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embedTrueTypeFonts="1" saveSubsetFonts="1">
  <p:sldMasterIdLst>
    <p:sldMasterId id="2147483648" r:id="rId1"/>
  </p:sldMasterIdLst>
  <p:notesMasterIdLst>
    <p:notesMasterId r:id="rId15"/>
  </p:notesMasterIdLst>
  <p:handoutMasterIdLst>
    <p:handoutMasterId r:id="rId16"/>
  </p:handout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6" r:id="rId10"/>
    <p:sldId id="265" r:id="rId11"/>
    <p:sldId id="368" r:id="rId12"/>
    <p:sldId id="370" r:id="rId13"/>
    <p:sldId id="369" r:id="rId14"/>
  </p:sldIdLst>
  <p:sldSz cx="12192000" cy="6858000"/>
  <p:notesSz cx="6858000" cy="9144000"/>
  <p:embeddedFontLst>
    <p:embeddedFont>
      <p:font typeface="맑은 고딕" panose="020B0503020000020004" pitchFamily="34" charset="-127"/>
      <p:regular r:id="rId17"/>
      <p:bold r:id="rId18"/>
    </p:embeddedFont>
    <p:embeddedFont>
      <p:font typeface="Calibri Light" panose="020F0302020204030204" pitchFamily="34" charset="0"/>
      <p:regular r:id="rId19"/>
      <p:italic r:id="rId20"/>
    </p:embeddedFont>
    <p:embeddedFont>
      <p:font typeface="VomZom" panose="020B0604020202020204"/>
      <p:regular r:id="rId21"/>
    </p:embeddedFont>
  </p:embeddedFont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162" autoAdjust="0"/>
    <p:restoredTop sz="94414" autoAdjust="0"/>
  </p:normalViewPr>
  <p:slideViewPr>
    <p:cSldViewPr snapToGrid="0">
      <p:cViewPr varScale="1">
        <p:scale>
          <a:sx n="66" d="100"/>
          <a:sy n="66" d="100"/>
        </p:scale>
        <p:origin x="894" y="84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57" d="100"/>
          <a:sy n="57" d="100"/>
        </p:scale>
        <p:origin x="2562" y="39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2.fntdata"/><Relationship Id="rId3" Type="http://schemas.openxmlformats.org/officeDocument/2006/relationships/slide" Target="slides/slide2.xml"/><Relationship Id="rId21" Type="http://schemas.openxmlformats.org/officeDocument/2006/relationships/font" Target="fonts/font5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1.fntdata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font" Target="fonts/font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>
            <a:extLst>
              <a:ext uri="{FF2B5EF4-FFF2-40B4-BE49-F238E27FC236}">
                <a16:creationId xmlns:a16="http://schemas.microsoft.com/office/drawing/2014/main" id="{AB10FA48-4029-4D8D-A54A-BAD3229FF24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8737F018-6869-49DE-AC51-6D967C261BB4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FD40A4-4333-48D3-9569-67FF6D2F5BC0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4DB5CEB9-B73D-4C47-9583-B6A6DAC1E91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A262FABF-D1FA-4441-ABC5-CF7A62F0DA9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49DE375-71F3-41CE-9E4A-33CE71F800E2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7824322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F107575-68A7-480A-838E-B5022E03D57A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EAF066-0911-417B-8C3B-63C07ABDBA96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026736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10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2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3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4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5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6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7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8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4EAF066-0911-417B-8C3B-63C07ABDBA96}" type="slidenum">
              <a:rPr lang="ko-KR" altLang="en-US" smtClean="0"/>
              <a:pPr/>
              <a:t>9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464288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69502DD4-5DDD-40C0-A720-6DA81D4ED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9BF8783-078A-4FC7-B42F-679F5C5340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0EAF136-7BED-462E-85A7-CC5DA732B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6AB3CF6-6FD2-4941-82F5-695F0A30597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0"/>
            <a:ext cx="12192000" cy="6857999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66887AAD-4B6C-4C7E-B9A6-32A9C9BE38E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375543" y="2705723"/>
            <a:ext cx="5440913" cy="1446552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</p:spTree>
    <p:extLst>
      <p:ext uri="{BB962C8B-B14F-4D97-AF65-F5344CB8AC3E}">
        <p14:creationId xmlns:p14="http://schemas.microsoft.com/office/powerpoint/2010/main" val="310539547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07890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>
            <a:extLst>
              <a:ext uri="{FF2B5EF4-FFF2-40B4-BE49-F238E27FC236}">
                <a16:creationId xmlns:a16="http://schemas.microsoft.com/office/drawing/2014/main" id="{E120DA86-839A-4739-8F9C-62409FAE9B6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0467" y="1333623"/>
            <a:ext cx="6538971" cy="144655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11" name="내용 개체 틀 2">
            <a:extLst>
              <a:ext uri="{FF2B5EF4-FFF2-40B4-BE49-F238E27FC236}">
                <a16:creationId xmlns:a16="http://schemas.microsoft.com/office/drawing/2014/main" id="{2E4D7003-9F47-4138-A8F8-E2F4BF2300AB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1410466" y="2484819"/>
            <a:ext cx="2774287" cy="3442609"/>
          </a:xfrm>
        </p:spPr>
        <p:txBody>
          <a:bodyPr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69502DD4-5DDD-40C0-A720-6DA81D4ED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9BF8783-078A-4FC7-B42F-679F5C5340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0EAF136-7BED-462E-85A7-CC5DA732B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6AB3CF6-6FD2-4941-82F5-695F0A30597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20546" y="2057401"/>
            <a:ext cx="7071454" cy="4298448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069945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텍스트 개체 틀 2">
            <a:extLst>
              <a:ext uri="{FF2B5EF4-FFF2-40B4-BE49-F238E27FC236}">
                <a16:creationId xmlns:a16="http://schemas.microsoft.com/office/drawing/2014/main" id="{F395FC3F-A097-421B-9466-22E2341C6C9E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7218203" y="3126690"/>
            <a:ext cx="4689104" cy="646331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10" name="제목 1">
            <a:extLst>
              <a:ext uri="{FF2B5EF4-FFF2-40B4-BE49-F238E27FC236}">
                <a16:creationId xmlns:a16="http://schemas.microsoft.com/office/drawing/2014/main" id="{CBD2C76F-494D-425D-9ADD-C7495366321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218203" y="1794097"/>
            <a:ext cx="4689104" cy="1323439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69502DD4-5DDD-40C0-A720-6DA81D4ED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9BF8783-078A-4FC7-B42F-679F5C5340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0EAF136-7BED-462E-85A7-CC5DA732B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B6AB3CF6-6FD2-4941-82F5-695F0A30597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838200" y="519958"/>
            <a:ext cx="2743200" cy="583639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A2618E72-DA35-405D-8CF8-24DA3385CBC5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3777417" y="510804"/>
            <a:ext cx="2958136" cy="583639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009312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텍스트 개체 틀 2">
            <a:extLst>
              <a:ext uri="{FF2B5EF4-FFF2-40B4-BE49-F238E27FC236}">
                <a16:creationId xmlns:a16="http://schemas.microsoft.com/office/drawing/2014/main" id="{561A8899-C238-4129-9AD2-7F8D8FCF9FCA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2437217" y="3229288"/>
            <a:ext cx="2442143" cy="2610260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14" name="제목 1">
            <a:extLst>
              <a:ext uri="{FF2B5EF4-FFF2-40B4-BE49-F238E27FC236}">
                <a16:creationId xmlns:a16="http://schemas.microsoft.com/office/drawing/2014/main" id="{EBD59299-7FF3-4741-B443-265C6964191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78769" y="1718719"/>
            <a:ext cx="4838184" cy="1323438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69502DD4-5DDD-40C0-A720-6DA81D4ED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9BF8783-078A-4FC7-B42F-679F5C5340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0EAF136-7BED-462E-85A7-CC5DA732B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9" name="자유형: 도형 8">
            <a:extLst>
              <a:ext uri="{FF2B5EF4-FFF2-40B4-BE49-F238E27FC236}">
                <a16:creationId xmlns:a16="http://schemas.microsoft.com/office/drawing/2014/main" id="{EC0E425D-9B3B-4126-AF3B-EA19F959E2C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562109" y="2055818"/>
            <a:ext cx="3783728" cy="3783730"/>
          </a:xfrm>
          <a:custGeom>
            <a:avLst/>
            <a:gdLst>
              <a:gd name="connsiteX0" fmla="*/ 2238499 w 4476999"/>
              <a:gd name="connsiteY0" fmla="*/ 0 h 4476999"/>
              <a:gd name="connsiteX1" fmla="*/ 4476999 w 4476999"/>
              <a:gd name="connsiteY1" fmla="*/ 2238499 h 4476999"/>
              <a:gd name="connsiteX2" fmla="*/ 2238499 w 4476999"/>
              <a:gd name="connsiteY2" fmla="*/ 4476999 h 4476999"/>
              <a:gd name="connsiteX3" fmla="*/ 0 w 4476999"/>
              <a:gd name="connsiteY3" fmla="*/ 2238499 h 447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6999" h="4476999">
                <a:moveTo>
                  <a:pt x="2238499" y="0"/>
                </a:moveTo>
                <a:lnTo>
                  <a:pt x="4476999" y="2238499"/>
                </a:lnTo>
                <a:lnTo>
                  <a:pt x="2238499" y="4476999"/>
                </a:lnTo>
                <a:lnTo>
                  <a:pt x="0" y="22384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EF923A5C-872F-419F-A21E-6459F901BF5E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8153400" y="529007"/>
            <a:ext cx="3783728" cy="3783730"/>
          </a:xfrm>
          <a:custGeom>
            <a:avLst/>
            <a:gdLst>
              <a:gd name="connsiteX0" fmla="*/ 2238499 w 4476999"/>
              <a:gd name="connsiteY0" fmla="*/ 0 h 4476999"/>
              <a:gd name="connsiteX1" fmla="*/ 4476999 w 4476999"/>
              <a:gd name="connsiteY1" fmla="*/ 2238499 h 4476999"/>
              <a:gd name="connsiteX2" fmla="*/ 2238499 w 4476999"/>
              <a:gd name="connsiteY2" fmla="*/ 4476999 h 4476999"/>
              <a:gd name="connsiteX3" fmla="*/ 0 w 4476999"/>
              <a:gd name="connsiteY3" fmla="*/ 2238499 h 447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6999" h="4476999">
                <a:moveTo>
                  <a:pt x="2238499" y="0"/>
                </a:moveTo>
                <a:lnTo>
                  <a:pt x="4476999" y="2238499"/>
                </a:lnTo>
                <a:lnTo>
                  <a:pt x="2238499" y="4476999"/>
                </a:lnTo>
                <a:lnTo>
                  <a:pt x="0" y="22384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30885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텍스트 개체 틀 2">
            <a:extLst>
              <a:ext uri="{FF2B5EF4-FFF2-40B4-BE49-F238E27FC236}">
                <a16:creationId xmlns:a16="http://schemas.microsoft.com/office/drawing/2014/main" id="{D97274B2-52CD-4DC5-A7DD-356AF2333C9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1441971" y="1557787"/>
            <a:ext cx="4459047" cy="1384995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1E6FF91F-6DF1-4ED5-8AE5-C8154E15CDA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290983" y="1147658"/>
            <a:ext cx="4838184" cy="1323438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69502DD4-5DDD-40C0-A720-6DA81D4ED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9BF8783-078A-4FC7-B42F-679F5C5340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0EAF136-7BED-462E-85A7-CC5DA732B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1B4D93AE-4301-4680-9537-467A5576C50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3429000"/>
            <a:ext cx="121920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456673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제목 1">
            <a:extLst>
              <a:ext uri="{FF2B5EF4-FFF2-40B4-BE49-F238E27FC236}">
                <a16:creationId xmlns:a16="http://schemas.microsoft.com/office/drawing/2014/main" id="{5E28AA56-A6CD-4AFE-9FEA-F8C13EBACE6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079231" y="4888175"/>
            <a:ext cx="2887261" cy="1323439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69502DD4-5DDD-40C0-A720-6DA81D4ED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9BF8783-078A-4FC7-B42F-679F5C5340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0EAF136-7BED-462E-85A7-CC5DA732B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1B4D93AE-4301-4680-9537-467A5576C507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1204486" y="646386"/>
            <a:ext cx="3045898" cy="5565228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7C5B4A49-DCDD-4251-929E-8E646C3B4AD5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4528482" y="3575619"/>
            <a:ext cx="3159836" cy="263599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2B237327-7272-409B-ABA7-53409A37E2CD}"/>
              </a:ext>
            </a:extLst>
          </p:cNvPr>
          <p:cNvSpPr>
            <a:spLocks noGrp="1"/>
          </p:cNvSpPr>
          <p:nvPr>
            <p:ph type="pic" idx="14"/>
          </p:nvPr>
        </p:nvSpPr>
        <p:spPr>
          <a:xfrm>
            <a:off x="6062892" y="646386"/>
            <a:ext cx="4903601" cy="263599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12" name="텍스트 개체 틀 2">
            <a:extLst>
              <a:ext uri="{FF2B5EF4-FFF2-40B4-BE49-F238E27FC236}">
                <a16:creationId xmlns:a16="http://schemas.microsoft.com/office/drawing/2014/main" id="{5E1EAF1D-6E40-4486-B848-F5FE24AB162B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4528482" y="646386"/>
            <a:ext cx="1285842" cy="2610260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</p:spTree>
    <p:extLst>
      <p:ext uri="{BB962C8B-B14F-4D97-AF65-F5344CB8AC3E}">
        <p14:creationId xmlns:p14="http://schemas.microsoft.com/office/powerpoint/2010/main" val="36380574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텍스트 개체 틀 2">
            <a:extLst>
              <a:ext uri="{FF2B5EF4-FFF2-40B4-BE49-F238E27FC236}">
                <a16:creationId xmlns:a16="http://schemas.microsoft.com/office/drawing/2014/main" id="{C4609BFF-92C3-4433-B8F7-FC0E49E0A7FB}"/>
              </a:ext>
            </a:extLst>
          </p:cNvPr>
          <p:cNvSpPr>
            <a:spLocks noGrp="1"/>
          </p:cNvSpPr>
          <p:nvPr>
            <p:ph type="body" idx="16"/>
          </p:nvPr>
        </p:nvSpPr>
        <p:spPr>
          <a:xfrm>
            <a:off x="2421915" y="3429000"/>
            <a:ext cx="2743200" cy="2032175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dirty="0"/>
              <a:t>마스터 텍스트 스타일 편집</a:t>
            </a:r>
          </a:p>
        </p:txBody>
      </p:sp>
      <p:sp>
        <p:nvSpPr>
          <p:cNvPr id="16" name="제목 1">
            <a:extLst>
              <a:ext uri="{FF2B5EF4-FFF2-40B4-BE49-F238E27FC236}">
                <a16:creationId xmlns:a16="http://schemas.microsoft.com/office/drawing/2014/main" id="{9226FD8A-3E86-4A8E-949D-29738C8567F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10287" y="1490008"/>
            <a:ext cx="4754828" cy="1938992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69502DD4-5DDD-40C0-A720-6DA81D4ED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9BF8783-078A-4FC7-B42F-679F5C5340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0EAF136-7BED-462E-85A7-CC5DA732B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3D53C360-C8A4-476A-8BA4-7514B6D592AD}"/>
              </a:ext>
            </a:extLst>
          </p:cNvPr>
          <p:cNvSpPr>
            <a:spLocks noGrp="1"/>
          </p:cNvSpPr>
          <p:nvPr>
            <p:ph type="pic" idx="14"/>
          </p:nvPr>
        </p:nvSpPr>
        <p:spPr>
          <a:xfrm>
            <a:off x="5476942" y="519958"/>
            <a:ext cx="2743200" cy="583639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D6DDE4E3-9654-44AF-8FAF-C54F5452A072}"/>
              </a:ext>
            </a:extLst>
          </p:cNvPr>
          <p:cNvSpPr>
            <a:spLocks noGrp="1"/>
          </p:cNvSpPr>
          <p:nvPr>
            <p:ph type="pic" idx="15"/>
          </p:nvPr>
        </p:nvSpPr>
        <p:spPr>
          <a:xfrm>
            <a:off x="8416159" y="510804"/>
            <a:ext cx="2958136" cy="5836392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587153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텍스트 개체 틀 2">
            <a:extLst>
              <a:ext uri="{FF2B5EF4-FFF2-40B4-BE49-F238E27FC236}">
                <a16:creationId xmlns:a16="http://schemas.microsoft.com/office/drawing/2014/main" id="{233F2F6A-A09D-4076-923E-7C146ECBC6FD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7554449" y="3678564"/>
            <a:ext cx="2442143" cy="2135759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 편집</a:t>
            </a:r>
          </a:p>
        </p:txBody>
      </p:sp>
      <p:sp>
        <p:nvSpPr>
          <p:cNvPr id="12" name="제목 1">
            <a:extLst>
              <a:ext uri="{FF2B5EF4-FFF2-40B4-BE49-F238E27FC236}">
                <a16:creationId xmlns:a16="http://schemas.microsoft.com/office/drawing/2014/main" id="{A54A8671-1C70-451B-85C8-C37ECEF6D09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96000" y="2355125"/>
            <a:ext cx="4838184" cy="1323439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69502DD4-5DDD-40C0-A720-6DA81D4ED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9BF8783-078A-4FC7-B42F-679F5C5340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0EAF136-7BED-462E-85A7-CC5DA732B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9" name="자유형: 도형 8">
            <a:extLst>
              <a:ext uri="{FF2B5EF4-FFF2-40B4-BE49-F238E27FC236}">
                <a16:creationId xmlns:a16="http://schemas.microsoft.com/office/drawing/2014/main" id="{EC0E425D-9B3B-4126-AF3B-EA19F959E2C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838200" y="1097971"/>
            <a:ext cx="4815173" cy="4815176"/>
          </a:xfrm>
          <a:custGeom>
            <a:avLst/>
            <a:gdLst>
              <a:gd name="connsiteX0" fmla="*/ 2238499 w 4476999"/>
              <a:gd name="connsiteY0" fmla="*/ 0 h 4476999"/>
              <a:gd name="connsiteX1" fmla="*/ 4476999 w 4476999"/>
              <a:gd name="connsiteY1" fmla="*/ 2238499 h 4476999"/>
              <a:gd name="connsiteX2" fmla="*/ 2238499 w 4476999"/>
              <a:gd name="connsiteY2" fmla="*/ 4476999 h 4476999"/>
              <a:gd name="connsiteX3" fmla="*/ 0 w 4476999"/>
              <a:gd name="connsiteY3" fmla="*/ 2238499 h 447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6999" h="4476999">
                <a:moveTo>
                  <a:pt x="2238499" y="0"/>
                </a:moveTo>
                <a:lnTo>
                  <a:pt x="4476999" y="2238499"/>
                </a:lnTo>
                <a:lnTo>
                  <a:pt x="2238499" y="4476999"/>
                </a:lnTo>
                <a:lnTo>
                  <a:pt x="0" y="22384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603313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제목 1">
            <a:extLst>
              <a:ext uri="{FF2B5EF4-FFF2-40B4-BE49-F238E27FC236}">
                <a16:creationId xmlns:a16="http://schemas.microsoft.com/office/drawing/2014/main" id="{196E109B-B347-4A12-B3BF-E35C7C9FD6D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47751" y="4013287"/>
            <a:ext cx="2574743" cy="1323439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69502DD4-5DDD-40C0-A720-6DA81D4ED5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A9BF8783-078A-4FC7-B42F-679F5C5340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F0EAF136-7BED-462E-85A7-CC5DA732B2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2DD2AB3D-2C60-4C5F-9445-2C30EC17C98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0" y="0"/>
            <a:ext cx="12192000" cy="34290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10" name="텍스트 개체 틀 2">
            <a:extLst>
              <a:ext uri="{FF2B5EF4-FFF2-40B4-BE49-F238E27FC236}">
                <a16:creationId xmlns:a16="http://schemas.microsoft.com/office/drawing/2014/main" id="{3C11C762-2568-4871-B96E-2B78EAF5BAAD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5061292" y="4931544"/>
            <a:ext cx="5186294" cy="1292661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dirty="0"/>
              <a:t>마스터 텍스트 스타일 편집</a:t>
            </a:r>
          </a:p>
        </p:txBody>
      </p:sp>
    </p:spTree>
    <p:extLst>
      <p:ext uri="{BB962C8B-B14F-4D97-AF65-F5344CB8AC3E}">
        <p14:creationId xmlns:p14="http://schemas.microsoft.com/office/powerpoint/2010/main" val="4829897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F3DC10EE-4755-40AA-AC4D-D5420A283A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700B198-9FAF-4375-9659-6CCD8BC897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F5925036-C107-4D14-869D-51223A9E7B5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53F4D4-72A5-43CE-A542-3924E8814534}" type="datetimeFigureOut">
              <a:rPr lang="ko-KR" altLang="en-US" smtClean="0"/>
              <a:pPr/>
              <a:t>2024-01-01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81C2BEFA-4C90-477E-A7C0-97BA0830D00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1A9AE6F-FED5-469A-86A2-EF5BE49AF7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EEF5F7-F656-4CAE-A205-5845692CF5F1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226400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2" r:id="rId2"/>
    <p:sldLayoutId id="2147483661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그림 개체 틀 9">
            <a:extLst>
              <a:ext uri="{FF2B5EF4-FFF2-40B4-BE49-F238E27FC236}">
                <a16:creationId xmlns:a16="http://schemas.microsoft.com/office/drawing/2014/main" id="{1B7937AA-F545-4203-BED9-6109B7FB5BC2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3" name="제목 12">
            <a:extLst>
              <a:ext uri="{FF2B5EF4-FFF2-40B4-BE49-F238E27FC236}">
                <a16:creationId xmlns:a16="http://schemas.microsoft.com/office/drawing/2014/main" id="{6EF4538A-A447-40FC-8514-43ABC0C8594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375543" y="2705723"/>
            <a:ext cx="5440913" cy="1446552"/>
          </a:xfrm>
        </p:spPr>
        <p:txBody>
          <a:bodyPr anchor="ctr">
            <a:normAutofit/>
          </a:bodyPr>
          <a:lstStyle/>
          <a:p>
            <a:r>
              <a:rPr lang="fa-IR" altLang="ko-KR" sz="8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omZom" pitchFamily="2" charset="0"/>
                <a:cs typeface="B Nazanin" panose="00000700000000000000" pitchFamily="2" charset="-78"/>
              </a:rPr>
              <a:t>تم : بافندگی</a:t>
            </a:r>
            <a:endParaRPr lang="ko-KR" altLang="en-US" sz="8800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65BC906-2037-4A52-8D00-F3B637E7D958}"/>
              </a:ext>
            </a:extLst>
          </p:cNvPr>
          <p:cNvSpPr txBox="1"/>
          <p:nvPr/>
        </p:nvSpPr>
        <p:spPr>
          <a:xfrm>
            <a:off x="3468414" y="3886538"/>
            <a:ext cx="47927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ko-KR" sz="1200" b="1" dirty="0">
                <a:solidFill>
                  <a:schemeClr val="bg1"/>
                </a:solidFill>
                <a:latin typeface="Calibri Light" panose="020F0302020204030204" pitchFamily="34" charset="0"/>
                <a:cs typeface="B Nazanin" panose="00000700000000000000" pitchFamily="2" charset="-78"/>
              </a:rPr>
              <a:t>20begir.com</a:t>
            </a:r>
            <a:endParaRPr lang="ko-KR" altLang="en-US" sz="1200" b="1" dirty="0">
              <a:solidFill>
                <a:schemeClr val="bg1"/>
              </a:solidFill>
              <a:latin typeface="Calibri Light" panose="020F0302020204030204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905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개체 틀 3">
            <a:extLst>
              <a:ext uri="{FF2B5EF4-FFF2-40B4-BE49-F238E27FC236}">
                <a16:creationId xmlns:a16="http://schemas.microsoft.com/office/drawing/2014/main" id="{83956730-522C-4846-BEB9-579D34F79300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제목 6">
            <a:extLst>
              <a:ext uri="{FF2B5EF4-FFF2-40B4-BE49-F238E27FC236}">
                <a16:creationId xmlns:a16="http://schemas.microsoft.com/office/drawing/2014/main" id="{F11420FF-285E-4044-A5B0-7A0B69E2EA5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058460" y="2376009"/>
            <a:ext cx="5440913" cy="1446552"/>
          </a:xfrm>
        </p:spPr>
        <p:txBody>
          <a:bodyPr>
            <a:normAutofit/>
          </a:bodyPr>
          <a:lstStyle/>
          <a:p>
            <a:pPr algn="dist" rtl="1"/>
            <a:r>
              <a:rPr lang="fa-IR" altLang="ko-KR" sz="88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omZom" pitchFamily="2" charset="0"/>
                <a:cs typeface="B Nazanin" pitchFamily="2" charset="-78"/>
              </a:rPr>
              <a:t>با تشکر</a:t>
            </a:r>
            <a:endParaRPr lang="ko-KR" altLang="en-US" sz="8800" dirty="0">
              <a:cs typeface="B Nazanin" pitchFamily="2" charset="-78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5314656" y="2783319"/>
            <a:ext cx="2340133" cy="1827119"/>
            <a:chOff x="5559589" y="1757361"/>
            <a:chExt cx="1882775" cy="1470025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6478752" y="2206624"/>
              <a:ext cx="439737" cy="430213"/>
            </a:xfrm>
            <a:custGeom>
              <a:avLst/>
              <a:gdLst>
                <a:gd name="T0" fmla="*/ 184 w 251"/>
                <a:gd name="T1" fmla="*/ 38 h 244"/>
                <a:gd name="T2" fmla="*/ 181 w 251"/>
                <a:gd name="T3" fmla="*/ 159 h 244"/>
                <a:gd name="T4" fmla="*/ 13 w 251"/>
                <a:gd name="T5" fmla="*/ 184 h 244"/>
                <a:gd name="T6" fmla="*/ 66 w 251"/>
                <a:gd name="T7" fmla="*/ 218 h 244"/>
                <a:gd name="T8" fmla="*/ 216 w 251"/>
                <a:gd name="T9" fmla="*/ 142 h 244"/>
                <a:gd name="T10" fmla="*/ 229 w 251"/>
                <a:gd name="T11" fmla="*/ 49 h 244"/>
                <a:gd name="T12" fmla="*/ 160 w 251"/>
                <a:gd name="T13" fmla="*/ 46 h 244"/>
                <a:gd name="T14" fmla="*/ 184 w 251"/>
                <a:gd name="T15" fmla="*/ 38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244">
                  <a:moveTo>
                    <a:pt x="184" y="38"/>
                  </a:moveTo>
                  <a:cubicBezTo>
                    <a:pt x="251" y="56"/>
                    <a:pt x="211" y="128"/>
                    <a:pt x="181" y="159"/>
                  </a:cubicBezTo>
                  <a:cubicBezTo>
                    <a:pt x="151" y="191"/>
                    <a:pt x="45" y="244"/>
                    <a:pt x="13" y="184"/>
                  </a:cubicBezTo>
                  <a:cubicBezTo>
                    <a:pt x="0" y="211"/>
                    <a:pt x="46" y="220"/>
                    <a:pt x="66" y="218"/>
                  </a:cubicBezTo>
                  <a:cubicBezTo>
                    <a:pt x="118" y="213"/>
                    <a:pt x="181" y="190"/>
                    <a:pt x="216" y="142"/>
                  </a:cubicBezTo>
                  <a:cubicBezTo>
                    <a:pt x="236" y="115"/>
                    <a:pt x="246" y="80"/>
                    <a:pt x="229" y="49"/>
                  </a:cubicBezTo>
                  <a:cubicBezTo>
                    <a:pt x="214" y="21"/>
                    <a:pt x="166" y="0"/>
                    <a:pt x="160" y="46"/>
                  </a:cubicBezTo>
                  <a:cubicBezTo>
                    <a:pt x="168" y="41"/>
                    <a:pt x="176" y="41"/>
                    <a:pt x="184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6551777" y="2249486"/>
              <a:ext cx="230187" cy="307975"/>
            </a:xfrm>
            <a:custGeom>
              <a:avLst/>
              <a:gdLst>
                <a:gd name="T0" fmla="*/ 126 w 131"/>
                <a:gd name="T1" fmla="*/ 0 h 175"/>
                <a:gd name="T2" fmla="*/ 32 w 131"/>
                <a:gd name="T3" fmla="*/ 173 h 175"/>
                <a:gd name="T4" fmla="*/ 50 w 131"/>
                <a:gd name="T5" fmla="*/ 173 h 175"/>
                <a:gd name="T6" fmla="*/ 126 w 131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75">
                  <a:moveTo>
                    <a:pt x="126" y="0"/>
                  </a:moveTo>
                  <a:cubicBezTo>
                    <a:pt x="59" y="29"/>
                    <a:pt x="34" y="110"/>
                    <a:pt x="32" y="173"/>
                  </a:cubicBezTo>
                  <a:cubicBezTo>
                    <a:pt x="36" y="175"/>
                    <a:pt x="46" y="174"/>
                    <a:pt x="50" y="173"/>
                  </a:cubicBezTo>
                  <a:cubicBezTo>
                    <a:pt x="0" y="126"/>
                    <a:pt x="131" y="31"/>
                    <a:pt x="12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6193002" y="1757361"/>
              <a:ext cx="225425" cy="101600"/>
            </a:xfrm>
            <a:custGeom>
              <a:avLst/>
              <a:gdLst>
                <a:gd name="T0" fmla="*/ 47 w 128"/>
                <a:gd name="T1" fmla="*/ 11 h 58"/>
                <a:gd name="T2" fmla="*/ 73 w 128"/>
                <a:gd name="T3" fmla="*/ 49 h 58"/>
                <a:gd name="T4" fmla="*/ 47 w 128"/>
                <a:gd name="T5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58">
                  <a:moveTo>
                    <a:pt x="47" y="11"/>
                  </a:moveTo>
                  <a:cubicBezTo>
                    <a:pt x="77" y="10"/>
                    <a:pt x="128" y="58"/>
                    <a:pt x="73" y="49"/>
                  </a:cubicBezTo>
                  <a:cubicBezTo>
                    <a:pt x="44" y="44"/>
                    <a:pt x="0" y="0"/>
                    <a:pt x="47" y="1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6221577" y="1820861"/>
              <a:ext cx="141287" cy="100013"/>
            </a:xfrm>
            <a:custGeom>
              <a:avLst/>
              <a:gdLst>
                <a:gd name="T0" fmla="*/ 38 w 80"/>
                <a:gd name="T1" fmla="*/ 18 h 57"/>
                <a:gd name="T2" fmla="*/ 80 w 80"/>
                <a:gd name="T3" fmla="*/ 23 h 57"/>
                <a:gd name="T4" fmla="*/ 0 w 80"/>
                <a:gd name="T5" fmla="*/ 0 h 57"/>
                <a:gd name="T6" fmla="*/ 38 w 80"/>
                <a:gd name="T7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57">
                  <a:moveTo>
                    <a:pt x="38" y="18"/>
                  </a:moveTo>
                  <a:cubicBezTo>
                    <a:pt x="52" y="24"/>
                    <a:pt x="67" y="25"/>
                    <a:pt x="80" y="23"/>
                  </a:cubicBezTo>
                  <a:cubicBezTo>
                    <a:pt x="62" y="57"/>
                    <a:pt x="11" y="21"/>
                    <a:pt x="0" y="0"/>
                  </a:cubicBezTo>
                  <a:cubicBezTo>
                    <a:pt x="11" y="9"/>
                    <a:pt x="24" y="15"/>
                    <a:pt x="38" y="1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6620039" y="1827211"/>
              <a:ext cx="822325" cy="847725"/>
            </a:xfrm>
            <a:custGeom>
              <a:avLst/>
              <a:gdLst>
                <a:gd name="T0" fmla="*/ 347 w 468"/>
                <a:gd name="T1" fmla="*/ 13 h 482"/>
                <a:gd name="T2" fmla="*/ 436 w 468"/>
                <a:gd name="T3" fmla="*/ 47 h 482"/>
                <a:gd name="T4" fmla="*/ 435 w 468"/>
                <a:gd name="T5" fmla="*/ 88 h 482"/>
                <a:gd name="T6" fmla="*/ 392 w 468"/>
                <a:gd name="T7" fmla="*/ 40 h 482"/>
                <a:gd name="T8" fmla="*/ 342 w 468"/>
                <a:gd name="T9" fmla="*/ 23 h 482"/>
                <a:gd name="T10" fmla="*/ 246 w 468"/>
                <a:gd name="T11" fmla="*/ 54 h 482"/>
                <a:gd name="T12" fmla="*/ 244 w 468"/>
                <a:gd name="T13" fmla="*/ 344 h 482"/>
                <a:gd name="T14" fmla="*/ 117 w 468"/>
                <a:gd name="T15" fmla="*/ 480 h 482"/>
                <a:gd name="T16" fmla="*/ 0 w 468"/>
                <a:gd name="T17" fmla="*/ 444 h 482"/>
                <a:gd name="T18" fmla="*/ 88 w 468"/>
                <a:gd name="T19" fmla="*/ 464 h 482"/>
                <a:gd name="T20" fmla="*/ 231 w 468"/>
                <a:gd name="T21" fmla="*/ 335 h 482"/>
                <a:gd name="T22" fmla="*/ 206 w 468"/>
                <a:gd name="T23" fmla="*/ 85 h 482"/>
                <a:gd name="T24" fmla="*/ 347 w 468"/>
                <a:gd name="T25" fmla="*/ 1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2">
                  <a:moveTo>
                    <a:pt x="347" y="13"/>
                  </a:moveTo>
                  <a:cubicBezTo>
                    <a:pt x="376" y="14"/>
                    <a:pt x="415" y="26"/>
                    <a:pt x="436" y="47"/>
                  </a:cubicBezTo>
                  <a:cubicBezTo>
                    <a:pt x="447" y="59"/>
                    <a:pt x="468" y="102"/>
                    <a:pt x="435" y="88"/>
                  </a:cubicBezTo>
                  <a:cubicBezTo>
                    <a:pt x="425" y="84"/>
                    <a:pt x="407" y="49"/>
                    <a:pt x="392" y="40"/>
                  </a:cubicBezTo>
                  <a:cubicBezTo>
                    <a:pt x="376" y="31"/>
                    <a:pt x="359" y="26"/>
                    <a:pt x="342" y="23"/>
                  </a:cubicBezTo>
                  <a:cubicBezTo>
                    <a:pt x="304" y="18"/>
                    <a:pt x="273" y="28"/>
                    <a:pt x="246" y="54"/>
                  </a:cubicBezTo>
                  <a:cubicBezTo>
                    <a:pt x="174" y="124"/>
                    <a:pt x="250" y="257"/>
                    <a:pt x="244" y="344"/>
                  </a:cubicBezTo>
                  <a:cubicBezTo>
                    <a:pt x="240" y="409"/>
                    <a:pt x="190" y="482"/>
                    <a:pt x="117" y="480"/>
                  </a:cubicBezTo>
                  <a:cubicBezTo>
                    <a:pt x="81" y="479"/>
                    <a:pt x="22" y="478"/>
                    <a:pt x="0" y="444"/>
                  </a:cubicBezTo>
                  <a:cubicBezTo>
                    <a:pt x="22" y="434"/>
                    <a:pt x="60" y="465"/>
                    <a:pt x="88" y="464"/>
                  </a:cubicBezTo>
                  <a:cubicBezTo>
                    <a:pt x="159" y="461"/>
                    <a:pt x="222" y="407"/>
                    <a:pt x="231" y="335"/>
                  </a:cubicBezTo>
                  <a:cubicBezTo>
                    <a:pt x="242" y="252"/>
                    <a:pt x="167" y="172"/>
                    <a:pt x="206" y="85"/>
                  </a:cubicBezTo>
                  <a:cubicBezTo>
                    <a:pt x="230" y="29"/>
                    <a:pt x="288" y="0"/>
                    <a:pt x="347" y="1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6445414" y="1847849"/>
              <a:ext cx="220662" cy="149225"/>
            </a:xfrm>
            <a:custGeom>
              <a:avLst/>
              <a:gdLst>
                <a:gd name="T0" fmla="*/ 90 w 126"/>
                <a:gd name="T1" fmla="*/ 41 h 84"/>
                <a:gd name="T2" fmla="*/ 46 w 126"/>
                <a:gd name="T3" fmla="*/ 49 h 84"/>
                <a:gd name="T4" fmla="*/ 90 w 126"/>
                <a:gd name="T5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84">
                  <a:moveTo>
                    <a:pt x="90" y="41"/>
                  </a:moveTo>
                  <a:cubicBezTo>
                    <a:pt x="126" y="84"/>
                    <a:pt x="68" y="72"/>
                    <a:pt x="46" y="49"/>
                  </a:cubicBezTo>
                  <a:cubicBezTo>
                    <a:pt x="0" y="1"/>
                    <a:pt x="61" y="0"/>
                    <a:pt x="90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6189827" y="1889124"/>
              <a:ext cx="109537" cy="228600"/>
            </a:xfrm>
            <a:custGeom>
              <a:avLst/>
              <a:gdLst>
                <a:gd name="T0" fmla="*/ 62 w 62"/>
                <a:gd name="T1" fmla="*/ 5 h 130"/>
                <a:gd name="T2" fmla="*/ 27 w 62"/>
                <a:gd name="T3" fmla="*/ 130 h 130"/>
                <a:gd name="T4" fmla="*/ 44 w 62"/>
                <a:gd name="T5" fmla="*/ 0 h 130"/>
                <a:gd name="T6" fmla="*/ 62 w 62"/>
                <a:gd name="T7" fmla="*/ 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30">
                  <a:moveTo>
                    <a:pt x="62" y="5"/>
                  </a:moveTo>
                  <a:cubicBezTo>
                    <a:pt x="56" y="48"/>
                    <a:pt x="41" y="89"/>
                    <a:pt x="27" y="130"/>
                  </a:cubicBezTo>
                  <a:cubicBezTo>
                    <a:pt x="0" y="119"/>
                    <a:pt x="43" y="26"/>
                    <a:pt x="44" y="0"/>
                  </a:cubicBezTo>
                  <a:cubicBezTo>
                    <a:pt x="50" y="1"/>
                    <a:pt x="57" y="3"/>
                    <a:pt x="62" y="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6453352" y="1911349"/>
              <a:ext cx="147637" cy="130175"/>
            </a:xfrm>
            <a:custGeom>
              <a:avLst/>
              <a:gdLst>
                <a:gd name="T0" fmla="*/ 14 w 84"/>
                <a:gd name="T1" fmla="*/ 0 h 74"/>
                <a:gd name="T2" fmla="*/ 84 w 84"/>
                <a:gd name="T3" fmla="*/ 47 h 74"/>
                <a:gd name="T4" fmla="*/ 14 w 84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74">
                  <a:moveTo>
                    <a:pt x="14" y="0"/>
                  </a:moveTo>
                  <a:cubicBezTo>
                    <a:pt x="34" y="20"/>
                    <a:pt x="54" y="44"/>
                    <a:pt x="84" y="47"/>
                  </a:cubicBezTo>
                  <a:cubicBezTo>
                    <a:pt x="57" y="74"/>
                    <a:pt x="0" y="5"/>
                    <a:pt x="1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6267614" y="1971674"/>
              <a:ext cx="249237" cy="319088"/>
            </a:xfrm>
            <a:custGeom>
              <a:avLst/>
              <a:gdLst>
                <a:gd name="T0" fmla="*/ 142 w 142"/>
                <a:gd name="T1" fmla="*/ 16 h 181"/>
                <a:gd name="T2" fmla="*/ 26 w 142"/>
                <a:gd name="T3" fmla="*/ 164 h 181"/>
                <a:gd name="T4" fmla="*/ 142 w 142"/>
                <a:gd name="T5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81">
                  <a:moveTo>
                    <a:pt x="142" y="16"/>
                  </a:moveTo>
                  <a:cubicBezTo>
                    <a:pt x="131" y="43"/>
                    <a:pt x="52" y="181"/>
                    <a:pt x="26" y="164"/>
                  </a:cubicBezTo>
                  <a:cubicBezTo>
                    <a:pt x="0" y="147"/>
                    <a:pt x="116" y="0"/>
                    <a:pt x="142" y="1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5667539" y="2030411"/>
              <a:ext cx="503237" cy="638175"/>
            </a:xfrm>
            <a:custGeom>
              <a:avLst/>
              <a:gdLst>
                <a:gd name="T0" fmla="*/ 286 w 286"/>
                <a:gd name="T1" fmla="*/ 38 h 363"/>
                <a:gd name="T2" fmla="*/ 176 w 286"/>
                <a:gd name="T3" fmla="*/ 50 h 363"/>
                <a:gd name="T4" fmla="*/ 58 w 286"/>
                <a:gd name="T5" fmla="*/ 147 h 363"/>
                <a:gd name="T6" fmla="*/ 80 w 286"/>
                <a:gd name="T7" fmla="*/ 363 h 363"/>
                <a:gd name="T8" fmla="*/ 55 w 286"/>
                <a:gd name="T9" fmla="*/ 117 h 363"/>
                <a:gd name="T10" fmla="*/ 286 w 286"/>
                <a:gd name="T11" fmla="*/ 3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363">
                  <a:moveTo>
                    <a:pt x="286" y="38"/>
                  </a:moveTo>
                  <a:cubicBezTo>
                    <a:pt x="251" y="28"/>
                    <a:pt x="209" y="42"/>
                    <a:pt x="176" y="50"/>
                  </a:cubicBezTo>
                  <a:cubicBezTo>
                    <a:pt x="123" y="62"/>
                    <a:pt x="80" y="99"/>
                    <a:pt x="58" y="147"/>
                  </a:cubicBezTo>
                  <a:cubicBezTo>
                    <a:pt x="25" y="217"/>
                    <a:pt x="41" y="295"/>
                    <a:pt x="80" y="363"/>
                  </a:cubicBezTo>
                  <a:cubicBezTo>
                    <a:pt x="25" y="298"/>
                    <a:pt x="0" y="193"/>
                    <a:pt x="55" y="117"/>
                  </a:cubicBezTo>
                  <a:cubicBezTo>
                    <a:pt x="93" y="65"/>
                    <a:pt x="225" y="0"/>
                    <a:pt x="286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5743739" y="2095499"/>
              <a:ext cx="447675" cy="609600"/>
            </a:xfrm>
            <a:custGeom>
              <a:avLst/>
              <a:gdLst>
                <a:gd name="T0" fmla="*/ 255 w 255"/>
                <a:gd name="T1" fmla="*/ 13 h 347"/>
                <a:gd name="T2" fmla="*/ 128 w 255"/>
                <a:gd name="T3" fmla="*/ 38 h 347"/>
                <a:gd name="T4" fmla="*/ 37 w 255"/>
                <a:gd name="T5" fmla="*/ 134 h 347"/>
                <a:gd name="T6" fmla="*/ 69 w 255"/>
                <a:gd name="T7" fmla="*/ 347 h 347"/>
                <a:gd name="T8" fmla="*/ 18 w 255"/>
                <a:gd name="T9" fmla="*/ 123 h 347"/>
                <a:gd name="T10" fmla="*/ 145 w 255"/>
                <a:gd name="T11" fmla="*/ 26 h 347"/>
                <a:gd name="T12" fmla="*/ 255 w 255"/>
                <a:gd name="T13" fmla="*/ 1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347">
                  <a:moveTo>
                    <a:pt x="255" y="13"/>
                  </a:moveTo>
                  <a:cubicBezTo>
                    <a:pt x="228" y="31"/>
                    <a:pt x="165" y="28"/>
                    <a:pt x="128" y="38"/>
                  </a:cubicBezTo>
                  <a:cubicBezTo>
                    <a:pt x="85" y="49"/>
                    <a:pt x="52" y="95"/>
                    <a:pt x="37" y="134"/>
                  </a:cubicBezTo>
                  <a:cubicBezTo>
                    <a:pt x="7" y="208"/>
                    <a:pt x="36" y="279"/>
                    <a:pt x="69" y="347"/>
                  </a:cubicBezTo>
                  <a:cubicBezTo>
                    <a:pt x="9" y="333"/>
                    <a:pt x="0" y="171"/>
                    <a:pt x="18" y="123"/>
                  </a:cubicBezTo>
                  <a:cubicBezTo>
                    <a:pt x="42" y="60"/>
                    <a:pt x="89" y="38"/>
                    <a:pt x="145" y="26"/>
                  </a:cubicBezTo>
                  <a:cubicBezTo>
                    <a:pt x="183" y="18"/>
                    <a:pt x="212" y="0"/>
                    <a:pt x="255" y="1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5783427" y="2122486"/>
              <a:ext cx="533400" cy="454025"/>
            </a:xfrm>
            <a:custGeom>
              <a:avLst/>
              <a:gdLst>
                <a:gd name="T0" fmla="*/ 247 w 303"/>
                <a:gd name="T1" fmla="*/ 11 h 258"/>
                <a:gd name="T2" fmla="*/ 303 w 303"/>
                <a:gd name="T3" fmla="*/ 34 h 258"/>
                <a:gd name="T4" fmla="*/ 24 w 303"/>
                <a:gd name="T5" fmla="*/ 258 h 258"/>
                <a:gd name="T6" fmla="*/ 61 w 303"/>
                <a:gd name="T7" fmla="*/ 61 h 258"/>
                <a:gd name="T8" fmla="*/ 247 w 303"/>
                <a:gd name="T9" fmla="*/ 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258">
                  <a:moveTo>
                    <a:pt x="247" y="11"/>
                  </a:moveTo>
                  <a:cubicBezTo>
                    <a:pt x="268" y="10"/>
                    <a:pt x="290" y="16"/>
                    <a:pt x="303" y="34"/>
                  </a:cubicBezTo>
                  <a:cubicBezTo>
                    <a:pt x="154" y="0"/>
                    <a:pt x="4" y="95"/>
                    <a:pt x="24" y="258"/>
                  </a:cubicBezTo>
                  <a:cubicBezTo>
                    <a:pt x="0" y="192"/>
                    <a:pt x="11" y="114"/>
                    <a:pt x="61" y="61"/>
                  </a:cubicBezTo>
                  <a:cubicBezTo>
                    <a:pt x="99" y="20"/>
                    <a:pt x="196" y="6"/>
                    <a:pt x="247" y="1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5826289" y="2171699"/>
              <a:ext cx="474662" cy="504825"/>
            </a:xfrm>
            <a:custGeom>
              <a:avLst/>
              <a:gdLst>
                <a:gd name="T0" fmla="*/ 221 w 270"/>
                <a:gd name="T1" fmla="*/ 9 h 287"/>
                <a:gd name="T2" fmla="*/ 270 w 270"/>
                <a:gd name="T3" fmla="*/ 16 h 287"/>
                <a:gd name="T4" fmla="*/ 44 w 270"/>
                <a:gd name="T5" fmla="*/ 128 h 287"/>
                <a:gd name="T6" fmla="*/ 37 w 270"/>
                <a:gd name="T7" fmla="*/ 287 h 287"/>
                <a:gd name="T8" fmla="*/ 12 w 270"/>
                <a:gd name="T9" fmla="*/ 145 h 287"/>
                <a:gd name="T10" fmla="*/ 221 w 270"/>
                <a:gd name="T11" fmla="*/ 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0" h="287">
                  <a:moveTo>
                    <a:pt x="221" y="9"/>
                  </a:moveTo>
                  <a:cubicBezTo>
                    <a:pt x="238" y="6"/>
                    <a:pt x="255" y="9"/>
                    <a:pt x="270" y="16"/>
                  </a:cubicBezTo>
                  <a:cubicBezTo>
                    <a:pt x="176" y="0"/>
                    <a:pt x="90" y="48"/>
                    <a:pt x="44" y="128"/>
                  </a:cubicBezTo>
                  <a:cubicBezTo>
                    <a:pt x="15" y="179"/>
                    <a:pt x="30" y="233"/>
                    <a:pt x="37" y="287"/>
                  </a:cubicBezTo>
                  <a:cubicBezTo>
                    <a:pt x="7" y="258"/>
                    <a:pt x="0" y="185"/>
                    <a:pt x="12" y="145"/>
                  </a:cubicBezTo>
                  <a:cubicBezTo>
                    <a:pt x="38" y="51"/>
                    <a:pt x="129" y="7"/>
                    <a:pt x="221" y="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6186652" y="2211386"/>
              <a:ext cx="36512" cy="57150"/>
            </a:xfrm>
            <a:custGeom>
              <a:avLst/>
              <a:gdLst>
                <a:gd name="T0" fmla="*/ 20 w 21"/>
                <a:gd name="T1" fmla="*/ 3 h 33"/>
                <a:gd name="T2" fmla="*/ 16 w 21"/>
                <a:gd name="T3" fmla="*/ 33 h 33"/>
                <a:gd name="T4" fmla="*/ 0 w 21"/>
                <a:gd name="T5" fmla="*/ 3 h 33"/>
                <a:gd name="T6" fmla="*/ 20 w 21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20" y="3"/>
                  </a:moveTo>
                  <a:cubicBezTo>
                    <a:pt x="21" y="13"/>
                    <a:pt x="17" y="24"/>
                    <a:pt x="16" y="33"/>
                  </a:cubicBezTo>
                  <a:cubicBezTo>
                    <a:pt x="8" y="25"/>
                    <a:pt x="3" y="14"/>
                    <a:pt x="0" y="3"/>
                  </a:cubicBezTo>
                  <a:cubicBezTo>
                    <a:pt x="8" y="0"/>
                    <a:pt x="14" y="1"/>
                    <a:pt x="20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6034252" y="2211386"/>
              <a:ext cx="223837" cy="584200"/>
            </a:xfrm>
            <a:custGeom>
              <a:avLst/>
              <a:gdLst>
                <a:gd name="T0" fmla="*/ 123 w 128"/>
                <a:gd name="T1" fmla="*/ 0 h 332"/>
                <a:gd name="T2" fmla="*/ 116 w 128"/>
                <a:gd name="T3" fmla="*/ 129 h 332"/>
                <a:gd name="T4" fmla="*/ 97 w 128"/>
                <a:gd name="T5" fmla="*/ 225 h 332"/>
                <a:gd name="T6" fmla="*/ 27 w 128"/>
                <a:gd name="T7" fmla="*/ 329 h 332"/>
                <a:gd name="T8" fmla="*/ 36 w 128"/>
                <a:gd name="T9" fmla="*/ 287 h 332"/>
                <a:gd name="T10" fmla="*/ 80 w 128"/>
                <a:gd name="T11" fmla="*/ 212 h 332"/>
                <a:gd name="T12" fmla="*/ 115 w 128"/>
                <a:gd name="T13" fmla="*/ 21 h 332"/>
                <a:gd name="T14" fmla="*/ 123 w 128"/>
                <a:gd name="T15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332">
                  <a:moveTo>
                    <a:pt x="123" y="0"/>
                  </a:moveTo>
                  <a:cubicBezTo>
                    <a:pt x="128" y="41"/>
                    <a:pt x="120" y="87"/>
                    <a:pt x="116" y="129"/>
                  </a:cubicBezTo>
                  <a:cubicBezTo>
                    <a:pt x="113" y="161"/>
                    <a:pt x="108" y="194"/>
                    <a:pt x="97" y="225"/>
                  </a:cubicBezTo>
                  <a:cubicBezTo>
                    <a:pt x="89" y="246"/>
                    <a:pt x="53" y="326"/>
                    <a:pt x="27" y="329"/>
                  </a:cubicBezTo>
                  <a:cubicBezTo>
                    <a:pt x="0" y="332"/>
                    <a:pt x="31" y="295"/>
                    <a:pt x="36" y="287"/>
                  </a:cubicBezTo>
                  <a:cubicBezTo>
                    <a:pt x="53" y="261"/>
                    <a:pt x="69" y="240"/>
                    <a:pt x="80" y="212"/>
                  </a:cubicBezTo>
                  <a:cubicBezTo>
                    <a:pt x="103" y="155"/>
                    <a:pt x="99" y="83"/>
                    <a:pt x="115" y="21"/>
                  </a:cubicBezTo>
                  <a:cubicBezTo>
                    <a:pt x="118" y="12"/>
                    <a:pt x="119" y="5"/>
                    <a:pt x="1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6110452" y="2214561"/>
              <a:ext cx="177800" cy="615950"/>
            </a:xfrm>
            <a:custGeom>
              <a:avLst/>
              <a:gdLst>
                <a:gd name="T0" fmla="*/ 101 w 101"/>
                <a:gd name="T1" fmla="*/ 2 h 350"/>
                <a:gd name="T2" fmla="*/ 80 w 101"/>
                <a:gd name="T3" fmla="*/ 210 h 350"/>
                <a:gd name="T4" fmla="*/ 31 w 101"/>
                <a:gd name="T5" fmla="*/ 309 h 350"/>
                <a:gd name="T6" fmla="*/ 65 w 101"/>
                <a:gd name="T7" fmla="*/ 280 h 350"/>
                <a:gd name="T8" fmla="*/ 0 w 101"/>
                <a:gd name="T9" fmla="*/ 326 h 350"/>
                <a:gd name="T10" fmla="*/ 91 w 101"/>
                <a:gd name="T11" fmla="*/ 0 h 350"/>
                <a:gd name="T12" fmla="*/ 101 w 101"/>
                <a:gd name="T13" fmla="*/ 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350">
                  <a:moveTo>
                    <a:pt x="101" y="2"/>
                  </a:moveTo>
                  <a:cubicBezTo>
                    <a:pt x="92" y="73"/>
                    <a:pt x="97" y="136"/>
                    <a:pt x="80" y="210"/>
                  </a:cubicBezTo>
                  <a:cubicBezTo>
                    <a:pt x="71" y="247"/>
                    <a:pt x="41" y="276"/>
                    <a:pt x="31" y="309"/>
                  </a:cubicBezTo>
                  <a:cubicBezTo>
                    <a:pt x="19" y="350"/>
                    <a:pt x="55" y="291"/>
                    <a:pt x="65" y="280"/>
                  </a:cubicBezTo>
                  <a:cubicBezTo>
                    <a:pt x="53" y="320"/>
                    <a:pt x="39" y="335"/>
                    <a:pt x="0" y="326"/>
                  </a:cubicBezTo>
                  <a:cubicBezTo>
                    <a:pt x="73" y="228"/>
                    <a:pt x="91" y="121"/>
                    <a:pt x="91" y="0"/>
                  </a:cubicBezTo>
                  <a:cubicBezTo>
                    <a:pt x="94" y="0"/>
                    <a:pt x="98" y="2"/>
                    <a:pt x="101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6121564" y="2220911"/>
              <a:ext cx="100012" cy="107950"/>
            </a:xfrm>
            <a:custGeom>
              <a:avLst/>
              <a:gdLst>
                <a:gd name="T0" fmla="*/ 27 w 57"/>
                <a:gd name="T1" fmla="*/ 0 h 61"/>
                <a:gd name="T2" fmla="*/ 47 w 57"/>
                <a:gd name="T3" fmla="*/ 61 h 61"/>
                <a:gd name="T4" fmla="*/ 27 w 57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61">
                  <a:moveTo>
                    <a:pt x="27" y="0"/>
                  </a:moveTo>
                  <a:cubicBezTo>
                    <a:pt x="33" y="22"/>
                    <a:pt x="57" y="38"/>
                    <a:pt x="47" y="61"/>
                  </a:cubicBezTo>
                  <a:cubicBezTo>
                    <a:pt x="32" y="51"/>
                    <a:pt x="0" y="9"/>
                    <a:pt x="2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6034252" y="2232024"/>
              <a:ext cx="198437" cy="212725"/>
            </a:xfrm>
            <a:custGeom>
              <a:avLst/>
              <a:gdLst>
                <a:gd name="T0" fmla="*/ 57 w 113"/>
                <a:gd name="T1" fmla="*/ 0 h 121"/>
                <a:gd name="T2" fmla="*/ 93 w 113"/>
                <a:gd name="T3" fmla="*/ 95 h 121"/>
                <a:gd name="T4" fmla="*/ 57 w 113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21">
                  <a:moveTo>
                    <a:pt x="57" y="0"/>
                  </a:moveTo>
                  <a:cubicBezTo>
                    <a:pt x="53" y="31"/>
                    <a:pt x="113" y="69"/>
                    <a:pt x="93" y="95"/>
                  </a:cubicBezTo>
                  <a:cubicBezTo>
                    <a:pt x="73" y="121"/>
                    <a:pt x="0" y="1"/>
                    <a:pt x="5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6288252" y="2238374"/>
              <a:ext cx="96837" cy="422275"/>
            </a:xfrm>
            <a:custGeom>
              <a:avLst/>
              <a:gdLst>
                <a:gd name="T0" fmla="*/ 29 w 55"/>
                <a:gd name="T1" fmla="*/ 129 h 240"/>
                <a:gd name="T2" fmla="*/ 0 w 55"/>
                <a:gd name="T3" fmla="*/ 240 h 240"/>
                <a:gd name="T4" fmla="*/ 55 w 55"/>
                <a:gd name="T5" fmla="*/ 0 h 240"/>
                <a:gd name="T6" fmla="*/ 29 w 55"/>
                <a:gd name="T7" fmla="*/ 12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40">
                  <a:moveTo>
                    <a:pt x="29" y="129"/>
                  </a:moveTo>
                  <a:cubicBezTo>
                    <a:pt x="21" y="166"/>
                    <a:pt x="7" y="202"/>
                    <a:pt x="0" y="240"/>
                  </a:cubicBezTo>
                  <a:cubicBezTo>
                    <a:pt x="11" y="171"/>
                    <a:pt x="6" y="52"/>
                    <a:pt x="55" y="0"/>
                  </a:cubicBezTo>
                  <a:cubicBezTo>
                    <a:pt x="48" y="43"/>
                    <a:pt x="40" y="87"/>
                    <a:pt x="29" y="12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Freeform 26"/>
            <p:cNvSpPr>
              <a:spLocks/>
            </p:cNvSpPr>
            <p:nvPr/>
          </p:nvSpPr>
          <p:spPr bwMode="auto">
            <a:xfrm>
              <a:off x="6272377" y="2230436"/>
              <a:ext cx="153987" cy="533400"/>
            </a:xfrm>
            <a:custGeom>
              <a:avLst/>
              <a:gdLst>
                <a:gd name="T0" fmla="*/ 88 w 88"/>
                <a:gd name="T1" fmla="*/ 24 h 303"/>
                <a:gd name="T2" fmla="*/ 0 w 88"/>
                <a:gd name="T3" fmla="*/ 303 h 303"/>
                <a:gd name="T4" fmla="*/ 51 w 88"/>
                <a:gd name="T5" fmla="*/ 125 h 303"/>
                <a:gd name="T6" fmla="*/ 70 w 88"/>
                <a:gd name="T7" fmla="*/ 25 h 303"/>
                <a:gd name="T8" fmla="*/ 88 w 88"/>
                <a:gd name="T9" fmla="*/ 2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303">
                  <a:moveTo>
                    <a:pt x="88" y="24"/>
                  </a:moveTo>
                  <a:cubicBezTo>
                    <a:pt x="65" y="113"/>
                    <a:pt x="63" y="229"/>
                    <a:pt x="0" y="303"/>
                  </a:cubicBezTo>
                  <a:cubicBezTo>
                    <a:pt x="9" y="245"/>
                    <a:pt x="37" y="183"/>
                    <a:pt x="51" y="125"/>
                  </a:cubicBezTo>
                  <a:cubicBezTo>
                    <a:pt x="58" y="96"/>
                    <a:pt x="57" y="49"/>
                    <a:pt x="70" y="25"/>
                  </a:cubicBezTo>
                  <a:cubicBezTo>
                    <a:pt x="78" y="10"/>
                    <a:pt x="80" y="0"/>
                    <a:pt x="88" y="2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5994564" y="2251074"/>
              <a:ext cx="209550" cy="220663"/>
            </a:xfrm>
            <a:custGeom>
              <a:avLst/>
              <a:gdLst>
                <a:gd name="T0" fmla="*/ 48 w 119"/>
                <a:gd name="T1" fmla="*/ 0 h 125"/>
                <a:gd name="T2" fmla="*/ 93 w 119"/>
                <a:gd name="T3" fmla="*/ 94 h 125"/>
                <a:gd name="T4" fmla="*/ 88 w 119"/>
                <a:gd name="T5" fmla="*/ 111 h 125"/>
                <a:gd name="T6" fmla="*/ 48 w 119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25">
                  <a:moveTo>
                    <a:pt x="48" y="0"/>
                  </a:moveTo>
                  <a:cubicBezTo>
                    <a:pt x="42" y="32"/>
                    <a:pt x="67" y="76"/>
                    <a:pt x="93" y="94"/>
                  </a:cubicBezTo>
                  <a:cubicBezTo>
                    <a:pt x="113" y="108"/>
                    <a:pt x="119" y="125"/>
                    <a:pt x="88" y="111"/>
                  </a:cubicBezTo>
                  <a:cubicBezTo>
                    <a:pt x="65" y="100"/>
                    <a:pt x="0" y="11"/>
                    <a:pt x="4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Freeform 28"/>
            <p:cNvSpPr>
              <a:spLocks/>
            </p:cNvSpPr>
            <p:nvPr/>
          </p:nvSpPr>
          <p:spPr bwMode="auto">
            <a:xfrm>
              <a:off x="5912014" y="2278061"/>
              <a:ext cx="274637" cy="234950"/>
            </a:xfrm>
            <a:custGeom>
              <a:avLst/>
              <a:gdLst>
                <a:gd name="T0" fmla="*/ 66 w 156"/>
                <a:gd name="T1" fmla="*/ 0 h 134"/>
                <a:gd name="T2" fmla="*/ 99 w 156"/>
                <a:gd name="T3" fmla="*/ 79 h 134"/>
                <a:gd name="T4" fmla="*/ 150 w 156"/>
                <a:gd name="T5" fmla="*/ 134 h 134"/>
                <a:gd name="T6" fmla="*/ 66 w 156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34">
                  <a:moveTo>
                    <a:pt x="66" y="0"/>
                  </a:moveTo>
                  <a:cubicBezTo>
                    <a:pt x="72" y="28"/>
                    <a:pt x="80" y="57"/>
                    <a:pt x="99" y="79"/>
                  </a:cubicBezTo>
                  <a:cubicBezTo>
                    <a:pt x="115" y="97"/>
                    <a:pt x="156" y="109"/>
                    <a:pt x="150" y="134"/>
                  </a:cubicBezTo>
                  <a:cubicBezTo>
                    <a:pt x="124" y="124"/>
                    <a:pt x="0" y="20"/>
                    <a:pt x="6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Freeform 29"/>
            <p:cNvSpPr>
              <a:spLocks/>
            </p:cNvSpPr>
            <p:nvPr/>
          </p:nvSpPr>
          <p:spPr bwMode="auto">
            <a:xfrm>
              <a:off x="6304127" y="2284411"/>
              <a:ext cx="31750" cy="130175"/>
            </a:xfrm>
            <a:custGeom>
              <a:avLst/>
              <a:gdLst>
                <a:gd name="T0" fmla="*/ 18 w 18"/>
                <a:gd name="T1" fmla="*/ 0 h 74"/>
                <a:gd name="T2" fmla="*/ 1 w 18"/>
                <a:gd name="T3" fmla="*/ 74 h 74"/>
                <a:gd name="T4" fmla="*/ 18 w 18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4">
                  <a:moveTo>
                    <a:pt x="18" y="0"/>
                  </a:moveTo>
                  <a:cubicBezTo>
                    <a:pt x="16" y="25"/>
                    <a:pt x="8" y="50"/>
                    <a:pt x="1" y="74"/>
                  </a:cubicBezTo>
                  <a:cubicBezTo>
                    <a:pt x="0" y="53"/>
                    <a:pt x="0" y="6"/>
                    <a:pt x="1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6327939" y="2284411"/>
              <a:ext cx="138112" cy="422275"/>
            </a:xfrm>
            <a:custGeom>
              <a:avLst/>
              <a:gdLst>
                <a:gd name="T0" fmla="*/ 78 w 78"/>
                <a:gd name="T1" fmla="*/ 36 h 240"/>
                <a:gd name="T2" fmla="*/ 0 w 78"/>
                <a:gd name="T3" fmla="*/ 240 h 240"/>
                <a:gd name="T4" fmla="*/ 64 w 78"/>
                <a:gd name="T5" fmla="*/ 0 h 240"/>
                <a:gd name="T6" fmla="*/ 78 w 78"/>
                <a:gd name="T7" fmla="*/ 3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240">
                  <a:moveTo>
                    <a:pt x="78" y="36"/>
                  </a:moveTo>
                  <a:cubicBezTo>
                    <a:pt x="43" y="102"/>
                    <a:pt x="55" y="181"/>
                    <a:pt x="0" y="240"/>
                  </a:cubicBezTo>
                  <a:cubicBezTo>
                    <a:pt x="20" y="159"/>
                    <a:pt x="48" y="83"/>
                    <a:pt x="64" y="0"/>
                  </a:cubicBezTo>
                  <a:cubicBezTo>
                    <a:pt x="71" y="11"/>
                    <a:pt x="76" y="23"/>
                    <a:pt x="78" y="3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Freeform 31"/>
            <p:cNvSpPr>
              <a:spLocks/>
            </p:cNvSpPr>
            <p:nvPr/>
          </p:nvSpPr>
          <p:spPr bwMode="auto">
            <a:xfrm>
              <a:off x="5948527" y="2300286"/>
              <a:ext cx="244475" cy="274638"/>
            </a:xfrm>
            <a:custGeom>
              <a:avLst/>
              <a:gdLst>
                <a:gd name="T0" fmla="*/ 21 w 139"/>
                <a:gd name="T1" fmla="*/ 14 h 156"/>
                <a:gd name="T2" fmla="*/ 119 w 139"/>
                <a:gd name="T3" fmla="*/ 156 h 156"/>
                <a:gd name="T4" fmla="*/ 2 w 139"/>
                <a:gd name="T5" fmla="*/ 43 h 156"/>
                <a:gd name="T6" fmla="*/ 21 w 139"/>
                <a:gd name="T7" fmla="*/ 1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156">
                  <a:moveTo>
                    <a:pt x="21" y="14"/>
                  </a:moveTo>
                  <a:cubicBezTo>
                    <a:pt x="22" y="68"/>
                    <a:pt x="139" y="124"/>
                    <a:pt x="119" y="156"/>
                  </a:cubicBezTo>
                  <a:cubicBezTo>
                    <a:pt x="75" y="151"/>
                    <a:pt x="8" y="91"/>
                    <a:pt x="2" y="43"/>
                  </a:cubicBezTo>
                  <a:cubicBezTo>
                    <a:pt x="0" y="27"/>
                    <a:pt x="6" y="0"/>
                    <a:pt x="21" y="1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" name="Freeform 32"/>
            <p:cNvSpPr>
              <a:spLocks/>
            </p:cNvSpPr>
            <p:nvPr/>
          </p:nvSpPr>
          <p:spPr bwMode="auto">
            <a:xfrm>
              <a:off x="5854864" y="2371724"/>
              <a:ext cx="296862" cy="285750"/>
            </a:xfrm>
            <a:custGeom>
              <a:avLst/>
              <a:gdLst>
                <a:gd name="T0" fmla="*/ 102 w 169"/>
                <a:gd name="T1" fmla="*/ 90 h 163"/>
                <a:gd name="T2" fmla="*/ 169 w 169"/>
                <a:gd name="T3" fmla="*/ 125 h 163"/>
                <a:gd name="T4" fmla="*/ 45 w 169"/>
                <a:gd name="T5" fmla="*/ 0 h 163"/>
                <a:gd name="T6" fmla="*/ 102 w 169"/>
                <a:gd name="T7" fmla="*/ 9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163">
                  <a:moveTo>
                    <a:pt x="102" y="90"/>
                  </a:moveTo>
                  <a:cubicBezTo>
                    <a:pt x="123" y="106"/>
                    <a:pt x="142" y="122"/>
                    <a:pt x="169" y="125"/>
                  </a:cubicBezTo>
                  <a:cubicBezTo>
                    <a:pt x="152" y="163"/>
                    <a:pt x="0" y="58"/>
                    <a:pt x="45" y="0"/>
                  </a:cubicBezTo>
                  <a:cubicBezTo>
                    <a:pt x="59" y="33"/>
                    <a:pt x="81" y="63"/>
                    <a:pt x="102" y="9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Freeform 33"/>
            <p:cNvSpPr>
              <a:spLocks/>
            </p:cNvSpPr>
            <p:nvPr/>
          </p:nvSpPr>
          <p:spPr bwMode="auto">
            <a:xfrm>
              <a:off x="6337464" y="2374899"/>
              <a:ext cx="147637" cy="350838"/>
            </a:xfrm>
            <a:custGeom>
              <a:avLst/>
              <a:gdLst>
                <a:gd name="T0" fmla="*/ 79 w 84"/>
                <a:gd name="T1" fmla="*/ 38 h 200"/>
                <a:gd name="T2" fmla="*/ 0 w 84"/>
                <a:gd name="T3" fmla="*/ 200 h 200"/>
                <a:gd name="T4" fmla="*/ 76 w 84"/>
                <a:gd name="T5" fmla="*/ 0 h 200"/>
                <a:gd name="T6" fmla="*/ 79 w 84"/>
                <a:gd name="T7" fmla="*/ 3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200">
                  <a:moveTo>
                    <a:pt x="79" y="38"/>
                  </a:moveTo>
                  <a:cubicBezTo>
                    <a:pt x="62" y="105"/>
                    <a:pt x="48" y="151"/>
                    <a:pt x="0" y="200"/>
                  </a:cubicBezTo>
                  <a:cubicBezTo>
                    <a:pt x="47" y="148"/>
                    <a:pt x="72" y="70"/>
                    <a:pt x="76" y="0"/>
                  </a:cubicBezTo>
                  <a:cubicBezTo>
                    <a:pt x="83" y="12"/>
                    <a:pt x="84" y="26"/>
                    <a:pt x="79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Freeform 34"/>
            <p:cNvSpPr>
              <a:spLocks/>
            </p:cNvSpPr>
            <p:nvPr/>
          </p:nvSpPr>
          <p:spPr bwMode="auto">
            <a:xfrm>
              <a:off x="6302539" y="2427286"/>
              <a:ext cx="3175" cy="14288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8"/>
                    <a:pt x="0" y="7"/>
                    <a:pt x="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Freeform 35"/>
            <p:cNvSpPr>
              <a:spLocks/>
            </p:cNvSpPr>
            <p:nvPr/>
          </p:nvSpPr>
          <p:spPr bwMode="auto">
            <a:xfrm>
              <a:off x="5843752" y="2449511"/>
              <a:ext cx="284162" cy="238125"/>
            </a:xfrm>
            <a:custGeom>
              <a:avLst/>
              <a:gdLst>
                <a:gd name="T0" fmla="*/ 58 w 162"/>
                <a:gd name="T1" fmla="*/ 35 h 135"/>
                <a:gd name="T2" fmla="*/ 162 w 162"/>
                <a:gd name="T3" fmla="*/ 104 h 135"/>
                <a:gd name="T4" fmla="*/ 35 w 162"/>
                <a:gd name="T5" fmla="*/ 0 h 135"/>
                <a:gd name="T6" fmla="*/ 58 w 162"/>
                <a:gd name="T7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135">
                  <a:moveTo>
                    <a:pt x="58" y="35"/>
                  </a:moveTo>
                  <a:cubicBezTo>
                    <a:pt x="88" y="65"/>
                    <a:pt x="120" y="94"/>
                    <a:pt x="162" y="104"/>
                  </a:cubicBezTo>
                  <a:cubicBezTo>
                    <a:pt x="147" y="135"/>
                    <a:pt x="0" y="53"/>
                    <a:pt x="35" y="0"/>
                  </a:cubicBezTo>
                  <a:cubicBezTo>
                    <a:pt x="42" y="12"/>
                    <a:pt x="50" y="24"/>
                    <a:pt x="58" y="3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" name="Freeform 36"/>
            <p:cNvSpPr>
              <a:spLocks/>
            </p:cNvSpPr>
            <p:nvPr/>
          </p:nvSpPr>
          <p:spPr bwMode="auto">
            <a:xfrm>
              <a:off x="6453352" y="2449511"/>
              <a:ext cx="44450" cy="144463"/>
            </a:xfrm>
            <a:custGeom>
              <a:avLst/>
              <a:gdLst>
                <a:gd name="T0" fmla="*/ 18 w 25"/>
                <a:gd name="T1" fmla="*/ 40 h 82"/>
                <a:gd name="T2" fmla="*/ 0 w 25"/>
                <a:gd name="T3" fmla="*/ 82 h 82"/>
                <a:gd name="T4" fmla="*/ 20 w 25"/>
                <a:gd name="T5" fmla="*/ 0 h 82"/>
                <a:gd name="T6" fmla="*/ 18 w 25"/>
                <a:gd name="T7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2">
                  <a:moveTo>
                    <a:pt x="18" y="40"/>
                  </a:moveTo>
                  <a:cubicBezTo>
                    <a:pt x="13" y="55"/>
                    <a:pt x="9" y="73"/>
                    <a:pt x="0" y="82"/>
                  </a:cubicBezTo>
                  <a:cubicBezTo>
                    <a:pt x="12" y="56"/>
                    <a:pt x="20" y="29"/>
                    <a:pt x="20" y="0"/>
                  </a:cubicBezTo>
                  <a:cubicBezTo>
                    <a:pt x="25" y="13"/>
                    <a:pt x="24" y="28"/>
                    <a:pt x="18" y="4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6221577" y="2506661"/>
              <a:ext cx="68262" cy="263525"/>
            </a:xfrm>
            <a:custGeom>
              <a:avLst/>
              <a:gdLst>
                <a:gd name="T0" fmla="*/ 39 w 39"/>
                <a:gd name="T1" fmla="*/ 0 h 150"/>
                <a:gd name="T2" fmla="*/ 0 w 39"/>
                <a:gd name="T3" fmla="*/ 150 h 150"/>
                <a:gd name="T4" fmla="*/ 39 w 39"/>
                <a:gd name="T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50">
                  <a:moveTo>
                    <a:pt x="39" y="0"/>
                  </a:moveTo>
                  <a:cubicBezTo>
                    <a:pt x="33" y="47"/>
                    <a:pt x="37" y="115"/>
                    <a:pt x="0" y="150"/>
                  </a:cubicBezTo>
                  <a:cubicBezTo>
                    <a:pt x="19" y="101"/>
                    <a:pt x="24" y="48"/>
                    <a:pt x="39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5873914" y="2530474"/>
              <a:ext cx="230187" cy="200025"/>
            </a:xfrm>
            <a:custGeom>
              <a:avLst/>
              <a:gdLst>
                <a:gd name="T0" fmla="*/ 54 w 131"/>
                <a:gd name="T1" fmla="*/ 36 h 113"/>
                <a:gd name="T2" fmla="*/ 131 w 131"/>
                <a:gd name="T3" fmla="*/ 81 h 113"/>
                <a:gd name="T4" fmla="*/ 10 w 131"/>
                <a:gd name="T5" fmla="*/ 0 h 113"/>
                <a:gd name="T6" fmla="*/ 54 w 131"/>
                <a:gd name="T7" fmla="*/ 3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13">
                  <a:moveTo>
                    <a:pt x="54" y="36"/>
                  </a:moveTo>
                  <a:cubicBezTo>
                    <a:pt x="75" y="56"/>
                    <a:pt x="103" y="71"/>
                    <a:pt x="131" y="81"/>
                  </a:cubicBezTo>
                  <a:cubicBezTo>
                    <a:pt x="110" y="113"/>
                    <a:pt x="0" y="40"/>
                    <a:pt x="10" y="0"/>
                  </a:cubicBezTo>
                  <a:cubicBezTo>
                    <a:pt x="23" y="15"/>
                    <a:pt x="37" y="28"/>
                    <a:pt x="54" y="3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5900902" y="2605086"/>
              <a:ext cx="176212" cy="127000"/>
            </a:xfrm>
            <a:custGeom>
              <a:avLst/>
              <a:gdLst>
                <a:gd name="T0" fmla="*/ 20 w 101"/>
                <a:gd name="T1" fmla="*/ 14 h 72"/>
                <a:gd name="T2" fmla="*/ 101 w 101"/>
                <a:gd name="T3" fmla="*/ 58 h 72"/>
                <a:gd name="T4" fmla="*/ 1 w 101"/>
                <a:gd name="T5" fmla="*/ 0 h 72"/>
                <a:gd name="T6" fmla="*/ 20 w 101"/>
                <a:gd name="T7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72">
                  <a:moveTo>
                    <a:pt x="20" y="14"/>
                  </a:moveTo>
                  <a:cubicBezTo>
                    <a:pt x="44" y="31"/>
                    <a:pt x="74" y="54"/>
                    <a:pt x="101" y="58"/>
                  </a:cubicBezTo>
                  <a:cubicBezTo>
                    <a:pt x="79" y="72"/>
                    <a:pt x="0" y="34"/>
                    <a:pt x="1" y="0"/>
                  </a:cubicBezTo>
                  <a:cubicBezTo>
                    <a:pt x="7" y="7"/>
                    <a:pt x="15" y="10"/>
                    <a:pt x="20" y="1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Freeform 40"/>
            <p:cNvSpPr>
              <a:spLocks/>
            </p:cNvSpPr>
            <p:nvPr/>
          </p:nvSpPr>
          <p:spPr bwMode="auto">
            <a:xfrm>
              <a:off x="5912014" y="2665411"/>
              <a:ext cx="147637" cy="71438"/>
            </a:xfrm>
            <a:custGeom>
              <a:avLst/>
              <a:gdLst>
                <a:gd name="T0" fmla="*/ 58 w 84"/>
                <a:gd name="T1" fmla="*/ 33 h 41"/>
                <a:gd name="T2" fmla="*/ 84 w 84"/>
                <a:gd name="T3" fmla="*/ 41 h 41"/>
                <a:gd name="T4" fmla="*/ 0 w 84"/>
                <a:gd name="T5" fmla="*/ 0 h 41"/>
                <a:gd name="T6" fmla="*/ 58 w 84"/>
                <a:gd name="T7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58" y="33"/>
                  </a:moveTo>
                  <a:cubicBezTo>
                    <a:pt x="67" y="35"/>
                    <a:pt x="76" y="38"/>
                    <a:pt x="84" y="41"/>
                  </a:cubicBezTo>
                  <a:cubicBezTo>
                    <a:pt x="59" y="38"/>
                    <a:pt x="0" y="29"/>
                    <a:pt x="0" y="0"/>
                  </a:cubicBezTo>
                  <a:cubicBezTo>
                    <a:pt x="17" y="14"/>
                    <a:pt x="37" y="25"/>
                    <a:pt x="58" y="3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5888202" y="2698749"/>
              <a:ext cx="12700" cy="1588"/>
            </a:xfrm>
            <a:custGeom>
              <a:avLst/>
              <a:gdLst>
                <a:gd name="T0" fmla="*/ 5 w 7"/>
                <a:gd name="T1" fmla="*/ 0 h 1"/>
                <a:gd name="T2" fmla="*/ 5 w 7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5" y="0"/>
                  </a:moveTo>
                  <a:cubicBezTo>
                    <a:pt x="7" y="1"/>
                    <a:pt x="0" y="0"/>
                    <a:pt x="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5908839" y="2711449"/>
              <a:ext cx="138112" cy="85725"/>
            </a:xfrm>
            <a:custGeom>
              <a:avLst/>
              <a:gdLst>
                <a:gd name="T0" fmla="*/ 79 w 79"/>
                <a:gd name="T1" fmla="*/ 24 h 48"/>
                <a:gd name="T2" fmla="*/ 7 w 79"/>
                <a:gd name="T3" fmla="*/ 0 h 48"/>
                <a:gd name="T4" fmla="*/ 79 w 79"/>
                <a:gd name="T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48">
                  <a:moveTo>
                    <a:pt x="79" y="24"/>
                  </a:moveTo>
                  <a:cubicBezTo>
                    <a:pt x="65" y="48"/>
                    <a:pt x="0" y="28"/>
                    <a:pt x="7" y="0"/>
                  </a:cubicBezTo>
                  <a:cubicBezTo>
                    <a:pt x="28" y="14"/>
                    <a:pt x="55" y="16"/>
                    <a:pt x="79" y="2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Freeform 43"/>
            <p:cNvSpPr>
              <a:spLocks/>
            </p:cNvSpPr>
            <p:nvPr/>
          </p:nvSpPr>
          <p:spPr bwMode="auto">
            <a:xfrm>
              <a:off x="6305714" y="2735261"/>
              <a:ext cx="25400" cy="22225"/>
            </a:xfrm>
            <a:custGeom>
              <a:avLst/>
              <a:gdLst>
                <a:gd name="T0" fmla="*/ 14 w 14"/>
                <a:gd name="T1" fmla="*/ 0 h 13"/>
                <a:gd name="T2" fmla="*/ 0 w 14"/>
                <a:gd name="T3" fmla="*/ 13 h 13"/>
                <a:gd name="T4" fmla="*/ 14 w 1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cubicBezTo>
                    <a:pt x="9" y="5"/>
                    <a:pt x="8" y="10"/>
                    <a:pt x="0" y="13"/>
                  </a:cubicBezTo>
                  <a:cubicBezTo>
                    <a:pt x="5" y="9"/>
                    <a:pt x="11" y="4"/>
                    <a:pt x="14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5559589" y="2695574"/>
              <a:ext cx="376237" cy="468313"/>
            </a:xfrm>
            <a:custGeom>
              <a:avLst/>
              <a:gdLst>
                <a:gd name="T0" fmla="*/ 214 w 214"/>
                <a:gd name="T1" fmla="*/ 46 h 266"/>
                <a:gd name="T2" fmla="*/ 0 w 214"/>
                <a:gd name="T3" fmla="*/ 266 h 266"/>
                <a:gd name="T4" fmla="*/ 63 w 214"/>
                <a:gd name="T5" fmla="*/ 181 h 266"/>
                <a:gd name="T6" fmla="*/ 214 w 214"/>
                <a:gd name="T7" fmla="*/ 4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266">
                  <a:moveTo>
                    <a:pt x="214" y="46"/>
                  </a:moveTo>
                  <a:cubicBezTo>
                    <a:pt x="149" y="121"/>
                    <a:pt x="79" y="205"/>
                    <a:pt x="0" y="266"/>
                  </a:cubicBezTo>
                  <a:cubicBezTo>
                    <a:pt x="12" y="237"/>
                    <a:pt x="42" y="207"/>
                    <a:pt x="63" y="181"/>
                  </a:cubicBezTo>
                  <a:cubicBezTo>
                    <a:pt x="87" y="151"/>
                    <a:pt x="182" y="0"/>
                    <a:pt x="214" y="4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6004089" y="2798761"/>
              <a:ext cx="96837" cy="428625"/>
            </a:xfrm>
            <a:custGeom>
              <a:avLst/>
              <a:gdLst>
                <a:gd name="T0" fmla="*/ 55 w 55"/>
                <a:gd name="T1" fmla="*/ 6 h 244"/>
                <a:gd name="T2" fmla="*/ 0 w 55"/>
                <a:gd name="T3" fmla="*/ 244 h 244"/>
                <a:gd name="T4" fmla="*/ 25 w 55"/>
                <a:gd name="T5" fmla="*/ 0 h 244"/>
                <a:gd name="T6" fmla="*/ 55 w 55"/>
                <a:gd name="T7" fmla="*/ 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44">
                  <a:moveTo>
                    <a:pt x="55" y="6"/>
                  </a:moveTo>
                  <a:cubicBezTo>
                    <a:pt x="35" y="84"/>
                    <a:pt x="11" y="163"/>
                    <a:pt x="0" y="244"/>
                  </a:cubicBezTo>
                  <a:cubicBezTo>
                    <a:pt x="5" y="165"/>
                    <a:pt x="31" y="79"/>
                    <a:pt x="25" y="0"/>
                  </a:cubicBezTo>
                  <a:cubicBezTo>
                    <a:pt x="34" y="2"/>
                    <a:pt x="46" y="2"/>
                    <a:pt x="55" y="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19795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4370356" y="1492155"/>
            <a:ext cx="523145" cy="52469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3531608" y="1562686"/>
            <a:ext cx="523145" cy="38362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4372439" y="4520208"/>
            <a:ext cx="313139" cy="70790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7844020" y="3654565"/>
            <a:ext cx="225661" cy="502736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3525315" y="4641909"/>
            <a:ext cx="464491" cy="464491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6003692" y="3642507"/>
            <a:ext cx="460784" cy="453383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9321989" y="3600580"/>
            <a:ext cx="464491" cy="46313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5209117" y="1518722"/>
            <a:ext cx="471561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5995975" y="1518724"/>
            <a:ext cx="472196" cy="47156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5068226" y="4618987"/>
            <a:ext cx="513185" cy="510344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6783639" y="1470611"/>
            <a:ext cx="567403" cy="567768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7666841" y="1424307"/>
            <a:ext cx="473305" cy="660391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5964033" y="4600958"/>
            <a:ext cx="385791" cy="546396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4395813" y="3634219"/>
            <a:ext cx="548676" cy="469989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2659463" y="3545252"/>
            <a:ext cx="527340" cy="49362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2634530" y="4613428"/>
            <a:ext cx="508149" cy="508149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8384988" y="1539357"/>
            <a:ext cx="551845" cy="546091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9191107" y="1539425"/>
            <a:ext cx="544580" cy="547055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7621768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674672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8496800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9371844" y="4578025"/>
            <a:ext cx="478145" cy="569329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2609478" y="1478779"/>
            <a:ext cx="604247" cy="616476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7626093" y="5419906"/>
            <a:ext cx="404152" cy="560233"/>
            <a:chOff x="7025856" y="4064928"/>
            <a:chExt cx="303114" cy="420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2572083" y="2400900"/>
            <a:ext cx="644200" cy="641017"/>
            <a:chOff x="3235348" y="1800673"/>
            <a:chExt cx="483150" cy="480763"/>
          </a:xfrm>
          <a:solidFill>
            <a:schemeClr val="bg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2658171" y="5618927"/>
            <a:ext cx="495396" cy="442068"/>
            <a:chOff x="3299914" y="4214195"/>
            <a:chExt cx="371547" cy="3315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6690991" y="5501969"/>
            <a:ext cx="496544" cy="485827"/>
            <a:chOff x="6324529" y="4126476"/>
            <a:chExt cx="372408" cy="3643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3543847" y="5542729"/>
            <a:ext cx="469684" cy="475695"/>
            <a:chOff x="3964170" y="4157045"/>
            <a:chExt cx="352263" cy="35677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8479521" y="5564686"/>
            <a:ext cx="486936" cy="443569"/>
            <a:chOff x="7665927" y="4173513"/>
            <a:chExt cx="365202" cy="3326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4335755" y="5543604"/>
            <a:ext cx="412223" cy="486936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9363552" y="5521087"/>
            <a:ext cx="476109" cy="484535"/>
            <a:chOff x="8328949" y="4140814"/>
            <a:chExt cx="357082" cy="3634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5093291" y="5544800"/>
            <a:ext cx="486936" cy="484533"/>
            <a:chOff x="5126254" y="4158599"/>
            <a:chExt cx="365202" cy="363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5902341" y="5591324"/>
            <a:ext cx="483339" cy="378488"/>
            <a:chOff x="5733041" y="4193493"/>
            <a:chExt cx="362504" cy="2838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3489776" y="2522329"/>
            <a:ext cx="480669" cy="552955"/>
            <a:chOff x="3923617" y="1891747"/>
            <a:chExt cx="360502" cy="414716"/>
          </a:xfrm>
          <a:solidFill>
            <a:schemeClr val="bg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7582924" y="2518245"/>
            <a:ext cx="554833" cy="553467"/>
            <a:chOff x="6993477" y="1888684"/>
            <a:chExt cx="416125" cy="415100"/>
          </a:xfrm>
          <a:solidFill>
            <a:schemeClr val="bg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4351372" y="2522329"/>
            <a:ext cx="640957" cy="553467"/>
            <a:chOff x="4569814" y="1891747"/>
            <a:chExt cx="480718" cy="415100"/>
          </a:xfrm>
          <a:solidFill>
            <a:schemeClr val="bg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8371820" y="2490022"/>
            <a:ext cx="562489" cy="552652"/>
            <a:chOff x="7585149" y="1867515"/>
            <a:chExt cx="421867" cy="414489"/>
          </a:xfrm>
          <a:solidFill>
            <a:schemeClr val="bg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5194069" y="2523416"/>
            <a:ext cx="543872" cy="551285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algn="r" defTabSz="1219140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9232171" y="2490313"/>
            <a:ext cx="553468" cy="504040"/>
            <a:chOff x="8230413" y="1867735"/>
            <a:chExt cx="415101" cy="378030"/>
          </a:xfrm>
          <a:solidFill>
            <a:schemeClr val="bg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5960276" y="2496469"/>
            <a:ext cx="553504" cy="553163"/>
            <a:chOff x="5776493" y="1872352"/>
            <a:chExt cx="415128" cy="414872"/>
          </a:xfrm>
          <a:solidFill>
            <a:schemeClr val="bg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6787637" y="2475147"/>
            <a:ext cx="557600" cy="550760"/>
            <a:chOff x="6397014" y="1856360"/>
            <a:chExt cx="418200" cy="413070"/>
          </a:xfrm>
          <a:solidFill>
            <a:schemeClr val="bg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3439007" y="3466333"/>
            <a:ext cx="669096" cy="669097"/>
            <a:chOff x="3885541" y="2599748"/>
            <a:chExt cx="501822" cy="501823"/>
          </a:xfrm>
          <a:solidFill>
            <a:schemeClr val="bg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5165968" y="3560870"/>
            <a:ext cx="526693" cy="526695"/>
            <a:chOff x="5180761" y="2670651"/>
            <a:chExt cx="395020" cy="395021"/>
          </a:xfrm>
          <a:solidFill>
            <a:schemeClr val="bg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8382656" y="3635899"/>
            <a:ext cx="588397" cy="379269"/>
            <a:chOff x="7593278" y="2726923"/>
            <a:chExt cx="441298" cy="284452"/>
          </a:xfrm>
          <a:solidFill>
            <a:schemeClr val="bg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6834833" y="3664416"/>
            <a:ext cx="451908" cy="423659"/>
            <a:chOff x="6432410" y="2748311"/>
            <a:chExt cx="338931" cy="317744"/>
          </a:xfrm>
          <a:solidFill>
            <a:schemeClr val="bg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algn="r" defTabSz="1219140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045029" y="257860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12288" y="1830772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36416" y="1845282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287440" y="1830772"/>
            <a:ext cx="553869" cy="652296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381427" y="1866168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483205" y="1845318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277831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43024" y="5615975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40758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02667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095843" y="5603564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6985786" y="5646492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39912" y="5591786"/>
            <a:ext cx="547785" cy="58383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482658" y="3876994"/>
            <a:ext cx="523671" cy="508113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275479" y="3843246"/>
            <a:ext cx="523671" cy="547017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678033" y="3855265"/>
            <a:ext cx="479547" cy="494715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09222" y="1747002"/>
            <a:ext cx="687348" cy="724668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43841" y="3815058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470295" y="2938355"/>
            <a:ext cx="467527" cy="505895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5992916" y="1787967"/>
            <a:ext cx="570256" cy="714060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095843" y="3814631"/>
            <a:ext cx="523669" cy="557941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596178" y="1805975"/>
            <a:ext cx="683983" cy="722277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47046" y="3812925"/>
            <a:ext cx="523671" cy="559527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19157" y="3891793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54076" y="3831161"/>
            <a:ext cx="479584" cy="504968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285161" y="4796770"/>
            <a:ext cx="422623" cy="511209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36735" y="4801659"/>
            <a:ext cx="486692" cy="480487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070654" y="4759804"/>
            <a:ext cx="480316" cy="511857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41471" y="3839539"/>
            <a:ext cx="346008" cy="483461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50867" y="4815933"/>
            <a:ext cx="481572" cy="451811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47593" y="4721520"/>
            <a:ext cx="480280" cy="509125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686570" y="4733224"/>
            <a:ext cx="482852" cy="515976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58185" y="5460478"/>
            <a:ext cx="709635" cy="701247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485597" y="4623741"/>
            <a:ext cx="551127" cy="587399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195888" y="4848001"/>
            <a:ext cx="482864" cy="513247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53212" y="4714545"/>
            <a:ext cx="453395" cy="480499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45313" y="2780272"/>
            <a:ext cx="630399" cy="670072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20456" y="2828492"/>
            <a:ext cx="627059" cy="670072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671717" y="2834051"/>
            <a:ext cx="406347" cy="670060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189405" y="2816264"/>
            <a:ext cx="627009" cy="666499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082259" y="2827580"/>
            <a:ext cx="628704" cy="672425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43036" y="2843097"/>
            <a:ext cx="628705" cy="670072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30931" y="2828053"/>
            <a:ext cx="588592" cy="66728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773668" y="2827833"/>
            <a:ext cx="638739" cy="668243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55796" y="5729519"/>
            <a:ext cx="437229" cy="432205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584583" y="1926360"/>
            <a:ext cx="594005" cy="634689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542393" y="548191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37791" y="4492694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75459" y="4582474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64269" y="464806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22826" y="5849479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29078" y="4555934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14976" y="5636473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52422" y="5806845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73983" y="5700919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98436" y="5743189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25300" y="5778291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39346" y="4686447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28940" y="5548277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37677" y="5778279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42883" y="5752371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62487" y="4572454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91846" y="1235319"/>
            <a:ext cx="566855" cy="566464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37335" y="2304730"/>
            <a:ext cx="552076" cy="550615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57355" y="4644031"/>
            <a:ext cx="508856" cy="563075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18366" y="1314739"/>
            <a:ext cx="498079" cy="497116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63293" y="3411177"/>
            <a:ext cx="604881" cy="605820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46659" y="1247012"/>
            <a:ext cx="499957" cy="600565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14070" y="1211289"/>
            <a:ext cx="600565" cy="600564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70364" y="1221809"/>
            <a:ext cx="607037" cy="59892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03930" y="1222519"/>
            <a:ext cx="581033" cy="600564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37325" y="1221810"/>
            <a:ext cx="571353" cy="601381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71355" y="1222518"/>
            <a:ext cx="564795" cy="600565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97484" y="1222091"/>
            <a:ext cx="608648" cy="601443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38178" y="2239466"/>
            <a:ext cx="664804" cy="661855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39239" y="2277211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87351" y="2275189"/>
            <a:ext cx="614440" cy="598967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44269" y="2275469"/>
            <a:ext cx="600028" cy="598407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40905" y="2301047"/>
            <a:ext cx="595188" cy="596823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87443" y="2266959"/>
            <a:ext cx="593616" cy="593567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85822" y="2277273"/>
            <a:ext cx="625693" cy="594799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17571" y="2276320"/>
            <a:ext cx="595200" cy="593616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30143" y="3436136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49606" y="353265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12885" y="3452324"/>
            <a:ext cx="615049" cy="616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48909" y="3428819"/>
            <a:ext cx="621097" cy="619060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78903" y="4660393"/>
            <a:ext cx="541715" cy="5452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41526" y="3444021"/>
            <a:ext cx="363893" cy="616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05183" y="3472672"/>
            <a:ext cx="605917" cy="616781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84154" y="3435036"/>
            <a:ext cx="608964" cy="619072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67554" y="4698066"/>
            <a:ext cx="656503" cy="517245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47707" y="3461129"/>
            <a:ext cx="741944" cy="609831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03088" y="257860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내용 개체 틀 16">
            <a:extLst>
              <a:ext uri="{FF2B5EF4-FFF2-40B4-BE49-F238E27FC236}">
                <a16:creationId xmlns:a16="http://schemas.microsoft.com/office/drawing/2014/main" id="{50D7EA40-1906-4744-9073-975890B0BE0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1849637" y="3141787"/>
            <a:ext cx="3552424" cy="3442609"/>
          </a:xfrm>
        </p:spPr>
        <p:txBody>
          <a:bodyPr>
            <a:noAutofit/>
          </a:bodyPr>
          <a:lstStyle/>
          <a:p>
            <a:pPr marL="400050" indent="-400050" algn="r" rtl="1">
              <a:lnSpc>
                <a:spcPct val="150000"/>
              </a:lnSpc>
              <a:buFont typeface="+mj-lt"/>
              <a:buAutoNum type="romanUcPeriod"/>
            </a:pPr>
            <a:r>
              <a:rPr lang="fa-IR" altLang="ko-KR" sz="1800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اینجا یک زیرنویس بنویس</a:t>
            </a:r>
          </a:p>
          <a:p>
            <a:pPr marL="400050" indent="-400050" algn="r" rtl="1">
              <a:lnSpc>
                <a:spcPct val="150000"/>
              </a:lnSpc>
              <a:buFont typeface="+mj-lt"/>
              <a:buAutoNum type="romanUcPeriod"/>
            </a:pPr>
            <a:r>
              <a:rPr lang="fa-IR" altLang="ko-KR" sz="1800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اینجا یک زیرنویس بنویس</a:t>
            </a:r>
          </a:p>
          <a:p>
            <a:pPr marL="400050" indent="-400050" algn="r" rtl="1">
              <a:lnSpc>
                <a:spcPct val="150000"/>
              </a:lnSpc>
              <a:buFont typeface="+mj-lt"/>
              <a:buAutoNum type="romanUcPeriod"/>
            </a:pPr>
            <a:r>
              <a:rPr lang="fa-IR" altLang="ko-KR" sz="1800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اینجا یک زیرنویس بنویس</a:t>
            </a:r>
          </a:p>
          <a:p>
            <a:pPr marL="400050" indent="-400050" algn="r" rtl="1">
              <a:lnSpc>
                <a:spcPct val="150000"/>
              </a:lnSpc>
              <a:buFont typeface="+mj-lt"/>
              <a:buAutoNum type="romanUcPeriod"/>
            </a:pPr>
            <a:r>
              <a:rPr lang="fa-IR" altLang="ko-KR" sz="1800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اینجا یک زیرنویس بنویس</a:t>
            </a:r>
          </a:p>
          <a:p>
            <a:pPr marL="400050" indent="-400050" algn="r" rtl="1">
              <a:lnSpc>
                <a:spcPct val="150000"/>
              </a:lnSpc>
              <a:buFont typeface="+mj-lt"/>
              <a:buAutoNum type="romanUcPeriod"/>
            </a:pPr>
            <a:r>
              <a:rPr lang="fa-IR" altLang="ko-KR" sz="1800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اینجا یک زیرنویس بنویس</a:t>
            </a:r>
            <a:endParaRPr lang="ko-KR" altLang="en-US" sz="1800" dirty="0">
              <a:latin typeface="Calibri Light" panose="020F0302020204030204" pitchFamily="34" charset="0"/>
              <a:cs typeface="B Nazanin" pitchFamily="2" charset="-78"/>
            </a:endParaRPr>
          </a:p>
        </p:txBody>
      </p:sp>
      <p:pic>
        <p:nvPicPr>
          <p:cNvPr id="13" name="그림 개체 틀 12">
            <a:extLst>
              <a:ext uri="{FF2B5EF4-FFF2-40B4-BE49-F238E27FC236}">
                <a16:creationId xmlns:a16="http://schemas.microsoft.com/office/drawing/2014/main" id="{3DEBB458-2145-4ED4-B30B-5F7F570C7C37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6" name="제목 15">
            <a:extLst>
              <a:ext uri="{FF2B5EF4-FFF2-40B4-BE49-F238E27FC236}">
                <a16:creationId xmlns:a16="http://schemas.microsoft.com/office/drawing/2014/main" id="{7A6739A1-ADEA-4447-AEDC-0509A00BE57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pPr algn="r" rtl="1"/>
            <a:r>
              <a:rPr lang="fa-IR" altLang="ko-KR" sz="8800" dirty="0">
                <a:solidFill>
                  <a:schemeClr val="accent6">
                    <a:lumMod val="40000"/>
                    <a:lumOff val="60000"/>
                  </a:schemeClr>
                </a:solidFill>
                <a:latin typeface="VomZom" pitchFamily="2" charset="0"/>
                <a:cs typeface="B Nazanin" pitchFamily="2" charset="-78"/>
              </a:rPr>
              <a:t>شکستن بخش</a:t>
            </a:r>
            <a:endParaRPr lang="ko-KR" altLang="en-US" sz="8800" dirty="0">
              <a:cs typeface="B Nazanin" pitchFamily="2" charset="-78"/>
            </a:endParaRPr>
          </a:p>
        </p:txBody>
      </p:sp>
      <p:grpSp>
        <p:nvGrpSpPr>
          <p:cNvPr id="51" name="그룹 50"/>
          <p:cNvGrpSpPr/>
          <p:nvPr/>
        </p:nvGrpSpPr>
        <p:grpSpPr>
          <a:xfrm>
            <a:off x="877984" y="465260"/>
            <a:ext cx="1924049" cy="1736726"/>
            <a:chOff x="2124075" y="1333623"/>
            <a:chExt cx="1924049" cy="1736726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2124075" y="1333623"/>
              <a:ext cx="1924049" cy="1736726"/>
            </a:xfrm>
            <a:custGeom>
              <a:avLst/>
              <a:gdLst>
                <a:gd name="T0" fmla="*/ 1056 w 1095"/>
                <a:gd name="T1" fmla="*/ 113 h 988"/>
                <a:gd name="T2" fmla="*/ 837 w 1095"/>
                <a:gd name="T3" fmla="*/ 128 h 988"/>
                <a:gd name="T4" fmla="*/ 836 w 1095"/>
                <a:gd name="T5" fmla="*/ 357 h 988"/>
                <a:gd name="T6" fmla="*/ 788 w 1095"/>
                <a:gd name="T7" fmla="*/ 506 h 988"/>
                <a:gd name="T8" fmla="*/ 653 w 1095"/>
                <a:gd name="T9" fmla="*/ 513 h 988"/>
                <a:gd name="T10" fmla="*/ 786 w 1095"/>
                <a:gd name="T11" fmla="*/ 399 h 988"/>
                <a:gd name="T12" fmla="*/ 710 w 1095"/>
                <a:gd name="T13" fmla="*/ 315 h 988"/>
                <a:gd name="T14" fmla="*/ 751 w 1095"/>
                <a:gd name="T15" fmla="*/ 442 h 988"/>
                <a:gd name="T16" fmla="*/ 606 w 1095"/>
                <a:gd name="T17" fmla="*/ 511 h 988"/>
                <a:gd name="T18" fmla="*/ 553 w 1095"/>
                <a:gd name="T19" fmla="*/ 477 h 988"/>
                <a:gd name="T20" fmla="*/ 745 w 1095"/>
                <a:gd name="T21" fmla="*/ 423 h 988"/>
                <a:gd name="T22" fmla="*/ 691 w 1095"/>
                <a:gd name="T23" fmla="*/ 359 h 988"/>
                <a:gd name="T24" fmla="*/ 746 w 1095"/>
                <a:gd name="T25" fmla="*/ 359 h 988"/>
                <a:gd name="T26" fmla="*/ 705 w 1095"/>
                <a:gd name="T27" fmla="*/ 455 h 988"/>
                <a:gd name="T28" fmla="*/ 614 w 1095"/>
                <a:gd name="T29" fmla="*/ 490 h 988"/>
                <a:gd name="T30" fmla="*/ 636 w 1095"/>
                <a:gd name="T31" fmla="*/ 392 h 988"/>
                <a:gd name="T32" fmla="*/ 714 w 1095"/>
                <a:gd name="T33" fmla="*/ 305 h 988"/>
                <a:gd name="T34" fmla="*/ 604 w 1095"/>
                <a:gd name="T35" fmla="*/ 463 h 988"/>
                <a:gd name="T36" fmla="*/ 603 w 1095"/>
                <a:gd name="T37" fmla="*/ 489 h 988"/>
                <a:gd name="T38" fmla="*/ 557 w 1095"/>
                <a:gd name="T39" fmla="*/ 469 h 988"/>
                <a:gd name="T40" fmla="*/ 550 w 1095"/>
                <a:gd name="T41" fmla="*/ 401 h 988"/>
                <a:gd name="T42" fmla="*/ 521 w 1095"/>
                <a:gd name="T43" fmla="*/ 321 h 988"/>
                <a:gd name="T44" fmla="*/ 525 w 1095"/>
                <a:gd name="T45" fmla="*/ 259 h 988"/>
                <a:gd name="T46" fmla="*/ 555 w 1095"/>
                <a:gd name="T47" fmla="*/ 209 h 988"/>
                <a:gd name="T48" fmla="*/ 567 w 1095"/>
                <a:gd name="T49" fmla="*/ 186 h 988"/>
                <a:gd name="T50" fmla="*/ 593 w 1095"/>
                <a:gd name="T51" fmla="*/ 190 h 988"/>
                <a:gd name="T52" fmla="*/ 534 w 1095"/>
                <a:gd name="T53" fmla="*/ 115 h 988"/>
                <a:gd name="T54" fmla="*/ 542 w 1095"/>
                <a:gd name="T55" fmla="*/ 159 h 988"/>
                <a:gd name="T56" fmla="*/ 496 w 1095"/>
                <a:gd name="T57" fmla="*/ 215 h 988"/>
                <a:gd name="T58" fmla="*/ 420 w 1095"/>
                <a:gd name="T59" fmla="*/ 250 h 988"/>
                <a:gd name="T60" fmla="*/ 434 w 1095"/>
                <a:gd name="T61" fmla="*/ 172 h 988"/>
                <a:gd name="T62" fmla="*/ 446 w 1095"/>
                <a:gd name="T63" fmla="*/ 124 h 988"/>
                <a:gd name="T64" fmla="*/ 474 w 1095"/>
                <a:gd name="T65" fmla="*/ 110 h 988"/>
                <a:gd name="T66" fmla="*/ 395 w 1095"/>
                <a:gd name="T67" fmla="*/ 91 h 988"/>
                <a:gd name="T68" fmla="*/ 412 w 1095"/>
                <a:gd name="T69" fmla="*/ 108 h 988"/>
                <a:gd name="T70" fmla="*/ 405 w 1095"/>
                <a:gd name="T71" fmla="*/ 148 h 988"/>
                <a:gd name="T72" fmla="*/ 387 w 1095"/>
                <a:gd name="T73" fmla="*/ 212 h 988"/>
                <a:gd name="T74" fmla="*/ 367 w 1095"/>
                <a:gd name="T75" fmla="*/ 218 h 988"/>
                <a:gd name="T76" fmla="*/ 308 w 1095"/>
                <a:gd name="T77" fmla="*/ 214 h 988"/>
                <a:gd name="T78" fmla="*/ 201 w 1095"/>
                <a:gd name="T79" fmla="*/ 245 h 988"/>
                <a:gd name="T80" fmla="*/ 97 w 1095"/>
                <a:gd name="T81" fmla="*/ 463 h 988"/>
                <a:gd name="T82" fmla="*/ 140 w 1095"/>
                <a:gd name="T83" fmla="*/ 548 h 988"/>
                <a:gd name="T84" fmla="*/ 195 w 1095"/>
                <a:gd name="T85" fmla="*/ 587 h 988"/>
                <a:gd name="T86" fmla="*/ 202 w 1095"/>
                <a:gd name="T87" fmla="*/ 591 h 988"/>
                <a:gd name="T88" fmla="*/ 0 w 1095"/>
                <a:gd name="T89" fmla="*/ 859 h 988"/>
                <a:gd name="T90" fmla="*/ 284 w 1095"/>
                <a:gd name="T91" fmla="*/ 625 h 988"/>
                <a:gd name="T92" fmla="*/ 272 w 1095"/>
                <a:gd name="T93" fmla="*/ 782 h 988"/>
                <a:gd name="T94" fmla="*/ 245 w 1095"/>
                <a:gd name="T95" fmla="*/ 984 h 988"/>
                <a:gd name="T96" fmla="*/ 260 w 1095"/>
                <a:gd name="T97" fmla="*/ 946 h 988"/>
                <a:gd name="T98" fmla="*/ 291 w 1095"/>
                <a:gd name="T99" fmla="*/ 813 h 988"/>
                <a:gd name="T100" fmla="*/ 310 w 1095"/>
                <a:gd name="T101" fmla="*/ 732 h 988"/>
                <a:gd name="T102" fmla="*/ 331 w 1095"/>
                <a:gd name="T103" fmla="*/ 641 h 988"/>
                <a:gd name="T104" fmla="*/ 411 w 1095"/>
                <a:gd name="T105" fmla="*/ 617 h 988"/>
                <a:gd name="T106" fmla="*/ 519 w 1095"/>
                <a:gd name="T107" fmla="*/ 540 h 988"/>
                <a:gd name="T108" fmla="*/ 578 w 1095"/>
                <a:gd name="T109" fmla="*/ 517 h 988"/>
                <a:gd name="T110" fmla="*/ 632 w 1095"/>
                <a:gd name="T111" fmla="*/ 542 h 988"/>
                <a:gd name="T112" fmla="*/ 800 w 1095"/>
                <a:gd name="T113" fmla="*/ 545 h 988"/>
                <a:gd name="T114" fmla="*/ 857 w 1095"/>
                <a:gd name="T115" fmla="*/ 277 h 988"/>
                <a:gd name="T116" fmla="*/ 930 w 1095"/>
                <a:gd name="T117" fmla="*/ 108 h 988"/>
                <a:gd name="T118" fmla="*/ 999 w 1095"/>
                <a:gd name="T119" fmla="*/ 119 h 988"/>
                <a:gd name="T120" fmla="*/ 1087 w 1095"/>
                <a:gd name="T121" fmla="*/ 169 h 988"/>
                <a:gd name="T122" fmla="*/ 1056 w 1095"/>
                <a:gd name="T123" fmla="*/ 113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988">
                  <a:moveTo>
                    <a:pt x="1056" y="113"/>
                  </a:moveTo>
                  <a:cubicBezTo>
                    <a:pt x="992" y="67"/>
                    <a:pt x="888" y="61"/>
                    <a:pt x="837" y="128"/>
                  </a:cubicBezTo>
                  <a:cubicBezTo>
                    <a:pt x="785" y="195"/>
                    <a:pt x="813" y="284"/>
                    <a:pt x="836" y="357"/>
                  </a:cubicBezTo>
                  <a:cubicBezTo>
                    <a:pt x="853" y="412"/>
                    <a:pt x="835" y="471"/>
                    <a:pt x="788" y="506"/>
                  </a:cubicBezTo>
                  <a:cubicBezTo>
                    <a:pt x="757" y="530"/>
                    <a:pt x="682" y="555"/>
                    <a:pt x="653" y="513"/>
                  </a:cubicBezTo>
                  <a:cubicBezTo>
                    <a:pt x="703" y="485"/>
                    <a:pt x="770" y="464"/>
                    <a:pt x="786" y="399"/>
                  </a:cubicBezTo>
                  <a:cubicBezTo>
                    <a:pt x="795" y="362"/>
                    <a:pt x="738" y="260"/>
                    <a:pt x="710" y="315"/>
                  </a:cubicBezTo>
                  <a:cubicBezTo>
                    <a:pt x="791" y="288"/>
                    <a:pt x="781" y="405"/>
                    <a:pt x="751" y="442"/>
                  </a:cubicBezTo>
                  <a:cubicBezTo>
                    <a:pt x="715" y="486"/>
                    <a:pt x="655" y="506"/>
                    <a:pt x="606" y="511"/>
                  </a:cubicBezTo>
                  <a:cubicBezTo>
                    <a:pt x="586" y="513"/>
                    <a:pt x="540" y="504"/>
                    <a:pt x="553" y="477"/>
                  </a:cubicBezTo>
                  <a:cubicBezTo>
                    <a:pt x="593" y="552"/>
                    <a:pt x="718" y="465"/>
                    <a:pt x="745" y="423"/>
                  </a:cubicBezTo>
                  <a:cubicBezTo>
                    <a:pt x="788" y="355"/>
                    <a:pt x="699" y="304"/>
                    <a:pt x="691" y="359"/>
                  </a:cubicBezTo>
                  <a:cubicBezTo>
                    <a:pt x="708" y="339"/>
                    <a:pt x="730" y="336"/>
                    <a:pt x="746" y="359"/>
                  </a:cubicBezTo>
                  <a:cubicBezTo>
                    <a:pt x="768" y="393"/>
                    <a:pt x="729" y="434"/>
                    <a:pt x="705" y="455"/>
                  </a:cubicBezTo>
                  <a:cubicBezTo>
                    <a:pt x="681" y="476"/>
                    <a:pt x="648" y="495"/>
                    <a:pt x="614" y="490"/>
                  </a:cubicBezTo>
                  <a:cubicBezTo>
                    <a:pt x="615" y="460"/>
                    <a:pt x="622" y="423"/>
                    <a:pt x="636" y="392"/>
                  </a:cubicBezTo>
                  <a:cubicBezTo>
                    <a:pt x="653" y="352"/>
                    <a:pt x="700" y="339"/>
                    <a:pt x="714" y="305"/>
                  </a:cubicBezTo>
                  <a:cubicBezTo>
                    <a:pt x="640" y="332"/>
                    <a:pt x="625" y="396"/>
                    <a:pt x="604" y="463"/>
                  </a:cubicBezTo>
                  <a:cubicBezTo>
                    <a:pt x="603" y="467"/>
                    <a:pt x="607" y="487"/>
                    <a:pt x="603" y="489"/>
                  </a:cubicBezTo>
                  <a:cubicBezTo>
                    <a:pt x="589" y="499"/>
                    <a:pt x="563" y="480"/>
                    <a:pt x="557" y="469"/>
                  </a:cubicBezTo>
                  <a:cubicBezTo>
                    <a:pt x="552" y="459"/>
                    <a:pt x="554" y="417"/>
                    <a:pt x="550" y="401"/>
                  </a:cubicBezTo>
                  <a:cubicBezTo>
                    <a:pt x="543" y="373"/>
                    <a:pt x="540" y="343"/>
                    <a:pt x="521" y="321"/>
                  </a:cubicBezTo>
                  <a:cubicBezTo>
                    <a:pt x="492" y="289"/>
                    <a:pt x="500" y="294"/>
                    <a:pt x="525" y="259"/>
                  </a:cubicBezTo>
                  <a:cubicBezTo>
                    <a:pt x="537" y="244"/>
                    <a:pt x="544" y="225"/>
                    <a:pt x="555" y="209"/>
                  </a:cubicBezTo>
                  <a:cubicBezTo>
                    <a:pt x="558" y="205"/>
                    <a:pt x="563" y="188"/>
                    <a:pt x="567" y="186"/>
                  </a:cubicBezTo>
                  <a:cubicBezTo>
                    <a:pt x="578" y="180"/>
                    <a:pt x="585" y="193"/>
                    <a:pt x="593" y="190"/>
                  </a:cubicBezTo>
                  <a:cubicBezTo>
                    <a:pt x="690" y="147"/>
                    <a:pt x="557" y="49"/>
                    <a:pt x="534" y="115"/>
                  </a:cubicBezTo>
                  <a:cubicBezTo>
                    <a:pt x="525" y="137"/>
                    <a:pt x="545" y="143"/>
                    <a:pt x="542" y="159"/>
                  </a:cubicBezTo>
                  <a:cubicBezTo>
                    <a:pt x="538" y="178"/>
                    <a:pt x="508" y="201"/>
                    <a:pt x="496" y="215"/>
                  </a:cubicBezTo>
                  <a:cubicBezTo>
                    <a:pt x="477" y="237"/>
                    <a:pt x="450" y="297"/>
                    <a:pt x="420" y="250"/>
                  </a:cubicBezTo>
                  <a:cubicBezTo>
                    <a:pt x="408" y="231"/>
                    <a:pt x="427" y="198"/>
                    <a:pt x="434" y="172"/>
                  </a:cubicBezTo>
                  <a:cubicBezTo>
                    <a:pt x="437" y="159"/>
                    <a:pt x="438" y="134"/>
                    <a:pt x="446" y="124"/>
                  </a:cubicBezTo>
                  <a:cubicBezTo>
                    <a:pt x="454" y="114"/>
                    <a:pt x="466" y="121"/>
                    <a:pt x="474" y="110"/>
                  </a:cubicBezTo>
                  <a:cubicBezTo>
                    <a:pt x="520" y="47"/>
                    <a:pt x="372" y="0"/>
                    <a:pt x="395" y="91"/>
                  </a:cubicBezTo>
                  <a:cubicBezTo>
                    <a:pt x="396" y="97"/>
                    <a:pt x="409" y="101"/>
                    <a:pt x="412" y="108"/>
                  </a:cubicBezTo>
                  <a:cubicBezTo>
                    <a:pt x="414" y="116"/>
                    <a:pt x="407" y="139"/>
                    <a:pt x="405" y="148"/>
                  </a:cubicBezTo>
                  <a:cubicBezTo>
                    <a:pt x="402" y="162"/>
                    <a:pt x="396" y="201"/>
                    <a:pt x="387" y="212"/>
                  </a:cubicBezTo>
                  <a:cubicBezTo>
                    <a:pt x="376" y="224"/>
                    <a:pt x="390" y="231"/>
                    <a:pt x="367" y="218"/>
                  </a:cubicBezTo>
                  <a:cubicBezTo>
                    <a:pt x="350" y="209"/>
                    <a:pt x="326" y="211"/>
                    <a:pt x="308" y="214"/>
                  </a:cubicBezTo>
                  <a:cubicBezTo>
                    <a:pt x="274" y="220"/>
                    <a:pt x="231" y="226"/>
                    <a:pt x="201" y="245"/>
                  </a:cubicBezTo>
                  <a:cubicBezTo>
                    <a:pt x="128" y="288"/>
                    <a:pt x="74" y="374"/>
                    <a:pt x="97" y="463"/>
                  </a:cubicBezTo>
                  <a:cubicBezTo>
                    <a:pt x="105" y="494"/>
                    <a:pt x="121" y="522"/>
                    <a:pt x="140" y="548"/>
                  </a:cubicBezTo>
                  <a:cubicBezTo>
                    <a:pt x="151" y="562"/>
                    <a:pt x="189" y="578"/>
                    <a:pt x="195" y="587"/>
                  </a:cubicBezTo>
                  <a:cubicBezTo>
                    <a:pt x="197" y="588"/>
                    <a:pt x="200" y="590"/>
                    <a:pt x="202" y="591"/>
                  </a:cubicBezTo>
                  <a:cubicBezTo>
                    <a:pt x="140" y="681"/>
                    <a:pt x="39" y="756"/>
                    <a:pt x="0" y="859"/>
                  </a:cubicBezTo>
                  <a:cubicBezTo>
                    <a:pt x="54" y="839"/>
                    <a:pt x="234" y="573"/>
                    <a:pt x="284" y="625"/>
                  </a:cubicBezTo>
                  <a:cubicBezTo>
                    <a:pt x="304" y="645"/>
                    <a:pt x="275" y="766"/>
                    <a:pt x="272" y="782"/>
                  </a:cubicBezTo>
                  <a:cubicBezTo>
                    <a:pt x="263" y="846"/>
                    <a:pt x="242" y="921"/>
                    <a:pt x="245" y="984"/>
                  </a:cubicBezTo>
                  <a:cubicBezTo>
                    <a:pt x="245" y="988"/>
                    <a:pt x="261" y="942"/>
                    <a:pt x="260" y="946"/>
                  </a:cubicBezTo>
                  <a:cubicBezTo>
                    <a:pt x="268" y="902"/>
                    <a:pt x="282" y="858"/>
                    <a:pt x="291" y="813"/>
                  </a:cubicBezTo>
                  <a:cubicBezTo>
                    <a:pt x="296" y="786"/>
                    <a:pt x="302" y="759"/>
                    <a:pt x="310" y="732"/>
                  </a:cubicBezTo>
                  <a:cubicBezTo>
                    <a:pt x="315" y="711"/>
                    <a:pt x="317" y="657"/>
                    <a:pt x="331" y="641"/>
                  </a:cubicBezTo>
                  <a:cubicBezTo>
                    <a:pt x="341" y="631"/>
                    <a:pt x="393" y="622"/>
                    <a:pt x="411" y="617"/>
                  </a:cubicBezTo>
                  <a:cubicBezTo>
                    <a:pt x="461" y="603"/>
                    <a:pt x="483" y="580"/>
                    <a:pt x="519" y="540"/>
                  </a:cubicBezTo>
                  <a:cubicBezTo>
                    <a:pt x="552" y="503"/>
                    <a:pt x="534" y="504"/>
                    <a:pt x="578" y="517"/>
                  </a:cubicBezTo>
                  <a:cubicBezTo>
                    <a:pt x="609" y="525"/>
                    <a:pt x="607" y="529"/>
                    <a:pt x="632" y="542"/>
                  </a:cubicBezTo>
                  <a:cubicBezTo>
                    <a:pt x="683" y="569"/>
                    <a:pt x="748" y="574"/>
                    <a:pt x="800" y="545"/>
                  </a:cubicBezTo>
                  <a:cubicBezTo>
                    <a:pt x="892" y="493"/>
                    <a:pt x="885" y="362"/>
                    <a:pt x="857" y="277"/>
                  </a:cubicBezTo>
                  <a:cubicBezTo>
                    <a:pt x="835" y="212"/>
                    <a:pt x="838" y="111"/>
                    <a:pt x="930" y="108"/>
                  </a:cubicBezTo>
                  <a:cubicBezTo>
                    <a:pt x="955" y="107"/>
                    <a:pt x="977" y="108"/>
                    <a:pt x="999" y="119"/>
                  </a:cubicBezTo>
                  <a:cubicBezTo>
                    <a:pt x="1019" y="128"/>
                    <a:pt x="1071" y="200"/>
                    <a:pt x="1087" y="169"/>
                  </a:cubicBezTo>
                  <a:cubicBezTo>
                    <a:pt x="1095" y="155"/>
                    <a:pt x="1067" y="120"/>
                    <a:pt x="1056" y="113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190875" y="1928936"/>
              <a:ext cx="163512" cy="268288"/>
            </a:xfrm>
            <a:custGeom>
              <a:avLst/>
              <a:gdLst>
                <a:gd name="T0" fmla="*/ 44 w 93"/>
                <a:gd name="T1" fmla="*/ 57 h 152"/>
                <a:gd name="T2" fmla="*/ 26 w 93"/>
                <a:gd name="T3" fmla="*/ 151 h 152"/>
                <a:gd name="T4" fmla="*/ 39 w 93"/>
                <a:gd name="T5" fmla="*/ 89 h 152"/>
                <a:gd name="T6" fmla="*/ 93 w 93"/>
                <a:gd name="T7" fmla="*/ 0 h 152"/>
                <a:gd name="T8" fmla="*/ 44 w 93"/>
                <a:gd name="T9" fmla="*/ 5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52">
                  <a:moveTo>
                    <a:pt x="44" y="57"/>
                  </a:moveTo>
                  <a:cubicBezTo>
                    <a:pt x="39" y="66"/>
                    <a:pt x="0" y="152"/>
                    <a:pt x="26" y="151"/>
                  </a:cubicBezTo>
                  <a:cubicBezTo>
                    <a:pt x="31" y="151"/>
                    <a:pt x="33" y="101"/>
                    <a:pt x="39" y="89"/>
                  </a:cubicBezTo>
                  <a:cubicBezTo>
                    <a:pt x="52" y="57"/>
                    <a:pt x="83" y="32"/>
                    <a:pt x="93" y="0"/>
                  </a:cubicBezTo>
                  <a:cubicBezTo>
                    <a:pt x="72" y="14"/>
                    <a:pt x="58" y="37"/>
                    <a:pt x="44" y="57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073400" y="1847974"/>
              <a:ext cx="439737" cy="430213"/>
            </a:xfrm>
            <a:custGeom>
              <a:avLst/>
              <a:gdLst>
                <a:gd name="T0" fmla="*/ 184 w 251"/>
                <a:gd name="T1" fmla="*/ 38 h 244"/>
                <a:gd name="T2" fmla="*/ 181 w 251"/>
                <a:gd name="T3" fmla="*/ 159 h 244"/>
                <a:gd name="T4" fmla="*/ 13 w 251"/>
                <a:gd name="T5" fmla="*/ 184 h 244"/>
                <a:gd name="T6" fmla="*/ 66 w 251"/>
                <a:gd name="T7" fmla="*/ 218 h 244"/>
                <a:gd name="T8" fmla="*/ 216 w 251"/>
                <a:gd name="T9" fmla="*/ 142 h 244"/>
                <a:gd name="T10" fmla="*/ 229 w 251"/>
                <a:gd name="T11" fmla="*/ 49 h 244"/>
                <a:gd name="T12" fmla="*/ 160 w 251"/>
                <a:gd name="T13" fmla="*/ 46 h 244"/>
                <a:gd name="T14" fmla="*/ 184 w 251"/>
                <a:gd name="T15" fmla="*/ 38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244">
                  <a:moveTo>
                    <a:pt x="184" y="38"/>
                  </a:moveTo>
                  <a:cubicBezTo>
                    <a:pt x="251" y="56"/>
                    <a:pt x="211" y="128"/>
                    <a:pt x="181" y="159"/>
                  </a:cubicBezTo>
                  <a:cubicBezTo>
                    <a:pt x="151" y="191"/>
                    <a:pt x="45" y="244"/>
                    <a:pt x="13" y="184"/>
                  </a:cubicBezTo>
                  <a:cubicBezTo>
                    <a:pt x="0" y="211"/>
                    <a:pt x="46" y="220"/>
                    <a:pt x="66" y="218"/>
                  </a:cubicBezTo>
                  <a:cubicBezTo>
                    <a:pt x="118" y="213"/>
                    <a:pt x="181" y="190"/>
                    <a:pt x="216" y="142"/>
                  </a:cubicBezTo>
                  <a:cubicBezTo>
                    <a:pt x="236" y="115"/>
                    <a:pt x="246" y="80"/>
                    <a:pt x="229" y="49"/>
                  </a:cubicBezTo>
                  <a:cubicBezTo>
                    <a:pt x="214" y="21"/>
                    <a:pt x="166" y="0"/>
                    <a:pt x="160" y="46"/>
                  </a:cubicBezTo>
                  <a:cubicBezTo>
                    <a:pt x="168" y="41"/>
                    <a:pt x="176" y="41"/>
                    <a:pt x="184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146425" y="1890836"/>
              <a:ext cx="230187" cy="307975"/>
            </a:xfrm>
            <a:custGeom>
              <a:avLst/>
              <a:gdLst>
                <a:gd name="T0" fmla="*/ 126 w 131"/>
                <a:gd name="T1" fmla="*/ 0 h 175"/>
                <a:gd name="T2" fmla="*/ 32 w 131"/>
                <a:gd name="T3" fmla="*/ 173 h 175"/>
                <a:gd name="T4" fmla="*/ 50 w 131"/>
                <a:gd name="T5" fmla="*/ 173 h 175"/>
                <a:gd name="T6" fmla="*/ 126 w 131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75">
                  <a:moveTo>
                    <a:pt x="126" y="0"/>
                  </a:moveTo>
                  <a:cubicBezTo>
                    <a:pt x="59" y="29"/>
                    <a:pt x="34" y="110"/>
                    <a:pt x="32" y="173"/>
                  </a:cubicBezTo>
                  <a:cubicBezTo>
                    <a:pt x="36" y="175"/>
                    <a:pt x="46" y="174"/>
                    <a:pt x="50" y="173"/>
                  </a:cubicBezTo>
                  <a:cubicBezTo>
                    <a:pt x="0" y="126"/>
                    <a:pt x="131" y="3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787650" y="1398711"/>
              <a:ext cx="225425" cy="101600"/>
            </a:xfrm>
            <a:custGeom>
              <a:avLst/>
              <a:gdLst>
                <a:gd name="T0" fmla="*/ 47 w 128"/>
                <a:gd name="T1" fmla="*/ 11 h 58"/>
                <a:gd name="T2" fmla="*/ 73 w 128"/>
                <a:gd name="T3" fmla="*/ 49 h 58"/>
                <a:gd name="T4" fmla="*/ 47 w 128"/>
                <a:gd name="T5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58">
                  <a:moveTo>
                    <a:pt x="47" y="11"/>
                  </a:moveTo>
                  <a:cubicBezTo>
                    <a:pt x="77" y="10"/>
                    <a:pt x="128" y="58"/>
                    <a:pt x="73" y="49"/>
                  </a:cubicBezTo>
                  <a:cubicBezTo>
                    <a:pt x="44" y="44"/>
                    <a:pt x="0" y="0"/>
                    <a:pt x="4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2816225" y="1462211"/>
              <a:ext cx="141287" cy="100013"/>
            </a:xfrm>
            <a:custGeom>
              <a:avLst/>
              <a:gdLst>
                <a:gd name="T0" fmla="*/ 38 w 80"/>
                <a:gd name="T1" fmla="*/ 18 h 57"/>
                <a:gd name="T2" fmla="*/ 80 w 80"/>
                <a:gd name="T3" fmla="*/ 23 h 57"/>
                <a:gd name="T4" fmla="*/ 0 w 80"/>
                <a:gd name="T5" fmla="*/ 0 h 57"/>
                <a:gd name="T6" fmla="*/ 38 w 80"/>
                <a:gd name="T7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57">
                  <a:moveTo>
                    <a:pt x="38" y="18"/>
                  </a:moveTo>
                  <a:cubicBezTo>
                    <a:pt x="52" y="24"/>
                    <a:pt x="67" y="25"/>
                    <a:pt x="80" y="23"/>
                  </a:cubicBezTo>
                  <a:cubicBezTo>
                    <a:pt x="62" y="57"/>
                    <a:pt x="11" y="21"/>
                    <a:pt x="0" y="0"/>
                  </a:cubicBezTo>
                  <a:cubicBezTo>
                    <a:pt x="11" y="9"/>
                    <a:pt x="24" y="15"/>
                    <a:pt x="3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214687" y="1468561"/>
              <a:ext cx="822325" cy="847725"/>
            </a:xfrm>
            <a:custGeom>
              <a:avLst/>
              <a:gdLst>
                <a:gd name="T0" fmla="*/ 347 w 468"/>
                <a:gd name="T1" fmla="*/ 13 h 482"/>
                <a:gd name="T2" fmla="*/ 436 w 468"/>
                <a:gd name="T3" fmla="*/ 47 h 482"/>
                <a:gd name="T4" fmla="*/ 435 w 468"/>
                <a:gd name="T5" fmla="*/ 88 h 482"/>
                <a:gd name="T6" fmla="*/ 392 w 468"/>
                <a:gd name="T7" fmla="*/ 40 h 482"/>
                <a:gd name="T8" fmla="*/ 342 w 468"/>
                <a:gd name="T9" fmla="*/ 23 h 482"/>
                <a:gd name="T10" fmla="*/ 246 w 468"/>
                <a:gd name="T11" fmla="*/ 54 h 482"/>
                <a:gd name="T12" fmla="*/ 244 w 468"/>
                <a:gd name="T13" fmla="*/ 344 h 482"/>
                <a:gd name="T14" fmla="*/ 117 w 468"/>
                <a:gd name="T15" fmla="*/ 480 h 482"/>
                <a:gd name="T16" fmla="*/ 0 w 468"/>
                <a:gd name="T17" fmla="*/ 444 h 482"/>
                <a:gd name="T18" fmla="*/ 88 w 468"/>
                <a:gd name="T19" fmla="*/ 464 h 482"/>
                <a:gd name="T20" fmla="*/ 231 w 468"/>
                <a:gd name="T21" fmla="*/ 335 h 482"/>
                <a:gd name="T22" fmla="*/ 206 w 468"/>
                <a:gd name="T23" fmla="*/ 85 h 482"/>
                <a:gd name="T24" fmla="*/ 347 w 468"/>
                <a:gd name="T25" fmla="*/ 1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2">
                  <a:moveTo>
                    <a:pt x="347" y="13"/>
                  </a:moveTo>
                  <a:cubicBezTo>
                    <a:pt x="376" y="14"/>
                    <a:pt x="415" y="26"/>
                    <a:pt x="436" y="47"/>
                  </a:cubicBezTo>
                  <a:cubicBezTo>
                    <a:pt x="447" y="59"/>
                    <a:pt x="468" y="102"/>
                    <a:pt x="435" y="88"/>
                  </a:cubicBezTo>
                  <a:cubicBezTo>
                    <a:pt x="425" y="84"/>
                    <a:pt x="407" y="49"/>
                    <a:pt x="392" y="40"/>
                  </a:cubicBezTo>
                  <a:cubicBezTo>
                    <a:pt x="376" y="31"/>
                    <a:pt x="359" y="26"/>
                    <a:pt x="342" y="23"/>
                  </a:cubicBezTo>
                  <a:cubicBezTo>
                    <a:pt x="304" y="18"/>
                    <a:pt x="273" y="28"/>
                    <a:pt x="246" y="54"/>
                  </a:cubicBezTo>
                  <a:cubicBezTo>
                    <a:pt x="174" y="124"/>
                    <a:pt x="250" y="257"/>
                    <a:pt x="244" y="344"/>
                  </a:cubicBezTo>
                  <a:cubicBezTo>
                    <a:pt x="240" y="409"/>
                    <a:pt x="190" y="482"/>
                    <a:pt x="117" y="480"/>
                  </a:cubicBezTo>
                  <a:cubicBezTo>
                    <a:pt x="81" y="479"/>
                    <a:pt x="22" y="478"/>
                    <a:pt x="0" y="444"/>
                  </a:cubicBezTo>
                  <a:cubicBezTo>
                    <a:pt x="22" y="434"/>
                    <a:pt x="60" y="465"/>
                    <a:pt x="88" y="464"/>
                  </a:cubicBezTo>
                  <a:cubicBezTo>
                    <a:pt x="159" y="461"/>
                    <a:pt x="222" y="407"/>
                    <a:pt x="231" y="335"/>
                  </a:cubicBezTo>
                  <a:cubicBezTo>
                    <a:pt x="242" y="252"/>
                    <a:pt x="167" y="172"/>
                    <a:pt x="206" y="85"/>
                  </a:cubicBezTo>
                  <a:cubicBezTo>
                    <a:pt x="230" y="29"/>
                    <a:pt x="288" y="0"/>
                    <a:pt x="34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3040062" y="1489199"/>
              <a:ext cx="220662" cy="149225"/>
            </a:xfrm>
            <a:custGeom>
              <a:avLst/>
              <a:gdLst>
                <a:gd name="T0" fmla="*/ 90 w 126"/>
                <a:gd name="T1" fmla="*/ 41 h 84"/>
                <a:gd name="T2" fmla="*/ 46 w 126"/>
                <a:gd name="T3" fmla="*/ 49 h 84"/>
                <a:gd name="T4" fmla="*/ 90 w 126"/>
                <a:gd name="T5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84">
                  <a:moveTo>
                    <a:pt x="90" y="41"/>
                  </a:moveTo>
                  <a:cubicBezTo>
                    <a:pt x="126" y="84"/>
                    <a:pt x="68" y="72"/>
                    <a:pt x="46" y="49"/>
                  </a:cubicBezTo>
                  <a:cubicBezTo>
                    <a:pt x="0" y="1"/>
                    <a:pt x="61" y="0"/>
                    <a:pt x="9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784475" y="1530474"/>
              <a:ext cx="109537" cy="228600"/>
            </a:xfrm>
            <a:custGeom>
              <a:avLst/>
              <a:gdLst>
                <a:gd name="T0" fmla="*/ 62 w 62"/>
                <a:gd name="T1" fmla="*/ 5 h 130"/>
                <a:gd name="T2" fmla="*/ 27 w 62"/>
                <a:gd name="T3" fmla="*/ 130 h 130"/>
                <a:gd name="T4" fmla="*/ 44 w 62"/>
                <a:gd name="T5" fmla="*/ 0 h 130"/>
                <a:gd name="T6" fmla="*/ 62 w 62"/>
                <a:gd name="T7" fmla="*/ 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30">
                  <a:moveTo>
                    <a:pt x="62" y="5"/>
                  </a:moveTo>
                  <a:cubicBezTo>
                    <a:pt x="56" y="48"/>
                    <a:pt x="41" y="89"/>
                    <a:pt x="27" y="130"/>
                  </a:cubicBezTo>
                  <a:cubicBezTo>
                    <a:pt x="0" y="119"/>
                    <a:pt x="43" y="26"/>
                    <a:pt x="44" y="0"/>
                  </a:cubicBezTo>
                  <a:cubicBezTo>
                    <a:pt x="50" y="1"/>
                    <a:pt x="57" y="3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3048000" y="1552699"/>
              <a:ext cx="147637" cy="130175"/>
            </a:xfrm>
            <a:custGeom>
              <a:avLst/>
              <a:gdLst>
                <a:gd name="T0" fmla="*/ 14 w 84"/>
                <a:gd name="T1" fmla="*/ 0 h 74"/>
                <a:gd name="T2" fmla="*/ 84 w 84"/>
                <a:gd name="T3" fmla="*/ 47 h 74"/>
                <a:gd name="T4" fmla="*/ 14 w 84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74">
                  <a:moveTo>
                    <a:pt x="14" y="0"/>
                  </a:moveTo>
                  <a:cubicBezTo>
                    <a:pt x="34" y="20"/>
                    <a:pt x="54" y="44"/>
                    <a:pt x="84" y="47"/>
                  </a:cubicBezTo>
                  <a:cubicBezTo>
                    <a:pt x="57" y="74"/>
                    <a:pt x="0" y="5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2862262" y="1613024"/>
              <a:ext cx="249237" cy="319088"/>
            </a:xfrm>
            <a:custGeom>
              <a:avLst/>
              <a:gdLst>
                <a:gd name="T0" fmla="*/ 142 w 142"/>
                <a:gd name="T1" fmla="*/ 16 h 181"/>
                <a:gd name="T2" fmla="*/ 26 w 142"/>
                <a:gd name="T3" fmla="*/ 164 h 181"/>
                <a:gd name="T4" fmla="*/ 142 w 142"/>
                <a:gd name="T5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81">
                  <a:moveTo>
                    <a:pt x="142" y="16"/>
                  </a:moveTo>
                  <a:cubicBezTo>
                    <a:pt x="131" y="43"/>
                    <a:pt x="52" y="181"/>
                    <a:pt x="26" y="164"/>
                  </a:cubicBezTo>
                  <a:cubicBezTo>
                    <a:pt x="0" y="147"/>
                    <a:pt x="116" y="0"/>
                    <a:pt x="14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2262187" y="1671761"/>
              <a:ext cx="503237" cy="638175"/>
            </a:xfrm>
            <a:custGeom>
              <a:avLst/>
              <a:gdLst>
                <a:gd name="T0" fmla="*/ 286 w 286"/>
                <a:gd name="T1" fmla="*/ 38 h 363"/>
                <a:gd name="T2" fmla="*/ 176 w 286"/>
                <a:gd name="T3" fmla="*/ 50 h 363"/>
                <a:gd name="T4" fmla="*/ 58 w 286"/>
                <a:gd name="T5" fmla="*/ 147 h 363"/>
                <a:gd name="T6" fmla="*/ 80 w 286"/>
                <a:gd name="T7" fmla="*/ 363 h 363"/>
                <a:gd name="T8" fmla="*/ 55 w 286"/>
                <a:gd name="T9" fmla="*/ 117 h 363"/>
                <a:gd name="T10" fmla="*/ 286 w 286"/>
                <a:gd name="T11" fmla="*/ 3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363">
                  <a:moveTo>
                    <a:pt x="286" y="38"/>
                  </a:moveTo>
                  <a:cubicBezTo>
                    <a:pt x="251" y="28"/>
                    <a:pt x="209" y="42"/>
                    <a:pt x="176" y="50"/>
                  </a:cubicBezTo>
                  <a:cubicBezTo>
                    <a:pt x="123" y="62"/>
                    <a:pt x="80" y="99"/>
                    <a:pt x="58" y="147"/>
                  </a:cubicBezTo>
                  <a:cubicBezTo>
                    <a:pt x="25" y="217"/>
                    <a:pt x="41" y="295"/>
                    <a:pt x="80" y="363"/>
                  </a:cubicBezTo>
                  <a:cubicBezTo>
                    <a:pt x="25" y="298"/>
                    <a:pt x="0" y="193"/>
                    <a:pt x="55" y="117"/>
                  </a:cubicBezTo>
                  <a:cubicBezTo>
                    <a:pt x="93" y="65"/>
                    <a:pt x="225" y="0"/>
                    <a:pt x="286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2338387" y="1736849"/>
              <a:ext cx="447675" cy="609600"/>
            </a:xfrm>
            <a:custGeom>
              <a:avLst/>
              <a:gdLst>
                <a:gd name="T0" fmla="*/ 255 w 255"/>
                <a:gd name="T1" fmla="*/ 13 h 347"/>
                <a:gd name="T2" fmla="*/ 128 w 255"/>
                <a:gd name="T3" fmla="*/ 38 h 347"/>
                <a:gd name="T4" fmla="*/ 37 w 255"/>
                <a:gd name="T5" fmla="*/ 134 h 347"/>
                <a:gd name="T6" fmla="*/ 69 w 255"/>
                <a:gd name="T7" fmla="*/ 347 h 347"/>
                <a:gd name="T8" fmla="*/ 18 w 255"/>
                <a:gd name="T9" fmla="*/ 123 h 347"/>
                <a:gd name="T10" fmla="*/ 145 w 255"/>
                <a:gd name="T11" fmla="*/ 26 h 347"/>
                <a:gd name="T12" fmla="*/ 255 w 255"/>
                <a:gd name="T13" fmla="*/ 1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347">
                  <a:moveTo>
                    <a:pt x="255" y="13"/>
                  </a:moveTo>
                  <a:cubicBezTo>
                    <a:pt x="228" y="31"/>
                    <a:pt x="165" y="28"/>
                    <a:pt x="128" y="38"/>
                  </a:cubicBezTo>
                  <a:cubicBezTo>
                    <a:pt x="85" y="49"/>
                    <a:pt x="52" y="95"/>
                    <a:pt x="37" y="134"/>
                  </a:cubicBezTo>
                  <a:cubicBezTo>
                    <a:pt x="7" y="208"/>
                    <a:pt x="36" y="279"/>
                    <a:pt x="69" y="347"/>
                  </a:cubicBezTo>
                  <a:cubicBezTo>
                    <a:pt x="9" y="333"/>
                    <a:pt x="0" y="171"/>
                    <a:pt x="18" y="123"/>
                  </a:cubicBezTo>
                  <a:cubicBezTo>
                    <a:pt x="42" y="60"/>
                    <a:pt x="89" y="38"/>
                    <a:pt x="145" y="26"/>
                  </a:cubicBezTo>
                  <a:cubicBezTo>
                    <a:pt x="183" y="18"/>
                    <a:pt x="212" y="0"/>
                    <a:pt x="25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2378075" y="1763836"/>
              <a:ext cx="533400" cy="454025"/>
            </a:xfrm>
            <a:custGeom>
              <a:avLst/>
              <a:gdLst>
                <a:gd name="T0" fmla="*/ 247 w 303"/>
                <a:gd name="T1" fmla="*/ 11 h 258"/>
                <a:gd name="T2" fmla="*/ 303 w 303"/>
                <a:gd name="T3" fmla="*/ 34 h 258"/>
                <a:gd name="T4" fmla="*/ 24 w 303"/>
                <a:gd name="T5" fmla="*/ 258 h 258"/>
                <a:gd name="T6" fmla="*/ 61 w 303"/>
                <a:gd name="T7" fmla="*/ 61 h 258"/>
                <a:gd name="T8" fmla="*/ 247 w 303"/>
                <a:gd name="T9" fmla="*/ 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258">
                  <a:moveTo>
                    <a:pt x="247" y="11"/>
                  </a:moveTo>
                  <a:cubicBezTo>
                    <a:pt x="268" y="10"/>
                    <a:pt x="290" y="16"/>
                    <a:pt x="303" y="34"/>
                  </a:cubicBezTo>
                  <a:cubicBezTo>
                    <a:pt x="154" y="0"/>
                    <a:pt x="4" y="95"/>
                    <a:pt x="24" y="258"/>
                  </a:cubicBezTo>
                  <a:cubicBezTo>
                    <a:pt x="0" y="192"/>
                    <a:pt x="11" y="114"/>
                    <a:pt x="61" y="61"/>
                  </a:cubicBezTo>
                  <a:cubicBezTo>
                    <a:pt x="99" y="20"/>
                    <a:pt x="196" y="6"/>
                    <a:pt x="24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2420937" y="1813049"/>
              <a:ext cx="474662" cy="504825"/>
            </a:xfrm>
            <a:custGeom>
              <a:avLst/>
              <a:gdLst>
                <a:gd name="T0" fmla="*/ 221 w 270"/>
                <a:gd name="T1" fmla="*/ 9 h 287"/>
                <a:gd name="T2" fmla="*/ 270 w 270"/>
                <a:gd name="T3" fmla="*/ 16 h 287"/>
                <a:gd name="T4" fmla="*/ 44 w 270"/>
                <a:gd name="T5" fmla="*/ 128 h 287"/>
                <a:gd name="T6" fmla="*/ 37 w 270"/>
                <a:gd name="T7" fmla="*/ 287 h 287"/>
                <a:gd name="T8" fmla="*/ 12 w 270"/>
                <a:gd name="T9" fmla="*/ 145 h 287"/>
                <a:gd name="T10" fmla="*/ 221 w 270"/>
                <a:gd name="T11" fmla="*/ 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0" h="287">
                  <a:moveTo>
                    <a:pt x="221" y="9"/>
                  </a:moveTo>
                  <a:cubicBezTo>
                    <a:pt x="238" y="6"/>
                    <a:pt x="255" y="9"/>
                    <a:pt x="270" y="16"/>
                  </a:cubicBezTo>
                  <a:cubicBezTo>
                    <a:pt x="176" y="0"/>
                    <a:pt x="90" y="48"/>
                    <a:pt x="44" y="128"/>
                  </a:cubicBezTo>
                  <a:cubicBezTo>
                    <a:pt x="15" y="179"/>
                    <a:pt x="30" y="233"/>
                    <a:pt x="37" y="287"/>
                  </a:cubicBezTo>
                  <a:cubicBezTo>
                    <a:pt x="7" y="258"/>
                    <a:pt x="0" y="185"/>
                    <a:pt x="12" y="145"/>
                  </a:cubicBezTo>
                  <a:cubicBezTo>
                    <a:pt x="38" y="51"/>
                    <a:pt x="129" y="7"/>
                    <a:pt x="2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2781300" y="1852736"/>
              <a:ext cx="36512" cy="57150"/>
            </a:xfrm>
            <a:custGeom>
              <a:avLst/>
              <a:gdLst>
                <a:gd name="T0" fmla="*/ 20 w 21"/>
                <a:gd name="T1" fmla="*/ 3 h 33"/>
                <a:gd name="T2" fmla="*/ 16 w 21"/>
                <a:gd name="T3" fmla="*/ 33 h 33"/>
                <a:gd name="T4" fmla="*/ 0 w 21"/>
                <a:gd name="T5" fmla="*/ 3 h 33"/>
                <a:gd name="T6" fmla="*/ 20 w 21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20" y="3"/>
                  </a:moveTo>
                  <a:cubicBezTo>
                    <a:pt x="21" y="13"/>
                    <a:pt x="17" y="24"/>
                    <a:pt x="16" y="33"/>
                  </a:cubicBezTo>
                  <a:cubicBezTo>
                    <a:pt x="8" y="25"/>
                    <a:pt x="3" y="14"/>
                    <a:pt x="0" y="3"/>
                  </a:cubicBezTo>
                  <a:cubicBezTo>
                    <a:pt x="8" y="0"/>
                    <a:pt x="14" y="1"/>
                    <a:pt x="2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2628900" y="1852736"/>
              <a:ext cx="223837" cy="584200"/>
            </a:xfrm>
            <a:custGeom>
              <a:avLst/>
              <a:gdLst>
                <a:gd name="T0" fmla="*/ 123 w 128"/>
                <a:gd name="T1" fmla="*/ 0 h 332"/>
                <a:gd name="T2" fmla="*/ 116 w 128"/>
                <a:gd name="T3" fmla="*/ 129 h 332"/>
                <a:gd name="T4" fmla="*/ 97 w 128"/>
                <a:gd name="T5" fmla="*/ 225 h 332"/>
                <a:gd name="T6" fmla="*/ 27 w 128"/>
                <a:gd name="T7" fmla="*/ 329 h 332"/>
                <a:gd name="T8" fmla="*/ 36 w 128"/>
                <a:gd name="T9" fmla="*/ 287 h 332"/>
                <a:gd name="T10" fmla="*/ 80 w 128"/>
                <a:gd name="T11" fmla="*/ 212 h 332"/>
                <a:gd name="T12" fmla="*/ 115 w 128"/>
                <a:gd name="T13" fmla="*/ 21 h 332"/>
                <a:gd name="T14" fmla="*/ 123 w 128"/>
                <a:gd name="T15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332">
                  <a:moveTo>
                    <a:pt x="123" y="0"/>
                  </a:moveTo>
                  <a:cubicBezTo>
                    <a:pt x="128" y="41"/>
                    <a:pt x="120" y="87"/>
                    <a:pt x="116" y="129"/>
                  </a:cubicBezTo>
                  <a:cubicBezTo>
                    <a:pt x="113" y="161"/>
                    <a:pt x="108" y="194"/>
                    <a:pt x="97" y="225"/>
                  </a:cubicBezTo>
                  <a:cubicBezTo>
                    <a:pt x="89" y="246"/>
                    <a:pt x="53" y="326"/>
                    <a:pt x="27" y="329"/>
                  </a:cubicBezTo>
                  <a:cubicBezTo>
                    <a:pt x="0" y="332"/>
                    <a:pt x="31" y="295"/>
                    <a:pt x="36" y="287"/>
                  </a:cubicBezTo>
                  <a:cubicBezTo>
                    <a:pt x="53" y="261"/>
                    <a:pt x="69" y="240"/>
                    <a:pt x="80" y="212"/>
                  </a:cubicBezTo>
                  <a:cubicBezTo>
                    <a:pt x="103" y="155"/>
                    <a:pt x="99" y="83"/>
                    <a:pt x="115" y="21"/>
                  </a:cubicBezTo>
                  <a:cubicBezTo>
                    <a:pt x="118" y="12"/>
                    <a:pt x="119" y="5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2705100" y="1855911"/>
              <a:ext cx="177800" cy="615950"/>
            </a:xfrm>
            <a:custGeom>
              <a:avLst/>
              <a:gdLst>
                <a:gd name="T0" fmla="*/ 101 w 101"/>
                <a:gd name="T1" fmla="*/ 2 h 350"/>
                <a:gd name="T2" fmla="*/ 80 w 101"/>
                <a:gd name="T3" fmla="*/ 210 h 350"/>
                <a:gd name="T4" fmla="*/ 31 w 101"/>
                <a:gd name="T5" fmla="*/ 309 h 350"/>
                <a:gd name="T6" fmla="*/ 65 w 101"/>
                <a:gd name="T7" fmla="*/ 280 h 350"/>
                <a:gd name="T8" fmla="*/ 0 w 101"/>
                <a:gd name="T9" fmla="*/ 326 h 350"/>
                <a:gd name="T10" fmla="*/ 91 w 101"/>
                <a:gd name="T11" fmla="*/ 0 h 350"/>
                <a:gd name="T12" fmla="*/ 101 w 101"/>
                <a:gd name="T13" fmla="*/ 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350">
                  <a:moveTo>
                    <a:pt x="101" y="2"/>
                  </a:moveTo>
                  <a:cubicBezTo>
                    <a:pt x="92" y="73"/>
                    <a:pt x="97" y="136"/>
                    <a:pt x="80" y="210"/>
                  </a:cubicBezTo>
                  <a:cubicBezTo>
                    <a:pt x="71" y="247"/>
                    <a:pt x="41" y="276"/>
                    <a:pt x="31" y="309"/>
                  </a:cubicBezTo>
                  <a:cubicBezTo>
                    <a:pt x="19" y="350"/>
                    <a:pt x="55" y="291"/>
                    <a:pt x="65" y="280"/>
                  </a:cubicBezTo>
                  <a:cubicBezTo>
                    <a:pt x="53" y="320"/>
                    <a:pt x="39" y="335"/>
                    <a:pt x="0" y="326"/>
                  </a:cubicBezTo>
                  <a:cubicBezTo>
                    <a:pt x="73" y="228"/>
                    <a:pt x="91" y="121"/>
                    <a:pt x="91" y="0"/>
                  </a:cubicBezTo>
                  <a:cubicBezTo>
                    <a:pt x="94" y="0"/>
                    <a:pt x="98" y="2"/>
                    <a:pt x="10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2716212" y="1862261"/>
              <a:ext cx="100012" cy="107950"/>
            </a:xfrm>
            <a:custGeom>
              <a:avLst/>
              <a:gdLst>
                <a:gd name="T0" fmla="*/ 27 w 57"/>
                <a:gd name="T1" fmla="*/ 0 h 61"/>
                <a:gd name="T2" fmla="*/ 47 w 57"/>
                <a:gd name="T3" fmla="*/ 61 h 61"/>
                <a:gd name="T4" fmla="*/ 27 w 57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61">
                  <a:moveTo>
                    <a:pt x="27" y="0"/>
                  </a:moveTo>
                  <a:cubicBezTo>
                    <a:pt x="33" y="22"/>
                    <a:pt x="57" y="38"/>
                    <a:pt x="47" y="61"/>
                  </a:cubicBezTo>
                  <a:cubicBezTo>
                    <a:pt x="32" y="51"/>
                    <a:pt x="0" y="9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2628900" y="1873374"/>
              <a:ext cx="198437" cy="212725"/>
            </a:xfrm>
            <a:custGeom>
              <a:avLst/>
              <a:gdLst>
                <a:gd name="T0" fmla="*/ 57 w 113"/>
                <a:gd name="T1" fmla="*/ 0 h 121"/>
                <a:gd name="T2" fmla="*/ 93 w 113"/>
                <a:gd name="T3" fmla="*/ 95 h 121"/>
                <a:gd name="T4" fmla="*/ 57 w 113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21">
                  <a:moveTo>
                    <a:pt x="57" y="0"/>
                  </a:moveTo>
                  <a:cubicBezTo>
                    <a:pt x="53" y="31"/>
                    <a:pt x="113" y="69"/>
                    <a:pt x="93" y="95"/>
                  </a:cubicBezTo>
                  <a:cubicBezTo>
                    <a:pt x="73" y="121"/>
                    <a:pt x="0" y="1"/>
                    <a:pt x="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2882900" y="1879724"/>
              <a:ext cx="96837" cy="422275"/>
            </a:xfrm>
            <a:custGeom>
              <a:avLst/>
              <a:gdLst>
                <a:gd name="T0" fmla="*/ 29 w 55"/>
                <a:gd name="T1" fmla="*/ 129 h 240"/>
                <a:gd name="T2" fmla="*/ 0 w 55"/>
                <a:gd name="T3" fmla="*/ 240 h 240"/>
                <a:gd name="T4" fmla="*/ 55 w 55"/>
                <a:gd name="T5" fmla="*/ 0 h 240"/>
                <a:gd name="T6" fmla="*/ 29 w 55"/>
                <a:gd name="T7" fmla="*/ 12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40">
                  <a:moveTo>
                    <a:pt x="29" y="129"/>
                  </a:moveTo>
                  <a:cubicBezTo>
                    <a:pt x="21" y="166"/>
                    <a:pt x="7" y="202"/>
                    <a:pt x="0" y="240"/>
                  </a:cubicBezTo>
                  <a:cubicBezTo>
                    <a:pt x="11" y="171"/>
                    <a:pt x="6" y="52"/>
                    <a:pt x="55" y="0"/>
                  </a:cubicBezTo>
                  <a:cubicBezTo>
                    <a:pt x="48" y="43"/>
                    <a:pt x="40" y="87"/>
                    <a:pt x="29" y="1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2867025" y="1871786"/>
              <a:ext cx="153987" cy="533400"/>
            </a:xfrm>
            <a:custGeom>
              <a:avLst/>
              <a:gdLst>
                <a:gd name="T0" fmla="*/ 88 w 88"/>
                <a:gd name="T1" fmla="*/ 24 h 303"/>
                <a:gd name="T2" fmla="*/ 0 w 88"/>
                <a:gd name="T3" fmla="*/ 303 h 303"/>
                <a:gd name="T4" fmla="*/ 51 w 88"/>
                <a:gd name="T5" fmla="*/ 125 h 303"/>
                <a:gd name="T6" fmla="*/ 70 w 88"/>
                <a:gd name="T7" fmla="*/ 25 h 303"/>
                <a:gd name="T8" fmla="*/ 88 w 88"/>
                <a:gd name="T9" fmla="*/ 2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303">
                  <a:moveTo>
                    <a:pt x="88" y="24"/>
                  </a:moveTo>
                  <a:cubicBezTo>
                    <a:pt x="65" y="113"/>
                    <a:pt x="63" y="229"/>
                    <a:pt x="0" y="303"/>
                  </a:cubicBezTo>
                  <a:cubicBezTo>
                    <a:pt x="9" y="245"/>
                    <a:pt x="37" y="183"/>
                    <a:pt x="51" y="125"/>
                  </a:cubicBezTo>
                  <a:cubicBezTo>
                    <a:pt x="58" y="96"/>
                    <a:pt x="57" y="49"/>
                    <a:pt x="70" y="25"/>
                  </a:cubicBezTo>
                  <a:cubicBezTo>
                    <a:pt x="78" y="10"/>
                    <a:pt x="80" y="0"/>
                    <a:pt x="88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Freeform 27"/>
            <p:cNvSpPr>
              <a:spLocks/>
            </p:cNvSpPr>
            <p:nvPr/>
          </p:nvSpPr>
          <p:spPr bwMode="auto">
            <a:xfrm>
              <a:off x="2589212" y="1892424"/>
              <a:ext cx="209550" cy="220663"/>
            </a:xfrm>
            <a:custGeom>
              <a:avLst/>
              <a:gdLst>
                <a:gd name="T0" fmla="*/ 48 w 119"/>
                <a:gd name="T1" fmla="*/ 0 h 125"/>
                <a:gd name="T2" fmla="*/ 93 w 119"/>
                <a:gd name="T3" fmla="*/ 94 h 125"/>
                <a:gd name="T4" fmla="*/ 88 w 119"/>
                <a:gd name="T5" fmla="*/ 111 h 125"/>
                <a:gd name="T6" fmla="*/ 48 w 119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25">
                  <a:moveTo>
                    <a:pt x="48" y="0"/>
                  </a:moveTo>
                  <a:cubicBezTo>
                    <a:pt x="42" y="32"/>
                    <a:pt x="67" y="76"/>
                    <a:pt x="93" y="94"/>
                  </a:cubicBezTo>
                  <a:cubicBezTo>
                    <a:pt x="113" y="108"/>
                    <a:pt x="119" y="125"/>
                    <a:pt x="88" y="111"/>
                  </a:cubicBezTo>
                  <a:cubicBezTo>
                    <a:pt x="65" y="100"/>
                    <a:pt x="0" y="11"/>
                    <a:pt x="4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2506662" y="1919411"/>
              <a:ext cx="274637" cy="234950"/>
            </a:xfrm>
            <a:custGeom>
              <a:avLst/>
              <a:gdLst>
                <a:gd name="T0" fmla="*/ 66 w 156"/>
                <a:gd name="T1" fmla="*/ 0 h 134"/>
                <a:gd name="T2" fmla="*/ 99 w 156"/>
                <a:gd name="T3" fmla="*/ 79 h 134"/>
                <a:gd name="T4" fmla="*/ 150 w 156"/>
                <a:gd name="T5" fmla="*/ 134 h 134"/>
                <a:gd name="T6" fmla="*/ 66 w 156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34">
                  <a:moveTo>
                    <a:pt x="66" y="0"/>
                  </a:moveTo>
                  <a:cubicBezTo>
                    <a:pt x="72" y="28"/>
                    <a:pt x="80" y="57"/>
                    <a:pt x="99" y="79"/>
                  </a:cubicBezTo>
                  <a:cubicBezTo>
                    <a:pt x="115" y="97"/>
                    <a:pt x="156" y="109"/>
                    <a:pt x="150" y="134"/>
                  </a:cubicBezTo>
                  <a:cubicBezTo>
                    <a:pt x="124" y="124"/>
                    <a:pt x="0" y="2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2898775" y="1925761"/>
              <a:ext cx="31750" cy="130175"/>
            </a:xfrm>
            <a:custGeom>
              <a:avLst/>
              <a:gdLst>
                <a:gd name="T0" fmla="*/ 18 w 18"/>
                <a:gd name="T1" fmla="*/ 0 h 74"/>
                <a:gd name="T2" fmla="*/ 1 w 18"/>
                <a:gd name="T3" fmla="*/ 74 h 74"/>
                <a:gd name="T4" fmla="*/ 18 w 18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4">
                  <a:moveTo>
                    <a:pt x="18" y="0"/>
                  </a:moveTo>
                  <a:cubicBezTo>
                    <a:pt x="16" y="25"/>
                    <a:pt x="8" y="50"/>
                    <a:pt x="1" y="74"/>
                  </a:cubicBezTo>
                  <a:cubicBezTo>
                    <a:pt x="0" y="53"/>
                    <a:pt x="0" y="6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Freeform 30"/>
            <p:cNvSpPr>
              <a:spLocks/>
            </p:cNvSpPr>
            <p:nvPr/>
          </p:nvSpPr>
          <p:spPr bwMode="auto">
            <a:xfrm>
              <a:off x="2922587" y="1925761"/>
              <a:ext cx="138112" cy="422275"/>
            </a:xfrm>
            <a:custGeom>
              <a:avLst/>
              <a:gdLst>
                <a:gd name="T0" fmla="*/ 78 w 78"/>
                <a:gd name="T1" fmla="*/ 36 h 240"/>
                <a:gd name="T2" fmla="*/ 0 w 78"/>
                <a:gd name="T3" fmla="*/ 240 h 240"/>
                <a:gd name="T4" fmla="*/ 64 w 78"/>
                <a:gd name="T5" fmla="*/ 0 h 240"/>
                <a:gd name="T6" fmla="*/ 78 w 78"/>
                <a:gd name="T7" fmla="*/ 3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240">
                  <a:moveTo>
                    <a:pt x="78" y="36"/>
                  </a:moveTo>
                  <a:cubicBezTo>
                    <a:pt x="43" y="102"/>
                    <a:pt x="55" y="181"/>
                    <a:pt x="0" y="240"/>
                  </a:cubicBezTo>
                  <a:cubicBezTo>
                    <a:pt x="20" y="159"/>
                    <a:pt x="48" y="83"/>
                    <a:pt x="64" y="0"/>
                  </a:cubicBezTo>
                  <a:cubicBezTo>
                    <a:pt x="71" y="11"/>
                    <a:pt x="76" y="23"/>
                    <a:pt x="78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2543175" y="1941636"/>
              <a:ext cx="244475" cy="274638"/>
            </a:xfrm>
            <a:custGeom>
              <a:avLst/>
              <a:gdLst>
                <a:gd name="T0" fmla="*/ 21 w 139"/>
                <a:gd name="T1" fmla="*/ 14 h 156"/>
                <a:gd name="T2" fmla="*/ 119 w 139"/>
                <a:gd name="T3" fmla="*/ 156 h 156"/>
                <a:gd name="T4" fmla="*/ 2 w 139"/>
                <a:gd name="T5" fmla="*/ 43 h 156"/>
                <a:gd name="T6" fmla="*/ 21 w 139"/>
                <a:gd name="T7" fmla="*/ 1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156">
                  <a:moveTo>
                    <a:pt x="21" y="14"/>
                  </a:moveTo>
                  <a:cubicBezTo>
                    <a:pt x="22" y="68"/>
                    <a:pt x="139" y="124"/>
                    <a:pt x="119" y="156"/>
                  </a:cubicBezTo>
                  <a:cubicBezTo>
                    <a:pt x="75" y="151"/>
                    <a:pt x="8" y="91"/>
                    <a:pt x="2" y="43"/>
                  </a:cubicBezTo>
                  <a:cubicBezTo>
                    <a:pt x="0" y="27"/>
                    <a:pt x="6" y="0"/>
                    <a:pt x="2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Freeform 32"/>
            <p:cNvSpPr>
              <a:spLocks/>
            </p:cNvSpPr>
            <p:nvPr/>
          </p:nvSpPr>
          <p:spPr bwMode="auto">
            <a:xfrm>
              <a:off x="2449512" y="2013074"/>
              <a:ext cx="296862" cy="285750"/>
            </a:xfrm>
            <a:custGeom>
              <a:avLst/>
              <a:gdLst>
                <a:gd name="T0" fmla="*/ 102 w 169"/>
                <a:gd name="T1" fmla="*/ 90 h 163"/>
                <a:gd name="T2" fmla="*/ 169 w 169"/>
                <a:gd name="T3" fmla="*/ 125 h 163"/>
                <a:gd name="T4" fmla="*/ 45 w 169"/>
                <a:gd name="T5" fmla="*/ 0 h 163"/>
                <a:gd name="T6" fmla="*/ 102 w 169"/>
                <a:gd name="T7" fmla="*/ 9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163">
                  <a:moveTo>
                    <a:pt x="102" y="90"/>
                  </a:moveTo>
                  <a:cubicBezTo>
                    <a:pt x="123" y="106"/>
                    <a:pt x="142" y="122"/>
                    <a:pt x="169" y="125"/>
                  </a:cubicBezTo>
                  <a:cubicBezTo>
                    <a:pt x="152" y="163"/>
                    <a:pt x="0" y="58"/>
                    <a:pt x="45" y="0"/>
                  </a:cubicBezTo>
                  <a:cubicBezTo>
                    <a:pt x="59" y="33"/>
                    <a:pt x="81" y="63"/>
                    <a:pt x="102" y="9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2932112" y="2016249"/>
              <a:ext cx="147637" cy="350838"/>
            </a:xfrm>
            <a:custGeom>
              <a:avLst/>
              <a:gdLst>
                <a:gd name="T0" fmla="*/ 79 w 84"/>
                <a:gd name="T1" fmla="*/ 38 h 200"/>
                <a:gd name="T2" fmla="*/ 0 w 84"/>
                <a:gd name="T3" fmla="*/ 200 h 200"/>
                <a:gd name="T4" fmla="*/ 76 w 84"/>
                <a:gd name="T5" fmla="*/ 0 h 200"/>
                <a:gd name="T6" fmla="*/ 79 w 84"/>
                <a:gd name="T7" fmla="*/ 3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200">
                  <a:moveTo>
                    <a:pt x="79" y="38"/>
                  </a:moveTo>
                  <a:cubicBezTo>
                    <a:pt x="62" y="105"/>
                    <a:pt x="48" y="151"/>
                    <a:pt x="0" y="200"/>
                  </a:cubicBezTo>
                  <a:cubicBezTo>
                    <a:pt x="47" y="148"/>
                    <a:pt x="72" y="70"/>
                    <a:pt x="76" y="0"/>
                  </a:cubicBezTo>
                  <a:cubicBezTo>
                    <a:pt x="83" y="12"/>
                    <a:pt x="84" y="26"/>
                    <a:pt x="7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Freeform 34"/>
            <p:cNvSpPr>
              <a:spLocks/>
            </p:cNvSpPr>
            <p:nvPr/>
          </p:nvSpPr>
          <p:spPr bwMode="auto">
            <a:xfrm>
              <a:off x="2897187" y="2068636"/>
              <a:ext cx="3175" cy="14288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8"/>
                    <a:pt x="0" y="7"/>
                    <a:pt x="2" y="0"/>
                  </a:cubicBezTo>
                </a:path>
              </a:pathLst>
            </a:cu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2438400" y="2090861"/>
              <a:ext cx="284162" cy="238125"/>
            </a:xfrm>
            <a:custGeom>
              <a:avLst/>
              <a:gdLst>
                <a:gd name="T0" fmla="*/ 58 w 162"/>
                <a:gd name="T1" fmla="*/ 35 h 135"/>
                <a:gd name="T2" fmla="*/ 162 w 162"/>
                <a:gd name="T3" fmla="*/ 104 h 135"/>
                <a:gd name="T4" fmla="*/ 35 w 162"/>
                <a:gd name="T5" fmla="*/ 0 h 135"/>
                <a:gd name="T6" fmla="*/ 58 w 162"/>
                <a:gd name="T7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135">
                  <a:moveTo>
                    <a:pt x="58" y="35"/>
                  </a:moveTo>
                  <a:cubicBezTo>
                    <a:pt x="88" y="65"/>
                    <a:pt x="120" y="94"/>
                    <a:pt x="162" y="104"/>
                  </a:cubicBezTo>
                  <a:cubicBezTo>
                    <a:pt x="147" y="135"/>
                    <a:pt x="0" y="53"/>
                    <a:pt x="35" y="0"/>
                  </a:cubicBezTo>
                  <a:cubicBezTo>
                    <a:pt x="42" y="12"/>
                    <a:pt x="50" y="24"/>
                    <a:pt x="58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3048000" y="2090861"/>
              <a:ext cx="44450" cy="144463"/>
            </a:xfrm>
            <a:custGeom>
              <a:avLst/>
              <a:gdLst>
                <a:gd name="T0" fmla="*/ 18 w 25"/>
                <a:gd name="T1" fmla="*/ 40 h 82"/>
                <a:gd name="T2" fmla="*/ 0 w 25"/>
                <a:gd name="T3" fmla="*/ 82 h 82"/>
                <a:gd name="T4" fmla="*/ 20 w 25"/>
                <a:gd name="T5" fmla="*/ 0 h 82"/>
                <a:gd name="T6" fmla="*/ 18 w 25"/>
                <a:gd name="T7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2">
                  <a:moveTo>
                    <a:pt x="18" y="40"/>
                  </a:moveTo>
                  <a:cubicBezTo>
                    <a:pt x="13" y="55"/>
                    <a:pt x="9" y="73"/>
                    <a:pt x="0" y="82"/>
                  </a:cubicBezTo>
                  <a:cubicBezTo>
                    <a:pt x="12" y="56"/>
                    <a:pt x="20" y="29"/>
                    <a:pt x="20" y="0"/>
                  </a:cubicBezTo>
                  <a:cubicBezTo>
                    <a:pt x="25" y="13"/>
                    <a:pt x="24" y="28"/>
                    <a:pt x="18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2816225" y="2148011"/>
              <a:ext cx="68262" cy="263525"/>
            </a:xfrm>
            <a:custGeom>
              <a:avLst/>
              <a:gdLst>
                <a:gd name="T0" fmla="*/ 39 w 39"/>
                <a:gd name="T1" fmla="*/ 0 h 150"/>
                <a:gd name="T2" fmla="*/ 0 w 39"/>
                <a:gd name="T3" fmla="*/ 150 h 150"/>
                <a:gd name="T4" fmla="*/ 39 w 39"/>
                <a:gd name="T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50">
                  <a:moveTo>
                    <a:pt x="39" y="0"/>
                  </a:moveTo>
                  <a:cubicBezTo>
                    <a:pt x="33" y="47"/>
                    <a:pt x="37" y="115"/>
                    <a:pt x="0" y="150"/>
                  </a:cubicBezTo>
                  <a:cubicBezTo>
                    <a:pt x="19" y="101"/>
                    <a:pt x="24" y="48"/>
                    <a:pt x="3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2468562" y="2171824"/>
              <a:ext cx="230187" cy="200025"/>
            </a:xfrm>
            <a:custGeom>
              <a:avLst/>
              <a:gdLst>
                <a:gd name="T0" fmla="*/ 54 w 131"/>
                <a:gd name="T1" fmla="*/ 36 h 113"/>
                <a:gd name="T2" fmla="*/ 131 w 131"/>
                <a:gd name="T3" fmla="*/ 81 h 113"/>
                <a:gd name="T4" fmla="*/ 10 w 131"/>
                <a:gd name="T5" fmla="*/ 0 h 113"/>
                <a:gd name="T6" fmla="*/ 54 w 131"/>
                <a:gd name="T7" fmla="*/ 3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13">
                  <a:moveTo>
                    <a:pt x="54" y="36"/>
                  </a:moveTo>
                  <a:cubicBezTo>
                    <a:pt x="75" y="56"/>
                    <a:pt x="103" y="71"/>
                    <a:pt x="131" y="81"/>
                  </a:cubicBezTo>
                  <a:cubicBezTo>
                    <a:pt x="110" y="113"/>
                    <a:pt x="0" y="40"/>
                    <a:pt x="10" y="0"/>
                  </a:cubicBezTo>
                  <a:cubicBezTo>
                    <a:pt x="23" y="15"/>
                    <a:pt x="37" y="28"/>
                    <a:pt x="54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Freeform 39"/>
            <p:cNvSpPr>
              <a:spLocks/>
            </p:cNvSpPr>
            <p:nvPr/>
          </p:nvSpPr>
          <p:spPr bwMode="auto">
            <a:xfrm>
              <a:off x="2495550" y="2246436"/>
              <a:ext cx="176212" cy="127000"/>
            </a:xfrm>
            <a:custGeom>
              <a:avLst/>
              <a:gdLst>
                <a:gd name="T0" fmla="*/ 20 w 101"/>
                <a:gd name="T1" fmla="*/ 14 h 72"/>
                <a:gd name="T2" fmla="*/ 101 w 101"/>
                <a:gd name="T3" fmla="*/ 58 h 72"/>
                <a:gd name="T4" fmla="*/ 1 w 101"/>
                <a:gd name="T5" fmla="*/ 0 h 72"/>
                <a:gd name="T6" fmla="*/ 20 w 101"/>
                <a:gd name="T7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72">
                  <a:moveTo>
                    <a:pt x="20" y="14"/>
                  </a:moveTo>
                  <a:cubicBezTo>
                    <a:pt x="44" y="31"/>
                    <a:pt x="74" y="54"/>
                    <a:pt x="101" y="58"/>
                  </a:cubicBezTo>
                  <a:cubicBezTo>
                    <a:pt x="79" y="72"/>
                    <a:pt x="0" y="34"/>
                    <a:pt x="1" y="0"/>
                  </a:cubicBezTo>
                  <a:cubicBezTo>
                    <a:pt x="7" y="7"/>
                    <a:pt x="15" y="10"/>
                    <a:pt x="2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Freeform 40"/>
            <p:cNvSpPr>
              <a:spLocks/>
            </p:cNvSpPr>
            <p:nvPr/>
          </p:nvSpPr>
          <p:spPr bwMode="auto">
            <a:xfrm>
              <a:off x="2506662" y="2306761"/>
              <a:ext cx="147637" cy="71438"/>
            </a:xfrm>
            <a:custGeom>
              <a:avLst/>
              <a:gdLst>
                <a:gd name="T0" fmla="*/ 58 w 84"/>
                <a:gd name="T1" fmla="*/ 33 h 41"/>
                <a:gd name="T2" fmla="*/ 84 w 84"/>
                <a:gd name="T3" fmla="*/ 41 h 41"/>
                <a:gd name="T4" fmla="*/ 0 w 84"/>
                <a:gd name="T5" fmla="*/ 0 h 41"/>
                <a:gd name="T6" fmla="*/ 58 w 84"/>
                <a:gd name="T7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58" y="33"/>
                  </a:moveTo>
                  <a:cubicBezTo>
                    <a:pt x="67" y="35"/>
                    <a:pt x="76" y="38"/>
                    <a:pt x="84" y="41"/>
                  </a:cubicBezTo>
                  <a:cubicBezTo>
                    <a:pt x="59" y="38"/>
                    <a:pt x="0" y="29"/>
                    <a:pt x="0" y="0"/>
                  </a:cubicBezTo>
                  <a:cubicBezTo>
                    <a:pt x="17" y="14"/>
                    <a:pt x="37" y="25"/>
                    <a:pt x="58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2482850" y="2340099"/>
              <a:ext cx="12700" cy="1588"/>
            </a:xfrm>
            <a:custGeom>
              <a:avLst/>
              <a:gdLst>
                <a:gd name="T0" fmla="*/ 5 w 7"/>
                <a:gd name="T1" fmla="*/ 0 h 1"/>
                <a:gd name="T2" fmla="*/ 5 w 7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5" y="0"/>
                  </a:moveTo>
                  <a:cubicBezTo>
                    <a:pt x="7" y="1"/>
                    <a:pt x="0" y="0"/>
                    <a:pt x="5" y="0"/>
                  </a:cubicBezTo>
                </a:path>
              </a:pathLst>
            </a:cu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Freeform 42"/>
            <p:cNvSpPr>
              <a:spLocks/>
            </p:cNvSpPr>
            <p:nvPr/>
          </p:nvSpPr>
          <p:spPr bwMode="auto">
            <a:xfrm>
              <a:off x="2503487" y="2352799"/>
              <a:ext cx="138112" cy="85725"/>
            </a:xfrm>
            <a:custGeom>
              <a:avLst/>
              <a:gdLst>
                <a:gd name="T0" fmla="*/ 79 w 79"/>
                <a:gd name="T1" fmla="*/ 24 h 48"/>
                <a:gd name="T2" fmla="*/ 7 w 79"/>
                <a:gd name="T3" fmla="*/ 0 h 48"/>
                <a:gd name="T4" fmla="*/ 79 w 79"/>
                <a:gd name="T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48">
                  <a:moveTo>
                    <a:pt x="79" y="24"/>
                  </a:moveTo>
                  <a:cubicBezTo>
                    <a:pt x="65" y="48"/>
                    <a:pt x="0" y="28"/>
                    <a:pt x="7" y="0"/>
                  </a:cubicBezTo>
                  <a:cubicBezTo>
                    <a:pt x="28" y="14"/>
                    <a:pt x="55" y="16"/>
                    <a:pt x="79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Freeform 43"/>
            <p:cNvSpPr>
              <a:spLocks/>
            </p:cNvSpPr>
            <p:nvPr/>
          </p:nvSpPr>
          <p:spPr bwMode="auto">
            <a:xfrm>
              <a:off x="2900362" y="2376611"/>
              <a:ext cx="25400" cy="22225"/>
            </a:xfrm>
            <a:custGeom>
              <a:avLst/>
              <a:gdLst>
                <a:gd name="T0" fmla="*/ 14 w 14"/>
                <a:gd name="T1" fmla="*/ 0 h 13"/>
                <a:gd name="T2" fmla="*/ 0 w 14"/>
                <a:gd name="T3" fmla="*/ 13 h 13"/>
                <a:gd name="T4" fmla="*/ 14 w 1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cubicBezTo>
                    <a:pt x="9" y="5"/>
                    <a:pt x="8" y="10"/>
                    <a:pt x="0" y="13"/>
                  </a:cubicBezTo>
                  <a:cubicBezTo>
                    <a:pt x="5" y="9"/>
                    <a:pt x="11" y="4"/>
                    <a:pt x="14" y="0"/>
                  </a:cubicBezTo>
                </a:path>
              </a:pathLst>
            </a:cu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Freeform 44"/>
            <p:cNvSpPr>
              <a:spLocks/>
            </p:cNvSpPr>
            <p:nvPr/>
          </p:nvSpPr>
          <p:spPr bwMode="auto">
            <a:xfrm>
              <a:off x="2154237" y="2336924"/>
              <a:ext cx="376237" cy="468313"/>
            </a:xfrm>
            <a:custGeom>
              <a:avLst/>
              <a:gdLst>
                <a:gd name="T0" fmla="*/ 214 w 214"/>
                <a:gd name="T1" fmla="*/ 46 h 266"/>
                <a:gd name="T2" fmla="*/ 0 w 214"/>
                <a:gd name="T3" fmla="*/ 266 h 266"/>
                <a:gd name="T4" fmla="*/ 63 w 214"/>
                <a:gd name="T5" fmla="*/ 181 h 266"/>
                <a:gd name="T6" fmla="*/ 214 w 214"/>
                <a:gd name="T7" fmla="*/ 4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266">
                  <a:moveTo>
                    <a:pt x="214" y="46"/>
                  </a:moveTo>
                  <a:cubicBezTo>
                    <a:pt x="149" y="121"/>
                    <a:pt x="79" y="205"/>
                    <a:pt x="0" y="266"/>
                  </a:cubicBezTo>
                  <a:cubicBezTo>
                    <a:pt x="12" y="237"/>
                    <a:pt x="42" y="207"/>
                    <a:pt x="63" y="181"/>
                  </a:cubicBezTo>
                  <a:cubicBezTo>
                    <a:pt x="87" y="151"/>
                    <a:pt x="182" y="0"/>
                    <a:pt x="214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Freeform 45"/>
            <p:cNvSpPr>
              <a:spLocks/>
            </p:cNvSpPr>
            <p:nvPr/>
          </p:nvSpPr>
          <p:spPr bwMode="auto">
            <a:xfrm>
              <a:off x="2598737" y="2440111"/>
              <a:ext cx="96837" cy="428625"/>
            </a:xfrm>
            <a:custGeom>
              <a:avLst/>
              <a:gdLst>
                <a:gd name="T0" fmla="*/ 55 w 55"/>
                <a:gd name="T1" fmla="*/ 6 h 244"/>
                <a:gd name="T2" fmla="*/ 0 w 55"/>
                <a:gd name="T3" fmla="*/ 244 h 244"/>
                <a:gd name="T4" fmla="*/ 25 w 55"/>
                <a:gd name="T5" fmla="*/ 0 h 244"/>
                <a:gd name="T6" fmla="*/ 55 w 55"/>
                <a:gd name="T7" fmla="*/ 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44">
                  <a:moveTo>
                    <a:pt x="55" y="6"/>
                  </a:moveTo>
                  <a:cubicBezTo>
                    <a:pt x="35" y="84"/>
                    <a:pt x="11" y="163"/>
                    <a:pt x="0" y="244"/>
                  </a:cubicBezTo>
                  <a:cubicBezTo>
                    <a:pt x="5" y="165"/>
                    <a:pt x="31" y="79"/>
                    <a:pt x="25" y="0"/>
                  </a:cubicBezTo>
                  <a:cubicBezTo>
                    <a:pt x="34" y="2"/>
                    <a:pt x="46" y="2"/>
                    <a:pt x="5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75754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텍스트 개체 틀 11">
            <a:extLst>
              <a:ext uri="{FF2B5EF4-FFF2-40B4-BE49-F238E27FC236}">
                <a16:creationId xmlns:a16="http://schemas.microsoft.com/office/drawing/2014/main" id="{808275A9-DDD8-4B7D-A2E4-5E2D0B5D867A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7218203" y="3429000"/>
            <a:ext cx="4689104" cy="646331"/>
          </a:xfrm>
        </p:spPr>
        <p:txBody>
          <a:bodyPr>
            <a:noAutofit/>
          </a:bodyPr>
          <a:lstStyle/>
          <a:p>
            <a:pPr lvl="0" algn="r" rtl="1">
              <a:lnSpc>
                <a:spcPct val="150000"/>
              </a:lnSpc>
              <a:defRPr/>
            </a:pPr>
            <a:r>
              <a:rPr lang="fa-IR" altLang="ko-KR" sz="1800" dirty="0">
                <a:solidFill>
                  <a:schemeClr val="bg1">
                    <a:lumMod val="75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محصول "دانلود رایگان قالب پاورپوینت مهندسی نساجی (تم: بافندگی)" یک پکیج کاملا رایگان است که شامل 13 اسلاید مهندسی نساجی است. این قالب پاورپوینت حرفه ای طراحی شده است و 3 اسلاید ابتدایی آن، متحرک و جذاب می باشد که میتوانید از آنها برای ارائه حرفه ای و شگفت انگیز خود استفاده کنید. </a:t>
            </a:r>
            <a:endParaRPr lang="en-US" altLang="ko-KR" sz="1800" dirty="0">
              <a:solidFill>
                <a:schemeClr val="bg1">
                  <a:lumMod val="75000"/>
                </a:schemeClr>
              </a:solidFill>
              <a:latin typeface="Calibri Light" panose="020F0302020204030204" pitchFamily="34" charset="0"/>
              <a:cs typeface="B Nazanin" pitchFamily="2" charset="-78"/>
            </a:endParaRPr>
          </a:p>
        </p:txBody>
      </p:sp>
      <p:sp>
        <p:nvSpPr>
          <p:cNvPr id="11" name="제목 10">
            <a:extLst>
              <a:ext uri="{FF2B5EF4-FFF2-40B4-BE49-F238E27FC236}">
                <a16:creationId xmlns:a16="http://schemas.microsoft.com/office/drawing/2014/main" id="{5683AB5A-60CB-4A37-B95B-99C1BF3F0E7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218203" y="1794097"/>
            <a:ext cx="4689104" cy="784211"/>
          </a:xfrm>
        </p:spPr>
        <p:txBody>
          <a:bodyPr>
            <a:normAutofit fontScale="90000"/>
          </a:bodyPr>
          <a:lstStyle/>
          <a:p>
            <a:pPr algn="r" rtl="1"/>
            <a:r>
              <a:rPr lang="fa-IR" altLang="ko-KR" sz="4000" dirty="0">
                <a:solidFill>
                  <a:schemeClr val="bg1">
                    <a:lumMod val="75000"/>
                  </a:schemeClr>
                </a:solidFill>
                <a:latin typeface="VomZom" pitchFamily="2" charset="0"/>
                <a:cs typeface="B Nazanin" pitchFamily="2" charset="-78"/>
              </a:rPr>
              <a:t>اینجا یک زیرنویس بنویسید</a:t>
            </a:r>
            <a:endParaRPr lang="ko-KR" altLang="en-US" sz="4000" dirty="0">
              <a:cs typeface="B Nazanin" pitchFamily="2" charset="-78"/>
            </a:endParaRPr>
          </a:p>
        </p:txBody>
      </p:sp>
      <p:pic>
        <p:nvPicPr>
          <p:cNvPr id="7" name="그림 개체 틀 6">
            <a:extLst>
              <a:ext uri="{FF2B5EF4-FFF2-40B4-BE49-F238E27FC236}">
                <a16:creationId xmlns:a16="http://schemas.microsoft.com/office/drawing/2014/main" id="{9651E8C7-EE3E-4C9F-A429-6BE7308647E7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그림 개체 틀 8">
            <a:extLst>
              <a:ext uri="{FF2B5EF4-FFF2-40B4-BE49-F238E27FC236}">
                <a16:creationId xmlns:a16="http://schemas.microsoft.com/office/drawing/2014/main" id="{B9E883E4-A1A8-481C-816E-205D2C8C4F4B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8" name="그룹 7"/>
          <p:cNvGrpSpPr/>
          <p:nvPr/>
        </p:nvGrpSpPr>
        <p:grpSpPr>
          <a:xfrm>
            <a:off x="7323307" y="519958"/>
            <a:ext cx="1155337" cy="1130166"/>
            <a:chOff x="3235436" y="4466897"/>
            <a:chExt cx="1906793" cy="198898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10" name="Freeform 5"/>
            <p:cNvSpPr>
              <a:spLocks noEditPoints="1"/>
            </p:cNvSpPr>
            <p:nvPr/>
          </p:nvSpPr>
          <p:spPr bwMode="auto">
            <a:xfrm>
              <a:off x="4872178" y="6002664"/>
              <a:ext cx="180817" cy="453215"/>
            </a:xfrm>
            <a:custGeom>
              <a:avLst/>
              <a:gdLst>
                <a:gd name="T0" fmla="*/ 90 w 180"/>
                <a:gd name="T1" fmla="*/ 337 h 450"/>
                <a:gd name="T2" fmla="*/ 129 w 180"/>
                <a:gd name="T3" fmla="*/ 371 h 450"/>
                <a:gd name="T4" fmla="*/ 140 w 180"/>
                <a:gd name="T5" fmla="*/ 319 h 450"/>
                <a:gd name="T6" fmla="*/ 168 w 180"/>
                <a:gd name="T7" fmla="*/ 301 h 450"/>
                <a:gd name="T8" fmla="*/ 123 w 180"/>
                <a:gd name="T9" fmla="*/ 279 h 450"/>
                <a:gd name="T10" fmla="*/ 36 w 180"/>
                <a:gd name="T11" fmla="*/ 272 h 450"/>
                <a:gd name="T12" fmla="*/ 15 w 180"/>
                <a:gd name="T13" fmla="*/ 248 h 450"/>
                <a:gd name="T14" fmla="*/ 142 w 180"/>
                <a:gd name="T15" fmla="*/ 299 h 450"/>
                <a:gd name="T16" fmla="*/ 139 w 180"/>
                <a:gd name="T17" fmla="*/ 263 h 450"/>
                <a:gd name="T18" fmla="*/ 133 w 180"/>
                <a:gd name="T19" fmla="*/ 225 h 450"/>
                <a:gd name="T20" fmla="*/ 9 w 180"/>
                <a:gd name="T21" fmla="*/ 210 h 450"/>
                <a:gd name="T22" fmla="*/ 24 w 180"/>
                <a:gd name="T23" fmla="*/ 206 h 450"/>
                <a:gd name="T24" fmla="*/ 76 w 180"/>
                <a:gd name="T25" fmla="*/ 183 h 450"/>
                <a:gd name="T26" fmla="*/ 72 w 180"/>
                <a:gd name="T27" fmla="*/ 146 h 450"/>
                <a:gd name="T28" fmla="*/ 66 w 180"/>
                <a:gd name="T29" fmla="*/ 0 h 450"/>
                <a:gd name="T30" fmla="*/ 57 w 180"/>
                <a:gd name="T31" fmla="*/ 9 h 450"/>
                <a:gd name="T32" fmla="*/ 68 w 180"/>
                <a:gd name="T33" fmla="*/ 120 h 450"/>
                <a:gd name="T34" fmla="*/ 49 w 180"/>
                <a:gd name="T35" fmla="*/ 42 h 450"/>
                <a:gd name="T36" fmla="*/ 38 w 180"/>
                <a:gd name="T37" fmla="*/ 79 h 450"/>
                <a:gd name="T38" fmla="*/ 43 w 180"/>
                <a:gd name="T39" fmla="*/ 170 h 450"/>
                <a:gd name="T40" fmla="*/ 29 w 180"/>
                <a:gd name="T41" fmla="*/ 85 h 450"/>
                <a:gd name="T42" fmla="*/ 23 w 180"/>
                <a:gd name="T43" fmla="*/ 51 h 450"/>
                <a:gd name="T44" fmla="*/ 15 w 180"/>
                <a:gd name="T45" fmla="*/ 65 h 450"/>
                <a:gd name="T46" fmla="*/ 18 w 180"/>
                <a:gd name="T47" fmla="*/ 151 h 450"/>
                <a:gd name="T48" fmla="*/ 8 w 180"/>
                <a:gd name="T49" fmla="*/ 108 h 450"/>
                <a:gd name="T50" fmla="*/ 2 w 180"/>
                <a:gd name="T51" fmla="*/ 131 h 450"/>
                <a:gd name="T52" fmla="*/ 5 w 180"/>
                <a:gd name="T53" fmla="*/ 174 h 450"/>
                <a:gd name="T54" fmla="*/ 0 w 180"/>
                <a:gd name="T55" fmla="*/ 203 h 450"/>
                <a:gd name="T56" fmla="*/ 6 w 180"/>
                <a:gd name="T57" fmla="*/ 234 h 450"/>
                <a:gd name="T58" fmla="*/ 23 w 180"/>
                <a:gd name="T59" fmla="*/ 271 h 450"/>
                <a:gd name="T60" fmla="*/ 41 w 180"/>
                <a:gd name="T61" fmla="*/ 323 h 450"/>
                <a:gd name="T62" fmla="*/ 56 w 180"/>
                <a:gd name="T63" fmla="*/ 341 h 450"/>
                <a:gd name="T64" fmla="*/ 39 w 180"/>
                <a:gd name="T65" fmla="*/ 289 h 450"/>
                <a:gd name="T66" fmla="*/ 64 w 180"/>
                <a:gd name="T67" fmla="*/ 352 h 450"/>
                <a:gd name="T68" fmla="*/ 81 w 180"/>
                <a:gd name="T69" fmla="*/ 376 h 450"/>
                <a:gd name="T70" fmla="*/ 91 w 180"/>
                <a:gd name="T71" fmla="*/ 349 h 450"/>
                <a:gd name="T72" fmla="*/ 105 w 180"/>
                <a:gd name="T73" fmla="*/ 445 h 450"/>
                <a:gd name="T74" fmla="*/ 131 w 180"/>
                <a:gd name="T75" fmla="*/ 383 h 450"/>
                <a:gd name="T76" fmla="*/ 145 w 180"/>
                <a:gd name="T77" fmla="*/ 392 h 450"/>
                <a:gd name="T78" fmla="*/ 159 w 180"/>
                <a:gd name="T79" fmla="*/ 341 h 450"/>
                <a:gd name="T80" fmla="*/ 164 w 180"/>
                <a:gd name="T81" fmla="*/ 344 h 450"/>
                <a:gd name="T82" fmla="*/ 171 w 180"/>
                <a:gd name="T83" fmla="*/ 325 h 450"/>
                <a:gd name="T84" fmla="*/ 177 w 180"/>
                <a:gd name="T85" fmla="*/ 261 h 450"/>
                <a:gd name="T86" fmla="*/ 170 w 180"/>
                <a:gd name="T87" fmla="*/ 224 h 450"/>
                <a:gd name="T88" fmla="*/ 162 w 180"/>
                <a:gd name="T89" fmla="*/ 188 h 450"/>
                <a:gd name="T90" fmla="*/ 155 w 180"/>
                <a:gd name="T91" fmla="*/ 184 h 450"/>
                <a:gd name="T92" fmla="*/ 131 w 180"/>
                <a:gd name="T93" fmla="*/ 73 h 450"/>
                <a:gd name="T94" fmla="*/ 113 w 180"/>
                <a:gd name="T95" fmla="*/ 58 h 450"/>
                <a:gd name="T96" fmla="*/ 142 w 180"/>
                <a:gd name="T97" fmla="*/ 194 h 450"/>
                <a:gd name="T98" fmla="*/ 128 w 180"/>
                <a:gd name="T99" fmla="*/ 137 h 450"/>
                <a:gd name="T100" fmla="*/ 134 w 180"/>
                <a:gd name="T101" fmla="*/ 221 h 450"/>
                <a:gd name="T102" fmla="*/ 110 w 180"/>
                <a:gd name="T103" fmla="*/ 77 h 450"/>
                <a:gd name="T104" fmla="*/ 102 w 180"/>
                <a:gd name="T105" fmla="*/ 71 h 450"/>
                <a:gd name="T106" fmla="*/ 117 w 180"/>
                <a:gd name="T107" fmla="*/ 194 h 450"/>
                <a:gd name="T108" fmla="*/ 102 w 180"/>
                <a:gd name="T109" fmla="*/ 93 h 450"/>
                <a:gd name="T110" fmla="*/ 89 w 180"/>
                <a:gd name="T111" fmla="*/ 22 h 450"/>
                <a:gd name="T112" fmla="*/ 80 w 180"/>
                <a:gd name="T113" fmla="*/ 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450">
                  <a:moveTo>
                    <a:pt x="89" y="340"/>
                  </a:moveTo>
                  <a:cubicBezTo>
                    <a:pt x="87" y="340"/>
                    <a:pt x="87" y="340"/>
                    <a:pt x="86" y="337"/>
                  </a:cubicBezTo>
                  <a:cubicBezTo>
                    <a:pt x="85" y="334"/>
                    <a:pt x="86" y="334"/>
                    <a:pt x="84" y="331"/>
                  </a:cubicBezTo>
                  <a:cubicBezTo>
                    <a:pt x="87" y="328"/>
                    <a:pt x="86" y="329"/>
                    <a:pt x="86" y="323"/>
                  </a:cubicBezTo>
                  <a:cubicBezTo>
                    <a:pt x="89" y="324"/>
                    <a:pt x="88" y="326"/>
                    <a:pt x="90" y="335"/>
                  </a:cubicBezTo>
                  <a:cubicBezTo>
                    <a:pt x="90" y="337"/>
                    <a:pt x="90" y="334"/>
                    <a:pt x="90" y="337"/>
                  </a:cubicBezTo>
                  <a:cubicBezTo>
                    <a:pt x="90" y="340"/>
                    <a:pt x="90" y="338"/>
                    <a:pt x="90" y="340"/>
                  </a:cubicBezTo>
                  <a:lnTo>
                    <a:pt x="89" y="340"/>
                  </a:lnTo>
                  <a:close/>
                  <a:moveTo>
                    <a:pt x="127" y="318"/>
                  </a:moveTo>
                  <a:cubicBezTo>
                    <a:pt x="129" y="358"/>
                    <a:pt x="129" y="358"/>
                    <a:pt x="129" y="358"/>
                  </a:cubicBezTo>
                  <a:cubicBezTo>
                    <a:pt x="130" y="365"/>
                    <a:pt x="130" y="366"/>
                    <a:pt x="129" y="370"/>
                  </a:cubicBezTo>
                  <a:cubicBezTo>
                    <a:pt x="129" y="371"/>
                    <a:pt x="129" y="371"/>
                    <a:pt x="129" y="371"/>
                  </a:cubicBezTo>
                  <a:cubicBezTo>
                    <a:pt x="128" y="362"/>
                    <a:pt x="127" y="353"/>
                    <a:pt x="126" y="345"/>
                  </a:cubicBezTo>
                  <a:cubicBezTo>
                    <a:pt x="126" y="340"/>
                    <a:pt x="126" y="335"/>
                    <a:pt x="126" y="331"/>
                  </a:cubicBezTo>
                  <a:cubicBezTo>
                    <a:pt x="125" y="324"/>
                    <a:pt x="125" y="324"/>
                    <a:pt x="126" y="320"/>
                  </a:cubicBezTo>
                  <a:cubicBezTo>
                    <a:pt x="127" y="319"/>
                    <a:pt x="127" y="319"/>
                    <a:pt x="127" y="319"/>
                  </a:cubicBezTo>
                  <a:lnTo>
                    <a:pt x="127" y="318"/>
                  </a:lnTo>
                  <a:close/>
                  <a:moveTo>
                    <a:pt x="140" y="319"/>
                  </a:moveTo>
                  <a:cubicBezTo>
                    <a:pt x="141" y="319"/>
                    <a:pt x="141" y="318"/>
                    <a:pt x="142" y="317"/>
                  </a:cubicBezTo>
                  <a:cubicBezTo>
                    <a:pt x="142" y="325"/>
                    <a:pt x="143" y="324"/>
                    <a:pt x="143" y="333"/>
                  </a:cubicBezTo>
                  <a:cubicBezTo>
                    <a:pt x="142" y="331"/>
                    <a:pt x="142" y="329"/>
                    <a:pt x="142" y="326"/>
                  </a:cubicBezTo>
                  <a:lnTo>
                    <a:pt x="140" y="319"/>
                  </a:lnTo>
                  <a:close/>
                  <a:moveTo>
                    <a:pt x="170" y="304"/>
                  </a:moveTo>
                  <a:cubicBezTo>
                    <a:pt x="168" y="302"/>
                    <a:pt x="168" y="306"/>
                    <a:pt x="168" y="301"/>
                  </a:cubicBezTo>
                  <a:cubicBezTo>
                    <a:pt x="170" y="293"/>
                    <a:pt x="170" y="293"/>
                    <a:pt x="170" y="293"/>
                  </a:cubicBezTo>
                  <a:cubicBezTo>
                    <a:pt x="170" y="297"/>
                    <a:pt x="171" y="301"/>
                    <a:pt x="170" y="304"/>
                  </a:cubicBezTo>
                  <a:close/>
                  <a:moveTo>
                    <a:pt x="123" y="279"/>
                  </a:moveTo>
                  <a:cubicBezTo>
                    <a:pt x="123" y="285"/>
                    <a:pt x="123" y="283"/>
                    <a:pt x="122" y="284"/>
                  </a:cubicBezTo>
                  <a:cubicBezTo>
                    <a:pt x="120" y="282"/>
                    <a:pt x="119" y="277"/>
                    <a:pt x="121" y="275"/>
                  </a:cubicBezTo>
                  <a:lnTo>
                    <a:pt x="123" y="279"/>
                  </a:lnTo>
                  <a:close/>
                  <a:moveTo>
                    <a:pt x="120" y="272"/>
                  </a:moveTo>
                  <a:cubicBezTo>
                    <a:pt x="120" y="269"/>
                    <a:pt x="121" y="272"/>
                    <a:pt x="121" y="272"/>
                  </a:cubicBezTo>
                  <a:cubicBezTo>
                    <a:pt x="121" y="273"/>
                    <a:pt x="120" y="273"/>
                    <a:pt x="120" y="272"/>
                  </a:cubicBezTo>
                  <a:close/>
                  <a:moveTo>
                    <a:pt x="35" y="255"/>
                  </a:moveTo>
                  <a:cubicBezTo>
                    <a:pt x="34" y="263"/>
                    <a:pt x="43" y="280"/>
                    <a:pt x="41" y="288"/>
                  </a:cubicBezTo>
                  <a:cubicBezTo>
                    <a:pt x="37" y="285"/>
                    <a:pt x="38" y="281"/>
                    <a:pt x="36" y="272"/>
                  </a:cubicBezTo>
                  <a:cubicBezTo>
                    <a:pt x="36" y="270"/>
                    <a:pt x="36" y="271"/>
                    <a:pt x="35" y="268"/>
                  </a:cubicBezTo>
                  <a:cubicBezTo>
                    <a:pt x="35" y="266"/>
                    <a:pt x="34" y="266"/>
                    <a:pt x="34" y="264"/>
                  </a:cubicBezTo>
                  <a:cubicBezTo>
                    <a:pt x="33" y="249"/>
                    <a:pt x="32" y="258"/>
                    <a:pt x="35" y="255"/>
                  </a:cubicBezTo>
                  <a:close/>
                  <a:moveTo>
                    <a:pt x="15" y="239"/>
                  </a:moveTo>
                  <a:cubicBezTo>
                    <a:pt x="15" y="241"/>
                    <a:pt x="15" y="241"/>
                    <a:pt x="15" y="243"/>
                  </a:cubicBezTo>
                  <a:cubicBezTo>
                    <a:pt x="17" y="253"/>
                    <a:pt x="17" y="246"/>
                    <a:pt x="15" y="248"/>
                  </a:cubicBezTo>
                  <a:cubicBezTo>
                    <a:pt x="12" y="247"/>
                    <a:pt x="11" y="242"/>
                    <a:pt x="12" y="239"/>
                  </a:cubicBezTo>
                  <a:cubicBezTo>
                    <a:pt x="13" y="236"/>
                    <a:pt x="13" y="237"/>
                    <a:pt x="14" y="237"/>
                  </a:cubicBezTo>
                  <a:cubicBezTo>
                    <a:pt x="15" y="238"/>
                    <a:pt x="14" y="236"/>
                    <a:pt x="15" y="239"/>
                  </a:cubicBezTo>
                  <a:close/>
                  <a:moveTo>
                    <a:pt x="140" y="264"/>
                  </a:moveTo>
                  <a:cubicBezTo>
                    <a:pt x="141" y="271"/>
                    <a:pt x="141" y="281"/>
                    <a:pt x="143" y="291"/>
                  </a:cubicBezTo>
                  <a:cubicBezTo>
                    <a:pt x="143" y="294"/>
                    <a:pt x="144" y="297"/>
                    <a:pt x="142" y="299"/>
                  </a:cubicBezTo>
                  <a:cubicBezTo>
                    <a:pt x="139" y="286"/>
                    <a:pt x="140" y="276"/>
                    <a:pt x="138" y="262"/>
                  </a:cubicBezTo>
                  <a:cubicBezTo>
                    <a:pt x="138" y="256"/>
                    <a:pt x="133" y="233"/>
                    <a:pt x="134" y="226"/>
                  </a:cubicBezTo>
                  <a:cubicBezTo>
                    <a:pt x="136" y="230"/>
                    <a:pt x="136" y="230"/>
                    <a:pt x="136" y="230"/>
                  </a:cubicBezTo>
                  <a:cubicBezTo>
                    <a:pt x="136" y="230"/>
                    <a:pt x="136" y="234"/>
                    <a:pt x="136" y="235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8" y="256"/>
                    <a:pt x="139" y="260"/>
                    <a:pt x="139" y="263"/>
                  </a:cubicBezTo>
                  <a:lnTo>
                    <a:pt x="140" y="264"/>
                  </a:lnTo>
                  <a:close/>
                  <a:moveTo>
                    <a:pt x="28" y="228"/>
                  </a:moveTo>
                  <a:cubicBezTo>
                    <a:pt x="29" y="231"/>
                    <a:pt x="28" y="230"/>
                    <a:pt x="27" y="230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8" y="228"/>
                    <a:pt x="27" y="226"/>
                    <a:pt x="28" y="228"/>
                  </a:cubicBezTo>
                  <a:close/>
                  <a:moveTo>
                    <a:pt x="133" y="225"/>
                  </a:moveTo>
                  <a:cubicBezTo>
                    <a:pt x="134" y="223"/>
                    <a:pt x="130" y="223"/>
                    <a:pt x="136" y="222"/>
                  </a:cubicBezTo>
                  <a:cubicBezTo>
                    <a:pt x="134" y="226"/>
                    <a:pt x="137" y="224"/>
                    <a:pt x="133" y="225"/>
                  </a:cubicBezTo>
                  <a:close/>
                  <a:moveTo>
                    <a:pt x="9" y="210"/>
                  </a:moveTo>
                  <a:cubicBezTo>
                    <a:pt x="9" y="210"/>
                    <a:pt x="12" y="211"/>
                    <a:pt x="9" y="213"/>
                  </a:cubicBezTo>
                  <a:cubicBezTo>
                    <a:pt x="9" y="214"/>
                    <a:pt x="8" y="214"/>
                    <a:pt x="7" y="214"/>
                  </a:cubicBezTo>
                  <a:cubicBezTo>
                    <a:pt x="7" y="211"/>
                    <a:pt x="7" y="211"/>
                    <a:pt x="9" y="210"/>
                  </a:cubicBezTo>
                  <a:close/>
                  <a:moveTo>
                    <a:pt x="24" y="206"/>
                  </a:moveTo>
                  <a:cubicBezTo>
                    <a:pt x="24" y="206"/>
                    <a:pt x="25" y="206"/>
                    <a:pt x="25" y="207"/>
                  </a:cubicBezTo>
                  <a:cubicBezTo>
                    <a:pt x="26" y="212"/>
                    <a:pt x="24" y="202"/>
                    <a:pt x="25" y="208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3" y="214"/>
                    <a:pt x="23" y="208"/>
                    <a:pt x="24" y="205"/>
                  </a:cubicBezTo>
                  <a:cubicBezTo>
                    <a:pt x="24" y="205"/>
                    <a:pt x="24" y="206"/>
                    <a:pt x="24" y="206"/>
                  </a:cubicBezTo>
                  <a:close/>
                  <a:moveTo>
                    <a:pt x="160" y="214"/>
                  </a:moveTo>
                  <a:cubicBezTo>
                    <a:pt x="157" y="211"/>
                    <a:pt x="157" y="205"/>
                    <a:pt x="159" y="20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60" y="212"/>
                    <a:pt x="161" y="211"/>
                    <a:pt x="160" y="214"/>
                  </a:cubicBezTo>
                  <a:close/>
                  <a:moveTo>
                    <a:pt x="76" y="180"/>
                  </a:moveTo>
                  <a:cubicBezTo>
                    <a:pt x="76" y="181"/>
                    <a:pt x="77" y="181"/>
                    <a:pt x="76" y="183"/>
                  </a:cubicBezTo>
                  <a:cubicBezTo>
                    <a:pt x="75" y="183"/>
                    <a:pt x="75" y="184"/>
                    <a:pt x="76" y="180"/>
                  </a:cubicBezTo>
                  <a:close/>
                  <a:moveTo>
                    <a:pt x="70" y="147"/>
                  </a:moveTo>
                  <a:cubicBezTo>
                    <a:pt x="69" y="145"/>
                    <a:pt x="69" y="143"/>
                    <a:pt x="69" y="141"/>
                  </a:cubicBezTo>
                  <a:cubicBezTo>
                    <a:pt x="69" y="139"/>
                    <a:pt x="69" y="140"/>
                    <a:pt x="69" y="138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9"/>
                    <a:pt x="71" y="141"/>
                    <a:pt x="72" y="146"/>
                  </a:cubicBezTo>
                  <a:cubicBezTo>
                    <a:pt x="74" y="157"/>
                    <a:pt x="75" y="164"/>
                    <a:pt x="75" y="176"/>
                  </a:cubicBezTo>
                  <a:cubicBezTo>
                    <a:pt x="72" y="171"/>
                    <a:pt x="71" y="154"/>
                    <a:pt x="70" y="147"/>
                  </a:cubicBezTo>
                  <a:close/>
                  <a:moveTo>
                    <a:pt x="66" y="5"/>
                  </a:moveTo>
                  <a:cubicBezTo>
                    <a:pt x="66" y="10"/>
                    <a:pt x="68" y="8"/>
                    <a:pt x="64" y="8"/>
                  </a:cubicBezTo>
                  <a:cubicBezTo>
                    <a:pt x="64" y="5"/>
                    <a:pt x="64" y="6"/>
                    <a:pt x="66" y="5"/>
                  </a:cubicBezTo>
                  <a:close/>
                  <a:moveTo>
                    <a:pt x="66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0" y="5"/>
                    <a:pt x="59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6" y="10"/>
                  </a:cubicBezTo>
                  <a:cubicBezTo>
                    <a:pt x="58" y="13"/>
                    <a:pt x="58" y="12"/>
                    <a:pt x="59" y="15"/>
                  </a:cubicBezTo>
                  <a:cubicBezTo>
                    <a:pt x="60" y="19"/>
                    <a:pt x="58" y="18"/>
                    <a:pt x="59" y="21"/>
                  </a:cubicBezTo>
                  <a:cubicBezTo>
                    <a:pt x="59" y="26"/>
                    <a:pt x="60" y="20"/>
                    <a:pt x="60" y="2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91"/>
                    <a:pt x="67" y="108"/>
                    <a:pt x="68" y="120"/>
                  </a:cubicBezTo>
                  <a:cubicBezTo>
                    <a:pt x="66" y="118"/>
                    <a:pt x="66" y="119"/>
                    <a:pt x="65" y="118"/>
                  </a:cubicBezTo>
                  <a:cubicBezTo>
                    <a:pt x="62" y="111"/>
                    <a:pt x="63" y="101"/>
                    <a:pt x="61" y="95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3"/>
                    <a:pt x="53" y="58"/>
                    <a:pt x="53" y="52"/>
                  </a:cubicBezTo>
                  <a:cubicBezTo>
                    <a:pt x="52" y="52"/>
                    <a:pt x="54" y="50"/>
                    <a:pt x="51" y="5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3"/>
                    <a:pt x="46" y="40"/>
                    <a:pt x="43" y="37"/>
                  </a:cubicBezTo>
                  <a:cubicBezTo>
                    <a:pt x="43" y="43"/>
                    <a:pt x="45" y="46"/>
                    <a:pt x="42" y="51"/>
                  </a:cubicBezTo>
                  <a:cubicBezTo>
                    <a:pt x="40" y="53"/>
                    <a:pt x="40" y="52"/>
                    <a:pt x="39" y="56"/>
                  </a:cubicBezTo>
                  <a:cubicBezTo>
                    <a:pt x="39" y="59"/>
                    <a:pt x="39" y="61"/>
                    <a:pt x="39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8"/>
                    <a:pt x="38" y="74"/>
                    <a:pt x="38" y="79"/>
                  </a:cubicBezTo>
                  <a:cubicBezTo>
                    <a:pt x="38" y="85"/>
                    <a:pt x="39" y="86"/>
                    <a:pt x="39" y="92"/>
                  </a:cubicBezTo>
                  <a:cubicBezTo>
                    <a:pt x="40" y="95"/>
                    <a:pt x="39" y="101"/>
                    <a:pt x="39" y="106"/>
                  </a:cubicBezTo>
                  <a:cubicBezTo>
                    <a:pt x="40" y="109"/>
                    <a:pt x="40" y="116"/>
                    <a:pt x="41" y="120"/>
                  </a:cubicBezTo>
                  <a:cubicBezTo>
                    <a:pt x="41" y="125"/>
                    <a:pt x="42" y="129"/>
                    <a:pt x="42" y="133"/>
                  </a:cubicBezTo>
                  <a:cubicBezTo>
                    <a:pt x="43" y="146"/>
                    <a:pt x="45" y="149"/>
                    <a:pt x="44" y="163"/>
                  </a:cubicBezTo>
                  <a:cubicBezTo>
                    <a:pt x="44" y="167"/>
                    <a:pt x="45" y="168"/>
                    <a:pt x="43" y="170"/>
                  </a:cubicBezTo>
                  <a:cubicBezTo>
                    <a:pt x="40" y="158"/>
                    <a:pt x="41" y="144"/>
                    <a:pt x="39" y="131"/>
                  </a:cubicBezTo>
                  <a:cubicBezTo>
                    <a:pt x="38" y="129"/>
                    <a:pt x="38" y="126"/>
                    <a:pt x="37" y="125"/>
                  </a:cubicBezTo>
                  <a:cubicBezTo>
                    <a:pt x="37" y="125"/>
                    <a:pt x="37" y="125"/>
                    <a:pt x="37" y="124"/>
                  </a:cubicBezTo>
                  <a:cubicBezTo>
                    <a:pt x="35" y="119"/>
                    <a:pt x="36" y="125"/>
                    <a:pt x="35" y="121"/>
                  </a:cubicBezTo>
                  <a:cubicBezTo>
                    <a:pt x="33" y="112"/>
                    <a:pt x="33" y="95"/>
                    <a:pt x="30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9" y="84"/>
                    <a:pt x="29" y="8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68"/>
                    <a:pt x="27" y="70"/>
                    <a:pt x="25" y="66"/>
                  </a:cubicBezTo>
                  <a:cubicBezTo>
                    <a:pt x="24" y="63"/>
                    <a:pt x="25" y="65"/>
                    <a:pt x="24" y="63"/>
                  </a:cubicBezTo>
                  <a:cubicBezTo>
                    <a:pt x="22" y="61"/>
                    <a:pt x="23" y="63"/>
                    <a:pt x="22" y="61"/>
                  </a:cubicBezTo>
                  <a:cubicBezTo>
                    <a:pt x="26" y="58"/>
                    <a:pt x="20" y="56"/>
                    <a:pt x="23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2"/>
                    <a:pt x="19" y="54"/>
                    <a:pt x="18" y="55"/>
                  </a:cubicBezTo>
                  <a:cubicBezTo>
                    <a:pt x="18" y="55"/>
                    <a:pt x="18" y="55"/>
                    <a:pt x="17" y="55"/>
                  </a:cubicBezTo>
                  <a:cubicBezTo>
                    <a:pt x="14" y="55"/>
                    <a:pt x="19" y="55"/>
                    <a:pt x="14" y="5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5" y="65"/>
                  </a:cubicBezTo>
                  <a:cubicBezTo>
                    <a:pt x="13" y="69"/>
                    <a:pt x="14" y="74"/>
                    <a:pt x="13" y="78"/>
                  </a:cubicBezTo>
                  <a:cubicBezTo>
                    <a:pt x="13" y="85"/>
                    <a:pt x="14" y="90"/>
                    <a:pt x="15" y="97"/>
                  </a:cubicBezTo>
                  <a:cubicBezTo>
                    <a:pt x="15" y="101"/>
                    <a:pt x="15" y="101"/>
                    <a:pt x="15" y="106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9"/>
                    <a:pt x="16" y="128"/>
                    <a:pt x="17" y="133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8"/>
                    <a:pt x="19" y="163"/>
                    <a:pt x="20" y="168"/>
                  </a:cubicBezTo>
                  <a:cubicBezTo>
                    <a:pt x="22" y="174"/>
                    <a:pt x="25" y="199"/>
                    <a:pt x="23" y="203"/>
                  </a:cubicBezTo>
                  <a:cubicBezTo>
                    <a:pt x="23" y="202"/>
                    <a:pt x="23" y="203"/>
                    <a:pt x="22" y="20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3" y="136"/>
                    <a:pt x="9" y="125"/>
                    <a:pt x="9" y="114"/>
                  </a:cubicBezTo>
                  <a:cubicBezTo>
                    <a:pt x="6" y="113"/>
                    <a:pt x="10" y="113"/>
                    <a:pt x="8" y="108"/>
                  </a:cubicBezTo>
                  <a:cubicBezTo>
                    <a:pt x="7" y="105"/>
                    <a:pt x="5" y="103"/>
                    <a:pt x="3" y="103"/>
                  </a:cubicBezTo>
                  <a:cubicBezTo>
                    <a:pt x="2" y="105"/>
                    <a:pt x="2" y="108"/>
                    <a:pt x="2" y="108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9"/>
                    <a:pt x="3" y="121"/>
                    <a:pt x="3" y="123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4"/>
                    <a:pt x="2" y="139"/>
                    <a:pt x="2" y="142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54"/>
                    <a:pt x="4" y="158"/>
                    <a:pt x="5" y="174"/>
                  </a:cubicBezTo>
                  <a:cubicBezTo>
                    <a:pt x="5" y="180"/>
                    <a:pt x="7" y="182"/>
                    <a:pt x="7" y="185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8" y="194"/>
                    <a:pt x="8" y="197"/>
                    <a:pt x="8" y="201"/>
                  </a:cubicBezTo>
                  <a:cubicBezTo>
                    <a:pt x="3" y="199"/>
                    <a:pt x="9" y="199"/>
                    <a:pt x="3" y="197"/>
                  </a:cubicBezTo>
                  <a:cubicBezTo>
                    <a:pt x="1" y="200"/>
                    <a:pt x="3" y="198"/>
                    <a:pt x="1" y="200"/>
                  </a:cubicBezTo>
                  <a:cubicBezTo>
                    <a:pt x="0" y="202"/>
                    <a:pt x="1" y="201"/>
                    <a:pt x="0" y="203"/>
                  </a:cubicBezTo>
                  <a:cubicBezTo>
                    <a:pt x="3" y="205"/>
                    <a:pt x="1" y="203"/>
                    <a:pt x="2" y="206"/>
                  </a:cubicBezTo>
                  <a:cubicBezTo>
                    <a:pt x="1" y="209"/>
                    <a:pt x="1" y="207"/>
                    <a:pt x="1" y="21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5" y="217"/>
                    <a:pt x="4" y="223"/>
                    <a:pt x="6" y="232"/>
                  </a:cubicBezTo>
                  <a:cubicBezTo>
                    <a:pt x="6" y="233"/>
                    <a:pt x="6" y="233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6" y="234"/>
                    <a:pt x="6" y="235"/>
                    <a:pt x="7" y="235"/>
                  </a:cubicBezTo>
                  <a:cubicBezTo>
                    <a:pt x="7" y="238"/>
                    <a:pt x="7" y="237"/>
                    <a:pt x="8" y="240"/>
                  </a:cubicBezTo>
                  <a:cubicBezTo>
                    <a:pt x="9" y="246"/>
                    <a:pt x="10" y="243"/>
                    <a:pt x="10" y="249"/>
                  </a:cubicBezTo>
                  <a:cubicBezTo>
                    <a:pt x="11" y="250"/>
                    <a:pt x="12" y="250"/>
                    <a:pt x="11" y="253"/>
                  </a:cubicBezTo>
                  <a:cubicBezTo>
                    <a:pt x="17" y="254"/>
                    <a:pt x="12" y="256"/>
                    <a:pt x="17" y="255"/>
                  </a:cubicBezTo>
                  <a:cubicBezTo>
                    <a:pt x="21" y="265"/>
                    <a:pt x="18" y="267"/>
                    <a:pt x="23" y="271"/>
                  </a:cubicBezTo>
                  <a:cubicBezTo>
                    <a:pt x="22" y="275"/>
                    <a:pt x="21" y="274"/>
                    <a:pt x="23" y="277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6" y="289"/>
                    <a:pt x="27" y="285"/>
                    <a:pt x="26" y="293"/>
                  </a:cubicBezTo>
                  <a:cubicBezTo>
                    <a:pt x="28" y="294"/>
                    <a:pt x="29" y="295"/>
                    <a:pt x="30" y="296"/>
                  </a:cubicBezTo>
                  <a:cubicBezTo>
                    <a:pt x="31" y="306"/>
                    <a:pt x="37" y="311"/>
                    <a:pt x="37" y="321"/>
                  </a:cubicBezTo>
                  <a:cubicBezTo>
                    <a:pt x="41" y="323"/>
                    <a:pt x="41" y="323"/>
                    <a:pt x="41" y="323"/>
                  </a:cubicBezTo>
                  <a:cubicBezTo>
                    <a:pt x="41" y="331"/>
                    <a:pt x="41" y="329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7" y="338"/>
                    <a:pt x="47" y="338"/>
                    <a:pt x="47" y="338"/>
                  </a:cubicBezTo>
                  <a:cubicBezTo>
                    <a:pt x="48" y="341"/>
                    <a:pt x="51" y="347"/>
                    <a:pt x="53" y="348"/>
                  </a:cubicBezTo>
                  <a:cubicBezTo>
                    <a:pt x="56" y="351"/>
                    <a:pt x="56" y="345"/>
                    <a:pt x="56" y="345"/>
                  </a:cubicBezTo>
                  <a:cubicBezTo>
                    <a:pt x="56" y="344"/>
                    <a:pt x="56" y="341"/>
                    <a:pt x="56" y="341"/>
                  </a:cubicBezTo>
                  <a:cubicBezTo>
                    <a:pt x="53" y="338"/>
                    <a:pt x="53" y="338"/>
                    <a:pt x="53" y="338"/>
                  </a:cubicBezTo>
                  <a:cubicBezTo>
                    <a:pt x="53" y="333"/>
                    <a:pt x="53" y="336"/>
                    <a:pt x="52" y="332"/>
                  </a:cubicBezTo>
                  <a:cubicBezTo>
                    <a:pt x="50" y="324"/>
                    <a:pt x="50" y="329"/>
                    <a:pt x="48" y="321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48" y="319"/>
                    <a:pt x="47" y="319"/>
                    <a:pt x="47" y="31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44" y="290"/>
                    <a:pt x="44" y="294"/>
                    <a:pt x="45" y="299"/>
                  </a:cubicBezTo>
                  <a:cubicBezTo>
                    <a:pt x="46" y="304"/>
                    <a:pt x="47" y="307"/>
                    <a:pt x="48" y="312"/>
                  </a:cubicBezTo>
                  <a:cubicBezTo>
                    <a:pt x="49" y="318"/>
                    <a:pt x="50" y="314"/>
                    <a:pt x="51" y="319"/>
                  </a:cubicBezTo>
                  <a:cubicBezTo>
                    <a:pt x="52" y="325"/>
                    <a:pt x="54" y="329"/>
                    <a:pt x="56" y="334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2" y="350"/>
                    <a:pt x="62" y="349"/>
                    <a:pt x="64" y="352"/>
                  </a:cubicBezTo>
                  <a:cubicBezTo>
                    <a:pt x="70" y="366"/>
                    <a:pt x="70" y="366"/>
                    <a:pt x="70" y="366"/>
                  </a:cubicBezTo>
                  <a:cubicBezTo>
                    <a:pt x="70" y="366"/>
                    <a:pt x="76" y="374"/>
                    <a:pt x="76" y="373"/>
                  </a:cubicBezTo>
                  <a:cubicBezTo>
                    <a:pt x="76" y="372"/>
                    <a:pt x="76" y="373"/>
                    <a:pt x="76" y="373"/>
                  </a:cubicBezTo>
                  <a:cubicBezTo>
                    <a:pt x="77" y="369"/>
                    <a:pt x="77" y="369"/>
                    <a:pt x="77" y="369"/>
                  </a:cubicBezTo>
                  <a:cubicBezTo>
                    <a:pt x="80" y="371"/>
                    <a:pt x="81" y="371"/>
                    <a:pt x="81" y="376"/>
                  </a:cubicBezTo>
                  <a:cubicBezTo>
                    <a:pt x="81" y="376"/>
                    <a:pt x="81" y="376"/>
                    <a:pt x="81" y="376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4" y="370"/>
                    <a:pt x="81" y="370"/>
                    <a:pt x="87" y="370"/>
                  </a:cubicBezTo>
                  <a:cubicBezTo>
                    <a:pt x="87" y="366"/>
                    <a:pt x="87" y="366"/>
                    <a:pt x="87" y="366"/>
                  </a:cubicBezTo>
                  <a:cubicBezTo>
                    <a:pt x="91" y="365"/>
                    <a:pt x="91" y="365"/>
                    <a:pt x="91" y="365"/>
                  </a:cubicBezTo>
                  <a:cubicBezTo>
                    <a:pt x="91" y="360"/>
                    <a:pt x="89" y="357"/>
                    <a:pt x="90" y="353"/>
                  </a:cubicBezTo>
                  <a:cubicBezTo>
                    <a:pt x="91" y="349"/>
                    <a:pt x="91" y="351"/>
                    <a:pt x="91" y="349"/>
                  </a:cubicBezTo>
                  <a:cubicBezTo>
                    <a:pt x="95" y="357"/>
                    <a:pt x="95" y="357"/>
                    <a:pt x="95" y="357"/>
                  </a:cubicBezTo>
                  <a:cubicBezTo>
                    <a:pt x="94" y="365"/>
                    <a:pt x="96" y="361"/>
                    <a:pt x="97" y="368"/>
                  </a:cubicBezTo>
                  <a:cubicBezTo>
                    <a:pt x="97" y="379"/>
                    <a:pt x="97" y="379"/>
                    <a:pt x="97" y="379"/>
                  </a:cubicBezTo>
                  <a:cubicBezTo>
                    <a:pt x="100" y="390"/>
                    <a:pt x="99" y="407"/>
                    <a:pt x="100" y="417"/>
                  </a:cubicBezTo>
                  <a:cubicBezTo>
                    <a:pt x="100" y="424"/>
                    <a:pt x="99" y="429"/>
                    <a:pt x="102" y="435"/>
                  </a:cubicBezTo>
                  <a:cubicBezTo>
                    <a:pt x="105" y="445"/>
                    <a:pt x="105" y="445"/>
                    <a:pt x="105" y="445"/>
                  </a:cubicBezTo>
                  <a:cubicBezTo>
                    <a:pt x="105" y="447"/>
                    <a:pt x="106" y="447"/>
                    <a:pt x="106" y="449"/>
                  </a:cubicBezTo>
                  <a:cubicBezTo>
                    <a:pt x="111" y="449"/>
                    <a:pt x="109" y="450"/>
                    <a:pt x="112" y="447"/>
                  </a:cubicBezTo>
                  <a:cubicBezTo>
                    <a:pt x="116" y="442"/>
                    <a:pt x="121" y="443"/>
                    <a:pt x="126" y="442"/>
                  </a:cubicBezTo>
                  <a:cubicBezTo>
                    <a:pt x="128" y="439"/>
                    <a:pt x="128" y="433"/>
                    <a:pt x="128" y="428"/>
                  </a:cubicBezTo>
                  <a:cubicBezTo>
                    <a:pt x="129" y="423"/>
                    <a:pt x="129" y="418"/>
                    <a:pt x="129" y="413"/>
                  </a:cubicBezTo>
                  <a:cubicBezTo>
                    <a:pt x="130" y="407"/>
                    <a:pt x="127" y="387"/>
                    <a:pt x="131" y="383"/>
                  </a:cubicBezTo>
                  <a:cubicBezTo>
                    <a:pt x="132" y="386"/>
                    <a:pt x="131" y="388"/>
                    <a:pt x="130" y="391"/>
                  </a:cubicBezTo>
                  <a:cubicBezTo>
                    <a:pt x="133" y="396"/>
                    <a:pt x="134" y="416"/>
                    <a:pt x="134" y="423"/>
                  </a:cubicBezTo>
                  <a:cubicBezTo>
                    <a:pt x="137" y="425"/>
                    <a:pt x="135" y="424"/>
                    <a:pt x="137" y="428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3" y="410"/>
                    <a:pt x="143" y="410"/>
                    <a:pt x="143" y="410"/>
                  </a:cubicBezTo>
                  <a:cubicBezTo>
                    <a:pt x="144" y="405"/>
                    <a:pt x="142" y="398"/>
                    <a:pt x="145" y="392"/>
                  </a:cubicBezTo>
                  <a:cubicBezTo>
                    <a:pt x="147" y="395"/>
                    <a:pt x="147" y="397"/>
                    <a:pt x="146" y="402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9" y="405"/>
                    <a:pt x="149" y="404"/>
                    <a:pt x="149" y="407"/>
                  </a:cubicBezTo>
                  <a:cubicBezTo>
                    <a:pt x="152" y="406"/>
                    <a:pt x="155" y="406"/>
                    <a:pt x="159" y="406"/>
                  </a:cubicBezTo>
                  <a:cubicBezTo>
                    <a:pt x="158" y="403"/>
                    <a:pt x="160" y="383"/>
                    <a:pt x="160" y="377"/>
                  </a:cubicBezTo>
                  <a:cubicBezTo>
                    <a:pt x="159" y="341"/>
                    <a:pt x="159" y="341"/>
                    <a:pt x="159" y="341"/>
                  </a:cubicBezTo>
                  <a:cubicBezTo>
                    <a:pt x="160" y="335"/>
                    <a:pt x="159" y="329"/>
                    <a:pt x="159" y="322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2" y="313"/>
                    <a:pt x="162" y="317"/>
                    <a:pt x="162" y="321"/>
                  </a:cubicBezTo>
                  <a:cubicBezTo>
                    <a:pt x="164" y="332"/>
                    <a:pt x="164" y="332"/>
                    <a:pt x="164" y="332"/>
                  </a:cubicBezTo>
                  <a:cubicBezTo>
                    <a:pt x="164" y="336"/>
                    <a:pt x="164" y="340"/>
                    <a:pt x="164" y="344"/>
                  </a:cubicBezTo>
                  <a:cubicBezTo>
                    <a:pt x="164" y="344"/>
                    <a:pt x="163" y="345"/>
                    <a:pt x="163" y="346"/>
                  </a:cubicBezTo>
                  <a:cubicBezTo>
                    <a:pt x="166" y="348"/>
                    <a:pt x="164" y="350"/>
                    <a:pt x="165" y="358"/>
                  </a:cubicBezTo>
                  <a:cubicBezTo>
                    <a:pt x="169" y="353"/>
                    <a:pt x="168" y="357"/>
                    <a:pt x="169" y="349"/>
                  </a:cubicBezTo>
                  <a:cubicBezTo>
                    <a:pt x="169" y="344"/>
                    <a:pt x="170" y="339"/>
                    <a:pt x="170" y="334"/>
                  </a:cubicBezTo>
                  <a:cubicBezTo>
                    <a:pt x="170" y="327"/>
                    <a:pt x="168" y="312"/>
                    <a:pt x="170" y="307"/>
                  </a:cubicBezTo>
                  <a:cubicBezTo>
                    <a:pt x="172" y="313"/>
                    <a:pt x="171" y="320"/>
                    <a:pt x="171" y="325"/>
                  </a:cubicBezTo>
                  <a:cubicBezTo>
                    <a:pt x="173" y="328"/>
                    <a:pt x="173" y="328"/>
                    <a:pt x="173" y="328"/>
                  </a:cubicBezTo>
                  <a:cubicBezTo>
                    <a:pt x="174" y="332"/>
                    <a:pt x="172" y="330"/>
                    <a:pt x="175" y="332"/>
                  </a:cubicBezTo>
                  <a:cubicBezTo>
                    <a:pt x="178" y="326"/>
                    <a:pt x="178" y="308"/>
                    <a:pt x="178" y="301"/>
                  </a:cubicBezTo>
                  <a:cubicBezTo>
                    <a:pt x="177" y="302"/>
                    <a:pt x="178" y="301"/>
                    <a:pt x="178" y="301"/>
                  </a:cubicBezTo>
                  <a:cubicBezTo>
                    <a:pt x="180" y="299"/>
                    <a:pt x="179" y="272"/>
                    <a:pt x="179" y="267"/>
                  </a:cubicBezTo>
                  <a:cubicBezTo>
                    <a:pt x="178" y="265"/>
                    <a:pt x="178" y="264"/>
                    <a:pt x="177" y="261"/>
                  </a:cubicBezTo>
                  <a:cubicBezTo>
                    <a:pt x="177" y="258"/>
                    <a:pt x="177" y="256"/>
                    <a:pt x="177" y="253"/>
                  </a:cubicBezTo>
                  <a:cubicBezTo>
                    <a:pt x="176" y="247"/>
                    <a:pt x="174" y="243"/>
                    <a:pt x="174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0" y="224"/>
                    <a:pt x="170" y="223"/>
                  </a:cubicBezTo>
                  <a:cubicBezTo>
                    <a:pt x="168" y="220"/>
                    <a:pt x="169" y="216"/>
                    <a:pt x="168" y="212"/>
                  </a:cubicBezTo>
                  <a:cubicBezTo>
                    <a:pt x="167" y="206"/>
                    <a:pt x="166" y="206"/>
                    <a:pt x="167" y="200"/>
                  </a:cubicBezTo>
                  <a:cubicBezTo>
                    <a:pt x="164" y="198"/>
                    <a:pt x="164" y="198"/>
                    <a:pt x="164" y="198"/>
                  </a:cubicBezTo>
                  <a:cubicBezTo>
                    <a:pt x="165" y="195"/>
                    <a:pt x="166" y="194"/>
                    <a:pt x="164" y="191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86"/>
                    <a:pt x="162" y="187"/>
                    <a:pt x="161" y="185"/>
                  </a:cubicBezTo>
                  <a:cubicBezTo>
                    <a:pt x="164" y="182"/>
                    <a:pt x="163" y="185"/>
                    <a:pt x="162" y="182"/>
                  </a:cubicBezTo>
                  <a:cubicBezTo>
                    <a:pt x="160" y="177"/>
                    <a:pt x="161" y="169"/>
                    <a:pt x="158" y="166"/>
                  </a:cubicBezTo>
                  <a:cubicBezTo>
                    <a:pt x="157" y="168"/>
                    <a:pt x="158" y="170"/>
                    <a:pt x="156" y="171"/>
                  </a:cubicBezTo>
                  <a:cubicBezTo>
                    <a:pt x="157" y="174"/>
                    <a:pt x="157" y="174"/>
                    <a:pt x="157" y="178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82"/>
                    <a:pt x="155" y="180"/>
                    <a:pt x="155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67"/>
                    <a:pt x="151" y="163"/>
                    <a:pt x="150" y="15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8" y="97"/>
                    <a:pt x="136" y="93"/>
                    <a:pt x="134" y="86"/>
                  </a:cubicBezTo>
                  <a:cubicBezTo>
                    <a:pt x="132" y="82"/>
                    <a:pt x="132" y="78"/>
                    <a:pt x="131" y="7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7" y="37"/>
                    <a:pt x="117" y="37"/>
                    <a:pt x="113" y="3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3" y="59"/>
                    <a:pt x="115" y="57"/>
                    <a:pt x="113" y="58"/>
                  </a:cubicBezTo>
                  <a:cubicBezTo>
                    <a:pt x="115" y="62"/>
                    <a:pt x="113" y="61"/>
                    <a:pt x="114" y="67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1" y="93"/>
                    <a:pt x="124" y="104"/>
                    <a:pt x="126" y="11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6" y="158"/>
                    <a:pt x="137" y="173"/>
                    <a:pt x="140" y="185"/>
                  </a:cubicBezTo>
                  <a:cubicBezTo>
                    <a:pt x="141" y="188"/>
                    <a:pt x="141" y="191"/>
                    <a:pt x="142" y="194"/>
                  </a:cubicBezTo>
                  <a:cubicBezTo>
                    <a:pt x="142" y="199"/>
                    <a:pt x="144" y="199"/>
                    <a:pt x="142" y="202"/>
                  </a:cubicBezTo>
                  <a:cubicBezTo>
                    <a:pt x="141" y="201"/>
                    <a:pt x="142" y="202"/>
                    <a:pt x="141" y="200"/>
                  </a:cubicBezTo>
                  <a:cubicBezTo>
                    <a:pt x="137" y="192"/>
                    <a:pt x="138" y="182"/>
                    <a:pt x="136" y="173"/>
                  </a:cubicBezTo>
                  <a:cubicBezTo>
                    <a:pt x="135" y="168"/>
                    <a:pt x="134" y="163"/>
                    <a:pt x="132" y="159"/>
                  </a:cubicBezTo>
                  <a:cubicBezTo>
                    <a:pt x="131" y="154"/>
                    <a:pt x="132" y="149"/>
                    <a:pt x="130" y="144"/>
                  </a:cubicBezTo>
                  <a:cubicBezTo>
                    <a:pt x="130" y="141"/>
                    <a:pt x="129" y="140"/>
                    <a:pt x="128" y="137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8" y="98"/>
                    <a:pt x="117" y="92"/>
                    <a:pt x="113" y="92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82"/>
                    <a:pt x="134" y="21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1"/>
                  </a:cubicBezTo>
                  <a:cubicBezTo>
                    <a:pt x="133" y="219"/>
                    <a:pt x="134" y="222"/>
                    <a:pt x="133" y="218"/>
                  </a:cubicBezTo>
                  <a:cubicBezTo>
                    <a:pt x="133" y="218"/>
                    <a:pt x="132" y="216"/>
                    <a:pt x="132" y="216"/>
                  </a:cubicBezTo>
                  <a:cubicBezTo>
                    <a:pt x="130" y="206"/>
                    <a:pt x="130" y="195"/>
                    <a:pt x="127" y="186"/>
                  </a:cubicBezTo>
                  <a:cubicBezTo>
                    <a:pt x="125" y="179"/>
                    <a:pt x="125" y="181"/>
                    <a:pt x="125" y="174"/>
                  </a:cubicBezTo>
                  <a:cubicBezTo>
                    <a:pt x="122" y="150"/>
                    <a:pt x="118" y="125"/>
                    <a:pt x="113" y="102"/>
                  </a:cubicBezTo>
                  <a:cubicBezTo>
                    <a:pt x="111" y="94"/>
                    <a:pt x="112" y="86"/>
                    <a:pt x="110" y="77"/>
                  </a:cubicBezTo>
                  <a:cubicBezTo>
                    <a:pt x="109" y="69"/>
                    <a:pt x="107" y="59"/>
                    <a:pt x="107" y="51"/>
                  </a:cubicBezTo>
                  <a:cubicBezTo>
                    <a:pt x="107" y="44"/>
                    <a:pt x="105" y="40"/>
                    <a:pt x="104" y="34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29"/>
                    <a:pt x="103" y="30"/>
                    <a:pt x="103" y="29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8" y="36"/>
                    <a:pt x="102" y="63"/>
                    <a:pt x="102" y="71"/>
                  </a:cubicBezTo>
                  <a:cubicBezTo>
                    <a:pt x="104" y="96"/>
                    <a:pt x="109" y="125"/>
                    <a:pt x="112" y="150"/>
                  </a:cubicBezTo>
                  <a:cubicBezTo>
                    <a:pt x="112" y="154"/>
                    <a:pt x="114" y="167"/>
                    <a:pt x="114" y="170"/>
                  </a:cubicBezTo>
                  <a:cubicBezTo>
                    <a:pt x="116" y="177"/>
                    <a:pt x="114" y="184"/>
                    <a:pt x="117" y="189"/>
                  </a:cubicBezTo>
                  <a:cubicBezTo>
                    <a:pt x="117" y="190"/>
                    <a:pt x="116" y="190"/>
                    <a:pt x="116" y="190"/>
                  </a:cubicBezTo>
                  <a:cubicBezTo>
                    <a:pt x="115" y="192"/>
                    <a:pt x="115" y="190"/>
                    <a:pt x="115" y="192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4" y="191"/>
                    <a:pt x="112" y="182"/>
                    <a:pt x="111" y="175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43"/>
                    <a:pt x="106" y="137"/>
                    <a:pt x="105" y="130"/>
                  </a:cubicBezTo>
                  <a:cubicBezTo>
                    <a:pt x="105" y="118"/>
                    <a:pt x="104" y="105"/>
                    <a:pt x="102" y="93"/>
                  </a:cubicBezTo>
                  <a:cubicBezTo>
                    <a:pt x="100" y="86"/>
                    <a:pt x="100" y="76"/>
                    <a:pt x="99" y="69"/>
                  </a:cubicBezTo>
                  <a:cubicBezTo>
                    <a:pt x="98" y="67"/>
                    <a:pt x="98" y="65"/>
                    <a:pt x="98" y="63"/>
                  </a:cubicBezTo>
                  <a:cubicBezTo>
                    <a:pt x="98" y="57"/>
                    <a:pt x="96" y="55"/>
                    <a:pt x="95" y="46"/>
                  </a:cubicBezTo>
                  <a:cubicBezTo>
                    <a:pt x="94" y="40"/>
                    <a:pt x="95" y="45"/>
                    <a:pt x="94" y="4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4"/>
                    <a:pt x="91" y="23"/>
                    <a:pt x="89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7" y="17"/>
                    <a:pt x="87" y="19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5" y="13"/>
                    <a:pt x="85" y="14"/>
                    <a:pt x="84" y="11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82" y="6"/>
                    <a:pt x="80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4880006" y="5591717"/>
              <a:ext cx="194906" cy="447736"/>
            </a:xfrm>
            <a:custGeom>
              <a:avLst/>
              <a:gdLst>
                <a:gd name="T0" fmla="*/ 88 w 194"/>
                <a:gd name="T1" fmla="*/ 370 h 445"/>
                <a:gd name="T2" fmla="*/ 108 w 194"/>
                <a:gd name="T3" fmla="*/ 326 h 445"/>
                <a:gd name="T4" fmla="*/ 106 w 194"/>
                <a:gd name="T5" fmla="*/ 314 h 445"/>
                <a:gd name="T6" fmla="*/ 80 w 194"/>
                <a:gd name="T7" fmla="*/ 314 h 445"/>
                <a:gd name="T8" fmla="*/ 122 w 194"/>
                <a:gd name="T9" fmla="*/ 276 h 445"/>
                <a:gd name="T10" fmla="*/ 117 w 194"/>
                <a:gd name="T11" fmla="*/ 260 h 445"/>
                <a:gd name="T12" fmla="*/ 62 w 194"/>
                <a:gd name="T13" fmla="*/ 243 h 445"/>
                <a:gd name="T14" fmla="*/ 60 w 194"/>
                <a:gd name="T15" fmla="*/ 230 h 445"/>
                <a:gd name="T16" fmla="*/ 59 w 194"/>
                <a:gd name="T17" fmla="*/ 220 h 445"/>
                <a:gd name="T18" fmla="*/ 95 w 194"/>
                <a:gd name="T19" fmla="*/ 219 h 445"/>
                <a:gd name="T20" fmla="*/ 10 w 194"/>
                <a:gd name="T21" fmla="*/ 206 h 445"/>
                <a:gd name="T22" fmla="*/ 92 w 194"/>
                <a:gd name="T23" fmla="*/ 170 h 445"/>
                <a:gd name="T24" fmla="*/ 108 w 194"/>
                <a:gd name="T25" fmla="*/ 219 h 445"/>
                <a:gd name="T26" fmla="*/ 92 w 194"/>
                <a:gd name="T27" fmla="*/ 207 h 445"/>
                <a:gd name="T28" fmla="*/ 43 w 194"/>
                <a:gd name="T29" fmla="*/ 144 h 445"/>
                <a:gd name="T30" fmla="*/ 105 w 194"/>
                <a:gd name="T31" fmla="*/ 127 h 445"/>
                <a:gd name="T32" fmla="*/ 109 w 194"/>
                <a:gd name="T33" fmla="*/ 155 h 445"/>
                <a:gd name="T34" fmla="*/ 155 w 194"/>
                <a:gd name="T35" fmla="*/ 409 h 445"/>
                <a:gd name="T36" fmla="*/ 162 w 194"/>
                <a:gd name="T37" fmla="*/ 434 h 445"/>
                <a:gd name="T38" fmla="*/ 173 w 194"/>
                <a:gd name="T39" fmla="*/ 408 h 445"/>
                <a:gd name="T40" fmla="*/ 177 w 194"/>
                <a:gd name="T41" fmla="*/ 352 h 445"/>
                <a:gd name="T42" fmla="*/ 186 w 194"/>
                <a:gd name="T43" fmla="*/ 392 h 445"/>
                <a:gd name="T44" fmla="*/ 184 w 194"/>
                <a:gd name="T45" fmla="*/ 332 h 445"/>
                <a:gd name="T46" fmla="*/ 190 w 194"/>
                <a:gd name="T47" fmla="*/ 353 h 445"/>
                <a:gd name="T48" fmla="*/ 191 w 194"/>
                <a:gd name="T49" fmla="*/ 324 h 445"/>
                <a:gd name="T50" fmla="*/ 173 w 194"/>
                <a:gd name="T51" fmla="*/ 233 h 445"/>
                <a:gd name="T52" fmla="*/ 174 w 194"/>
                <a:gd name="T53" fmla="*/ 259 h 445"/>
                <a:gd name="T54" fmla="*/ 178 w 194"/>
                <a:gd name="T55" fmla="*/ 298 h 445"/>
                <a:gd name="T56" fmla="*/ 148 w 194"/>
                <a:gd name="T57" fmla="*/ 177 h 445"/>
                <a:gd name="T58" fmla="*/ 115 w 194"/>
                <a:gd name="T59" fmla="*/ 94 h 445"/>
                <a:gd name="T60" fmla="*/ 103 w 194"/>
                <a:gd name="T61" fmla="*/ 80 h 445"/>
                <a:gd name="T62" fmla="*/ 110 w 194"/>
                <a:gd name="T63" fmla="*/ 97 h 445"/>
                <a:gd name="T64" fmla="*/ 122 w 194"/>
                <a:gd name="T65" fmla="*/ 132 h 445"/>
                <a:gd name="T66" fmla="*/ 139 w 194"/>
                <a:gd name="T67" fmla="*/ 195 h 445"/>
                <a:gd name="T68" fmla="*/ 138 w 194"/>
                <a:gd name="T69" fmla="*/ 211 h 445"/>
                <a:gd name="T70" fmla="*/ 121 w 194"/>
                <a:gd name="T71" fmla="*/ 143 h 445"/>
                <a:gd name="T72" fmla="*/ 75 w 194"/>
                <a:gd name="T73" fmla="*/ 48 h 445"/>
                <a:gd name="T74" fmla="*/ 55 w 194"/>
                <a:gd name="T75" fmla="*/ 17 h 445"/>
                <a:gd name="T76" fmla="*/ 44 w 194"/>
                <a:gd name="T77" fmla="*/ 22 h 445"/>
                <a:gd name="T78" fmla="*/ 58 w 194"/>
                <a:gd name="T79" fmla="*/ 84 h 445"/>
                <a:gd name="T80" fmla="*/ 68 w 194"/>
                <a:gd name="T81" fmla="*/ 135 h 445"/>
                <a:gd name="T82" fmla="*/ 35 w 194"/>
                <a:gd name="T83" fmla="*/ 32 h 445"/>
                <a:gd name="T84" fmla="*/ 19 w 194"/>
                <a:gd name="T85" fmla="*/ 8 h 445"/>
                <a:gd name="T86" fmla="*/ 22 w 194"/>
                <a:gd name="T87" fmla="*/ 33 h 445"/>
                <a:gd name="T88" fmla="*/ 15 w 194"/>
                <a:gd name="T89" fmla="*/ 61 h 445"/>
                <a:gd name="T90" fmla="*/ 7 w 194"/>
                <a:gd name="T91" fmla="*/ 50 h 445"/>
                <a:gd name="T92" fmla="*/ 4 w 194"/>
                <a:gd name="T93" fmla="*/ 83 h 445"/>
                <a:gd name="T94" fmla="*/ 3 w 194"/>
                <a:gd name="T95" fmla="*/ 146 h 445"/>
                <a:gd name="T96" fmla="*/ 5 w 194"/>
                <a:gd name="T97" fmla="*/ 190 h 445"/>
                <a:gd name="T98" fmla="*/ 8 w 194"/>
                <a:gd name="T99" fmla="*/ 234 h 445"/>
                <a:gd name="T100" fmla="*/ 13 w 194"/>
                <a:gd name="T101" fmla="*/ 250 h 445"/>
                <a:gd name="T102" fmla="*/ 44 w 194"/>
                <a:gd name="T103" fmla="*/ 318 h 445"/>
                <a:gd name="T104" fmla="*/ 78 w 194"/>
                <a:gd name="T105" fmla="*/ 380 h 445"/>
                <a:gd name="T106" fmla="*/ 114 w 194"/>
                <a:gd name="T107" fmla="*/ 420 h 445"/>
                <a:gd name="T108" fmla="*/ 126 w 194"/>
                <a:gd name="T109" fmla="*/ 421 h 445"/>
                <a:gd name="T110" fmla="*/ 111 w 194"/>
                <a:gd name="T111" fmla="*/ 342 h 445"/>
                <a:gd name="T112" fmla="*/ 132 w 194"/>
                <a:gd name="T113" fmla="*/ 409 h 445"/>
                <a:gd name="T114" fmla="*/ 150 w 194"/>
                <a:gd name="T115" fmla="*/ 437 h 445"/>
                <a:gd name="T116" fmla="*/ 137 w 194"/>
                <a:gd name="T117" fmla="*/ 286 h 445"/>
                <a:gd name="T118" fmla="*/ 128 w 194"/>
                <a:gd name="T119" fmla="*/ 225 h 445"/>
                <a:gd name="T120" fmla="*/ 138 w 194"/>
                <a:gd name="T121" fmla="*/ 273 h 445"/>
                <a:gd name="T122" fmla="*/ 153 w 194"/>
                <a:gd name="T123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445">
                  <a:moveTo>
                    <a:pt x="82" y="334"/>
                  </a:moveTo>
                  <a:cubicBezTo>
                    <a:pt x="82" y="334"/>
                    <a:pt x="81" y="330"/>
                    <a:pt x="84" y="334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8" y="354"/>
                    <a:pt x="88" y="355"/>
                    <a:pt x="89" y="358"/>
                  </a:cubicBezTo>
                  <a:cubicBezTo>
                    <a:pt x="95" y="388"/>
                    <a:pt x="95" y="388"/>
                    <a:pt x="95" y="388"/>
                  </a:cubicBezTo>
                  <a:cubicBezTo>
                    <a:pt x="93" y="387"/>
                    <a:pt x="93" y="388"/>
                    <a:pt x="92" y="383"/>
                  </a:cubicBezTo>
                  <a:cubicBezTo>
                    <a:pt x="90" y="377"/>
                    <a:pt x="90" y="379"/>
                    <a:pt x="88" y="370"/>
                  </a:cubicBezTo>
                  <a:cubicBezTo>
                    <a:pt x="88" y="368"/>
                    <a:pt x="87" y="366"/>
                    <a:pt x="86" y="363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1" y="332"/>
                    <a:pt x="81" y="335"/>
                    <a:pt x="82" y="334"/>
                  </a:cubicBezTo>
                  <a:close/>
                  <a:moveTo>
                    <a:pt x="107" y="318"/>
                  </a:moveTo>
                  <a:cubicBezTo>
                    <a:pt x="110" y="321"/>
                    <a:pt x="109" y="318"/>
                    <a:pt x="109" y="324"/>
                  </a:cubicBezTo>
                  <a:cubicBezTo>
                    <a:pt x="110" y="327"/>
                    <a:pt x="110" y="330"/>
                    <a:pt x="110" y="331"/>
                  </a:cubicBezTo>
                  <a:cubicBezTo>
                    <a:pt x="107" y="328"/>
                    <a:pt x="108" y="330"/>
                    <a:pt x="108" y="326"/>
                  </a:cubicBezTo>
                  <a:cubicBezTo>
                    <a:pt x="107" y="323"/>
                    <a:pt x="107" y="321"/>
                    <a:pt x="107" y="318"/>
                  </a:cubicBezTo>
                  <a:close/>
                  <a:moveTo>
                    <a:pt x="80" y="323"/>
                  </a:moveTo>
                  <a:cubicBezTo>
                    <a:pt x="81" y="324"/>
                    <a:pt x="83" y="320"/>
                    <a:pt x="80" y="326"/>
                  </a:cubicBezTo>
                  <a:cubicBezTo>
                    <a:pt x="80" y="325"/>
                    <a:pt x="78" y="325"/>
                    <a:pt x="80" y="323"/>
                  </a:cubicBezTo>
                  <a:close/>
                  <a:moveTo>
                    <a:pt x="106" y="314"/>
                  </a:moveTo>
                  <a:cubicBezTo>
                    <a:pt x="108" y="316"/>
                    <a:pt x="108" y="311"/>
                    <a:pt x="107" y="315"/>
                  </a:cubicBezTo>
                  <a:lnTo>
                    <a:pt x="106" y="314"/>
                  </a:lnTo>
                  <a:close/>
                  <a:moveTo>
                    <a:pt x="104" y="302"/>
                  </a:moveTo>
                  <a:cubicBezTo>
                    <a:pt x="105" y="303"/>
                    <a:pt x="106" y="302"/>
                    <a:pt x="106" y="305"/>
                  </a:cubicBezTo>
                  <a:cubicBezTo>
                    <a:pt x="107" y="309"/>
                    <a:pt x="105" y="308"/>
                    <a:pt x="105" y="308"/>
                  </a:cubicBezTo>
                  <a:lnTo>
                    <a:pt x="104" y="302"/>
                  </a:lnTo>
                  <a:close/>
                  <a:moveTo>
                    <a:pt x="74" y="294"/>
                  </a:moveTo>
                  <a:cubicBezTo>
                    <a:pt x="76" y="296"/>
                    <a:pt x="75" y="293"/>
                    <a:pt x="76" y="296"/>
                  </a:cubicBezTo>
                  <a:cubicBezTo>
                    <a:pt x="80" y="314"/>
                    <a:pt x="80" y="314"/>
                    <a:pt x="80" y="314"/>
                  </a:cubicBezTo>
                  <a:cubicBezTo>
                    <a:pt x="79" y="318"/>
                    <a:pt x="81" y="315"/>
                    <a:pt x="78" y="316"/>
                  </a:cubicBezTo>
                  <a:cubicBezTo>
                    <a:pt x="78" y="315"/>
                    <a:pt x="77" y="317"/>
                    <a:pt x="77" y="313"/>
                  </a:cubicBezTo>
                  <a:cubicBezTo>
                    <a:pt x="77" y="312"/>
                    <a:pt x="77" y="310"/>
                    <a:pt x="77" y="309"/>
                  </a:cubicBezTo>
                  <a:cubicBezTo>
                    <a:pt x="75" y="305"/>
                    <a:pt x="74" y="301"/>
                    <a:pt x="74" y="294"/>
                  </a:cubicBezTo>
                  <a:close/>
                  <a:moveTo>
                    <a:pt x="120" y="279"/>
                  </a:moveTo>
                  <a:cubicBezTo>
                    <a:pt x="119" y="276"/>
                    <a:pt x="120" y="277"/>
                    <a:pt x="120" y="272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1" y="280"/>
                    <a:pt x="123" y="278"/>
                    <a:pt x="120" y="279"/>
                  </a:cubicBezTo>
                  <a:close/>
                  <a:moveTo>
                    <a:pt x="66" y="262"/>
                  </a:moveTo>
                  <a:cubicBezTo>
                    <a:pt x="69" y="262"/>
                    <a:pt x="69" y="262"/>
                    <a:pt x="69" y="262"/>
                  </a:cubicBezTo>
                  <a:cubicBezTo>
                    <a:pt x="67" y="267"/>
                    <a:pt x="72" y="264"/>
                    <a:pt x="70" y="278"/>
                  </a:cubicBezTo>
                  <a:cubicBezTo>
                    <a:pt x="68" y="275"/>
                    <a:pt x="68" y="275"/>
                    <a:pt x="68" y="270"/>
                  </a:cubicBezTo>
                  <a:cubicBezTo>
                    <a:pt x="67" y="269"/>
                    <a:pt x="66" y="263"/>
                    <a:pt x="66" y="262"/>
                  </a:cubicBezTo>
                  <a:close/>
                  <a:moveTo>
                    <a:pt x="117" y="260"/>
                  </a:moveTo>
                  <a:cubicBezTo>
                    <a:pt x="119" y="264"/>
                    <a:pt x="118" y="262"/>
                    <a:pt x="117" y="262"/>
                  </a:cubicBezTo>
                  <a:lnTo>
                    <a:pt x="117" y="260"/>
                  </a:lnTo>
                  <a:close/>
                  <a:moveTo>
                    <a:pt x="65" y="257"/>
                  </a:moveTo>
                  <a:cubicBezTo>
                    <a:pt x="64" y="256"/>
                    <a:pt x="64" y="255"/>
                    <a:pt x="66" y="254"/>
                  </a:cubicBezTo>
                  <a:cubicBezTo>
                    <a:pt x="68" y="257"/>
                    <a:pt x="65" y="256"/>
                    <a:pt x="65" y="257"/>
                  </a:cubicBezTo>
                  <a:close/>
                  <a:moveTo>
                    <a:pt x="64" y="251"/>
                  </a:moveTo>
                  <a:cubicBezTo>
                    <a:pt x="63" y="249"/>
                    <a:pt x="62" y="246"/>
                    <a:pt x="62" y="243"/>
                  </a:cubicBezTo>
                  <a:cubicBezTo>
                    <a:pt x="63" y="244"/>
                    <a:pt x="64" y="244"/>
                    <a:pt x="65" y="247"/>
                  </a:cubicBezTo>
                  <a:lnTo>
                    <a:pt x="64" y="251"/>
                  </a:lnTo>
                  <a:close/>
                  <a:moveTo>
                    <a:pt x="61" y="240"/>
                  </a:moveTo>
                  <a:cubicBezTo>
                    <a:pt x="61" y="239"/>
                    <a:pt x="60" y="239"/>
                    <a:pt x="61" y="238"/>
                  </a:cubicBezTo>
                  <a:cubicBezTo>
                    <a:pt x="62" y="237"/>
                    <a:pt x="61" y="238"/>
                    <a:pt x="62" y="237"/>
                  </a:cubicBezTo>
                  <a:cubicBezTo>
                    <a:pt x="64" y="241"/>
                    <a:pt x="63" y="239"/>
                    <a:pt x="61" y="240"/>
                  </a:cubicBezTo>
                  <a:close/>
                  <a:moveTo>
                    <a:pt x="60" y="230"/>
                  </a:moveTo>
                  <a:cubicBezTo>
                    <a:pt x="62" y="233"/>
                    <a:pt x="61" y="235"/>
                    <a:pt x="61" y="236"/>
                  </a:cubicBezTo>
                  <a:cubicBezTo>
                    <a:pt x="60" y="234"/>
                    <a:pt x="60" y="237"/>
                    <a:pt x="60" y="233"/>
                  </a:cubicBezTo>
                  <a:cubicBezTo>
                    <a:pt x="59" y="230"/>
                    <a:pt x="58" y="231"/>
                    <a:pt x="60" y="230"/>
                  </a:cubicBezTo>
                  <a:close/>
                  <a:moveTo>
                    <a:pt x="109" y="222"/>
                  </a:moveTo>
                  <a:cubicBezTo>
                    <a:pt x="110" y="224"/>
                    <a:pt x="112" y="223"/>
                    <a:pt x="112" y="234"/>
                  </a:cubicBezTo>
                  <a:cubicBezTo>
                    <a:pt x="109" y="232"/>
                    <a:pt x="109" y="226"/>
                    <a:pt x="109" y="222"/>
                  </a:cubicBezTo>
                  <a:close/>
                  <a:moveTo>
                    <a:pt x="59" y="220"/>
                  </a:moveTo>
                  <a:cubicBezTo>
                    <a:pt x="59" y="221"/>
                    <a:pt x="59" y="223"/>
                    <a:pt x="59" y="223"/>
                  </a:cubicBezTo>
                  <a:cubicBezTo>
                    <a:pt x="58" y="225"/>
                    <a:pt x="58" y="225"/>
                    <a:pt x="58" y="225"/>
                  </a:cubicBezTo>
                  <a:cubicBezTo>
                    <a:pt x="58" y="225"/>
                    <a:pt x="57" y="226"/>
                    <a:pt x="57" y="222"/>
                  </a:cubicBezTo>
                  <a:cubicBezTo>
                    <a:pt x="58" y="219"/>
                    <a:pt x="57" y="221"/>
                    <a:pt x="59" y="220"/>
                  </a:cubicBezTo>
                  <a:close/>
                  <a:moveTo>
                    <a:pt x="93" y="213"/>
                  </a:moveTo>
                  <a:cubicBezTo>
                    <a:pt x="94" y="218"/>
                    <a:pt x="94" y="218"/>
                    <a:pt x="94" y="218"/>
                  </a:cubicBezTo>
                  <a:cubicBezTo>
                    <a:pt x="96" y="223"/>
                    <a:pt x="93" y="214"/>
                    <a:pt x="95" y="219"/>
                  </a:cubicBezTo>
                  <a:cubicBezTo>
                    <a:pt x="96" y="223"/>
                    <a:pt x="97" y="226"/>
                    <a:pt x="97" y="232"/>
                  </a:cubicBezTo>
                  <a:cubicBezTo>
                    <a:pt x="97" y="242"/>
                    <a:pt x="106" y="288"/>
                    <a:pt x="103" y="293"/>
                  </a:cubicBezTo>
                  <a:cubicBezTo>
                    <a:pt x="103" y="289"/>
                    <a:pt x="102" y="288"/>
                    <a:pt x="101" y="285"/>
                  </a:cubicBezTo>
                  <a:cubicBezTo>
                    <a:pt x="100" y="280"/>
                    <a:pt x="102" y="278"/>
                    <a:pt x="100" y="274"/>
                  </a:cubicBezTo>
                  <a:cubicBezTo>
                    <a:pt x="97" y="267"/>
                    <a:pt x="95" y="230"/>
                    <a:pt x="93" y="223"/>
                  </a:cubicBezTo>
                  <a:cubicBezTo>
                    <a:pt x="93" y="221"/>
                    <a:pt x="91" y="217"/>
                    <a:pt x="93" y="213"/>
                  </a:cubicBezTo>
                  <a:close/>
                  <a:moveTo>
                    <a:pt x="10" y="206"/>
                  </a:moveTo>
                  <a:cubicBezTo>
                    <a:pt x="12" y="211"/>
                    <a:pt x="10" y="210"/>
                    <a:pt x="10" y="211"/>
                  </a:cubicBezTo>
                  <a:cubicBezTo>
                    <a:pt x="8" y="209"/>
                    <a:pt x="8" y="208"/>
                    <a:pt x="10" y="206"/>
                  </a:cubicBezTo>
                  <a:close/>
                  <a:moveTo>
                    <a:pt x="76" y="155"/>
                  </a:moveTo>
                  <a:cubicBezTo>
                    <a:pt x="77" y="155"/>
                    <a:pt x="78" y="154"/>
                    <a:pt x="80" y="158"/>
                  </a:cubicBezTo>
                  <a:cubicBezTo>
                    <a:pt x="81" y="159"/>
                    <a:pt x="83" y="165"/>
                    <a:pt x="87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6"/>
                    <a:pt x="86" y="165"/>
                    <a:pt x="92" y="170"/>
                  </a:cubicBezTo>
                  <a:cubicBezTo>
                    <a:pt x="92" y="175"/>
                    <a:pt x="92" y="177"/>
                    <a:pt x="95" y="180"/>
                  </a:cubicBezTo>
                  <a:cubicBezTo>
                    <a:pt x="95" y="181"/>
                    <a:pt x="95" y="181"/>
                    <a:pt x="95" y="181"/>
                  </a:cubicBezTo>
                  <a:cubicBezTo>
                    <a:pt x="95" y="181"/>
                    <a:pt x="95" y="181"/>
                    <a:pt x="95" y="182"/>
                  </a:cubicBezTo>
                  <a:cubicBezTo>
                    <a:pt x="99" y="188"/>
                    <a:pt x="98" y="187"/>
                    <a:pt x="100" y="193"/>
                  </a:cubicBezTo>
                  <a:cubicBezTo>
                    <a:pt x="102" y="198"/>
                    <a:pt x="105" y="202"/>
                    <a:pt x="105" y="209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9" y="218"/>
                    <a:pt x="110" y="217"/>
                    <a:pt x="108" y="219"/>
                  </a:cubicBezTo>
                  <a:cubicBezTo>
                    <a:pt x="102" y="203"/>
                    <a:pt x="97" y="195"/>
                    <a:pt x="95" y="19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0" y="181"/>
                    <a:pt x="91" y="182"/>
                    <a:pt x="90" y="180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80"/>
                    <a:pt x="86" y="179"/>
                    <a:pt x="88" y="184"/>
                  </a:cubicBezTo>
                  <a:cubicBezTo>
                    <a:pt x="92" y="192"/>
                    <a:pt x="92" y="192"/>
                    <a:pt x="92" y="192"/>
                  </a:cubicBezTo>
                  <a:cubicBezTo>
                    <a:pt x="89" y="202"/>
                    <a:pt x="91" y="198"/>
                    <a:pt x="92" y="207"/>
                  </a:cubicBezTo>
                  <a:cubicBezTo>
                    <a:pt x="90" y="206"/>
                    <a:pt x="90" y="206"/>
                    <a:pt x="89" y="203"/>
                  </a:cubicBezTo>
                  <a:cubicBezTo>
                    <a:pt x="85" y="189"/>
                    <a:pt x="88" y="198"/>
                    <a:pt x="86" y="189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8" y="161"/>
                    <a:pt x="77" y="161"/>
                    <a:pt x="77" y="160"/>
                  </a:cubicBezTo>
                  <a:cubicBezTo>
                    <a:pt x="76" y="157"/>
                    <a:pt x="77" y="159"/>
                    <a:pt x="76" y="155"/>
                  </a:cubicBezTo>
                  <a:close/>
                  <a:moveTo>
                    <a:pt x="43" y="141"/>
                  </a:moveTo>
                  <a:cubicBezTo>
                    <a:pt x="43" y="142"/>
                    <a:pt x="43" y="142"/>
                    <a:pt x="43" y="144"/>
                  </a:cubicBezTo>
                  <a:cubicBezTo>
                    <a:pt x="42" y="143"/>
                    <a:pt x="41" y="144"/>
                    <a:pt x="43" y="141"/>
                  </a:cubicBezTo>
                  <a:close/>
                  <a:moveTo>
                    <a:pt x="83" y="71"/>
                  </a:moveTo>
                  <a:cubicBezTo>
                    <a:pt x="86" y="71"/>
                    <a:pt x="84" y="70"/>
                    <a:pt x="86" y="72"/>
                  </a:cubicBezTo>
                  <a:cubicBezTo>
                    <a:pt x="88" y="74"/>
                    <a:pt x="89" y="79"/>
                    <a:pt x="90" y="82"/>
                  </a:cubicBezTo>
                  <a:cubicBezTo>
                    <a:pt x="90" y="87"/>
                    <a:pt x="93" y="92"/>
                    <a:pt x="96" y="9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7"/>
                    <a:pt x="105" y="127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3" y="197"/>
                    <a:pt x="128" y="214"/>
                    <a:pt x="128" y="222"/>
                  </a:cubicBezTo>
                  <a:cubicBezTo>
                    <a:pt x="127" y="221"/>
                    <a:pt x="127" y="222"/>
                    <a:pt x="126" y="218"/>
                  </a:cubicBezTo>
                  <a:cubicBezTo>
                    <a:pt x="124" y="205"/>
                    <a:pt x="119" y="192"/>
                    <a:pt x="117" y="184"/>
                  </a:cubicBezTo>
                  <a:cubicBezTo>
                    <a:pt x="117" y="181"/>
                    <a:pt x="116" y="177"/>
                    <a:pt x="115" y="174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0" y="157"/>
                    <a:pt x="109" y="156"/>
                    <a:pt x="109" y="155"/>
                  </a:cubicBezTo>
                  <a:cubicBezTo>
                    <a:pt x="109" y="152"/>
                    <a:pt x="109" y="153"/>
                    <a:pt x="109" y="150"/>
                  </a:cubicBezTo>
                  <a:cubicBezTo>
                    <a:pt x="108" y="144"/>
                    <a:pt x="103" y="133"/>
                    <a:pt x="101" y="127"/>
                  </a:cubicBezTo>
                  <a:cubicBezTo>
                    <a:pt x="99" y="117"/>
                    <a:pt x="100" y="123"/>
                    <a:pt x="98" y="118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83"/>
                    <a:pt x="84" y="78"/>
                    <a:pt x="83" y="70"/>
                  </a:cubicBezTo>
                  <a:lnTo>
                    <a:pt x="83" y="71"/>
                  </a:lnTo>
                  <a:close/>
                  <a:moveTo>
                    <a:pt x="155" y="409"/>
                  </a:moveTo>
                  <a:cubicBezTo>
                    <a:pt x="156" y="411"/>
                    <a:pt x="156" y="408"/>
                    <a:pt x="156" y="413"/>
                  </a:cubicBezTo>
                  <a:cubicBezTo>
                    <a:pt x="156" y="416"/>
                    <a:pt x="156" y="416"/>
                    <a:pt x="155" y="417"/>
                  </a:cubicBezTo>
                  <a:cubicBezTo>
                    <a:pt x="157" y="418"/>
                    <a:pt x="153" y="419"/>
                    <a:pt x="158" y="417"/>
                  </a:cubicBezTo>
                  <a:cubicBezTo>
                    <a:pt x="158" y="423"/>
                    <a:pt x="158" y="423"/>
                    <a:pt x="157" y="427"/>
                  </a:cubicBezTo>
                  <a:cubicBezTo>
                    <a:pt x="158" y="428"/>
                    <a:pt x="158" y="428"/>
                    <a:pt x="159" y="431"/>
                  </a:cubicBezTo>
                  <a:cubicBezTo>
                    <a:pt x="160" y="432"/>
                    <a:pt x="160" y="432"/>
                    <a:pt x="160" y="432"/>
                  </a:cubicBezTo>
                  <a:cubicBezTo>
                    <a:pt x="161" y="433"/>
                    <a:pt x="161" y="436"/>
                    <a:pt x="162" y="434"/>
                  </a:cubicBezTo>
                  <a:cubicBezTo>
                    <a:pt x="162" y="434"/>
                    <a:pt x="162" y="434"/>
                    <a:pt x="162" y="435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0"/>
                    <a:pt x="168" y="428"/>
                    <a:pt x="167" y="425"/>
                  </a:cubicBezTo>
                  <a:cubicBezTo>
                    <a:pt x="166" y="420"/>
                    <a:pt x="165" y="425"/>
                    <a:pt x="164" y="418"/>
                  </a:cubicBezTo>
                  <a:cubicBezTo>
                    <a:pt x="168" y="415"/>
                    <a:pt x="168" y="415"/>
                    <a:pt x="168" y="415"/>
                  </a:cubicBezTo>
                  <a:cubicBezTo>
                    <a:pt x="168" y="411"/>
                    <a:pt x="168" y="406"/>
                    <a:pt x="170" y="404"/>
                  </a:cubicBezTo>
                  <a:cubicBezTo>
                    <a:pt x="173" y="408"/>
                    <a:pt x="173" y="408"/>
                    <a:pt x="173" y="408"/>
                  </a:cubicBezTo>
                  <a:cubicBezTo>
                    <a:pt x="177" y="404"/>
                    <a:pt x="174" y="400"/>
                    <a:pt x="175" y="396"/>
                  </a:cubicBezTo>
                  <a:cubicBezTo>
                    <a:pt x="175" y="392"/>
                    <a:pt x="175" y="398"/>
                    <a:pt x="176" y="394"/>
                  </a:cubicBezTo>
                  <a:cubicBezTo>
                    <a:pt x="176" y="389"/>
                    <a:pt x="175" y="394"/>
                    <a:pt x="175" y="391"/>
                  </a:cubicBezTo>
                  <a:cubicBezTo>
                    <a:pt x="175" y="389"/>
                    <a:pt x="177" y="387"/>
                    <a:pt x="177" y="385"/>
                  </a:cubicBezTo>
                  <a:cubicBezTo>
                    <a:pt x="179" y="377"/>
                    <a:pt x="178" y="368"/>
                    <a:pt x="178" y="358"/>
                  </a:cubicBezTo>
                  <a:cubicBezTo>
                    <a:pt x="175" y="357"/>
                    <a:pt x="175" y="357"/>
                    <a:pt x="175" y="357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9" y="354"/>
                    <a:pt x="179" y="356"/>
                    <a:pt x="179" y="359"/>
                  </a:cubicBezTo>
                  <a:cubicBezTo>
                    <a:pt x="179" y="361"/>
                    <a:pt x="180" y="365"/>
                    <a:pt x="180" y="368"/>
                  </a:cubicBezTo>
                  <a:cubicBezTo>
                    <a:pt x="181" y="372"/>
                    <a:pt x="180" y="371"/>
                    <a:pt x="180" y="376"/>
                  </a:cubicBezTo>
                  <a:cubicBezTo>
                    <a:pt x="181" y="379"/>
                    <a:pt x="182" y="380"/>
                    <a:pt x="183" y="381"/>
                  </a:cubicBezTo>
                  <a:cubicBezTo>
                    <a:pt x="183" y="385"/>
                    <a:pt x="182" y="384"/>
                    <a:pt x="183" y="389"/>
                  </a:cubicBezTo>
                  <a:cubicBezTo>
                    <a:pt x="183" y="391"/>
                    <a:pt x="181" y="389"/>
                    <a:pt x="183" y="391"/>
                  </a:cubicBezTo>
                  <a:cubicBezTo>
                    <a:pt x="184" y="392"/>
                    <a:pt x="184" y="392"/>
                    <a:pt x="186" y="392"/>
                  </a:cubicBezTo>
                  <a:cubicBezTo>
                    <a:pt x="186" y="384"/>
                    <a:pt x="189" y="384"/>
                    <a:pt x="186" y="376"/>
                  </a:cubicBezTo>
                  <a:cubicBezTo>
                    <a:pt x="189" y="374"/>
                    <a:pt x="189" y="374"/>
                    <a:pt x="189" y="374"/>
                  </a:cubicBezTo>
                  <a:cubicBezTo>
                    <a:pt x="185" y="372"/>
                    <a:pt x="188" y="375"/>
                    <a:pt x="187" y="369"/>
                  </a:cubicBezTo>
                  <a:cubicBezTo>
                    <a:pt x="187" y="366"/>
                    <a:pt x="186" y="368"/>
                    <a:pt x="186" y="364"/>
                  </a:cubicBezTo>
                  <a:cubicBezTo>
                    <a:pt x="185" y="356"/>
                    <a:pt x="188" y="358"/>
                    <a:pt x="185" y="351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5"/>
                    <a:pt x="183" y="333"/>
                    <a:pt x="184" y="332"/>
                  </a:cubicBezTo>
                  <a:cubicBezTo>
                    <a:pt x="186" y="331"/>
                    <a:pt x="184" y="334"/>
                    <a:pt x="184" y="334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7" y="343"/>
                    <a:pt x="187" y="342"/>
                    <a:pt x="186" y="345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9" y="349"/>
                    <a:pt x="189" y="349"/>
                    <a:pt x="189" y="350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2" y="352"/>
                    <a:pt x="189" y="350"/>
                    <a:pt x="190" y="353"/>
                  </a:cubicBezTo>
                  <a:cubicBezTo>
                    <a:pt x="191" y="356"/>
                    <a:pt x="191" y="356"/>
                    <a:pt x="191" y="356"/>
                  </a:cubicBezTo>
                  <a:cubicBezTo>
                    <a:pt x="191" y="355"/>
                    <a:pt x="191" y="356"/>
                    <a:pt x="191" y="356"/>
                  </a:cubicBezTo>
                  <a:cubicBezTo>
                    <a:pt x="193" y="356"/>
                    <a:pt x="193" y="357"/>
                    <a:pt x="193" y="355"/>
                  </a:cubicBezTo>
                  <a:cubicBezTo>
                    <a:pt x="194" y="352"/>
                    <a:pt x="192" y="347"/>
                    <a:pt x="190" y="346"/>
                  </a:cubicBezTo>
                  <a:cubicBezTo>
                    <a:pt x="192" y="344"/>
                    <a:pt x="192" y="344"/>
                    <a:pt x="192" y="344"/>
                  </a:cubicBezTo>
                  <a:cubicBezTo>
                    <a:pt x="191" y="340"/>
                    <a:pt x="191" y="336"/>
                    <a:pt x="193" y="333"/>
                  </a:cubicBezTo>
                  <a:cubicBezTo>
                    <a:pt x="190" y="329"/>
                    <a:pt x="191" y="330"/>
                    <a:pt x="191" y="324"/>
                  </a:cubicBezTo>
                  <a:cubicBezTo>
                    <a:pt x="190" y="322"/>
                    <a:pt x="190" y="318"/>
                    <a:pt x="189" y="315"/>
                  </a:cubicBezTo>
                  <a:cubicBezTo>
                    <a:pt x="188" y="304"/>
                    <a:pt x="187" y="306"/>
                    <a:pt x="187" y="303"/>
                  </a:cubicBezTo>
                  <a:cubicBezTo>
                    <a:pt x="187" y="300"/>
                    <a:pt x="188" y="305"/>
                    <a:pt x="187" y="301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73"/>
                    <a:pt x="181" y="266"/>
                    <a:pt x="178" y="262"/>
                  </a:cubicBezTo>
                  <a:cubicBezTo>
                    <a:pt x="179" y="256"/>
                    <a:pt x="179" y="260"/>
                    <a:pt x="177" y="256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0" y="231"/>
                    <a:pt x="172" y="232"/>
                    <a:pt x="170" y="231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68" y="232"/>
                    <a:pt x="168" y="228"/>
                    <a:pt x="168" y="233"/>
                  </a:cubicBezTo>
                  <a:cubicBezTo>
                    <a:pt x="168" y="237"/>
                    <a:pt x="168" y="234"/>
                    <a:pt x="168" y="235"/>
                  </a:cubicBezTo>
                  <a:cubicBezTo>
                    <a:pt x="169" y="237"/>
                    <a:pt x="169" y="238"/>
                    <a:pt x="169" y="241"/>
                  </a:cubicBezTo>
                  <a:cubicBezTo>
                    <a:pt x="172" y="243"/>
                    <a:pt x="172" y="243"/>
                    <a:pt x="172" y="243"/>
                  </a:cubicBezTo>
                  <a:cubicBezTo>
                    <a:pt x="170" y="248"/>
                    <a:pt x="173" y="253"/>
                    <a:pt x="174" y="259"/>
                  </a:cubicBezTo>
                  <a:cubicBezTo>
                    <a:pt x="176" y="267"/>
                    <a:pt x="177" y="282"/>
                    <a:pt x="180" y="289"/>
                  </a:cubicBezTo>
                  <a:cubicBezTo>
                    <a:pt x="183" y="309"/>
                    <a:pt x="183" y="309"/>
                    <a:pt x="183" y="309"/>
                  </a:cubicBezTo>
                  <a:cubicBezTo>
                    <a:pt x="183" y="308"/>
                    <a:pt x="184" y="310"/>
                    <a:pt x="183" y="312"/>
                  </a:cubicBezTo>
                  <a:cubicBezTo>
                    <a:pt x="185" y="315"/>
                    <a:pt x="184" y="312"/>
                    <a:pt x="184" y="316"/>
                  </a:cubicBezTo>
                  <a:cubicBezTo>
                    <a:pt x="183" y="322"/>
                    <a:pt x="187" y="328"/>
                    <a:pt x="184" y="330"/>
                  </a:cubicBezTo>
                  <a:cubicBezTo>
                    <a:pt x="181" y="326"/>
                    <a:pt x="181" y="319"/>
                    <a:pt x="181" y="314"/>
                  </a:cubicBezTo>
                  <a:cubicBezTo>
                    <a:pt x="180" y="308"/>
                    <a:pt x="178" y="304"/>
                    <a:pt x="178" y="298"/>
                  </a:cubicBezTo>
                  <a:cubicBezTo>
                    <a:pt x="176" y="286"/>
                    <a:pt x="174" y="271"/>
                    <a:pt x="170" y="258"/>
                  </a:cubicBezTo>
                  <a:cubicBezTo>
                    <a:pt x="170" y="257"/>
                    <a:pt x="169" y="254"/>
                    <a:pt x="169" y="254"/>
                  </a:cubicBezTo>
                  <a:cubicBezTo>
                    <a:pt x="167" y="248"/>
                    <a:pt x="166" y="240"/>
                    <a:pt x="164" y="236"/>
                  </a:cubicBezTo>
                  <a:cubicBezTo>
                    <a:pt x="160" y="227"/>
                    <a:pt x="160" y="215"/>
                    <a:pt x="156" y="206"/>
                  </a:cubicBezTo>
                  <a:cubicBezTo>
                    <a:pt x="154" y="202"/>
                    <a:pt x="155" y="201"/>
                    <a:pt x="154" y="19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9" y="180"/>
                    <a:pt x="148" y="180"/>
                    <a:pt x="148" y="177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3" y="160"/>
                    <a:pt x="143" y="163"/>
                    <a:pt x="142" y="160"/>
                  </a:cubicBezTo>
                  <a:cubicBezTo>
                    <a:pt x="140" y="156"/>
                    <a:pt x="137" y="145"/>
                    <a:pt x="134" y="13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28" y="121"/>
                    <a:pt x="127" y="122"/>
                    <a:pt x="125" y="116"/>
                  </a:cubicBezTo>
                  <a:cubicBezTo>
                    <a:pt x="122" y="111"/>
                    <a:pt x="117" y="102"/>
                    <a:pt x="117" y="96"/>
                  </a:cubicBezTo>
                  <a:cubicBezTo>
                    <a:pt x="113" y="95"/>
                    <a:pt x="116" y="96"/>
                    <a:pt x="115" y="9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1" y="88"/>
                    <a:pt x="113" y="91"/>
                    <a:pt x="112" y="87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0"/>
                    <a:pt x="109" y="79"/>
                    <a:pt x="107" y="7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2" y="74"/>
                    <a:pt x="105" y="75"/>
                    <a:pt x="102" y="74"/>
                  </a:cubicBezTo>
                  <a:cubicBezTo>
                    <a:pt x="102" y="76"/>
                    <a:pt x="103" y="78"/>
                    <a:pt x="103" y="80"/>
                  </a:cubicBezTo>
                  <a:cubicBezTo>
                    <a:pt x="104" y="81"/>
                    <a:pt x="104" y="82"/>
                    <a:pt x="105" y="84"/>
                  </a:cubicBezTo>
                  <a:cubicBezTo>
                    <a:pt x="105" y="87"/>
                    <a:pt x="105" y="85"/>
                    <a:pt x="106" y="87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8" y="90"/>
                    <a:pt x="108" y="90"/>
                    <a:pt x="109" y="92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0" y="96"/>
                    <a:pt x="110" y="97"/>
                    <a:pt x="110" y="97"/>
                  </a:cubicBezTo>
                  <a:cubicBezTo>
                    <a:pt x="111" y="101"/>
                    <a:pt x="111" y="98"/>
                    <a:pt x="111" y="99"/>
                  </a:cubicBezTo>
                  <a:cubicBezTo>
                    <a:pt x="112" y="101"/>
                    <a:pt x="111" y="99"/>
                    <a:pt x="112" y="101"/>
                  </a:cubicBezTo>
                  <a:cubicBezTo>
                    <a:pt x="113" y="103"/>
                    <a:pt x="112" y="101"/>
                    <a:pt x="113" y="104"/>
                  </a:cubicBezTo>
                  <a:cubicBezTo>
                    <a:pt x="113" y="104"/>
                    <a:pt x="113" y="105"/>
                    <a:pt x="113" y="105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7" y="113"/>
                    <a:pt x="117" y="117"/>
                    <a:pt x="119" y="120"/>
                  </a:cubicBezTo>
                  <a:cubicBezTo>
                    <a:pt x="120" y="124"/>
                    <a:pt x="120" y="128"/>
                    <a:pt x="122" y="132"/>
                  </a:cubicBezTo>
                  <a:cubicBezTo>
                    <a:pt x="122" y="132"/>
                    <a:pt x="124" y="135"/>
                    <a:pt x="124" y="135"/>
                  </a:cubicBezTo>
                  <a:cubicBezTo>
                    <a:pt x="126" y="139"/>
                    <a:pt x="126" y="146"/>
                    <a:pt x="127" y="152"/>
                  </a:cubicBezTo>
                  <a:cubicBezTo>
                    <a:pt x="128" y="154"/>
                    <a:pt x="129" y="156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3" y="171"/>
                    <a:pt x="133" y="174"/>
                    <a:pt x="134" y="180"/>
                  </a:cubicBezTo>
                  <a:cubicBezTo>
                    <a:pt x="135" y="185"/>
                    <a:pt x="139" y="189"/>
                    <a:pt x="139" y="195"/>
                  </a:cubicBezTo>
                  <a:cubicBezTo>
                    <a:pt x="139" y="205"/>
                    <a:pt x="144" y="214"/>
                    <a:pt x="145" y="225"/>
                  </a:cubicBezTo>
                  <a:cubicBezTo>
                    <a:pt x="145" y="229"/>
                    <a:pt x="146" y="232"/>
                    <a:pt x="147" y="234"/>
                  </a:cubicBezTo>
                  <a:cubicBezTo>
                    <a:pt x="149" y="237"/>
                    <a:pt x="148" y="239"/>
                    <a:pt x="149" y="241"/>
                  </a:cubicBezTo>
                  <a:cubicBezTo>
                    <a:pt x="149" y="243"/>
                    <a:pt x="148" y="243"/>
                    <a:pt x="147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39" y="217"/>
                    <a:pt x="139" y="213"/>
                    <a:pt x="138" y="211"/>
                  </a:cubicBezTo>
                  <a:cubicBezTo>
                    <a:pt x="137" y="207"/>
                    <a:pt x="137" y="209"/>
                    <a:pt x="136" y="205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2" y="180"/>
                    <a:pt x="128" y="172"/>
                    <a:pt x="127" y="163"/>
                  </a:cubicBezTo>
                  <a:cubicBezTo>
                    <a:pt x="126" y="160"/>
                    <a:pt x="127" y="161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2" y="148"/>
                    <a:pt x="122" y="146"/>
                    <a:pt x="121" y="14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8" y="56"/>
                    <a:pt x="88" y="56"/>
                    <a:pt x="86" y="54"/>
                  </a:cubicBezTo>
                  <a:cubicBezTo>
                    <a:pt x="85" y="52"/>
                    <a:pt x="84" y="47"/>
                    <a:pt x="83" y="46"/>
                  </a:cubicBezTo>
                  <a:cubicBezTo>
                    <a:pt x="81" y="45"/>
                    <a:pt x="80" y="46"/>
                    <a:pt x="80" y="46"/>
                  </a:cubicBezTo>
                  <a:cubicBezTo>
                    <a:pt x="78" y="49"/>
                    <a:pt x="84" y="62"/>
                    <a:pt x="84" y="70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0"/>
                    <a:pt x="77" y="54"/>
                    <a:pt x="75" y="48"/>
                  </a:cubicBezTo>
                  <a:cubicBezTo>
                    <a:pt x="74" y="46"/>
                    <a:pt x="74" y="45"/>
                    <a:pt x="73" y="43"/>
                  </a:cubicBezTo>
                  <a:cubicBezTo>
                    <a:pt x="72" y="41"/>
                    <a:pt x="72" y="41"/>
                    <a:pt x="71" y="3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7" y="6"/>
                    <a:pt x="57" y="0"/>
                    <a:pt x="51" y="0"/>
                  </a:cubicBezTo>
                  <a:cubicBezTo>
                    <a:pt x="50" y="2"/>
                    <a:pt x="50" y="2"/>
                    <a:pt x="50" y="4"/>
                  </a:cubicBezTo>
                  <a:cubicBezTo>
                    <a:pt x="52" y="11"/>
                    <a:pt x="51" y="4"/>
                    <a:pt x="52" y="9"/>
                  </a:cubicBezTo>
                  <a:cubicBezTo>
                    <a:pt x="54" y="14"/>
                    <a:pt x="52" y="13"/>
                    <a:pt x="55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9"/>
                    <a:pt x="53" y="19"/>
                  </a:cubicBezTo>
                  <a:cubicBezTo>
                    <a:pt x="51" y="22"/>
                    <a:pt x="55" y="16"/>
                    <a:pt x="52" y="20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4"/>
                  </a:cubicBezTo>
                  <a:cubicBezTo>
                    <a:pt x="47" y="22"/>
                    <a:pt x="48" y="23"/>
                    <a:pt x="47" y="1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5"/>
                    <a:pt x="43" y="24"/>
                    <a:pt x="43" y="2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40"/>
                    <a:pt x="47" y="38"/>
                    <a:pt x="47" y="4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63"/>
                    <a:pt x="53" y="62"/>
                    <a:pt x="54" y="66"/>
                  </a:cubicBezTo>
                  <a:cubicBezTo>
                    <a:pt x="56" y="74"/>
                    <a:pt x="55" y="74"/>
                    <a:pt x="56" y="79"/>
                  </a:cubicBezTo>
                  <a:cubicBezTo>
                    <a:pt x="57" y="81"/>
                    <a:pt x="57" y="80"/>
                    <a:pt x="58" y="84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102"/>
                    <a:pt x="63" y="102"/>
                    <a:pt x="64" y="10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9"/>
                    <a:pt x="76" y="150"/>
                    <a:pt x="76" y="153"/>
                  </a:cubicBezTo>
                  <a:cubicBezTo>
                    <a:pt x="73" y="152"/>
                    <a:pt x="74" y="153"/>
                    <a:pt x="73" y="150"/>
                  </a:cubicBezTo>
                  <a:cubicBezTo>
                    <a:pt x="73" y="150"/>
                    <a:pt x="71" y="147"/>
                    <a:pt x="71" y="146"/>
                  </a:cubicBezTo>
                  <a:cubicBezTo>
                    <a:pt x="70" y="144"/>
                    <a:pt x="68" y="139"/>
                    <a:pt x="68" y="135"/>
                  </a:cubicBezTo>
                  <a:cubicBezTo>
                    <a:pt x="67" y="128"/>
                    <a:pt x="64" y="123"/>
                    <a:pt x="62" y="11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85"/>
                    <a:pt x="52" y="85"/>
                    <a:pt x="51" y="83"/>
                  </a:cubicBezTo>
                  <a:cubicBezTo>
                    <a:pt x="49" y="76"/>
                    <a:pt x="48" y="70"/>
                    <a:pt x="45" y="63"/>
                  </a:cubicBezTo>
                  <a:cubicBezTo>
                    <a:pt x="44" y="60"/>
                    <a:pt x="43" y="55"/>
                    <a:pt x="42" y="5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5"/>
                    <a:pt x="37" y="33"/>
                    <a:pt x="35" y="32"/>
                  </a:cubicBezTo>
                  <a:cubicBezTo>
                    <a:pt x="36" y="27"/>
                    <a:pt x="36" y="25"/>
                    <a:pt x="33" y="22"/>
                  </a:cubicBezTo>
                  <a:cubicBezTo>
                    <a:pt x="33" y="20"/>
                    <a:pt x="33" y="18"/>
                    <a:pt x="33" y="16"/>
                  </a:cubicBezTo>
                  <a:cubicBezTo>
                    <a:pt x="32" y="10"/>
                    <a:pt x="33" y="15"/>
                    <a:pt x="31" y="12"/>
                  </a:cubicBezTo>
                  <a:cubicBezTo>
                    <a:pt x="30" y="8"/>
                    <a:pt x="29" y="7"/>
                    <a:pt x="30" y="2"/>
                  </a:cubicBezTo>
                  <a:cubicBezTo>
                    <a:pt x="26" y="1"/>
                    <a:pt x="27" y="1"/>
                    <a:pt x="23" y="1"/>
                  </a:cubicBezTo>
                  <a:cubicBezTo>
                    <a:pt x="23" y="1"/>
                    <a:pt x="23" y="3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11"/>
                    <a:pt x="20" y="11"/>
                    <a:pt x="22" y="13"/>
                  </a:cubicBezTo>
                  <a:cubicBezTo>
                    <a:pt x="22" y="16"/>
                    <a:pt x="21" y="15"/>
                    <a:pt x="22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1"/>
                    <a:pt x="23" y="24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2" y="31"/>
                    <a:pt x="22" y="29"/>
                    <a:pt x="22" y="33"/>
                  </a:cubicBezTo>
                  <a:cubicBezTo>
                    <a:pt x="18" y="29"/>
                    <a:pt x="20" y="28"/>
                    <a:pt x="18" y="23"/>
                  </a:cubicBezTo>
                  <a:cubicBezTo>
                    <a:pt x="18" y="23"/>
                    <a:pt x="16" y="18"/>
                    <a:pt x="16" y="18"/>
                  </a:cubicBezTo>
                  <a:cubicBezTo>
                    <a:pt x="15" y="13"/>
                    <a:pt x="17" y="11"/>
                    <a:pt x="11" y="9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4" y="37"/>
                    <a:pt x="14" y="42"/>
                  </a:cubicBezTo>
                  <a:cubicBezTo>
                    <a:pt x="13" y="49"/>
                    <a:pt x="14" y="49"/>
                    <a:pt x="15" y="56"/>
                  </a:cubicBezTo>
                  <a:cubicBezTo>
                    <a:pt x="15" y="59"/>
                    <a:pt x="14" y="58"/>
                    <a:pt x="15" y="61"/>
                  </a:cubicBezTo>
                  <a:cubicBezTo>
                    <a:pt x="16" y="65"/>
                    <a:pt x="17" y="66"/>
                    <a:pt x="18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4"/>
                    <a:pt x="20" y="87"/>
                    <a:pt x="22" y="90"/>
                  </a:cubicBezTo>
                  <a:cubicBezTo>
                    <a:pt x="20" y="89"/>
                    <a:pt x="21" y="91"/>
                    <a:pt x="20" y="88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8" y="91"/>
                    <a:pt x="18" y="9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47"/>
                    <a:pt x="6" y="47"/>
                    <a:pt x="4" y="46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1" y="51"/>
                    <a:pt x="0" y="5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2"/>
                    <a:pt x="4" y="83"/>
                  </a:cubicBezTo>
                  <a:cubicBezTo>
                    <a:pt x="3" y="89"/>
                    <a:pt x="5" y="103"/>
                    <a:pt x="6" y="110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6"/>
                  </a:cubicBezTo>
                  <a:cubicBezTo>
                    <a:pt x="6" y="116"/>
                    <a:pt x="6" y="116"/>
                    <a:pt x="6" y="117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4" y="125"/>
                    <a:pt x="4" y="129"/>
                    <a:pt x="3" y="133"/>
                  </a:cubicBezTo>
                  <a:cubicBezTo>
                    <a:pt x="3" y="140"/>
                    <a:pt x="4" y="140"/>
                    <a:pt x="3" y="146"/>
                  </a:cubicBezTo>
                  <a:cubicBezTo>
                    <a:pt x="5" y="149"/>
                    <a:pt x="4" y="152"/>
                    <a:pt x="5" y="156"/>
                  </a:cubicBezTo>
                  <a:cubicBezTo>
                    <a:pt x="6" y="159"/>
                    <a:pt x="7" y="158"/>
                    <a:pt x="7" y="161"/>
                  </a:cubicBezTo>
                  <a:cubicBezTo>
                    <a:pt x="7" y="166"/>
                    <a:pt x="7" y="167"/>
                    <a:pt x="5" y="170"/>
                  </a:cubicBezTo>
                  <a:cubicBezTo>
                    <a:pt x="3" y="174"/>
                    <a:pt x="5" y="177"/>
                    <a:pt x="6" y="182"/>
                  </a:cubicBezTo>
                  <a:cubicBezTo>
                    <a:pt x="6" y="185"/>
                    <a:pt x="6" y="186"/>
                    <a:pt x="7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2"/>
                    <a:pt x="2" y="192"/>
                    <a:pt x="2" y="192"/>
                  </a:cubicBezTo>
                  <a:cubicBezTo>
                    <a:pt x="2" y="195"/>
                    <a:pt x="2" y="195"/>
                    <a:pt x="2" y="198"/>
                  </a:cubicBezTo>
                  <a:cubicBezTo>
                    <a:pt x="3" y="203"/>
                    <a:pt x="3" y="214"/>
                    <a:pt x="5" y="218"/>
                  </a:cubicBezTo>
                  <a:cubicBezTo>
                    <a:pt x="7" y="224"/>
                    <a:pt x="4" y="213"/>
                    <a:pt x="5" y="219"/>
                  </a:cubicBezTo>
                  <a:cubicBezTo>
                    <a:pt x="7" y="223"/>
                    <a:pt x="7" y="228"/>
                    <a:pt x="6" y="232"/>
                  </a:cubicBezTo>
                  <a:cubicBezTo>
                    <a:pt x="6" y="232"/>
                    <a:pt x="7" y="233"/>
                    <a:pt x="8" y="234"/>
                  </a:cubicBezTo>
                  <a:cubicBezTo>
                    <a:pt x="9" y="236"/>
                    <a:pt x="9" y="233"/>
                    <a:pt x="9" y="237"/>
                  </a:cubicBezTo>
                  <a:cubicBezTo>
                    <a:pt x="10" y="242"/>
                    <a:pt x="7" y="239"/>
                    <a:pt x="11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5"/>
                    <a:pt x="9" y="246"/>
                    <a:pt x="9" y="246"/>
                  </a:cubicBezTo>
                  <a:cubicBezTo>
                    <a:pt x="13" y="248"/>
                    <a:pt x="11" y="246"/>
                    <a:pt x="13" y="250"/>
                  </a:cubicBezTo>
                  <a:cubicBezTo>
                    <a:pt x="18" y="272"/>
                    <a:pt x="20" y="271"/>
                    <a:pt x="22" y="277"/>
                  </a:cubicBezTo>
                  <a:cubicBezTo>
                    <a:pt x="22" y="280"/>
                    <a:pt x="22" y="280"/>
                    <a:pt x="23" y="283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26" y="288"/>
                    <a:pt x="29" y="288"/>
                    <a:pt x="32" y="292"/>
                  </a:cubicBezTo>
                  <a:cubicBezTo>
                    <a:pt x="35" y="298"/>
                    <a:pt x="37" y="304"/>
                    <a:pt x="40" y="309"/>
                  </a:cubicBezTo>
                  <a:cubicBezTo>
                    <a:pt x="41" y="311"/>
                    <a:pt x="41" y="311"/>
                    <a:pt x="42" y="313"/>
                  </a:cubicBezTo>
                  <a:cubicBezTo>
                    <a:pt x="43" y="317"/>
                    <a:pt x="43" y="316"/>
                    <a:pt x="44" y="318"/>
                  </a:cubicBezTo>
                  <a:cubicBezTo>
                    <a:pt x="45" y="320"/>
                    <a:pt x="45" y="321"/>
                    <a:pt x="47" y="322"/>
                  </a:cubicBezTo>
                  <a:cubicBezTo>
                    <a:pt x="47" y="327"/>
                    <a:pt x="51" y="332"/>
                    <a:pt x="54" y="335"/>
                  </a:cubicBezTo>
                  <a:cubicBezTo>
                    <a:pt x="58" y="342"/>
                    <a:pt x="58" y="342"/>
                    <a:pt x="58" y="342"/>
                  </a:cubicBezTo>
                  <a:cubicBezTo>
                    <a:pt x="58" y="342"/>
                    <a:pt x="58" y="343"/>
                    <a:pt x="58" y="34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8"/>
                    <a:pt x="62" y="352"/>
                    <a:pt x="64" y="355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81" y="384"/>
                    <a:pt x="82" y="390"/>
                    <a:pt x="84" y="394"/>
                  </a:cubicBezTo>
                  <a:cubicBezTo>
                    <a:pt x="88" y="401"/>
                    <a:pt x="88" y="401"/>
                    <a:pt x="88" y="401"/>
                  </a:cubicBezTo>
                  <a:cubicBezTo>
                    <a:pt x="91" y="406"/>
                    <a:pt x="93" y="412"/>
                    <a:pt x="98" y="413"/>
                  </a:cubicBezTo>
                  <a:cubicBezTo>
                    <a:pt x="98" y="408"/>
                    <a:pt x="96" y="405"/>
                    <a:pt x="96" y="398"/>
                  </a:cubicBezTo>
                  <a:cubicBezTo>
                    <a:pt x="99" y="399"/>
                    <a:pt x="98" y="398"/>
                    <a:pt x="99" y="400"/>
                  </a:cubicBezTo>
                  <a:cubicBezTo>
                    <a:pt x="102" y="409"/>
                    <a:pt x="106" y="424"/>
                    <a:pt x="110" y="429"/>
                  </a:cubicBezTo>
                  <a:cubicBezTo>
                    <a:pt x="111" y="425"/>
                    <a:pt x="112" y="423"/>
                    <a:pt x="114" y="420"/>
                  </a:cubicBezTo>
                  <a:cubicBezTo>
                    <a:pt x="115" y="421"/>
                    <a:pt x="114" y="420"/>
                    <a:pt x="115" y="422"/>
                  </a:cubicBezTo>
                  <a:cubicBezTo>
                    <a:pt x="117" y="427"/>
                    <a:pt x="116" y="427"/>
                    <a:pt x="119" y="430"/>
                  </a:cubicBezTo>
                  <a:cubicBezTo>
                    <a:pt x="121" y="432"/>
                    <a:pt x="119" y="432"/>
                    <a:pt x="121" y="434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27" y="432"/>
                    <a:pt x="130" y="431"/>
                    <a:pt x="129" y="427"/>
                  </a:cubicBezTo>
                  <a:cubicBezTo>
                    <a:pt x="128" y="424"/>
                    <a:pt x="126" y="425"/>
                    <a:pt x="126" y="421"/>
                  </a:cubicBezTo>
                  <a:cubicBezTo>
                    <a:pt x="125" y="410"/>
                    <a:pt x="125" y="416"/>
                    <a:pt x="124" y="406"/>
                  </a:cubicBezTo>
                  <a:cubicBezTo>
                    <a:pt x="123" y="405"/>
                    <a:pt x="123" y="402"/>
                    <a:pt x="122" y="400"/>
                  </a:cubicBezTo>
                  <a:cubicBezTo>
                    <a:pt x="118" y="379"/>
                    <a:pt x="118" y="379"/>
                    <a:pt x="118" y="379"/>
                  </a:cubicBezTo>
                  <a:cubicBezTo>
                    <a:pt x="117" y="378"/>
                    <a:pt x="118" y="376"/>
                    <a:pt x="117" y="371"/>
                  </a:cubicBezTo>
                  <a:cubicBezTo>
                    <a:pt x="115" y="366"/>
                    <a:pt x="115" y="366"/>
                    <a:pt x="115" y="366"/>
                  </a:cubicBezTo>
                  <a:cubicBezTo>
                    <a:pt x="115" y="364"/>
                    <a:pt x="115" y="364"/>
                    <a:pt x="115" y="363"/>
                  </a:cubicBezTo>
                  <a:cubicBezTo>
                    <a:pt x="111" y="342"/>
                    <a:pt x="111" y="342"/>
                    <a:pt x="111" y="342"/>
                  </a:cubicBezTo>
                  <a:cubicBezTo>
                    <a:pt x="109" y="337"/>
                    <a:pt x="111" y="337"/>
                    <a:pt x="112" y="336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9" y="361"/>
                    <a:pt x="119" y="367"/>
                    <a:pt x="121" y="374"/>
                  </a:cubicBezTo>
                  <a:cubicBezTo>
                    <a:pt x="123" y="384"/>
                    <a:pt x="123" y="384"/>
                    <a:pt x="123" y="384"/>
                  </a:cubicBezTo>
                  <a:cubicBezTo>
                    <a:pt x="124" y="392"/>
                    <a:pt x="124" y="390"/>
                    <a:pt x="126" y="394"/>
                  </a:cubicBezTo>
                  <a:cubicBezTo>
                    <a:pt x="126" y="395"/>
                    <a:pt x="127" y="397"/>
                    <a:pt x="127" y="398"/>
                  </a:cubicBezTo>
                  <a:cubicBezTo>
                    <a:pt x="128" y="402"/>
                    <a:pt x="128" y="409"/>
                    <a:pt x="132" y="409"/>
                  </a:cubicBezTo>
                  <a:cubicBezTo>
                    <a:pt x="131" y="403"/>
                    <a:pt x="131" y="405"/>
                    <a:pt x="131" y="398"/>
                  </a:cubicBezTo>
                  <a:cubicBezTo>
                    <a:pt x="136" y="400"/>
                    <a:pt x="136" y="400"/>
                    <a:pt x="136" y="400"/>
                  </a:cubicBezTo>
                  <a:cubicBezTo>
                    <a:pt x="136" y="408"/>
                    <a:pt x="136" y="427"/>
                    <a:pt x="139" y="434"/>
                  </a:cubicBezTo>
                  <a:cubicBezTo>
                    <a:pt x="141" y="438"/>
                    <a:pt x="139" y="437"/>
                    <a:pt x="143" y="440"/>
                  </a:cubicBezTo>
                  <a:cubicBezTo>
                    <a:pt x="143" y="444"/>
                    <a:pt x="143" y="440"/>
                    <a:pt x="143" y="445"/>
                  </a:cubicBezTo>
                  <a:cubicBezTo>
                    <a:pt x="147" y="442"/>
                    <a:pt x="145" y="441"/>
                    <a:pt x="152" y="442"/>
                  </a:cubicBezTo>
                  <a:cubicBezTo>
                    <a:pt x="151" y="436"/>
                    <a:pt x="152" y="441"/>
                    <a:pt x="150" y="437"/>
                  </a:cubicBezTo>
                  <a:cubicBezTo>
                    <a:pt x="151" y="435"/>
                    <a:pt x="152" y="433"/>
                    <a:pt x="152" y="431"/>
                  </a:cubicBezTo>
                  <a:cubicBezTo>
                    <a:pt x="151" y="424"/>
                    <a:pt x="150" y="429"/>
                    <a:pt x="151" y="419"/>
                  </a:cubicBezTo>
                  <a:cubicBezTo>
                    <a:pt x="151" y="410"/>
                    <a:pt x="150" y="392"/>
                    <a:pt x="149" y="382"/>
                  </a:cubicBezTo>
                  <a:cubicBezTo>
                    <a:pt x="144" y="326"/>
                    <a:pt x="144" y="326"/>
                    <a:pt x="144" y="326"/>
                  </a:cubicBezTo>
                  <a:cubicBezTo>
                    <a:pt x="143" y="321"/>
                    <a:pt x="143" y="317"/>
                    <a:pt x="142" y="311"/>
                  </a:cubicBezTo>
                  <a:cubicBezTo>
                    <a:pt x="141" y="307"/>
                    <a:pt x="141" y="303"/>
                    <a:pt x="140" y="298"/>
                  </a:cubicBezTo>
                  <a:cubicBezTo>
                    <a:pt x="139" y="293"/>
                    <a:pt x="139" y="291"/>
                    <a:pt x="137" y="286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33" y="264"/>
                    <a:pt x="133" y="262"/>
                    <a:pt x="133" y="259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37"/>
                    <a:pt x="128" y="237"/>
                    <a:pt x="128" y="235"/>
                  </a:cubicBezTo>
                  <a:cubicBezTo>
                    <a:pt x="126" y="229"/>
                    <a:pt x="125" y="226"/>
                    <a:pt x="125" y="220"/>
                  </a:cubicBezTo>
                  <a:cubicBezTo>
                    <a:pt x="128" y="222"/>
                    <a:pt x="128" y="219"/>
                    <a:pt x="127" y="225"/>
                  </a:cubicBezTo>
                  <a:cubicBezTo>
                    <a:pt x="128" y="224"/>
                    <a:pt x="126" y="222"/>
                    <a:pt x="128" y="225"/>
                  </a:cubicBezTo>
                  <a:cubicBezTo>
                    <a:pt x="130" y="226"/>
                    <a:pt x="131" y="233"/>
                    <a:pt x="131" y="234"/>
                  </a:cubicBezTo>
                  <a:cubicBezTo>
                    <a:pt x="131" y="238"/>
                    <a:pt x="131" y="238"/>
                    <a:pt x="132" y="241"/>
                  </a:cubicBezTo>
                  <a:cubicBezTo>
                    <a:pt x="133" y="246"/>
                    <a:pt x="132" y="246"/>
                    <a:pt x="132" y="247"/>
                  </a:cubicBezTo>
                  <a:cubicBezTo>
                    <a:pt x="136" y="251"/>
                    <a:pt x="134" y="252"/>
                    <a:pt x="135" y="258"/>
                  </a:cubicBezTo>
                  <a:cubicBezTo>
                    <a:pt x="136" y="263"/>
                    <a:pt x="136" y="263"/>
                    <a:pt x="136" y="263"/>
                  </a:cubicBezTo>
                  <a:cubicBezTo>
                    <a:pt x="137" y="265"/>
                    <a:pt x="137" y="268"/>
                    <a:pt x="137" y="270"/>
                  </a:cubicBezTo>
                  <a:cubicBezTo>
                    <a:pt x="140" y="273"/>
                    <a:pt x="138" y="270"/>
                    <a:pt x="138" y="273"/>
                  </a:cubicBezTo>
                  <a:cubicBezTo>
                    <a:pt x="139" y="277"/>
                    <a:pt x="138" y="274"/>
                    <a:pt x="139" y="277"/>
                  </a:cubicBezTo>
                  <a:cubicBezTo>
                    <a:pt x="141" y="284"/>
                    <a:pt x="143" y="296"/>
                    <a:pt x="144" y="303"/>
                  </a:cubicBezTo>
                  <a:cubicBezTo>
                    <a:pt x="145" y="308"/>
                    <a:pt x="144" y="308"/>
                    <a:pt x="146" y="313"/>
                  </a:cubicBezTo>
                  <a:cubicBezTo>
                    <a:pt x="148" y="321"/>
                    <a:pt x="148" y="332"/>
                    <a:pt x="150" y="340"/>
                  </a:cubicBezTo>
                  <a:cubicBezTo>
                    <a:pt x="151" y="345"/>
                    <a:pt x="151" y="355"/>
                    <a:pt x="152" y="360"/>
                  </a:cubicBezTo>
                  <a:cubicBezTo>
                    <a:pt x="153" y="362"/>
                    <a:pt x="153" y="377"/>
                    <a:pt x="153" y="380"/>
                  </a:cubicBezTo>
                  <a:cubicBezTo>
                    <a:pt x="153" y="384"/>
                    <a:pt x="153" y="388"/>
                    <a:pt x="153" y="390"/>
                  </a:cubicBezTo>
                  <a:cubicBezTo>
                    <a:pt x="153" y="392"/>
                    <a:pt x="154" y="397"/>
                    <a:pt x="154" y="399"/>
                  </a:cubicBezTo>
                  <a:cubicBezTo>
                    <a:pt x="154" y="401"/>
                    <a:pt x="153" y="405"/>
                    <a:pt x="153" y="407"/>
                  </a:cubicBezTo>
                  <a:lnTo>
                    <a:pt x="155" y="4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3242481" y="5963526"/>
              <a:ext cx="187861" cy="443040"/>
            </a:xfrm>
            <a:custGeom>
              <a:avLst/>
              <a:gdLst>
                <a:gd name="T0" fmla="*/ 177 w 187"/>
                <a:gd name="T1" fmla="*/ 365 h 440"/>
                <a:gd name="T2" fmla="*/ 111 w 187"/>
                <a:gd name="T3" fmla="*/ 359 h 440"/>
                <a:gd name="T4" fmla="*/ 107 w 187"/>
                <a:gd name="T5" fmla="*/ 346 h 440"/>
                <a:gd name="T6" fmla="*/ 180 w 187"/>
                <a:gd name="T7" fmla="*/ 309 h 440"/>
                <a:gd name="T8" fmla="*/ 154 w 187"/>
                <a:gd name="T9" fmla="*/ 288 h 440"/>
                <a:gd name="T10" fmla="*/ 114 w 187"/>
                <a:gd name="T11" fmla="*/ 212 h 440"/>
                <a:gd name="T12" fmla="*/ 113 w 187"/>
                <a:gd name="T13" fmla="*/ 176 h 440"/>
                <a:gd name="T14" fmla="*/ 110 w 187"/>
                <a:gd name="T15" fmla="*/ 145 h 440"/>
                <a:gd name="T16" fmla="*/ 75 w 187"/>
                <a:gd name="T17" fmla="*/ 123 h 440"/>
                <a:gd name="T18" fmla="*/ 75 w 187"/>
                <a:gd name="T19" fmla="*/ 147 h 440"/>
                <a:gd name="T20" fmla="*/ 73 w 187"/>
                <a:gd name="T21" fmla="*/ 110 h 440"/>
                <a:gd name="T22" fmla="*/ 41 w 187"/>
                <a:gd name="T23" fmla="*/ 23 h 440"/>
                <a:gd name="T24" fmla="*/ 60 w 187"/>
                <a:gd name="T25" fmla="*/ 5 h 440"/>
                <a:gd name="T26" fmla="*/ 43 w 187"/>
                <a:gd name="T27" fmla="*/ 5 h 440"/>
                <a:gd name="T28" fmla="*/ 32 w 187"/>
                <a:gd name="T29" fmla="*/ 17 h 440"/>
                <a:gd name="T30" fmla="*/ 26 w 187"/>
                <a:gd name="T31" fmla="*/ 11 h 440"/>
                <a:gd name="T32" fmla="*/ 11 w 187"/>
                <a:gd name="T33" fmla="*/ 30 h 440"/>
                <a:gd name="T34" fmla="*/ 4 w 187"/>
                <a:gd name="T35" fmla="*/ 50 h 440"/>
                <a:gd name="T36" fmla="*/ 1 w 187"/>
                <a:gd name="T37" fmla="*/ 87 h 440"/>
                <a:gd name="T38" fmla="*/ 5 w 187"/>
                <a:gd name="T39" fmla="*/ 171 h 440"/>
                <a:gd name="T40" fmla="*/ 5 w 187"/>
                <a:gd name="T41" fmla="*/ 212 h 440"/>
                <a:gd name="T42" fmla="*/ 13 w 187"/>
                <a:gd name="T43" fmla="*/ 238 h 440"/>
                <a:gd name="T44" fmla="*/ 26 w 187"/>
                <a:gd name="T45" fmla="*/ 275 h 440"/>
                <a:gd name="T46" fmla="*/ 42 w 187"/>
                <a:gd name="T47" fmla="*/ 306 h 440"/>
                <a:gd name="T48" fmla="*/ 68 w 187"/>
                <a:gd name="T49" fmla="*/ 346 h 440"/>
                <a:gd name="T50" fmla="*/ 101 w 187"/>
                <a:gd name="T51" fmla="*/ 399 h 440"/>
                <a:gd name="T52" fmla="*/ 114 w 187"/>
                <a:gd name="T53" fmla="*/ 410 h 440"/>
                <a:gd name="T54" fmla="*/ 115 w 187"/>
                <a:gd name="T55" fmla="*/ 395 h 440"/>
                <a:gd name="T56" fmla="*/ 128 w 187"/>
                <a:gd name="T57" fmla="*/ 401 h 440"/>
                <a:gd name="T58" fmla="*/ 136 w 187"/>
                <a:gd name="T59" fmla="*/ 418 h 440"/>
                <a:gd name="T60" fmla="*/ 145 w 187"/>
                <a:gd name="T61" fmla="*/ 428 h 440"/>
                <a:gd name="T62" fmla="*/ 151 w 187"/>
                <a:gd name="T63" fmla="*/ 358 h 440"/>
                <a:gd name="T64" fmla="*/ 154 w 187"/>
                <a:gd name="T65" fmla="*/ 316 h 440"/>
                <a:gd name="T66" fmla="*/ 163 w 187"/>
                <a:gd name="T67" fmla="*/ 395 h 440"/>
                <a:gd name="T68" fmla="*/ 172 w 187"/>
                <a:gd name="T69" fmla="*/ 430 h 440"/>
                <a:gd name="T70" fmla="*/ 180 w 187"/>
                <a:gd name="T71" fmla="*/ 368 h 440"/>
                <a:gd name="T72" fmla="*/ 181 w 187"/>
                <a:gd name="T73" fmla="*/ 382 h 440"/>
                <a:gd name="T74" fmla="*/ 186 w 187"/>
                <a:gd name="T75" fmla="*/ 360 h 440"/>
                <a:gd name="T76" fmla="*/ 183 w 187"/>
                <a:gd name="T77" fmla="*/ 311 h 440"/>
                <a:gd name="T78" fmla="*/ 177 w 187"/>
                <a:gd name="T79" fmla="*/ 291 h 440"/>
                <a:gd name="T80" fmla="*/ 173 w 187"/>
                <a:gd name="T81" fmla="*/ 231 h 440"/>
                <a:gd name="T82" fmla="*/ 158 w 187"/>
                <a:gd name="T83" fmla="*/ 164 h 440"/>
                <a:gd name="T84" fmla="*/ 153 w 187"/>
                <a:gd name="T85" fmla="*/ 164 h 440"/>
                <a:gd name="T86" fmla="*/ 151 w 187"/>
                <a:gd name="T87" fmla="*/ 168 h 440"/>
                <a:gd name="T88" fmla="*/ 158 w 187"/>
                <a:gd name="T89" fmla="*/ 194 h 440"/>
                <a:gd name="T90" fmla="*/ 167 w 187"/>
                <a:gd name="T91" fmla="*/ 251 h 440"/>
                <a:gd name="T92" fmla="*/ 177 w 187"/>
                <a:gd name="T93" fmla="*/ 334 h 440"/>
                <a:gd name="T94" fmla="*/ 174 w 187"/>
                <a:gd name="T95" fmla="*/ 341 h 440"/>
                <a:gd name="T96" fmla="*/ 158 w 187"/>
                <a:gd name="T97" fmla="*/ 230 h 440"/>
                <a:gd name="T98" fmla="*/ 139 w 187"/>
                <a:gd name="T99" fmla="*/ 155 h 440"/>
                <a:gd name="T100" fmla="*/ 137 w 187"/>
                <a:gd name="T101" fmla="*/ 145 h 440"/>
                <a:gd name="T102" fmla="*/ 116 w 187"/>
                <a:gd name="T103" fmla="*/ 115 h 440"/>
                <a:gd name="T104" fmla="*/ 94 w 187"/>
                <a:gd name="T105" fmla="*/ 58 h 440"/>
                <a:gd name="T106" fmla="*/ 91 w 187"/>
                <a:gd name="T107" fmla="*/ 102 h 440"/>
                <a:gd name="T108" fmla="*/ 78 w 187"/>
                <a:gd name="T109" fmla="*/ 42 h 440"/>
                <a:gd name="T110" fmla="*/ 64 w 187"/>
                <a:gd name="T111" fmla="*/ 1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40">
                  <a:moveTo>
                    <a:pt x="142" y="384"/>
                  </a:moveTo>
                  <a:cubicBezTo>
                    <a:pt x="143" y="387"/>
                    <a:pt x="143" y="387"/>
                    <a:pt x="143" y="387"/>
                  </a:cubicBezTo>
                  <a:lnTo>
                    <a:pt x="142" y="384"/>
                  </a:lnTo>
                  <a:close/>
                  <a:moveTo>
                    <a:pt x="177" y="358"/>
                  </a:moveTo>
                  <a:cubicBezTo>
                    <a:pt x="178" y="359"/>
                    <a:pt x="178" y="356"/>
                    <a:pt x="178" y="361"/>
                  </a:cubicBezTo>
                  <a:cubicBezTo>
                    <a:pt x="178" y="367"/>
                    <a:pt x="178" y="363"/>
                    <a:pt x="177" y="365"/>
                  </a:cubicBezTo>
                  <a:cubicBezTo>
                    <a:pt x="176" y="364"/>
                    <a:pt x="175" y="365"/>
                    <a:pt x="175" y="361"/>
                  </a:cubicBezTo>
                  <a:cubicBezTo>
                    <a:pt x="175" y="358"/>
                    <a:pt x="175" y="360"/>
                    <a:pt x="177" y="358"/>
                  </a:cubicBezTo>
                  <a:close/>
                  <a:moveTo>
                    <a:pt x="111" y="359"/>
                  </a:moveTo>
                  <a:cubicBezTo>
                    <a:pt x="112" y="361"/>
                    <a:pt x="112" y="359"/>
                    <a:pt x="112" y="361"/>
                  </a:cubicBezTo>
                  <a:cubicBezTo>
                    <a:pt x="112" y="362"/>
                    <a:pt x="112" y="363"/>
                    <a:pt x="112" y="364"/>
                  </a:cubicBezTo>
                  <a:cubicBezTo>
                    <a:pt x="111" y="363"/>
                    <a:pt x="110" y="361"/>
                    <a:pt x="111" y="359"/>
                  </a:cubicBezTo>
                  <a:close/>
                  <a:moveTo>
                    <a:pt x="101" y="317"/>
                  </a:moveTo>
                  <a:cubicBezTo>
                    <a:pt x="101" y="317"/>
                    <a:pt x="102" y="317"/>
                    <a:pt x="102" y="318"/>
                  </a:cubicBezTo>
                  <a:cubicBezTo>
                    <a:pt x="102" y="318"/>
                    <a:pt x="102" y="317"/>
                    <a:pt x="104" y="325"/>
                  </a:cubicBezTo>
                  <a:cubicBezTo>
                    <a:pt x="106" y="330"/>
                    <a:pt x="106" y="330"/>
                    <a:pt x="106" y="330"/>
                  </a:cubicBezTo>
                  <a:cubicBezTo>
                    <a:pt x="107" y="333"/>
                    <a:pt x="111" y="349"/>
                    <a:pt x="110" y="353"/>
                  </a:cubicBezTo>
                  <a:cubicBezTo>
                    <a:pt x="107" y="352"/>
                    <a:pt x="110" y="355"/>
                    <a:pt x="107" y="346"/>
                  </a:cubicBezTo>
                  <a:cubicBezTo>
                    <a:pt x="106" y="341"/>
                    <a:pt x="107" y="344"/>
                    <a:pt x="106" y="341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2" y="323"/>
                    <a:pt x="101" y="320"/>
                    <a:pt x="101" y="317"/>
                  </a:cubicBezTo>
                  <a:close/>
                  <a:moveTo>
                    <a:pt x="180" y="303"/>
                  </a:moveTo>
                  <a:cubicBezTo>
                    <a:pt x="180" y="304"/>
                    <a:pt x="180" y="301"/>
                    <a:pt x="180" y="306"/>
                  </a:cubicBezTo>
                  <a:cubicBezTo>
                    <a:pt x="180" y="309"/>
                    <a:pt x="180" y="308"/>
                    <a:pt x="180" y="309"/>
                  </a:cubicBezTo>
                  <a:cubicBezTo>
                    <a:pt x="179" y="308"/>
                    <a:pt x="178" y="308"/>
                    <a:pt x="178" y="306"/>
                  </a:cubicBezTo>
                  <a:cubicBezTo>
                    <a:pt x="178" y="300"/>
                    <a:pt x="178" y="304"/>
                    <a:pt x="180" y="303"/>
                  </a:cubicBezTo>
                  <a:close/>
                  <a:moveTo>
                    <a:pt x="154" y="288"/>
                  </a:moveTo>
                  <a:cubicBezTo>
                    <a:pt x="153" y="286"/>
                    <a:pt x="153" y="284"/>
                    <a:pt x="153" y="280"/>
                  </a:cubicBezTo>
                  <a:cubicBezTo>
                    <a:pt x="153" y="281"/>
                    <a:pt x="154" y="283"/>
                    <a:pt x="154" y="284"/>
                  </a:cubicBezTo>
                  <a:cubicBezTo>
                    <a:pt x="155" y="288"/>
                    <a:pt x="154" y="286"/>
                    <a:pt x="154" y="288"/>
                  </a:cubicBezTo>
                  <a:close/>
                  <a:moveTo>
                    <a:pt x="114" y="212"/>
                  </a:moveTo>
                  <a:cubicBezTo>
                    <a:pt x="114" y="214"/>
                    <a:pt x="114" y="212"/>
                    <a:pt x="114" y="214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3"/>
                    <a:pt x="115" y="223"/>
                    <a:pt x="114" y="224"/>
                  </a:cubicBezTo>
                  <a:cubicBezTo>
                    <a:pt x="114" y="219"/>
                    <a:pt x="111" y="216"/>
                    <a:pt x="113" y="210"/>
                  </a:cubicBezTo>
                  <a:cubicBezTo>
                    <a:pt x="114" y="211"/>
                    <a:pt x="113" y="209"/>
                    <a:pt x="114" y="212"/>
                  </a:cubicBezTo>
                  <a:close/>
                  <a:moveTo>
                    <a:pt x="84" y="190"/>
                  </a:moveTo>
                  <a:cubicBezTo>
                    <a:pt x="85" y="191"/>
                    <a:pt x="85" y="192"/>
                    <a:pt x="85" y="195"/>
                  </a:cubicBezTo>
                  <a:cubicBezTo>
                    <a:pt x="84" y="193"/>
                    <a:pt x="83" y="192"/>
                    <a:pt x="84" y="190"/>
                  </a:cubicBezTo>
                  <a:close/>
                  <a:moveTo>
                    <a:pt x="113" y="209"/>
                  </a:moveTo>
                  <a:cubicBezTo>
                    <a:pt x="112" y="198"/>
                    <a:pt x="108" y="180"/>
                    <a:pt x="110" y="172"/>
                  </a:cubicBezTo>
                  <a:cubicBezTo>
                    <a:pt x="113" y="173"/>
                    <a:pt x="112" y="171"/>
                    <a:pt x="113" y="176"/>
                  </a:cubicBezTo>
                  <a:cubicBezTo>
                    <a:pt x="114" y="182"/>
                    <a:pt x="113" y="205"/>
                    <a:pt x="113" y="209"/>
                  </a:cubicBezTo>
                  <a:close/>
                  <a:moveTo>
                    <a:pt x="110" y="170"/>
                  </a:moveTo>
                  <a:cubicBezTo>
                    <a:pt x="109" y="164"/>
                    <a:pt x="107" y="144"/>
                    <a:pt x="108" y="137"/>
                  </a:cubicBezTo>
                  <a:cubicBezTo>
                    <a:pt x="108" y="131"/>
                    <a:pt x="104" y="121"/>
                    <a:pt x="111" y="122"/>
                  </a:cubicBezTo>
                  <a:cubicBezTo>
                    <a:pt x="110" y="129"/>
                    <a:pt x="112" y="121"/>
                    <a:pt x="111" y="134"/>
                  </a:cubicBezTo>
                  <a:cubicBezTo>
                    <a:pt x="111" y="139"/>
                    <a:pt x="111" y="140"/>
                    <a:pt x="110" y="145"/>
                  </a:cubicBezTo>
                  <a:cubicBezTo>
                    <a:pt x="111" y="165"/>
                    <a:pt x="111" y="165"/>
                    <a:pt x="111" y="165"/>
                  </a:cubicBezTo>
                  <a:cubicBezTo>
                    <a:pt x="111" y="166"/>
                    <a:pt x="111" y="167"/>
                    <a:pt x="111" y="168"/>
                  </a:cubicBezTo>
                  <a:cubicBezTo>
                    <a:pt x="111" y="171"/>
                    <a:pt x="111" y="169"/>
                    <a:pt x="110" y="171"/>
                  </a:cubicBezTo>
                  <a:lnTo>
                    <a:pt x="110" y="170"/>
                  </a:lnTo>
                  <a:close/>
                  <a:moveTo>
                    <a:pt x="73" y="110"/>
                  </a:moveTo>
                  <a:cubicBezTo>
                    <a:pt x="74" y="115"/>
                    <a:pt x="74" y="118"/>
                    <a:pt x="75" y="123"/>
                  </a:cubicBezTo>
                  <a:cubicBezTo>
                    <a:pt x="77" y="134"/>
                    <a:pt x="77" y="130"/>
                    <a:pt x="78" y="136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0" y="147"/>
                    <a:pt x="80" y="153"/>
                    <a:pt x="80" y="156"/>
                  </a:cubicBezTo>
                  <a:cubicBezTo>
                    <a:pt x="78" y="154"/>
                    <a:pt x="79" y="155"/>
                    <a:pt x="78" y="152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75" y="147"/>
                    <a:pt x="75" y="147"/>
                  </a:cubicBezTo>
                  <a:cubicBezTo>
                    <a:pt x="73" y="140"/>
                    <a:pt x="74" y="132"/>
                    <a:pt x="72" y="12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6"/>
                    <a:pt x="66" y="66"/>
                    <a:pt x="67" y="6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93"/>
                    <a:pt x="72" y="102"/>
                    <a:pt x="74" y="110"/>
                  </a:cubicBezTo>
                  <a:lnTo>
                    <a:pt x="73" y="110"/>
                  </a:lnTo>
                  <a:close/>
                  <a:moveTo>
                    <a:pt x="65" y="40"/>
                  </a:moveTo>
                  <a:cubicBezTo>
                    <a:pt x="68" y="45"/>
                    <a:pt x="65" y="42"/>
                    <a:pt x="64" y="43"/>
                  </a:cubicBezTo>
                  <a:lnTo>
                    <a:pt x="65" y="40"/>
                  </a:lnTo>
                  <a:close/>
                  <a:moveTo>
                    <a:pt x="38" y="17"/>
                  </a:moveTo>
                  <a:cubicBezTo>
                    <a:pt x="39" y="16"/>
                    <a:pt x="40" y="15"/>
                    <a:pt x="41" y="14"/>
                  </a:cubicBezTo>
                  <a:cubicBezTo>
                    <a:pt x="40" y="19"/>
                    <a:pt x="40" y="19"/>
                    <a:pt x="41" y="23"/>
                  </a:cubicBezTo>
                  <a:cubicBezTo>
                    <a:pt x="38" y="22"/>
                    <a:pt x="38" y="22"/>
                    <a:pt x="38" y="17"/>
                  </a:cubicBezTo>
                  <a:close/>
                  <a:moveTo>
                    <a:pt x="64" y="15"/>
                  </a:moveTo>
                  <a:cubicBezTo>
                    <a:pt x="64" y="15"/>
                    <a:pt x="63" y="15"/>
                    <a:pt x="63" y="13"/>
                  </a:cubicBezTo>
                  <a:cubicBezTo>
                    <a:pt x="63" y="12"/>
                    <a:pt x="63" y="11"/>
                    <a:pt x="63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4"/>
                    <a:pt x="59" y="9"/>
                    <a:pt x="60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1" y="16"/>
                    <a:pt x="56" y="38"/>
                    <a:pt x="52" y="50"/>
                  </a:cubicBezTo>
                  <a:cubicBezTo>
                    <a:pt x="51" y="42"/>
                    <a:pt x="51" y="34"/>
                    <a:pt x="50" y="27"/>
                  </a:cubicBezTo>
                  <a:cubicBezTo>
                    <a:pt x="48" y="19"/>
                    <a:pt x="48" y="11"/>
                    <a:pt x="48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4" y="6"/>
                    <a:pt x="35" y="6"/>
                    <a:pt x="34" y="7"/>
                  </a:cubicBezTo>
                  <a:cubicBezTo>
                    <a:pt x="34" y="10"/>
                    <a:pt x="35" y="12"/>
                    <a:pt x="33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27" y="24"/>
                    <a:pt x="34" y="17"/>
                    <a:pt x="30" y="20"/>
                  </a:cubicBezTo>
                  <a:cubicBezTo>
                    <a:pt x="29" y="15"/>
                    <a:pt x="31" y="9"/>
                    <a:pt x="29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9"/>
                    <a:pt x="27" y="9"/>
                    <a:pt x="26" y="11"/>
                  </a:cubicBezTo>
                  <a:cubicBezTo>
                    <a:pt x="24" y="14"/>
                    <a:pt x="24" y="14"/>
                    <a:pt x="2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21"/>
                    <a:pt x="17" y="25"/>
                    <a:pt x="14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4" y="22"/>
                    <a:pt x="12" y="21"/>
                  </a:cubicBezTo>
                  <a:cubicBezTo>
                    <a:pt x="11" y="24"/>
                    <a:pt x="11" y="27"/>
                    <a:pt x="11" y="30"/>
                  </a:cubicBezTo>
                  <a:cubicBezTo>
                    <a:pt x="10" y="30"/>
                    <a:pt x="9" y="29"/>
                    <a:pt x="9" y="3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5"/>
                    <a:pt x="8" y="34"/>
                    <a:pt x="6" y="36"/>
                  </a:cubicBezTo>
                  <a:cubicBezTo>
                    <a:pt x="7" y="38"/>
                    <a:pt x="7" y="40"/>
                    <a:pt x="6" y="43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1"/>
                    <a:pt x="6" y="51"/>
                    <a:pt x="7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" y="58"/>
                    <a:pt x="2" y="60"/>
                    <a:pt x="0" y="62"/>
                  </a:cubicBezTo>
                  <a:cubicBezTo>
                    <a:pt x="2" y="66"/>
                    <a:pt x="3" y="69"/>
                    <a:pt x="2" y="7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90"/>
                    <a:pt x="2" y="93"/>
                    <a:pt x="2" y="10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9"/>
                    <a:pt x="2" y="120"/>
                    <a:pt x="1" y="120"/>
                  </a:cubicBezTo>
                  <a:cubicBezTo>
                    <a:pt x="4" y="134"/>
                    <a:pt x="2" y="133"/>
                    <a:pt x="1" y="143"/>
                  </a:cubicBezTo>
                  <a:cubicBezTo>
                    <a:pt x="0" y="152"/>
                    <a:pt x="2" y="159"/>
                    <a:pt x="2" y="167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7"/>
                    <a:pt x="7" y="187"/>
                    <a:pt x="6" y="192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6" y="200"/>
                    <a:pt x="5" y="203"/>
                    <a:pt x="7" y="206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6" y="218"/>
                    <a:pt x="7" y="219"/>
                    <a:pt x="8" y="222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1" y="227"/>
                    <a:pt x="10" y="237"/>
                    <a:pt x="10" y="240"/>
                  </a:cubicBezTo>
                  <a:cubicBezTo>
                    <a:pt x="11" y="239"/>
                    <a:pt x="11" y="239"/>
                    <a:pt x="13" y="238"/>
                  </a:cubicBezTo>
                  <a:cubicBezTo>
                    <a:pt x="12" y="244"/>
                    <a:pt x="12" y="246"/>
                    <a:pt x="16" y="250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20" y="259"/>
                    <a:pt x="20" y="264"/>
                    <a:pt x="20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3" y="273"/>
                    <a:pt x="23" y="272"/>
                    <a:pt x="25" y="275"/>
                  </a:cubicBezTo>
                  <a:cubicBezTo>
                    <a:pt x="25" y="275"/>
                    <a:pt x="26" y="275"/>
                    <a:pt x="26" y="275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3" y="290"/>
                    <a:pt x="37" y="295"/>
                    <a:pt x="38" y="300"/>
                  </a:cubicBezTo>
                  <a:cubicBezTo>
                    <a:pt x="39" y="301"/>
                    <a:pt x="39" y="301"/>
                    <a:pt x="39" y="302"/>
                  </a:cubicBezTo>
                  <a:cubicBezTo>
                    <a:pt x="40" y="305"/>
                    <a:pt x="41" y="305"/>
                    <a:pt x="42" y="306"/>
                  </a:cubicBezTo>
                  <a:cubicBezTo>
                    <a:pt x="43" y="307"/>
                    <a:pt x="43" y="307"/>
                    <a:pt x="44" y="308"/>
                  </a:cubicBezTo>
                  <a:cubicBezTo>
                    <a:pt x="45" y="310"/>
                    <a:pt x="45" y="310"/>
                    <a:pt x="46" y="312"/>
                  </a:cubicBezTo>
                  <a:cubicBezTo>
                    <a:pt x="48" y="319"/>
                    <a:pt x="48" y="314"/>
                    <a:pt x="51" y="319"/>
                  </a:cubicBezTo>
                  <a:cubicBezTo>
                    <a:pt x="53" y="323"/>
                    <a:pt x="59" y="333"/>
                    <a:pt x="58" y="337"/>
                  </a:cubicBezTo>
                  <a:cubicBezTo>
                    <a:pt x="62" y="338"/>
                    <a:pt x="62" y="340"/>
                    <a:pt x="65" y="34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0" y="348"/>
                    <a:pt x="69" y="350"/>
                    <a:pt x="72" y="352"/>
                  </a:cubicBezTo>
                  <a:cubicBezTo>
                    <a:pt x="72" y="358"/>
                    <a:pt x="72" y="358"/>
                    <a:pt x="72" y="358"/>
                  </a:cubicBezTo>
                  <a:cubicBezTo>
                    <a:pt x="74" y="360"/>
                    <a:pt x="74" y="358"/>
                    <a:pt x="75" y="359"/>
                  </a:cubicBezTo>
                  <a:cubicBezTo>
                    <a:pt x="92" y="384"/>
                    <a:pt x="92" y="384"/>
                    <a:pt x="92" y="384"/>
                  </a:cubicBezTo>
                  <a:cubicBezTo>
                    <a:pt x="96" y="388"/>
                    <a:pt x="97" y="393"/>
                    <a:pt x="102" y="394"/>
                  </a:cubicBezTo>
                  <a:cubicBezTo>
                    <a:pt x="101" y="397"/>
                    <a:pt x="101" y="396"/>
                    <a:pt x="101" y="399"/>
                  </a:cubicBezTo>
                  <a:cubicBezTo>
                    <a:pt x="105" y="399"/>
                    <a:pt x="105" y="399"/>
                    <a:pt x="105" y="399"/>
                  </a:cubicBezTo>
                  <a:cubicBezTo>
                    <a:pt x="104" y="405"/>
                    <a:pt x="104" y="405"/>
                    <a:pt x="104" y="405"/>
                  </a:cubicBezTo>
                  <a:cubicBezTo>
                    <a:pt x="107" y="403"/>
                    <a:pt x="107" y="403"/>
                    <a:pt x="107" y="403"/>
                  </a:cubicBezTo>
                  <a:cubicBezTo>
                    <a:pt x="107" y="402"/>
                    <a:pt x="108" y="403"/>
                    <a:pt x="108" y="403"/>
                  </a:cubicBezTo>
                  <a:cubicBezTo>
                    <a:pt x="107" y="405"/>
                    <a:pt x="108" y="405"/>
                    <a:pt x="110" y="407"/>
                  </a:cubicBezTo>
                  <a:cubicBezTo>
                    <a:pt x="112" y="411"/>
                    <a:pt x="109" y="410"/>
                    <a:pt x="114" y="410"/>
                  </a:cubicBezTo>
                  <a:cubicBezTo>
                    <a:pt x="114" y="406"/>
                    <a:pt x="113" y="397"/>
                    <a:pt x="111" y="393"/>
                  </a:cubicBezTo>
                  <a:cubicBezTo>
                    <a:pt x="110" y="390"/>
                    <a:pt x="111" y="394"/>
                    <a:pt x="110" y="391"/>
                  </a:cubicBezTo>
                  <a:cubicBezTo>
                    <a:pt x="107" y="375"/>
                    <a:pt x="107" y="375"/>
                    <a:pt x="107" y="375"/>
                  </a:cubicBezTo>
                  <a:cubicBezTo>
                    <a:pt x="107" y="375"/>
                    <a:pt x="108" y="375"/>
                    <a:pt x="109" y="375"/>
                  </a:cubicBezTo>
                  <a:cubicBezTo>
                    <a:pt x="110" y="375"/>
                    <a:pt x="110" y="376"/>
                    <a:pt x="110" y="377"/>
                  </a:cubicBezTo>
                  <a:cubicBezTo>
                    <a:pt x="112" y="384"/>
                    <a:pt x="114" y="389"/>
                    <a:pt x="115" y="395"/>
                  </a:cubicBezTo>
                  <a:cubicBezTo>
                    <a:pt x="116" y="398"/>
                    <a:pt x="116" y="398"/>
                    <a:pt x="117" y="401"/>
                  </a:cubicBezTo>
                  <a:cubicBezTo>
                    <a:pt x="119" y="407"/>
                    <a:pt x="119" y="407"/>
                    <a:pt x="119" y="407"/>
                  </a:cubicBezTo>
                  <a:cubicBezTo>
                    <a:pt x="120" y="412"/>
                    <a:pt x="121" y="413"/>
                    <a:pt x="122" y="419"/>
                  </a:cubicBezTo>
                  <a:cubicBezTo>
                    <a:pt x="126" y="418"/>
                    <a:pt x="127" y="422"/>
                    <a:pt x="131" y="423"/>
                  </a:cubicBezTo>
                  <a:cubicBezTo>
                    <a:pt x="127" y="413"/>
                    <a:pt x="129" y="418"/>
                    <a:pt x="130" y="412"/>
                  </a:cubicBezTo>
                  <a:cubicBezTo>
                    <a:pt x="129" y="409"/>
                    <a:pt x="129" y="405"/>
                    <a:pt x="128" y="401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88"/>
                    <a:pt x="127" y="390"/>
                    <a:pt x="128" y="389"/>
                  </a:cubicBezTo>
                  <a:cubicBezTo>
                    <a:pt x="130" y="392"/>
                    <a:pt x="132" y="398"/>
                    <a:pt x="132" y="401"/>
                  </a:cubicBezTo>
                  <a:cubicBezTo>
                    <a:pt x="133" y="406"/>
                    <a:pt x="134" y="411"/>
                    <a:pt x="134" y="416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36" y="417"/>
                    <a:pt x="136" y="418"/>
                    <a:pt x="136" y="418"/>
                  </a:cubicBezTo>
                  <a:cubicBezTo>
                    <a:pt x="135" y="421"/>
                    <a:pt x="137" y="420"/>
                    <a:pt x="136" y="426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39" y="432"/>
                    <a:pt x="140" y="434"/>
                    <a:pt x="143" y="436"/>
                  </a:cubicBezTo>
                  <a:cubicBezTo>
                    <a:pt x="143" y="436"/>
                    <a:pt x="146" y="436"/>
                    <a:pt x="142" y="433"/>
                  </a:cubicBezTo>
                  <a:cubicBezTo>
                    <a:pt x="145" y="433"/>
                    <a:pt x="145" y="433"/>
                    <a:pt x="145" y="433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51" y="427"/>
                    <a:pt x="146" y="427"/>
                    <a:pt x="151" y="425"/>
                  </a:cubicBezTo>
                  <a:cubicBezTo>
                    <a:pt x="150" y="420"/>
                    <a:pt x="151" y="422"/>
                    <a:pt x="151" y="416"/>
                  </a:cubicBezTo>
                  <a:cubicBezTo>
                    <a:pt x="151" y="416"/>
                    <a:pt x="150" y="415"/>
                    <a:pt x="149" y="414"/>
                  </a:cubicBezTo>
                  <a:cubicBezTo>
                    <a:pt x="149" y="409"/>
                    <a:pt x="149" y="409"/>
                    <a:pt x="149" y="409"/>
                  </a:cubicBezTo>
                  <a:cubicBezTo>
                    <a:pt x="151" y="411"/>
                    <a:pt x="150" y="410"/>
                    <a:pt x="153" y="410"/>
                  </a:cubicBezTo>
                  <a:cubicBezTo>
                    <a:pt x="151" y="392"/>
                    <a:pt x="152" y="375"/>
                    <a:pt x="151" y="358"/>
                  </a:cubicBezTo>
                  <a:cubicBezTo>
                    <a:pt x="150" y="305"/>
                    <a:pt x="150" y="305"/>
                    <a:pt x="150" y="305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3" y="306"/>
                    <a:pt x="153" y="309"/>
                    <a:pt x="153" y="311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3"/>
                    <a:pt x="153" y="314"/>
                    <a:pt x="154" y="314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25"/>
                    <a:pt x="154" y="334"/>
                    <a:pt x="154" y="344"/>
                  </a:cubicBezTo>
                  <a:cubicBezTo>
                    <a:pt x="155" y="347"/>
                    <a:pt x="156" y="351"/>
                    <a:pt x="156" y="354"/>
                  </a:cubicBezTo>
                  <a:cubicBezTo>
                    <a:pt x="156" y="358"/>
                    <a:pt x="155" y="365"/>
                    <a:pt x="155" y="368"/>
                  </a:cubicBezTo>
                  <a:cubicBezTo>
                    <a:pt x="155" y="371"/>
                    <a:pt x="156" y="376"/>
                    <a:pt x="156" y="380"/>
                  </a:cubicBezTo>
                  <a:cubicBezTo>
                    <a:pt x="157" y="385"/>
                    <a:pt x="158" y="402"/>
                    <a:pt x="159" y="405"/>
                  </a:cubicBezTo>
                  <a:cubicBezTo>
                    <a:pt x="163" y="403"/>
                    <a:pt x="162" y="401"/>
                    <a:pt x="163" y="395"/>
                  </a:cubicBezTo>
                  <a:cubicBezTo>
                    <a:pt x="167" y="401"/>
                    <a:pt x="165" y="407"/>
                    <a:pt x="165" y="414"/>
                  </a:cubicBezTo>
                  <a:cubicBezTo>
                    <a:pt x="163" y="415"/>
                    <a:pt x="164" y="414"/>
                    <a:pt x="164" y="418"/>
                  </a:cubicBezTo>
                  <a:cubicBezTo>
                    <a:pt x="164" y="422"/>
                    <a:pt x="166" y="427"/>
                    <a:pt x="165" y="431"/>
                  </a:cubicBezTo>
                  <a:cubicBezTo>
                    <a:pt x="165" y="433"/>
                    <a:pt x="165" y="432"/>
                    <a:pt x="164" y="435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9" y="436"/>
                    <a:pt x="167" y="433"/>
                    <a:pt x="172" y="430"/>
                  </a:cubicBezTo>
                  <a:cubicBezTo>
                    <a:pt x="170" y="426"/>
                    <a:pt x="171" y="427"/>
                    <a:pt x="170" y="423"/>
                  </a:cubicBezTo>
                  <a:cubicBezTo>
                    <a:pt x="170" y="420"/>
                    <a:pt x="169" y="421"/>
                    <a:pt x="170" y="418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3" y="376"/>
                    <a:pt x="171" y="376"/>
                    <a:pt x="173" y="371"/>
                  </a:cubicBezTo>
                  <a:cubicBezTo>
                    <a:pt x="173" y="371"/>
                    <a:pt x="175" y="368"/>
                    <a:pt x="175" y="368"/>
                  </a:cubicBezTo>
                  <a:cubicBezTo>
                    <a:pt x="177" y="367"/>
                    <a:pt x="178" y="368"/>
                    <a:pt x="180" y="368"/>
                  </a:cubicBezTo>
                  <a:cubicBezTo>
                    <a:pt x="180" y="373"/>
                    <a:pt x="180" y="375"/>
                    <a:pt x="181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6"/>
                    <a:pt x="180" y="386"/>
                    <a:pt x="180" y="388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181" y="390"/>
                    <a:pt x="182" y="389"/>
                    <a:pt x="183" y="387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3" y="377"/>
                    <a:pt x="185" y="367"/>
                    <a:pt x="186" y="360"/>
                  </a:cubicBezTo>
                  <a:cubicBezTo>
                    <a:pt x="186" y="356"/>
                    <a:pt x="185" y="352"/>
                    <a:pt x="186" y="347"/>
                  </a:cubicBezTo>
                  <a:cubicBezTo>
                    <a:pt x="186" y="342"/>
                    <a:pt x="185" y="339"/>
                    <a:pt x="187" y="33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5" y="320"/>
                    <a:pt x="182" y="319"/>
                    <a:pt x="183" y="313"/>
                  </a:cubicBezTo>
                  <a:cubicBezTo>
                    <a:pt x="183" y="313"/>
                    <a:pt x="183" y="312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08"/>
                    <a:pt x="183" y="305"/>
                    <a:pt x="181" y="302"/>
                  </a:cubicBezTo>
                  <a:cubicBezTo>
                    <a:pt x="182" y="300"/>
                    <a:pt x="182" y="298"/>
                    <a:pt x="183" y="295"/>
                  </a:cubicBezTo>
                  <a:cubicBezTo>
                    <a:pt x="181" y="293"/>
                    <a:pt x="181" y="293"/>
                    <a:pt x="181" y="293"/>
                  </a:cubicBezTo>
                  <a:cubicBezTo>
                    <a:pt x="181" y="292"/>
                    <a:pt x="180" y="292"/>
                    <a:pt x="180" y="292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7" y="295"/>
                    <a:pt x="178" y="297"/>
                    <a:pt x="177" y="291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6" y="270"/>
                    <a:pt x="175" y="266"/>
                    <a:pt x="176" y="260"/>
                  </a:cubicBezTo>
                  <a:cubicBezTo>
                    <a:pt x="177" y="255"/>
                    <a:pt x="175" y="265"/>
                    <a:pt x="177" y="258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2" y="243"/>
                    <a:pt x="175" y="241"/>
                    <a:pt x="173" y="231"/>
                  </a:cubicBezTo>
                  <a:cubicBezTo>
                    <a:pt x="172" y="227"/>
                    <a:pt x="170" y="219"/>
                    <a:pt x="170" y="214"/>
                  </a:cubicBezTo>
                  <a:cubicBezTo>
                    <a:pt x="166" y="211"/>
                    <a:pt x="168" y="207"/>
                    <a:pt x="167" y="204"/>
                  </a:cubicBezTo>
                  <a:cubicBezTo>
                    <a:pt x="167" y="203"/>
                    <a:pt x="159" y="194"/>
                    <a:pt x="168" y="193"/>
                  </a:cubicBezTo>
                  <a:cubicBezTo>
                    <a:pt x="170" y="189"/>
                    <a:pt x="169" y="188"/>
                    <a:pt x="169" y="185"/>
                  </a:cubicBezTo>
                  <a:cubicBezTo>
                    <a:pt x="166" y="185"/>
                    <a:pt x="165" y="186"/>
                    <a:pt x="165" y="190"/>
                  </a:cubicBezTo>
                  <a:cubicBezTo>
                    <a:pt x="162" y="187"/>
                    <a:pt x="159" y="170"/>
                    <a:pt x="158" y="164"/>
                  </a:cubicBezTo>
                  <a:cubicBezTo>
                    <a:pt x="157" y="160"/>
                    <a:pt x="158" y="158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2"/>
                    <a:pt x="155" y="162"/>
                    <a:pt x="154" y="163"/>
                  </a:cubicBezTo>
                  <a:cubicBezTo>
                    <a:pt x="154" y="163"/>
                    <a:pt x="153" y="164"/>
                    <a:pt x="153" y="163"/>
                  </a:cubicBezTo>
                  <a:cubicBezTo>
                    <a:pt x="153" y="163"/>
                    <a:pt x="153" y="164"/>
                    <a:pt x="153" y="164"/>
                  </a:cubicBezTo>
                  <a:cubicBezTo>
                    <a:pt x="149" y="165"/>
                    <a:pt x="153" y="162"/>
                    <a:pt x="148" y="162"/>
                  </a:cubicBezTo>
                  <a:cubicBezTo>
                    <a:pt x="148" y="162"/>
                    <a:pt x="147" y="162"/>
                    <a:pt x="147" y="162"/>
                  </a:cubicBezTo>
                  <a:cubicBezTo>
                    <a:pt x="147" y="162"/>
                    <a:pt x="146" y="162"/>
                    <a:pt x="146" y="163"/>
                  </a:cubicBezTo>
                  <a:cubicBezTo>
                    <a:pt x="148" y="166"/>
                    <a:pt x="145" y="163"/>
                    <a:pt x="149" y="166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2" y="170"/>
                    <a:pt x="152" y="171"/>
                    <a:pt x="152" y="171"/>
                  </a:cubicBezTo>
                  <a:cubicBezTo>
                    <a:pt x="153" y="173"/>
                    <a:pt x="152" y="171"/>
                    <a:pt x="153" y="173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83"/>
                    <a:pt x="156" y="185"/>
                    <a:pt x="157" y="189"/>
                  </a:cubicBezTo>
                  <a:cubicBezTo>
                    <a:pt x="157" y="192"/>
                    <a:pt x="157" y="191"/>
                    <a:pt x="158" y="194"/>
                  </a:cubicBezTo>
                  <a:cubicBezTo>
                    <a:pt x="161" y="207"/>
                    <a:pt x="161" y="207"/>
                    <a:pt x="161" y="207"/>
                  </a:cubicBezTo>
                  <a:cubicBezTo>
                    <a:pt x="162" y="212"/>
                    <a:pt x="161" y="211"/>
                    <a:pt x="162" y="217"/>
                  </a:cubicBezTo>
                  <a:cubicBezTo>
                    <a:pt x="164" y="221"/>
                    <a:pt x="162" y="223"/>
                    <a:pt x="163" y="227"/>
                  </a:cubicBezTo>
                  <a:cubicBezTo>
                    <a:pt x="164" y="231"/>
                    <a:pt x="165" y="231"/>
                    <a:pt x="165" y="237"/>
                  </a:cubicBezTo>
                  <a:cubicBezTo>
                    <a:pt x="165" y="240"/>
                    <a:pt x="166" y="242"/>
                    <a:pt x="166" y="246"/>
                  </a:cubicBezTo>
                  <a:cubicBezTo>
                    <a:pt x="167" y="249"/>
                    <a:pt x="166" y="248"/>
                    <a:pt x="167" y="251"/>
                  </a:cubicBezTo>
                  <a:cubicBezTo>
                    <a:pt x="168" y="254"/>
                    <a:pt x="168" y="250"/>
                    <a:pt x="168" y="255"/>
                  </a:cubicBezTo>
                  <a:cubicBezTo>
                    <a:pt x="169" y="260"/>
                    <a:pt x="169" y="260"/>
                    <a:pt x="169" y="260"/>
                  </a:cubicBezTo>
                  <a:cubicBezTo>
                    <a:pt x="174" y="279"/>
                    <a:pt x="172" y="276"/>
                    <a:pt x="171" y="283"/>
                  </a:cubicBezTo>
                  <a:cubicBezTo>
                    <a:pt x="173" y="315"/>
                    <a:pt x="173" y="315"/>
                    <a:pt x="173" y="315"/>
                  </a:cubicBezTo>
                  <a:cubicBezTo>
                    <a:pt x="174" y="323"/>
                    <a:pt x="173" y="327"/>
                    <a:pt x="178" y="331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8" y="335"/>
                    <a:pt x="178" y="334"/>
                    <a:pt x="178" y="336"/>
                  </a:cubicBezTo>
                  <a:cubicBezTo>
                    <a:pt x="179" y="338"/>
                    <a:pt x="179" y="338"/>
                    <a:pt x="179" y="339"/>
                  </a:cubicBezTo>
                  <a:cubicBezTo>
                    <a:pt x="179" y="341"/>
                    <a:pt x="178" y="343"/>
                    <a:pt x="178" y="346"/>
                  </a:cubicBezTo>
                  <a:cubicBezTo>
                    <a:pt x="178" y="348"/>
                    <a:pt x="178" y="351"/>
                    <a:pt x="178" y="354"/>
                  </a:cubicBezTo>
                  <a:cubicBezTo>
                    <a:pt x="178" y="359"/>
                    <a:pt x="179" y="357"/>
                    <a:pt x="176" y="359"/>
                  </a:cubicBezTo>
                  <a:cubicBezTo>
                    <a:pt x="174" y="354"/>
                    <a:pt x="175" y="347"/>
                    <a:pt x="174" y="341"/>
                  </a:cubicBezTo>
                  <a:cubicBezTo>
                    <a:pt x="174" y="335"/>
                    <a:pt x="174" y="335"/>
                    <a:pt x="174" y="335"/>
                  </a:cubicBezTo>
                  <a:cubicBezTo>
                    <a:pt x="174" y="334"/>
                    <a:pt x="174" y="333"/>
                    <a:pt x="174" y="332"/>
                  </a:cubicBezTo>
                  <a:cubicBezTo>
                    <a:pt x="172" y="327"/>
                    <a:pt x="173" y="331"/>
                    <a:pt x="172" y="329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9" y="320"/>
                    <a:pt x="166" y="286"/>
                    <a:pt x="164" y="267"/>
                  </a:cubicBezTo>
                  <a:cubicBezTo>
                    <a:pt x="163" y="256"/>
                    <a:pt x="156" y="245"/>
                    <a:pt x="158" y="230"/>
                  </a:cubicBezTo>
                  <a:cubicBezTo>
                    <a:pt x="153" y="230"/>
                    <a:pt x="154" y="228"/>
                    <a:pt x="154" y="223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0" y="202"/>
                    <a:pt x="148" y="197"/>
                    <a:pt x="147" y="189"/>
                  </a:cubicBezTo>
                  <a:cubicBezTo>
                    <a:pt x="146" y="190"/>
                    <a:pt x="146" y="190"/>
                    <a:pt x="144" y="191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0" y="163"/>
                    <a:pt x="139" y="159"/>
                    <a:pt x="139" y="155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4" y="155"/>
                    <a:pt x="136" y="157"/>
                    <a:pt x="132" y="155"/>
                  </a:cubicBezTo>
                  <a:cubicBezTo>
                    <a:pt x="132" y="155"/>
                    <a:pt x="132" y="152"/>
                    <a:pt x="132" y="151"/>
                  </a:cubicBezTo>
                  <a:cubicBezTo>
                    <a:pt x="132" y="149"/>
                    <a:pt x="132" y="150"/>
                    <a:pt x="133" y="148"/>
                  </a:cubicBezTo>
                  <a:cubicBezTo>
                    <a:pt x="136" y="151"/>
                    <a:pt x="135" y="149"/>
                    <a:pt x="135" y="155"/>
                  </a:cubicBezTo>
                  <a:cubicBezTo>
                    <a:pt x="139" y="152"/>
                    <a:pt x="138" y="152"/>
                    <a:pt x="137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5" y="127"/>
                    <a:pt x="123" y="121"/>
                    <a:pt x="120" y="124"/>
                  </a:cubicBezTo>
                  <a:cubicBezTo>
                    <a:pt x="120" y="122"/>
                    <a:pt x="119" y="119"/>
                    <a:pt x="119" y="117"/>
                  </a:cubicBezTo>
                  <a:cubicBezTo>
                    <a:pt x="118" y="116"/>
                    <a:pt x="118" y="115"/>
                    <a:pt x="117" y="115"/>
                  </a:cubicBezTo>
                  <a:cubicBezTo>
                    <a:pt x="114" y="113"/>
                    <a:pt x="117" y="115"/>
                    <a:pt x="116" y="115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0" y="118"/>
                    <a:pt x="110" y="118"/>
                    <a:pt x="108" y="118"/>
                  </a:cubicBezTo>
                  <a:cubicBezTo>
                    <a:pt x="104" y="112"/>
                    <a:pt x="103" y="102"/>
                    <a:pt x="102" y="94"/>
                  </a:cubicBezTo>
                  <a:cubicBezTo>
                    <a:pt x="102" y="92"/>
                    <a:pt x="102" y="93"/>
                    <a:pt x="101" y="9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4" y="61"/>
                    <a:pt x="93" y="62"/>
                    <a:pt x="94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3"/>
                    <a:pt x="90" y="65"/>
                    <a:pt x="91" y="70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4"/>
                    <a:pt x="92" y="96"/>
                    <a:pt x="92" y="98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1"/>
                    <a:pt x="91" y="102"/>
                    <a:pt x="91" y="100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89" y="91"/>
                    <a:pt x="91" y="79"/>
                    <a:pt x="86" y="7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4" y="80"/>
                    <a:pt x="83" y="7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37"/>
                    <a:pt x="77" y="43"/>
                    <a:pt x="75" y="36"/>
                  </a:cubicBezTo>
                  <a:cubicBezTo>
                    <a:pt x="74" y="33"/>
                    <a:pt x="75" y="24"/>
                    <a:pt x="72" y="22"/>
                  </a:cubicBezTo>
                  <a:cubicBezTo>
                    <a:pt x="71" y="22"/>
                    <a:pt x="73" y="20"/>
                    <a:pt x="70" y="22"/>
                  </a:cubicBezTo>
                  <a:cubicBezTo>
                    <a:pt x="68" y="24"/>
                    <a:pt x="69" y="28"/>
                    <a:pt x="69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8"/>
                    <a:pt x="65" y="23"/>
                    <a:pt x="64" y="17"/>
                  </a:cubicBezTo>
                  <a:lnTo>
                    <a:pt x="64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Freeform 8"/>
            <p:cNvSpPr>
              <a:spLocks noEditPoints="1"/>
            </p:cNvSpPr>
            <p:nvPr/>
          </p:nvSpPr>
          <p:spPr bwMode="auto">
            <a:xfrm>
              <a:off x="3900778" y="5599544"/>
              <a:ext cx="142462" cy="429733"/>
            </a:xfrm>
            <a:custGeom>
              <a:avLst/>
              <a:gdLst>
                <a:gd name="T0" fmla="*/ 128 w 142"/>
                <a:gd name="T1" fmla="*/ 402 h 427"/>
                <a:gd name="T2" fmla="*/ 132 w 142"/>
                <a:gd name="T3" fmla="*/ 393 h 427"/>
                <a:gd name="T4" fmla="*/ 136 w 142"/>
                <a:gd name="T5" fmla="*/ 232 h 427"/>
                <a:gd name="T6" fmla="*/ 76 w 142"/>
                <a:gd name="T7" fmla="*/ 170 h 427"/>
                <a:gd name="T8" fmla="*/ 75 w 142"/>
                <a:gd name="T9" fmla="*/ 132 h 427"/>
                <a:gd name="T10" fmla="*/ 75 w 142"/>
                <a:gd name="T11" fmla="*/ 127 h 427"/>
                <a:gd name="T12" fmla="*/ 79 w 142"/>
                <a:gd name="T13" fmla="*/ 25 h 427"/>
                <a:gd name="T14" fmla="*/ 80 w 142"/>
                <a:gd name="T15" fmla="*/ 66 h 427"/>
                <a:gd name="T16" fmla="*/ 74 w 142"/>
                <a:gd name="T17" fmla="*/ 57 h 427"/>
                <a:gd name="T18" fmla="*/ 63 w 142"/>
                <a:gd name="T19" fmla="*/ 22 h 427"/>
                <a:gd name="T20" fmla="*/ 65 w 142"/>
                <a:gd name="T21" fmla="*/ 271 h 427"/>
                <a:gd name="T22" fmla="*/ 57 w 142"/>
                <a:gd name="T23" fmla="*/ 28 h 427"/>
                <a:gd name="T24" fmla="*/ 42 w 142"/>
                <a:gd name="T25" fmla="*/ 35 h 427"/>
                <a:gd name="T26" fmla="*/ 38 w 142"/>
                <a:gd name="T27" fmla="*/ 64 h 427"/>
                <a:gd name="T28" fmla="*/ 28 w 142"/>
                <a:gd name="T29" fmla="*/ 66 h 427"/>
                <a:gd name="T30" fmla="*/ 21 w 142"/>
                <a:gd name="T31" fmla="*/ 67 h 427"/>
                <a:gd name="T32" fmla="*/ 16 w 142"/>
                <a:gd name="T33" fmla="*/ 81 h 427"/>
                <a:gd name="T34" fmla="*/ 17 w 142"/>
                <a:gd name="T35" fmla="*/ 100 h 427"/>
                <a:gd name="T36" fmla="*/ 16 w 142"/>
                <a:gd name="T37" fmla="*/ 128 h 427"/>
                <a:gd name="T38" fmla="*/ 14 w 142"/>
                <a:gd name="T39" fmla="*/ 140 h 427"/>
                <a:gd name="T40" fmla="*/ 8 w 142"/>
                <a:gd name="T41" fmla="*/ 197 h 427"/>
                <a:gd name="T42" fmla="*/ 5 w 142"/>
                <a:gd name="T43" fmla="*/ 219 h 427"/>
                <a:gd name="T44" fmla="*/ 2 w 142"/>
                <a:gd name="T45" fmla="*/ 236 h 427"/>
                <a:gd name="T46" fmla="*/ 10 w 142"/>
                <a:gd name="T47" fmla="*/ 267 h 427"/>
                <a:gd name="T48" fmla="*/ 19 w 142"/>
                <a:gd name="T49" fmla="*/ 296 h 427"/>
                <a:gd name="T50" fmla="*/ 27 w 142"/>
                <a:gd name="T51" fmla="*/ 312 h 427"/>
                <a:gd name="T52" fmla="*/ 40 w 142"/>
                <a:gd name="T53" fmla="*/ 337 h 427"/>
                <a:gd name="T54" fmla="*/ 53 w 142"/>
                <a:gd name="T55" fmla="*/ 354 h 427"/>
                <a:gd name="T56" fmla="*/ 63 w 142"/>
                <a:gd name="T57" fmla="*/ 360 h 427"/>
                <a:gd name="T58" fmla="*/ 65 w 142"/>
                <a:gd name="T59" fmla="*/ 312 h 427"/>
                <a:gd name="T60" fmla="*/ 66 w 142"/>
                <a:gd name="T61" fmla="*/ 280 h 427"/>
                <a:gd name="T62" fmla="*/ 83 w 142"/>
                <a:gd name="T63" fmla="*/ 411 h 427"/>
                <a:gd name="T64" fmla="*/ 92 w 142"/>
                <a:gd name="T65" fmla="*/ 382 h 427"/>
                <a:gd name="T66" fmla="*/ 115 w 142"/>
                <a:gd name="T67" fmla="*/ 427 h 427"/>
                <a:gd name="T68" fmla="*/ 127 w 142"/>
                <a:gd name="T69" fmla="*/ 414 h 427"/>
                <a:gd name="T70" fmla="*/ 132 w 142"/>
                <a:gd name="T71" fmla="*/ 394 h 427"/>
                <a:gd name="T72" fmla="*/ 134 w 142"/>
                <a:gd name="T73" fmla="*/ 366 h 427"/>
                <a:gd name="T74" fmla="*/ 139 w 142"/>
                <a:gd name="T75" fmla="*/ 359 h 427"/>
                <a:gd name="T76" fmla="*/ 138 w 142"/>
                <a:gd name="T77" fmla="*/ 307 h 427"/>
                <a:gd name="T78" fmla="*/ 140 w 142"/>
                <a:gd name="T79" fmla="*/ 238 h 427"/>
                <a:gd name="T80" fmla="*/ 139 w 142"/>
                <a:gd name="T81" fmla="*/ 195 h 427"/>
                <a:gd name="T82" fmla="*/ 133 w 142"/>
                <a:gd name="T83" fmla="*/ 192 h 427"/>
                <a:gd name="T84" fmla="*/ 130 w 142"/>
                <a:gd name="T85" fmla="*/ 202 h 427"/>
                <a:gd name="T86" fmla="*/ 127 w 142"/>
                <a:gd name="T87" fmla="*/ 170 h 427"/>
                <a:gd name="T88" fmla="*/ 101 w 142"/>
                <a:gd name="T89" fmla="*/ 31 h 427"/>
                <a:gd name="T90" fmla="*/ 98 w 142"/>
                <a:gd name="T91" fmla="*/ 39 h 427"/>
                <a:gd name="T92" fmla="*/ 113 w 142"/>
                <a:gd name="T93" fmla="*/ 146 h 427"/>
                <a:gd name="T94" fmla="*/ 124 w 142"/>
                <a:gd name="T95" fmla="*/ 230 h 427"/>
                <a:gd name="T96" fmla="*/ 124 w 142"/>
                <a:gd name="T97" fmla="*/ 274 h 427"/>
                <a:gd name="T98" fmla="*/ 120 w 142"/>
                <a:gd name="T99" fmla="*/ 256 h 427"/>
                <a:gd name="T100" fmla="*/ 110 w 142"/>
                <a:gd name="T101" fmla="*/ 165 h 427"/>
                <a:gd name="T102" fmla="*/ 102 w 142"/>
                <a:gd name="T103" fmla="*/ 214 h 427"/>
                <a:gd name="T104" fmla="*/ 88 w 142"/>
                <a:gd name="T105" fmla="*/ 81 h 427"/>
                <a:gd name="T106" fmla="*/ 81 w 142"/>
                <a:gd name="T107" fmla="*/ 32 h 427"/>
                <a:gd name="T108" fmla="*/ 80 w 142"/>
                <a:gd name="T109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" h="427">
                  <a:moveTo>
                    <a:pt x="122" y="400"/>
                  </a:moveTo>
                  <a:cubicBezTo>
                    <a:pt x="123" y="401"/>
                    <a:pt x="123" y="401"/>
                    <a:pt x="122" y="403"/>
                  </a:cubicBezTo>
                  <a:cubicBezTo>
                    <a:pt x="121" y="405"/>
                    <a:pt x="121" y="404"/>
                    <a:pt x="120" y="403"/>
                  </a:cubicBezTo>
                  <a:cubicBezTo>
                    <a:pt x="120" y="401"/>
                    <a:pt x="120" y="401"/>
                    <a:pt x="122" y="400"/>
                  </a:cubicBezTo>
                  <a:close/>
                  <a:moveTo>
                    <a:pt x="126" y="398"/>
                  </a:moveTo>
                  <a:cubicBezTo>
                    <a:pt x="129" y="398"/>
                    <a:pt x="130" y="398"/>
                    <a:pt x="128" y="402"/>
                  </a:cubicBezTo>
                  <a:cubicBezTo>
                    <a:pt x="127" y="401"/>
                    <a:pt x="128" y="402"/>
                    <a:pt x="127" y="401"/>
                  </a:cubicBezTo>
                  <a:cubicBezTo>
                    <a:pt x="125" y="397"/>
                    <a:pt x="127" y="401"/>
                    <a:pt x="126" y="398"/>
                  </a:cubicBezTo>
                  <a:close/>
                  <a:moveTo>
                    <a:pt x="132" y="393"/>
                  </a:moveTo>
                  <a:cubicBezTo>
                    <a:pt x="129" y="397"/>
                    <a:pt x="129" y="397"/>
                    <a:pt x="129" y="397"/>
                  </a:cubicBezTo>
                  <a:cubicBezTo>
                    <a:pt x="129" y="397"/>
                    <a:pt x="126" y="395"/>
                    <a:pt x="127" y="392"/>
                  </a:cubicBezTo>
                  <a:cubicBezTo>
                    <a:pt x="128" y="390"/>
                    <a:pt x="130" y="392"/>
                    <a:pt x="132" y="393"/>
                  </a:cubicBezTo>
                  <a:close/>
                  <a:moveTo>
                    <a:pt x="124" y="377"/>
                  </a:moveTo>
                  <a:cubicBezTo>
                    <a:pt x="124" y="377"/>
                    <a:pt x="126" y="380"/>
                    <a:pt x="126" y="380"/>
                  </a:cubicBezTo>
                  <a:cubicBezTo>
                    <a:pt x="126" y="385"/>
                    <a:pt x="127" y="381"/>
                    <a:pt x="124" y="382"/>
                  </a:cubicBezTo>
                  <a:cubicBezTo>
                    <a:pt x="124" y="376"/>
                    <a:pt x="124" y="376"/>
                    <a:pt x="124" y="376"/>
                  </a:cubicBezTo>
                  <a:lnTo>
                    <a:pt x="124" y="377"/>
                  </a:lnTo>
                  <a:close/>
                  <a:moveTo>
                    <a:pt x="136" y="232"/>
                  </a:moveTo>
                  <a:cubicBezTo>
                    <a:pt x="137" y="233"/>
                    <a:pt x="139" y="230"/>
                    <a:pt x="136" y="234"/>
                  </a:cubicBezTo>
                  <a:cubicBezTo>
                    <a:pt x="136" y="233"/>
                    <a:pt x="136" y="233"/>
                    <a:pt x="136" y="233"/>
                  </a:cubicBezTo>
                  <a:lnTo>
                    <a:pt x="136" y="232"/>
                  </a:lnTo>
                  <a:close/>
                  <a:moveTo>
                    <a:pt x="75" y="168"/>
                  </a:moveTo>
                  <a:cubicBezTo>
                    <a:pt x="75" y="168"/>
                    <a:pt x="75" y="168"/>
                    <a:pt x="76" y="169"/>
                  </a:cubicBezTo>
                  <a:cubicBezTo>
                    <a:pt x="76" y="169"/>
                    <a:pt x="76" y="170"/>
                    <a:pt x="76" y="170"/>
                  </a:cubicBezTo>
                  <a:cubicBezTo>
                    <a:pt x="78" y="174"/>
                    <a:pt x="77" y="171"/>
                    <a:pt x="76" y="173"/>
                  </a:cubicBezTo>
                  <a:cubicBezTo>
                    <a:pt x="74" y="172"/>
                    <a:pt x="74" y="171"/>
                    <a:pt x="75" y="168"/>
                  </a:cubicBezTo>
                  <a:close/>
                  <a:moveTo>
                    <a:pt x="20" y="144"/>
                  </a:moveTo>
                  <a:cubicBezTo>
                    <a:pt x="22" y="148"/>
                    <a:pt x="20" y="145"/>
                    <a:pt x="20" y="145"/>
                  </a:cubicBezTo>
                  <a:cubicBezTo>
                    <a:pt x="20" y="145"/>
                    <a:pt x="19" y="144"/>
                    <a:pt x="20" y="144"/>
                  </a:cubicBezTo>
                  <a:close/>
                  <a:moveTo>
                    <a:pt x="75" y="132"/>
                  </a:moveTo>
                  <a:cubicBezTo>
                    <a:pt x="77" y="134"/>
                    <a:pt x="76" y="132"/>
                    <a:pt x="76" y="135"/>
                  </a:cubicBezTo>
                  <a:cubicBezTo>
                    <a:pt x="76" y="137"/>
                    <a:pt x="76" y="139"/>
                    <a:pt x="76" y="140"/>
                  </a:cubicBezTo>
                  <a:cubicBezTo>
                    <a:pt x="73" y="139"/>
                    <a:pt x="74" y="135"/>
                    <a:pt x="75" y="132"/>
                  </a:cubicBezTo>
                  <a:close/>
                  <a:moveTo>
                    <a:pt x="76" y="125"/>
                  </a:moveTo>
                  <a:cubicBezTo>
                    <a:pt x="76" y="128"/>
                    <a:pt x="76" y="128"/>
                    <a:pt x="76" y="128"/>
                  </a:cubicBezTo>
                  <a:cubicBezTo>
                    <a:pt x="73" y="126"/>
                    <a:pt x="74" y="130"/>
                    <a:pt x="75" y="127"/>
                  </a:cubicBezTo>
                  <a:cubicBezTo>
                    <a:pt x="75" y="124"/>
                    <a:pt x="73" y="127"/>
                    <a:pt x="76" y="125"/>
                  </a:cubicBezTo>
                  <a:close/>
                  <a:moveTo>
                    <a:pt x="78" y="0"/>
                  </a:moveTo>
                  <a:cubicBezTo>
                    <a:pt x="79" y="0"/>
                    <a:pt x="79" y="4"/>
                    <a:pt x="79" y="4"/>
                  </a:cubicBezTo>
                  <a:cubicBezTo>
                    <a:pt x="78" y="8"/>
                    <a:pt x="77" y="3"/>
                    <a:pt x="78" y="15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21"/>
                    <a:pt x="80" y="22"/>
                    <a:pt x="79" y="25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6"/>
                    <a:pt x="79" y="34"/>
                    <a:pt x="80" y="38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9"/>
                    <a:pt x="81" y="54"/>
                    <a:pt x="81" y="58"/>
                  </a:cubicBezTo>
                  <a:cubicBezTo>
                    <a:pt x="81" y="62"/>
                    <a:pt x="81" y="64"/>
                    <a:pt x="80" y="66"/>
                  </a:cubicBezTo>
                  <a:cubicBezTo>
                    <a:pt x="80" y="68"/>
                    <a:pt x="80" y="69"/>
                    <a:pt x="80" y="70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8"/>
                    <a:pt x="79" y="88"/>
                    <a:pt x="78" y="90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86"/>
                    <a:pt x="74" y="80"/>
                    <a:pt x="75" y="74"/>
                  </a:cubicBezTo>
                  <a:cubicBezTo>
                    <a:pt x="75" y="67"/>
                    <a:pt x="73" y="68"/>
                    <a:pt x="74" y="57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3"/>
                    <a:pt x="73" y="49"/>
                    <a:pt x="72" y="45"/>
                  </a:cubicBezTo>
                  <a:cubicBezTo>
                    <a:pt x="72" y="41"/>
                    <a:pt x="72" y="37"/>
                    <a:pt x="72" y="34"/>
                  </a:cubicBezTo>
                  <a:cubicBezTo>
                    <a:pt x="71" y="32"/>
                    <a:pt x="71" y="23"/>
                    <a:pt x="70" y="20"/>
                  </a:cubicBezTo>
                  <a:cubicBezTo>
                    <a:pt x="69" y="16"/>
                    <a:pt x="70" y="11"/>
                    <a:pt x="67" y="9"/>
                  </a:cubicBezTo>
                  <a:cubicBezTo>
                    <a:pt x="64" y="11"/>
                    <a:pt x="63" y="18"/>
                    <a:pt x="63" y="22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4" y="105"/>
                    <a:pt x="65" y="122"/>
                    <a:pt x="63" y="140"/>
                  </a:cubicBezTo>
                  <a:cubicBezTo>
                    <a:pt x="62" y="166"/>
                    <a:pt x="63" y="181"/>
                    <a:pt x="65" y="206"/>
                  </a:cubicBezTo>
                  <a:cubicBezTo>
                    <a:pt x="65" y="211"/>
                    <a:pt x="64" y="217"/>
                    <a:pt x="65" y="223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70"/>
                    <a:pt x="67" y="270"/>
                    <a:pt x="65" y="271"/>
                  </a:cubicBezTo>
                  <a:cubicBezTo>
                    <a:pt x="65" y="261"/>
                    <a:pt x="64" y="249"/>
                    <a:pt x="63" y="238"/>
                  </a:cubicBezTo>
                  <a:cubicBezTo>
                    <a:pt x="59" y="208"/>
                    <a:pt x="63" y="218"/>
                    <a:pt x="62" y="207"/>
                  </a:cubicBezTo>
                  <a:cubicBezTo>
                    <a:pt x="62" y="198"/>
                    <a:pt x="60" y="187"/>
                    <a:pt x="59" y="176"/>
                  </a:cubicBezTo>
                  <a:cubicBezTo>
                    <a:pt x="59" y="167"/>
                    <a:pt x="56" y="133"/>
                    <a:pt x="57" y="125"/>
                  </a:cubicBezTo>
                  <a:cubicBezTo>
                    <a:pt x="59" y="111"/>
                    <a:pt x="59" y="94"/>
                    <a:pt x="59" y="80"/>
                  </a:cubicBezTo>
                  <a:cubicBezTo>
                    <a:pt x="59" y="63"/>
                    <a:pt x="59" y="45"/>
                    <a:pt x="57" y="28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6" y="21"/>
                    <a:pt x="58" y="22"/>
                    <a:pt x="53" y="19"/>
                  </a:cubicBezTo>
                  <a:cubicBezTo>
                    <a:pt x="49" y="20"/>
                    <a:pt x="54" y="19"/>
                    <a:pt x="50" y="21"/>
                  </a:cubicBezTo>
                  <a:cubicBezTo>
                    <a:pt x="50" y="28"/>
                    <a:pt x="49" y="27"/>
                    <a:pt x="46" y="32"/>
                  </a:cubicBezTo>
                  <a:cubicBezTo>
                    <a:pt x="47" y="34"/>
                    <a:pt x="48" y="34"/>
                    <a:pt x="48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40"/>
                    <a:pt x="41" y="41"/>
                    <a:pt x="41" y="46"/>
                  </a:cubicBezTo>
                  <a:cubicBezTo>
                    <a:pt x="40" y="53"/>
                    <a:pt x="43" y="47"/>
                    <a:pt x="41" y="53"/>
                  </a:cubicBezTo>
                  <a:cubicBezTo>
                    <a:pt x="40" y="55"/>
                    <a:pt x="41" y="53"/>
                    <a:pt x="40" y="55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61"/>
                    <a:pt x="40" y="60"/>
                    <a:pt x="39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6" y="67"/>
                    <a:pt x="37" y="66"/>
                    <a:pt x="34" y="65"/>
                  </a:cubicBezTo>
                  <a:cubicBezTo>
                    <a:pt x="34" y="69"/>
                    <a:pt x="33" y="71"/>
                    <a:pt x="29" y="7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4"/>
                    <a:pt x="30" y="63"/>
                    <a:pt x="30" y="60"/>
                  </a:cubicBezTo>
                  <a:cubicBezTo>
                    <a:pt x="29" y="61"/>
                    <a:pt x="28" y="61"/>
                    <a:pt x="27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2" y="64"/>
                    <a:pt x="22" y="65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18" y="67"/>
                    <a:pt x="19" y="66"/>
                    <a:pt x="16" y="66"/>
                  </a:cubicBezTo>
                  <a:cubicBezTo>
                    <a:pt x="17" y="72"/>
                    <a:pt x="15" y="73"/>
                    <a:pt x="13" y="78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9"/>
                    <a:pt x="18" y="76"/>
                    <a:pt x="17" y="79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7" y="83"/>
                    <a:pt x="16" y="83"/>
                    <a:pt x="17" y="84"/>
                  </a:cubicBezTo>
                  <a:cubicBezTo>
                    <a:pt x="15" y="85"/>
                    <a:pt x="16" y="88"/>
                    <a:pt x="16" y="90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19" y="94"/>
                    <a:pt x="20" y="93"/>
                    <a:pt x="18" y="95"/>
                  </a:cubicBezTo>
                  <a:cubicBezTo>
                    <a:pt x="18" y="95"/>
                    <a:pt x="16" y="96"/>
                    <a:pt x="16" y="96"/>
                  </a:cubicBezTo>
                  <a:cubicBezTo>
                    <a:pt x="16" y="99"/>
                    <a:pt x="16" y="98"/>
                    <a:pt x="17" y="100"/>
                  </a:cubicBezTo>
                  <a:cubicBezTo>
                    <a:pt x="19" y="103"/>
                    <a:pt x="17" y="104"/>
                    <a:pt x="17" y="107"/>
                  </a:cubicBezTo>
                  <a:cubicBezTo>
                    <a:pt x="17" y="107"/>
                    <a:pt x="17" y="109"/>
                    <a:pt x="17" y="109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5" y="116"/>
                    <a:pt x="16" y="118"/>
                    <a:pt x="14" y="122"/>
                  </a:cubicBezTo>
                  <a:cubicBezTo>
                    <a:pt x="16" y="124"/>
                    <a:pt x="12" y="122"/>
                    <a:pt x="17" y="124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20" y="128"/>
                    <a:pt x="17" y="127"/>
                    <a:pt x="19" y="130"/>
                  </a:cubicBezTo>
                  <a:cubicBezTo>
                    <a:pt x="19" y="130"/>
                    <a:pt x="19" y="132"/>
                    <a:pt x="20" y="132"/>
                  </a:cubicBezTo>
                  <a:cubicBezTo>
                    <a:pt x="17" y="130"/>
                    <a:pt x="19" y="130"/>
                    <a:pt x="14" y="130"/>
                  </a:cubicBezTo>
                  <a:cubicBezTo>
                    <a:pt x="14" y="130"/>
                    <a:pt x="13" y="132"/>
                    <a:pt x="13" y="132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9"/>
                    <a:pt x="12" y="135"/>
                    <a:pt x="14" y="140"/>
                  </a:cubicBezTo>
                  <a:cubicBezTo>
                    <a:pt x="10" y="141"/>
                    <a:pt x="13" y="142"/>
                    <a:pt x="8" y="142"/>
                  </a:cubicBezTo>
                  <a:cubicBezTo>
                    <a:pt x="9" y="150"/>
                    <a:pt x="7" y="149"/>
                    <a:pt x="8" y="153"/>
                  </a:cubicBezTo>
                  <a:cubicBezTo>
                    <a:pt x="8" y="160"/>
                    <a:pt x="9" y="159"/>
                    <a:pt x="8" y="165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7" y="198"/>
                    <a:pt x="7" y="198"/>
                  </a:cubicBezTo>
                  <a:cubicBezTo>
                    <a:pt x="5" y="200"/>
                    <a:pt x="3" y="205"/>
                    <a:pt x="4" y="208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4"/>
                    <a:pt x="6" y="213"/>
                    <a:pt x="6" y="215"/>
                  </a:cubicBezTo>
                  <a:cubicBezTo>
                    <a:pt x="5" y="218"/>
                    <a:pt x="5" y="216"/>
                    <a:pt x="4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22"/>
                    <a:pt x="4" y="221"/>
                    <a:pt x="2" y="222"/>
                  </a:cubicBezTo>
                  <a:cubicBezTo>
                    <a:pt x="0" y="224"/>
                    <a:pt x="2" y="223"/>
                    <a:pt x="1" y="226"/>
                  </a:cubicBezTo>
                  <a:cubicBezTo>
                    <a:pt x="5" y="225"/>
                    <a:pt x="4" y="224"/>
                    <a:pt x="8" y="224"/>
                  </a:cubicBezTo>
                  <a:cubicBezTo>
                    <a:pt x="6" y="233"/>
                    <a:pt x="6" y="223"/>
                    <a:pt x="0" y="229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4"/>
                    <a:pt x="2" y="234"/>
                    <a:pt x="2" y="236"/>
                  </a:cubicBezTo>
                  <a:cubicBezTo>
                    <a:pt x="7" y="236"/>
                    <a:pt x="6" y="236"/>
                    <a:pt x="7" y="238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5" y="243"/>
                    <a:pt x="5" y="243"/>
                    <a:pt x="5" y="243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5" y="255"/>
                    <a:pt x="5" y="252"/>
                    <a:pt x="7" y="266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2" y="272"/>
                    <a:pt x="10" y="270"/>
                    <a:pt x="10" y="274"/>
                  </a:cubicBezTo>
                  <a:cubicBezTo>
                    <a:pt x="11" y="281"/>
                    <a:pt x="10" y="277"/>
                    <a:pt x="12" y="280"/>
                  </a:cubicBezTo>
                  <a:cubicBezTo>
                    <a:pt x="16" y="285"/>
                    <a:pt x="10" y="283"/>
                    <a:pt x="16" y="285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18" y="294"/>
                  </a:cubicBezTo>
                  <a:cubicBezTo>
                    <a:pt x="18" y="294"/>
                    <a:pt x="19" y="295"/>
                    <a:pt x="19" y="296"/>
                  </a:cubicBezTo>
                  <a:cubicBezTo>
                    <a:pt x="20" y="299"/>
                    <a:pt x="20" y="299"/>
                    <a:pt x="23" y="301"/>
                  </a:cubicBezTo>
                  <a:cubicBezTo>
                    <a:pt x="22" y="303"/>
                    <a:pt x="22" y="304"/>
                    <a:pt x="22" y="305"/>
                  </a:cubicBezTo>
                  <a:cubicBezTo>
                    <a:pt x="26" y="307"/>
                    <a:pt x="26" y="307"/>
                    <a:pt x="26" y="307"/>
                  </a:cubicBezTo>
                  <a:cubicBezTo>
                    <a:pt x="25" y="311"/>
                    <a:pt x="25" y="311"/>
                    <a:pt x="25" y="311"/>
                  </a:cubicBezTo>
                  <a:cubicBezTo>
                    <a:pt x="25" y="311"/>
                    <a:pt x="26" y="311"/>
                    <a:pt x="26" y="311"/>
                  </a:cubicBezTo>
                  <a:cubicBezTo>
                    <a:pt x="27" y="312"/>
                    <a:pt x="27" y="312"/>
                    <a:pt x="27" y="312"/>
                  </a:cubicBezTo>
                  <a:cubicBezTo>
                    <a:pt x="29" y="314"/>
                    <a:pt x="28" y="314"/>
                    <a:pt x="30" y="316"/>
                  </a:cubicBezTo>
                  <a:cubicBezTo>
                    <a:pt x="30" y="316"/>
                    <a:pt x="31" y="318"/>
                    <a:pt x="31" y="318"/>
                  </a:cubicBezTo>
                  <a:cubicBezTo>
                    <a:pt x="32" y="321"/>
                    <a:pt x="33" y="324"/>
                    <a:pt x="36" y="326"/>
                  </a:cubicBezTo>
                  <a:cubicBezTo>
                    <a:pt x="36" y="329"/>
                    <a:pt x="36" y="329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5"/>
                    <a:pt x="37" y="333"/>
                    <a:pt x="40" y="337"/>
                  </a:cubicBezTo>
                  <a:cubicBezTo>
                    <a:pt x="41" y="339"/>
                    <a:pt x="41" y="339"/>
                    <a:pt x="41" y="339"/>
                  </a:cubicBezTo>
                  <a:cubicBezTo>
                    <a:pt x="42" y="337"/>
                    <a:pt x="41" y="337"/>
                    <a:pt x="42" y="335"/>
                  </a:cubicBezTo>
                  <a:cubicBezTo>
                    <a:pt x="43" y="333"/>
                    <a:pt x="42" y="335"/>
                    <a:pt x="43" y="334"/>
                  </a:cubicBezTo>
                  <a:cubicBezTo>
                    <a:pt x="43" y="336"/>
                    <a:pt x="44" y="343"/>
                    <a:pt x="46" y="347"/>
                  </a:cubicBezTo>
                  <a:cubicBezTo>
                    <a:pt x="48" y="352"/>
                    <a:pt x="47" y="346"/>
                    <a:pt x="50" y="351"/>
                  </a:cubicBezTo>
                  <a:cubicBezTo>
                    <a:pt x="51" y="354"/>
                    <a:pt x="49" y="352"/>
                    <a:pt x="53" y="354"/>
                  </a:cubicBezTo>
                  <a:cubicBezTo>
                    <a:pt x="51" y="358"/>
                    <a:pt x="51" y="356"/>
                    <a:pt x="53" y="359"/>
                  </a:cubicBezTo>
                  <a:cubicBezTo>
                    <a:pt x="55" y="361"/>
                    <a:pt x="55" y="361"/>
                    <a:pt x="57" y="362"/>
                  </a:cubicBezTo>
                  <a:cubicBezTo>
                    <a:pt x="56" y="354"/>
                    <a:pt x="55" y="357"/>
                    <a:pt x="58" y="356"/>
                  </a:cubicBezTo>
                  <a:cubicBezTo>
                    <a:pt x="59" y="360"/>
                    <a:pt x="59" y="360"/>
                    <a:pt x="59" y="360"/>
                  </a:cubicBezTo>
                  <a:cubicBezTo>
                    <a:pt x="59" y="365"/>
                    <a:pt x="59" y="361"/>
                    <a:pt x="60" y="363"/>
                  </a:cubicBezTo>
                  <a:cubicBezTo>
                    <a:pt x="63" y="362"/>
                    <a:pt x="61" y="363"/>
                    <a:pt x="63" y="360"/>
                  </a:cubicBezTo>
                  <a:cubicBezTo>
                    <a:pt x="65" y="358"/>
                    <a:pt x="65" y="356"/>
                    <a:pt x="64" y="353"/>
                  </a:cubicBezTo>
                  <a:cubicBezTo>
                    <a:pt x="64" y="352"/>
                    <a:pt x="63" y="352"/>
                    <a:pt x="63" y="352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2" y="332"/>
                    <a:pt x="62" y="331"/>
                    <a:pt x="66" y="331"/>
                  </a:cubicBezTo>
                  <a:cubicBezTo>
                    <a:pt x="65" y="325"/>
                    <a:pt x="63" y="323"/>
                    <a:pt x="64" y="318"/>
                  </a:cubicBezTo>
                  <a:cubicBezTo>
                    <a:pt x="64" y="316"/>
                    <a:pt x="65" y="315"/>
                    <a:pt x="65" y="312"/>
                  </a:cubicBezTo>
                  <a:cubicBezTo>
                    <a:pt x="64" y="307"/>
                    <a:pt x="65" y="311"/>
                    <a:pt x="63" y="308"/>
                  </a:cubicBezTo>
                  <a:cubicBezTo>
                    <a:pt x="63" y="302"/>
                    <a:pt x="62" y="302"/>
                    <a:pt x="61" y="297"/>
                  </a:cubicBezTo>
                  <a:cubicBezTo>
                    <a:pt x="60" y="292"/>
                    <a:pt x="62" y="291"/>
                    <a:pt x="61" y="286"/>
                  </a:cubicBezTo>
                  <a:cubicBezTo>
                    <a:pt x="61" y="282"/>
                    <a:pt x="59" y="269"/>
                    <a:pt x="61" y="265"/>
                  </a:cubicBezTo>
                  <a:cubicBezTo>
                    <a:pt x="62" y="274"/>
                    <a:pt x="62" y="274"/>
                    <a:pt x="62" y="274"/>
                  </a:cubicBezTo>
                  <a:cubicBezTo>
                    <a:pt x="63" y="279"/>
                    <a:pt x="62" y="279"/>
                    <a:pt x="66" y="280"/>
                  </a:cubicBezTo>
                  <a:cubicBezTo>
                    <a:pt x="64" y="284"/>
                    <a:pt x="64" y="284"/>
                    <a:pt x="64" y="284"/>
                  </a:cubicBezTo>
                  <a:cubicBezTo>
                    <a:pt x="69" y="283"/>
                    <a:pt x="67" y="289"/>
                    <a:pt x="67" y="291"/>
                  </a:cubicBezTo>
                  <a:cubicBezTo>
                    <a:pt x="67" y="293"/>
                    <a:pt x="68" y="297"/>
                    <a:pt x="68" y="299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7" y="392"/>
                    <a:pt x="76" y="387"/>
                    <a:pt x="78" y="395"/>
                  </a:cubicBezTo>
                  <a:cubicBezTo>
                    <a:pt x="80" y="405"/>
                    <a:pt x="81" y="403"/>
                    <a:pt x="83" y="411"/>
                  </a:cubicBezTo>
                  <a:cubicBezTo>
                    <a:pt x="87" y="411"/>
                    <a:pt x="87" y="411"/>
                    <a:pt x="87" y="411"/>
                  </a:cubicBezTo>
                  <a:cubicBezTo>
                    <a:pt x="88" y="405"/>
                    <a:pt x="89" y="402"/>
                    <a:pt x="88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92" y="392"/>
                    <a:pt x="92" y="392"/>
                    <a:pt x="92" y="392"/>
                  </a:cubicBezTo>
                  <a:cubicBezTo>
                    <a:pt x="92" y="389"/>
                    <a:pt x="91" y="386"/>
                    <a:pt x="92" y="382"/>
                  </a:cubicBezTo>
                  <a:cubicBezTo>
                    <a:pt x="92" y="376"/>
                    <a:pt x="92" y="377"/>
                    <a:pt x="95" y="374"/>
                  </a:cubicBezTo>
                  <a:cubicBezTo>
                    <a:pt x="95" y="385"/>
                    <a:pt x="95" y="396"/>
                    <a:pt x="97" y="407"/>
                  </a:cubicBezTo>
                  <a:cubicBezTo>
                    <a:pt x="97" y="413"/>
                    <a:pt x="98" y="406"/>
                    <a:pt x="98" y="416"/>
                  </a:cubicBezTo>
                  <a:cubicBezTo>
                    <a:pt x="99" y="416"/>
                    <a:pt x="99" y="416"/>
                    <a:pt x="99" y="417"/>
                  </a:cubicBezTo>
                  <a:cubicBezTo>
                    <a:pt x="99" y="417"/>
                    <a:pt x="99" y="417"/>
                    <a:pt x="99" y="417"/>
                  </a:cubicBezTo>
                  <a:cubicBezTo>
                    <a:pt x="104" y="421"/>
                    <a:pt x="110" y="423"/>
                    <a:pt x="115" y="427"/>
                  </a:cubicBezTo>
                  <a:cubicBezTo>
                    <a:pt x="117" y="423"/>
                    <a:pt x="116" y="426"/>
                    <a:pt x="116" y="421"/>
                  </a:cubicBezTo>
                  <a:cubicBezTo>
                    <a:pt x="117" y="422"/>
                    <a:pt x="117" y="422"/>
                    <a:pt x="119" y="422"/>
                  </a:cubicBezTo>
                  <a:cubicBezTo>
                    <a:pt x="121" y="422"/>
                    <a:pt x="121" y="422"/>
                    <a:pt x="122" y="421"/>
                  </a:cubicBezTo>
                  <a:cubicBezTo>
                    <a:pt x="119" y="419"/>
                    <a:pt x="119" y="418"/>
                    <a:pt x="119" y="413"/>
                  </a:cubicBezTo>
                  <a:cubicBezTo>
                    <a:pt x="122" y="413"/>
                    <a:pt x="122" y="414"/>
                    <a:pt x="124" y="412"/>
                  </a:cubicBezTo>
                  <a:cubicBezTo>
                    <a:pt x="126" y="413"/>
                    <a:pt x="125" y="413"/>
                    <a:pt x="127" y="414"/>
                  </a:cubicBezTo>
                  <a:cubicBezTo>
                    <a:pt x="127" y="409"/>
                    <a:pt x="127" y="413"/>
                    <a:pt x="127" y="409"/>
                  </a:cubicBezTo>
                  <a:cubicBezTo>
                    <a:pt x="127" y="404"/>
                    <a:pt x="127" y="406"/>
                    <a:pt x="130" y="405"/>
                  </a:cubicBezTo>
                  <a:cubicBezTo>
                    <a:pt x="129" y="407"/>
                    <a:pt x="129" y="413"/>
                    <a:pt x="129" y="415"/>
                  </a:cubicBezTo>
                  <a:cubicBezTo>
                    <a:pt x="130" y="418"/>
                    <a:pt x="130" y="417"/>
                    <a:pt x="131" y="418"/>
                  </a:cubicBezTo>
                  <a:cubicBezTo>
                    <a:pt x="135" y="414"/>
                    <a:pt x="132" y="406"/>
                    <a:pt x="132" y="401"/>
                  </a:cubicBezTo>
                  <a:cubicBezTo>
                    <a:pt x="132" y="396"/>
                    <a:pt x="133" y="401"/>
                    <a:pt x="132" y="394"/>
                  </a:cubicBezTo>
                  <a:cubicBezTo>
                    <a:pt x="131" y="390"/>
                    <a:pt x="132" y="390"/>
                    <a:pt x="131" y="387"/>
                  </a:cubicBezTo>
                  <a:cubicBezTo>
                    <a:pt x="134" y="381"/>
                    <a:pt x="134" y="381"/>
                    <a:pt x="134" y="381"/>
                  </a:cubicBezTo>
                  <a:cubicBezTo>
                    <a:pt x="136" y="378"/>
                    <a:pt x="138" y="378"/>
                    <a:pt x="139" y="375"/>
                  </a:cubicBezTo>
                  <a:cubicBezTo>
                    <a:pt x="139" y="371"/>
                    <a:pt x="139" y="374"/>
                    <a:pt x="137" y="370"/>
                  </a:cubicBezTo>
                  <a:cubicBezTo>
                    <a:pt x="139" y="365"/>
                    <a:pt x="138" y="371"/>
                    <a:pt x="139" y="365"/>
                  </a:cubicBezTo>
                  <a:cubicBezTo>
                    <a:pt x="136" y="365"/>
                    <a:pt x="137" y="365"/>
                    <a:pt x="134" y="366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5" y="359"/>
                    <a:pt x="134" y="358"/>
                    <a:pt x="135" y="356"/>
                  </a:cubicBezTo>
                  <a:cubicBezTo>
                    <a:pt x="137" y="356"/>
                    <a:pt x="136" y="356"/>
                    <a:pt x="137" y="357"/>
                  </a:cubicBezTo>
                  <a:cubicBezTo>
                    <a:pt x="137" y="357"/>
                    <a:pt x="138" y="359"/>
                    <a:pt x="138" y="358"/>
                  </a:cubicBezTo>
                  <a:cubicBezTo>
                    <a:pt x="138" y="358"/>
                    <a:pt x="138" y="358"/>
                    <a:pt x="139" y="359"/>
                  </a:cubicBezTo>
                  <a:cubicBezTo>
                    <a:pt x="142" y="355"/>
                    <a:pt x="141" y="359"/>
                    <a:pt x="141" y="353"/>
                  </a:cubicBezTo>
                  <a:cubicBezTo>
                    <a:pt x="142" y="350"/>
                    <a:pt x="141" y="350"/>
                    <a:pt x="140" y="347"/>
                  </a:cubicBezTo>
                  <a:cubicBezTo>
                    <a:pt x="140" y="347"/>
                    <a:pt x="140" y="347"/>
                    <a:pt x="140" y="347"/>
                  </a:cubicBezTo>
                  <a:cubicBezTo>
                    <a:pt x="140" y="342"/>
                    <a:pt x="139" y="339"/>
                    <a:pt x="139" y="333"/>
                  </a:cubicBezTo>
                  <a:cubicBezTo>
                    <a:pt x="139" y="327"/>
                    <a:pt x="139" y="322"/>
                    <a:pt x="139" y="316"/>
                  </a:cubicBezTo>
                  <a:cubicBezTo>
                    <a:pt x="139" y="312"/>
                    <a:pt x="138" y="312"/>
                    <a:pt x="138" y="307"/>
                  </a:cubicBezTo>
                  <a:cubicBezTo>
                    <a:pt x="138" y="307"/>
                    <a:pt x="139" y="303"/>
                    <a:pt x="139" y="301"/>
                  </a:cubicBezTo>
                  <a:cubicBezTo>
                    <a:pt x="139" y="297"/>
                    <a:pt x="138" y="290"/>
                    <a:pt x="138" y="286"/>
                  </a:cubicBezTo>
                  <a:cubicBezTo>
                    <a:pt x="139" y="282"/>
                    <a:pt x="139" y="277"/>
                    <a:pt x="138" y="272"/>
                  </a:cubicBezTo>
                  <a:cubicBezTo>
                    <a:pt x="136" y="265"/>
                    <a:pt x="136" y="248"/>
                    <a:pt x="136" y="239"/>
                  </a:cubicBezTo>
                  <a:cubicBezTo>
                    <a:pt x="138" y="243"/>
                    <a:pt x="135" y="241"/>
                    <a:pt x="139" y="243"/>
                  </a:cubicBezTo>
                  <a:cubicBezTo>
                    <a:pt x="142" y="239"/>
                    <a:pt x="140" y="241"/>
                    <a:pt x="140" y="238"/>
                  </a:cubicBezTo>
                  <a:cubicBezTo>
                    <a:pt x="141" y="235"/>
                    <a:pt x="141" y="236"/>
                    <a:pt x="142" y="232"/>
                  </a:cubicBezTo>
                  <a:cubicBezTo>
                    <a:pt x="141" y="227"/>
                    <a:pt x="142" y="232"/>
                    <a:pt x="141" y="229"/>
                  </a:cubicBezTo>
                  <a:cubicBezTo>
                    <a:pt x="140" y="225"/>
                    <a:pt x="142" y="221"/>
                    <a:pt x="142" y="218"/>
                  </a:cubicBezTo>
                  <a:cubicBezTo>
                    <a:pt x="142" y="214"/>
                    <a:pt x="141" y="207"/>
                    <a:pt x="142" y="204"/>
                  </a:cubicBezTo>
                  <a:cubicBezTo>
                    <a:pt x="139" y="202"/>
                    <a:pt x="139" y="203"/>
                    <a:pt x="139" y="199"/>
                  </a:cubicBezTo>
                  <a:cubicBezTo>
                    <a:pt x="139" y="199"/>
                    <a:pt x="139" y="195"/>
                    <a:pt x="139" y="195"/>
                  </a:cubicBezTo>
                  <a:cubicBezTo>
                    <a:pt x="139" y="192"/>
                    <a:pt x="139" y="188"/>
                    <a:pt x="139" y="185"/>
                  </a:cubicBezTo>
                  <a:cubicBezTo>
                    <a:pt x="139" y="183"/>
                    <a:pt x="137" y="180"/>
                    <a:pt x="137" y="179"/>
                  </a:cubicBezTo>
                  <a:cubicBezTo>
                    <a:pt x="137" y="174"/>
                    <a:pt x="137" y="170"/>
                    <a:pt x="136" y="165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0" y="166"/>
                    <a:pt x="133" y="176"/>
                    <a:pt x="133" y="187"/>
                  </a:cubicBezTo>
                  <a:cubicBezTo>
                    <a:pt x="133" y="189"/>
                    <a:pt x="133" y="190"/>
                    <a:pt x="133" y="192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5" y="197"/>
                    <a:pt x="136" y="209"/>
                    <a:pt x="136" y="21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9"/>
                    <a:pt x="136" y="225"/>
                    <a:pt x="131" y="223"/>
                  </a:cubicBezTo>
                  <a:cubicBezTo>
                    <a:pt x="130" y="220"/>
                    <a:pt x="131" y="219"/>
                    <a:pt x="132" y="218"/>
                  </a:cubicBezTo>
                  <a:cubicBezTo>
                    <a:pt x="131" y="213"/>
                    <a:pt x="131" y="206"/>
                    <a:pt x="130" y="202"/>
                  </a:cubicBezTo>
                  <a:cubicBezTo>
                    <a:pt x="131" y="200"/>
                    <a:pt x="130" y="202"/>
                    <a:pt x="131" y="199"/>
                  </a:cubicBezTo>
                  <a:cubicBezTo>
                    <a:pt x="128" y="194"/>
                    <a:pt x="128" y="185"/>
                    <a:pt x="128" y="178"/>
                  </a:cubicBezTo>
                  <a:cubicBezTo>
                    <a:pt x="127" y="178"/>
                    <a:pt x="127" y="178"/>
                    <a:pt x="127" y="178"/>
                  </a:cubicBezTo>
                  <a:cubicBezTo>
                    <a:pt x="127" y="178"/>
                    <a:pt x="127" y="177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7" y="173"/>
                    <a:pt x="127" y="176"/>
                    <a:pt x="127" y="170"/>
                  </a:cubicBezTo>
                  <a:cubicBezTo>
                    <a:pt x="127" y="159"/>
                    <a:pt x="125" y="141"/>
                    <a:pt x="123" y="131"/>
                  </a:cubicBezTo>
                  <a:cubicBezTo>
                    <a:pt x="120" y="119"/>
                    <a:pt x="125" y="121"/>
                    <a:pt x="120" y="113"/>
                  </a:cubicBezTo>
                  <a:cubicBezTo>
                    <a:pt x="116" y="104"/>
                    <a:pt x="120" y="104"/>
                    <a:pt x="117" y="96"/>
                  </a:cubicBezTo>
                  <a:cubicBezTo>
                    <a:pt x="115" y="88"/>
                    <a:pt x="110" y="62"/>
                    <a:pt x="108" y="57"/>
                  </a:cubicBezTo>
                  <a:cubicBezTo>
                    <a:pt x="106" y="52"/>
                    <a:pt x="106" y="53"/>
                    <a:pt x="105" y="47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97" y="32"/>
                    <a:pt x="101" y="31"/>
                    <a:pt x="98" y="32"/>
                  </a:cubicBezTo>
                  <a:cubicBezTo>
                    <a:pt x="97" y="33"/>
                    <a:pt x="98" y="33"/>
                    <a:pt x="95" y="33"/>
                  </a:cubicBezTo>
                  <a:cubicBezTo>
                    <a:pt x="99" y="38"/>
                    <a:pt x="96" y="31"/>
                    <a:pt x="97" y="35"/>
                  </a:cubicBezTo>
                  <a:cubicBezTo>
                    <a:pt x="97" y="36"/>
                    <a:pt x="97" y="35"/>
                    <a:pt x="95" y="37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7" y="45"/>
                    <a:pt x="97" y="41"/>
                    <a:pt x="97" y="45"/>
                  </a:cubicBezTo>
                  <a:cubicBezTo>
                    <a:pt x="97" y="49"/>
                    <a:pt x="97" y="47"/>
                    <a:pt x="97" y="49"/>
                  </a:cubicBezTo>
                  <a:cubicBezTo>
                    <a:pt x="100" y="58"/>
                    <a:pt x="101" y="83"/>
                    <a:pt x="103" y="89"/>
                  </a:cubicBezTo>
                  <a:cubicBezTo>
                    <a:pt x="105" y="96"/>
                    <a:pt x="104" y="105"/>
                    <a:pt x="106" y="113"/>
                  </a:cubicBezTo>
                  <a:cubicBezTo>
                    <a:pt x="107" y="121"/>
                    <a:pt x="108" y="123"/>
                    <a:pt x="110" y="129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14" y="147"/>
                    <a:pt x="114" y="147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74"/>
                    <a:pt x="117" y="175"/>
                    <a:pt x="118" y="180"/>
                  </a:cubicBezTo>
                  <a:cubicBezTo>
                    <a:pt x="120" y="190"/>
                    <a:pt x="120" y="200"/>
                    <a:pt x="122" y="211"/>
                  </a:cubicBezTo>
                  <a:cubicBezTo>
                    <a:pt x="122" y="213"/>
                    <a:pt x="122" y="216"/>
                    <a:pt x="122" y="218"/>
                  </a:cubicBezTo>
                  <a:cubicBezTo>
                    <a:pt x="122" y="226"/>
                    <a:pt x="124" y="228"/>
                    <a:pt x="124" y="230"/>
                  </a:cubicBezTo>
                  <a:cubicBezTo>
                    <a:pt x="124" y="235"/>
                    <a:pt x="124" y="241"/>
                    <a:pt x="124" y="246"/>
                  </a:cubicBezTo>
                  <a:cubicBezTo>
                    <a:pt x="127" y="272"/>
                    <a:pt x="127" y="272"/>
                    <a:pt x="127" y="272"/>
                  </a:cubicBezTo>
                  <a:cubicBezTo>
                    <a:pt x="127" y="275"/>
                    <a:pt x="130" y="280"/>
                    <a:pt x="127" y="284"/>
                  </a:cubicBezTo>
                  <a:cubicBezTo>
                    <a:pt x="126" y="286"/>
                    <a:pt x="127" y="285"/>
                    <a:pt x="125" y="286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24" y="279"/>
                    <a:pt x="122" y="278"/>
                    <a:pt x="124" y="274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0" y="267"/>
                    <a:pt x="120" y="268"/>
                    <a:pt x="119" y="266"/>
                  </a:cubicBezTo>
                  <a:cubicBezTo>
                    <a:pt x="120" y="263"/>
                    <a:pt x="119" y="261"/>
                    <a:pt x="118" y="260"/>
                  </a:cubicBezTo>
                  <a:cubicBezTo>
                    <a:pt x="119" y="258"/>
                    <a:pt x="119" y="258"/>
                    <a:pt x="120" y="258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5"/>
                    <a:pt x="119" y="254"/>
                    <a:pt x="119" y="254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24"/>
                    <a:pt x="116" y="220"/>
                    <a:pt x="115" y="216"/>
                  </a:cubicBezTo>
                  <a:cubicBezTo>
                    <a:pt x="113" y="203"/>
                    <a:pt x="113" y="191"/>
                    <a:pt x="112" y="176"/>
                  </a:cubicBezTo>
                  <a:cubicBezTo>
                    <a:pt x="112" y="171"/>
                    <a:pt x="111" y="169"/>
                    <a:pt x="110" y="165"/>
                  </a:cubicBezTo>
                  <a:cubicBezTo>
                    <a:pt x="109" y="160"/>
                    <a:pt x="106" y="135"/>
                    <a:pt x="103" y="132"/>
                  </a:cubicBezTo>
                  <a:cubicBezTo>
                    <a:pt x="98" y="133"/>
                    <a:pt x="101" y="138"/>
                    <a:pt x="101" y="143"/>
                  </a:cubicBezTo>
                  <a:cubicBezTo>
                    <a:pt x="101" y="182"/>
                    <a:pt x="101" y="182"/>
                    <a:pt x="101" y="182"/>
                  </a:cubicBezTo>
                  <a:cubicBezTo>
                    <a:pt x="102" y="185"/>
                    <a:pt x="102" y="185"/>
                    <a:pt x="103" y="189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103" y="209"/>
                    <a:pt x="102" y="208"/>
                    <a:pt x="102" y="214"/>
                  </a:cubicBezTo>
                  <a:cubicBezTo>
                    <a:pt x="103" y="229"/>
                    <a:pt x="103" y="225"/>
                    <a:pt x="102" y="236"/>
                  </a:cubicBezTo>
                  <a:cubicBezTo>
                    <a:pt x="102" y="238"/>
                    <a:pt x="102" y="240"/>
                    <a:pt x="101" y="242"/>
                  </a:cubicBezTo>
                  <a:cubicBezTo>
                    <a:pt x="98" y="235"/>
                    <a:pt x="102" y="225"/>
                    <a:pt x="98" y="219"/>
                  </a:cubicBezTo>
                  <a:cubicBezTo>
                    <a:pt x="100" y="212"/>
                    <a:pt x="96" y="182"/>
                    <a:pt x="96" y="172"/>
                  </a:cubicBezTo>
                  <a:cubicBezTo>
                    <a:pt x="96" y="150"/>
                    <a:pt x="92" y="115"/>
                    <a:pt x="90" y="91"/>
                  </a:cubicBezTo>
                  <a:cubicBezTo>
                    <a:pt x="90" y="88"/>
                    <a:pt x="88" y="84"/>
                    <a:pt x="88" y="81"/>
                  </a:cubicBezTo>
                  <a:cubicBezTo>
                    <a:pt x="88" y="77"/>
                    <a:pt x="89" y="74"/>
                    <a:pt x="89" y="7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4"/>
                    <a:pt x="84" y="43"/>
                    <a:pt x="85" y="39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1" y="33"/>
                    <a:pt x="80" y="30"/>
                  </a:cubicBezTo>
                  <a:cubicBezTo>
                    <a:pt x="82" y="30"/>
                    <a:pt x="81" y="30"/>
                    <a:pt x="83" y="30"/>
                  </a:cubicBezTo>
                  <a:cubicBezTo>
                    <a:pt x="83" y="23"/>
                    <a:pt x="82" y="26"/>
                    <a:pt x="82" y="22"/>
                  </a:cubicBezTo>
                  <a:cubicBezTo>
                    <a:pt x="81" y="19"/>
                    <a:pt x="83" y="22"/>
                    <a:pt x="81" y="16"/>
                  </a:cubicBezTo>
                  <a:cubicBezTo>
                    <a:pt x="80" y="12"/>
                    <a:pt x="80" y="17"/>
                    <a:pt x="80" y="12"/>
                  </a:cubicBezTo>
                  <a:cubicBezTo>
                    <a:pt x="80" y="7"/>
                    <a:pt x="80" y="11"/>
                    <a:pt x="80" y="5"/>
                  </a:cubicBezTo>
                  <a:cubicBezTo>
                    <a:pt x="78" y="4"/>
                    <a:pt x="79" y="5"/>
                    <a:pt x="76" y="3"/>
                  </a:cubicBez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599417" y="4466897"/>
              <a:ext cx="139331" cy="440691"/>
            </a:xfrm>
            <a:custGeom>
              <a:avLst/>
              <a:gdLst>
                <a:gd name="T0" fmla="*/ 96 w 139"/>
                <a:gd name="T1" fmla="*/ 346 h 439"/>
                <a:gd name="T2" fmla="*/ 96 w 139"/>
                <a:gd name="T3" fmla="*/ 339 h 439"/>
                <a:gd name="T4" fmla="*/ 82 w 139"/>
                <a:gd name="T5" fmla="*/ 336 h 439"/>
                <a:gd name="T6" fmla="*/ 91 w 139"/>
                <a:gd name="T7" fmla="*/ 311 h 439"/>
                <a:gd name="T8" fmla="*/ 72 w 139"/>
                <a:gd name="T9" fmla="*/ 308 h 439"/>
                <a:gd name="T10" fmla="*/ 69 w 139"/>
                <a:gd name="T11" fmla="*/ 304 h 439"/>
                <a:gd name="T12" fmla="*/ 82 w 139"/>
                <a:gd name="T13" fmla="*/ 282 h 439"/>
                <a:gd name="T14" fmla="*/ 75 w 139"/>
                <a:gd name="T15" fmla="*/ 251 h 439"/>
                <a:gd name="T16" fmla="*/ 22 w 139"/>
                <a:gd name="T17" fmla="*/ 252 h 439"/>
                <a:gd name="T18" fmla="*/ 56 w 139"/>
                <a:gd name="T19" fmla="*/ 240 h 439"/>
                <a:gd name="T20" fmla="*/ 46 w 139"/>
                <a:gd name="T21" fmla="*/ 210 h 439"/>
                <a:gd name="T22" fmla="*/ 114 w 139"/>
                <a:gd name="T23" fmla="*/ 183 h 439"/>
                <a:gd name="T24" fmla="*/ 82 w 139"/>
                <a:gd name="T25" fmla="*/ 151 h 439"/>
                <a:gd name="T26" fmla="*/ 40 w 139"/>
                <a:gd name="T27" fmla="*/ 188 h 439"/>
                <a:gd name="T28" fmla="*/ 24 w 139"/>
                <a:gd name="T29" fmla="*/ 127 h 439"/>
                <a:gd name="T30" fmla="*/ 95 w 139"/>
                <a:gd name="T31" fmla="*/ 130 h 439"/>
                <a:gd name="T32" fmla="*/ 66 w 139"/>
                <a:gd name="T33" fmla="*/ 102 h 439"/>
                <a:gd name="T34" fmla="*/ 87 w 139"/>
                <a:gd name="T35" fmla="*/ 110 h 439"/>
                <a:gd name="T36" fmla="*/ 90 w 139"/>
                <a:gd name="T37" fmla="*/ 112 h 439"/>
                <a:gd name="T38" fmla="*/ 76 w 139"/>
                <a:gd name="T39" fmla="*/ 70 h 439"/>
                <a:gd name="T40" fmla="*/ 72 w 139"/>
                <a:gd name="T41" fmla="*/ 60 h 439"/>
                <a:gd name="T42" fmla="*/ 48 w 139"/>
                <a:gd name="T43" fmla="*/ 18 h 439"/>
                <a:gd name="T44" fmla="*/ 45 w 139"/>
                <a:gd name="T45" fmla="*/ 9 h 439"/>
                <a:gd name="T46" fmla="*/ 60 w 139"/>
                <a:gd name="T47" fmla="*/ 77 h 439"/>
                <a:gd name="T48" fmla="*/ 56 w 139"/>
                <a:gd name="T49" fmla="*/ 75 h 439"/>
                <a:gd name="T50" fmla="*/ 34 w 139"/>
                <a:gd name="T51" fmla="*/ 30 h 439"/>
                <a:gd name="T52" fmla="*/ 30 w 139"/>
                <a:gd name="T53" fmla="*/ 51 h 439"/>
                <a:gd name="T54" fmla="*/ 20 w 139"/>
                <a:gd name="T55" fmla="*/ 79 h 439"/>
                <a:gd name="T56" fmla="*/ 12 w 139"/>
                <a:gd name="T57" fmla="*/ 94 h 439"/>
                <a:gd name="T58" fmla="*/ 7 w 139"/>
                <a:gd name="T59" fmla="*/ 156 h 439"/>
                <a:gd name="T60" fmla="*/ 19 w 139"/>
                <a:gd name="T61" fmla="*/ 227 h 439"/>
                <a:gd name="T62" fmla="*/ 19 w 139"/>
                <a:gd name="T63" fmla="*/ 244 h 439"/>
                <a:gd name="T64" fmla="*/ 17 w 139"/>
                <a:gd name="T65" fmla="*/ 253 h 439"/>
                <a:gd name="T66" fmla="*/ 14 w 139"/>
                <a:gd name="T67" fmla="*/ 271 h 439"/>
                <a:gd name="T68" fmla="*/ 33 w 139"/>
                <a:gd name="T69" fmla="*/ 316 h 439"/>
                <a:gd name="T70" fmla="*/ 85 w 139"/>
                <a:gd name="T71" fmla="*/ 406 h 439"/>
                <a:gd name="T72" fmla="*/ 96 w 139"/>
                <a:gd name="T73" fmla="*/ 407 h 439"/>
                <a:gd name="T74" fmla="*/ 89 w 139"/>
                <a:gd name="T75" fmla="*/ 367 h 439"/>
                <a:gd name="T76" fmla="*/ 111 w 139"/>
                <a:gd name="T77" fmla="*/ 433 h 439"/>
                <a:gd name="T78" fmla="*/ 122 w 139"/>
                <a:gd name="T79" fmla="*/ 423 h 439"/>
                <a:gd name="T80" fmla="*/ 121 w 139"/>
                <a:gd name="T81" fmla="*/ 400 h 439"/>
                <a:gd name="T82" fmla="*/ 118 w 139"/>
                <a:gd name="T83" fmla="*/ 325 h 439"/>
                <a:gd name="T84" fmla="*/ 122 w 139"/>
                <a:gd name="T85" fmla="*/ 340 h 439"/>
                <a:gd name="T86" fmla="*/ 127 w 139"/>
                <a:gd name="T87" fmla="*/ 354 h 439"/>
                <a:gd name="T88" fmla="*/ 137 w 139"/>
                <a:gd name="T89" fmla="*/ 380 h 439"/>
                <a:gd name="T90" fmla="*/ 131 w 139"/>
                <a:gd name="T91" fmla="*/ 338 h 439"/>
                <a:gd name="T92" fmla="*/ 103 w 139"/>
                <a:gd name="T93" fmla="*/ 236 h 439"/>
                <a:gd name="T94" fmla="*/ 87 w 139"/>
                <a:gd name="T95" fmla="*/ 166 h 439"/>
                <a:gd name="T96" fmla="*/ 96 w 139"/>
                <a:gd name="T97" fmla="*/ 189 h 439"/>
                <a:gd name="T98" fmla="*/ 104 w 139"/>
                <a:gd name="T99" fmla="*/ 220 h 439"/>
                <a:gd name="T100" fmla="*/ 126 w 139"/>
                <a:gd name="T101" fmla="*/ 300 h 439"/>
                <a:gd name="T102" fmla="*/ 134 w 139"/>
                <a:gd name="T103" fmla="*/ 313 h 439"/>
                <a:gd name="T104" fmla="*/ 125 w 139"/>
                <a:gd name="T105" fmla="*/ 242 h 439"/>
                <a:gd name="T106" fmla="*/ 117 w 139"/>
                <a:gd name="T107" fmla="*/ 204 h 439"/>
                <a:gd name="T108" fmla="*/ 117 w 139"/>
                <a:gd name="T109" fmla="*/ 189 h 439"/>
                <a:gd name="T110" fmla="*/ 118 w 139"/>
                <a:gd name="T111" fmla="*/ 160 h 439"/>
                <a:gd name="T112" fmla="*/ 117 w 139"/>
                <a:gd name="T113" fmla="*/ 144 h 439"/>
                <a:gd name="T114" fmla="*/ 112 w 139"/>
                <a:gd name="T115" fmla="*/ 128 h 439"/>
                <a:gd name="T116" fmla="*/ 70 w 139"/>
                <a:gd name="T117" fmla="*/ 22 h 439"/>
                <a:gd name="T118" fmla="*/ 73 w 139"/>
                <a:gd name="T119" fmla="*/ 49 h 439"/>
                <a:gd name="T120" fmla="*/ 55 w 139"/>
                <a:gd name="T121" fmla="*/ 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439">
                  <a:moveTo>
                    <a:pt x="66" y="353"/>
                  </a:moveTo>
                  <a:cubicBezTo>
                    <a:pt x="67" y="353"/>
                    <a:pt x="67" y="354"/>
                    <a:pt x="67" y="354"/>
                  </a:cubicBezTo>
                  <a:cubicBezTo>
                    <a:pt x="68" y="355"/>
                    <a:pt x="68" y="356"/>
                    <a:pt x="68" y="356"/>
                  </a:cubicBezTo>
                  <a:cubicBezTo>
                    <a:pt x="66" y="352"/>
                    <a:pt x="66" y="352"/>
                    <a:pt x="66" y="352"/>
                  </a:cubicBezTo>
                  <a:lnTo>
                    <a:pt x="66" y="353"/>
                  </a:lnTo>
                  <a:close/>
                  <a:moveTo>
                    <a:pt x="96" y="346"/>
                  </a:moveTo>
                  <a:cubicBezTo>
                    <a:pt x="98" y="347"/>
                    <a:pt x="98" y="344"/>
                    <a:pt x="101" y="352"/>
                  </a:cubicBezTo>
                  <a:cubicBezTo>
                    <a:pt x="97" y="352"/>
                    <a:pt x="100" y="353"/>
                    <a:pt x="98" y="351"/>
                  </a:cubicBezTo>
                  <a:cubicBezTo>
                    <a:pt x="96" y="346"/>
                    <a:pt x="96" y="346"/>
                    <a:pt x="96" y="346"/>
                  </a:cubicBezTo>
                  <a:close/>
                  <a:moveTo>
                    <a:pt x="96" y="339"/>
                  </a:moveTo>
                  <a:cubicBezTo>
                    <a:pt x="97" y="342"/>
                    <a:pt x="97" y="340"/>
                    <a:pt x="96" y="342"/>
                  </a:cubicBezTo>
                  <a:cubicBezTo>
                    <a:pt x="95" y="340"/>
                    <a:pt x="96" y="340"/>
                    <a:pt x="96" y="339"/>
                  </a:cubicBezTo>
                  <a:close/>
                  <a:moveTo>
                    <a:pt x="82" y="336"/>
                  </a:moveTo>
                  <a:cubicBezTo>
                    <a:pt x="86" y="340"/>
                    <a:pt x="81" y="336"/>
                    <a:pt x="85" y="345"/>
                  </a:cubicBezTo>
                  <a:cubicBezTo>
                    <a:pt x="87" y="352"/>
                    <a:pt x="87" y="352"/>
                    <a:pt x="87" y="352"/>
                  </a:cubicBezTo>
                  <a:cubicBezTo>
                    <a:pt x="88" y="356"/>
                    <a:pt x="88" y="352"/>
                    <a:pt x="87" y="354"/>
                  </a:cubicBezTo>
                  <a:cubicBezTo>
                    <a:pt x="84" y="351"/>
                    <a:pt x="86" y="351"/>
                    <a:pt x="84" y="345"/>
                  </a:cubicBezTo>
                  <a:cubicBezTo>
                    <a:pt x="83" y="342"/>
                    <a:pt x="82" y="339"/>
                    <a:pt x="82" y="336"/>
                  </a:cubicBezTo>
                  <a:close/>
                  <a:moveTo>
                    <a:pt x="93" y="324"/>
                  </a:moveTo>
                  <a:cubicBezTo>
                    <a:pt x="93" y="325"/>
                    <a:pt x="94" y="326"/>
                    <a:pt x="94" y="327"/>
                  </a:cubicBezTo>
                  <a:cubicBezTo>
                    <a:pt x="95" y="331"/>
                    <a:pt x="94" y="329"/>
                    <a:pt x="94" y="329"/>
                  </a:cubicBezTo>
                  <a:cubicBezTo>
                    <a:pt x="92" y="328"/>
                    <a:pt x="92" y="327"/>
                    <a:pt x="93" y="324"/>
                  </a:cubicBezTo>
                  <a:close/>
                  <a:moveTo>
                    <a:pt x="89" y="312"/>
                  </a:moveTo>
                  <a:cubicBezTo>
                    <a:pt x="90" y="310"/>
                    <a:pt x="91" y="311"/>
                    <a:pt x="91" y="311"/>
                  </a:cubicBezTo>
                  <a:cubicBezTo>
                    <a:pt x="91" y="313"/>
                    <a:pt x="91" y="313"/>
                    <a:pt x="89" y="312"/>
                  </a:cubicBezTo>
                  <a:close/>
                  <a:moveTo>
                    <a:pt x="115" y="312"/>
                  </a:moveTo>
                  <a:cubicBezTo>
                    <a:pt x="114" y="311"/>
                    <a:pt x="114" y="312"/>
                    <a:pt x="113" y="310"/>
                  </a:cubicBezTo>
                  <a:cubicBezTo>
                    <a:pt x="116" y="310"/>
                    <a:pt x="115" y="309"/>
                    <a:pt x="115" y="312"/>
                  </a:cubicBezTo>
                  <a:close/>
                  <a:moveTo>
                    <a:pt x="69" y="304"/>
                  </a:moveTo>
                  <a:cubicBezTo>
                    <a:pt x="71" y="305"/>
                    <a:pt x="71" y="304"/>
                    <a:pt x="72" y="308"/>
                  </a:cubicBezTo>
                  <a:cubicBezTo>
                    <a:pt x="73" y="315"/>
                    <a:pt x="81" y="326"/>
                    <a:pt x="82" y="335"/>
                  </a:cubicBezTo>
                  <a:cubicBezTo>
                    <a:pt x="78" y="334"/>
                    <a:pt x="82" y="339"/>
                    <a:pt x="78" y="328"/>
                  </a:cubicBezTo>
                  <a:cubicBezTo>
                    <a:pt x="77" y="325"/>
                    <a:pt x="76" y="323"/>
                    <a:pt x="75" y="320"/>
                  </a:cubicBezTo>
                  <a:cubicBezTo>
                    <a:pt x="75" y="318"/>
                    <a:pt x="73" y="315"/>
                    <a:pt x="72" y="313"/>
                  </a:cubicBezTo>
                  <a:cubicBezTo>
                    <a:pt x="70" y="309"/>
                    <a:pt x="70" y="310"/>
                    <a:pt x="70" y="304"/>
                  </a:cubicBezTo>
                  <a:lnTo>
                    <a:pt x="69" y="304"/>
                  </a:lnTo>
                  <a:close/>
                  <a:moveTo>
                    <a:pt x="66" y="295"/>
                  </a:moveTo>
                  <a:cubicBezTo>
                    <a:pt x="65" y="291"/>
                    <a:pt x="65" y="291"/>
                    <a:pt x="64" y="289"/>
                  </a:cubicBezTo>
                  <a:cubicBezTo>
                    <a:pt x="67" y="290"/>
                    <a:pt x="65" y="287"/>
                    <a:pt x="66" y="291"/>
                  </a:cubicBezTo>
                  <a:cubicBezTo>
                    <a:pt x="67" y="294"/>
                    <a:pt x="66" y="294"/>
                    <a:pt x="66" y="295"/>
                  </a:cubicBezTo>
                  <a:close/>
                  <a:moveTo>
                    <a:pt x="82" y="282"/>
                  </a:moveTo>
                  <a:cubicBezTo>
                    <a:pt x="82" y="282"/>
                    <a:pt x="82" y="282"/>
                    <a:pt x="82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2" y="283"/>
                    <a:pt x="82" y="283"/>
                    <a:pt x="82" y="282"/>
                  </a:cubicBezTo>
                  <a:close/>
                  <a:moveTo>
                    <a:pt x="75" y="251"/>
                  </a:moveTo>
                  <a:cubicBezTo>
                    <a:pt x="75" y="253"/>
                    <a:pt x="75" y="252"/>
                    <a:pt x="75" y="255"/>
                  </a:cubicBezTo>
                  <a:cubicBezTo>
                    <a:pt x="79" y="263"/>
                    <a:pt x="79" y="263"/>
                    <a:pt x="79" y="263"/>
                  </a:cubicBezTo>
                  <a:cubicBezTo>
                    <a:pt x="74" y="261"/>
                    <a:pt x="82" y="261"/>
                    <a:pt x="74" y="259"/>
                  </a:cubicBezTo>
                  <a:cubicBezTo>
                    <a:pt x="75" y="251"/>
                    <a:pt x="75" y="251"/>
                    <a:pt x="75" y="251"/>
                  </a:cubicBezTo>
                  <a:close/>
                  <a:moveTo>
                    <a:pt x="24" y="257"/>
                  </a:moveTo>
                  <a:cubicBezTo>
                    <a:pt x="22" y="255"/>
                    <a:pt x="23" y="256"/>
                    <a:pt x="22" y="252"/>
                  </a:cubicBezTo>
                  <a:cubicBezTo>
                    <a:pt x="24" y="253"/>
                    <a:pt x="24" y="251"/>
                    <a:pt x="25" y="254"/>
                  </a:cubicBezTo>
                  <a:cubicBezTo>
                    <a:pt x="26" y="257"/>
                    <a:pt x="25" y="257"/>
                    <a:pt x="25" y="257"/>
                  </a:cubicBezTo>
                  <a:lnTo>
                    <a:pt x="24" y="257"/>
                  </a:lnTo>
                  <a:close/>
                  <a:moveTo>
                    <a:pt x="54" y="244"/>
                  </a:moveTo>
                  <a:cubicBezTo>
                    <a:pt x="52" y="242"/>
                    <a:pt x="52" y="245"/>
                    <a:pt x="52" y="238"/>
                  </a:cubicBezTo>
                  <a:cubicBezTo>
                    <a:pt x="54" y="239"/>
                    <a:pt x="53" y="239"/>
                    <a:pt x="56" y="240"/>
                  </a:cubicBezTo>
                  <a:cubicBezTo>
                    <a:pt x="53" y="242"/>
                    <a:pt x="55" y="241"/>
                    <a:pt x="54" y="244"/>
                  </a:cubicBezTo>
                  <a:close/>
                  <a:moveTo>
                    <a:pt x="46" y="219"/>
                  </a:moveTo>
                  <a:cubicBezTo>
                    <a:pt x="46" y="218"/>
                    <a:pt x="46" y="219"/>
                    <a:pt x="47" y="219"/>
                  </a:cubicBezTo>
                  <a:cubicBezTo>
                    <a:pt x="48" y="220"/>
                    <a:pt x="46" y="222"/>
                    <a:pt x="46" y="219"/>
                  </a:cubicBezTo>
                  <a:close/>
                  <a:moveTo>
                    <a:pt x="41" y="193"/>
                  </a:moveTo>
                  <a:cubicBezTo>
                    <a:pt x="43" y="197"/>
                    <a:pt x="46" y="207"/>
                    <a:pt x="46" y="210"/>
                  </a:cubicBezTo>
                  <a:cubicBezTo>
                    <a:pt x="43" y="208"/>
                    <a:pt x="45" y="211"/>
                    <a:pt x="43" y="206"/>
                  </a:cubicBezTo>
                  <a:cubicBezTo>
                    <a:pt x="42" y="203"/>
                    <a:pt x="40" y="197"/>
                    <a:pt x="41" y="193"/>
                  </a:cubicBezTo>
                  <a:close/>
                  <a:moveTo>
                    <a:pt x="109" y="177"/>
                  </a:moveTo>
                  <a:cubicBezTo>
                    <a:pt x="113" y="175"/>
                    <a:pt x="109" y="179"/>
                    <a:pt x="112" y="176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0"/>
                    <a:pt x="114" y="178"/>
                    <a:pt x="114" y="183"/>
                  </a:cubicBezTo>
                  <a:cubicBezTo>
                    <a:pt x="112" y="183"/>
                    <a:pt x="111" y="185"/>
                    <a:pt x="109" y="177"/>
                  </a:cubicBezTo>
                  <a:close/>
                  <a:moveTo>
                    <a:pt x="100" y="145"/>
                  </a:moveTo>
                  <a:cubicBezTo>
                    <a:pt x="100" y="144"/>
                    <a:pt x="100" y="145"/>
                    <a:pt x="100" y="143"/>
                  </a:cubicBezTo>
                  <a:cubicBezTo>
                    <a:pt x="101" y="144"/>
                    <a:pt x="101" y="144"/>
                    <a:pt x="100" y="145"/>
                  </a:cubicBezTo>
                  <a:close/>
                  <a:moveTo>
                    <a:pt x="84" y="151"/>
                  </a:moveTo>
                  <a:cubicBezTo>
                    <a:pt x="84" y="151"/>
                    <a:pt x="85" y="154"/>
                    <a:pt x="82" y="151"/>
                  </a:cubicBezTo>
                  <a:cubicBezTo>
                    <a:pt x="82" y="150"/>
                    <a:pt x="82" y="149"/>
                    <a:pt x="81" y="147"/>
                  </a:cubicBezTo>
                  <a:cubicBezTo>
                    <a:pt x="80" y="144"/>
                    <a:pt x="80" y="143"/>
                    <a:pt x="79" y="140"/>
                  </a:cubicBezTo>
                  <a:cubicBezTo>
                    <a:pt x="81" y="141"/>
                    <a:pt x="82" y="141"/>
                    <a:pt x="83" y="144"/>
                  </a:cubicBezTo>
                  <a:cubicBezTo>
                    <a:pt x="86" y="150"/>
                    <a:pt x="84" y="151"/>
                    <a:pt x="84" y="151"/>
                  </a:cubicBezTo>
                  <a:close/>
                  <a:moveTo>
                    <a:pt x="37" y="178"/>
                  </a:moveTo>
                  <a:cubicBezTo>
                    <a:pt x="38" y="182"/>
                    <a:pt x="40" y="186"/>
                    <a:pt x="40" y="188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58"/>
                    <a:pt x="33" y="161"/>
                    <a:pt x="33" y="160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0" y="154"/>
                    <a:pt x="31" y="155"/>
                    <a:pt x="30" y="153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5" y="133"/>
                    <a:pt x="24" y="132"/>
                    <a:pt x="24" y="127"/>
                  </a:cubicBezTo>
                  <a:cubicBezTo>
                    <a:pt x="28" y="130"/>
                    <a:pt x="25" y="128"/>
                    <a:pt x="29" y="142"/>
                  </a:cubicBezTo>
                  <a:cubicBezTo>
                    <a:pt x="35" y="162"/>
                    <a:pt x="36" y="174"/>
                    <a:pt x="37" y="178"/>
                  </a:cubicBezTo>
                  <a:close/>
                  <a:moveTo>
                    <a:pt x="96" y="124"/>
                  </a:moveTo>
                  <a:cubicBezTo>
                    <a:pt x="96" y="125"/>
                    <a:pt x="102" y="135"/>
                    <a:pt x="99" y="140"/>
                  </a:cubicBezTo>
                  <a:cubicBezTo>
                    <a:pt x="98" y="138"/>
                    <a:pt x="98" y="137"/>
                    <a:pt x="97" y="136"/>
                  </a:cubicBezTo>
                  <a:cubicBezTo>
                    <a:pt x="95" y="133"/>
                    <a:pt x="96" y="134"/>
                    <a:pt x="95" y="130"/>
                  </a:cubicBezTo>
                  <a:cubicBezTo>
                    <a:pt x="94" y="121"/>
                    <a:pt x="93" y="126"/>
                    <a:pt x="92" y="119"/>
                  </a:cubicBezTo>
                  <a:cubicBezTo>
                    <a:pt x="98" y="121"/>
                    <a:pt x="93" y="118"/>
                    <a:pt x="96" y="123"/>
                  </a:cubicBezTo>
                  <a:lnTo>
                    <a:pt x="96" y="124"/>
                  </a:lnTo>
                  <a:close/>
                  <a:moveTo>
                    <a:pt x="78" y="132"/>
                  </a:moveTo>
                  <a:cubicBezTo>
                    <a:pt x="73" y="130"/>
                    <a:pt x="71" y="118"/>
                    <a:pt x="68" y="111"/>
                  </a:cubicBezTo>
                  <a:cubicBezTo>
                    <a:pt x="67" y="107"/>
                    <a:pt x="67" y="108"/>
                    <a:pt x="66" y="102"/>
                  </a:cubicBezTo>
                  <a:cubicBezTo>
                    <a:pt x="68" y="103"/>
                    <a:pt x="68" y="102"/>
                    <a:pt x="69" y="105"/>
                  </a:cubicBezTo>
                  <a:cubicBezTo>
                    <a:pt x="71" y="113"/>
                    <a:pt x="69" y="105"/>
                    <a:pt x="71" y="110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5" y="119"/>
                    <a:pt x="73" y="118"/>
                    <a:pt x="75" y="121"/>
                  </a:cubicBezTo>
                  <a:cubicBezTo>
                    <a:pt x="78" y="132"/>
                    <a:pt x="78" y="132"/>
                    <a:pt x="78" y="132"/>
                  </a:cubicBezTo>
                  <a:close/>
                  <a:moveTo>
                    <a:pt x="87" y="110"/>
                  </a:moveTo>
                  <a:cubicBezTo>
                    <a:pt x="87" y="103"/>
                    <a:pt x="85" y="104"/>
                    <a:pt x="84" y="100"/>
                  </a:cubicBezTo>
                  <a:cubicBezTo>
                    <a:pt x="87" y="102"/>
                    <a:pt x="84" y="102"/>
                    <a:pt x="88" y="101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8"/>
                    <a:pt x="91" y="112"/>
                    <a:pt x="94" y="114"/>
                  </a:cubicBezTo>
                  <a:cubicBezTo>
                    <a:pt x="92" y="114"/>
                    <a:pt x="93" y="114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8" y="111"/>
                    <a:pt x="88" y="111"/>
                    <a:pt x="87" y="110"/>
                  </a:cubicBezTo>
                  <a:close/>
                  <a:moveTo>
                    <a:pt x="80" y="82"/>
                  </a:moveTo>
                  <a:cubicBezTo>
                    <a:pt x="81" y="83"/>
                    <a:pt x="82" y="83"/>
                    <a:pt x="80" y="85"/>
                  </a:cubicBezTo>
                  <a:cubicBezTo>
                    <a:pt x="79" y="84"/>
                    <a:pt x="80" y="85"/>
                    <a:pt x="80" y="83"/>
                  </a:cubicBezTo>
                  <a:lnTo>
                    <a:pt x="80" y="82"/>
                  </a:lnTo>
                  <a:close/>
                  <a:moveTo>
                    <a:pt x="76" y="70"/>
                  </a:moveTo>
                  <a:cubicBezTo>
                    <a:pt x="80" y="72"/>
                    <a:pt x="80" y="74"/>
                    <a:pt x="79" y="7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69"/>
                  </a:cubicBezTo>
                  <a:lnTo>
                    <a:pt x="76" y="70"/>
                  </a:lnTo>
                  <a:close/>
                  <a:moveTo>
                    <a:pt x="72" y="59"/>
                  </a:moveTo>
                  <a:cubicBezTo>
                    <a:pt x="73" y="61"/>
                    <a:pt x="72" y="59"/>
                    <a:pt x="72" y="60"/>
                  </a:cubicBezTo>
                  <a:cubicBezTo>
                    <a:pt x="70" y="57"/>
                    <a:pt x="72" y="57"/>
                    <a:pt x="72" y="57"/>
                  </a:cubicBezTo>
                  <a:cubicBezTo>
                    <a:pt x="72" y="58"/>
                    <a:pt x="72" y="57"/>
                    <a:pt x="72" y="59"/>
                  </a:cubicBezTo>
                  <a:close/>
                  <a:moveTo>
                    <a:pt x="37" y="42"/>
                  </a:moveTo>
                  <a:cubicBezTo>
                    <a:pt x="39" y="44"/>
                    <a:pt x="39" y="43"/>
                    <a:pt x="39" y="47"/>
                  </a:cubicBezTo>
                  <a:cubicBezTo>
                    <a:pt x="36" y="47"/>
                    <a:pt x="36" y="47"/>
                    <a:pt x="37" y="42"/>
                  </a:cubicBezTo>
                  <a:close/>
                  <a:moveTo>
                    <a:pt x="48" y="18"/>
                  </a:moveTo>
                  <a:cubicBezTo>
                    <a:pt x="47" y="18"/>
                    <a:pt x="47" y="20"/>
                    <a:pt x="47" y="17"/>
                  </a:cubicBezTo>
                  <a:cubicBezTo>
                    <a:pt x="48" y="13"/>
                    <a:pt x="47" y="17"/>
                    <a:pt x="49" y="15"/>
                  </a:cubicBezTo>
                  <a:cubicBezTo>
                    <a:pt x="49" y="17"/>
                    <a:pt x="50" y="13"/>
                    <a:pt x="49" y="17"/>
                  </a:cubicBezTo>
                  <a:cubicBezTo>
                    <a:pt x="48" y="20"/>
                    <a:pt x="49" y="18"/>
                    <a:pt x="48" y="18"/>
                  </a:cubicBezTo>
                  <a:close/>
                  <a:moveTo>
                    <a:pt x="49" y="4"/>
                  </a:moveTo>
                  <a:cubicBezTo>
                    <a:pt x="48" y="8"/>
                    <a:pt x="50" y="8"/>
                    <a:pt x="45" y="9"/>
                  </a:cubicBezTo>
                  <a:cubicBezTo>
                    <a:pt x="43" y="8"/>
                    <a:pt x="45" y="10"/>
                    <a:pt x="43" y="7"/>
                  </a:cubicBezTo>
                  <a:cubicBezTo>
                    <a:pt x="41" y="3"/>
                    <a:pt x="43" y="2"/>
                    <a:pt x="39" y="0"/>
                  </a:cubicBezTo>
                  <a:cubicBezTo>
                    <a:pt x="39" y="11"/>
                    <a:pt x="40" y="9"/>
                    <a:pt x="41" y="15"/>
                  </a:cubicBezTo>
                  <a:cubicBezTo>
                    <a:pt x="42" y="17"/>
                    <a:pt x="42" y="20"/>
                    <a:pt x="43" y="2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5" y="59"/>
                    <a:pt x="58" y="72"/>
                    <a:pt x="60" y="77"/>
                  </a:cubicBezTo>
                  <a:cubicBezTo>
                    <a:pt x="62" y="81"/>
                    <a:pt x="60" y="79"/>
                    <a:pt x="62" y="84"/>
                  </a:cubicBezTo>
                  <a:cubicBezTo>
                    <a:pt x="63" y="91"/>
                    <a:pt x="69" y="94"/>
                    <a:pt x="66" y="102"/>
                  </a:cubicBezTo>
                  <a:cubicBezTo>
                    <a:pt x="66" y="102"/>
                    <a:pt x="66" y="102"/>
                    <a:pt x="65" y="102"/>
                  </a:cubicBezTo>
                  <a:cubicBezTo>
                    <a:pt x="61" y="94"/>
                    <a:pt x="60" y="85"/>
                    <a:pt x="57" y="77"/>
                  </a:cubicBezTo>
                  <a:cubicBezTo>
                    <a:pt x="56" y="74"/>
                    <a:pt x="58" y="80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2" y="32"/>
                    <a:pt x="42" y="30"/>
                    <a:pt x="41" y="28"/>
                  </a:cubicBezTo>
                  <a:cubicBezTo>
                    <a:pt x="39" y="23"/>
                    <a:pt x="38" y="15"/>
                    <a:pt x="34" y="12"/>
                  </a:cubicBezTo>
                  <a:cubicBezTo>
                    <a:pt x="33" y="13"/>
                    <a:pt x="31" y="10"/>
                    <a:pt x="33" y="22"/>
                  </a:cubicBezTo>
                  <a:cubicBezTo>
                    <a:pt x="33" y="26"/>
                    <a:pt x="34" y="28"/>
                    <a:pt x="34" y="30"/>
                  </a:cubicBezTo>
                  <a:cubicBezTo>
                    <a:pt x="32" y="31"/>
                    <a:pt x="31" y="33"/>
                    <a:pt x="30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7"/>
                    <a:pt x="29" y="48"/>
                    <a:pt x="30" y="51"/>
                  </a:cubicBezTo>
                  <a:cubicBezTo>
                    <a:pt x="29" y="52"/>
                    <a:pt x="29" y="52"/>
                    <a:pt x="28" y="54"/>
                  </a:cubicBezTo>
                  <a:cubicBezTo>
                    <a:pt x="30" y="59"/>
                    <a:pt x="31" y="63"/>
                    <a:pt x="31" y="69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6"/>
                    <a:pt x="25" y="65"/>
                    <a:pt x="23" y="64"/>
                  </a:cubicBezTo>
                  <a:cubicBezTo>
                    <a:pt x="23" y="64"/>
                    <a:pt x="23" y="65"/>
                    <a:pt x="23" y="65"/>
                  </a:cubicBezTo>
                  <a:cubicBezTo>
                    <a:pt x="21" y="70"/>
                    <a:pt x="19" y="72"/>
                    <a:pt x="20" y="79"/>
                  </a:cubicBezTo>
                  <a:cubicBezTo>
                    <a:pt x="20" y="79"/>
                    <a:pt x="19" y="79"/>
                    <a:pt x="18" y="80"/>
                  </a:cubicBezTo>
                  <a:cubicBezTo>
                    <a:pt x="18" y="89"/>
                    <a:pt x="16" y="87"/>
                    <a:pt x="18" y="97"/>
                  </a:cubicBezTo>
                  <a:cubicBezTo>
                    <a:pt x="19" y="100"/>
                    <a:pt x="19" y="105"/>
                    <a:pt x="18" y="109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5" y="110"/>
                    <a:pt x="14" y="106"/>
                    <a:pt x="14" y="103"/>
                  </a:cubicBezTo>
                  <a:cubicBezTo>
                    <a:pt x="13" y="100"/>
                    <a:pt x="11" y="96"/>
                    <a:pt x="12" y="94"/>
                  </a:cubicBezTo>
                  <a:cubicBezTo>
                    <a:pt x="7" y="93"/>
                    <a:pt x="5" y="93"/>
                    <a:pt x="2" y="94"/>
                  </a:cubicBezTo>
                  <a:cubicBezTo>
                    <a:pt x="2" y="99"/>
                    <a:pt x="4" y="103"/>
                    <a:pt x="3" y="106"/>
                  </a:cubicBezTo>
                  <a:cubicBezTo>
                    <a:pt x="1" y="101"/>
                    <a:pt x="4" y="104"/>
                    <a:pt x="0" y="102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9"/>
                    <a:pt x="6" y="149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75"/>
                    <a:pt x="7" y="172"/>
                    <a:pt x="12" y="175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83"/>
                    <a:pt x="13" y="184"/>
                    <a:pt x="13" y="192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6" y="214"/>
                    <a:pt x="16" y="214"/>
                    <a:pt x="16" y="216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8" y="230"/>
                    <a:pt x="18" y="231"/>
                    <a:pt x="20" y="234"/>
                  </a:cubicBezTo>
                  <a:cubicBezTo>
                    <a:pt x="18" y="236"/>
                    <a:pt x="19" y="235"/>
                    <a:pt x="18" y="238"/>
                  </a:cubicBezTo>
                  <a:cubicBezTo>
                    <a:pt x="18" y="238"/>
                    <a:pt x="17" y="238"/>
                    <a:pt x="17" y="238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20" y="245"/>
                    <a:pt x="16" y="240"/>
                    <a:pt x="19" y="244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4" y="243"/>
                    <a:pt x="19" y="246"/>
                    <a:pt x="22" y="244"/>
                  </a:cubicBezTo>
                  <a:cubicBezTo>
                    <a:pt x="23" y="242"/>
                    <a:pt x="21" y="243"/>
                    <a:pt x="23" y="243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53"/>
                    <a:pt x="15" y="253"/>
                    <a:pt x="14" y="253"/>
                  </a:cubicBezTo>
                  <a:cubicBezTo>
                    <a:pt x="12" y="253"/>
                    <a:pt x="13" y="253"/>
                    <a:pt x="12" y="254"/>
                  </a:cubicBezTo>
                  <a:cubicBezTo>
                    <a:pt x="12" y="259"/>
                    <a:pt x="13" y="255"/>
                    <a:pt x="16" y="258"/>
                  </a:cubicBezTo>
                  <a:cubicBezTo>
                    <a:pt x="16" y="265"/>
                    <a:pt x="16" y="259"/>
                    <a:pt x="14" y="264"/>
                  </a:cubicBezTo>
                  <a:cubicBezTo>
                    <a:pt x="15" y="267"/>
                    <a:pt x="15" y="267"/>
                    <a:pt x="15" y="267"/>
                  </a:cubicBezTo>
                  <a:cubicBezTo>
                    <a:pt x="14" y="268"/>
                    <a:pt x="13" y="268"/>
                    <a:pt x="14" y="271"/>
                  </a:cubicBezTo>
                  <a:cubicBezTo>
                    <a:pt x="14" y="276"/>
                    <a:pt x="18" y="278"/>
                    <a:pt x="20" y="280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90"/>
                    <a:pt x="22" y="291"/>
                    <a:pt x="22" y="291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8" y="302"/>
                    <a:pt x="29" y="310"/>
                    <a:pt x="33" y="316"/>
                  </a:cubicBezTo>
                  <a:cubicBezTo>
                    <a:pt x="35" y="319"/>
                    <a:pt x="37" y="324"/>
                    <a:pt x="38" y="329"/>
                  </a:cubicBezTo>
                  <a:cubicBezTo>
                    <a:pt x="38" y="329"/>
                    <a:pt x="41" y="332"/>
                    <a:pt x="41" y="333"/>
                  </a:cubicBezTo>
                  <a:cubicBezTo>
                    <a:pt x="43" y="337"/>
                    <a:pt x="44" y="342"/>
                    <a:pt x="47" y="345"/>
                  </a:cubicBezTo>
                  <a:cubicBezTo>
                    <a:pt x="52" y="352"/>
                    <a:pt x="54" y="359"/>
                    <a:pt x="58" y="365"/>
                  </a:cubicBezTo>
                  <a:cubicBezTo>
                    <a:pt x="62" y="371"/>
                    <a:pt x="65" y="379"/>
                    <a:pt x="69" y="385"/>
                  </a:cubicBezTo>
                  <a:cubicBezTo>
                    <a:pt x="72" y="391"/>
                    <a:pt x="81" y="401"/>
                    <a:pt x="85" y="406"/>
                  </a:cubicBezTo>
                  <a:cubicBezTo>
                    <a:pt x="89" y="410"/>
                    <a:pt x="85" y="408"/>
                    <a:pt x="91" y="410"/>
                  </a:cubicBezTo>
                  <a:cubicBezTo>
                    <a:pt x="90" y="405"/>
                    <a:pt x="87" y="399"/>
                    <a:pt x="84" y="395"/>
                  </a:cubicBezTo>
                  <a:cubicBezTo>
                    <a:pt x="85" y="389"/>
                    <a:pt x="83" y="392"/>
                    <a:pt x="82" y="386"/>
                  </a:cubicBezTo>
                  <a:cubicBezTo>
                    <a:pt x="87" y="388"/>
                    <a:pt x="84" y="385"/>
                    <a:pt x="85" y="389"/>
                  </a:cubicBezTo>
                  <a:cubicBezTo>
                    <a:pt x="87" y="394"/>
                    <a:pt x="89" y="396"/>
                    <a:pt x="91" y="401"/>
                  </a:cubicBezTo>
                  <a:cubicBezTo>
                    <a:pt x="92" y="405"/>
                    <a:pt x="93" y="405"/>
                    <a:pt x="96" y="407"/>
                  </a:cubicBezTo>
                  <a:cubicBezTo>
                    <a:pt x="98" y="410"/>
                    <a:pt x="97" y="413"/>
                    <a:pt x="101" y="414"/>
                  </a:cubicBezTo>
                  <a:cubicBezTo>
                    <a:pt x="101" y="408"/>
                    <a:pt x="99" y="404"/>
                    <a:pt x="98" y="401"/>
                  </a:cubicBezTo>
                  <a:cubicBezTo>
                    <a:pt x="97" y="398"/>
                    <a:pt x="97" y="398"/>
                    <a:pt x="96" y="395"/>
                  </a:cubicBezTo>
                  <a:cubicBezTo>
                    <a:pt x="93" y="383"/>
                    <a:pt x="93" y="383"/>
                    <a:pt x="93" y="383"/>
                  </a:cubicBezTo>
                  <a:cubicBezTo>
                    <a:pt x="89" y="375"/>
                    <a:pt x="92" y="379"/>
                    <a:pt x="88" y="369"/>
                  </a:cubicBezTo>
                  <a:cubicBezTo>
                    <a:pt x="89" y="366"/>
                    <a:pt x="89" y="369"/>
                    <a:pt x="89" y="367"/>
                  </a:cubicBezTo>
                  <a:cubicBezTo>
                    <a:pt x="90" y="365"/>
                    <a:pt x="88" y="359"/>
                    <a:pt x="88" y="356"/>
                  </a:cubicBezTo>
                  <a:cubicBezTo>
                    <a:pt x="90" y="358"/>
                    <a:pt x="89" y="355"/>
                    <a:pt x="90" y="360"/>
                  </a:cubicBezTo>
                  <a:cubicBezTo>
                    <a:pt x="101" y="396"/>
                    <a:pt x="101" y="396"/>
                    <a:pt x="101" y="396"/>
                  </a:cubicBezTo>
                  <a:cubicBezTo>
                    <a:pt x="98" y="396"/>
                    <a:pt x="101" y="394"/>
                    <a:pt x="103" y="399"/>
                  </a:cubicBezTo>
                  <a:cubicBezTo>
                    <a:pt x="104" y="403"/>
                    <a:pt x="103" y="407"/>
                    <a:pt x="106" y="412"/>
                  </a:cubicBezTo>
                  <a:cubicBezTo>
                    <a:pt x="109" y="418"/>
                    <a:pt x="110" y="426"/>
                    <a:pt x="111" y="433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7" y="435"/>
                    <a:pt x="117" y="435"/>
                    <a:pt x="117" y="435"/>
                  </a:cubicBezTo>
                  <a:cubicBezTo>
                    <a:pt x="118" y="433"/>
                    <a:pt x="118" y="434"/>
                    <a:pt x="118" y="430"/>
                  </a:cubicBezTo>
                  <a:cubicBezTo>
                    <a:pt x="121" y="428"/>
                    <a:pt x="121" y="428"/>
                    <a:pt x="121" y="428"/>
                  </a:cubicBezTo>
                  <a:cubicBezTo>
                    <a:pt x="120" y="424"/>
                    <a:pt x="120" y="426"/>
                    <a:pt x="122" y="423"/>
                  </a:cubicBezTo>
                  <a:cubicBezTo>
                    <a:pt x="121" y="418"/>
                    <a:pt x="122" y="417"/>
                    <a:pt x="120" y="414"/>
                  </a:cubicBezTo>
                  <a:cubicBezTo>
                    <a:pt x="120" y="413"/>
                    <a:pt x="120" y="413"/>
                    <a:pt x="120" y="413"/>
                  </a:cubicBezTo>
                  <a:cubicBezTo>
                    <a:pt x="114" y="383"/>
                    <a:pt x="114" y="383"/>
                    <a:pt x="114" y="383"/>
                  </a:cubicBezTo>
                  <a:cubicBezTo>
                    <a:pt x="118" y="383"/>
                    <a:pt x="117" y="386"/>
                    <a:pt x="117" y="390"/>
                  </a:cubicBezTo>
                  <a:cubicBezTo>
                    <a:pt x="118" y="394"/>
                    <a:pt x="119" y="397"/>
                    <a:pt x="120" y="401"/>
                  </a:cubicBezTo>
                  <a:cubicBezTo>
                    <a:pt x="121" y="400"/>
                    <a:pt x="119" y="401"/>
                    <a:pt x="121" y="400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4" y="401"/>
                    <a:pt x="123" y="401"/>
                    <a:pt x="126" y="402"/>
                  </a:cubicBezTo>
                  <a:cubicBezTo>
                    <a:pt x="127" y="396"/>
                    <a:pt x="125" y="388"/>
                    <a:pt x="125" y="383"/>
                  </a:cubicBezTo>
                  <a:cubicBezTo>
                    <a:pt x="125" y="377"/>
                    <a:pt x="126" y="371"/>
                    <a:pt x="124" y="361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118" y="326"/>
                    <a:pt x="117" y="328"/>
                    <a:pt x="118" y="325"/>
                  </a:cubicBezTo>
                  <a:cubicBezTo>
                    <a:pt x="120" y="326"/>
                    <a:pt x="120" y="326"/>
                    <a:pt x="120" y="326"/>
                  </a:cubicBezTo>
                  <a:cubicBezTo>
                    <a:pt x="120" y="327"/>
                    <a:pt x="121" y="327"/>
                    <a:pt x="121" y="327"/>
                  </a:cubicBezTo>
                  <a:cubicBezTo>
                    <a:pt x="124" y="336"/>
                    <a:pt x="121" y="333"/>
                    <a:pt x="123" y="337"/>
                  </a:cubicBezTo>
                  <a:cubicBezTo>
                    <a:pt x="123" y="337"/>
                    <a:pt x="123" y="338"/>
                    <a:pt x="123" y="338"/>
                  </a:cubicBezTo>
                  <a:cubicBezTo>
                    <a:pt x="123" y="338"/>
                    <a:pt x="124" y="338"/>
                    <a:pt x="124" y="339"/>
                  </a:cubicBezTo>
                  <a:cubicBezTo>
                    <a:pt x="122" y="340"/>
                    <a:pt x="122" y="340"/>
                    <a:pt x="122" y="340"/>
                  </a:cubicBezTo>
                  <a:cubicBezTo>
                    <a:pt x="122" y="340"/>
                    <a:pt x="122" y="340"/>
                    <a:pt x="122" y="341"/>
                  </a:cubicBezTo>
                  <a:cubicBezTo>
                    <a:pt x="123" y="342"/>
                    <a:pt x="123" y="342"/>
                    <a:pt x="123" y="342"/>
                  </a:cubicBezTo>
                  <a:cubicBezTo>
                    <a:pt x="123" y="342"/>
                    <a:pt x="123" y="342"/>
                    <a:pt x="124" y="342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53"/>
                    <a:pt x="127" y="353"/>
                    <a:pt x="127" y="353"/>
                  </a:cubicBezTo>
                  <a:cubicBezTo>
                    <a:pt x="127" y="354"/>
                    <a:pt x="127" y="354"/>
                    <a:pt x="127" y="354"/>
                  </a:cubicBezTo>
                  <a:cubicBezTo>
                    <a:pt x="129" y="367"/>
                    <a:pt x="129" y="367"/>
                    <a:pt x="129" y="367"/>
                  </a:cubicBezTo>
                  <a:cubicBezTo>
                    <a:pt x="130" y="372"/>
                    <a:pt x="132" y="371"/>
                    <a:pt x="133" y="377"/>
                  </a:cubicBezTo>
                  <a:cubicBezTo>
                    <a:pt x="134" y="390"/>
                    <a:pt x="134" y="390"/>
                    <a:pt x="134" y="390"/>
                  </a:cubicBezTo>
                  <a:cubicBezTo>
                    <a:pt x="134" y="392"/>
                    <a:pt x="134" y="394"/>
                    <a:pt x="135" y="396"/>
                  </a:cubicBezTo>
                  <a:cubicBezTo>
                    <a:pt x="136" y="398"/>
                    <a:pt x="136" y="397"/>
                    <a:pt x="139" y="398"/>
                  </a:cubicBezTo>
                  <a:cubicBezTo>
                    <a:pt x="137" y="392"/>
                    <a:pt x="138" y="386"/>
                    <a:pt x="137" y="380"/>
                  </a:cubicBezTo>
                  <a:cubicBezTo>
                    <a:pt x="137" y="380"/>
                    <a:pt x="137" y="381"/>
                    <a:pt x="137" y="379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56"/>
                    <a:pt x="135" y="360"/>
                    <a:pt x="134" y="357"/>
                  </a:cubicBezTo>
                  <a:cubicBezTo>
                    <a:pt x="132" y="354"/>
                    <a:pt x="133" y="349"/>
                    <a:pt x="132" y="345"/>
                  </a:cubicBezTo>
                  <a:cubicBezTo>
                    <a:pt x="132" y="343"/>
                    <a:pt x="131" y="344"/>
                    <a:pt x="131" y="340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1"/>
                    <a:pt x="128" y="327"/>
                    <a:pt x="126" y="321"/>
                  </a:cubicBezTo>
                  <a:cubicBezTo>
                    <a:pt x="125" y="319"/>
                    <a:pt x="125" y="318"/>
                    <a:pt x="125" y="31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0" y="261"/>
                    <a:pt x="110" y="261"/>
                    <a:pt x="109" y="259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3" y="235"/>
                    <a:pt x="105" y="239"/>
                    <a:pt x="103" y="236"/>
                  </a:cubicBezTo>
                  <a:cubicBezTo>
                    <a:pt x="101" y="233"/>
                    <a:pt x="98" y="217"/>
                    <a:pt x="97" y="213"/>
                  </a:cubicBezTo>
                  <a:cubicBezTo>
                    <a:pt x="96" y="212"/>
                    <a:pt x="96" y="209"/>
                    <a:pt x="96" y="207"/>
                  </a:cubicBezTo>
                  <a:cubicBezTo>
                    <a:pt x="95" y="205"/>
                    <a:pt x="93" y="203"/>
                    <a:pt x="92" y="198"/>
                  </a:cubicBezTo>
                  <a:cubicBezTo>
                    <a:pt x="91" y="193"/>
                    <a:pt x="91" y="189"/>
                    <a:pt x="90" y="185"/>
                  </a:cubicBezTo>
                  <a:cubicBezTo>
                    <a:pt x="89" y="181"/>
                    <a:pt x="87" y="176"/>
                    <a:pt x="90" y="173"/>
                  </a:cubicBezTo>
                  <a:cubicBezTo>
                    <a:pt x="88" y="171"/>
                    <a:pt x="88" y="169"/>
                    <a:pt x="87" y="166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8" y="157"/>
                    <a:pt x="89" y="162"/>
                    <a:pt x="90" y="166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3" y="172"/>
                    <a:pt x="94" y="178"/>
                    <a:pt x="94" y="178"/>
                  </a:cubicBezTo>
                  <a:cubicBezTo>
                    <a:pt x="94" y="178"/>
                    <a:pt x="94" y="179"/>
                    <a:pt x="94" y="179"/>
                  </a:cubicBezTo>
                  <a:cubicBezTo>
                    <a:pt x="94" y="182"/>
                    <a:pt x="96" y="186"/>
                    <a:pt x="96" y="189"/>
                  </a:cubicBezTo>
                  <a:cubicBezTo>
                    <a:pt x="96" y="192"/>
                    <a:pt x="96" y="187"/>
                    <a:pt x="96" y="192"/>
                  </a:cubicBezTo>
                  <a:cubicBezTo>
                    <a:pt x="96" y="196"/>
                    <a:pt x="96" y="198"/>
                    <a:pt x="95" y="200"/>
                  </a:cubicBezTo>
                  <a:cubicBezTo>
                    <a:pt x="101" y="205"/>
                    <a:pt x="98" y="204"/>
                    <a:pt x="100" y="212"/>
                  </a:cubicBezTo>
                  <a:cubicBezTo>
                    <a:pt x="102" y="219"/>
                    <a:pt x="98" y="206"/>
                    <a:pt x="101" y="214"/>
                  </a:cubicBezTo>
                  <a:cubicBezTo>
                    <a:pt x="102" y="216"/>
                    <a:pt x="102" y="215"/>
                    <a:pt x="101" y="218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5" y="225"/>
                    <a:pt x="103" y="225"/>
                    <a:pt x="105" y="230"/>
                  </a:cubicBezTo>
                  <a:cubicBezTo>
                    <a:pt x="109" y="242"/>
                    <a:pt x="109" y="242"/>
                    <a:pt x="109" y="242"/>
                  </a:cubicBezTo>
                  <a:cubicBezTo>
                    <a:pt x="111" y="245"/>
                    <a:pt x="111" y="251"/>
                    <a:pt x="113" y="256"/>
                  </a:cubicBezTo>
                  <a:cubicBezTo>
                    <a:pt x="119" y="276"/>
                    <a:pt x="119" y="276"/>
                    <a:pt x="119" y="276"/>
                  </a:cubicBezTo>
                  <a:cubicBezTo>
                    <a:pt x="120" y="282"/>
                    <a:pt x="124" y="286"/>
                    <a:pt x="122" y="292"/>
                  </a:cubicBezTo>
                  <a:cubicBezTo>
                    <a:pt x="124" y="294"/>
                    <a:pt x="125" y="297"/>
                    <a:pt x="126" y="300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30" y="312"/>
                    <a:pt x="129" y="312"/>
                    <a:pt x="129" y="314"/>
                  </a:cubicBezTo>
                  <a:cubicBezTo>
                    <a:pt x="130" y="318"/>
                    <a:pt x="130" y="316"/>
                    <a:pt x="131" y="318"/>
                  </a:cubicBezTo>
                  <a:cubicBezTo>
                    <a:pt x="132" y="322"/>
                    <a:pt x="131" y="323"/>
                    <a:pt x="133" y="328"/>
                  </a:cubicBezTo>
                  <a:cubicBezTo>
                    <a:pt x="136" y="327"/>
                    <a:pt x="136" y="327"/>
                    <a:pt x="136" y="327"/>
                  </a:cubicBezTo>
                  <a:cubicBezTo>
                    <a:pt x="134" y="313"/>
                    <a:pt x="134" y="313"/>
                    <a:pt x="134" y="313"/>
                  </a:cubicBezTo>
                  <a:cubicBezTo>
                    <a:pt x="134" y="307"/>
                    <a:pt x="133" y="314"/>
                    <a:pt x="133" y="308"/>
                  </a:cubicBezTo>
                  <a:cubicBezTo>
                    <a:pt x="133" y="306"/>
                    <a:pt x="134" y="304"/>
                    <a:pt x="134" y="301"/>
                  </a:cubicBezTo>
                  <a:cubicBezTo>
                    <a:pt x="130" y="301"/>
                    <a:pt x="130" y="301"/>
                    <a:pt x="130" y="301"/>
                  </a:cubicBezTo>
                  <a:cubicBezTo>
                    <a:pt x="130" y="290"/>
                    <a:pt x="124" y="271"/>
                    <a:pt x="123" y="259"/>
                  </a:cubicBezTo>
                  <a:cubicBezTo>
                    <a:pt x="125" y="260"/>
                    <a:pt x="127" y="260"/>
                    <a:pt x="129" y="259"/>
                  </a:cubicBezTo>
                  <a:cubicBezTo>
                    <a:pt x="126" y="253"/>
                    <a:pt x="127" y="248"/>
                    <a:pt x="125" y="242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3" y="218"/>
                    <a:pt x="122" y="217"/>
                    <a:pt x="121" y="212"/>
                  </a:cubicBezTo>
                  <a:cubicBezTo>
                    <a:pt x="117" y="211"/>
                    <a:pt x="119" y="211"/>
                    <a:pt x="117" y="208"/>
                  </a:cubicBezTo>
                  <a:cubicBezTo>
                    <a:pt x="115" y="206"/>
                    <a:pt x="117" y="208"/>
                    <a:pt x="115" y="206"/>
                  </a:cubicBezTo>
                  <a:cubicBezTo>
                    <a:pt x="116" y="205"/>
                    <a:pt x="116" y="206"/>
                    <a:pt x="117" y="204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3" y="198"/>
                    <a:pt x="114" y="196"/>
                    <a:pt x="115" y="195"/>
                  </a:cubicBezTo>
                  <a:cubicBezTo>
                    <a:pt x="116" y="191"/>
                    <a:pt x="114" y="193"/>
                    <a:pt x="114" y="190"/>
                  </a:cubicBezTo>
                  <a:cubicBezTo>
                    <a:pt x="113" y="188"/>
                    <a:pt x="114" y="187"/>
                    <a:pt x="114" y="186"/>
                  </a:cubicBezTo>
                  <a:cubicBezTo>
                    <a:pt x="120" y="188"/>
                    <a:pt x="115" y="187"/>
                    <a:pt x="117" y="189"/>
                  </a:cubicBezTo>
                  <a:cubicBezTo>
                    <a:pt x="117" y="190"/>
                    <a:pt x="117" y="191"/>
                    <a:pt x="120" y="193"/>
                  </a:cubicBezTo>
                  <a:cubicBezTo>
                    <a:pt x="120" y="188"/>
                    <a:pt x="120" y="187"/>
                    <a:pt x="119" y="184"/>
                  </a:cubicBezTo>
                  <a:cubicBezTo>
                    <a:pt x="117" y="178"/>
                    <a:pt x="117" y="170"/>
                    <a:pt x="114" y="165"/>
                  </a:cubicBezTo>
                  <a:cubicBezTo>
                    <a:pt x="114" y="164"/>
                    <a:pt x="114" y="164"/>
                    <a:pt x="114" y="163"/>
                  </a:cubicBezTo>
                  <a:cubicBezTo>
                    <a:pt x="112" y="160"/>
                    <a:pt x="113" y="163"/>
                    <a:pt x="113" y="159"/>
                  </a:cubicBezTo>
                  <a:cubicBezTo>
                    <a:pt x="115" y="160"/>
                    <a:pt x="115" y="160"/>
                    <a:pt x="118" y="160"/>
                  </a:cubicBezTo>
                  <a:cubicBezTo>
                    <a:pt x="115" y="158"/>
                    <a:pt x="117" y="161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20" y="151"/>
                    <a:pt x="120" y="148"/>
                    <a:pt x="120" y="144"/>
                  </a:cubicBezTo>
                  <a:cubicBezTo>
                    <a:pt x="119" y="143"/>
                    <a:pt x="120" y="144"/>
                    <a:pt x="118" y="144"/>
                  </a:cubicBezTo>
                  <a:cubicBezTo>
                    <a:pt x="118" y="144"/>
                    <a:pt x="117" y="144"/>
                    <a:pt x="117" y="144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9"/>
                    <a:pt x="117" y="139"/>
                    <a:pt x="117" y="138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6" y="132"/>
                    <a:pt x="114" y="135"/>
                    <a:pt x="116" y="132"/>
                  </a:cubicBezTo>
                  <a:cubicBezTo>
                    <a:pt x="114" y="128"/>
                    <a:pt x="114" y="129"/>
                    <a:pt x="112" y="128"/>
                  </a:cubicBezTo>
                  <a:cubicBezTo>
                    <a:pt x="112" y="115"/>
                    <a:pt x="109" y="110"/>
                    <a:pt x="107" y="106"/>
                  </a:cubicBezTo>
                  <a:cubicBezTo>
                    <a:pt x="107" y="104"/>
                    <a:pt x="107" y="103"/>
                    <a:pt x="106" y="102"/>
                  </a:cubicBezTo>
                  <a:cubicBezTo>
                    <a:pt x="105" y="96"/>
                    <a:pt x="101" y="90"/>
                    <a:pt x="98" y="8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4"/>
                    <a:pt x="75" y="27"/>
                    <a:pt x="71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3"/>
                    <a:pt x="67" y="14"/>
                    <a:pt x="65" y="13"/>
                  </a:cubicBezTo>
                  <a:cubicBezTo>
                    <a:pt x="63" y="15"/>
                    <a:pt x="62" y="13"/>
                    <a:pt x="63" y="1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3"/>
                    <a:pt x="73" y="47"/>
                    <a:pt x="73" y="49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0" y="49"/>
                    <a:pt x="70" y="50"/>
                    <a:pt x="69" y="46"/>
                  </a:cubicBezTo>
                  <a:cubicBezTo>
                    <a:pt x="68" y="37"/>
                    <a:pt x="64" y="33"/>
                    <a:pt x="62" y="27"/>
                  </a:cubicBezTo>
                  <a:cubicBezTo>
                    <a:pt x="61" y="23"/>
                    <a:pt x="60" y="17"/>
                    <a:pt x="58" y="14"/>
                  </a:cubicBezTo>
                  <a:cubicBezTo>
                    <a:pt x="58" y="13"/>
                    <a:pt x="57" y="12"/>
                    <a:pt x="5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5"/>
                    <a:pt x="55" y="6"/>
                    <a:pt x="51" y="4"/>
                  </a:cubicBezTo>
                  <a:lnTo>
                    <a:pt x="49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/>
          </p:nvSpPr>
          <p:spPr bwMode="auto">
            <a:xfrm>
              <a:off x="4415049" y="5217560"/>
              <a:ext cx="119762" cy="439909"/>
            </a:xfrm>
            <a:custGeom>
              <a:avLst/>
              <a:gdLst>
                <a:gd name="T0" fmla="*/ 62 w 119"/>
                <a:gd name="T1" fmla="*/ 214 h 437"/>
                <a:gd name="T2" fmla="*/ 27 w 119"/>
                <a:gd name="T3" fmla="*/ 207 h 437"/>
                <a:gd name="T4" fmla="*/ 29 w 119"/>
                <a:gd name="T5" fmla="*/ 190 h 437"/>
                <a:gd name="T6" fmla="*/ 46 w 119"/>
                <a:gd name="T7" fmla="*/ 183 h 437"/>
                <a:gd name="T8" fmla="*/ 46 w 119"/>
                <a:gd name="T9" fmla="*/ 183 h 437"/>
                <a:gd name="T10" fmla="*/ 76 w 119"/>
                <a:gd name="T11" fmla="*/ 156 h 437"/>
                <a:gd name="T12" fmla="*/ 76 w 119"/>
                <a:gd name="T13" fmla="*/ 156 h 437"/>
                <a:gd name="T14" fmla="*/ 31 w 119"/>
                <a:gd name="T15" fmla="*/ 160 h 437"/>
                <a:gd name="T16" fmla="*/ 15 w 119"/>
                <a:gd name="T17" fmla="*/ 167 h 437"/>
                <a:gd name="T18" fmla="*/ 67 w 119"/>
                <a:gd name="T19" fmla="*/ 173 h 437"/>
                <a:gd name="T20" fmla="*/ 63 w 119"/>
                <a:gd name="T21" fmla="*/ 156 h 437"/>
                <a:gd name="T22" fmla="*/ 76 w 119"/>
                <a:gd name="T23" fmla="*/ 135 h 437"/>
                <a:gd name="T24" fmla="*/ 75 w 119"/>
                <a:gd name="T25" fmla="*/ 155 h 437"/>
                <a:gd name="T26" fmla="*/ 49 w 119"/>
                <a:gd name="T27" fmla="*/ 153 h 437"/>
                <a:gd name="T28" fmla="*/ 45 w 119"/>
                <a:gd name="T29" fmla="*/ 178 h 437"/>
                <a:gd name="T30" fmla="*/ 52 w 119"/>
                <a:gd name="T31" fmla="*/ 101 h 437"/>
                <a:gd name="T32" fmla="*/ 61 w 119"/>
                <a:gd name="T33" fmla="*/ 46 h 437"/>
                <a:gd name="T34" fmla="*/ 96 w 119"/>
                <a:gd name="T35" fmla="*/ 0 h 437"/>
                <a:gd name="T36" fmla="*/ 83 w 119"/>
                <a:gd name="T37" fmla="*/ 50 h 437"/>
                <a:gd name="T38" fmla="*/ 80 w 119"/>
                <a:gd name="T39" fmla="*/ 65 h 437"/>
                <a:gd name="T40" fmla="*/ 80 w 119"/>
                <a:gd name="T41" fmla="*/ 113 h 437"/>
                <a:gd name="T42" fmla="*/ 71 w 119"/>
                <a:gd name="T43" fmla="*/ 88 h 437"/>
                <a:gd name="T44" fmla="*/ 66 w 119"/>
                <a:gd name="T45" fmla="*/ 95 h 437"/>
                <a:gd name="T46" fmla="*/ 73 w 119"/>
                <a:gd name="T47" fmla="*/ 37 h 437"/>
                <a:gd name="T48" fmla="*/ 72 w 119"/>
                <a:gd name="T49" fmla="*/ 7 h 437"/>
                <a:gd name="T50" fmla="*/ 53 w 119"/>
                <a:gd name="T51" fmla="*/ 22 h 437"/>
                <a:gd name="T52" fmla="*/ 39 w 119"/>
                <a:gd name="T53" fmla="*/ 109 h 437"/>
                <a:gd name="T54" fmla="*/ 45 w 119"/>
                <a:gd name="T55" fmla="*/ 43 h 437"/>
                <a:gd name="T56" fmla="*/ 27 w 119"/>
                <a:gd name="T57" fmla="*/ 118 h 437"/>
                <a:gd name="T58" fmla="*/ 16 w 119"/>
                <a:gd name="T59" fmla="*/ 161 h 437"/>
                <a:gd name="T60" fmla="*/ 43 w 119"/>
                <a:gd name="T61" fmla="*/ 12 h 437"/>
                <a:gd name="T62" fmla="*/ 21 w 119"/>
                <a:gd name="T63" fmla="*/ 66 h 437"/>
                <a:gd name="T64" fmla="*/ 10 w 119"/>
                <a:gd name="T65" fmla="*/ 110 h 437"/>
                <a:gd name="T66" fmla="*/ 1 w 119"/>
                <a:gd name="T67" fmla="*/ 223 h 437"/>
                <a:gd name="T68" fmla="*/ 4 w 119"/>
                <a:gd name="T69" fmla="*/ 285 h 437"/>
                <a:gd name="T70" fmla="*/ 4 w 119"/>
                <a:gd name="T71" fmla="*/ 322 h 437"/>
                <a:gd name="T72" fmla="*/ 6 w 119"/>
                <a:gd name="T73" fmla="*/ 348 h 437"/>
                <a:gd name="T74" fmla="*/ 13 w 119"/>
                <a:gd name="T75" fmla="*/ 384 h 437"/>
                <a:gd name="T76" fmla="*/ 16 w 119"/>
                <a:gd name="T77" fmla="*/ 394 h 437"/>
                <a:gd name="T78" fmla="*/ 19 w 119"/>
                <a:gd name="T79" fmla="*/ 348 h 437"/>
                <a:gd name="T80" fmla="*/ 22 w 119"/>
                <a:gd name="T81" fmla="*/ 254 h 437"/>
                <a:gd name="T82" fmla="*/ 28 w 119"/>
                <a:gd name="T83" fmla="*/ 240 h 437"/>
                <a:gd name="T84" fmla="*/ 27 w 119"/>
                <a:gd name="T85" fmla="*/ 393 h 437"/>
                <a:gd name="T86" fmla="*/ 32 w 119"/>
                <a:gd name="T87" fmla="*/ 435 h 437"/>
                <a:gd name="T88" fmla="*/ 45 w 119"/>
                <a:gd name="T89" fmla="*/ 423 h 437"/>
                <a:gd name="T90" fmla="*/ 46 w 119"/>
                <a:gd name="T91" fmla="*/ 401 h 437"/>
                <a:gd name="T92" fmla="*/ 52 w 119"/>
                <a:gd name="T93" fmla="*/ 395 h 437"/>
                <a:gd name="T94" fmla="*/ 59 w 119"/>
                <a:gd name="T95" fmla="*/ 373 h 437"/>
                <a:gd name="T96" fmla="*/ 63 w 119"/>
                <a:gd name="T97" fmla="*/ 357 h 437"/>
                <a:gd name="T98" fmla="*/ 70 w 119"/>
                <a:gd name="T99" fmla="*/ 349 h 437"/>
                <a:gd name="T100" fmla="*/ 78 w 119"/>
                <a:gd name="T101" fmla="*/ 314 h 437"/>
                <a:gd name="T102" fmla="*/ 78 w 119"/>
                <a:gd name="T103" fmla="*/ 241 h 437"/>
                <a:gd name="T104" fmla="*/ 77 w 119"/>
                <a:gd name="T105" fmla="*/ 202 h 437"/>
                <a:gd name="T106" fmla="*/ 82 w 119"/>
                <a:gd name="T107" fmla="*/ 235 h 437"/>
                <a:gd name="T108" fmla="*/ 81 w 119"/>
                <a:gd name="T109" fmla="*/ 292 h 437"/>
                <a:gd name="T110" fmla="*/ 91 w 119"/>
                <a:gd name="T111" fmla="*/ 253 h 437"/>
                <a:gd name="T112" fmla="*/ 98 w 119"/>
                <a:gd name="T113" fmla="*/ 279 h 437"/>
                <a:gd name="T114" fmla="*/ 102 w 119"/>
                <a:gd name="T115" fmla="*/ 254 h 437"/>
                <a:gd name="T116" fmla="*/ 108 w 119"/>
                <a:gd name="T117" fmla="*/ 277 h 437"/>
                <a:gd name="T118" fmla="*/ 117 w 119"/>
                <a:gd name="T119" fmla="*/ 184 h 437"/>
                <a:gd name="T120" fmla="*/ 118 w 119"/>
                <a:gd name="T121" fmla="*/ 145 h 437"/>
                <a:gd name="T122" fmla="*/ 97 w 119"/>
                <a:gd name="T123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437">
                  <a:moveTo>
                    <a:pt x="62" y="210"/>
                  </a:moveTo>
                  <a:cubicBezTo>
                    <a:pt x="65" y="211"/>
                    <a:pt x="66" y="212"/>
                    <a:pt x="64" y="217"/>
                  </a:cubicBezTo>
                  <a:cubicBezTo>
                    <a:pt x="62" y="216"/>
                    <a:pt x="62" y="216"/>
                    <a:pt x="62" y="216"/>
                  </a:cubicBezTo>
                  <a:cubicBezTo>
                    <a:pt x="62" y="215"/>
                    <a:pt x="62" y="215"/>
                    <a:pt x="62" y="214"/>
                  </a:cubicBezTo>
                  <a:cubicBezTo>
                    <a:pt x="62" y="211"/>
                    <a:pt x="62" y="211"/>
                    <a:pt x="62" y="211"/>
                  </a:cubicBezTo>
                  <a:lnTo>
                    <a:pt x="62" y="210"/>
                  </a:lnTo>
                  <a:close/>
                  <a:moveTo>
                    <a:pt x="27" y="203"/>
                  </a:moveTo>
                  <a:cubicBezTo>
                    <a:pt x="27" y="203"/>
                    <a:pt x="30" y="202"/>
                    <a:pt x="27" y="207"/>
                  </a:cubicBezTo>
                  <a:cubicBezTo>
                    <a:pt x="26" y="206"/>
                    <a:pt x="26" y="208"/>
                    <a:pt x="26" y="205"/>
                  </a:cubicBezTo>
                  <a:cubicBezTo>
                    <a:pt x="26" y="200"/>
                    <a:pt x="26" y="205"/>
                    <a:pt x="27" y="203"/>
                  </a:cubicBezTo>
                  <a:close/>
                  <a:moveTo>
                    <a:pt x="28" y="199"/>
                  </a:moveTo>
                  <a:cubicBezTo>
                    <a:pt x="28" y="199"/>
                    <a:pt x="25" y="198"/>
                    <a:pt x="29" y="190"/>
                  </a:cubicBezTo>
                  <a:cubicBezTo>
                    <a:pt x="29" y="191"/>
                    <a:pt x="30" y="189"/>
                    <a:pt x="29" y="194"/>
                  </a:cubicBezTo>
                  <a:cubicBezTo>
                    <a:pt x="29" y="195"/>
                    <a:pt x="28" y="198"/>
                    <a:pt x="28" y="198"/>
                  </a:cubicBezTo>
                  <a:lnTo>
                    <a:pt x="28" y="199"/>
                  </a:lnTo>
                  <a:close/>
                  <a:moveTo>
                    <a:pt x="46" y="183"/>
                  </a:moveTo>
                  <a:cubicBezTo>
                    <a:pt x="44" y="203"/>
                    <a:pt x="44" y="203"/>
                    <a:pt x="44" y="203"/>
                  </a:cubicBezTo>
                  <a:cubicBezTo>
                    <a:pt x="43" y="200"/>
                    <a:pt x="43" y="195"/>
                    <a:pt x="43" y="192"/>
                  </a:cubicBezTo>
                  <a:cubicBezTo>
                    <a:pt x="43" y="189"/>
                    <a:pt x="44" y="185"/>
                    <a:pt x="45" y="183"/>
                  </a:cubicBezTo>
                  <a:cubicBezTo>
                    <a:pt x="45" y="183"/>
                    <a:pt x="46" y="183"/>
                    <a:pt x="46" y="183"/>
                  </a:cubicBezTo>
                  <a:close/>
                  <a:moveTo>
                    <a:pt x="76" y="173"/>
                  </a:moveTo>
                  <a:cubicBezTo>
                    <a:pt x="76" y="176"/>
                    <a:pt x="76" y="176"/>
                    <a:pt x="76" y="176"/>
                  </a:cubicBezTo>
                  <a:cubicBezTo>
                    <a:pt x="75" y="175"/>
                    <a:pt x="73" y="175"/>
                    <a:pt x="76" y="173"/>
                  </a:cubicBezTo>
                  <a:close/>
                  <a:moveTo>
                    <a:pt x="76" y="156"/>
                  </a:moveTo>
                  <a:cubicBezTo>
                    <a:pt x="78" y="157"/>
                    <a:pt x="78" y="155"/>
                    <a:pt x="78" y="163"/>
                  </a:cubicBezTo>
                  <a:cubicBezTo>
                    <a:pt x="77" y="173"/>
                    <a:pt x="77" y="169"/>
                    <a:pt x="75" y="171"/>
                  </a:cubicBezTo>
                  <a:cubicBezTo>
                    <a:pt x="74" y="167"/>
                    <a:pt x="74" y="161"/>
                    <a:pt x="76" y="157"/>
                  </a:cubicBezTo>
                  <a:cubicBezTo>
                    <a:pt x="76" y="157"/>
                    <a:pt x="76" y="156"/>
                    <a:pt x="76" y="156"/>
                  </a:cubicBezTo>
                  <a:close/>
                  <a:moveTo>
                    <a:pt x="31" y="160"/>
                  </a:moveTo>
                  <a:cubicBezTo>
                    <a:pt x="34" y="166"/>
                    <a:pt x="32" y="165"/>
                    <a:pt x="31" y="166"/>
                  </a:cubicBezTo>
                  <a:cubicBezTo>
                    <a:pt x="30" y="164"/>
                    <a:pt x="30" y="169"/>
                    <a:pt x="30" y="164"/>
                  </a:cubicBezTo>
                  <a:cubicBezTo>
                    <a:pt x="30" y="158"/>
                    <a:pt x="30" y="162"/>
                    <a:pt x="31" y="160"/>
                  </a:cubicBezTo>
                  <a:close/>
                  <a:moveTo>
                    <a:pt x="15" y="167"/>
                  </a:moveTo>
                  <a:cubicBezTo>
                    <a:pt x="15" y="163"/>
                    <a:pt x="15" y="164"/>
                    <a:pt x="16" y="162"/>
                  </a:cubicBezTo>
                  <a:cubicBezTo>
                    <a:pt x="17" y="164"/>
                    <a:pt x="17" y="160"/>
                    <a:pt x="16" y="164"/>
                  </a:cubicBezTo>
                  <a:cubicBezTo>
                    <a:pt x="16" y="165"/>
                    <a:pt x="16" y="167"/>
                    <a:pt x="15" y="167"/>
                  </a:cubicBezTo>
                  <a:close/>
                  <a:moveTo>
                    <a:pt x="63" y="139"/>
                  </a:moveTo>
                  <a:cubicBezTo>
                    <a:pt x="66" y="144"/>
                    <a:pt x="66" y="144"/>
                    <a:pt x="66" y="144"/>
                  </a:cubicBezTo>
                  <a:cubicBezTo>
                    <a:pt x="66" y="144"/>
                    <a:pt x="66" y="144"/>
                    <a:pt x="66" y="145"/>
                  </a:cubicBezTo>
                  <a:cubicBezTo>
                    <a:pt x="68" y="147"/>
                    <a:pt x="67" y="169"/>
                    <a:pt x="67" y="173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196"/>
                    <a:pt x="63" y="183"/>
                    <a:pt x="63" y="172"/>
                  </a:cubicBezTo>
                  <a:cubicBezTo>
                    <a:pt x="63" y="164"/>
                    <a:pt x="64" y="165"/>
                    <a:pt x="63" y="156"/>
                  </a:cubicBezTo>
                  <a:cubicBezTo>
                    <a:pt x="62" y="153"/>
                    <a:pt x="62" y="143"/>
                    <a:pt x="63" y="139"/>
                  </a:cubicBezTo>
                  <a:close/>
                  <a:moveTo>
                    <a:pt x="75" y="155"/>
                  </a:moveTo>
                  <a:cubicBezTo>
                    <a:pt x="74" y="148"/>
                    <a:pt x="75" y="145"/>
                    <a:pt x="76" y="138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5"/>
                    <a:pt x="77" y="135"/>
                    <a:pt x="77" y="134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8" y="158"/>
                    <a:pt x="79" y="153"/>
                    <a:pt x="76" y="155"/>
                  </a:cubicBezTo>
                  <a:lnTo>
                    <a:pt x="75" y="155"/>
                  </a:lnTo>
                  <a:close/>
                  <a:moveTo>
                    <a:pt x="49" y="128"/>
                  </a:moveTo>
                  <a:cubicBezTo>
                    <a:pt x="48" y="123"/>
                    <a:pt x="48" y="121"/>
                    <a:pt x="49" y="115"/>
                  </a:cubicBezTo>
                  <a:cubicBezTo>
                    <a:pt x="50" y="116"/>
                    <a:pt x="50" y="116"/>
                    <a:pt x="52" y="115"/>
                  </a:cubicBezTo>
                  <a:cubicBezTo>
                    <a:pt x="50" y="131"/>
                    <a:pt x="51" y="139"/>
                    <a:pt x="49" y="153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61"/>
                    <a:pt x="49" y="156"/>
                    <a:pt x="48" y="160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5" y="176"/>
                    <a:pt x="45" y="178"/>
                    <a:pt x="45" y="178"/>
                  </a:cubicBezTo>
                  <a:cubicBezTo>
                    <a:pt x="45" y="177"/>
                    <a:pt x="45" y="178"/>
                    <a:pt x="44" y="178"/>
                  </a:cubicBezTo>
                  <a:cubicBezTo>
                    <a:pt x="42" y="173"/>
                    <a:pt x="46" y="159"/>
                    <a:pt x="46" y="153"/>
                  </a:cubicBezTo>
                  <a:cubicBezTo>
                    <a:pt x="47" y="147"/>
                    <a:pt x="46" y="132"/>
                    <a:pt x="49" y="128"/>
                  </a:cubicBezTo>
                  <a:close/>
                  <a:moveTo>
                    <a:pt x="52" y="101"/>
                  </a:moveTo>
                  <a:cubicBezTo>
                    <a:pt x="52" y="102"/>
                    <a:pt x="54" y="103"/>
                    <a:pt x="53" y="105"/>
                  </a:cubicBezTo>
                  <a:cubicBezTo>
                    <a:pt x="53" y="108"/>
                    <a:pt x="51" y="109"/>
                    <a:pt x="51" y="109"/>
                  </a:cubicBezTo>
                  <a:cubicBezTo>
                    <a:pt x="49" y="101"/>
                    <a:pt x="51" y="102"/>
                    <a:pt x="52" y="101"/>
                  </a:cubicBezTo>
                  <a:close/>
                  <a:moveTo>
                    <a:pt x="61" y="46"/>
                  </a:moveTo>
                  <a:cubicBezTo>
                    <a:pt x="58" y="46"/>
                    <a:pt x="60" y="46"/>
                    <a:pt x="58" y="45"/>
                  </a:cubicBezTo>
                  <a:cubicBezTo>
                    <a:pt x="58" y="40"/>
                    <a:pt x="57" y="42"/>
                    <a:pt x="60" y="40"/>
                  </a:cubicBezTo>
                  <a:lnTo>
                    <a:pt x="61" y="46"/>
                  </a:lnTo>
                  <a:close/>
                  <a:moveTo>
                    <a:pt x="96" y="0"/>
                  </a:moveTo>
                  <a:cubicBezTo>
                    <a:pt x="95" y="0"/>
                    <a:pt x="94" y="0"/>
                    <a:pt x="94" y="0"/>
                  </a:cubicBezTo>
                  <a:cubicBezTo>
                    <a:pt x="92" y="7"/>
                    <a:pt x="96" y="2"/>
                    <a:pt x="92" y="6"/>
                  </a:cubicBezTo>
                  <a:cubicBezTo>
                    <a:pt x="90" y="8"/>
                    <a:pt x="87" y="16"/>
                    <a:pt x="86" y="19"/>
                  </a:cubicBezTo>
                  <a:cubicBezTo>
                    <a:pt x="85" y="29"/>
                    <a:pt x="85" y="41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4"/>
                    <a:pt x="82" y="55"/>
                    <a:pt x="82" y="57"/>
                  </a:cubicBezTo>
                  <a:cubicBezTo>
                    <a:pt x="82" y="64"/>
                    <a:pt x="83" y="62"/>
                    <a:pt x="80" y="65"/>
                  </a:cubicBezTo>
                  <a:cubicBezTo>
                    <a:pt x="79" y="77"/>
                    <a:pt x="80" y="88"/>
                    <a:pt x="80" y="100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0" y="104"/>
                    <a:pt x="80" y="107"/>
                    <a:pt x="80" y="109"/>
                  </a:cubicBezTo>
                  <a:cubicBezTo>
                    <a:pt x="80" y="110"/>
                    <a:pt x="80" y="112"/>
                    <a:pt x="80" y="113"/>
                  </a:cubicBezTo>
                  <a:cubicBezTo>
                    <a:pt x="80" y="114"/>
                    <a:pt x="80" y="114"/>
                    <a:pt x="79" y="116"/>
                  </a:cubicBezTo>
                  <a:cubicBezTo>
                    <a:pt x="78" y="119"/>
                    <a:pt x="79" y="126"/>
                    <a:pt x="77" y="129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1" y="74"/>
                    <a:pt x="72" y="84"/>
                    <a:pt x="71" y="88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6"/>
                    <a:pt x="67" y="136"/>
                    <a:pt x="63" y="137"/>
                  </a:cubicBezTo>
                  <a:cubicBezTo>
                    <a:pt x="64" y="128"/>
                    <a:pt x="62" y="123"/>
                    <a:pt x="64" y="115"/>
                  </a:cubicBezTo>
                  <a:cubicBezTo>
                    <a:pt x="65" y="109"/>
                    <a:pt x="64" y="101"/>
                    <a:pt x="66" y="95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7"/>
                    <a:pt x="71" y="56"/>
                    <a:pt x="70" y="54"/>
                  </a:cubicBezTo>
                  <a:cubicBezTo>
                    <a:pt x="72" y="53"/>
                    <a:pt x="71" y="54"/>
                    <a:pt x="73" y="51"/>
                  </a:cubicBezTo>
                  <a:cubicBezTo>
                    <a:pt x="72" y="48"/>
                    <a:pt x="72" y="41"/>
                    <a:pt x="73" y="37"/>
                  </a:cubicBezTo>
                  <a:cubicBezTo>
                    <a:pt x="74" y="33"/>
                    <a:pt x="77" y="33"/>
                    <a:pt x="74" y="29"/>
                  </a:cubicBezTo>
                  <a:cubicBezTo>
                    <a:pt x="76" y="26"/>
                    <a:pt x="75" y="20"/>
                    <a:pt x="75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8" y="4"/>
                    <a:pt x="68" y="7"/>
                    <a:pt x="68" y="1"/>
                  </a:cubicBezTo>
                  <a:cubicBezTo>
                    <a:pt x="63" y="4"/>
                    <a:pt x="68" y="0"/>
                    <a:pt x="63" y="1"/>
                  </a:cubicBezTo>
                  <a:cubicBezTo>
                    <a:pt x="62" y="1"/>
                    <a:pt x="61" y="2"/>
                    <a:pt x="59" y="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1" y="36"/>
                    <a:pt x="43" y="70"/>
                    <a:pt x="42" y="83"/>
                  </a:cubicBezTo>
                  <a:cubicBezTo>
                    <a:pt x="42" y="88"/>
                    <a:pt x="41" y="93"/>
                    <a:pt x="40" y="97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04"/>
                    <a:pt x="44" y="62"/>
                    <a:pt x="46" y="5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4"/>
                    <a:pt x="45" y="57"/>
                    <a:pt x="46" y="53"/>
                  </a:cubicBezTo>
                  <a:cubicBezTo>
                    <a:pt x="46" y="51"/>
                    <a:pt x="46" y="45"/>
                    <a:pt x="45" y="43"/>
                  </a:cubicBezTo>
                  <a:cubicBezTo>
                    <a:pt x="42" y="45"/>
                    <a:pt x="43" y="46"/>
                    <a:pt x="42" y="50"/>
                  </a:cubicBezTo>
                  <a:cubicBezTo>
                    <a:pt x="41" y="58"/>
                    <a:pt x="38" y="64"/>
                    <a:pt x="37" y="71"/>
                  </a:cubicBezTo>
                  <a:cubicBezTo>
                    <a:pt x="36" y="79"/>
                    <a:pt x="32" y="94"/>
                    <a:pt x="30" y="101"/>
                  </a:cubicBezTo>
                  <a:cubicBezTo>
                    <a:pt x="28" y="107"/>
                    <a:pt x="28" y="112"/>
                    <a:pt x="27" y="118"/>
                  </a:cubicBezTo>
                  <a:cubicBezTo>
                    <a:pt x="26" y="120"/>
                    <a:pt x="25" y="121"/>
                    <a:pt x="25" y="124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2"/>
                    <a:pt x="21" y="141"/>
                    <a:pt x="21" y="144"/>
                  </a:cubicBezTo>
                  <a:cubicBezTo>
                    <a:pt x="20" y="149"/>
                    <a:pt x="20" y="158"/>
                    <a:pt x="16" y="161"/>
                  </a:cubicBezTo>
                  <a:cubicBezTo>
                    <a:pt x="16" y="148"/>
                    <a:pt x="20" y="133"/>
                    <a:pt x="22" y="120"/>
                  </a:cubicBezTo>
                  <a:cubicBezTo>
                    <a:pt x="23" y="116"/>
                    <a:pt x="24" y="115"/>
                    <a:pt x="25" y="11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6" y="15"/>
                    <a:pt x="45" y="15"/>
                    <a:pt x="43" y="12"/>
                  </a:cubicBezTo>
                  <a:cubicBezTo>
                    <a:pt x="38" y="15"/>
                    <a:pt x="36" y="26"/>
                    <a:pt x="34" y="33"/>
                  </a:cubicBezTo>
                  <a:cubicBezTo>
                    <a:pt x="32" y="38"/>
                    <a:pt x="28" y="52"/>
                    <a:pt x="28" y="56"/>
                  </a:cubicBezTo>
                  <a:cubicBezTo>
                    <a:pt x="25" y="55"/>
                    <a:pt x="27" y="55"/>
                    <a:pt x="24" y="55"/>
                  </a:cubicBezTo>
                  <a:cubicBezTo>
                    <a:pt x="21" y="60"/>
                    <a:pt x="22" y="61"/>
                    <a:pt x="21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9" y="71"/>
                    <a:pt x="19" y="71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5"/>
                    <a:pt x="10" y="11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9"/>
                    <a:pt x="2" y="176"/>
                    <a:pt x="1" y="186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6"/>
                    <a:pt x="1" y="219"/>
                    <a:pt x="1" y="223"/>
                  </a:cubicBezTo>
                  <a:cubicBezTo>
                    <a:pt x="0" y="232"/>
                    <a:pt x="6" y="239"/>
                    <a:pt x="1" y="245"/>
                  </a:cubicBezTo>
                  <a:cubicBezTo>
                    <a:pt x="1" y="247"/>
                    <a:pt x="1" y="246"/>
                    <a:pt x="2" y="248"/>
                  </a:cubicBezTo>
                  <a:cubicBezTo>
                    <a:pt x="1" y="251"/>
                    <a:pt x="2" y="264"/>
                    <a:pt x="2" y="270"/>
                  </a:cubicBezTo>
                  <a:cubicBezTo>
                    <a:pt x="3" y="272"/>
                    <a:pt x="6" y="275"/>
                    <a:pt x="4" y="285"/>
                  </a:cubicBezTo>
                  <a:cubicBezTo>
                    <a:pt x="4" y="286"/>
                    <a:pt x="4" y="289"/>
                    <a:pt x="4" y="289"/>
                  </a:cubicBezTo>
                  <a:cubicBezTo>
                    <a:pt x="4" y="294"/>
                    <a:pt x="4" y="308"/>
                    <a:pt x="6" y="312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4" y="323"/>
                    <a:pt x="3" y="322"/>
                    <a:pt x="5" y="323"/>
                  </a:cubicBezTo>
                  <a:cubicBezTo>
                    <a:pt x="4" y="329"/>
                    <a:pt x="4" y="329"/>
                    <a:pt x="4" y="334"/>
                  </a:cubicBezTo>
                  <a:cubicBezTo>
                    <a:pt x="5" y="337"/>
                    <a:pt x="5" y="343"/>
                    <a:pt x="5" y="348"/>
                  </a:cubicBezTo>
                  <a:cubicBezTo>
                    <a:pt x="4" y="346"/>
                    <a:pt x="4" y="347"/>
                    <a:pt x="6" y="348"/>
                  </a:cubicBezTo>
                  <a:cubicBezTo>
                    <a:pt x="6" y="358"/>
                    <a:pt x="6" y="354"/>
                    <a:pt x="8" y="361"/>
                  </a:cubicBezTo>
                  <a:cubicBezTo>
                    <a:pt x="9" y="368"/>
                    <a:pt x="8" y="367"/>
                    <a:pt x="12" y="370"/>
                  </a:cubicBezTo>
                  <a:cubicBezTo>
                    <a:pt x="12" y="373"/>
                    <a:pt x="12" y="377"/>
                    <a:pt x="12" y="378"/>
                  </a:cubicBezTo>
                  <a:cubicBezTo>
                    <a:pt x="12" y="383"/>
                    <a:pt x="13" y="379"/>
                    <a:pt x="13" y="384"/>
                  </a:cubicBezTo>
                  <a:cubicBezTo>
                    <a:pt x="13" y="394"/>
                    <a:pt x="13" y="394"/>
                    <a:pt x="13" y="394"/>
                  </a:cubicBezTo>
                  <a:cubicBezTo>
                    <a:pt x="13" y="394"/>
                    <a:pt x="13" y="395"/>
                    <a:pt x="13" y="395"/>
                  </a:cubicBezTo>
                  <a:cubicBezTo>
                    <a:pt x="14" y="397"/>
                    <a:pt x="14" y="397"/>
                    <a:pt x="14" y="397"/>
                  </a:cubicBezTo>
                  <a:cubicBezTo>
                    <a:pt x="16" y="395"/>
                    <a:pt x="15" y="397"/>
                    <a:pt x="16" y="394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79"/>
                    <a:pt x="17" y="376"/>
                    <a:pt x="18" y="373"/>
                  </a:cubicBezTo>
                  <a:cubicBezTo>
                    <a:pt x="18" y="368"/>
                    <a:pt x="19" y="369"/>
                    <a:pt x="19" y="365"/>
                  </a:cubicBezTo>
                  <a:cubicBezTo>
                    <a:pt x="19" y="353"/>
                    <a:pt x="18" y="359"/>
                    <a:pt x="19" y="348"/>
                  </a:cubicBezTo>
                  <a:cubicBezTo>
                    <a:pt x="19" y="346"/>
                    <a:pt x="19" y="342"/>
                    <a:pt x="19" y="339"/>
                  </a:cubicBezTo>
                  <a:cubicBezTo>
                    <a:pt x="19" y="338"/>
                    <a:pt x="22" y="337"/>
                    <a:pt x="20" y="335"/>
                  </a:cubicBezTo>
                  <a:cubicBezTo>
                    <a:pt x="20" y="318"/>
                    <a:pt x="21" y="286"/>
                    <a:pt x="22" y="270"/>
                  </a:cubicBezTo>
                  <a:cubicBezTo>
                    <a:pt x="23" y="264"/>
                    <a:pt x="23" y="260"/>
                    <a:pt x="22" y="254"/>
                  </a:cubicBezTo>
                  <a:cubicBezTo>
                    <a:pt x="22" y="248"/>
                    <a:pt x="23" y="245"/>
                    <a:pt x="24" y="241"/>
                  </a:cubicBezTo>
                  <a:cubicBezTo>
                    <a:pt x="24" y="235"/>
                    <a:pt x="25" y="232"/>
                    <a:pt x="26" y="227"/>
                  </a:cubicBezTo>
                  <a:cubicBezTo>
                    <a:pt x="26" y="223"/>
                    <a:pt x="26" y="217"/>
                    <a:pt x="28" y="213"/>
                  </a:cubicBezTo>
                  <a:cubicBezTo>
                    <a:pt x="28" y="223"/>
                    <a:pt x="27" y="230"/>
                    <a:pt x="28" y="240"/>
                  </a:cubicBezTo>
                  <a:cubicBezTo>
                    <a:pt x="28" y="246"/>
                    <a:pt x="26" y="258"/>
                    <a:pt x="26" y="265"/>
                  </a:cubicBezTo>
                  <a:cubicBezTo>
                    <a:pt x="26" y="270"/>
                    <a:pt x="26" y="288"/>
                    <a:pt x="26" y="289"/>
                  </a:cubicBezTo>
                  <a:cubicBezTo>
                    <a:pt x="23" y="305"/>
                    <a:pt x="25" y="351"/>
                    <a:pt x="26" y="367"/>
                  </a:cubicBezTo>
                  <a:cubicBezTo>
                    <a:pt x="26" y="377"/>
                    <a:pt x="26" y="383"/>
                    <a:pt x="27" y="393"/>
                  </a:cubicBezTo>
                  <a:cubicBezTo>
                    <a:pt x="28" y="398"/>
                    <a:pt x="29" y="414"/>
                    <a:pt x="28" y="417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8" y="423"/>
                    <a:pt x="28" y="434"/>
                    <a:pt x="30" y="437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3" y="435"/>
                  </a:cubicBezTo>
                  <a:cubicBezTo>
                    <a:pt x="39" y="430"/>
                    <a:pt x="39" y="430"/>
                    <a:pt x="39" y="430"/>
                  </a:cubicBezTo>
                  <a:cubicBezTo>
                    <a:pt x="40" y="429"/>
                    <a:pt x="41" y="425"/>
                    <a:pt x="42" y="424"/>
                  </a:cubicBezTo>
                  <a:cubicBezTo>
                    <a:pt x="43" y="422"/>
                    <a:pt x="44" y="424"/>
                    <a:pt x="45" y="423"/>
                  </a:cubicBezTo>
                  <a:cubicBezTo>
                    <a:pt x="45" y="418"/>
                    <a:pt x="45" y="423"/>
                    <a:pt x="44" y="418"/>
                  </a:cubicBezTo>
                  <a:cubicBezTo>
                    <a:pt x="46" y="416"/>
                    <a:pt x="45" y="415"/>
                    <a:pt x="46" y="412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6" y="406"/>
                    <a:pt x="46" y="408"/>
                    <a:pt x="46" y="401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7" y="395"/>
                    <a:pt x="47" y="396"/>
                    <a:pt x="49" y="393"/>
                  </a:cubicBezTo>
                  <a:cubicBezTo>
                    <a:pt x="50" y="393"/>
                    <a:pt x="50" y="393"/>
                    <a:pt x="50" y="393"/>
                  </a:cubicBezTo>
                  <a:cubicBezTo>
                    <a:pt x="51" y="394"/>
                    <a:pt x="51" y="394"/>
                    <a:pt x="52" y="395"/>
                  </a:cubicBezTo>
                  <a:cubicBezTo>
                    <a:pt x="52" y="388"/>
                    <a:pt x="50" y="385"/>
                    <a:pt x="54" y="381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7" y="376"/>
                    <a:pt x="55" y="376"/>
                    <a:pt x="58" y="377"/>
                  </a:cubicBezTo>
                  <a:cubicBezTo>
                    <a:pt x="58" y="374"/>
                    <a:pt x="58" y="376"/>
                    <a:pt x="59" y="373"/>
                  </a:cubicBezTo>
                  <a:cubicBezTo>
                    <a:pt x="59" y="373"/>
                    <a:pt x="59" y="373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1" y="362"/>
                    <a:pt x="61" y="362"/>
                    <a:pt x="61" y="362"/>
                  </a:cubicBezTo>
                  <a:cubicBezTo>
                    <a:pt x="63" y="360"/>
                    <a:pt x="62" y="359"/>
                    <a:pt x="63" y="357"/>
                  </a:cubicBezTo>
                  <a:cubicBezTo>
                    <a:pt x="64" y="362"/>
                    <a:pt x="64" y="362"/>
                    <a:pt x="64" y="362"/>
                  </a:cubicBezTo>
                  <a:cubicBezTo>
                    <a:pt x="71" y="353"/>
                    <a:pt x="71" y="353"/>
                    <a:pt x="71" y="353"/>
                  </a:cubicBezTo>
                  <a:cubicBezTo>
                    <a:pt x="71" y="353"/>
                    <a:pt x="71" y="353"/>
                    <a:pt x="71" y="352"/>
                  </a:cubicBezTo>
                  <a:cubicBezTo>
                    <a:pt x="70" y="349"/>
                    <a:pt x="71" y="351"/>
                    <a:pt x="70" y="349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2" y="339"/>
                    <a:pt x="74" y="334"/>
                    <a:pt x="75" y="330"/>
                  </a:cubicBezTo>
                  <a:cubicBezTo>
                    <a:pt x="75" y="329"/>
                    <a:pt x="75" y="328"/>
                    <a:pt x="75" y="326"/>
                  </a:cubicBezTo>
                  <a:cubicBezTo>
                    <a:pt x="76" y="321"/>
                    <a:pt x="78" y="319"/>
                    <a:pt x="78" y="314"/>
                  </a:cubicBezTo>
                  <a:cubicBezTo>
                    <a:pt x="78" y="308"/>
                    <a:pt x="78" y="301"/>
                    <a:pt x="76" y="295"/>
                  </a:cubicBezTo>
                  <a:cubicBezTo>
                    <a:pt x="74" y="288"/>
                    <a:pt x="80" y="274"/>
                    <a:pt x="78" y="264"/>
                  </a:cubicBezTo>
                  <a:cubicBezTo>
                    <a:pt x="78" y="258"/>
                    <a:pt x="81" y="248"/>
                    <a:pt x="80" y="244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78" y="240"/>
                    <a:pt x="78" y="240"/>
                    <a:pt x="78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8" y="232"/>
                    <a:pt x="78" y="234"/>
                    <a:pt x="79" y="228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7" y="198"/>
                    <a:pt x="80" y="199"/>
                    <a:pt x="83" y="200"/>
                  </a:cubicBezTo>
                  <a:cubicBezTo>
                    <a:pt x="83" y="204"/>
                    <a:pt x="82" y="207"/>
                    <a:pt x="81" y="211"/>
                  </a:cubicBezTo>
                  <a:cubicBezTo>
                    <a:pt x="81" y="217"/>
                    <a:pt x="82" y="229"/>
                    <a:pt x="82" y="235"/>
                  </a:cubicBezTo>
                  <a:cubicBezTo>
                    <a:pt x="82" y="238"/>
                    <a:pt x="82" y="239"/>
                    <a:pt x="82" y="242"/>
                  </a:cubicBezTo>
                  <a:cubicBezTo>
                    <a:pt x="81" y="245"/>
                    <a:pt x="81" y="245"/>
                    <a:pt x="81" y="247"/>
                  </a:cubicBezTo>
                  <a:cubicBezTo>
                    <a:pt x="80" y="255"/>
                    <a:pt x="82" y="258"/>
                    <a:pt x="81" y="265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5" y="298"/>
                    <a:pt x="85" y="298"/>
                    <a:pt x="85" y="298"/>
                  </a:cubicBezTo>
                  <a:cubicBezTo>
                    <a:pt x="88" y="289"/>
                    <a:pt x="86" y="285"/>
                    <a:pt x="87" y="277"/>
                  </a:cubicBezTo>
                  <a:cubicBezTo>
                    <a:pt x="88" y="270"/>
                    <a:pt x="89" y="266"/>
                    <a:pt x="89" y="257"/>
                  </a:cubicBezTo>
                  <a:cubicBezTo>
                    <a:pt x="90" y="253"/>
                    <a:pt x="90" y="257"/>
                    <a:pt x="91" y="253"/>
                  </a:cubicBezTo>
                  <a:cubicBezTo>
                    <a:pt x="91" y="250"/>
                    <a:pt x="91" y="249"/>
                    <a:pt x="92" y="247"/>
                  </a:cubicBezTo>
                  <a:cubicBezTo>
                    <a:pt x="94" y="251"/>
                    <a:pt x="93" y="261"/>
                    <a:pt x="93" y="265"/>
                  </a:cubicBezTo>
                  <a:cubicBezTo>
                    <a:pt x="92" y="268"/>
                    <a:pt x="93" y="279"/>
                    <a:pt x="95" y="281"/>
                  </a:cubicBezTo>
                  <a:cubicBezTo>
                    <a:pt x="97" y="281"/>
                    <a:pt x="96" y="282"/>
                    <a:pt x="98" y="279"/>
                  </a:cubicBezTo>
                  <a:cubicBezTo>
                    <a:pt x="99" y="275"/>
                    <a:pt x="98" y="269"/>
                    <a:pt x="99" y="265"/>
                  </a:cubicBezTo>
                  <a:cubicBezTo>
                    <a:pt x="100" y="262"/>
                    <a:pt x="99" y="267"/>
                    <a:pt x="100" y="262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1" y="263"/>
                    <a:pt x="102" y="268"/>
                    <a:pt x="101" y="276"/>
                  </a:cubicBezTo>
                  <a:cubicBezTo>
                    <a:pt x="100" y="281"/>
                    <a:pt x="96" y="298"/>
                    <a:pt x="100" y="304"/>
                  </a:cubicBezTo>
                  <a:cubicBezTo>
                    <a:pt x="105" y="301"/>
                    <a:pt x="102" y="304"/>
                    <a:pt x="103" y="298"/>
                  </a:cubicBezTo>
                  <a:cubicBezTo>
                    <a:pt x="104" y="291"/>
                    <a:pt x="107" y="288"/>
                    <a:pt x="108" y="277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113" y="228"/>
                    <a:pt x="114" y="228"/>
                    <a:pt x="114" y="22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5" y="186"/>
                    <a:pt x="113" y="185"/>
                    <a:pt x="117" y="184"/>
                  </a:cubicBezTo>
                  <a:cubicBezTo>
                    <a:pt x="116" y="177"/>
                    <a:pt x="117" y="176"/>
                    <a:pt x="117" y="170"/>
                  </a:cubicBezTo>
                  <a:cubicBezTo>
                    <a:pt x="117" y="166"/>
                    <a:pt x="117" y="166"/>
                    <a:pt x="117" y="164"/>
                  </a:cubicBezTo>
                  <a:cubicBezTo>
                    <a:pt x="117" y="163"/>
                    <a:pt x="117" y="162"/>
                    <a:pt x="117" y="159"/>
                  </a:cubicBezTo>
                  <a:cubicBezTo>
                    <a:pt x="118" y="153"/>
                    <a:pt x="117" y="151"/>
                    <a:pt x="118" y="145"/>
                  </a:cubicBezTo>
                  <a:cubicBezTo>
                    <a:pt x="118" y="141"/>
                    <a:pt x="118" y="137"/>
                    <a:pt x="118" y="132"/>
                  </a:cubicBezTo>
                  <a:cubicBezTo>
                    <a:pt x="118" y="88"/>
                    <a:pt x="119" y="72"/>
                    <a:pt x="111" y="32"/>
                  </a:cubicBezTo>
                  <a:cubicBezTo>
                    <a:pt x="110" y="27"/>
                    <a:pt x="113" y="19"/>
                    <a:pt x="108" y="10"/>
                  </a:cubicBezTo>
                  <a:cubicBezTo>
                    <a:pt x="105" y="4"/>
                    <a:pt x="103" y="1"/>
                    <a:pt x="97" y="1"/>
                  </a:cubicBez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/>
          </p:nvSpPr>
          <p:spPr bwMode="auto">
            <a:xfrm>
              <a:off x="4734413" y="4821485"/>
              <a:ext cx="127589" cy="475915"/>
            </a:xfrm>
            <a:custGeom>
              <a:avLst/>
              <a:gdLst>
                <a:gd name="T0" fmla="*/ 28 w 127"/>
                <a:gd name="T1" fmla="*/ 407 h 473"/>
                <a:gd name="T2" fmla="*/ 34 w 127"/>
                <a:gd name="T3" fmla="*/ 380 h 473"/>
                <a:gd name="T4" fmla="*/ 49 w 127"/>
                <a:gd name="T5" fmla="*/ 292 h 473"/>
                <a:gd name="T6" fmla="*/ 36 w 127"/>
                <a:gd name="T7" fmla="*/ 361 h 473"/>
                <a:gd name="T8" fmla="*/ 47 w 127"/>
                <a:gd name="T9" fmla="*/ 281 h 473"/>
                <a:gd name="T10" fmla="*/ 38 w 127"/>
                <a:gd name="T11" fmla="*/ 265 h 473"/>
                <a:gd name="T12" fmla="*/ 39 w 127"/>
                <a:gd name="T13" fmla="*/ 238 h 473"/>
                <a:gd name="T14" fmla="*/ 42 w 127"/>
                <a:gd name="T15" fmla="*/ 232 h 473"/>
                <a:gd name="T16" fmla="*/ 42 w 127"/>
                <a:gd name="T17" fmla="*/ 211 h 473"/>
                <a:gd name="T18" fmla="*/ 51 w 127"/>
                <a:gd name="T19" fmla="*/ 168 h 473"/>
                <a:gd name="T20" fmla="*/ 55 w 127"/>
                <a:gd name="T21" fmla="*/ 157 h 473"/>
                <a:gd name="T22" fmla="*/ 32 w 127"/>
                <a:gd name="T23" fmla="*/ 109 h 473"/>
                <a:gd name="T24" fmla="*/ 75 w 127"/>
                <a:gd name="T25" fmla="*/ 22 h 473"/>
                <a:gd name="T26" fmla="*/ 67 w 127"/>
                <a:gd name="T27" fmla="*/ 26 h 473"/>
                <a:gd name="T28" fmla="*/ 53 w 127"/>
                <a:gd name="T29" fmla="*/ 43 h 473"/>
                <a:gd name="T30" fmla="*/ 44 w 127"/>
                <a:gd name="T31" fmla="*/ 72 h 473"/>
                <a:gd name="T32" fmla="*/ 35 w 127"/>
                <a:gd name="T33" fmla="*/ 98 h 473"/>
                <a:gd name="T34" fmla="*/ 33 w 127"/>
                <a:gd name="T35" fmla="*/ 80 h 473"/>
                <a:gd name="T36" fmla="*/ 23 w 127"/>
                <a:gd name="T37" fmla="*/ 121 h 473"/>
                <a:gd name="T38" fmla="*/ 10 w 127"/>
                <a:gd name="T39" fmla="*/ 191 h 473"/>
                <a:gd name="T40" fmla="*/ 2 w 127"/>
                <a:gd name="T41" fmla="*/ 265 h 473"/>
                <a:gd name="T42" fmla="*/ 8 w 127"/>
                <a:gd name="T43" fmla="*/ 291 h 473"/>
                <a:gd name="T44" fmla="*/ 18 w 127"/>
                <a:gd name="T45" fmla="*/ 240 h 473"/>
                <a:gd name="T46" fmla="*/ 44 w 127"/>
                <a:gd name="T47" fmla="*/ 147 h 473"/>
                <a:gd name="T48" fmla="*/ 65 w 127"/>
                <a:gd name="T49" fmla="*/ 36 h 473"/>
                <a:gd name="T50" fmla="*/ 56 w 127"/>
                <a:gd name="T51" fmla="*/ 111 h 473"/>
                <a:gd name="T52" fmla="*/ 26 w 127"/>
                <a:gd name="T53" fmla="*/ 237 h 473"/>
                <a:gd name="T54" fmla="*/ 13 w 127"/>
                <a:gd name="T55" fmla="*/ 318 h 473"/>
                <a:gd name="T56" fmla="*/ 12 w 127"/>
                <a:gd name="T57" fmla="*/ 362 h 473"/>
                <a:gd name="T58" fmla="*/ 13 w 127"/>
                <a:gd name="T59" fmla="*/ 368 h 473"/>
                <a:gd name="T60" fmla="*/ 12 w 127"/>
                <a:gd name="T61" fmla="*/ 395 h 473"/>
                <a:gd name="T62" fmla="*/ 14 w 127"/>
                <a:gd name="T63" fmla="*/ 417 h 473"/>
                <a:gd name="T64" fmla="*/ 12 w 127"/>
                <a:gd name="T65" fmla="*/ 437 h 473"/>
                <a:gd name="T66" fmla="*/ 21 w 127"/>
                <a:gd name="T67" fmla="*/ 445 h 473"/>
                <a:gd name="T68" fmla="*/ 24 w 127"/>
                <a:gd name="T69" fmla="*/ 455 h 473"/>
                <a:gd name="T70" fmla="*/ 41 w 127"/>
                <a:gd name="T71" fmla="*/ 430 h 473"/>
                <a:gd name="T72" fmla="*/ 39 w 127"/>
                <a:gd name="T73" fmla="*/ 468 h 473"/>
                <a:gd name="T74" fmla="*/ 55 w 127"/>
                <a:gd name="T75" fmla="*/ 434 h 473"/>
                <a:gd name="T76" fmla="*/ 67 w 127"/>
                <a:gd name="T77" fmla="*/ 405 h 473"/>
                <a:gd name="T78" fmla="*/ 80 w 127"/>
                <a:gd name="T79" fmla="*/ 365 h 473"/>
                <a:gd name="T80" fmla="*/ 90 w 127"/>
                <a:gd name="T81" fmla="*/ 325 h 473"/>
                <a:gd name="T82" fmla="*/ 98 w 127"/>
                <a:gd name="T83" fmla="*/ 299 h 473"/>
                <a:gd name="T84" fmla="*/ 101 w 127"/>
                <a:gd name="T85" fmla="*/ 290 h 473"/>
                <a:gd name="T86" fmla="*/ 107 w 127"/>
                <a:gd name="T87" fmla="*/ 271 h 473"/>
                <a:gd name="T88" fmla="*/ 119 w 127"/>
                <a:gd name="T89" fmla="*/ 204 h 473"/>
                <a:gd name="T90" fmla="*/ 120 w 127"/>
                <a:gd name="T91" fmla="*/ 53 h 473"/>
                <a:gd name="T92" fmla="*/ 113 w 127"/>
                <a:gd name="T93" fmla="*/ 73 h 473"/>
                <a:gd name="T94" fmla="*/ 108 w 127"/>
                <a:gd name="T95" fmla="*/ 145 h 473"/>
                <a:gd name="T96" fmla="*/ 95 w 127"/>
                <a:gd name="T97" fmla="*/ 268 h 473"/>
                <a:gd name="T98" fmla="*/ 89 w 127"/>
                <a:gd name="T99" fmla="*/ 295 h 473"/>
                <a:gd name="T100" fmla="*/ 100 w 127"/>
                <a:gd name="T101" fmla="*/ 193 h 473"/>
                <a:gd name="T102" fmla="*/ 106 w 127"/>
                <a:gd name="T103" fmla="*/ 109 h 473"/>
                <a:gd name="T104" fmla="*/ 101 w 127"/>
                <a:gd name="T105" fmla="*/ 36 h 473"/>
                <a:gd name="T106" fmla="*/ 79 w 127"/>
                <a:gd name="T107" fmla="*/ 100 h 473"/>
                <a:gd name="T108" fmla="*/ 93 w 127"/>
                <a:gd name="T109" fmla="*/ 35 h 473"/>
                <a:gd name="T110" fmla="*/ 88 w 127"/>
                <a:gd name="T111" fmla="*/ 38 h 473"/>
                <a:gd name="T112" fmla="*/ 61 w 127"/>
                <a:gd name="T113" fmla="*/ 145 h 473"/>
                <a:gd name="T114" fmla="*/ 69 w 127"/>
                <a:gd name="T115" fmla="*/ 93 h 473"/>
                <a:gd name="T116" fmla="*/ 74 w 127"/>
                <a:gd name="T117" fmla="*/ 70 h 473"/>
                <a:gd name="T118" fmla="*/ 83 w 127"/>
                <a:gd name="T119" fmla="*/ 16 h 473"/>
                <a:gd name="T120" fmla="*/ 73 w 127"/>
                <a:gd name="T121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473">
                  <a:moveTo>
                    <a:pt x="38" y="419"/>
                  </a:moveTo>
                  <a:cubicBezTo>
                    <a:pt x="39" y="420"/>
                    <a:pt x="39" y="420"/>
                    <a:pt x="39" y="421"/>
                  </a:cubicBezTo>
                  <a:cubicBezTo>
                    <a:pt x="39" y="421"/>
                    <a:pt x="39" y="421"/>
                    <a:pt x="38" y="422"/>
                  </a:cubicBezTo>
                  <a:cubicBezTo>
                    <a:pt x="38" y="422"/>
                    <a:pt x="36" y="422"/>
                    <a:pt x="38" y="419"/>
                  </a:cubicBezTo>
                  <a:close/>
                  <a:moveTo>
                    <a:pt x="28" y="407"/>
                  </a:moveTo>
                  <a:cubicBezTo>
                    <a:pt x="27" y="405"/>
                    <a:pt x="27" y="408"/>
                    <a:pt x="27" y="404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3" y="380"/>
                    <a:pt x="32" y="381"/>
                    <a:pt x="34" y="380"/>
                  </a:cubicBezTo>
                  <a:cubicBezTo>
                    <a:pt x="34" y="384"/>
                    <a:pt x="34" y="385"/>
                    <a:pt x="33" y="388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0" y="406"/>
                    <a:pt x="31" y="404"/>
                    <a:pt x="28" y="407"/>
                  </a:cubicBezTo>
                  <a:close/>
                  <a:moveTo>
                    <a:pt x="47" y="281"/>
                  </a:moveTo>
                  <a:cubicBezTo>
                    <a:pt x="50" y="281"/>
                    <a:pt x="50" y="280"/>
                    <a:pt x="49" y="292"/>
                  </a:cubicBezTo>
                  <a:cubicBezTo>
                    <a:pt x="48" y="297"/>
                    <a:pt x="47" y="299"/>
                    <a:pt x="47" y="306"/>
                  </a:cubicBezTo>
                  <a:cubicBezTo>
                    <a:pt x="47" y="313"/>
                    <a:pt x="39" y="358"/>
                    <a:pt x="37" y="369"/>
                  </a:cubicBezTo>
                  <a:cubicBezTo>
                    <a:pt x="35" y="382"/>
                    <a:pt x="36" y="378"/>
                    <a:pt x="32" y="379"/>
                  </a:cubicBezTo>
                  <a:cubicBezTo>
                    <a:pt x="33" y="374"/>
                    <a:pt x="34" y="372"/>
                    <a:pt x="34" y="367"/>
                  </a:cubicBezTo>
                  <a:cubicBezTo>
                    <a:pt x="35" y="366"/>
                    <a:pt x="35" y="362"/>
                    <a:pt x="36" y="361"/>
                  </a:cubicBezTo>
                  <a:cubicBezTo>
                    <a:pt x="36" y="359"/>
                    <a:pt x="36" y="359"/>
                    <a:pt x="37" y="355"/>
                  </a:cubicBezTo>
                  <a:cubicBezTo>
                    <a:pt x="40" y="342"/>
                    <a:pt x="44" y="318"/>
                    <a:pt x="45" y="306"/>
                  </a:cubicBezTo>
                  <a:cubicBezTo>
                    <a:pt x="45" y="301"/>
                    <a:pt x="46" y="297"/>
                    <a:pt x="46" y="293"/>
                  </a:cubicBezTo>
                  <a:cubicBezTo>
                    <a:pt x="47" y="289"/>
                    <a:pt x="45" y="289"/>
                    <a:pt x="47" y="282"/>
                  </a:cubicBezTo>
                  <a:cubicBezTo>
                    <a:pt x="47" y="281"/>
                    <a:pt x="47" y="281"/>
                    <a:pt x="47" y="281"/>
                  </a:cubicBezTo>
                  <a:close/>
                  <a:moveTo>
                    <a:pt x="36" y="290"/>
                  </a:moveTo>
                  <a:cubicBezTo>
                    <a:pt x="34" y="289"/>
                    <a:pt x="34" y="291"/>
                    <a:pt x="35" y="287"/>
                  </a:cubicBezTo>
                  <a:cubicBezTo>
                    <a:pt x="36" y="283"/>
                    <a:pt x="35" y="286"/>
                    <a:pt x="37" y="285"/>
                  </a:cubicBezTo>
                  <a:cubicBezTo>
                    <a:pt x="38" y="287"/>
                    <a:pt x="37" y="288"/>
                    <a:pt x="36" y="290"/>
                  </a:cubicBezTo>
                  <a:close/>
                  <a:moveTo>
                    <a:pt x="38" y="265"/>
                  </a:moveTo>
                  <a:cubicBezTo>
                    <a:pt x="36" y="265"/>
                    <a:pt x="36" y="265"/>
                    <a:pt x="36" y="265"/>
                  </a:cubicBezTo>
                  <a:cubicBezTo>
                    <a:pt x="35" y="261"/>
                    <a:pt x="36" y="260"/>
                    <a:pt x="38" y="258"/>
                  </a:cubicBezTo>
                  <a:cubicBezTo>
                    <a:pt x="37" y="254"/>
                    <a:pt x="37" y="249"/>
                    <a:pt x="38" y="246"/>
                  </a:cubicBezTo>
                  <a:cubicBezTo>
                    <a:pt x="39" y="243"/>
                    <a:pt x="39" y="246"/>
                    <a:pt x="39" y="241"/>
                  </a:cubicBezTo>
                  <a:cubicBezTo>
                    <a:pt x="39" y="240"/>
                    <a:pt x="39" y="239"/>
                    <a:pt x="39" y="238"/>
                  </a:cubicBezTo>
                  <a:cubicBezTo>
                    <a:pt x="39" y="234"/>
                    <a:pt x="39" y="236"/>
                    <a:pt x="40" y="235"/>
                  </a:cubicBezTo>
                  <a:cubicBezTo>
                    <a:pt x="41" y="236"/>
                    <a:pt x="41" y="234"/>
                    <a:pt x="41" y="238"/>
                  </a:cubicBezTo>
                  <a:lnTo>
                    <a:pt x="38" y="265"/>
                  </a:lnTo>
                  <a:close/>
                  <a:moveTo>
                    <a:pt x="42" y="228"/>
                  </a:moveTo>
                  <a:cubicBezTo>
                    <a:pt x="43" y="231"/>
                    <a:pt x="43" y="230"/>
                    <a:pt x="42" y="232"/>
                  </a:cubicBezTo>
                  <a:cubicBezTo>
                    <a:pt x="42" y="231"/>
                    <a:pt x="40" y="234"/>
                    <a:pt x="41" y="230"/>
                  </a:cubicBezTo>
                  <a:cubicBezTo>
                    <a:pt x="41" y="227"/>
                    <a:pt x="41" y="230"/>
                    <a:pt x="42" y="228"/>
                  </a:cubicBezTo>
                  <a:close/>
                  <a:moveTo>
                    <a:pt x="44" y="219"/>
                  </a:moveTo>
                  <a:cubicBezTo>
                    <a:pt x="44" y="218"/>
                    <a:pt x="43" y="218"/>
                    <a:pt x="43" y="218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39" y="215"/>
                    <a:pt x="36" y="226"/>
                    <a:pt x="36" y="227"/>
                  </a:cubicBezTo>
                  <a:cubicBezTo>
                    <a:pt x="34" y="226"/>
                    <a:pt x="34" y="224"/>
                    <a:pt x="36" y="214"/>
                  </a:cubicBezTo>
                  <a:cubicBezTo>
                    <a:pt x="38" y="202"/>
                    <a:pt x="39" y="205"/>
                    <a:pt x="40" y="203"/>
                  </a:cubicBezTo>
                  <a:cubicBezTo>
                    <a:pt x="41" y="196"/>
                    <a:pt x="43" y="192"/>
                    <a:pt x="45" y="185"/>
                  </a:cubicBezTo>
                  <a:cubicBezTo>
                    <a:pt x="48" y="170"/>
                    <a:pt x="47" y="173"/>
                    <a:pt x="51" y="168"/>
                  </a:cubicBezTo>
                  <a:cubicBezTo>
                    <a:pt x="51" y="165"/>
                    <a:pt x="50" y="166"/>
                    <a:pt x="50" y="162"/>
                  </a:cubicBezTo>
                  <a:cubicBezTo>
                    <a:pt x="53" y="161"/>
                    <a:pt x="50" y="162"/>
                    <a:pt x="52" y="156"/>
                  </a:cubicBezTo>
                  <a:cubicBezTo>
                    <a:pt x="53" y="153"/>
                    <a:pt x="53" y="156"/>
                    <a:pt x="53" y="152"/>
                  </a:cubicBezTo>
                  <a:cubicBezTo>
                    <a:pt x="54" y="148"/>
                    <a:pt x="53" y="151"/>
                    <a:pt x="55" y="148"/>
                  </a:cubicBezTo>
                  <a:cubicBezTo>
                    <a:pt x="57" y="150"/>
                    <a:pt x="58" y="143"/>
                    <a:pt x="55" y="157"/>
                  </a:cubicBezTo>
                  <a:cubicBezTo>
                    <a:pt x="52" y="169"/>
                    <a:pt x="44" y="203"/>
                    <a:pt x="44" y="215"/>
                  </a:cubicBezTo>
                  <a:cubicBezTo>
                    <a:pt x="44" y="218"/>
                    <a:pt x="45" y="217"/>
                    <a:pt x="43" y="219"/>
                  </a:cubicBezTo>
                  <a:lnTo>
                    <a:pt x="44" y="219"/>
                  </a:lnTo>
                  <a:close/>
                  <a:moveTo>
                    <a:pt x="30" y="122"/>
                  </a:moveTo>
                  <a:cubicBezTo>
                    <a:pt x="31" y="110"/>
                    <a:pt x="31" y="117"/>
                    <a:pt x="32" y="109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3" y="113"/>
                    <a:pt x="34" y="112"/>
                    <a:pt x="33" y="116"/>
                  </a:cubicBezTo>
                  <a:cubicBezTo>
                    <a:pt x="31" y="123"/>
                    <a:pt x="32" y="122"/>
                    <a:pt x="30" y="122"/>
                  </a:cubicBezTo>
                  <a:close/>
                  <a:moveTo>
                    <a:pt x="71" y="38"/>
                  </a:moveTo>
                  <a:cubicBezTo>
                    <a:pt x="72" y="33"/>
                    <a:pt x="74" y="27"/>
                    <a:pt x="75" y="22"/>
                  </a:cubicBezTo>
                  <a:cubicBezTo>
                    <a:pt x="75" y="18"/>
                    <a:pt x="75" y="16"/>
                    <a:pt x="76" y="13"/>
                  </a:cubicBezTo>
                  <a:cubicBezTo>
                    <a:pt x="77" y="9"/>
                    <a:pt x="77" y="9"/>
                    <a:pt x="78" y="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9" y="14"/>
                    <a:pt x="71" y="15"/>
                    <a:pt x="70" y="21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7"/>
                    <a:pt x="66" y="2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3" y="13"/>
                    <a:pt x="61" y="20"/>
                    <a:pt x="62" y="25"/>
                  </a:cubicBezTo>
                  <a:cubicBezTo>
                    <a:pt x="55" y="26"/>
                    <a:pt x="57" y="36"/>
                    <a:pt x="53" y="43"/>
                  </a:cubicBezTo>
                  <a:cubicBezTo>
                    <a:pt x="52" y="46"/>
                    <a:pt x="52" y="44"/>
                    <a:pt x="51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7"/>
                    <a:pt x="51" y="54"/>
                    <a:pt x="50" y="57"/>
                  </a:cubicBezTo>
                  <a:cubicBezTo>
                    <a:pt x="49" y="60"/>
                    <a:pt x="48" y="59"/>
                    <a:pt x="44" y="72"/>
                  </a:cubicBezTo>
                  <a:cubicBezTo>
                    <a:pt x="43" y="73"/>
                    <a:pt x="42" y="76"/>
                    <a:pt x="41" y="78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5"/>
                    <a:pt x="38" y="95"/>
                    <a:pt x="37" y="99"/>
                  </a:cubicBezTo>
                  <a:cubicBezTo>
                    <a:pt x="35" y="102"/>
                    <a:pt x="35" y="101"/>
                    <a:pt x="34" y="105"/>
                  </a:cubicBezTo>
                  <a:cubicBezTo>
                    <a:pt x="34" y="103"/>
                    <a:pt x="34" y="100"/>
                    <a:pt x="35" y="98"/>
                  </a:cubicBezTo>
                  <a:cubicBezTo>
                    <a:pt x="36" y="93"/>
                    <a:pt x="39" y="87"/>
                    <a:pt x="38" y="82"/>
                  </a:cubicBezTo>
                  <a:cubicBezTo>
                    <a:pt x="37" y="80"/>
                    <a:pt x="38" y="84"/>
                    <a:pt x="37" y="80"/>
                  </a:cubicBezTo>
                  <a:cubicBezTo>
                    <a:pt x="39" y="75"/>
                    <a:pt x="40" y="71"/>
                    <a:pt x="41" y="65"/>
                  </a:cubicBezTo>
                  <a:cubicBezTo>
                    <a:pt x="36" y="68"/>
                    <a:pt x="39" y="67"/>
                    <a:pt x="36" y="7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8" y="96"/>
                    <a:pt x="31" y="81"/>
                    <a:pt x="28" y="99"/>
                  </a:cubicBezTo>
                  <a:cubicBezTo>
                    <a:pt x="30" y="100"/>
                    <a:pt x="27" y="101"/>
                    <a:pt x="27" y="101"/>
                  </a:cubicBezTo>
                  <a:cubicBezTo>
                    <a:pt x="26" y="121"/>
                    <a:pt x="24" y="106"/>
                    <a:pt x="24" y="119"/>
                  </a:cubicBezTo>
                  <a:cubicBezTo>
                    <a:pt x="24" y="119"/>
                    <a:pt x="23" y="119"/>
                    <a:pt x="23" y="120"/>
                  </a:cubicBezTo>
                  <a:cubicBezTo>
                    <a:pt x="23" y="120"/>
                    <a:pt x="23" y="121"/>
                    <a:pt x="23" y="12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6"/>
                    <a:pt x="15" y="162"/>
                    <a:pt x="14" y="166"/>
                  </a:cubicBezTo>
                  <a:cubicBezTo>
                    <a:pt x="13" y="169"/>
                    <a:pt x="14" y="171"/>
                    <a:pt x="13" y="175"/>
                  </a:cubicBezTo>
                  <a:cubicBezTo>
                    <a:pt x="12" y="179"/>
                    <a:pt x="12" y="175"/>
                    <a:pt x="12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3"/>
                    <a:pt x="10" y="194"/>
                    <a:pt x="10" y="195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7" y="207"/>
                    <a:pt x="7" y="219"/>
                    <a:pt x="6" y="227"/>
                  </a:cubicBezTo>
                  <a:cubicBezTo>
                    <a:pt x="5" y="233"/>
                    <a:pt x="6" y="234"/>
                    <a:pt x="5" y="239"/>
                  </a:cubicBezTo>
                  <a:cubicBezTo>
                    <a:pt x="0" y="251"/>
                    <a:pt x="4" y="251"/>
                    <a:pt x="2" y="265"/>
                  </a:cubicBezTo>
                  <a:cubicBezTo>
                    <a:pt x="2" y="270"/>
                    <a:pt x="2" y="276"/>
                    <a:pt x="3" y="283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7" y="298"/>
                    <a:pt x="7" y="298"/>
                    <a:pt x="7" y="298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11" y="286"/>
                    <a:pt x="11" y="286"/>
                    <a:pt x="11" y="286"/>
                  </a:cubicBezTo>
                  <a:cubicBezTo>
                    <a:pt x="11" y="284"/>
                    <a:pt x="11" y="283"/>
                    <a:pt x="11" y="281"/>
                  </a:cubicBezTo>
                  <a:cubicBezTo>
                    <a:pt x="14" y="267"/>
                    <a:pt x="14" y="267"/>
                    <a:pt x="14" y="267"/>
                  </a:cubicBezTo>
                  <a:cubicBezTo>
                    <a:pt x="15" y="259"/>
                    <a:pt x="15" y="247"/>
                    <a:pt x="18" y="240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24" y="215"/>
                    <a:pt x="35" y="181"/>
                    <a:pt x="36" y="175"/>
                  </a:cubicBezTo>
                  <a:cubicBezTo>
                    <a:pt x="37" y="168"/>
                    <a:pt x="40" y="168"/>
                    <a:pt x="40" y="158"/>
                  </a:cubicBezTo>
                  <a:cubicBezTo>
                    <a:pt x="44" y="156"/>
                    <a:pt x="42" y="152"/>
                    <a:pt x="43" y="147"/>
                  </a:cubicBezTo>
                  <a:cubicBezTo>
                    <a:pt x="43" y="147"/>
                    <a:pt x="44" y="147"/>
                    <a:pt x="44" y="147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07"/>
                    <a:pt x="51" y="105"/>
                    <a:pt x="51" y="9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64"/>
                    <a:pt x="62" y="56"/>
                    <a:pt x="60" y="49"/>
                  </a:cubicBezTo>
                  <a:cubicBezTo>
                    <a:pt x="63" y="46"/>
                    <a:pt x="63" y="41"/>
                    <a:pt x="65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40"/>
                    <a:pt x="64" y="46"/>
                    <a:pt x="64" y="5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7" y="84"/>
                    <a:pt x="59" y="98"/>
                    <a:pt x="56" y="111"/>
                  </a:cubicBezTo>
                  <a:cubicBezTo>
                    <a:pt x="54" y="120"/>
                    <a:pt x="53" y="127"/>
                    <a:pt x="51" y="135"/>
                  </a:cubicBezTo>
                  <a:cubicBezTo>
                    <a:pt x="49" y="141"/>
                    <a:pt x="49" y="146"/>
                    <a:pt x="48" y="15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2" y="174"/>
                    <a:pt x="42" y="176"/>
                    <a:pt x="40" y="183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41"/>
                    <a:pt x="25" y="240"/>
                    <a:pt x="25" y="243"/>
                  </a:cubicBezTo>
                  <a:cubicBezTo>
                    <a:pt x="19" y="274"/>
                    <a:pt x="19" y="274"/>
                    <a:pt x="19" y="274"/>
                  </a:cubicBezTo>
                  <a:cubicBezTo>
                    <a:pt x="18" y="281"/>
                    <a:pt x="17" y="282"/>
                    <a:pt x="17" y="291"/>
                  </a:cubicBezTo>
                  <a:cubicBezTo>
                    <a:pt x="14" y="294"/>
                    <a:pt x="16" y="298"/>
                    <a:pt x="14" y="304"/>
                  </a:cubicBezTo>
                  <a:cubicBezTo>
                    <a:pt x="13" y="308"/>
                    <a:pt x="13" y="313"/>
                    <a:pt x="13" y="318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0" y="335"/>
                    <a:pt x="12" y="338"/>
                    <a:pt x="12" y="343"/>
                  </a:cubicBezTo>
                  <a:cubicBezTo>
                    <a:pt x="12" y="343"/>
                    <a:pt x="11" y="344"/>
                    <a:pt x="10" y="344"/>
                  </a:cubicBezTo>
                  <a:cubicBezTo>
                    <a:pt x="10" y="351"/>
                    <a:pt x="10" y="354"/>
                    <a:pt x="9" y="359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2" y="362"/>
                    <a:pt x="12" y="361"/>
                    <a:pt x="13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60"/>
                    <a:pt x="13" y="361"/>
                    <a:pt x="16" y="360"/>
                  </a:cubicBezTo>
                  <a:cubicBezTo>
                    <a:pt x="13" y="363"/>
                    <a:pt x="14" y="362"/>
                    <a:pt x="14" y="368"/>
                  </a:cubicBezTo>
                  <a:cubicBezTo>
                    <a:pt x="13" y="368"/>
                    <a:pt x="13" y="368"/>
                    <a:pt x="13" y="368"/>
                  </a:cubicBezTo>
                  <a:cubicBezTo>
                    <a:pt x="12" y="369"/>
                    <a:pt x="12" y="368"/>
                    <a:pt x="11" y="372"/>
                  </a:cubicBezTo>
                  <a:cubicBezTo>
                    <a:pt x="10" y="375"/>
                    <a:pt x="10" y="377"/>
                    <a:pt x="10" y="379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3"/>
                    <a:pt x="11" y="382"/>
                    <a:pt x="12" y="386"/>
                  </a:cubicBezTo>
                  <a:cubicBezTo>
                    <a:pt x="12" y="392"/>
                    <a:pt x="12" y="385"/>
                    <a:pt x="12" y="395"/>
                  </a:cubicBezTo>
                  <a:cubicBezTo>
                    <a:pt x="12" y="397"/>
                    <a:pt x="12" y="397"/>
                    <a:pt x="12" y="399"/>
                  </a:cubicBezTo>
                  <a:cubicBezTo>
                    <a:pt x="12" y="403"/>
                    <a:pt x="15" y="412"/>
                    <a:pt x="12" y="414"/>
                  </a:cubicBezTo>
                  <a:cubicBezTo>
                    <a:pt x="12" y="414"/>
                    <a:pt x="12" y="414"/>
                    <a:pt x="13" y="415"/>
                  </a:cubicBezTo>
                  <a:cubicBezTo>
                    <a:pt x="13" y="415"/>
                    <a:pt x="13" y="415"/>
                    <a:pt x="13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4" y="417"/>
                    <a:pt x="14" y="417"/>
                    <a:pt x="14" y="418"/>
                  </a:cubicBezTo>
                  <a:cubicBezTo>
                    <a:pt x="12" y="420"/>
                    <a:pt x="12" y="420"/>
                    <a:pt x="13" y="424"/>
                  </a:cubicBezTo>
                  <a:cubicBezTo>
                    <a:pt x="12" y="425"/>
                    <a:pt x="13" y="424"/>
                    <a:pt x="12" y="425"/>
                  </a:cubicBezTo>
                  <a:cubicBezTo>
                    <a:pt x="11" y="426"/>
                    <a:pt x="11" y="426"/>
                    <a:pt x="11" y="426"/>
                  </a:cubicBezTo>
                  <a:cubicBezTo>
                    <a:pt x="12" y="430"/>
                    <a:pt x="12" y="433"/>
                    <a:pt x="12" y="437"/>
                  </a:cubicBezTo>
                  <a:cubicBezTo>
                    <a:pt x="13" y="438"/>
                    <a:pt x="11" y="439"/>
                    <a:pt x="14" y="438"/>
                  </a:cubicBezTo>
                  <a:cubicBezTo>
                    <a:pt x="12" y="441"/>
                    <a:pt x="12" y="440"/>
                    <a:pt x="12" y="442"/>
                  </a:cubicBezTo>
                  <a:cubicBezTo>
                    <a:pt x="12" y="449"/>
                    <a:pt x="12" y="452"/>
                    <a:pt x="18" y="448"/>
                  </a:cubicBezTo>
                  <a:cubicBezTo>
                    <a:pt x="18" y="453"/>
                    <a:pt x="17" y="450"/>
                    <a:pt x="19" y="453"/>
                  </a:cubicBezTo>
                  <a:cubicBezTo>
                    <a:pt x="22" y="449"/>
                    <a:pt x="20" y="448"/>
                    <a:pt x="21" y="445"/>
                  </a:cubicBezTo>
                  <a:cubicBezTo>
                    <a:pt x="23" y="434"/>
                    <a:pt x="23" y="434"/>
                    <a:pt x="23" y="434"/>
                  </a:cubicBezTo>
                  <a:cubicBezTo>
                    <a:pt x="24" y="432"/>
                    <a:pt x="24" y="433"/>
                    <a:pt x="24" y="431"/>
                  </a:cubicBezTo>
                  <a:cubicBezTo>
                    <a:pt x="26" y="427"/>
                    <a:pt x="25" y="424"/>
                    <a:pt x="28" y="421"/>
                  </a:cubicBezTo>
                  <a:cubicBezTo>
                    <a:pt x="28" y="433"/>
                    <a:pt x="25" y="441"/>
                    <a:pt x="25" y="447"/>
                  </a:cubicBezTo>
                  <a:cubicBezTo>
                    <a:pt x="24" y="455"/>
                    <a:pt x="24" y="455"/>
                    <a:pt x="24" y="455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29" y="450"/>
                    <a:pt x="31" y="445"/>
                    <a:pt x="33" y="440"/>
                  </a:cubicBezTo>
                  <a:cubicBezTo>
                    <a:pt x="34" y="437"/>
                    <a:pt x="35" y="436"/>
                    <a:pt x="36" y="433"/>
                  </a:cubicBezTo>
                  <a:cubicBezTo>
                    <a:pt x="37" y="429"/>
                    <a:pt x="36" y="428"/>
                    <a:pt x="40" y="427"/>
                  </a:cubicBezTo>
                  <a:cubicBezTo>
                    <a:pt x="40" y="428"/>
                    <a:pt x="41" y="426"/>
                    <a:pt x="41" y="430"/>
                  </a:cubicBezTo>
                  <a:cubicBezTo>
                    <a:pt x="40" y="442"/>
                    <a:pt x="40" y="442"/>
                    <a:pt x="40" y="442"/>
                  </a:cubicBezTo>
                  <a:cubicBezTo>
                    <a:pt x="32" y="463"/>
                    <a:pt x="32" y="463"/>
                    <a:pt x="32" y="463"/>
                  </a:cubicBezTo>
                  <a:cubicBezTo>
                    <a:pt x="34" y="468"/>
                    <a:pt x="34" y="466"/>
                    <a:pt x="33" y="473"/>
                  </a:cubicBezTo>
                  <a:cubicBezTo>
                    <a:pt x="36" y="473"/>
                    <a:pt x="34" y="473"/>
                    <a:pt x="36" y="472"/>
                  </a:cubicBezTo>
                  <a:cubicBezTo>
                    <a:pt x="39" y="471"/>
                    <a:pt x="39" y="472"/>
                    <a:pt x="39" y="468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1" y="467"/>
                    <a:pt x="42" y="467"/>
                    <a:pt x="42" y="466"/>
                  </a:cubicBezTo>
                  <a:cubicBezTo>
                    <a:pt x="42" y="459"/>
                    <a:pt x="43" y="459"/>
                    <a:pt x="45" y="454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53" y="444"/>
                    <a:pt x="53" y="438"/>
                    <a:pt x="55" y="434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60" y="422"/>
                    <a:pt x="60" y="422"/>
                    <a:pt x="60" y="422"/>
                  </a:cubicBezTo>
                  <a:cubicBezTo>
                    <a:pt x="58" y="415"/>
                    <a:pt x="61" y="419"/>
                    <a:pt x="63" y="416"/>
                  </a:cubicBezTo>
                  <a:cubicBezTo>
                    <a:pt x="64" y="415"/>
                    <a:pt x="64" y="411"/>
                    <a:pt x="65" y="410"/>
                  </a:cubicBezTo>
                  <a:cubicBezTo>
                    <a:pt x="67" y="405"/>
                    <a:pt x="67" y="405"/>
                    <a:pt x="67" y="405"/>
                  </a:cubicBezTo>
                  <a:cubicBezTo>
                    <a:pt x="68" y="402"/>
                    <a:pt x="67" y="408"/>
                    <a:pt x="68" y="403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1" y="391"/>
                    <a:pt x="70" y="391"/>
                    <a:pt x="72" y="387"/>
                  </a:cubicBezTo>
                  <a:cubicBezTo>
                    <a:pt x="76" y="371"/>
                    <a:pt x="76" y="371"/>
                    <a:pt x="76" y="371"/>
                  </a:cubicBezTo>
                  <a:cubicBezTo>
                    <a:pt x="77" y="367"/>
                    <a:pt x="77" y="368"/>
                    <a:pt x="80" y="365"/>
                  </a:cubicBezTo>
                  <a:cubicBezTo>
                    <a:pt x="78" y="361"/>
                    <a:pt x="80" y="353"/>
                    <a:pt x="80" y="349"/>
                  </a:cubicBezTo>
                  <a:cubicBezTo>
                    <a:pt x="81" y="345"/>
                    <a:pt x="81" y="349"/>
                    <a:pt x="82" y="346"/>
                  </a:cubicBezTo>
                  <a:cubicBezTo>
                    <a:pt x="82" y="342"/>
                    <a:pt x="82" y="338"/>
                    <a:pt x="83" y="334"/>
                  </a:cubicBezTo>
                  <a:cubicBezTo>
                    <a:pt x="84" y="331"/>
                    <a:pt x="88" y="332"/>
                    <a:pt x="89" y="331"/>
                  </a:cubicBezTo>
                  <a:cubicBezTo>
                    <a:pt x="89" y="329"/>
                    <a:pt x="87" y="326"/>
                    <a:pt x="90" y="325"/>
                  </a:cubicBezTo>
                  <a:cubicBezTo>
                    <a:pt x="90" y="315"/>
                    <a:pt x="89" y="320"/>
                    <a:pt x="91" y="314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8" y="312"/>
                    <a:pt x="97" y="310"/>
                    <a:pt x="99" y="306"/>
                  </a:cubicBezTo>
                  <a:cubicBezTo>
                    <a:pt x="100" y="305"/>
                    <a:pt x="100" y="304"/>
                    <a:pt x="100" y="302"/>
                  </a:cubicBezTo>
                  <a:cubicBezTo>
                    <a:pt x="98" y="300"/>
                    <a:pt x="99" y="302"/>
                    <a:pt x="98" y="299"/>
                  </a:cubicBezTo>
                  <a:cubicBezTo>
                    <a:pt x="98" y="299"/>
                    <a:pt x="99" y="299"/>
                    <a:pt x="99" y="299"/>
                  </a:cubicBezTo>
                  <a:cubicBezTo>
                    <a:pt x="99" y="299"/>
                    <a:pt x="99" y="298"/>
                    <a:pt x="99" y="298"/>
                  </a:cubicBezTo>
                  <a:cubicBezTo>
                    <a:pt x="99" y="298"/>
                    <a:pt x="99" y="298"/>
                    <a:pt x="100" y="298"/>
                  </a:cubicBezTo>
                  <a:cubicBezTo>
                    <a:pt x="100" y="298"/>
                    <a:pt x="101" y="297"/>
                    <a:pt x="101" y="297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3" y="282"/>
                    <a:pt x="104" y="285"/>
                    <a:pt x="105" y="281"/>
                  </a:cubicBezTo>
                  <a:cubicBezTo>
                    <a:pt x="105" y="277"/>
                    <a:pt x="104" y="277"/>
                    <a:pt x="104" y="273"/>
                  </a:cubicBezTo>
                  <a:cubicBezTo>
                    <a:pt x="104" y="272"/>
                    <a:pt x="105" y="272"/>
                    <a:pt x="105" y="272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8" y="266"/>
                    <a:pt x="111" y="256"/>
                    <a:pt x="111" y="251"/>
                  </a:cubicBezTo>
                  <a:cubicBezTo>
                    <a:pt x="111" y="249"/>
                    <a:pt x="111" y="248"/>
                    <a:pt x="111" y="247"/>
                  </a:cubicBezTo>
                  <a:cubicBezTo>
                    <a:pt x="112" y="241"/>
                    <a:pt x="114" y="239"/>
                    <a:pt x="112" y="233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7" y="219"/>
                    <a:pt x="118" y="210"/>
                    <a:pt x="119" y="204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34"/>
                    <a:pt x="126" y="118"/>
                    <a:pt x="126" y="102"/>
                  </a:cubicBezTo>
                  <a:cubicBezTo>
                    <a:pt x="125" y="93"/>
                    <a:pt x="123" y="88"/>
                    <a:pt x="123" y="80"/>
                  </a:cubicBezTo>
                  <a:cubicBezTo>
                    <a:pt x="123" y="76"/>
                    <a:pt x="120" y="63"/>
                    <a:pt x="118" y="61"/>
                  </a:cubicBezTo>
                  <a:cubicBezTo>
                    <a:pt x="120" y="59"/>
                    <a:pt x="119" y="56"/>
                    <a:pt x="120" y="53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5" y="51"/>
                    <a:pt x="117" y="50"/>
                    <a:pt x="114" y="51"/>
                  </a:cubicBezTo>
                  <a:cubicBezTo>
                    <a:pt x="114" y="52"/>
                    <a:pt x="114" y="54"/>
                    <a:pt x="114" y="55"/>
                  </a:cubicBezTo>
                  <a:cubicBezTo>
                    <a:pt x="113" y="59"/>
                    <a:pt x="113" y="54"/>
                    <a:pt x="113" y="58"/>
                  </a:cubicBezTo>
                  <a:cubicBezTo>
                    <a:pt x="113" y="62"/>
                    <a:pt x="114" y="63"/>
                    <a:pt x="113" y="73"/>
                  </a:cubicBezTo>
                  <a:cubicBezTo>
                    <a:pt x="112" y="82"/>
                    <a:pt x="112" y="105"/>
                    <a:pt x="111" y="114"/>
                  </a:cubicBezTo>
                  <a:cubicBezTo>
                    <a:pt x="110" y="118"/>
                    <a:pt x="110" y="117"/>
                    <a:pt x="110" y="12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10" y="124"/>
                    <a:pt x="110" y="124"/>
                    <a:pt x="110" y="12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7" y="147"/>
                    <a:pt x="107" y="150"/>
                    <a:pt x="107" y="152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83"/>
                    <a:pt x="104" y="187"/>
                    <a:pt x="103" y="191"/>
                  </a:cubicBezTo>
                  <a:cubicBezTo>
                    <a:pt x="102" y="203"/>
                    <a:pt x="101" y="217"/>
                    <a:pt x="98" y="229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4" y="267"/>
                    <a:pt x="93" y="268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1" y="285"/>
                    <a:pt x="94" y="278"/>
                    <a:pt x="91" y="283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0" y="290"/>
                    <a:pt x="94" y="285"/>
                    <a:pt x="89" y="295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1" y="260"/>
                    <a:pt x="91" y="258"/>
                    <a:pt x="91" y="255"/>
                  </a:cubicBezTo>
                  <a:cubicBezTo>
                    <a:pt x="91" y="249"/>
                    <a:pt x="92" y="246"/>
                    <a:pt x="94" y="244"/>
                  </a:cubicBezTo>
                  <a:cubicBezTo>
                    <a:pt x="94" y="234"/>
                    <a:pt x="95" y="226"/>
                    <a:pt x="97" y="217"/>
                  </a:cubicBezTo>
                  <a:cubicBezTo>
                    <a:pt x="98" y="209"/>
                    <a:pt x="100" y="203"/>
                    <a:pt x="100" y="193"/>
                  </a:cubicBezTo>
                  <a:cubicBezTo>
                    <a:pt x="100" y="179"/>
                    <a:pt x="104" y="153"/>
                    <a:pt x="104" y="142"/>
                  </a:cubicBezTo>
                  <a:cubicBezTo>
                    <a:pt x="103" y="142"/>
                    <a:pt x="104" y="143"/>
                    <a:pt x="104" y="141"/>
                  </a:cubicBezTo>
                  <a:cubicBezTo>
                    <a:pt x="105" y="139"/>
                    <a:pt x="105" y="138"/>
                    <a:pt x="105" y="13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4"/>
                    <a:pt x="106" y="114"/>
                    <a:pt x="106" y="109"/>
                  </a:cubicBezTo>
                  <a:cubicBezTo>
                    <a:pt x="108" y="100"/>
                    <a:pt x="107" y="92"/>
                    <a:pt x="107" y="83"/>
                  </a:cubicBezTo>
                  <a:cubicBezTo>
                    <a:pt x="108" y="78"/>
                    <a:pt x="108" y="79"/>
                    <a:pt x="108" y="74"/>
                  </a:cubicBezTo>
                  <a:cubicBezTo>
                    <a:pt x="105" y="71"/>
                    <a:pt x="105" y="67"/>
                    <a:pt x="101" y="65"/>
                  </a:cubicBezTo>
                  <a:cubicBezTo>
                    <a:pt x="104" y="60"/>
                    <a:pt x="103" y="63"/>
                    <a:pt x="102" y="58"/>
                  </a:cubicBezTo>
                  <a:cubicBezTo>
                    <a:pt x="102" y="50"/>
                    <a:pt x="106" y="40"/>
                    <a:pt x="101" y="36"/>
                  </a:cubicBezTo>
                  <a:cubicBezTo>
                    <a:pt x="100" y="39"/>
                    <a:pt x="101" y="37"/>
                    <a:pt x="98" y="39"/>
                  </a:cubicBezTo>
                  <a:cubicBezTo>
                    <a:pt x="98" y="46"/>
                    <a:pt x="95" y="53"/>
                    <a:pt x="93" y="61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9"/>
                    <a:pt x="84" y="92"/>
                    <a:pt x="86" y="96"/>
                  </a:cubicBezTo>
                  <a:cubicBezTo>
                    <a:pt x="80" y="97"/>
                    <a:pt x="83" y="99"/>
                    <a:pt x="79" y="100"/>
                  </a:cubicBezTo>
                  <a:cubicBezTo>
                    <a:pt x="79" y="103"/>
                    <a:pt x="79" y="104"/>
                    <a:pt x="78" y="10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4" y="104"/>
                    <a:pt x="80" y="90"/>
                    <a:pt x="83" y="8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1" y="59"/>
                    <a:pt x="92" y="46"/>
                    <a:pt x="93" y="35"/>
                  </a:cubicBezTo>
                  <a:cubicBezTo>
                    <a:pt x="94" y="33"/>
                    <a:pt x="93" y="32"/>
                    <a:pt x="94" y="32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1" y="27"/>
                    <a:pt x="93" y="25"/>
                    <a:pt x="91" y="28"/>
                  </a:cubicBezTo>
                  <a:cubicBezTo>
                    <a:pt x="89" y="31"/>
                    <a:pt x="91" y="31"/>
                    <a:pt x="89" y="35"/>
                  </a:cubicBezTo>
                  <a:cubicBezTo>
                    <a:pt x="89" y="37"/>
                    <a:pt x="89" y="33"/>
                    <a:pt x="88" y="38"/>
                  </a:cubicBezTo>
                  <a:cubicBezTo>
                    <a:pt x="88" y="44"/>
                    <a:pt x="89" y="39"/>
                    <a:pt x="88" y="42"/>
                  </a:cubicBezTo>
                  <a:cubicBezTo>
                    <a:pt x="87" y="49"/>
                    <a:pt x="83" y="52"/>
                    <a:pt x="82" y="61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2" y="92"/>
                    <a:pt x="70" y="105"/>
                    <a:pt x="67" y="116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59" y="149"/>
                    <a:pt x="61" y="146"/>
                    <a:pt x="58" y="147"/>
                  </a:cubicBezTo>
                  <a:cubicBezTo>
                    <a:pt x="58" y="139"/>
                    <a:pt x="59" y="136"/>
                    <a:pt x="61" y="130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7" y="102"/>
                    <a:pt x="67" y="100"/>
                    <a:pt x="68" y="97"/>
                  </a:cubicBezTo>
                  <a:cubicBezTo>
                    <a:pt x="68" y="96"/>
                    <a:pt x="69" y="94"/>
                    <a:pt x="69" y="93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6"/>
                    <a:pt x="71" y="85"/>
                    <a:pt x="71" y="80"/>
                  </a:cubicBezTo>
                  <a:cubicBezTo>
                    <a:pt x="74" y="78"/>
                    <a:pt x="73" y="78"/>
                    <a:pt x="74" y="73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6" y="65"/>
                    <a:pt x="73" y="75"/>
                    <a:pt x="75" y="69"/>
                  </a:cubicBezTo>
                  <a:cubicBezTo>
                    <a:pt x="76" y="64"/>
                    <a:pt x="78" y="61"/>
                    <a:pt x="78" y="56"/>
                  </a:cubicBezTo>
                  <a:cubicBezTo>
                    <a:pt x="78" y="50"/>
                    <a:pt x="79" y="53"/>
                    <a:pt x="80" y="49"/>
                  </a:cubicBezTo>
                  <a:cubicBezTo>
                    <a:pt x="82" y="41"/>
                    <a:pt x="84" y="31"/>
                    <a:pt x="85" y="23"/>
                  </a:cubicBezTo>
                  <a:cubicBezTo>
                    <a:pt x="86" y="18"/>
                    <a:pt x="88" y="18"/>
                    <a:pt x="83" y="16"/>
                  </a:cubicBezTo>
                  <a:cubicBezTo>
                    <a:pt x="81" y="18"/>
                    <a:pt x="80" y="24"/>
                    <a:pt x="79" y="29"/>
                  </a:cubicBezTo>
                  <a:cubicBezTo>
                    <a:pt x="78" y="32"/>
                    <a:pt x="79" y="34"/>
                    <a:pt x="78" y="37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1"/>
                    <a:pt x="76" y="41"/>
                    <a:pt x="74" y="40"/>
                  </a:cubicBezTo>
                  <a:cubicBezTo>
                    <a:pt x="74" y="40"/>
                    <a:pt x="73" y="39"/>
                    <a:pt x="73" y="39"/>
                  </a:cubicBezTo>
                  <a:lnTo>
                    <a:pt x="71" y="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3582980" y="5235563"/>
              <a:ext cx="126806" cy="433647"/>
            </a:xfrm>
            <a:custGeom>
              <a:avLst/>
              <a:gdLst>
                <a:gd name="T0" fmla="*/ 63 w 126"/>
                <a:gd name="T1" fmla="*/ 394 h 431"/>
                <a:gd name="T2" fmla="*/ 93 w 126"/>
                <a:gd name="T3" fmla="*/ 405 h 431"/>
                <a:gd name="T4" fmla="*/ 94 w 126"/>
                <a:gd name="T5" fmla="*/ 375 h 431"/>
                <a:gd name="T6" fmla="*/ 42 w 126"/>
                <a:gd name="T7" fmla="*/ 362 h 431"/>
                <a:gd name="T8" fmla="*/ 40 w 126"/>
                <a:gd name="T9" fmla="*/ 362 h 431"/>
                <a:gd name="T10" fmla="*/ 82 w 126"/>
                <a:gd name="T11" fmla="*/ 351 h 431"/>
                <a:gd name="T12" fmla="*/ 39 w 126"/>
                <a:gd name="T13" fmla="*/ 347 h 431"/>
                <a:gd name="T14" fmla="*/ 27 w 126"/>
                <a:gd name="T15" fmla="*/ 321 h 431"/>
                <a:gd name="T16" fmla="*/ 32 w 126"/>
                <a:gd name="T17" fmla="*/ 330 h 431"/>
                <a:gd name="T18" fmla="*/ 102 w 126"/>
                <a:gd name="T19" fmla="*/ 304 h 431"/>
                <a:gd name="T20" fmla="*/ 17 w 126"/>
                <a:gd name="T21" fmla="*/ 282 h 431"/>
                <a:gd name="T22" fmla="*/ 75 w 126"/>
                <a:gd name="T23" fmla="*/ 223 h 431"/>
                <a:gd name="T24" fmla="*/ 14 w 126"/>
                <a:gd name="T25" fmla="*/ 1 h 431"/>
                <a:gd name="T26" fmla="*/ 10 w 126"/>
                <a:gd name="T27" fmla="*/ 26 h 431"/>
                <a:gd name="T28" fmla="*/ 8 w 126"/>
                <a:gd name="T29" fmla="*/ 65 h 431"/>
                <a:gd name="T30" fmla="*/ 9 w 126"/>
                <a:gd name="T31" fmla="*/ 116 h 431"/>
                <a:gd name="T32" fmla="*/ 8 w 126"/>
                <a:gd name="T33" fmla="*/ 124 h 431"/>
                <a:gd name="T34" fmla="*/ 10 w 126"/>
                <a:gd name="T35" fmla="*/ 152 h 431"/>
                <a:gd name="T36" fmla="*/ 5 w 126"/>
                <a:gd name="T37" fmla="*/ 169 h 431"/>
                <a:gd name="T38" fmla="*/ 5 w 126"/>
                <a:gd name="T39" fmla="*/ 183 h 431"/>
                <a:gd name="T40" fmla="*/ 1 w 126"/>
                <a:gd name="T41" fmla="*/ 197 h 431"/>
                <a:gd name="T42" fmla="*/ 6 w 126"/>
                <a:gd name="T43" fmla="*/ 242 h 431"/>
                <a:gd name="T44" fmla="*/ 13 w 126"/>
                <a:gd name="T45" fmla="*/ 264 h 431"/>
                <a:gd name="T46" fmla="*/ 9 w 126"/>
                <a:gd name="T47" fmla="*/ 295 h 431"/>
                <a:gd name="T48" fmla="*/ 16 w 126"/>
                <a:gd name="T49" fmla="*/ 313 h 431"/>
                <a:gd name="T50" fmla="*/ 21 w 126"/>
                <a:gd name="T51" fmla="*/ 324 h 431"/>
                <a:gd name="T52" fmla="*/ 32 w 126"/>
                <a:gd name="T53" fmla="*/ 356 h 431"/>
                <a:gd name="T54" fmla="*/ 41 w 126"/>
                <a:gd name="T55" fmla="*/ 372 h 431"/>
                <a:gd name="T56" fmla="*/ 62 w 126"/>
                <a:gd name="T57" fmla="*/ 410 h 431"/>
                <a:gd name="T58" fmla="*/ 69 w 126"/>
                <a:gd name="T59" fmla="*/ 406 h 431"/>
                <a:gd name="T60" fmla="*/ 80 w 126"/>
                <a:gd name="T61" fmla="*/ 413 h 431"/>
                <a:gd name="T62" fmla="*/ 89 w 126"/>
                <a:gd name="T63" fmla="*/ 420 h 431"/>
                <a:gd name="T64" fmla="*/ 95 w 126"/>
                <a:gd name="T65" fmla="*/ 413 h 431"/>
                <a:gd name="T66" fmla="*/ 96 w 126"/>
                <a:gd name="T67" fmla="*/ 381 h 431"/>
                <a:gd name="T68" fmla="*/ 105 w 126"/>
                <a:gd name="T69" fmla="*/ 394 h 431"/>
                <a:gd name="T70" fmla="*/ 110 w 126"/>
                <a:gd name="T71" fmla="*/ 371 h 431"/>
                <a:gd name="T72" fmla="*/ 113 w 126"/>
                <a:gd name="T73" fmla="*/ 332 h 431"/>
                <a:gd name="T74" fmla="*/ 120 w 126"/>
                <a:gd name="T75" fmla="*/ 343 h 431"/>
                <a:gd name="T76" fmla="*/ 119 w 126"/>
                <a:gd name="T77" fmla="*/ 302 h 431"/>
                <a:gd name="T78" fmla="*/ 119 w 126"/>
                <a:gd name="T79" fmla="*/ 278 h 431"/>
                <a:gd name="T80" fmla="*/ 123 w 126"/>
                <a:gd name="T81" fmla="*/ 260 h 431"/>
                <a:gd name="T82" fmla="*/ 115 w 126"/>
                <a:gd name="T83" fmla="*/ 236 h 431"/>
                <a:gd name="T84" fmla="*/ 110 w 126"/>
                <a:gd name="T85" fmla="*/ 214 h 431"/>
                <a:gd name="T86" fmla="*/ 103 w 126"/>
                <a:gd name="T87" fmla="*/ 175 h 431"/>
                <a:gd name="T88" fmla="*/ 93 w 126"/>
                <a:gd name="T89" fmla="*/ 141 h 431"/>
                <a:gd name="T90" fmla="*/ 89 w 126"/>
                <a:gd name="T91" fmla="*/ 108 h 431"/>
                <a:gd name="T92" fmla="*/ 69 w 126"/>
                <a:gd name="T93" fmla="*/ 34 h 431"/>
                <a:gd name="T94" fmla="*/ 59 w 126"/>
                <a:gd name="T95" fmla="*/ 26 h 431"/>
                <a:gd name="T96" fmla="*/ 62 w 126"/>
                <a:gd name="T97" fmla="*/ 51 h 431"/>
                <a:gd name="T98" fmla="*/ 95 w 126"/>
                <a:gd name="T99" fmla="*/ 187 h 431"/>
                <a:gd name="T100" fmla="*/ 108 w 126"/>
                <a:gd name="T101" fmla="*/ 252 h 431"/>
                <a:gd name="T102" fmla="*/ 91 w 126"/>
                <a:gd name="T103" fmla="*/ 188 h 431"/>
                <a:gd name="T104" fmla="*/ 74 w 126"/>
                <a:gd name="T105" fmla="*/ 125 h 431"/>
                <a:gd name="T106" fmla="*/ 64 w 126"/>
                <a:gd name="T107" fmla="*/ 91 h 431"/>
                <a:gd name="T108" fmla="*/ 49 w 126"/>
                <a:gd name="T109" fmla="*/ 52 h 431"/>
                <a:gd name="T110" fmla="*/ 50 w 126"/>
                <a:gd name="T111" fmla="*/ 92 h 431"/>
                <a:gd name="T112" fmla="*/ 57 w 126"/>
                <a:gd name="T113" fmla="*/ 118 h 431"/>
                <a:gd name="T114" fmla="*/ 48 w 126"/>
                <a:gd name="T115" fmla="*/ 106 h 431"/>
                <a:gd name="T116" fmla="*/ 29 w 126"/>
                <a:gd name="T117" fmla="*/ 22 h 431"/>
                <a:gd name="T118" fmla="*/ 25 w 126"/>
                <a:gd name="T119" fmla="*/ 67 h 431"/>
                <a:gd name="T120" fmla="*/ 18 w 126"/>
                <a:gd name="T121" fmla="*/ 2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31">
                  <a:moveTo>
                    <a:pt x="72" y="405"/>
                  </a:moveTo>
                  <a:cubicBezTo>
                    <a:pt x="70" y="403"/>
                    <a:pt x="70" y="405"/>
                    <a:pt x="71" y="401"/>
                  </a:cubicBezTo>
                  <a:cubicBezTo>
                    <a:pt x="73" y="403"/>
                    <a:pt x="72" y="399"/>
                    <a:pt x="72" y="405"/>
                  </a:cubicBezTo>
                  <a:close/>
                  <a:moveTo>
                    <a:pt x="64" y="392"/>
                  </a:moveTo>
                  <a:cubicBezTo>
                    <a:pt x="64" y="396"/>
                    <a:pt x="64" y="393"/>
                    <a:pt x="63" y="394"/>
                  </a:cubicBezTo>
                  <a:cubicBezTo>
                    <a:pt x="63" y="390"/>
                    <a:pt x="63" y="390"/>
                    <a:pt x="63" y="390"/>
                  </a:cubicBezTo>
                  <a:cubicBezTo>
                    <a:pt x="63" y="390"/>
                    <a:pt x="64" y="391"/>
                    <a:pt x="64" y="392"/>
                  </a:cubicBezTo>
                  <a:close/>
                  <a:moveTo>
                    <a:pt x="90" y="389"/>
                  </a:moveTo>
                  <a:cubicBezTo>
                    <a:pt x="91" y="390"/>
                    <a:pt x="90" y="389"/>
                    <a:pt x="91" y="391"/>
                  </a:cubicBezTo>
                  <a:cubicBezTo>
                    <a:pt x="93" y="405"/>
                    <a:pt x="93" y="405"/>
                    <a:pt x="93" y="405"/>
                  </a:cubicBezTo>
                  <a:cubicBezTo>
                    <a:pt x="91" y="404"/>
                    <a:pt x="90" y="403"/>
                    <a:pt x="90" y="399"/>
                  </a:cubicBezTo>
                  <a:cubicBezTo>
                    <a:pt x="89" y="390"/>
                    <a:pt x="87" y="392"/>
                    <a:pt x="90" y="389"/>
                  </a:cubicBezTo>
                  <a:close/>
                  <a:moveTo>
                    <a:pt x="94" y="375"/>
                  </a:moveTo>
                  <a:cubicBezTo>
                    <a:pt x="97" y="376"/>
                    <a:pt x="96" y="375"/>
                    <a:pt x="97" y="378"/>
                  </a:cubicBezTo>
                  <a:cubicBezTo>
                    <a:pt x="93" y="377"/>
                    <a:pt x="95" y="379"/>
                    <a:pt x="94" y="375"/>
                  </a:cubicBezTo>
                  <a:close/>
                  <a:moveTo>
                    <a:pt x="83" y="364"/>
                  </a:moveTo>
                  <a:cubicBezTo>
                    <a:pt x="84" y="364"/>
                    <a:pt x="83" y="364"/>
                    <a:pt x="85" y="364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3" y="366"/>
                    <a:pt x="85" y="366"/>
                    <a:pt x="83" y="364"/>
                  </a:cubicBezTo>
                  <a:close/>
                  <a:moveTo>
                    <a:pt x="42" y="362"/>
                  </a:moveTo>
                  <a:cubicBezTo>
                    <a:pt x="40" y="356"/>
                    <a:pt x="41" y="359"/>
                    <a:pt x="44" y="359"/>
                  </a:cubicBezTo>
                  <a:cubicBezTo>
                    <a:pt x="43" y="361"/>
                    <a:pt x="44" y="361"/>
                    <a:pt x="44" y="365"/>
                  </a:cubicBezTo>
                  <a:cubicBezTo>
                    <a:pt x="42" y="365"/>
                    <a:pt x="42" y="365"/>
                    <a:pt x="41" y="366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0" y="362"/>
                    <a:pt x="39" y="362"/>
                    <a:pt x="40" y="362"/>
                  </a:cubicBezTo>
                  <a:cubicBezTo>
                    <a:pt x="41" y="362"/>
                    <a:pt x="42" y="362"/>
                    <a:pt x="42" y="362"/>
                  </a:cubicBezTo>
                  <a:close/>
                  <a:moveTo>
                    <a:pt x="82" y="351"/>
                  </a:moveTo>
                  <a:cubicBezTo>
                    <a:pt x="83" y="352"/>
                    <a:pt x="84" y="354"/>
                    <a:pt x="83" y="361"/>
                  </a:cubicBezTo>
                  <a:cubicBezTo>
                    <a:pt x="82" y="358"/>
                    <a:pt x="82" y="358"/>
                    <a:pt x="82" y="358"/>
                  </a:cubicBezTo>
                  <a:lnTo>
                    <a:pt x="82" y="351"/>
                  </a:lnTo>
                  <a:close/>
                  <a:moveTo>
                    <a:pt x="37" y="336"/>
                  </a:moveTo>
                  <a:cubicBezTo>
                    <a:pt x="38" y="337"/>
                    <a:pt x="37" y="338"/>
                    <a:pt x="38" y="339"/>
                  </a:cubicBezTo>
                  <a:cubicBezTo>
                    <a:pt x="38" y="339"/>
                    <a:pt x="38" y="339"/>
                    <a:pt x="38" y="340"/>
                  </a:cubicBezTo>
                  <a:cubicBezTo>
                    <a:pt x="39" y="343"/>
                    <a:pt x="40" y="344"/>
                    <a:pt x="41" y="348"/>
                  </a:cubicBezTo>
                  <a:cubicBezTo>
                    <a:pt x="39" y="348"/>
                    <a:pt x="40" y="348"/>
                    <a:pt x="39" y="347"/>
                  </a:cubicBezTo>
                  <a:cubicBezTo>
                    <a:pt x="34" y="343"/>
                    <a:pt x="36" y="336"/>
                    <a:pt x="36" y="334"/>
                  </a:cubicBezTo>
                  <a:cubicBezTo>
                    <a:pt x="37" y="335"/>
                    <a:pt x="37" y="334"/>
                    <a:pt x="37" y="336"/>
                  </a:cubicBezTo>
                  <a:close/>
                  <a:moveTo>
                    <a:pt x="32" y="330"/>
                  </a:moveTo>
                  <a:cubicBezTo>
                    <a:pt x="29" y="328"/>
                    <a:pt x="30" y="327"/>
                    <a:pt x="28" y="323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6" y="318"/>
                    <a:pt x="24" y="309"/>
                    <a:pt x="24" y="307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6" y="318"/>
                    <a:pt x="34" y="323"/>
                    <a:pt x="32" y="329"/>
                  </a:cubicBezTo>
                  <a:lnTo>
                    <a:pt x="32" y="330"/>
                  </a:lnTo>
                  <a:close/>
                  <a:moveTo>
                    <a:pt x="102" y="304"/>
                  </a:moveTo>
                  <a:cubicBezTo>
                    <a:pt x="101" y="301"/>
                    <a:pt x="103" y="302"/>
                    <a:pt x="103" y="302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304"/>
                    <a:pt x="104" y="308"/>
                    <a:pt x="103" y="304"/>
                  </a:cubicBezTo>
                  <a:lnTo>
                    <a:pt x="102" y="304"/>
                  </a:lnTo>
                  <a:close/>
                  <a:moveTo>
                    <a:pt x="21" y="295"/>
                  </a:moveTo>
                  <a:cubicBezTo>
                    <a:pt x="19" y="293"/>
                    <a:pt x="20" y="295"/>
                    <a:pt x="19" y="292"/>
                  </a:cubicBezTo>
                  <a:cubicBezTo>
                    <a:pt x="22" y="292"/>
                    <a:pt x="21" y="291"/>
                    <a:pt x="21" y="295"/>
                  </a:cubicBezTo>
                  <a:close/>
                  <a:moveTo>
                    <a:pt x="17" y="279"/>
                  </a:moveTo>
                  <a:cubicBezTo>
                    <a:pt x="18" y="282"/>
                    <a:pt x="18" y="280"/>
                    <a:pt x="17" y="282"/>
                  </a:cubicBezTo>
                  <a:cubicBezTo>
                    <a:pt x="15" y="280"/>
                    <a:pt x="16" y="280"/>
                    <a:pt x="17" y="279"/>
                  </a:cubicBezTo>
                  <a:close/>
                  <a:moveTo>
                    <a:pt x="15" y="270"/>
                  </a:moveTo>
                  <a:cubicBezTo>
                    <a:pt x="15" y="270"/>
                    <a:pt x="17" y="269"/>
                    <a:pt x="15" y="272"/>
                  </a:cubicBezTo>
                  <a:lnTo>
                    <a:pt x="15" y="270"/>
                  </a:lnTo>
                  <a:close/>
                  <a:moveTo>
                    <a:pt x="75" y="223"/>
                  </a:moveTo>
                  <a:cubicBezTo>
                    <a:pt x="76" y="228"/>
                    <a:pt x="75" y="224"/>
                    <a:pt x="74" y="225"/>
                  </a:cubicBezTo>
                  <a:cubicBezTo>
                    <a:pt x="74" y="223"/>
                    <a:pt x="73" y="222"/>
                    <a:pt x="74" y="219"/>
                  </a:cubicBezTo>
                  <a:cubicBezTo>
                    <a:pt x="76" y="222"/>
                    <a:pt x="75" y="220"/>
                    <a:pt x="75" y="223"/>
                  </a:cubicBezTo>
                  <a:close/>
                  <a:moveTo>
                    <a:pt x="14" y="14"/>
                  </a:moveTo>
                  <a:cubicBezTo>
                    <a:pt x="16" y="11"/>
                    <a:pt x="15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1" y="2"/>
                    <a:pt x="11" y="7"/>
                  </a:cubicBezTo>
                  <a:cubicBezTo>
                    <a:pt x="11" y="10"/>
                    <a:pt x="11" y="14"/>
                    <a:pt x="11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1"/>
                    <a:pt x="10" y="23"/>
                    <a:pt x="10" y="26"/>
                  </a:cubicBezTo>
                  <a:cubicBezTo>
                    <a:pt x="9" y="31"/>
                    <a:pt x="9" y="29"/>
                    <a:pt x="10" y="33"/>
                  </a:cubicBezTo>
                  <a:cubicBezTo>
                    <a:pt x="10" y="34"/>
                    <a:pt x="9" y="38"/>
                    <a:pt x="9" y="40"/>
                  </a:cubicBezTo>
                  <a:cubicBezTo>
                    <a:pt x="8" y="45"/>
                    <a:pt x="8" y="39"/>
                    <a:pt x="8" y="44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8" y="63"/>
                    <a:pt x="8" y="65"/>
                  </a:cubicBezTo>
                  <a:cubicBezTo>
                    <a:pt x="8" y="68"/>
                    <a:pt x="8" y="64"/>
                    <a:pt x="8" y="68"/>
                  </a:cubicBezTo>
                  <a:cubicBezTo>
                    <a:pt x="8" y="79"/>
                    <a:pt x="9" y="75"/>
                    <a:pt x="9" y="8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5"/>
                    <a:pt x="9" y="93"/>
                    <a:pt x="9" y="97"/>
                  </a:cubicBezTo>
                  <a:cubicBezTo>
                    <a:pt x="10" y="108"/>
                    <a:pt x="9" y="110"/>
                    <a:pt x="9" y="116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6" y="119"/>
                    <a:pt x="6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9" y="121"/>
                    <a:pt x="9" y="120"/>
                    <a:pt x="10" y="122"/>
                  </a:cubicBezTo>
                  <a:cubicBezTo>
                    <a:pt x="9" y="123"/>
                    <a:pt x="9" y="123"/>
                    <a:pt x="8" y="124"/>
                  </a:cubicBezTo>
                  <a:cubicBezTo>
                    <a:pt x="5" y="127"/>
                    <a:pt x="6" y="128"/>
                    <a:pt x="6" y="132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7" y="138"/>
                    <a:pt x="6" y="138"/>
                    <a:pt x="9" y="138"/>
                  </a:cubicBezTo>
                  <a:cubicBezTo>
                    <a:pt x="9" y="143"/>
                    <a:pt x="9" y="146"/>
                    <a:pt x="11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5"/>
                    <a:pt x="7" y="154"/>
                    <a:pt x="7" y="15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8" y="162"/>
                    <a:pt x="3" y="164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4" y="171"/>
                    <a:pt x="4" y="170"/>
                  </a:cubicBezTo>
                  <a:cubicBezTo>
                    <a:pt x="4" y="170"/>
                    <a:pt x="3" y="178"/>
                    <a:pt x="4" y="180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4"/>
                  </a:cubicBezTo>
                  <a:cubicBezTo>
                    <a:pt x="5" y="185"/>
                    <a:pt x="6" y="188"/>
                    <a:pt x="6" y="188"/>
                  </a:cubicBezTo>
                  <a:cubicBezTo>
                    <a:pt x="3" y="188"/>
                    <a:pt x="4" y="187"/>
                    <a:pt x="2" y="189"/>
                  </a:cubicBezTo>
                  <a:cubicBezTo>
                    <a:pt x="2" y="193"/>
                    <a:pt x="1" y="191"/>
                    <a:pt x="4" y="194"/>
                  </a:cubicBezTo>
                  <a:cubicBezTo>
                    <a:pt x="0" y="197"/>
                    <a:pt x="3" y="194"/>
                    <a:pt x="1" y="197"/>
                  </a:cubicBezTo>
                  <a:cubicBezTo>
                    <a:pt x="2" y="201"/>
                    <a:pt x="1" y="208"/>
                    <a:pt x="4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6" y="216"/>
                    <a:pt x="4" y="213"/>
                    <a:pt x="4" y="219"/>
                  </a:cubicBezTo>
                  <a:cubicBezTo>
                    <a:pt x="3" y="225"/>
                    <a:pt x="4" y="237"/>
                    <a:pt x="6" y="242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2"/>
                    <a:pt x="7" y="243"/>
                    <a:pt x="7" y="243"/>
                  </a:cubicBezTo>
                  <a:cubicBezTo>
                    <a:pt x="6" y="248"/>
                    <a:pt x="5" y="251"/>
                    <a:pt x="9" y="254"/>
                  </a:cubicBezTo>
                  <a:cubicBezTo>
                    <a:pt x="8" y="256"/>
                    <a:pt x="8" y="256"/>
                    <a:pt x="8" y="259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10" y="269"/>
                    <a:pt x="10" y="271"/>
                    <a:pt x="10" y="276"/>
                  </a:cubicBezTo>
                  <a:cubicBezTo>
                    <a:pt x="9" y="277"/>
                    <a:pt x="9" y="278"/>
                    <a:pt x="8" y="279"/>
                  </a:cubicBezTo>
                  <a:cubicBezTo>
                    <a:pt x="13" y="285"/>
                    <a:pt x="7" y="288"/>
                    <a:pt x="8" y="294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10" y="299"/>
                    <a:pt x="10" y="295"/>
                    <a:pt x="10" y="307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8" y="309"/>
                    <a:pt x="18" y="309"/>
                    <a:pt x="18" y="309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8" y="315"/>
                    <a:pt x="15" y="314"/>
                    <a:pt x="20" y="314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3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5"/>
                    <a:pt x="20" y="325"/>
                    <a:pt x="20" y="326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3" y="343"/>
                    <a:pt x="27" y="330"/>
                    <a:pt x="26" y="346"/>
                  </a:cubicBezTo>
                  <a:cubicBezTo>
                    <a:pt x="29" y="347"/>
                    <a:pt x="29" y="347"/>
                    <a:pt x="29" y="347"/>
                  </a:cubicBezTo>
                  <a:cubicBezTo>
                    <a:pt x="29" y="354"/>
                    <a:pt x="29" y="351"/>
                    <a:pt x="32" y="356"/>
                  </a:cubicBezTo>
                  <a:cubicBezTo>
                    <a:pt x="33" y="359"/>
                    <a:pt x="33" y="358"/>
                    <a:pt x="34" y="361"/>
                  </a:cubicBezTo>
                  <a:cubicBezTo>
                    <a:pt x="35" y="356"/>
                    <a:pt x="35" y="356"/>
                    <a:pt x="35" y="356"/>
                  </a:cubicBezTo>
                  <a:cubicBezTo>
                    <a:pt x="40" y="356"/>
                    <a:pt x="40" y="356"/>
                    <a:pt x="40" y="356"/>
                  </a:cubicBezTo>
                  <a:cubicBezTo>
                    <a:pt x="40" y="359"/>
                    <a:pt x="38" y="360"/>
                    <a:pt x="36" y="362"/>
                  </a:cubicBezTo>
                  <a:cubicBezTo>
                    <a:pt x="37" y="367"/>
                    <a:pt x="39" y="368"/>
                    <a:pt x="41" y="372"/>
                  </a:cubicBezTo>
                  <a:cubicBezTo>
                    <a:pt x="45" y="372"/>
                    <a:pt x="45" y="372"/>
                    <a:pt x="45" y="372"/>
                  </a:cubicBezTo>
                  <a:cubicBezTo>
                    <a:pt x="47" y="377"/>
                    <a:pt x="45" y="373"/>
                    <a:pt x="48" y="377"/>
                  </a:cubicBezTo>
                  <a:cubicBezTo>
                    <a:pt x="51" y="380"/>
                    <a:pt x="49" y="377"/>
                    <a:pt x="51" y="382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9" y="405"/>
                    <a:pt x="60" y="403"/>
                    <a:pt x="62" y="410"/>
                  </a:cubicBezTo>
                  <a:cubicBezTo>
                    <a:pt x="62" y="411"/>
                    <a:pt x="62" y="413"/>
                    <a:pt x="63" y="413"/>
                  </a:cubicBezTo>
                  <a:cubicBezTo>
                    <a:pt x="64" y="415"/>
                    <a:pt x="63" y="414"/>
                    <a:pt x="65" y="415"/>
                  </a:cubicBezTo>
                  <a:cubicBezTo>
                    <a:pt x="71" y="412"/>
                    <a:pt x="64" y="400"/>
                    <a:pt x="66" y="396"/>
                  </a:cubicBezTo>
                  <a:cubicBezTo>
                    <a:pt x="66" y="397"/>
                    <a:pt x="67" y="401"/>
                    <a:pt x="68" y="401"/>
                  </a:cubicBezTo>
                  <a:cubicBezTo>
                    <a:pt x="68" y="403"/>
                    <a:pt x="68" y="404"/>
                    <a:pt x="69" y="406"/>
                  </a:cubicBezTo>
                  <a:cubicBezTo>
                    <a:pt x="70" y="409"/>
                    <a:pt x="71" y="413"/>
                    <a:pt x="71" y="415"/>
                  </a:cubicBezTo>
                  <a:cubicBezTo>
                    <a:pt x="75" y="416"/>
                    <a:pt x="72" y="415"/>
                    <a:pt x="76" y="416"/>
                  </a:cubicBezTo>
                  <a:cubicBezTo>
                    <a:pt x="75" y="413"/>
                    <a:pt x="74" y="413"/>
                    <a:pt x="74" y="409"/>
                  </a:cubicBezTo>
                  <a:cubicBezTo>
                    <a:pt x="77" y="410"/>
                    <a:pt x="74" y="408"/>
                    <a:pt x="77" y="411"/>
                  </a:cubicBezTo>
                  <a:cubicBezTo>
                    <a:pt x="79" y="413"/>
                    <a:pt x="76" y="411"/>
                    <a:pt x="80" y="413"/>
                  </a:cubicBezTo>
                  <a:cubicBezTo>
                    <a:pt x="81" y="408"/>
                    <a:pt x="79" y="398"/>
                    <a:pt x="78" y="394"/>
                  </a:cubicBezTo>
                  <a:cubicBezTo>
                    <a:pt x="81" y="390"/>
                    <a:pt x="81" y="390"/>
                    <a:pt x="81" y="390"/>
                  </a:cubicBezTo>
                  <a:cubicBezTo>
                    <a:pt x="81" y="392"/>
                    <a:pt x="80" y="390"/>
                    <a:pt x="81" y="393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7" y="402"/>
                    <a:pt x="86" y="413"/>
                    <a:pt x="89" y="420"/>
                  </a:cubicBezTo>
                  <a:cubicBezTo>
                    <a:pt x="91" y="424"/>
                    <a:pt x="91" y="426"/>
                    <a:pt x="91" y="431"/>
                  </a:cubicBezTo>
                  <a:cubicBezTo>
                    <a:pt x="98" y="429"/>
                    <a:pt x="95" y="422"/>
                    <a:pt x="93" y="412"/>
                  </a:cubicBezTo>
                  <a:cubicBezTo>
                    <a:pt x="93" y="409"/>
                    <a:pt x="92" y="408"/>
                    <a:pt x="92" y="405"/>
                  </a:cubicBezTo>
                  <a:cubicBezTo>
                    <a:pt x="94" y="407"/>
                    <a:pt x="93" y="406"/>
                    <a:pt x="96" y="407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8" y="414"/>
                    <a:pt x="97" y="414"/>
                    <a:pt x="101" y="414"/>
                  </a:cubicBezTo>
                  <a:cubicBezTo>
                    <a:pt x="100" y="411"/>
                    <a:pt x="100" y="413"/>
                    <a:pt x="101" y="411"/>
                  </a:cubicBezTo>
                  <a:cubicBezTo>
                    <a:pt x="98" y="396"/>
                    <a:pt x="98" y="396"/>
                    <a:pt x="98" y="396"/>
                  </a:cubicBezTo>
                  <a:cubicBezTo>
                    <a:pt x="97" y="394"/>
                    <a:pt x="95" y="389"/>
                    <a:pt x="96" y="384"/>
                  </a:cubicBezTo>
                  <a:cubicBezTo>
                    <a:pt x="96" y="381"/>
                    <a:pt x="96" y="381"/>
                    <a:pt x="96" y="381"/>
                  </a:cubicBezTo>
                  <a:cubicBezTo>
                    <a:pt x="98" y="380"/>
                    <a:pt x="96" y="380"/>
                    <a:pt x="98" y="380"/>
                  </a:cubicBezTo>
                  <a:cubicBezTo>
                    <a:pt x="98" y="380"/>
                    <a:pt x="99" y="381"/>
                    <a:pt x="100" y="381"/>
                  </a:cubicBezTo>
                  <a:cubicBezTo>
                    <a:pt x="100" y="388"/>
                    <a:pt x="100" y="388"/>
                    <a:pt x="100" y="388"/>
                  </a:cubicBezTo>
                  <a:cubicBezTo>
                    <a:pt x="105" y="388"/>
                    <a:pt x="105" y="388"/>
                    <a:pt x="105" y="388"/>
                  </a:cubicBezTo>
                  <a:cubicBezTo>
                    <a:pt x="102" y="391"/>
                    <a:pt x="102" y="392"/>
                    <a:pt x="105" y="394"/>
                  </a:cubicBezTo>
                  <a:cubicBezTo>
                    <a:pt x="109" y="387"/>
                    <a:pt x="100" y="366"/>
                    <a:pt x="100" y="361"/>
                  </a:cubicBezTo>
                  <a:cubicBezTo>
                    <a:pt x="101" y="359"/>
                    <a:pt x="102" y="359"/>
                    <a:pt x="104" y="358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106" y="362"/>
                    <a:pt x="106" y="362"/>
                    <a:pt x="106" y="364"/>
                  </a:cubicBezTo>
                  <a:cubicBezTo>
                    <a:pt x="108" y="372"/>
                    <a:pt x="106" y="369"/>
                    <a:pt x="110" y="371"/>
                  </a:cubicBezTo>
                  <a:cubicBezTo>
                    <a:pt x="110" y="362"/>
                    <a:pt x="110" y="362"/>
                    <a:pt x="110" y="362"/>
                  </a:cubicBezTo>
                  <a:cubicBezTo>
                    <a:pt x="110" y="357"/>
                    <a:pt x="111" y="363"/>
                    <a:pt x="111" y="358"/>
                  </a:cubicBezTo>
                  <a:cubicBezTo>
                    <a:pt x="111" y="355"/>
                    <a:pt x="111" y="355"/>
                    <a:pt x="110" y="354"/>
                  </a:cubicBezTo>
                  <a:cubicBezTo>
                    <a:pt x="114" y="348"/>
                    <a:pt x="112" y="346"/>
                    <a:pt x="110" y="334"/>
                  </a:cubicBezTo>
                  <a:cubicBezTo>
                    <a:pt x="111" y="334"/>
                    <a:pt x="112" y="334"/>
                    <a:pt x="113" y="332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10" y="321"/>
                    <a:pt x="113" y="324"/>
                    <a:pt x="116" y="326"/>
                  </a:cubicBezTo>
                  <a:cubicBezTo>
                    <a:pt x="115" y="331"/>
                    <a:pt x="119" y="337"/>
                    <a:pt x="120" y="343"/>
                  </a:cubicBezTo>
                  <a:cubicBezTo>
                    <a:pt x="121" y="346"/>
                    <a:pt x="121" y="349"/>
                    <a:pt x="123" y="351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5" y="342"/>
                    <a:pt x="126" y="336"/>
                    <a:pt x="125" y="334"/>
                  </a:cubicBezTo>
                  <a:cubicBezTo>
                    <a:pt x="124" y="324"/>
                    <a:pt x="117" y="318"/>
                    <a:pt x="119" y="307"/>
                  </a:cubicBezTo>
                  <a:cubicBezTo>
                    <a:pt x="119" y="304"/>
                    <a:pt x="119" y="306"/>
                    <a:pt x="119" y="302"/>
                  </a:cubicBezTo>
                  <a:cubicBezTo>
                    <a:pt x="117" y="290"/>
                    <a:pt x="114" y="283"/>
                    <a:pt x="111" y="268"/>
                  </a:cubicBezTo>
                  <a:cubicBezTo>
                    <a:pt x="110" y="263"/>
                    <a:pt x="109" y="262"/>
                    <a:pt x="109" y="256"/>
                  </a:cubicBezTo>
                  <a:cubicBezTo>
                    <a:pt x="114" y="257"/>
                    <a:pt x="112" y="256"/>
                    <a:pt x="112" y="261"/>
                  </a:cubicBezTo>
                  <a:cubicBezTo>
                    <a:pt x="113" y="265"/>
                    <a:pt x="113" y="270"/>
                    <a:pt x="115" y="274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9" y="267"/>
                    <a:pt x="120" y="273"/>
                    <a:pt x="117" y="267"/>
                  </a:cubicBezTo>
                  <a:cubicBezTo>
                    <a:pt x="123" y="268"/>
                    <a:pt x="119" y="269"/>
                    <a:pt x="122" y="273"/>
                  </a:cubicBezTo>
                  <a:cubicBezTo>
                    <a:pt x="124" y="272"/>
                    <a:pt x="124" y="270"/>
                    <a:pt x="123" y="267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23" y="263"/>
                    <a:pt x="123" y="262"/>
                    <a:pt x="123" y="260"/>
                  </a:cubicBezTo>
                  <a:cubicBezTo>
                    <a:pt x="121" y="258"/>
                    <a:pt x="123" y="257"/>
                    <a:pt x="121" y="256"/>
                  </a:cubicBezTo>
                  <a:cubicBezTo>
                    <a:pt x="120" y="254"/>
                    <a:pt x="119" y="255"/>
                    <a:pt x="116" y="254"/>
                  </a:cubicBezTo>
                  <a:cubicBezTo>
                    <a:pt x="115" y="247"/>
                    <a:pt x="114" y="246"/>
                    <a:pt x="115" y="240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5" y="236"/>
                    <a:pt x="115" y="236"/>
                    <a:pt x="115" y="236"/>
                  </a:cubicBezTo>
                  <a:cubicBezTo>
                    <a:pt x="115" y="235"/>
                    <a:pt x="116" y="235"/>
                    <a:pt x="116" y="235"/>
                  </a:cubicBezTo>
                  <a:cubicBezTo>
                    <a:pt x="116" y="234"/>
                    <a:pt x="116" y="233"/>
                    <a:pt x="115" y="231"/>
                  </a:cubicBezTo>
                  <a:cubicBezTo>
                    <a:pt x="114" y="228"/>
                    <a:pt x="115" y="232"/>
                    <a:pt x="114" y="229"/>
                  </a:cubicBezTo>
                  <a:cubicBezTo>
                    <a:pt x="114" y="227"/>
                    <a:pt x="114" y="220"/>
                    <a:pt x="112" y="217"/>
                  </a:cubicBezTo>
                  <a:cubicBezTo>
                    <a:pt x="112" y="215"/>
                    <a:pt x="110" y="215"/>
                    <a:pt x="110" y="214"/>
                  </a:cubicBezTo>
                  <a:cubicBezTo>
                    <a:pt x="114" y="209"/>
                    <a:pt x="109" y="204"/>
                    <a:pt x="109" y="199"/>
                  </a:cubicBezTo>
                  <a:cubicBezTo>
                    <a:pt x="109" y="197"/>
                    <a:pt x="110" y="195"/>
                    <a:pt x="110" y="193"/>
                  </a:cubicBezTo>
                  <a:cubicBezTo>
                    <a:pt x="107" y="192"/>
                    <a:pt x="108" y="192"/>
                    <a:pt x="106" y="192"/>
                  </a:cubicBezTo>
                  <a:cubicBezTo>
                    <a:pt x="107" y="187"/>
                    <a:pt x="108" y="187"/>
                    <a:pt x="104" y="177"/>
                  </a:cubicBezTo>
                  <a:cubicBezTo>
                    <a:pt x="104" y="176"/>
                    <a:pt x="103" y="176"/>
                    <a:pt x="103" y="175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0" y="165"/>
                    <a:pt x="100" y="169"/>
                    <a:pt x="101" y="162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55"/>
                    <a:pt x="96" y="155"/>
                    <a:pt x="96" y="155"/>
                  </a:cubicBezTo>
                  <a:cubicBezTo>
                    <a:pt x="96" y="143"/>
                    <a:pt x="94" y="143"/>
                    <a:pt x="93" y="141"/>
                  </a:cubicBezTo>
                  <a:cubicBezTo>
                    <a:pt x="92" y="137"/>
                    <a:pt x="94" y="138"/>
                    <a:pt x="91" y="134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117"/>
                    <a:pt x="83" y="106"/>
                    <a:pt x="83" y="104"/>
                  </a:cubicBezTo>
                  <a:cubicBezTo>
                    <a:pt x="86" y="108"/>
                    <a:pt x="83" y="107"/>
                    <a:pt x="87" y="110"/>
                  </a:cubicBezTo>
                  <a:cubicBezTo>
                    <a:pt x="88" y="109"/>
                    <a:pt x="88" y="109"/>
                    <a:pt x="89" y="108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5" y="100"/>
                    <a:pt x="89" y="96"/>
                    <a:pt x="86" y="89"/>
                  </a:cubicBezTo>
                  <a:cubicBezTo>
                    <a:pt x="83" y="85"/>
                    <a:pt x="82" y="76"/>
                    <a:pt x="79" y="70"/>
                  </a:cubicBezTo>
                  <a:cubicBezTo>
                    <a:pt x="77" y="64"/>
                    <a:pt x="76" y="57"/>
                    <a:pt x="74" y="51"/>
                  </a:cubicBezTo>
                  <a:cubicBezTo>
                    <a:pt x="71" y="44"/>
                    <a:pt x="72" y="43"/>
                    <a:pt x="69" y="34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17"/>
                    <a:pt x="62" y="17"/>
                    <a:pt x="61" y="14"/>
                  </a:cubicBezTo>
                  <a:cubicBezTo>
                    <a:pt x="58" y="5"/>
                    <a:pt x="58" y="5"/>
                    <a:pt x="54" y="4"/>
                  </a:cubicBezTo>
                  <a:cubicBezTo>
                    <a:pt x="54" y="11"/>
                    <a:pt x="54" y="12"/>
                    <a:pt x="57" y="16"/>
                  </a:cubicBezTo>
                  <a:cubicBezTo>
                    <a:pt x="59" y="19"/>
                    <a:pt x="59" y="22"/>
                    <a:pt x="59" y="26"/>
                  </a:cubicBezTo>
                  <a:cubicBezTo>
                    <a:pt x="60" y="30"/>
                    <a:pt x="59" y="33"/>
                    <a:pt x="61" y="36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42"/>
                    <a:pt x="62" y="44"/>
                    <a:pt x="62" y="49"/>
                  </a:cubicBezTo>
                  <a:cubicBezTo>
                    <a:pt x="64" y="47"/>
                    <a:pt x="64" y="47"/>
                    <a:pt x="64" y="48"/>
                  </a:cubicBezTo>
                  <a:cubicBezTo>
                    <a:pt x="64" y="51"/>
                    <a:pt x="66" y="49"/>
                    <a:pt x="62" y="51"/>
                  </a:cubicBezTo>
                  <a:cubicBezTo>
                    <a:pt x="61" y="49"/>
                    <a:pt x="61" y="50"/>
                    <a:pt x="60" y="48"/>
                  </a:cubicBezTo>
                  <a:cubicBezTo>
                    <a:pt x="58" y="45"/>
                    <a:pt x="59" y="42"/>
                    <a:pt x="57" y="39"/>
                  </a:cubicBezTo>
                  <a:cubicBezTo>
                    <a:pt x="55" y="35"/>
                    <a:pt x="57" y="37"/>
                    <a:pt x="54" y="35"/>
                  </a:cubicBezTo>
                  <a:cubicBezTo>
                    <a:pt x="54" y="42"/>
                    <a:pt x="55" y="46"/>
                    <a:pt x="57" y="51"/>
                  </a:cubicBezTo>
                  <a:cubicBezTo>
                    <a:pt x="95" y="187"/>
                    <a:pt x="95" y="187"/>
                    <a:pt x="95" y="187"/>
                  </a:cubicBezTo>
                  <a:cubicBezTo>
                    <a:pt x="96" y="191"/>
                    <a:pt x="98" y="195"/>
                    <a:pt x="99" y="199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6"/>
                    <a:pt x="110" y="247"/>
                    <a:pt x="111" y="250"/>
                  </a:cubicBezTo>
                  <a:cubicBezTo>
                    <a:pt x="112" y="256"/>
                    <a:pt x="110" y="256"/>
                    <a:pt x="110" y="257"/>
                  </a:cubicBezTo>
                  <a:cubicBezTo>
                    <a:pt x="107" y="255"/>
                    <a:pt x="109" y="256"/>
                    <a:pt x="108" y="252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4"/>
                    <a:pt x="103" y="235"/>
                    <a:pt x="103" y="233"/>
                  </a:cubicBezTo>
                  <a:cubicBezTo>
                    <a:pt x="103" y="231"/>
                    <a:pt x="102" y="231"/>
                    <a:pt x="102" y="229"/>
                  </a:cubicBezTo>
                  <a:cubicBezTo>
                    <a:pt x="101" y="225"/>
                    <a:pt x="100" y="222"/>
                    <a:pt x="100" y="218"/>
                  </a:cubicBezTo>
                  <a:cubicBezTo>
                    <a:pt x="98" y="209"/>
                    <a:pt x="93" y="197"/>
                    <a:pt x="91" y="188"/>
                  </a:cubicBezTo>
                  <a:cubicBezTo>
                    <a:pt x="91" y="185"/>
                    <a:pt x="92" y="190"/>
                    <a:pt x="91" y="185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7" y="173"/>
                    <a:pt x="87" y="173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0" y="147"/>
                    <a:pt x="76" y="134"/>
                    <a:pt x="74" y="125"/>
                  </a:cubicBezTo>
                  <a:cubicBezTo>
                    <a:pt x="72" y="119"/>
                    <a:pt x="71" y="118"/>
                    <a:pt x="71" y="115"/>
                  </a:cubicBezTo>
                  <a:cubicBezTo>
                    <a:pt x="70" y="112"/>
                    <a:pt x="71" y="113"/>
                    <a:pt x="70" y="110"/>
                  </a:cubicBezTo>
                  <a:cubicBezTo>
                    <a:pt x="69" y="107"/>
                    <a:pt x="69" y="110"/>
                    <a:pt x="68" y="107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5" y="94"/>
                    <a:pt x="66" y="96"/>
                    <a:pt x="64" y="91"/>
                  </a:cubicBezTo>
                  <a:cubicBezTo>
                    <a:pt x="63" y="88"/>
                    <a:pt x="61" y="83"/>
                    <a:pt x="60" y="7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4"/>
                    <a:pt x="53" y="54"/>
                    <a:pt x="49" y="52"/>
                  </a:cubicBezTo>
                  <a:cubicBezTo>
                    <a:pt x="46" y="57"/>
                    <a:pt x="47" y="56"/>
                    <a:pt x="48" y="61"/>
                  </a:cubicBezTo>
                  <a:cubicBezTo>
                    <a:pt x="49" y="65"/>
                    <a:pt x="49" y="68"/>
                    <a:pt x="49" y="7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6"/>
                    <a:pt x="53" y="87"/>
                    <a:pt x="51" y="90"/>
                  </a:cubicBezTo>
                  <a:cubicBezTo>
                    <a:pt x="50" y="92"/>
                    <a:pt x="51" y="89"/>
                    <a:pt x="50" y="92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2" y="100"/>
                    <a:pt x="52" y="104"/>
                    <a:pt x="54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9"/>
                    <a:pt x="56" y="122"/>
                    <a:pt x="57" y="125"/>
                  </a:cubicBezTo>
                  <a:cubicBezTo>
                    <a:pt x="57" y="127"/>
                    <a:pt x="59" y="130"/>
                    <a:pt x="59" y="132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1" y="159"/>
                    <a:pt x="56" y="122"/>
                    <a:pt x="48" y="106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48"/>
                    <a:pt x="35" y="49"/>
                    <a:pt x="34" y="4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1"/>
                    <a:pt x="31" y="30"/>
                    <a:pt x="30" y="27"/>
                  </a:cubicBezTo>
                  <a:cubicBezTo>
                    <a:pt x="30" y="26"/>
                    <a:pt x="28" y="28"/>
                    <a:pt x="29" y="22"/>
                  </a:cubicBezTo>
                  <a:cubicBezTo>
                    <a:pt x="27" y="24"/>
                    <a:pt x="28" y="22"/>
                    <a:pt x="27" y="25"/>
                  </a:cubicBezTo>
                  <a:cubicBezTo>
                    <a:pt x="26" y="27"/>
                    <a:pt x="27" y="26"/>
                    <a:pt x="27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41"/>
                    <a:pt x="23" y="51"/>
                    <a:pt x="24" y="62"/>
                  </a:cubicBezTo>
                  <a:cubicBezTo>
                    <a:pt x="25" y="64"/>
                    <a:pt x="25" y="65"/>
                    <a:pt x="25" y="67"/>
                  </a:cubicBezTo>
                  <a:cubicBezTo>
                    <a:pt x="25" y="69"/>
                    <a:pt x="26" y="72"/>
                    <a:pt x="26" y="73"/>
                  </a:cubicBezTo>
                  <a:cubicBezTo>
                    <a:pt x="26" y="74"/>
                    <a:pt x="26" y="75"/>
                    <a:pt x="26" y="76"/>
                  </a:cubicBezTo>
                  <a:cubicBezTo>
                    <a:pt x="26" y="78"/>
                    <a:pt x="26" y="76"/>
                    <a:pt x="26" y="78"/>
                  </a:cubicBezTo>
                  <a:cubicBezTo>
                    <a:pt x="23" y="73"/>
                    <a:pt x="23" y="68"/>
                    <a:pt x="22" y="63"/>
                  </a:cubicBezTo>
                  <a:cubicBezTo>
                    <a:pt x="20" y="53"/>
                    <a:pt x="19" y="31"/>
                    <a:pt x="18" y="28"/>
                  </a:cubicBezTo>
                  <a:cubicBezTo>
                    <a:pt x="17" y="24"/>
                    <a:pt x="17" y="27"/>
                    <a:pt x="17" y="22"/>
                  </a:cubicBezTo>
                  <a:cubicBezTo>
                    <a:pt x="17" y="19"/>
                    <a:pt x="17" y="19"/>
                    <a:pt x="15" y="15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Freeform 13"/>
            <p:cNvSpPr>
              <a:spLocks noEditPoints="1"/>
            </p:cNvSpPr>
            <p:nvPr/>
          </p:nvSpPr>
          <p:spPr bwMode="auto">
            <a:xfrm>
              <a:off x="3602548" y="4859840"/>
              <a:ext cx="129155" cy="389812"/>
            </a:xfrm>
            <a:custGeom>
              <a:avLst/>
              <a:gdLst>
                <a:gd name="T0" fmla="*/ 40 w 129"/>
                <a:gd name="T1" fmla="*/ 362 h 388"/>
                <a:gd name="T2" fmla="*/ 79 w 129"/>
                <a:gd name="T3" fmla="*/ 336 h 388"/>
                <a:gd name="T4" fmla="*/ 94 w 129"/>
                <a:gd name="T5" fmla="*/ 323 h 388"/>
                <a:gd name="T6" fmla="*/ 32 w 129"/>
                <a:gd name="T7" fmla="*/ 322 h 388"/>
                <a:gd name="T8" fmla="*/ 100 w 129"/>
                <a:gd name="T9" fmla="*/ 295 h 388"/>
                <a:gd name="T10" fmla="*/ 74 w 129"/>
                <a:gd name="T11" fmla="*/ 263 h 388"/>
                <a:gd name="T12" fmla="*/ 117 w 129"/>
                <a:gd name="T13" fmla="*/ 257 h 388"/>
                <a:gd name="T14" fmla="*/ 91 w 129"/>
                <a:gd name="T15" fmla="*/ 269 h 388"/>
                <a:gd name="T16" fmla="*/ 93 w 129"/>
                <a:gd name="T17" fmla="*/ 269 h 388"/>
                <a:gd name="T18" fmla="*/ 14 w 129"/>
                <a:gd name="T19" fmla="*/ 200 h 388"/>
                <a:gd name="T20" fmla="*/ 46 w 129"/>
                <a:gd name="T21" fmla="*/ 186 h 388"/>
                <a:gd name="T22" fmla="*/ 67 w 129"/>
                <a:gd name="T23" fmla="*/ 144 h 388"/>
                <a:gd name="T24" fmla="*/ 68 w 129"/>
                <a:gd name="T25" fmla="*/ 133 h 388"/>
                <a:gd name="T26" fmla="*/ 19 w 129"/>
                <a:gd name="T27" fmla="*/ 146 h 388"/>
                <a:gd name="T28" fmla="*/ 18 w 129"/>
                <a:gd name="T29" fmla="*/ 112 h 388"/>
                <a:gd name="T30" fmla="*/ 68 w 129"/>
                <a:gd name="T31" fmla="*/ 116 h 388"/>
                <a:gd name="T32" fmla="*/ 36 w 129"/>
                <a:gd name="T33" fmla="*/ 85 h 388"/>
                <a:gd name="T34" fmla="*/ 38 w 129"/>
                <a:gd name="T35" fmla="*/ 98 h 388"/>
                <a:gd name="T36" fmla="*/ 36 w 129"/>
                <a:gd name="T37" fmla="*/ 69 h 388"/>
                <a:gd name="T38" fmla="*/ 57 w 129"/>
                <a:gd name="T39" fmla="*/ 9 h 388"/>
                <a:gd name="T40" fmla="*/ 38 w 129"/>
                <a:gd name="T41" fmla="*/ 3 h 388"/>
                <a:gd name="T42" fmla="*/ 33 w 129"/>
                <a:gd name="T43" fmla="*/ 48 h 388"/>
                <a:gd name="T44" fmla="*/ 25 w 129"/>
                <a:gd name="T45" fmla="*/ 36 h 388"/>
                <a:gd name="T46" fmla="*/ 17 w 129"/>
                <a:gd name="T47" fmla="*/ 48 h 388"/>
                <a:gd name="T48" fmla="*/ 14 w 129"/>
                <a:gd name="T49" fmla="*/ 71 h 388"/>
                <a:gd name="T50" fmla="*/ 10 w 129"/>
                <a:gd name="T51" fmla="*/ 130 h 388"/>
                <a:gd name="T52" fmla="*/ 3 w 129"/>
                <a:gd name="T53" fmla="*/ 200 h 388"/>
                <a:gd name="T54" fmla="*/ 0 w 129"/>
                <a:gd name="T55" fmla="*/ 215 h 388"/>
                <a:gd name="T56" fmla="*/ 4 w 129"/>
                <a:gd name="T57" fmla="*/ 244 h 388"/>
                <a:gd name="T58" fmla="*/ 6 w 129"/>
                <a:gd name="T59" fmla="*/ 269 h 388"/>
                <a:gd name="T60" fmla="*/ 21 w 129"/>
                <a:gd name="T61" fmla="*/ 327 h 388"/>
                <a:gd name="T62" fmla="*/ 42 w 129"/>
                <a:gd name="T63" fmla="*/ 373 h 388"/>
                <a:gd name="T64" fmla="*/ 50 w 129"/>
                <a:gd name="T65" fmla="*/ 362 h 388"/>
                <a:gd name="T66" fmla="*/ 54 w 129"/>
                <a:gd name="T67" fmla="*/ 304 h 388"/>
                <a:gd name="T68" fmla="*/ 67 w 129"/>
                <a:gd name="T69" fmla="*/ 359 h 388"/>
                <a:gd name="T70" fmla="*/ 73 w 129"/>
                <a:gd name="T71" fmla="*/ 342 h 388"/>
                <a:gd name="T72" fmla="*/ 79 w 129"/>
                <a:gd name="T73" fmla="*/ 341 h 388"/>
                <a:gd name="T74" fmla="*/ 86 w 129"/>
                <a:gd name="T75" fmla="*/ 279 h 388"/>
                <a:gd name="T76" fmla="*/ 91 w 129"/>
                <a:gd name="T77" fmla="*/ 323 h 388"/>
                <a:gd name="T78" fmla="*/ 97 w 129"/>
                <a:gd name="T79" fmla="*/ 336 h 388"/>
                <a:gd name="T80" fmla="*/ 103 w 129"/>
                <a:gd name="T81" fmla="*/ 320 h 388"/>
                <a:gd name="T82" fmla="*/ 113 w 129"/>
                <a:gd name="T83" fmla="*/ 321 h 388"/>
                <a:gd name="T84" fmla="*/ 116 w 129"/>
                <a:gd name="T85" fmla="*/ 294 h 388"/>
                <a:gd name="T86" fmla="*/ 124 w 129"/>
                <a:gd name="T87" fmla="*/ 294 h 388"/>
                <a:gd name="T88" fmla="*/ 125 w 129"/>
                <a:gd name="T89" fmla="*/ 232 h 388"/>
                <a:gd name="T90" fmla="*/ 117 w 129"/>
                <a:gd name="T91" fmla="*/ 179 h 388"/>
                <a:gd name="T92" fmla="*/ 107 w 129"/>
                <a:gd name="T93" fmla="*/ 107 h 388"/>
                <a:gd name="T94" fmla="*/ 87 w 129"/>
                <a:gd name="T95" fmla="*/ 40 h 388"/>
                <a:gd name="T96" fmla="*/ 91 w 129"/>
                <a:gd name="T97" fmla="*/ 86 h 388"/>
                <a:gd name="T98" fmla="*/ 103 w 129"/>
                <a:gd name="T99" fmla="*/ 135 h 388"/>
                <a:gd name="T100" fmla="*/ 109 w 129"/>
                <a:gd name="T101" fmla="*/ 198 h 388"/>
                <a:gd name="T102" fmla="*/ 98 w 129"/>
                <a:gd name="T103" fmla="*/ 171 h 388"/>
                <a:gd name="T104" fmla="*/ 90 w 129"/>
                <a:gd name="T105" fmla="*/ 144 h 388"/>
                <a:gd name="T106" fmla="*/ 83 w 129"/>
                <a:gd name="T107" fmla="*/ 93 h 388"/>
                <a:gd name="T108" fmla="*/ 65 w 129"/>
                <a:gd name="T109" fmla="*/ 54 h 388"/>
                <a:gd name="T110" fmla="*/ 62 w 129"/>
                <a:gd name="T111" fmla="*/ 37 h 388"/>
                <a:gd name="T112" fmla="*/ 59 w 129"/>
                <a:gd name="T11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388">
                  <a:moveTo>
                    <a:pt x="36" y="354"/>
                  </a:moveTo>
                  <a:cubicBezTo>
                    <a:pt x="38" y="351"/>
                    <a:pt x="37" y="350"/>
                    <a:pt x="38" y="348"/>
                  </a:cubicBezTo>
                  <a:cubicBezTo>
                    <a:pt x="38" y="349"/>
                    <a:pt x="38" y="349"/>
                    <a:pt x="38" y="349"/>
                  </a:cubicBezTo>
                  <a:cubicBezTo>
                    <a:pt x="38" y="350"/>
                    <a:pt x="39" y="351"/>
                    <a:pt x="39" y="351"/>
                  </a:cubicBezTo>
                  <a:cubicBezTo>
                    <a:pt x="39" y="353"/>
                    <a:pt x="39" y="355"/>
                    <a:pt x="39" y="356"/>
                  </a:cubicBezTo>
                  <a:cubicBezTo>
                    <a:pt x="40" y="358"/>
                    <a:pt x="40" y="359"/>
                    <a:pt x="40" y="360"/>
                  </a:cubicBezTo>
                  <a:cubicBezTo>
                    <a:pt x="41" y="363"/>
                    <a:pt x="41" y="361"/>
                    <a:pt x="40" y="362"/>
                  </a:cubicBezTo>
                  <a:cubicBezTo>
                    <a:pt x="40" y="364"/>
                    <a:pt x="40" y="363"/>
                    <a:pt x="39" y="364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8" y="357"/>
                    <a:pt x="38" y="357"/>
                    <a:pt x="38" y="357"/>
                  </a:cubicBezTo>
                  <a:cubicBezTo>
                    <a:pt x="38" y="356"/>
                    <a:pt x="38" y="356"/>
                    <a:pt x="38" y="356"/>
                  </a:cubicBezTo>
                  <a:cubicBezTo>
                    <a:pt x="39" y="356"/>
                    <a:pt x="39" y="355"/>
                    <a:pt x="39" y="355"/>
                  </a:cubicBezTo>
                  <a:cubicBezTo>
                    <a:pt x="36" y="354"/>
                    <a:pt x="36" y="354"/>
                    <a:pt x="36" y="354"/>
                  </a:cubicBezTo>
                  <a:close/>
                  <a:moveTo>
                    <a:pt x="79" y="336"/>
                  </a:moveTo>
                  <a:cubicBezTo>
                    <a:pt x="77" y="333"/>
                    <a:pt x="78" y="333"/>
                    <a:pt x="78" y="328"/>
                  </a:cubicBezTo>
                  <a:cubicBezTo>
                    <a:pt x="78" y="325"/>
                    <a:pt x="77" y="323"/>
                    <a:pt x="79" y="320"/>
                  </a:cubicBezTo>
                  <a:cubicBezTo>
                    <a:pt x="79" y="324"/>
                    <a:pt x="79" y="324"/>
                    <a:pt x="79" y="324"/>
                  </a:cubicBezTo>
                  <a:cubicBezTo>
                    <a:pt x="79" y="326"/>
                    <a:pt x="79" y="328"/>
                    <a:pt x="79" y="329"/>
                  </a:cubicBezTo>
                  <a:cubicBezTo>
                    <a:pt x="79" y="333"/>
                    <a:pt x="80" y="333"/>
                    <a:pt x="79" y="336"/>
                  </a:cubicBezTo>
                  <a:close/>
                  <a:moveTo>
                    <a:pt x="96" y="320"/>
                  </a:moveTo>
                  <a:cubicBezTo>
                    <a:pt x="95" y="325"/>
                    <a:pt x="96" y="322"/>
                    <a:pt x="94" y="323"/>
                  </a:cubicBezTo>
                  <a:lnTo>
                    <a:pt x="96" y="320"/>
                  </a:lnTo>
                  <a:close/>
                  <a:moveTo>
                    <a:pt x="37" y="347"/>
                  </a:moveTo>
                  <a:cubicBezTo>
                    <a:pt x="34" y="343"/>
                    <a:pt x="35" y="344"/>
                    <a:pt x="34" y="339"/>
                  </a:cubicBezTo>
                  <a:cubicBezTo>
                    <a:pt x="34" y="337"/>
                    <a:pt x="32" y="334"/>
                    <a:pt x="32" y="331"/>
                  </a:cubicBezTo>
                  <a:cubicBezTo>
                    <a:pt x="31" y="327"/>
                    <a:pt x="30" y="325"/>
                    <a:pt x="30" y="321"/>
                  </a:cubicBezTo>
                  <a:cubicBezTo>
                    <a:pt x="28" y="316"/>
                    <a:pt x="29" y="316"/>
                    <a:pt x="32" y="314"/>
                  </a:cubicBezTo>
                  <a:cubicBezTo>
                    <a:pt x="32" y="320"/>
                    <a:pt x="30" y="317"/>
                    <a:pt x="32" y="322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35"/>
                    <a:pt x="37" y="340"/>
                    <a:pt x="37" y="347"/>
                  </a:cubicBezTo>
                  <a:close/>
                  <a:moveTo>
                    <a:pt x="100" y="295"/>
                  </a:moveTo>
                  <a:cubicBezTo>
                    <a:pt x="98" y="294"/>
                    <a:pt x="98" y="296"/>
                    <a:pt x="98" y="292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101" y="280"/>
                    <a:pt x="100" y="285"/>
                    <a:pt x="100" y="291"/>
                  </a:cubicBezTo>
                  <a:lnTo>
                    <a:pt x="100" y="295"/>
                  </a:lnTo>
                  <a:close/>
                  <a:moveTo>
                    <a:pt x="75" y="275"/>
                  </a:moveTo>
                  <a:cubicBezTo>
                    <a:pt x="75" y="276"/>
                    <a:pt x="76" y="277"/>
                    <a:pt x="75" y="282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4" y="275"/>
                    <a:pt x="74" y="275"/>
                    <a:pt x="74" y="275"/>
                  </a:cubicBezTo>
                  <a:lnTo>
                    <a:pt x="75" y="275"/>
                  </a:lnTo>
                  <a:close/>
                  <a:moveTo>
                    <a:pt x="74" y="269"/>
                  </a:moveTo>
                  <a:cubicBezTo>
                    <a:pt x="71" y="268"/>
                    <a:pt x="73" y="264"/>
                    <a:pt x="74" y="263"/>
                  </a:cubicBezTo>
                  <a:lnTo>
                    <a:pt x="74" y="269"/>
                  </a:lnTo>
                  <a:close/>
                  <a:moveTo>
                    <a:pt x="73" y="261"/>
                  </a:moveTo>
                  <a:cubicBezTo>
                    <a:pt x="72" y="259"/>
                    <a:pt x="72" y="260"/>
                    <a:pt x="72" y="258"/>
                  </a:cubicBezTo>
                  <a:cubicBezTo>
                    <a:pt x="74" y="260"/>
                    <a:pt x="74" y="256"/>
                    <a:pt x="73" y="261"/>
                  </a:cubicBezTo>
                  <a:close/>
                  <a:moveTo>
                    <a:pt x="115" y="262"/>
                  </a:moveTo>
                  <a:cubicBezTo>
                    <a:pt x="110" y="258"/>
                    <a:pt x="112" y="254"/>
                    <a:pt x="111" y="247"/>
                  </a:cubicBezTo>
                  <a:cubicBezTo>
                    <a:pt x="119" y="251"/>
                    <a:pt x="111" y="251"/>
                    <a:pt x="117" y="257"/>
                  </a:cubicBezTo>
                  <a:cubicBezTo>
                    <a:pt x="115" y="259"/>
                    <a:pt x="116" y="259"/>
                    <a:pt x="115" y="262"/>
                  </a:cubicBezTo>
                  <a:close/>
                  <a:moveTo>
                    <a:pt x="114" y="245"/>
                  </a:moveTo>
                  <a:cubicBezTo>
                    <a:pt x="114" y="248"/>
                    <a:pt x="114" y="246"/>
                    <a:pt x="113" y="247"/>
                  </a:cubicBezTo>
                  <a:cubicBezTo>
                    <a:pt x="110" y="241"/>
                    <a:pt x="113" y="241"/>
                    <a:pt x="113" y="241"/>
                  </a:cubicBezTo>
                  <a:cubicBezTo>
                    <a:pt x="113" y="242"/>
                    <a:pt x="114" y="239"/>
                    <a:pt x="114" y="245"/>
                  </a:cubicBezTo>
                  <a:close/>
                  <a:moveTo>
                    <a:pt x="93" y="277"/>
                  </a:moveTo>
                  <a:cubicBezTo>
                    <a:pt x="90" y="275"/>
                    <a:pt x="92" y="274"/>
                    <a:pt x="91" y="269"/>
                  </a:cubicBezTo>
                  <a:cubicBezTo>
                    <a:pt x="91" y="267"/>
                    <a:pt x="91" y="265"/>
                    <a:pt x="91" y="261"/>
                  </a:cubicBezTo>
                  <a:cubicBezTo>
                    <a:pt x="90" y="256"/>
                    <a:pt x="89" y="247"/>
                    <a:pt x="89" y="243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0" y="246"/>
                    <a:pt x="91" y="249"/>
                    <a:pt x="91" y="252"/>
                  </a:cubicBezTo>
                  <a:cubicBezTo>
                    <a:pt x="93" y="265"/>
                    <a:pt x="93" y="265"/>
                    <a:pt x="93" y="265"/>
                  </a:cubicBezTo>
                  <a:cubicBezTo>
                    <a:pt x="93" y="266"/>
                    <a:pt x="93" y="265"/>
                    <a:pt x="93" y="267"/>
                  </a:cubicBezTo>
                  <a:cubicBezTo>
                    <a:pt x="93" y="268"/>
                    <a:pt x="93" y="269"/>
                    <a:pt x="93" y="269"/>
                  </a:cubicBezTo>
                  <a:cubicBezTo>
                    <a:pt x="93" y="273"/>
                    <a:pt x="94" y="275"/>
                    <a:pt x="93" y="277"/>
                  </a:cubicBezTo>
                  <a:close/>
                  <a:moveTo>
                    <a:pt x="18" y="220"/>
                  </a:moveTo>
                  <a:cubicBezTo>
                    <a:pt x="15" y="220"/>
                    <a:pt x="15" y="219"/>
                    <a:pt x="14" y="212"/>
                  </a:cubicBezTo>
                  <a:cubicBezTo>
                    <a:pt x="13" y="207"/>
                    <a:pt x="13" y="207"/>
                    <a:pt x="13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4" y="200"/>
                  </a:cubicBezTo>
                  <a:cubicBezTo>
                    <a:pt x="16" y="206"/>
                    <a:pt x="15" y="212"/>
                    <a:pt x="16" y="216"/>
                  </a:cubicBezTo>
                  <a:cubicBezTo>
                    <a:pt x="17" y="221"/>
                    <a:pt x="17" y="216"/>
                    <a:pt x="18" y="220"/>
                  </a:cubicBezTo>
                  <a:close/>
                  <a:moveTo>
                    <a:pt x="46" y="186"/>
                  </a:moveTo>
                  <a:cubicBezTo>
                    <a:pt x="45" y="185"/>
                    <a:pt x="45" y="188"/>
                    <a:pt x="45" y="182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65"/>
                    <a:pt x="44" y="169"/>
                    <a:pt x="46" y="167"/>
                  </a:cubicBezTo>
                  <a:lnTo>
                    <a:pt x="46" y="186"/>
                  </a:lnTo>
                  <a:close/>
                  <a:moveTo>
                    <a:pt x="43" y="156"/>
                  </a:moveTo>
                  <a:cubicBezTo>
                    <a:pt x="45" y="157"/>
                    <a:pt x="46" y="158"/>
                    <a:pt x="47" y="158"/>
                  </a:cubicBezTo>
                  <a:cubicBezTo>
                    <a:pt x="45" y="168"/>
                    <a:pt x="46" y="164"/>
                    <a:pt x="44" y="166"/>
                  </a:cubicBezTo>
                  <a:cubicBezTo>
                    <a:pt x="43" y="156"/>
                    <a:pt x="43" y="156"/>
                    <a:pt x="43" y="156"/>
                  </a:cubicBezTo>
                  <a:close/>
                  <a:moveTo>
                    <a:pt x="68" y="147"/>
                  </a:moveTo>
                  <a:cubicBezTo>
                    <a:pt x="68" y="150"/>
                    <a:pt x="68" y="148"/>
                    <a:pt x="67" y="149"/>
                  </a:cubicBezTo>
                  <a:cubicBezTo>
                    <a:pt x="66" y="147"/>
                    <a:pt x="66" y="146"/>
                    <a:pt x="67" y="144"/>
                  </a:cubicBezTo>
                  <a:cubicBezTo>
                    <a:pt x="68" y="146"/>
                    <a:pt x="68" y="144"/>
                    <a:pt x="68" y="147"/>
                  </a:cubicBezTo>
                  <a:close/>
                  <a:moveTo>
                    <a:pt x="44" y="143"/>
                  </a:moveTo>
                  <a:cubicBezTo>
                    <a:pt x="45" y="149"/>
                    <a:pt x="44" y="144"/>
                    <a:pt x="43" y="14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4" y="143"/>
                    <a:pt x="44" y="143"/>
                  </a:cubicBezTo>
                  <a:close/>
                  <a:moveTo>
                    <a:pt x="69" y="131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7" y="131"/>
                    <a:pt x="68" y="133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ubicBezTo>
                    <a:pt x="68" y="130"/>
                    <a:pt x="68" y="129"/>
                    <a:pt x="68" y="129"/>
                  </a:cubicBezTo>
                  <a:cubicBezTo>
                    <a:pt x="69" y="130"/>
                    <a:pt x="69" y="130"/>
                    <a:pt x="69" y="131"/>
                  </a:cubicBezTo>
                  <a:close/>
                  <a:moveTo>
                    <a:pt x="17" y="123"/>
                  </a:moveTo>
                  <a:cubicBezTo>
                    <a:pt x="20" y="126"/>
                    <a:pt x="19" y="122"/>
                    <a:pt x="19" y="127"/>
                  </a:cubicBezTo>
                  <a:cubicBezTo>
                    <a:pt x="19" y="136"/>
                    <a:pt x="20" y="139"/>
                    <a:pt x="19" y="146"/>
                  </a:cubicBezTo>
                  <a:lnTo>
                    <a:pt x="17" y="123"/>
                  </a:lnTo>
                  <a:close/>
                  <a:moveTo>
                    <a:pt x="41" y="133"/>
                  </a:moveTo>
                  <a:cubicBezTo>
                    <a:pt x="40" y="121"/>
                    <a:pt x="40" y="121"/>
                    <a:pt x="40" y="121"/>
                  </a:cubicBezTo>
                  <a:cubicBezTo>
                    <a:pt x="42" y="122"/>
                    <a:pt x="40" y="119"/>
                    <a:pt x="41" y="123"/>
                  </a:cubicBezTo>
                  <a:cubicBezTo>
                    <a:pt x="42" y="127"/>
                    <a:pt x="42" y="130"/>
                    <a:pt x="41" y="133"/>
                  </a:cubicBezTo>
                  <a:close/>
                  <a:moveTo>
                    <a:pt x="17" y="108"/>
                  </a:moveTo>
                  <a:cubicBezTo>
                    <a:pt x="17" y="108"/>
                    <a:pt x="18" y="107"/>
                    <a:pt x="18" y="112"/>
                  </a:cubicBezTo>
                  <a:cubicBezTo>
                    <a:pt x="17" y="113"/>
                    <a:pt x="18" y="112"/>
                    <a:pt x="17" y="114"/>
                  </a:cubicBezTo>
                  <a:cubicBezTo>
                    <a:pt x="17" y="110"/>
                    <a:pt x="16" y="111"/>
                    <a:pt x="17" y="108"/>
                  </a:cubicBezTo>
                  <a:close/>
                  <a:moveTo>
                    <a:pt x="67" y="125"/>
                  </a:moveTo>
                  <a:cubicBezTo>
                    <a:pt x="67" y="123"/>
                    <a:pt x="66" y="109"/>
                    <a:pt x="66" y="106"/>
                  </a:cubicBezTo>
                  <a:cubicBezTo>
                    <a:pt x="66" y="103"/>
                    <a:pt x="66" y="100"/>
                    <a:pt x="66" y="97"/>
                  </a:cubicBezTo>
                  <a:cubicBezTo>
                    <a:pt x="66" y="90"/>
                    <a:pt x="65" y="91"/>
                    <a:pt x="67" y="88"/>
                  </a:cubicBezTo>
                  <a:cubicBezTo>
                    <a:pt x="68" y="91"/>
                    <a:pt x="68" y="111"/>
                    <a:pt x="68" y="116"/>
                  </a:cubicBezTo>
                  <a:cubicBezTo>
                    <a:pt x="68" y="130"/>
                    <a:pt x="69" y="122"/>
                    <a:pt x="67" y="125"/>
                  </a:cubicBezTo>
                  <a:close/>
                  <a:moveTo>
                    <a:pt x="15" y="84"/>
                  </a:moveTo>
                  <a:cubicBezTo>
                    <a:pt x="17" y="86"/>
                    <a:pt x="17" y="84"/>
                    <a:pt x="17" y="93"/>
                  </a:cubicBezTo>
                  <a:cubicBezTo>
                    <a:pt x="16" y="92"/>
                    <a:pt x="15" y="92"/>
                    <a:pt x="15" y="87"/>
                  </a:cubicBezTo>
                  <a:cubicBezTo>
                    <a:pt x="15" y="84"/>
                    <a:pt x="15" y="86"/>
                    <a:pt x="15" y="84"/>
                  </a:cubicBezTo>
                  <a:close/>
                  <a:moveTo>
                    <a:pt x="38" y="98"/>
                  </a:moveTo>
                  <a:cubicBezTo>
                    <a:pt x="36" y="97"/>
                    <a:pt x="36" y="89"/>
                    <a:pt x="36" y="85"/>
                  </a:cubicBezTo>
                  <a:cubicBezTo>
                    <a:pt x="36" y="82"/>
                    <a:pt x="36" y="80"/>
                    <a:pt x="37" y="78"/>
                  </a:cubicBezTo>
                  <a:cubicBezTo>
                    <a:pt x="37" y="73"/>
                    <a:pt x="37" y="78"/>
                    <a:pt x="36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7"/>
                    <a:pt x="38" y="78"/>
                    <a:pt x="39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8" y="98"/>
                  </a:lnTo>
                  <a:close/>
                  <a:moveTo>
                    <a:pt x="65" y="74"/>
                  </a:moveTo>
                  <a:cubicBezTo>
                    <a:pt x="64" y="69"/>
                    <a:pt x="63" y="59"/>
                    <a:pt x="66" y="55"/>
                  </a:cubicBezTo>
                  <a:cubicBezTo>
                    <a:pt x="66" y="58"/>
                    <a:pt x="66" y="61"/>
                    <a:pt x="66" y="65"/>
                  </a:cubicBezTo>
                  <a:cubicBezTo>
                    <a:pt x="67" y="72"/>
                    <a:pt x="68" y="71"/>
                    <a:pt x="65" y="73"/>
                  </a:cubicBezTo>
                  <a:lnTo>
                    <a:pt x="65" y="74"/>
                  </a:lnTo>
                  <a:close/>
                  <a:moveTo>
                    <a:pt x="36" y="71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8" y="74"/>
                    <a:pt x="36" y="70"/>
                    <a:pt x="36" y="71"/>
                  </a:cubicBezTo>
                  <a:close/>
                  <a:moveTo>
                    <a:pt x="59" y="6"/>
                  </a:moveTo>
                  <a:cubicBezTo>
                    <a:pt x="59" y="6"/>
                    <a:pt x="58" y="5"/>
                    <a:pt x="58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1"/>
                    <a:pt x="54" y="3"/>
                    <a:pt x="53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0"/>
                    <a:pt x="52" y="10"/>
                    <a:pt x="57" y="9"/>
                  </a:cubicBezTo>
                  <a:cubicBezTo>
                    <a:pt x="55" y="14"/>
                    <a:pt x="54" y="16"/>
                    <a:pt x="52" y="21"/>
                  </a:cubicBezTo>
                  <a:cubicBezTo>
                    <a:pt x="55" y="22"/>
                    <a:pt x="54" y="21"/>
                    <a:pt x="56" y="2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28"/>
                    <a:pt x="49" y="24"/>
                    <a:pt x="49" y="21"/>
                  </a:cubicBezTo>
                  <a:cubicBezTo>
                    <a:pt x="48" y="17"/>
                    <a:pt x="47" y="16"/>
                    <a:pt x="44" y="16"/>
                  </a:cubicBezTo>
                  <a:cubicBezTo>
                    <a:pt x="45" y="10"/>
                    <a:pt x="43" y="4"/>
                    <a:pt x="38" y="3"/>
                  </a:cubicBezTo>
                  <a:cubicBezTo>
                    <a:pt x="37" y="6"/>
                    <a:pt x="37" y="10"/>
                    <a:pt x="37" y="12"/>
                  </a:cubicBezTo>
                  <a:cubicBezTo>
                    <a:pt x="37" y="14"/>
                    <a:pt x="36" y="17"/>
                    <a:pt x="36" y="19"/>
                  </a:cubicBezTo>
                  <a:cubicBezTo>
                    <a:pt x="35" y="26"/>
                    <a:pt x="36" y="27"/>
                    <a:pt x="36" y="32"/>
                  </a:cubicBezTo>
                  <a:cubicBezTo>
                    <a:pt x="36" y="36"/>
                    <a:pt x="35" y="33"/>
                    <a:pt x="36" y="39"/>
                  </a:cubicBezTo>
                  <a:cubicBezTo>
                    <a:pt x="36" y="44"/>
                    <a:pt x="34" y="51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58"/>
                    <a:pt x="34" y="54"/>
                    <a:pt x="33" y="48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4"/>
                    <a:pt x="31" y="14"/>
                    <a:pt x="27" y="12"/>
                  </a:cubicBezTo>
                  <a:cubicBezTo>
                    <a:pt x="31" y="33"/>
                    <a:pt x="28" y="52"/>
                    <a:pt x="29" y="62"/>
                  </a:cubicBezTo>
                  <a:cubicBezTo>
                    <a:pt x="30" y="65"/>
                    <a:pt x="30" y="60"/>
                    <a:pt x="30" y="65"/>
                  </a:cubicBezTo>
                  <a:cubicBezTo>
                    <a:pt x="30" y="72"/>
                    <a:pt x="28" y="81"/>
                    <a:pt x="30" y="88"/>
                  </a:cubicBezTo>
                  <a:cubicBezTo>
                    <a:pt x="27" y="83"/>
                    <a:pt x="28" y="77"/>
                    <a:pt x="28" y="71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28"/>
                    <a:pt x="24" y="25"/>
                    <a:pt x="22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20" y="27"/>
                    <a:pt x="17" y="27"/>
                  </a:cubicBezTo>
                  <a:cubicBezTo>
                    <a:pt x="17" y="31"/>
                    <a:pt x="18" y="31"/>
                    <a:pt x="19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8"/>
                    <a:pt x="16" y="41"/>
                    <a:pt x="16" y="44"/>
                  </a:cubicBezTo>
                  <a:cubicBezTo>
                    <a:pt x="17" y="48"/>
                    <a:pt x="18" y="48"/>
                    <a:pt x="17" y="4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9"/>
                    <a:pt x="17" y="57"/>
                    <a:pt x="19" y="59"/>
                  </a:cubicBezTo>
                  <a:cubicBezTo>
                    <a:pt x="18" y="60"/>
                    <a:pt x="20" y="60"/>
                    <a:pt x="17" y="59"/>
                  </a:cubicBezTo>
                  <a:cubicBezTo>
                    <a:pt x="17" y="63"/>
                    <a:pt x="17" y="73"/>
                    <a:pt x="16" y="75"/>
                  </a:cubicBezTo>
                  <a:cubicBezTo>
                    <a:pt x="15" y="74"/>
                    <a:pt x="15" y="75"/>
                    <a:pt x="15" y="73"/>
                  </a:cubicBezTo>
                  <a:cubicBezTo>
                    <a:pt x="15" y="72"/>
                    <a:pt x="15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" y="71"/>
                    <a:pt x="11" y="71"/>
                    <a:pt x="11" y="75"/>
                  </a:cubicBezTo>
                  <a:cubicBezTo>
                    <a:pt x="10" y="77"/>
                    <a:pt x="11" y="80"/>
                    <a:pt x="11" y="82"/>
                  </a:cubicBezTo>
                  <a:cubicBezTo>
                    <a:pt x="11" y="87"/>
                    <a:pt x="10" y="90"/>
                    <a:pt x="9" y="96"/>
                  </a:cubicBezTo>
                  <a:cubicBezTo>
                    <a:pt x="9" y="101"/>
                    <a:pt x="10" y="105"/>
                    <a:pt x="9" y="110"/>
                  </a:cubicBezTo>
                  <a:cubicBezTo>
                    <a:pt x="9" y="116"/>
                    <a:pt x="9" y="118"/>
                    <a:pt x="10" y="123"/>
                  </a:cubicBezTo>
                  <a:cubicBezTo>
                    <a:pt x="8" y="124"/>
                    <a:pt x="8" y="124"/>
                    <a:pt x="7" y="126"/>
                  </a:cubicBezTo>
                  <a:cubicBezTo>
                    <a:pt x="8" y="129"/>
                    <a:pt x="8" y="129"/>
                    <a:pt x="10" y="130"/>
                  </a:cubicBezTo>
                  <a:cubicBezTo>
                    <a:pt x="10" y="134"/>
                    <a:pt x="9" y="135"/>
                    <a:pt x="8" y="139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61"/>
                    <a:pt x="9" y="159"/>
                    <a:pt x="7" y="166"/>
                  </a:cubicBezTo>
                  <a:cubicBezTo>
                    <a:pt x="8" y="167"/>
                    <a:pt x="9" y="167"/>
                    <a:pt x="10" y="169"/>
                  </a:cubicBezTo>
                  <a:cubicBezTo>
                    <a:pt x="9" y="170"/>
                    <a:pt x="10" y="183"/>
                    <a:pt x="9" y="187"/>
                  </a:cubicBezTo>
                  <a:cubicBezTo>
                    <a:pt x="4" y="186"/>
                    <a:pt x="5" y="186"/>
                    <a:pt x="4" y="191"/>
                  </a:cubicBezTo>
                  <a:cubicBezTo>
                    <a:pt x="2" y="197"/>
                    <a:pt x="4" y="196"/>
                    <a:pt x="3" y="200"/>
                  </a:cubicBezTo>
                  <a:cubicBezTo>
                    <a:pt x="3" y="200"/>
                    <a:pt x="3" y="200"/>
                    <a:pt x="4" y="200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4" y="209"/>
                    <a:pt x="3" y="209"/>
                    <a:pt x="3" y="209"/>
                  </a:cubicBezTo>
                  <a:cubicBezTo>
                    <a:pt x="3" y="210"/>
                    <a:pt x="3" y="210"/>
                    <a:pt x="4" y="210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5"/>
                    <a:pt x="1" y="216"/>
                    <a:pt x="1" y="216"/>
                  </a:cubicBezTo>
                  <a:cubicBezTo>
                    <a:pt x="2" y="218"/>
                    <a:pt x="2" y="217"/>
                    <a:pt x="1" y="218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4" y="225"/>
                    <a:pt x="3" y="226"/>
                    <a:pt x="5" y="224"/>
                  </a:cubicBezTo>
                  <a:cubicBezTo>
                    <a:pt x="5" y="230"/>
                    <a:pt x="5" y="230"/>
                    <a:pt x="7" y="233"/>
                  </a:cubicBezTo>
                  <a:cubicBezTo>
                    <a:pt x="6" y="236"/>
                    <a:pt x="6" y="236"/>
                    <a:pt x="5" y="239"/>
                  </a:cubicBezTo>
                  <a:cubicBezTo>
                    <a:pt x="5" y="245"/>
                    <a:pt x="7" y="241"/>
                    <a:pt x="4" y="244"/>
                  </a:cubicBezTo>
                  <a:cubicBezTo>
                    <a:pt x="4" y="244"/>
                    <a:pt x="5" y="244"/>
                    <a:pt x="5" y="244"/>
                  </a:cubicBezTo>
                  <a:cubicBezTo>
                    <a:pt x="5" y="244"/>
                    <a:pt x="5" y="245"/>
                    <a:pt x="5" y="245"/>
                  </a:cubicBezTo>
                  <a:cubicBezTo>
                    <a:pt x="7" y="247"/>
                    <a:pt x="6" y="244"/>
                    <a:pt x="7" y="247"/>
                  </a:cubicBezTo>
                  <a:cubicBezTo>
                    <a:pt x="7" y="255"/>
                    <a:pt x="6" y="253"/>
                    <a:pt x="4" y="258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4"/>
                    <a:pt x="6" y="263"/>
                    <a:pt x="6" y="263"/>
                  </a:cubicBezTo>
                  <a:cubicBezTo>
                    <a:pt x="10" y="263"/>
                    <a:pt x="7" y="267"/>
                    <a:pt x="6" y="269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3" y="278"/>
                    <a:pt x="4" y="281"/>
                    <a:pt x="7" y="282"/>
                  </a:cubicBezTo>
                  <a:cubicBezTo>
                    <a:pt x="8" y="279"/>
                    <a:pt x="8" y="279"/>
                    <a:pt x="8" y="279"/>
                  </a:cubicBezTo>
                  <a:cubicBezTo>
                    <a:pt x="9" y="285"/>
                    <a:pt x="6" y="295"/>
                    <a:pt x="14" y="293"/>
                  </a:cubicBezTo>
                  <a:cubicBezTo>
                    <a:pt x="14" y="298"/>
                    <a:pt x="15" y="298"/>
                    <a:pt x="14" y="304"/>
                  </a:cubicBezTo>
                  <a:cubicBezTo>
                    <a:pt x="15" y="305"/>
                    <a:pt x="15" y="305"/>
                    <a:pt x="17" y="306"/>
                  </a:cubicBezTo>
                  <a:cubicBezTo>
                    <a:pt x="17" y="311"/>
                    <a:pt x="19" y="323"/>
                    <a:pt x="21" y="32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3" y="337"/>
                    <a:pt x="24" y="338"/>
                    <a:pt x="25" y="341"/>
                  </a:cubicBezTo>
                  <a:cubicBezTo>
                    <a:pt x="27" y="347"/>
                    <a:pt x="27" y="353"/>
                    <a:pt x="30" y="358"/>
                  </a:cubicBezTo>
                  <a:cubicBezTo>
                    <a:pt x="33" y="364"/>
                    <a:pt x="33" y="366"/>
                    <a:pt x="35" y="372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38" y="372"/>
                    <a:pt x="37" y="370"/>
                    <a:pt x="40" y="368"/>
                  </a:cubicBezTo>
                  <a:cubicBezTo>
                    <a:pt x="42" y="371"/>
                    <a:pt x="41" y="368"/>
                    <a:pt x="42" y="373"/>
                  </a:cubicBezTo>
                  <a:cubicBezTo>
                    <a:pt x="43" y="375"/>
                    <a:pt x="43" y="377"/>
                    <a:pt x="44" y="379"/>
                  </a:cubicBezTo>
                  <a:cubicBezTo>
                    <a:pt x="45" y="385"/>
                    <a:pt x="44" y="386"/>
                    <a:pt x="48" y="388"/>
                  </a:cubicBezTo>
                  <a:cubicBezTo>
                    <a:pt x="49" y="385"/>
                    <a:pt x="50" y="385"/>
                    <a:pt x="47" y="383"/>
                  </a:cubicBezTo>
                  <a:cubicBezTo>
                    <a:pt x="49" y="381"/>
                    <a:pt x="50" y="383"/>
                    <a:pt x="49" y="375"/>
                  </a:cubicBezTo>
                  <a:cubicBezTo>
                    <a:pt x="48" y="372"/>
                    <a:pt x="47" y="369"/>
                    <a:pt x="47" y="367"/>
                  </a:cubicBezTo>
                  <a:cubicBezTo>
                    <a:pt x="48" y="368"/>
                    <a:pt x="48" y="368"/>
                    <a:pt x="49" y="369"/>
                  </a:cubicBezTo>
                  <a:cubicBezTo>
                    <a:pt x="52" y="370"/>
                    <a:pt x="51" y="365"/>
                    <a:pt x="50" y="362"/>
                  </a:cubicBezTo>
                  <a:cubicBezTo>
                    <a:pt x="49" y="358"/>
                    <a:pt x="48" y="349"/>
                    <a:pt x="49" y="34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7"/>
                    <a:pt x="53" y="368"/>
                    <a:pt x="53" y="369"/>
                  </a:cubicBezTo>
                  <a:cubicBezTo>
                    <a:pt x="55" y="374"/>
                    <a:pt x="53" y="370"/>
                    <a:pt x="55" y="372"/>
                  </a:cubicBezTo>
                  <a:cubicBezTo>
                    <a:pt x="58" y="371"/>
                    <a:pt x="57" y="371"/>
                    <a:pt x="56" y="366"/>
                  </a:cubicBezTo>
                  <a:cubicBezTo>
                    <a:pt x="56" y="344"/>
                    <a:pt x="56" y="344"/>
                    <a:pt x="56" y="344"/>
                  </a:cubicBezTo>
                  <a:cubicBezTo>
                    <a:pt x="57" y="332"/>
                    <a:pt x="53" y="316"/>
                    <a:pt x="54" y="304"/>
                  </a:cubicBezTo>
                  <a:cubicBezTo>
                    <a:pt x="54" y="298"/>
                    <a:pt x="51" y="276"/>
                    <a:pt x="51" y="263"/>
                  </a:cubicBezTo>
                  <a:cubicBezTo>
                    <a:pt x="53" y="266"/>
                    <a:pt x="52" y="263"/>
                    <a:pt x="53" y="267"/>
                  </a:cubicBezTo>
                  <a:cubicBezTo>
                    <a:pt x="54" y="274"/>
                    <a:pt x="57" y="313"/>
                    <a:pt x="58" y="322"/>
                  </a:cubicBezTo>
                  <a:cubicBezTo>
                    <a:pt x="59" y="330"/>
                    <a:pt x="59" y="342"/>
                    <a:pt x="61" y="354"/>
                  </a:cubicBezTo>
                  <a:cubicBezTo>
                    <a:pt x="62" y="360"/>
                    <a:pt x="60" y="378"/>
                    <a:pt x="64" y="383"/>
                  </a:cubicBezTo>
                  <a:cubicBezTo>
                    <a:pt x="66" y="381"/>
                    <a:pt x="66" y="383"/>
                    <a:pt x="66" y="378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5" y="340"/>
                    <a:pt x="70" y="350"/>
                    <a:pt x="63" y="326"/>
                  </a:cubicBezTo>
                  <a:cubicBezTo>
                    <a:pt x="61" y="315"/>
                    <a:pt x="61" y="303"/>
                    <a:pt x="61" y="292"/>
                  </a:cubicBezTo>
                  <a:cubicBezTo>
                    <a:pt x="61" y="283"/>
                    <a:pt x="59" y="289"/>
                    <a:pt x="63" y="287"/>
                  </a:cubicBezTo>
                  <a:cubicBezTo>
                    <a:pt x="61" y="292"/>
                    <a:pt x="64" y="311"/>
                    <a:pt x="65" y="317"/>
                  </a:cubicBezTo>
                  <a:cubicBezTo>
                    <a:pt x="68" y="334"/>
                    <a:pt x="68" y="334"/>
                    <a:pt x="68" y="334"/>
                  </a:cubicBezTo>
                  <a:cubicBezTo>
                    <a:pt x="71" y="340"/>
                    <a:pt x="65" y="329"/>
                    <a:pt x="70" y="336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73" y="342"/>
                    <a:pt x="73" y="342"/>
                    <a:pt x="74" y="342"/>
                  </a:cubicBezTo>
                  <a:cubicBezTo>
                    <a:pt x="73" y="344"/>
                    <a:pt x="73" y="340"/>
                    <a:pt x="73" y="345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77" y="367"/>
                    <a:pt x="77" y="367"/>
                    <a:pt x="79" y="368"/>
                  </a:cubicBezTo>
                  <a:cubicBezTo>
                    <a:pt x="78" y="363"/>
                    <a:pt x="79" y="359"/>
                    <a:pt x="79" y="354"/>
                  </a:cubicBezTo>
                  <a:cubicBezTo>
                    <a:pt x="79" y="351"/>
                    <a:pt x="79" y="349"/>
                    <a:pt x="78" y="347"/>
                  </a:cubicBezTo>
                  <a:cubicBezTo>
                    <a:pt x="78" y="345"/>
                    <a:pt x="78" y="344"/>
                    <a:pt x="79" y="341"/>
                  </a:cubicBezTo>
                  <a:cubicBezTo>
                    <a:pt x="81" y="348"/>
                    <a:pt x="81" y="348"/>
                    <a:pt x="81" y="348"/>
                  </a:cubicBezTo>
                  <a:cubicBezTo>
                    <a:pt x="82" y="351"/>
                    <a:pt x="81" y="352"/>
                    <a:pt x="83" y="355"/>
                  </a:cubicBezTo>
                  <a:cubicBezTo>
                    <a:pt x="84" y="351"/>
                    <a:pt x="84" y="351"/>
                    <a:pt x="87" y="350"/>
                  </a:cubicBezTo>
                  <a:cubicBezTo>
                    <a:pt x="86" y="345"/>
                    <a:pt x="86" y="344"/>
                    <a:pt x="86" y="340"/>
                  </a:cubicBezTo>
                  <a:cubicBezTo>
                    <a:pt x="86" y="336"/>
                    <a:pt x="86" y="334"/>
                    <a:pt x="89" y="332"/>
                  </a:cubicBezTo>
                  <a:cubicBezTo>
                    <a:pt x="88" y="326"/>
                    <a:pt x="87" y="294"/>
                    <a:pt x="87" y="285"/>
                  </a:cubicBezTo>
                  <a:cubicBezTo>
                    <a:pt x="87" y="283"/>
                    <a:pt x="86" y="282"/>
                    <a:pt x="86" y="279"/>
                  </a:cubicBezTo>
                  <a:cubicBezTo>
                    <a:pt x="88" y="280"/>
                    <a:pt x="87" y="279"/>
                    <a:pt x="88" y="281"/>
                  </a:cubicBezTo>
                  <a:cubicBezTo>
                    <a:pt x="89" y="282"/>
                    <a:pt x="89" y="282"/>
                    <a:pt x="89" y="282"/>
                  </a:cubicBezTo>
                  <a:cubicBezTo>
                    <a:pt x="90" y="285"/>
                    <a:pt x="91" y="288"/>
                    <a:pt x="91" y="292"/>
                  </a:cubicBezTo>
                  <a:cubicBezTo>
                    <a:pt x="91" y="292"/>
                    <a:pt x="91" y="292"/>
                    <a:pt x="91" y="292"/>
                  </a:cubicBezTo>
                  <a:cubicBezTo>
                    <a:pt x="94" y="296"/>
                    <a:pt x="94" y="296"/>
                    <a:pt x="94" y="296"/>
                  </a:cubicBezTo>
                  <a:cubicBezTo>
                    <a:pt x="90" y="298"/>
                    <a:pt x="88" y="294"/>
                    <a:pt x="89" y="300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1" y="325"/>
                    <a:pt x="91" y="327"/>
                    <a:pt x="91" y="329"/>
                  </a:cubicBezTo>
                  <a:cubicBezTo>
                    <a:pt x="92" y="332"/>
                    <a:pt x="92" y="331"/>
                    <a:pt x="94" y="333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27"/>
                    <a:pt x="95" y="329"/>
                    <a:pt x="96" y="327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7" y="336"/>
                    <a:pt x="97" y="336"/>
                    <a:pt x="98" y="336"/>
                  </a:cubicBezTo>
                  <a:cubicBezTo>
                    <a:pt x="100" y="339"/>
                    <a:pt x="100" y="339"/>
                    <a:pt x="100" y="339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2" y="321"/>
                    <a:pt x="97" y="310"/>
                    <a:pt x="99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2" y="303"/>
                    <a:pt x="102" y="304"/>
                    <a:pt x="102" y="308"/>
                  </a:cubicBezTo>
                  <a:cubicBezTo>
                    <a:pt x="102" y="312"/>
                    <a:pt x="102" y="316"/>
                    <a:pt x="103" y="320"/>
                  </a:cubicBezTo>
                  <a:cubicBezTo>
                    <a:pt x="103" y="328"/>
                    <a:pt x="102" y="341"/>
                    <a:pt x="105" y="342"/>
                  </a:cubicBezTo>
                  <a:cubicBezTo>
                    <a:pt x="108" y="343"/>
                    <a:pt x="107" y="347"/>
                    <a:pt x="109" y="349"/>
                  </a:cubicBezTo>
                  <a:cubicBezTo>
                    <a:pt x="110" y="342"/>
                    <a:pt x="110" y="342"/>
                    <a:pt x="110" y="342"/>
                  </a:cubicBezTo>
                  <a:cubicBezTo>
                    <a:pt x="112" y="340"/>
                    <a:pt x="109" y="343"/>
                    <a:pt x="112" y="341"/>
                  </a:cubicBezTo>
                  <a:cubicBezTo>
                    <a:pt x="110" y="337"/>
                    <a:pt x="114" y="336"/>
                    <a:pt x="110" y="328"/>
                  </a:cubicBezTo>
                  <a:cubicBezTo>
                    <a:pt x="110" y="328"/>
                    <a:pt x="110" y="328"/>
                    <a:pt x="110" y="327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09" y="319"/>
                    <a:pt x="109" y="319"/>
                    <a:pt x="109" y="319"/>
                  </a:cubicBezTo>
                  <a:cubicBezTo>
                    <a:pt x="111" y="318"/>
                    <a:pt x="110" y="318"/>
                    <a:pt x="111" y="318"/>
                  </a:cubicBezTo>
                  <a:cubicBezTo>
                    <a:pt x="111" y="318"/>
                    <a:pt x="112" y="317"/>
                    <a:pt x="112" y="317"/>
                  </a:cubicBezTo>
                  <a:cubicBezTo>
                    <a:pt x="111" y="308"/>
                    <a:pt x="111" y="300"/>
                    <a:pt x="112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2" y="293"/>
                    <a:pt x="112" y="293"/>
                    <a:pt x="112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6" y="301"/>
                    <a:pt x="115" y="306"/>
                    <a:pt x="118" y="312"/>
                  </a:cubicBezTo>
                  <a:cubicBezTo>
                    <a:pt x="120" y="316"/>
                    <a:pt x="118" y="311"/>
                    <a:pt x="119" y="314"/>
                  </a:cubicBezTo>
                  <a:cubicBezTo>
                    <a:pt x="120" y="316"/>
                    <a:pt x="120" y="318"/>
                    <a:pt x="121" y="320"/>
                  </a:cubicBezTo>
                  <a:cubicBezTo>
                    <a:pt x="122" y="318"/>
                    <a:pt x="122" y="320"/>
                    <a:pt x="123" y="317"/>
                  </a:cubicBezTo>
                  <a:cubicBezTo>
                    <a:pt x="125" y="311"/>
                    <a:pt x="122" y="302"/>
                    <a:pt x="123" y="297"/>
                  </a:cubicBezTo>
                  <a:cubicBezTo>
                    <a:pt x="122" y="296"/>
                    <a:pt x="121" y="295"/>
                    <a:pt x="121" y="294"/>
                  </a:cubicBezTo>
                  <a:cubicBezTo>
                    <a:pt x="123" y="292"/>
                    <a:pt x="121" y="292"/>
                    <a:pt x="124" y="294"/>
                  </a:cubicBezTo>
                  <a:cubicBezTo>
                    <a:pt x="124" y="290"/>
                    <a:pt x="126" y="283"/>
                    <a:pt x="124" y="27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3"/>
                    <a:pt x="128" y="255"/>
                    <a:pt x="128" y="251"/>
                  </a:cubicBezTo>
                  <a:cubicBezTo>
                    <a:pt x="127" y="245"/>
                    <a:pt x="128" y="251"/>
                    <a:pt x="127" y="247"/>
                  </a:cubicBezTo>
                  <a:cubicBezTo>
                    <a:pt x="125" y="241"/>
                    <a:pt x="128" y="240"/>
                    <a:pt x="123" y="236"/>
                  </a:cubicBezTo>
                  <a:cubicBezTo>
                    <a:pt x="124" y="234"/>
                    <a:pt x="124" y="235"/>
                    <a:pt x="124" y="233"/>
                  </a:cubicBezTo>
                  <a:cubicBezTo>
                    <a:pt x="125" y="233"/>
                    <a:pt x="125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23"/>
                    <a:pt x="121" y="216"/>
                    <a:pt x="121" y="207"/>
                  </a:cubicBezTo>
                  <a:cubicBezTo>
                    <a:pt x="121" y="204"/>
                    <a:pt x="121" y="202"/>
                    <a:pt x="120" y="197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3"/>
                    <a:pt x="115" y="182"/>
                    <a:pt x="117" y="179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3" y="177"/>
                    <a:pt x="115" y="179"/>
                    <a:pt x="114" y="177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6" y="177"/>
                    <a:pt x="115" y="175"/>
                    <a:pt x="119" y="176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59"/>
                    <a:pt x="116" y="142"/>
                    <a:pt x="114" y="138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5" y="100"/>
                    <a:pt x="103" y="80"/>
                    <a:pt x="101" y="77"/>
                  </a:cubicBezTo>
                  <a:cubicBezTo>
                    <a:pt x="98" y="74"/>
                    <a:pt x="98" y="73"/>
                    <a:pt x="97" y="68"/>
                  </a:cubicBezTo>
                  <a:cubicBezTo>
                    <a:pt x="96" y="66"/>
                    <a:pt x="96" y="65"/>
                    <a:pt x="95" y="63"/>
                  </a:cubicBezTo>
                  <a:cubicBezTo>
                    <a:pt x="93" y="61"/>
                    <a:pt x="95" y="65"/>
                    <a:pt x="93" y="62"/>
                  </a:cubicBezTo>
                  <a:cubicBezTo>
                    <a:pt x="91" y="59"/>
                    <a:pt x="93" y="60"/>
                    <a:pt x="91" y="56"/>
                  </a:cubicBezTo>
                  <a:cubicBezTo>
                    <a:pt x="89" y="51"/>
                    <a:pt x="89" y="44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2"/>
                    <a:pt x="85" y="41"/>
                    <a:pt x="84" y="44"/>
                  </a:cubicBezTo>
                  <a:cubicBezTo>
                    <a:pt x="84" y="46"/>
                    <a:pt x="84" y="49"/>
                    <a:pt x="84" y="52"/>
                  </a:cubicBezTo>
                  <a:cubicBezTo>
                    <a:pt x="85" y="55"/>
                    <a:pt x="87" y="61"/>
                    <a:pt x="87" y="64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1" y="82"/>
                    <a:pt x="90" y="84"/>
                    <a:pt x="91" y="86"/>
                  </a:cubicBezTo>
                  <a:cubicBezTo>
                    <a:pt x="91" y="90"/>
                    <a:pt x="92" y="90"/>
                    <a:pt x="94" y="90"/>
                  </a:cubicBezTo>
                  <a:cubicBezTo>
                    <a:pt x="91" y="93"/>
                    <a:pt x="94" y="90"/>
                    <a:pt x="92" y="93"/>
                  </a:cubicBezTo>
                  <a:cubicBezTo>
                    <a:pt x="92" y="93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6" y="100"/>
                    <a:pt x="95" y="111"/>
                    <a:pt x="99" y="122"/>
                  </a:cubicBezTo>
                  <a:cubicBezTo>
                    <a:pt x="100" y="124"/>
                    <a:pt x="99" y="122"/>
                    <a:pt x="100" y="125"/>
                  </a:cubicBezTo>
                  <a:cubicBezTo>
                    <a:pt x="100" y="128"/>
                    <a:pt x="101" y="132"/>
                    <a:pt x="103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5" y="138"/>
                    <a:pt x="105" y="138"/>
                    <a:pt x="108" y="140"/>
                  </a:cubicBezTo>
                  <a:cubicBezTo>
                    <a:pt x="104" y="155"/>
                    <a:pt x="111" y="160"/>
                    <a:pt x="112" y="162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08" y="173"/>
                    <a:pt x="109" y="189"/>
                    <a:pt x="110" y="193"/>
                  </a:cubicBezTo>
                  <a:cubicBezTo>
                    <a:pt x="109" y="198"/>
                    <a:pt x="109" y="198"/>
                    <a:pt x="109" y="198"/>
                  </a:cubicBezTo>
                  <a:cubicBezTo>
                    <a:pt x="108" y="196"/>
                    <a:pt x="109" y="196"/>
                    <a:pt x="107" y="197"/>
                  </a:cubicBezTo>
                  <a:cubicBezTo>
                    <a:pt x="107" y="196"/>
                    <a:pt x="107" y="194"/>
                    <a:pt x="107" y="194"/>
                  </a:cubicBezTo>
                  <a:cubicBezTo>
                    <a:pt x="107" y="187"/>
                    <a:pt x="110" y="190"/>
                    <a:pt x="107" y="173"/>
                  </a:cubicBezTo>
                  <a:cubicBezTo>
                    <a:pt x="106" y="170"/>
                    <a:pt x="106" y="165"/>
                    <a:pt x="106" y="162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98" y="126"/>
                    <a:pt x="92" y="137"/>
                    <a:pt x="95" y="148"/>
                  </a:cubicBezTo>
                  <a:cubicBezTo>
                    <a:pt x="95" y="148"/>
                    <a:pt x="100" y="158"/>
                    <a:pt x="98" y="171"/>
                  </a:cubicBezTo>
                  <a:cubicBezTo>
                    <a:pt x="98" y="170"/>
                    <a:pt x="98" y="171"/>
                    <a:pt x="97" y="168"/>
                  </a:cubicBezTo>
                  <a:cubicBezTo>
                    <a:pt x="97" y="167"/>
                    <a:pt x="97" y="166"/>
                    <a:pt x="97" y="165"/>
                  </a:cubicBezTo>
                  <a:cubicBezTo>
                    <a:pt x="96" y="161"/>
                    <a:pt x="96" y="161"/>
                    <a:pt x="95" y="158"/>
                  </a:cubicBezTo>
                  <a:cubicBezTo>
                    <a:pt x="94" y="154"/>
                    <a:pt x="92" y="151"/>
                    <a:pt x="92" y="147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7" y="145"/>
                    <a:pt x="86" y="142"/>
                  </a:cubicBezTo>
                  <a:cubicBezTo>
                    <a:pt x="89" y="143"/>
                    <a:pt x="88" y="143"/>
                    <a:pt x="90" y="144"/>
                  </a:cubicBezTo>
                  <a:cubicBezTo>
                    <a:pt x="91" y="129"/>
                    <a:pt x="89" y="132"/>
                    <a:pt x="89" y="12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5" y="104"/>
                    <a:pt x="87" y="112"/>
                    <a:pt x="86" y="107"/>
                  </a:cubicBezTo>
                  <a:cubicBezTo>
                    <a:pt x="85" y="105"/>
                    <a:pt x="86" y="102"/>
                    <a:pt x="85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3" y="95"/>
                    <a:pt x="83" y="93"/>
                  </a:cubicBezTo>
                  <a:cubicBezTo>
                    <a:pt x="81" y="94"/>
                    <a:pt x="82" y="94"/>
                    <a:pt x="81" y="92"/>
                  </a:cubicBezTo>
                  <a:cubicBezTo>
                    <a:pt x="80" y="90"/>
                    <a:pt x="79" y="72"/>
                    <a:pt x="73" y="61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2" y="52"/>
                    <a:pt x="71" y="45"/>
                    <a:pt x="71" y="41"/>
                  </a:cubicBezTo>
                  <a:cubicBezTo>
                    <a:pt x="70" y="36"/>
                    <a:pt x="70" y="38"/>
                    <a:pt x="69" y="37"/>
                  </a:cubicBezTo>
                  <a:cubicBezTo>
                    <a:pt x="65" y="41"/>
                    <a:pt x="69" y="46"/>
                    <a:pt x="68" y="52"/>
                  </a:cubicBezTo>
                  <a:cubicBezTo>
                    <a:pt x="66" y="56"/>
                    <a:pt x="68" y="53"/>
                    <a:pt x="65" y="54"/>
                  </a:cubicBezTo>
                  <a:cubicBezTo>
                    <a:pt x="65" y="53"/>
                    <a:pt x="65" y="52"/>
                    <a:pt x="64" y="51"/>
                  </a:cubicBezTo>
                  <a:cubicBezTo>
                    <a:pt x="63" y="47"/>
                    <a:pt x="62" y="50"/>
                    <a:pt x="63" y="44"/>
                  </a:cubicBezTo>
                  <a:cubicBezTo>
                    <a:pt x="60" y="46"/>
                    <a:pt x="62" y="45"/>
                    <a:pt x="59" y="46"/>
                  </a:cubicBezTo>
                  <a:cubicBezTo>
                    <a:pt x="59" y="42"/>
                    <a:pt x="60" y="43"/>
                    <a:pt x="63" y="41"/>
                  </a:cubicBezTo>
                  <a:cubicBezTo>
                    <a:pt x="63" y="40"/>
                    <a:pt x="63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59" y="33"/>
                    <a:pt x="59" y="31"/>
                    <a:pt x="58" y="26"/>
                  </a:cubicBezTo>
                  <a:cubicBezTo>
                    <a:pt x="59" y="25"/>
                    <a:pt x="59" y="26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0"/>
                    <a:pt x="63" y="15"/>
                    <a:pt x="63" y="13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6"/>
                  </a:cubicBezTo>
                  <a:lnTo>
                    <a:pt x="59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Freeform 14"/>
            <p:cNvSpPr>
              <a:spLocks noEditPoints="1"/>
            </p:cNvSpPr>
            <p:nvPr/>
          </p:nvSpPr>
          <p:spPr bwMode="auto">
            <a:xfrm>
              <a:off x="3748141" y="5214429"/>
              <a:ext cx="125241" cy="422688"/>
            </a:xfrm>
            <a:custGeom>
              <a:avLst/>
              <a:gdLst>
                <a:gd name="T0" fmla="*/ 61 w 125"/>
                <a:gd name="T1" fmla="*/ 341 h 420"/>
                <a:gd name="T2" fmla="*/ 42 w 125"/>
                <a:gd name="T3" fmla="*/ 177 h 420"/>
                <a:gd name="T4" fmla="*/ 79 w 125"/>
                <a:gd name="T5" fmla="*/ 130 h 420"/>
                <a:gd name="T6" fmla="*/ 81 w 125"/>
                <a:gd name="T7" fmla="*/ 123 h 420"/>
                <a:gd name="T8" fmla="*/ 107 w 125"/>
                <a:gd name="T9" fmla="*/ 117 h 420"/>
                <a:gd name="T10" fmla="*/ 108 w 125"/>
                <a:gd name="T11" fmla="*/ 102 h 420"/>
                <a:gd name="T12" fmla="*/ 108 w 125"/>
                <a:gd name="T13" fmla="*/ 73 h 420"/>
                <a:gd name="T14" fmla="*/ 110 w 125"/>
                <a:gd name="T15" fmla="*/ 45 h 420"/>
                <a:gd name="T16" fmla="*/ 83 w 125"/>
                <a:gd name="T17" fmla="*/ 8 h 420"/>
                <a:gd name="T18" fmla="*/ 69 w 125"/>
                <a:gd name="T19" fmla="*/ 47 h 420"/>
                <a:gd name="T20" fmla="*/ 58 w 125"/>
                <a:gd name="T21" fmla="*/ 72 h 420"/>
                <a:gd name="T22" fmla="*/ 61 w 125"/>
                <a:gd name="T23" fmla="*/ 58 h 420"/>
                <a:gd name="T24" fmla="*/ 62 w 125"/>
                <a:gd name="T25" fmla="*/ 42 h 420"/>
                <a:gd name="T26" fmla="*/ 61 w 125"/>
                <a:gd name="T27" fmla="*/ 30 h 420"/>
                <a:gd name="T28" fmla="*/ 58 w 125"/>
                <a:gd name="T29" fmla="*/ 15 h 420"/>
                <a:gd name="T30" fmla="*/ 48 w 125"/>
                <a:gd name="T31" fmla="*/ 42 h 420"/>
                <a:gd name="T32" fmla="*/ 42 w 125"/>
                <a:gd name="T33" fmla="*/ 51 h 420"/>
                <a:gd name="T34" fmla="*/ 34 w 125"/>
                <a:gd name="T35" fmla="*/ 73 h 420"/>
                <a:gd name="T36" fmla="*/ 29 w 125"/>
                <a:gd name="T37" fmla="*/ 94 h 420"/>
                <a:gd name="T38" fmla="*/ 25 w 125"/>
                <a:gd name="T39" fmla="*/ 99 h 420"/>
                <a:gd name="T40" fmla="*/ 7 w 125"/>
                <a:gd name="T41" fmla="*/ 161 h 420"/>
                <a:gd name="T42" fmla="*/ 5 w 125"/>
                <a:gd name="T43" fmla="*/ 192 h 420"/>
                <a:gd name="T44" fmla="*/ 3 w 125"/>
                <a:gd name="T45" fmla="*/ 214 h 420"/>
                <a:gd name="T46" fmla="*/ 2 w 125"/>
                <a:gd name="T47" fmla="*/ 230 h 420"/>
                <a:gd name="T48" fmla="*/ 4 w 125"/>
                <a:gd name="T49" fmla="*/ 240 h 420"/>
                <a:gd name="T50" fmla="*/ 9 w 125"/>
                <a:gd name="T51" fmla="*/ 245 h 420"/>
                <a:gd name="T52" fmla="*/ 9 w 125"/>
                <a:gd name="T53" fmla="*/ 271 h 420"/>
                <a:gd name="T54" fmla="*/ 7 w 125"/>
                <a:gd name="T55" fmla="*/ 324 h 420"/>
                <a:gd name="T56" fmla="*/ 12 w 125"/>
                <a:gd name="T57" fmla="*/ 363 h 420"/>
                <a:gd name="T58" fmla="*/ 11 w 125"/>
                <a:gd name="T59" fmla="*/ 396 h 420"/>
                <a:gd name="T60" fmla="*/ 23 w 125"/>
                <a:gd name="T61" fmla="*/ 420 h 420"/>
                <a:gd name="T62" fmla="*/ 31 w 125"/>
                <a:gd name="T63" fmla="*/ 400 h 420"/>
                <a:gd name="T64" fmla="*/ 44 w 125"/>
                <a:gd name="T65" fmla="*/ 370 h 420"/>
                <a:gd name="T66" fmla="*/ 49 w 125"/>
                <a:gd name="T67" fmla="*/ 361 h 420"/>
                <a:gd name="T68" fmla="*/ 43 w 125"/>
                <a:gd name="T69" fmla="*/ 407 h 420"/>
                <a:gd name="T70" fmla="*/ 46 w 125"/>
                <a:gd name="T71" fmla="*/ 394 h 420"/>
                <a:gd name="T72" fmla="*/ 53 w 125"/>
                <a:gd name="T73" fmla="*/ 373 h 420"/>
                <a:gd name="T74" fmla="*/ 59 w 125"/>
                <a:gd name="T75" fmla="*/ 383 h 420"/>
                <a:gd name="T76" fmla="*/ 74 w 125"/>
                <a:gd name="T77" fmla="*/ 327 h 420"/>
                <a:gd name="T78" fmla="*/ 83 w 125"/>
                <a:gd name="T79" fmla="*/ 297 h 420"/>
                <a:gd name="T80" fmla="*/ 92 w 125"/>
                <a:gd name="T81" fmla="*/ 252 h 420"/>
                <a:gd name="T82" fmla="*/ 96 w 125"/>
                <a:gd name="T83" fmla="*/ 236 h 420"/>
                <a:gd name="T84" fmla="*/ 109 w 125"/>
                <a:gd name="T85" fmla="*/ 149 h 420"/>
                <a:gd name="T86" fmla="*/ 110 w 125"/>
                <a:gd name="T87" fmla="*/ 127 h 420"/>
                <a:gd name="T88" fmla="*/ 109 w 125"/>
                <a:gd name="T89" fmla="*/ 114 h 420"/>
                <a:gd name="T90" fmla="*/ 114 w 125"/>
                <a:gd name="T91" fmla="*/ 93 h 420"/>
                <a:gd name="T92" fmla="*/ 112 w 125"/>
                <a:gd name="T93" fmla="*/ 79 h 420"/>
                <a:gd name="T94" fmla="*/ 121 w 125"/>
                <a:gd name="T95" fmla="*/ 9 h 420"/>
                <a:gd name="T96" fmla="*/ 115 w 125"/>
                <a:gd name="T97" fmla="*/ 37 h 420"/>
                <a:gd name="T98" fmla="*/ 109 w 125"/>
                <a:gd name="T99" fmla="*/ 11 h 420"/>
                <a:gd name="T100" fmla="*/ 103 w 125"/>
                <a:gd name="T101" fmla="*/ 27 h 420"/>
                <a:gd name="T102" fmla="*/ 90 w 125"/>
                <a:gd name="T103" fmla="*/ 88 h 420"/>
                <a:gd name="T104" fmla="*/ 86 w 125"/>
                <a:gd name="T105" fmla="*/ 97 h 420"/>
                <a:gd name="T106" fmla="*/ 93 w 125"/>
                <a:gd name="T107" fmla="*/ 51 h 420"/>
                <a:gd name="T108" fmla="*/ 90 w 125"/>
                <a:gd name="T109" fmla="*/ 17 h 420"/>
                <a:gd name="T110" fmla="*/ 88 w 125"/>
                <a:gd name="T11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5" h="420">
                  <a:moveTo>
                    <a:pt x="46" y="347"/>
                  </a:moveTo>
                  <a:cubicBezTo>
                    <a:pt x="48" y="352"/>
                    <a:pt x="47" y="349"/>
                    <a:pt x="46" y="349"/>
                  </a:cubicBezTo>
                  <a:lnTo>
                    <a:pt x="46" y="347"/>
                  </a:lnTo>
                  <a:close/>
                  <a:moveTo>
                    <a:pt x="61" y="341"/>
                  </a:moveTo>
                  <a:cubicBezTo>
                    <a:pt x="61" y="340"/>
                    <a:pt x="62" y="339"/>
                    <a:pt x="62" y="341"/>
                  </a:cubicBezTo>
                  <a:cubicBezTo>
                    <a:pt x="61" y="343"/>
                    <a:pt x="61" y="341"/>
                    <a:pt x="61" y="341"/>
                  </a:cubicBezTo>
                  <a:close/>
                  <a:moveTo>
                    <a:pt x="43" y="175"/>
                  </a:moveTo>
                  <a:cubicBezTo>
                    <a:pt x="43" y="178"/>
                    <a:pt x="42" y="177"/>
                    <a:pt x="42" y="177"/>
                  </a:cubicBezTo>
                  <a:cubicBezTo>
                    <a:pt x="41" y="174"/>
                    <a:pt x="42" y="174"/>
                    <a:pt x="42" y="173"/>
                  </a:cubicBezTo>
                  <a:cubicBezTo>
                    <a:pt x="43" y="174"/>
                    <a:pt x="43" y="173"/>
                    <a:pt x="43" y="175"/>
                  </a:cubicBezTo>
                  <a:close/>
                  <a:moveTo>
                    <a:pt x="80" y="131"/>
                  </a:moveTo>
                  <a:cubicBezTo>
                    <a:pt x="77" y="129"/>
                    <a:pt x="80" y="135"/>
                    <a:pt x="79" y="130"/>
                  </a:cubicBezTo>
                  <a:cubicBezTo>
                    <a:pt x="78" y="125"/>
                    <a:pt x="79" y="130"/>
                    <a:pt x="80" y="128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35"/>
                    <a:pt x="81" y="129"/>
                    <a:pt x="80" y="131"/>
                  </a:cubicBezTo>
                  <a:close/>
                  <a:moveTo>
                    <a:pt x="81" y="123"/>
                  </a:moveTo>
                  <a:cubicBezTo>
                    <a:pt x="80" y="125"/>
                    <a:pt x="80" y="125"/>
                    <a:pt x="80" y="125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1" y="123"/>
                    <a:pt x="81" y="121"/>
                    <a:pt x="81" y="123"/>
                  </a:cubicBezTo>
                  <a:close/>
                  <a:moveTo>
                    <a:pt x="107" y="117"/>
                  </a:moveTo>
                  <a:cubicBezTo>
                    <a:pt x="106" y="120"/>
                    <a:pt x="108" y="117"/>
                    <a:pt x="105" y="120"/>
                  </a:cubicBezTo>
                  <a:cubicBezTo>
                    <a:pt x="105" y="115"/>
                    <a:pt x="103" y="117"/>
                    <a:pt x="107" y="117"/>
                  </a:cubicBezTo>
                  <a:close/>
                  <a:moveTo>
                    <a:pt x="106" y="97"/>
                  </a:moveTo>
                  <a:cubicBezTo>
                    <a:pt x="108" y="99"/>
                    <a:pt x="107" y="98"/>
                    <a:pt x="108" y="102"/>
                  </a:cubicBezTo>
                  <a:cubicBezTo>
                    <a:pt x="104" y="102"/>
                    <a:pt x="103" y="101"/>
                    <a:pt x="106" y="97"/>
                  </a:cubicBezTo>
                  <a:close/>
                  <a:moveTo>
                    <a:pt x="108" y="73"/>
                  </a:moveTo>
                  <a:cubicBezTo>
                    <a:pt x="108" y="72"/>
                    <a:pt x="107" y="72"/>
                    <a:pt x="108" y="71"/>
                  </a:cubicBezTo>
                  <a:cubicBezTo>
                    <a:pt x="111" y="76"/>
                    <a:pt x="108" y="72"/>
                    <a:pt x="108" y="73"/>
                  </a:cubicBezTo>
                  <a:close/>
                  <a:moveTo>
                    <a:pt x="114" y="40"/>
                  </a:moveTo>
                  <a:cubicBezTo>
                    <a:pt x="114" y="40"/>
                    <a:pt x="114" y="40"/>
                    <a:pt x="114" y="41"/>
                  </a:cubicBezTo>
                  <a:cubicBezTo>
                    <a:pt x="117" y="43"/>
                    <a:pt x="116" y="42"/>
                    <a:pt x="115" y="45"/>
                  </a:cubicBezTo>
                  <a:cubicBezTo>
                    <a:pt x="114" y="45"/>
                    <a:pt x="113" y="45"/>
                    <a:pt x="110" y="45"/>
                  </a:cubicBezTo>
                  <a:lnTo>
                    <a:pt x="114" y="40"/>
                  </a:lnTo>
                  <a:close/>
                  <a:moveTo>
                    <a:pt x="84" y="3"/>
                  </a:moveTo>
                  <a:cubicBezTo>
                    <a:pt x="79" y="0"/>
                    <a:pt x="88" y="4"/>
                    <a:pt x="83" y="2"/>
                  </a:cubicBezTo>
                  <a:cubicBezTo>
                    <a:pt x="82" y="5"/>
                    <a:pt x="82" y="4"/>
                    <a:pt x="83" y="8"/>
                  </a:cubicBezTo>
                  <a:cubicBezTo>
                    <a:pt x="78" y="9"/>
                    <a:pt x="77" y="16"/>
                    <a:pt x="76" y="21"/>
                  </a:cubicBezTo>
                  <a:cubicBezTo>
                    <a:pt x="75" y="24"/>
                    <a:pt x="74" y="26"/>
                    <a:pt x="73" y="29"/>
                  </a:cubicBezTo>
                  <a:cubicBezTo>
                    <a:pt x="72" y="34"/>
                    <a:pt x="72" y="33"/>
                    <a:pt x="69" y="34"/>
                  </a:cubicBezTo>
                  <a:cubicBezTo>
                    <a:pt x="69" y="40"/>
                    <a:pt x="71" y="41"/>
                    <a:pt x="69" y="47"/>
                  </a:cubicBezTo>
                  <a:cubicBezTo>
                    <a:pt x="67" y="52"/>
                    <a:pt x="68" y="54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4" y="66"/>
                    <a:pt x="64" y="73"/>
                    <a:pt x="60" y="75"/>
                  </a:cubicBezTo>
                  <a:cubicBezTo>
                    <a:pt x="60" y="75"/>
                    <a:pt x="58" y="75"/>
                    <a:pt x="58" y="72"/>
                  </a:cubicBezTo>
                  <a:cubicBezTo>
                    <a:pt x="58" y="69"/>
                    <a:pt x="58" y="70"/>
                    <a:pt x="59" y="68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3"/>
                    <a:pt x="60" y="63"/>
                    <a:pt x="60" y="61"/>
                  </a:cubicBezTo>
                  <a:cubicBezTo>
                    <a:pt x="61" y="59"/>
                    <a:pt x="61" y="62"/>
                    <a:pt x="61" y="58"/>
                  </a:cubicBezTo>
                  <a:cubicBezTo>
                    <a:pt x="61" y="53"/>
                    <a:pt x="61" y="52"/>
                    <a:pt x="62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5" y="38"/>
                    <a:pt x="61" y="40"/>
                    <a:pt x="64" y="36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4" y="32"/>
                    <a:pt x="64" y="32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4" y="26"/>
                    <a:pt x="62" y="30"/>
                    <a:pt x="63" y="25"/>
                  </a:cubicBezTo>
                  <a:cubicBezTo>
                    <a:pt x="58" y="26"/>
                    <a:pt x="62" y="28"/>
                    <a:pt x="58" y="28"/>
                  </a:cubicBezTo>
                  <a:cubicBezTo>
                    <a:pt x="57" y="22"/>
                    <a:pt x="57" y="24"/>
                    <a:pt x="60" y="22"/>
                  </a:cubicBezTo>
                  <a:cubicBezTo>
                    <a:pt x="59" y="19"/>
                    <a:pt x="59" y="18"/>
                    <a:pt x="58" y="15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5" y="19"/>
                    <a:pt x="54" y="2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8" y="35"/>
                    <a:pt x="47" y="37"/>
                    <a:pt x="48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51"/>
                    <a:pt x="42" y="51"/>
                  </a:cubicBezTo>
                  <a:cubicBezTo>
                    <a:pt x="39" y="57"/>
                    <a:pt x="39" y="49"/>
                    <a:pt x="40" y="63"/>
                  </a:cubicBezTo>
                  <a:cubicBezTo>
                    <a:pt x="39" y="64"/>
                    <a:pt x="39" y="64"/>
                    <a:pt x="38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3" y="74"/>
                    <a:pt x="33" y="73"/>
                    <a:pt x="33" y="75"/>
                  </a:cubicBezTo>
                  <a:cubicBezTo>
                    <a:pt x="33" y="79"/>
                    <a:pt x="34" y="78"/>
                    <a:pt x="35" y="81"/>
                  </a:cubicBezTo>
                  <a:cubicBezTo>
                    <a:pt x="32" y="83"/>
                    <a:pt x="32" y="82"/>
                    <a:pt x="29" y="85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9"/>
                    <a:pt x="30" y="103"/>
                    <a:pt x="26" y="104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5" y="101"/>
                  </a:cubicBezTo>
                  <a:cubicBezTo>
                    <a:pt x="25" y="99"/>
                    <a:pt x="25" y="100"/>
                    <a:pt x="25" y="9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8" y="115"/>
                    <a:pt x="16" y="116"/>
                    <a:pt x="14" y="126"/>
                  </a:cubicBezTo>
                  <a:cubicBezTo>
                    <a:pt x="13" y="131"/>
                    <a:pt x="12" y="130"/>
                    <a:pt x="12" y="134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5" y="171"/>
                    <a:pt x="5" y="169"/>
                    <a:pt x="6" y="178"/>
                  </a:cubicBezTo>
                  <a:cubicBezTo>
                    <a:pt x="4" y="180"/>
                    <a:pt x="5" y="179"/>
                    <a:pt x="3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6"/>
                    <a:pt x="7" y="189"/>
                    <a:pt x="5" y="192"/>
                  </a:cubicBezTo>
                  <a:cubicBezTo>
                    <a:pt x="5" y="193"/>
                    <a:pt x="4" y="194"/>
                    <a:pt x="4" y="196"/>
                  </a:cubicBezTo>
                  <a:cubicBezTo>
                    <a:pt x="1" y="203"/>
                    <a:pt x="4" y="200"/>
                    <a:pt x="4" y="207"/>
                  </a:cubicBezTo>
                  <a:cubicBezTo>
                    <a:pt x="4" y="210"/>
                    <a:pt x="3" y="208"/>
                    <a:pt x="3" y="211"/>
                  </a:cubicBezTo>
                  <a:cubicBezTo>
                    <a:pt x="3" y="212"/>
                    <a:pt x="4" y="212"/>
                    <a:pt x="3" y="214"/>
                  </a:cubicBezTo>
                  <a:cubicBezTo>
                    <a:pt x="3" y="218"/>
                    <a:pt x="1" y="218"/>
                    <a:pt x="1" y="221"/>
                  </a:cubicBezTo>
                  <a:cubicBezTo>
                    <a:pt x="0" y="225"/>
                    <a:pt x="2" y="219"/>
                    <a:pt x="1" y="224"/>
                  </a:cubicBezTo>
                  <a:cubicBezTo>
                    <a:pt x="1" y="225"/>
                    <a:pt x="0" y="226"/>
                    <a:pt x="0" y="227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32"/>
                    <a:pt x="1" y="235"/>
                    <a:pt x="0" y="237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4" y="239"/>
                    <a:pt x="4" y="240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7" y="239"/>
                    <a:pt x="6" y="237"/>
                    <a:pt x="10" y="238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9" y="244"/>
                    <a:pt x="9" y="245"/>
                    <a:pt x="9" y="246"/>
                  </a:cubicBezTo>
                  <a:cubicBezTo>
                    <a:pt x="11" y="248"/>
                    <a:pt x="9" y="246"/>
                    <a:pt x="11" y="248"/>
                  </a:cubicBezTo>
                  <a:cubicBezTo>
                    <a:pt x="11" y="250"/>
                    <a:pt x="9" y="257"/>
                    <a:pt x="9" y="26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9" y="273"/>
                    <a:pt x="9" y="275"/>
                    <a:pt x="8" y="276"/>
                  </a:cubicBezTo>
                  <a:cubicBezTo>
                    <a:pt x="6" y="305"/>
                    <a:pt x="6" y="305"/>
                    <a:pt x="6" y="305"/>
                  </a:cubicBezTo>
                  <a:cubicBezTo>
                    <a:pt x="6" y="307"/>
                    <a:pt x="7" y="310"/>
                    <a:pt x="7" y="311"/>
                  </a:cubicBezTo>
                  <a:cubicBezTo>
                    <a:pt x="7" y="316"/>
                    <a:pt x="6" y="318"/>
                    <a:pt x="7" y="324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8"/>
                    <a:pt x="4" y="333"/>
                    <a:pt x="4" y="339"/>
                  </a:cubicBezTo>
                  <a:cubicBezTo>
                    <a:pt x="4" y="343"/>
                    <a:pt x="6" y="349"/>
                    <a:pt x="6" y="355"/>
                  </a:cubicBezTo>
                  <a:cubicBezTo>
                    <a:pt x="8" y="357"/>
                    <a:pt x="11" y="360"/>
                    <a:pt x="12" y="363"/>
                  </a:cubicBezTo>
                  <a:cubicBezTo>
                    <a:pt x="13" y="369"/>
                    <a:pt x="12" y="380"/>
                    <a:pt x="12" y="383"/>
                  </a:cubicBezTo>
                  <a:cubicBezTo>
                    <a:pt x="12" y="383"/>
                    <a:pt x="12" y="384"/>
                    <a:pt x="12" y="384"/>
                  </a:cubicBezTo>
                  <a:cubicBezTo>
                    <a:pt x="12" y="384"/>
                    <a:pt x="12" y="385"/>
                    <a:pt x="12" y="385"/>
                  </a:cubicBezTo>
                  <a:cubicBezTo>
                    <a:pt x="12" y="389"/>
                    <a:pt x="14" y="393"/>
                    <a:pt x="11" y="396"/>
                  </a:cubicBezTo>
                  <a:cubicBezTo>
                    <a:pt x="12" y="399"/>
                    <a:pt x="13" y="401"/>
                    <a:pt x="13" y="405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18" y="410"/>
                    <a:pt x="15" y="413"/>
                    <a:pt x="18" y="415"/>
                  </a:cubicBezTo>
                  <a:cubicBezTo>
                    <a:pt x="23" y="420"/>
                    <a:pt x="23" y="420"/>
                    <a:pt x="23" y="420"/>
                  </a:cubicBezTo>
                  <a:cubicBezTo>
                    <a:pt x="26" y="419"/>
                    <a:pt x="24" y="420"/>
                    <a:pt x="25" y="419"/>
                  </a:cubicBezTo>
                  <a:cubicBezTo>
                    <a:pt x="27" y="418"/>
                    <a:pt x="27" y="418"/>
                    <a:pt x="27" y="418"/>
                  </a:cubicBezTo>
                  <a:cubicBezTo>
                    <a:pt x="29" y="416"/>
                    <a:pt x="27" y="417"/>
                    <a:pt x="30" y="417"/>
                  </a:cubicBezTo>
                  <a:cubicBezTo>
                    <a:pt x="29" y="412"/>
                    <a:pt x="29" y="406"/>
                    <a:pt x="31" y="400"/>
                  </a:cubicBezTo>
                  <a:cubicBezTo>
                    <a:pt x="34" y="394"/>
                    <a:pt x="33" y="392"/>
                    <a:pt x="35" y="386"/>
                  </a:cubicBezTo>
                  <a:cubicBezTo>
                    <a:pt x="37" y="381"/>
                    <a:pt x="38" y="384"/>
                    <a:pt x="39" y="378"/>
                  </a:cubicBezTo>
                  <a:cubicBezTo>
                    <a:pt x="40" y="379"/>
                    <a:pt x="37" y="379"/>
                    <a:pt x="40" y="378"/>
                  </a:cubicBezTo>
                  <a:cubicBezTo>
                    <a:pt x="43" y="378"/>
                    <a:pt x="44" y="373"/>
                    <a:pt x="44" y="370"/>
                  </a:cubicBezTo>
                  <a:cubicBezTo>
                    <a:pt x="45" y="367"/>
                    <a:pt x="46" y="366"/>
                    <a:pt x="46" y="362"/>
                  </a:cubicBezTo>
                  <a:cubicBezTo>
                    <a:pt x="46" y="360"/>
                    <a:pt x="46" y="358"/>
                    <a:pt x="47" y="355"/>
                  </a:cubicBezTo>
                  <a:cubicBezTo>
                    <a:pt x="46" y="359"/>
                    <a:pt x="46" y="359"/>
                    <a:pt x="46" y="359"/>
                  </a:cubicBezTo>
                  <a:cubicBezTo>
                    <a:pt x="50" y="360"/>
                    <a:pt x="48" y="358"/>
                    <a:pt x="49" y="361"/>
                  </a:cubicBezTo>
                  <a:cubicBezTo>
                    <a:pt x="47" y="367"/>
                    <a:pt x="47" y="367"/>
                    <a:pt x="47" y="367"/>
                  </a:cubicBezTo>
                  <a:cubicBezTo>
                    <a:pt x="45" y="377"/>
                    <a:pt x="42" y="387"/>
                    <a:pt x="41" y="397"/>
                  </a:cubicBezTo>
                  <a:cubicBezTo>
                    <a:pt x="41" y="400"/>
                    <a:pt x="42" y="403"/>
                    <a:pt x="43" y="405"/>
                  </a:cubicBezTo>
                  <a:cubicBezTo>
                    <a:pt x="43" y="407"/>
                    <a:pt x="42" y="405"/>
                    <a:pt x="43" y="407"/>
                  </a:cubicBezTo>
                  <a:cubicBezTo>
                    <a:pt x="43" y="407"/>
                    <a:pt x="44" y="406"/>
                    <a:pt x="44" y="406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6" y="403"/>
                    <a:pt x="45" y="401"/>
                    <a:pt x="44" y="399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51" y="393"/>
                    <a:pt x="51" y="395"/>
                    <a:pt x="51" y="388"/>
                  </a:cubicBezTo>
                  <a:cubicBezTo>
                    <a:pt x="51" y="383"/>
                    <a:pt x="51" y="382"/>
                    <a:pt x="54" y="380"/>
                  </a:cubicBezTo>
                  <a:cubicBezTo>
                    <a:pt x="53" y="378"/>
                    <a:pt x="53" y="378"/>
                    <a:pt x="52" y="377"/>
                  </a:cubicBezTo>
                  <a:cubicBezTo>
                    <a:pt x="53" y="372"/>
                    <a:pt x="53" y="377"/>
                    <a:pt x="53" y="373"/>
                  </a:cubicBezTo>
                  <a:cubicBezTo>
                    <a:pt x="53" y="371"/>
                    <a:pt x="52" y="368"/>
                    <a:pt x="54" y="363"/>
                  </a:cubicBezTo>
                  <a:cubicBezTo>
                    <a:pt x="56" y="364"/>
                    <a:pt x="56" y="364"/>
                    <a:pt x="58" y="365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58" y="378"/>
                    <a:pt x="59" y="377"/>
                    <a:pt x="60" y="372"/>
                  </a:cubicBezTo>
                  <a:cubicBezTo>
                    <a:pt x="63" y="362"/>
                    <a:pt x="63" y="362"/>
                    <a:pt x="63" y="362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74" y="327"/>
                    <a:pt x="74" y="327"/>
                    <a:pt x="74" y="327"/>
                  </a:cubicBezTo>
                  <a:cubicBezTo>
                    <a:pt x="75" y="323"/>
                    <a:pt x="77" y="319"/>
                    <a:pt x="78" y="315"/>
                  </a:cubicBezTo>
                  <a:cubicBezTo>
                    <a:pt x="78" y="309"/>
                    <a:pt x="76" y="311"/>
                    <a:pt x="77" y="306"/>
                  </a:cubicBezTo>
                  <a:cubicBezTo>
                    <a:pt x="80" y="305"/>
                    <a:pt x="80" y="305"/>
                    <a:pt x="80" y="305"/>
                  </a:cubicBezTo>
                  <a:cubicBezTo>
                    <a:pt x="82" y="300"/>
                    <a:pt x="82" y="300"/>
                    <a:pt x="83" y="297"/>
                  </a:cubicBezTo>
                  <a:cubicBezTo>
                    <a:pt x="83" y="295"/>
                    <a:pt x="83" y="292"/>
                    <a:pt x="84" y="289"/>
                  </a:cubicBezTo>
                  <a:cubicBezTo>
                    <a:pt x="85" y="286"/>
                    <a:pt x="86" y="286"/>
                    <a:pt x="86" y="283"/>
                  </a:cubicBezTo>
                  <a:cubicBezTo>
                    <a:pt x="88" y="279"/>
                    <a:pt x="88" y="270"/>
                    <a:pt x="91" y="257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3" y="248"/>
                    <a:pt x="93" y="247"/>
                    <a:pt x="93" y="243"/>
                  </a:cubicBezTo>
                  <a:cubicBezTo>
                    <a:pt x="95" y="241"/>
                    <a:pt x="95" y="241"/>
                    <a:pt x="95" y="241"/>
                  </a:cubicBezTo>
                  <a:cubicBezTo>
                    <a:pt x="94" y="239"/>
                    <a:pt x="95" y="239"/>
                    <a:pt x="94" y="238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21"/>
                    <a:pt x="101" y="204"/>
                    <a:pt x="101" y="19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5" y="181"/>
                    <a:pt x="104" y="182"/>
                    <a:pt x="105" y="17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6"/>
                    <a:pt x="111" y="144"/>
                    <a:pt x="111" y="142"/>
                  </a:cubicBezTo>
                  <a:cubicBezTo>
                    <a:pt x="112" y="140"/>
                    <a:pt x="111" y="137"/>
                    <a:pt x="111" y="134"/>
                  </a:cubicBezTo>
                  <a:cubicBezTo>
                    <a:pt x="110" y="129"/>
                    <a:pt x="111" y="132"/>
                    <a:pt x="109" y="128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6"/>
                    <a:pt x="111" y="125"/>
                    <a:pt x="110" y="123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9" y="120"/>
                    <a:pt x="110" y="119"/>
                    <a:pt x="109" y="115"/>
                  </a:cubicBezTo>
                  <a:cubicBezTo>
                    <a:pt x="109" y="115"/>
                    <a:pt x="109" y="114"/>
                    <a:pt x="109" y="114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07"/>
                    <a:pt x="113" y="106"/>
                    <a:pt x="114" y="103"/>
                  </a:cubicBezTo>
                  <a:cubicBezTo>
                    <a:pt x="112" y="99"/>
                    <a:pt x="113" y="98"/>
                    <a:pt x="114" y="93"/>
                  </a:cubicBezTo>
                  <a:cubicBezTo>
                    <a:pt x="109" y="93"/>
                    <a:pt x="110" y="94"/>
                    <a:pt x="110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6"/>
                    <a:pt x="114" y="86"/>
                    <a:pt x="115" y="8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7" y="72"/>
                    <a:pt x="117" y="61"/>
                    <a:pt x="117" y="61"/>
                  </a:cubicBezTo>
                  <a:cubicBezTo>
                    <a:pt x="120" y="51"/>
                    <a:pt x="119" y="54"/>
                    <a:pt x="120" y="42"/>
                  </a:cubicBezTo>
                  <a:cubicBezTo>
                    <a:pt x="125" y="38"/>
                    <a:pt x="125" y="16"/>
                    <a:pt x="121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5"/>
                    <a:pt x="118" y="10"/>
                    <a:pt x="119" y="13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6"/>
                    <a:pt x="116" y="36"/>
                    <a:pt x="115" y="37"/>
                  </a:cubicBezTo>
                  <a:cubicBezTo>
                    <a:pt x="113" y="35"/>
                    <a:pt x="112" y="34"/>
                    <a:pt x="111" y="31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28"/>
                    <a:pt x="113" y="26"/>
                    <a:pt x="112" y="25"/>
                  </a:cubicBezTo>
                  <a:cubicBezTo>
                    <a:pt x="106" y="20"/>
                    <a:pt x="116" y="1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3"/>
                    <a:pt x="106" y="15"/>
                    <a:pt x="105" y="21"/>
                  </a:cubicBezTo>
                  <a:cubicBezTo>
                    <a:pt x="105" y="25"/>
                    <a:pt x="103" y="24"/>
                    <a:pt x="103" y="27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7"/>
                    <a:pt x="97" y="88"/>
                    <a:pt x="95" y="89"/>
                  </a:cubicBezTo>
                  <a:cubicBezTo>
                    <a:pt x="92" y="85"/>
                    <a:pt x="93" y="88"/>
                    <a:pt x="93" y="81"/>
                  </a:cubicBezTo>
                  <a:cubicBezTo>
                    <a:pt x="90" y="83"/>
                    <a:pt x="90" y="84"/>
                    <a:pt x="90" y="88"/>
                  </a:cubicBezTo>
                  <a:cubicBezTo>
                    <a:pt x="89" y="91"/>
                    <a:pt x="88" y="93"/>
                    <a:pt x="88" y="96"/>
                  </a:cubicBezTo>
                  <a:cubicBezTo>
                    <a:pt x="87" y="100"/>
                    <a:pt x="87" y="102"/>
                    <a:pt x="86" y="106"/>
                  </a:cubicBezTo>
                  <a:cubicBezTo>
                    <a:pt x="85" y="111"/>
                    <a:pt x="85" y="112"/>
                    <a:pt x="83" y="114"/>
                  </a:cubicBezTo>
                  <a:cubicBezTo>
                    <a:pt x="84" y="109"/>
                    <a:pt x="85" y="100"/>
                    <a:pt x="86" y="97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1"/>
                    <a:pt x="88" y="80"/>
                    <a:pt x="87" y="80"/>
                  </a:cubicBezTo>
                  <a:cubicBezTo>
                    <a:pt x="92" y="70"/>
                    <a:pt x="90" y="74"/>
                    <a:pt x="92" y="63"/>
                  </a:cubicBezTo>
                  <a:cubicBezTo>
                    <a:pt x="93" y="58"/>
                    <a:pt x="92" y="56"/>
                    <a:pt x="93" y="51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3"/>
                    <a:pt x="95" y="37"/>
                    <a:pt x="94" y="34"/>
                  </a:cubicBezTo>
                  <a:cubicBezTo>
                    <a:pt x="92" y="29"/>
                    <a:pt x="94" y="23"/>
                    <a:pt x="94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7"/>
                    <a:pt x="88" y="10"/>
                    <a:pt x="90" y="6"/>
                  </a:cubicBezTo>
                  <a:cubicBezTo>
                    <a:pt x="88" y="7"/>
                    <a:pt x="89" y="7"/>
                    <a:pt x="86" y="7"/>
                  </a:cubicBezTo>
                  <a:cubicBezTo>
                    <a:pt x="87" y="5"/>
                    <a:pt x="87" y="6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6" y="3"/>
                    <a:pt x="86" y="3"/>
                    <a:pt x="86" y="2"/>
                  </a:cubicBezTo>
                  <a:lnTo>
                    <a:pt x="84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4262412" y="5244956"/>
              <a:ext cx="127589" cy="410947"/>
            </a:xfrm>
            <a:custGeom>
              <a:avLst/>
              <a:gdLst>
                <a:gd name="T0" fmla="*/ 72 w 127"/>
                <a:gd name="T1" fmla="*/ 318 h 409"/>
                <a:gd name="T2" fmla="*/ 50 w 127"/>
                <a:gd name="T3" fmla="*/ 307 h 409"/>
                <a:gd name="T4" fmla="*/ 44 w 127"/>
                <a:gd name="T5" fmla="*/ 278 h 409"/>
                <a:gd name="T6" fmla="*/ 105 w 127"/>
                <a:gd name="T7" fmla="*/ 265 h 409"/>
                <a:gd name="T8" fmla="*/ 119 w 127"/>
                <a:gd name="T9" fmla="*/ 241 h 409"/>
                <a:gd name="T10" fmla="*/ 69 w 127"/>
                <a:gd name="T11" fmla="*/ 62 h 409"/>
                <a:gd name="T12" fmla="*/ 67 w 127"/>
                <a:gd name="T13" fmla="*/ 57 h 409"/>
                <a:gd name="T14" fmla="*/ 59 w 127"/>
                <a:gd name="T15" fmla="*/ 16 h 409"/>
                <a:gd name="T16" fmla="*/ 55 w 127"/>
                <a:gd name="T17" fmla="*/ 39 h 409"/>
                <a:gd name="T18" fmla="*/ 55 w 127"/>
                <a:gd name="T19" fmla="*/ 75 h 409"/>
                <a:gd name="T20" fmla="*/ 47 w 127"/>
                <a:gd name="T21" fmla="*/ 49 h 409"/>
                <a:gd name="T22" fmla="*/ 39 w 127"/>
                <a:gd name="T23" fmla="*/ 10 h 409"/>
                <a:gd name="T24" fmla="*/ 26 w 127"/>
                <a:gd name="T25" fmla="*/ 19 h 409"/>
                <a:gd name="T26" fmla="*/ 23 w 127"/>
                <a:gd name="T27" fmla="*/ 47 h 409"/>
                <a:gd name="T28" fmla="*/ 14 w 127"/>
                <a:gd name="T29" fmla="*/ 38 h 409"/>
                <a:gd name="T30" fmla="*/ 11 w 127"/>
                <a:gd name="T31" fmla="*/ 51 h 409"/>
                <a:gd name="T32" fmla="*/ 9 w 127"/>
                <a:gd name="T33" fmla="*/ 52 h 409"/>
                <a:gd name="T34" fmla="*/ 5 w 127"/>
                <a:gd name="T35" fmla="*/ 66 h 409"/>
                <a:gd name="T36" fmla="*/ 1 w 127"/>
                <a:gd name="T37" fmla="*/ 152 h 409"/>
                <a:gd name="T38" fmla="*/ 4 w 127"/>
                <a:gd name="T39" fmla="*/ 162 h 409"/>
                <a:gd name="T40" fmla="*/ 7 w 127"/>
                <a:gd name="T41" fmla="*/ 206 h 409"/>
                <a:gd name="T42" fmla="*/ 8 w 127"/>
                <a:gd name="T43" fmla="*/ 228 h 409"/>
                <a:gd name="T44" fmla="*/ 15 w 127"/>
                <a:gd name="T45" fmla="*/ 228 h 409"/>
                <a:gd name="T46" fmla="*/ 21 w 127"/>
                <a:gd name="T47" fmla="*/ 243 h 409"/>
                <a:gd name="T48" fmla="*/ 25 w 127"/>
                <a:gd name="T49" fmla="*/ 260 h 409"/>
                <a:gd name="T50" fmla="*/ 35 w 127"/>
                <a:gd name="T51" fmla="*/ 295 h 409"/>
                <a:gd name="T52" fmla="*/ 37 w 127"/>
                <a:gd name="T53" fmla="*/ 307 h 409"/>
                <a:gd name="T54" fmla="*/ 50 w 127"/>
                <a:gd name="T55" fmla="*/ 311 h 409"/>
                <a:gd name="T56" fmla="*/ 58 w 127"/>
                <a:gd name="T57" fmla="*/ 324 h 409"/>
                <a:gd name="T58" fmla="*/ 64 w 127"/>
                <a:gd name="T59" fmla="*/ 345 h 409"/>
                <a:gd name="T60" fmla="*/ 70 w 127"/>
                <a:gd name="T61" fmla="*/ 347 h 409"/>
                <a:gd name="T62" fmla="*/ 74 w 127"/>
                <a:gd name="T63" fmla="*/ 343 h 409"/>
                <a:gd name="T64" fmla="*/ 77 w 127"/>
                <a:gd name="T65" fmla="*/ 362 h 409"/>
                <a:gd name="T66" fmla="*/ 87 w 127"/>
                <a:gd name="T67" fmla="*/ 381 h 409"/>
                <a:gd name="T68" fmla="*/ 91 w 127"/>
                <a:gd name="T69" fmla="*/ 370 h 409"/>
                <a:gd name="T70" fmla="*/ 97 w 127"/>
                <a:gd name="T71" fmla="*/ 404 h 409"/>
                <a:gd name="T72" fmla="*/ 102 w 127"/>
                <a:gd name="T73" fmla="*/ 338 h 409"/>
                <a:gd name="T74" fmla="*/ 104 w 127"/>
                <a:gd name="T75" fmla="*/ 311 h 409"/>
                <a:gd name="T76" fmla="*/ 107 w 127"/>
                <a:gd name="T77" fmla="*/ 287 h 409"/>
                <a:gd name="T78" fmla="*/ 110 w 127"/>
                <a:gd name="T79" fmla="*/ 281 h 409"/>
                <a:gd name="T80" fmla="*/ 110 w 127"/>
                <a:gd name="T81" fmla="*/ 334 h 409"/>
                <a:gd name="T82" fmla="*/ 115 w 127"/>
                <a:gd name="T83" fmla="*/ 341 h 409"/>
                <a:gd name="T84" fmla="*/ 120 w 127"/>
                <a:gd name="T85" fmla="*/ 343 h 409"/>
                <a:gd name="T86" fmla="*/ 120 w 127"/>
                <a:gd name="T87" fmla="*/ 268 h 409"/>
                <a:gd name="T88" fmla="*/ 125 w 127"/>
                <a:gd name="T89" fmla="*/ 249 h 409"/>
                <a:gd name="T90" fmla="*/ 124 w 127"/>
                <a:gd name="T91" fmla="*/ 221 h 409"/>
                <a:gd name="T92" fmla="*/ 116 w 127"/>
                <a:gd name="T93" fmla="*/ 182 h 409"/>
                <a:gd name="T94" fmla="*/ 107 w 127"/>
                <a:gd name="T95" fmla="*/ 125 h 409"/>
                <a:gd name="T96" fmla="*/ 97 w 127"/>
                <a:gd name="T97" fmla="*/ 85 h 409"/>
                <a:gd name="T98" fmla="*/ 89 w 127"/>
                <a:gd name="T99" fmla="*/ 86 h 409"/>
                <a:gd name="T100" fmla="*/ 82 w 127"/>
                <a:gd name="T101" fmla="*/ 84 h 409"/>
                <a:gd name="T102" fmla="*/ 71 w 127"/>
                <a:gd name="T103" fmla="*/ 4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" h="409">
                  <a:moveTo>
                    <a:pt x="72" y="318"/>
                  </a:moveTo>
                  <a:cubicBezTo>
                    <a:pt x="73" y="321"/>
                    <a:pt x="73" y="323"/>
                    <a:pt x="73" y="325"/>
                  </a:cubicBezTo>
                  <a:cubicBezTo>
                    <a:pt x="70" y="325"/>
                    <a:pt x="70" y="325"/>
                    <a:pt x="70" y="325"/>
                  </a:cubicBezTo>
                  <a:cubicBezTo>
                    <a:pt x="70" y="318"/>
                    <a:pt x="70" y="320"/>
                    <a:pt x="72" y="318"/>
                  </a:cubicBezTo>
                  <a:close/>
                  <a:moveTo>
                    <a:pt x="50" y="308"/>
                  </a:moveTo>
                  <a:cubicBezTo>
                    <a:pt x="52" y="305"/>
                    <a:pt x="50" y="306"/>
                    <a:pt x="53" y="305"/>
                  </a:cubicBezTo>
                  <a:cubicBezTo>
                    <a:pt x="56" y="308"/>
                    <a:pt x="55" y="311"/>
                    <a:pt x="53" y="314"/>
                  </a:cubicBezTo>
                  <a:cubicBezTo>
                    <a:pt x="50" y="311"/>
                    <a:pt x="51" y="311"/>
                    <a:pt x="50" y="307"/>
                  </a:cubicBezTo>
                  <a:lnTo>
                    <a:pt x="50" y="308"/>
                  </a:lnTo>
                  <a:close/>
                  <a:moveTo>
                    <a:pt x="44" y="278"/>
                  </a:moveTo>
                  <a:cubicBezTo>
                    <a:pt x="44" y="275"/>
                    <a:pt x="43" y="275"/>
                    <a:pt x="46" y="275"/>
                  </a:cubicBezTo>
                  <a:cubicBezTo>
                    <a:pt x="45" y="277"/>
                    <a:pt x="44" y="278"/>
                    <a:pt x="44" y="278"/>
                  </a:cubicBezTo>
                  <a:close/>
                  <a:moveTo>
                    <a:pt x="105" y="265"/>
                  </a:moveTo>
                  <a:cubicBezTo>
                    <a:pt x="107" y="262"/>
                    <a:pt x="105" y="262"/>
                    <a:pt x="109" y="261"/>
                  </a:cubicBezTo>
                  <a:cubicBezTo>
                    <a:pt x="108" y="266"/>
                    <a:pt x="109" y="266"/>
                    <a:pt x="107" y="269"/>
                  </a:cubicBezTo>
                  <a:cubicBezTo>
                    <a:pt x="106" y="267"/>
                    <a:pt x="106" y="268"/>
                    <a:pt x="105" y="265"/>
                  </a:cubicBezTo>
                  <a:close/>
                  <a:moveTo>
                    <a:pt x="119" y="241"/>
                  </a:moveTo>
                  <a:cubicBezTo>
                    <a:pt x="116" y="230"/>
                    <a:pt x="121" y="230"/>
                    <a:pt x="118" y="226"/>
                  </a:cubicBezTo>
                  <a:cubicBezTo>
                    <a:pt x="120" y="226"/>
                    <a:pt x="120" y="223"/>
                    <a:pt x="121" y="233"/>
                  </a:cubicBezTo>
                  <a:cubicBezTo>
                    <a:pt x="121" y="243"/>
                    <a:pt x="121" y="239"/>
                    <a:pt x="119" y="241"/>
                  </a:cubicBezTo>
                  <a:close/>
                  <a:moveTo>
                    <a:pt x="69" y="93"/>
                  </a:moveTo>
                  <a:cubicBezTo>
                    <a:pt x="65" y="82"/>
                    <a:pt x="66" y="81"/>
                    <a:pt x="67" y="69"/>
                  </a:cubicBezTo>
                  <a:cubicBezTo>
                    <a:pt x="67" y="67"/>
                    <a:pt x="67" y="65"/>
                    <a:pt x="67" y="64"/>
                  </a:cubicBezTo>
                  <a:cubicBezTo>
                    <a:pt x="68" y="60"/>
                    <a:pt x="67" y="63"/>
                    <a:pt x="69" y="62"/>
                  </a:cubicBezTo>
                  <a:cubicBezTo>
                    <a:pt x="70" y="65"/>
                    <a:pt x="70" y="67"/>
                    <a:pt x="70" y="70"/>
                  </a:cubicBezTo>
                  <a:cubicBezTo>
                    <a:pt x="70" y="79"/>
                    <a:pt x="72" y="89"/>
                    <a:pt x="69" y="93"/>
                  </a:cubicBezTo>
                  <a:close/>
                  <a:moveTo>
                    <a:pt x="70" y="59"/>
                  </a:moveTo>
                  <a:cubicBezTo>
                    <a:pt x="67" y="58"/>
                    <a:pt x="69" y="59"/>
                    <a:pt x="67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3" y="43"/>
                    <a:pt x="63" y="38"/>
                    <a:pt x="63" y="34"/>
                  </a:cubicBezTo>
                  <a:cubicBezTo>
                    <a:pt x="62" y="29"/>
                    <a:pt x="61" y="20"/>
                    <a:pt x="59" y="16"/>
                  </a:cubicBezTo>
                  <a:cubicBezTo>
                    <a:pt x="58" y="14"/>
                    <a:pt x="58" y="7"/>
                    <a:pt x="55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1" y="17"/>
                    <a:pt x="54" y="17"/>
                    <a:pt x="54" y="27"/>
                  </a:cubicBezTo>
                  <a:cubicBezTo>
                    <a:pt x="55" y="31"/>
                    <a:pt x="55" y="35"/>
                    <a:pt x="55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50"/>
                    <a:pt x="54" y="70"/>
                    <a:pt x="55" y="75"/>
                  </a:cubicBezTo>
                  <a:cubicBezTo>
                    <a:pt x="52" y="74"/>
                    <a:pt x="53" y="68"/>
                    <a:pt x="53" y="64"/>
                  </a:cubicBezTo>
                  <a:cubicBezTo>
                    <a:pt x="53" y="60"/>
                    <a:pt x="52" y="57"/>
                    <a:pt x="52" y="57"/>
                  </a:cubicBezTo>
                  <a:cubicBezTo>
                    <a:pt x="52" y="57"/>
                    <a:pt x="51" y="53"/>
                    <a:pt x="51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8" y="42"/>
                    <a:pt x="48" y="37"/>
                  </a:cubicBezTo>
                  <a:cubicBezTo>
                    <a:pt x="48" y="32"/>
                    <a:pt x="48" y="28"/>
                    <a:pt x="48" y="24"/>
                  </a:cubicBezTo>
                  <a:cubicBezTo>
                    <a:pt x="47" y="12"/>
                    <a:pt x="45" y="9"/>
                    <a:pt x="45" y="1"/>
                  </a:cubicBezTo>
                  <a:cubicBezTo>
                    <a:pt x="40" y="5"/>
                    <a:pt x="44" y="6"/>
                    <a:pt x="39" y="1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6" y="1"/>
                    <a:pt x="38" y="0"/>
                    <a:pt x="36" y="3"/>
                  </a:cubicBezTo>
                  <a:cubicBezTo>
                    <a:pt x="32" y="10"/>
                    <a:pt x="31" y="5"/>
                    <a:pt x="29" y="6"/>
                  </a:cubicBezTo>
                  <a:cubicBezTo>
                    <a:pt x="27" y="9"/>
                    <a:pt x="27" y="15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3"/>
                    <a:pt x="25" y="21"/>
                    <a:pt x="25" y="23"/>
                  </a:cubicBezTo>
                  <a:cubicBezTo>
                    <a:pt x="25" y="28"/>
                    <a:pt x="23" y="36"/>
                    <a:pt x="23" y="41"/>
                  </a:cubicBezTo>
                  <a:cubicBezTo>
                    <a:pt x="23" y="43"/>
                    <a:pt x="24" y="44"/>
                    <a:pt x="23" y="47"/>
                  </a:cubicBezTo>
                  <a:cubicBezTo>
                    <a:pt x="23" y="51"/>
                    <a:pt x="23" y="49"/>
                    <a:pt x="19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4" y="25"/>
                    <a:pt x="17" y="30"/>
                    <a:pt x="16" y="24"/>
                  </a:cubicBezTo>
                  <a:cubicBezTo>
                    <a:pt x="12" y="29"/>
                    <a:pt x="12" y="32"/>
                    <a:pt x="14" y="38"/>
                  </a:cubicBezTo>
                  <a:cubicBezTo>
                    <a:pt x="12" y="42"/>
                    <a:pt x="13" y="42"/>
                    <a:pt x="14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10" y="52"/>
                    <a:pt x="10" y="53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8" y="57"/>
                    <a:pt x="9" y="57"/>
                    <a:pt x="6" y="58"/>
                  </a:cubicBezTo>
                  <a:cubicBezTo>
                    <a:pt x="6" y="62"/>
                    <a:pt x="5" y="63"/>
                    <a:pt x="5" y="66"/>
                  </a:cubicBezTo>
                  <a:cubicBezTo>
                    <a:pt x="4" y="76"/>
                    <a:pt x="6" y="84"/>
                    <a:pt x="6" y="92"/>
                  </a:cubicBezTo>
                  <a:cubicBezTo>
                    <a:pt x="0" y="101"/>
                    <a:pt x="3" y="117"/>
                    <a:pt x="3" y="129"/>
                  </a:cubicBezTo>
                  <a:cubicBezTo>
                    <a:pt x="2" y="136"/>
                    <a:pt x="4" y="142"/>
                    <a:pt x="4" y="150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2" y="153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9"/>
                    <a:pt x="6" y="169"/>
                    <a:pt x="6" y="175"/>
                  </a:cubicBezTo>
                  <a:cubicBezTo>
                    <a:pt x="6" y="180"/>
                    <a:pt x="5" y="179"/>
                    <a:pt x="7" y="183"/>
                  </a:cubicBezTo>
                  <a:cubicBezTo>
                    <a:pt x="5" y="184"/>
                    <a:pt x="5" y="184"/>
                    <a:pt x="5" y="184"/>
                  </a:cubicBezTo>
                  <a:cubicBezTo>
                    <a:pt x="4" y="192"/>
                    <a:pt x="7" y="197"/>
                    <a:pt x="7" y="206"/>
                  </a:cubicBezTo>
                  <a:cubicBezTo>
                    <a:pt x="7" y="207"/>
                    <a:pt x="7" y="215"/>
                    <a:pt x="8" y="218"/>
                  </a:cubicBezTo>
                  <a:cubicBezTo>
                    <a:pt x="8" y="222"/>
                    <a:pt x="10" y="222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8" y="230"/>
                    <a:pt x="9" y="232"/>
                    <a:pt x="9" y="232"/>
                  </a:cubicBezTo>
                  <a:cubicBezTo>
                    <a:pt x="13" y="232"/>
                    <a:pt x="10" y="233"/>
                    <a:pt x="12" y="231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4" y="228"/>
                    <a:pt x="14" y="228"/>
                    <a:pt x="15" y="228"/>
                  </a:cubicBezTo>
                  <a:cubicBezTo>
                    <a:pt x="16" y="233"/>
                    <a:pt x="18" y="236"/>
                    <a:pt x="19" y="240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1" y="243"/>
                    <a:pt x="21" y="243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18" y="255"/>
                    <a:pt x="21" y="255"/>
                  </a:cubicBezTo>
                  <a:cubicBezTo>
                    <a:pt x="25" y="256"/>
                    <a:pt x="19" y="254"/>
                    <a:pt x="24" y="254"/>
                  </a:cubicBezTo>
                  <a:cubicBezTo>
                    <a:pt x="25" y="257"/>
                    <a:pt x="25" y="256"/>
                    <a:pt x="25" y="260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6" y="267"/>
                    <a:pt x="27" y="267"/>
                    <a:pt x="28" y="271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32" y="294"/>
                    <a:pt x="33" y="292"/>
                    <a:pt x="35" y="295"/>
                  </a:cubicBezTo>
                  <a:cubicBezTo>
                    <a:pt x="34" y="297"/>
                    <a:pt x="35" y="299"/>
                    <a:pt x="36" y="302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6" y="303"/>
                    <a:pt x="36" y="303"/>
                    <a:pt x="36" y="303"/>
                  </a:cubicBezTo>
                  <a:cubicBezTo>
                    <a:pt x="37" y="307"/>
                    <a:pt x="37" y="307"/>
                    <a:pt x="37" y="307"/>
                  </a:cubicBezTo>
                  <a:cubicBezTo>
                    <a:pt x="40" y="307"/>
                    <a:pt x="41" y="311"/>
                    <a:pt x="42" y="313"/>
                  </a:cubicBezTo>
                  <a:cubicBezTo>
                    <a:pt x="50" y="313"/>
                    <a:pt x="43" y="313"/>
                    <a:pt x="48" y="309"/>
                  </a:cubicBezTo>
                  <a:cubicBezTo>
                    <a:pt x="50" y="310"/>
                    <a:pt x="48" y="309"/>
                    <a:pt x="49" y="311"/>
                  </a:cubicBezTo>
                  <a:cubicBezTo>
                    <a:pt x="49" y="311"/>
                    <a:pt x="50" y="311"/>
                    <a:pt x="50" y="311"/>
                  </a:cubicBezTo>
                  <a:cubicBezTo>
                    <a:pt x="50" y="311"/>
                    <a:pt x="50" y="311"/>
                    <a:pt x="50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1" y="316"/>
                    <a:pt x="49" y="316"/>
                    <a:pt x="52" y="318"/>
                  </a:cubicBezTo>
                  <a:cubicBezTo>
                    <a:pt x="56" y="321"/>
                    <a:pt x="57" y="316"/>
                    <a:pt x="58" y="324"/>
                  </a:cubicBezTo>
                  <a:cubicBezTo>
                    <a:pt x="59" y="337"/>
                    <a:pt x="59" y="337"/>
                    <a:pt x="59" y="337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4" y="343"/>
                    <a:pt x="63" y="341"/>
                    <a:pt x="63" y="344"/>
                  </a:cubicBezTo>
                  <a:cubicBezTo>
                    <a:pt x="63" y="344"/>
                    <a:pt x="63" y="345"/>
                    <a:pt x="64" y="345"/>
                  </a:cubicBezTo>
                  <a:cubicBezTo>
                    <a:pt x="64" y="345"/>
                    <a:pt x="64" y="346"/>
                    <a:pt x="64" y="346"/>
                  </a:cubicBezTo>
                  <a:cubicBezTo>
                    <a:pt x="64" y="346"/>
                    <a:pt x="64" y="346"/>
                    <a:pt x="64" y="346"/>
                  </a:cubicBezTo>
                  <a:cubicBezTo>
                    <a:pt x="66" y="345"/>
                    <a:pt x="65" y="347"/>
                    <a:pt x="66" y="344"/>
                  </a:cubicBezTo>
                  <a:cubicBezTo>
                    <a:pt x="70" y="344"/>
                    <a:pt x="68" y="343"/>
                    <a:pt x="70" y="347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73" y="349"/>
                    <a:pt x="73" y="351"/>
                    <a:pt x="73" y="349"/>
                  </a:cubicBezTo>
                  <a:cubicBezTo>
                    <a:pt x="76" y="341"/>
                    <a:pt x="69" y="340"/>
                    <a:pt x="74" y="336"/>
                  </a:cubicBezTo>
                  <a:cubicBezTo>
                    <a:pt x="75" y="341"/>
                    <a:pt x="74" y="339"/>
                    <a:pt x="74" y="343"/>
                  </a:cubicBezTo>
                  <a:cubicBezTo>
                    <a:pt x="74" y="345"/>
                    <a:pt x="74" y="345"/>
                    <a:pt x="74" y="347"/>
                  </a:cubicBezTo>
                  <a:cubicBezTo>
                    <a:pt x="74" y="347"/>
                    <a:pt x="74" y="348"/>
                    <a:pt x="75" y="348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6" y="354"/>
                    <a:pt x="77" y="356"/>
                    <a:pt x="77" y="362"/>
                  </a:cubicBezTo>
                  <a:cubicBezTo>
                    <a:pt x="79" y="364"/>
                    <a:pt x="77" y="362"/>
                    <a:pt x="79" y="364"/>
                  </a:cubicBezTo>
                  <a:cubicBezTo>
                    <a:pt x="79" y="368"/>
                    <a:pt x="81" y="371"/>
                    <a:pt x="81" y="374"/>
                  </a:cubicBezTo>
                  <a:cubicBezTo>
                    <a:pt x="82" y="381"/>
                    <a:pt x="83" y="379"/>
                    <a:pt x="86" y="376"/>
                  </a:cubicBezTo>
                  <a:cubicBezTo>
                    <a:pt x="86" y="381"/>
                    <a:pt x="87" y="379"/>
                    <a:pt x="87" y="381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90" y="379"/>
                    <a:pt x="89" y="374"/>
                    <a:pt x="90" y="369"/>
                  </a:cubicBezTo>
                  <a:cubicBezTo>
                    <a:pt x="90" y="362"/>
                    <a:pt x="89" y="367"/>
                    <a:pt x="91" y="365"/>
                  </a:cubicBezTo>
                  <a:cubicBezTo>
                    <a:pt x="90" y="367"/>
                    <a:pt x="90" y="367"/>
                    <a:pt x="91" y="370"/>
                  </a:cubicBezTo>
                  <a:cubicBezTo>
                    <a:pt x="91" y="375"/>
                    <a:pt x="91" y="368"/>
                    <a:pt x="91" y="373"/>
                  </a:cubicBezTo>
                  <a:cubicBezTo>
                    <a:pt x="91" y="377"/>
                    <a:pt x="90" y="371"/>
                    <a:pt x="91" y="377"/>
                  </a:cubicBezTo>
                  <a:cubicBezTo>
                    <a:pt x="91" y="379"/>
                    <a:pt x="91" y="380"/>
                    <a:pt x="93" y="382"/>
                  </a:cubicBezTo>
                  <a:cubicBezTo>
                    <a:pt x="98" y="386"/>
                    <a:pt x="95" y="392"/>
                    <a:pt x="97" y="404"/>
                  </a:cubicBezTo>
                  <a:cubicBezTo>
                    <a:pt x="98" y="409"/>
                    <a:pt x="96" y="406"/>
                    <a:pt x="99" y="408"/>
                  </a:cubicBezTo>
                  <a:cubicBezTo>
                    <a:pt x="100" y="407"/>
                    <a:pt x="100" y="407"/>
                    <a:pt x="100" y="407"/>
                  </a:cubicBezTo>
                  <a:cubicBezTo>
                    <a:pt x="100" y="405"/>
                    <a:pt x="99" y="405"/>
                    <a:pt x="99" y="404"/>
                  </a:cubicBezTo>
                  <a:cubicBezTo>
                    <a:pt x="103" y="394"/>
                    <a:pt x="101" y="351"/>
                    <a:pt x="102" y="338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104" y="336"/>
                    <a:pt x="104" y="336"/>
                  </a:cubicBezTo>
                  <a:cubicBezTo>
                    <a:pt x="104" y="336"/>
                    <a:pt x="104" y="336"/>
                    <a:pt x="105" y="335"/>
                  </a:cubicBezTo>
                  <a:cubicBezTo>
                    <a:pt x="104" y="311"/>
                    <a:pt x="104" y="311"/>
                    <a:pt x="104" y="311"/>
                  </a:cubicBezTo>
                  <a:cubicBezTo>
                    <a:pt x="104" y="306"/>
                    <a:pt x="105" y="309"/>
                    <a:pt x="105" y="306"/>
                  </a:cubicBezTo>
                  <a:cubicBezTo>
                    <a:pt x="105" y="300"/>
                    <a:pt x="104" y="307"/>
                    <a:pt x="104" y="292"/>
                  </a:cubicBezTo>
                  <a:cubicBezTo>
                    <a:pt x="104" y="292"/>
                    <a:pt x="105" y="289"/>
                    <a:pt x="105" y="288"/>
                  </a:cubicBezTo>
                  <a:cubicBezTo>
                    <a:pt x="107" y="287"/>
                    <a:pt x="107" y="287"/>
                    <a:pt x="107" y="287"/>
                  </a:cubicBezTo>
                  <a:cubicBezTo>
                    <a:pt x="106" y="281"/>
                    <a:pt x="107" y="283"/>
                    <a:pt x="107" y="279"/>
                  </a:cubicBezTo>
                  <a:cubicBezTo>
                    <a:pt x="107" y="279"/>
                    <a:pt x="108" y="279"/>
                    <a:pt x="108" y="279"/>
                  </a:cubicBezTo>
                  <a:cubicBezTo>
                    <a:pt x="109" y="279"/>
                    <a:pt x="109" y="279"/>
                    <a:pt x="110" y="280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2" y="287"/>
                    <a:pt x="111" y="282"/>
                    <a:pt x="110" y="285"/>
                  </a:cubicBezTo>
                  <a:cubicBezTo>
                    <a:pt x="109" y="293"/>
                    <a:pt x="113" y="299"/>
                    <a:pt x="111" y="306"/>
                  </a:cubicBezTo>
                  <a:cubicBezTo>
                    <a:pt x="110" y="309"/>
                    <a:pt x="110" y="304"/>
                    <a:pt x="110" y="309"/>
                  </a:cubicBezTo>
                  <a:cubicBezTo>
                    <a:pt x="110" y="334"/>
                    <a:pt x="110" y="334"/>
                    <a:pt x="110" y="334"/>
                  </a:cubicBezTo>
                  <a:cubicBezTo>
                    <a:pt x="110" y="339"/>
                    <a:pt x="113" y="347"/>
                    <a:pt x="109" y="350"/>
                  </a:cubicBezTo>
                  <a:cubicBezTo>
                    <a:pt x="110" y="353"/>
                    <a:pt x="110" y="356"/>
                    <a:pt x="110" y="360"/>
                  </a:cubicBezTo>
                  <a:cubicBezTo>
                    <a:pt x="114" y="358"/>
                    <a:pt x="116" y="355"/>
                    <a:pt x="113" y="351"/>
                  </a:cubicBezTo>
                  <a:cubicBezTo>
                    <a:pt x="114" y="345"/>
                    <a:pt x="113" y="346"/>
                    <a:pt x="115" y="341"/>
                  </a:cubicBezTo>
                  <a:cubicBezTo>
                    <a:pt x="116" y="348"/>
                    <a:pt x="116" y="348"/>
                    <a:pt x="116" y="348"/>
                  </a:cubicBezTo>
                  <a:cubicBezTo>
                    <a:pt x="116" y="350"/>
                    <a:pt x="115" y="349"/>
                    <a:pt x="116" y="352"/>
                  </a:cubicBezTo>
                  <a:cubicBezTo>
                    <a:pt x="116" y="355"/>
                    <a:pt x="117" y="353"/>
                    <a:pt x="118" y="354"/>
                  </a:cubicBezTo>
                  <a:cubicBezTo>
                    <a:pt x="119" y="351"/>
                    <a:pt x="119" y="347"/>
                    <a:pt x="120" y="343"/>
                  </a:cubicBezTo>
                  <a:cubicBezTo>
                    <a:pt x="121" y="334"/>
                    <a:pt x="124" y="296"/>
                    <a:pt x="123" y="289"/>
                  </a:cubicBezTo>
                  <a:cubicBezTo>
                    <a:pt x="121" y="282"/>
                    <a:pt x="123" y="275"/>
                    <a:pt x="121" y="270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1" y="268"/>
                    <a:pt x="120" y="268"/>
                    <a:pt x="120" y="268"/>
                  </a:cubicBezTo>
                  <a:cubicBezTo>
                    <a:pt x="123" y="265"/>
                    <a:pt x="122" y="268"/>
                    <a:pt x="121" y="264"/>
                  </a:cubicBezTo>
                  <a:cubicBezTo>
                    <a:pt x="120" y="259"/>
                    <a:pt x="122" y="264"/>
                    <a:pt x="121" y="259"/>
                  </a:cubicBezTo>
                  <a:cubicBezTo>
                    <a:pt x="121" y="256"/>
                    <a:pt x="119" y="258"/>
                    <a:pt x="121" y="247"/>
                  </a:cubicBezTo>
                  <a:cubicBezTo>
                    <a:pt x="123" y="248"/>
                    <a:pt x="122" y="248"/>
                    <a:pt x="125" y="249"/>
                  </a:cubicBezTo>
                  <a:cubicBezTo>
                    <a:pt x="125" y="245"/>
                    <a:pt x="125" y="245"/>
                    <a:pt x="125" y="245"/>
                  </a:cubicBezTo>
                  <a:cubicBezTo>
                    <a:pt x="125" y="244"/>
                    <a:pt x="125" y="243"/>
                    <a:pt x="125" y="241"/>
                  </a:cubicBezTo>
                  <a:cubicBezTo>
                    <a:pt x="125" y="239"/>
                    <a:pt x="125" y="237"/>
                    <a:pt x="125" y="234"/>
                  </a:cubicBezTo>
                  <a:cubicBezTo>
                    <a:pt x="126" y="229"/>
                    <a:pt x="127" y="224"/>
                    <a:pt x="124" y="221"/>
                  </a:cubicBezTo>
                  <a:cubicBezTo>
                    <a:pt x="122" y="222"/>
                    <a:pt x="122" y="223"/>
                    <a:pt x="121" y="224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6" y="205"/>
                    <a:pt x="116" y="190"/>
                    <a:pt x="116" y="182"/>
                  </a:cubicBezTo>
                  <a:cubicBezTo>
                    <a:pt x="116" y="174"/>
                    <a:pt x="114" y="159"/>
                    <a:pt x="115" y="155"/>
                  </a:cubicBezTo>
                  <a:cubicBezTo>
                    <a:pt x="111" y="154"/>
                    <a:pt x="113" y="154"/>
                    <a:pt x="110" y="155"/>
                  </a:cubicBezTo>
                  <a:cubicBezTo>
                    <a:pt x="109" y="142"/>
                    <a:pt x="109" y="142"/>
                    <a:pt x="109" y="142"/>
                  </a:cubicBezTo>
                  <a:cubicBezTo>
                    <a:pt x="110" y="137"/>
                    <a:pt x="109" y="130"/>
                    <a:pt x="107" y="125"/>
                  </a:cubicBezTo>
                  <a:cubicBezTo>
                    <a:pt x="106" y="122"/>
                    <a:pt x="106" y="119"/>
                    <a:pt x="105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110"/>
                    <a:pt x="101" y="105"/>
                    <a:pt x="100" y="99"/>
                  </a:cubicBezTo>
                  <a:cubicBezTo>
                    <a:pt x="99" y="93"/>
                    <a:pt x="96" y="92"/>
                    <a:pt x="97" y="85"/>
                  </a:cubicBezTo>
                  <a:cubicBezTo>
                    <a:pt x="95" y="86"/>
                    <a:pt x="94" y="85"/>
                    <a:pt x="92" y="83"/>
                  </a:cubicBezTo>
                  <a:cubicBezTo>
                    <a:pt x="90" y="81"/>
                    <a:pt x="91" y="82"/>
                    <a:pt x="90" y="78"/>
                  </a:cubicBezTo>
                  <a:cubicBezTo>
                    <a:pt x="89" y="79"/>
                    <a:pt x="88" y="76"/>
                    <a:pt x="89" y="82"/>
                  </a:cubicBezTo>
                  <a:cubicBezTo>
                    <a:pt x="89" y="86"/>
                    <a:pt x="89" y="81"/>
                    <a:pt x="89" y="86"/>
                  </a:cubicBezTo>
                  <a:cubicBezTo>
                    <a:pt x="90" y="89"/>
                    <a:pt x="89" y="91"/>
                    <a:pt x="89" y="9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6"/>
                    <a:pt x="84" y="76"/>
                    <a:pt x="84" y="76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0" y="79"/>
                    <a:pt x="80" y="79"/>
                    <a:pt x="80" y="73"/>
                  </a:cubicBezTo>
                  <a:cubicBezTo>
                    <a:pt x="78" y="58"/>
                    <a:pt x="77" y="61"/>
                    <a:pt x="76" y="5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2" y="41"/>
                    <a:pt x="71" y="45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55"/>
                    <a:pt x="71" y="53"/>
                    <a:pt x="72" y="59"/>
                  </a:cubicBezTo>
                  <a:lnTo>
                    <a:pt x="70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4418963" y="6005012"/>
              <a:ext cx="126806" cy="415643"/>
            </a:xfrm>
            <a:custGeom>
              <a:avLst/>
              <a:gdLst>
                <a:gd name="T0" fmla="*/ 23 w 126"/>
                <a:gd name="T1" fmla="*/ 233 h 413"/>
                <a:gd name="T2" fmla="*/ 95 w 126"/>
                <a:gd name="T3" fmla="*/ 221 h 413"/>
                <a:gd name="T4" fmla="*/ 91 w 126"/>
                <a:gd name="T5" fmla="*/ 214 h 413"/>
                <a:gd name="T6" fmla="*/ 76 w 126"/>
                <a:gd name="T7" fmla="*/ 190 h 413"/>
                <a:gd name="T8" fmla="*/ 79 w 126"/>
                <a:gd name="T9" fmla="*/ 196 h 413"/>
                <a:gd name="T10" fmla="*/ 70 w 126"/>
                <a:gd name="T11" fmla="*/ 171 h 413"/>
                <a:gd name="T12" fmla="*/ 98 w 126"/>
                <a:gd name="T13" fmla="*/ 204 h 413"/>
                <a:gd name="T14" fmla="*/ 91 w 126"/>
                <a:gd name="T15" fmla="*/ 204 h 413"/>
                <a:gd name="T16" fmla="*/ 97 w 126"/>
                <a:gd name="T17" fmla="*/ 180 h 413"/>
                <a:gd name="T18" fmla="*/ 107 w 126"/>
                <a:gd name="T19" fmla="*/ 135 h 413"/>
                <a:gd name="T20" fmla="*/ 89 w 126"/>
                <a:gd name="T21" fmla="*/ 142 h 413"/>
                <a:gd name="T22" fmla="*/ 89 w 126"/>
                <a:gd name="T23" fmla="*/ 134 h 413"/>
                <a:gd name="T24" fmla="*/ 89 w 126"/>
                <a:gd name="T25" fmla="*/ 134 h 413"/>
                <a:gd name="T26" fmla="*/ 78 w 126"/>
                <a:gd name="T27" fmla="*/ 133 h 413"/>
                <a:gd name="T28" fmla="*/ 80 w 126"/>
                <a:gd name="T29" fmla="*/ 112 h 413"/>
                <a:gd name="T30" fmla="*/ 99 w 126"/>
                <a:gd name="T31" fmla="*/ 88 h 413"/>
                <a:gd name="T32" fmla="*/ 98 w 126"/>
                <a:gd name="T33" fmla="*/ 87 h 413"/>
                <a:gd name="T34" fmla="*/ 87 w 126"/>
                <a:gd name="T35" fmla="*/ 41 h 413"/>
                <a:gd name="T36" fmla="*/ 88 w 126"/>
                <a:gd name="T37" fmla="*/ 8 h 413"/>
                <a:gd name="T38" fmla="*/ 71 w 126"/>
                <a:gd name="T39" fmla="*/ 12 h 413"/>
                <a:gd name="T40" fmla="*/ 54 w 126"/>
                <a:gd name="T41" fmla="*/ 57 h 413"/>
                <a:gd name="T42" fmla="*/ 40 w 126"/>
                <a:gd name="T43" fmla="*/ 91 h 413"/>
                <a:gd name="T44" fmla="*/ 49 w 126"/>
                <a:gd name="T45" fmla="*/ 60 h 413"/>
                <a:gd name="T46" fmla="*/ 53 w 126"/>
                <a:gd name="T47" fmla="*/ 43 h 413"/>
                <a:gd name="T48" fmla="*/ 52 w 126"/>
                <a:gd name="T49" fmla="*/ 32 h 413"/>
                <a:gd name="T50" fmla="*/ 37 w 126"/>
                <a:gd name="T51" fmla="*/ 47 h 413"/>
                <a:gd name="T52" fmla="*/ 26 w 126"/>
                <a:gd name="T53" fmla="*/ 71 h 413"/>
                <a:gd name="T54" fmla="*/ 2 w 126"/>
                <a:gd name="T55" fmla="*/ 142 h 413"/>
                <a:gd name="T56" fmla="*/ 6 w 126"/>
                <a:gd name="T57" fmla="*/ 171 h 413"/>
                <a:gd name="T58" fmla="*/ 10 w 126"/>
                <a:gd name="T59" fmla="*/ 205 h 413"/>
                <a:gd name="T60" fmla="*/ 7 w 126"/>
                <a:gd name="T61" fmla="*/ 245 h 413"/>
                <a:gd name="T62" fmla="*/ 11 w 126"/>
                <a:gd name="T63" fmla="*/ 288 h 413"/>
                <a:gd name="T64" fmla="*/ 23 w 126"/>
                <a:gd name="T65" fmla="*/ 237 h 413"/>
                <a:gd name="T66" fmla="*/ 21 w 126"/>
                <a:gd name="T67" fmla="*/ 260 h 413"/>
                <a:gd name="T68" fmla="*/ 11 w 126"/>
                <a:gd name="T69" fmla="*/ 343 h 413"/>
                <a:gd name="T70" fmla="*/ 8 w 126"/>
                <a:gd name="T71" fmla="*/ 391 h 413"/>
                <a:gd name="T72" fmla="*/ 9 w 126"/>
                <a:gd name="T73" fmla="*/ 412 h 413"/>
                <a:gd name="T74" fmla="*/ 17 w 126"/>
                <a:gd name="T75" fmla="*/ 376 h 413"/>
                <a:gd name="T76" fmla="*/ 34 w 126"/>
                <a:gd name="T77" fmla="*/ 336 h 413"/>
                <a:gd name="T78" fmla="*/ 50 w 126"/>
                <a:gd name="T79" fmla="*/ 290 h 413"/>
                <a:gd name="T80" fmla="*/ 54 w 126"/>
                <a:gd name="T81" fmla="*/ 290 h 413"/>
                <a:gd name="T82" fmla="*/ 48 w 126"/>
                <a:gd name="T83" fmla="*/ 317 h 413"/>
                <a:gd name="T84" fmla="*/ 32 w 126"/>
                <a:gd name="T85" fmla="*/ 353 h 413"/>
                <a:gd name="T86" fmla="*/ 42 w 126"/>
                <a:gd name="T87" fmla="*/ 374 h 413"/>
                <a:gd name="T88" fmla="*/ 56 w 126"/>
                <a:gd name="T89" fmla="*/ 356 h 413"/>
                <a:gd name="T90" fmla="*/ 77 w 126"/>
                <a:gd name="T91" fmla="*/ 283 h 413"/>
                <a:gd name="T92" fmla="*/ 78 w 126"/>
                <a:gd name="T93" fmla="*/ 303 h 413"/>
                <a:gd name="T94" fmla="*/ 81 w 126"/>
                <a:gd name="T95" fmla="*/ 307 h 413"/>
                <a:gd name="T96" fmla="*/ 88 w 126"/>
                <a:gd name="T97" fmla="*/ 294 h 413"/>
                <a:gd name="T98" fmla="*/ 100 w 126"/>
                <a:gd name="T99" fmla="*/ 249 h 413"/>
                <a:gd name="T100" fmla="*/ 111 w 126"/>
                <a:gd name="T101" fmla="*/ 190 h 413"/>
                <a:gd name="T102" fmla="*/ 121 w 126"/>
                <a:gd name="T103" fmla="*/ 142 h 413"/>
                <a:gd name="T104" fmla="*/ 122 w 126"/>
                <a:gd name="T105" fmla="*/ 125 h 413"/>
                <a:gd name="T106" fmla="*/ 121 w 126"/>
                <a:gd name="T107" fmla="*/ 68 h 413"/>
                <a:gd name="T108" fmla="*/ 109 w 126"/>
                <a:gd name="T109" fmla="*/ 119 h 413"/>
                <a:gd name="T110" fmla="*/ 115 w 126"/>
                <a:gd name="T111" fmla="*/ 72 h 413"/>
                <a:gd name="T112" fmla="*/ 112 w 126"/>
                <a:gd name="T113" fmla="*/ 45 h 413"/>
                <a:gd name="T114" fmla="*/ 102 w 126"/>
                <a:gd name="T115" fmla="*/ 60 h 413"/>
                <a:gd name="T116" fmla="*/ 102 w 126"/>
                <a:gd name="T117" fmla="*/ 27 h 413"/>
                <a:gd name="T118" fmla="*/ 94 w 126"/>
                <a:gd name="T119" fmla="*/ 40 h 413"/>
                <a:gd name="T120" fmla="*/ 86 w 126"/>
                <a:gd name="T121" fmla="*/ 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13">
                  <a:moveTo>
                    <a:pt x="80" y="269"/>
                  </a:moveTo>
                  <a:cubicBezTo>
                    <a:pt x="82" y="268"/>
                    <a:pt x="78" y="267"/>
                    <a:pt x="81" y="269"/>
                  </a:cubicBezTo>
                  <a:lnTo>
                    <a:pt x="80" y="269"/>
                  </a:lnTo>
                  <a:close/>
                  <a:moveTo>
                    <a:pt x="23" y="233"/>
                  </a:moveTo>
                  <a:cubicBezTo>
                    <a:pt x="24" y="234"/>
                    <a:pt x="25" y="231"/>
                    <a:pt x="24" y="235"/>
                  </a:cubicBezTo>
                  <a:cubicBezTo>
                    <a:pt x="24" y="237"/>
                    <a:pt x="24" y="236"/>
                    <a:pt x="23" y="237"/>
                  </a:cubicBezTo>
                  <a:cubicBezTo>
                    <a:pt x="22" y="235"/>
                    <a:pt x="22" y="235"/>
                    <a:pt x="23" y="233"/>
                  </a:cubicBezTo>
                  <a:close/>
                  <a:moveTo>
                    <a:pt x="95" y="221"/>
                  </a:moveTo>
                  <a:cubicBezTo>
                    <a:pt x="95" y="214"/>
                    <a:pt x="95" y="214"/>
                    <a:pt x="97" y="209"/>
                  </a:cubicBezTo>
                  <a:cubicBezTo>
                    <a:pt x="97" y="212"/>
                    <a:pt x="97" y="214"/>
                    <a:pt x="97" y="216"/>
                  </a:cubicBezTo>
                  <a:lnTo>
                    <a:pt x="95" y="221"/>
                  </a:lnTo>
                  <a:close/>
                  <a:moveTo>
                    <a:pt x="91" y="214"/>
                  </a:moveTo>
                  <a:cubicBezTo>
                    <a:pt x="92" y="215"/>
                    <a:pt x="94" y="211"/>
                    <a:pt x="91" y="217"/>
                  </a:cubicBezTo>
                  <a:cubicBezTo>
                    <a:pt x="91" y="216"/>
                    <a:pt x="90" y="215"/>
                    <a:pt x="91" y="214"/>
                  </a:cubicBezTo>
                  <a:close/>
                  <a:moveTo>
                    <a:pt x="79" y="196"/>
                  </a:moveTo>
                  <a:cubicBezTo>
                    <a:pt x="76" y="190"/>
                    <a:pt x="76" y="190"/>
                    <a:pt x="76" y="190"/>
                  </a:cubicBezTo>
                  <a:cubicBezTo>
                    <a:pt x="78" y="187"/>
                    <a:pt x="78" y="190"/>
                    <a:pt x="79" y="185"/>
                  </a:cubicBezTo>
                  <a:cubicBezTo>
                    <a:pt x="84" y="186"/>
                    <a:pt x="78" y="184"/>
                    <a:pt x="83" y="188"/>
                  </a:cubicBezTo>
                  <a:cubicBezTo>
                    <a:pt x="81" y="190"/>
                    <a:pt x="82" y="188"/>
                    <a:pt x="82" y="192"/>
                  </a:cubicBezTo>
                  <a:cubicBezTo>
                    <a:pt x="81" y="197"/>
                    <a:pt x="82" y="194"/>
                    <a:pt x="79" y="196"/>
                  </a:cubicBezTo>
                  <a:close/>
                  <a:moveTo>
                    <a:pt x="70" y="171"/>
                  </a:moveTo>
                  <a:cubicBezTo>
                    <a:pt x="69" y="165"/>
                    <a:pt x="69" y="162"/>
                    <a:pt x="72" y="160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0" y="171"/>
                    <a:pt x="70" y="171"/>
                    <a:pt x="70" y="171"/>
                  </a:cubicBezTo>
                  <a:close/>
                  <a:moveTo>
                    <a:pt x="102" y="151"/>
                  </a:moveTo>
                  <a:cubicBezTo>
                    <a:pt x="105" y="149"/>
                    <a:pt x="104" y="149"/>
                    <a:pt x="107" y="148"/>
                  </a:cubicBezTo>
                  <a:cubicBezTo>
                    <a:pt x="105" y="158"/>
                    <a:pt x="105" y="164"/>
                    <a:pt x="103" y="169"/>
                  </a:cubicBezTo>
                  <a:cubicBezTo>
                    <a:pt x="100" y="181"/>
                    <a:pt x="98" y="203"/>
                    <a:pt x="98" y="204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1"/>
                    <a:pt x="94" y="201"/>
                  </a:cubicBezTo>
                  <a:cubicBezTo>
                    <a:pt x="94" y="204"/>
                    <a:pt x="94" y="203"/>
                    <a:pt x="94" y="205"/>
                  </a:cubicBezTo>
                  <a:cubicBezTo>
                    <a:pt x="91" y="204"/>
                    <a:pt x="92" y="204"/>
                    <a:pt x="91" y="204"/>
                  </a:cubicBezTo>
                  <a:cubicBezTo>
                    <a:pt x="91" y="204"/>
                    <a:pt x="91" y="203"/>
                    <a:pt x="92" y="202"/>
                  </a:cubicBezTo>
                  <a:cubicBezTo>
                    <a:pt x="92" y="201"/>
                    <a:pt x="92" y="201"/>
                    <a:pt x="93" y="20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82"/>
                    <a:pt x="94" y="185"/>
                    <a:pt x="97" y="180"/>
                  </a:cubicBezTo>
                  <a:cubicBezTo>
                    <a:pt x="98" y="179"/>
                    <a:pt x="97" y="179"/>
                    <a:pt x="99" y="178"/>
                  </a:cubicBezTo>
                  <a:cubicBezTo>
                    <a:pt x="99" y="173"/>
                    <a:pt x="98" y="166"/>
                    <a:pt x="99" y="162"/>
                  </a:cubicBezTo>
                  <a:cubicBezTo>
                    <a:pt x="100" y="160"/>
                    <a:pt x="104" y="156"/>
                    <a:pt x="102" y="151"/>
                  </a:cubicBezTo>
                  <a:close/>
                  <a:moveTo>
                    <a:pt x="107" y="13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37"/>
                    <a:pt x="105" y="137"/>
                    <a:pt x="107" y="135"/>
                  </a:cubicBezTo>
                  <a:close/>
                  <a:moveTo>
                    <a:pt x="89" y="142"/>
                  </a:moveTo>
                  <a:cubicBezTo>
                    <a:pt x="91" y="140"/>
                    <a:pt x="91" y="142"/>
                    <a:pt x="91" y="142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8" y="142"/>
                    <a:pt x="89" y="143"/>
                    <a:pt x="89" y="142"/>
                  </a:cubicBezTo>
                  <a:close/>
                  <a:moveTo>
                    <a:pt x="89" y="134"/>
                  </a:moveTo>
                  <a:cubicBezTo>
                    <a:pt x="89" y="133"/>
                    <a:pt x="89" y="134"/>
                    <a:pt x="90" y="132"/>
                  </a:cubicBezTo>
                  <a:cubicBezTo>
                    <a:pt x="90" y="131"/>
                    <a:pt x="89" y="131"/>
                    <a:pt x="91" y="128"/>
                  </a:cubicBezTo>
                  <a:cubicBezTo>
                    <a:pt x="95" y="128"/>
                    <a:pt x="94" y="133"/>
                    <a:pt x="92" y="135"/>
                  </a:cubicBezTo>
                  <a:cubicBezTo>
                    <a:pt x="91" y="135"/>
                    <a:pt x="90" y="135"/>
                    <a:pt x="89" y="134"/>
                  </a:cubicBezTo>
                  <a:close/>
                  <a:moveTo>
                    <a:pt x="83" y="109"/>
                  </a:moveTo>
                  <a:cubicBezTo>
                    <a:pt x="84" y="112"/>
                    <a:pt x="82" y="117"/>
                    <a:pt x="81" y="120"/>
                  </a:cubicBezTo>
                  <a:cubicBezTo>
                    <a:pt x="81" y="123"/>
                    <a:pt x="80" y="125"/>
                    <a:pt x="80" y="127"/>
                  </a:cubicBezTo>
                  <a:cubicBezTo>
                    <a:pt x="79" y="130"/>
                    <a:pt x="78" y="130"/>
                    <a:pt x="78" y="133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8"/>
                    <a:pt x="75" y="157"/>
                    <a:pt x="72" y="158"/>
                  </a:cubicBezTo>
                  <a:cubicBezTo>
                    <a:pt x="73" y="149"/>
                    <a:pt x="71" y="152"/>
                    <a:pt x="74" y="141"/>
                  </a:cubicBezTo>
                  <a:cubicBezTo>
                    <a:pt x="77" y="133"/>
                    <a:pt x="80" y="112"/>
                    <a:pt x="80" y="112"/>
                  </a:cubicBezTo>
                  <a:cubicBezTo>
                    <a:pt x="81" y="113"/>
                    <a:pt x="81" y="110"/>
                    <a:pt x="83" y="108"/>
                  </a:cubicBezTo>
                  <a:lnTo>
                    <a:pt x="83" y="109"/>
                  </a:lnTo>
                  <a:close/>
                  <a:moveTo>
                    <a:pt x="98" y="87"/>
                  </a:moveTo>
                  <a:cubicBezTo>
                    <a:pt x="98" y="87"/>
                    <a:pt x="99" y="88"/>
                    <a:pt x="99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lnTo>
                    <a:pt x="98" y="87"/>
                  </a:lnTo>
                  <a:close/>
                  <a:moveTo>
                    <a:pt x="86" y="66"/>
                  </a:moveTo>
                  <a:cubicBezTo>
                    <a:pt x="84" y="63"/>
                    <a:pt x="84" y="64"/>
                    <a:pt x="85" y="59"/>
                  </a:cubicBezTo>
                  <a:cubicBezTo>
                    <a:pt x="85" y="55"/>
                    <a:pt x="86" y="55"/>
                    <a:pt x="86" y="51"/>
                  </a:cubicBezTo>
                  <a:cubicBezTo>
                    <a:pt x="86" y="48"/>
                    <a:pt x="86" y="45"/>
                    <a:pt x="87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91" y="26"/>
                    <a:pt x="88" y="31"/>
                    <a:pt x="87" y="24"/>
                  </a:cubicBezTo>
                  <a:cubicBezTo>
                    <a:pt x="87" y="19"/>
                    <a:pt x="88" y="14"/>
                    <a:pt x="88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6"/>
                    <a:pt x="85" y="6"/>
                    <a:pt x="84" y="2"/>
                  </a:cubicBezTo>
                  <a:cubicBezTo>
                    <a:pt x="78" y="2"/>
                    <a:pt x="72" y="0"/>
                    <a:pt x="71" y="8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71" y="12"/>
                    <a:pt x="71" y="9"/>
                    <a:pt x="71" y="12"/>
                  </a:cubicBezTo>
                  <a:cubicBezTo>
                    <a:pt x="66" y="10"/>
                    <a:pt x="67" y="16"/>
                    <a:pt x="65" y="20"/>
                  </a:cubicBezTo>
                  <a:cubicBezTo>
                    <a:pt x="63" y="24"/>
                    <a:pt x="62" y="31"/>
                    <a:pt x="60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3"/>
                    <a:pt x="55" y="53"/>
                    <a:pt x="54" y="57"/>
                  </a:cubicBezTo>
                  <a:cubicBezTo>
                    <a:pt x="52" y="68"/>
                    <a:pt x="49" y="72"/>
                    <a:pt x="46" y="80"/>
                  </a:cubicBezTo>
                  <a:cubicBezTo>
                    <a:pt x="44" y="85"/>
                    <a:pt x="44" y="88"/>
                    <a:pt x="42" y="92"/>
                  </a:cubicBezTo>
                  <a:cubicBezTo>
                    <a:pt x="41" y="96"/>
                    <a:pt x="41" y="100"/>
                    <a:pt x="38" y="103"/>
                  </a:cubicBezTo>
                  <a:cubicBezTo>
                    <a:pt x="38" y="99"/>
                    <a:pt x="40" y="95"/>
                    <a:pt x="40" y="91"/>
                  </a:cubicBezTo>
                  <a:cubicBezTo>
                    <a:pt x="41" y="86"/>
                    <a:pt x="41" y="84"/>
                    <a:pt x="42" y="80"/>
                  </a:cubicBezTo>
                  <a:cubicBezTo>
                    <a:pt x="43" y="77"/>
                    <a:pt x="43" y="76"/>
                    <a:pt x="43" y="74"/>
                  </a:cubicBezTo>
                  <a:cubicBezTo>
                    <a:pt x="43" y="70"/>
                    <a:pt x="44" y="73"/>
                    <a:pt x="45" y="68"/>
                  </a:cubicBezTo>
                  <a:cubicBezTo>
                    <a:pt x="46" y="58"/>
                    <a:pt x="45" y="59"/>
                    <a:pt x="49" y="60"/>
                  </a:cubicBezTo>
                  <a:cubicBezTo>
                    <a:pt x="47" y="57"/>
                    <a:pt x="47" y="57"/>
                    <a:pt x="49" y="5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3" y="44"/>
                  </a:cubicBezTo>
                  <a:cubicBezTo>
                    <a:pt x="53" y="44"/>
                    <a:pt x="53" y="43"/>
                    <a:pt x="53" y="43"/>
                  </a:cubicBezTo>
                  <a:cubicBezTo>
                    <a:pt x="54" y="40"/>
                    <a:pt x="54" y="39"/>
                    <a:pt x="52" y="36"/>
                  </a:cubicBezTo>
                  <a:cubicBezTo>
                    <a:pt x="55" y="33"/>
                    <a:pt x="54" y="34"/>
                    <a:pt x="55" y="29"/>
                  </a:cubicBezTo>
                  <a:cubicBezTo>
                    <a:pt x="53" y="30"/>
                    <a:pt x="54" y="29"/>
                    <a:pt x="53" y="3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1"/>
                    <a:pt x="50" y="31"/>
                    <a:pt x="48" y="30"/>
                  </a:cubicBezTo>
                  <a:cubicBezTo>
                    <a:pt x="45" y="35"/>
                    <a:pt x="47" y="33"/>
                    <a:pt x="43" y="35"/>
                  </a:cubicBezTo>
                  <a:cubicBezTo>
                    <a:pt x="39" y="38"/>
                    <a:pt x="43" y="41"/>
                    <a:pt x="36" y="43"/>
                  </a:cubicBezTo>
                  <a:cubicBezTo>
                    <a:pt x="37" y="46"/>
                    <a:pt x="36" y="44"/>
                    <a:pt x="37" y="47"/>
                  </a:cubicBezTo>
                  <a:cubicBezTo>
                    <a:pt x="34" y="49"/>
                    <a:pt x="31" y="57"/>
                    <a:pt x="30" y="60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4" y="76"/>
                    <a:pt x="18" y="87"/>
                    <a:pt x="19" y="92"/>
                  </a:cubicBezTo>
                  <a:cubicBezTo>
                    <a:pt x="16" y="93"/>
                    <a:pt x="19" y="93"/>
                    <a:pt x="15" y="91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5" y="125"/>
                    <a:pt x="0" y="133"/>
                    <a:pt x="2" y="142"/>
                  </a:cubicBezTo>
                  <a:cubicBezTo>
                    <a:pt x="2" y="144"/>
                    <a:pt x="1" y="142"/>
                    <a:pt x="2" y="144"/>
                  </a:cubicBezTo>
                  <a:cubicBezTo>
                    <a:pt x="4" y="148"/>
                    <a:pt x="3" y="145"/>
                    <a:pt x="4" y="147"/>
                  </a:cubicBezTo>
                  <a:cubicBezTo>
                    <a:pt x="7" y="143"/>
                    <a:pt x="6" y="144"/>
                    <a:pt x="8" y="139"/>
                  </a:cubicBezTo>
                  <a:cubicBezTo>
                    <a:pt x="9" y="151"/>
                    <a:pt x="7" y="159"/>
                    <a:pt x="6" y="171"/>
                  </a:cubicBezTo>
                  <a:cubicBezTo>
                    <a:pt x="6" y="173"/>
                    <a:pt x="6" y="174"/>
                    <a:pt x="6" y="176"/>
                  </a:cubicBezTo>
                  <a:cubicBezTo>
                    <a:pt x="5" y="184"/>
                    <a:pt x="5" y="192"/>
                    <a:pt x="6" y="201"/>
                  </a:cubicBezTo>
                  <a:cubicBezTo>
                    <a:pt x="10" y="200"/>
                    <a:pt x="7" y="200"/>
                    <a:pt x="11" y="199"/>
                  </a:cubicBezTo>
                  <a:cubicBezTo>
                    <a:pt x="11" y="202"/>
                    <a:pt x="10" y="202"/>
                    <a:pt x="10" y="205"/>
                  </a:cubicBezTo>
                  <a:cubicBezTo>
                    <a:pt x="11" y="209"/>
                    <a:pt x="12" y="213"/>
                    <a:pt x="9" y="216"/>
                  </a:cubicBezTo>
                  <a:cubicBezTo>
                    <a:pt x="9" y="220"/>
                    <a:pt x="9" y="224"/>
                    <a:pt x="10" y="226"/>
                  </a:cubicBezTo>
                  <a:cubicBezTo>
                    <a:pt x="7" y="230"/>
                    <a:pt x="8" y="233"/>
                    <a:pt x="8" y="238"/>
                  </a:cubicBezTo>
                  <a:cubicBezTo>
                    <a:pt x="8" y="241"/>
                    <a:pt x="7" y="243"/>
                    <a:pt x="7" y="245"/>
                  </a:cubicBezTo>
                  <a:cubicBezTo>
                    <a:pt x="7" y="250"/>
                    <a:pt x="7" y="277"/>
                    <a:pt x="6" y="280"/>
                  </a:cubicBezTo>
                  <a:cubicBezTo>
                    <a:pt x="5" y="286"/>
                    <a:pt x="5" y="284"/>
                    <a:pt x="6" y="291"/>
                  </a:cubicBezTo>
                  <a:cubicBezTo>
                    <a:pt x="7" y="293"/>
                    <a:pt x="6" y="291"/>
                    <a:pt x="7" y="294"/>
                  </a:cubicBezTo>
                  <a:cubicBezTo>
                    <a:pt x="9" y="292"/>
                    <a:pt x="10" y="290"/>
                    <a:pt x="11" y="288"/>
                  </a:cubicBezTo>
                  <a:cubicBezTo>
                    <a:pt x="10" y="283"/>
                    <a:pt x="11" y="280"/>
                    <a:pt x="12" y="275"/>
                  </a:cubicBezTo>
                  <a:cubicBezTo>
                    <a:pt x="15" y="275"/>
                    <a:pt x="13" y="277"/>
                    <a:pt x="15" y="273"/>
                  </a:cubicBezTo>
                  <a:cubicBezTo>
                    <a:pt x="17" y="266"/>
                    <a:pt x="18" y="259"/>
                    <a:pt x="19" y="252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3" y="237"/>
                    <a:pt x="23" y="238"/>
                    <a:pt x="23" y="238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3" y="244"/>
                    <a:pt x="22" y="247"/>
                    <a:pt x="22" y="248"/>
                  </a:cubicBezTo>
                  <a:cubicBezTo>
                    <a:pt x="22" y="252"/>
                    <a:pt x="22" y="256"/>
                    <a:pt x="21" y="260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3" y="327"/>
                    <a:pt x="13" y="327"/>
                    <a:pt x="13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0" y="335"/>
                    <a:pt x="18" y="326"/>
                    <a:pt x="11" y="343"/>
                  </a:cubicBezTo>
                  <a:cubicBezTo>
                    <a:pt x="13" y="344"/>
                    <a:pt x="14" y="357"/>
                    <a:pt x="13" y="361"/>
                  </a:cubicBezTo>
                  <a:cubicBezTo>
                    <a:pt x="12" y="367"/>
                    <a:pt x="10" y="360"/>
                    <a:pt x="11" y="372"/>
                  </a:cubicBezTo>
                  <a:cubicBezTo>
                    <a:pt x="11" y="375"/>
                    <a:pt x="10" y="374"/>
                    <a:pt x="9" y="377"/>
                  </a:cubicBezTo>
                  <a:cubicBezTo>
                    <a:pt x="9" y="380"/>
                    <a:pt x="9" y="390"/>
                    <a:pt x="8" y="391"/>
                  </a:cubicBezTo>
                  <a:cubicBezTo>
                    <a:pt x="7" y="395"/>
                    <a:pt x="7" y="398"/>
                    <a:pt x="7" y="402"/>
                  </a:cubicBezTo>
                  <a:cubicBezTo>
                    <a:pt x="6" y="405"/>
                    <a:pt x="6" y="403"/>
                    <a:pt x="5" y="407"/>
                  </a:cubicBezTo>
                  <a:cubicBezTo>
                    <a:pt x="5" y="409"/>
                    <a:pt x="5" y="411"/>
                    <a:pt x="5" y="413"/>
                  </a:cubicBezTo>
                  <a:cubicBezTo>
                    <a:pt x="7" y="412"/>
                    <a:pt x="6" y="412"/>
                    <a:pt x="9" y="412"/>
                  </a:cubicBezTo>
                  <a:cubicBezTo>
                    <a:pt x="9" y="408"/>
                    <a:pt x="9" y="405"/>
                    <a:pt x="10" y="402"/>
                  </a:cubicBezTo>
                  <a:cubicBezTo>
                    <a:pt x="11" y="386"/>
                    <a:pt x="13" y="391"/>
                    <a:pt x="13" y="383"/>
                  </a:cubicBezTo>
                  <a:cubicBezTo>
                    <a:pt x="13" y="380"/>
                    <a:pt x="13" y="377"/>
                    <a:pt x="15" y="374"/>
                  </a:cubicBezTo>
                  <a:cubicBezTo>
                    <a:pt x="18" y="375"/>
                    <a:pt x="16" y="372"/>
                    <a:pt x="17" y="376"/>
                  </a:cubicBezTo>
                  <a:cubicBezTo>
                    <a:pt x="19" y="380"/>
                    <a:pt x="16" y="378"/>
                    <a:pt x="18" y="384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19" y="380"/>
                    <a:pt x="23" y="375"/>
                    <a:pt x="24" y="370"/>
                  </a:cubicBezTo>
                  <a:cubicBezTo>
                    <a:pt x="26" y="358"/>
                    <a:pt x="31" y="347"/>
                    <a:pt x="34" y="336"/>
                  </a:cubicBezTo>
                  <a:cubicBezTo>
                    <a:pt x="34" y="333"/>
                    <a:pt x="35" y="330"/>
                    <a:pt x="35" y="327"/>
                  </a:cubicBezTo>
                  <a:cubicBezTo>
                    <a:pt x="41" y="326"/>
                    <a:pt x="40" y="318"/>
                    <a:pt x="44" y="309"/>
                  </a:cubicBezTo>
                  <a:cubicBezTo>
                    <a:pt x="44" y="307"/>
                    <a:pt x="45" y="306"/>
                    <a:pt x="46" y="305"/>
                  </a:cubicBezTo>
                  <a:cubicBezTo>
                    <a:pt x="48" y="299"/>
                    <a:pt x="47" y="299"/>
                    <a:pt x="50" y="290"/>
                  </a:cubicBezTo>
                  <a:cubicBezTo>
                    <a:pt x="52" y="285"/>
                    <a:pt x="60" y="250"/>
                    <a:pt x="62" y="247"/>
                  </a:cubicBezTo>
                  <a:cubicBezTo>
                    <a:pt x="62" y="252"/>
                    <a:pt x="60" y="277"/>
                    <a:pt x="59" y="282"/>
                  </a:cubicBezTo>
                  <a:cubicBezTo>
                    <a:pt x="58" y="283"/>
                    <a:pt x="57" y="286"/>
                    <a:pt x="57" y="288"/>
                  </a:cubicBezTo>
                  <a:cubicBezTo>
                    <a:pt x="54" y="290"/>
                    <a:pt x="54" y="290"/>
                    <a:pt x="54" y="290"/>
                  </a:cubicBezTo>
                  <a:cubicBezTo>
                    <a:pt x="54" y="291"/>
                    <a:pt x="54" y="291"/>
                    <a:pt x="55" y="293"/>
                  </a:cubicBezTo>
                  <a:cubicBezTo>
                    <a:pt x="53" y="296"/>
                    <a:pt x="54" y="300"/>
                    <a:pt x="51" y="305"/>
                  </a:cubicBezTo>
                  <a:cubicBezTo>
                    <a:pt x="51" y="306"/>
                    <a:pt x="49" y="308"/>
                    <a:pt x="49" y="310"/>
                  </a:cubicBezTo>
                  <a:cubicBezTo>
                    <a:pt x="48" y="313"/>
                    <a:pt x="49" y="314"/>
                    <a:pt x="48" y="317"/>
                  </a:cubicBezTo>
                  <a:cubicBezTo>
                    <a:pt x="43" y="331"/>
                    <a:pt x="43" y="331"/>
                    <a:pt x="43" y="331"/>
                  </a:cubicBezTo>
                  <a:cubicBezTo>
                    <a:pt x="41" y="336"/>
                    <a:pt x="43" y="336"/>
                    <a:pt x="37" y="337"/>
                  </a:cubicBezTo>
                  <a:cubicBezTo>
                    <a:pt x="37" y="343"/>
                    <a:pt x="36" y="341"/>
                    <a:pt x="35" y="345"/>
                  </a:cubicBezTo>
                  <a:cubicBezTo>
                    <a:pt x="34" y="348"/>
                    <a:pt x="33" y="351"/>
                    <a:pt x="32" y="353"/>
                  </a:cubicBezTo>
                  <a:cubicBezTo>
                    <a:pt x="30" y="362"/>
                    <a:pt x="31" y="362"/>
                    <a:pt x="35" y="368"/>
                  </a:cubicBezTo>
                  <a:cubicBezTo>
                    <a:pt x="33" y="370"/>
                    <a:pt x="32" y="374"/>
                    <a:pt x="32" y="378"/>
                  </a:cubicBezTo>
                  <a:cubicBezTo>
                    <a:pt x="42" y="378"/>
                    <a:pt x="35" y="370"/>
                    <a:pt x="40" y="366"/>
                  </a:cubicBezTo>
                  <a:cubicBezTo>
                    <a:pt x="41" y="369"/>
                    <a:pt x="41" y="371"/>
                    <a:pt x="42" y="374"/>
                  </a:cubicBezTo>
                  <a:cubicBezTo>
                    <a:pt x="43" y="377"/>
                    <a:pt x="42" y="377"/>
                    <a:pt x="45" y="377"/>
                  </a:cubicBezTo>
                  <a:cubicBezTo>
                    <a:pt x="44" y="375"/>
                    <a:pt x="47" y="369"/>
                    <a:pt x="48" y="365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3" y="357"/>
                    <a:pt x="52" y="357"/>
                    <a:pt x="56" y="356"/>
                  </a:cubicBezTo>
                  <a:cubicBezTo>
                    <a:pt x="58" y="349"/>
                    <a:pt x="60" y="346"/>
                    <a:pt x="63" y="340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3" y="304"/>
                    <a:pt x="73" y="292"/>
                    <a:pt x="76" y="285"/>
                  </a:cubicBezTo>
                  <a:cubicBezTo>
                    <a:pt x="77" y="282"/>
                    <a:pt x="75" y="285"/>
                    <a:pt x="77" y="283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9" y="299"/>
                    <a:pt x="79" y="299"/>
                    <a:pt x="79" y="299"/>
                  </a:cubicBezTo>
                  <a:cubicBezTo>
                    <a:pt x="79" y="301"/>
                    <a:pt x="78" y="302"/>
                    <a:pt x="78" y="303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9" y="318"/>
                    <a:pt x="80" y="318"/>
                    <a:pt x="80" y="318"/>
                  </a:cubicBezTo>
                  <a:cubicBezTo>
                    <a:pt x="80" y="317"/>
                    <a:pt x="81" y="311"/>
                    <a:pt x="81" y="307"/>
                  </a:cubicBezTo>
                  <a:cubicBezTo>
                    <a:pt x="81" y="307"/>
                    <a:pt x="82" y="306"/>
                    <a:pt x="82" y="306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4" y="304"/>
                    <a:pt x="83" y="304"/>
                    <a:pt x="84" y="304"/>
                  </a:cubicBezTo>
                  <a:cubicBezTo>
                    <a:pt x="86" y="302"/>
                    <a:pt x="87" y="297"/>
                    <a:pt x="88" y="294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90" y="285"/>
                    <a:pt x="91" y="286"/>
                    <a:pt x="88" y="283"/>
                  </a:cubicBezTo>
                  <a:cubicBezTo>
                    <a:pt x="91" y="281"/>
                    <a:pt x="89" y="284"/>
                    <a:pt x="91" y="281"/>
                  </a:cubicBezTo>
                  <a:cubicBezTo>
                    <a:pt x="95" y="276"/>
                    <a:pt x="99" y="255"/>
                    <a:pt x="100" y="249"/>
                  </a:cubicBezTo>
                  <a:cubicBezTo>
                    <a:pt x="102" y="241"/>
                    <a:pt x="102" y="237"/>
                    <a:pt x="103" y="229"/>
                  </a:cubicBezTo>
                  <a:cubicBezTo>
                    <a:pt x="104" y="225"/>
                    <a:pt x="105" y="225"/>
                    <a:pt x="106" y="220"/>
                  </a:cubicBezTo>
                  <a:cubicBezTo>
                    <a:pt x="110" y="195"/>
                    <a:pt x="110" y="195"/>
                    <a:pt x="110" y="195"/>
                  </a:cubicBezTo>
                  <a:cubicBezTo>
                    <a:pt x="110" y="193"/>
                    <a:pt x="110" y="192"/>
                    <a:pt x="111" y="190"/>
                  </a:cubicBezTo>
                  <a:cubicBezTo>
                    <a:pt x="112" y="186"/>
                    <a:pt x="113" y="183"/>
                    <a:pt x="113" y="179"/>
                  </a:cubicBezTo>
                  <a:cubicBezTo>
                    <a:pt x="113" y="171"/>
                    <a:pt x="113" y="177"/>
                    <a:pt x="116" y="161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6"/>
                    <a:pt x="121" y="142"/>
                    <a:pt x="121" y="142"/>
                  </a:cubicBezTo>
                  <a:cubicBezTo>
                    <a:pt x="121" y="137"/>
                    <a:pt x="120" y="138"/>
                    <a:pt x="121" y="135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1" y="133"/>
                    <a:pt x="121" y="132"/>
                  </a:cubicBezTo>
                  <a:cubicBezTo>
                    <a:pt x="120" y="131"/>
                    <a:pt x="122" y="130"/>
                    <a:pt x="122" y="125"/>
                  </a:cubicBezTo>
                  <a:cubicBezTo>
                    <a:pt x="121" y="112"/>
                    <a:pt x="124" y="104"/>
                    <a:pt x="124" y="93"/>
                  </a:cubicBezTo>
                  <a:cubicBezTo>
                    <a:pt x="125" y="83"/>
                    <a:pt x="126" y="84"/>
                    <a:pt x="126" y="82"/>
                  </a:cubicBezTo>
                  <a:cubicBezTo>
                    <a:pt x="125" y="75"/>
                    <a:pt x="126" y="71"/>
                    <a:pt x="125" y="65"/>
                  </a:cubicBezTo>
                  <a:cubicBezTo>
                    <a:pt x="121" y="67"/>
                    <a:pt x="125" y="65"/>
                    <a:pt x="121" y="68"/>
                  </a:cubicBezTo>
                  <a:cubicBezTo>
                    <a:pt x="121" y="74"/>
                    <a:pt x="121" y="84"/>
                    <a:pt x="119" y="87"/>
                  </a:cubicBezTo>
                  <a:cubicBezTo>
                    <a:pt x="119" y="93"/>
                    <a:pt x="119" y="98"/>
                    <a:pt x="115" y="101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4" y="116"/>
                    <a:pt x="110" y="118"/>
                    <a:pt x="109" y="119"/>
                  </a:cubicBezTo>
                  <a:cubicBezTo>
                    <a:pt x="109" y="112"/>
                    <a:pt x="112" y="101"/>
                    <a:pt x="110" y="96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89"/>
                    <a:pt x="113" y="83"/>
                    <a:pt x="114" y="78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4" y="41"/>
                    <a:pt x="113" y="40"/>
                    <a:pt x="112" y="43"/>
                  </a:cubicBezTo>
                  <a:cubicBezTo>
                    <a:pt x="112" y="43"/>
                    <a:pt x="112" y="45"/>
                    <a:pt x="112" y="45"/>
                  </a:cubicBezTo>
                  <a:cubicBezTo>
                    <a:pt x="111" y="48"/>
                    <a:pt x="110" y="56"/>
                    <a:pt x="111" y="59"/>
                  </a:cubicBezTo>
                  <a:cubicBezTo>
                    <a:pt x="107" y="61"/>
                    <a:pt x="107" y="59"/>
                    <a:pt x="108" y="53"/>
                  </a:cubicBezTo>
                  <a:cubicBezTo>
                    <a:pt x="108" y="48"/>
                    <a:pt x="110" y="47"/>
                    <a:pt x="106" y="44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97" y="61"/>
                    <a:pt x="102" y="60"/>
                    <a:pt x="98" y="62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6"/>
                    <a:pt x="102" y="25"/>
                  </a:cubicBezTo>
                  <a:cubicBezTo>
                    <a:pt x="102" y="21"/>
                    <a:pt x="102" y="21"/>
                    <a:pt x="99" y="20"/>
                  </a:cubicBezTo>
                  <a:cubicBezTo>
                    <a:pt x="96" y="25"/>
                    <a:pt x="100" y="23"/>
                    <a:pt x="96" y="29"/>
                  </a:cubicBezTo>
                  <a:cubicBezTo>
                    <a:pt x="94" y="32"/>
                    <a:pt x="96" y="36"/>
                    <a:pt x="94" y="40"/>
                  </a:cubicBezTo>
                  <a:cubicBezTo>
                    <a:pt x="91" y="47"/>
                    <a:pt x="91" y="64"/>
                    <a:pt x="89" y="73"/>
                  </a:cubicBezTo>
                  <a:cubicBezTo>
                    <a:pt x="88" y="77"/>
                    <a:pt x="88" y="84"/>
                    <a:pt x="86" y="87"/>
                  </a:cubicBezTo>
                  <a:cubicBezTo>
                    <a:pt x="86" y="79"/>
                    <a:pt x="84" y="72"/>
                    <a:pt x="87" y="65"/>
                  </a:cubicBezTo>
                  <a:lnTo>
                    <a:pt x="86" y="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3428777" y="4790958"/>
              <a:ext cx="142462" cy="441474"/>
            </a:xfrm>
            <a:custGeom>
              <a:avLst/>
              <a:gdLst>
                <a:gd name="T0" fmla="*/ 17 w 142"/>
                <a:gd name="T1" fmla="*/ 268 h 439"/>
                <a:gd name="T2" fmla="*/ 58 w 142"/>
                <a:gd name="T3" fmla="*/ 277 h 439"/>
                <a:gd name="T4" fmla="*/ 66 w 142"/>
                <a:gd name="T5" fmla="*/ 244 h 439"/>
                <a:gd name="T6" fmla="*/ 25 w 142"/>
                <a:gd name="T7" fmla="*/ 241 h 439"/>
                <a:gd name="T8" fmla="*/ 19 w 142"/>
                <a:gd name="T9" fmla="*/ 229 h 439"/>
                <a:gd name="T10" fmla="*/ 103 w 142"/>
                <a:gd name="T11" fmla="*/ 224 h 439"/>
                <a:gd name="T12" fmla="*/ 20 w 142"/>
                <a:gd name="T13" fmla="*/ 220 h 439"/>
                <a:gd name="T14" fmla="*/ 19 w 142"/>
                <a:gd name="T15" fmla="*/ 205 h 439"/>
                <a:gd name="T16" fmla="*/ 34 w 142"/>
                <a:gd name="T17" fmla="*/ 203 h 439"/>
                <a:gd name="T18" fmla="*/ 99 w 142"/>
                <a:gd name="T19" fmla="*/ 197 h 439"/>
                <a:gd name="T20" fmla="*/ 42 w 142"/>
                <a:gd name="T21" fmla="*/ 170 h 439"/>
                <a:gd name="T22" fmla="*/ 132 w 142"/>
                <a:gd name="T23" fmla="*/ 152 h 439"/>
                <a:gd name="T24" fmla="*/ 76 w 142"/>
                <a:gd name="T25" fmla="*/ 209 h 439"/>
                <a:gd name="T26" fmla="*/ 68 w 142"/>
                <a:gd name="T27" fmla="*/ 216 h 439"/>
                <a:gd name="T28" fmla="*/ 75 w 142"/>
                <a:gd name="T29" fmla="*/ 197 h 439"/>
                <a:gd name="T30" fmla="*/ 91 w 142"/>
                <a:gd name="T31" fmla="*/ 144 h 439"/>
                <a:gd name="T32" fmla="*/ 96 w 142"/>
                <a:gd name="T33" fmla="*/ 129 h 439"/>
                <a:gd name="T34" fmla="*/ 98 w 142"/>
                <a:gd name="T35" fmla="*/ 79 h 439"/>
                <a:gd name="T36" fmla="*/ 93 w 142"/>
                <a:gd name="T37" fmla="*/ 62 h 439"/>
                <a:gd name="T38" fmla="*/ 95 w 142"/>
                <a:gd name="T39" fmla="*/ 48 h 439"/>
                <a:gd name="T40" fmla="*/ 89 w 142"/>
                <a:gd name="T41" fmla="*/ 35 h 439"/>
                <a:gd name="T42" fmla="*/ 103 w 142"/>
                <a:gd name="T43" fmla="*/ 24 h 439"/>
                <a:gd name="T44" fmla="*/ 97 w 142"/>
                <a:gd name="T45" fmla="*/ 16 h 439"/>
                <a:gd name="T46" fmla="*/ 89 w 142"/>
                <a:gd name="T47" fmla="*/ 8 h 439"/>
                <a:gd name="T48" fmla="*/ 65 w 142"/>
                <a:gd name="T49" fmla="*/ 86 h 439"/>
                <a:gd name="T50" fmla="*/ 52 w 142"/>
                <a:gd name="T51" fmla="*/ 135 h 439"/>
                <a:gd name="T52" fmla="*/ 43 w 142"/>
                <a:gd name="T53" fmla="*/ 141 h 439"/>
                <a:gd name="T54" fmla="*/ 39 w 142"/>
                <a:gd name="T55" fmla="*/ 161 h 439"/>
                <a:gd name="T56" fmla="*/ 20 w 142"/>
                <a:gd name="T57" fmla="*/ 201 h 439"/>
                <a:gd name="T58" fmla="*/ 14 w 142"/>
                <a:gd name="T59" fmla="*/ 210 h 439"/>
                <a:gd name="T60" fmla="*/ 10 w 142"/>
                <a:gd name="T61" fmla="*/ 218 h 439"/>
                <a:gd name="T62" fmla="*/ 8 w 142"/>
                <a:gd name="T63" fmla="*/ 252 h 439"/>
                <a:gd name="T64" fmla="*/ 16 w 142"/>
                <a:gd name="T65" fmla="*/ 243 h 439"/>
                <a:gd name="T66" fmla="*/ 12 w 142"/>
                <a:gd name="T67" fmla="*/ 252 h 439"/>
                <a:gd name="T68" fmla="*/ 8 w 142"/>
                <a:gd name="T69" fmla="*/ 260 h 439"/>
                <a:gd name="T70" fmla="*/ 5 w 142"/>
                <a:gd name="T71" fmla="*/ 301 h 439"/>
                <a:gd name="T72" fmla="*/ 0 w 142"/>
                <a:gd name="T73" fmla="*/ 345 h 439"/>
                <a:gd name="T74" fmla="*/ 6 w 142"/>
                <a:gd name="T75" fmla="*/ 389 h 439"/>
                <a:gd name="T76" fmla="*/ 13 w 142"/>
                <a:gd name="T77" fmla="*/ 417 h 439"/>
                <a:gd name="T78" fmla="*/ 20 w 142"/>
                <a:gd name="T79" fmla="*/ 427 h 439"/>
                <a:gd name="T80" fmla="*/ 37 w 142"/>
                <a:gd name="T81" fmla="*/ 373 h 439"/>
                <a:gd name="T82" fmla="*/ 57 w 142"/>
                <a:gd name="T83" fmla="*/ 289 h 439"/>
                <a:gd name="T84" fmla="*/ 49 w 142"/>
                <a:gd name="T85" fmla="*/ 378 h 439"/>
                <a:gd name="T86" fmla="*/ 74 w 142"/>
                <a:gd name="T87" fmla="*/ 307 h 439"/>
                <a:gd name="T88" fmla="*/ 61 w 142"/>
                <a:gd name="T89" fmla="*/ 363 h 439"/>
                <a:gd name="T90" fmla="*/ 95 w 142"/>
                <a:gd name="T91" fmla="*/ 274 h 439"/>
                <a:gd name="T92" fmla="*/ 125 w 142"/>
                <a:gd name="T93" fmla="*/ 177 h 439"/>
                <a:gd name="T94" fmla="*/ 138 w 142"/>
                <a:gd name="T95" fmla="*/ 141 h 439"/>
                <a:gd name="T96" fmla="*/ 142 w 142"/>
                <a:gd name="T97" fmla="*/ 74 h 439"/>
                <a:gd name="T98" fmla="*/ 133 w 142"/>
                <a:gd name="T99" fmla="*/ 100 h 439"/>
                <a:gd name="T100" fmla="*/ 123 w 142"/>
                <a:gd name="T101" fmla="*/ 151 h 439"/>
                <a:gd name="T102" fmla="*/ 107 w 142"/>
                <a:gd name="T103" fmla="*/ 206 h 439"/>
                <a:gd name="T104" fmla="*/ 127 w 142"/>
                <a:gd name="T105" fmla="*/ 117 h 439"/>
                <a:gd name="T106" fmla="*/ 137 w 142"/>
                <a:gd name="T107" fmla="*/ 42 h 439"/>
                <a:gd name="T108" fmla="*/ 120 w 142"/>
                <a:gd name="T109" fmla="*/ 94 h 439"/>
                <a:gd name="T110" fmla="*/ 123 w 142"/>
                <a:gd name="T111" fmla="*/ 41 h 439"/>
                <a:gd name="T112" fmla="*/ 114 w 142"/>
                <a:gd name="T113" fmla="*/ 29 h 439"/>
                <a:gd name="T114" fmla="*/ 114 w 142"/>
                <a:gd name="T115" fmla="*/ 39 h 439"/>
                <a:gd name="T116" fmla="*/ 102 w 142"/>
                <a:gd name="T117" fmla="*/ 103 h 439"/>
                <a:gd name="T118" fmla="*/ 109 w 142"/>
                <a:gd name="T119" fmla="*/ 46 h 439"/>
                <a:gd name="T120" fmla="*/ 108 w 142"/>
                <a:gd name="T121" fmla="*/ 29 h 439"/>
                <a:gd name="T122" fmla="*/ 103 w 142"/>
                <a:gd name="T123" fmla="*/ 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439">
                  <a:moveTo>
                    <a:pt x="8" y="311"/>
                  </a:moveTo>
                  <a:cubicBezTo>
                    <a:pt x="7" y="308"/>
                    <a:pt x="9" y="297"/>
                    <a:pt x="11" y="295"/>
                  </a:cubicBezTo>
                  <a:cubicBezTo>
                    <a:pt x="10" y="297"/>
                    <a:pt x="10" y="302"/>
                    <a:pt x="9" y="307"/>
                  </a:cubicBezTo>
                  <a:cubicBezTo>
                    <a:pt x="8" y="311"/>
                    <a:pt x="8" y="311"/>
                    <a:pt x="8" y="311"/>
                  </a:cubicBezTo>
                  <a:close/>
                  <a:moveTo>
                    <a:pt x="16" y="266"/>
                  </a:moveTo>
                  <a:cubicBezTo>
                    <a:pt x="16" y="266"/>
                    <a:pt x="17" y="265"/>
                    <a:pt x="17" y="268"/>
                  </a:cubicBezTo>
                  <a:cubicBezTo>
                    <a:pt x="16" y="271"/>
                    <a:pt x="16" y="269"/>
                    <a:pt x="16" y="269"/>
                  </a:cubicBezTo>
                  <a:cubicBezTo>
                    <a:pt x="16" y="266"/>
                    <a:pt x="16" y="266"/>
                    <a:pt x="16" y="266"/>
                  </a:cubicBezTo>
                  <a:close/>
                  <a:moveTo>
                    <a:pt x="95" y="254"/>
                  </a:moveTo>
                  <a:cubicBezTo>
                    <a:pt x="96" y="248"/>
                    <a:pt x="96" y="248"/>
                    <a:pt x="96" y="248"/>
                  </a:cubicBezTo>
                  <a:cubicBezTo>
                    <a:pt x="98" y="252"/>
                    <a:pt x="95" y="253"/>
                    <a:pt x="95" y="254"/>
                  </a:cubicBezTo>
                  <a:close/>
                  <a:moveTo>
                    <a:pt x="58" y="277"/>
                  </a:moveTo>
                  <a:cubicBezTo>
                    <a:pt x="56" y="272"/>
                    <a:pt x="59" y="271"/>
                    <a:pt x="59" y="269"/>
                  </a:cubicBezTo>
                  <a:cubicBezTo>
                    <a:pt x="60" y="266"/>
                    <a:pt x="59" y="266"/>
                    <a:pt x="59" y="264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2" y="251"/>
                    <a:pt x="63" y="244"/>
                    <a:pt x="65" y="240"/>
                  </a:cubicBezTo>
                  <a:cubicBezTo>
                    <a:pt x="65" y="240"/>
                    <a:pt x="65" y="240"/>
                    <a:pt x="66" y="240"/>
                  </a:cubicBezTo>
                  <a:cubicBezTo>
                    <a:pt x="66" y="244"/>
                    <a:pt x="66" y="244"/>
                    <a:pt x="66" y="244"/>
                  </a:cubicBezTo>
                  <a:cubicBezTo>
                    <a:pt x="65" y="248"/>
                    <a:pt x="60" y="274"/>
                    <a:pt x="58" y="277"/>
                  </a:cubicBezTo>
                  <a:close/>
                  <a:moveTo>
                    <a:pt x="98" y="245"/>
                  </a:moveTo>
                  <a:cubicBezTo>
                    <a:pt x="97" y="243"/>
                    <a:pt x="99" y="237"/>
                    <a:pt x="100" y="235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98" y="244"/>
                    <a:pt x="98" y="245"/>
                    <a:pt x="98" y="245"/>
                  </a:cubicBezTo>
                  <a:close/>
                  <a:moveTo>
                    <a:pt x="25" y="241"/>
                  </a:moveTo>
                  <a:cubicBezTo>
                    <a:pt x="24" y="240"/>
                    <a:pt x="22" y="242"/>
                    <a:pt x="23" y="236"/>
                  </a:cubicBezTo>
                  <a:cubicBezTo>
                    <a:pt x="24" y="233"/>
                    <a:pt x="25" y="234"/>
                    <a:pt x="26" y="232"/>
                  </a:cubicBezTo>
                  <a:cubicBezTo>
                    <a:pt x="26" y="235"/>
                    <a:pt x="25" y="237"/>
                    <a:pt x="25" y="241"/>
                  </a:cubicBezTo>
                  <a:close/>
                  <a:moveTo>
                    <a:pt x="17" y="232"/>
                  </a:moveTo>
                  <a:cubicBezTo>
                    <a:pt x="17" y="226"/>
                    <a:pt x="16" y="224"/>
                    <a:pt x="19" y="222"/>
                  </a:cubicBezTo>
                  <a:cubicBezTo>
                    <a:pt x="20" y="224"/>
                    <a:pt x="20" y="228"/>
                    <a:pt x="19" y="229"/>
                  </a:cubicBezTo>
                  <a:cubicBezTo>
                    <a:pt x="19" y="229"/>
                    <a:pt x="19" y="230"/>
                    <a:pt x="19" y="230"/>
                  </a:cubicBezTo>
                  <a:cubicBezTo>
                    <a:pt x="19" y="230"/>
                    <a:pt x="19" y="230"/>
                    <a:pt x="19" y="230"/>
                  </a:cubicBezTo>
                  <a:cubicBezTo>
                    <a:pt x="17" y="232"/>
                    <a:pt x="17" y="232"/>
                    <a:pt x="17" y="232"/>
                  </a:cubicBezTo>
                  <a:close/>
                  <a:moveTo>
                    <a:pt x="102" y="224"/>
                  </a:moveTo>
                  <a:cubicBezTo>
                    <a:pt x="102" y="220"/>
                    <a:pt x="103" y="219"/>
                    <a:pt x="105" y="21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6"/>
                    <a:pt x="104" y="224"/>
                    <a:pt x="102" y="224"/>
                  </a:cubicBezTo>
                  <a:close/>
                  <a:moveTo>
                    <a:pt x="17" y="215"/>
                  </a:moveTo>
                  <a:cubicBezTo>
                    <a:pt x="21" y="212"/>
                    <a:pt x="19" y="211"/>
                    <a:pt x="23" y="210"/>
                  </a:cubicBezTo>
                  <a:cubicBezTo>
                    <a:pt x="23" y="212"/>
                    <a:pt x="23" y="217"/>
                    <a:pt x="22" y="219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0"/>
                    <a:pt x="20" y="220"/>
                  </a:cubicBezTo>
                  <a:lnTo>
                    <a:pt x="17" y="215"/>
                  </a:lnTo>
                  <a:close/>
                  <a:moveTo>
                    <a:pt x="20" y="205"/>
                  </a:moveTo>
                  <a:cubicBezTo>
                    <a:pt x="20" y="206"/>
                    <a:pt x="21" y="202"/>
                    <a:pt x="20" y="207"/>
                  </a:cubicBezTo>
                  <a:cubicBezTo>
                    <a:pt x="20" y="212"/>
                    <a:pt x="20" y="209"/>
                    <a:pt x="19" y="210"/>
                  </a:cubicBezTo>
                  <a:cubicBezTo>
                    <a:pt x="18" y="208"/>
                    <a:pt x="18" y="214"/>
                    <a:pt x="19" y="208"/>
                  </a:cubicBezTo>
                  <a:cubicBezTo>
                    <a:pt x="19" y="206"/>
                    <a:pt x="19" y="206"/>
                    <a:pt x="19" y="205"/>
                  </a:cubicBezTo>
                  <a:lnTo>
                    <a:pt x="20" y="205"/>
                  </a:lnTo>
                  <a:close/>
                  <a:moveTo>
                    <a:pt x="23" y="207"/>
                  </a:moveTo>
                  <a:cubicBezTo>
                    <a:pt x="23" y="205"/>
                    <a:pt x="24" y="206"/>
                    <a:pt x="24" y="207"/>
                  </a:cubicBezTo>
                  <a:cubicBezTo>
                    <a:pt x="23" y="208"/>
                    <a:pt x="23" y="209"/>
                    <a:pt x="23" y="207"/>
                  </a:cubicBezTo>
                  <a:close/>
                  <a:moveTo>
                    <a:pt x="32" y="209"/>
                  </a:moveTo>
                  <a:cubicBezTo>
                    <a:pt x="31" y="205"/>
                    <a:pt x="30" y="204"/>
                    <a:pt x="34" y="203"/>
                  </a:cubicBezTo>
                  <a:cubicBezTo>
                    <a:pt x="34" y="204"/>
                    <a:pt x="35" y="204"/>
                    <a:pt x="34" y="207"/>
                  </a:cubicBezTo>
                  <a:cubicBezTo>
                    <a:pt x="33" y="209"/>
                    <a:pt x="34" y="209"/>
                    <a:pt x="32" y="209"/>
                  </a:cubicBezTo>
                  <a:close/>
                  <a:moveTo>
                    <a:pt x="99" y="197"/>
                  </a:moveTo>
                  <a:cubicBezTo>
                    <a:pt x="99" y="197"/>
                    <a:pt x="100" y="195"/>
                    <a:pt x="100" y="197"/>
                  </a:cubicBezTo>
                  <a:cubicBezTo>
                    <a:pt x="99" y="201"/>
                    <a:pt x="102" y="198"/>
                    <a:pt x="99" y="198"/>
                  </a:cubicBezTo>
                  <a:cubicBezTo>
                    <a:pt x="98" y="198"/>
                    <a:pt x="99" y="199"/>
                    <a:pt x="99" y="197"/>
                  </a:cubicBezTo>
                  <a:close/>
                  <a:moveTo>
                    <a:pt x="38" y="182"/>
                  </a:moveTo>
                  <a:cubicBezTo>
                    <a:pt x="40" y="186"/>
                    <a:pt x="37" y="187"/>
                    <a:pt x="39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90"/>
                    <a:pt x="38" y="184"/>
                    <a:pt x="38" y="182"/>
                  </a:cubicBezTo>
                  <a:close/>
                  <a:moveTo>
                    <a:pt x="39" y="180"/>
                  </a:moveTo>
                  <a:cubicBezTo>
                    <a:pt x="39" y="172"/>
                    <a:pt x="39" y="171"/>
                    <a:pt x="42" y="170"/>
                  </a:cubicBezTo>
                  <a:cubicBezTo>
                    <a:pt x="42" y="172"/>
                    <a:pt x="42" y="173"/>
                    <a:pt x="42" y="176"/>
                  </a:cubicBezTo>
                  <a:cubicBezTo>
                    <a:pt x="41" y="178"/>
                    <a:pt x="40" y="179"/>
                    <a:pt x="39" y="180"/>
                  </a:cubicBezTo>
                  <a:close/>
                  <a:moveTo>
                    <a:pt x="132" y="153"/>
                  </a:moveTo>
                  <a:cubicBezTo>
                    <a:pt x="129" y="152"/>
                    <a:pt x="132" y="156"/>
                    <a:pt x="131" y="152"/>
                  </a:cubicBezTo>
                  <a:cubicBezTo>
                    <a:pt x="130" y="147"/>
                    <a:pt x="131" y="152"/>
                    <a:pt x="132" y="150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2"/>
                    <a:pt x="132" y="153"/>
                    <a:pt x="132" y="153"/>
                  </a:cubicBezTo>
                  <a:close/>
                  <a:moveTo>
                    <a:pt x="87" y="155"/>
                  </a:moveTo>
                  <a:cubicBezTo>
                    <a:pt x="88" y="158"/>
                    <a:pt x="89" y="160"/>
                    <a:pt x="87" y="164"/>
                  </a:cubicBezTo>
                  <a:cubicBezTo>
                    <a:pt x="82" y="172"/>
                    <a:pt x="87" y="169"/>
                    <a:pt x="84" y="175"/>
                  </a:cubicBezTo>
                  <a:cubicBezTo>
                    <a:pt x="82" y="180"/>
                    <a:pt x="78" y="197"/>
                    <a:pt x="77" y="201"/>
                  </a:cubicBezTo>
                  <a:cubicBezTo>
                    <a:pt x="76" y="204"/>
                    <a:pt x="76" y="205"/>
                    <a:pt x="76" y="209"/>
                  </a:cubicBezTo>
                  <a:cubicBezTo>
                    <a:pt x="74" y="220"/>
                    <a:pt x="69" y="227"/>
                    <a:pt x="68" y="228"/>
                  </a:cubicBezTo>
                  <a:cubicBezTo>
                    <a:pt x="69" y="228"/>
                    <a:pt x="72" y="226"/>
                    <a:pt x="68" y="236"/>
                  </a:cubicBezTo>
                  <a:cubicBezTo>
                    <a:pt x="67" y="240"/>
                    <a:pt x="69" y="236"/>
                    <a:pt x="67" y="239"/>
                  </a:cubicBezTo>
                  <a:cubicBezTo>
                    <a:pt x="65" y="237"/>
                    <a:pt x="67" y="231"/>
                    <a:pt x="67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70" y="218"/>
                    <a:pt x="71" y="226"/>
                    <a:pt x="68" y="216"/>
                  </a:cubicBezTo>
                  <a:cubicBezTo>
                    <a:pt x="71" y="211"/>
                    <a:pt x="69" y="205"/>
                    <a:pt x="72" y="203"/>
                  </a:cubicBezTo>
                  <a:cubicBezTo>
                    <a:pt x="73" y="202"/>
                    <a:pt x="72" y="203"/>
                    <a:pt x="73" y="203"/>
                  </a:cubicBezTo>
                  <a:cubicBezTo>
                    <a:pt x="75" y="203"/>
                    <a:pt x="73" y="203"/>
                    <a:pt x="75" y="202"/>
                  </a:cubicBezTo>
                  <a:cubicBezTo>
                    <a:pt x="73" y="199"/>
                    <a:pt x="75" y="201"/>
                    <a:pt x="72" y="19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4" y="194"/>
                    <a:pt x="74" y="194"/>
                    <a:pt x="75" y="197"/>
                  </a:cubicBezTo>
                  <a:cubicBezTo>
                    <a:pt x="78" y="195"/>
                    <a:pt x="77" y="197"/>
                    <a:pt x="78" y="191"/>
                  </a:cubicBezTo>
                  <a:cubicBezTo>
                    <a:pt x="79" y="182"/>
                    <a:pt x="79" y="184"/>
                    <a:pt x="81" y="178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82" y="172"/>
                    <a:pt x="82" y="172"/>
                    <a:pt x="83" y="17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5"/>
                    <a:pt x="88" y="146"/>
                    <a:pt x="91" y="144"/>
                  </a:cubicBezTo>
                  <a:cubicBezTo>
                    <a:pt x="91" y="152"/>
                    <a:pt x="90" y="152"/>
                    <a:pt x="87" y="155"/>
                  </a:cubicBezTo>
                  <a:close/>
                  <a:moveTo>
                    <a:pt x="93" y="135"/>
                  </a:moveTo>
                  <a:cubicBezTo>
                    <a:pt x="93" y="130"/>
                    <a:pt x="94" y="130"/>
                    <a:pt x="95" y="127"/>
                  </a:cubicBezTo>
                  <a:cubicBezTo>
                    <a:pt x="96" y="123"/>
                    <a:pt x="96" y="119"/>
                    <a:pt x="99" y="109"/>
                  </a:cubicBezTo>
                  <a:cubicBezTo>
                    <a:pt x="100" y="107"/>
                    <a:pt x="99" y="108"/>
                    <a:pt x="100" y="106"/>
                  </a:cubicBezTo>
                  <a:cubicBezTo>
                    <a:pt x="101" y="109"/>
                    <a:pt x="97" y="120"/>
                    <a:pt x="96" y="129"/>
                  </a:cubicBezTo>
                  <a:cubicBezTo>
                    <a:pt x="95" y="133"/>
                    <a:pt x="96" y="130"/>
                    <a:pt x="95" y="133"/>
                  </a:cubicBezTo>
                  <a:cubicBezTo>
                    <a:pt x="93" y="135"/>
                    <a:pt x="94" y="134"/>
                    <a:pt x="93" y="135"/>
                  </a:cubicBezTo>
                  <a:close/>
                  <a:moveTo>
                    <a:pt x="99" y="84"/>
                  </a:moveTo>
                  <a:cubicBezTo>
                    <a:pt x="95" y="83"/>
                    <a:pt x="97" y="84"/>
                    <a:pt x="96" y="82"/>
                  </a:cubicBezTo>
                  <a:cubicBezTo>
                    <a:pt x="99" y="82"/>
                    <a:pt x="97" y="81"/>
                    <a:pt x="99" y="84"/>
                  </a:cubicBezTo>
                  <a:close/>
                  <a:moveTo>
                    <a:pt x="98" y="79"/>
                  </a:moveTo>
                  <a:cubicBezTo>
                    <a:pt x="97" y="76"/>
                    <a:pt x="97" y="76"/>
                    <a:pt x="97" y="72"/>
                  </a:cubicBezTo>
                  <a:cubicBezTo>
                    <a:pt x="101" y="72"/>
                    <a:pt x="99" y="72"/>
                    <a:pt x="100" y="74"/>
                  </a:cubicBezTo>
                  <a:cubicBezTo>
                    <a:pt x="99" y="74"/>
                    <a:pt x="99" y="73"/>
                    <a:pt x="99" y="74"/>
                  </a:cubicBezTo>
                  <a:cubicBezTo>
                    <a:pt x="97" y="76"/>
                    <a:pt x="98" y="78"/>
                    <a:pt x="98" y="78"/>
                  </a:cubicBezTo>
                  <a:cubicBezTo>
                    <a:pt x="98" y="78"/>
                    <a:pt x="98" y="78"/>
                    <a:pt x="98" y="79"/>
                  </a:cubicBezTo>
                  <a:close/>
                  <a:moveTo>
                    <a:pt x="93" y="62"/>
                  </a:moveTo>
                  <a:cubicBezTo>
                    <a:pt x="91" y="65"/>
                    <a:pt x="91" y="62"/>
                    <a:pt x="91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4" y="61"/>
                    <a:pt x="93" y="59"/>
                    <a:pt x="93" y="62"/>
                  </a:cubicBezTo>
                  <a:close/>
                  <a:moveTo>
                    <a:pt x="95" y="48"/>
                  </a:moveTo>
                  <a:cubicBezTo>
                    <a:pt x="95" y="48"/>
                    <a:pt x="99" y="51"/>
                    <a:pt x="94" y="52"/>
                  </a:cubicBezTo>
                  <a:lnTo>
                    <a:pt x="95" y="48"/>
                  </a:lnTo>
                  <a:close/>
                  <a:moveTo>
                    <a:pt x="97" y="40"/>
                  </a:moveTo>
                  <a:cubicBezTo>
                    <a:pt x="97" y="37"/>
                    <a:pt x="97" y="39"/>
                    <a:pt x="98" y="38"/>
                  </a:cubicBezTo>
                  <a:cubicBezTo>
                    <a:pt x="100" y="42"/>
                    <a:pt x="99" y="40"/>
                    <a:pt x="98" y="42"/>
                  </a:cubicBezTo>
                  <a:cubicBezTo>
                    <a:pt x="97" y="40"/>
                    <a:pt x="97" y="42"/>
                    <a:pt x="97" y="40"/>
                  </a:cubicBezTo>
                  <a:close/>
                  <a:moveTo>
                    <a:pt x="88" y="39"/>
                  </a:moveTo>
                  <a:cubicBezTo>
                    <a:pt x="88" y="36"/>
                    <a:pt x="88" y="36"/>
                    <a:pt x="89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7"/>
                    <a:pt x="89" y="37"/>
                    <a:pt x="88" y="39"/>
                  </a:cubicBezTo>
                  <a:close/>
                  <a:moveTo>
                    <a:pt x="99" y="31"/>
                  </a:moveTo>
                  <a:cubicBezTo>
                    <a:pt x="99" y="26"/>
                    <a:pt x="100" y="19"/>
                    <a:pt x="102" y="15"/>
                  </a:cubicBezTo>
                  <a:cubicBezTo>
                    <a:pt x="103" y="16"/>
                    <a:pt x="103" y="14"/>
                    <a:pt x="103" y="19"/>
                  </a:cubicBezTo>
                  <a:cubicBezTo>
                    <a:pt x="103" y="21"/>
                    <a:pt x="103" y="22"/>
                    <a:pt x="103" y="24"/>
                  </a:cubicBezTo>
                  <a:cubicBezTo>
                    <a:pt x="102" y="25"/>
                    <a:pt x="102" y="27"/>
                    <a:pt x="101" y="27"/>
                  </a:cubicBezTo>
                  <a:lnTo>
                    <a:pt x="99" y="31"/>
                  </a:lnTo>
                  <a:close/>
                  <a:moveTo>
                    <a:pt x="103" y="9"/>
                  </a:moveTo>
                  <a:cubicBezTo>
                    <a:pt x="103" y="7"/>
                    <a:pt x="104" y="4"/>
                    <a:pt x="103" y="2"/>
                  </a:cubicBezTo>
                  <a:cubicBezTo>
                    <a:pt x="99" y="4"/>
                    <a:pt x="99" y="6"/>
                    <a:pt x="100" y="10"/>
                  </a:cubicBezTo>
                  <a:cubicBezTo>
                    <a:pt x="97" y="12"/>
                    <a:pt x="97" y="13"/>
                    <a:pt x="97" y="16"/>
                  </a:cubicBezTo>
                  <a:cubicBezTo>
                    <a:pt x="96" y="17"/>
                    <a:pt x="96" y="18"/>
                    <a:pt x="96" y="20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4" y="19"/>
                    <a:pt x="95" y="14"/>
                    <a:pt x="96" y="10"/>
                  </a:cubicBezTo>
                  <a:cubicBezTo>
                    <a:pt x="97" y="6"/>
                    <a:pt x="98" y="3"/>
                    <a:pt x="95" y="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1"/>
                    <a:pt x="86" y="13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6"/>
                    <a:pt x="83" y="29"/>
                    <a:pt x="80" y="37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3" y="59"/>
                    <a:pt x="72" y="67"/>
                    <a:pt x="69" y="73"/>
                  </a:cubicBezTo>
                  <a:cubicBezTo>
                    <a:pt x="67" y="77"/>
                    <a:pt x="67" y="80"/>
                    <a:pt x="65" y="86"/>
                  </a:cubicBezTo>
                  <a:cubicBezTo>
                    <a:pt x="65" y="87"/>
                    <a:pt x="64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1"/>
                    <a:pt x="60" y="101"/>
                    <a:pt x="58" y="103"/>
                  </a:cubicBezTo>
                  <a:cubicBezTo>
                    <a:pt x="61" y="107"/>
                    <a:pt x="57" y="114"/>
                    <a:pt x="56" y="118"/>
                  </a:cubicBezTo>
                  <a:cubicBezTo>
                    <a:pt x="55" y="123"/>
                    <a:pt x="53" y="130"/>
                    <a:pt x="52" y="135"/>
                  </a:cubicBezTo>
                  <a:cubicBezTo>
                    <a:pt x="49" y="145"/>
                    <a:pt x="48" y="156"/>
                    <a:pt x="43" y="166"/>
                  </a:cubicBezTo>
                  <a:cubicBezTo>
                    <a:pt x="43" y="166"/>
                    <a:pt x="42" y="168"/>
                    <a:pt x="43" y="163"/>
                  </a:cubicBezTo>
                  <a:cubicBezTo>
                    <a:pt x="43" y="162"/>
                    <a:pt x="44" y="161"/>
                    <a:pt x="44" y="159"/>
                  </a:cubicBezTo>
                  <a:cubicBezTo>
                    <a:pt x="45" y="155"/>
                    <a:pt x="49" y="142"/>
                    <a:pt x="48" y="139"/>
                  </a:cubicBezTo>
                  <a:cubicBezTo>
                    <a:pt x="47" y="134"/>
                    <a:pt x="48" y="138"/>
                    <a:pt x="47" y="13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4" y="144"/>
                    <a:pt x="44" y="143"/>
                    <a:pt x="44" y="145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3" y="146"/>
                    <a:pt x="43" y="146"/>
                  </a:cubicBezTo>
                  <a:cubicBezTo>
                    <a:pt x="42" y="148"/>
                    <a:pt x="43" y="147"/>
                    <a:pt x="43" y="14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8" y="164"/>
                    <a:pt x="36" y="167"/>
                    <a:pt x="34" y="173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2" y="178"/>
                    <a:pt x="32" y="180"/>
                    <a:pt x="31" y="183"/>
                  </a:cubicBezTo>
                  <a:cubicBezTo>
                    <a:pt x="31" y="185"/>
                    <a:pt x="30" y="186"/>
                    <a:pt x="30" y="187"/>
                  </a:cubicBezTo>
                  <a:cubicBezTo>
                    <a:pt x="28" y="194"/>
                    <a:pt x="30" y="192"/>
                    <a:pt x="25" y="197"/>
                  </a:cubicBezTo>
                  <a:cubicBezTo>
                    <a:pt x="22" y="201"/>
                    <a:pt x="25" y="201"/>
                    <a:pt x="20" y="201"/>
                  </a:cubicBezTo>
                  <a:cubicBezTo>
                    <a:pt x="21" y="198"/>
                    <a:pt x="23" y="193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8" y="193"/>
                    <a:pt x="19" y="193"/>
                    <a:pt x="16" y="192"/>
                  </a:cubicBezTo>
                  <a:cubicBezTo>
                    <a:pt x="15" y="201"/>
                    <a:pt x="14" y="203"/>
                    <a:pt x="12" y="210"/>
                  </a:cubicBezTo>
                  <a:cubicBezTo>
                    <a:pt x="14" y="211"/>
                    <a:pt x="12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1" y="216"/>
                    <a:pt x="11" y="216"/>
                  </a:cubicBezTo>
                  <a:cubicBezTo>
                    <a:pt x="11" y="216"/>
                    <a:pt x="10" y="218"/>
                    <a:pt x="10" y="218"/>
                  </a:cubicBezTo>
                  <a:cubicBezTo>
                    <a:pt x="10" y="221"/>
                    <a:pt x="10" y="220"/>
                    <a:pt x="11" y="222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9" y="225"/>
                    <a:pt x="8" y="226"/>
                    <a:pt x="8" y="226"/>
                  </a:cubicBezTo>
                  <a:cubicBezTo>
                    <a:pt x="10" y="227"/>
                    <a:pt x="10" y="238"/>
                    <a:pt x="10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8" y="246"/>
                    <a:pt x="8" y="246"/>
                    <a:pt x="8" y="252"/>
                  </a:cubicBezTo>
                  <a:cubicBezTo>
                    <a:pt x="10" y="251"/>
                    <a:pt x="9" y="252"/>
                    <a:pt x="10" y="249"/>
                  </a:cubicBezTo>
                  <a:cubicBezTo>
                    <a:pt x="13" y="245"/>
                    <a:pt x="11" y="241"/>
                    <a:pt x="14" y="237"/>
                  </a:cubicBezTo>
                  <a:cubicBezTo>
                    <a:pt x="12" y="235"/>
                    <a:pt x="12" y="236"/>
                    <a:pt x="14" y="231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3"/>
                    <a:pt x="17" y="234"/>
                    <a:pt x="17" y="234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5" y="249"/>
                    <a:pt x="14" y="249"/>
                  </a:cubicBezTo>
                  <a:cubicBezTo>
                    <a:pt x="14" y="251"/>
                    <a:pt x="14" y="250"/>
                    <a:pt x="13" y="251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3" y="256"/>
                    <a:pt x="15" y="253"/>
                    <a:pt x="14" y="256"/>
                  </a:cubicBezTo>
                  <a:cubicBezTo>
                    <a:pt x="13" y="261"/>
                    <a:pt x="13" y="261"/>
                    <a:pt x="13" y="261"/>
                  </a:cubicBezTo>
                  <a:cubicBezTo>
                    <a:pt x="13" y="261"/>
                    <a:pt x="13" y="262"/>
                    <a:pt x="12" y="261"/>
                  </a:cubicBezTo>
                  <a:cubicBezTo>
                    <a:pt x="12" y="261"/>
                    <a:pt x="12" y="262"/>
                    <a:pt x="12" y="262"/>
                  </a:cubicBezTo>
                  <a:cubicBezTo>
                    <a:pt x="6" y="262"/>
                    <a:pt x="12" y="261"/>
                    <a:pt x="8" y="260"/>
                  </a:cubicBezTo>
                  <a:cubicBezTo>
                    <a:pt x="5" y="260"/>
                    <a:pt x="6" y="260"/>
                    <a:pt x="6" y="262"/>
                  </a:cubicBezTo>
                  <a:cubicBezTo>
                    <a:pt x="10" y="263"/>
                    <a:pt x="10" y="263"/>
                    <a:pt x="10" y="263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7" y="281"/>
                    <a:pt x="8" y="281"/>
                    <a:pt x="8" y="286"/>
                  </a:cubicBezTo>
                  <a:cubicBezTo>
                    <a:pt x="7" y="296"/>
                    <a:pt x="7" y="292"/>
                    <a:pt x="6" y="297"/>
                  </a:cubicBezTo>
                  <a:cubicBezTo>
                    <a:pt x="5" y="299"/>
                    <a:pt x="5" y="300"/>
                    <a:pt x="5" y="301"/>
                  </a:cubicBezTo>
                  <a:cubicBezTo>
                    <a:pt x="5" y="307"/>
                    <a:pt x="2" y="305"/>
                    <a:pt x="4" y="311"/>
                  </a:cubicBezTo>
                  <a:cubicBezTo>
                    <a:pt x="3" y="313"/>
                    <a:pt x="3" y="310"/>
                    <a:pt x="3" y="315"/>
                  </a:cubicBezTo>
                  <a:cubicBezTo>
                    <a:pt x="2" y="317"/>
                    <a:pt x="3" y="316"/>
                    <a:pt x="3" y="319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0" y="343"/>
                    <a:pt x="1" y="341"/>
                    <a:pt x="2" y="342"/>
                  </a:cubicBezTo>
                  <a:cubicBezTo>
                    <a:pt x="1" y="345"/>
                    <a:pt x="3" y="343"/>
                    <a:pt x="0" y="345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51"/>
                    <a:pt x="3" y="354"/>
                    <a:pt x="3" y="356"/>
                  </a:cubicBezTo>
                  <a:cubicBezTo>
                    <a:pt x="4" y="362"/>
                    <a:pt x="4" y="365"/>
                    <a:pt x="3" y="370"/>
                  </a:cubicBezTo>
                  <a:cubicBezTo>
                    <a:pt x="2" y="371"/>
                    <a:pt x="2" y="375"/>
                    <a:pt x="2" y="377"/>
                  </a:cubicBezTo>
                  <a:cubicBezTo>
                    <a:pt x="5" y="379"/>
                    <a:pt x="3" y="379"/>
                    <a:pt x="6" y="377"/>
                  </a:cubicBezTo>
                  <a:cubicBezTo>
                    <a:pt x="6" y="383"/>
                    <a:pt x="7" y="383"/>
                    <a:pt x="6" y="389"/>
                  </a:cubicBezTo>
                  <a:cubicBezTo>
                    <a:pt x="5" y="394"/>
                    <a:pt x="4" y="398"/>
                    <a:pt x="6" y="402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5" y="402"/>
                    <a:pt x="5" y="402"/>
                    <a:pt x="5" y="403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5" y="409"/>
                    <a:pt x="4" y="411"/>
                    <a:pt x="5" y="415"/>
                  </a:cubicBezTo>
                  <a:cubicBezTo>
                    <a:pt x="7" y="416"/>
                    <a:pt x="10" y="417"/>
                    <a:pt x="13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4" y="426"/>
                    <a:pt x="15" y="422"/>
                    <a:pt x="14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4" y="436"/>
                    <a:pt x="10" y="435"/>
                    <a:pt x="16" y="439"/>
                  </a:cubicBezTo>
                  <a:cubicBezTo>
                    <a:pt x="20" y="427"/>
                    <a:pt x="20" y="427"/>
                    <a:pt x="20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9" y="432"/>
                    <a:pt x="22" y="425"/>
                    <a:pt x="25" y="429"/>
                  </a:cubicBezTo>
                  <a:cubicBezTo>
                    <a:pt x="29" y="432"/>
                    <a:pt x="29" y="432"/>
                    <a:pt x="29" y="432"/>
                  </a:cubicBezTo>
                  <a:cubicBezTo>
                    <a:pt x="31" y="430"/>
                    <a:pt x="31" y="426"/>
                    <a:pt x="31" y="423"/>
                  </a:cubicBezTo>
                  <a:cubicBezTo>
                    <a:pt x="32" y="418"/>
                    <a:pt x="32" y="417"/>
                    <a:pt x="32" y="412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9" y="362"/>
                    <a:pt x="43" y="349"/>
                    <a:pt x="44" y="337"/>
                  </a:cubicBezTo>
                  <a:cubicBezTo>
                    <a:pt x="44" y="330"/>
                    <a:pt x="46" y="325"/>
                    <a:pt x="47" y="318"/>
                  </a:cubicBezTo>
                  <a:cubicBezTo>
                    <a:pt x="47" y="315"/>
                    <a:pt x="48" y="313"/>
                    <a:pt x="48" y="309"/>
                  </a:cubicBezTo>
                  <a:cubicBezTo>
                    <a:pt x="49" y="307"/>
                    <a:pt x="49" y="304"/>
                    <a:pt x="50" y="300"/>
                  </a:cubicBezTo>
                  <a:cubicBezTo>
                    <a:pt x="52" y="292"/>
                    <a:pt x="50" y="289"/>
                    <a:pt x="56" y="285"/>
                  </a:cubicBezTo>
                  <a:cubicBezTo>
                    <a:pt x="56" y="286"/>
                    <a:pt x="57" y="284"/>
                    <a:pt x="57" y="289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47" y="327"/>
                    <a:pt x="43" y="355"/>
                    <a:pt x="41" y="377"/>
                  </a:cubicBezTo>
                  <a:cubicBezTo>
                    <a:pt x="40" y="379"/>
                    <a:pt x="37" y="403"/>
                    <a:pt x="39" y="407"/>
                  </a:cubicBezTo>
                  <a:cubicBezTo>
                    <a:pt x="43" y="406"/>
                    <a:pt x="44" y="400"/>
                    <a:pt x="45" y="396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52" y="366"/>
                    <a:pt x="68" y="321"/>
                    <a:pt x="73" y="298"/>
                  </a:cubicBezTo>
                  <a:cubicBezTo>
                    <a:pt x="74" y="292"/>
                    <a:pt x="80" y="275"/>
                    <a:pt x="81" y="268"/>
                  </a:cubicBezTo>
                  <a:cubicBezTo>
                    <a:pt x="82" y="259"/>
                    <a:pt x="84" y="255"/>
                    <a:pt x="86" y="247"/>
                  </a:cubicBezTo>
                  <a:cubicBezTo>
                    <a:pt x="87" y="250"/>
                    <a:pt x="88" y="243"/>
                    <a:pt x="87" y="252"/>
                  </a:cubicBezTo>
                  <a:cubicBezTo>
                    <a:pt x="78" y="293"/>
                    <a:pt x="78" y="293"/>
                    <a:pt x="78" y="293"/>
                  </a:cubicBezTo>
                  <a:cubicBezTo>
                    <a:pt x="76" y="298"/>
                    <a:pt x="75" y="302"/>
                    <a:pt x="74" y="307"/>
                  </a:cubicBezTo>
                  <a:cubicBezTo>
                    <a:pt x="73" y="310"/>
                    <a:pt x="73" y="313"/>
                    <a:pt x="72" y="316"/>
                  </a:cubicBezTo>
                  <a:cubicBezTo>
                    <a:pt x="71" y="318"/>
                    <a:pt x="71" y="320"/>
                    <a:pt x="70" y="322"/>
                  </a:cubicBezTo>
                  <a:cubicBezTo>
                    <a:pt x="67" y="332"/>
                    <a:pt x="59" y="356"/>
                    <a:pt x="59" y="365"/>
                  </a:cubicBezTo>
                  <a:cubicBezTo>
                    <a:pt x="60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3"/>
                    <a:pt x="61" y="363"/>
                    <a:pt x="61" y="363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6" y="349"/>
                    <a:pt x="73" y="337"/>
                    <a:pt x="76" y="330"/>
                  </a:cubicBezTo>
                  <a:cubicBezTo>
                    <a:pt x="81" y="315"/>
                    <a:pt x="81" y="315"/>
                    <a:pt x="81" y="315"/>
                  </a:cubicBezTo>
                  <a:cubicBezTo>
                    <a:pt x="83" y="309"/>
                    <a:pt x="86" y="304"/>
                    <a:pt x="87" y="298"/>
                  </a:cubicBezTo>
                  <a:cubicBezTo>
                    <a:pt x="93" y="280"/>
                    <a:pt x="93" y="280"/>
                    <a:pt x="93" y="280"/>
                  </a:cubicBezTo>
                  <a:cubicBezTo>
                    <a:pt x="93" y="279"/>
                    <a:pt x="94" y="275"/>
                    <a:pt x="95" y="274"/>
                  </a:cubicBezTo>
                  <a:cubicBezTo>
                    <a:pt x="96" y="268"/>
                    <a:pt x="99" y="260"/>
                    <a:pt x="100" y="256"/>
                  </a:cubicBezTo>
                  <a:cubicBezTo>
                    <a:pt x="100" y="255"/>
                    <a:pt x="100" y="254"/>
                    <a:pt x="101" y="253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3" y="207"/>
                    <a:pt x="118" y="198"/>
                    <a:pt x="120" y="188"/>
                  </a:cubicBezTo>
                  <a:cubicBezTo>
                    <a:pt x="121" y="182"/>
                    <a:pt x="121" y="179"/>
                    <a:pt x="125" y="177"/>
                  </a:cubicBezTo>
                  <a:cubicBezTo>
                    <a:pt x="125" y="180"/>
                    <a:pt x="125" y="182"/>
                    <a:pt x="124" y="184"/>
                  </a:cubicBezTo>
                  <a:cubicBezTo>
                    <a:pt x="123" y="188"/>
                    <a:pt x="121" y="191"/>
                    <a:pt x="120" y="199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7" y="190"/>
                    <a:pt x="133" y="166"/>
                    <a:pt x="135" y="158"/>
                  </a:cubicBezTo>
                  <a:cubicBezTo>
                    <a:pt x="135" y="155"/>
                    <a:pt x="137" y="150"/>
                    <a:pt x="137" y="149"/>
                  </a:cubicBezTo>
                  <a:cubicBezTo>
                    <a:pt x="138" y="145"/>
                    <a:pt x="137" y="147"/>
                    <a:pt x="138" y="141"/>
                  </a:cubicBezTo>
                  <a:cubicBezTo>
                    <a:pt x="139" y="138"/>
                    <a:pt x="139" y="135"/>
                    <a:pt x="139" y="13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42"/>
                    <a:pt x="134" y="144"/>
                    <a:pt x="133" y="145"/>
                  </a:cubicBezTo>
                  <a:cubicBezTo>
                    <a:pt x="132" y="141"/>
                    <a:pt x="135" y="134"/>
                    <a:pt x="136" y="129"/>
                  </a:cubicBezTo>
                  <a:cubicBezTo>
                    <a:pt x="139" y="116"/>
                    <a:pt x="141" y="106"/>
                    <a:pt x="141" y="93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0" y="73"/>
                    <a:pt x="139" y="72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39" y="53"/>
                    <a:pt x="140" y="54"/>
                    <a:pt x="139" y="57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5" y="77"/>
                    <a:pt x="135" y="80"/>
                    <a:pt x="135" y="83"/>
                  </a:cubicBezTo>
                  <a:cubicBezTo>
                    <a:pt x="135" y="86"/>
                    <a:pt x="134" y="98"/>
                    <a:pt x="133" y="100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6"/>
                    <a:pt x="130" y="116"/>
                    <a:pt x="130" y="119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7" y="136"/>
                    <a:pt x="127" y="136"/>
                    <a:pt x="126" y="138"/>
                  </a:cubicBezTo>
                  <a:cubicBezTo>
                    <a:pt x="124" y="143"/>
                    <a:pt x="126" y="146"/>
                    <a:pt x="123" y="151"/>
                  </a:cubicBezTo>
                  <a:cubicBezTo>
                    <a:pt x="121" y="156"/>
                    <a:pt x="121" y="158"/>
                    <a:pt x="120" y="163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2" y="189"/>
                    <a:pt x="112" y="192"/>
                    <a:pt x="112" y="194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5"/>
                    <a:pt x="108" y="208"/>
                    <a:pt x="106" y="210"/>
                  </a:cubicBezTo>
                  <a:cubicBezTo>
                    <a:pt x="106" y="207"/>
                    <a:pt x="106" y="208"/>
                    <a:pt x="107" y="206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12" y="180"/>
                    <a:pt x="112" y="179"/>
                    <a:pt x="113" y="178"/>
                  </a:cubicBezTo>
                  <a:cubicBezTo>
                    <a:pt x="118" y="159"/>
                    <a:pt x="118" y="159"/>
                    <a:pt x="118" y="159"/>
                  </a:cubicBezTo>
                  <a:cubicBezTo>
                    <a:pt x="120" y="152"/>
                    <a:pt x="123" y="139"/>
                    <a:pt x="124" y="13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2"/>
                    <a:pt x="127" y="120"/>
                    <a:pt x="127" y="117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2"/>
                    <a:pt x="130" y="83"/>
                    <a:pt x="130" y="81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3" y="72"/>
                    <a:pt x="133" y="67"/>
                    <a:pt x="133" y="62"/>
                  </a:cubicBezTo>
                  <a:cubicBezTo>
                    <a:pt x="134" y="55"/>
                    <a:pt x="135" y="57"/>
                    <a:pt x="136" y="49"/>
                  </a:cubicBezTo>
                  <a:cubicBezTo>
                    <a:pt x="136" y="44"/>
                    <a:pt x="136" y="45"/>
                    <a:pt x="137" y="42"/>
                  </a:cubicBezTo>
                  <a:cubicBezTo>
                    <a:pt x="137" y="40"/>
                    <a:pt x="137" y="37"/>
                    <a:pt x="137" y="34"/>
                  </a:cubicBezTo>
                  <a:cubicBezTo>
                    <a:pt x="137" y="32"/>
                    <a:pt x="138" y="27"/>
                    <a:pt x="134" y="25"/>
                  </a:cubicBezTo>
                  <a:cubicBezTo>
                    <a:pt x="132" y="27"/>
                    <a:pt x="131" y="29"/>
                    <a:pt x="131" y="32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61"/>
                    <a:pt x="124" y="64"/>
                    <a:pt x="123" y="68"/>
                  </a:cubicBezTo>
                  <a:cubicBezTo>
                    <a:pt x="122" y="76"/>
                    <a:pt x="119" y="82"/>
                    <a:pt x="120" y="94"/>
                  </a:cubicBezTo>
                  <a:cubicBezTo>
                    <a:pt x="120" y="94"/>
                    <a:pt x="120" y="93"/>
                    <a:pt x="120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8" y="93"/>
                    <a:pt x="118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81"/>
                    <a:pt x="122" y="58"/>
                    <a:pt x="120" y="50"/>
                  </a:cubicBezTo>
                  <a:cubicBezTo>
                    <a:pt x="123" y="46"/>
                    <a:pt x="122" y="48"/>
                    <a:pt x="123" y="41"/>
                  </a:cubicBezTo>
                  <a:cubicBezTo>
                    <a:pt x="123" y="36"/>
                    <a:pt x="124" y="37"/>
                    <a:pt x="122" y="34"/>
                  </a:cubicBezTo>
                  <a:cubicBezTo>
                    <a:pt x="123" y="29"/>
                    <a:pt x="128" y="14"/>
                    <a:pt x="121" y="11"/>
                  </a:cubicBezTo>
                  <a:cubicBezTo>
                    <a:pt x="118" y="14"/>
                    <a:pt x="121" y="12"/>
                    <a:pt x="119" y="1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6" y="23"/>
                    <a:pt x="116" y="23"/>
                    <a:pt x="114" y="2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5" y="29"/>
                    <a:pt x="113" y="30"/>
                  </a:cubicBezTo>
                  <a:cubicBezTo>
                    <a:pt x="112" y="30"/>
                    <a:pt x="112" y="30"/>
                    <a:pt x="112" y="31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6" y="39"/>
                    <a:pt x="112" y="39"/>
                    <a:pt x="112" y="39"/>
                  </a:cubicBezTo>
                  <a:cubicBezTo>
                    <a:pt x="113" y="37"/>
                    <a:pt x="112" y="38"/>
                    <a:pt x="114" y="37"/>
                  </a:cubicBezTo>
                  <a:cubicBezTo>
                    <a:pt x="114" y="38"/>
                    <a:pt x="114" y="37"/>
                    <a:pt x="114" y="39"/>
                  </a:cubicBezTo>
                  <a:cubicBezTo>
                    <a:pt x="114" y="41"/>
                    <a:pt x="114" y="41"/>
                    <a:pt x="114" y="42"/>
                  </a:cubicBezTo>
                  <a:cubicBezTo>
                    <a:pt x="114" y="46"/>
                    <a:pt x="116" y="44"/>
                    <a:pt x="114" y="48"/>
                  </a:cubicBezTo>
                  <a:cubicBezTo>
                    <a:pt x="114" y="49"/>
                    <a:pt x="114" y="50"/>
                    <a:pt x="114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0" y="62"/>
                    <a:pt x="109" y="76"/>
                    <a:pt x="106" y="87"/>
                  </a:cubicBezTo>
                  <a:cubicBezTo>
                    <a:pt x="105" y="91"/>
                    <a:pt x="104" y="101"/>
                    <a:pt x="102" y="103"/>
                  </a:cubicBezTo>
                  <a:cubicBezTo>
                    <a:pt x="102" y="96"/>
                    <a:pt x="103" y="94"/>
                    <a:pt x="104" y="89"/>
                  </a:cubicBezTo>
                  <a:cubicBezTo>
                    <a:pt x="106" y="83"/>
                    <a:pt x="110" y="49"/>
                    <a:pt x="112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5"/>
                    <a:pt x="110" y="44"/>
                    <a:pt x="109" y="46"/>
                  </a:cubicBezTo>
                  <a:cubicBezTo>
                    <a:pt x="109" y="47"/>
                    <a:pt x="106" y="50"/>
                    <a:pt x="105" y="56"/>
                  </a:cubicBezTo>
                  <a:cubicBezTo>
                    <a:pt x="104" y="59"/>
                    <a:pt x="103" y="61"/>
                    <a:pt x="103" y="63"/>
                  </a:cubicBezTo>
                  <a:cubicBezTo>
                    <a:pt x="101" y="66"/>
                    <a:pt x="101" y="68"/>
                    <a:pt x="99" y="69"/>
                  </a:cubicBezTo>
                  <a:cubicBezTo>
                    <a:pt x="100" y="62"/>
                    <a:pt x="102" y="59"/>
                    <a:pt x="103" y="53"/>
                  </a:cubicBezTo>
                  <a:cubicBezTo>
                    <a:pt x="104" y="47"/>
                    <a:pt x="106" y="41"/>
                    <a:pt x="106" y="38"/>
                  </a:cubicBezTo>
                  <a:cubicBezTo>
                    <a:pt x="107" y="34"/>
                    <a:pt x="106" y="32"/>
                    <a:pt x="108" y="29"/>
                  </a:cubicBezTo>
                  <a:cubicBezTo>
                    <a:pt x="109" y="26"/>
                    <a:pt x="109" y="28"/>
                    <a:pt x="109" y="25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6"/>
                    <a:pt x="110" y="7"/>
                    <a:pt x="108" y="4"/>
                  </a:cubicBezTo>
                  <a:cubicBezTo>
                    <a:pt x="107" y="6"/>
                    <a:pt x="108" y="6"/>
                    <a:pt x="107" y="8"/>
                  </a:cubicBezTo>
                  <a:cubicBezTo>
                    <a:pt x="104" y="12"/>
                    <a:pt x="104" y="10"/>
                    <a:pt x="104" y="10"/>
                  </a:cubicBezTo>
                  <a:lnTo>
                    <a:pt x="103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3592373" y="6044932"/>
              <a:ext cx="121327" cy="366330"/>
            </a:xfrm>
            <a:custGeom>
              <a:avLst/>
              <a:gdLst>
                <a:gd name="T0" fmla="*/ 101 w 121"/>
                <a:gd name="T1" fmla="*/ 260 h 364"/>
                <a:gd name="T2" fmla="*/ 105 w 121"/>
                <a:gd name="T3" fmla="*/ 210 h 364"/>
                <a:gd name="T4" fmla="*/ 111 w 121"/>
                <a:gd name="T5" fmla="*/ 164 h 364"/>
                <a:gd name="T6" fmla="*/ 80 w 121"/>
                <a:gd name="T7" fmla="*/ 156 h 364"/>
                <a:gd name="T8" fmla="*/ 108 w 121"/>
                <a:gd name="T9" fmla="*/ 155 h 364"/>
                <a:gd name="T10" fmla="*/ 108 w 121"/>
                <a:gd name="T11" fmla="*/ 145 h 364"/>
                <a:gd name="T12" fmla="*/ 105 w 121"/>
                <a:gd name="T13" fmla="*/ 131 h 364"/>
                <a:gd name="T14" fmla="*/ 86 w 121"/>
                <a:gd name="T15" fmla="*/ 109 h 364"/>
                <a:gd name="T16" fmla="*/ 91 w 121"/>
                <a:gd name="T17" fmla="*/ 128 h 364"/>
                <a:gd name="T18" fmla="*/ 91 w 121"/>
                <a:gd name="T19" fmla="*/ 143 h 364"/>
                <a:gd name="T20" fmla="*/ 67 w 121"/>
                <a:gd name="T21" fmla="*/ 343 h 364"/>
                <a:gd name="T22" fmla="*/ 68 w 121"/>
                <a:gd name="T23" fmla="*/ 338 h 364"/>
                <a:gd name="T24" fmla="*/ 60 w 121"/>
                <a:gd name="T25" fmla="*/ 291 h 364"/>
                <a:gd name="T26" fmla="*/ 59 w 121"/>
                <a:gd name="T27" fmla="*/ 281 h 364"/>
                <a:gd name="T28" fmla="*/ 84 w 121"/>
                <a:gd name="T29" fmla="*/ 343 h 364"/>
                <a:gd name="T30" fmla="*/ 95 w 121"/>
                <a:gd name="T31" fmla="*/ 364 h 364"/>
                <a:gd name="T32" fmla="*/ 92 w 121"/>
                <a:gd name="T33" fmla="*/ 336 h 364"/>
                <a:gd name="T34" fmla="*/ 86 w 121"/>
                <a:gd name="T35" fmla="*/ 279 h 364"/>
                <a:gd name="T36" fmla="*/ 93 w 121"/>
                <a:gd name="T37" fmla="*/ 304 h 364"/>
                <a:gd name="T38" fmla="*/ 99 w 121"/>
                <a:gd name="T39" fmla="*/ 275 h 364"/>
                <a:gd name="T40" fmla="*/ 107 w 121"/>
                <a:gd name="T41" fmla="*/ 290 h 364"/>
                <a:gd name="T42" fmla="*/ 118 w 121"/>
                <a:gd name="T43" fmla="*/ 288 h 364"/>
                <a:gd name="T44" fmla="*/ 109 w 121"/>
                <a:gd name="T45" fmla="*/ 197 h 364"/>
                <a:gd name="T46" fmla="*/ 105 w 121"/>
                <a:gd name="T47" fmla="*/ 191 h 364"/>
                <a:gd name="T48" fmla="*/ 101 w 121"/>
                <a:gd name="T49" fmla="*/ 184 h 364"/>
                <a:gd name="T50" fmla="*/ 92 w 121"/>
                <a:gd name="T51" fmla="*/ 167 h 364"/>
                <a:gd name="T52" fmla="*/ 95 w 121"/>
                <a:gd name="T53" fmla="*/ 158 h 364"/>
                <a:gd name="T54" fmla="*/ 110 w 121"/>
                <a:gd name="T55" fmla="*/ 184 h 364"/>
                <a:gd name="T56" fmla="*/ 117 w 121"/>
                <a:gd name="T57" fmla="*/ 175 h 364"/>
                <a:gd name="T58" fmla="*/ 118 w 121"/>
                <a:gd name="T59" fmla="*/ 159 h 364"/>
                <a:gd name="T60" fmla="*/ 109 w 121"/>
                <a:gd name="T61" fmla="*/ 115 h 364"/>
                <a:gd name="T62" fmla="*/ 99 w 121"/>
                <a:gd name="T63" fmla="*/ 93 h 364"/>
                <a:gd name="T64" fmla="*/ 89 w 121"/>
                <a:gd name="T65" fmla="*/ 85 h 364"/>
                <a:gd name="T66" fmla="*/ 75 w 121"/>
                <a:gd name="T67" fmla="*/ 17 h 364"/>
                <a:gd name="T68" fmla="*/ 68 w 121"/>
                <a:gd name="T69" fmla="*/ 2 h 364"/>
                <a:gd name="T70" fmla="*/ 61 w 121"/>
                <a:gd name="T71" fmla="*/ 7 h 364"/>
                <a:gd name="T72" fmla="*/ 76 w 121"/>
                <a:gd name="T73" fmla="*/ 87 h 364"/>
                <a:gd name="T74" fmla="*/ 60 w 121"/>
                <a:gd name="T75" fmla="*/ 42 h 364"/>
                <a:gd name="T76" fmla="*/ 53 w 121"/>
                <a:gd name="T77" fmla="*/ 44 h 364"/>
                <a:gd name="T78" fmla="*/ 46 w 121"/>
                <a:gd name="T79" fmla="*/ 18 h 364"/>
                <a:gd name="T80" fmla="*/ 41 w 121"/>
                <a:gd name="T81" fmla="*/ 17 h 364"/>
                <a:gd name="T82" fmla="*/ 41 w 121"/>
                <a:gd name="T83" fmla="*/ 30 h 364"/>
                <a:gd name="T84" fmla="*/ 41 w 121"/>
                <a:gd name="T85" fmla="*/ 79 h 364"/>
                <a:gd name="T86" fmla="*/ 30 w 121"/>
                <a:gd name="T87" fmla="*/ 25 h 364"/>
                <a:gd name="T88" fmla="*/ 18 w 121"/>
                <a:gd name="T89" fmla="*/ 27 h 364"/>
                <a:gd name="T90" fmla="*/ 19 w 121"/>
                <a:gd name="T91" fmla="*/ 40 h 364"/>
                <a:gd name="T92" fmla="*/ 10 w 121"/>
                <a:gd name="T93" fmla="*/ 79 h 364"/>
                <a:gd name="T94" fmla="*/ 17 w 121"/>
                <a:gd name="T95" fmla="*/ 119 h 364"/>
                <a:gd name="T96" fmla="*/ 3 w 121"/>
                <a:gd name="T97" fmla="*/ 156 h 364"/>
                <a:gd name="T98" fmla="*/ 2 w 121"/>
                <a:gd name="T99" fmla="*/ 207 h 364"/>
                <a:gd name="T100" fmla="*/ 8 w 121"/>
                <a:gd name="T101" fmla="*/ 228 h 364"/>
                <a:gd name="T102" fmla="*/ 15 w 121"/>
                <a:gd name="T103" fmla="*/ 245 h 364"/>
                <a:gd name="T104" fmla="*/ 36 w 121"/>
                <a:gd name="T105" fmla="*/ 288 h 364"/>
                <a:gd name="T106" fmla="*/ 64 w 121"/>
                <a:gd name="T107" fmla="*/ 34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364">
                  <a:moveTo>
                    <a:pt x="101" y="260"/>
                  </a:moveTo>
                  <a:cubicBezTo>
                    <a:pt x="103" y="260"/>
                    <a:pt x="103" y="261"/>
                    <a:pt x="105" y="265"/>
                  </a:cubicBezTo>
                  <a:cubicBezTo>
                    <a:pt x="105" y="268"/>
                    <a:pt x="105" y="270"/>
                    <a:pt x="104" y="273"/>
                  </a:cubicBezTo>
                  <a:cubicBezTo>
                    <a:pt x="101" y="272"/>
                    <a:pt x="102" y="273"/>
                    <a:pt x="101" y="267"/>
                  </a:cubicBezTo>
                  <a:cubicBezTo>
                    <a:pt x="101" y="264"/>
                    <a:pt x="100" y="262"/>
                    <a:pt x="101" y="260"/>
                  </a:cubicBezTo>
                  <a:close/>
                  <a:moveTo>
                    <a:pt x="98" y="248"/>
                  </a:moveTo>
                  <a:cubicBezTo>
                    <a:pt x="99" y="247"/>
                    <a:pt x="98" y="247"/>
                    <a:pt x="101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97" y="251"/>
                    <a:pt x="101" y="251"/>
                    <a:pt x="98" y="248"/>
                  </a:cubicBezTo>
                  <a:close/>
                  <a:moveTo>
                    <a:pt x="105" y="210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13"/>
                    <a:pt x="106" y="209"/>
                    <a:pt x="105" y="210"/>
                  </a:cubicBezTo>
                  <a:close/>
                  <a:moveTo>
                    <a:pt x="109" y="160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12" y="161"/>
                    <a:pt x="111" y="159"/>
                    <a:pt x="111" y="164"/>
                  </a:cubicBezTo>
                  <a:cubicBezTo>
                    <a:pt x="108" y="162"/>
                    <a:pt x="110" y="164"/>
                    <a:pt x="109" y="162"/>
                  </a:cubicBezTo>
                  <a:cubicBezTo>
                    <a:pt x="109" y="160"/>
                    <a:pt x="109" y="160"/>
                    <a:pt x="109" y="160"/>
                  </a:cubicBezTo>
                  <a:close/>
                  <a:moveTo>
                    <a:pt x="85" y="159"/>
                  </a:moveTo>
                  <a:cubicBezTo>
                    <a:pt x="86" y="163"/>
                    <a:pt x="85" y="165"/>
                    <a:pt x="86" y="168"/>
                  </a:cubicBezTo>
                  <a:cubicBezTo>
                    <a:pt x="83" y="166"/>
                    <a:pt x="81" y="160"/>
                    <a:pt x="80" y="156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6"/>
                    <a:pt x="83" y="153"/>
                    <a:pt x="84" y="157"/>
                  </a:cubicBezTo>
                  <a:lnTo>
                    <a:pt x="85" y="159"/>
                  </a:lnTo>
                  <a:close/>
                  <a:moveTo>
                    <a:pt x="109" y="157"/>
                  </a:moveTo>
                  <a:cubicBezTo>
                    <a:pt x="109" y="157"/>
                    <a:pt x="108" y="157"/>
                    <a:pt x="108" y="155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1" y="160"/>
                    <a:pt x="110" y="157"/>
                    <a:pt x="109" y="158"/>
                  </a:cubicBezTo>
                  <a:lnTo>
                    <a:pt x="109" y="157"/>
                  </a:lnTo>
                  <a:close/>
                  <a:moveTo>
                    <a:pt x="107" y="141"/>
                  </a:moveTo>
                  <a:cubicBezTo>
                    <a:pt x="108" y="144"/>
                    <a:pt x="107" y="141"/>
                    <a:pt x="108" y="145"/>
                  </a:cubicBezTo>
                  <a:cubicBezTo>
                    <a:pt x="103" y="144"/>
                    <a:pt x="105" y="142"/>
                    <a:pt x="104" y="136"/>
                  </a:cubicBezTo>
                  <a:cubicBezTo>
                    <a:pt x="102" y="121"/>
                    <a:pt x="102" y="129"/>
                    <a:pt x="105" y="126"/>
                  </a:cubicBezTo>
                  <a:cubicBezTo>
                    <a:pt x="105" y="127"/>
                    <a:pt x="105" y="127"/>
                    <a:pt x="105" y="128"/>
                  </a:cubicBezTo>
                  <a:cubicBezTo>
                    <a:pt x="105" y="129"/>
                    <a:pt x="105" y="130"/>
                    <a:pt x="105" y="130"/>
                  </a:cubicBezTo>
                  <a:cubicBezTo>
                    <a:pt x="105" y="130"/>
                    <a:pt x="105" y="131"/>
                    <a:pt x="105" y="131"/>
                  </a:cubicBezTo>
                  <a:lnTo>
                    <a:pt x="107" y="141"/>
                  </a:lnTo>
                  <a:close/>
                  <a:moveTo>
                    <a:pt x="91" y="143"/>
                  </a:moveTo>
                  <a:cubicBezTo>
                    <a:pt x="89" y="141"/>
                    <a:pt x="89" y="139"/>
                    <a:pt x="89" y="137"/>
                  </a:cubicBezTo>
                  <a:cubicBezTo>
                    <a:pt x="89" y="132"/>
                    <a:pt x="89" y="132"/>
                    <a:pt x="89" y="127"/>
                  </a:cubicBezTo>
                  <a:cubicBezTo>
                    <a:pt x="88" y="122"/>
                    <a:pt x="87" y="114"/>
                    <a:pt x="86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6" y="100"/>
                    <a:pt x="84" y="104"/>
                    <a:pt x="82" y="99"/>
                  </a:cubicBezTo>
                  <a:cubicBezTo>
                    <a:pt x="81" y="94"/>
                    <a:pt x="80" y="88"/>
                    <a:pt x="80" y="83"/>
                  </a:cubicBezTo>
                  <a:cubicBezTo>
                    <a:pt x="82" y="83"/>
                    <a:pt x="81" y="83"/>
                    <a:pt x="82" y="8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33"/>
                    <a:pt x="92" y="133"/>
                    <a:pt x="92" y="137"/>
                  </a:cubicBezTo>
                  <a:cubicBezTo>
                    <a:pt x="93" y="141"/>
                    <a:pt x="93" y="136"/>
                    <a:pt x="93" y="141"/>
                  </a:cubicBezTo>
                  <a:cubicBezTo>
                    <a:pt x="93" y="145"/>
                    <a:pt x="92" y="142"/>
                    <a:pt x="92" y="144"/>
                  </a:cubicBezTo>
                  <a:cubicBezTo>
                    <a:pt x="90" y="143"/>
                    <a:pt x="91" y="144"/>
                    <a:pt x="90" y="142"/>
                  </a:cubicBezTo>
                  <a:lnTo>
                    <a:pt x="91" y="143"/>
                  </a:lnTo>
                  <a:close/>
                  <a:moveTo>
                    <a:pt x="77" y="51"/>
                  </a:moveTo>
                  <a:cubicBezTo>
                    <a:pt x="74" y="51"/>
                    <a:pt x="76" y="52"/>
                    <a:pt x="75" y="49"/>
                  </a:cubicBezTo>
                  <a:cubicBezTo>
                    <a:pt x="78" y="50"/>
                    <a:pt x="76" y="49"/>
                    <a:pt x="77" y="51"/>
                  </a:cubicBezTo>
                  <a:close/>
                  <a:moveTo>
                    <a:pt x="68" y="348"/>
                  </a:moveTo>
                  <a:cubicBezTo>
                    <a:pt x="67" y="346"/>
                    <a:pt x="67" y="344"/>
                    <a:pt x="67" y="343"/>
                  </a:cubicBezTo>
                  <a:cubicBezTo>
                    <a:pt x="67" y="343"/>
                    <a:pt x="66" y="341"/>
                    <a:pt x="65" y="341"/>
                  </a:cubicBezTo>
                  <a:cubicBezTo>
                    <a:pt x="64" y="339"/>
                    <a:pt x="65" y="341"/>
                    <a:pt x="65" y="341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7" y="338"/>
                    <a:pt x="67" y="340"/>
                    <a:pt x="67" y="338"/>
                  </a:cubicBezTo>
                  <a:cubicBezTo>
                    <a:pt x="67" y="338"/>
                    <a:pt x="67" y="338"/>
                    <a:pt x="68" y="338"/>
                  </a:cubicBezTo>
                  <a:cubicBezTo>
                    <a:pt x="66" y="333"/>
                    <a:pt x="68" y="337"/>
                    <a:pt x="68" y="332"/>
                  </a:cubicBezTo>
                  <a:cubicBezTo>
                    <a:pt x="68" y="327"/>
                    <a:pt x="67" y="330"/>
                    <a:pt x="66" y="326"/>
                  </a:cubicBezTo>
                  <a:cubicBezTo>
                    <a:pt x="63" y="318"/>
                    <a:pt x="67" y="313"/>
                    <a:pt x="66" y="308"/>
                  </a:cubicBezTo>
                  <a:cubicBezTo>
                    <a:pt x="64" y="302"/>
                    <a:pt x="59" y="295"/>
                    <a:pt x="59" y="295"/>
                  </a:cubicBezTo>
                  <a:cubicBezTo>
                    <a:pt x="60" y="289"/>
                    <a:pt x="60" y="297"/>
                    <a:pt x="60" y="291"/>
                  </a:cubicBezTo>
                  <a:cubicBezTo>
                    <a:pt x="60" y="285"/>
                    <a:pt x="56" y="284"/>
                    <a:pt x="57" y="276"/>
                  </a:cubicBezTo>
                  <a:cubicBezTo>
                    <a:pt x="57" y="276"/>
                    <a:pt x="57" y="277"/>
                    <a:pt x="57" y="277"/>
                  </a:cubicBezTo>
                  <a:cubicBezTo>
                    <a:pt x="57" y="277"/>
                    <a:pt x="57" y="277"/>
                    <a:pt x="57" y="277"/>
                  </a:cubicBezTo>
                  <a:cubicBezTo>
                    <a:pt x="57" y="277"/>
                    <a:pt x="58" y="278"/>
                    <a:pt x="58" y="278"/>
                  </a:cubicBezTo>
                  <a:cubicBezTo>
                    <a:pt x="58" y="279"/>
                    <a:pt x="59" y="280"/>
                    <a:pt x="59" y="281"/>
                  </a:cubicBezTo>
                  <a:cubicBezTo>
                    <a:pt x="62" y="286"/>
                    <a:pt x="77" y="335"/>
                    <a:pt x="78" y="339"/>
                  </a:cubicBezTo>
                  <a:cubicBezTo>
                    <a:pt x="79" y="346"/>
                    <a:pt x="80" y="344"/>
                    <a:pt x="81" y="350"/>
                  </a:cubicBezTo>
                  <a:cubicBezTo>
                    <a:pt x="81" y="354"/>
                    <a:pt x="82" y="359"/>
                    <a:pt x="84" y="362"/>
                  </a:cubicBezTo>
                  <a:cubicBezTo>
                    <a:pt x="86" y="360"/>
                    <a:pt x="85" y="362"/>
                    <a:pt x="85" y="358"/>
                  </a:cubicBezTo>
                  <a:cubicBezTo>
                    <a:pt x="85" y="352"/>
                    <a:pt x="84" y="348"/>
                    <a:pt x="84" y="343"/>
                  </a:cubicBezTo>
                  <a:cubicBezTo>
                    <a:pt x="89" y="343"/>
                    <a:pt x="88" y="343"/>
                    <a:pt x="89" y="347"/>
                  </a:cubicBezTo>
                  <a:cubicBezTo>
                    <a:pt x="89" y="348"/>
                    <a:pt x="89" y="348"/>
                    <a:pt x="89" y="34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2" y="353"/>
                    <a:pt x="89" y="353"/>
                    <a:pt x="93" y="352"/>
                  </a:cubicBezTo>
                  <a:cubicBezTo>
                    <a:pt x="92" y="355"/>
                    <a:pt x="94" y="362"/>
                    <a:pt x="95" y="364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5" y="355"/>
                    <a:pt x="95" y="359"/>
                    <a:pt x="95" y="355"/>
                  </a:cubicBezTo>
                  <a:cubicBezTo>
                    <a:pt x="95" y="350"/>
                    <a:pt x="96" y="347"/>
                    <a:pt x="94" y="343"/>
                  </a:cubicBezTo>
                  <a:cubicBezTo>
                    <a:pt x="94" y="343"/>
                    <a:pt x="93" y="342"/>
                    <a:pt x="93" y="341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3"/>
                    <a:pt x="92" y="334"/>
                    <a:pt x="91" y="332"/>
                  </a:cubicBezTo>
                  <a:cubicBezTo>
                    <a:pt x="93" y="328"/>
                    <a:pt x="92" y="316"/>
                    <a:pt x="89" y="312"/>
                  </a:cubicBezTo>
                  <a:cubicBezTo>
                    <a:pt x="89" y="306"/>
                    <a:pt x="88" y="304"/>
                    <a:pt x="89" y="300"/>
                  </a:cubicBezTo>
                  <a:cubicBezTo>
                    <a:pt x="88" y="299"/>
                    <a:pt x="87" y="298"/>
                    <a:pt x="86" y="297"/>
                  </a:cubicBezTo>
                  <a:cubicBezTo>
                    <a:pt x="88" y="285"/>
                    <a:pt x="82" y="286"/>
                    <a:pt x="86" y="279"/>
                  </a:cubicBezTo>
                  <a:cubicBezTo>
                    <a:pt x="90" y="281"/>
                    <a:pt x="88" y="282"/>
                    <a:pt x="92" y="284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91"/>
                    <a:pt x="90" y="299"/>
                    <a:pt x="93" y="304"/>
                  </a:cubicBezTo>
                  <a:cubicBezTo>
                    <a:pt x="95" y="299"/>
                    <a:pt x="93" y="306"/>
                    <a:pt x="93" y="301"/>
                  </a:cubicBezTo>
                  <a:cubicBezTo>
                    <a:pt x="94" y="296"/>
                    <a:pt x="95" y="299"/>
                    <a:pt x="95" y="294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95" y="284"/>
                    <a:pt x="95" y="284"/>
                    <a:pt x="94" y="276"/>
                  </a:cubicBezTo>
                  <a:cubicBezTo>
                    <a:pt x="97" y="277"/>
                    <a:pt x="96" y="277"/>
                    <a:pt x="99" y="275"/>
                  </a:cubicBezTo>
                  <a:cubicBezTo>
                    <a:pt x="99" y="282"/>
                    <a:pt x="98" y="278"/>
                    <a:pt x="101" y="281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8"/>
                    <a:pt x="103" y="301"/>
                    <a:pt x="105" y="303"/>
                  </a:cubicBezTo>
                  <a:cubicBezTo>
                    <a:pt x="105" y="300"/>
                    <a:pt x="104" y="297"/>
                    <a:pt x="105" y="293"/>
                  </a:cubicBezTo>
                  <a:cubicBezTo>
                    <a:pt x="106" y="290"/>
                    <a:pt x="105" y="293"/>
                    <a:pt x="107" y="290"/>
                  </a:cubicBezTo>
                  <a:cubicBezTo>
                    <a:pt x="108" y="294"/>
                    <a:pt x="108" y="295"/>
                    <a:pt x="109" y="298"/>
                  </a:cubicBezTo>
                  <a:cubicBezTo>
                    <a:pt x="110" y="295"/>
                    <a:pt x="111" y="294"/>
                    <a:pt x="110" y="290"/>
                  </a:cubicBezTo>
                  <a:cubicBezTo>
                    <a:pt x="109" y="287"/>
                    <a:pt x="110" y="284"/>
                    <a:pt x="110" y="280"/>
                  </a:cubicBezTo>
                  <a:cubicBezTo>
                    <a:pt x="117" y="283"/>
                    <a:pt x="114" y="285"/>
                    <a:pt x="117" y="290"/>
                  </a:cubicBezTo>
                  <a:cubicBezTo>
                    <a:pt x="118" y="289"/>
                    <a:pt x="117" y="290"/>
                    <a:pt x="118" y="288"/>
                  </a:cubicBezTo>
                  <a:cubicBezTo>
                    <a:pt x="119" y="282"/>
                    <a:pt x="119" y="281"/>
                    <a:pt x="118" y="278"/>
                  </a:cubicBezTo>
                  <a:cubicBezTo>
                    <a:pt x="120" y="273"/>
                    <a:pt x="119" y="271"/>
                    <a:pt x="118" y="266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4" y="218"/>
                    <a:pt x="112" y="211"/>
                    <a:pt x="110" y="202"/>
                  </a:cubicBezTo>
                  <a:cubicBezTo>
                    <a:pt x="110" y="199"/>
                    <a:pt x="110" y="199"/>
                    <a:pt x="109" y="197"/>
                  </a:cubicBezTo>
                  <a:cubicBezTo>
                    <a:pt x="107" y="192"/>
                    <a:pt x="108" y="184"/>
                    <a:pt x="105" y="183"/>
                  </a:cubicBezTo>
                  <a:cubicBezTo>
                    <a:pt x="102" y="180"/>
                    <a:pt x="104" y="182"/>
                    <a:pt x="103" y="183"/>
                  </a:cubicBezTo>
                  <a:cubicBezTo>
                    <a:pt x="103" y="183"/>
                    <a:pt x="103" y="184"/>
                    <a:pt x="103" y="184"/>
                  </a:cubicBezTo>
                  <a:cubicBezTo>
                    <a:pt x="103" y="184"/>
                    <a:pt x="103" y="184"/>
                    <a:pt x="103" y="185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4" y="195"/>
                    <a:pt x="104" y="190"/>
                    <a:pt x="105" y="199"/>
                  </a:cubicBezTo>
                  <a:cubicBezTo>
                    <a:pt x="103" y="197"/>
                    <a:pt x="102" y="191"/>
                    <a:pt x="101" y="191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87"/>
                    <a:pt x="99" y="188"/>
                    <a:pt x="99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7" y="184"/>
                    <a:pt x="97" y="184"/>
                    <a:pt x="97" y="184"/>
                  </a:cubicBezTo>
                  <a:cubicBezTo>
                    <a:pt x="98" y="180"/>
                    <a:pt x="97" y="182"/>
                    <a:pt x="97" y="178"/>
                  </a:cubicBezTo>
                  <a:cubicBezTo>
                    <a:pt x="96" y="176"/>
                    <a:pt x="96" y="173"/>
                    <a:pt x="96" y="170"/>
                  </a:cubicBezTo>
                  <a:cubicBezTo>
                    <a:pt x="95" y="169"/>
                    <a:pt x="95" y="169"/>
                    <a:pt x="93" y="168"/>
                  </a:cubicBezTo>
                  <a:cubicBezTo>
                    <a:pt x="91" y="167"/>
                    <a:pt x="92" y="169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1" y="158"/>
                    <a:pt x="89" y="160"/>
                    <a:pt x="89" y="155"/>
                  </a:cubicBezTo>
                  <a:cubicBezTo>
                    <a:pt x="91" y="153"/>
                    <a:pt x="91" y="152"/>
                    <a:pt x="93" y="149"/>
                  </a:cubicBezTo>
                  <a:cubicBezTo>
                    <a:pt x="93" y="150"/>
                    <a:pt x="94" y="150"/>
                    <a:pt x="95" y="151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9" y="159"/>
                    <a:pt x="97" y="159"/>
                    <a:pt x="99" y="164"/>
                  </a:cubicBezTo>
                  <a:cubicBezTo>
                    <a:pt x="99" y="167"/>
                    <a:pt x="100" y="170"/>
                    <a:pt x="101" y="173"/>
                  </a:cubicBezTo>
                  <a:cubicBezTo>
                    <a:pt x="104" y="172"/>
                    <a:pt x="105" y="172"/>
                    <a:pt x="105" y="169"/>
                  </a:cubicBezTo>
                  <a:cubicBezTo>
                    <a:pt x="106" y="173"/>
                    <a:pt x="106" y="175"/>
                    <a:pt x="110" y="177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3" y="185"/>
                    <a:pt x="113" y="185"/>
                    <a:pt x="113" y="185"/>
                  </a:cubicBezTo>
                  <a:cubicBezTo>
                    <a:pt x="114" y="191"/>
                    <a:pt x="114" y="194"/>
                    <a:pt x="118" y="197"/>
                  </a:cubicBezTo>
                  <a:cubicBezTo>
                    <a:pt x="121" y="194"/>
                    <a:pt x="121" y="194"/>
                    <a:pt x="121" y="194"/>
                  </a:cubicBezTo>
                  <a:cubicBezTo>
                    <a:pt x="120" y="191"/>
                    <a:pt x="119" y="190"/>
                    <a:pt x="118" y="188"/>
                  </a:cubicBezTo>
                  <a:cubicBezTo>
                    <a:pt x="120" y="181"/>
                    <a:pt x="118" y="181"/>
                    <a:pt x="117" y="175"/>
                  </a:cubicBezTo>
                  <a:cubicBezTo>
                    <a:pt x="116" y="170"/>
                    <a:pt x="118" y="172"/>
                    <a:pt x="118" y="171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5"/>
                    <a:pt x="118" y="174"/>
                    <a:pt x="120" y="175"/>
                  </a:cubicBezTo>
                  <a:cubicBezTo>
                    <a:pt x="120" y="171"/>
                    <a:pt x="120" y="168"/>
                    <a:pt x="120" y="165"/>
                  </a:cubicBezTo>
                  <a:cubicBezTo>
                    <a:pt x="120" y="160"/>
                    <a:pt x="120" y="160"/>
                    <a:pt x="118" y="159"/>
                  </a:cubicBezTo>
                  <a:cubicBezTo>
                    <a:pt x="116" y="160"/>
                    <a:pt x="116" y="161"/>
                    <a:pt x="116" y="162"/>
                  </a:cubicBezTo>
                  <a:cubicBezTo>
                    <a:pt x="115" y="161"/>
                    <a:pt x="113" y="157"/>
                    <a:pt x="113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45"/>
                    <a:pt x="118" y="133"/>
                    <a:pt x="113" y="131"/>
                  </a:cubicBezTo>
                  <a:cubicBezTo>
                    <a:pt x="113" y="129"/>
                    <a:pt x="111" y="116"/>
                    <a:pt x="109" y="115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4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07"/>
                    <a:pt x="109" y="110"/>
                    <a:pt x="106" y="101"/>
                  </a:cubicBezTo>
                  <a:cubicBezTo>
                    <a:pt x="105" y="98"/>
                    <a:pt x="102" y="94"/>
                    <a:pt x="99" y="93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10"/>
                    <a:pt x="102" y="120"/>
                    <a:pt x="99" y="112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1" y="93"/>
                    <a:pt x="91" y="88"/>
                    <a:pt x="89" y="85"/>
                  </a:cubicBezTo>
                  <a:cubicBezTo>
                    <a:pt x="89" y="79"/>
                    <a:pt x="89" y="70"/>
                    <a:pt x="87" y="6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5" y="18"/>
                    <a:pt x="74" y="20"/>
                    <a:pt x="74" y="19"/>
                  </a:cubicBezTo>
                  <a:cubicBezTo>
                    <a:pt x="74" y="19"/>
                    <a:pt x="73" y="19"/>
                    <a:pt x="73" y="19"/>
                  </a:cubicBezTo>
                  <a:cubicBezTo>
                    <a:pt x="75" y="18"/>
                    <a:pt x="74" y="18"/>
                    <a:pt x="75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3"/>
                    <a:pt x="73" y="11"/>
                    <a:pt x="73" y="9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6"/>
                    <a:pt x="63" y="6"/>
                    <a:pt x="61" y="7"/>
                  </a:cubicBezTo>
                  <a:cubicBezTo>
                    <a:pt x="64" y="9"/>
                    <a:pt x="63" y="6"/>
                    <a:pt x="63" y="12"/>
                  </a:cubicBezTo>
                  <a:cubicBezTo>
                    <a:pt x="64" y="14"/>
                    <a:pt x="63" y="21"/>
                    <a:pt x="64" y="25"/>
                  </a:cubicBezTo>
                  <a:cubicBezTo>
                    <a:pt x="65" y="29"/>
                    <a:pt x="66" y="32"/>
                    <a:pt x="67" y="35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3" y="75"/>
                    <a:pt x="76" y="77"/>
                    <a:pt x="76" y="87"/>
                  </a:cubicBezTo>
                  <a:cubicBezTo>
                    <a:pt x="74" y="86"/>
                    <a:pt x="75" y="88"/>
                    <a:pt x="74" y="83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0"/>
                    <a:pt x="72" y="79"/>
                    <a:pt x="71" y="75"/>
                  </a:cubicBezTo>
                  <a:cubicBezTo>
                    <a:pt x="68" y="68"/>
                    <a:pt x="68" y="59"/>
                    <a:pt x="65" y="53"/>
                  </a:cubicBezTo>
                  <a:cubicBezTo>
                    <a:pt x="62" y="49"/>
                    <a:pt x="61" y="51"/>
                    <a:pt x="60" y="42"/>
                  </a:cubicBezTo>
                  <a:cubicBezTo>
                    <a:pt x="60" y="35"/>
                    <a:pt x="58" y="30"/>
                    <a:pt x="57" y="23"/>
                  </a:cubicBezTo>
                  <a:cubicBezTo>
                    <a:pt x="56" y="20"/>
                    <a:pt x="57" y="17"/>
                    <a:pt x="55" y="16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27"/>
                    <a:pt x="53" y="33"/>
                    <a:pt x="53" y="42"/>
                  </a:cubicBezTo>
                  <a:cubicBezTo>
                    <a:pt x="54" y="43"/>
                    <a:pt x="54" y="41"/>
                    <a:pt x="53" y="44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6"/>
                    <a:pt x="53" y="47"/>
                    <a:pt x="51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18"/>
                    <a:pt x="46" y="22"/>
                    <a:pt x="46" y="18"/>
                  </a:cubicBezTo>
                  <a:cubicBezTo>
                    <a:pt x="45" y="15"/>
                    <a:pt x="46" y="15"/>
                    <a:pt x="46" y="11"/>
                  </a:cubicBezTo>
                  <a:cubicBezTo>
                    <a:pt x="45" y="7"/>
                    <a:pt x="44" y="4"/>
                    <a:pt x="42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8"/>
                  </a:cubicBezTo>
                  <a:cubicBezTo>
                    <a:pt x="40" y="16"/>
                    <a:pt x="41" y="9"/>
                    <a:pt x="41" y="17"/>
                  </a:cubicBezTo>
                  <a:cubicBezTo>
                    <a:pt x="40" y="17"/>
                    <a:pt x="38" y="18"/>
                    <a:pt x="40" y="23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4"/>
                    <a:pt x="37" y="23"/>
                    <a:pt x="36" y="2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39" y="33"/>
                    <a:pt x="40" y="31"/>
                    <a:pt x="38" y="34"/>
                  </a:cubicBezTo>
                  <a:cubicBezTo>
                    <a:pt x="37" y="37"/>
                    <a:pt x="38" y="36"/>
                    <a:pt x="36" y="39"/>
                  </a:cubicBezTo>
                  <a:cubicBezTo>
                    <a:pt x="38" y="45"/>
                    <a:pt x="36" y="53"/>
                    <a:pt x="37" y="5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4"/>
                    <a:pt x="40" y="76"/>
                    <a:pt x="41" y="79"/>
                  </a:cubicBezTo>
                  <a:cubicBezTo>
                    <a:pt x="40" y="81"/>
                    <a:pt x="40" y="83"/>
                    <a:pt x="39" y="85"/>
                  </a:cubicBezTo>
                  <a:cubicBezTo>
                    <a:pt x="38" y="82"/>
                    <a:pt x="38" y="80"/>
                    <a:pt x="37" y="77"/>
                  </a:cubicBezTo>
                  <a:cubicBezTo>
                    <a:pt x="36" y="72"/>
                    <a:pt x="36" y="74"/>
                    <a:pt x="35" y="71"/>
                  </a:cubicBezTo>
                  <a:cubicBezTo>
                    <a:pt x="34" y="68"/>
                    <a:pt x="34" y="60"/>
                    <a:pt x="33" y="5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6" y="26"/>
                    <a:pt x="25" y="28"/>
                    <a:pt x="25" y="21"/>
                  </a:cubicBezTo>
                  <a:cubicBezTo>
                    <a:pt x="24" y="18"/>
                    <a:pt x="24" y="13"/>
                    <a:pt x="24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6"/>
                    <a:pt x="19" y="15"/>
                    <a:pt x="21" y="18"/>
                  </a:cubicBezTo>
                  <a:cubicBezTo>
                    <a:pt x="20" y="25"/>
                    <a:pt x="19" y="24"/>
                    <a:pt x="1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9"/>
                    <a:pt x="19" y="29"/>
                    <a:pt x="21" y="30"/>
                  </a:cubicBezTo>
                  <a:cubicBezTo>
                    <a:pt x="21" y="33"/>
                    <a:pt x="21" y="31"/>
                    <a:pt x="20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7"/>
                    <a:pt x="20" y="36"/>
                    <a:pt x="19" y="40"/>
                  </a:cubicBezTo>
                  <a:cubicBezTo>
                    <a:pt x="17" y="45"/>
                    <a:pt x="17" y="55"/>
                    <a:pt x="18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6"/>
                    <a:pt x="14" y="66"/>
                    <a:pt x="13" y="68"/>
                  </a:cubicBezTo>
                  <a:cubicBezTo>
                    <a:pt x="12" y="72"/>
                    <a:pt x="13" y="70"/>
                    <a:pt x="14" y="77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85"/>
                    <a:pt x="11" y="84"/>
                    <a:pt x="8" y="88"/>
                  </a:cubicBezTo>
                  <a:cubicBezTo>
                    <a:pt x="9" y="92"/>
                    <a:pt x="8" y="97"/>
                    <a:pt x="10" y="100"/>
                  </a:cubicBezTo>
                  <a:cubicBezTo>
                    <a:pt x="10" y="100"/>
                    <a:pt x="10" y="101"/>
                    <a:pt x="10" y="101"/>
                  </a:cubicBezTo>
                  <a:cubicBezTo>
                    <a:pt x="15" y="109"/>
                    <a:pt x="12" y="106"/>
                    <a:pt x="12" y="111"/>
                  </a:cubicBezTo>
                  <a:cubicBezTo>
                    <a:pt x="12" y="113"/>
                    <a:pt x="15" y="118"/>
                    <a:pt x="17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9"/>
                    <a:pt x="6" y="133"/>
                    <a:pt x="4" y="140"/>
                  </a:cubicBezTo>
                  <a:cubicBezTo>
                    <a:pt x="0" y="155"/>
                    <a:pt x="6" y="150"/>
                    <a:pt x="3" y="156"/>
                  </a:cubicBezTo>
                  <a:cubicBezTo>
                    <a:pt x="1" y="159"/>
                    <a:pt x="3" y="163"/>
                    <a:pt x="2" y="166"/>
                  </a:cubicBezTo>
                  <a:cubicBezTo>
                    <a:pt x="2" y="171"/>
                    <a:pt x="0" y="166"/>
                    <a:pt x="1" y="172"/>
                  </a:cubicBezTo>
                  <a:cubicBezTo>
                    <a:pt x="1" y="176"/>
                    <a:pt x="1" y="183"/>
                    <a:pt x="0" y="187"/>
                  </a:cubicBezTo>
                  <a:cubicBezTo>
                    <a:pt x="2" y="189"/>
                    <a:pt x="3" y="193"/>
                    <a:pt x="2" y="197"/>
                  </a:cubicBezTo>
                  <a:cubicBezTo>
                    <a:pt x="0" y="202"/>
                    <a:pt x="2" y="200"/>
                    <a:pt x="2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1" y="213"/>
                    <a:pt x="3" y="211"/>
                    <a:pt x="4" y="214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7" y="224"/>
                    <a:pt x="8" y="223"/>
                    <a:pt x="8" y="228"/>
                  </a:cubicBezTo>
                  <a:cubicBezTo>
                    <a:pt x="8" y="229"/>
                    <a:pt x="8" y="231"/>
                    <a:pt x="8" y="232"/>
                  </a:cubicBezTo>
                  <a:cubicBezTo>
                    <a:pt x="12" y="234"/>
                    <a:pt x="9" y="232"/>
                    <a:pt x="10" y="235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cubicBezTo>
                    <a:pt x="13" y="243"/>
                    <a:pt x="11" y="243"/>
                    <a:pt x="15" y="245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8" y="251"/>
                    <a:pt x="17" y="252"/>
                    <a:pt x="19" y="255"/>
                  </a:cubicBezTo>
                  <a:cubicBezTo>
                    <a:pt x="35" y="286"/>
                    <a:pt x="35" y="286"/>
                    <a:pt x="35" y="286"/>
                  </a:cubicBezTo>
                  <a:cubicBezTo>
                    <a:pt x="35" y="287"/>
                    <a:pt x="36" y="288"/>
                    <a:pt x="36" y="288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39" y="297"/>
                    <a:pt x="43" y="305"/>
                    <a:pt x="47" y="313"/>
                  </a:cubicBezTo>
                  <a:cubicBezTo>
                    <a:pt x="53" y="322"/>
                    <a:pt x="53" y="322"/>
                    <a:pt x="53" y="322"/>
                  </a:cubicBezTo>
                  <a:cubicBezTo>
                    <a:pt x="56" y="328"/>
                    <a:pt x="54" y="329"/>
                    <a:pt x="59" y="332"/>
                  </a:cubicBezTo>
                  <a:cubicBezTo>
                    <a:pt x="59" y="337"/>
                    <a:pt x="59" y="335"/>
                    <a:pt x="60" y="337"/>
                  </a:cubicBezTo>
                  <a:cubicBezTo>
                    <a:pt x="61" y="339"/>
                    <a:pt x="64" y="341"/>
                    <a:pt x="64" y="344"/>
                  </a:cubicBezTo>
                  <a:cubicBezTo>
                    <a:pt x="66" y="345"/>
                    <a:pt x="68" y="347"/>
                    <a:pt x="69" y="349"/>
                  </a:cubicBezTo>
                  <a:lnTo>
                    <a:pt x="68" y="3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3447563" y="5551796"/>
              <a:ext cx="114282" cy="432864"/>
            </a:xfrm>
            <a:custGeom>
              <a:avLst/>
              <a:gdLst>
                <a:gd name="T0" fmla="*/ 32 w 114"/>
                <a:gd name="T1" fmla="*/ 346 h 431"/>
                <a:gd name="T2" fmla="*/ 34 w 114"/>
                <a:gd name="T3" fmla="*/ 331 h 431"/>
                <a:gd name="T4" fmla="*/ 48 w 114"/>
                <a:gd name="T5" fmla="*/ 320 h 431"/>
                <a:gd name="T6" fmla="*/ 40 w 114"/>
                <a:gd name="T7" fmla="*/ 288 h 431"/>
                <a:gd name="T8" fmla="*/ 96 w 114"/>
                <a:gd name="T9" fmla="*/ 258 h 431"/>
                <a:gd name="T10" fmla="*/ 42 w 114"/>
                <a:gd name="T11" fmla="*/ 274 h 431"/>
                <a:gd name="T12" fmla="*/ 48 w 114"/>
                <a:gd name="T13" fmla="*/ 245 h 431"/>
                <a:gd name="T14" fmla="*/ 94 w 114"/>
                <a:gd name="T15" fmla="*/ 247 h 431"/>
                <a:gd name="T16" fmla="*/ 18 w 114"/>
                <a:gd name="T17" fmla="*/ 234 h 431"/>
                <a:gd name="T18" fmla="*/ 47 w 114"/>
                <a:gd name="T19" fmla="*/ 234 h 431"/>
                <a:gd name="T20" fmla="*/ 19 w 114"/>
                <a:gd name="T21" fmla="*/ 229 h 431"/>
                <a:gd name="T22" fmla="*/ 87 w 114"/>
                <a:gd name="T23" fmla="*/ 217 h 431"/>
                <a:gd name="T24" fmla="*/ 87 w 114"/>
                <a:gd name="T25" fmla="*/ 207 h 431"/>
                <a:gd name="T26" fmla="*/ 70 w 114"/>
                <a:gd name="T27" fmla="*/ 175 h 431"/>
                <a:gd name="T28" fmla="*/ 17 w 114"/>
                <a:gd name="T29" fmla="*/ 199 h 431"/>
                <a:gd name="T30" fmla="*/ 95 w 114"/>
                <a:gd name="T31" fmla="*/ 171 h 431"/>
                <a:gd name="T32" fmla="*/ 20 w 114"/>
                <a:gd name="T33" fmla="*/ 126 h 431"/>
                <a:gd name="T34" fmla="*/ 16 w 114"/>
                <a:gd name="T35" fmla="*/ 152 h 431"/>
                <a:gd name="T36" fmla="*/ 43 w 114"/>
                <a:gd name="T37" fmla="*/ 104 h 431"/>
                <a:gd name="T38" fmla="*/ 50 w 114"/>
                <a:gd name="T39" fmla="*/ 85 h 431"/>
                <a:gd name="T40" fmla="*/ 101 w 114"/>
                <a:gd name="T41" fmla="*/ 19 h 431"/>
                <a:gd name="T42" fmla="*/ 98 w 114"/>
                <a:gd name="T43" fmla="*/ 21 h 431"/>
                <a:gd name="T44" fmla="*/ 84 w 114"/>
                <a:gd name="T45" fmla="*/ 110 h 431"/>
                <a:gd name="T46" fmla="*/ 80 w 114"/>
                <a:gd name="T47" fmla="*/ 94 h 431"/>
                <a:gd name="T48" fmla="*/ 80 w 114"/>
                <a:gd name="T49" fmla="*/ 48 h 431"/>
                <a:gd name="T50" fmla="*/ 65 w 114"/>
                <a:gd name="T51" fmla="*/ 64 h 431"/>
                <a:gd name="T52" fmla="*/ 46 w 114"/>
                <a:gd name="T53" fmla="*/ 148 h 431"/>
                <a:gd name="T54" fmla="*/ 61 w 114"/>
                <a:gd name="T55" fmla="*/ 48 h 431"/>
                <a:gd name="T56" fmla="*/ 48 w 114"/>
                <a:gd name="T57" fmla="*/ 59 h 431"/>
                <a:gd name="T58" fmla="*/ 26 w 114"/>
                <a:gd name="T59" fmla="*/ 127 h 431"/>
                <a:gd name="T60" fmla="*/ 19 w 114"/>
                <a:gd name="T61" fmla="*/ 92 h 431"/>
                <a:gd name="T62" fmla="*/ 12 w 114"/>
                <a:gd name="T63" fmla="*/ 132 h 431"/>
                <a:gd name="T64" fmla="*/ 5 w 114"/>
                <a:gd name="T65" fmla="*/ 159 h 431"/>
                <a:gd name="T66" fmla="*/ 3 w 114"/>
                <a:gd name="T67" fmla="*/ 197 h 431"/>
                <a:gd name="T68" fmla="*/ 4 w 114"/>
                <a:gd name="T69" fmla="*/ 219 h 431"/>
                <a:gd name="T70" fmla="*/ 4 w 114"/>
                <a:gd name="T71" fmla="*/ 258 h 431"/>
                <a:gd name="T72" fmla="*/ 11 w 114"/>
                <a:gd name="T73" fmla="*/ 269 h 431"/>
                <a:gd name="T74" fmla="*/ 12 w 114"/>
                <a:gd name="T75" fmla="*/ 284 h 431"/>
                <a:gd name="T76" fmla="*/ 8 w 114"/>
                <a:gd name="T77" fmla="*/ 318 h 431"/>
                <a:gd name="T78" fmla="*/ 8 w 114"/>
                <a:gd name="T79" fmla="*/ 328 h 431"/>
                <a:gd name="T80" fmla="*/ 8 w 114"/>
                <a:gd name="T81" fmla="*/ 353 h 431"/>
                <a:gd name="T82" fmla="*/ 7 w 114"/>
                <a:gd name="T83" fmla="*/ 375 h 431"/>
                <a:gd name="T84" fmla="*/ 9 w 114"/>
                <a:gd name="T85" fmla="*/ 396 h 431"/>
                <a:gd name="T86" fmla="*/ 11 w 114"/>
                <a:gd name="T87" fmla="*/ 423 h 431"/>
                <a:gd name="T88" fmla="*/ 31 w 114"/>
                <a:gd name="T89" fmla="*/ 355 h 431"/>
                <a:gd name="T90" fmla="*/ 44 w 114"/>
                <a:gd name="T91" fmla="*/ 337 h 431"/>
                <a:gd name="T92" fmla="*/ 44 w 114"/>
                <a:gd name="T93" fmla="*/ 368 h 431"/>
                <a:gd name="T94" fmla="*/ 52 w 114"/>
                <a:gd name="T95" fmla="*/ 363 h 431"/>
                <a:gd name="T96" fmla="*/ 63 w 114"/>
                <a:gd name="T97" fmla="*/ 358 h 431"/>
                <a:gd name="T98" fmla="*/ 74 w 114"/>
                <a:gd name="T99" fmla="*/ 327 h 431"/>
                <a:gd name="T100" fmla="*/ 92 w 114"/>
                <a:gd name="T101" fmla="*/ 286 h 431"/>
                <a:gd name="T102" fmla="*/ 99 w 114"/>
                <a:gd name="T103" fmla="*/ 286 h 431"/>
                <a:gd name="T104" fmla="*/ 108 w 114"/>
                <a:gd name="T105" fmla="*/ 224 h 431"/>
                <a:gd name="T106" fmla="*/ 111 w 114"/>
                <a:gd name="T107" fmla="*/ 192 h 431"/>
                <a:gd name="T108" fmla="*/ 113 w 114"/>
                <a:gd name="T109" fmla="*/ 180 h 431"/>
                <a:gd name="T110" fmla="*/ 106 w 114"/>
                <a:gd name="T111" fmla="*/ 153 h 431"/>
                <a:gd name="T112" fmla="*/ 104 w 114"/>
                <a:gd name="T113" fmla="*/ 92 h 431"/>
                <a:gd name="T114" fmla="*/ 96 w 114"/>
                <a:gd name="T115" fmla="*/ 122 h 431"/>
                <a:gd name="T116" fmla="*/ 102 w 114"/>
                <a:gd name="T117" fmla="*/ 4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431">
                  <a:moveTo>
                    <a:pt x="57" y="352"/>
                  </a:moveTo>
                  <a:cubicBezTo>
                    <a:pt x="57" y="353"/>
                    <a:pt x="59" y="350"/>
                    <a:pt x="57" y="3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7" y="352"/>
                    <a:pt x="55" y="354"/>
                    <a:pt x="57" y="352"/>
                  </a:cubicBezTo>
                  <a:close/>
                  <a:moveTo>
                    <a:pt x="33" y="354"/>
                  </a:moveTo>
                  <a:cubicBezTo>
                    <a:pt x="32" y="353"/>
                    <a:pt x="31" y="355"/>
                    <a:pt x="32" y="346"/>
                  </a:cubicBezTo>
                  <a:cubicBezTo>
                    <a:pt x="33" y="340"/>
                    <a:pt x="34" y="341"/>
                    <a:pt x="34" y="341"/>
                  </a:cubicBezTo>
                  <a:cubicBezTo>
                    <a:pt x="34" y="341"/>
                    <a:pt x="35" y="341"/>
                    <a:pt x="35" y="342"/>
                  </a:cubicBezTo>
                  <a:cubicBezTo>
                    <a:pt x="35" y="342"/>
                    <a:pt x="36" y="347"/>
                    <a:pt x="34" y="351"/>
                  </a:cubicBezTo>
                  <a:cubicBezTo>
                    <a:pt x="33" y="355"/>
                    <a:pt x="35" y="352"/>
                    <a:pt x="33" y="354"/>
                  </a:cubicBezTo>
                  <a:close/>
                  <a:moveTo>
                    <a:pt x="35" y="338"/>
                  </a:moveTo>
                  <a:cubicBezTo>
                    <a:pt x="35" y="338"/>
                    <a:pt x="33" y="339"/>
                    <a:pt x="34" y="331"/>
                  </a:cubicBezTo>
                  <a:cubicBezTo>
                    <a:pt x="35" y="328"/>
                    <a:pt x="36" y="325"/>
                    <a:pt x="36" y="323"/>
                  </a:cubicBezTo>
                  <a:cubicBezTo>
                    <a:pt x="38" y="326"/>
                    <a:pt x="37" y="332"/>
                    <a:pt x="36" y="336"/>
                  </a:cubicBezTo>
                  <a:cubicBezTo>
                    <a:pt x="35" y="338"/>
                    <a:pt x="35" y="338"/>
                    <a:pt x="35" y="338"/>
                  </a:cubicBezTo>
                  <a:close/>
                  <a:moveTo>
                    <a:pt x="46" y="336"/>
                  </a:moveTo>
                  <a:cubicBezTo>
                    <a:pt x="46" y="334"/>
                    <a:pt x="46" y="333"/>
                    <a:pt x="46" y="328"/>
                  </a:cubicBezTo>
                  <a:cubicBezTo>
                    <a:pt x="47" y="326"/>
                    <a:pt x="47" y="322"/>
                    <a:pt x="48" y="320"/>
                  </a:cubicBezTo>
                  <a:cubicBezTo>
                    <a:pt x="48" y="332"/>
                    <a:pt x="48" y="332"/>
                    <a:pt x="48" y="332"/>
                  </a:cubicBezTo>
                  <a:cubicBezTo>
                    <a:pt x="48" y="336"/>
                    <a:pt x="48" y="335"/>
                    <a:pt x="46" y="336"/>
                  </a:cubicBezTo>
                  <a:close/>
                  <a:moveTo>
                    <a:pt x="38" y="313"/>
                  </a:moveTo>
                  <a:cubicBezTo>
                    <a:pt x="38" y="316"/>
                    <a:pt x="39" y="314"/>
                    <a:pt x="37" y="315"/>
                  </a:cubicBezTo>
                  <a:lnTo>
                    <a:pt x="38" y="313"/>
                  </a:lnTo>
                  <a:close/>
                  <a:moveTo>
                    <a:pt x="40" y="288"/>
                  </a:moveTo>
                  <a:cubicBezTo>
                    <a:pt x="43" y="289"/>
                    <a:pt x="41" y="288"/>
                    <a:pt x="42" y="291"/>
                  </a:cubicBezTo>
                  <a:cubicBezTo>
                    <a:pt x="38" y="288"/>
                    <a:pt x="42" y="290"/>
                    <a:pt x="40" y="288"/>
                  </a:cubicBezTo>
                  <a:close/>
                  <a:moveTo>
                    <a:pt x="96" y="258"/>
                  </a:moveTo>
                  <a:cubicBezTo>
                    <a:pt x="96" y="260"/>
                    <a:pt x="97" y="260"/>
                    <a:pt x="95" y="262"/>
                  </a:cubicBezTo>
                  <a:cubicBezTo>
                    <a:pt x="95" y="262"/>
                    <a:pt x="94" y="264"/>
                    <a:pt x="95" y="260"/>
                  </a:cubicBezTo>
                  <a:cubicBezTo>
                    <a:pt x="95" y="257"/>
                    <a:pt x="95" y="259"/>
                    <a:pt x="96" y="258"/>
                  </a:cubicBezTo>
                  <a:close/>
                  <a:moveTo>
                    <a:pt x="16" y="254"/>
                  </a:moveTo>
                  <a:cubicBezTo>
                    <a:pt x="17" y="256"/>
                    <a:pt x="17" y="253"/>
                    <a:pt x="17" y="260"/>
                  </a:cubicBezTo>
                  <a:cubicBezTo>
                    <a:pt x="14" y="260"/>
                    <a:pt x="16" y="260"/>
                    <a:pt x="14" y="259"/>
                  </a:cubicBezTo>
                  <a:cubicBezTo>
                    <a:pt x="14" y="254"/>
                    <a:pt x="14" y="255"/>
                    <a:pt x="16" y="254"/>
                  </a:cubicBezTo>
                  <a:close/>
                  <a:moveTo>
                    <a:pt x="42" y="278"/>
                  </a:moveTo>
                  <a:cubicBezTo>
                    <a:pt x="41" y="275"/>
                    <a:pt x="42" y="278"/>
                    <a:pt x="42" y="274"/>
                  </a:cubicBezTo>
                  <a:cubicBezTo>
                    <a:pt x="42" y="272"/>
                    <a:pt x="41" y="273"/>
                    <a:pt x="43" y="271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43" y="266"/>
                    <a:pt x="43" y="267"/>
                    <a:pt x="44" y="262"/>
                  </a:cubicBezTo>
                  <a:cubicBezTo>
                    <a:pt x="45" y="257"/>
                    <a:pt x="44" y="257"/>
                    <a:pt x="44" y="253"/>
                  </a:cubicBezTo>
                  <a:cubicBezTo>
                    <a:pt x="46" y="239"/>
                    <a:pt x="43" y="237"/>
                    <a:pt x="48" y="235"/>
                  </a:cubicBezTo>
                  <a:cubicBezTo>
                    <a:pt x="50" y="239"/>
                    <a:pt x="49" y="239"/>
                    <a:pt x="48" y="245"/>
                  </a:cubicBezTo>
                  <a:cubicBezTo>
                    <a:pt x="46" y="256"/>
                    <a:pt x="49" y="251"/>
                    <a:pt x="45" y="267"/>
                  </a:cubicBezTo>
                  <a:cubicBezTo>
                    <a:pt x="44" y="269"/>
                    <a:pt x="44" y="270"/>
                    <a:pt x="44" y="272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7"/>
                    <a:pt x="42" y="277"/>
                    <a:pt x="42" y="277"/>
                  </a:cubicBezTo>
                  <a:lnTo>
                    <a:pt x="42" y="278"/>
                  </a:lnTo>
                  <a:close/>
                  <a:moveTo>
                    <a:pt x="94" y="247"/>
                  </a:moveTo>
                  <a:cubicBezTo>
                    <a:pt x="94" y="247"/>
                    <a:pt x="92" y="248"/>
                    <a:pt x="93" y="243"/>
                  </a:cubicBezTo>
                  <a:cubicBezTo>
                    <a:pt x="93" y="241"/>
                    <a:pt x="94" y="241"/>
                    <a:pt x="95" y="240"/>
                  </a:cubicBezTo>
                  <a:cubicBezTo>
                    <a:pt x="94" y="247"/>
                    <a:pt x="94" y="247"/>
                    <a:pt x="94" y="247"/>
                  </a:cubicBezTo>
                  <a:close/>
                  <a:moveTo>
                    <a:pt x="19" y="247"/>
                  </a:moveTo>
                  <a:cubicBezTo>
                    <a:pt x="16" y="246"/>
                    <a:pt x="15" y="249"/>
                    <a:pt x="16" y="241"/>
                  </a:cubicBezTo>
                  <a:cubicBezTo>
                    <a:pt x="18" y="234"/>
                    <a:pt x="18" y="234"/>
                    <a:pt x="18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36"/>
                    <a:pt x="19" y="236"/>
                    <a:pt x="19" y="236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2"/>
                    <a:pt x="19" y="246"/>
                    <a:pt x="19" y="247"/>
                  </a:cubicBezTo>
                  <a:close/>
                  <a:moveTo>
                    <a:pt x="47" y="230"/>
                  </a:moveTo>
                  <a:cubicBezTo>
                    <a:pt x="49" y="234"/>
                    <a:pt x="48" y="233"/>
                    <a:pt x="47" y="234"/>
                  </a:cubicBezTo>
                  <a:cubicBezTo>
                    <a:pt x="46" y="232"/>
                    <a:pt x="47" y="231"/>
                    <a:pt x="47" y="230"/>
                  </a:cubicBezTo>
                  <a:close/>
                  <a:moveTo>
                    <a:pt x="18" y="233"/>
                  </a:moveTo>
                  <a:cubicBezTo>
                    <a:pt x="17" y="230"/>
                    <a:pt x="16" y="226"/>
                    <a:pt x="20" y="223"/>
                  </a:cubicBezTo>
                  <a:cubicBezTo>
                    <a:pt x="20" y="224"/>
                    <a:pt x="21" y="222"/>
                    <a:pt x="19" y="227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lnTo>
                    <a:pt x="18" y="233"/>
                  </a:lnTo>
                  <a:close/>
                  <a:moveTo>
                    <a:pt x="84" y="231"/>
                  </a:moveTo>
                  <a:cubicBezTo>
                    <a:pt x="86" y="219"/>
                    <a:pt x="86" y="219"/>
                    <a:pt x="86" y="219"/>
                  </a:cubicBezTo>
                  <a:cubicBezTo>
                    <a:pt x="86" y="217"/>
                    <a:pt x="86" y="218"/>
                    <a:pt x="87" y="217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6" y="226"/>
                    <a:pt x="86" y="229"/>
                    <a:pt x="84" y="231"/>
                  </a:cubicBezTo>
                  <a:close/>
                  <a:moveTo>
                    <a:pt x="87" y="207"/>
                  </a:moveTo>
                  <a:cubicBezTo>
                    <a:pt x="90" y="209"/>
                    <a:pt x="87" y="205"/>
                    <a:pt x="89" y="208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2" y="208"/>
                    <a:pt x="94" y="214"/>
                    <a:pt x="87" y="207"/>
                  </a:cubicBezTo>
                  <a:close/>
                  <a:moveTo>
                    <a:pt x="13" y="178"/>
                  </a:moveTo>
                  <a:cubicBezTo>
                    <a:pt x="14" y="180"/>
                    <a:pt x="14" y="177"/>
                    <a:pt x="14" y="181"/>
                  </a:cubicBezTo>
                  <a:cubicBezTo>
                    <a:pt x="13" y="186"/>
                    <a:pt x="15" y="182"/>
                    <a:pt x="12" y="184"/>
                  </a:cubicBezTo>
                  <a:cubicBezTo>
                    <a:pt x="10" y="181"/>
                    <a:pt x="10" y="180"/>
                    <a:pt x="13" y="178"/>
                  </a:cubicBezTo>
                  <a:close/>
                  <a:moveTo>
                    <a:pt x="70" y="173"/>
                  </a:moveTo>
                  <a:cubicBezTo>
                    <a:pt x="72" y="177"/>
                    <a:pt x="70" y="175"/>
                    <a:pt x="70" y="175"/>
                  </a:cubicBezTo>
                  <a:cubicBezTo>
                    <a:pt x="69" y="175"/>
                    <a:pt x="68" y="175"/>
                    <a:pt x="70" y="173"/>
                  </a:cubicBezTo>
                  <a:close/>
                  <a:moveTo>
                    <a:pt x="16" y="199"/>
                  </a:moveTo>
                  <a:cubicBezTo>
                    <a:pt x="15" y="193"/>
                    <a:pt x="21" y="163"/>
                    <a:pt x="23" y="156"/>
                  </a:cubicBezTo>
                  <a:cubicBezTo>
                    <a:pt x="23" y="158"/>
                    <a:pt x="24" y="158"/>
                    <a:pt x="23" y="161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3"/>
                    <a:pt x="19" y="194"/>
                    <a:pt x="17" y="199"/>
                  </a:cubicBezTo>
                  <a:lnTo>
                    <a:pt x="16" y="199"/>
                  </a:lnTo>
                  <a:close/>
                  <a:moveTo>
                    <a:pt x="94" y="173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7" y="154"/>
                    <a:pt x="94" y="157"/>
                    <a:pt x="98" y="156"/>
                  </a:cubicBezTo>
                  <a:cubicBezTo>
                    <a:pt x="99" y="160"/>
                    <a:pt x="97" y="159"/>
                    <a:pt x="95" y="168"/>
                  </a:cubicBezTo>
                  <a:cubicBezTo>
                    <a:pt x="95" y="169"/>
                    <a:pt x="95" y="170"/>
                    <a:pt x="95" y="171"/>
                  </a:cubicBezTo>
                  <a:cubicBezTo>
                    <a:pt x="94" y="173"/>
                    <a:pt x="94" y="172"/>
                    <a:pt x="94" y="173"/>
                  </a:cubicBezTo>
                  <a:close/>
                  <a:moveTo>
                    <a:pt x="60" y="147"/>
                  </a:moveTo>
                  <a:cubicBezTo>
                    <a:pt x="60" y="150"/>
                    <a:pt x="61" y="148"/>
                    <a:pt x="59" y="150"/>
                  </a:cubicBezTo>
                  <a:cubicBezTo>
                    <a:pt x="59" y="146"/>
                    <a:pt x="57" y="148"/>
                    <a:pt x="60" y="147"/>
                  </a:cubicBezTo>
                  <a:close/>
                  <a:moveTo>
                    <a:pt x="19" y="136"/>
                  </a:moveTo>
                  <a:cubicBezTo>
                    <a:pt x="19" y="133"/>
                    <a:pt x="19" y="130"/>
                    <a:pt x="20" y="126"/>
                  </a:cubicBezTo>
                  <a:cubicBezTo>
                    <a:pt x="23" y="116"/>
                    <a:pt x="23" y="118"/>
                    <a:pt x="25" y="118"/>
                  </a:cubicBezTo>
                  <a:cubicBezTo>
                    <a:pt x="25" y="120"/>
                    <a:pt x="27" y="114"/>
                    <a:pt x="24" y="123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0" y="144"/>
                    <a:pt x="21" y="142"/>
                    <a:pt x="19" y="148"/>
                  </a:cubicBezTo>
                  <a:cubicBezTo>
                    <a:pt x="18" y="151"/>
                    <a:pt x="17" y="154"/>
                    <a:pt x="18" y="157"/>
                  </a:cubicBezTo>
                  <a:cubicBezTo>
                    <a:pt x="16" y="157"/>
                    <a:pt x="14" y="161"/>
                    <a:pt x="16" y="152"/>
                  </a:cubicBezTo>
                  <a:cubicBezTo>
                    <a:pt x="16" y="151"/>
                    <a:pt x="17" y="151"/>
                    <a:pt x="17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4" y="141"/>
                    <a:pt x="15" y="150"/>
                    <a:pt x="17" y="141"/>
                  </a:cubicBezTo>
                  <a:cubicBezTo>
                    <a:pt x="18" y="137"/>
                    <a:pt x="17" y="142"/>
                    <a:pt x="17" y="139"/>
                  </a:cubicBezTo>
                  <a:cubicBezTo>
                    <a:pt x="18" y="137"/>
                    <a:pt x="19" y="137"/>
                    <a:pt x="19" y="136"/>
                  </a:cubicBezTo>
                  <a:close/>
                  <a:moveTo>
                    <a:pt x="43" y="104"/>
                  </a:moveTo>
                  <a:cubicBezTo>
                    <a:pt x="42" y="107"/>
                    <a:pt x="42" y="107"/>
                    <a:pt x="42" y="107"/>
                  </a:cubicBezTo>
                  <a:cubicBezTo>
                    <a:pt x="41" y="104"/>
                    <a:pt x="42" y="106"/>
                    <a:pt x="43" y="104"/>
                  </a:cubicBezTo>
                  <a:close/>
                  <a:moveTo>
                    <a:pt x="70" y="97"/>
                  </a:moveTo>
                  <a:cubicBezTo>
                    <a:pt x="70" y="95"/>
                    <a:pt x="70" y="95"/>
                    <a:pt x="71" y="94"/>
                  </a:cubicBezTo>
                  <a:cubicBezTo>
                    <a:pt x="72" y="97"/>
                    <a:pt x="72" y="97"/>
                    <a:pt x="70" y="97"/>
                  </a:cubicBezTo>
                  <a:close/>
                  <a:moveTo>
                    <a:pt x="50" y="85"/>
                  </a:moveTo>
                  <a:cubicBezTo>
                    <a:pt x="49" y="84"/>
                    <a:pt x="45" y="87"/>
                    <a:pt x="50" y="76"/>
                  </a:cubicBezTo>
                  <a:cubicBezTo>
                    <a:pt x="51" y="79"/>
                    <a:pt x="50" y="81"/>
                    <a:pt x="50" y="81"/>
                  </a:cubicBezTo>
                  <a:cubicBezTo>
                    <a:pt x="49" y="85"/>
                    <a:pt x="49" y="83"/>
                    <a:pt x="50" y="85"/>
                  </a:cubicBezTo>
                  <a:close/>
                  <a:moveTo>
                    <a:pt x="103" y="36"/>
                  </a:moveTo>
                  <a:cubicBezTo>
                    <a:pt x="102" y="31"/>
                    <a:pt x="102" y="36"/>
                    <a:pt x="102" y="31"/>
                  </a:cubicBezTo>
                  <a:cubicBezTo>
                    <a:pt x="101" y="27"/>
                    <a:pt x="103" y="23"/>
                    <a:pt x="101" y="19"/>
                  </a:cubicBezTo>
                  <a:cubicBezTo>
                    <a:pt x="101" y="19"/>
                    <a:pt x="100" y="18"/>
                    <a:pt x="100" y="18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1"/>
                    <a:pt x="98" y="0"/>
                    <a:pt x="97" y="5"/>
                  </a:cubicBezTo>
                  <a:cubicBezTo>
                    <a:pt x="96" y="8"/>
                    <a:pt x="96" y="6"/>
                    <a:pt x="96" y="10"/>
                  </a:cubicBezTo>
                  <a:cubicBezTo>
                    <a:pt x="97" y="14"/>
                    <a:pt x="96" y="16"/>
                    <a:pt x="97" y="19"/>
                  </a:cubicBezTo>
                  <a:cubicBezTo>
                    <a:pt x="97" y="20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22"/>
                    <a:pt x="98" y="19"/>
                    <a:pt x="97" y="2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59"/>
                    <a:pt x="90" y="70"/>
                    <a:pt x="86" y="8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101"/>
                    <a:pt x="84" y="106"/>
                    <a:pt x="84" y="11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8" y="127"/>
                    <a:pt x="77" y="128"/>
                    <a:pt x="76" y="134"/>
                  </a:cubicBezTo>
                  <a:cubicBezTo>
                    <a:pt x="76" y="139"/>
                    <a:pt x="76" y="144"/>
                    <a:pt x="75" y="149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2" y="157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3" y="84"/>
                    <a:pt x="81" y="70"/>
                    <a:pt x="84" y="61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48"/>
                    <a:pt x="84" y="53"/>
                    <a:pt x="83" y="51"/>
                  </a:cubicBezTo>
                  <a:cubicBezTo>
                    <a:pt x="83" y="51"/>
                    <a:pt x="82" y="52"/>
                    <a:pt x="82" y="52"/>
                  </a:cubicBezTo>
                  <a:cubicBezTo>
                    <a:pt x="82" y="54"/>
                    <a:pt x="82" y="55"/>
                    <a:pt x="80" y="56"/>
                  </a:cubicBezTo>
                  <a:cubicBezTo>
                    <a:pt x="79" y="54"/>
                    <a:pt x="79" y="52"/>
                    <a:pt x="80" y="48"/>
                  </a:cubicBezTo>
                  <a:cubicBezTo>
                    <a:pt x="76" y="49"/>
                    <a:pt x="78" y="50"/>
                    <a:pt x="76" y="51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7"/>
                  </a:cubicBezTo>
                  <a:cubicBezTo>
                    <a:pt x="77" y="15"/>
                    <a:pt x="78" y="16"/>
                    <a:pt x="77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30"/>
                    <a:pt x="67" y="47"/>
                    <a:pt x="65" y="64"/>
                  </a:cubicBezTo>
                  <a:cubicBezTo>
                    <a:pt x="64" y="67"/>
                    <a:pt x="64" y="70"/>
                    <a:pt x="63" y="74"/>
                  </a:cubicBezTo>
                  <a:cubicBezTo>
                    <a:pt x="63" y="76"/>
                    <a:pt x="62" y="78"/>
                    <a:pt x="62" y="78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5" y="105"/>
                    <a:pt x="54" y="118"/>
                    <a:pt x="51" y="131"/>
                  </a:cubicBezTo>
                  <a:cubicBezTo>
                    <a:pt x="48" y="147"/>
                    <a:pt x="49" y="163"/>
                    <a:pt x="44" y="170"/>
                  </a:cubicBezTo>
                  <a:cubicBezTo>
                    <a:pt x="44" y="164"/>
                    <a:pt x="44" y="152"/>
                    <a:pt x="46" y="148"/>
                  </a:cubicBezTo>
                  <a:cubicBezTo>
                    <a:pt x="49" y="140"/>
                    <a:pt x="50" y="117"/>
                    <a:pt x="53" y="107"/>
                  </a:cubicBezTo>
                  <a:cubicBezTo>
                    <a:pt x="53" y="105"/>
                    <a:pt x="52" y="104"/>
                    <a:pt x="53" y="101"/>
                  </a:cubicBezTo>
                  <a:cubicBezTo>
                    <a:pt x="55" y="96"/>
                    <a:pt x="55" y="94"/>
                    <a:pt x="56" y="89"/>
                  </a:cubicBezTo>
                  <a:cubicBezTo>
                    <a:pt x="57" y="86"/>
                    <a:pt x="57" y="88"/>
                    <a:pt x="57" y="83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57" y="58"/>
                    <a:pt x="61" y="56"/>
                    <a:pt x="61" y="48"/>
                  </a:cubicBezTo>
                  <a:cubicBezTo>
                    <a:pt x="59" y="49"/>
                    <a:pt x="58" y="50"/>
                    <a:pt x="57" y="52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1" y="71"/>
                    <a:pt x="51" y="7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67"/>
                    <a:pt x="50" y="62"/>
                    <a:pt x="51" y="57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7" y="60"/>
                    <a:pt x="47" y="58"/>
                    <a:pt x="46" y="61"/>
                  </a:cubicBezTo>
                  <a:cubicBezTo>
                    <a:pt x="45" y="65"/>
                    <a:pt x="46" y="64"/>
                    <a:pt x="44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1" y="63"/>
                    <a:pt x="41" y="62"/>
                  </a:cubicBezTo>
                  <a:cubicBezTo>
                    <a:pt x="40" y="67"/>
                    <a:pt x="38" y="74"/>
                    <a:pt x="37" y="79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4" y="122"/>
                    <a:pt x="29" y="111"/>
                    <a:pt x="29" y="104"/>
                  </a:cubicBezTo>
                  <a:cubicBezTo>
                    <a:pt x="29" y="102"/>
                    <a:pt x="29" y="103"/>
                    <a:pt x="28" y="102"/>
                  </a:cubicBezTo>
                  <a:cubicBezTo>
                    <a:pt x="27" y="105"/>
                    <a:pt x="27" y="106"/>
                    <a:pt x="25" y="108"/>
                  </a:cubicBezTo>
                  <a:cubicBezTo>
                    <a:pt x="23" y="107"/>
                    <a:pt x="22" y="107"/>
                    <a:pt x="22" y="104"/>
                  </a:cubicBezTo>
                  <a:cubicBezTo>
                    <a:pt x="22" y="98"/>
                    <a:pt x="24" y="98"/>
                    <a:pt x="20" y="9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1"/>
                    <a:pt x="18" y="90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2" y="105"/>
                    <a:pt x="10" y="118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9"/>
                    <a:pt x="11" y="129"/>
                    <a:pt x="12" y="132"/>
                  </a:cubicBezTo>
                  <a:cubicBezTo>
                    <a:pt x="8" y="131"/>
                    <a:pt x="9" y="131"/>
                    <a:pt x="6" y="133"/>
                  </a:cubicBezTo>
                  <a:cubicBezTo>
                    <a:pt x="6" y="137"/>
                    <a:pt x="8" y="137"/>
                    <a:pt x="6" y="141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1"/>
                    <a:pt x="8" y="157"/>
                    <a:pt x="5" y="159"/>
                  </a:cubicBezTo>
                  <a:cubicBezTo>
                    <a:pt x="7" y="161"/>
                    <a:pt x="7" y="161"/>
                    <a:pt x="6" y="165"/>
                  </a:cubicBezTo>
                  <a:cubicBezTo>
                    <a:pt x="5" y="167"/>
                    <a:pt x="5" y="168"/>
                    <a:pt x="4" y="171"/>
                  </a:cubicBezTo>
                  <a:cubicBezTo>
                    <a:pt x="4" y="176"/>
                    <a:pt x="4" y="177"/>
                    <a:pt x="5" y="182"/>
                  </a:cubicBezTo>
                  <a:cubicBezTo>
                    <a:pt x="4" y="183"/>
                    <a:pt x="5" y="183"/>
                    <a:pt x="2" y="183"/>
                  </a:cubicBezTo>
                  <a:cubicBezTo>
                    <a:pt x="3" y="188"/>
                    <a:pt x="2" y="185"/>
                    <a:pt x="2" y="190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9"/>
                    <a:pt x="1" y="201"/>
                    <a:pt x="0" y="204"/>
                  </a:cubicBezTo>
                  <a:cubicBezTo>
                    <a:pt x="5" y="208"/>
                    <a:pt x="5" y="208"/>
                    <a:pt x="5" y="208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0" y="211"/>
                    <a:pt x="3" y="214"/>
                    <a:pt x="4" y="216"/>
                  </a:cubicBezTo>
                  <a:cubicBezTo>
                    <a:pt x="4" y="218"/>
                    <a:pt x="4" y="216"/>
                    <a:pt x="4" y="219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9"/>
                    <a:pt x="5" y="230"/>
                    <a:pt x="5" y="236"/>
                  </a:cubicBezTo>
                  <a:cubicBezTo>
                    <a:pt x="4" y="240"/>
                    <a:pt x="5" y="241"/>
                    <a:pt x="2" y="244"/>
                  </a:cubicBezTo>
                  <a:cubicBezTo>
                    <a:pt x="6" y="256"/>
                    <a:pt x="3" y="251"/>
                    <a:pt x="3" y="256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4" y="258"/>
                    <a:pt x="4" y="259"/>
                    <a:pt x="4" y="259"/>
                  </a:cubicBezTo>
                  <a:cubicBezTo>
                    <a:pt x="3" y="266"/>
                    <a:pt x="4" y="263"/>
                    <a:pt x="6" y="268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10" y="270"/>
                    <a:pt x="7" y="271"/>
                    <a:pt x="9" y="270"/>
                  </a:cubicBezTo>
                  <a:cubicBezTo>
                    <a:pt x="10" y="269"/>
                    <a:pt x="9" y="270"/>
                    <a:pt x="11" y="26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3" y="264"/>
                  </a:cubicBezTo>
                  <a:cubicBezTo>
                    <a:pt x="13" y="265"/>
                    <a:pt x="19" y="264"/>
                    <a:pt x="17" y="263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3" y="272"/>
                    <a:pt x="13" y="272"/>
                    <a:pt x="13" y="272"/>
                  </a:cubicBezTo>
                  <a:cubicBezTo>
                    <a:pt x="16" y="279"/>
                    <a:pt x="11" y="277"/>
                    <a:pt x="12" y="284"/>
                  </a:cubicBezTo>
                  <a:cubicBezTo>
                    <a:pt x="12" y="289"/>
                    <a:pt x="12" y="284"/>
                    <a:pt x="12" y="288"/>
                  </a:cubicBezTo>
                  <a:cubicBezTo>
                    <a:pt x="12" y="291"/>
                    <a:pt x="11" y="293"/>
                    <a:pt x="12" y="297"/>
                  </a:cubicBezTo>
                  <a:cubicBezTo>
                    <a:pt x="12" y="304"/>
                    <a:pt x="14" y="302"/>
                    <a:pt x="10" y="309"/>
                  </a:cubicBezTo>
                  <a:cubicBezTo>
                    <a:pt x="10" y="309"/>
                    <a:pt x="10" y="310"/>
                    <a:pt x="10" y="310"/>
                  </a:cubicBezTo>
                  <a:cubicBezTo>
                    <a:pt x="10" y="310"/>
                    <a:pt x="10" y="311"/>
                    <a:pt x="9" y="311"/>
                  </a:cubicBezTo>
                  <a:cubicBezTo>
                    <a:pt x="8" y="316"/>
                    <a:pt x="11" y="313"/>
                    <a:pt x="8" y="318"/>
                  </a:cubicBezTo>
                  <a:cubicBezTo>
                    <a:pt x="10" y="320"/>
                    <a:pt x="10" y="319"/>
                    <a:pt x="10" y="324"/>
                  </a:cubicBezTo>
                  <a:cubicBezTo>
                    <a:pt x="13" y="324"/>
                    <a:pt x="13" y="322"/>
                    <a:pt x="15" y="325"/>
                  </a:cubicBezTo>
                  <a:cubicBezTo>
                    <a:pt x="14" y="328"/>
                    <a:pt x="16" y="326"/>
                    <a:pt x="13" y="328"/>
                  </a:cubicBezTo>
                  <a:cubicBezTo>
                    <a:pt x="12" y="331"/>
                    <a:pt x="12" y="331"/>
                    <a:pt x="12" y="331"/>
                  </a:cubicBezTo>
                  <a:cubicBezTo>
                    <a:pt x="11" y="328"/>
                    <a:pt x="12" y="332"/>
                    <a:pt x="12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8" y="332"/>
                    <a:pt x="8" y="335"/>
                    <a:pt x="9" y="337"/>
                  </a:cubicBezTo>
                  <a:cubicBezTo>
                    <a:pt x="10" y="341"/>
                    <a:pt x="10" y="341"/>
                    <a:pt x="13" y="343"/>
                  </a:cubicBezTo>
                  <a:cubicBezTo>
                    <a:pt x="10" y="347"/>
                    <a:pt x="12" y="343"/>
                    <a:pt x="10" y="346"/>
                  </a:cubicBezTo>
                  <a:cubicBezTo>
                    <a:pt x="10" y="347"/>
                    <a:pt x="11" y="347"/>
                    <a:pt x="11" y="347"/>
                  </a:cubicBezTo>
                  <a:cubicBezTo>
                    <a:pt x="12" y="352"/>
                    <a:pt x="12" y="352"/>
                    <a:pt x="12" y="352"/>
                  </a:cubicBezTo>
                  <a:cubicBezTo>
                    <a:pt x="11" y="353"/>
                    <a:pt x="10" y="353"/>
                    <a:pt x="8" y="353"/>
                  </a:cubicBezTo>
                  <a:cubicBezTo>
                    <a:pt x="8" y="355"/>
                    <a:pt x="9" y="363"/>
                    <a:pt x="10" y="361"/>
                  </a:cubicBezTo>
                  <a:cubicBezTo>
                    <a:pt x="10" y="361"/>
                    <a:pt x="10" y="361"/>
                    <a:pt x="10" y="362"/>
                  </a:cubicBezTo>
                  <a:cubicBezTo>
                    <a:pt x="10" y="365"/>
                    <a:pt x="10" y="365"/>
                    <a:pt x="8" y="367"/>
                  </a:cubicBezTo>
                  <a:cubicBezTo>
                    <a:pt x="10" y="369"/>
                    <a:pt x="10" y="369"/>
                    <a:pt x="10" y="369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7" y="374"/>
                    <a:pt x="6" y="372"/>
                    <a:pt x="7" y="375"/>
                  </a:cubicBezTo>
                  <a:cubicBezTo>
                    <a:pt x="7" y="375"/>
                    <a:pt x="7" y="377"/>
                    <a:pt x="7" y="377"/>
                  </a:cubicBezTo>
                  <a:cubicBezTo>
                    <a:pt x="8" y="380"/>
                    <a:pt x="8" y="382"/>
                    <a:pt x="10" y="384"/>
                  </a:cubicBezTo>
                  <a:cubicBezTo>
                    <a:pt x="10" y="384"/>
                    <a:pt x="10" y="385"/>
                    <a:pt x="10" y="385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0" y="387"/>
                    <a:pt x="10" y="388"/>
                    <a:pt x="10" y="390"/>
                  </a:cubicBezTo>
                  <a:cubicBezTo>
                    <a:pt x="10" y="392"/>
                    <a:pt x="8" y="394"/>
                    <a:pt x="9" y="396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8" y="401"/>
                    <a:pt x="8" y="404"/>
                    <a:pt x="10" y="407"/>
                  </a:cubicBezTo>
                  <a:cubicBezTo>
                    <a:pt x="9" y="409"/>
                    <a:pt x="9" y="409"/>
                    <a:pt x="8" y="411"/>
                  </a:cubicBezTo>
                  <a:cubicBezTo>
                    <a:pt x="8" y="413"/>
                    <a:pt x="8" y="415"/>
                    <a:pt x="8" y="418"/>
                  </a:cubicBezTo>
                  <a:cubicBezTo>
                    <a:pt x="12" y="419"/>
                    <a:pt x="12" y="419"/>
                    <a:pt x="12" y="419"/>
                  </a:cubicBezTo>
                  <a:cubicBezTo>
                    <a:pt x="11" y="424"/>
                    <a:pt x="12" y="418"/>
                    <a:pt x="11" y="423"/>
                  </a:cubicBezTo>
                  <a:cubicBezTo>
                    <a:pt x="18" y="426"/>
                    <a:pt x="12" y="423"/>
                    <a:pt x="16" y="431"/>
                  </a:cubicBezTo>
                  <a:cubicBezTo>
                    <a:pt x="21" y="428"/>
                    <a:pt x="17" y="424"/>
                    <a:pt x="19" y="415"/>
                  </a:cubicBezTo>
                  <a:cubicBezTo>
                    <a:pt x="21" y="407"/>
                    <a:pt x="19" y="390"/>
                    <a:pt x="21" y="383"/>
                  </a:cubicBezTo>
                  <a:cubicBezTo>
                    <a:pt x="24" y="383"/>
                    <a:pt x="24" y="383"/>
                    <a:pt x="24" y="383"/>
                  </a:cubicBezTo>
                  <a:cubicBezTo>
                    <a:pt x="26" y="381"/>
                    <a:pt x="27" y="364"/>
                    <a:pt x="28" y="360"/>
                  </a:cubicBezTo>
                  <a:cubicBezTo>
                    <a:pt x="29" y="358"/>
                    <a:pt x="29" y="356"/>
                    <a:pt x="31" y="355"/>
                  </a:cubicBezTo>
                  <a:cubicBezTo>
                    <a:pt x="33" y="358"/>
                    <a:pt x="32" y="351"/>
                    <a:pt x="32" y="359"/>
                  </a:cubicBezTo>
                  <a:cubicBezTo>
                    <a:pt x="32" y="362"/>
                    <a:pt x="29" y="378"/>
                    <a:pt x="30" y="402"/>
                  </a:cubicBezTo>
                  <a:cubicBezTo>
                    <a:pt x="33" y="400"/>
                    <a:pt x="32" y="402"/>
                    <a:pt x="33" y="399"/>
                  </a:cubicBezTo>
                  <a:cubicBezTo>
                    <a:pt x="35" y="396"/>
                    <a:pt x="38" y="369"/>
                    <a:pt x="40" y="362"/>
                  </a:cubicBezTo>
                  <a:cubicBezTo>
                    <a:pt x="40" y="360"/>
                    <a:pt x="41" y="357"/>
                    <a:pt x="42" y="354"/>
                  </a:cubicBezTo>
                  <a:cubicBezTo>
                    <a:pt x="42" y="347"/>
                    <a:pt x="43" y="343"/>
                    <a:pt x="44" y="337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6" y="342"/>
                    <a:pt x="46" y="343"/>
                    <a:pt x="46" y="344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349"/>
                    <a:pt x="43" y="355"/>
                    <a:pt x="44" y="357"/>
                  </a:cubicBezTo>
                  <a:cubicBezTo>
                    <a:pt x="44" y="359"/>
                    <a:pt x="44" y="356"/>
                    <a:pt x="45" y="362"/>
                  </a:cubicBezTo>
                  <a:cubicBezTo>
                    <a:pt x="45" y="364"/>
                    <a:pt x="44" y="366"/>
                    <a:pt x="44" y="368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5" y="390"/>
                    <a:pt x="43" y="390"/>
                    <a:pt x="45" y="390"/>
                  </a:cubicBezTo>
                  <a:cubicBezTo>
                    <a:pt x="49" y="389"/>
                    <a:pt x="49" y="378"/>
                    <a:pt x="50" y="374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52" y="366"/>
                    <a:pt x="51" y="369"/>
                    <a:pt x="52" y="367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3" y="361"/>
                    <a:pt x="53" y="361"/>
                    <a:pt x="53" y="361"/>
                  </a:cubicBezTo>
                  <a:cubicBezTo>
                    <a:pt x="55" y="364"/>
                    <a:pt x="54" y="366"/>
                    <a:pt x="54" y="370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8" y="367"/>
                    <a:pt x="58" y="366"/>
                    <a:pt x="58" y="366"/>
                  </a:cubicBezTo>
                  <a:cubicBezTo>
                    <a:pt x="61" y="364"/>
                    <a:pt x="62" y="362"/>
                    <a:pt x="63" y="358"/>
                  </a:cubicBezTo>
                  <a:cubicBezTo>
                    <a:pt x="63" y="358"/>
                    <a:pt x="63" y="358"/>
                    <a:pt x="63" y="357"/>
                  </a:cubicBezTo>
                  <a:cubicBezTo>
                    <a:pt x="65" y="348"/>
                    <a:pt x="65" y="348"/>
                    <a:pt x="65" y="348"/>
                  </a:cubicBezTo>
                  <a:cubicBezTo>
                    <a:pt x="66" y="339"/>
                    <a:pt x="68" y="330"/>
                    <a:pt x="70" y="322"/>
                  </a:cubicBezTo>
                  <a:cubicBezTo>
                    <a:pt x="71" y="329"/>
                    <a:pt x="71" y="329"/>
                    <a:pt x="71" y="329"/>
                  </a:cubicBezTo>
                  <a:cubicBezTo>
                    <a:pt x="71" y="329"/>
                    <a:pt x="71" y="330"/>
                    <a:pt x="72" y="330"/>
                  </a:cubicBezTo>
                  <a:cubicBezTo>
                    <a:pt x="73" y="329"/>
                    <a:pt x="72" y="332"/>
                    <a:pt x="74" y="327"/>
                  </a:cubicBezTo>
                  <a:cubicBezTo>
                    <a:pt x="74" y="326"/>
                    <a:pt x="74" y="324"/>
                    <a:pt x="74" y="322"/>
                  </a:cubicBezTo>
                  <a:cubicBezTo>
                    <a:pt x="76" y="314"/>
                    <a:pt x="81" y="309"/>
                    <a:pt x="81" y="300"/>
                  </a:cubicBezTo>
                  <a:cubicBezTo>
                    <a:pt x="87" y="298"/>
                    <a:pt x="87" y="298"/>
                    <a:pt x="88" y="290"/>
                  </a:cubicBezTo>
                  <a:cubicBezTo>
                    <a:pt x="89" y="279"/>
                    <a:pt x="87" y="273"/>
                    <a:pt x="90" y="269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3" y="274"/>
                    <a:pt x="93" y="277"/>
                    <a:pt x="92" y="286"/>
                  </a:cubicBezTo>
                  <a:cubicBezTo>
                    <a:pt x="89" y="303"/>
                    <a:pt x="89" y="303"/>
                    <a:pt x="89" y="303"/>
                  </a:cubicBezTo>
                  <a:cubicBezTo>
                    <a:pt x="92" y="306"/>
                    <a:pt x="88" y="305"/>
                    <a:pt x="93" y="306"/>
                  </a:cubicBezTo>
                  <a:cubicBezTo>
                    <a:pt x="92" y="302"/>
                    <a:pt x="92" y="302"/>
                    <a:pt x="95" y="300"/>
                  </a:cubicBezTo>
                  <a:cubicBezTo>
                    <a:pt x="95" y="298"/>
                    <a:pt x="95" y="296"/>
                    <a:pt x="95" y="294"/>
                  </a:cubicBezTo>
                  <a:cubicBezTo>
                    <a:pt x="95" y="294"/>
                    <a:pt x="96" y="294"/>
                    <a:pt x="96" y="294"/>
                  </a:cubicBezTo>
                  <a:cubicBezTo>
                    <a:pt x="97" y="291"/>
                    <a:pt x="97" y="288"/>
                    <a:pt x="99" y="286"/>
                  </a:cubicBezTo>
                  <a:cubicBezTo>
                    <a:pt x="98" y="279"/>
                    <a:pt x="101" y="271"/>
                    <a:pt x="102" y="264"/>
                  </a:cubicBezTo>
                  <a:cubicBezTo>
                    <a:pt x="103" y="262"/>
                    <a:pt x="104" y="259"/>
                    <a:pt x="104" y="257"/>
                  </a:cubicBezTo>
                  <a:cubicBezTo>
                    <a:pt x="105" y="252"/>
                    <a:pt x="105" y="244"/>
                    <a:pt x="107" y="240"/>
                  </a:cubicBezTo>
                  <a:cubicBezTo>
                    <a:pt x="108" y="237"/>
                    <a:pt x="107" y="235"/>
                    <a:pt x="107" y="232"/>
                  </a:cubicBezTo>
                  <a:cubicBezTo>
                    <a:pt x="107" y="229"/>
                    <a:pt x="108" y="228"/>
                    <a:pt x="108" y="224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09" y="223"/>
                    <a:pt x="108" y="224"/>
                    <a:pt x="109" y="222"/>
                  </a:cubicBezTo>
                  <a:cubicBezTo>
                    <a:pt x="111" y="218"/>
                    <a:pt x="111" y="214"/>
                    <a:pt x="112" y="208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2"/>
                    <a:pt x="109" y="201"/>
                    <a:pt x="112" y="200"/>
                  </a:cubicBezTo>
                  <a:cubicBezTo>
                    <a:pt x="112" y="194"/>
                    <a:pt x="113" y="196"/>
                    <a:pt x="111" y="193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1" y="189"/>
                    <a:pt x="111" y="189"/>
                    <a:pt x="111" y="188"/>
                  </a:cubicBezTo>
                  <a:cubicBezTo>
                    <a:pt x="111" y="187"/>
                    <a:pt x="112" y="184"/>
                    <a:pt x="112" y="183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4" y="175"/>
                    <a:pt x="110" y="173"/>
                    <a:pt x="107" y="177"/>
                  </a:cubicBezTo>
                  <a:cubicBezTo>
                    <a:pt x="105" y="180"/>
                    <a:pt x="107" y="178"/>
                    <a:pt x="105" y="179"/>
                  </a:cubicBezTo>
                  <a:cubicBezTo>
                    <a:pt x="105" y="178"/>
                    <a:pt x="107" y="162"/>
                    <a:pt x="107" y="161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09" y="155"/>
                    <a:pt x="110" y="156"/>
                    <a:pt x="108" y="154"/>
                  </a:cubicBezTo>
                  <a:cubicBezTo>
                    <a:pt x="107" y="154"/>
                    <a:pt x="106" y="153"/>
                    <a:pt x="106" y="153"/>
                  </a:cubicBezTo>
                  <a:cubicBezTo>
                    <a:pt x="109" y="151"/>
                    <a:pt x="109" y="143"/>
                    <a:pt x="109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1" y="133"/>
                    <a:pt x="110" y="135"/>
                    <a:pt x="111" y="130"/>
                  </a:cubicBezTo>
                  <a:cubicBezTo>
                    <a:pt x="112" y="122"/>
                    <a:pt x="112" y="110"/>
                    <a:pt x="114" y="103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93"/>
                    <a:pt x="111" y="92"/>
                    <a:pt x="104" y="92"/>
                  </a:cubicBezTo>
                  <a:cubicBezTo>
                    <a:pt x="104" y="97"/>
                    <a:pt x="105" y="98"/>
                    <a:pt x="105" y="104"/>
                  </a:cubicBezTo>
                  <a:cubicBezTo>
                    <a:pt x="101" y="106"/>
                    <a:pt x="104" y="112"/>
                    <a:pt x="104" y="115"/>
                  </a:cubicBezTo>
                  <a:cubicBezTo>
                    <a:pt x="103" y="117"/>
                    <a:pt x="103" y="118"/>
                    <a:pt x="102" y="121"/>
                  </a:cubicBezTo>
                  <a:cubicBezTo>
                    <a:pt x="101" y="130"/>
                    <a:pt x="98" y="144"/>
                    <a:pt x="98" y="154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4" y="146"/>
                    <a:pt x="99" y="128"/>
                    <a:pt x="96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1"/>
                    <a:pt x="97" y="121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7" y="106"/>
                    <a:pt x="100" y="108"/>
                    <a:pt x="100" y="99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8"/>
                    <a:pt x="102" y="47"/>
                    <a:pt x="102" y="43"/>
                  </a:cubicBezTo>
                  <a:cubicBezTo>
                    <a:pt x="102" y="39"/>
                    <a:pt x="100" y="40"/>
                    <a:pt x="102" y="34"/>
                  </a:cubicBezTo>
                  <a:lnTo>
                    <a:pt x="103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4258498" y="5651989"/>
              <a:ext cx="127589" cy="406250"/>
            </a:xfrm>
            <a:custGeom>
              <a:avLst/>
              <a:gdLst>
                <a:gd name="T0" fmla="*/ 87 w 127"/>
                <a:gd name="T1" fmla="*/ 343 h 404"/>
                <a:gd name="T2" fmla="*/ 41 w 127"/>
                <a:gd name="T3" fmla="*/ 313 h 404"/>
                <a:gd name="T4" fmla="*/ 95 w 127"/>
                <a:gd name="T5" fmla="*/ 300 h 404"/>
                <a:gd name="T6" fmla="*/ 23 w 127"/>
                <a:gd name="T7" fmla="*/ 272 h 404"/>
                <a:gd name="T8" fmla="*/ 31 w 127"/>
                <a:gd name="T9" fmla="*/ 258 h 404"/>
                <a:gd name="T10" fmla="*/ 89 w 127"/>
                <a:gd name="T11" fmla="*/ 253 h 404"/>
                <a:gd name="T12" fmla="*/ 96 w 127"/>
                <a:gd name="T13" fmla="*/ 201 h 404"/>
                <a:gd name="T14" fmla="*/ 80 w 127"/>
                <a:gd name="T15" fmla="*/ 188 h 404"/>
                <a:gd name="T16" fmla="*/ 17 w 127"/>
                <a:gd name="T17" fmla="*/ 184 h 404"/>
                <a:gd name="T18" fmla="*/ 9 w 127"/>
                <a:gd name="T19" fmla="*/ 179 h 404"/>
                <a:gd name="T20" fmla="*/ 15 w 127"/>
                <a:gd name="T21" fmla="*/ 164 h 404"/>
                <a:gd name="T22" fmla="*/ 23 w 127"/>
                <a:gd name="T23" fmla="*/ 140 h 404"/>
                <a:gd name="T24" fmla="*/ 23 w 127"/>
                <a:gd name="T25" fmla="*/ 132 h 404"/>
                <a:gd name="T26" fmla="*/ 105 w 127"/>
                <a:gd name="T27" fmla="*/ 129 h 404"/>
                <a:gd name="T28" fmla="*/ 25 w 127"/>
                <a:gd name="T29" fmla="*/ 122 h 404"/>
                <a:gd name="T30" fmla="*/ 50 w 127"/>
                <a:gd name="T31" fmla="*/ 131 h 404"/>
                <a:gd name="T32" fmla="*/ 54 w 127"/>
                <a:gd name="T33" fmla="*/ 91 h 404"/>
                <a:gd name="T34" fmla="*/ 46 w 127"/>
                <a:gd name="T35" fmla="*/ 52 h 404"/>
                <a:gd name="T36" fmla="*/ 40 w 127"/>
                <a:gd name="T37" fmla="*/ 16 h 404"/>
                <a:gd name="T38" fmla="*/ 34 w 127"/>
                <a:gd name="T39" fmla="*/ 109 h 404"/>
                <a:gd name="T40" fmla="*/ 33 w 127"/>
                <a:gd name="T41" fmla="*/ 76 h 404"/>
                <a:gd name="T42" fmla="*/ 30 w 127"/>
                <a:gd name="T43" fmla="*/ 49 h 404"/>
                <a:gd name="T44" fmla="*/ 21 w 127"/>
                <a:gd name="T45" fmla="*/ 44 h 404"/>
                <a:gd name="T46" fmla="*/ 14 w 127"/>
                <a:gd name="T47" fmla="*/ 16 h 404"/>
                <a:gd name="T48" fmla="*/ 8 w 127"/>
                <a:gd name="T49" fmla="*/ 91 h 404"/>
                <a:gd name="T50" fmla="*/ 12 w 127"/>
                <a:gd name="T51" fmla="*/ 139 h 404"/>
                <a:gd name="T52" fmla="*/ 3 w 127"/>
                <a:gd name="T53" fmla="*/ 175 h 404"/>
                <a:gd name="T54" fmla="*/ 13 w 127"/>
                <a:gd name="T55" fmla="*/ 239 h 404"/>
                <a:gd name="T56" fmla="*/ 34 w 127"/>
                <a:gd name="T57" fmla="*/ 323 h 404"/>
                <a:gd name="T58" fmla="*/ 35 w 127"/>
                <a:gd name="T59" fmla="*/ 283 h 404"/>
                <a:gd name="T60" fmla="*/ 57 w 127"/>
                <a:gd name="T61" fmla="*/ 365 h 404"/>
                <a:gd name="T62" fmla="*/ 64 w 127"/>
                <a:gd name="T63" fmla="*/ 230 h 404"/>
                <a:gd name="T64" fmla="*/ 65 w 127"/>
                <a:gd name="T65" fmla="*/ 157 h 404"/>
                <a:gd name="T66" fmla="*/ 76 w 127"/>
                <a:gd name="T67" fmla="*/ 115 h 404"/>
                <a:gd name="T68" fmla="*/ 83 w 127"/>
                <a:gd name="T69" fmla="*/ 113 h 404"/>
                <a:gd name="T70" fmla="*/ 94 w 127"/>
                <a:gd name="T71" fmla="*/ 140 h 404"/>
                <a:gd name="T72" fmla="*/ 93 w 127"/>
                <a:gd name="T73" fmla="*/ 182 h 404"/>
                <a:gd name="T74" fmla="*/ 83 w 127"/>
                <a:gd name="T75" fmla="*/ 137 h 404"/>
                <a:gd name="T76" fmla="*/ 75 w 127"/>
                <a:gd name="T77" fmla="*/ 177 h 404"/>
                <a:gd name="T78" fmla="*/ 68 w 127"/>
                <a:gd name="T79" fmla="*/ 165 h 404"/>
                <a:gd name="T80" fmla="*/ 67 w 127"/>
                <a:gd name="T81" fmla="*/ 218 h 404"/>
                <a:gd name="T82" fmla="*/ 66 w 127"/>
                <a:gd name="T83" fmla="*/ 294 h 404"/>
                <a:gd name="T84" fmla="*/ 77 w 127"/>
                <a:gd name="T85" fmla="*/ 274 h 404"/>
                <a:gd name="T86" fmla="*/ 81 w 127"/>
                <a:gd name="T87" fmla="*/ 374 h 404"/>
                <a:gd name="T88" fmla="*/ 92 w 127"/>
                <a:gd name="T89" fmla="*/ 380 h 404"/>
                <a:gd name="T90" fmla="*/ 98 w 127"/>
                <a:gd name="T91" fmla="*/ 396 h 404"/>
                <a:gd name="T92" fmla="*/ 105 w 127"/>
                <a:gd name="T93" fmla="*/ 268 h 404"/>
                <a:gd name="T94" fmla="*/ 110 w 127"/>
                <a:gd name="T95" fmla="*/ 269 h 404"/>
                <a:gd name="T96" fmla="*/ 110 w 127"/>
                <a:gd name="T97" fmla="*/ 335 h 404"/>
                <a:gd name="T98" fmla="*/ 116 w 127"/>
                <a:gd name="T99" fmla="*/ 243 h 404"/>
                <a:gd name="T100" fmla="*/ 120 w 127"/>
                <a:gd name="T101" fmla="*/ 179 h 404"/>
                <a:gd name="T102" fmla="*/ 103 w 127"/>
                <a:gd name="T103" fmla="*/ 110 h 404"/>
                <a:gd name="T104" fmla="*/ 100 w 127"/>
                <a:gd name="T105" fmla="*/ 99 h 404"/>
                <a:gd name="T106" fmla="*/ 85 w 127"/>
                <a:gd name="T107" fmla="*/ 63 h 404"/>
                <a:gd name="T108" fmla="*/ 80 w 127"/>
                <a:gd name="T109" fmla="*/ 78 h 404"/>
                <a:gd name="T110" fmla="*/ 61 w 127"/>
                <a:gd name="T111" fmla="*/ 82 h 404"/>
                <a:gd name="T112" fmla="*/ 54 w 127"/>
                <a:gd name="T113" fmla="*/ 87 h 404"/>
                <a:gd name="T114" fmla="*/ 43 w 127"/>
                <a:gd name="T115" fmla="*/ 1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404">
                  <a:moveTo>
                    <a:pt x="90" y="351"/>
                  </a:moveTo>
                  <a:cubicBezTo>
                    <a:pt x="90" y="352"/>
                    <a:pt x="93" y="351"/>
                    <a:pt x="90" y="355"/>
                  </a:cubicBezTo>
                  <a:cubicBezTo>
                    <a:pt x="89" y="355"/>
                    <a:pt x="87" y="355"/>
                    <a:pt x="89" y="352"/>
                  </a:cubicBezTo>
                  <a:cubicBezTo>
                    <a:pt x="90" y="351"/>
                    <a:pt x="90" y="351"/>
                    <a:pt x="90" y="351"/>
                  </a:cubicBezTo>
                  <a:close/>
                  <a:moveTo>
                    <a:pt x="89" y="330"/>
                  </a:moveTo>
                  <a:cubicBezTo>
                    <a:pt x="91" y="329"/>
                    <a:pt x="91" y="329"/>
                    <a:pt x="91" y="329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7" y="347"/>
                    <a:pt x="88" y="348"/>
                    <a:pt x="86" y="345"/>
                  </a:cubicBezTo>
                  <a:cubicBezTo>
                    <a:pt x="87" y="342"/>
                    <a:pt x="87" y="344"/>
                    <a:pt x="87" y="343"/>
                  </a:cubicBezTo>
                  <a:cubicBezTo>
                    <a:pt x="88" y="342"/>
                    <a:pt x="88" y="343"/>
                    <a:pt x="88" y="340"/>
                  </a:cubicBezTo>
                  <a:cubicBezTo>
                    <a:pt x="86" y="338"/>
                    <a:pt x="88" y="340"/>
                    <a:pt x="86" y="338"/>
                  </a:cubicBezTo>
                  <a:cubicBezTo>
                    <a:pt x="88" y="333"/>
                    <a:pt x="86" y="334"/>
                    <a:pt x="90" y="332"/>
                  </a:cubicBezTo>
                  <a:cubicBezTo>
                    <a:pt x="90" y="330"/>
                    <a:pt x="90" y="330"/>
                    <a:pt x="89" y="330"/>
                  </a:cubicBezTo>
                  <a:close/>
                  <a:moveTo>
                    <a:pt x="45" y="311"/>
                  </a:moveTo>
                  <a:cubicBezTo>
                    <a:pt x="48" y="313"/>
                    <a:pt x="46" y="311"/>
                    <a:pt x="46" y="314"/>
                  </a:cubicBezTo>
                  <a:cubicBezTo>
                    <a:pt x="44" y="314"/>
                    <a:pt x="44" y="314"/>
                    <a:pt x="45" y="311"/>
                  </a:cubicBezTo>
                  <a:close/>
                  <a:moveTo>
                    <a:pt x="41" y="309"/>
                  </a:moveTo>
                  <a:cubicBezTo>
                    <a:pt x="42" y="311"/>
                    <a:pt x="42" y="310"/>
                    <a:pt x="41" y="313"/>
                  </a:cubicBezTo>
                  <a:cubicBezTo>
                    <a:pt x="38" y="309"/>
                    <a:pt x="41" y="309"/>
                    <a:pt x="41" y="309"/>
                  </a:cubicBezTo>
                  <a:close/>
                  <a:moveTo>
                    <a:pt x="58" y="310"/>
                  </a:moveTo>
                  <a:cubicBezTo>
                    <a:pt x="58" y="303"/>
                    <a:pt x="56" y="302"/>
                    <a:pt x="58" y="298"/>
                  </a:cubicBezTo>
                  <a:cubicBezTo>
                    <a:pt x="59" y="300"/>
                    <a:pt x="59" y="301"/>
                    <a:pt x="59" y="302"/>
                  </a:cubicBezTo>
                  <a:cubicBezTo>
                    <a:pt x="60" y="309"/>
                    <a:pt x="63" y="309"/>
                    <a:pt x="59" y="312"/>
                  </a:cubicBezTo>
                  <a:cubicBezTo>
                    <a:pt x="58" y="311"/>
                    <a:pt x="59" y="312"/>
                    <a:pt x="58" y="310"/>
                  </a:cubicBezTo>
                  <a:close/>
                  <a:moveTo>
                    <a:pt x="57" y="289"/>
                  </a:moveTo>
                  <a:cubicBezTo>
                    <a:pt x="57" y="289"/>
                    <a:pt x="57" y="289"/>
                    <a:pt x="57" y="289"/>
                  </a:cubicBezTo>
                  <a:moveTo>
                    <a:pt x="95" y="300"/>
                  </a:moveTo>
                  <a:cubicBezTo>
                    <a:pt x="92" y="299"/>
                    <a:pt x="92" y="299"/>
                    <a:pt x="92" y="294"/>
                  </a:cubicBezTo>
                  <a:cubicBezTo>
                    <a:pt x="95" y="271"/>
                    <a:pt x="95" y="271"/>
                    <a:pt x="95" y="271"/>
                  </a:cubicBezTo>
                  <a:cubicBezTo>
                    <a:pt x="97" y="275"/>
                    <a:pt x="93" y="279"/>
                    <a:pt x="96" y="284"/>
                  </a:cubicBezTo>
                  <a:cubicBezTo>
                    <a:pt x="93" y="288"/>
                    <a:pt x="96" y="285"/>
                    <a:pt x="95" y="291"/>
                  </a:cubicBezTo>
                  <a:cubicBezTo>
                    <a:pt x="95" y="295"/>
                    <a:pt x="94" y="296"/>
                    <a:pt x="95" y="300"/>
                  </a:cubicBezTo>
                  <a:close/>
                  <a:moveTo>
                    <a:pt x="31" y="262"/>
                  </a:moveTo>
                  <a:cubicBezTo>
                    <a:pt x="33" y="264"/>
                    <a:pt x="32" y="264"/>
                    <a:pt x="33" y="266"/>
                  </a:cubicBezTo>
                  <a:cubicBezTo>
                    <a:pt x="30" y="266"/>
                    <a:pt x="30" y="266"/>
                    <a:pt x="31" y="262"/>
                  </a:cubicBezTo>
                  <a:close/>
                  <a:moveTo>
                    <a:pt x="23" y="272"/>
                  </a:moveTo>
                  <a:cubicBezTo>
                    <a:pt x="22" y="268"/>
                    <a:pt x="21" y="264"/>
                    <a:pt x="19" y="262"/>
                  </a:cubicBezTo>
                  <a:cubicBezTo>
                    <a:pt x="19" y="262"/>
                    <a:pt x="22" y="261"/>
                    <a:pt x="23" y="261"/>
                  </a:cubicBezTo>
                  <a:cubicBezTo>
                    <a:pt x="24" y="266"/>
                    <a:pt x="25" y="267"/>
                    <a:pt x="25" y="273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3"/>
                    <a:pt x="27" y="270"/>
                    <a:pt x="27" y="274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7" y="280"/>
                    <a:pt x="27" y="280"/>
                    <a:pt x="25" y="281"/>
                  </a:cubicBezTo>
                  <a:cubicBezTo>
                    <a:pt x="22" y="274"/>
                    <a:pt x="23" y="277"/>
                    <a:pt x="23" y="272"/>
                  </a:cubicBezTo>
                  <a:close/>
                  <a:moveTo>
                    <a:pt x="31" y="258"/>
                  </a:moveTo>
                  <a:cubicBezTo>
                    <a:pt x="29" y="256"/>
                    <a:pt x="29" y="256"/>
                    <a:pt x="30" y="255"/>
                  </a:cubicBezTo>
                  <a:cubicBezTo>
                    <a:pt x="32" y="256"/>
                    <a:pt x="32" y="255"/>
                    <a:pt x="31" y="258"/>
                  </a:cubicBezTo>
                  <a:close/>
                  <a:moveTo>
                    <a:pt x="99" y="255"/>
                  </a:moveTo>
                  <a:cubicBezTo>
                    <a:pt x="99" y="254"/>
                    <a:pt x="99" y="255"/>
                    <a:pt x="99" y="253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1" y="258"/>
                    <a:pt x="101" y="254"/>
                    <a:pt x="99" y="255"/>
                  </a:cubicBezTo>
                  <a:close/>
                  <a:moveTo>
                    <a:pt x="89" y="253"/>
                  </a:moveTo>
                  <a:cubicBezTo>
                    <a:pt x="89" y="255"/>
                    <a:pt x="89" y="255"/>
                    <a:pt x="89" y="255"/>
                  </a:cubicBezTo>
                  <a:cubicBezTo>
                    <a:pt x="88" y="254"/>
                    <a:pt x="88" y="255"/>
                    <a:pt x="89" y="253"/>
                  </a:cubicBezTo>
                  <a:close/>
                  <a:moveTo>
                    <a:pt x="18" y="242"/>
                  </a:moveTo>
                  <a:cubicBezTo>
                    <a:pt x="16" y="239"/>
                    <a:pt x="15" y="232"/>
                    <a:pt x="15" y="228"/>
                  </a:cubicBezTo>
                  <a:cubicBezTo>
                    <a:pt x="17" y="232"/>
                    <a:pt x="17" y="232"/>
                    <a:pt x="17" y="232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41"/>
                    <a:pt x="18" y="241"/>
                    <a:pt x="18" y="241"/>
                  </a:cubicBezTo>
                  <a:lnTo>
                    <a:pt x="18" y="242"/>
                  </a:lnTo>
                  <a:close/>
                  <a:moveTo>
                    <a:pt x="96" y="201"/>
                  </a:moveTo>
                  <a:cubicBezTo>
                    <a:pt x="96" y="197"/>
                    <a:pt x="97" y="199"/>
                    <a:pt x="97" y="198"/>
                  </a:cubicBezTo>
                  <a:cubicBezTo>
                    <a:pt x="99" y="202"/>
                    <a:pt x="99" y="229"/>
                    <a:pt x="99" y="235"/>
                  </a:cubicBezTo>
                  <a:cubicBezTo>
                    <a:pt x="96" y="232"/>
                    <a:pt x="97" y="232"/>
                    <a:pt x="97" y="22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5"/>
                    <a:pt x="96" y="202"/>
                    <a:pt x="96" y="202"/>
                  </a:cubicBezTo>
                  <a:lnTo>
                    <a:pt x="96" y="201"/>
                  </a:lnTo>
                  <a:close/>
                  <a:moveTo>
                    <a:pt x="80" y="205"/>
                  </a:moveTo>
                  <a:cubicBezTo>
                    <a:pt x="79" y="201"/>
                    <a:pt x="79" y="199"/>
                    <a:pt x="79" y="196"/>
                  </a:cubicBezTo>
                  <a:cubicBezTo>
                    <a:pt x="79" y="187"/>
                    <a:pt x="79" y="189"/>
                    <a:pt x="80" y="188"/>
                  </a:cubicBezTo>
                  <a:cubicBezTo>
                    <a:pt x="79" y="192"/>
                    <a:pt x="80" y="206"/>
                    <a:pt x="81" y="211"/>
                  </a:cubicBezTo>
                  <a:cubicBezTo>
                    <a:pt x="79" y="209"/>
                    <a:pt x="80" y="211"/>
                    <a:pt x="79" y="205"/>
                  </a:cubicBezTo>
                  <a:lnTo>
                    <a:pt x="80" y="205"/>
                  </a:lnTo>
                  <a:close/>
                  <a:moveTo>
                    <a:pt x="10" y="189"/>
                  </a:moveTo>
                  <a:cubicBezTo>
                    <a:pt x="9" y="190"/>
                    <a:pt x="10" y="190"/>
                    <a:pt x="8" y="190"/>
                  </a:cubicBezTo>
                  <a:cubicBezTo>
                    <a:pt x="7" y="190"/>
                    <a:pt x="8" y="190"/>
                    <a:pt x="7" y="190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10" y="189"/>
                    <a:pt x="10" y="189"/>
                    <a:pt x="10" y="189"/>
                  </a:cubicBezTo>
                  <a:close/>
                  <a:moveTo>
                    <a:pt x="17" y="184"/>
                  </a:moveTo>
                  <a:cubicBezTo>
                    <a:pt x="16" y="182"/>
                    <a:pt x="16" y="182"/>
                    <a:pt x="16" y="178"/>
                  </a:cubicBezTo>
                  <a:cubicBezTo>
                    <a:pt x="18" y="182"/>
                    <a:pt x="17" y="178"/>
                    <a:pt x="17" y="184"/>
                  </a:cubicBezTo>
                  <a:close/>
                  <a:moveTo>
                    <a:pt x="52" y="179"/>
                  </a:moveTo>
                  <a:cubicBezTo>
                    <a:pt x="51" y="181"/>
                    <a:pt x="52" y="179"/>
                    <a:pt x="50" y="180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8" y="172"/>
                    <a:pt x="48" y="175"/>
                    <a:pt x="50" y="173"/>
                  </a:cubicBezTo>
                  <a:cubicBezTo>
                    <a:pt x="50" y="173"/>
                    <a:pt x="51" y="173"/>
                    <a:pt x="52" y="174"/>
                  </a:cubicBezTo>
                  <a:cubicBezTo>
                    <a:pt x="52" y="175"/>
                    <a:pt x="53" y="176"/>
                    <a:pt x="52" y="179"/>
                  </a:cubicBezTo>
                  <a:close/>
                  <a:moveTo>
                    <a:pt x="9" y="179"/>
                  </a:moveTo>
                  <a:cubicBezTo>
                    <a:pt x="10" y="175"/>
                    <a:pt x="9" y="173"/>
                    <a:pt x="12" y="171"/>
                  </a:cubicBezTo>
                  <a:cubicBezTo>
                    <a:pt x="12" y="172"/>
                    <a:pt x="12" y="171"/>
                    <a:pt x="12" y="173"/>
                  </a:cubicBezTo>
                  <a:cubicBezTo>
                    <a:pt x="12" y="174"/>
                    <a:pt x="11" y="174"/>
                    <a:pt x="12" y="177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79"/>
                    <a:pt x="13" y="180"/>
                    <a:pt x="13" y="181"/>
                  </a:cubicBezTo>
                  <a:cubicBezTo>
                    <a:pt x="10" y="179"/>
                    <a:pt x="12" y="180"/>
                    <a:pt x="9" y="179"/>
                  </a:cubicBezTo>
                  <a:close/>
                  <a:moveTo>
                    <a:pt x="15" y="164"/>
                  </a:moveTo>
                  <a:cubicBezTo>
                    <a:pt x="12" y="161"/>
                    <a:pt x="15" y="162"/>
                    <a:pt x="15" y="162"/>
                  </a:cubicBezTo>
                  <a:cubicBezTo>
                    <a:pt x="15" y="162"/>
                    <a:pt x="17" y="160"/>
                    <a:pt x="15" y="164"/>
                  </a:cubicBezTo>
                  <a:close/>
                  <a:moveTo>
                    <a:pt x="17" y="141"/>
                  </a:moveTo>
                  <a:cubicBezTo>
                    <a:pt x="17" y="141"/>
                    <a:pt x="17" y="141"/>
                    <a:pt x="17" y="142"/>
                  </a:cubicBezTo>
                  <a:cubicBezTo>
                    <a:pt x="18" y="144"/>
                    <a:pt x="20" y="150"/>
                    <a:pt x="19" y="152"/>
                  </a:cubicBezTo>
                  <a:cubicBezTo>
                    <a:pt x="18" y="151"/>
                    <a:pt x="18" y="152"/>
                    <a:pt x="18" y="149"/>
                  </a:cubicBezTo>
                  <a:cubicBezTo>
                    <a:pt x="17" y="141"/>
                    <a:pt x="17" y="141"/>
                    <a:pt x="17" y="141"/>
                  </a:cubicBezTo>
                  <a:close/>
                  <a:moveTo>
                    <a:pt x="35" y="144"/>
                  </a:moveTo>
                  <a:cubicBezTo>
                    <a:pt x="33" y="147"/>
                    <a:pt x="35" y="145"/>
                    <a:pt x="32" y="147"/>
                  </a:cubicBezTo>
                  <a:cubicBezTo>
                    <a:pt x="33" y="142"/>
                    <a:pt x="31" y="144"/>
                    <a:pt x="35" y="144"/>
                  </a:cubicBezTo>
                  <a:close/>
                  <a:moveTo>
                    <a:pt x="23" y="140"/>
                  </a:moveTo>
                  <a:cubicBezTo>
                    <a:pt x="20" y="135"/>
                    <a:pt x="23" y="134"/>
                    <a:pt x="23" y="134"/>
                  </a:cubicBezTo>
                  <a:cubicBezTo>
                    <a:pt x="27" y="140"/>
                    <a:pt x="23" y="140"/>
                    <a:pt x="23" y="140"/>
                  </a:cubicBezTo>
                  <a:close/>
                  <a:moveTo>
                    <a:pt x="34" y="141"/>
                  </a:moveTo>
                  <a:cubicBezTo>
                    <a:pt x="32" y="140"/>
                    <a:pt x="32" y="143"/>
                    <a:pt x="32" y="137"/>
                  </a:cubicBezTo>
                  <a:cubicBezTo>
                    <a:pt x="32" y="135"/>
                    <a:pt x="32" y="133"/>
                    <a:pt x="32" y="130"/>
                  </a:cubicBezTo>
                  <a:cubicBezTo>
                    <a:pt x="33" y="115"/>
                    <a:pt x="31" y="122"/>
                    <a:pt x="34" y="120"/>
                  </a:cubicBezTo>
                  <a:cubicBezTo>
                    <a:pt x="35" y="122"/>
                    <a:pt x="35" y="122"/>
                    <a:pt x="35" y="126"/>
                  </a:cubicBezTo>
                  <a:lnTo>
                    <a:pt x="34" y="141"/>
                  </a:lnTo>
                  <a:close/>
                  <a:moveTo>
                    <a:pt x="23" y="132"/>
                  </a:moveTo>
                  <a:cubicBezTo>
                    <a:pt x="20" y="130"/>
                    <a:pt x="20" y="126"/>
                    <a:pt x="21" y="122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3" y="126"/>
                    <a:pt x="22" y="129"/>
                    <a:pt x="23" y="132"/>
                  </a:cubicBezTo>
                  <a:close/>
                  <a:moveTo>
                    <a:pt x="103" y="166"/>
                  </a:moveTo>
                  <a:cubicBezTo>
                    <a:pt x="105" y="163"/>
                    <a:pt x="102" y="150"/>
                    <a:pt x="102" y="142"/>
                  </a:cubicBezTo>
                  <a:cubicBezTo>
                    <a:pt x="103" y="138"/>
                    <a:pt x="103" y="135"/>
                    <a:pt x="102" y="130"/>
                  </a:cubicBezTo>
                  <a:cubicBezTo>
                    <a:pt x="102" y="121"/>
                    <a:pt x="101" y="120"/>
                    <a:pt x="103" y="117"/>
                  </a:cubicBezTo>
                  <a:cubicBezTo>
                    <a:pt x="107" y="118"/>
                    <a:pt x="104" y="115"/>
                    <a:pt x="106" y="119"/>
                  </a:cubicBezTo>
                  <a:cubicBezTo>
                    <a:pt x="108" y="125"/>
                    <a:pt x="106" y="128"/>
                    <a:pt x="105" y="129"/>
                  </a:cubicBezTo>
                  <a:cubicBezTo>
                    <a:pt x="107" y="131"/>
                    <a:pt x="106" y="129"/>
                    <a:pt x="106" y="133"/>
                  </a:cubicBezTo>
                  <a:cubicBezTo>
                    <a:pt x="107" y="137"/>
                    <a:pt x="107" y="136"/>
                    <a:pt x="107" y="139"/>
                  </a:cubicBezTo>
                  <a:cubicBezTo>
                    <a:pt x="107" y="140"/>
                    <a:pt x="108" y="168"/>
                    <a:pt x="107" y="171"/>
                  </a:cubicBezTo>
                  <a:cubicBezTo>
                    <a:pt x="103" y="168"/>
                    <a:pt x="107" y="169"/>
                    <a:pt x="103" y="166"/>
                  </a:cubicBezTo>
                  <a:close/>
                  <a:moveTo>
                    <a:pt x="25" y="122"/>
                  </a:moveTo>
                  <a:cubicBezTo>
                    <a:pt x="25" y="118"/>
                    <a:pt x="23" y="110"/>
                    <a:pt x="25" y="107"/>
                  </a:cubicBezTo>
                  <a:cubicBezTo>
                    <a:pt x="27" y="111"/>
                    <a:pt x="25" y="107"/>
                    <a:pt x="26" y="113"/>
                  </a:cubicBezTo>
                  <a:cubicBezTo>
                    <a:pt x="27" y="136"/>
                    <a:pt x="27" y="136"/>
                    <a:pt x="27" y="136"/>
                  </a:cubicBezTo>
                  <a:lnTo>
                    <a:pt x="25" y="122"/>
                  </a:lnTo>
                  <a:close/>
                  <a:moveTo>
                    <a:pt x="45" y="133"/>
                  </a:moveTo>
                  <a:cubicBezTo>
                    <a:pt x="50" y="121"/>
                    <a:pt x="45" y="107"/>
                    <a:pt x="52" y="107"/>
                  </a:cubicBezTo>
                  <a:cubicBezTo>
                    <a:pt x="53" y="108"/>
                    <a:pt x="53" y="107"/>
                    <a:pt x="53" y="109"/>
                  </a:cubicBezTo>
                  <a:cubicBezTo>
                    <a:pt x="54" y="114"/>
                    <a:pt x="52" y="114"/>
                    <a:pt x="52" y="117"/>
                  </a:cubicBezTo>
                  <a:cubicBezTo>
                    <a:pt x="51" y="122"/>
                    <a:pt x="53" y="121"/>
                    <a:pt x="50" y="126"/>
                  </a:cubicBezTo>
                  <a:cubicBezTo>
                    <a:pt x="50" y="128"/>
                    <a:pt x="50" y="127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0" y="131"/>
                    <a:pt x="50" y="131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6" y="132"/>
                    <a:pt x="46" y="133"/>
                    <a:pt x="45" y="133"/>
                  </a:cubicBezTo>
                  <a:close/>
                  <a:moveTo>
                    <a:pt x="25" y="105"/>
                  </a:moveTo>
                  <a:cubicBezTo>
                    <a:pt x="24" y="102"/>
                    <a:pt x="24" y="99"/>
                    <a:pt x="25" y="97"/>
                  </a:cubicBezTo>
                  <a:cubicBezTo>
                    <a:pt x="26" y="100"/>
                    <a:pt x="26" y="103"/>
                    <a:pt x="25" y="105"/>
                  </a:cubicBezTo>
                  <a:close/>
                  <a:moveTo>
                    <a:pt x="54" y="99"/>
                  </a:moveTo>
                  <a:cubicBezTo>
                    <a:pt x="50" y="99"/>
                    <a:pt x="53" y="100"/>
                    <a:pt x="51" y="97"/>
                  </a:cubicBezTo>
                  <a:cubicBezTo>
                    <a:pt x="49" y="95"/>
                    <a:pt x="50" y="99"/>
                    <a:pt x="50" y="94"/>
                  </a:cubicBezTo>
                  <a:cubicBezTo>
                    <a:pt x="50" y="93"/>
                    <a:pt x="49" y="92"/>
                    <a:pt x="54" y="91"/>
                  </a:cubicBezTo>
                  <a:lnTo>
                    <a:pt x="54" y="99"/>
                  </a:lnTo>
                  <a:close/>
                  <a:moveTo>
                    <a:pt x="89" y="82"/>
                  </a:moveTo>
                  <a:cubicBezTo>
                    <a:pt x="89" y="88"/>
                    <a:pt x="89" y="82"/>
                    <a:pt x="88" y="85"/>
                  </a:cubicBezTo>
                  <a:cubicBezTo>
                    <a:pt x="87" y="83"/>
                    <a:pt x="86" y="87"/>
                    <a:pt x="86" y="81"/>
                  </a:cubicBezTo>
                  <a:cubicBezTo>
                    <a:pt x="86" y="75"/>
                    <a:pt x="86" y="81"/>
                    <a:pt x="88" y="79"/>
                  </a:cubicBezTo>
                  <a:cubicBezTo>
                    <a:pt x="89" y="81"/>
                    <a:pt x="89" y="77"/>
                    <a:pt x="89" y="82"/>
                  </a:cubicBezTo>
                  <a:close/>
                  <a:moveTo>
                    <a:pt x="47" y="55"/>
                  </a:moveTo>
                  <a:cubicBezTo>
                    <a:pt x="47" y="54"/>
                    <a:pt x="46" y="55"/>
                    <a:pt x="46" y="55"/>
                  </a:cubicBezTo>
                  <a:cubicBezTo>
                    <a:pt x="45" y="54"/>
                    <a:pt x="46" y="55"/>
                    <a:pt x="46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8" y="54"/>
                    <a:pt x="47" y="55"/>
                    <a:pt x="47" y="54"/>
                  </a:cubicBezTo>
                  <a:lnTo>
                    <a:pt x="47" y="55"/>
                  </a:lnTo>
                  <a:close/>
                  <a:moveTo>
                    <a:pt x="44" y="11"/>
                  </a:moveTo>
                  <a:cubicBezTo>
                    <a:pt x="44" y="6"/>
                    <a:pt x="44" y="8"/>
                    <a:pt x="45" y="4"/>
                  </a:cubicBezTo>
                  <a:cubicBezTo>
                    <a:pt x="43" y="2"/>
                    <a:pt x="43" y="1"/>
                    <a:pt x="41" y="0"/>
                  </a:cubicBezTo>
                  <a:cubicBezTo>
                    <a:pt x="40" y="4"/>
                    <a:pt x="42" y="3"/>
                    <a:pt x="41" y="8"/>
                  </a:cubicBezTo>
                  <a:cubicBezTo>
                    <a:pt x="41" y="10"/>
                    <a:pt x="40" y="10"/>
                    <a:pt x="40" y="13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4"/>
                    <a:pt x="40" y="16"/>
                    <a:pt x="39" y="24"/>
                  </a:cubicBezTo>
                  <a:cubicBezTo>
                    <a:pt x="39" y="25"/>
                    <a:pt x="39" y="29"/>
                    <a:pt x="39" y="31"/>
                  </a:cubicBezTo>
                  <a:cubicBezTo>
                    <a:pt x="39" y="42"/>
                    <a:pt x="40" y="39"/>
                    <a:pt x="41" y="42"/>
                  </a:cubicBezTo>
                  <a:cubicBezTo>
                    <a:pt x="41" y="43"/>
                    <a:pt x="38" y="53"/>
                    <a:pt x="40" y="65"/>
                  </a:cubicBezTo>
                  <a:cubicBezTo>
                    <a:pt x="41" y="71"/>
                    <a:pt x="40" y="69"/>
                    <a:pt x="39" y="75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3"/>
                    <a:pt x="36" y="92"/>
                    <a:pt x="35" y="96"/>
                  </a:cubicBezTo>
                  <a:cubicBezTo>
                    <a:pt x="33" y="104"/>
                    <a:pt x="39" y="105"/>
                    <a:pt x="34" y="109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1" y="108"/>
                    <a:pt x="32" y="107"/>
                    <a:pt x="29" y="109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5"/>
                    <a:pt x="30" y="96"/>
                    <a:pt x="31" y="9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2" y="82"/>
                    <a:pt x="31" y="84"/>
                    <a:pt x="32" y="83"/>
                  </a:cubicBezTo>
                  <a:cubicBezTo>
                    <a:pt x="32" y="82"/>
                    <a:pt x="32" y="84"/>
                    <a:pt x="33" y="82"/>
                  </a:cubicBezTo>
                  <a:cubicBezTo>
                    <a:pt x="33" y="82"/>
                    <a:pt x="33" y="82"/>
                    <a:pt x="33" y="81"/>
                  </a:cubicBezTo>
                  <a:cubicBezTo>
                    <a:pt x="33" y="78"/>
                    <a:pt x="34" y="79"/>
                    <a:pt x="33" y="76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3" y="72"/>
                    <a:pt x="34" y="76"/>
                    <a:pt x="33" y="70"/>
                  </a:cubicBezTo>
                  <a:cubicBezTo>
                    <a:pt x="30" y="71"/>
                    <a:pt x="33" y="71"/>
                    <a:pt x="29" y="72"/>
                  </a:cubicBezTo>
                  <a:cubicBezTo>
                    <a:pt x="29" y="69"/>
                    <a:pt x="29" y="67"/>
                    <a:pt x="30" y="66"/>
                  </a:cubicBezTo>
                  <a:cubicBezTo>
                    <a:pt x="31" y="63"/>
                    <a:pt x="31" y="68"/>
                    <a:pt x="31" y="61"/>
                  </a:cubicBezTo>
                  <a:cubicBezTo>
                    <a:pt x="31" y="54"/>
                    <a:pt x="32" y="52"/>
                    <a:pt x="27" y="51"/>
                  </a:cubicBezTo>
                  <a:cubicBezTo>
                    <a:pt x="26" y="54"/>
                    <a:pt x="27" y="55"/>
                    <a:pt x="26" y="5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9" y="48"/>
                    <a:pt x="27" y="48"/>
                    <a:pt x="30" y="49"/>
                  </a:cubicBezTo>
                  <a:cubicBezTo>
                    <a:pt x="32" y="45"/>
                    <a:pt x="31" y="45"/>
                    <a:pt x="32" y="40"/>
                  </a:cubicBezTo>
                  <a:cubicBezTo>
                    <a:pt x="32" y="36"/>
                    <a:pt x="32" y="42"/>
                    <a:pt x="33" y="36"/>
                  </a:cubicBezTo>
                  <a:cubicBezTo>
                    <a:pt x="33" y="29"/>
                    <a:pt x="33" y="33"/>
                    <a:pt x="32" y="31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43"/>
                    <a:pt x="30" y="42"/>
                    <a:pt x="27" y="45"/>
                  </a:cubicBezTo>
                  <a:cubicBezTo>
                    <a:pt x="25" y="40"/>
                    <a:pt x="27" y="37"/>
                    <a:pt x="25" y="33"/>
                  </a:cubicBezTo>
                  <a:cubicBezTo>
                    <a:pt x="23" y="35"/>
                    <a:pt x="24" y="33"/>
                    <a:pt x="23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2" y="38"/>
                    <a:pt x="20" y="40"/>
                    <a:pt x="21" y="44"/>
                  </a:cubicBezTo>
                  <a:cubicBezTo>
                    <a:pt x="21" y="46"/>
                    <a:pt x="22" y="48"/>
                    <a:pt x="21" y="52"/>
                  </a:cubicBezTo>
                  <a:cubicBezTo>
                    <a:pt x="20" y="54"/>
                    <a:pt x="20" y="52"/>
                    <a:pt x="19" y="57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95"/>
                    <a:pt x="18" y="83"/>
                    <a:pt x="19" y="92"/>
                  </a:cubicBezTo>
                  <a:cubicBezTo>
                    <a:pt x="19" y="103"/>
                    <a:pt x="21" y="110"/>
                    <a:pt x="21" y="121"/>
                  </a:cubicBezTo>
                  <a:cubicBezTo>
                    <a:pt x="17" y="116"/>
                    <a:pt x="15" y="84"/>
                    <a:pt x="15" y="75"/>
                  </a:cubicBezTo>
                  <a:cubicBezTo>
                    <a:pt x="15" y="60"/>
                    <a:pt x="12" y="41"/>
                    <a:pt x="10" y="27"/>
                  </a:cubicBezTo>
                  <a:cubicBezTo>
                    <a:pt x="12" y="25"/>
                    <a:pt x="13" y="23"/>
                    <a:pt x="14" y="2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16"/>
                    <a:pt x="8" y="21"/>
                    <a:pt x="8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37"/>
                    <a:pt x="10" y="44"/>
                    <a:pt x="4" y="54"/>
                  </a:cubicBezTo>
                  <a:cubicBezTo>
                    <a:pt x="5" y="58"/>
                    <a:pt x="5" y="55"/>
                    <a:pt x="6" y="60"/>
                  </a:cubicBezTo>
                  <a:cubicBezTo>
                    <a:pt x="6" y="61"/>
                    <a:pt x="6" y="64"/>
                    <a:pt x="6" y="66"/>
                  </a:cubicBezTo>
                  <a:cubicBezTo>
                    <a:pt x="8" y="67"/>
                    <a:pt x="7" y="66"/>
                    <a:pt x="8" y="67"/>
                  </a:cubicBezTo>
                  <a:cubicBezTo>
                    <a:pt x="7" y="69"/>
                    <a:pt x="8" y="65"/>
                    <a:pt x="7" y="70"/>
                  </a:cubicBezTo>
                  <a:cubicBezTo>
                    <a:pt x="6" y="78"/>
                    <a:pt x="8" y="81"/>
                    <a:pt x="10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7" y="91"/>
                    <a:pt x="7" y="91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10" y="95"/>
                    <a:pt x="7" y="96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3"/>
                    <a:pt x="8" y="111"/>
                    <a:pt x="8" y="116"/>
                  </a:cubicBezTo>
                  <a:cubicBezTo>
                    <a:pt x="9" y="120"/>
                    <a:pt x="8" y="126"/>
                    <a:pt x="12" y="129"/>
                  </a:cubicBezTo>
                  <a:cubicBezTo>
                    <a:pt x="9" y="137"/>
                    <a:pt x="11" y="137"/>
                    <a:pt x="12" y="139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0" y="154"/>
                    <a:pt x="10" y="155"/>
                    <a:pt x="8" y="155"/>
                  </a:cubicBezTo>
                  <a:cubicBezTo>
                    <a:pt x="7" y="151"/>
                    <a:pt x="6" y="151"/>
                    <a:pt x="8" y="147"/>
                  </a:cubicBezTo>
                  <a:cubicBezTo>
                    <a:pt x="4" y="147"/>
                    <a:pt x="3" y="145"/>
                    <a:pt x="3" y="150"/>
                  </a:cubicBezTo>
                  <a:cubicBezTo>
                    <a:pt x="2" y="158"/>
                    <a:pt x="5" y="162"/>
                    <a:pt x="5" y="169"/>
                  </a:cubicBezTo>
                  <a:cubicBezTo>
                    <a:pt x="5" y="175"/>
                    <a:pt x="5" y="169"/>
                    <a:pt x="6" y="173"/>
                  </a:cubicBezTo>
                  <a:cubicBezTo>
                    <a:pt x="6" y="177"/>
                    <a:pt x="6" y="175"/>
                    <a:pt x="5" y="176"/>
                  </a:cubicBezTo>
                  <a:cubicBezTo>
                    <a:pt x="4" y="172"/>
                    <a:pt x="4" y="172"/>
                    <a:pt x="0" y="172"/>
                  </a:cubicBezTo>
                  <a:cubicBezTo>
                    <a:pt x="2" y="174"/>
                    <a:pt x="1" y="173"/>
                    <a:pt x="3" y="175"/>
                  </a:cubicBezTo>
                  <a:cubicBezTo>
                    <a:pt x="1" y="176"/>
                    <a:pt x="2" y="174"/>
                    <a:pt x="1" y="177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" y="187"/>
                    <a:pt x="2" y="189"/>
                    <a:pt x="4" y="196"/>
                  </a:cubicBezTo>
                  <a:cubicBezTo>
                    <a:pt x="5" y="201"/>
                    <a:pt x="6" y="205"/>
                    <a:pt x="6" y="210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8"/>
                    <a:pt x="10" y="216"/>
                    <a:pt x="10" y="220"/>
                  </a:cubicBezTo>
                  <a:cubicBezTo>
                    <a:pt x="10" y="223"/>
                    <a:pt x="10" y="225"/>
                    <a:pt x="10" y="228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5"/>
                    <a:pt x="11" y="234"/>
                    <a:pt x="13" y="239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4" y="249"/>
                    <a:pt x="16" y="253"/>
                    <a:pt x="16" y="253"/>
                  </a:cubicBezTo>
                  <a:cubicBezTo>
                    <a:pt x="16" y="258"/>
                    <a:pt x="15" y="252"/>
                    <a:pt x="15" y="257"/>
                  </a:cubicBezTo>
                  <a:cubicBezTo>
                    <a:pt x="15" y="261"/>
                    <a:pt x="17" y="261"/>
                    <a:pt x="18" y="269"/>
                  </a:cubicBezTo>
                  <a:cubicBezTo>
                    <a:pt x="19" y="278"/>
                    <a:pt x="24" y="285"/>
                    <a:pt x="24" y="300"/>
                  </a:cubicBezTo>
                  <a:cubicBezTo>
                    <a:pt x="23" y="300"/>
                    <a:pt x="22" y="298"/>
                    <a:pt x="22" y="302"/>
                  </a:cubicBezTo>
                  <a:cubicBezTo>
                    <a:pt x="23" y="305"/>
                    <a:pt x="22" y="303"/>
                    <a:pt x="24" y="305"/>
                  </a:cubicBezTo>
                  <a:cubicBezTo>
                    <a:pt x="27" y="308"/>
                    <a:pt x="26" y="311"/>
                    <a:pt x="29" y="315"/>
                  </a:cubicBezTo>
                  <a:cubicBezTo>
                    <a:pt x="32" y="321"/>
                    <a:pt x="29" y="322"/>
                    <a:pt x="34" y="323"/>
                  </a:cubicBezTo>
                  <a:cubicBezTo>
                    <a:pt x="34" y="320"/>
                    <a:pt x="34" y="318"/>
                    <a:pt x="34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2" y="303"/>
                    <a:pt x="29" y="302"/>
                    <a:pt x="31" y="298"/>
                  </a:cubicBezTo>
                  <a:cubicBezTo>
                    <a:pt x="30" y="298"/>
                    <a:pt x="33" y="296"/>
                    <a:pt x="28" y="297"/>
                  </a:cubicBezTo>
                  <a:cubicBezTo>
                    <a:pt x="29" y="292"/>
                    <a:pt x="28" y="288"/>
                    <a:pt x="27" y="284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29" y="280"/>
                    <a:pt x="30" y="280"/>
                    <a:pt x="30" y="280"/>
                  </a:cubicBezTo>
                  <a:cubicBezTo>
                    <a:pt x="34" y="281"/>
                    <a:pt x="31" y="281"/>
                    <a:pt x="35" y="283"/>
                  </a:cubicBezTo>
                  <a:cubicBezTo>
                    <a:pt x="33" y="291"/>
                    <a:pt x="37" y="300"/>
                    <a:pt x="37" y="308"/>
                  </a:cubicBezTo>
                  <a:cubicBezTo>
                    <a:pt x="38" y="320"/>
                    <a:pt x="40" y="322"/>
                    <a:pt x="40" y="332"/>
                  </a:cubicBezTo>
                  <a:cubicBezTo>
                    <a:pt x="45" y="331"/>
                    <a:pt x="38" y="329"/>
                    <a:pt x="46" y="331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50" y="324"/>
                    <a:pt x="50" y="324"/>
                    <a:pt x="50" y="325"/>
                  </a:cubicBezTo>
                  <a:cubicBezTo>
                    <a:pt x="52" y="337"/>
                    <a:pt x="52" y="350"/>
                    <a:pt x="54" y="361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6" y="362"/>
                    <a:pt x="55" y="360"/>
                    <a:pt x="57" y="365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2" y="356"/>
                    <a:pt x="61" y="351"/>
                    <a:pt x="60" y="346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9" y="319"/>
                    <a:pt x="60" y="320"/>
                    <a:pt x="60" y="314"/>
                  </a:cubicBezTo>
                  <a:cubicBezTo>
                    <a:pt x="64" y="315"/>
                    <a:pt x="62" y="315"/>
                    <a:pt x="64" y="317"/>
                  </a:cubicBezTo>
                  <a:cubicBezTo>
                    <a:pt x="65" y="308"/>
                    <a:pt x="64" y="300"/>
                    <a:pt x="64" y="292"/>
                  </a:cubicBezTo>
                  <a:cubicBezTo>
                    <a:pt x="64" y="284"/>
                    <a:pt x="65" y="275"/>
                    <a:pt x="65" y="268"/>
                  </a:cubicBezTo>
                  <a:cubicBezTo>
                    <a:pt x="63" y="265"/>
                    <a:pt x="65" y="239"/>
                    <a:pt x="64" y="234"/>
                  </a:cubicBezTo>
                  <a:cubicBezTo>
                    <a:pt x="64" y="231"/>
                    <a:pt x="64" y="232"/>
                    <a:pt x="64" y="230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3"/>
                    <a:pt x="63" y="220"/>
                    <a:pt x="63" y="217"/>
                  </a:cubicBezTo>
                  <a:cubicBezTo>
                    <a:pt x="63" y="210"/>
                    <a:pt x="63" y="205"/>
                    <a:pt x="63" y="200"/>
                  </a:cubicBezTo>
                  <a:cubicBezTo>
                    <a:pt x="62" y="187"/>
                    <a:pt x="62" y="178"/>
                    <a:pt x="62" y="164"/>
                  </a:cubicBezTo>
                  <a:cubicBezTo>
                    <a:pt x="61" y="157"/>
                    <a:pt x="60" y="153"/>
                    <a:pt x="60" y="147"/>
                  </a:cubicBezTo>
                  <a:cubicBezTo>
                    <a:pt x="60" y="141"/>
                    <a:pt x="61" y="143"/>
                    <a:pt x="62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4" y="135"/>
                    <a:pt x="62" y="150"/>
                    <a:pt x="65" y="157"/>
                  </a:cubicBezTo>
                  <a:cubicBezTo>
                    <a:pt x="67" y="156"/>
                    <a:pt x="66" y="157"/>
                    <a:pt x="67" y="154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9" y="155"/>
                    <a:pt x="69" y="156"/>
                    <a:pt x="73" y="156"/>
                  </a:cubicBezTo>
                  <a:cubicBezTo>
                    <a:pt x="72" y="153"/>
                    <a:pt x="74" y="154"/>
                    <a:pt x="73" y="149"/>
                  </a:cubicBezTo>
                  <a:cubicBezTo>
                    <a:pt x="73" y="146"/>
                    <a:pt x="72" y="145"/>
                    <a:pt x="72" y="141"/>
                  </a:cubicBezTo>
                  <a:cubicBezTo>
                    <a:pt x="74" y="141"/>
                    <a:pt x="73" y="142"/>
                    <a:pt x="72" y="141"/>
                  </a:cubicBezTo>
                  <a:cubicBezTo>
                    <a:pt x="70" y="135"/>
                    <a:pt x="73" y="128"/>
                    <a:pt x="73" y="123"/>
                  </a:cubicBezTo>
                  <a:cubicBezTo>
                    <a:pt x="73" y="118"/>
                    <a:pt x="71" y="113"/>
                    <a:pt x="75" y="109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7"/>
                    <a:pt x="76" y="119"/>
                    <a:pt x="76" y="121"/>
                  </a:cubicBezTo>
                  <a:cubicBezTo>
                    <a:pt x="76" y="124"/>
                    <a:pt x="76" y="129"/>
                    <a:pt x="78" y="13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22"/>
                    <a:pt x="78" y="115"/>
                    <a:pt x="79" y="109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80" y="103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2"/>
                    <a:pt x="82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09"/>
                    <a:pt x="83" y="103"/>
                    <a:pt x="84" y="100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7" y="108"/>
                    <a:pt x="87" y="108"/>
                    <a:pt x="88" y="10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3" y="88"/>
                    <a:pt x="92" y="88"/>
                    <a:pt x="94" y="86"/>
                  </a:cubicBezTo>
                  <a:cubicBezTo>
                    <a:pt x="94" y="92"/>
                    <a:pt x="92" y="94"/>
                    <a:pt x="92" y="100"/>
                  </a:cubicBezTo>
                  <a:cubicBezTo>
                    <a:pt x="91" y="105"/>
                    <a:pt x="91" y="106"/>
                    <a:pt x="93" y="112"/>
                  </a:cubicBezTo>
                  <a:cubicBezTo>
                    <a:pt x="94" y="121"/>
                    <a:pt x="94" y="130"/>
                    <a:pt x="94" y="14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6" y="171"/>
                    <a:pt x="96" y="175"/>
                    <a:pt x="96" y="177"/>
                  </a:cubicBezTo>
                  <a:cubicBezTo>
                    <a:pt x="96" y="181"/>
                    <a:pt x="96" y="181"/>
                    <a:pt x="97" y="183"/>
                  </a:cubicBezTo>
                  <a:cubicBezTo>
                    <a:pt x="97" y="185"/>
                    <a:pt x="98" y="188"/>
                    <a:pt x="98" y="190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5"/>
                    <a:pt x="95" y="186"/>
                    <a:pt x="94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3" y="182"/>
                    <a:pt x="92" y="182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89" y="171"/>
                    <a:pt x="95" y="123"/>
                    <a:pt x="89" y="112"/>
                  </a:cubicBezTo>
                  <a:cubicBezTo>
                    <a:pt x="87" y="116"/>
                    <a:pt x="86" y="121"/>
                    <a:pt x="86" y="125"/>
                  </a:cubicBezTo>
                  <a:cubicBezTo>
                    <a:pt x="86" y="126"/>
                    <a:pt x="86" y="126"/>
                    <a:pt x="85" y="126"/>
                  </a:cubicBezTo>
                  <a:cubicBezTo>
                    <a:pt x="85" y="126"/>
                    <a:pt x="85" y="126"/>
                    <a:pt x="85" y="12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78" y="148"/>
                    <a:pt x="81" y="162"/>
                    <a:pt x="80" y="175"/>
                  </a:cubicBezTo>
                  <a:cubicBezTo>
                    <a:pt x="80" y="176"/>
                    <a:pt x="80" y="178"/>
                    <a:pt x="80" y="180"/>
                  </a:cubicBezTo>
                  <a:cubicBezTo>
                    <a:pt x="80" y="181"/>
                    <a:pt x="80" y="182"/>
                    <a:pt x="80" y="183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76" y="177"/>
                    <a:pt x="81" y="167"/>
                    <a:pt x="78" y="160"/>
                  </a:cubicBezTo>
                  <a:cubicBezTo>
                    <a:pt x="77" y="158"/>
                    <a:pt x="77" y="159"/>
                    <a:pt x="76" y="158"/>
                  </a:cubicBezTo>
                  <a:cubicBezTo>
                    <a:pt x="76" y="162"/>
                    <a:pt x="75" y="161"/>
                    <a:pt x="75" y="164"/>
                  </a:cubicBezTo>
                  <a:cubicBezTo>
                    <a:pt x="75" y="169"/>
                    <a:pt x="75" y="168"/>
                    <a:pt x="74" y="172"/>
                  </a:cubicBezTo>
                  <a:cubicBezTo>
                    <a:pt x="76" y="176"/>
                    <a:pt x="76" y="172"/>
                    <a:pt x="75" y="177"/>
                  </a:cubicBezTo>
                  <a:cubicBezTo>
                    <a:pt x="75" y="180"/>
                    <a:pt x="75" y="183"/>
                    <a:pt x="74" y="185"/>
                  </a:cubicBezTo>
                  <a:cubicBezTo>
                    <a:pt x="74" y="191"/>
                    <a:pt x="75" y="195"/>
                    <a:pt x="76" y="199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6" y="213"/>
                    <a:pt x="79" y="220"/>
                    <a:pt x="76" y="224"/>
                  </a:cubicBezTo>
                  <a:cubicBezTo>
                    <a:pt x="73" y="220"/>
                    <a:pt x="74" y="218"/>
                    <a:pt x="74" y="212"/>
                  </a:cubicBezTo>
                  <a:cubicBezTo>
                    <a:pt x="75" y="209"/>
                    <a:pt x="74" y="204"/>
                    <a:pt x="74" y="199"/>
                  </a:cubicBezTo>
                  <a:cubicBezTo>
                    <a:pt x="71" y="201"/>
                    <a:pt x="73" y="200"/>
                    <a:pt x="70" y="202"/>
                  </a:cubicBezTo>
                  <a:cubicBezTo>
                    <a:pt x="70" y="194"/>
                    <a:pt x="70" y="186"/>
                    <a:pt x="70" y="179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2"/>
                    <a:pt x="68" y="165"/>
                    <a:pt x="68" y="163"/>
                  </a:cubicBezTo>
                  <a:cubicBezTo>
                    <a:pt x="67" y="161"/>
                    <a:pt x="68" y="160"/>
                    <a:pt x="68" y="158"/>
                  </a:cubicBezTo>
                  <a:cubicBezTo>
                    <a:pt x="65" y="158"/>
                    <a:pt x="66" y="158"/>
                    <a:pt x="63" y="158"/>
                  </a:cubicBezTo>
                  <a:cubicBezTo>
                    <a:pt x="63" y="163"/>
                    <a:pt x="63" y="168"/>
                    <a:pt x="63" y="173"/>
                  </a:cubicBezTo>
                  <a:cubicBezTo>
                    <a:pt x="64" y="180"/>
                    <a:pt x="66" y="190"/>
                    <a:pt x="66" y="199"/>
                  </a:cubicBezTo>
                  <a:cubicBezTo>
                    <a:pt x="66" y="205"/>
                    <a:pt x="65" y="207"/>
                    <a:pt x="66" y="213"/>
                  </a:cubicBezTo>
                  <a:cubicBezTo>
                    <a:pt x="67" y="213"/>
                    <a:pt x="65" y="217"/>
                    <a:pt x="69" y="213"/>
                  </a:cubicBezTo>
                  <a:cubicBezTo>
                    <a:pt x="69" y="216"/>
                    <a:pt x="69" y="215"/>
                    <a:pt x="70" y="218"/>
                  </a:cubicBezTo>
                  <a:cubicBezTo>
                    <a:pt x="65" y="216"/>
                    <a:pt x="68" y="217"/>
                    <a:pt x="67" y="218"/>
                  </a:cubicBezTo>
                  <a:cubicBezTo>
                    <a:pt x="67" y="224"/>
                    <a:pt x="67" y="230"/>
                    <a:pt x="67" y="235"/>
                  </a:cubicBezTo>
                  <a:cubicBezTo>
                    <a:pt x="66" y="241"/>
                    <a:pt x="65" y="245"/>
                    <a:pt x="65" y="250"/>
                  </a:cubicBezTo>
                  <a:cubicBezTo>
                    <a:pt x="65" y="254"/>
                    <a:pt x="65" y="261"/>
                    <a:pt x="65" y="266"/>
                  </a:cubicBezTo>
                  <a:cubicBezTo>
                    <a:pt x="65" y="270"/>
                    <a:pt x="66" y="271"/>
                    <a:pt x="66" y="274"/>
                  </a:cubicBezTo>
                  <a:cubicBezTo>
                    <a:pt x="66" y="281"/>
                    <a:pt x="66" y="281"/>
                    <a:pt x="66" y="281"/>
                  </a:cubicBezTo>
                  <a:cubicBezTo>
                    <a:pt x="66" y="281"/>
                    <a:pt x="65" y="282"/>
                    <a:pt x="65" y="282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9" y="287"/>
                    <a:pt x="69" y="288"/>
                  </a:cubicBezTo>
                  <a:cubicBezTo>
                    <a:pt x="66" y="290"/>
                    <a:pt x="66" y="288"/>
                    <a:pt x="66" y="294"/>
                  </a:cubicBezTo>
                  <a:cubicBezTo>
                    <a:pt x="66" y="329"/>
                    <a:pt x="66" y="329"/>
                    <a:pt x="66" y="329"/>
                  </a:cubicBezTo>
                  <a:cubicBezTo>
                    <a:pt x="66" y="333"/>
                    <a:pt x="69" y="344"/>
                    <a:pt x="67" y="349"/>
                  </a:cubicBezTo>
                  <a:cubicBezTo>
                    <a:pt x="69" y="351"/>
                    <a:pt x="68" y="350"/>
                    <a:pt x="70" y="351"/>
                  </a:cubicBezTo>
                  <a:cubicBezTo>
                    <a:pt x="71" y="347"/>
                    <a:pt x="71" y="349"/>
                    <a:pt x="71" y="346"/>
                  </a:cubicBezTo>
                  <a:cubicBezTo>
                    <a:pt x="71" y="343"/>
                    <a:pt x="70" y="345"/>
                    <a:pt x="71" y="342"/>
                  </a:cubicBezTo>
                  <a:cubicBezTo>
                    <a:pt x="74" y="336"/>
                    <a:pt x="72" y="330"/>
                    <a:pt x="73" y="323"/>
                  </a:cubicBezTo>
                  <a:cubicBezTo>
                    <a:pt x="73" y="318"/>
                    <a:pt x="74" y="319"/>
                    <a:pt x="74" y="314"/>
                  </a:cubicBezTo>
                  <a:cubicBezTo>
                    <a:pt x="75" y="304"/>
                    <a:pt x="76" y="292"/>
                    <a:pt x="76" y="283"/>
                  </a:cubicBezTo>
                  <a:cubicBezTo>
                    <a:pt x="76" y="279"/>
                    <a:pt x="75" y="277"/>
                    <a:pt x="77" y="274"/>
                  </a:cubicBezTo>
                  <a:cubicBezTo>
                    <a:pt x="76" y="277"/>
                    <a:pt x="78" y="279"/>
                    <a:pt x="79" y="281"/>
                  </a:cubicBezTo>
                  <a:cubicBezTo>
                    <a:pt x="78" y="286"/>
                    <a:pt x="80" y="279"/>
                    <a:pt x="78" y="283"/>
                  </a:cubicBezTo>
                  <a:cubicBezTo>
                    <a:pt x="75" y="292"/>
                    <a:pt x="79" y="306"/>
                    <a:pt x="79" y="307"/>
                  </a:cubicBezTo>
                  <a:cubicBezTo>
                    <a:pt x="79" y="307"/>
                    <a:pt x="78" y="307"/>
                    <a:pt x="78" y="308"/>
                  </a:cubicBezTo>
                  <a:cubicBezTo>
                    <a:pt x="78" y="308"/>
                    <a:pt x="78" y="308"/>
                    <a:pt x="78" y="309"/>
                  </a:cubicBezTo>
                  <a:cubicBezTo>
                    <a:pt x="76" y="312"/>
                    <a:pt x="77" y="315"/>
                    <a:pt x="79" y="318"/>
                  </a:cubicBezTo>
                  <a:cubicBezTo>
                    <a:pt x="77" y="322"/>
                    <a:pt x="78" y="324"/>
                    <a:pt x="78" y="330"/>
                  </a:cubicBezTo>
                  <a:cubicBezTo>
                    <a:pt x="81" y="323"/>
                    <a:pt x="77" y="373"/>
                    <a:pt x="77" y="376"/>
                  </a:cubicBezTo>
                  <a:cubicBezTo>
                    <a:pt x="82" y="375"/>
                    <a:pt x="77" y="376"/>
                    <a:pt x="81" y="374"/>
                  </a:cubicBezTo>
                  <a:cubicBezTo>
                    <a:pt x="84" y="379"/>
                    <a:pt x="84" y="379"/>
                    <a:pt x="84" y="379"/>
                  </a:cubicBezTo>
                  <a:cubicBezTo>
                    <a:pt x="81" y="381"/>
                    <a:pt x="81" y="381"/>
                    <a:pt x="81" y="381"/>
                  </a:cubicBezTo>
                  <a:cubicBezTo>
                    <a:pt x="83" y="385"/>
                    <a:pt x="82" y="387"/>
                    <a:pt x="84" y="391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85" y="377"/>
                    <a:pt x="89" y="387"/>
                    <a:pt x="88" y="371"/>
                  </a:cubicBezTo>
                  <a:cubicBezTo>
                    <a:pt x="87" y="366"/>
                    <a:pt x="86" y="362"/>
                    <a:pt x="88" y="357"/>
                  </a:cubicBezTo>
                  <a:cubicBezTo>
                    <a:pt x="88" y="357"/>
                    <a:pt x="89" y="355"/>
                    <a:pt x="90" y="360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1" y="372"/>
                    <a:pt x="94" y="376"/>
                    <a:pt x="92" y="380"/>
                  </a:cubicBezTo>
                  <a:cubicBezTo>
                    <a:pt x="92" y="380"/>
                    <a:pt x="92" y="381"/>
                    <a:pt x="92" y="381"/>
                  </a:cubicBezTo>
                  <a:cubicBezTo>
                    <a:pt x="91" y="385"/>
                    <a:pt x="91" y="385"/>
                    <a:pt x="91" y="385"/>
                  </a:cubicBezTo>
                  <a:cubicBezTo>
                    <a:pt x="91" y="391"/>
                    <a:pt x="88" y="397"/>
                    <a:pt x="90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4" y="399"/>
                    <a:pt x="94" y="399"/>
                    <a:pt x="94" y="399"/>
                  </a:cubicBezTo>
                  <a:cubicBezTo>
                    <a:pt x="95" y="397"/>
                    <a:pt x="95" y="397"/>
                    <a:pt x="95" y="394"/>
                  </a:cubicBezTo>
                  <a:cubicBezTo>
                    <a:pt x="99" y="395"/>
                    <a:pt x="96" y="394"/>
                    <a:pt x="97" y="395"/>
                  </a:cubicBezTo>
                  <a:cubicBezTo>
                    <a:pt x="98" y="395"/>
                    <a:pt x="98" y="398"/>
                    <a:pt x="98" y="396"/>
                  </a:cubicBezTo>
                  <a:cubicBezTo>
                    <a:pt x="98" y="396"/>
                    <a:pt x="99" y="397"/>
                    <a:pt x="99" y="397"/>
                  </a:cubicBezTo>
                  <a:cubicBezTo>
                    <a:pt x="99" y="394"/>
                    <a:pt x="99" y="394"/>
                    <a:pt x="99" y="394"/>
                  </a:cubicBezTo>
                  <a:cubicBezTo>
                    <a:pt x="100" y="392"/>
                    <a:pt x="99" y="394"/>
                    <a:pt x="100" y="392"/>
                  </a:cubicBezTo>
                  <a:cubicBezTo>
                    <a:pt x="103" y="385"/>
                    <a:pt x="103" y="374"/>
                    <a:pt x="102" y="366"/>
                  </a:cubicBezTo>
                  <a:cubicBezTo>
                    <a:pt x="101" y="358"/>
                    <a:pt x="101" y="347"/>
                    <a:pt x="102" y="340"/>
                  </a:cubicBezTo>
                  <a:cubicBezTo>
                    <a:pt x="103" y="336"/>
                    <a:pt x="104" y="336"/>
                    <a:pt x="105" y="333"/>
                  </a:cubicBezTo>
                  <a:cubicBezTo>
                    <a:pt x="103" y="324"/>
                    <a:pt x="105" y="322"/>
                    <a:pt x="105" y="313"/>
                  </a:cubicBezTo>
                  <a:cubicBezTo>
                    <a:pt x="105" y="272"/>
                    <a:pt x="105" y="272"/>
                    <a:pt x="105" y="272"/>
                  </a:cubicBezTo>
                  <a:cubicBezTo>
                    <a:pt x="105" y="270"/>
                    <a:pt x="105" y="271"/>
                    <a:pt x="105" y="268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7" y="238"/>
                    <a:pt x="105" y="223"/>
                    <a:pt x="105" y="209"/>
                  </a:cubicBezTo>
                  <a:cubicBezTo>
                    <a:pt x="105" y="201"/>
                    <a:pt x="105" y="194"/>
                    <a:pt x="105" y="188"/>
                  </a:cubicBezTo>
                  <a:cubicBezTo>
                    <a:pt x="105" y="181"/>
                    <a:pt x="101" y="179"/>
                    <a:pt x="106" y="173"/>
                  </a:cubicBezTo>
                  <a:cubicBezTo>
                    <a:pt x="106" y="180"/>
                    <a:pt x="107" y="181"/>
                    <a:pt x="107" y="188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9"/>
                    <a:pt x="109" y="254"/>
                    <a:pt x="108" y="258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109" y="264"/>
                    <a:pt x="107" y="266"/>
                    <a:pt x="110" y="269"/>
                  </a:cubicBezTo>
                  <a:cubicBezTo>
                    <a:pt x="105" y="276"/>
                    <a:pt x="112" y="290"/>
                    <a:pt x="108" y="297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9" y="315"/>
                    <a:pt x="107" y="322"/>
                    <a:pt x="108" y="327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1"/>
                    <a:pt x="107" y="331"/>
                    <a:pt x="108" y="332"/>
                  </a:cubicBezTo>
                  <a:cubicBezTo>
                    <a:pt x="104" y="336"/>
                    <a:pt x="106" y="338"/>
                    <a:pt x="106" y="343"/>
                  </a:cubicBezTo>
                  <a:cubicBezTo>
                    <a:pt x="109" y="344"/>
                    <a:pt x="110" y="345"/>
                    <a:pt x="112" y="346"/>
                  </a:cubicBezTo>
                  <a:cubicBezTo>
                    <a:pt x="114" y="343"/>
                    <a:pt x="113" y="340"/>
                    <a:pt x="114" y="335"/>
                  </a:cubicBezTo>
                  <a:cubicBezTo>
                    <a:pt x="113" y="335"/>
                    <a:pt x="112" y="336"/>
                    <a:pt x="110" y="335"/>
                  </a:cubicBezTo>
                  <a:cubicBezTo>
                    <a:pt x="112" y="329"/>
                    <a:pt x="113" y="334"/>
                    <a:pt x="111" y="326"/>
                  </a:cubicBezTo>
                  <a:cubicBezTo>
                    <a:pt x="115" y="326"/>
                    <a:pt x="113" y="326"/>
                    <a:pt x="115" y="325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2" y="300"/>
                    <a:pt x="112" y="303"/>
                    <a:pt x="111" y="296"/>
                  </a:cubicBezTo>
                  <a:cubicBezTo>
                    <a:pt x="111" y="291"/>
                    <a:pt x="112" y="290"/>
                    <a:pt x="111" y="283"/>
                  </a:cubicBezTo>
                  <a:cubicBezTo>
                    <a:pt x="113" y="285"/>
                    <a:pt x="113" y="284"/>
                    <a:pt x="116" y="285"/>
                  </a:cubicBezTo>
                  <a:cubicBezTo>
                    <a:pt x="114" y="278"/>
                    <a:pt x="119" y="270"/>
                    <a:pt x="116" y="264"/>
                  </a:cubicBezTo>
                  <a:cubicBezTo>
                    <a:pt x="115" y="261"/>
                    <a:pt x="116" y="258"/>
                    <a:pt x="116" y="255"/>
                  </a:cubicBezTo>
                  <a:cubicBezTo>
                    <a:pt x="117" y="251"/>
                    <a:pt x="116" y="246"/>
                    <a:pt x="116" y="243"/>
                  </a:cubicBezTo>
                  <a:cubicBezTo>
                    <a:pt x="117" y="231"/>
                    <a:pt x="115" y="222"/>
                    <a:pt x="119" y="221"/>
                  </a:cubicBezTo>
                  <a:cubicBezTo>
                    <a:pt x="117" y="227"/>
                    <a:pt x="121" y="252"/>
                    <a:pt x="120" y="261"/>
                  </a:cubicBezTo>
                  <a:cubicBezTo>
                    <a:pt x="124" y="264"/>
                    <a:pt x="124" y="264"/>
                    <a:pt x="124" y="264"/>
                  </a:cubicBezTo>
                  <a:cubicBezTo>
                    <a:pt x="125" y="259"/>
                    <a:pt x="126" y="261"/>
                    <a:pt x="126" y="256"/>
                  </a:cubicBezTo>
                  <a:cubicBezTo>
                    <a:pt x="127" y="252"/>
                    <a:pt x="126" y="250"/>
                    <a:pt x="126" y="245"/>
                  </a:cubicBezTo>
                  <a:cubicBezTo>
                    <a:pt x="127" y="236"/>
                    <a:pt x="127" y="238"/>
                    <a:pt x="126" y="228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1" y="189"/>
                    <a:pt x="120" y="186"/>
                    <a:pt x="120" y="179"/>
                  </a:cubicBezTo>
                  <a:cubicBezTo>
                    <a:pt x="119" y="169"/>
                    <a:pt x="118" y="169"/>
                    <a:pt x="116" y="167"/>
                  </a:cubicBezTo>
                  <a:cubicBezTo>
                    <a:pt x="116" y="164"/>
                    <a:pt x="115" y="165"/>
                    <a:pt x="116" y="163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53"/>
                    <a:pt x="115" y="139"/>
                    <a:pt x="112" y="134"/>
                  </a:cubicBezTo>
                  <a:cubicBezTo>
                    <a:pt x="112" y="133"/>
                    <a:pt x="112" y="133"/>
                    <a:pt x="111" y="131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1"/>
                    <a:pt x="104" y="109"/>
                    <a:pt x="103" y="110"/>
                  </a:cubicBezTo>
                  <a:cubicBezTo>
                    <a:pt x="104" y="112"/>
                    <a:pt x="104" y="113"/>
                    <a:pt x="103" y="114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09"/>
                    <a:pt x="100" y="110"/>
                    <a:pt x="100" y="107"/>
                  </a:cubicBezTo>
                  <a:cubicBezTo>
                    <a:pt x="102" y="111"/>
                    <a:pt x="100" y="109"/>
                    <a:pt x="102" y="110"/>
                  </a:cubicBezTo>
                  <a:cubicBezTo>
                    <a:pt x="102" y="104"/>
                    <a:pt x="101" y="106"/>
                    <a:pt x="104" y="105"/>
                  </a:cubicBezTo>
                  <a:cubicBezTo>
                    <a:pt x="103" y="103"/>
                    <a:pt x="103" y="104"/>
                    <a:pt x="102" y="101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8" y="88"/>
                    <a:pt x="99" y="80"/>
                    <a:pt x="98" y="75"/>
                  </a:cubicBezTo>
                  <a:cubicBezTo>
                    <a:pt x="97" y="72"/>
                    <a:pt x="99" y="74"/>
                    <a:pt x="97" y="71"/>
                  </a:cubicBezTo>
                  <a:cubicBezTo>
                    <a:pt x="96" y="68"/>
                    <a:pt x="96" y="69"/>
                    <a:pt x="95" y="6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2"/>
                    <a:pt x="89" y="62"/>
                    <a:pt x="88" y="58"/>
                  </a:cubicBezTo>
                  <a:cubicBezTo>
                    <a:pt x="87" y="53"/>
                    <a:pt x="84" y="46"/>
                    <a:pt x="85" y="40"/>
                  </a:cubicBezTo>
                  <a:cubicBezTo>
                    <a:pt x="84" y="41"/>
                    <a:pt x="82" y="36"/>
                    <a:pt x="83" y="46"/>
                  </a:cubicBezTo>
                  <a:cubicBezTo>
                    <a:pt x="84" y="47"/>
                    <a:pt x="84" y="48"/>
                    <a:pt x="84" y="50"/>
                  </a:cubicBezTo>
                  <a:cubicBezTo>
                    <a:pt x="85" y="55"/>
                    <a:pt x="85" y="57"/>
                    <a:pt x="85" y="63"/>
                  </a:cubicBezTo>
                  <a:cubicBezTo>
                    <a:pt x="84" y="61"/>
                    <a:pt x="84" y="62"/>
                    <a:pt x="83" y="60"/>
                  </a:cubicBezTo>
                  <a:cubicBezTo>
                    <a:pt x="82" y="58"/>
                    <a:pt x="83" y="59"/>
                    <a:pt x="82" y="58"/>
                  </a:cubicBezTo>
                  <a:cubicBezTo>
                    <a:pt x="80" y="52"/>
                    <a:pt x="81" y="49"/>
                    <a:pt x="80" y="43"/>
                  </a:cubicBezTo>
                  <a:cubicBezTo>
                    <a:pt x="79" y="39"/>
                    <a:pt x="78" y="36"/>
                    <a:pt x="77" y="32"/>
                  </a:cubicBezTo>
                  <a:cubicBezTo>
                    <a:pt x="76" y="27"/>
                    <a:pt x="77" y="26"/>
                    <a:pt x="73" y="23"/>
                  </a:cubicBezTo>
                  <a:cubicBezTo>
                    <a:pt x="73" y="26"/>
                    <a:pt x="74" y="30"/>
                    <a:pt x="74" y="3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0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9" y="76"/>
                    <a:pt x="80" y="76"/>
                    <a:pt x="78" y="7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6" y="85"/>
                    <a:pt x="75" y="78"/>
                    <a:pt x="75" y="67"/>
                  </a:cubicBezTo>
                  <a:cubicBezTo>
                    <a:pt x="74" y="61"/>
                    <a:pt x="73" y="53"/>
                    <a:pt x="71" y="48"/>
                  </a:cubicBezTo>
                  <a:cubicBezTo>
                    <a:pt x="70" y="43"/>
                    <a:pt x="71" y="31"/>
                    <a:pt x="66" y="17"/>
                  </a:cubicBezTo>
                  <a:cubicBezTo>
                    <a:pt x="64" y="12"/>
                    <a:pt x="61" y="2"/>
                    <a:pt x="56" y="0"/>
                  </a:cubicBezTo>
                  <a:cubicBezTo>
                    <a:pt x="52" y="7"/>
                    <a:pt x="57" y="17"/>
                    <a:pt x="59" y="24"/>
                  </a:cubicBezTo>
                  <a:cubicBezTo>
                    <a:pt x="59" y="28"/>
                    <a:pt x="61" y="41"/>
                    <a:pt x="61" y="45"/>
                  </a:cubicBezTo>
                  <a:cubicBezTo>
                    <a:pt x="59" y="58"/>
                    <a:pt x="61" y="69"/>
                    <a:pt x="61" y="82"/>
                  </a:cubicBezTo>
                  <a:cubicBezTo>
                    <a:pt x="61" y="87"/>
                    <a:pt x="61" y="89"/>
                    <a:pt x="61" y="95"/>
                  </a:cubicBezTo>
                  <a:cubicBezTo>
                    <a:pt x="61" y="99"/>
                    <a:pt x="63" y="106"/>
                    <a:pt x="61" y="109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1"/>
                    <a:pt x="60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78"/>
                    <a:pt x="59" y="70"/>
                    <a:pt x="56" y="67"/>
                  </a:cubicBezTo>
                  <a:cubicBezTo>
                    <a:pt x="54" y="74"/>
                    <a:pt x="58" y="71"/>
                    <a:pt x="53" y="79"/>
                  </a:cubicBezTo>
                  <a:cubicBezTo>
                    <a:pt x="56" y="86"/>
                    <a:pt x="51" y="82"/>
                    <a:pt x="54" y="87"/>
                  </a:cubicBezTo>
                  <a:cubicBezTo>
                    <a:pt x="51" y="87"/>
                    <a:pt x="53" y="86"/>
                    <a:pt x="50" y="85"/>
                  </a:cubicBezTo>
                  <a:cubicBezTo>
                    <a:pt x="50" y="80"/>
                    <a:pt x="49" y="81"/>
                    <a:pt x="49" y="77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64"/>
                    <a:pt x="53" y="48"/>
                    <a:pt x="50" y="39"/>
                  </a:cubicBezTo>
                  <a:cubicBezTo>
                    <a:pt x="48" y="33"/>
                    <a:pt x="48" y="25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3235436" y="4484900"/>
              <a:ext cx="138548" cy="416426"/>
            </a:xfrm>
            <a:custGeom>
              <a:avLst/>
              <a:gdLst>
                <a:gd name="T0" fmla="*/ 83 w 138"/>
                <a:gd name="T1" fmla="*/ 363 h 414"/>
                <a:gd name="T2" fmla="*/ 80 w 138"/>
                <a:gd name="T3" fmla="*/ 343 h 414"/>
                <a:gd name="T4" fmla="*/ 118 w 138"/>
                <a:gd name="T5" fmla="*/ 307 h 414"/>
                <a:gd name="T6" fmla="*/ 125 w 138"/>
                <a:gd name="T7" fmla="*/ 269 h 414"/>
                <a:gd name="T8" fmla="*/ 71 w 138"/>
                <a:gd name="T9" fmla="*/ 279 h 414"/>
                <a:gd name="T10" fmla="*/ 64 w 138"/>
                <a:gd name="T11" fmla="*/ 243 h 414"/>
                <a:gd name="T12" fmla="*/ 16 w 138"/>
                <a:gd name="T13" fmla="*/ 245 h 414"/>
                <a:gd name="T14" fmla="*/ 17 w 138"/>
                <a:gd name="T15" fmla="*/ 238 h 414"/>
                <a:gd name="T16" fmla="*/ 15 w 138"/>
                <a:gd name="T17" fmla="*/ 228 h 414"/>
                <a:gd name="T18" fmla="*/ 57 w 138"/>
                <a:gd name="T19" fmla="*/ 202 h 414"/>
                <a:gd name="T20" fmla="*/ 7 w 138"/>
                <a:gd name="T21" fmla="*/ 190 h 414"/>
                <a:gd name="T22" fmla="*/ 52 w 138"/>
                <a:gd name="T23" fmla="*/ 188 h 414"/>
                <a:gd name="T24" fmla="*/ 51 w 138"/>
                <a:gd name="T25" fmla="*/ 182 h 414"/>
                <a:gd name="T26" fmla="*/ 50 w 138"/>
                <a:gd name="T27" fmla="*/ 150 h 414"/>
                <a:gd name="T28" fmla="*/ 52 w 138"/>
                <a:gd name="T29" fmla="*/ 149 h 414"/>
                <a:gd name="T30" fmla="*/ 40 w 138"/>
                <a:gd name="T31" fmla="*/ 3 h 414"/>
                <a:gd name="T32" fmla="*/ 35 w 138"/>
                <a:gd name="T33" fmla="*/ 36 h 414"/>
                <a:gd name="T34" fmla="*/ 33 w 138"/>
                <a:gd name="T35" fmla="*/ 125 h 414"/>
                <a:gd name="T36" fmla="*/ 59 w 138"/>
                <a:gd name="T37" fmla="*/ 313 h 414"/>
                <a:gd name="T38" fmla="*/ 68 w 138"/>
                <a:gd name="T39" fmla="*/ 349 h 414"/>
                <a:gd name="T40" fmla="*/ 34 w 138"/>
                <a:gd name="T41" fmla="*/ 188 h 414"/>
                <a:gd name="T42" fmla="*/ 23 w 138"/>
                <a:gd name="T43" fmla="*/ 112 h 414"/>
                <a:gd name="T44" fmla="*/ 16 w 138"/>
                <a:gd name="T45" fmla="*/ 38 h 414"/>
                <a:gd name="T46" fmla="*/ 5 w 138"/>
                <a:gd name="T47" fmla="*/ 37 h 414"/>
                <a:gd name="T48" fmla="*/ 5 w 138"/>
                <a:gd name="T49" fmla="*/ 128 h 414"/>
                <a:gd name="T50" fmla="*/ 6 w 138"/>
                <a:gd name="T51" fmla="*/ 146 h 414"/>
                <a:gd name="T52" fmla="*/ 3 w 138"/>
                <a:gd name="T53" fmla="*/ 170 h 414"/>
                <a:gd name="T54" fmla="*/ 3 w 138"/>
                <a:gd name="T55" fmla="*/ 193 h 414"/>
                <a:gd name="T56" fmla="*/ 10 w 138"/>
                <a:gd name="T57" fmla="*/ 269 h 414"/>
                <a:gd name="T58" fmla="*/ 30 w 138"/>
                <a:gd name="T59" fmla="*/ 307 h 414"/>
                <a:gd name="T60" fmla="*/ 47 w 138"/>
                <a:gd name="T61" fmla="*/ 328 h 414"/>
                <a:gd name="T62" fmla="*/ 26 w 138"/>
                <a:gd name="T63" fmla="*/ 267 h 414"/>
                <a:gd name="T64" fmla="*/ 31 w 138"/>
                <a:gd name="T65" fmla="*/ 266 h 414"/>
                <a:gd name="T66" fmla="*/ 51 w 138"/>
                <a:gd name="T67" fmla="*/ 338 h 414"/>
                <a:gd name="T68" fmla="*/ 71 w 138"/>
                <a:gd name="T69" fmla="*/ 358 h 414"/>
                <a:gd name="T70" fmla="*/ 95 w 138"/>
                <a:gd name="T71" fmla="*/ 387 h 414"/>
                <a:gd name="T72" fmla="*/ 100 w 138"/>
                <a:gd name="T73" fmla="*/ 372 h 414"/>
                <a:gd name="T74" fmla="*/ 102 w 138"/>
                <a:gd name="T75" fmla="*/ 358 h 414"/>
                <a:gd name="T76" fmla="*/ 100 w 138"/>
                <a:gd name="T77" fmla="*/ 336 h 414"/>
                <a:gd name="T78" fmla="*/ 102 w 138"/>
                <a:gd name="T79" fmla="*/ 290 h 414"/>
                <a:gd name="T80" fmla="*/ 108 w 138"/>
                <a:gd name="T81" fmla="*/ 308 h 414"/>
                <a:gd name="T82" fmla="*/ 123 w 138"/>
                <a:gd name="T83" fmla="*/ 409 h 414"/>
                <a:gd name="T84" fmla="*/ 125 w 138"/>
                <a:gd name="T85" fmla="*/ 364 h 414"/>
                <a:gd name="T86" fmla="*/ 133 w 138"/>
                <a:gd name="T87" fmla="*/ 345 h 414"/>
                <a:gd name="T88" fmla="*/ 132 w 138"/>
                <a:gd name="T89" fmla="*/ 305 h 414"/>
                <a:gd name="T90" fmla="*/ 136 w 138"/>
                <a:gd name="T91" fmla="*/ 300 h 414"/>
                <a:gd name="T92" fmla="*/ 136 w 138"/>
                <a:gd name="T93" fmla="*/ 287 h 414"/>
                <a:gd name="T94" fmla="*/ 129 w 138"/>
                <a:gd name="T95" fmla="*/ 250 h 414"/>
                <a:gd name="T96" fmla="*/ 120 w 138"/>
                <a:gd name="T97" fmla="*/ 252 h 414"/>
                <a:gd name="T98" fmla="*/ 115 w 138"/>
                <a:gd name="T99" fmla="*/ 252 h 414"/>
                <a:gd name="T100" fmla="*/ 117 w 138"/>
                <a:gd name="T101" fmla="*/ 275 h 414"/>
                <a:gd name="T102" fmla="*/ 115 w 138"/>
                <a:gd name="T103" fmla="*/ 290 h 414"/>
                <a:gd name="T104" fmla="*/ 107 w 138"/>
                <a:gd name="T105" fmla="*/ 236 h 414"/>
                <a:gd name="T106" fmla="*/ 94 w 138"/>
                <a:gd name="T107" fmla="*/ 191 h 414"/>
                <a:gd name="T108" fmla="*/ 73 w 138"/>
                <a:gd name="T109" fmla="*/ 106 h 414"/>
                <a:gd name="T110" fmla="*/ 59 w 138"/>
                <a:gd name="T111" fmla="*/ 49 h 414"/>
                <a:gd name="T112" fmla="*/ 56 w 138"/>
                <a:gd name="T113" fmla="*/ 2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" h="414">
                  <a:moveTo>
                    <a:pt x="84" y="363"/>
                  </a:moveTo>
                  <a:cubicBezTo>
                    <a:pt x="85" y="364"/>
                    <a:pt x="82" y="361"/>
                    <a:pt x="84" y="364"/>
                  </a:cubicBezTo>
                  <a:cubicBezTo>
                    <a:pt x="86" y="366"/>
                    <a:pt x="85" y="365"/>
                    <a:pt x="85" y="366"/>
                  </a:cubicBezTo>
                  <a:cubicBezTo>
                    <a:pt x="86" y="367"/>
                    <a:pt x="86" y="368"/>
                    <a:pt x="86" y="369"/>
                  </a:cubicBezTo>
                  <a:cubicBezTo>
                    <a:pt x="86" y="373"/>
                    <a:pt x="87" y="375"/>
                    <a:pt x="87" y="377"/>
                  </a:cubicBezTo>
                  <a:cubicBezTo>
                    <a:pt x="83" y="374"/>
                    <a:pt x="85" y="372"/>
                    <a:pt x="83" y="363"/>
                  </a:cubicBezTo>
                  <a:lnTo>
                    <a:pt x="84" y="363"/>
                  </a:lnTo>
                  <a:close/>
                  <a:moveTo>
                    <a:pt x="75" y="325"/>
                  </a:moveTo>
                  <a:cubicBezTo>
                    <a:pt x="77" y="319"/>
                    <a:pt x="75" y="321"/>
                    <a:pt x="76" y="315"/>
                  </a:cubicBezTo>
                  <a:cubicBezTo>
                    <a:pt x="77" y="315"/>
                    <a:pt x="75" y="312"/>
                    <a:pt x="77" y="316"/>
                  </a:cubicBezTo>
                  <a:cubicBezTo>
                    <a:pt x="78" y="327"/>
                    <a:pt x="78" y="327"/>
                    <a:pt x="78" y="327"/>
                  </a:cubicBezTo>
                  <a:cubicBezTo>
                    <a:pt x="78" y="333"/>
                    <a:pt x="79" y="338"/>
                    <a:pt x="80" y="343"/>
                  </a:cubicBezTo>
                  <a:cubicBezTo>
                    <a:pt x="75" y="334"/>
                    <a:pt x="80" y="333"/>
                    <a:pt x="75" y="325"/>
                  </a:cubicBezTo>
                  <a:close/>
                  <a:moveTo>
                    <a:pt x="117" y="308"/>
                  </a:moveTo>
                  <a:cubicBezTo>
                    <a:pt x="116" y="307"/>
                    <a:pt x="116" y="306"/>
                    <a:pt x="117" y="304"/>
                  </a:cubicBezTo>
                  <a:cubicBezTo>
                    <a:pt x="117" y="299"/>
                    <a:pt x="115" y="301"/>
                    <a:pt x="120" y="301"/>
                  </a:cubicBezTo>
                  <a:cubicBezTo>
                    <a:pt x="120" y="301"/>
                    <a:pt x="123" y="301"/>
                    <a:pt x="119" y="306"/>
                  </a:cubicBezTo>
                  <a:cubicBezTo>
                    <a:pt x="119" y="306"/>
                    <a:pt x="119" y="307"/>
                    <a:pt x="118" y="307"/>
                  </a:cubicBezTo>
                  <a:cubicBezTo>
                    <a:pt x="117" y="309"/>
                    <a:pt x="118" y="308"/>
                    <a:pt x="117" y="309"/>
                  </a:cubicBezTo>
                  <a:lnTo>
                    <a:pt x="117" y="308"/>
                  </a:lnTo>
                  <a:close/>
                  <a:moveTo>
                    <a:pt x="58" y="281"/>
                  </a:moveTo>
                  <a:cubicBezTo>
                    <a:pt x="58" y="279"/>
                    <a:pt x="60" y="279"/>
                    <a:pt x="59" y="281"/>
                  </a:cubicBezTo>
                  <a:cubicBezTo>
                    <a:pt x="59" y="283"/>
                    <a:pt x="58" y="282"/>
                    <a:pt x="58" y="281"/>
                  </a:cubicBezTo>
                  <a:close/>
                  <a:moveTo>
                    <a:pt x="125" y="269"/>
                  </a:moveTo>
                  <a:cubicBezTo>
                    <a:pt x="128" y="270"/>
                    <a:pt x="128" y="270"/>
                    <a:pt x="128" y="270"/>
                  </a:cubicBezTo>
                  <a:cubicBezTo>
                    <a:pt x="127" y="273"/>
                    <a:pt x="128" y="272"/>
                    <a:pt x="126" y="273"/>
                  </a:cubicBezTo>
                  <a:lnTo>
                    <a:pt x="125" y="269"/>
                  </a:lnTo>
                  <a:close/>
                  <a:moveTo>
                    <a:pt x="66" y="265"/>
                  </a:moveTo>
                  <a:cubicBezTo>
                    <a:pt x="71" y="261"/>
                    <a:pt x="64" y="264"/>
                    <a:pt x="69" y="262"/>
                  </a:cubicBezTo>
                  <a:cubicBezTo>
                    <a:pt x="71" y="267"/>
                    <a:pt x="71" y="273"/>
                    <a:pt x="71" y="279"/>
                  </a:cubicBezTo>
                  <a:cubicBezTo>
                    <a:pt x="72" y="282"/>
                    <a:pt x="72" y="285"/>
                    <a:pt x="72" y="288"/>
                  </a:cubicBezTo>
                  <a:cubicBezTo>
                    <a:pt x="73" y="293"/>
                    <a:pt x="75" y="294"/>
                    <a:pt x="70" y="295"/>
                  </a:cubicBezTo>
                  <a:lnTo>
                    <a:pt x="66" y="265"/>
                  </a:lnTo>
                  <a:close/>
                  <a:moveTo>
                    <a:pt x="64" y="254"/>
                  </a:moveTo>
                  <a:cubicBezTo>
                    <a:pt x="62" y="250"/>
                    <a:pt x="61" y="245"/>
                    <a:pt x="63" y="241"/>
                  </a:cubicBezTo>
                  <a:cubicBezTo>
                    <a:pt x="64" y="243"/>
                    <a:pt x="63" y="240"/>
                    <a:pt x="64" y="243"/>
                  </a:cubicBezTo>
                  <a:cubicBezTo>
                    <a:pt x="65" y="247"/>
                    <a:pt x="64" y="246"/>
                    <a:pt x="64" y="250"/>
                  </a:cubicBezTo>
                  <a:cubicBezTo>
                    <a:pt x="68" y="249"/>
                    <a:pt x="67" y="249"/>
                    <a:pt x="68" y="250"/>
                  </a:cubicBezTo>
                  <a:cubicBezTo>
                    <a:pt x="65" y="253"/>
                    <a:pt x="66" y="253"/>
                    <a:pt x="64" y="254"/>
                  </a:cubicBezTo>
                  <a:close/>
                  <a:moveTo>
                    <a:pt x="16" y="245"/>
                  </a:moveTo>
                  <a:cubicBezTo>
                    <a:pt x="12" y="244"/>
                    <a:pt x="14" y="245"/>
                    <a:pt x="15" y="242"/>
                  </a:cubicBezTo>
                  <a:cubicBezTo>
                    <a:pt x="15" y="243"/>
                    <a:pt x="16" y="242"/>
                    <a:pt x="16" y="245"/>
                  </a:cubicBezTo>
                  <a:close/>
                  <a:moveTo>
                    <a:pt x="63" y="238"/>
                  </a:moveTo>
                  <a:cubicBezTo>
                    <a:pt x="63" y="242"/>
                    <a:pt x="63" y="239"/>
                    <a:pt x="61" y="239"/>
                  </a:cubicBezTo>
                  <a:cubicBezTo>
                    <a:pt x="60" y="237"/>
                    <a:pt x="61" y="237"/>
                    <a:pt x="61" y="235"/>
                  </a:cubicBezTo>
                  <a:cubicBezTo>
                    <a:pt x="62" y="236"/>
                    <a:pt x="63" y="235"/>
                    <a:pt x="63" y="238"/>
                  </a:cubicBezTo>
                  <a:close/>
                  <a:moveTo>
                    <a:pt x="17" y="235"/>
                  </a:moveTo>
                  <a:cubicBezTo>
                    <a:pt x="17" y="237"/>
                    <a:pt x="17" y="236"/>
                    <a:pt x="17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8" y="222"/>
                    <a:pt x="6" y="216"/>
                    <a:pt x="6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6" y="233"/>
                    <a:pt x="14" y="229"/>
                    <a:pt x="17" y="236"/>
                  </a:cubicBezTo>
                  <a:lnTo>
                    <a:pt x="17" y="235"/>
                  </a:lnTo>
                  <a:close/>
                  <a:moveTo>
                    <a:pt x="56" y="212"/>
                  </a:moveTo>
                  <a:cubicBezTo>
                    <a:pt x="54" y="209"/>
                    <a:pt x="54" y="210"/>
                    <a:pt x="54" y="206"/>
                  </a:cubicBezTo>
                  <a:cubicBezTo>
                    <a:pt x="54" y="197"/>
                    <a:pt x="55" y="199"/>
                    <a:pt x="55" y="198"/>
                  </a:cubicBezTo>
                  <a:cubicBezTo>
                    <a:pt x="58" y="201"/>
                    <a:pt x="56" y="198"/>
                    <a:pt x="57" y="202"/>
                  </a:cubicBezTo>
                  <a:cubicBezTo>
                    <a:pt x="58" y="204"/>
                    <a:pt x="58" y="204"/>
                    <a:pt x="59" y="205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0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lnTo>
                    <a:pt x="56" y="212"/>
                  </a:lnTo>
                  <a:close/>
                  <a:moveTo>
                    <a:pt x="7" y="190"/>
                  </a:moveTo>
                  <a:cubicBezTo>
                    <a:pt x="7" y="194"/>
                    <a:pt x="7" y="191"/>
                    <a:pt x="6" y="192"/>
                  </a:cubicBezTo>
                  <a:cubicBezTo>
                    <a:pt x="4" y="191"/>
                    <a:pt x="5" y="194"/>
                    <a:pt x="5" y="190"/>
                  </a:cubicBezTo>
                  <a:cubicBezTo>
                    <a:pt x="4" y="187"/>
                    <a:pt x="5" y="188"/>
                    <a:pt x="5" y="188"/>
                  </a:cubicBezTo>
                  <a:cubicBezTo>
                    <a:pt x="6" y="189"/>
                    <a:pt x="6" y="187"/>
                    <a:pt x="7" y="190"/>
                  </a:cubicBezTo>
                  <a:close/>
                  <a:moveTo>
                    <a:pt x="52" y="192"/>
                  </a:moveTo>
                  <a:cubicBezTo>
                    <a:pt x="52" y="188"/>
                    <a:pt x="52" y="188"/>
                    <a:pt x="52" y="188"/>
                  </a:cubicBezTo>
                  <a:cubicBezTo>
                    <a:pt x="52" y="185"/>
                    <a:pt x="53" y="184"/>
                    <a:pt x="56" y="184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2" y="194"/>
                    <a:pt x="53" y="197"/>
                    <a:pt x="52" y="192"/>
                  </a:cubicBezTo>
                  <a:close/>
                  <a:moveTo>
                    <a:pt x="50" y="182"/>
                  </a:moveTo>
                  <a:cubicBezTo>
                    <a:pt x="50" y="180"/>
                    <a:pt x="51" y="182"/>
                    <a:pt x="51" y="182"/>
                  </a:cubicBezTo>
                  <a:cubicBezTo>
                    <a:pt x="53" y="182"/>
                    <a:pt x="51" y="179"/>
                    <a:pt x="52" y="182"/>
                  </a:cubicBezTo>
                  <a:cubicBezTo>
                    <a:pt x="52" y="184"/>
                    <a:pt x="51" y="183"/>
                    <a:pt x="50" y="182"/>
                  </a:cubicBezTo>
                  <a:close/>
                  <a:moveTo>
                    <a:pt x="50" y="149"/>
                  </a:moveTo>
                  <a:cubicBezTo>
                    <a:pt x="51" y="150"/>
                    <a:pt x="51" y="146"/>
                    <a:pt x="51" y="152"/>
                  </a:cubicBezTo>
                  <a:cubicBezTo>
                    <a:pt x="50" y="152"/>
                    <a:pt x="53" y="154"/>
                    <a:pt x="48" y="152"/>
                  </a:cubicBezTo>
                  <a:cubicBezTo>
                    <a:pt x="48" y="152"/>
                    <a:pt x="50" y="153"/>
                    <a:pt x="50" y="150"/>
                  </a:cubicBezTo>
                  <a:cubicBezTo>
                    <a:pt x="50" y="149"/>
                    <a:pt x="50" y="149"/>
                    <a:pt x="50" y="149"/>
                  </a:cubicBezTo>
                  <a:close/>
                  <a:moveTo>
                    <a:pt x="52" y="149"/>
                  </a:moveTo>
                  <a:cubicBezTo>
                    <a:pt x="52" y="149"/>
                    <a:pt x="52" y="148"/>
                    <a:pt x="52" y="148"/>
                  </a:cubicBezTo>
                  <a:cubicBezTo>
                    <a:pt x="52" y="148"/>
                    <a:pt x="52" y="148"/>
                    <a:pt x="53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6" y="151"/>
                    <a:pt x="52" y="149"/>
                  </a:cubicBezTo>
                  <a:close/>
                  <a:moveTo>
                    <a:pt x="50" y="25"/>
                  </a:moveTo>
                  <a:cubicBezTo>
                    <a:pt x="50" y="21"/>
                    <a:pt x="51" y="22"/>
                    <a:pt x="51" y="19"/>
                  </a:cubicBezTo>
                  <a:cubicBezTo>
                    <a:pt x="51" y="17"/>
                    <a:pt x="50" y="17"/>
                    <a:pt x="51" y="14"/>
                  </a:cubicBezTo>
                  <a:cubicBezTo>
                    <a:pt x="45" y="9"/>
                    <a:pt x="49" y="6"/>
                    <a:pt x="46" y="0"/>
                  </a:cubicBezTo>
                  <a:cubicBezTo>
                    <a:pt x="46" y="0"/>
                    <a:pt x="45" y="1"/>
                    <a:pt x="45" y="1"/>
                  </a:cubicBezTo>
                  <a:cubicBezTo>
                    <a:pt x="44" y="3"/>
                    <a:pt x="43" y="4"/>
                    <a:pt x="40" y="3"/>
                  </a:cubicBezTo>
                  <a:cubicBezTo>
                    <a:pt x="40" y="5"/>
                    <a:pt x="39" y="6"/>
                    <a:pt x="39" y="8"/>
                  </a:cubicBezTo>
                  <a:cubicBezTo>
                    <a:pt x="38" y="12"/>
                    <a:pt x="40" y="9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3"/>
                    <a:pt x="38" y="15"/>
                  </a:cubicBezTo>
                  <a:cubicBezTo>
                    <a:pt x="38" y="14"/>
                    <a:pt x="39" y="14"/>
                    <a:pt x="37" y="14"/>
                  </a:cubicBezTo>
                  <a:cubicBezTo>
                    <a:pt x="31" y="13"/>
                    <a:pt x="35" y="32"/>
                    <a:pt x="35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9"/>
                    <a:pt x="30" y="41"/>
                    <a:pt x="29" y="44"/>
                  </a:cubicBezTo>
                  <a:cubicBezTo>
                    <a:pt x="26" y="53"/>
                    <a:pt x="30" y="68"/>
                    <a:pt x="31" y="78"/>
                  </a:cubicBezTo>
                  <a:cubicBezTo>
                    <a:pt x="31" y="91"/>
                    <a:pt x="31" y="103"/>
                    <a:pt x="33" y="115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32"/>
                    <a:pt x="37" y="139"/>
                    <a:pt x="36" y="147"/>
                  </a:cubicBezTo>
                  <a:cubicBezTo>
                    <a:pt x="35" y="151"/>
                    <a:pt x="35" y="148"/>
                    <a:pt x="36" y="151"/>
                  </a:cubicBezTo>
                  <a:cubicBezTo>
                    <a:pt x="37" y="154"/>
                    <a:pt x="35" y="167"/>
                    <a:pt x="38" y="179"/>
                  </a:cubicBezTo>
                  <a:cubicBezTo>
                    <a:pt x="42" y="193"/>
                    <a:pt x="42" y="212"/>
                    <a:pt x="45" y="227"/>
                  </a:cubicBezTo>
                  <a:cubicBezTo>
                    <a:pt x="46" y="235"/>
                    <a:pt x="52" y="270"/>
                    <a:pt x="51" y="275"/>
                  </a:cubicBezTo>
                  <a:cubicBezTo>
                    <a:pt x="50" y="288"/>
                    <a:pt x="56" y="301"/>
                    <a:pt x="59" y="313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0" y="320"/>
                    <a:pt x="59" y="317"/>
                    <a:pt x="61" y="320"/>
                  </a:cubicBezTo>
                  <a:cubicBezTo>
                    <a:pt x="63" y="326"/>
                    <a:pt x="63" y="330"/>
                    <a:pt x="67" y="335"/>
                  </a:cubicBezTo>
                  <a:cubicBezTo>
                    <a:pt x="69" y="338"/>
                    <a:pt x="67" y="336"/>
                    <a:pt x="71" y="337"/>
                  </a:cubicBezTo>
                  <a:cubicBezTo>
                    <a:pt x="69" y="343"/>
                    <a:pt x="72" y="346"/>
                    <a:pt x="72" y="354"/>
                  </a:cubicBezTo>
                  <a:cubicBezTo>
                    <a:pt x="67" y="353"/>
                    <a:pt x="70" y="352"/>
                    <a:pt x="68" y="349"/>
                  </a:cubicBezTo>
                  <a:cubicBezTo>
                    <a:pt x="66" y="344"/>
                    <a:pt x="67" y="346"/>
                    <a:pt x="66" y="342"/>
                  </a:cubicBezTo>
                  <a:cubicBezTo>
                    <a:pt x="65" y="340"/>
                    <a:pt x="64" y="339"/>
                    <a:pt x="63" y="338"/>
                  </a:cubicBezTo>
                  <a:cubicBezTo>
                    <a:pt x="62" y="336"/>
                    <a:pt x="62" y="332"/>
                    <a:pt x="61" y="328"/>
                  </a:cubicBezTo>
                  <a:cubicBezTo>
                    <a:pt x="59" y="323"/>
                    <a:pt x="59" y="318"/>
                    <a:pt x="57" y="312"/>
                  </a:cubicBezTo>
                  <a:cubicBezTo>
                    <a:pt x="49" y="290"/>
                    <a:pt x="48" y="247"/>
                    <a:pt x="43" y="230"/>
                  </a:cubicBezTo>
                  <a:cubicBezTo>
                    <a:pt x="39" y="219"/>
                    <a:pt x="38" y="196"/>
                    <a:pt x="34" y="188"/>
                  </a:cubicBezTo>
                  <a:cubicBezTo>
                    <a:pt x="34" y="180"/>
                    <a:pt x="31" y="169"/>
                    <a:pt x="31" y="159"/>
                  </a:cubicBezTo>
                  <a:cubicBezTo>
                    <a:pt x="31" y="152"/>
                    <a:pt x="32" y="135"/>
                    <a:pt x="26" y="133"/>
                  </a:cubicBezTo>
                  <a:cubicBezTo>
                    <a:pt x="26" y="126"/>
                    <a:pt x="24" y="124"/>
                    <a:pt x="25" y="117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4"/>
                    <a:pt x="23" y="113"/>
                    <a:pt x="23" y="113"/>
                  </a:cubicBezTo>
                  <a:cubicBezTo>
                    <a:pt x="23" y="113"/>
                    <a:pt x="23" y="112"/>
                    <a:pt x="23" y="112"/>
                  </a:cubicBezTo>
                  <a:cubicBezTo>
                    <a:pt x="23" y="110"/>
                    <a:pt x="24" y="109"/>
                    <a:pt x="22" y="107"/>
                  </a:cubicBezTo>
                  <a:cubicBezTo>
                    <a:pt x="23" y="106"/>
                    <a:pt x="23" y="105"/>
                    <a:pt x="24" y="103"/>
                  </a:cubicBezTo>
                  <a:cubicBezTo>
                    <a:pt x="24" y="101"/>
                    <a:pt x="24" y="99"/>
                    <a:pt x="23" y="98"/>
                  </a:cubicBezTo>
                  <a:cubicBezTo>
                    <a:pt x="23" y="94"/>
                    <a:pt x="22" y="92"/>
                    <a:pt x="22" y="89"/>
                  </a:cubicBezTo>
                  <a:cubicBezTo>
                    <a:pt x="22" y="85"/>
                    <a:pt x="20" y="83"/>
                    <a:pt x="20" y="80"/>
                  </a:cubicBezTo>
                  <a:cubicBezTo>
                    <a:pt x="19" y="72"/>
                    <a:pt x="17" y="41"/>
                    <a:pt x="16" y="3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29"/>
                    <a:pt x="13" y="2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8" y="23"/>
                    <a:pt x="13" y="24"/>
                    <a:pt x="9" y="2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2"/>
                    <a:pt x="5" y="32"/>
                    <a:pt x="5" y="37"/>
                  </a:cubicBezTo>
                  <a:cubicBezTo>
                    <a:pt x="6" y="48"/>
                    <a:pt x="5" y="69"/>
                    <a:pt x="5" y="74"/>
                  </a:cubicBezTo>
                  <a:cubicBezTo>
                    <a:pt x="5" y="80"/>
                    <a:pt x="3" y="88"/>
                    <a:pt x="5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9"/>
                    <a:pt x="4" y="98"/>
                    <a:pt x="3" y="103"/>
                  </a:cubicBezTo>
                  <a:cubicBezTo>
                    <a:pt x="2" y="109"/>
                    <a:pt x="3" y="106"/>
                    <a:pt x="4" y="111"/>
                  </a:cubicBezTo>
                  <a:cubicBezTo>
                    <a:pt x="5" y="116"/>
                    <a:pt x="3" y="125"/>
                    <a:pt x="5" y="128"/>
                  </a:cubicBezTo>
                  <a:cubicBezTo>
                    <a:pt x="5" y="128"/>
                    <a:pt x="3" y="129"/>
                    <a:pt x="1" y="130"/>
                  </a:cubicBezTo>
                  <a:cubicBezTo>
                    <a:pt x="3" y="134"/>
                    <a:pt x="1" y="130"/>
                    <a:pt x="3" y="133"/>
                  </a:cubicBezTo>
                  <a:cubicBezTo>
                    <a:pt x="3" y="140"/>
                    <a:pt x="5" y="139"/>
                    <a:pt x="3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6"/>
                    <a:pt x="4" y="146"/>
                  </a:cubicBezTo>
                  <a:cubicBezTo>
                    <a:pt x="5" y="146"/>
                    <a:pt x="5" y="146"/>
                    <a:pt x="6" y="146"/>
                  </a:cubicBezTo>
                  <a:cubicBezTo>
                    <a:pt x="3" y="149"/>
                    <a:pt x="5" y="146"/>
                    <a:pt x="3" y="150"/>
                  </a:cubicBezTo>
                  <a:cubicBezTo>
                    <a:pt x="2" y="153"/>
                    <a:pt x="3" y="152"/>
                    <a:pt x="0" y="154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60"/>
                    <a:pt x="5" y="16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6" y="171"/>
                    <a:pt x="4" y="174"/>
                    <a:pt x="5" y="178"/>
                  </a:cubicBezTo>
                  <a:cubicBezTo>
                    <a:pt x="6" y="180"/>
                    <a:pt x="6" y="179"/>
                    <a:pt x="6" y="180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4" y="186"/>
                    <a:pt x="3" y="185"/>
                    <a:pt x="2" y="187"/>
                  </a:cubicBezTo>
                  <a:cubicBezTo>
                    <a:pt x="1" y="190"/>
                    <a:pt x="2" y="188"/>
                    <a:pt x="3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" y="197"/>
                    <a:pt x="0" y="209"/>
                    <a:pt x="2" y="212"/>
                  </a:cubicBezTo>
                  <a:cubicBezTo>
                    <a:pt x="4" y="216"/>
                    <a:pt x="1" y="218"/>
                    <a:pt x="3" y="227"/>
                  </a:cubicBezTo>
                  <a:cubicBezTo>
                    <a:pt x="3" y="227"/>
                    <a:pt x="3" y="228"/>
                    <a:pt x="3" y="228"/>
                  </a:cubicBezTo>
                  <a:cubicBezTo>
                    <a:pt x="5" y="245"/>
                    <a:pt x="5" y="245"/>
                    <a:pt x="5" y="245"/>
                  </a:cubicBezTo>
                  <a:cubicBezTo>
                    <a:pt x="4" y="250"/>
                    <a:pt x="5" y="250"/>
                    <a:pt x="5" y="255"/>
                  </a:cubicBezTo>
                  <a:cubicBezTo>
                    <a:pt x="9" y="257"/>
                    <a:pt x="11" y="265"/>
                    <a:pt x="10" y="269"/>
                  </a:cubicBezTo>
                  <a:cubicBezTo>
                    <a:pt x="12" y="272"/>
                    <a:pt x="13" y="274"/>
                    <a:pt x="14" y="278"/>
                  </a:cubicBezTo>
                  <a:cubicBezTo>
                    <a:pt x="16" y="283"/>
                    <a:pt x="15" y="284"/>
                    <a:pt x="19" y="286"/>
                  </a:cubicBezTo>
                  <a:cubicBezTo>
                    <a:pt x="19" y="288"/>
                    <a:pt x="19" y="288"/>
                    <a:pt x="20" y="290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1" y="294"/>
                    <a:pt x="23" y="296"/>
                    <a:pt x="24" y="299"/>
                  </a:cubicBezTo>
                  <a:cubicBezTo>
                    <a:pt x="30" y="307"/>
                    <a:pt x="30" y="307"/>
                    <a:pt x="30" y="307"/>
                  </a:cubicBezTo>
                  <a:cubicBezTo>
                    <a:pt x="33" y="310"/>
                    <a:pt x="27" y="305"/>
                    <a:pt x="31" y="308"/>
                  </a:cubicBezTo>
                  <a:cubicBezTo>
                    <a:pt x="37" y="317"/>
                    <a:pt x="37" y="317"/>
                    <a:pt x="37" y="317"/>
                  </a:cubicBezTo>
                  <a:cubicBezTo>
                    <a:pt x="37" y="317"/>
                    <a:pt x="37" y="317"/>
                    <a:pt x="37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44" y="326"/>
                    <a:pt x="44" y="326"/>
                    <a:pt x="44" y="326"/>
                  </a:cubicBezTo>
                  <a:cubicBezTo>
                    <a:pt x="45" y="328"/>
                    <a:pt x="45" y="327"/>
                    <a:pt x="47" y="328"/>
                  </a:cubicBezTo>
                  <a:cubicBezTo>
                    <a:pt x="46" y="325"/>
                    <a:pt x="44" y="323"/>
                    <a:pt x="46" y="319"/>
                  </a:cubicBezTo>
                  <a:cubicBezTo>
                    <a:pt x="41" y="316"/>
                    <a:pt x="43" y="316"/>
                    <a:pt x="41" y="310"/>
                  </a:cubicBezTo>
                  <a:cubicBezTo>
                    <a:pt x="39" y="304"/>
                    <a:pt x="39" y="308"/>
                    <a:pt x="39" y="298"/>
                  </a:cubicBezTo>
                  <a:cubicBezTo>
                    <a:pt x="37" y="297"/>
                    <a:pt x="35" y="295"/>
                    <a:pt x="35" y="293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8" y="271"/>
                    <a:pt x="27" y="277"/>
                    <a:pt x="26" y="267"/>
                  </a:cubicBezTo>
                  <a:cubicBezTo>
                    <a:pt x="25" y="266"/>
                    <a:pt x="23" y="265"/>
                    <a:pt x="23" y="265"/>
                  </a:cubicBezTo>
                  <a:cubicBezTo>
                    <a:pt x="23" y="264"/>
                    <a:pt x="23" y="263"/>
                    <a:pt x="23" y="263"/>
                  </a:cubicBezTo>
                  <a:cubicBezTo>
                    <a:pt x="21" y="256"/>
                    <a:pt x="18" y="254"/>
                    <a:pt x="22" y="247"/>
                  </a:cubicBezTo>
                  <a:cubicBezTo>
                    <a:pt x="26" y="250"/>
                    <a:pt x="22" y="247"/>
                    <a:pt x="24" y="252"/>
                  </a:cubicBezTo>
                  <a:cubicBezTo>
                    <a:pt x="25" y="254"/>
                    <a:pt x="25" y="254"/>
                    <a:pt x="26" y="257"/>
                  </a:cubicBezTo>
                  <a:cubicBezTo>
                    <a:pt x="28" y="261"/>
                    <a:pt x="28" y="263"/>
                    <a:pt x="31" y="266"/>
                  </a:cubicBezTo>
                  <a:cubicBezTo>
                    <a:pt x="30" y="271"/>
                    <a:pt x="36" y="282"/>
                    <a:pt x="36" y="290"/>
                  </a:cubicBezTo>
                  <a:cubicBezTo>
                    <a:pt x="40" y="290"/>
                    <a:pt x="40" y="290"/>
                    <a:pt x="40" y="290"/>
                  </a:cubicBezTo>
                  <a:cubicBezTo>
                    <a:pt x="40" y="296"/>
                    <a:pt x="39" y="293"/>
                    <a:pt x="41" y="297"/>
                  </a:cubicBezTo>
                  <a:cubicBezTo>
                    <a:pt x="43" y="300"/>
                    <a:pt x="44" y="298"/>
                    <a:pt x="45" y="303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50" y="323"/>
                    <a:pt x="51" y="327"/>
                    <a:pt x="51" y="338"/>
                  </a:cubicBezTo>
                  <a:cubicBezTo>
                    <a:pt x="53" y="339"/>
                    <a:pt x="52" y="339"/>
                    <a:pt x="55" y="339"/>
                  </a:cubicBezTo>
                  <a:cubicBezTo>
                    <a:pt x="56" y="346"/>
                    <a:pt x="60" y="356"/>
                    <a:pt x="63" y="362"/>
                  </a:cubicBezTo>
                  <a:cubicBezTo>
                    <a:pt x="65" y="366"/>
                    <a:pt x="65" y="366"/>
                    <a:pt x="65" y="366"/>
                  </a:cubicBezTo>
                  <a:cubicBezTo>
                    <a:pt x="66" y="368"/>
                    <a:pt x="68" y="370"/>
                    <a:pt x="70" y="371"/>
                  </a:cubicBezTo>
                  <a:cubicBezTo>
                    <a:pt x="69" y="362"/>
                    <a:pt x="67" y="363"/>
                    <a:pt x="67" y="356"/>
                  </a:cubicBezTo>
                  <a:cubicBezTo>
                    <a:pt x="69" y="356"/>
                    <a:pt x="70" y="357"/>
                    <a:pt x="71" y="358"/>
                  </a:cubicBezTo>
                  <a:cubicBezTo>
                    <a:pt x="76" y="360"/>
                    <a:pt x="75" y="366"/>
                    <a:pt x="76" y="370"/>
                  </a:cubicBezTo>
                  <a:cubicBezTo>
                    <a:pt x="84" y="396"/>
                    <a:pt x="84" y="396"/>
                    <a:pt x="84" y="396"/>
                  </a:cubicBezTo>
                  <a:cubicBezTo>
                    <a:pt x="87" y="397"/>
                    <a:pt x="87" y="397"/>
                    <a:pt x="87" y="397"/>
                  </a:cubicBezTo>
                  <a:cubicBezTo>
                    <a:pt x="88" y="383"/>
                    <a:pt x="86" y="386"/>
                    <a:pt x="85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82"/>
                    <a:pt x="92" y="385"/>
                    <a:pt x="95" y="387"/>
                  </a:cubicBezTo>
                  <a:cubicBezTo>
                    <a:pt x="96" y="386"/>
                    <a:pt x="96" y="389"/>
                    <a:pt x="95" y="381"/>
                  </a:cubicBezTo>
                  <a:cubicBezTo>
                    <a:pt x="94" y="377"/>
                    <a:pt x="94" y="378"/>
                    <a:pt x="96" y="375"/>
                  </a:cubicBezTo>
                  <a:cubicBezTo>
                    <a:pt x="98" y="375"/>
                    <a:pt x="96" y="375"/>
                    <a:pt x="97" y="376"/>
                  </a:cubicBezTo>
                  <a:cubicBezTo>
                    <a:pt x="98" y="376"/>
                    <a:pt x="98" y="377"/>
                    <a:pt x="98" y="377"/>
                  </a:cubicBezTo>
                  <a:cubicBezTo>
                    <a:pt x="99" y="378"/>
                    <a:pt x="100" y="378"/>
                    <a:pt x="101" y="379"/>
                  </a:cubicBezTo>
                  <a:cubicBezTo>
                    <a:pt x="100" y="372"/>
                    <a:pt x="100" y="372"/>
                    <a:pt x="100" y="372"/>
                  </a:cubicBezTo>
                  <a:cubicBezTo>
                    <a:pt x="99" y="369"/>
                    <a:pt x="99" y="370"/>
                    <a:pt x="98" y="367"/>
                  </a:cubicBezTo>
                  <a:cubicBezTo>
                    <a:pt x="98" y="363"/>
                    <a:pt x="98" y="364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3" y="366"/>
                    <a:pt x="99" y="361"/>
                    <a:pt x="101" y="364"/>
                  </a:cubicBezTo>
                  <a:cubicBezTo>
                    <a:pt x="102" y="365"/>
                    <a:pt x="101" y="364"/>
                    <a:pt x="103" y="364"/>
                  </a:cubicBezTo>
                  <a:cubicBezTo>
                    <a:pt x="103" y="362"/>
                    <a:pt x="102" y="360"/>
                    <a:pt x="102" y="358"/>
                  </a:cubicBezTo>
                  <a:cubicBezTo>
                    <a:pt x="101" y="355"/>
                    <a:pt x="101" y="356"/>
                    <a:pt x="100" y="354"/>
                  </a:cubicBezTo>
                  <a:cubicBezTo>
                    <a:pt x="100" y="352"/>
                    <a:pt x="100" y="349"/>
                    <a:pt x="100" y="348"/>
                  </a:cubicBezTo>
                  <a:cubicBezTo>
                    <a:pt x="100" y="346"/>
                    <a:pt x="100" y="347"/>
                    <a:pt x="99" y="346"/>
                  </a:cubicBezTo>
                  <a:cubicBezTo>
                    <a:pt x="98" y="343"/>
                    <a:pt x="99" y="337"/>
                    <a:pt x="98" y="333"/>
                  </a:cubicBezTo>
                  <a:cubicBezTo>
                    <a:pt x="98" y="324"/>
                    <a:pt x="98" y="324"/>
                    <a:pt x="98" y="324"/>
                  </a:cubicBezTo>
                  <a:cubicBezTo>
                    <a:pt x="99" y="328"/>
                    <a:pt x="100" y="332"/>
                    <a:pt x="100" y="336"/>
                  </a:cubicBezTo>
                  <a:cubicBezTo>
                    <a:pt x="102" y="344"/>
                    <a:pt x="104" y="368"/>
                    <a:pt x="109" y="375"/>
                  </a:cubicBezTo>
                  <a:cubicBezTo>
                    <a:pt x="113" y="364"/>
                    <a:pt x="109" y="352"/>
                    <a:pt x="108" y="340"/>
                  </a:cubicBezTo>
                  <a:cubicBezTo>
                    <a:pt x="107" y="336"/>
                    <a:pt x="107" y="332"/>
                    <a:pt x="107" y="329"/>
                  </a:cubicBezTo>
                  <a:cubicBezTo>
                    <a:pt x="103" y="309"/>
                    <a:pt x="103" y="309"/>
                    <a:pt x="103" y="309"/>
                  </a:cubicBezTo>
                  <a:cubicBezTo>
                    <a:pt x="102" y="305"/>
                    <a:pt x="103" y="305"/>
                    <a:pt x="103" y="303"/>
                  </a:cubicBezTo>
                  <a:cubicBezTo>
                    <a:pt x="102" y="299"/>
                    <a:pt x="101" y="295"/>
                    <a:pt x="102" y="290"/>
                  </a:cubicBezTo>
                  <a:cubicBezTo>
                    <a:pt x="102" y="289"/>
                    <a:pt x="103" y="289"/>
                    <a:pt x="103" y="288"/>
                  </a:cubicBezTo>
                  <a:cubicBezTo>
                    <a:pt x="105" y="293"/>
                    <a:pt x="103" y="293"/>
                    <a:pt x="104" y="296"/>
                  </a:cubicBezTo>
                  <a:cubicBezTo>
                    <a:pt x="104" y="298"/>
                    <a:pt x="106" y="299"/>
                    <a:pt x="107" y="303"/>
                  </a:cubicBezTo>
                  <a:cubicBezTo>
                    <a:pt x="107" y="305"/>
                    <a:pt x="107" y="305"/>
                    <a:pt x="108" y="307"/>
                  </a:cubicBezTo>
                  <a:cubicBezTo>
                    <a:pt x="108" y="307"/>
                    <a:pt x="108" y="307"/>
                    <a:pt x="108" y="308"/>
                  </a:cubicBezTo>
                  <a:cubicBezTo>
                    <a:pt x="108" y="308"/>
                    <a:pt x="108" y="308"/>
                    <a:pt x="108" y="308"/>
                  </a:cubicBezTo>
                  <a:cubicBezTo>
                    <a:pt x="109" y="309"/>
                    <a:pt x="109" y="309"/>
                    <a:pt x="109" y="309"/>
                  </a:cubicBezTo>
                  <a:cubicBezTo>
                    <a:pt x="111" y="313"/>
                    <a:pt x="110" y="310"/>
                    <a:pt x="111" y="316"/>
                  </a:cubicBezTo>
                  <a:cubicBezTo>
                    <a:pt x="111" y="321"/>
                    <a:pt x="112" y="327"/>
                    <a:pt x="112" y="333"/>
                  </a:cubicBezTo>
                  <a:cubicBezTo>
                    <a:pt x="112" y="347"/>
                    <a:pt x="119" y="377"/>
                    <a:pt x="120" y="398"/>
                  </a:cubicBezTo>
                  <a:cubicBezTo>
                    <a:pt x="120" y="401"/>
                    <a:pt x="120" y="412"/>
                    <a:pt x="120" y="414"/>
                  </a:cubicBezTo>
                  <a:cubicBezTo>
                    <a:pt x="123" y="413"/>
                    <a:pt x="122" y="413"/>
                    <a:pt x="123" y="409"/>
                  </a:cubicBezTo>
                  <a:cubicBezTo>
                    <a:pt x="124" y="407"/>
                    <a:pt x="124" y="406"/>
                    <a:pt x="124" y="403"/>
                  </a:cubicBezTo>
                  <a:cubicBezTo>
                    <a:pt x="125" y="396"/>
                    <a:pt x="124" y="398"/>
                    <a:pt x="124" y="390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87"/>
                    <a:pt x="127" y="385"/>
                    <a:pt x="127" y="384"/>
                  </a:cubicBezTo>
                  <a:cubicBezTo>
                    <a:pt x="129" y="379"/>
                    <a:pt x="127" y="373"/>
                    <a:pt x="127" y="368"/>
                  </a:cubicBezTo>
                  <a:cubicBezTo>
                    <a:pt x="127" y="364"/>
                    <a:pt x="128" y="367"/>
                    <a:pt x="125" y="364"/>
                  </a:cubicBezTo>
                  <a:cubicBezTo>
                    <a:pt x="125" y="360"/>
                    <a:pt x="123" y="353"/>
                    <a:pt x="124" y="349"/>
                  </a:cubicBezTo>
                  <a:cubicBezTo>
                    <a:pt x="129" y="351"/>
                    <a:pt x="126" y="354"/>
                    <a:pt x="127" y="358"/>
                  </a:cubicBezTo>
                  <a:cubicBezTo>
                    <a:pt x="129" y="357"/>
                    <a:pt x="130" y="356"/>
                    <a:pt x="132" y="354"/>
                  </a:cubicBezTo>
                  <a:cubicBezTo>
                    <a:pt x="132" y="352"/>
                    <a:pt x="132" y="353"/>
                    <a:pt x="131" y="352"/>
                  </a:cubicBezTo>
                  <a:cubicBezTo>
                    <a:pt x="129" y="350"/>
                    <a:pt x="129" y="350"/>
                    <a:pt x="129" y="350"/>
                  </a:cubicBezTo>
                  <a:cubicBezTo>
                    <a:pt x="131" y="348"/>
                    <a:pt x="131" y="347"/>
                    <a:pt x="133" y="345"/>
                  </a:cubicBezTo>
                  <a:cubicBezTo>
                    <a:pt x="130" y="343"/>
                    <a:pt x="132" y="342"/>
                    <a:pt x="128" y="339"/>
                  </a:cubicBezTo>
                  <a:cubicBezTo>
                    <a:pt x="128" y="337"/>
                    <a:pt x="128" y="339"/>
                    <a:pt x="128" y="337"/>
                  </a:cubicBezTo>
                  <a:cubicBezTo>
                    <a:pt x="130" y="336"/>
                    <a:pt x="130" y="336"/>
                    <a:pt x="130" y="336"/>
                  </a:cubicBezTo>
                  <a:cubicBezTo>
                    <a:pt x="129" y="335"/>
                    <a:pt x="128" y="334"/>
                    <a:pt x="127" y="333"/>
                  </a:cubicBezTo>
                  <a:cubicBezTo>
                    <a:pt x="128" y="330"/>
                    <a:pt x="127" y="314"/>
                    <a:pt x="125" y="309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0" y="310"/>
                    <a:pt x="129" y="308"/>
                    <a:pt x="127" y="311"/>
                  </a:cubicBezTo>
                  <a:cubicBezTo>
                    <a:pt x="129" y="313"/>
                    <a:pt x="130" y="312"/>
                    <a:pt x="132" y="311"/>
                  </a:cubicBezTo>
                  <a:cubicBezTo>
                    <a:pt x="132" y="313"/>
                    <a:pt x="132" y="313"/>
                    <a:pt x="133" y="314"/>
                  </a:cubicBezTo>
                  <a:cubicBezTo>
                    <a:pt x="135" y="316"/>
                    <a:pt x="134" y="317"/>
                    <a:pt x="138" y="319"/>
                  </a:cubicBezTo>
                  <a:cubicBezTo>
                    <a:pt x="137" y="312"/>
                    <a:pt x="138" y="309"/>
                    <a:pt x="137" y="306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4" y="295"/>
                    <a:pt x="136" y="297"/>
                    <a:pt x="135" y="293"/>
                  </a:cubicBezTo>
                  <a:cubicBezTo>
                    <a:pt x="134" y="289"/>
                    <a:pt x="135" y="291"/>
                    <a:pt x="134" y="290"/>
                  </a:cubicBezTo>
                  <a:cubicBezTo>
                    <a:pt x="134" y="290"/>
                    <a:pt x="134" y="290"/>
                    <a:pt x="135" y="290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4" y="282"/>
                    <a:pt x="135" y="287"/>
                    <a:pt x="134" y="283"/>
                  </a:cubicBezTo>
                  <a:cubicBezTo>
                    <a:pt x="134" y="282"/>
                    <a:pt x="134" y="281"/>
                    <a:pt x="134" y="280"/>
                  </a:cubicBezTo>
                  <a:cubicBezTo>
                    <a:pt x="132" y="281"/>
                    <a:pt x="133" y="280"/>
                    <a:pt x="131" y="281"/>
                  </a:cubicBezTo>
                  <a:cubicBezTo>
                    <a:pt x="131" y="276"/>
                    <a:pt x="132" y="275"/>
                    <a:pt x="131" y="272"/>
                  </a:cubicBezTo>
                  <a:cubicBezTo>
                    <a:pt x="133" y="270"/>
                    <a:pt x="133" y="270"/>
                    <a:pt x="133" y="270"/>
                  </a:cubicBezTo>
                  <a:cubicBezTo>
                    <a:pt x="130" y="262"/>
                    <a:pt x="133" y="256"/>
                    <a:pt x="129" y="250"/>
                  </a:cubicBezTo>
                  <a:cubicBezTo>
                    <a:pt x="126" y="251"/>
                    <a:pt x="126" y="251"/>
                    <a:pt x="126" y="251"/>
                  </a:cubicBezTo>
                  <a:cubicBezTo>
                    <a:pt x="126" y="254"/>
                    <a:pt x="126" y="256"/>
                    <a:pt x="127" y="257"/>
                  </a:cubicBezTo>
                  <a:cubicBezTo>
                    <a:pt x="129" y="262"/>
                    <a:pt x="128" y="256"/>
                    <a:pt x="129" y="262"/>
                  </a:cubicBezTo>
                  <a:cubicBezTo>
                    <a:pt x="126" y="262"/>
                    <a:pt x="126" y="262"/>
                    <a:pt x="126" y="262"/>
                  </a:cubicBezTo>
                  <a:cubicBezTo>
                    <a:pt x="125" y="261"/>
                    <a:pt x="126" y="263"/>
                    <a:pt x="125" y="260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1" y="244"/>
                    <a:pt x="118" y="238"/>
                    <a:pt x="118" y="234"/>
                  </a:cubicBezTo>
                  <a:cubicBezTo>
                    <a:pt x="117" y="228"/>
                    <a:pt x="117" y="232"/>
                    <a:pt x="111" y="231"/>
                  </a:cubicBezTo>
                  <a:cubicBezTo>
                    <a:pt x="111" y="234"/>
                    <a:pt x="112" y="235"/>
                    <a:pt x="112" y="237"/>
                  </a:cubicBezTo>
                  <a:cubicBezTo>
                    <a:pt x="112" y="240"/>
                    <a:pt x="111" y="242"/>
                    <a:pt x="113" y="245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5" y="250"/>
                    <a:pt x="115" y="250"/>
                    <a:pt x="115" y="252"/>
                  </a:cubicBezTo>
                  <a:cubicBezTo>
                    <a:pt x="115" y="252"/>
                    <a:pt x="115" y="253"/>
                    <a:pt x="115" y="253"/>
                  </a:cubicBezTo>
                  <a:cubicBezTo>
                    <a:pt x="115" y="253"/>
                    <a:pt x="116" y="253"/>
                    <a:pt x="116" y="253"/>
                  </a:cubicBezTo>
                  <a:cubicBezTo>
                    <a:pt x="117" y="263"/>
                    <a:pt x="117" y="263"/>
                    <a:pt x="117" y="263"/>
                  </a:cubicBezTo>
                  <a:cubicBezTo>
                    <a:pt x="115" y="264"/>
                    <a:pt x="117" y="264"/>
                    <a:pt x="116" y="264"/>
                  </a:cubicBezTo>
                  <a:cubicBezTo>
                    <a:pt x="118" y="271"/>
                    <a:pt x="118" y="271"/>
                    <a:pt x="118" y="271"/>
                  </a:cubicBezTo>
                  <a:cubicBezTo>
                    <a:pt x="118" y="273"/>
                    <a:pt x="116" y="273"/>
                    <a:pt x="117" y="275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3"/>
                    <a:pt x="119" y="282"/>
                    <a:pt x="120" y="284"/>
                  </a:cubicBezTo>
                  <a:cubicBezTo>
                    <a:pt x="120" y="288"/>
                    <a:pt x="120" y="294"/>
                    <a:pt x="119" y="296"/>
                  </a:cubicBezTo>
                  <a:cubicBezTo>
                    <a:pt x="113" y="294"/>
                    <a:pt x="117" y="296"/>
                    <a:pt x="115" y="290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3" y="281"/>
                    <a:pt x="112" y="281"/>
                    <a:pt x="111" y="279"/>
                  </a:cubicBezTo>
                  <a:cubicBezTo>
                    <a:pt x="113" y="275"/>
                    <a:pt x="112" y="270"/>
                    <a:pt x="111" y="265"/>
                  </a:cubicBezTo>
                  <a:cubicBezTo>
                    <a:pt x="111" y="261"/>
                    <a:pt x="109" y="256"/>
                    <a:pt x="110" y="25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42"/>
                    <a:pt x="105" y="243"/>
                    <a:pt x="107" y="236"/>
                  </a:cubicBezTo>
                  <a:cubicBezTo>
                    <a:pt x="104" y="235"/>
                    <a:pt x="104" y="235"/>
                    <a:pt x="104" y="235"/>
                  </a:cubicBezTo>
                  <a:cubicBezTo>
                    <a:pt x="104" y="229"/>
                    <a:pt x="103" y="228"/>
                    <a:pt x="103" y="222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3"/>
                    <a:pt x="99" y="214"/>
                    <a:pt x="101" y="213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7" y="197"/>
                    <a:pt x="99" y="194"/>
                    <a:pt x="94" y="191"/>
                  </a:cubicBezTo>
                  <a:cubicBezTo>
                    <a:pt x="94" y="183"/>
                    <a:pt x="93" y="185"/>
                    <a:pt x="92" y="181"/>
                  </a:cubicBezTo>
                  <a:cubicBezTo>
                    <a:pt x="92" y="177"/>
                    <a:pt x="92" y="174"/>
                    <a:pt x="91" y="171"/>
                  </a:cubicBezTo>
                  <a:cubicBezTo>
                    <a:pt x="90" y="167"/>
                    <a:pt x="90" y="171"/>
                    <a:pt x="89" y="167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1"/>
                    <a:pt x="78" y="120"/>
                    <a:pt x="75" y="118"/>
                  </a:cubicBezTo>
                  <a:cubicBezTo>
                    <a:pt x="75" y="114"/>
                    <a:pt x="75" y="110"/>
                    <a:pt x="73" y="106"/>
                  </a:cubicBezTo>
                  <a:cubicBezTo>
                    <a:pt x="72" y="105"/>
                    <a:pt x="71" y="105"/>
                    <a:pt x="71" y="102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3"/>
                    <a:pt x="66" y="83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2"/>
                    <a:pt x="62" y="55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8" y="45"/>
                    <a:pt x="58" y="43"/>
                    <a:pt x="54" y="45"/>
                  </a:cubicBezTo>
                  <a:cubicBezTo>
                    <a:pt x="55" y="42"/>
                    <a:pt x="56" y="41"/>
                    <a:pt x="55" y="38"/>
                  </a:cubicBezTo>
                  <a:cubicBezTo>
                    <a:pt x="55" y="31"/>
                    <a:pt x="52" y="37"/>
                    <a:pt x="55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3"/>
                    <a:pt x="55" y="25"/>
                    <a:pt x="54" y="22"/>
                  </a:cubicBezTo>
                  <a:cubicBezTo>
                    <a:pt x="50" y="24"/>
                    <a:pt x="54" y="22"/>
                    <a:pt x="51" y="24"/>
                  </a:cubicBezTo>
                  <a:lnTo>
                    <a:pt x="5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Freeform 22"/>
            <p:cNvSpPr>
              <a:spLocks noEditPoints="1"/>
            </p:cNvSpPr>
            <p:nvPr/>
          </p:nvSpPr>
          <p:spPr bwMode="auto">
            <a:xfrm>
              <a:off x="4064374" y="5199556"/>
              <a:ext cx="144810" cy="415643"/>
            </a:xfrm>
            <a:custGeom>
              <a:avLst/>
              <a:gdLst>
                <a:gd name="T0" fmla="*/ 29 w 144"/>
                <a:gd name="T1" fmla="*/ 288 h 413"/>
                <a:gd name="T2" fmla="*/ 31 w 144"/>
                <a:gd name="T3" fmla="*/ 290 h 413"/>
                <a:gd name="T4" fmla="*/ 62 w 144"/>
                <a:gd name="T5" fmla="*/ 161 h 413"/>
                <a:gd name="T6" fmla="*/ 68 w 144"/>
                <a:gd name="T7" fmla="*/ 143 h 413"/>
                <a:gd name="T8" fmla="*/ 129 w 144"/>
                <a:gd name="T9" fmla="*/ 118 h 413"/>
                <a:gd name="T10" fmla="*/ 85 w 144"/>
                <a:gd name="T11" fmla="*/ 118 h 413"/>
                <a:gd name="T12" fmla="*/ 98 w 144"/>
                <a:gd name="T13" fmla="*/ 89 h 413"/>
                <a:gd name="T14" fmla="*/ 100 w 144"/>
                <a:gd name="T15" fmla="*/ 80 h 413"/>
                <a:gd name="T16" fmla="*/ 93 w 144"/>
                <a:gd name="T17" fmla="*/ 5 h 413"/>
                <a:gd name="T18" fmla="*/ 79 w 144"/>
                <a:gd name="T19" fmla="*/ 20 h 413"/>
                <a:gd name="T20" fmla="*/ 61 w 144"/>
                <a:gd name="T21" fmla="*/ 66 h 413"/>
                <a:gd name="T22" fmla="*/ 56 w 144"/>
                <a:gd name="T23" fmla="*/ 78 h 413"/>
                <a:gd name="T24" fmla="*/ 42 w 144"/>
                <a:gd name="T25" fmla="*/ 119 h 413"/>
                <a:gd name="T26" fmla="*/ 31 w 144"/>
                <a:gd name="T27" fmla="*/ 157 h 413"/>
                <a:gd name="T28" fmla="*/ 22 w 144"/>
                <a:gd name="T29" fmla="*/ 184 h 413"/>
                <a:gd name="T30" fmla="*/ 16 w 144"/>
                <a:gd name="T31" fmla="*/ 223 h 413"/>
                <a:gd name="T32" fmla="*/ 9 w 144"/>
                <a:gd name="T33" fmla="*/ 280 h 413"/>
                <a:gd name="T34" fmla="*/ 4 w 144"/>
                <a:gd name="T35" fmla="*/ 303 h 413"/>
                <a:gd name="T36" fmla="*/ 2 w 144"/>
                <a:gd name="T37" fmla="*/ 321 h 413"/>
                <a:gd name="T38" fmla="*/ 6 w 144"/>
                <a:gd name="T39" fmla="*/ 376 h 413"/>
                <a:gd name="T40" fmla="*/ 12 w 144"/>
                <a:gd name="T41" fmla="*/ 398 h 413"/>
                <a:gd name="T42" fmla="*/ 26 w 144"/>
                <a:gd name="T43" fmla="*/ 320 h 413"/>
                <a:gd name="T44" fmla="*/ 40 w 144"/>
                <a:gd name="T45" fmla="*/ 376 h 413"/>
                <a:gd name="T46" fmla="*/ 46 w 144"/>
                <a:gd name="T47" fmla="*/ 391 h 413"/>
                <a:gd name="T48" fmla="*/ 62 w 144"/>
                <a:gd name="T49" fmla="*/ 333 h 413"/>
                <a:gd name="T50" fmla="*/ 74 w 144"/>
                <a:gd name="T51" fmla="*/ 315 h 413"/>
                <a:gd name="T52" fmla="*/ 84 w 144"/>
                <a:gd name="T53" fmla="*/ 305 h 413"/>
                <a:gd name="T54" fmla="*/ 97 w 144"/>
                <a:gd name="T55" fmla="*/ 255 h 413"/>
                <a:gd name="T56" fmla="*/ 98 w 144"/>
                <a:gd name="T57" fmla="*/ 253 h 413"/>
                <a:gd name="T58" fmla="*/ 112 w 144"/>
                <a:gd name="T59" fmla="*/ 212 h 413"/>
                <a:gd name="T60" fmla="*/ 120 w 144"/>
                <a:gd name="T61" fmla="*/ 168 h 413"/>
                <a:gd name="T62" fmla="*/ 130 w 144"/>
                <a:gd name="T63" fmla="*/ 140 h 413"/>
                <a:gd name="T64" fmla="*/ 142 w 144"/>
                <a:gd name="T65" fmla="*/ 81 h 413"/>
                <a:gd name="T66" fmla="*/ 139 w 144"/>
                <a:gd name="T67" fmla="*/ 26 h 413"/>
                <a:gd name="T68" fmla="*/ 126 w 144"/>
                <a:gd name="T69" fmla="*/ 107 h 413"/>
                <a:gd name="T70" fmla="*/ 112 w 144"/>
                <a:gd name="T71" fmla="*/ 191 h 413"/>
                <a:gd name="T72" fmla="*/ 108 w 144"/>
                <a:gd name="T73" fmla="*/ 197 h 413"/>
                <a:gd name="T74" fmla="*/ 133 w 144"/>
                <a:gd name="T75" fmla="*/ 25 h 413"/>
                <a:gd name="T76" fmla="*/ 114 w 144"/>
                <a:gd name="T77" fmla="*/ 81 h 413"/>
                <a:gd name="T78" fmla="*/ 110 w 144"/>
                <a:gd name="T79" fmla="*/ 138 h 413"/>
                <a:gd name="T80" fmla="*/ 85 w 144"/>
                <a:gd name="T81" fmla="*/ 266 h 413"/>
                <a:gd name="T82" fmla="*/ 77 w 144"/>
                <a:gd name="T83" fmla="*/ 277 h 413"/>
                <a:gd name="T84" fmla="*/ 83 w 144"/>
                <a:gd name="T85" fmla="*/ 249 h 413"/>
                <a:gd name="T86" fmla="*/ 91 w 144"/>
                <a:gd name="T87" fmla="*/ 206 h 413"/>
                <a:gd name="T88" fmla="*/ 107 w 144"/>
                <a:gd name="T89" fmla="*/ 117 h 413"/>
                <a:gd name="T90" fmla="*/ 101 w 144"/>
                <a:gd name="T91" fmla="*/ 109 h 413"/>
                <a:gd name="T92" fmla="*/ 108 w 144"/>
                <a:gd name="T93" fmla="*/ 76 h 413"/>
                <a:gd name="T94" fmla="*/ 111 w 144"/>
                <a:gd name="T95" fmla="*/ 47 h 413"/>
                <a:gd name="T96" fmla="*/ 112 w 144"/>
                <a:gd name="T97" fmla="*/ 11 h 413"/>
                <a:gd name="T98" fmla="*/ 96 w 144"/>
                <a:gd name="T99" fmla="*/ 50 h 413"/>
                <a:gd name="T100" fmla="*/ 96 w 144"/>
                <a:gd name="T101" fmla="*/ 40 h 413"/>
                <a:gd name="T102" fmla="*/ 102 w 144"/>
                <a:gd name="T103" fmla="*/ 17 h 413"/>
                <a:gd name="T104" fmla="*/ 93 w 144"/>
                <a:gd name="T105" fmla="*/ 1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" h="413">
                  <a:moveTo>
                    <a:pt x="77" y="287"/>
                  </a:moveTo>
                  <a:cubicBezTo>
                    <a:pt x="77" y="292"/>
                    <a:pt x="77" y="292"/>
                    <a:pt x="77" y="292"/>
                  </a:cubicBezTo>
                  <a:cubicBezTo>
                    <a:pt x="75" y="291"/>
                    <a:pt x="74" y="295"/>
                    <a:pt x="75" y="290"/>
                  </a:cubicBezTo>
                  <a:cubicBezTo>
                    <a:pt x="76" y="288"/>
                    <a:pt x="77" y="287"/>
                    <a:pt x="77" y="287"/>
                  </a:cubicBezTo>
                  <a:close/>
                  <a:moveTo>
                    <a:pt x="31" y="291"/>
                  </a:moveTo>
                  <a:cubicBezTo>
                    <a:pt x="29" y="289"/>
                    <a:pt x="30" y="294"/>
                    <a:pt x="29" y="288"/>
                  </a:cubicBezTo>
                  <a:cubicBezTo>
                    <a:pt x="29" y="287"/>
                    <a:pt x="29" y="285"/>
                    <a:pt x="29" y="283"/>
                  </a:cubicBezTo>
                  <a:cubicBezTo>
                    <a:pt x="29" y="278"/>
                    <a:pt x="31" y="277"/>
                    <a:pt x="32" y="274"/>
                  </a:cubicBezTo>
                  <a:cubicBezTo>
                    <a:pt x="34" y="269"/>
                    <a:pt x="31" y="273"/>
                    <a:pt x="34" y="270"/>
                  </a:cubicBezTo>
                  <a:cubicBezTo>
                    <a:pt x="35" y="269"/>
                    <a:pt x="35" y="268"/>
                    <a:pt x="36" y="267"/>
                  </a:cubicBezTo>
                  <a:cubicBezTo>
                    <a:pt x="36" y="269"/>
                    <a:pt x="34" y="275"/>
                    <a:pt x="33" y="278"/>
                  </a:cubicBezTo>
                  <a:cubicBezTo>
                    <a:pt x="32" y="282"/>
                    <a:pt x="32" y="285"/>
                    <a:pt x="31" y="290"/>
                  </a:cubicBezTo>
                  <a:cubicBezTo>
                    <a:pt x="30" y="291"/>
                    <a:pt x="30" y="291"/>
                    <a:pt x="30" y="291"/>
                  </a:cubicBezTo>
                  <a:lnTo>
                    <a:pt x="31" y="291"/>
                  </a:lnTo>
                  <a:close/>
                  <a:moveTo>
                    <a:pt x="81" y="249"/>
                  </a:moveTo>
                  <a:cubicBezTo>
                    <a:pt x="81" y="246"/>
                    <a:pt x="81" y="246"/>
                    <a:pt x="83" y="245"/>
                  </a:cubicBezTo>
                  <a:cubicBezTo>
                    <a:pt x="82" y="250"/>
                    <a:pt x="82" y="247"/>
                    <a:pt x="81" y="249"/>
                  </a:cubicBezTo>
                  <a:close/>
                  <a:moveTo>
                    <a:pt x="62" y="161"/>
                  </a:moveTo>
                  <a:cubicBezTo>
                    <a:pt x="62" y="159"/>
                    <a:pt x="63" y="155"/>
                    <a:pt x="64" y="153"/>
                  </a:cubicBezTo>
                  <a:cubicBezTo>
                    <a:pt x="66" y="158"/>
                    <a:pt x="64" y="160"/>
                    <a:pt x="62" y="161"/>
                  </a:cubicBezTo>
                  <a:close/>
                  <a:moveTo>
                    <a:pt x="66" y="150"/>
                  </a:moveTo>
                  <a:cubicBezTo>
                    <a:pt x="66" y="150"/>
                    <a:pt x="64" y="151"/>
                    <a:pt x="66" y="146"/>
                  </a:cubicBezTo>
                  <a:cubicBezTo>
                    <a:pt x="67" y="148"/>
                    <a:pt x="67" y="147"/>
                    <a:pt x="66" y="150"/>
                  </a:cubicBezTo>
                  <a:close/>
                  <a:moveTo>
                    <a:pt x="68" y="143"/>
                  </a:moveTo>
                  <a:cubicBezTo>
                    <a:pt x="68" y="142"/>
                    <a:pt x="65" y="144"/>
                    <a:pt x="68" y="139"/>
                  </a:cubicBezTo>
                  <a:cubicBezTo>
                    <a:pt x="68" y="139"/>
                    <a:pt x="70" y="139"/>
                    <a:pt x="68" y="143"/>
                  </a:cubicBezTo>
                  <a:close/>
                  <a:moveTo>
                    <a:pt x="129" y="111"/>
                  </a:moveTo>
                  <a:cubicBezTo>
                    <a:pt x="130" y="113"/>
                    <a:pt x="130" y="116"/>
                    <a:pt x="131" y="119"/>
                  </a:cubicBezTo>
                  <a:cubicBezTo>
                    <a:pt x="131" y="126"/>
                    <a:pt x="131" y="125"/>
                    <a:pt x="129" y="126"/>
                  </a:cubicBezTo>
                  <a:cubicBezTo>
                    <a:pt x="128" y="123"/>
                    <a:pt x="128" y="125"/>
                    <a:pt x="129" y="118"/>
                  </a:cubicBezTo>
                  <a:cubicBezTo>
                    <a:pt x="129" y="115"/>
                    <a:pt x="129" y="114"/>
                    <a:pt x="130" y="111"/>
                  </a:cubicBezTo>
                  <a:lnTo>
                    <a:pt x="129" y="111"/>
                  </a:lnTo>
                  <a:close/>
                  <a:moveTo>
                    <a:pt x="80" y="124"/>
                  </a:moveTo>
                  <a:cubicBezTo>
                    <a:pt x="82" y="119"/>
                    <a:pt x="84" y="117"/>
                    <a:pt x="87" y="113"/>
                  </a:cubicBezTo>
                  <a:cubicBezTo>
                    <a:pt x="87" y="115"/>
                    <a:pt x="87" y="115"/>
                    <a:pt x="86" y="117"/>
                  </a:cubicBezTo>
                  <a:cubicBezTo>
                    <a:pt x="86" y="117"/>
                    <a:pt x="85" y="117"/>
                    <a:pt x="85" y="118"/>
                  </a:cubicBezTo>
                  <a:cubicBezTo>
                    <a:pt x="80" y="124"/>
                    <a:pt x="80" y="124"/>
                    <a:pt x="80" y="124"/>
                  </a:cubicBezTo>
                  <a:close/>
                  <a:moveTo>
                    <a:pt x="93" y="100"/>
                  </a:moveTo>
                  <a:cubicBezTo>
                    <a:pt x="95" y="90"/>
                    <a:pt x="95" y="90"/>
                    <a:pt x="95" y="90"/>
                  </a:cubicBezTo>
                  <a:cubicBezTo>
                    <a:pt x="96" y="88"/>
                    <a:pt x="96" y="89"/>
                    <a:pt x="97" y="87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98" y="88"/>
                    <a:pt x="98" y="89"/>
                    <a:pt x="98" y="89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1"/>
                    <a:pt x="97" y="94"/>
                    <a:pt x="96" y="95"/>
                  </a:cubicBezTo>
                  <a:cubicBezTo>
                    <a:pt x="95" y="97"/>
                    <a:pt x="96" y="96"/>
                    <a:pt x="95" y="98"/>
                  </a:cubicBezTo>
                  <a:cubicBezTo>
                    <a:pt x="92" y="102"/>
                    <a:pt x="95" y="99"/>
                    <a:pt x="93" y="101"/>
                  </a:cubicBezTo>
                  <a:lnTo>
                    <a:pt x="93" y="100"/>
                  </a:lnTo>
                  <a:close/>
                  <a:moveTo>
                    <a:pt x="100" y="80"/>
                  </a:moveTo>
                  <a:cubicBezTo>
                    <a:pt x="103" y="79"/>
                    <a:pt x="101" y="78"/>
                    <a:pt x="102" y="83"/>
                  </a:cubicBezTo>
                  <a:cubicBezTo>
                    <a:pt x="98" y="80"/>
                    <a:pt x="100" y="81"/>
                    <a:pt x="100" y="80"/>
                  </a:cubicBezTo>
                  <a:close/>
                  <a:moveTo>
                    <a:pt x="103" y="71"/>
                  </a:moveTo>
                  <a:cubicBezTo>
                    <a:pt x="105" y="73"/>
                    <a:pt x="104" y="73"/>
                    <a:pt x="103" y="74"/>
                  </a:cubicBezTo>
                  <a:cubicBezTo>
                    <a:pt x="103" y="74"/>
                    <a:pt x="101" y="75"/>
                    <a:pt x="103" y="71"/>
                  </a:cubicBezTo>
                  <a:close/>
                  <a:moveTo>
                    <a:pt x="93" y="5"/>
                  </a:moveTo>
                  <a:cubicBezTo>
                    <a:pt x="94" y="0"/>
                    <a:pt x="93" y="4"/>
                    <a:pt x="93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2"/>
                    <a:pt x="85" y="6"/>
                    <a:pt x="83" y="7"/>
                  </a:cubicBezTo>
                  <a:cubicBezTo>
                    <a:pt x="84" y="13"/>
                    <a:pt x="82" y="13"/>
                    <a:pt x="80" y="1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70" y="36"/>
                    <a:pt x="69" y="43"/>
                  </a:cubicBezTo>
                  <a:cubicBezTo>
                    <a:pt x="66" y="55"/>
                    <a:pt x="67" y="51"/>
                    <a:pt x="65" y="54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2"/>
                    <a:pt x="62" y="62"/>
                    <a:pt x="61" y="6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60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7"/>
                    <a:pt x="57" y="73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6" y="85"/>
                    <a:pt x="50" y="95"/>
                    <a:pt x="50" y="10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10"/>
                    <a:pt x="47" y="109"/>
                    <a:pt x="44" y="116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22"/>
                    <a:pt x="41" y="127"/>
                    <a:pt x="40" y="130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2"/>
                    <a:pt x="36" y="141"/>
                    <a:pt x="36" y="144"/>
                  </a:cubicBezTo>
                  <a:cubicBezTo>
                    <a:pt x="35" y="144"/>
                    <a:pt x="31" y="146"/>
                    <a:pt x="30" y="147"/>
                  </a:cubicBezTo>
                  <a:cubicBezTo>
                    <a:pt x="31" y="149"/>
                    <a:pt x="32" y="148"/>
                    <a:pt x="34" y="152"/>
                  </a:cubicBezTo>
                  <a:cubicBezTo>
                    <a:pt x="32" y="152"/>
                    <a:pt x="31" y="153"/>
                    <a:pt x="31" y="157"/>
                  </a:cubicBezTo>
                  <a:cubicBezTo>
                    <a:pt x="31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60"/>
                    <a:pt x="29" y="161"/>
                    <a:pt x="29" y="16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1" y="185"/>
                    <a:pt x="23" y="180"/>
                    <a:pt x="22" y="184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9"/>
                    <a:pt x="21" y="200"/>
                    <a:pt x="18" y="204"/>
                  </a:cubicBezTo>
                  <a:cubicBezTo>
                    <a:pt x="19" y="210"/>
                    <a:pt x="17" y="214"/>
                    <a:pt x="17" y="219"/>
                  </a:cubicBezTo>
                  <a:cubicBezTo>
                    <a:pt x="16" y="222"/>
                    <a:pt x="17" y="221"/>
                    <a:pt x="16" y="223"/>
                  </a:cubicBezTo>
                  <a:cubicBezTo>
                    <a:pt x="16" y="227"/>
                    <a:pt x="16" y="226"/>
                    <a:pt x="14" y="227"/>
                  </a:cubicBezTo>
                  <a:cubicBezTo>
                    <a:pt x="17" y="230"/>
                    <a:pt x="15" y="228"/>
                    <a:pt x="15" y="235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7" y="242"/>
                    <a:pt x="13" y="241"/>
                    <a:pt x="13" y="250"/>
                  </a:cubicBezTo>
                  <a:cubicBezTo>
                    <a:pt x="11" y="252"/>
                    <a:pt x="10" y="254"/>
                    <a:pt x="11" y="259"/>
                  </a:cubicBezTo>
                  <a:cubicBezTo>
                    <a:pt x="12" y="269"/>
                    <a:pt x="8" y="265"/>
                    <a:pt x="9" y="280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5"/>
                    <a:pt x="9" y="283"/>
                    <a:pt x="8" y="285"/>
                  </a:cubicBezTo>
                  <a:cubicBezTo>
                    <a:pt x="7" y="285"/>
                    <a:pt x="6" y="286"/>
                    <a:pt x="6" y="286"/>
                  </a:cubicBezTo>
                  <a:cubicBezTo>
                    <a:pt x="6" y="289"/>
                    <a:pt x="7" y="291"/>
                    <a:pt x="7" y="294"/>
                  </a:cubicBezTo>
                  <a:cubicBezTo>
                    <a:pt x="6" y="296"/>
                    <a:pt x="5" y="297"/>
                    <a:pt x="6" y="303"/>
                  </a:cubicBezTo>
                  <a:cubicBezTo>
                    <a:pt x="5" y="303"/>
                    <a:pt x="5" y="303"/>
                    <a:pt x="4" y="303"/>
                  </a:cubicBezTo>
                  <a:cubicBezTo>
                    <a:pt x="0" y="305"/>
                    <a:pt x="7" y="301"/>
                    <a:pt x="3" y="303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3" y="307"/>
                    <a:pt x="4" y="307"/>
                    <a:pt x="4" y="307"/>
                  </a:cubicBezTo>
                  <a:cubicBezTo>
                    <a:pt x="5" y="308"/>
                    <a:pt x="5" y="308"/>
                    <a:pt x="6" y="309"/>
                  </a:cubicBezTo>
                  <a:cubicBezTo>
                    <a:pt x="5" y="312"/>
                    <a:pt x="2" y="318"/>
                    <a:pt x="5" y="321"/>
                  </a:cubicBezTo>
                  <a:cubicBezTo>
                    <a:pt x="3" y="322"/>
                    <a:pt x="5" y="322"/>
                    <a:pt x="2" y="321"/>
                  </a:cubicBezTo>
                  <a:cubicBezTo>
                    <a:pt x="3" y="328"/>
                    <a:pt x="4" y="324"/>
                    <a:pt x="6" y="329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50"/>
                    <a:pt x="2" y="351"/>
                    <a:pt x="3" y="355"/>
                  </a:cubicBezTo>
                  <a:cubicBezTo>
                    <a:pt x="5" y="360"/>
                    <a:pt x="5" y="360"/>
                    <a:pt x="5" y="360"/>
                  </a:cubicBezTo>
                  <a:cubicBezTo>
                    <a:pt x="6" y="361"/>
                    <a:pt x="5" y="370"/>
                    <a:pt x="7" y="373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5"/>
                    <a:pt x="6" y="376"/>
                    <a:pt x="5" y="376"/>
                  </a:cubicBezTo>
                  <a:cubicBezTo>
                    <a:pt x="8" y="381"/>
                    <a:pt x="5" y="379"/>
                    <a:pt x="9" y="384"/>
                  </a:cubicBezTo>
                  <a:cubicBezTo>
                    <a:pt x="9" y="394"/>
                    <a:pt x="9" y="394"/>
                    <a:pt x="9" y="394"/>
                  </a:cubicBezTo>
                  <a:cubicBezTo>
                    <a:pt x="14" y="395"/>
                    <a:pt x="14" y="395"/>
                    <a:pt x="14" y="395"/>
                  </a:cubicBezTo>
                  <a:cubicBezTo>
                    <a:pt x="14" y="397"/>
                    <a:pt x="14" y="396"/>
                    <a:pt x="13" y="397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4" y="399"/>
                    <a:pt x="14" y="399"/>
                    <a:pt x="15" y="400"/>
                  </a:cubicBezTo>
                  <a:cubicBezTo>
                    <a:pt x="17" y="404"/>
                    <a:pt x="16" y="408"/>
                    <a:pt x="16" y="411"/>
                  </a:cubicBezTo>
                  <a:cubicBezTo>
                    <a:pt x="22" y="412"/>
                    <a:pt x="21" y="413"/>
                    <a:pt x="21" y="398"/>
                  </a:cubicBezTo>
                  <a:cubicBezTo>
                    <a:pt x="22" y="379"/>
                    <a:pt x="19" y="377"/>
                    <a:pt x="23" y="357"/>
                  </a:cubicBezTo>
                  <a:cubicBezTo>
                    <a:pt x="27" y="339"/>
                    <a:pt x="25" y="345"/>
                    <a:pt x="24" y="340"/>
                  </a:cubicBezTo>
                  <a:cubicBezTo>
                    <a:pt x="24" y="335"/>
                    <a:pt x="25" y="324"/>
                    <a:pt x="26" y="320"/>
                  </a:cubicBezTo>
                  <a:cubicBezTo>
                    <a:pt x="25" y="331"/>
                    <a:pt x="27" y="341"/>
                    <a:pt x="27" y="352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8" y="377"/>
                    <a:pt x="26" y="375"/>
                    <a:pt x="31" y="373"/>
                  </a:cubicBezTo>
                  <a:cubicBezTo>
                    <a:pt x="31" y="379"/>
                    <a:pt x="30" y="380"/>
                    <a:pt x="34" y="384"/>
                  </a:cubicBezTo>
                  <a:cubicBezTo>
                    <a:pt x="38" y="384"/>
                    <a:pt x="37" y="382"/>
                    <a:pt x="40" y="381"/>
                  </a:cubicBezTo>
                  <a:cubicBezTo>
                    <a:pt x="40" y="376"/>
                    <a:pt x="40" y="376"/>
                    <a:pt x="40" y="376"/>
                  </a:cubicBezTo>
                  <a:cubicBezTo>
                    <a:pt x="43" y="373"/>
                    <a:pt x="39" y="373"/>
                    <a:pt x="44" y="372"/>
                  </a:cubicBezTo>
                  <a:cubicBezTo>
                    <a:pt x="42" y="376"/>
                    <a:pt x="44" y="375"/>
                    <a:pt x="42" y="378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3" y="383"/>
                    <a:pt x="44" y="382"/>
                    <a:pt x="45" y="381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4" y="393"/>
                    <a:pt x="44" y="395"/>
                    <a:pt x="46" y="391"/>
                  </a:cubicBezTo>
                  <a:cubicBezTo>
                    <a:pt x="46" y="391"/>
                    <a:pt x="47" y="389"/>
                    <a:pt x="47" y="388"/>
                  </a:cubicBezTo>
                  <a:cubicBezTo>
                    <a:pt x="50" y="376"/>
                    <a:pt x="55" y="375"/>
                    <a:pt x="57" y="352"/>
                  </a:cubicBezTo>
                  <a:cubicBezTo>
                    <a:pt x="57" y="351"/>
                    <a:pt x="57" y="350"/>
                    <a:pt x="57" y="349"/>
                  </a:cubicBezTo>
                  <a:cubicBezTo>
                    <a:pt x="61" y="341"/>
                    <a:pt x="61" y="341"/>
                    <a:pt x="61" y="341"/>
                  </a:cubicBezTo>
                  <a:cubicBezTo>
                    <a:pt x="61" y="340"/>
                    <a:pt x="61" y="340"/>
                    <a:pt x="61" y="340"/>
                  </a:cubicBezTo>
                  <a:cubicBezTo>
                    <a:pt x="61" y="338"/>
                    <a:pt x="61" y="335"/>
                    <a:pt x="62" y="333"/>
                  </a:cubicBezTo>
                  <a:cubicBezTo>
                    <a:pt x="63" y="330"/>
                    <a:pt x="62" y="332"/>
                    <a:pt x="64" y="331"/>
                  </a:cubicBezTo>
                  <a:cubicBezTo>
                    <a:pt x="70" y="328"/>
                    <a:pt x="64" y="332"/>
                    <a:pt x="67" y="330"/>
                  </a:cubicBezTo>
                  <a:cubicBezTo>
                    <a:pt x="73" y="322"/>
                    <a:pt x="73" y="322"/>
                    <a:pt x="73" y="322"/>
                  </a:cubicBezTo>
                  <a:cubicBezTo>
                    <a:pt x="75" y="323"/>
                    <a:pt x="74" y="323"/>
                    <a:pt x="75" y="323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74" y="318"/>
                    <a:pt x="73" y="322"/>
                    <a:pt x="74" y="315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80" y="315"/>
                    <a:pt x="80" y="315"/>
                    <a:pt x="80" y="315"/>
                  </a:cubicBezTo>
                  <a:cubicBezTo>
                    <a:pt x="81" y="314"/>
                    <a:pt x="81" y="313"/>
                    <a:pt x="82" y="310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83" y="306"/>
                    <a:pt x="83" y="305"/>
                    <a:pt x="83" y="305"/>
                  </a:cubicBezTo>
                  <a:cubicBezTo>
                    <a:pt x="83" y="305"/>
                    <a:pt x="84" y="305"/>
                    <a:pt x="84" y="305"/>
                  </a:cubicBezTo>
                  <a:cubicBezTo>
                    <a:pt x="84" y="304"/>
                    <a:pt x="85" y="304"/>
                    <a:pt x="85" y="303"/>
                  </a:cubicBezTo>
                  <a:cubicBezTo>
                    <a:pt x="86" y="298"/>
                    <a:pt x="84" y="304"/>
                    <a:pt x="85" y="299"/>
                  </a:cubicBezTo>
                  <a:cubicBezTo>
                    <a:pt x="85" y="299"/>
                    <a:pt x="86" y="297"/>
                    <a:pt x="86" y="297"/>
                  </a:cubicBezTo>
                  <a:cubicBezTo>
                    <a:pt x="87" y="295"/>
                    <a:pt x="88" y="286"/>
                    <a:pt x="92" y="275"/>
                  </a:cubicBezTo>
                  <a:cubicBezTo>
                    <a:pt x="94" y="269"/>
                    <a:pt x="93" y="267"/>
                    <a:pt x="97" y="263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8" y="256"/>
                  </a:cubicBezTo>
                  <a:cubicBezTo>
                    <a:pt x="98" y="256"/>
                    <a:pt x="98" y="257"/>
                    <a:pt x="98" y="257"/>
                  </a:cubicBezTo>
                  <a:cubicBezTo>
                    <a:pt x="99" y="257"/>
                    <a:pt x="100" y="258"/>
                    <a:pt x="101" y="255"/>
                  </a:cubicBezTo>
                  <a:cubicBezTo>
                    <a:pt x="101" y="255"/>
                    <a:pt x="101" y="255"/>
                    <a:pt x="100" y="255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4" y="240"/>
                    <a:pt x="101" y="241"/>
                    <a:pt x="102" y="242"/>
                  </a:cubicBezTo>
                  <a:cubicBezTo>
                    <a:pt x="105" y="244"/>
                    <a:pt x="103" y="244"/>
                    <a:pt x="106" y="244"/>
                  </a:cubicBezTo>
                  <a:cubicBezTo>
                    <a:pt x="104" y="240"/>
                    <a:pt x="106" y="239"/>
                    <a:pt x="107" y="236"/>
                  </a:cubicBezTo>
                  <a:cubicBezTo>
                    <a:pt x="109" y="230"/>
                    <a:pt x="110" y="220"/>
                    <a:pt x="112" y="213"/>
                  </a:cubicBezTo>
                  <a:cubicBezTo>
                    <a:pt x="112" y="213"/>
                    <a:pt x="112" y="212"/>
                    <a:pt x="112" y="212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6" y="200"/>
                    <a:pt x="117" y="195"/>
                    <a:pt x="117" y="189"/>
                  </a:cubicBezTo>
                  <a:cubicBezTo>
                    <a:pt x="117" y="188"/>
                    <a:pt x="117" y="186"/>
                    <a:pt x="116" y="185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0"/>
                    <a:pt x="119" y="180"/>
                    <a:pt x="120" y="176"/>
                  </a:cubicBezTo>
                  <a:cubicBezTo>
                    <a:pt x="121" y="172"/>
                    <a:pt x="119" y="172"/>
                    <a:pt x="120" y="168"/>
                  </a:cubicBezTo>
                  <a:cubicBezTo>
                    <a:pt x="120" y="160"/>
                    <a:pt x="123" y="162"/>
                    <a:pt x="123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5"/>
                    <a:pt x="127" y="141"/>
                    <a:pt x="127" y="137"/>
                  </a:cubicBezTo>
                  <a:cubicBezTo>
                    <a:pt x="127" y="134"/>
                    <a:pt x="127" y="130"/>
                    <a:pt x="129" y="127"/>
                  </a:cubicBezTo>
                  <a:cubicBezTo>
                    <a:pt x="130" y="129"/>
                    <a:pt x="129" y="124"/>
                    <a:pt x="130" y="13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5" y="138"/>
                    <a:pt x="131" y="140"/>
                    <a:pt x="133" y="132"/>
                  </a:cubicBezTo>
                  <a:cubicBezTo>
                    <a:pt x="136" y="124"/>
                    <a:pt x="135" y="123"/>
                    <a:pt x="136" y="115"/>
                  </a:cubicBezTo>
                  <a:cubicBezTo>
                    <a:pt x="137" y="112"/>
                    <a:pt x="136" y="110"/>
                    <a:pt x="137" y="106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6"/>
                    <a:pt x="138" y="94"/>
                    <a:pt x="139" y="93"/>
                  </a:cubicBezTo>
                  <a:cubicBezTo>
                    <a:pt x="142" y="88"/>
                    <a:pt x="141" y="88"/>
                    <a:pt x="142" y="81"/>
                  </a:cubicBezTo>
                  <a:cubicBezTo>
                    <a:pt x="144" y="68"/>
                    <a:pt x="143" y="74"/>
                    <a:pt x="137" y="70"/>
                  </a:cubicBezTo>
                  <a:cubicBezTo>
                    <a:pt x="139" y="67"/>
                    <a:pt x="141" y="54"/>
                    <a:pt x="141" y="50"/>
                  </a:cubicBezTo>
                  <a:cubicBezTo>
                    <a:pt x="141" y="47"/>
                    <a:pt x="142" y="41"/>
                    <a:pt x="142" y="38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3"/>
                    <a:pt x="143" y="25"/>
                    <a:pt x="142" y="24"/>
                  </a:cubicBezTo>
                  <a:cubicBezTo>
                    <a:pt x="139" y="24"/>
                    <a:pt x="141" y="22"/>
                    <a:pt x="139" y="26"/>
                  </a:cubicBezTo>
                  <a:cubicBezTo>
                    <a:pt x="138" y="28"/>
                    <a:pt x="139" y="32"/>
                    <a:pt x="138" y="35"/>
                  </a:cubicBezTo>
                  <a:cubicBezTo>
                    <a:pt x="138" y="38"/>
                    <a:pt x="138" y="34"/>
                    <a:pt x="137" y="38"/>
                  </a:cubicBezTo>
                  <a:cubicBezTo>
                    <a:pt x="136" y="42"/>
                    <a:pt x="135" y="53"/>
                    <a:pt x="135" y="57"/>
                  </a:cubicBezTo>
                  <a:cubicBezTo>
                    <a:pt x="135" y="61"/>
                    <a:pt x="132" y="67"/>
                    <a:pt x="132" y="72"/>
                  </a:cubicBezTo>
                  <a:cubicBezTo>
                    <a:pt x="130" y="87"/>
                    <a:pt x="130" y="81"/>
                    <a:pt x="128" y="89"/>
                  </a:cubicBezTo>
                  <a:cubicBezTo>
                    <a:pt x="127" y="95"/>
                    <a:pt x="126" y="101"/>
                    <a:pt x="126" y="107"/>
                  </a:cubicBezTo>
                  <a:cubicBezTo>
                    <a:pt x="125" y="115"/>
                    <a:pt x="126" y="118"/>
                    <a:pt x="124" y="126"/>
                  </a:cubicBezTo>
                  <a:cubicBezTo>
                    <a:pt x="122" y="137"/>
                    <a:pt x="120" y="149"/>
                    <a:pt x="120" y="161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17" y="166"/>
                    <a:pt x="118" y="174"/>
                    <a:pt x="119" y="178"/>
                  </a:cubicBezTo>
                  <a:cubicBezTo>
                    <a:pt x="115" y="177"/>
                    <a:pt x="115" y="172"/>
                    <a:pt x="114" y="181"/>
                  </a:cubicBezTo>
                  <a:cubicBezTo>
                    <a:pt x="114" y="185"/>
                    <a:pt x="112" y="186"/>
                    <a:pt x="112" y="191"/>
                  </a:cubicBezTo>
                  <a:cubicBezTo>
                    <a:pt x="111" y="195"/>
                    <a:pt x="111" y="198"/>
                    <a:pt x="110" y="202"/>
                  </a:cubicBezTo>
                  <a:cubicBezTo>
                    <a:pt x="108" y="208"/>
                    <a:pt x="108" y="207"/>
                    <a:pt x="109" y="214"/>
                  </a:cubicBezTo>
                  <a:cubicBezTo>
                    <a:pt x="104" y="217"/>
                    <a:pt x="106" y="224"/>
                    <a:pt x="104" y="231"/>
                  </a:cubicBezTo>
                  <a:cubicBezTo>
                    <a:pt x="102" y="237"/>
                    <a:pt x="104" y="234"/>
                    <a:pt x="101" y="236"/>
                  </a:cubicBezTo>
                  <a:cubicBezTo>
                    <a:pt x="102" y="228"/>
                    <a:pt x="102" y="221"/>
                    <a:pt x="105" y="215"/>
                  </a:cubicBezTo>
                  <a:cubicBezTo>
                    <a:pt x="107" y="209"/>
                    <a:pt x="107" y="203"/>
                    <a:pt x="108" y="197"/>
                  </a:cubicBezTo>
                  <a:cubicBezTo>
                    <a:pt x="110" y="186"/>
                    <a:pt x="114" y="176"/>
                    <a:pt x="115" y="165"/>
                  </a:cubicBezTo>
                  <a:cubicBezTo>
                    <a:pt x="115" y="162"/>
                    <a:pt x="115" y="161"/>
                    <a:pt x="116" y="158"/>
                  </a:cubicBezTo>
                  <a:cubicBezTo>
                    <a:pt x="117" y="149"/>
                    <a:pt x="118" y="141"/>
                    <a:pt x="120" y="132"/>
                  </a:cubicBezTo>
                  <a:cubicBezTo>
                    <a:pt x="123" y="113"/>
                    <a:pt x="122" y="94"/>
                    <a:pt x="127" y="76"/>
                  </a:cubicBezTo>
                  <a:cubicBezTo>
                    <a:pt x="129" y="69"/>
                    <a:pt x="129" y="59"/>
                    <a:pt x="130" y="52"/>
                  </a:cubicBezTo>
                  <a:cubicBezTo>
                    <a:pt x="131" y="44"/>
                    <a:pt x="133" y="31"/>
                    <a:pt x="133" y="25"/>
                  </a:cubicBezTo>
                  <a:cubicBezTo>
                    <a:pt x="131" y="28"/>
                    <a:pt x="133" y="26"/>
                    <a:pt x="129" y="28"/>
                  </a:cubicBezTo>
                  <a:cubicBezTo>
                    <a:pt x="128" y="37"/>
                    <a:pt x="127" y="38"/>
                    <a:pt x="126" y="47"/>
                  </a:cubicBezTo>
                  <a:cubicBezTo>
                    <a:pt x="120" y="46"/>
                    <a:pt x="117" y="51"/>
                    <a:pt x="117" y="58"/>
                  </a:cubicBezTo>
                  <a:cubicBezTo>
                    <a:pt x="117" y="62"/>
                    <a:pt x="117" y="66"/>
                    <a:pt x="117" y="69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6"/>
                    <a:pt x="112" y="88"/>
                    <a:pt x="113" y="93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8"/>
                    <a:pt x="114" y="118"/>
                    <a:pt x="114" y="127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2" y="134"/>
                    <a:pt x="112" y="135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1" y="146"/>
                    <a:pt x="111" y="154"/>
                    <a:pt x="108" y="15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7" y="207"/>
                    <a:pt x="94" y="225"/>
                    <a:pt x="90" y="242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58"/>
                    <a:pt x="86" y="262"/>
                    <a:pt x="85" y="266"/>
                  </a:cubicBezTo>
                  <a:cubicBezTo>
                    <a:pt x="84" y="269"/>
                    <a:pt x="85" y="268"/>
                    <a:pt x="85" y="272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7" y="280"/>
                    <a:pt x="84" y="280"/>
                    <a:pt x="84" y="283"/>
                  </a:cubicBezTo>
                  <a:cubicBezTo>
                    <a:pt x="80" y="282"/>
                    <a:pt x="82" y="280"/>
                    <a:pt x="78" y="283"/>
                  </a:cubicBezTo>
                  <a:cubicBezTo>
                    <a:pt x="78" y="282"/>
                    <a:pt x="78" y="280"/>
                    <a:pt x="78" y="280"/>
                  </a:cubicBezTo>
                  <a:cubicBezTo>
                    <a:pt x="78" y="276"/>
                    <a:pt x="78" y="278"/>
                    <a:pt x="77" y="277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77" y="268"/>
                    <a:pt x="77" y="268"/>
                    <a:pt x="77" y="267"/>
                  </a:cubicBezTo>
                  <a:cubicBezTo>
                    <a:pt x="77" y="265"/>
                    <a:pt x="80" y="259"/>
                    <a:pt x="80" y="254"/>
                  </a:cubicBezTo>
                  <a:cubicBezTo>
                    <a:pt x="82" y="253"/>
                    <a:pt x="81" y="253"/>
                    <a:pt x="82" y="251"/>
                  </a:cubicBezTo>
                  <a:cubicBezTo>
                    <a:pt x="83" y="250"/>
                    <a:pt x="82" y="251"/>
                    <a:pt x="83" y="249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4" y="238"/>
                    <a:pt x="84" y="236"/>
                    <a:pt x="82" y="240"/>
                  </a:cubicBezTo>
                  <a:cubicBezTo>
                    <a:pt x="82" y="231"/>
                    <a:pt x="84" y="234"/>
                    <a:pt x="85" y="22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90" y="201"/>
                    <a:pt x="93" y="184"/>
                    <a:pt x="93" y="179"/>
                  </a:cubicBezTo>
                  <a:cubicBezTo>
                    <a:pt x="94" y="172"/>
                    <a:pt x="97" y="163"/>
                    <a:pt x="99" y="155"/>
                  </a:cubicBezTo>
                  <a:cubicBezTo>
                    <a:pt x="100" y="151"/>
                    <a:pt x="101" y="147"/>
                    <a:pt x="102" y="142"/>
                  </a:cubicBezTo>
                  <a:cubicBezTo>
                    <a:pt x="104" y="135"/>
                    <a:pt x="105" y="124"/>
                    <a:pt x="107" y="117"/>
                  </a:cubicBezTo>
                  <a:cubicBezTo>
                    <a:pt x="108" y="113"/>
                    <a:pt x="110" y="110"/>
                    <a:pt x="109" y="106"/>
                  </a:cubicBezTo>
                  <a:cubicBezTo>
                    <a:pt x="103" y="106"/>
                    <a:pt x="108" y="107"/>
                    <a:pt x="103" y="109"/>
                  </a:cubicBezTo>
                  <a:cubicBezTo>
                    <a:pt x="104" y="112"/>
                    <a:pt x="104" y="111"/>
                    <a:pt x="105" y="115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8" y="115"/>
                    <a:pt x="99" y="115"/>
                    <a:pt x="101" y="109"/>
                  </a:cubicBezTo>
                  <a:cubicBezTo>
                    <a:pt x="102" y="104"/>
                    <a:pt x="101" y="104"/>
                    <a:pt x="104" y="104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2" y="97"/>
                    <a:pt x="104" y="95"/>
                    <a:pt x="104" y="93"/>
                  </a:cubicBezTo>
                  <a:cubicBezTo>
                    <a:pt x="104" y="93"/>
                    <a:pt x="105" y="89"/>
                    <a:pt x="105" y="87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5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1"/>
                  </a:cubicBezTo>
                  <a:cubicBezTo>
                    <a:pt x="109" y="66"/>
                    <a:pt x="111" y="63"/>
                    <a:pt x="110" y="60"/>
                  </a:cubicBezTo>
                  <a:cubicBezTo>
                    <a:pt x="108" y="59"/>
                    <a:pt x="110" y="59"/>
                    <a:pt x="106" y="60"/>
                  </a:cubicBezTo>
                  <a:cubicBezTo>
                    <a:pt x="107" y="55"/>
                    <a:pt x="109" y="52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1"/>
                    <a:pt x="114" y="39"/>
                    <a:pt x="114" y="35"/>
                  </a:cubicBezTo>
                  <a:cubicBezTo>
                    <a:pt x="115" y="26"/>
                    <a:pt x="120" y="14"/>
                    <a:pt x="117" y="6"/>
                  </a:cubicBezTo>
                  <a:cubicBezTo>
                    <a:pt x="112" y="7"/>
                    <a:pt x="114" y="5"/>
                    <a:pt x="113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1"/>
                  </a:cubicBezTo>
                  <a:cubicBezTo>
                    <a:pt x="111" y="15"/>
                    <a:pt x="112" y="14"/>
                    <a:pt x="111" y="18"/>
                  </a:cubicBezTo>
                  <a:cubicBezTo>
                    <a:pt x="111" y="19"/>
                    <a:pt x="108" y="22"/>
                    <a:pt x="107" y="26"/>
                  </a:cubicBezTo>
                  <a:cubicBezTo>
                    <a:pt x="105" y="35"/>
                    <a:pt x="108" y="28"/>
                    <a:pt x="103" y="34"/>
                  </a:cubicBezTo>
                  <a:cubicBezTo>
                    <a:pt x="102" y="36"/>
                    <a:pt x="103" y="36"/>
                    <a:pt x="102" y="39"/>
                  </a:cubicBezTo>
                  <a:cubicBezTo>
                    <a:pt x="101" y="40"/>
                    <a:pt x="101" y="40"/>
                    <a:pt x="101" y="41"/>
                  </a:cubicBezTo>
                  <a:cubicBezTo>
                    <a:pt x="99" y="45"/>
                    <a:pt x="100" y="49"/>
                    <a:pt x="96" y="50"/>
                  </a:cubicBezTo>
                  <a:cubicBezTo>
                    <a:pt x="97" y="53"/>
                    <a:pt x="97" y="52"/>
                    <a:pt x="97" y="55"/>
                  </a:cubicBezTo>
                  <a:cubicBezTo>
                    <a:pt x="95" y="55"/>
                    <a:pt x="95" y="55"/>
                    <a:pt x="94" y="55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2"/>
                    <a:pt x="93" y="46"/>
                    <a:pt x="95" y="4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8" y="36"/>
                    <a:pt x="99" y="33"/>
                    <a:pt x="98" y="30"/>
                  </a:cubicBezTo>
                  <a:cubicBezTo>
                    <a:pt x="97" y="29"/>
                    <a:pt x="95" y="29"/>
                    <a:pt x="97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8" y="20"/>
                    <a:pt x="99" y="20"/>
                    <a:pt x="97" y="17"/>
                  </a:cubicBezTo>
                  <a:cubicBezTo>
                    <a:pt x="101" y="15"/>
                    <a:pt x="98" y="18"/>
                    <a:pt x="102" y="17"/>
                  </a:cubicBezTo>
                  <a:cubicBezTo>
                    <a:pt x="102" y="15"/>
                    <a:pt x="102" y="17"/>
                    <a:pt x="102" y="14"/>
                  </a:cubicBezTo>
                  <a:cubicBezTo>
                    <a:pt x="103" y="9"/>
                    <a:pt x="102" y="16"/>
                    <a:pt x="103" y="13"/>
                  </a:cubicBezTo>
                  <a:cubicBezTo>
                    <a:pt x="103" y="11"/>
                    <a:pt x="103" y="14"/>
                    <a:pt x="104" y="9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9"/>
                    <a:pt x="96" y="12"/>
                    <a:pt x="95" y="14"/>
                  </a:cubicBezTo>
                  <a:cubicBezTo>
                    <a:pt x="93" y="13"/>
                    <a:pt x="93" y="15"/>
                    <a:pt x="93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1" y="4"/>
                    <a:pt x="91" y="4"/>
                    <a:pt x="91" y="4"/>
                  </a:cubicBezTo>
                  <a:lnTo>
                    <a:pt x="93" y="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4873744" y="4515428"/>
              <a:ext cx="108803" cy="408598"/>
            </a:xfrm>
            <a:custGeom>
              <a:avLst/>
              <a:gdLst>
                <a:gd name="T0" fmla="*/ 20 w 108"/>
                <a:gd name="T1" fmla="*/ 258 h 406"/>
                <a:gd name="T2" fmla="*/ 16 w 108"/>
                <a:gd name="T3" fmla="*/ 250 h 406"/>
                <a:gd name="T4" fmla="*/ 74 w 108"/>
                <a:gd name="T5" fmla="*/ 135 h 406"/>
                <a:gd name="T6" fmla="*/ 65 w 108"/>
                <a:gd name="T7" fmla="*/ 110 h 406"/>
                <a:gd name="T8" fmla="*/ 66 w 108"/>
                <a:gd name="T9" fmla="*/ 2 h 406"/>
                <a:gd name="T10" fmla="*/ 64 w 108"/>
                <a:gd name="T11" fmla="*/ 17 h 406"/>
                <a:gd name="T12" fmla="*/ 67 w 108"/>
                <a:gd name="T13" fmla="*/ 41 h 406"/>
                <a:gd name="T14" fmla="*/ 48 w 108"/>
                <a:gd name="T15" fmla="*/ 11 h 406"/>
                <a:gd name="T16" fmla="*/ 60 w 108"/>
                <a:gd name="T17" fmla="*/ 80 h 406"/>
                <a:gd name="T18" fmla="*/ 66 w 108"/>
                <a:gd name="T19" fmla="*/ 101 h 406"/>
                <a:gd name="T20" fmla="*/ 52 w 108"/>
                <a:gd name="T21" fmla="*/ 70 h 406"/>
                <a:gd name="T22" fmla="*/ 41 w 108"/>
                <a:gd name="T23" fmla="*/ 33 h 406"/>
                <a:gd name="T24" fmla="*/ 37 w 108"/>
                <a:gd name="T25" fmla="*/ 57 h 406"/>
                <a:gd name="T26" fmla="*/ 34 w 108"/>
                <a:gd name="T27" fmla="*/ 69 h 406"/>
                <a:gd name="T28" fmla="*/ 32 w 108"/>
                <a:gd name="T29" fmla="*/ 91 h 406"/>
                <a:gd name="T30" fmla="*/ 24 w 108"/>
                <a:gd name="T31" fmla="*/ 57 h 406"/>
                <a:gd name="T32" fmla="*/ 20 w 108"/>
                <a:gd name="T33" fmla="*/ 34 h 406"/>
                <a:gd name="T34" fmla="*/ 18 w 108"/>
                <a:gd name="T35" fmla="*/ 64 h 406"/>
                <a:gd name="T36" fmla="*/ 20 w 108"/>
                <a:gd name="T37" fmla="*/ 87 h 406"/>
                <a:gd name="T38" fmla="*/ 29 w 108"/>
                <a:gd name="T39" fmla="*/ 120 h 406"/>
                <a:gd name="T40" fmla="*/ 36 w 108"/>
                <a:gd name="T41" fmla="*/ 154 h 406"/>
                <a:gd name="T42" fmla="*/ 49 w 108"/>
                <a:gd name="T43" fmla="*/ 209 h 406"/>
                <a:gd name="T44" fmla="*/ 54 w 108"/>
                <a:gd name="T45" fmla="*/ 258 h 406"/>
                <a:gd name="T46" fmla="*/ 46 w 108"/>
                <a:gd name="T47" fmla="*/ 242 h 406"/>
                <a:gd name="T48" fmla="*/ 30 w 108"/>
                <a:gd name="T49" fmla="*/ 170 h 406"/>
                <a:gd name="T50" fmla="*/ 15 w 108"/>
                <a:gd name="T51" fmla="*/ 133 h 406"/>
                <a:gd name="T52" fmla="*/ 8 w 108"/>
                <a:gd name="T53" fmla="*/ 128 h 406"/>
                <a:gd name="T54" fmla="*/ 2 w 108"/>
                <a:gd name="T55" fmla="*/ 161 h 406"/>
                <a:gd name="T56" fmla="*/ 4 w 108"/>
                <a:gd name="T57" fmla="*/ 198 h 406"/>
                <a:gd name="T58" fmla="*/ 5 w 108"/>
                <a:gd name="T59" fmla="*/ 239 h 406"/>
                <a:gd name="T60" fmla="*/ 12 w 108"/>
                <a:gd name="T61" fmla="*/ 257 h 406"/>
                <a:gd name="T62" fmla="*/ 11 w 108"/>
                <a:gd name="T63" fmla="*/ 267 h 406"/>
                <a:gd name="T64" fmla="*/ 14 w 108"/>
                <a:gd name="T65" fmla="*/ 277 h 406"/>
                <a:gd name="T66" fmla="*/ 24 w 108"/>
                <a:gd name="T67" fmla="*/ 282 h 406"/>
                <a:gd name="T68" fmla="*/ 33 w 108"/>
                <a:gd name="T69" fmla="*/ 301 h 406"/>
                <a:gd name="T70" fmla="*/ 39 w 108"/>
                <a:gd name="T71" fmla="*/ 321 h 406"/>
                <a:gd name="T72" fmla="*/ 51 w 108"/>
                <a:gd name="T73" fmla="*/ 364 h 406"/>
                <a:gd name="T74" fmla="*/ 62 w 108"/>
                <a:gd name="T75" fmla="*/ 369 h 406"/>
                <a:gd name="T76" fmla="*/ 76 w 108"/>
                <a:gd name="T77" fmla="*/ 386 h 406"/>
                <a:gd name="T78" fmla="*/ 89 w 108"/>
                <a:gd name="T79" fmla="*/ 406 h 406"/>
                <a:gd name="T80" fmla="*/ 97 w 108"/>
                <a:gd name="T81" fmla="*/ 358 h 406"/>
                <a:gd name="T82" fmla="*/ 100 w 108"/>
                <a:gd name="T83" fmla="*/ 363 h 406"/>
                <a:gd name="T84" fmla="*/ 106 w 108"/>
                <a:gd name="T85" fmla="*/ 349 h 406"/>
                <a:gd name="T86" fmla="*/ 107 w 108"/>
                <a:gd name="T87" fmla="*/ 317 h 406"/>
                <a:gd name="T88" fmla="*/ 103 w 108"/>
                <a:gd name="T89" fmla="*/ 291 h 406"/>
                <a:gd name="T90" fmla="*/ 100 w 108"/>
                <a:gd name="T91" fmla="*/ 253 h 406"/>
                <a:gd name="T92" fmla="*/ 104 w 108"/>
                <a:gd name="T93" fmla="*/ 227 h 406"/>
                <a:gd name="T94" fmla="*/ 104 w 108"/>
                <a:gd name="T95" fmla="*/ 205 h 406"/>
                <a:gd name="T96" fmla="*/ 101 w 108"/>
                <a:gd name="T97" fmla="*/ 177 h 406"/>
                <a:gd name="T98" fmla="*/ 101 w 108"/>
                <a:gd name="T99" fmla="*/ 138 h 406"/>
                <a:gd name="T100" fmla="*/ 96 w 108"/>
                <a:gd name="T101" fmla="*/ 87 h 406"/>
                <a:gd name="T102" fmla="*/ 84 w 108"/>
                <a:gd name="T103" fmla="*/ 4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406">
                  <a:moveTo>
                    <a:pt x="16" y="250"/>
                  </a:moveTo>
                  <a:cubicBezTo>
                    <a:pt x="17" y="245"/>
                    <a:pt x="17" y="245"/>
                    <a:pt x="17" y="245"/>
                  </a:cubicBezTo>
                  <a:cubicBezTo>
                    <a:pt x="17" y="245"/>
                    <a:pt x="17" y="244"/>
                    <a:pt x="18" y="244"/>
                  </a:cubicBezTo>
                  <a:cubicBezTo>
                    <a:pt x="17" y="250"/>
                    <a:pt x="17" y="248"/>
                    <a:pt x="19" y="252"/>
                  </a:cubicBezTo>
                  <a:cubicBezTo>
                    <a:pt x="20" y="254"/>
                    <a:pt x="20" y="256"/>
                    <a:pt x="20" y="258"/>
                  </a:cubicBezTo>
                  <a:cubicBezTo>
                    <a:pt x="21" y="262"/>
                    <a:pt x="23" y="268"/>
                    <a:pt x="23" y="272"/>
                  </a:cubicBezTo>
                  <a:cubicBezTo>
                    <a:pt x="21" y="271"/>
                    <a:pt x="23" y="271"/>
                    <a:pt x="19" y="268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9" y="253"/>
                    <a:pt x="18" y="253"/>
                    <a:pt x="17" y="251"/>
                  </a:cubicBezTo>
                  <a:lnTo>
                    <a:pt x="16" y="250"/>
                  </a:lnTo>
                  <a:close/>
                  <a:moveTo>
                    <a:pt x="65" y="110"/>
                  </a:moveTo>
                  <a:cubicBezTo>
                    <a:pt x="66" y="112"/>
                    <a:pt x="66" y="111"/>
                    <a:pt x="67" y="113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2" y="126"/>
                    <a:pt x="73" y="133"/>
                    <a:pt x="74" y="134"/>
                  </a:cubicBezTo>
                  <a:cubicBezTo>
                    <a:pt x="74" y="134"/>
                    <a:pt x="74" y="134"/>
                    <a:pt x="74" y="135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0" y="135"/>
                    <a:pt x="70" y="138"/>
                    <a:pt x="70" y="128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6" y="123"/>
                    <a:pt x="66" y="120"/>
                    <a:pt x="65" y="117"/>
                  </a:cubicBezTo>
                  <a:cubicBezTo>
                    <a:pt x="64" y="113"/>
                    <a:pt x="63" y="114"/>
                    <a:pt x="65" y="110"/>
                  </a:cubicBezTo>
                  <a:close/>
                  <a:moveTo>
                    <a:pt x="71" y="54"/>
                  </a:moveTo>
                  <a:cubicBezTo>
                    <a:pt x="73" y="59"/>
                    <a:pt x="71" y="56"/>
                    <a:pt x="71" y="57"/>
                  </a:cubicBezTo>
                  <a:cubicBezTo>
                    <a:pt x="70" y="56"/>
                    <a:pt x="70" y="58"/>
                    <a:pt x="70" y="56"/>
                  </a:cubicBezTo>
                  <a:cubicBezTo>
                    <a:pt x="70" y="53"/>
                    <a:pt x="70" y="55"/>
                    <a:pt x="71" y="54"/>
                  </a:cubicBezTo>
                  <a:close/>
                  <a:moveTo>
                    <a:pt x="66" y="2"/>
                  </a:moveTo>
                  <a:cubicBezTo>
                    <a:pt x="64" y="0"/>
                    <a:pt x="68" y="2"/>
                    <a:pt x="65" y="2"/>
                  </a:cubicBezTo>
                  <a:cubicBezTo>
                    <a:pt x="65" y="4"/>
                    <a:pt x="65" y="4"/>
                    <a:pt x="66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5" y="9"/>
                    <a:pt x="64" y="11"/>
                  </a:cubicBezTo>
                  <a:cubicBezTo>
                    <a:pt x="63" y="13"/>
                    <a:pt x="64" y="15"/>
                    <a:pt x="64" y="17"/>
                  </a:cubicBezTo>
                  <a:cubicBezTo>
                    <a:pt x="66" y="19"/>
                    <a:pt x="68" y="21"/>
                    <a:pt x="67" y="24"/>
                  </a:cubicBezTo>
                  <a:cubicBezTo>
                    <a:pt x="67" y="27"/>
                    <a:pt x="67" y="25"/>
                    <a:pt x="66" y="26"/>
                  </a:cubicBezTo>
                  <a:cubicBezTo>
                    <a:pt x="62" y="24"/>
                    <a:pt x="68" y="23"/>
                    <a:pt x="61" y="2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7"/>
                    <a:pt x="66" y="38"/>
                    <a:pt x="67" y="41"/>
                  </a:cubicBezTo>
                  <a:cubicBezTo>
                    <a:pt x="68" y="45"/>
                    <a:pt x="71" y="48"/>
                    <a:pt x="69" y="52"/>
                  </a:cubicBezTo>
                  <a:cubicBezTo>
                    <a:pt x="65" y="54"/>
                    <a:pt x="65" y="47"/>
                    <a:pt x="64" y="4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9"/>
                    <a:pt x="51" y="10"/>
                    <a:pt x="51" y="8"/>
                  </a:cubicBezTo>
                  <a:cubicBezTo>
                    <a:pt x="49" y="10"/>
                    <a:pt x="50" y="9"/>
                    <a:pt x="48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3" y="13"/>
                    <a:pt x="48" y="33"/>
                    <a:pt x="49" y="38"/>
                  </a:cubicBezTo>
                  <a:cubicBezTo>
                    <a:pt x="50" y="43"/>
                    <a:pt x="51" y="47"/>
                    <a:pt x="52" y="51"/>
                  </a:cubicBezTo>
                  <a:cubicBezTo>
                    <a:pt x="53" y="55"/>
                    <a:pt x="54" y="60"/>
                    <a:pt x="55" y="65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3"/>
                    <a:pt x="60" y="86"/>
                    <a:pt x="62" y="90"/>
                  </a:cubicBezTo>
                  <a:cubicBezTo>
                    <a:pt x="64" y="92"/>
                    <a:pt x="63" y="90"/>
                    <a:pt x="64" y="93"/>
                  </a:cubicBezTo>
                  <a:cubicBezTo>
                    <a:pt x="64" y="93"/>
                    <a:pt x="64" y="94"/>
                    <a:pt x="64" y="9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9"/>
                    <a:pt x="66" y="100"/>
                    <a:pt x="66" y="101"/>
                  </a:cubicBezTo>
                  <a:cubicBezTo>
                    <a:pt x="66" y="104"/>
                    <a:pt x="65" y="99"/>
                    <a:pt x="66" y="103"/>
                  </a:cubicBezTo>
                  <a:cubicBezTo>
                    <a:pt x="66" y="108"/>
                    <a:pt x="67" y="108"/>
                    <a:pt x="63" y="111"/>
                  </a:cubicBezTo>
                  <a:cubicBezTo>
                    <a:pt x="60" y="106"/>
                    <a:pt x="60" y="97"/>
                    <a:pt x="58" y="92"/>
                  </a:cubicBezTo>
                  <a:cubicBezTo>
                    <a:pt x="56" y="85"/>
                    <a:pt x="55" y="81"/>
                    <a:pt x="53" y="74"/>
                  </a:cubicBezTo>
                  <a:cubicBezTo>
                    <a:pt x="52" y="69"/>
                    <a:pt x="53" y="72"/>
                    <a:pt x="52" y="70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7" y="54"/>
                    <a:pt x="48" y="56"/>
                    <a:pt x="47" y="54"/>
                  </a:cubicBezTo>
                  <a:cubicBezTo>
                    <a:pt x="45" y="47"/>
                    <a:pt x="45" y="41"/>
                    <a:pt x="42" y="41"/>
                  </a:cubicBezTo>
                  <a:cubicBezTo>
                    <a:pt x="43" y="36"/>
                    <a:pt x="43" y="36"/>
                    <a:pt x="41" y="33"/>
                  </a:cubicBezTo>
                  <a:cubicBezTo>
                    <a:pt x="37" y="38"/>
                    <a:pt x="39" y="47"/>
                    <a:pt x="40" y="5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7"/>
                    <a:pt x="44" y="64"/>
                    <a:pt x="45" y="70"/>
                  </a:cubicBezTo>
                  <a:cubicBezTo>
                    <a:pt x="43" y="70"/>
                    <a:pt x="41" y="72"/>
                    <a:pt x="39" y="72"/>
                  </a:cubicBezTo>
                  <a:cubicBezTo>
                    <a:pt x="38" y="66"/>
                    <a:pt x="35" y="63"/>
                    <a:pt x="37" y="57"/>
                  </a:cubicBezTo>
                  <a:cubicBezTo>
                    <a:pt x="34" y="58"/>
                    <a:pt x="35" y="57"/>
                    <a:pt x="34" y="58"/>
                  </a:cubicBezTo>
                  <a:cubicBezTo>
                    <a:pt x="34" y="55"/>
                    <a:pt x="34" y="57"/>
                    <a:pt x="35" y="54"/>
                  </a:cubicBezTo>
                  <a:cubicBezTo>
                    <a:pt x="33" y="55"/>
                    <a:pt x="34" y="54"/>
                    <a:pt x="32" y="55"/>
                  </a:cubicBezTo>
                  <a:cubicBezTo>
                    <a:pt x="32" y="60"/>
                    <a:pt x="32" y="59"/>
                    <a:pt x="33" y="63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75"/>
                    <a:pt x="33" y="73"/>
                    <a:pt x="38" y="80"/>
                  </a:cubicBezTo>
                  <a:cubicBezTo>
                    <a:pt x="36" y="86"/>
                    <a:pt x="40" y="92"/>
                    <a:pt x="40" y="99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95"/>
                    <a:pt x="37" y="95"/>
                    <a:pt x="32" y="91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82"/>
                    <a:pt x="30" y="87"/>
                    <a:pt x="29" y="77"/>
                  </a:cubicBezTo>
                  <a:cubicBezTo>
                    <a:pt x="29" y="76"/>
                    <a:pt x="27" y="68"/>
                    <a:pt x="27" y="67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59"/>
                    <a:pt x="25" y="61"/>
                    <a:pt x="24" y="57"/>
                  </a:cubicBezTo>
                  <a:cubicBezTo>
                    <a:pt x="21" y="52"/>
                    <a:pt x="22" y="55"/>
                    <a:pt x="22" y="4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3"/>
                    <a:pt x="18" y="31"/>
                    <a:pt x="17" y="31"/>
                  </a:cubicBezTo>
                  <a:cubicBezTo>
                    <a:pt x="13" y="30"/>
                    <a:pt x="14" y="34"/>
                    <a:pt x="14" y="38"/>
                  </a:cubicBezTo>
                  <a:cubicBezTo>
                    <a:pt x="14" y="49"/>
                    <a:pt x="15" y="43"/>
                    <a:pt x="15" y="52"/>
                  </a:cubicBezTo>
                  <a:cubicBezTo>
                    <a:pt x="16" y="56"/>
                    <a:pt x="16" y="57"/>
                    <a:pt x="19" y="55"/>
                  </a:cubicBezTo>
                  <a:cubicBezTo>
                    <a:pt x="18" y="61"/>
                    <a:pt x="16" y="58"/>
                    <a:pt x="18" y="64"/>
                  </a:cubicBezTo>
                  <a:cubicBezTo>
                    <a:pt x="19" y="68"/>
                    <a:pt x="19" y="71"/>
                    <a:pt x="19" y="75"/>
                  </a:cubicBezTo>
                  <a:cubicBezTo>
                    <a:pt x="21" y="76"/>
                    <a:pt x="20" y="76"/>
                    <a:pt x="22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0" y="78"/>
                    <a:pt x="20" y="79"/>
                  </a:cubicBezTo>
                  <a:cubicBezTo>
                    <a:pt x="22" y="83"/>
                    <a:pt x="22" y="83"/>
                    <a:pt x="20" y="87"/>
                  </a:cubicBezTo>
                  <a:cubicBezTo>
                    <a:pt x="23" y="91"/>
                    <a:pt x="23" y="92"/>
                    <a:pt x="24" y="97"/>
                  </a:cubicBezTo>
                  <a:cubicBezTo>
                    <a:pt x="25" y="99"/>
                    <a:pt x="25" y="99"/>
                    <a:pt x="26" y="102"/>
                  </a:cubicBezTo>
                  <a:cubicBezTo>
                    <a:pt x="26" y="104"/>
                    <a:pt x="26" y="103"/>
                    <a:pt x="26" y="10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7"/>
                    <a:pt x="28" y="116"/>
                    <a:pt x="29" y="120"/>
                  </a:cubicBezTo>
                  <a:cubicBezTo>
                    <a:pt x="30" y="124"/>
                    <a:pt x="29" y="122"/>
                    <a:pt x="30" y="126"/>
                  </a:cubicBezTo>
                  <a:cubicBezTo>
                    <a:pt x="30" y="129"/>
                    <a:pt x="31" y="128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40"/>
                    <a:pt x="33" y="139"/>
                    <a:pt x="34" y="142"/>
                  </a:cubicBezTo>
                  <a:cubicBezTo>
                    <a:pt x="35" y="145"/>
                    <a:pt x="35" y="151"/>
                    <a:pt x="36" y="154"/>
                  </a:cubicBezTo>
                  <a:cubicBezTo>
                    <a:pt x="37" y="162"/>
                    <a:pt x="40" y="170"/>
                    <a:pt x="40" y="178"/>
                  </a:cubicBezTo>
                  <a:cubicBezTo>
                    <a:pt x="43" y="181"/>
                    <a:pt x="43" y="179"/>
                    <a:pt x="43" y="185"/>
                  </a:cubicBezTo>
                  <a:cubicBezTo>
                    <a:pt x="44" y="189"/>
                    <a:pt x="45" y="188"/>
                    <a:pt x="44" y="193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49" y="215"/>
                    <a:pt x="52" y="219"/>
                    <a:pt x="53" y="227"/>
                  </a:cubicBezTo>
                  <a:cubicBezTo>
                    <a:pt x="49" y="226"/>
                    <a:pt x="50" y="227"/>
                    <a:pt x="49" y="228"/>
                  </a:cubicBezTo>
                  <a:cubicBezTo>
                    <a:pt x="52" y="239"/>
                    <a:pt x="50" y="248"/>
                    <a:pt x="53" y="252"/>
                  </a:cubicBezTo>
                  <a:cubicBezTo>
                    <a:pt x="52" y="253"/>
                    <a:pt x="52" y="252"/>
                    <a:pt x="52" y="255"/>
                  </a:cubicBezTo>
                  <a:cubicBezTo>
                    <a:pt x="56" y="257"/>
                    <a:pt x="53" y="255"/>
                    <a:pt x="54" y="258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7" y="257"/>
                    <a:pt x="48" y="250"/>
                    <a:pt x="47" y="248"/>
                  </a:cubicBezTo>
                  <a:cubicBezTo>
                    <a:pt x="47" y="246"/>
                    <a:pt x="46" y="246"/>
                    <a:pt x="46" y="242"/>
                  </a:cubicBezTo>
                  <a:cubicBezTo>
                    <a:pt x="46" y="237"/>
                    <a:pt x="47" y="236"/>
                    <a:pt x="43" y="232"/>
                  </a:cubicBezTo>
                  <a:cubicBezTo>
                    <a:pt x="45" y="225"/>
                    <a:pt x="43" y="218"/>
                    <a:pt x="41" y="212"/>
                  </a:cubicBezTo>
                  <a:cubicBezTo>
                    <a:pt x="39" y="205"/>
                    <a:pt x="37" y="197"/>
                    <a:pt x="36" y="191"/>
                  </a:cubicBezTo>
                  <a:cubicBezTo>
                    <a:pt x="35" y="188"/>
                    <a:pt x="35" y="190"/>
                    <a:pt x="34" y="186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8"/>
                    <a:pt x="30" y="165"/>
                    <a:pt x="30" y="163"/>
                  </a:cubicBezTo>
                  <a:cubicBezTo>
                    <a:pt x="26" y="150"/>
                    <a:pt x="27" y="144"/>
                    <a:pt x="25" y="135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5" y="139"/>
                    <a:pt x="20" y="135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27"/>
                    <a:pt x="13" y="125"/>
                    <a:pt x="11" y="122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7"/>
                    <a:pt x="7" y="123"/>
                    <a:pt x="8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44"/>
                    <a:pt x="1" y="150"/>
                    <a:pt x="3" y="154"/>
                  </a:cubicBezTo>
                  <a:cubicBezTo>
                    <a:pt x="3" y="155"/>
                    <a:pt x="3" y="154"/>
                    <a:pt x="5" y="152"/>
                  </a:cubicBezTo>
                  <a:cubicBezTo>
                    <a:pt x="4" y="156"/>
                    <a:pt x="5" y="158"/>
                    <a:pt x="2" y="161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75"/>
                    <a:pt x="2" y="178"/>
                    <a:pt x="3" y="183"/>
                  </a:cubicBezTo>
                  <a:cubicBezTo>
                    <a:pt x="4" y="185"/>
                    <a:pt x="4" y="191"/>
                    <a:pt x="2" y="197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9"/>
                    <a:pt x="4" y="219"/>
                    <a:pt x="6" y="221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5" y="227"/>
                    <a:pt x="8" y="231"/>
                    <a:pt x="7" y="23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9" y="247"/>
                    <a:pt x="6" y="244"/>
                    <a:pt x="6" y="251"/>
                  </a:cubicBezTo>
                  <a:cubicBezTo>
                    <a:pt x="9" y="249"/>
                    <a:pt x="9" y="249"/>
                    <a:pt x="9" y="249"/>
                  </a:cubicBezTo>
                  <a:cubicBezTo>
                    <a:pt x="9" y="252"/>
                    <a:pt x="9" y="251"/>
                    <a:pt x="9" y="254"/>
                  </a:cubicBezTo>
                  <a:cubicBezTo>
                    <a:pt x="13" y="254"/>
                    <a:pt x="10" y="252"/>
                    <a:pt x="13" y="255"/>
                  </a:cubicBezTo>
                  <a:cubicBezTo>
                    <a:pt x="12" y="256"/>
                    <a:pt x="13" y="255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1" y="262"/>
                    <a:pt x="12" y="262"/>
                    <a:pt x="12" y="263"/>
                  </a:cubicBezTo>
                  <a:cubicBezTo>
                    <a:pt x="11" y="266"/>
                    <a:pt x="11" y="264"/>
                    <a:pt x="11" y="267"/>
                  </a:cubicBezTo>
                  <a:cubicBezTo>
                    <a:pt x="13" y="267"/>
                    <a:pt x="12" y="267"/>
                    <a:pt x="14" y="266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3" y="270"/>
                    <a:pt x="10" y="270"/>
                    <a:pt x="15" y="270"/>
                  </a:cubicBezTo>
                  <a:cubicBezTo>
                    <a:pt x="14" y="275"/>
                    <a:pt x="14" y="274"/>
                    <a:pt x="11" y="275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13" y="280"/>
                    <a:pt x="13" y="280"/>
                    <a:pt x="13" y="282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7" y="282"/>
                    <a:pt x="17" y="282"/>
                    <a:pt x="18" y="284"/>
                  </a:cubicBezTo>
                  <a:cubicBezTo>
                    <a:pt x="20" y="288"/>
                    <a:pt x="19" y="287"/>
                    <a:pt x="22" y="287"/>
                  </a:cubicBezTo>
                  <a:cubicBezTo>
                    <a:pt x="24" y="283"/>
                    <a:pt x="23" y="285"/>
                    <a:pt x="24" y="282"/>
                  </a:cubicBezTo>
                  <a:cubicBezTo>
                    <a:pt x="25" y="278"/>
                    <a:pt x="24" y="281"/>
                    <a:pt x="26" y="280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9" y="288"/>
                    <a:pt x="29" y="288"/>
                    <a:pt x="29" y="289"/>
                  </a:cubicBezTo>
                  <a:cubicBezTo>
                    <a:pt x="29" y="289"/>
                    <a:pt x="29" y="290"/>
                    <a:pt x="30" y="290"/>
                  </a:cubicBezTo>
                  <a:cubicBezTo>
                    <a:pt x="30" y="294"/>
                    <a:pt x="31" y="297"/>
                    <a:pt x="33" y="301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5" y="305"/>
                    <a:pt x="35" y="305"/>
                    <a:pt x="35" y="309"/>
                  </a:cubicBezTo>
                  <a:cubicBezTo>
                    <a:pt x="38" y="313"/>
                    <a:pt x="37" y="314"/>
                    <a:pt x="37" y="319"/>
                  </a:cubicBezTo>
                  <a:cubicBezTo>
                    <a:pt x="38" y="320"/>
                    <a:pt x="38" y="320"/>
                    <a:pt x="38" y="320"/>
                  </a:cubicBezTo>
                  <a:cubicBezTo>
                    <a:pt x="38" y="320"/>
                    <a:pt x="38" y="320"/>
                    <a:pt x="39" y="321"/>
                  </a:cubicBezTo>
                  <a:cubicBezTo>
                    <a:pt x="40" y="323"/>
                    <a:pt x="38" y="326"/>
                    <a:pt x="38" y="326"/>
                  </a:cubicBezTo>
                  <a:cubicBezTo>
                    <a:pt x="38" y="326"/>
                    <a:pt x="38" y="327"/>
                    <a:pt x="38" y="327"/>
                  </a:cubicBezTo>
                  <a:cubicBezTo>
                    <a:pt x="40" y="327"/>
                    <a:pt x="39" y="327"/>
                    <a:pt x="43" y="328"/>
                  </a:cubicBezTo>
                  <a:cubicBezTo>
                    <a:pt x="42" y="331"/>
                    <a:pt x="43" y="336"/>
                    <a:pt x="45" y="340"/>
                  </a:cubicBezTo>
                  <a:cubicBezTo>
                    <a:pt x="47" y="348"/>
                    <a:pt x="48" y="356"/>
                    <a:pt x="51" y="364"/>
                  </a:cubicBezTo>
                  <a:cubicBezTo>
                    <a:pt x="54" y="369"/>
                    <a:pt x="54" y="369"/>
                    <a:pt x="54" y="369"/>
                  </a:cubicBezTo>
                  <a:cubicBezTo>
                    <a:pt x="57" y="371"/>
                    <a:pt x="53" y="369"/>
                    <a:pt x="56" y="370"/>
                  </a:cubicBezTo>
                  <a:cubicBezTo>
                    <a:pt x="57" y="369"/>
                    <a:pt x="57" y="372"/>
                    <a:pt x="57" y="367"/>
                  </a:cubicBezTo>
                  <a:cubicBezTo>
                    <a:pt x="56" y="360"/>
                    <a:pt x="51" y="349"/>
                    <a:pt x="59" y="349"/>
                  </a:cubicBezTo>
                  <a:cubicBezTo>
                    <a:pt x="62" y="369"/>
                    <a:pt x="62" y="369"/>
                    <a:pt x="62" y="369"/>
                  </a:cubicBezTo>
                  <a:cubicBezTo>
                    <a:pt x="67" y="386"/>
                    <a:pt x="60" y="383"/>
                    <a:pt x="69" y="387"/>
                  </a:cubicBezTo>
                  <a:cubicBezTo>
                    <a:pt x="73" y="388"/>
                    <a:pt x="73" y="393"/>
                    <a:pt x="78" y="394"/>
                  </a:cubicBezTo>
                  <a:cubicBezTo>
                    <a:pt x="77" y="399"/>
                    <a:pt x="77" y="399"/>
                    <a:pt x="77" y="399"/>
                  </a:cubicBezTo>
                  <a:cubicBezTo>
                    <a:pt x="80" y="399"/>
                    <a:pt x="80" y="399"/>
                    <a:pt x="80" y="399"/>
                  </a:cubicBezTo>
                  <a:cubicBezTo>
                    <a:pt x="76" y="386"/>
                    <a:pt x="76" y="386"/>
                    <a:pt x="76" y="386"/>
                  </a:cubicBezTo>
                  <a:cubicBezTo>
                    <a:pt x="80" y="385"/>
                    <a:pt x="78" y="380"/>
                    <a:pt x="78" y="373"/>
                  </a:cubicBezTo>
                  <a:cubicBezTo>
                    <a:pt x="84" y="376"/>
                    <a:pt x="81" y="373"/>
                    <a:pt x="83" y="387"/>
                  </a:cubicBezTo>
                  <a:cubicBezTo>
                    <a:pt x="83" y="392"/>
                    <a:pt x="85" y="397"/>
                    <a:pt x="85" y="403"/>
                  </a:cubicBezTo>
                  <a:cubicBezTo>
                    <a:pt x="86" y="403"/>
                    <a:pt x="87" y="403"/>
                    <a:pt x="87" y="404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89" y="404"/>
                    <a:pt x="90" y="400"/>
                    <a:pt x="90" y="398"/>
                  </a:cubicBezTo>
                  <a:cubicBezTo>
                    <a:pt x="90" y="394"/>
                    <a:pt x="87" y="379"/>
                    <a:pt x="90" y="377"/>
                  </a:cubicBezTo>
                  <a:cubicBezTo>
                    <a:pt x="93" y="375"/>
                    <a:pt x="89" y="378"/>
                    <a:pt x="92" y="378"/>
                  </a:cubicBezTo>
                  <a:cubicBezTo>
                    <a:pt x="93" y="379"/>
                    <a:pt x="93" y="379"/>
                    <a:pt x="94" y="377"/>
                  </a:cubicBezTo>
                  <a:cubicBezTo>
                    <a:pt x="96" y="373"/>
                    <a:pt x="92" y="364"/>
                    <a:pt x="97" y="358"/>
                  </a:cubicBezTo>
                  <a:cubicBezTo>
                    <a:pt x="96" y="358"/>
                    <a:pt x="96" y="358"/>
                    <a:pt x="96" y="357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5" y="352"/>
                    <a:pt x="94" y="341"/>
                    <a:pt x="92" y="338"/>
                  </a:cubicBezTo>
                  <a:cubicBezTo>
                    <a:pt x="96" y="338"/>
                    <a:pt x="97" y="340"/>
                    <a:pt x="97" y="344"/>
                  </a:cubicBezTo>
                  <a:cubicBezTo>
                    <a:pt x="97" y="352"/>
                    <a:pt x="100" y="356"/>
                    <a:pt x="100" y="363"/>
                  </a:cubicBezTo>
                  <a:cubicBezTo>
                    <a:pt x="100" y="372"/>
                    <a:pt x="100" y="369"/>
                    <a:pt x="102" y="370"/>
                  </a:cubicBezTo>
                  <a:cubicBezTo>
                    <a:pt x="103" y="369"/>
                    <a:pt x="103" y="370"/>
                    <a:pt x="103" y="368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6" y="353"/>
                    <a:pt x="106" y="352"/>
                    <a:pt x="106" y="349"/>
                  </a:cubicBezTo>
                  <a:cubicBezTo>
                    <a:pt x="107" y="347"/>
                    <a:pt x="107" y="347"/>
                    <a:pt x="107" y="347"/>
                  </a:cubicBezTo>
                  <a:cubicBezTo>
                    <a:pt x="103" y="340"/>
                    <a:pt x="107" y="342"/>
                    <a:pt x="106" y="335"/>
                  </a:cubicBezTo>
                  <a:cubicBezTo>
                    <a:pt x="104" y="323"/>
                    <a:pt x="104" y="323"/>
                    <a:pt x="104" y="323"/>
                  </a:cubicBezTo>
                  <a:cubicBezTo>
                    <a:pt x="106" y="323"/>
                    <a:pt x="106" y="323"/>
                    <a:pt x="108" y="324"/>
                  </a:cubicBezTo>
                  <a:cubicBezTo>
                    <a:pt x="106" y="319"/>
                    <a:pt x="106" y="323"/>
                    <a:pt x="107" y="317"/>
                  </a:cubicBezTo>
                  <a:cubicBezTo>
                    <a:pt x="102" y="312"/>
                    <a:pt x="106" y="313"/>
                    <a:pt x="102" y="312"/>
                  </a:cubicBezTo>
                  <a:cubicBezTo>
                    <a:pt x="105" y="309"/>
                    <a:pt x="105" y="309"/>
                    <a:pt x="105" y="309"/>
                  </a:cubicBezTo>
                  <a:cubicBezTo>
                    <a:pt x="104" y="305"/>
                    <a:pt x="105" y="307"/>
                    <a:pt x="103" y="305"/>
                  </a:cubicBezTo>
                  <a:cubicBezTo>
                    <a:pt x="106" y="302"/>
                    <a:pt x="106" y="298"/>
                    <a:pt x="106" y="293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88"/>
                    <a:pt x="103" y="289"/>
                    <a:pt x="105" y="287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1" y="279"/>
                    <a:pt x="101" y="282"/>
                    <a:pt x="102" y="280"/>
                  </a:cubicBezTo>
                  <a:cubicBezTo>
                    <a:pt x="102" y="276"/>
                    <a:pt x="101" y="266"/>
                    <a:pt x="102" y="265"/>
                  </a:cubicBezTo>
                  <a:cubicBezTo>
                    <a:pt x="102" y="261"/>
                    <a:pt x="102" y="255"/>
                    <a:pt x="100" y="253"/>
                  </a:cubicBezTo>
                  <a:cubicBezTo>
                    <a:pt x="102" y="252"/>
                    <a:pt x="100" y="252"/>
                    <a:pt x="104" y="253"/>
                  </a:cubicBezTo>
                  <a:cubicBezTo>
                    <a:pt x="104" y="249"/>
                    <a:pt x="103" y="250"/>
                    <a:pt x="102" y="247"/>
                  </a:cubicBezTo>
                  <a:cubicBezTo>
                    <a:pt x="107" y="245"/>
                    <a:pt x="107" y="245"/>
                    <a:pt x="107" y="245"/>
                  </a:cubicBezTo>
                  <a:cubicBezTo>
                    <a:pt x="107" y="242"/>
                    <a:pt x="106" y="242"/>
                    <a:pt x="106" y="24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5" y="225"/>
                    <a:pt x="107" y="225"/>
                    <a:pt x="107" y="222"/>
                  </a:cubicBezTo>
                  <a:cubicBezTo>
                    <a:pt x="107" y="219"/>
                    <a:pt x="104" y="219"/>
                    <a:pt x="106" y="213"/>
                  </a:cubicBezTo>
                  <a:cubicBezTo>
                    <a:pt x="105" y="212"/>
                    <a:pt x="105" y="211"/>
                    <a:pt x="104" y="210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5" y="207"/>
                    <a:pt x="104" y="206"/>
                    <a:pt x="104" y="205"/>
                  </a:cubicBezTo>
                  <a:cubicBezTo>
                    <a:pt x="106" y="203"/>
                    <a:pt x="106" y="203"/>
                    <a:pt x="106" y="203"/>
                  </a:cubicBezTo>
                  <a:cubicBezTo>
                    <a:pt x="105" y="201"/>
                    <a:pt x="105" y="201"/>
                    <a:pt x="104" y="200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4" y="197"/>
                    <a:pt x="104" y="196"/>
                    <a:pt x="103" y="195"/>
                  </a:cubicBezTo>
                  <a:cubicBezTo>
                    <a:pt x="101" y="177"/>
                    <a:pt x="101" y="177"/>
                    <a:pt x="101" y="177"/>
                  </a:cubicBezTo>
                  <a:cubicBezTo>
                    <a:pt x="101" y="177"/>
                    <a:pt x="99" y="174"/>
                    <a:pt x="99" y="173"/>
                  </a:cubicBezTo>
                  <a:cubicBezTo>
                    <a:pt x="98" y="170"/>
                    <a:pt x="98" y="166"/>
                    <a:pt x="98" y="162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5" y="154"/>
                    <a:pt x="100" y="148"/>
                    <a:pt x="102" y="145"/>
                  </a:cubicBezTo>
                  <a:cubicBezTo>
                    <a:pt x="102" y="138"/>
                    <a:pt x="102" y="141"/>
                    <a:pt x="101" y="138"/>
                  </a:cubicBezTo>
                  <a:cubicBezTo>
                    <a:pt x="100" y="133"/>
                    <a:pt x="101" y="139"/>
                    <a:pt x="101" y="135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3" y="113"/>
                    <a:pt x="99" y="110"/>
                    <a:pt x="98" y="107"/>
                  </a:cubicBezTo>
                  <a:cubicBezTo>
                    <a:pt x="98" y="105"/>
                    <a:pt x="98" y="102"/>
                    <a:pt x="98" y="101"/>
                  </a:cubicBezTo>
                  <a:cubicBezTo>
                    <a:pt x="97" y="98"/>
                    <a:pt x="95" y="90"/>
                    <a:pt x="96" y="87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77"/>
                    <a:pt x="93" y="78"/>
                    <a:pt x="92" y="73"/>
                  </a:cubicBezTo>
                  <a:cubicBezTo>
                    <a:pt x="92" y="69"/>
                    <a:pt x="93" y="73"/>
                    <a:pt x="92" y="69"/>
                  </a:cubicBezTo>
                  <a:cubicBezTo>
                    <a:pt x="91" y="67"/>
                    <a:pt x="93" y="68"/>
                    <a:pt x="90" y="67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66" y="4"/>
                    <a:pt x="66" y="4"/>
                    <a:pt x="66" y="4"/>
                  </a:cubicBezTo>
                  <a:lnTo>
                    <a:pt x="66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3904692" y="5984660"/>
              <a:ext cx="150289" cy="437560"/>
            </a:xfrm>
            <a:custGeom>
              <a:avLst/>
              <a:gdLst>
                <a:gd name="T0" fmla="*/ 111 w 150"/>
                <a:gd name="T1" fmla="*/ 366 h 435"/>
                <a:gd name="T2" fmla="*/ 142 w 150"/>
                <a:gd name="T3" fmla="*/ 337 h 435"/>
                <a:gd name="T4" fmla="*/ 73 w 150"/>
                <a:gd name="T5" fmla="*/ 333 h 435"/>
                <a:gd name="T6" fmla="*/ 66 w 150"/>
                <a:gd name="T7" fmla="*/ 310 h 435"/>
                <a:gd name="T8" fmla="*/ 57 w 150"/>
                <a:gd name="T9" fmla="*/ 283 h 435"/>
                <a:gd name="T10" fmla="*/ 71 w 150"/>
                <a:gd name="T11" fmla="*/ 143 h 435"/>
                <a:gd name="T12" fmla="*/ 71 w 150"/>
                <a:gd name="T13" fmla="*/ 143 h 435"/>
                <a:gd name="T14" fmla="*/ 32 w 150"/>
                <a:gd name="T15" fmla="*/ 98 h 435"/>
                <a:gd name="T16" fmla="*/ 32 w 150"/>
                <a:gd name="T17" fmla="*/ 111 h 435"/>
                <a:gd name="T18" fmla="*/ 10 w 150"/>
                <a:gd name="T19" fmla="*/ 94 h 435"/>
                <a:gd name="T20" fmla="*/ 14 w 150"/>
                <a:gd name="T21" fmla="*/ 98 h 435"/>
                <a:gd name="T22" fmla="*/ 24 w 150"/>
                <a:gd name="T23" fmla="*/ 80 h 435"/>
                <a:gd name="T24" fmla="*/ 8 w 150"/>
                <a:gd name="T25" fmla="*/ 6 h 435"/>
                <a:gd name="T26" fmla="*/ 3 w 150"/>
                <a:gd name="T27" fmla="*/ 53 h 435"/>
                <a:gd name="T28" fmla="*/ 10 w 150"/>
                <a:gd name="T29" fmla="*/ 85 h 435"/>
                <a:gd name="T30" fmla="*/ 1 w 150"/>
                <a:gd name="T31" fmla="*/ 92 h 435"/>
                <a:gd name="T32" fmla="*/ 3 w 150"/>
                <a:gd name="T33" fmla="*/ 162 h 435"/>
                <a:gd name="T34" fmla="*/ 6 w 150"/>
                <a:gd name="T35" fmla="*/ 175 h 435"/>
                <a:gd name="T36" fmla="*/ 8 w 150"/>
                <a:gd name="T37" fmla="*/ 184 h 435"/>
                <a:gd name="T38" fmla="*/ 11 w 150"/>
                <a:gd name="T39" fmla="*/ 207 h 435"/>
                <a:gd name="T40" fmla="*/ 16 w 150"/>
                <a:gd name="T41" fmla="*/ 224 h 435"/>
                <a:gd name="T42" fmla="*/ 18 w 150"/>
                <a:gd name="T43" fmla="*/ 243 h 435"/>
                <a:gd name="T44" fmla="*/ 30 w 150"/>
                <a:gd name="T45" fmla="*/ 282 h 435"/>
                <a:gd name="T46" fmla="*/ 45 w 150"/>
                <a:gd name="T47" fmla="*/ 314 h 435"/>
                <a:gd name="T48" fmla="*/ 60 w 150"/>
                <a:gd name="T49" fmla="*/ 335 h 435"/>
                <a:gd name="T50" fmla="*/ 68 w 150"/>
                <a:gd name="T51" fmla="*/ 348 h 435"/>
                <a:gd name="T52" fmla="*/ 77 w 150"/>
                <a:gd name="T53" fmla="*/ 365 h 435"/>
                <a:gd name="T54" fmla="*/ 90 w 150"/>
                <a:gd name="T55" fmla="*/ 368 h 435"/>
                <a:gd name="T56" fmla="*/ 102 w 150"/>
                <a:gd name="T57" fmla="*/ 390 h 435"/>
                <a:gd name="T58" fmla="*/ 123 w 150"/>
                <a:gd name="T59" fmla="*/ 416 h 435"/>
                <a:gd name="T60" fmla="*/ 120 w 150"/>
                <a:gd name="T61" fmla="*/ 404 h 435"/>
                <a:gd name="T62" fmla="*/ 113 w 150"/>
                <a:gd name="T63" fmla="*/ 388 h 435"/>
                <a:gd name="T64" fmla="*/ 116 w 150"/>
                <a:gd name="T65" fmla="*/ 379 h 435"/>
                <a:gd name="T66" fmla="*/ 129 w 150"/>
                <a:gd name="T67" fmla="*/ 412 h 435"/>
                <a:gd name="T68" fmla="*/ 138 w 150"/>
                <a:gd name="T69" fmla="*/ 418 h 435"/>
                <a:gd name="T70" fmla="*/ 123 w 150"/>
                <a:gd name="T71" fmla="*/ 369 h 435"/>
                <a:gd name="T72" fmla="*/ 116 w 150"/>
                <a:gd name="T73" fmla="*/ 344 h 435"/>
                <a:gd name="T74" fmla="*/ 111 w 150"/>
                <a:gd name="T75" fmla="*/ 337 h 435"/>
                <a:gd name="T76" fmla="*/ 102 w 150"/>
                <a:gd name="T77" fmla="*/ 316 h 435"/>
                <a:gd name="T78" fmla="*/ 97 w 150"/>
                <a:gd name="T79" fmla="*/ 295 h 435"/>
                <a:gd name="T80" fmla="*/ 82 w 150"/>
                <a:gd name="T81" fmla="*/ 247 h 435"/>
                <a:gd name="T82" fmla="*/ 67 w 150"/>
                <a:gd name="T83" fmla="*/ 209 h 435"/>
                <a:gd name="T84" fmla="*/ 56 w 150"/>
                <a:gd name="T85" fmla="*/ 171 h 435"/>
                <a:gd name="T86" fmla="*/ 44 w 150"/>
                <a:gd name="T87" fmla="*/ 128 h 435"/>
                <a:gd name="T88" fmla="*/ 60 w 150"/>
                <a:gd name="T89" fmla="*/ 168 h 435"/>
                <a:gd name="T90" fmla="*/ 70 w 150"/>
                <a:gd name="T91" fmla="*/ 193 h 435"/>
                <a:gd name="T92" fmla="*/ 96 w 150"/>
                <a:gd name="T93" fmla="*/ 257 h 435"/>
                <a:gd name="T94" fmla="*/ 123 w 150"/>
                <a:gd name="T95" fmla="*/ 331 h 435"/>
                <a:gd name="T96" fmla="*/ 136 w 150"/>
                <a:gd name="T97" fmla="*/ 370 h 435"/>
                <a:gd name="T98" fmla="*/ 147 w 150"/>
                <a:gd name="T99" fmla="*/ 407 h 435"/>
                <a:gd name="T100" fmla="*/ 142 w 150"/>
                <a:gd name="T101" fmla="*/ 379 h 435"/>
                <a:gd name="T102" fmla="*/ 149 w 150"/>
                <a:gd name="T103" fmla="*/ 377 h 435"/>
                <a:gd name="T104" fmla="*/ 146 w 150"/>
                <a:gd name="T105" fmla="*/ 342 h 435"/>
                <a:gd name="T106" fmla="*/ 146 w 150"/>
                <a:gd name="T107" fmla="*/ 315 h 435"/>
                <a:gd name="T108" fmla="*/ 139 w 150"/>
                <a:gd name="T109" fmla="*/ 286 h 435"/>
                <a:gd name="T110" fmla="*/ 131 w 150"/>
                <a:gd name="T111" fmla="*/ 257 h 435"/>
                <a:gd name="T112" fmla="*/ 104 w 150"/>
                <a:gd name="T113" fmla="*/ 183 h 435"/>
                <a:gd name="T114" fmla="*/ 85 w 150"/>
                <a:gd name="T115" fmla="*/ 144 h 435"/>
                <a:gd name="T116" fmla="*/ 59 w 150"/>
                <a:gd name="T117" fmla="*/ 101 h 435"/>
                <a:gd name="T118" fmla="*/ 46 w 150"/>
                <a:gd name="T119" fmla="*/ 72 h 435"/>
                <a:gd name="T120" fmla="*/ 37 w 150"/>
                <a:gd name="T121" fmla="*/ 81 h 435"/>
                <a:gd name="T122" fmla="*/ 19 w 150"/>
                <a:gd name="T123" fmla="*/ 2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435">
                  <a:moveTo>
                    <a:pt x="111" y="366"/>
                  </a:moveTo>
                  <a:cubicBezTo>
                    <a:pt x="111" y="366"/>
                    <a:pt x="111" y="365"/>
                    <a:pt x="112" y="367"/>
                  </a:cubicBezTo>
                  <a:cubicBezTo>
                    <a:pt x="113" y="371"/>
                    <a:pt x="112" y="368"/>
                    <a:pt x="113" y="371"/>
                  </a:cubicBezTo>
                  <a:cubicBezTo>
                    <a:pt x="111" y="369"/>
                    <a:pt x="112" y="372"/>
                    <a:pt x="111" y="369"/>
                  </a:cubicBezTo>
                  <a:cubicBezTo>
                    <a:pt x="110" y="366"/>
                    <a:pt x="111" y="366"/>
                    <a:pt x="111" y="366"/>
                  </a:cubicBezTo>
                  <a:close/>
                  <a:moveTo>
                    <a:pt x="142" y="344"/>
                  </a:moveTo>
                  <a:cubicBezTo>
                    <a:pt x="142" y="344"/>
                    <a:pt x="142" y="344"/>
                    <a:pt x="142" y="344"/>
                  </a:cubicBezTo>
                  <a:cubicBezTo>
                    <a:pt x="144" y="345"/>
                    <a:pt x="144" y="345"/>
                    <a:pt x="144" y="345"/>
                  </a:cubicBezTo>
                  <a:cubicBezTo>
                    <a:pt x="142" y="349"/>
                    <a:pt x="142" y="350"/>
                    <a:pt x="140" y="346"/>
                  </a:cubicBezTo>
                  <a:cubicBezTo>
                    <a:pt x="142" y="337"/>
                    <a:pt x="142" y="337"/>
                    <a:pt x="142" y="337"/>
                  </a:cubicBezTo>
                  <a:cubicBezTo>
                    <a:pt x="142" y="337"/>
                    <a:pt x="142" y="337"/>
                    <a:pt x="142" y="337"/>
                  </a:cubicBezTo>
                  <a:lnTo>
                    <a:pt x="142" y="344"/>
                  </a:lnTo>
                  <a:close/>
                  <a:moveTo>
                    <a:pt x="74" y="331"/>
                  </a:moveTo>
                  <a:cubicBezTo>
                    <a:pt x="76" y="333"/>
                    <a:pt x="75" y="330"/>
                    <a:pt x="76" y="335"/>
                  </a:cubicBezTo>
                  <a:cubicBezTo>
                    <a:pt x="74" y="334"/>
                    <a:pt x="74" y="334"/>
                    <a:pt x="73" y="333"/>
                  </a:cubicBezTo>
                  <a:lnTo>
                    <a:pt x="74" y="331"/>
                  </a:lnTo>
                  <a:close/>
                  <a:moveTo>
                    <a:pt x="66" y="310"/>
                  </a:moveTo>
                  <a:cubicBezTo>
                    <a:pt x="66" y="314"/>
                    <a:pt x="71" y="325"/>
                    <a:pt x="73" y="328"/>
                  </a:cubicBezTo>
                  <a:cubicBezTo>
                    <a:pt x="70" y="327"/>
                    <a:pt x="69" y="324"/>
                    <a:pt x="68" y="320"/>
                  </a:cubicBezTo>
                  <a:cubicBezTo>
                    <a:pt x="62" y="305"/>
                    <a:pt x="63" y="312"/>
                    <a:pt x="66" y="310"/>
                  </a:cubicBezTo>
                  <a:close/>
                  <a:moveTo>
                    <a:pt x="57" y="284"/>
                  </a:moveTo>
                  <a:cubicBezTo>
                    <a:pt x="56" y="285"/>
                    <a:pt x="56" y="282"/>
                    <a:pt x="56" y="286"/>
                  </a:cubicBezTo>
                  <a:cubicBezTo>
                    <a:pt x="56" y="287"/>
                    <a:pt x="57" y="289"/>
                    <a:pt x="57" y="290"/>
                  </a:cubicBezTo>
                  <a:cubicBezTo>
                    <a:pt x="56" y="289"/>
                    <a:pt x="56" y="289"/>
                    <a:pt x="55" y="287"/>
                  </a:cubicBezTo>
                  <a:cubicBezTo>
                    <a:pt x="53" y="282"/>
                    <a:pt x="55" y="284"/>
                    <a:pt x="57" y="283"/>
                  </a:cubicBezTo>
                  <a:lnTo>
                    <a:pt x="57" y="284"/>
                  </a:lnTo>
                  <a:close/>
                  <a:moveTo>
                    <a:pt x="51" y="276"/>
                  </a:moveTo>
                  <a:cubicBezTo>
                    <a:pt x="53" y="278"/>
                    <a:pt x="53" y="274"/>
                    <a:pt x="53" y="280"/>
                  </a:cubicBezTo>
                  <a:cubicBezTo>
                    <a:pt x="52" y="280"/>
                    <a:pt x="50" y="278"/>
                    <a:pt x="51" y="276"/>
                  </a:cubicBezTo>
                  <a:close/>
                  <a:moveTo>
                    <a:pt x="71" y="143"/>
                  </a:moveTo>
                  <a:cubicBezTo>
                    <a:pt x="74" y="146"/>
                    <a:pt x="74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4" y="153"/>
                    <a:pt x="76" y="153"/>
                    <a:pt x="74" y="151"/>
                  </a:cubicBezTo>
                  <a:cubicBezTo>
                    <a:pt x="72" y="150"/>
                    <a:pt x="69" y="145"/>
                    <a:pt x="71" y="143"/>
                  </a:cubicBezTo>
                  <a:close/>
                  <a:moveTo>
                    <a:pt x="14" y="102"/>
                  </a:moveTo>
                  <a:cubicBezTo>
                    <a:pt x="17" y="107"/>
                    <a:pt x="14" y="108"/>
                    <a:pt x="14" y="108"/>
                  </a:cubicBezTo>
                  <a:cubicBezTo>
                    <a:pt x="11" y="102"/>
                    <a:pt x="14" y="102"/>
                    <a:pt x="14" y="102"/>
                  </a:cubicBezTo>
                  <a:close/>
                  <a:moveTo>
                    <a:pt x="29" y="96"/>
                  </a:moveTo>
                  <a:cubicBezTo>
                    <a:pt x="31" y="97"/>
                    <a:pt x="30" y="96"/>
                    <a:pt x="32" y="98"/>
                  </a:cubicBezTo>
                  <a:cubicBezTo>
                    <a:pt x="32" y="98"/>
                    <a:pt x="32" y="100"/>
                    <a:pt x="32" y="100"/>
                  </a:cubicBezTo>
                  <a:cubicBezTo>
                    <a:pt x="34" y="109"/>
                    <a:pt x="37" y="112"/>
                    <a:pt x="37" y="122"/>
                  </a:cubicBezTo>
                  <a:cubicBezTo>
                    <a:pt x="34" y="121"/>
                    <a:pt x="35" y="122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0" y="107"/>
                    <a:pt x="28" y="101"/>
                    <a:pt x="29" y="96"/>
                  </a:cubicBezTo>
                  <a:close/>
                  <a:moveTo>
                    <a:pt x="40" y="95"/>
                  </a:moveTo>
                  <a:cubicBezTo>
                    <a:pt x="40" y="95"/>
                    <a:pt x="42" y="94"/>
                    <a:pt x="40" y="98"/>
                  </a:cubicBezTo>
                  <a:lnTo>
                    <a:pt x="40" y="95"/>
                  </a:lnTo>
                  <a:close/>
                  <a:moveTo>
                    <a:pt x="10" y="94"/>
                  </a:moveTo>
                  <a:cubicBezTo>
                    <a:pt x="11" y="91"/>
                    <a:pt x="11" y="91"/>
                    <a:pt x="11" y="91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4" y="98"/>
                    <a:pt x="14" y="98"/>
                  </a:cubicBezTo>
                  <a:cubicBezTo>
                    <a:pt x="11" y="97"/>
                    <a:pt x="12" y="96"/>
                    <a:pt x="10" y="94"/>
                  </a:cubicBezTo>
                  <a:close/>
                  <a:moveTo>
                    <a:pt x="23" y="77"/>
                  </a:moveTo>
                  <a:cubicBezTo>
                    <a:pt x="24" y="78"/>
                    <a:pt x="24" y="77"/>
                    <a:pt x="25" y="82"/>
                  </a:cubicBezTo>
                  <a:cubicBezTo>
                    <a:pt x="26" y="85"/>
                    <a:pt x="27" y="87"/>
                    <a:pt x="27" y="89"/>
                  </a:cubicBezTo>
                  <a:cubicBezTo>
                    <a:pt x="25" y="86"/>
                    <a:pt x="25" y="83"/>
                    <a:pt x="24" y="80"/>
                  </a:cubicBezTo>
                  <a:cubicBezTo>
                    <a:pt x="23" y="77"/>
                    <a:pt x="23" y="77"/>
                    <a:pt x="23" y="77"/>
                  </a:cubicBezTo>
                  <a:close/>
                  <a:moveTo>
                    <a:pt x="18" y="20"/>
                  </a:moveTo>
                  <a:cubicBezTo>
                    <a:pt x="17" y="16"/>
                    <a:pt x="13" y="3"/>
                    <a:pt x="14" y="0"/>
                  </a:cubicBezTo>
                  <a:cubicBezTo>
                    <a:pt x="10" y="0"/>
                    <a:pt x="9" y="0"/>
                    <a:pt x="7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4" y="8"/>
                    <a:pt x="5" y="12"/>
                  </a:cubicBezTo>
                  <a:cubicBezTo>
                    <a:pt x="6" y="18"/>
                    <a:pt x="6" y="18"/>
                    <a:pt x="6" y="21"/>
                  </a:cubicBezTo>
                  <a:cubicBezTo>
                    <a:pt x="6" y="28"/>
                    <a:pt x="5" y="29"/>
                    <a:pt x="7" y="35"/>
                  </a:cubicBezTo>
                  <a:cubicBezTo>
                    <a:pt x="9" y="39"/>
                    <a:pt x="8" y="34"/>
                    <a:pt x="8" y="38"/>
                  </a:cubicBezTo>
                  <a:cubicBezTo>
                    <a:pt x="5" y="41"/>
                    <a:pt x="1" y="39"/>
                    <a:pt x="3" y="53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8" y="71"/>
                    <a:pt x="8" y="68"/>
                    <a:pt x="8" y="73"/>
                  </a:cubicBezTo>
                  <a:cubicBezTo>
                    <a:pt x="8" y="77"/>
                    <a:pt x="10" y="79"/>
                    <a:pt x="7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0" y="82"/>
                    <a:pt x="10" y="82"/>
                    <a:pt x="10" y="85"/>
                  </a:cubicBezTo>
                  <a:cubicBezTo>
                    <a:pt x="8" y="84"/>
                    <a:pt x="7" y="83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4" y="86"/>
                    <a:pt x="4" y="85"/>
                    <a:pt x="6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4"/>
                    <a:pt x="1" y="95"/>
                    <a:pt x="0" y="97"/>
                  </a:cubicBezTo>
                  <a:cubicBezTo>
                    <a:pt x="0" y="101"/>
                    <a:pt x="2" y="110"/>
                    <a:pt x="2" y="11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8"/>
                    <a:pt x="7" y="162"/>
                    <a:pt x="7" y="164"/>
                  </a:cubicBezTo>
                  <a:cubicBezTo>
                    <a:pt x="4" y="163"/>
                    <a:pt x="6" y="163"/>
                    <a:pt x="3" y="162"/>
                  </a:cubicBezTo>
                  <a:cubicBezTo>
                    <a:pt x="3" y="167"/>
                    <a:pt x="5" y="164"/>
                    <a:pt x="3" y="168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6" y="175"/>
                    <a:pt x="6" y="175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9" y="181"/>
                    <a:pt x="7" y="182"/>
                    <a:pt x="10" y="181"/>
                  </a:cubicBezTo>
                  <a:cubicBezTo>
                    <a:pt x="10" y="181"/>
                    <a:pt x="8" y="184"/>
                    <a:pt x="8" y="184"/>
                  </a:cubicBezTo>
                  <a:cubicBezTo>
                    <a:pt x="7" y="189"/>
                    <a:pt x="8" y="180"/>
                    <a:pt x="8" y="186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7" y="194"/>
                    <a:pt x="10" y="196"/>
                    <a:pt x="10" y="206"/>
                  </a:cubicBezTo>
                  <a:cubicBezTo>
                    <a:pt x="10" y="207"/>
                    <a:pt x="10" y="207"/>
                    <a:pt x="11" y="207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8"/>
                    <a:pt x="15" y="210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3" y="213"/>
                    <a:pt x="12" y="214"/>
                    <a:pt x="12" y="214"/>
                  </a:cubicBezTo>
                  <a:cubicBezTo>
                    <a:pt x="13" y="216"/>
                    <a:pt x="14" y="218"/>
                    <a:pt x="14" y="220"/>
                  </a:cubicBezTo>
                  <a:cubicBezTo>
                    <a:pt x="15" y="223"/>
                    <a:pt x="15" y="222"/>
                    <a:pt x="16" y="224"/>
                  </a:cubicBezTo>
                  <a:cubicBezTo>
                    <a:pt x="14" y="226"/>
                    <a:pt x="15" y="225"/>
                    <a:pt x="14" y="229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6" y="234"/>
                    <a:pt x="17" y="236"/>
                    <a:pt x="17" y="238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8" y="242"/>
                    <a:pt x="18" y="242"/>
                    <a:pt x="18" y="243"/>
                  </a:cubicBezTo>
                  <a:cubicBezTo>
                    <a:pt x="20" y="242"/>
                    <a:pt x="20" y="244"/>
                    <a:pt x="21" y="241"/>
                  </a:cubicBezTo>
                  <a:cubicBezTo>
                    <a:pt x="21" y="246"/>
                    <a:pt x="22" y="249"/>
                    <a:pt x="21" y="252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7" y="267"/>
                    <a:pt x="23" y="267"/>
                    <a:pt x="28" y="27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30" y="283"/>
                    <a:pt x="30" y="283"/>
                    <a:pt x="30" y="284"/>
                  </a:cubicBezTo>
                  <a:cubicBezTo>
                    <a:pt x="32" y="289"/>
                    <a:pt x="32" y="284"/>
                    <a:pt x="34" y="291"/>
                  </a:cubicBezTo>
                  <a:cubicBezTo>
                    <a:pt x="37" y="299"/>
                    <a:pt x="40" y="297"/>
                    <a:pt x="39" y="307"/>
                  </a:cubicBezTo>
                  <a:cubicBezTo>
                    <a:pt x="40" y="307"/>
                    <a:pt x="39" y="306"/>
                    <a:pt x="40" y="308"/>
                  </a:cubicBezTo>
                  <a:cubicBezTo>
                    <a:pt x="45" y="314"/>
                    <a:pt x="45" y="314"/>
                    <a:pt x="45" y="314"/>
                  </a:cubicBezTo>
                  <a:cubicBezTo>
                    <a:pt x="53" y="327"/>
                    <a:pt x="47" y="322"/>
                    <a:pt x="57" y="325"/>
                  </a:cubicBezTo>
                  <a:cubicBezTo>
                    <a:pt x="57" y="331"/>
                    <a:pt x="57" y="331"/>
                    <a:pt x="57" y="331"/>
                  </a:cubicBezTo>
                  <a:cubicBezTo>
                    <a:pt x="59" y="331"/>
                    <a:pt x="58" y="330"/>
                    <a:pt x="59" y="332"/>
                  </a:cubicBezTo>
                  <a:cubicBezTo>
                    <a:pt x="61" y="333"/>
                    <a:pt x="59" y="332"/>
                    <a:pt x="61" y="334"/>
                  </a:cubicBezTo>
                  <a:cubicBezTo>
                    <a:pt x="60" y="334"/>
                    <a:pt x="60" y="335"/>
                    <a:pt x="60" y="335"/>
                  </a:cubicBezTo>
                  <a:cubicBezTo>
                    <a:pt x="59" y="336"/>
                    <a:pt x="60" y="336"/>
                    <a:pt x="62" y="337"/>
                  </a:cubicBezTo>
                  <a:cubicBezTo>
                    <a:pt x="62" y="337"/>
                    <a:pt x="63" y="337"/>
                    <a:pt x="64" y="337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8" y="342"/>
                    <a:pt x="65" y="344"/>
                    <a:pt x="70" y="345"/>
                  </a:cubicBezTo>
                  <a:cubicBezTo>
                    <a:pt x="67" y="348"/>
                    <a:pt x="69" y="345"/>
                    <a:pt x="68" y="348"/>
                  </a:cubicBezTo>
                  <a:cubicBezTo>
                    <a:pt x="71" y="349"/>
                    <a:pt x="71" y="349"/>
                    <a:pt x="71" y="349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3" y="355"/>
                    <a:pt x="72" y="355"/>
                    <a:pt x="75" y="355"/>
                  </a:cubicBezTo>
                  <a:cubicBezTo>
                    <a:pt x="76" y="356"/>
                    <a:pt x="76" y="356"/>
                    <a:pt x="78" y="358"/>
                  </a:cubicBezTo>
                  <a:cubicBezTo>
                    <a:pt x="77" y="365"/>
                    <a:pt x="77" y="365"/>
                    <a:pt x="77" y="365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1" y="367"/>
                    <a:pt x="80" y="366"/>
                    <a:pt x="81" y="368"/>
                  </a:cubicBezTo>
                  <a:cubicBezTo>
                    <a:pt x="83" y="370"/>
                    <a:pt x="82" y="370"/>
                    <a:pt x="85" y="371"/>
                  </a:cubicBezTo>
                  <a:cubicBezTo>
                    <a:pt x="89" y="371"/>
                    <a:pt x="86" y="372"/>
                    <a:pt x="88" y="370"/>
                  </a:cubicBezTo>
                  <a:cubicBezTo>
                    <a:pt x="94" y="365"/>
                    <a:pt x="86" y="371"/>
                    <a:pt x="90" y="368"/>
                  </a:cubicBezTo>
                  <a:cubicBezTo>
                    <a:pt x="92" y="372"/>
                    <a:pt x="91" y="369"/>
                    <a:pt x="90" y="375"/>
                  </a:cubicBezTo>
                  <a:cubicBezTo>
                    <a:pt x="91" y="375"/>
                    <a:pt x="91" y="375"/>
                    <a:pt x="91" y="376"/>
                  </a:cubicBezTo>
                  <a:cubicBezTo>
                    <a:pt x="92" y="377"/>
                    <a:pt x="92" y="377"/>
                    <a:pt x="92" y="377"/>
                  </a:cubicBezTo>
                  <a:cubicBezTo>
                    <a:pt x="97" y="379"/>
                    <a:pt x="97" y="378"/>
                    <a:pt x="99" y="384"/>
                  </a:cubicBezTo>
                  <a:cubicBezTo>
                    <a:pt x="102" y="390"/>
                    <a:pt x="102" y="390"/>
                    <a:pt x="102" y="390"/>
                  </a:cubicBezTo>
                  <a:cubicBezTo>
                    <a:pt x="104" y="393"/>
                    <a:pt x="101" y="389"/>
                    <a:pt x="104" y="393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2"/>
                    <a:pt x="111" y="404"/>
                    <a:pt x="112" y="406"/>
                  </a:cubicBezTo>
                  <a:cubicBezTo>
                    <a:pt x="116" y="412"/>
                    <a:pt x="116" y="412"/>
                    <a:pt x="116" y="412"/>
                  </a:cubicBezTo>
                  <a:cubicBezTo>
                    <a:pt x="118" y="416"/>
                    <a:pt x="119" y="416"/>
                    <a:pt x="123" y="416"/>
                  </a:cubicBezTo>
                  <a:cubicBezTo>
                    <a:pt x="123" y="412"/>
                    <a:pt x="122" y="411"/>
                    <a:pt x="122" y="411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407"/>
                    <a:pt x="119" y="407"/>
                    <a:pt x="117" y="408"/>
                  </a:cubicBezTo>
                  <a:cubicBezTo>
                    <a:pt x="118" y="407"/>
                    <a:pt x="118" y="407"/>
                    <a:pt x="118" y="406"/>
                  </a:cubicBezTo>
                  <a:cubicBezTo>
                    <a:pt x="120" y="404"/>
                    <a:pt x="120" y="404"/>
                    <a:pt x="120" y="404"/>
                  </a:cubicBezTo>
                  <a:cubicBezTo>
                    <a:pt x="119" y="403"/>
                    <a:pt x="119" y="402"/>
                    <a:pt x="118" y="401"/>
                  </a:cubicBezTo>
                  <a:cubicBezTo>
                    <a:pt x="119" y="400"/>
                    <a:pt x="119" y="400"/>
                    <a:pt x="119" y="400"/>
                  </a:cubicBezTo>
                  <a:cubicBezTo>
                    <a:pt x="120" y="398"/>
                    <a:pt x="119" y="396"/>
                    <a:pt x="118" y="395"/>
                  </a:cubicBezTo>
                  <a:cubicBezTo>
                    <a:pt x="118" y="395"/>
                    <a:pt x="117" y="393"/>
                    <a:pt x="117" y="392"/>
                  </a:cubicBezTo>
                  <a:cubicBezTo>
                    <a:pt x="115" y="389"/>
                    <a:pt x="115" y="389"/>
                    <a:pt x="113" y="388"/>
                  </a:cubicBezTo>
                  <a:cubicBezTo>
                    <a:pt x="113" y="379"/>
                    <a:pt x="108" y="377"/>
                    <a:pt x="108" y="371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11" y="375"/>
                    <a:pt x="111" y="375"/>
                    <a:pt x="112" y="377"/>
                  </a:cubicBezTo>
                  <a:cubicBezTo>
                    <a:pt x="116" y="376"/>
                    <a:pt x="113" y="377"/>
                    <a:pt x="115" y="375"/>
                  </a:cubicBezTo>
                  <a:cubicBezTo>
                    <a:pt x="115" y="378"/>
                    <a:pt x="115" y="376"/>
                    <a:pt x="116" y="379"/>
                  </a:cubicBezTo>
                  <a:cubicBezTo>
                    <a:pt x="118" y="383"/>
                    <a:pt x="119" y="388"/>
                    <a:pt x="121" y="392"/>
                  </a:cubicBezTo>
                  <a:cubicBezTo>
                    <a:pt x="122" y="395"/>
                    <a:pt x="121" y="391"/>
                    <a:pt x="122" y="39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6" y="406"/>
                    <a:pt x="126" y="408"/>
                    <a:pt x="127" y="409"/>
                  </a:cubicBezTo>
                  <a:cubicBezTo>
                    <a:pt x="129" y="413"/>
                    <a:pt x="127" y="409"/>
                    <a:pt x="129" y="412"/>
                  </a:cubicBezTo>
                  <a:cubicBezTo>
                    <a:pt x="130" y="414"/>
                    <a:pt x="131" y="418"/>
                    <a:pt x="131" y="420"/>
                  </a:cubicBezTo>
                  <a:cubicBezTo>
                    <a:pt x="138" y="435"/>
                    <a:pt x="138" y="435"/>
                    <a:pt x="138" y="435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37" y="418"/>
                    <a:pt x="137" y="418"/>
                    <a:pt x="137" y="418"/>
                  </a:cubicBezTo>
                  <a:cubicBezTo>
                    <a:pt x="137" y="418"/>
                    <a:pt x="137" y="418"/>
                    <a:pt x="138" y="418"/>
                  </a:cubicBezTo>
                  <a:cubicBezTo>
                    <a:pt x="135" y="409"/>
                    <a:pt x="132" y="407"/>
                    <a:pt x="132" y="398"/>
                  </a:cubicBezTo>
                  <a:cubicBezTo>
                    <a:pt x="130" y="397"/>
                    <a:pt x="130" y="397"/>
                    <a:pt x="130" y="397"/>
                  </a:cubicBezTo>
                  <a:cubicBezTo>
                    <a:pt x="130" y="391"/>
                    <a:pt x="130" y="392"/>
                    <a:pt x="129" y="388"/>
                  </a:cubicBezTo>
                  <a:cubicBezTo>
                    <a:pt x="126" y="381"/>
                    <a:pt x="129" y="387"/>
                    <a:pt x="125" y="382"/>
                  </a:cubicBezTo>
                  <a:cubicBezTo>
                    <a:pt x="123" y="379"/>
                    <a:pt x="124" y="374"/>
                    <a:pt x="123" y="369"/>
                  </a:cubicBezTo>
                  <a:cubicBezTo>
                    <a:pt x="122" y="366"/>
                    <a:pt x="121" y="367"/>
                    <a:pt x="120" y="363"/>
                  </a:cubicBezTo>
                  <a:cubicBezTo>
                    <a:pt x="120" y="363"/>
                    <a:pt x="120" y="362"/>
                    <a:pt x="120" y="362"/>
                  </a:cubicBezTo>
                  <a:cubicBezTo>
                    <a:pt x="121" y="359"/>
                    <a:pt x="121" y="359"/>
                    <a:pt x="121" y="359"/>
                  </a:cubicBezTo>
                  <a:cubicBezTo>
                    <a:pt x="116" y="355"/>
                    <a:pt x="118" y="349"/>
                    <a:pt x="113" y="348"/>
                  </a:cubicBezTo>
                  <a:cubicBezTo>
                    <a:pt x="114" y="344"/>
                    <a:pt x="113" y="346"/>
                    <a:pt x="116" y="344"/>
                  </a:cubicBezTo>
                  <a:cubicBezTo>
                    <a:pt x="114" y="341"/>
                    <a:pt x="115" y="345"/>
                    <a:pt x="115" y="341"/>
                  </a:cubicBezTo>
                  <a:cubicBezTo>
                    <a:pt x="114" y="343"/>
                    <a:pt x="114" y="342"/>
                    <a:pt x="112" y="343"/>
                  </a:cubicBezTo>
                  <a:cubicBezTo>
                    <a:pt x="114" y="338"/>
                    <a:pt x="112" y="341"/>
                    <a:pt x="111" y="339"/>
                  </a:cubicBezTo>
                  <a:cubicBezTo>
                    <a:pt x="111" y="339"/>
                    <a:pt x="111" y="339"/>
                    <a:pt x="111" y="338"/>
                  </a:cubicBezTo>
                  <a:cubicBezTo>
                    <a:pt x="111" y="337"/>
                    <a:pt x="111" y="337"/>
                    <a:pt x="111" y="337"/>
                  </a:cubicBezTo>
                  <a:cubicBezTo>
                    <a:pt x="108" y="332"/>
                    <a:pt x="112" y="342"/>
                    <a:pt x="110" y="335"/>
                  </a:cubicBezTo>
                  <a:cubicBezTo>
                    <a:pt x="109" y="332"/>
                    <a:pt x="110" y="337"/>
                    <a:pt x="110" y="334"/>
                  </a:cubicBezTo>
                  <a:cubicBezTo>
                    <a:pt x="109" y="329"/>
                    <a:pt x="106" y="327"/>
                    <a:pt x="104" y="323"/>
                  </a:cubicBezTo>
                  <a:cubicBezTo>
                    <a:pt x="102" y="315"/>
                    <a:pt x="102" y="322"/>
                    <a:pt x="100" y="317"/>
                  </a:cubicBezTo>
                  <a:cubicBezTo>
                    <a:pt x="102" y="317"/>
                    <a:pt x="101" y="317"/>
                    <a:pt x="102" y="316"/>
                  </a:cubicBezTo>
                  <a:cubicBezTo>
                    <a:pt x="102" y="312"/>
                    <a:pt x="102" y="312"/>
                    <a:pt x="102" y="312"/>
                  </a:cubicBezTo>
                  <a:cubicBezTo>
                    <a:pt x="97" y="308"/>
                    <a:pt x="97" y="308"/>
                    <a:pt x="97" y="308"/>
                  </a:cubicBezTo>
                  <a:cubicBezTo>
                    <a:pt x="98" y="304"/>
                    <a:pt x="97" y="308"/>
                    <a:pt x="99" y="304"/>
                  </a:cubicBezTo>
                  <a:cubicBezTo>
                    <a:pt x="98" y="301"/>
                    <a:pt x="99" y="302"/>
                    <a:pt x="98" y="299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3" y="286"/>
                    <a:pt x="92" y="295"/>
                    <a:pt x="94" y="282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2" y="274"/>
                    <a:pt x="92" y="274"/>
                    <a:pt x="92" y="274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3" y="249"/>
                    <a:pt x="83" y="251"/>
                    <a:pt x="82" y="247"/>
                  </a:cubicBezTo>
                  <a:cubicBezTo>
                    <a:pt x="81" y="244"/>
                    <a:pt x="82" y="244"/>
                    <a:pt x="81" y="242"/>
                  </a:cubicBezTo>
                  <a:cubicBezTo>
                    <a:pt x="80" y="238"/>
                    <a:pt x="76" y="227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4" y="224"/>
                    <a:pt x="74" y="224"/>
                    <a:pt x="74" y="223"/>
                  </a:cubicBezTo>
                  <a:cubicBezTo>
                    <a:pt x="74" y="216"/>
                    <a:pt x="72" y="212"/>
                    <a:pt x="67" y="209"/>
                  </a:cubicBezTo>
                  <a:cubicBezTo>
                    <a:pt x="67" y="204"/>
                    <a:pt x="66" y="204"/>
                    <a:pt x="66" y="197"/>
                  </a:cubicBezTo>
                  <a:cubicBezTo>
                    <a:pt x="63" y="192"/>
                    <a:pt x="63" y="193"/>
                    <a:pt x="63" y="185"/>
                  </a:cubicBezTo>
                  <a:cubicBezTo>
                    <a:pt x="60" y="183"/>
                    <a:pt x="61" y="181"/>
                    <a:pt x="59" y="178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4"/>
                    <a:pt x="57" y="172"/>
                    <a:pt x="56" y="171"/>
                  </a:cubicBezTo>
                  <a:cubicBezTo>
                    <a:pt x="54" y="167"/>
                    <a:pt x="55" y="166"/>
                    <a:pt x="54" y="162"/>
                  </a:cubicBezTo>
                  <a:cubicBezTo>
                    <a:pt x="54" y="161"/>
                    <a:pt x="53" y="160"/>
                    <a:pt x="52" y="15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4"/>
                    <a:pt x="40" y="133"/>
                    <a:pt x="40" y="12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6" y="130"/>
                    <a:pt x="46" y="135"/>
                    <a:pt x="49" y="138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3" y="155"/>
                    <a:pt x="57" y="157"/>
                    <a:pt x="59" y="164"/>
                  </a:cubicBezTo>
                  <a:cubicBezTo>
                    <a:pt x="59" y="165"/>
                    <a:pt x="59" y="166"/>
                    <a:pt x="60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4" y="174"/>
                    <a:pt x="62" y="168"/>
                    <a:pt x="64" y="177"/>
                  </a:cubicBezTo>
                  <a:cubicBezTo>
                    <a:pt x="65" y="180"/>
                    <a:pt x="66" y="176"/>
                    <a:pt x="65" y="181"/>
                  </a:cubicBezTo>
                  <a:cubicBezTo>
                    <a:pt x="68" y="182"/>
                    <a:pt x="66" y="181"/>
                    <a:pt x="68" y="183"/>
                  </a:cubicBezTo>
                  <a:cubicBezTo>
                    <a:pt x="68" y="187"/>
                    <a:pt x="69" y="190"/>
                    <a:pt x="70" y="193"/>
                  </a:cubicBezTo>
                  <a:cubicBezTo>
                    <a:pt x="72" y="198"/>
                    <a:pt x="74" y="196"/>
                    <a:pt x="76" y="206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6" y="227"/>
                    <a:pt x="87" y="234"/>
                    <a:pt x="91" y="240"/>
                  </a:cubicBezTo>
                  <a:cubicBezTo>
                    <a:pt x="91" y="241"/>
                    <a:pt x="91" y="241"/>
                    <a:pt x="91" y="241"/>
                  </a:cubicBezTo>
                  <a:cubicBezTo>
                    <a:pt x="94" y="246"/>
                    <a:pt x="94" y="252"/>
                    <a:pt x="96" y="257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9" y="265"/>
                    <a:pt x="101" y="274"/>
                    <a:pt x="103" y="277"/>
                  </a:cubicBezTo>
                  <a:cubicBezTo>
                    <a:pt x="106" y="281"/>
                    <a:pt x="113" y="304"/>
                    <a:pt x="114" y="308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21" y="328"/>
                    <a:pt x="120" y="326"/>
                    <a:pt x="123" y="331"/>
                  </a:cubicBezTo>
                  <a:cubicBezTo>
                    <a:pt x="125" y="336"/>
                    <a:pt x="125" y="348"/>
                    <a:pt x="130" y="350"/>
                  </a:cubicBezTo>
                  <a:cubicBezTo>
                    <a:pt x="129" y="352"/>
                    <a:pt x="129" y="351"/>
                    <a:pt x="129" y="354"/>
                  </a:cubicBezTo>
                  <a:cubicBezTo>
                    <a:pt x="131" y="355"/>
                    <a:pt x="131" y="355"/>
                    <a:pt x="131" y="355"/>
                  </a:cubicBezTo>
                  <a:cubicBezTo>
                    <a:pt x="132" y="361"/>
                    <a:pt x="132" y="361"/>
                    <a:pt x="132" y="361"/>
                  </a:cubicBezTo>
                  <a:cubicBezTo>
                    <a:pt x="136" y="362"/>
                    <a:pt x="133" y="365"/>
                    <a:pt x="136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9" y="374"/>
                    <a:pt x="139" y="375"/>
                    <a:pt x="139" y="377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9" y="382"/>
                    <a:pt x="139" y="382"/>
                    <a:pt x="139" y="382"/>
                  </a:cubicBezTo>
                  <a:cubicBezTo>
                    <a:pt x="140" y="387"/>
                    <a:pt x="145" y="405"/>
                    <a:pt x="147" y="407"/>
                  </a:cubicBezTo>
                  <a:cubicBezTo>
                    <a:pt x="148" y="406"/>
                    <a:pt x="149" y="408"/>
                    <a:pt x="147" y="402"/>
                  </a:cubicBezTo>
                  <a:cubicBezTo>
                    <a:pt x="145" y="395"/>
                    <a:pt x="147" y="394"/>
                    <a:pt x="145" y="389"/>
                  </a:cubicBezTo>
                  <a:cubicBezTo>
                    <a:pt x="143" y="380"/>
                    <a:pt x="143" y="380"/>
                    <a:pt x="143" y="380"/>
                  </a:cubicBezTo>
                  <a:cubicBezTo>
                    <a:pt x="143" y="380"/>
                    <a:pt x="142" y="380"/>
                    <a:pt x="142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1" y="377"/>
                    <a:pt x="142" y="377"/>
                    <a:pt x="141" y="376"/>
                  </a:cubicBezTo>
                  <a:cubicBezTo>
                    <a:pt x="141" y="372"/>
                    <a:pt x="140" y="372"/>
                    <a:pt x="140" y="369"/>
                  </a:cubicBezTo>
                  <a:cubicBezTo>
                    <a:pt x="144" y="369"/>
                    <a:pt x="144" y="373"/>
                    <a:pt x="144" y="378"/>
                  </a:cubicBezTo>
                  <a:cubicBezTo>
                    <a:pt x="148" y="378"/>
                    <a:pt x="144" y="381"/>
                    <a:pt x="149" y="383"/>
                  </a:cubicBezTo>
                  <a:cubicBezTo>
                    <a:pt x="148" y="380"/>
                    <a:pt x="148" y="380"/>
                    <a:pt x="149" y="377"/>
                  </a:cubicBezTo>
                  <a:cubicBezTo>
                    <a:pt x="145" y="376"/>
                    <a:pt x="146" y="368"/>
                    <a:pt x="146" y="364"/>
                  </a:cubicBezTo>
                  <a:cubicBezTo>
                    <a:pt x="150" y="363"/>
                    <a:pt x="147" y="365"/>
                    <a:pt x="149" y="362"/>
                  </a:cubicBezTo>
                  <a:cubicBezTo>
                    <a:pt x="148" y="361"/>
                    <a:pt x="145" y="361"/>
                    <a:pt x="145" y="361"/>
                  </a:cubicBezTo>
                  <a:cubicBezTo>
                    <a:pt x="140" y="361"/>
                    <a:pt x="146" y="351"/>
                    <a:pt x="148" y="348"/>
                  </a:cubicBezTo>
                  <a:cubicBezTo>
                    <a:pt x="147" y="345"/>
                    <a:pt x="147" y="345"/>
                    <a:pt x="146" y="342"/>
                  </a:cubicBezTo>
                  <a:cubicBezTo>
                    <a:pt x="148" y="342"/>
                    <a:pt x="147" y="343"/>
                    <a:pt x="147" y="340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6" y="331"/>
                    <a:pt x="147" y="332"/>
                    <a:pt x="145" y="331"/>
                  </a:cubicBezTo>
                  <a:cubicBezTo>
                    <a:pt x="147" y="325"/>
                    <a:pt x="146" y="322"/>
                    <a:pt x="146" y="318"/>
                  </a:cubicBezTo>
                  <a:cubicBezTo>
                    <a:pt x="146" y="315"/>
                    <a:pt x="146" y="315"/>
                    <a:pt x="146" y="315"/>
                  </a:cubicBezTo>
                  <a:cubicBezTo>
                    <a:pt x="146" y="315"/>
                    <a:pt x="146" y="314"/>
                    <a:pt x="146" y="314"/>
                  </a:cubicBezTo>
                  <a:cubicBezTo>
                    <a:pt x="145" y="311"/>
                    <a:pt x="144" y="313"/>
                    <a:pt x="146" y="308"/>
                  </a:cubicBezTo>
                  <a:cubicBezTo>
                    <a:pt x="144" y="306"/>
                    <a:pt x="145" y="307"/>
                    <a:pt x="143" y="307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8" y="288"/>
                    <a:pt x="138" y="288"/>
                    <a:pt x="139" y="286"/>
                  </a:cubicBezTo>
                  <a:cubicBezTo>
                    <a:pt x="138" y="286"/>
                    <a:pt x="140" y="283"/>
                    <a:pt x="136" y="286"/>
                  </a:cubicBezTo>
                  <a:cubicBezTo>
                    <a:pt x="136" y="280"/>
                    <a:pt x="137" y="282"/>
                    <a:pt x="134" y="280"/>
                  </a:cubicBezTo>
                  <a:cubicBezTo>
                    <a:pt x="135" y="277"/>
                    <a:pt x="134" y="276"/>
                    <a:pt x="133" y="273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2" y="255"/>
                    <a:pt x="129" y="261"/>
                    <a:pt x="131" y="257"/>
                  </a:cubicBezTo>
                  <a:cubicBezTo>
                    <a:pt x="127" y="254"/>
                    <a:pt x="131" y="253"/>
                    <a:pt x="126" y="251"/>
                  </a:cubicBezTo>
                  <a:cubicBezTo>
                    <a:pt x="126" y="249"/>
                    <a:pt x="126" y="248"/>
                    <a:pt x="125" y="246"/>
                  </a:cubicBezTo>
                  <a:cubicBezTo>
                    <a:pt x="125" y="246"/>
                    <a:pt x="125" y="244"/>
                    <a:pt x="125" y="244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5" y="211"/>
                    <a:pt x="109" y="195"/>
                    <a:pt x="104" y="183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4" y="158"/>
                    <a:pt x="95" y="159"/>
                    <a:pt x="94" y="158"/>
                  </a:cubicBezTo>
                  <a:cubicBezTo>
                    <a:pt x="93" y="155"/>
                    <a:pt x="95" y="159"/>
                    <a:pt x="93" y="156"/>
                  </a:cubicBezTo>
                  <a:cubicBezTo>
                    <a:pt x="93" y="155"/>
                    <a:pt x="93" y="155"/>
                    <a:pt x="92" y="154"/>
                  </a:cubicBezTo>
                  <a:cubicBezTo>
                    <a:pt x="88" y="149"/>
                    <a:pt x="90" y="145"/>
                    <a:pt x="85" y="144"/>
                  </a:cubicBezTo>
                  <a:cubicBezTo>
                    <a:pt x="84" y="136"/>
                    <a:pt x="83" y="142"/>
                    <a:pt x="82" y="136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7"/>
                    <a:pt x="75" y="117"/>
                    <a:pt x="72" y="118"/>
                  </a:cubicBezTo>
                  <a:cubicBezTo>
                    <a:pt x="71" y="113"/>
                    <a:pt x="70" y="109"/>
                    <a:pt x="68" y="106"/>
                  </a:cubicBezTo>
                  <a:cubicBezTo>
                    <a:pt x="61" y="104"/>
                    <a:pt x="66" y="102"/>
                    <a:pt x="59" y="101"/>
                  </a:cubicBezTo>
                  <a:cubicBezTo>
                    <a:pt x="59" y="105"/>
                    <a:pt x="59" y="104"/>
                    <a:pt x="60" y="107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68" y="141"/>
                    <a:pt x="66" y="130"/>
                    <a:pt x="64" y="12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5"/>
                    <a:pt x="46" y="74"/>
                    <a:pt x="46" y="72"/>
                  </a:cubicBezTo>
                  <a:cubicBezTo>
                    <a:pt x="44" y="69"/>
                    <a:pt x="44" y="70"/>
                    <a:pt x="45" y="68"/>
                  </a:cubicBezTo>
                  <a:cubicBezTo>
                    <a:pt x="38" y="68"/>
                    <a:pt x="44" y="68"/>
                    <a:pt x="40" y="6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6"/>
                    <a:pt x="35" y="53"/>
                    <a:pt x="33" y="50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3" y="78"/>
                    <a:pt x="33" y="69"/>
                    <a:pt x="32" y="67"/>
                  </a:cubicBezTo>
                  <a:cubicBezTo>
                    <a:pt x="32" y="67"/>
                    <a:pt x="31" y="66"/>
                    <a:pt x="31" y="64"/>
                  </a:cubicBezTo>
                  <a:cubicBezTo>
                    <a:pt x="29" y="58"/>
                    <a:pt x="27" y="48"/>
                    <a:pt x="25" y="41"/>
                  </a:cubicBezTo>
                  <a:cubicBezTo>
                    <a:pt x="24" y="37"/>
                    <a:pt x="23" y="35"/>
                    <a:pt x="22" y="31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8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4428356" y="5616765"/>
              <a:ext cx="136982" cy="396074"/>
            </a:xfrm>
            <a:custGeom>
              <a:avLst/>
              <a:gdLst>
                <a:gd name="T0" fmla="*/ 51 w 137"/>
                <a:gd name="T1" fmla="*/ 310 h 394"/>
                <a:gd name="T2" fmla="*/ 80 w 137"/>
                <a:gd name="T3" fmla="*/ 250 h 394"/>
                <a:gd name="T4" fmla="*/ 96 w 137"/>
                <a:gd name="T5" fmla="*/ 194 h 394"/>
                <a:gd name="T6" fmla="*/ 89 w 137"/>
                <a:gd name="T7" fmla="*/ 193 h 394"/>
                <a:gd name="T8" fmla="*/ 95 w 137"/>
                <a:gd name="T9" fmla="*/ 191 h 394"/>
                <a:gd name="T10" fmla="*/ 50 w 137"/>
                <a:gd name="T11" fmla="*/ 158 h 394"/>
                <a:gd name="T12" fmla="*/ 111 w 137"/>
                <a:gd name="T13" fmla="*/ 114 h 394"/>
                <a:gd name="T14" fmla="*/ 81 w 137"/>
                <a:gd name="T15" fmla="*/ 100 h 394"/>
                <a:gd name="T16" fmla="*/ 48 w 137"/>
                <a:gd name="T17" fmla="*/ 86 h 394"/>
                <a:gd name="T18" fmla="*/ 96 w 137"/>
                <a:gd name="T19" fmla="*/ 17 h 394"/>
                <a:gd name="T20" fmla="*/ 85 w 137"/>
                <a:gd name="T21" fmla="*/ 50 h 394"/>
                <a:gd name="T22" fmla="*/ 77 w 137"/>
                <a:gd name="T23" fmla="*/ 72 h 394"/>
                <a:gd name="T24" fmla="*/ 65 w 137"/>
                <a:gd name="T25" fmla="*/ 101 h 394"/>
                <a:gd name="T26" fmla="*/ 70 w 137"/>
                <a:gd name="T27" fmla="*/ 87 h 394"/>
                <a:gd name="T28" fmla="*/ 75 w 137"/>
                <a:gd name="T29" fmla="*/ 67 h 394"/>
                <a:gd name="T30" fmla="*/ 78 w 137"/>
                <a:gd name="T31" fmla="*/ 32 h 394"/>
                <a:gd name="T32" fmla="*/ 72 w 137"/>
                <a:gd name="T33" fmla="*/ 30 h 394"/>
                <a:gd name="T34" fmla="*/ 50 w 137"/>
                <a:gd name="T35" fmla="*/ 68 h 394"/>
                <a:gd name="T36" fmla="*/ 44 w 137"/>
                <a:gd name="T37" fmla="*/ 81 h 394"/>
                <a:gd name="T38" fmla="*/ 36 w 137"/>
                <a:gd name="T39" fmla="*/ 109 h 394"/>
                <a:gd name="T40" fmla="*/ 21 w 137"/>
                <a:gd name="T41" fmla="*/ 140 h 394"/>
                <a:gd name="T42" fmla="*/ 19 w 137"/>
                <a:gd name="T43" fmla="*/ 161 h 394"/>
                <a:gd name="T44" fmla="*/ 16 w 137"/>
                <a:gd name="T45" fmla="*/ 192 h 394"/>
                <a:gd name="T46" fmla="*/ 12 w 137"/>
                <a:gd name="T47" fmla="*/ 233 h 394"/>
                <a:gd name="T48" fmla="*/ 6 w 137"/>
                <a:gd name="T49" fmla="*/ 268 h 394"/>
                <a:gd name="T50" fmla="*/ 4 w 137"/>
                <a:gd name="T51" fmla="*/ 320 h 394"/>
                <a:gd name="T52" fmla="*/ 1 w 137"/>
                <a:gd name="T53" fmla="*/ 334 h 394"/>
                <a:gd name="T54" fmla="*/ 1 w 137"/>
                <a:gd name="T55" fmla="*/ 354 h 394"/>
                <a:gd name="T56" fmla="*/ 9 w 137"/>
                <a:gd name="T57" fmla="*/ 325 h 394"/>
                <a:gd name="T58" fmla="*/ 10 w 137"/>
                <a:gd name="T59" fmla="*/ 362 h 394"/>
                <a:gd name="T60" fmla="*/ 12 w 137"/>
                <a:gd name="T61" fmla="*/ 374 h 394"/>
                <a:gd name="T62" fmla="*/ 19 w 137"/>
                <a:gd name="T63" fmla="*/ 394 h 394"/>
                <a:gd name="T64" fmla="*/ 22 w 137"/>
                <a:gd name="T65" fmla="*/ 378 h 394"/>
                <a:gd name="T66" fmla="*/ 33 w 137"/>
                <a:gd name="T67" fmla="*/ 347 h 394"/>
                <a:gd name="T68" fmla="*/ 40 w 137"/>
                <a:gd name="T69" fmla="*/ 339 h 394"/>
                <a:gd name="T70" fmla="*/ 48 w 137"/>
                <a:gd name="T71" fmla="*/ 332 h 394"/>
                <a:gd name="T72" fmla="*/ 40 w 137"/>
                <a:gd name="T73" fmla="*/ 360 h 394"/>
                <a:gd name="T74" fmla="*/ 48 w 137"/>
                <a:gd name="T75" fmla="*/ 365 h 394"/>
                <a:gd name="T76" fmla="*/ 62 w 137"/>
                <a:gd name="T77" fmla="*/ 334 h 394"/>
                <a:gd name="T78" fmla="*/ 77 w 137"/>
                <a:gd name="T79" fmla="*/ 297 h 394"/>
                <a:gd name="T80" fmla="*/ 89 w 137"/>
                <a:gd name="T81" fmla="*/ 258 h 394"/>
                <a:gd name="T82" fmla="*/ 93 w 137"/>
                <a:gd name="T83" fmla="*/ 239 h 394"/>
                <a:gd name="T84" fmla="*/ 97 w 137"/>
                <a:gd name="T85" fmla="*/ 219 h 394"/>
                <a:gd name="T86" fmla="*/ 100 w 137"/>
                <a:gd name="T87" fmla="*/ 204 h 394"/>
                <a:gd name="T88" fmla="*/ 105 w 137"/>
                <a:gd name="T89" fmla="*/ 184 h 394"/>
                <a:gd name="T90" fmla="*/ 107 w 137"/>
                <a:gd name="T91" fmla="*/ 171 h 394"/>
                <a:gd name="T92" fmla="*/ 118 w 137"/>
                <a:gd name="T93" fmla="*/ 96 h 394"/>
                <a:gd name="T94" fmla="*/ 135 w 137"/>
                <a:gd name="T95" fmla="*/ 41 h 394"/>
                <a:gd name="T96" fmla="*/ 134 w 137"/>
                <a:gd name="T97" fmla="*/ 28 h 394"/>
                <a:gd name="T98" fmla="*/ 129 w 137"/>
                <a:gd name="T99" fmla="*/ 46 h 394"/>
                <a:gd name="T100" fmla="*/ 112 w 137"/>
                <a:gd name="T101" fmla="*/ 109 h 394"/>
                <a:gd name="T102" fmla="*/ 120 w 137"/>
                <a:gd name="T103" fmla="*/ 56 h 394"/>
                <a:gd name="T104" fmla="*/ 107 w 137"/>
                <a:gd name="T105" fmla="*/ 88 h 394"/>
                <a:gd name="T106" fmla="*/ 113 w 137"/>
                <a:gd name="T107" fmla="*/ 63 h 394"/>
                <a:gd name="T108" fmla="*/ 117 w 137"/>
                <a:gd name="T109" fmla="*/ 45 h 394"/>
                <a:gd name="T110" fmla="*/ 110 w 137"/>
                <a:gd name="T111" fmla="*/ 44 h 394"/>
                <a:gd name="T112" fmla="*/ 111 w 137"/>
                <a:gd name="T113" fmla="*/ 22 h 394"/>
                <a:gd name="T114" fmla="*/ 103 w 137"/>
                <a:gd name="T115" fmla="*/ 29 h 394"/>
                <a:gd name="T116" fmla="*/ 96 w 137"/>
                <a:gd name="T117" fmla="*/ 39 h 394"/>
                <a:gd name="T118" fmla="*/ 102 w 137"/>
                <a:gd name="T119" fmla="*/ 1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394">
                  <a:moveTo>
                    <a:pt x="51" y="310"/>
                  </a:moveTo>
                  <a:cubicBezTo>
                    <a:pt x="51" y="312"/>
                    <a:pt x="51" y="312"/>
                    <a:pt x="51" y="313"/>
                  </a:cubicBezTo>
                  <a:cubicBezTo>
                    <a:pt x="51" y="316"/>
                    <a:pt x="51" y="315"/>
                    <a:pt x="51" y="316"/>
                  </a:cubicBezTo>
                  <a:cubicBezTo>
                    <a:pt x="49" y="313"/>
                    <a:pt x="51" y="314"/>
                    <a:pt x="51" y="310"/>
                  </a:cubicBezTo>
                  <a:close/>
                  <a:moveTo>
                    <a:pt x="80" y="250"/>
                  </a:moveTo>
                  <a:cubicBezTo>
                    <a:pt x="80" y="250"/>
                    <a:pt x="80" y="247"/>
                    <a:pt x="83" y="250"/>
                  </a:cubicBezTo>
                  <a:cubicBezTo>
                    <a:pt x="82" y="251"/>
                    <a:pt x="84" y="251"/>
                    <a:pt x="82" y="251"/>
                  </a:cubicBezTo>
                  <a:cubicBezTo>
                    <a:pt x="80" y="251"/>
                    <a:pt x="81" y="251"/>
                    <a:pt x="80" y="250"/>
                  </a:cubicBezTo>
                  <a:close/>
                  <a:moveTo>
                    <a:pt x="83" y="242"/>
                  </a:moveTo>
                  <a:cubicBezTo>
                    <a:pt x="83" y="237"/>
                    <a:pt x="83" y="237"/>
                    <a:pt x="83" y="237"/>
                  </a:cubicBezTo>
                  <a:cubicBezTo>
                    <a:pt x="87" y="240"/>
                    <a:pt x="84" y="240"/>
                    <a:pt x="83" y="242"/>
                  </a:cubicBezTo>
                  <a:close/>
                  <a:moveTo>
                    <a:pt x="96" y="194"/>
                  </a:moveTo>
                  <a:cubicBezTo>
                    <a:pt x="93" y="193"/>
                    <a:pt x="93" y="193"/>
                    <a:pt x="93" y="193"/>
                  </a:cubicBezTo>
                  <a:cubicBezTo>
                    <a:pt x="90" y="198"/>
                    <a:pt x="90" y="201"/>
                    <a:pt x="89" y="202"/>
                  </a:cubicBezTo>
                  <a:cubicBezTo>
                    <a:pt x="89" y="204"/>
                    <a:pt x="90" y="203"/>
                    <a:pt x="87" y="204"/>
                  </a:cubicBezTo>
                  <a:cubicBezTo>
                    <a:pt x="88" y="197"/>
                    <a:pt x="87" y="199"/>
                    <a:pt x="89" y="193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93" y="182"/>
                    <a:pt x="93" y="181"/>
                    <a:pt x="95" y="179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95" y="194"/>
                    <a:pt x="94" y="192"/>
                    <a:pt x="96" y="194"/>
                  </a:cubicBezTo>
                  <a:close/>
                  <a:moveTo>
                    <a:pt x="48" y="160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49" y="154"/>
                    <a:pt x="51" y="154"/>
                    <a:pt x="50" y="158"/>
                  </a:cubicBezTo>
                  <a:cubicBezTo>
                    <a:pt x="49" y="159"/>
                    <a:pt x="49" y="160"/>
                    <a:pt x="48" y="160"/>
                  </a:cubicBezTo>
                  <a:close/>
                  <a:moveTo>
                    <a:pt x="110" y="114"/>
                  </a:moveTo>
                  <a:cubicBezTo>
                    <a:pt x="110" y="113"/>
                    <a:pt x="112" y="111"/>
                    <a:pt x="112" y="114"/>
                  </a:cubicBezTo>
                  <a:cubicBezTo>
                    <a:pt x="111" y="117"/>
                    <a:pt x="114" y="114"/>
                    <a:pt x="111" y="114"/>
                  </a:cubicBezTo>
                  <a:cubicBezTo>
                    <a:pt x="110" y="114"/>
                    <a:pt x="110" y="115"/>
                    <a:pt x="110" y="114"/>
                  </a:cubicBezTo>
                  <a:close/>
                  <a:moveTo>
                    <a:pt x="81" y="100"/>
                  </a:moveTo>
                  <a:cubicBezTo>
                    <a:pt x="81" y="101"/>
                    <a:pt x="82" y="100"/>
                    <a:pt x="82" y="105"/>
                  </a:cubicBezTo>
                  <a:cubicBezTo>
                    <a:pt x="78" y="104"/>
                    <a:pt x="78" y="102"/>
                    <a:pt x="81" y="100"/>
                  </a:cubicBezTo>
                  <a:close/>
                  <a:moveTo>
                    <a:pt x="48" y="87"/>
                  </a:moveTo>
                  <a:cubicBezTo>
                    <a:pt x="47" y="85"/>
                    <a:pt x="47" y="84"/>
                    <a:pt x="47" y="80"/>
                  </a:cubicBezTo>
                  <a:cubicBezTo>
                    <a:pt x="50" y="79"/>
                    <a:pt x="48" y="81"/>
                    <a:pt x="50" y="78"/>
                  </a:cubicBezTo>
                  <a:cubicBezTo>
                    <a:pt x="50" y="81"/>
                    <a:pt x="50" y="80"/>
                    <a:pt x="48" y="86"/>
                  </a:cubicBezTo>
                  <a:lnTo>
                    <a:pt x="48" y="87"/>
                  </a:lnTo>
                  <a:close/>
                  <a:moveTo>
                    <a:pt x="100" y="11"/>
                  </a:moveTo>
                  <a:cubicBezTo>
                    <a:pt x="103" y="9"/>
                    <a:pt x="104" y="4"/>
                    <a:pt x="102" y="0"/>
                  </a:cubicBezTo>
                  <a:cubicBezTo>
                    <a:pt x="100" y="3"/>
                    <a:pt x="97" y="14"/>
                    <a:pt x="96" y="17"/>
                  </a:cubicBezTo>
                  <a:cubicBezTo>
                    <a:pt x="94" y="21"/>
                    <a:pt x="96" y="15"/>
                    <a:pt x="94" y="20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8"/>
                    <a:pt x="89" y="37"/>
                    <a:pt x="87" y="42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3"/>
                    <a:pt x="83" y="57"/>
                    <a:pt x="82" y="60"/>
                  </a:cubicBezTo>
                  <a:cubicBezTo>
                    <a:pt x="82" y="60"/>
                    <a:pt x="82" y="61"/>
                    <a:pt x="81" y="62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8" y="70"/>
                    <a:pt x="78" y="68"/>
                    <a:pt x="77" y="72"/>
                  </a:cubicBezTo>
                  <a:cubicBezTo>
                    <a:pt x="77" y="73"/>
                    <a:pt x="76" y="75"/>
                    <a:pt x="75" y="77"/>
                  </a:cubicBezTo>
                  <a:cubicBezTo>
                    <a:pt x="74" y="80"/>
                    <a:pt x="73" y="83"/>
                    <a:pt x="73" y="86"/>
                  </a:cubicBezTo>
                  <a:cubicBezTo>
                    <a:pt x="72" y="90"/>
                    <a:pt x="71" y="91"/>
                    <a:pt x="69" y="95"/>
                  </a:cubicBezTo>
                  <a:cubicBezTo>
                    <a:pt x="68" y="99"/>
                    <a:pt x="68" y="101"/>
                    <a:pt x="65" y="101"/>
                  </a:cubicBezTo>
                  <a:cubicBezTo>
                    <a:pt x="65" y="98"/>
                    <a:pt x="65" y="100"/>
                    <a:pt x="66" y="96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8" y="89"/>
                    <a:pt x="68" y="89"/>
                  </a:cubicBezTo>
                  <a:cubicBezTo>
                    <a:pt x="69" y="86"/>
                    <a:pt x="68" y="88"/>
                    <a:pt x="70" y="87"/>
                  </a:cubicBezTo>
                  <a:cubicBezTo>
                    <a:pt x="69" y="78"/>
                    <a:pt x="70" y="85"/>
                    <a:pt x="71" y="78"/>
                  </a:cubicBezTo>
                  <a:cubicBezTo>
                    <a:pt x="72" y="74"/>
                    <a:pt x="72" y="72"/>
                    <a:pt x="72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5" y="67"/>
                    <a:pt x="75" y="67"/>
                  </a:cubicBezTo>
                  <a:cubicBezTo>
                    <a:pt x="75" y="57"/>
                    <a:pt x="79" y="53"/>
                    <a:pt x="75" y="46"/>
                  </a:cubicBezTo>
                  <a:cubicBezTo>
                    <a:pt x="76" y="43"/>
                    <a:pt x="76" y="44"/>
                    <a:pt x="76" y="40"/>
                  </a:cubicBezTo>
                  <a:cubicBezTo>
                    <a:pt x="76" y="34"/>
                    <a:pt x="76" y="39"/>
                    <a:pt x="77" y="35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9" y="31"/>
                    <a:pt x="79" y="30"/>
                  </a:cubicBezTo>
                  <a:cubicBezTo>
                    <a:pt x="80" y="28"/>
                    <a:pt x="80" y="27"/>
                    <a:pt x="80" y="24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6" y="25"/>
                    <a:pt x="74" y="26"/>
                    <a:pt x="72" y="30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2" y="55"/>
                    <a:pt x="61" y="60"/>
                    <a:pt x="60" y="63"/>
                  </a:cubicBezTo>
                  <a:cubicBezTo>
                    <a:pt x="58" y="62"/>
                    <a:pt x="59" y="62"/>
                    <a:pt x="56" y="62"/>
                  </a:cubicBezTo>
                  <a:cubicBezTo>
                    <a:pt x="50" y="70"/>
                    <a:pt x="55" y="56"/>
                    <a:pt x="50" y="68"/>
                  </a:cubicBezTo>
                  <a:cubicBezTo>
                    <a:pt x="49" y="70"/>
                    <a:pt x="49" y="68"/>
                    <a:pt x="49" y="69"/>
                  </a:cubicBezTo>
                  <a:cubicBezTo>
                    <a:pt x="49" y="69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80"/>
                    <a:pt x="46" y="76"/>
                    <a:pt x="44" y="81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1" y="92"/>
                    <a:pt x="42" y="91"/>
                    <a:pt x="41" y="94"/>
                  </a:cubicBezTo>
                  <a:cubicBezTo>
                    <a:pt x="40" y="99"/>
                    <a:pt x="40" y="94"/>
                    <a:pt x="39" y="9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3" y="109"/>
                    <a:pt x="33" y="109"/>
                    <a:pt x="32" y="112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3" y="129"/>
                    <a:pt x="23" y="130"/>
                    <a:pt x="23" y="134"/>
                  </a:cubicBezTo>
                  <a:cubicBezTo>
                    <a:pt x="22" y="138"/>
                    <a:pt x="22" y="136"/>
                    <a:pt x="21" y="140"/>
                  </a:cubicBezTo>
                  <a:cubicBezTo>
                    <a:pt x="19" y="145"/>
                    <a:pt x="23" y="147"/>
                    <a:pt x="23" y="152"/>
                  </a:cubicBezTo>
                  <a:cubicBezTo>
                    <a:pt x="20" y="152"/>
                    <a:pt x="21" y="154"/>
                    <a:pt x="20" y="155"/>
                  </a:cubicBezTo>
                  <a:cubicBezTo>
                    <a:pt x="19" y="157"/>
                    <a:pt x="18" y="157"/>
                    <a:pt x="17" y="159"/>
                  </a:cubicBezTo>
                  <a:cubicBezTo>
                    <a:pt x="19" y="160"/>
                    <a:pt x="18" y="159"/>
                    <a:pt x="19" y="161"/>
                  </a:cubicBezTo>
                  <a:cubicBezTo>
                    <a:pt x="19" y="161"/>
                    <a:pt x="20" y="163"/>
                    <a:pt x="20" y="162"/>
                  </a:cubicBezTo>
                  <a:cubicBezTo>
                    <a:pt x="20" y="161"/>
                    <a:pt x="20" y="162"/>
                    <a:pt x="20" y="162"/>
                  </a:cubicBezTo>
                  <a:cubicBezTo>
                    <a:pt x="17" y="171"/>
                    <a:pt x="17" y="179"/>
                    <a:pt x="16" y="189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8"/>
                    <a:pt x="15" y="204"/>
                    <a:pt x="12" y="210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9" y="219"/>
                    <a:pt x="12" y="223"/>
                    <a:pt x="14" y="225"/>
                  </a:cubicBezTo>
                  <a:cubicBezTo>
                    <a:pt x="14" y="231"/>
                    <a:pt x="13" y="227"/>
                    <a:pt x="12" y="233"/>
                  </a:cubicBezTo>
                  <a:cubicBezTo>
                    <a:pt x="12" y="236"/>
                    <a:pt x="12" y="239"/>
                    <a:pt x="12" y="242"/>
                  </a:cubicBezTo>
                  <a:cubicBezTo>
                    <a:pt x="10" y="246"/>
                    <a:pt x="11" y="241"/>
                    <a:pt x="10" y="247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62"/>
                    <a:pt x="8" y="262"/>
                    <a:pt x="6" y="268"/>
                  </a:cubicBezTo>
                  <a:cubicBezTo>
                    <a:pt x="4" y="272"/>
                    <a:pt x="5" y="276"/>
                    <a:pt x="7" y="280"/>
                  </a:cubicBezTo>
                  <a:cubicBezTo>
                    <a:pt x="4" y="288"/>
                    <a:pt x="6" y="293"/>
                    <a:pt x="4" y="300"/>
                  </a:cubicBezTo>
                  <a:cubicBezTo>
                    <a:pt x="2" y="317"/>
                    <a:pt x="2" y="317"/>
                    <a:pt x="2" y="317"/>
                  </a:cubicBezTo>
                  <a:cubicBezTo>
                    <a:pt x="2" y="318"/>
                    <a:pt x="3" y="319"/>
                    <a:pt x="4" y="320"/>
                  </a:cubicBezTo>
                  <a:cubicBezTo>
                    <a:pt x="3" y="322"/>
                    <a:pt x="3" y="321"/>
                    <a:pt x="2" y="324"/>
                  </a:cubicBezTo>
                  <a:cubicBezTo>
                    <a:pt x="2" y="324"/>
                    <a:pt x="2" y="327"/>
                    <a:pt x="2" y="327"/>
                  </a:cubicBezTo>
                  <a:cubicBezTo>
                    <a:pt x="2" y="328"/>
                    <a:pt x="2" y="332"/>
                    <a:pt x="2" y="332"/>
                  </a:cubicBezTo>
                  <a:cubicBezTo>
                    <a:pt x="2" y="334"/>
                    <a:pt x="2" y="333"/>
                    <a:pt x="1" y="334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5"/>
                    <a:pt x="0" y="344"/>
                    <a:pt x="0" y="349"/>
                  </a:cubicBezTo>
                  <a:cubicBezTo>
                    <a:pt x="1" y="353"/>
                    <a:pt x="1" y="353"/>
                    <a:pt x="1" y="353"/>
                  </a:cubicBezTo>
                  <a:cubicBezTo>
                    <a:pt x="1" y="352"/>
                    <a:pt x="1" y="353"/>
                    <a:pt x="1" y="354"/>
                  </a:cubicBezTo>
                  <a:cubicBezTo>
                    <a:pt x="4" y="352"/>
                    <a:pt x="3" y="354"/>
                    <a:pt x="4" y="351"/>
                  </a:cubicBezTo>
                  <a:cubicBezTo>
                    <a:pt x="4" y="351"/>
                    <a:pt x="4" y="348"/>
                    <a:pt x="4" y="348"/>
                  </a:cubicBezTo>
                  <a:cubicBezTo>
                    <a:pt x="6" y="342"/>
                    <a:pt x="8" y="331"/>
                    <a:pt x="7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10" y="329"/>
                    <a:pt x="10" y="331"/>
                    <a:pt x="10" y="336"/>
                  </a:cubicBezTo>
                  <a:cubicBezTo>
                    <a:pt x="10" y="340"/>
                    <a:pt x="8" y="340"/>
                    <a:pt x="7" y="343"/>
                  </a:cubicBezTo>
                  <a:cubicBezTo>
                    <a:pt x="8" y="350"/>
                    <a:pt x="11" y="353"/>
                    <a:pt x="8" y="358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8" y="366"/>
                    <a:pt x="8" y="364"/>
                    <a:pt x="8" y="367"/>
                  </a:cubicBezTo>
                  <a:cubicBezTo>
                    <a:pt x="11" y="366"/>
                    <a:pt x="11" y="366"/>
                    <a:pt x="11" y="366"/>
                  </a:cubicBezTo>
                  <a:cubicBezTo>
                    <a:pt x="11" y="366"/>
                    <a:pt x="13" y="369"/>
                    <a:pt x="13" y="369"/>
                  </a:cubicBezTo>
                  <a:cubicBezTo>
                    <a:pt x="12" y="374"/>
                    <a:pt x="12" y="368"/>
                    <a:pt x="12" y="374"/>
                  </a:cubicBezTo>
                  <a:cubicBezTo>
                    <a:pt x="12" y="376"/>
                    <a:pt x="12" y="377"/>
                    <a:pt x="12" y="379"/>
                  </a:cubicBezTo>
                  <a:cubicBezTo>
                    <a:pt x="13" y="388"/>
                    <a:pt x="13" y="383"/>
                    <a:pt x="15" y="388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6" y="394"/>
                    <a:pt x="15" y="394"/>
                    <a:pt x="19" y="394"/>
                  </a:cubicBezTo>
                  <a:cubicBezTo>
                    <a:pt x="19" y="385"/>
                    <a:pt x="16" y="391"/>
                    <a:pt x="19" y="382"/>
                  </a:cubicBezTo>
                  <a:cubicBezTo>
                    <a:pt x="20" y="383"/>
                    <a:pt x="19" y="383"/>
                    <a:pt x="20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2" y="380"/>
                    <a:pt x="22" y="382"/>
                    <a:pt x="22" y="378"/>
                  </a:cubicBezTo>
                  <a:cubicBezTo>
                    <a:pt x="22" y="371"/>
                    <a:pt x="23" y="366"/>
                    <a:pt x="22" y="359"/>
                  </a:cubicBezTo>
                  <a:cubicBezTo>
                    <a:pt x="24" y="360"/>
                    <a:pt x="26" y="360"/>
                    <a:pt x="29" y="360"/>
                  </a:cubicBezTo>
                  <a:cubicBezTo>
                    <a:pt x="32" y="352"/>
                    <a:pt x="32" y="351"/>
                    <a:pt x="34" y="351"/>
                  </a:cubicBezTo>
                  <a:cubicBezTo>
                    <a:pt x="33" y="347"/>
                    <a:pt x="33" y="347"/>
                    <a:pt x="33" y="347"/>
                  </a:cubicBezTo>
                  <a:cubicBezTo>
                    <a:pt x="34" y="347"/>
                    <a:pt x="34" y="348"/>
                    <a:pt x="34" y="347"/>
                  </a:cubicBezTo>
                  <a:cubicBezTo>
                    <a:pt x="37" y="339"/>
                    <a:pt x="37" y="339"/>
                    <a:pt x="37" y="339"/>
                  </a:cubicBezTo>
                  <a:cubicBezTo>
                    <a:pt x="38" y="334"/>
                    <a:pt x="34" y="335"/>
                    <a:pt x="38" y="333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46" y="334"/>
                    <a:pt x="46" y="326"/>
                    <a:pt x="50" y="320"/>
                  </a:cubicBezTo>
                  <a:cubicBezTo>
                    <a:pt x="51" y="321"/>
                    <a:pt x="51" y="321"/>
                    <a:pt x="51" y="322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49" y="326"/>
                    <a:pt x="49" y="329"/>
                    <a:pt x="48" y="332"/>
                  </a:cubicBezTo>
                  <a:cubicBezTo>
                    <a:pt x="44" y="334"/>
                    <a:pt x="46" y="338"/>
                    <a:pt x="44" y="343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39" y="358"/>
                    <a:pt x="40" y="357"/>
                    <a:pt x="40" y="360"/>
                  </a:cubicBezTo>
                  <a:cubicBezTo>
                    <a:pt x="40" y="363"/>
                    <a:pt x="38" y="360"/>
                    <a:pt x="38" y="371"/>
                  </a:cubicBezTo>
                  <a:cubicBezTo>
                    <a:pt x="45" y="370"/>
                    <a:pt x="45" y="370"/>
                    <a:pt x="45" y="370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44" y="365"/>
                    <a:pt x="46" y="365"/>
                    <a:pt x="48" y="365"/>
                  </a:cubicBezTo>
                  <a:cubicBezTo>
                    <a:pt x="49" y="363"/>
                    <a:pt x="49" y="362"/>
                    <a:pt x="50" y="361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2" y="355"/>
                    <a:pt x="51" y="356"/>
                    <a:pt x="53" y="352"/>
                  </a:cubicBezTo>
                  <a:cubicBezTo>
                    <a:pt x="62" y="334"/>
                    <a:pt x="62" y="334"/>
                    <a:pt x="62" y="334"/>
                  </a:cubicBezTo>
                  <a:cubicBezTo>
                    <a:pt x="65" y="330"/>
                    <a:pt x="66" y="322"/>
                    <a:pt x="70" y="314"/>
                  </a:cubicBezTo>
                  <a:cubicBezTo>
                    <a:pt x="70" y="314"/>
                    <a:pt x="71" y="313"/>
                    <a:pt x="71" y="313"/>
                  </a:cubicBezTo>
                  <a:cubicBezTo>
                    <a:pt x="74" y="302"/>
                    <a:pt x="74" y="302"/>
                    <a:pt x="74" y="302"/>
                  </a:cubicBezTo>
                  <a:cubicBezTo>
                    <a:pt x="75" y="300"/>
                    <a:pt x="76" y="300"/>
                    <a:pt x="77" y="297"/>
                  </a:cubicBezTo>
                  <a:cubicBezTo>
                    <a:pt x="78" y="292"/>
                    <a:pt x="81" y="284"/>
                    <a:pt x="82" y="279"/>
                  </a:cubicBezTo>
                  <a:cubicBezTo>
                    <a:pt x="82" y="272"/>
                    <a:pt x="80" y="274"/>
                    <a:pt x="87" y="270"/>
                  </a:cubicBezTo>
                  <a:cubicBezTo>
                    <a:pt x="85" y="266"/>
                    <a:pt x="86" y="264"/>
                    <a:pt x="86" y="258"/>
                  </a:cubicBezTo>
                  <a:cubicBezTo>
                    <a:pt x="89" y="258"/>
                    <a:pt x="89" y="258"/>
                    <a:pt x="89" y="258"/>
                  </a:cubicBezTo>
                  <a:cubicBezTo>
                    <a:pt x="88" y="252"/>
                    <a:pt x="89" y="255"/>
                    <a:pt x="91" y="250"/>
                  </a:cubicBezTo>
                  <a:cubicBezTo>
                    <a:pt x="92" y="247"/>
                    <a:pt x="92" y="245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3" y="239"/>
                    <a:pt x="93" y="239"/>
                  </a:cubicBezTo>
                  <a:cubicBezTo>
                    <a:pt x="95" y="237"/>
                    <a:pt x="95" y="230"/>
                    <a:pt x="95" y="226"/>
                  </a:cubicBezTo>
                  <a:cubicBezTo>
                    <a:pt x="93" y="225"/>
                    <a:pt x="94" y="227"/>
                    <a:pt x="93" y="224"/>
                  </a:cubicBezTo>
                  <a:cubicBezTo>
                    <a:pt x="96" y="223"/>
                    <a:pt x="95" y="224"/>
                    <a:pt x="96" y="222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8" y="216"/>
                    <a:pt x="98" y="210"/>
                    <a:pt x="99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0" y="206"/>
                    <a:pt x="100" y="204"/>
                    <a:pt x="100" y="204"/>
                  </a:cubicBezTo>
                  <a:cubicBezTo>
                    <a:pt x="101" y="197"/>
                    <a:pt x="100" y="195"/>
                    <a:pt x="103" y="191"/>
                  </a:cubicBezTo>
                  <a:cubicBezTo>
                    <a:pt x="104" y="189"/>
                    <a:pt x="103" y="191"/>
                    <a:pt x="104" y="188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83"/>
                    <a:pt x="106" y="182"/>
                    <a:pt x="106" y="18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6" y="179"/>
                    <a:pt x="106" y="179"/>
                    <a:pt x="106" y="178"/>
                  </a:cubicBezTo>
                  <a:cubicBezTo>
                    <a:pt x="106" y="176"/>
                    <a:pt x="106" y="174"/>
                    <a:pt x="107" y="171"/>
                  </a:cubicBezTo>
                  <a:cubicBezTo>
                    <a:pt x="108" y="161"/>
                    <a:pt x="109" y="151"/>
                    <a:pt x="110" y="141"/>
                  </a:cubicBezTo>
                  <a:cubicBezTo>
                    <a:pt x="112" y="140"/>
                    <a:pt x="111" y="143"/>
                    <a:pt x="112" y="137"/>
                  </a:cubicBezTo>
                  <a:cubicBezTo>
                    <a:pt x="114" y="129"/>
                    <a:pt x="114" y="122"/>
                    <a:pt x="116" y="114"/>
                  </a:cubicBezTo>
                  <a:cubicBezTo>
                    <a:pt x="118" y="104"/>
                    <a:pt x="121" y="101"/>
                    <a:pt x="118" y="96"/>
                  </a:cubicBezTo>
                  <a:cubicBezTo>
                    <a:pt x="121" y="96"/>
                    <a:pt x="120" y="96"/>
                    <a:pt x="122" y="93"/>
                  </a:cubicBezTo>
                  <a:cubicBezTo>
                    <a:pt x="122" y="92"/>
                    <a:pt x="123" y="90"/>
                    <a:pt x="123" y="89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5" y="47"/>
                    <a:pt x="134" y="46"/>
                    <a:pt x="135" y="41"/>
                  </a:cubicBezTo>
                  <a:cubicBezTo>
                    <a:pt x="136" y="37"/>
                    <a:pt x="133" y="46"/>
                    <a:pt x="136" y="39"/>
                  </a:cubicBezTo>
                  <a:cubicBezTo>
                    <a:pt x="136" y="38"/>
                    <a:pt x="136" y="38"/>
                    <a:pt x="137" y="37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5" y="24"/>
                    <a:pt x="135" y="26"/>
                    <a:pt x="134" y="28"/>
                  </a:cubicBezTo>
                  <a:cubicBezTo>
                    <a:pt x="134" y="31"/>
                    <a:pt x="134" y="32"/>
                    <a:pt x="133" y="34"/>
                  </a:cubicBezTo>
                  <a:cubicBezTo>
                    <a:pt x="131" y="36"/>
                    <a:pt x="131" y="34"/>
                    <a:pt x="130" y="38"/>
                  </a:cubicBezTo>
                  <a:cubicBezTo>
                    <a:pt x="129" y="42"/>
                    <a:pt x="131" y="41"/>
                    <a:pt x="131" y="43"/>
                  </a:cubicBezTo>
                  <a:cubicBezTo>
                    <a:pt x="131" y="44"/>
                    <a:pt x="130" y="45"/>
                    <a:pt x="129" y="46"/>
                  </a:cubicBezTo>
                  <a:cubicBezTo>
                    <a:pt x="129" y="48"/>
                    <a:pt x="129" y="48"/>
                    <a:pt x="129" y="49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91"/>
                    <a:pt x="114" y="103"/>
                    <a:pt x="114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6" y="94"/>
                    <a:pt x="116" y="82"/>
                    <a:pt x="120" y="68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3" y="54"/>
                    <a:pt x="122" y="56"/>
                    <a:pt x="123" y="54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19" y="57"/>
                    <a:pt x="118" y="57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6" y="70"/>
                    <a:pt x="115" y="70"/>
                    <a:pt x="113" y="72"/>
                  </a:cubicBezTo>
                  <a:cubicBezTo>
                    <a:pt x="113" y="77"/>
                    <a:pt x="112" y="87"/>
                    <a:pt x="107" y="8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59"/>
                    <a:pt x="113" y="59"/>
                    <a:pt x="113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5" y="55"/>
                    <a:pt x="115" y="5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3"/>
                    <a:pt x="117" y="44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5" y="41"/>
                    <a:pt x="114" y="44"/>
                    <a:pt x="110" y="44"/>
                  </a:cubicBezTo>
                  <a:cubicBezTo>
                    <a:pt x="111" y="38"/>
                    <a:pt x="112" y="39"/>
                    <a:pt x="112" y="35"/>
                  </a:cubicBezTo>
                  <a:cubicBezTo>
                    <a:pt x="112" y="31"/>
                    <a:pt x="112" y="27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9" y="20"/>
                    <a:pt x="108" y="17"/>
                    <a:pt x="106" y="17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6"/>
                    <a:pt x="103" y="26"/>
                    <a:pt x="103" y="29"/>
                  </a:cubicBezTo>
                  <a:cubicBezTo>
                    <a:pt x="101" y="29"/>
                    <a:pt x="100" y="31"/>
                    <a:pt x="100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7" y="35"/>
                    <a:pt x="98" y="34"/>
                    <a:pt x="98" y="38"/>
                  </a:cubicBezTo>
                  <a:cubicBezTo>
                    <a:pt x="97" y="38"/>
                    <a:pt x="96" y="38"/>
                    <a:pt x="96" y="39"/>
                  </a:cubicBezTo>
                  <a:cubicBezTo>
                    <a:pt x="94" y="41"/>
                    <a:pt x="96" y="41"/>
                    <a:pt x="95" y="41"/>
                  </a:cubicBezTo>
                  <a:cubicBezTo>
                    <a:pt x="94" y="45"/>
                    <a:pt x="94" y="43"/>
                    <a:pt x="93" y="43"/>
                  </a:cubicBezTo>
                  <a:cubicBezTo>
                    <a:pt x="91" y="40"/>
                    <a:pt x="95" y="33"/>
                    <a:pt x="97" y="28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1"/>
                    <a:pt x="100" y="11"/>
                    <a:pt x="100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3255005" y="5226953"/>
              <a:ext cx="115065" cy="430516"/>
            </a:xfrm>
            <a:custGeom>
              <a:avLst/>
              <a:gdLst>
                <a:gd name="T0" fmla="*/ 107 w 115"/>
                <a:gd name="T1" fmla="*/ 400 h 428"/>
                <a:gd name="T2" fmla="*/ 99 w 115"/>
                <a:gd name="T3" fmla="*/ 395 h 428"/>
                <a:gd name="T4" fmla="*/ 92 w 115"/>
                <a:gd name="T5" fmla="*/ 343 h 428"/>
                <a:gd name="T6" fmla="*/ 99 w 115"/>
                <a:gd name="T7" fmla="*/ 390 h 428"/>
                <a:gd name="T8" fmla="*/ 89 w 115"/>
                <a:gd name="T9" fmla="*/ 288 h 428"/>
                <a:gd name="T10" fmla="*/ 92 w 115"/>
                <a:gd name="T11" fmla="*/ 327 h 428"/>
                <a:gd name="T12" fmla="*/ 90 w 115"/>
                <a:gd name="T13" fmla="*/ 323 h 428"/>
                <a:gd name="T14" fmla="*/ 29 w 115"/>
                <a:gd name="T15" fmla="*/ 262 h 428"/>
                <a:gd name="T16" fmla="*/ 30 w 115"/>
                <a:gd name="T17" fmla="*/ 260 h 428"/>
                <a:gd name="T18" fmla="*/ 21 w 115"/>
                <a:gd name="T19" fmla="*/ 229 h 428"/>
                <a:gd name="T20" fmla="*/ 15 w 115"/>
                <a:gd name="T21" fmla="*/ 219 h 428"/>
                <a:gd name="T22" fmla="*/ 26 w 115"/>
                <a:gd name="T23" fmla="*/ 200 h 428"/>
                <a:gd name="T24" fmla="*/ 49 w 115"/>
                <a:gd name="T25" fmla="*/ 289 h 428"/>
                <a:gd name="T26" fmla="*/ 58 w 115"/>
                <a:gd name="T27" fmla="*/ 342 h 428"/>
                <a:gd name="T28" fmla="*/ 43 w 115"/>
                <a:gd name="T29" fmla="*/ 306 h 428"/>
                <a:gd name="T30" fmla="*/ 35 w 115"/>
                <a:gd name="T31" fmla="*/ 274 h 428"/>
                <a:gd name="T32" fmla="*/ 31 w 115"/>
                <a:gd name="T33" fmla="*/ 240 h 428"/>
                <a:gd name="T34" fmla="*/ 20 w 115"/>
                <a:gd name="T35" fmla="*/ 181 h 428"/>
                <a:gd name="T36" fmla="*/ 13 w 115"/>
                <a:gd name="T37" fmla="*/ 119 h 428"/>
                <a:gd name="T38" fmla="*/ 37 w 115"/>
                <a:gd name="T39" fmla="*/ 230 h 428"/>
                <a:gd name="T40" fmla="*/ 25 w 115"/>
                <a:gd name="T41" fmla="*/ 139 h 428"/>
                <a:gd name="T42" fmla="*/ 27 w 115"/>
                <a:gd name="T43" fmla="*/ 137 h 428"/>
                <a:gd name="T44" fmla="*/ 33 w 115"/>
                <a:gd name="T45" fmla="*/ 200 h 428"/>
                <a:gd name="T46" fmla="*/ 36 w 115"/>
                <a:gd name="T47" fmla="*/ 32 h 428"/>
                <a:gd name="T48" fmla="*/ 63 w 115"/>
                <a:gd name="T49" fmla="*/ 120 h 428"/>
                <a:gd name="T50" fmla="*/ 62 w 115"/>
                <a:gd name="T51" fmla="*/ 117 h 428"/>
                <a:gd name="T52" fmla="*/ 57 w 115"/>
                <a:gd name="T53" fmla="*/ 83 h 428"/>
                <a:gd name="T54" fmla="*/ 43 w 115"/>
                <a:gd name="T55" fmla="*/ 15 h 428"/>
                <a:gd name="T56" fmla="*/ 37 w 115"/>
                <a:gd name="T57" fmla="*/ 0 h 428"/>
                <a:gd name="T58" fmla="*/ 34 w 115"/>
                <a:gd name="T59" fmla="*/ 19 h 428"/>
                <a:gd name="T60" fmla="*/ 26 w 115"/>
                <a:gd name="T61" fmla="*/ 7 h 428"/>
                <a:gd name="T62" fmla="*/ 17 w 115"/>
                <a:gd name="T63" fmla="*/ 24 h 428"/>
                <a:gd name="T64" fmla="*/ 11 w 115"/>
                <a:gd name="T65" fmla="*/ 90 h 428"/>
                <a:gd name="T66" fmla="*/ 4 w 115"/>
                <a:gd name="T67" fmla="*/ 111 h 428"/>
                <a:gd name="T68" fmla="*/ 3 w 115"/>
                <a:gd name="T69" fmla="*/ 174 h 428"/>
                <a:gd name="T70" fmla="*/ 6 w 115"/>
                <a:gd name="T71" fmla="*/ 200 h 428"/>
                <a:gd name="T72" fmla="*/ 6 w 115"/>
                <a:gd name="T73" fmla="*/ 212 h 428"/>
                <a:gd name="T74" fmla="*/ 6 w 115"/>
                <a:gd name="T75" fmla="*/ 229 h 428"/>
                <a:gd name="T76" fmla="*/ 6 w 115"/>
                <a:gd name="T77" fmla="*/ 259 h 428"/>
                <a:gd name="T78" fmla="*/ 1 w 115"/>
                <a:gd name="T79" fmla="*/ 271 h 428"/>
                <a:gd name="T80" fmla="*/ 5 w 115"/>
                <a:gd name="T81" fmla="*/ 284 h 428"/>
                <a:gd name="T82" fmla="*/ 11 w 115"/>
                <a:gd name="T83" fmla="*/ 297 h 428"/>
                <a:gd name="T84" fmla="*/ 17 w 115"/>
                <a:gd name="T85" fmla="*/ 308 h 428"/>
                <a:gd name="T86" fmla="*/ 27 w 115"/>
                <a:gd name="T87" fmla="*/ 330 h 428"/>
                <a:gd name="T88" fmla="*/ 53 w 115"/>
                <a:gd name="T89" fmla="*/ 365 h 428"/>
                <a:gd name="T90" fmla="*/ 44 w 115"/>
                <a:gd name="T91" fmla="*/ 344 h 428"/>
                <a:gd name="T92" fmla="*/ 40 w 115"/>
                <a:gd name="T93" fmla="*/ 325 h 428"/>
                <a:gd name="T94" fmla="*/ 48 w 115"/>
                <a:gd name="T95" fmla="*/ 342 h 428"/>
                <a:gd name="T96" fmla="*/ 59 w 115"/>
                <a:gd name="T97" fmla="*/ 356 h 428"/>
                <a:gd name="T98" fmla="*/ 66 w 115"/>
                <a:gd name="T99" fmla="*/ 374 h 428"/>
                <a:gd name="T100" fmla="*/ 91 w 115"/>
                <a:gd name="T101" fmla="*/ 421 h 428"/>
                <a:gd name="T102" fmla="*/ 98 w 115"/>
                <a:gd name="T103" fmla="*/ 401 h 428"/>
                <a:gd name="T104" fmla="*/ 104 w 115"/>
                <a:gd name="T105" fmla="*/ 408 h 428"/>
                <a:gd name="T106" fmla="*/ 109 w 115"/>
                <a:gd name="T107" fmla="*/ 416 h 428"/>
                <a:gd name="T108" fmla="*/ 115 w 115"/>
                <a:gd name="T109" fmla="*/ 418 h 428"/>
                <a:gd name="T110" fmla="*/ 110 w 115"/>
                <a:gd name="T111" fmla="*/ 363 h 428"/>
                <a:gd name="T112" fmla="*/ 103 w 115"/>
                <a:gd name="T113" fmla="*/ 332 h 428"/>
                <a:gd name="T114" fmla="*/ 98 w 115"/>
                <a:gd name="T115" fmla="*/ 313 h 428"/>
                <a:gd name="T116" fmla="*/ 93 w 115"/>
                <a:gd name="T117" fmla="*/ 274 h 428"/>
                <a:gd name="T118" fmla="*/ 86 w 115"/>
                <a:gd name="T119" fmla="*/ 270 h 428"/>
                <a:gd name="T120" fmla="*/ 75 w 115"/>
                <a:gd name="T121" fmla="*/ 170 h 428"/>
                <a:gd name="T122" fmla="*/ 66 w 115"/>
                <a:gd name="T123" fmla="*/ 131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428">
                  <a:moveTo>
                    <a:pt x="107" y="400"/>
                  </a:moveTo>
                  <a:cubicBezTo>
                    <a:pt x="106" y="391"/>
                    <a:pt x="106" y="391"/>
                    <a:pt x="106" y="391"/>
                  </a:cubicBezTo>
                  <a:cubicBezTo>
                    <a:pt x="108" y="393"/>
                    <a:pt x="109" y="397"/>
                    <a:pt x="108" y="399"/>
                  </a:cubicBezTo>
                  <a:lnTo>
                    <a:pt x="107" y="400"/>
                  </a:lnTo>
                  <a:close/>
                  <a:moveTo>
                    <a:pt x="99" y="395"/>
                  </a:moveTo>
                  <a:cubicBezTo>
                    <a:pt x="100" y="397"/>
                    <a:pt x="100" y="397"/>
                    <a:pt x="99" y="398"/>
                  </a:cubicBezTo>
                  <a:cubicBezTo>
                    <a:pt x="99" y="398"/>
                    <a:pt x="99" y="397"/>
                    <a:pt x="99" y="397"/>
                  </a:cubicBezTo>
                  <a:cubicBezTo>
                    <a:pt x="99" y="397"/>
                    <a:pt x="98" y="397"/>
                    <a:pt x="99" y="395"/>
                  </a:cubicBezTo>
                  <a:close/>
                  <a:moveTo>
                    <a:pt x="99" y="390"/>
                  </a:moveTo>
                  <a:cubicBezTo>
                    <a:pt x="96" y="389"/>
                    <a:pt x="97" y="391"/>
                    <a:pt x="97" y="387"/>
                  </a:cubicBezTo>
                  <a:cubicBezTo>
                    <a:pt x="97" y="383"/>
                    <a:pt x="97" y="383"/>
                    <a:pt x="97" y="380"/>
                  </a:cubicBezTo>
                  <a:cubicBezTo>
                    <a:pt x="96" y="368"/>
                    <a:pt x="92" y="357"/>
                    <a:pt x="92" y="343"/>
                  </a:cubicBezTo>
                  <a:cubicBezTo>
                    <a:pt x="94" y="344"/>
                    <a:pt x="94" y="343"/>
                    <a:pt x="95" y="346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6" y="365"/>
                    <a:pt x="96" y="367"/>
                    <a:pt x="97" y="370"/>
                  </a:cubicBezTo>
                  <a:cubicBezTo>
                    <a:pt x="99" y="390"/>
                    <a:pt x="99" y="390"/>
                    <a:pt x="99" y="390"/>
                  </a:cubicBezTo>
                  <a:close/>
                  <a:moveTo>
                    <a:pt x="42" y="325"/>
                  </a:moveTo>
                  <a:cubicBezTo>
                    <a:pt x="43" y="321"/>
                    <a:pt x="42" y="323"/>
                    <a:pt x="44" y="322"/>
                  </a:cubicBezTo>
                  <a:lnTo>
                    <a:pt x="42" y="325"/>
                  </a:lnTo>
                  <a:close/>
                  <a:moveTo>
                    <a:pt x="89" y="288"/>
                  </a:moveTo>
                  <a:cubicBezTo>
                    <a:pt x="93" y="296"/>
                    <a:pt x="89" y="287"/>
                    <a:pt x="91" y="299"/>
                  </a:cubicBezTo>
                  <a:cubicBezTo>
                    <a:pt x="91" y="303"/>
                    <a:pt x="91" y="312"/>
                    <a:pt x="91" y="321"/>
                  </a:cubicBezTo>
                  <a:cubicBezTo>
                    <a:pt x="92" y="326"/>
                    <a:pt x="92" y="326"/>
                    <a:pt x="92" y="326"/>
                  </a:cubicBezTo>
                  <a:cubicBezTo>
                    <a:pt x="92" y="326"/>
                    <a:pt x="92" y="326"/>
                    <a:pt x="92" y="327"/>
                  </a:cubicBezTo>
                  <a:cubicBezTo>
                    <a:pt x="93" y="331"/>
                    <a:pt x="94" y="336"/>
                    <a:pt x="95" y="341"/>
                  </a:cubicBezTo>
                  <a:cubicBezTo>
                    <a:pt x="91" y="339"/>
                    <a:pt x="93" y="343"/>
                    <a:pt x="92" y="335"/>
                  </a:cubicBezTo>
                  <a:cubicBezTo>
                    <a:pt x="92" y="332"/>
                    <a:pt x="92" y="332"/>
                    <a:pt x="91" y="329"/>
                  </a:cubicBezTo>
                  <a:cubicBezTo>
                    <a:pt x="91" y="326"/>
                    <a:pt x="91" y="325"/>
                    <a:pt x="90" y="323"/>
                  </a:cubicBezTo>
                  <a:cubicBezTo>
                    <a:pt x="88" y="311"/>
                    <a:pt x="86" y="302"/>
                    <a:pt x="89" y="288"/>
                  </a:cubicBezTo>
                  <a:close/>
                  <a:moveTo>
                    <a:pt x="30" y="260"/>
                  </a:moveTo>
                  <a:cubicBezTo>
                    <a:pt x="31" y="261"/>
                    <a:pt x="31" y="261"/>
                    <a:pt x="31" y="264"/>
                  </a:cubicBezTo>
                  <a:cubicBezTo>
                    <a:pt x="31" y="263"/>
                    <a:pt x="30" y="263"/>
                    <a:pt x="29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1"/>
                    <a:pt x="29" y="261"/>
                    <a:pt x="29" y="261"/>
                  </a:cubicBezTo>
                  <a:cubicBezTo>
                    <a:pt x="29" y="260"/>
                    <a:pt x="29" y="260"/>
                    <a:pt x="29" y="260"/>
                  </a:cubicBezTo>
                  <a:lnTo>
                    <a:pt x="30" y="260"/>
                  </a:lnTo>
                  <a:close/>
                  <a:moveTo>
                    <a:pt x="38" y="237"/>
                  </a:moveTo>
                  <a:cubicBezTo>
                    <a:pt x="40" y="238"/>
                    <a:pt x="39" y="237"/>
                    <a:pt x="39" y="240"/>
                  </a:cubicBezTo>
                  <a:lnTo>
                    <a:pt x="38" y="237"/>
                  </a:lnTo>
                  <a:close/>
                  <a:moveTo>
                    <a:pt x="21" y="229"/>
                  </a:moveTo>
                  <a:cubicBezTo>
                    <a:pt x="20" y="232"/>
                    <a:pt x="20" y="232"/>
                    <a:pt x="20" y="232"/>
                  </a:cubicBezTo>
                  <a:cubicBezTo>
                    <a:pt x="19" y="229"/>
                    <a:pt x="19" y="230"/>
                    <a:pt x="21" y="229"/>
                  </a:cubicBezTo>
                  <a:close/>
                  <a:moveTo>
                    <a:pt x="17" y="216"/>
                  </a:moveTo>
                  <a:cubicBezTo>
                    <a:pt x="16" y="219"/>
                    <a:pt x="17" y="217"/>
                    <a:pt x="15" y="219"/>
                  </a:cubicBezTo>
                  <a:cubicBezTo>
                    <a:pt x="16" y="215"/>
                    <a:pt x="14" y="216"/>
                    <a:pt x="17" y="216"/>
                  </a:cubicBezTo>
                  <a:close/>
                  <a:moveTo>
                    <a:pt x="18" y="165"/>
                  </a:moveTo>
                  <a:cubicBezTo>
                    <a:pt x="24" y="191"/>
                    <a:pt x="24" y="191"/>
                    <a:pt x="24" y="191"/>
                  </a:cubicBezTo>
                  <a:cubicBezTo>
                    <a:pt x="25" y="205"/>
                    <a:pt x="24" y="193"/>
                    <a:pt x="26" y="200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39" y="260"/>
                    <a:pt x="41" y="265"/>
                    <a:pt x="43" y="269"/>
                  </a:cubicBezTo>
                  <a:cubicBezTo>
                    <a:pt x="45" y="273"/>
                    <a:pt x="46" y="280"/>
                    <a:pt x="48" y="285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6" y="309"/>
                    <a:pt x="48" y="301"/>
                    <a:pt x="51" y="308"/>
                  </a:cubicBezTo>
                  <a:cubicBezTo>
                    <a:pt x="52" y="310"/>
                    <a:pt x="51" y="307"/>
                    <a:pt x="52" y="311"/>
                  </a:cubicBezTo>
                  <a:cubicBezTo>
                    <a:pt x="58" y="334"/>
                    <a:pt x="58" y="334"/>
                    <a:pt x="58" y="334"/>
                  </a:cubicBezTo>
                  <a:cubicBezTo>
                    <a:pt x="59" y="341"/>
                    <a:pt x="60" y="339"/>
                    <a:pt x="58" y="342"/>
                  </a:cubicBezTo>
                  <a:cubicBezTo>
                    <a:pt x="58" y="336"/>
                    <a:pt x="57" y="332"/>
                    <a:pt x="54" y="329"/>
                  </a:cubicBezTo>
                  <a:cubicBezTo>
                    <a:pt x="50" y="324"/>
                    <a:pt x="47" y="314"/>
                    <a:pt x="47" y="314"/>
                  </a:cubicBezTo>
                  <a:cubicBezTo>
                    <a:pt x="44" y="310"/>
                    <a:pt x="46" y="314"/>
                    <a:pt x="45" y="311"/>
                  </a:cubicBezTo>
                  <a:cubicBezTo>
                    <a:pt x="44" y="310"/>
                    <a:pt x="44" y="307"/>
                    <a:pt x="43" y="306"/>
                  </a:cubicBezTo>
                  <a:cubicBezTo>
                    <a:pt x="42" y="301"/>
                    <a:pt x="43" y="308"/>
                    <a:pt x="39" y="293"/>
                  </a:cubicBezTo>
                  <a:cubicBezTo>
                    <a:pt x="39" y="291"/>
                    <a:pt x="38" y="290"/>
                    <a:pt x="38" y="288"/>
                  </a:cubicBezTo>
                  <a:cubicBezTo>
                    <a:pt x="36" y="283"/>
                    <a:pt x="35" y="287"/>
                    <a:pt x="35" y="280"/>
                  </a:cubicBezTo>
                  <a:cubicBezTo>
                    <a:pt x="34" y="274"/>
                    <a:pt x="34" y="276"/>
                    <a:pt x="35" y="274"/>
                  </a:cubicBezTo>
                  <a:cubicBezTo>
                    <a:pt x="36" y="276"/>
                    <a:pt x="35" y="274"/>
                    <a:pt x="36" y="276"/>
                  </a:cubicBezTo>
                  <a:cubicBezTo>
                    <a:pt x="37" y="282"/>
                    <a:pt x="36" y="281"/>
                    <a:pt x="41" y="282"/>
                  </a:cubicBezTo>
                  <a:cubicBezTo>
                    <a:pt x="41" y="275"/>
                    <a:pt x="38" y="265"/>
                    <a:pt x="36" y="259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29" y="234"/>
                    <a:pt x="25" y="217"/>
                    <a:pt x="24" y="210"/>
                  </a:cubicBezTo>
                  <a:cubicBezTo>
                    <a:pt x="23" y="205"/>
                    <a:pt x="24" y="205"/>
                    <a:pt x="24" y="198"/>
                  </a:cubicBezTo>
                  <a:cubicBezTo>
                    <a:pt x="23" y="197"/>
                    <a:pt x="25" y="196"/>
                    <a:pt x="22" y="196"/>
                  </a:cubicBezTo>
                  <a:cubicBezTo>
                    <a:pt x="24" y="190"/>
                    <a:pt x="23" y="198"/>
                    <a:pt x="20" y="181"/>
                  </a:cubicBezTo>
                  <a:cubicBezTo>
                    <a:pt x="20" y="175"/>
                    <a:pt x="19" y="171"/>
                    <a:pt x="19" y="165"/>
                  </a:cubicBezTo>
                  <a:lnTo>
                    <a:pt x="18" y="165"/>
                  </a:lnTo>
                  <a:close/>
                  <a:moveTo>
                    <a:pt x="18" y="164"/>
                  </a:moveTo>
                  <a:cubicBezTo>
                    <a:pt x="15" y="158"/>
                    <a:pt x="13" y="128"/>
                    <a:pt x="13" y="119"/>
                  </a:cubicBezTo>
                  <a:cubicBezTo>
                    <a:pt x="17" y="121"/>
                    <a:pt x="15" y="119"/>
                    <a:pt x="15" y="130"/>
                  </a:cubicBezTo>
                  <a:lnTo>
                    <a:pt x="18" y="164"/>
                  </a:lnTo>
                  <a:close/>
                  <a:moveTo>
                    <a:pt x="37" y="223"/>
                  </a:moveTo>
                  <a:cubicBezTo>
                    <a:pt x="38" y="231"/>
                    <a:pt x="37" y="229"/>
                    <a:pt x="37" y="230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1" y="202"/>
                    <a:pt x="33" y="204"/>
                    <a:pt x="31" y="198"/>
                  </a:cubicBezTo>
                  <a:cubicBezTo>
                    <a:pt x="27" y="185"/>
                    <a:pt x="29" y="171"/>
                    <a:pt x="26" y="154"/>
                  </a:cubicBezTo>
                  <a:cubicBezTo>
                    <a:pt x="26" y="150"/>
                    <a:pt x="25" y="144"/>
                    <a:pt x="25" y="139"/>
                  </a:cubicBezTo>
                  <a:cubicBezTo>
                    <a:pt x="25" y="131"/>
                    <a:pt x="22" y="111"/>
                    <a:pt x="22" y="108"/>
                  </a:cubicBezTo>
                  <a:cubicBezTo>
                    <a:pt x="24" y="111"/>
                    <a:pt x="25" y="119"/>
                    <a:pt x="25" y="122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6" y="136"/>
                    <a:pt x="27" y="130"/>
                    <a:pt x="27" y="137"/>
                  </a:cubicBezTo>
                  <a:cubicBezTo>
                    <a:pt x="28" y="148"/>
                    <a:pt x="29" y="158"/>
                    <a:pt x="29" y="169"/>
                  </a:cubicBezTo>
                  <a:cubicBezTo>
                    <a:pt x="30" y="175"/>
                    <a:pt x="30" y="181"/>
                    <a:pt x="30" y="185"/>
                  </a:cubicBezTo>
                  <a:cubicBezTo>
                    <a:pt x="31" y="188"/>
                    <a:pt x="30" y="187"/>
                    <a:pt x="31" y="190"/>
                  </a:cubicBezTo>
                  <a:cubicBezTo>
                    <a:pt x="33" y="197"/>
                    <a:pt x="31" y="193"/>
                    <a:pt x="33" y="200"/>
                  </a:cubicBezTo>
                  <a:cubicBezTo>
                    <a:pt x="36" y="223"/>
                    <a:pt x="36" y="223"/>
                    <a:pt x="36" y="223"/>
                  </a:cubicBezTo>
                  <a:lnTo>
                    <a:pt x="37" y="223"/>
                  </a:lnTo>
                  <a:close/>
                  <a:moveTo>
                    <a:pt x="39" y="34"/>
                  </a:moveTo>
                  <a:cubicBezTo>
                    <a:pt x="35" y="34"/>
                    <a:pt x="37" y="35"/>
                    <a:pt x="36" y="32"/>
                  </a:cubicBezTo>
                  <a:cubicBezTo>
                    <a:pt x="38" y="33"/>
                    <a:pt x="37" y="32"/>
                    <a:pt x="39" y="34"/>
                  </a:cubicBezTo>
                  <a:close/>
                  <a:moveTo>
                    <a:pt x="67" y="118"/>
                  </a:moveTo>
                  <a:cubicBezTo>
                    <a:pt x="67" y="118"/>
                    <a:pt x="65" y="120"/>
                    <a:pt x="65" y="120"/>
                  </a:cubicBezTo>
                  <a:cubicBezTo>
                    <a:pt x="64" y="121"/>
                    <a:pt x="65" y="120"/>
                    <a:pt x="63" y="120"/>
                  </a:cubicBezTo>
                  <a:cubicBezTo>
                    <a:pt x="64" y="118"/>
                    <a:pt x="63" y="120"/>
                    <a:pt x="64" y="119"/>
                  </a:cubicBezTo>
                  <a:cubicBezTo>
                    <a:pt x="64" y="119"/>
                    <a:pt x="64" y="118"/>
                    <a:pt x="64" y="118"/>
                  </a:cubicBezTo>
                  <a:cubicBezTo>
                    <a:pt x="64" y="118"/>
                    <a:pt x="65" y="117"/>
                    <a:pt x="65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2"/>
                    <a:pt x="62" y="105"/>
                    <a:pt x="60" y="102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0"/>
                    <a:pt x="59" y="87"/>
                    <a:pt x="58" y="86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77"/>
                    <a:pt x="53" y="48"/>
                    <a:pt x="51" y="43"/>
                  </a:cubicBezTo>
                  <a:cubicBezTo>
                    <a:pt x="48" y="33"/>
                    <a:pt x="52" y="31"/>
                    <a:pt x="45" y="19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8"/>
                    <a:pt x="40" y="7"/>
                    <a:pt x="39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5"/>
                    <a:pt x="36" y="7"/>
                    <a:pt x="36" y="14"/>
                  </a:cubicBezTo>
                  <a:cubicBezTo>
                    <a:pt x="34" y="13"/>
                    <a:pt x="35" y="13"/>
                    <a:pt x="33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1" y="17"/>
                    <a:pt x="29" y="16"/>
                  </a:cubicBezTo>
                  <a:cubicBezTo>
                    <a:pt x="29" y="12"/>
                    <a:pt x="28" y="16"/>
                    <a:pt x="30" y="13"/>
                  </a:cubicBezTo>
                  <a:cubicBezTo>
                    <a:pt x="27" y="9"/>
                    <a:pt x="29" y="7"/>
                    <a:pt x="27" y="3"/>
                  </a:cubicBezTo>
                  <a:cubicBezTo>
                    <a:pt x="25" y="5"/>
                    <a:pt x="25" y="2"/>
                    <a:pt x="26" y="7"/>
                  </a:cubicBezTo>
                  <a:cubicBezTo>
                    <a:pt x="24" y="6"/>
                    <a:pt x="25" y="6"/>
                    <a:pt x="23" y="5"/>
                  </a:cubicBezTo>
                  <a:cubicBezTo>
                    <a:pt x="22" y="11"/>
                    <a:pt x="22" y="26"/>
                    <a:pt x="21" y="30"/>
                  </a:cubicBezTo>
                  <a:cubicBezTo>
                    <a:pt x="20" y="30"/>
                    <a:pt x="21" y="30"/>
                    <a:pt x="18" y="26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5"/>
                    <a:pt x="14" y="26"/>
                    <a:pt x="14" y="29"/>
                  </a:cubicBezTo>
                  <a:cubicBezTo>
                    <a:pt x="14" y="38"/>
                    <a:pt x="10" y="39"/>
                    <a:pt x="10" y="52"/>
                  </a:cubicBezTo>
                  <a:cubicBezTo>
                    <a:pt x="10" y="60"/>
                    <a:pt x="9" y="85"/>
                    <a:pt x="11" y="90"/>
                  </a:cubicBezTo>
                  <a:cubicBezTo>
                    <a:pt x="6" y="89"/>
                    <a:pt x="9" y="89"/>
                    <a:pt x="7" y="85"/>
                  </a:cubicBezTo>
                  <a:cubicBezTo>
                    <a:pt x="5" y="87"/>
                    <a:pt x="6" y="87"/>
                    <a:pt x="3" y="89"/>
                  </a:cubicBezTo>
                  <a:cubicBezTo>
                    <a:pt x="3" y="95"/>
                    <a:pt x="2" y="95"/>
                    <a:pt x="3" y="101"/>
                  </a:cubicBezTo>
                  <a:cubicBezTo>
                    <a:pt x="3" y="107"/>
                    <a:pt x="4" y="108"/>
                    <a:pt x="4" y="111"/>
                  </a:cubicBezTo>
                  <a:cubicBezTo>
                    <a:pt x="3" y="120"/>
                    <a:pt x="3" y="137"/>
                    <a:pt x="4" y="146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4" y="176"/>
                    <a:pt x="5" y="175"/>
                    <a:pt x="3" y="174"/>
                  </a:cubicBezTo>
                  <a:cubicBezTo>
                    <a:pt x="1" y="177"/>
                    <a:pt x="2" y="178"/>
                    <a:pt x="3" y="181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9"/>
                    <a:pt x="3" y="191"/>
                    <a:pt x="4" y="194"/>
                  </a:cubicBezTo>
                  <a:cubicBezTo>
                    <a:pt x="4" y="199"/>
                    <a:pt x="5" y="199"/>
                    <a:pt x="6" y="200"/>
                  </a:cubicBezTo>
                  <a:cubicBezTo>
                    <a:pt x="3" y="202"/>
                    <a:pt x="4" y="201"/>
                    <a:pt x="2" y="203"/>
                  </a:cubicBezTo>
                  <a:cubicBezTo>
                    <a:pt x="3" y="204"/>
                    <a:pt x="4" y="205"/>
                    <a:pt x="6" y="206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9"/>
                    <a:pt x="9" y="217"/>
                    <a:pt x="7" y="219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8"/>
                    <a:pt x="6" y="228"/>
                    <a:pt x="6" y="229"/>
                  </a:cubicBezTo>
                  <a:cubicBezTo>
                    <a:pt x="6" y="232"/>
                    <a:pt x="7" y="244"/>
                    <a:pt x="6" y="246"/>
                  </a:cubicBezTo>
                  <a:cubicBezTo>
                    <a:pt x="5" y="247"/>
                    <a:pt x="5" y="246"/>
                    <a:pt x="4" y="247"/>
                  </a:cubicBezTo>
                  <a:cubicBezTo>
                    <a:pt x="4" y="252"/>
                    <a:pt x="4" y="252"/>
                    <a:pt x="7" y="255"/>
                  </a:cubicBezTo>
                  <a:cubicBezTo>
                    <a:pt x="6" y="259"/>
                    <a:pt x="6" y="259"/>
                    <a:pt x="6" y="259"/>
                  </a:cubicBezTo>
                  <a:cubicBezTo>
                    <a:pt x="6" y="263"/>
                    <a:pt x="6" y="260"/>
                    <a:pt x="7" y="264"/>
                  </a:cubicBezTo>
                  <a:cubicBezTo>
                    <a:pt x="6" y="264"/>
                    <a:pt x="1" y="264"/>
                    <a:pt x="1" y="263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0" y="265"/>
                    <a:pt x="1" y="270"/>
                    <a:pt x="1" y="271"/>
                  </a:cubicBezTo>
                  <a:cubicBezTo>
                    <a:pt x="2" y="271"/>
                    <a:pt x="3" y="272"/>
                    <a:pt x="5" y="272"/>
                  </a:cubicBezTo>
                  <a:cubicBezTo>
                    <a:pt x="5" y="275"/>
                    <a:pt x="4" y="276"/>
                    <a:pt x="5" y="279"/>
                  </a:cubicBezTo>
                  <a:cubicBezTo>
                    <a:pt x="5" y="279"/>
                    <a:pt x="5" y="279"/>
                    <a:pt x="5" y="281"/>
                  </a:cubicBezTo>
                  <a:cubicBezTo>
                    <a:pt x="6" y="286"/>
                    <a:pt x="5" y="282"/>
                    <a:pt x="5" y="284"/>
                  </a:cubicBezTo>
                  <a:cubicBezTo>
                    <a:pt x="7" y="285"/>
                    <a:pt x="6" y="284"/>
                    <a:pt x="7" y="285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9"/>
                    <a:pt x="10" y="289"/>
                    <a:pt x="11" y="289"/>
                  </a:cubicBezTo>
                  <a:cubicBezTo>
                    <a:pt x="12" y="293"/>
                    <a:pt x="12" y="295"/>
                    <a:pt x="11" y="297"/>
                  </a:cubicBezTo>
                  <a:cubicBezTo>
                    <a:pt x="14" y="298"/>
                    <a:pt x="14" y="298"/>
                    <a:pt x="15" y="301"/>
                  </a:cubicBezTo>
                  <a:cubicBezTo>
                    <a:pt x="14" y="302"/>
                    <a:pt x="13" y="302"/>
                    <a:pt x="12" y="305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6" y="307"/>
                    <a:pt x="16" y="307"/>
                    <a:pt x="17" y="308"/>
                  </a:cubicBezTo>
                  <a:cubicBezTo>
                    <a:pt x="22" y="324"/>
                    <a:pt x="22" y="324"/>
                    <a:pt x="22" y="324"/>
                  </a:cubicBezTo>
                  <a:cubicBezTo>
                    <a:pt x="24" y="326"/>
                    <a:pt x="24" y="324"/>
                    <a:pt x="26" y="327"/>
                  </a:cubicBezTo>
                  <a:cubicBezTo>
                    <a:pt x="27" y="329"/>
                    <a:pt x="26" y="327"/>
                    <a:pt x="27" y="329"/>
                  </a:cubicBezTo>
                  <a:cubicBezTo>
                    <a:pt x="27" y="329"/>
                    <a:pt x="27" y="330"/>
                    <a:pt x="27" y="330"/>
                  </a:cubicBezTo>
                  <a:cubicBezTo>
                    <a:pt x="30" y="334"/>
                    <a:pt x="30" y="334"/>
                    <a:pt x="30" y="334"/>
                  </a:cubicBezTo>
                  <a:cubicBezTo>
                    <a:pt x="35" y="343"/>
                    <a:pt x="43" y="357"/>
                    <a:pt x="49" y="363"/>
                  </a:cubicBezTo>
                  <a:cubicBezTo>
                    <a:pt x="51" y="365"/>
                    <a:pt x="51" y="365"/>
                    <a:pt x="51" y="365"/>
                  </a:cubicBezTo>
                  <a:cubicBezTo>
                    <a:pt x="52" y="366"/>
                    <a:pt x="52" y="365"/>
                    <a:pt x="53" y="365"/>
                  </a:cubicBezTo>
                  <a:cubicBezTo>
                    <a:pt x="52" y="364"/>
                    <a:pt x="52" y="361"/>
                    <a:pt x="51" y="359"/>
                  </a:cubicBezTo>
                  <a:cubicBezTo>
                    <a:pt x="50" y="356"/>
                    <a:pt x="51" y="358"/>
                    <a:pt x="49" y="354"/>
                  </a:cubicBezTo>
                  <a:cubicBezTo>
                    <a:pt x="45" y="344"/>
                    <a:pt x="45" y="344"/>
                    <a:pt x="45" y="344"/>
                  </a:cubicBezTo>
                  <a:cubicBezTo>
                    <a:pt x="45" y="344"/>
                    <a:pt x="44" y="344"/>
                    <a:pt x="44" y="344"/>
                  </a:cubicBezTo>
                  <a:cubicBezTo>
                    <a:pt x="44" y="344"/>
                    <a:pt x="44" y="343"/>
                    <a:pt x="44" y="343"/>
                  </a:cubicBezTo>
                  <a:cubicBezTo>
                    <a:pt x="39" y="332"/>
                    <a:pt x="39" y="332"/>
                    <a:pt x="39" y="332"/>
                  </a:cubicBezTo>
                  <a:cubicBezTo>
                    <a:pt x="37" y="329"/>
                    <a:pt x="36" y="327"/>
                    <a:pt x="38" y="323"/>
                  </a:cubicBezTo>
                  <a:cubicBezTo>
                    <a:pt x="39" y="324"/>
                    <a:pt x="39" y="323"/>
                    <a:pt x="40" y="325"/>
                  </a:cubicBezTo>
                  <a:cubicBezTo>
                    <a:pt x="42" y="331"/>
                    <a:pt x="42" y="331"/>
                    <a:pt x="42" y="331"/>
                  </a:cubicBezTo>
                  <a:cubicBezTo>
                    <a:pt x="44" y="337"/>
                    <a:pt x="44" y="334"/>
                    <a:pt x="45" y="334"/>
                  </a:cubicBezTo>
                  <a:cubicBezTo>
                    <a:pt x="47" y="333"/>
                    <a:pt x="45" y="332"/>
                    <a:pt x="47" y="334"/>
                  </a:cubicBezTo>
                  <a:cubicBezTo>
                    <a:pt x="49" y="336"/>
                    <a:pt x="48" y="339"/>
                    <a:pt x="48" y="342"/>
                  </a:cubicBezTo>
                  <a:cubicBezTo>
                    <a:pt x="52" y="340"/>
                    <a:pt x="52" y="340"/>
                    <a:pt x="52" y="340"/>
                  </a:cubicBezTo>
                  <a:cubicBezTo>
                    <a:pt x="51" y="346"/>
                    <a:pt x="52" y="344"/>
                    <a:pt x="54" y="347"/>
                  </a:cubicBezTo>
                  <a:cubicBezTo>
                    <a:pt x="57" y="350"/>
                    <a:pt x="55" y="348"/>
                    <a:pt x="57" y="352"/>
                  </a:cubicBezTo>
                  <a:cubicBezTo>
                    <a:pt x="59" y="356"/>
                    <a:pt x="59" y="356"/>
                    <a:pt x="59" y="356"/>
                  </a:cubicBezTo>
                  <a:cubicBezTo>
                    <a:pt x="59" y="356"/>
                    <a:pt x="60" y="356"/>
                    <a:pt x="60" y="357"/>
                  </a:cubicBezTo>
                  <a:cubicBezTo>
                    <a:pt x="62" y="360"/>
                    <a:pt x="63" y="364"/>
                    <a:pt x="64" y="368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80"/>
                    <a:pt x="69" y="388"/>
                    <a:pt x="71" y="393"/>
                  </a:cubicBezTo>
                  <a:cubicBezTo>
                    <a:pt x="78" y="407"/>
                    <a:pt x="72" y="403"/>
                    <a:pt x="84" y="419"/>
                  </a:cubicBezTo>
                  <a:cubicBezTo>
                    <a:pt x="91" y="427"/>
                    <a:pt x="91" y="427"/>
                    <a:pt x="91" y="427"/>
                  </a:cubicBezTo>
                  <a:cubicBezTo>
                    <a:pt x="91" y="424"/>
                    <a:pt x="91" y="424"/>
                    <a:pt x="91" y="421"/>
                  </a:cubicBezTo>
                  <a:cubicBezTo>
                    <a:pt x="92" y="420"/>
                    <a:pt x="92" y="420"/>
                    <a:pt x="94" y="419"/>
                  </a:cubicBezTo>
                  <a:cubicBezTo>
                    <a:pt x="94" y="413"/>
                    <a:pt x="94" y="413"/>
                    <a:pt x="93" y="408"/>
                  </a:cubicBezTo>
                  <a:cubicBezTo>
                    <a:pt x="95" y="411"/>
                    <a:pt x="96" y="410"/>
                    <a:pt x="99" y="410"/>
                  </a:cubicBezTo>
                  <a:cubicBezTo>
                    <a:pt x="99" y="406"/>
                    <a:pt x="98" y="404"/>
                    <a:pt x="98" y="401"/>
                  </a:cubicBezTo>
                  <a:cubicBezTo>
                    <a:pt x="98" y="397"/>
                    <a:pt x="98" y="401"/>
                    <a:pt x="98" y="399"/>
                  </a:cubicBezTo>
                  <a:cubicBezTo>
                    <a:pt x="103" y="400"/>
                    <a:pt x="103" y="400"/>
                    <a:pt x="103" y="400"/>
                  </a:cubicBezTo>
                  <a:cubicBezTo>
                    <a:pt x="102" y="407"/>
                    <a:pt x="102" y="407"/>
                    <a:pt x="102" y="407"/>
                  </a:cubicBezTo>
                  <a:cubicBezTo>
                    <a:pt x="104" y="408"/>
                    <a:pt x="104" y="408"/>
                    <a:pt x="104" y="408"/>
                  </a:cubicBezTo>
                  <a:cubicBezTo>
                    <a:pt x="104" y="409"/>
                    <a:pt x="105" y="409"/>
                    <a:pt x="106" y="409"/>
                  </a:cubicBezTo>
                  <a:cubicBezTo>
                    <a:pt x="107" y="405"/>
                    <a:pt x="107" y="405"/>
                    <a:pt x="107" y="405"/>
                  </a:cubicBezTo>
                  <a:cubicBezTo>
                    <a:pt x="107" y="408"/>
                    <a:pt x="108" y="409"/>
                    <a:pt x="108" y="411"/>
                  </a:cubicBezTo>
                  <a:cubicBezTo>
                    <a:pt x="109" y="416"/>
                    <a:pt x="109" y="416"/>
                    <a:pt x="109" y="416"/>
                  </a:cubicBezTo>
                  <a:cubicBezTo>
                    <a:pt x="109" y="419"/>
                    <a:pt x="109" y="424"/>
                    <a:pt x="111" y="427"/>
                  </a:cubicBezTo>
                  <a:cubicBezTo>
                    <a:pt x="114" y="428"/>
                    <a:pt x="115" y="427"/>
                    <a:pt x="115" y="424"/>
                  </a:cubicBezTo>
                  <a:cubicBezTo>
                    <a:pt x="114" y="418"/>
                    <a:pt x="114" y="424"/>
                    <a:pt x="112" y="420"/>
                  </a:cubicBezTo>
                  <a:cubicBezTo>
                    <a:pt x="113" y="418"/>
                    <a:pt x="111" y="419"/>
                    <a:pt x="115" y="418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80"/>
                    <a:pt x="113" y="373"/>
                    <a:pt x="112" y="370"/>
                  </a:cubicBezTo>
                  <a:cubicBezTo>
                    <a:pt x="110" y="370"/>
                    <a:pt x="111" y="369"/>
                    <a:pt x="110" y="371"/>
                  </a:cubicBezTo>
                  <a:cubicBezTo>
                    <a:pt x="109" y="367"/>
                    <a:pt x="109" y="366"/>
                    <a:pt x="110" y="363"/>
                  </a:cubicBezTo>
                  <a:cubicBezTo>
                    <a:pt x="111" y="362"/>
                    <a:pt x="111" y="362"/>
                    <a:pt x="111" y="362"/>
                  </a:cubicBezTo>
                  <a:cubicBezTo>
                    <a:pt x="109" y="359"/>
                    <a:pt x="109" y="355"/>
                    <a:pt x="108" y="351"/>
                  </a:cubicBezTo>
                  <a:cubicBezTo>
                    <a:pt x="109" y="348"/>
                    <a:pt x="107" y="350"/>
                    <a:pt x="110" y="349"/>
                  </a:cubicBezTo>
                  <a:cubicBezTo>
                    <a:pt x="104" y="340"/>
                    <a:pt x="109" y="334"/>
                    <a:pt x="103" y="332"/>
                  </a:cubicBezTo>
                  <a:cubicBezTo>
                    <a:pt x="104" y="336"/>
                    <a:pt x="105" y="337"/>
                    <a:pt x="100" y="339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2"/>
                    <a:pt x="99" y="331"/>
                    <a:pt x="98" y="330"/>
                  </a:cubicBezTo>
                  <a:cubicBezTo>
                    <a:pt x="98" y="313"/>
                    <a:pt x="98" y="313"/>
                    <a:pt x="98" y="313"/>
                  </a:cubicBezTo>
                  <a:cubicBezTo>
                    <a:pt x="97" y="313"/>
                    <a:pt x="97" y="312"/>
                    <a:pt x="96" y="312"/>
                  </a:cubicBezTo>
                  <a:cubicBezTo>
                    <a:pt x="96" y="312"/>
                    <a:pt x="95" y="311"/>
                    <a:pt x="95" y="310"/>
                  </a:cubicBezTo>
                  <a:cubicBezTo>
                    <a:pt x="94" y="303"/>
                    <a:pt x="96" y="291"/>
                    <a:pt x="93" y="288"/>
                  </a:cubicBezTo>
                  <a:cubicBezTo>
                    <a:pt x="94" y="282"/>
                    <a:pt x="93" y="280"/>
                    <a:pt x="93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64"/>
                    <a:pt x="92" y="264"/>
                    <a:pt x="92" y="264"/>
                  </a:cubicBezTo>
                  <a:cubicBezTo>
                    <a:pt x="87" y="263"/>
                    <a:pt x="87" y="265"/>
                    <a:pt x="86" y="270"/>
                  </a:cubicBezTo>
                  <a:cubicBezTo>
                    <a:pt x="84" y="268"/>
                    <a:pt x="85" y="272"/>
                    <a:pt x="85" y="266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1"/>
                    <a:pt x="78" y="202"/>
                    <a:pt x="77" y="198"/>
                  </a:cubicBezTo>
                  <a:cubicBezTo>
                    <a:pt x="77" y="190"/>
                    <a:pt x="77" y="178"/>
                    <a:pt x="75" y="170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2" y="159"/>
                    <a:pt x="72" y="151"/>
                    <a:pt x="70" y="145"/>
                  </a:cubicBezTo>
                  <a:cubicBezTo>
                    <a:pt x="69" y="140"/>
                    <a:pt x="68" y="138"/>
                    <a:pt x="68" y="133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5" y="119"/>
                    <a:pt x="65" y="119"/>
                    <a:pt x="65" y="119"/>
                  </a:cubicBezTo>
                  <a:lnTo>
                    <a:pt x="67" y="1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3252657" y="4871582"/>
              <a:ext cx="123675" cy="383550"/>
            </a:xfrm>
            <a:custGeom>
              <a:avLst/>
              <a:gdLst>
                <a:gd name="T0" fmla="*/ 80 w 123"/>
                <a:gd name="T1" fmla="*/ 212 h 381"/>
                <a:gd name="T2" fmla="*/ 85 w 123"/>
                <a:gd name="T3" fmla="*/ 224 h 381"/>
                <a:gd name="T4" fmla="*/ 63 w 123"/>
                <a:gd name="T5" fmla="*/ 153 h 381"/>
                <a:gd name="T6" fmla="*/ 53 w 123"/>
                <a:gd name="T7" fmla="*/ 121 h 381"/>
                <a:gd name="T8" fmla="*/ 54 w 123"/>
                <a:gd name="T9" fmla="*/ 121 h 381"/>
                <a:gd name="T10" fmla="*/ 39 w 123"/>
                <a:gd name="T11" fmla="*/ 84 h 381"/>
                <a:gd name="T12" fmla="*/ 44 w 123"/>
                <a:gd name="T13" fmla="*/ 82 h 381"/>
                <a:gd name="T14" fmla="*/ 75 w 123"/>
                <a:gd name="T15" fmla="*/ 121 h 381"/>
                <a:gd name="T16" fmla="*/ 57 w 123"/>
                <a:gd name="T17" fmla="*/ 62 h 381"/>
                <a:gd name="T18" fmla="*/ 75 w 123"/>
                <a:gd name="T19" fmla="*/ 121 h 381"/>
                <a:gd name="T20" fmla="*/ 46 w 123"/>
                <a:gd name="T21" fmla="*/ 21 h 381"/>
                <a:gd name="T22" fmla="*/ 30 w 123"/>
                <a:gd name="T23" fmla="*/ 1 h 381"/>
                <a:gd name="T24" fmla="*/ 30 w 123"/>
                <a:gd name="T25" fmla="*/ 23 h 381"/>
                <a:gd name="T26" fmla="*/ 32 w 123"/>
                <a:gd name="T27" fmla="*/ 51 h 381"/>
                <a:gd name="T28" fmla="*/ 24 w 123"/>
                <a:gd name="T29" fmla="*/ 54 h 381"/>
                <a:gd name="T30" fmla="*/ 23 w 123"/>
                <a:gd name="T31" fmla="*/ 70 h 381"/>
                <a:gd name="T32" fmla="*/ 20 w 123"/>
                <a:gd name="T33" fmla="*/ 83 h 381"/>
                <a:gd name="T34" fmla="*/ 24 w 123"/>
                <a:gd name="T35" fmla="*/ 102 h 381"/>
                <a:gd name="T36" fmla="*/ 27 w 123"/>
                <a:gd name="T37" fmla="*/ 120 h 381"/>
                <a:gd name="T38" fmla="*/ 27 w 123"/>
                <a:gd name="T39" fmla="*/ 136 h 381"/>
                <a:gd name="T40" fmla="*/ 34 w 123"/>
                <a:gd name="T41" fmla="*/ 164 h 381"/>
                <a:gd name="T42" fmla="*/ 37 w 123"/>
                <a:gd name="T43" fmla="*/ 176 h 381"/>
                <a:gd name="T44" fmla="*/ 47 w 123"/>
                <a:gd name="T45" fmla="*/ 198 h 381"/>
                <a:gd name="T46" fmla="*/ 53 w 123"/>
                <a:gd name="T47" fmla="*/ 226 h 381"/>
                <a:gd name="T48" fmla="*/ 67 w 123"/>
                <a:gd name="T49" fmla="*/ 255 h 381"/>
                <a:gd name="T50" fmla="*/ 73 w 123"/>
                <a:gd name="T51" fmla="*/ 282 h 381"/>
                <a:gd name="T52" fmla="*/ 55 w 123"/>
                <a:gd name="T53" fmla="*/ 248 h 381"/>
                <a:gd name="T54" fmla="*/ 35 w 123"/>
                <a:gd name="T55" fmla="*/ 197 h 381"/>
                <a:gd name="T56" fmla="*/ 19 w 123"/>
                <a:gd name="T57" fmla="*/ 142 h 381"/>
                <a:gd name="T58" fmla="*/ 13 w 123"/>
                <a:gd name="T59" fmla="*/ 132 h 381"/>
                <a:gd name="T60" fmla="*/ 9 w 123"/>
                <a:gd name="T61" fmla="*/ 129 h 381"/>
                <a:gd name="T62" fmla="*/ 8 w 123"/>
                <a:gd name="T63" fmla="*/ 153 h 381"/>
                <a:gd name="T64" fmla="*/ 3 w 123"/>
                <a:gd name="T65" fmla="*/ 166 h 381"/>
                <a:gd name="T66" fmla="*/ 6 w 123"/>
                <a:gd name="T67" fmla="*/ 214 h 381"/>
                <a:gd name="T68" fmla="*/ 9 w 123"/>
                <a:gd name="T69" fmla="*/ 231 h 381"/>
                <a:gd name="T70" fmla="*/ 15 w 123"/>
                <a:gd name="T71" fmla="*/ 246 h 381"/>
                <a:gd name="T72" fmla="*/ 27 w 123"/>
                <a:gd name="T73" fmla="*/ 278 h 381"/>
                <a:gd name="T74" fmla="*/ 55 w 123"/>
                <a:gd name="T75" fmla="*/ 333 h 381"/>
                <a:gd name="T76" fmla="*/ 81 w 123"/>
                <a:gd name="T77" fmla="*/ 373 h 381"/>
                <a:gd name="T78" fmla="*/ 92 w 123"/>
                <a:gd name="T79" fmla="*/ 368 h 381"/>
                <a:gd name="T80" fmla="*/ 96 w 123"/>
                <a:gd name="T81" fmla="*/ 367 h 381"/>
                <a:gd name="T82" fmla="*/ 100 w 123"/>
                <a:gd name="T83" fmla="*/ 358 h 381"/>
                <a:gd name="T84" fmla="*/ 106 w 123"/>
                <a:gd name="T85" fmla="*/ 356 h 381"/>
                <a:gd name="T86" fmla="*/ 103 w 123"/>
                <a:gd name="T87" fmla="*/ 346 h 381"/>
                <a:gd name="T88" fmla="*/ 100 w 123"/>
                <a:gd name="T89" fmla="*/ 335 h 381"/>
                <a:gd name="T90" fmla="*/ 99 w 123"/>
                <a:gd name="T91" fmla="*/ 315 h 381"/>
                <a:gd name="T92" fmla="*/ 100 w 123"/>
                <a:gd name="T93" fmla="*/ 299 h 381"/>
                <a:gd name="T94" fmla="*/ 96 w 123"/>
                <a:gd name="T95" fmla="*/ 275 h 381"/>
                <a:gd name="T96" fmla="*/ 86 w 123"/>
                <a:gd name="T97" fmla="*/ 237 h 381"/>
                <a:gd name="T98" fmla="*/ 120 w 123"/>
                <a:gd name="T99" fmla="*/ 343 h 381"/>
                <a:gd name="T100" fmla="*/ 122 w 123"/>
                <a:gd name="T101" fmla="*/ 318 h 381"/>
                <a:gd name="T102" fmla="*/ 109 w 123"/>
                <a:gd name="T103" fmla="*/ 258 h 381"/>
                <a:gd name="T104" fmla="*/ 101 w 123"/>
                <a:gd name="T105" fmla="*/ 224 h 381"/>
                <a:gd name="T106" fmla="*/ 94 w 123"/>
                <a:gd name="T107" fmla="*/ 188 h 381"/>
                <a:gd name="T108" fmla="*/ 87 w 123"/>
                <a:gd name="T109" fmla="*/ 154 h 381"/>
                <a:gd name="T110" fmla="*/ 111 w 123"/>
                <a:gd name="T111" fmla="*/ 215 h 381"/>
                <a:gd name="T112" fmla="*/ 114 w 123"/>
                <a:gd name="T113" fmla="*/ 202 h 381"/>
                <a:gd name="T114" fmla="*/ 107 w 123"/>
                <a:gd name="T115" fmla="*/ 172 h 381"/>
                <a:gd name="T116" fmla="*/ 87 w 123"/>
                <a:gd name="T117" fmla="*/ 109 h 381"/>
                <a:gd name="T118" fmla="*/ 75 w 123"/>
                <a:gd name="T119" fmla="*/ 74 h 381"/>
                <a:gd name="T120" fmla="*/ 56 w 123"/>
                <a:gd name="T121" fmla="*/ 32 h 381"/>
                <a:gd name="T122" fmla="*/ 48 w 123"/>
                <a:gd name="T123" fmla="*/ 12 h 381"/>
                <a:gd name="T124" fmla="*/ 35 w 123"/>
                <a:gd name="T125" fmla="*/ 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381">
                  <a:moveTo>
                    <a:pt x="85" y="224"/>
                  </a:moveTo>
                  <a:cubicBezTo>
                    <a:pt x="84" y="223"/>
                    <a:pt x="85" y="223"/>
                    <a:pt x="84" y="222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6"/>
                    <a:pt x="81" y="214"/>
                    <a:pt x="80" y="212"/>
                  </a:cubicBezTo>
                  <a:cubicBezTo>
                    <a:pt x="79" y="209"/>
                    <a:pt x="80" y="213"/>
                    <a:pt x="79" y="209"/>
                  </a:cubicBezTo>
                  <a:cubicBezTo>
                    <a:pt x="82" y="210"/>
                    <a:pt x="80" y="209"/>
                    <a:pt x="81" y="212"/>
                  </a:cubicBezTo>
                  <a:cubicBezTo>
                    <a:pt x="85" y="223"/>
                    <a:pt x="85" y="223"/>
                    <a:pt x="85" y="223"/>
                  </a:cubicBezTo>
                  <a:lnTo>
                    <a:pt x="85" y="224"/>
                  </a:lnTo>
                  <a:close/>
                  <a:moveTo>
                    <a:pt x="63" y="153"/>
                  </a:moveTo>
                  <a:cubicBezTo>
                    <a:pt x="64" y="155"/>
                    <a:pt x="64" y="153"/>
                    <a:pt x="64" y="155"/>
                  </a:cubicBezTo>
                  <a:cubicBezTo>
                    <a:pt x="63" y="154"/>
                    <a:pt x="61" y="153"/>
                    <a:pt x="62" y="151"/>
                  </a:cubicBezTo>
                  <a:cubicBezTo>
                    <a:pt x="62" y="152"/>
                    <a:pt x="63" y="152"/>
                    <a:pt x="63" y="153"/>
                  </a:cubicBezTo>
                  <a:close/>
                  <a:moveTo>
                    <a:pt x="83" y="144"/>
                  </a:moveTo>
                  <a:cubicBezTo>
                    <a:pt x="86" y="147"/>
                    <a:pt x="84" y="144"/>
                    <a:pt x="85" y="147"/>
                  </a:cubicBezTo>
                  <a:cubicBezTo>
                    <a:pt x="81" y="146"/>
                    <a:pt x="83" y="147"/>
                    <a:pt x="83" y="144"/>
                  </a:cubicBezTo>
                  <a:close/>
                  <a:moveTo>
                    <a:pt x="53" y="121"/>
                  </a:moveTo>
                  <a:cubicBezTo>
                    <a:pt x="56" y="123"/>
                    <a:pt x="57" y="124"/>
                    <a:pt x="56" y="128"/>
                  </a:cubicBezTo>
                  <a:cubicBezTo>
                    <a:pt x="54" y="126"/>
                    <a:pt x="54" y="125"/>
                    <a:pt x="53" y="121"/>
                  </a:cubicBezTo>
                  <a:close/>
                  <a:moveTo>
                    <a:pt x="46" y="92"/>
                  </a:moveTo>
                  <a:cubicBezTo>
                    <a:pt x="54" y="121"/>
                    <a:pt x="54" y="121"/>
                    <a:pt x="54" y="12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7" y="109"/>
                    <a:pt x="47" y="107"/>
                    <a:pt x="45" y="104"/>
                  </a:cubicBezTo>
                  <a:cubicBezTo>
                    <a:pt x="45" y="103"/>
                    <a:pt x="44" y="101"/>
                    <a:pt x="43" y="98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7" y="80"/>
                    <a:pt x="35" y="75"/>
                    <a:pt x="34" y="71"/>
                  </a:cubicBezTo>
                  <a:cubicBezTo>
                    <a:pt x="37" y="74"/>
                    <a:pt x="35" y="72"/>
                    <a:pt x="37" y="76"/>
                  </a:cubicBezTo>
                  <a:cubicBezTo>
                    <a:pt x="38" y="78"/>
                    <a:pt x="39" y="78"/>
                    <a:pt x="39" y="82"/>
                  </a:cubicBezTo>
                  <a:cubicBezTo>
                    <a:pt x="43" y="82"/>
                    <a:pt x="40" y="81"/>
                    <a:pt x="44" y="82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3" y="92"/>
                    <a:pt x="44" y="90"/>
                    <a:pt x="45" y="92"/>
                  </a:cubicBezTo>
                  <a:lnTo>
                    <a:pt x="46" y="92"/>
                  </a:lnTo>
                  <a:close/>
                  <a:moveTo>
                    <a:pt x="75" y="121"/>
                  </a:moveTo>
                  <a:cubicBezTo>
                    <a:pt x="70" y="113"/>
                    <a:pt x="72" y="110"/>
                    <a:pt x="72" y="10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3"/>
                    <a:pt x="67" y="94"/>
                    <a:pt x="67" y="9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58"/>
                    <a:pt x="56" y="59"/>
                    <a:pt x="58" y="57"/>
                  </a:cubicBezTo>
                  <a:cubicBezTo>
                    <a:pt x="59" y="60"/>
                    <a:pt x="59" y="61"/>
                    <a:pt x="61" y="64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95"/>
                    <a:pt x="78" y="110"/>
                    <a:pt x="75" y="121"/>
                  </a:cubicBezTo>
                  <a:close/>
                  <a:moveTo>
                    <a:pt x="50" y="31"/>
                  </a:moveTo>
                  <a:cubicBezTo>
                    <a:pt x="52" y="35"/>
                    <a:pt x="56" y="49"/>
                    <a:pt x="56" y="53"/>
                  </a:cubicBezTo>
                  <a:cubicBezTo>
                    <a:pt x="53" y="51"/>
                    <a:pt x="54" y="51"/>
                    <a:pt x="52" y="45"/>
                  </a:cubicBezTo>
                  <a:cubicBezTo>
                    <a:pt x="51" y="42"/>
                    <a:pt x="46" y="23"/>
                    <a:pt x="46" y="21"/>
                  </a:cubicBezTo>
                  <a:lnTo>
                    <a:pt x="50" y="31"/>
                  </a:lnTo>
                  <a:close/>
                  <a:moveTo>
                    <a:pt x="36" y="2"/>
                  </a:moveTo>
                  <a:cubicBezTo>
                    <a:pt x="35" y="0"/>
                    <a:pt x="35" y="1"/>
                    <a:pt x="35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3"/>
                    <a:pt x="31" y="2"/>
                    <a:pt x="31" y="6"/>
                  </a:cubicBezTo>
                  <a:cubicBezTo>
                    <a:pt x="32" y="9"/>
                    <a:pt x="33" y="14"/>
                    <a:pt x="30" y="1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2"/>
                    <a:pt x="30" y="2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9"/>
                    <a:pt x="34" y="46"/>
                    <a:pt x="35" y="53"/>
                  </a:cubicBezTo>
                  <a:cubicBezTo>
                    <a:pt x="36" y="58"/>
                    <a:pt x="36" y="58"/>
                    <a:pt x="37" y="6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0" y="47"/>
                  </a:cubicBezTo>
                  <a:cubicBezTo>
                    <a:pt x="26" y="38"/>
                    <a:pt x="28" y="33"/>
                    <a:pt x="23" y="33"/>
                  </a:cubicBezTo>
                  <a:cubicBezTo>
                    <a:pt x="22" y="46"/>
                    <a:pt x="21" y="36"/>
                    <a:pt x="23" y="53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4" y="59"/>
                    <a:pt x="23" y="60"/>
                    <a:pt x="26" y="63"/>
                  </a:cubicBezTo>
                  <a:cubicBezTo>
                    <a:pt x="25" y="65"/>
                    <a:pt x="25" y="66"/>
                    <a:pt x="26" y="69"/>
                  </a:cubicBezTo>
                  <a:cubicBezTo>
                    <a:pt x="26" y="71"/>
                    <a:pt x="25" y="72"/>
                    <a:pt x="24" y="74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4"/>
                    <a:pt x="23" y="64"/>
                    <a:pt x="18" y="64"/>
                  </a:cubicBezTo>
                  <a:cubicBezTo>
                    <a:pt x="18" y="67"/>
                    <a:pt x="18" y="79"/>
                    <a:pt x="20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5"/>
                    <a:pt x="19" y="88"/>
                    <a:pt x="19" y="91"/>
                  </a:cubicBezTo>
                  <a:cubicBezTo>
                    <a:pt x="22" y="91"/>
                    <a:pt x="21" y="91"/>
                    <a:pt x="23" y="90"/>
                  </a:cubicBezTo>
                  <a:cubicBezTo>
                    <a:pt x="24" y="92"/>
                    <a:pt x="23" y="91"/>
                    <a:pt x="24" y="93"/>
                  </a:cubicBezTo>
                  <a:cubicBezTo>
                    <a:pt x="24" y="97"/>
                    <a:pt x="23" y="97"/>
                    <a:pt x="24" y="102"/>
                  </a:cubicBezTo>
                  <a:cubicBezTo>
                    <a:pt x="24" y="106"/>
                    <a:pt x="24" y="109"/>
                    <a:pt x="23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6"/>
                    <a:pt x="25" y="127"/>
                    <a:pt x="25" y="127"/>
                  </a:cubicBezTo>
                  <a:cubicBezTo>
                    <a:pt x="25" y="126"/>
                    <a:pt x="25" y="127"/>
                    <a:pt x="24" y="127"/>
                  </a:cubicBezTo>
                  <a:cubicBezTo>
                    <a:pt x="26" y="130"/>
                    <a:pt x="26" y="132"/>
                    <a:pt x="27" y="136"/>
                  </a:cubicBezTo>
                  <a:cubicBezTo>
                    <a:pt x="28" y="140"/>
                    <a:pt x="28" y="138"/>
                    <a:pt x="29" y="140"/>
                  </a:cubicBezTo>
                  <a:cubicBezTo>
                    <a:pt x="29" y="141"/>
                    <a:pt x="29" y="141"/>
                    <a:pt x="30" y="143"/>
                  </a:cubicBezTo>
                  <a:cubicBezTo>
                    <a:pt x="31" y="144"/>
                    <a:pt x="30" y="143"/>
                    <a:pt x="31" y="144"/>
                  </a:cubicBezTo>
                  <a:cubicBezTo>
                    <a:pt x="33" y="149"/>
                    <a:pt x="35" y="159"/>
                    <a:pt x="34" y="164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9"/>
                    <a:pt x="37" y="167"/>
                    <a:pt x="37" y="169"/>
                  </a:cubicBezTo>
                  <a:cubicBezTo>
                    <a:pt x="36" y="172"/>
                    <a:pt x="36" y="174"/>
                    <a:pt x="37" y="176"/>
                  </a:cubicBezTo>
                  <a:cubicBezTo>
                    <a:pt x="38" y="180"/>
                    <a:pt x="39" y="180"/>
                    <a:pt x="40" y="184"/>
                  </a:cubicBezTo>
                  <a:cubicBezTo>
                    <a:pt x="41" y="190"/>
                    <a:pt x="39" y="187"/>
                    <a:pt x="42" y="192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4" y="197"/>
                    <a:pt x="46" y="198"/>
                    <a:pt x="47" y="198"/>
                  </a:cubicBezTo>
                  <a:cubicBezTo>
                    <a:pt x="45" y="202"/>
                    <a:pt x="46" y="199"/>
                    <a:pt x="46" y="203"/>
                  </a:cubicBezTo>
                  <a:cubicBezTo>
                    <a:pt x="46" y="206"/>
                    <a:pt x="46" y="207"/>
                    <a:pt x="47" y="208"/>
                  </a:cubicBezTo>
                  <a:cubicBezTo>
                    <a:pt x="49" y="212"/>
                    <a:pt x="49" y="210"/>
                    <a:pt x="50" y="21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4" y="228"/>
                    <a:pt x="55" y="227"/>
                    <a:pt x="56" y="229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6"/>
                    <a:pt x="67" y="258"/>
                    <a:pt x="68" y="260"/>
                  </a:cubicBezTo>
                  <a:cubicBezTo>
                    <a:pt x="69" y="264"/>
                    <a:pt x="70" y="264"/>
                    <a:pt x="70" y="270"/>
                  </a:cubicBezTo>
                  <a:cubicBezTo>
                    <a:pt x="72" y="271"/>
                    <a:pt x="73" y="271"/>
                    <a:pt x="73" y="275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69" y="277"/>
                    <a:pt x="69" y="277"/>
                    <a:pt x="69" y="277"/>
                  </a:cubicBezTo>
                  <a:cubicBezTo>
                    <a:pt x="67" y="273"/>
                    <a:pt x="67" y="269"/>
                    <a:pt x="65" y="264"/>
                  </a:cubicBezTo>
                  <a:cubicBezTo>
                    <a:pt x="64" y="262"/>
                    <a:pt x="64" y="262"/>
                    <a:pt x="63" y="261"/>
                  </a:cubicBezTo>
                  <a:cubicBezTo>
                    <a:pt x="58" y="251"/>
                    <a:pt x="59" y="254"/>
                    <a:pt x="55" y="248"/>
                  </a:cubicBezTo>
                  <a:cubicBezTo>
                    <a:pt x="53" y="245"/>
                    <a:pt x="54" y="248"/>
                    <a:pt x="54" y="245"/>
                  </a:cubicBezTo>
                  <a:cubicBezTo>
                    <a:pt x="50" y="245"/>
                    <a:pt x="48" y="241"/>
                    <a:pt x="47" y="236"/>
                  </a:cubicBezTo>
                  <a:cubicBezTo>
                    <a:pt x="45" y="227"/>
                    <a:pt x="40" y="215"/>
                    <a:pt x="39" y="210"/>
                  </a:cubicBezTo>
                  <a:cubicBezTo>
                    <a:pt x="37" y="204"/>
                    <a:pt x="36" y="201"/>
                    <a:pt x="35" y="197"/>
                  </a:cubicBezTo>
                  <a:cubicBezTo>
                    <a:pt x="34" y="193"/>
                    <a:pt x="33" y="193"/>
                    <a:pt x="33" y="191"/>
                  </a:cubicBezTo>
                  <a:cubicBezTo>
                    <a:pt x="31" y="186"/>
                    <a:pt x="33" y="188"/>
                    <a:pt x="31" y="18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39"/>
                    <a:pt x="21" y="136"/>
                    <a:pt x="18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2"/>
                    <a:pt x="16" y="132"/>
                    <a:pt x="15" y="131"/>
                  </a:cubicBezTo>
                  <a:cubicBezTo>
                    <a:pt x="12" y="132"/>
                    <a:pt x="14" y="131"/>
                    <a:pt x="13" y="132"/>
                  </a:cubicBezTo>
                  <a:cubicBezTo>
                    <a:pt x="12" y="132"/>
                    <a:pt x="13" y="132"/>
                    <a:pt x="11" y="133"/>
                  </a:cubicBezTo>
                  <a:cubicBezTo>
                    <a:pt x="12" y="130"/>
                    <a:pt x="13" y="131"/>
                    <a:pt x="14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1" y="128"/>
                    <a:pt x="11" y="129"/>
                    <a:pt x="9" y="129"/>
                  </a:cubicBezTo>
                  <a:cubicBezTo>
                    <a:pt x="10" y="134"/>
                    <a:pt x="10" y="132"/>
                    <a:pt x="10" y="13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7"/>
                    <a:pt x="5" y="148"/>
                    <a:pt x="5" y="148"/>
                  </a:cubicBezTo>
                  <a:cubicBezTo>
                    <a:pt x="7" y="149"/>
                    <a:pt x="8" y="151"/>
                    <a:pt x="8" y="153"/>
                  </a:cubicBezTo>
                  <a:cubicBezTo>
                    <a:pt x="8" y="153"/>
                    <a:pt x="8" y="154"/>
                    <a:pt x="8" y="154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8"/>
                    <a:pt x="5" y="157"/>
                    <a:pt x="4" y="158"/>
                  </a:cubicBezTo>
                  <a:cubicBezTo>
                    <a:pt x="0" y="158"/>
                    <a:pt x="1" y="163"/>
                    <a:pt x="3" y="166"/>
                  </a:cubicBezTo>
                  <a:cubicBezTo>
                    <a:pt x="1" y="171"/>
                    <a:pt x="3" y="171"/>
                    <a:pt x="2" y="178"/>
                  </a:cubicBezTo>
                  <a:cubicBezTo>
                    <a:pt x="2" y="191"/>
                    <a:pt x="4" y="191"/>
                    <a:pt x="4" y="197"/>
                  </a:cubicBezTo>
                  <a:cubicBezTo>
                    <a:pt x="5" y="199"/>
                    <a:pt x="3" y="199"/>
                    <a:pt x="5" y="209"/>
                  </a:cubicBezTo>
                  <a:cubicBezTo>
                    <a:pt x="6" y="216"/>
                    <a:pt x="6" y="213"/>
                    <a:pt x="6" y="214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7" y="219"/>
                    <a:pt x="7" y="221"/>
                    <a:pt x="5" y="223"/>
                  </a:cubicBezTo>
                  <a:cubicBezTo>
                    <a:pt x="7" y="224"/>
                    <a:pt x="5" y="224"/>
                    <a:pt x="8" y="224"/>
                  </a:cubicBezTo>
                  <a:cubicBezTo>
                    <a:pt x="8" y="231"/>
                    <a:pt x="9" y="227"/>
                    <a:pt x="9" y="231"/>
                  </a:cubicBezTo>
                  <a:cubicBezTo>
                    <a:pt x="10" y="232"/>
                    <a:pt x="10" y="236"/>
                    <a:pt x="10" y="238"/>
                  </a:cubicBezTo>
                  <a:cubicBezTo>
                    <a:pt x="11" y="239"/>
                    <a:pt x="11" y="239"/>
                    <a:pt x="14" y="240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4" y="245"/>
                    <a:pt x="14" y="246"/>
                    <a:pt x="15" y="246"/>
                  </a:cubicBezTo>
                  <a:cubicBezTo>
                    <a:pt x="16" y="250"/>
                    <a:pt x="15" y="256"/>
                    <a:pt x="19" y="261"/>
                  </a:cubicBezTo>
                  <a:cubicBezTo>
                    <a:pt x="23" y="265"/>
                    <a:pt x="20" y="262"/>
                    <a:pt x="22" y="267"/>
                  </a:cubicBezTo>
                  <a:cubicBezTo>
                    <a:pt x="23" y="270"/>
                    <a:pt x="23" y="269"/>
                    <a:pt x="23" y="273"/>
                  </a:cubicBezTo>
                  <a:cubicBezTo>
                    <a:pt x="26" y="275"/>
                    <a:pt x="25" y="275"/>
                    <a:pt x="27" y="27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2" y="313"/>
                    <a:pt x="45" y="314"/>
                    <a:pt x="43" y="317"/>
                  </a:cubicBezTo>
                  <a:cubicBezTo>
                    <a:pt x="45" y="319"/>
                    <a:pt x="45" y="320"/>
                    <a:pt x="45" y="323"/>
                  </a:cubicBezTo>
                  <a:cubicBezTo>
                    <a:pt x="55" y="329"/>
                    <a:pt x="47" y="326"/>
                    <a:pt x="55" y="333"/>
                  </a:cubicBezTo>
                  <a:cubicBezTo>
                    <a:pt x="61" y="338"/>
                    <a:pt x="67" y="352"/>
                    <a:pt x="73" y="359"/>
                  </a:cubicBezTo>
                  <a:cubicBezTo>
                    <a:pt x="73" y="360"/>
                    <a:pt x="73" y="359"/>
                    <a:pt x="74" y="360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1" y="371"/>
                    <a:pt x="81" y="372"/>
                    <a:pt x="81" y="373"/>
                  </a:cubicBezTo>
                  <a:cubicBezTo>
                    <a:pt x="81" y="373"/>
                    <a:pt x="83" y="374"/>
                    <a:pt x="83" y="375"/>
                  </a:cubicBezTo>
                  <a:cubicBezTo>
                    <a:pt x="86" y="378"/>
                    <a:pt x="85" y="381"/>
                    <a:pt x="91" y="381"/>
                  </a:cubicBezTo>
                  <a:cubicBezTo>
                    <a:pt x="91" y="374"/>
                    <a:pt x="87" y="370"/>
                    <a:pt x="90" y="365"/>
                  </a:cubicBezTo>
                  <a:cubicBezTo>
                    <a:pt x="93" y="366"/>
                    <a:pt x="90" y="364"/>
                    <a:pt x="92" y="368"/>
                  </a:cubicBezTo>
                  <a:cubicBezTo>
                    <a:pt x="92" y="363"/>
                    <a:pt x="91" y="366"/>
                    <a:pt x="94" y="364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5" y="366"/>
                    <a:pt x="95" y="366"/>
                    <a:pt x="95" y="366"/>
                  </a:cubicBezTo>
                  <a:cubicBezTo>
                    <a:pt x="95" y="366"/>
                    <a:pt x="95" y="369"/>
                    <a:pt x="96" y="367"/>
                  </a:cubicBezTo>
                  <a:cubicBezTo>
                    <a:pt x="96" y="367"/>
                    <a:pt x="96" y="368"/>
                    <a:pt x="96" y="368"/>
                  </a:cubicBezTo>
                  <a:cubicBezTo>
                    <a:pt x="98" y="369"/>
                    <a:pt x="98" y="369"/>
                    <a:pt x="99" y="369"/>
                  </a:cubicBezTo>
                  <a:cubicBezTo>
                    <a:pt x="101" y="368"/>
                    <a:pt x="99" y="362"/>
                    <a:pt x="100" y="360"/>
                  </a:cubicBezTo>
                  <a:cubicBezTo>
                    <a:pt x="100" y="358"/>
                    <a:pt x="100" y="358"/>
                    <a:pt x="100" y="358"/>
                  </a:cubicBezTo>
                  <a:cubicBezTo>
                    <a:pt x="102" y="359"/>
                    <a:pt x="101" y="359"/>
                    <a:pt x="101" y="359"/>
                  </a:cubicBezTo>
                  <a:cubicBezTo>
                    <a:pt x="102" y="360"/>
                    <a:pt x="102" y="360"/>
                    <a:pt x="102" y="360"/>
                  </a:cubicBezTo>
                  <a:cubicBezTo>
                    <a:pt x="104" y="359"/>
                    <a:pt x="104" y="360"/>
                    <a:pt x="106" y="360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2" y="358"/>
                    <a:pt x="103" y="349"/>
                    <a:pt x="103" y="346"/>
                  </a:cubicBezTo>
                  <a:cubicBezTo>
                    <a:pt x="103" y="345"/>
                    <a:pt x="103" y="345"/>
                    <a:pt x="103" y="345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0" y="341"/>
                    <a:pt x="100" y="341"/>
                    <a:pt x="100" y="341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102" y="335"/>
                    <a:pt x="101" y="337"/>
                    <a:pt x="104" y="337"/>
                  </a:cubicBezTo>
                  <a:cubicBezTo>
                    <a:pt x="104" y="334"/>
                    <a:pt x="104" y="330"/>
                    <a:pt x="103" y="327"/>
                  </a:cubicBezTo>
                  <a:cubicBezTo>
                    <a:pt x="102" y="322"/>
                    <a:pt x="102" y="323"/>
                    <a:pt x="102" y="317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0" y="309"/>
                    <a:pt x="99" y="309"/>
                    <a:pt x="99" y="305"/>
                  </a:cubicBezTo>
                  <a:cubicBezTo>
                    <a:pt x="102" y="304"/>
                    <a:pt x="102" y="304"/>
                    <a:pt x="102" y="304"/>
                  </a:cubicBezTo>
                  <a:cubicBezTo>
                    <a:pt x="99" y="299"/>
                    <a:pt x="100" y="304"/>
                    <a:pt x="100" y="299"/>
                  </a:cubicBezTo>
                  <a:cubicBezTo>
                    <a:pt x="100" y="289"/>
                    <a:pt x="99" y="293"/>
                    <a:pt x="97" y="288"/>
                  </a:cubicBezTo>
                  <a:cubicBezTo>
                    <a:pt x="100" y="286"/>
                    <a:pt x="99" y="288"/>
                    <a:pt x="99" y="283"/>
                  </a:cubicBezTo>
                  <a:cubicBezTo>
                    <a:pt x="95" y="278"/>
                    <a:pt x="95" y="278"/>
                    <a:pt x="95" y="278"/>
                  </a:cubicBezTo>
                  <a:cubicBezTo>
                    <a:pt x="97" y="275"/>
                    <a:pt x="96" y="279"/>
                    <a:pt x="96" y="275"/>
                  </a:cubicBezTo>
                  <a:cubicBezTo>
                    <a:pt x="97" y="270"/>
                    <a:pt x="95" y="268"/>
                    <a:pt x="93" y="264"/>
                  </a:cubicBezTo>
                  <a:cubicBezTo>
                    <a:pt x="92" y="259"/>
                    <a:pt x="91" y="254"/>
                    <a:pt x="90" y="249"/>
                  </a:cubicBezTo>
                  <a:cubicBezTo>
                    <a:pt x="89" y="245"/>
                    <a:pt x="87" y="244"/>
                    <a:pt x="86" y="240"/>
                  </a:cubicBezTo>
                  <a:cubicBezTo>
                    <a:pt x="86" y="238"/>
                    <a:pt x="86" y="241"/>
                    <a:pt x="86" y="237"/>
                  </a:cubicBezTo>
                  <a:cubicBezTo>
                    <a:pt x="86" y="232"/>
                    <a:pt x="83" y="232"/>
                    <a:pt x="83" y="224"/>
                  </a:cubicBezTo>
                  <a:cubicBezTo>
                    <a:pt x="86" y="226"/>
                    <a:pt x="88" y="234"/>
                    <a:pt x="89" y="2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0" y="341"/>
                    <a:pt x="120" y="341"/>
                    <a:pt x="120" y="343"/>
                  </a:cubicBezTo>
                  <a:cubicBezTo>
                    <a:pt x="121" y="342"/>
                    <a:pt x="121" y="343"/>
                    <a:pt x="122" y="340"/>
                  </a:cubicBezTo>
                  <a:cubicBezTo>
                    <a:pt x="123" y="337"/>
                    <a:pt x="122" y="333"/>
                    <a:pt x="121" y="330"/>
                  </a:cubicBezTo>
                  <a:cubicBezTo>
                    <a:pt x="120" y="326"/>
                    <a:pt x="119" y="323"/>
                    <a:pt x="119" y="318"/>
                  </a:cubicBezTo>
                  <a:cubicBezTo>
                    <a:pt x="123" y="321"/>
                    <a:pt x="121" y="318"/>
                    <a:pt x="122" y="318"/>
                  </a:cubicBezTo>
                  <a:cubicBezTo>
                    <a:pt x="121" y="311"/>
                    <a:pt x="121" y="309"/>
                    <a:pt x="119" y="303"/>
                  </a:cubicBezTo>
                  <a:cubicBezTo>
                    <a:pt x="117" y="297"/>
                    <a:pt x="119" y="288"/>
                    <a:pt x="115" y="283"/>
                  </a:cubicBezTo>
                  <a:cubicBezTo>
                    <a:pt x="112" y="270"/>
                    <a:pt x="112" y="270"/>
                    <a:pt x="112" y="270"/>
                  </a:cubicBezTo>
                  <a:cubicBezTo>
                    <a:pt x="111" y="256"/>
                    <a:pt x="113" y="268"/>
                    <a:pt x="109" y="258"/>
                  </a:cubicBezTo>
                  <a:cubicBezTo>
                    <a:pt x="108" y="255"/>
                    <a:pt x="109" y="256"/>
                    <a:pt x="109" y="25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4" y="239"/>
                    <a:pt x="106" y="244"/>
                    <a:pt x="105" y="239"/>
                  </a:cubicBezTo>
                  <a:cubicBezTo>
                    <a:pt x="104" y="233"/>
                    <a:pt x="101" y="231"/>
                    <a:pt x="101" y="224"/>
                  </a:cubicBezTo>
                  <a:cubicBezTo>
                    <a:pt x="97" y="222"/>
                    <a:pt x="94" y="209"/>
                    <a:pt x="95" y="204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4" y="199"/>
                    <a:pt x="93" y="198"/>
                    <a:pt x="92" y="195"/>
                  </a:cubicBezTo>
                  <a:cubicBezTo>
                    <a:pt x="94" y="193"/>
                    <a:pt x="93" y="190"/>
                    <a:pt x="94" y="188"/>
                  </a:cubicBezTo>
                  <a:cubicBezTo>
                    <a:pt x="94" y="186"/>
                    <a:pt x="93" y="184"/>
                    <a:pt x="92" y="18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5" y="158"/>
                    <a:pt x="82" y="157"/>
                    <a:pt x="84" y="152"/>
                  </a:cubicBezTo>
                  <a:cubicBezTo>
                    <a:pt x="87" y="153"/>
                    <a:pt x="86" y="151"/>
                    <a:pt x="87" y="154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70"/>
                    <a:pt x="92" y="174"/>
                    <a:pt x="94" y="17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6" y="211"/>
                    <a:pt x="103" y="214"/>
                    <a:pt x="111" y="215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2" y="211"/>
                    <a:pt x="112" y="212"/>
                    <a:pt x="114" y="212"/>
                  </a:cubicBezTo>
                  <a:cubicBezTo>
                    <a:pt x="115" y="209"/>
                    <a:pt x="114" y="208"/>
                    <a:pt x="114" y="207"/>
                  </a:cubicBezTo>
                  <a:cubicBezTo>
                    <a:pt x="114" y="206"/>
                    <a:pt x="114" y="203"/>
                    <a:pt x="114" y="202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3" y="194"/>
                    <a:pt x="111" y="196"/>
                    <a:pt x="111" y="188"/>
                  </a:cubicBezTo>
                  <a:cubicBezTo>
                    <a:pt x="111" y="184"/>
                    <a:pt x="110" y="185"/>
                    <a:pt x="109" y="181"/>
                  </a:cubicBezTo>
                  <a:cubicBezTo>
                    <a:pt x="107" y="177"/>
                    <a:pt x="110" y="177"/>
                    <a:pt x="107" y="172"/>
                  </a:cubicBezTo>
                  <a:cubicBezTo>
                    <a:pt x="105" y="168"/>
                    <a:pt x="102" y="156"/>
                    <a:pt x="102" y="152"/>
                  </a:cubicBezTo>
                  <a:cubicBezTo>
                    <a:pt x="98" y="150"/>
                    <a:pt x="99" y="146"/>
                    <a:pt x="97" y="140"/>
                  </a:cubicBezTo>
                  <a:cubicBezTo>
                    <a:pt x="97" y="138"/>
                    <a:pt x="96" y="134"/>
                    <a:pt x="96" y="13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4" y="104"/>
                    <a:pt x="85" y="105"/>
                    <a:pt x="84" y="106"/>
                  </a:cubicBezTo>
                  <a:cubicBezTo>
                    <a:pt x="84" y="101"/>
                    <a:pt x="84" y="98"/>
                    <a:pt x="82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3" y="69"/>
                    <a:pt x="72" y="72"/>
                    <a:pt x="70" y="63"/>
                  </a:cubicBezTo>
                  <a:cubicBezTo>
                    <a:pt x="69" y="60"/>
                    <a:pt x="68" y="60"/>
                    <a:pt x="68" y="56"/>
                  </a:cubicBezTo>
                  <a:cubicBezTo>
                    <a:pt x="67" y="51"/>
                    <a:pt x="65" y="48"/>
                    <a:pt x="63" y="43"/>
                  </a:cubicBezTo>
                  <a:cubicBezTo>
                    <a:pt x="61" y="36"/>
                    <a:pt x="57" y="38"/>
                    <a:pt x="56" y="32"/>
                  </a:cubicBezTo>
                  <a:cubicBezTo>
                    <a:pt x="56" y="31"/>
                    <a:pt x="55" y="30"/>
                    <a:pt x="58" y="30"/>
                  </a:cubicBezTo>
                  <a:cubicBezTo>
                    <a:pt x="56" y="25"/>
                    <a:pt x="59" y="27"/>
                    <a:pt x="56" y="23"/>
                  </a:cubicBezTo>
                  <a:cubicBezTo>
                    <a:pt x="54" y="28"/>
                    <a:pt x="57" y="26"/>
                    <a:pt x="54" y="27"/>
                  </a:cubicBezTo>
                  <a:cubicBezTo>
                    <a:pt x="52" y="22"/>
                    <a:pt x="51" y="18"/>
                    <a:pt x="48" y="12"/>
                  </a:cubicBezTo>
                  <a:cubicBezTo>
                    <a:pt x="44" y="4"/>
                    <a:pt x="44" y="2"/>
                    <a:pt x="41" y="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6"/>
                    <a:pt x="40" y="5"/>
                    <a:pt x="36" y="4"/>
                  </a:cubicBezTo>
                  <a:cubicBezTo>
                    <a:pt x="34" y="4"/>
                    <a:pt x="36" y="4"/>
                    <a:pt x="35" y="5"/>
                  </a:cubicBezTo>
                  <a:cubicBezTo>
                    <a:pt x="35" y="4"/>
                    <a:pt x="35" y="2"/>
                    <a:pt x="35" y="2"/>
                  </a:cubicBezTo>
                  <a:lnTo>
                    <a:pt x="36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3941482" y="4485683"/>
              <a:ext cx="111934" cy="375723"/>
            </a:xfrm>
            <a:custGeom>
              <a:avLst/>
              <a:gdLst>
                <a:gd name="T0" fmla="*/ 100 w 111"/>
                <a:gd name="T1" fmla="*/ 281 h 374"/>
                <a:gd name="T2" fmla="*/ 85 w 111"/>
                <a:gd name="T3" fmla="*/ 269 h 374"/>
                <a:gd name="T4" fmla="*/ 14 w 111"/>
                <a:gd name="T5" fmla="*/ 208 h 374"/>
                <a:gd name="T6" fmla="*/ 44 w 111"/>
                <a:gd name="T7" fmla="*/ 175 h 374"/>
                <a:gd name="T8" fmla="*/ 9 w 111"/>
                <a:gd name="T9" fmla="*/ 188 h 374"/>
                <a:gd name="T10" fmla="*/ 11 w 111"/>
                <a:gd name="T11" fmla="*/ 191 h 374"/>
                <a:gd name="T12" fmla="*/ 35 w 111"/>
                <a:gd name="T13" fmla="*/ 144 h 374"/>
                <a:gd name="T14" fmla="*/ 32 w 111"/>
                <a:gd name="T15" fmla="*/ 128 h 374"/>
                <a:gd name="T16" fmla="*/ 28 w 111"/>
                <a:gd name="T17" fmla="*/ 109 h 374"/>
                <a:gd name="T18" fmla="*/ 71 w 111"/>
                <a:gd name="T19" fmla="*/ 90 h 374"/>
                <a:gd name="T20" fmla="*/ 27 w 111"/>
                <a:gd name="T21" fmla="*/ 13 h 374"/>
                <a:gd name="T22" fmla="*/ 31 w 111"/>
                <a:gd name="T23" fmla="*/ 74 h 374"/>
                <a:gd name="T24" fmla="*/ 16 w 111"/>
                <a:gd name="T25" fmla="*/ 14 h 374"/>
                <a:gd name="T26" fmla="*/ 11 w 111"/>
                <a:gd name="T27" fmla="*/ 24 h 374"/>
                <a:gd name="T28" fmla="*/ 8 w 111"/>
                <a:gd name="T29" fmla="*/ 75 h 374"/>
                <a:gd name="T30" fmla="*/ 9 w 111"/>
                <a:gd name="T31" fmla="*/ 100 h 374"/>
                <a:gd name="T32" fmla="*/ 8 w 111"/>
                <a:gd name="T33" fmla="*/ 125 h 374"/>
                <a:gd name="T34" fmla="*/ 9 w 111"/>
                <a:gd name="T35" fmla="*/ 140 h 374"/>
                <a:gd name="T36" fmla="*/ 4 w 111"/>
                <a:gd name="T37" fmla="*/ 155 h 374"/>
                <a:gd name="T38" fmla="*/ 5 w 111"/>
                <a:gd name="T39" fmla="*/ 185 h 374"/>
                <a:gd name="T40" fmla="*/ 7 w 111"/>
                <a:gd name="T41" fmla="*/ 220 h 374"/>
                <a:gd name="T42" fmla="*/ 3 w 111"/>
                <a:gd name="T43" fmla="*/ 238 h 374"/>
                <a:gd name="T44" fmla="*/ 5 w 111"/>
                <a:gd name="T45" fmla="*/ 265 h 374"/>
                <a:gd name="T46" fmla="*/ 12 w 111"/>
                <a:gd name="T47" fmla="*/ 277 h 374"/>
                <a:gd name="T48" fmla="*/ 18 w 111"/>
                <a:gd name="T49" fmla="*/ 295 h 374"/>
                <a:gd name="T50" fmla="*/ 39 w 111"/>
                <a:gd name="T51" fmla="*/ 317 h 374"/>
                <a:gd name="T52" fmla="*/ 40 w 111"/>
                <a:gd name="T53" fmla="*/ 307 h 374"/>
                <a:gd name="T54" fmla="*/ 53 w 111"/>
                <a:gd name="T55" fmla="*/ 344 h 374"/>
                <a:gd name="T56" fmla="*/ 63 w 111"/>
                <a:gd name="T57" fmla="*/ 350 h 374"/>
                <a:gd name="T58" fmla="*/ 59 w 111"/>
                <a:gd name="T59" fmla="*/ 331 h 374"/>
                <a:gd name="T60" fmla="*/ 67 w 111"/>
                <a:gd name="T61" fmla="*/ 336 h 374"/>
                <a:gd name="T62" fmla="*/ 74 w 111"/>
                <a:gd name="T63" fmla="*/ 331 h 374"/>
                <a:gd name="T64" fmla="*/ 68 w 111"/>
                <a:gd name="T65" fmla="*/ 279 h 374"/>
                <a:gd name="T66" fmla="*/ 64 w 111"/>
                <a:gd name="T67" fmla="*/ 254 h 374"/>
                <a:gd name="T68" fmla="*/ 70 w 111"/>
                <a:gd name="T69" fmla="*/ 267 h 374"/>
                <a:gd name="T70" fmla="*/ 82 w 111"/>
                <a:gd name="T71" fmla="*/ 338 h 374"/>
                <a:gd name="T72" fmla="*/ 92 w 111"/>
                <a:gd name="T73" fmla="*/ 346 h 374"/>
                <a:gd name="T74" fmla="*/ 88 w 111"/>
                <a:gd name="T75" fmla="*/ 299 h 374"/>
                <a:gd name="T76" fmla="*/ 90 w 111"/>
                <a:gd name="T77" fmla="*/ 284 h 374"/>
                <a:gd name="T78" fmla="*/ 93 w 111"/>
                <a:gd name="T79" fmla="*/ 292 h 374"/>
                <a:gd name="T80" fmla="*/ 105 w 111"/>
                <a:gd name="T81" fmla="*/ 311 h 374"/>
                <a:gd name="T82" fmla="*/ 104 w 111"/>
                <a:gd name="T83" fmla="*/ 280 h 374"/>
                <a:gd name="T84" fmla="*/ 95 w 111"/>
                <a:gd name="T85" fmla="*/ 277 h 374"/>
                <a:gd name="T86" fmla="*/ 94 w 111"/>
                <a:gd name="T87" fmla="*/ 258 h 374"/>
                <a:gd name="T88" fmla="*/ 96 w 111"/>
                <a:gd name="T89" fmla="*/ 242 h 374"/>
                <a:gd name="T90" fmla="*/ 105 w 111"/>
                <a:gd name="T91" fmla="*/ 236 h 374"/>
                <a:gd name="T92" fmla="*/ 98 w 111"/>
                <a:gd name="T93" fmla="*/ 213 h 374"/>
                <a:gd name="T94" fmla="*/ 77 w 111"/>
                <a:gd name="T95" fmla="*/ 118 h 374"/>
                <a:gd name="T96" fmla="*/ 78 w 111"/>
                <a:gd name="T97" fmla="*/ 110 h 374"/>
                <a:gd name="T98" fmla="*/ 88 w 111"/>
                <a:gd name="T99" fmla="*/ 146 h 374"/>
                <a:gd name="T100" fmla="*/ 96 w 111"/>
                <a:gd name="T101" fmla="*/ 179 h 374"/>
                <a:gd name="T102" fmla="*/ 105 w 111"/>
                <a:gd name="T103" fmla="*/ 214 h 374"/>
                <a:gd name="T104" fmla="*/ 110 w 111"/>
                <a:gd name="T105" fmla="*/ 206 h 374"/>
                <a:gd name="T106" fmla="*/ 105 w 111"/>
                <a:gd name="T107" fmla="*/ 194 h 374"/>
                <a:gd name="T108" fmla="*/ 92 w 111"/>
                <a:gd name="T109" fmla="*/ 135 h 374"/>
                <a:gd name="T110" fmla="*/ 74 w 111"/>
                <a:gd name="T111" fmla="*/ 71 h 374"/>
                <a:gd name="T112" fmla="*/ 63 w 111"/>
                <a:gd name="T113" fmla="*/ 41 h 374"/>
                <a:gd name="T114" fmla="*/ 42 w 111"/>
                <a:gd name="T115" fmla="*/ 12 h 374"/>
                <a:gd name="T116" fmla="*/ 45 w 111"/>
                <a:gd name="T117" fmla="*/ 38 h 374"/>
                <a:gd name="T118" fmla="*/ 69 w 111"/>
                <a:gd name="T119" fmla="*/ 126 h 374"/>
                <a:gd name="T120" fmla="*/ 77 w 111"/>
                <a:gd name="T121" fmla="*/ 172 h 374"/>
                <a:gd name="T122" fmla="*/ 68 w 111"/>
                <a:gd name="T123" fmla="*/ 138 h 374"/>
                <a:gd name="T124" fmla="*/ 49 w 111"/>
                <a:gd name="T125" fmla="*/ 7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374">
                  <a:moveTo>
                    <a:pt x="57" y="310"/>
                  </a:moveTo>
                  <a:cubicBezTo>
                    <a:pt x="57" y="312"/>
                    <a:pt x="57" y="313"/>
                    <a:pt x="56" y="315"/>
                  </a:cubicBezTo>
                  <a:cubicBezTo>
                    <a:pt x="55" y="312"/>
                    <a:pt x="54" y="309"/>
                    <a:pt x="54" y="306"/>
                  </a:cubicBezTo>
                  <a:cubicBezTo>
                    <a:pt x="56" y="309"/>
                    <a:pt x="56" y="306"/>
                    <a:pt x="57" y="310"/>
                  </a:cubicBezTo>
                  <a:close/>
                  <a:moveTo>
                    <a:pt x="100" y="281"/>
                  </a:moveTo>
                  <a:cubicBezTo>
                    <a:pt x="99" y="278"/>
                    <a:pt x="99" y="278"/>
                    <a:pt x="102" y="278"/>
                  </a:cubicBezTo>
                  <a:cubicBezTo>
                    <a:pt x="102" y="281"/>
                    <a:pt x="103" y="279"/>
                    <a:pt x="100" y="281"/>
                  </a:cubicBezTo>
                  <a:close/>
                  <a:moveTo>
                    <a:pt x="85" y="271"/>
                  </a:moveTo>
                  <a:cubicBezTo>
                    <a:pt x="84" y="270"/>
                    <a:pt x="84" y="270"/>
                    <a:pt x="84" y="270"/>
                  </a:cubicBezTo>
                  <a:cubicBezTo>
                    <a:pt x="84" y="270"/>
                    <a:pt x="85" y="270"/>
                    <a:pt x="85" y="269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6" y="274"/>
                    <a:pt x="86" y="270"/>
                    <a:pt x="85" y="271"/>
                  </a:cubicBezTo>
                  <a:close/>
                  <a:moveTo>
                    <a:pt x="14" y="197"/>
                  </a:moveTo>
                  <a:cubicBezTo>
                    <a:pt x="12" y="201"/>
                    <a:pt x="20" y="216"/>
                    <a:pt x="17" y="221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2" y="194"/>
                    <a:pt x="10" y="197"/>
                    <a:pt x="14" y="197"/>
                  </a:cubicBezTo>
                  <a:close/>
                  <a:moveTo>
                    <a:pt x="44" y="187"/>
                  </a:moveTo>
                  <a:cubicBezTo>
                    <a:pt x="44" y="187"/>
                    <a:pt x="44" y="187"/>
                    <a:pt x="44" y="187"/>
                  </a:cubicBezTo>
                  <a:cubicBezTo>
                    <a:pt x="42" y="183"/>
                    <a:pt x="42" y="176"/>
                    <a:pt x="43" y="173"/>
                  </a:cubicBezTo>
                  <a:cubicBezTo>
                    <a:pt x="44" y="174"/>
                    <a:pt x="44" y="173"/>
                    <a:pt x="44" y="175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4" y="187"/>
                    <a:pt x="44" y="187"/>
                    <a:pt x="44" y="187"/>
                  </a:cubicBezTo>
                  <a:close/>
                  <a:moveTo>
                    <a:pt x="11" y="191"/>
                  </a:moveTo>
                  <a:cubicBezTo>
                    <a:pt x="9" y="189"/>
                    <a:pt x="10" y="191"/>
                    <a:pt x="9" y="188"/>
                  </a:cubicBezTo>
                  <a:cubicBezTo>
                    <a:pt x="9" y="188"/>
                    <a:pt x="9" y="186"/>
                    <a:pt x="9" y="185"/>
                  </a:cubicBezTo>
                  <a:cubicBezTo>
                    <a:pt x="8" y="183"/>
                    <a:pt x="7" y="182"/>
                    <a:pt x="7" y="180"/>
                  </a:cubicBezTo>
                  <a:cubicBezTo>
                    <a:pt x="11" y="180"/>
                    <a:pt x="10" y="181"/>
                    <a:pt x="10" y="185"/>
                  </a:cubicBezTo>
                  <a:cubicBezTo>
                    <a:pt x="12" y="195"/>
                    <a:pt x="11" y="189"/>
                    <a:pt x="10" y="191"/>
                  </a:cubicBezTo>
                  <a:lnTo>
                    <a:pt x="11" y="191"/>
                  </a:lnTo>
                  <a:close/>
                  <a:moveTo>
                    <a:pt x="37" y="149"/>
                  </a:moveTo>
                  <a:cubicBezTo>
                    <a:pt x="36" y="148"/>
                    <a:pt x="35" y="148"/>
                    <a:pt x="34" y="145"/>
                  </a:cubicBezTo>
                  <a:cubicBezTo>
                    <a:pt x="32" y="138"/>
                    <a:pt x="35" y="140"/>
                    <a:pt x="36" y="140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5"/>
                    <a:pt x="36" y="145"/>
                  </a:cubicBezTo>
                  <a:cubicBezTo>
                    <a:pt x="36" y="145"/>
                    <a:pt x="36" y="145"/>
                    <a:pt x="37" y="145"/>
                  </a:cubicBezTo>
                  <a:cubicBezTo>
                    <a:pt x="37" y="145"/>
                    <a:pt x="37" y="146"/>
                    <a:pt x="37" y="146"/>
                  </a:cubicBezTo>
                  <a:cubicBezTo>
                    <a:pt x="37" y="149"/>
                    <a:pt x="37" y="149"/>
                    <a:pt x="37" y="149"/>
                  </a:cubicBezTo>
                  <a:close/>
                  <a:moveTo>
                    <a:pt x="32" y="128"/>
                  </a:moveTo>
                  <a:cubicBezTo>
                    <a:pt x="29" y="127"/>
                    <a:pt x="31" y="129"/>
                    <a:pt x="31" y="126"/>
                  </a:cubicBezTo>
                  <a:cubicBezTo>
                    <a:pt x="33" y="127"/>
                    <a:pt x="31" y="126"/>
                    <a:pt x="32" y="128"/>
                  </a:cubicBezTo>
                  <a:close/>
                  <a:moveTo>
                    <a:pt x="28" y="109"/>
                  </a:moveTo>
                  <a:cubicBezTo>
                    <a:pt x="26" y="109"/>
                    <a:pt x="25" y="109"/>
                    <a:pt x="26" y="105"/>
                  </a:cubicBezTo>
                  <a:lnTo>
                    <a:pt x="28" y="109"/>
                  </a:lnTo>
                  <a:close/>
                  <a:moveTo>
                    <a:pt x="71" y="90"/>
                  </a:moveTo>
                  <a:cubicBezTo>
                    <a:pt x="71" y="91"/>
                    <a:pt x="71" y="91"/>
                    <a:pt x="71" y="91"/>
                  </a:cubicBezTo>
                  <a:cubicBezTo>
                    <a:pt x="70" y="89"/>
                    <a:pt x="71" y="90"/>
                    <a:pt x="71" y="89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90"/>
                    <a:pt x="71" y="87"/>
                    <a:pt x="71" y="90"/>
                  </a:cubicBezTo>
                  <a:close/>
                  <a:moveTo>
                    <a:pt x="29" y="2"/>
                  </a:moveTo>
                  <a:cubicBezTo>
                    <a:pt x="28" y="0"/>
                    <a:pt x="26" y="0"/>
                    <a:pt x="23" y="0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5" y="11"/>
                    <a:pt x="27" y="13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20"/>
                    <a:pt x="27" y="20"/>
                    <a:pt x="24" y="22"/>
                  </a:cubicBezTo>
                  <a:cubicBezTo>
                    <a:pt x="25" y="28"/>
                    <a:pt x="24" y="31"/>
                    <a:pt x="25" y="36"/>
                  </a:cubicBezTo>
                  <a:cubicBezTo>
                    <a:pt x="26" y="41"/>
                    <a:pt x="26" y="43"/>
                    <a:pt x="27" y="48"/>
                  </a:cubicBezTo>
                  <a:cubicBezTo>
                    <a:pt x="29" y="56"/>
                    <a:pt x="31" y="65"/>
                    <a:pt x="31" y="74"/>
                  </a:cubicBezTo>
                  <a:cubicBezTo>
                    <a:pt x="28" y="73"/>
                    <a:pt x="27" y="66"/>
                    <a:pt x="26" y="61"/>
                  </a:cubicBezTo>
                  <a:cubicBezTo>
                    <a:pt x="25" y="58"/>
                    <a:pt x="24" y="50"/>
                    <a:pt x="23" y="45"/>
                  </a:cubicBezTo>
                  <a:cubicBezTo>
                    <a:pt x="21" y="39"/>
                    <a:pt x="19" y="24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11" y="12"/>
                    <a:pt x="9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7" y="33"/>
                    <a:pt x="10" y="47"/>
                    <a:pt x="8" y="57"/>
                  </a:cubicBezTo>
                  <a:cubicBezTo>
                    <a:pt x="7" y="63"/>
                    <a:pt x="8" y="63"/>
                    <a:pt x="10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8"/>
                    <a:pt x="8" y="75"/>
                    <a:pt x="9" y="79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0" y="88"/>
                    <a:pt x="9" y="97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2"/>
                    <a:pt x="9" y="110"/>
                    <a:pt x="9" y="110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6" y="113"/>
                    <a:pt x="7" y="111"/>
                    <a:pt x="6" y="113"/>
                  </a:cubicBezTo>
                  <a:cubicBezTo>
                    <a:pt x="8" y="118"/>
                    <a:pt x="8" y="113"/>
                    <a:pt x="8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7" y="141"/>
                    <a:pt x="7" y="141"/>
                    <a:pt x="6" y="143"/>
                  </a:cubicBezTo>
                  <a:cubicBezTo>
                    <a:pt x="6" y="141"/>
                    <a:pt x="6" y="141"/>
                    <a:pt x="7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4"/>
                    <a:pt x="4" y="145"/>
                    <a:pt x="4" y="149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81"/>
                    <a:pt x="5" y="183"/>
                    <a:pt x="5" y="185"/>
                  </a:cubicBezTo>
                  <a:cubicBezTo>
                    <a:pt x="5" y="187"/>
                    <a:pt x="5" y="187"/>
                    <a:pt x="5" y="188"/>
                  </a:cubicBezTo>
                  <a:cubicBezTo>
                    <a:pt x="8" y="196"/>
                    <a:pt x="9" y="205"/>
                    <a:pt x="10" y="212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3" y="219"/>
                    <a:pt x="13" y="221"/>
                    <a:pt x="8" y="221"/>
                  </a:cubicBezTo>
                  <a:cubicBezTo>
                    <a:pt x="8" y="221"/>
                    <a:pt x="7" y="220"/>
                    <a:pt x="7" y="220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3" y="215"/>
                    <a:pt x="5" y="215"/>
                    <a:pt x="1" y="215"/>
                  </a:cubicBezTo>
                  <a:cubicBezTo>
                    <a:pt x="0" y="219"/>
                    <a:pt x="1" y="217"/>
                    <a:pt x="1" y="221"/>
                  </a:cubicBezTo>
                  <a:cubicBezTo>
                    <a:pt x="2" y="224"/>
                    <a:pt x="1" y="223"/>
                    <a:pt x="1" y="227"/>
                  </a:cubicBezTo>
                  <a:cubicBezTo>
                    <a:pt x="1" y="231"/>
                    <a:pt x="3" y="237"/>
                    <a:pt x="3" y="238"/>
                  </a:cubicBezTo>
                  <a:cubicBezTo>
                    <a:pt x="4" y="243"/>
                    <a:pt x="3" y="237"/>
                    <a:pt x="3" y="241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7" y="256"/>
                    <a:pt x="7" y="259"/>
                    <a:pt x="7" y="261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8"/>
                    <a:pt x="1" y="267"/>
                    <a:pt x="5" y="265"/>
                  </a:cubicBezTo>
                  <a:cubicBezTo>
                    <a:pt x="5" y="270"/>
                    <a:pt x="5" y="267"/>
                    <a:pt x="6" y="268"/>
                  </a:cubicBezTo>
                  <a:cubicBezTo>
                    <a:pt x="6" y="268"/>
                    <a:pt x="6" y="269"/>
                    <a:pt x="6" y="269"/>
                  </a:cubicBezTo>
                  <a:cubicBezTo>
                    <a:pt x="7" y="272"/>
                    <a:pt x="7" y="274"/>
                    <a:pt x="10" y="272"/>
                  </a:cubicBezTo>
                  <a:cubicBezTo>
                    <a:pt x="10" y="274"/>
                    <a:pt x="10" y="274"/>
                    <a:pt x="11" y="276"/>
                  </a:cubicBezTo>
                  <a:cubicBezTo>
                    <a:pt x="11" y="276"/>
                    <a:pt x="12" y="277"/>
                    <a:pt x="12" y="277"/>
                  </a:cubicBezTo>
                  <a:cubicBezTo>
                    <a:pt x="12" y="276"/>
                    <a:pt x="12" y="277"/>
                    <a:pt x="12" y="277"/>
                  </a:cubicBezTo>
                  <a:cubicBezTo>
                    <a:pt x="12" y="284"/>
                    <a:pt x="13" y="282"/>
                    <a:pt x="13" y="289"/>
                  </a:cubicBezTo>
                  <a:cubicBezTo>
                    <a:pt x="15" y="288"/>
                    <a:pt x="15" y="287"/>
                    <a:pt x="17" y="289"/>
                  </a:cubicBezTo>
                  <a:cubicBezTo>
                    <a:pt x="18" y="292"/>
                    <a:pt x="17" y="292"/>
                    <a:pt x="17" y="294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21" y="299"/>
                    <a:pt x="21" y="299"/>
                    <a:pt x="21" y="299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30" y="304"/>
                    <a:pt x="31" y="319"/>
                    <a:pt x="40" y="323"/>
                  </a:cubicBezTo>
                  <a:cubicBezTo>
                    <a:pt x="39" y="320"/>
                    <a:pt x="39" y="320"/>
                    <a:pt x="39" y="317"/>
                  </a:cubicBezTo>
                  <a:cubicBezTo>
                    <a:pt x="38" y="313"/>
                    <a:pt x="36" y="313"/>
                    <a:pt x="37" y="309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8" y="306"/>
                    <a:pt x="39" y="306"/>
                    <a:pt x="39" y="306"/>
                  </a:cubicBezTo>
                  <a:cubicBezTo>
                    <a:pt x="39" y="306"/>
                    <a:pt x="39" y="306"/>
                    <a:pt x="39" y="306"/>
                  </a:cubicBezTo>
                  <a:cubicBezTo>
                    <a:pt x="39" y="307"/>
                    <a:pt x="40" y="307"/>
                    <a:pt x="40" y="307"/>
                  </a:cubicBezTo>
                  <a:cubicBezTo>
                    <a:pt x="42" y="318"/>
                    <a:pt x="42" y="318"/>
                    <a:pt x="42" y="318"/>
                  </a:cubicBezTo>
                  <a:cubicBezTo>
                    <a:pt x="44" y="324"/>
                    <a:pt x="45" y="322"/>
                    <a:pt x="46" y="331"/>
                  </a:cubicBezTo>
                  <a:cubicBezTo>
                    <a:pt x="49" y="336"/>
                    <a:pt x="49" y="336"/>
                    <a:pt x="49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3" y="339"/>
                    <a:pt x="51" y="342"/>
                    <a:pt x="53" y="344"/>
                  </a:cubicBezTo>
                  <a:cubicBezTo>
                    <a:pt x="55" y="348"/>
                    <a:pt x="51" y="341"/>
                    <a:pt x="55" y="346"/>
                  </a:cubicBezTo>
                  <a:cubicBezTo>
                    <a:pt x="57" y="349"/>
                    <a:pt x="58" y="354"/>
                    <a:pt x="58" y="358"/>
                  </a:cubicBezTo>
                  <a:cubicBezTo>
                    <a:pt x="60" y="363"/>
                    <a:pt x="59" y="363"/>
                    <a:pt x="62" y="364"/>
                  </a:cubicBezTo>
                  <a:cubicBezTo>
                    <a:pt x="63" y="362"/>
                    <a:pt x="63" y="366"/>
                    <a:pt x="63" y="361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2" y="346"/>
                    <a:pt x="62" y="351"/>
                    <a:pt x="61" y="345"/>
                  </a:cubicBezTo>
                  <a:cubicBezTo>
                    <a:pt x="61" y="342"/>
                    <a:pt x="61" y="341"/>
                    <a:pt x="60" y="339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59" y="336"/>
                    <a:pt x="59" y="336"/>
                    <a:pt x="59" y="335"/>
                  </a:cubicBezTo>
                  <a:cubicBezTo>
                    <a:pt x="59" y="335"/>
                    <a:pt x="59" y="333"/>
                    <a:pt x="59" y="331"/>
                  </a:cubicBezTo>
                  <a:cubicBezTo>
                    <a:pt x="58" y="328"/>
                    <a:pt x="58" y="330"/>
                    <a:pt x="57" y="326"/>
                  </a:cubicBezTo>
                  <a:cubicBezTo>
                    <a:pt x="57" y="323"/>
                    <a:pt x="57" y="322"/>
                    <a:pt x="58" y="319"/>
                  </a:cubicBezTo>
                  <a:cubicBezTo>
                    <a:pt x="62" y="319"/>
                    <a:pt x="63" y="321"/>
                    <a:pt x="64" y="325"/>
                  </a:cubicBezTo>
                  <a:cubicBezTo>
                    <a:pt x="65" y="329"/>
                    <a:pt x="66" y="332"/>
                    <a:pt x="65" y="335"/>
                  </a:cubicBezTo>
                  <a:cubicBezTo>
                    <a:pt x="67" y="336"/>
                    <a:pt x="65" y="335"/>
                    <a:pt x="67" y="336"/>
                  </a:cubicBezTo>
                  <a:cubicBezTo>
                    <a:pt x="69" y="337"/>
                    <a:pt x="66" y="336"/>
                    <a:pt x="69" y="338"/>
                  </a:cubicBezTo>
                  <a:cubicBezTo>
                    <a:pt x="69" y="334"/>
                    <a:pt x="68" y="332"/>
                    <a:pt x="69" y="329"/>
                  </a:cubicBezTo>
                  <a:cubicBezTo>
                    <a:pt x="69" y="329"/>
                    <a:pt x="70" y="331"/>
                    <a:pt x="70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1"/>
                    <a:pt x="72" y="331"/>
                    <a:pt x="74" y="331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09"/>
                    <a:pt x="71" y="307"/>
                    <a:pt x="71" y="306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291"/>
                    <a:pt x="72" y="300"/>
                    <a:pt x="69" y="286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76"/>
                    <a:pt x="68" y="278"/>
                    <a:pt x="67" y="275"/>
                  </a:cubicBezTo>
                  <a:cubicBezTo>
                    <a:pt x="67" y="272"/>
                    <a:pt x="67" y="270"/>
                    <a:pt x="67" y="267"/>
                  </a:cubicBezTo>
                  <a:cubicBezTo>
                    <a:pt x="64" y="263"/>
                    <a:pt x="65" y="263"/>
                    <a:pt x="65" y="259"/>
                  </a:cubicBezTo>
                  <a:cubicBezTo>
                    <a:pt x="64" y="257"/>
                    <a:pt x="65" y="258"/>
                    <a:pt x="63" y="257"/>
                  </a:cubicBezTo>
                  <a:cubicBezTo>
                    <a:pt x="64" y="255"/>
                    <a:pt x="65" y="258"/>
                    <a:pt x="64" y="254"/>
                  </a:cubicBezTo>
                  <a:cubicBezTo>
                    <a:pt x="63" y="249"/>
                    <a:pt x="58" y="244"/>
                    <a:pt x="60" y="237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3" y="239"/>
                    <a:pt x="61" y="238"/>
                    <a:pt x="62" y="240"/>
                  </a:cubicBezTo>
                  <a:cubicBezTo>
                    <a:pt x="63" y="242"/>
                    <a:pt x="62" y="240"/>
                    <a:pt x="63" y="242"/>
                  </a:cubicBezTo>
                  <a:cubicBezTo>
                    <a:pt x="66" y="246"/>
                    <a:pt x="69" y="263"/>
                    <a:pt x="70" y="267"/>
                  </a:cubicBezTo>
                  <a:cubicBezTo>
                    <a:pt x="72" y="282"/>
                    <a:pt x="72" y="276"/>
                    <a:pt x="73" y="287"/>
                  </a:cubicBezTo>
                  <a:cubicBezTo>
                    <a:pt x="74" y="289"/>
                    <a:pt x="74" y="289"/>
                    <a:pt x="74" y="289"/>
                  </a:cubicBezTo>
                  <a:cubicBezTo>
                    <a:pt x="74" y="290"/>
                    <a:pt x="74" y="293"/>
                    <a:pt x="75" y="293"/>
                  </a:cubicBezTo>
                  <a:cubicBezTo>
                    <a:pt x="75" y="296"/>
                    <a:pt x="76" y="299"/>
                    <a:pt x="76" y="302"/>
                  </a:cubicBezTo>
                  <a:cubicBezTo>
                    <a:pt x="79" y="313"/>
                    <a:pt x="81" y="325"/>
                    <a:pt x="82" y="338"/>
                  </a:cubicBezTo>
                  <a:cubicBezTo>
                    <a:pt x="83" y="348"/>
                    <a:pt x="83" y="365"/>
                    <a:pt x="86" y="373"/>
                  </a:cubicBezTo>
                  <a:cubicBezTo>
                    <a:pt x="90" y="372"/>
                    <a:pt x="86" y="374"/>
                    <a:pt x="90" y="371"/>
                  </a:cubicBezTo>
                  <a:cubicBezTo>
                    <a:pt x="91" y="369"/>
                    <a:pt x="89" y="369"/>
                    <a:pt x="92" y="370"/>
                  </a:cubicBezTo>
                  <a:cubicBezTo>
                    <a:pt x="91" y="363"/>
                    <a:pt x="93" y="366"/>
                    <a:pt x="94" y="361"/>
                  </a:cubicBezTo>
                  <a:cubicBezTo>
                    <a:pt x="94" y="357"/>
                    <a:pt x="92" y="351"/>
                    <a:pt x="92" y="346"/>
                  </a:cubicBezTo>
                  <a:cubicBezTo>
                    <a:pt x="92" y="340"/>
                    <a:pt x="92" y="338"/>
                    <a:pt x="90" y="332"/>
                  </a:cubicBezTo>
                  <a:cubicBezTo>
                    <a:pt x="90" y="331"/>
                    <a:pt x="90" y="331"/>
                    <a:pt x="90" y="331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299"/>
                    <a:pt x="90" y="304"/>
                    <a:pt x="89" y="301"/>
                  </a:cubicBezTo>
                  <a:cubicBezTo>
                    <a:pt x="89" y="301"/>
                    <a:pt x="88" y="300"/>
                    <a:pt x="88" y="299"/>
                  </a:cubicBezTo>
                  <a:cubicBezTo>
                    <a:pt x="88" y="297"/>
                    <a:pt x="89" y="298"/>
                    <a:pt x="88" y="294"/>
                  </a:cubicBezTo>
                  <a:cubicBezTo>
                    <a:pt x="88" y="291"/>
                    <a:pt x="87" y="286"/>
                    <a:pt x="87" y="282"/>
                  </a:cubicBezTo>
                  <a:cubicBezTo>
                    <a:pt x="90" y="284"/>
                    <a:pt x="86" y="282"/>
                    <a:pt x="89" y="283"/>
                  </a:cubicBezTo>
                  <a:cubicBezTo>
                    <a:pt x="89" y="283"/>
                    <a:pt x="89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1" y="284"/>
                    <a:pt x="91" y="285"/>
                    <a:pt x="92" y="285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94" y="291"/>
                    <a:pt x="94" y="291"/>
                    <a:pt x="94" y="291"/>
                  </a:cubicBezTo>
                  <a:cubicBezTo>
                    <a:pt x="89" y="294"/>
                    <a:pt x="99" y="290"/>
                    <a:pt x="93" y="292"/>
                  </a:cubicBezTo>
                  <a:cubicBezTo>
                    <a:pt x="91" y="293"/>
                    <a:pt x="92" y="292"/>
                    <a:pt x="90" y="293"/>
                  </a:cubicBezTo>
                  <a:cubicBezTo>
                    <a:pt x="95" y="298"/>
                    <a:pt x="95" y="298"/>
                    <a:pt x="95" y="298"/>
                  </a:cubicBezTo>
                  <a:cubicBezTo>
                    <a:pt x="98" y="297"/>
                    <a:pt x="96" y="297"/>
                    <a:pt x="99" y="296"/>
                  </a:cubicBezTo>
                  <a:cubicBezTo>
                    <a:pt x="98" y="300"/>
                    <a:pt x="98" y="297"/>
                    <a:pt x="97" y="301"/>
                  </a:cubicBezTo>
                  <a:cubicBezTo>
                    <a:pt x="100" y="308"/>
                    <a:pt x="101" y="312"/>
                    <a:pt x="105" y="311"/>
                  </a:cubicBezTo>
                  <a:cubicBezTo>
                    <a:pt x="105" y="310"/>
                    <a:pt x="105" y="310"/>
                    <a:pt x="104" y="310"/>
                  </a:cubicBezTo>
                  <a:cubicBezTo>
                    <a:pt x="102" y="305"/>
                    <a:pt x="103" y="300"/>
                    <a:pt x="102" y="295"/>
                  </a:cubicBezTo>
                  <a:cubicBezTo>
                    <a:pt x="101" y="289"/>
                    <a:pt x="100" y="296"/>
                    <a:pt x="101" y="289"/>
                  </a:cubicBezTo>
                  <a:cubicBezTo>
                    <a:pt x="101" y="286"/>
                    <a:pt x="101" y="284"/>
                    <a:pt x="101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4" y="277"/>
                    <a:pt x="103" y="276"/>
                    <a:pt x="103" y="272"/>
                  </a:cubicBezTo>
                  <a:cubicBezTo>
                    <a:pt x="102" y="273"/>
                    <a:pt x="102" y="273"/>
                    <a:pt x="100" y="273"/>
                  </a:cubicBezTo>
                  <a:cubicBezTo>
                    <a:pt x="101" y="268"/>
                    <a:pt x="101" y="270"/>
                    <a:pt x="96" y="268"/>
                  </a:cubicBezTo>
                  <a:cubicBezTo>
                    <a:pt x="96" y="269"/>
                    <a:pt x="96" y="267"/>
                    <a:pt x="95" y="271"/>
                  </a:cubicBezTo>
                  <a:cubicBezTo>
                    <a:pt x="95" y="273"/>
                    <a:pt x="96" y="275"/>
                    <a:pt x="95" y="277"/>
                  </a:cubicBezTo>
                  <a:cubicBezTo>
                    <a:pt x="93" y="274"/>
                    <a:pt x="95" y="274"/>
                    <a:pt x="93" y="270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7" y="259"/>
                    <a:pt x="95" y="260"/>
                    <a:pt x="98" y="261"/>
                  </a:cubicBezTo>
                  <a:cubicBezTo>
                    <a:pt x="98" y="261"/>
                    <a:pt x="99" y="262"/>
                    <a:pt x="98" y="257"/>
                  </a:cubicBezTo>
                  <a:cubicBezTo>
                    <a:pt x="98" y="252"/>
                    <a:pt x="95" y="254"/>
                    <a:pt x="98" y="245"/>
                  </a:cubicBezTo>
                  <a:cubicBezTo>
                    <a:pt x="96" y="246"/>
                    <a:pt x="97" y="247"/>
                    <a:pt x="95" y="249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9" y="243"/>
                    <a:pt x="98" y="246"/>
                    <a:pt x="99" y="249"/>
                  </a:cubicBezTo>
                  <a:cubicBezTo>
                    <a:pt x="101" y="254"/>
                    <a:pt x="99" y="251"/>
                    <a:pt x="101" y="252"/>
                  </a:cubicBezTo>
                  <a:cubicBezTo>
                    <a:pt x="103" y="250"/>
                    <a:pt x="103" y="253"/>
                    <a:pt x="103" y="249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6"/>
                    <a:pt x="106" y="236"/>
                    <a:pt x="106" y="236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4" y="233"/>
                    <a:pt x="104" y="233"/>
                    <a:pt x="105" y="230"/>
                  </a:cubicBezTo>
                  <a:cubicBezTo>
                    <a:pt x="103" y="231"/>
                    <a:pt x="103" y="231"/>
                    <a:pt x="102" y="230"/>
                  </a:cubicBezTo>
                  <a:cubicBezTo>
                    <a:pt x="102" y="215"/>
                    <a:pt x="99" y="221"/>
                    <a:pt x="98" y="213"/>
                  </a:cubicBezTo>
                  <a:cubicBezTo>
                    <a:pt x="98" y="206"/>
                    <a:pt x="96" y="201"/>
                    <a:pt x="96" y="195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4" y="189"/>
                    <a:pt x="93" y="187"/>
                    <a:pt x="92" y="183"/>
                  </a:cubicBezTo>
                  <a:cubicBezTo>
                    <a:pt x="91" y="180"/>
                    <a:pt x="92" y="176"/>
                    <a:pt x="90" y="17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6" y="118"/>
                    <a:pt x="76" y="117"/>
                  </a:cubicBezTo>
                  <a:cubicBezTo>
                    <a:pt x="74" y="111"/>
                    <a:pt x="76" y="112"/>
                    <a:pt x="73" y="107"/>
                  </a:cubicBezTo>
                  <a:cubicBezTo>
                    <a:pt x="72" y="102"/>
                    <a:pt x="71" y="97"/>
                    <a:pt x="72" y="94"/>
                  </a:cubicBezTo>
                  <a:cubicBezTo>
                    <a:pt x="75" y="96"/>
                    <a:pt x="75" y="101"/>
                    <a:pt x="76" y="104"/>
                  </a:cubicBezTo>
                  <a:cubicBezTo>
                    <a:pt x="77" y="107"/>
                    <a:pt x="78" y="109"/>
                    <a:pt x="78" y="110"/>
                  </a:cubicBezTo>
                  <a:cubicBezTo>
                    <a:pt x="79" y="112"/>
                    <a:pt x="79" y="115"/>
                    <a:pt x="79" y="117"/>
                  </a:cubicBezTo>
                  <a:cubicBezTo>
                    <a:pt x="79" y="117"/>
                    <a:pt x="80" y="117"/>
                    <a:pt x="81" y="118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7" y="144"/>
                    <a:pt x="88" y="145"/>
                    <a:pt x="88" y="145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4"/>
                    <a:pt x="90" y="156"/>
                    <a:pt x="92" y="161"/>
                  </a:cubicBezTo>
                  <a:cubicBezTo>
                    <a:pt x="94" y="167"/>
                    <a:pt x="94" y="173"/>
                    <a:pt x="96" y="179"/>
                  </a:cubicBezTo>
                  <a:cubicBezTo>
                    <a:pt x="97" y="185"/>
                    <a:pt x="98" y="181"/>
                    <a:pt x="98" y="188"/>
                  </a:cubicBezTo>
                  <a:cubicBezTo>
                    <a:pt x="100" y="192"/>
                    <a:pt x="98" y="187"/>
                    <a:pt x="100" y="190"/>
                  </a:cubicBezTo>
                  <a:cubicBezTo>
                    <a:pt x="103" y="195"/>
                    <a:pt x="102" y="203"/>
                    <a:pt x="105" y="212"/>
                  </a:cubicBezTo>
                  <a:cubicBezTo>
                    <a:pt x="105" y="212"/>
                    <a:pt x="105" y="213"/>
                    <a:pt x="105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6"/>
                    <a:pt x="106" y="222"/>
                    <a:pt x="108" y="224"/>
                  </a:cubicBezTo>
                  <a:cubicBezTo>
                    <a:pt x="109" y="222"/>
                    <a:pt x="109" y="222"/>
                    <a:pt x="109" y="222"/>
                  </a:cubicBezTo>
                  <a:cubicBezTo>
                    <a:pt x="109" y="222"/>
                    <a:pt x="110" y="221"/>
                    <a:pt x="110" y="221"/>
                  </a:cubicBezTo>
                  <a:cubicBezTo>
                    <a:pt x="111" y="216"/>
                    <a:pt x="110" y="216"/>
                    <a:pt x="109" y="212"/>
                  </a:cubicBezTo>
                  <a:cubicBezTo>
                    <a:pt x="108" y="208"/>
                    <a:pt x="108" y="208"/>
                    <a:pt x="110" y="206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1"/>
                    <a:pt x="103" y="198"/>
                    <a:pt x="105" y="194"/>
                  </a:cubicBezTo>
                  <a:cubicBezTo>
                    <a:pt x="104" y="190"/>
                    <a:pt x="105" y="186"/>
                    <a:pt x="103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1" y="174"/>
                    <a:pt x="102" y="170"/>
                    <a:pt x="99" y="164"/>
                  </a:cubicBezTo>
                  <a:cubicBezTo>
                    <a:pt x="97" y="157"/>
                    <a:pt x="96" y="147"/>
                    <a:pt x="95" y="141"/>
                  </a:cubicBezTo>
                  <a:cubicBezTo>
                    <a:pt x="94" y="135"/>
                    <a:pt x="95" y="138"/>
                    <a:pt x="92" y="13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8" y="122"/>
                    <a:pt x="90" y="124"/>
                    <a:pt x="89" y="12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3"/>
                    <a:pt x="81" y="87"/>
                    <a:pt x="79" y="84"/>
                  </a:cubicBezTo>
                  <a:cubicBezTo>
                    <a:pt x="76" y="81"/>
                    <a:pt x="76" y="76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2"/>
                    <a:pt x="68" y="52"/>
                    <a:pt x="67" y="52"/>
                  </a:cubicBezTo>
                  <a:cubicBezTo>
                    <a:pt x="67" y="52"/>
                    <a:pt x="67" y="51"/>
                    <a:pt x="67" y="51"/>
                  </a:cubicBezTo>
                  <a:cubicBezTo>
                    <a:pt x="65" y="45"/>
                    <a:pt x="65" y="50"/>
                    <a:pt x="63" y="41"/>
                  </a:cubicBezTo>
                  <a:cubicBezTo>
                    <a:pt x="61" y="39"/>
                    <a:pt x="61" y="40"/>
                    <a:pt x="60" y="38"/>
                  </a:cubicBezTo>
                  <a:cubicBezTo>
                    <a:pt x="59" y="33"/>
                    <a:pt x="61" y="35"/>
                    <a:pt x="55" y="2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2" y="10"/>
                    <a:pt x="42" y="8"/>
                    <a:pt x="42" y="12"/>
                  </a:cubicBezTo>
                  <a:cubicBezTo>
                    <a:pt x="42" y="12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9" y="12"/>
                    <a:pt x="39" y="13"/>
                  </a:cubicBezTo>
                  <a:cubicBezTo>
                    <a:pt x="38" y="17"/>
                    <a:pt x="39" y="18"/>
                    <a:pt x="40" y="2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6" y="42"/>
                    <a:pt x="46" y="43"/>
                  </a:cubicBezTo>
                  <a:cubicBezTo>
                    <a:pt x="47" y="44"/>
                    <a:pt x="47" y="44"/>
                    <a:pt x="47" y="47"/>
                  </a:cubicBezTo>
                  <a:cubicBezTo>
                    <a:pt x="50" y="58"/>
                    <a:pt x="54" y="71"/>
                    <a:pt x="57" y="81"/>
                  </a:cubicBezTo>
                  <a:cubicBezTo>
                    <a:pt x="60" y="90"/>
                    <a:pt x="61" y="100"/>
                    <a:pt x="64" y="10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33"/>
                    <a:pt x="73" y="147"/>
                    <a:pt x="77" y="152"/>
                  </a:cubicBezTo>
                  <a:cubicBezTo>
                    <a:pt x="77" y="162"/>
                    <a:pt x="77" y="158"/>
                    <a:pt x="80" y="164"/>
                  </a:cubicBezTo>
                  <a:cubicBezTo>
                    <a:pt x="81" y="168"/>
                    <a:pt x="84" y="179"/>
                    <a:pt x="83" y="182"/>
                  </a:cubicBezTo>
                  <a:cubicBezTo>
                    <a:pt x="82" y="188"/>
                    <a:pt x="84" y="179"/>
                    <a:pt x="79" y="182"/>
                  </a:cubicBezTo>
                  <a:cubicBezTo>
                    <a:pt x="79" y="175"/>
                    <a:pt x="77" y="177"/>
                    <a:pt x="77" y="172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2" y="167"/>
                    <a:pt x="75" y="165"/>
                    <a:pt x="73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0" y="150"/>
                    <a:pt x="69" y="142"/>
                    <a:pt x="68" y="138"/>
                  </a:cubicBezTo>
                  <a:cubicBezTo>
                    <a:pt x="65" y="130"/>
                    <a:pt x="65" y="125"/>
                    <a:pt x="64" y="12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59" y="107"/>
                    <a:pt x="60" y="106"/>
                    <a:pt x="58" y="102"/>
                  </a:cubicBezTo>
                  <a:cubicBezTo>
                    <a:pt x="56" y="99"/>
                    <a:pt x="57" y="99"/>
                    <a:pt x="56" y="95"/>
                  </a:cubicBezTo>
                  <a:cubicBezTo>
                    <a:pt x="53" y="87"/>
                    <a:pt x="52" y="90"/>
                    <a:pt x="49" y="72"/>
                  </a:cubicBezTo>
                  <a:cubicBezTo>
                    <a:pt x="45" y="49"/>
                    <a:pt x="38" y="27"/>
                    <a:pt x="31" y="5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3428777" y="5197208"/>
              <a:ext cx="100975" cy="425036"/>
            </a:xfrm>
            <a:custGeom>
              <a:avLst/>
              <a:gdLst>
                <a:gd name="T0" fmla="*/ 34 w 101"/>
                <a:gd name="T1" fmla="*/ 117 h 422"/>
                <a:gd name="T2" fmla="*/ 34 w 101"/>
                <a:gd name="T3" fmla="*/ 115 h 422"/>
                <a:gd name="T4" fmla="*/ 40 w 101"/>
                <a:gd name="T5" fmla="*/ 82 h 422"/>
                <a:gd name="T6" fmla="*/ 44 w 101"/>
                <a:gd name="T7" fmla="*/ 69 h 422"/>
                <a:gd name="T8" fmla="*/ 61 w 101"/>
                <a:gd name="T9" fmla="*/ 5 h 422"/>
                <a:gd name="T10" fmla="*/ 44 w 101"/>
                <a:gd name="T11" fmla="*/ 60 h 422"/>
                <a:gd name="T12" fmla="*/ 49 w 101"/>
                <a:gd name="T13" fmla="*/ 36 h 422"/>
                <a:gd name="T14" fmla="*/ 45 w 101"/>
                <a:gd name="T15" fmla="*/ 21 h 422"/>
                <a:gd name="T16" fmla="*/ 29 w 101"/>
                <a:gd name="T17" fmla="*/ 51 h 422"/>
                <a:gd name="T18" fmla="*/ 21 w 101"/>
                <a:gd name="T19" fmla="*/ 90 h 422"/>
                <a:gd name="T20" fmla="*/ 16 w 101"/>
                <a:gd name="T21" fmla="*/ 110 h 422"/>
                <a:gd name="T22" fmla="*/ 10 w 101"/>
                <a:gd name="T23" fmla="*/ 119 h 422"/>
                <a:gd name="T24" fmla="*/ 9 w 101"/>
                <a:gd name="T25" fmla="*/ 144 h 422"/>
                <a:gd name="T26" fmla="*/ 1 w 101"/>
                <a:gd name="T27" fmla="*/ 167 h 422"/>
                <a:gd name="T28" fmla="*/ 2 w 101"/>
                <a:gd name="T29" fmla="*/ 170 h 422"/>
                <a:gd name="T30" fmla="*/ 3 w 101"/>
                <a:gd name="T31" fmla="*/ 178 h 422"/>
                <a:gd name="T32" fmla="*/ 2 w 101"/>
                <a:gd name="T33" fmla="*/ 197 h 422"/>
                <a:gd name="T34" fmla="*/ 3 w 101"/>
                <a:gd name="T35" fmla="*/ 209 h 422"/>
                <a:gd name="T36" fmla="*/ 7 w 101"/>
                <a:gd name="T37" fmla="*/ 222 h 422"/>
                <a:gd name="T38" fmla="*/ 6 w 101"/>
                <a:gd name="T39" fmla="*/ 234 h 422"/>
                <a:gd name="T40" fmla="*/ 5 w 101"/>
                <a:gd name="T41" fmla="*/ 261 h 422"/>
                <a:gd name="T42" fmla="*/ 6 w 101"/>
                <a:gd name="T43" fmla="*/ 272 h 422"/>
                <a:gd name="T44" fmla="*/ 7 w 101"/>
                <a:gd name="T45" fmla="*/ 286 h 422"/>
                <a:gd name="T46" fmla="*/ 9 w 101"/>
                <a:gd name="T47" fmla="*/ 301 h 422"/>
                <a:gd name="T48" fmla="*/ 6 w 101"/>
                <a:gd name="T49" fmla="*/ 318 h 422"/>
                <a:gd name="T50" fmla="*/ 10 w 101"/>
                <a:gd name="T51" fmla="*/ 360 h 422"/>
                <a:gd name="T52" fmla="*/ 10 w 101"/>
                <a:gd name="T53" fmla="*/ 380 h 422"/>
                <a:gd name="T54" fmla="*/ 12 w 101"/>
                <a:gd name="T55" fmla="*/ 387 h 422"/>
                <a:gd name="T56" fmla="*/ 16 w 101"/>
                <a:gd name="T57" fmla="*/ 388 h 422"/>
                <a:gd name="T58" fmla="*/ 16 w 101"/>
                <a:gd name="T59" fmla="*/ 352 h 422"/>
                <a:gd name="T60" fmla="*/ 17 w 101"/>
                <a:gd name="T61" fmla="*/ 328 h 422"/>
                <a:gd name="T62" fmla="*/ 20 w 101"/>
                <a:gd name="T63" fmla="*/ 278 h 422"/>
                <a:gd name="T64" fmla="*/ 27 w 101"/>
                <a:gd name="T65" fmla="*/ 227 h 422"/>
                <a:gd name="T66" fmla="*/ 24 w 101"/>
                <a:gd name="T67" fmla="*/ 334 h 422"/>
                <a:gd name="T68" fmla="*/ 31 w 101"/>
                <a:gd name="T69" fmla="*/ 361 h 422"/>
                <a:gd name="T70" fmla="*/ 27 w 101"/>
                <a:gd name="T71" fmla="*/ 410 h 422"/>
                <a:gd name="T72" fmla="*/ 37 w 101"/>
                <a:gd name="T73" fmla="*/ 408 h 422"/>
                <a:gd name="T74" fmla="*/ 39 w 101"/>
                <a:gd name="T75" fmla="*/ 387 h 422"/>
                <a:gd name="T76" fmla="*/ 54 w 101"/>
                <a:gd name="T77" fmla="*/ 361 h 422"/>
                <a:gd name="T78" fmla="*/ 61 w 101"/>
                <a:gd name="T79" fmla="*/ 339 h 422"/>
                <a:gd name="T80" fmla="*/ 66 w 101"/>
                <a:gd name="T81" fmla="*/ 316 h 422"/>
                <a:gd name="T82" fmla="*/ 73 w 101"/>
                <a:gd name="T83" fmla="*/ 291 h 422"/>
                <a:gd name="T84" fmla="*/ 75 w 101"/>
                <a:gd name="T85" fmla="*/ 281 h 422"/>
                <a:gd name="T86" fmla="*/ 77 w 101"/>
                <a:gd name="T87" fmla="*/ 264 h 422"/>
                <a:gd name="T88" fmla="*/ 77 w 101"/>
                <a:gd name="T89" fmla="*/ 258 h 422"/>
                <a:gd name="T90" fmla="*/ 82 w 101"/>
                <a:gd name="T91" fmla="*/ 245 h 422"/>
                <a:gd name="T92" fmla="*/ 88 w 101"/>
                <a:gd name="T93" fmla="*/ 229 h 422"/>
                <a:gd name="T94" fmla="*/ 98 w 101"/>
                <a:gd name="T95" fmla="*/ 122 h 422"/>
                <a:gd name="T96" fmla="*/ 91 w 101"/>
                <a:gd name="T97" fmla="*/ 47 h 422"/>
                <a:gd name="T98" fmla="*/ 83 w 101"/>
                <a:gd name="T99" fmla="*/ 120 h 422"/>
                <a:gd name="T100" fmla="*/ 76 w 101"/>
                <a:gd name="T101" fmla="*/ 111 h 422"/>
                <a:gd name="T102" fmla="*/ 69 w 101"/>
                <a:gd name="T103" fmla="*/ 193 h 422"/>
                <a:gd name="T104" fmla="*/ 61 w 101"/>
                <a:gd name="T105" fmla="*/ 274 h 422"/>
                <a:gd name="T106" fmla="*/ 63 w 101"/>
                <a:gd name="T107" fmla="*/ 214 h 422"/>
                <a:gd name="T108" fmla="*/ 70 w 101"/>
                <a:gd name="T109" fmla="*/ 115 h 422"/>
                <a:gd name="T110" fmla="*/ 72 w 101"/>
                <a:gd name="T111" fmla="*/ 85 h 422"/>
                <a:gd name="T112" fmla="*/ 70 w 101"/>
                <a:gd name="T113" fmla="*/ 61 h 422"/>
                <a:gd name="T114" fmla="*/ 72 w 101"/>
                <a:gd name="T115" fmla="*/ 41 h 422"/>
                <a:gd name="T116" fmla="*/ 66 w 101"/>
                <a:gd name="T117" fmla="*/ 32 h 422"/>
                <a:gd name="T118" fmla="*/ 69 w 101"/>
                <a:gd name="T119" fmla="*/ 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422">
                  <a:moveTo>
                    <a:pt x="9" y="171"/>
                  </a:moveTo>
                  <a:cubicBezTo>
                    <a:pt x="6" y="170"/>
                    <a:pt x="8" y="171"/>
                    <a:pt x="7" y="169"/>
                  </a:cubicBezTo>
                  <a:cubicBezTo>
                    <a:pt x="9" y="170"/>
                    <a:pt x="8" y="168"/>
                    <a:pt x="9" y="171"/>
                  </a:cubicBezTo>
                  <a:close/>
                  <a:moveTo>
                    <a:pt x="34" y="117"/>
                  </a:moveTo>
                  <a:cubicBezTo>
                    <a:pt x="32" y="115"/>
                    <a:pt x="32" y="115"/>
                    <a:pt x="33" y="111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5"/>
                    <a:pt x="39" y="96"/>
                    <a:pt x="36" y="10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7"/>
                    <a:pt x="34" y="115"/>
                    <a:pt x="34" y="117"/>
                  </a:cubicBezTo>
                  <a:close/>
                  <a:moveTo>
                    <a:pt x="38" y="92"/>
                  </a:moveTo>
                  <a:cubicBezTo>
                    <a:pt x="38" y="92"/>
                    <a:pt x="36" y="92"/>
                    <a:pt x="38" y="87"/>
                  </a:cubicBezTo>
                  <a:cubicBezTo>
                    <a:pt x="38" y="86"/>
                    <a:pt x="40" y="83"/>
                    <a:pt x="40" y="82"/>
                  </a:cubicBezTo>
                  <a:cubicBezTo>
                    <a:pt x="41" y="85"/>
                    <a:pt x="41" y="79"/>
                    <a:pt x="41" y="86"/>
                  </a:cubicBezTo>
                  <a:cubicBezTo>
                    <a:pt x="38" y="92"/>
                    <a:pt x="38" y="92"/>
                    <a:pt x="38" y="92"/>
                  </a:cubicBezTo>
                  <a:close/>
                  <a:moveTo>
                    <a:pt x="43" y="76"/>
                  </a:moveTo>
                  <a:cubicBezTo>
                    <a:pt x="43" y="76"/>
                    <a:pt x="38" y="78"/>
                    <a:pt x="44" y="69"/>
                  </a:cubicBezTo>
                  <a:cubicBezTo>
                    <a:pt x="44" y="74"/>
                    <a:pt x="43" y="74"/>
                    <a:pt x="43" y="76"/>
                  </a:cubicBezTo>
                  <a:close/>
                  <a:moveTo>
                    <a:pt x="67" y="16"/>
                  </a:moveTo>
                  <a:cubicBezTo>
                    <a:pt x="67" y="5"/>
                    <a:pt x="66" y="9"/>
                    <a:pt x="65" y="0"/>
                  </a:cubicBezTo>
                  <a:cubicBezTo>
                    <a:pt x="62" y="1"/>
                    <a:pt x="62" y="2"/>
                    <a:pt x="61" y="5"/>
                  </a:cubicBezTo>
                  <a:cubicBezTo>
                    <a:pt x="58" y="12"/>
                    <a:pt x="56" y="20"/>
                    <a:pt x="55" y="27"/>
                  </a:cubicBezTo>
                  <a:cubicBezTo>
                    <a:pt x="54" y="29"/>
                    <a:pt x="55" y="27"/>
                    <a:pt x="53" y="30"/>
                  </a:cubicBezTo>
                  <a:cubicBezTo>
                    <a:pt x="50" y="38"/>
                    <a:pt x="50" y="49"/>
                    <a:pt x="47" y="57"/>
                  </a:cubicBezTo>
                  <a:cubicBezTo>
                    <a:pt x="46" y="58"/>
                    <a:pt x="44" y="63"/>
                    <a:pt x="44" y="60"/>
                  </a:cubicBezTo>
                  <a:cubicBezTo>
                    <a:pt x="44" y="60"/>
                    <a:pt x="43" y="60"/>
                    <a:pt x="43" y="60"/>
                  </a:cubicBezTo>
                  <a:cubicBezTo>
                    <a:pt x="44" y="58"/>
                    <a:pt x="44" y="59"/>
                    <a:pt x="45" y="57"/>
                  </a:cubicBezTo>
                  <a:cubicBezTo>
                    <a:pt x="45" y="51"/>
                    <a:pt x="47" y="45"/>
                    <a:pt x="48" y="40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2"/>
                    <a:pt x="48" y="31"/>
                    <a:pt x="49" y="2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0"/>
                    <a:pt x="46" y="19"/>
                    <a:pt x="45" y="21"/>
                  </a:cubicBezTo>
                  <a:cubicBezTo>
                    <a:pt x="44" y="22"/>
                    <a:pt x="45" y="22"/>
                    <a:pt x="45" y="24"/>
                  </a:cubicBezTo>
                  <a:cubicBezTo>
                    <a:pt x="40" y="23"/>
                    <a:pt x="43" y="23"/>
                    <a:pt x="39" y="25"/>
                  </a:cubicBezTo>
                  <a:cubicBezTo>
                    <a:pt x="38" y="31"/>
                    <a:pt x="35" y="42"/>
                    <a:pt x="33" y="47"/>
                  </a:cubicBezTo>
                  <a:cubicBezTo>
                    <a:pt x="31" y="49"/>
                    <a:pt x="33" y="48"/>
                    <a:pt x="29" y="5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4" y="77"/>
                    <a:pt x="23" y="76"/>
                    <a:pt x="23" y="84"/>
                  </a:cubicBezTo>
                  <a:cubicBezTo>
                    <a:pt x="21" y="87"/>
                    <a:pt x="22" y="83"/>
                    <a:pt x="21" y="90"/>
                  </a:cubicBezTo>
                  <a:cubicBezTo>
                    <a:pt x="20" y="92"/>
                    <a:pt x="20" y="97"/>
                    <a:pt x="20" y="99"/>
                  </a:cubicBezTo>
                  <a:cubicBezTo>
                    <a:pt x="20" y="103"/>
                    <a:pt x="18" y="104"/>
                    <a:pt x="17" y="108"/>
                  </a:cubicBezTo>
                  <a:cubicBezTo>
                    <a:pt x="17" y="108"/>
                    <a:pt x="16" y="109"/>
                    <a:pt x="16" y="10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0"/>
                    <a:pt x="14" y="110"/>
                    <a:pt x="12" y="108"/>
                  </a:cubicBezTo>
                  <a:cubicBezTo>
                    <a:pt x="13" y="114"/>
                    <a:pt x="14" y="112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1"/>
                    <a:pt x="12" y="120"/>
                    <a:pt x="12" y="123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7"/>
                    <a:pt x="9" y="137"/>
                    <a:pt x="9" y="138"/>
                  </a:cubicBezTo>
                  <a:cubicBezTo>
                    <a:pt x="8" y="141"/>
                    <a:pt x="8" y="143"/>
                    <a:pt x="9" y="144"/>
                  </a:cubicBezTo>
                  <a:cubicBezTo>
                    <a:pt x="8" y="146"/>
                    <a:pt x="8" y="148"/>
                    <a:pt x="6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2" y="155"/>
                    <a:pt x="10" y="156"/>
                    <a:pt x="2" y="156"/>
                  </a:cubicBezTo>
                  <a:cubicBezTo>
                    <a:pt x="3" y="159"/>
                    <a:pt x="2" y="163"/>
                    <a:pt x="1" y="167"/>
                  </a:cubicBezTo>
                  <a:cubicBezTo>
                    <a:pt x="3" y="166"/>
                    <a:pt x="2" y="168"/>
                    <a:pt x="3" y="165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0"/>
                    <a:pt x="2" y="170"/>
                    <a:pt x="2" y="170"/>
                  </a:cubicBezTo>
                  <a:cubicBezTo>
                    <a:pt x="2" y="174"/>
                    <a:pt x="2" y="172"/>
                    <a:pt x="1" y="173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82"/>
                    <a:pt x="3" y="184"/>
                    <a:pt x="3" y="188"/>
                  </a:cubicBezTo>
                  <a:cubicBezTo>
                    <a:pt x="7" y="190"/>
                    <a:pt x="6" y="188"/>
                    <a:pt x="6" y="194"/>
                  </a:cubicBezTo>
                  <a:cubicBezTo>
                    <a:pt x="4" y="195"/>
                    <a:pt x="5" y="194"/>
                    <a:pt x="3" y="195"/>
                  </a:cubicBezTo>
                  <a:cubicBezTo>
                    <a:pt x="2" y="196"/>
                    <a:pt x="3" y="195"/>
                    <a:pt x="2" y="197"/>
                  </a:cubicBezTo>
                  <a:cubicBezTo>
                    <a:pt x="3" y="200"/>
                    <a:pt x="0" y="199"/>
                    <a:pt x="6" y="199"/>
                  </a:cubicBezTo>
                  <a:cubicBezTo>
                    <a:pt x="2" y="202"/>
                    <a:pt x="4" y="199"/>
                    <a:pt x="4" y="203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1" y="208"/>
                    <a:pt x="2" y="208"/>
                    <a:pt x="3" y="209"/>
                  </a:cubicBezTo>
                  <a:cubicBezTo>
                    <a:pt x="4" y="211"/>
                    <a:pt x="4" y="209"/>
                    <a:pt x="4" y="212"/>
                  </a:cubicBezTo>
                  <a:cubicBezTo>
                    <a:pt x="7" y="211"/>
                    <a:pt x="5" y="211"/>
                    <a:pt x="7" y="212"/>
                  </a:cubicBezTo>
                  <a:cubicBezTo>
                    <a:pt x="6" y="215"/>
                    <a:pt x="5" y="216"/>
                    <a:pt x="5" y="220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7" y="222"/>
                    <a:pt x="7" y="222"/>
                    <a:pt x="8" y="222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9" y="232"/>
                    <a:pt x="8" y="232"/>
                    <a:pt x="8" y="233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43"/>
                    <a:pt x="3" y="236"/>
                    <a:pt x="4" y="246"/>
                  </a:cubicBezTo>
                  <a:cubicBezTo>
                    <a:pt x="4" y="251"/>
                    <a:pt x="2" y="254"/>
                    <a:pt x="6" y="256"/>
                  </a:cubicBezTo>
                  <a:cubicBezTo>
                    <a:pt x="6" y="257"/>
                    <a:pt x="6" y="257"/>
                    <a:pt x="5" y="257"/>
                  </a:cubicBezTo>
                  <a:cubicBezTo>
                    <a:pt x="3" y="261"/>
                    <a:pt x="5" y="261"/>
                    <a:pt x="5" y="261"/>
                  </a:cubicBezTo>
                  <a:cubicBezTo>
                    <a:pt x="5" y="261"/>
                    <a:pt x="6" y="261"/>
                    <a:pt x="6" y="26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3"/>
                    <a:pt x="5" y="273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8" y="276"/>
                    <a:pt x="8" y="276"/>
                    <a:pt x="8" y="276"/>
                  </a:cubicBezTo>
                  <a:cubicBezTo>
                    <a:pt x="7" y="283"/>
                    <a:pt x="8" y="284"/>
                    <a:pt x="7" y="286"/>
                  </a:cubicBezTo>
                  <a:cubicBezTo>
                    <a:pt x="6" y="289"/>
                    <a:pt x="8" y="291"/>
                    <a:pt x="5" y="292"/>
                  </a:cubicBezTo>
                  <a:cubicBezTo>
                    <a:pt x="8" y="296"/>
                    <a:pt x="8" y="296"/>
                    <a:pt x="8" y="296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8" y="301"/>
                    <a:pt x="6" y="300"/>
                    <a:pt x="9" y="301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8" y="307"/>
                    <a:pt x="8" y="302"/>
                    <a:pt x="8" y="308"/>
                  </a:cubicBezTo>
                  <a:cubicBezTo>
                    <a:pt x="8" y="312"/>
                    <a:pt x="7" y="312"/>
                    <a:pt x="7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8" y="321"/>
                    <a:pt x="8" y="328"/>
                    <a:pt x="6" y="332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0" y="340"/>
                    <a:pt x="10" y="341"/>
                    <a:pt x="10" y="341"/>
                  </a:cubicBezTo>
                  <a:cubicBezTo>
                    <a:pt x="8" y="346"/>
                    <a:pt x="7" y="356"/>
                    <a:pt x="10" y="360"/>
                  </a:cubicBezTo>
                  <a:cubicBezTo>
                    <a:pt x="10" y="362"/>
                    <a:pt x="10" y="365"/>
                    <a:pt x="10" y="367"/>
                  </a:cubicBezTo>
                  <a:cubicBezTo>
                    <a:pt x="10" y="369"/>
                    <a:pt x="9" y="367"/>
                    <a:pt x="9" y="371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0" y="375"/>
                    <a:pt x="8" y="377"/>
                    <a:pt x="10" y="380"/>
                  </a:cubicBezTo>
                  <a:cubicBezTo>
                    <a:pt x="11" y="382"/>
                    <a:pt x="10" y="381"/>
                    <a:pt x="11" y="382"/>
                  </a:cubicBezTo>
                  <a:cubicBezTo>
                    <a:pt x="11" y="382"/>
                    <a:pt x="12" y="382"/>
                    <a:pt x="12" y="382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5"/>
                    <a:pt x="12" y="385"/>
                    <a:pt x="12" y="387"/>
                  </a:cubicBezTo>
                  <a:cubicBezTo>
                    <a:pt x="12" y="391"/>
                    <a:pt x="11" y="388"/>
                    <a:pt x="12" y="392"/>
                  </a:cubicBezTo>
                  <a:cubicBezTo>
                    <a:pt x="13" y="391"/>
                    <a:pt x="12" y="392"/>
                    <a:pt x="14" y="390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6" y="388"/>
                    <a:pt x="16" y="388"/>
                    <a:pt x="16" y="388"/>
                  </a:cubicBezTo>
                  <a:cubicBezTo>
                    <a:pt x="14" y="384"/>
                    <a:pt x="15" y="384"/>
                    <a:pt x="15" y="378"/>
                  </a:cubicBezTo>
                  <a:cubicBezTo>
                    <a:pt x="15" y="366"/>
                    <a:pt x="16" y="369"/>
                    <a:pt x="17" y="358"/>
                  </a:cubicBezTo>
                  <a:cubicBezTo>
                    <a:pt x="17" y="356"/>
                    <a:pt x="17" y="356"/>
                    <a:pt x="18" y="354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0"/>
                    <a:pt x="16" y="349"/>
                    <a:pt x="16" y="348"/>
                  </a:cubicBezTo>
                  <a:cubicBezTo>
                    <a:pt x="16" y="345"/>
                    <a:pt x="16" y="343"/>
                    <a:pt x="17" y="341"/>
                  </a:cubicBezTo>
                  <a:cubicBezTo>
                    <a:pt x="18" y="334"/>
                    <a:pt x="16" y="335"/>
                    <a:pt x="17" y="328"/>
                  </a:cubicBezTo>
                  <a:cubicBezTo>
                    <a:pt x="17" y="324"/>
                    <a:pt x="18" y="324"/>
                    <a:pt x="18" y="321"/>
                  </a:cubicBezTo>
                  <a:cubicBezTo>
                    <a:pt x="18" y="313"/>
                    <a:pt x="19" y="314"/>
                    <a:pt x="19" y="309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19" y="286"/>
                    <a:pt x="20" y="283"/>
                    <a:pt x="20" y="278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5" y="185"/>
                    <a:pt x="27" y="145"/>
                    <a:pt x="31" y="142"/>
                  </a:cubicBezTo>
                  <a:cubicBezTo>
                    <a:pt x="30" y="157"/>
                    <a:pt x="27" y="184"/>
                    <a:pt x="28" y="198"/>
                  </a:cubicBezTo>
                  <a:cubicBezTo>
                    <a:pt x="28" y="209"/>
                    <a:pt x="27" y="217"/>
                    <a:pt x="27" y="227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5" y="253"/>
                    <a:pt x="25" y="298"/>
                    <a:pt x="25" y="313"/>
                  </a:cubicBezTo>
                  <a:cubicBezTo>
                    <a:pt x="25" y="318"/>
                    <a:pt x="25" y="323"/>
                    <a:pt x="25" y="328"/>
                  </a:cubicBezTo>
                  <a:cubicBezTo>
                    <a:pt x="25" y="331"/>
                    <a:pt x="24" y="333"/>
                    <a:pt x="24" y="334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26" y="365"/>
                    <a:pt x="25" y="366"/>
                    <a:pt x="26" y="365"/>
                  </a:cubicBezTo>
                  <a:cubicBezTo>
                    <a:pt x="27" y="365"/>
                    <a:pt x="27" y="364"/>
                    <a:pt x="27" y="364"/>
                  </a:cubicBezTo>
                  <a:cubicBezTo>
                    <a:pt x="31" y="361"/>
                    <a:pt x="31" y="361"/>
                    <a:pt x="31" y="361"/>
                  </a:cubicBezTo>
                  <a:cubicBezTo>
                    <a:pt x="31" y="373"/>
                    <a:pt x="31" y="373"/>
                    <a:pt x="31" y="373"/>
                  </a:cubicBezTo>
                  <a:cubicBezTo>
                    <a:pt x="29" y="373"/>
                    <a:pt x="31" y="374"/>
                    <a:pt x="31" y="374"/>
                  </a:cubicBezTo>
                  <a:cubicBezTo>
                    <a:pt x="31" y="373"/>
                    <a:pt x="31" y="374"/>
                    <a:pt x="31" y="374"/>
                  </a:cubicBezTo>
                  <a:cubicBezTo>
                    <a:pt x="30" y="379"/>
                    <a:pt x="26" y="407"/>
                    <a:pt x="27" y="410"/>
                  </a:cubicBezTo>
                  <a:cubicBezTo>
                    <a:pt x="28" y="414"/>
                    <a:pt x="27" y="416"/>
                    <a:pt x="27" y="422"/>
                  </a:cubicBezTo>
                  <a:cubicBezTo>
                    <a:pt x="29" y="422"/>
                    <a:pt x="31" y="421"/>
                    <a:pt x="31" y="421"/>
                  </a:cubicBezTo>
                  <a:cubicBezTo>
                    <a:pt x="33" y="422"/>
                    <a:pt x="33" y="422"/>
                    <a:pt x="33" y="422"/>
                  </a:cubicBezTo>
                  <a:cubicBezTo>
                    <a:pt x="34" y="411"/>
                    <a:pt x="35" y="415"/>
                    <a:pt x="37" y="408"/>
                  </a:cubicBezTo>
                  <a:cubicBezTo>
                    <a:pt x="38" y="403"/>
                    <a:pt x="37" y="404"/>
                    <a:pt x="40" y="400"/>
                  </a:cubicBezTo>
                  <a:cubicBezTo>
                    <a:pt x="42" y="398"/>
                    <a:pt x="42" y="399"/>
                    <a:pt x="43" y="394"/>
                  </a:cubicBezTo>
                  <a:cubicBezTo>
                    <a:pt x="39" y="392"/>
                    <a:pt x="39" y="392"/>
                    <a:pt x="39" y="392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6" y="387"/>
                    <a:pt x="41" y="386"/>
                    <a:pt x="45" y="388"/>
                  </a:cubicBezTo>
                  <a:cubicBezTo>
                    <a:pt x="48" y="382"/>
                    <a:pt x="44" y="375"/>
                    <a:pt x="51" y="374"/>
                  </a:cubicBezTo>
                  <a:cubicBezTo>
                    <a:pt x="54" y="361"/>
                    <a:pt x="54" y="361"/>
                    <a:pt x="54" y="361"/>
                  </a:cubicBezTo>
                  <a:cubicBezTo>
                    <a:pt x="54" y="359"/>
                    <a:pt x="56" y="352"/>
                    <a:pt x="56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58" y="344"/>
                    <a:pt x="58" y="347"/>
                    <a:pt x="60" y="344"/>
                  </a:cubicBezTo>
                  <a:cubicBezTo>
                    <a:pt x="61" y="341"/>
                    <a:pt x="61" y="342"/>
                    <a:pt x="61" y="339"/>
                  </a:cubicBezTo>
                  <a:cubicBezTo>
                    <a:pt x="62" y="333"/>
                    <a:pt x="65" y="334"/>
                    <a:pt x="63" y="329"/>
                  </a:cubicBezTo>
                  <a:cubicBezTo>
                    <a:pt x="67" y="328"/>
                    <a:pt x="67" y="328"/>
                    <a:pt x="67" y="328"/>
                  </a:cubicBezTo>
                  <a:cubicBezTo>
                    <a:pt x="65" y="323"/>
                    <a:pt x="67" y="322"/>
                    <a:pt x="68" y="319"/>
                  </a:cubicBezTo>
                  <a:cubicBezTo>
                    <a:pt x="66" y="316"/>
                    <a:pt x="66" y="316"/>
                    <a:pt x="66" y="316"/>
                  </a:cubicBezTo>
                  <a:cubicBezTo>
                    <a:pt x="70" y="301"/>
                    <a:pt x="70" y="301"/>
                    <a:pt x="70" y="301"/>
                  </a:cubicBezTo>
                  <a:cubicBezTo>
                    <a:pt x="72" y="298"/>
                    <a:pt x="72" y="295"/>
                    <a:pt x="74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2" y="290"/>
                    <a:pt x="72" y="290"/>
                    <a:pt x="72" y="290"/>
                  </a:cubicBezTo>
                  <a:cubicBezTo>
                    <a:pt x="73" y="283"/>
                    <a:pt x="72" y="288"/>
                    <a:pt x="71" y="281"/>
                  </a:cubicBezTo>
                  <a:cubicBezTo>
                    <a:pt x="75" y="281"/>
                    <a:pt x="70" y="281"/>
                    <a:pt x="73" y="281"/>
                  </a:cubicBezTo>
                  <a:cubicBezTo>
                    <a:pt x="77" y="282"/>
                    <a:pt x="73" y="282"/>
                    <a:pt x="75" y="281"/>
                  </a:cubicBezTo>
                  <a:cubicBezTo>
                    <a:pt x="74" y="278"/>
                    <a:pt x="73" y="279"/>
                    <a:pt x="72" y="277"/>
                  </a:cubicBezTo>
                  <a:cubicBezTo>
                    <a:pt x="77" y="272"/>
                    <a:pt x="74" y="270"/>
                    <a:pt x="76" y="265"/>
                  </a:cubicBezTo>
                  <a:cubicBezTo>
                    <a:pt x="76" y="265"/>
                    <a:pt x="76" y="265"/>
                    <a:pt x="76" y="264"/>
                  </a:cubicBezTo>
                  <a:cubicBezTo>
                    <a:pt x="76" y="264"/>
                    <a:pt x="77" y="264"/>
                    <a:pt x="77" y="264"/>
                  </a:cubicBezTo>
                  <a:cubicBezTo>
                    <a:pt x="79" y="262"/>
                    <a:pt x="79" y="262"/>
                    <a:pt x="79" y="262"/>
                  </a:cubicBezTo>
                  <a:cubicBezTo>
                    <a:pt x="79" y="261"/>
                    <a:pt x="79" y="261"/>
                    <a:pt x="79" y="261"/>
                  </a:cubicBezTo>
                  <a:cubicBezTo>
                    <a:pt x="78" y="260"/>
                    <a:pt x="79" y="261"/>
                    <a:pt x="78" y="259"/>
                  </a:cubicBezTo>
                  <a:cubicBezTo>
                    <a:pt x="78" y="259"/>
                    <a:pt x="78" y="259"/>
                    <a:pt x="77" y="258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4" y="229"/>
                    <a:pt x="84" y="229"/>
                    <a:pt x="84" y="224"/>
                  </a:cubicBezTo>
                  <a:cubicBezTo>
                    <a:pt x="94" y="223"/>
                    <a:pt x="89" y="211"/>
                    <a:pt x="91" y="203"/>
                  </a:cubicBezTo>
                  <a:cubicBezTo>
                    <a:pt x="95" y="191"/>
                    <a:pt x="94" y="165"/>
                    <a:pt x="96" y="151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08"/>
                    <a:pt x="101" y="63"/>
                    <a:pt x="99" y="55"/>
                  </a:cubicBezTo>
                  <a:cubicBezTo>
                    <a:pt x="98" y="49"/>
                    <a:pt x="99" y="40"/>
                    <a:pt x="97" y="34"/>
                  </a:cubicBezTo>
                  <a:cubicBezTo>
                    <a:pt x="97" y="29"/>
                    <a:pt x="97" y="23"/>
                    <a:pt x="93" y="22"/>
                  </a:cubicBezTo>
                  <a:cubicBezTo>
                    <a:pt x="91" y="28"/>
                    <a:pt x="92" y="40"/>
                    <a:pt x="91" y="4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102"/>
                    <a:pt x="83" y="107"/>
                    <a:pt x="83" y="111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78" y="119"/>
                    <a:pt x="84" y="123"/>
                    <a:pt x="78" y="124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5" y="109"/>
                    <a:pt x="78" y="106"/>
                    <a:pt x="76" y="111"/>
                  </a:cubicBezTo>
                  <a:cubicBezTo>
                    <a:pt x="74" y="114"/>
                    <a:pt x="75" y="112"/>
                    <a:pt x="75" y="116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4" y="131"/>
                    <a:pt x="73" y="134"/>
                  </a:cubicBezTo>
                  <a:cubicBezTo>
                    <a:pt x="70" y="144"/>
                    <a:pt x="70" y="179"/>
                    <a:pt x="69" y="193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6" y="226"/>
                    <a:pt x="66" y="264"/>
                    <a:pt x="64" y="269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2" y="275"/>
                    <a:pt x="62" y="274"/>
                    <a:pt x="61" y="274"/>
                  </a:cubicBezTo>
                  <a:cubicBezTo>
                    <a:pt x="60" y="271"/>
                    <a:pt x="60" y="274"/>
                    <a:pt x="60" y="270"/>
                  </a:cubicBezTo>
                  <a:cubicBezTo>
                    <a:pt x="60" y="268"/>
                    <a:pt x="61" y="266"/>
                    <a:pt x="61" y="263"/>
                  </a:cubicBezTo>
                  <a:cubicBezTo>
                    <a:pt x="61" y="257"/>
                    <a:pt x="61" y="250"/>
                    <a:pt x="61" y="246"/>
                  </a:cubicBezTo>
                  <a:cubicBezTo>
                    <a:pt x="62" y="237"/>
                    <a:pt x="63" y="223"/>
                    <a:pt x="63" y="214"/>
                  </a:cubicBezTo>
                  <a:cubicBezTo>
                    <a:pt x="62" y="212"/>
                    <a:pt x="65" y="214"/>
                    <a:pt x="62" y="212"/>
                  </a:cubicBezTo>
                  <a:cubicBezTo>
                    <a:pt x="64" y="210"/>
                    <a:pt x="64" y="199"/>
                    <a:pt x="65" y="195"/>
                  </a:cubicBezTo>
                  <a:cubicBezTo>
                    <a:pt x="67" y="176"/>
                    <a:pt x="66" y="158"/>
                    <a:pt x="68" y="139"/>
                  </a:cubicBezTo>
                  <a:cubicBezTo>
                    <a:pt x="68" y="132"/>
                    <a:pt x="69" y="121"/>
                    <a:pt x="70" y="115"/>
                  </a:cubicBezTo>
                  <a:cubicBezTo>
                    <a:pt x="70" y="114"/>
                    <a:pt x="70" y="115"/>
                    <a:pt x="70" y="113"/>
                  </a:cubicBezTo>
                  <a:cubicBezTo>
                    <a:pt x="70" y="113"/>
                    <a:pt x="70" y="112"/>
                    <a:pt x="70" y="111"/>
                  </a:cubicBezTo>
                  <a:cubicBezTo>
                    <a:pt x="70" y="108"/>
                    <a:pt x="70" y="105"/>
                    <a:pt x="71" y="102"/>
                  </a:cubicBezTo>
                  <a:cubicBezTo>
                    <a:pt x="71" y="96"/>
                    <a:pt x="72" y="89"/>
                    <a:pt x="72" y="85"/>
                  </a:cubicBezTo>
                  <a:cubicBezTo>
                    <a:pt x="73" y="81"/>
                    <a:pt x="72" y="80"/>
                    <a:pt x="72" y="77"/>
                  </a:cubicBezTo>
                  <a:cubicBezTo>
                    <a:pt x="72" y="75"/>
                    <a:pt x="71" y="73"/>
                    <a:pt x="71" y="69"/>
                  </a:cubicBezTo>
                  <a:cubicBezTo>
                    <a:pt x="68" y="69"/>
                    <a:pt x="70" y="70"/>
                    <a:pt x="68" y="68"/>
                  </a:cubicBezTo>
                  <a:cubicBezTo>
                    <a:pt x="70" y="66"/>
                    <a:pt x="69" y="66"/>
                    <a:pt x="70" y="61"/>
                  </a:cubicBezTo>
                  <a:cubicBezTo>
                    <a:pt x="72" y="62"/>
                    <a:pt x="71" y="62"/>
                    <a:pt x="72" y="61"/>
                  </a:cubicBezTo>
                  <a:cubicBezTo>
                    <a:pt x="72" y="54"/>
                    <a:pt x="70" y="55"/>
                    <a:pt x="72" y="48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69" y="38"/>
                    <a:pt x="71" y="40"/>
                    <a:pt x="71" y="34"/>
                  </a:cubicBezTo>
                  <a:cubicBezTo>
                    <a:pt x="70" y="36"/>
                    <a:pt x="70" y="36"/>
                    <a:pt x="68" y="36"/>
                  </a:cubicBezTo>
                  <a:cubicBezTo>
                    <a:pt x="69" y="34"/>
                    <a:pt x="69" y="35"/>
                    <a:pt x="69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7"/>
                    <a:pt x="69" y="17"/>
                  </a:cubicBezTo>
                  <a:cubicBezTo>
                    <a:pt x="67" y="15"/>
                    <a:pt x="67" y="15"/>
                    <a:pt x="67" y="15"/>
                  </a:cubicBezTo>
                  <a:lnTo>
                    <a:pt x="67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4584124" y="4905240"/>
              <a:ext cx="118196" cy="371026"/>
            </a:xfrm>
            <a:custGeom>
              <a:avLst/>
              <a:gdLst>
                <a:gd name="T0" fmla="*/ 70 w 118"/>
                <a:gd name="T1" fmla="*/ 327 h 369"/>
                <a:gd name="T2" fmla="*/ 90 w 118"/>
                <a:gd name="T3" fmla="*/ 305 h 369"/>
                <a:gd name="T4" fmla="*/ 84 w 118"/>
                <a:gd name="T5" fmla="*/ 290 h 369"/>
                <a:gd name="T6" fmla="*/ 94 w 118"/>
                <a:gd name="T7" fmla="*/ 262 h 369"/>
                <a:gd name="T8" fmla="*/ 77 w 118"/>
                <a:gd name="T9" fmla="*/ 278 h 369"/>
                <a:gd name="T10" fmla="*/ 74 w 118"/>
                <a:gd name="T11" fmla="*/ 238 h 369"/>
                <a:gd name="T12" fmla="*/ 70 w 118"/>
                <a:gd name="T13" fmla="*/ 229 h 369"/>
                <a:gd name="T14" fmla="*/ 98 w 118"/>
                <a:gd name="T15" fmla="*/ 227 h 369"/>
                <a:gd name="T16" fmla="*/ 69 w 118"/>
                <a:gd name="T17" fmla="*/ 227 h 369"/>
                <a:gd name="T18" fmla="*/ 98 w 118"/>
                <a:gd name="T19" fmla="*/ 217 h 369"/>
                <a:gd name="T20" fmla="*/ 19 w 118"/>
                <a:gd name="T21" fmla="*/ 209 h 369"/>
                <a:gd name="T22" fmla="*/ 66 w 118"/>
                <a:gd name="T23" fmla="*/ 204 h 369"/>
                <a:gd name="T24" fmla="*/ 11 w 118"/>
                <a:gd name="T25" fmla="*/ 182 h 369"/>
                <a:gd name="T26" fmla="*/ 103 w 118"/>
                <a:gd name="T27" fmla="*/ 164 h 369"/>
                <a:gd name="T28" fmla="*/ 25 w 118"/>
                <a:gd name="T29" fmla="*/ 155 h 369"/>
                <a:gd name="T30" fmla="*/ 17 w 118"/>
                <a:gd name="T31" fmla="*/ 124 h 369"/>
                <a:gd name="T32" fmla="*/ 14 w 118"/>
                <a:gd name="T33" fmla="*/ 117 h 369"/>
                <a:gd name="T34" fmla="*/ 28 w 118"/>
                <a:gd name="T35" fmla="*/ 107 h 369"/>
                <a:gd name="T36" fmla="*/ 29 w 118"/>
                <a:gd name="T37" fmla="*/ 103 h 369"/>
                <a:gd name="T38" fmla="*/ 46 w 118"/>
                <a:gd name="T39" fmla="*/ 6 h 369"/>
                <a:gd name="T40" fmla="*/ 47 w 118"/>
                <a:gd name="T41" fmla="*/ 29 h 369"/>
                <a:gd name="T42" fmla="*/ 51 w 118"/>
                <a:gd name="T43" fmla="*/ 59 h 369"/>
                <a:gd name="T44" fmla="*/ 44 w 118"/>
                <a:gd name="T45" fmla="*/ 25 h 369"/>
                <a:gd name="T46" fmla="*/ 33 w 118"/>
                <a:gd name="T47" fmla="*/ 16 h 369"/>
                <a:gd name="T48" fmla="*/ 25 w 118"/>
                <a:gd name="T49" fmla="*/ 40 h 369"/>
                <a:gd name="T50" fmla="*/ 40 w 118"/>
                <a:gd name="T51" fmla="*/ 95 h 369"/>
                <a:gd name="T52" fmla="*/ 53 w 118"/>
                <a:gd name="T53" fmla="*/ 147 h 369"/>
                <a:gd name="T54" fmla="*/ 66 w 118"/>
                <a:gd name="T55" fmla="*/ 190 h 369"/>
                <a:gd name="T56" fmla="*/ 54 w 118"/>
                <a:gd name="T57" fmla="*/ 159 h 369"/>
                <a:gd name="T58" fmla="*/ 24 w 118"/>
                <a:gd name="T59" fmla="*/ 62 h 369"/>
                <a:gd name="T60" fmla="*/ 16 w 118"/>
                <a:gd name="T61" fmla="*/ 74 h 369"/>
                <a:gd name="T62" fmla="*/ 7 w 118"/>
                <a:gd name="T63" fmla="*/ 57 h 369"/>
                <a:gd name="T64" fmla="*/ 11 w 118"/>
                <a:gd name="T65" fmla="*/ 94 h 369"/>
                <a:gd name="T66" fmla="*/ 7 w 118"/>
                <a:gd name="T67" fmla="*/ 90 h 369"/>
                <a:gd name="T68" fmla="*/ 6 w 118"/>
                <a:gd name="T69" fmla="*/ 142 h 369"/>
                <a:gd name="T70" fmla="*/ 5 w 118"/>
                <a:gd name="T71" fmla="*/ 175 h 369"/>
                <a:gd name="T72" fmla="*/ 12 w 118"/>
                <a:gd name="T73" fmla="*/ 215 h 369"/>
                <a:gd name="T74" fmla="*/ 24 w 118"/>
                <a:gd name="T75" fmla="*/ 248 h 369"/>
                <a:gd name="T76" fmla="*/ 27 w 118"/>
                <a:gd name="T77" fmla="*/ 242 h 369"/>
                <a:gd name="T78" fmla="*/ 26 w 118"/>
                <a:gd name="T79" fmla="*/ 228 h 369"/>
                <a:gd name="T80" fmla="*/ 45 w 118"/>
                <a:gd name="T81" fmla="*/ 277 h 369"/>
                <a:gd name="T82" fmla="*/ 61 w 118"/>
                <a:gd name="T83" fmla="*/ 322 h 369"/>
                <a:gd name="T84" fmla="*/ 72 w 118"/>
                <a:gd name="T85" fmla="*/ 354 h 369"/>
                <a:gd name="T86" fmla="*/ 85 w 118"/>
                <a:gd name="T87" fmla="*/ 367 h 369"/>
                <a:gd name="T88" fmla="*/ 92 w 118"/>
                <a:gd name="T89" fmla="*/ 366 h 369"/>
                <a:gd name="T90" fmla="*/ 97 w 118"/>
                <a:gd name="T91" fmla="*/ 353 h 369"/>
                <a:gd name="T92" fmla="*/ 95 w 118"/>
                <a:gd name="T93" fmla="*/ 294 h 369"/>
                <a:gd name="T94" fmla="*/ 105 w 118"/>
                <a:gd name="T95" fmla="*/ 297 h 369"/>
                <a:gd name="T96" fmla="*/ 109 w 118"/>
                <a:gd name="T97" fmla="*/ 289 h 369"/>
                <a:gd name="T98" fmla="*/ 97 w 118"/>
                <a:gd name="T99" fmla="*/ 233 h 369"/>
                <a:gd name="T100" fmla="*/ 101 w 118"/>
                <a:gd name="T101" fmla="*/ 240 h 369"/>
                <a:gd name="T102" fmla="*/ 106 w 118"/>
                <a:gd name="T103" fmla="*/ 252 h 369"/>
                <a:gd name="T104" fmla="*/ 110 w 118"/>
                <a:gd name="T105" fmla="*/ 239 h 369"/>
                <a:gd name="T106" fmla="*/ 115 w 118"/>
                <a:gd name="T107" fmla="*/ 238 h 369"/>
                <a:gd name="T108" fmla="*/ 116 w 118"/>
                <a:gd name="T109" fmla="*/ 232 h 369"/>
                <a:gd name="T110" fmla="*/ 111 w 118"/>
                <a:gd name="T111" fmla="*/ 210 h 369"/>
                <a:gd name="T112" fmla="*/ 112 w 118"/>
                <a:gd name="T113" fmla="*/ 181 h 369"/>
                <a:gd name="T114" fmla="*/ 104 w 118"/>
                <a:gd name="T115" fmla="*/ 148 h 369"/>
                <a:gd name="T116" fmla="*/ 94 w 118"/>
                <a:gd name="T117" fmla="*/ 117 h 369"/>
                <a:gd name="T118" fmla="*/ 78 w 118"/>
                <a:gd name="T119" fmla="*/ 79 h 369"/>
                <a:gd name="T120" fmla="*/ 72 w 118"/>
                <a:gd name="T121" fmla="*/ 56 h 369"/>
                <a:gd name="T122" fmla="*/ 54 w 118"/>
                <a:gd name="T123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369">
                  <a:moveTo>
                    <a:pt x="78" y="353"/>
                  </a:moveTo>
                  <a:cubicBezTo>
                    <a:pt x="82" y="353"/>
                    <a:pt x="80" y="353"/>
                    <a:pt x="81" y="355"/>
                  </a:cubicBezTo>
                  <a:cubicBezTo>
                    <a:pt x="79" y="355"/>
                    <a:pt x="81" y="356"/>
                    <a:pt x="79" y="354"/>
                  </a:cubicBezTo>
                  <a:cubicBezTo>
                    <a:pt x="78" y="353"/>
                    <a:pt x="79" y="354"/>
                    <a:pt x="78" y="353"/>
                  </a:cubicBezTo>
                  <a:close/>
                  <a:moveTo>
                    <a:pt x="70" y="327"/>
                  </a:moveTo>
                  <a:cubicBezTo>
                    <a:pt x="71" y="328"/>
                    <a:pt x="71" y="325"/>
                    <a:pt x="71" y="329"/>
                  </a:cubicBezTo>
                  <a:cubicBezTo>
                    <a:pt x="71" y="336"/>
                    <a:pt x="72" y="330"/>
                    <a:pt x="70" y="333"/>
                  </a:cubicBezTo>
                  <a:cubicBezTo>
                    <a:pt x="68" y="328"/>
                    <a:pt x="70" y="327"/>
                    <a:pt x="70" y="327"/>
                  </a:cubicBezTo>
                  <a:close/>
                  <a:moveTo>
                    <a:pt x="89" y="297"/>
                  </a:moveTo>
                  <a:cubicBezTo>
                    <a:pt x="90" y="305"/>
                    <a:pt x="90" y="305"/>
                    <a:pt x="90" y="305"/>
                  </a:cubicBezTo>
                  <a:cubicBezTo>
                    <a:pt x="88" y="304"/>
                    <a:pt x="87" y="305"/>
                    <a:pt x="87" y="301"/>
                  </a:cubicBezTo>
                  <a:cubicBezTo>
                    <a:pt x="86" y="295"/>
                    <a:pt x="87" y="298"/>
                    <a:pt x="89" y="297"/>
                  </a:cubicBezTo>
                  <a:close/>
                  <a:moveTo>
                    <a:pt x="86" y="283"/>
                  </a:moveTo>
                  <a:cubicBezTo>
                    <a:pt x="85" y="289"/>
                    <a:pt x="88" y="290"/>
                    <a:pt x="87" y="295"/>
                  </a:cubicBezTo>
                  <a:cubicBezTo>
                    <a:pt x="84" y="293"/>
                    <a:pt x="88" y="296"/>
                    <a:pt x="84" y="290"/>
                  </a:cubicBezTo>
                  <a:cubicBezTo>
                    <a:pt x="82" y="287"/>
                    <a:pt x="86" y="294"/>
                    <a:pt x="83" y="288"/>
                  </a:cubicBezTo>
                  <a:cubicBezTo>
                    <a:pt x="84" y="284"/>
                    <a:pt x="84" y="285"/>
                    <a:pt x="86" y="283"/>
                  </a:cubicBezTo>
                  <a:close/>
                  <a:moveTo>
                    <a:pt x="98" y="259"/>
                  </a:moveTo>
                  <a:cubicBezTo>
                    <a:pt x="97" y="263"/>
                    <a:pt x="99" y="263"/>
                    <a:pt x="97" y="266"/>
                  </a:cubicBezTo>
                  <a:cubicBezTo>
                    <a:pt x="95" y="265"/>
                    <a:pt x="95" y="266"/>
                    <a:pt x="94" y="262"/>
                  </a:cubicBezTo>
                  <a:cubicBezTo>
                    <a:pt x="97" y="257"/>
                    <a:pt x="94" y="260"/>
                    <a:pt x="98" y="259"/>
                  </a:cubicBezTo>
                  <a:close/>
                  <a:moveTo>
                    <a:pt x="83" y="280"/>
                  </a:moveTo>
                  <a:cubicBezTo>
                    <a:pt x="79" y="278"/>
                    <a:pt x="83" y="277"/>
                    <a:pt x="78" y="275"/>
                  </a:cubicBezTo>
                  <a:cubicBezTo>
                    <a:pt x="79" y="279"/>
                    <a:pt x="79" y="277"/>
                    <a:pt x="80" y="281"/>
                  </a:cubicBezTo>
                  <a:cubicBezTo>
                    <a:pt x="79" y="280"/>
                    <a:pt x="78" y="281"/>
                    <a:pt x="77" y="278"/>
                  </a:cubicBezTo>
                  <a:cubicBezTo>
                    <a:pt x="75" y="276"/>
                    <a:pt x="75" y="274"/>
                    <a:pt x="75" y="27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0" y="234"/>
                    <a:pt x="70" y="235"/>
                    <a:pt x="71" y="232"/>
                  </a:cubicBezTo>
                  <a:cubicBezTo>
                    <a:pt x="74" y="235"/>
                    <a:pt x="72" y="232"/>
                    <a:pt x="73" y="235"/>
                  </a:cubicBezTo>
                  <a:cubicBezTo>
                    <a:pt x="73" y="235"/>
                    <a:pt x="74" y="238"/>
                    <a:pt x="74" y="238"/>
                  </a:cubicBezTo>
                  <a:cubicBezTo>
                    <a:pt x="74" y="242"/>
                    <a:pt x="74" y="242"/>
                    <a:pt x="75" y="24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3" y="273"/>
                    <a:pt x="83" y="274"/>
                    <a:pt x="83" y="274"/>
                  </a:cubicBezTo>
                  <a:cubicBezTo>
                    <a:pt x="84" y="277"/>
                    <a:pt x="85" y="276"/>
                    <a:pt x="83" y="280"/>
                  </a:cubicBezTo>
                  <a:close/>
                  <a:moveTo>
                    <a:pt x="70" y="229"/>
                  </a:moveTo>
                  <a:cubicBezTo>
                    <a:pt x="70" y="229"/>
                    <a:pt x="71" y="229"/>
                    <a:pt x="71" y="229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69" y="233"/>
                    <a:pt x="71" y="230"/>
                    <a:pt x="70" y="229"/>
                  </a:cubicBezTo>
                  <a:close/>
                  <a:moveTo>
                    <a:pt x="98" y="227"/>
                  </a:moveTo>
                  <a:cubicBezTo>
                    <a:pt x="101" y="225"/>
                    <a:pt x="101" y="225"/>
                    <a:pt x="101" y="225"/>
                  </a:cubicBezTo>
                  <a:cubicBezTo>
                    <a:pt x="100" y="228"/>
                    <a:pt x="101" y="226"/>
                    <a:pt x="98" y="227"/>
                  </a:cubicBezTo>
                  <a:close/>
                  <a:moveTo>
                    <a:pt x="67" y="215"/>
                  </a:moveTo>
                  <a:cubicBezTo>
                    <a:pt x="69" y="217"/>
                    <a:pt x="69" y="215"/>
                    <a:pt x="70" y="221"/>
                  </a:cubicBezTo>
                  <a:cubicBezTo>
                    <a:pt x="71" y="227"/>
                    <a:pt x="70" y="226"/>
                    <a:pt x="69" y="227"/>
                  </a:cubicBezTo>
                  <a:cubicBezTo>
                    <a:pt x="69" y="226"/>
                    <a:pt x="69" y="227"/>
                    <a:pt x="68" y="224"/>
                  </a:cubicBezTo>
                  <a:cubicBezTo>
                    <a:pt x="67" y="215"/>
                    <a:pt x="67" y="215"/>
                    <a:pt x="67" y="215"/>
                  </a:cubicBezTo>
                  <a:close/>
                  <a:moveTo>
                    <a:pt x="98" y="217"/>
                  </a:moveTo>
                  <a:cubicBezTo>
                    <a:pt x="100" y="218"/>
                    <a:pt x="99" y="217"/>
                    <a:pt x="100" y="220"/>
                  </a:cubicBezTo>
                  <a:cubicBezTo>
                    <a:pt x="97" y="220"/>
                    <a:pt x="98" y="221"/>
                    <a:pt x="98" y="217"/>
                  </a:cubicBezTo>
                  <a:close/>
                  <a:moveTo>
                    <a:pt x="73" y="215"/>
                  </a:moveTo>
                  <a:cubicBezTo>
                    <a:pt x="73" y="213"/>
                    <a:pt x="72" y="215"/>
                    <a:pt x="74" y="215"/>
                  </a:cubicBezTo>
                  <a:cubicBezTo>
                    <a:pt x="75" y="215"/>
                    <a:pt x="73" y="218"/>
                    <a:pt x="73" y="215"/>
                  </a:cubicBezTo>
                  <a:close/>
                  <a:moveTo>
                    <a:pt x="15" y="202"/>
                  </a:moveTo>
                  <a:cubicBezTo>
                    <a:pt x="19" y="204"/>
                    <a:pt x="17" y="203"/>
                    <a:pt x="19" y="209"/>
                  </a:cubicBezTo>
                  <a:cubicBezTo>
                    <a:pt x="16" y="208"/>
                    <a:pt x="16" y="207"/>
                    <a:pt x="15" y="202"/>
                  </a:cubicBezTo>
                  <a:close/>
                  <a:moveTo>
                    <a:pt x="66" y="204"/>
                  </a:moveTo>
                  <a:cubicBezTo>
                    <a:pt x="63" y="202"/>
                    <a:pt x="63" y="199"/>
                    <a:pt x="63" y="193"/>
                  </a:cubicBezTo>
                  <a:cubicBezTo>
                    <a:pt x="66" y="196"/>
                    <a:pt x="65" y="194"/>
                    <a:pt x="65" y="198"/>
                  </a:cubicBezTo>
                  <a:cubicBezTo>
                    <a:pt x="65" y="205"/>
                    <a:pt x="66" y="196"/>
                    <a:pt x="66" y="204"/>
                  </a:cubicBezTo>
                  <a:close/>
                  <a:moveTo>
                    <a:pt x="13" y="186"/>
                  </a:moveTo>
                  <a:cubicBezTo>
                    <a:pt x="16" y="189"/>
                    <a:pt x="15" y="189"/>
                    <a:pt x="16" y="199"/>
                  </a:cubicBezTo>
                  <a:cubicBezTo>
                    <a:pt x="12" y="197"/>
                    <a:pt x="12" y="190"/>
                    <a:pt x="13" y="186"/>
                  </a:cubicBezTo>
                  <a:close/>
                  <a:moveTo>
                    <a:pt x="12" y="184"/>
                  </a:moveTo>
                  <a:cubicBezTo>
                    <a:pt x="11" y="183"/>
                    <a:pt x="11" y="184"/>
                    <a:pt x="11" y="182"/>
                  </a:cubicBezTo>
                  <a:cubicBezTo>
                    <a:pt x="11" y="177"/>
                    <a:pt x="12" y="178"/>
                    <a:pt x="14" y="177"/>
                  </a:cubicBezTo>
                  <a:cubicBezTo>
                    <a:pt x="11" y="181"/>
                    <a:pt x="15" y="181"/>
                    <a:pt x="12" y="184"/>
                  </a:cubicBezTo>
                  <a:close/>
                  <a:moveTo>
                    <a:pt x="100" y="169"/>
                  </a:moveTo>
                  <a:cubicBezTo>
                    <a:pt x="97" y="162"/>
                    <a:pt x="97" y="162"/>
                    <a:pt x="97" y="162"/>
                  </a:cubicBezTo>
                  <a:cubicBezTo>
                    <a:pt x="99" y="164"/>
                    <a:pt x="100" y="164"/>
                    <a:pt x="103" y="164"/>
                  </a:cubicBezTo>
                  <a:cubicBezTo>
                    <a:pt x="104" y="168"/>
                    <a:pt x="104" y="168"/>
                    <a:pt x="104" y="168"/>
                  </a:cubicBezTo>
                  <a:lnTo>
                    <a:pt x="100" y="169"/>
                  </a:lnTo>
                  <a:close/>
                  <a:moveTo>
                    <a:pt x="21" y="139"/>
                  </a:moveTo>
                  <a:cubicBezTo>
                    <a:pt x="23" y="141"/>
                    <a:pt x="22" y="139"/>
                    <a:pt x="23" y="143"/>
                  </a:cubicBezTo>
                  <a:cubicBezTo>
                    <a:pt x="24" y="147"/>
                    <a:pt x="26" y="152"/>
                    <a:pt x="25" y="155"/>
                  </a:cubicBezTo>
                  <a:cubicBezTo>
                    <a:pt x="22" y="152"/>
                    <a:pt x="23" y="152"/>
                    <a:pt x="22" y="147"/>
                  </a:cubicBezTo>
                  <a:cubicBezTo>
                    <a:pt x="21" y="142"/>
                    <a:pt x="21" y="147"/>
                    <a:pt x="21" y="143"/>
                  </a:cubicBezTo>
                  <a:cubicBezTo>
                    <a:pt x="20" y="137"/>
                    <a:pt x="21" y="140"/>
                    <a:pt x="21" y="139"/>
                  </a:cubicBezTo>
                  <a:close/>
                  <a:moveTo>
                    <a:pt x="17" y="132"/>
                  </a:moveTo>
                  <a:cubicBezTo>
                    <a:pt x="17" y="129"/>
                    <a:pt x="16" y="126"/>
                    <a:pt x="17" y="124"/>
                  </a:cubicBezTo>
                  <a:cubicBezTo>
                    <a:pt x="20" y="127"/>
                    <a:pt x="18" y="124"/>
                    <a:pt x="18" y="128"/>
                  </a:cubicBezTo>
                  <a:cubicBezTo>
                    <a:pt x="18" y="128"/>
                    <a:pt x="18" y="130"/>
                    <a:pt x="19" y="132"/>
                  </a:cubicBezTo>
                  <a:lnTo>
                    <a:pt x="17" y="132"/>
                  </a:lnTo>
                  <a:close/>
                  <a:moveTo>
                    <a:pt x="16" y="122"/>
                  </a:moveTo>
                  <a:cubicBezTo>
                    <a:pt x="14" y="117"/>
                    <a:pt x="14" y="117"/>
                    <a:pt x="14" y="117"/>
                  </a:cubicBezTo>
                  <a:cubicBezTo>
                    <a:pt x="17" y="118"/>
                    <a:pt x="18" y="118"/>
                    <a:pt x="16" y="122"/>
                  </a:cubicBezTo>
                  <a:close/>
                  <a:moveTo>
                    <a:pt x="33" y="119"/>
                  </a:moveTo>
                  <a:cubicBezTo>
                    <a:pt x="35" y="122"/>
                    <a:pt x="34" y="119"/>
                    <a:pt x="35" y="124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1" y="123"/>
                    <a:pt x="28" y="109"/>
                    <a:pt x="28" y="107"/>
                  </a:cubicBezTo>
                  <a:cubicBezTo>
                    <a:pt x="28" y="104"/>
                    <a:pt x="28" y="107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3" y="120"/>
                    <a:pt x="32" y="117"/>
                    <a:pt x="33" y="119"/>
                  </a:cubicBezTo>
                  <a:close/>
                  <a:moveTo>
                    <a:pt x="29" y="103"/>
                  </a:moveTo>
                  <a:cubicBezTo>
                    <a:pt x="25" y="103"/>
                    <a:pt x="27" y="104"/>
                    <a:pt x="27" y="101"/>
                  </a:cubicBezTo>
                  <a:cubicBezTo>
                    <a:pt x="29" y="103"/>
                    <a:pt x="28" y="100"/>
                    <a:pt x="29" y="103"/>
                  </a:cubicBezTo>
                  <a:close/>
                  <a:moveTo>
                    <a:pt x="55" y="12"/>
                  </a:moveTo>
                  <a:cubicBezTo>
                    <a:pt x="52" y="5"/>
                    <a:pt x="50" y="0"/>
                    <a:pt x="46" y="1"/>
                  </a:cubicBezTo>
                  <a:cubicBezTo>
                    <a:pt x="46" y="3"/>
                    <a:pt x="46" y="4"/>
                    <a:pt x="46" y="6"/>
                  </a:cubicBezTo>
                  <a:cubicBezTo>
                    <a:pt x="44" y="7"/>
                    <a:pt x="45" y="7"/>
                    <a:pt x="43" y="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6" y="20"/>
                    <a:pt x="46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50" y="37"/>
                    <a:pt x="50" y="50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8" y="58"/>
                    <a:pt x="50" y="56"/>
                    <a:pt x="47" y="51"/>
                  </a:cubicBezTo>
                  <a:cubicBezTo>
                    <a:pt x="47" y="50"/>
                    <a:pt x="47" y="51"/>
                    <a:pt x="48" y="49"/>
                  </a:cubicBezTo>
                  <a:cubicBezTo>
                    <a:pt x="48" y="46"/>
                    <a:pt x="47" y="46"/>
                    <a:pt x="47" y="43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19"/>
                    <a:pt x="36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1"/>
                    <a:pt x="33" y="26"/>
                    <a:pt x="31" y="30"/>
                  </a:cubicBezTo>
                  <a:cubicBezTo>
                    <a:pt x="30" y="33"/>
                    <a:pt x="31" y="29"/>
                    <a:pt x="30" y="33"/>
                  </a:cubicBezTo>
                  <a:cubicBezTo>
                    <a:pt x="29" y="35"/>
                    <a:pt x="29" y="36"/>
                    <a:pt x="29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5"/>
                    <a:pt x="25" y="44"/>
                    <a:pt x="25" y="48"/>
                  </a:cubicBezTo>
                  <a:cubicBezTo>
                    <a:pt x="25" y="49"/>
                    <a:pt x="27" y="50"/>
                    <a:pt x="27" y="51"/>
                  </a:cubicBezTo>
                  <a:cubicBezTo>
                    <a:pt x="28" y="53"/>
                    <a:pt x="27" y="55"/>
                    <a:pt x="29" y="58"/>
                  </a:cubicBezTo>
                  <a:cubicBezTo>
                    <a:pt x="31" y="65"/>
                    <a:pt x="33" y="72"/>
                    <a:pt x="35" y="78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7"/>
                    <a:pt x="40" y="98"/>
                    <a:pt x="40" y="101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4"/>
                    <a:pt x="44" y="114"/>
                  </a:cubicBezTo>
                  <a:cubicBezTo>
                    <a:pt x="46" y="119"/>
                    <a:pt x="47" y="124"/>
                    <a:pt x="49" y="13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7"/>
                    <a:pt x="55" y="151"/>
                    <a:pt x="55" y="152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0" y="167"/>
                    <a:pt x="61" y="170"/>
                    <a:pt x="61" y="173"/>
                  </a:cubicBezTo>
                  <a:cubicBezTo>
                    <a:pt x="62" y="177"/>
                    <a:pt x="62" y="178"/>
                    <a:pt x="64" y="18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1"/>
                    <a:pt x="54" y="165"/>
                    <a:pt x="54" y="159"/>
                  </a:cubicBezTo>
                  <a:cubicBezTo>
                    <a:pt x="53" y="151"/>
                    <a:pt x="50" y="140"/>
                    <a:pt x="47" y="132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3" y="94"/>
                    <a:pt x="34" y="98"/>
                    <a:pt x="33" y="90"/>
                  </a:cubicBezTo>
                  <a:cubicBezTo>
                    <a:pt x="33" y="87"/>
                    <a:pt x="33" y="88"/>
                    <a:pt x="32" y="86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1" y="63"/>
                    <a:pt x="21" y="64"/>
                    <a:pt x="21" y="68"/>
                  </a:cubicBezTo>
                  <a:cubicBezTo>
                    <a:pt x="21" y="87"/>
                    <a:pt x="24" y="88"/>
                    <a:pt x="25" y="95"/>
                  </a:cubicBezTo>
                  <a:cubicBezTo>
                    <a:pt x="19" y="95"/>
                    <a:pt x="22" y="96"/>
                    <a:pt x="21" y="93"/>
                  </a:cubicBezTo>
                  <a:cubicBezTo>
                    <a:pt x="20" y="96"/>
                    <a:pt x="21" y="94"/>
                    <a:pt x="20" y="96"/>
                  </a:cubicBezTo>
                  <a:cubicBezTo>
                    <a:pt x="17" y="90"/>
                    <a:pt x="18" y="81"/>
                    <a:pt x="16" y="74"/>
                  </a:cubicBezTo>
                  <a:cubicBezTo>
                    <a:pt x="13" y="65"/>
                    <a:pt x="13" y="60"/>
                    <a:pt x="12" y="57"/>
                  </a:cubicBezTo>
                  <a:cubicBezTo>
                    <a:pt x="11" y="54"/>
                    <a:pt x="12" y="55"/>
                    <a:pt x="11" y="50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1"/>
                    <a:pt x="10" y="41"/>
                    <a:pt x="9" y="40"/>
                  </a:cubicBezTo>
                  <a:cubicBezTo>
                    <a:pt x="6" y="44"/>
                    <a:pt x="8" y="52"/>
                    <a:pt x="7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8" y="75"/>
                    <a:pt x="9" y="78"/>
                  </a:cubicBezTo>
                  <a:cubicBezTo>
                    <a:pt x="9" y="78"/>
                    <a:pt x="9" y="79"/>
                    <a:pt x="9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6"/>
                    <a:pt x="12" y="97"/>
                    <a:pt x="12" y="99"/>
                  </a:cubicBezTo>
                  <a:cubicBezTo>
                    <a:pt x="12" y="99"/>
                    <a:pt x="11" y="98"/>
                    <a:pt x="11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5"/>
                    <a:pt x="9" y="94"/>
                  </a:cubicBezTo>
                  <a:cubicBezTo>
                    <a:pt x="8" y="92"/>
                    <a:pt x="8" y="92"/>
                    <a:pt x="7" y="90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6" y="99"/>
                    <a:pt x="4" y="110"/>
                    <a:pt x="3" y="113"/>
                  </a:cubicBezTo>
                  <a:cubicBezTo>
                    <a:pt x="0" y="117"/>
                    <a:pt x="6" y="120"/>
                    <a:pt x="6" y="127"/>
                  </a:cubicBezTo>
                  <a:cubicBezTo>
                    <a:pt x="6" y="134"/>
                    <a:pt x="6" y="135"/>
                    <a:pt x="6" y="142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9"/>
                    <a:pt x="3" y="148"/>
                    <a:pt x="3" y="151"/>
                  </a:cubicBezTo>
                  <a:cubicBezTo>
                    <a:pt x="3" y="154"/>
                    <a:pt x="4" y="152"/>
                    <a:pt x="4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5"/>
                    <a:pt x="5" y="167"/>
                    <a:pt x="5" y="175"/>
                  </a:cubicBezTo>
                  <a:cubicBezTo>
                    <a:pt x="8" y="179"/>
                    <a:pt x="6" y="178"/>
                    <a:pt x="7" y="183"/>
                  </a:cubicBezTo>
                  <a:cubicBezTo>
                    <a:pt x="8" y="186"/>
                    <a:pt x="9" y="189"/>
                    <a:pt x="10" y="193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10" y="202"/>
                    <a:pt x="10" y="204"/>
                    <a:pt x="10" y="204"/>
                  </a:cubicBezTo>
                  <a:cubicBezTo>
                    <a:pt x="11" y="208"/>
                    <a:pt x="12" y="209"/>
                    <a:pt x="12" y="215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6" y="219"/>
                    <a:pt x="16" y="223"/>
                    <a:pt x="15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8" y="230"/>
                    <a:pt x="18" y="232"/>
                    <a:pt x="19" y="235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7" y="253"/>
                    <a:pt x="28" y="256"/>
                    <a:pt x="28" y="263"/>
                  </a:cubicBezTo>
                  <a:cubicBezTo>
                    <a:pt x="33" y="262"/>
                    <a:pt x="30" y="264"/>
                    <a:pt x="32" y="266"/>
                  </a:cubicBezTo>
                  <a:cubicBezTo>
                    <a:pt x="37" y="274"/>
                    <a:pt x="33" y="278"/>
                    <a:pt x="39" y="280"/>
                  </a:cubicBezTo>
                  <a:cubicBezTo>
                    <a:pt x="39" y="267"/>
                    <a:pt x="37" y="272"/>
                    <a:pt x="32" y="256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5" y="236"/>
                    <a:pt x="24" y="229"/>
                    <a:pt x="21" y="223"/>
                  </a:cubicBezTo>
                  <a:cubicBezTo>
                    <a:pt x="19" y="219"/>
                    <a:pt x="18" y="216"/>
                    <a:pt x="18" y="212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2" y="217"/>
                    <a:pt x="22" y="218"/>
                    <a:pt x="23" y="222"/>
                  </a:cubicBezTo>
                  <a:cubicBezTo>
                    <a:pt x="25" y="226"/>
                    <a:pt x="25" y="225"/>
                    <a:pt x="26" y="228"/>
                  </a:cubicBezTo>
                  <a:cubicBezTo>
                    <a:pt x="27" y="230"/>
                    <a:pt x="27" y="231"/>
                    <a:pt x="28" y="234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41" y="261"/>
                    <a:pt x="41" y="265"/>
                    <a:pt x="45" y="277"/>
                  </a:cubicBezTo>
                  <a:cubicBezTo>
                    <a:pt x="48" y="285"/>
                    <a:pt x="50" y="293"/>
                    <a:pt x="53" y="300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59" y="312"/>
                    <a:pt x="59" y="314"/>
                    <a:pt x="60" y="317"/>
                  </a:cubicBezTo>
                  <a:cubicBezTo>
                    <a:pt x="61" y="321"/>
                    <a:pt x="61" y="319"/>
                    <a:pt x="61" y="322"/>
                  </a:cubicBezTo>
                  <a:cubicBezTo>
                    <a:pt x="63" y="325"/>
                    <a:pt x="63" y="329"/>
                    <a:pt x="64" y="332"/>
                  </a:cubicBezTo>
                  <a:cubicBezTo>
                    <a:pt x="65" y="336"/>
                    <a:pt x="66" y="337"/>
                    <a:pt x="67" y="340"/>
                  </a:cubicBezTo>
                  <a:cubicBezTo>
                    <a:pt x="68" y="345"/>
                    <a:pt x="68" y="344"/>
                    <a:pt x="69" y="350"/>
                  </a:cubicBezTo>
                  <a:cubicBezTo>
                    <a:pt x="69" y="350"/>
                    <a:pt x="71" y="351"/>
                    <a:pt x="71" y="352"/>
                  </a:cubicBezTo>
                  <a:cubicBezTo>
                    <a:pt x="72" y="353"/>
                    <a:pt x="71" y="352"/>
                    <a:pt x="72" y="354"/>
                  </a:cubicBezTo>
                  <a:cubicBezTo>
                    <a:pt x="74" y="353"/>
                    <a:pt x="73" y="357"/>
                    <a:pt x="73" y="352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7" y="349"/>
                    <a:pt x="73" y="353"/>
                    <a:pt x="81" y="358"/>
                  </a:cubicBezTo>
                  <a:cubicBezTo>
                    <a:pt x="81" y="365"/>
                    <a:pt x="81" y="365"/>
                    <a:pt x="81" y="365"/>
                  </a:cubicBezTo>
                  <a:cubicBezTo>
                    <a:pt x="85" y="367"/>
                    <a:pt x="85" y="367"/>
                    <a:pt x="85" y="367"/>
                  </a:cubicBezTo>
                  <a:cubicBezTo>
                    <a:pt x="84" y="361"/>
                    <a:pt x="85" y="358"/>
                    <a:pt x="84" y="353"/>
                  </a:cubicBezTo>
                  <a:cubicBezTo>
                    <a:pt x="83" y="346"/>
                    <a:pt x="83" y="348"/>
                    <a:pt x="84" y="341"/>
                  </a:cubicBezTo>
                  <a:cubicBezTo>
                    <a:pt x="84" y="342"/>
                    <a:pt x="84" y="343"/>
                    <a:pt x="85" y="344"/>
                  </a:cubicBezTo>
                  <a:cubicBezTo>
                    <a:pt x="86" y="349"/>
                    <a:pt x="88" y="362"/>
                    <a:pt x="90" y="364"/>
                  </a:cubicBezTo>
                  <a:cubicBezTo>
                    <a:pt x="92" y="366"/>
                    <a:pt x="92" y="366"/>
                    <a:pt x="92" y="366"/>
                  </a:cubicBezTo>
                  <a:cubicBezTo>
                    <a:pt x="93" y="366"/>
                    <a:pt x="93" y="367"/>
                    <a:pt x="93" y="367"/>
                  </a:cubicBezTo>
                  <a:cubicBezTo>
                    <a:pt x="93" y="369"/>
                    <a:pt x="93" y="369"/>
                    <a:pt x="93" y="369"/>
                  </a:cubicBezTo>
                  <a:cubicBezTo>
                    <a:pt x="96" y="367"/>
                    <a:pt x="94" y="368"/>
                    <a:pt x="97" y="368"/>
                  </a:cubicBezTo>
                  <a:cubicBezTo>
                    <a:pt x="97" y="365"/>
                    <a:pt x="97" y="361"/>
                    <a:pt x="97" y="359"/>
                  </a:cubicBezTo>
                  <a:cubicBezTo>
                    <a:pt x="97" y="357"/>
                    <a:pt x="97" y="355"/>
                    <a:pt x="97" y="353"/>
                  </a:cubicBezTo>
                  <a:cubicBezTo>
                    <a:pt x="97" y="348"/>
                    <a:pt x="94" y="345"/>
                    <a:pt x="93" y="33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1" y="314"/>
                    <a:pt x="87" y="311"/>
                    <a:pt x="94" y="312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1"/>
                    <a:pt x="94" y="297"/>
                    <a:pt x="95" y="294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9" y="302"/>
                    <a:pt x="100" y="305"/>
                    <a:pt x="104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296"/>
                    <a:pt x="101" y="296"/>
                    <a:pt x="105" y="295"/>
                  </a:cubicBezTo>
                  <a:cubicBezTo>
                    <a:pt x="105" y="297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8"/>
                  </a:cubicBezTo>
                  <a:cubicBezTo>
                    <a:pt x="105" y="300"/>
                    <a:pt x="105" y="298"/>
                    <a:pt x="105" y="300"/>
                  </a:cubicBezTo>
                  <a:cubicBezTo>
                    <a:pt x="112" y="298"/>
                    <a:pt x="112" y="298"/>
                    <a:pt x="112" y="298"/>
                  </a:cubicBezTo>
                  <a:cubicBezTo>
                    <a:pt x="109" y="294"/>
                    <a:pt x="110" y="298"/>
                    <a:pt x="107" y="294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111" y="283"/>
                    <a:pt x="109" y="277"/>
                    <a:pt x="107" y="272"/>
                  </a:cubicBezTo>
                  <a:cubicBezTo>
                    <a:pt x="105" y="266"/>
                    <a:pt x="106" y="265"/>
                    <a:pt x="102" y="261"/>
                  </a:cubicBezTo>
                  <a:cubicBezTo>
                    <a:pt x="103" y="258"/>
                    <a:pt x="102" y="259"/>
                    <a:pt x="103" y="257"/>
                  </a:cubicBezTo>
                  <a:cubicBezTo>
                    <a:pt x="100" y="256"/>
                    <a:pt x="101" y="255"/>
                    <a:pt x="100" y="252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7" y="232"/>
                    <a:pt x="97" y="232"/>
                    <a:pt x="98" y="230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100" y="232"/>
                    <a:pt x="101" y="232"/>
                    <a:pt x="100" y="234"/>
                  </a:cubicBezTo>
                  <a:cubicBezTo>
                    <a:pt x="99" y="235"/>
                    <a:pt x="99" y="236"/>
                    <a:pt x="99" y="237"/>
                  </a:cubicBezTo>
                  <a:cubicBezTo>
                    <a:pt x="100" y="239"/>
                    <a:pt x="100" y="239"/>
                    <a:pt x="101" y="240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104" y="255"/>
                    <a:pt x="102" y="253"/>
                    <a:pt x="105" y="256"/>
                  </a:cubicBezTo>
                  <a:cubicBezTo>
                    <a:pt x="105" y="255"/>
                    <a:pt x="106" y="257"/>
                    <a:pt x="106" y="252"/>
                  </a:cubicBezTo>
                  <a:cubicBezTo>
                    <a:pt x="106" y="251"/>
                    <a:pt x="105" y="250"/>
                    <a:pt x="105" y="249"/>
                  </a:cubicBezTo>
                  <a:cubicBezTo>
                    <a:pt x="107" y="244"/>
                    <a:pt x="107" y="247"/>
                    <a:pt x="107" y="239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10" y="235"/>
                    <a:pt x="109" y="234"/>
                    <a:pt x="112" y="234"/>
                  </a:cubicBezTo>
                  <a:cubicBezTo>
                    <a:pt x="112" y="237"/>
                    <a:pt x="112" y="237"/>
                    <a:pt x="110" y="239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4" y="243"/>
                    <a:pt x="113" y="244"/>
                    <a:pt x="116" y="243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4" y="239"/>
                    <a:pt x="114" y="239"/>
                    <a:pt x="114" y="238"/>
                  </a:cubicBezTo>
                  <a:cubicBezTo>
                    <a:pt x="114" y="238"/>
                    <a:pt x="115" y="238"/>
                    <a:pt x="115" y="238"/>
                  </a:cubicBezTo>
                  <a:cubicBezTo>
                    <a:pt x="115" y="238"/>
                    <a:pt x="115" y="238"/>
                    <a:pt x="116" y="238"/>
                  </a:cubicBezTo>
                  <a:cubicBezTo>
                    <a:pt x="118" y="236"/>
                    <a:pt x="115" y="239"/>
                    <a:pt x="116" y="237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6" y="234"/>
                    <a:pt x="116" y="232"/>
                    <a:pt x="116" y="232"/>
                  </a:cubicBezTo>
                  <a:cubicBezTo>
                    <a:pt x="115" y="231"/>
                    <a:pt x="115" y="230"/>
                    <a:pt x="115" y="229"/>
                  </a:cubicBezTo>
                  <a:cubicBezTo>
                    <a:pt x="114" y="226"/>
                    <a:pt x="113" y="225"/>
                    <a:pt x="111" y="223"/>
                  </a:cubicBezTo>
                  <a:cubicBezTo>
                    <a:pt x="113" y="220"/>
                    <a:pt x="111" y="218"/>
                    <a:pt x="111" y="213"/>
                  </a:cubicBezTo>
                  <a:cubicBezTo>
                    <a:pt x="115" y="211"/>
                    <a:pt x="114" y="214"/>
                    <a:pt x="115" y="209"/>
                  </a:cubicBezTo>
                  <a:cubicBezTo>
                    <a:pt x="111" y="211"/>
                    <a:pt x="113" y="214"/>
                    <a:pt x="111" y="210"/>
                  </a:cubicBezTo>
                  <a:cubicBezTo>
                    <a:pt x="109" y="207"/>
                    <a:pt x="110" y="207"/>
                    <a:pt x="108" y="204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194"/>
                    <a:pt x="111" y="197"/>
                    <a:pt x="114" y="192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13" y="184"/>
                    <a:pt x="113" y="185"/>
                    <a:pt x="112" y="181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7" y="160"/>
                    <a:pt x="107" y="157"/>
                    <a:pt x="105" y="152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8"/>
                    <a:pt x="104" y="148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99" y="147"/>
                    <a:pt x="101" y="147"/>
                    <a:pt x="98" y="148"/>
                  </a:cubicBezTo>
                  <a:cubicBezTo>
                    <a:pt x="97" y="145"/>
                    <a:pt x="98" y="140"/>
                    <a:pt x="99" y="135"/>
                  </a:cubicBezTo>
                  <a:cubicBezTo>
                    <a:pt x="97" y="134"/>
                    <a:pt x="96" y="134"/>
                    <a:pt x="95" y="132"/>
                  </a:cubicBezTo>
                  <a:cubicBezTo>
                    <a:pt x="95" y="125"/>
                    <a:pt x="92" y="123"/>
                    <a:pt x="94" y="117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7"/>
                    <a:pt x="87" y="107"/>
                    <a:pt x="86" y="106"/>
                  </a:cubicBezTo>
                  <a:cubicBezTo>
                    <a:pt x="87" y="98"/>
                    <a:pt x="86" y="96"/>
                    <a:pt x="84" y="8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7" y="77"/>
                    <a:pt x="78" y="75"/>
                    <a:pt x="78" y="73"/>
                  </a:cubicBezTo>
                  <a:cubicBezTo>
                    <a:pt x="75" y="68"/>
                    <a:pt x="76" y="70"/>
                    <a:pt x="76" y="63"/>
                  </a:cubicBezTo>
                  <a:cubicBezTo>
                    <a:pt x="72" y="62"/>
                    <a:pt x="75" y="63"/>
                    <a:pt x="73" y="62"/>
                  </a:cubicBezTo>
                  <a:cubicBezTo>
                    <a:pt x="73" y="61"/>
                    <a:pt x="71" y="60"/>
                    <a:pt x="71" y="60"/>
                  </a:cubicBezTo>
                  <a:cubicBezTo>
                    <a:pt x="72" y="58"/>
                    <a:pt x="72" y="58"/>
                    <a:pt x="72" y="5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3"/>
                    <a:pt x="73" y="53"/>
                  </a:cubicBezTo>
                  <a:cubicBezTo>
                    <a:pt x="72" y="53"/>
                    <a:pt x="71" y="52"/>
                    <a:pt x="70" y="52"/>
                  </a:cubicBezTo>
                  <a:cubicBezTo>
                    <a:pt x="67" y="48"/>
                    <a:pt x="65" y="33"/>
                    <a:pt x="60" y="25"/>
                  </a:cubicBezTo>
                  <a:cubicBezTo>
                    <a:pt x="54" y="13"/>
                    <a:pt x="54" y="13"/>
                    <a:pt x="54" y="13"/>
                  </a:cubicBezTo>
                  <a:lnTo>
                    <a:pt x="5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Freeform 31"/>
            <p:cNvSpPr>
              <a:spLocks noEditPoints="1"/>
            </p:cNvSpPr>
            <p:nvPr/>
          </p:nvSpPr>
          <p:spPr bwMode="auto">
            <a:xfrm>
              <a:off x="4421311" y="4783130"/>
              <a:ext cx="106455" cy="445388"/>
            </a:xfrm>
            <a:custGeom>
              <a:avLst/>
              <a:gdLst>
                <a:gd name="T0" fmla="*/ 10 w 106"/>
                <a:gd name="T1" fmla="*/ 373 h 443"/>
                <a:gd name="T2" fmla="*/ 10 w 106"/>
                <a:gd name="T3" fmla="*/ 419 h 443"/>
                <a:gd name="T4" fmla="*/ 79 w 106"/>
                <a:gd name="T5" fmla="*/ 243 h 443"/>
                <a:gd name="T6" fmla="*/ 81 w 106"/>
                <a:gd name="T7" fmla="*/ 229 h 443"/>
                <a:gd name="T8" fmla="*/ 39 w 106"/>
                <a:gd name="T9" fmla="*/ 163 h 443"/>
                <a:gd name="T10" fmla="*/ 43 w 106"/>
                <a:gd name="T11" fmla="*/ 92 h 443"/>
                <a:gd name="T12" fmla="*/ 69 w 106"/>
                <a:gd name="T13" fmla="*/ 41 h 443"/>
                <a:gd name="T14" fmla="*/ 74 w 106"/>
                <a:gd name="T15" fmla="*/ 0 h 443"/>
                <a:gd name="T16" fmla="*/ 66 w 106"/>
                <a:gd name="T17" fmla="*/ 27 h 443"/>
                <a:gd name="T18" fmla="*/ 55 w 106"/>
                <a:gd name="T19" fmla="*/ 52 h 443"/>
                <a:gd name="T20" fmla="*/ 51 w 106"/>
                <a:gd name="T21" fmla="*/ 58 h 443"/>
                <a:gd name="T22" fmla="*/ 52 w 106"/>
                <a:gd name="T23" fmla="*/ 51 h 443"/>
                <a:gd name="T24" fmla="*/ 47 w 106"/>
                <a:gd name="T25" fmla="*/ 59 h 443"/>
                <a:gd name="T26" fmla="*/ 43 w 106"/>
                <a:gd name="T27" fmla="*/ 75 h 443"/>
                <a:gd name="T28" fmla="*/ 31 w 106"/>
                <a:gd name="T29" fmla="*/ 112 h 443"/>
                <a:gd name="T30" fmla="*/ 22 w 106"/>
                <a:gd name="T31" fmla="*/ 158 h 443"/>
                <a:gd name="T32" fmla="*/ 13 w 106"/>
                <a:gd name="T33" fmla="*/ 200 h 443"/>
                <a:gd name="T34" fmla="*/ 9 w 106"/>
                <a:gd name="T35" fmla="*/ 247 h 443"/>
                <a:gd name="T36" fmla="*/ 9 w 106"/>
                <a:gd name="T37" fmla="*/ 269 h 443"/>
                <a:gd name="T38" fmla="*/ 7 w 106"/>
                <a:gd name="T39" fmla="*/ 283 h 443"/>
                <a:gd name="T40" fmla="*/ 5 w 106"/>
                <a:gd name="T41" fmla="*/ 293 h 443"/>
                <a:gd name="T42" fmla="*/ 4 w 106"/>
                <a:gd name="T43" fmla="*/ 321 h 443"/>
                <a:gd name="T44" fmla="*/ 3 w 106"/>
                <a:gd name="T45" fmla="*/ 369 h 443"/>
                <a:gd name="T46" fmla="*/ 3 w 106"/>
                <a:gd name="T47" fmla="*/ 408 h 443"/>
                <a:gd name="T48" fmla="*/ 7 w 106"/>
                <a:gd name="T49" fmla="*/ 441 h 443"/>
                <a:gd name="T50" fmla="*/ 17 w 106"/>
                <a:gd name="T51" fmla="*/ 421 h 443"/>
                <a:gd name="T52" fmla="*/ 25 w 106"/>
                <a:gd name="T53" fmla="*/ 368 h 443"/>
                <a:gd name="T54" fmla="*/ 50 w 106"/>
                <a:gd name="T55" fmla="*/ 300 h 443"/>
                <a:gd name="T56" fmla="*/ 57 w 106"/>
                <a:gd name="T57" fmla="*/ 256 h 443"/>
                <a:gd name="T58" fmla="*/ 61 w 106"/>
                <a:gd name="T59" fmla="*/ 271 h 443"/>
                <a:gd name="T60" fmla="*/ 58 w 106"/>
                <a:gd name="T61" fmla="*/ 285 h 443"/>
                <a:gd name="T62" fmla="*/ 45 w 106"/>
                <a:gd name="T63" fmla="*/ 335 h 443"/>
                <a:gd name="T64" fmla="*/ 27 w 106"/>
                <a:gd name="T65" fmla="*/ 392 h 443"/>
                <a:gd name="T66" fmla="*/ 34 w 106"/>
                <a:gd name="T67" fmla="*/ 385 h 443"/>
                <a:gd name="T68" fmla="*/ 31 w 106"/>
                <a:gd name="T69" fmla="*/ 407 h 443"/>
                <a:gd name="T70" fmla="*/ 33 w 106"/>
                <a:gd name="T71" fmla="*/ 418 h 443"/>
                <a:gd name="T72" fmla="*/ 52 w 106"/>
                <a:gd name="T73" fmla="*/ 367 h 443"/>
                <a:gd name="T74" fmla="*/ 60 w 106"/>
                <a:gd name="T75" fmla="*/ 353 h 443"/>
                <a:gd name="T76" fmla="*/ 68 w 106"/>
                <a:gd name="T77" fmla="*/ 336 h 443"/>
                <a:gd name="T78" fmla="*/ 79 w 106"/>
                <a:gd name="T79" fmla="*/ 296 h 443"/>
                <a:gd name="T80" fmla="*/ 82 w 106"/>
                <a:gd name="T81" fmla="*/ 259 h 443"/>
                <a:gd name="T82" fmla="*/ 87 w 106"/>
                <a:gd name="T83" fmla="*/ 226 h 443"/>
                <a:gd name="T84" fmla="*/ 97 w 106"/>
                <a:gd name="T85" fmla="*/ 181 h 443"/>
                <a:gd name="T86" fmla="*/ 105 w 106"/>
                <a:gd name="T87" fmla="*/ 105 h 443"/>
                <a:gd name="T88" fmla="*/ 98 w 106"/>
                <a:gd name="T89" fmla="*/ 100 h 443"/>
                <a:gd name="T90" fmla="*/ 98 w 106"/>
                <a:gd name="T91" fmla="*/ 117 h 443"/>
                <a:gd name="T92" fmla="*/ 86 w 106"/>
                <a:gd name="T93" fmla="*/ 104 h 443"/>
                <a:gd name="T94" fmla="*/ 87 w 106"/>
                <a:gd name="T95" fmla="*/ 65 h 443"/>
                <a:gd name="T96" fmla="*/ 69 w 106"/>
                <a:gd name="T97" fmla="*/ 133 h 443"/>
                <a:gd name="T98" fmla="*/ 80 w 106"/>
                <a:gd name="T99" fmla="*/ 65 h 443"/>
                <a:gd name="T100" fmla="*/ 75 w 106"/>
                <a:gd name="T101" fmla="*/ 57 h 443"/>
                <a:gd name="T102" fmla="*/ 54 w 106"/>
                <a:gd name="T103" fmla="*/ 126 h 443"/>
                <a:gd name="T104" fmla="*/ 47 w 106"/>
                <a:gd name="T105" fmla="*/ 139 h 443"/>
                <a:gd name="T106" fmla="*/ 54 w 106"/>
                <a:gd name="T107" fmla="*/ 109 h 443"/>
                <a:gd name="T108" fmla="*/ 71 w 106"/>
                <a:gd name="T109" fmla="*/ 50 h 443"/>
                <a:gd name="T110" fmla="*/ 78 w 106"/>
                <a:gd name="T111" fmla="*/ 13 h 443"/>
                <a:gd name="T112" fmla="*/ 80 w 106"/>
                <a:gd name="T113" fmla="*/ 5 h 443"/>
                <a:gd name="T114" fmla="*/ 79 w 106"/>
                <a:gd name="T115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443">
                  <a:moveTo>
                    <a:pt x="9" y="426"/>
                  </a:moveTo>
                  <a:cubicBezTo>
                    <a:pt x="7" y="425"/>
                    <a:pt x="7" y="427"/>
                    <a:pt x="7" y="421"/>
                  </a:cubicBezTo>
                  <a:cubicBezTo>
                    <a:pt x="7" y="397"/>
                    <a:pt x="7" y="397"/>
                    <a:pt x="7" y="397"/>
                  </a:cubicBezTo>
                  <a:cubicBezTo>
                    <a:pt x="8" y="385"/>
                    <a:pt x="7" y="383"/>
                    <a:pt x="10" y="373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1" y="371"/>
                    <a:pt x="11" y="371"/>
                    <a:pt x="11" y="370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9" y="400"/>
                    <a:pt x="9" y="398"/>
                    <a:pt x="10" y="419"/>
                  </a:cubicBezTo>
                  <a:cubicBezTo>
                    <a:pt x="11" y="429"/>
                    <a:pt x="10" y="424"/>
                    <a:pt x="9" y="426"/>
                  </a:cubicBezTo>
                  <a:close/>
                  <a:moveTo>
                    <a:pt x="77" y="245"/>
                  </a:moveTo>
                  <a:cubicBezTo>
                    <a:pt x="77" y="239"/>
                    <a:pt x="76" y="242"/>
                    <a:pt x="78" y="240"/>
                  </a:cubicBezTo>
                  <a:cubicBezTo>
                    <a:pt x="79" y="240"/>
                    <a:pt x="79" y="241"/>
                    <a:pt x="79" y="243"/>
                  </a:cubicBezTo>
                  <a:cubicBezTo>
                    <a:pt x="79" y="246"/>
                    <a:pt x="79" y="245"/>
                    <a:pt x="77" y="245"/>
                  </a:cubicBezTo>
                  <a:close/>
                  <a:moveTo>
                    <a:pt x="81" y="229"/>
                  </a:moveTo>
                  <a:cubicBezTo>
                    <a:pt x="82" y="231"/>
                    <a:pt x="82" y="231"/>
                    <a:pt x="82" y="233"/>
                  </a:cubicBezTo>
                  <a:cubicBezTo>
                    <a:pt x="80" y="232"/>
                    <a:pt x="79" y="233"/>
                    <a:pt x="81" y="229"/>
                  </a:cubicBezTo>
                  <a:close/>
                  <a:moveTo>
                    <a:pt x="42" y="158"/>
                  </a:moveTo>
                  <a:cubicBezTo>
                    <a:pt x="43" y="161"/>
                    <a:pt x="43" y="168"/>
                    <a:pt x="40" y="171"/>
                  </a:cubicBezTo>
                  <a:cubicBezTo>
                    <a:pt x="39" y="169"/>
                    <a:pt x="40" y="168"/>
                    <a:pt x="41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2" y="160"/>
                    <a:pt x="40" y="163"/>
                    <a:pt x="42" y="158"/>
                  </a:cubicBezTo>
                  <a:close/>
                  <a:moveTo>
                    <a:pt x="42" y="88"/>
                  </a:moveTo>
                  <a:cubicBezTo>
                    <a:pt x="43" y="89"/>
                    <a:pt x="42" y="88"/>
                    <a:pt x="43" y="89"/>
                  </a:cubicBezTo>
                  <a:cubicBezTo>
                    <a:pt x="44" y="90"/>
                    <a:pt x="44" y="91"/>
                    <a:pt x="43" y="92"/>
                  </a:cubicBezTo>
                  <a:cubicBezTo>
                    <a:pt x="43" y="92"/>
                    <a:pt x="43" y="94"/>
                    <a:pt x="43" y="94"/>
                  </a:cubicBezTo>
                  <a:cubicBezTo>
                    <a:pt x="41" y="93"/>
                    <a:pt x="42" y="94"/>
                    <a:pt x="41" y="92"/>
                  </a:cubicBezTo>
                  <a:cubicBezTo>
                    <a:pt x="41" y="91"/>
                    <a:pt x="41" y="89"/>
                    <a:pt x="42" y="88"/>
                  </a:cubicBezTo>
                  <a:close/>
                  <a:moveTo>
                    <a:pt x="69" y="41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66" y="42"/>
                    <a:pt x="67" y="42"/>
                    <a:pt x="69" y="41"/>
                  </a:cubicBezTo>
                  <a:close/>
                  <a:moveTo>
                    <a:pt x="79" y="2"/>
                  </a:moveTo>
                  <a:cubicBezTo>
                    <a:pt x="76" y="1"/>
                    <a:pt x="76" y="1"/>
                    <a:pt x="74" y="0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4"/>
                    <a:pt x="75" y="4"/>
                    <a:pt x="72" y="5"/>
                  </a:cubicBezTo>
                  <a:cubicBezTo>
                    <a:pt x="70" y="9"/>
                    <a:pt x="71" y="7"/>
                    <a:pt x="70" y="11"/>
                  </a:cubicBezTo>
                  <a:cubicBezTo>
                    <a:pt x="69" y="17"/>
                    <a:pt x="66" y="21"/>
                    <a:pt x="66" y="27"/>
                  </a:cubicBezTo>
                  <a:cubicBezTo>
                    <a:pt x="62" y="29"/>
                    <a:pt x="63" y="30"/>
                    <a:pt x="62" y="35"/>
                  </a:cubicBezTo>
                  <a:cubicBezTo>
                    <a:pt x="61" y="39"/>
                    <a:pt x="60" y="38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6" y="48"/>
                    <a:pt x="56" y="50"/>
                    <a:pt x="55" y="52"/>
                  </a:cubicBezTo>
                  <a:cubicBezTo>
                    <a:pt x="53" y="54"/>
                    <a:pt x="53" y="55"/>
                    <a:pt x="52" y="57"/>
                  </a:cubicBezTo>
                  <a:cubicBezTo>
                    <a:pt x="52" y="59"/>
                    <a:pt x="53" y="58"/>
                    <a:pt x="52" y="59"/>
                  </a:cubicBezTo>
                  <a:cubicBezTo>
                    <a:pt x="52" y="59"/>
                    <a:pt x="52" y="59"/>
                    <a:pt x="52" y="58"/>
                  </a:cubicBezTo>
                  <a:cubicBezTo>
                    <a:pt x="52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0" y="55"/>
                    <a:pt x="50" y="55"/>
                  </a:cubicBezTo>
                  <a:cubicBezTo>
                    <a:pt x="52" y="53"/>
                    <a:pt x="51" y="54"/>
                    <a:pt x="52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6"/>
                    <a:pt x="48" y="56"/>
                  </a:cubicBezTo>
                  <a:cubicBezTo>
                    <a:pt x="45" y="62"/>
                    <a:pt x="51" y="55"/>
                    <a:pt x="47" y="59"/>
                  </a:cubicBezTo>
                  <a:cubicBezTo>
                    <a:pt x="46" y="61"/>
                    <a:pt x="45" y="61"/>
                    <a:pt x="43" y="61"/>
                  </a:cubicBezTo>
                  <a:cubicBezTo>
                    <a:pt x="43" y="64"/>
                    <a:pt x="43" y="65"/>
                    <a:pt x="43" y="68"/>
                  </a:cubicBezTo>
                  <a:cubicBezTo>
                    <a:pt x="43" y="72"/>
                    <a:pt x="44" y="67"/>
                    <a:pt x="43" y="71"/>
                  </a:cubicBezTo>
                  <a:cubicBezTo>
                    <a:pt x="43" y="71"/>
                    <a:pt x="43" y="75"/>
                    <a:pt x="43" y="75"/>
                  </a:cubicBezTo>
                  <a:cubicBezTo>
                    <a:pt x="41" y="78"/>
                    <a:pt x="40" y="76"/>
                    <a:pt x="39" y="89"/>
                  </a:cubicBezTo>
                  <a:cubicBezTo>
                    <a:pt x="39" y="90"/>
                    <a:pt x="38" y="94"/>
                    <a:pt x="38" y="94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103"/>
                    <a:pt x="32" y="107"/>
                    <a:pt x="31" y="112"/>
                  </a:cubicBezTo>
                  <a:cubicBezTo>
                    <a:pt x="31" y="114"/>
                    <a:pt x="31" y="117"/>
                    <a:pt x="31" y="118"/>
                  </a:cubicBezTo>
                  <a:cubicBezTo>
                    <a:pt x="29" y="121"/>
                    <a:pt x="29" y="125"/>
                    <a:pt x="29" y="129"/>
                  </a:cubicBezTo>
                  <a:cubicBezTo>
                    <a:pt x="29" y="134"/>
                    <a:pt x="28" y="136"/>
                    <a:pt x="27" y="13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66"/>
                    <a:pt x="22" y="168"/>
                    <a:pt x="19" y="175"/>
                  </a:cubicBezTo>
                  <a:cubicBezTo>
                    <a:pt x="17" y="181"/>
                    <a:pt x="19" y="187"/>
                    <a:pt x="17" y="193"/>
                  </a:cubicBezTo>
                  <a:cubicBezTo>
                    <a:pt x="16" y="197"/>
                    <a:pt x="15" y="195"/>
                    <a:pt x="14" y="198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4" y="204"/>
                    <a:pt x="13" y="202"/>
                    <a:pt x="15" y="20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1" y="238"/>
                    <a:pt x="10" y="234"/>
                    <a:pt x="9" y="239"/>
                  </a:cubicBezTo>
                  <a:cubicBezTo>
                    <a:pt x="8" y="242"/>
                    <a:pt x="9" y="244"/>
                    <a:pt x="9" y="247"/>
                  </a:cubicBezTo>
                  <a:cubicBezTo>
                    <a:pt x="8" y="249"/>
                    <a:pt x="8" y="253"/>
                    <a:pt x="7" y="255"/>
                  </a:cubicBezTo>
                  <a:cubicBezTo>
                    <a:pt x="7" y="258"/>
                    <a:pt x="6" y="259"/>
                    <a:pt x="6" y="262"/>
                  </a:cubicBezTo>
                  <a:cubicBezTo>
                    <a:pt x="8" y="263"/>
                    <a:pt x="8" y="264"/>
                    <a:pt x="10" y="265"/>
                  </a:cubicBezTo>
                  <a:cubicBezTo>
                    <a:pt x="7" y="268"/>
                    <a:pt x="8" y="267"/>
                    <a:pt x="9" y="269"/>
                  </a:cubicBezTo>
                  <a:cubicBezTo>
                    <a:pt x="7" y="271"/>
                    <a:pt x="9" y="269"/>
                    <a:pt x="7" y="271"/>
                  </a:cubicBezTo>
                  <a:cubicBezTo>
                    <a:pt x="6" y="272"/>
                    <a:pt x="6" y="272"/>
                    <a:pt x="6" y="274"/>
                  </a:cubicBezTo>
                  <a:cubicBezTo>
                    <a:pt x="5" y="275"/>
                    <a:pt x="5" y="279"/>
                    <a:pt x="4" y="281"/>
                  </a:cubicBezTo>
                  <a:cubicBezTo>
                    <a:pt x="7" y="283"/>
                    <a:pt x="7" y="283"/>
                    <a:pt x="7" y="283"/>
                  </a:cubicBezTo>
                  <a:cubicBezTo>
                    <a:pt x="7" y="283"/>
                    <a:pt x="7" y="283"/>
                    <a:pt x="6" y="283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4" y="285"/>
                  </a:cubicBezTo>
                  <a:cubicBezTo>
                    <a:pt x="6" y="289"/>
                    <a:pt x="6" y="288"/>
                    <a:pt x="5" y="293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3" y="317"/>
                    <a:pt x="4" y="311"/>
                    <a:pt x="5" y="318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3" y="331"/>
                    <a:pt x="2" y="329"/>
                    <a:pt x="4" y="335"/>
                  </a:cubicBezTo>
                  <a:cubicBezTo>
                    <a:pt x="3" y="337"/>
                    <a:pt x="3" y="341"/>
                    <a:pt x="4" y="344"/>
                  </a:cubicBezTo>
                  <a:cubicBezTo>
                    <a:pt x="5" y="350"/>
                    <a:pt x="5" y="347"/>
                    <a:pt x="4" y="352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2"/>
                    <a:pt x="2" y="376"/>
                    <a:pt x="3" y="378"/>
                  </a:cubicBezTo>
                  <a:cubicBezTo>
                    <a:pt x="4" y="392"/>
                    <a:pt x="0" y="394"/>
                    <a:pt x="2" y="402"/>
                  </a:cubicBezTo>
                  <a:cubicBezTo>
                    <a:pt x="3" y="404"/>
                    <a:pt x="3" y="404"/>
                    <a:pt x="4" y="405"/>
                  </a:cubicBezTo>
                  <a:cubicBezTo>
                    <a:pt x="2" y="409"/>
                    <a:pt x="3" y="404"/>
                    <a:pt x="3" y="408"/>
                  </a:cubicBezTo>
                  <a:cubicBezTo>
                    <a:pt x="2" y="416"/>
                    <a:pt x="4" y="410"/>
                    <a:pt x="1" y="416"/>
                  </a:cubicBezTo>
                  <a:cubicBezTo>
                    <a:pt x="3" y="421"/>
                    <a:pt x="2" y="427"/>
                    <a:pt x="1" y="430"/>
                  </a:cubicBezTo>
                  <a:cubicBezTo>
                    <a:pt x="4" y="433"/>
                    <a:pt x="5" y="436"/>
                    <a:pt x="5" y="443"/>
                  </a:cubicBezTo>
                  <a:cubicBezTo>
                    <a:pt x="7" y="441"/>
                    <a:pt x="7" y="441"/>
                    <a:pt x="7" y="441"/>
                  </a:cubicBezTo>
                  <a:cubicBezTo>
                    <a:pt x="8" y="441"/>
                    <a:pt x="8" y="441"/>
                    <a:pt x="9" y="441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12" y="437"/>
                    <a:pt x="10" y="438"/>
                    <a:pt x="14" y="439"/>
                  </a:cubicBezTo>
                  <a:cubicBezTo>
                    <a:pt x="17" y="421"/>
                    <a:pt x="17" y="421"/>
                    <a:pt x="17" y="421"/>
                  </a:cubicBezTo>
                  <a:cubicBezTo>
                    <a:pt x="16" y="418"/>
                    <a:pt x="17" y="414"/>
                    <a:pt x="18" y="409"/>
                  </a:cubicBezTo>
                  <a:cubicBezTo>
                    <a:pt x="18" y="402"/>
                    <a:pt x="18" y="397"/>
                    <a:pt x="18" y="390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2" y="379"/>
                    <a:pt x="23" y="376"/>
                    <a:pt x="25" y="368"/>
                  </a:cubicBezTo>
                  <a:cubicBezTo>
                    <a:pt x="32" y="341"/>
                    <a:pt x="31" y="355"/>
                    <a:pt x="35" y="349"/>
                  </a:cubicBezTo>
                  <a:cubicBezTo>
                    <a:pt x="46" y="322"/>
                    <a:pt x="46" y="322"/>
                    <a:pt x="46" y="322"/>
                  </a:cubicBezTo>
                  <a:cubicBezTo>
                    <a:pt x="47" y="320"/>
                    <a:pt x="47" y="321"/>
                    <a:pt x="47" y="318"/>
                  </a:cubicBezTo>
                  <a:cubicBezTo>
                    <a:pt x="50" y="300"/>
                    <a:pt x="50" y="300"/>
                    <a:pt x="50" y="300"/>
                  </a:cubicBezTo>
                  <a:cubicBezTo>
                    <a:pt x="51" y="296"/>
                    <a:pt x="49" y="296"/>
                    <a:pt x="50" y="291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6" y="263"/>
                    <a:pt x="56" y="260"/>
                    <a:pt x="56" y="259"/>
                  </a:cubicBezTo>
                  <a:cubicBezTo>
                    <a:pt x="57" y="256"/>
                    <a:pt x="57" y="256"/>
                    <a:pt x="57" y="256"/>
                  </a:cubicBezTo>
                  <a:cubicBezTo>
                    <a:pt x="58" y="258"/>
                    <a:pt x="58" y="258"/>
                    <a:pt x="59" y="258"/>
                  </a:cubicBezTo>
                  <a:cubicBezTo>
                    <a:pt x="60" y="257"/>
                    <a:pt x="60" y="257"/>
                    <a:pt x="62" y="256"/>
                  </a:cubicBezTo>
                  <a:cubicBezTo>
                    <a:pt x="62" y="263"/>
                    <a:pt x="60" y="264"/>
                    <a:pt x="62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2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9" y="279"/>
                    <a:pt x="59" y="282"/>
                    <a:pt x="58" y="285"/>
                  </a:cubicBezTo>
                  <a:cubicBezTo>
                    <a:pt x="58" y="286"/>
                    <a:pt x="56" y="293"/>
                    <a:pt x="58" y="292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48" y="328"/>
                    <a:pt x="48" y="331"/>
                    <a:pt x="45" y="335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40" y="349"/>
                    <a:pt x="35" y="355"/>
                    <a:pt x="33" y="361"/>
                  </a:cubicBezTo>
                  <a:cubicBezTo>
                    <a:pt x="32" y="366"/>
                    <a:pt x="32" y="371"/>
                    <a:pt x="30" y="376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7" y="396"/>
                    <a:pt x="26" y="395"/>
                    <a:pt x="29" y="397"/>
                  </a:cubicBezTo>
                  <a:cubicBezTo>
                    <a:pt x="29" y="396"/>
                    <a:pt x="29" y="396"/>
                    <a:pt x="30" y="395"/>
                  </a:cubicBezTo>
                  <a:cubicBezTo>
                    <a:pt x="30" y="395"/>
                    <a:pt x="30" y="394"/>
                    <a:pt x="30" y="393"/>
                  </a:cubicBezTo>
                  <a:cubicBezTo>
                    <a:pt x="34" y="385"/>
                    <a:pt x="34" y="385"/>
                    <a:pt x="34" y="385"/>
                  </a:cubicBezTo>
                  <a:cubicBezTo>
                    <a:pt x="35" y="387"/>
                    <a:pt x="36" y="383"/>
                    <a:pt x="34" y="389"/>
                  </a:cubicBezTo>
                  <a:cubicBezTo>
                    <a:pt x="34" y="393"/>
                    <a:pt x="33" y="391"/>
                    <a:pt x="32" y="395"/>
                  </a:cubicBezTo>
                  <a:cubicBezTo>
                    <a:pt x="32" y="398"/>
                    <a:pt x="32" y="394"/>
                    <a:pt x="33" y="397"/>
                  </a:cubicBezTo>
                  <a:cubicBezTo>
                    <a:pt x="33" y="405"/>
                    <a:pt x="33" y="400"/>
                    <a:pt x="31" y="407"/>
                  </a:cubicBezTo>
                  <a:cubicBezTo>
                    <a:pt x="29" y="412"/>
                    <a:pt x="24" y="417"/>
                    <a:pt x="28" y="422"/>
                  </a:cubicBezTo>
                  <a:cubicBezTo>
                    <a:pt x="28" y="425"/>
                    <a:pt x="27" y="426"/>
                    <a:pt x="28" y="427"/>
                  </a:cubicBezTo>
                  <a:cubicBezTo>
                    <a:pt x="32" y="421"/>
                    <a:pt x="32" y="421"/>
                    <a:pt x="32" y="421"/>
                  </a:cubicBezTo>
                  <a:cubicBezTo>
                    <a:pt x="33" y="419"/>
                    <a:pt x="32" y="420"/>
                    <a:pt x="33" y="418"/>
                  </a:cubicBezTo>
                  <a:cubicBezTo>
                    <a:pt x="45" y="387"/>
                    <a:pt x="45" y="387"/>
                    <a:pt x="45" y="387"/>
                  </a:cubicBezTo>
                  <a:cubicBezTo>
                    <a:pt x="46" y="384"/>
                    <a:pt x="44" y="386"/>
                    <a:pt x="46" y="383"/>
                  </a:cubicBezTo>
                  <a:cubicBezTo>
                    <a:pt x="48" y="380"/>
                    <a:pt x="47" y="383"/>
                    <a:pt x="49" y="380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3" y="366"/>
                    <a:pt x="54" y="364"/>
                    <a:pt x="54" y="363"/>
                  </a:cubicBezTo>
                  <a:cubicBezTo>
                    <a:pt x="57" y="363"/>
                    <a:pt x="58" y="365"/>
                    <a:pt x="59" y="366"/>
                  </a:cubicBezTo>
                  <a:cubicBezTo>
                    <a:pt x="59" y="365"/>
                    <a:pt x="59" y="363"/>
                    <a:pt x="58" y="359"/>
                  </a:cubicBezTo>
                  <a:cubicBezTo>
                    <a:pt x="59" y="357"/>
                    <a:pt x="59" y="357"/>
                    <a:pt x="60" y="353"/>
                  </a:cubicBezTo>
                  <a:cubicBezTo>
                    <a:pt x="63" y="350"/>
                    <a:pt x="60" y="353"/>
                    <a:pt x="62" y="349"/>
                  </a:cubicBezTo>
                  <a:cubicBezTo>
                    <a:pt x="63" y="346"/>
                    <a:pt x="63" y="347"/>
                    <a:pt x="65" y="345"/>
                  </a:cubicBezTo>
                  <a:cubicBezTo>
                    <a:pt x="64" y="340"/>
                    <a:pt x="64" y="340"/>
                    <a:pt x="64" y="340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70" y="329"/>
                    <a:pt x="68" y="330"/>
                    <a:pt x="69" y="324"/>
                  </a:cubicBezTo>
                  <a:cubicBezTo>
                    <a:pt x="69" y="321"/>
                    <a:pt x="70" y="322"/>
                    <a:pt x="70" y="319"/>
                  </a:cubicBezTo>
                  <a:cubicBezTo>
                    <a:pt x="72" y="312"/>
                    <a:pt x="75" y="306"/>
                    <a:pt x="76" y="305"/>
                  </a:cubicBezTo>
                  <a:cubicBezTo>
                    <a:pt x="77" y="300"/>
                    <a:pt x="75" y="298"/>
                    <a:pt x="79" y="296"/>
                  </a:cubicBezTo>
                  <a:cubicBezTo>
                    <a:pt x="77" y="292"/>
                    <a:pt x="79" y="295"/>
                    <a:pt x="76" y="292"/>
                  </a:cubicBezTo>
                  <a:cubicBezTo>
                    <a:pt x="80" y="288"/>
                    <a:pt x="78" y="287"/>
                    <a:pt x="80" y="280"/>
                  </a:cubicBezTo>
                  <a:cubicBezTo>
                    <a:pt x="81" y="274"/>
                    <a:pt x="79" y="270"/>
                    <a:pt x="83" y="266"/>
                  </a:cubicBezTo>
                  <a:cubicBezTo>
                    <a:pt x="83" y="262"/>
                    <a:pt x="82" y="262"/>
                    <a:pt x="82" y="259"/>
                  </a:cubicBezTo>
                  <a:cubicBezTo>
                    <a:pt x="85" y="256"/>
                    <a:pt x="82" y="260"/>
                    <a:pt x="85" y="258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4" y="251"/>
                    <a:pt x="86" y="252"/>
                    <a:pt x="83" y="251"/>
                  </a:cubicBezTo>
                  <a:cubicBezTo>
                    <a:pt x="86" y="243"/>
                    <a:pt x="86" y="235"/>
                    <a:pt x="87" y="22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9" y="219"/>
                    <a:pt x="90" y="217"/>
                    <a:pt x="90" y="217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3" y="196"/>
                    <a:pt x="96" y="190"/>
                    <a:pt x="97" y="181"/>
                  </a:cubicBezTo>
                  <a:cubicBezTo>
                    <a:pt x="97" y="175"/>
                    <a:pt x="96" y="177"/>
                    <a:pt x="97" y="172"/>
                  </a:cubicBezTo>
                  <a:cubicBezTo>
                    <a:pt x="99" y="160"/>
                    <a:pt x="96" y="151"/>
                    <a:pt x="100" y="141"/>
                  </a:cubicBezTo>
                  <a:cubicBezTo>
                    <a:pt x="101" y="137"/>
                    <a:pt x="102" y="126"/>
                    <a:pt x="103" y="121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1"/>
                    <a:pt x="104" y="94"/>
                    <a:pt x="106" y="90"/>
                  </a:cubicBezTo>
                  <a:cubicBezTo>
                    <a:pt x="105" y="88"/>
                    <a:pt x="106" y="90"/>
                    <a:pt x="104" y="88"/>
                  </a:cubicBezTo>
                  <a:cubicBezTo>
                    <a:pt x="106" y="84"/>
                    <a:pt x="106" y="87"/>
                    <a:pt x="106" y="82"/>
                  </a:cubicBezTo>
                  <a:cubicBezTo>
                    <a:pt x="98" y="82"/>
                    <a:pt x="104" y="92"/>
                    <a:pt x="98" y="100"/>
                  </a:cubicBezTo>
                  <a:cubicBezTo>
                    <a:pt x="99" y="103"/>
                    <a:pt x="98" y="108"/>
                    <a:pt x="97" y="107"/>
                  </a:cubicBezTo>
                  <a:cubicBezTo>
                    <a:pt x="97" y="107"/>
                    <a:pt x="97" y="107"/>
                    <a:pt x="96" y="107"/>
                  </a:cubicBezTo>
                  <a:cubicBezTo>
                    <a:pt x="99" y="111"/>
                    <a:pt x="98" y="112"/>
                    <a:pt x="98" y="115"/>
                  </a:cubicBezTo>
                  <a:cubicBezTo>
                    <a:pt x="98" y="115"/>
                    <a:pt x="98" y="117"/>
                    <a:pt x="98" y="117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1"/>
                    <a:pt x="90" y="106"/>
                    <a:pt x="86" y="104"/>
                  </a:cubicBezTo>
                  <a:cubicBezTo>
                    <a:pt x="87" y="101"/>
                    <a:pt x="88" y="98"/>
                    <a:pt x="86" y="96"/>
                  </a:cubicBezTo>
                  <a:cubicBezTo>
                    <a:pt x="87" y="94"/>
                    <a:pt x="88" y="92"/>
                    <a:pt x="89" y="89"/>
                  </a:cubicBezTo>
                  <a:cubicBezTo>
                    <a:pt x="89" y="86"/>
                    <a:pt x="89" y="84"/>
                    <a:pt x="88" y="80"/>
                  </a:cubicBezTo>
                  <a:cubicBezTo>
                    <a:pt x="92" y="74"/>
                    <a:pt x="89" y="69"/>
                    <a:pt x="87" y="65"/>
                  </a:cubicBezTo>
                  <a:cubicBezTo>
                    <a:pt x="81" y="71"/>
                    <a:pt x="82" y="91"/>
                    <a:pt x="79" y="100"/>
                  </a:cubicBezTo>
                  <a:cubicBezTo>
                    <a:pt x="77" y="105"/>
                    <a:pt x="77" y="114"/>
                    <a:pt x="75" y="118"/>
                  </a:cubicBezTo>
                  <a:cubicBezTo>
                    <a:pt x="75" y="118"/>
                    <a:pt x="74" y="121"/>
                    <a:pt x="73" y="123"/>
                  </a:cubicBezTo>
                  <a:cubicBezTo>
                    <a:pt x="72" y="128"/>
                    <a:pt x="74" y="132"/>
                    <a:pt x="69" y="133"/>
                  </a:cubicBezTo>
                  <a:cubicBezTo>
                    <a:pt x="71" y="124"/>
                    <a:pt x="67" y="129"/>
                    <a:pt x="69" y="122"/>
                  </a:cubicBezTo>
                  <a:cubicBezTo>
                    <a:pt x="70" y="118"/>
                    <a:pt x="69" y="116"/>
                    <a:pt x="71" y="111"/>
                  </a:cubicBezTo>
                  <a:cubicBezTo>
                    <a:pt x="73" y="103"/>
                    <a:pt x="73" y="93"/>
                    <a:pt x="74" y="87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3" y="54"/>
                    <a:pt x="90" y="47"/>
                    <a:pt x="83" y="3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5" y="54"/>
                    <a:pt x="77" y="53"/>
                    <a:pt x="79" y="53"/>
                  </a:cubicBezTo>
                  <a:cubicBezTo>
                    <a:pt x="75" y="54"/>
                    <a:pt x="76" y="54"/>
                    <a:pt x="75" y="57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2" y="64"/>
                    <a:pt x="62" y="100"/>
                    <a:pt x="60" y="107"/>
                  </a:cubicBezTo>
                  <a:cubicBezTo>
                    <a:pt x="58" y="110"/>
                    <a:pt x="59" y="114"/>
                    <a:pt x="57" y="117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3" y="132"/>
                    <a:pt x="53" y="130"/>
                    <a:pt x="51" y="135"/>
                  </a:cubicBezTo>
                  <a:cubicBezTo>
                    <a:pt x="50" y="139"/>
                    <a:pt x="48" y="151"/>
                    <a:pt x="45" y="154"/>
                  </a:cubicBezTo>
                  <a:cubicBezTo>
                    <a:pt x="44" y="153"/>
                    <a:pt x="43" y="157"/>
                    <a:pt x="44" y="150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3"/>
                    <a:pt x="48" y="137"/>
                    <a:pt x="49" y="133"/>
                  </a:cubicBezTo>
                  <a:cubicBezTo>
                    <a:pt x="50" y="130"/>
                    <a:pt x="49" y="129"/>
                    <a:pt x="49" y="126"/>
                  </a:cubicBezTo>
                  <a:cubicBezTo>
                    <a:pt x="51" y="118"/>
                    <a:pt x="51" y="119"/>
                    <a:pt x="53" y="112"/>
                  </a:cubicBezTo>
                  <a:cubicBezTo>
                    <a:pt x="54" y="110"/>
                    <a:pt x="54" y="111"/>
                    <a:pt x="54" y="109"/>
                  </a:cubicBezTo>
                  <a:cubicBezTo>
                    <a:pt x="56" y="102"/>
                    <a:pt x="55" y="104"/>
                    <a:pt x="55" y="99"/>
                  </a:cubicBezTo>
                  <a:cubicBezTo>
                    <a:pt x="56" y="96"/>
                    <a:pt x="56" y="97"/>
                    <a:pt x="57" y="9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55"/>
                    <a:pt x="68" y="54"/>
                    <a:pt x="71" y="50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39"/>
                    <a:pt x="76" y="37"/>
                    <a:pt x="77" y="33"/>
                  </a:cubicBezTo>
                  <a:cubicBezTo>
                    <a:pt x="79" y="23"/>
                    <a:pt x="78" y="25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1" y="9"/>
                    <a:pt x="81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6"/>
                    <a:pt x="81" y="8"/>
                    <a:pt x="80" y="5"/>
                  </a:cubicBezTo>
                  <a:cubicBezTo>
                    <a:pt x="80" y="6"/>
                    <a:pt x="78" y="7"/>
                    <a:pt x="78" y="7"/>
                  </a:cubicBezTo>
                  <a:cubicBezTo>
                    <a:pt x="75" y="8"/>
                    <a:pt x="77" y="7"/>
                    <a:pt x="76" y="6"/>
                  </a:cubicBezTo>
                  <a:cubicBezTo>
                    <a:pt x="77" y="4"/>
                    <a:pt x="78" y="5"/>
                    <a:pt x="79" y="3"/>
                  </a:cubicBezTo>
                  <a:lnTo>
                    <a:pt x="79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4725020" y="5617548"/>
              <a:ext cx="93148" cy="428950"/>
            </a:xfrm>
            <a:custGeom>
              <a:avLst/>
              <a:gdLst>
                <a:gd name="T0" fmla="*/ 9 w 92"/>
                <a:gd name="T1" fmla="*/ 332 h 426"/>
                <a:gd name="T2" fmla="*/ 49 w 92"/>
                <a:gd name="T3" fmla="*/ 249 h 426"/>
                <a:gd name="T4" fmla="*/ 54 w 92"/>
                <a:gd name="T5" fmla="*/ 210 h 426"/>
                <a:gd name="T6" fmla="*/ 52 w 92"/>
                <a:gd name="T7" fmla="*/ 283 h 426"/>
                <a:gd name="T8" fmla="*/ 48 w 92"/>
                <a:gd name="T9" fmla="*/ 328 h 426"/>
                <a:gd name="T10" fmla="*/ 29 w 92"/>
                <a:gd name="T11" fmla="*/ 183 h 426"/>
                <a:gd name="T12" fmla="*/ 41 w 92"/>
                <a:gd name="T13" fmla="*/ 182 h 426"/>
                <a:gd name="T14" fmla="*/ 81 w 92"/>
                <a:gd name="T15" fmla="*/ 118 h 426"/>
                <a:gd name="T16" fmla="*/ 74 w 92"/>
                <a:gd name="T17" fmla="*/ 2 h 426"/>
                <a:gd name="T18" fmla="*/ 60 w 92"/>
                <a:gd name="T19" fmla="*/ 83 h 426"/>
                <a:gd name="T20" fmla="*/ 57 w 92"/>
                <a:gd name="T21" fmla="*/ 115 h 426"/>
                <a:gd name="T22" fmla="*/ 54 w 92"/>
                <a:gd name="T23" fmla="*/ 201 h 426"/>
                <a:gd name="T24" fmla="*/ 50 w 92"/>
                <a:gd name="T25" fmla="*/ 159 h 426"/>
                <a:gd name="T26" fmla="*/ 50 w 92"/>
                <a:gd name="T27" fmla="*/ 139 h 426"/>
                <a:gd name="T28" fmla="*/ 50 w 92"/>
                <a:gd name="T29" fmla="*/ 104 h 426"/>
                <a:gd name="T30" fmla="*/ 56 w 92"/>
                <a:gd name="T31" fmla="*/ 63 h 426"/>
                <a:gd name="T32" fmla="*/ 52 w 92"/>
                <a:gd name="T33" fmla="*/ 17 h 426"/>
                <a:gd name="T34" fmla="*/ 35 w 92"/>
                <a:gd name="T35" fmla="*/ 87 h 426"/>
                <a:gd name="T36" fmla="*/ 27 w 92"/>
                <a:gd name="T37" fmla="*/ 139 h 426"/>
                <a:gd name="T38" fmla="*/ 31 w 92"/>
                <a:gd name="T39" fmla="*/ 81 h 426"/>
                <a:gd name="T40" fmla="*/ 22 w 92"/>
                <a:gd name="T41" fmla="*/ 103 h 426"/>
                <a:gd name="T42" fmla="*/ 13 w 92"/>
                <a:gd name="T43" fmla="*/ 131 h 426"/>
                <a:gd name="T44" fmla="*/ 12 w 92"/>
                <a:gd name="T45" fmla="*/ 165 h 426"/>
                <a:gd name="T46" fmla="*/ 7 w 92"/>
                <a:gd name="T47" fmla="*/ 182 h 426"/>
                <a:gd name="T48" fmla="*/ 7 w 92"/>
                <a:gd name="T49" fmla="*/ 203 h 426"/>
                <a:gd name="T50" fmla="*/ 7 w 92"/>
                <a:gd name="T51" fmla="*/ 228 h 426"/>
                <a:gd name="T52" fmla="*/ 2 w 92"/>
                <a:gd name="T53" fmla="*/ 270 h 426"/>
                <a:gd name="T54" fmla="*/ 2 w 92"/>
                <a:gd name="T55" fmla="*/ 295 h 426"/>
                <a:gd name="T56" fmla="*/ 1 w 92"/>
                <a:gd name="T57" fmla="*/ 319 h 426"/>
                <a:gd name="T58" fmla="*/ 3 w 92"/>
                <a:gd name="T59" fmla="*/ 348 h 426"/>
                <a:gd name="T60" fmla="*/ 11 w 92"/>
                <a:gd name="T61" fmla="*/ 344 h 426"/>
                <a:gd name="T62" fmla="*/ 12 w 92"/>
                <a:gd name="T63" fmla="*/ 395 h 426"/>
                <a:gd name="T64" fmla="*/ 26 w 92"/>
                <a:gd name="T65" fmla="*/ 298 h 426"/>
                <a:gd name="T66" fmla="*/ 28 w 92"/>
                <a:gd name="T67" fmla="*/ 275 h 426"/>
                <a:gd name="T68" fmla="*/ 35 w 92"/>
                <a:gd name="T69" fmla="*/ 204 h 426"/>
                <a:gd name="T70" fmla="*/ 41 w 92"/>
                <a:gd name="T71" fmla="*/ 194 h 426"/>
                <a:gd name="T72" fmla="*/ 34 w 92"/>
                <a:gd name="T73" fmla="*/ 294 h 426"/>
                <a:gd name="T74" fmla="*/ 31 w 92"/>
                <a:gd name="T75" fmla="*/ 318 h 426"/>
                <a:gd name="T76" fmla="*/ 26 w 92"/>
                <a:gd name="T77" fmla="*/ 367 h 426"/>
                <a:gd name="T78" fmla="*/ 25 w 92"/>
                <a:gd name="T79" fmla="*/ 408 h 426"/>
                <a:gd name="T80" fmla="*/ 36 w 92"/>
                <a:gd name="T81" fmla="*/ 425 h 426"/>
                <a:gd name="T82" fmla="*/ 47 w 92"/>
                <a:gd name="T83" fmla="*/ 340 h 426"/>
                <a:gd name="T84" fmla="*/ 48 w 92"/>
                <a:gd name="T85" fmla="*/ 366 h 426"/>
                <a:gd name="T86" fmla="*/ 47 w 92"/>
                <a:gd name="T87" fmla="*/ 399 h 426"/>
                <a:gd name="T88" fmla="*/ 49 w 92"/>
                <a:gd name="T89" fmla="*/ 412 h 426"/>
                <a:gd name="T90" fmla="*/ 63 w 92"/>
                <a:gd name="T91" fmla="*/ 313 h 426"/>
                <a:gd name="T92" fmla="*/ 72 w 92"/>
                <a:gd name="T93" fmla="*/ 255 h 426"/>
                <a:gd name="T94" fmla="*/ 81 w 92"/>
                <a:gd name="T95" fmla="*/ 207 h 426"/>
                <a:gd name="T96" fmla="*/ 88 w 92"/>
                <a:gd name="T97" fmla="*/ 157 h 426"/>
                <a:gd name="T98" fmla="*/ 89 w 92"/>
                <a:gd name="T99" fmla="*/ 66 h 426"/>
                <a:gd name="T100" fmla="*/ 88 w 92"/>
                <a:gd name="T101" fmla="*/ 34 h 426"/>
                <a:gd name="T102" fmla="*/ 84 w 92"/>
                <a:gd name="T103" fmla="*/ 84 h 426"/>
                <a:gd name="T104" fmla="*/ 79 w 92"/>
                <a:gd name="T105" fmla="*/ 72 h 426"/>
                <a:gd name="T106" fmla="*/ 79 w 92"/>
                <a:gd name="T107" fmla="*/ 58 h 426"/>
                <a:gd name="T108" fmla="*/ 79 w 92"/>
                <a:gd name="T109" fmla="*/ 1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426">
                  <a:moveTo>
                    <a:pt x="10" y="333"/>
                  </a:moveTo>
                  <a:cubicBezTo>
                    <a:pt x="10" y="336"/>
                    <a:pt x="10" y="334"/>
                    <a:pt x="9" y="334"/>
                  </a:cubicBezTo>
                  <a:cubicBezTo>
                    <a:pt x="8" y="333"/>
                    <a:pt x="7" y="336"/>
                    <a:pt x="8" y="333"/>
                  </a:cubicBezTo>
                  <a:cubicBezTo>
                    <a:pt x="8" y="330"/>
                    <a:pt x="8" y="332"/>
                    <a:pt x="9" y="332"/>
                  </a:cubicBezTo>
                  <a:cubicBezTo>
                    <a:pt x="10" y="333"/>
                    <a:pt x="11" y="330"/>
                    <a:pt x="10" y="333"/>
                  </a:cubicBezTo>
                  <a:close/>
                  <a:moveTo>
                    <a:pt x="47" y="328"/>
                  </a:moveTo>
                  <a:cubicBezTo>
                    <a:pt x="48" y="319"/>
                    <a:pt x="48" y="306"/>
                    <a:pt x="47" y="296"/>
                  </a:cubicBezTo>
                  <a:cubicBezTo>
                    <a:pt x="47" y="285"/>
                    <a:pt x="48" y="261"/>
                    <a:pt x="49" y="249"/>
                  </a:cubicBezTo>
                  <a:cubicBezTo>
                    <a:pt x="50" y="220"/>
                    <a:pt x="50" y="220"/>
                    <a:pt x="50" y="220"/>
                  </a:cubicBezTo>
                  <a:cubicBezTo>
                    <a:pt x="50" y="216"/>
                    <a:pt x="50" y="210"/>
                    <a:pt x="52" y="207"/>
                  </a:cubicBezTo>
                  <a:cubicBezTo>
                    <a:pt x="54" y="209"/>
                    <a:pt x="53" y="206"/>
                    <a:pt x="54" y="209"/>
                  </a:cubicBezTo>
                  <a:cubicBezTo>
                    <a:pt x="54" y="209"/>
                    <a:pt x="54" y="209"/>
                    <a:pt x="54" y="21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30"/>
                    <a:pt x="53" y="236"/>
                    <a:pt x="53" y="242"/>
                  </a:cubicBezTo>
                  <a:cubicBezTo>
                    <a:pt x="52" y="250"/>
                    <a:pt x="53" y="273"/>
                    <a:pt x="51" y="278"/>
                  </a:cubicBezTo>
                  <a:cubicBezTo>
                    <a:pt x="52" y="282"/>
                    <a:pt x="52" y="278"/>
                    <a:pt x="52" y="283"/>
                  </a:cubicBezTo>
                  <a:cubicBezTo>
                    <a:pt x="52" y="285"/>
                    <a:pt x="52" y="288"/>
                    <a:pt x="52" y="290"/>
                  </a:cubicBezTo>
                  <a:cubicBezTo>
                    <a:pt x="51" y="295"/>
                    <a:pt x="53" y="299"/>
                    <a:pt x="51" y="302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0" y="328"/>
                    <a:pt x="48" y="328"/>
                    <a:pt x="48" y="328"/>
                  </a:cubicBezTo>
                  <a:lnTo>
                    <a:pt x="47" y="328"/>
                  </a:lnTo>
                  <a:close/>
                  <a:moveTo>
                    <a:pt x="29" y="183"/>
                  </a:moveTo>
                  <a:cubicBezTo>
                    <a:pt x="30" y="181"/>
                    <a:pt x="28" y="182"/>
                    <a:pt x="31" y="181"/>
                  </a:cubicBezTo>
                  <a:cubicBezTo>
                    <a:pt x="30" y="183"/>
                    <a:pt x="31" y="182"/>
                    <a:pt x="29" y="183"/>
                  </a:cubicBezTo>
                  <a:close/>
                  <a:moveTo>
                    <a:pt x="41" y="182"/>
                  </a:moveTo>
                  <a:cubicBezTo>
                    <a:pt x="38" y="182"/>
                    <a:pt x="38" y="182"/>
                    <a:pt x="38" y="182"/>
                  </a:cubicBezTo>
                  <a:cubicBezTo>
                    <a:pt x="39" y="175"/>
                    <a:pt x="39" y="175"/>
                    <a:pt x="39" y="175"/>
                  </a:cubicBezTo>
                  <a:lnTo>
                    <a:pt x="41" y="182"/>
                  </a:lnTo>
                  <a:close/>
                  <a:moveTo>
                    <a:pt x="81" y="118"/>
                  </a:moveTo>
                  <a:cubicBezTo>
                    <a:pt x="80" y="117"/>
                    <a:pt x="79" y="120"/>
                    <a:pt x="79" y="115"/>
                  </a:cubicBezTo>
                  <a:cubicBezTo>
                    <a:pt x="80" y="109"/>
                    <a:pt x="80" y="113"/>
                    <a:pt x="82" y="112"/>
                  </a:cubicBezTo>
                  <a:cubicBezTo>
                    <a:pt x="82" y="112"/>
                    <a:pt x="85" y="116"/>
                    <a:pt x="81" y="118"/>
                  </a:cubicBezTo>
                  <a:close/>
                  <a:moveTo>
                    <a:pt x="79" y="15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8"/>
                    <a:pt x="74" y="5"/>
                    <a:pt x="74" y="2"/>
                  </a:cubicBezTo>
                  <a:cubicBezTo>
                    <a:pt x="70" y="2"/>
                    <a:pt x="71" y="2"/>
                    <a:pt x="69" y="0"/>
                  </a:cubicBezTo>
                  <a:cubicBezTo>
                    <a:pt x="65" y="12"/>
                    <a:pt x="63" y="53"/>
                    <a:pt x="62" y="57"/>
                  </a:cubicBezTo>
                  <a:cubicBezTo>
                    <a:pt x="61" y="65"/>
                    <a:pt x="62" y="69"/>
                    <a:pt x="61" y="77"/>
                  </a:cubicBezTo>
                  <a:cubicBezTo>
                    <a:pt x="61" y="80"/>
                    <a:pt x="60" y="80"/>
                    <a:pt x="60" y="83"/>
                  </a:cubicBezTo>
                  <a:cubicBezTo>
                    <a:pt x="60" y="87"/>
                    <a:pt x="60" y="86"/>
                    <a:pt x="59" y="90"/>
                  </a:cubicBezTo>
                  <a:cubicBezTo>
                    <a:pt x="59" y="92"/>
                    <a:pt x="59" y="93"/>
                    <a:pt x="58" y="96"/>
                  </a:cubicBezTo>
                  <a:cubicBezTo>
                    <a:pt x="58" y="98"/>
                    <a:pt x="57" y="97"/>
                    <a:pt x="58" y="98"/>
                  </a:cubicBezTo>
                  <a:cubicBezTo>
                    <a:pt x="58" y="103"/>
                    <a:pt x="58" y="111"/>
                    <a:pt x="57" y="115"/>
                  </a:cubicBezTo>
                  <a:cubicBezTo>
                    <a:pt x="59" y="121"/>
                    <a:pt x="59" y="118"/>
                    <a:pt x="57" y="125"/>
                  </a:cubicBezTo>
                  <a:cubicBezTo>
                    <a:pt x="57" y="130"/>
                    <a:pt x="56" y="130"/>
                    <a:pt x="57" y="136"/>
                  </a:cubicBezTo>
                  <a:cubicBezTo>
                    <a:pt x="57" y="138"/>
                    <a:pt x="57" y="157"/>
                    <a:pt x="56" y="160"/>
                  </a:cubicBezTo>
                  <a:cubicBezTo>
                    <a:pt x="55" y="172"/>
                    <a:pt x="55" y="189"/>
                    <a:pt x="54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1" y="177"/>
                    <a:pt x="50" y="174"/>
                    <a:pt x="51" y="164"/>
                  </a:cubicBezTo>
                  <a:cubicBezTo>
                    <a:pt x="48" y="161"/>
                    <a:pt x="50" y="163"/>
                    <a:pt x="50" y="159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3"/>
                    <a:pt x="50" y="144"/>
                    <a:pt x="50" y="142"/>
                  </a:cubicBezTo>
                  <a:cubicBezTo>
                    <a:pt x="50" y="138"/>
                    <a:pt x="49" y="143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5"/>
                    <a:pt x="49" y="133"/>
                    <a:pt x="50" y="129"/>
                  </a:cubicBezTo>
                  <a:cubicBezTo>
                    <a:pt x="52" y="117"/>
                    <a:pt x="51" y="124"/>
                    <a:pt x="50" y="120"/>
                  </a:cubicBezTo>
                  <a:cubicBezTo>
                    <a:pt x="50" y="115"/>
                    <a:pt x="53" y="109"/>
                    <a:pt x="50" y="104"/>
                  </a:cubicBezTo>
                  <a:cubicBezTo>
                    <a:pt x="53" y="98"/>
                    <a:pt x="51" y="90"/>
                    <a:pt x="52" y="82"/>
                  </a:cubicBezTo>
                  <a:cubicBezTo>
                    <a:pt x="53" y="78"/>
                    <a:pt x="55" y="79"/>
                    <a:pt x="55" y="73"/>
                  </a:cubicBezTo>
                  <a:cubicBezTo>
                    <a:pt x="55" y="70"/>
                    <a:pt x="55" y="67"/>
                    <a:pt x="55" y="65"/>
                  </a:cubicBezTo>
                  <a:cubicBezTo>
                    <a:pt x="55" y="63"/>
                    <a:pt x="55" y="65"/>
                    <a:pt x="56" y="63"/>
                  </a:cubicBezTo>
                  <a:cubicBezTo>
                    <a:pt x="58" y="56"/>
                    <a:pt x="60" y="47"/>
                    <a:pt x="60" y="39"/>
                  </a:cubicBezTo>
                  <a:cubicBezTo>
                    <a:pt x="61" y="33"/>
                    <a:pt x="62" y="29"/>
                    <a:pt x="61" y="23"/>
                  </a:cubicBezTo>
                  <a:cubicBezTo>
                    <a:pt x="61" y="23"/>
                    <a:pt x="60" y="20"/>
                    <a:pt x="60" y="20"/>
                  </a:cubicBezTo>
                  <a:cubicBezTo>
                    <a:pt x="59" y="16"/>
                    <a:pt x="56" y="16"/>
                    <a:pt x="52" y="17"/>
                  </a:cubicBezTo>
                  <a:cubicBezTo>
                    <a:pt x="53" y="24"/>
                    <a:pt x="52" y="20"/>
                    <a:pt x="50" y="2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6" y="39"/>
                    <a:pt x="46" y="37"/>
                    <a:pt x="45" y="42"/>
                  </a:cubicBezTo>
                  <a:cubicBezTo>
                    <a:pt x="41" y="57"/>
                    <a:pt x="38" y="68"/>
                    <a:pt x="35" y="87"/>
                  </a:cubicBezTo>
                  <a:cubicBezTo>
                    <a:pt x="32" y="107"/>
                    <a:pt x="30" y="128"/>
                    <a:pt x="30" y="149"/>
                  </a:cubicBezTo>
                  <a:cubicBezTo>
                    <a:pt x="30" y="155"/>
                    <a:pt x="31" y="166"/>
                    <a:pt x="28" y="169"/>
                  </a:cubicBezTo>
                  <a:cubicBezTo>
                    <a:pt x="27" y="167"/>
                    <a:pt x="27" y="166"/>
                    <a:pt x="26" y="162"/>
                  </a:cubicBezTo>
                  <a:cubicBezTo>
                    <a:pt x="25" y="155"/>
                    <a:pt x="27" y="147"/>
                    <a:pt x="27" y="139"/>
                  </a:cubicBezTo>
                  <a:cubicBezTo>
                    <a:pt x="27" y="136"/>
                    <a:pt x="26" y="140"/>
                    <a:pt x="28" y="136"/>
                  </a:cubicBezTo>
                  <a:cubicBezTo>
                    <a:pt x="29" y="132"/>
                    <a:pt x="28" y="110"/>
                    <a:pt x="30" y="100"/>
                  </a:cubicBezTo>
                  <a:cubicBezTo>
                    <a:pt x="31" y="94"/>
                    <a:pt x="34" y="84"/>
                    <a:pt x="33" y="79"/>
                  </a:cubicBezTo>
                  <a:cubicBezTo>
                    <a:pt x="31" y="80"/>
                    <a:pt x="32" y="80"/>
                    <a:pt x="31" y="81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4"/>
                    <a:pt x="24" y="93"/>
                    <a:pt x="24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1"/>
                    <a:pt x="22" y="101"/>
                    <a:pt x="22" y="103"/>
                  </a:cubicBezTo>
                  <a:cubicBezTo>
                    <a:pt x="22" y="110"/>
                    <a:pt x="23" y="110"/>
                    <a:pt x="21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9" y="118"/>
                    <a:pt x="19" y="125"/>
                    <a:pt x="17" y="126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5" y="135"/>
                    <a:pt x="13" y="136"/>
                    <a:pt x="17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0"/>
                    <a:pt x="11" y="151"/>
                    <a:pt x="11" y="156"/>
                  </a:cubicBezTo>
                  <a:cubicBezTo>
                    <a:pt x="11" y="158"/>
                    <a:pt x="12" y="162"/>
                    <a:pt x="12" y="165"/>
                  </a:cubicBezTo>
                  <a:cubicBezTo>
                    <a:pt x="11" y="170"/>
                    <a:pt x="11" y="169"/>
                    <a:pt x="9" y="173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5"/>
                    <a:pt x="6" y="174"/>
                    <a:pt x="5" y="177"/>
                  </a:cubicBezTo>
                  <a:cubicBezTo>
                    <a:pt x="7" y="181"/>
                    <a:pt x="5" y="178"/>
                    <a:pt x="7" y="182"/>
                  </a:cubicBezTo>
                  <a:cubicBezTo>
                    <a:pt x="8" y="187"/>
                    <a:pt x="11" y="186"/>
                    <a:pt x="7" y="192"/>
                  </a:cubicBezTo>
                  <a:cubicBezTo>
                    <a:pt x="8" y="194"/>
                    <a:pt x="8" y="195"/>
                    <a:pt x="8" y="198"/>
                  </a:cubicBezTo>
                  <a:cubicBezTo>
                    <a:pt x="9" y="200"/>
                    <a:pt x="10" y="201"/>
                    <a:pt x="10" y="201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8" y="207"/>
                    <a:pt x="8" y="207"/>
                    <a:pt x="8" y="212"/>
                  </a:cubicBezTo>
                  <a:cubicBezTo>
                    <a:pt x="7" y="212"/>
                    <a:pt x="7" y="212"/>
                    <a:pt x="7" y="213"/>
                  </a:cubicBezTo>
                  <a:cubicBezTo>
                    <a:pt x="8" y="215"/>
                    <a:pt x="8" y="217"/>
                    <a:pt x="7" y="220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6" y="232"/>
                    <a:pt x="7" y="237"/>
                  </a:cubicBezTo>
                  <a:cubicBezTo>
                    <a:pt x="7" y="240"/>
                    <a:pt x="7" y="241"/>
                    <a:pt x="5" y="243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66"/>
                    <a:pt x="3" y="266"/>
                    <a:pt x="2" y="270"/>
                  </a:cubicBezTo>
                  <a:cubicBezTo>
                    <a:pt x="2" y="274"/>
                    <a:pt x="4" y="275"/>
                    <a:pt x="4" y="279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289"/>
                    <a:pt x="8" y="290"/>
                    <a:pt x="3" y="294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1" y="295"/>
                    <a:pt x="1" y="295"/>
                  </a:cubicBezTo>
                  <a:cubicBezTo>
                    <a:pt x="2" y="298"/>
                    <a:pt x="2" y="301"/>
                    <a:pt x="3" y="304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3"/>
                    <a:pt x="0" y="324"/>
                    <a:pt x="1" y="331"/>
                  </a:cubicBezTo>
                  <a:cubicBezTo>
                    <a:pt x="2" y="337"/>
                    <a:pt x="1" y="343"/>
                    <a:pt x="2" y="347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48"/>
                    <a:pt x="3" y="348"/>
                    <a:pt x="3" y="348"/>
                  </a:cubicBezTo>
                  <a:cubicBezTo>
                    <a:pt x="3" y="355"/>
                    <a:pt x="3" y="355"/>
                    <a:pt x="3" y="355"/>
                  </a:cubicBezTo>
                  <a:cubicBezTo>
                    <a:pt x="9" y="355"/>
                    <a:pt x="7" y="355"/>
                    <a:pt x="8" y="348"/>
                  </a:cubicBezTo>
                  <a:cubicBezTo>
                    <a:pt x="8" y="345"/>
                    <a:pt x="3" y="340"/>
                    <a:pt x="9" y="336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1" y="344"/>
                    <a:pt x="11" y="345"/>
                    <a:pt x="11" y="345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2" y="381"/>
                    <a:pt x="10" y="382"/>
                    <a:pt x="10" y="386"/>
                  </a:cubicBezTo>
                  <a:cubicBezTo>
                    <a:pt x="11" y="389"/>
                    <a:pt x="12" y="391"/>
                    <a:pt x="12" y="395"/>
                  </a:cubicBezTo>
                  <a:cubicBezTo>
                    <a:pt x="12" y="400"/>
                    <a:pt x="11" y="408"/>
                    <a:pt x="16" y="410"/>
                  </a:cubicBezTo>
                  <a:cubicBezTo>
                    <a:pt x="19" y="404"/>
                    <a:pt x="22" y="373"/>
                    <a:pt x="22" y="364"/>
                  </a:cubicBezTo>
                  <a:cubicBezTo>
                    <a:pt x="21" y="363"/>
                    <a:pt x="23" y="351"/>
                    <a:pt x="23" y="344"/>
                  </a:cubicBezTo>
                  <a:cubicBezTo>
                    <a:pt x="26" y="298"/>
                    <a:pt x="26" y="298"/>
                    <a:pt x="26" y="298"/>
                  </a:cubicBezTo>
                  <a:cubicBezTo>
                    <a:pt x="27" y="295"/>
                    <a:pt x="27" y="299"/>
                    <a:pt x="27" y="294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1"/>
                    <a:pt x="32" y="262"/>
                    <a:pt x="31" y="257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5" y="223"/>
                    <a:pt x="33" y="214"/>
                    <a:pt x="35" y="206"/>
                  </a:cubicBezTo>
                  <a:cubicBezTo>
                    <a:pt x="36" y="201"/>
                    <a:pt x="34" y="207"/>
                    <a:pt x="35" y="204"/>
                  </a:cubicBezTo>
                  <a:cubicBezTo>
                    <a:pt x="36" y="201"/>
                    <a:pt x="36" y="198"/>
                    <a:pt x="36" y="19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9" y="193"/>
                    <a:pt x="37" y="189"/>
                    <a:pt x="38" y="192"/>
                  </a:cubicBezTo>
                  <a:cubicBezTo>
                    <a:pt x="38" y="192"/>
                    <a:pt x="40" y="194"/>
                    <a:pt x="41" y="194"/>
                  </a:cubicBezTo>
                  <a:cubicBezTo>
                    <a:pt x="38" y="200"/>
                    <a:pt x="39" y="207"/>
                    <a:pt x="38" y="213"/>
                  </a:cubicBezTo>
                  <a:cubicBezTo>
                    <a:pt x="36" y="220"/>
                    <a:pt x="38" y="216"/>
                    <a:pt x="39" y="221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5" y="281"/>
                    <a:pt x="34" y="286"/>
                    <a:pt x="34" y="294"/>
                  </a:cubicBezTo>
                  <a:cubicBezTo>
                    <a:pt x="33" y="303"/>
                    <a:pt x="33" y="303"/>
                    <a:pt x="33" y="303"/>
                  </a:cubicBezTo>
                  <a:cubicBezTo>
                    <a:pt x="33" y="303"/>
                    <a:pt x="32" y="303"/>
                    <a:pt x="32" y="304"/>
                  </a:cubicBezTo>
                  <a:cubicBezTo>
                    <a:pt x="32" y="305"/>
                    <a:pt x="32" y="313"/>
                    <a:pt x="32" y="314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29" y="326"/>
                    <a:pt x="30" y="331"/>
                    <a:pt x="28" y="340"/>
                  </a:cubicBezTo>
                  <a:cubicBezTo>
                    <a:pt x="28" y="340"/>
                    <a:pt x="27" y="344"/>
                    <a:pt x="27" y="344"/>
                  </a:cubicBezTo>
                  <a:cubicBezTo>
                    <a:pt x="27" y="344"/>
                    <a:pt x="27" y="345"/>
                    <a:pt x="27" y="345"/>
                  </a:cubicBezTo>
                  <a:cubicBezTo>
                    <a:pt x="24" y="352"/>
                    <a:pt x="28" y="355"/>
                    <a:pt x="26" y="367"/>
                  </a:cubicBezTo>
                  <a:cubicBezTo>
                    <a:pt x="26" y="374"/>
                    <a:pt x="25" y="379"/>
                    <a:pt x="25" y="386"/>
                  </a:cubicBezTo>
                  <a:cubicBezTo>
                    <a:pt x="25" y="391"/>
                    <a:pt x="26" y="387"/>
                    <a:pt x="26" y="391"/>
                  </a:cubicBezTo>
                  <a:cubicBezTo>
                    <a:pt x="26" y="392"/>
                    <a:pt x="25" y="392"/>
                    <a:pt x="25" y="395"/>
                  </a:cubicBezTo>
                  <a:cubicBezTo>
                    <a:pt x="25" y="408"/>
                    <a:pt x="25" y="408"/>
                    <a:pt x="25" y="408"/>
                  </a:cubicBezTo>
                  <a:cubicBezTo>
                    <a:pt x="26" y="415"/>
                    <a:pt x="26" y="409"/>
                    <a:pt x="27" y="420"/>
                  </a:cubicBezTo>
                  <a:cubicBezTo>
                    <a:pt x="30" y="421"/>
                    <a:pt x="29" y="421"/>
                    <a:pt x="31" y="421"/>
                  </a:cubicBezTo>
                  <a:cubicBezTo>
                    <a:pt x="31" y="420"/>
                    <a:pt x="31" y="420"/>
                    <a:pt x="30" y="418"/>
                  </a:cubicBezTo>
                  <a:cubicBezTo>
                    <a:pt x="36" y="419"/>
                    <a:pt x="33" y="421"/>
                    <a:pt x="36" y="425"/>
                  </a:cubicBezTo>
                  <a:cubicBezTo>
                    <a:pt x="41" y="423"/>
                    <a:pt x="37" y="426"/>
                    <a:pt x="39" y="422"/>
                  </a:cubicBezTo>
                  <a:cubicBezTo>
                    <a:pt x="42" y="416"/>
                    <a:pt x="43" y="412"/>
                    <a:pt x="43" y="405"/>
                  </a:cubicBezTo>
                  <a:cubicBezTo>
                    <a:pt x="44" y="395"/>
                    <a:pt x="45" y="388"/>
                    <a:pt x="45" y="378"/>
                  </a:cubicBezTo>
                  <a:cubicBezTo>
                    <a:pt x="47" y="340"/>
                    <a:pt x="47" y="340"/>
                    <a:pt x="47" y="340"/>
                  </a:cubicBezTo>
                  <a:cubicBezTo>
                    <a:pt x="47" y="329"/>
                    <a:pt x="48" y="331"/>
                    <a:pt x="49" y="330"/>
                  </a:cubicBezTo>
                  <a:cubicBezTo>
                    <a:pt x="50" y="334"/>
                    <a:pt x="49" y="336"/>
                    <a:pt x="49" y="341"/>
                  </a:cubicBezTo>
                  <a:cubicBezTo>
                    <a:pt x="50" y="347"/>
                    <a:pt x="49" y="349"/>
                    <a:pt x="49" y="353"/>
                  </a:cubicBezTo>
                  <a:cubicBezTo>
                    <a:pt x="48" y="358"/>
                    <a:pt x="49" y="361"/>
                    <a:pt x="48" y="366"/>
                  </a:cubicBezTo>
                  <a:cubicBezTo>
                    <a:pt x="47" y="374"/>
                    <a:pt x="48" y="372"/>
                    <a:pt x="48" y="376"/>
                  </a:cubicBezTo>
                  <a:cubicBezTo>
                    <a:pt x="48" y="377"/>
                    <a:pt x="47" y="384"/>
                    <a:pt x="47" y="389"/>
                  </a:cubicBezTo>
                  <a:cubicBezTo>
                    <a:pt x="47" y="391"/>
                    <a:pt x="48" y="393"/>
                    <a:pt x="48" y="394"/>
                  </a:cubicBezTo>
                  <a:cubicBezTo>
                    <a:pt x="48" y="394"/>
                    <a:pt x="47" y="397"/>
                    <a:pt x="47" y="399"/>
                  </a:cubicBezTo>
                  <a:cubicBezTo>
                    <a:pt x="47" y="402"/>
                    <a:pt x="47" y="416"/>
                    <a:pt x="49" y="421"/>
                  </a:cubicBezTo>
                  <a:cubicBezTo>
                    <a:pt x="51" y="420"/>
                    <a:pt x="49" y="420"/>
                    <a:pt x="52" y="421"/>
                  </a:cubicBezTo>
                  <a:cubicBezTo>
                    <a:pt x="52" y="415"/>
                    <a:pt x="52" y="415"/>
                    <a:pt x="52" y="415"/>
                  </a:cubicBezTo>
                  <a:cubicBezTo>
                    <a:pt x="50" y="413"/>
                    <a:pt x="51" y="415"/>
                    <a:pt x="49" y="412"/>
                  </a:cubicBezTo>
                  <a:cubicBezTo>
                    <a:pt x="55" y="406"/>
                    <a:pt x="52" y="406"/>
                    <a:pt x="53" y="402"/>
                  </a:cubicBezTo>
                  <a:cubicBezTo>
                    <a:pt x="53" y="397"/>
                    <a:pt x="54" y="403"/>
                    <a:pt x="54" y="39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3" y="322"/>
                    <a:pt x="63" y="318"/>
                    <a:pt x="63" y="31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6" y="296"/>
                    <a:pt x="67" y="280"/>
                    <a:pt x="69" y="272"/>
                  </a:cubicBezTo>
                  <a:cubicBezTo>
                    <a:pt x="71" y="260"/>
                    <a:pt x="71" y="260"/>
                    <a:pt x="71" y="260"/>
                  </a:cubicBezTo>
                  <a:cubicBezTo>
                    <a:pt x="71" y="256"/>
                    <a:pt x="72" y="257"/>
                    <a:pt x="72" y="25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7" y="228"/>
                    <a:pt x="77" y="230"/>
                    <a:pt x="78" y="222"/>
                  </a:cubicBezTo>
                  <a:cubicBezTo>
                    <a:pt x="81" y="220"/>
                    <a:pt x="81" y="220"/>
                    <a:pt x="81" y="220"/>
                  </a:cubicBezTo>
                  <a:cubicBezTo>
                    <a:pt x="81" y="213"/>
                    <a:pt x="83" y="212"/>
                    <a:pt x="81" y="207"/>
                  </a:cubicBezTo>
                  <a:cubicBezTo>
                    <a:pt x="86" y="203"/>
                    <a:pt x="83" y="205"/>
                    <a:pt x="84" y="199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7" y="179"/>
                    <a:pt x="86" y="172"/>
                    <a:pt x="87" y="168"/>
                  </a:cubicBezTo>
                  <a:cubicBezTo>
                    <a:pt x="87" y="163"/>
                    <a:pt x="88" y="162"/>
                    <a:pt x="88" y="157"/>
                  </a:cubicBezTo>
                  <a:cubicBezTo>
                    <a:pt x="88" y="152"/>
                    <a:pt x="89" y="150"/>
                    <a:pt x="89" y="146"/>
                  </a:cubicBezTo>
                  <a:cubicBezTo>
                    <a:pt x="90" y="142"/>
                    <a:pt x="89" y="138"/>
                    <a:pt x="89" y="134"/>
                  </a:cubicBezTo>
                  <a:cubicBezTo>
                    <a:pt x="90" y="122"/>
                    <a:pt x="92" y="109"/>
                    <a:pt x="90" y="99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9" y="63"/>
                    <a:pt x="90" y="59"/>
                    <a:pt x="89" y="55"/>
                  </a:cubicBezTo>
                  <a:cubicBezTo>
                    <a:pt x="89" y="47"/>
                    <a:pt x="90" y="42"/>
                    <a:pt x="90" y="38"/>
                  </a:cubicBezTo>
                  <a:cubicBezTo>
                    <a:pt x="90" y="35"/>
                    <a:pt x="90" y="37"/>
                    <a:pt x="89" y="36"/>
                  </a:cubicBezTo>
                  <a:cubicBezTo>
                    <a:pt x="89" y="35"/>
                    <a:pt x="89" y="35"/>
                    <a:pt x="88" y="34"/>
                  </a:cubicBezTo>
                  <a:cubicBezTo>
                    <a:pt x="88" y="30"/>
                    <a:pt x="89" y="23"/>
                    <a:pt x="87" y="18"/>
                  </a:cubicBezTo>
                  <a:cubicBezTo>
                    <a:pt x="84" y="18"/>
                    <a:pt x="84" y="16"/>
                    <a:pt x="83" y="23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3" y="80"/>
                    <a:pt x="83" y="82"/>
                    <a:pt x="84" y="84"/>
                  </a:cubicBezTo>
                  <a:cubicBezTo>
                    <a:pt x="80" y="89"/>
                    <a:pt x="85" y="103"/>
                    <a:pt x="81" y="109"/>
                  </a:cubicBezTo>
                  <a:cubicBezTo>
                    <a:pt x="80" y="106"/>
                    <a:pt x="79" y="100"/>
                    <a:pt x="79" y="96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2"/>
                    <a:pt x="80" y="78"/>
                    <a:pt x="79" y="72"/>
                  </a:cubicBezTo>
                  <a:cubicBezTo>
                    <a:pt x="79" y="71"/>
                    <a:pt x="78" y="70"/>
                    <a:pt x="78" y="70"/>
                  </a:cubicBezTo>
                  <a:cubicBezTo>
                    <a:pt x="77" y="67"/>
                    <a:pt x="78" y="63"/>
                    <a:pt x="77" y="60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3"/>
                    <a:pt x="79" y="51"/>
                    <a:pt x="79" y="48"/>
                  </a:cubicBezTo>
                  <a:cubicBezTo>
                    <a:pt x="79" y="37"/>
                    <a:pt x="79" y="26"/>
                    <a:pt x="75" y="17"/>
                  </a:cubicBezTo>
                  <a:cubicBezTo>
                    <a:pt x="78" y="15"/>
                    <a:pt x="78" y="15"/>
                    <a:pt x="78" y="15"/>
                  </a:cubicBezTo>
                  <a:lnTo>
                    <a:pt x="79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" name="Freeform 33"/>
            <p:cNvSpPr>
              <a:spLocks noEditPoints="1"/>
            </p:cNvSpPr>
            <p:nvPr/>
          </p:nvSpPr>
          <p:spPr bwMode="auto">
            <a:xfrm>
              <a:off x="3258136" y="5623027"/>
              <a:ext cx="133851" cy="399988"/>
            </a:xfrm>
            <a:custGeom>
              <a:avLst/>
              <a:gdLst>
                <a:gd name="T0" fmla="*/ 68 w 134"/>
                <a:gd name="T1" fmla="*/ 251 h 398"/>
                <a:gd name="T2" fmla="*/ 23 w 134"/>
                <a:gd name="T3" fmla="*/ 13 h 398"/>
                <a:gd name="T4" fmla="*/ 19 w 134"/>
                <a:gd name="T5" fmla="*/ 12 h 398"/>
                <a:gd name="T6" fmla="*/ 19 w 134"/>
                <a:gd name="T7" fmla="*/ 3 h 398"/>
                <a:gd name="T8" fmla="*/ 18 w 134"/>
                <a:gd name="T9" fmla="*/ 0 h 398"/>
                <a:gd name="T10" fmla="*/ 12 w 134"/>
                <a:gd name="T11" fmla="*/ 14 h 398"/>
                <a:gd name="T12" fmla="*/ 11 w 134"/>
                <a:gd name="T13" fmla="*/ 21 h 398"/>
                <a:gd name="T14" fmla="*/ 8 w 134"/>
                <a:gd name="T15" fmla="*/ 19 h 398"/>
                <a:gd name="T16" fmla="*/ 4 w 134"/>
                <a:gd name="T17" fmla="*/ 26 h 398"/>
                <a:gd name="T18" fmla="*/ 5 w 134"/>
                <a:gd name="T19" fmla="*/ 57 h 398"/>
                <a:gd name="T20" fmla="*/ 1 w 134"/>
                <a:gd name="T21" fmla="*/ 76 h 398"/>
                <a:gd name="T22" fmla="*/ 1 w 134"/>
                <a:gd name="T23" fmla="*/ 96 h 398"/>
                <a:gd name="T24" fmla="*/ 2 w 134"/>
                <a:gd name="T25" fmla="*/ 140 h 398"/>
                <a:gd name="T26" fmla="*/ 0 w 134"/>
                <a:gd name="T27" fmla="*/ 182 h 398"/>
                <a:gd name="T28" fmla="*/ 4 w 134"/>
                <a:gd name="T29" fmla="*/ 217 h 398"/>
                <a:gd name="T30" fmla="*/ 5 w 134"/>
                <a:gd name="T31" fmla="*/ 230 h 398"/>
                <a:gd name="T32" fmla="*/ 7 w 134"/>
                <a:gd name="T33" fmla="*/ 236 h 398"/>
                <a:gd name="T34" fmla="*/ 11 w 134"/>
                <a:gd name="T35" fmla="*/ 251 h 398"/>
                <a:gd name="T36" fmla="*/ 36 w 134"/>
                <a:gd name="T37" fmla="*/ 299 h 398"/>
                <a:gd name="T38" fmla="*/ 53 w 134"/>
                <a:gd name="T39" fmla="*/ 319 h 398"/>
                <a:gd name="T40" fmla="*/ 76 w 134"/>
                <a:gd name="T41" fmla="*/ 355 h 398"/>
                <a:gd name="T42" fmla="*/ 79 w 134"/>
                <a:gd name="T43" fmla="*/ 354 h 398"/>
                <a:gd name="T44" fmla="*/ 79 w 134"/>
                <a:gd name="T45" fmla="*/ 345 h 398"/>
                <a:gd name="T46" fmla="*/ 89 w 134"/>
                <a:gd name="T47" fmla="*/ 360 h 398"/>
                <a:gd name="T48" fmla="*/ 101 w 134"/>
                <a:gd name="T49" fmla="*/ 382 h 398"/>
                <a:gd name="T50" fmla="*/ 114 w 134"/>
                <a:gd name="T51" fmla="*/ 385 h 398"/>
                <a:gd name="T52" fmla="*/ 111 w 134"/>
                <a:gd name="T53" fmla="*/ 380 h 398"/>
                <a:gd name="T54" fmla="*/ 110 w 134"/>
                <a:gd name="T55" fmla="*/ 376 h 398"/>
                <a:gd name="T56" fmla="*/ 114 w 134"/>
                <a:gd name="T57" fmla="*/ 374 h 398"/>
                <a:gd name="T58" fmla="*/ 118 w 134"/>
                <a:gd name="T59" fmla="*/ 381 h 398"/>
                <a:gd name="T60" fmla="*/ 124 w 134"/>
                <a:gd name="T61" fmla="*/ 371 h 398"/>
                <a:gd name="T62" fmla="*/ 125 w 134"/>
                <a:gd name="T63" fmla="*/ 369 h 398"/>
                <a:gd name="T64" fmla="*/ 127 w 134"/>
                <a:gd name="T65" fmla="*/ 366 h 398"/>
                <a:gd name="T66" fmla="*/ 128 w 134"/>
                <a:gd name="T67" fmla="*/ 353 h 398"/>
                <a:gd name="T68" fmla="*/ 127 w 134"/>
                <a:gd name="T69" fmla="*/ 335 h 398"/>
                <a:gd name="T70" fmla="*/ 121 w 134"/>
                <a:gd name="T71" fmla="*/ 312 h 398"/>
                <a:gd name="T72" fmla="*/ 113 w 134"/>
                <a:gd name="T73" fmla="*/ 270 h 398"/>
                <a:gd name="T74" fmla="*/ 106 w 134"/>
                <a:gd name="T75" fmla="*/ 254 h 398"/>
                <a:gd name="T76" fmla="*/ 104 w 134"/>
                <a:gd name="T77" fmla="*/ 245 h 398"/>
                <a:gd name="T78" fmla="*/ 96 w 134"/>
                <a:gd name="T79" fmla="*/ 220 h 398"/>
                <a:gd name="T80" fmla="*/ 89 w 134"/>
                <a:gd name="T81" fmla="*/ 197 h 398"/>
                <a:gd name="T82" fmla="*/ 68 w 134"/>
                <a:gd name="T83" fmla="*/ 154 h 398"/>
                <a:gd name="T84" fmla="*/ 62 w 134"/>
                <a:gd name="T85" fmla="*/ 138 h 398"/>
                <a:gd name="T86" fmla="*/ 59 w 134"/>
                <a:gd name="T87" fmla="*/ 143 h 398"/>
                <a:gd name="T88" fmla="*/ 67 w 134"/>
                <a:gd name="T89" fmla="*/ 168 h 398"/>
                <a:gd name="T90" fmla="*/ 73 w 134"/>
                <a:gd name="T91" fmla="*/ 195 h 398"/>
                <a:gd name="T92" fmla="*/ 72 w 134"/>
                <a:gd name="T93" fmla="*/ 201 h 398"/>
                <a:gd name="T94" fmla="*/ 55 w 134"/>
                <a:gd name="T95" fmla="*/ 152 h 398"/>
                <a:gd name="T96" fmla="*/ 45 w 134"/>
                <a:gd name="T97" fmla="*/ 127 h 398"/>
                <a:gd name="T98" fmla="*/ 36 w 134"/>
                <a:gd name="T99" fmla="*/ 103 h 398"/>
                <a:gd name="T100" fmla="*/ 33 w 134"/>
                <a:gd name="T101" fmla="*/ 105 h 398"/>
                <a:gd name="T102" fmla="*/ 36 w 134"/>
                <a:gd name="T103" fmla="*/ 128 h 398"/>
                <a:gd name="T104" fmla="*/ 41 w 134"/>
                <a:gd name="T105" fmla="*/ 147 h 398"/>
                <a:gd name="T106" fmla="*/ 50 w 134"/>
                <a:gd name="T107" fmla="*/ 183 h 398"/>
                <a:gd name="T108" fmla="*/ 53 w 134"/>
                <a:gd name="T109" fmla="*/ 193 h 398"/>
                <a:gd name="T110" fmla="*/ 53 w 134"/>
                <a:gd name="T111" fmla="*/ 203 h 398"/>
                <a:gd name="T112" fmla="*/ 40 w 134"/>
                <a:gd name="T113" fmla="*/ 148 h 398"/>
                <a:gd name="T114" fmla="*/ 30 w 134"/>
                <a:gd name="T115" fmla="*/ 118 h 398"/>
                <a:gd name="T116" fmla="*/ 22 w 134"/>
                <a:gd name="T117" fmla="*/ 73 h 398"/>
                <a:gd name="T118" fmla="*/ 25 w 134"/>
                <a:gd name="T119" fmla="*/ 38 h 398"/>
                <a:gd name="T120" fmla="*/ 23 w 134"/>
                <a:gd name="T121" fmla="*/ 1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98">
                  <a:moveTo>
                    <a:pt x="66" y="247"/>
                  </a:moveTo>
                  <a:cubicBezTo>
                    <a:pt x="69" y="248"/>
                    <a:pt x="69" y="247"/>
                    <a:pt x="68" y="251"/>
                  </a:cubicBezTo>
                  <a:cubicBezTo>
                    <a:pt x="66" y="250"/>
                    <a:pt x="67" y="253"/>
                    <a:pt x="66" y="247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19" y="15"/>
                    <a:pt x="20" y="16"/>
                    <a:pt x="19" y="12"/>
                  </a:cubicBezTo>
                  <a:cubicBezTo>
                    <a:pt x="18" y="9"/>
                    <a:pt x="18" y="9"/>
                    <a:pt x="20" y="6"/>
                  </a:cubicBezTo>
                  <a:cubicBezTo>
                    <a:pt x="19" y="3"/>
                    <a:pt x="19" y="5"/>
                    <a:pt x="19" y="3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5"/>
                    <a:pt x="8" y="20"/>
                    <a:pt x="6" y="23"/>
                  </a:cubicBezTo>
                  <a:cubicBezTo>
                    <a:pt x="6" y="23"/>
                    <a:pt x="4" y="26"/>
                    <a:pt x="4" y="26"/>
                  </a:cubicBezTo>
                  <a:cubicBezTo>
                    <a:pt x="1" y="34"/>
                    <a:pt x="4" y="56"/>
                    <a:pt x="4" y="56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2" y="61"/>
                    <a:pt x="4" y="60"/>
                    <a:pt x="4" y="66"/>
                  </a:cubicBezTo>
                  <a:cubicBezTo>
                    <a:pt x="3" y="71"/>
                    <a:pt x="3" y="74"/>
                    <a:pt x="1" y="76"/>
                  </a:cubicBezTo>
                  <a:cubicBezTo>
                    <a:pt x="2" y="78"/>
                    <a:pt x="2" y="82"/>
                    <a:pt x="2" y="85"/>
                  </a:cubicBezTo>
                  <a:cubicBezTo>
                    <a:pt x="2" y="87"/>
                    <a:pt x="1" y="94"/>
                    <a:pt x="1" y="96"/>
                  </a:cubicBezTo>
                  <a:cubicBezTo>
                    <a:pt x="2" y="113"/>
                    <a:pt x="1" y="106"/>
                    <a:pt x="0" y="119"/>
                  </a:cubicBezTo>
                  <a:cubicBezTo>
                    <a:pt x="6" y="124"/>
                    <a:pt x="1" y="127"/>
                    <a:pt x="2" y="140"/>
                  </a:cubicBezTo>
                  <a:cubicBezTo>
                    <a:pt x="2" y="146"/>
                    <a:pt x="2" y="152"/>
                    <a:pt x="2" y="15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3" y="185"/>
                    <a:pt x="0" y="192"/>
                  </a:cubicBezTo>
                  <a:cubicBezTo>
                    <a:pt x="2" y="197"/>
                    <a:pt x="5" y="211"/>
                    <a:pt x="4" y="217"/>
                  </a:cubicBezTo>
                  <a:cubicBezTo>
                    <a:pt x="7" y="220"/>
                    <a:pt x="8" y="223"/>
                    <a:pt x="4" y="227"/>
                  </a:cubicBezTo>
                  <a:cubicBezTo>
                    <a:pt x="5" y="229"/>
                    <a:pt x="5" y="227"/>
                    <a:pt x="5" y="230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7" y="237"/>
                    <a:pt x="8" y="233"/>
                    <a:pt x="7" y="236"/>
                  </a:cubicBezTo>
                  <a:cubicBezTo>
                    <a:pt x="6" y="240"/>
                    <a:pt x="11" y="246"/>
                    <a:pt x="13" y="248"/>
                  </a:cubicBezTo>
                  <a:cubicBezTo>
                    <a:pt x="11" y="250"/>
                    <a:pt x="12" y="249"/>
                    <a:pt x="11" y="251"/>
                  </a:cubicBezTo>
                  <a:cubicBezTo>
                    <a:pt x="15" y="256"/>
                    <a:pt x="20" y="273"/>
                    <a:pt x="26" y="283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40" y="304"/>
                    <a:pt x="49" y="311"/>
                    <a:pt x="49" y="318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70" y="344"/>
                    <a:pt x="70" y="344"/>
                    <a:pt x="70" y="344"/>
                  </a:cubicBezTo>
                  <a:cubicBezTo>
                    <a:pt x="72" y="346"/>
                    <a:pt x="76" y="352"/>
                    <a:pt x="76" y="355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81" y="354"/>
                    <a:pt x="76" y="352"/>
                    <a:pt x="79" y="354"/>
                  </a:cubicBezTo>
                  <a:cubicBezTo>
                    <a:pt x="81" y="355"/>
                    <a:pt x="81" y="355"/>
                    <a:pt x="81" y="355"/>
                  </a:cubicBezTo>
                  <a:cubicBezTo>
                    <a:pt x="80" y="349"/>
                    <a:pt x="79" y="351"/>
                    <a:pt x="79" y="345"/>
                  </a:cubicBezTo>
                  <a:cubicBezTo>
                    <a:pt x="82" y="346"/>
                    <a:pt x="80" y="345"/>
                    <a:pt x="81" y="347"/>
                  </a:cubicBezTo>
                  <a:cubicBezTo>
                    <a:pt x="89" y="360"/>
                    <a:pt x="89" y="360"/>
                    <a:pt x="89" y="360"/>
                  </a:cubicBezTo>
                  <a:cubicBezTo>
                    <a:pt x="89" y="361"/>
                    <a:pt x="90" y="364"/>
                    <a:pt x="91" y="366"/>
                  </a:cubicBezTo>
                  <a:cubicBezTo>
                    <a:pt x="101" y="382"/>
                    <a:pt x="101" y="382"/>
                    <a:pt x="101" y="382"/>
                  </a:cubicBezTo>
                  <a:cubicBezTo>
                    <a:pt x="103" y="384"/>
                    <a:pt x="103" y="384"/>
                    <a:pt x="106" y="384"/>
                  </a:cubicBezTo>
                  <a:cubicBezTo>
                    <a:pt x="106" y="391"/>
                    <a:pt x="112" y="398"/>
                    <a:pt x="114" y="385"/>
                  </a:cubicBezTo>
                  <a:cubicBezTo>
                    <a:pt x="109" y="385"/>
                    <a:pt x="109" y="385"/>
                    <a:pt x="109" y="385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10" y="379"/>
                    <a:pt x="111" y="380"/>
                    <a:pt x="110" y="379"/>
                  </a:cubicBezTo>
                  <a:cubicBezTo>
                    <a:pt x="110" y="378"/>
                    <a:pt x="110" y="376"/>
                    <a:pt x="110" y="376"/>
                  </a:cubicBezTo>
                  <a:cubicBezTo>
                    <a:pt x="109" y="374"/>
                    <a:pt x="109" y="374"/>
                    <a:pt x="109" y="372"/>
                  </a:cubicBezTo>
                  <a:cubicBezTo>
                    <a:pt x="114" y="373"/>
                    <a:pt x="109" y="373"/>
                    <a:pt x="114" y="374"/>
                  </a:cubicBezTo>
                  <a:cubicBezTo>
                    <a:pt x="114" y="379"/>
                    <a:pt x="114" y="379"/>
                    <a:pt x="114" y="379"/>
                  </a:cubicBezTo>
                  <a:cubicBezTo>
                    <a:pt x="116" y="380"/>
                    <a:pt x="116" y="380"/>
                    <a:pt x="118" y="381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4" y="371"/>
                    <a:pt x="122" y="372"/>
                    <a:pt x="124" y="371"/>
                  </a:cubicBezTo>
                  <a:cubicBezTo>
                    <a:pt x="124" y="371"/>
                    <a:pt x="124" y="370"/>
                    <a:pt x="124" y="370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7" y="367"/>
                    <a:pt x="127" y="366"/>
                  </a:cubicBezTo>
                  <a:cubicBezTo>
                    <a:pt x="128" y="363"/>
                    <a:pt x="127" y="363"/>
                    <a:pt x="127" y="360"/>
                  </a:cubicBezTo>
                  <a:cubicBezTo>
                    <a:pt x="127" y="356"/>
                    <a:pt x="129" y="359"/>
                    <a:pt x="128" y="353"/>
                  </a:cubicBezTo>
                  <a:cubicBezTo>
                    <a:pt x="131" y="351"/>
                    <a:pt x="130" y="354"/>
                    <a:pt x="132" y="350"/>
                  </a:cubicBezTo>
                  <a:cubicBezTo>
                    <a:pt x="134" y="346"/>
                    <a:pt x="130" y="338"/>
                    <a:pt x="127" y="335"/>
                  </a:cubicBezTo>
                  <a:cubicBezTo>
                    <a:pt x="127" y="331"/>
                    <a:pt x="127" y="330"/>
                    <a:pt x="125" y="327"/>
                  </a:cubicBezTo>
                  <a:cubicBezTo>
                    <a:pt x="123" y="324"/>
                    <a:pt x="122" y="316"/>
                    <a:pt x="121" y="312"/>
                  </a:cubicBezTo>
                  <a:cubicBezTo>
                    <a:pt x="119" y="309"/>
                    <a:pt x="119" y="307"/>
                    <a:pt x="119" y="304"/>
                  </a:cubicBezTo>
                  <a:cubicBezTo>
                    <a:pt x="115" y="293"/>
                    <a:pt x="114" y="284"/>
                    <a:pt x="113" y="270"/>
                  </a:cubicBezTo>
                  <a:cubicBezTo>
                    <a:pt x="112" y="268"/>
                    <a:pt x="112" y="268"/>
                    <a:pt x="111" y="266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53"/>
                    <a:pt x="105" y="251"/>
                    <a:pt x="105" y="250"/>
                  </a:cubicBezTo>
                  <a:cubicBezTo>
                    <a:pt x="104" y="247"/>
                    <a:pt x="105" y="248"/>
                    <a:pt x="104" y="245"/>
                  </a:cubicBezTo>
                  <a:cubicBezTo>
                    <a:pt x="103" y="243"/>
                    <a:pt x="102" y="242"/>
                    <a:pt x="102" y="241"/>
                  </a:cubicBezTo>
                  <a:cubicBezTo>
                    <a:pt x="100" y="236"/>
                    <a:pt x="100" y="230"/>
                    <a:pt x="96" y="220"/>
                  </a:cubicBezTo>
                  <a:cubicBezTo>
                    <a:pt x="95" y="218"/>
                    <a:pt x="93" y="213"/>
                    <a:pt x="93" y="212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4" y="188"/>
                    <a:pt x="81" y="177"/>
                    <a:pt x="77" y="168"/>
                  </a:cubicBezTo>
                  <a:cubicBezTo>
                    <a:pt x="74" y="162"/>
                    <a:pt x="70" y="158"/>
                    <a:pt x="68" y="154"/>
                  </a:cubicBezTo>
                  <a:cubicBezTo>
                    <a:pt x="68" y="153"/>
                    <a:pt x="68" y="153"/>
                    <a:pt x="67" y="151"/>
                  </a:cubicBezTo>
                  <a:cubicBezTo>
                    <a:pt x="64" y="142"/>
                    <a:pt x="63" y="151"/>
                    <a:pt x="62" y="138"/>
                  </a:cubicBezTo>
                  <a:cubicBezTo>
                    <a:pt x="60" y="136"/>
                    <a:pt x="59" y="135"/>
                    <a:pt x="57" y="134"/>
                  </a:cubicBezTo>
                  <a:cubicBezTo>
                    <a:pt x="55" y="140"/>
                    <a:pt x="56" y="140"/>
                    <a:pt x="59" y="143"/>
                  </a:cubicBezTo>
                  <a:cubicBezTo>
                    <a:pt x="61" y="147"/>
                    <a:pt x="60" y="148"/>
                    <a:pt x="60" y="152"/>
                  </a:cubicBezTo>
                  <a:cubicBezTo>
                    <a:pt x="61" y="156"/>
                    <a:pt x="65" y="160"/>
                    <a:pt x="67" y="168"/>
                  </a:cubicBezTo>
                  <a:cubicBezTo>
                    <a:pt x="68" y="173"/>
                    <a:pt x="68" y="171"/>
                    <a:pt x="69" y="178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4" y="197"/>
                    <a:pt x="74" y="201"/>
                    <a:pt x="75" y="204"/>
                  </a:cubicBezTo>
                  <a:cubicBezTo>
                    <a:pt x="72" y="202"/>
                    <a:pt x="74" y="205"/>
                    <a:pt x="72" y="20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3" y="168"/>
                    <a:pt x="58" y="161"/>
                    <a:pt x="55" y="152"/>
                  </a:cubicBezTo>
                  <a:cubicBezTo>
                    <a:pt x="54" y="149"/>
                    <a:pt x="53" y="145"/>
                    <a:pt x="51" y="142"/>
                  </a:cubicBezTo>
                  <a:cubicBezTo>
                    <a:pt x="48" y="136"/>
                    <a:pt x="48" y="134"/>
                    <a:pt x="45" y="127"/>
                  </a:cubicBezTo>
                  <a:cubicBezTo>
                    <a:pt x="42" y="120"/>
                    <a:pt x="40" y="112"/>
                    <a:pt x="37" y="104"/>
                  </a:cubicBezTo>
                  <a:cubicBezTo>
                    <a:pt x="37" y="104"/>
                    <a:pt x="36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104"/>
                    <a:pt x="34" y="101"/>
                    <a:pt x="33" y="105"/>
                  </a:cubicBezTo>
                  <a:cubicBezTo>
                    <a:pt x="30" y="110"/>
                    <a:pt x="31" y="109"/>
                    <a:pt x="32" y="115"/>
                  </a:cubicBezTo>
                  <a:cubicBezTo>
                    <a:pt x="34" y="119"/>
                    <a:pt x="34" y="123"/>
                    <a:pt x="36" y="128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9" y="139"/>
                    <a:pt x="39" y="142"/>
                    <a:pt x="41" y="147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5"/>
                    <a:pt x="49" y="179"/>
                    <a:pt x="50" y="18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4" y="206"/>
                    <a:pt x="54" y="206"/>
                    <a:pt x="53" y="203"/>
                  </a:cubicBezTo>
                  <a:cubicBezTo>
                    <a:pt x="49" y="191"/>
                    <a:pt x="46" y="181"/>
                    <a:pt x="44" y="170"/>
                  </a:cubicBezTo>
                  <a:cubicBezTo>
                    <a:pt x="42" y="162"/>
                    <a:pt x="38" y="156"/>
                    <a:pt x="40" y="148"/>
                  </a:cubicBezTo>
                  <a:cubicBezTo>
                    <a:pt x="36" y="145"/>
                    <a:pt x="36" y="138"/>
                    <a:pt x="34" y="134"/>
                  </a:cubicBezTo>
                  <a:cubicBezTo>
                    <a:pt x="33" y="129"/>
                    <a:pt x="31" y="124"/>
                    <a:pt x="30" y="118"/>
                  </a:cubicBezTo>
                  <a:cubicBezTo>
                    <a:pt x="25" y="104"/>
                    <a:pt x="24" y="103"/>
                    <a:pt x="23" y="83"/>
                  </a:cubicBezTo>
                  <a:cubicBezTo>
                    <a:pt x="23" y="79"/>
                    <a:pt x="22" y="77"/>
                    <a:pt x="22" y="7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39"/>
                    <a:pt x="25" y="40"/>
                    <a:pt x="25" y="38"/>
                  </a:cubicBezTo>
                  <a:cubicBezTo>
                    <a:pt x="26" y="32"/>
                    <a:pt x="22" y="20"/>
                    <a:pt x="22" y="13"/>
                  </a:cubicBezTo>
                  <a:lnTo>
                    <a:pt x="23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4105860" y="4838706"/>
              <a:ext cx="127589" cy="396074"/>
            </a:xfrm>
            <a:custGeom>
              <a:avLst/>
              <a:gdLst>
                <a:gd name="T0" fmla="*/ 33 w 127"/>
                <a:gd name="T1" fmla="*/ 120 h 394"/>
                <a:gd name="T2" fmla="*/ 36 w 127"/>
                <a:gd name="T3" fmla="*/ 116 h 394"/>
                <a:gd name="T4" fmla="*/ 45 w 127"/>
                <a:gd name="T5" fmla="*/ 84 h 394"/>
                <a:gd name="T6" fmla="*/ 77 w 127"/>
                <a:gd name="T7" fmla="*/ 7 h 394"/>
                <a:gd name="T8" fmla="*/ 53 w 127"/>
                <a:gd name="T9" fmla="*/ 56 h 394"/>
                <a:gd name="T10" fmla="*/ 52 w 127"/>
                <a:gd name="T11" fmla="*/ 31 h 394"/>
                <a:gd name="T12" fmla="*/ 48 w 127"/>
                <a:gd name="T13" fmla="*/ 28 h 394"/>
                <a:gd name="T14" fmla="*/ 34 w 127"/>
                <a:gd name="T15" fmla="*/ 65 h 394"/>
                <a:gd name="T16" fmla="*/ 24 w 127"/>
                <a:gd name="T17" fmla="*/ 96 h 394"/>
                <a:gd name="T18" fmla="*/ 18 w 127"/>
                <a:gd name="T19" fmla="*/ 142 h 394"/>
                <a:gd name="T20" fmla="*/ 14 w 127"/>
                <a:gd name="T21" fmla="*/ 175 h 394"/>
                <a:gd name="T22" fmla="*/ 10 w 127"/>
                <a:gd name="T23" fmla="*/ 211 h 394"/>
                <a:gd name="T24" fmla="*/ 5 w 127"/>
                <a:gd name="T25" fmla="*/ 230 h 394"/>
                <a:gd name="T26" fmla="*/ 5 w 127"/>
                <a:gd name="T27" fmla="*/ 297 h 394"/>
                <a:gd name="T28" fmla="*/ 4 w 127"/>
                <a:gd name="T29" fmla="*/ 335 h 394"/>
                <a:gd name="T30" fmla="*/ 5 w 127"/>
                <a:gd name="T31" fmla="*/ 355 h 394"/>
                <a:gd name="T32" fmla="*/ 9 w 127"/>
                <a:gd name="T33" fmla="*/ 373 h 394"/>
                <a:gd name="T34" fmla="*/ 21 w 127"/>
                <a:gd name="T35" fmla="*/ 360 h 394"/>
                <a:gd name="T36" fmla="*/ 22 w 127"/>
                <a:gd name="T37" fmla="*/ 374 h 394"/>
                <a:gd name="T38" fmla="*/ 36 w 127"/>
                <a:gd name="T39" fmla="*/ 357 h 394"/>
                <a:gd name="T40" fmla="*/ 50 w 127"/>
                <a:gd name="T41" fmla="*/ 313 h 394"/>
                <a:gd name="T42" fmla="*/ 58 w 127"/>
                <a:gd name="T43" fmla="*/ 279 h 394"/>
                <a:gd name="T44" fmla="*/ 71 w 127"/>
                <a:gd name="T45" fmla="*/ 254 h 394"/>
                <a:gd name="T46" fmla="*/ 86 w 127"/>
                <a:gd name="T47" fmla="*/ 194 h 394"/>
                <a:gd name="T48" fmla="*/ 100 w 127"/>
                <a:gd name="T49" fmla="*/ 156 h 394"/>
                <a:gd name="T50" fmla="*/ 95 w 127"/>
                <a:gd name="T51" fmla="*/ 187 h 394"/>
                <a:gd name="T52" fmla="*/ 98 w 127"/>
                <a:gd name="T53" fmla="*/ 202 h 394"/>
                <a:gd name="T54" fmla="*/ 104 w 127"/>
                <a:gd name="T55" fmla="*/ 168 h 394"/>
                <a:gd name="T56" fmla="*/ 107 w 127"/>
                <a:gd name="T57" fmla="*/ 150 h 394"/>
                <a:gd name="T58" fmla="*/ 117 w 127"/>
                <a:gd name="T59" fmla="*/ 97 h 394"/>
                <a:gd name="T60" fmla="*/ 120 w 127"/>
                <a:gd name="T61" fmla="*/ 60 h 394"/>
                <a:gd name="T62" fmla="*/ 127 w 127"/>
                <a:gd name="T63" fmla="*/ 49 h 394"/>
                <a:gd name="T64" fmla="*/ 127 w 127"/>
                <a:gd name="T65" fmla="*/ 31 h 394"/>
                <a:gd name="T66" fmla="*/ 120 w 127"/>
                <a:gd name="T67" fmla="*/ 6 h 394"/>
                <a:gd name="T68" fmla="*/ 109 w 127"/>
                <a:gd name="T69" fmla="*/ 48 h 394"/>
                <a:gd name="T70" fmla="*/ 95 w 127"/>
                <a:gd name="T71" fmla="*/ 131 h 394"/>
                <a:gd name="T72" fmla="*/ 73 w 127"/>
                <a:gd name="T73" fmla="*/ 199 h 394"/>
                <a:gd name="T74" fmla="*/ 67 w 127"/>
                <a:gd name="T75" fmla="*/ 194 h 394"/>
                <a:gd name="T76" fmla="*/ 77 w 127"/>
                <a:gd name="T77" fmla="*/ 145 h 394"/>
                <a:gd name="T78" fmla="*/ 80 w 127"/>
                <a:gd name="T79" fmla="*/ 122 h 394"/>
                <a:gd name="T80" fmla="*/ 89 w 127"/>
                <a:gd name="T81" fmla="*/ 75 h 394"/>
                <a:gd name="T82" fmla="*/ 87 w 127"/>
                <a:gd name="T83" fmla="*/ 33 h 394"/>
                <a:gd name="T84" fmla="*/ 61 w 127"/>
                <a:gd name="T85" fmla="*/ 131 h 394"/>
                <a:gd name="T86" fmla="*/ 50 w 127"/>
                <a:gd name="T87" fmla="*/ 185 h 394"/>
                <a:gd name="T88" fmla="*/ 43 w 127"/>
                <a:gd name="T89" fmla="*/ 182 h 394"/>
                <a:gd name="T90" fmla="*/ 51 w 127"/>
                <a:gd name="T91" fmla="*/ 154 h 394"/>
                <a:gd name="T92" fmla="*/ 58 w 127"/>
                <a:gd name="T93" fmla="*/ 108 h 394"/>
                <a:gd name="T94" fmla="*/ 67 w 127"/>
                <a:gd name="T95" fmla="*/ 88 h 394"/>
                <a:gd name="T96" fmla="*/ 71 w 127"/>
                <a:gd name="T97" fmla="*/ 55 h 394"/>
                <a:gd name="T98" fmla="*/ 74 w 127"/>
                <a:gd name="T99" fmla="*/ 22 h 394"/>
                <a:gd name="T100" fmla="*/ 78 w 127"/>
                <a:gd name="T101" fmla="*/ 8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394">
                  <a:moveTo>
                    <a:pt x="33" y="313"/>
                  </a:moveTo>
                  <a:cubicBezTo>
                    <a:pt x="34" y="317"/>
                    <a:pt x="33" y="315"/>
                    <a:pt x="34" y="317"/>
                  </a:cubicBezTo>
                  <a:cubicBezTo>
                    <a:pt x="33" y="316"/>
                    <a:pt x="31" y="318"/>
                    <a:pt x="33" y="313"/>
                  </a:cubicBezTo>
                  <a:close/>
                  <a:moveTo>
                    <a:pt x="31" y="121"/>
                  </a:moveTo>
                  <a:cubicBezTo>
                    <a:pt x="33" y="120"/>
                    <a:pt x="33" y="120"/>
                    <a:pt x="33" y="120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3"/>
                    <a:pt x="33" y="123"/>
                    <a:pt x="33" y="123"/>
                  </a:cubicBezTo>
                  <a:lnTo>
                    <a:pt x="31" y="121"/>
                  </a:lnTo>
                  <a:close/>
                  <a:moveTo>
                    <a:pt x="34" y="113"/>
                  </a:moveTo>
                  <a:cubicBezTo>
                    <a:pt x="37" y="112"/>
                    <a:pt x="35" y="111"/>
                    <a:pt x="36" y="116"/>
                  </a:cubicBezTo>
                  <a:cubicBezTo>
                    <a:pt x="32" y="113"/>
                    <a:pt x="35" y="115"/>
                    <a:pt x="34" y="113"/>
                  </a:cubicBezTo>
                  <a:close/>
                  <a:moveTo>
                    <a:pt x="46" y="69"/>
                  </a:moveTo>
                  <a:cubicBezTo>
                    <a:pt x="47" y="71"/>
                    <a:pt x="46" y="66"/>
                    <a:pt x="46" y="72"/>
                  </a:cubicBezTo>
                  <a:cubicBezTo>
                    <a:pt x="46" y="73"/>
                    <a:pt x="46" y="76"/>
                    <a:pt x="46" y="77"/>
                  </a:cubicBezTo>
                  <a:cubicBezTo>
                    <a:pt x="44" y="79"/>
                    <a:pt x="44" y="80"/>
                    <a:pt x="45" y="84"/>
                  </a:cubicBezTo>
                  <a:cubicBezTo>
                    <a:pt x="41" y="83"/>
                    <a:pt x="42" y="87"/>
                    <a:pt x="42" y="8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68"/>
                    <a:pt x="44" y="69"/>
                    <a:pt x="46" y="68"/>
                  </a:cubicBezTo>
                  <a:lnTo>
                    <a:pt x="46" y="69"/>
                  </a:lnTo>
                  <a:close/>
                  <a:moveTo>
                    <a:pt x="77" y="7"/>
                  </a:moveTo>
                  <a:cubicBezTo>
                    <a:pt x="77" y="4"/>
                    <a:pt x="77" y="2"/>
                    <a:pt x="78" y="0"/>
                  </a:cubicBezTo>
                  <a:cubicBezTo>
                    <a:pt x="73" y="0"/>
                    <a:pt x="73" y="0"/>
                    <a:pt x="71" y="4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5" y="23"/>
                    <a:pt x="58" y="37"/>
                    <a:pt x="57" y="41"/>
                  </a:cubicBezTo>
                  <a:cubicBezTo>
                    <a:pt x="55" y="50"/>
                    <a:pt x="53" y="47"/>
                    <a:pt x="53" y="56"/>
                  </a:cubicBezTo>
                  <a:cubicBezTo>
                    <a:pt x="49" y="59"/>
                    <a:pt x="54" y="58"/>
                    <a:pt x="48" y="59"/>
                  </a:cubicBezTo>
                  <a:cubicBezTo>
                    <a:pt x="48" y="64"/>
                    <a:pt x="48" y="61"/>
                    <a:pt x="47" y="63"/>
                  </a:cubicBezTo>
                  <a:cubicBezTo>
                    <a:pt x="46" y="60"/>
                    <a:pt x="46" y="61"/>
                    <a:pt x="46" y="5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0"/>
                    <a:pt x="50" y="34"/>
                    <a:pt x="52" y="3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16"/>
                    <a:pt x="56" y="16"/>
                    <a:pt x="55" y="1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18"/>
                    <a:pt x="54" y="19"/>
                    <a:pt x="52" y="18"/>
                  </a:cubicBezTo>
                  <a:cubicBezTo>
                    <a:pt x="48" y="24"/>
                    <a:pt x="50" y="22"/>
                    <a:pt x="48" y="28"/>
                  </a:cubicBezTo>
                  <a:cubicBezTo>
                    <a:pt x="46" y="32"/>
                    <a:pt x="44" y="35"/>
                    <a:pt x="45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6"/>
                    <a:pt x="42" y="48"/>
                    <a:pt x="41" y="50"/>
                  </a:cubicBezTo>
                  <a:cubicBezTo>
                    <a:pt x="39" y="55"/>
                    <a:pt x="37" y="59"/>
                    <a:pt x="37" y="66"/>
                  </a:cubicBezTo>
                  <a:cubicBezTo>
                    <a:pt x="34" y="66"/>
                    <a:pt x="36" y="66"/>
                    <a:pt x="34" y="6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6" y="85"/>
                    <a:pt x="26" y="87"/>
                    <a:pt x="26" y="9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5" y="103"/>
                    <a:pt x="24" y="105"/>
                  </a:cubicBezTo>
                  <a:cubicBezTo>
                    <a:pt x="22" y="111"/>
                    <a:pt x="22" y="118"/>
                    <a:pt x="19" y="124"/>
                  </a:cubicBezTo>
                  <a:cubicBezTo>
                    <a:pt x="20" y="126"/>
                    <a:pt x="20" y="125"/>
                    <a:pt x="21" y="128"/>
                  </a:cubicBezTo>
                  <a:cubicBezTo>
                    <a:pt x="18" y="133"/>
                    <a:pt x="19" y="132"/>
                    <a:pt x="20" y="139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43"/>
                    <a:pt x="19" y="142"/>
                    <a:pt x="20" y="144"/>
                  </a:cubicBezTo>
                  <a:cubicBezTo>
                    <a:pt x="18" y="146"/>
                    <a:pt x="21" y="145"/>
                    <a:pt x="16" y="144"/>
                  </a:cubicBezTo>
                  <a:cubicBezTo>
                    <a:pt x="18" y="152"/>
                    <a:pt x="17" y="152"/>
                    <a:pt x="14" y="155"/>
                  </a:cubicBezTo>
                  <a:cubicBezTo>
                    <a:pt x="14" y="162"/>
                    <a:pt x="12" y="162"/>
                    <a:pt x="12" y="165"/>
                  </a:cubicBezTo>
                  <a:cubicBezTo>
                    <a:pt x="12" y="165"/>
                    <a:pt x="14" y="175"/>
                    <a:pt x="14" y="175"/>
                  </a:cubicBezTo>
                  <a:cubicBezTo>
                    <a:pt x="13" y="177"/>
                    <a:pt x="12" y="177"/>
                    <a:pt x="11" y="178"/>
                  </a:cubicBezTo>
                  <a:cubicBezTo>
                    <a:pt x="12" y="183"/>
                    <a:pt x="12" y="182"/>
                    <a:pt x="12" y="186"/>
                  </a:cubicBezTo>
                  <a:cubicBezTo>
                    <a:pt x="12" y="191"/>
                    <a:pt x="10" y="187"/>
                    <a:pt x="12" y="192"/>
                  </a:cubicBezTo>
                  <a:cubicBezTo>
                    <a:pt x="9" y="195"/>
                    <a:pt x="11" y="194"/>
                    <a:pt x="8" y="198"/>
                  </a:cubicBezTo>
                  <a:cubicBezTo>
                    <a:pt x="11" y="202"/>
                    <a:pt x="12" y="205"/>
                    <a:pt x="10" y="211"/>
                  </a:cubicBezTo>
                  <a:cubicBezTo>
                    <a:pt x="9" y="215"/>
                    <a:pt x="9" y="213"/>
                    <a:pt x="7" y="217"/>
                  </a:cubicBezTo>
                  <a:cubicBezTo>
                    <a:pt x="9" y="221"/>
                    <a:pt x="9" y="221"/>
                    <a:pt x="9" y="221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5" y="224"/>
                    <a:pt x="5" y="225"/>
                    <a:pt x="5" y="225"/>
                  </a:cubicBezTo>
                  <a:cubicBezTo>
                    <a:pt x="5" y="228"/>
                    <a:pt x="5" y="228"/>
                    <a:pt x="5" y="230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4"/>
                    <a:pt x="6" y="255"/>
                    <a:pt x="5" y="266"/>
                  </a:cubicBezTo>
                  <a:cubicBezTo>
                    <a:pt x="5" y="272"/>
                    <a:pt x="4" y="278"/>
                    <a:pt x="5" y="283"/>
                  </a:cubicBezTo>
                  <a:cubicBezTo>
                    <a:pt x="7" y="288"/>
                    <a:pt x="5" y="290"/>
                    <a:pt x="7" y="298"/>
                  </a:cubicBezTo>
                  <a:cubicBezTo>
                    <a:pt x="6" y="298"/>
                    <a:pt x="5" y="297"/>
                    <a:pt x="5" y="297"/>
                  </a:cubicBezTo>
                  <a:cubicBezTo>
                    <a:pt x="3" y="297"/>
                    <a:pt x="4" y="297"/>
                    <a:pt x="3" y="298"/>
                  </a:cubicBezTo>
                  <a:cubicBezTo>
                    <a:pt x="4" y="302"/>
                    <a:pt x="3" y="299"/>
                    <a:pt x="4" y="301"/>
                  </a:cubicBezTo>
                  <a:cubicBezTo>
                    <a:pt x="5" y="304"/>
                    <a:pt x="3" y="306"/>
                    <a:pt x="3" y="309"/>
                  </a:cubicBezTo>
                  <a:cubicBezTo>
                    <a:pt x="3" y="316"/>
                    <a:pt x="0" y="315"/>
                    <a:pt x="3" y="326"/>
                  </a:cubicBezTo>
                  <a:cubicBezTo>
                    <a:pt x="4" y="330"/>
                    <a:pt x="3" y="329"/>
                    <a:pt x="4" y="335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3" y="340"/>
                    <a:pt x="3" y="343"/>
                    <a:pt x="1" y="346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5" y="349"/>
                    <a:pt x="4" y="351"/>
                    <a:pt x="3" y="353"/>
                  </a:cubicBezTo>
                  <a:cubicBezTo>
                    <a:pt x="5" y="355"/>
                    <a:pt x="2" y="353"/>
                    <a:pt x="5" y="355"/>
                  </a:cubicBezTo>
                  <a:cubicBezTo>
                    <a:pt x="1" y="358"/>
                    <a:pt x="5" y="363"/>
                    <a:pt x="9" y="358"/>
                  </a:cubicBezTo>
                  <a:cubicBezTo>
                    <a:pt x="11" y="364"/>
                    <a:pt x="8" y="357"/>
                    <a:pt x="9" y="364"/>
                  </a:cubicBezTo>
                  <a:cubicBezTo>
                    <a:pt x="9" y="364"/>
                    <a:pt x="9" y="366"/>
                    <a:pt x="10" y="367"/>
                  </a:cubicBezTo>
                  <a:cubicBezTo>
                    <a:pt x="11" y="371"/>
                    <a:pt x="10" y="367"/>
                    <a:pt x="10" y="370"/>
                  </a:cubicBezTo>
                  <a:cubicBezTo>
                    <a:pt x="9" y="373"/>
                    <a:pt x="9" y="373"/>
                    <a:pt x="9" y="373"/>
                  </a:cubicBezTo>
                  <a:cubicBezTo>
                    <a:pt x="12" y="373"/>
                    <a:pt x="11" y="374"/>
                    <a:pt x="13" y="372"/>
                  </a:cubicBezTo>
                  <a:cubicBezTo>
                    <a:pt x="15" y="374"/>
                    <a:pt x="15" y="374"/>
                    <a:pt x="15" y="374"/>
                  </a:cubicBezTo>
                  <a:cubicBezTo>
                    <a:pt x="16" y="375"/>
                    <a:pt x="15" y="375"/>
                    <a:pt x="17" y="376"/>
                  </a:cubicBezTo>
                  <a:cubicBezTo>
                    <a:pt x="16" y="371"/>
                    <a:pt x="16" y="371"/>
                    <a:pt x="16" y="366"/>
                  </a:cubicBezTo>
                  <a:cubicBezTo>
                    <a:pt x="19" y="363"/>
                    <a:pt x="18" y="362"/>
                    <a:pt x="21" y="360"/>
                  </a:cubicBezTo>
                  <a:cubicBezTo>
                    <a:pt x="20" y="355"/>
                    <a:pt x="20" y="355"/>
                    <a:pt x="20" y="355"/>
                  </a:cubicBezTo>
                  <a:cubicBezTo>
                    <a:pt x="22" y="353"/>
                    <a:pt x="23" y="351"/>
                    <a:pt x="24" y="347"/>
                  </a:cubicBezTo>
                  <a:cubicBezTo>
                    <a:pt x="26" y="338"/>
                    <a:pt x="24" y="340"/>
                    <a:pt x="27" y="339"/>
                  </a:cubicBezTo>
                  <a:cubicBezTo>
                    <a:pt x="26" y="350"/>
                    <a:pt x="26" y="350"/>
                    <a:pt x="26" y="350"/>
                  </a:cubicBezTo>
                  <a:cubicBezTo>
                    <a:pt x="23" y="358"/>
                    <a:pt x="24" y="366"/>
                    <a:pt x="22" y="374"/>
                  </a:cubicBezTo>
                  <a:cubicBezTo>
                    <a:pt x="20" y="379"/>
                    <a:pt x="21" y="376"/>
                    <a:pt x="20" y="381"/>
                  </a:cubicBezTo>
                  <a:cubicBezTo>
                    <a:pt x="20" y="387"/>
                    <a:pt x="18" y="389"/>
                    <a:pt x="21" y="394"/>
                  </a:cubicBezTo>
                  <a:cubicBezTo>
                    <a:pt x="25" y="380"/>
                    <a:pt x="25" y="380"/>
                    <a:pt x="25" y="380"/>
                  </a:cubicBezTo>
                  <a:cubicBezTo>
                    <a:pt x="28" y="367"/>
                    <a:pt x="29" y="367"/>
                    <a:pt x="34" y="360"/>
                  </a:cubicBezTo>
                  <a:cubicBezTo>
                    <a:pt x="34" y="359"/>
                    <a:pt x="35" y="358"/>
                    <a:pt x="36" y="357"/>
                  </a:cubicBezTo>
                  <a:cubicBezTo>
                    <a:pt x="37" y="356"/>
                    <a:pt x="40" y="340"/>
                    <a:pt x="42" y="341"/>
                  </a:cubicBezTo>
                  <a:cubicBezTo>
                    <a:pt x="43" y="335"/>
                    <a:pt x="43" y="336"/>
                    <a:pt x="44" y="332"/>
                  </a:cubicBezTo>
                  <a:cubicBezTo>
                    <a:pt x="46" y="329"/>
                    <a:pt x="46" y="324"/>
                    <a:pt x="48" y="320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1" y="311"/>
                    <a:pt x="49" y="315"/>
                    <a:pt x="50" y="313"/>
                  </a:cubicBezTo>
                  <a:cubicBezTo>
                    <a:pt x="53" y="306"/>
                    <a:pt x="53" y="302"/>
                    <a:pt x="55" y="297"/>
                  </a:cubicBezTo>
                  <a:cubicBezTo>
                    <a:pt x="56" y="292"/>
                    <a:pt x="57" y="293"/>
                    <a:pt x="57" y="287"/>
                  </a:cubicBezTo>
                  <a:cubicBezTo>
                    <a:pt x="59" y="286"/>
                    <a:pt x="58" y="286"/>
                    <a:pt x="59" y="284"/>
                  </a:cubicBezTo>
                  <a:cubicBezTo>
                    <a:pt x="59" y="284"/>
                    <a:pt x="59" y="285"/>
                    <a:pt x="58" y="282"/>
                  </a:cubicBezTo>
                  <a:cubicBezTo>
                    <a:pt x="58" y="282"/>
                    <a:pt x="58" y="279"/>
                    <a:pt x="58" y="279"/>
                  </a:cubicBezTo>
                  <a:cubicBezTo>
                    <a:pt x="60" y="277"/>
                    <a:pt x="60" y="278"/>
                    <a:pt x="63" y="277"/>
                  </a:cubicBezTo>
                  <a:cubicBezTo>
                    <a:pt x="62" y="273"/>
                    <a:pt x="66" y="265"/>
                    <a:pt x="67" y="262"/>
                  </a:cubicBezTo>
                  <a:cubicBezTo>
                    <a:pt x="67" y="260"/>
                    <a:pt x="67" y="258"/>
                    <a:pt x="67" y="255"/>
                  </a:cubicBezTo>
                  <a:cubicBezTo>
                    <a:pt x="68" y="255"/>
                    <a:pt x="68" y="255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49"/>
                    <a:pt x="73" y="244"/>
                    <a:pt x="74" y="236"/>
                  </a:cubicBezTo>
                  <a:cubicBezTo>
                    <a:pt x="77" y="234"/>
                    <a:pt x="76" y="230"/>
                    <a:pt x="77" y="226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8"/>
                    <a:pt x="78" y="219"/>
                    <a:pt x="79" y="217"/>
                  </a:cubicBezTo>
                  <a:cubicBezTo>
                    <a:pt x="84" y="208"/>
                    <a:pt x="83" y="203"/>
                    <a:pt x="86" y="194"/>
                  </a:cubicBezTo>
                  <a:cubicBezTo>
                    <a:pt x="87" y="192"/>
                    <a:pt x="87" y="192"/>
                    <a:pt x="88" y="190"/>
                  </a:cubicBezTo>
                  <a:cubicBezTo>
                    <a:pt x="89" y="187"/>
                    <a:pt x="88" y="187"/>
                    <a:pt x="89" y="18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58"/>
                    <a:pt x="95" y="154"/>
                    <a:pt x="98" y="151"/>
                  </a:cubicBezTo>
                  <a:cubicBezTo>
                    <a:pt x="99" y="153"/>
                    <a:pt x="99" y="153"/>
                    <a:pt x="100" y="156"/>
                  </a:cubicBezTo>
                  <a:cubicBezTo>
                    <a:pt x="101" y="159"/>
                    <a:pt x="101" y="156"/>
                    <a:pt x="102" y="159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95" y="169"/>
                    <a:pt x="96" y="177"/>
                    <a:pt x="96" y="183"/>
                  </a:cubicBezTo>
                  <a:cubicBezTo>
                    <a:pt x="94" y="184"/>
                    <a:pt x="95" y="183"/>
                    <a:pt x="95" y="187"/>
                  </a:cubicBezTo>
                  <a:cubicBezTo>
                    <a:pt x="95" y="189"/>
                    <a:pt x="95" y="189"/>
                    <a:pt x="95" y="192"/>
                  </a:cubicBezTo>
                  <a:cubicBezTo>
                    <a:pt x="98" y="187"/>
                    <a:pt x="94" y="192"/>
                    <a:pt x="98" y="188"/>
                  </a:cubicBezTo>
                  <a:cubicBezTo>
                    <a:pt x="98" y="190"/>
                    <a:pt x="98" y="192"/>
                    <a:pt x="97" y="193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7" y="203"/>
                    <a:pt x="97" y="203"/>
                    <a:pt x="98" y="202"/>
                  </a:cubicBezTo>
                  <a:cubicBezTo>
                    <a:pt x="101" y="197"/>
                    <a:pt x="99" y="194"/>
                    <a:pt x="100" y="188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76"/>
                    <a:pt x="103" y="175"/>
                    <a:pt x="102" y="172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4" y="169"/>
                    <a:pt x="105" y="170"/>
                    <a:pt x="104" y="168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67"/>
                    <a:pt x="105" y="167"/>
                    <a:pt x="106" y="167"/>
                  </a:cubicBezTo>
                  <a:cubicBezTo>
                    <a:pt x="109" y="164"/>
                    <a:pt x="107" y="160"/>
                    <a:pt x="107" y="158"/>
                  </a:cubicBezTo>
                  <a:cubicBezTo>
                    <a:pt x="107" y="154"/>
                    <a:pt x="107" y="157"/>
                    <a:pt x="109" y="156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11" y="147"/>
                    <a:pt x="108" y="148"/>
                    <a:pt x="112" y="145"/>
                  </a:cubicBezTo>
                  <a:cubicBezTo>
                    <a:pt x="111" y="142"/>
                    <a:pt x="112" y="140"/>
                    <a:pt x="113" y="137"/>
                  </a:cubicBezTo>
                  <a:cubicBezTo>
                    <a:pt x="115" y="131"/>
                    <a:pt x="114" y="118"/>
                    <a:pt x="115" y="111"/>
                  </a:cubicBezTo>
                  <a:cubicBezTo>
                    <a:pt x="115" y="106"/>
                    <a:pt x="115" y="107"/>
                    <a:pt x="117" y="103"/>
                  </a:cubicBezTo>
                  <a:cubicBezTo>
                    <a:pt x="117" y="99"/>
                    <a:pt x="117" y="99"/>
                    <a:pt x="117" y="97"/>
                  </a:cubicBezTo>
                  <a:cubicBezTo>
                    <a:pt x="117" y="95"/>
                    <a:pt x="117" y="94"/>
                    <a:pt x="117" y="92"/>
                  </a:cubicBezTo>
                  <a:cubicBezTo>
                    <a:pt x="118" y="89"/>
                    <a:pt x="117" y="82"/>
                    <a:pt x="118" y="80"/>
                  </a:cubicBezTo>
                  <a:cubicBezTo>
                    <a:pt x="119" y="76"/>
                    <a:pt x="118" y="82"/>
                    <a:pt x="119" y="76"/>
                  </a:cubicBezTo>
                  <a:cubicBezTo>
                    <a:pt x="119" y="75"/>
                    <a:pt x="119" y="72"/>
                    <a:pt x="119" y="71"/>
                  </a:cubicBezTo>
                  <a:cubicBezTo>
                    <a:pt x="119" y="67"/>
                    <a:pt x="119" y="64"/>
                    <a:pt x="120" y="60"/>
                  </a:cubicBezTo>
                  <a:cubicBezTo>
                    <a:pt x="122" y="61"/>
                    <a:pt x="122" y="61"/>
                    <a:pt x="125" y="61"/>
                  </a:cubicBezTo>
                  <a:cubicBezTo>
                    <a:pt x="125" y="55"/>
                    <a:pt x="124" y="59"/>
                    <a:pt x="125" y="55"/>
                  </a:cubicBezTo>
                  <a:cubicBezTo>
                    <a:pt x="125" y="54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6"/>
                    <a:pt x="124" y="43"/>
                    <a:pt x="124" y="42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6"/>
                    <a:pt x="125" y="36"/>
                    <a:pt x="124" y="33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5" y="23"/>
                    <a:pt x="126" y="25"/>
                    <a:pt x="126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3" y="16"/>
                    <a:pt x="120" y="13"/>
                    <a:pt x="120" y="6"/>
                  </a:cubicBezTo>
                  <a:cubicBezTo>
                    <a:pt x="120" y="3"/>
                    <a:pt x="120" y="4"/>
                    <a:pt x="119" y="2"/>
                  </a:cubicBezTo>
                  <a:cubicBezTo>
                    <a:pt x="116" y="3"/>
                    <a:pt x="117" y="3"/>
                    <a:pt x="116" y="5"/>
                  </a:cubicBezTo>
                  <a:cubicBezTo>
                    <a:pt x="114" y="11"/>
                    <a:pt x="114" y="35"/>
                    <a:pt x="113" y="38"/>
                  </a:cubicBezTo>
                  <a:cubicBezTo>
                    <a:pt x="112" y="42"/>
                    <a:pt x="111" y="41"/>
                    <a:pt x="111" y="46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2"/>
                    <a:pt x="108" y="55"/>
                    <a:pt x="108" y="60"/>
                  </a:cubicBezTo>
                  <a:cubicBezTo>
                    <a:pt x="107" y="64"/>
                    <a:pt x="106" y="66"/>
                    <a:pt x="105" y="70"/>
                  </a:cubicBezTo>
                  <a:cubicBezTo>
                    <a:pt x="103" y="84"/>
                    <a:pt x="101" y="100"/>
                    <a:pt x="101" y="115"/>
                  </a:cubicBezTo>
                  <a:cubicBezTo>
                    <a:pt x="100" y="119"/>
                    <a:pt x="98" y="120"/>
                    <a:pt x="98" y="123"/>
                  </a:cubicBezTo>
                  <a:cubicBezTo>
                    <a:pt x="97" y="126"/>
                    <a:pt x="98" y="128"/>
                    <a:pt x="95" y="131"/>
                  </a:cubicBezTo>
                  <a:cubicBezTo>
                    <a:pt x="94" y="124"/>
                    <a:pt x="98" y="105"/>
                    <a:pt x="95" y="99"/>
                  </a:cubicBezTo>
                  <a:cubicBezTo>
                    <a:pt x="91" y="103"/>
                    <a:pt x="90" y="115"/>
                    <a:pt x="89" y="121"/>
                  </a:cubicBezTo>
                  <a:cubicBezTo>
                    <a:pt x="86" y="133"/>
                    <a:pt x="79" y="163"/>
                    <a:pt x="78" y="176"/>
                  </a:cubicBezTo>
                  <a:cubicBezTo>
                    <a:pt x="77" y="182"/>
                    <a:pt x="75" y="188"/>
                    <a:pt x="75" y="193"/>
                  </a:cubicBezTo>
                  <a:cubicBezTo>
                    <a:pt x="75" y="196"/>
                    <a:pt x="74" y="196"/>
                    <a:pt x="73" y="199"/>
                  </a:cubicBezTo>
                  <a:cubicBezTo>
                    <a:pt x="71" y="202"/>
                    <a:pt x="67" y="217"/>
                    <a:pt x="67" y="221"/>
                  </a:cubicBezTo>
                  <a:cubicBezTo>
                    <a:pt x="65" y="219"/>
                    <a:pt x="64" y="218"/>
                    <a:pt x="62" y="216"/>
                  </a:cubicBezTo>
                  <a:cubicBezTo>
                    <a:pt x="62" y="216"/>
                    <a:pt x="61" y="215"/>
                    <a:pt x="61" y="215"/>
                  </a:cubicBezTo>
                  <a:cubicBezTo>
                    <a:pt x="63" y="211"/>
                    <a:pt x="62" y="213"/>
                    <a:pt x="63" y="210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89"/>
                    <a:pt x="67" y="193"/>
                    <a:pt x="66" y="191"/>
                  </a:cubicBezTo>
                  <a:cubicBezTo>
                    <a:pt x="68" y="189"/>
                    <a:pt x="67" y="190"/>
                    <a:pt x="69" y="188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2"/>
                    <a:pt x="71" y="177"/>
                    <a:pt x="72" y="171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3"/>
                    <a:pt x="77" y="142"/>
                    <a:pt x="77" y="140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0" y="130"/>
                    <a:pt x="79" y="134"/>
                    <a:pt x="80" y="131"/>
                  </a:cubicBezTo>
                  <a:cubicBezTo>
                    <a:pt x="81" y="128"/>
                    <a:pt x="82" y="126"/>
                    <a:pt x="82" y="124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5" y="114"/>
                    <a:pt x="84" y="114"/>
                    <a:pt x="87" y="104"/>
                  </a:cubicBezTo>
                  <a:cubicBezTo>
                    <a:pt x="89" y="95"/>
                    <a:pt x="90" y="92"/>
                    <a:pt x="86" y="84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6"/>
                    <a:pt x="91" y="78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57"/>
                    <a:pt x="92" y="55"/>
                    <a:pt x="92" y="5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4"/>
                    <a:pt x="90" y="34"/>
                    <a:pt x="87" y="33"/>
                  </a:cubicBezTo>
                  <a:cubicBezTo>
                    <a:pt x="86" y="34"/>
                    <a:pt x="84" y="44"/>
                    <a:pt x="84" y="46"/>
                  </a:cubicBezTo>
                  <a:cubicBezTo>
                    <a:pt x="83" y="49"/>
                    <a:pt x="83" y="52"/>
                    <a:pt x="82" y="5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1" y="96"/>
                    <a:pt x="65" y="111"/>
                    <a:pt x="64" y="12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4"/>
                    <a:pt x="60" y="136"/>
                    <a:pt x="58" y="137"/>
                  </a:cubicBezTo>
                  <a:cubicBezTo>
                    <a:pt x="59" y="146"/>
                    <a:pt x="57" y="148"/>
                    <a:pt x="55" y="156"/>
                  </a:cubicBezTo>
                  <a:cubicBezTo>
                    <a:pt x="55" y="156"/>
                    <a:pt x="55" y="157"/>
                    <a:pt x="55" y="157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4" y="170"/>
                    <a:pt x="52" y="181"/>
                    <a:pt x="50" y="185"/>
                  </a:cubicBezTo>
                  <a:cubicBezTo>
                    <a:pt x="46" y="191"/>
                    <a:pt x="50" y="189"/>
                    <a:pt x="47" y="196"/>
                  </a:cubicBezTo>
                  <a:cubicBezTo>
                    <a:pt x="46" y="198"/>
                    <a:pt x="46" y="201"/>
                    <a:pt x="44" y="203"/>
                  </a:cubicBezTo>
                  <a:cubicBezTo>
                    <a:pt x="44" y="199"/>
                    <a:pt x="44" y="199"/>
                    <a:pt x="43" y="197"/>
                  </a:cubicBezTo>
                  <a:cubicBezTo>
                    <a:pt x="45" y="193"/>
                    <a:pt x="45" y="193"/>
                    <a:pt x="46" y="188"/>
                  </a:cubicBezTo>
                  <a:cubicBezTo>
                    <a:pt x="44" y="186"/>
                    <a:pt x="43" y="186"/>
                    <a:pt x="43" y="182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5" y="178"/>
                    <a:pt x="45" y="180"/>
                    <a:pt x="44" y="179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9"/>
                    <a:pt x="47" y="164"/>
                    <a:pt x="48" y="161"/>
                  </a:cubicBezTo>
                  <a:cubicBezTo>
                    <a:pt x="48" y="158"/>
                    <a:pt x="50" y="157"/>
                    <a:pt x="51" y="154"/>
                  </a:cubicBezTo>
                  <a:cubicBezTo>
                    <a:pt x="52" y="150"/>
                    <a:pt x="51" y="147"/>
                    <a:pt x="51" y="143"/>
                  </a:cubicBezTo>
                  <a:cubicBezTo>
                    <a:pt x="52" y="138"/>
                    <a:pt x="52" y="142"/>
                    <a:pt x="52" y="139"/>
                  </a:cubicBezTo>
                  <a:cubicBezTo>
                    <a:pt x="52" y="139"/>
                    <a:pt x="52" y="137"/>
                    <a:pt x="53" y="136"/>
                  </a:cubicBezTo>
                  <a:cubicBezTo>
                    <a:pt x="53" y="132"/>
                    <a:pt x="53" y="130"/>
                    <a:pt x="54" y="126"/>
                  </a:cubicBezTo>
                  <a:cubicBezTo>
                    <a:pt x="55" y="122"/>
                    <a:pt x="57" y="115"/>
                    <a:pt x="58" y="108"/>
                  </a:cubicBezTo>
                  <a:cubicBezTo>
                    <a:pt x="60" y="107"/>
                    <a:pt x="61" y="107"/>
                    <a:pt x="62" y="105"/>
                  </a:cubicBezTo>
                  <a:cubicBezTo>
                    <a:pt x="64" y="101"/>
                    <a:pt x="62" y="102"/>
                    <a:pt x="63" y="98"/>
                  </a:cubicBezTo>
                  <a:cubicBezTo>
                    <a:pt x="63" y="97"/>
                    <a:pt x="64" y="97"/>
                    <a:pt x="64" y="97"/>
                  </a:cubicBezTo>
                  <a:cubicBezTo>
                    <a:pt x="65" y="94"/>
                    <a:pt x="65" y="91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6" y="80"/>
                    <a:pt x="67" y="84"/>
                    <a:pt x="69" y="77"/>
                  </a:cubicBezTo>
                  <a:cubicBezTo>
                    <a:pt x="70" y="74"/>
                    <a:pt x="71" y="71"/>
                    <a:pt x="69" y="69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0"/>
                    <a:pt x="69" y="60"/>
                    <a:pt x="71" y="55"/>
                  </a:cubicBezTo>
                  <a:cubicBezTo>
                    <a:pt x="72" y="52"/>
                    <a:pt x="72" y="52"/>
                    <a:pt x="72" y="50"/>
                  </a:cubicBezTo>
                  <a:cubicBezTo>
                    <a:pt x="73" y="44"/>
                    <a:pt x="74" y="46"/>
                    <a:pt x="74" y="39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7" y="29"/>
                    <a:pt x="76" y="29"/>
                    <a:pt x="76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1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6"/>
                    <a:pt x="77" y="12"/>
                    <a:pt x="76" y="10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7"/>
                    <a:pt x="76" y="7"/>
                    <a:pt x="76" y="7"/>
                  </a:cubicBezTo>
                  <a:lnTo>
                    <a:pt x="77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" name="Freeform 35"/>
            <p:cNvSpPr>
              <a:spLocks noEditPoints="1"/>
            </p:cNvSpPr>
            <p:nvPr/>
          </p:nvSpPr>
          <p:spPr bwMode="auto">
            <a:xfrm>
              <a:off x="5036557" y="5273918"/>
              <a:ext cx="105672" cy="363981"/>
            </a:xfrm>
            <a:custGeom>
              <a:avLst/>
              <a:gdLst>
                <a:gd name="T0" fmla="*/ 37 w 105"/>
                <a:gd name="T1" fmla="*/ 262 h 362"/>
                <a:gd name="T2" fmla="*/ 36 w 105"/>
                <a:gd name="T3" fmla="*/ 205 h 362"/>
                <a:gd name="T4" fmla="*/ 35 w 105"/>
                <a:gd name="T5" fmla="*/ 201 h 362"/>
                <a:gd name="T6" fmla="*/ 36 w 105"/>
                <a:gd name="T7" fmla="*/ 182 h 362"/>
                <a:gd name="T8" fmla="*/ 67 w 105"/>
                <a:gd name="T9" fmla="*/ 186 h 362"/>
                <a:gd name="T10" fmla="*/ 70 w 105"/>
                <a:gd name="T11" fmla="*/ 175 h 362"/>
                <a:gd name="T12" fmla="*/ 41 w 105"/>
                <a:gd name="T13" fmla="*/ 161 h 362"/>
                <a:gd name="T14" fmla="*/ 43 w 105"/>
                <a:gd name="T15" fmla="*/ 153 h 362"/>
                <a:gd name="T16" fmla="*/ 25 w 105"/>
                <a:gd name="T17" fmla="*/ 150 h 362"/>
                <a:gd name="T18" fmla="*/ 101 w 105"/>
                <a:gd name="T19" fmla="*/ 123 h 362"/>
                <a:gd name="T20" fmla="*/ 101 w 105"/>
                <a:gd name="T21" fmla="*/ 123 h 362"/>
                <a:gd name="T22" fmla="*/ 28 w 105"/>
                <a:gd name="T23" fmla="*/ 148 h 362"/>
                <a:gd name="T24" fmla="*/ 39 w 105"/>
                <a:gd name="T25" fmla="*/ 91 h 362"/>
                <a:gd name="T26" fmla="*/ 35 w 105"/>
                <a:gd name="T27" fmla="*/ 72 h 362"/>
                <a:gd name="T28" fmla="*/ 103 w 105"/>
                <a:gd name="T29" fmla="*/ 76 h 362"/>
                <a:gd name="T30" fmla="*/ 99 w 105"/>
                <a:gd name="T31" fmla="*/ 56 h 362"/>
                <a:gd name="T32" fmla="*/ 94 w 105"/>
                <a:gd name="T33" fmla="*/ 23 h 362"/>
                <a:gd name="T34" fmla="*/ 90 w 105"/>
                <a:gd name="T35" fmla="*/ 51 h 362"/>
                <a:gd name="T36" fmla="*/ 82 w 105"/>
                <a:gd name="T37" fmla="*/ 15 h 362"/>
                <a:gd name="T38" fmla="*/ 74 w 105"/>
                <a:gd name="T39" fmla="*/ 152 h 362"/>
                <a:gd name="T40" fmla="*/ 74 w 105"/>
                <a:gd name="T41" fmla="*/ 107 h 362"/>
                <a:gd name="T42" fmla="*/ 77 w 105"/>
                <a:gd name="T43" fmla="*/ 43 h 362"/>
                <a:gd name="T44" fmla="*/ 71 w 105"/>
                <a:gd name="T45" fmla="*/ 5 h 362"/>
                <a:gd name="T46" fmla="*/ 49 w 105"/>
                <a:gd name="T47" fmla="*/ 122 h 362"/>
                <a:gd name="T48" fmla="*/ 44 w 105"/>
                <a:gd name="T49" fmla="*/ 143 h 362"/>
                <a:gd name="T50" fmla="*/ 51 w 105"/>
                <a:gd name="T51" fmla="*/ 94 h 362"/>
                <a:gd name="T52" fmla="*/ 57 w 105"/>
                <a:gd name="T53" fmla="*/ 62 h 362"/>
                <a:gd name="T54" fmla="*/ 59 w 105"/>
                <a:gd name="T55" fmla="*/ 37 h 362"/>
                <a:gd name="T56" fmla="*/ 59 w 105"/>
                <a:gd name="T57" fmla="*/ 26 h 362"/>
                <a:gd name="T58" fmla="*/ 59 w 105"/>
                <a:gd name="T59" fmla="*/ 8 h 362"/>
                <a:gd name="T60" fmla="*/ 42 w 105"/>
                <a:gd name="T61" fmla="*/ 83 h 362"/>
                <a:gd name="T62" fmla="*/ 48 w 105"/>
                <a:gd name="T63" fmla="*/ 24 h 362"/>
                <a:gd name="T64" fmla="*/ 38 w 105"/>
                <a:gd name="T65" fmla="*/ 22 h 362"/>
                <a:gd name="T66" fmla="*/ 29 w 105"/>
                <a:gd name="T67" fmla="*/ 56 h 362"/>
                <a:gd name="T68" fmla="*/ 27 w 105"/>
                <a:gd name="T69" fmla="*/ 80 h 362"/>
                <a:gd name="T70" fmla="*/ 25 w 105"/>
                <a:gd name="T71" fmla="*/ 106 h 362"/>
                <a:gd name="T72" fmla="*/ 13 w 105"/>
                <a:gd name="T73" fmla="*/ 159 h 362"/>
                <a:gd name="T74" fmla="*/ 6 w 105"/>
                <a:gd name="T75" fmla="*/ 230 h 362"/>
                <a:gd name="T76" fmla="*/ 16 w 105"/>
                <a:gd name="T77" fmla="*/ 194 h 362"/>
                <a:gd name="T78" fmla="*/ 5 w 105"/>
                <a:gd name="T79" fmla="*/ 261 h 362"/>
                <a:gd name="T80" fmla="*/ 2 w 105"/>
                <a:gd name="T81" fmla="*/ 276 h 362"/>
                <a:gd name="T82" fmla="*/ 6 w 105"/>
                <a:gd name="T83" fmla="*/ 293 h 362"/>
                <a:gd name="T84" fmla="*/ 8 w 105"/>
                <a:gd name="T85" fmla="*/ 303 h 362"/>
                <a:gd name="T86" fmla="*/ 10 w 105"/>
                <a:gd name="T87" fmla="*/ 321 h 362"/>
                <a:gd name="T88" fmla="*/ 12 w 105"/>
                <a:gd name="T89" fmla="*/ 330 h 362"/>
                <a:gd name="T90" fmla="*/ 22 w 105"/>
                <a:gd name="T91" fmla="*/ 350 h 362"/>
                <a:gd name="T92" fmla="*/ 28 w 105"/>
                <a:gd name="T93" fmla="*/ 358 h 362"/>
                <a:gd name="T94" fmla="*/ 33 w 105"/>
                <a:gd name="T95" fmla="*/ 356 h 362"/>
                <a:gd name="T96" fmla="*/ 50 w 105"/>
                <a:gd name="T97" fmla="*/ 311 h 362"/>
                <a:gd name="T98" fmla="*/ 55 w 105"/>
                <a:gd name="T99" fmla="*/ 304 h 362"/>
                <a:gd name="T100" fmla="*/ 67 w 105"/>
                <a:gd name="T101" fmla="*/ 271 h 362"/>
                <a:gd name="T102" fmla="*/ 84 w 105"/>
                <a:gd name="T103" fmla="*/ 230 h 362"/>
                <a:gd name="T104" fmla="*/ 99 w 105"/>
                <a:gd name="T105" fmla="*/ 147 h 362"/>
                <a:gd name="T106" fmla="*/ 102 w 105"/>
                <a:gd name="T107" fmla="*/ 125 h 362"/>
                <a:gd name="T108" fmla="*/ 100 w 105"/>
                <a:gd name="T109" fmla="*/ 10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362">
                  <a:moveTo>
                    <a:pt x="37" y="262"/>
                  </a:moveTo>
                  <a:cubicBezTo>
                    <a:pt x="33" y="263"/>
                    <a:pt x="38" y="263"/>
                    <a:pt x="36" y="261"/>
                  </a:cubicBezTo>
                  <a:cubicBezTo>
                    <a:pt x="38" y="259"/>
                    <a:pt x="38" y="261"/>
                    <a:pt x="39" y="261"/>
                  </a:cubicBezTo>
                  <a:cubicBezTo>
                    <a:pt x="37" y="263"/>
                    <a:pt x="40" y="262"/>
                    <a:pt x="37" y="262"/>
                  </a:cubicBezTo>
                  <a:close/>
                  <a:moveTo>
                    <a:pt x="35" y="209"/>
                  </a:moveTo>
                  <a:cubicBezTo>
                    <a:pt x="35" y="208"/>
                    <a:pt x="35" y="208"/>
                    <a:pt x="35" y="208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9"/>
                    <a:pt x="35" y="209"/>
                    <a:pt x="35" y="209"/>
                  </a:cubicBezTo>
                  <a:close/>
                  <a:moveTo>
                    <a:pt x="35" y="201"/>
                  </a:moveTo>
                  <a:cubicBezTo>
                    <a:pt x="33" y="199"/>
                    <a:pt x="32" y="197"/>
                    <a:pt x="35" y="194"/>
                  </a:cubicBezTo>
                  <a:cubicBezTo>
                    <a:pt x="35" y="196"/>
                    <a:pt x="36" y="199"/>
                    <a:pt x="35" y="201"/>
                  </a:cubicBezTo>
                  <a:close/>
                  <a:moveTo>
                    <a:pt x="67" y="188"/>
                  </a:moveTo>
                  <a:cubicBezTo>
                    <a:pt x="70" y="193"/>
                    <a:pt x="67" y="192"/>
                    <a:pt x="67" y="193"/>
                  </a:cubicBezTo>
                  <a:cubicBezTo>
                    <a:pt x="64" y="189"/>
                    <a:pt x="67" y="188"/>
                    <a:pt x="67" y="188"/>
                  </a:cubicBezTo>
                  <a:close/>
                  <a:moveTo>
                    <a:pt x="36" y="182"/>
                  </a:moveTo>
                  <a:cubicBezTo>
                    <a:pt x="35" y="182"/>
                    <a:pt x="36" y="180"/>
                    <a:pt x="36" y="180"/>
                  </a:cubicBezTo>
                  <a:cubicBezTo>
                    <a:pt x="37" y="175"/>
                    <a:pt x="36" y="178"/>
                    <a:pt x="38" y="177"/>
                  </a:cubicBezTo>
                  <a:cubicBezTo>
                    <a:pt x="40" y="181"/>
                    <a:pt x="38" y="183"/>
                    <a:pt x="36" y="182"/>
                  </a:cubicBezTo>
                  <a:close/>
                  <a:moveTo>
                    <a:pt x="67" y="186"/>
                  </a:moveTo>
                  <a:cubicBezTo>
                    <a:pt x="67" y="184"/>
                    <a:pt x="67" y="183"/>
                    <a:pt x="67" y="182"/>
                  </a:cubicBezTo>
                  <a:cubicBezTo>
                    <a:pt x="67" y="182"/>
                    <a:pt x="67" y="182"/>
                    <a:pt x="67" y="181"/>
                  </a:cubicBezTo>
                  <a:cubicBezTo>
                    <a:pt x="70" y="166"/>
                    <a:pt x="68" y="164"/>
                    <a:pt x="72" y="161"/>
                  </a:cubicBezTo>
                  <a:cubicBezTo>
                    <a:pt x="72" y="169"/>
                    <a:pt x="70" y="169"/>
                    <a:pt x="70" y="175"/>
                  </a:cubicBezTo>
                  <a:cubicBezTo>
                    <a:pt x="69" y="178"/>
                    <a:pt x="70" y="185"/>
                    <a:pt x="67" y="186"/>
                  </a:cubicBezTo>
                  <a:close/>
                  <a:moveTo>
                    <a:pt x="39" y="175"/>
                  </a:moveTo>
                  <a:cubicBezTo>
                    <a:pt x="37" y="174"/>
                    <a:pt x="38" y="177"/>
                    <a:pt x="38" y="172"/>
                  </a:cubicBezTo>
                  <a:cubicBezTo>
                    <a:pt x="38" y="168"/>
                    <a:pt x="39" y="163"/>
                    <a:pt x="41" y="161"/>
                  </a:cubicBezTo>
                  <a:lnTo>
                    <a:pt x="39" y="175"/>
                  </a:lnTo>
                  <a:close/>
                  <a:moveTo>
                    <a:pt x="44" y="145"/>
                  </a:moveTo>
                  <a:cubicBezTo>
                    <a:pt x="44" y="146"/>
                    <a:pt x="44" y="146"/>
                    <a:pt x="44" y="149"/>
                  </a:cubicBezTo>
                  <a:cubicBezTo>
                    <a:pt x="44" y="151"/>
                    <a:pt x="44" y="151"/>
                    <a:pt x="43" y="153"/>
                  </a:cubicBezTo>
                  <a:cubicBezTo>
                    <a:pt x="42" y="157"/>
                    <a:pt x="44" y="157"/>
                    <a:pt x="40" y="158"/>
                  </a:cubicBezTo>
                  <a:cubicBezTo>
                    <a:pt x="43" y="145"/>
                    <a:pt x="43" y="145"/>
                    <a:pt x="43" y="145"/>
                  </a:cubicBezTo>
                  <a:lnTo>
                    <a:pt x="44" y="145"/>
                  </a:lnTo>
                  <a:close/>
                  <a:moveTo>
                    <a:pt x="25" y="150"/>
                  </a:moveTo>
                  <a:cubicBezTo>
                    <a:pt x="26" y="151"/>
                    <a:pt x="26" y="149"/>
                    <a:pt x="26" y="152"/>
                  </a:cubicBezTo>
                  <a:cubicBezTo>
                    <a:pt x="27" y="155"/>
                    <a:pt x="27" y="152"/>
                    <a:pt x="26" y="155"/>
                  </a:cubicBezTo>
                  <a:cubicBezTo>
                    <a:pt x="25" y="154"/>
                    <a:pt x="23" y="156"/>
                    <a:pt x="25" y="150"/>
                  </a:cubicBezTo>
                  <a:close/>
                  <a:moveTo>
                    <a:pt x="101" y="123"/>
                  </a:moveTo>
                  <a:cubicBezTo>
                    <a:pt x="100" y="121"/>
                    <a:pt x="101" y="121"/>
                    <a:pt x="98" y="120"/>
                  </a:cubicBezTo>
                  <a:cubicBezTo>
                    <a:pt x="98" y="118"/>
                    <a:pt x="98" y="120"/>
                    <a:pt x="99" y="117"/>
                  </a:cubicBezTo>
                  <a:cubicBezTo>
                    <a:pt x="99" y="116"/>
                    <a:pt x="99" y="116"/>
                    <a:pt x="100" y="115"/>
                  </a:cubicBezTo>
                  <a:cubicBezTo>
                    <a:pt x="102" y="119"/>
                    <a:pt x="101" y="119"/>
                    <a:pt x="101" y="123"/>
                  </a:cubicBezTo>
                  <a:close/>
                  <a:moveTo>
                    <a:pt x="28" y="148"/>
                  </a:moveTo>
                  <a:cubicBezTo>
                    <a:pt x="26" y="146"/>
                    <a:pt x="24" y="150"/>
                    <a:pt x="28" y="136"/>
                  </a:cubicBezTo>
                  <a:cubicBezTo>
                    <a:pt x="30" y="130"/>
                    <a:pt x="35" y="108"/>
                    <a:pt x="37" y="105"/>
                  </a:cubicBezTo>
                  <a:cubicBezTo>
                    <a:pt x="37" y="119"/>
                    <a:pt x="27" y="145"/>
                    <a:pt x="28" y="148"/>
                  </a:cubicBezTo>
                  <a:close/>
                  <a:moveTo>
                    <a:pt x="39" y="91"/>
                  </a:moveTo>
                  <a:cubicBezTo>
                    <a:pt x="39" y="87"/>
                    <a:pt x="37" y="90"/>
                    <a:pt x="40" y="88"/>
                  </a:cubicBezTo>
                  <a:cubicBezTo>
                    <a:pt x="40" y="89"/>
                    <a:pt x="41" y="88"/>
                    <a:pt x="40" y="90"/>
                  </a:cubicBezTo>
                  <a:cubicBezTo>
                    <a:pt x="40" y="92"/>
                    <a:pt x="41" y="90"/>
                    <a:pt x="39" y="91"/>
                  </a:cubicBezTo>
                  <a:close/>
                  <a:moveTo>
                    <a:pt x="35" y="72"/>
                  </a:moveTo>
                  <a:cubicBezTo>
                    <a:pt x="34" y="72"/>
                    <a:pt x="35" y="72"/>
                    <a:pt x="33" y="73"/>
                  </a:cubicBezTo>
                  <a:cubicBezTo>
                    <a:pt x="33" y="73"/>
                    <a:pt x="31" y="73"/>
                    <a:pt x="31" y="74"/>
                  </a:cubicBezTo>
                  <a:cubicBezTo>
                    <a:pt x="31" y="70"/>
                    <a:pt x="33" y="67"/>
                    <a:pt x="35" y="72"/>
                  </a:cubicBezTo>
                  <a:close/>
                  <a:moveTo>
                    <a:pt x="104" y="104"/>
                  </a:moveTo>
                  <a:cubicBezTo>
                    <a:pt x="104" y="57"/>
                    <a:pt x="104" y="57"/>
                    <a:pt x="104" y="57"/>
                  </a:cubicBezTo>
                  <a:cubicBezTo>
                    <a:pt x="102" y="60"/>
                    <a:pt x="101" y="62"/>
                    <a:pt x="102" y="66"/>
                  </a:cubicBezTo>
                  <a:cubicBezTo>
                    <a:pt x="102" y="70"/>
                    <a:pt x="103" y="72"/>
                    <a:pt x="103" y="76"/>
                  </a:cubicBezTo>
                  <a:cubicBezTo>
                    <a:pt x="103" y="86"/>
                    <a:pt x="105" y="96"/>
                    <a:pt x="99" y="98"/>
                  </a:cubicBezTo>
                  <a:cubicBezTo>
                    <a:pt x="98" y="94"/>
                    <a:pt x="98" y="83"/>
                    <a:pt x="100" y="80"/>
                  </a:cubicBezTo>
                  <a:cubicBezTo>
                    <a:pt x="100" y="79"/>
                    <a:pt x="99" y="78"/>
                    <a:pt x="99" y="77"/>
                  </a:cubicBezTo>
                  <a:cubicBezTo>
                    <a:pt x="101" y="70"/>
                    <a:pt x="99" y="63"/>
                    <a:pt x="99" y="56"/>
                  </a:cubicBezTo>
                  <a:cubicBezTo>
                    <a:pt x="99" y="53"/>
                    <a:pt x="100" y="58"/>
                    <a:pt x="99" y="53"/>
                  </a:cubicBezTo>
                  <a:cubicBezTo>
                    <a:pt x="99" y="45"/>
                    <a:pt x="99" y="33"/>
                    <a:pt x="98" y="27"/>
                  </a:cubicBezTo>
                  <a:cubicBezTo>
                    <a:pt x="97" y="22"/>
                    <a:pt x="98" y="22"/>
                    <a:pt x="96" y="19"/>
                  </a:cubicBezTo>
                  <a:cubicBezTo>
                    <a:pt x="93" y="21"/>
                    <a:pt x="95" y="17"/>
                    <a:pt x="94" y="23"/>
                  </a:cubicBezTo>
                  <a:cubicBezTo>
                    <a:pt x="94" y="24"/>
                    <a:pt x="94" y="27"/>
                    <a:pt x="94" y="28"/>
                  </a:cubicBezTo>
                  <a:cubicBezTo>
                    <a:pt x="94" y="34"/>
                    <a:pt x="94" y="36"/>
                    <a:pt x="93" y="41"/>
                  </a:cubicBezTo>
                  <a:cubicBezTo>
                    <a:pt x="91" y="46"/>
                    <a:pt x="93" y="42"/>
                    <a:pt x="92" y="45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50"/>
                    <a:pt x="89" y="17"/>
                    <a:pt x="89" y="15"/>
                  </a:cubicBezTo>
                  <a:cubicBezTo>
                    <a:pt x="86" y="10"/>
                    <a:pt x="88" y="15"/>
                    <a:pt x="87" y="10"/>
                  </a:cubicBezTo>
                  <a:cubicBezTo>
                    <a:pt x="86" y="6"/>
                    <a:pt x="87" y="7"/>
                    <a:pt x="84" y="7"/>
                  </a:cubicBezTo>
                  <a:cubicBezTo>
                    <a:pt x="83" y="9"/>
                    <a:pt x="83" y="11"/>
                    <a:pt x="82" y="15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7"/>
                    <a:pt x="77" y="113"/>
                    <a:pt x="77" y="120"/>
                  </a:cubicBezTo>
                  <a:cubicBezTo>
                    <a:pt x="76" y="127"/>
                    <a:pt x="78" y="134"/>
                    <a:pt x="76" y="140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3" y="155"/>
                    <a:pt x="74" y="152"/>
                    <a:pt x="72" y="154"/>
                  </a:cubicBezTo>
                  <a:cubicBezTo>
                    <a:pt x="70" y="151"/>
                    <a:pt x="72" y="147"/>
                    <a:pt x="72" y="144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3" y="110"/>
                    <a:pt x="73" y="116"/>
                    <a:pt x="74" y="10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75"/>
                    <a:pt x="75" y="76"/>
                    <a:pt x="75" y="71"/>
                  </a:cubicBezTo>
                  <a:cubicBezTo>
                    <a:pt x="75" y="68"/>
                    <a:pt x="76" y="66"/>
                    <a:pt x="76" y="62"/>
                  </a:cubicBezTo>
                  <a:cubicBezTo>
                    <a:pt x="76" y="55"/>
                    <a:pt x="77" y="48"/>
                    <a:pt x="77" y="43"/>
                  </a:cubicBezTo>
                  <a:cubicBezTo>
                    <a:pt x="78" y="34"/>
                    <a:pt x="78" y="18"/>
                    <a:pt x="78" y="11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5" y="2"/>
                    <a:pt x="75" y="2"/>
                    <a:pt x="73" y="0"/>
                  </a:cubicBezTo>
                  <a:cubicBezTo>
                    <a:pt x="72" y="6"/>
                    <a:pt x="72" y="3"/>
                    <a:pt x="71" y="5"/>
                  </a:cubicBezTo>
                  <a:cubicBezTo>
                    <a:pt x="69" y="11"/>
                    <a:pt x="69" y="31"/>
                    <a:pt x="65" y="4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12"/>
                    <a:pt x="51" y="116"/>
                    <a:pt x="50" y="119"/>
                  </a:cubicBezTo>
                  <a:cubicBezTo>
                    <a:pt x="50" y="120"/>
                    <a:pt x="50" y="121"/>
                    <a:pt x="49" y="122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6"/>
                    <a:pt x="46" y="140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4"/>
                    <a:pt x="46" y="127"/>
                    <a:pt x="47" y="118"/>
                  </a:cubicBezTo>
                  <a:cubicBezTo>
                    <a:pt x="48" y="114"/>
                    <a:pt x="48" y="115"/>
                    <a:pt x="48" y="113"/>
                  </a:cubicBezTo>
                  <a:cubicBezTo>
                    <a:pt x="49" y="111"/>
                    <a:pt x="49" y="108"/>
                    <a:pt x="49" y="106"/>
                  </a:cubicBezTo>
                  <a:cubicBezTo>
                    <a:pt x="50" y="102"/>
                    <a:pt x="51" y="99"/>
                    <a:pt x="51" y="94"/>
                  </a:cubicBezTo>
                  <a:cubicBezTo>
                    <a:pt x="52" y="85"/>
                    <a:pt x="55" y="77"/>
                    <a:pt x="56" y="70"/>
                  </a:cubicBezTo>
                  <a:cubicBezTo>
                    <a:pt x="56" y="68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59"/>
                    <a:pt x="58" y="56"/>
                    <a:pt x="58" y="53"/>
                  </a:cubicBezTo>
                  <a:cubicBezTo>
                    <a:pt x="57" y="51"/>
                    <a:pt x="58" y="51"/>
                    <a:pt x="59" y="50"/>
                  </a:cubicBezTo>
                  <a:cubicBezTo>
                    <a:pt x="59" y="44"/>
                    <a:pt x="58" y="44"/>
                    <a:pt x="58" y="42"/>
                  </a:cubicBezTo>
                  <a:cubicBezTo>
                    <a:pt x="59" y="38"/>
                    <a:pt x="59" y="42"/>
                    <a:pt x="59" y="37"/>
                  </a:cubicBezTo>
                  <a:cubicBezTo>
                    <a:pt x="59" y="34"/>
                    <a:pt x="58" y="32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2" y="25"/>
                    <a:pt x="62" y="25"/>
                    <a:pt x="62" y="21"/>
                  </a:cubicBezTo>
                  <a:cubicBezTo>
                    <a:pt x="62" y="17"/>
                    <a:pt x="63" y="9"/>
                    <a:pt x="63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7" y="6"/>
                    <a:pt x="59" y="6"/>
                    <a:pt x="59" y="8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13"/>
                    <a:pt x="55" y="19"/>
                    <a:pt x="53" y="26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1"/>
                    <a:pt x="42" y="82"/>
                    <a:pt x="42" y="83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4"/>
                    <a:pt x="40" y="85"/>
                    <a:pt x="40" y="82"/>
                  </a:cubicBezTo>
                  <a:cubicBezTo>
                    <a:pt x="39" y="80"/>
                    <a:pt x="46" y="42"/>
                    <a:pt x="46" y="33"/>
                  </a:cubicBezTo>
                  <a:cubicBezTo>
                    <a:pt x="47" y="30"/>
                    <a:pt x="47" y="27"/>
                    <a:pt x="48" y="24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3"/>
                    <a:pt x="49" y="14"/>
                    <a:pt x="46" y="1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2" y="19"/>
                    <a:pt x="41" y="17"/>
                    <a:pt x="38" y="22"/>
                  </a:cubicBezTo>
                  <a:cubicBezTo>
                    <a:pt x="36" y="25"/>
                    <a:pt x="37" y="26"/>
                    <a:pt x="37" y="30"/>
                  </a:cubicBezTo>
                  <a:cubicBezTo>
                    <a:pt x="31" y="31"/>
                    <a:pt x="34" y="41"/>
                    <a:pt x="33" y="4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64"/>
                    <a:pt x="31" y="68"/>
                    <a:pt x="25" y="73"/>
                  </a:cubicBezTo>
                  <a:cubicBezTo>
                    <a:pt x="26" y="80"/>
                    <a:pt x="25" y="76"/>
                    <a:pt x="24" y="82"/>
                  </a:cubicBezTo>
                  <a:cubicBezTo>
                    <a:pt x="25" y="85"/>
                    <a:pt x="26" y="87"/>
                    <a:pt x="28" y="87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9"/>
                    <a:pt x="31" y="81"/>
                    <a:pt x="30" y="83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5" y="108"/>
                    <a:pt x="26" y="101"/>
                    <a:pt x="25" y="106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1" y="122"/>
                    <a:pt x="21" y="123"/>
                    <a:pt x="19" y="125"/>
                  </a:cubicBezTo>
                  <a:cubicBezTo>
                    <a:pt x="19" y="127"/>
                    <a:pt x="20" y="125"/>
                    <a:pt x="19" y="13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2" y="166"/>
                    <a:pt x="12" y="163"/>
                    <a:pt x="10" y="172"/>
                  </a:cubicBezTo>
                  <a:cubicBezTo>
                    <a:pt x="10" y="174"/>
                    <a:pt x="9" y="176"/>
                    <a:pt x="9" y="179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4" y="233"/>
                    <a:pt x="5" y="233"/>
                    <a:pt x="6" y="230"/>
                  </a:cubicBezTo>
                  <a:cubicBezTo>
                    <a:pt x="8" y="225"/>
                    <a:pt x="9" y="215"/>
                    <a:pt x="12" y="212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205"/>
                    <a:pt x="15" y="206"/>
                    <a:pt x="14" y="203"/>
                  </a:cubicBezTo>
                  <a:cubicBezTo>
                    <a:pt x="15" y="200"/>
                    <a:pt x="16" y="197"/>
                    <a:pt x="16" y="194"/>
                  </a:cubicBezTo>
                  <a:cubicBezTo>
                    <a:pt x="15" y="187"/>
                    <a:pt x="17" y="182"/>
                    <a:pt x="19" y="177"/>
                  </a:cubicBezTo>
                  <a:cubicBezTo>
                    <a:pt x="20" y="172"/>
                    <a:pt x="19" y="165"/>
                    <a:pt x="24" y="162"/>
                  </a:cubicBezTo>
                  <a:cubicBezTo>
                    <a:pt x="24" y="166"/>
                    <a:pt x="23" y="168"/>
                    <a:pt x="23" y="171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4" y="265"/>
                    <a:pt x="6" y="260"/>
                    <a:pt x="5" y="263"/>
                  </a:cubicBezTo>
                  <a:cubicBezTo>
                    <a:pt x="5" y="265"/>
                    <a:pt x="5" y="265"/>
                    <a:pt x="4" y="267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81"/>
                    <a:pt x="1" y="280"/>
                    <a:pt x="2" y="281"/>
                  </a:cubicBezTo>
                  <a:cubicBezTo>
                    <a:pt x="3" y="284"/>
                    <a:pt x="2" y="289"/>
                    <a:pt x="2" y="293"/>
                  </a:cubicBezTo>
                  <a:cubicBezTo>
                    <a:pt x="4" y="293"/>
                    <a:pt x="5" y="292"/>
                    <a:pt x="6" y="293"/>
                  </a:cubicBezTo>
                  <a:cubicBezTo>
                    <a:pt x="8" y="294"/>
                    <a:pt x="7" y="293"/>
                    <a:pt x="8" y="296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7" y="299"/>
                    <a:pt x="7" y="299"/>
                    <a:pt x="10" y="300"/>
                  </a:cubicBezTo>
                  <a:cubicBezTo>
                    <a:pt x="8" y="303"/>
                    <a:pt x="8" y="303"/>
                    <a:pt x="8" y="303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0" y="312"/>
                    <a:pt x="10" y="312"/>
                    <a:pt x="10" y="312"/>
                  </a:cubicBezTo>
                  <a:cubicBezTo>
                    <a:pt x="8" y="316"/>
                    <a:pt x="8" y="314"/>
                    <a:pt x="8" y="320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10" y="321"/>
                    <a:pt x="10" y="322"/>
                    <a:pt x="10" y="322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9" y="326"/>
                    <a:pt x="11" y="327"/>
                    <a:pt x="11" y="328"/>
                  </a:cubicBezTo>
                  <a:cubicBezTo>
                    <a:pt x="12" y="329"/>
                    <a:pt x="11" y="328"/>
                    <a:pt x="12" y="330"/>
                  </a:cubicBezTo>
                  <a:cubicBezTo>
                    <a:pt x="12" y="330"/>
                    <a:pt x="12" y="332"/>
                    <a:pt x="12" y="332"/>
                  </a:cubicBezTo>
                  <a:cubicBezTo>
                    <a:pt x="15" y="330"/>
                    <a:pt x="14" y="331"/>
                    <a:pt x="14" y="332"/>
                  </a:cubicBezTo>
                  <a:cubicBezTo>
                    <a:pt x="14" y="340"/>
                    <a:pt x="13" y="341"/>
                    <a:pt x="17" y="348"/>
                  </a:cubicBezTo>
                  <a:cubicBezTo>
                    <a:pt x="19" y="352"/>
                    <a:pt x="18" y="351"/>
                    <a:pt x="22" y="350"/>
                  </a:cubicBezTo>
                  <a:cubicBezTo>
                    <a:pt x="21" y="352"/>
                    <a:pt x="20" y="355"/>
                    <a:pt x="23" y="356"/>
                  </a:cubicBezTo>
                  <a:cubicBezTo>
                    <a:pt x="25" y="356"/>
                    <a:pt x="25" y="355"/>
                    <a:pt x="25" y="355"/>
                  </a:cubicBezTo>
                  <a:cubicBezTo>
                    <a:pt x="31" y="352"/>
                    <a:pt x="22" y="356"/>
                    <a:pt x="27" y="354"/>
                  </a:cubicBezTo>
                  <a:cubicBezTo>
                    <a:pt x="28" y="356"/>
                    <a:pt x="27" y="356"/>
                    <a:pt x="28" y="358"/>
                  </a:cubicBezTo>
                  <a:cubicBezTo>
                    <a:pt x="28" y="358"/>
                    <a:pt x="29" y="360"/>
                    <a:pt x="29" y="360"/>
                  </a:cubicBezTo>
                  <a:cubicBezTo>
                    <a:pt x="30" y="361"/>
                    <a:pt x="30" y="361"/>
                    <a:pt x="30" y="362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38" y="353"/>
                    <a:pt x="34" y="356"/>
                    <a:pt x="37" y="351"/>
                  </a:cubicBezTo>
                  <a:cubicBezTo>
                    <a:pt x="40" y="347"/>
                    <a:pt x="42" y="340"/>
                    <a:pt x="44" y="333"/>
                  </a:cubicBezTo>
                  <a:cubicBezTo>
                    <a:pt x="44" y="331"/>
                    <a:pt x="45" y="329"/>
                    <a:pt x="46" y="326"/>
                  </a:cubicBezTo>
                  <a:cubicBezTo>
                    <a:pt x="47" y="322"/>
                    <a:pt x="48" y="315"/>
                    <a:pt x="50" y="311"/>
                  </a:cubicBezTo>
                  <a:cubicBezTo>
                    <a:pt x="52" y="307"/>
                    <a:pt x="48" y="314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5" y="303"/>
                    <a:pt x="54" y="304"/>
                    <a:pt x="55" y="304"/>
                  </a:cubicBezTo>
                  <a:cubicBezTo>
                    <a:pt x="55" y="304"/>
                    <a:pt x="54" y="308"/>
                    <a:pt x="55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299"/>
                    <a:pt x="58" y="295"/>
                    <a:pt x="60" y="290"/>
                  </a:cubicBezTo>
                  <a:cubicBezTo>
                    <a:pt x="64" y="279"/>
                    <a:pt x="63" y="275"/>
                    <a:pt x="67" y="271"/>
                  </a:cubicBezTo>
                  <a:cubicBezTo>
                    <a:pt x="69" y="267"/>
                    <a:pt x="68" y="265"/>
                    <a:pt x="73" y="263"/>
                  </a:cubicBezTo>
                  <a:cubicBezTo>
                    <a:pt x="73" y="261"/>
                    <a:pt x="76" y="249"/>
                    <a:pt x="77" y="24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2" y="230"/>
                    <a:pt x="81" y="231"/>
                    <a:pt x="84" y="230"/>
                  </a:cubicBezTo>
                  <a:cubicBezTo>
                    <a:pt x="82" y="222"/>
                    <a:pt x="85" y="226"/>
                    <a:pt x="86" y="219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96" y="169"/>
                    <a:pt x="96" y="167"/>
                  </a:cubicBezTo>
                  <a:cubicBezTo>
                    <a:pt x="99" y="147"/>
                    <a:pt x="99" y="147"/>
                    <a:pt x="99" y="147"/>
                  </a:cubicBezTo>
                  <a:cubicBezTo>
                    <a:pt x="100" y="145"/>
                    <a:pt x="100" y="141"/>
                    <a:pt x="100" y="141"/>
                  </a:cubicBezTo>
                  <a:cubicBezTo>
                    <a:pt x="101" y="137"/>
                    <a:pt x="99" y="132"/>
                    <a:pt x="99" y="128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3" y="125"/>
                    <a:pt x="101" y="128"/>
                    <a:pt x="102" y="125"/>
                  </a:cubicBezTo>
                  <a:cubicBezTo>
                    <a:pt x="104" y="123"/>
                    <a:pt x="103" y="127"/>
                    <a:pt x="103" y="120"/>
                  </a:cubicBezTo>
                  <a:cubicBezTo>
                    <a:pt x="103" y="118"/>
                    <a:pt x="103" y="116"/>
                    <a:pt x="103" y="114"/>
                  </a:cubicBezTo>
                  <a:cubicBezTo>
                    <a:pt x="100" y="115"/>
                    <a:pt x="99" y="115"/>
                    <a:pt x="99" y="110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3" y="102"/>
                    <a:pt x="102" y="103"/>
                    <a:pt x="105" y="105"/>
                  </a:cubicBezTo>
                  <a:lnTo>
                    <a:pt x="104" y="1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Freeform 36"/>
            <p:cNvSpPr>
              <a:spLocks noEditPoints="1"/>
            </p:cNvSpPr>
            <p:nvPr/>
          </p:nvSpPr>
          <p:spPr bwMode="auto">
            <a:xfrm>
              <a:off x="3756751" y="5608937"/>
              <a:ext cx="115065" cy="385116"/>
            </a:xfrm>
            <a:custGeom>
              <a:avLst/>
              <a:gdLst>
                <a:gd name="T0" fmla="*/ 107 w 114"/>
                <a:gd name="T1" fmla="*/ 54 h 383"/>
                <a:gd name="T2" fmla="*/ 103 w 114"/>
                <a:gd name="T3" fmla="*/ 3 h 383"/>
                <a:gd name="T4" fmla="*/ 98 w 114"/>
                <a:gd name="T5" fmla="*/ 10 h 383"/>
                <a:gd name="T6" fmla="*/ 93 w 114"/>
                <a:gd name="T7" fmla="*/ 52 h 383"/>
                <a:gd name="T8" fmla="*/ 84 w 114"/>
                <a:gd name="T9" fmla="*/ 158 h 383"/>
                <a:gd name="T10" fmla="*/ 81 w 114"/>
                <a:gd name="T11" fmla="*/ 186 h 383"/>
                <a:gd name="T12" fmla="*/ 80 w 114"/>
                <a:gd name="T13" fmla="*/ 181 h 383"/>
                <a:gd name="T14" fmla="*/ 81 w 114"/>
                <a:gd name="T15" fmla="*/ 152 h 383"/>
                <a:gd name="T16" fmla="*/ 86 w 114"/>
                <a:gd name="T17" fmla="*/ 68 h 383"/>
                <a:gd name="T18" fmla="*/ 85 w 114"/>
                <a:gd name="T19" fmla="*/ 66 h 383"/>
                <a:gd name="T20" fmla="*/ 82 w 114"/>
                <a:gd name="T21" fmla="*/ 42 h 383"/>
                <a:gd name="T22" fmla="*/ 76 w 114"/>
                <a:gd name="T23" fmla="*/ 31 h 383"/>
                <a:gd name="T24" fmla="*/ 75 w 114"/>
                <a:gd name="T25" fmla="*/ 36 h 383"/>
                <a:gd name="T26" fmla="*/ 61 w 114"/>
                <a:gd name="T27" fmla="*/ 100 h 383"/>
                <a:gd name="T28" fmla="*/ 55 w 114"/>
                <a:gd name="T29" fmla="*/ 137 h 383"/>
                <a:gd name="T30" fmla="*/ 50 w 114"/>
                <a:gd name="T31" fmla="*/ 155 h 383"/>
                <a:gd name="T32" fmla="*/ 54 w 114"/>
                <a:gd name="T33" fmla="*/ 116 h 383"/>
                <a:gd name="T34" fmla="*/ 68 w 114"/>
                <a:gd name="T35" fmla="*/ 32 h 383"/>
                <a:gd name="T36" fmla="*/ 60 w 114"/>
                <a:gd name="T37" fmla="*/ 29 h 383"/>
                <a:gd name="T38" fmla="*/ 59 w 114"/>
                <a:gd name="T39" fmla="*/ 32 h 383"/>
                <a:gd name="T40" fmla="*/ 49 w 114"/>
                <a:gd name="T41" fmla="*/ 54 h 383"/>
                <a:gd name="T42" fmla="*/ 39 w 114"/>
                <a:gd name="T43" fmla="*/ 75 h 383"/>
                <a:gd name="T44" fmla="*/ 30 w 114"/>
                <a:gd name="T45" fmla="*/ 88 h 383"/>
                <a:gd name="T46" fmla="*/ 21 w 114"/>
                <a:gd name="T47" fmla="*/ 119 h 383"/>
                <a:gd name="T48" fmla="*/ 15 w 114"/>
                <a:gd name="T49" fmla="*/ 137 h 383"/>
                <a:gd name="T50" fmla="*/ 10 w 114"/>
                <a:gd name="T51" fmla="*/ 169 h 383"/>
                <a:gd name="T52" fmla="*/ 7 w 114"/>
                <a:gd name="T53" fmla="*/ 190 h 383"/>
                <a:gd name="T54" fmla="*/ 6 w 114"/>
                <a:gd name="T55" fmla="*/ 201 h 383"/>
                <a:gd name="T56" fmla="*/ 4 w 114"/>
                <a:gd name="T57" fmla="*/ 227 h 383"/>
                <a:gd name="T58" fmla="*/ 2 w 114"/>
                <a:gd name="T59" fmla="*/ 234 h 383"/>
                <a:gd name="T60" fmla="*/ 1 w 114"/>
                <a:gd name="T61" fmla="*/ 248 h 383"/>
                <a:gd name="T62" fmla="*/ 6 w 114"/>
                <a:gd name="T63" fmla="*/ 260 h 383"/>
                <a:gd name="T64" fmla="*/ 10 w 114"/>
                <a:gd name="T65" fmla="*/ 278 h 383"/>
                <a:gd name="T66" fmla="*/ 9 w 114"/>
                <a:gd name="T67" fmla="*/ 293 h 383"/>
                <a:gd name="T68" fmla="*/ 10 w 114"/>
                <a:gd name="T69" fmla="*/ 308 h 383"/>
                <a:gd name="T70" fmla="*/ 9 w 114"/>
                <a:gd name="T71" fmla="*/ 328 h 383"/>
                <a:gd name="T72" fmla="*/ 9 w 114"/>
                <a:gd name="T73" fmla="*/ 337 h 383"/>
                <a:gd name="T74" fmla="*/ 9 w 114"/>
                <a:gd name="T75" fmla="*/ 343 h 383"/>
                <a:gd name="T76" fmla="*/ 10 w 114"/>
                <a:gd name="T77" fmla="*/ 360 h 383"/>
                <a:gd name="T78" fmla="*/ 18 w 114"/>
                <a:gd name="T79" fmla="*/ 347 h 383"/>
                <a:gd name="T80" fmla="*/ 20 w 114"/>
                <a:gd name="T81" fmla="*/ 383 h 383"/>
                <a:gd name="T82" fmla="*/ 30 w 114"/>
                <a:gd name="T83" fmla="*/ 367 h 383"/>
                <a:gd name="T84" fmla="*/ 39 w 114"/>
                <a:gd name="T85" fmla="*/ 351 h 383"/>
                <a:gd name="T86" fmla="*/ 44 w 114"/>
                <a:gd name="T87" fmla="*/ 336 h 383"/>
                <a:gd name="T88" fmla="*/ 53 w 114"/>
                <a:gd name="T89" fmla="*/ 297 h 383"/>
                <a:gd name="T90" fmla="*/ 56 w 114"/>
                <a:gd name="T91" fmla="*/ 298 h 383"/>
                <a:gd name="T92" fmla="*/ 66 w 114"/>
                <a:gd name="T93" fmla="*/ 270 h 383"/>
                <a:gd name="T94" fmla="*/ 75 w 114"/>
                <a:gd name="T95" fmla="*/ 242 h 383"/>
                <a:gd name="T96" fmla="*/ 77 w 114"/>
                <a:gd name="T97" fmla="*/ 231 h 383"/>
                <a:gd name="T98" fmla="*/ 81 w 114"/>
                <a:gd name="T99" fmla="*/ 224 h 383"/>
                <a:gd name="T100" fmla="*/ 85 w 114"/>
                <a:gd name="T101" fmla="*/ 193 h 383"/>
                <a:gd name="T102" fmla="*/ 89 w 114"/>
                <a:gd name="T103" fmla="*/ 181 h 383"/>
                <a:gd name="T104" fmla="*/ 93 w 114"/>
                <a:gd name="T105" fmla="*/ 157 h 383"/>
                <a:gd name="T106" fmla="*/ 98 w 114"/>
                <a:gd name="T107" fmla="*/ 113 h 383"/>
                <a:gd name="T108" fmla="*/ 102 w 114"/>
                <a:gd name="T109" fmla="*/ 110 h 383"/>
                <a:gd name="T110" fmla="*/ 98 w 114"/>
                <a:gd name="T111" fmla="*/ 161 h 383"/>
                <a:gd name="T112" fmla="*/ 104 w 114"/>
                <a:gd name="T113" fmla="*/ 138 h 383"/>
                <a:gd name="T114" fmla="*/ 107 w 114"/>
                <a:gd name="T115" fmla="*/ 88 h 383"/>
                <a:gd name="T116" fmla="*/ 112 w 114"/>
                <a:gd name="T117" fmla="*/ 53 h 383"/>
                <a:gd name="T118" fmla="*/ 112 w 114"/>
                <a:gd name="T119" fmla="*/ 27 h 383"/>
                <a:gd name="T120" fmla="*/ 107 w 114"/>
                <a:gd name="T121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383">
                  <a:moveTo>
                    <a:pt x="108" y="52"/>
                  </a:moveTo>
                  <a:cubicBezTo>
                    <a:pt x="111" y="57"/>
                    <a:pt x="108" y="57"/>
                    <a:pt x="108" y="57"/>
                  </a:cubicBezTo>
                  <a:cubicBezTo>
                    <a:pt x="108" y="56"/>
                    <a:pt x="107" y="56"/>
                    <a:pt x="107" y="54"/>
                  </a:cubicBezTo>
                  <a:cubicBezTo>
                    <a:pt x="107" y="49"/>
                    <a:pt x="107" y="54"/>
                    <a:pt x="108" y="52"/>
                  </a:cubicBezTo>
                  <a:close/>
                  <a:moveTo>
                    <a:pt x="109" y="9"/>
                  </a:moveTo>
                  <a:cubicBezTo>
                    <a:pt x="107" y="6"/>
                    <a:pt x="106" y="4"/>
                    <a:pt x="103" y="3"/>
                  </a:cubicBezTo>
                  <a:cubicBezTo>
                    <a:pt x="101" y="6"/>
                    <a:pt x="102" y="0"/>
                    <a:pt x="102" y="7"/>
                  </a:cubicBezTo>
                  <a:cubicBezTo>
                    <a:pt x="102" y="11"/>
                    <a:pt x="102" y="8"/>
                    <a:pt x="103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5"/>
                    <a:pt x="98" y="19"/>
                    <a:pt x="98" y="23"/>
                  </a:cubicBezTo>
                  <a:cubicBezTo>
                    <a:pt x="98" y="29"/>
                    <a:pt x="98" y="30"/>
                    <a:pt x="95" y="32"/>
                  </a:cubicBezTo>
                  <a:cubicBezTo>
                    <a:pt x="94" y="39"/>
                    <a:pt x="94" y="46"/>
                    <a:pt x="93" y="5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7" y="121"/>
                    <a:pt x="86" y="135"/>
                    <a:pt x="85" y="14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3" y="165"/>
                    <a:pt x="84" y="165"/>
                    <a:pt x="83" y="169"/>
                  </a:cubicBezTo>
                  <a:cubicBezTo>
                    <a:pt x="82" y="174"/>
                    <a:pt x="81" y="178"/>
                    <a:pt x="83" y="183"/>
                  </a:cubicBezTo>
                  <a:cubicBezTo>
                    <a:pt x="82" y="184"/>
                    <a:pt x="82" y="185"/>
                    <a:pt x="81" y="186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86"/>
                    <a:pt x="81" y="184"/>
                    <a:pt x="80" y="181"/>
                  </a:cubicBezTo>
                  <a:cubicBezTo>
                    <a:pt x="79" y="177"/>
                    <a:pt x="79" y="180"/>
                    <a:pt x="80" y="175"/>
                  </a:cubicBezTo>
                  <a:cubicBezTo>
                    <a:pt x="81" y="170"/>
                    <a:pt x="81" y="164"/>
                    <a:pt x="81" y="161"/>
                  </a:cubicBezTo>
                  <a:cubicBezTo>
                    <a:pt x="82" y="157"/>
                    <a:pt x="81" y="155"/>
                    <a:pt x="81" y="15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78"/>
                    <a:pt x="86" y="75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7"/>
                    <a:pt x="86" y="67"/>
                  </a:cubicBezTo>
                  <a:cubicBezTo>
                    <a:pt x="84" y="62"/>
                    <a:pt x="86" y="71"/>
                    <a:pt x="85" y="6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7" y="50"/>
                    <a:pt x="83" y="50"/>
                    <a:pt x="82" y="42"/>
                  </a:cubicBezTo>
                  <a:cubicBezTo>
                    <a:pt x="79" y="44"/>
                    <a:pt x="81" y="44"/>
                    <a:pt x="80" y="41"/>
                  </a:cubicBezTo>
                  <a:cubicBezTo>
                    <a:pt x="84" y="39"/>
                    <a:pt x="80" y="39"/>
                    <a:pt x="80" y="32"/>
                  </a:cubicBezTo>
                  <a:cubicBezTo>
                    <a:pt x="76" y="32"/>
                    <a:pt x="77" y="33"/>
                    <a:pt x="76" y="31"/>
                  </a:cubicBezTo>
                  <a:cubicBezTo>
                    <a:pt x="75" y="33"/>
                    <a:pt x="76" y="32"/>
                    <a:pt x="74" y="33"/>
                  </a:cubicBezTo>
                  <a:cubicBezTo>
                    <a:pt x="75" y="34"/>
                    <a:pt x="75" y="34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7"/>
                    <a:pt x="75" y="37"/>
                  </a:cubicBezTo>
                  <a:cubicBezTo>
                    <a:pt x="75" y="37"/>
                    <a:pt x="74" y="37"/>
                    <a:pt x="74" y="38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110"/>
                    <a:pt x="56" y="123"/>
                    <a:pt x="56" y="133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4" y="137"/>
                    <a:pt x="56" y="140"/>
                    <a:pt x="55" y="137"/>
                  </a:cubicBezTo>
                  <a:cubicBezTo>
                    <a:pt x="54" y="135"/>
                    <a:pt x="55" y="136"/>
                    <a:pt x="54" y="135"/>
                  </a:cubicBezTo>
                  <a:cubicBezTo>
                    <a:pt x="52" y="139"/>
                    <a:pt x="52" y="143"/>
                    <a:pt x="52" y="148"/>
                  </a:cubicBezTo>
                  <a:cubicBezTo>
                    <a:pt x="51" y="150"/>
                    <a:pt x="51" y="154"/>
                    <a:pt x="50" y="155"/>
                  </a:cubicBezTo>
                  <a:cubicBezTo>
                    <a:pt x="47" y="154"/>
                    <a:pt x="49" y="157"/>
                    <a:pt x="48" y="152"/>
                  </a:cubicBezTo>
                  <a:cubicBezTo>
                    <a:pt x="47" y="141"/>
                    <a:pt x="52" y="135"/>
                    <a:pt x="53" y="125"/>
                  </a:cubicBezTo>
                  <a:cubicBezTo>
                    <a:pt x="54" y="121"/>
                    <a:pt x="53" y="121"/>
                    <a:pt x="54" y="116"/>
                  </a:cubicBezTo>
                  <a:cubicBezTo>
                    <a:pt x="58" y="102"/>
                    <a:pt x="62" y="79"/>
                    <a:pt x="64" y="63"/>
                  </a:cubicBezTo>
                  <a:cubicBezTo>
                    <a:pt x="66" y="55"/>
                    <a:pt x="66" y="50"/>
                    <a:pt x="67" y="45"/>
                  </a:cubicBezTo>
                  <a:cubicBezTo>
                    <a:pt x="68" y="41"/>
                    <a:pt x="66" y="34"/>
                    <a:pt x="68" y="32"/>
                  </a:cubicBezTo>
                  <a:cubicBezTo>
                    <a:pt x="72" y="26"/>
                    <a:pt x="69" y="21"/>
                    <a:pt x="65" y="14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0" y="48"/>
                    <a:pt x="52" y="49"/>
                    <a:pt x="50" y="47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7" y="55"/>
                    <a:pt x="46" y="57"/>
                    <a:pt x="43" y="58"/>
                  </a:cubicBezTo>
                  <a:cubicBezTo>
                    <a:pt x="43" y="60"/>
                    <a:pt x="42" y="65"/>
                    <a:pt x="41" y="68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8" y="78"/>
                    <a:pt x="37" y="78"/>
                  </a:cubicBezTo>
                  <a:cubicBezTo>
                    <a:pt x="36" y="82"/>
                    <a:pt x="36" y="84"/>
                    <a:pt x="34" y="89"/>
                  </a:cubicBezTo>
                  <a:cubicBezTo>
                    <a:pt x="31" y="89"/>
                    <a:pt x="32" y="89"/>
                    <a:pt x="30" y="88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3" y="108"/>
                    <a:pt x="23" y="111"/>
                    <a:pt x="22" y="11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3" y="143"/>
                    <a:pt x="12" y="148"/>
                    <a:pt x="12" y="156"/>
                  </a:cubicBezTo>
                  <a:cubicBezTo>
                    <a:pt x="11" y="160"/>
                    <a:pt x="12" y="157"/>
                    <a:pt x="11" y="15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2"/>
                    <a:pt x="10" y="171"/>
                    <a:pt x="10" y="172"/>
                  </a:cubicBezTo>
                  <a:cubicBezTo>
                    <a:pt x="7" y="182"/>
                    <a:pt x="12" y="178"/>
                    <a:pt x="6" y="186"/>
                  </a:cubicBezTo>
                  <a:cubicBezTo>
                    <a:pt x="6" y="189"/>
                    <a:pt x="6" y="187"/>
                    <a:pt x="7" y="190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6" y="196"/>
                    <a:pt x="6" y="195"/>
                    <a:pt x="6" y="198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1"/>
                    <a:pt x="7" y="201"/>
                    <a:pt x="7" y="201"/>
                  </a:cubicBezTo>
                  <a:cubicBezTo>
                    <a:pt x="8" y="202"/>
                    <a:pt x="7" y="201"/>
                    <a:pt x="8" y="202"/>
                  </a:cubicBezTo>
                  <a:cubicBezTo>
                    <a:pt x="2" y="205"/>
                    <a:pt x="3" y="220"/>
                    <a:pt x="4" y="227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1" y="233"/>
                    <a:pt x="8" y="228"/>
                    <a:pt x="4" y="231"/>
                  </a:cubicBezTo>
                  <a:cubicBezTo>
                    <a:pt x="3" y="232"/>
                    <a:pt x="3" y="233"/>
                    <a:pt x="2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5"/>
                    <a:pt x="1" y="237"/>
                    <a:pt x="1" y="239"/>
                  </a:cubicBezTo>
                  <a:cubicBezTo>
                    <a:pt x="2" y="244"/>
                    <a:pt x="1" y="243"/>
                    <a:pt x="1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9"/>
                    <a:pt x="3" y="246"/>
                    <a:pt x="5" y="249"/>
                  </a:cubicBezTo>
                  <a:cubicBezTo>
                    <a:pt x="4" y="262"/>
                    <a:pt x="6" y="256"/>
                    <a:pt x="6" y="260"/>
                  </a:cubicBezTo>
                  <a:cubicBezTo>
                    <a:pt x="6" y="263"/>
                    <a:pt x="5" y="264"/>
                    <a:pt x="5" y="265"/>
                  </a:cubicBezTo>
                  <a:cubicBezTo>
                    <a:pt x="7" y="268"/>
                    <a:pt x="7" y="270"/>
                    <a:pt x="9" y="272"/>
                  </a:cubicBezTo>
                  <a:cubicBezTo>
                    <a:pt x="9" y="275"/>
                    <a:pt x="9" y="275"/>
                    <a:pt x="10" y="278"/>
                  </a:cubicBezTo>
                  <a:cubicBezTo>
                    <a:pt x="10" y="278"/>
                    <a:pt x="11" y="280"/>
                    <a:pt x="11" y="280"/>
                  </a:cubicBezTo>
                  <a:cubicBezTo>
                    <a:pt x="11" y="282"/>
                    <a:pt x="11" y="281"/>
                    <a:pt x="11" y="283"/>
                  </a:cubicBezTo>
                  <a:cubicBezTo>
                    <a:pt x="9" y="286"/>
                    <a:pt x="9" y="288"/>
                    <a:pt x="9" y="293"/>
                  </a:cubicBezTo>
                  <a:cubicBezTo>
                    <a:pt x="10" y="297"/>
                    <a:pt x="10" y="294"/>
                    <a:pt x="10" y="298"/>
                  </a:cubicBezTo>
                  <a:cubicBezTo>
                    <a:pt x="10" y="302"/>
                    <a:pt x="9" y="298"/>
                    <a:pt x="9" y="303"/>
                  </a:cubicBezTo>
                  <a:cubicBezTo>
                    <a:pt x="10" y="309"/>
                    <a:pt x="11" y="302"/>
                    <a:pt x="10" y="308"/>
                  </a:cubicBezTo>
                  <a:cubicBezTo>
                    <a:pt x="9" y="315"/>
                    <a:pt x="11" y="316"/>
                    <a:pt x="11" y="319"/>
                  </a:cubicBezTo>
                  <a:cubicBezTo>
                    <a:pt x="10" y="321"/>
                    <a:pt x="10" y="320"/>
                    <a:pt x="9" y="323"/>
                  </a:cubicBezTo>
                  <a:cubicBezTo>
                    <a:pt x="9" y="327"/>
                    <a:pt x="10" y="324"/>
                    <a:pt x="9" y="328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8" y="335"/>
                    <a:pt x="8" y="336"/>
                    <a:pt x="9" y="337"/>
                  </a:cubicBezTo>
                  <a:cubicBezTo>
                    <a:pt x="8" y="340"/>
                    <a:pt x="9" y="338"/>
                    <a:pt x="7" y="341"/>
                  </a:cubicBezTo>
                  <a:cubicBezTo>
                    <a:pt x="7" y="341"/>
                    <a:pt x="8" y="341"/>
                    <a:pt x="8" y="342"/>
                  </a:cubicBezTo>
                  <a:cubicBezTo>
                    <a:pt x="9" y="343"/>
                    <a:pt x="9" y="343"/>
                    <a:pt x="9" y="343"/>
                  </a:cubicBezTo>
                  <a:cubicBezTo>
                    <a:pt x="9" y="347"/>
                    <a:pt x="10" y="347"/>
                    <a:pt x="10" y="350"/>
                  </a:cubicBezTo>
                  <a:cubicBezTo>
                    <a:pt x="10" y="353"/>
                    <a:pt x="10" y="353"/>
                    <a:pt x="9" y="354"/>
                  </a:cubicBezTo>
                  <a:cubicBezTo>
                    <a:pt x="10" y="360"/>
                    <a:pt x="10" y="353"/>
                    <a:pt x="10" y="360"/>
                  </a:cubicBezTo>
                  <a:cubicBezTo>
                    <a:pt x="9" y="363"/>
                    <a:pt x="9" y="364"/>
                    <a:pt x="10" y="367"/>
                  </a:cubicBezTo>
                  <a:cubicBezTo>
                    <a:pt x="12" y="366"/>
                    <a:pt x="13" y="366"/>
                    <a:pt x="16" y="365"/>
                  </a:cubicBezTo>
                  <a:cubicBezTo>
                    <a:pt x="16" y="357"/>
                    <a:pt x="18" y="356"/>
                    <a:pt x="18" y="347"/>
                  </a:cubicBezTo>
                  <a:cubicBezTo>
                    <a:pt x="22" y="349"/>
                    <a:pt x="20" y="347"/>
                    <a:pt x="20" y="350"/>
                  </a:cubicBezTo>
                  <a:cubicBezTo>
                    <a:pt x="20" y="360"/>
                    <a:pt x="17" y="365"/>
                    <a:pt x="18" y="375"/>
                  </a:cubicBezTo>
                  <a:cubicBezTo>
                    <a:pt x="19" y="381"/>
                    <a:pt x="16" y="380"/>
                    <a:pt x="20" y="383"/>
                  </a:cubicBezTo>
                  <a:cubicBezTo>
                    <a:pt x="22" y="372"/>
                    <a:pt x="22" y="372"/>
                    <a:pt x="22" y="372"/>
                  </a:cubicBezTo>
                  <a:cubicBezTo>
                    <a:pt x="25" y="371"/>
                    <a:pt x="24" y="371"/>
                    <a:pt x="27" y="372"/>
                  </a:cubicBezTo>
                  <a:cubicBezTo>
                    <a:pt x="27" y="367"/>
                    <a:pt x="25" y="368"/>
                    <a:pt x="30" y="367"/>
                  </a:cubicBezTo>
                  <a:cubicBezTo>
                    <a:pt x="29" y="382"/>
                    <a:pt x="29" y="382"/>
                    <a:pt x="29" y="382"/>
                  </a:cubicBezTo>
                  <a:cubicBezTo>
                    <a:pt x="35" y="375"/>
                    <a:pt x="36" y="366"/>
                    <a:pt x="38" y="356"/>
                  </a:cubicBezTo>
                  <a:cubicBezTo>
                    <a:pt x="38" y="355"/>
                    <a:pt x="39" y="352"/>
                    <a:pt x="39" y="351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4"/>
                    <a:pt x="41" y="343"/>
                    <a:pt x="42" y="340"/>
                  </a:cubicBezTo>
                  <a:cubicBezTo>
                    <a:pt x="42" y="340"/>
                    <a:pt x="44" y="336"/>
                    <a:pt x="44" y="336"/>
                  </a:cubicBezTo>
                  <a:cubicBezTo>
                    <a:pt x="46" y="330"/>
                    <a:pt x="47" y="324"/>
                    <a:pt x="48" y="318"/>
                  </a:cubicBezTo>
                  <a:cubicBezTo>
                    <a:pt x="48" y="313"/>
                    <a:pt x="50" y="312"/>
                    <a:pt x="51" y="308"/>
                  </a:cubicBezTo>
                  <a:cubicBezTo>
                    <a:pt x="52" y="304"/>
                    <a:pt x="52" y="300"/>
                    <a:pt x="53" y="297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01"/>
                    <a:pt x="57" y="301"/>
                    <a:pt x="56" y="298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61" y="288"/>
                    <a:pt x="61" y="287"/>
                    <a:pt x="60" y="282"/>
                  </a:cubicBezTo>
                  <a:cubicBezTo>
                    <a:pt x="66" y="277"/>
                    <a:pt x="64" y="281"/>
                    <a:pt x="66" y="270"/>
                  </a:cubicBezTo>
                  <a:cubicBezTo>
                    <a:pt x="66" y="267"/>
                    <a:pt x="66" y="265"/>
                    <a:pt x="68" y="263"/>
                  </a:cubicBezTo>
                  <a:cubicBezTo>
                    <a:pt x="73" y="254"/>
                    <a:pt x="71" y="260"/>
                    <a:pt x="71" y="244"/>
                  </a:cubicBezTo>
                  <a:cubicBezTo>
                    <a:pt x="73" y="242"/>
                    <a:pt x="72" y="243"/>
                    <a:pt x="75" y="242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7" y="239"/>
                    <a:pt x="74" y="239"/>
                    <a:pt x="77" y="238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82" y="219"/>
                    <a:pt x="82" y="213"/>
                    <a:pt x="84" y="208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199"/>
                    <a:pt x="85" y="197"/>
                    <a:pt x="85" y="193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88" y="181"/>
                    <a:pt x="88" y="181"/>
                    <a:pt x="89" y="181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64"/>
                    <a:pt x="93" y="166"/>
                    <a:pt x="91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1"/>
                    <a:pt x="96" y="139"/>
                    <a:pt x="97" y="13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8" y="124"/>
                    <a:pt x="98" y="118"/>
                    <a:pt x="98" y="113"/>
                  </a:cubicBezTo>
                  <a:cubicBezTo>
                    <a:pt x="99" y="108"/>
                    <a:pt x="97" y="100"/>
                    <a:pt x="100" y="98"/>
                  </a:cubicBezTo>
                  <a:cubicBezTo>
                    <a:pt x="101" y="99"/>
                    <a:pt x="101" y="98"/>
                    <a:pt x="101" y="10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20"/>
                    <a:pt x="100" y="129"/>
                    <a:pt x="100" y="139"/>
                  </a:cubicBezTo>
                  <a:cubicBezTo>
                    <a:pt x="100" y="145"/>
                    <a:pt x="96" y="156"/>
                    <a:pt x="98" y="161"/>
                  </a:cubicBezTo>
                  <a:cubicBezTo>
                    <a:pt x="101" y="159"/>
                    <a:pt x="99" y="161"/>
                    <a:pt x="100" y="156"/>
                  </a:cubicBezTo>
                  <a:cubicBezTo>
                    <a:pt x="101" y="153"/>
                    <a:pt x="102" y="153"/>
                    <a:pt x="102" y="151"/>
                  </a:cubicBezTo>
                  <a:cubicBezTo>
                    <a:pt x="102" y="148"/>
                    <a:pt x="103" y="142"/>
                    <a:pt x="104" y="138"/>
                  </a:cubicBezTo>
                  <a:cubicBezTo>
                    <a:pt x="105" y="129"/>
                    <a:pt x="105" y="122"/>
                    <a:pt x="106" y="112"/>
                  </a:cubicBezTo>
                  <a:cubicBezTo>
                    <a:pt x="106" y="110"/>
                    <a:pt x="107" y="108"/>
                    <a:pt x="107" y="106"/>
                  </a:cubicBezTo>
                  <a:cubicBezTo>
                    <a:pt x="108" y="101"/>
                    <a:pt x="107" y="95"/>
                    <a:pt x="107" y="88"/>
                  </a:cubicBezTo>
                  <a:cubicBezTo>
                    <a:pt x="107" y="74"/>
                    <a:pt x="110" y="80"/>
                    <a:pt x="107" y="63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58"/>
                    <a:pt x="110" y="55"/>
                    <a:pt x="112" y="53"/>
                  </a:cubicBezTo>
                  <a:cubicBezTo>
                    <a:pt x="114" y="50"/>
                    <a:pt x="111" y="51"/>
                    <a:pt x="112" y="43"/>
                  </a:cubicBezTo>
                  <a:cubicBezTo>
                    <a:pt x="113" y="38"/>
                    <a:pt x="111" y="41"/>
                    <a:pt x="112" y="37"/>
                  </a:cubicBezTo>
                  <a:cubicBezTo>
                    <a:pt x="113" y="30"/>
                    <a:pt x="113" y="31"/>
                    <a:pt x="112" y="27"/>
                  </a:cubicBezTo>
                  <a:cubicBezTo>
                    <a:pt x="109" y="17"/>
                    <a:pt x="109" y="23"/>
                    <a:pt x="110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4"/>
                    <a:pt x="109" y="16"/>
                    <a:pt x="107" y="14"/>
                  </a:cubicBezTo>
                  <a:cubicBezTo>
                    <a:pt x="107" y="13"/>
                    <a:pt x="107" y="12"/>
                    <a:pt x="107" y="10"/>
                  </a:cubicBezTo>
                  <a:lnTo>
                    <a:pt x="109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3758317" y="5984660"/>
              <a:ext cx="108020" cy="367112"/>
            </a:xfrm>
            <a:custGeom>
              <a:avLst/>
              <a:gdLst>
                <a:gd name="T0" fmla="*/ 54 w 108"/>
                <a:gd name="T1" fmla="*/ 298 h 365"/>
                <a:gd name="T2" fmla="*/ 17 w 108"/>
                <a:gd name="T3" fmla="*/ 222 h 365"/>
                <a:gd name="T4" fmla="*/ 17 w 108"/>
                <a:gd name="T5" fmla="*/ 222 h 365"/>
                <a:gd name="T6" fmla="*/ 82 w 108"/>
                <a:gd name="T7" fmla="*/ 194 h 365"/>
                <a:gd name="T8" fmla="*/ 87 w 108"/>
                <a:gd name="T9" fmla="*/ 175 h 365"/>
                <a:gd name="T10" fmla="*/ 33 w 108"/>
                <a:gd name="T11" fmla="*/ 123 h 365"/>
                <a:gd name="T12" fmla="*/ 40 w 108"/>
                <a:gd name="T13" fmla="*/ 115 h 365"/>
                <a:gd name="T14" fmla="*/ 45 w 108"/>
                <a:gd name="T15" fmla="*/ 90 h 365"/>
                <a:gd name="T16" fmla="*/ 74 w 108"/>
                <a:gd name="T17" fmla="*/ 3 h 365"/>
                <a:gd name="T18" fmla="*/ 57 w 108"/>
                <a:gd name="T19" fmla="*/ 39 h 365"/>
                <a:gd name="T20" fmla="*/ 48 w 108"/>
                <a:gd name="T21" fmla="*/ 78 h 365"/>
                <a:gd name="T22" fmla="*/ 47 w 108"/>
                <a:gd name="T23" fmla="*/ 61 h 365"/>
                <a:gd name="T24" fmla="*/ 48 w 108"/>
                <a:gd name="T25" fmla="*/ 45 h 365"/>
                <a:gd name="T26" fmla="*/ 44 w 108"/>
                <a:gd name="T27" fmla="*/ 26 h 365"/>
                <a:gd name="T28" fmla="*/ 34 w 108"/>
                <a:gd name="T29" fmla="*/ 59 h 365"/>
                <a:gd name="T30" fmla="*/ 22 w 108"/>
                <a:gd name="T31" fmla="*/ 101 h 365"/>
                <a:gd name="T32" fmla="*/ 13 w 108"/>
                <a:gd name="T33" fmla="*/ 144 h 365"/>
                <a:gd name="T34" fmla="*/ 7 w 108"/>
                <a:gd name="T35" fmla="*/ 183 h 365"/>
                <a:gd name="T36" fmla="*/ 4 w 108"/>
                <a:gd name="T37" fmla="*/ 234 h 365"/>
                <a:gd name="T38" fmla="*/ 11 w 108"/>
                <a:gd name="T39" fmla="*/ 236 h 365"/>
                <a:gd name="T40" fmla="*/ 17 w 108"/>
                <a:gd name="T41" fmla="*/ 235 h 365"/>
                <a:gd name="T42" fmla="*/ 12 w 108"/>
                <a:gd name="T43" fmla="*/ 291 h 365"/>
                <a:gd name="T44" fmla="*/ 15 w 108"/>
                <a:gd name="T45" fmla="*/ 303 h 365"/>
                <a:gd name="T46" fmla="*/ 14 w 108"/>
                <a:gd name="T47" fmla="*/ 321 h 365"/>
                <a:gd name="T48" fmla="*/ 13 w 108"/>
                <a:gd name="T49" fmla="*/ 331 h 365"/>
                <a:gd name="T50" fmla="*/ 19 w 108"/>
                <a:gd name="T51" fmla="*/ 327 h 365"/>
                <a:gd name="T52" fmla="*/ 30 w 108"/>
                <a:gd name="T53" fmla="*/ 228 h 365"/>
                <a:gd name="T54" fmla="*/ 50 w 108"/>
                <a:gd name="T55" fmla="*/ 111 h 365"/>
                <a:gd name="T56" fmla="*/ 29 w 108"/>
                <a:gd name="T57" fmla="*/ 252 h 365"/>
                <a:gd name="T58" fmla="*/ 32 w 108"/>
                <a:gd name="T59" fmla="*/ 267 h 365"/>
                <a:gd name="T60" fmla="*/ 36 w 108"/>
                <a:gd name="T61" fmla="*/ 242 h 365"/>
                <a:gd name="T62" fmla="*/ 32 w 108"/>
                <a:gd name="T63" fmla="*/ 283 h 365"/>
                <a:gd name="T64" fmla="*/ 30 w 108"/>
                <a:gd name="T65" fmla="*/ 319 h 365"/>
                <a:gd name="T66" fmla="*/ 45 w 108"/>
                <a:gd name="T67" fmla="*/ 257 h 365"/>
                <a:gd name="T68" fmla="*/ 57 w 108"/>
                <a:gd name="T69" fmla="*/ 221 h 365"/>
                <a:gd name="T70" fmla="*/ 28 w 108"/>
                <a:gd name="T71" fmla="*/ 351 h 365"/>
                <a:gd name="T72" fmla="*/ 38 w 108"/>
                <a:gd name="T73" fmla="*/ 361 h 365"/>
                <a:gd name="T74" fmla="*/ 51 w 108"/>
                <a:gd name="T75" fmla="*/ 335 h 365"/>
                <a:gd name="T76" fmla="*/ 52 w 108"/>
                <a:gd name="T77" fmla="*/ 344 h 365"/>
                <a:gd name="T78" fmla="*/ 64 w 108"/>
                <a:gd name="T79" fmla="*/ 314 h 365"/>
                <a:gd name="T80" fmla="*/ 73 w 108"/>
                <a:gd name="T81" fmla="*/ 288 h 365"/>
                <a:gd name="T82" fmla="*/ 80 w 108"/>
                <a:gd name="T83" fmla="*/ 259 h 365"/>
                <a:gd name="T84" fmla="*/ 83 w 108"/>
                <a:gd name="T85" fmla="*/ 245 h 365"/>
                <a:gd name="T86" fmla="*/ 84 w 108"/>
                <a:gd name="T87" fmla="*/ 242 h 365"/>
                <a:gd name="T88" fmla="*/ 85 w 108"/>
                <a:gd name="T89" fmla="*/ 235 h 365"/>
                <a:gd name="T90" fmla="*/ 104 w 108"/>
                <a:gd name="T91" fmla="*/ 144 h 365"/>
                <a:gd name="T92" fmla="*/ 97 w 108"/>
                <a:gd name="T93" fmla="*/ 143 h 365"/>
                <a:gd name="T94" fmla="*/ 87 w 108"/>
                <a:gd name="T95" fmla="*/ 174 h 365"/>
                <a:gd name="T96" fmla="*/ 97 w 108"/>
                <a:gd name="T97" fmla="*/ 130 h 365"/>
                <a:gd name="T98" fmla="*/ 100 w 108"/>
                <a:gd name="T99" fmla="*/ 103 h 365"/>
                <a:gd name="T100" fmla="*/ 99 w 108"/>
                <a:gd name="T101" fmla="*/ 68 h 365"/>
                <a:gd name="T102" fmla="*/ 100 w 108"/>
                <a:gd name="T103" fmla="*/ 24 h 365"/>
                <a:gd name="T104" fmla="*/ 95 w 108"/>
                <a:gd name="T105" fmla="*/ 39 h 365"/>
                <a:gd name="T106" fmla="*/ 77 w 108"/>
                <a:gd name="T107" fmla="*/ 151 h 365"/>
                <a:gd name="T108" fmla="*/ 60 w 108"/>
                <a:gd name="T109" fmla="*/ 204 h 365"/>
                <a:gd name="T110" fmla="*/ 63 w 108"/>
                <a:gd name="T111" fmla="*/ 178 h 365"/>
                <a:gd name="T112" fmla="*/ 71 w 108"/>
                <a:gd name="T113" fmla="*/ 160 h 365"/>
                <a:gd name="T114" fmla="*/ 79 w 108"/>
                <a:gd name="T115" fmla="*/ 86 h 365"/>
                <a:gd name="T116" fmla="*/ 86 w 108"/>
                <a:gd name="T117" fmla="*/ 31 h 365"/>
                <a:gd name="T118" fmla="*/ 82 w 108"/>
                <a:gd name="T119" fmla="*/ 11 h 365"/>
                <a:gd name="T120" fmla="*/ 79 w 108"/>
                <a:gd name="T121" fmla="*/ 25 h 365"/>
                <a:gd name="T122" fmla="*/ 74 w 108"/>
                <a:gd name="T123" fmla="*/ 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365">
                  <a:moveTo>
                    <a:pt x="53" y="304"/>
                  </a:moveTo>
                  <a:cubicBezTo>
                    <a:pt x="53" y="304"/>
                    <a:pt x="54" y="302"/>
                    <a:pt x="54" y="304"/>
                  </a:cubicBezTo>
                  <a:cubicBezTo>
                    <a:pt x="54" y="306"/>
                    <a:pt x="54" y="307"/>
                    <a:pt x="53" y="304"/>
                  </a:cubicBezTo>
                  <a:close/>
                  <a:moveTo>
                    <a:pt x="54" y="298"/>
                  </a:moveTo>
                  <a:cubicBezTo>
                    <a:pt x="54" y="299"/>
                    <a:pt x="54" y="299"/>
                    <a:pt x="54" y="299"/>
                  </a:cubicBezTo>
                  <a:cubicBezTo>
                    <a:pt x="54" y="301"/>
                    <a:pt x="54" y="301"/>
                    <a:pt x="54" y="301"/>
                  </a:cubicBezTo>
                  <a:cubicBezTo>
                    <a:pt x="54" y="301"/>
                    <a:pt x="52" y="302"/>
                    <a:pt x="54" y="298"/>
                  </a:cubicBezTo>
                  <a:close/>
                  <a:moveTo>
                    <a:pt x="17" y="222"/>
                  </a:moveTo>
                  <a:cubicBezTo>
                    <a:pt x="18" y="227"/>
                    <a:pt x="18" y="227"/>
                    <a:pt x="18" y="227"/>
                  </a:cubicBezTo>
                  <a:cubicBezTo>
                    <a:pt x="17" y="227"/>
                    <a:pt x="16" y="225"/>
                    <a:pt x="16" y="225"/>
                  </a:cubicBezTo>
                  <a:cubicBezTo>
                    <a:pt x="15" y="221"/>
                    <a:pt x="17" y="223"/>
                    <a:pt x="18" y="222"/>
                  </a:cubicBezTo>
                  <a:lnTo>
                    <a:pt x="17" y="222"/>
                  </a:lnTo>
                  <a:close/>
                  <a:moveTo>
                    <a:pt x="84" y="220"/>
                  </a:moveTo>
                  <a:cubicBezTo>
                    <a:pt x="84" y="223"/>
                    <a:pt x="85" y="221"/>
                    <a:pt x="83" y="222"/>
                  </a:cubicBezTo>
                  <a:lnTo>
                    <a:pt x="84" y="220"/>
                  </a:lnTo>
                  <a:close/>
                  <a:moveTo>
                    <a:pt x="82" y="194"/>
                  </a:moveTo>
                  <a:cubicBezTo>
                    <a:pt x="79" y="193"/>
                    <a:pt x="79" y="193"/>
                    <a:pt x="79" y="193"/>
                  </a:cubicBezTo>
                  <a:cubicBezTo>
                    <a:pt x="83" y="184"/>
                    <a:pt x="80" y="193"/>
                    <a:pt x="82" y="184"/>
                  </a:cubicBezTo>
                  <a:cubicBezTo>
                    <a:pt x="83" y="181"/>
                    <a:pt x="82" y="184"/>
                    <a:pt x="83" y="182"/>
                  </a:cubicBezTo>
                  <a:cubicBezTo>
                    <a:pt x="87" y="174"/>
                    <a:pt x="83" y="178"/>
                    <a:pt x="87" y="175"/>
                  </a:cubicBezTo>
                  <a:cubicBezTo>
                    <a:pt x="87" y="180"/>
                    <a:pt x="82" y="187"/>
                    <a:pt x="82" y="194"/>
                  </a:cubicBezTo>
                  <a:close/>
                  <a:moveTo>
                    <a:pt x="33" y="123"/>
                  </a:moveTo>
                  <a:cubicBezTo>
                    <a:pt x="37" y="120"/>
                    <a:pt x="36" y="123"/>
                    <a:pt x="36" y="123"/>
                  </a:cubicBezTo>
                  <a:cubicBezTo>
                    <a:pt x="33" y="125"/>
                    <a:pt x="34" y="124"/>
                    <a:pt x="33" y="123"/>
                  </a:cubicBezTo>
                  <a:close/>
                  <a:moveTo>
                    <a:pt x="92" y="102"/>
                  </a:moveTo>
                  <a:cubicBezTo>
                    <a:pt x="93" y="102"/>
                    <a:pt x="92" y="101"/>
                    <a:pt x="94" y="101"/>
                  </a:cubicBezTo>
                  <a:cubicBezTo>
                    <a:pt x="93" y="102"/>
                    <a:pt x="95" y="101"/>
                    <a:pt x="92" y="102"/>
                  </a:cubicBezTo>
                  <a:close/>
                  <a:moveTo>
                    <a:pt x="40" y="115"/>
                  </a:moveTo>
                  <a:cubicBezTo>
                    <a:pt x="39" y="113"/>
                    <a:pt x="38" y="112"/>
                    <a:pt x="39" y="109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96"/>
                    <a:pt x="43" y="100"/>
                    <a:pt x="42" y="93"/>
                  </a:cubicBezTo>
                  <a:cubicBezTo>
                    <a:pt x="46" y="92"/>
                    <a:pt x="42" y="94"/>
                    <a:pt x="45" y="90"/>
                  </a:cubicBezTo>
                  <a:cubicBezTo>
                    <a:pt x="45" y="99"/>
                    <a:pt x="43" y="98"/>
                    <a:pt x="42" y="111"/>
                  </a:cubicBezTo>
                  <a:cubicBezTo>
                    <a:pt x="41" y="115"/>
                    <a:pt x="40" y="114"/>
                    <a:pt x="40" y="115"/>
                  </a:cubicBezTo>
                  <a:close/>
                  <a:moveTo>
                    <a:pt x="74" y="0"/>
                  </a:moveTo>
                  <a:cubicBezTo>
                    <a:pt x="72" y="2"/>
                    <a:pt x="73" y="0"/>
                    <a:pt x="74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7" y="10"/>
                    <a:pt x="68" y="9"/>
                    <a:pt x="64" y="8"/>
                  </a:cubicBezTo>
                  <a:cubicBezTo>
                    <a:pt x="59" y="16"/>
                    <a:pt x="59" y="29"/>
                    <a:pt x="57" y="39"/>
                  </a:cubicBezTo>
                  <a:cubicBezTo>
                    <a:pt x="55" y="46"/>
                    <a:pt x="54" y="46"/>
                    <a:pt x="54" y="51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9"/>
                    <a:pt x="52" y="60"/>
                    <a:pt x="52" y="62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82"/>
                    <a:pt x="48" y="85"/>
                    <a:pt x="44" y="85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77"/>
                    <a:pt x="46" y="76"/>
                    <a:pt x="46" y="74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58"/>
                    <a:pt x="48" y="58"/>
                    <a:pt x="48" y="55"/>
                  </a:cubicBezTo>
                  <a:cubicBezTo>
                    <a:pt x="48" y="49"/>
                    <a:pt x="48" y="58"/>
                    <a:pt x="48" y="51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2"/>
                    <a:pt x="48" y="41"/>
                    <a:pt x="46" y="39"/>
                  </a:cubicBezTo>
                  <a:cubicBezTo>
                    <a:pt x="47" y="37"/>
                    <a:pt x="47" y="35"/>
                    <a:pt x="48" y="33"/>
                  </a:cubicBezTo>
                  <a:cubicBezTo>
                    <a:pt x="47" y="28"/>
                    <a:pt x="47" y="29"/>
                    <a:pt x="48" y="24"/>
                  </a:cubicBezTo>
                  <a:cubicBezTo>
                    <a:pt x="44" y="24"/>
                    <a:pt x="46" y="24"/>
                    <a:pt x="44" y="26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1" y="32"/>
                    <a:pt x="42" y="37"/>
                  </a:cubicBezTo>
                  <a:cubicBezTo>
                    <a:pt x="38" y="37"/>
                    <a:pt x="38" y="39"/>
                    <a:pt x="37" y="43"/>
                  </a:cubicBezTo>
                  <a:cubicBezTo>
                    <a:pt x="36" y="51"/>
                    <a:pt x="35" y="50"/>
                    <a:pt x="34" y="59"/>
                  </a:cubicBezTo>
                  <a:cubicBezTo>
                    <a:pt x="34" y="64"/>
                    <a:pt x="30" y="76"/>
                    <a:pt x="28" y="81"/>
                  </a:cubicBezTo>
                  <a:cubicBezTo>
                    <a:pt x="27" y="85"/>
                    <a:pt x="26" y="86"/>
                    <a:pt x="25" y="8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2" y="101"/>
                    <a:pt x="22" y="101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19" y="112"/>
                    <a:pt x="14" y="114"/>
                    <a:pt x="15" y="125"/>
                  </a:cubicBezTo>
                  <a:cubicBezTo>
                    <a:pt x="16" y="132"/>
                    <a:pt x="15" y="134"/>
                    <a:pt x="14" y="139"/>
                  </a:cubicBezTo>
                  <a:cubicBezTo>
                    <a:pt x="14" y="141"/>
                    <a:pt x="13" y="142"/>
                    <a:pt x="13" y="144"/>
                  </a:cubicBezTo>
                  <a:cubicBezTo>
                    <a:pt x="9" y="159"/>
                    <a:pt x="11" y="154"/>
                    <a:pt x="10" y="16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7"/>
                    <a:pt x="6" y="185"/>
                    <a:pt x="5" y="191"/>
                  </a:cubicBezTo>
                  <a:cubicBezTo>
                    <a:pt x="5" y="193"/>
                    <a:pt x="4" y="195"/>
                    <a:pt x="4" y="197"/>
                  </a:cubicBezTo>
                  <a:cubicBezTo>
                    <a:pt x="3" y="200"/>
                    <a:pt x="5" y="204"/>
                    <a:pt x="3" y="218"/>
                  </a:cubicBezTo>
                  <a:cubicBezTo>
                    <a:pt x="2" y="224"/>
                    <a:pt x="2" y="229"/>
                    <a:pt x="4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0" y="236"/>
                    <a:pt x="1" y="237"/>
                    <a:pt x="2" y="241"/>
                  </a:cubicBezTo>
                  <a:cubicBezTo>
                    <a:pt x="4" y="241"/>
                    <a:pt x="4" y="241"/>
                    <a:pt x="7" y="240"/>
                  </a:cubicBezTo>
                  <a:cubicBezTo>
                    <a:pt x="7" y="235"/>
                    <a:pt x="6" y="236"/>
                    <a:pt x="11" y="236"/>
                  </a:cubicBezTo>
                  <a:cubicBezTo>
                    <a:pt x="10" y="240"/>
                    <a:pt x="7" y="241"/>
                    <a:pt x="11" y="244"/>
                  </a:cubicBezTo>
                  <a:cubicBezTo>
                    <a:pt x="14" y="241"/>
                    <a:pt x="14" y="233"/>
                    <a:pt x="15" y="228"/>
                  </a:cubicBezTo>
                  <a:cubicBezTo>
                    <a:pt x="18" y="228"/>
                    <a:pt x="18" y="228"/>
                    <a:pt x="18" y="228"/>
                  </a:cubicBezTo>
                  <a:cubicBezTo>
                    <a:pt x="18" y="230"/>
                    <a:pt x="17" y="234"/>
                    <a:pt x="17" y="235"/>
                  </a:cubicBezTo>
                  <a:cubicBezTo>
                    <a:pt x="16" y="237"/>
                    <a:pt x="17" y="233"/>
                    <a:pt x="16" y="237"/>
                  </a:cubicBezTo>
                  <a:cubicBezTo>
                    <a:pt x="15" y="239"/>
                    <a:pt x="16" y="237"/>
                    <a:pt x="15" y="239"/>
                  </a:cubicBezTo>
                  <a:cubicBezTo>
                    <a:pt x="15" y="248"/>
                    <a:pt x="15" y="261"/>
                    <a:pt x="14" y="267"/>
                  </a:cubicBezTo>
                  <a:cubicBezTo>
                    <a:pt x="12" y="273"/>
                    <a:pt x="11" y="287"/>
                    <a:pt x="12" y="291"/>
                  </a:cubicBezTo>
                  <a:cubicBezTo>
                    <a:pt x="11" y="295"/>
                    <a:pt x="12" y="291"/>
                    <a:pt x="11" y="295"/>
                  </a:cubicBezTo>
                  <a:cubicBezTo>
                    <a:pt x="11" y="295"/>
                    <a:pt x="12" y="295"/>
                    <a:pt x="12" y="296"/>
                  </a:cubicBezTo>
                  <a:cubicBezTo>
                    <a:pt x="17" y="300"/>
                    <a:pt x="17" y="300"/>
                    <a:pt x="17" y="300"/>
                  </a:cubicBezTo>
                  <a:cubicBezTo>
                    <a:pt x="16" y="302"/>
                    <a:pt x="17" y="301"/>
                    <a:pt x="15" y="303"/>
                  </a:cubicBezTo>
                  <a:cubicBezTo>
                    <a:pt x="13" y="306"/>
                    <a:pt x="17" y="300"/>
                    <a:pt x="14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4" y="308"/>
                    <a:pt x="12" y="310"/>
                    <a:pt x="13" y="312"/>
                  </a:cubicBezTo>
                  <a:cubicBezTo>
                    <a:pt x="14" y="321"/>
                    <a:pt x="14" y="321"/>
                    <a:pt x="14" y="321"/>
                  </a:cubicBezTo>
                  <a:cubicBezTo>
                    <a:pt x="14" y="322"/>
                    <a:pt x="15" y="325"/>
                    <a:pt x="14" y="326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3" y="329"/>
                    <a:pt x="13" y="329"/>
                    <a:pt x="12" y="329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5" y="340"/>
                    <a:pt x="15" y="340"/>
                    <a:pt x="15" y="340"/>
                  </a:cubicBezTo>
                  <a:cubicBezTo>
                    <a:pt x="19" y="337"/>
                    <a:pt x="18" y="333"/>
                    <a:pt x="19" y="327"/>
                  </a:cubicBezTo>
                  <a:cubicBezTo>
                    <a:pt x="20" y="322"/>
                    <a:pt x="20" y="317"/>
                    <a:pt x="21" y="311"/>
                  </a:cubicBezTo>
                  <a:cubicBezTo>
                    <a:pt x="23" y="294"/>
                    <a:pt x="24" y="277"/>
                    <a:pt x="26" y="260"/>
                  </a:cubicBezTo>
                  <a:cubicBezTo>
                    <a:pt x="26" y="255"/>
                    <a:pt x="28" y="251"/>
                    <a:pt x="28" y="244"/>
                  </a:cubicBezTo>
                  <a:cubicBezTo>
                    <a:pt x="28" y="239"/>
                    <a:pt x="29" y="233"/>
                    <a:pt x="30" y="228"/>
                  </a:cubicBezTo>
                  <a:cubicBezTo>
                    <a:pt x="31" y="223"/>
                    <a:pt x="32" y="217"/>
                    <a:pt x="32" y="211"/>
                  </a:cubicBezTo>
                  <a:cubicBezTo>
                    <a:pt x="36" y="191"/>
                    <a:pt x="41" y="167"/>
                    <a:pt x="42" y="146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8"/>
                    <a:pt x="51" y="106"/>
                    <a:pt x="50" y="111"/>
                  </a:cubicBezTo>
                  <a:cubicBezTo>
                    <a:pt x="48" y="119"/>
                    <a:pt x="48" y="130"/>
                    <a:pt x="46" y="136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4" y="221"/>
                    <a:pt x="32" y="229"/>
                    <a:pt x="31" y="238"/>
                  </a:cubicBezTo>
                  <a:cubicBezTo>
                    <a:pt x="31" y="242"/>
                    <a:pt x="30" y="248"/>
                    <a:pt x="29" y="252"/>
                  </a:cubicBezTo>
                  <a:cubicBezTo>
                    <a:pt x="29" y="255"/>
                    <a:pt x="30" y="254"/>
                    <a:pt x="29" y="258"/>
                  </a:cubicBezTo>
                  <a:cubicBezTo>
                    <a:pt x="27" y="265"/>
                    <a:pt x="25" y="284"/>
                    <a:pt x="25" y="292"/>
                  </a:cubicBezTo>
                  <a:cubicBezTo>
                    <a:pt x="30" y="289"/>
                    <a:pt x="27" y="288"/>
                    <a:pt x="29" y="280"/>
                  </a:cubicBezTo>
                  <a:cubicBezTo>
                    <a:pt x="29" y="276"/>
                    <a:pt x="31" y="274"/>
                    <a:pt x="32" y="267"/>
                  </a:cubicBezTo>
                  <a:cubicBezTo>
                    <a:pt x="32" y="263"/>
                    <a:pt x="33" y="259"/>
                    <a:pt x="34" y="254"/>
                  </a:cubicBezTo>
                  <a:cubicBezTo>
                    <a:pt x="34" y="251"/>
                    <a:pt x="34" y="250"/>
                    <a:pt x="34" y="247"/>
                  </a:cubicBezTo>
                  <a:cubicBezTo>
                    <a:pt x="34" y="244"/>
                    <a:pt x="34" y="246"/>
                    <a:pt x="35" y="244"/>
                  </a:cubicBezTo>
                  <a:cubicBezTo>
                    <a:pt x="36" y="242"/>
                    <a:pt x="35" y="244"/>
                    <a:pt x="36" y="242"/>
                  </a:cubicBezTo>
                  <a:cubicBezTo>
                    <a:pt x="36" y="247"/>
                    <a:pt x="37" y="244"/>
                    <a:pt x="37" y="248"/>
                  </a:cubicBezTo>
                  <a:cubicBezTo>
                    <a:pt x="37" y="250"/>
                    <a:pt x="36" y="253"/>
                    <a:pt x="36" y="254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2" y="276"/>
                    <a:pt x="32" y="281"/>
                    <a:pt x="32" y="283"/>
                  </a:cubicBezTo>
                  <a:cubicBezTo>
                    <a:pt x="31" y="287"/>
                    <a:pt x="30" y="288"/>
                    <a:pt x="30" y="293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6" y="325"/>
                    <a:pt x="27" y="323"/>
                    <a:pt x="28" y="324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31" y="311"/>
                    <a:pt x="34" y="308"/>
                    <a:pt x="36" y="297"/>
                  </a:cubicBezTo>
                  <a:cubicBezTo>
                    <a:pt x="36" y="293"/>
                    <a:pt x="37" y="294"/>
                    <a:pt x="38" y="289"/>
                  </a:cubicBezTo>
                  <a:cubicBezTo>
                    <a:pt x="39" y="284"/>
                    <a:pt x="40" y="276"/>
                    <a:pt x="42" y="270"/>
                  </a:cubicBezTo>
                  <a:cubicBezTo>
                    <a:pt x="43" y="266"/>
                    <a:pt x="43" y="261"/>
                    <a:pt x="45" y="257"/>
                  </a:cubicBezTo>
                  <a:cubicBezTo>
                    <a:pt x="46" y="254"/>
                    <a:pt x="46" y="254"/>
                    <a:pt x="46" y="254"/>
                  </a:cubicBezTo>
                  <a:cubicBezTo>
                    <a:pt x="50" y="253"/>
                    <a:pt x="48" y="252"/>
                    <a:pt x="50" y="247"/>
                  </a:cubicBezTo>
                  <a:cubicBezTo>
                    <a:pt x="52" y="242"/>
                    <a:pt x="51" y="243"/>
                    <a:pt x="52" y="238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7" y="222"/>
                    <a:pt x="57" y="221"/>
                    <a:pt x="57" y="224"/>
                  </a:cubicBezTo>
                  <a:cubicBezTo>
                    <a:pt x="33" y="325"/>
                    <a:pt x="33" y="325"/>
                    <a:pt x="33" y="325"/>
                  </a:cubicBezTo>
                  <a:cubicBezTo>
                    <a:pt x="32" y="329"/>
                    <a:pt x="32" y="325"/>
                    <a:pt x="32" y="32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1" y="351"/>
                    <a:pt x="29" y="350"/>
                    <a:pt x="32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40" y="363"/>
                    <a:pt x="37" y="365"/>
                    <a:pt x="38" y="361"/>
                  </a:cubicBezTo>
                  <a:cubicBezTo>
                    <a:pt x="39" y="359"/>
                    <a:pt x="39" y="358"/>
                    <a:pt x="40" y="356"/>
                  </a:cubicBezTo>
                  <a:cubicBezTo>
                    <a:pt x="44" y="346"/>
                    <a:pt x="44" y="333"/>
                    <a:pt x="48" y="325"/>
                  </a:cubicBezTo>
                  <a:cubicBezTo>
                    <a:pt x="48" y="330"/>
                    <a:pt x="49" y="327"/>
                    <a:pt x="47" y="333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8" y="339"/>
                    <a:pt x="53" y="339"/>
                    <a:pt x="46" y="339"/>
                  </a:cubicBezTo>
                  <a:cubicBezTo>
                    <a:pt x="48" y="342"/>
                    <a:pt x="46" y="343"/>
                    <a:pt x="46" y="348"/>
                  </a:cubicBezTo>
                  <a:cubicBezTo>
                    <a:pt x="48" y="348"/>
                    <a:pt x="47" y="348"/>
                    <a:pt x="49" y="349"/>
                  </a:cubicBezTo>
                  <a:cubicBezTo>
                    <a:pt x="52" y="344"/>
                    <a:pt x="52" y="344"/>
                    <a:pt x="52" y="344"/>
                  </a:cubicBezTo>
                  <a:cubicBezTo>
                    <a:pt x="53" y="341"/>
                    <a:pt x="53" y="340"/>
                    <a:pt x="54" y="337"/>
                  </a:cubicBezTo>
                  <a:cubicBezTo>
                    <a:pt x="56" y="333"/>
                    <a:pt x="55" y="336"/>
                    <a:pt x="57" y="331"/>
                  </a:cubicBezTo>
                  <a:cubicBezTo>
                    <a:pt x="57" y="330"/>
                    <a:pt x="58" y="327"/>
                    <a:pt x="59" y="325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5" y="310"/>
                    <a:pt x="66" y="304"/>
                    <a:pt x="65" y="300"/>
                  </a:cubicBezTo>
                  <a:cubicBezTo>
                    <a:pt x="68" y="298"/>
                    <a:pt x="68" y="298"/>
                    <a:pt x="68" y="298"/>
                  </a:cubicBezTo>
                  <a:cubicBezTo>
                    <a:pt x="69" y="293"/>
                    <a:pt x="70" y="293"/>
                    <a:pt x="68" y="290"/>
                  </a:cubicBezTo>
                  <a:cubicBezTo>
                    <a:pt x="70" y="289"/>
                    <a:pt x="70" y="288"/>
                    <a:pt x="73" y="288"/>
                  </a:cubicBezTo>
                  <a:cubicBezTo>
                    <a:pt x="74" y="284"/>
                    <a:pt x="72" y="282"/>
                    <a:pt x="74" y="281"/>
                  </a:cubicBezTo>
                  <a:cubicBezTo>
                    <a:pt x="75" y="278"/>
                    <a:pt x="75" y="277"/>
                    <a:pt x="76" y="274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9" y="265"/>
                    <a:pt x="78" y="265"/>
                    <a:pt x="80" y="259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5"/>
                  </a:cubicBezTo>
                  <a:cubicBezTo>
                    <a:pt x="82" y="251"/>
                    <a:pt x="82" y="251"/>
                    <a:pt x="81" y="247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3" y="245"/>
                    <a:pt x="84" y="245"/>
                    <a:pt x="84" y="245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8" y="241"/>
                    <a:pt x="88" y="243"/>
                    <a:pt x="89" y="238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7" y="233"/>
                    <a:pt x="87" y="231"/>
                    <a:pt x="88" y="228"/>
                  </a:cubicBezTo>
                  <a:cubicBezTo>
                    <a:pt x="88" y="227"/>
                    <a:pt x="89" y="225"/>
                    <a:pt x="89" y="224"/>
                  </a:cubicBezTo>
                  <a:cubicBezTo>
                    <a:pt x="94" y="209"/>
                    <a:pt x="95" y="192"/>
                    <a:pt x="100" y="176"/>
                  </a:cubicBezTo>
                  <a:cubicBezTo>
                    <a:pt x="102" y="166"/>
                    <a:pt x="103" y="155"/>
                    <a:pt x="104" y="144"/>
                  </a:cubicBezTo>
                  <a:cubicBezTo>
                    <a:pt x="105" y="138"/>
                    <a:pt x="106" y="132"/>
                    <a:pt x="107" y="127"/>
                  </a:cubicBezTo>
                  <a:cubicBezTo>
                    <a:pt x="108" y="121"/>
                    <a:pt x="107" y="117"/>
                    <a:pt x="106" y="111"/>
                  </a:cubicBezTo>
                  <a:cubicBezTo>
                    <a:pt x="104" y="113"/>
                    <a:pt x="102" y="121"/>
                    <a:pt x="101" y="126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6" y="150"/>
                    <a:pt x="94" y="154"/>
                    <a:pt x="93" y="159"/>
                  </a:cubicBezTo>
                  <a:cubicBezTo>
                    <a:pt x="91" y="164"/>
                    <a:pt x="91" y="168"/>
                    <a:pt x="89" y="172"/>
                  </a:cubicBezTo>
                  <a:cubicBezTo>
                    <a:pt x="89" y="172"/>
                    <a:pt x="88" y="173"/>
                    <a:pt x="88" y="173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6" y="172"/>
                    <a:pt x="85" y="175"/>
                    <a:pt x="87" y="167"/>
                  </a:cubicBezTo>
                  <a:cubicBezTo>
                    <a:pt x="88" y="162"/>
                    <a:pt x="88" y="158"/>
                    <a:pt x="90" y="154"/>
                  </a:cubicBezTo>
                  <a:cubicBezTo>
                    <a:pt x="92" y="151"/>
                    <a:pt x="91" y="152"/>
                    <a:pt x="92" y="14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8" y="128"/>
                    <a:pt x="98" y="126"/>
                    <a:pt x="99" y="122"/>
                  </a:cubicBezTo>
                  <a:cubicBezTo>
                    <a:pt x="96" y="122"/>
                    <a:pt x="97" y="122"/>
                    <a:pt x="98" y="122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0" y="113"/>
                    <a:pt x="101" y="109"/>
                    <a:pt x="100" y="103"/>
                  </a:cubicBezTo>
                  <a:cubicBezTo>
                    <a:pt x="102" y="102"/>
                    <a:pt x="101" y="102"/>
                    <a:pt x="102" y="101"/>
                  </a:cubicBezTo>
                  <a:cubicBezTo>
                    <a:pt x="101" y="98"/>
                    <a:pt x="103" y="85"/>
                    <a:pt x="103" y="79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9" y="71"/>
                    <a:pt x="99" y="68"/>
                  </a:cubicBezTo>
                  <a:cubicBezTo>
                    <a:pt x="99" y="65"/>
                    <a:pt x="104" y="55"/>
                    <a:pt x="99" y="52"/>
                  </a:cubicBezTo>
                  <a:cubicBezTo>
                    <a:pt x="100" y="51"/>
                    <a:pt x="99" y="52"/>
                    <a:pt x="100" y="49"/>
                  </a:cubicBezTo>
                  <a:cubicBezTo>
                    <a:pt x="102" y="40"/>
                    <a:pt x="101" y="42"/>
                    <a:pt x="101" y="32"/>
                  </a:cubicBezTo>
                  <a:cubicBezTo>
                    <a:pt x="101" y="32"/>
                    <a:pt x="101" y="26"/>
                    <a:pt x="100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4"/>
                    <a:pt x="97" y="22"/>
                    <a:pt x="97" y="26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32"/>
                    <a:pt x="95" y="34"/>
                    <a:pt x="95" y="39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88" y="76"/>
                    <a:pt x="87" y="92"/>
                    <a:pt x="86" y="103"/>
                  </a:cubicBezTo>
                  <a:cubicBezTo>
                    <a:pt x="85" y="107"/>
                    <a:pt x="85" y="111"/>
                    <a:pt x="84" y="115"/>
                  </a:cubicBezTo>
                  <a:cubicBezTo>
                    <a:pt x="82" y="127"/>
                    <a:pt x="80" y="140"/>
                    <a:pt x="77" y="151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10"/>
                    <a:pt x="61" y="211"/>
                    <a:pt x="61" y="213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0"/>
                    <a:pt x="60" y="211"/>
                    <a:pt x="60" y="204"/>
                  </a:cubicBezTo>
                  <a:cubicBezTo>
                    <a:pt x="63" y="198"/>
                    <a:pt x="61" y="200"/>
                    <a:pt x="62" y="194"/>
                  </a:cubicBezTo>
                  <a:cubicBezTo>
                    <a:pt x="63" y="189"/>
                    <a:pt x="64" y="192"/>
                    <a:pt x="65" y="18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5" y="177"/>
                    <a:pt x="61" y="179"/>
                    <a:pt x="64" y="178"/>
                  </a:cubicBezTo>
                  <a:cubicBezTo>
                    <a:pt x="67" y="177"/>
                    <a:pt x="65" y="176"/>
                    <a:pt x="66" y="176"/>
                  </a:cubicBezTo>
                  <a:cubicBezTo>
                    <a:pt x="68" y="174"/>
                    <a:pt x="67" y="175"/>
                    <a:pt x="68" y="175"/>
                  </a:cubicBezTo>
                  <a:cubicBezTo>
                    <a:pt x="67" y="165"/>
                    <a:pt x="69" y="166"/>
                    <a:pt x="71" y="160"/>
                  </a:cubicBezTo>
                  <a:cubicBezTo>
                    <a:pt x="74" y="151"/>
                    <a:pt x="79" y="121"/>
                    <a:pt x="79" y="113"/>
                  </a:cubicBezTo>
                  <a:cubicBezTo>
                    <a:pt x="77" y="115"/>
                    <a:pt x="77" y="115"/>
                    <a:pt x="75" y="11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85"/>
                    <a:pt x="78" y="89"/>
                    <a:pt x="79" y="86"/>
                  </a:cubicBezTo>
                  <a:cubicBezTo>
                    <a:pt x="82" y="77"/>
                    <a:pt x="80" y="77"/>
                    <a:pt x="81" y="67"/>
                  </a:cubicBezTo>
                  <a:cubicBezTo>
                    <a:pt x="81" y="64"/>
                    <a:pt x="82" y="57"/>
                    <a:pt x="82" y="54"/>
                  </a:cubicBezTo>
                  <a:cubicBezTo>
                    <a:pt x="82" y="51"/>
                    <a:pt x="82" y="53"/>
                    <a:pt x="83" y="50"/>
                  </a:cubicBezTo>
                  <a:cubicBezTo>
                    <a:pt x="86" y="42"/>
                    <a:pt x="85" y="41"/>
                    <a:pt x="86" y="31"/>
                  </a:cubicBezTo>
                  <a:cubicBezTo>
                    <a:pt x="86" y="29"/>
                    <a:pt x="87" y="28"/>
                    <a:pt x="86" y="25"/>
                  </a:cubicBezTo>
                  <a:cubicBezTo>
                    <a:pt x="84" y="21"/>
                    <a:pt x="85" y="30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17"/>
                    <a:pt x="85" y="17"/>
                    <a:pt x="82" y="1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0" y="21"/>
                    <a:pt x="80" y="21"/>
                  </a:cubicBezTo>
                  <a:cubicBezTo>
                    <a:pt x="78" y="25"/>
                    <a:pt x="80" y="20"/>
                    <a:pt x="79" y="23"/>
                  </a:cubicBezTo>
                  <a:cubicBezTo>
                    <a:pt x="79" y="25"/>
                    <a:pt x="79" y="24"/>
                    <a:pt x="79" y="25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18"/>
                    <a:pt x="76" y="15"/>
                    <a:pt x="75" y="11"/>
                  </a:cubicBezTo>
                  <a:cubicBezTo>
                    <a:pt x="75" y="9"/>
                    <a:pt x="75" y="8"/>
                    <a:pt x="75" y="6"/>
                  </a:cubicBezTo>
                  <a:cubicBezTo>
                    <a:pt x="74" y="1"/>
                    <a:pt x="74" y="1"/>
                    <a:pt x="74" y="1"/>
                  </a:cubicBezTo>
                  <a:lnTo>
                    <a:pt x="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" name="Freeform 38"/>
            <p:cNvSpPr>
              <a:spLocks noEditPoints="1"/>
            </p:cNvSpPr>
            <p:nvPr/>
          </p:nvSpPr>
          <p:spPr bwMode="auto">
            <a:xfrm>
              <a:off x="3767710" y="4884888"/>
              <a:ext cx="118196" cy="350675"/>
            </a:xfrm>
            <a:custGeom>
              <a:avLst/>
              <a:gdLst>
                <a:gd name="T0" fmla="*/ 53 w 117"/>
                <a:gd name="T1" fmla="*/ 167 h 349"/>
                <a:gd name="T2" fmla="*/ 96 w 117"/>
                <a:gd name="T3" fmla="*/ 140 h 349"/>
                <a:gd name="T4" fmla="*/ 26 w 117"/>
                <a:gd name="T5" fmla="*/ 135 h 349"/>
                <a:gd name="T6" fmla="*/ 29 w 117"/>
                <a:gd name="T7" fmla="*/ 122 h 349"/>
                <a:gd name="T8" fmla="*/ 102 w 117"/>
                <a:gd name="T9" fmla="*/ 92 h 349"/>
                <a:gd name="T10" fmla="*/ 36 w 117"/>
                <a:gd name="T11" fmla="*/ 81 h 349"/>
                <a:gd name="T12" fmla="*/ 35 w 117"/>
                <a:gd name="T13" fmla="*/ 76 h 349"/>
                <a:gd name="T14" fmla="*/ 50 w 117"/>
                <a:gd name="T15" fmla="*/ 53 h 349"/>
                <a:gd name="T16" fmla="*/ 39 w 117"/>
                <a:gd name="T17" fmla="*/ 53 h 349"/>
                <a:gd name="T18" fmla="*/ 47 w 117"/>
                <a:gd name="T19" fmla="*/ 21 h 349"/>
                <a:gd name="T20" fmla="*/ 46 w 117"/>
                <a:gd name="T21" fmla="*/ 10 h 349"/>
                <a:gd name="T22" fmla="*/ 35 w 117"/>
                <a:gd name="T23" fmla="*/ 35 h 349"/>
                <a:gd name="T24" fmla="*/ 23 w 117"/>
                <a:gd name="T25" fmla="*/ 72 h 349"/>
                <a:gd name="T26" fmla="*/ 17 w 117"/>
                <a:gd name="T27" fmla="*/ 92 h 349"/>
                <a:gd name="T28" fmla="*/ 12 w 117"/>
                <a:gd name="T29" fmla="*/ 112 h 349"/>
                <a:gd name="T30" fmla="*/ 7 w 117"/>
                <a:gd name="T31" fmla="*/ 132 h 349"/>
                <a:gd name="T32" fmla="*/ 4 w 117"/>
                <a:gd name="T33" fmla="*/ 157 h 349"/>
                <a:gd name="T34" fmla="*/ 5 w 117"/>
                <a:gd name="T35" fmla="*/ 176 h 349"/>
                <a:gd name="T36" fmla="*/ 6 w 117"/>
                <a:gd name="T37" fmla="*/ 219 h 349"/>
                <a:gd name="T38" fmla="*/ 3 w 117"/>
                <a:gd name="T39" fmla="*/ 237 h 349"/>
                <a:gd name="T40" fmla="*/ 10 w 117"/>
                <a:gd name="T41" fmla="*/ 241 h 349"/>
                <a:gd name="T42" fmla="*/ 10 w 117"/>
                <a:gd name="T43" fmla="*/ 216 h 349"/>
                <a:gd name="T44" fmla="*/ 21 w 117"/>
                <a:gd name="T45" fmla="*/ 175 h 349"/>
                <a:gd name="T46" fmla="*/ 13 w 117"/>
                <a:gd name="T47" fmla="*/ 224 h 349"/>
                <a:gd name="T48" fmla="*/ 5 w 117"/>
                <a:gd name="T49" fmla="*/ 307 h 349"/>
                <a:gd name="T50" fmla="*/ 6 w 117"/>
                <a:gd name="T51" fmla="*/ 317 h 349"/>
                <a:gd name="T52" fmla="*/ 2 w 117"/>
                <a:gd name="T53" fmla="*/ 333 h 349"/>
                <a:gd name="T54" fmla="*/ 2 w 117"/>
                <a:gd name="T55" fmla="*/ 339 h 349"/>
                <a:gd name="T56" fmla="*/ 5 w 117"/>
                <a:gd name="T57" fmla="*/ 339 h 349"/>
                <a:gd name="T58" fmla="*/ 12 w 117"/>
                <a:gd name="T59" fmla="*/ 335 h 349"/>
                <a:gd name="T60" fmla="*/ 20 w 117"/>
                <a:gd name="T61" fmla="*/ 349 h 349"/>
                <a:gd name="T62" fmla="*/ 22 w 117"/>
                <a:gd name="T63" fmla="*/ 339 h 349"/>
                <a:gd name="T64" fmla="*/ 27 w 117"/>
                <a:gd name="T65" fmla="*/ 299 h 349"/>
                <a:gd name="T66" fmla="*/ 38 w 117"/>
                <a:gd name="T67" fmla="*/ 232 h 349"/>
                <a:gd name="T68" fmla="*/ 41 w 117"/>
                <a:gd name="T69" fmla="*/ 238 h 349"/>
                <a:gd name="T70" fmla="*/ 32 w 117"/>
                <a:gd name="T71" fmla="*/ 309 h 349"/>
                <a:gd name="T72" fmla="*/ 44 w 117"/>
                <a:gd name="T73" fmla="*/ 298 h 349"/>
                <a:gd name="T74" fmla="*/ 50 w 117"/>
                <a:gd name="T75" fmla="*/ 280 h 349"/>
                <a:gd name="T76" fmla="*/ 63 w 117"/>
                <a:gd name="T77" fmla="*/ 239 h 349"/>
                <a:gd name="T78" fmla="*/ 66 w 117"/>
                <a:gd name="T79" fmla="*/ 243 h 349"/>
                <a:gd name="T80" fmla="*/ 72 w 117"/>
                <a:gd name="T81" fmla="*/ 224 h 349"/>
                <a:gd name="T82" fmla="*/ 78 w 117"/>
                <a:gd name="T83" fmla="*/ 208 h 349"/>
                <a:gd name="T84" fmla="*/ 83 w 117"/>
                <a:gd name="T85" fmla="*/ 196 h 349"/>
                <a:gd name="T86" fmla="*/ 88 w 117"/>
                <a:gd name="T87" fmla="*/ 176 h 349"/>
                <a:gd name="T88" fmla="*/ 90 w 117"/>
                <a:gd name="T89" fmla="*/ 173 h 349"/>
                <a:gd name="T90" fmla="*/ 90 w 117"/>
                <a:gd name="T91" fmla="*/ 163 h 349"/>
                <a:gd name="T92" fmla="*/ 99 w 117"/>
                <a:gd name="T93" fmla="*/ 164 h 349"/>
                <a:gd name="T94" fmla="*/ 108 w 117"/>
                <a:gd name="T95" fmla="*/ 114 h 349"/>
                <a:gd name="T96" fmla="*/ 114 w 117"/>
                <a:gd name="T97" fmla="*/ 39 h 349"/>
                <a:gd name="T98" fmla="*/ 112 w 117"/>
                <a:gd name="T99" fmla="*/ 15 h 349"/>
                <a:gd name="T100" fmla="*/ 101 w 117"/>
                <a:gd name="T101" fmla="*/ 0 h 349"/>
                <a:gd name="T102" fmla="*/ 94 w 117"/>
                <a:gd name="T103" fmla="*/ 73 h 349"/>
                <a:gd name="T104" fmla="*/ 93 w 117"/>
                <a:gd name="T105" fmla="*/ 42 h 349"/>
                <a:gd name="T106" fmla="*/ 83 w 117"/>
                <a:gd name="T107" fmla="*/ 51 h 349"/>
                <a:gd name="T108" fmla="*/ 60 w 117"/>
                <a:gd name="T109" fmla="*/ 141 h 349"/>
                <a:gd name="T110" fmla="*/ 55 w 117"/>
                <a:gd name="T111" fmla="*/ 163 h 349"/>
                <a:gd name="T112" fmla="*/ 73 w 117"/>
                <a:gd name="T113" fmla="*/ 68 h 349"/>
                <a:gd name="T114" fmla="*/ 77 w 117"/>
                <a:gd name="T115" fmla="*/ 49 h 349"/>
                <a:gd name="T116" fmla="*/ 69 w 117"/>
                <a:gd name="T117" fmla="*/ 21 h 349"/>
                <a:gd name="T118" fmla="*/ 72 w 117"/>
                <a:gd name="T119" fmla="*/ 5 h 349"/>
                <a:gd name="T120" fmla="*/ 58 w 117"/>
                <a:gd name="T121" fmla="*/ 38 h 349"/>
                <a:gd name="T122" fmla="*/ 57 w 117"/>
                <a:gd name="T123" fmla="*/ 14 h 349"/>
                <a:gd name="T124" fmla="*/ 43 w 117"/>
                <a:gd name="T125" fmla="*/ 3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" h="349">
                  <a:moveTo>
                    <a:pt x="83" y="182"/>
                  </a:moveTo>
                  <a:cubicBezTo>
                    <a:pt x="86" y="183"/>
                    <a:pt x="84" y="182"/>
                    <a:pt x="85" y="184"/>
                  </a:cubicBezTo>
                  <a:cubicBezTo>
                    <a:pt x="81" y="183"/>
                    <a:pt x="83" y="183"/>
                    <a:pt x="83" y="182"/>
                  </a:cubicBezTo>
                  <a:close/>
                  <a:moveTo>
                    <a:pt x="53" y="167"/>
                  </a:moveTo>
                  <a:cubicBezTo>
                    <a:pt x="54" y="168"/>
                    <a:pt x="54" y="167"/>
                    <a:pt x="53" y="169"/>
                  </a:cubicBezTo>
                  <a:cubicBezTo>
                    <a:pt x="53" y="169"/>
                    <a:pt x="51" y="170"/>
                    <a:pt x="53" y="167"/>
                  </a:cubicBezTo>
                  <a:close/>
                  <a:moveTo>
                    <a:pt x="96" y="137"/>
                  </a:moveTo>
                  <a:cubicBezTo>
                    <a:pt x="97" y="140"/>
                    <a:pt x="96" y="140"/>
                    <a:pt x="96" y="140"/>
                  </a:cubicBezTo>
                  <a:cubicBezTo>
                    <a:pt x="95" y="137"/>
                    <a:pt x="95" y="140"/>
                    <a:pt x="96" y="137"/>
                  </a:cubicBezTo>
                  <a:close/>
                  <a:moveTo>
                    <a:pt x="29" y="132"/>
                  </a:moveTo>
                  <a:cubicBezTo>
                    <a:pt x="29" y="132"/>
                    <a:pt x="29" y="131"/>
                    <a:pt x="28" y="132"/>
                  </a:cubicBezTo>
                  <a:cubicBezTo>
                    <a:pt x="25" y="134"/>
                    <a:pt x="29" y="134"/>
                    <a:pt x="26" y="135"/>
                  </a:cubicBezTo>
                  <a:cubicBezTo>
                    <a:pt x="26" y="128"/>
                    <a:pt x="26" y="122"/>
                    <a:pt x="28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23"/>
                    <a:pt x="30" y="116"/>
                    <a:pt x="29" y="122"/>
                  </a:cubicBezTo>
                  <a:cubicBezTo>
                    <a:pt x="29" y="125"/>
                    <a:pt x="29" y="129"/>
                    <a:pt x="29" y="132"/>
                  </a:cubicBezTo>
                  <a:close/>
                  <a:moveTo>
                    <a:pt x="98" y="98"/>
                  </a:moveTo>
                  <a:cubicBezTo>
                    <a:pt x="99" y="95"/>
                    <a:pt x="98" y="97"/>
                    <a:pt x="99" y="95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6"/>
                    <a:pt x="101" y="96"/>
                    <a:pt x="98" y="98"/>
                  </a:cubicBezTo>
                  <a:close/>
                  <a:moveTo>
                    <a:pt x="28" y="110"/>
                  </a:moveTo>
                  <a:cubicBezTo>
                    <a:pt x="28" y="106"/>
                    <a:pt x="33" y="82"/>
                    <a:pt x="34" y="77"/>
                  </a:cubicBezTo>
                  <a:cubicBezTo>
                    <a:pt x="35" y="78"/>
                    <a:pt x="36" y="75"/>
                    <a:pt x="36" y="81"/>
                  </a:cubicBezTo>
                  <a:cubicBezTo>
                    <a:pt x="36" y="81"/>
                    <a:pt x="35" y="86"/>
                    <a:pt x="35" y="86"/>
                  </a:cubicBezTo>
                  <a:cubicBezTo>
                    <a:pt x="34" y="95"/>
                    <a:pt x="33" y="96"/>
                    <a:pt x="32" y="105"/>
                  </a:cubicBezTo>
                  <a:cubicBezTo>
                    <a:pt x="32" y="109"/>
                    <a:pt x="31" y="112"/>
                    <a:pt x="28" y="110"/>
                  </a:cubicBezTo>
                  <a:close/>
                  <a:moveTo>
                    <a:pt x="35" y="76"/>
                  </a:moveTo>
                  <a:cubicBezTo>
                    <a:pt x="35" y="71"/>
                    <a:pt x="35" y="64"/>
                    <a:pt x="38" y="61"/>
                  </a:cubicBezTo>
                  <a:cubicBezTo>
                    <a:pt x="42" y="65"/>
                    <a:pt x="38" y="65"/>
                    <a:pt x="38" y="70"/>
                  </a:cubicBezTo>
                  <a:cubicBezTo>
                    <a:pt x="38" y="74"/>
                    <a:pt x="40" y="75"/>
                    <a:pt x="35" y="76"/>
                  </a:cubicBezTo>
                  <a:close/>
                  <a:moveTo>
                    <a:pt x="50" y="53"/>
                  </a:moveTo>
                  <a:cubicBezTo>
                    <a:pt x="52" y="55"/>
                    <a:pt x="52" y="53"/>
                    <a:pt x="51" y="56"/>
                  </a:cubicBezTo>
                  <a:cubicBezTo>
                    <a:pt x="51" y="56"/>
                    <a:pt x="49" y="57"/>
                    <a:pt x="50" y="53"/>
                  </a:cubicBezTo>
                  <a:close/>
                  <a:moveTo>
                    <a:pt x="38" y="59"/>
                  </a:moveTo>
                  <a:cubicBezTo>
                    <a:pt x="38" y="57"/>
                    <a:pt x="39" y="55"/>
                    <a:pt x="39" y="53"/>
                  </a:cubicBezTo>
                  <a:cubicBezTo>
                    <a:pt x="43" y="57"/>
                    <a:pt x="41" y="56"/>
                    <a:pt x="41" y="57"/>
                  </a:cubicBezTo>
                  <a:cubicBezTo>
                    <a:pt x="40" y="59"/>
                    <a:pt x="38" y="59"/>
                    <a:pt x="38" y="59"/>
                  </a:cubicBezTo>
                  <a:close/>
                  <a:moveTo>
                    <a:pt x="46" y="25"/>
                  </a:moveTo>
                  <a:cubicBezTo>
                    <a:pt x="47" y="22"/>
                    <a:pt x="47" y="27"/>
                    <a:pt x="47" y="21"/>
                  </a:cubicBezTo>
                  <a:cubicBezTo>
                    <a:pt x="48" y="17"/>
                    <a:pt x="50" y="13"/>
                    <a:pt x="51" y="1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5"/>
                    <a:pt x="50" y="6"/>
                    <a:pt x="50" y="5"/>
                  </a:cubicBezTo>
                  <a:cubicBezTo>
                    <a:pt x="46" y="6"/>
                    <a:pt x="48" y="6"/>
                    <a:pt x="46" y="10"/>
                  </a:cubicBezTo>
                  <a:cubicBezTo>
                    <a:pt x="44" y="15"/>
                    <a:pt x="39" y="21"/>
                    <a:pt x="41" y="29"/>
                  </a:cubicBezTo>
                  <a:cubicBezTo>
                    <a:pt x="38" y="27"/>
                    <a:pt x="40" y="27"/>
                    <a:pt x="37" y="27"/>
                  </a:cubicBezTo>
                  <a:cubicBezTo>
                    <a:pt x="35" y="33"/>
                    <a:pt x="37" y="32"/>
                    <a:pt x="37" y="33"/>
                  </a:cubicBezTo>
                  <a:cubicBezTo>
                    <a:pt x="34" y="34"/>
                    <a:pt x="36" y="32"/>
                    <a:pt x="35" y="35"/>
                  </a:cubicBezTo>
                  <a:cubicBezTo>
                    <a:pt x="32" y="41"/>
                    <a:pt x="30" y="49"/>
                    <a:pt x="29" y="52"/>
                  </a:cubicBezTo>
                  <a:cubicBezTo>
                    <a:pt x="28" y="55"/>
                    <a:pt x="29" y="51"/>
                    <a:pt x="28" y="55"/>
                  </a:cubicBezTo>
                  <a:cubicBezTo>
                    <a:pt x="26" y="59"/>
                    <a:pt x="28" y="59"/>
                    <a:pt x="25" y="62"/>
                  </a:cubicBezTo>
                  <a:cubicBezTo>
                    <a:pt x="24" y="66"/>
                    <a:pt x="24" y="68"/>
                    <a:pt x="23" y="7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81"/>
                    <a:pt x="18" y="79"/>
                    <a:pt x="22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4"/>
                    <a:pt x="15" y="96"/>
                    <a:pt x="16" y="100"/>
                  </a:cubicBezTo>
                  <a:cubicBezTo>
                    <a:pt x="13" y="103"/>
                    <a:pt x="15" y="101"/>
                    <a:pt x="13" y="105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10"/>
                    <a:pt x="12" y="110"/>
                    <a:pt x="12" y="112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0" y="121"/>
                    <a:pt x="11" y="119"/>
                    <a:pt x="10" y="12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2"/>
                    <a:pt x="7" y="132"/>
                  </a:cubicBezTo>
                  <a:cubicBezTo>
                    <a:pt x="7" y="132"/>
                    <a:pt x="6" y="133"/>
                    <a:pt x="6" y="133"/>
                  </a:cubicBezTo>
                  <a:cubicBezTo>
                    <a:pt x="4" y="137"/>
                    <a:pt x="4" y="144"/>
                    <a:pt x="4" y="150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6"/>
                    <a:pt x="6" y="154"/>
                    <a:pt x="4" y="157"/>
                  </a:cubicBezTo>
                  <a:cubicBezTo>
                    <a:pt x="5" y="159"/>
                    <a:pt x="5" y="159"/>
                    <a:pt x="6" y="161"/>
                  </a:cubicBezTo>
                  <a:cubicBezTo>
                    <a:pt x="7" y="163"/>
                    <a:pt x="6" y="163"/>
                    <a:pt x="7" y="165"/>
                  </a:cubicBezTo>
                  <a:cubicBezTo>
                    <a:pt x="4" y="169"/>
                    <a:pt x="6" y="163"/>
                    <a:pt x="5" y="170"/>
                  </a:cubicBezTo>
                  <a:cubicBezTo>
                    <a:pt x="5" y="171"/>
                    <a:pt x="5" y="175"/>
                    <a:pt x="5" y="176"/>
                  </a:cubicBezTo>
                  <a:cubicBezTo>
                    <a:pt x="9" y="181"/>
                    <a:pt x="7" y="187"/>
                    <a:pt x="7" y="189"/>
                  </a:cubicBezTo>
                  <a:cubicBezTo>
                    <a:pt x="7" y="192"/>
                    <a:pt x="7" y="191"/>
                    <a:pt x="7" y="193"/>
                  </a:cubicBezTo>
                  <a:cubicBezTo>
                    <a:pt x="5" y="199"/>
                    <a:pt x="6" y="194"/>
                    <a:pt x="6" y="202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7" y="222"/>
                    <a:pt x="6" y="220"/>
                    <a:pt x="6" y="222"/>
                  </a:cubicBezTo>
                  <a:cubicBezTo>
                    <a:pt x="6" y="223"/>
                    <a:pt x="7" y="225"/>
                    <a:pt x="7" y="226"/>
                  </a:cubicBezTo>
                  <a:cubicBezTo>
                    <a:pt x="5" y="229"/>
                    <a:pt x="4" y="232"/>
                    <a:pt x="3" y="235"/>
                  </a:cubicBezTo>
                  <a:cubicBezTo>
                    <a:pt x="2" y="238"/>
                    <a:pt x="2" y="235"/>
                    <a:pt x="3" y="237"/>
                  </a:cubicBezTo>
                  <a:cubicBezTo>
                    <a:pt x="2" y="242"/>
                    <a:pt x="2" y="245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6" y="246"/>
                    <a:pt x="6" y="247"/>
                    <a:pt x="8" y="247"/>
                  </a:cubicBezTo>
                  <a:cubicBezTo>
                    <a:pt x="8" y="240"/>
                    <a:pt x="9" y="244"/>
                    <a:pt x="10" y="241"/>
                  </a:cubicBezTo>
                  <a:cubicBezTo>
                    <a:pt x="10" y="238"/>
                    <a:pt x="9" y="239"/>
                    <a:pt x="9" y="237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10" y="233"/>
                    <a:pt x="9" y="229"/>
                    <a:pt x="11" y="225"/>
                  </a:cubicBezTo>
                  <a:cubicBezTo>
                    <a:pt x="13" y="218"/>
                    <a:pt x="12" y="218"/>
                    <a:pt x="10" y="216"/>
                  </a:cubicBezTo>
                  <a:cubicBezTo>
                    <a:pt x="12" y="215"/>
                    <a:pt x="11" y="216"/>
                    <a:pt x="13" y="215"/>
                  </a:cubicBezTo>
                  <a:cubicBezTo>
                    <a:pt x="13" y="209"/>
                    <a:pt x="14" y="206"/>
                    <a:pt x="15" y="200"/>
                  </a:cubicBezTo>
                  <a:cubicBezTo>
                    <a:pt x="16" y="193"/>
                    <a:pt x="14" y="193"/>
                    <a:pt x="14" y="186"/>
                  </a:cubicBezTo>
                  <a:cubicBezTo>
                    <a:pt x="19" y="184"/>
                    <a:pt x="14" y="177"/>
                    <a:pt x="21" y="175"/>
                  </a:cubicBezTo>
                  <a:cubicBezTo>
                    <a:pt x="20" y="179"/>
                    <a:pt x="20" y="182"/>
                    <a:pt x="19" y="186"/>
                  </a:cubicBezTo>
                  <a:cubicBezTo>
                    <a:pt x="17" y="195"/>
                    <a:pt x="18" y="201"/>
                    <a:pt x="17" y="209"/>
                  </a:cubicBezTo>
                  <a:cubicBezTo>
                    <a:pt x="17" y="209"/>
                    <a:pt x="17" y="209"/>
                    <a:pt x="16" y="20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9"/>
                    <a:pt x="13" y="231"/>
                    <a:pt x="13" y="234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73"/>
                    <a:pt x="8" y="297"/>
                    <a:pt x="6" y="302"/>
                  </a:cubicBezTo>
                  <a:cubicBezTo>
                    <a:pt x="5" y="304"/>
                    <a:pt x="5" y="303"/>
                    <a:pt x="5" y="307"/>
                  </a:cubicBezTo>
                  <a:cubicBezTo>
                    <a:pt x="5" y="309"/>
                    <a:pt x="5" y="310"/>
                    <a:pt x="6" y="313"/>
                  </a:cubicBezTo>
                  <a:cubicBezTo>
                    <a:pt x="6" y="314"/>
                    <a:pt x="6" y="314"/>
                    <a:pt x="6" y="315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5" y="328"/>
                    <a:pt x="5" y="328"/>
                    <a:pt x="5" y="328"/>
                  </a:cubicBezTo>
                  <a:cubicBezTo>
                    <a:pt x="5" y="331"/>
                    <a:pt x="6" y="326"/>
                    <a:pt x="5" y="330"/>
                  </a:cubicBezTo>
                  <a:cubicBezTo>
                    <a:pt x="5" y="330"/>
                    <a:pt x="4" y="332"/>
                    <a:pt x="4" y="332"/>
                  </a:cubicBezTo>
                  <a:cubicBezTo>
                    <a:pt x="3" y="333"/>
                    <a:pt x="4" y="332"/>
                    <a:pt x="2" y="333"/>
                  </a:cubicBezTo>
                  <a:cubicBezTo>
                    <a:pt x="2" y="333"/>
                    <a:pt x="2" y="334"/>
                    <a:pt x="2" y="334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3" y="340"/>
                    <a:pt x="0" y="340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3" y="339"/>
                    <a:pt x="3" y="338"/>
                  </a:cubicBezTo>
                  <a:cubicBezTo>
                    <a:pt x="3" y="338"/>
                    <a:pt x="4" y="338"/>
                    <a:pt x="4" y="338"/>
                  </a:cubicBezTo>
                  <a:cubicBezTo>
                    <a:pt x="4" y="341"/>
                    <a:pt x="3" y="341"/>
                    <a:pt x="5" y="344"/>
                  </a:cubicBezTo>
                  <a:cubicBezTo>
                    <a:pt x="6" y="342"/>
                    <a:pt x="5" y="343"/>
                    <a:pt x="5" y="339"/>
                  </a:cubicBezTo>
                  <a:cubicBezTo>
                    <a:pt x="10" y="337"/>
                    <a:pt x="7" y="338"/>
                    <a:pt x="10" y="335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2" y="320"/>
                    <a:pt x="13" y="318"/>
                    <a:pt x="13" y="321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12" y="337"/>
                    <a:pt x="11" y="338"/>
                    <a:pt x="11" y="339"/>
                  </a:cubicBezTo>
                  <a:cubicBezTo>
                    <a:pt x="11" y="342"/>
                    <a:pt x="12" y="343"/>
                    <a:pt x="12" y="347"/>
                  </a:cubicBezTo>
                  <a:cubicBezTo>
                    <a:pt x="14" y="346"/>
                    <a:pt x="14" y="346"/>
                    <a:pt x="16" y="345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20" y="347"/>
                    <a:pt x="21" y="345"/>
                    <a:pt x="21" y="343"/>
                  </a:cubicBezTo>
                  <a:cubicBezTo>
                    <a:pt x="21" y="342"/>
                    <a:pt x="21" y="342"/>
                    <a:pt x="22" y="342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2" y="341"/>
                    <a:pt x="22" y="340"/>
                    <a:pt x="22" y="339"/>
                  </a:cubicBezTo>
                  <a:cubicBezTo>
                    <a:pt x="24" y="323"/>
                    <a:pt x="24" y="323"/>
                    <a:pt x="24" y="323"/>
                  </a:cubicBezTo>
                  <a:cubicBezTo>
                    <a:pt x="23" y="319"/>
                    <a:pt x="24" y="323"/>
                    <a:pt x="23" y="319"/>
                  </a:cubicBezTo>
                  <a:cubicBezTo>
                    <a:pt x="26" y="314"/>
                    <a:pt x="27" y="309"/>
                    <a:pt x="25" y="304"/>
                  </a:cubicBezTo>
                  <a:cubicBezTo>
                    <a:pt x="26" y="302"/>
                    <a:pt x="26" y="301"/>
                    <a:pt x="27" y="299"/>
                  </a:cubicBezTo>
                  <a:cubicBezTo>
                    <a:pt x="29" y="293"/>
                    <a:pt x="29" y="288"/>
                    <a:pt x="30" y="281"/>
                  </a:cubicBezTo>
                  <a:cubicBezTo>
                    <a:pt x="30" y="279"/>
                    <a:pt x="31" y="273"/>
                    <a:pt x="32" y="269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39"/>
                    <a:pt x="37" y="239"/>
                    <a:pt x="38" y="232"/>
                  </a:cubicBezTo>
                  <a:cubicBezTo>
                    <a:pt x="38" y="230"/>
                    <a:pt x="39" y="222"/>
                    <a:pt x="40" y="220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3" y="230"/>
                    <a:pt x="41" y="232"/>
                    <a:pt x="41" y="238"/>
                  </a:cubicBezTo>
                  <a:cubicBezTo>
                    <a:pt x="41" y="241"/>
                    <a:pt x="41" y="242"/>
                    <a:pt x="41" y="245"/>
                  </a:cubicBezTo>
                  <a:cubicBezTo>
                    <a:pt x="42" y="256"/>
                    <a:pt x="38" y="270"/>
                    <a:pt x="36" y="281"/>
                  </a:cubicBezTo>
                  <a:cubicBezTo>
                    <a:pt x="36" y="284"/>
                    <a:pt x="36" y="284"/>
                    <a:pt x="35" y="287"/>
                  </a:cubicBezTo>
                  <a:cubicBezTo>
                    <a:pt x="33" y="294"/>
                    <a:pt x="34" y="303"/>
                    <a:pt x="32" y="309"/>
                  </a:cubicBezTo>
                  <a:cubicBezTo>
                    <a:pt x="31" y="315"/>
                    <a:pt x="33" y="318"/>
                    <a:pt x="32" y="324"/>
                  </a:cubicBezTo>
                  <a:cubicBezTo>
                    <a:pt x="37" y="323"/>
                    <a:pt x="37" y="323"/>
                    <a:pt x="37" y="323"/>
                  </a:cubicBezTo>
                  <a:cubicBezTo>
                    <a:pt x="36" y="316"/>
                    <a:pt x="37" y="320"/>
                    <a:pt x="38" y="318"/>
                  </a:cubicBezTo>
                  <a:cubicBezTo>
                    <a:pt x="41" y="312"/>
                    <a:pt x="42" y="303"/>
                    <a:pt x="44" y="298"/>
                  </a:cubicBezTo>
                  <a:cubicBezTo>
                    <a:pt x="45" y="295"/>
                    <a:pt x="45" y="296"/>
                    <a:pt x="46" y="294"/>
                  </a:cubicBezTo>
                  <a:cubicBezTo>
                    <a:pt x="47" y="292"/>
                    <a:pt x="48" y="288"/>
                    <a:pt x="49" y="284"/>
                  </a:cubicBezTo>
                  <a:cubicBezTo>
                    <a:pt x="49" y="283"/>
                    <a:pt x="49" y="282"/>
                    <a:pt x="50" y="281"/>
                  </a:cubicBezTo>
                  <a:cubicBezTo>
                    <a:pt x="50" y="281"/>
                    <a:pt x="50" y="281"/>
                    <a:pt x="50" y="280"/>
                  </a:cubicBezTo>
                  <a:cubicBezTo>
                    <a:pt x="52" y="274"/>
                    <a:pt x="52" y="274"/>
                    <a:pt x="52" y="274"/>
                  </a:cubicBezTo>
                  <a:cubicBezTo>
                    <a:pt x="53" y="271"/>
                    <a:pt x="53" y="268"/>
                    <a:pt x="54" y="264"/>
                  </a:cubicBezTo>
                  <a:cubicBezTo>
                    <a:pt x="56" y="258"/>
                    <a:pt x="57" y="249"/>
                    <a:pt x="58" y="242"/>
                  </a:cubicBezTo>
                  <a:cubicBezTo>
                    <a:pt x="62" y="241"/>
                    <a:pt x="61" y="243"/>
                    <a:pt x="63" y="239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3" y="240"/>
                    <a:pt x="64" y="240"/>
                    <a:pt x="64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5" y="242"/>
                    <a:pt x="66" y="243"/>
                    <a:pt x="66" y="243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70" y="235"/>
                    <a:pt x="68" y="237"/>
                    <a:pt x="71" y="235"/>
                  </a:cubicBezTo>
                  <a:cubicBezTo>
                    <a:pt x="70" y="230"/>
                    <a:pt x="71" y="229"/>
                    <a:pt x="72" y="224"/>
                  </a:cubicBezTo>
                  <a:cubicBezTo>
                    <a:pt x="75" y="215"/>
                    <a:pt x="75" y="215"/>
                    <a:pt x="75" y="215"/>
                  </a:cubicBezTo>
                  <a:cubicBezTo>
                    <a:pt x="76" y="214"/>
                    <a:pt x="75" y="215"/>
                    <a:pt x="76" y="213"/>
                  </a:cubicBezTo>
                  <a:cubicBezTo>
                    <a:pt x="74" y="212"/>
                    <a:pt x="79" y="212"/>
                    <a:pt x="74" y="212"/>
                  </a:cubicBezTo>
                  <a:cubicBezTo>
                    <a:pt x="74" y="209"/>
                    <a:pt x="75" y="211"/>
                    <a:pt x="78" y="208"/>
                  </a:cubicBezTo>
                  <a:cubicBezTo>
                    <a:pt x="79" y="207"/>
                    <a:pt x="79" y="207"/>
                    <a:pt x="79" y="207"/>
                  </a:cubicBezTo>
                  <a:cubicBezTo>
                    <a:pt x="80" y="205"/>
                    <a:pt x="82" y="205"/>
                    <a:pt x="81" y="203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3" y="196"/>
                  </a:cubicBezTo>
                  <a:cubicBezTo>
                    <a:pt x="87" y="190"/>
                    <a:pt x="85" y="190"/>
                    <a:pt x="89" y="184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7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90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89" y="169"/>
                    <a:pt x="91" y="172"/>
                    <a:pt x="91" y="169"/>
                  </a:cubicBezTo>
                  <a:cubicBezTo>
                    <a:pt x="91" y="168"/>
                    <a:pt x="91" y="167"/>
                    <a:pt x="91" y="166"/>
                  </a:cubicBezTo>
                  <a:cubicBezTo>
                    <a:pt x="91" y="161"/>
                    <a:pt x="91" y="165"/>
                    <a:pt x="90" y="163"/>
                  </a:cubicBezTo>
                  <a:cubicBezTo>
                    <a:pt x="93" y="162"/>
                    <a:pt x="92" y="163"/>
                    <a:pt x="94" y="160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5" y="168"/>
                    <a:pt x="94" y="167"/>
                    <a:pt x="95" y="168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4" y="145"/>
                    <a:pt x="104" y="141"/>
                    <a:pt x="105" y="136"/>
                  </a:cubicBezTo>
                  <a:cubicBezTo>
                    <a:pt x="106" y="132"/>
                    <a:pt x="106" y="131"/>
                    <a:pt x="106" y="126"/>
                  </a:cubicBezTo>
                  <a:cubicBezTo>
                    <a:pt x="107" y="122"/>
                    <a:pt x="113" y="118"/>
                    <a:pt x="108" y="114"/>
                  </a:cubicBezTo>
                  <a:cubicBezTo>
                    <a:pt x="114" y="112"/>
                    <a:pt x="112" y="111"/>
                    <a:pt x="114" y="100"/>
                  </a:cubicBezTo>
                  <a:cubicBezTo>
                    <a:pt x="117" y="83"/>
                    <a:pt x="115" y="91"/>
                    <a:pt x="115" y="82"/>
                  </a:cubicBezTo>
                  <a:cubicBezTo>
                    <a:pt x="115" y="69"/>
                    <a:pt x="116" y="52"/>
                    <a:pt x="116" y="38"/>
                  </a:cubicBezTo>
                  <a:cubicBezTo>
                    <a:pt x="116" y="38"/>
                    <a:pt x="114" y="39"/>
                    <a:pt x="114" y="39"/>
                  </a:cubicBezTo>
                  <a:cubicBezTo>
                    <a:pt x="110" y="39"/>
                    <a:pt x="113" y="32"/>
                    <a:pt x="114" y="3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7"/>
                    <a:pt x="112" y="16"/>
                    <a:pt x="112" y="15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2"/>
                    <a:pt x="100" y="1"/>
                    <a:pt x="100" y="3"/>
                  </a:cubicBezTo>
                  <a:cubicBezTo>
                    <a:pt x="98" y="8"/>
                    <a:pt x="98" y="17"/>
                    <a:pt x="98" y="22"/>
                  </a:cubicBezTo>
                  <a:cubicBezTo>
                    <a:pt x="97" y="28"/>
                    <a:pt x="97" y="36"/>
                    <a:pt x="96" y="42"/>
                  </a:cubicBezTo>
                  <a:cubicBezTo>
                    <a:pt x="96" y="55"/>
                    <a:pt x="94" y="62"/>
                    <a:pt x="94" y="73"/>
                  </a:cubicBezTo>
                  <a:cubicBezTo>
                    <a:pt x="93" y="76"/>
                    <a:pt x="93" y="78"/>
                    <a:pt x="91" y="80"/>
                  </a:cubicBezTo>
                  <a:cubicBezTo>
                    <a:pt x="93" y="73"/>
                    <a:pt x="90" y="73"/>
                    <a:pt x="91" y="67"/>
                  </a:cubicBezTo>
                  <a:cubicBezTo>
                    <a:pt x="92" y="64"/>
                    <a:pt x="91" y="60"/>
                    <a:pt x="91" y="58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1" y="42"/>
                    <a:pt x="92" y="42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8" y="45"/>
                    <a:pt x="88" y="45"/>
                    <a:pt x="87" y="46"/>
                  </a:cubicBezTo>
                  <a:cubicBezTo>
                    <a:pt x="83" y="49"/>
                    <a:pt x="85" y="46"/>
                    <a:pt x="83" y="51"/>
                  </a:cubicBezTo>
                  <a:cubicBezTo>
                    <a:pt x="80" y="57"/>
                    <a:pt x="76" y="75"/>
                    <a:pt x="74" y="83"/>
                  </a:cubicBezTo>
                  <a:cubicBezTo>
                    <a:pt x="72" y="89"/>
                    <a:pt x="71" y="93"/>
                    <a:pt x="70" y="99"/>
                  </a:cubicBezTo>
                  <a:cubicBezTo>
                    <a:pt x="68" y="111"/>
                    <a:pt x="64" y="121"/>
                    <a:pt x="62" y="132"/>
                  </a:cubicBezTo>
                  <a:cubicBezTo>
                    <a:pt x="62" y="136"/>
                    <a:pt x="61" y="135"/>
                    <a:pt x="60" y="141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8" y="158"/>
                    <a:pt x="58" y="157"/>
                    <a:pt x="56" y="160"/>
                  </a:cubicBezTo>
                  <a:cubicBezTo>
                    <a:pt x="55" y="161"/>
                    <a:pt x="55" y="161"/>
                    <a:pt x="55" y="162"/>
                  </a:cubicBezTo>
                  <a:cubicBezTo>
                    <a:pt x="55" y="162"/>
                    <a:pt x="55" y="163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3" y="150"/>
                    <a:pt x="57" y="146"/>
                    <a:pt x="58" y="135"/>
                  </a:cubicBezTo>
                  <a:cubicBezTo>
                    <a:pt x="58" y="132"/>
                    <a:pt x="60" y="124"/>
                    <a:pt x="61" y="121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61"/>
                    <a:pt x="75" y="63"/>
                    <a:pt x="74" y="55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3" y="53"/>
                    <a:pt x="76" y="53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2" y="45"/>
                    <a:pt x="70" y="44"/>
                    <a:pt x="67" y="45"/>
                  </a:cubicBezTo>
                  <a:cubicBezTo>
                    <a:pt x="70" y="34"/>
                    <a:pt x="70" y="35"/>
                    <a:pt x="69" y="25"/>
                  </a:cubicBezTo>
                  <a:cubicBezTo>
                    <a:pt x="69" y="24"/>
                    <a:pt x="69" y="22"/>
                    <a:pt x="69" y="21"/>
                  </a:cubicBezTo>
                  <a:cubicBezTo>
                    <a:pt x="69" y="17"/>
                    <a:pt x="69" y="20"/>
                    <a:pt x="68" y="19"/>
                  </a:cubicBezTo>
                  <a:cubicBezTo>
                    <a:pt x="68" y="19"/>
                    <a:pt x="69" y="19"/>
                    <a:pt x="69" y="18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2" y="15"/>
                    <a:pt x="74" y="10"/>
                    <a:pt x="72" y="5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7" y="13"/>
                    <a:pt x="66" y="11"/>
                    <a:pt x="65" y="15"/>
                  </a:cubicBezTo>
                  <a:cubicBezTo>
                    <a:pt x="62" y="22"/>
                    <a:pt x="59" y="29"/>
                    <a:pt x="58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5" y="41"/>
                    <a:pt x="58" y="41"/>
                    <a:pt x="53" y="43"/>
                  </a:cubicBezTo>
                  <a:cubicBezTo>
                    <a:pt x="55" y="37"/>
                    <a:pt x="55" y="29"/>
                    <a:pt x="56" y="23"/>
                  </a:cubicBezTo>
                  <a:cubicBezTo>
                    <a:pt x="58" y="20"/>
                    <a:pt x="58" y="17"/>
                    <a:pt x="57" y="1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9"/>
                    <a:pt x="51" y="29"/>
                    <a:pt x="51" y="32"/>
                  </a:cubicBezTo>
                  <a:cubicBezTo>
                    <a:pt x="43" y="35"/>
                    <a:pt x="47" y="42"/>
                    <a:pt x="43" y="44"/>
                  </a:cubicBezTo>
                  <a:cubicBezTo>
                    <a:pt x="43" y="42"/>
                    <a:pt x="43" y="42"/>
                    <a:pt x="43" y="39"/>
                  </a:cubicBezTo>
                  <a:cubicBezTo>
                    <a:pt x="46" y="26"/>
                    <a:pt x="46" y="26"/>
                    <a:pt x="46" y="26"/>
                  </a:cubicBezTo>
                  <a:lnTo>
                    <a:pt x="46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Freeform 39"/>
            <p:cNvSpPr>
              <a:spLocks noEditPoints="1"/>
            </p:cNvSpPr>
            <p:nvPr/>
          </p:nvSpPr>
          <p:spPr bwMode="auto">
            <a:xfrm>
              <a:off x="3932871" y="4882540"/>
              <a:ext cx="103324" cy="388247"/>
            </a:xfrm>
            <a:custGeom>
              <a:avLst/>
              <a:gdLst>
                <a:gd name="T0" fmla="*/ 89 w 103"/>
                <a:gd name="T1" fmla="*/ 251 h 386"/>
                <a:gd name="T2" fmla="*/ 78 w 103"/>
                <a:gd name="T3" fmla="*/ 216 h 386"/>
                <a:gd name="T4" fmla="*/ 25 w 103"/>
                <a:gd name="T5" fmla="*/ 172 h 386"/>
                <a:gd name="T6" fmla="*/ 24 w 103"/>
                <a:gd name="T7" fmla="*/ 138 h 386"/>
                <a:gd name="T8" fmla="*/ 61 w 103"/>
                <a:gd name="T9" fmla="*/ 14 h 386"/>
                <a:gd name="T10" fmla="*/ 53 w 103"/>
                <a:gd name="T11" fmla="*/ 0 h 386"/>
                <a:gd name="T12" fmla="*/ 58 w 103"/>
                <a:gd name="T13" fmla="*/ 26 h 386"/>
                <a:gd name="T14" fmla="*/ 57 w 103"/>
                <a:gd name="T15" fmla="*/ 49 h 386"/>
                <a:gd name="T16" fmla="*/ 48 w 103"/>
                <a:gd name="T17" fmla="*/ 46 h 386"/>
                <a:gd name="T18" fmla="*/ 49 w 103"/>
                <a:gd name="T19" fmla="*/ 53 h 386"/>
                <a:gd name="T20" fmla="*/ 49 w 103"/>
                <a:gd name="T21" fmla="*/ 83 h 386"/>
                <a:gd name="T22" fmla="*/ 54 w 103"/>
                <a:gd name="T23" fmla="*/ 141 h 386"/>
                <a:gd name="T24" fmla="*/ 59 w 103"/>
                <a:gd name="T25" fmla="*/ 201 h 386"/>
                <a:gd name="T26" fmla="*/ 57 w 103"/>
                <a:gd name="T27" fmla="*/ 211 h 386"/>
                <a:gd name="T28" fmla="*/ 52 w 103"/>
                <a:gd name="T29" fmla="*/ 182 h 386"/>
                <a:gd name="T30" fmla="*/ 51 w 103"/>
                <a:gd name="T31" fmla="*/ 169 h 386"/>
                <a:gd name="T32" fmla="*/ 45 w 103"/>
                <a:gd name="T33" fmla="*/ 127 h 386"/>
                <a:gd name="T34" fmla="*/ 36 w 103"/>
                <a:gd name="T35" fmla="*/ 75 h 386"/>
                <a:gd name="T36" fmla="*/ 29 w 103"/>
                <a:gd name="T37" fmla="*/ 37 h 386"/>
                <a:gd name="T38" fmla="*/ 18 w 103"/>
                <a:gd name="T39" fmla="*/ 23 h 386"/>
                <a:gd name="T40" fmla="*/ 8 w 103"/>
                <a:gd name="T41" fmla="*/ 4 h 386"/>
                <a:gd name="T42" fmla="*/ 2 w 103"/>
                <a:gd name="T43" fmla="*/ 46 h 386"/>
                <a:gd name="T44" fmla="*/ 4 w 103"/>
                <a:gd name="T45" fmla="*/ 87 h 386"/>
                <a:gd name="T46" fmla="*/ 7 w 103"/>
                <a:gd name="T47" fmla="*/ 141 h 386"/>
                <a:gd name="T48" fmla="*/ 11 w 103"/>
                <a:gd name="T49" fmla="*/ 167 h 386"/>
                <a:gd name="T50" fmla="*/ 24 w 103"/>
                <a:gd name="T51" fmla="*/ 218 h 386"/>
                <a:gd name="T52" fmla="*/ 22 w 103"/>
                <a:gd name="T53" fmla="*/ 193 h 386"/>
                <a:gd name="T54" fmla="*/ 21 w 103"/>
                <a:gd name="T55" fmla="*/ 180 h 386"/>
                <a:gd name="T56" fmla="*/ 35 w 103"/>
                <a:gd name="T57" fmla="*/ 247 h 386"/>
                <a:gd name="T58" fmla="*/ 47 w 103"/>
                <a:gd name="T59" fmla="*/ 286 h 386"/>
                <a:gd name="T60" fmla="*/ 59 w 103"/>
                <a:gd name="T61" fmla="*/ 339 h 386"/>
                <a:gd name="T62" fmla="*/ 64 w 103"/>
                <a:gd name="T63" fmla="*/ 357 h 386"/>
                <a:gd name="T64" fmla="*/ 69 w 103"/>
                <a:gd name="T65" fmla="*/ 358 h 386"/>
                <a:gd name="T66" fmla="*/ 76 w 103"/>
                <a:gd name="T67" fmla="*/ 381 h 386"/>
                <a:gd name="T68" fmla="*/ 87 w 103"/>
                <a:gd name="T69" fmla="*/ 376 h 386"/>
                <a:gd name="T70" fmla="*/ 90 w 103"/>
                <a:gd name="T71" fmla="*/ 367 h 386"/>
                <a:gd name="T72" fmla="*/ 97 w 103"/>
                <a:gd name="T73" fmla="*/ 334 h 386"/>
                <a:gd name="T74" fmla="*/ 103 w 103"/>
                <a:gd name="T75" fmla="*/ 314 h 386"/>
                <a:gd name="T76" fmla="*/ 101 w 103"/>
                <a:gd name="T77" fmla="*/ 288 h 386"/>
                <a:gd name="T78" fmla="*/ 97 w 103"/>
                <a:gd name="T79" fmla="*/ 271 h 386"/>
                <a:gd name="T80" fmla="*/ 94 w 103"/>
                <a:gd name="T81" fmla="*/ 262 h 386"/>
                <a:gd name="T82" fmla="*/ 94 w 103"/>
                <a:gd name="T83" fmla="*/ 252 h 386"/>
                <a:gd name="T84" fmla="*/ 93 w 103"/>
                <a:gd name="T85" fmla="*/ 239 h 386"/>
                <a:gd name="T86" fmla="*/ 96 w 103"/>
                <a:gd name="T87" fmla="*/ 235 h 386"/>
                <a:gd name="T88" fmla="*/ 95 w 103"/>
                <a:gd name="T89" fmla="*/ 217 h 386"/>
                <a:gd name="T90" fmla="*/ 90 w 103"/>
                <a:gd name="T91" fmla="*/ 198 h 386"/>
                <a:gd name="T92" fmla="*/ 93 w 103"/>
                <a:gd name="T93" fmla="*/ 181 h 386"/>
                <a:gd name="T94" fmla="*/ 98 w 103"/>
                <a:gd name="T95" fmla="*/ 168 h 386"/>
                <a:gd name="T96" fmla="*/ 94 w 103"/>
                <a:gd name="T97" fmla="*/ 136 h 386"/>
                <a:gd name="T98" fmla="*/ 85 w 103"/>
                <a:gd name="T99" fmla="*/ 107 h 386"/>
                <a:gd name="T100" fmla="*/ 83 w 103"/>
                <a:gd name="T101" fmla="*/ 91 h 386"/>
                <a:gd name="T102" fmla="*/ 72 w 103"/>
                <a:gd name="T103" fmla="*/ 47 h 386"/>
                <a:gd name="T104" fmla="*/ 61 w 103"/>
                <a:gd name="T105" fmla="*/ 1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386">
                  <a:moveTo>
                    <a:pt x="89" y="251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0" y="253"/>
                    <a:pt x="91" y="253"/>
                    <a:pt x="89" y="251"/>
                  </a:cubicBezTo>
                  <a:close/>
                  <a:moveTo>
                    <a:pt x="78" y="216"/>
                  </a:moveTo>
                  <a:cubicBezTo>
                    <a:pt x="79" y="214"/>
                    <a:pt x="79" y="214"/>
                    <a:pt x="81" y="214"/>
                  </a:cubicBezTo>
                  <a:cubicBezTo>
                    <a:pt x="80" y="218"/>
                    <a:pt x="80" y="218"/>
                    <a:pt x="80" y="218"/>
                  </a:cubicBezTo>
                  <a:lnTo>
                    <a:pt x="78" y="216"/>
                  </a:lnTo>
                  <a:close/>
                  <a:moveTo>
                    <a:pt x="24" y="138"/>
                  </a:moveTo>
                  <a:cubicBezTo>
                    <a:pt x="24" y="140"/>
                    <a:pt x="24" y="139"/>
                    <a:pt x="24" y="141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71"/>
                    <a:pt x="25" y="169"/>
                    <a:pt x="25" y="172"/>
                  </a:cubicBezTo>
                  <a:cubicBezTo>
                    <a:pt x="23" y="167"/>
                    <a:pt x="21" y="148"/>
                    <a:pt x="21" y="145"/>
                  </a:cubicBezTo>
                  <a:cubicBezTo>
                    <a:pt x="22" y="142"/>
                    <a:pt x="21" y="146"/>
                    <a:pt x="22" y="142"/>
                  </a:cubicBezTo>
                  <a:cubicBezTo>
                    <a:pt x="23" y="141"/>
                    <a:pt x="21" y="140"/>
                    <a:pt x="23" y="138"/>
                  </a:cubicBezTo>
                  <a:lnTo>
                    <a:pt x="24" y="138"/>
                  </a:lnTo>
                  <a:close/>
                  <a:moveTo>
                    <a:pt x="23" y="114"/>
                  </a:moveTo>
                  <a:cubicBezTo>
                    <a:pt x="23" y="134"/>
                    <a:pt x="23" y="134"/>
                    <a:pt x="23" y="134"/>
                  </a:cubicBezTo>
                  <a:cubicBezTo>
                    <a:pt x="21" y="130"/>
                    <a:pt x="19" y="118"/>
                    <a:pt x="23" y="114"/>
                  </a:cubicBezTo>
                  <a:close/>
                  <a:moveTo>
                    <a:pt x="61" y="14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9" y="7"/>
                    <a:pt x="59" y="7"/>
                    <a:pt x="59" y="5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3"/>
                    <a:pt x="53" y="5"/>
                    <a:pt x="54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6"/>
                    <a:pt x="54" y="19"/>
                    <a:pt x="55" y="23"/>
                  </a:cubicBezTo>
                  <a:cubicBezTo>
                    <a:pt x="56" y="24"/>
                    <a:pt x="57" y="24"/>
                    <a:pt x="58" y="26"/>
                  </a:cubicBezTo>
                  <a:cubicBezTo>
                    <a:pt x="56" y="28"/>
                    <a:pt x="56" y="31"/>
                    <a:pt x="54" y="34"/>
                  </a:cubicBezTo>
                  <a:cubicBezTo>
                    <a:pt x="55" y="38"/>
                    <a:pt x="56" y="38"/>
                    <a:pt x="53" y="4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3" y="48"/>
                    <a:pt x="52" y="46"/>
                    <a:pt x="50" y="42"/>
                  </a:cubicBezTo>
                  <a:cubicBezTo>
                    <a:pt x="49" y="39"/>
                    <a:pt x="50" y="40"/>
                    <a:pt x="49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4"/>
                    <a:pt x="47" y="55"/>
                    <a:pt x="45" y="57"/>
                  </a:cubicBezTo>
                  <a:cubicBezTo>
                    <a:pt x="49" y="65"/>
                    <a:pt x="44" y="71"/>
                    <a:pt x="51" y="76"/>
                  </a:cubicBezTo>
                  <a:cubicBezTo>
                    <a:pt x="49" y="83"/>
                    <a:pt x="50" y="78"/>
                    <a:pt x="52" y="84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7"/>
                    <a:pt x="49" y="90"/>
                    <a:pt x="49" y="9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5"/>
                    <a:pt x="53" y="137"/>
                    <a:pt x="53" y="139"/>
                  </a:cubicBezTo>
                  <a:cubicBezTo>
                    <a:pt x="53" y="142"/>
                    <a:pt x="53" y="139"/>
                    <a:pt x="54" y="141"/>
                  </a:cubicBezTo>
                  <a:cubicBezTo>
                    <a:pt x="54" y="141"/>
                    <a:pt x="54" y="142"/>
                    <a:pt x="54" y="142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5" y="148"/>
                    <a:pt x="55" y="149"/>
                    <a:pt x="55" y="149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3"/>
                    <a:pt x="60" y="208"/>
                    <a:pt x="60" y="21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59" y="238"/>
                    <a:pt x="59" y="231"/>
                    <a:pt x="59" y="228"/>
                  </a:cubicBezTo>
                  <a:cubicBezTo>
                    <a:pt x="59" y="221"/>
                    <a:pt x="58" y="217"/>
                    <a:pt x="57" y="211"/>
                  </a:cubicBezTo>
                  <a:cubicBezTo>
                    <a:pt x="54" y="204"/>
                    <a:pt x="55" y="194"/>
                    <a:pt x="54" y="189"/>
                  </a:cubicBezTo>
                  <a:cubicBezTo>
                    <a:pt x="52" y="184"/>
                    <a:pt x="54" y="190"/>
                    <a:pt x="52" y="187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3" y="181"/>
                  </a:cubicBezTo>
                  <a:cubicBezTo>
                    <a:pt x="50" y="177"/>
                    <a:pt x="52" y="182"/>
                    <a:pt x="50" y="177"/>
                  </a:cubicBezTo>
                  <a:cubicBezTo>
                    <a:pt x="50" y="174"/>
                    <a:pt x="50" y="175"/>
                    <a:pt x="49" y="172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47" y="161"/>
                    <a:pt x="49" y="159"/>
                    <a:pt x="48" y="153"/>
                  </a:cubicBezTo>
                  <a:cubicBezTo>
                    <a:pt x="46" y="144"/>
                    <a:pt x="45" y="147"/>
                    <a:pt x="46" y="137"/>
                  </a:cubicBezTo>
                  <a:cubicBezTo>
                    <a:pt x="45" y="136"/>
                    <a:pt x="46" y="135"/>
                    <a:pt x="43" y="135"/>
                  </a:cubicBezTo>
                  <a:cubicBezTo>
                    <a:pt x="43" y="127"/>
                    <a:pt x="42" y="130"/>
                    <a:pt x="45" y="127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08"/>
                    <a:pt x="40" y="109"/>
                    <a:pt x="42" y="108"/>
                  </a:cubicBezTo>
                  <a:cubicBezTo>
                    <a:pt x="40" y="104"/>
                    <a:pt x="40" y="96"/>
                    <a:pt x="40" y="9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4" y="71"/>
                    <a:pt x="34" y="69"/>
                    <a:pt x="34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8"/>
                    <a:pt x="32" y="57"/>
                    <a:pt x="31" y="54"/>
                  </a:cubicBezTo>
                  <a:cubicBezTo>
                    <a:pt x="29" y="46"/>
                    <a:pt x="32" y="41"/>
                    <a:pt x="29" y="37"/>
                  </a:cubicBezTo>
                  <a:cubicBezTo>
                    <a:pt x="31" y="31"/>
                    <a:pt x="29" y="27"/>
                    <a:pt x="29" y="20"/>
                  </a:cubicBezTo>
                  <a:cubicBezTo>
                    <a:pt x="28" y="16"/>
                    <a:pt x="26" y="9"/>
                    <a:pt x="24" y="7"/>
                  </a:cubicBezTo>
                  <a:cubicBezTo>
                    <a:pt x="21" y="9"/>
                    <a:pt x="23" y="9"/>
                    <a:pt x="20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19"/>
                    <a:pt x="13" y="10"/>
                    <a:pt x="14" y="5"/>
                  </a:cubicBezTo>
                  <a:cubicBezTo>
                    <a:pt x="12" y="5"/>
                    <a:pt x="9" y="6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6"/>
                    <a:pt x="4" y="14"/>
                    <a:pt x="4" y="15"/>
                  </a:cubicBezTo>
                  <a:cubicBezTo>
                    <a:pt x="2" y="23"/>
                    <a:pt x="1" y="38"/>
                    <a:pt x="2" y="46"/>
                  </a:cubicBezTo>
                  <a:cubicBezTo>
                    <a:pt x="2" y="51"/>
                    <a:pt x="1" y="54"/>
                    <a:pt x="0" y="57"/>
                  </a:cubicBezTo>
                  <a:cubicBezTo>
                    <a:pt x="1" y="61"/>
                    <a:pt x="1" y="57"/>
                    <a:pt x="1" y="60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9"/>
                    <a:pt x="2" y="84"/>
                    <a:pt x="4" y="87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4" y="101"/>
                    <a:pt x="4" y="111"/>
                    <a:pt x="5" y="123"/>
                  </a:cubicBezTo>
                  <a:cubicBezTo>
                    <a:pt x="6" y="127"/>
                    <a:pt x="5" y="129"/>
                    <a:pt x="6" y="133"/>
                  </a:cubicBezTo>
                  <a:cubicBezTo>
                    <a:pt x="6" y="136"/>
                    <a:pt x="6" y="136"/>
                    <a:pt x="7" y="141"/>
                  </a:cubicBezTo>
                  <a:cubicBezTo>
                    <a:pt x="7" y="145"/>
                    <a:pt x="7" y="146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8"/>
                    <a:pt x="11" y="16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7" y="192"/>
                    <a:pt x="20" y="198"/>
                    <a:pt x="21" y="203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5" y="220"/>
                    <a:pt x="26" y="221"/>
                    <a:pt x="29" y="221"/>
                  </a:cubicBezTo>
                  <a:cubicBezTo>
                    <a:pt x="30" y="210"/>
                    <a:pt x="27" y="214"/>
                    <a:pt x="25" y="209"/>
                  </a:cubicBezTo>
                  <a:cubicBezTo>
                    <a:pt x="25" y="206"/>
                    <a:pt x="25" y="201"/>
                    <a:pt x="25" y="200"/>
                  </a:cubicBezTo>
                  <a:cubicBezTo>
                    <a:pt x="24" y="197"/>
                    <a:pt x="23" y="197"/>
                    <a:pt x="22" y="193"/>
                  </a:cubicBezTo>
                  <a:cubicBezTo>
                    <a:pt x="21" y="189"/>
                    <a:pt x="21" y="185"/>
                    <a:pt x="18" y="182"/>
                  </a:cubicBezTo>
                  <a:cubicBezTo>
                    <a:pt x="17" y="180"/>
                    <a:pt x="18" y="178"/>
                    <a:pt x="18" y="175"/>
                  </a:cubicBezTo>
                  <a:cubicBezTo>
                    <a:pt x="20" y="176"/>
                    <a:pt x="18" y="174"/>
                    <a:pt x="20" y="178"/>
                  </a:cubicBezTo>
                  <a:cubicBezTo>
                    <a:pt x="20" y="179"/>
                    <a:pt x="21" y="180"/>
                    <a:pt x="21" y="180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9" y="195"/>
                    <a:pt x="26" y="203"/>
                    <a:pt x="29" y="209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7" y="251"/>
                    <a:pt x="37" y="250"/>
                    <a:pt x="41" y="251"/>
                  </a:cubicBezTo>
                  <a:cubicBezTo>
                    <a:pt x="41" y="255"/>
                    <a:pt x="43" y="261"/>
                    <a:pt x="44" y="264"/>
                  </a:cubicBezTo>
                  <a:cubicBezTo>
                    <a:pt x="46" y="270"/>
                    <a:pt x="45" y="276"/>
                    <a:pt x="46" y="281"/>
                  </a:cubicBezTo>
                  <a:cubicBezTo>
                    <a:pt x="46" y="283"/>
                    <a:pt x="46" y="284"/>
                    <a:pt x="47" y="286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9" y="291"/>
                    <a:pt x="50" y="292"/>
                    <a:pt x="50" y="295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15"/>
                    <a:pt x="57" y="327"/>
                    <a:pt x="59" y="339"/>
                  </a:cubicBezTo>
                  <a:cubicBezTo>
                    <a:pt x="59" y="341"/>
                    <a:pt x="59" y="341"/>
                    <a:pt x="59" y="343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3" y="353"/>
                    <a:pt x="62" y="350"/>
                    <a:pt x="63" y="353"/>
                  </a:cubicBezTo>
                  <a:cubicBezTo>
                    <a:pt x="64" y="358"/>
                    <a:pt x="63" y="353"/>
                    <a:pt x="64" y="357"/>
                  </a:cubicBezTo>
                  <a:cubicBezTo>
                    <a:pt x="64" y="359"/>
                    <a:pt x="64" y="358"/>
                    <a:pt x="65" y="360"/>
                  </a:cubicBezTo>
                  <a:cubicBezTo>
                    <a:pt x="66" y="363"/>
                    <a:pt x="65" y="363"/>
                    <a:pt x="67" y="365"/>
                  </a:cubicBezTo>
                  <a:cubicBezTo>
                    <a:pt x="69" y="362"/>
                    <a:pt x="68" y="364"/>
                    <a:pt x="68" y="361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9"/>
                    <a:pt x="70" y="359"/>
                    <a:pt x="70" y="359"/>
                  </a:cubicBezTo>
                  <a:cubicBezTo>
                    <a:pt x="70" y="359"/>
                    <a:pt x="70" y="360"/>
                    <a:pt x="70" y="360"/>
                  </a:cubicBezTo>
                  <a:cubicBezTo>
                    <a:pt x="76" y="381"/>
                    <a:pt x="76" y="381"/>
                    <a:pt x="76" y="381"/>
                  </a:cubicBezTo>
                  <a:cubicBezTo>
                    <a:pt x="85" y="386"/>
                    <a:pt x="85" y="386"/>
                    <a:pt x="85" y="386"/>
                  </a:cubicBezTo>
                  <a:cubicBezTo>
                    <a:pt x="84" y="383"/>
                    <a:pt x="84" y="384"/>
                    <a:pt x="84" y="382"/>
                  </a:cubicBezTo>
                  <a:cubicBezTo>
                    <a:pt x="86" y="381"/>
                    <a:pt x="86" y="380"/>
                    <a:pt x="89" y="380"/>
                  </a:cubicBezTo>
                  <a:cubicBezTo>
                    <a:pt x="87" y="376"/>
                    <a:pt x="87" y="376"/>
                    <a:pt x="87" y="376"/>
                  </a:cubicBezTo>
                  <a:cubicBezTo>
                    <a:pt x="89" y="374"/>
                    <a:pt x="89" y="372"/>
                    <a:pt x="89" y="370"/>
                  </a:cubicBezTo>
                  <a:cubicBezTo>
                    <a:pt x="90" y="369"/>
                    <a:pt x="90" y="369"/>
                    <a:pt x="90" y="369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3" y="361"/>
                    <a:pt x="92" y="358"/>
                    <a:pt x="94" y="352"/>
                  </a:cubicBezTo>
                  <a:cubicBezTo>
                    <a:pt x="95" y="352"/>
                    <a:pt x="95" y="351"/>
                    <a:pt x="95" y="351"/>
                  </a:cubicBezTo>
                  <a:cubicBezTo>
                    <a:pt x="96" y="347"/>
                    <a:pt x="96" y="339"/>
                    <a:pt x="97" y="334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7" y="320"/>
                    <a:pt x="97" y="321"/>
                    <a:pt x="97" y="319"/>
                  </a:cubicBezTo>
                  <a:cubicBezTo>
                    <a:pt x="98" y="318"/>
                    <a:pt x="98" y="317"/>
                    <a:pt x="99" y="316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101" y="303"/>
                    <a:pt x="101" y="303"/>
                    <a:pt x="103" y="301"/>
                  </a:cubicBezTo>
                  <a:cubicBezTo>
                    <a:pt x="102" y="299"/>
                    <a:pt x="102" y="298"/>
                    <a:pt x="99" y="297"/>
                  </a:cubicBezTo>
                  <a:cubicBezTo>
                    <a:pt x="103" y="294"/>
                    <a:pt x="97" y="290"/>
                    <a:pt x="101" y="288"/>
                  </a:cubicBezTo>
                  <a:cubicBezTo>
                    <a:pt x="98" y="279"/>
                    <a:pt x="98" y="279"/>
                    <a:pt x="98" y="279"/>
                  </a:cubicBezTo>
                  <a:cubicBezTo>
                    <a:pt x="98" y="267"/>
                    <a:pt x="93" y="275"/>
                    <a:pt x="90" y="276"/>
                  </a:cubicBezTo>
                  <a:cubicBezTo>
                    <a:pt x="90" y="272"/>
                    <a:pt x="91" y="273"/>
                    <a:pt x="93" y="270"/>
                  </a:cubicBezTo>
                  <a:cubicBezTo>
                    <a:pt x="97" y="271"/>
                    <a:pt x="97" y="271"/>
                    <a:pt x="97" y="271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6" y="264"/>
                    <a:pt x="96" y="264"/>
                    <a:pt x="96" y="264"/>
                  </a:cubicBezTo>
                  <a:cubicBezTo>
                    <a:pt x="95" y="263"/>
                    <a:pt x="95" y="263"/>
                    <a:pt x="94" y="262"/>
                  </a:cubicBezTo>
                  <a:cubicBezTo>
                    <a:pt x="95" y="258"/>
                    <a:pt x="92" y="267"/>
                    <a:pt x="95" y="260"/>
                  </a:cubicBezTo>
                  <a:cubicBezTo>
                    <a:pt x="95" y="259"/>
                    <a:pt x="95" y="262"/>
                    <a:pt x="95" y="258"/>
                  </a:cubicBezTo>
                  <a:cubicBezTo>
                    <a:pt x="95" y="258"/>
                    <a:pt x="96" y="255"/>
                    <a:pt x="96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5" y="249"/>
                    <a:pt x="94" y="250"/>
                    <a:pt x="95" y="248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3" y="240"/>
                    <a:pt x="93" y="239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4" y="235"/>
                    <a:pt x="94" y="233"/>
                    <a:pt x="95" y="229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6" y="235"/>
                    <a:pt x="95" y="233"/>
                    <a:pt x="96" y="235"/>
                  </a:cubicBezTo>
                  <a:cubicBezTo>
                    <a:pt x="98" y="233"/>
                    <a:pt x="98" y="234"/>
                    <a:pt x="98" y="230"/>
                  </a:cubicBezTo>
                  <a:cubicBezTo>
                    <a:pt x="97" y="228"/>
                    <a:pt x="97" y="226"/>
                    <a:pt x="96" y="225"/>
                  </a:cubicBezTo>
                  <a:cubicBezTo>
                    <a:pt x="95" y="223"/>
                    <a:pt x="95" y="224"/>
                    <a:pt x="94" y="221"/>
                  </a:cubicBezTo>
                  <a:cubicBezTo>
                    <a:pt x="93" y="219"/>
                    <a:pt x="93" y="220"/>
                    <a:pt x="95" y="217"/>
                  </a:cubicBezTo>
                  <a:cubicBezTo>
                    <a:pt x="93" y="216"/>
                    <a:pt x="93" y="216"/>
                    <a:pt x="91" y="215"/>
                  </a:cubicBezTo>
                  <a:cubicBezTo>
                    <a:pt x="94" y="209"/>
                    <a:pt x="92" y="213"/>
                    <a:pt x="92" y="199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7"/>
                    <a:pt x="89" y="197"/>
                    <a:pt x="89" y="197"/>
                  </a:cubicBezTo>
                  <a:cubicBezTo>
                    <a:pt x="90" y="195"/>
                    <a:pt x="90" y="199"/>
                    <a:pt x="90" y="194"/>
                  </a:cubicBezTo>
                  <a:cubicBezTo>
                    <a:pt x="90" y="190"/>
                    <a:pt x="89" y="189"/>
                    <a:pt x="89" y="185"/>
                  </a:cubicBezTo>
                  <a:cubicBezTo>
                    <a:pt x="93" y="182"/>
                    <a:pt x="92" y="186"/>
                    <a:pt x="93" y="181"/>
                  </a:cubicBezTo>
                  <a:cubicBezTo>
                    <a:pt x="98" y="182"/>
                    <a:pt x="95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7" y="175"/>
                    <a:pt x="98" y="173"/>
                    <a:pt x="98" y="168"/>
                  </a:cubicBezTo>
                  <a:cubicBezTo>
                    <a:pt x="93" y="163"/>
                    <a:pt x="95" y="164"/>
                    <a:pt x="95" y="157"/>
                  </a:cubicBezTo>
                  <a:cubicBezTo>
                    <a:pt x="95" y="154"/>
                    <a:pt x="95" y="153"/>
                    <a:pt x="94" y="150"/>
                  </a:cubicBezTo>
                  <a:cubicBezTo>
                    <a:pt x="94" y="145"/>
                    <a:pt x="93" y="146"/>
                    <a:pt x="93" y="142"/>
                  </a:cubicBezTo>
                  <a:cubicBezTo>
                    <a:pt x="93" y="138"/>
                    <a:pt x="95" y="141"/>
                    <a:pt x="94" y="136"/>
                  </a:cubicBezTo>
                  <a:cubicBezTo>
                    <a:pt x="92" y="129"/>
                    <a:pt x="88" y="127"/>
                    <a:pt x="88" y="119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5" y="112"/>
                    <a:pt x="85" y="109"/>
                    <a:pt x="85" y="107"/>
                  </a:cubicBezTo>
                  <a:cubicBezTo>
                    <a:pt x="86" y="103"/>
                    <a:pt x="85" y="107"/>
                    <a:pt x="86" y="105"/>
                  </a:cubicBezTo>
                  <a:cubicBezTo>
                    <a:pt x="88" y="101"/>
                    <a:pt x="85" y="108"/>
                    <a:pt x="87" y="10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2"/>
                    <a:pt x="82" y="93"/>
                    <a:pt x="83" y="91"/>
                  </a:cubicBezTo>
                  <a:cubicBezTo>
                    <a:pt x="83" y="90"/>
                    <a:pt x="83" y="89"/>
                    <a:pt x="83" y="89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0" y="43"/>
                    <a:pt x="72" y="43"/>
                    <a:pt x="69" y="40"/>
                  </a:cubicBezTo>
                  <a:cubicBezTo>
                    <a:pt x="68" y="33"/>
                    <a:pt x="64" y="22"/>
                    <a:pt x="64" y="22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6"/>
                    <a:pt x="62" y="18"/>
                    <a:pt x="61" y="15"/>
                  </a:cubicBezTo>
                  <a:lnTo>
                    <a:pt x="61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4283546" y="4906806"/>
              <a:ext cx="100975" cy="338933"/>
            </a:xfrm>
            <a:custGeom>
              <a:avLst/>
              <a:gdLst>
                <a:gd name="T0" fmla="*/ 66 w 101"/>
                <a:gd name="T1" fmla="*/ 272 h 337"/>
                <a:gd name="T2" fmla="*/ 56 w 101"/>
                <a:gd name="T3" fmla="*/ 272 h 337"/>
                <a:gd name="T4" fmla="*/ 38 w 101"/>
                <a:gd name="T5" fmla="*/ 270 h 337"/>
                <a:gd name="T6" fmla="*/ 55 w 101"/>
                <a:gd name="T7" fmla="*/ 257 h 337"/>
                <a:gd name="T8" fmla="*/ 89 w 101"/>
                <a:gd name="T9" fmla="*/ 241 h 337"/>
                <a:gd name="T10" fmla="*/ 93 w 101"/>
                <a:gd name="T11" fmla="*/ 224 h 337"/>
                <a:gd name="T12" fmla="*/ 84 w 101"/>
                <a:gd name="T13" fmla="*/ 224 h 337"/>
                <a:gd name="T14" fmla="*/ 86 w 101"/>
                <a:gd name="T15" fmla="*/ 187 h 337"/>
                <a:gd name="T16" fmla="*/ 71 w 101"/>
                <a:gd name="T17" fmla="*/ 171 h 337"/>
                <a:gd name="T18" fmla="*/ 56 w 101"/>
                <a:gd name="T19" fmla="*/ 115 h 337"/>
                <a:gd name="T20" fmla="*/ 54 w 101"/>
                <a:gd name="T21" fmla="*/ 105 h 337"/>
                <a:gd name="T22" fmla="*/ 48 w 101"/>
                <a:gd name="T23" fmla="*/ 104 h 337"/>
                <a:gd name="T24" fmla="*/ 48 w 101"/>
                <a:gd name="T25" fmla="*/ 90 h 337"/>
                <a:gd name="T26" fmla="*/ 64 w 101"/>
                <a:gd name="T27" fmla="*/ 83 h 337"/>
                <a:gd name="T28" fmla="*/ 67 w 101"/>
                <a:gd name="T29" fmla="*/ 98 h 337"/>
                <a:gd name="T30" fmla="*/ 47 w 101"/>
                <a:gd name="T31" fmla="*/ 84 h 337"/>
                <a:gd name="T32" fmla="*/ 48 w 101"/>
                <a:gd name="T33" fmla="*/ 65 h 337"/>
                <a:gd name="T34" fmla="*/ 50 w 101"/>
                <a:gd name="T35" fmla="*/ 82 h 337"/>
                <a:gd name="T36" fmla="*/ 62 w 101"/>
                <a:gd name="T37" fmla="*/ 67 h 337"/>
                <a:gd name="T38" fmla="*/ 61 w 101"/>
                <a:gd name="T39" fmla="*/ 63 h 337"/>
                <a:gd name="T40" fmla="*/ 46 w 101"/>
                <a:gd name="T41" fmla="*/ 51 h 337"/>
                <a:gd name="T42" fmla="*/ 12 w 101"/>
                <a:gd name="T43" fmla="*/ 27 h 337"/>
                <a:gd name="T44" fmla="*/ 4 w 101"/>
                <a:gd name="T45" fmla="*/ 14 h 337"/>
                <a:gd name="T46" fmla="*/ 6 w 101"/>
                <a:gd name="T47" fmla="*/ 40 h 337"/>
                <a:gd name="T48" fmla="*/ 5 w 101"/>
                <a:gd name="T49" fmla="*/ 54 h 337"/>
                <a:gd name="T50" fmla="*/ 8 w 101"/>
                <a:gd name="T51" fmla="*/ 72 h 337"/>
                <a:gd name="T52" fmla="*/ 8 w 101"/>
                <a:gd name="T53" fmla="*/ 86 h 337"/>
                <a:gd name="T54" fmla="*/ 9 w 101"/>
                <a:gd name="T55" fmla="*/ 113 h 337"/>
                <a:gd name="T56" fmla="*/ 0 w 101"/>
                <a:gd name="T57" fmla="*/ 148 h 337"/>
                <a:gd name="T58" fmla="*/ 3 w 101"/>
                <a:gd name="T59" fmla="*/ 156 h 337"/>
                <a:gd name="T60" fmla="*/ 4 w 101"/>
                <a:gd name="T61" fmla="*/ 176 h 337"/>
                <a:gd name="T62" fmla="*/ 9 w 101"/>
                <a:gd name="T63" fmla="*/ 228 h 337"/>
                <a:gd name="T64" fmla="*/ 18 w 101"/>
                <a:gd name="T65" fmla="*/ 267 h 337"/>
                <a:gd name="T66" fmla="*/ 44 w 101"/>
                <a:gd name="T67" fmla="*/ 307 h 337"/>
                <a:gd name="T68" fmla="*/ 52 w 101"/>
                <a:gd name="T69" fmla="*/ 310 h 337"/>
                <a:gd name="T70" fmla="*/ 56 w 101"/>
                <a:gd name="T71" fmla="*/ 298 h 337"/>
                <a:gd name="T72" fmla="*/ 72 w 101"/>
                <a:gd name="T73" fmla="*/ 333 h 337"/>
                <a:gd name="T74" fmla="*/ 77 w 101"/>
                <a:gd name="T75" fmla="*/ 330 h 337"/>
                <a:gd name="T76" fmla="*/ 77 w 101"/>
                <a:gd name="T77" fmla="*/ 295 h 337"/>
                <a:gd name="T78" fmla="*/ 87 w 101"/>
                <a:gd name="T79" fmla="*/ 310 h 337"/>
                <a:gd name="T80" fmla="*/ 91 w 101"/>
                <a:gd name="T81" fmla="*/ 323 h 337"/>
                <a:gd name="T82" fmla="*/ 83 w 101"/>
                <a:gd name="T83" fmla="*/ 288 h 337"/>
                <a:gd name="T84" fmla="*/ 80 w 101"/>
                <a:gd name="T85" fmla="*/ 240 h 337"/>
                <a:gd name="T86" fmla="*/ 87 w 101"/>
                <a:gd name="T87" fmla="*/ 244 h 337"/>
                <a:gd name="T88" fmla="*/ 98 w 101"/>
                <a:gd name="T89" fmla="*/ 257 h 337"/>
                <a:gd name="T90" fmla="*/ 99 w 101"/>
                <a:gd name="T91" fmla="*/ 249 h 337"/>
                <a:gd name="T92" fmla="*/ 95 w 101"/>
                <a:gd name="T93" fmla="*/ 199 h 337"/>
                <a:gd name="T94" fmla="*/ 79 w 101"/>
                <a:gd name="T95" fmla="*/ 100 h 337"/>
                <a:gd name="T96" fmla="*/ 66 w 101"/>
                <a:gd name="T97" fmla="*/ 67 h 337"/>
                <a:gd name="T98" fmla="*/ 55 w 101"/>
                <a:gd name="T99" fmla="*/ 41 h 337"/>
                <a:gd name="T100" fmla="*/ 50 w 101"/>
                <a:gd name="T101" fmla="*/ 39 h 337"/>
                <a:gd name="T102" fmla="*/ 36 w 101"/>
                <a:gd name="T103" fmla="*/ 52 h 337"/>
                <a:gd name="T104" fmla="*/ 23 w 101"/>
                <a:gd name="T105" fmla="*/ 22 h 337"/>
                <a:gd name="T106" fmla="*/ 19 w 101"/>
                <a:gd name="T107" fmla="*/ 38 h 337"/>
                <a:gd name="T108" fmla="*/ 11 w 101"/>
                <a:gd name="T109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337">
                  <a:moveTo>
                    <a:pt x="48" y="296"/>
                  </a:moveTo>
                  <a:cubicBezTo>
                    <a:pt x="46" y="295"/>
                    <a:pt x="46" y="296"/>
                    <a:pt x="46" y="293"/>
                  </a:cubicBezTo>
                  <a:cubicBezTo>
                    <a:pt x="49" y="293"/>
                    <a:pt x="47" y="292"/>
                    <a:pt x="48" y="296"/>
                  </a:cubicBezTo>
                  <a:close/>
                  <a:moveTo>
                    <a:pt x="68" y="274"/>
                  </a:moveTo>
                  <a:cubicBezTo>
                    <a:pt x="66" y="273"/>
                    <a:pt x="67" y="276"/>
                    <a:pt x="66" y="272"/>
                  </a:cubicBezTo>
                  <a:cubicBezTo>
                    <a:pt x="65" y="268"/>
                    <a:pt x="66" y="272"/>
                    <a:pt x="67" y="270"/>
                  </a:cubicBezTo>
                  <a:lnTo>
                    <a:pt x="68" y="274"/>
                  </a:lnTo>
                  <a:close/>
                  <a:moveTo>
                    <a:pt x="56" y="269"/>
                  </a:moveTo>
                  <a:cubicBezTo>
                    <a:pt x="59" y="272"/>
                    <a:pt x="58" y="274"/>
                    <a:pt x="59" y="281"/>
                  </a:cubicBezTo>
                  <a:cubicBezTo>
                    <a:pt x="57" y="279"/>
                    <a:pt x="56" y="273"/>
                    <a:pt x="56" y="272"/>
                  </a:cubicBezTo>
                  <a:cubicBezTo>
                    <a:pt x="57" y="269"/>
                    <a:pt x="57" y="269"/>
                    <a:pt x="57" y="269"/>
                  </a:cubicBezTo>
                  <a:lnTo>
                    <a:pt x="56" y="269"/>
                  </a:lnTo>
                  <a:close/>
                  <a:moveTo>
                    <a:pt x="38" y="270"/>
                  </a:moveTo>
                  <a:cubicBezTo>
                    <a:pt x="39" y="269"/>
                    <a:pt x="38" y="269"/>
                    <a:pt x="40" y="270"/>
                  </a:cubicBezTo>
                  <a:cubicBezTo>
                    <a:pt x="40" y="270"/>
                    <a:pt x="38" y="272"/>
                    <a:pt x="38" y="270"/>
                  </a:cubicBezTo>
                  <a:close/>
                  <a:moveTo>
                    <a:pt x="67" y="266"/>
                  </a:moveTo>
                  <a:cubicBezTo>
                    <a:pt x="67" y="268"/>
                    <a:pt x="69" y="270"/>
                    <a:pt x="65" y="267"/>
                  </a:cubicBezTo>
                  <a:cubicBezTo>
                    <a:pt x="65" y="264"/>
                    <a:pt x="67" y="266"/>
                    <a:pt x="67" y="266"/>
                  </a:cubicBezTo>
                  <a:close/>
                  <a:moveTo>
                    <a:pt x="55" y="257"/>
                  </a:moveTo>
                  <a:cubicBezTo>
                    <a:pt x="55" y="257"/>
                    <a:pt x="55" y="257"/>
                    <a:pt x="55" y="257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57" y="265"/>
                    <a:pt x="57" y="264"/>
                    <a:pt x="57" y="267"/>
                  </a:cubicBezTo>
                  <a:cubicBezTo>
                    <a:pt x="53" y="264"/>
                    <a:pt x="53" y="264"/>
                    <a:pt x="53" y="264"/>
                  </a:cubicBezTo>
                  <a:lnTo>
                    <a:pt x="55" y="257"/>
                  </a:lnTo>
                  <a:close/>
                  <a:moveTo>
                    <a:pt x="89" y="241"/>
                  </a:moveTo>
                  <a:cubicBezTo>
                    <a:pt x="89" y="238"/>
                    <a:pt x="87" y="239"/>
                    <a:pt x="91" y="238"/>
                  </a:cubicBezTo>
                  <a:cubicBezTo>
                    <a:pt x="89" y="243"/>
                    <a:pt x="91" y="240"/>
                    <a:pt x="89" y="241"/>
                  </a:cubicBezTo>
                  <a:close/>
                  <a:moveTo>
                    <a:pt x="94" y="234"/>
                  </a:moveTo>
                  <a:cubicBezTo>
                    <a:pt x="89" y="232"/>
                    <a:pt x="92" y="228"/>
                    <a:pt x="92" y="224"/>
                  </a:cubicBezTo>
                  <a:cubicBezTo>
                    <a:pt x="92" y="224"/>
                    <a:pt x="93" y="224"/>
                    <a:pt x="93" y="224"/>
                  </a:cubicBezTo>
                  <a:cubicBezTo>
                    <a:pt x="96" y="227"/>
                    <a:pt x="94" y="224"/>
                    <a:pt x="94" y="228"/>
                  </a:cubicBezTo>
                  <a:cubicBezTo>
                    <a:pt x="94" y="230"/>
                    <a:pt x="94" y="230"/>
                    <a:pt x="94" y="234"/>
                  </a:cubicBezTo>
                  <a:close/>
                  <a:moveTo>
                    <a:pt x="84" y="224"/>
                  </a:moveTo>
                  <a:cubicBezTo>
                    <a:pt x="85" y="221"/>
                    <a:pt x="85" y="223"/>
                    <a:pt x="85" y="224"/>
                  </a:cubicBezTo>
                  <a:cubicBezTo>
                    <a:pt x="85" y="224"/>
                    <a:pt x="84" y="226"/>
                    <a:pt x="84" y="224"/>
                  </a:cubicBezTo>
                  <a:close/>
                  <a:moveTo>
                    <a:pt x="59" y="206"/>
                  </a:moveTo>
                  <a:cubicBezTo>
                    <a:pt x="60" y="208"/>
                    <a:pt x="60" y="206"/>
                    <a:pt x="60" y="209"/>
                  </a:cubicBezTo>
                  <a:cubicBezTo>
                    <a:pt x="60" y="213"/>
                    <a:pt x="59" y="211"/>
                    <a:pt x="59" y="212"/>
                  </a:cubicBezTo>
                  <a:cubicBezTo>
                    <a:pt x="58" y="211"/>
                    <a:pt x="57" y="212"/>
                    <a:pt x="59" y="206"/>
                  </a:cubicBezTo>
                  <a:close/>
                  <a:moveTo>
                    <a:pt x="86" y="187"/>
                  </a:moveTo>
                  <a:cubicBezTo>
                    <a:pt x="84" y="184"/>
                    <a:pt x="85" y="184"/>
                    <a:pt x="85" y="18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7"/>
                    <a:pt x="86" y="187"/>
                    <a:pt x="86" y="187"/>
                  </a:cubicBezTo>
                  <a:close/>
                  <a:moveTo>
                    <a:pt x="71" y="171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1" y="169"/>
                    <a:pt x="72" y="168"/>
                    <a:pt x="71" y="171"/>
                  </a:cubicBezTo>
                  <a:close/>
                  <a:moveTo>
                    <a:pt x="56" y="120"/>
                  </a:moveTo>
                  <a:cubicBezTo>
                    <a:pt x="54" y="116"/>
                    <a:pt x="56" y="115"/>
                    <a:pt x="56" y="115"/>
                  </a:cubicBezTo>
                  <a:cubicBezTo>
                    <a:pt x="58" y="116"/>
                    <a:pt x="58" y="113"/>
                    <a:pt x="57" y="117"/>
                  </a:cubicBezTo>
                  <a:cubicBezTo>
                    <a:pt x="57" y="121"/>
                    <a:pt x="56" y="120"/>
                    <a:pt x="56" y="120"/>
                  </a:cubicBezTo>
                  <a:close/>
                  <a:moveTo>
                    <a:pt x="57" y="105"/>
                  </a:moveTo>
                  <a:cubicBezTo>
                    <a:pt x="57" y="109"/>
                    <a:pt x="56" y="107"/>
                    <a:pt x="55" y="107"/>
                  </a:cubicBezTo>
                  <a:cubicBezTo>
                    <a:pt x="54" y="106"/>
                    <a:pt x="54" y="107"/>
                    <a:pt x="54" y="105"/>
                  </a:cubicBezTo>
                  <a:cubicBezTo>
                    <a:pt x="54" y="102"/>
                    <a:pt x="54" y="105"/>
                    <a:pt x="55" y="103"/>
                  </a:cubicBezTo>
                  <a:cubicBezTo>
                    <a:pt x="56" y="104"/>
                    <a:pt x="56" y="102"/>
                    <a:pt x="57" y="105"/>
                  </a:cubicBezTo>
                  <a:close/>
                  <a:moveTo>
                    <a:pt x="48" y="94"/>
                  </a:moveTo>
                  <a:cubicBezTo>
                    <a:pt x="48" y="97"/>
                    <a:pt x="49" y="99"/>
                    <a:pt x="50" y="100"/>
                  </a:cubicBezTo>
                  <a:cubicBezTo>
                    <a:pt x="46" y="103"/>
                    <a:pt x="47" y="100"/>
                    <a:pt x="48" y="104"/>
                  </a:cubicBezTo>
                  <a:cubicBezTo>
                    <a:pt x="43" y="105"/>
                    <a:pt x="48" y="104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5" y="100"/>
                    <a:pt x="42" y="103"/>
                    <a:pt x="44" y="103"/>
                  </a:cubicBezTo>
                  <a:cubicBezTo>
                    <a:pt x="49" y="103"/>
                    <a:pt x="45" y="92"/>
                    <a:pt x="47" y="87"/>
                  </a:cubicBezTo>
                  <a:cubicBezTo>
                    <a:pt x="48" y="89"/>
                    <a:pt x="48" y="86"/>
                    <a:pt x="48" y="90"/>
                  </a:cubicBezTo>
                  <a:cubicBezTo>
                    <a:pt x="48" y="92"/>
                    <a:pt x="48" y="92"/>
                    <a:pt x="48" y="94"/>
                  </a:cubicBezTo>
                  <a:close/>
                  <a:moveTo>
                    <a:pt x="64" y="97"/>
                  </a:moveTo>
                  <a:cubicBezTo>
                    <a:pt x="64" y="90"/>
                    <a:pt x="61" y="85"/>
                    <a:pt x="63" y="79"/>
                  </a:cubicBezTo>
                  <a:cubicBezTo>
                    <a:pt x="65" y="79"/>
                    <a:pt x="63" y="79"/>
                    <a:pt x="66" y="80"/>
                  </a:cubicBezTo>
                  <a:cubicBezTo>
                    <a:pt x="65" y="82"/>
                    <a:pt x="65" y="82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5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70" y="91"/>
                    <a:pt x="67" y="96"/>
                    <a:pt x="67" y="96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100"/>
                    <a:pt x="66" y="98"/>
                    <a:pt x="67" y="100"/>
                  </a:cubicBezTo>
                  <a:cubicBezTo>
                    <a:pt x="64" y="99"/>
                    <a:pt x="66" y="100"/>
                    <a:pt x="65" y="98"/>
                  </a:cubicBezTo>
                  <a:cubicBezTo>
                    <a:pt x="63" y="97"/>
                    <a:pt x="63" y="97"/>
                    <a:pt x="63" y="97"/>
                  </a:cubicBezTo>
                  <a:lnTo>
                    <a:pt x="64" y="97"/>
                  </a:lnTo>
                  <a:close/>
                  <a:moveTo>
                    <a:pt x="47" y="84"/>
                  </a:moveTo>
                  <a:cubicBezTo>
                    <a:pt x="46" y="82"/>
                    <a:pt x="46" y="64"/>
                    <a:pt x="46" y="60"/>
                  </a:cubicBezTo>
                  <a:cubicBezTo>
                    <a:pt x="46" y="60"/>
                    <a:pt x="46" y="61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1"/>
                    <a:pt x="50" y="73"/>
                    <a:pt x="50" y="73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1" y="80"/>
                    <a:pt x="50" y="82"/>
                  </a:cubicBezTo>
                  <a:cubicBezTo>
                    <a:pt x="49" y="85"/>
                    <a:pt x="50" y="83"/>
                    <a:pt x="48" y="84"/>
                  </a:cubicBezTo>
                  <a:lnTo>
                    <a:pt x="47" y="84"/>
                  </a:lnTo>
                  <a:close/>
                  <a:moveTo>
                    <a:pt x="62" y="69"/>
                  </a:moveTo>
                  <a:cubicBezTo>
                    <a:pt x="58" y="66"/>
                    <a:pt x="61" y="65"/>
                    <a:pt x="61" y="65"/>
                  </a:cubicBezTo>
                  <a:cubicBezTo>
                    <a:pt x="63" y="67"/>
                    <a:pt x="61" y="64"/>
                    <a:pt x="62" y="67"/>
                  </a:cubicBezTo>
                  <a:cubicBezTo>
                    <a:pt x="63" y="69"/>
                    <a:pt x="62" y="68"/>
                    <a:pt x="62" y="69"/>
                  </a:cubicBezTo>
                  <a:close/>
                  <a:moveTo>
                    <a:pt x="33" y="59"/>
                  </a:moveTo>
                  <a:cubicBezTo>
                    <a:pt x="34" y="62"/>
                    <a:pt x="34" y="60"/>
                    <a:pt x="33" y="62"/>
                  </a:cubicBezTo>
                  <a:lnTo>
                    <a:pt x="33" y="59"/>
                  </a:lnTo>
                  <a:close/>
                  <a:moveTo>
                    <a:pt x="61" y="63"/>
                  </a:moveTo>
                  <a:cubicBezTo>
                    <a:pt x="61" y="60"/>
                    <a:pt x="60" y="61"/>
                    <a:pt x="62" y="59"/>
                  </a:cubicBezTo>
                  <a:cubicBezTo>
                    <a:pt x="62" y="58"/>
                    <a:pt x="67" y="58"/>
                    <a:pt x="61" y="63"/>
                  </a:cubicBezTo>
                  <a:close/>
                  <a:moveTo>
                    <a:pt x="44" y="51"/>
                  </a:moveTo>
                  <a:cubicBezTo>
                    <a:pt x="47" y="46"/>
                    <a:pt x="41" y="52"/>
                    <a:pt x="45" y="50"/>
                  </a:cubicBezTo>
                  <a:cubicBezTo>
                    <a:pt x="47" y="48"/>
                    <a:pt x="46" y="50"/>
                    <a:pt x="46" y="51"/>
                  </a:cubicBezTo>
                  <a:lnTo>
                    <a:pt x="44" y="51"/>
                  </a:lnTo>
                  <a:close/>
                  <a:moveTo>
                    <a:pt x="11" y="27"/>
                  </a:moveTo>
                  <a:cubicBezTo>
                    <a:pt x="13" y="26"/>
                    <a:pt x="9" y="26"/>
                    <a:pt x="13" y="26"/>
                  </a:cubicBezTo>
                  <a:cubicBezTo>
                    <a:pt x="13" y="29"/>
                    <a:pt x="14" y="27"/>
                    <a:pt x="13" y="28"/>
                  </a:cubicBezTo>
                  <a:cubicBezTo>
                    <a:pt x="9" y="30"/>
                    <a:pt x="13" y="28"/>
                    <a:pt x="12" y="27"/>
                  </a:cubicBezTo>
                  <a:lnTo>
                    <a:pt x="11" y="27"/>
                  </a:lnTo>
                  <a:close/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4" y="12"/>
                    <a:pt x="4" y="14"/>
                  </a:cubicBezTo>
                  <a:cubicBezTo>
                    <a:pt x="5" y="17"/>
                    <a:pt x="4" y="15"/>
                    <a:pt x="4" y="20"/>
                  </a:cubicBezTo>
                  <a:cubicBezTo>
                    <a:pt x="4" y="24"/>
                    <a:pt x="4" y="24"/>
                    <a:pt x="6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2"/>
                    <a:pt x="5" y="31"/>
                    <a:pt x="5" y="34"/>
                  </a:cubicBezTo>
                  <a:cubicBezTo>
                    <a:pt x="6" y="37"/>
                    <a:pt x="6" y="37"/>
                    <a:pt x="6" y="40"/>
                  </a:cubicBezTo>
                  <a:cubicBezTo>
                    <a:pt x="6" y="43"/>
                    <a:pt x="7" y="46"/>
                    <a:pt x="8" y="4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4" y="54"/>
                    <a:pt x="4" y="54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" y="58"/>
                    <a:pt x="5" y="53"/>
                    <a:pt x="6" y="55"/>
                  </a:cubicBezTo>
                  <a:cubicBezTo>
                    <a:pt x="8" y="59"/>
                    <a:pt x="5" y="52"/>
                    <a:pt x="6" y="58"/>
                  </a:cubicBezTo>
                  <a:cubicBezTo>
                    <a:pt x="7" y="61"/>
                    <a:pt x="9" y="58"/>
                    <a:pt x="7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6"/>
                    <a:pt x="8" y="69"/>
                    <a:pt x="8" y="72"/>
                  </a:cubicBezTo>
                  <a:cubicBezTo>
                    <a:pt x="9" y="75"/>
                    <a:pt x="12" y="74"/>
                    <a:pt x="12" y="75"/>
                  </a:cubicBezTo>
                  <a:cubicBezTo>
                    <a:pt x="11" y="76"/>
                    <a:pt x="10" y="75"/>
                    <a:pt x="7" y="74"/>
                  </a:cubicBezTo>
                  <a:cubicBezTo>
                    <a:pt x="8" y="77"/>
                    <a:pt x="8" y="78"/>
                    <a:pt x="9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3"/>
                    <a:pt x="8" y="85"/>
                    <a:pt x="8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93"/>
                    <a:pt x="10" y="100"/>
                    <a:pt x="10" y="106"/>
                  </a:cubicBezTo>
                  <a:cubicBezTo>
                    <a:pt x="6" y="105"/>
                    <a:pt x="5" y="106"/>
                    <a:pt x="6" y="111"/>
                  </a:cubicBezTo>
                  <a:cubicBezTo>
                    <a:pt x="8" y="107"/>
                    <a:pt x="5" y="109"/>
                    <a:pt x="8" y="107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20"/>
                    <a:pt x="3" y="120"/>
                    <a:pt x="4" y="125"/>
                  </a:cubicBezTo>
                  <a:cubicBezTo>
                    <a:pt x="2" y="127"/>
                    <a:pt x="3" y="130"/>
                    <a:pt x="1" y="13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5"/>
                    <a:pt x="0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51"/>
                    <a:pt x="2" y="151"/>
                    <a:pt x="1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4" y="154"/>
                    <a:pt x="2" y="154"/>
                    <a:pt x="4" y="153"/>
                  </a:cubicBezTo>
                  <a:cubicBezTo>
                    <a:pt x="4" y="156"/>
                    <a:pt x="4" y="153"/>
                    <a:pt x="3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1" y="157"/>
                    <a:pt x="1" y="158"/>
                  </a:cubicBezTo>
                  <a:cubicBezTo>
                    <a:pt x="2" y="162"/>
                    <a:pt x="2" y="160"/>
                    <a:pt x="2" y="163"/>
                  </a:cubicBezTo>
                  <a:cubicBezTo>
                    <a:pt x="3" y="165"/>
                    <a:pt x="2" y="167"/>
                    <a:pt x="3" y="170"/>
                  </a:cubicBezTo>
                  <a:cubicBezTo>
                    <a:pt x="3" y="171"/>
                    <a:pt x="3" y="174"/>
                    <a:pt x="4" y="176"/>
                  </a:cubicBezTo>
                  <a:cubicBezTo>
                    <a:pt x="4" y="178"/>
                    <a:pt x="4" y="177"/>
                    <a:pt x="5" y="180"/>
                  </a:cubicBezTo>
                  <a:cubicBezTo>
                    <a:pt x="4" y="185"/>
                    <a:pt x="3" y="187"/>
                    <a:pt x="4" y="194"/>
                  </a:cubicBezTo>
                  <a:cubicBezTo>
                    <a:pt x="5" y="199"/>
                    <a:pt x="5" y="204"/>
                    <a:pt x="5" y="209"/>
                  </a:cubicBezTo>
                  <a:cubicBezTo>
                    <a:pt x="5" y="212"/>
                    <a:pt x="7" y="218"/>
                    <a:pt x="8" y="222"/>
                  </a:cubicBezTo>
                  <a:cubicBezTo>
                    <a:pt x="9" y="226"/>
                    <a:pt x="9" y="224"/>
                    <a:pt x="9" y="22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0" y="239"/>
                    <a:pt x="9" y="237"/>
                    <a:pt x="10" y="243"/>
                  </a:cubicBezTo>
                  <a:cubicBezTo>
                    <a:pt x="12" y="251"/>
                    <a:pt x="13" y="250"/>
                    <a:pt x="14" y="255"/>
                  </a:cubicBezTo>
                  <a:cubicBezTo>
                    <a:pt x="15" y="258"/>
                    <a:pt x="14" y="258"/>
                    <a:pt x="15" y="262"/>
                  </a:cubicBezTo>
                  <a:cubicBezTo>
                    <a:pt x="16" y="264"/>
                    <a:pt x="17" y="264"/>
                    <a:pt x="18" y="267"/>
                  </a:cubicBezTo>
                  <a:cubicBezTo>
                    <a:pt x="19" y="270"/>
                    <a:pt x="18" y="271"/>
                    <a:pt x="20" y="273"/>
                  </a:cubicBezTo>
                  <a:cubicBezTo>
                    <a:pt x="22" y="275"/>
                    <a:pt x="26" y="277"/>
                    <a:pt x="23" y="280"/>
                  </a:cubicBezTo>
                  <a:cubicBezTo>
                    <a:pt x="27" y="280"/>
                    <a:pt x="26" y="281"/>
                    <a:pt x="29" y="283"/>
                  </a:cubicBezTo>
                  <a:cubicBezTo>
                    <a:pt x="29" y="289"/>
                    <a:pt x="36" y="299"/>
                    <a:pt x="38" y="305"/>
                  </a:cubicBezTo>
                  <a:cubicBezTo>
                    <a:pt x="40" y="308"/>
                    <a:pt x="44" y="312"/>
                    <a:pt x="44" y="307"/>
                  </a:cubicBezTo>
                  <a:cubicBezTo>
                    <a:pt x="45" y="301"/>
                    <a:pt x="43" y="309"/>
                    <a:pt x="43" y="303"/>
                  </a:cubicBezTo>
                  <a:cubicBezTo>
                    <a:pt x="45" y="305"/>
                    <a:pt x="44" y="304"/>
                    <a:pt x="47" y="305"/>
                  </a:cubicBezTo>
                  <a:cubicBezTo>
                    <a:pt x="46" y="300"/>
                    <a:pt x="45" y="301"/>
                    <a:pt x="46" y="298"/>
                  </a:cubicBezTo>
                  <a:cubicBezTo>
                    <a:pt x="51" y="302"/>
                    <a:pt x="50" y="304"/>
                    <a:pt x="53" y="307"/>
                  </a:cubicBezTo>
                  <a:cubicBezTo>
                    <a:pt x="52" y="308"/>
                    <a:pt x="53" y="307"/>
                    <a:pt x="52" y="310"/>
                  </a:cubicBezTo>
                  <a:cubicBezTo>
                    <a:pt x="52" y="310"/>
                    <a:pt x="52" y="310"/>
                    <a:pt x="52" y="310"/>
                  </a:cubicBezTo>
                  <a:cubicBezTo>
                    <a:pt x="54" y="313"/>
                    <a:pt x="54" y="313"/>
                    <a:pt x="54" y="313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60" y="299"/>
                    <a:pt x="58" y="297"/>
                    <a:pt x="59" y="302"/>
                  </a:cubicBezTo>
                  <a:cubicBezTo>
                    <a:pt x="63" y="311"/>
                    <a:pt x="63" y="311"/>
                    <a:pt x="63" y="311"/>
                  </a:cubicBezTo>
                  <a:cubicBezTo>
                    <a:pt x="63" y="311"/>
                    <a:pt x="64" y="312"/>
                    <a:pt x="64" y="312"/>
                  </a:cubicBezTo>
                  <a:cubicBezTo>
                    <a:pt x="66" y="321"/>
                    <a:pt x="66" y="318"/>
                    <a:pt x="68" y="324"/>
                  </a:cubicBezTo>
                  <a:cubicBezTo>
                    <a:pt x="71" y="333"/>
                    <a:pt x="68" y="332"/>
                    <a:pt x="72" y="333"/>
                  </a:cubicBezTo>
                  <a:cubicBezTo>
                    <a:pt x="71" y="336"/>
                    <a:pt x="70" y="335"/>
                    <a:pt x="71" y="337"/>
                  </a:cubicBezTo>
                  <a:cubicBezTo>
                    <a:pt x="74" y="336"/>
                    <a:pt x="71" y="337"/>
                    <a:pt x="73" y="336"/>
                  </a:cubicBezTo>
                  <a:cubicBezTo>
                    <a:pt x="74" y="335"/>
                    <a:pt x="72" y="336"/>
                    <a:pt x="75" y="335"/>
                  </a:cubicBezTo>
                  <a:cubicBezTo>
                    <a:pt x="74" y="331"/>
                    <a:pt x="74" y="331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80" y="326"/>
                    <a:pt x="78" y="325"/>
                    <a:pt x="80" y="327"/>
                  </a:cubicBezTo>
                  <a:cubicBezTo>
                    <a:pt x="80" y="319"/>
                    <a:pt x="80" y="308"/>
                    <a:pt x="78" y="301"/>
                  </a:cubicBezTo>
                  <a:cubicBezTo>
                    <a:pt x="78" y="299"/>
                    <a:pt x="78" y="300"/>
                    <a:pt x="77" y="298"/>
                  </a:cubicBezTo>
                  <a:cubicBezTo>
                    <a:pt x="77" y="295"/>
                    <a:pt x="78" y="299"/>
                    <a:pt x="77" y="295"/>
                  </a:cubicBezTo>
                  <a:cubicBezTo>
                    <a:pt x="76" y="292"/>
                    <a:pt x="77" y="295"/>
                    <a:pt x="76" y="293"/>
                  </a:cubicBezTo>
                  <a:cubicBezTo>
                    <a:pt x="76" y="293"/>
                    <a:pt x="76" y="285"/>
                    <a:pt x="76" y="284"/>
                  </a:cubicBezTo>
                  <a:cubicBezTo>
                    <a:pt x="80" y="285"/>
                    <a:pt x="79" y="291"/>
                    <a:pt x="79" y="296"/>
                  </a:cubicBezTo>
                  <a:cubicBezTo>
                    <a:pt x="84" y="303"/>
                    <a:pt x="83" y="296"/>
                    <a:pt x="84" y="309"/>
                  </a:cubicBezTo>
                  <a:cubicBezTo>
                    <a:pt x="87" y="310"/>
                    <a:pt x="87" y="310"/>
                    <a:pt x="87" y="310"/>
                  </a:cubicBezTo>
                  <a:cubicBezTo>
                    <a:pt x="87" y="312"/>
                    <a:pt x="87" y="312"/>
                    <a:pt x="87" y="313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7" y="325"/>
                    <a:pt x="88" y="327"/>
                    <a:pt x="88" y="331"/>
                  </a:cubicBezTo>
                  <a:cubicBezTo>
                    <a:pt x="91" y="331"/>
                    <a:pt x="92" y="332"/>
                    <a:pt x="92" y="328"/>
                  </a:cubicBezTo>
                  <a:cubicBezTo>
                    <a:pt x="92" y="325"/>
                    <a:pt x="91" y="326"/>
                    <a:pt x="91" y="323"/>
                  </a:cubicBezTo>
                  <a:cubicBezTo>
                    <a:pt x="90" y="317"/>
                    <a:pt x="92" y="315"/>
                    <a:pt x="90" y="307"/>
                  </a:cubicBezTo>
                  <a:cubicBezTo>
                    <a:pt x="90" y="306"/>
                    <a:pt x="90" y="304"/>
                    <a:pt x="89" y="30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8" y="298"/>
                    <a:pt x="85" y="296"/>
                    <a:pt x="86" y="28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3" y="283"/>
                    <a:pt x="82" y="284"/>
                    <a:pt x="82" y="282"/>
                  </a:cubicBezTo>
                  <a:cubicBezTo>
                    <a:pt x="82" y="278"/>
                    <a:pt x="83" y="282"/>
                    <a:pt x="83" y="277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8" y="243"/>
                    <a:pt x="76" y="241"/>
                    <a:pt x="80" y="240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4" y="245"/>
                    <a:pt x="84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4"/>
                    <a:pt x="86" y="244"/>
                    <a:pt x="87" y="244"/>
                  </a:cubicBezTo>
                  <a:cubicBezTo>
                    <a:pt x="88" y="248"/>
                    <a:pt x="87" y="245"/>
                    <a:pt x="89" y="247"/>
                  </a:cubicBezTo>
                  <a:cubicBezTo>
                    <a:pt x="89" y="241"/>
                    <a:pt x="88" y="244"/>
                    <a:pt x="90" y="243"/>
                  </a:cubicBezTo>
                  <a:cubicBezTo>
                    <a:pt x="92" y="246"/>
                    <a:pt x="90" y="246"/>
                    <a:pt x="91" y="250"/>
                  </a:cubicBezTo>
                  <a:cubicBezTo>
                    <a:pt x="92" y="257"/>
                    <a:pt x="92" y="257"/>
                    <a:pt x="92" y="257"/>
                  </a:cubicBezTo>
                  <a:cubicBezTo>
                    <a:pt x="97" y="257"/>
                    <a:pt x="93" y="256"/>
                    <a:pt x="98" y="257"/>
                  </a:cubicBezTo>
                  <a:cubicBezTo>
                    <a:pt x="97" y="262"/>
                    <a:pt x="97" y="264"/>
                    <a:pt x="98" y="268"/>
                  </a:cubicBezTo>
                  <a:cubicBezTo>
                    <a:pt x="98" y="275"/>
                    <a:pt x="97" y="274"/>
                    <a:pt x="101" y="276"/>
                  </a:cubicBezTo>
                  <a:cubicBezTo>
                    <a:pt x="101" y="272"/>
                    <a:pt x="101" y="270"/>
                    <a:pt x="101" y="266"/>
                  </a:cubicBezTo>
                  <a:cubicBezTo>
                    <a:pt x="101" y="259"/>
                    <a:pt x="101" y="259"/>
                    <a:pt x="101" y="259"/>
                  </a:cubicBezTo>
                  <a:cubicBezTo>
                    <a:pt x="98" y="255"/>
                    <a:pt x="100" y="255"/>
                    <a:pt x="99" y="249"/>
                  </a:cubicBezTo>
                  <a:cubicBezTo>
                    <a:pt x="99" y="249"/>
                    <a:pt x="98" y="244"/>
                    <a:pt x="98" y="244"/>
                  </a:cubicBezTo>
                  <a:cubicBezTo>
                    <a:pt x="97" y="234"/>
                    <a:pt x="95" y="231"/>
                    <a:pt x="95" y="219"/>
                  </a:cubicBezTo>
                  <a:cubicBezTo>
                    <a:pt x="98" y="219"/>
                    <a:pt x="99" y="220"/>
                    <a:pt x="101" y="221"/>
                  </a:cubicBezTo>
                  <a:cubicBezTo>
                    <a:pt x="101" y="215"/>
                    <a:pt x="100" y="214"/>
                    <a:pt x="95" y="216"/>
                  </a:cubicBezTo>
                  <a:cubicBezTo>
                    <a:pt x="96" y="209"/>
                    <a:pt x="94" y="207"/>
                    <a:pt x="95" y="199"/>
                  </a:cubicBezTo>
                  <a:cubicBezTo>
                    <a:pt x="95" y="188"/>
                    <a:pt x="93" y="179"/>
                    <a:pt x="91" y="169"/>
                  </a:cubicBezTo>
                  <a:cubicBezTo>
                    <a:pt x="91" y="165"/>
                    <a:pt x="90" y="160"/>
                    <a:pt x="90" y="154"/>
                  </a:cubicBezTo>
                  <a:cubicBezTo>
                    <a:pt x="89" y="151"/>
                    <a:pt x="89" y="150"/>
                    <a:pt x="88" y="146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0" y="98"/>
                    <a:pt x="81" y="109"/>
                    <a:pt x="79" y="100"/>
                  </a:cubicBezTo>
                  <a:cubicBezTo>
                    <a:pt x="78" y="96"/>
                    <a:pt x="79" y="95"/>
                    <a:pt x="78" y="92"/>
                  </a:cubicBezTo>
                  <a:cubicBezTo>
                    <a:pt x="76" y="90"/>
                    <a:pt x="76" y="93"/>
                    <a:pt x="73" y="91"/>
                  </a:cubicBezTo>
                  <a:cubicBezTo>
                    <a:pt x="72" y="90"/>
                    <a:pt x="72" y="88"/>
                    <a:pt x="72" y="85"/>
                  </a:cubicBezTo>
                  <a:cubicBezTo>
                    <a:pt x="71" y="81"/>
                    <a:pt x="71" y="73"/>
                    <a:pt x="68" y="69"/>
                  </a:cubicBezTo>
                  <a:cubicBezTo>
                    <a:pt x="67" y="69"/>
                    <a:pt x="67" y="68"/>
                    <a:pt x="66" y="67"/>
                  </a:cubicBezTo>
                  <a:cubicBezTo>
                    <a:pt x="67" y="64"/>
                    <a:pt x="67" y="63"/>
                    <a:pt x="65" y="60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8" y="54"/>
                    <a:pt x="62" y="56"/>
                    <a:pt x="57" y="57"/>
                  </a:cubicBezTo>
                  <a:cubicBezTo>
                    <a:pt x="59" y="55"/>
                    <a:pt x="59" y="56"/>
                    <a:pt x="58" y="54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33"/>
                    <a:pt x="56" y="27"/>
                    <a:pt x="49" y="1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5"/>
                    <a:pt x="46" y="23"/>
                    <a:pt x="48" y="25"/>
                  </a:cubicBezTo>
                  <a:cubicBezTo>
                    <a:pt x="50" y="28"/>
                    <a:pt x="49" y="35"/>
                    <a:pt x="50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44"/>
                    <a:pt x="45" y="41"/>
                    <a:pt x="43" y="44"/>
                  </a:cubicBezTo>
                  <a:cubicBezTo>
                    <a:pt x="41" y="42"/>
                    <a:pt x="41" y="41"/>
                    <a:pt x="40" y="38"/>
                  </a:cubicBezTo>
                  <a:cubicBezTo>
                    <a:pt x="38" y="40"/>
                    <a:pt x="39" y="40"/>
                    <a:pt x="38" y="43"/>
                  </a:cubicBezTo>
                  <a:cubicBezTo>
                    <a:pt x="36" y="46"/>
                    <a:pt x="38" y="48"/>
                    <a:pt x="36" y="52"/>
                  </a:cubicBezTo>
                  <a:cubicBezTo>
                    <a:pt x="34" y="50"/>
                    <a:pt x="32" y="45"/>
                    <a:pt x="31" y="41"/>
                  </a:cubicBezTo>
                  <a:cubicBezTo>
                    <a:pt x="31" y="35"/>
                    <a:pt x="32" y="31"/>
                    <a:pt x="29" y="28"/>
                  </a:cubicBezTo>
                  <a:cubicBezTo>
                    <a:pt x="27" y="24"/>
                    <a:pt x="34" y="29"/>
                    <a:pt x="28" y="26"/>
                  </a:cubicBezTo>
                  <a:cubicBezTo>
                    <a:pt x="27" y="26"/>
                    <a:pt x="27" y="26"/>
                    <a:pt x="26" y="25"/>
                  </a:cubicBezTo>
                  <a:cubicBezTo>
                    <a:pt x="24" y="24"/>
                    <a:pt x="25" y="24"/>
                    <a:pt x="23" y="22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4"/>
                    <a:pt x="22" y="33"/>
                    <a:pt x="22" y="40"/>
                  </a:cubicBezTo>
                  <a:cubicBezTo>
                    <a:pt x="22" y="43"/>
                    <a:pt x="22" y="44"/>
                    <a:pt x="22" y="48"/>
                  </a:cubicBezTo>
                  <a:cubicBezTo>
                    <a:pt x="22" y="50"/>
                    <a:pt x="23" y="50"/>
                    <a:pt x="22" y="52"/>
                  </a:cubicBezTo>
                  <a:cubicBezTo>
                    <a:pt x="20" y="49"/>
                    <a:pt x="23" y="41"/>
                    <a:pt x="19" y="38"/>
                  </a:cubicBezTo>
                  <a:cubicBezTo>
                    <a:pt x="19" y="37"/>
                    <a:pt x="20" y="36"/>
                    <a:pt x="19" y="33"/>
                  </a:cubicBezTo>
                  <a:cubicBezTo>
                    <a:pt x="19" y="29"/>
                    <a:pt x="17" y="29"/>
                    <a:pt x="17" y="25"/>
                  </a:cubicBezTo>
                  <a:cubicBezTo>
                    <a:pt x="17" y="24"/>
                    <a:pt x="17" y="22"/>
                    <a:pt x="17" y="20"/>
                  </a:cubicBezTo>
                  <a:cubicBezTo>
                    <a:pt x="14" y="21"/>
                    <a:pt x="16" y="21"/>
                    <a:pt x="12" y="22"/>
                  </a:cubicBezTo>
                  <a:cubicBezTo>
                    <a:pt x="11" y="16"/>
                    <a:pt x="10" y="9"/>
                    <a:pt x="11" y="4"/>
                  </a:cubicBezTo>
                  <a:cubicBezTo>
                    <a:pt x="8" y="5"/>
                    <a:pt x="10" y="4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Freeform 41"/>
            <p:cNvSpPr>
              <a:spLocks noEditPoints="1"/>
            </p:cNvSpPr>
            <p:nvPr/>
          </p:nvSpPr>
          <p:spPr bwMode="auto">
            <a:xfrm>
              <a:off x="5034991" y="4899761"/>
              <a:ext cx="99410" cy="355371"/>
            </a:xfrm>
            <a:custGeom>
              <a:avLst/>
              <a:gdLst>
                <a:gd name="T0" fmla="*/ 42 w 99"/>
                <a:gd name="T1" fmla="*/ 266 h 353"/>
                <a:gd name="T2" fmla="*/ 24 w 99"/>
                <a:gd name="T3" fmla="*/ 140 h 353"/>
                <a:gd name="T4" fmla="*/ 16 w 99"/>
                <a:gd name="T5" fmla="*/ 152 h 353"/>
                <a:gd name="T6" fmla="*/ 36 w 99"/>
                <a:gd name="T7" fmla="*/ 101 h 353"/>
                <a:gd name="T8" fmla="*/ 27 w 99"/>
                <a:gd name="T9" fmla="*/ 123 h 353"/>
                <a:gd name="T10" fmla="*/ 36 w 99"/>
                <a:gd name="T11" fmla="*/ 89 h 353"/>
                <a:gd name="T12" fmla="*/ 59 w 99"/>
                <a:gd name="T13" fmla="*/ 79 h 353"/>
                <a:gd name="T14" fmla="*/ 81 w 99"/>
                <a:gd name="T15" fmla="*/ 52 h 353"/>
                <a:gd name="T16" fmla="*/ 92 w 99"/>
                <a:gd name="T17" fmla="*/ 76 h 353"/>
                <a:gd name="T18" fmla="*/ 83 w 99"/>
                <a:gd name="T19" fmla="*/ 40 h 353"/>
                <a:gd name="T20" fmla="*/ 78 w 99"/>
                <a:gd name="T21" fmla="*/ 19 h 353"/>
                <a:gd name="T22" fmla="*/ 69 w 99"/>
                <a:gd name="T23" fmla="*/ 0 h 353"/>
                <a:gd name="T24" fmla="*/ 58 w 99"/>
                <a:gd name="T25" fmla="*/ 4 h 353"/>
                <a:gd name="T26" fmla="*/ 53 w 99"/>
                <a:gd name="T27" fmla="*/ 58 h 353"/>
                <a:gd name="T28" fmla="*/ 42 w 99"/>
                <a:gd name="T29" fmla="*/ 65 h 353"/>
                <a:gd name="T30" fmla="*/ 43 w 99"/>
                <a:gd name="T31" fmla="*/ 40 h 353"/>
                <a:gd name="T32" fmla="*/ 46 w 99"/>
                <a:gd name="T33" fmla="*/ 8 h 353"/>
                <a:gd name="T34" fmla="*/ 37 w 99"/>
                <a:gd name="T35" fmla="*/ 25 h 353"/>
                <a:gd name="T36" fmla="*/ 26 w 99"/>
                <a:gd name="T37" fmla="*/ 75 h 353"/>
                <a:gd name="T38" fmla="*/ 20 w 99"/>
                <a:gd name="T39" fmla="*/ 105 h 353"/>
                <a:gd name="T40" fmla="*/ 15 w 99"/>
                <a:gd name="T41" fmla="*/ 129 h 353"/>
                <a:gd name="T42" fmla="*/ 12 w 99"/>
                <a:gd name="T43" fmla="*/ 148 h 353"/>
                <a:gd name="T44" fmla="*/ 1 w 99"/>
                <a:gd name="T45" fmla="*/ 191 h 353"/>
                <a:gd name="T46" fmla="*/ 13 w 99"/>
                <a:gd name="T47" fmla="*/ 176 h 353"/>
                <a:gd name="T48" fmla="*/ 17 w 99"/>
                <a:gd name="T49" fmla="*/ 180 h 353"/>
                <a:gd name="T50" fmla="*/ 10 w 99"/>
                <a:gd name="T51" fmla="*/ 229 h 353"/>
                <a:gd name="T52" fmla="*/ 0 w 99"/>
                <a:gd name="T53" fmla="*/ 271 h 353"/>
                <a:gd name="T54" fmla="*/ 3 w 99"/>
                <a:gd name="T55" fmla="*/ 305 h 353"/>
                <a:gd name="T56" fmla="*/ 4 w 99"/>
                <a:gd name="T57" fmla="*/ 324 h 353"/>
                <a:gd name="T58" fmla="*/ 8 w 99"/>
                <a:gd name="T59" fmla="*/ 308 h 353"/>
                <a:gd name="T60" fmla="*/ 16 w 99"/>
                <a:gd name="T61" fmla="*/ 318 h 353"/>
                <a:gd name="T62" fmla="*/ 15 w 99"/>
                <a:gd name="T63" fmla="*/ 340 h 353"/>
                <a:gd name="T64" fmla="*/ 19 w 99"/>
                <a:gd name="T65" fmla="*/ 353 h 353"/>
                <a:gd name="T66" fmla="*/ 19 w 99"/>
                <a:gd name="T67" fmla="*/ 345 h 353"/>
                <a:gd name="T68" fmla="*/ 26 w 99"/>
                <a:gd name="T69" fmla="*/ 301 h 353"/>
                <a:gd name="T70" fmla="*/ 32 w 99"/>
                <a:gd name="T71" fmla="*/ 305 h 353"/>
                <a:gd name="T72" fmla="*/ 32 w 99"/>
                <a:gd name="T73" fmla="*/ 302 h 353"/>
                <a:gd name="T74" fmla="*/ 41 w 99"/>
                <a:gd name="T75" fmla="*/ 284 h 353"/>
                <a:gd name="T76" fmla="*/ 40 w 99"/>
                <a:gd name="T77" fmla="*/ 315 h 353"/>
                <a:gd name="T78" fmla="*/ 46 w 99"/>
                <a:gd name="T79" fmla="*/ 310 h 353"/>
                <a:gd name="T80" fmla="*/ 53 w 99"/>
                <a:gd name="T81" fmla="*/ 298 h 353"/>
                <a:gd name="T82" fmla="*/ 58 w 99"/>
                <a:gd name="T83" fmla="*/ 280 h 353"/>
                <a:gd name="T84" fmla="*/ 65 w 99"/>
                <a:gd name="T85" fmla="*/ 273 h 353"/>
                <a:gd name="T86" fmla="*/ 73 w 99"/>
                <a:gd name="T87" fmla="*/ 252 h 353"/>
                <a:gd name="T88" fmla="*/ 83 w 99"/>
                <a:gd name="T89" fmla="*/ 215 h 353"/>
                <a:gd name="T90" fmla="*/ 89 w 99"/>
                <a:gd name="T91" fmla="*/ 181 h 353"/>
                <a:gd name="T92" fmla="*/ 93 w 99"/>
                <a:gd name="T93" fmla="*/ 167 h 353"/>
                <a:gd name="T94" fmla="*/ 96 w 99"/>
                <a:gd name="T95" fmla="*/ 137 h 353"/>
                <a:gd name="T96" fmla="*/ 93 w 99"/>
                <a:gd name="T97" fmla="*/ 124 h 353"/>
                <a:gd name="T98" fmla="*/ 88 w 99"/>
                <a:gd name="T99" fmla="*/ 8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353">
                  <a:moveTo>
                    <a:pt x="42" y="266"/>
                  </a:moveTo>
                  <a:cubicBezTo>
                    <a:pt x="44" y="268"/>
                    <a:pt x="44" y="265"/>
                    <a:pt x="44" y="269"/>
                  </a:cubicBezTo>
                  <a:cubicBezTo>
                    <a:pt x="44" y="274"/>
                    <a:pt x="44" y="269"/>
                    <a:pt x="43" y="271"/>
                  </a:cubicBezTo>
                  <a:cubicBezTo>
                    <a:pt x="42" y="270"/>
                    <a:pt x="42" y="272"/>
                    <a:pt x="42" y="266"/>
                  </a:cubicBezTo>
                  <a:close/>
                  <a:moveTo>
                    <a:pt x="16" y="152"/>
                  </a:moveTo>
                  <a:cubicBezTo>
                    <a:pt x="16" y="149"/>
                    <a:pt x="16" y="149"/>
                    <a:pt x="17" y="147"/>
                  </a:cubicBezTo>
                  <a:cubicBezTo>
                    <a:pt x="17" y="144"/>
                    <a:pt x="14" y="137"/>
                    <a:pt x="21" y="136"/>
                  </a:cubicBezTo>
                  <a:cubicBezTo>
                    <a:pt x="22" y="137"/>
                    <a:pt x="23" y="138"/>
                    <a:pt x="24" y="140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22" y="146"/>
                    <a:pt x="21" y="147"/>
                    <a:pt x="20" y="149"/>
                  </a:cubicBezTo>
                  <a:cubicBezTo>
                    <a:pt x="18" y="152"/>
                    <a:pt x="18" y="152"/>
                    <a:pt x="16" y="152"/>
                  </a:cubicBezTo>
                  <a:close/>
                  <a:moveTo>
                    <a:pt x="27" y="123"/>
                  </a:moveTo>
                  <a:cubicBezTo>
                    <a:pt x="35" y="103"/>
                    <a:pt x="28" y="93"/>
                    <a:pt x="35" y="93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9" y="130"/>
                    <a:pt x="29" y="130"/>
                    <a:pt x="25" y="131"/>
                  </a:cubicBezTo>
                  <a:lnTo>
                    <a:pt x="27" y="123"/>
                  </a:lnTo>
                  <a:close/>
                  <a:moveTo>
                    <a:pt x="33" y="85"/>
                  </a:moveTo>
                  <a:cubicBezTo>
                    <a:pt x="36" y="83"/>
                    <a:pt x="35" y="85"/>
                    <a:pt x="39" y="82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7" y="88"/>
                    <a:pt x="40" y="88"/>
                    <a:pt x="36" y="89"/>
                  </a:cubicBezTo>
                  <a:cubicBezTo>
                    <a:pt x="34" y="87"/>
                    <a:pt x="34" y="88"/>
                    <a:pt x="33" y="85"/>
                  </a:cubicBezTo>
                  <a:close/>
                  <a:moveTo>
                    <a:pt x="59" y="78"/>
                  </a:moveTo>
                  <a:cubicBezTo>
                    <a:pt x="60" y="77"/>
                    <a:pt x="60" y="77"/>
                    <a:pt x="61" y="78"/>
                  </a:cubicBezTo>
                  <a:cubicBezTo>
                    <a:pt x="60" y="79"/>
                    <a:pt x="62" y="78"/>
                    <a:pt x="59" y="79"/>
                  </a:cubicBezTo>
                  <a:cubicBezTo>
                    <a:pt x="55" y="79"/>
                    <a:pt x="60" y="80"/>
                    <a:pt x="58" y="78"/>
                  </a:cubicBezTo>
                  <a:lnTo>
                    <a:pt x="59" y="78"/>
                  </a:lnTo>
                  <a:close/>
                  <a:moveTo>
                    <a:pt x="78" y="53"/>
                  </a:moveTo>
                  <a:cubicBezTo>
                    <a:pt x="78" y="53"/>
                    <a:pt x="78" y="51"/>
                    <a:pt x="81" y="52"/>
                  </a:cubicBezTo>
                  <a:cubicBezTo>
                    <a:pt x="82" y="53"/>
                    <a:pt x="81" y="50"/>
                    <a:pt x="82" y="55"/>
                  </a:cubicBezTo>
                  <a:lnTo>
                    <a:pt x="78" y="53"/>
                  </a:lnTo>
                  <a:close/>
                  <a:moveTo>
                    <a:pt x="91" y="78"/>
                  </a:moveTo>
                  <a:cubicBezTo>
                    <a:pt x="92" y="77"/>
                    <a:pt x="92" y="78"/>
                    <a:pt x="92" y="76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0" y="72"/>
                    <a:pt x="91" y="72"/>
                    <a:pt x="89" y="74"/>
                  </a:cubicBezTo>
                  <a:cubicBezTo>
                    <a:pt x="89" y="69"/>
                    <a:pt x="86" y="54"/>
                    <a:pt x="87" y="51"/>
                  </a:cubicBezTo>
                  <a:cubicBezTo>
                    <a:pt x="89" y="41"/>
                    <a:pt x="85" y="41"/>
                    <a:pt x="83" y="40"/>
                  </a:cubicBezTo>
                  <a:cubicBezTo>
                    <a:pt x="79" y="36"/>
                    <a:pt x="82" y="24"/>
                    <a:pt x="82" y="19"/>
                  </a:cubicBezTo>
                  <a:cubicBezTo>
                    <a:pt x="81" y="17"/>
                    <a:pt x="82" y="18"/>
                    <a:pt x="80" y="17"/>
                  </a:cubicBezTo>
                  <a:cubicBezTo>
                    <a:pt x="82" y="12"/>
                    <a:pt x="83" y="12"/>
                    <a:pt x="78" y="1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3"/>
                    <a:pt x="77" y="19"/>
                    <a:pt x="76" y="23"/>
                  </a:cubicBezTo>
                  <a:cubicBezTo>
                    <a:pt x="72" y="23"/>
                    <a:pt x="70" y="25"/>
                    <a:pt x="67" y="25"/>
                  </a:cubicBezTo>
                  <a:cubicBezTo>
                    <a:pt x="70" y="20"/>
                    <a:pt x="68" y="25"/>
                    <a:pt x="68" y="18"/>
                  </a:cubicBezTo>
                  <a:cubicBezTo>
                    <a:pt x="72" y="13"/>
                    <a:pt x="69" y="7"/>
                    <a:pt x="69" y="0"/>
                  </a:cubicBezTo>
                  <a:cubicBezTo>
                    <a:pt x="64" y="1"/>
                    <a:pt x="66" y="0"/>
                    <a:pt x="65" y="7"/>
                  </a:cubicBezTo>
                  <a:cubicBezTo>
                    <a:pt x="65" y="10"/>
                    <a:pt x="65" y="16"/>
                    <a:pt x="64" y="18"/>
                  </a:cubicBezTo>
                  <a:cubicBezTo>
                    <a:pt x="62" y="16"/>
                    <a:pt x="62" y="6"/>
                    <a:pt x="60" y="2"/>
                  </a:cubicBezTo>
                  <a:cubicBezTo>
                    <a:pt x="59" y="2"/>
                    <a:pt x="59" y="3"/>
                    <a:pt x="58" y="4"/>
                  </a:cubicBezTo>
                  <a:cubicBezTo>
                    <a:pt x="58" y="4"/>
                    <a:pt x="59" y="7"/>
                    <a:pt x="59" y="8"/>
                  </a:cubicBezTo>
                  <a:cubicBezTo>
                    <a:pt x="57" y="12"/>
                    <a:pt x="55" y="24"/>
                    <a:pt x="55" y="31"/>
                  </a:cubicBezTo>
                  <a:cubicBezTo>
                    <a:pt x="54" y="36"/>
                    <a:pt x="56" y="35"/>
                    <a:pt x="54" y="36"/>
                  </a:cubicBezTo>
                  <a:cubicBezTo>
                    <a:pt x="54" y="42"/>
                    <a:pt x="52" y="54"/>
                    <a:pt x="53" y="58"/>
                  </a:cubicBezTo>
                  <a:cubicBezTo>
                    <a:pt x="51" y="58"/>
                    <a:pt x="51" y="57"/>
                    <a:pt x="49" y="57"/>
                  </a:cubicBezTo>
                  <a:cubicBezTo>
                    <a:pt x="49" y="61"/>
                    <a:pt x="48" y="59"/>
                    <a:pt x="50" y="62"/>
                  </a:cubicBezTo>
                  <a:cubicBezTo>
                    <a:pt x="47" y="63"/>
                    <a:pt x="48" y="63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0"/>
                    <a:pt x="43" y="58"/>
                    <a:pt x="43" y="53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4" y="49"/>
                    <a:pt x="42" y="51"/>
                    <a:pt x="44" y="46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34"/>
                    <a:pt x="47" y="25"/>
                    <a:pt x="47" y="16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1"/>
                    <a:pt x="48" y="13"/>
                    <a:pt x="46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12"/>
                    <a:pt x="42" y="10"/>
                    <a:pt x="43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2"/>
                    <a:pt x="37" y="25"/>
                    <a:pt x="37" y="25"/>
                  </a:cubicBezTo>
                  <a:cubicBezTo>
                    <a:pt x="36" y="30"/>
                    <a:pt x="35" y="30"/>
                    <a:pt x="34" y="34"/>
                  </a:cubicBezTo>
                  <a:cubicBezTo>
                    <a:pt x="33" y="44"/>
                    <a:pt x="34" y="40"/>
                    <a:pt x="32" y="45"/>
                  </a:cubicBezTo>
                  <a:cubicBezTo>
                    <a:pt x="31" y="47"/>
                    <a:pt x="31" y="53"/>
                    <a:pt x="30" y="55"/>
                  </a:cubicBezTo>
                  <a:cubicBezTo>
                    <a:pt x="28" y="67"/>
                    <a:pt x="29" y="67"/>
                    <a:pt x="26" y="75"/>
                  </a:cubicBezTo>
                  <a:cubicBezTo>
                    <a:pt x="25" y="77"/>
                    <a:pt x="25" y="82"/>
                    <a:pt x="24" y="86"/>
                  </a:cubicBezTo>
                  <a:cubicBezTo>
                    <a:pt x="23" y="91"/>
                    <a:pt x="25" y="95"/>
                    <a:pt x="22" y="99"/>
                  </a:cubicBezTo>
                  <a:cubicBezTo>
                    <a:pt x="22" y="100"/>
                    <a:pt x="22" y="100"/>
                    <a:pt x="21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20"/>
                    <a:pt x="16" y="123"/>
                    <a:pt x="16" y="125"/>
                  </a:cubicBezTo>
                  <a:cubicBezTo>
                    <a:pt x="14" y="130"/>
                    <a:pt x="16" y="125"/>
                    <a:pt x="15" y="129"/>
                  </a:cubicBezTo>
                  <a:cubicBezTo>
                    <a:pt x="14" y="133"/>
                    <a:pt x="15" y="131"/>
                    <a:pt x="13" y="131"/>
                  </a:cubicBezTo>
                  <a:cubicBezTo>
                    <a:pt x="14" y="133"/>
                    <a:pt x="14" y="132"/>
                    <a:pt x="15" y="13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6"/>
                    <a:pt x="12" y="147"/>
                    <a:pt x="12" y="148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5"/>
                    <a:pt x="7" y="158"/>
                    <a:pt x="6" y="163"/>
                  </a:cubicBezTo>
                  <a:cubicBezTo>
                    <a:pt x="5" y="173"/>
                    <a:pt x="2" y="162"/>
                    <a:pt x="1" y="183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5" y="197"/>
                    <a:pt x="6" y="195"/>
                    <a:pt x="10" y="192"/>
                  </a:cubicBezTo>
                  <a:cubicBezTo>
                    <a:pt x="9" y="188"/>
                    <a:pt x="9" y="191"/>
                    <a:pt x="8" y="187"/>
                  </a:cubicBezTo>
                  <a:cubicBezTo>
                    <a:pt x="10" y="187"/>
                    <a:pt x="10" y="187"/>
                    <a:pt x="11" y="187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69"/>
                    <a:pt x="14" y="165"/>
                    <a:pt x="16" y="158"/>
                  </a:cubicBezTo>
                  <a:cubicBezTo>
                    <a:pt x="18" y="155"/>
                    <a:pt x="17" y="154"/>
                    <a:pt x="21" y="154"/>
                  </a:cubicBezTo>
                  <a:cubicBezTo>
                    <a:pt x="21" y="160"/>
                    <a:pt x="18" y="160"/>
                    <a:pt x="20" y="166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2"/>
                    <a:pt x="16" y="183"/>
                    <a:pt x="16" y="187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4" y="194"/>
                    <a:pt x="14" y="194"/>
                    <a:pt x="12" y="198"/>
                  </a:cubicBezTo>
                  <a:cubicBezTo>
                    <a:pt x="11" y="205"/>
                    <a:pt x="12" y="222"/>
                    <a:pt x="10" y="229"/>
                  </a:cubicBezTo>
                  <a:cubicBezTo>
                    <a:pt x="8" y="236"/>
                    <a:pt x="9" y="233"/>
                    <a:pt x="10" y="237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6" y="251"/>
                    <a:pt x="6" y="264"/>
                    <a:pt x="6" y="271"/>
                  </a:cubicBezTo>
                  <a:cubicBezTo>
                    <a:pt x="3" y="270"/>
                    <a:pt x="2" y="269"/>
                    <a:pt x="0" y="271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4" y="276"/>
                    <a:pt x="4" y="276"/>
                    <a:pt x="4" y="282"/>
                  </a:cubicBezTo>
                  <a:cubicBezTo>
                    <a:pt x="4" y="284"/>
                    <a:pt x="4" y="284"/>
                    <a:pt x="4" y="284"/>
                  </a:cubicBezTo>
                  <a:cubicBezTo>
                    <a:pt x="4" y="292"/>
                    <a:pt x="3" y="296"/>
                    <a:pt x="3" y="305"/>
                  </a:cubicBezTo>
                  <a:cubicBezTo>
                    <a:pt x="3" y="306"/>
                    <a:pt x="4" y="310"/>
                    <a:pt x="3" y="311"/>
                  </a:cubicBezTo>
                  <a:cubicBezTo>
                    <a:pt x="3" y="313"/>
                    <a:pt x="2" y="312"/>
                    <a:pt x="1" y="325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9" y="317"/>
                    <a:pt x="3" y="317"/>
                    <a:pt x="9" y="312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308"/>
                    <a:pt x="7" y="309"/>
                    <a:pt x="8" y="308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3" y="314"/>
                    <a:pt x="12" y="314"/>
                    <a:pt x="14" y="313"/>
                  </a:cubicBezTo>
                  <a:cubicBezTo>
                    <a:pt x="14" y="319"/>
                    <a:pt x="14" y="315"/>
                    <a:pt x="16" y="318"/>
                  </a:cubicBezTo>
                  <a:cubicBezTo>
                    <a:pt x="13" y="320"/>
                    <a:pt x="14" y="318"/>
                    <a:pt x="13" y="322"/>
                  </a:cubicBezTo>
                  <a:cubicBezTo>
                    <a:pt x="12" y="328"/>
                    <a:pt x="14" y="334"/>
                    <a:pt x="12" y="339"/>
                  </a:cubicBezTo>
                  <a:cubicBezTo>
                    <a:pt x="14" y="339"/>
                    <a:pt x="14" y="339"/>
                    <a:pt x="14" y="339"/>
                  </a:cubicBezTo>
                  <a:cubicBezTo>
                    <a:pt x="15" y="339"/>
                    <a:pt x="14" y="339"/>
                    <a:pt x="15" y="340"/>
                  </a:cubicBezTo>
                  <a:cubicBezTo>
                    <a:pt x="15" y="343"/>
                    <a:pt x="15" y="345"/>
                    <a:pt x="14" y="347"/>
                  </a:cubicBezTo>
                  <a:cubicBezTo>
                    <a:pt x="17" y="349"/>
                    <a:pt x="17" y="349"/>
                    <a:pt x="17" y="349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7" y="353"/>
                    <a:pt x="16" y="352"/>
                    <a:pt x="19" y="353"/>
                  </a:cubicBezTo>
                  <a:cubicBezTo>
                    <a:pt x="18" y="351"/>
                    <a:pt x="18" y="349"/>
                    <a:pt x="18" y="347"/>
                  </a:cubicBezTo>
                  <a:cubicBezTo>
                    <a:pt x="18" y="347"/>
                    <a:pt x="19" y="347"/>
                    <a:pt x="19" y="347"/>
                  </a:cubicBezTo>
                  <a:cubicBezTo>
                    <a:pt x="19" y="346"/>
                    <a:pt x="19" y="346"/>
                    <a:pt x="19" y="346"/>
                  </a:cubicBezTo>
                  <a:cubicBezTo>
                    <a:pt x="19" y="346"/>
                    <a:pt x="19" y="345"/>
                    <a:pt x="19" y="345"/>
                  </a:cubicBezTo>
                  <a:cubicBezTo>
                    <a:pt x="23" y="338"/>
                    <a:pt x="22" y="328"/>
                    <a:pt x="23" y="319"/>
                  </a:cubicBezTo>
                  <a:cubicBezTo>
                    <a:pt x="23" y="317"/>
                    <a:pt x="24" y="315"/>
                    <a:pt x="24" y="312"/>
                  </a:cubicBezTo>
                  <a:cubicBezTo>
                    <a:pt x="24" y="308"/>
                    <a:pt x="23" y="309"/>
                    <a:pt x="24" y="30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7" y="309"/>
                    <a:pt x="27" y="309"/>
                    <a:pt x="27" y="309"/>
                  </a:cubicBezTo>
                  <a:cubicBezTo>
                    <a:pt x="27" y="308"/>
                    <a:pt x="28" y="309"/>
                    <a:pt x="28" y="309"/>
                  </a:cubicBezTo>
                  <a:cubicBezTo>
                    <a:pt x="31" y="308"/>
                    <a:pt x="31" y="309"/>
                    <a:pt x="33" y="305"/>
                  </a:cubicBezTo>
                  <a:cubicBezTo>
                    <a:pt x="32" y="305"/>
                    <a:pt x="32" y="305"/>
                    <a:pt x="32" y="305"/>
                  </a:cubicBezTo>
                  <a:cubicBezTo>
                    <a:pt x="32" y="305"/>
                    <a:pt x="32" y="305"/>
                    <a:pt x="31" y="305"/>
                  </a:cubicBezTo>
                  <a:cubicBezTo>
                    <a:pt x="31" y="305"/>
                    <a:pt x="31" y="305"/>
                    <a:pt x="30" y="304"/>
                  </a:cubicBezTo>
                  <a:cubicBezTo>
                    <a:pt x="29" y="304"/>
                    <a:pt x="30" y="304"/>
                    <a:pt x="29" y="304"/>
                  </a:cubicBezTo>
                  <a:cubicBezTo>
                    <a:pt x="30" y="302"/>
                    <a:pt x="31" y="303"/>
                    <a:pt x="32" y="302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35" y="302"/>
                    <a:pt x="35" y="306"/>
                    <a:pt x="36" y="301"/>
                  </a:cubicBezTo>
                  <a:cubicBezTo>
                    <a:pt x="37" y="299"/>
                    <a:pt x="36" y="298"/>
                    <a:pt x="37" y="297"/>
                  </a:cubicBezTo>
                  <a:cubicBezTo>
                    <a:pt x="39" y="288"/>
                    <a:pt x="37" y="286"/>
                    <a:pt x="41" y="284"/>
                  </a:cubicBezTo>
                  <a:cubicBezTo>
                    <a:pt x="43" y="289"/>
                    <a:pt x="41" y="293"/>
                    <a:pt x="40" y="298"/>
                  </a:cubicBezTo>
                  <a:cubicBezTo>
                    <a:pt x="40" y="304"/>
                    <a:pt x="39" y="308"/>
                    <a:pt x="38" y="313"/>
                  </a:cubicBezTo>
                  <a:cubicBezTo>
                    <a:pt x="40" y="314"/>
                    <a:pt x="40" y="314"/>
                    <a:pt x="40" y="314"/>
                  </a:cubicBezTo>
                  <a:cubicBezTo>
                    <a:pt x="40" y="314"/>
                    <a:pt x="40" y="315"/>
                    <a:pt x="40" y="315"/>
                  </a:cubicBezTo>
                  <a:cubicBezTo>
                    <a:pt x="42" y="317"/>
                    <a:pt x="41" y="318"/>
                    <a:pt x="42" y="319"/>
                  </a:cubicBezTo>
                  <a:cubicBezTo>
                    <a:pt x="43" y="317"/>
                    <a:pt x="43" y="318"/>
                    <a:pt x="43" y="315"/>
                  </a:cubicBezTo>
                  <a:cubicBezTo>
                    <a:pt x="43" y="315"/>
                    <a:pt x="43" y="314"/>
                    <a:pt x="43" y="314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9" y="314"/>
                    <a:pt x="44" y="310"/>
                    <a:pt x="49" y="313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2" y="309"/>
                    <a:pt x="52" y="307"/>
                    <a:pt x="54" y="305"/>
                  </a:cubicBezTo>
                  <a:cubicBezTo>
                    <a:pt x="52" y="302"/>
                    <a:pt x="53" y="304"/>
                    <a:pt x="53" y="298"/>
                  </a:cubicBezTo>
                  <a:cubicBezTo>
                    <a:pt x="54" y="297"/>
                    <a:pt x="53" y="298"/>
                    <a:pt x="54" y="297"/>
                  </a:cubicBezTo>
                  <a:cubicBezTo>
                    <a:pt x="54" y="297"/>
                    <a:pt x="55" y="296"/>
                    <a:pt x="55" y="296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9" y="277"/>
                    <a:pt x="59" y="278"/>
                    <a:pt x="59" y="277"/>
                  </a:cubicBezTo>
                  <a:cubicBezTo>
                    <a:pt x="59" y="277"/>
                    <a:pt x="59" y="274"/>
                    <a:pt x="59" y="274"/>
                  </a:cubicBezTo>
                  <a:cubicBezTo>
                    <a:pt x="62" y="272"/>
                    <a:pt x="62" y="271"/>
                    <a:pt x="65" y="273"/>
                  </a:cubicBezTo>
                  <a:cubicBezTo>
                    <a:pt x="65" y="273"/>
                    <a:pt x="64" y="273"/>
                    <a:pt x="67" y="274"/>
                  </a:cubicBezTo>
                  <a:cubicBezTo>
                    <a:pt x="68" y="271"/>
                    <a:pt x="67" y="273"/>
                    <a:pt x="68" y="270"/>
                  </a:cubicBezTo>
                  <a:cubicBezTo>
                    <a:pt x="69" y="266"/>
                    <a:pt x="70" y="264"/>
                    <a:pt x="69" y="260"/>
                  </a:cubicBezTo>
                  <a:cubicBezTo>
                    <a:pt x="74" y="256"/>
                    <a:pt x="71" y="258"/>
                    <a:pt x="73" y="252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6" y="240"/>
                    <a:pt x="79" y="229"/>
                    <a:pt x="79" y="225"/>
                  </a:cubicBezTo>
                  <a:cubicBezTo>
                    <a:pt x="81" y="222"/>
                    <a:pt x="82" y="219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6" y="203"/>
                    <a:pt x="85" y="197"/>
                    <a:pt x="85" y="196"/>
                  </a:cubicBezTo>
                  <a:cubicBezTo>
                    <a:pt x="88" y="192"/>
                    <a:pt x="87" y="196"/>
                    <a:pt x="88" y="190"/>
                  </a:cubicBezTo>
                  <a:cubicBezTo>
                    <a:pt x="89" y="186"/>
                    <a:pt x="93" y="184"/>
                    <a:pt x="89" y="181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1" y="178"/>
                    <a:pt x="90" y="177"/>
                    <a:pt x="90" y="174"/>
                  </a:cubicBezTo>
                  <a:cubicBezTo>
                    <a:pt x="91" y="169"/>
                    <a:pt x="92" y="176"/>
                    <a:pt x="91" y="168"/>
                  </a:cubicBezTo>
                  <a:cubicBezTo>
                    <a:pt x="91" y="168"/>
                    <a:pt x="92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1" y="161"/>
                    <a:pt x="95" y="163"/>
                    <a:pt x="93" y="15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9" y="148"/>
                    <a:pt x="93" y="145"/>
                    <a:pt x="96" y="137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6"/>
                    <a:pt x="94" y="136"/>
                    <a:pt x="93" y="13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4" y="129"/>
                    <a:pt x="95" y="127"/>
                    <a:pt x="93" y="124"/>
                  </a:cubicBezTo>
                  <a:cubicBezTo>
                    <a:pt x="95" y="119"/>
                    <a:pt x="94" y="112"/>
                    <a:pt x="94" y="107"/>
                  </a:cubicBezTo>
                  <a:cubicBezTo>
                    <a:pt x="98" y="102"/>
                    <a:pt x="93" y="99"/>
                    <a:pt x="95" y="92"/>
                  </a:cubicBezTo>
                  <a:cubicBezTo>
                    <a:pt x="97" y="84"/>
                    <a:pt x="93" y="88"/>
                    <a:pt x="93" y="82"/>
                  </a:cubicBezTo>
                  <a:cubicBezTo>
                    <a:pt x="90" y="83"/>
                    <a:pt x="91" y="83"/>
                    <a:pt x="88" y="81"/>
                  </a:cubicBezTo>
                  <a:cubicBezTo>
                    <a:pt x="91" y="79"/>
                    <a:pt x="91" y="79"/>
                    <a:pt x="91" y="79"/>
                  </a:cubicBezTo>
                  <a:lnTo>
                    <a:pt x="91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4580993" y="4563176"/>
              <a:ext cx="123675" cy="335019"/>
            </a:xfrm>
            <a:custGeom>
              <a:avLst/>
              <a:gdLst>
                <a:gd name="T0" fmla="*/ 45 w 123"/>
                <a:gd name="T1" fmla="*/ 238 h 333"/>
                <a:gd name="T2" fmla="*/ 83 w 123"/>
                <a:gd name="T3" fmla="*/ 237 h 333"/>
                <a:gd name="T4" fmla="*/ 28 w 123"/>
                <a:gd name="T5" fmla="*/ 218 h 333"/>
                <a:gd name="T6" fmla="*/ 55 w 123"/>
                <a:gd name="T7" fmla="*/ 208 h 333"/>
                <a:gd name="T8" fmla="*/ 26 w 123"/>
                <a:gd name="T9" fmla="*/ 208 h 333"/>
                <a:gd name="T10" fmla="*/ 21 w 123"/>
                <a:gd name="T11" fmla="*/ 183 h 333"/>
                <a:gd name="T12" fmla="*/ 16 w 123"/>
                <a:gd name="T13" fmla="*/ 165 h 333"/>
                <a:gd name="T14" fmla="*/ 61 w 123"/>
                <a:gd name="T15" fmla="*/ 136 h 333"/>
                <a:gd name="T16" fmla="*/ 55 w 123"/>
                <a:gd name="T17" fmla="*/ 19 h 333"/>
                <a:gd name="T18" fmla="*/ 51 w 123"/>
                <a:gd name="T19" fmla="*/ 34 h 333"/>
                <a:gd name="T20" fmla="*/ 51 w 123"/>
                <a:gd name="T21" fmla="*/ 85 h 333"/>
                <a:gd name="T22" fmla="*/ 55 w 123"/>
                <a:gd name="T23" fmla="*/ 98 h 333"/>
                <a:gd name="T24" fmla="*/ 48 w 123"/>
                <a:gd name="T25" fmla="*/ 99 h 333"/>
                <a:gd name="T26" fmla="*/ 41 w 123"/>
                <a:gd name="T27" fmla="*/ 70 h 333"/>
                <a:gd name="T28" fmla="*/ 33 w 123"/>
                <a:gd name="T29" fmla="*/ 58 h 333"/>
                <a:gd name="T30" fmla="*/ 44 w 123"/>
                <a:gd name="T31" fmla="*/ 116 h 333"/>
                <a:gd name="T32" fmla="*/ 56 w 123"/>
                <a:gd name="T33" fmla="*/ 199 h 333"/>
                <a:gd name="T34" fmla="*/ 52 w 123"/>
                <a:gd name="T35" fmla="*/ 189 h 333"/>
                <a:gd name="T36" fmla="*/ 43 w 123"/>
                <a:gd name="T37" fmla="*/ 160 h 333"/>
                <a:gd name="T38" fmla="*/ 33 w 123"/>
                <a:gd name="T39" fmla="*/ 119 h 333"/>
                <a:gd name="T40" fmla="*/ 29 w 123"/>
                <a:gd name="T41" fmla="*/ 122 h 333"/>
                <a:gd name="T42" fmla="*/ 12 w 123"/>
                <a:gd name="T43" fmla="*/ 26 h 333"/>
                <a:gd name="T44" fmla="*/ 3 w 123"/>
                <a:gd name="T45" fmla="*/ 29 h 333"/>
                <a:gd name="T46" fmla="*/ 3 w 123"/>
                <a:gd name="T47" fmla="*/ 55 h 333"/>
                <a:gd name="T48" fmla="*/ 5 w 123"/>
                <a:gd name="T49" fmla="*/ 76 h 333"/>
                <a:gd name="T50" fmla="*/ 8 w 123"/>
                <a:gd name="T51" fmla="*/ 131 h 333"/>
                <a:gd name="T52" fmla="*/ 5 w 123"/>
                <a:gd name="T53" fmla="*/ 138 h 333"/>
                <a:gd name="T54" fmla="*/ 20 w 123"/>
                <a:gd name="T55" fmla="*/ 202 h 333"/>
                <a:gd name="T56" fmla="*/ 40 w 123"/>
                <a:gd name="T57" fmla="*/ 253 h 333"/>
                <a:gd name="T58" fmla="*/ 51 w 123"/>
                <a:gd name="T59" fmla="*/ 260 h 333"/>
                <a:gd name="T60" fmla="*/ 54 w 123"/>
                <a:gd name="T61" fmla="*/ 248 h 333"/>
                <a:gd name="T62" fmla="*/ 75 w 123"/>
                <a:gd name="T63" fmla="*/ 333 h 333"/>
                <a:gd name="T64" fmla="*/ 79 w 123"/>
                <a:gd name="T65" fmla="*/ 328 h 333"/>
                <a:gd name="T66" fmla="*/ 86 w 123"/>
                <a:gd name="T67" fmla="*/ 315 h 333"/>
                <a:gd name="T68" fmla="*/ 90 w 123"/>
                <a:gd name="T69" fmla="*/ 292 h 333"/>
                <a:gd name="T70" fmla="*/ 91 w 123"/>
                <a:gd name="T71" fmla="*/ 275 h 333"/>
                <a:gd name="T72" fmla="*/ 92 w 123"/>
                <a:gd name="T73" fmla="*/ 258 h 333"/>
                <a:gd name="T74" fmla="*/ 94 w 123"/>
                <a:gd name="T75" fmla="*/ 268 h 333"/>
                <a:gd name="T76" fmla="*/ 94 w 123"/>
                <a:gd name="T77" fmla="*/ 279 h 333"/>
                <a:gd name="T78" fmla="*/ 102 w 123"/>
                <a:gd name="T79" fmla="*/ 283 h 333"/>
                <a:gd name="T80" fmla="*/ 108 w 123"/>
                <a:gd name="T81" fmla="*/ 268 h 333"/>
                <a:gd name="T82" fmla="*/ 105 w 123"/>
                <a:gd name="T83" fmla="*/ 224 h 333"/>
                <a:gd name="T84" fmla="*/ 110 w 123"/>
                <a:gd name="T85" fmla="*/ 213 h 333"/>
                <a:gd name="T86" fmla="*/ 122 w 123"/>
                <a:gd name="T87" fmla="*/ 206 h 333"/>
                <a:gd name="T88" fmla="*/ 122 w 123"/>
                <a:gd name="T89" fmla="*/ 190 h 333"/>
                <a:gd name="T90" fmla="*/ 117 w 123"/>
                <a:gd name="T91" fmla="*/ 161 h 333"/>
                <a:gd name="T92" fmla="*/ 113 w 123"/>
                <a:gd name="T93" fmla="*/ 130 h 333"/>
                <a:gd name="T94" fmla="*/ 106 w 123"/>
                <a:gd name="T95" fmla="*/ 93 h 333"/>
                <a:gd name="T96" fmla="*/ 92 w 123"/>
                <a:gd name="T97" fmla="*/ 49 h 333"/>
                <a:gd name="T98" fmla="*/ 91 w 123"/>
                <a:gd name="T99" fmla="*/ 67 h 333"/>
                <a:gd name="T100" fmla="*/ 94 w 123"/>
                <a:gd name="T101" fmla="*/ 84 h 333"/>
                <a:gd name="T102" fmla="*/ 100 w 123"/>
                <a:gd name="T103" fmla="*/ 128 h 333"/>
                <a:gd name="T104" fmla="*/ 102 w 123"/>
                <a:gd name="T105" fmla="*/ 142 h 333"/>
                <a:gd name="T106" fmla="*/ 107 w 123"/>
                <a:gd name="T107" fmla="*/ 157 h 333"/>
                <a:gd name="T108" fmla="*/ 108 w 123"/>
                <a:gd name="T109" fmla="*/ 174 h 333"/>
                <a:gd name="T110" fmla="*/ 98 w 123"/>
                <a:gd name="T111" fmla="*/ 150 h 333"/>
                <a:gd name="T112" fmla="*/ 94 w 123"/>
                <a:gd name="T113" fmla="*/ 126 h 333"/>
                <a:gd name="T114" fmla="*/ 79 w 123"/>
                <a:gd name="T115" fmla="*/ 71 h 333"/>
                <a:gd name="T116" fmla="*/ 66 w 123"/>
                <a:gd name="T117" fmla="*/ 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333">
                  <a:moveTo>
                    <a:pt x="73" y="281"/>
                  </a:moveTo>
                  <a:cubicBezTo>
                    <a:pt x="74" y="282"/>
                    <a:pt x="76" y="280"/>
                    <a:pt x="75" y="284"/>
                  </a:cubicBezTo>
                  <a:cubicBezTo>
                    <a:pt x="75" y="284"/>
                    <a:pt x="74" y="285"/>
                    <a:pt x="74" y="285"/>
                  </a:cubicBezTo>
                  <a:cubicBezTo>
                    <a:pt x="73" y="283"/>
                    <a:pt x="74" y="283"/>
                    <a:pt x="73" y="281"/>
                  </a:cubicBezTo>
                  <a:close/>
                  <a:moveTo>
                    <a:pt x="45" y="238"/>
                  </a:moveTo>
                  <a:cubicBezTo>
                    <a:pt x="47" y="240"/>
                    <a:pt x="47" y="240"/>
                    <a:pt x="47" y="240"/>
                  </a:cubicBezTo>
                  <a:cubicBezTo>
                    <a:pt x="48" y="243"/>
                    <a:pt x="48" y="242"/>
                    <a:pt x="49" y="245"/>
                  </a:cubicBezTo>
                  <a:cubicBezTo>
                    <a:pt x="46" y="243"/>
                    <a:pt x="46" y="241"/>
                    <a:pt x="45" y="238"/>
                  </a:cubicBezTo>
                  <a:close/>
                  <a:moveTo>
                    <a:pt x="82" y="231"/>
                  </a:moveTo>
                  <a:cubicBezTo>
                    <a:pt x="86" y="235"/>
                    <a:pt x="83" y="236"/>
                    <a:pt x="83" y="237"/>
                  </a:cubicBezTo>
                  <a:cubicBezTo>
                    <a:pt x="83" y="237"/>
                    <a:pt x="82" y="236"/>
                    <a:pt x="81" y="234"/>
                  </a:cubicBezTo>
                  <a:cubicBezTo>
                    <a:pt x="81" y="230"/>
                    <a:pt x="82" y="232"/>
                    <a:pt x="82" y="231"/>
                  </a:cubicBezTo>
                  <a:close/>
                  <a:moveTo>
                    <a:pt x="29" y="215"/>
                  </a:moveTo>
                  <a:cubicBezTo>
                    <a:pt x="29" y="218"/>
                    <a:pt x="29" y="218"/>
                    <a:pt x="29" y="218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21"/>
                    <a:pt x="28" y="217"/>
                  </a:cubicBezTo>
                  <a:cubicBezTo>
                    <a:pt x="29" y="214"/>
                    <a:pt x="26" y="217"/>
                    <a:pt x="29" y="216"/>
                  </a:cubicBezTo>
                  <a:lnTo>
                    <a:pt x="29" y="215"/>
                  </a:lnTo>
                  <a:close/>
                  <a:moveTo>
                    <a:pt x="58" y="227"/>
                  </a:moveTo>
                  <a:cubicBezTo>
                    <a:pt x="56" y="224"/>
                    <a:pt x="54" y="213"/>
                    <a:pt x="55" y="208"/>
                  </a:cubicBezTo>
                  <a:cubicBezTo>
                    <a:pt x="60" y="209"/>
                    <a:pt x="55" y="208"/>
                    <a:pt x="59" y="209"/>
                  </a:cubicBezTo>
                  <a:cubicBezTo>
                    <a:pt x="57" y="214"/>
                    <a:pt x="60" y="223"/>
                    <a:pt x="60" y="225"/>
                  </a:cubicBezTo>
                  <a:cubicBezTo>
                    <a:pt x="60" y="229"/>
                    <a:pt x="59" y="227"/>
                    <a:pt x="57" y="227"/>
                  </a:cubicBezTo>
                  <a:lnTo>
                    <a:pt x="58" y="227"/>
                  </a:lnTo>
                  <a:close/>
                  <a:moveTo>
                    <a:pt x="26" y="208"/>
                  </a:moveTo>
                  <a:cubicBezTo>
                    <a:pt x="25" y="206"/>
                    <a:pt x="24" y="204"/>
                    <a:pt x="23" y="203"/>
                  </a:cubicBezTo>
                  <a:cubicBezTo>
                    <a:pt x="24" y="195"/>
                    <a:pt x="23" y="198"/>
                    <a:pt x="22" y="191"/>
                  </a:cubicBezTo>
                  <a:cubicBezTo>
                    <a:pt x="21" y="186"/>
                    <a:pt x="22" y="184"/>
                    <a:pt x="18" y="182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2" y="179"/>
                    <a:pt x="20" y="176"/>
                    <a:pt x="21" y="183"/>
                  </a:cubicBezTo>
                  <a:cubicBezTo>
                    <a:pt x="22" y="187"/>
                    <a:pt x="26" y="199"/>
                    <a:pt x="26" y="208"/>
                  </a:cubicBezTo>
                  <a:close/>
                  <a:moveTo>
                    <a:pt x="15" y="143"/>
                  </a:moveTo>
                  <a:cubicBezTo>
                    <a:pt x="13" y="146"/>
                    <a:pt x="16" y="159"/>
                    <a:pt x="17" y="163"/>
                  </a:cubicBezTo>
                  <a:cubicBezTo>
                    <a:pt x="18" y="168"/>
                    <a:pt x="20" y="169"/>
                    <a:pt x="17" y="174"/>
                  </a:cubicBezTo>
                  <a:cubicBezTo>
                    <a:pt x="17" y="167"/>
                    <a:pt x="18" y="170"/>
                    <a:pt x="16" y="165"/>
                  </a:cubicBezTo>
                  <a:cubicBezTo>
                    <a:pt x="15" y="164"/>
                    <a:pt x="14" y="160"/>
                    <a:pt x="13" y="159"/>
                  </a:cubicBezTo>
                  <a:cubicBezTo>
                    <a:pt x="13" y="157"/>
                    <a:pt x="13" y="152"/>
                    <a:pt x="13" y="149"/>
                  </a:cubicBezTo>
                  <a:cubicBezTo>
                    <a:pt x="12" y="145"/>
                    <a:pt x="12" y="146"/>
                    <a:pt x="15" y="143"/>
                  </a:cubicBezTo>
                  <a:close/>
                  <a:moveTo>
                    <a:pt x="60" y="139"/>
                  </a:moveTo>
                  <a:cubicBezTo>
                    <a:pt x="60" y="138"/>
                    <a:pt x="59" y="137"/>
                    <a:pt x="61" y="136"/>
                  </a:cubicBezTo>
                  <a:cubicBezTo>
                    <a:pt x="62" y="137"/>
                    <a:pt x="64" y="136"/>
                    <a:pt x="60" y="139"/>
                  </a:cubicBezTo>
                  <a:close/>
                  <a:moveTo>
                    <a:pt x="58" y="11"/>
                  </a:moveTo>
                  <a:cubicBezTo>
                    <a:pt x="57" y="6"/>
                    <a:pt x="59" y="3"/>
                    <a:pt x="54" y="0"/>
                  </a:cubicBezTo>
                  <a:cubicBezTo>
                    <a:pt x="53" y="2"/>
                    <a:pt x="53" y="10"/>
                    <a:pt x="53" y="13"/>
                  </a:cubicBezTo>
                  <a:cubicBezTo>
                    <a:pt x="54" y="16"/>
                    <a:pt x="55" y="16"/>
                    <a:pt x="55" y="19"/>
                  </a:cubicBezTo>
                  <a:cubicBezTo>
                    <a:pt x="55" y="22"/>
                    <a:pt x="55" y="21"/>
                    <a:pt x="54" y="23"/>
                  </a:cubicBezTo>
                  <a:cubicBezTo>
                    <a:pt x="53" y="24"/>
                    <a:pt x="54" y="23"/>
                    <a:pt x="53" y="24"/>
                  </a:cubicBezTo>
                  <a:cubicBezTo>
                    <a:pt x="53" y="29"/>
                    <a:pt x="53" y="29"/>
                    <a:pt x="54" y="33"/>
                  </a:cubicBezTo>
                  <a:cubicBezTo>
                    <a:pt x="52" y="31"/>
                    <a:pt x="53" y="32"/>
                    <a:pt x="50" y="31"/>
                  </a:cubicBezTo>
                  <a:cubicBezTo>
                    <a:pt x="51" y="34"/>
                    <a:pt x="50" y="31"/>
                    <a:pt x="51" y="34"/>
                  </a:cubicBezTo>
                  <a:cubicBezTo>
                    <a:pt x="47" y="33"/>
                    <a:pt x="46" y="30"/>
                    <a:pt x="46" y="38"/>
                  </a:cubicBezTo>
                  <a:cubicBezTo>
                    <a:pt x="47" y="51"/>
                    <a:pt x="49" y="54"/>
                    <a:pt x="49" y="61"/>
                  </a:cubicBezTo>
                  <a:cubicBezTo>
                    <a:pt x="49" y="65"/>
                    <a:pt x="49" y="67"/>
                    <a:pt x="49" y="72"/>
                  </a:cubicBezTo>
                  <a:cubicBezTo>
                    <a:pt x="50" y="77"/>
                    <a:pt x="53" y="76"/>
                    <a:pt x="50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5" y="96"/>
                    <a:pt x="55" y="96"/>
                  </a:cubicBezTo>
                  <a:cubicBezTo>
                    <a:pt x="55" y="96"/>
                    <a:pt x="55" y="96"/>
                    <a:pt x="55" y="97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6" y="100"/>
                    <a:pt x="55" y="98"/>
                    <a:pt x="55" y="101"/>
                  </a:cubicBezTo>
                  <a:cubicBezTo>
                    <a:pt x="55" y="103"/>
                    <a:pt x="55" y="101"/>
                    <a:pt x="55" y="106"/>
                  </a:cubicBezTo>
                  <a:cubicBezTo>
                    <a:pt x="55" y="109"/>
                    <a:pt x="56" y="111"/>
                    <a:pt x="54" y="114"/>
                  </a:cubicBezTo>
                  <a:cubicBezTo>
                    <a:pt x="49" y="110"/>
                    <a:pt x="49" y="108"/>
                    <a:pt x="51" y="101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87"/>
                    <a:pt x="45" y="89"/>
                    <a:pt x="47" y="87"/>
                  </a:cubicBezTo>
                  <a:cubicBezTo>
                    <a:pt x="46" y="86"/>
                    <a:pt x="47" y="86"/>
                    <a:pt x="45" y="86"/>
                  </a:cubicBezTo>
                  <a:cubicBezTo>
                    <a:pt x="43" y="76"/>
                    <a:pt x="43" y="80"/>
                    <a:pt x="41" y="70"/>
                  </a:cubicBezTo>
                  <a:cubicBezTo>
                    <a:pt x="40" y="62"/>
                    <a:pt x="38" y="63"/>
                    <a:pt x="38" y="57"/>
                  </a:cubicBezTo>
                  <a:cubicBezTo>
                    <a:pt x="38" y="56"/>
                    <a:pt x="36" y="55"/>
                    <a:pt x="36" y="5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3" y="48"/>
                    <a:pt x="33" y="4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2"/>
                    <a:pt x="35" y="63"/>
                    <a:pt x="34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81"/>
                    <a:pt x="38" y="78"/>
                    <a:pt x="38" y="85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6"/>
                    <a:pt x="43" y="112"/>
                    <a:pt x="44" y="116"/>
                  </a:cubicBezTo>
                  <a:cubicBezTo>
                    <a:pt x="45" y="119"/>
                    <a:pt x="45" y="116"/>
                    <a:pt x="45" y="119"/>
                  </a:cubicBezTo>
                  <a:cubicBezTo>
                    <a:pt x="47" y="128"/>
                    <a:pt x="47" y="134"/>
                    <a:pt x="51" y="147"/>
                  </a:cubicBezTo>
                  <a:cubicBezTo>
                    <a:pt x="53" y="156"/>
                    <a:pt x="53" y="172"/>
                    <a:pt x="55" y="181"/>
                  </a:cubicBezTo>
                  <a:cubicBezTo>
                    <a:pt x="56" y="185"/>
                    <a:pt x="55" y="180"/>
                    <a:pt x="56" y="184"/>
                  </a:cubicBezTo>
                  <a:cubicBezTo>
                    <a:pt x="57" y="189"/>
                    <a:pt x="56" y="194"/>
                    <a:pt x="56" y="199"/>
                  </a:cubicBezTo>
                  <a:cubicBezTo>
                    <a:pt x="53" y="194"/>
                    <a:pt x="54" y="197"/>
                    <a:pt x="54" y="189"/>
                  </a:cubicBezTo>
                  <a:cubicBezTo>
                    <a:pt x="52" y="191"/>
                    <a:pt x="51" y="192"/>
                    <a:pt x="51" y="195"/>
                  </a:cubicBezTo>
                  <a:cubicBezTo>
                    <a:pt x="49" y="193"/>
                    <a:pt x="49" y="194"/>
                    <a:pt x="49" y="191"/>
                  </a:cubicBezTo>
                  <a:cubicBezTo>
                    <a:pt x="49" y="189"/>
                    <a:pt x="48" y="189"/>
                    <a:pt x="50" y="186"/>
                  </a:cubicBezTo>
                  <a:cubicBezTo>
                    <a:pt x="52" y="190"/>
                    <a:pt x="49" y="187"/>
                    <a:pt x="52" y="189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0" y="178"/>
                    <a:pt x="52" y="173"/>
                    <a:pt x="50" y="168"/>
                  </a:cubicBezTo>
                  <a:cubicBezTo>
                    <a:pt x="49" y="164"/>
                    <a:pt x="51" y="165"/>
                    <a:pt x="47" y="165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67"/>
                    <a:pt x="46" y="163"/>
                    <a:pt x="43" y="160"/>
                  </a:cubicBezTo>
                  <a:cubicBezTo>
                    <a:pt x="43" y="155"/>
                    <a:pt x="42" y="149"/>
                    <a:pt x="42" y="144"/>
                  </a:cubicBezTo>
                  <a:cubicBezTo>
                    <a:pt x="41" y="137"/>
                    <a:pt x="42" y="135"/>
                    <a:pt x="38" y="130"/>
                  </a:cubicBezTo>
                  <a:cubicBezTo>
                    <a:pt x="40" y="115"/>
                    <a:pt x="38" y="123"/>
                    <a:pt x="38" y="113"/>
                  </a:cubicBezTo>
                  <a:cubicBezTo>
                    <a:pt x="38" y="113"/>
                    <a:pt x="38" y="112"/>
                    <a:pt x="37" y="112"/>
                  </a:cubicBezTo>
                  <a:cubicBezTo>
                    <a:pt x="32" y="113"/>
                    <a:pt x="36" y="113"/>
                    <a:pt x="33" y="119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2"/>
                    <a:pt x="30" y="116"/>
                    <a:pt x="31" y="112"/>
                  </a:cubicBezTo>
                  <a:cubicBezTo>
                    <a:pt x="31" y="108"/>
                    <a:pt x="30" y="107"/>
                    <a:pt x="28" y="106"/>
                  </a:cubicBezTo>
                  <a:cubicBezTo>
                    <a:pt x="28" y="112"/>
                    <a:pt x="29" y="117"/>
                    <a:pt x="29" y="122"/>
                  </a:cubicBezTo>
                  <a:cubicBezTo>
                    <a:pt x="23" y="117"/>
                    <a:pt x="25" y="108"/>
                    <a:pt x="22" y="101"/>
                  </a:cubicBezTo>
                  <a:cubicBezTo>
                    <a:pt x="16" y="85"/>
                    <a:pt x="19" y="65"/>
                    <a:pt x="16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3"/>
                    <a:pt x="15" y="51"/>
                    <a:pt x="14" y="49"/>
                  </a:cubicBezTo>
                  <a:cubicBezTo>
                    <a:pt x="13" y="41"/>
                    <a:pt x="13" y="32"/>
                    <a:pt x="12" y="26"/>
                  </a:cubicBezTo>
                  <a:cubicBezTo>
                    <a:pt x="11" y="20"/>
                    <a:pt x="10" y="24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1"/>
                    <a:pt x="6" y="32"/>
                  </a:cubicBezTo>
                  <a:cubicBezTo>
                    <a:pt x="5" y="33"/>
                    <a:pt x="5" y="34"/>
                    <a:pt x="3" y="35"/>
                  </a:cubicBezTo>
                  <a:cubicBezTo>
                    <a:pt x="3" y="43"/>
                    <a:pt x="5" y="45"/>
                    <a:pt x="5" y="51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2" y="56"/>
                  </a:cubicBezTo>
                  <a:cubicBezTo>
                    <a:pt x="5" y="58"/>
                    <a:pt x="4" y="57"/>
                    <a:pt x="4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5" y="78"/>
                    <a:pt x="5" y="78"/>
                    <a:pt x="5" y="80"/>
                  </a:cubicBezTo>
                  <a:cubicBezTo>
                    <a:pt x="7" y="87"/>
                    <a:pt x="6" y="92"/>
                    <a:pt x="7" y="10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39"/>
                    <a:pt x="12" y="142"/>
                    <a:pt x="11" y="138"/>
                  </a:cubicBezTo>
                  <a:cubicBezTo>
                    <a:pt x="11" y="137"/>
                    <a:pt x="11" y="133"/>
                    <a:pt x="8" y="131"/>
                  </a:cubicBezTo>
                  <a:cubicBezTo>
                    <a:pt x="9" y="125"/>
                    <a:pt x="9" y="118"/>
                    <a:pt x="6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27"/>
                    <a:pt x="3" y="125"/>
                    <a:pt x="4" y="133"/>
                  </a:cubicBezTo>
                  <a:cubicBezTo>
                    <a:pt x="4" y="133"/>
                    <a:pt x="4" y="135"/>
                    <a:pt x="5" y="136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10" y="160"/>
                    <a:pt x="12" y="174"/>
                    <a:pt x="15" y="180"/>
                  </a:cubicBezTo>
                  <a:cubicBezTo>
                    <a:pt x="15" y="180"/>
                    <a:pt x="15" y="181"/>
                    <a:pt x="15" y="18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2"/>
                  </a:cubicBezTo>
                  <a:cubicBezTo>
                    <a:pt x="20" y="202"/>
                    <a:pt x="20" y="202"/>
                    <a:pt x="21" y="203"/>
                  </a:cubicBezTo>
                  <a:cubicBezTo>
                    <a:pt x="23" y="213"/>
                    <a:pt x="29" y="229"/>
                    <a:pt x="30" y="237"/>
                  </a:cubicBezTo>
                  <a:cubicBezTo>
                    <a:pt x="31" y="243"/>
                    <a:pt x="34" y="245"/>
                    <a:pt x="34" y="251"/>
                  </a:cubicBezTo>
                  <a:cubicBezTo>
                    <a:pt x="39" y="250"/>
                    <a:pt x="36" y="252"/>
                    <a:pt x="37" y="252"/>
                  </a:cubicBezTo>
                  <a:cubicBezTo>
                    <a:pt x="38" y="253"/>
                    <a:pt x="37" y="253"/>
                    <a:pt x="40" y="253"/>
                  </a:cubicBezTo>
                  <a:cubicBezTo>
                    <a:pt x="39" y="261"/>
                    <a:pt x="49" y="278"/>
                    <a:pt x="52" y="284"/>
                  </a:cubicBezTo>
                  <a:cubicBezTo>
                    <a:pt x="52" y="285"/>
                    <a:pt x="53" y="288"/>
                    <a:pt x="53" y="288"/>
                  </a:cubicBezTo>
                  <a:cubicBezTo>
                    <a:pt x="57" y="285"/>
                    <a:pt x="53" y="285"/>
                    <a:pt x="58" y="285"/>
                  </a:cubicBezTo>
                  <a:cubicBezTo>
                    <a:pt x="57" y="279"/>
                    <a:pt x="59" y="283"/>
                    <a:pt x="55" y="280"/>
                  </a:cubicBezTo>
                  <a:cubicBezTo>
                    <a:pt x="55" y="270"/>
                    <a:pt x="54" y="267"/>
                    <a:pt x="51" y="260"/>
                  </a:cubicBezTo>
                  <a:cubicBezTo>
                    <a:pt x="50" y="256"/>
                    <a:pt x="49" y="252"/>
                    <a:pt x="50" y="247"/>
                  </a:cubicBezTo>
                  <a:cubicBezTo>
                    <a:pt x="51" y="249"/>
                    <a:pt x="51" y="250"/>
                    <a:pt x="52" y="252"/>
                  </a:cubicBezTo>
                  <a:cubicBezTo>
                    <a:pt x="54" y="249"/>
                    <a:pt x="53" y="252"/>
                    <a:pt x="54" y="248"/>
                  </a:cubicBezTo>
                  <a:cubicBezTo>
                    <a:pt x="54" y="248"/>
                    <a:pt x="54" y="246"/>
                    <a:pt x="54" y="245"/>
                  </a:cubicBezTo>
                  <a:cubicBezTo>
                    <a:pt x="54" y="246"/>
                    <a:pt x="53" y="246"/>
                    <a:pt x="54" y="248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5" y="252"/>
                    <a:pt x="55" y="253"/>
                    <a:pt x="56" y="25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5" y="298"/>
                    <a:pt x="71" y="320"/>
                    <a:pt x="71" y="327"/>
                  </a:cubicBezTo>
                  <a:cubicBezTo>
                    <a:pt x="74" y="328"/>
                    <a:pt x="73" y="330"/>
                    <a:pt x="75" y="333"/>
                  </a:cubicBezTo>
                  <a:cubicBezTo>
                    <a:pt x="75" y="332"/>
                    <a:pt x="75" y="332"/>
                    <a:pt x="75" y="332"/>
                  </a:cubicBezTo>
                  <a:cubicBezTo>
                    <a:pt x="75" y="332"/>
                    <a:pt x="75" y="332"/>
                    <a:pt x="75" y="331"/>
                  </a:cubicBezTo>
                  <a:cubicBezTo>
                    <a:pt x="77" y="329"/>
                    <a:pt x="77" y="328"/>
                    <a:pt x="77" y="324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9" y="327"/>
                    <a:pt x="79" y="326"/>
                    <a:pt x="79" y="328"/>
                  </a:cubicBezTo>
                  <a:cubicBezTo>
                    <a:pt x="83" y="328"/>
                    <a:pt x="81" y="327"/>
                    <a:pt x="84" y="328"/>
                  </a:cubicBezTo>
                  <a:cubicBezTo>
                    <a:pt x="84" y="324"/>
                    <a:pt x="84" y="321"/>
                    <a:pt x="84" y="318"/>
                  </a:cubicBezTo>
                  <a:cubicBezTo>
                    <a:pt x="83" y="312"/>
                    <a:pt x="81" y="311"/>
                    <a:pt x="85" y="306"/>
                  </a:cubicBezTo>
                  <a:cubicBezTo>
                    <a:pt x="85" y="307"/>
                    <a:pt x="85" y="309"/>
                    <a:pt x="85" y="311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8" y="305"/>
                    <a:pt x="90" y="300"/>
                    <a:pt x="88" y="296"/>
                  </a:cubicBezTo>
                  <a:cubicBezTo>
                    <a:pt x="89" y="295"/>
                    <a:pt x="89" y="295"/>
                    <a:pt x="90" y="294"/>
                  </a:cubicBezTo>
                  <a:cubicBezTo>
                    <a:pt x="91" y="294"/>
                    <a:pt x="90" y="294"/>
                    <a:pt x="91" y="293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88" y="291"/>
                    <a:pt x="88" y="291"/>
                    <a:pt x="88" y="291"/>
                  </a:cubicBezTo>
                  <a:cubicBezTo>
                    <a:pt x="89" y="288"/>
                    <a:pt x="91" y="286"/>
                    <a:pt x="91" y="283"/>
                  </a:cubicBezTo>
                  <a:cubicBezTo>
                    <a:pt x="92" y="279"/>
                    <a:pt x="89" y="283"/>
                    <a:pt x="93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1" y="275"/>
                    <a:pt x="91" y="274"/>
                    <a:pt x="90" y="274"/>
                  </a:cubicBezTo>
                  <a:cubicBezTo>
                    <a:pt x="91" y="273"/>
                    <a:pt x="91" y="275"/>
                    <a:pt x="91" y="272"/>
                  </a:cubicBezTo>
                  <a:cubicBezTo>
                    <a:pt x="92" y="267"/>
                    <a:pt x="90" y="270"/>
                    <a:pt x="90" y="265"/>
                  </a:cubicBezTo>
                  <a:cubicBezTo>
                    <a:pt x="90" y="265"/>
                    <a:pt x="90" y="265"/>
                    <a:pt x="90" y="264"/>
                  </a:cubicBezTo>
                  <a:cubicBezTo>
                    <a:pt x="90" y="261"/>
                    <a:pt x="90" y="260"/>
                    <a:pt x="92" y="258"/>
                  </a:cubicBezTo>
                  <a:cubicBezTo>
                    <a:pt x="90" y="257"/>
                    <a:pt x="89" y="252"/>
                    <a:pt x="90" y="249"/>
                  </a:cubicBezTo>
                  <a:cubicBezTo>
                    <a:pt x="94" y="254"/>
                    <a:pt x="94" y="254"/>
                    <a:pt x="94" y="254"/>
                  </a:cubicBezTo>
                  <a:cubicBezTo>
                    <a:pt x="93" y="256"/>
                    <a:pt x="93" y="259"/>
                    <a:pt x="93" y="263"/>
                  </a:cubicBezTo>
                  <a:cubicBezTo>
                    <a:pt x="94" y="268"/>
                    <a:pt x="96" y="262"/>
                    <a:pt x="94" y="268"/>
                  </a:cubicBezTo>
                  <a:cubicBezTo>
                    <a:pt x="94" y="268"/>
                    <a:pt x="94" y="268"/>
                    <a:pt x="94" y="268"/>
                  </a:cubicBezTo>
                  <a:cubicBezTo>
                    <a:pt x="94" y="268"/>
                    <a:pt x="95" y="269"/>
                    <a:pt x="95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6" y="272"/>
                    <a:pt x="95" y="272"/>
                    <a:pt x="94" y="273"/>
                  </a:cubicBezTo>
                  <a:cubicBezTo>
                    <a:pt x="96" y="275"/>
                    <a:pt x="96" y="274"/>
                    <a:pt x="96" y="278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85"/>
                    <a:pt x="94" y="280"/>
                    <a:pt x="95" y="284"/>
                  </a:cubicBezTo>
                  <a:cubicBezTo>
                    <a:pt x="98" y="290"/>
                    <a:pt x="96" y="286"/>
                    <a:pt x="99" y="287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2" y="283"/>
                    <a:pt x="102" y="283"/>
                    <a:pt x="102" y="283"/>
                  </a:cubicBezTo>
                  <a:cubicBezTo>
                    <a:pt x="104" y="282"/>
                    <a:pt x="103" y="283"/>
                    <a:pt x="104" y="280"/>
                  </a:cubicBezTo>
                  <a:cubicBezTo>
                    <a:pt x="103" y="277"/>
                    <a:pt x="103" y="277"/>
                    <a:pt x="102" y="273"/>
                  </a:cubicBezTo>
                  <a:cubicBezTo>
                    <a:pt x="102" y="271"/>
                    <a:pt x="103" y="272"/>
                    <a:pt x="102" y="270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5" y="266"/>
                    <a:pt x="106" y="267"/>
                    <a:pt x="108" y="268"/>
                  </a:cubicBezTo>
                  <a:cubicBezTo>
                    <a:pt x="109" y="262"/>
                    <a:pt x="107" y="257"/>
                    <a:pt x="102" y="255"/>
                  </a:cubicBezTo>
                  <a:cubicBezTo>
                    <a:pt x="104" y="252"/>
                    <a:pt x="100" y="245"/>
                    <a:pt x="99" y="241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3" y="236"/>
                    <a:pt x="105" y="237"/>
                    <a:pt x="105" y="235"/>
                  </a:cubicBezTo>
                  <a:cubicBezTo>
                    <a:pt x="107" y="230"/>
                    <a:pt x="105" y="229"/>
                    <a:pt x="105" y="224"/>
                  </a:cubicBezTo>
                  <a:cubicBezTo>
                    <a:pt x="105" y="223"/>
                    <a:pt x="104" y="222"/>
                    <a:pt x="104" y="221"/>
                  </a:cubicBezTo>
                  <a:cubicBezTo>
                    <a:pt x="103" y="217"/>
                    <a:pt x="100" y="213"/>
                    <a:pt x="97" y="211"/>
                  </a:cubicBezTo>
                  <a:cubicBezTo>
                    <a:pt x="99" y="208"/>
                    <a:pt x="100" y="208"/>
                    <a:pt x="102" y="206"/>
                  </a:cubicBezTo>
                  <a:cubicBezTo>
                    <a:pt x="104" y="209"/>
                    <a:pt x="104" y="208"/>
                    <a:pt x="104" y="212"/>
                  </a:cubicBezTo>
                  <a:cubicBezTo>
                    <a:pt x="109" y="212"/>
                    <a:pt x="105" y="213"/>
                    <a:pt x="110" y="213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12" y="210"/>
                    <a:pt x="112" y="210"/>
                    <a:pt x="114" y="207"/>
                  </a:cubicBezTo>
                  <a:cubicBezTo>
                    <a:pt x="116" y="204"/>
                    <a:pt x="113" y="206"/>
                    <a:pt x="115" y="202"/>
                  </a:cubicBezTo>
                  <a:cubicBezTo>
                    <a:pt x="117" y="204"/>
                    <a:pt x="116" y="207"/>
                    <a:pt x="119" y="208"/>
                  </a:cubicBezTo>
                  <a:cubicBezTo>
                    <a:pt x="119" y="203"/>
                    <a:pt x="118" y="205"/>
                    <a:pt x="122" y="206"/>
                  </a:cubicBezTo>
                  <a:cubicBezTo>
                    <a:pt x="122" y="201"/>
                    <a:pt x="123" y="203"/>
                    <a:pt x="121" y="200"/>
                  </a:cubicBezTo>
                  <a:cubicBezTo>
                    <a:pt x="122" y="194"/>
                    <a:pt x="122" y="194"/>
                    <a:pt x="122" y="194"/>
                  </a:cubicBezTo>
                  <a:cubicBezTo>
                    <a:pt x="122" y="193"/>
                    <a:pt x="122" y="192"/>
                    <a:pt x="122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90"/>
                    <a:pt x="121" y="189"/>
                    <a:pt x="121" y="189"/>
                  </a:cubicBezTo>
                  <a:cubicBezTo>
                    <a:pt x="121" y="189"/>
                    <a:pt x="120" y="187"/>
                    <a:pt x="120" y="187"/>
                  </a:cubicBezTo>
                  <a:cubicBezTo>
                    <a:pt x="121" y="183"/>
                    <a:pt x="121" y="178"/>
                    <a:pt x="120" y="173"/>
                  </a:cubicBezTo>
                  <a:cubicBezTo>
                    <a:pt x="119" y="167"/>
                    <a:pt x="120" y="171"/>
                    <a:pt x="120" y="166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8" y="158"/>
                    <a:pt x="119" y="155"/>
                    <a:pt x="118" y="15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4" y="139"/>
                    <a:pt x="117" y="141"/>
                    <a:pt x="115" y="137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1"/>
                    <a:pt x="113" y="130"/>
                  </a:cubicBezTo>
                  <a:cubicBezTo>
                    <a:pt x="111" y="125"/>
                    <a:pt x="108" y="123"/>
                    <a:pt x="110" y="117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08"/>
                    <a:pt x="108" y="105"/>
                    <a:pt x="108" y="103"/>
                  </a:cubicBezTo>
                  <a:cubicBezTo>
                    <a:pt x="106" y="100"/>
                    <a:pt x="106" y="99"/>
                    <a:pt x="104" y="97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3"/>
                    <a:pt x="99" y="74"/>
                    <a:pt x="99" y="73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6"/>
                    <a:pt x="94" y="53"/>
                    <a:pt x="93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50"/>
                    <a:pt x="89" y="52"/>
                    <a:pt x="89" y="55"/>
                  </a:cubicBezTo>
                  <a:cubicBezTo>
                    <a:pt x="89" y="57"/>
                    <a:pt x="89" y="61"/>
                    <a:pt x="89" y="6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72"/>
                    <a:pt x="90" y="67"/>
                    <a:pt x="90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6"/>
                    <a:pt x="92" y="81"/>
                    <a:pt x="93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8" y="90"/>
                    <a:pt x="97" y="98"/>
                    <a:pt x="96" y="101"/>
                  </a:cubicBezTo>
                  <a:cubicBezTo>
                    <a:pt x="95" y="105"/>
                    <a:pt x="97" y="107"/>
                    <a:pt x="98" y="113"/>
                  </a:cubicBezTo>
                  <a:cubicBezTo>
                    <a:pt x="98" y="117"/>
                    <a:pt x="97" y="117"/>
                    <a:pt x="99" y="119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9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8"/>
                    <a:pt x="102" y="134"/>
                    <a:pt x="102" y="142"/>
                  </a:cubicBezTo>
                  <a:cubicBezTo>
                    <a:pt x="104" y="143"/>
                    <a:pt x="101" y="143"/>
                    <a:pt x="106" y="143"/>
                  </a:cubicBezTo>
                  <a:cubicBezTo>
                    <a:pt x="104" y="145"/>
                    <a:pt x="105" y="144"/>
                    <a:pt x="104" y="146"/>
                  </a:cubicBezTo>
                  <a:cubicBezTo>
                    <a:pt x="106" y="148"/>
                    <a:pt x="107" y="147"/>
                    <a:pt x="107" y="150"/>
                  </a:cubicBezTo>
                  <a:cubicBezTo>
                    <a:pt x="108" y="153"/>
                    <a:pt x="107" y="152"/>
                    <a:pt x="106" y="155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7" y="157"/>
                    <a:pt x="108" y="158"/>
                    <a:pt x="108" y="158"/>
                  </a:cubicBezTo>
                  <a:cubicBezTo>
                    <a:pt x="103" y="162"/>
                    <a:pt x="108" y="161"/>
                    <a:pt x="108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09" y="173"/>
                    <a:pt x="110" y="171"/>
                    <a:pt x="109" y="173"/>
                  </a:cubicBezTo>
                  <a:cubicBezTo>
                    <a:pt x="108" y="173"/>
                    <a:pt x="108" y="174"/>
                    <a:pt x="108" y="174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11" y="177"/>
                    <a:pt x="110" y="174"/>
                    <a:pt x="111" y="179"/>
                  </a:cubicBezTo>
                  <a:cubicBezTo>
                    <a:pt x="107" y="178"/>
                    <a:pt x="106" y="178"/>
                    <a:pt x="104" y="174"/>
                  </a:cubicBezTo>
                  <a:cubicBezTo>
                    <a:pt x="100" y="175"/>
                    <a:pt x="104" y="174"/>
                    <a:pt x="101" y="176"/>
                  </a:cubicBezTo>
                  <a:cubicBezTo>
                    <a:pt x="100" y="170"/>
                    <a:pt x="98" y="153"/>
                    <a:pt x="98" y="150"/>
                  </a:cubicBezTo>
                  <a:cubicBezTo>
                    <a:pt x="97" y="149"/>
                    <a:pt x="98" y="149"/>
                    <a:pt x="96" y="148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96" y="142"/>
                    <a:pt x="96" y="141"/>
                    <a:pt x="96" y="13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7"/>
                    <a:pt x="94" y="126"/>
                  </a:cubicBezTo>
                  <a:cubicBezTo>
                    <a:pt x="93" y="122"/>
                    <a:pt x="93" y="126"/>
                    <a:pt x="92" y="121"/>
                  </a:cubicBezTo>
                  <a:cubicBezTo>
                    <a:pt x="91" y="117"/>
                    <a:pt x="91" y="112"/>
                    <a:pt x="90" y="109"/>
                  </a:cubicBezTo>
                  <a:cubicBezTo>
                    <a:pt x="89" y="104"/>
                    <a:pt x="88" y="104"/>
                    <a:pt x="86" y="102"/>
                  </a:cubicBezTo>
                  <a:cubicBezTo>
                    <a:pt x="86" y="93"/>
                    <a:pt x="83" y="87"/>
                    <a:pt x="81" y="78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66"/>
                    <a:pt x="77" y="62"/>
                    <a:pt x="76" y="55"/>
                  </a:cubicBezTo>
                  <a:cubicBezTo>
                    <a:pt x="74" y="45"/>
                    <a:pt x="76" y="41"/>
                    <a:pt x="72" y="42"/>
                  </a:cubicBezTo>
                  <a:cubicBezTo>
                    <a:pt x="72" y="39"/>
                    <a:pt x="72" y="40"/>
                    <a:pt x="73" y="40"/>
                  </a:cubicBezTo>
                  <a:cubicBezTo>
                    <a:pt x="71" y="36"/>
                    <a:pt x="70" y="33"/>
                    <a:pt x="72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5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0" name="Freeform 43"/>
            <p:cNvSpPr>
              <a:spLocks noEditPoints="1"/>
            </p:cNvSpPr>
            <p:nvPr/>
          </p:nvSpPr>
          <p:spPr bwMode="auto">
            <a:xfrm>
              <a:off x="4760244" y="5988574"/>
              <a:ext cx="97844" cy="352240"/>
            </a:xfrm>
            <a:custGeom>
              <a:avLst/>
              <a:gdLst>
                <a:gd name="T0" fmla="*/ 25 w 97"/>
                <a:gd name="T1" fmla="*/ 299 h 350"/>
                <a:gd name="T2" fmla="*/ 37 w 97"/>
                <a:gd name="T3" fmla="*/ 255 h 350"/>
                <a:gd name="T4" fmla="*/ 37 w 97"/>
                <a:gd name="T5" fmla="*/ 252 h 350"/>
                <a:gd name="T6" fmla="*/ 39 w 97"/>
                <a:gd name="T7" fmla="*/ 234 h 350"/>
                <a:gd name="T8" fmla="*/ 38 w 97"/>
                <a:gd name="T9" fmla="*/ 229 h 350"/>
                <a:gd name="T10" fmla="*/ 22 w 97"/>
                <a:gd name="T11" fmla="*/ 265 h 350"/>
                <a:gd name="T12" fmla="*/ 41 w 97"/>
                <a:gd name="T13" fmla="*/ 190 h 350"/>
                <a:gd name="T14" fmla="*/ 41 w 97"/>
                <a:gd name="T15" fmla="*/ 190 h 350"/>
                <a:gd name="T16" fmla="*/ 41 w 97"/>
                <a:gd name="T17" fmla="*/ 188 h 350"/>
                <a:gd name="T18" fmla="*/ 27 w 97"/>
                <a:gd name="T19" fmla="*/ 182 h 350"/>
                <a:gd name="T20" fmla="*/ 77 w 97"/>
                <a:gd name="T21" fmla="*/ 173 h 350"/>
                <a:gd name="T22" fmla="*/ 14 w 97"/>
                <a:gd name="T23" fmla="*/ 257 h 350"/>
                <a:gd name="T24" fmla="*/ 19 w 97"/>
                <a:gd name="T25" fmla="*/ 166 h 350"/>
                <a:gd name="T26" fmla="*/ 15 w 97"/>
                <a:gd name="T27" fmla="*/ 254 h 350"/>
                <a:gd name="T28" fmla="*/ 80 w 97"/>
                <a:gd name="T29" fmla="*/ 141 h 350"/>
                <a:gd name="T30" fmla="*/ 80 w 97"/>
                <a:gd name="T31" fmla="*/ 141 h 350"/>
                <a:gd name="T32" fmla="*/ 47 w 97"/>
                <a:gd name="T33" fmla="*/ 156 h 350"/>
                <a:gd name="T34" fmla="*/ 44 w 97"/>
                <a:gd name="T35" fmla="*/ 164 h 350"/>
                <a:gd name="T36" fmla="*/ 43 w 97"/>
                <a:gd name="T37" fmla="*/ 137 h 350"/>
                <a:gd name="T38" fmla="*/ 44 w 97"/>
                <a:gd name="T39" fmla="*/ 148 h 350"/>
                <a:gd name="T40" fmla="*/ 46 w 97"/>
                <a:gd name="T41" fmla="*/ 133 h 350"/>
                <a:gd name="T42" fmla="*/ 51 w 97"/>
                <a:gd name="T43" fmla="*/ 117 h 350"/>
                <a:gd name="T44" fmla="*/ 51 w 97"/>
                <a:gd name="T45" fmla="*/ 116 h 350"/>
                <a:gd name="T46" fmla="*/ 52 w 97"/>
                <a:gd name="T47" fmla="*/ 105 h 350"/>
                <a:gd name="T48" fmla="*/ 42 w 97"/>
                <a:gd name="T49" fmla="*/ 100 h 350"/>
                <a:gd name="T50" fmla="*/ 89 w 97"/>
                <a:gd name="T51" fmla="*/ 20 h 350"/>
                <a:gd name="T52" fmla="*/ 85 w 97"/>
                <a:gd name="T53" fmla="*/ 1 h 350"/>
                <a:gd name="T54" fmla="*/ 87 w 97"/>
                <a:gd name="T55" fmla="*/ 34 h 350"/>
                <a:gd name="T56" fmla="*/ 91 w 97"/>
                <a:gd name="T57" fmla="*/ 102 h 350"/>
                <a:gd name="T58" fmla="*/ 84 w 97"/>
                <a:gd name="T59" fmla="*/ 38 h 350"/>
                <a:gd name="T60" fmla="*/ 76 w 97"/>
                <a:gd name="T61" fmla="*/ 10 h 350"/>
                <a:gd name="T62" fmla="*/ 75 w 97"/>
                <a:gd name="T63" fmla="*/ 45 h 350"/>
                <a:gd name="T64" fmla="*/ 69 w 97"/>
                <a:gd name="T65" fmla="*/ 8 h 350"/>
                <a:gd name="T66" fmla="*/ 63 w 97"/>
                <a:gd name="T67" fmla="*/ 87 h 350"/>
                <a:gd name="T68" fmla="*/ 53 w 97"/>
                <a:gd name="T69" fmla="*/ 188 h 350"/>
                <a:gd name="T70" fmla="*/ 63 w 97"/>
                <a:gd name="T71" fmla="*/ 62 h 350"/>
                <a:gd name="T72" fmla="*/ 64 w 97"/>
                <a:gd name="T73" fmla="*/ 20 h 350"/>
                <a:gd name="T74" fmla="*/ 56 w 97"/>
                <a:gd name="T75" fmla="*/ 34 h 350"/>
                <a:gd name="T76" fmla="*/ 53 w 97"/>
                <a:gd name="T77" fmla="*/ 34 h 350"/>
                <a:gd name="T78" fmla="*/ 42 w 97"/>
                <a:gd name="T79" fmla="*/ 22 h 350"/>
                <a:gd name="T80" fmla="*/ 36 w 97"/>
                <a:gd name="T81" fmla="*/ 42 h 350"/>
                <a:gd name="T82" fmla="*/ 20 w 97"/>
                <a:gd name="T83" fmla="*/ 83 h 350"/>
                <a:gd name="T84" fmla="*/ 10 w 97"/>
                <a:gd name="T85" fmla="*/ 139 h 350"/>
                <a:gd name="T86" fmla="*/ 1 w 97"/>
                <a:gd name="T87" fmla="*/ 188 h 350"/>
                <a:gd name="T88" fmla="*/ 4 w 97"/>
                <a:gd name="T89" fmla="*/ 240 h 350"/>
                <a:gd name="T90" fmla="*/ 6 w 97"/>
                <a:gd name="T91" fmla="*/ 257 h 350"/>
                <a:gd name="T92" fmla="*/ 9 w 97"/>
                <a:gd name="T93" fmla="*/ 319 h 350"/>
                <a:gd name="T94" fmla="*/ 16 w 97"/>
                <a:gd name="T95" fmla="*/ 301 h 350"/>
                <a:gd name="T96" fmla="*/ 25 w 97"/>
                <a:gd name="T97" fmla="*/ 316 h 350"/>
                <a:gd name="T98" fmla="*/ 30 w 97"/>
                <a:gd name="T99" fmla="*/ 319 h 350"/>
                <a:gd name="T100" fmla="*/ 35 w 97"/>
                <a:gd name="T101" fmla="*/ 337 h 350"/>
                <a:gd name="T102" fmla="*/ 45 w 97"/>
                <a:gd name="T103" fmla="*/ 320 h 350"/>
                <a:gd name="T104" fmla="*/ 52 w 97"/>
                <a:gd name="T105" fmla="*/ 300 h 350"/>
                <a:gd name="T106" fmla="*/ 65 w 97"/>
                <a:gd name="T107" fmla="*/ 231 h 350"/>
                <a:gd name="T108" fmla="*/ 76 w 97"/>
                <a:gd name="T109" fmla="*/ 189 h 350"/>
                <a:gd name="T110" fmla="*/ 84 w 97"/>
                <a:gd name="T111" fmla="*/ 174 h 350"/>
                <a:gd name="T112" fmla="*/ 90 w 97"/>
                <a:gd name="T113" fmla="*/ 145 h 350"/>
                <a:gd name="T114" fmla="*/ 96 w 97"/>
                <a:gd name="T115" fmla="*/ 87 h 350"/>
                <a:gd name="T116" fmla="*/ 91 w 97"/>
                <a:gd name="T117" fmla="*/ 22 h 350"/>
                <a:gd name="T118" fmla="*/ 88 w 97"/>
                <a:gd name="T119" fmla="*/ 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350">
                  <a:moveTo>
                    <a:pt x="25" y="314"/>
                  </a:moveTo>
                  <a:cubicBezTo>
                    <a:pt x="28" y="312"/>
                    <a:pt x="27" y="315"/>
                    <a:pt x="27" y="315"/>
                  </a:cubicBezTo>
                  <a:cubicBezTo>
                    <a:pt x="23" y="315"/>
                    <a:pt x="27" y="315"/>
                    <a:pt x="25" y="314"/>
                  </a:cubicBezTo>
                  <a:close/>
                  <a:moveTo>
                    <a:pt x="25" y="299"/>
                  </a:moveTo>
                  <a:cubicBezTo>
                    <a:pt x="23" y="302"/>
                    <a:pt x="25" y="301"/>
                    <a:pt x="24" y="304"/>
                  </a:cubicBezTo>
                  <a:cubicBezTo>
                    <a:pt x="24" y="304"/>
                    <a:pt x="23" y="303"/>
                    <a:pt x="23" y="302"/>
                  </a:cubicBezTo>
                  <a:cubicBezTo>
                    <a:pt x="24" y="298"/>
                    <a:pt x="23" y="300"/>
                    <a:pt x="25" y="299"/>
                  </a:cubicBezTo>
                  <a:close/>
                  <a:moveTo>
                    <a:pt x="37" y="255"/>
                  </a:moveTo>
                  <a:cubicBezTo>
                    <a:pt x="34" y="253"/>
                    <a:pt x="35" y="257"/>
                    <a:pt x="35" y="245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7" y="235"/>
                    <a:pt x="36" y="237"/>
                    <a:pt x="37" y="236"/>
                  </a:cubicBezTo>
                  <a:cubicBezTo>
                    <a:pt x="39" y="238"/>
                    <a:pt x="37" y="250"/>
                    <a:pt x="37" y="252"/>
                  </a:cubicBezTo>
                  <a:cubicBezTo>
                    <a:pt x="37" y="254"/>
                    <a:pt x="37" y="254"/>
                    <a:pt x="37" y="254"/>
                  </a:cubicBezTo>
                  <a:cubicBezTo>
                    <a:pt x="37" y="254"/>
                    <a:pt x="37" y="254"/>
                    <a:pt x="37" y="255"/>
                  </a:cubicBezTo>
                  <a:close/>
                  <a:moveTo>
                    <a:pt x="38" y="229"/>
                  </a:moveTo>
                  <a:cubicBezTo>
                    <a:pt x="39" y="234"/>
                    <a:pt x="39" y="234"/>
                    <a:pt x="39" y="234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41" y="226"/>
                    <a:pt x="41" y="226"/>
                    <a:pt x="41" y="226"/>
                  </a:cubicBezTo>
                  <a:lnTo>
                    <a:pt x="38" y="229"/>
                  </a:lnTo>
                  <a:close/>
                  <a:moveTo>
                    <a:pt x="22" y="280"/>
                  </a:moveTo>
                  <a:cubicBezTo>
                    <a:pt x="18" y="268"/>
                    <a:pt x="20" y="216"/>
                    <a:pt x="23" y="204"/>
                  </a:cubicBezTo>
                  <a:cubicBezTo>
                    <a:pt x="26" y="210"/>
                    <a:pt x="23" y="231"/>
                    <a:pt x="23" y="240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2" y="266"/>
                    <a:pt x="22" y="267"/>
                    <a:pt x="22" y="269"/>
                  </a:cubicBezTo>
                  <a:cubicBezTo>
                    <a:pt x="22" y="272"/>
                    <a:pt x="22" y="276"/>
                    <a:pt x="22" y="279"/>
                  </a:cubicBezTo>
                  <a:lnTo>
                    <a:pt x="22" y="280"/>
                  </a:lnTo>
                  <a:close/>
                  <a:moveTo>
                    <a:pt x="41" y="190"/>
                  </a:moveTo>
                  <a:cubicBezTo>
                    <a:pt x="43" y="192"/>
                    <a:pt x="43" y="192"/>
                    <a:pt x="42" y="195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9" y="194"/>
                    <a:pt x="40" y="193"/>
                    <a:pt x="40" y="194"/>
                  </a:cubicBezTo>
                  <a:cubicBezTo>
                    <a:pt x="41" y="190"/>
                    <a:pt x="41" y="190"/>
                    <a:pt x="41" y="190"/>
                  </a:cubicBezTo>
                  <a:close/>
                  <a:moveTo>
                    <a:pt x="41" y="188"/>
                  </a:moveTo>
                  <a:cubicBezTo>
                    <a:pt x="42" y="186"/>
                    <a:pt x="42" y="185"/>
                    <a:pt x="43" y="184"/>
                  </a:cubicBezTo>
                  <a:cubicBezTo>
                    <a:pt x="44" y="186"/>
                    <a:pt x="45" y="185"/>
                    <a:pt x="43" y="187"/>
                  </a:cubicBezTo>
                  <a:cubicBezTo>
                    <a:pt x="42" y="188"/>
                    <a:pt x="42" y="188"/>
                    <a:pt x="41" y="188"/>
                  </a:cubicBezTo>
                  <a:close/>
                  <a:moveTo>
                    <a:pt x="25" y="177"/>
                  </a:moveTo>
                  <a:cubicBezTo>
                    <a:pt x="25" y="177"/>
                    <a:pt x="26" y="177"/>
                    <a:pt x="26" y="177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4" y="182"/>
                    <a:pt x="25" y="177"/>
                  </a:cubicBezTo>
                  <a:close/>
                  <a:moveTo>
                    <a:pt x="77" y="173"/>
                  </a:moveTo>
                  <a:cubicBezTo>
                    <a:pt x="77" y="177"/>
                    <a:pt x="78" y="175"/>
                    <a:pt x="75" y="176"/>
                  </a:cubicBezTo>
                  <a:cubicBezTo>
                    <a:pt x="76" y="173"/>
                    <a:pt x="75" y="175"/>
                    <a:pt x="77" y="173"/>
                  </a:cubicBezTo>
                  <a:close/>
                  <a:moveTo>
                    <a:pt x="44" y="167"/>
                  </a:moveTo>
                  <a:cubicBezTo>
                    <a:pt x="44" y="170"/>
                    <a:pt x="44" y="172"/>
                    <a:pt x="43" y="175"/>
                  </a:cubicBezTo>
                  <a:cubicBezTo>
                    <a:pt x="39" y="173"/>
                    <a:pt x="42" y="169"/>
                    <a:pt x="44" y="167"/>
                  </a:cubicBezTo>
                  <a:close/>
                  <a:moveTo>
                    <a:pt x="14" y="257"/>
                  </a:moveTo>
                  <a:cubicBezTo>
                    <a:pt x="12" y="254"/>
                    <a:pt x="14" y="229"/>
                    <a:pt x="14" y="224"/>
                  </a:cubicBezTo>
                  <a:cubicBezTo>
                    <a:pt x="14" y="222"/>
                    <a:pt x="15" y="223"/>
                    <a:pt x="15" y="219"/>
                  </a:cubicBezTo>
                  <a:cubicBezTo>
                    <a:pt x="16" y="206"/>
                    <a:pt x="16" y="192"/>
                    <a:pt x="18" y="179"/>
                  </a:cubicBezTo>
                  <a:cubicBezTo>
                    <a:pt x="18" y="176"/>
                    <a:pt x="19" y="171"/>
                    <a:pt x="19" y="166"/>
                  </a:cubicBezTo>
                  <a:cubicBezTo>
                    <a:pt x="20" y="162"/>
                    <a:pt x="21" y="158"/>
                    <a:pt x="21" y="156"/>
                  </a:cubicBezTo>
                  <a:cubicBezTo>
                    <a:pt x="22" y="165"/>
                    <a:pt x="18" y="182"/>
                    <a:pt x="18" y="19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2"/>
                    <a:pt x="15" y="253"/>
                    <a:pt x="15" y="254"/>
                  </a:cubicBezTo>
                  <a:cubicBezTo>
                    <a:pt x="15" y="257"/>
                    <a:pt x="15" y="255"/>
                    <a:pt x="15" y="257"/>
                  </a:cubicBezTo>
                  <a:lnTo>
                    <a:pt x="14" y="257"/>
                  </a:lnTo>
                  <a:close/>
                  <a:moveTo>
                    <a:pt x="80" y="141"/>
                  </a:move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0"/>
                    <a:pt x="79" y="142"/>
                    <a:pt x="80" y="141"/>
                  </a:cubicBezTo>
                  <a:close/>
                  <a:moveTo>
                    <a:pt x="44" y="148"/>
                  </a:moveTo>
                  <a:cubicBezTo>
                    <a:pt x="46" y="149"/>
                    <a:pt x="45" y="149"/>
                    <a:pt x="46" y="151"/>
                  </a:cubicBezTo>
                  <a:cubicBezTo>
                    <a:pt x="46" y="151"/>
                    <a:pt x="46" y="151"/>
                    <a:pt x="46" y="152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7"/>
                    <a:pt x="46" y="158"/>
                    <a:pt x="46" y="160"/>
                  </a:cubicBezTo>
                  <a:cubicBezTo>
                    <a:pt x="46" y="161"/>
                    <a:pt x="46" y="160"/>
                    <a:pt x="45" y="162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4" y="164"/>
                    <a:pt x="44" y="164"/>
                  </a:cubicBezTo>
                  <a:cubicBezTo>
                    <a:pt x="44" y="163"/>
                    <a:pt x="44" y="165"/>
                    <a:pt x="43" y="162"/>
                  </a:cubicBezTo>
                  <a:cubicBezTo>
                    <a:pt x="42" y="158"/>
                    <a:pt x="43" y="156"/>
                    <a:pt x="43" y="150"/>
                  </a:cubicBezTo>
                  <a:cubicBezTo>
                    <a:pt x="42" y="141"/>
                    <a:pt x="43" y="146"/>
                    <a:pt x="43" y="139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41"/>
                    <a:pt x="47" y="140"/>
                    <a:pt x="47" y="143"/>
                  </a:cubicBezTo>
                  <a:cubicBezTo>
                    <a:pt x="48" y="146"/>
                    <a:pt x="46" y="147"/>
                    <a:pt x="44" y="148"/>
                  </a:cubicBezTo>
                  <a:close/>
                  <a:moveTo>
                    <a:pt x="46" y="133"/>
                  </a:moveTo>
                  <a:cubicBezTo>
                    <a:pt x="44" y="131"/>
                    <a:pt x="44" y="130"/>
                    <a:pt x="46" y="127"/>
                  </a:cubicBezTo>
                  <a:cubicBezTo>
                    <a:pt x="46" y="128"/>
                    <a:pt x="48" y="127"/>
                    <a:pt x="47" y="132"/>
                  </a:cubicBezTo>
                  <a:cubicBezTo>
                    <a:pt x="46" y="134"/>
                    <a:pt x="47" y="132"/>
                    <a:pt x="46" y="133"/>
                  </a:cubicBezTo>
                  <a:close/>
                  <a:moveTo>
                    <a:pt x="48" y="122"/>
                  </a:moveTo>
                  <a:cubicBezTo>
                    <a:pt x="48" y="125"/>
                    <a:pt x="49" y="123"/>
                    <a:pt x="46" y="124"/>
                  </a:cubicBezTo>
                  <a:cubicBezTo>
                    <a:pt x="47" y="121"/>
                    <a:pt x="45" y="122"/>
                    <a:pt x="48" y="122"/>
                  </a:cubicBezTo>
                  <a:close/>
                  <a:moveTo>
                    <a:pt x="51" y="117"/>
                  </a:moveTo>
                  <a:cubicBezTo>
                    <a:pt x="50" y="118"/>
                    <a:pt x="51" y="119"/>
                    <a:pt x="47" y="117"/>
                  </a:cubicBezTo>
                  <a:cubicBezTo>
                    <a:pt x="48" y="114"/>
                    <a:pt x="48" y="111"/>
                    <a:pt x="50" y="109"/>
                  </a:cubicBezTo>
                  <a:cubicBezTo>
                    <a:pt x="52" y="109"/>
                    <a:pt x="52" y="108"/>
                    <a:pt x="52" y="110"/>
                  </a:cubicBezTo>
                  <a:cubicBezTo>
                    <a:pt x="54" y="113"/>
                    <a:pt x="52" y="111"/>
                    <a:pt x="51" y="116"/>
                  </a:cubicBezTo>
                  <a:cubicBezTo>
                    <a:pt x="51" y="119"/>
                    <a:pt x="51" y="117"/>
                    <a:pt x="51" y="117"/>
                  </a:cubicBezTo>
                  <a:close/>
                  <a:moveTo>
                    <a:pt x="50" y="107"/>
                  </a:moveTo>
                  <a:cubicBezTo>
                    <a:pt x="51" y="102"/>
                    <a:pt x="50" y="104"/>
                    <a:pt x="52" y="102"/>
                  </a:cubicBezTo>
                  <a:cubicBezTo>
                    <a:pt x="52" y="103"/>
                    <a:pt x="54" y="101"/>
                    <a:pt x="52" y="105"/>
                  </a:cubicBezTo>
                  <a:cubicBezTo>
                    <a:pt x="51" y="108"/>
                    <a:pt x="53" y="107"/>
                    <a:pt x="50" y="107"/>
                  </a:cubicBezTo>
                  <a:close/>
                  <a:moveTo>
                    <a:pt x="42" y="97"/>
                  </a:moveTo>
                  <a:cubicBezTo>
                    <a:pt x="42" y="98"/>
                    <a:pt x="42" y="95"/>
                    <a:pt x="42" y="98"/>
                  </a:cubicBezTo>
                  <a:cubicBezTo>
                    <a:pt x="42" y="100"/>
                    <a:pt x="42" y="100"/>
                    <a:pt x="42" y="100"/>
                  </a:cubicBezTo>
                  <a:lnTo>
                    <a:pt x="42" y="97"/>
                  </a:lnTo>
                  <a:close/>
                  <a:moveTo>
                    <a:pt x="43" y="85"/>
                  </a:moveTo>
                  <a:cubicBezTo>
                    <a:pt x="43" y="85"/>
                    <a:pt x="43" y="85"/>
                    <a:pt x="43" y="85"/>
                  </a:cubicBezTo>
                  <a:moveTo>
                    <a:pt x="89" y="20"/>
                  </a:moveTo>
                  <a:cubicBezTo>
                    <a:pt x="90" y="17"/>
                    <a:pt x="90" y="11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0"/>
                    <a:pt x="90" y="3"/>
                    <a:pt x="85" y="1"/>
                  </a:cubicBezTo>
                  <a:cubicBezTo>
                    <a:pt x="85" y="2"/>
                    <a:pt x="84" y="2"/>
                    <a:pt x="84" y="6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9"/>
                    <a:pt x="87" y="31"/>
                    <a:pt x="87" y="34"/>
                  </a:cubicBezTo>
                  <a:cubicBezTo>
                    <a:pt x="87" y="41"/>
                    <a:pt x="89" y="43"/>
                    <a:pt x="89" y="49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6"/>
                    <a:pt x="90" y="74"/>
                    <a:pt x="90" y="79"/>
                  </a:cubicBezTo>
                  <a:cubicBezTo>
                    <a:pt x="91" y="91"/>
                    <a:pt x="92" y="88"/>
                    <a:pt x="91" y="102"/>
                  </a:cubicBezTo>
                  <a:cubicBezTo>
                    <a:pt x="90" y="111"/>
                    <a:pt x="91" y="126"/>
                    <a:pt x="89" y="129"/>
                  </a:cubicBezTo>
                  <a:cubicBezTo>
                    <a:pt x="87" y="127"/>
                    <a:pt x="87" y="130"/>
                    <a:pt x="87" y="1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95"/>
                    <a:pt x="86" y="47"/>
                    <a:pt x="84" y="38"/>
                  </a:cubicBezTo>
                  <a:cubicBezTo>
                    <a:pt x="84" y="38"/>
                    <a:pt x="84" y="35"/>
                    <a:pt x="83" y="35"/>
                  </a:cubicBezTo>
                  <a:cubicBezTo>
                    <a:pt x="82" y="33"/>
                    <a:pt x="83" y="28"/>
                    <a:pt x="81" y="26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5" y="9"/>
                  </a:cubicBezTo>
                  <a:cubicBezTo>
                    <a:pt x="75" y="13"/>
                    <a:pt x="74" y="17"/>
                    <a:pt x="75" y="20"/>
                  </a:cubicBezTo>
                  <a:cubicBezTo>
                    <a:pt x="75" y="20"/>
                    <a:pt x="75" y="24"/>
                    <a:pt x="75" y="24"/>
                  </a:cubicBezTo>
                  <a:cubicBezTo>
                    <a:pt x="76" y="32"/>
                    <a:pt x="75" y="36"/>
                    <a:pt x="75" y="45"/>
                  </a:cubicBezTo>
                  <a:cubicBezTo>
                    <a:pt x="74" y="51"/>
                    <a:pt x="73" y="78"/>
                    <a:pt x="75" y="83"/>
                  </a:cubicBezTo>
                  <a:cubicBezTo>
                    <a:pt x="69" y="83"/>
                    <a:pt x="73" y="73"/>
                    <a:pt x="72" y="6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28"/>
                    <a:pt x="73" y="13"/>
                    <a:pt x="69" y="8"/>
                  </a:cubicBezTo>
                  <a:cubicBezTo>
                    <a:pt x="67" y="12"/>
                    <a:pt x="68" y="16"/>
                    <a:pt x="68" y="22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43"/>
                    <a:pt x="66" y="52"/>
                    <a:pt x="65" y="61"/>
                  </a:cubicBezTo>
                  <a:cubicBezTo>
                    <a:pt x="65" y="72"/>
                    <a:pt x="65" y="76"/>
                    <a:pt x="63" y="87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5"/>
                    <a:pt x="55" y="213"/>
                    <a:pt x="53" y="214"/>
                  </a:cubicBezTo>
                  <a:cubicBezTo>
                    <a:pt x="52" y="212"/>
                    <a:pt x="52" y="205"/>
                    <a:pt x="53" y="202"/>
                  </a:cubicBezTo>
                  <a:cubicBezTo>
                    <a:pt x="53" y="197"/>
                    <a:pt x="53" y="193"/>
                    <a:pt x="53" y="18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6" y="171"/>
                    <a:pt x="59" y="125"/>
                    <a:pt x="59" y="11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6"/>
                    <a:pt x="62" y="64"/>
                    <a:pt x="63" y="62"/>
                  </a:cubicBezTo>
                  <a:cubicBezTo>
                    <a:pt x="64" y="56"/>
                    <a:pt x="63" y="50"/>
                    <a:pt x="65" y="45"/>
                  </a:cubicBezTo>
                  <a:cubicBezTo>
                    <a:pt x="65" y="41"/>
                    <a:pt x="65" y="36"/>
                    <a:pt x="65" y="3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2" y="23"/>
                    <a:pt x="62" y="26"/>
                    <a:pt x="62" y="30"/>
                  </a:cubicBezTo>
                  <a:cubicBezTo>
                    <a:pt x="61" y="34"/>
                    <a:pt x="61" y="37"/>
                    <a:pt x="60" y="41"/>
                  </a:cubicBezTo>
                  <a:cubicBezTo>
                    <a:pt x="58" y="50"/>
                    <a:pt x="59" y="52"/>
                    <a:pt x="55" y="59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6" y="32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4"/>
                    <a:pt x="53" y="34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8"/>
                    <a:pt x="54" y="15"/>
                    <a:pt x="52" y="11"/>
                  </a:cubicBezTo>
                  <a:cubicBezTo>
                    <a:pt x="48" y="14"/>
                    <a:pt x="50" y="18"/>
                    <a:pt x="46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1" y="24"/>
                    <a:pt x="41" y="25"/>
                  </a:cubicBezTo>
                  <a:cubicBezTo>
                    <a:pt x="41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7" y="31"/>
                    <a:pt x="37" y="36"/>
                    <a:pt x="36" y="42"/>
                  </a:cubicBezTo>
                  <a:cubicBezTo>
                    <a:pt x="35" y="48"/>
                    <a:pt x="35" y="48"/>
                    <a:pt x="32" y="52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9"/>
                    <a:pt x="29" y="57"/>
                    <a:pt x="26" y="58"/>
                  </a:cubicBezTo>
                  <a:cubicBezTo>
                    <a:pt x="25" y="67"/>
                    <a:pt x="22" y="73"/>
                    <a:pt x="20" y="8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24"/>
                    <a:pt x="11" y="126"/>
                    <a:pt x="10" y="139"/>
                  </a:cubicBezTo>
                  <a:cubicBezTo>
                    <a:pt x="9" y="146"/>
                    <a:pt x="8" y="152"/>
                    <a:pt x="8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8"/>
                    <a:pt x="6" y="165"/>
                    <a:pt x="5" y="172"/>
                  </a:cubicBezTo>
                  <a:cubicBezTo>
                    <a:pt x="4" y="179"/>
                    <a:pt x="6" y="183"/>
                    <a:pt x="1" y="188"/>
                  </a:cubicBezTo>
                  <a:cubicBezTo>
                    <a:pt x="2" y="191"/>
                    <a:pt x="1" y="205"/>
                    <a:pt x="0" y="20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19"/>
                    <a:pt x="1" y="228"/>
                    <a:pt x="2" y="236"/>
                  </a:cubicBezTo>
                  <a:cubicBezTo>
                    <a:pt x="3" y="241"/>
                    <a:pt x="1" y="239"/>
                    <a:pt x="4" y="240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7" y="250"/>
                    <a:pt x="6" y="244"/>
                    <a:pt x="6" y="250"/>
                  </a:cubicBezTo>
                  <a:cubicBezTo>
                    <a:pt x="5" y="252"/>
                    <a:pt x="6" y="255"/>
                    <a:pt x="6" y="257"/>
                  </a:cubicBezTo>
                  <a:cubicBezTo>
                    <a:pt x="6" y="262"/>
                    <a:pt x="6" y="267"/>
                    <a:pt x="5" y="270"/>
                  </a:cubicBezTo>
                  <a:cubicBezTo>
                    <a:pt x="8" y="275"/>
                    <a:pt x="4" y="287"/>
                    <a:pt x="6" y="298"/>
                  </a:cubicBezTo>
                  <a:cubicBezTo>
                    <a:pt x="8" y="305"/>
                    <a:pt x="4" y="300"/>
                    <a:pt x="8" y="305"/>
                  </a:cubicBezTo>
                  <a:cubicBezTo>
                    <a:pt x="5" y="312"/>
                    <a:pt x="8" y="312"/>
                    <a:pt x="9" y="319"/>
                  </a:cubicBezTo>
                  <a:cubicBezTo>
                    <a:pt x="9" y="322"/>
                    <a:pt x="8" y="328"/>
                    <a:pt x="9" y="331"/>
                  </a:cubicBezTo>
                  <a:cubicBezTo>
                    <a:pt x="10" y="333"/>
                    <a:pt x="10" y="333"/>
                    <a:pt x="10" y="333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1"/>
                    <a:pt x="13" y="305"/>
                    <a:pt x="16" y="301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50"/>
                    <a:pt x="20" y="348"/>
                    <a:pt x="22" y="349"/>
                  </a:cubicBezTo>
                  <a:cubicBezTo>
                    <a:pt x="25" y="342"/>
                    <a:pt x="25" y="342"/>
                    <a:pt x="25" y="342"/>
                  </a:cubicBezTo>
                  <a:cubicBezTo>
                    <a:pt x="27" y="338"/>
                    <a:pt x="25" y="322"/>
                    <a:pt x="25" y="316"/>
                  </a:cubicBezTo>
                  <a:cubicBezTo>
                    <a:pt x="27" y="317"/>
                    <a:pt x="27" y="317"/>
                    <a:pt x="28" y="320"/>
                  </a:cubicBezTo>
                  <a:cubicBezTo>
                    <a:pt x="28" y="320"/>
                    <a:pt x="28" y="321"/>
                    <a:pt x="28" y="321"/>
                  </a:cubicBezTo>
                  <a:cubicBezTo>
                    <a:pt x="28" y="320"/>
                    <a:pt x="29" y="321"/>
                    <a:pt x="29" y="321"/>
                  </a:cubicBezTo>
                  <a:cubicBezTo>
                    <a:pt x="29" y="320"/>
                    <a:pt x="29" y="321"/>
                    <a:pt x="30" y="319"/>
                  </a:cubicBezTo>
                  <a:cubicBezTo>
                    <a:pt x="31" y="313"/>
                    <a:pt x="31" y="313"/>
                    <a:pt x="31" y="313"/>
                  </a:cubicBezTo>
                  <a:cubicBezTo>
                    <a:pt x="32" y="301"/>
                    <a:pt x="31" y="266"/>
                    <a:pt x="35" y="257"/>
                  </a:cubicBezTo>
                  <a:cubicBezTo>
                    <a:pt x="39" y="266"/>
                    <a:pt x="31" y="285"/>
                    <a:pt x="33" y="296"/>
                  </a:cubicBezTo>
                  <a:cubicBezTo>
                    <a:pt x="34" y="310"/>
                    <a:pt x="33" y="333"/>
                    <a:pt x="35" y="337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37" y="335"/>
                    <a:pt x="37" y="330"/>
                    <a:pt x="39" y="327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7" y="310"/>
                    <a:pt x="49" y="308"/>
                    <a:pt x="49" y="307"/>
                  </a:cubicBezTo>
                  <a:cubicBezTo>
                    <a:pt x="49" y="306"/>
                    <a:pt x="48" y="305"/>
                    <a:pt x="48" y="303"/>
                  </a:cubicBezTo>
                  <a:cubicBezTo>
                    <a:pt x="50" y="304"/>
                    <a:pt x="51" y="304"/>
                    <a:pt x="52" y="301"/>
                  </a:cubicBezTo>
                  <a:cubicBezTo>
                    <a:pt x="52" y="301"/>
                    <a:pt x="52" y="301"/>
                    <a:pt x="52" y="300"/>
                  </a:cubicBezTo>
                  <a:cubicBezTo>
                    <a:pt x="56" y="288"/>
                    <a:pt x="59" y="270"/>
                    <a:pt x="60" y="257"/>
                  </a:cubicBezTo>
                  <a:cubicBezTo>
                    <a:pt x="61" y="247"/>
                    <a:pt x="61" y="240"/>
                    <a:pt x="62" y="232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7" y="209"/>
                    <a:pt x="65" y="226"/>
                    <a:pt x="65" y="231"/>
                  </a:cubicBezTo>
                  <a:cubicBezTo>
                    <a:pt x="67" y="230"/>
                    <a:pt x="67" y="230"/>
                    <a:pt x="68" y="226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2" y="191"/>
                    <a:pt x="71" y="183"/>
                    <a:pt x="77" y="183"/>
                  </a:cubicBezTo>
                  <a:cubicBezTo>
                    <a:pt x="78" y="187"/>
                    <a:pt x="78" y="184"/>
                    <a:pt x="76" y="189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15"/>
                    <a:pt x="78" y="214"/>
                    <a:pt x="78" y="214"/>
                  </a:cubicBezTo>
                  <a:cubicBezTo>
                    <a:pt x="82" y="207"/>
                    <a:pt x="83" y="183"/>
                    <a:pt x="84" y="174"/>
                  </a:cubicBezTo>
                  <a:cubicBezTo>
                    <a:pt x="85" y="166"/>
                    <a:pt x="85" y="160"/>
                    <a:pt x="86" y="152"/>
                  </a:cubicBezTo>
                  <a:cubicBezTo>
                    <a:pt x="86" y="147"/>
                    <a:pt x="85" y="135"/>
                    <a:pt x="88" y="131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4"/>
                    <a:pt x="90" y="145"/>
                    <a:pt x="90" y="14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3"/>
                    <a:pt x="93" y="152"/>
                    <a:pt x="94" y="149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4" y="120"/>
                    <a:pt x="97" y="104"/>
                    <a:pt x="96" y="87"/>
                  </a:cubicBezTo>
                  <a:cubicBezTo>
                    <a:pt x="96" y="82"/>
                    <a:pt x="95" y="75"/>
                    <a:pt x="94" y="69"/>
                  </a:cubicBezTo>
                  <a:cubicBezTo>
                    <a:pt x="94" y="63"/>
                    <a:pt x="93" y="57"/>
                    <a:pt x="93" y="53"/>
                  </a:cubicBezTo>
                  <a:cubicBezTo>
                    <a:pt x="94" y="45"/>
                    <a:pt x="91" y="44"/>
                    <a:pt x="91" y="37"/>
                  </a:cubicBezTo>
                  <a:cubicBezTo>
                    <a:pt x="92" y="28"/>
                    <a:pt x="89" y="28"/>
                    <a:pt x="91" y="22"/>
                  </a:cubicBezTo>
                  <a:cubicBezTo>
                    <a:pt x="91" y="22"/>
                    <a:pt x="91" y="22"/>
                    <a:pt x="90" y="22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21"/>
                    <a:pt x="90" y="21"/>
                    <a:pt x="89" y="20"/>
                  </a:cubicBezTo>
                  <a:cubicBezTo>
                    <a:pt x="89" y="20"/>
                    <a:pt x="89" y="20"/>
                    <a:pt x="88" y="19"/>
                  </a:cubicBezTo>
                  <a:lnTo>
                    <a:pt x="89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3948526" y="5272353"/>
              <a:ext cx="91582" cy="355371"/>
            </a:xfrm>
            <a:custGeom>
              <a:avLst/>
              <a:gdLst>
                <a:gd name="T0" fmla="*/ 46 w 91"/>
                <a:gd name="T1" fmla="*/ 232 h 354"/>
                <a:gd name="T2" fmla="*/ 34 w 91"/>
                <a:gd name="T3" fmla="*/ 216 h 354"/>
                <a:gd name="T4" fmla="*/ 26 w 91"/>
                <a:gd name="T5" fmla="*/ 220 h 354"/>
                <a:gd name="T6" fmla="*/ 45 w 91"/>
                <a:gd name="T7" fmla="*/ 222 h 354"/>
                <a:gd name="T8" fmla="*/ 22 w 91"/>
                <a:gd name="T9" fmla="*/ 207 h 354"/>
                <a:gd name="T10" fmla="*/ 40 w 91"/>
                <a:gd name="T11" fmla="*/ 199 h 354"/>
                <a:gd name="T12" fmla="*/ 50 w 91"/>
                <a:gd name="T13" fmla="*/ 115 h 354"/>
                <a:gd name="T14" fmla="*/ 58 w 91"/>
                <a:gd name="T15" fmla="*/ 104 h 354"/>
                <a:gd name="T16" fmla="*/ 44 w 91"/>
                <a:gd name="T17" fmla="*/ 96 h 354"/>
                <a:gd name="T18" fmla="*/ 42 w 91"/>
                <a:gd name="T19" fmla="*/ 80 h 354"/>
                <a:gd name="T20" fmla="*/ 47 w 91"/>
                <a:gd name="T21" fmla="*/ 111 h 354"/>
                <a:gd name="T22" fmla="*/ 42 w 91"/>
                <a:gd name="T23" fmla="*/ 76 h 354"/>
                <a:gd name="T24" fmla="*/ 31 w 91"/>
                <a:gd name="T25" fmla="*/ 12 h 354"/>
                <a:gd name="T26" fmla="*/ 27 w 91"/>
                <a:gd name="T27" fmla="*/ 24 h 354"/>
                <a:gd name="T28" fmla="*/ 25 w 91"/>
                <a:gd name="T29" fmla="*/ 36 h 354"/>
                <a:gd name="T30" fmla="*/ 19 w 91"/>
                <a:gd name="T31" fmla="*/ 17 h 354"/>
                <a:gd name="T32" fmla="*/ 13 w 91"/>
                <a:gd name="T33" fmla="*/ 16 h 354"/>
                <a:gd name="T34" fmla="*/ 13 w 91"/>
                <a:gd name="T35" fmla="*/ 30 h 354"/>
                <a:gd name="T36" fmla="*/ 14 w 91"/>
                <a:gd name="T37" fmla="*/ 38 h 354"/>
                <a:gd name="T38" fmla="*/ 24 w 91"/>
                <a:gd name="T39" fmla="*/ 107 h 354"/>
                <a:gd name="T40" fmla="*/ 36 w 91"/>
                <a:gd name="T41" fmla="*/ 170 h 354"/>
                <a:gd name="T42" fmla="*/ 25 w 91"/>
                <a:gd name="T43" fmla="*/ 149 h 354"/>
                <a:gd name="T44" fmla="*/ 16 w 91"/>
                <a:gd name="T45" fmla="*/ 105 h 354"/>
                <a:gd name="T46" fmla="*/ 0 w 91"/>
                <a:gd name="T47" fmla="*/ 50 h 354"/>
                <a:gd name="T48" fmla="*/ 6 w 91"/>
                <a:gd name="T49" fmla="*/ 103 h 354"/>
                <a:gd name="T50" fmla="*/ 12 w 91"/>
                <a:gd name="T51" fmla="*/ 136 h 354"/>
                <a:gd name="T52" fmla="*/ 4 w 91"/>
                <a:gd name="T53" fmla="*/ 145 h 354"/>
                <a:gd name="T54" fmla="*/ 6 w 91"/>
                <a:gd name="T55" fmla="*/ 177 h 354"/>
                <a:gd name="T56" fmla="*/ 5 w 91"/>
                <a:gd name="T57" fmla="*/ 192 h 354"/>
                <a:gd name="T58" fmla="*/ 1 w 91"/>
                <a:gd name="T59" fmla="*/ 205 h 354"/>
                <a:gd name="T60" fmla="*/ 9 w 91"/>
                <a:gd name="T61" fmla="*/ 241 h 354"/>
                <a:gd name="T62" fmla="*/ 19 w 91"/>
                <a:gd name="T63" fmla="*/ 267 h 354"/>
                <a:gd name="T64" fmla="*/ 29 w 91"/>
                <a:gd name="T65" fmla="*/ 286 h 354"/>
                <a:gd name="T66" fmla="*/ 41 w 91"/>
                <a:gd name="T67" fmla="*/ 296 h 354"/>
                <a:gd name="T68" fmla="*/ 33 w 91"/>
                <a:gd name="T69" fmla="*/ 265 h 354"/>
                <a:gd name="T70" fmla="*/ 50 w 91"/>
                <a:gd name="T71" fmla="*/ 293 h 354"/>
                <a:gd name="T72" fmla="*/ 39 w 91"/>
                <a:gd name="T73" fmla="*/ 237 h 354"/>
                <a:gd name="T74" fmla="*/ 55 w 91"/>
                <a:gd name="T75" fmla="*/ 311 h 354"/>
                <a:gd name="T76" fmla="*/ 74 w 91"/>
                <a:gd name="T77" fmla="*/ 346 h 354"/>
                <a:gd name="T78" fmla="*/ 79 w 91"/>
                <a:gd name="T79" fmla="*/ 327 h 354"/>
                <a:gd name="T80" fmla="*/ 85 w 91"/>
                <a:gd name="T81" fmla="*/ 293 h 354"/>
                <a:gd name="T82" fmla="*/ 85 w 91"/>
                <a:gd name="T83" fmla="*/ 258 h 354"/>
                <a:gd name="T84" fmla="*/ 90 w 91"/>
                <a:gd name="T85" fmla="*/ 242 h 354"/>
                <a:gd name="T86" fmla="*/ 90 w 91"/>
                <a:gd name="T87" fmla="*/ 197 h 354"/>
                <a:gd name="T88" fmla="*/ 89 w 91"/>
                <a:gd name="T89" fmla="*/ 178 h 354"/>
                <a:gd name="T90" fmla="*/ 76 w 91"/>
                <a:gd name="T91" fmla="*/ 123 h 354"/>
                <a:gd name="T92" fmla="*/ 66 w 91"/>
                <a:gd name="T93" fmla="*/ 82 h 354"/>
                <a:gd name="T94" fmla="*/ 54 w 91"/>
                <a:gd name="T95" fmla="*/ 35 h 354"/>
                <a:gd name="T96" fmla="*/ 49 w 91"/>
                <a:gd name="T97" fmla="*/ 24 h 354"/>
                <a:gd name="T98" fmla="*/ 50 w 91"/>
                <a:gd name="T99" fmla="*/ 48 h 354"/>
                <a:gd name="T100" fmla="*/ 56 w 91"/>
                <a:gd name="T101" fmla="*/ 86 h 354"/>
                <a:gd name="T102" fmla="*/ 43 w 91"/>
                <a:gd name="T103" fmla="*/ 37 h 354"/>
                <a:gd name="T104" fmla="*/ 39 w 91"/>
                <a:gd name="T105" fmla="*/ 2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354">
                  <a:moveTo>
                    <a:pt x="80" y="286"/>
                  </a:moveTo>
                  <a:cubicBezTo>
                    <a:pt x="80" y="281"/>
                    <a:pt x="80" y="281"/>
                    <a:pt x="80" y="281"/>
                  </a:cubicBezTo>
                  <a:cubicBezTo>
                    <a:pt x="82" y="283"/>
                    <a:pt x="82" y="279"/>
                    <a:pt x="81" y="284"/>
                  </a:cubicBezTo>
                  <a:cubicBezTo>
                    <a:pt x="81" y="287"/>
                    <a:pt x="81" y="285"/>
                    <a:pt x="80" y="286"/>
                  </a:cubicBezTo>
                  <a:close/>
                  <a:moveTo>
                    <a:pt x="46" y="232"/>
                  </a:moveTo>
                  <a:cubicBezTo>
                    <a:pt x="45" y="231"/>
                    <a:pt x="44" y="222"/>
                    <a:pt x="46" y="225"/>
                  </a:cubicBezTo>
                  <a:cubicBezTo>
                    <a:pt x="47" y="227"/>
                    <a:pt x="46" y="225"/>
                    <a:pt x="46" y="227"/>
                  </a:cubicBezTo>
                  <a:cubicBezTo>
                    <a:pt x="46" y="228"/>
                    <a:pt x="46" y="230"/>
                    <a:pt x="46" y="230"/>
                  </a:cubicBezTo>
                  <a:cubicBezTo>
                    <a:pt x="46" y="233"/>
                    <a:pt x="47" y="231"/>
                    <a:pt x="46" y="232"/>
                  </a:cubicBezTo>
                  <a:close/>
                  <a:moveTo>
                    <a:pt x="34" y="216"/>
                  </a:moveTo>
                  <a:cubicBezTo>
                    <a:pt x="31" y="224"/>
                    <a:pt x="40" y="224"/>
                    <a:pt x="33" y="23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15"/>
                    <a:pt x="31" y="218"/>
                    <a:pt x="34" y="216"/>
                  </a:cubicBezTo>
                  <a:close/>
                  <a:moveTo>
                    <a:pt x="24" y="218"/>
                  </a:moveTo>
                  <a:cubicBezTo>
                    <a:pt x="26" y="218"/>
                    <a:pt x="26" y="217"/>
                    <a:pt x="26" y="220"/>
                  </a:cubicBezTo>
                  <a:cubicBezTo>
                    <a:pt x="25" y="224"/>
                    <a:pt x="25" y="222"/>
                    <a:pt x="24" y="223"/>
                  </a:cubicBezTo>
                  <a:lnTo>
                    <a:pt x="24" y="218"/>
                  </a:lnTo>
                  <a:close/>
                  <a:moveTo>
                    <a:pt x="41" y="210"/>
                  </a:moveTo>
                  <a:cubicBezTo>
                    <a:pt x="43" y="211"/>
                    <a:pt x="42" y="210"/>
                    <a:pt x="43" y="212"/>
                  </a:cubicBezTo>
                  <a:cubicBezTo>
                    <a:pt x="45" y="215"/>
                    <a:pt x="45" y="218"/>
                    <a:pt x="45" y="222"/>
                  </a:cubicBezTo>
                  <a:cubicBezTo>
                    <a:pt x="43" y="221"/>
                    <a:pt x="44" y="223"/>
                    <a:pt x="43" y="220"/>
                  </a:cubicBezTo>
                  <a:cubicBezTo>
                    <a:pt x="43" y="220"/>
                    <a:pt x="43" y="220"/>
                    <a:pt x="43" y="220"/>
                  </a:cubicBezTo>
                  <a:cubicBezTo>
                    <a:pt x="41" y="210"/>
                    <a:pt x="41" y="210"/>
                    <a:pt x="41" y="210"/>
                  </a:cubicBezTo>
                  <a:close/>
                  <a:moveTo>
                    <a:pt x="20" y="204"/>
                  </a:moveTo>
                  <a:cubicBezTo>
                    <a:pt x="23" y="205"/>
                    <a:pt x="22" y="204"/>
                    <a:pt x="22" y="207"/>
                  </a:cubicBezTo>
                  <a:lnTo>
                    <a:pt x="20" y="204"/>
                  </a:lnTo>
                  <a:close/>
                  <a:moveTo>
                    <a:pt x="37" y="195"/>
                  </a:moveTo>
                  <a:cubicBezTo>
                    <a:pt x="38" y="195"/>
                    <a:pt x="39" y="194"/>
                    <a:pt x="39" y="194"/>
                  </a:cubicBezTo>
                  <a:cubicBezTo>
                    <a:pt x="40" y="196"/>
                    <a:pt x="40" y="196"/>
                    <a:pt x="40" y="196"/>
                  </a:cubicBezTo>
                  <a:cubicBezTo>
                    <a:pt x="40" y="197"/>
                    <a:pt x="40" y="197"/>
                    <a:pt x="40" y="199"/>
                  </a:cubicBezTo>
                  <a:cubicBezTo>
                    <a:pt x="36" y="197"/>
                    <a:pt x="38" y="197"/>
                    <a:pt x="37" y="195"/>
                  </a:cubicBezTo>
                  <a:close/>
                  <a:moveTo>
                    <a:pt x="58" y="157"/>
                  </a:moveTo>
                  <a:cubicBezTo>
                    <a:pt x="58" y="158"/>
                    <a:pt x="59" y="156"/>
                    <a:pt x="57" y="159"/>
                  </a:cubicBezTo>
                  <a:lnTo>
                    <a:pt x="58" y="157"/>
                  </a:lnTo>
                  <a:close/>
                  <a:moveTo>
                    <a:pt x="50" y="115"/>
                  </a:moveTo>
                  <a:cubicBezTo>
                    <a:pt x="49" y="120"/>
                    <a:pt x="51" y="118"/>
                    <a:pt x="48" y="118"/>
                  </a:cubicBezTo>
                  <a:cubicBezTo>
                    <a:pt x="47" y="114"/>
                    <a:pt x="50" y="116"/>
                    <a:pt x="50" y="115"/>
                  </a:cubicBezTo>
                  <a:close/>
                  <a:moveTo>
                    <a:pt x="60" y="104"/>
                  </a:moveTo>
                  <a:cubicBezTo>
                    <a:pt x="60" y="105"/>
                    <a:pt x="60" y="106"/>
                    <a:pt x="60" y="106"/>
                  </a:cubicBezTo>
                  <a:cubicBezTo>
                    <a:pt x="58" y="104"/>
                    <a:pt x="59" y="107"/>
                    <a:pt x="58" y="104"/>
                  </a:cubicBezTo>
                  <a:cubicBezTo>
                    <a:pt x="57" y="100"/>
                    <a:pt x="58" y="102"/>
                    <a:pt x="59" y="102"/>
                  </a:cubicBezTo>
                  <a:cubicBezTo>
                    <a:pt x="60" y="103"/>
                    <a:pt x="59" y="102"/>
                    <a:pt x="60" y="104"/>
                  </a:cubicBezTo>
                  <a:close/>
                  <a:moveTo>
                    <a:pt x="47" y="114"/>
                  </a:moveTo>
                  <a:cubicBezTo>
                    <a:pt x="42" y="108"/>
                    <a:pt x="46" y="104"/>
                    <a:pt x="42" y="99"/>
                  </a:cubicBezTo>
                  <a:cubicBezTo>
                    <a:pt x="43" y="98"/>
                    <a:pt x="43" y="98"/>
                    <a:pt x="44" y="96"/>
                  </a:cubicBezTo>
                  <a:cubicBezTo>
                    <a:pt x="41" y="94"/>
                    <a:pt x="41" y="90"/>
                    <a:pt x="39" y="8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3"/>
                    <a:pt x="41" y="82"/>
                    <a:pt x="41" y="81"/>
                  </a:cubicBezTo>
                  <a:cubicBezTo>
                    <a:pt x="41" y="81"/>
                    <a:pt x="42" y="81"/>
                    <a:pt x="42" y="81"/>
                  </a:cubicBezTo>
                  <a:cubicBezTo>
                    <a:pt x="42" y="81"/>
                    <a:pt x="42" y="80"/>
                    <a:pt x="42" y="80"/>
                  </a:cubicBezTo>
                  <a:cubicBezTo>
                    <a:pt x="44" y="83"/>
                    <a:pt x="43" y="81"/>
                    <a:pt x="44" y="86"/>
                  </a:cubicBezTo>
                  <a:cubicBezTo>
                    <a:pt x="45" y="95"/>
                    <a:pt x="41" y="86"/>
                    <a:pt x="45" y="97"/>
                  </a:cubicBezTo>
                  <a:cubicBezTo>
                    <a:pt x="47" y="102"/>
                    <a:pt x="43" y="100"/>
                    <a:pt x="48" y="102"/>
                  </a:cubicBezTo>
                  <a:cubicBezTo>
                    <a:pt x="47" y="102"/>
                    <a:pt x="47" y="102"/>
                    <a:pt x="47" y="104"/>
                  </a:cubicBezTo>
                  <a:cubicBezTo>
                    <a:pt x="47" y="111"/>
                    <a:pt x="48" y="105"/>
                    <a:pt x="47" y="111"/>
                  </a:cubicBezTo>
                  <a:cubicBezTo>
                    <a:pt x="47" y="112"/>
                    <a:pt x="47" y="113"/>
                    <a:pt x="47" y="114"/>
                  </a:cubicBezTo>
                  <a:close/>
                  <a:moveTo>
                    <a:pt x="42" y="77"/>
                  </a:moveTo>
                  <a:cubicBezTo>
                    <a:pt x="39" y="82"/>
                    <a:pt x="39" y="80"/>
                    <a:pt x="38" y="75"/>
                  </a:cubicBezTo>
                  <a:cubicBezTo>
                    <a:pt x="39" y="75"/>
                    <a:pt x="39" y="75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lnTo>
                    <a:pt x="42" y="77"/>
                  </a:lnTo>
                  <a:close/>
                  <a:moveTo>
                    <a:pt x="33" y="3"/>
                  </a:moveTo>
                  <a:cubicBezTo>
                    <a:pt x="32" y="1"/>
                    <a:pt x="32" y="0"/>
                    <a:pt x="30" y="0"/>
                  </a:cubicBezTo>
                  <a:cubicBezTo>
                    <a:pt x="31" y="5"/>
                    <a:pt x="32" y="2"/>
                    <a:pt x="32" y="6"/>
                  </a:cubicBezTo>
                  <a:cubicBezTo>
                    <a:pt x="32" y="8"/>
                    <a:pt x="31" y="9"/>
                    <a:pt x="31" y="12"/>
                  </a:cubicBezTo>
                  <a:cubicBezTo>
                    <a:pt x="32" y="16"/>
                    <a:pt x="35" y="16"/>
                    <a:pt x="32" y="23"/>
                  </a:cubicBezTo>
                  <a:cubicBezTo>
                    <a:pt x="30" y="20"/>
                    <a:pt x="30" y="17"/>
                    <a:pt x="30" y="15"/>
                  </a:cubicBezTo>
                  <a:cubicBezTo>
                    <a:pt x="28" y="11"/>
                    <a:pt x="29" y="6"/>
                    <a:pt x="23" y="8"/>
                  </a:cubicBezTo>
                  <a:cubicBezTo>
                    <a:pt x="24" y="14"/>
                    <a:pt x="23" y="19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2"/>
                    <a:pt x="26" y="31"/>
                    <a:pt x="27" y="32"/>
                  </a:cubicBezTo>
                  <a:cubicBezTo>
                    <a:pt x="27" y="32"/>
                    <a:pt x="27" y="31"/>
                    <a:pt x="28" y="34"/>
                  </a:cubicBezTo>
                  <a:cubicBezTo>
                    <a:pt x="26" y="35"/>
                    <a:pt x="28" y="34"/>
                    <a:pt x="26" y="35"/>
                  </a:cubicBezTo>
                  <a:cubicBezTo>
                    <a:pt x="26" y="36"/>
                    <a:pt x="25" y="37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2" y="31"/>
                    <a:pt x="21" y="30"/>
                  </a:cubicBezTo>
                  <a:cubicBezTo>
                    <a:pt x="20" y="25"/>
                    <a:pt x="21" y="21"/>
                    <a:pt x="19" y="1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1"/>
                    <a:pt x="18" y="9"/>
                  </a:cubicBezTo>
                  <a:cubicBezTo>
                    <a:pt x="11" y="9"/>
                    <a:pt x="17" y="9"/>
                    <a:pt x="13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1"/>
                    <a:pt x="13" y="21"/>
                    <a:pt x="14" y="27"/>
                  </a:cubicBezTo>
                  <a:cubicBezTo>
                    <a:pt x="15" y="36"/>
                    <a:pt x="14" y="23"/>
                    <a:pt x="15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3" y="38"/>
                    <a:pt x="13" y="38"/>
                    <a:pt x="13" y="40"/>
                  </a:cubicBezTo>
                  <a:cubicBezTo>
                    <a:pt x="13" y="43"/>
                    <a:pt x="14" y="46"/>
                    <a:pt x="14" y="48"/>
                  </a:cubicBezTo>
                  <a:cubicBezTo>
                    <a:pt x="14" y="53"/>
                    <a:pt x="13" y="53"/>
                    <a:pt x="15" y="58"/>
                  </a:cubicBezTo>
                  <a:cubicBezTo>
                    <a:pt x="17" y="65"/>
                    <a:pt x="16" y="72"/>
                    <a:pt x="18" y="79"/>
                  </a:cubicBezTo>
                  <a:cubicBezTo>
                    <a:pt x="21" y="89"/>
                    <a:pt x="21" y="97"/>
                    <a:pt x="24" y="107"/>
                  </a:cubicBezTo>
                  <a:cubicBezTo>
                    <a:pt x="24" y="110"/>
                    <a:pt x="24" y="115"/>
                    <a:pt x="25" y="117"/>
                  </a:cubicBezTo>
                  <a:cubicBezTo>
                    <a:pt x="27" y="125"/>
                    <a:pt x="28" y="121"/>
                    <a:pt x="29" y="136"/>
                  </a:cubicBezTo>
                  <a:cubicBezTo>
                    <a:pt x="30" y="144"/>
                    <a:pt x="33" y="146"/>
                    <a:pt x="33" y="155"/>
                  </a:cubicBezTo>
                  <a:cubicBezTo>
                    <a:pt x="34" y="159"/>
                    <a:pt x="34" y="161"/>
                    <a:pt x="35" y="165"/>
                  </a:cubicBezTo>
                  <a:cubicBezTo>
                    <a:pt x="36" y="168"/>
                    <a:pt x="36" y="166"/>
                    <a:pt x="36" y="170"/>
                  </a:cubicBezTo>
                  <a:cubicBezTo>
                    <a:pt x="36" y="180"/>
                    <a:pt x="42" y="192"/>
                    <a:pt x="37" y="193"/>
                  </a:cubicBezTo>
                  <a:cubicBezTo>
                    <a:pt x="35" y="190"/>
                    <a:pt x="35" y="189"/>
                    <a:pt x="37" y="187"/>
                  </a:cubicBezTo>
                  <a:cubicBezTo>
                    <a:pt x="32" y="184"/>
                    <a:pt x="32" y="177"/>
                    <a:pt x="33" y="172"/>
                  </a:cubicBezTo>
                  <a:cubicBezTo>
                    <a:pt x="29" y="169"/>
                    <a:pt x="31" y="163"/>
                    <a:pt x="29" y="158"/>
                  </a:cubicBezTo>
                  <a:cubicBezTo>
                    <a:pt x="27" y="152"/>
                    <a:pt x="28" y="151"/>
                    <a:pt x="25" y="149"/>
                  </a:cubicBezTo>
                  <a:cubicBezTo>
                    <a:pt x="28" y="144"/>
                    <a:pt x="26" y="148"/>
                    <a:pt x="25" y="145"/>
                  </a:cubicBezTo>
                  <a:cubicBezTo>
                    <a:pt x="24" y="140"/>
                    <a:pt x="26" y="133"/>
                    <a:pt x="21" y="129"/>
                  </a:cubicBezTo>
                  <a:cubicBezTo>
                    <a:pt x="22" y="124"/>
                    <a:pt x="20" y="121"/>
                    <a:pt x="20" y="117"/>
                  </a:cubicBezTo>
                  <a:cubicBezTo>
                    <a:pt x="20" y="111"/>
                    <a:pt x="18" y="110"/>
                    <a:pt x="16" y="106"/>
                  </a:cubicBezTo>
                  <a:cubicBezTo>
                    <a:pt x="16" y="106"/>
                    <a:pt x="16" y="105"/>
                    <a:pt x="16" y="105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0"/>
                    <a:pt x="10" y="69"/>
                    <a:pt x="8" y="62"/>
                  </a:cubicBezTo>
                  <a:cubicBezTo>
                    <a:pt x="6" y="57"/>
                    <a:pt x="4" y="56"/>
                    <a:pt x="7" y="51"/>
                  </a:cubicBezTo>
                  <a:cubicBezTo>
                    <a:pt x="1" y="49"/>
                    <a:pt x="6" y="51"/>
                    <a:pt x="3" y="51"/>
                  </a:cubicBezTo>
                  <a:cubicBezTo>
                    <a:pt x="1" y="51"/>
                    <a:pt x="3" y="51"/>
                    <a:pt x="0" y="50"/>
                  </a:cubicBezTo>
                  <a:cubicBezTo>
                    <a:pt x="0" y="51"/>
                    <a:pt x="0" y="55"/>
                    <a:pt x="1" y="56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1" y="68"/>
                    <a:pt x="3" y="71"/>
                    <a:pt x="6" y="76"/>
                  </a:cubicBezTo>
                  <a:cubicBezTo>
                    <a:pt x="2" y="80"/>
                    <a:pt x="7" y="85"/>
                    <a:pt x="6" y="100"/>
                  </a:cubicBezTo>
                  <a:cubicBezTo>
                    <a:pt x="7" y="101"/>
                    <a:pt x="7" y="101"/>
                    <a:pt x="6" y="103"/>
                  </a:cubicBezTo>
                  <a:cubicBezTo>
                    <a:pt x="9" y="107"/>
                    <a:pt x="9" y="112"/>
                    <a:pt x="9" y="118"/>
                  </a:cubicBezTo>
                  <a:cubicBezTo>
                    <a:pt x="9" y="123"/>
                    <a:pt x="11" y="128"/>
                    <a:pt x="11" y="134"/>
                  </a:cubicBezTo>
                  <a:cubicBezTo>
                    <a:pt x="10" y="134"/>
                    <a:pt x="11" y="134"/>
                    <a:pt x="10" y="134"/>
                  </a:cubicBezTo>
                  <a:cubicBezTo>
                    <a:pt x="7" y="136"/>
                    <a:pt x="8" y="134"/>
                    <a:pt x="7" y="138"/>
                  </a:cubicBezTo>
                  <a:cubicBezTo>
                    <a:pt x="13" y="138"/>
                    <a:pt x="8" y="138"/>
                    <a:pt x="12" y="136"/>
                  </a:cubicBezTo>
                  <a:cubicBezTo>
                    <a:pt x="12" y="145"/>
                    <a:pt x="13" y="148"/>
                    <a:pt x="13" y="157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8" y="148"/>
                    <a:pt x="8" y="148"/>
                    <a:pt x="9" y="145"/>
                  </a:cubicBezTo>
                  <a:cubicBezTo>
                    <a:pt x="6" y="146"/>
                    <a:pt x="6" y="146"/>
                    <a:pt x="4" y="145"/>
                  </a:cubicBezTo>
                  <a:cubicBezTo>
                    <a:pt x="4" y="149"/>
                    <a:pt x="5" y="149"/>
                    <a:pt x="3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4"/>
                  </a:cubicBezTo>
                  <a:cubicBezTo>
                    <a:pt x="5" y="154"/>
                    <a:pt x="6" y="154"/>
                    <a:pt x="6" y="154"/>
                  </a:cubicBezTo>
                  <a:cubicBezTo>
                    <a:pt x="6" y="162"/>
                    <a:pt x="8" y="169"/>
                    <a:pt x="6" y="177"/>
                  </a:cubicBezTo>
                  <a:cubicBezTo>
                    <a:pt x="7" y="177"/>
                    <a:pt x="8" y="177"/>
                    <a:pt x="9" y="177"/>
                  </a:cubicBezTo>
                  <a:cubicBezTo>
                    <a:pt x="11" y="177"/>
                    <a:pt x="9" y="177"/>
                    <a:pt x="10" y="178"/>
                  </a:cubicBezTo>
                  <a:cubicBezTo>
                    <a:pt x="9" y="180"/>
                    <a:pt x="7" y="180"/>
                    <a:pt x="5" y="182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6" y="194"/>
                    <a:pt x="7" y="194"/>
                    <a:pt x="6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2" y="200"/>
                    <a:pt x="2" y="200"/>
                    <a:pt x="4" y="202"/>
                  </a:cubicBezTo>
                  <a:cubicBezTo>
                    <a:pt x="2" y="203"/>
                    <a:pt x="4" y="201"/>
                    <a:pt x="2" y="203"/>
                  </a:cubicBezTo>
                  <a:cubicBezTo>
                    <a:pt x="1" y="204"/>
                    <a:pt x="2" y="204"/>
                    <a:pt x="1" y="205"/>
                  </a:cubicBezTo>
                  <a:cubicBezTo>
                    <a:pt x="9" y="211"/>
                    <a:pt x="4" y="207"/>
                    <a:pt x="8" y="212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7" y="217"/>
                    <a:pt x="6" y="219"/>
                    <a:pt x="8" y="221"/>
                  </a:cubicBezTo>
                  <a:cubicBezTo>
                    <a:pt x="7" y="223"/>
                    <a:pt x="7" y="224"/>
                    <a:pt x="5" y="226"/>
                  </a:cubicBezTo>
                  <a:cubicBezTo>
                    <a:pt x="6" y="231"/>
                    <a:pt x="7" y="237"/>
                    <a:pt x="9" y="241"/>
                  </a:cubicBezTo>
                  <a:cubicBezTo>
                    <a:pt x="10" y="244"/>
                    <a:pt x="9" y="242"/>
                    <a:pt x="10" y="244"/>
                  </a:cubicBezTo>
                  <a:cubicBezTo>
                    <a:pt x="11" y="246"/>
                    <a:pt x="11" y="246"/>
                    <a:pt x="11" y="247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5" y="255"/>
                    <a:pt x="14" y="254"/>
                    <a:pt x="16" y="256"/>
                  </a:cubicBezTo>
                  <a:cubicBezTo>
                    <a:pt x="16" y="260"/>
                    <a:pt x="17" y="264"/>
                    <a:pt x="19" y="267"/>
                  </a:cubicBezTo>
                  <a:cubicBezTo>
                    <a:pt x="19" y="267"/>
                    <a:pt x="19" y="267"/>
                    <a:pt x="19" y="268"/>
                  </a:cubicBezTo>
                  <a:cubicBezTo>
                    <a:pt x="19" y="268"/>
                    <a:pt x="19" y="268"/>
                    <a:pt x="19" y="268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1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32" y="293"/>
                    <a:pt x="32" y="293"/>
                    <a:pt x="37" y="298"/>
                  </a:cubicBezTo>
                  <a:cubicBezTo>
                    <a:pt x="41" y="301"/>
                    <a:pt x="38" y="297"/>
                    <a:pt x="39" y="303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3" y="301"/>
                    <a:pt x="43" y="303"/>
                    <a:pt x="44" y="300"/>
                  </a:cubicBezTo>
                  <a:cubicBezTo>
                    <a:pt x="41" y="298"/>
                    <a:pt x="43" y="299"/>
                    <a:pt x="41" y="296"/>
                  </a:cubicBezTo>
                  <a:cubicBezTo>
                    <a:pt x="38" y="290"/>
                    <a:pt x="40" y="291"/>
                    <a:pt x="38" y="286"/>
                  </a:cubicBezTo>
                  <a:cubicBezTo>
                    <a:pt x="35" y="280"/>
                    <a:pt x="35" y="280"/>
                    <a:pt x="35" y="280"/>
                  </a:cubicBezTo>
                  <a:cubicBezTo>
                    <a:pt x="34" y="277"/>
                    <a:pt x="35" y="275"/>
                    <a:pt x="34" y="272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2" y="265"/>
                    <a:pt x="33" y="265"/>
                    <a:pt x="33" y="265"/>
                  </a:cubicBezTo>
                  <a:cubicBezTo>
                    <a:pt x="35" y="267"/>
                    <a:pt x="33" y="266"/>
                    <a:pt x="37" y="267"/>
                  </a:cubicBezTo>
                  <a:cubicBezTo>
                    <a:pt x="36" y="271"/>
                    <a:pt x="37" y="270"/>
                    <a:pt x="38" y="274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4" y="293"/>
                    <a:pt x="44" y="288"/>
                    <a:pt x="45" y="294"/>
                  </a:cubicBezTo>
                  <a:cubicBezTo>
                    <a:pt x="48" y="292"/>
                    <a:pt x="46" y="292"/>
                    <a:pt x="50" y="293"/>
                  </a:cubicBezTo>
                  <a:cubicBezTo>
                    <a:pt x="50" y="287"/>
                    <a:pt x="48" y="286"/>
                    <a:pt x="47" y="279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1" y="267"/>
                    <a:pt x="37" y="244"/>
                    <a:pt x="37" y="237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1" y="242"/>
                    <a:pt x="42" y="250"/>
                    <a:pt x="45" y="255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49" y="310"/>
                    <a:pt x="56" y="305"/>
                    <a:pt x="53" y="309"/>
                  </a:cubicBezTo>
                  <a:cubicBezTo>
                    <a:pt x="54" y="310"/>
                    <a:pt x="53" y="310"/>
                    <a:pt x="55" y="311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61" y="315"/>
                    <a:pt x="62" y="315"/>
                    <a:pt x="63" y="320"/>
                  </a:cubicBezTo>
                  <a:cubicBezTo>
                    <a:pt x="64" y="326"/>
                    <a:pt x="62" y="327"/>
                    <a:pt x="65" y="331"/>
                  </a:cubicBezTo>
                  <a:cubicBezTo>
                    <a:pt x="68" y="337"/>
                    <a:pt x="67" y="342"/>
                    <a:pt x="70" y="347"/>
                  </a:cubicBezTo>
                  <a:cubicBezTo>
                    <a:pt x="72" y="348"/>
                    <a:pt x="72" y="347"/>
                    <a:pt x="74" y="346"/>
                  </a:cubicBezTo>
                  <a:cubicBezTo>
                    <a:pt x="75" y="349"/>
                    <a:pt x="76" y="349"/>
                    <a:pt x="77" y="350"/>
                  </a:cubicBezTo>
                  <a:cubicBezTo>
                    <a:pt x="79" y="352"/>
                    <a:pt x="79" y="353"/>
                    <a:pt x="81" y="354"/>
                  </a:cubicBezTo>
                  <a:cubicBezTo>
                    <a:pt x="83" y="350"/>
                    <a:pt x="81" y="347"/>
                    <a:pt x="80" y="343"/>
                  </a:cubicBezTo>
                  <a:cubicBezTo>
                    <a:pt x="79" y="339"/>
                    <a:pt x="80" y="336"/>
                    <a:pt x="80" y="330"/>
                  </a:cubicBezTo>
                  <a:cubicBezTo>
                    <a:pt x="78" y="328"/>
                    <a:pt x="79" y="330"/>
                    <a:pt x="79" y="327"/>
                  </a:cubicBezTo>
                  <a:cubicBezTo>
                    <a:pt x="78" y="322"/>
                    <a:pt x="79" y="327"/>
                    <a:pt x="77" y="323"/>
                  </a:cubicBezTo>
                  <a:cubicBezTo>
                    <a:pt x="81" y="314"/>
                    <a:pt x="68" y="300"/>
                    <a:pt x="80" y="298"/>
                  </a:cubicBezTo>
                  <a:cubicBezTo>
                    <a:pt x="81" y="290"/>
                    <a:pt x="81" y="290"/>
                    <a:pt x="81" y="290"/>
                  </a:cubicBezTo>
                  <a:cubicBezTo>
                    <a:pt x="83" y="290"/>
                    <a:pt x="82" y="290"/>
                    <a:pt x="83" y="291"/>
                  </a:cubicBezTo>
                  <a:cubicBezTo>
                    <a:pt x="85" y="293"/>
                    <a:pt x="85" y="293"/>
                    <a:pt x="85" y="293"/>
                  </a:cubicBezTo>
                  <a:cubicBezTo>
                    <a:pt x="85" y="290"/>
                    <a:pt x="84" y="292"/>
                    <a:pt x="86" y="290"/>
                  </a:cubicBezTo>
                  <a:cubicBezTo>
                    <a:pt x="86" y="290"/>
                    <a:pt x="86" y="287"/>
                    <a:pt x="86" y="287"/>
                  </a:cubicBezTo>
                  <a:cubicBezTo>
                    <a:pt x="87" y="280"/>
                    <a:pt x="87" y="280"/>
                    <a:pt x="87" y="280"/>
                  </a:cubicBezTo>
                  <a:cubicBezTo>
                    <a:pt x="88" y="275"/>
                    <a:pt x="86" y="265"/>
                    <a:pt x="85" y="259"/>
                  </a:cubicBezTo>
                  <a:cubicBezTo>
                    <a:pt x="85" y="259"/>
                    <a:pt x="85" y="259"/>
                    <a:pt x="85" y="258"/>
                  </a:cubicBezTo>
                  <a:cubicBezTo>
                    <a:pt x="85" y="258"/>
                    <a:pt x="85" y="258"/>
                    <a:pt x="85" y="257"/>
                  </a:cubicBezTo>
                  <a:cubicBezTo>
                    <a:pt x="84" y="257"/>
                    <a:pt x="84" y="255"/>
                    <a:pt x="84" y="255"/>
                  </a:cubicBezTo>
                  <a:cubicBezTo>
                    <a:pt x="83" y="253"/>
                    <a:pt x="83" y="246"/>
                    <a:pt x="82" y="243"/>
                  </a:cubicBezTo>
                  <a:cubicBezTo>
                    <a:pt x="85" y="245"/>
                    <a:pt x="83" y="245"/>
                    <a:pt x="86" y="245"/>
                  </a:cubicBezTo>
                  <a:cubicBezTo>
                    <a:pt x="89" y="245"/>
                    <a:pt x="90" y="245"/>
                    <a:pt x="90" y="242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29"/>
                    <a:pt x="87" y="217"/>
                    <a:pt x="88" y="212"/>
                  </a:cubicBezTo>
                  <a:cubicBezTo>
                    <a:pt x="88" y="208"/>
                    <a:pt x="89" y="208"/>
                    <a:pt x="88" y="201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90" y="199"/>
                    <a:pt x="90" y="199"/>
                    <a:pt x="90" y="197"/>
                  </a:cubicBezTo>
                  <a:cubicBezTo>
                    <a:pt x="90" y="193"/>
                    <a:pt x="90" y="196"/>
                    <a:pt x="89" y="195"/>
                  </a:cubicBezTo>
                  <a:cubicBezTo>
                    <a:pt x="89" y="195"/>
                    <a:pt x="89" y="195"/>
                    <a:pt x="89" y="194"/>
                  </a:cubicBezTo>
                  <a:cubicBezTo>
                    <a:pt x="89" y="194"/>
                    <a:pt x="88" y="194"/>
                    <a:pt x="88" y="194"/>
                  </a:cubicBezTo>
                  <a:cubicBezTo>
                    <a:pt x="90" y="191"/>
                    <a:pt x="91" y="188"/>
                    <a:pt x="88" y="186"/>
                  </a:cubicBezTo>
                  <a:cubicBezTo>
                    <a:pt x="90" y="182"/>
                    <a:pt x="90" y="183"/>
                    <a:pt x="89" y="178"/>
                  </a:cubicBezTo>
                  <a:cubicBezTo>
                    <a:pt x="89" y="175"/>
                    <a:pt x="88" y="173"/>
                    <a:pt x="87" y="170"/>
                  </a:cubicBezTo>
                  <a:cubicBezTo>
                    <a:pt x="86" y="166"/>
                    <a:pt x="85" y="148"/>
                    <a:pt x="83" y="143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7" y="131"/>
                    <a:pt x="77" y="130"/>
                    <a:pt x="79" y="125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18"/>
                    <a:pt x="77" y="122"/>
                    <a:pt x="76" y="117"/>
                  </a:cubicBezTo>
                  <a:cubicBezTo>
                    <a:pt x="75" y="107"/>
                    <a:pt x="72" y="109"/>
                    <a:pt x="72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0" y="92"/>
                    <a:pt x="68" y="91"/>
                    <a:pt x="68" y="84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8"/>
                    <a:pt x="65" y="71"/>
                    <a:pt x="63" y="68"/>
                  </a:cubicBezTo>
                  <a:cubicBezTo>
                    <a:pt x="63" y="68"/>
                    <a:pt x="63" y="67"/>
                    <a:pt x="63" y="67"/>
                  </a:cubicBezTo>
                  <a:cubicBezTo>
                    <a:pt x="59" y="58"/>
                    <a:pt x="57" y="4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4" y="35"/>
                    <a:pt x="54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3"/>
                  </a:cubicBezTo>
                  <a:cubicBezTo>
                    <a:pt x="52" y="32"/>
                    <a:pt x="53" y="34"/>
                    <a:pt x="51" y="31"/>
                  </a:cubicBezTo>
                  <a:cubicBezTo>
                    <a:pt x="49" y="28"/>
                    <a:pt x="50" y="27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31"/>
                    <a:pt x="48" y="35"/>
                    <a:pt x="49" y="39"/>
                  </a:cubicBezTo>
                  <a:cubicBezTo>
                    <a:pt x="51" y="44"/>
                    <a:pt x="47" y="35"/>
                    <a:pt x="50" y="40"/>
                  </a:cubicBezTo>
                  <a:cubicBezTo>
                    <a:pt x="52" y="45"/>
                    <a:pt x="49" y="44"/>
                    <a:pt x="50" y="48"/>
                  </a:cubicBezTo>
                  <a:cubicBezTo>
                    <a:pt x="53" y="52"/>
                    <a:pt x="52" y="49"/>
                    <a:pt x="53" y="55"/>
                  </a:cubicBezTo>
                  <a:cubicBezTo>
                    <a:pt x="54" y="59"/>
                    <a:pt x="55" y="60"/>
                    <a:pt x="53" y="63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73"/>
                    <a:pt x="57" y="70"/>
                    <a:pt x="54" y="75"/>
                  </a:cubicBezTo>
                  <a:cubicBezTo>
                    <a:pt x="58" y="78"/>
                    <a:pt x="55" y="80"/>
                    <a:pt x="56" y="86"/>
                  </a:cubicBezTo>
                  <a:cubicBezTo>
                    <a:pt x="57" y="91"/>
                    <a:pt x="57" y="86"/>
                    <a:pt x="58" y="90"/>
                  </a:cubicBezTo>
                  <a:cubicBezTo>
                    <a:pt x="58" y="92"/>
                    <a:pt x="58" y="95"/>
                    <a:pt x="58" y="97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68"/>
                    <a:pt x="48" y="62"/>
                    <a:pt x="47" y="5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0"/>
                    <a:pt x="41" y="31"/>
                    <a:pt x="42" y="31"/>
                  </a:cubicBezTo>
                  <a:cubicBezTo>
                    <a:pt x="42" y="28"/>
                    <a:pt x="43" y="34"/>
                    <a:pt x="42" y="2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18"/>
                    <a:pt x="36" y="11"/>
                    <a:pt x="34" y="5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2" name="Freeform 45"/>
            <p:cNvSpPr>
              <a:spLocks noEditPoints="1"/>
            </p:cNvSpPr>
            <p:nvPr/>
          </p:nvSpPr>
          <p:spPr bwMode="auto">
            <a:xfrm>
              <a:off x="3786496" y="4499773"/>
              <a:ext cx="97844" cy="353806"/>
            </a:xfrm>
            <a:custGeom>
              <a:avLst/>
              <a:gdLst>
                <a:gd name="T0" fmla="*/ 57 w 98"/>
                <a:gd name="T1" fmla="*/ 240 h 352"/>
                <a:gd name="T2" fmla="*/ 67 w 98"/>
                <a:gd name="T3" fmla="*/ 204 h 352"/>
                <a:gd name="T4" fmla="*/ 75 w 98"/>
                <a:gd name="T5" fmla="*/ 128 h 352"/>
                <a:gd name="T6" fmla="*/ 74 w 98"/>
                <a:gd name="T7" fmla="*/ 152 h 352"/>
                <a:gd name="T8" fmla="*/ 71 w 98"/>
                <a:gd name="T9" fmla="*/ 127 h 352"/>
                <a:gd name="T10" fmla="*/ 73 w 98"/>
                <a:gd name="T11" fmla="*/ 111 h 352"/>
                <a:gd name="T12" fmla="*/ 73 w 98"/>
                <a:gd name="T13" fmla="*/ 107 h 352"/>
                <a:gd name="T14" fmla="*/ 78 w 98"/>
                <a:gd name="T15" fmla="*/ 109 h 352"/>
                <a:gd name="T16" fmla="*/ 72 w 98"/>
                <a:gd name="T17" fmla="*/ 122 h 352"/>
                <a:gd name="T18" fmla="*/ 54 w 98"/>
                <a:gd name="T19" fmla="*/ 95 h 352"/>
                <a:gd name="T20" fmla="*/ 82 w 98"/>
                <a:gd name="T21" fmla="*/ 87 h 352"/>
                <a:gd name="T22" fmla="*/ 57 w 98"/>
                <a:gd name="T23" fmla="*/ 82 h 352"/>
                <a:gd name="T24" fmla="*/ 73 w 98"/>
                <a:gd name="T25" fmla="*/ 52 h 352"/>
                <a:gd name="T26" fmla="*/ 77 w 98"/>
                <a:gd name="T27" fmla="*/ 69 h 352"/>
                <a:gd name="T28" fmla="*/ 69 w 98"/>
                <a:gd name="T29" fmla="*/ 82 h 352"/>
                <a:gd name="T30" fmla="*/ 62 w 98"/>
                <a:gd name="T31" fmla="*/ 5 h 352"/>
                <a:gd name="T32" fmla="*/ 54 w 98"/>
                <a:gd name="T33" fmla="*/ 12 h 352"/>
                <a:gd name="T34" fmla="*/ 46 w 98"/>
                <a:gd name="T35" fmla="*/ 39 h 352"/>
                <a:gd name="T36" fmla="*/ 32 w 98"/>
                <a:gd name="T37" fmla="*/ 59 h 352"/>
                <a:gd name="T38" fmla="*/ 26 w 98"/>
                <a:gd name="T39" fmla="*/ 62 h 352"/>
                <a:gd name="T40" fmla="*/ 16 w 98"/>
                <a:gd name="T41" fmla="*/ 96 h 352"/>
                <a:gd name="T42" fmla="*/ 6 w 98"/>
                <a:gd name="T43" fmla="*/ 139 h 352"/>
                <a:gd name="T44" fmla="*/ 0 w 98"/>
                <a:gd name="T45" fmla="*/ 179 h 352"/>
                <a:gd name="T46" fmla="*/ 1 w 98"/>
                <a:gd name="T47" fmla="*/ 196 h 352"/>
                <a:gd name="T48" fmla="*/ 18 w 98"/>
                <a:gd name="T49" fmla="*/ 141 h 352"/>
                <a:gd name="T50" fmla="*/ 27 w 98"/>
                <a:gd name="T51" fmla="*/ 105 h 352"/>
                <a:gd name="T52" fmla="*/ 33 w 98"/>
                <a:gd name="T53" fmla="*/ 67 h 352"/>
                <a:gd name="T54" fmla="*/ 35 w 98"/>
                <a:gd name="T55" fmla="*/ 81 h 352"/>
                <a:gd name="T56" fmla="*/ 25 w 98"/>
                <a:gd name="T57" fmla="*/ 139 h 352"/>
                <a:gd name="T58" fmla="*/ 18 w 98"/>
                <a:gd name="T59" fmla="*/ 191 h 352"/>
                <a:gd name="T60" fmla="*/ 11 w 98"/>
                <a:gd name="T61" fmla="*/ 244 h 352"/>
                <a:gd name="T62" fmla="*/ 3 w 98"/>
                <a:gd name="T63" fmla="*/ 313 h 352"/>
                <a:gd name="T64" fmla="*/ 6 w 98"/>
                <a:gd name="T65" fmla="*/ 342 h 352"/>
                <a:gd name="T66" fmla="*/ 14 w 98"/>
                <a:gd name="T67" fmla="*/ 349 h 352"/>
                <a:gd name="T68" fmla="*/ 24 w 98"/>
                <a:gd name="T69" fmla="*/ 340 h 352"/>
                <a:gd name="T70" fmla="*/ 40 w 98"/>
                <a:gd name="T71" fmla="*/ 274 h 352"/>
                <a:gd name="T72" fmla="*/ 51 w 98"/>
                <a:gd name="T73" fmla="*/ 230 h 352"/>
                <a:gd name="T74" fmla="*/ 45 w 98"/>
                <a:gd name="T75" fmla="*/ 272 h 352"/>
                <a:gd name="T76" fmla="*/ 44 w 98"/>
                <a:gd name="T77" fmla="*/ 316 h 352"/>
                <a:gd name="T78" fmla="*/ 59 w 98"/>
                <a:gd name="T79" fmla="*/ 278 h 352"/>
                <a:gd name="T80" fmla="*/ 64 w 98"/>
                <a:gd name="T81" fmla="*/ 266 h 352"/>
                <a:gd name="T82" fmla="*/ 81 w 98"/>
                <a:gd name="T83" fmla="*/ 205 h 352"/>
                <a:gd name="T84" fmla="*/ 89 w 98"/>
                <a:gd name="T85" fmla="*/ 184 h 352"/>
                <a:gd name="T86" fmla="*/ 98 w 98"/>
                <a:gd name="T87" fmla="*/ 164 h 352"/>
                <a:gd name="T88" fmla="*/ 97 w 98"/>
                <a:gd name="T89" fmla="*/ 139 h 352"/>
                <a:gd name="T90" fmla="*/ 92 w 98"/>
                <a:gd name="T91" fmla="*/ 106 h 352"/>
                <a:gd name="T92" fmla="*/ 94 w 98"/>
                <a:gd name="T93" fmla="*/ 82 h 352"/>
                <a:gd name="T94" fmla="*/ 90 w 98"/>
                <a:gd name="T95" fmla="*/ 62 h 352"/>
                <a:gd name="T96" fmla="*/ 76 w 98"/>
                <a:gd name="T97" fmla="*/ 47 h 352"/>
                <a:gd name="T98" fmla="*/ 78 w 98"/>
                <a:gd name="T99" fmla="*/ 33 h 352"/>
                <a:gd name="T100" fmla="*/ 77 w 98"/>
                <a:gd name="T101" fmla="*/ 16 h 352"/>
                <a:gd name="T102" fmla="*/ 62 w 98"/>
                <a:gd name="T103" fmla="*/ 67 h 352"/>
                <a:gd name="T104" fmla="*/ 64 w 98"/>
                <a:gd name="T105" fmla="*/ 3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2">
                  <a:moveTo>
                    <a:pt x="18" y="332"/>
                  </a:moveTo>
                  <a:cubicBezTo>
                    <a:pt x="19" y="333"/>
                    <a:pt x="20" y="331"/>
                    <a:pt x="18" y="334"/>
                  </a:cubicBezTo>
                  <a:cubicBezTo>
                    <a:pt x="17" y="333"/>
                    <a:pt x="16" y="333"/>
                    <a:pt x="18" y="332"/>
                  </a:cubicBezTo>
                  <a:close/>
                  <a:moveTo>
                    <a:pt x="59" y="238"/>
                  </a:moveTo>
                  <a:cubicBezTo>
                    <a:pt x="58" y="240"/>
                    <a:pt x="59" y="239"/>
                    <a:pt x="57" y="240"/>
                  </a:cubicBezTo>
                  <a:cubicBezTo>
                    <a:pt x="59" y="237"/>
                    <a:pt x="56" y="238"/>
                    <a:pt x="59" y="238"/>
                  </a:cubicBezTo>
                  <a:close/>
                  <a:moveTo>
                    <a:pt x="63" y="212"/>
                  </a:moveTo>
                  <a:cubicBezTo>
                    <a:pt x="62" y="208"/>
                    <a:pt x="63" y="200"/>
                    <a:pt x="64" y="198"/>
                  </a:cubicBezTo>
                  <a:cubicBezTo>
                    <a:pt x="65" y="199"/>
                    <a:pt x="65" y="198"/>
                    <a:pt x="66" y="200"/>
                  </a:cubicBezTo>
                  <a:cubicBezTo>
                    <a:pt x="67" y="201"/>
                    <a:pt x="67" y="202"/>
                    <a:pt x="67" y="204"/>
                  </a:cubicBezTo>
                  <a:cubicBezTo>
                    <a:pt x="67" y="206"/>
                    <a:pt x="66" y="207"/>
                    <a:pt x="65" y="208"/>
                  </a:cubicBezTo>
                  <a:cubicBezTo>
                    <a:pt x="63" y="213"/>
                    <a:pt x="66" y="210"/>
                    <a:pt x="63" y="212"/>
                  </a:cubicBezTo>
                  <a:close/>
                  <a:moveTo>
                    <a:pt x="72" y="122"/>
                  </a:moveTo>
                  <a:cubicBezTo>
                    <a:pt x="76" y="124"/>
                    <a:pt x="76" y="124"/>
                    <a:pt x="76" y="124"/>
                  </a:cubicBezTo>
                  <a:cubicBezTo>
                    <a:pt x="75" y="126"/>
                    <a:pt x="75" y="126"/>
                    <a:pt x="75" y="12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131"/>
                    <a:pt x="78" y="129"/>
                    <a:pt x="76" y="130"/>
                  </a:cubicBezTo>
                  <a:cubicBezTo>
                    <a:pt x="76" y="138"/>
                    <a:pt x="77" y="137"/>
                    <a:pt x="74" y="139"/>
                  </a:cubicBezTo>
                  <a:cubicBezTo>
                    <a:pt x="75" y="142"/>
                    <a:pt x="75" y="144"/>
                    <a:pt x="76" y="147"/>
                  </a:cubicBezTo>
                  <a:cubicBezTo>
                    <a:pt x="74" y="149"/>
                    <a:pt x="74" y="148"/>
                    <a:pt x="74" y="152"/>
                  </a:cubicBezTo>
                  <a:cubicBezTo>
                    <a:pt x="72" y="150"/>
                    <a:pt x="73" y="150"/>
                    <a:pt x="69" y="150"/>
                  </a:cubicBezTo>
                  <a:cubicBezTo>
                    <a:pt x="68" y="147"/>
                    <a:pt x="69" y="147"/>
                    <a:pt x="70" y="145"/>
                  </a:cubicBezTo>
                  <a:cubicBezTo>
                    <a:pt x="71" y="143"/>
                    <a:pt x="71" y="142"/>
                    <a:pt x="71" y="139"/>
                  </a:cubicBezTo>
                  <a:cubicBezTo>
                    <a:pt x="71" y="137"/>
                    <a:pt x="72" y="132"/>
                    <a:pt x="72" y="127"/>
                  </a:cubicBezTo>
                  <a:cubicBezTo>
                    <a:pt x="71" y="127"/>
                    <a:pt x="71" y="126"/>
                    <a:pt x="71" y="127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4"/>
                    <a:pt x="71" y="123"/>
                    <a:pt x="72" y="122"/>
                  </a:cubicBezTo>
                  <a:close/>
                  <a:moveTo>
                    <a:pt x="72" y="122"/>
                  </a:moveTo>
                  <a:cubicBezTo>
                    <a:pt x="72" y="116"/>
                    <a:pt x="73" y="115"/>
                    <a:pt x="73" y="111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0" y="111"/>
                    <a:pt x="69" y="106"/>
                  </a:cubicBezTo>
                  <a:cubicBezTo>
                    <a:pt x="72" y="107"/>
                    <a:pt x="69" y="105"/>
                    <a:pt x="71" y="107"/>
                  </a:cubicBezTo>
                  <a:cubicBezTo>
                    <a:pt x="72" y="108"/>
                    <a:pt x="70" y="107"/>
                    <a:pt x="72" y="108"/>
                  </a:cubicBezTo>
                  <a:cubicBezTo>
                    <a:pt x="73" y="108"/>
                    <a:pt x="73" y="107"/>
                    <a:pt x="73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8" y="105"/>
                    <a:pt x="78" y="105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80" y="103"/>
                  </a:cubicBezTo>
                  <a:cubicBezTo>
                    <a:pt x="79" y="108"/>
                    <a:pt x="80" y="105"/>
                    <a:pt x="78" y="109"/>
                  </a:cubicBezTo>
                  <a:cubicBezTo>
                    <a:pt x="79" y="110"/>
                    <a:pt x="79" y="110"/>
                    <a:pt x="80" y="112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7"/>
                    <a:pt x="79" y="115"/>
                    <a:pt x="77" y="121"/>
                  </a:cubicBezTo>
                  <a:cubicBezTo>
                    <a:pt x="73" y="122"/>
                    <a:pt x="73" y="122"/>
                    <a:pt x="73" y="122"/>
                  </a:cubicBezTo>
                  <a:lnTo>
                    <a:pt x="72" y="122"/>
                  </a:lnTo>
                  <a:close/>
                  <a:moveTo>
                    <a:pt x="54" y="96"/>
                  </a:moveTo>
                  <a:cubicBezTo>
                    <a:pt x="51" y="93"/>
                    <a:pt x="54" y="93"/>
                    <a:pt x="54" y="93"/>
                  </a:cubicBezTo>
                  <a:cubicBezTo>
                    <a:pt x="54" y="93"/>
                    <a:pt x="54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9"/>
                    <a:pt x="56" y="93"/>
                    <a:pt x="54" y="95"/>
                  </a:cubicBezTo>
                  <a:lnTo>
                    <a:pt x="54" y="96"/>
                  </a:lnTo>
                  <a:close/>
                  <a:moveTo>
                    <a:pt x="82" y="87"/>
                  </a:moveTo>
                  <a:cubicBezTo>
                    <a:pt x="82" y="87"/>
                    <a:pt x="80" y="88"/>
                    <a:pt x="81" y="84"/>
                  </a:cubicBezTo>
                  <a:cubicBezTo>
                    <a:pt x="82" y="81"/>
                    <a:pt x="82" y="83"/>
                    <a:pt x="84" y="82"/>
                  </a:cubicBezTo>
                  <a:cubicBezTo>
                    <a:pt x="83" y="85"/>
                    <a:pt x="83" y="85"/>
                    <a:pt x="82" y="87"/>
                  </a:cubicBezTo>
                  <a:close/>
                  <a:moveTo>
                    <a:pt x="57" y="81"/>
                  </a:moveTo>
                  <a:cubicBezTo>
                    <a:pt x="56" y="75"/>
                    <a:pt x="58" y="84"/>
                    <a:pt x="58" y="73"/>
                  </a:cubicBezTo>
                  <a:cubicBezTo>
                    <a:pt x="60" y="74"/>
                    <a:pt x="60" y="74"/>
                    <a:pt x="62" y="74"/>
                  </a:cubicBezTo>
                  <a:cubicBezTo>
                    <a:pt x="61" y="79"/>
                    <a:pt x="61" y="78"/>
                    <a:pt x="61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lnTo>
                    <a:pt x="57" y="81"/>
                  </a:lnTo>
                  <a:close/>
                  <a:moveTo>
                    <a:pt x="73" y="53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2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6" y="50"/>
                    <a:pt x="75" y="50"/>
                    <a:pt x="76" y="50"/>
                  </a:cubicBezTo>
                  <a:cubicBezTo>
                    <a:pt x="78" y="52"/>
                    <a:pt x="78" y="52"/>
                    <a:pt x="81" y="53"/>
                  </a:cubicBezTo>
                  <a:cubicBezTo>
                    <a:pt x="79" y="57"/>
                    <a:pt x="80" y="64"/>
                    <a:pt x="80" y="68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6"/>
                    <a:pt x="74" y="76"/>
                    <a:pt x="78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5" y="83"/>
                    <a:pt x="75" y="81"/>
                    <a:pt x="73" y="84"/>
                  </a:cubicBezTo>
                  <a:cubicBezTo>
                    <a:pt x="70" y="83"/>
                    <a:pt x="73" y="84"/>
                    <a:pt x="71" y="83"/>
                  </a:cubicBezTo>
                  <a:cubicBezTo>
                    <a:pt x="70" y="82"/>
                    <a:pt x="71" y="82"/>
                    <a:pt x="69" y="82"/>
                  </a:cubicBezTo>
                  <a:cubicBezTo>
                    <a:pt x="69" y="74"/>
                    <a:pt x="70" y="73"/>
                    <a:pt x="71" y="67"/>
                  </a:cubicBezTo>
                  <a:cubicBezTo>
                    <a:pt x="72" y="58"/>
                    <a:pt x="72" y="72"/>
                    <a:pt x="73" y="53"/>
                  </a:cubicBezTo>
                  <a:close/>
                  <a:moveTo>
                    <a:pt x="55" y="25"/>
                  </a:moveTo>
                  <a:cubicBezTo>
                    <a:pt x="56" y="20"/>
                    <a:pt x="59" y="19"/>
                    <a:pt x="60" y="1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4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1" y="2"/>
                    <a:pt x="61" y="2"/>
                  </a:cubicBezTo>
                  <a:cubicBezTo>
                    <a:pt x="58" y="5"/>
                    <a:pt x="57" y="4"/>
                    <a:pt x="57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5"/>
                    <a:pt x="55" y="18"/>
                    <a:pt x="53" y="21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9" y="25"/>
                    <a:pt x="54" y="24"/>
                    <a:pt x="48" y="25"/>
                  </a:cubicBezTo>
                  <a:cubicBezTo>
                    <a:pt x="49" y="29"/>
                    <a:pt x="49" y="29"/>
                    <a:pt x="46" y="32"/>
                  </a:cubicBezTo>
                  <a:cubicBezTo>
                    <a:pt x="46" y="34"/>
                    <a:pt x="46" y="38"/>
                    <a:pt x="46" y="39"/>
                  </a:cubicBezTo>
                  <a:cubicBezTo>
                    <a:pt x="45" y="43"/>
                    <a:pt x="46" y="38"/>
                    <a:pt x="44" y="43"/>
                  </a:cubicBezTo>
                  <a:cubicBezTo>
                    <a:pt x="46" y="44"/>
                    <a:pt x="45" y="42"/>
                    <a:pt x="46" y="45"/>
                  </a:cubicBezTo>
                  <a:cubicBezTo>
                    <a:pt x="41" y="46"/>
                    <a:pt x="45" y="48"/>
                    <a:pt x="39" y="49"/>
                  </a:cubicBezTo>
                  <a:cubicBezTo>
                    <a:pt x="40" y="55"/>
                    <a:pt x="38" y="53"/>
                    <a:pt x="38" y="61"/>
                  </a:cubicBezTo>
                  <a:cubicBezTo>
                    <a:pt x="32" y="62"/>
                    <a:pt x="37" y="61"/>
                    <a:pt x="32" y="59"/>
                  </a:cubicBezTo>
                  <a:cubicBezTo>
                    <a:pt x="34" y="56"/>
                    <a:pt x="35" y="54"/>
                    <a:pt x="34" y="49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0" y="49"/>
                    <a:pt x="31" y="51"/>
                    <a:pt x="30" y="55"/>
                  </a:cubicBezTo>
                  <a:cubicBezTo>
                    <a:pt x="28" y="61"/>
                    <a:pt x="28" y="56"/>
                    <a:pt x="26" y="62"/>
                  </a:cubicBezTo>
                  <a:cubicBezTo>
                    <a:pt x="25" y="66"/>
                    <a:pt x="26" y="68"/>
                    <a:pt x="24" y="71"/>
                  </a:cubicBezTo>
                  <a:cubicBezTo>
                    <a:pt x="23" y="74"/>
                    <a:pt x="22" y="75"/>
                    <a:pt x="21" y="78"/>
                  </a:cubicBezTo>
                  <a:cubicBezTo>
                    <a:pt x="20" y="80"/>
                    <a:pt x="21" y="81"/>
                    <a:pt x="20" y="84"/>
                  </a:cubicBezTo>
                  <a:cubicBezTo>
                    <a:pt x="19" y="86"/>
                    <a:pt x="20" y="82"/>
                    <a:pt x="18" y="87"/>
                  </a:cubicBezTo>
                  <a:cubicBezTo>
                    <a:pt x="18" y="91"/>
                    <a:pt x="18" y="93"/>
                    <a:pt x="16" y="96"/>
                  </a:cubicBezTo>
                  <a:cubicBezTo>
                    <a:pt x="15" y="98"/>
                    <a:pt x="16" y="95"/>
                    <a:pt x="15" y="98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7"/>
                    <a:pt x="11" y="110"/>
                    <a:pt x="13" y="113"/>
                  </a:cubicBezTo>
                  <a:cubicBezTo>
                    <a:pt x="10" y="116"/>
                    <a:pt x="8" y="117"/>
                    <a:pt x="10" y="122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44"/>
                    <a:pt x="5" y="148"/>
                    <a:pt x="6" y="153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61"/>
                    <a:pt x="3" y="164"/>
                    <a:pt x="3" y="165"/>
                  </a:cubicBezTo>
                  <a:cubicBezTo>
                    <a:pt x="3" y="170"/>
                    <a:pt x="4" y="175"/>
                    <a:pt x="0" y="179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6" y="183"/>
                    <a:pt x="4" y="183"/>
                    <a:pt x="5" y="184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2"/>
                    <a:pt x="1" y="196"/>
                  </a:cubicBezTo>
                  <a:cubicBezTo>
                    <a:pt x="7" y="195"/>
                    <a:pt x="4" y="197"/>
                    <a:pt x="9" y="197"/>
                  </a:cubicBezTo>
                  <a:cubicBezTo>
                    <a:pt x="9" y="191"/>
                    <a:pt x="12" y="180"/>
                    <a:pt x="13" y="173"/>
                  </a:cubicBezTo>
                  <a:cubicBezTo>
                    <a:pt x="14" y="168"/>
                    <a:pt x="14" y="164"/>
                    <a:pt x="15" y="160"/>
                  </a:cubicBezTo>
                  <a:cubicBezTo>
                    <a:pt x="16" y="157"/>
                    <a:pt x="17" y="153"/>
                    <a:pt x="18" y="149"/>
                  </a:cubicBezTo>
                  <a:cubicBezTo>
                    <a:pt x="18" y="145"/>
                    <a:pt x="18" y="145"/>
                    <a:pt x="18" y="141"/>
                  </a:cubicBezTo>
                  <a:cubicBezTo>
                    <a:pt x="20" y="133"/>
                    <a:pt x="18" y="134"/>
                    <a:pt x="20" y="130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3" y="119"/>
                    <a:pt x="23" y="119"/>
                    <a:pt x="23" y="118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6" y="108"/>
                    <a:pt x="23" y="111"/>
                    <a:pt x="27" y="105"/>
                  </a:cubicBezTo>
                  <a:cubicBezTo>
                    <a:pt x="27" y="102"/>
                    <a:pt x="26" y="102"/>
                    <a:pt x="26" y="9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29" y="84"/>
                    <a:pt x="32" y="81"/>
                    <a:pt x="28" y="80"/>
                  </a:cubicBezTo>
                  <a:cubicBezTo>
                    <a:pt x="31" y="72"/>
                    <a:pt x="28" y="74"/>
                    <a:pt x="33" y="67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4" y="64"/>
                    <a:pt x="34" y="65"/>
                    <a:pt x="34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74"/>
                    <a:pt x="36" y="75"/>
                    <a:pt x="35" y="81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0" y="111"/>
                    <a:pt x="31" y="116"/>
                    <a:pt x="28" y="118"/>
                  </a:cubicBezTo>
                  <a:cubicBezTo>
                    <a:pt x="29" y="127"/>
                    <a:pt x="29" y="122"/>
                    <a:pt x="27" y="130"/>
                  </a:cubicBezTo>
                  <a:cubicBezTo>
                    <a:pt x="26" y="132"/>
                    <a:pt x="26" y="135"/>
                    <a:pt x="25" y="138"/>
                  </a:cubicBezTo>
                  <a:cubicBezTo>
                    <a:pt x="25" y="140"/>
                    <a:pt x="26" y="137"/>
                    <a:pt x="25" y="13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149"/>
                    <a:pt x="24" y="149"/>
                    <a:pt x="23" y="15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0" y="169"/>
                    <a:pt x="20" y="180"/>
                    <a:pt x="19" y="183"/>
                  </a:cubicBezTo>
                  <a:cubicBezTo>
                    <a:pt x="18" y="186"/>
                    <a:pt x="17" y="182"/>
                    <a:pt x="18" y="191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5"/>
                    <a:pt x="16" y="203"/>
                    <a:pt x="16" y="207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9"/>
                    <a:pt x="10" y="252"/>
                    <a:pt x="9" y="257"/>
                  </a:cubicBezTo>
                  <a:cubicBezTo>
                    <a:pt x="8" y="266"/>
                    <a:pt x="6" y="288"/>
                    <a:pt x="5" y="294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2" y="302"/>
                    <a:pt x="6" y="305"/>
                    <a:pt x="5" y="310"/>
                  </a:cubicBezTo>
                  <a:cubicBezTo>
                    <a:pt x="4" y="314"/>
                    <a:pt x="5" y="309"/>
                    <a:pt x="3" y="313"/>
                  </a:cubicBezTo>
                  <a:cubicBezTo>
                    <a:pt x="3" y="316"/>
                    <a:pt x="4" y="314"/>
                    <a:pt x="5" y="317"/>
                  </a:cubicBezTo>
                  <a:cubicBezTo>
                    <a:pt x="2" y="322"/>
                    <a:pt x="4" y="317"/>
                    <a:pt x="4" y="323"/>
                  </a:cubicBezTo>
                  <a:cubicBezTo>
                    <a:pt x="4" y="325"/>
                    <a:pt x="3" y="326"/>
                    <a:pt x="3" y="329"/>
                  </a:cubicBezTo>
                  <a:cubicBezTo>
                    <a:pt x="6" y="329"/>
                    <a:pt x="4" y="330"/>
                    <a:pt x="6" y="328"/>
                  </a:cubicBezTo>
                  <a:cubicBezTo>
                    <a:pt x="6" y="333"/>
                    <a:pt x="5" y="338"/>
                    <a:pt x="6" y="342"/>
                  </a:cubicBezTo>
                  <a:cubicBezTo>
                    <a:pt x="8" y="348"/>
                    <a:pt x="7" y="343"/>
                    <a:pt x="8" y="346"/>
                  </a:cubicBezTo>
                  <a:cubicBezTo>
                    <a:pt x="9" y="350"/>
                    <a:pt x="9" y="350"/>
                    <a:pt x="9" y="350"/>
                  </a:cubicBezTo>
                  <a:cubicBezTo>
                    <a:pt x="12" y="350"/>
                    <a:pt x="12" y="350"/>
                    <a:pt x="12" y="350"/>
                  </a:cubicBezTo>
                  <a:cubicBezTo>
                    <a:pt x="12" y="350"/>
                    <a:pt x="13" y="350"/>
                    <a:pt x="13" y="351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15" y="347"/>
                    <a:pt x="16" y="347"/>
                    <a:pt x="18" y="347"/>
                  </a:cubicBezTo>
                  <a:cubicBezTo>
                    <a:pt x="16" y="352"/>
                    <a:pt x="18" y="351"/>
                    <a:pt x="18" y="351"/>
                  </a:cubicBezTo>
                  <a:cubicBezTo>
                    <a:pt x="19" y="349"/>
                    <a:pt x="18" y="350"/>
                    <a:pt x="21" y="349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37"/>
                    <a:pt x="23" y="340"/>
                    <a:pt x="24" y="340"/>
                  </a:cubicBezTo>
                  <a:cubicBezTo>
                    <a:pt x="23" y="334"/>
                    <a:pt x="24" y="337"/>
                    <a:pt x="25" y="334"/>
                  </a:cubicBezTo>
                  <a:cubicBezTo>
                    <a:pt x="27" y="328"/>
                    <a:pt x="27" y="321"/>
                    <a:pt x="29" y="315"/>
                  </a:cubicBezTo>
                  <a:cubicBezTo>
                    <a:pt x="29" y="312"/>
                    <a:pt x="33" y="294"/>
                    <a:pt x="36" y="292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41" y="281"/>
                    <a:pt x="38" y="281"/>
                    <a:pt x="40" y="274"/>
                  </a:cubicBezTo>
                  <a:cubicBezTo>
                    <a:pt x="42" y="268"/>
                    <a:pt x="44" y="256"/>
                    <a:pt x="46" y="251"/>
                  </a:cubicBezTo>
                  <a:cubicBezTo>
                    <a:pt x="48" y="248"/>
                    <a:pt x="47" y="242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4"/>
                    <a:pt x="50" y="232"/>
                    <a:pt x="51" y="230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9"/>
                    <a:pt x="50" y="245"/>
                    <a:pt x="49" y="252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46" y="267"/>
                    <a:pt x="47" y="262"/>
                    <a:pt x="45" y="266"/>
                  </a:cubicBezTo>
                  <a:cubicBezTo>
                    <a:pt x="45" y="268"/>
                    <a:pt x="45" y="270"/>
                    <a:pt x="45" y="272"/>
                  </a:cubicBezTo>
                  <a:cubicBezTo>
                    <a:pt x="44" y="278"/>
                    <a:pt x="43" y="279"/>
                    <a:pt x="42" y="282"/>
                  </a:cubicBezTo>
                  <a:cubicBezTo>
                    <a:pt x="41" y="286"/>
                    <a:pt x="41" y="290"/>
                    <a:pt x="40" y="293"/>
                  </a:cubicBezTo>
                  <a:cubicBezTo>
                    <a:pt x="39" y="302"/>
                    <a:pt x="37" y="302"/>
                    <a:pt x="36" y="315"/>
                  </a:cubicBezTo>
                  <a:cubicBezTo>
                    <a:pt x="40" y="314"/>
                    <a:pt x="39" y="315"/>
                    <a:pt x="41" y="313"/>
                  </a:cubicBezTo>
                  <a:cubicBezTo>
                    <a:pt x="43" y="318"/>
                    <a:pt x="40" y="316"/>
                    <a:pt x="44" y="316"/>
                  </a:cubicBezTo>
                  <a:cubicBezTo>
                    <a:pt x="45" y="315"/>
                    <a:pt x="46" y="314"/>
                    <a:pt x="44" y="313"/>
                  </a:cubicBezTo>
                  <a:cubicBezTo>
                    <a:pt x="47" y="313"/>
                    <a:pt x="47" y="312"/>
                    <a:pt x="48" y="309"/>
                  </a:cubicBezTo>
                  <a:cubicBezTo>
                    <a:pt x="50" y="306"/>
                    <a:pt x="50" y="302"/>
                    <a:pt x="51" y="298"/>
                  </a:cubicBezTo>
                  <a:cubicBezTo>
                    <a:pt x="52" y="296"/>
                    <a:pt x="57" y="291"/>
                    <a:pt x="54" y="281"/>
                  </a:cubicBezTo>
                  <a:cubicBezTo>
                    <a:pt x="57" y="280"/>
                    <a:pt x="57" y="280"/>
                    <a:pt x="59" y="278"/>
                  </a:cubicBezTo>
                  <a:cubicBezTo>
                    <a:pt x="60" y="277"/>
                    <a:pt x="60" y="277"/>
                    <a:pt x="60" y="277"/>
                  </a:cubicBezTo>
                  <a:cubicBezTo>
                    <a:pt x="60" y="277"/>
                    <a:pt x="61" y="275"/>
                    <a:pt x="61" y="275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65" y="263"/>
                    <a:pt x="65" y="262"/>
                    <a:pt x="65" y="260"/>
                  </a:cubicBezTo>
                  <a:cubicBezTo>
                    <a:pt x="67" y="256"/>
                    <a:pt x="66" y="258"/>
                    <a:pt x="67" y="254"/>
                  </a:cubicBezTo>
                  <a:cubicBezTo>
                    <a:pt x="67" y="252"/>
                    <a:pt x="68" y="251"/>
                    <a:pt x="69" y="249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8" y="223"/>
                    <a:pt x="78" y="212"/>
                    <a:pt x="81" y="20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7"/>
                    <a:pt x="85" y="206"/>
                    <a:pt x="86" y="203"/>
                  </a:cubicBezTo>
                  <a:cubicBezTo>
                    <a:pt x="88" y="193"/>
                    <a:pt x="86" y="198"/>
                    <a:pt x="88" y="191"/>
                  </a:cubicBezTo>
                  <a:cubicBezTo>
                    <a:pt x="88" y="186"/>
                    <a:pt x="89" y="192"/>
                    <a:pt x="89" y="184"/>
                  </a:cubicBezTo>
                  <a:cubicBezTo>
                    <a:pt x="91" y="185"/>
                    <a:pt x="91" y="185"/>
                    <a:pt x="92" y="186"/>
                  </a:cubicBezTo>
                  <a:cubicBezTo>
                    <a:pt x="92" y="178"/>
                    <a:pt x="92" y="181"/>
                    <a:pt x="94" y="176"/>
                  </a:cubicBezTo>
                  <a:cubicBezTo>
                    <a:pt x="96" y="171"/>
                    <a:pt x="95" y="171"/>
                    <a:pt x="95" y="166"/>
                  </a:cubicBezTo>
                  <a:cubicBezTo>
                    <a:pt x="96" y="165"/>
                    <a:pt x="95" y="166"/>
                    <a:pt x="97" y="165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5" y="162"/>
                    <a:pt x="97" y="165"/>
                    <a:pt x="96" y="161"/>
                  </a:cubicBezTo>
                  <a:cubicBezTo>
                    <a:pt x="95" y="156"/>
                    <a:pt x="95" y="150"/>
                    <a:pt x="96" y="146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5" y="141"/>
                    <a:pt x="94" y="141"/>
                    <a:pt x="94" y="139"/>
                  </a:cubicBezTo>
                  <a:cubicBezTo>
                    <a:pt x="95" y="139"/>
                    <a:pt x="95" y="139"/>
                    <a:pt x="97" y="139"/>
                  </a:cubicBezTo>
                  <a:cubicBezTo>
                    <a:pt x="96" y="136"/>
                    <a:pt x="96" y="134"/>
                    <a:pt x="97" y="131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18"/>
                    <a:pt x="96" y="117"/>
                    <a:pt x="96" y="113"/>
                  </a:cubicBezTo>
                  <a:cubicBezTo>
                    <a:pt x="95" y="111"/>
                    <a:pt x="95" y="110"/>
                    <a:pt x="95" y="109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06"/>
                    <a:pt x="92" y="105"/>
                    <a:pt x="94" y="103"/>
                  </a:cubicBezTo>
                  <a:cubicBezTo>
                    <a:pt x="93" y="98"/>
                    <a:pt x="92" y="98"/>
                    <a:pt x="92" y="93"/>
                  </a:cubicBezTo>
                  <a:cubicBezTo>
                    <a:pt x="92" y="88"/>
                    <a:pt x="91" y="88"/>
                    <a:pt x="91" y="84"/>
                  </a:cubicBezTo>
                  <a:cubicBezTo>
                    <a:pt x="93" y="82"/>
                    <a:pt x="91" y="83"/>
                    <a:pt x="94" y="82"/>
                  </a:cubicBezTo>
                  <a:cubicBezTo>
                    <a:pt x="92" y="79"/>
                    <a:pt x="93" y="75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1" y="69"/>
                    <a:pt x="91" y="69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3"/>
                    <a:pt x="89" y="63"/>
                    <a:pt x="90" y="62"/>
                  </a:cubicBezTo>
                  <a:cubicBezTo>
                    <a:pt x="90" y="56"/>
                    <a:pt x="90" y="51"/>
                    <a:pt x="85" y="55"/>
                  </a:cubicBezTo>
                  <a:cubicBezTo>
                    <a:pt x="87" y="46"/>
                    <a:pt x="85" y="53"/>
                    <a:pt x="84" y="48"/>
                  </a:cubicBezTo>
                  <a:cubicBezTo>
                    <a:pt x="84" y="45"/>
                    <a:pt x="86" y="45"/>
                    <a:pt x="82" y="42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7" y="42"/>
                    <a:pt x="77" y="46"/>
                    <a:pt x="78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1" y="35"/>
                    <a:pt x="81" y="36"/>
                    <a:pt x="80" y="35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29"/>
                    <a:pt x="80" y="25"/>
                    <a:pt x="80" y="21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0"/>
                    <a:pt x="82" y="13"/>
                    <a:pt x="83" y="10"/>
                  </a:cubicBezTo>
                  <a:cubicBezTo>
                    <a:pt x="80" y="9"/>
                    <a:pt x="79" y="10"/>
                    <a:pt x="77" y="14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6" y="18"/>
                    <a:pt x="76" y="20"/>
                  </a:cubicBezTo>
                  <a:cubicBezTo>
                    <a:pt x="75" y="27"/>
                    <a:pt x="74" y="29"/>
                    <a:pt x="72" y="35"/>
                  </a:cubicBezTo>
                  <a:cubicBezTo>
                    <a:pt x="71" y="38"/>
                    <a:pt x="71" y="40"/>
                    <a:pt x="69" y="42"/>
                  </a:cubicBezTo>
                  <a:cubicBezTo>
                    <a:pt x="67" y="49"/>
                    <a:pt x="64" y="57"/>
                    <a:pt x="65" y="65"/>
                  </a:cubicBezTo>
                  <a:cubicBezTo>
                    <a:pt x="62" y="67"/>
                    <a:pt x="65" y="66"/>
                    <a:pt x="62" y="67"/>
                  </a:cubicBezTo>
                  <a:cubicBezTo>
                    <a:pt x="61" y="66"/>
                    <a:pt x="61" y="68"/>
                    <a:pt x="61" y="65"/>
                  </a:cubicBezTo>
                  <a:cubicBezTo>
                    <a:pt x="61" y="62"/>
                    <a:pt x="61" y="67"/>
                    <a:pt x="61" y="63"/>
                  </a:cubicBezTo>
                  <a:cubicBezTo>
                    <a:pt x="62" y="57"/>
                    <a:pt x="61" y="62"/>
                    <a:pt x="60" y="58"/>
                  </a:cubicBezTo>
                  <a:cubicBezTo>
                    <a:pt x="60" y="57"/>
                    <a:pt x="61" y="51"/>
                    <a:pt x="61" y="50"/>
                  </a:cubicBezTo>
                  <a:cubicBezTo>
                    <a:pt x="62" y="45"/>
                    <a:pt x="64" y="36"/>
                    <a:pt x="64" y="31"/>
                  </a:cubicBezTo>
                  <a:cubicBezTo>
                    <a:pt x="61" y="32"/>
                    <a:pt x="63" y="30"/>
                    <a:pt x="61" y="33"/>
                  </a:cubicBezTo>
                  <a:cubicBezTo>
                    <a:pt x="60" y="31"/>
                    <a:pt x="59" y="31"/>
                    <a:pt x="57" y="31"/>
                  </a:cubicBezTo>
                  <a:cubicBezTo>
                    <a:pt x="61" y="23"/>
                    <a:pt x="61" y="23"/>
                    <a:pt x="58" y="21"/>
                  </a:cubicBezTo>
                  <a:cubicBezTo>
                    <a:pt x="58" y="26"/>
                    <a:pt x="59" y="24"/>
                    <a:pt x="55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3" name="Freeform 46"/>
            <p:cNvSpPr>
              <a:spLocks noEditPoints="1"/>
            </p:cNvSpPr>
            <p:nvPr/>
          </p:nvSpPr>
          <p:spPr bwMode="auto">
            <a:xfrm>
              <a:off x="3453825" y="5961960"/>
              <a:ext cx="98627" cy="358502"/>
            </a:xfrm>
            <a:custGeom>
              <a:avLst/>
              <a:gdLst>
                <a:gd name="T0" fmla="*/ 63 w 98"/>
                <a:gd name="T1" fmla="*/ 182 h 357"/>
                <a:gd name="T2" fmla="*/ 81 w 98"/>
                <a:gd name="T3" fmla="*/ 9 h 357"/>
                <a:gd name="T4" fmla="*/ 82 w 98"/>
                <a:gd name="T5" fmla="*/ 3 h 357"/>
                <a:gd name="T6" fmla="*/ 66 w 98"/>
                <a:gd name="T7" fmla="*/ 62 h 357"/>
                <a:gd name="T8" fmla="*/ 62 w 98"/>
                <a:gd name="T9" fmla="*/ 64 h 357"/>
                <a:gd name="T10" fmla="*/ 53 w 98"/>
                <a:gd name="T11" fmla="*/ 87 h 357"/>
                <a:gd name="T12" fmla="*/ 55 w 98"/>
                <a:gd name="T13" fmla="*/ 80 h 357"/>
                <a:gd name="T14" fmla="*/ 51 w 98"/>
                <a:gd name="T15" fmla="*/ 68 h 357"/>
                <a:gd name="T16" fmla="*/ 53 w 98"/>
                <a:gd name="T17" fmla="*/ 59 h 357"/>
                <a:gd name="T18" fmla="*/ 52 w 98"/>
                <a:gd name="T19" fmla="*/ 50 h 357"/>
                <a:gd name="T20" fmla="*/ 54 w 98"/>
                <a:gd name="T21" fmla="*/ 39 h 357"/>
                <a:gd name="T22" fmla="*/ 55 w 98"/>
                <a:gd name="T23" fmla="*/ 26 h 357"/>
                <a:gd name="T24" fmla="*/ 57 w 98"/>
                <a:gd name="T25" fmla="*/ 6 h 357"/>
                <a:gd name="T26" fmla="*/ 45 w 98"/>
                <a:gd name="T27" fmla="*/ 27 h 357"/>
                <a:gd name="T28" fmla="*/ 31 w 98"/>
                <a:gd name="T29" fmla="*/ 74 h 357"/>
                <a:gd name="T30" fmla="*/ 14 w 98"/>
                <a:gd name="T31" fmla="*/ 141 h 357"/>
                <a:gd name="T32" fmla="*/ 6 w 98"/>
                <a:gd name="T33" fmla="*/ 174 h 357"/>
                <a:gd name="T34" fmla="*/ 1 w 98"/>
                <a:gd name="T35" fmla="*/ 202 h 357"/>
                <a:gd name="T36" fmla="*/ 9 w 98"/>
                <a:gd name="T37" fmla="*/ 196 h 357"/>
                <a:gd name="T38" fmla="*/ 10 w 98"/>
                <a:gd name="T39" fmla="*/ 229 h 357"/>
                <a:gd name="T40" fmla="*/ 17 w 98"/>
                <a:gd name="T41" fmla="*/ 236 h 357"/>
                <a:gd name="T42" fmla="*/ 17 w 98"/>
                <a:gd name="T43" fmla="*/ 255 h 357"/>
                <a:gd name="T44" fmla="*/ 22 w 98"/>
                <a:gd name="T45" fmla="*/ 278 h 357"/>
                <a:gd name="T46" fmla="*/ 21 w 98"/>
                <a:gd name="T47" fmla="*/ 286 h 357"/>
                <a:gd name="T48" fmla="*/ 20 w 98"/>
                <a:gd name="T49" fmla="*/ 302 h 357"/>
                <a:gd name="T50" fmla="*/ 23 w 98"/>
                <a:gd name="T51" fmla="*/ 318 h 357"/>
                <a:gd name="T52" fmla="*/ 20 w 98"/>
                <a:gd name="T53" fmla="*/ 327 h 357"/>
                <a:gd name="T54" fmla="*/ 23 w 98"/>
                <a:gd name="T55" fmla="*/ 345 h 357"/>
                <a:gd name="T56" fmla="*/ 28 w 98"/>
                <a:gd name="T57" fmla="*/ 356 h 357"/>
                <a:gd name="T58" fmla="*/ 38 w 98"/>
                <a:gd name="T59" fmla="*/ 323 h 357"/>
                <a:gd name="T60" fmla="*/ 44 w 98"/>
                <a:gd name="T61" fmla="*/ 289 h 357"/>
                <a:gd name="T62" fmla="*/ 49 w 98"/>
                <a:gd name="T63" fmla="*/ 263 h 357"/>
                <a:gd name="T64" fmla="*/ 51 w 98"/>
                <a:gd name="T65" fmla="*/ 270 h 357"/>
                <a:gd name="T66" fmla="*/ 51 w 98"/>
                <a:gd name="T67" fmla="*/ 294 h 357"/>
                <a:gd name="T68" fmla="*/ 50 w 98"/>
                <a:gd name="T69" fmla="*/ 311 h 357"/>
                <a:gd name="T70" fmla="*/ 50 w 98"/>
                <a:gd name="T71" fmla="*/ 314 h 357"/>
                <a:gd name="T72" fmla="*/ 53 w 98"/>
                <a:gd name="T73" fmla="*/ 324 h 357"/>
                <a:gd name="T74" fmla="*/ 64 w 98"/>
                <a:gd name="T75" fmla="*/ 301 h 357"/>
                <a:gd name="T76" fmla="*/ 68 w 98"/>
                <a:gd name="T77" fmla="*/ 288 h 357"/>
                <a:gd name="T78" fmla="*/ 75 w 98"/>
                <a:gd name="T79" fmla="*/ 254 h 357"/>
                <a:gd name="T80" fmla="*/ 80 w 98"/>
                <a:gd name="T81" fmla="*/ 231 h 357"/>
                <a:gd name="T82" fmla="*/ 92 w 98"/>
                <a:gd name="T83" fmla="*/ 149 h 357"/>
                <a:gd name="T84" fmla="*/ 97 w 98"/>
                <a:gd name="T85" fmla="*/ 62 h 357"/>
                <a:gd name="T86" fmla="*/ 92 w 98"/>
                <a:gd name="T87" fmla="*/ 51 h 357"/>
                <a:gd name="T88" fmla="*/ 87 w 98"/>
                <a:gd name="T89" fmla="*/ 68 h 357"/>
                <a:gd name="T90" fmla="*/ 83 w 98"/>
                <a:gd name="T91" fmla="*/ 81 h 357"/>
                <a:gd name="T92" fmla="*/ 81 w 98"/>
                <a:gd name="T93" fmla="*/ 88 h 357"/>
                <a:gd name="T94" fmla="*/ 73 w 98"/>
                <a:gd name="T95" fmla="*/ 113 h 357"/>
                <a:gd name="T96" fmla="*/ 71 w 98"/>
                <a:gd name="T97" fmla="*/ 130 h 357"/>
                <a:gd name="T98" fmla="*/ 66 w 98"/>
                <a:gd name="T99" fmla="*/ 150 h 357"/>
                <a:gd name="T100" fmla="*/ 65 w 98"/>
                <a:gd name="T101" fmla="*/ 138 h 357"/>
                <a:gd name="T102" fmla="*/ 71 w 98"/>
                <a:gd name="T103" fmla="*/ 80 h 357"/>
                <a:gd name="T104" fmla="*/ 78 w 98"/>
                <a:gd name="T105" fmla="*/ 3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7">
                  <a:moveTo>
                    <a:pt x="63" y="182"/>
                  </a:moveTo>
                  <a:cubicBezTo>
                    <a:pt x="62" y="185"/>
                    <a:pt x="63" y="183"/>
                    <a:pt x="61" y="185"/>
                  </a:cubicBezTo>
                  <a:cubicBezTo>
                    <a:pt x="62" y="181"/>
                    <a:pt x="61" y="182"/>
                    <a:pt x="63" y="182"/>
                  </a:cubicBezTo>
                  <a:close/>
                  <a:moveTo>
                    <a:pt x="79" y="28"/>
                  </a:moveTo>
                  <a:cubicBezTo>
                    <a:pt x="78" y="18"/>
                    <a:pt x="80" y="21"/>
                    <a:pt x="80" y="15"/>
                  </a:cubicBezTo>
                  <a:cubicBezTo>
                    <a:pt x="80" y="12"/>
                    <a:pt x="80" y="12"/>
                    <a:pt x="81" y="9"/>
                  </a:cubicBezTo>
                  <a:cubicBezTo>
                    <a:pt x="81" y="6"/>
                    <a:pt x="82" y="6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4" y="7"/>
                    <a:pt x="73" y="25"/>
                    <a:pt x="70" y="35"/>
                  </a:cubicBezTo>
                  <a:cubicBezTo>
                    <a:pt x="68" y="43"/>
                    <a:pt x="68" y="53"/>
                    <a:pt x="66" y="62"/>
                  </a:cubicBezTo>
                  <a:cubicBezTo>
                    <a:pt x="65" y="64"/>
                    <a:pt x="66" y="61"/>
                    <a:pt x="65" y="65"/>
                  </a:cubicBezTo>
                  <a:cubicBezTo>
                    <a:pt x="64" y="69"/>
                    <a:pt x="67" y="65"/>
                    <a:pt x="63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5"/>
                    <a:pt x="56" y="81"/>
                    <a:pt x="55" y="84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7"/>
                    <a:pt x="53" y="87"/>
                  </a:cubicBezTo>
                  <a:cubicBezTo>
                    <a:pt x="51" y="82"/>
                    <a:pt x="52" y="86"/>
                    <a:pt x="52" y="79"/>
                  </a:cubicBezTo>
                  <a:cubicBezTo>
                    <a:pt x="53" y="80"/>
                    <a:pt x="53" y="81"/>
                    <a:pt x="55" y="80"/>
                  </a:cubicBezTo>
                  <a:cubicBezTo>
                    <a:pt x="54" y="77"/>
                    <a:pt x="53" y="77"/>
                    <a:pt x="52" y="76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0" y="67"/>
                    <a:pt x="49" y="72"/>
                    <a:pt x="51" y="68"/>
                  </a:cubicBezTo>
                  <a:cubicBezTo>
                    <a:pt x="52" y="66"/>
                    <a:pt x="52" y="65"/>
                    <a:pt x="53" y="63"/>
                  </a:cubicBezTo>
                  <a:cubicBezTo>
                    <a:pt x="52" y="61"/>
                    <a:pt x="52" y="62"/>
                    <a:pt x="51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44"/>
                    <a:pt x="51" y="46"/>
                    <a:pt x="56" y="42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6" y="29"/>
                    <a:pt x="57" y="30"/>
                    <a:pt x="55" y="26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0"/>
                    <a:pt x="56" y="19"/>
                    <a:pt x="56" y="17"/>
                  </a:cubicBezTo>
                  <a:cubicBezTo>
                    <a:pt x="56" y="13"/>
                    <a:pt x="57" y="10"/>
                    <a:pt x="57" y="6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1" y="5"/>
                    <a:pt x="49" y="11"/>
                    <a:pt x="49" y="1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32"/>
                    <a:pt x="42" y="31"/>
                    <a:pt x="42" y="37"/>
                  </a:cubicBezTo>
                  <a:cubicBezTo>
                    <a:pt x="41" y="41"/>
                    <a:pt x="43" y="35"/>
                    <a:pt x="41" y="4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9" y="80"/>
                    <a:pt x="30" y="81"/>
                    <a:pt x="28" y="85"/>
                  </a:cubicBezTo>
                  <a:cubicBezTo>
                    <a:pt x="24" y="94"/>
                    <a:pt x="19" y="121"/>
                    <a:pt x="17" y="130"/>
                  </a:cubicBezTo>
                  <a:cubicBezTo>
                    <a:pt x="16" y="134"/>
                    <a:pt x="15" y="137"/>
                    <a:pt x="14" y="141"/>
                  </a:cubicBezTo>
                  <a:cubicBezTo>
                    <a:pt x="13" y="147"/>
                    <a:pt x="10" y="152"/>
                    <a:pt x="9" y="159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6"/>
                    <a:pt x="6" y="170"/>
                    <a:pt x="6" y="174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80"/>
                    <a:pt x="2" y="184"/>
                    <a:pt x="1" y="188"/>
                  </a:cubicBezTo>
                  <a:cubicBezTo>
                    <a:pt x="0" y="193"/>
                    <a:pt x="1" y="196"/>
                    <a:pt x="1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198"/>
                    <a:pt x="6" y="194"/>
                    <a:pt x="7" y="192"/>
                  </a:cubicBezTo>
                  <a:cubicBezTo>
                    <a:pt x="9" y="194"/>
                    <a:pt x="8" y="191"/>
                    <a:pt x="9" y="196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2" y="209"/>
                    <a:pt x="11" y="218"/>
                    <a:pt x="11" y="222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2" y="231"/>
                    <a:pt x="13" y="231"/>
                    <a:pt x="14" y="234"/>
                  </a:cubicBezTo>
                  <a:cubicBezTo>
                    <a:pt x="15" y="233"/>
                    <a:pt x="16" y="233"/>
                    <a:pt x="18" y="233"/>
                  </a:cubicBezTo>
                  <a:cubicBezTo>
                    <a:pt x="18" y="234"/>
                    <a:pt x="18" y="235"/>
                    <a:pt x="17" y="236"/>
                  </a:cubicBezTo>
                  <a:cubicBezTo>
                    <a:pt x="16" y="238"/>
                    <a:pt x="16" y="238"/>
                    <a:pt x="16" y="238"/>
                  </a:cubicBezTo>
                  <a:cubicBezTo>
                    <a:pt x="18" y="242"/>
                    <a:pt x="17" y="244"/>
                    <a:pt x="15" y="247"/>
                  </a:cubicBezTo>
                  <a:cubicBezTo>
                    <a:pt x="16" y="251"/>
                    <a:pt x="17" y="250"/>
                    <a:pt x="17" y="255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2" y="257"/>
                    <a:pt x="20" y="264"/>
                    <a:pt x="21" y="270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3" y="283"/>
                    <a:pt x="24" y="276"/>
                    <a:pt x="23" y="283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22" y="285"/>
                    <a:pt x="22" y="286"/>
                    <a:pt x="21" y="286"/>
                  </a:cubicBezTo>
                  <a:cubicBezTo>
                    <a:pt x="23" y="288"/>
                    <a:pt x="23" y="288"/>
                    <a:pt x="24" y="289"/>
                  </a:cubicBezTo>
                  <a:cubicBezTo>
                    <a:pt x="23" y="295"/>
                    <a:pt x="24" y="293"/>
                    <a:pt x="24" y="298"/>
                  </a:cubicBezTo>
                  <a:cubicBezTo>
                    <a:pt x="20" y="302"/>
                    <a:pt x="20" y="302"/>
                    <a:pt x="20" y="302"/>
                  </a:cubicBezTo>
                  <a:cubicBezTo>
                    <a:pt x="23" y="304"/>
                    <a:pt x="23" y="304"/>
                    <a:pt x="23" y="304"/>
                  </a:cubicBezTo>
                  <a:cubicBezTo>
                    <a:pt x="22" y="309"/>
                    <a:pt x="21" y="312"/>
                    <a:pt x="22" y="317"/>
                  </a:cubicBezTo>
                  <a:cubicBezTo>
                    <a:pt x="22" y="317"/>
                    <a:pt x="23" y="318"/>
                    <a:pt x="23" y="318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7"/>
                    <a:pt x="20" y="327"/>
                    <a:pt x="20" y="327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24" y="333"/>
                    <a:pt x="24" y="336"/>
                    <a:pt x="24" y="339"/>
                  </a:cubicBezTo>
                  <a:cubicBezTo>
                    <a:pt x="24" y="346"/>
                    <a:pt x="25" y="341"/>
                    <a:pt x="23" y="345"/>
                  </a:cubicBezTo>
                  <a:cubicBezTo>
                    <a:pt x="25" y="348"/>
                    <a:pt x="24" y="346"/>
                    <a:pt x="23" y="351"/>
                  </a:cubicBezTo>
                  <a:cubicBezTo>
                    <a:pt x="24" y="352"/>
                    <a:pt x="25" y="352"/>
                    <a:pt x="26" y="354"/>
                  </a:cubicBezTo>
                  <a:cubicBezTo>
                    <a:pt x="28" y="357"/>
                    <a:pt x="25" y="355"/>
                    <a:pt x="28" y="356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3" y="350"/>
                    <a:pt x="32" y="347"/>
                    <a:pt x="33" y="342"/>
                  </a:cubicBezTo>
                  <a:cubicBezTo>
                    <a:pt x="36" y="324"/>
                    <a:pt x="36" y="331"/>
                    <a:pt x="38" y="323"/>
                  </a:cubicBezTo>
                  <a:cubicBezTo>
                    <a:pt x="39" y="319"/>
                    <a:pt x="38" y="317"/>
                    <a:pt x="40" y="313"/>
                  </a:cubicBezTo>
                  <a:cubicBezTo>
                    <a:pt x="41" y="311"/>
                    <a:pt x="40" y="311"/>
                    <a:pt x="41" y="307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4" y="285"/>
                    <a:pt x="44" y="286"/>
                    <a:pt x="45" y="283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7" y="272"/>
                    <a:pt x="47" y="267"/>
                    <a:pt x="49" y="263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62"/>
                    <a:pt x="51" y="260"/>
                    <a:pt x="51" y="264"/>
                  </a:cubicBezTo>
                  <a:cubicBezTo>
                    <a:pt x="51" y="269"/>
                    <a:pt x="53" y="265"/>
                    <a:pt x="51" y="270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3" y="279"/>
                    <a:pt x="53" y="287"/>
                    <a:pt x="50" y="293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1" y="294"/>
                    <a:pt x="52" y="295"/>
                    <a:pt x="52" y="295"/>
                  </a:cubicBezTo>
                  <a:cubicBezTo>
                    <a:pt x="48" y="297"/>
                    <a:pt x="51" y="304"/>
                    <a:pt x="51" y="306"/>
                  </a:cubicBezTo>
                  <a:cubicBezTo>
                    <a:pt x="50" y="312"/>
                    <a:pt x="50" y="305"/>
                    <a:pt x="50" y="311"/>
                  </a:cubicBezTo>
                  <a:cubicBezTo>
                    <a:pt x="49" y="312"/>
                    <a:pt x="50" y="313"/>
                    <a:pt x="50" y="313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6"/>
                    <a:pt x="49" y="313"/>
                    <a:pt x="49" y="317"/>
                  </a:cubicBezTo>
                  <a:cubicBezTo>
                    <a:pt x="49" y="318"/>
                    <a:pt x="50" y="320"/>
                    <a:pt x="50" y="322"/>
                  </a:cubicBezTo>
                  <a:cubicBezTo>
                    <a:pt x="53" y="323"/>
                    <a:pt x="51" y="322"/>
                    <a:pt x="53" y="324"/>
                  </a:cubicBezTo>
                  <a:cubicBezTo>
                    <a:pt x="62" y="318"/>
                    <a:pt x="59" y="317"/>
                    <a:pt x="59" y="312"/>
                  </a:cubicBezTo>
                  <a:cubicBezTo>
                    <a:pt x="63" y="311"/>
                    <a:pt x="62" y="314"/>
                    <a:pt x="63" y="311"/>
                  </a:cubicBezTo>
                  <a:cubicBezTo>
                    <a:pt x="64" y="308"/>
                    <a:pt x="63" y="304"/>
                    <a:pt x="64" y="301"/>
                  </a:cubicBezTo>
                  <a:cubicBezTo>
                    <a:pt x="65" y="299"/>
                    <a:pt x="66" y="299"/>
                    <a:pt x="66" y="297"/>
                  </a:cubicBezTo>
                  <a:cubicBezTo>
                    <a:pt x="67" y="292"/>
                    <a:pt x="65" y="297"/>
                    <a:pt x="66" y="293"/>
                  </a:cubicBezTo>
                  <a:cubicBezTo>
                    <a:pt x="66" y="292"/>
                    <a:pt x="67" y="292"/>
                    <a:pt x="68" y="288"/>
                  </a:cubicBezTo>
                  <a:cubicBezTo>
                    <a:pt x="68" y="284"/>
                    <a:pt x="68" y="282"/>
                    <a:pt x="70" y="278"/>
                  </a:cubicBezTo>
                  <a:cubicBezTo>
                    <a:pt x="71" y="274"/>
                    <a:pt x="72" y="272"/>
                    <a:pt x="72" y="267"/>
                  </a:cubicBezTo>
                  <a:cubicBezTo>
                    <a:pt x="72" y="259"/>
                    <a:pt x="74" y="260"/>
                    <a:pt x="75" y="254"/>
                  </a:cubicBezTo>
                  <a:cubicBezTo>
                    <a:pt x="76" y="251"/>
                    <a:pt x="75" y="251"/>
                    <a:pt x="75" y="25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38"/>
                    <a:pt x="79" y="237"/>
                    <a:pt x="80" y="23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08"/>
                    <a:pt x="88" y="188"/>
                    <a:pt x="89" y="174"/>
                  </a:cubicBezTo>
                  <a:cubicBezTo>
                    <a:pt x="89" y="165"/>
                    <a:pt x="91" y="158"/>
                    <a:pt x="92" y="149"/>
                  </a:cubicBezTo>
                  <a:cubicBezTo>
                    <a:pt x="92" y="141"/>
                    <a:pt x="93" y="133"/>
                    <a:pt x="94" y="125"/>
                  </a:cubicBezTo>
                  <a:cubicBezTo>
                    <a:pt x="95" y="115"/>
                    <a:pt x="97" y="108"/>
                    <a:pt x="97" y="102"/>
                  </a:cubicBezTo>
                  <a:cubicBezTo>
                    <a:pt x="96" y="88"/>
                    <a:pt x="98" y="74"/>
                    <a:pt x="97" y="62"/>
                  </a:cubicBezTo>
                  <a:cubicBezTo>
                    <a:pt x="96" y="57"/>
                    <a:pt x="97" y="54"/>
                    <a:pt x="97" y="49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3" y="49"/>
                    <a:pt x="95" y="50"/>
                    <a:pt x="92" y="51"/>
                  </a:cubicBezTo>
                  <a:cubicBezTo>
                    <a:pt x="89" y="54"/>
                    <a:pt x="91" y="58"/>
                    <a:pt x="91" y="61"/>
                  </a:cubicBezTo>
                  <a:cubicBezTo>
                    <a:pt x="89" y="62"/>
                    <a:pt x="89" y="62"/>
                    <a:pt x="87" y="63"/>
                  </a:cubicBezTo>
                  <a:cubicBezTo>
                    <a:pt x="87" y="64"/>
                    <a:pt x="87" y="66"/>
                    <a:pt x="87" y="68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3" y="74"/>
                    <a:pt x="85" y="74"/>
                    <a:pt x="86" y="77"/>
                  </a:cubicBezTo>
                  <a:cubicBezTo>
                    <a:pt x="83" y="78"/>
                    <a:pt x="83" y="78"/>
                    <a:pt x="83" y="81"/>
                  </a:cubicBezTo>
                  <a:cubicBezTo>
                    <a:pt x="82" y="85"/>
                    <a:pt x="82" y="85"/>
                    <a:pt x="83" y="87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8" y="90"/>
                    <a:pt x="85" y="87"/>
                    <a:pt x="81" y="88"/>
                  </a:cubicBezTo>
                  <a:cubicBezTo>
                    <a:pt x="81" y="91"/>
                    <a:pt x="81" y="91"/>
                    <a:pt x="82" y="94"/>
                  </a:cubicBezTo>
                  <a:cubicBezTo>
                    <a:pt x="76" y="98"/>
                    <a:pt x="79" y="99"/>
                    <a:pt x="77" y="106"/>
                  </a:cubicBezTo>
                  <a:cubicBezTo>
                    <a:pt x="76" y="109"/>
                    <a:pt x="76" y="110"/>
                    <a:pt x="73" y="113"/>
                  </a:cubicBezTo>
                  <a:cubicBezTo>
                    <a:pt x="74" y="115"/>
                    <a:pt x="74" y="118"/>
                    <a:pt x="73" y="120"/>
                  </a:cubicBezTo>
                  <a:cubicBezTo>
                    <a:pt x="70" y="127"/>
                    <a:pt x="72" y="127"/>
                    <a:pt x="72" y="129"/>
                  </a:cubicBezTo>
                  <a:cubicBezTo>
                    <a:pt x="72" y="129"/>
                    <a:pt x="72" y="129"/>
                    <a:pt x="71" y="130"/>
                  </a:cubicBezTo>
                  <a:cubicBezTo>
                    <a:pt x="70" y="131"/>
                    <a:pt x="71" y="130"/>
                    <a:pt x="70" y="131"/>
                  </a:cubicBezTo>
                  <a:cubicBezTo>
                    <a:pt x="70" y="136"/>
                    <a:pt x="70" y="137"/>
                    <a:pt x="68" y="142"/>
                  </a:cubicBezTo>
                  <a:cubicBezTo>
                    <a:pt x="67" y="147"/>
                    <a:pt x="70" y="149"/>
                    <a:pt x="66" y="150"/>
                  </a:cubicBezTo>
                  <a:cubicBezTo>
                    <a:pt x="66" y="150"/>
                    <a:pt x="65" y="150"/>
                    <a:pt x="65" y="150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2" y="142"/>
                    <a:pt x="65" y="144"/>
                    <a:pt x="65" y="138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1"/>
                    <a:pt x="65" y="125"/>
                    <a:pt x="66" y="12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76"/>
                    <a:pt x="71" y="73"/>
                    <a:pt x="73" y="68"/>
                  </a:cubicBezTo>
                  <a:cubicBezTo>
                    <a:pt x="77" y="54"/>
                    <a:pt x="72" y="51"/>
                    <a:pt x="77" y="45"/>
                  </a:cubicBezTo>
                  <a:cubicBezTo>
                    <a:pt x="75" y="39"/>
                    <a:pt x="77" y="41"/>
                    <a:pt x="78" y="36"/>
                  </a:cubicBezTo>
                  <a:cubicBezTo>
                    <a:pt x="78" y="31"/>
                    <a:pt x="77" y="33"/>
                    <a:pt x="79" y="29"/>
                  </a:cubicBezTo>
                  <a:lnTo>
                    <a:pt x="79" y="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3593155" y="5700520"/>
              <a:ext cx="110369" cy="349109"/>
            </a:xfrm>
            <a:custGeom>
              <a:avLst/>
              <a:gdLst>
                <a:gd name="T0" fmla="*/ 98 w 110"/>
                <a:gd name="T1" fmla="*/ 266 h 347"/>
                <a:gd name="T2" fmla="*/ 67 w 110"/>
                <a:gd name="T3" fmla="*/ 238 h 347"/>
                <a:gd name="T4" fmla="*/ 76 w 110"/>
                <a:gd name="T5" fmla="*/ 166 h 347"/>
                <a:gd name="T6" fmla="*/ 62 w 110"/>
                <a:gd name="T7" fmla="*/ 112 h 347"/>
                <a:gd name="T8" fmla="*/ 87 w 110"/>
                <a:gd name="T9" fmla="*/ 194 h 347"/>
                <a:gd name="T10" fmla="*/ 90 w 110"/>
                <a:gd name="T11" fmla="*/ 215 h 347"/>
                <a:gd name="T12" fmla="*/ 68 w 110"/>
                <a:gd name="T13" fmla="*/ 106 h 347"/>
                <a:gd name="T14" fmla="*/ 81 w 110"/>
                <a:gd name="T15" fmla="*/ 153 h 347"/>
                <a:gd name="T16" fmla="*/ 82 w 110"/>
                <a:gd name="T17" fmla="*/ 162 h 347"/>
                <a:gd name="T18" fmla="*/ 65 w 110"/>
                <a:gd name="T19" fmla="*/ 88 h 347"/>
                <a:gd name="T20" fmla="*/ 67 w 110"/>
                <a:gd name="T21" fmla="*/ 85 h 347"/>
                <a:gd name="T22" fmla="*/ 55 w 110"/>
                <a:gd name="T23" fmla="*/ 57 h 347"/>
                <a:gd name="T24" fmla="*/ 53 w 110"/>
                <a:gd name="T25" fmla="*/ 55 h 347"/>
                <a:gd name="T26" fmla="*/ 31 w 110"/>
                <a:gd name="T27" fmla="*/ 63 h 347"/>
                <a:gd name="T28" fmla="*/ 50 w 110"/>
                <a:gd name="T29" fmla="*/ 48 h 347"/>
                <a:gd name="T30" fmla="*/ 49 w 110"/>
                <a:gd name="T31" fmla="*/ 43 h 347"/>
                <a:gd name="T32" fmla="*/ 26 w 110"/>
                <a:gd name="T33" fmla="*/ 14 h 347"/>
                <a:gd name="T34" fmla="*/ 26 w 110"/>
                <a:gd name="T35" fmla="*/ 25 h 347"/>
                <a:gd name="T36" fmla="*/ 24 w 110"/>
                <a:gd name="T37" fmla="*/ 26 h 347"/>
                <a:gd name="T38" fmla="*/ 16 w 110"/>
                <a:gd name="T39" fmla="*/ 15 h 347"/>
                <a:gd name="T40" fmla="*/ 20 w 110"/>
                <a:gd name="T41" fmla="*/ 54 h 347"/>
                <a:gd name="T42" fmla="*/ 44 w 110"/>
                <a:gd name="T43" fmla="*/ 166 h 347"/>
                <a:gd name="T44" fmla="*/ 56 w 110"/>
                <a:gd name="T45" fmla="*/ 238 h 347"/>
                <a:gd name="T46" fmla="*/ 47 w 110"/>
                <a:gd name="T47" fmla="*/ 199 h 347"/>
                <a:gd name="T48" fmla="*/ 43 w 110"/>
                <a:gd name="T49" fmla="*/ 186 h 347"/>
                <a:gd name="T50" fmla="*/ 37 w 110"/>
                <a:gd name="T51" fmla="*/ 180 h 347"/>
                <a:gd name="T52" fmla="*/ 24 w 110"/>
                <a:gd name="T53" fmla="*/ 127 h 347"/>
                <a:gd name="T54" fmla="*/ 18 w 110"/>
                <a:gd name="T55" fmla="*/ 100 h 347"/>
                <a:gd name="T56" fmla="*/ 7 w 110"/>
                <a:gd name="T57" fmla="*/ 126 h 347"/>
                <a:gd name="T58" fmla="*/ 3 w 110"/>
                <a:gd name="T59" fmla="*/ 140 h 347"/>
                <a:gd name="T60" fmla="*/ 5 w 110"/>
                <a:gd name="T61" fmla="*/ 173 h 347"/>
                <a:gd name="T62" fmla="*/ 14 w 110"/>
                <a:gd name="T63" fmla="*/ 199 h 347"/>
                <a:gd name="T64" fmla="*/ 37 w 110"/>
                <a:gd name="T65" fmla="*/ 243 h 347"/>
                <a:gd name="T66" fmla="*/ 54 w 110"/>
                <a:gd name="T67" fmla="*/ 279 h 347"/>
                <a:gd name="T68" fmla="*/ 65 w 110"/>
                <a:gd name="T69" fmla="*/ 300 h 347"/>
                <a:gd name="T70" fmla="*/ 81 w 110"/>
                <a:gd name="T71" fmla="*/ 326 h 347"/>
                <a:gd name="T72" fmla="*/ 75 w 110"/>
                <a:gd name="T73" fmla="*/ 307 h 347"/>
                <a:gd name="T74" fmla="*/ 71 w 110"/>
                <a:gd name="T75" fmla="*/ 283 h 347"/>
                <a:gd name="T76" fmla="*/ 70 w 110"/>
                <a:gd name="T77" fmla="*/ 255 h 347"/>
                <a:gd name="T78" fmla="*/ 91 w 110"/>
                <a:gd name="T79" fmla="*/ 337 h 347"/>
                <a:gd name="T80" fmla="*/ 99 w 110"/>
                <a:gd name="T81" fmla="*/ 343 h 347"/>
                <a:gd name="T82" fmla="*/ 100 w 110"/>
                <a:gd name="T83" fmla="*/ 315 h 347"/>
                <a:gd name="T84" fmla="*/ 109 w 110"/>
                <a:gd name="T85" fmla="*/ 331 h 347"/>
                <a:gd name="T86" fmla="*/ 94 w 110"/>
                <a:gd name="T87" fmla="*/ 216 h 347"/>
                <a:gd name="T88" fmla="*/ 100 w 110"/>
                <a:gd name="T89" fmla="*/ 225 h 347"/>
                <a:gd name="T90" fmla="*/ 105 w 110"/>
                <a:gd name="T91" fmla="*/ 251 h 347"/>
                <a:gd name="T92" fmla="*/ 110 w 110"/>
                <a:gd name="T93" fmla="*/ 270 h 347"/>
                <a:gd name="T94" fmla="*/ 97 w 110"/>
                <a:gd name="T95" fmla="*/ 187 h 347"/>
                <a:gd name="T96" fmla="*/ 96 w 110"/>
                <a:gd name="T97" fmla="*/ 175 h 347"/>
                <a:gd name="T98" fmla="*/ 81 w 110"/>
                <a:gd name="T99" fmla="*/ 120 h 347"/>
                <a:gd name="T100" fmla="*/ 75 w 110"/>
                <a:gd name="T101" fmla="*/ 108 h 347"/>
                <a:gd name="T102" fmla="*/ 63 w 110"/>
                <a:gd name="T103" fmla="*/ 64 h 347"/>
                <a:gd name="T104" fmla="*/ 47 w 110"/>
                <a:gd name="T105" fmla="*/ 23 h 347"/>
                <a:gd name="T106" fmla="*/ 35 w 110"/>
                <a:gd name="T107" fmla="*/ 13 h 347"/>
                <a:gd name="T108" fmla="*/ 30 w 110"/>
                <a:gd name="T109" fmla="*/ 15 h 347"/>
                <a:gd name="T110" fmla="*/ 24 w 110"/>
                <a:gd name="T111" fmla="*/ 1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" h="347">
                  <a:moveTo>
                    <a:pt x="98" y="266"/>
                  </a:moveTo>
                  <a:cubicBezTo>
                    <a:pt x="98" y="265"/>
                    <a:pt x="98" y="265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lnTo>
                    <a:pt x="98" y="266"/>
                  </a:lnTo>
                  <a:close/>
                  <a:moveTo>
                    <a:pt x="68" y="235"/>
                  </a:moveTo>
                  <a:cubicBezTo>
                    <a:pt x="68" y="236"/>
                    <a:pt x="68" y="237"/>
                    <a:pt x="68" y="238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7" y="241"/>
                    <a:pt x="67" y="238"/>
                    <a:pt x="67" y="238"/>
                  </a:cubicBezTo>
                  <a:cubicBezTo>
                    <a:pt x="67" y="234"/>
                    <a:pt x="66" y="237"/>
                    <a:pt x="69" y="235"/>
                  </a:cubicBezTo>
                  <a:lnTo>
                    <a:pt x="68" y="235"/>
                  </a:lnTo>
                  <a:close/>
                  <a:moveTo>
                    <a:pt x="72" y="149"/>
                  </a:moveTo>
                  <a:cubicBezTo>
                    <a:pt x="69" y="153"/>
                    <a:pt x="74" y="164"/>
                    <a:pt x="76" y="166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3" y="168"/>
                    <a:pt x="71" y="160"/>
                    <a:pt x="71" y="154"/>
                  </a:cubicBezTo>
                  <a:cubicBezTo>
                    <a:pt x="69" y="147"/>
                    <a:pt x="68" y="150"/>
                    <a:pt x="72" y="149"/>
                  </a:cubicBezTo>
                  <a:close/>
                  <a:moveTo>
                    <a:pt x="62" y="112"/>
                  </a:moveTo>
                  <a:cubicBezTo>
                    <a:pt x="62" y="114"/>
                    <a:pt x="63" y="115"/>
                    <a:pt x="63" y="118"/>
                  </a:cubicBezTo>
                  <a:cubicBezTo>
                    <a:pt x="62" y="115"/>
                    <a:pt x="61" y="115"/>
                    <a:pt x="62" y="112"/>
                  </a:cubicBezTo>
                  <a:close/>
                  <a:moveTo>
                    <a:pt x="86" y="180"/>
                  </a:moveTo>
                  <a:cubicBezTo>
                    <a:pt x="86" y="186"/>
                    <a:pt x="89" y="185"/>
                    <a:pt x="87" y="194"/>
                  </a:cubicBezTo>
                  <a:cubicBezTo>
                    <a:pt x="91" y="198"/>
                    <a:pt x="89" y="195"/>
                    <a:pt x="90" y="200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5" y="223"/>
                    <a:pt x="94" y="220"/>
                    <a:pt x="94" y="221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7" y="153"/>
                    <a:pt x="77" y="148"/>
                    <a:pt x="76" y="142"/>
                  </a:cubicBezTo>
                  <a:cubicBezTo>
                    <a:pt x="75" y="133"/>
                    <a:pt x="70" y="117"/>
                    <a:pt x="69" y="110"/>
                  </a:cubicBezTo>
                  <a:cubicBezTo>
                    <a:pt x="68" y="108"/>
                    <a:pt x="68" y="107"/>
                    <a:pt x="68" y="106"/>
                  </a:cubicBezTo>
                  <a:cubicBezTo>
                    <a:pt x="67" y="102"/>
                    <a:pt x="65" y="97"/>
                    <a:pt x="68" y="93"/>
                  </a:cubicBezTo>
                  <a:cubicBezTo>
                    <a:pt x="70" y="97"/>
                    <a:pt x="68" y="96"/>
                    <a:pt x="69" y="10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6"/>
                    <a:pt x="79" y="151"/>
                    <a:pt x="81" y="153"/>
                  </a:cubicBezTo>
                  <a:cubicBezTo>
                    <a:pt x="82" y="154"/>
                    <a:pt x="81" y="153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4" y="154"/>
                  </a:cubicBezTo>
                  <a:cubicBezTo>
                    <a:pt x="83" y="156"/>
                    <a:pt x="82" y="159"/>
                    <a:pt x="82" y="162"/>
                  </a:cubicBezTo>
                  <a:cubicBezTo>
                    <a:pt x="82" y="168"/>
                    <a:pt x="82" y="165"/>
                    <a:pt x="84" y="167"/>
                  </a:cubicBezTo>
                  <a:cubicBezTo>
                    <a:pt x="83" y="170"/>
                    <a:pt x="85" y="175"/>
                    <a:pt x="85" y="178"/>
                  </a:cubicBezTo>
                  <a:cubicBezTo>
                    <a:pt x="86" y="179"/>
                    <a:pt x="85" y="178"/>
                    <a:pt x="86" y="180"/>
                  </a:cubicBezTo>
                  <a:close/>
                  <a:moveTo>
                    <a:pt x="65" y="88"/>
                  </a:moveTo>
                  <a:cubicBezTo>
                    <a:pt x="66" y="87"/>
                    <a:pt x="66" y="86"/>
                    <a:pt x="68" y="88"/>
                  </a:cubicBezTo>
                  <a:cubicBezTo>
                    <a:pt x="64" y="91"/>
                    <a:pt x="66" y="88"/>
                    <a:pt x="65" y="88"/>
                  </a:cubicBezTo>
                  <a:close/>
                  <a:moveTo>
                    <a:pt x="66" y="76"/>
                  </a:moveTo>
                  <a:cubicBezTo>
                    <a:pt x="67" y="79"/>
                    <a:pt x="67" y="80"/>
                    <a:pt x="67" y="85"/>
                  </a:cubicBezTo>
                  <a:cubicBezTo>
                    <a:pt x="64" y="82"/>
                    <a:pt x="62" y="72"/>
                    <a:pt x="62" y="72"/>
                  </a:cubicBezTo>
                  <a:cubicBezTo>
                    <a:pt x="62" y="66"/>
                    <a:pt x="62" y="70"/>
                    <a:pt x="63" y="69"/>
                  </a:cubicBezTo>
                  <a:cubicBezTo>
                    <a:pt x="65" y="72"/>
                    <a:pt x="62" y="70"/>
                    <a:pt x="66" y="76"/>
                  </a:cubicBezTo>
                  <a:close/>
                  <a:moveTo>
                    <a:pt x="55" y="57"/>
                  </a:moveTo>
                  <a:cubicBezTo>
                    <a:pt x="55" y="57"/>
                    <a:pt x="56" y="60"/>
                    <a:pt x="56" y="60"/>
                  </a:cubicBezTo>
                  <a:cubicBezTo>
                    <a:pt x="57" y="68"/>
                    <a:pt x="55" y="67"/>
                    <a:pt x="55" y="68"/>
                  </a:cubicBezTo>
                  <a:cubicBezTo>
                    <a:pt x="54" y="64"/>
                    <a:pt x="54" y="63"/>
                    <a:pt x="53" y="62"/>
                  </a:cubicBezTo>
                  <a:cubicBezTo>
                    <a:pt x="50" y="54"/>
                    <a:pt x="53" y="55"/>
                    <a:pt x="53" y="55"/>
                  </a:cubicBezTo>
                  <a:cubicBezTo>
                    <a:pt x="56" y="57"/>
                    <a:pt x="54" y="54"/>
                    <a:pt x="55" y="57"/>
                  </a:cubicBezTo>
                  <a:close/>
                  <a:moveTo>
                    <a:pt x="30" y="56"/>
                  </a:moveTo>
                  <a:cubicBezTo>
                    <a:pt x="33" y="58"/>
                    <a:pt x="34" y="72"/>
                    <a:pt x="35" y="75"/>
                  </a:cubicBezTo>
                  <a:cubicBezTo>
                    <a:pt x="30" y="69"/>
                    <a:pt x="31" y="63"/>
                    <a:pt x="31" y="63"/>
                  </a:cubicBezTo>
                  <a:cubicBezTo>
                    <a:pt x="31" y="60"/>
                    <a:pt x="30" y="62"/>
                    <a:pt x="30" y="56"/>
                  </a:cubicBezTo>
                  <a:close/>
                  <a:moveTo>
                    <a:pt x="48" y="47"/>
                  </a:moveTo>
                  <a:cubicBezTo>
                    <a:pt x="48" y="42"/>
                    <a:pt x="47" y="48"/>
                    <a:pt x="49" y="44"/>
                  </a:cubicBezTo>
                  <a:cubicBezTo>
                    <a:pt x="50" y="45"/>
                    <a:pt x="51" y="43"/>
                    <a:pt x="50" y="48"/>
                  </a:cubicBezTo>
                  <a:cubicBezTo>
                    <a:pt x="49" y="51"/>
                    <a:pt x="49" y="46"/>
                    <a:pt x="48" y="51"/>
                  </a:cubicBezTo>
                  <a:cubicBezTo>
                    <a:pt x="48" y="50"/>
                    <a:pt x="48" y="48"/>
                    <a:pt x="48" y="47"/>
                  </a:cubicBezTo>
                  <a:close/>
                  <a:moveTo>
                    <a:pt x="48" y="36"/>
                  </a:moveTo>
                  <a:cubicBezTo>
                    <a:pt x="48" y="38"/>
                    <a:pt x="49" y="38"/>
                    <a:pt x="49" y="43"/>
                  </a:cubicBezTo>
                  <a:cubicBezTo>
                    <a:pt x="47" y="42"/>
                    <a:pt x="47" y="44"/>
                    <a:pt x="46" y="39"/>
                  </a:cubicBezTo>
                  <a:cubicBezTo>
                    <a:pt x="45" y="32"/>
                    <a:pt x="47" y="37"/>
                    <a:pt x="48" y="36"/>
                  </a:cubicBezTo>
                  <a:close/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6" y="4"/>
                    <a:pt x="23" y="0"/>
                  </a:cubicBezTo>
                  <a:cubicBezTo>
                    <a:pt x="22" y="2"/>
                    <a:pt x="22" y="0"/>
                    <a:pt x="22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7"/>
                    <a:pt x="25" y="20"/>
                    <a:pt x="26" y="25"/>
                  </a:cubicBezTo>
                  <a:cubicBezTo>
                    <a:pt x="26" y="29"/>
                    <a:pt x="26" y="34"/>
                    <a:pt x="26" y="38"/>
                  </a:cubicBezTo>
                  <a:cubicBezTo>
                    <a:pt x="27" y="42"/>
                    <a:pt x="26" y="44"/>
                    <a:pt x="26" y="50"/>
                  </a:cubicBezTo>
                  <a:cubicBezTo>
                    <a:pt x="25" y="47"/>
                    <a:pt x="24" y="37"/>
                    <a:pt x="24" y="32"/>
                  </a:cubicBezTo>
                  <a:cubicBezTo>
                    <a:pt x="24" y="30"/>
                    <a:pt x="24" y="28"/>
                    <a:pt x="24" y="26"/>
                  </a:cubicBezTo>
                  <a:cubicBezTo>
                    <a:pt x="22" y="24"/>
                    <a:pt x="22" y="26"/>
                    <a:pt x="21" y="24"/>
                  </a:cubicBezTo>
                  <a:cubicBezTo>
                    <a:pt x="18" y="21"/>
                    <a:pt x="20" y="23"/>
                    <a:pt x="20" y="20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8"/>
                    <a:pt x="15" y="21"/>
                    <a:pt x="16" y="23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8" y="29"/>
                    <a:pt x="16" y="39"/>
                    <a:pt x="18" y="43"/>
                  </a:cubicBezTo>
                  <a:cubicBezTo>
                    <a:pt x="20" y="46"/>
                    <a:pt x="20" y="49"/>
                    <a:pt x="20" y="5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71"/>
                    <a:pt x="24" y="78"/>
                    <a:pt x="24" y="81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0" y="151"/>
                    <a:pt x="41" y="157"/>
                    <a:pt x="44" y="16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6" y="214"/>
                    <a:pt x="58" y="229"/>
                    <a:pt x="58" y="243"/>
                  </a:cubicBezTo>
                  <a:cubicBezTo>
                    <a:pt x="56" y="241"/>
                    <a:pt x="58" y="245"/>
                    <a:pt x="56" y="240"/>
                  </a:cubicBezTo>
                  <a:cubicBezTo>
                    <a:pt x="56" y="239"/>
                    <a:pt x="56" y="239"/>
                    <a:pt x="56" y="238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9" y="205"/>
                    <a:pt x="50" y="203"/>
                    <a:pt x="48" y="201"/>
                  </a:cubicBezTo>
                  <a:cubicBezTo>
                    <a:pt x="47" y="199"/>
                    <a:pt x="48" y="202"/>
                    <a:pt x="47" y="200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7" y="195"/>
                    <a:pt x="47" y="194"/>
                    <a:pt x="47" y="194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2" y="184"/>
                    <a:pt x="43" y="185"/>
                    <a:pt x="41" y="184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42" y="201"/>
                    <a:pt x="43" y="207"/>
                    <a:pt x="43" y="209"/>
                  </a:cubicBezTo>
                  <a:cubicBezTo>
                    <a:pt x="39" y="202"/>
                    <a:pt x="40" y="188"/>
                    <a:pt x="37" y="180"/>
                  </a:cubicBezTo>
                  <a:cubicBezTo>
                    <a:pt x="36" y="178"/>
                    <a:pt x="35" y="176"/>
                    <a:pt x="34" y="17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5" y="134"/>
                    <a:pt x="27" y="132"/>
                    <a:pt x="26" y="135"/>
                  </a:cubicBezTo>
                  <a:cubicBezTo>
                    <a:pt x="25" y="131"/>
                    <a:pt x="27" y="129"/>
                    <a:pt x="24" y="127"/>
                  </a:cubicBezTo>
                  <a:cubicBezTo>
                    <a:pt x="22" y="126"/>
                    <a:pt x="23" y="127"/>
                    <a:pt x="22" y="127"/>
                  </a:cubicBezTo>
                  <a:cubicBezTo>
                    <a:pt x="22" y="123"/>
                    <a:pt x="22" y="125"/>
                    <a:pt x="22" y="12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05"/>
                    <a:pt x="18" y="106"/>
                    <a:pt x="18" y="100"/>
                  </a:cubicBezTo>
                  <a:cubicBezTo>
                    <a:pt x="14" y="99"/>
                    <a:pt x="17" y="101"/>
                    <a:pt x="16" y="97"/>
                  </a:cubicBezTo>
                  <a:cubicBezTo>
                    <a:pt x="11" y="100"/>
                    <a:pt x="5" y="99"/>
                    <a:pt x="6" y="108"/>
                  </a:cubicBezTo>
                  <a:cubicBezTo>
                    <a:pt x="7" y="117"/>
                    <a:pt x="6" y="120"/>
                    <a:pt x="7" y="125"/>
                  </a:cubicBezTo>
                  <a:cubicBezTo>
                    <a:pt x="7" y="127"/>
                    <a:pt x="8" y="125"/>
                    <a:pt x="7" y="12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4"/>
                    <a:pt x="5" y="134"/>
                    <a:pt x="4" y="133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1"/>
                    <a:pt x="2" y="161"/>
                    <a:pt x="5" y="168"/>
                  </a:cubicBezTo>
                  <a:cubicBezTo>
                    <a:pt x="7" y="171"/>
                    <a:pt x="6" y="170"/>
                    <a:pt x="5" y="173"/>
                  </a:cubicBezTo>
                  <a:cubicBezTo>
                    <a:pt x="3" y="180"/>
                    <a:pt x="7" y="178"/>
                    <a:pt x="8" y="182"/>
                  </a:cubicBezTo>
                  <a:cubicBezTo>
                    <a:pt x="9" y="186"/>
                    <a:pt x="8" y="187"/>
                    <a:pt x="11" y="189"/>
                  </a:cubicBezTo>
                  <a:cubicBezTo>
                    <a:pt x="11" y="194"/>
                    <a:pt x="12" y="194"/>
                    <a:pt x="14" y="197"/>
                  </a:cubicBezTo>
                  <a:cubicBezTo>
                    <a:pt x="16" y="201"/>
                    <a:pt x="13" y="195"/>
                    <a:pt x="14" y="199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23"/>
                    <a:pt x="24" y="224"/>
                    <a:pt x="24" y="224"/>
                  </a:cubicBezTo>
                  <a:cubicBezTo>
                    <a:pt x="26" y="229"/>
                    <a:pt x="32" y="238"/>
                    <a:pt x="33" y="24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8" y="246"/>
                    <a:pt x="41" y="250"/>
                    <a:pt x="42" y="253"/>
                  </a:cubicBezTo>
                  <a:cubicBezTo>
                    <a:pt x="43" y="255"/>
                    <a:pt x="42" y="254"/>
                    <a:pt x="44" y="258"/>
                  </a:cubicBezTo>
                  <a:cubicBezTo>
                    <a:pt x="46" y="264"/>
                    <a:pt x="50" y="268"/>
                    <a:pt x="49" y="276"/>
                  </a:cubicBezTo>
                  <a:cubicBezTo>
                    <a:pt x="53" y="275"/>
                    <a:pt x="53" y="277"/>
                    <a:pt x="54" y="279"/>
                  </a:cubicBezTo>
                  <a:cubicBezTo>
                    <a:pt x="57" y="286"/>
                    <a:pt x="57" y="286"/>
                    <a:pt x="57" y="286"/>
                  </a:cubicBezTo>
                  <a:cubicBezTo>
                    <a:pt x="59" y="290"/>
                    <a:pt x="60" y="288"/>
                    <a:pt x="61" y="293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5" y="300"/>
                    <a:pt x="65" y="300"/>
                    <a:pt x="65" y="300"/>
                  </a:cubicBezTo>
                  <a:cubicBezTo>
                    <a:pt x="66" y="309"/>
                    <a:pt x="66" y="301"/>
                    <a:pt x="68" y="307"/>
                  </a:cubicBezTo>
                  <a:cubicBezTo>
                    <a:pt x="68" y="309"/>
                    <a:pt x="69" y="310"/>
                    <a:pt x="69" y="312"/>
                  </a:cubicBezTo>
                  <a:cubicBezTo>
                    <a:pt x="79" y="328"/>
                    <a:pt x="79" y="328"/>
                    <a:pt x="79" y="328"/>
                  </a:cubicBezTo>
                  <a:cubicBezTo>
                    <a:pt x="80" y="327"/>
                    <a:pt x="81" y="327"/>
                    <a:pt x="81" y="326"/>
                  </a:cubicBezTo>
                  <a:cubicBezTo>
                    <a:pt x="81" y="324"/>
                    <a:pt x="81" y="325"/>
                    <a:pt x="81" y="324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4" y="311"/>
                    <a:pt x="74" y="317"/>
                    <a:pt x="77" y="308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3" y="304"/>
                    <a:pt x="75" y="309"/>
                    <a:pt x="75" y="305"/>
                  </a:cubicBezTo>
                  <a:cubicBezTo>
                    <a:pt x="73" y="300"/>
                    <a:pt x="74" y="301"/>
                    <a:pt x="75" y="297"/>
                  </a:cubicBezTo>
                  <a:cubicBezTo>
                    <a:pt x="74" y="295"/>
                    <a:pt x="73" y="289"/>
                    <a:pt x="72" y="286"/>
                  </a:cubicBezTo>
                  <a:cubicBezTo>
                    <a:pt x="71" y="284"/>
                    <a:pt x="71" y="284"/>
                    <a:pt x="71" y="283"/>
                  </a:cubicBezTo>
                  <a:cubicBezTo>
                    <a:pt x="70" y="278"/>
                    <a:pt x="69" y="276"/>
                    <a:pt x="68" y="270"/>
                  </a:cubicBezTo>
                  <a:cubicBezTo>
                    <a:pt x="67" y="266"/>
                    <a:pt x="67" y="266"/>
                    <a:pt x="67" y="260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70" y="255"/>
                    <a:pt x="70" y="255"/>
                  </a:cubicBezTo>
                  <a:cubicBezTo>
                    <a:pt x="72" y="257"/>
                    <a:pt x="70" y="256"/>
                    <a:pt x="73" y="256"/>
                  </a:cubicBezTo>
                  <a:cubicBezTo>
                    <a:pt x="73" y="259"/>
                    <a:pt x="74" y="263"/>
                    <a:pt x="75" y="26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7" y="317"/>
                    <a:pt x="90" y="326"/>
                    <a:pt x="91" y="337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4" y="343"/>
                    <a:pt x="96" y="345"/>
                    <a:pt x="97" y="347"/>
                  </a:cubicBezTo>
                  <a:cubicBezTo>
                    <a:pt x="100" y="346"/>
                    <a:pt x="98" y="347"/>
                    <a:pt x="100" y="345"/>
                  </a:cubicBezTo>
                  <a:cubicBezTo>
                    <a:pt x="99" y="343"/>
                    <a:pt x="99" y="343"/>
                    <a:pt x="99" y="343"/>
                  </a:cubicBezTo>
                  <a:cubicBezTo>
                    <a:pt x="98" y="339"/>
                    <a:pt x="99" y="327"/>
                    <a:pt x="97" y="319"/>
                  </a:cubicBezTo>
                  <a:cubicBezTo>
                    <a:pt x="94" y="308"/>
                    <a:pt x="96" y="313"/>
                    <a:pt x="96" y="311"/>
                  </a:cubicBezTo>
                  <a:cubicBezTo>
                    <a:pt x="97" y="313"/>
                    <a:pt x="97" y="315"/>
                    <a:pt x="98" y="318"/>
                  </a:cubicBezTo>
                  <a:cubicBezTo>
                    <a:pt x="100" y="316"/>
                    <a:pt x="100" y="318"/>
                    <a:pt x="100" y="315"/>
                  </a:cubicBezTo>
                  <a:cubicBezTo>
                    <a:pt x="101" y="311"/>
                    <a:pt x="100" y="309"/>
                    <a:pt x="100" y="305"/>
                  </a:cubicBezTo>
                  <a:cubicBezTo>
                    <a:pt x="103" y="309"/>
                    <a:pt x="101" y="315"/>
                    <a:pt x="102" y="320"/>
                  </a:cubicBezTo>
                  <a:cubicBezTo>
                    <a:pt x="102" y="321"/>
                    <a:pt x="104" y="327"/>
                    <a:pt x="104" y="328"/>
                  </a:cubicBezTo>
                  <a:cubicBezTo>
                    <a:pt x="106" y="332"/>
                    <a:pt x="105" y="331"/>
                    <a:pt x="109" y="331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6" y="223"/>
                    <a:pt x="94" y="224"/>
                    <a:pt x="94" y="222"/>
                  </a:cubicBezTo>
                  <a:cubicBezTo>
                    <a:pt x="94" y="218"/>
                    <a:pt x="94" y="219"/>
                    <a:pt x="94" y="216"/>
                  </a:cubicBezTo>
                  <a:cubicBezTo>
                    <a:pt x="94" y="213"/>
                    <a:pt x="93" y="212"/>
                    <a:pt x="93" y="210"/>
                  </a:cubicBezTo>
                  <a:cubicBezTo>
                    <a:pt x="96" y="211"/>
                    <a:pt x="95" y="211"/>
                    <a:pt x="98" y="212"/>
                  </a:cubicBezTo>
                  <a:cubicBezTo>
                    <a:pt x="97" y="214"/>
                    <a:pt x="97" y="215"/>
                    <a:pt x="98" y="218"/>
                  </a:cubicBezTo>
                  <a:cubicBezTo>
                    <a:pt x="98" y="223"/>
                    <a:pt x="99" y="222"/>
                    <a:pt x="100" y="225"/>
                  </a:cubicBezTo>
                  <a:cubicBezTo>
                    <a:pt x="101" y="228"/>
                    <a:pt x="101" y="229"/>
                    <a:pt x="101" y="231"/>
                  </a:cubicBezTo>
                  <a:cubicBezTo>
                    <a:pt x="102" y="235"/>
                    <a:pt x="102" y="231"/>
                    <a:pt x="102" y="234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5" y="249"/>
                    <a:pt x="104" y="248"/>
                    <a:pt x="105" y="251"/>
                  </a:cubicBezTo>
                  <a:cubicBezTo>
                    <a:pt x="105" y="252"/>
                    <a:pt x="105" y="253"/>
                    <a:pt x="105" y="254"/>
                  </a:cubicBezTo>
                  <a:cubicBezTo>
                    <a:pt x="105" y="257"/>
                    <a:pt x="105" y="256"/>
                    <a:pt x="105" y="260"/>
                  </a:cubicBezTo>
                  <a:cubicBezTo>
                    <a:pt x="106" y="270"/>
                    <a:pt x="109" y="270"/>
                    <a:pt x="109" y="269"/>
                  </a:cubicBezTo>
                  <a:cubicBezTo>
                    <a:pt x="109" y="269"/>
                    <a:pt x="109" y="270"/>
                    <a:pt x="110" y="270"/>
                  </a:cubicBezTo>
                  <a:cubicBezTo>
                    <a:pt x="109" y="262"/>
                    <a:pt x="109" y="256"/>
                    <a:pt x="107" y="249"/>
                  </a:cubicBezTo>
                  <a:cubicBezTo>
                    <a:pt x="103" y="233"/>
                    <a:pt x="103" y="233"/>
                    <a:pt x="103" y="233"/>
                  </a:cubicBezTo>
                  <a:cubicBezTo>
                    <a:pt x="104" y="225"/>
                    <a:pt x="101" y="217"/>
                    <a:pt x="100" y="210"/>
                  </a:cubicBezTo>
                  <a:cubicBezTo>
                    <a:pt x="98" y="202"/>
                    <a:pt x="99" y="195"/>
                    <a:pt x="97" y="187"/>
                  </a:cubicBezTo>
                  <a:cubicBezTo>
                    <a:pt x="98" y="185"/>
                    <a:pt x="98" y="185"/>
                    <a:pt x="99" y="184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78"/>
                    <a:pt x="96" y="179"/>
                    <a:pt x="96" y="175"/>
                  </a:cubicBezTo>
                  <a:cubicBezTo>
                    <a:pt x="95" y="168"/>
                    <a:pt x="90" y="165"/>
                    <a:pt x="94" y="160"/>
                  </a:cubicBezTo>
                  <a:cubicBezTo>
                    <a:pt x="91" y="158"/>
                    <a:pt x="91" y="158"/>
                    <a:pt x="91" y="158"/>
                  </a:cubicBezTo>
                  <a:cubicBezTo>
                    <a:pt x="90" y="149"/>
                    <a:pt x="88" y="140"/>
                    <a:pt x="85" y="132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79" y="116"/>
                    <a:pt x="79" y="113"/>
                    <a:pt x="76" y="111"/>
                  </a:cubicBezTo>
                  <a:cubicBezTo>
                    <a:pt x="77" y="108"/>
                    <a:pt x="76" y="110"/>
                    <a:pt x="77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2"/>
                    <a:pt x="72" y="96"/>
                    <a:pt x="71" y="90"/>
                  </a:cubicBezTo>
                  <a:cubicBezTo>
                    <a:pt x="71" y="87"/>
                    <a:pt x="69" y="83"/>
                    <a:pt x="68" y="80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59" y="66"/>
                    <a:pt x="58" y="66"/>
                    <a:pt x="57" y="61"/>
                  </a:cubicBezTo>
                  <a:cubicBezTo>
                    <a:pt x="56" y="53"/>
                    <a:pt x="54" y="45"/>
                    <a:pt x="52" y="37"/>
                  </a:cubicBezTo>
                  <a:cubicBezTo>
                    <a:pt x="50" y="32"/>
                    <a:pt x="49" y="28"/>
                    <a:pt x="47" y="23"/>
                  </a:cubicBezTo>
                  <a:cubicBezTo>
                    <a:pt x="46" y="17"/>
                    <a:pt x="44" y="13"/>
                    <a:pt x="41" y="11"/>
                  </a:cubicBezTo>
                  <a:cubicBezTo>
                    <a:pt x="41" y="16"/>
                    <a:pt x="42" y="19"/>
                    <a:pt x="40" y="22"/>
                  </a:cubicBezTo>
                  <a:cubicBezTo>
                    <a:pt x="39" y="20"/>
                    <a:pt x="38" y="19"/>
                    <a:pt x="37" y="17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3" y="14"/>
                    <a:pt x="33" y="16"/>
                    <a:pt x="33" y="19"/>
                  </a:cubicBezTo>
                  <a:cubicBezTo>
                    <a:pt x="31" y="17"/>
                    <a:pt x="32" y="16"/>
                    <a:pt x="30" y="1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1"/>
                    <a:pt x="29" y="23"/>
                    <a:pt x="27" y="2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4"/>
                    <a:pt x="25" y="16"/>
                    <a:pt x="24" y="14"/>
                  </a:cubicBezTo>
                  <a:lnTo>
                    <a:pt x="26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5" name="Freeform 48"/>
            <p:cNvSpPr>
              <a:spLocks noEditPoints="1"/>
            </p:cNvSpPr>
            <p:nvPr/>
          </p:nvSpPr>
          <p:spPr bwMode="auto">
            <a:xfrm>
              <a:off x="4885485" y="4920112"/>
              <a:ext cx="107238" cy="360850"/>
            </a:xfrm>
            <a:custGeom>
              <a:avLst/>
              <a:gdLst>
                <a:gd name="T0" fmla="*/ 84 w 107"/>
                <a:gd name="T1" fmla="*/ 328 h 359"/>
                <a:gd name="T2" fmla="*/ 78 w 107"/>
                <a:gd name="T3" fmla="*/ 285 h 359"/>
                <a:gd name="T4" fmla="*/ 78 w 107"/>
                <a:gd name="T5" fmla="*/ 285 h 359"/>
                <a:gd name="T6" fmla="*/ 37 w 107"/>
                <a:gd name="T7" fmla="*/ 35 h 359"/>
                <a:gd name="T8" fmla="*/ 27 w 107"/>
                <a:gd name="T9" fmla="*/ 0 h 359"/>
                <a:gd name="T10" fmla="*/ 29 w 107"/>
                <a:gd name="T11" fmla="*/ 40 h 359"/>
                <a:gd name="T12" fmla="*/ 33 w 107"/>
                <a:gd name="T13" fmla="*/ 82 h 359"/>
                <a:gd name="T14" fmla="*/ 36 w 107"/>
                <a:gd name="T15" fmla="*/ 107 h 359"/>
                <a:gd name="T16" fmla="*/ 29 w 107"/>
                <a:gd name="T17" fmla="*/ 76 h 359"/>
                <a:gd name="T18" fmla="*/ 25 w 107"/>
                <a:gd name="T19" fmla="*/ 54 h 359"/>
                <a:gd name="T20" fmla="*/ 19 w 107"/>
                <a:gd name="T21" fmla="*/ 16 h 359"/>
                <a:gd name="T22" fmla="*/ 11 w 107"/>
                <a:gd name="T23" fmla="*/ 4 h 359"/>
                <a:gd name="T24" fmla="*/ 11 w 107"/>
                <a:gd name="T25" fmla="*/ 27 h 359"/>
                <a:gd name="T26" fmla="*/ 9 w 107"/>
                <a:gd name="T27" fmla="*/ 42 h 359"/>
                <a:gd name="T28" fmla="*/ 9 w 107"/>
                <a:gd name="T29" fmla="*/ 59 h 359"/>
                <a:gd name="T30" fmla="*/ 5 w 107"/>
                <a:gd name="T31" fmla="*/ 68 h 359"/>
                <a:gd name="T32" fmla="*/ 5 w 107"/>
                <a:gd name="T33" fmla="*/ 70 h 359"/>
                <a:gd name="T34" fmla="*/ 2 w 107"/>
                <a:gd name="T35" fmla="*/ 87 h 359"/>
                <a:gd name="T36" fmla="*/ 4 w 107"/>
                <a:gd name="T37" fmla="*/ 104 h 359"/>
                <a:gd name="T38" fmla="*/ 9 w 107"/>
                <a:gd name="T39" fmla="*/ 136 h 359"/>
                <a:gd name="T40" fmla="*/ 9 w 107"/>
                <a:gd name="T41" fmla="*/ 144 h 359"/>
                <a:gd name="T42" fmla="*/ 15 w 107"/>
                <a:gd name="T43" fmla="*/ 170 h 359"/>
                <a:gd name="T44" fmla="*/ 21 w 107"/>
                <a:gd name="T45" fmla="*/ 170 h 359"/>
                <a:gd name="T46" fmla="*/ 23 w 107"/>
                <a:gd name="T47" fmla="*/ 168 h 359"/>
                <a:gd name="T48" fmla="*/ 35 w 107"/>
                <a:gd name="T49" fmla="*/ 214 h 359"/>
                <a:gd name="T50" fmla="*/ 41 w 107"/>
                <a:gd name="T51" fmla="*/ 235 h 359"/>
                <a:gd name="T52" fmla="*/ 52 w 107"/>
                <a:gd name="T53" fmla="*/ 306 h 359"/>
                <a:gd name="T54" fmla="*/ 53 w 107"/>
                <a:gd name="T55" fmla="*/ 309 h 359"/>
                <a:gd name="T56" fmla="*/ 60 w 107"/>
                <a:gd name="T57" fmla="*/ 326 h 359"/>
                <a:gd name="T58" fmla="*/ 68 w 107"/>
                <a:gd name="T59" fmla="*/ 350 h 359"/>
                <a:gd name="T60" fmla="*/ 76 w 107"/>
                <a:gd name="T61" fmla="*/ 356 h 359"/>
                <a:gd name="T62" fmla="*/ 82 w 107"/>
                <a:gd name="T63" fmla="*/ 355 h 359"/>
                <a:gd name="T64" fmla="*/ 82 w 107"/>
                <a:gd name="T65" fmla="*/ 335 h 359"/>
                <a:gd name="T66" fmla="*/ 85 w 107"/>
                <a:gd name="T67" fmla="*/ 345 h 359"/>
                <a:gd name="T68" fmla="*/ 88 w 107"/>
                <a:gd name="T69" fmla="*/ 348 h 359"/>
                <a:gd name="T70" fmla="*/ 96 w 107"/>
                <a:gd name="T71" fmla="*/ 329 h 359"/>
                <a:gd name="T72" fmla="*/ 98 w 107"/>
                <a:gd name="T73" fmla="*/ 301 h 359"/>
                <a:gd name="T74" fmla="*/ 101 w 107"/>
                <a:gd name="T75" fmla="*/ 295 h 359"/>
                <a:gd name="T76" fmla="*/ 106 w 107"/>
                <a:gd name="T77" fmla="*/ 299 h 359"/>
                <a:gd name="T78" fmla="*/ 104 w 107"/>
                <a:gd name="T79" fmla="*/ 283 h 359"/>
                <a:gd name="T80" fmla="*/ 103 w 107"/>
                <a:gd name="T81" fmla="*/ 272 h 359"/>
                <a:gd name="T82" fmla="*/ 102 w 107"/>
                <a:gd name="T83" fmla="*/ 265 h 359"/>
                <a:gd name="T84" fmla="*/ 102 w 107"/>
                <a:gd name="T85" fmla="*/ 258 h 359"/>
                <a:gd name="T86" fmla="*/ 95 w 107"/>
                <a:gd name="T87" fmla="*/ 257 h 359"/>
                <a:gd name="T88" fmla="*/ 94 w 107"/>
                <a:gd name="T89" fmla="*/ 252 h 359"/>
                <a:gd name="T90" fmla="*/ 91 w 107"/>
                <a:gd name="T91" fmla="*/ 225 h 359"/>
                <a:gd name="T92" fmla="*/ 89 w 107"/>
                <a:gd name="T93" fmla="*/ 217 h 359"/>
                <a:gd name="T94" fmla="*/ 85 w 107"/>
                <a:gd name="T95" fmla="*/ 186 h 359"/>
                <a:gd name="T96" fmla="*/ 82 w 107"/>
                <a:gd name="T97" fmla="*/ 168 h 359"/>
                <a:gd name="T98" fmla="*/ 78 w 107"/>
                <a:gd name="T99" fmla="*/ 142 h 359"/>
                <a:gd name="T100" fmla="*/ 74 w 107"/>
                <a:gd name="T101" fmla="*/ 123 h 359"/>
                <a:gd name="T102" fmla="*/ 68 w 107"/>
                <a:gd name="T103" fmla="*/ 99 h 359"/>
                <a:gd name="T104" fmla="*/ 63 w 107"/>
                <a:gd name="T105" fmla="*/ 91 h 359"/>
                <a:gd name="T106" fmla="*/ 63 w 107"/>
                <a:gd name="T107" fmla="*/ 98 h 359"/>
                <a:gd name="T108" fmla="*/ 60 w 107"/>
                <a:gd name="T109" fmla="*/ 101 h 359"/>
                <a:gd name="T110" fmla="*/ 48 w 107"/>
                <a:gd name="T111" fmla="*/ 54 h 359"/>
                <a:gd name="T112" fmla="*/ 43 w 107"/>
                <a:gd name="T113" fmla="*/ 38 h 359"/>
                <a:gd name="T114" fmla="*/ 43 w 107"/>
                <a:gd name="T115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359">
                  <a:moveTo>
                    <a:pt x="82" y="326"/>
                  </a:moveTo>
                  <a:cubicBezTo>
                    <a:pt x="85" y="327"/>
                    <a:pt x="83" y="325"/>
                    <a:pt x="84" y="328"/>
                  </a:cubicBezTo>
                  <a:cubicBezTo>
                    <a:pt x="80" y="327"/>
                    <a:pt x="84" y="328"/>
                    <a:pt x="82" y="326"/>
                  </a:cubicBezTo>
                  <a:close/>
                  <a:moveTo>
                    <a:pt x="78" y="285"/>
                  </a:moveTo>
                  <a:cubicBezTo>
                    <a:pt x="80" y="287"/>
                    <a:pt x="78" y="283"/>
                    <a:pt x="80" y="287"/>
                  </a:cubicBezTo>
                  <a:cubicBezTo>
                    <a:pt x="77" y="286"/>
                    <a:pt x="80" y="287"/>
                    <a:pt x="78" y="285"/>
                  </a:cubicBezTo>
                  <a:close/>
                  <a:moveTo>
                    <a:pt x="44" y="34"/>
                  </a:moveTo>
                  <a:cubicBezTo>
                    <a:pt x="39" y="33"/>
                    <a:pt x="40" y="35"/>
                    <a:pt x="37" y="35"/>
                  </a:cubicBezTo>
                  <a:cubicBezTo>
                    <a:pt x="36" y="26"/>
                    <a:pt x="35" y="21"/>
                    <a:pt x="32" y="11"/>
                  </a:cubicBezTo>
                  <a:cubicBezTo>
                    <a:pt x="30" y="3"/>
                    <a:pt x="34" y="1"/>
                    <a:pt x="27" y="0"/>
                  </a:cubicBezTo>
                  <a:cubicBezTo>
                    <a:pt x="26" y="3"/>
                    <a:pt x="25" y="5"/>
                    <a:pt x="26" y="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7"/>
                    <a:pt x="30" y="56"/>
                    <a:pt x="31" y="61"/>
                  </a:cubicBezTo>
                  <a:cubicBezTo>
                    <a:pt x="32" y="70"/>
                    <a:pt x="33" y="74"/>
                    <a:pt x="33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1" y="105"/>
                    <a:pt x="34" y="97"/>
                    <a:pt x="30" y="87"/>
                  </a:cubicBezTo>
                  <a:cubicBezTo>
                    <a:pt x="28" y="81"/>
                    <a:pt x="30" y="82"/>
                    <a:pt x="29" y="76"/>
                  </a:cubicBezTo>
                  <a:cubicBezTo>
                    <a:pt x="28" y="73"/>
                    <a:pt x="27" y="69"/>
                    <a:pt x="26" y="66"/>
                  </a:cubicBezTo>
                  <a:cubicBezTo>
                    <a:pt x="26" y="62"/>
                    <a:pt x="26" y="57"/>
                    <a:pt x="25" y="54"/>
                  </a:cubicBezTo>
                  <a:cubicBezTo>
                    <a:pt x="23" y="46"/>
                    <a:pt x="21" y="27"/>
                    <a:pt x="21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7"/>
                    <a:pt x="19" y="10"/>
                    <a:pt x="17" y="1"/>
                  </a:cubicBezTo>
                  <a:cubicBezTo>
                    <a:pt x="11" y="3"/>
                    <a:pt x="17" y="3"/>
                    <a:pt x="11" y="4"/>
                  </a:cubicBezTo>
                  <a:cubicBezTo>
                    <a:pt x="11" y="6"/>
                    <a:pt x="10" y="23"/>
                    <a:pt x="9" y="2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30"/>
                    <a:pt x="10" y="28"/>
                    <a:pt x="11" y="35"/>
                  </a:cubicBezTo>
                  <a:cubicBezTo>
                    <a:pt x="11" y="39"/>
                    <a:pt x="10" y="39"/>
                    <a:pt x="9" y="42"/>
                  </a:cubicBezTo>
                  <a:cubicBezTo>
                    <a:pt x="8" y="51"/>
                    <a:pt x="11" y="44"/>
                    <a:pt x="11" y="50"/>
                  </a:cubicBezTo>
                  <a:cubicBezTo>
                    <a:pt x="10" y="52"/>
                    <a:pt x="9" y="53"/>
                    <a:pt x="9" y="59"/>
                  </a:cubicBezTo>
                  <a:cubicBezTo>
                    <a:pt x="6" y="58"/>
                    <a:pt x="7" y="58"/>
                    <a:pt x="4" y="5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4" y="69"/>
                    <a:pt x="7" y="69"/>
                    <a:pt x="5" y="70"/>
                  </a:cubicBezTo>
                  <a:cubicBezTo>
                    <a:pt x="0" y="74"/>
                    <a:pt x="5" y="78"/>
                    <a:pt x="3" y="85"/>
                  </a:cubicBezTo>
                  <a:cubicBezTo>
                    <a:pt x="2" y="86"/>
                    <a:pt x="3" y="84"/>
                    <a:pt x="2" y="87"/>
                  </a:cubicBezTo>
                  <a:cubicBezTo>
                    <a:pt x="3" y="90"/>
                    <a:pt x="3" y="88"/>
                    <a:pt x="4" y="91"/>
                  </a:cubicBezTo>
                  <a:cubicBezTo>
                    <a:pt x="4" y="96"/>
                    <a:pt x="2" y="98"/>
                    <a:pt x="4" y="104"/>
                  </a:cubicBezTo>
                  <a:cubicBezTo>
                    <a:pt x="5" y="109"/>
                    <a:pt x="3" y="112"/>
                    <a:pt x="5" y="11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7"/>
                  </a:cubicBezTo>
                  <a:cubicBezTo>
                    <a:pt x="9" y="138"/>
                    <a:pt x="9" y="142"/>
                    <a:pt x="9" y="144"/>
                  </a:cubicBezTo>
                  <a:cubicBezTo>
                    <a:pt x="11" y="145"/>
                    <a:pt x="10" y="143"/>
                    <a:pt x="10" y="145"/>
                  </a:cubicBezTo>
                  <a:cubicBezTo>
                    <a:pt x="11" y="154"/>
                    <a:pt x="14" y="162"/>
                    <a:pt x="15" y="170"/>
                  </a:cubicBezTo>
                  <a:cubicBezTo>
                    <a:pt x="17" y="170"/>
                    <a:pt x="17" y="169"/>
                    <a:pt x="19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1" y="170"/>
                    <a:pt x="21" y="171"/>
                    <a:pt x="21" y="171"/>
                  </a:cubicBezTo>
                  <a:cubicBezTo>
                    <a:pt x="22" y="168"/>
                    <a:pt x="21" y="169"/>
                    <a:pt x="23" y="168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3" y="212"/>
                    <a:pt x="34" y="212"/>
                    <a:pt x="35" y="214"/>
                  </a:cubicBezTo>
                  <a:cubicBezTo>
                    <a:pt x="35" y="217"/>
                    <a:pt x="33" y="216"/>
                    <a:pt x="37" y="218"/>
                  </a:cubicBezTo>
                  <a:cubicBezTo>
                    <a:pt x="38" y="225"/>
                    <a:pt x="40" y="227"/>
                    <a:pt x="41" y="235"/>
                  </a:cubicBezTo>
                  <a:cubicBezTo>
                    <a:pt x="51" y="297"/>
                    <a:pt x="51" y="297"/>
                    <a:pt x="51" y="297"/>
                  </a:cubicBezTo>
                  <a:cubicBezTo>
                    <a:pt x="52" y="301"/>
                    <a:pt x="51" y="303"/>
                    <a:pt x="52" y="306"/>
                  </a:cubicBezTo>
                  <a:cubicBezTo>
                    <a:pt x="52" y="307"/>
                    <a:pt x="53" y="308"/>
                    <a:pt x="53" y="308"/>
                  </a:cubicBezTo>
                  <a:cubicBezTo>
                    <a:pt x="53" y="308"/>
                    <a:pt x="53" y="309"/>
                    <a:pt x="53" y="309"/>
                  </a:cubicBezTo>
                  <a:cubicBezTo>
                    <a:pt x="58" y="319"/>
                    <a:pt x="58" y="319"/>
                    <a:pt x="58" y="319"/>
                  </a:cubicBezTo>
                  <a:cubicBezTo>
                    <a:pt x="61" y="323"/>
                    <a:pt x="59" y="321"/>
                    <a:pt x="60" y="326"/>
                  </a:cubicBezTo>
                  <a:cubicBezTo>
                    <a:pt x="66" y="350"/>
                    <a:pt x="66" y="350"/>
                    <a:pt x="66" y="350"/>
                  </a:cubicBezTo>
                  <a:cubicBezTo>
                    <a:pt x="69" y="350"/>
                    <a:pt x="67" y="350"/>
                    <a:pt x="68" y="350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4" y="351"/>
                    <a:pt x="74" y="353"/>
                    <a:pt x="76" y="356"/>
                  </a:cubicBezTo>
                  <a:cubicBezTo>
                    <a:pt x="78" y="359"/>
                    <a:pt x="78" y="359"/>
                    <a:pt x="78" y="359"/>
                  </a:cubicBezTo>
                  <a:cubicBezTo>
                    <a:pt x="82" y="355"/>
                    <a:pt x="82" y="355"/>
                    <a:pt x="82" y="355"/>
                  </a:cubicBezTo>
                  <a:cubicBezTo>
                    <a:pt x="82" y="350"/>
                    <a:pt x="82" y="345"/>
                    <a:pt x="82" y="340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1" y="333"/>
                    <a:pt x="82" y="331"/>
                  </a:cubicBezTo>
                  <a:cubicBezTo>
                    <a:pt x="88" y="334"/>
                    <a:pt x="83" y="339"/>
                    <a:pt x="85" y="345"/>
                  </a:cubicBezTo>
                  <a:cubicBezTo>
                    <a:pt x="87" y="348"/>
                    <a:pt x="87" y="346"/>
                    <a:pt x="87" y="352"/>
                  </a:cubicBezTo>
                  <a:cubicBezTo>
                    <a:pt x="88" y="351"/>
                    <a:pt x="88" y="354"/>
                    <a:pt x="88" y="348"/>
                  </a:cubicBezTo>
                  <a:cubicBezTo>
                    <a:pt x="90" y="350"/>
                    <a:pt x="90" y="351"/>
                    <a:pt x="92" y="348"/>
                  </a:cubicBezTo>
                  <a:cubicBezTo>
                    <a:pt x="95" y="342"/>
                    <a:pt x="92" y="335"/>
                    <a:pt x="96" y="329"/>
                  </a:cubicBezTo>
                  <a:cubicBezTo>
                    <a:pt x="94" y="327"/>
                    <a:pt x="94" y="327"/>
                    <a:pt x="94" y="327"/>
                  </a:cubicBezTo>
                  <a:cubicBezTo>
                    <a:pt x="100" y="315"/>
                    <a:pt x="95" y="309"/>
                    <a:pt x="98" y="301"/>
                  </a:cubicBezTo>
                  <a:cubicBezTo>
                    <a:pt x="100" y="296"/>
                    <a:pt x="98" y="297"/>
                    <a:pt x="99" y="295"/>
                  </a:cubicBezTo>
                  <a:cubicBezTo>
                    <a:pt x="101" y="292"/>
                    <a:pt x="99" y="295"/>
                    <a:pt x="101" y="295"/>
                  </a:cubicBezTo>
                  <a:cubicBezTo>
                    <a:pt x="104" y="293"/>
                    <a:pt x="104" y="293"/>
                    <a:pt x="104" y="293"/>
                  </a:cubicBezTo>
                  <a:cubicBezTo>
                    <a:pt x="104" y="297"/>
                    <a:pt x="104" y="297"/>
                    <a:pt x="106" y="299"/>
                  </a:cubicBezTo>
                  <a:cubicBezTo>
                    <a:pt x="104" y="293"/>
                    <a:pt x="107" y="293"/>
                    <a:pt x="103" y="291"/>
                  </a:cubicBezTo>
                  <a:cubicBezTo>
                    <a:pt x="107" y="287"/>
                    <a:pt x="104" y="289"/>
                    <a:pt x="104" y="283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2" y="273"/>
                    <a:pt x="104" y="278"/>
                    <a:pt x="103" y="272"/>
                  </a:cubicBezTo>
                  <a:cubicBezTo>
                    <a:pt x="103" y="269"/>
                    <a:pt x="103" y="269"/>
                    <a:pt x="103" y="266"/>
                  </a:cubicBezTo>
                  <a:cubicBezTo>
                    <a:pt x="103" y="265"/>
                    <a:pt x="102" y="265"/>
                    <a:pt x="102" y="265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1"/>
                    <a:pt x="101" y="262"/>
                    <a:pt x="102" y="258"/>
                  </a:cubicBezTo>
                  <a:cubicBezTo>
                    <a:pt x="100" y="257"/>
                    <a:pt x="102" y="257"/>
                    <a:pt x="99" y="257"/>
                  </a:cubicBezTo>
                  <a:cubicBezTo>
                    <a:pt x="99" y="257"/>
                    <a:pt x="97" y="257"/>
                    <a:pt x="95" y="257"/>
                  </a:cubicBezTo>
                  <a:cubicBezTo>
                    <a:pt x="95" y="257"/>
                    <a:pt x="95" y="254"/>
                    <a:pt x="95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4" y="246"/>
                    <a:pt x="92" y="239"/>
                    <a:pt x="93" y="233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91" y="225"/>
                    <a:pt x="91" y="223"/>
                    <a:pt x="91" y="222"/>
                  </a:cubicBezTo>
                  <a:cubicBezTo>
                    <a:pt x="90" y="220"/>
                    <a:pt x="90" y="219"/>
                    <a:pt x="89" y="21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5" y="184"/>
                    <a:pt x="86" y="190"/>
                    <a:pt x="85" y="186"/>
                  </a:cubicBezTo>
                  <a:cubicBezTo>
                    <a:pt x="84" y="183"/>
                    <a:pt x="85" y="182"/>
                    <a:pt x="84" y="179"/>
                  </a:cubicBezTo>
                  <a:cubicBezTo>
                    <a:pt x="84" y="176"/>
                    <a:pt x="82" y="172"/>
                    <a:pt x="82" y="168"/>
                  </a:cubicBezTo>
                  <a:cubicBezTo>
                    <a:pt x="82" y="164"/>
                    <a:pt x="79" y="160"/>
                    <a:pt x="81" y="156"/>
                  </a:cubicBezTo>
                  <a:cubicBezTo>
                    <a:pt x="77" y="151"/>
                    <a:pt x="80" y="149"/>
                    <a:pt x="78" y="14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5" y="128"/>
                    <a:pt x="76" y="128"/>
                    <a:pt x="74" y="123"/>
                  </a:cubicBezTo>
                  <a:cubicBezTo>
                    <a:pt x="72" y="118"/>
                    <a:pt x="72" y="115"/>
                    <a:pt x="71" y="111"/>
                  </a:cubicBezTo>
                  <a:cubicBezTo>
                    <a:pt x="69" y="108"/>
                    <a:pt x="69" y="103"/>
                    <a:pt x="68" y="99"/>
                  </a:cubicBezTo>
                  <a:cubicBezTo>
                    <a:pt x="67" y="95"/>
                    <a:pt x="66" y="92"/>
                    <a:pt x="63" y="90"/>
                  </a:cubicBezTo>
                  <a:cubicBezTo>
                    <a:pt x="63" y="90"/>
                    <a:pt x="63" y="91"/>
                    <a:pt x="63" y="91"/>
                  </a:cubicBezTo>
                  <a:cubicBezTo>
                    <a:pt x="63" y="91"/>
                    <a:pt x="63" y="91"/>
                    <a:pt x="62" y="91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4" y="108"/>
                    <a:pt x="67" y="108"/>
                    <a:pt x="66" y="122"/>
                  </a:cubicBezTo>
                  <a:cubicBezTo>
                    <a:pt x="60" y="119"/>
                    <a:pt x="63" y="105"/>
                    <a:pt x="60" y="101"/>
                  </a:cubicBezTo>
                  <a:cubicBezTo>
                    <a:pt x="55" y="95"/>
                    <a:pt x="53" y="74"/>
                    <a:pt x="51" y="66"/>
                  </a:cubicBezTo>
                  <a:cubicBezTo>
                    <a:pt x="50" y="62"/>
                    <a:pt x="49" y="58"/>
                    <a:pt x="48" y="54"/>
                  </a:cubicBezTo>
                  <a:cubicBezTo>
                    <a:pt x="46" y="50"/>
                    <a:pt x="44" y="49"/>
                    <a:pt x="44" y="43"/>
                  </a:cubicBezTo>
                  <a:cubicBezTo>
                    <a:pt x="43" y="39"/>
                    <a:pt x="44" y="42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1" y="33"/>
                    <a:pt x="42" y="35"/>
                    <a:pt x="43" y="34"/>
                  </a:cubicBezTo>
                  <a:lnTo>
                    <a:pt x="44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4599779" y="5357673"/>
              <a:ext cx="91582" cy="320930"/>
            </a:xfrm>
            <a:custGeom>
              <a:avLst/>
              <a:gdLst>
                <a:gd name="T0" fmla="*/ 55 w 91"/>
                <a:gd name="T1" fmla="*/ 202 h 319"/>
                <a:gd name="T2" fmla="*/ 18 w 91"/>
                <a:gd name="T3" fmla="*/ 199 h 319"/>
                <a:gd name="T4" fmla="*/ 54 w 91"/>
                <a:gd name="T5" fmla="*/ 191 h 319"/>
                <a:gd name="T6" fmla="*/ 64 w 91"/>
                <a:gd name="T7" fmla="*/ 137 h 319"/>
                <a:gd name="T8" fmla="*/ 61 w 91"/>
                <a:gd name="T9" fmla="*/ 103 h 319"/>
                <a:gd name="T10" fmla="*/ 34 w 91"/>
                <a:gd name="T11" fmla="*/ 66 h 319"/>
                <a:gd name="T12" fmla="*/ 67 w 91"/>
                <a:gd name="T13" fmla="*/ 51 h 319"/>
                <a:gd name="T14" fmla="*/ 31 w 91"/>
                <a:gd name="T15" fmla="*/ 39 h 319"/>
                <a:gd name="T16" fmla="*/ 52 w 91"/>
                <a:gd name="T17" fmla="*/ 4 h 319"/>
                <a:gd name="T18" fmla="*/ 54 w 91"/>
                <a:gd name="T19" fmla="*/ 21 h 319"/>
                <a:gd name="T20" fmla="*/ 61 w 91"/>
                <a:gd name="T21" fmla="*/ 79 h 319"/>
                <a:gd name="T22" fmla="*/ 56 w 91"/>
                <a:gd name="T23" fmla="*/ 75 h 319"/>
                <a:gd name="T24" fmla="*/ 45 w 91"/>
                <a:gd name="T25" fmla="*/ 34 h 319"/>
                <a:gd name="T26" fmla="*/ 35 w 91"/>
                <a:gd name="T27" fmla="*/ 19 h 319"/>
                <a:gd name="T28" fmla="*/ 26 w 91"/>
                <a:gd name="T29" fmla="*/ 15 h 319"/>
                <a:gd name="T30" fmla="*/ 19 w 91"/>
                <a:gd name="T31" fmla="*/ 28 h 319"/>
                <a:gd name="T32" fmla="*/ 18 w 91"/>
                <a:gd name="T33" fmla="*/ 51 h 319"/>
                <a:gd name="T34" fmla="*/ 9 w 91"/>
                <a:gd name="T35" fmla="*/ 83 h 319"/>
                <a:gd name="T36" fmla="*/ 10 w 91"/>
                <a:gd name="T37" fmla="*/ 117 h 319"/>
                <a:gd name="T38" fmla="*/ 2 w 91"/>
                <a:gd name="T39" fmla="*/ 138 h 319"/>
                <a:gd name="T40" fmla="*/ 9 w 91"/>
                <a:gd name="T41" fmla="*/ 194 h 319"/>
                <a:gd name="T42" fmla="*/ 11 w 91"/>
                <a:gd name="T43" fmla="*/ 192 h 319"/>
                <a:gd name="T44" fmla="*/ 11 w 91"/>
                <a:gd name="T45" fmla="*/ 208 h 319"/>
                <a:gd name="T46" fmla="*/ 17 w 91"/>
                <a:gd name="T47" fmla="*/ 224 h 319"/>
                <a:gd name="T48" fmla="*/ 21 w 91"/>
                <a:gd name="T49" fmla="*/ 215 h 319"/>
                <a:gd name="T50" fmla="*/ 33 w 91"/>
                <a:gd name="T51" fmla="*/ 255 h 319"/>
                <a:gd name="T52" fmla="*/ 54 w 91"/>
                <a:gd name="T53" fmla="*/ 290 h 319"/>
                <a:gd name="T54" fmla="*/ 50 w 91"/>
                <a:gd name="T55" fmla="*/ 247 h 319"/>
                <a:gd name="T56" fmla="*/ 53 w 91"/>
                <a:gd name="T57" fmla="*/ 224 h 319"/>
                <a:gd name="T58" fmla="*/ 61 w 91"/>
                <a:gd name="T59" fmla="*/ 286 h 319"/>
                <a:gd name="T60" fmla="*/ 68 w 91"/>
                <a:gd name="T61" fmla="*/ 307 h 319"/>
                <a:gd name="T62" fmla="*/ 65 w 91"/>
                <a:gd name="T63" fmla="*/ 275 h 319"/>
                <a:gd name="T64" fmla="*/ 68 w 91"/>
                <a:gd name="T65" fmla="*/ 244 h 319"/>
                <a:gd name="T66" fmla="*/ 68 w 91"/>
                <a:gd name="T67" fmla="*/ 197 h 319"/>
                <a:gd name="T68" fmla="*/ 65 w 91"/>
                <a:gd name="T69" fmla="*/ 172 h 319"/>
                <a:gd name="T70" fmla="*/ 64 w 91"/>
                <a:gd name="T71" fmla="*/ 141 h 319"/>
                <a:gd name="T72" fmla="*/ 72 w 91"/>
                <a:gd name="T73" fmla="*/ 208 h 319"/>
                <a:gd name="T74" fmla="*/ 75 w 91"/>
                <a:gd name="T75" fmla="*/ 231 h 319"/>
                <a:gd name="T76" fmla="*/ 83 w 91"/>
                <a:gd name="T77" fmla="*/ 242 h 319"/>
                <a:gd name="T78" fmla="*/ 76 w 91"/>
                <a:gd name="T79" fmla="*/ 244 h 319"/>
                <a:gd name="T80" fmla="*/ 83 w 91"/>
                <a:gd name="T81" fmla="*/ 256 h 319"/>
                <a:gd name="T82" fmla="*/ 86 w 91"/>
                <a:gd name="T83" fmla="*/ 235 h 319"/>
                <a:gd name="T84" fmla="*/ 87 w 91"/>
                <a:gd name="T85" fmla="*/ 222 h 319"/>
                <a:gd name="T86" fmla="*/ 90 w 91"/>
                <a:gd name="T87" fmla="*/ 190 h 319"/>
                <a:gd name="T88" fmla="*/ 85 w 91"/>
                <a:gd name="T89" fmla="*/ 120 h 319"/>
                <a:gd name="T90" fmla="*/ 82 w 91"/>
                <a:gd name="T91" fmla="*/ 105 h 319"/>
                <a:gd name="T92" fmla="*/ 84 w 91"/>
                <a:gd name="T93" fmla="*/ 92 h 319"/>
                <a:gd name="T94" fmla="*/ 78 w 91"/>
                <a:gd name="T95" fmla="*/ 76 h 319"/>
                <a:gd name="T96" fmla="*/ 72 w 91"/>
                <a:gd name="T97" fmla="*/ 45 h 319"/>
                <a:gd name="T98" fmla="*/ 63 w 91"/>
                <a:gd name="T99" fmla="*/ 15 h 319"/>
                <a:gd name="T100" fmla="*/ 60 w 91"/>
                <a:gd name="T101" fmla="*/ 2 h 319"/>
                <a:gd name="T102" fmla="*/ 56 w 91"/>
                <a:gd name="T103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" h="319">
                  <a:moveTo>
                    <a:pt x="55" y="202"/>
                  </a:moveTo>
                  <a:cubicBezTo>
                    <a:pt x="57" y="201"/>
                    <a:pt x="59" y="201"/>
                    <a:pt x="60" y="204"/>
                  </a:cubicBezTo>
                  <a:cubicBezTo>
                    <a:pt x="60" y="207"/>
                    <a:pt x="58" y="221"/>
                    <a:pt x="57" y="210"/>
                  </a:cubicBezTo>
                  <a:cubicBezTo>
                    <a:pt x="56" y="205"/>
                    <a:pt x="56" y="204"/>
                    <a:pt x="55" y="202"/>
                  </a:cubicBezTo>
                  <a:close/>
                  <a:moveTo>
                    <a:pt x="18" y="199"/>
                  </a:moveTo>
                  <a:cubicBezTo>
                    <a:pt x="18" y="200"/>
                    <a:pt x="19" y="198"/>
                    <a:pt x="19" y="201"/>
                  </a:cubicBezTo>
                  <a:cubicBezTo>
                    <a:pt x="18" y="203"/>
                    <a:pt x="19" y="201"/>
                    <a:pt x="18" y="203"/>
                  </a:cubicBezTo>
                  <a:lnTo>
                    <a:pt x="18" y="199"/>
                  </a:lnTo>
                  <a:close/>
                  <a:moveTo>
                    <a:pt x="54" y="191"/>
                  </a:moveTo>
                  <a:cubicBezTo>
                    <a:pt x="54" y="190"/>
                    <a:pt x="53" y="188"/>
                    <a:pt x="57" y="191"/>
                  </a:cubicBezTo>
                  <a:cubicBezTo>
                    <a:pt x="56" y="191"/>
                    <a:pt x="59" y="192"/>
                    <a:pt x="55" y="191"/>
                  </a:cubicBezTo>
                  <a:cubicBezTo>
                    <a:pt x="53" y="191"/>
                    <a:pt x="55" y="191"/>
                    <a:pt x="54" y="191"/>
                  </a:cubicBezTo>
                  <a:close/>
                  <a:moveTo>
                    <a:pt x="61" y="103"/>
                  </a:moveTo>
                  <a:cubicBezTo>
                    <a:pt x="64" y="106"/>
                    <a:pt x="63" y="113"/>
                    <a:pt x="64" y="118"/>
                  </a:cubicBezTo>
                  <a:cubicBezTo>
                    <a:pt x="64" y="121"/>
                    <a:pt x="64" y="124"/>
                    <a:pt x="64" y="127"/>
                  </a:cubicBezTo>
                  <a:cubicBezTo>
                    <a:pt x="66" y="142"/>
                    <a:pt x="65" y="135"/>
                    <a:pt x="64" y="137"/>
                  </a:cubicBezTo>
                  <a:cubicBezTo>
                    <a:pt x="61" y="130"/>
                    <a:pt x="64" y="129"/>
                    <a:pt x="61" y="114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0" y="101"/>
                    <a:pt x="61" y="104"/>
                    <a:pt x="62" y="103"/>
                  </a:cubicBezTo>
                  <a:lnTo>
                    <a:pt x="61" y="103"/>
                  </a:lnTo>
                  <a:close/>
                  <a:moveTo>
                    <a:pt x="36" y="76"/>
                  </a:moveTo>
                  <a:cubicBezTo>
                    <a:pt x="37" y="78"/>
                    <a:pt x="37" y="77"/>
                    <a:pt x="36" y="79"/>
                  </a:cubicBezTo>
                  <a:cubicBezTo>
                    <a:pt x="36" y="79"/>
                    <a:pt x="34" y="79"/>
                    <a:pt x="36" y="76"/>
                  </a:cubicBezTo>
                  <a:close/>
                  <a:moveTo>
                    <a:pt x="34" y="66"/>
                  </a:moveTo>
                  <a:cubicBezTo>
                    <a:pt x="34" y="68"/>
                    <a:pt x="34" y="67"/>
                    <a:pt x="34" y="68"/>
                  </a:cubicBezTo>
                  <a:cubicBezTo>
                    <a:pt x="32" y="65"/>
                    <a:pt x="32" y="65"/>
                    <a:pt x="34" y="63"/>
                  </a:cubicBezTo>
                  <a:cubicBezTo>
                    <a:pt x="34" y="64"/>
                    <a:pt x="34" y="61"/>
                    <a:pt x="34" y="6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49"/>
                    <a:pt x="68" y="51"/>
                  </a:cubicBezTo>
                  <a:cubicBezTo>
                    <a:pt x="68" y="52"/>
                    <a:pt x="68" y="54"/>
                    <a:pt x="67" y="51"/>
                  </a:cubicBezTo>
                  <a:close/>
                  <a:moveTo>
                    <a:pt x="32" y="42"/>
                  </a:moveTo>
                  <a:cubicBezTo>
                    <a:pt x="32" y="41"/>
                    <a:pt x="32" y="42"/>
                    <a:pt x="31" y="39"/>
                  </a:cubicBezTo>
                  <a:cubicBezTo>
                    <a:pt x="30" y="36"/>
                    <a:pt x="31" y="39"/>
                    <a:pt x="31" y="38"/>
                  </a:cubicBezTo>
                  <a:cubicBezTo>
                    <a:pt x="34" y="39"/>
                    <a:pt x="34" y="38"/>
                    <a:pt x="32" y="42"/>
                  </a:cubicBezTo>
                  <a:close/>
                  <a:moveTo>
                    <a:pt x="55" y="1"/>
                  </a:moveTo>
                  <a:cubicBezTo>
                    <a:pt x="51" y="2"/>
                    <a:pt x="54" y="0"/>
                    <a:pt x="52" y="4"/>
                  </a:cubicBezTo>
                  <a:cubicBezTo>
                    <a:pt x="52" y="4"/>
                    <a:pt x="52" y="5"/>
                    <a:pt x="52" y="5"/>
                  </a:cubicBezTo>
                  <a:cubicBezTo>
                    <a:pt x="52" y="8"/>
                    <a:pt x="53" y="9"/>
                    <a:pt x="53" y="11"/>
                  </a:cubicBezTo>
                  <a:cubicBezTo>
                    <a:pt x="53" y="19"/>
                    <a:pt x="53" y="11"/>
                    <a:pt x="54" y="16"/>
                  </a:cubicBezTo>
                  <a:cubicBezTo>
                    <a:pt x="54" y="17"/>
                    <a:pt x="54" y="17"/>
                    <a:pt x="54" y="21"/>
                  </a:cubicBezTo>
                  <a:cubicBezTo>
                    <a:pt x="54" y="28"/>
                    <a:pt x="56" y="36"/>
                    <a:pt x="56" y="41"/>
                  </a:cubicBezTo>
                  <a:cubicBezTo>
                    <a:pt x="57" y="45"/>
                    <a:pt x="58" y="48"/>
                    <a:pt x="58" y="51"/>
                  </a:cubicBezTo>
                  <a:cubicBezTo>
                    <a:pt x="59" y="55"/>
                    <a:pt x="57" y="54"/>
                    <a:pt x="58" y="61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80"/>
                    <a:pt x="62" y="80"/>
                  </a:cubicBezTo>
                  <a:cubicBezTo>
                    <a:pt x="61" y="85"/>
                    <a:pt x="63" y="93"/>
                    <a:pt x="62" y="96"/>
                  </a:cubicBezTo>
                  <a:cubicBezTo>
                    <a:pt x="59" y="94"/>
                    <a:pt x="61" y="95"/>
                    <a:pt x="59" y="89"/>
                  </a:cubicBezTo>
                  <a:cubicBezTo>
                    <a:pt x="58" y="85"/>
                    <a:pt x="60" y="76"/>
                    <a:pt x="56" y="75"/>
                  </a:cubicBezTo>
                  <a:cubicBezTo>
                    <a:pt x="58" y="72"/>
                    <a:pt x="55" y="68"/>
                    <a:pt x="54" y="64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6"/>
                    <a:pt x="50" y="33"/>
                    <a:pt x="47" y="31"/>
                  </a:cubicBezTo>
                  <a:cubicBezTo>
                    <a:pt x="43" y="34"/>
                    <a:pt x="47" y="31"/>
                    <a:pt x="45" y="34"/>
                  </a:cubicBezTo>
                  <a:cubicBezTo>
                    <a:pt x="43" y="36"/>
                    <a:pt x="41" y="33"/>
                    <a:pt x="41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31"/>
                    <a:pt x="38" y="30"/>
                  </a:cubicBezTo>
                  <a:cubicBezTo>
                    <a:pt x="38" y="25"/>
                    <a:pt x="40" y="21"/>
                    <a:pt x="35" y="19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6"/>
                    <a:pt x="31" y="22"/>
                    <a:pt x="32" y="28"/>
                  </a:cubicBezTo>
                  <a:cubicBezTo>
                    <a:pt x="30" y="27"/>
                    <a:pt x="30" y="26"/>
                    <a:pt x="28" y="24"/>
                  </a:cubicBezTo>
                  <a:cubicBezTo>
                    <a:pt x="28" y="23"/>
                    <a:pt x="24" y="21"/>
                    <a:pt x="26" y="15"/>
                  </a:cubicBezTo>
                  <a:cubicBezTo>
                    <a:pt x="19" y="14"/>
                    <a:pt x="24" y="13"/>
                    <a:pt x="19" y="11"/>
                  </a:cubicBezTo>
                  <a:cubicBezTo>
                    <a:pt x="20" y="13"/>
                    <a:pt x="20" y="13"/>
                    <a:pt x="21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22"/>
                    <a:pt x="19" y="22"/>
                    <a:pt x="19" y="28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3"/>
                    <a:pt x="17" y="32"/>
                    <a:pt x="16" y="36"/>
                  </a:cubicBezTo>
                  <a:cubicBezTo>
                    <a:pt x="21" y="34"/>
                    <a:pt x="17" y="38"/>
                    <a:pt x="19" y="43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6"/>
                    <a:pt x="18" y="55"/>
                    <a:pt x="19" y="58"/>
                  </a:cubicBezTo>
                  <a:cubicBezTo>
                    <a:pt x="17" y="62"/>
                    <a:pt x="17" y="65"/>
                    <a:pt x="18" y="69"/>
                  </a:cubicBezTo>
                  <a:cubicBezTo>
                    <a:pt x="14" y="72"/>
                    <a:pt x="10" y="75"/>
                    <a:pt x="12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96"/>
                    <a:pt x="10" y="96"/>
                    <a:pt x="10" y="98"/>
                  </a:cubicBezTo>
                  <a:cubicBezTo>
                    <a:pt x="10" y="101"/>
                    <a:pt x="11" y="101"/>
                    <a:pt x="11" y="102"/>
                  </a:cubicBezTo>
                  <a:cubicBezTo>
                    <a:pt x="12" y="105"/>
                    <a:pt x="9" y="111"/>
                    <a:pt x="10" y="117"/>
                  </a:cubicBezTo>
                  <a:cubicBezTo>
                    <a:pt x="8" y="120"/>
                    <a:pt x="6" y="121"/>
                    <a:pt x="6" y="125"/>
                  </a:cubicBezTo>
                  <a:cubicBezTo>
                    <a:pt x="6" y="130"/>
                    <a:pt x="7" y="127"/>
                    <a:pt x="8" y="132"/>
                  </a:cubicBezTo>
                  <a:cubicBezTo>
                    <a:pt x="6" y="132"/>
                    <a:pt x="5" y="130"/>
                    <a:pt x="3" y="133"/>
                  </a:cubicBezTo>
                  <a:cubicBezTo>
                    <a:pt x="0" y="139"/>
                    <a:pt x="7" y="137"/>
                    <a:pt x="2" y="138"/>
                  </a:cubicBezTo>
                  <a:cubicBezTo>
                    <a:pt x="2" y="143"/>
                    <a:pt x="1" y="143"/>
                    <a:pt x="2" y="147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6" y="185"/>
                    <a:pt x="6" y="184"/>
                    <a:pt x="7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9" y="193"/>
                    <a:pt x="10" y="194"/>
                    <a:pt x="10" y="194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0" y="208"/>
                    <a:pt x="10" y="207"/>
                    <a:pt x="11" y="208"/>
                  </a:cubicBezTo>
                  <a:cubicBezTo>
                    <a:pt x="11" y="208"/>
                    <a:pt x="11" y="209"/>
                    <a:pt x="11" y="209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6" y="220"/>
                    <a:pt x="16" y="221"/>
                    <a:pt x="16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5"/>
                    <a:pt x="17" y="227"/>
                  </a:cubicBezTo>
                  <a:cubicBezTo>
                    <a:pt x="20" y="226"/>
                    <a:pt x="22" y="228"/>
                    <a:pt x="22" y="231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5" y="227"/>
                    <a:pt x="22" y="225"/>
                    <a:pt x="21" y="215"/>
                  </a:cubicBezTo>
                  <a:cubicBezTo>
                    <a:pt x="26" y="218"/>
                    <a:pt x="23" y="218"/>
                    <a:pt x="26" y="232"/>
                  </a:cubicBezTo>
                  <a:cubicBezTo>
                    <a:pt x="28" y="236"/>
                    <a:pt x="26" y="237"/>
                    <a:pt x="28" y="240"/>
                  </a:cubicBezTo>
                  <a:cubicBezTo>
                    <a:pt x="29" y="244"/>
                    <a:pt x="30" y="243"/>
                    <a:pt x="31" y="246"/>
                  </a:cubicBezTo>
                  <a:cubicBezTo>
                    <a:pt x="32" y="249"/>
                    <a:pt x="32" y="252"/>
                    <a:pt x="33" y="255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51" y="283"/>
                    <a:pt x="48" y="282"/>
                    <a:pt x="51" y="287"/>
                  </a:cubicBezTo>
                  <a:cubicBezTo>
                    <a:pt x="53" y="292"/>
                    <a:pt x="51" y="288"/>
                    <a:pt x="54" y="290"/>
                  </a:cubicBezTo>
                  <a:cubicBezTo>
                    <a:pt x="56" y="284"/>
                    <a:pt x="53" y="279"/>
                    <a:pt x="52" y="269"/>
                  </a:cubicBezTo>
                  <a:cubicBezTo>
                    <a:pt x="51" y="262"/>
                    <a:pt x="49" y="256"/>
                    <a:pt x="49" y="248"/>
                  </a:cubicBezTo>
                  <a:cubicBezTo>
                    <a:pt x="48" y="249"/>
                    <a:pt x="48" y="250"/>
                    <a:pt x="49" y="248"/>
                  </a:cubicBezTo>
                  <a:cubicBezTo>
                    <a:pt x="52" y="244"/>
                    <a:pt x="46" y="250"/>
                    <a:pt x="50" y="247"/>
                  </a:cubicBezTo>
                  <a:cubicBezTo>
                    <a:pt x="50" y="247"/>
                    <a:pt x="51" y="247"/>
                    <a:pt x="51" y="247"/>
                  </a:cubicBezTo>
                  <a:cubicBezTo>
                    <a:pt x="51" y="246"/>
                    <a:pt x="51" y="246"/>
                    <a:pt x="51" y="246"/>
                  </a:cubicBezTo>
                  <a:cubicBezTo>
                    <a:pt x="51" y="237"/>
                    <a:pt x="47" y="229"/>
                    <a:pt x="50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28"/>
                    <a:pt x="53" y="231"/>
                    <a:pt x="53" y="233"/>
                  </a:cubicBezTo>
                  <a:cubicBezTo>
                    <a:pt x="54" y="237"/>
                    <a:pt x="52" y="242"/>
                    <a:pt x="53" y="246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7" y="259"/>
                    <a:pt x="59" y="275"/>
                    <a:pt x="61" y="286"/>
                  </a:cubicBezTo>
                  <a:cubicBezTo>
                    <a:pt x="61" y="292"/>
                    <a:pt x="61" y="298"/>
                    <a:pt x="62" y="304"/>
                  </a:cubicBezTo>
                  <a:cubicBezTo>
                    <a:pt x="62" y="309"/>
                    <a:pt x="61" y="319"/>
                    <a:pt x="65" y="318"/>
                  </a:cubicBezTo>
                  <a:cubicBezTo>
                    <a:pt x="67" y="317"/>
                    <a:pt x="67" y="315"/>
                    <a:pt x="68" y="313"/>
                  </a:cubicBezTo>
                  <a:cubicBezTo>
                    <a:pt x="68" y="308"/>
                    <a:pt x="69" y="315"/>
                    <a:pt x="68" y="307"/>
                  </a:cubicBezTo>
                  <a:cubicBezTo>
                    <a:pt x="68" y="303"/>
                    <a:pt x="71" y="293"/>
                    <a:pt x="68" y="289"/>
                  </a:cubicBezTo>
                  <a:cubicBezTo>
                    <a:pt x="67" y="288"/>
                    <a:pt x="67" y="288"/>
                    <a:pt x="67" y="288"/>
                  </a:cubicBezTo>
                  <a:cubicBezTo>
                    <a:pt x="67" y="288"/>
                    <a:pt x="67" y="286"/>
                    <a:pt x="67" y="286"/>
                  </a:cubicBezTo>
                  <a:cubicBezTo>
                    <a:pt x="66" y="278"/>
                    <a:pt x="66" y="279"/>
                    <a:pt x="65" y="275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58"/>
                    <a:pt x="64" y="260"/>
                    <a:pt x="63" y="258"/>
                  </a:cubicBezTo>
                  <a:cubicBezTo>
                    <a:pt x="62" y="255"/>
                    <a:pt x="63" y="254"/>
                    <a:pt x="63" y="252"/>
                  </a:cubicBezTo>
                  <a:cubicBezTo>
                    <a:pt x="64" y="248"/>
                    <a:pt x="61" y="244"/>
                    <a:pt x="68" y="244"/>
                  </a:cubicBezTo>
                  <a:cubicBezTo>
                    <a:pt x="68" y="238"/>
                    <a:pt x="70" y="240"/>
                    <a:pt x="67" y="235"/>
                  </a:cubicBezTo>
                  <a:cubicBezTo>
                    <a:pt x="68" y="229"/>
                    <a:pt x="67" y="228"/>
                    <a:pt x="70" y="223"/>
                  </a:cubicBezTo>
                  <a:cubicBezTo>
                    <a:pt x="70" y="218"/>
                    <a:pt x="69" y="216"/>
                    <a:pt x="70" y="211"/>
                  </a:cubicBezTo>
                  <a:cubicBezTo>
                    <a:pt x="62" y="210"/>
                    <a:pt x="68" y="203"/>
                    <a:pt x="68" y="19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87"/>
                    <a:pt x="66" y="189"/>
                    <a:pt x="65" y="182"/>
                  </a:cubicBezTo>
                  <a:cubicBezTo>
                    <a:pt x="65" y="181"/>
                    <a:pt x="65" y="176"/>
                    <a:pt x="65" y="173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65"/>
                    <a:pt x="65" y="164"/>
                    <a:pt x="63" y="159"/>
                  </a:cubicBezTo>
                  <a:cubicBezTo>
                    <a:pt x="64" y="157"/>
                    <a:pt x="64" y="158"/>
                    <a:pt x="65" y="157"/>
                  </a:cubicBezTo>
                  <a:cubicBezTo>
                    <a:pt x="64" y="153"/>
                    <a:pt x="65" y="152"/>
                    <a:pt x="64" y="148"/>
                  </a:cubicBezTo>
                  <a:cubicBezTo>
                    <a:pt x="62" y="140"/>
                    <a:pt x="64" y="143"/>
                    <a:pt x="64" y="141"/>
                  </a:cubicBezTo>
                  <a:cubicBezTo>
                    <a:pt x="67" y="143"/>
                    <a:pt x="66" y="140"/>
                    <a:pt x="66" y="146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0" y="178"/>
                    <a:pt x="70" y="203"/>
                    <a:pt x="71" y="204"/>
                  </a:cubicBezTo>
                  <a:cubicBezTo>
                    <a:pt x="71" y="206"/>
                    <a:pt x="72" y="206"/>
                    <a:pt x="72" y="208"/>
                  </a:cubicBezTo>
                  <a:cubicBezTo>
                    <a:pt x="72" y="211"/>
                    <a:pt x="70" y="217"/>
                    <a:pt x="74" y="221"/>
                  </a:cubicBezTo>
                  <a:cubicBezTo>
                    <a:pt x="75" y="222"/>
                    <a:pt x="75" y="222"/>
                    <a:pt x="76" y="222"/>
                  </a:cubicBezTo>
                  <a:cubicBezTo>
                    <a:pt x="76" y="226"/>
                    <a:pt x="76" y="226"/>
                    <a:pt x="77" y="228"/>
                  </a:cubicBezTo>
                  <a:cubicBezTo>
                    <a:pt x="76" y="230"/>
                    <a:pt x="76" y="230"/>
                    <a:pt x="75" y="231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80" y="236"/>
                    <a:pt x="79" y="236"/>
                    <a:pt x="81" y="234"/>
                  </a:cubicBezTo>
                  <a:cubicBezTo>
                    <a:pt x="83" y="238"/>
                    <a:pt x="81" y="235"/>
                    <a:pt x="84" y="237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79" y="240"/>
                    <a:pt x="85" y="241"/>
                    <a:pt x="79" y="240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6" y="246"/>
                    <a:pt x="81" y="240"/>
                    <a:pt x="77" y="244"/>
                  </a:cubicBezTo>
                  <a:cubicBezTo>
                    <a:pt x="77" y="244"/>
                    <a:pt x="77" y="244"/>
                    <a:pt x="76" y="244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2" y="254"/>
                    <a:pt x="78" y="256"/>
                    <a:pt x="80" y="261"/>
                  </a:cubicBezTo>
                  <a:cubicBezTo>
                    <a:pt x="84" y="258"/>
                    <a:pt x="79" y="259"/>
                    <a:pt x="83" y="256"/>
                  </a:cubicBezTo>
                  <a:cubicBezTo>
                    <a:pt x="83" y="254"/>
                    <a:pt x="83" y="254"/>
                    <a:pt x="82" y="253"/>
                  </a:cubicBezTo>
                  <a:cubicBezTo>
                    <a:pt x="85" y="250"/>
                    <a:pt x="84" y="249"/>
                    <a:pt x="87" y="248"/>
                  </a:cubicBezTo>
                  <a:cubicBezTo>
                    <a:pt x="87" y="243"/>
                    <a:pt x="86" y="244"/>
                    <a:pt x="87" y="241"/>
                  </a:cubicBezTo>
                  <a:cubicBezTo>
                    <a:pt x="85" y="239"/>
                    <a:pt x="86" y="240"/>
                    <a:pt x="86" y="235"/>
                  </a:cubicBezTo>
                  <a:cubicBezTo>
                    <a:pt x="91" y="234"/>
                    <a:pt x="87" y="231"/>
                    <a:pt x="86" y="228"/>
                  </a:cubicBezTo>
                  <a:cubicBezTo>
                    <a:pt x="87" y="226"/>
                    <a:pt x="89" y="225"/>
                    <a:pt x="89" y="223"/>
                  </a:cubicBezTo>
                  <a:cubicBezTo>
                    <a:pt x="89" y="222"/>
                    <a:pt x="89" y="222"/>
                    <a:pt x="87" y="222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4" y="220"/>
                    <a:pt x="85" y="221"/>
                    <a:pt x="84" y="219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0" y="212"/>
                    <a:pt x="91" y="216"/>
                    <a:pt x="90" y="207"/>
                  </a:cubicBezTo>
                  <a:cubicBezTo>
                    <a:pt x="89" y="201"/>
                    <a:pt x="90" y="195"/>
                    <a:pt x="90" y="190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7"/>
                    <a:pt x="89" y="186"/>
                    <a:pt x="89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7" y="155"/>
                    <a:pt x="87" y="138"/>
                    <a:pt x="85" y="120"/>
                  </a:cubicBezTo>
                  <a:cubicBezTo>
                    <a:pt x="84" y="115"/>
                    <a:pt x="83" y="112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2" y="106"/>
                    <a:pt x="82" y="105"/>
                  </a:cubicBezTo>
                  <a:cubicBezTo>
                    <a:pt x="82" y="105"/>
                    <a:pt x="82" y="105"/>
                    <a:pt x="81" y="104"/>
                  </a:cubicBezTo>
                  <a:cubicBezTo>
                    <a:pt x="82" y="102"/>
                    <a:pt x="82" y="102"/>
                    <a:pt x="81" y="98"/>
                  </a:cubicBezTo>
                  <a:cubicBezTo>
                    <a:pt x="78" y="99"/>
                    <a:pt x="80" y="99"/>
                    <a:pt x="79" y="98"/>
                  </a:cubicBezTo>
                  <a:cubicBezTo>
                    <a:pt x="80" y="93"/>
                    <a:pt x="81" y="96"/>
                    <a:pt x="84" y="92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3" y="88"/>
                    <a:pt x="83" y="89"/>
                    <a:pt x="83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2"/>
                    <a:pt x="77" y="85"/>
                    <a:pt x="78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3"/>
                    <a:pt x="77" y="73"/>
                    <a:pt x="77" y="7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49"/>
                    <a:pt x="73" y="47"/>
                    <a:pt x="72" y="45"/>
                  </a:cubicBezTo>
                  <a:cubicBezTo>
                    <a:pt x="71" y="37"/>
                    <a:pt x="72" y="34"/>
                    <a:pt x="67" y="35"/>
                  </a:cubicBezTo>
                  <a:cubicBezTo>
                    <a:pt x="67" y="31"/>
                    <a:pt x="66" y="32"/>
                    <a:pt x="66" y="27"/>
                  </a:cubicBezTo>
                  <a:cubicBezTo>
                    <a:pt x="66" y="21"/>
                    <a:pt x="68" y="20"/>
                    <a:pt x="64" y="17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3"/>
                    <a:pt x="62" y="11"/>
                    <a:pt x="62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5" y="11"/>
                    <a:pt x="62" y="7"/>
                    <a:pt x="58" y="9"/>
                  </a:cubicBezTo>
                  <a:cubicBezTo>
                    <a:pt x="59" y="4"/>
                    <a:pt x="60" y="8"/>
                    <a:pt x="60" y="2"/>
                  </a:cubicBezTo>
                  <a:cubicBezTo>
                    <a:pt x="58" y="3"/>
                    <a:pt x="60" y="2"/>
                    <a:pt x="58" y="3"/>
                  </a:cubicBezTo>
                  <a:cubicBezTo>
                    <a:pt x="58" y="4"/>
                    <a:pt x="58" y="5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5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4593517" y="5981529"/>
              <a:ext cx="95496" cy="327192"/>
            </a:xfrm>
            <a:custGeom>
              <a:avLst/>
              <a:gdLst>
                <a:gd name="T0" fmla="*/ 46 w 95"/>
                <a:gd name="T1" fmla="*/ 252 h 325"/>
                <a:gd name="T2" fmla="*/ 46 w 95"/>
                <a:gd name="T3" fmla="*/ 251 h 325"/>
                <a:gd name="T4" fmla="*/ 79 w 95"/>
                <a:gd name="T5" fmla="*/ 239 h 325"/>
                <a:gd name="T6" fmla="*/ 51 w 95"/>
                <a:gd name="T7" fmla="*/ 193 h 325"/>
                <a:gd name="T8" fmla="*/ 52 w 95"/>
                <a:gd name="T9" fmla="*/ 100 h 325"/>
                <a:gd name="T10" fmla="*/ 44 w 95"/>
                <a:gd name="T11" fmla="*/ 73 h 325"/>
                <a:gd name="T12" fmla="*/ 30 w 95"/>
                <a:gd name="T13" fmla="*/ 35 h 325"/>
                <a:gd name="T14" fmla="*/ 25 w 95"/>
                <a:gd name="T15" fmla="*/ 14 h 325"/>
                <a:gd name="T16" fmla="*/ 19 w 95"/>
                <a:gd name="T17" fmla="*/ 3 h 325"/>
                <a:gd name="T18" fmla="*/ 13 w 95"/>
                <a:gd name="T19" fmla="*/ 7 h 325"/>
                <a:gd name="T20" fmla="*/ 7 w 95"/>
                <a:gd name="T21" fmla="*/ 35 h 325"/>
                <a:gd name="T22" fmla="*/ 9 w 95"/>
                <a:gd name="T23" fmla="*/ 62 h 325"/>
                <a:gd name="T24" fmla="*/ 3 w 95"/>
                <a:gd name="T25" fmla="*/ 77 h 325"/>
                <a:gd name="T26" fmla="*/ 3 w 95"/>
                <a:gd name="T27" fmla="*/ 86 h 325"/>
                <a:gd name="T28" fmla="*/ 3 w 95"/>
                <a:gd name="T29" fmla="*/ 98 h 325"/>
                <a:gd name="T30" fmla="*/ 2 w 95"/>
                <a:gd name="T31" fmla="*/ 128 h 325"/>
                <a:gd name="T32" fmla="*/ 0 w 95"/>
                <a:gd name="T33" fmla="*/ 129 h 325"/>
                <a:gd name="T34" fmla="*/ 1 w 95"/>
                <a:gd name="T35" fmla="*/ 160 h 325"/>
                <a:gd name="T36" fmla="*/ 5 w 95"/>
                <a:gd name="T37" fmla="*/ 180 h 325"/>
                <a:gd name="T38" fmla="*/ 8 w 95"/>
                <a:gd name="T39" fmla="*/ 199 h 325"/>
                <a:gd name="T40" fmla="*/ 16 w 95"/>
                <a:gd name="T41" fmla="*/ 228 h 325"/>
                <a:gd name="T42" fmla="*/ 19 w 95"/>
                <a:gd name="T43" fmla="*/ 224 h 325"/>
                <a:gd name="T44" fmla="*/ 24 w 95"/>
                <a:gd name="T45" fmla="*/ 228 h 325"/>
                <a:gd name="T46" fmla="*/ 30 w 95"/>
                <a:gd name="T47" fmla="*/ 253 h 325"/>
                <a:gd name="T48" fmla="*/ 36 w 95"/>
                <a:gd name="T49" fmla="*/ 281 h 325"/>
                <a:gd name="T50" fmla="*/ 39 w 95"/>
                <a:gd name="T51" fmla="*/ 296 h 325"/>
                <a:gd name="T52" fmla="*/ 45 w 95"/>
                <a:gd name="T53" fmla="*/ 311 h 325"/>
                <a:gd name="T54" fmla="*/ 63 w 95"/>
                <a:gd name="T55" fmla="*/ 303 h 325"/>
                <a:gd name="T56" fmla="*/ 63 w 95"/>
                <a:gd name="T57" fmla="*/ 293 h 325"/>
                <a:gd name="T58" fmla="*/ 67 w 95"/>
                <a:gd name="T59" fmla="*/ 306 h 325"/>
                <a:gd name="T60" fmla="*/ 69 w 95"/>
                <a:gd name="T61" fmla="*/ 299 h 325"/>
                <a:gd name="T62" fmla="*/ 59 w 95"/>
                <a:gd name="T63" fmla="*/ 239 h 325"/>
                <a:gd name="T64" fmla="*/ 53 w 95"/>
                <a:gd name="T65" fmla="*/ 196 h 325"/>
                <a:gd name="T66" fmla="*/ 62 w 95"/>
                <a:gd name="T67" fmla="*/ 216 h 325"/>
                <a:gd name="T68" fmla="*/ 68 w 95"/>
                <a:gd name="T69" fmla="*/ 258 h 325"/>
                <a:gd name="T70" fmla="*/ 77 w 95"/>
                <a:gd name="T71" fmla="*/ 293 h 325"/>
                <a:gd name="T72" fmla="*/ 79 w 95"/>
                <a:gd name="T73" fmla="*/ 256 h 325"/>
                <a:gd name="T74" fmla="*/ 83 w 95"/>
                <a:gd name="T75" fmla="*/ 305 h 325"/>
                <a:gd name="T76" fmla="*/ 87 w 95"/>
                <a:gd name="T77" fmla="*/ 323 h 325"/>
                <a:gd name="T78" fmla="*/ 93 w 95"/>
                <a:gd name="T79" fmla="*/ 288 h 325"/>
                <a:gd name="T80" fmla="*/ 88 w 95"/>
                <a:gd name="T81" fmla="*/ 218 h 325"/>
                <a:gd name="T82" fmla="*/ 62 w 95"/>
                <a:gd name="T83" fmla="*/ 12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325">
                  <a:moveTo>
                    <a:pt x="49" y="261"/>
                  </a:moveTo>
                  <a:cubicBezTo>
                    <a:pt x="45" y="261"/>
                    <a:pt x="46" y="262"/>
                    <a:pt x="45" y="258"/>
                  </a:cubicBezTo>
                  <a:cubicBezTo>
                    <a:pt x="44" y="254"/>
                    <a:pt x="44" y="254"/>
                    <a:pt x="46" y="252"/>
                  </a:cubicBezTo>
                  <a:cubicBezTo>
                    <a:pt x="49" y="261"/>
                    <a:pt x="49" y="261"/>
                    <a:pt x="49" y="261"/>
                  </a:cubicBezTo>
                  <a:close/>
                  <a:moveTo>
                    <a:pt x="43" y="247"/>
                  </a:moveTo>
                  <a:cubicBezTo>
                    <a:pt x="45" y="249"/>
                    <a:pt x="45" y="247"/>
                    <a:pt x="46" y="251"/>
                  </a:cubicBezTo>
                  <a:cubicBezTo>
                    <a:pt x="41" y="251"/>
                    <a:pt x="43" y="253"/>
                    <a:pt x="43" y="247"/>
                  </a:cubicBezTo>
                  <a:close/>
                  <a:moveTo>
                    <a:pt x="81" y="241"/>
                  </a:moveTo>
                  <a:cubicBezTo>
                    <a:pt x="78" y="241"/>
                    <a:pt x="80" y="242"/>
                    <a:pt x="79" y="239"/>
                  </a:cubicBezTo>
                  <a:cubicBezTo>
                    <a:pt x="81" y="240"/>
                    <a:pt x="80" y="239"/>
                    <a:pt x="81" y="241"/>
                  </a:cubicBezTo>
                  <a:close/>
                  <a:moveTo>
                    <a:pt x="51" y="187"/>
                  </a:moveTo>
                  <a:cubicBezTo>
                    <a:pt x="51" y="187"/>
                    <a:pt x="55" y="188"/>
                    <a:pt x="51" y="193"/>
                  </a:cubicBezTo>
                  <a:cubicBezTo>
                    <a:pt x="50" y="192"/>
                    <a:pt x="49" y="191"/>
                    <a:pt x="51" y="187"/>
                  </a:cubicBezTo>
                  <a:close/>
                  <a:moveTo>
                    <a:pt x="53" y="103"/>
                  </a:moveTo>
                  <a:cubicBezTo>
                    <a:pt x="52" y="101"/>
                    <a:pt x="53" y="102"/>
                    <a:pt x="52" y="100"/>
                  </a:cubicBezTo>
                  <a:cubicBezTo>
                    <a:pt x="51" y="96"/>
                    <a:pt x="51" y="90"/>
                    <a:pt x="49" y="87"/>
                  </a:cubicBezTo>
                  <a:cubicBezTo>
                    <a:pt x="46" y="84"/>
                    <a:pt x="48" y="84"/>
                    <a:pt x="44" y="74"/>
                  </a:cubicBezTo>
                  <a:cubicBezTo>
                    <a:pt x="44" y="74"/>
                    <a:pt x="44" y="74"/>
                    <a:pt x="44" y="7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6"/>
                    <a:pt x="35" y="39"/>
                    <a:pt x="30" y="3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3"/>
                    <a:pt x="28" y="16"/>
                    <a:pt x="25" y="14"/>
                  </a:cubicBezTo>
                  <a:cubicBezTo>
                    <a:pt x="24" y="13"/>
                    <a:pt x="24" y="14"/>
                    <a:pt x="23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7"/>
                    <a:pt x="20" y="6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4"/>
                    <a:pt x="16" y="3"/>
                    <a:pt x="16" y="8"/>
                  </a:cubicBezTo>
                  <a:cubicBezTo>
                    <a:pt x="13" y="7"/>
                    <a:pt x="15" y="8"/>
                    <a:pt x="13" y="7"/>
                  </a:cubicBezTo>
                  <a:cubicBezTo>
                    <a:pt x="13" y="11"/>
                    <a:pt x="13" y="9"/>
                    <a:pt x="11" y="1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4"/>
                    <a:pt x="8" y="30"/>
                    <a:pt x="7" y="35"/>
                  </a:cubicBezTo>
                  <a:cubicBezTo>
                    <a:pt x="9" y="38"/>
                    <a:pt x="5" y="36"/>
                    <a:pt x="10" y="39"/>
                  </a:cubicBezTo>
                  <a:cubicBezTo>
                    <a:pt x="9" y="42"/>
                    <a:pt x="10" y="43"/>
                    <a:pt x="8" y="45"/>
                  </a:cubicBezTo>
                  <a:cubicBezTo>
                    <a:pt x="9" y="54"/>
                    <a:pt x="6" y="56"/>
                    <a:pt x="9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6" y="65"/>
                    <a:pt x="6" y="65"/>
                  </a:cubicBezTo>
                  <a:cubicBezTo>
                    <a:pt x="6" y="71"/>
                    <a:pt x="4" y="73"/>
                    <a:pt x="3" y="77"/>
                  </a:cubicBezTo>
                  <a:cubicBezTo>
                    <a:pt x="3" y="77"/>
                    <a:pt x="3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6" y="82"/>
                    <a:pt x="3" y="86"/>
                  </a:cubicBezTo>
                  <a:cubicBezTo>
                    <a:pt x="3" y="88"/>
                    <a:pt x="4" y="90"/>
                    <a:pt x="3" y="93"/>
                  </a:cubicBezTo>
                  <a:cubicBezTo>
                    <a:pt x="2" y="95"/>
                    <a:pt x="3" y="93"/>
                    <a:pt x="2" y="95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0" y="103"/>
                    <a:pt x="5" y="117"/>
                    <a:pt x="1" y="126"/>
                  </a:cubicBezTo>
                  <a:cubicBezTo>
                    <a:pt x="2" y="129"/>
                    <a:pt x="1" y="127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3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3"/>
                    <a:pt x="2" y="137"/>
                    <a:pt x="2" y="143"/>
                  </a:cubicBezTo>
                  <a:cubicBezTo>
                    <a:pt x="3" y="147"/>
                    <a:pt x="2" y="144"/>
                    <a:pt x="2" y="149"/>
                  </a:cubicBezTo>
                  <a:cubicBezTo>
                    <a:pt x="2" y="157"/>
                    <a:pt x="2" y="155"/>
                    <a:pt x="1" y="160"/>
                  </a:cubicBezTo>
                  <a:cubicBezTo>
                    <a:pt x="0" y="165"/>
                    <a:pt x="4" y="168"/>
                    <a:pt x="4" y="175"/>
                  </a:cubicBezTo>
                  <a:cubicBezTo>
                    <a:pt x="4" y="179"/>
                    <a:pt x="4" y="175"/>
                    <a:pt x="5" y="178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9" y="185"/>
                    <a:pt x="9" y="189"/>
                    <a:pt x="9" y="194"/>
                  </a:cubicBezTo>
                  <a:cubicBezTo>
                    <a:pt x="9" y="195"/>
                    <a:pt x="9" y="196"/>
                    <a:pt x="8" y="199"/>
                  </a:cubicBezTo>
                  <a:cubicBezTo>
                    <a:pt x="12" y="200"/>
                    <a:pt x="9" y="210"/>
                    <a:pt x="12" y="215"/>
                  </a:cubicBezTo>
                  <a:cubicBezTo>
                    <a:pt x="15" y="218"/>
                    <a:pt x="15" y="221"/>
                    <a:pt x="13" y="225"/>
                  </a:cubicBezTo>
                  <a:cubicBezTo>
                    <a:pt x="16" y="228"/>
                    <a:pt x="14" y="225"/>
                    <a:pt x="16" y="228"/>
                  </a:cubicBezTo>
                  <a:cubicBezTo>
                    <a:pt x="18" y="233"/>
                    <a:pt x="18" y="230"/>
                    <a:pt x="18" y="230"/>
                  </a:cubicBezTo>
                  <a:cubicBezTo>
                    <a:pt x="20" y="229"/>
                    <a:pt x="20" y="232"/>
                    <a:pt x="20" y="227"/>
                  </a:cubicBezTo>
                  <a:cubicBezTo>
                    <a:pt x="20" y="222"/>
                    <a:pt x="20" y="227"/>
                    <a:pt x="19" y="224"/>
                  </a:cubicBezTo>
                  <a:cubicBezTo>
                    <a:pt x="19" y="220"/>
                    <a:pt x="19" y="219"/>
                    <a:pt x="20" y="21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9"/>
                    <a:pt x="24" y="231"/>
                    <a:pt x="25" y="234"/>
                  </a:cubicBezTo>
                  <a:cubicBezTo>
                    <a:pt x="25" y="236"/>
                    <a:pt x="26" y="239"/>
                    <a:pt x="26" y="241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1" y="256"/>
                    <a:pt x="32" y="264"/>
                    <a:pt x="31" y="266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4" y="273"/>
                    <a:pt x="35" y="277"/>
                    <a:pt x="36" y="281"/>
                  </a:cubicBezTo>
                  <a:cubicBezTo>
                    <a:pt x="37" y="283"/>
                    <a:pt x="37" y="286"/>
                    <a:pt x="37" y="288"/>
                  </a:cubicBezTo>
                  <a:cubicBezTo>
                    <a:pt x="38" y="292"/>
                    <a:pt x="38" y="290"/>
                    <a:pt x="36" y="292"/>
                  </a:cubicBezTo>
                  <a:cubicBezTo>
                    <a:pt x="40" y="293"/>
                    <a:pt x="38" y="293"/>
                    <a:pt x="39" y="296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2" y="303"/>
                    <a:pt x="41" y="302"/>
                    <a:pt x="44" y="305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7" y="314"/>
                    <a:pt x="51" y="316"/>
                    <a:pt x="53" y="315"/>
                  </a:cubicBezTo>
                  <a:cubicBezTo>
                    <a:pt x="60" y="312"/>
                    <a:pt x="57" y="316"/>
                    <a:pt x="64" y="314"/>
                  </a:cubicBezTo>
                  <a:cubicBezTo>
                    <a:pt x="64" y="311"/>
                    <a:pt x="64" y="306"/>
                    <a:pt x="63" y="303"/>
                  </a:cubicBezTo>
                  <a:cubicBezTo>
                    <a:pt x="63" y="303"/>
                    <a:pt x="63" y="302"/>
                    <a:pt x="63" y="302"/>
                  </a:cubicBezTo>
                  <a:cubicBezTo>
                    <a:pt x="62" y="300"/>
                    <a:pt x="62" y="302"/>
                    <a:pt x="62" y="298"/>
                  </a:cubicBezTo>
                  <a:cubicBezTo>
                    <a:pt x="63" y="293"/>
                    <a:pt x="63" y="293"/>
                    <a:pt x="63" y="293"/>
                  </a:cubicBezTo>
                  <a:cubicBezTo>
                    <a:pt x="64" y="295"/>
                    <a:pt x="63" y="294"/>
                    <a:pt x="63" y="295"/>
                  </a:cubicBezTo>
                  <a:cubicBezTo>
                    <a:pt x="63" y="297"/>
                    <a:pt x="63" y="295"/>
                    <a:pt x="64" y="297"/>
                  </a:cubicBezTo>
                  <a:cubicBezTo>
                    <a:pt x="66" y="301"/>
                    <a:pt x="66" y="303"/>
                    <a:pt x="67" y="306"/>
                  </a:cubicBezTo>
                  <a:cubicBezTo>
                    <a:pt x="69" y="309"/>
                    <a:pt x="67" y="313"/>
                    <a:pt x="70" y="315"/>
                  </a:cubicBezTo>
                  <a:cubicBezTo>
                    <a:pt x="70" y="315"/>
                    <a:pt x="70" y="315"/>
                    <a:pt x="70" y="313"/>
                  </a:cubicBezTo>
                  <a:cubicBezTo>
                    <a:pt x="72" y="309"/>
                    <a:pt x="70" y="304"/>
                    <a:pt x="69" y="299"/>
                  </a:cubicBezTo>
                  <a:cubicBezTo>
                    <a:pt x="68" y="293"/>
                    <a:pt x="68" y="290"/>
                    <a:pt x="67" y="283"/>
                  </a:cubicBezTo>
                  <a:cubicBezTo>
                    <a:pt x="66" y="272"/>
                    <a:pt x="64" y="264"/>
                    <a:pt x="62" y="253"/>
                  </a:cubicBezTo>
                  <a:cubicBezTo>
                    <a:pt x="59" y="239"/>
                    <a:pt x="59" y="239"/>
                    <a:pt x="59" y="239"/>
                  </a:cubicBezTo>
                  <a:cubicBezTo>
                    <a:pt x="57" y="233"/>
                    <a:pt x="56" y="231"/>
                    <a:pt x="55" y="225"/>
                  </a:cubicBezTo>
                  <a:cubicBezTo>
                    <a:pt x="55" y="218"/>
                    <a:pt x="50" y="199"/>
                    <a:pt x="51" y="195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8" y="203"/>
                    <a:pt x="56" y="202"/>
                    <a:pt x="56" y="213"/>
                  </a:cubicBezTo>
                  <a:cubicBezTo>
                    <a:pt x="60" y="212"/>
                    <a:pt x="58" y="212"/>
                    <a:pt x="62" y="212"/>
                  </a:cubicBezTo>
                  <a:cubicBezTo>
                    <a:pt x="62" y="216"/>
                    <a:pt x="61" y="211"/>
                    <a:pt x="62" y="216"/>
                  </a:cubicBezTo>
                  <a:cubicBezTo>
                    <a:pt x="62" y="218"/>
                    <a:pt x="62" y="218"/>
                    <a:pt x="62" y="220"/>
                  </a:cubicBezTo>
                  <a:cubicBezTo>
                    <a:pt x="63" y="226"/>
                    <a:pt x="64" y="221"/>
                    <a:pt x="63" y="225"/>
                  </a:cubicBezTo>
                  <a:cubicBezTo>
                    <a:pt x="61" y="234"/>
                    <a:pt x="66" y="249"/>
                    <a:pt x="68" y="258"/>
                  </a:cubicBezTo>
                  <a:cubicBezTo>
                    <a:pt x="73" y="302"/>
                    <a:pt x="73" y="302"/>
                    <a:pt x="73" y="302"/>
                  </a:cubicBezTo>
                  <a:cubicBezTo>
                    <a:pt x="75" y="310"/>
                    <a:pt x="74" y="308"/>
                    <a:pt x="77" y="312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78"/>
                    <a:pt x="76" y="279"/>
                    <a:pt x="78" y="263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80" y="255"/>
                    <a:pt x="80" y="255"/>
                  </a:cubicBezTo>
                  <a:cubicBezTo>
                    <a:pt x="81" y="309"/>
                    <a:pt x="81" y="309"/>
                    <a:pt x="81" y="309"/>
                  </a:cubicBezTo>
                  <a:cubicBezTo>
                    <a:pt x="84" y="306"/>
                    <a:pt x="83" y="311"/>
                    <a:pt x="83" y="305"/>
                  </a:cubicBezTo>
                  <a:cubicBezTo>
                    <a:pt x="85" y="297"/>
                    <a:pt x="83" y="277"/>
                    <a:pt x="86" y="272"/>
                  </a:cubicBezTo>
                  <a:cubicBezTo>
                    <a:pt x="87" y="274"/>
                    <a:pt x="87" y="281"/>
                    <a:pt x="87" y="285"/>
                  </a:cubicBezTo>
                  <a:cubicBezTo>
                    <a:pt x="87" y="296"/>
                    <a:pt x="88" y="311"/>
                    <a:pt x="87" y="323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5" y="316"/>
                    <a:pt x="93" y="306"/>
                    <a:pt x="94" y="296"/>
                  </a:cubicBezTo>
                  <a:cubicBezTo>
                    <a:pt x="94" y="289"/>
                    <a:pt x="94" y="292"/>
                    <a:pt x="93" y="288"/>
                  </a:cubicBezTo>
                  <a:cubicBezTo>
                    <a:pt x="92" y="285"/>
                    <a:pt x="93" y="248"/>
                    <a:pt x="91" y="236"/>
                  </a:cubicBezTo>
                  <a:cubicBezTo>
                    <a:pt x="90" y="232"/>
                    <a:pt x="91" y="236"/>
                    <a:pt x="90" y="233"/>
                  </a:cubicBezTo>
                  <a:cubicBezTo>
                    <a:pt x="89" y="229"/>
                    <a:pt x="89" y="223"/>
                    <a:pt x="88" y="218"/>
                  </a:cubicBezTo>
                  <a:cubicBezTo>
                    <a:pt x="83" y="198"/>
                    <a:pt x="80" y="178"/>
                    <a:pt x="73" y="15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4"/>
                    <a:pt x="63" y="132"/>
                    <a:pt x="62" y="129"/>
                  </a:cubicBezTo>
                  <a:cubicBezTo>
                    <a:pt x="59" y="121"/>
                    <a:pt x="57" y="116"/>
                    <a:pt x="55" y="105"/>
                  </a:cubicBezTo>
                  <a:cubicBezTo>
                    <a:pt x="53" y="103"/>
                    <a:pt x="53" y="103"/>
                    <a:pt x="53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8" name="Freeform 51"/>
            <p:cNvSpPr>
              <a:spLocks noEditPoints="1"/>
            </p:cNvSpPr>
            <p:nvPr/>
          </p:nvSpPr>
          <p:spPr bwMode="auto">
            <a:xfrm>
              <a:off x="4086291" y="5575279"/>
              <a:ext cx="74362" cy="429733"/>
            </a:xfrm>
            <a:custGeom>
              <a:avLst/>
              <a:gdLst>
                <a:gd name="T0" fmla="*/ 23 w 74"/>
                <a:gd name="T1" fmla="*/ 407 h 427"/>
                <a:gd name="T2" fmla="*/ 32 w 74"/>
                <a:gd name="T3" fmla="*/ 265 h 427"/>
                <a:gd name="T4" fmla="*/ 32 w 74"/>
                <a:gd name="T5" fmla="*/ 277 h 427"/>
                <a:gd name="T6" fmla="*/ 12 w 74"/>
                <a:gd name="T7" fmla="*/ 260 h 427"/>
                <a:gd name="T8" fmla="*/ 32 w 74"/>
                <a:gd name="T9" fmla="*/ 251 h 427"/>
                <a:gd name="T10" fmla="*/ 12 w 74"/>
                <a:gd name="T11" fmla="*/ 253 h 427"/>
                <a:gd name="T12" fmla="*/ 16 w 74"/>
                <a:gd name="T13" fmla="*/ 235 h 427"/>
                <a:gd name="T14" fmla="*/ 16 w 74"/>
                <a:gd name="T15" fmla="*/ 220 h 427"/>
                <a:gd name="T16" fmla="*/ 17 w 74"/>
                <a:gd name="T17" fmla="*/ 215 h 427"/>
                <a:gd name="T18" fmla="*/ 17 w 74"/>
                <a:gd name="T19" fmla="*/ 215 h 427"/>
                <a:gd name="T20" fmla="*/ 41 w 74"/>
                <a:gd name="T21" fmla="*/ 138 h 427"/>
                <a:gd name="T22" fmla="*/ 64 w 74"/>
                <a:gd name="T23" fmla="*/ 5 h 427"/>
                <a:gd name="T24" fmla="*/ 49 w 74"/>
                <a:gd name="T25" fmla="*/ 38 h 427"/>
                <a:gd name="T26" fmla="*/ 34 w 74"/>
                <a:gd name="T27" fmla="*/ 96 h 427"/>
                <a:gd name="T28" fmla="*/ 19 w 74"/>
                <a:gd name="T29" fmla="*/ 188 h 427"/>
                <a:gd name="T30" fmla="*/ 18 w 74"/>
                <a:gd name="T31" fmla="*/ 179 h 427"/>
                <a:gd name="T32" fmla="*/ 28 w 74"/>
                <a:gd name="T33" fmla="*/ 111 h 427"/>
                <a:gd name="T34" fmla="*/ 36 w 74"/>
                <a:gd name="T35" fmla="*/ 69 h 427"/>
                <a:gd name="T36" fmla="*/ 38 w 74"/>
                <a:gd name="T37" fmla="*/ 55 h 427"/>
                <a:gd name="T38" fmla="*/ 41 w 74"/>
                <a:gd name="T39" fmla="*/ 47 h 427"/>
                <a:gd name="T40" fmla="*/ 41 w 74"/>
                <a:gd name="T41" fmla="*/ 37 h 427"/>
                <a:gd name="T42" fmla="*/ 32 w 74"/>
                <a:gd name="T43" fmla="*/ 37 h 427"/>
                <a:gd name="T44" fmla="*/ 24 w 74"/>
                <a:gd name="T45" fmla="*/ 60 h 427"/>
                <a:gd name="T46" fmla="*/ 19 w 74"/>
                <a:gd name="T47" fmla="*/ 90 h 427"/>
                <a:gd name="T48" fmla="*/ 14 w 74"/>
                <a:gd name="T49" fmla="*/ 124 h 427"/>
                <a:gd name="T50" fmla="*/ 9 w 74"/>
                <a:gd name="T51" fmla="*/ 136 h 427"/>
                <a:gd name="T52" fmla="*/ 8 w 74"/>
                <a:gd name="T53" fmla="*/ 168 h 427"/>
                <a:gd name="T54" fmla="*/ 2 w 74"/>
                <a:gd name="T55" fmla="*/ 238 h 427"/>
                <a:gd name="T56" fmla="*/ 3 w 74"/>
                <a:gd name="T57" fmla="*/ 259 h 427"/>
                <a:gd name="T58" fmla="*/ 2 w 74"/>
                <a:gd name="T59" fmla="*/ 287 h 427"/>
                <a:gd name="T60" fmla="*/ 6 w 74"/>
                <a:gd name="T61" fmla="*/ 305 h 427"/>
                <a:gd name="T62" fmla="*/ 8 w 74"/>
                <a:gd name="T63" fmla="*/ 336 h 427"/>
                <a:gd name="T64" fmla="*/ 9 w 74"/>
                <a:gd name="T65" fmla="*/ 371 h 427"/>
                <a:gd name="T66" fmla="*/ 15 w 74"/>
                <a:gd name="T67" fmla="*/ 386 h 427"/>
                <a:gd name="T68" fmla="*/ 17 w 74"/>
                <a:gd name="T69" fmla="*/ 393 h 427"/>
                <a:gd name="T70" fmla="*/ 15 w 74"/>
                <a:gd name="T71" fmla="*/ 400 h 427"/>
                <a:gd name="T72" fmla="*/ 12 w 74"/>
                <a:gd name="T73" fmla="*/ 408 h 427"/>
                <a:gd name="T74" fmla="*/ 19 w 74"/>
                <a:gd name="T75" fmla="*/ 414 h 427"/>
                <a:gd name="T76" fmla="*/ 23 w 74"/>
                <a:gd name="T77" fmla="*/ 424 h 427"/>
                <a:gd name="T78" fmla="*/ 31 w 74"/>
                <a:gd name="T79" fmla="*/ 412 h 427"/>
                <a:gd name="T80" fmla="*/ 28 w 74"/>
                <a:gd name="T81" fmla="*/ 331 h 427"/>
                <a:gd name="T82" fmla="*/ 31 w 74"/>
                <a:gd name="T83" fmla="*/ 283 h 427"/>
                <a:gd name="T84" fmla="*/ 33 w 74"/>
                <a:gd name="T85" fmla="*/ 317 h 427"/>
                <a:gd name="T86" fmla="*/ 37 w 74"/>
                <a:gd name="T87" fmla="*/ 322 h 427"/>
                <a:gd name="T88" fmla="*/ 44 w 74"/>
                <a:gd name="T89" fmla="*/ 338 h 427"/>
                <a:gd name="T90" fmla="*/ 57 w 74"/>
                <a:gd name="T91" fmla="*/ 201 h 427"/>
                <a:gd name="T92" fmla="*/ 66 w 74"/>
                <a:gd name="T93" fmla="*/ 128 h 427"/>
                <a:gd name="T94" fmla="*/ 70 w 74"/>
                <a:gd name="T95" fmla="*/ 98 h 427"/>
                <a:gd name="T96" fmla="*/ 71 w 74"/>
                <a:gd name="T97" fmla="*/ 51 h 427"/>
                <a:gd name="T98" fmla="*/ 69 w 74"/>
                <a:gd name="T99" fmla="*/ 43 h 427"/>
                <a:gd name="T100" fmla="*/ 71 w 74"/>
                <a:gd name="T101" fmla="*/ 41 h 427"/>
                <a:gd name="T102" fmla="*/ 66 w 74"/>
                <a:gd name="T103" fmla="*/ 1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427">
                  <a:moveTo>
                    <a:pt x="23" y="403"/>
                  </a:moveTo>
                  <a:cubicBezTo>
                    <a:pt x="24" y="405"/>
                    <a:pt x="24" y="401"/>
                    <a:pt x="24" y="405"/>
                  </a:cubicBezTo>
                  <a:cubicBezTo>
                    <a:pt x="24" y="408"/>
                    <a:pt x="23" y="407"/>
                    <a:pt x="23" y="407"/>
                  </a:cubicBezTo>
                  <a:cubicBezTo>
                    <a:pt x="22" y="406"/>
                    <a:pt x="21" y="403"/>
                    <a:pt x="23" y="403"/>
                  </a:cubicBezTo>
                  <a:close/>
                  <a:moveTo>
                    <a:pt x="32" y="277"/>
                  </a:moveTo>
                  <a:cubicBezTo>
                    <a:pt x="32" y="273"/>
                    <a:pt x="32" y="269"/>
                    <a:pt x="32" y="265"/>
                  </a:cubicBezTo>
                  <a:cubicBezTo>
                    <a:pt x="32" y="253"/>
                    <a:pt x="32" y="257"/>
                    <a:pt x="34" y="256"/>
                  </a:cubicBezTo>
                  <a:cubicBezTo>
                    <a:pt x="35" y="258"/>
                    <a:pt x="34" y="268"/>
                    <a:pt x="33" y="272"/>
                  </a:cubicBezTo>
                  <a:cubicBezTo>
                    <a:pt x="32" y="277"/>
                    <a:pt x="32" y="277"/>
                    <a:pt x="32" y="277"/>
                  </a:cubicBezTo>
                  <a:close/>
                  <a:moveTo>
                    <a:pt x="12" y="260"/>
                  </a:moveTo>
                  <a:cubicBezTo>
                    <a:pt x="13" y="262"/>
                    <a:pt x="12" y="266"/>
                    <a:pt x="11" y="267"/>
                  </a:cubicBezTo>
                  <a:lnTo>
                    <a:pt x="12" y="260"/>
                  </a:lnTo>
                  <a:close/>
                  <a:moveTo>
                    <a:pt x="32" y="251"/>
                  </a:moveTo>
                  <a:cubicBezTo>
                    <a:pt x="35" y="252"/>
                    <a:pt x="33" y="249"/>
                    <a:pt x="34" y="254"/>
                  </a:cubicBezTo>
                  <a:cubicBezTo>
                    <a:pt x="31" y="254"/>
                    <a:pt x="31" y="255"/>
                    <a:pt x="32" y="251"/>
                  </a:cubicBezTo>
                  <a:close/>
                  <a:moveTo>
                    <a:pt x="12" y="245"/>
                  </a:moveTo>
                  <a:cubicBezTo>
                    <a:pt x="14" y="239"/>
                    <a:pt x="9" y="248"/>
                    <a:pt x="14" y="242"/>
                  </a:cubicBezTo>
                  <a:cubicBezTo>
                    <a:pt x="12" y="249"/>
                    <a:pt x="14" y="249"/>
                    <a:pt x="12" y="253"/>
                  </a:cubicBezTo>
                  <a:cubicBezTo>
                    <a:pt x="12" y="245"/>
                    <a:pt x="11" y="248"/>
                    <a:pt x="12" y="245"/>
                  </a:cubicBezTo>
                  <a:close/>
                  <a:moveTo>
                    <a:pt x="15" y="232"/>
                  </a:moveTo>
                  <a:cubicBezTo>
                    <a:pt x="16" y="235"/>
                    <a:pt x="16" y="235"/>
                    <a:pt x="16" y="235"/>
                  </a:cubicBezTo>
                  <a:cubicBezTo>
                    <a:pt x="14" y="234"/>
                    <a:pt x="13" y="236"/>
                    <a:pt x="15" y="232"/>
                  </a:cubicBezTo>
                  <a:close/>
                  <a:moveTo>
                    <a:pt x="14" y="224"/>
                  </a:moveTo>
                  <a:cubicBezTo>
                    <a:pt x="14" y="219"/>
                    <a:pt x="14" y="223"/>
                    <a:pt x="16" y="220"/>
                  </a:cubicBezTo>
                  <a:cubicBezTo>
                    <a:pt x="16" y="223"/>
                    <a:pt x="16" y="222"/>
                    <a:pt x="16" y="223"/>
                  </a:cubicBezTo>
                  <a:cubicBezTo>
                    <a:pt x="15" y="224"/>
                    <a:pt x="15" y="223"/>
                    <a:pt x="14" y="224"/>
                  </a:cubicBezTo>
                  <a:close/>
                  <a:moveTo>
                    <a:pt x="17" y="215"/>
                  </a:moveTo>
                  <a:cubicBezTo>
                    <a:pt x="17" y="219"/>
                    <a:pt x="17" y="216"/>
                    <a:pt x="16" y="217"/>
                  </a:cubicBezTo>
                  <a:cubicBezTo>
                    <a:pt x="14" y="213"/>
                    <a:pt x="16" y="213"/>
                    <a:pt x="16" y="213"/>
                  </a:cubicBezTo>
                  <a:cubicBezTo>
                    <a:pt x="17" y="214"/>
                    <a:pt x="17" y="213"/>
                    <a:pt x="17" y="215"/>
                  </a:cubicBezTo>
                  <a:close/>
                  <a:moveTo>
                    <a:pt x="41" y="138"/>
                  </a:moveTo>
                  <a:cubicBezTo>
                    <a:pt x="41" y="141"/>
                    <a:pt x="41" y="141"/>
                    <a:pt x="41" y="141"/>
                  </a:cubicBezTo>
                  <a:cubicBezTo>
                    <a:pt x="40" y="140"/>
                    <a:pt x="40" y="141"/>
                    <a:pt x="41" y="138"/>
                  </a:cubicBezTo>
                  <a:close/>
                  <a:moveTo>
                    <a:pt x="65" y="10"/>
                  </a:moveTo>
                  <a:cubicBezTo>
                    <a:pt x="65" y="9"/>
                    <a:pt x="65" y="9"/>
                    <a:pt x="65" y="7"/>
                  </a:cubicBezTo>
                  <a:cubicBezTo>
                    <a:pt x="64" y="6"/>
                    <a:pt x="65" y="6"/>
                    <a:pt x="64" y="5"/>
                  </a:cubicBezTo>
                  <a:cubicBezTo>
                    <a:pt x="56" y="0"/>
                    <a:pt x="53" y="25"/>
                    <a:pt x="52" y="31"/>
                  </a:cubicBezTo>
                  <a:cubicBezTo>
                    <a:pt x="52" y="34"/>
                    <a:pt x="50" y="37"/>
                    <a:pt x="52" y="40"/>
                  </a:cubicBezTo>
                  <a:cubicBezTo>
                    <a:pt x="48" y="40"/>
                    <a:pt x="49" y="42"/>
                    <a:pt x="49" y="38"/>
                  </a:cubicBezTo>
                  <a:cubicBezTo>
                    <a:pt x="47" y="39"/>
                    <a:pt x="48" y="37"/>
                    <a:pt x="46" y="42"/>
                  </a:cubicBezTo>
                  <a:cubicBezTo>
                    <a:pt x="46" y="43"/>
                    <a:pt x="45" y="46"/>
                    <a:pt x="45" y="46"/>
                  </a:cubicBezTo>
                  <a:cubicBezTo>
                    <a:pt x="40" y="62"/>
                    <a:pt x="38" y="80"/>
                    <a:pt x="34" y="96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28" y="131"/>
                    <a:pt x="24" y="143"/>
                    <a:pt x="23" y="156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93"/>
                    <a:pt x="20" y="195"/>
                    <a:pt x="17" y="197"/>
                  </a:cubicBezTo>
                  <a:cubicBezTo>
                    <a:pt x="17" y="193"/>
                    <a:pt x="17" y="190"/>
                    <a:pt x="18" y="187"/>
                  </a:cubicBezTo>
                  <a:cubicBezTo>
                    <a:pt x="19" y="182"/>
                    <a:pt x="18" y="184"/>
                    <a:pt x="18" y="179"/>
                  </a:cubicBezTo>
                  <a:cubicBezTo>
                    <a:pt x="18" y="171"/>
                    <a:pt x="20" y="161"/>
                    <a:pt x="21" y="152"/>
                  </a:cubicBezTo>
                  <a:cubicBezTo>
                    <a:pt x="22" y="143"/>
                    <a:pt x="24" y="137"/>
                    <a:pt x="25" y="127"/>
                  </a:cubicBezTo>
                  <a:cubicBezTo>
                    <a:pt x="25" y="121"/>
                    <a:pt x="27" y="115"/>
                    <a:pt x="28" y="111"/>
                  </a:cubicBezTo>
                  <a:cubicBezTo>
                    <a:pt x="30" y="103"/>
                    <a:pt x="31" y="94"/>
                    <a:pt x="32" y="86"/>
                  </a:cubicBezTo>
                  <a:cubicBezTo>
                    <a:pt x="32" y="83"/>
                    <a:pt x="32" y="83"/>
                    <a:pt x="33" y="8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7" y="58"/>
                    <a:pt x="38" y="60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49"/>
                    <a:pt x="39" y="48"/>
                    <a:pt x="40" y="47"/>
                  </a:cubicBezTo>
                  <a:cubicBezTo>
                    <a:pt x="42" y="46"/>
                    <a:pt x="41" y="46"/>
                    <a:pt x="41" y="47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0"/>
                    <a:pt x="42" y="43"/>
                    <a:pt x="41" y="39"/>
                  </a:cubicBezTo>
                  <a:cubicBezTo>
                    <a:pt x="41" y="36"/>
                    <a:pt x="41" y="38"/>
                    <a:pt x="41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1" y="46"/>
                    <a:pt x="34" y="50"/>
                    <a:pt x="30" y="52"/>
                  </a:cubicBezTo>
                  <a:cubicBezTo>
                    <a:pt x="31" y="46"/>
                    <a:pt x="31" y="41"/>
                    <a:pt x="32" y="37"/>
                  </a:cubicBezTo>
                  <a:cubicBezTo>
                    <a:pt x="30" y="37"/>
                    <a:pt x="29" y="39"/>
                    <a:pt x="27" y="40"/>
                  </a:cubicBezTo>
                  <a:cubicBezTo>
                    <a:pt x="27" y="47"/>
                    <a:pt x="26" y="48"/>
                    <a:pt x="24" y="55"/>
                  </a:cubicBezTo>
                  <a:cubicBezTo>
                    <a:pt x="24" y="59"/>
                    <a:pt x="24" y="56"/>
                    <a:pt x="24" y="60"/>
                  </a:cubicBezTo>
                  <a:cubicBezTo>
                    <a:pt x="24" y="62"/>
                    <a:pt x="24" y="68"/>
                    <a:pt x="23" y="71"/>
                  </a:cubicBezTo>
                  <a:cubicBezTo>
                    <a:pt x="22" y="76"/>
                    <a:pt x="22" y="73"/>
                    <a:pt x="22" y="80"/>
                  </a:cubicBezTo>
                  <a:cubicBezTo>
                    <a:pt x="19" y="84"/>
                    <a:pt x="20" y="84"/>
                    <a:pt x="19" y="9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10"/>
                    <a:pt x="16" y="113"/>
                    <a:pt x="15" y="115"/>
                  </a:cubicBezTo>
                  <a:cubicBezTo>
                    <a:pt x="15" y="120"/>
                    <a:pt x="13" y="118"/>
                    <a:pt x="14" y="124"/>
                  </a:cubicBezTo>
                  <a:cubicBezTo>
                    <a:pt x="12" y="126"/>
                    <a:pt x="12" y="126"/>
                    <a:pt x="10" y="128"/>
                  </a:cubicBezTo>
                  <a:cubicBezTo>
                    <a:pt x="12" y="130"/>
                    <a:pt x="12" y="131"/>
                    <a:pt x="12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9" y="153"/>
                  </a:cubicBezTo>
                  <a:cubicBezTo>
                    <a:pt x="8" y="158"/>
                    <a:pt x="8" y="163"/>
                    <a:pt x="8" y="168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12"/>
                    <a:pt x="3" y="214"/>
                    <a:pt x="3" y="220"/>
                  </a:cubicBezTo>
                  <a:cubicBezTo>
                    <a:pt x="3" y="229"/>
                    <a:pt x="2" y="232"/>
                    <a:pt x="2" y="238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4" y="256"/>
                    <a:pt x="4" y="252"/>
                    <a:pt x="2" y="257"/>
                  </a:cubicBezTo>
                  <a:cubicBezTo>
                    <a:pt x="3" y="260"/>
                    <a:pt x="2" y="257"/>
                    <a:pt x="3" y="259"/>
                  </a:cubicBezTo>
                  <a:cubicBezTo>
                    <a:pt x="5" y="266"/>
                    <a:pt x="1" y="266"/>
                    <a:pt x="0" y="283"/>
                  </a:cubicBezTo>
                  <a:cubicBezTo>
                    <a:pt x="0" y="283"/>
                    <a:pt x="1" y="283"/>
                    <a:pt x="1" y="283"/>
                  </a:cubicBezTo>
                  <a:cubicBezTo>
                    <a:pt x="2" y="287"/>
                    <a:pt x="2" y="287"/>
                    <a:pt x="2" y="287"/>
                  </a:cubicBezTo>
                  <a:cubicBezTo>
                    <a:pt x="5" y="289"/>
                    <a:pt x="4" y="288"/>
                    <a:pt x="5" y="291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296"/>
                    <a:pt x="4" y="300"/>
                    <a:pt x="6" y="305"/>
                  </a:cubicBezTo>
                  <a:cubicBezTo>
                    <a:pt x="7" y="309"/>
                    <a:pt x="6" y="306"/>
                    <a:pt x="7" y="309"/>
                  </a:cubicBezTo>
                  <a:cubicBezTo>
                    <a:pt x="5" y="314"/>
                    <a:pt x="5" y="320"/>
                    <a:pt x="7" y="328"/>
                  </a:cubicBezTo>
                  <a:cubicBezTo>
                    <a:pt x="5" y="335"/>
                    <a:pt x="7" y="328"/>
                    <a:pt x="8" y="336"/>
                  </a:cubicBezTo>
                  <a:cubicBezTo>
                    <a:pt x="8" y="338"/>
                    <a:pt x="7" y="344"/>
                    <a:pt x="7" y="34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5"/>
                    <a:pt x="9" y="365"/>
                    <a:pt x="9" y="371"/>
                  </a:cubicBezTo>
                  <a:cubicBezTo>
                    <a:pt x="12" y="372"/>
                    <a:pt x="12" y="372"/>
                    <a:pt x="12" y="372"/>
                  </a:cubicBezTo>
                  <a:cubicBezTo>
                    <a:pt x="12" y="374"/>
                    <a:pt x="12" y="376"/>
                    <a:pt x="12" y="377"/>
                  </a:cubicBezTo>
                  <a:cubicBezTo>
                    <a:pt x="12" y="378"/>
                    <a:pt x="12" y="384"/>
                    <a:pt x="15" y="386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4" y="390"/>
                    <a:pt x="14" y="390"/>
                    <a:pt x="15" y="391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6" y="396"/>
                    <a:pt x="16" y="398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4" y="399"/>
                    <a:pt x="15" y="399"/>
                    <a:pt x="15" y="400"/>
                  </a:cubicBezTo>
                  <a:cubicBezTo>
                    <a:pt x="15" y="400"/>
                    <a:pt x="15" y="400"/>
                    <a:pt x="16" y="400"/>
                  </a:cubicBezTo>
                  <a:cubicBezTo>
                    <a:pt x="16" y="401"/>
                    <a:pt x="16" y="400"/>
                    <a:pt x="17" y="402"/>
                  </a:cubicBezTo>
                  <a:cubicBezTo>
                    <a:pt x="14" y="403"/>
                    <a:pt x="12" y="403"/>
                    <a:pt x="12" y="408"/>
                  </a:cubicBezTo>
                  <a:cubicBezTo>
                    <a:pt x="14" y="408"/>
                    <a:pt x="14" y="408"/>
                    <a:pt x="17" y="408"/>
                  </a:cubicBezTo>
                  <a:cubicBezTo>
                    <a:pt x="16" y="413"/>
                    <a:pt x="16" y="413"/>
                    <a:pt x="16" y="413"/>
                  </a:cubicBezTo>
                  <a:cubicBezTo>
                    <a:pt x="18" y="413"/>
                    <a:pt x="18" y="413"/>
                    <a:pt x="19" y="414"/>
                  </a:cubicBezTo>
                  <a:cubicBezTo>
                    <a:pt x="18" y="417"/>
                    <a:pt x="18" y="415"/>
                    <a:pt x="16" y="419"/>
                  </a:cubicBezTo>
                  <a:cubicBezTo>
                    <a:pt x="16" y="423"/>
                    <a:pt x="16" y="424"/>
                    <a:pt x="18" y="427"/>
                  </a:cubicBezTo>
                  <a:cubicBezTo>
                    <a:pt x="24" y="426"/>
                    <a:pt x="17" y="425"/>
                    <a:pt x="23" y="424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9" y="414"/>
                    <a:pt x="30" y="417"/>
                    <a:pt x="31" y="412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1" y="379"/>
                    <a:pt x="28" y="366"/>
                    <a:pt x="28" y="350"/>
                  </a:cubicBezTo>
                  <a:cubicBezTo>
                    <a:pt x="28" y="344"/>
                    <a:pt x="28" y="338"/>
                    <a:pt x="28" y="331"/>
                  </a:cubicBezTo>
                  <a:cubicBezTo>
                    <a:pt x="28" y="325"/>
                    <a:pt x="29" y="319"/>
                    <a:pt x="29" y="314"/>
                  </a:cubicBezTo>
                  <a:cubicBezTo>
                    <a:pt x="29" y="308"/>
                    <a:pt x="30" y="302"/>
                    <a:pt x="30" y="295"/>
                  </a:cubicBezTo>
                  <a:cubicBezTo>
                    <a:pt x="30" y="291"/>
                    <a:pt x="30" y="287"/>
                    <a:pt x="31" y="283"/>
                  </a:cubicBezTo>
                  <a:cubicBezTo>
                    <a:pt x="32" y="278"/>
                    <a:pt x="31" y="281"/>
                    <a:pt x="32" y="280"/>
                  </a:cubicBezTo>
                  <a:cubicBezTo>
                    <a:pt x="34" y="283"/>
                    <a:pt x="33" y="287"/>
                    <a:pt x="33" y="291"/>
                  </a:cubicBezTo>
                  <a:cubicBezTo>
                    <a:pt x="30" y="315"/>
                    <a:pt x="33" y="309"/>
                    <a:pt x="33" y="317"/>
                  </a:cubicBezTo>
                  <a:cubicBezTo>
                    <a:pt x="33" y="324"/>
                    <a:pt x="29" y="349"/>
                    <a:pt x="33" y="355"/>
                  </a:cubicBezTo>
                  <a:cubicBezTo>
                    <a:pt x="34" y="353"/>
                    <a:pt x="33" y="356"/>
                    <a:pt x="34" y="353"/>
                  </a:cubicBezTo>
                  <a:cubicBezTo>
                    <a:pt x="36" y="346"/>
                    <a:pt x="37" y="330"/>
                    <a:pt x="37" y="322"/>
                  </a:cubicBezTo>
                  <a:cubicBezTo>
                    <a:pt x="42" y="328"/>
                    <a:pt x="37" y="335"/>
                    <a:pt x="40" y="341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43" y="341"/>
                    <a:pt x="43" y="342"/>
                    <a:pt x="44" y="338"/>
                  </a:cubicBezTo>
                  <a:cubicBezTo>
                    <a:pt x="50" y="289"/>
                    <a:pt x="50" y="289"/>
                    <a:pt x="50" y="289"/>
                  </a:cubicBezTo>
                  <a:cubicBezTo>
                    <a:pt x="51" y="278"/>
                    <a:pt x="51" y="269"/>
                    <a:pt x="52" y="259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8" y="186"/>
                    <a:pt x="60" y="173"/>
                    <a:pt x="62" y="158"/>
                  </a:cubicBezTo>
                  <a:cubicBezTo>
                    <a:pt x="62" y="154"/>
                    <a:pt x="62" y="147"/>
                    <a:pt x="63" y="144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7" y="124"/>
                    <a:pt x="67" y="123"/>
                    <a:pt x="69" y="121"/>
                  </a:cubicBezTo>
                  <a:cubicBezTo>
                    <a:pt x="67" y="117"/>
                    <a:pt x="65" y="116"/>
                    <a:pt x="67" y="111"/>
                  </a:cubicBezTo>
                  <a:cubicBezTo>
                    <a:pt x="69" y="109"/>
                    <a:pt x="69" y="102"/>
                    <a:pt x="70" y="98"/>
                  </a:cubicBezTo>
                  <a:cubicBezTo>
                    <a:pt x="74" y="82"/>
                    <a:pt x="71" y="90"/>
                    <a:pt x="71" y="71"/>
                  </a:cubicBezTo>
                  <a:cubicBezTo>
                    <a:pt x="71" y="65"/>
                    <a:pt x="71" y="62"/>
                    <a:pt x="69" y="56"/>
                  </a:cubicBezTo>
                  <a:cubicBezTo>
                    <a:pt x="71" y="50"/>
                    <a:pt x="71" y="58"/>
                    <a:pt x="71" y="51"/>
                  </a:cubicBezTo>
                  <a:cubicBezTo>
                    <a:pt x="71" y="50"/>
                    <a:pt x="71" y="46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3"/>
                    <a:pt x="70" y="18"/>
                    <a:pt x="70" y="18"/>
                  </a:cubicBezTo>
                  <a:cubicBezTo>
                    <a:pt x="70" y="14"/>
                    <a:pt x="68" y="14"/>
                    <a:pt x="66" y="12"/>
                  </a:cubicBezTo>
                  <a:lnTo>
                    <a:pt x="65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9" name="Freeform 52"/>
            <p:cNvSpPr>
              <a:spLocks noEditPoints="1"/>
            </p:cNvSpPr>
            <p:nvPr/>
          </p:nvSpPr>
          <p:spPr bwMode="auto">
            <a:xfrm>
              <a:off x="4285111" y="4502904"/>
              <a:ext cx="92365" cy="378071"/>
            </a:xfrm>
            <a:custGeom>
              <a:avLst/>
              <a:gdLst>
                <a:gd name="T0" fmla="*/ 50 w 92"/>
                <a:gd name="T1" fmla="*/ 166 h 376"/>
                <a:gd name="T2" fmla="*/ 39 w 92"/>
                <a:gd name="T3" fmla="*/ 23 h 376"/>
                <a:gd name="T4" fmla="*/ 38 w 92"/>
                <a:gd name="T5" fmla="*/ 18 h 376"/>
                <a:gd name="T6" fmla="*/ 29 w 92"/>
                <a:gd name="T7" fmla="*/ 0 h 376"/>
                <a:gd name="T8" fmla="*/ 27 w 92"/>
                <a:gd name="T9" fmla="*/ 9 h 376"/>
                <a:gd name="T10" fmla="*/ 26 w 92"/>
                <a:gd name="T11" fmla="*/ 14 h 376"/>
                <a:gd name="T12" fmla="*/ 22 w 92"/>
                <a:gd name="T13" fmla="*/ 30 h 376"/>
                <a:gd name="T14" fmla="*/ 25 w 92"/>
                <a:gd name="T15" fmla="*/ 43 h 376"/>
                <a:gd name="T16" fmla="*/ 19 w 92"/>
                <a:gd name="T17" fmla="*/ 34 h 376"/>
                <a:gd name="T18" fmla="*/ 8 w 92"/>
                <a:gd name="T19" fmla="*/ 15 h 376"/>
                <a:gd name="T20" fmla="*/ 5 w 92"/>
                <a:gd name="T21" fmla="*/ 30 h 376"/>
                <a:gd name="T22" fmla="*/ 0 w 92"/>
                <a:gd name="T23" fmla="*/ 37 h 376"/>
                <a:gd name="T24" fmla="*/ 0 w 92"/>
                <a:gd name="T25" fmla="*/ 51 h 376"/>
                <a:gd name="T26" fmla="*/ 6 w 92"/>
                <a:gd name="T27" fmla="*/ 94 h 376"/>
                <a:gd name="T28" fmla="*/ 11 w 92"/>
                <a:gd name="T29" fmla="*/ 136 h 376"/>
                <a:gd name="T30" fmla="*/ 8 w 92"/>
                <a:gd name="T31" fmla="*/ 139 h 376"/>
                <a:gd name="T32" fmla="*/ 6 w 92"/>
                <a:gd name="T33" fmla="*/ 154 h 376"/>
                <a:gd name="T34" fmla="*/ 36 w 92"/>
                <a:gd name="T35" fmla="*/ 253 h 376"/>
                <a:gd name="T36" fmla="*/ 47 w 92"/>
                <a:gd name="T37" fmla="*/ 280 h 376"/>
                <a:gd name="T38" fmla="*/ 54 w 92"/>
                <a:gd name="T39" fmla="*/ 293 h 376"/>
                <a:gd name="T40" fmla="*/ 66 w 92"/>
                <a:gd name="T41" fmla="*/ 321 h 376"/>
                <a:gd name="T42" fmla="*/ 76 w 92"/>
                <a:gd name="T43" fmla="*/ 350 h 376"/>
                <a:gd name="T44" fmla="*/ 78 w 92"/>
                <a:gd name="T45" fmla="*/ 367 h 376"/>
                <a:gd name="T46" fmla="*/ 80 w 92"/>
                <a:gd name="T47" fmla="*/ 373 h 376"/>
                <a:gd name="T48" fmla="*/ 84 w 92"/>
                <a:gd name="T49" fmla="*/ 371 h 376"/>
                <a:gd name="T50" fmla="*/ 83 w 92"/>
                <a:gd name="T51" fmla="*/ 356 h 376"/>
                <a:gd name="T52" fmla="*/ 81 w 92"/>
                <a:gd name="T53" fmla="*/ 329 h 376"/>
                <a:gd name="T54" fmla="*/ 80 w 92"/>
                <a:gd name="T55" fmla="*/ 307 h 376"/>
                <a:gd name="T56" fmla="*/ 78 w 92"/>
                <a:gd name="T57" fmla="*/ 288 h 376"/>
                <a:gd name="T58" fmla="*/ 74 w 92"/>
                <a:gd name="T59" fmla="*/ 255 h 376"/>
                <a:gd name="T60" fmla="*/ 62 w 92"/>
                <a:gd name="T61" fmla="*/ 220 h 376"/>
                <a:gd name="T62" fmla="*/ 55 w 92"/>
                <a:gd name="T63" fmla="*/ 180 h 376"/>
                <a:gd name="T64" fmla="*/ 62 w 92"/>
                <a:gd name="T65" fmla="*/ 203 h 376"/>
                <a:gd name="T66" fmla="*/ 67 w 92"/>
                <a:gd name="T67" fmla="*/ 218 h 376"/>
                <a:gd name="T68" fmla="*/ 78 w 92"/>
                <a:gd name="T69" fmla="*/ 255 h 376"/>
                <a:gd name="T70" fmla="*/ 87 w 92"/>
                <a:gd name="T71" fmla="*/ 287 h 376"/>
                <a:gd name="T72" fmla="*/ 89 w 92"/>
                <a:gd name="T73" fmla="*/ 294 h 376"/>
                <a:gd name="T74" fmla="*/ 91 w 92"/>
                <a:gd name="T75" fmla="*/ 284 h 376"/>
                <a:gd name="T76" fmla="*/ 80 w 92"/>
                <a:gd name="T77" fmla="*/ 218 h 376"/>
                <a:gd name="T78" fmla="*/ 72 w 92"/>
                <a:gd name="T79" fmla="*/ 159 h 376"/>
                <a:gd name="T80" fmla="*/ 66 w 92"/>
                <a:gd name="T81" fmla="*/ 121 h 376"/>
                <a:gd name="T82" fmla="*/ 47 w 92"/>
                <a:gd name="T83" fmla="*/ 48 h 376"/>
                <a:gd name="T84" fmla="*/ 38 w 92"/>
                <a:gd name="T85" fmla="*/ 2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376">
                  <a:moveTo>
                    <a:pt x="52" y="169"/>
                  </a:moveTo>
                  <a:cubicBezTo>
                    <a:pt x="50" y="168"/>
                    <a:pt x="51" y="168"/>
                    <a:pt x="50" y="166"/>
                  </a:cubicBezTo>
                  <a:cubicBezTo>
                    <a:pt x="53" y="167"/>
                    <a:pt x="51" y="166"/>
                    <a:pt x="52" y="169"/>
                  </a:cubicBezTo>
                  <a:close/>
                  <a:moveTo>
                    <a:pt x="39" y="23"/>
                  </a:moveTo>
                  <a:cubicBezTo>
                    <a:pt x="38" y="21"/>
                    <a:pt x="39" y="20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6" y="12"/>
                    <a:pt x="26" y="14"/>
                  </a:cubicBezTo>
                  <a:cubicBezTo>
                    <a:pt x="26" y="16"/>
                    <a:pt x="25" y="16"/>
                    <a:pt x="25" y="19"/>
                  </a:cubicBezTo>
                  <a:cubicBezTo>
                    <a:pt x="21" y="18"/>
                    <a:pt x="22" y="25"/>
                    <a:pt x="22" y="30"/>
                  </a:cubicBezTo>
                  <a:cubicBezTo>
                    <a:pt x="24" y="33"/>
                    <a:pt x="25" y="32"/>
                    <a:pt x="25" y="36"/>
                  </a:cubicBezTo>
                  <a:cubicBezTo>
                    <a:pt x="26" y="38"/>
                    <a:pt x="26" y="41"/>
                    <a:pt x="25" y="43"/>
                  </a:cubicBezTo>
                  <a:cubicBezTo>
                    <a:pt x="25" y="43"/>
                    <a:pt x="23" y="41"/>
                    <a:pt x="23" y="41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0"/>
                    <a:pt x="19" y="27"/>
                    <a:pt x="14" y="26"/>
                  </a:cubicBezTo>
                  <a:cubicBezTo>
                    <a:pt x="14" y="22"/>
                    <a:pt x="12" y="17"/>
                    <a:pt x="8" y="15"/>
                  </a:cubicBezTo>
                  <a:cubicBezTo>
                    <a:pt x="6" y="18"/>
                    <a:pt x="7" y="19"/>
                    <a:pt x="7" y="19"/>
                  </a:cubicBezTo>
                  <a:cubicBezTo>
                    <a:pt x="8" y="26"/>
                    <a:pt x="7" y="23"/>
                    <a:pt x="5" y="30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40"/>
                    <a:pt x="0" y="43"/>
                  </a:cubicBezTo>
                  <a:cubicBezTo>
                    <a:pt x="1" y="48"/>
                    <a:pt x="0" y="47"/>
                    <a:pt x="0" y="5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5"/>
                    <a:pt x="5" y="90"/>
                    <a:pt x="6" y="9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2" y="136"/>
                    <a:pt x="11" y="133"/>
                    <a:pt x="11" y="136"/>
                  </a:cubicBezTo>
                  <a:cubicBezTo>
                    <a:pt x="13" y="141"/>
                    <a:pt x="13" y="145"/>
                    <a:pt x="14" y="150"/>
                  </a:cubicBezTo>
                  <a:cubicBezTo>
                    <a:pt x="12" y="147"/>
                    <a:pt x="11" y="142"/>
                    <a:pt x="8" y="139"/>
                  </a:cubicBezTo>
                  <a:cubicBezTo>
                    <a:pt x="6" y="138"/>
                    <a:pt x="4" y="137"/>
                    <a:pt x="3" y="137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12" y="181"/>
                    <a:pt x="18" y="193"/>
                    <a:pt x="24" y="215"/>
                  </a:cubicBezTo>
                  <a:cubicBezTo>
                    <a:pt x="26" y="226"/>
                    <a:pt x="34" y="243"/>
                    <a:pt x="36" y="253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5" y="279"/>
                    <a:pt x="45" y="276"/>
                    <a:pt x="47" y="280"/>
                  </a:cubicBezTo>
                  <a:cubicBezTo>
                    <a:pt x="48" y="282"/>
                    <a:pt x="49" y="285"/>
                    <a:pt x="50" y="287"/>
                  </a:cubicBezTo>
                  <a:cubicBezTo>
                    <a:pt x="52" y="291"/>
                    <a:pt x="53" y="289"/>
                    <a:pt x="54" y="293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3" y="312"/>
                    <a:pt x="64" y="315"/>
                    <a:pt x="66" y="321"/>
                  </a:cubicBezTo>
                  <a:cubicBezTo>
                    <a:pt x="67" y="327"/>
                    <a:pt x="71" y="331"/>
                    <a:pt x="74" y="342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6" y="352"/>
                    <a:pt x="77" y="355"/>
                    <a:pt x="77" y="358"/>
                  </a:cubicBezTo>
                  <a:cubicBezTo>
                    <a:pt x="78" y="361"/>
                    <a:pt x="78" y="364"/>
                    <a:pt x="78" y="367"/>
                  </a:cubicBezTo>
                  <a:cubicBezTo>
                    <a:pt x="80" y="372"/>
                    <a:pt x="80" y="372"/>
                    <a:pt x="80" y="372"/>
                  </a:cubicBezTo>
                  <a:cubicBezTo>
                    <a:pt x="80" y="372"/>
                    <a:pt x="80" y="372"/>
                    <a:pt x="80" y="373"/>
                  </a:cubicBezTo>
                  <a:cubicBezTo>
                    <a:pt x="80" y="374"/>
                    <a:pt x="80" y="374"/>
                    <a:pt x="80" y="374"/>
                  </a:cubicBezTo>
                  <a:cubicBezTo>
                    <a:pt x="84" y="374"/>
                    <a:pt x="83" y="376"/>
                    <a:pt x="84" y="371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2" y="350"/>
                    <a:pt x="83" y="344"/>
                    <a:pt x="82" y="339"/>
                  </a:cubicBezTo>
                  <a:cubicBezTo>
                    <a:pt x="80" y="333"/>
                    <a:pt x="80" y="334"/>
                    <a:pt x="81" y="329"/>
                  </a:cubicBezTo>
                  <a:cubicBezTo>
                    <a:pt x="80" y="322"/>
                    <a:pt x="77" y="319"/>
                    <a:pt x="81" y="313"/>
                  </a:cubicBezTo>
                  <a:cubicBezTo>
                    <a:pt x="77" y="308"/>
                    <a:pt x="81" y="312"/>
                    <a:pt x="80" y="307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80" y="293"/>
                    <a:pt x="78" y="293"/>
                    <a:pt x="78" y="288"/>
                  </a:cubicBezTo>
                  <a:cubicBezTo>
                    <a:pt x="78" y="280"/>
                    <a:pt x="77" y="280"/>
                    <a:pt x="74" y="273"/>
                  </a:cubicBezTo>
                  <a:cubicBezTo>
                    <a:pt x="72" y="267"/>
                    <a:pt x="75" y="262"/>
                    <a:pt x="74" y="255"/>
                  </a:cubicBezTo>
                  <a:cubicBezTo>
                    <a:pt x="73" y="252"/>
                    <a:pt x="73" y="252"/>
                    <a:pt x="71" y="24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59" y="207"/>
                    <a:pt x="51" y="184"/>
                    <a:pt x="52" y="173"/>
                  </a:cubicBezTo>
                  <a:cubicBezTo>
                    <a:pt x="55" y="174"/>
                    <a:pt x="54" y="177"/>
                    <a:pt x="55" y="180"/>
                  </a:cubicBezTo>
                  <a:cubicBezTo>
                    <a:pt x="55" y="181"/>
                    <a:pt x="56" y="182"/>
                    <a:pt x="57" y="183"/>
                  </a:cubicBezTo>
                  <a:cubicBezTo>
                    <a:pt x="59" y="189"/>
                    <a:pt x="60" y="197"/>
                    <a:pt x="62" y="203"/>
                  </a:cubicBezTo>
                  <a:cubicBezTo>
                    <a:pt x="63" y="207"/>
                    <a:pt x="63" y="204"/>
                    <a:pt x="64" y="210"/>
                  </a:cubicBezTo>
                  <a:cubicBezTo>
                    <a:pt x="65" y="213"/>
                    <a:pt x="66" y="216"/>
                    <a:pt x="67" y="218"/>
                  </a:cubicBezTo>
                  <a:cubicBezTo>
                    <a:pt x="68" y="222"/>
                    <a:pt x="68" y="222"/>
                    <a:pt x="68" y="222"/>
                  </a:cubicBezTo>
                  <a:cubicBezTo>
                    <a:pt x="69" y="229"/>
                    <a:pt x="76" y="245"/>
                    <a:pt x="78" y="255"/>
                  </a:cubicBezTo>
                  <a:cubicBezTo>
                    <a:pt x="85" y="280"/>
                    <a:pt x="85" y="280"/>
                    <a:pt x="85" y="280"/>
                  </a:cubicBezTo>
                  <a:cubicBezTo>
                    <a:pt x="85" y="282"/>
                    <a:pt x="86" y="285"/>
                    <a:pt x="87" y="287"/>
                  </a:cubicBezTo>
                  <a:cubicBezTo>
                    <a:pt x="87" y="289"/>
                    <a:pt x="88" y="289"/>
                    <a:pt x="88" y="291"/>
                  </a:cubicBezTo>
                  <a:cubicBezTo>
                    <a:pt x="89" y="294"/>
                    <a:pt x="89" y="294"/>
                    <a:pt x="89" y="294"/>
                  </a:cubicBezTo>
                  <a:cubicBezTo>
                    <a:pt x="89" y="293"/>
                    <a:pt x="89" y="294"/>
                    <a:pt x="90" y="295"/>
                  </a:cubicBezTo>
                  <a:cubicBezTo>
                    <a:pt x="92" y="292"/>
                    <a:pt x="92" y="289"/>
                    <a:pt x="91" y="28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7" y="244"/>
                    <a:pt x="84" y="227"/>
                    <a:pt x="80" y="218"/>
                  </a:cubicBezTo>
                  <a:cubicBezTo>
                    <a:pt x="81" y="215"/>
                    <a:pt x="78" y="192"/>
                    <a:pt x="77" y="187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3"/>
                    <a:pt x="71" y="148"/>
                    <a:pt x="71" y="142"/>
                  </a:cubicBezTo>
                  <a:cubicBezTo>
                    <a:pt x="70" y="134"/>
                    <a:pt x="67" y="128"/>
                    <a:pt x="66" y="121"/>
                  </a:cubicBezTo>
                  <a:cubicBezTo>
                    <a:pt x="64" y="106"/>
                    <a:pt x="55" y="78"/>
                    <a:pt x="50" y="62"/>
                  </a:cubicBezTo>
                  <a:cubicBezTo>
                    <a:pt x="49" y="57"/>
                    <a:pt x="48" y="53"/>
                    <a:pt x="47" y="48"/>
                  </a:cubicBezTo>
                  <a:cubicBezTo>
                    <a:pt x="46" y="45"/>
                    <a:pt x="44" y="38"/>
                    <a:pt x="43" y="35"/>
                  </a:cubicBezTo>
                  <a:cubicBezTo>
                    <a:pt x="38" y="22"/>
                    <a:pt x="38" y="22"/>
                    <a:pt x="38" y="22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5071781" y="5603458"/>
              <a:ext cx="69665" cy="373374"/>
            </a:xfrm>
            <a:custGeom>
              <a:avLst/>
              <a:gdLst>
                <a:gd name="T0" fmla="*/ 28 w 69"/>
                <a:gd name="T1" fmla="*/ 299 h 371"/>
                <a:gd name="T2" fmla="*/ 29 w 69"/>
                <a:gd name="T3" fmla="*/ 291 h 371"/>
                <a:gd name="T4" fmla="*/ 29 w 69"/>
                <a:gd name="T5" fmla="*/ 285 h 371"/>
                <a:gd name="T6" fmla="*/ 52 w 69"/>
                <a:gd name="T7" fmla="*/ 261 h 371"/>
                <a:gd name="T8" fmla="*/ 33 w 69"/>
                <a:gd name="T9" fmla="*/ 257 h 371"/>
                <a:gd name="T10" fmla="*/ 20 w 69"/>
                <a:gd name="T11" fmla="*/ 170 h 371"/>
                <a:gd name="T12" fmla="*/ 20 w 69"/>
                <a:gd name="T13" fmla="*/ 166 h 371"/>
                <a:gd name="T14" fmla="*/ 11 w 69"/>
                <a:gd name="T15" fmla="*/ 156 h 371"/>
                <a:gd name="T16" fmla="*/ 17 w 69"/>
                <a:gd name="T17" fmla="*/ 117 h 371"/>
                <a:gd name="T18" fmla="*/ 20 w 69"/>
                <a:gd name="T19" fmla="*/ 107 h 371"/>
                <a:gd name="T20" fmla="*/ 22 w 69"/>
                <a:gd name="T21" fmla="*/ 103 h 371"/>
                <a:gd name="T22" fmla="*/ 67 w 69"/>
                <a:gd name="T23" fmla="*/ 109 h 371"/>
                <a:gd name="T24" fmla="*/ 67 w 69"/>
                <a:gd name="T25" fmla="*/ 82 h 371"/>
                <a:gd name="T26" fmla="*/ 62 w 69"/>
                <a:gd name="T27" fmla="*/ 111 h 371"/>
                <a:gd name="T28" fmla="*/ 60 w 69"/>
                <a:gd name="T29" fmla="*/ 133 h 371"/>
                <a:gd name="T30" fmla="*/ 54 w 69"/>
                <a:gd name="T31" fmla="*/ 196 h 371"/>
                <a:gd name="T32" fmla="*/ 48 w 69"/>
                <a:gd name="T33" fmla="*/ 225 h 371"/>
                <a:gd name="T34" fmla="*/ 54 w 69"/>
                <a:gd name="T35" fmla="*/ 133 h 371"/>
                <a:gd name="T36" fmla="*/ 60 w 69"/>
                <a:gd name="T37" fmla="*/ 80 h 371"/>
                <a:gd name="T38" fmla="*/ 62 w 69"/>
                <a:gd name="T39" fmla="*/ 14 h 371"/>
                <a:gd name="T40" fmla="*/ 59 w 69"/>
                <a:gd name="T41" fmla="*/ 23 h 371"/>
                <a:gd name="T42" fmla="*/ 51 w 69"/>
                <a:gd name="T43" fmla="*/ 68 h 371"/>
                <a:gd name="T44" fmla="*/ 43 w 69"/>
                <a:gd name="T45" fmla="*/ 90 h 371"/>
                <a:gd name="T46" fmla="*/ 35 w 69"/>
                <a:gd name="T47" fmla="*/ 121 h 371"/>
                <a:gd name="T48" fmla="*/ 30 w 69"/>
                <a:gd name="T49" fmla="*/ 141 h 371"/>
                <a:gd name="T50" fmla="*/ 25 w 69"/>
                <a:gd name="T51" fmla="*/ 148 h 371"/>
                <a:gd name="T52" fmla="*/ 21 w 69"/>
                <a:gd name="T53" fmla="*/ 148 h 371"/>
                <a:gd name="T54" fmla="*/ 33 w 69"/>
                <a:gd name="T55" fmla="*/ 105 h 371"/>
                <a:gd name="T56" fmla="*/ 46 w 69"/>
                <a:gd name="T57" fmla="*/ 50 h 371"/>
                <a:gd name="T58" fmla="*/ 45 w 69"/>
                <a:gd name="T59" fmla="*/ 14 h 371"/>
                <a:gd name="T60" fmla="*/ 41 w 69"/>
                <a:gd name="T61" fmla="*/ 47 h 371"/>
                <a:gd name="T62" fmla="*/ 34 w 69"/>
                <a:gd name="T63" fmla="*/ 44 h 371"/>
                <a:gd name="T64" fmla="*/ 22 w 69"/>
                <a:gd name="T65" fmla="*/ 87 h 371"/>
                <a:gd name="T66" fmla="*/ 30 w 69"/>
                <a:gd name="T67" fmla="*/ 34 h 371"/>
                <a:gd name="T68" fmla="*/ 14 w 69"/>
                <a:gd name="T69" fmla="*/ 57 h 371"/>
                <a:gd name="T70" fmla="*/ 8 w 69"/>
                <a:gd name="T71" fmla="*/ 76 h 371"/>
                <a:gd name="T72" fmla="*/ 6 w 69"/>
                <a:gd name="T73" fmla="*/ 96 h 371"/>
                <a:gd name="T74" fmla="*/ 5 w 69"/>
                <a:gd name="T75" fmla="*/ 114 h 371"/>
                <a:gd name="T76" fmla="*/ 4 w 69"/>
                <a:gd name="T77" fmla="*/ 121 h 371"/>
                <a:gd name="T78" fmla="*/ 3 w 69"/>
                <a:gd name="T79" fmla="*/ 139 h 371"/>
                <a:gd name="T80" fmla="*/ 3 w 69"/>
                <a:gd name="T81" fmla="*/ 157 h 371"/>
                <a:gd name="T82" fmla="*/ 4 w 69"/>
                <a:gd name="T83" fmla="*/ 187 h 371"/>
                <a:gd name="T84" fmla="*/ 3 w 69"/>
                <a:gd name="T85" fmla="*/ 210 h 371"/>
                <a:gd name="T86" fmla="*/ 8 w 69"/>
                <a:gd name="T87" fmla="*/ 219 h 371"/>
                <a:gd name="T88" fmla="*/ 7 w 69"/>
                <a:gd name="T89" fmla="*/ 246 h 371"/>
                <a:gd name="T90" fmla="*/ 14 w 69"/>
                <a:gd name="T91" fmla="*/ 238 h 371"/>
                <a:gd name="T92" fmla="*/ 13 w 69"/>
                <a:gd name="T93" fmla="*/ 269 h 371"/>
                <a:gd name="T94" fmla="*/ 20 w 69"/>
                <a:gd name="T95" fmla="*/ 306 h 371"/>
                <a:gd name="T96" fmla="*/ 20 w 69"/>
                <a:gd name="T97" fmla="*/ 338 h 371"/>
                <a:gd name="T98" fmla="*/ 26 w 69"/>
                <a:gd name="T99" fmla="*/ 357 h 371"/>
                <a:gd name="T100" fmla="*/ 29 w 69"/>
                <a:gd name="T101" fmla="*/ 364 h 371"/>
                <a:gd name="T102" fmla="*/ 45 w 69"/>
                <a:gd name="T103" fmla="*/ 289 h 371"/>
                <a:gd name="T104" fmla="*/ 52 w 69"/>
                <a:gd name="T105" fmla="*/ 322 h 371"/>
                <a:gd name="T106" fmla="*/ 56 w 69"/>
                <a:gd name="T107" fmla="*/ 318 h 371"/>
                <a:gd name="T108" fmla="*/ 62 w 69"/>
                <a:gd name="T109" fmla="*/ 303 h 371"/>
                <a:gd name="T110" fmla="*/ 69 w 69"/>
                <a:gd name="T111" fmla="*/ 28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371">
                  <a:moveTo>
                    <a:pt x="28" y="298"/>
                  </a:moveTo>
                  <a:cubicBezTo>
                    <a:pt x="28" y="299"/>
                    <a:pt x="29" y="299"/>
                    <a:pt x="29" y="302"/>
                  </a:cubicBezTo>
                  <a:cubicBezTo>
                    <a:pt x="28" y="307"/>
                    <a:pt x="29" y="304"/>
                    <a:pt x="27" y="306"/>
                  </a:cubicBezTo>
                  <a:cubicBezTo>
                    <a:pt x="27" y="305"/>
                    <a:pt x="25" y="307"/>
                    <a:pt x="28" y="299"/>
                  </a:cubicBezTo>
                  <a:lnTo>
                    <a:pt x="28" y="298"/>
                  </a:lnTo>
                  <a:close/>
                  <a:moveTo>
                    <a:pt x="28" y="292"/>
                  </a:moveTo>
                  <a:cubicBezTo>
                    <a:pt x="29" y="289"/>
                    <a:pt x="29" y="289"/>
                    <a:pt x="29" y="289"/>
                  </a:cubicBezTo>
                  <a:cubicBezTo>
                    <a:pt x="29" y="289"/>
                    <a:pt x="30" y="288"/>
                    <a:pt x="29" y="291"/>
                  </a:cubicBezTo>
                  <a:cubicBezTo>
                    <a:pt x="29" y="291"/>
                    <a:pt x="28" y="292"/>
                    <a:pt x="28" y="292"/>
                  </a:cubicBezTo>
                  <a:close/>
                  <a:moveTo>
                    <a:pt x="29" y="285"/>
                  </a:moveTo>
                  <a:cubicBezTo>
                    <a:pt x="29" y="284"/>
                    <a:pt x="30" y="283"/>
                    <a:pt x="30" y="285"/>
                  </a:cubicBezTo>
                  <a:cubicBezTo>
                    <a:pt x="30" y="286"/>
                    <a:pt x="30" y="286"/>
                    <a:pt x="29" y="285"/>
                  </a:cubicBezTo>
                  <a:close/>
                  <a:moveTo>
                    <a:pt x="45" y="262"/>
                  </a:moveTo>
                  <a:cubicBezTo>
                    <a:pt x="46" y="265"/>
                    <a:pt x="45" y="264"/>
                    <a:pt x="45" y="265"/>
                  </a:cubicBezTo>
                  <a:cubicBezTo>
                    <a:pt x="45" y="265"/>
                    <a:pt x="43" y="265"/>
                    <a:pt x="45" y="262"/>
                  </a:cubicBezTo>
                  <a:close/>
                  <a:moveTo>
                    <a:pt x="52" y="261"/>
                  </a:moveTo>
                  <a:cubicBezTo>
                    <a:pt x="52" y="263"/>
                    <a:pt x="52" y="263"/>
                    <a:pt x="52" y="263"/>
                  </a:cubicBezTo>
                  <a:cubicBezTo>
                    <a:pt x="51" y="263"/>
                    <a:pt x="50" y="265"/>
                    <a:pt x="51" y="262"/>
                  </a:cubicBezTo>
                  <a:cubicBezTo>
                    <a:pt x="51" y="260"/>
                    <a:pt x="50" y="261"/>
                    <a:pt x="52" y="261"/>
                  </a:cubicBezTo>
                  <a:close/>
                  <a:moveTo>
                    <a:pt x="33" y="257"/>
                  </a:moveTo>
                  <a:cubicBezTo>
                    <a:pt x="33" y="257"/>
                    <a:pt x="34" y="259"/>
                    <a:pt x="32" y="261"/>
                  </a:cubicBezTo>
                  <a:cubicBezTo>
                    <a:pt x="32" y="259"/>
                    <a:pt x="31" y="263"/>
                    <a:pt x="32" y="259"/>
                  </a:cubicBezTo>
                  <a:cubicBezTo>
                    <a:pt x="32" y="257"/>
                    <a:pt x="32" y="258"/>
                    <a:pt x="33" y="257"/>
                  </a:cubicBezTo>
                  <a:close/>
                  <a:moveTo>
                    <a:pt x="20" y="170"/>
                  </a:moveTo>
                  <a:cubicBezTo>
                    <a:pt x="20" y="171"/>
                    <a:pt x="22" y="169"/>
                    <a:pt x="20" y="172"/>
                  </a:cubicBezTo>
                  <a:cubicBezTo>
                    <a:pt x="19" y="175"/>
                    <a:pt x="21" y="173"/>
                    <a:pt x="19" y="174"/>
                  </a:cubicBezTo>
                  <a:cubicBezTo>
                    <a:pt x="19" y="172"/>
                    <a:pt x="19" y="172"/>
                    <a:pt x="20" y="170"/>
                  </a:cubicBezTo>
                  <a:close/>
                  <a:moveTo>
                    <a:pt x="20" y="166"/>
                  </a:moveTo>
                  <a:cubicBezTo>
                    <a:pt x="19" y="169"/>
                    <a:pt x="20" y="167"/>
                    <a:pt x="18" y="168"/>
                  </a:cubicBezTo>
                  <a:lnTo>
                    <a:pt x="20" y="166"/>
                  </a:lnTo>
                  <a:close/>
                  <a:moveTo>
                    <a:pt x="10" y="152"/>
                  </a:moveTo>
                  <a:cubicBezTo>
                    <a:pt x="11" y="155"/>
                    <a:pt x="11" y="149"/>
                    <a:pt x="11" y="156"/>
                  </a:cubicBezTo>
                  <a:cubicBezTo>
                    <a:pt x="11" y="162"/>
                    <a:pt x="11" y="157"/>
                    <a:pt x="10" y="159"/>
                  </a:cubicBezTo>
                  <a:cubicBezTo>
                    <a:pt x="10" y="158"/>
                    <a:pt x="9" y="160"/>
                    <a:pt x="9" y="156"/>
                  </a:cubicBezTo>
                  <a:cubicBezTo>
                    <a:pt x="9" y="150"/>
                    <a:pt x="9" y="154"/>
                    <a:pt x="10" y="152"/>
                  </a:cubicBezTo>
                  <a:close/>
                  <a:moveTo>
                    <a:pt x="17" y="117"/>
                  </a:moveTo>
                  <a:cubicBezTo>
                    <a:pt x="18" y="120"/>
                    <a:pt x="18" y="120"/>
                    <a:pt x="16" y="120"/>
                  </a:cubicBezTo>
                  <a:cubicBezTo>
                    <a:pt x="16" y="118"/>
                    <a:pt x="17" y="118"/>
                    <a:pt x="17" y="117"/>
                  </a:cubicBezTo>
                  <a:close/>
                  <a:moveTo>
                    <a:pt x="17" y="112"/>
                  </a:moveTo>
                  <a:cubicBezTo>
                    <a:pt x="18" y="107"/>
                    <a:pt x="17" y="109"/>
                    <a:pt x="20" y="107"/>
                  </a:cubicBezTo>
                  <a:cubicBezTo>
                    <a:pt x="21" y="110"/>
                    <a:pt x="21" y="111"/>
                    <a:pt x="17" y="112"/>
                  </a:cubicBezTo>
                  <a:close/>
                  <a:moveTo>
                    <a:pt x="19" y="106"/>
                  </a:moveTo>
                  <a:cubicBezTo>
                    <a:pt x="20" y="98"/>
                    <a:pt x="20" y="97"/>
                    <a:pt x="23" y="97"/>
                  </a:cubicBezTo>
                  <a:cubicBezTo>
                    <a:pt x="23" y="99"/>
                    <a:pt x="22" y="101"/>
                    <a:pt x="22" y="103"/>
                  </a:cubicBezTo>
                  <a:cubicBezTo>
                    <a:pt x="21" y="106"/>
                    <a:pt x="23" y="105"/>
                    <a:pt x="19" y="106"/>
                  </a:cubicBezTo>
                  <a:close/>
                  <a:moveTo>
                    <a:pt x="69" y="288"/>
                  </a:moveTo>
                  <a:cubicBezTo>
                    <a:pt x="69" y="109"/>
                    <a:pt x="69" y="109"/>
                    <a:pt x="69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7" y="88"/>
                    <a:pt x="67" y="86"/>
                    <a:pt x="67" y="82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6"/>
                    <a:pt x="68" y="77"/>
                    <a:pt x="65" y="7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10"/>
                    <a:pt x="62" y="107"/>
                    <a:pt x="62" y="111"/>
                  </a:cubicBezTo>
                  <a:cubicBezTo>
                    <a:pt x="62" y="113"/>
                    <a:pt x="62" y="115"/>
                    <a:pt x="62" y="117"/>
                  </a:cubicBezTo>
                  <a:cubicBezTo>
                    <a:pt x="62" y="121"/>
                    <a:pt x="64" y="117"/>
                    <a:pt x="60" y="121"/>
                  </a:cubicBezTo>
                  <a:cubicBezTo>
                    <a:pt x="62" y="123"/>
                    <a:pt x="61" y="121"/>
                    <a:pt x="62" y="123"/>
                  </a:cubicBezTo>
                  <a:cubicBezTo>
                    <a:pt x="62" y="129"/>
                    <a:pt x="60" y="130"/>
                    <a:pt x="60" y="133"/>
                  </a:cubicBezTo>
                  <a:cubicBezTo>
                    <a:pt x="60" y="135"/>
                    <a:pt x="62" y="133"/>
                    <a:pt x="60" y="150"/>
                  </a:cubicBezTo>
                  <a:cubicBezTo>
                    <a:pt x="59" y="153"/>
                    <a:pt x="59" y="154"/>
                    <a:pt x="59" y="157"/>
                  </a:cubicBezTo>
                  <a:cubicBezTo>
                    <a:pt x="57" y="163"/>
                    <a:pt x="57" y="175"/>
                    <a:pt x="56" y="182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4" y="206"/>
                    <a:pt x="52" y="212"/>
                    <a:pt x="51" y="221"/>
                  </a:cubicBezTo>
                  <a:cubicBezTo>
                    <a:pt x="50" y="232"/>
                    <a:pt x="51" y="229"/>
                    <a:pt x="49" y="232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29"/>
                    <a:pt x="48" y="225"/>
                    <a:pt x="48" y="225"/>
                  </a:cubicBezTo>
                  <a:cubicBezTo>
                    <a:pt x="48" y="222"/>
                    <a:pt x="47" y="216"/>
                    <a:pt x="48" y="213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2"/>
                    <a:pt x="54" y="149"/>
                    <a:pt x="55" y="143"/>
                  </a:cubicBezTo>
                  <a:cubicBezTo>
                    <a:pt x="55" y="141"/>
                    <a:pt x="56" y="136"/>
                    <a:pt x="54" y="133"/>
                  </a:cubicBezTo>
                  <a:cubicBezTo>
                    <a:pt x="57" y="130"/>
                    <a:pt x="57" y="125"/>
                    <a:pt x="57" y="119"/>
                  </a:cubicBezTo>
                  <a:cubicBezTo>
                    <a:pt x="57" y="112"/>
                    <a:pt x="58" y="113"/>
                    <a:pt x="59" y="10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0"/>
                  </a:cubicBezTo>
                  <a:cubicBezTo>
                    <a:pt x="61" y="75"/>
                    <a:pt x="61" y="80"/>
                    <a:pt x="61" y="73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39"/>
                    <a:pt x="61" y="25"/>
                    <a:pt x="64" y="16"/>
                  </a:cubicBezTo>
                  <a:cubicBezTo>
                    <a:pt x="63" y="14"/>
                    <a:pt x="63" y="14"/>
                    <a:pt x="62" y="14"/>
                  </a:cubicBezTo>
                  <a:cubicBezTo>
                    <a:pt x="62" y="12"/>
                    <a:pt x="62" y="13"/>
                    <a:pt x="62" y="10"/>
                  </a:cubicBezTo>
                  <a:cubicBezTo>
                    <a:pt x="62" y="3"/>
                    <a:pt x="63" y="5"/>
                    <a:pt x="59" y="0"/>
                  </a:cubicBezTo>
                  <a:cubicBezTo>
                    <a:pt x="59" y="6"/>
                    <a:pt x="61" y="5"/>
                    <a:pt x="59" y="1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5"/>
                    <a:pt x="58" y="25"/>
                    <a:pt x="57" y="28"/>
                  </a:cubicBezTo>
                  <a:cubicBezTo>
                    <a:pt x="56" y="31"/>
                    <a:pt x="56" y="31"/>
                    <a:pt x="56" y="34"/>
                  </a:cubicBezTo>
                  <a:cubicBezTo>
                    <a:pt x="56" y="37"/>
                    <a:pt x="55" y="42"/>
                    <a:pt x="54" y="44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5"/>
                    <a:pt x="51" y="68"/>
                    <a:pt x="50" y="73"/>
                  </a:cubicBezTo>
                  <a:cubicBezTo>
                    <a:pt x="50" y="75"/>
                    <a:pt x="50" y="78"/>
                    <a:pt x="50" y="79"/>
                  </a:cubicBezTo>
                  <a:cubicBezTo>
                    <a:pt x="49" y="84"/>
                    <a:pt x="48" y="85"/>
                    <a:pt x="48" y="90"/>
                  </a:cubicBezTo>
                  <a:cubicBezTo>
                    <a:pt x="45" y="90"/>
                    <a:pt x="45" y="87"/>
                    <a:pt x="43" y="90"/>
                  </a:cubicBezTo>
                  <a:cubicBezTo>
                    <a:pt x="41" y="93"/>
                    <a:pt x="41" y="99"/>
                    <a:pt x="40" y="102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4" y="124"/>
                    <a:pt x="35" y="120"/>
                    <a:pt x="34" y="123"/>
                  </a:cubicBezTo>
                  <a:cubicBezTo>
                    <a:pt x="32" y="128"/>
                    <a:pt x="34" y="127"/>
                    <a:pt x="32" y="131"/>
                  </a:cubicBezTo>
                  <a:cubicBezTo>
                    <a:pt x="31" y="134"/>
                    <a:pt x="32" y="132"/>
                    <a:pt x="32" y="134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7" y="140"/>
                    <a:pt x="28" y="140"/>
                    <a:pt x="27" y="138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43"/>
                    <a:pt x="27" y="138"/>
                    <a:pt x="27" y="146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4" y="151"/>
                    <a:pt x="26" y="151"/>
                    <a:pt x="22" y="149"/>
                  </a:cubicBezTo>
                  <a:cubicBezTo>
                    <a:pt x="23" y="154"/>
                    <a:pt x="24" y="151"/>
                    <a:pt x="21" y="153"/>
                  </a:cubicBezTo>
                  <a:cubicBezTo>
                    <a:pt x="20" y="148"/>
                    <a:pt x="20" y="152"/>
                    <a:pt x="21" y="148"/>
                  </a:cubicBezTo>
                  <a:cubicBezTo>
                    <a:pt x="22" y="143"/>
                    <a:pt x="24" y="140"/>
                    <a:pt x="24" y="135"/>
                  </a:cubicBezTo>
                  <a:cubicBezTo>
                    <a:pt x="25" y="129"/>
                    <a:pt x="26" y="130"/>
                    <a:pt x="27" y="127"/>
                  </a:cubicBezTo>
                  <a:cubicBezTo>
                    <a:pt x="29" y="122"/>
                    <a:pt x="29" y="115"/>
                    <a:pt x="31" y="109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4" y="104"/>
                    <a:pt x="34" y="104"/>
                    <a:pt x="34" y="102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0"/>
                    <a:pt x="42" y="68"/>
                    <a:pt x="43" y="6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3"/>
                    <a:pt x="48" y="36"/>
                    <a:pt x="47" y="29"/>
                  </a:cubicBezTo>
                  <a:cubicBezTo>
                    <a:pt x="47" y="25"/>
                    <a:pt x="49" y="20"/>
                    <a:pt x="48" y="16"/>
                  </a:cubicBezTo>
                  <a:cubicBezTo>
                    <a:pt x="47" y="9"/>
                    <a:pt x="48" y="13"/>
                    <a:pt x="47" y="11"/>
                  </a:cubicBezTo>
                  <a:cubicBezTo>
                    <a:pt x="46" y="13"/>
                    <a:pt x="46" y="13"/>
                    <a:pt x="45" y="14"/>
                  </a:cubicBezTo>
                  <a:cubicBezTo>
                    <a:pt x="44" y="17"/>
                    <a:pt x="44" y="21"/>
                    <a:pt x="44" y="2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6"/>
                    <a:pt x="41" y="36"/>
                    <a:pt x="41" y="40"/>
                  </a:cubicBezTo>
                  <a:cubicBezTo>
                    <a:pt x="41" y="42"/>
                    <a:pt x="41" y="45"/>
                    <a:pt x="41" y="47"/>
                  </a:cubicBezTo>
                  <a:cubicBezTo>
                    <a:pt x="41" y="49"/>
                    <a:pt x="41" y="51"/>
                    <a:pt x="40" y="53"/>
                  </a:cubicBezTo>
                  <a:cubicBezTo>
                    <a:pt x="39" y="56"/>
                    <a:pt x="37" y="54"/>
                    <a:pt x="37" y="54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40"/>
                    <a:pt x="34" y="44"/>
                  </a:cubicBezTo>
                  <a:cubicBezTo>
                    <a:pt x="32" y="56"/>
                    <a:pt x="28" y="70"/>
                    <a:pt x="26" y="84"/>
                  </a:cubicBezTo>
                  <a:cubicBezTo>
                    <a:pt x="25" y="90"/>
                    <a:pt x="26" y="95"/>
                    <a:pt x="21" y="96"/>
                  </a:cubicBezTo>
                  <a:cubicBezTo>
                    <a:pt x="21" y="90"/>
                    <a:pt x="21" y="95"/>
                    <a:pt x="22" y="90"/>
                  </a:cubicBezTo>
                  <a:cubicBezTo>
                    <a:pt x="23" y="85"/>
                    <a:pt x="22" y="92"/>
                    <a:pt x="22" y="87"/>
                  </a:cubicBezTo>
                  <a:cubicBezTo>
                    <a:pt x="23" y="78"/>
                    <a:pt x="28" y="67"/>
                    <a:pt x="26" y="59"/>
                  </a:cubicBezTo>
                  <a:cubicBezTo>
                    <a:pt x="26" y="57"/>
                    <a:pt x="25" y="58"/>
                    <a:pt x="28" y="57"/>
                  </a:cubicBezTo>
                  <a:cubicBezTo>
                    <a:pt x="28" y="53"/>
                    <a:pt x="28" y="48"/>
                    <a:pt x="28" y="46"/>
                  </a:cubicBezTo>
                  <a:cubicBezTo>
                    <a:pt x="28" y="41"/>
                    <a:pt x="30" y="40"/>
                    <a:pt x="30" y="34"/>
                  </a:cubicBezTo>
                  <a:cubicBezTo>
                    <a:pt x="27" y="35"/>
                    <a:pt x="26" y="34"/>
                    <a:pt x="24" y="37"/>
                  </a:cubicBezTo>
                  <a:cubicBezTo>
                    <a:pt x="22" y="39"/>
                    <a:pt x="24" y="39"/>
                    <a:pt x="20" y="41"/>
                  </a:cubicBezTo>
                  <a:cubicBezTo>
                    <a:pt x="20" y="45"/>
                    <a:pt x="19" y="48"/>
                    <a:pt x="17" y="51"/>
                  </a:cubicBezTo>
                  <a:cubicBezTo>
                    <a:pt x="15" y="54"/>
                    <a:pt x="16" y="54"/>
                    <a:pt x="14" y="57"/>
                  </a:cubicBezTo>
                  <a:cubicBezTo>
                    <a:pt x="15" y="61"/>
                    <a:pt x="14" y="57"/>
                    <a:pt x="1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9"/>
                    <a:pt x="9" y="68"/>
                    <a:pt x="10" y="7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1"/>
                    <a:pt x="10" y="84"/>
                    <a:pt x="9" y="90"/>
                  </a:cubicBezTo>
                  <a:cubicBezTo>
                    <a:pt x="9" y="90"/>
                    <a:pt x="8" y="92"/>
                    <a:pt x="8" y="93"/>
                  </a:cubicBezTo>
                  <a:cubicBezTo>
                    <a:pt x="8" y="94"/>
                    <a:pt x="8" y="94"/>
                    <a:pt x="7" y="96"/>
                  </a:cubicBezTo>
                  <a:cubicBezTo>
                    <a:pt x="5" y="97"/>
                    <a:pt x="8" y="94"/>
                    <a:pt x="6" y="96"/>
                  </a:cubicBezTo>
                  <a:cubicBezTo>
                    <a:pt x="6" y="96"/>
                    <a:pt x="5" y="97"/>
                    <a:pt x="5" y="97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7" y="99"/>
                    <a:pt x="5" y="97"/>
                    <a:pt x="6" y="100"/>
                  </a:cubicBezTo>
                  <a:cubicBezTo>
                    <a:pt x="5" y="103"/>
                    <a:pt x="5" y="110"/>
                    <a:pt x="5" y="114"/>
                  </a:cubicBezTo>
                  <a:cubicBezTo>
                    <a:pt x="5" y="115"/>
                    <a:pt x="5" y="115"/>
                    <a:pt x="6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4" y="118"/>
                    <a:pt x="5" y="119"/>
                    <a:pt x="4" y="121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4"/>
                    <a:pt x="4" y="123"/>
                    <a:pt x="6" y="12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7"/>
                    <a:pt x="3" y="137"/>
                    <a:pt x="3" y="139"/>
                  </a:cubicBezTo>
                  <a:cubicBezTo>
                    <a:pt x="3" y="139"/>
                    <a:pt x="2" y="141"/>
                    <a:pt x="2" y="141"/>
                  </a:cubicBezTo>
                  <a:cubicBezTo>
                    <a:pt x="1" y="145"/>
                    <a:pt x="2" y="143"/>
                    <a:pt x="1" y="146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2" y="155"/>
                    <a:pt x="3" y="152"/>
                    <a:pt x="3" y="157"/>
                  </a:cubicBezTo>
                  <a:cubicBezTo>
                    <a:pt x="1" y="160"/>
                    <a:pt x="2" y="161"/>
                    <a:pt x="0" y="164"/>
                  </a:cubicBezTo>
                  <a:cubicBezTo>
                    <a:pt x="3" y="166"/>
                    <a:pt x="1" y="166"/>
                    <a:pt x="3" y="168"/>
                  </a:cubicBezTo>
                  <a:cubicBezTo>
                    <a:pt x="4" y="169"/>
                    <a:pt x="5" y="169"/>
                    <a:pt x="8" y="169"/>
                  </a:cubicBezTo>
                  <a:cubicBezTo>
                    <a:pt x="7" y="179"/>
                    <a:pt x="5" y="184"/>
                    <a:pt x="4" y="187"/>
                  </a:cubicBezTo>
                  <a:cubicBezTo>
                    <a:pt x="4" y="189"/>
                    <a:pt x="4" y="193"/>
                    <a:pt x="4" y="195"/>
                  </a:cubicBezTo>
                  <a:cubicBezTo>
                    <a:pt x="4" y="195"/>
                    <a:pt x="4" y="195"/>
                    <a:pt x="3" y="196"/>
                  </a:cubicBezTo>
                  <a:cubicBezTo>
                    <a:pt x="2" y="198"/>
                    <a:pt x="4" y="194"/>
                    <a:pt x="3" y="198"/>
                  </a:cubicBezTo>
                  <a:cubicBezTo>
                    <a:pt x="5" y="202"/>
                    <a:pt x="2" y="205"/>
                    <a:pt x="3" y="210"/>
                  </a:cubicBezTo>
                  <a:cubicBezTo>
                    <a:pt x="5" y="213"/>
                    <a:pt x="5" y="210"/>
                    <a:pt x="9" y="212"/>
                  </a:cubicBezTo>
                  <a:cubicBezTo>
                    <a:pt x="7" y="213"/>
                    <a:pt x="8" y="213"/>
                    <a:pt x="8" y="214"/>
                  </a:cubicBezTo>
                  <a:cubicBezTo>
                    <a:pt x="9" y="216"/>
                    <a:pt x="8" y="216"/>
                    <a:pt x="9" y="217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19"/>
                    <a:pt x="8" y="219"/>
                    <a:pt x="7" y="219"/>
                  </a:cubicBezTo>
                  <a:cubicBezTo>
                    <a:pt x="8" y="223"/>
                    <a:pt x="8" y="226"/>
                    <a:pt x="7" y="230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8"/>
                    <a:pt x="6" y="245"/>
                    <a:pt x="7" y="246"/>
                  </a:cubicBezTo>
                  <a:cubicBezTo>
                    <a:pt x="9" y="245"/>
                    <a:pt x="9" y="245"/>
                    <a:pt x="10" y="243"/>
                  </a:cubicBezTo>
                  <a:cubicBezTo>
                    <a:pt x="10" y="243"/>
                    <a:pt x="10" y="242"/>
                    <a:pt x="11" y="241"/>
                  </a:cubicBezTo>
                  <a:cubicBezTo>
                    <a:pt x="14" y="231"/>
                    <a:pt x="14" y="231"/>
                    <a:pt x="14" y="231"/>
                  </a:cubicBezTo>
                  <a:cubicBezTo>
                    <a:pt x="14" y="236"/>
                    <a:pt x="15" y="234"/>
                    <a:pt x="14" y="238"/>
                  </a:cubicBezTo>
                  <a:cubicBezTo>
                    <a:pt x="14" y="241"/>
                    <a:pt x="13" y="242"/>
                    <a:pt x="13" y="246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2" y="254"/>
                    <a:pt x="11" y="263"/>
                    <a:pt x="12" y="267"/>
                  </a:cubicBezTo>
                  <a:cubicBezTo>
                    <a:pt x="13" y="269"/>
                    <a:pt x="11" y="266"/>
                    <a:pt x="13" y="269"/>
                  </a:cubicBezTo>
                  <a:cubicBezTo>
                    <a:pt x="15" y="275"/>
                    <a:pt x="13" y="277"/>
                    <a:pt x="20" y="275"/>
                  </a:cubicBezTo>
                  <a:cubicBezTo>
                    <a:pt x="18" y="280"/>
                    <a:pt x="17" y="281"/>
                    <a:pt x="19" y="28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9" y="301"/>
                    <a:pt x="22" y="300"/>
                    <a:pt x="20" y="306"/>
                  </a:cubicBezTo>
                  <a:cubicBezTo>
                    <a:pt x="19" y="311"/>
                    <a:pt x="19" y="312"/>
                    <a:pt x="19" y="318"/>
                  </a:cubicBezTo>
                  <a:cubicBezTo>
                    <a:pt x="18" y="322"/>
                    <a:pt x="19" y="320"/>
                    <a:pt x="19" y="323"/>
                  </a:cubicBezTo>
                  <a:cubicBezTo>
                    <a:pt x="18" y="326"/>
                    <a:pt x="17" y="330"/>
                    <a:pt x="18" y="333"/>
                  </a:cubicBezTo>
                  <a:cubicBezTo>
                    <a:pt x="20" y="338"/>
                    <a:pt x="20" y="338"/>
                    <a:pt x="20" y="338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28"/>
                    <a:pt x="22" y="327"/>
                    <a:pt x="24" y="323"/>
                  </a:cubicBezTo>
                  <a:cubicBezTo>
                    <a:pt x="25" y="327"/>
                    <a:pt x="27" y="330"/>
                    <a:pt x="26" y="335"/>
                  </a:cubicBezTo>
                  <a:cubicBezTo>
                    <a:pt x="26" y="345"/>
                    <a:pt x="23" y="333"/>
                    <a:pt x="26" y="357"/>
                  </a:cubicBezTo>
                  <a:cubicBezTo>
                    <a:pt x="24" y="361"/>
                    <a:pt x="24" y="362"/>
                    <a:pt x="22" y="364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7" y="368"/>
                    <a:pt x="27" y="369"/>
                    <a:pt x="28" y="367"/>
                  </a:cubicBezTo>
                  <a:cubicBezTo>
                    <a:pt x="30" y="364"/>
                    <a:pt x="28" y="366"/>
                    <a:pt x="29" y="364"/>
                  </a:cubicBezTo>
                  <a:cubicBezTo>
                    <a:pt x="37" y="336"/>
                    <a:pt x="37" y="336"/>
                    <a:pt x="37" y="336"/>
                  </a:cubicBezTo>
                  <a:cubicBezTo>
                    <a:pt x="41" y="316"/>
                    <a:pt x="42" y="321"/>
                    <a:pt x="43" y="299"/>
                  </a:cubicBezTo>
                  <a:cubicBezTo>
                    <a:pt x="43" y="297"/>
                    <a:pt x="44" y="297"/>
                    <a:pt x="45" y="295"/>
                  </a:cubicBezTo>
                  <a:cubicBezTo>
                    <a:pt x="44" y="291"/>
                    <a:pt x="44" y="292"/>
                    <a:pt x="45" y="289"/>
                  </a:cubicBezTo>
                  <a:cubicBezTo>
                    <a:pt x="47" y="284"/>
                    <a:pt x="48" y="277"/>
                    <a:pt x="48" y="271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308"/>
                    <a:pt x="45" y="309"/>
                    <a:pt x="45" y="325"/>
                  </a:cubicBezTo>
                  <a:cubicBezTo>
                    <a:pt x="52" y="324"/>
                    <a:pt x="45" y="322"/>
                    <a:pt x="52" y="322"/>
                  </a:cubicBezTo>
                  <a:cubicBezTo>
                    <a:pt x="52" y="328"/>
                    <a:pt x="50" y="326"/>
                    <a:pt x="54" y="329"/>
                  </a:cubicBezTo>
                  <a:cubicBezTo>
                    <a:pt x="53" y="324"/>
                    <a:pt x="53" y="325"/>
                    <a:pt x="55" y="321"/>
                  </a:cubicBezTo>
                  <a:cubicBezTo>
                    <a:pt x="55" y="321"/>
                    <a:pt x="55" y="320"/>
                    <a:pt x="55" y="320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8" y="317"/>
                    <a:pt x="58" y="317"/>
                    <a:pt x="58" y="317"/>
                  </a:cubicBezTo>
                  <a:cubicBezTo>
                    <a:pt x="58" y="312"/>
                    <a:pt x="59" y="310"/>
                    <a:pt x="61" y="307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3" y="302"/>
                    <a:pt x="64" y="302"/>
                    <a:pt x="65" y="301"/>
                  </a:cubicBezTo>
                  <a:cubicBezTo>
                    <a:pt x="65" y="294"/>
                    <a:pt x="64" y="297"/>
                    <a:pt x="65" y="291"/>
                  </a:cubicBezTo>
                  <a:cubicBezTo>
                    <a:pt x="68" y="291"/>
                    <a:pt x="68" y="291"/>
                    <a:pt x="68" y="291"/>
                  </a:cubicBezTo>
                  <a:lnTo>
                    <a:pt x="69" y="2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1" name="Freeform 54"/>
            <p:cNvSpPr>
              <a:spLocks/>
            </p:cNvSpPr>
            <p:nvPr/>
          </p:nvSpPr>
          <p:spPr bwMode="auto">
            <a:xfrm>
              <a:off x="4098816" y="4490380"/>
              <a:ext cx="95496" cy="393726"/>
            </a:xfrm>
            <a:custGeom>
              <a:avLst/>
              <a:gdLst>
                <a:gd name="T0" fmla="*/ 66 w 95"/>
                <a:gd name="T1" fmla="*/ 3 h 391"/>
                <a:gd name="T2" fmla="*/ 58 w 95"/>
                <a:gd name="T3" fmla="*/ 34 h 391"/>
                <a:gd name="T4" fmla="*/ 36 w 95"/>
                <a:gd name="T5" fmla="*/ 121 h 391"/>
                <a:gd name="T6" fmla="*/ 23 w 95"/>
                <a:gd name="T7" fmla="*/ 173 h 391"/>
                <a:gd name="T8" fmla="*/ 15 w 95"/>
                <a:gd name="T9" fmla="*/ 207 h 391"/>
                <a:gd name="T10" fmla="*/ 11 w 95"/>
                <a:gd name="T11" fmla="*/ 204 h 391"/>
                <a:gd name="T12" fmla="*/ 4 w 95"/>
                <a:gd name="T13" fmla="*/ 235 h 391"/>
                <a:gd name="T14" fmla="*/ 2 w 95"/>
                <a:gd name="T15" fmla="*/ 275 h 391"/>
                <a:gd name="T16" fmla="*/ 4 w 95"/>
                <a:gd name="T17" fmla="*/ 296 h 391"/>
                <a:gd name="T18" fmla="*/ 3 w 95"/>
                <a:gd name="T19" fmla="*/ 312 h 391"/>
                <a:gd name="T20" fmla="*/ 6 w 95"/>
                <a:gd name="T21" fmla="*/ 290 h 391"/>
                <a:gd name="T22" fmla="*/ 14 w 95"/>
                <a:gd name="T23" fmla="*/ 258 h 391"/>
                <a:gd name="T24" fmla="*/ 20 w 95"/>
                <a:gd name="T25" fmla="*/ 220 h 391"/>
                <a:gd name="T26" fmla="*/ 30 w 95"/>
                <a:gd name="T27" fmla="*/ 160 h 391"/>
                <a:gd name="T28" fmla="*/ 31 w 95"/>
                <a:gd name="T29" fmla="*/ 180 h 391"/>
                <a:gd name="T30" fmla="*/ 28 w 95"/>
                <a:gd name="T31" fmla="*/ 185 h 391"/>
                <a:gd name="T32" fmla="*/ 28 w 95"/>
                <a:gd name="T33" fmla="*/ 189 h 391"/>
                <a:gd name="T34" fmla="*/ 25 w 95"/>
                <a:gd name="T35" fmla="*/ 215 h 391"/>
                <a:gd name="T36" fmla="*/ 23 w 95"/>
                <a:gd name="T37" fmla="*/ 232 h 391"/>
                <a:gd name="T38" fmla="*/ 18 w 95"/>
                <a:gd name="T39" fmla="*/ 247 h 391"/>
                <a:gd name="T40" fmla="*/ 18 w 95"/>
                <a:gd name="T41" fmla="*/ 290 h 391"/>
                <a:gd name="T42" fmla="*/ 16 w 95"/>
                <a:gd name="T43" fmla="*/ 302 h 391"/>
                <a:gd name="T44" fmla="*/ 19 w 95"/>
                <a:gd name="T45" fmla="*/ 325 h 391"/>
                <a:gd name="T46" fmla="*/ 17 w 95"/>
                <a:gd name="T47" fmla="*/ 342 h 391"/>
                <a:gd name="T48" fmla="*/ 16 w 95"/>
                <a:gd name="T49" fmla="*/ 351 h 391"/>
                <a:gd name="T50" fmla="*/ 17 w 95"/>
                <a:gd name="T51" fmla="*/ 358 h 391"/>
                <a:gd name="T52" fmla="*/ 20 w 95"/>
                <a:gd name="T53" fmla="*/ 388 h 391"/>
                <a:gd name="T54" fmla="*/ 27 w 95"/>
                <a:gd name="T55" fmla="*/ 375 h 391"/>
                <a:gd name="T56" fmla="*/ 38 w 95"/>
                <a:gd name="T57" fmla="*/ 328 h 391"/>
                <a:gd name="T58" fmla="*/ 41 w 95"/>
                <a:gd name="T59" fmla="*/ 336 h 391"/>
                <a:gd name="T60" fmla="*/ 48 w 95"/>
                <a:gd name="T61" fmla="*/ 305 h 391"/>
                <a:gd name="T62" fmla="*/ 62 w 95"/>
                <a:gd name="T63" fmla="*/ 243 h 391"/>
                <a:gd name="T64" fmla="*/ 85 w 95"/>
                <a:gd name="T65" fmla="*/ 129 h 391"/>
                <a:gd name="T66" fmla="*/ 92 w 95"/>
                <a:gd name="T67" fmla="*/ 49 h 391"/>
                <a:gd name="T68" fmla="*/ 85 w 95"/>
                <a:gd name="T69" fmla="*/ 53 h 391"/>
                <a:gd name="T70" fmla="*/ 89 w 95"/>
                <a:gd name="T71" fmla="*/ 37 h 391"/>
                <a:gd name="T72" fmla="*/ 83 w 95"/>
                <a:gd name="T73" fmla="*/ 20 h 391"/>
                <a:gd name="T74" fmla="*/ 80 w 95"/>
                <a:gd name="T75" fmla="*/ 35 h 391"/>
                <a:gd name="T76" fmla="*/ 57 w 95"/>
                <a:gd name="T77" fmla="*/ 134 h 391"/>
                <a:gd name="T78" fmla="*/ 49 w 95"/>
                <a:gd name="T79" fmla="*/ 171 h 391"/>
                <a:gd name="T80" fmla="*/ 34 w 95"/>
                <a:gd name="T81" fmla="*/ 244 h 391"/>
                <a:gd name="T82" fmla="*/ 37 w 95"/>
                <a:gd name="T83" fmla="*/ 203 h 391"/>
                <a:gd name="T84" fmla="*/ 45 w 95"/>
                <a:gd name="T85" fmla="*/ 159 h 391"/>
                <a:gd name="T86" fmla="*/ 54 w 95"/>
                <a:gd name="T87" fmla="*/ 117 h 391"/>
                <a:gd name="T88" fmla="*/ 75 w 95"/>
                <a:gd name="T89" fmla="*/ 19 h 391"/>
                <a:gd name="T90" fmla="*/ 69 w 95"/>
                <a:gd name="T91" fmla="*/ 1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" h="391">
                  <a:moveTo>
                    <a:pt x="69" y="6"/>
                  </a:moveTo>
                  <a:cubicBezTo>
                    <a:pt x="69" y="4"/>
                    <a:pt x="69" y="1"/>
                    <a:pt x="68" y="0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9"/>
                    <a:pt x="63" y="14"/>
                    <a:pt x="61" y="20"/>
                  </a:cubicBezTo>
                  <a:cubicBezTo>
                    <a:pt x="61" y="24"/>
                    <a:pt x="60" y="24"/>
                    <a:pt x="59" y="27"/>
                  </a:cubicBezTo>
                  <a:cubicBezTo>
                    <a:pt x="58" y="30"/>
                    <a:pt x="59" y="31"/>
                    <a:pt x="58" y="3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69"/>
                    <a:pt x="43" y="88"/>
                    <a:pt x="40" y="104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3" y="128"/>
                    <a:pt x="31" y="140"/>
                    <a:pt x="28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5" y="157"/>
                    <a:pt x="25" y="168"/>
                    <a:pt x="23" y="173"/>
                  </a:cubicBezTo>
                  <a:cubicBezTo>
                    <a:pt x="23" y="173"/>
                    <a:pt x="22" y="173"/>
                    <a:pt x="21" y="176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7" y="199"/>
                    <a:pt x="16" y="203"/>
                    <a:pt x="15" y="207"/>
                  </a:cubicBezTo>
                  <a:cubicBezTo>
                    <a:pt x="14" y="209"/>
                    <a:pt x="14" y="217"/>
                    <a:pt x="10" y="218"/>
                  </a:cubicBezTo>
                  <a:cubicBezTo>
                    <a:pt x="7" y="216"/>
                    <a:pt x="8" y="214"/>
                    <a:pt x="11" y="212"/>
                  </a:cubicBezTo>
                  <a:cubicBezTo>
                    <a:pt x="11" y="209"/>
                    <a:pt x="11" y="206"/>
                    <a:pt x="11" y="204"/>
                  </a:cubicBezTo>
                  <a:cubicBezTo>
                    <a:pt x="12" y="196"/>
                    <a:pt x="11" y="198"/>
                    <a:pt x="10" y="197"/>
                  </a:cubicBezTo>
                  <a:cubicBezTo>
                    <a:pt x="8" y="198"/>
                    <a:pt x="9" y="196"/>
                    <a:pt x="8" y="201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4" y="240"/>
                    <a:pt x="2" y="247"/>
                    <a:pt x="3" y="252"/>
                  </a:cubicBezTo>
                  <a:cubicBezTo>
                    <a:pt x="3" y="256"/>
                    <a:pt x="3" y="254"/>
                    <a:pt x="2" y="258"/>
                  </a:cubicBezTo>
                  <a:cubicBezTo>
                    <a:pt x="2" y="265"/>
                    <a:pt x="3" y="268"/>
                    <a:pt x="2" y="275"/>
                  </a:cubicBezTo>
                  <a:cubicBezTo>
                    <a:pt x="2" y="279"/>
                    <a:pt x="2" y="282"/>
                    <a:pt x="1" y="288"/>
                  </a:cubicBezTo>
                  <a:cubicBezTo>
                    <a:pt x="2" y="292"/>
                    <a:pt x="2" y="288"/>
                    <a:pt x="2" y="290"/>
                  </a:cubicBezTo>
                  <a:cubicBezTo>
                    <a:pt x="4" y="294"/>
                    <a:pt x="0" y="294"/>
                    <a:pt x="4" y="296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1" y="299"/>
                    <a:pt x="2" y="296"/>
                    <a:pt x="2" y="301"/>
                  </a:cubicBezTo>
                  <a:cubicBezTo>
                    <a:pt x="2" y="303"/>
                    <a:pt x="1" y="308"/>
                    <a:pt x="3" y="312"/>
                  </a:cubicBezTo>
                  <a:cubicBezTo>
                    <a:pt x="6" y="309"/>
                    <a:pt x="4" y="311"/>
                    <a:pt x="4" y="306"/>
                  </a:cubicBezTo>
                  <a:cubicBezTo>
                    <a:pt x="5" y="300"/>
                    <a:pt x="5" y="308"/>
                    <a:pt x="6" y="301"/>
                  </a:cubicBezTo>
                  <a:cubicBezTo>
                    <a:pt x="7" y="294"/>
                    <a:pt x="8" y="295"/>
                    <a:pt x="6" y="290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11" y="274"/>
                    <a:pt x="12" y="269"/>
                    <a:pt x="12" y="265"/>
                  </a:cubicBezTo>
                  <a:cubicBezTo>
                    <a:pt x="12" y="261"/>
                    <a:pt x="13" y="262"/>
                    <a:pt x="14" y="258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19" y="232"/>
                    <a:pt x="18" y="229"/>
                    <a:pt x="19" y="224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0" y="220"/>
                    <a:pt x="21" y="217"/>
                    <a:pt x="21" y="21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3"/>
                    <a:pt x="29" y="163"/>
                    <a:pt x="30" y="160"/>
                  </a:cubicBezTo>
                  <a:cubicBezTo>
                    <a:pt x="33" y="163"/>
                    <a:pt x="32" y="162"/>
                    <a:pt x="30" y="165"/>
                  </a:cubicBezTo>
                  <a:cubicBezTo>
                    <a:pt x="29" y="169"/>
                    <a:pt x="30" y="172"/>
                    <a:pt x="32" y="175"/>
                  </a:cubicBezTo>
                  <a:cubicBezTo>
                    <a:pt x="29" y="178"/>
                    <a:pt x="31" y="178"/>
                    <a:pt x="31" y="180"/>
                  </a:cubicBezTo>
                  <a:cubicBezTo>
                    <a:pt x="31" y="181"/>
                    <a:pt x="31" y="182"/>
                    <a:pt x="30" y="183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5"/>
                    <a:pt x="28" y="185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8" y="189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5"/>
                    <a:pt x="27" y="190"/>
                    <a:pt x="28" y="194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5" y="218"/>
                    <a:pt x="23" y="219"/>
                    <a:pt x="24" y="222"/>
                  </a:cubicBezTo>
                  <a:cubicBezTo>
                    <a:pt x="24" y="222"/>
                    <a:pt x="24" y="223"/>
                    <a:pt x="25" y="223"/>
                  </a:cubicBezTo>
                  <a:cubicBezTo>
                    <a:pt x="23" y="227"/>
                    <a:pt x="23" y="227"/>
                    <a:pt x="2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19" y="238"/>
                    <a:pt x="19" y="236"/>
                    <a:pt x="18" y="239"/>
                  </a:cubicBezTo>
                  <a:cubicBezTo>
                    <a:pt x="18" y="241"/>
                    <a:pt x="18" y="245"/>
                    <a:pt x="18" y="247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1" y="252"/>
                    <a:pt x="21" y="254"/>
                    <a:pt x="21" y="259"/>
                  </a:cubicBezTo>
                  <a:cubicBezTo>
                    <a:pt x="21" y="269"/>
                    <a:pt x="20" y="280"/>
                    <a:pt x="18" y="290"/>
                  </a:cubicBezTo>
                  <a:cubicBezTo>
                    <a:pt x="21" y="291"/>
                    <a:pt x="21" y="291"/>
                    <a:pt x="21" y="291"/>
                  </a:cubicBezTo>
                  <a:cubicBezTo>
                    <a:pt x="19" y="294"/>
                    <a:pt x="21" y="296"/>
                    <a:pt x="21" y="299"/>
                  </a:cubicBezTo>
                  <a:cubicBezTo>
                    <a:pt x="18" y="300"/>
                    <a:pt x="18" y="301"/>
                    <a:pt x="16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6" y="303"/>
                    <a:pt x="17" y="303"/>
                    <a:pt x="17" y="303"/>
                  </a:cubicBezTo>
                  <a:cubicBezTo>
                    <a:pt x="20" y="306"/>
                    <a:pt x="16" y="319"/>
                    <a:pt x="19" y="325"/>
                  </a:cubicBezTo>
                  <a:cubicBezTo>
                    <a:pt x="15" y="325"/>
                    <a:pt x="16" y="324"/>
                    <a:pt x="14" y="326"/>
                  </a:cubicBezTo>
                  <a:cubicBezTo>
                    <a:pt x="16" y="328"/>
                    <a:pt x="16" y="330"/>
                    <a:pt x="16" y="333"/>
                  </a:cubicBezTo>
                  <a:cubicBezTo>
                    <a:pt x="17" y="338"/>
                    <a:pt x="16" y="339"/>
                    <a:pt x="17" y="342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5" y="345"/>
                    <a:pt x="16" y="348"/>
                    <a:pt x="16" y="351"/>
                  </a:cubicBezTo>
                  <a:cubicBezTo>
                    <a:pt x="18" y="352"/>
                    <a:pt x="18" y="352"/>
                    <a:pt x="18" y="352"/>
                  </a:cubicBezTo>
                  <a:cubicBezTo>
                    <a:pt x="18" y="352"/>
                    <a:pt x="18" y="353"/>
                    <a:pt x="18" y="353"/>
                  </a:cubicBezTo>
                  <a:cubicBezTo>
                    <a:pt x="18" y="359"/>
                    <a:pt x="18" y="355"/>
                    <a:pt x="17" y="358"/>
                  </a:cubicBezTo>
                  <a:cubicBezTo>
                    <a:pt x="15" y="363"/>
                    <a:pt x="16" y="361"/>
                    <a:pt x="16" y="363"/>
                  </a:cubicBezTo>
                  <a:cubicBezTo>
                    <a:pt x="16" y="366"/>
                    <a:pt x="15" y="366"/>
                    <a:pt x="15" y="368"/>
                  </a:cubicBezTo>
                  <a:cubicBezTo>
                    <a:pt x="15" y="371"/>
                    <a:pt x="19" y="387"/>
                    <a:pt x="20" y="388"/>
                  </a:cubicBezTo>
                  <a:cubicBezTo>
                    <a:pt x="21" y="391"/>
                    <a:pt x="20" y="390"/>
                    <a:pt x="24" y="390"/>
                  </a:cubicBezTo>
                  <a:cubicBezTo>
                    <a:pt x="24" y="385"/>
                    <a:pt x="24" y="385"/>
                    <a:pt x="27" y="383"/>
                  </a:cubicBezTo>
                  <a:cubicBezTo>
                    <a:pt x="26" y="379"/>
                    <a:pt x="26" y="379"/>
                    <a:pt x="27" y="375"/>
                  </a:cubicBezTo>
                  <a:cubicBezTo>
                    <a:pt x="30" y="352"/>
                    <a:pt x="30" y="352"/>
                    <a:pt x="30" y="352"/>
                  </a:cubicBezTo>
                  <a:cubicBezTo>
                    <a:pt x="31" y="347"/>
                    <a:pt x="35" y="328"/>
                    <a:pt x="37" y="324"/>
                  </a:cubicBezTo>
                  <a:cubicBezTo>
                    <a:pt x="39" y="326"/>
                    <a:pt x="38" y="327"/>
                    <a:pt x="38" y="328"/>
                  </a:cubicBezTo>
                  <a:cubicBezTo>
                    <a:pt x="38" y="330"/>
                    <a:pt x="38" y="332"/>
                    <a:pt x="38" y="333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38"/>
                    <a:pt x="40" y="339"/>
                    <a:pt x="41" y="336"/>
                  </a:cubicBezTo>
                  <a:cubicBezTo>
                    <a:pt x="42" y="334"/>
                    <a:pt x="42" y="332"/>
                    <a:pt x="43" y="330"/>
                  </a:cubicBezTo>
                  <a:cubicBezTo>
                    <a:pt x="44" y="325"/>
                    <a:pt x="43" y="321"/>
                    <a:pt x="44" y="318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8" y="302"/>
                    <a:pt x="48" y="301"/>
                    <a:pt x="49" y="298"/>
                  </a:cubicBezTo>
                  <a:cubicBezTo>
                    <a:pt x="57" y="269"/>
                    <a:pt x="57" y="269"/>
                    <a:pt x="57" y="269"/>
                  </a:cubicBezTo>
                  <a:cubicBezTo>
                    <a:pt x="59" y="260"/>
                    <a:pt x="60" y="251"/>
                    <a:pt x="62" y="243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8" y="170"/>
                    <a:pt x="80" y="150"/>
                    <a:pt x="83" y="142"/>
                  </a:cubicBezTo>
                  <a:cubicBezTo>
                    <a:pt x="83" y="138"/>
                    <a:pt x="84" y="133"/>
                    <a:pt x="85" y="129"/>
                  </a:cubicBezTo>
                  <a:cubicBezTo>
                    <a:pt x="88" y="121"/>
                    <a:pt x="84" y="115"/>
                    <a:pt x="89" y="96"/>
                  </a:cubicBezTo>
                  <a:cubicBezTo>
                    <a:pt x="90" y="90"/>
                    <a:pt x="95" y="54"/>
                    <a:pt x="95" y="52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88" y="50"/>
                    <a:pt x="89" y="52"/>
                    <a:pt x="85" y="53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4"/>
                    <a:pt x="89" y="41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2"/>
                    <a:pt x="87" y="32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1" y="25"/>
                    <a:pt x="81" y="29"/>
                    <a:pt x="83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49"/>
                    <a:pt x="72" y="72"/>
                    <a:pt x="71" y="77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3" y="144"/>
                    <a:pt x="53" y="149"/>
                    <a:pt x="52" y="153"/>
                  </a:cubicBezTo>
                  <a:cubicBezTo>
                    <a:pt x="50" y="160"/>
                    <a:pt x="51" y="163"/>
                    <a:pt x="49" y="170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4" y="188"/>
                    <a:pt x="41" y="208"/>
                    <a:pt x="39" y="219"/>
                  </a:cubicBezTo>
                  <a:cubicBezTo>
                    <a:pt x="37" y="227"/>
                    <a:pt x="40" y="230"/>
                    <a:pt x="34" y="244"/>
                  </a:cubicBezTo>
                  <a:cubicBezTo>
                    <a:pt x="34" y="244"/>
                    <a:pt x="35" y="233"/>
                    <a:pt x="36" y="230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5"/>
                    <a:pt x="37" y="205"/>
                    <a:pt x="37" y="203"/>
                  </a:cubicBezTo>
                  <a:cubicBezTo>
                    <a:pt x="37" y="200"/>
                    <a:pt x="39" y="199"/>
                    <a:pt x="39" y="196"/>
                  </a:cubicBezTo>
                  <a:cubicBezTo>
                    <a:pt x="39" y="195"/>
                    <a:pt x="39" y="191"/>
                    <a:pt x="40" y="18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6" y="154"/>
                    <a:pt x="47" y="150"/>
                    <a:pt x="48" y="145"/>
                  </a:cubicBezTo>
                  <a:cubicBezTo>
                    <a:pt x="48" y="140"/>
                    <a:pt x="50" y="136"/>
                    <a:pt x="51" y="132"/>
                  </a:cubicBezTo>
                  <a:cubicBezTo>
                    <a:pt x="52" y="125"/>
                    <a:pt x="53" y="122"/>
                    <a:pt x="54" y="117"/>
                  </a:cubicBezTo>
                  <a:cubicBezTo>
                    <a:pt x="55" y="106"/>
                    <a:pt x="61" y="100"/>
                    <a:pt x="61" y="90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5" y="29"/>
                    <a:pt x="77" y="24"/>
                    <a:pt x="75" y="19"/>
                  </a:cubicBezTo>
                  <a:cubicBezTo>
                    <a:pt x="74" y="18"/>
                    <a:pt x="77" y="18"/>
                    <a:pt x="73" y="18"/>
                  </a:cubicBezTo>
                  <a:cubicBezTo>
                    <a:pt x="71" y="18"/>
                    <a:pt x="71" y="19"/>
                    <a:pt x="69" y="18"/>
                  </a:cubicBezTo>
                  <a:cubicBezTo>
                    <a:pt x="68" y="12"/>
                    <a:pt x="71" y="16"/>
                    <a:pt x="69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6"/>
                    <a:pt x="72" y="7"/>
                    <a:pt x="6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2" name="Freeform 55"/>
            <p:cNvSpPr>
              <a:spLocks noEditPoints="1"/>
            </p:cNvSpPr>
            <p:nvPr/>
          </p:nvSpPr>
          <p:spPr bwMode="auto">
            <a:xfrm>
              <a:off x="5019336" y="4555348"/>
              <a:ext cx="111934" cy="348326"/>
            </a:xfrm>
            <a:custGeom>
              <a:avLst/>
              <a:gdLst>
                <a:gd name="T0" fmla="*/ 27 w 111"/>
                <a:gd name="T1" fmla="*/ 283 h 347"/>
                <a:gd name="T2" fmla="*/ 50 w 111"/>
                <a:gd name="T3" fmla="*/ 247 h 347"/>
                <a:gd name="T4" fmla="*/ 12 w 111"/>
                <a:gd name="T5" fmla="*/ 225 h 347"/>
                <a:gd name="T6" fmla="*/ 92 w 111"/>
                <a:gd name="T7" fmla="*/ 110 h 347"/>
                <a:gd name="T8" fmla="*/ 39 w 111"/>
                <a:gd name="T9" fmla="*/ 115 h 347"/>
                <a:gd name="T10" fmla="*/ 101 w 111"/>
                <a:gd name="T11" fmla="*/ 104 h 347"/>
                <a:gd name="T12" fmla="*/ 104 w 111"/>
                <a:gd name="T13" fmla="*/ 9 h 347"/>
                <a:gd name="T14" fmla="*/ 104 w 111"/>
                <a:gd name="T15" fmla="*/ 51 h 347"/>
                <a:gd name="T16" fmla="*/ 96 w 111"/>
                <a:gd name="T17" fmla="*/ 73 h 347"/>
                <a:gd name="T18" fmla="*/ 96 w 111"/>
                <a:gd name="T19" fmla="*/ 57 h 347"/>
                <a:gd name="T20" fmla="*/ 94 w 111"/>
                <a:gd name="T21" fmla="*/ 59 h 347"/>
                <a:gd name="T22" fmla="*/ 90 w 111"/>
                <a:gd name="T23" fmla="*/ 62 h 347"/>
                <a:gd name="T24" fmla="*/ 76 w 111"/>
                <a:gd name="T25" fmla="*/ 101 h 347"/>
                <a:gd name="T26" fmla="*/ 47 w 111"/>
                <a:gd name="T27" fmla="*/ 204 h 347"/>
                <a:gd name="T28" fmla="*/ 56 w 111"/>
                <a:gd name="T29" fmla="*/ 167 h 347"/>
                <a:gd name="T30" fmla="*/ 66 w 111"/>
                <a:gd name="T31" fmla="*/ 133 h 347"/>
                <a:gd name="T32" fmla="*/ 80 w 111"/>
                <a:gd name="T33" fmla="*/ 58 h 347"/>
                <a:gd name="T34" fmla="*/ 77 w 111"/>
                <a:gd name="T35" fmla="*/ 37 h 347"/>
                <a:gd name="T36" fmla="*/ 84 w 111"/>
                <a:gd name="T37" fmla="*/ 17 h 347"/>
                <a:gd name="T38" fmla="*/ 67 w 111"/>
                <a:gd name="T39" fmla="*/ 44 h 347"/>
                <a:gd name="T40" fmla="*/ 57 w 111"/>
                <a:gd name="T41" fmla="*/ 70 h 347"/>
                <a:gd name="T42" fmla="*/ 41 w 111"/>
                <a:gd name="T43" fmla="*/ 105 h 347"/>
                <a:gd name="T44" fmla="*/ 42 w 111"/>
                <a:gd name="T45" fmla="*/ 92 h 347"/>
                <a:gd name="T46" fmla="*/ 51 w 111"/>
                <a:gd name="T47" fmla="*/ 70 h 347"/>
                <a:gd name="T48" fmla="*/ 48 w 111"/>
                <a:gd name="T49" fmla="*/ 59 h 347"/>
                <a:gd name="T50" fmla="*/ 36 w 111"/>
                <a:gd name="T51" fmla="*/ 88 h 347"/>
                <a:gd name="T52" fmla="*/ 16 w 111"/>
                <a:gd name="T53" fmla="*/ 171 h 347"/>
                <a:gd name="T54" fmla="*/ 8 w 111"/>
                <a:gd name="T55" fmla="*/ 225 h 347"/>
                <a:gd name="T56" fmla="*/ 4 w 111"/>
                <a:gd name="T57" fmla="*/ 250 h 347"/>
                <a:gd name="T58" fmla="*/ 9 w 111"/>
                <a:gd name="T59" fmla="*/ 254 h 347"/>
                <a:gd name="T60" fmla="*/ 14 w 111"/>
                <a:gd name="T61" fmla="*/ 255 h 347"/>
                <a:gd name="T62" fmla="*/ 25 w 111"/>
                <a:gd name="T63" fmla="*/ 212 h 347"/>
                <a:gd name="T64" fmla="*/ 44 w 111"/>
                <a:gd name="T65" fmla="*/ 155 h 347"/>
                <a:gd name="T66" fmla="*/ 25 w 111"/>
                <a:gd name="T67" fmla="*/ 240 h 347"/>
                <a:gd name="T68" fmla="*/ 40 w 111"/>
                <a:gd name="T69" fmla="*/ 218 h 347"/>
                <a:gd name="T70" fmla="*/ 18 w 111"/>
                <a:gd name="T71" fmla="*/ 287 h 347"/>
                <a:gd name="T72" fmla="*/ 12 w 111"/>
                <a:gd name="T73" fmla="*/ 308 h 347"/>
                <a:gd name="T74" fmla="*/ 19 w 111"/>
                <a:gd name="T75" fmla="*/ 297 h 347"/>
                <a:gd name="T76" fmla="*/ 23 w 111"/>
                <a:gd name="T77" fmla="*/ 294 h 347"/>
                <a:gd name="T78" fmla="*/ 23 w 111"/>
                <a:gd name="T79" fmla="*/ 302 h 347"/>
                <a:gd name="T80" fmla="*/ 21 w 111"/>
                <a:gd name="T81" fmla="*/ 321 h 347"/>
                <a:gd name="T82" fmla="*/ 16 w 111"/>
                <a:gd name="T83" fmla="*/ 346 h 347"/>
                <a:gd name="T84" fmla="*/ 35 w 111"/>
                <a:gd name="T85" fmla="*/ 302 h 347"/>
                <a:gd name="T86" fmla="*/ 38 w 111"/>
                <a:gd name="T87" fmla="*/ 281 h 347"/>
                <a:gd name="T88" fmla="*/ 44 w 111"/>
                <a:gd name="T89" fmla="*/ 279 h 347"/>
                <a:gd name="T90" fmla="*/ 52 w 111"/>
                <a:gd name="T91" fmla="*/ 264 h 347"/>
                <a:gd name="T92" fmla="*/ 62 w 111"/>
                <a:gd name="T93" fmla="*/ 239 h 347"/>
                <a:gd name="T94" fmla="*/ 78 w 111"/>
                <a:gd name="T95" fmla="*/ 193 h 347"/>
                <a:gd name="T96" fmla="*/ 86 w 111"/>
                <a:gd name="T97" fmla="*/ 165 h 347"/>
                <a:gd name="T98" fmla="*/ 92 w 111"/>
                <a:gd name="T99" fmla="*/ 143 h 347"/>
                <a:gd name="T100" fmla="*/ 98 w 111"/>
                <a:gd name="T101" fmla="*/ 1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347">
                  <a:moveTo>
                    <a:pt x="27" y="283"/>
                  </a:moveTo>
                  <a:cubicBezTo>
                    <a:pt x="26" y="281"/>
                    <a:pt x="26" y="281"/>
                    <a:pt x="27" y="278"/>
                  </a:cubicBezTo>
                  <a:cubicBezTo>
                    <a:pt x="28" y="279"/>
                    <a:pt x="29" y="276"/>
                    <a:pt x="28" y="281"/>
                  </a:cubicBezTo>
                  <a:cubicBezTo>
                    <a:pt x="28" y="281"/>
                    <a:pt x="27" y="283"/>
                    <a:pt x="27" y="283"/>
                  </a:cubicBezTo>
                  <a:close/>
                  <a:moveTo>
                    <a:pt x="50" y="247"/>
                  </a:moveTo>
                  <a:cubicBezTo>
                    <a:pt x="52" y="249"/>
                    <a:pt x="50" y="249"/>
                    <a:pt x="50" y="250"/>
                  </a:cubicBezTo>
                  <a:cubicBezTo>
                    <a:pt x="50" y="250"/>
                    <a:pt x="50" y="249"/>
                    <a:pt x="50" y="250"/>
                  </a:cubicBezTo>
                  <a:cubicBezTo>
                    <a:pt x="50" y="250"/>
                    <a:pt x="48" y="249"/>
                    <a:pt x="50" y="247"/>
                  </a:cubicBezTo>
                  <a:close/>
                  <a:moveTo>
                    <a:pt x="12" y="226"/>
                  </a:moveTo>
                  <a:cubicBezTo>
                    <a:pt x="12" y="223"/>
                    <a:pt x="12" y="223"/>
                    <a:pt x="13" y="222"/>
                  </a:cubicBezTo>
                  <a:cubicBezTo>
                    <a:pt x="15" y="219"/>
                    <a:pt x="13" y="220"/>
                    <a:pt x="16" y="220"/>
                  </a:cubicBezTo>
                  <a:cubicBezTo>
                    <a:pt x="16" y="224"/>
                    <a:pt x="15" y="224"/>
                    <a:pt x="12" y="225"/>
                  </a:cubicBezTo>
                  <a:lnTo>
                    <a:pt x="12" y="226"/>
                  </a:lnTo>
                  <a:close/>
                  <a:moveTo>
                    <a:pt x="92" y="110"/>
                  </a:moveTo>
                  <a:cubicBezTo>
                    <a:pt x="92" y="113"/>
                    <a:pt x="93" y="112"/>
                    <a:pt x="90" y="112"/>
                  </a:cubicBezTo>
                  <a:cubicBezTo>
                    <a:pt x="91" y="108"/>
                    <a:pt x="90" y="110"/>
                    <a:pt x="92" y="110"/>
                  </a:cubicBezTo>
                  <a:close/>
                  <a:moveTo>
                    <a:pt x="36" y="112"/>
                  </a:moveTo>
                  <a:cubicBezTo>
                    <a:pt x="37" y="111"/>
                    <a:pt x="38" y="110"/>
                    <a:pt x="40" y="110"/>
                  </a:cubicBezTo>
                  <a:cubicBezTo>
                    <a:pt x="40" y="110"/>
                    <a:pt x="39" y="111"/>
                    <a:pt x="39" y="112"/>
                  </a:cubicBezTo>
                  <a:cubicBezTo>
                    <a:pt x="38" y="116"/>
                    <a:pt x="38" y="113"/>
                    <a:pt x="39" y="115"/>
                  </a:cubicBezTo>
                  <a:cubicBezTo>
                    <a:pt x="39" y="115"/>
                    <a:pt x="38" y="114"/>
                    <a:pt x="38" y="114"/>
                  </a:cubicBezTo>
                  <a:lnTo>
                    <a:pt x="36" y="112"/>
                  </a:lnTo>
                  <a:close/>
                  <a:moveTo>
                    <a:pt x="98" y="119"/>
                  </a:moveTo>
                  <a:cubicBezTo>
                    <a:pt x="98" y="114"/>
                    <a:pt x="99" y="108"/>
                    <a:pt x="101" y="104"/>
                  </a:cubicBezTo>
                  <a:cubicBezTo>
                    <a:pt x="105" y="92"/>
                    <a:pt x="108" y="74"/>
                    <a:pt x="109" y="61"/>
                  </a:cubicBezTo>
                  <a:cubicBezTo>
                    <a:pt x="111" y="13"/>
                    <a:pt x="107" y="28"/>
                    <a:pt x="107" y="0"/>
                  </a:cubicBezTo>
                  <a:cubicBezTo>
                    <a:pt x="104" y="1"/>
                    <a:pt x="103" y="2"/>
                    <a:pt x="104" y="6"/>
                  </a:cubicBezTo>
                  <a:cubicBezTo>
                    <a:pt x="105" y="10"/>
                    <a:pt x="105" y="6"/>
                    <a:pt x="104" y="9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21"/>
                    <a:pt x="103" y="28"/>
                    <a:pt x="104" y="31"/>
                  </a:cubicBezTo>
                  <a:cubicBezTo>
                    <a:pt x="105" y="34"/>
                    <a:pt x="105" y="29"/>
                    <a:pt x="105" y="36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7"/>
                    <a:pt x="101" y="63"/>
                    <a:pt x="101" y="69"/>
                  </a:cubicBezTo>
                  <a:cubicBezTo>
                    <a:pt x="100" y="69"/>
                    <a:pt x="99" y="73"/>
                    <a:pt x="99" y="76"/>
                  </a:cubicBezTo>
                  <a:cubicBezTo>
                    <a:pt x="98" y="87"/>
                    <a:pt x="96" y="87"/>
                    <a:pt x="93" y="95"/>
                  </a:cubicBezTo>
                  <a:cubicBezTo>
                    <a:pt x="91" y="90"/>
                    <a:pt x="95" y="78"/>
                    <a:pt x="96" y="73"/>
                  </a:cubicBezTo>
                  <a:cubicBezTo>
                    <a:pt x="97" y="70"/>
                    <a:pt x="97" y="70"/>
                    <a:pt x="99" y="68"/>
                  </a:cubicBezTo>
                  <a:cubicBezTo>
                    <a:pt x="95" y="63"/>
                    <a:pt x="101" y="60"/>
                    <a:pt x="96" y="55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5" y="61"/>
                    <a:pt x="95" y="59"/>
                    <a:pt x="95" y="60"/>
                  </a:cubicBezTo>
                  <a:cubicBezTo>
                    <a:pt x="95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7"/>
                    <a:pt x="94" y="56"/>
                    <a:pt x="91" y="55"/>
                  </a:cubicBezTo>
                  <a:cubicBezTo>
                    <a:pt x="92" y="58"/>
                    <a:pt x="92" y="57"/>
                    <a:pt x="92" y="60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61"/>
                    <a:pt x="90" y="62"/>
                    <a:pt x="90" y="62"/>
                  </a:cubicBezTo>
                  <a:cubicBezTo>
                    <a:pt x="91" y="63"/>
                    <a:pt x="91" y="62"/>
                    <a:pt x="92" y="65"/>
                  </a:cubicBezTo>
                  <a:cubicBezTo>
                    <a:pt x="86" y="65"/>
                    <a:pt x="85" y="74"/>
                    <a:pt x="84" y="76"/>
                  </a:cubicBezTo>
                  <a:cubicBezTo>
                    <a:pt x="83" y="79"/>
                    <a:pt x="83" y="77"/>
                    <a:pt x="82" y="81"/>
                  </a:cubicBezTo>
                  <a:cubicBezTo>
                    <a:pt x="80" y="94"/>
                    <a:pt x="77" y="97"/>
                    <a:pt x="76" y="101"/>
                  </a:cubicBezTo>
                  <a:cubicBezTo>
                    <a:pt x="76" y="113"/>
                    <a:pt x="75" y="108"/>
                    <a:pt x="72" y="117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55" y="181"/>
                    <a:pt x="52" y="185"/>
                    <a:pt x="49" y="197"/>
                  </a:cubicBezTo>
                  <a:cubicBezTo>
                    <a:pt x="48" y="200"/>
                    <a:pt x="48" y="201"/>
                    <a:pt x="47" y="204"/>
                  </a:cubicBezTo>
                  <a:cubicBezTo>
                    <a:pt x="42" y="214"/>
                    <a:pt x="43" y="215"/>
                    <a:pt x="40" y="216"/>
                  </a:cubicBezTo>
                  <a:cubicBezTo>
                    <a:pt x="41" y="213"/>
                    <a:pt x="41" y="213"/>
                    <a:pt x="42" y="21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4"/>
                    <a:pt x="55" y="172"/>
                    <a:pt x="56" y="16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0"/>
                    <a:pt x="60" y="148"/>
                    <a:pt x="62" y="141"/>
                  </a:cubicBezTo>
                  <a:cubicBezTo>
                    <a:pt x="63" y="138"/>
                    <a:pt x="63" y="135"/>
                    <a:pt x="66" y="133"/>
                  </a:cubicBezTo>
                  <a:cubicBezTo>
                    <a:pt x="66" y="124"/>
                    <a:pt x="69" y="119"/>
                    <a:pt x="71" y="11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7"/>
                    <a:pt x="79" y="76"/>
                    <a:pt x="80" y="74"/>
                  </a:cubicBezTo>
                  <a:cubicBezTo>
                    <a:pt x="82" y="64"/>
                    <a:pt x="81" y="66"/>
                    <a:pt x="80" y="58"/>
                  </a:cubicBezTo>
                  <a:cubicBezTo>
                    <a:pt x="79" y="53"/>
                    <a:pt x="81" y="52"/>
                    <a:pt x="82" y="48"/>
                  </a:cubicBezTo>
                  <a:cubicBezTo>
                    <a:pt x="82" y="42"/>
                    <a:pt x="81" y="42"/>
                    <a:pt x="82" y="36"/>
                  </a:cubicBezTo>
                  <a:cubicBezTo>
                    <a:pt x="80" y="37"/>
                    <a:pt x="80" y="39"/>
                    <a:pt x="79" y="39"/>
                  </a:cubicBezTo>
                  <a:cubicBezTo>
                    <a:pt x="77" y="37"/>
                    <a:pt x="78" y="39"/>
                    <a:pt x="77" y="37"/>
                  </a:cubicBezTo>
                  <a:cubicBezTo>
                    <a:pt x="77" y="36"/>
                    <a:pt x="77" y="35"/>
                    <a:pt x="76" y="34"/>
                  </a:cubicBezTo>
                  <a:cubicBezTo>
                    <a:pt x="80" y="30"/>
                    <a:pt x="80" y="31"/>
                    <a:pt x="80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1"/>
                    <a:pt x="83" y="20"/>
                    <a:pt x="84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9" y="19"/>
                    <a:pt x="79" y="18"/>
                    <a:pt x="80" y="21"/>
                  </a:cubicBezTo>
                  <a:cubicBezTo>
                    <a:pt x="76" y="19"/>
                    <a:pt x="78" y="21"/>
                    <a:pt x="77" y="21"/>
                  </a:cubicBezTo>
                  <a:cubicBezTo>
                    <a:pt x="74" y="24"/>
                    <a:pt x="69" y="41"/>
                    <a:pt x="67" y="4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9"/>
                    <a:pt x="61" y="58"/>
                    <a:pt x="60" y="6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4" y="77"/>
                    <a:pt x="57" y="75"/>
                    <a:pt x="52" y="80"/>
                  </a:cubicBezTo>
                  <a:cubicBezTo>
                    <a:pt x="49" y="83"/>
                    <a:pt x="46" y="94"/>
                    <a:pt x="44" y="98"/>
                  </a:cubicBezTo>
                  <a:cubicBezTo>
                    <a:pt x="42" y="104"/>
                    <a:pt x="46" y="95"/>
                    <a:pt x="43" y="100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8" y="110"/>
                    <a:pt x="43" y="102"/>
                    <a:pt x="40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7" y="99"/>
                    <a:pt x="38" y="103"/>
                    <a:pt x="40" y="98"/>
                  </a:cubicBezTo>
                  <a:cubicBezTo>
                    <a:pt x="41" y="97"/>
                    <a:pt x="41" y="94"/>
                    <a:pt x="42" y="92"/>
                  </a:cubicBezTo>
                  <a:cubicBezTo>
                    <a:pt x="43" y="90"/>
                    <a:pt x="45" y="89"/>
                    <a:pt x="47" y="82"/>
                  </a:cubicBezTo>
                  <a:cubicBezTo>
                    <a:pt x="47" y="80"/>
                    <a:pt x="47" y="80"/>
                    <a:pt x="47" y="7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7"/>
                    <a:pt x="50" y="63"/>
                    <a:pt x="51" y="61"/>
                  </a:cubicBezTo>
                  <a:cubicBezTo>
                    <a:pt x="51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0" y="59"/>
                    <a:pt x="51" y="59"/>
                    <a:pt x="48" y="59"/>
                  </a:cubicBezTo>
                  <a:cubicBezTo>
                    <a:pt x="46" y="64"/>
                    <a:pt x="46" y="61"/>
                    <a:pt x="44" y="65"/>
                  </a:cubicBezTo>
                  <a:cubicBezTo>
                    <a:pt x="44" y="68"/>
                    <a:pt x="44" y="67"/>
                    <a:pt x="43" y="70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4"/>
                    <a:pt x="37" y="85"/>
                    <a:pt x="36" y="88"/>
                  </a:cubicBezTo>
                  <a:cubicBezTo>
                    <a:pt x="34" y="98"/>
                    <a:pt x="29" y="107"/>
                    <a:pt x="28" y="118"/>
                  </a:cubicBezTo>
                  <a:cubicBezTo>
                    <a:pt x="27" y="122"/>
                    <a:pt x="26" y="125"/>
                    <a:pt x="24" y="130"/>
                  </a:cubicBezTo>
                  <a:cubicBezTo>
                    <a:pt x="22" y="137"/>
                    <a:pt x="21" y="150"/>
                    <a:pt x="19" y="157"/>
                  </a:cubicBezTo>
                  <a:cubicBezTo>
                    <a:pt x="19" y="163"/>
                    <a:pt x="17" y="166"/>
                    <a:pt x="16" y="171"/>
                  </a:cubicBezTo>
                  <a:cubicBezTo>
                    <a:pt x="15" y="178"/>
                    <a:pt x="13" y="187"/>
                    <a:pt x="14" y="193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0" y="214"/>
                    <a:pt x="9" y="209"/>
                    <a:pt x="9" y="214"/>
                  </a:cubicBezTo>
                  <a:cubicBezTo>
                    <a:pt x="8" y="219"/>
                    <a:pt x="8" y="220"/>
                    <a:pt x="8" y="225"/>
                  </a:cubicBezTo>
                  <a:cubicBezTo>
                    <a:pt x="7" y="229"/>
                    <a:pt x="7" y="232"/>
                    <a:pt x="7" y="237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5" y="239"/>
                    <a:pt x="5" y="240"/>
                    <a:pt x="5" y="241"/>
                  </a:cubicBezTo>
                  <a:cubicBezTo>
                    <a:pt x="5" y="246"/>
                    <a:pt x="7" y="240"/>
                    <a:pt x="4" y="250"/>
                  </a:cubicBezTo>
                  <a:cubicBezTo>
                    <a:pt x="1" y="256"/>
                    <a:pt x="2" y="266"/>
                    <a:pt x="0" y="273"/>
                  </a:cubicBezTo>
                  <a:cubicBezTo>
                    <a:pt x="4" y="271"/>
                    <a:pt x="4" y="273"/>
                    <a:pt x="5" y="269"/>
                  </a:cubicBezTo>
                  <a:cubicBezTo>
                    <a:pt x="6" y="266"/>
                    <a:pt x="6" y="264"/>
                    <a:pt x="6" y="261"/>
                  </a:cubicBezTo>
                  <a:cubicBezTo>
                    <a:pt x="7" y="258"/>
                    <a:pt x="8" y="256"/>
                    <a:pt x="9" y="254"/>
                  </a:cubicBezTo>
                  <a:cubicBezTo>
                    <a:pt x="9" y="250"/>
                    <a:pt x="8" y="253"/>
                    <a:pt x="9" y="250"/>
                  </a:cubicBezTo>
                  <a:cubicBezTo>
                    <a:pt x="10" y="247"/>
                    <a:pt x="9" y="249"/>
                    <a:pt x="11" y="248"/>
                  </a:cubicBezTo>
                  <a:cubicBezTo>
                    <a:pt x="12" y="251"/>
                    <a:pt x="11" y="251"/>
                    <a:pt x="13" y="254"/>
                  </a:cubicBezTo>
                  <a:cubicBezTo>
                    <a:pt x="13" y="254"/>
                    <a:pt x="14" y="255"/>
                    <a:pt x="14" y="255"/>
                  </a:cubicBezTo>
                  <a:cubicBezTo>
                    <a:pt x="14" y="247"/>
                    <a:pt x="22" y="228"/>
                    <a:pt x="23" y="219"/>
                  </a:cubicBezTo>
                  <a:cubicBezTo>
                    <a:pt x="24" y="214"/>
                    <a:pt x="23" y="218"/>
                    <a:pt x="25" y="215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3"/>
                    <a:pt x="25" y="212"/>
                    <a:pt x="25" y="212"/>
                  </a:cubicBezTo>
                  <a:cubicBezTo>
                    <a:pt x="27" y="205"/>
                    <a:pt x="27" y="205"/>
                    <a:pt x="27" y="205"/>
                  </a:cubicBezTo>
                  <a:cubicBezTo>
                    <a:pt x="29" y="194"/>
                    <a:pt x="35" y="186"/>
                    <a:pt x="35" y="175"/>
                  </a:cubicBezTo>
                  <a:cubicBezTo>
                    <a:pt x="40" y="170"/>
                    <a:pt x="37" y="160"/>
                    <a:pt x="40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64"/>
                    <a:pt x="41" y="169"/>
                    <a:pt x="40" y="177"/>
                  </a:cubicBezTo>
                  <a:cubicBezTo>
                    <a:pt x="39" y="181"/>
                    <a:pt x="38" y="183"/>
                    <a:pt x="37" y="187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31"/>
                    <a:pt x="25" y="235"/>
                    <a:pt x="25" y="240"/>
                  </a:cubicBezTo>
                  <a:cubicBezTo>
                    <a:pt x="26" y="239"/>
                    <a:pt x="25" y="240"/>
                    <a:pt x="27" y="238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1" y="235"/>
                    <a:pt x="33" y="232"/>
                  </a:cubicBezTo>
                  <a:cubicBezTo>
                    <a:pt x="37" y="228"/>
                    <a:pt x="36" y="221"/>
                    <a:pt x="40" y="218"/>
                  </a:cubicBezTo>
                  <a:cubicBezTo>
                    <a:pt x="40" y="220"/>
                    <a:pt x="41" y="215"/>
                    <a:pt x="40" y="221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3" y="268"/>
                    <a:pt x="23" y="272"/>
                    <a:pt x="21" y="275"/>
                  </a:cubicBezTo>
                  <a:cubicBezTo>
                    <a:pt x="19" y="278"/>
                    <a:pt x="19" y="283"/>
                    <a:pt x="18" y="287"/>
                  </a:cubicBezTo>
                  <a:cubicBezTo>
                    <a:pt x="15" y="294"/>
                    <a:pt x="14" y="293"/>
                    <a:pt x="14" y="302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1" y="304"/>
                    <a:pt x="10" y="308"/>
                    <a:pt x="10" y="309"/>
                  </a:cubicBezTo>
                  <a:cubicBezTo>
                    <a:pt x="12" y="309"/>
                    <a:pt x="11" y="309"/>
                    <a:pt x="12" y="308"/>
                  </a:cubicBezTo>
                  <a:cubicBezTo>
                    <a:pt x="14" y="306"/>
                    <a:pt x="14" y="306"/>
                    <a:pt x="14" y="306"/>
                  </a:cubicBezTo>
                  <a:cubicBezTo>
                    <a:pt x="15" y="306"/>
                    <a:pt x="15" y="305"/>
                    <a:pt x="15" y="305"/>
                  </a:cubicBezTo>
                  <a:cubicBezTo>
                    <a:pt x="16" y="305"/>
                    <a:pt x="16" y="305"/>
                    <a:pt x="17" y="305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2" y="293"/>
                    <a:pt x="21" y="296"/>
                    <a:pt x="21" y="292"/>
                  </a:cubicBezTo>
                  <a:cubicBezTo>
                    <a:pt x="23" y="293"/>
                    <a:pt x="23" y="293"/>
                    <a:pt x="23" y="293"/>
                  </a:cubicBezTo>
                  <a:cubicBezTo>
                    <a:pt x="23" y="293"/>
                    <a:pt x="23" y="294"/>
                    <a:pt x="23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25" y="294"/>
                    <a:pt x="25" y="293"/>
                    <a:pt x="26" y="292"/>
                  </a:cubicBezTo>
                  <a:cubicBezTo>
                    <a:pt x="26" y="296"/>
                    <a:pt x="26" y="294"/>
                    <a:pt x="25" y="296"/>
                  </a:cubicBezTo>
                  <a:cubicBezTo>
                    <a:pt x="23" y="302"/>
                    <a:pt x="23" y="302"/>
                    <a:pt x="23" y="302"/>
                  </a:cubicBezTo>
                  <a:cubicBezTo>
                    <a:pt x="23" y="302"/>
                    <a:pt x="23" y="303"/>
                    <a:pt x="23" y="303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1" y="313"/>
                    <a:pt x="20" y="309"/>
                    <a:pt x="19" y="314"/>
                  </a:cubicBezTo>
                  <a:cubicBezTo>
                    <a:pt x="19" y="319"/>
                    <a:pt x="21" y="316"/>
                    <a:pt x="21" y="321"/>
                  </a:cubicBezTo>
                  <a:cubicBezTo>
                    <a:pt x="19" y="321"/>
                    <a:pt x="19" y="321"/>
                    <a:pt x="16" y="321"/>
                  </a:cubicBezTo>
                  <a:cubicBezTo>
                    <a:pt x="14" y="326"/>
                    <a:pt x="15" y="329"/>
                    <a:pt x="12" y="332"/>
                  </a:cubicBezTo>
                  <a:cubicBezTo>
                    <a:pt x="14" y="339"/>
                    <a:pt x="11" y="341"/>
                    <a:pt x="10" y="347"/>
                  </a:cubicBezTo>
                  <a:cubicBezTo>
                    <a:pt x="15" y="347"/>
                    <a:pt x="13" y="346"/>
                    <a:pt x="16" y="346"/>
                  </a:cubicBezTo>
                  <a:cubicBezTo>
                    <a:pt x="16" y="341"/>
                    <a:pt x="18" y="340"/>
                    <a:pt x="18" y="336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2" y="335"/>
                    <a:pt x="23" y="331"/>
                    <a:pt x="24" y="329"/>
                  </a:cubicBezTo>
                  <a:cubicBezTo>
                    <a:pt x="28" y="320"/>
                    <a:pt x="31" y="312"/>
                    <a:pt x="35" y="302"/>
                  </a:cubicBezTo>
                  <a:cubicBezTo>
                    <a:pt x="38" y="297"/>
                    <a:pt x="38" y="296"/>
                    <a:pt x="39" y="292"/>
                  </a:cubicBezTo>
                  <a:cubicBezTo>
                    <a:pt x="39" y="292"/>
                    <a:pt x="39" y="292"/>
                    <a:pt x="39" y="291"/>
                  </a:cubicBezTo>
                  <a:cubicBezTo>
                    <a:pt x="33" y="290"/>
                    <a:pt x="36" y="289"/>
                    <a:pt x="36" y="284"/>
                  </a:cubicBezTo>
                  <a:cubicBezTo>
                    <a:pt x="36" y="280"/>
                    <a:pt x="35" y="282"/>
                    <a:pt x="38" y="281"/>
                  </a:cubicBezTo>
                  <a:cubicBezTo>
                    <a:pt x="39" y="283"/>
                    <a:pt x="38" y="281"/>
                    <a:pt x="39" y="284"/>
                  </a:cubicBezTo>
                  <a:cubicBezTo>
                    <a:pt x="39" y="285"/>
                    <a:pt x="39" y="288"/>
                    <a:pt x="39" y="288"/>
                  </a:cubicBezTo>
                  <a:cubicBezTo>
                    <a:pt x="45" y="288"/>
                    <a:pt x="42" y="285"/>
                    <a:pt x="44" y="280"/>
                  </a:cubicBezTo>
                  <a:cubicBezTo>
                    <a:pt x="44" y="280"/>
                    <a:pt x="44" y="280"/>
                    <a:pt x="44" y="279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44" y="276"/>
                    <a:pt x="45" y="275"/>
                    <a:pt x="47" y="274"/>
                  </a:cubicBezTo>
                  <a:cubicBezTo>
                    <a:pt x="49" y="273"/>
                    <a:pt x="49" y="270"/>
                    <a:pt x="50" y="267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2"/>
                    <a:pt x="52" y="261"/>
                    <a:pt x="53" y="260"/>
                  </a:cubicBezTo>
                  <a:cubicBezTo>
                    <a:pt x="54" y="257"/>
                    <a:pt x="55" y="258"/>
                    <a:pt x="55" y="257"/>
                  </a:cubicBezTo>
                  <a:cubicBezTo>
                    <a:pt x="56" y="254"/>
                    <a:pt x="55" y="252"/>
                    <a:pt x="57" y="249"/>
                  </a:cubicBezTo>
                  <a:cubicBezTo>
                    <a:pt x="59" y="246"/>
                    <a:pt x="60" y="243"/>
                    <a:pt x="62" y="239"/>
                  </a:cubicBezTo>
                  <a:cubicBezTo>
                    <a:pt x="63" y="237"/>
                    <a:pt x="63" y="234"/>
                    <a:pt x="64" y="232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9" y="221"/>
                    <a:pt x="70" y="213"/>
                    <a:pt x="72" y="210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86"/>
                    <a:pt x="83" y="180"/>
                    <a:pt x="84" y="173"/>
                  </a:cubicBezTo>
                  <a:cubicBezTo>
                    <a:pt x="86" y="168"/>
                    <a:pt x="85" y="173"/>
                    <a:pt x="85" y="170"/>
                  </a:cubicBezTo>
                  <a:cubicBezTo>
                    <a:pt x="86" y="165"/>
                    <a:pt x="85" y="169"/>
                    <a:pt x="85" y="167"/>
                  </a:cubicBezTo>
                  <a:cubicBezTo>
                    <a:pt x="86" y="166"/>
                    <a:pt x="85" y="166"/>
                    <a:pt x="86" y="165"/>
                  </a:cubicBezTo>
                  <a:cubicBezTo>
                    <a:pt x="90" y="163"/>
                    <a:pt x="87" y="165"/>
                    <a:pt x="87" y="165"/>
                  </a:cubicBezTo>
                  <a:cubicBezTo>
                    <a:pt x="86" y="158"/>
                    <a:pt x="90" y="161"/>
                    <a:pt x="87" y="157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1"/>
                    <a:pt x="86" y="144"/>
                    <a:pt x="92" y="143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4" y="136"/>
                    <a:pt x="94" y="135"/>
                  </a:cubicBezTo>
                  <a:cubicBezTo>
                    <a:pt x="94" y="129"/>
                    <a:pt x="95" y="122"/>
                    <a:pt x="99" y="119"/>
                  </a:cubicBezTo>
                  <a:lnTo>
                    <a:pt x="98" y="1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4268674" y="6096594"/>
              <a:ext cx="115848" cy="314668"/>
            </a:xfrm>
            <a:custGeom>
              <a:avLst/>
              <a:gdLst>
                <a:gd name="T0" fmla="*/ 104 w 116"/>
                <a:gd name="T1" fmla="*/ 233 h 313"/>
                <a:gd name="T2" fmla="*/ 102 w 116"/>
                <a:gd name="T3" fmla="*/ 222 h 313"/>
                <a:gd name="T4" fmla="*/ 102 w 116"/>
                <a:gd name="T5" fmla="*/ 212 h 313"/>
                <a:gd name="T6" fmla="*/ 78 w 116"/>
                <a:gd name="T7" fmla="*/ 172 h 313"/>
                <a:gd name="T8" fmla="*/ 79 w 116"/>
                <a:gd name="T9" fmla="*/ 178 h 313"/>
                <a:gd name="T10" fmla="*/ 80 w 116"/>
                <a:gd name="T11" fmla="*/ 188 h 313"/>
                <a:gd name="T12" fmla="*/ 88 w 116"/>
                <a:gd name="T13" fmla="*/ 186 h 313"/>
                <a:gd name="T14" fmla="*/ 97 w 116"/>
                <a:gd name="T15" fmla="*/ 224 h 313"/>
                <a:gd name="T16" fmla="*/ 91 w 116"/>
                <a:gd name="T17" fmla="*/ 203 h 313"/>
                <a:gd name="T18" fmla="*/ 87 w 116"/>
                <a:gd name="T19" fmla="*/ 209 h 313"/>
                <a:gd name="T20" fmla="*/ 78 w 116"/>
                <a:gd name="T21" fmla="*/ 191 h 313"/>
                <a:gd name="T22" fmla="*/ 72 w 116"/>
                <a:gd name="T23" fmla="*/ 193 h 313"/>
                <a:gd name="T24" fmla="*/ 69 w 116"/>
                <a:gd name="T25" fmla="*/ 166 h 313"/>
                <a:gd name="T26" fmla="*/ 52 w 116"/>
                <a:gd name="T27" fmla="*/ 130 h 313"/>
                <a:gd name="T28" fmla="*/ 62 w 116"/>
                <a:gd name="T29" fmla="*/ 165 h 313"/>
                <a:gd name="T30" fmla="*/ 30 w 116"/>
                <a:gd name="T31" fmla="*/ 93 h 313"/>
                <a:gd name="T32" fmla="*/ 30 w 116"/>
                <a:gd name="T33" fmla="*/ 93 h 313"/>
                <a:gd name="T34" fmla="*/ 13 w 116"/>
                <a:gd name="T35" fmla="*/ 83 h 313"/>
                <a:gd name="T36" fmla="*/ 30 w 116"/>
                <a:gd name="T37" fmla="*/ 0 h 313"/>
                <a:gd name="T38" fmla="*/ 60 w 116"/>
                <a:gd name="T39" fmla="*/ 90 h 313"/>
                <a:gd name="T40" fmla="*/ 60 w 116"/>
                <a:gd name="T41" fmla="*/ 99 h 313"/>
                <a:gd name="T42" fmla="*/ 53 w 116"/>
                <a:gd name="T43" fmla="*/ 81 h 313"/>
                <a:gd name="T44" fmla="*/ 35 w 116"/>
                <a:gd name="T45" fmla="*/ 49 h 313"/>
                <a:gd name="T46" fmla="*/ 28 w 116"/>
                <a:gd name="T47" fmla="*/ 44 h 313"/>
                <a:gd name="T48" fmla="*/ 36 w 116"/>
                <a:gd name="T49" fmla="*/ 80 h 313"/>
                <a:gd name="T50" fmla="*/ 15 w 116"/>
                <a:gd name="T51" fmla="*/ 15 h 313"/>
                <a:gd name="T52" fmla="*/ 11 w 116"/>
                <a:gd name="T53" fmla="*/ 23 h 313"/>
                <a:gd name="T54" fmla="*/ 17 w 116"/>
                <a:gd name="T55" fmla="*/ 49 h 313"/>
                <a:gd name="T56" fmla="*/ 18 w 116"/>
                <a:gd name="T57" fmla="*/ 69 h 313"/>
                <a:gd name="T58" fmla="*/ 25 w 116"/>
                <a:gd name="T59" fmla="*/ 82 h 313"/>
                <a:gd name="T60" fmla="*/ 16 w 116"/>
                <a:gd name="T61" fmla="*/ 77 h 313"/>
                <a:gd name="T62" fmla="*/ 11 w 116"/>
                <a:gd name="T63" fmla="*/ 75 h 313"/>
                <a:gd name="T64" fmla="*/ 0 w 116"/>
                <a:gd name="T65" fmla="*/ 58 h 313"/>
                <a:gd name="T66" fmla="*/ 7 w 116"/>
                <a:gd name="T67" fmla="*/ 116 h 313"/>
                <a:gd name="T68" fmla="*/ 15 w 116"/>
                <a:gd name="T69" fmla="*/ 138 h 313"/>
                <a:gd name="T70" fmla="*/ 16 w 116"/>
                <a:gd name="T71" fmla="*/ 150 h 313"/>
                <a:gd name="T72" fmla="*/ 31 w 116"/>
                <a:gd name="T73" fmla="*/ 183 h 313"/>
                <a:gd name="T74" fmla="*/ 32 w 116"/>
                <a:gd name="T75" fmla="*/ 165 h 313"/>
                <a:gd name="T76" fmla="*/ 30 w 116"/>
                <a:gd name="T77" fmla="*/ 149 h 313"/>
                <a:gd name="T78" fmla="*/ 55 w 116"/>
                <a:gd name="T79" fmla="*/ 214 h 313"/>
                <a:gd name="T80" fmla="*/ 67 w 116"/>
                <a:gd name="T81" fmla="*/ 273 h 313"/>
                <a:gd name="T82" fmla="*/ 71 w 116"/>
                <a:gd name="T83" fmla="*/ 267 h 313"/>
                <a:gd name="T84" fmla="*/ 69 w 116"/>
                <a:gd name="T85" fmla="*/ 249 h 313"/>
                <a:gd name="T86" fmla="*/ 70 w 116"/>
                <a:gd name="T87" fmla="*/ 234 h 313"/>
                <a:gd name="T88" fmla="*/ 76 w 116"/>
                <a:gd name="T89" fmla="*/ 199 h 313"/>
                <a:gd name="T90" fmla="*/ 89 w 116"/>
                <a:gd name="T91" fmla="*/ 266 h 313"/>
                <a:gd name="T92" fmla="*/ 91 w 116"/>
                <a:gd name="T93" fmla="*/ 263 h 313"/>
                <a:gd name="T94" fmla="*/ 97 w 116"/>
                <a:gd name="T95" fmla="*/ 311 h 313"/>
                <a:gd name="T96" fmla="*/ 102 w 116"/>
                <a:gd name="T97" fmla="*/ 289 h 313"/>
                <a:gd name="T98" fmla="*/ 105 w 116"/>
                <a:gd name="T99" fmla="*/ 256 h 313"/>
                <a:gd name="T100" fmla="*/ 106 w 116"/>
                <a:gd name="T101" fmla="*/ 277 h 313"/>
                <a:gd name="T102" fmla="*/ 113 w 116"/>
                <a:gd name="T103" fmla="*/ 286 h 313"/>
                <a:gd name="T104" fmla="*/ 102 w 116"/>
                <a:gd name="T105" fmla="*/ 192 h 313"/>
                <a:gd name="T106" fmla="*/ 85 w 116"/>
                <a:gd name="T107" fmla="*/ 133 h 313"/>
                <a:gd name="T108" fmla="*/ 38 w 116"/>
                <a:gd name="T109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" h="313">
                  <a:moveTo>
                    <a:pt x="104" y="233"/>
                  </a:moveTo>
                  <a:cubicBezTo>
                    <a:pt x="106" y="234"/>
                    <a:pt x="106" y="232"/>
                    <a:pt x="106" y="234"/>
                  </a:cubicBezTo>
                  <a:cubicBezTo>
                    <a:pt x="106" y="237"/>
                    <a:pt x="106" y="235"/>
                    <a:pt x="104" y="236"/>
                  </a:cubicBezTo>
                  <a:cubicBezTo>
                    <a:pt x="104" y="235"/>
                    <a:pt x="103" y="235"/>
                    <a:pt x="104" y="233"/>
                  </a:cubicBezTo>
                  <a:close/>
                  <a:moveTo>
                    <a:pt x="102" y="222"/>
                  </a:moveTo>
                  <a:cubicBezTo>
                    <a:pt x="104" y="219"/>
                    <a:pt x="102" y="222"/>
                    <a:pt x="104" y="22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6"/>
                    <a:pt x="102" y="222"/>
                    <a:pt x="102" y="222"/>
                  </a:cubicBezTo>
                  <a:close/>
                  <a:moveTo>
                    <a:pt x="102" y="212"/>
                  </a:moveTo>
                  <a:cubicBezTo>
                    <a:pt x="101" y="210"/>
                    <a:pt x="102" y="206"/>
                    <a:pt x="102" y="204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4" y="212"/>
                    <a:pt x="102" y="212"/>
                    <a:pt x="102" y="212"/>
                  </a:cubicBezTo>
                  <a:close/>
                  <a:moveTo>
                    <a:pt x="67" y="164"/>
                  </a:moveTo>
                  <a:cubicBezTo>
                    <a:pt x="69" y="160"/>
                    <a:pt x="69" y="160"/>
                    <a:pt x="69" y="160"/>
                  </a:cubicBezTo>
                  <a:cubicBezTo>
                    <a:pt x="70" y="161"/>
                    <a:pt x="69" y="164"/>
                    <a:pt x="72" y="168"/>
                  </a:cubicBezTo>
                  <a:cubicBezTo>
                    <a:pt x="73" y="172"/>
                    <a:pt x="74" y="172"/>
                    <a:pt x="78" y="172"/>
                  </a:cubicBezTo>
                  <a:cubicBezTo>
                    <a:pt x="78" y="174"/>
                    <a:pt x="78" y="172"/>
                    <a:pt x="78" y="174"/>
                  </a:cubicBezTo>
                  <a:cubicBezTo>
                    <a:pt x="78" y="175"/>
                    <a:pt x="79" y="176"/>
                    <a:pt x="79" y="176"/>
                  </a:cubicBezTo>
                  <a:cubicBezTo>
                    <a:pt x="80" y="178"/>
                    <a:pt x="80" y="179"/>
                    <a:pt x="81" y="181"/>
                  </a:cubicBezTo>
                  <a:cubicBezTo>
                    <a:pt x="78" y="180"/>
                    <a:pt x="80" y="182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6" y="178"/>
                    <a:pt x="78" y="178"/>
                    <a:pt x="74" y="180"/>
                  </a:cubicBezTo>
                  <a:cubicBezTo>
                    <a:pt x="75" y="184"/>
                    <a:pt x="77" y="185"/>
                    <a:pt x="80" y="188"/>
                  </a:cubicBezTo>
                  <a:cubicBezTo>
                    <a:pt x="82" y="186"/>
                    <a:pt x="80" y="186"/>
                    <a:pt x="83" y="184"/>
                  </a:cubicBezTo>
                  <a:cubicBezTo>
                    <a:pt x="83" y="188"/>
                    <a:pt x="84" y="188"/>
                    <a:pt x="86" y="190"/>
                  </a:cubicBezTo>
                  <a:cubicBezTo>
                    <a:pt x="86" y="190"/>
                    <a:pt x="86" y="189"/>
                    <a:pt x="86" y="189"/>
                  </a:cubicBezTo>
                  <a:cubicBezTo>
                    <a:pt x="87" y="191"/>
                    <a:pt x="86" y="188"/>
                    <a:pt x="88" y="186"/>
                  </a:cubicBezTo>
                  <a:cubicBezTo>
                    <a:pt x="91" y="188"/>
                    <a:pt x="87" y="183"/>
                    <a:pt x="91" y="195"/>
                  </a:cubicBezTo>
                  <a:cubicBezTo>
                    <a:pt x="92" y="198"/>
                    <a:pt x="92" y="202"/>
                    <a:pt x="93" y="206"/>
                  </a:cubicBezTo>
                  <a:cubicBezTo>
                    <a:pt x="93" y="211"/>
                    <a:pt x="93" y="212"/>
                    <a:pt x="93" y="215"/>
                  </a:cubicBezTo>
                  <a:cubicBezTo>
                    <a:pt x="94" y="220"/>
                    <a:pt x="96" y="222"/>
                    <a:pt x="97" y="224"/>
                  </a:cubicBezTo>
                  <a:cubicBezTo>
                    <a:pt x="94" y="227"/>
                    <a:pt x="97" y="230"/>
                    <a:pt x="97" y="238"/>
                  </a:cubicBezTo>
                  <a:cubicBezTo>
                    <a:pt x="96" y="237"/>
                    <a:pt x="95" y="239"/>
                    <a:pt x="94" y="229"/>
                  </a:cubicBezTo>
                  <a:cubicBezTo>
                    <a:pt x="93" y="224"/>
                    <a:pt x="93" y="221"/>
                    <a:pt x="92" y="215"/>
                  </a:cubicBezTo>
                  <a:cubicBezTo>
                    <a:pt x="92" y="211"/>
                    <a:pt x="92" y="207"/>
                    <a:pt x="91" y="203"/>
                  </a:cubicBezTo>
                  <a:cubicBezTo>
                    <a:pt x="90" y="201"/>
                    <a:pt x="90" y="200"/>
                    <a:pt x="90" y="197"/>
                  </a:cubicBezTo>
                  <a:cubicBezTo>
                    <a:pt x="87" y="192"/>
                    <a:pt x="87" y="192"/>
                    <a:pt x="87" y="192"/>
                  </a:cubicBezTo>
                  <a:cubicBezTo>
                    <a:pt x="86" y="193"/>
                    <a:pt x="85" y="189"/>
                    <a:pt x="87" y="200"/>
                  </a:cubicBezTo>
                  <a:cubicBezTo>
                    <a:pt x="87" y="203"/>
                    <a:pt x="87" y="205"/>
                    <a:pt x="87" y="209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84" y="192"/>
                    <a:pt x="83" y="191"/>
                    <a:pt x="83" y="191"/>
                  </a:cubicBezTo>
                  <a:cubicBezTo>
                    <a:pt x="81" y="190"/>
                    <a:pt x="82" y="190"/>
                    <a:pt x="78" y="190"/>
                  </a:cubicBezTo>
                  <a:cubicBezTo>
                    <a:pt x="78" y="190"/>
                    <a:pt x="78" y="190"/>
                    <a:pt x="78" y="191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77" y="193"/>
                    <a:pt x="76" y="193"/>
                    <a:pt x="76" y="193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72" y="193"/>
                    <a:pt x="74" y="192"/>
                    <a:pt x="72" y="193"/>
                  </a:cubicBezTo>
                  <a:cubicBezTo>
                    <a:pt x="72" y="191"/>
                    <a:pt x="72" y="188"/>
                    <a:pt x="71" y="186"/>
                  </a:cubicBezTo>
                  <a:cubicBezTo>
                    <a:pt x="71" y="184"/>
                    <a:pt x="70" y="183"/>
                    <a:pt x="69" y="180"/>
                  </a:cubicBezTo>
                  <a:cubicBezTo>
                    <a:pt x="71" y="177"/>
                    <a:pt x="73" y="176"/>
                    <a:pt x="70" y="169"/>
                  </a:cubicBezTo>
                  <a:cubicBezTo>
                    <a:pt x="70" y="169"/>
                    <a:pt x="69" y="166"/>
                    <a:pt x="69" y="166"/>
                  </a:cubicBezTo>
                  <a:cubicBezTo>
                    <a:pt x="68" y="163"/>
                    <a:pt x="68" y="163"/>
                    <a:pt x="68" y="163"/>
                  </a:cubicBezTo>
                  <a:lnTo>
                    <a:pt x="67" y="164"/>
                  </a:lnTo>
                  <a:close/>
                  <a:moveTo>
                    <a:pt x="51" y="129"/>
                  </a:moveTo>
                  <a:cubicBezTo>
                    <a:pt x="52" y="130"/>
                    <a:pt x="52" y="129"/>
                    <a:pt x="52" y="130"/>
                  </a:cubicBezTo>
                  <a:cubicBezTo>
                    <a:pt x="52" y="130"/>
                    <a:pt x="53" y="131"/>
                    <a:pt x="53" y="131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7" y="176"/>
                    <a:pt x="66" y="177"/>
                    <a:pt x="66" y="177"/>
                  </a:cubicBezTo>
                  <a:cubicBezTo>
                    <a:pt x="64" y="175"/>
                    <a:pt x="63" y="169"/>
                    <a:pt x="62" y="165"/>
                  </a:cubicBezTo>
                  <a:cubicBezTo>
                    <a:pt x="61" y="161"/>
                    <a:pt x="60" y="158"/>
                    <a:pt x="58" y="154"/>
                  </a:cubicBezTo>
                  <a:cubicBezTo>
                    <a:pt x="56" y="149"/>
                    <a:pt x="52" y="134"/>
                    <a:pt x="51" y="130"/>
                  </a:cubicBezTo>
                  <a:lnTo>
                    <a:pt x="51" y="129"/>
                  </a:lnTo>
                  <a:close/>
                  <a:moveTo>
                    <a:pt x="30" y="93"/>
                  </a:moveTo>
                  <a:cubicBezTo>
                    <a:pt x="31" y="95"/>
                    <a:pt x="31" y="92"/>
                    <a:pt x="31" y="96"/>
                  </a:cubicBezTo>
                  <a:cubicBezTo>
                    <a:pt x="30" y="96"/>
                    <a:pt x="30" y="95"/>
                    <a:pt x="30" y="94"/>
                  </a:cubicBezTo>
                  <a:cubicBezTo>
                    <a:pt x="30" y="92"/>
                    <a:pt x="29" y="93"/>
                    <a:pt x="30" y="92"/>
                  </a:cubicBezTo>
                  <a:lnTo>
                    <a:pt x="30" y="93"/>
                  </a:lnTo>
                  <a:close/>
                  <a:moveTo>
                    <a:pt x="12" y="78"/>
                  </a:moveTo>
                  <a:cubicBezTo>
                    <a:pt x="15" y="81"/>
                    <a:pt x="13" y="78"/>
                    <a:pt x="14" y="84"/>
                  </a:cubicBezTo>
                  <a:cubicBezTo>
                    <a:pt x="16" y="94"/>
                    <a:pt x="15" y="89"/>
                    <a:pt x="13" y="91"/>
                  </a:cubicBezTo>
                  <a:cubicBezTo>
                    <a:pt x="13" y="88"/>
                    <a:pt x="13" y="87"/>
                    <a:pt x="13" y="83"/>
                  </a:cubicBezTo>
                  <a:cubicBezTo>
                    <a:pt x="12" y="80"/>
                    <a:pt x="11" y="80"/>
                    <a:pt x="12" y="78"/>
                  </a:cubicBezTo>
                  <a:close/>
                  <a:moveTo>
                    <a:pt x="38" y="18"/>
                  </a:moveTo>
                  <a:cubicBezTo>
                    <a:pt x="37" y="15"/>
                    <a:pt x="36" y="14"/>
                    <a:pt x="36" y="12"/>
                  </a:cubicBezTo>
                  <a:cubicBezTo>
                    <a:pt x="34" y="8"/>
                    <a:pt x="33" y="2"/>
                    <a:pt x="30" y="0"/>
                  </a:cubicBezTo>
                  <a:cubicBezTo>
                    <a:pt x="30" y="1"/>
                    <a:pt x="29" y="1"/>
                    <a:pt x="29" y="3"/>
                  </a:cubicBezTo>
                  <a:cubicBezTo>
                    <a:pt x="28" y="6"/>
                    <a:pt x="32" y="15"/>
                    <a:pt x="33" y="2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4" y="76"/>
                    <a:pt x="57" y="80"/>
                    <a:pt x="60" y="90"/>
                  </a:cubicBezTo>
                  <a:cubicBezTo>
                    <a:pt x="62" y="94"/>
                    <a:pt x="65" y="97"/>
                    <a:pt x="65" y="103"/>
                  </a:cubicBezTo>
                  <a:cubicBezTo>
                    <a:pt x="62" y="103"/>
                    <a:pt x="64" y="103"/>
                    <a:pt x="61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2"/>
                    <a:pt x="56" y="91"/>
                    <a:pt x="56" y="90"/>
                  </a:cubicBezTo>
                  <a:cubicBezTo>
                    <a:pt x="55" y="89"/>
                    <a:pt x="54" y="87"/>
                    <a:pt x="54" y="87"/>
                  </a:cubicBezTo>
                  <a:cubicBezTo>
                    <a:pt x="53" y="84"/>
                    <a:pt x="53" y="84"/>
                    <a:pt x="53" y="81"/>
                  </a:cubicBezTo>
                  <a:cubicBezTo>
                    <a:pt x="49" y="80"/>
                    <a:pt x="51" y="81"/>
                    <a:pt x="48" y="79"/>
                  </a:cubicBezTo>
                  <a:cubicBezTo>
                    <a:pt x="48" y="72"/>
                    <a:pt x="42" y="70"/>
                    <a:pt x="44" y="63"/>
                  </a:cubicBezTo>
                  <a:cubicBezTo>
                    <a:pt x="40" y="63"/>
                    <a:pt x="42" y="62"/>
                    <a:pt x="40" y="65"/>
                  </a:cubicBezTo>
                  <a:cubicBezTo>
                    <a:pt x="40" y="61"/>
                    <a:pt x="36" y="54"/>
                    <a:pt x="35" y="49"/>
                  </a:cubicBezTo>
                  <a:cubicBezTo>
                    <a:pt x="32" y="39"/>
                    <a:pt x="26" y="10"/>
                    <a:pt x="20" y="6"/>
                  </a:cubicBezTo>
                  <a:cubicBezTo>
                    <a:pt x="20" y="12"/>
                    <a:pt x="23" y="19"/>
                    <a:pt x="24" y="25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6"/>
                    <a:pt x="27" y="39"/>
                    <a:pt x="28" y="44"/>
                  </a:cubicBezTo>
                  <a:cubicBezTo>
                    <a:pt x="29" y="46"/>
                    <a:pt x="30" y="52"/>
                    <a:pt x="31" y="56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101"/>
                    <a:pt x="44" y="100"/>
                    <a:pt x="43" y="103"/>
                  </a:cubicBezTo>
                  <a:cubicBezTo>
                    <a:pt x="40" y="98"/>
                    <a:pt x="38" y="85"/>
                    <a:pt x="36" y="80"/>
                  </a:cubicBezTo>
                  <a:cubicBezTo>
                    <a:pt x="34" y="73"/>
                    <a:pt x="32" y="65"/>
                    <a:pt x="30" y="5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0" y="26"/>
                    <a:pt x="19" y="24"/>
                  </a:cubicBezTo>
                  <a:cubicBezTo>
                    <a:pt x="17" y="15"/>
                    <a:pt x="20" y="16"/>
                    <a:pt x="15" y="15"/>
                  </a:cubicBezTo>
                  <a:cubicBezTo>
                    <a:pt x="15" y="10"/>
                    <a:pt x="13" y="11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7"/>
                    <a:pt x="11" y="12"/>
                  </a:cubicBezTo>
                  <a:cubicBezTo>
                    <a:pt x="11" y="18"/>
                    <a:pt x="14" y="17"/>
                    <a:pt x="11" y="23"/>
                  </a:cubicBezTo>
                  <a:cubicBezTo>
                    <a:pt x="13" y="26"/>
                    <a:pt x="12" y="24"/>
                    <a:pt x="13" y="25"/>
                  </a:cubicBezTo>
                  <a:cubicBezTo>
                    <a:pt x="13" y="28"/>
                    <a:pt x="13" y="31"/>
                    <a:pt x="13" y="34"/>
                  </a:cubicBezTo>
                  <a:cubicBezTo>
                    <a:pt x="14" y="38"/>
                    <a:pt x="14" y="40"/>
                    <a:pt x="14" y="4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5" y="52"/>
                    <a:pt x="14" y="54"/>
                    <a:pt x="15" y="57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3"/>
                    <a:pt x="18" y="63"/>
                    <a:pt x="21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7"/>
                    <a:pt x="24" y="77"/>
                    <a:pt x="25" y="82"/>
                  </a:cubicBezTo>
                  <a:cubicBezTo>
                    <a:pt x="27" y="88"/>
                    <a:pt x="24" y="87"/>
                    <a:pt x="26" y="90"/>
                  </a:cubicBezTo>
                  <a:cubicBezTo>
                    <a:pt x="23" y="89"/>
                    <a:pt x="25" y="91"/>
                    <a:pt x="23" y="87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4" y="74"/>
                    <a:pt x="14" y="72"/>
                    <a:pt x="11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5"/>
                    <a:pt x="11" y="74"/>
                    <a:pt x="11" y="75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0"/>
                    <a:pt x="7" y="69"/>
                    <a:pt x="8" y="67"/>
                  </a:cubicBezTo>
                  <a:cubicBezTo>
                    <a:pt x="4" y="66"/>
                    <a:pt x="4" y="65"/>
                    <a:pt x="2" y="6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6"/>
                    <a:pt x="2" y="74"/>
                    <a:pt x="4" y="82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0" y="114"/>
                    <a:pt x="9" y="109"/>
                    <a:pt x="10" y="116"/>
                  </a:cubicBezTo>
                  <a:cubicBezTo>
                    <a:pt x="7" y="115"/>
                    <a:pt x="8" y="115"/>
                    <a:pt x="7" y="116"/>
                  </a:cubicBezTo>
                  <a:cubicBezTo>
                    <a:pt x="8" y="118"/>
                    <a:pt x="8" y="118"/>
                    <a:pt x="10" y="120"/>
                  </a:cubicBezTo>
                  <a:cubicBezTo>
                    <a:pt x="12" y="124"/>
                    <a:pt x="12" y="128"/>
                    <a:pt x="15" y="131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41"/>
                    <a:pt x="15" y="138"/>
                    <a:pt x="15" y="142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6"/>
                    <a:pt x="17" y="146"/>
                  </a:cubicBezTo>
                  <a:cubicBezTo>
                    <a:pt x="15" y="149"/>
                    <a:pt x="16" y="146"/>
                    <a:pt x="16" y="150"/>
                  </a:cubicBezTo>
                  <a:cubicBezTo>
                    <a:pt x="18" y="153"/>
                    <a:pt x="17" y="152"/>
                    <a:pt x="21" y="153"/>
                  </a:cubicBezTo>
                  <a:cubicBezTo>
                    <a:pt x="20" y="157"/>
                    <a:pt x="20" y="155"/>
                    <a:pt x="19" y="161"/>
                  </a:cubicBezTo>
                  <a:cubicBezTo>
                    <a:pt x="21" y="163"/>
                    <a:pt x="19" y="163"/>
                    <a:pt x="23" y="165"/>
                  </a:cubicBezTo>
                  <a:cubicBezTo>
                    <a:pt x="22" y="170"/>
                    <a:pt x="28" y="180"/>
                    <a:pt x="31" y="183"/>
                  </a:cubicBezTo>
                  <a:cubicBezTo>
                    <a:pt x="34" y="187"/>
                    <a:pt x="30" y="185"/>
                    <a:pt x="34" y="188"/>
                  </a:cubicBezTo>
                  <a:cubicBezTo>
                    <a:pt x="36" y="185"/>
                    <a:pt x="32" y="183"/>
                    <a:pt x="37" y="182"/>
                  </a:cubicBezTo>
                  <a:cubicBezTo>
                    <a:pt x="37" y="177"/>
                    <a:pt x="36" y="175"/>
                    <a:pt x="34" y="170"/>
                  </a:cubicBezTo>
                  <a:cubicBezTo>
                    <a:pt x="33" y="168"/>
                    <a:pt x="33" y="167"/>
                    <a:pt x="32" y="165"/>
                  </a:cubicBezTo>
                  <a:cubicBezTo>
                    <a:pt x="26" y="152"/>
                    <a:pt x="14" y="108"/>
                    <a:pt x="15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14"/>
                    <a:pt x="23" y="127"/>
                    <a:pt x="29" y="146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50"/>
                    <a:pt x="31" y="150"/>
                  </a:cubicBezTo>
                  <a:cubicBezTo>
                    <a:pt x="33" y="159"/>
                    <a:pt x="41" y="178"/>
                    <a:pt x="45" y="188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4" y="211"/>
                    <a:pt x="54" y="212"/>
                    <a:pt x="55" y="214"/>
                  </a:cubicBezTo>
                  <a:cubicBezTo>
                    <a:pt x="56" y="217"/>
                    <a:pt x="56" y="221"/>
                    <a:pt x="57" y="225"/>
                  </a:cubicBezTo>
                  <a:cubicBezTo>
                    <a:pt x="59" y="233"/>
                    <a:pt x="63" y="239"/>
                    <a:pt x="64" y="248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8" y="268"/>
                    <a:pt x="68" y="266"/>
                    <a:pt x="67" y="273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70" y="278"/>
                    <a:pt x="69" y="278"/>
                    <a:pt x="73" y="27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69"/>
                    <a:pt x="71" y="267"/>
                    <a:pt x="71" y="267"/>
                  </a:cubicBezTo>
                  <a:cubicBezTo>
                    <a:pt x="71" y="261"/>
                    <a:pt x="71" y="261"/>
                    <a:pt x="71" y="261"/>
                  </a:cubicBezTo>
                  <a:cubicBezTo>
                    <a:pt x="71" y="261"/>
                    <a:pt x="71" y="261"/>
                    <a:pt x="71" y="260"/>
                  </a:cubicBezTo>
                  <a:cubicBezTo>
                    <a:pt x="71" y="260"/>
                    <a:pt x="70" y="260"/>
                    <a:pt x="70" y="260"/>
                  </a:cubicBezTo>
                  <a:cubicBezTo>
                    <a:pt x="71" y="254"/>
                    <a:pt x="70" y="253"/>
                    <a:pt x="69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1"/>
                    <a:pt x="70" y="237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71" y="233"/>
                    <a:pt x="70" y="233"/>
                    <a:pt x="71" y="232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99"/>
                    <a:pt x="73" y="200"/>
                    <a:pt x="76" y="199"/>
                  </a:cubicBezTo>
                  <a:cubicBezTo>
                    <a:pt x="77" y="203"/>
                    <a:pt x="76" y="202"/>
                    <a:pt x="76" y="20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3" y="310"/>
                    <a:pt x="80" y="311"/>
                    <a:pt x="89" y="309"/>
                  </a:cubicBezTo>
                  <a:cubicBezTo>
                    <a:pt x="88" y="303"/>
                    <a:pt x="90" y="278"/>
                    <a:pt x="89" y="266"/>
                  </a:cubicBezTo>
                  <a:cubicBezTo>
                    <a:pt x="89" y="256"/>
                    <a:pt x="87" y="232"/>
                    <a:pt x="89" y="223"/>
                  </a:cubicBezTo>
                  <a:cubicBezTo>
                    <a:pt x="89" y="223"/>
                    <a:pt x="89" y="235"/>
                    <a:pt x="89" y="239"/>
                  </a:cubicBezTo>
                  <a:cubicBezTo>
                    <a:pt x="90" y="255"/>
                    <a:pt x="90" y="255"/>
                    <a:pt x="90" y="255"/>
                  </a:cubicBezTo>
                  <a:cubicBezTo>
                    <a:pt x="90" y="259"/>
                    <a:pt x="91" y="259"/>
                    <a:pt x="91" y="263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93" y="292"/>
                    <a:pt x="92" y="291"/>
                    <a:pt x="94" y="293"/>
                  </a:cubicBezTo>
                  <a:cubicBezTo>
                    <a:pt x="93" y="298"/>
                    <a:pt x="94" y="297"/>
                    <a:pt x="94" y="302"/>
                  </a:cubicBezTo>
                  <a:cubicBezTo>
                    <a:pt x="95" y="313"/>
                    <a:pt x="95" y="309"/>
                    <a:pt x="97" y="311"/>
                  </a:cubicBezTo>
                  <a:cubicBezTo>
                    <a:pt x="98" y="307"/>
                    <a:pt x="98" y="309"/>
                    <a:pt x="98" y="304"/>
                  </a:cubicBezTo>
                  <a:cubicBezTo>
                    <a:pt x="101" y="304"/>
                    <a:pt x="100" y="305"/>
                    <a:pt x="102" y="303"/>
                  </a:cubicBezTo>
                  <a:cubicBezTo>
                    <a:pt x="102" y="300"/>
                    <a:pt x="101" y="296"/>
                    <a:pt x="101" y="295"/>
                  </a:cubicBezTo>
                  <a:cubicBezTo>
                    <a:pt x="102" y="290"/>
                    <a:pt x="102" y="297"/>
                    <a:pt x="102" y="289"/>
                  </a:cubicBezTo>
                  <a:cubicBezTo>
                    <a:pt x="104" y="286"/>
                    <a:pt x="104" y="286"/>
                    <a:pt x="104" y="286"/>
                  </a:cubicBezTo>
                  <a:cubicBezTo>
                    <a:pt x="103" y="280"/>
                    <a:pt x="102" y="280"/>
                    <a:pt x="104" y="275"/>
                  </a:cubicBezTo>
                  <a:cubicBezTo>
                    <a:pt x="104" y="271"/>
                    <a:pt x="103" y="265"/>
                    <a:pt x="103" y="262"/>
                  </a:cubicBezTo>
                  <a:cubicBezTo>
                    <a:pt x="104" y="258"/>
                    <a:pt x="103" y="255"/>
                    <a:pt x="105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8"/>
                    <a:pt x="106" y="262"/>
                    <a:pt x="106" y="263"/>
                  </a:cubicBezTo>
                  <a:cubicBezTo>
                    <a:pt x="106" y="267"/>
                    <a:pt x="108" y="274"/>
                    <a:pt x="106" y="277"/>
                  </a:cubicBezTo>
                  <a:cubicBezTo>
                    <a:pt x="107" y="279"/>
                    <a:pt x="108" y="279"/>
                    <a:pt x="110" y="279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10" y="285"/>
                    <a:pt x="109" y="286"/>
                    <a:pt x="113" y="286"/>
                  </a:cubicBezTo>
                  <a:cubicBezTo>
                    <a:pt x="110" y="274"/>
                    <a:pt x="116" y="239"/>
                    <a:pt x="112" y="226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05" y="210"/>
                    <a:pt x="112" y="198"/>
                    <a:pt x="102" y="199"/>
                  </a:cubicBezTo>
                  <a:cubicBezTo>
                    <a:pt x="102" y="193"/>
                    <a:pt x="104" y="196"/>
                    <a:pt x="102" y="19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7" y="168"/>
                    <a:pt x="95" y="163"/>
                    <a:pt x="94" y="158"/>
                  </a:cubicBezTo>
                  <a:cubicBezTo>
                    <a:pt x="92" y="152"/>
                    <a:pt x="90" y="144"/>
                    <a:pt x="87" y="139"/>
                  </a:cubicBezTo>
                  <a:cubicBezTo>
                    <a:pt x="86" y="138"/>
                    <a:pt x="85" y="134"/>
                    <a:pt x="85" y="133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42"/>
                    <a:pt x="44" y="30"/>
                    <a:pt x="40" y="23"/>
                  </a:cubicBezTo>
                  <a:cubicBezTo>
                    <a:pt x="39" y="21"/>
                    <a:pt x="39" y="19"/>
                    <a:pt x="38" y="17"/>
                  </a:cubicBezTo>
                  <a:lnTo>
                    <a:pt x="38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4" name="Freeform 57"/>
            <p:cNvSpPr>
              <a:spLocks noEditPoints="1"/>
            </p:cNvSpPr>
            <p:nvPr/>
          </p:nvSpPr>
          <p:spPr bwMode="auto">
            <a:xfrm>
              <a:off x="4105860" y="5954133"/>
              <a:ext cx="79841" cy="399988"/>
            </a:xfrm>
            <a:custGeom>
              <a:avLst/>
              <a:gdLst>
                <a:gd name="T0" fmla="*/ 27 w 80"/>
                <a:gd name="T1" fmla="*/ 323 h 398"/>
                <a:gd name="T2" fmla="*/ 48 w 80"/>
                <a:gd name="T3" fmla="*/ 262 h 398"/>
                <a:gd name="T4" fmla="*/ 49 w 80"/>
                <a:gd name="T5" fmla="*/ 265 h 398"/>
                <a:gd name="T6" fmla="*/ 64 w 80"/>
                <a:gd name="T7" fmla="*/ 217 h 398"/>
                <a:gd name="T8" fmla="*/ 50 w 80"/>
                <a:gd name="T9" fmla="*/ 211 h 398"/>
                <a:gd name="T10" fmla="*/ 45 w 80"/>
                <a:gd name="T11" fmla="*/ 236 h 398"/>
                <a:gd name="T12" fmla="*/ 41 w 80"/>
                <a:gd name="T13" fmla="*/ 245 h 398"/>
                <a:gd name="T14" fmla="*/ 48 w 80"/>
                <a:gd name="T15" fmla="*/ 209 h 398"/>
                <a:gd name="T16" fmla="*/ 55 w 80"/>
                <a:gd name="T17" fmla="*/ 179 h 398"/>
                <a:gd name="T18" fmla="*/ 52 w 80"/>
                <a:gd name="T19" fmla="*/ 172 h 398"/>
                <a:gd name="T20" fmla="*/ 55 w 80"/>
                <a:gd name="T21" fmla="*/ 177 h 398"/>
                <a:gd name="T22" fmla="*/ 55 w 80"/>
                <a:gd name="T23" fmla="*/ 95 h 398"/>
                <a:gd name="T24" fmla="*/ 56 w 80"/>
                <a:gd name="T25" fmla="*/ 89 h 398"/>
                <a:gd name="T26" fmla="*/ 56 w 80"/>
                <a:gd name="T27" fmla="*/ 0 h 398"/>
                <a:gd name="T28" fmla="*/ 36 w 80"/>
                <a:gd name="T29" fmla="*/ 78 h 398"/>
                <a:gd name="T30" fmla="*/ 15 w 80"/>
                <a:gd name="T31" fmla="*/ 196 h 398"/>
                <a:gd name="T32" fmla="*/ 7 w 80"/>
                <a:gd name="T33" fmla="*/ 254 h 398"/>
                <a:gd name="T34" fmla="*/ 7 w 80"/>
                <a:gd name="T35" fmla="*/ 277 h 398"/>
                <a:gd name="T36" fmla="*/ 1 w 80"/>
                <a:gd name="T37" fmla="*/ 329 h 398"/>
                <a:gd name="T38" fmla="*/ 6 w 80"/>
                <a:gd name="T39" fmla="*/ 343 h 398"/>
                <a:gd name="T40" fmla="*/ 14 w 80"/>
                <a:gd name="T41" fmla="*/ 330 h 398"/>
                <a:gd name="T42" fmla="*/ 15 w 80"/>
                <a:gd name="T43" fmla="*/ 321 h 398"/>
                <a:gd name="T44" fmla="*/ 27 w 80"/>
                <a:gd name="T45" fmla="*/ 245 h 398"/>
                <a:gd name="T46" fmla="*/ 21 w 80"/>
                <a:gd name="T47" fmla="*/ 250 h 398"/>
                <a:gd name="T48" fmla="*/ 25 w 80"/>
                <a:gd name="T49" fmla="*/ 211 h 398"/>
                <a:gd name="T50" fmla="*/ 32 w 80"/>
                <a:gd name="T51" fmla="*/ 188 h 398"/>
                <a:gd name="T52" fmla="*/ 33 w 80"/>
                <a:gd name="T53" fmla="*/ 171 h 398"/>
                <a:gd name="T54" fmla="*/ 41 w 80"/>
                <a:gd name="T55" fmla="*/ 149 h 398"/>
                <a:gd name="T56" fmla="*/ 46 w 80"/>
                <a:gd name="T57" fmla="*/ 162 h 398"/>
                <a:gd name="T58" fmla="*/ 41 w 80"/>
                <a:gd name="T59" fmla="*/ 197 h 398"/>
                <a:gd name="T60" fmla="*/ 42 w 80"/>
                <a:gd name="T61" fmla="*/ 209 h 398"/>
                <a:gd name="T62" fmla="*/ 40 w 80"/>
                <a:gd name="T63" fmla="*/ 212 h 398"/>
                <a:gd name="T64" fmla="*/ 35 w 80"/>
                <a:gd name="T65" fmla="*/ 253 h 398"/>
                <a:gd name="T66" fmla="*/ 29 w 80"/>
                <a:gd name="T67" fmla="*/ 283 h 398"/>
                <a:gd name="T68" fmla="*/ 24 w 80"/>
                <a:gd name="T69" fmla="*/ 328 h 398"/>
                <a:gd name="T70" fmla="*/ 22 w 80"/>
                <a:gd name="T71" fmla="*/ 376 h 398"/>
                <a:gd name="T72" fmla="*/ 24 w 80"/>
                <a:gd name="T73" fmla="*/ 389 h 398"/>
                <a:gd name="T74" fmla="*/ 26 w 80"/>
                <a:gd name="T75" fmla="*/ 380 h 398"/>
                <a:gd name="T76" fmla="*/ 31 w 80"/>
                <a:gd name="T77" fmla="*/ 394 h 398"/>
                <a:gd name="T78" fmla="*/ 37 w 80"/>
                <a:gd name="T79" fmla="*/ 393 h 398"/>
                <a:gd name="T80" fmla="*/ 52 w 80"/>
                <a:gd name="T81" fmla="*/ 305 h 398"/>
                <a:gd name="T82" fmla="*/ 64 w 80"/>
                <a:gd name="T83" fmla="*/ 213 h 398"/>
                <a:gd name="T84" fmla="*/ 68 w 80"/>
                <a:gd name="T85" fmla="*/ 189 h 398"/>
                <a:gd name="T86" fmla="*/ 80 w 80"/>
                <a:gd name="T87" fmla="*/ 72 h 398"/>
                <a:gd name="T88" fmla="*/ 71 w 80"/>
                <a:gd name="T89" fmla="*/ 82 h 398"/>
                <a:gd name="T90" fmla="*/ 70 w 80"/>
                <a:gd name="T91" fmla="*/ 93 h 398"/>
                <a:gd name="T92" fmla="*/ 59 w 80"/>
                <a:gd name="T93" fmla="*/ 139 h 398"/>
                <a:gd name="T94" fmla="*/ 62 w 80"/>
                <a:gd name="T95" fmla="*/ 72 h 398"/>
                <a:gd name="T96" fmla="*/ 61 w 80"/>
                <a:gd name="T97" fmla="*/ 25 h 398"/>
                <a:gd name="T98" fmla="*/ 56 w 80"/>
                <a:gd name="T99" fmla="*/ 1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398">
                  <a:moveTo>
                    <a:pt x="27" y="323"/>
                  </a:moveTo>
                  <a:cubicBezTo>
                    <a:pt x="27" y="323"/>
                    <a:pt x="28" y="323"/>
                    <a:pt x="28" y="324"/>
                  </a:cubicBezTo>
                  <a:cubicBezTo>
                    <a:pt x="27" y="325"/>
                    <a:pt x="27" y="325"/>
                    <a:pt x="27" y="325"/>
                  </a:cubicBezTo>
                  <a:cubicBezTo>
                    <a:pt x="27" y="325"/>
                    <a:pt x="24" y="325"/>
                    <a:pt x="27" y="323"/>
                  </a:cubicBezTo>
                  <a:close/>
                  <a:moveTo>
                    <a:pt x="43" y="313"/>
                  </a:moveTo>
                  <a:cubicBezTo>
                    <a:pt x="39" y="312"/>
                    <a:pt x="42" y="314"/>
                    <a:pt x="41" y="311"/>
                  </a:cubicBezTo>
                  <a:cubicBezTo>
                    <a:pt x="43" y="311"/>
                    <a:pt x="42" y="308"/>
                    <a:pt x="43" y="313"/>
                  </a:cubicBezTo>
                  <a:close/>
                  <a:moveTo>
                    <a:pt x="48" y="262"/>
                  </a:moveTo>
                  <a:cubicBezTo>
                    <a:pt x="46" y="260"/>
                    <a:pt x="47" y="265"/>
                    <a:pt x="46" y="259"/>
                  </a:cubicBezTo>
                  <a:cubicBezTo>
                    <a:pt x="51" y="258"/>
                    <a:pt x="51" y="258"/>
                    <a:pt x="51" y="258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lnTo>
                    <a:pt x="48" y="262"/>
                  </a:lnTo>
                  <a:close/>
                  <a:moveTo>
                    <a:pt x="64" y="217"/>
                  </a:moveTo>
                  <a:cubicBezTo>
                    <a:pt x="64" y="218"/>
                    <a:pt x="65" y="218"/>
                    <a:pt x="64" y="219"/>
                  </a:cubicBezTo>
                  <a:cubicBezTo>
                    <a:pt x="62" y="220"/>
                    <a:pt x="63" y="219"/>
                    <a:pt x="64" y="217"/>
                  </a:cubicBezTo>
                  <a:close/>
                  <a:moveTo>
                    <a:pt x="40" y="245"/>
                  </a:moveTo>
                  <a:cubicBezTo>
                    <a:pt x="41" y="241"/>
                    <a:pt x="42" y="242"/>
                    <a:pt x="43" y="23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2"/>
                    <a:pt x="47" y="210"/>
                    <a:pt x="50" y="211"/>
                  </a:cubicBezTo>
                  <a:cubicBezTo>
                    <a:pt x="50" y="215"/>
                    <a:pt x="50" y="211"/>
                    <a:pt x="48" y="215"/>
                  </a:cubicBezTo>
                  <a:cubicBezTo>
                    <a:pt x="48" y="216"/>
                    <a:pt x="48" y="219"/>
                    <a:pt x="48" y="220"/>
                  </a:cubicBezTo>
                  <a:cubicBezTo>
                    <a:pt x="47" y="226"/>
                    <a:pt x="48" y="226"/>
                    <a:pt x="46" y="231"/>
                  </a:cubicBezTo>
                  <a:cubicBezTo>
                    <a:pt x="44" y="235"/>
                    <a:pt x="46" y="233"/>
                    <a:pt x="45" y="236"/>
                  </a:cubicBezTo>
                  <a:cubicBezTo>
                    <a:pt x="45" y="242"/>
                    <a:pt x="44" y="234"/>
                    <a:pt x="44" y="244"/>
                  </a:cubicBezTo>
                  <a:cubicBezTo>
                    <a:pt x="44" y="247"/>
                    <a:pt x="44" y="246"/>
                    <a:pt x="45" y="249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41" y="245"/>
                    <a:pt x="41" y="245"/>
                    <a:pt x="41" y="245"/>
                  </a:cubicBezTo>
                  <a:lnTo>
                    <a:pt x="40" y="245"/>
                  </a:lnTo>
                  <a:close/>
                  <a:moveTo>
                    <a:pt x="48" y="209"/>
                  </a:moveTo>
                  <a:cubicBezTo>
                    <a:pt x="47" y="205"/>
                    <a:pt x="47" y="205"/>
                    <a:pt x="49" y="201"/>
                  </a:cubicBezTo>
                  <a:cubicBezTo>
                    <a:pt x="49" y="201"/>
                    <a:pt x="52" y="202"/>
                    <a:pt x="48" y="209"/>
                  </a:cubicBezTo>
                  <a:close/>
                  <a:moveTo>
                    <a:pt x="55" y="177"/>
                  </a:moveTo>
                  <a:cubicBezTo>
                    <a:pt x="57" y="179"/>
                    <a:pt x="57" y="179"/>
                    <a:pt x="57" y="179"/>
                  </a:cubicBezTo>
                  <a:cubicBezTo>
                    <a:pt x="57" y="178"/>
                    <a:pt x="57" y="179"/>
                    <a:pt x="57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88"/>
                    <a:pt x="52" y="187"/>
                    <a:pt x="52" y="197"/>
                  </a:cubicBezTo>
                  <a:cubicBezTo>
                    <a:pt x="52" y="198"/>
                    <a:pt x="51" y="198"/>
                    <a:pt x="49" y="199"/>
                  </a:cubicBezTo>
                  <a:cubicBezTo>
                    <a:pt x="51" y="184"/>
                    <a:pt x="52" y="194"/>
                    <a:pt x="53" y="179"/>
                  </a:cubicBezTo>
                  <a:cubicBezTo>
                    <a:pt x="53" y="173"/>
                    <a:pt x="52" y="172"/>
                    <a:pt x="52" y="172"/>
                  </a:cubicBezTo>
                  <a:cubicBezTo>
                    <a:pt x="56" y="160"/>
                    <a:pt x="51" y="174"/>
                    <a:pt x="53" y="159"/>
                  </a:cubicBezTo>
                  <a:cubicBezTo>
                    <a:pt x="56" y="160"/>
                    <a:pt x="50" y="157"/>
                    <a:pt x="54" y="159"/>
                  </a:cubicBezTo>
                  <a:cubicBezTo>
                    <a:pt x="55" y="160"/>
                    <a:pt x="54" y="160"/>
                    <a:pt x="56" y="161"/>
                  </a:cubicBezTo>
                  <a:cubicBezTo>
                    <a:pt x="55" y="177"/>
                    <a:pt x="55" y="177"/>
                    <a:pt x="55" y="177"/>
                  </a:cubicBezTo>
                  <a:close/>
                  <a:moveTo>
                    <a:pt x="47" y="123"/>
                  </a:moveTo>
                  <a:cubicBezTo>
                    <a:pt x="47" y="118"/>
                    <a:pt x="49" y="112"/>
                    <a:pt x="52" y="111"/>
                  </a:cubicBezTo>
                  <a:cubicBezTo>
                    <a:pt x="51" y="122"/>
                    <a:pt x="51" y="122"/>
                    <a:pt x="47" y="123"/>
                  </a:cubicBezTo>
                  <a:close/>
                  <a:moveTo>
                    <a:pt x="55" y="95"/>
                  </a:moveTo>
                  <a:cubicBezTo>
                    <a:pt x="54" y="93"/>
                    <a:pt x="54" y="95"/>
                    <a:pt x="54" y="91"/>
                  </a:cubicBezTo>
                  <a:cubicBezTo>
                    <a:pt x="54" y="91"/>
                    <a:pt x="55" y="87"/>
                    <a:pt x="55" y="87"/>
                  </a:cubicBezTo>
                  <a:cubicBezTo>
                    <a:pt x="55" y="84"/>
                    <a:pt x="56" y="84"/>
                    <a:pt x="58" y="83"/>
                  </a:cubicBezTo>
                  <a:cubicBezTo>
                    <a:pt x="57" y="86"/>
                    <a:pt x="57" y="86"/>
                    <a:pt x="56" y="89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60" y="7"/>
                  </a:moveTo>
                  <a:cubicBezTo>
                    <a:pt x="60" y="6"/>
                    <a:pt x="60" y="3"/>
                    <a:pt x="59" y="3"/>
                  </a:cubicBezTo>
                  <a:cubicBezTo>
                    <a:pt x="58" y="0"/>
                    <a:pt x="60" y="1"/>
                    <a:pt x="56" y="0"/>
                  </a:cubicBezTo>
                  <a:cubicBezTo>
                    <a:pt x="54" y="5"/>
                    <a:pt x="54" y="12"/>
                    <a:pt x="53" y="17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8"/>
                    <a:pt x="49" y="28"/>
                    <a:pt x="48" y="31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5" y="83"/>
                    <a:pt x="34" y="90"/>
                    <a:pt x="33" y="95"/>
                  </a:cubicBezTo>
                  <a:cubicBezTo>
                    <a:pt x="29" y="105"/>
                    <a:pt x="28" y="116"/>
                    <a:pt x="26" y="127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83"/>
                    <a:pt x="16" y="192"/>
                    <a:pt x="15" y="196"/>
                  </a:cubicBezTo>
                  <a:cubicBezTo>
                    <a:pt x="14" y="203"/>
                    <a:pt x="14" y="211"/>
                    <a:pt x="13" y="218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0" y="238"/>
                    <a:pt x="8" y="244"/>
                    <a:pt x="7" y="250"/>
                  </a:cubicBezTo>
                  <a:cubicBezTo>
                    <a:pt x="7" y="250"/>
                    <a:pt x="7" y="254"/>
                    <a:pt x="7" y="254"/>
                  </a:cubicBezTo>
                  <a:cubicBezTo>
                    <a:pt x="7" y="256"/>
                    <a:pt x="9" y="260"/>
                    <a:pt x="9" y="265"/>
                  </a:cubicBezTo>
                  <a:cubicBezTo>
                    <a:pt x="6" y="267"/>
                    <a:pt x="7" y="265"/>
                    <a:pt x="6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8" y="278"/>
                    <a:pt x="5" y="268"/>
                    <a:pt x="7" y="277"/>
                  </a:cubicBezTo>
                  <a:cubicBezTo>
                    <a:pt x="3" y="283"/>
                    <a:pt x="6" y="286"/>
                    <a:pt x="5" y="293"/>
                  </a:cubicBezTo>
                  <a:cubicBezTo>
                    <a:pt x="5" y="297"/>
                    <a:pt x="4" y="301"/>
                    <a:pt x="3" y="304"/>
                  </a:cubicBezTo>
                  <a:cubicBezTo>
                    <a:pt x="2" y="309"/>
                    <a:pt x="1" y="311"/>
                    <a:pt x="1" y="317"/>
                  </a:cubicBezTo>
                  <a:cubicBezTo>
                    <a:pt x="1" y="323"/>
                    <a:pt x="0" y="323"/>
                    <a:pt x="1" y="329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3" y="332"/>
                    <a:pt x="2" y="330"/>
                    <a:pt x="3" y="332"/>
                  </a:cubicBezTo>
                  <a:cubicBezTo>
                    <a:pt x="0" y="340"/>
                    <a:pt x="0" y="331"/>
                    <a:pt x="0" y="346"/>
                  </a:cubicBezTo>
                  <a:cubicBezTo>
                    <a:pt x="3" y="345"/>
                    <a:pt x="5" y="345"/>
                    <a:pt x="6" y="343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9" y="328"/>
                    <a:pt x="7" y="339"/>
                    <a:pt x="11" y="327"/>
                  </a:cubicBezTo>
                  <a:cubicBezTo>
                    <a:pt x="13" y="328"/>
                    <a:pt x="12" y="327"/>
                    <a:pt x="13" y="329"/>
                  </a:cubicBezTo>
                  <a:cubicBezTo>
                    <a:pt x="16" y="332"/>
                    <a:pt x="11" y="328"/>
                    <a:pt x="14" y="330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1"/>
                    <a:pt x="12" y="322"/>
                    <a:pt x="15" y="321"/>
                  </a:cubicBezTo>
                  <a:cubicBezTo>
                    <a:pt x="14" y="318"/>
                    <a:pt x="14" y="319"/>
                    <a:pt x="14" y="315"/>
                  </a:cubicBezTo>
                  <a:cubicBezTo>
                    <a:pt x="15" y="314"/>
                    <a:pt x="17" y="314"/>
                    <a:pt x="17" y="314"/>
                  </a:cubicBezTo>
                  <a:cubicBezTo>
                    <a:pt x="22" y="284"/>
                    <a:pt x="22" y="284"/>
                    <a:pt x="22" y="284"/>
                  </a:cubicBezTo>
                  <a:cubicBezTo>
                    <a:pt x="23" y="279"/>
                    <a:pt x="26" y="253"/>
                    <a:pt x="27" y="245"/>
                  </a:cubicBezTo>
                  <a:cubicBezTo>
                    <a:pt x="28" y="241"/>
                    <a:pt x="28" y="239"/>
                    <a:pt x="26" y="236"/>
                  </a:cubicBezTo>
                  <a:cubicBezTo>
                    <a:pt x="26" y="237"/>
                    <a:pt x="23" y="236"/>
                    <a:pt x="26" y="240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44"/>
                    <a:pt x="22" y="246"/>
                    <a:pt x="21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46"/>
                    <a:pt x="21" y="243"/>
                    <a:pt x="21" y="240"/>
                  </a:cubicBezTo>
                  <a:cubicBezTo>
                    <a:pt x="21" y="226"/>
                    <a:pt x="25" y="224"/>
                    <a:pt x="25" y="211"/>
                  </a:cubicBezTo>
                  <a:cubicBezTo>
                    <a:pt x="28" y="211"/>
                    <a:pt x="26" y="212"/>
                    <a:pt x="30" y="212"/>
                  </a:cubicBezTo>
                  <a:cubicBezTo>
                    <a:pt x="29" y="206"/>
                    <a:pt x="30" y="210"/>
                    <a:pt x="31" y="206"/>
                  </a:cubicBezTo>
                  <a:cubicBezTo>
                    <a:pt x="32" y="202"/>
                    <a:pt x="31" y="203"/>
                    <a:pt x="31" y="200"/>
                  </a:cubicBezTo>
                  <a:cubicBezTo>
                    <a:pt x="31" y="198"/>
                    <a:pt x="32" y="192"/>
                    <a:pt x="32" y="188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4"/>
                    <a:pt x="31" y="181"/>
                    <a:pt x="31" y="180"/>
                  </a:cubicBezTo>
                  <a:cubicBezTo>
                    <a:pt x="31" y="176"/>
                    <a:pt x="31" y="174"/>
                    <a:pt x="33" y="171"/>
                  </a:cubicBezTo>
                  <a:cubicBezTo>
                    <a:pt x="31" y="168"/>
                    <a:pt x="33" y="171"/>
                    <a:pt x="31" y="169"/>
                  </a:cubicBezTo>
                  <a:cubicBezTo>
                    <a:pt x="34" y="165"/>
                    <a:pt x="33" y="158"/>
                    <a:pt x="35" y="152"/>
                  </a:cubicBezTo>
                  <a:cubicBezTo>
                    <a:pt x="36" y="148"/>
                    <a:pt x="36" y="150"/>
                    <a:pt x="37" y="147"/>
                  </a:cubicBezTo>
                  <a:cubicBezTo>
                    <a:pt x="39" y="148"/>
                    <a:pt x="38" y="148"/>
                    <a:pt x="41" y="14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8"/>
                    <a:pt x="45" y="137"/>
                    <a:pt x="45" y="139"/>
                  </a:cubicBezTo>
                  <a:cubicBezTo>
                    <a:pt x="45" y="142"/>
                    <a:pt x="46" y="144"/>
                    <a:pt x="46" y="148"/>
                  </a:cubicBezTo>
                  <a:cubicBezTo>
                    <a:pt x="43" y="162"/>
                    <a:pt x="46" y="160"/>
                    <a:pt x="46" y="162"/>
                  </a:cubicBezTo>
                  <a:cubicBezTo>
                    <a:pt x="47" y="165"/>
                    <a:pt x="45" y="168"/>
                    <a:pt x="45" y="171"/>
                  </a:cubicBezTo>
                  <a:cubicBezTo>
                    <a:pt x="44" y="179"/>
                    <a:pt x="41" y="189"/>
                    <a:pt x="42" y="196"/>
                  </a:cubicBezTo>
                  <a:cubicBezTo>
                    <a:pt x="42" y="197"/>
                    <a:pt x="42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9"/>
                    <a:pt x="41" y="209"/>
                    <a:pt x="42" y="209"/>
                  </a:cubicBezTo>
                  <a:cubicBezTo>
                    <a:pt x="42" y="209"/>
                    <a:pt x="42" y="209"/>
                    <a:pt x="42" y="210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2"/>
                  </a:cubicBezTo>
                  <a:cubicBezTo>
                    <a:pt x="40" y="216"/>
                    <a:pt x="39" y="215"/>
                    <a:pt x="39" y="218"/>
                  </a:cubicBezTo>
                  <a:cubicBezTo>
                    <a:pt x="39" y="223"/>
                    <a:pt x="39" y="219"/>
                    <a:pt x="40" y="222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5" y="246"/>
                    <a:pt x="35" y="248"/>
                    <a:pt x="35" y="253"/>
                  </a:cubicBezTo>
                  <a:cubicBezTo>
                    <a:pt x="34" y="259"/>
                    <a:pt x="32" y="266"/>
                    <a:pt x="31" y="273"/>
                  </a:cubicBezTo>
                  <a:cubicBezTo>
                    <a:pt x="31" y="275"/>
                    <a:pt x="31" y="277"/>
                    <a:pt x="31" y="279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5"/>
                    <a:pt x="28" y="292"/>
                    <a:pt x="28" y="295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30" y="305"/>
                    <a:pt x="30" y="311"/>
                    <a:pt x="28" y="317"/>
                  </a:cubicBezTo>
                  <a:cubicBezTo>
                    <a:pt x="24" y="320"/>
                    <a:pt x="24" y="316"/>
                    <a:pt x="24" y="328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6" y="335"/>
                    <a:pt x="26" y="340"/>
                    <a:pt x="25" y="345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1" y="375"/>
                    <a:pt x="22" y="375"/>
                    <a:pt x="22" y="376"/>
                  </a:cubicBezTo>
                  <a:cubicBezTo>
                    <a:pt x="21" y="379"/>
                    <a:pt x="20" y="375"/>
                    <a:pt x="21" y="388"/>
                  </a:cubicBezTo>
                  <a:cubicBezTo>
                    <a:pt x="21" y="392"/>
                    <a:pt x="19" y="387"/>
                    <a:pt x="20" y="392"/>
                  </a:cubicBezTo>
                  <a:cubicBezTo>
                    <a:pt x="22" y="391"/>
                    <a:pt x="21" y="392"/>
                    <a:pt x="23" y="390"/>
                  </a:cubicBezTo>
                  <a:cubicBezTo>
                    <a:pt x="24" y="389"/>
                    <a:pt x="23" y="390"/>
                    <a:pt x="24" y="389"/>
                  </a:cubicBezTo>
                  <a:cubicBezTo>
                    <a:pt x="24" y="385"/>
                    <a:pt x="24" y="381"/>
                    <a:pt x="25" y="379"/>
                  </a:cubicBezTo>
                  <a:cubicBezTo>
                    <a:pt x="27" y="376"/>
                    <a:pt x="29" y="376"/>
                    <a:pt x="32" y="376"/>
                  </a:cubicBezTo>
                  <a:cubicBezTo>
                    <a:pt x="29" y="381"/>
                    <a:pt x="32" y="376"/>
                    <a:pt x="29" y="378"/>
                  </a:cubicBezTo>
                  <a:cubicBezTo>
                    <a:pt x="26" y="380"/>
                    <a:pt x="26" y="380"/>
                    <a:pt x="26" y="380"/>
                  </a:cubicBezTo>
                  <a:cubicBezTo>
                    <a:pt x="29" y="383"/>
                    <a:pt x="27" y="382"/>
                    <a:pt x="27" y="387"/>
                  </a:cubicBezTo>
                  <a:cubicBezTo>
                    <a:pt x="28" y="386"/>
                    <a:pt x="28" y="386"/>
                    <a:pt x="29" y="385"/>
                  </a:cubicBezTo>
                  <a:cubicBezTo>
                    <a:pt x="29" y="385"/>
                    <a:pt x="29" y="385"/>
                    <a:pt x="30" y="384"/>
                  </a:cubicBezTo>
                  <a:cubicBezTo>
                    <a:pt x="31" y="394"/>
                    <a:pt x="31" y="394"/>
                    <a:pt x="31" y="394"/>
                  </a:cubicBezTo>
                  <a:cubicBezTo>
                    <a:pt x="33" y="392"/>
                    <a:pt x="33" y="390"/>
                    <a:pt x="34" y="387"/>
                  </a:cubicBezTo>
                  <a:cubicBezTo>
                    <a:pt x="35" y="391"/>
                    <a:pt x="35" y="394"/>
                    <a:pt x="35" y="396"/>
                  </a:cubicBezTo>
                  <a:cubicBezTo>
                    <a:pt x="35" y="398"/>
                    <a:pt x="35" y="396"/>
                    <a:pt x="35" y="398"/>
                  </a:cubicBezTo>
                  <a:cubicBezTo>
                    <a:pt x="37" y="395"/>
                    <a:pt x="36" y="398"/>
                    <a:pt x="37" y="393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0" y="361"/>
                    <a:pt x="45" y="351"/>
                    <a:pt x="46" y="339"/>
                  </a:cubicBezTo>
                  <a:cubicBezTo>
                    <a:pt x="46" y="335"/>
                    <a:pt x="47" y="330"/>
                    <a:pt x="47" y="327"/>
                  </a:cubicBezTo>
                  <a:cubicBezTo>
                    <a:pt x="52" y="305"/>
                    <a:pt x="52" y="305"/>
                    <a:pt x="52" y="305"/>
                  </a:cubicBezTo>
                  <a:cubicBezTo>
                    <a:pt x="53" y="301"/>
                    <a:pt x="54" y="301"/>
                    <a:pt x="55" y="294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2" y="254"/>
                    <a:pt x="62" y="254"/>
                    <a:pt x="62" y="248"/>
                  </a:cubicBezTo>
                  <a:cubicBezTo>
                    <a:pt x="61" y="238"/>
                    <a:pt x="67" y="223"/>
                    <a:pt x="64" y="213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1"/>
                    <a:pt x="65" y="211"/>
                    <a:pt x="65" y="210"/>
                  </a:cubicBezTo>
                  <a:cubicBezTo>
                    <a:pt x="68" y="206"/>
                    <a:pt x="67" y="201"/>
                    <a:pt x="67" y="198"/>
                  </a:cubicBezTo>
                  <a:cubicBezTo>
                    <a:pt x="67" y="197"/>
                    <a:pt x="68" y="192"/>
                    <a:pt x="68" y="189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6"/>
                    <a:pt x="71" y="149"/>
                    <a:pt x="71" y="142"/>
                  </a:cubicBezTo>
                  <a:cubicBezTo>
                    <a:pt x="71" y="124"/>
                    <a:pt x="76" y="107"/>
                    <a:pt x="79" y="90"/>
                  </a:cubicBezTo>
                  <a:cubicBezTo>
                    <a:pt x="79" y="85"/>
                    <a:pt x="80" y="78"/>
                    <a:pt x="80" y="72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5" y="70"/>
                    <a:pt x="74" y="71"/>
                    <a:pt x="73" y="74"/>
                  </a:cubicBezTo>
                  <a:cubicBezTo>
                    <a:pt x="72" y="80"/>
                    <a:pt x="72" y="78"/>
                    <a:pt x="73" y="81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4"/>
                    <a:pt x="72" y="83"/>
                    <a:pt x="71" y="85"/>
                  </a:cubicBezTo>
                  <a:cubicBezTo>
                    <a:pt x="71" y="88"/>
                    <a:pt x="72" y="89"/>
                    <a:pt x="71" y="92"/>
                  </a:cubicBezTo>
                  <a:cubicBezTo>
                    <a:pt x="71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8" y="98"/>
                    <a:pt x="68" y="104"/>
                    <a:pt x="66" y="110"/>
                  </a:cubicBezTo>
                  <a:cubicBezTo>
                    <a:pt x="64" y="118"/>
                    <a:pt x="64" y="125"/>
                    <a:pt x="62" y="133"/>
                  </a:cubicBezTo>
                  <a:cubicBezTo>
                    <a:pt x="61" y="136"/>
                    <a:pt x="62" y="138"/>
                    <a:pt x="59" y="139"/>
                  </a:cubicBezTo>
                  <a:cubicBezTo>
                    <a:pt x="58" y="135"/>
                    <a:pt x="59" y="133"/>
                    <a:pt x="60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16"/>
                    <a:pt x="59" y="98"/>
                    <a:pt x="62" y="85"/>
                  </a:cubicBezTo>
                  <a:cubicBezTo>
                    <a:pt x="63" y="79"/>
                    <a:pt x="61" y="77"/>
                    <a:pt x="62" y="72"/>
                  </a:cubicBezTo>
                  <a:cubicBezTo>
                    <a:pt x="66" y="49"/>
                    <a:pt x="64" y="42"/>
                    <a:pt x="65" y="30"/>
                  </a:cubicBezTo>
                  <a:cubicBezTo>
                    <a:pt x="66" y="25"/>
                    <a:pt x="67" y="22"/>
                    <a:pt x="65" y="19"/>
                  </a:cubicBezTo>
                  <a:cubicBezTo>
                    <a:pt x="63" y="20"/>
                    <a:pt x="63" y="23"/>
                    <a:pt x="62" y="24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30"/>
                    <a:pt x="58" y="29"/>
                    <a:pt x="59" y="32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29"/>
                    <a:pt x="57" y="15"/>
                    <a:pt x="56" y="10"/>
                  </a:cubicBezTo>
                  <a:cubicBezTo>
                    <a:pt x="59" y="7"/>
                    <a:pt x="59" y="7"/>
                    <a:pt x="59" y="7"/>
                  </a:cubicBezTo>
                  <a:lnTo>
                    <a:pt x="60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3459304" y="4471594"/>
              <a:ext cx="83755" cy="338933"/>
            </a:xfrm>
            <a:custGeom>
              <a:avLst/>
              <a:gdLst>
                <a:gd name="T0" fmla="*/ 29 w 83"/>
                <a:gd name="T1" fmla="*/ 264 h 337"/>
                <a:gd name="T2" fmla="*/ 16 w 83"/>
                <a:gd name="T3" fmla="*/ 163 h 337"/>
                <a:gd name="T4" fmla="*/ 83 w 83"/>
                <a:gd name="T5" fmla="*/ 0 h 337"/>
                <a:gd name="T6" fmla="*/ 74 w 83"/>
                <a:gd name="T7" fmla="*/ 10 h 337"/>
                <a:gd name="T8" fmla="*/ 74 w 83"/>
                <a:gd name="T9" fmla="*/ 19 h 337"/>
                <a:gd name="T10" fmla="*/ 70 w 83"/>
                <a:gd name="T11" fmla="*/ 44 h 337"/>
                <a:gd name="T12" fmla="*/ 62 w 83"/>
                <a:gd name="T13" fmla="*/ 103 h 337"/>
                <a:gd name="T14" fmla="*/ 57 w 83"/>
                <a:gd name="T15" fmla="*/ 137 h 337"/>
                <a:gd name="T16" fmla="*/ 57 w 83"/>
                <a:gd name="T17" fmla="*/ 96 h 337"/>
                <a:gd name="T18" fmla="*/ 44 w 83"/>
                <a:gd name="T19" fmla="*/ 154 h 337"/>
                <a:gd name="T20" fmla="*/ 38 w 83"/>
                <a:gd name="T21" fmla="*/ 227 h 337"/>
                <a:gd name="T22" fmla="*/ 36 w 83"/>
                <a:gd name="T23" fmla="*/ 164 h 337"/>
                <a:gd name="T24" fmla="*/ 40 w 83"/>
                <a:gd name="T25" fmla="*/ 137 h 337"/>
                <a:gd name="T26" fmla="*/ 41 w 83"/>
                <a:gd name="T27" fmla="*/ 120 h 337"/>
                <a:gd name="T28" fmla="*/ 43 w 83"/>
                <a:gd name="T29" fmla="*/ 106 h 337"/>
                <a:gd name="T30" fmla="*/ 44 w 83"/>
                <a:gd name="T31" fmla="*/ 101 h 337"/>
                <a:gd name="T32" fmla="*/ 39 w 83"/>
                <a:gd name="T33" fmla="*/ 83 h 337"/>
                <a:gd name="T34" fmla="*/ 38 w 83"/>
                <a:gd name="T35" fmla="*/ 82 h 337"/>
                <a:gd name="T36" fmla="*/ 29 w 83"/>
                <a:gd name="T37" fmla="*/ 77 h 337"/>
                <a:gd name="T38" fmla="*/ 28 w 83"/>
                <a:gd name="T39" fmla="*/ 72 h 337"/>
                <a:gd name="T40" fmla="*/ 31 w 83"/>
                <a:gd name="T41" fmla="*/ 42 h 337"/>
                <a:gd name="T42" fmla="*/ 32 w 83"/>
                <a:gd name="T43" fmla="*/ 22 h 337"/>
                <a:gd name="T44" fmla="*/ 28 w 83"/>
                <a:gd name="T45" fmla="*/ 25 h 337"/>
                <a:gd name="T46" fmla="*/ 23 w 83"/>
                <a:gd name="T47" fmla="*/ 53 h 337"/>
                <a:gd name="T48" fmla="*/ 10 w 83"/>
                <a:gd name="T49" fmla="*/ 133 h 337"/>
                <a:gd name="T50" fmla="*/ 2 w 83"/>
                <a:gd name="T51" fmla="*/ 230 h 337"/>
                <a:gd name="T52" fmla="*/ 2 w 83"/>
                <a:gd name="T53" fmla="*/ 273 h 337"/>
                <a:gd name="T54" fmla="*/ 3 w 83"/>
                <a:gd name="T55" fmla="*/ 283 h 337"/>
                <a:gd name="T56" fmla="*/ 2 w 83"/>
                <a:gd name="T57" fmla="*/ 304 h 337"/>
                <a:gd name="T58" fmla="*/ 3 w 83"/>
                <a:gd name="T59" fmla="*/ 307 h 337"/>
                <a:gd name="T60" fmla="*/ 5 w 83"/>
                <a:gd name="T61" fmla="*/ 310 h 337"/>
                <a:gd name="T62" fmla="*/ 5 w 83"/>
                <a:gd name="T63" fmla="*/ 320 h 337"/>
                <a:gd name="T64" fmla="*/ 7 w 83"/>
                <a:gd name="T65" fmla="*/ 329 h 337"/>
                <a:gd name="T66" fmla="*/ 6 w 83"/>
                <a:gd name="T67" fmla="*/ 337 h 337"/>
                <a:gd name="T68" fmla="*/ 14 w 83"/>
                <a:gd name="T69" fmla="*/ 302 h 337"/>
                <a:gd name="T70" fmla="*/ 16 w 83"/>
                <a:gd name="T71" fmla="*/ 304 h 337"/>
                <a:gd name="T72" fmla="*/ 25 w 83"/>
                <a:gd name="T73" fmla="*/ 280 h 337"/>
                <a:gd name="T74" fmla="*/ 27 w 83"/>
                <a:gd name="T75" fmla="*/ 270 h 337"/>
                <a:gd name="T76" fmla="*/ 28 w 83"/>
                <a:gd name="T77" fmla="*/ 284 h 337"/>
                <a:gd name="T78" fmla="*/ 24 w 83"/>
                <a:gd name="T79" fmla="*/ 326 h 337"/>
                <a:gd name="T80" fmla="*/ 34 w 83"/>
                <a:gd name="T81" fmla="*/ 296 h 337"/>
                <a:gd name="T82" fmla="*/ 41 w 83"/>
                <a:gd name="T83" fmla="*/ 265 h 337"/>
                <a:gd name="T84" fmla="*/ 43 w 83"/>
                <a:gd name="T85" fmla="*/ 246 h 337"/>
                <a:gd name="T86" fmla="*/ 47 w 83"/>
                <a:gd name="T87" fmla="*/ 224 h 337"/>
                <a:gd name="T88" fmla="*/ 55 w 83"/>
                <a:gd name="T89" fmla="*/ 196 h 337"/>
                <a:gd name="T90" fmla="*/ 61 w 83"/>
                <a:gd name="T91" fmla="*/ 178 h 337"/>
                <a:gd name="T92" fmla="*/ 70 w 83"/>
                <a:gd name="T93" fmla="*/ 101 h 337"/>
                <a:gd name="T94" fmla="*/ 74 w 83"/>
                <a:gd name="T95" fmla="*/ 85 h 337"/>
                <a:gd name="T96" fmla="*/ 73 w 83"/>
                <a:gd name="T97" fmla="*/ 127 h 337"/>
                <a:gd name="T98" fmla="*/ 81 w 83"/>
                <a:gd name="T99" fmla="*/ 67 h 337"/>
                <a:gd name="T100" fmla="*/ 81 w 83"/>
                <a:gd name="T101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337">
                  <a:moveTo>
                    <a:pt x="29" y="264"/>
                  </a:moveTo>
                  <a:cubicBezTo>
                    <a:pt x="29" y="269"/>
                    <a:pt x="31" y="267"/>
                    <a:pt x="26" y="267"/>
                  </a:cubicBezTo>
                  <a:cubicBezTo>
                    <a:pt x="27" y="263"/>
                    <a:pt x="28" y="264"/>
                    <a:pt x="29" y="264"/>
                  </a:cubicBezTo>
                  <a:close/>
                  <a:moveTo>
                    <a:pt x="16" y="163"/>
                  </a:moveTo>
                  <a:cubicBezTo>
                    <a:pt x="18" y="166"/>
                    <a:pt x="18" y="166"/>
                    <a:pt x="18" y="166"/>
                  </a:cubicBezTo>
                  <a:cubicBezTo>
                    <a:pt x="16" y="165"/>
                    <a:pt x="16" y="166"/>
                    <a:pt x="16" y="163"/>
                  </a:cubicBezTo>
                  <a:close/>
                  <a:moveTo>
                    <a:pt x="81" y="8"/>
                  </a:moveTo>
                  <a:cubicBezTo>
                    <a:pt x="81" y="8"/>
                    <a:pt x="81" y="8"/>
                    <a:pt x="81" y="7"/>
                  </a:cubicBezTo>
                  <a:cubicBezTo>
                    <a:pt x="83" y="4"/>
                    <a:pt x="83" y="6"/>
                    <a:pt x="83" y="0"/>
                  </a:cubicBezTo>
                  <a:cubicBezTo>
                    <a:pt x="80" y="1"/>
                    <a:pt x="80" y="2"/>
                    <a:pt x="79" y="5"/>
                  </a:cubicBezTo>
                  <a:cubicBezTo>
                    <a:pt x="78" y="8"/>
                    <a:pt x="78" y="6"/>
                    <a:pt x="78" y="11"/>
                  </a:cubicBezTo>
                  <a:cubicBezTo>
                    <a:pt x="76" y="11"/>
                    <a:pt x="77" y="11"/>
                    <a:pt x="74" y="1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6" y="13"/>
                    <a:pt x="76" y="13"/>
                  </a:cubicBezTo>
                  <a:cubicBezTo>
                    <a:pt x="76" y="16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20"/>
                  </a:cubicBezTo>
                  <a:cubicBezTo>
                    <a:pt x="72" y="30"/>
                    <a:pt x="71" y="34"/>
                    <a:pt x="70" y="44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8"/>
                    <a:pt x="63" y="100"/>
                    <a:pt x="63" y="101"/>
                  </a:cubicBezTo>
                  <a:cubicBezTo>
                    <a:pt x="62" y="105"/>
                    <a:pt x="64" y="97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8" y="119"/>
                    <a:pt x="62" y="134"/>
                    <a:pt x="59" y="144"/>
                  </a:cubicBezTo>
                  <a:cubicBezTo>
                    <a:pt x="56" y="143"/>
                    <a:pt x="56" y="146"/>
                    <a:pt x="57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6" y="130"/>
                    <a:pt x="56" y="116"/>
                    <a:pt x="56" y="110"/>
                  </a:cubicBezTo>
                  <a:cubicBezTo>
                    <a:pt x="56" y="105"/>
                    <a:pt x="57" y="100"/>
                    <a:pt x="57" y="9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1" y="88"/>
                    <a:pt x="50" y="108"/>
                    <a:pt x="48" y="119"/>
                  </a:cubicBezTo>
                  <a:cubicBezTo>
                    <a:pt x="47" y="129"/>
                    <a:pt x="46" y="144"/>
                    <a:pt x="44" y="154"/>
                  </a:cubicBezTo>
                  <a:cubicBezTo>
                    <a:pt x="41" y="173"/>
                    <a:pt x="41" y="199"/>
                    <a:pt x="39" y="219"/>
                  </a:cubicBezTo>
                  <a:cubicBezTo>
                    <a:pt x="39" y="221"/>
                    <a:pt x="39" y="220"/>
                    <a:pt x="38" y="222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37" y="168"/>
                    <a:pt x="36" y="169"/>
                    <a:pt x="36" y="164"/>
                  </a:cubicBezTo>
                  <a:cubicBezTo>
                    <a:pt x="36" y="163"/>
                    <a:pt x="37" y="157"/>
                    <a:pt x="37" y="157"/>
                  </a:cubicBezTo>
                  <a:cubicBezTo>
                    <a:pt x="38" y="154"/>
                    <a:pt x="38" y="159"/>
                    <a:pt x="38" y="153"/>
                  </a:cubicBezTo>
                  <a:cubicBezTo>
                    <a:pt x="38" y="147"/>
                    <a:pt x="39" y="143"/>
                    <a:pt x="40" y="137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2"/>
                    <a:pt x="39" y="132"/>
                    <a:pt x="40" y="127"/>
                  </a:cubicBezTo>
                  <a:cubicBezTo>
                    <a:pt x="41" y="123"/>
                    <a:pt x="41" y="125"/>
                    <a:pt x="41" y="120"/>
                  </a:cubicBezTo>
                  <a:cubicBezTo>
                    <a:pt x="42" y="116"/>
                    <a:pt x="41" y="115"/>
                    <a:pt x="42" y="112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95"/>
                    <a:pt x="43" y="101"/>
                    <a:pt x="42" y="96"/>
                  </a:cubicBezTo>
                  <a:cubicBezTo>
                    <a:pt x="43" y="89"/>
                    <a:pt x="42" y="89"/>
                    <a:pt x="43" y="82"/>
                  </a:cubicBezTo>
                  <a:cubicBezTo>
                    <a:pt x="41" y="83"/>
                    <a:pt x="41" y="83"/>
                    <a:pt x="39" y="83"/>
                  </a:cubicBezTo>
                  <a:cubicBezTo>
                    <a:pt x="40" y="78"/>
                    <a:pt x="40" y="81"/>
                    <a:pt x="38" y="7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4" y="82"/>
                    <a:pt x="36" y="81"/>
                    <a:pt x="34" y="83"/>
                  </a:cubicBezTo>
                  <a:cubicBezTo>
                    <a:pt x="31" y="81"/>
                    <a:pt x="34" y="81"/>
                    <a:pt x="30" y="82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4"/>
                    <a:pt x="30" y="77"/>
                    <a:pt x="30" y="74"/>
                  </a:cubicBezTo>
                  <a:cubicBezTo>
                    <a:pt x="30" y="70"/>
                    <a:pt x="30" y="72"/>
                    <a:pt x="28" y="72"/>
                  </a:cubicBezTo>
                  <a:cubicBezTo>
                    <a:pt x="28" y="71"/>
                    <a:pt x="28" y="71"/>
                    <a:pt x="29" y="71"/>
                  </a:cubicBezTo>
                  <a:cubicBezTo>
                    <a:pt x="30" y="69"/>
                    <a:pt x="30" y="69"/>
                    <a:pt x="29" y="67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3" y="37"/>
                    <a:pt x="32" y="36"/>
                    <a:pt x="32" y="29"/>
                  </a:cubicBezTo>
                  <a:cubicBezTo>
                    <a:pt x="33" y="26"/>
                    <a:pt x="32" y="32"/>
                    <a:pt x="32" y="2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0"/>
                    <a:pt x="31" y="21"/>
                    <a:pt x="31" y="20"/>
                  </a:cubicBezTo>
                  <a:cubicBezTo>
                    <a:pt x="29" y="21"/>
                    <a:pt x="30" y="20"/>
                    <a:pt x="29" y="22"/>
                  </a:cubicBezTo>
                  <a:cubicBezTo>
                    <a:pt x="29" y="23"/>
                    <a:pt x="28" y="25"/>
                    <a:pt x="28" y="25"/>
                  </a:cubicBezTo>
                  <a:cubicBezTo>
                    <a:pt x="27" y="25"/>
                    <a:pt x="25" y="25"/>
                    <a:pt x="27" y="20"/>
                  </a:cubicBezTo>
                  <a:cubicBezTo>
                    <a:pt x="27" y="24"/>
                    <a:pt x="26" y="32"/>
                    <a:pt x="25" y="36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1" y="62"/>
                    <a:pt x="20" y="66"/>
                  </a:cubicBezTo>
                  <a:cubicBezTo>
                    <a:pt x="19" y="78"/>
                    <a:pt x="15" y="92"/>
                    <a:pt x="13" y="105"/>
                  </a:cubicBezTo>
                  <a:cubicBezTo>
                    <a:pt x="13" y="112"/>
                    <a:pt x="11" y="122"/>
                    <a:pt x="10" y="13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5" y="178"/>
                    <a:pt x="6" y="181"/>
                    <a:pt x="6" y="182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41"/>
                    <a:pt x="0" y="252"/>
                    <a:pt x="2" y="262"/>
                  </a:cubicBezTo>
                  <a:cubicBezTo>
                    <a:pt x="3" y="264"/>
                    <a:pt x="3" y="269"/>
                    <a:pt x="3" y="271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4" y="274"/>
                    <a:pt x="3" y="274"/>
                    <a:pt x="4" y="276"/>
                  </a:cubicBezTo>
                  <a:cubicBezTo>
                    <a:pt x="3" y="277"/>
                    <a:pt x="3" y="277"/>
                    <a:pt x="2" y="278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3" y="283"/>
                    <a:pt x="4" y="284"/>
                    <a:pt x="4" y="284"/>
                  </a:cubicBezTo>
                  <a:cubicBezTo>
                    <a:pt x="5" y="286"/>
                    <a:pt x="5" y="281"/>
                    <a:pt x="4" y="288"/>
                  </a:cubicBezTo>
                  <a:cubicBezTo>
                    <a:pt x="4" y="305"/>
                    <a:pt x="2" y="300"/>
                    <a:pt x="2" y="304"/>
                  </a:cubicBezTo>
                  <a:cubicBezTo>
                    <a:pt x="2" y="305"/>
                    <a:pt x="2" y="305"/>
                    <a:pt x="2" y="308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3" y="308"/>
                    <a:pt x="3" y="307"/>
                    <a:pt x="3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6" y="307"/>
                    <a:pt x="5" y="309"/>
                    <a:pt x="5" y="309"/>
                  </a:cubicBezTo>
                  <a:cubicBezTo>
                    <a:pt x="5" y="309"/>
                    <a:pt x="5" y="310"/>
                    <a:pt x="5" y="310"/>
                  </a:cubicBezTo>
                  <a:cubicBezTo>
                    <a:pt x="2" y="316"/>
                    <a:pt x="2" y="316"/>
                    <a:pt x="2" y="316"/>
                  </a:cubicBezTo>
                  <a:cubicBezTo>
                    <a:pt x="1" y="317"/>
                    <a:pt x="1" y="316"/>
                    <a:pt x="0" y="318"/>
                  </a:cubicBezTo>
                  <a:cubicBezTo>
                    <a:pt x="2" y="322"/>
                    <a:pt x="2" y="321"/>
                    <a:pt x="5" y="320"/>
                  </a:cubicBezTo>
                  <a:cubicBezTo>
                    <a:pt x="5" y="323"/>
                    <a:pt x="5" y="322"/>
                    <a:pt x="5" y="323"/>
                  </a:cubicBezTo>
                  <a:cubicBezTo>
                    <a:pt x="4" y="324"/>
                    <a:pt x="4" y="322"/>
                    <a:pt x="4" y="325"/>
                  </a:cubicBezTo>
                  <a:cubicBezTo>
                    <a:pt x="7" y="329"/>
                    <a:pt x="7" y="329"/>
                    <a:pt x="7" y="329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2"/>
                    <a:pt x="6" y="333"/>
                    <a:pt x="6" y="333"/>
                  </a:cubicBezTo>
                  <a:cubicBezTo>
                    <a:pt x="6" y="334"/>
                    <a:pt x="6" y="336"/>
                    <a:pt x="6" y="337"/>
                  </a:cubicBezTo>
                  <a:cubicBezTo>
                    <a:pt x="7" y="337"/>
                    <a:pt x="7" y="336"/>
                    <a:pt x="10" y="336"/>
                  </a:cubicBezTo>
                  <a:cubicBezTo>
                    <a:pt x="11" y="333"/>
                    <a:pt x="12" y="332"/>
                    <a:pt x="12" y="328"/>
                  </a:cubicBezTo>
                  <a:cubicBezTo>
                    <a:pt x="13" y="323"/>
                    <a:pt x="13" y="306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1"/>
                    <a:pt x="15" y="301"/>
                    <a:pt x="15" y="301"/>
                  </a:cubicBezTo>
                  <a:cubicBezTo>
                    <a:pt x="16" y="304"/>
                    <a:pt x="16" y="304"/>
                    <a:pt x="16" y="304"/>
                  </a:cubicBezTo>
                  <a:cubicBezTo>
                    <a:pt x="17" y="305"/>
                    <a:pt x="16" y="305"/>
                    <a:pt x="18" y="305"/>
                  </a:cubicBezTo>
                  <a:cubicBezTo>
                    <a:pt x="20" y="303"/>
                    <a:pt x="20" y="298"/>
                    <a:pt x="21" y="295"/>
                  </a:cubicBezTo>
                  <a:cubicBezTo>
                    <a:pt x="25" y="280"/>
                    <a:pt x="25" y="280"/>
                    <a:pt x="25" y="280"/>
                  </a:cubicBezTo>
                  <a:cubicBezTo>
                    <a:pt x="25" y="279"/>
                    <a:pt x="25" y="278"/>
                    <a:pt x="25" y="277"/>
                  </a:cubicBezTo>
                  <a:cubicBezTo>
                    <a:pt x="26" y="275"/>
                    <a:pt x="24" y="278"/>
                    <a:pt x="24" y="273"/>
                  </a:cubicBezTo>
                  <a:cubicBezTo>
                    <a:pt x="25" y="269"/>
                    <a:pt x="25" y="271"/>
                    <a:pt x="27" y="270"/>
                  </a:cubicBezTo>
                  <a:cubicBezTo>
                    <a:pt x="27" y="270"/>
                    <a:pt x="28" y="270"/>
                    <a:pt x="28" y="271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91"/>
                    <a:pt x="26" y="305"/>
                    <a:pt x="26" y="311"/>
                  </a:cubicBezTo>
                  <a:cubicBezTo>
                    <a:pt x="26" y="312"/>
                    <a:pt x="28" y="318"/>
                    <a:pt x="23" y="320"/>
                  </a:cubicBezTo>
                  <a:cubicBezTo>
                    <a:pt x="24" y="326"/>
                    <a:pt x="24" y="326"/>
                    <a:pt x="24" y="326"/>
                  </a:cubicBezTo>
                  <a:cubicBezTo>
                    <a:pt x="26" y="326"/>
                    <a:pt x="28" y="325"/>
                    <a:pt x="29" y="322"/>
                  </a:cubicBezTo>
                  <a:cubicBezTo>
                    <a:pt x="33" y="305"/>
                    <a:pt x="33" y="305"/>
                    <a:pt x="33" y="305"/>
                  </a:cubicBezTo>
                  <a:cubicBezTo>
                    <a:pt x="34" y="303"/>
                    <a:pt x="34" y="298"/>
                    <a:pt x="34" y="296"/>
                  </a:cubicBezTo>
                  <a:cubicBezTo>
                    <a:pt x="36" y="287"/>
                    <a:pt x="36" y="287"/>
                    <a:pt x="36" y="287"/>
                  </a:cubicBezTo>
                  <a:cubicBezTo>
                    <a:pt x="37" y="281"/>
                    <a:pt x="38" y="277"/>
                    <a:pt x="39" y="273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2" y="261"/>
                    <a:pt x="41" y="265"/>
                    <a:pt x="43" y="262"/>
                  </a:cubicBezTo>
                  <a:cubicBezTo>
                    <a:pt x="42" y="256"/>
                    <a:pt x="42" y="260"/>
                    <a:pt x="43" y="254"/>
                  </a:cubicBezTo>
                  <a:cubicBezTo>
                    <a:pt x="43" y="252"/>
                    <a:pt x="43" y="249"/>
                    <a:pt x="43" y="246"/>
                  </a:cubicBezTo>
                  <a:cubicBezTo>
                    <a:pt x="45" y="239"/>
                    <a:pt x="45" y="239"/>
                    <a:pt x="45" y="239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26"/>
                    <a:pt x="47" y="231"/>
                    <a:pt x="47" y="224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3" y="223"/>
                    <a:pt x="52" y="226"/>
                    <a:pt x="52" y="220"/>
                  </a:cubicBezTo>
                  <a:cubicBezTo>
                    <a:pt x="52" y="215"/>
                    <a:pt x="53" y="199"/>
                    <a:pt x="55" y="196"/>
                  </a:cubicBezTo>
                  <a:cubicBezTo>
                    <a:pt x="56" y="195"/>
                    <a:pt x="55" y="195"/>
                    <a:pt x="58" y="195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8"/>
                    <a:pt x="61" y="178"/>
                    <a:pt x="61" y="178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3" y="171"/>
                    <a:pt x="67" y="122"/>
                    <a:pt x="69" y="108"/>
                  </a:cubicBezTo>
                  <a:cubicBezTo>
                    <a:pt x="70" y="104"/>
                    <a:pt x="70" y="103"/>
                    <a:pt x="70" y="101"/>
                  </a:cubicBezTo>
                  <a:cubicBezTo>
                    <a:pt x="70" y="99"/>
                    <a:pt x="71" y="97"/>
                    <a:pt x="71" y="94"/>
                  </a:cubicBezTo>
                  <a:cubicBezTo>
                    <a:pt x="71" y="87"/>
                    <a:pt x="70" y="75"/>
                    <a:pt x="75" y="72"/>
                  </a:cubicBezTo>
                  <a:cubicBezTo>
                    <a:pt x="77" y="76"/>
                    <a:pt x="75" y="80"/>
                    <a:pt x="74" y="85"/>
                  </a:cubicBezTo>
                  <a:cubicBezTo>
                    <a:pt x="74" y="93"/>
                    <a:pt x="76" y="101"/>
                    <a:pt x="74" y="108"/>
                  </a:cubicBezTo>
                  <a:cubicBezTo>
                    <a:pt x="74" y="108"/>
                    <a:pt x="74" y="108"/>
                    <a:pt x="74" y="109"/>
                  </a:cubicBezTo>
                  <a:cubicBezTo>
                    <a:pt x="72" y="115"/>
                    <a:pt x="72" y="121"/>
                    <a:pt x="73" y="127"/>
                  </a:cubicBezTo>
                  <a:cubicBezTo>
                    <a:pt x="78" y="126"/>
                    <a:pt x="77" y="125"/>
                    <a:pt x="77" y="117"/>
                  </a:cubicBezTo>
                  <a:cubicBezTo>
                    <a:pt x="77" y="117"/>
                    <a:pt x="78" y="110"/>
                    <a:pt x="79" y="10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56"/>
                    <a:pt x="79" y="20"/>
                    <a:pt x="82" y="14"/>
                  </a:cubicBezTo>
                  <a:cubicBezTo>
                    <a:pt x="79" y="11"/>
                    <a:pt x="79" y="11"/>
                    <a:pt x="79" y="11"/>
                  </a:cubicBezTo>
                  <a:lnTo>
                    <a:pt x="81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6" name="Freeform 59"/>
            <p:cNvSpPr>
              <a:spLocks noEditPoints="1"/>
            </p:cNvSpPr>
            <p:nvPr/>
          </p:nvSpPr>
          <p:spPr bwMode="auto">
            <a:xfrm>
              <a:off x="4131691" y="5576844"/>
              <a:ext cx="78276" cy="389812"/>
            </a:xfrm>
            <a:custGeom>
              <a:avLst/>
              <a:gdLst>
                <a:gd name="T0" fmla="*/ 18 w 78"/>
                <a:gd name="T1" fmla="*/ 283 h 388"/>
                <a:gd name="T2" fmla="*/ 38 w 78"/>
                <a:gd name="T3" fmla="*/ 20 h 388"/>
                <a:gd name="T4" fmla="*/ 35 w 78"/>
                <a:gd name="T5" fmla="*/ 12 h 388"/>
                <a:gd name="T6" fmla="*/ 32 w 78"/>
                <a:gd name="T7" fmla="*/ 1 h 388"/>
                <a:gd name="T8" fmla="*/ 32 w 78"/>
                <a:gd name="T9" fmla="*/ 15 h 388"/>
                <a:gd name="T10" fmla="*/ 28 w 78"/>
                <a:gd name="T11" fmla="*/ 27 h 388"/>
                <a:gd name="T12" fmla="*/ 32 w 78"/>
                <a:gd name="T13" fmla="*/ 40 h 388"/>
                <a:gd name="T14" fmla="*/ 31 w 78"/>
                <a:gd name="T15" fmla="*/ 83 h 388"/>
                <a:gd name="T16" fmla="*/ 23 w 78"/>
                <a:gd name="T17" fmla="*/ 141 h 388"/>
                <a:gd name="T18" fmla="*/ 18 w 78"/>
                <a:gd name="T19" fmla="*/ 175 h 388"/>
                <a:gd name="T20" fmla="*/ 12 w 78"/>
                <a:gd name="T21" fmla="*/ 247 h 388"/>
                <a:gd name="T22" fmla="*/ 4 w 78"/>
                <a:gd name="T23" fmla="*/ 339 h 388"/>
                <a:gd name="T24" fmla="*/ 0 w 78"/>
                <a:gd name="T25" fmla="*/ 383 h 388"/>
                <a:gd name="T26" fmla="*/ 1 w 78"/>
                <a:gd name="T27" fmla="*/ 388 h 388"/>
                <a:gd name="T28" fmla="*/ 10 w 78"/>
                <a:gd name="T29" fmla="*/ 381 h 388"/>
                <a:gd name="T30" fmla="*/ 15 w 78"/>
                <a:gd name="T31" fmla="*/ 373 h 388"/>
                <a:gd name="T32" fmla="*/ 16 w 78"/>
                <a:gd name="T33" fmla="*/ 372 h 388"/>
                <a:gd name="T34" fmla="*/ 25 w 78"/>
                <a:gd name="T35" fmla="*/ 333 h 388"/>
                <a:gd name="T36" fmla="*/ 33 w 78"/>
                <a:gd name="T37" fmla="*/ 303 h 388"/>
                <a:gd name="T38" fmla="*/ 37 w 78"/>
                <a:gd name="T39" fmla="*/ 285 h 388"/>
                <a:gd name="T40" fmla="*/ 47 w 78"/>
                <a:gd name="T41" fmla="*/ 249 h 388"/>
                <a:gd name="T42" fmla="*/ 61 w 78"/>
                <a:gd name="T43" fmla="*/ 160 h 388"/>
                <a:gd name="T44" fmla="*/ 62 w 78"/>
                <a:gd name="T45" fmla="*/ 187 h 388"/>
                <a:gd name="T46" fmla="*/ 66 w 78"/>
                <a:gd name="T47" fmla="*/ 195 h 388"/>
                <a:gd name="T48" fmla="*/ 70 w 78"/>
                <a:gd name="T49" fmla="*/ 194 h 388"/>
                <a:gd name="T50" fmla="*/ 68 w 78"/>
                <a:gd name="T51" fmla="*/ 181 h 388"/>
                <a:gd name="T52" fmla="*/ 68 w 78"/>
                <a:gd name="T53" fmla="*/ 159 h 388"/>
                <a:gd name="T54" fmla="*/ 71 w 78"/>
                <a:gd name="T55" fmla="*/ 155 h 388"/>
                <a:gd name="T56" fmla="*/ 76 w 78"/>
                <a:gd name="T57" fmla="*/ 148 h 388"/>
                <a:gd name="T58" fmla="*/ 72 w 78"/>
                <a:gd name="T59" fmla="*/ 139 h 388"/>
                <a:gd name="T60" fmla="*/ 76 w 78"/>
                <a:gd name="T61" fmla="*/ 123 h 388"/>
                <a:gd name="T62" fmla="*/ 74 w 78"/>
                <a:gd name="T63" fmla="*/ 117 h 388"/>
                <a:gd name="T64" fmla="*/ 78 w 78"/>
                <a:gd name="T65" fmla="*/ 110 h 388"/>
                <a:gd name="T66" fmla="*/ 76 w 78"/>
                <a:gd name="T67" fmla="*/ 109 h 388"/>
                <a:gd name="T68" fmla="*/ 73 w 78"/>
                <a:gd name="T69" fmla="*/ 106 h 388"/>
                <a:gd name="T70" fmla="*/ 71 w 78"/>
                <a:gd name="T71" fmla="*/ 89 h 388"/>
                <a:gd name="T72" fmla="*/ 72 w 78"/>
                <a:gd name="T73" fmla="*/ 77 h 388"/>
                <a:gd name="T74" fmla="*/ 69 w 78"/>
                <a:gd name="T75" fmla="*/ 47 h 388"/>
                <a:gd name="T76" fmla="*/ 58 w 78"/>
                <a:gd name="T77" fmla="*/ 82 h 388"/>
                <a:gd name="T78" fmla="*/ 56 w 78"/>
                <a:gd name="T79" fmla="*/ 100 h 388"/>
                <a:gd name="T80" fmla="*/ 52 w 78"/>
                <a:gd name="T81" fmla="*/ 101 h 388"/>
                <a:gd name="T82" fmla="*/ 48 w 78"/>
                <a:gd name="T83" fmla="*/ 137 h 388"/>
                <a:gd name="T84" fmla="*/ 46 w 78"/>
                <a:gd name="T85" fmla="*/ 142 h 388"/>
                <a:gd name="T86" fmla="*/ 43 w 78"/>
                <a:gd name="T87" fmla="*/ 160 h 388"/>
                <a:gd name="T88" fmla="*/ 39 w 78"/>
                <a:gd name="T89" fmla="*/ 176 h 388"/>
                <a:gd name="T90" fmla="*/ 40 w 78"/>
                <a:gd name="T91" fmla="*/ 182 h 388"/>
                <a:gd name="T92" fmla="*/ 38 w 78"/>
                <a:gd name="T93" fmla="*/ 203 h 388"/>
                <a:gd name="T94" fmla="*/ 36 w 78"/>
                <a:gd name="T95" fmla="*/ 191 h 388"/>
                <a:gd name="T96" fmla="*/ 37 w 78"/>
                <a:gd name="T97" fmla="*/ 170 h 388"/>
                <a:gd name="T98" fmla="*/ 38 w 78"/>
                <a:gd name="T99" fmla="*/ 152 h 388"/>
                <a:gd name="T100" fmla="*/ 38 w 78"/>
                <a:gd name="T101" fmla="*/ 142 h 388"/>
                <a:gd name="T102" fmla="*/ 42 w 78"/>
                <a:gd name="T103" fmla="*/ 117 h 388"/>
                <a:gd name="T104" fmla="*/ 46 w 78"/>
                <a:gd name="T105" fmla="*/ 106 h 388"/>
                <a:gd name="T106" fmla="*/ 49 w 78"/>
                <a:gd name="T107" fmla="*/ 86 h 388"/>
                <a:gd name="T108" fmla="*/ 46 w 78"/>
                <a:gd name="T109" fmla="*/ 64 h 388"/>
                <a:gd name="T110" fmla="*/ 45 w 78"/>
                <a:gd name="T111" fmla="*/ 47 h 388"/>
                <a:gd name="T112" fmla="*/ 45 w 78"/>
                <a:gd name="T113" fmla="*/ 46 h 388"/>
                <a:gd name="T114" fmla="*/ 41 w 78"/>
                <a:gd name="T115" fmla="*/ 36 h 388"/>
                <a:gd name="T116" fmla="*/ 38 w 78"/>
                <a:gd name="T117" fmla="*/ 1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388">
                  <a:moveTo>
                    <a:pt x="18" y="280"/>
                  </a:moveTo>
                  <a:cubicBezTo>
                    <a:pt x="18" y="282"/>
                    <a:pt x="19" y="280"/>
                    <a:pt x="18" y="283"/>
                  </a:cubicBezTo>
                  <a:cubicBezTo>
                    <a:pt x="17" y="282"/>
                    <a:pt x="16" y="283"/>
                    <a:pt x="18" y="280"/>
                  </a:cubicBezTo>
                  <a:close/>
                  <a:moveTo>
                    <a:pt x="38" y="20"/>
                  </a:moveTo>
                  <a:cubicBezTo>
                    <a:pt x="38" y="18"/>
                    <a:pt x="38" y="21"/>
                    <a:pt x="37" y="18"/>
                  </a:cubicBezTo>
                  <a:cubicBezTo>
                    <a:pt x="36" y="13"/>
                    <a:pt x="38" y="15"/>
                    <a:pt x="35" y="12"/>
                  </a:cubicBezTo>
                  <a:cubicBezTo>
                    <a:pt x="38" y="9"/>
                    <a:pt x="36" y="4"/>
                    <a:pt x="36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0"/>
                    <a:pt x="28" y="23"/>
                    <a:pt x="28" y="27"/>
                  </a:cubicBezTo>
                  <a:cubicBezTo>
                    <a:pt x="28" y="31"/>
                    <a:pt x="28" y="34"/>
                    <a:pt x="28" y="38"/>
                  </a:cubicBezTo>
                  <a:cubicBezTo>
                    <a:pt x="31" y="38"/>
                    <a:pt x="31" y="37"/>
                    <a:pt x="32" y="4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8"/>
                    <a:pt x="32" y="74"/>
                    <a:pt x="31" y="83"/>
                  </a:cubicBezTo>
                  <a:cubicBezTo>
                    <a:pt x="30" y="96"/>
                    <a:pt x="29" y="108"/>
                    <a:pt x="26" y="12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4"/>
                    <a:pt x="23" y="141"/>
                    <a:pt x="23" y="144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84"/>
                    <a:pt x="14" y="193"/>
                    <a:pt x="16" y="202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1" y="251"/>
                    <a:pt x="12" y="247"/>
                    <a:pt x="11" y="249"/>
                  </a:cubicBezTo>
                  <a:cubicBezTo>
                    <a:pt x="9" y="260"/>
                    <a:pt x="6" y="323"/>
                    <a:pt x="4" y="339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1" y="371"/>
                    <a:pt x="0" y="374"/>
                    <a:pt x="0" y="383"/>
                  </a:cubicBezTo>
                  <a:cubicBezTo>
                    <a:pt x="3" y="383"/>
                    <a:pt x="3" y="383"/>
                    <a:pt x="3" y="383"/>
                  </a:cubicBezTo>
                  <a:cubicBezTo>
                    <a:pt x="3" y="386"/>
                    <a:pt x="3" y="385"/>
                    <a:pt x="1" y="388"/>
                  </a:cubicBezTo>
                  <a:cubicBezTo>
                    <a:pt x="4" y="387"/>
                    <a:pt x="6" y="387"/>
                    <a:pt x="8" y="384"/>
                  </a:cubicBezTo>
                  <a:cubicBezTo>
                    <a:pt x="9" y="383"/>
                    <a:pt x="10" y="382"/>
                    <a:pt x="10" y="381"/>
                  </a:cubicBezTo>
                  <a:cubicBezTo>
                    <a:pt x="9" y="377"/>
                    <a:pt x="9" y="377"/>
                    <a:pt x="9" y="377"/>
                  </a:cubicBezTo>
                  <a:cubicBezTo>
                    <a:pt x="13" y="375"/>
                    <a:pt x="10" y="372"/>
                    <a:pt x="15" y="373"/>
                  </a:cubicBezTo>
                  <a:cubicBezTo>
                    <a:pt x="14" y="372"/>
                    <a:pt x="14" y="371"/>
                    <a:pt x="14" y="370"/>
                  </a:cubicBezTo>
                  <a:cubicBezTo>
                    <a:pt x="16" y="372"/>
                    <a:pt x="16" y="372"/>
                    <a:pt x="16" y="372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4" y="344"/>
                    <a:pt x="22" y="340"/>
                    <a:pt x="25" y="333"/>
                  </a:cubicBezTo>
                  <a:cubicBezTo>
                    <a:pt x="27" y="328"/>
                    <a:pt x="29" y="322"/>
                    <a:pt x="29" y="315"/>
                  </a:cubicBezTo>
                  <a:cubicBezTo>
                    <a:pt x="28" y="307"/>
                    <a:pt x="31" y="309"/>
                    <a:pt x="33" y="303"/>
                  </a:cubicBezTo>
                  <a:cubicBezTo>
                    <a:pt x="33" y="303"/>
                    <a:pt x="36" y="294"/>
                    <a:pt x="33" y="292"/>
                  </a:cubicBezTo>
                  <a:cubicBezTo>
                    <a:pt x="36" y="289"/>
                    <a:pt x="36" y="289"/>
                    <a:pt x="37" y="285"/>
                  </a:cubicBezTo>
                  <a:cubicBezTo>
                    <a:pt x="39" y="277"/>
                    <a:pt x="43" y="269"/>
                    <a:pt x="43" y="260"/>
                  </a:cubicBezTo>
                  <a:cubicBezTo>
                    <a:pt x="47" y="256"/>
                    <a:pt x="44" y="259"/>
                    <a:pt x="47" y="249"/>
                  </a:cubicBezTo>
                  <a:cubicBezTo>
                    <a:pt x="51" y="233"/>
                    <a:pt x="56" y="202"/>
                    <a:pt x="58" y="186"/>
                  </a:cubicBezTo>
                  <a:cubicBezTo>
                    <a:pt x="59" y="177"/>
                    <a:pt x="59" y="168"/>
                    <a:pt x="61" y="160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84"/>
                    <a:pt x="63" y="179"/>
                    <a:pt x="62" y="187"/>
                  </a:cubicBezTo>
                  <a:cubicBezTo>
                    <a:pt x="62" y="191"/>
                    <a:pt x="61" y="194"/>
                    <a:pt x="61" y="199"/>
                  </a:cubicBezTo>
                  <a:cubicBezTo>
                    <a:pt x="66" y="197"/>
                    <a:pt x="63" y="197"/>
                    <a:pt x="66" y="195"/>
                  </a:cubicBezTo>
                  <a:cubicBezTo>
                    <a:pt x="66" y="198"/>
                    <a:pt x="66" y="200"/>
                    <a:pt x="67" y="202"/>
                  </a:cubicBezTo>
                  <a:cubicBezTo>
                    <a:pt x="68" y="198"/>
                    <a:pt x="69" y="197"/>
                    <a:pt x="70" y="194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86"/>
                    <a:pt x="67" y="185"/>
                    <a:pt x="68" y="181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69" y="174"/>
                    <a:pt x="71" y="162"/>
                    <a:pt x="68" y="159"/>
                  </a:cubicBezTo>
                  <a:cubicBezTo>
                    <a:pt x="68" y="159"/>
                    <a:pt x="69" y="158"/>
                    <a:pt x="70" y="157"/>
                  </a:cubicBezTo>
                  <a:cubicBezTo>
                    <a:pt x="71" y="155"/>
                    <a:pt x="70" y="156"/>
                    <a:pt x="71" y="155"/>
                  </a:cubicBezTo>
                  <a:cubicBezTo>
                    <a:pt x="71" y="155"/>
                    <a:pt x="71" y="154"/>
                    <a:pt x="71" y="154"/>
                  </a:cubicBezTo>
                  <a:cubicBezTo>
                    <a:pt x="73" y="152"/>
                    <a:pt x="75" y="151"/>
                    <a:pt x="76" y="148"/>
                  </a:cubicBezTo>
                  <a:cubicBezTo>
                    <a:pt x="73" y="150"/>
                    <a:pt x="74" y="150"/>
                    <a:pt x="70" y="150"/>
                  </a:cubicBezTo>
                  <a:cubicBezTo>
                    <a:pt x="72" y="146"/>
                    <a:pt x="71" y="143"/>
                    <a:pt x="72" y="139"/>
                  </a:cubicBezTo>
                  <a:cubicBezTo>
                    <a:pt x="74" y="134"/>
                    <a:pt x="73" y="135"/>
                    <a:pt x="73" y="129"/>
                  </a:cubicBezTo>
                  <a:cubicBezTo>
                    <a:pt x="76" y="124"/>
                    <a:pt x="75" y="130"/>
                    <a:pt x="76" y="123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4" y="117"/>
                    <a:pt x="74" y="117"/>
                  </a:cubicBezTo>
                  <a:cubicBezTo>
                    <a:pt x="75" y="114"/>
                    <a:pt x="74" y="115"/>
                    <a:pt x="75" y="114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6" y="109"/>
                    <a:pt x="76" y="112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6"/>
                    <a:pt x="76" y="106"/>
                  </a:cubicBezTo>
                  <a:cubicBezTo>
                    <a:pt x="75" y="101"/>
                    <a:pt x="74" y="105"/>
                    <a:pt x="73" y="106"/>
                  </a:cubicBezTo>
                  <a:cubicBezTo>
                    <a:pt x="72" y="101"/>
                    <a:pt x="73" y="98"/>
                    <a:pt x="73" y="95"/>
                  </a:cubicBezTo>
                  <a:cubicBezTo>
                    <a:pt x="73" y="91"/>
                    <a:pt x="71" y="90"/>
                    <a:pt x="71" y="89"/>
                  </a:cubicBezTo>
                  <a:cubicBezTo>
                    <a:pt x="71" y="89"/>
                    <a:pt x="71" y="88"/>
                    <a:pt x="71" y="88"/>
                  </a:cubicBezTo>
                  <a:cubicBezTo>
                    <a:pt x="75" y="86"/>
                    <a:pt x="73" y="80"/>
                    <a:pt x="72" y="7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0" y="63"/>
                    <a:pt x="68" y="53"/>
                    <a:pt x="69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91"/>
                    <a:pt x="60" y="81"/>
                    <a:pt x="58" y="96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98"/>
                    <a:pt x="56" y="99"/>
                    <a:pt x="54" y="97"/>
                  </a:cubicBezTo>
                  <a:cubicBezTo>
                    <a:pt x="52" y="99"/>
                    <a:pt x="53" y="96"/>
                    <a:pt x="52" y="101"/>
                  </a:cubicBezTo>
                  <a:cubicBezTo>
                    <a:pt x="51" y="102"/>
                    <a:pt x="51" y="104"/>
                    <a:pt x="51" y="105"/>
                  </a:cubicBezTo>
                  <a:cubicBezTo>
                    <a:pt x="49" y="115"/>
                    <a:pt x="48" y="126"/>
                    <a:pt x="48" y="137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39"/>
                    <a:pt x="46" y="142"/>
                  </a:cubicBezTo>
                  <a:cubicBezTo>
                    <a:pt x="46" y="146"/>
                    <a:pt x="45" y="149"/>
                    <a:pt x="44" y="151"/>
                  </a:cubicBezTo>
                  <a:cubicBezTo>
                    <a:pt x="46" y="156"/>
                    <a:pt x="45" y="156"/>
                    <a:pt x="43" y="160"/>
                  </a:cubicBezTo>
                  <a:cubicBezTo>
                    <a:pt x="42" y="163"/>
                    <a:pt x="43" y="167"/>
                    <a:pt x="43" y="171"/>
                  </a:cubicBezTo>
                  <a:cubicBezTo>
                    <a:pt x="41" y="173"/>
                    <a:pt x="42" y="174"/>
                    <a:pt x="39" y="176"/>
                  </a:cubicBezTo>
                  <a:cubicBezTo>
                    <a:pt x="40" y="177"/>
                    <a:pt x="41" y="178"/>
                    <a:pt x="41" y="180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7" y="191"/>
                    <a:pt x="40" y="186"/>
                    <a:pt x="40" y="193"/>
                  </a:cubicBezTo>
                  <a:cubicBezTo>
                    <a:pt x="40" y="194"/>
                    <a:pt x="39" y="201"/>
                    <a:pt x="38" y="203"/>
                  </a:cubicBezTo>
                  <a:cubicBezTo>
                    <a:pt x="38" y="210"/>
                    <a:pt x="39" y="209"/>
                    <a:pt x="36" y="211"/>
                  </a:cubicBezTo>
                  <a:cubicBezTo>
                    <a:pt x="36" y="210"/>
                    <a:pt x="38" y="199"/>
                    <a:pt x="36" y="191"/>
                  </a:cubicBezTo>
                  <a:cubicBezTo>
                    <a:pt x="36" y="187"/>
                    <a:pt x="36" y="190"/>
                    <a:pt x="36" y="185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8" y="165"/>
                    <a:pt x="37" y="163"/>
                    <a:pt x="37" y="156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4"/>
                    <a:pt x="37" y="146"/>
                    <a:pt x="38" y="142"/>
                  </a:cubicBezTo>
                  <a:cubicBezTo>
                    <a:pt x="41" y="128"/>
                    <a:pt x="39" y="133"/>
                    <a:pt x="41" y="122"/>
                  </a:cubicBezTo>
                  <a:cubicBezTo>
                    <a:pt x="42" y="117"/>
                    <a:pt x="41" y="122"/>
                    <a:pt x="42" y="117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08"/>
                    <a:pt x="44" y="107"/>
                    <a:pt x="46" y="106"/>
                  </a:cubicBezTo>
                  <a:cubicBezTo>
                    <a:pt x="45" y="101"/>
                    <a:pt x="46" y="102"/>
                    <a:pt x="46" y="95"/>
                  </a:cubicBezTo>
                  <a:cubicBezTo>
                    <a:pt x="49" y="91"/>
                    <a:pt x="48" y="91"/>
                    <a:pt x="49" y="86"/>
                  </a:cubicBezTo>
                  <a:cubicBezTo>
                    <a:pt x="49" y="82"/>
                    <a:pt x="50" y="77"/>
                    <a:pt x="49" y="74"/>
                  </a:cubicBezTo>
                  <a:cubicBezTo>
                    <a:pt x="48" y="70"/>
                    <a:pt x="46" y="69"/>
                    <a:pt x="46" y="64"/>
                  </a:cubicBezTo>
                  <a:cubicBezTo>
                    <a:pt x="45" y="56"/>
                    <a:pt x="49" y="54"/>
                    <a:pt x="44" y="49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4"/>
                    <a:pt x="48" y="49"/>
                    <a:pt x="45" y="4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37"/>
                    <a:pt x="43" y="39"/>
                    <a:pt x="41" y="36"/>
                  </a:cubicBezTo>
                  <a:cubicBezTo>
                    <a:pt x="39" y="41"/>
                    <a:pt x="42" y="38"/>
                    <a:pt x="39" y="40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8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7" name="Freeform 60"/>
            <p:cNvSpPr>
              <a:spLocks noEditPoints="1"/>
            </p:cNvSpPr>
            <p:nvPr/>
          </p:nvSpPr>
          <p:spPr bwMode="auto">
            <a:xfrm>
              <a:off x="4599779" y="5705216"/>
              <a:ext cx="80624" cy="271616"/>
            </a:xfrm>
            <a:custGeom>
              <a:avLst/>
              <a:gdLst>
                <a:gd name="T0" fmla="*/ 66 w 80"/>
                <a:gd name="T1" fmla="*/ 231 h 270"/>
                <a:gd name="T2" fmla="*/ 64 w 80"/>
                <a:gd name="T3" fmla="*/ 221 h 270"/>
                <a:gd name="T4" fmla="*/ 55 w 80"/>
                <a:gd name="T5" fmla="*/ 191 h 270"/>
                <a:gd name="T6" fmla="*/ 27 w 80"/>
                <a:gd name="T7" fmla="*/ 156 h 270"/>
                <a:gd name="T8" fmla="*/ 22 w 80"/>
                <a:gd name="T9" fmla="*/ 142 h 270"/>
                <a:gd name="T10" fmla="*/ 22 w 80"/>
                <a:gd name="T11" fmla="*/ 142 h 270"/>
                <a:gd name="T12" fmla="*/ 32 w 80"/>
                <a:gd name="T13" fmla="*/ 132 h 270"/>
                <a:gd name="T14" fmla="*/ 25 w 80"/>
                <a:gd name="T15" fmla="*/ 91 h 270"/>
                <a:gd name="T16" fmla="*/ 30 w 80"/>
                <a:gd name="T17" fmla="*/ 69 h 270"/>
                <a:gd name="T18" fmla="*/ 30 w 80"/>
                <a:gd name="T19" fmla="*/ 64 h 270"/>
                <a:gd name="T20" fmla="*/ 24 w 80"/>
                <a:gd name="T21" fmla="*/ 44 h 270"/>
                <a:gd name="T22" fmla="*/ 24 w 80"/>
                <a:gd name="T23" fmla="*/ 44 h 270"/>
                <a:gd name="T24" fmla="*/ 19 w 80"/>
                <a:gd name="T25" fmla="*/ 0 h 270"/>
                <a:gd name="T26" fmla="*/ 20 w 80"/>
                <a:gd name="T27" fmla="*/ 19 h 270"/>
                <a:gd name="T28" fmla="*/ 15 w 80"/>
                <a:gd name="T29" fmla="*/ 48 h 270"/>
                <a:gd name="T30" fmla="*/ 22 w 80"/>
                <a:gd name="T31" fmla="*/ 136 h 270"/>
                <a:gd name="T32" fmla="*/ 16 w 80"/>
                <a:gd name="T33" fmla="*/ 102 h 270"/>
                <a:gd name="T34" fmla="*/ 11 w 80"/>
                <a:gd name="T35" fmla="*/ 91 h 270"/>
                <a:gd name="T36" fmla="*/ 2 w 80"/>
                <a:gd name="T37" fmla="*/ 69 h 270"/>
                <a:gd name="T38" fmla="*/ 1 w 80"/>
                <a:gd name="T39" fmla="*/ 82 h 270"/>
                <a:gd name="T40" fmla="*/ 3 w 80"/>
                <a:gd name="T41" fmla="*/ 99 h 270"/>
                <a:gd name="T42" fmla="*/ 14 w 80"/>
                <a:gd name="T43" fmla="*/ 155 h 270"/>
                <a:gd name="T44" fmla="*/ 22 w 80"/>
                <a:gd name="T45" fmla="*/ 186 h 270"/>
                <a:gd name="T46" fmla="*/ 35 w 80"/>
                <a:gd name="T47" fmla="*/ 231 h 270"/>
                <a:gd name="T48" fmla="*/ 39 w 80"/>
                <a:gd name="T49" fmla="*/ 235 h 270"/>
                <a:gd name="T50" fmla="*/ 37 w 80"/>
                <a:gd name="T51" fmla="*/ 243 h 270"/>
                <a:gd name="T52" fmla="*/ 49 w 80"/>
                <a:gd name="T53" fmla="*/ 251 h 270"/>
                <a:gd name="T54" fmla="*/ 58 w 80"/>
                <a:gd name="T55" fmla="*/ 262 h 270"/>
                <a:gd name="T56" fmla="*/ 51 w 80"/>
                <a:gd name="T57" fmla="*/ 231 h 270"/>
                <a:gd name="T58" fmla="*/ 38 w 80"/>
                <a:gd name="T59" fmla="*/ 175 h 270"/>
                <a:gd name="T60" fmla="*/ 32 w 80"/>
                <a:gd name="T61" fmla="*/ 135 h 270"/>
                <a:gd name="T62" fmla="*/ 33 w 80"/>
                <a:gd name="T63" fmla="*/ 139 h 270"/>
                <a:gd name="T64" fmla="*/ 44 w 80"/>
                <a:gd name="T65" fmla="*/ 188 h 270"/>
                <a:gd name="T66" fmla="*/ 56 w 80"/>
                <a:gd name="T67" fmla="*/ 238 h 270"/>
                <a:gd name="T68" fmla="*/ 69 w 80"/>
                <a:gd name="T69" fmla="*/ 267 h 270"/>
                <a:gd name="T70" fmla="*/ 72 w 80"/>
                <a:gd name="T71" fmla="*/ 248 h 270"/>
                <a:gd name="T72" fmla="*/ 74 w 80"/>
                <a:gd name="T73" fmla="*/ 260 h 270"/>
                <a:gd name="T74" fmla="*/ 78 w 80"/>
                <a:gd name="T75" fmla="*/ 250 h 270"/>
                <a:gd name="T76" fmla="*/ 75 w 80"/>
                <a:gd name="T77" fmla="*/ 241 h 270"/>
                <a:gd name="T78" fmla="*/ 77 w 80"/>
                <a:gd name="T79" fmla="*/ 238 h 270"/>
                <a:gd name="T80" fmla="*/ 74 w 80"/>
                <a:gd name="T81" fmla="*/ 214 h 270"/>
                <a:gd name="T82" fmla="*/ 65 w 80"/>
                <a:gd name="T83" fmla="*/ 151 h 270"/>
                <a:gd name="T84" fmla="*/ 64 w 80"/>
                <a:gd name="T85" fmla="*/ 125 h 270"/>
                <a:gd name="T86" fmla="*/ 67 w 80"/>
                <a:gd name="T87" fmla="*/ 121 h 270"/>
                <a:gd name="T88" fmla="*/ 67 w 80"/>
                <a:gd name="T89" fmla="*/ 111 h 270"/>
                <a:gd name="T90" fmla="*/ 64 w 80"/>
                <a:gd name="T91" fmla="*/ 101 h 270"/>
                <a:gd name="T92" fmla="*/ 53 w 80"/>
                <a:gd name="T93" fmla="*/ 63 h 270"/>
                <a:gd name="T94" fmla="*/ 34 w 80"/>
                <a:gd name="T95" fmla="*/ 21 h 270"/>
                <a:gd name="T96" fmla="*/ 49 w 80"/>
                <a:gd name="T97" fmla="*/ 68 h 270"/>
                <a:gd name="T98" fmla="*/ 58 w 80"/>
                <a:gd name="T99" fmla="*/ 91 h 270"/>
                <a:gd name="T100" fmla="*/ 50 w 80"/>
                <a:gd name="T101" fmla="*/ 91 h 270"/>
                <a:gd name="T102" fmla="*/ 30 w 80"/>
                <a:gd name="T103" fmla="*/ 2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270">
                  <a:moveTo>
                    <a:pt x="66" y="231"/>
                  </a:moveTo>
                  <a:cubicBezTo>
                    <a:pt x="69" y="232"/>
                    <a:pt x="68" y="230"/>
                    <a:pt x="68" y="234"/>
                  </a:cubicBezTo>
                  <a:cubicBezTo>
                    <a:pt x="64" y="232"/>
                    <a:pt x="67" y="234"/>
                    <a:pt x="66" y="231"/>
                  </a:cubicBezTo>
                  <a:close/>
                  <a:moveTo>
                    <a:pt x="64" y="221"/>
                  </a:moveTo>
                  <a:cubicBezTo>
                    <a:pt x="67" y="221"/>
                    <a:pt x="67" y="221"/>
                    <a:pt x="65" y="225"/>
                  </a:cubicBezTo>
                  <a:lnTo>
                    <a:pt x="64" y="221"/>
                  </a:lnTo>
                  <a:close/>
                  <a:moveTo>
                    <a:pt x="55" y="191"/>
                  </a:moveTo>
                  <a:cubicBezTo>
                    <a:pt x="57" y="196"/>
                    <a:pt x="56" y="192"/>
                    <a:pt x="55" y="194"/>
                  </a:cubicBezTo>
                  <a:lnTo>
                    <a:pt x="55" y="191"/>
                  </a:lnTo>
                  <a:close/>
                  <a:moveTo>
                    <a:pt x="23" y="153"/>
                  </a:moveTo>
                  <a:cubicBezTo>
                    <a:pt x="25" y="153"/>
                    <a:pt x="24" y="152"/>
                    <a:pt x="25" y="154"/>
                  </a:cubicBezTo>
                  <a:cubicBezTo>
                    <a:pt x="27" y="155"/>
                    <a:pt x="26" y="154"/>
                    <a:pt x="27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2" y="154"/>
                    <a:pt x="24" y="156"/>
                    <a:pt x="23" y="153"/>
                  </a:cubicBezTo>
                  <a:close/>
                  <a:moveTo>
                    <a:pt x="22" y="142"/>
                  </a:moveTo>
                  <a:cubicBezTo>
                    <a:pt x="24" y="143"/>
                    <a:pt x="24" y="142"/>
                    <a:pt x="24" y="147"/>
                  </a:cubicBezTo>
                  <a:cubicBezTo>
                    <a:pt x="25" y="151"/>
                    <a:pt x="25" y="149"/>
                    <a:pt x="22" y="151"/>
                  </a:cubicBezTo>
                  <a:cubicBezTo>
                    <a:pt x="22" y="146"/>
                    <a:pt x="21" y="146"/>
                    <a:pt x="22" y="142"/>
                  </a:cubicBezTo>
                  <a:close/>
                  <a:moveTo>
                    <a:pt x="29" y="120"/>
                  </a:moveTo>
                  <a:cubicBezTo>
                    <a:pt x="32" y="121"/>
                    <a:pt x="31" y="120"/>
                    <a:pt x="32" y="124"/>
                  </a:cubicBezTo>
                  <a:cubicBezTo>
                    <a:pt x="32" y="129"/>
                    <a:pt x="33" y="130"/>
                    <a:pt x="32" y="132"/>
                  </a:cubicBezTo>
                  <a:cubicBezTo>
                    <a:pt x="29" y="130"/>
                    <a:pt x="30" y="124"/>
                    <a:pt x="29" y="120"/>
                  </a:cubicBezTo>
                  <a:close/>
                  <a:moveTo>
                    <a:pt x="23" y="86"/>
                  </a:moveTo>
                  <a:cubicBezTo>
                    <a:pt x="25" y="91"/>
                    <a:pt x="25" y="91"/>
                    <a:pt x="25" y="91"/>
                  </a:cubicBezTo>
                  <a:cubicBezTo>
                    <a:pt x="21" y="89"/>
                    <a:pt x="22" y="88"/>
                    <a:pt x="23" y="86"/>
                  </a:cubicBezTo>
                  <a:close/>
                  <a:moveTo>
                    <a:pt x="29" y="68"/>
                  </a:moveTo>
                  <a:cubicBezTo>
                    <a:pt x="30" y="69"/>
                    <a:pt x="30" y="67"/>
                    <a:pt x="30" y="69"/>
                  </a:cubicBezTo>
                  <a:cubicBezTo>
                    <a:pt x="31" y="72"/>
                    <a:pt x="30" y="72"/>
                    <a:pt x="30" y="72"/>
                  </a:cubicBezTo>
                  <a:lnTo>
                    <a:pt x="29" y="68"/>
                  </a:lnTo>
                  <a:close/>
                  <a:moveTo>
                    <a:pt x="30" y="64"/>
                  </a:moveTo>
                  <a:cubicBezTo>
                    <a:pt x="28" y="62"/>
                    <a:pt x="28" y="62"/>
                    <a:pt x="29" y="61"/>
                  </a:cubicBezTo>
                  <a:cubicBezTo>
                    <a:pt x="30" y="63"/>
                    <a:pt x="30" y="63"/>
                    <a:pt x="30" y="64"/>
                  </a:cubicBezTo>
                  <a:close/>
                  <a:moveTo>
                    <a:pt x="24" y="44"/>
                  </a:moveTo>
                  <a:cubicBezTo>
                    <a:pt x="26" y="46"/>
                    <a:pt x="25" y="43"/>
                    <a:pt x="26" y="46"/>
                  </a:cubicBezTo>
                  <a:cubicBezTo>
                    <a:pt x="26" y="48"/>
                    <a:pt x="26" y="47"/>
                    <a:pt x="25" y="47"/>
                  </a:cubicBezTo>
                  <a:cubicBezTo>
                    <a:pt x="23" y="48"/>
                    <a:pt x="24" y="45"/>
                    <a:pt x="24" y="44"/>
                  </a:cubicBezTo>
                  <a:close/>
                  <a:moveTo>
                    <a:pt x="25" y="6"/>
                  </a:moveTo>
                  <a:cubicBezTo>
                    <a:pt x="24" y="5"/>
                    <a:pt x="24" y="6"/>
                    <a:pt x="22" y="6"/>
                  </a:cubicBezTo>
                  <a:cubicBezTo>
                    <a:pt x="21" y="1"/>
                    <a:pt x="22" y="3"/>
                    <a:pt x="19" y="0"/>
                  </a:cubicBezTo>
                  <a:cubicBezTo>
                    <a:pt x="15" y="3"/>
                    <a:pt x="17" y="2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20" y="19"/>
                    <a:pt x="20" y="19"/>
                  </a:cubicBezTo>
                  <a:cubicBezTo>
                    <a:pt x="21" y="27"/>
                    <a:pt x="24" y="32"/>
                    <a:pt x="24" y="40"/>
                  </a:cubicBezTo>
                  <a:cubicBezTo>
                    <a:pt x="21" y="38"/>
                    <a:pt x="24" y="38"/>
                    <a:pt x="19" y="36"/>
                  </a:cubicBezTo>
                  <a:cubicBezTo>
                    <a:pt x="19" y="44"/>
                    <a:pt x="22" y="48"/>
                    <a:pt x="15" y="48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67"/>
                    <a:pt x="25" y="126"/>
                    <a:pt x="22" y="136"/>
                  </a:cubicBezTo>
                  <a:cubicBezTo>
                    <a:pt x="20" y="133"/>
                    <a:pt x="20" y="131"/>
                    <a:pt x="19" y="127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4" y="106"/>
                    <a:pt x="13" y="105"/>
                    <a:pt x="16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6"/>
                    <a:pt x="11" y="94"/>
                    <a:pt x="11" y="91"/>
                  </a:cubicBezTo>
                  <a:cubicBezTo>
                    <a:pt x="10" y="88"/>
                    <a:pt x="11" y="86"/>
                    <a:pt x="10" y="83"/>
                  </a:cubicBezTo>
                  <a:cubicBezTo>
                    <a:pt x="8" y="72"/>
                    <a:pt x="7" y="71"/>
                    <a:pt x="8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1"/>
                    <a:pt x="3" y="73"/>
                    <a:pt x="4" y="75"/>
                  </a:cubicBezTo>
                  <a:cubicBezTo>
                    <a:pt x="1" y="75"/>
                    <a:pt x="2" y="75"/>
                    <a:pt x="0" y="75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5"/>
                    <a:pt x="2" y="85"/>
                    <a:pt x="4" y="88"/>
                  </a:cubicBezTo>
                  <a:cubicBezTo>
                    <a:pt x="3" y="90"/>
                    <a:pt x="2" y="92"/>
                    <a:pt x="3" y="95"/>
                  </a:cubicBezTo>
                  <a:cubicBezTo>
                    <a:pt x="3" y="99"/>
                    <a:pt x="3" y="94"/>
                    <a:pt x="3" y="99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18"/>
                    <a:pt x="10" y="144"/>
                    <a:pt x="14" y="155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9"/>
                    <a:pt x="21" y="181"/>
                    <a:pt x="21" y="183"/>
                  </a:cubicBezTo>
                  <a:cubicBezTo>
                    <a:pt x="22" y="187"/>
                    <a:pt x="22" y="184"/>
                    <a:pt x="22" y="186"/>
                  </a:cubicBezTo>
                  <a:cubicBezTo>
                    <a:pt x="24" y="189"/>
                    <a:pt x="24" y="195"/>
                    <a:pt x="26" y="199"/>
                  </a:cubicBezTo>
                  <a:cubicBezTo>
                    <a:pt x="28" y="204"/>
                    <a:pt x="28" y="206"/>
                    <a:pt x="29" y="211"/>
                  </a:cubicBezTo>
                  <a:cubicBezTo>
                    <a:pt x="30" y="220"/>
                    <a:pt x="36" y="226"/>
                    <a:pt x="35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4"/>
                    <a:pt x="38" y="234"/>
                    <a:pt x="38" y="234"/>
                  </a:cubicBezTo>
                  <a:cubicBezTo>
                    <a:pt x="35" y="232"/>
                    <a:pt x="41" y="235"/>
                    <a:pt x="36" y="23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41" y="244"/>
                    <a:pt x="41" y="244"/>
                    <a:pt x="41" y="244"/>
                  </a:cubicBezTo>
                  <a:cubicBezTo>
                    <a:pt x="44" y="245"/>
                    <a:pt x="45" y="246"/>
                    <a:pt x="46" y="247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53" y="260"/>
                    <a:pt x="53" y="257"/>
                    <a:pt x="55" y="258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9" y="261"/>
                    <a:pt x="54" y="259"/>
                    <a:pt x="58" y="262"/>
                  </a:cubicBezTo>
                  <a:cubicBezTo>
                    <a:pt x="61" y="257"/>
                    <a:pt x="57" y="251"/>
                    <a:pt x="55" y="247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1" y="231"/>
                    <a:pt x="52" y="234"/>
                    <a:pt x="51" y="231"/>
                  </a:cubicBezTo>
                  <a:cubicBezTo>
                    <a:pt x="50" y="229"/>
                    <a:pt x="49" y="226"/>
                    <a:pt x="49" y="223"/>
                  </a:cubicBezTo>
                  <a:cubicBezTo>
                    <a:pt x="46" y="210"/>
                    <a:pt x="42" y="198"/>
                    <a:pt x="40" y="184"/>
                  </a:cubicBezTo>
                  <a:cubicBezTo>
                    <a:pt x="39" y="180"/>
                    <a:pt x="39" y="179"/>
                    <a:pt x="38" y="175"/>
                  </a:cubicBezTo>
                  <a:cubicBezTo>
                    <a:pt x="38" y="172"/>
                    <a:pt x="37" y="170"/>
                    <a:pt x="36" y="168"/>
                  </a:cubicBezTo>
                  <a:cubicBezTo>
                    <a:pt x="36" y="165"/>
                    <a:pt x="35" y="161"/>
                    <a:pt x="35" y="159"/>
                  </a:cubicBezTo>
                  <a:cubicBezTo>
                    <a:pt x="34" y="152"/>
                    <a:pt x="29" y="141"/>
                    <a:pt x="32" y="135"/>
                  </a:cubicBezTo>
                  <a:cubicBezTo>
                    <a:pt x="33" y="138"/>
                    <a:pt x="31" y="133"/>
                    <a:pt x="32" y="137"/>
                  </a:cubicBezTo>
                  <a:cubicBezTo>
                    <a:pt x="32" y="137"/>
                    <a:pt x="32" y="138"/>
                    <a:pt x="32" y="138"/>
                  </a:cubicBezTo>
                  <a:cubicBezTo>
                    <a:pt x="32" y="138"/>
                    <a:pt x="33" y="139"/>
                    <a:pt x="33" y="139"/>
                  </a:cubicBezTo>
                  <a:cubicBezTo>
                    <a:pt x="35" y="144"/>
                    <a:pt x="38" y="164"/>
                    <a:pt x="39" y="170"/>
                  </a:cubicBezTo>
                  <a:cubicBezTo>
                    <a:pt x="40" y="173"/>
                    <a:pt x="41" y="175"/>
                    <a:pt x="41" y="178"/>
                  </a:cubicBezTo>
                  <a:cubicBezTo>
                    <a:pt x="41" y="183"/>
                    <a:pt x="43" y="186"/>
                    <a:pt x="44" y="188"/>
                  </a:cubicBezTo>
                  <a:cubicBezTo>
                    <a:pt x="46" y="193"/>
                    <a:pt x="46" y="200"/>
                    <a:pt x="47" y="205"/>
                  </a:cubicBezTo>
                  <a:cubicBezTo>
                    <a:pt x="49" y="211"/>
                    <a:pt x="51" y="216"/>
                    <a:pt x="52" y="222"/>
                  </a:cubicBezTo>
                  <a:cubicBezTo>
                    <a:pt x="53" y="228"/>
                    <a:pt x="56" y="234"/>
                    <a:pt x="56" y="238"/>
                  </a:cubicBezTo>
                  <a:cubicBezTo>
                    <a:pt x="57" y="246"/>
                    <a:pt x="58" y="245"/>
                    <a:pt x="60" y="251"/>
                  </a:cubicBezTo>
                  <a:cubicBezTo>
                    <a:pt x="61" y="258"/>
                    <a:pt x="61" y="266"/>
                    <a:pt x="66" y="270"/>
                  </a:cubicBezTo>
                  <a:cubicBezTo>
                    <a:pt x="69" y="269"/>
                    <a:pt x="68" y="270"/>
                    <a:pt x="69" y="267"/>
                  </a:cubicBezTo>
                  <a:cubicBezTo>
                    <a:pt x="68" y="263"/>
                    <a:pt x="70" y="266"/>
                    <a:pt x="67" y="264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71" y="257"/>
                    <a:pt x="70" y="252"/>
                    <a:pt x="72" y="248"/>
                  </a:cubicBezTo>
                  <a:cubicBezTo>
                    <a:pt x="76" y="249"/>
                    <a:pt x="74" y="248"/>
                    <a:pt x="75" y="25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5" y="258"/>
                    <a:pt x="74" y="256"/>
                    <a:pt x="74" y="260"/>
                  </a:cubicBezTo>
                  <a:cubicBezTo>
                    <a:pt x="78" y="260"/>
                    <a:pt x="79" y="259"/>
                    <a:pt x="79" y="255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8" y="251"/>
                    <a:pt x="78" y="250"/>
                    <a:pt x="78" y="250"/>
                  </a:cubicBezTo>
                  <a:cubicBezTo>
                    <a:pt x="80" y="249"/>
                    <a:pt x="79" y="247"/>
                    <a:pt x="78" y="247"/>
                  </a:cubicBezTo>
                  <a:cubicBezTo>
                    <a:pt x="78" y="247"/>
                    <a:pt x="76" y="248"/>
                    <a:pt x="76" y="248"/>
                  </a:cubicBezTo>
                  <a:cubicBezTo>
                    <a:pt x="77" y="241"/>
                    <a:pt x="77" y="247"/>
                    <a:pt x="75" y="241"/>
                  </a:cubicBezTo>
                  <a:cubicBezTo>
                    <a:pt x="78" y="242"/>
                    <a:pt x="76" y="241"/>
                    <a:pt x="78" y="243"/>
                  </a:cubicBezTo>
                  <a:cubicBezTo>
                    <a:pt x="77" y="240"/>
                    <a:pt x="78" y="241"/>
                    <a:pt x="76" y="240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8" y="235"/>
                    <a:pt x="77" y="233"/>
                    <a:pt x="77" y="232"/>
                  </a:cubicBezTo>
                  <a:cubicBezTo>
                    <a:pt x="75" y="229"/>
                    <a:pt x="76" y="226"/>
                    <a:pt x="76" y="218"/>
                  </a:cubicBezTo>
                  <a:cubicBezTo>
                    <a:pt x="78" y="219"/>
                    <a:pt x="74" y="217"/>
                    <a:pt x="74" y="214"/>
                  </a:cubicBezTo>
                  <a:cubicBezTo>
                    <a:pt x="72" y="211"/>
                    <a:pt x="73" y="210"/>
                    <a:pt x="71" y="207"/>
                  </a:cubicBezTo>
                  <a:cubicBezTo>
                    <a:pt x="74" y="193"/>
                    <a:pt x="71" y="176"/>
                    <a:pt x="67" y="162"/>
                  </a:cubicBezTo>
                  <a:cubicBezTo>
                    <a:pt x="66" y="159"/>
                    <a:pt x="66" y="154"/>
                    <a:pt x="65" y="151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2" y="125"/>
                    <a:pt x="60" y="122"/>
                    <a:pt x="62" y="119"/>
                  </a:cubicBezTo>
                  <a:cubicBezTo>
                    <a:pt x="65" y="120"/>
                    <a:pt x="64" y="120"/>
                    <a:pt x="64" y="125"/>
                  </a:cubicBezTo>
                  <a:cubicBezTo>
                    <a:pt x="67" y="124"/>
                    <a:pt x="67" y="125"/>
                    <a:pt x="68" y="125"/>
                  </a:cubicBezTo>
                  <a:cubicBezTo>
                    <a:pt x="73" y="126"/>
                    <a:pt x="69" y="126"/>
                    <a:pt x="70" y="124"/>
                  </a:cubicBezTo>
                  <a:cubicBezTo>
                    <a:pt x="70" y="123"/>
                    <a:pt x="69" y="122"/>
                    <a:pt x="67" y="121"/>
                  </a:cubicBezTo>
                  <a:cubicBezTo>
                    <a:pt x="68" y="114"/>
                    <a:pt x="68" y="118"/>
                    <a:pt x="65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07"/>
                    <a:pt x="65" y="105"/>
                    <a:pt x="63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2" y="98"/>
                    <a:pt x="63" y="99"/>
                    <a:pt x="62" y="95"/>
                  </a:cubicBezTo>
                  <a:cubicBezTo>
                    <a:pt x="62" y="92"/>
                    <a:pt x="62" y="90"/>
                    <a:pt x="62" y="88"/>
                  </a:cubicBezTo>
                  <a:cubicBezTo>
                    <a:pt x="61" y="82"/>
                    <a:pt x="55" y="68"/>
                    <a:pt x="53" y="63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3" y="35"/>
                    <a:pt x="40" y="27"/>
                    <a:pt x="37" y="21"/>
                  </a:cubicBezTo>
                  <a:cubicBezTo>
                    <a:pt x="36" y="19"/>
                    <a:pt x="34" y="16"/>
                    <a:pt x="34" y="21"/>
                  </a:cubicBezTo>
                  <a:cubicBezTo>
                    <a:pt x="34" y="23"/>
                    <a:pt x="37" y="37"/>
                    <a:pt x="41" y="40"/>
                  </a:cubicBezTo>
                  <a:cubicBezTo>
                    <a:pt x="38" y="45"/>
                    <a:pt x="44" y="59"/>
                    <a:pt x="48" y="62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9"/>
                    <a:pt x="55" y="89"/>
                    <a:pt x="58" y="91"/>
                  </a:cubicBezTo>
                  <a:cubicBezTo>
                    <a:pt x="58" y="106"/>
                    <a:pt x="63" y="105"/>
                    <a:pt x="61" y="113"/>
                  </a:cubicBezTo>
                  <a:cubicBezTo>
                    <a:pt x="55" y="110"/>
                    <a:pt x="58" y="106"/>
                    <a:pt x="54" y="105"/>
                  </a:cubicBezTo>
                  <a:cubicBezTo>
                    <a:pt x="53" y="100"/>
                    <a:pt x="51" y="97"/>
                    <a:pt x="50" y="91"/>
                  </a:cubicBezTo>
                  <a:cubicBezTo>
                    <a:pt x="47" y="78"/>
                    <a:pt x="46" y="80"/>
                    <a:pt x="44" y="71"/>
                  </a:cubicBezTo>
                  <a:cubicBezTo>
                    <a:pt x="42" y="61"/>
                    <a:pt x="39" y="53"/>
                    <a:pt x="36" y="4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17"/>
                    <a:pt x="29" y="10"/>
                    <a:pt x="24" y="7"/>
                  </a:cubicBezTo>
                  <a:lnTo>
                    <a:pt x="25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" name="Freeform 61"/>
            <p:cNvSpPr>
              <a:spLocks noEditPoints="1"/>
            </p:cNvSpPr>
            <p:nvPr/>
          </p:nvSpPr>
          <p:spPr bwMode="auto">
            <a:xfrm>
              <a:off x="5085871" y="5973702"/>
              <a:ext cx="55576" cy="272399"/>
            </a:xfrm>
            <a:custGeom>
              <a:avLst/>
              <a:gdLst>
                <a:gd name="T0" fmla="*/ 11 w 55"/>
                <a:gd name="T1" fmla="*/ 147 h 271"/>
                <a:gd name="T2" fmla="*/ 11 w 55"/>
                <a:gd name="T3" fmla="*/ 145 h 271"/>
                <a:gd name="T4" fmla="*/ 13 w 55"/>
                <a:gd name="T5" fmla="*/ 131 h 271"/>
                <a:gd name="T6" fmla="*/ 10 w 55"/>
                <a:gd name="T7" fmla="*/ 133 h 271"/>
                <a:gd name="T8" fmla="*/ 37 w 55"/>
                <a:gd name="T9" fmla="*/ 80 h 271"/>
                <a:gd name="T10" fmla="*/ 27 w 55"/>
                <a:gd name="T11" fmla="*/ 68 h 271"/>
                <a:gd name="T12" fmla="*/ 55 w 55"/>
                <a:gd name="T13" fmla="*/ 143 h 271"/>
                <a:gd name="T14" fmla="*/ 54 w 55"/>
                <a:gd name="T15" fmla="*/ 112 h 271"/>
                <a:gd name="T16" fmla="*/ 46 w 55"/>
                <a:gd name="T17" fmla="*/ 140 h 271"/>
                <a:gd name="T18" fmla="*/ 41 w 55"/>
                <a:gd name="T19" fmla="*/ 156 h 271"/>
                <a:gd name="T20" fmla="*/ 50 w 55"/>
                <a:gd name="T21" fmla="*/ 79 h 271"/>
                <a:gd name="T22" fmla="*/ 55 w 55"/>
                <a:gd name="T23" fmla="*/ 52 h 271"/>
                <a:gd name="T24" fmla="*/ 53 w 55"/>
                <a:gd name="T25" fmla="*/ 29 h 271"/>
                <a:gd name="T26" fmla="*/ 48 w 55"/>
                <a:gd name="T27" fmla="*/ 46 h 271"/>
                <a:gd name="T28" fmla="*/ 42 w 55"/>
                <a:gd name="T29" fmla="*/ 41 h 271"/>
                <a:gd name="T30" fmla="*/ 44 w 55"/>
                <a:gd name="T31" fmla="*/ 19 h 271"/>
                <a:gd name="T32" fmla="*/ 44 w 55"/>
                <a:gd name="T33" fmla="*/ 1 h 271"/>
                <a:gd name="T34" fmla="*/ 34 w 55"/>
                <a:gd name="T35" fmla="*/ 16 h 271"/>
                <a:gd name="T36" fmla="*/ 26 w 55"/>
                <a:gd name="T37" fmla="*/ 45 h 271"/>
                <a:gd name="T38" fmla="*/ 20 w 55"/>
                <a:gd name="T39" fmla="*/ 37 h 271"/>
                <a:gd name="T40" fmla="*/ 11 w 55"/>
                <a:gd name="T41" fmla="*/ 68 h 271"/>
                <a:gd name="T42" fmla="*/ 5 w 55"/>
                <a:gd name="T43" fmla="*/ 99 h 271"/>
                <a:gd name="T44" fmla="*/ 0 w 55"/>
                <a:gd name="T45" fmla="*/ 123 h 271"/>
                <a:gd name="T46" fmla="*/ 1 w 55"/>
                <a:gd name="T47" fmla="*/ 136 h 271"/>
                <a:gd name="T48" fmla="*/ 2 w 55"/>
                <a:gd name="T49" fmla="*/ 147 h 271"/>
                <a:gd name="T50" fmla="*/ 3 w 55"/>
                <a:gd name="T51" fmla="*/ 150 h 271"/>
                <a:gd name="T52" fmla="*/ 4 w 55"/>
                <a:gd name="T53" fmla="*/ 152 h 271"/>
                <a:gd name="T54" fmla="*/ 6 w 55"/>
                <a:gd name="T55" fmla="*/ 175 h 271"/>
                <a:gd name="T56" fmla="*/ 2 w 55"/>
                <a:gd name="T57" fmla="*/ 205 h 271"/>
                <a:gd name="T58" fmla="*/ 3 w 55"/>
                <a:gd name="T59" fmla="*/ 215 h 271"/>
                <a:gd name="T60" fmla="*/ 11 w 55"/>
                <a:gd name="T61" fmla="*/ 205 h 271"/>
                <a:gd name="T62" fmla="*/ 11 w 55"/>
                <a:gd name="T63" fmla="*/ 213 h 271"/>
                <a:gd name="T64" fmla="*/ 22 w 55"/>
                <a:gd name="T65" fmla="*/ 173 h 271"/>
                <a:gd name="T66" fmla="*/ 27 w 55"/>
                <a:gd name="T67" fmla="*/ 141 h 271"/>
                <a:gd name="T68" fmla="*/ 38 w 55"/>
                <a:gd name="T69" fmla="*/ 95 h 271"/>
                <a:gd name="T70" fmla="*/ 38 w 55"/>
                <a:gd name="T71" fmla="*/ 105 h 271"/>
                <a:gd name="T72" fmla="*/ 35 w 55"/>
                <a:gd name="T73" fmla="*/ 117 h 271"/>
                <a:gd name="T74" fmla="*/ 31 w 55"/>
                <a:gd name="T75" fmla="*/ 146 h 271"/>
                <a:gd name="T76" fmla="*/ 28 w 55"/>
                <a:gd name="T77" fmla="*/ 162 h 271"/>
                <a:gd name="T78" fmla="*/ 17 w 55"/>
                <a:gd name="T79" fmla="*/ 240 h 271"/>
                <a:gd name="T80" fmla="*/ 15 w 55"/>
                <a:gd name="T81" fmla="*/ 266 h 271"/>
                <a:gd name="T82" fmla="*/ 23 w 55"/>
                <a:gd name="T83" fmla="*/ 271 h 271"/>
                <a:gd name="T84" fmla="*/ 23 w 55"/>
                <a:gd name="T85" fmla="*/ 260 h 271"/>
                <a:gd name="T86" fmla="*/ 24 w 55"/>
                <a:gd name="T87" fmla="*/ 257 h 271"/>
                <a:gd name="T88" fmla="*/ 31 w 55"/>
                <a:gd name="T89" fmla="*/ 243 h 271"/>
                <a:gd name="T90" fmla="*/ 33 w 55"/>
                <a:gd name="T91" fmla="*/ 226 h 271"/>
                <a:gd name="T92" fmla="*/ 42 w 55"/>
                <a:gd name="T93" fmla="*/ 196 h 271"/>
                <a:gd name="T94" fmla="*/ 55 w 55"/>
                <a:gd name="T95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271">
                  <a:moveTo>
                    <a:pt x="8" y="149"/>
                  </a:moveTo>
                  <a:cubicBezTo>
                    <a:pt x="8" y="145"/>
                    <a:pt x="7" y="147"/>
                    <a:pt x="9" y="145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49"/>
                    <a:pt x="11" y="149"/>
                    <a:pt x="8" y="149"/>
                  </a:cubicBezTo>
                  <a:close/>
                  <a:moveTo>
                    <a:pt x="7" y="142"/>
                  </a:moveTo>
                  <a:cubicBezTo>
                    <a:pt x="11" y="139"/>
                    <a:pt x="10" y="141"/>
                    <a:pt x="11" y="145"/>
                  </a:cubicBezTo>
                  <a:cubicBezTo>
                    <a:pt x="9" y="144"/>
                    <a:pt x="10" y="145"/>
                    <a:pt x="9" y="144"/>
                  </a:cubicBezTo>
                  <a:cubicBezTo>
                    <a:pt x="7" y="143"/>
                    <a:pt x="8" y="143"/>
                    <a:pt x="7" y="142"/>
                  </a:cubicBezTo>
                  <a:close/>
                  <a:moveTo>
                    <a:pt x="13" y="131"/>
                  </a:moveTo>
                  <a:cubicBezTo>
                    <a:pt x="12" y="134"/>
                    <a:pt x="12" y="134"/>
                    <a:pt x="12" y="134"/>
                  </a:cubicBezTo>
                  <a:cubicBezTo>
                    <a:pt x="11" y="137"/>
                    <a:pt x="12" y="136"/>
                    <a:pt x="10" y="137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13" y="131"/>
                  </a:lnTo>
                  <a:close/>
                  <a:moveTo>
                    <a:pt x="37" y="80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1"/>
                    <a:pt x="39" y="80"/>
                    <a:pt x="37" y="80"/>
                  </a:cubicBezTo>
                  <a:close/>
                  <a:moveTo>
                    <a:pt x="27" y="68"/>
                  </a:moveTo>
                  <a:cubicBezTo>
                    <a:pt x="25" y="79"/>
                    <a:pt x="27" y="75"/>
                    <a:pt x="24" y="77"/>
                  </a:cubicBezTo>
                  <a:lnTo>
                    <a:pt x="27" y="68"/>
                  </a:lnTo>
                  <a:close/>
                  <a:moveTo>
                    <a:pt x="55" y="143"/>
                  </a:moveTo>
                  <a:cubicBezTo>
                    <a:pt x="55" y="96"/>
                    <a:pt x="55" y="96"/>
                    <a:pt x="55" y="96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106"/>
                    <a:pt x="53" y="109"/>
                    <a:pt x="54" y="112"/>
                  </a:cubicBezTo>
                  <a:cubicBezTo>
                    <a:pt x="52" y="115"/>
                    <a:pt x="51" y="118"/>
                    <a:pt x="50" y="122"/>
                  </a:cubicBezTo>
                  <a:cubicBezTo>
                    <a:pt x="47" y="137"/>
                    <a:pt x="48" y="128"/>
                    <a:pt x="46" y="132"/>
                  </a:cubicBezTo>
                  <a:cubicBezTo>
                    <a:pt x="46" y="135"/>
                    <a:pt x="46" y="138"/>
                    <a:pt x="46" y="140"/>
                  </a:cubicBezTo>
                  <a:cubicBezTo>
                    <a:pt x="45" y="147"/>
                    <a:pt x="45" y="143"/>
                    <a:pt x="47" y="146"/>
                  </a:cubicBezTo>
                  <a:cubicBezTo>
                    <a:pt x="45" y="147"/>
                    <a:pt x="44" y="148"/>
                    <a:pt x="43" y="150"/>
                  </a:cubicBezTo>
                  <a:cubicBezTo>
                    <a:pt x="42" y="153"/>
                    <a:pt x="42" y="154"/>
                    <a:pt x="41" y="15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3"/>
                    <a:pt x="50" y="99"/>
                  </a:cubicBezTo>
                  <a:cubicBezTo>
                    <a:pt x="51" y="92"/>
                    <a:pt x="52" y="85"/>
                    <a:pt x="50" y="79"/>
                  </a:cubicBezTo>
                  <a:cubicBezTo>
                    <a:pt x="52" y="76"/>
                    <a:pt x="52" y="78"/>
                    <a:pt x="52" y="73"/>
                  </a:cubicBezTo>
                  <a:cubicBezTo>
                    <a:pt x="53" y="67"/>
                    <a:pt x="53" y="60"/>
                    <a:pt x="54" y="55"/>
                  </a:cubicBezTo>
                  <a:cubicBezTo>
                    <a:pt x="55" y="53"/>
                    <a:pt x="54" y="54"/>
                    <a:pt x="55" y="5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6"/>
                    <a:pt x="54" y="24"/>
                    <a:pt x="53" y="29"/>
                  </a:cubicBezTo>
                  <a:cubicBezTo>
                    <a:pt x="52" y="34"/>
                    <a:pt x="53" y="28"/>
                    <a:pt x="52" y="31"/>
                  </a:cubicBezTo>
                  <a:cubicBezTo>
                    <a:pt x="51" y="36"/>
                    <a:pt x="52" y="41"/>
                    <a:pt x="51" y="43"/>
                  </a:cubicBezTo>
                  <a:cubicBezTo>
                    <a:pt x="50" y="45"/>
                    <a:pt x="51" y="45"/>
                    <a:pt x="48" y="46"/>
                  </a:cubicBezTo>
                  <a:cubicBezTo>
                    <a:pt x="49" y="50"/>
                    <a:pt x="50" y="47"/>
                    <a:pt x="47" y="51"/>
                  </a:cubicBezTo>
                  <a:cubicBezTo>
                    <a:pt x="45" y="48"/>
                    <a:pt x="46" y="44"/>
                    <a:pt x="46" y="40"/>
                  </a:cubicBezTo>
                  <a:cubicBezTo>
                    <a:pt x="43" y="40"/>
                    <a:pt x="44" y="40"/>
                    <a:pt x="42" y="41"/>
                  </a:cubicBezTo>
                  <a:cubicBezTo>
                    <a:pt x="42" y="39"/>
                    <a:pt x="42" y="39"/>
                    <a:pt x="44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2" y="30"/>
                    <a:pt x="41" y="25"/>
                    <a:pt x="44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3" y="13"/>
                    <a:pt x="43" y="7"/>
                    <a:pt x="42" y="2"/>
                  </a:cubicBezTo>
                  <a:cubicBezTo>
                    <a:pt x="45" y="1"/>
                    <a:pt x="44" y="3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8"/>
                    <a:pt x="35" y="11"/>
                    <a:pt x="34" y="16"/>
                  </a:cubicBezTo>
                  <a:cubicBezTo>
                    <a:pt x="33" y="23"/>
                    <a:pt x="29" y="48"/>
                    <a:pt x="26" y="53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6" y="45"/>
                    <a:pt x="26" y="45"/>
                  </a:cubicBezTo>
                  <a:cubicBezTo>
                    <a:pt x="27" y="38"/>
                    <a:pt x="30" y="29"/>
                    <a:pt x="27" y="24"/>
                  </a:cubicBezTo>
                  <a:cubicBezTo>
                    <a:pt x="24" y="25"/>
                    <a:pt x="25" y="25"/>
                    <a:pt x="24" y="29"/>
                  </a:cubicBezTo>
                  <a:cubicBezTo>
                    <a:pt x="22" y="34"/>
                    <a:pt x="22" y="34"/>
                    <a:pt x="20" y="37"/>
                  </a:cubicBezTo>
                  <a:cubicBezTo>
                    <a:pt x="17" y="41"/>
                    <a:pt x="17" y="46"/>
                    <a:pt x="16" y="52"/>
                  </a:cubicBezTo>
                  <a:cubicBezTo>
                    <a:pt x="15" y="55"/>
                    <a:pt x="14" y="57"/>
                    <a:pt x="14" y="61"/>
                  </a:cubicBezTo>
                  <a:cubicBezTo>
                    <a:pt x="12" y="65"/>
                    <a:pt x="12" y="63"/>
                    <a:pt x="11" y="68"/>
                  </a:cubicBezTo>
                  <a:cubicBezTo>
                    <a:pt x="10" y="74"/>
                    <a:pt x="11" y="70"/>
                    <a:pt x="11" y="76"/>
                  </a:cubicBezTo>
                  <a:cubicBezTo>
                    <a:pt x="10" y="80"/>
                    <a:pt x="10" y="81"/>
                    <a:pt x="9" y="86"/>
                  </a:cubicBezTo>
                  <a:cubicBezTo>
                    <a:pt x="3" y="86"/>
                    <a:pt x="8" y="94"/>
                    <a:pt x="5" y="99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11"/>
                    <a:pt x="2" y="115"/>
                    <a:pt x="1" y="119"/>
                  </a:cubicBezTo>
                  <a:cubicBezTo>
                    <a:pt x="1" y="120"/>
                    <a:pt x="0" y="123"/>
                    <a:pt x="0" y="123"/>
                  </a:cubicBezTo>
                  <a:cubicBezTo>
                    <a:pt x="0" y="124"/>
                    <a:pt x="1" y="125"/>
                    <a:pt x="1" y="128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2" y="134"/>
                    <a:pt x="1" y="136"/>
                  </a:cubicBezTo>
                  <a:cubicBezTo>
                    <a:pt x="2" y="138"/>
                    <a:pt x="3" y="137"/>
                    <a:pt x="3" y="140"/>
                  </a:cubicBezTo>
                  <a:cubicBezTo>
                    <a:pt x="3" y="142"/>
                    <a:pt x="3" y="145"/>
                    <a:pt x="3" y="146"/>
                  </a:cubicBezTo>
                  <a:cubicBezTo>
                    <a:pt x="3" y="146"/>
                    <a:pt x="2" y="147"/>
                    <a:pt x="2" y="147"/>
                  </a:cubicBezTo>
                  <a:cubicBezTo>
                    <a:pt x="2" y="146"/>
                    <a:pt x="2" y="147"/>
                    <a:pt x="1" y="147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3" y="150"/>
                    <a:pt x="3" y="150"/>
                  </a:cubicBezTo>
                  <a:cubicBezTo>
                    <a:pt x="3" y="150"/>
                    <a:pt x="3" y="150"/>
                    <a:pt x="3" y="151"/>
                  </a:cubicBezTo>
                  <a:cubicBezTo>
                    <a:pt x="3" y="151"/>
                    <a:pt x="3" y="153"/>
                    <a:pt x="2" y="154"/>
                  </a:cubicBezTo>
                  <a:cubicBezTo>
                    <a:pt x="5" y="153"/>
                    <a:pt x="4" y="155"/>
                    <a:pt x="4" y="152"/>
                  </a:cubicBezTo>
                  <a:cubicBezTo>
                    <a:pt x="9" y="152"/>
                    <a:pt x="8" y="157"/>
                    <a:pt x="8" y="159"/>
                  </a:cubicBezTo>
                  <a:cubicBezTo>
                    <a:pt x="9" y="160"/>
                    <a:pt x="9" y="162"/>
                    <a:pt x="9" y="165"/>
                  </a:cubicBezTo>
                  <a:cubicBezTo>
                    <a:pt x="8" y="170"/>
                    <a:pt x="6" y="168"/>
                    <a:pt x="6" y="175"/>
                  </a:cubicBezTo>
                  <a:cubicBezTo>
                    <a:pt x="7" y="183"/>
                    <a:pt x="5" y="187"/>
                    <a:pt x="5" y="195"/>
                  </a:cubicBezTo>
                  <a:cubicBezTo>
                    <a:pt x="4" y="196"/>
                    <a:pt x="3" y="197"/>
                    <a:pt x="2" y="198"/>
                  </a:cubicBezTo>
                  <a:cubicBezTo>
                    <a:pt x="2" y="201"/>
                    <a:pt x="3" y="202"/>
                    <a:pt x="2" y="205"/>
                  </a:cubicBezTo>
                  <a:cubicBezTo>
                    <a:pt x="2" y="209"/>
                    <a:pt x="1" y="207"/>
                    <a:pt x="2" y="211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9"/>
                    <a:pt x="2" y="217"/>
                    <a:pt x="5" y="219"/>
                  </a:cubicBezTo>
                  <a:cubicBezTo>
                    <a:pt x="5" y="215"/>
                    <a:pt x="5" y="217"/>
                    <a:pt x="6" y="21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2" y="206"/>
                    <a:pt x="12" y="205"/>
                    <a:pt x="12" y="207"/>
                  </a:cubicBezTo>
                  <a:cubicBezTo>
                    <a:pt x="12" y="208"/>
                    <a:pt x="12" y="209"/>
                    <a:pt x="12" y="209"/>
                  </a:cubicBezTo>
                  <a:cubicBezTo>
                    <a:pt x="12" y="211"/>
                    <a:pt x="11" y="212"/>
                    <a:pt x="11" y="213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7" y="217"/>
                    <a:pt x="14" y="218"/>
                    <a:pt x="16" y="212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3" y="170"/>
                    <a:pt x="23" y="168"/>
                    <a:pt x="24" y="166"/>
                  </a:cubicBezTo>
                  <a:cubicBezTo>
                    <a:pt x="25" y="162"/>
                    <a:pt x="25" y="163"/>
                    <a:pt x="25" y="158"/>
                  </a:cubicBezTo>
                  <a:cubicBezTo>
                    <a:pt x="25" y="150"/>
                    <a:pt x="26" y="148"/>
                    <a:pt x="27" y="141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2"/>
                    <a:pt x="38" y="91"/>
                  </a:cubicBezTo>
                  <a:cubicBezTo>
                    <a:pt x="37" y="93"/>
                    <a:pt x="37" y="92"/>
                    <a:pt x="38" y="95"/>
                  </a:cubicBezTo>
                  <a:cubicBezTo>
                    <a:pt x="39" y="103"/>
                    <a:pt x="38" y="99"/>
                    <a:pt x="38" y="103"/>
                  </a:cubicBezTo>
                  <a:cubicBezTo>
                    <a:pt x="38" y="103"/>
                    <a:pt x="38" y="103"/>
                    <a:pt x="39" y="104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11"/>
                    <a:pt x="35" y="113"/>
                    <a:pt x="35" y="117"/>
                  </a:cubicBezTo>
                  <a:cubicBezTo>
                    <a:pt x="35" y="120"/>
                    <a:pt x="34" y="125"/>
                    <a:pt x="35" y="128"/>
                  </a:cubicBezTo>
                  <a:cubicBezTo>
                    <a:pt x="34" y="130"/>
                    <a:pt x="30" y="133"/>
                    <a:pt x="31" y="135"/>
                  </a:cubicBezTo>
                  <a:cubicBezTo>
                    <a:pt x="33" y="140"/>
                    <a:pt x="31" y="141"/>
                    <a:pt x="31" y="146"/>
                  </a:cubicBezTo>
                  <a:cubicBezTo>
                    <a:pt x="31" y="147"/>
                    <a:pt x="32" y="146"/>
                    <a:pt x="31" y="148"/>
                  </a:cubicBezTo>
                  <a:cubicBezTo>
                    <a:pt x="29" y="154"/>
                    <a:pt x="30" y="156"/>
                    <a:pt x="29" y="160"/>
                  </a:cubicBezTo>
                  <a:cubicBezTo>
                    <a:pt x="29" y="162"/>
                    <a:pt x="29" y="159"/>
                    <a:pt x="28" y="162"/>
                  </a:cubicBezTo>
                  <a:cubicBezTo>
                    <a:pt x="27" y="168"/>
                    <a:pt x="27" y="175"/>
                    <a:pt x="26" y="182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19" y="215"/>
                    <a:pt x="19" y="228"/>
                    <a:pt x="17" y="240"/>
                  </a:cubicBezTo>
                  <a:cubicBezTo>
                    <a:pt x="16" y="247"/>
                    <a:pt x="17" y="246"/>
                    <a:pt x="18" y="253"/>
                  </a:cubicBezTo>
                  <a:cubicBezTo>
                    <a:pt x="16" y="257"/>
                    <a:pt x="17" y="253"/>
                    <a:pt x="16" y="259"/>
                  </a:cubicBezTo>
                  <a:cubicBezTo>
                    <a:pt x="16" y="263"/>
                    <a:pt x="16" y="263"/>
                    <a:pt x="15" y="266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20" y="270"/>
                    <a:pt x="20" y="270"/>
                    <a:pt x="21" y="270"/>
                  </a:cubicBezTo>
                  <a:cubicBezTo>
                    <a:pt x="22" y="270"/>
                    <a:pt x="21" y="270"/>
                    <a:pt x="23" y="271"/>
                  </a:cubicBezTo>
                  <a:cubicBezTo>
                    <a:pt x="22" y="266"/>
                    <a:pt x="23" y="268"/>
                    <a:pt x="21" y="265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2"/>
                    <a:pt x="22" y="261"/>
                    <a:pt x="23" y="260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4" y="257"/>
                    <a:pt x="24" y="257"/>
                    <a:pt x="24" y="257"/>
                  </a:cubicBezTo>
                  <a:cubicBezTo>
                    <a:pt x="25" y="255"/>
                    <a:pt x="25" y="251"/>
                    <a:pt x="25" y="249"/>
                  </a:cubicBezTo>
                  <a:cubicBezTo>
                    <a:pt x="28" y="251"/>
                    <a:pt x="25" y="251"/>
                    <a:pt x="29" y="250"/>
                  </a:cubicBezTo>
                  <a:cubicBezTo>
                    <a:pt x="29" y="248"/>
                    <a:pt x="30" y="245"/>
                    <a:pt x="31" y="243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32" y="235"/>
                    <a:pt x="34" y="233"/>
                    <a:pt x="34" y="228"/>
                  </a:cubicBezTo>
                  <a:cubicBezTo>
                    <a:pt x="34" y="224"/>
                    <a:pt x="34" y="228"/>
                    <a:pt x="33" y="226"/>
                  </a:cubicBezTo>
                  <a:cubicBezTo>
                    <a:pt x="33" y="226"/>
                    <a:pt x="36" y="221"/>
                    <a:pt x="36" y="221"/>
                  </a:cubicBezTo>
                  <a:cubicBezTo>
                    <a:pt x="37" y="219"/>
                    <a:pt x="37" y="215"/>
                    <a:pt x="37" y="213"/>
                  </a:cubicBezTo>
                  <a:cubicBezTo>
                    <a:pt x="41" y="209"/>
                    <a:pt x="40" y="202"/>
                    <a:pt x="42" y="196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6" y="185"/>
                    <a:pt x="46" y="180"/>
                    <a:pt x="48" y="174"/>
                  </a:cubicBezTo>
                  <a:cubicBezTo>
                    <a:pt x="51" y="166"/>
                    <a:pt x="51" y="148"/>
                    <a:pt x="55" y="1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" name="Freeform 62"/>
            <p:cNvSpPr>
              <a:spLocks noEditPoints="1"/>
            </p:cNvSpPr>
            <p:nvPr/>
          </p:nvSpPr>
          <p:spPr bwMode="auto">
            <a:xfrm>
              <a:off x="4890964" y="5302097"/>
              <a:ext cx="80624" cy="245785"/>
            </a:xfrm>
            <a:custGeom>
              <a:avLst/>
              <a:gdLst>
                <a:gd name="T0" fmla="*/ 17 w 80"/>
                <a:gd name="T1" fmla="*/ 67 h 244"/>
                <a:gd name="T2" fmla="*/ 15 w 80"/>
                <a:gd name="T3" fmla="*/ 61 h 244"/>
                <a:gd name="T4" fmla="*/ 24 w 80"/>
                <a:gd name="T5" fmla="*/ 20 h 244"/>
                <a:gd name="T6" fmla="*/ 17 w 80"/>
                <a:gd name="T7" fmla="*/ 6 h 244"/>
                <a:gd name="T8" fmla="*/ 10 w 80"/>
                <a:gd name="T9" fmla="*/ 0 h 244"/>
                <a:gd name="T10" fmla="*/ 9 w 80"/>
                <a:gd name="T11" fmla="*/ 7 h 244"/>
                <a:gd name="T12" fmla="*/ 6 w 80"/>
                <a:gd name="T13" fmla="*/ 6 h 244"/>
                <a:gd name="T14" fmla="*/ 6 w 80"/>
                <a:gd name="T15" fmla="*/ 17 h 244"/>
                <a:gd name="T16" fmla="*/ 7 w 80"/>
                <a:gd name="T17" fmla="*/ 24 h 244"/>
                <a:gd name="T18" fmla="*/ 5 w 80"/>
                <a:gd name="T19" fmla="*/ 30 h 244"/>
                <a:gd name="T20" fmla="*/ 4 w 80"/>
                <a:gd name="T21" fmla="*/ 36 h 244"/>
                <a:gd name="T22" fmla="*/ 6 w 80"/>
                <a:gd name="T23" fmla="*/ 60 h 244"/>
                <a:gd name="T24" fmla="*/ 3 w 80"/>
                <a:gd name="T25" fmla="*/ 74 h 244"/>
                <a:gd name="T26" fmla="*/ 2 w 80"/>
                <a:gd name="T27" fmla="*/ 77 h 244"/>
                <a:gd name="T28" fmla="*/ 2 w 80"/>
                <a:gd name="T29" fmla="*/ 86 h 244"/>
                <a:gd name="T30" fmla="*/ 5 w 80"/>
                <a:gd name="T31" fmla="*/ 94 h 244"/>
                <a:gd name="T32" fmla="*/ 23 w 80"/>
                <a:gd name="T33" fmla="*/ 150 h 244"/>
                <a:gd name="T34" fmla="*/ 34 w 80"/>
                <a:gd name="T35" fmla="*/ 174 h 244"/>
                <a:gd name="T36" fmla="*/ 45 w 80"/>
                <a:gd name="T37" fmla="*/ 216 h 244"/>
                <a:gd name="T38" fmla="*/ 55 w 80"/>
                <a:gd name="T39" fmla="*/ 244 h 244"/>
                <a:gd name="T40" fmla="*/ 55 w 80"/>
                <a:gd name="T41" fmla="*/ 235 h 244"/>
                <a:gd name="T42" fmla="*/ 54 w 80"/>
                <a:gd name="T43" fmla="*/ 225 h 244"/>
                <a:gd name="T44" fmla="*/ 55 w 80"/>
                <a:gd name="T45" fmla="*/ 217 h 244"/>
                <a:gd name="T46" fmla="*/ 50 w 80"/>
                <a:gd name="T47" fmla="*/ 209 h 244"/>
                <a:gd name="T48" fmla="*/ 55 w 80"/>
                <a:gd name="T49" fmla="*/ 189 h 244"/>
                <a:gd name="T50" fmla="*/ 57 w 80"/>
                <a:gd name="T51" fmla="*/ 194 h 244"/>
                <a:gd name="T52" fmla="*/ 60 w 80"/>
                <a:gd name="T53" fmla="*/ 198 h 244"/>
                <a:gd name="T54" fmla="*/ 63 w 80"/>
                <a:gd name="T55" fmla="*/ 198 h 244"/>
                <a:gd name="T56" fmla="*/ 66 w 80"/>
                <a:gd name="T57" fmla="*/ 201 h 244"/>
                <a:gd name="T58" fmla="*/ 68 w 80"/>
                <a:gd name="T59" fmla="*/ 201 h 244"/>
                <a:gd name="T60" fmla="*/ 68 w 80"/>
                <a:gd name="T61" fmla="*/ 189 h 244"/>
                <a:gd name="T62" fmla="*/ 73 w 80"/>
                <a:gd name="T63" fmla="*/ 184 h 244"/>
                <a:gd name="T64" fmla="*/ 76 w 80"/>
                <a:gd name="T65" fmla="*/ 176 h 244"/>
                <a:gd name="T66" fmla="*/ 77 w 80"/>
                <a:gd name="T67" fmla="*/ 170 h 244"/>
                <a:gd name="T68" fmla="*/ 75 w 80"/>
                <a:gd name="T69" fmla="*/ 165 h 244"/>
                <a:gd name="T70" fmla="*/ 73 w 80"/>
                <a:gd name="T71" fmla="*/ 146 h 244"/>
                <a:gd name="T72" fmla="*/ 60 w 80"/>
                <a:gd name="T73" fmla="*/ 109 h 244"/>
                <a:gd name="T74" fmla="*/ 44 w 80"/>
                <a:gd name="T75" fmla="*/ 66 h 244"/>
                <a:gd name="T76" fmla="*/ 28 w 80"/>
                <a:gd name="T77" fmla="*/ 2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244">
                  <a:moveTo>
                    <a:pt x="15" y="61"/>
                  </a:moveTo>
                  <a:cubicBezTo>
                    <a:pt x="16" y="67"/>
                    <a:pt x="16" y="60"/>
                    <a:pt x="17" y="67"/>
                  </a:cubicBezTo>
                  <a:cubicBezTo>
                    <a:pt x="15" y="66"/>
                    <a:pt x="16" y="68"/>
                    <a:pt x="14" y="65"/>
                  </a:cubicBezTo>
                  <a:cubicBezTo>
                    <a:pt x="12" y="60"/>
                    <a:pt x="15" y="61"/>
                    <a:pt x="15" y="61"/>
                  </a:cubicBezTo>
                  <a:close/>
                  <a:moveTo>
                    <a:pt x="28" y="28"/>
                  </a:moveTo>
                  <a:cubicBezTo>
                    <a:pt x="24" y="23"/>
                    <a:pt x="27" y="30"/>
                    <a:pt x="24" y="20"/>
                  </a:cubicBezTo>
                  <a:cubicBezTo>
                    <a:pt x="23" y="17"/>
                    <a:pt x="20" y="15"/>
                    <a:pt x="18" y="8"/>
                  </a:cubicBezTo>
                  <a:cubicBezTo>
                    <a:pt x="17" y="6"/>
                    <a:pt x="18" y="10"/>
                    <a:pt x="17" y="6"/>
                  </a:cubicBezTo>
                  <a:cubicBezTo>
                    <a:pt x="16" y="4"/>
                    <a:pt x="16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6" y="19"/>
                    <a:pt x="6" y="20"/>
                    <a:pt x="5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3"/>
                    <a:pt x="5" y="32"/>
                    <a:pt x="7" y="33"/>
                  </a:cubicBezTo>
                  <a:cubicBezTo>
                    <a:pt x="2" y="34"/>
                    <a:pt x="5" y="32"/>
                    <a:pt x="4" y="36"/>
                  </a:cubicBezTo>
                  <a:cubicBezTo>
                    <a:pt x="5" y="40"/>
                    <a:pt x="4" y="36"/>
                    <a:pt x="7" y="40"/>
                  </a:cubicBezTo>
                  <a:cubicBezTo>
                    <a:pt x="4" y="45"/>
                    <a:pt x="6" y="53"/>
                    <a:pt x="6" y="60"/>
                  </a:cubicBezTo>
                  <a:cubicBezTo>
                    <a:pt x="0" y="61"/>
                    <a:pt x="0" y="68"/>
                    <a:pt x="3" y="7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4" y="75"/>
                    <a:pt x="4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7"/>
                    <a:pt x="2" y="77"/>
                  </a:cubicBezTo>
                  <a:cubicBezTo>
                    <a:pt x="3" y="80"/>
                    <a:pt x="2" y="82"/>
                    <a:pt x="2" y="86"/>
                  </a:cubicBezTo>
                  <a:cubicBezTo>
                    <a:pt x="4" y="88"/>
                    <a:pt x="3" y="86"/>
                    <a:pt x="3" y="89"/>
                  </a:cubicBezTo>
                  <a:cubicBezTo>
                    <a:pt x="4" y="92"/>
                    <a:pt x="3" y="91"/>
                    <a:pt x="5" y="94"/>
                  </a:cubicBezTo>
                  <a:cubicBezTo>
                    <a:pt x="7" y="99"/>
                    <a:pt x="5" y="99"/>
                    <a:pt x="8" y="102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6" y="152"/>
                    <a:pt x="30" y="149"/>
                    <a:pt x="31" y="161"/>
                  </a:cubicBezTo>
                  <a:cubicBezTo>
                    <a:pt x="31" y="166"/>
                    <a:pt x="32" y="168"/>
                    <a:pt x="34" y="174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15"/>
                    <a:pt x="45" y="216"/>
                    <a:pt x="45" y="216"/>
                  </a:cubicBezTo>
                  <a:cubicBezTo>
                    <a:pt x="46" y="226"/>
                    <a:pt x="48" y="226"/>
                    <a:pt x="48" y="239"/>
                  </a:cubicBezTo>
                  <a:cubicBezTo>
                    <a:pt x="52" y="242"/>
                    <a:pt x="47" y="243"/>
                    <a:pt x="55" y="244"/>
                  </a:cubicBezTo>
                  <a:cubicBezTo>
                    <a:pt x="55" y="241"/>
                    <a:pt x="54" y="240"/>
                    <a:pt x="53" y="239"/>
                  </a:cubicBezTo>
                  <a:cubicBezTo>
                    <a:pt x="55" y="236"/>
                    <a:pt x="53" y="238"/>
                    <a:pt x="55" y="235"/>
                  </a:cubicBezTo>
                  <a:cubicBezTo>
                    <a:pt x="56" y="233"/>
                    <a:pt x="56" y="233"/>
                    <a:pt x="56" y="231"/>
                  </a:cubicBezTo>
                  <a:cubicBezTo>
                    <a:pt x="55" y="228"/>
                    <a:pt x="56" y="228"/>
                    <a:pt x="54" y="225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4" y="211"/>
                    <a:pt x="53" y="215"/>
                    <a:pt x="55" y="209"/>
                  </a:cubicBezTo>
                  <a:cubicBezTo>
                    <a:pt x="52" y="210"/>
                    <a:pt x="53" y="210"/>
                    <a:pt x="50" y="209"/>
                  </a:cubicBezTo>
                  <a:cubicBezTo>
                    <a:pt x="53" y="200"/>
                    <a:pt x="55" y="211"/>
                    <a:pt x="56" y="203"/>
                  </a:cubicBezTo>
                  <a:cubicBezTo>
                    <a:pt x="57" y="198"/>
                    <a:pt x="56" y="193"/>
                    <a:pt x="55" y="189"/>
                  </a:cubicBezTo>
                  <a:cubicBezTo>
                    <a:pt x="58" y="187"/>
                    <a:pt x="55" y="188"/>
                    <a:pt x="58" y="188"/>
                  </a:cubicBezTo>
                  <a:cubicBezTo>
                    <a:pt x="57" y="191"/>
                    <a:pt x="57" y="190"/>
                    <a:pt x="57" y="194"/>
                  </a:cubicBezTo>
                  <a:cubicBezTo>
                    <a:pt x="59" y="195"/>
                    <a:pt x="58" y="195"/>
                    <a:pt x="60" y="196"/>
                  </a:cubicBezTo>
                  <a:cubicBezTo>
                    <a:pt x="59" y="201"/>
                    <a:pt x="62" y="192"/>
                    <a:pt x="60" y="198"/>
                  </a:cubicBezTo>
                  <a:cubicBezTo>
                    <a:pt x="59" y="199"/>
                    <a:pt x="59" y="197"/>
                    <a:pt x="59" y="200"/>
                  </a:cubicBezTo>
                  <a:cubicBezTo>
                    <a:pt x="65" y="199"/>
                    <a:pt x="59" y="200"/>
                    <a:pt x="63" y="198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5" y="202"/>
                    <a:pt x="64" y="202"/>
                    <a:pt x="66" y="201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9" y="206"/>
                    <a:pt x="71" y="204"/>
                    <a:pt x="68" y="201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6" y="195"/>
                    <a:pt x="68" y="194"/>
                    <a:pt x="68" y="189"/>
                  </a:cubicBezTo>
                  <a:cubicBezTo>
                    <a:pt x="69" y="184"/>
                    <a:pt x="66" y="184"/>
                    <a:pt x="69" y="180"/>
                  </a:cubicBezTo>
                  <a:cubicBezTo>
                    <a:pt x="71" y="182"/>
                    <a:pt x="71" y="184"/>
                    <a:pt x="73" y="184"/>
                  </a:cubicBezTo>
                  <a:cubicBezTo>
                    <a:pt x="73" y="180"/>
                    <a:pt x="71" y="182"/>
                    <a:pt x="76" y="181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69"/>
                    <a:pt x="7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6" y="164"/>
                    <a:pt x="73" y="164"/>
                    <a:pt x="77" y="164"/>
                  </a:cubicBezTo>
                  <a:cubicBezTo>
                    <a:pt x="77" y="155"/>
                    <a:pt x="76" y="152"/>
                    <a:pt x="73" y="146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0" y="111"/>
                    <a:pt x="61" y="112"/>
                    <a:pt x="60" y="109"/>
                  </a:cubicBezTo>
                  <a:cubicBezTo>
                    <a:pt x="60" y="107"/>
                    <a:pt x="59" y="107"/>
                    <a:pt x="58" y="104"/>
                  </a:cubicBezTo>
                  <a:cubicBezTo>
                    <a:pt x="56" y="97"/>
                    <a:pt x="49" y="76"/>
                    <a:pt x="44" y="66"/>
                  </a:cubicBezTo>
                  <a:cubicBezTo>
                    <a:pt x="41" y="60"/>
                    <a:pt x="40" y="54"/>
                    <a:pt x="36" y="49"/>
                  </a:cubicBezTo>
                  <a:cubicBezTo>
                    <a:pt x="33" y="44"/>
                    <a:pt x="32" y="33"/>
                    <a:pt x="28" y="29"/>
                  </a:cubicBezTo>
                  <a:lnTo>
                    <a:pt x="28" y="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" name="Freeform 63"/>
            <p:cNvSpPr>
              <a:spLocks noEditPoints="1"/>
            </p:cNvSpPr>
            <p:nvPr/>
          </p:nvSpPr>
          <p:spPr bwMode="auto">
            <a:xfrm>
              <a:off x="4529331" y="5223039"/>
              <a:ext cx="48531" cy="277095"/>
            </a:xfrm>
            <a:custGeom>
              <a:avLst/>
              <a:gdLst>
                <a:gd name="T0" fmla="*/ 17 w 48"/>
                <a:gd name="T1" fmla="*/ 117 h 276"/>
                <a:gd name="T2" fmla="*/ 17 w 48"/>
                <a:gd name="T3" fmla="*/ 112 h 276"/>
                <a:gd name="T4" fmla="*/ 21 w 48"/>
                <a:gd name="T5" fmla="*/ 30 h 276"/>
                <a:gd name="T6" fmla="*/ 22 w 48"/>
                <a:gd name="T7" fmla="*/ 51 h 276"/>
                <a:gd name="T8" fmla="*/ 20 w 48"/>
                <a:gd name="T9" fmla="*/ 43 h 276"/>
                <a:gd name="T10" fmla="*/ 28 w 48"/>
                <a:gd name="T11" fmla="*/ 40 h 276"/>
                <a:gd name="T12" fmla="*/ 26 w 48"/>
                <a:gd name="T13" fmla="*/ 18 h 276"/>
                <a:gd name="T14" fmla="*/ 22 w 48"/>
                <a:gd name="T15" fmla="*/ 5 h 276"/>
                <a:gd name="T16" fmla="*/ 19 w 48"/>
                <a:gd name="T17" fmla="*/ 0 h 276"/>
                <a:gd name="T18" fmla="*/ 14 w 48"/>
                <a:gd name="T19" fmla="*/ 14 h 276"/>
                <a:gd name="T20" fmla="*/ 12 w 48"/>
                <a:gd name="T21" fmla="*/ 33 h 276"/>
                <a:gd name="T22" fmla="*/ 13 w 48"/>
                <a:gd name="T23" fmla="*/ 60 h 276"/>
                <a:gd name="T24" fmla="*/ 14 w 48"/>
                <a:gd name="T25" fmla="*/ 75 h 276"/>
                <a:gd name="T26" fmla="*/ 9 w 48"/>
                <a:gd name="T27" fmla="*/ 45 h 276"/>
                <a:gd name="T28" fmla="*/ 4 w 48"/>
                <a:gd name="T29" fmla="*/ 13 h 276"/>
                <a:gd name="T30" fmla="*/ 2 w 48"/>
                <a:gd name="T31" fmla="*/ 20 h 276"/>
                <a:gd name="T32" fmla="*/ 7 w 48"/>
                <a:gd name="T33" fmla="*/ 134 h 276"/>
                <a:gd name="T34" fmla="*/ 7 w 48"/>
                <a:gd name="T35" fmla="*/ 155 h 276"/>
                <a:gd name="T36" fmla="*/ 5 w 48"/>
                <a:gd name="T37" fmla="*/ 220 h 276"/>
                <a:gd name="T38" fmla="*/ 5 w 48"/>
                <a:gd name="T39" fmla="*/ 248 h 276"/>
                <a:gd name="T40" fmla="*/ 2 w 48"/>
                <a:gd name="T41" fmla="*/ 276 h 276"/>
                <a:gd name="T42" fmla="*/ 12 w 48"/>
                <a:gd name="T43" fmla="*/ 269 h 276"/>
                <a:gd name="T44" fmla="*/ 13 w 48"/>
                <a:gd name="T45" fmla="*/ 253 h 276"/>
                <a:gd name="T46" fmla="*/ 18 w 48"/>
                <a:gd name="T47" fmla="*/ 251 h 276"/>
                <a:gd name="T48" fmla="*/ 22 w 48"/>
                <a:gd name="T49" fmla="*/ 231 h 276"/>
                <a:gd name="T50" fmla="*/ 30 w 48"/>
                <a:gd name="T51" fmla="*/ 190 h 276"/>
                <a:gd name="T52" fmla="*/ 34 w 48"/>
                <a:gd name="T53" fmla="*/ 161 h 276"/>
                <a:gd name="T54" fmla="*/ 37 w 48"/>
                <a:gd name="T55" fmla="*/ 152 h 276"/>
                <a:gd name="T56" fmla="*/ 36 w 48"/>
                <a:gd name="T57" fmla="*/ 185 h 276"/>
                <a:gd name="T58" fmla="*/ 36 w 48"/>
                <a:gd name="T59" fmla="*/ 193 h 276"/>
                <a:gd name="T60" fmla="*/ 39 w 48"/>
                <a:gd name="T61" fmla="*/ 194 h 276"/>
                <a:gd name="T62" fmla="*/ 41 w 48"/>
                <a:gd name="T63" fmla="*/ 185 h 276"/>
                <a:gd name="T64" fmla="*/ 43 w 48"/>
                <a:gd name="T65" fmla="*/ 175 h 276"/>
                <a:gd name="T66" fmla="*/ 46 w 48"/>
                <a:gd name="T67" fmla="*/ 94 h 276"/>
                <a:gd name="T68" fmla="*/ 34 w 48"/>
                <a:gd name="T69" fmla="*/ 11 h 276"/>
                <a:gd name="T70" fmla="*/ 29 w 48"/>
                <a:gd name="T71" fmla="*/ 28 h 276"/>
                <a:gd name="T72" fmla="*/ 28 w 48"/>
                <a:gd name="T73" fmla="*/ 4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276">
                  <a:moveTo>
                    <a:pt x="17" y="112"/>
                  </a:moveTo>
                  <a:cubicBezTo>
                    <a:pt x="18" y="113"/>
                    <a:pt x="21" y="112"/>
                    <a:pt x="17" y="117"/>
                  </a:cubicBezTo>
                  <a:cubicBezTo>
                    <a:pt x="16" y="115"/>
                    <a:pt x="16" y="119"/>
                    <a:pt x="17" y="115"/>
                  </a:cubicBezTo>
                  <a:cubicBezTo>
                    <a:pt x="17" y="112"/>
                    <a:pt x="17" y="114"/>
                    <a:pt x="17" y="112"/>
                  </a:cubicBezTo>
                  <a:close/>
                  <a:moveTo>
                    <a:pt x="20" y="30"/>
                  </a:moveTo>
                  <a:cubicBezTo>
                    <a:pt x="20" y="30"/>
                    <a:pt x="21" y="30"/>
                    <a:pt x="21" y="3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2" y="54"/>
                    <a:pt x="22" y="53"/>
                    <a:pt x="22" y="54"/>
                  </a:cubicBezTo>
                  <a:cubicBezTo>
                    <a:pt x="15" y="53"/>
                    <a:pt x="22" y="51"/>
                    <a:pt x="20" y="43"/>
                  </a:cubicBezTo>
                  <a:cubicBezTo>
                    <a:pt x="18" y="32"/>
                    <a:pt x="20" y="33"/>
                    <a:pt x="20" y="30"/>
                  </a:cubicBezTo>
                  <a:close/>
                  <a:moveTo>
                    <a:pt x="28" y="40"/>
                  </a:moveTo>
                  <a:cubicBezTo>
                    <a:pt x="27" y="37"/>
                    <a:pt x="28" y="32"/>
                    <a:pt x="28" y="28"/>
                  </a:cubicBezTo>
                  <a:cubicBezTo>
                    <a:pt x="27" y="24"/>
                    <a:pt x="26" y="23"/>
                    <a:pt x="26" y="18"/>
                  </a:cubicBezTo>
                  <a:cubicBezTo>
                    <a:pt x="25" y="13"/>
                    <a:pt x="24" y="10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8"/>
                    <a:pt x="13" y="18"/>
                    <a:pt x="12" y="22"/>
                  </a:cubicBezTo>
                  <a:cubicBezTo>
                    <a:pt x="11" y="24"/>
                    <a:pt x="11" y="30"/>
                    <a:pt x="12" y="3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5"/>
                    <a:pt x="13" y="59"/>
                    <a:pt x="13" y="60"/>
                  </a:cubicBezTo>
                  <a:cubicBezTo>
                    <a:pt x="13" y="65"/>
                    <a:pt x="13" y="58"/>
                    <a:pt x="14" y="6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6"/>
                  </a:cubicBezTo>
                  <a:cubicBezTo>
                    <a:pt x="12" y="71"/>
                    <a:pt x="9" y="49"/>
                    <a:pt x="9" y="4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13"/>
                    <a:pt x="8" y="16"/>
                    <a:pt x="4" y="13"/>
                  </a:cubicBezTo>
                  <a:cubicBezTo>
                    <a:pt x="3" y="15"/>
                    <a:pt x="4" y="12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7"/>
                    <a:pt x="7" y="129"/>
                    <a:pt x="7" y="134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2"/>
                    <a:pt x="7" y="150"/>
                    <a:pt x="7" y="15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6" y="218"/>
                    <a:pt x="6" y="218"/>
                    <a:pt x="5" y="220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4" y="245"/>
                    <a:pt x="3" y="247"/>
                    <a:pt x="5" y="248"/>
                  </a:cubicBezTo>
                  <a:cubicBezTo>
                    <a:pt x="5" y="249"/>
                    <a:pt x="4" y="249"/>
                    <a:pt x="4" y="251"/>
                  </a:cubicBezTo>
                  <a:cubicBezTo>
                    <a:pt x="2" y="257"/>
                    <a:pt x="0" y="270"/>
                    <a:pt x="2" y="276"/>
                  </a:cubicBezTo>
                  <a:cubicBezTo>
                    <a:pt x="5" y="274"/>
                    <a:pt x="5" y="270"/>
                    <a:pt x="8" y="267"/>
                  </a:cubicBezTo>
                  <a:cubicBezTo>
                    <a:pt x="11" y="268"/>
                    <a:pt x="8" y="268"/>
                    <a:pt x="12" y="269"/>
                  </a:cubicBezTo>
                  <a:cubicBezTo>
                    <a:pt x="11" y="263"/>
                    <a:pt x="12" y="259"/>
                    <a:pt x="13" y="255"/>
                  </a:cubicBezTo>
                  <a:cubicBezTo>
                    <a:pt x="13" y="252"/>
                    <a:pt x="13" y="256"/>
                    <a:pt x="13" y="253"/>
                  </a:cubicBezTo>
                  <a:cubicBezTo>
                    <a:pt x="13" y="250"/>
                    <a:pt x="13" y="252"/>
                    <a:pt x="14" y="249"/>
                  </a:cubicBezTo>
                  <a:cubicBezTo>
                    <a:pt x="16" y="253"/>
                    <a:pt x="14" y="253"/>
                    <a:pt x="18" y="251"/>
                  </a:cubicBezTo>
                  <a:cubicBezTo>
                    <a:pt x="17" y="243"/>
                    <a:pt x="19" y="238"/>
                    <a:pt x="19" y="233"/>
                  </a:cubicBezTo>
                  <a:cubicBezTo>
                    <a:pt x="23" y="232"/>
                    <a:pt x="21" y="234"/>
                    <a:pt x="22" y="231"/>
                  </a:cubicBezTo>
                  <a:cubicBezTo>
                    <a:pt x="26" y="223"/>
                    <a:pt x="27" y="209"/>
                    <a:pt x="28" y="199"/>
                  </a:cubicBezTo>
                  <a:cubicBezTo>
                    <a:pt x="29" y="194"/>
                    <a:pt x="30" y="195"/>
                    <a:pt x="30" y="190"/>
                  </a:cubicBezTo>
                  <a:cubicBezTo>
                    <a:pt x="32" y="180"/>
                    <a:pt x="31" y="169"/>
                    <a:pt x="32" y="159"/>
                  </a:cubicBezTo>
                  <a:cubicBezTo>
                    <a:pt x="33" y="159"/>
                    <a:pt x="33" y="159"/>
                    <a:pt x="34" y="161"/>
                  </a:cubicBezTo>
                  <a:cubicBezTo>
                    <a:pt x="34" y="157"/>
                    <a:pt x="34" y="159"/>
                    <a:pt x="32" y="155"/>
                  </a:cubicBezTo>
                  <a:cubicBezTo>
                    <a:pt x="36" y="153"/>
                    <a:pt x="32" y="153"/>
                    <a:pt x="37" y="152"/>
                  </a:cubicBezTo>
                  <a:cubicBezTo>
                    <a:pt x="36" y="170"/>
                    <a:pt x="36" y="170"/>
                    <a:pt x="36" y="170"/>
                  </a:cubicBezTo>
                  <a:cubicBezTo>
                    <a:pt x="36" y="175"/>
                    <a:pt x="37" y="179"/>
                    <a:pt x="36" y="185"/>
                  </a:cubicBezTo>
                  <a:cubicBezTo>
                    <a:pt x="35" y="187"/>
                    <a:pt x="35" y="188"/>
                    <a:pt x="35" y="190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6" y="193"/>
                    <a:pt x="36" y="193"/>
                    <a:pt x="36" y="194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8" y="189"/>
                    <a:pt x="39" y="193"/>
                    <a:pt x="37" y="189"/>
                  </a:cubicBezTo>
                  <a:cubicBezTo>
                    <a:pt x="39" y="186"/>
                    <a:pt x="37" y="188"/>
                    <a:pt x="41" y="185"/>
                  </a:cubicBezTo>
                  <a:cubicBezTo>
                    <a:pt x="41" y="184"/>
                    <a:pt x="41" y="181"/>
                    <a:pt x="41" y="179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2"/>
                    <a:pt x="43" y="168"/>
                    <a:pt x="44" y="164"/>
                  </a:cubicBezTo>
                  <a:cubicBezTo>
                    <a:pt x="48" y="141"/>
                    <a:pt x="46" y="117"/>
                    <a:pt x="46" y="94"/>
                  </a:cubicBezTo>
                  <a:cubicBezTo>
                    <a:pt x="46" y="78"/>
                    <a:pt x="45" y="64"/>
                    <a:pt x="42" y="50"/>
                  </a:cubicBezTo>
                  <a:cubicBezTo>
                    <a:pt x="40" y="39"/>
                    <a:pt x="39" y="21"/>
                    <a:pt x="34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7"/>
                    <a:pt x="29" y="23"/>
                    <a:pt x="29" y="28"/>
                  </a:cubicBezTo>
                  <a:cubicBezTo>
                    <a:pt x="29" y="36"/>
                    <a:pt x="30" y="40"/>
                    <a:pt x="28" y="41"/>
                  </a:cubicBezTo>
                  <a:lnTo>
                    <a:pt x="28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" name="Freeform 64"/>
            <p:cNvSpPr>
              <a:spLocks noEditPoints="1"/>
            </p:cNvSpPr>
            <p:nvPr/>
          </p:nvSpPr>
          <p:spPr bwMode="auto">
            <a:xfrm>
              <a:off x="4782944" y="5665296"/>
              <a:ext cx="74362" cy="358502"/>
            </a:xfrm>
            <a:custGeom>
              <a:avLst/>
              <a:gdLst>
                <a:gd name="T0" fmla="*/ 15 w 74"/>
                <a:gd name="T1" fmla="*/ 276 h 357"/>
                <a:gd name="T2" fmla="*/ 16 w 74"/>
                <a:gd name="T3" fmla="*/ 274 h 357"/>
                <a:gd name="T4" fmla="*/ 41 w 74"/>
                <a:gd name="T5" fmla="*/ 195 h 357"/>
                <a:gd name="T6" fmla="*/ 41 w 74"/>
                <a:gd name="T7" fmla="*/ 192 h 357"/>
                <a:gd name="T8" fmla="*/ 63 w 74"/>
                <a:gd name="T9" fmla="*/ 1 h 357"/>
                <a:gd name="T10" fmla="*/ 61 w 74"/>
                <a:gd name="T11" fmla="*/ 4 h 357"/>
                <a:gd name="T12" fmla="*/ 54 w 74"/>
                <a:gd name="T13" fmla="*/ 2 h 357"/>
                <a:gd name="T14" fmla="*/ 52 w 74"/>
                <a:gd name="T15" fmla="*/ 64 h 357"/>
                <a:gd name="T16" fmla="*/ 51 w 74"/>
                <a:gd name="T17" fmla="*/ 72 h 357"/>
                <a:gd name="T18" fmla="*/ 49 w 74"/>
                <a:gd name="T19" fmla="*/ 112 h 357"/>
                <a:gd name="T20" fmla="*/ 46 w 74"/>
                <a:gd name="T21" fmla="*/ 172 h 357"/>
                <a:gd name="T22" fmla="*/ 45 w 74"/>
                <a:gd name="T23" fmla="*/ 173 h 357"/>
                <a:gd name="T24" fmla="*/ 42 w 74"/>
                <a:gd name="T25" fmla="*/ 186 h 357"/>
                <a:gd name="T26" fmla="*/ 46 w 74"/>
                <a:gd name="T27" fmla="*/ 111 h 357"/>
                <a:gd name="T28" fmla="*/ 47 w 74"/>
                <a:gd name="T29" fmla="*/ 73 h 357"/>
                <a:gd name="T30" fmla="*/ 47 w 74"/>
                <a:gd name="T31" fmla="*/ 52 h 357"/>
                <a:gd name="T32" fmla="*/ 45 w 74"/>
                <a:gd name="T33" fmla="*/ 40 h 357"/>
                <a:gd name="T34" fmla="*/ 47 w 74"/>
                <a:gd name="T35" fmla="*/ 21 h 357"/>
                <a:gd name="T36" fmla="*/ 44 w 74"/>
                <a:gd name="T37" fmla="*/ 18 h 357"/>
                <a:gd name="T38" fmla="*/ 43 w 74"/>
                <a:gd name="T39" fmla="*/ 20 h 357"/>
                <a:gd name="T40" fmla="*/ 41 w 74"/>
                <a:gd name="T41" fmla="*/ 45 h 357"/>
                <a:gd name="T42" fmla="*/ 37 w 74"/>
                <a:gd name="T43" fmla="*/ 105 h 357"/>
                <a:gd name="T44" fmla="*/ 34 w 74"/>
                <a:gd name="T45" fmla="*/ 136 h 357"/>
                <a:gd name="T46" fmla="*/ 21 w 74"/>
                <a:gd name="T47" fmla="*/ 224 h 357"/>
                <a:gd name="T48" fmla="*/ 18 w 74"/>
                <a:gd name="T49" fmla="*/ 251 h 357"/>
                <a:gd name="T50" fmla="*/ 11 w 74"/>
                <a:gd name="T51" fmla="*/ 275 h 357"/>
                <a:gd name="T52" fmla="*/ 5 w 74"/>
                <a:gd name="T53" fmla="*/ 314 h 357"/>
                <a:gd name="T54" fmla="*/ 3 w 74"/>
                <a:gd name="T55" fmla="*/ 357 h 357"/>
                <a:gd name="T56" fmla="*/ 11 w 74"/>
                <a:gd name="T57" fmla="*/ 319 h 357"/>
                <a:gd name="T58" fmla="*/ 13 w 74"/>
                <a:gd name="T59" fmla="*/ 308 h 357"/>
                <a:gd name="T60" fmla="*/ 15 w 74"/>
                <a:gd name="T61" fmla="*/ 286 h 357"/>
                <a:gd name="T62" fmla="*/ 16 w 74"/>
                <a:gd name="T63" fmla="*/ 277 h 357"/>
                <a:gd name="T64" fmla="*/ 17 w 74"/>
                <a:gd name="T65" fmla="*/ 289 h 357"/>
                <a:gd name="T66" fmla="*/ 15 w 74"/>
                <a:gd name="T67" fmla="*/ 328 h 357"/>
                <a:gd name="T68" fmla="*/ 27 w 74"/>
                <a:gd name="T69" fmla="*/ 310 h 357"/>
                <a:gd name="T70" fmla="*/ 35 w 74"/>
                <a:gd name="T71" fmla="*/ 279 h 357"/>
                <a:gd name="T72" fmla="*/ 39 w 74"/>
                <a:gd name="T73" fmla="*/ 264 h 357"/>
                <a:gd name="T74" fmla="*/ 45 w 74"/>
                <a:gd name="T75" fmla="*/ 243 h 357"/>
                <a:gd name="T76" fmla="*/ 55 w 74"/>
                <a:gd name="T77" fmla="*/ 178 h 357"/>
                <a:gd name="T78" fmla="*/ 58 w 74"/>
                <a:gd name="T79" fmla="*/ 157 h 357"/>
                <a:gd name="T80" fmla="*/ 57 w 74"/>
                <a:gd name="T81" fmla="*/ 141 h 357"/>
                <a:gd name="T82" fmla="*/ 59 w 74"/>
                <a:gd name="T83" fmla="*/ 115 h 357"/>
                <a:gd name="T84" fmla="*/ 64 w 74"/>
                <a:gd name="T85" fmla="*/ 108 h 357"/>
                <a:gd name="T86" fmla="*/ 66 w 74"/>
                <a:gd name="T87" fmla="*/ 95 h 357"/>
                <a:gd name="T88" fmla="*/ 64 w 74"/>
                <a:gd name="T89" fmla="*/ 95 h 357"/>
                <a:gd name="T90" fmla="*/ 62 w 74"/>
                <a:gd name="T91" fmla="*/ 92 h 357"/>
                <a:gd name="T92" fmla="*/ 66 w 74"/>
                <a:gd name="T93" fmla="*/ 88 h 357"/>
                <a:gd name="T94" fmla="*/ 69 w 74"/>
                <a:gd name="T95" fmla="*/ 80 h 357"/>
                <a:gd name="T96" fmla="*/ 67 w 74"/>
                <a:gd name="T97" fmla="*/ 73 h 357"/>
                <a:gd name="T98" fmla="*/ 70 w 74"/>
                <a:gd name="T99" fmla="*/ 73 h 357"/>
                <a:gd name="T100" fmla="*/ 64 w 74"/>
                <a:gd name="T101" fmla="*/ 65 h 357"/>
                <a:gd name="T102" fmla="*/ 73 w 74"/>
                <a:gd name="T103" fmla="*/ 60 h 357"/>
                <a:gd name="T104" fmla="*/ 70 w 74"/>
                <a:gd name="T105" fmla="*/ 52 h 357"/>
                <a:gd name="T106" fmla="*/ 70 w 74"/>
                <a:gd name="T107" fmla="*/ 50 h 357"/>
                <a:gd name="T108" fmla="*/ 73 w 74"/>
                <a:gd name="T109" fmla="*/ 25 h 357"/>
                <a:gd name="T110" fmla="*/ 70 w 74"/>
                <a:gd name="T111" fmla="*/ 22 h 357"/>
                <a:gd name="T112" fmla="*/ 66 w 74"/>
                <a:gd name="T113" fmla="*/ 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357">
                  <a:moveTo>
                    <a:pt x="16" y="274"/>
                  </a:moveTo>
                  <a:cubicBezTo>
                    <a:pt x="17" y="279"/>
                    <a:pt x="17" y="274"/>
                    <a:pt x="15" y="276"/>
                  </a:cubicBezTo>
                  <a:cubicBezTo>
                    <a:pt x="14" y="273"/>
                    <a:pt x="14" y="279"/>
                    <a:pt x="15" y="272"/>
                  </a:cubicBezTo>
                  <a:cubicBezTo>
                    <a:pt x="17" y="275"/>
                    <a:pt x="15" y="271"/>
                    <a:pt x="16" y="274"/>
                  </a:cubicBezTo>
                  <a:close/>
                  <a:moveTo>
                    <a:pt x="42" y="194"/>
                  </a:moveTo>
                  <a:cubicBezTo>
                    <a:pt x="41" y="195"/>
                    <a:pt x="41" y="195"/>
                    <a:pt x="41" y="195"/>
                  </a:cubicBezTo>
                  <a:cubicBezTo>
                    <a:pt x="40" y="194"/>
                    <a:pt x="41" y="195"/>
                    <a:pt x="41" y="193"/>
                  </a:cubicBezTo>
                  <a:cubicBezTo>
                    <a:pt x="40" y="188"/>
                    <a:pt x="40" y="194"/>
                    <a:pt x="41" y="192"/>
                  </a:cubicBezTo>
                  <a:cubicBezTo>
                    <a:pt x="42" y="193"/>
                    <a:pt x="42" y="191"/>
                    <a:pt x="42" y="194"/>
                  </a:cubicBezTo>
                  <a:close/>
                  <a:moveTo>
                    <a:pt x="63" y="1"/>
                  </a:moveTo>
                  <a:cubicBezTo>
                    <a:pt x="62" y="2"/>
                    <a:pt x="63" y="1"/>
                    <a:pt x="62" y="3"/>
                  </a:cubicBezTo>
                  <a:cubicBezTo>
                    <a:pt x="61" y="3"/>
                    <a:pt x="61" y="4"/>
                    <a:pt x="61" y="4"/>
                  </a:cubicBezTo>
                  <a:cubicBezTo>
                    <a:pt x="61" y="4"/>
                    <a:pt x="60" y="4"/>
                    <a:pt x="60" y="5"/>
                  </a:cubicBezTo>
                  <a:cubicBezTo>
                    <a:pt x="57" y="3"/>
                    <a:pt x="58" y="2"/>
                    <a:pt x="54" y="2"/>
                  </a:cubicBezTo>
                  <a:cubicBezTo>
                    <a:pt x="50" y="9"/>
                    <a:pt x="52" y="27"/>
                    <a:pt x="52" y="34"/>
                  </a:cubicBezTo>
                  <a:cubicBezTo>
                    <a:pt x="53" y="48"/>
                    <a:pt x="51" y="49"/>
                    <a:pt x="52" y="64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2"/>
                    <a:pt x="52" y="67"/>
                    <a:pt x="51" y="72"/>
                  </a:cubicBezTo>
                  <a:cubicBezTo>
                    <a:pt x="50" y="82"/>
                    <a:pt x="51" y="97"/>
                    <a:pt x="50" y="107"/>
                  </a:cubicBezTo>
                  <a:cubicBezTo>
                    <a:pt x="49" y="113"/>
                    <a:pt x="49" y="105"/>
                    <a:pt x="49" y="112"/>
                  </a:cubicBezTo>
                  <a:cubicBezTo>
                    <a:pt x="48" y="114"/>
                    <a:pt x="49" y="115"/>
                    <a:pt x="48" y="117"/>
                  </a:cubicBezTo>
                  <a:cubicBezTo>
                    <a:pt x="46" y="124"/>
                    <a:pt x="45" y="165"/>
                    <a:pt x="46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7"/>
                    <a:pt x="45" y="169"/>
                    <a:pt x="44" y="175"/>
                  </a:cubicBezTo>
                  <a:cubicBezTo>
                    <a:pt x="43" y="179"/>
                    <a:pt x="45" y="184"/>
                    <a:pt x="42" y="186"/>
                  </a:cubicBezTo>
                  <a:cubicBezTo>
                    <a:pt x="40" y="179"/>
                    <a:pt x="43" y="151"/>
                    <a:pt x="43" y="138"/>
                  </a:cubicBezTo>
                  <a:cubicBezTo>
                    <a:pt x="43" y="129"/>
                    <a:pt x="45" y="119"/>
                    <a:pt x="46" y="11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86"/>
                    <a:pt x="46" y="80"/>
                    <a:pt x="47" y="73"/>
                  </a:cubicBezTo>
                  <a:cubicBezTo>
                    <a:pt x="47" y="69"/>
                    <a:pt x="48" y="64"/>
                    <a:pt x="48" y="6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45"/>
                    <a:pt x="46" y="53"/>
                    <a:pt x="46" y="48"/>
                  </a:cubicBezTo>
                  <a:cubicBezTo>
                    <a:pt x="45" y="43"/>
                    <a:pt x="47" y="46"/>
                    <a:pt x="45" y="40"/>
                  </a:cubicBezTo>
                  <a:cubicBezTo>
                    <a:pt x="48" y="38"/>
                    <a:pt x="47" y="32"/>
                    <a:pt x="45" y="28"/>
                  </a:cubicBezTo>
                  <a:cubicBezTo>
                    <a:pt x="44" y="24"/>
                    <a:pt x="46" y="24"/>
                    <a:pt x="47" y="21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4" y="18"/>
                    <a:pt x="44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31"/>
                    <a:pt x="42" y="38"/>
                    <a:pt x="41" y="45"/>
                  </a:cubicBezTo>
                  <a:cubicBezTo>
                    <a:pt x="41" y="49"/>
                    <a:pt x="42" y="55"/>
                    <a:pt x="42" y="6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9"/>
                    <a:pt x="36" y="111"/>
                    <a:pt x="36" y="115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1" y="156"/>
                    <a:pt x="28" y="192"/>
                    <a:pt x="24" y="210"/>
                  </a:cubicBezTo>
                  <a:cubicBezTo>
                    <a:pt x="23" y="213"/>
                    <a:pt x="21" y="221"/>
                    <a:pt x="21" y="224"/>
                  </a:cubicBezTo>
                  <a:cubicBezTo>
                    <a:pt x="20" y="232"/>
                    <a:pt x="19" y="233"/>
                    <a:pt x="17" y="242"/>
                  </a:cubicBezTo>
                  <a:cubicBezTo>
                    <a:pt x="17" y="246"/>
                    <a:pt x="15" y="248"/>
                    <a:pt x="18" y="251"/>
                  </a:cubicBezTo>
                  <a:cubicBezTo>
                    <a:pt x="16" y="253"/>
                    <a:pt x="16" y="251"/>
                    <a:pt x="15" y="255"/>
                  </a:cubicBezTo>
                  <a:cubicBezTo>
                    <a:pt x="13" y="261"/>
                    <a:pt x="12" y="268"/>
                    <a:pt x="11" y="275"/>
                  </a:cubicBezTo>
                  <a:cubicBezTo>
                    <a:pt x="10" y="293"/>
                    <a:pt x="7" y="297"/>
                    <a:pt x="7" y="302"/>
                  </a:cubicBezTo>
                  <a:cubicBezTo>
                    <a:pt x="5" y="314"/>
                    <a:pt x="5" y="314"/>
                    <a:pt x="5" y="314"/>
                  </a:cubicBezTo>
                  <a:cubicBezTo>
                    <a:pt x="5" y="317"/>
                    <a:pt x="3" y="325"/>
                    <a:pt x="3" y="328"/>
                  </a:cubicBezTo>
                  <a:cubicBezTo>
                    <a:pt x="2" y="338"/>
                    <a:pt x="0" y="353"/>
                    <a:pt x="3" y="357"/>
                  </a:cubicBezTo>
                  <a:cubicBezTo>
                    <a:pt x="5" y="355"/>
                    <a:pt x="5" y="351"/>
                    <a:pt x="6" y="348"/>
                  </a:cubicBezTo>
                  <a:cubicBezTo>
                    <a:pt x="9" y="339"/>
                    <a:pt x="10" y="328"/>
                    <a:pt x="11" y="319"/>
                  </a:cubicBezTo>
                  <a:cubicBezTo>
                    <a:pt x="12" y="314"/>
                    <a:pt x="12" y="317"/>
                    <a:pt x="13" y="314"/>
                  </a:cubicBezTo>
                  <a:cubicBezTo>
                    <a:pt x="13" y="312"/>
                    <a:pt x="13" y="310"/>
                    <a:pt x="13" y="308"/>
                  </a:cubicBezTo>
                  <a:cubicBezTo>
                    <a:pt x="13" y="303"/>
                    <a:pt x="14" y="302"/>
                    <a:pt x="14" y="298"/>
                  </a:cubicBezTo>
                  <a:cubicBezTo>
                    <a:pt x="14" y="293"/>
                    <a:pt x="14" y="290"/>
                    <a:pt x="15" y="286"/>
                  </a:cubicBezTo>
                  <a:cubicBezTo>
                    <a:pt x="15" y="285"/>
                    <a:pt x="15" y="283"/>
                    <a:pt x="15" y="281"/>
                  </a:cubicBezTo>
                  <a:cubicBezTo>
                    <a:pt x="16" y="277"/>
                    <a:pt x="16" y="277"/>
                    <a:pt x="16" y="277"/>
                  </a:cubicBezTo>
                  <a:cubicBezTo>
                    <a:pt x="17" y="278"/>
                    <a:pt x="17" y="276"/>
                    <a:pt x="18" y="280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301"/>
                    <a:pt x="19" y="302"/>
                    <a:pt x="16" y="304"/>
                  </a:cubicBezTo>
                  <a:cubicBezTo>
                    <a:pt x="18" y="311"/>
                    <a:pt x="12" y="323"/>
                    <a:pt x="15" y="328"/>
                  </a:cubicBezTo>
                  <a:cubicBezTo>
                    <a:pt x="20" y="326"/>
                    <a:pt x="20" y="313"/>
                    <a:pt x="23" y="308"/>
                  </a:cubicBezTo>
                  <a:cubicBezTo>
                    <a:pt x="27" y="310"/>
                    <a:pt x="25" y="309"/>
                    <a:pt x="27" y="310"/>
                  </a:cubicBezTo>
                  <a:cubicBezTo>
                    <a:pt x="29" y="307"/>
                    <a:pt x="27" y="311"/>
                    <a:pt x="29" y="307"/>
                  </a:cubicBezTo>
                  <a:cubicBezTo>
                    <a:pt x="30" y="304"/>
                    <a:pt x="35" y="282"/>
                    <a:pt x="35" y="279"/>
                  </a:cubicBezTo>
                  <a:cubicBezTo>
                    <a:pt x="37" y="272"/>
                    <a:pt x="37" y="272"/>
                    <a:pt x="37" y="272"/>
                  </a:cubicBezTo>
                  <a:cubicBezTo>
                    <a:pt x="40" y="269"/>
                    <a:pt x="39" y="268"/>
                    <a:pt x="39" y="264"/>
                  </a:cubicBezTo>
                  <a:cubicBezTo>
                    <a:pt x="40" y="262"/>
                    <a:pt x="41" y="260"/>
                    <a:pt x="41" y="257"/>
                  </a:cubicBezTo>
                  <a:cubicBezTo>
                    <a:pt x="43" y="252"/>
                    <a:pt x="44" y="248"/>
                    <a:pt x="45" y="243"/>
                  </a:cubicBezTo>
                  <a:cubicBezTo>
                    <a:pt x="47" y="235"/>
                    <a:pt x="51" y="206"/>
                    <a:pt x="53" y="197"/>
                  </a:cubicBezTo>
                  <a:cubicBezTo>
                    <a:pt x="55" y="186"/>
                    <a:pt x="52" y="187"/>
                    <a:pt x="55" y="178"/>
                  </a:cubicBezTo>
                  <a:cubicBezTo>
                    <a:pt x="58" y="172"/>
                    <a:pt x="56" y="176"/>
                    <a:pt x="54" y="170"/>
                  </a:cubicBezTo>
                  <a:cubicBezTo>
                    <a:pt x="54" y="167"/>
                    <a:pt x="56" y="159"/>
                    <a:pt x="58" y="157"/>
                  </a:cubicBezTo>
                  <a:cubicBezTo>
                    <a:pt x="55" y="151"/>
                    <a:pt x="59" y="147"/>
                    <a:pt x="57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29"/>
                    <a:pt x="59" y="122"/>
                    <a:pt x="59" y="115"/>
                  </a:cubicBezTo>
                  <a:cubicBezTo>
                    <a:pt x="62" y="112"/>
                    <a:pt x="61" y="114"/>
                    <a:pt x="61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5"/>
                    <a:pt x="64" y="101"/>
                    <a:pt x="65" y="98"/>
                  </a:cubicBezTo>
                  <a:cubicBezTo>
                    <a:pt x="66" y="95"/>
                    <a:pt x="65" y="99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4" y="95"/>
                  </a:cubicBezTo>
                  <a:cubicBezTo>
                    <a:pt x="64" y="95"/>
                    <a:pt x="64" y="95"/>
                    <a:pt x="64" y="94"/>
                  </a:cubicBezTo>
                  <a:cubicBezTo>
                    <a:pt x="62" y="94"/>
                    <a:pt x="62" y="93"/>
                    <a:pt x="62" y="92"/>
                  </a:cubicBezTo>
                  <a:cubicBezTo>
                    <a:pt x="64" y="91"/>
                    <a:pt x="63" y="92"/>
                    <a:pt x="65" y="92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3"/>
                    <a:pt x="65" y="81"/>
                    <a:pt x="69" y="80"/>
                  </a:cubicBezTo>
                  <a:cubicBezTo>
                    <a:pt x="68" y="77"/>
                    <a:pt x="67" y="76"/>
                    <a:pt x="66" y="73"/>
                  </a:cubicBezTo>
                  <a:cubicBezTo>
                    <a:pt x="66" y="73"/>
                    <a:pt x="66" y="73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9" y="73"/>
                    <a:pt x="69" y="73"/>
                    <a:pt x="70" y="73"/>
                  </a:cubicBezTo>
                  <a:cubicBezTo>
                    <a:pt x="67" y="67"/>
                    <a:pt x="67" y="72"/>
                    <a:pt x="68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8" y="63"/>
                    <a:pt x="66" y="64"/>
                    <a:pt x="68" y="60"/>
                  </a:cubicBezTo>
                  <a:cubicBezTo>
                    <a:pt x="69" y="61"/>
                    <a:pt x="71" y="63"/>
                    <a:pt x="73" y="60"/>
                  </a:cubicBezTo>
                  <a:cubicBezTo>
                    <a:pt x="74" y="59"/>
                    <a:pt x="72" y="60"/>
                    <a:pt x="72" y="59"/>
                  </a:cubicBezTo>
                  <a:cubicBezTo>
                    <a:pt x="71" y="56"/>
                    <a:pt x="72" y="54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3" y="43"/>
                    <a:pt x="72" y="46"/>
                    <a:pt x="71" y="39"/>
                  </a:cubicBezTo>
                  <a:cubicBezTo>
                    <a:pt x="71" y="37"/>
                    <a:pt x="71" y="29"/>
                    <a:pt x="73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3"/>
                    <a:pt x="72" y="23"/>
                    <a:pt x="70" y="22"/>
                  </a:cubicBezTo>
                  <a:cubicBezTo>
                    <a:pt x="71" y="16"/>
                    <a:pt x="71" y="20"/>
                    <a:pt x="68" y="18"/>
                  </a:cubicBezTo>
                  <a:cubicBezTo>
                    <a:pt x="66" y="16"/>
                    <a:pt x="66" y="15"/>
                    <a:pt x="66" y="12"/>
                  </a:cubicBezTo>
                  <a:cubicBezTo>
                    <a:pt x="66" y="0"/>
                    <a:pt x="63" y="11"/>
                    <a:pt x="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" name="Freeform 65"/>
            <p:cNvSpPr>
              <a:spLocks noEditPoints="1"/>
            </p:cNvSpPr>
            <p:nvPr/>
          </p:nvSpPr>
          <p:spPr bwMode="auto">
            <a:xfrm>
              <a:off x="3298839" y="5634768"/>
              <a:ext cx="95496" cy="260658"/>
            </a:xfrm>
            <a:custGeom>
              <a:avLst/>
              <a:gdLst>
                <a:gd name="T0" fmla="*/ 43 w 95"/>
                <a:gd name="T1" fmla="*/ 89 h 259"/>
                <a:gd name="T2" fmla="*/ 41 w 95"/>
                <a:gd name="T3" fmla="*/ 88 h 259"/>
                <a:gd name="T4" fmla="*/ 42 w 95"/>
                <a:gd name="T5" fmla="*/ 85 h 259"/>
                <a:gd name="T6" fmla="*/ 39 w 95"/>
                <a:gd name="T7" fmla="*/ 79 h 259"/>
                <a:gd name="T8" fmla="*/ 37 w 95"/>
                <a:gd name="T9" fmla="*/ 76 h 259"/>
                <a:gd name="T10" fmla="*/ 21 w 95"/>
                <a:gd name="T11" fmla="*/ 77 h 259"/>
                <a:gd name="T12" fmla="*/ 19 w 95"/>
                <a:gd name="T13" fmla="*/ 78 h 259"/>
                <a:gd name="T14" fmla="*/ 34 w 95"/>
                <a:gd name="T15" fmla="*/ 69 h 259"/>
                <a:gd name="T16" fmla="*/ 34 w 95"/>
                <a:gd name="T17" fmla="*/ 69 h 259"/>
                <a:gd name="T18" fmla="*/ 31 w 95"/>
                <a:gd name="T19" fmla="*/ 57 h 259"/>
                <a:gd name="T20" fmla="*/ 25 w 95"/>
                <a:gd name="T21" fmla="*/ 45 h 259"/>
                <a:gd name="T22" fmla="*/ 22 w 95"/>
                <a:gd name="T23" fmla="*/ 30 h 259"/>
                <a:gd name="T24" fmla="*/ 18 w 95"/>
                <a:gd name="T25" fmla="*/ 22 h 259"/>
                <a:gd name="T26" fmla="*/ 35 w 95"/>
                <a:gd name="T27" fmla="*/ 33 h 259"/>
                <a:gd name="T28" fmla="*/ 27 w 95"/>
                <a:gd name="T29" fmla="*/ 18 h 259"/>
                <a:gd name="T30" fmla="*/ 30 w 95"/>
                <a:gd name="T31" fmla="*/ 18 h 259"/>
                <a:gd name="T32" fmla="*/ 52 w 95"/>
                <a:gd name="T33" fmla="*/ 48 h 259"/>
                <a:gd name="T34" fmla="*/ 25 w 95"/>
                <a:gd name="T35" fmla="*/ 0 h 259"/>
                <a:gd name="T36" fmla="*/ 26 w 95"/>
                <a:gd name="T37" fmla="*/ 12 h 259"/>
                <a:gd name="T38" fmla="*/ 19 w 95"/>
                <a:gd name="T39" fmla="*/ 14 h 259"/>
                <a:gd name="T40" fmla="*/ 16 w 95"/>
                <a:gd name="T41" fmla="*/ 14 h 259"/>
                <a:gd name="T42" fmla="*/ 10 w 95"/>
                <a:gd name="T43" fmla="*/ 31 h 259"/>
                <a:gd name="T44" fmla="*/ 13 w 95"/>
                <a:gd name="T45" fmla="*/ 52 h 259"/>
                <a:gd name="T46" fmla="*/ 18 w 95"/>
                <a:gd name="T47" fmla="*/ 69 h 259"/>
                <a:gd name="T48" fmla="*/ 10 w 95"/>
                <a:gd name="T49" fmla="*/ 61 h 259"/>
                <a:gd name="T50" fmla="*/ 6 w 95"/>
                <a:gd name="T51" fmla="*/ 51 h 259"/>
                <a:gd name="T52" fmla="*/ 5 w 95"/>
                <a:gd name="T53" fmla="*/ 61 h 259"/>
                <a:gd name="T54" fmla="*/ 10 w 95"/>
                <a:gd name="T55" fmla="*/ 74 h 259"/>
                <a:gd name="T56" fmla="*/ 12 w 95"/>
                <a:gd name="T57" fmla="*/ 88 h 259"/>
                <a:gd name="T58" fmla="*/ 20 w 95"/>
                <a:gd name="T59" fmla="*/ 101 h 259"/>
                <a:gd name="T60" fmla="*/ 29 w 95"/>
                <a:gd name="T61" fmla="*/ 118 h 259"/>
                <a:gd name="T62" fmla="*/ 41 w 95"/>
                <a:gd name="T63" fmla="*/ 141 h 259"/>
                <a:gd name="T64" fmla="*/ 42 w 95"/>
                <a:gd name="T65" fmla="*/ 144 h 259"/>
                <a:gd name="T66" fmla="*/ 55 w 95"/>
                <a:gd name="T67" fmla="*/ 173 h 259"/>
                <a:gd name="T68" fmla="*/ 59 w 95"/>
                <a:gd name="T69" fmla="*/ 183 h 259"/>
                <a:gd name="T70" fmla="*/ 61 w 95"/>
                <a:gd name="T71" fmla="*/ 188 h 259"/>
                <a:gd name="T72" fmla="*/ 65 w 95"/>
                <a:gd name="T73" fmla="*/ 199 h 259"/>
                <a:gd name="T74" fmla="*/ 72 w 95"/>
                <a:gd name="T75" fmla="*/ 217 h 259"/>
                <a:gd name="T76" fmla="*/ 81 w 95"/>
                <a:gd name="T77" fmla="*/ 234 h 259"/>
                <a:gd name="T78" fmla="*/ 95 w 95"/>
                <a:gd name="T79" fmla="*/ 259 h 259"/>
                <a:gd name="T80" fmla="*/ 92 w 95"/>
                <a:gd name="T81" fmla="*/ 245 h 259"/>
                <a:gd name="T82" fmla="*/ 86 w 95"/>
                <a:gd name="T83" fmla="*/ 226 h 259"/>
                <a:gd name="T84" fmla="*/ 77 w 95"/>
                <a:gd name="T85" fmla="*/ 204 h 259"/>
                <a:gd name="T86" fmla="*/ 74 w 95"/>
                <a:gd name="T87" fmla="*/ 186 h 259"/>
                <a:gd name="T88" fmla="*/ 78 w 95"/>
                <a:gd name="T89" fmla="*/ 170 h 259"/>
                <a:gd name="T90" fmla="*/ 78 w 95"/>
                <a:gd name="T91" fmla="*/ 159 h 259"/>
                <a:gd name="T92" fmla="*/ 75 w 95"/>
                <a:gd name="T93" fmla="*/ 152 h 259"/>
                <a:gd name="T94" fmla="*/ 72 w 95"/>
                <a:gd name="T95" fmla="*/ 139 h 259"/>
                <a:gd name="T96" fmla="*/ 74 w 95"/>
                <a:gd name="T97" fmla="*/ 135 h 259"/>
                <a:gd name="T98" fmla="*/ 67 w 95"/>
                <a:gd name="T99" fmla="*/ 115 h 259"/>
                <a:gd name="T100" fmla="*/ 61 w 95"/>
                <a:gd name="T101" fmla="*/ 85 h 259"/>
                <a:gd name="T102" fmla="*/ 64 w 95"/>
                <a:gd name="T103" fmla="*/ 92 h 259"/>
                <a:gd name="T104" fmla="*/ 72 w 95"/>
                <a:gd name="T105" fmla="*/ 111 h 259"/>
                <a:gd name="T106" fmla="*/ 80 w 95"/>
                <a:gd name="T107" fmla="*/ 129 h 259"/>
                <a:gd name="T108" fmla="*/ 84 w 95"/>
                <a:gd name="T109" fmla="*/ 115 h 259"/>
                <a:gd name="T110" fmla="*/ 77 w 95"/>
                <a:gd name="T111" fmla="*/ 101 h 259"/>
                <a:gd name="T112" fmla="*/ 69 w 95"/>
                <a:gd name="T113" fmla="*/ 84 h 259"/>
                <a:gd name="T114" fmla="*/ 64 w 95"/>
                <a:gd name="T115" fmla="*/ 70 h 259"/>
                <a:gd name="T116" fmla="*/ 53 w 95"/>
                <a:gd name="T117" fmla="*/ 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5" h="259">
                  <a:moveTo>
                    <a:pt x="42" y="85"/>
                  </a:moveTo>
                  <a:cubicBezTo>
                    <a:pt x="44" y="90"/>
                    <a:pt x="43" y="89"/>
                    <a:pt x="43" y="89"/>
                  </a:cubicBezTo>
                  <a:cubicBezTo>
                    <a:pt x="42" y="90"/>
                    <a:pt x="44" y="91"/>
                    <a:pt x="42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9" y="85"/>
                    <a:pt x="42" y="84"/>
                    <a:pt x="42" y="84"/>
                  </a:cubicBezTo>
                  <a:cubicBezTo>
                    <a:pt x="42" y="85"/>
                    <a:pt x="42" y="85"/>
                    <a:pt x="42" y="85"/>
                  </a:cubicBezTo>
                  <a:close/>
                  <a:moveTo>
                    <a:pt x="37" y="76"/>
                  </a:moveTo>
                  <a:cubicBezTo>
                    <a:pt x="40" y="79"/>
                    <a:pt x="38" y="77"/>
                    <a:pt x="39" y="79"/>
                  </a:cubicBezTo>
                  <a:cubicBezTo>
                    <a:pt x="40" y="81"/>
                    <a:pt x="40" y="81"/>
                    <a:pt x="40" y="83"/>
                  </a:cubicBezTo>
                  <a:cubicBezTo>
                    <a:pt x="37" y="81"/>
                    <a:pt x="38" y="82"/>
                    <a:pt x="37" y="76"/>
                  </a:cubicBezTo>
                  <a:close/>
                  <a:moveTo>
                    <a:pt x="20" y="78"/>
                  </a:moveTo>
                  <a:cubicBezTo>
                    <a:pt x="20" y="76"/>
                    <a:pt x="19" y="76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80"/>
                    <a:pt x="19" y="78"/>
                    <a:pt x="19" y="78"/>
                  </a:cubicBezTo>
                  <a:lnTo>
                    <a:pt x="20" y="78"/>
                  </a:lnTo>
                  <a:close/>
                  <a:moveTo>
                    <a:pt x="34" y="69"/>
                  </a:moveTo>
                  <a:cubicBezTo>
                    <a:pt x="36" y="71"/>
                    <a:pt x="37" y="69"/>
                    <a:pt x="35" y="73"/>
                  </a:cubicBezTo>
                  <a:cubicBezTo>
                    <a:pt x="33" y="72"/>
                    <a:pt x="33" y="72"/>
                    <a:pt x="34" y="69"/>
                  </a:cubicBezTo>
                  <a:close/>
                  <a:moveTo>
                    <a:pt x="25" y="45"/>
                  </a:moveTo>
                  <a:cubicBezTo>
                    <a:pt x="27" y="47"/>
                    <a:pt x="30" y="51"/>
                    <a:pt x="31" y="57"/>
                  </a:cubicBezTo>
                  <a:cubicBezTo>
                    <a:pt x="27" y="57"/>
                    <a:pt x="29" y="57"/>
                    <a:pt x="27" y="51"/>
                  </a:cubicBezTo>
                  <a:cubicBezTo>
                    <a:pt x="26" y="49"/>
                    <a:pt x="24" y="48"/>
                    <a:pt x="25" y="45"/>
                  </a:cubicBezTo>
                  <a:close/>
                  <a:moveTo>
                    <a:pt x="21" y="24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19" y="28"/>
                    <a:pt x="21" y="30"/>
                    <a:pt x="19" y="26"/>
                  </a:cubicBezTo>
                  <a:cubicBezTo>
                    <a:pt x="18" y="24"/>
                    <a:pt x="17" y="25"/>
                    <a:pt x="18" y="22"/>
                  </a:cubicBezTo>
                  <a:cubicBezTo>
                    <a:pt x="20" y="22"/>
                    <a:pt x="20" y="22"/>
                    <a:pt x="21" y="24"/>
                  </a:cubicBezTo>
                  <a:close/>
                  <a:moveTo>
                    <a:pt x="35" y="33"/>
                  </a:moveTo>
                  <a:cubicBezTo>
                    <a:pt x="32" y="28"/>
                    <a:pt x="32" y="33"/>
                    <a:pt x="31" y="26"/>
                  </a:cubicBezTo>
                  <a:cubicBezTo>
                    <a:pt x="29" y="19"/>
                    <a:pt x="29" y="23"/>
                    <a:pt x="27" y="18"/>
                  </a:cubicBezTo>
                  <a:cubicBezTo>
                    <a:pt x="28" y="16"/>
                    <a:pt x="29" y="17"/>
                    <a:pt x="31" y="16"/>
                  </a:cubicBezTo>
                  <a:cubicBezTo>
                    <a:pt x="30" y="18"/>
                    <a:pt x="30" y="14"/>
                    <a:pt x="30" y="18"/>
                  </a:cubicBezTo>
                  <a:cubicBezTo>
                    <a:pt x="31" y="20"/>
                    <a:pt x="34" y="28"/>
                    <a:pt x="35" y="33"/>
                  </a:cubicBezTo>
                  <a:close/>
                  <a:moveTo>
                    <a:pt x="52" y="48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7" y="1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3" y="10"/>
                    <a:pt x="17" y="3"/>
                    <a:pt x="18" y="12"/>
                  </a:cubicBezTo>
                  <a:cubicBezTo>
                    <a:pt x="18" y="12"/>
                    <a:pt x="19" y="14"/>
                    <a:pt x="19" y="14"/>
                  </a:cubicBezTo>
                  <a:cubicBezTo>
                    <a:pt x="20" y="21"/>
                    <a:pt x="18" y="18"/>
                    <a:pt x="18" y="19"/>
                  </a:cubicBezTo>
                  <a:cubicBezTo>
                    <a:pt x="16" y="17"/>
                    <a:pt x="16" y="17"/>
                    <a:pt x="16" y="14"/>
                  </a:cubicBezTo>
                  <a:cubicBezTo>
                    <a:pt x="12" y="14"/>
                    <a:pt x="14" y="13"/>
                    <a:pt x="12" y="16"/>
                  </a:cubicBezTo>
                  <a:cubicBezTo>
                    <a:pt x="9" y="20"/>
                    <a:pt x="9" y="26"/>
                    <a:pt x="10" y="3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6"/>
                    <a:pt x="12" y="41"/>
                    <a:pt x="13" y="52"/>
                  </a:cubicBezTo>
                  <a:cubicBezTo>
                    <a:pt x="16" y="55"/>
                    <a:pt x="14" y="54"/>
                    <a:pt x="15" y="60"/>
                  </a:cubicBezTo>
                  <a:cubicBezTo>
                    <a:pt x="16" y="64"/>
                    <a:pt x="17" y="65"/>
                    <a:pt x="1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4"/>
                    <a:pt x="10" y="65"/>
                    <a:pt x="10" y="61"/>
                  </a:cubicBezTo>
                  <a:cubicBezTo>
                    <a:pt x="7" y="61"/>
                    <a:pt x="7" y="58"/>
                    <a:pt x="7" y="54"/>
                  </a:cubicBezTo>
                  <a:cubicBezTo>
                    <a:pt x="6" y="49"/>
                    <a:pt x="7" y="54"/>
                    <a:pt x="6" y="51"/>
                  </a:cubicBezTo>
                  <a:cubicBezTo>
                    <a:pt x="4" y="47"/>
                    <a:pt x="6" y="50"/>
                    <a:pt x="4" y="47"/>
                  </a:cubicBezTo>
                  <a:cubicBezTo>
                    <a:pt x="1" y="51"/>
                    <a:pt x="0" y="59"/>
                    <a:pt x="5" y="61"/>
                  </a:cubicBezTo>
                  <a:cubicBezTo>
                    <a:pt x="5" y="67"/>
                    <a:pt x="6" y="65"/>
                    <a:pt x="7" y="69"/>
                  </a:cubicBezTo>
                  <a:cubicBezTo>
                    <a:pt x="8" y="72"/>
                    <a:pt x="7" y="73"/>
                    <a:pt x="10" y="74"/>
                  </a:cubicBezTo>
                  <a:cubicBezTo>
                    <a:pt x="9" y="79"/>
                    <a:pt x="11" y="82"/>
                    <a:pt x="13" y="8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93"/>
                    <a:pt x="14" y="88"/>
                    <a:pt x="17" y="96"/>
                  </a:cubicBezTo>
                  <a:cubicBezTo>
                    <a:pt x="18" y="97"/>
                    <a:pt x="19" y="98"/>
                    <a:pt x="20" y="10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22"/>
                    <a:pt x="33" y="125"/>
                    <a:pt x="35" y="129"/>
                  </a:cubicBezTo>
                  <a:cubicBezTo>
                    <a:pt x="38" y="133"/>
                    <a:pt x="38" y="137"/>
                    <a:pt x="41" y="141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4" y="151"/>
                    <a:pt x="46" y="152"/>
                    <a:pt x="48" y="160"/>
                  </a:cubicBezTo>
                  <a:cubicBezTo>
                    <a:pt x="50" y="161"/>
                    <a:pt x="54" y="170"/>
                    <a:pt x="55" y="173"/>
                  </a:cubicBezTo>
                  <a:cubicBezTo>
                    <a:pt x="55" y="173"/>
                    <a:pt x="55" y="174"/>
                    <a:pt x="55" y="17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5"/>
                    <a:pt x="59" y="185"/>
                    <a:pt x="61" y="187"/>
                  </a:cubicBezTo>
                  <a:cubicBezTo>
                    <a:pt x="61" y="187"/>
                    <a:pt x="61" y="188"/>
                    <a:pt x="61" y="188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5" y="199"/>
                    <a:pt x="65" y="199"/>
                    <a:pt x="65" y="199"/>
                  </a:cubicBezTo>
                  <a:cubicBezTo>
                    <a:pt x="68" y="204"/>
                    <a:pt x="69" y="210"/>
                    <a:pt x="71" y="215"/>
                  </a:cubicBezTo>
                  <a:cubicBezTo>
                    <a:pt x="71" y="215"/>
                    <a:pt x="72" y="217"/>
                    <a:pt x="72" y="217"/>
                  </a:cubicBezTo>
                  <a:cubicBezTo>
                    <a:pt x="72" y="217"/>
                    <a:pt x="72" y="217"/>
                    <a:pt x="73" y="217"/>
                  </a:cubicBezTo>
                  <a:cubicBezTo>
                    <a:pt x="81" y="234"/>
                    <a:pt x="81" y="234"/>
                    <a:pt x="81" y="234"/>
                  </a:cubicBezTo>
                  <a:cubicBezTo>
                    <a:pt x="83" y="239"/>
                    <a:pt x="88" y="256"/>
                    <a:pt x="88" y="259"/>
                  </a:cubicBezTo>
                  <a:cubicBezTo>
                    <a:pt x="95" y="259"/>
                    <a:pt x="95" y="259"/>
                    <a:pt x="95" y="259"/>
                  </a:cubicBezTo>
                  <a:cubicBezTo>
                    <a:pt x="94" y="255"/>
                    <a:pt x="94" y="254"/>
                    <a:pt x="92" y="252"/>
                  </a:cubicBezTo>
                  <a:cubicBezTo>
                    <a:pt x="92" y="249"/>
                    <a:pt x="93" y="249"/>
                    <a:pt x="92" y="245"/>
                  </a:cubicBezTo>
                  <a:cubicBezTo>
                    <a:pt x="92" y="243"/>
                    <a:pt x="91" y="243"/>
                    <a:pt x="91" y="242"/>
                  </a:cubicBezTo>
                  <a:cubicBezTo>
                    <a:pt x="88" y="237"/>
                    <a:pt x="88" y="232"/>
                    <a:pt x="86" y="226"/>
                  </a:cubicBezTo>
                  <a:cubicBezTo>
                    <a:pt x="84" y="222"/>
                    <a:pt x="85" y="218"/>
                    <a:pt x="83" y="214"/>
                  </a:cubicBezTo>
                  <a:cubicBezTo>
                    <a:pt x="81" y="209"/>
                    <a:pt x="82" y="206"/>
                    <a:pt x="77" y="204"/>
                  </a:cubicBezTo>
                  <a:cubicBezTo>
                    <a:pt x="76" y="196"/>
                    <a:pt x="79" y="193"/>
                    <a:pt x="76" y="188"/>
                  </a:cubicBezTo>
                  <a:cubicBezTo>
                    <a:pt x="75" y="187"/>
                    <a:pt x="76" y="187"/>
                    <a:pt x="74" y="186"/>
                  </a:cubicBezTo>
                  <a:cubicBezTo>
                    <a:pt x="75" y="181"/>
                    <a:pt x="75" y="182"/>
                    <a:pt x="74" y="178"/>
                  </a:cubicBezTo>
                  <a:cubicBezTo>
                    <a:pt x="81" y="180"/>
                    <a:pt x="78" y="175"/>
                    <a:pt x="78" y="170"/>
                  </a:cubicBezTo>
                  <a:cubicBezTo>
                    <a:pt x="78" y="163"/>
                    <a:pt x="81" y="170"/>
                    <a:pt x="80" y="164"/>
                  </a:cubicBezTo>
                  <a:cubicBezTo>
                    <a:pt x="79" y="162"/>
                    <a:pt x="78" y="164"/>
                    <a:pt x="78" y="159"/>
                  </a:cubicBezTo>
                  <a:cubicBezTo>
                    <a:pt x="76" y="160"/>
                    <a:pt x="78" y="161"/>
                    <a:pt x="75" y="159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1" y="150"/>
                    <a:pt x="72" y="153"/>
                    <a:pt x="71" y="147"/>
                  </a:cubicBezTo>
                  <a:cubicBezTo>
                    <a:pt x="71" y="143"/>
                    <a:pt x="72" y="143"/>
                    <a:pt x="72" y="139"/>
                  </a:cubicBezTo>
                  <a:cubicBezTo>
                    <a:pt x="75" y="140"/>
                    <a:pt x="72" y="141"/>
                    <a:pt x="75" y="139"/>
                  </a:cubicBezTo>
                  <a:cubicBezTo>
                    <a:pt x="75" y="137"/>
                    <a:pt x="75" y="138"/>
                    <a:pt x="74" y="135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68" y="122"/>
                    <a:pt x="68" y="118"/>
                    <a:pt x="67" y="115"/>
                  </a:cubicBezTo>
                  <a:cubicBezTo>
                    <a:pt x="64" y="109"/>
                    <a:pt x="61" y="102"/>
                    <a:pt x="59" y="96"/>
                  </a:cubicBezTo>
                  <a:cubicBezTo>
                    <a:pt x="57" y="90"/>
                    <a:pt x="54" y="86"/>
                    <a:pt x="61" y="85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7"/>
                    <a:pt x="64" y="95"/>
                    <a:pt x="65" y="99"/>
                  </a:cubicBezTo>
                  <a:cubicBezTo>
                    <a:pt x="67" y="104"/>
                    <a:pt x="70" y="107"/>
                    <a:pt x="72" y="111"/>
                  </a:cubicBezTo>
                  <a:cubicBezTo>
                    <a:pt x="72" y="113"/>
                    <a:pt x="75" y="120"/>
                    <a:pt x="76" y="122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28"/>
                    <a:pt x="83" y="128"/>
                    <a:pt x="84" y="127"/>
                  </a:cubicBezTo>
                  <a:cubicBezTo>
                    <a:pt x="84" y="124"/>
                    <a:pt x="83" y="118"/>
                    <a:pt x="84" y="115"/>
                  </a:cubicBezTo>
                  <a:cubicBezTo>
                    <a:pt x="80" y="115"/>
                    <a:pt x="80" y="115"/>
                    <a:pt x="79" y="110"/>
                  </a:cubicBezTo>
                  <a:cubicBezTo>
                    <a:pt x="77" y="106"/>
                    <a:pt x="78" y="105"/>
                    <a:pt x="77" y="101"/>
                  </a:cubicBezTo>
                  <a:cubicBezTo>
                    <a:pt x="76" y="99"/>
                    <a:pt x="75" y="96"/>
                    <a:pt x="74" y="94"/>
                  </a:cubicBezTo>
                  <a:cubicBezTo>
                    <a:pt x="72" y="87"/>
                    <a:pt x="72" y="90"/>
                    <a:pt x="69" y="84"/>
                  </a:cubicBezTo>
                  <a:cubicBezTo>
                    <a:pt x="69" y="84"/>
                    <a:pt x="68" y="82"/>
                    <a:pt x="68" y="82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65"/>
                    <a:pt x="59" y="63"/>
                    <a:pt x="57" y="56"/>
                  </a:cubicBezTo>
                  <a:cubicBezTo>
                    <a:pt x="56" y="54"/>
                    <a:pt x="54" y="50"/>
                    <a:pt x="53" y="48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" name="Freeform 66"/>
            <p:cNvSpPr>
              <a:spLocks noEditPoints="1"/>
            </p:cNvSpPr>
            <p:nvPr/>
          </p:nvSpPr>
          <p:spPr bwMode="auto">
            <a:xfrm>
              <a:off x="4149695" y="6026929"/>
              <a:ext cx="65751" cy="334237"/>
            </a:xfrm>
            <a:custGeom>
              <a:avLst/>
              <a:gdLst>
                <a:gd name="T0" fmla="*/ 16 w 65"/>
                <a:gd name="T1" fmla="*/ 262 h 332"/>
                <a:gd name="T2" fmla="*/ 24 w 65"/>
                <a:gd name="T3" fmla="*/ 262 h 332"/>
                <a:gd name="T4" fmla="*/ 24 w 65"/>
                <a:gd name="T5" fmla="*/ 262 h 332"/>
                <a:gd name="T6" fmla="*/ 33 w 65"/>
                <a:gd name="T7" fmla="*/ 167 h 332"/>
                <a:gd name="T8" fmla="*/ 46 w 65"/>
                <a:gd name="T9" fmla="*/ 77 h 332"/>
                <a:gd name="T10" fmla="*/ 49 w 65"/>
                <a:gd name="T11" fmla="*/ 84 h 332"/>
                <a:gd name="T12" fmla="*/ 44 w 65"/>
                <a:gd name="T13" fmla="*/ 130 h 332"/>
                <a:gd name="T14" fmla="*/ 38 w 65"/>
                <a:gd name="T15" fmla="*/ 155 h 332"/>
                <a:gd name="T16" fmla="*/ 37 w 65"/>
                <a:gd name="T17" fmla="*/ 167 h 332"/>
                <a:gd name="T18" fmla="*/ 35 w 65"/>
                <a:gd name="T19" fmla="*/ 154 h 332"/>
                <a:gd name="T20" fmla="*/ 36 w 65"/>
                <a:gd name="T21" fmla="*/ 136 h 332"/>
                <a:gd name="T22" fmla="*/ 38 w 65"/>
                <a:gd name="T23" fmla="*/ 118 h 332"/>
                <a:gd name="T24" fmla="*/ 40 w 65"/>
                <a:gd name="T25" fmla="*/ 86 h 332"/>
                <a:gd name="T26" fmla="*/ 44 w 65"/>
                <a:gd name="T27" fmla="*/ 90 h 332"/>
                <a:gd name="T28" fmla="*/ 42 w 65"/>
                <a:gd name="T29" fmla="*/ 80 h 332"/>
                <a:gd name="T30" fmla="*/ 50 w 65"/>
                <a:gd name="T31" fmla="*/ 60 h 332"/>
                <a:gd name="T32" fmla="*/ 48 w 65"/>
                <a:gd name="T33" fmla="*/ 66 h 332"/>
                <a:gd name="T34" fmla="*/ 53 w 65"/>
                <a:gd name="T35" fmla="*/ 26 h 332"/>
                <a:gd name="T36" fmla="*/ 50 w 65"/>
                <a:gd name="T37" fmla="*/ 9 h 332"/>
                <a:gd name="T38" fmla="*/ 43 w 65"/>
                <a:gd name="T39" fmla="*/ 55 h 332"/>
                <a:gd name="T40" fmla="*/ 43 w 65"/>
                <a:gd name="T41" fmla="*/ 24 h 332"/>
                <a:gd name="T42" fmla="*/ 38 w 65"/>
                <a:gd name="T43" fmla="*/ 28 h 332"/>
                <a:gd name="T44" fmla="*/ 23 w 65"/>
                <a:gd name="T45" fmla="*/ 159 h 332"/>
                <a:gd name="T46" fmla="*/ 18 w 65"/>
                <a:gd name="T47" fmla="*/ 203 h 332"/>
                <a:gd name="T48" fmla="*/ 8 w 65"/>
                <a:gd name="T49" fmla="*/ 241 h 332"/>
                <a:gd name="T50" fmla="*/ 3 w 65"/>
                <a:gd name="T51" fmla="*/ 294 h 332"/>
                <a:gd name="T52" fmla="*/ 10 w 65"/>
                <a:gd name="T53" fmla="*/ 308 h 332"/>
                <a:gd name="T54" fmla="*/ 14 w 65"/>
                <a:gd name="T55" fmla="*/ 288 h 332"/>
                <a:gd name="T56" fmla="*/ 16 w 65"/>
                <a:gd name="T57" fmla="*/ 296 h 332"/>
                <a:gd name="T58" fmla="*/ 21 w 65"/>
                <a:gd name="T59" fmla="*/ 332 h 332"/>
                <a:gd name="T60" fmla="*/ 27 w 65"/>
                <a:gd name="T61" fmla="*/ 312 h 332"/>
                <a:gd name="T62" fmla="*/ 33 w 65"/>
                <a:gd name="T63" fmla="*/ 228 h 332"/>
                <a:gd name="T64" fmla="*/ 27 w 65"/>
                <a:gd name="T65" fmla="*/ 228 h 332"/>
                <a:gd name="T66" fmla="*/ 22 w 65"/>
                <a:gd name="T67" fmla="*/ 233 h 332"/>
                <a:gd name="T68" fmla="*/ 23 w 65"/>
                <a:gd name="T69" fmla="*/ 220 h 332"/>
                <a:gd name="T70" fmla="*/ 30 w 65"/>
                <a:gd name="T71" fmla="*/ 175 h 332"/>
                <a:gd name="T72" fmla="*/ 34 w 65"/>
                <a:gd name="T73" fmla="*/ 178 h 332"/>
                <a:gd name="T74" fmla="*/ 29 w 65"/>
                <a:gd name="T75" fmla="*/ 219 h 332"/>
                <a:gd name="T76" fmla="*/ 40 w 65"/>
                <a:gd name="T77" fmla="*/ 230 h 332"/>
                <a:gd name="T78" fmla="*/ 44 w 65"/>
                <a:gd name="T79" fmla="*/ 222 h 332"/>
                <a:gd name="T80" fmla="*/ 49 w 65"/>
                <a:gd name="T81" fmla="*/ 191 h 332"/>
                <a:gd name="T82" fmla="*/ 52 w 65"/>
                <a:gd name="T83" fmla="*/ 171 h 332"/>
                <a:gd name="T84" fmla="*/ 55 w 65"/>
                <a:gd name="T85" fmla="*/ 122 h 332"/>
                <a:gd name="T86" fmla="*/ 61 w 65"/>
                <a:gd name="T87" fmla="*/ 71 h 332"/>
                <a:gd name="T88" fmla="*/ 65 w 65"/>
                <a:gd name="T89" fmla="*/ 39 h 332"/>
                <a:gd name="T90" fmla="*/ 59 w 65"/>
                <a:gd name="T91" fmla="*/ 54 h 332"/>
                <a:gd name="T92" fmla="*/ 56 w 65"/>
                <a:gd name="T93" fmla="*/ 77 h 332"/>
                <a:gd name="T94" fmla="*/ 54 w 65"/>
                <a:gd name="T95" fmla="*/ 80 h 332"/>
                <a:gd name="T96" fmla="*/ 60 w 65"/>
                <a:gd name="T97" fmla="*/ 29 h 332"/>
                <a:gd name="T98" fmla="*/ 52 w 65"/>
                <a:gd name="T99" fmla="*/ 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332">
                  <a:moveTo>
                    <a:pt x="17" y="266"/>
                  </a:moveTo>
                  <a:cubicBezTo>
                    <a:pt x="17" y="270"/>
                    <a:pt x="17" y="267"/>
                    <a:pt x="16" y="268"/>
                  </a:cubicBezTo>
                  <a:cubicBezTo>
                    <a:pt x="16" y="267"/>
                    <a:pt x="15" y="267"/>
                    <a:pt x="16" y="262"/>
                  </a:cubicBezTo>
                  <a:cubicBezTo>
                    <a:pt x="18" y="264"/>
                    <a:pt x="18" y="259"/>
                    <a:pt x="17" y="265"/>
                  </a:cubicBezTo>
                  <a:lnTo>
                    <a:pt x="17" y="266"/>
                  </a:lnTo>
                  <a:close/>
                  <a:moveTo>
                    <a:pt x="24" y="262"/>
                  </a:moveTo>
                  <a:cubicBezTo>
                    <a:pt x="22" y="261"/>
                    <a:pt x="23" y="264"/>
                    <a:pt x="22" y="259"/>
                  </a:cubicBezTo>
                  <a:cubicBezTo>
                    <a:pt x="22" y="254"/>
                    <a:pt x="25" y="235"/>
                    <a:pt x="26" y="233"/>
                  </a:cubicBezTo>
                  <a:cubicBezTo>
                    <a:pt x="27" y="238"/>
                    <a:pt x="21" y="258"/>
                    <a:pt x="24" y="262"/>
                  </a:cubicBezTo>
                  <a:close/>
                  <a:moveTo>
                    <a:pt x="32" y="172"/>
                  </a:moveTo>
                  <a:cubicBezTo>
                    <a:pt x="32" y="172"/>
                    <a:pt x="30" y="172"/>
                    <a:pt x="31" y="168"/>
                  </a:cubicBezTo>
                  <a:cubicBezTo>
                    <a:pt x="32" y="166"/>
                    <a:pt x="31" y="168"/>
                    <a:pt x="33" y="167"/>
                  </a:cubicBezTo>
                  <a:lnTo>
                    <a:pt x="32" y="172"/>
                  </a:lnTo>
                  <a:close/>
                  <a:moveTo>
                    <a:pt x="44" y="90"/>
                  </a:moveTo>
                  <a:cubicBezTo>
                    <a:pt x="47" y="86"/>
                    <a:pt x="43" y="86"/>
                    <a:pt x="46" y="77"/>
                  </a:cubicBezTo>
                  <a:cubicBezTo>
                    <a:pt x="48" y="70"/>
                    <a:pt x="47" y="72"/>
                    <a:pt x="49" y="71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9" y="78"/>
                    <a:pt x="49" y="79"/>
                    <a:pt x="49" y="84"/>
                  </a:cubicBezTo>
                  <a:cubicBezTo>
                    <a:pt x="49" y="84"/>
                    <a:pt x="48" y="84"/>
                    <a:pt x="48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7" y="90"/>
                    <a:pt x="44" y="121"/>
                    <a:pt x="44" y="130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3" y="138"/>
                    <a:pt x="40" y="143"/>
                    <a:pt x="38" y="154"/>
                  </a:cubicBezTo>
                  <a:cubicBezTo>
                    <a:pt x="38" y="154"/>
                    <a:pt x="38" y="154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6" y="167"/>
                    <a:pt x="36" y="166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53"/>
                    <a:pt x="33" y="156"/>
                    <a:pt x="35" y="154"/>
                  </a:cubicBezTo>
                  <a:cubicBezTo>
                    <a:pt x="38" y="151"/>
                    <a:pt x="36" y="152"/>
                    <a:pt x="36" y="149"/>
                  </a:cubicBezTo>
                  <a:cubicBezTo>
                    <a:pt x="36" y="147"/>
                    <a:pt x="38" y="151"/>
                    <a:pt x="36" y="145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8" y="135"/>
                    <a:pt x="38" y="135"/>
                    <a:pt x="39" y="134"/>
                  </a:cubicBezTo>
                  <a:cubicBezTo>
                    <a:pt x="38" y="129"/>
                    <a:pt x="39" y="125"/>
                    <a:pt x="40" y="120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2"/>
                    <a:pt x="38" y="109"/>
                    <a:pt x="39" y="103"/>
                  </a:cubicBezTo>
                  <a:cubicBezTo>
                    <a:pt x="39" y="90"/>
                    <a:pt x="38" y="90"/>
                    <a:pt x="40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4" y="87"/>
                    <a:pt x="41" y="84"/>
                    <a:pt x="42" y="88"/>
                  </a:cubicBezTo>
                  <a:cubicBezTo>
                    <a:pt x="44" y="90"/>
                    <a:pt x="42" y="88"/>
                    <a:pt x="44" y="90"/>
                  </a:cubicBezTo>
                  <a:close/>
                  <a:moveTo>
                    <a:pt x="38" y="77"/>
                  </a:moveTo>
                  <a:cubicBezTo>
                    <a:pt x="42" y="75"/>
                    <a:pt x="40" y="70"/>
                    <a:pt x="42" y="62"/>
                  </a:cubicBezTo>
                  <a:cubicBezTo>
                    <a:pt x="44" y="65"/>
                    <a:pt x="42" y="74"/>
                    <a:pt x="42" y="80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0"/>
                    <a:pt x="39" y="79"/>
                    <a:pt x="38" y="77"/>
                  </a:cubicBezTo>
                  <a:close/>
                  <a:moveTo>
                    <a:pt x="50" y="60"/>
                  </a:moveTo>
                  <a:cubicBezTo>
                    <a:pt x="51" y="63"/>
                    <a:pt x="51" y="62"/>
                    <a:pt x="50" y="65"/>
                  </a:cubicBezTo>
                  <a:cubicBezTo>
                    <a:pt x="50" y="65"/>
                    <a:pt x="50" y="65"/>
                    <a:pt x="49" y="65"/>
                  </a:cubicBezTo>
                  <a:cubicBezTo>
                    <a:pt x="47" y="67"/>
                    <a:pt x="49" y="67"/>
                    <a:pt x="48" y="66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9"/>
                    <a:pt x="49" y="57"/>
                    <a:pt x="50" y="60"/>
                  </a:cubicBezTo>
                  <a:close/>
                  <a:moveTo>
                    <a:pt x="53" y="26"/>
                  </a:moveTo>
                  <a:cubicBezTo>
                    <a:pt x="54" y="18"/>
                    <a:pt x="53" y="28"/>
                    <a:pt x="52" y="11"/>
                  </a:cubicBezTo>
                  <a:cubicBezTo>
                    <a:pt x="52" y="0"/>
                    <a:pt x="54" y="2"/>
                    <a:pt x="50" y="2"/>
                  </a:cubicBezTo>
                  <a:cubicBezTo>
                    <a:pt x="49" y="6"/>
                    <a:pt x="49" y="6"/>
                    <a:pt x="50" y="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6"/>
                    <a:pt x="47" y="27"/>
                    <a:pt x="47" y="3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8"/>
                    <a:pt x="43" y="57"/>
                    <a:pt x="43" y="58"/>
                  </a:cubicBezTo>
                  <a:cubicBezTo>
                    <a:pt x="39" y="51"/>
                    <a:pt x="47" y="31"/>
                    <a:pt x="41" y="26"/>
                  </a:cubicBezTo>
                  <a:cubicBezTo>
                    <a:pt x="42" y="26"/>
                    <a:pt x="42" y="25"/>
                    <a:pt x="43" y="24"/>
                  </a:cubicBezTo>
                  <a:cubicBezTo>
                    <a:pt x="43" y="19"/>
                    <a:pt x="43" y="19"/>
                    <a:pt x="44" y="15"/>
                  </a:cubicBezTo>
                  <a:cubicBezTo>
                    <a:pt x="42" y="16"/>
                    <a:pt x="42" y="16"/>
                    <a:pt x="40" y="17"/>
                  </a:cubicBezTo>
                  <a:cubicBezTo>
                    <a:pt x="40" y="22"/>
                    <a:pt x="39" y="24"/>
                    <a:pt x="38" y="28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62"/>
                    <a:pt x="30" y="79"/>
                    <a:pt x="29" y="98"/>
                  </a:cubicBezTo>
                  <a:cubicBezTo>
                    <a:pt x="29" y="124"/>
                    <a:pt x="24" y="146"/>
                    <a:pt x="23" y="159"/>
                  </a:cubicBezTo>
                  <a:cubicBezTo>
                    <a:pt x="23" y="170"/>
                    <a:pt x="23" y="169"/>
                    <a:pt x="22" y="178"/>
                  </a:cubicBezTo>
                  <a:cubicBezTo>
                    <a:pt x="25" y="180"/>
                    <a:pt x="21" y="185"/>
                    <a:pt x="21" y="188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5" y="214"/>
                    <a:pt x="14" y="213"/>
                    <a:pt x="13" y="215"/>
                  </a:cubicBezTo>
                  <a:cubicBezTo>
                    <a:pt x="12" y="225"/>
                    <a:pt x="11" y="231"/>
                    <a:pt x="9" y="238"/>
                  </a:cubicBezTo>
                  <a:cubicBezTo>
                    <a:pt x="8" y="239"/>
                    <a:pt x="9" y="239"/>
                    <a:pt x="8" y="241"/>
                  </a:cubicBezTo>
                  <a:cubicBezTo>
                    <a:pt x="6" y="250"/>
                    <a:pt x="6" y="262"/>
                    <a:pt x="5" y="272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2" y="287"/>
                    <a:pt x="3" y="290"/>
                    <a:pt x="3" y="294"/>
                  </a:cubicBezTo>
                  <a:cubicBezTo>
                    <a:pt x="3" y="297"/>
                    <a:pt x="0" y="306"/>
                    <a:pt x="5" y="303"/>
                  </a:cubicBezTo>
                  <a:cubicBezTo>
                    <a:pt x="4" y="307"/>
                    <a:pt x="4" y="306"/>
                    <a:pt x="6" y="309"/>
                  </a:cubicBezTo>
                  <a:cubicBezTo>
                    <a:pt x="8" y="308"/>
                    <a:pt x="7" y="308"/>
                    <a:pt x="10" y="30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3" y="286"/>
                    <a:pt x="14" y="285"/>
                    <a:pt x="15" y="283"/>
                  </a:cubicBezTo>
                  <a:cubicBezTo>
                    <a:pt x="14" y="288"/>
                    <a:pt x="14" y="288"/>
                    <a:pt x="14" y="288"/>
                  </a:cubicBezTo>
                  <a:cubicBezTo>
                    <a:pt x="17" y="287"/>
                    <a:pt x="16" y="287"/>
                    <a:pt x="19" y="287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6" y="295"/>
                    <a:pt x="16" y="294"/>
                    <a:pt x="16" y="296"/>
                  </a:cubicBezTo>
                  <a:cubicBezTo>
                    <a:pt x="16" y="318"/>
                    <a:pt x="16" y="318"/>
                    <a:pt x="16" y="318"/>
                  </a:cubicBezTo>
                  <a:cubicBezTo>
                    <a:pt x="15" y="323"/>
                    <a:pt x="14" y="324"/>
                    <a:pt x="15" y="329"/>
                  </a:cubicBezTo>
                  <a:cubicBezTo>
                    <a:pt x="21" y="332"/>
                    <a:pt x="21" y="332"/>
                    <a:pt x="21" y="332"/>
                  </a:cubicBezTo>
                  <a:cubicBezTo>
                    <a:pt x="20" y="329"/>
                    <a:pt x="20" y="328"/>
                    <a:pt x="21" y="325"/>
                  </a:cubicBezTo>
                  <a:cubicBezTo>
                    <a:pt x="22" y="329"/>
                    <a:pt x="21" y="327"/>
                    <a:pt x="23" y="328"/>
                  </a:cubicBezTo>
                  <a:cubicBezTo>
                    <a:pt x="23" y="319"/>
                    <a:pt x="25" y="320"/>
                    <a:pt x="27" y="312"/>
                  </a:cubicBezTo>
                  <a:cubicBezTo>
                    <a:pt x="32" y="295"/>
                    <a:pt x="34" y="278"/>
                    <a:pt x="35" y="260"/>
                  </a:cubicBezTo>
                  <a:cubicBezTo>
                    <a:pt x="35" y="249"/>
                    <a:pt x="41" y="240"/>
                    <a:pt x="36" y="230"/>
                  </a:cubicBezTo>
                  <a:cubicBezTo>
                    <a:pt x="35" y="227"/>
                    <a:pt x="37" y="226"/>
                    <a:pt x="33" y="228"/>
                  </a:cubicBezTo>
                  <a:cubicBezTo>
                    <a:pt x="33" y="223"/>
                    <a:pt x="34" y="223"/>
                    <a:pt x="31" y="221"/>
                  </a:cubicBezTo>
                  <a:cubicBezTo>
                    <a:pt x="29" y="223"/>
                    <a:pt x="28" y="226"/>
                    <a:pt x="27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5" y="226"/>
                    <a:pt x="27" y="227"/>
                    <a:pt x="25" y="226"/>
                  </a:cubicBezTo>
                  <a:cubicBezTo>
                    <a:pt x="23" y="230"/>
                    <a:pt x="25" y="230"/>
                    <a:pt x="22" y="233"/>
                  </a:cubicBezTo>
                  <a:cubicBezTo>
                    <a:pt x="23" y="227"/>
                    <a:pt x="22" y="223"/>
                    <a:pt x="18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8" y="219"/>
                    <a:pt x="20" y="219"/>
                    <a:pt x="23" y="220"/>
                  </a:cubicBezTo>
                  <a:cubicBezTo>
                    <a:pt x="24" y="216"/>
                    <a:pt x="25" y="213"/>
                    <a:pt x="26" y="208"/>
                  </a:cubicBezTo>
                  <a:cubicBezTo>
                    <a:pt x="28" y="199"/>
                    <a:pt x="27" y="183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9"/>
                    <a:pt x="29" y="177"/>
                    <a:pt x="31" y="179"/>
                  </a:cubicBezTo>
                  <a:cubicBezTo>
                    <a:pt x="32" y="180"/>
                    <a:pt x="33" y="179"/>
                    <a:pt x="34" y="178"/>
                  </a:cubicBezTo>
                  <a:cubicBezTo>
                    <a:pt x="33" y="186"/>
                    <a:pt x="32" y="191"/>
                    <a:pt x="31" y="200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2" y="206"/>
                    <a:pt x="27" y="211"/>
                    <a:pt x="29" y="219"/>
                  </a:cubicBezTo>
                  <a:cubicBezTo>
                    <a:pt x="31" y="221"/>
                    <a:pt x="34" y="222"/>
                    <a:pt x="35" y="225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40" y="234"/>
                    <a:pt x="40" y="237"/>
                    <a:pt x="41" y="239"/>
                  </a:cubicBezTo>
                  <a:cubicBezTo>
                    <a:pt x="43" y="236"/>
                    <a:pt x="45" y="230"/>
                    <a:pt x="45" y="225"/>
                  </a:cubicBezTo>
                  <a:cubicBezTo>
                    <a:pt x="45" y="224"/>
                    <a:pt x="44" y="225"/>
                    <a:pt x="44" y="222"/>
                  </a:cubicBezTo>
                  <a:cubicBezTo>
                    <a:pt x="44" y="219"/>
                    <a:pt x="45" y="218"/>
                    <a:pt x="46" y="216"/>
                  </a:cubicBezTo>
                  <a:cubicBezTo>
                    <a:pt x="46" y="212"/>
                    <a:pt x="46" y="209"/>
                    <a:pt x="47" y="203"/>
                  </a:cubicBezTo>
                  <a:cubicBezTo>
                    <a:pt x="48" y="198"/>
                    <a:pt x="48" y="196"/>
                    <a:pt x="49" y="191"/>
                  </a:cubicBezTo>
                  <a:cubicBezTo>
                    <a:pt x="49" y="190"/>
                    <a:pt x="50" y="187"/>
                    <a:pt x="50" y="185"/>
                  </a:cubicBezTo>
                  <a:cubicBezTo>
                    <a:pt x="50" y="185"/>
                    <a:pt x="50" y="184"/>
                    <a:pt x="50" y="184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1" y="158"/>
                    <a:pt x="53" y="150"/>
                    <a:pt x="53" y="138"/>
                  </a:cubicBezTo>
                  <a:cubicBezTo>
                    <a:pt x="52" y="137"/>
                    <a:pt x="52" y="138"/>
                    <a:pt x="54" y="136"/>
                  </a:cubicBezTo>
                  <a:cubicBezTo>
                    <a:pt x="54" y="131"/>
                    <a:pt x="55" y="126"/>
                    <a:pt x="55" y="122"/>
                  </a:cubicBezTo>
                  <a:cubicBezTo>
                    <a:pt x="55" y="116"/>
                    <a:pt x="56" y="115"/>
                    <a:pt x="57" y="110"/>
                  </a:cubicBezTo>
                  <a:cubicBezTo>
                    <a:pt x="57" y="104"/>
                    <a:pt x="57" y="90"/>
                    <a:pt x="59" y="84"/>
                  </a:cubicBezTo>
                  <a:cubicBezTo>
                    <a:pt x="60" y="77"/>
                    <a:pt x="60" y="79"/>
                    <a:pt x="61" y="7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46"/>
                    <a:pt x="62" y="55"/>
                    <a:pt x="64" y="48"/>
                  </a:cubicBezTo>
                  <a:cubicBezTo>
                    <a:pt x="64" y="47"/>
                    <a:pt x="65" y="43"/>
                    <a:pt x="65" y="39"/>
                  </a:cubicBezTo>
                  <a:cubicBezTo>
                    <a:pt x="65" y="37"/>
                    <a:pt x="65" y="38"/>
                    <a:pt x="64" y="37"/>
                  </a:cubicBezTo>
                  <a:cubicBezTo>
                    <a:pt x="61" y="39"/>
                    <a:pt x="63" y="36"/>
                    <a:pt x="62" y="41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8"/>
                    <a:pt x="59" y="59"/>
                    <a:pt x="58" y="63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9"/>
                    <a:pt x="56" y="79"/>
                    <a:pt x="57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2" y="77"/>
                    <a:pt x="53" y="75"/>
                    <a:pt x="54" y="72"/>
                  </a:cubicBezTo>
                  <a:cubicBezTo>
                    <a:pt x="58" y="62"/>
                    <a:pt x="56" y="54"/>
                    <a:pt x="58" y="48"/>
                  </a:cubicBezTo>
                  <a:cubicBezTo>
                    <a:pt x="59" y="42"/>
                    <a:pt x="57" y="32"/>
                    <a:pt x="60" y="29"/>
                  </a:cubicBezTo>
                  <a:cubicBezTo>
                    <a:pt x="54" y="31"/>
                    <a:pt x="60" y="35"/>
                    <a:pt x="53" y="36"/>
                  </a:cubicBezTo>
                  <a:cubicBezTo>
                    <a:pt x="54" y="31"/>
                    <a:pt x="53" y="36"/>
                    <a:pt x="55" y="33"/>
                  </a:cubicBezTo>
                  <a:cubicBezTo>
                    <a:pt x="52" y="34"/>
                    <a:pt x="53" y="33"/>
                    <a:pt x="52" y="32"/>
                  </a:cubicBezTo>
                  <a:cubicBezTo>
                    <a:pt x="52" y="31"/>
                    <a:pt x="52" y="28"/>
                    <a:pt x="52" y="26"/>
                  </a:cubicBezTo>
                  <a:lnTo>
                    <a:pt x="53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" name="Freeform 67"/>
            <p:cNvSpPr>
              <a:spLocks/>
            </p:cNvSpPr>
            <p:nvPr/>
          </p:nvSpPr>
          <p:spPr bwMode="auto">
            <a:xfrm>
              <a:off x="4446359" y="4518559"/>
              <a:ext cx="56358" cy="285706"/>
            </a:xfrm>
            <a:custGeom>
              <a:avLst/>
              <a:gdLst>
                <a:gd name="T0" fmla="*/ 48 w 56"/>
                <a:gd name="T1" fmla="*/ 17 h 284"/>
                <a:gd name="T2" fmla="*/ 47 w 56"/>
                <a:gd name="T3" fmla="*/ 4 h 284"/>
                <a:gd name="T4" fmla="*/ 46 w 56"/>
                <a:gd name="T5" fmla="*/ 3 h 284"/>
                <a:gd name="T6" fmla="*/ 43 w 56"/>
                <a:gd name="T7" fmla="*/ 0 h 284"/>
                <a:gd name="T8" fmla="*/ 41 w 56"/>
                <a:gd name="T9" fmla="*/ 5 h 284"/>
                <a:gd name="T10" fmla="*/ 37 w 56"/>
                <a:gd name="T11" fmla="*/ 34 h 284"/>
                <a:gd name="T12" fmla="*/ 29 w 56"/>
                <a:gd name="T13" fmla="*/ 81 h 284"/>
                <a:gd name="T14" fmla="*/ 26 w 56"/>
                <a:gd name="T15" fmla="*/ 91 h 284"/>
                <a:gd name="T16" fmla="*/ 27 w 56"/>
                <a:gd name="T17" fmla="*/ 84 h 284"/>
                <a:gd name="T18" fmla="*/ 20 w 56"/>
                <a:gd name="T19" fmla="*/ 101 h 284"/>
                <a:gd name="T20" fmla="*/ 16 w 56"/>
                <a:gd name="T21" fmla="*/ 142 h 284"/>
                <a:gd name="T22" fmla="*/ 12 w 56"/>
                <a:gd name="T23" fmla="*/ 163 h 284"/>
                <a:gd name="T24" fmla="*/ 7 w 56"/>
                <a:gd name="T25" fmla="*/ 216 h 284"/>
                <a:gd name="T26" fmla="*/ 6 w 56"/>
                <a:gd name="T27" fmla="*/ 226 h 284"/>
                <a:gd name="T28" fmla="*/ 5 w 56"/>
                <a:gd name="T29" fmla="*/ 247 h 284"/>
                <a:gd name="T30" fmla="*/ 3 w 56"/>
                <a:gd name="T31" fmla="*/ 253 h 284"/>
                <a:gd name="T32" fmla="*/ 3 w 56"/>
                <a:gd name="T33" fmla="*/ 256 h 284"/>
                <a:gd name="T34" fmla="*/ 2 w 56"/>
                <a:gd name="T35" fmla="*/ 257 h 284"/>
                <a:gd name="T36" fmla="*/ 1 w 56"/>
                <a:gd name="T37" fmla="*/ 277 h 284"/>
                <a:gd name="T38" fmla="*/ 5 w 56"/>
                <a:gd name="T39" fmla="*/ 278 h 284"/>
                <a:gd name="T40" fmla="*/ 5 w 56"/>
                <a:gd name="T41" fmla="*/ 283 h 284"/>
                <a:gd name="T42" fmla="*/ 10 w 56"/>
                <a:gd name="T43" fmla="*/ 284 h 284"/>
                <a:gd name="T44" fmla="*/ 12 w 56"/>
                <a:gd name="T45" fmla="*/ 274 h 284"/>
                <a:gd name="T46" fmla="*/ 12 w 56"/>
                <a:gd name="T47" fmla="*/ 270 h 284"/>
                <a:gd name="T48" fmla="*/ 16 w 56"/>
                <a:gd name="T49" fmla="*/ 272 h 284"/>
                <a:gd name="T50" fmla="*/ 13 w 56"/>
                <a:gd name="T51" fmla="*/ 267 h 284"/>
                <a:gd name="T52" fmla="*/ 15 w 56"/>
                <a:gd name="T53" fmla="*/ 257 h 284"/>
                <a:gd name="T54" fmla="*/ 20 w 56"/>
                <a:gd name="T55" fmla="*/ 249 h 284"/>
                <a:gd name="T56" fmla="*/ 26 w 56"/>
                <a:gd name="T57" fmla="*/ 229 h 284"/>
                <a:gd name="T58" fmla="*/ 29 w 56"/>
                <a:gd name="T59" fmla="*/ 220 h 284"/>
                <a:gd name="T60" fmla="*/ 27 w 56"/>
                <a:gd name="T61" fmla="*/ 217 h 284"/>
                <a:gd name="T62" fmla="*/ 33 w 56"/>
                <a:gd name="T63" fmla="*/ 209 h 284"/>
                <a:gd name="T64" fmla="*/ 35 w 56"/>
                <a:gd name="T65" fmla="*/ 197 h 284"/>
                <a:gd name="T66" fmla="*/ 35 w 56"/>
                <a:gd name="T67" fmla="*/ 190 h 284"/>
                <a:gd name="T68" fmla="*/ 36 w 56"/>
                <a:gd name="T69" fmla="*/ 185 h 284"/>
                <a:gd name="T70" fmla="*/ 39 w 56"/>
                <a:gd name="T71" fmla="*/ 183 h 284"/>
                <a:gd name="T72" fmla="*/ 40 w 56"/>
                <a:gd name="T73" fmla="*/ 181 h 284"/>
                <a:gd name="T74" fmla="*/ 41 w 56"/>
                <a:gd name="T75" fmla="*/ 176 h 284"/>
                <a:gd name="T76" fmla="*/ 46 w 56"/>
                <a:gd name="T77" fmla="*/ 155 h 284"/>
                <a:gd name="T78" fmla="*/ 52 w 56"/>
                <a:gd name="T79" fmla="*/ 75 h 284"/>
                <a:gd name="T80" fmla="*/ 53 w 56"/>
                <a:gd name="T81" fmla="*/ 65 h 284"/>
                <a:gd name="T82" fmla="*/ 56 w 56"/>
                <a:gd name="T83" fmla="*/ 37 h 284"/>
                <a:gd name="T84" fmla="*/ 50 w 56"/>
                <a:gd name="T85" fmla="*/ 38 h 284"/>
                <a:gd name="T86" fmla="*/ 43 w 56"/>
                <a:gd name="T87" fmla="*/ 84 h 284"/>
                <a:gd name="T88" fmla="*/ 45 w 56"/>
                <a:gd name="T89" fmla="*/ 57 h 284"/>
                <a:gd name="T90" fmla="*/ 45 w 56"/>
                <a:gd name="T91" fmla="*/ 50 h 284"/>
                <a:gd name="T92" fmla="*/ 46 w 56"/>
                <a:gd name="T93" fmla="*/ 33 h 284"/>
                <a:gd name="T94" fmla="*/ 47 w 56"/>
                <a:gd name="T95" fmla="*/ 25 h 284"/>
                <a:gd name="T96" fmla="*/ 47 w 56"/>
                <a:gd name="T97" fmla="*/ 20 h 284"/>
                <a:gd name="T98" fmla="*/ 47 w 56"/>
                <a:gd name="T99" fmla="*/ 19 h 284"/>
                <a:gd name="T100" fmla="*/ 47 w 56"/>
                <a:gd name="T101" fmla="*/ 17 h 284"/>
                <a:gd name="T102" fmla="*/ 47 w 56"/>
                <a:gd name="T103" fmla="*/ 17 h 284"/>
                <a:gd name="T104" fmla="*/ 48 w 56"/>
                <a:gd name="T105" fmla="*/ 1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284">
                  <a:moveTo>
                    <a:pt x="48" y="17"/>
                  </a:moveTo>
                  <a:cubicBezTo>
                    <a:pt x="46" y="14"/>
                    <a:pt x="47" y="15"/>
                    <a:pt x="47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1"/>
                    <a:pt x="45" y="0"/>
                    <a:pt x="43" y="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15"/>
                    <a:pt x="37" y="23"/>
                    <a:pt x="37" y="34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94"/>
                    <a:pt x="29" y="89"/>
                    <a:pt x="26" y="9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84"/>
                    <a:pt x="24" y="87"/>
                    <a:pt x="20" y="10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5" y="150"/>
                    <a:pt x="14" y="155"/>
                    <a:pt x="12" y="163"/>
                  </a:cubicBezTo>
                  <a:cubicBezTo>
                    <a:pt x="10" y="181"/>
                    <a:pt x="9" y="202"/>
                    <a:pt x="7" y="216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5" y="231"/>
                    <a:pt x="3" y="242"/>
                    <a:pt x="5" y="247"/>
                  </a:cubicBezTo>
                  <a:cubicBezTo>
                    <a:pt x="3" y="249"/>
                    <a:pt x="3" y="248"/>
                    <a:pt x="3" y="253"/>
                  </a:cubicBezTo>
                  <a:cubicBezTo>
                    <a:pt x="3" y="254"/>
                    <a:pt x="3" y="255"/>
                    <a:pt x="3" y="256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0" y="265"/>
                    <a:pt x="1" y="266"/>
                    <a:pt x="1" y="277"/>
                  </a:cubicBezTo>
                  <a:cubicBezTo>
                    <a:pt x="3" y="278"/>
                    <a:pt x="0" y="278"/>
                    <a:pt x="5" y="278"/>
                  </a:cubicBezTo>
                  <a:cubicBezTo>
                    <a:pt x="5" y="283"/>
                    <a:pt x="5" y="283"/>
                    <a:pt x="5" y="283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11" y="277"/>
                    <a:pt x="12" y="277"/>
                    <a:pt x="12" y="274"/>
                  </a:cubicBezTo>
                  <a:cubicBezTo>
                    <a:pt x="12" y="273"/>
                    <a:pt x="12" y="272"/>
                    <a:pt x="12" y="270"/>
                  </a:cubicBezTo>
                  <a:cubicBezTo>
                    <a:pt x="15" y="271"/>
                    <a:pt x="13" y="271"/>
                    <a:pt x="16" y="272"/>
                  </a:cubicBezTo>
                  <a:cubicBezTo>
                    <a:pt x="15" y="269"/>
                    <a:pt x="15" y="269"/>
                    <a:pt x="13" y="267"/>
                  </a:cubicBezTo>
                  <a:cubicBezTo>
                    <a:pt x="13" y="267"/>
                    <a:pt x="15" y="265"/>
                    <a:pt x="15" y="257"/>
                  </a:cubicBezTo>
                  <a:cubicBezTo>
                    <a:pt x="19" y="254"/>
                    <a:pt x="20" y="257"/>
                    <a:pt x="20" y="249"/>
                  </a:cubicBezTo>
                  <a:cubicBezTo>
                    <a:pt x="21" y="239"/>
                    <a:pt x="22" y="243"/>
                    <a:pt x="26" y="229"/>
                  </a:cubicBezTo>
                  <a:cubicBezTo>
                    <a:pt x="26" y="226"/>
                    <a:pt x="27" y="222"/>
                    <a:pt x="29" y="220"/>
                  </a:cubicBezTo>
                  <a:cubicBezTo>
                    <a:pt x="27" y="218"/>
                    <a:pt x="30" y="219"/>
                    <a:pt x="27" y="217"/>
                  </a:cubicBezTo>
                  <a:cubicBezTo>
                    <a:pt x="32" y="213"/>
                    <a:pt x="28" y="209"/>
                    <a:pt x="33" y="209"/>
                  </a:cubicBezTo>
                  <a:cubicBezTo>
                    <a:pt x="33" y="204"/>
                    <a:pt x="35" y="199"/>
                    <a:pt x="35" y="197"/>
                  </a:cubicBezTo>
                  <a:cubicBezTo>
                    <a:pt x="36" y="192"/>
                    <a:pt x="35" y="192"/>
                    <a:pt x="35" y="190"/>
                  </a:cubicBezTo>
                  <a:cubicBezTo>
                    <a:pt x="35" y="189"/>
                    <a:pt x="36" y="188"/>
                    <a:pt x="36" y="185"/>
                  </a:cubicBezTo>
                  <a:cubicBezTo>
                    <a:pt x="39" y="184"/>
                    <a:pt x="37" y="186"/>
                    <a:pt x="39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79"/>
                    <a:pt x="40" y="179"/>
                    <a:pt x="41" y="176"/>
                  </a:cubicBezTo>
                  <a:cubicBezTo>
                    <a:pt x="44" y="170"/>
                    <a:pt x="45" y="163"/>
                    <a:pt x="46" y="155"/>
                  </a:cubicBezTo>
                  <a:cubicBezTo>
                    <a:pt x="48" y="140"/>
                    <a:pt x="49" y="97"/>
                    <a:pt x="52" y="75"/>
                  </a:cubicBezTo>
                  <a:cubicBezTo>
                    <a:pt x="52" y="73"/>
                    <a:pt x="52" y="69"/>
                    <a:pt x="53" y="65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2" y="38"/>
                    <a:pt x="53" y="38"/>
                    <a:pt x="50" y="38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64"/>
                    <a:pt x="45" y="67"/>
                    <a:pt x="45" y="57"/>
                  </a:cubicBezTo>
                  <a:cubicBezTo>
                    <a:pt x="45" y="54"/>
                    <a:pt x="45" y="54"/>
                    <a:pt x="45" y="50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0"/>
                    <a:pt x="47" y="28"/>
                    <a:pt x="47" y="25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lnTo>
                    <a:pt x="48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" name="Freeform 68"/>
            <p:cNvSpPr>
              <a:spLocks/>
            </p:cNvSpPr>
            <p:nvPr/>
          </p:nvSpPr>
          <p:spPr bwMode="auto">
            <a:xfrm>
              <a:off x="4751634" y="5291139"/>
              <a:ext cx="66534" cy="338933"/>
            </a:xfrm>
            <a:custGeom>
              <a:avLst/>
              <a:gdLst>
                <a:gd name="T0" fmla="*/ 66 w 66"/>
                <a:gd name="T1" fmla="*/ 4 h 337"/>
                <a:gd name="T2" fmla="*/ 61 w 66"/>
                <a:gd name="T3" fmla="*/ 0 h 337"/>
                <a:gd name="T4" fmla="*/ 60 w 66"/>
                <a:gd name="T5" fmla="*/ 2 h 337"/>
                <a:gd name="T6" fmla="*/ 58 w 66"/>
                <a:gd name="T7" fmla="*/ 8 h 337"/>
                <a:gd name="T8" fmla="*/ 57 w 66"/>
                <a:gd name="T9" fmla="*/ 18 h 337"/>
                <a:gd name="T10" fmla="*/ 54 w 66"/>
                <a:gd name="T11" fmla="*/ 20 h 337"/>
                <a:gd name="T12" fmla="*/ 51 w 66"/>
                <a:gd name="T13" fmla="*/ 38 h 337"/>
                <a:gd name="T14" fmla="*/ 51 w 66"/>
                <a:gd name="T15" fmla="*/ 47 h 337"/>
                <a:gd name="T16" fmla="*/ 46 w 66"/>
                <a:gd name="T17" fmla="*/ 73 h 337"/>
                <a:gd name="T18" fmla="*/ 44 w 66"/>
                <a:gd name="T19" fmla="*/ 86 h 337"/>
                <a:gd name="T20" fmla="*/ 42 w 66"/>
                <a:gd name="T21" fmla="*/ 87 h 337"/>
                <a:gd name="T22" fmla="*/ 41 w 66"/>
                <a:gd name="T23" fmla="*/ 88 h 337"/>
                <a:gd name="T24" fmla="*/ 40 w 66"/>
                <a:gd name="T25" fmla="*/ 100 h 337"/>
                <a:gd name="T26" fmla="*/ 39 w 66"/>
                <a:gd name="T27" fmla="*/ 102 h 337"/>
                <a:gd name="T28" fmla="*/ 35 w 66"/>
                <a:gd name="T29" fmla="*/ 119 h 337"/>
                <a:gd name="T30" fmla="*/ 35 w 66"/>
                <a:gd name="T31" fmla="*/ 122 h 337"/>
                <a:gd name="T32" fmla="*/ 32 w 66"/>
                <a:gd name="T33" fmla="*/ 126 h 337"/>
                <a:gd name="T34" fmla="*/ 26 w 66"/>
                <a:gd name="T35" fmla="*/ 150 h 337"/>
                <a:gd name="T36" fmla="*/ 25 w 66"/>
                <a:gd name="T37" fmla="*/ 150 h 337"/>
                <a:gd name="T38" fmla="*/ 19 w 66"/>
                <a:gd name="T39" fmla="*/ 165 h 337"/>
                <a:gd name="T40" fmla="*/ 18 w 66"/>
                <a:gd name="T41" fmla="*/ 170 h 337"/>
                <a:gd name="T42" fmla="*/ 15 w 66"/>
                <a:gd name="T43" fmla="*/ 194 h 337"/>
                <a:gd name="T44" fmla="*/ 11 w 66"/>
                <a:gd name="T45" fmla="*/ 223 h 337"/>
                <a:gd name="T46" fmla="*/ 6 w 66"/>
                <a:gd name="T47" fmla="*/ 268 h 337"/>
                <a:gd name="T48" fmla="*/ 6 w 66"/>
                <a:gd name="T49" fmla="*/ 271 h 337"/>
                <a:gd name="T50" fmla="*/ 5 w 66"/>
                <a:gd name="T51" fmla="*/ 277 h 337"/>
                <a:gd name="T52" fmla="*/ 4 w 66"/>
                <a:gd name="T53" fmla="*/ 292 h 337"/>
                <a:gd name="T54" fmla="*/ 3 w 66"/>
                <a:gd name="T55" fmla="*/ 297 h 337"/>
                <a:gd name="T56" fmla="*/ 4 w 66"/>
                <a:gd name="T57" fmla="*/ 307 h 337"/>
                <a:gd name="T58" fmla="*/ 5 w 66"/>
                <a:gd name="T59" fmla="*/ 306 h 337"/>
                <a:gd name="T60" fmla="*/ 6 w 66"/>
                <a:gd name="T61" fmla="*/ 337 h 337"/>
                <a:gd name="T62" fmla="*/ 12 w 66"/>
                <a:gd name="T63" fmla="*/ 330 h 337"/>
                <a:gd name="T64" fmla="*/ 15 w 66"/>
                <a:gd name="T65" fmla="*/ 337 h 337"/>
                <a:gd name="T66" fmla="*/ 18 w 66"/>
                <a:gd name="T67" fmla="*/ 325 h 337"/>
                <a:gd name="T68" fmla="*/ 25 w 66"/>
                <a:gd name="T69" fmla="*/ 302 h 337"/>
                <a:gd name="T70" fmla="*/ 29 w 66"/>
                <a:gd name="T71" fmla="*/ 276 h 337"/>
                <a:gd name="T72" fmla="*/ 31 w 66"/>
                <a:gd name="T73" fmla="*/ 262 h 337"/>
                <a:gd name="T74" fmla="*/ 33 w 66"/>
                <a:gd name="T75" fmla="*/ 250 h 337"/>
                <a:gd name="T76" fmla="*/ 34 w 66"/>
                <a:gd name="T77" fmla="*/ 242 h 337"/>
                <a:gd name="T78" fmla="*/ 33 w 66"/>
                <a:gd name="T79" fmla="*/ 236 h 337"/>
                <a:gd name="T80" fmla="*/ 30 w 66"/>
                <a:gd name="T81" fmla="*/ 245 h 337"/>
                <a:gd name="T82" fmla="*/ 31 w 66"/>
                <a:gd name="T83" fmla="*/ 233 h 337"/>
                <a:gd name="T84" fmla="*/ 33 w 66"/>
                <a:gd name="T85" fmla="*/ 223 h 337"/>
                <a:gd name="T86" fmla="*/ 33 w 66"/>
                <a:gd name="T87" fmla="*/ 223 h 337"/>
                <a:gd name="T88" fmla="*/ 34 w 66"/>
                <a:gd name="T89" fmla="*/ 222 h 337"/>
                <a:gd name="T90" fmla="*/ 34 w 66"/>
                <a:gd name="T91" fmla="*/ 221 h 337"/>
                <a:gd name="T92" fmla="*/ 34 w 66"/>
                <a:gd name="T93" fmla="*/ 200 h 337"/>
                <a:gd name="T94" fmla="*/ 36 w 66"/>
                <a:gd name="T95" fmla="*/ 187 h 337"/>
                <a:gd name="T96" fmla="*/ 42 w 66"/>
                <a:gd name="T97" fmla="*/ 151 h 337"/>
                <a:gd name="T98" fmla="*/ 46 w 66"/>
                <a:gd name="T99" fmla="*/ 128 h 337"/>
                <a:gd name="T100" fmla="*/ 49 w 66"/>
                <a:gd name="T101" fmla="*/ 118 h 337"/>
                <a:gd name="T102" fmla="*/ 48 w 66"/>
                <a:gd name="T103" fmla="*/ 107 h 337"/>
                <a:gd name="T104" fmla="*/ 50 w 66"/>
                <a:gd name="T105" fmla="*/ 106 h 337"/>
                <a:gd name="T106" fmla="*/ 55 w 66"/>
                <a:gd name="T107" fmla="*/ 84 h 337"/>
                <a:gd name="T108" fmla="*/ 61 w 66"/>
                <a:gd name="T109" fmla="*/ 44 h 337"/>
                <a:gd name="T110" fmla="*/ 65 w 66"/>
                <a:gd name="T111" fmla="*/ 13 h 337"/>
                <a:gd name="T112" fmla="*/ 63 w 66"/>
                <a:gd name="T113" fmla="*/ 7 h 337"/>
                <a:gd name="T114" fmla="*/ 66 w 66"/>
                <a:gd name="T115" fmla="*/ 5 h 337"/>
                <a:gd name="T116" fmla="*/ 66 w 66"/>
                <a:gd name="T117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337">
                  <a:moveTo>
                    <a:pt x="66" y="4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0" y="1"/>
                    <a:pt x="61" y="0"/>
                    <a:pt x="60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13"/>
                    <a:pt x="56" y="13"/>
                    <a:pt x="57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8"/>
                    <a:pt x="52" y="32"/>
                    <a:pt x="51" y="38"/>
                  </a:cubicBezTo>
                  <a:cubicBezTo>
                    <a:pt x="51" y="41"/>
                    <a:pt x="52" y="42"/>
                    <a:pt x="51" y="4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6"/>
                    <a:pt x="45" y="83"/>
                    <a:pt x="44" y="86"/>
                  </a:cubicBezTo>
                  <a:cubicBezTo>
                    <a:pt x="43" y="87"/>
                    <a:pt x="44" y="86"/>
                    <a:pt x="42" y="87"/>
                  </a:cubicBezTo>
                  <a:cubicBezTo>
                    <a:pt x="39" y="90"/>
                    <a:pt x="45" y="86"/>
                    <a:pt x="41" y="88"/>
                  </a:cubicBezTo>
                  <a:cubicBezTo>
                    <a:pt x="42" y="95"/>
                    <a:pt x="42" y="91"/>
                    <a:pt x="40" y="100"/>
                  </a:cubicBezTo>
                  <a:cubicBezTo>
                    <a:pt x="40" y="100"/>
                    <a:pt x="40" y="102"/>
                    <a:pt x="39" y="102"/>
                  </a:cubicBezTo>
                  <a:cubicBezTo>
                    <a:pt x="36" y="113"/>
                    <a:pt x="37" y="113"/>
                    <a:pt x="35" y="119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26"/>
                    <a:pt x="34" y="122"/>
                    <a:pt x="32" y="126"/>
                  </a:cubicBezTo>
                  <a:cubicBezTo>
                    <a:pt x="31" y="128"/>
                    <a:pt x="26" y="143"/>
                    <a:pt x="26" y="150"/>
                  </a:cubicBezTo>
                  <a:cubicBezTo>
                    <a:pt x="25" y="150"/>
                    <a:pt x="29" y="147"/>
                    <a:pt x="25" y="150"/>
                  </a:cubicBezTo>
                  <a:cubicBezTo>
                    <a:pt x="21" y="153"/>
                    <a:pt x="19" y="163"/>
                    <a:pt x="19" y="165"/>
                  </a:cubicBezTo>
                  <a:cubicBezTo>
                    <a:pt x="19" y="167"/>
                    <a:pt x="18" y="168"/>
                    <a:pt x="18" y="170"/>
                  </a:cubicBezTo>
                  <a:cubicBezTo>
                    <a:pt x="13" y="186"/>
                    <a:pt x="15" y="191"/>
                    <a:pt x="15" y="194"/>
                  </a:cubicBezTo>
                  <a:cubicBezTo>
                    <a:pt x="14" y="201"/>
                    <a:pt x="12" y="213"/>
                    <a:pt x="11" y="223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6" y="271"/>
                    <a:pt x="6" y="268"/>
                    <a:pt x="6" y="271"/>
                  </a:cubicBezTo>
                  <a:cubicBezTo>
                    <a:pt x="5" y="274"/>
                    <a:pt x="5" y="274"/>
                    <a:pt x="5" y="277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3" y="294"/>
                    <a:pt x="3" y="295"/>
                    <a:pt x="3" y="297"/>
                  </a:cubicBezTo>
                  <a:cubicBezTo>
                    <a:pt x="2" y="300"/>
                    <a:pt x="0" y="308"/>
                    <a:pt x="4" y="307"/>
                  </a:cubicBezTo>
                  <a:cubicBezTo>
                    <a:pt x="5" y="306"/>
                    <a:pt x="4" y="307"/>
                    <a:pt x="5" y="306"/>
                  </a:cubicBezTo>
                  <a:cubicBezTo>
                    <a:pt x="5" y="316"/>
                    <a:pt x="3" y="331"/>
                    <a:pt x="6" y="337"/>
                  </a:cubicBezTo>
                  <a:cubicBezTo>
                    <a:pt x="8" y="336"/>
                    <a:pt x="10" y="334"/>
                    <a:pt x="12" y="330"/>
                  </a:cubicBezTo>
                  <a:cubicBezTo>
                    <a:pt x="12" y="335"/>
                    <a:pt x="12" y="335"/>
                    <a:pt x="15" y="337"/>
                  </a:cubicBezTo>
                  <a:cubicBezTo>
                    <a:pt x="17" y="335"/>
                    <a:pt x="17" y="331"/>
                    <a:pt x="18" y="325"/>
                  </a:cubicBezTo>
                  <a:cubicBezTo>
                    <a:pt x="18" y="322"/>
                    <a:pt x="23" y="310"/>
                    <a:pt x="25" y="302"/>
                  </a:cubicBezTo>
                  <a:cubicBezTo>
                    <a:pt x="27" y="292"/>
                    <a:pt x="26" y="289"/>
                    <a:pt x="29" y="276"/>
                  </a:cubicBezTo>
                  <a:cubicBezTo>
                    <a:pt x="30" y="270"/>
                    <a:pt x="30" y="267"/>
                    <a:pt x="31" y="262"/>
                  </a:cubicBezTo>
                  <a:cubicBezTo>
                    <a:pt x="31" y="258"/>
                    <a:pt x="33" y="256"/>
                    <a:pt x="33" y="250"/>
                  </a:cubicBezTo>
                  <a:cubicBezTo>
                    <a:pt x="33" y="246"/>
                    <a:pt x="33" y="245"/>
                    <a:pt x="34" y="242"/>
                  </a:cubicBezTo>
                  <a:cubicBezTo>
                    <a:pt x="35" y="236"/>
                    <a:pt x="34" y="237"/>
                    <a:pt x="33" y="236"/>
                  </a:cubicBezTo>
                  <a:cubicBezTo>
                    <a:pt x="31" y="240"/>
                    <a:pt x="32" y="241"/>
                    <a:pt x="30" y="245"/>
                  </a:cubicBezTo>
                  <a:cubicBezTo>
                    <a:pt x="28" y="232"/>
                    <a:pt x="29" y="239"/>
                    <a:pt x="31" y="23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2"/>
                    <a:pt x="33" y="222"/>
                    <a:pt x="34" y="222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14"/>
                    <a:pt x="36" y="206"/>
                    <a:pt x="34" y="200"/>
                  </a:cubicBezTo>
                  <a:cubicBezTo>
                    <a:pt x="35" y="197"/>
                    <a:pt x="35" y="192"/>
                    <a:pt x="36" y="187"/>
                  </a:cubicBezTo>
                  <a:cubicBezTo>
                    <a:pt x="36" y="182"/>
                    <a:pt x="43" y="164"/>
                    <a:pt x="42" y="151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25"/>
                    <a:pt x="48" y="121"/>
                    <a:pt x="49" y="118"/>
                  </a:cubicBezTo>
                  <a:cubicBezTo>
                    <a:pt x="51" y="107"/>
                    <a:pt x="50" y="109"/>
                    <a:pt x="48" y="107"/>
                  </a:cubicBezTo>
                  <a:cubicBezTo>
                    <a:pt x="51" y="106"/>
                    <a:pt x="49" y="107"/>
                    <a:pt x="50" y="106"/>
                  </a:cubicBezTo>
                  <a:cubicBezTo>
                    <a:pt x="52" y="101"/>
                    <a:pt x="54" y="89"/>
                    <a:pt x="55" y="8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38"/>
                    <a:pt x="66" y="19"/>
                    <a:pt x="65" y="13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6" y="5"/>
                    <a:pt x="66" y="5"/>
                    <a:pt x="66" y="5"/>
                  </a:cubicBezTo>
                  <a:lnTo>
                    <a:pt x="66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" name="Freeform 69"/>
            <p:cNvSpPr>
              <a:spLocks noEditPoints="1"/>
            </p:cNvSpPr>
            <p:nvPr/>
          </p:nvSpPr>
          <p:spPr bwMode="auto">
            <a:xfrm>
              <a:off x="4265543" y="4559262"/>
              <a:ext cx="77493" cy="281009"/>
            </a:xfrm>
            <a:custGeom>
              <a:avLst/>
              <a:gdLst>
                <a:gd name="T0" fmla="*/ 26 w 77"/>
                <a:gd name="T1" fmla="*/ 182 h 280"/>
                <a:gd name="T2" fmla="*/ 32 w 77"/>
                <a:gd name="T3" fmla="*/ 196 h 280"/>
                <a:gd name="T4" fmla="*/ 32 w 77"/>
                <a:gd name="T5" fmla="*/ 203 h 280"/>
                <a:gd name="T6" fmla="*/ 29 w 77"/>
                <a:gd name="T7" fmla="*/ 197 h 280"/>
                <a:gd name="T8" fmla="*/ 27 w 77"/>
                <a:gd name="T9" fmla="*/ 194 h 280"/>
                <a:gd name="T10" fmla="*/ 20 w 77"/>
                <a:gd name="T11" fmla="*/ 177 h 280"/>
                <a:gd name="T12" fmla="*/ 5 w 77"/>
                <a:gd name="T13" fmla="*/ 11 h 280"/>
                <a:gd name="T14" fmla="*/ 1 w 77"/>
                <a:gd name="T15" fmla="*/ 9 h 280"/>
                <a:gd name="T16" fmla="*/ 1 w 77"/>
                <a:gd name="T17" fmla="*/ 19 h 280"/>
                <a:gd name="T18" fmla="*/ 2 w 77"/>
                <a:gd name="T19" fmla="*/ 34 h 280"/>
                <a:gd name="T20" fmla="*/ 1 w 77"/>
                <a:gd name="T21" fmla="*/ 35 h 280"/>
                <a:gd name="T22" fmla="*/ 5 w 77"/>
                <a:gd name="T23" fmla="*/ 79 h 280"/>
                <a:gd name="T24" fmla="*/ 8 w 77"/>
                <a:gd name="T25" fmla="*/ 101 h 280"/>
                <a:gd name="T26" fmla="*/ 20 w 77"/>
                <a:gd name="T27" fmla="*/ 160 h 280"/>
                <a:gd name="T28" fmla="*/ 16 w 77"/>
                <a:gd name="T29" fmla="*/ 149 h 280"/>
                <a:gd name="T30" fmla="*/ 7 w 77"/>
                <a:gd name="T31" fmla="*/ 118 h 280"/>
                <a:gd name="T32" fmla="*/ 7 w 77"/>
                <a:gd name="T33" fmla="*/ 116 h 280"/>
                <a:gd name="T34" fmla="*/ 2 w 77"/>
                <a:gd name="T35" fmla="*/ 112 h 280"/>
                <a:gd name="T36" fmla="*/ 12 w 77"/>
                <a:gd name="T37" fmla="*/ 165 h 280"/>
                <a:gd name="T38" fmla="*/ 26 w 77"/>
                <a:gd name="T39" fmla="*/ 209 h 280"/>
                <a:gd name="T40" fmla="*/ 25 w 77"/>
                <a:gd name="T41" fmla="*/ 216 h 280"/>
                <a:gd name="T42" fmla="*/ 35 w 77"/>
                <a:gd name="T43" fmla="*/ 228 h 280"/>
                <a:gd name="T44" fmla="*/ 45 w 77"/>
                <a:gd name="T45" fmla="*/ 235 h 280"/>
                <a:gd name="T46" fmla="*/ 50 w 77"/>
                <a:gd name="T47" fmla="*/ 250 h 280"/>
                <a:gd name="T48" fmla="*/ 55 w 77"/>
                <a:gd name="T49" fmla="*/ 258 h 280"/>
                <a:gd name="T50" fmla="*/ 58 w 77"/>
                <a:gd name="T51" fmla="*/ 261 h 280"/>
                <a:gd name="T52" fmla="*/ 63 w 77"/>
                <a:gd name="T53" fmla="*/ 270 h 280"/>
                <a:gd name="T54" fmla="*/ 73 w 77"/>
                <a:gd name="T55" fmla="*/ 271 h 280"/>
                <a:gd name="T56" fmla="*/ 76 w 77"/>
                <a:gd name="T57" fmla="*/ 267 h 280"/>
                <a:gd name="T58" fmla="*/ 75 w 77"/>
                <a:gd name="T59" fmla="*/ 256 h 280"/>
                <a:gd name="T60" fmla="*/ 63 w 77"/>
                <a:gd name="T61" fmla="*/ 228 h 280"/>
                <a:gd name="T62" fmla="*/ 50 w 77"/>
                <a:gd name="T63" fmla="*/ 191 h 280"/>
                <a:gd name="T64" fmla="*/ 47 w 77"/>
                <a:gd name="T65" fmla="*/ 180 h 280"/>
                <a:gd name="T66" fmla="*/ 33 w 77"/>
                <a:gd name="T67" fmla="*/ 135 h 280"/>
                <a:gd name="T68" fmla="*/ 25 w 77"/>
                <a:gd name="T69" fmla="*/ 107 h 280"/>
                <a:gd name="T70" fmla="*/ 22 w 77"/>
                <a:gd name="T71" fmla="*/ 96 h 280"/>
                <a:gd name="T72" fmla="*/ 10 w 77"/>
                <a:gd name="T73" fmla="*/ 31 h 280"/>
                <a:gd name="T74" fmla="*/ 5 w 77"/>
                <a:gd name="T75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280">
                  <a:moveTo>
                    <a:pt x="20" y="177"/>
                  </a:moveTo>
                  <a:cubicBezTo>
                    <a:pt x="26" y="179"/>
                    <a:pt x="23" y="177"/>
                    <a:pt x="26" y="182"/>
                  </a:cubicBezTo>
                  <a:cubicBezTo>
                    <a:pt x="28" y="185"/>
                    <a:pt x="26" y="181"/>
                    <a:pt x="28" y="184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3" y="199"/>
                    <a:pt x="35" y="203"/>
                    <a:pt x="35" y="207"/>
                  </a:cubicBezTo>
                  <a:cubicBezTo>
                    <a:pt x="31" y="205"/>
                    <a:pt x="35" y="207"/>
                    <a:pt x="32" y="203"/>
                  </a:cubicBezTo>
                  <a:cubicBezTo>
                    <a:pt x="31" y="202"/>
                    <a:pt x="30" y="201"/>
                    <a:pt x="29" y="201"/>
                  </a:cubicBezTo>
                  <a:cubicBezTo>
                    <a:pt x="29" y="199"/>
                    <a:pt x="29" y="200"/>
                    <a:pt x="29" y="197"/>
                  </a:cubicBezTo>
                  <a:cubicBezTo>
                    <a:pt x="25" y="197"/>
                    <a:pt x="29" y="197"/>
                    <a:pt x="27" y="196"/>
                  </a:cubicBezTo>
                  <a:cubicBezTo>
                    <a:pt x="27" y="195"/>
                    <a:pt x="27" y="194"/>
                    <a:pt x="27" y="194"/>
                  </a:cubicBezTo>
                  <a:cubicBezTo>
                    <a:pt x="27" y="189"/>
                    <a:pt x="27" y="194"/>
                    <a:pt x="24" y="186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5" y="1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6"/>
                    <a:pt x="4" y="4"/>
                    <a:pt x="2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0" y="14"/>
                    <a:pt x="2" y="15"/>
                    <a:pt x="1" y="19"/>
                  </a:cubicBezTo>
                  <a:cubicBezTo>
                    <a:pt x="1" y="25"/>
                    <a:pt x="3" y="25"/>
                    <a:pt x="1" y="2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5"/>
                    <a:pt x="1" y="35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7"/>
                    <a:pt x="3" y="66"/>
                    <a:pt x="4" y="71"/>
                  </a:cubicBezTo>
                  <a:cubicBezTo>
                    <a:pt x="6" y="76"/>
                    <a:pt x="4" y="75"/>
                    <a:pt x="5" y="79"/>
                  </a:cubicBezTo>
                  <a:cubicBezTo>
                    <a:pt x="5" y="81"/>
                    <a:pt x="5" y="82"/>
                    <a:pt x="6" y="86"/>
                  </a:cubicBezTo>
                  <a:cubicBezTo>
                    <a:pt x="7" y="91"/>
                    <a:pt x="8" y="97"/>
                    <a:pt x="8" y="101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9"/>
                    <a:pt x="20" y="155"/>
                    <a:pt x="20" y="160"/>
                  </a:cubicBezTo>
                  <a:cubicBezTo>
                    <a:pt x="21" y="164"/>
                    <a:pt x="20" y="161"/>
                    <a:pt x="20" y="162"/>
                  </a:cubicBezTo>
                  <a:cubicBezTo>
                    <a:pt x="19" y="157"/>
                    <a:pt x="17" y="153"/>
                    <a:pt x="16" y="149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1"/>
                    <a:pt x="8" y="121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5"/>
                  </a:cubicBezTo>
                  <a:cubicBezTo>
                    <a:pt x="5" y="110"/>
                    <a:pt x="7" y="112"/>
                    <a:pt x="2" y="11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4"/>
                    <a:pt x="12" y="164"/>
                    <a:pt x="12" y="165"/>
                  </a:cubicBezTo>
                  <a:cubicBezTo>
                    <a:pt x="13" y="174"/>
                    <a:pt x="15" y="175"/>
                    <a:pt x="17" y="181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4" y="208"/>
                    <a:pt x="25" y="207"/>
                    <a:pt x="22" y="209"/>
                  </a:cubicBezTo>
                  <a:cubicBezTo>
                    <a:pt x="26" y="214"/>
                    <a:pt x="25" y="208"/>
                    <a:pt x="25" y="216"/>
                  </a:cubicBezTo>
                  <a:cubicBezTo>
                    <a:pt x="29" y="217"/>
                    <a:pt x="26" y="216"/>
                    <a:pt x="28" y="218"/>
                  </a:cubicBezTo>
                  <a:cubicBezTo>
                    <a:pt x="36" y="225"/>
                    <a:pt x="30" y="218"/>
                    <a:pt x="35" y="228"/>
                  </a:cubicBezTo>
                  <a:cubicBezTo>
                    <a:pt x="37" y="231"/>
                    <a:pt x="38" y="231"/>
                    <a:pt x="39" y="235"/>
                  </a:cubicBezTo>
                  <a:cubicBezTo>
                    <a:pt x="43" y="235"/>
                    <a:pt x="40" y="234"/>
                    <a:pt x="45" y="235"/>
                  </a:cubicBezTo>
                  <a:cubicBezTo>
                    <a:pt x="45" y="238"/>
                    <a:pt x="47" y="240"/>
                    <a:pt x="48" y="243"/>
                  </a:cubicBezTo>
                  <a:cubicBezTo>
                    <a:pt x="50" y="246"/>
                    <a:pt x="49" y="247"/>
                    <a:pt x="50" y="250"/>
                  </a:cubicBezTo>
                  <a:cubicBezTo>
                    <a:pt x="50" y="251"/>
                    <a:pt x="50" y="253"/>
                    <a:pt x="51" y="255"/>
                  </a:cubicBezTo>
                  <a:cubicBezTo>
                    <a:pt x="54" y="255"/>
                    <a:pt x="55" y="255"/>
                    <a:pt x="55" y="258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8" y="263"/>
                    <a:pt x="57" y="264"/>
                    <a:pt x="58" y="261"/>
                  </a:cubicBezTo>
                  <a:cubicBezTo>
                    <a:pt x="58" y="262"/>
                    <a:pt x="58" y="262"/>
                    <a:pt x="59" y="263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5" y="275"/>
                    <a:pt x="67" y="280"/>
                    <a:pt x="73" y="28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1" y="269"/>
                    <a:pt x="73" y="271"/>
                    <a:pt x="74" y="266"/>
                  </a:cubicBezTo>
                  <a:cubicBezTo>
                    <a:pt x="75" y="267"/>
                    <a:pt x="74" y="266"/>
                    <a:pt x="76" y="267"/>
                  </a:cubicBezTo>
                  <a:cubicBezTo>
                    <a:pt x="76" y="266"/>
                    <a:pt x="77" y="263"/>
                    <a:pt x="77" y="263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4" y="252"/>
                    <a:pt x="73" y="247"/>
                    <a:pt x="71" y="243"/>
                  </a:cubicBezTo>
                  <a:cubicBezTo>
                    <a:pt x="67" y="238"/>
                    <a:pt x="67" y="235"/>
                    <a:pt x="63" y="228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56" y="211"/>
                    <a:pt x="52" y="199"/>
                    <a:pt x="50" y="191"/>
                  </a:cubicBezTo>
                  <a:cubicBezTo>
                    <a:pt x="50" y="189"/>
                    <a:pt x="50" y="190"/>
                    <a:pt x="49" y="189"/>
                  </a:cubicBezTo>
                  <a:cubicBezTo>
                    <a:pt x="47" y="186"/>
                    <a:pt x="48" y="183"/>
                    <a:pt x="47" y="180"/>
                  </a:cubicBezTo>
                  <a:cubicBezTo>
                    <a:pt x="45" y="177"/>
                    <a:pt x="46" y="180"/>
                    <a:pt x="45" y="178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28"/>
                    <a:pt x="28" y="123"/>
                    <a:pt x="28" y="119"/>
                  </a:cubicBezTo>
                  <a:cubicBezTo>
                    <a:pt x="28" y="113"/>
                    <a:pt x="27" y="112"/>
                    <a:pt x="25" y="107"/>
                  </a:cubicBezTo>
                  <a:cubicBezTo>
                    <a:pt x="24" y="105"/>
                    <a:pt x="25" y="103"/>
                    <a:pt x="24" y="101"/>
                  </a:cubicBezTo>
                  <a:cubicBezTo>
                    <a:pt x="23" y="96"/>
                    <a:pt x="23" y="100"/>
                    <a:pt x="22" y="96"/>
                  </a:cubicBezTo>
                  <a:cubicBezTo>
                    <a:pt x="22" y="93"/>
                    <a:pt x="21" y="87"/>
                    <a:pt x="20" y="8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5"/>
                    <a:pt x="7" y="19"/>
                    <a:pt x="5" y="13"/>
                  </a:cubicBezTo>
                  <a:lnTo>
                    <a:pt x="5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" name="Freeform 70"/>
            <p:cNvSpPr>
              <a:spLocks noEditPoints="1"/>
            </p:cNvSpPr>
            <p:nvPr/>
          </p:nvSpPr>
          <p:spPr bwMode="auto">
            <a:xfrm>
              <a:off x="4731282" y="5306794"/>
              <a:ext cx="73579" cy="327975"/>
            </a:xfrm>
            <a:custGeom>
              <a:avLst/>
              <a:gdLst>
                <a:gd name="T0" fmla="*/ 19 w 73"/>
                <a:gd name="T1" fmla="*/ 195 h 326"/>
                <a:gd name="T2" fmla="*/ 15 w 73"/>
                <a:gd name="T3" fmla="*/ 248 h 326"/>
                <a:gd name="T4" fmla="*/ 12 w 73"/>
                <a:gd name="T5" fmla="*/ 255 h 326"/>
                <a:gd name="T6" fmla="*/ 22 w 73"/>
                <a:gd name="T7" fmla="*/ 176 h 326"/>
                <a:gd name="T8" fmla="*/ 53 w 73"/>
                <a:gd name="T9" fmla="*/ 95 h 326"/>
                <a:gd name="T10" fmla="*/ 62 w 73"/>
                <a:gd name="T11" fmla="*/ 54 h 326"/>
                <a:gd name="T12" fmla="*/ 66 w 73"/>
                <a:gd name="T13" fmla="*/ 36 h 326"/>
                <a:gd name="T14" fmla="*/ 73 w 73"/>
                <a:gd name="T15" fmla="*/ 1 h 326"/>
                <a:gd name="T16" fmla="*/ 66 w 73"/>
                <a:gd name="T17" fmla="*/ 7 h 326"/>
                <a:gd name="T18" fmla="*/ 44 w 73"/>
                <a:gd name="T19" fmla="*/ 62 h 326"/>
                <a:gd name="T20" fmla="*/ 40 w 73"/>
                <a:gd name="T21" fmla="*/ 66 h 326"/>
                <a:gd name="T22" fmla="*/ 42 w 73"/>
                <a:gd name="T23" fmla="*/ 56 h 326"/>
                <a:gd name="T24" fmla="*/ 37 w 73"/>
                <a:gd name="T25" fmla="*/ 69 h 326"/>
                <a:gd name="T26" fmla="*/ 35 w 73"/>
                <a:gd name="T27" fmla="*/ 80 h 326"/>
                <a:gd name="T28" fmla="*/ 30 w 73"/>
                <a:gd name="T29" fmla="*/ 102 h 326"/>
                <a:gd name="T30" fmla="*/ 28 w 73"/>
                <a:gd name="T31" fmla="*/ 103 h 326"/>
                <a:gd name="T32" fmla="*/ 22 w 73"/>
                <a:gd name="T33" fmla="*/ 137 h 326"/>
                <a:gd name="T34" fmla="*/ 18 w 73"/>
                <a:gd name="T35" fmla="*/ 172 h 326"/>
                <a:gd name="T36" fmla="*/ 9 w 73"/>
                <a:gd name="T37" fmla="*/ 207 h 326"/>
                <a:gd name="T38" fmla="*/ 9 w 73"/>
                <a:gd name="T39" fmla="*/ 199 h 326"/>
                <a:gd name="T40" fmla="*/ 17 w 73"/>
                <a:gd name="T41" fmla="*/ 152 h 326"/>
                <a:gd name="T42" fmla="*/ 19 w 73"/>
                <a:gd name="T43" fmla="*/ 143 h 326"/>
                <a:gd name="T44" fmla="*/ 19 w 73"/>
                <a:gd name="T45" fmla="*/ 122 h 326"/>
                <a:gd name="T46" fmla="*/ 22 w 73"/>
                <a:gd name="T47" fmla="*/ 108 h 326"/>
                <a:gd name="T48" fmla="*/ 19 w 73"/>
                <a:gd name="T49" fmla="*/ 118 h 326"/>
                <a:gd name="T50" fmla="*/ 13 w 73"/>
                <a:gd name="T51" fmla="*/ 143 h 326"/>
                <a:gd name="T52" fmla="*/ 4 w 73"/>
                <a:gd name="T53" fmla="*/ 203 h 326"/>
                <a:gd name="T54" fmla="*/ 4 w 73"/>
                <a:gd name="T55" fmla="*/ 208 h 326"/>
                <a:gd name="T56" fmla="*/ 8 w 73"/>
                <a:gd name="T57" fmla="*/ 210 h 326"/>
                <a:gd name="T58" fmla="*/ 8 w 73"/>
                <a:gd name="T59" fmla="*/ 217 h 326"/>
                <a:gd name="T60" fmla="*/ 5 w 73"/>
                <a:gd name="T61" fmla="*/ 220 h 326"/>
                <a:gd name="T62" fmla="*/ 8 w 73"/>
                <a:gd name="T63" fmla="*/ 232 h 326"/>
                <a:gd name="T64" fmla="*/ 5 w 73"/>
                <a:gd name="T65" fmla="*/ 238 h 326"/>
                <a:gd name="T66" fmla="*/ 2 w 73"/>
                <a:gd name="T67" fmla="*/ 249 h 326"/>
                <a:gd name="T68" fmla="*/ 2 w 73"/>
                <a:gd name="T69" fmla="*/ 254 h 326"/>
                <a:gd name="T70" fmla="*/ 3 w 73"/>
                <a:gd name="T71" fmla="*/ 280 h 326"/>
                <a:gd name="T72" fmla="*/ 2 w 73"/>
                <a:gd name="T73" fmla="*/ 310 h 326"/>
                <a:gd name="T74" fmla="*/ 6 w 73"/>
                <a:gd name="T75" fmla="*/ 315 h 326"/>
                <a:gd name="T76" fmla="*/ 9 w 73"/>
                <a:gd name="T77" fmla="*/ 287 h 326"/>
                <a:gd name="T78" fmla="*/ 13 w 73"/>
                <a:gd name="T79" fmla="*/ 263 h 326"/>
                <a:gd name="T80" fmla="*/ 12 w 73"/>
                <a:gd name="T81" fmla="*/ 276 h 326"/>
                <a:gd name="T82" fmla="*/ 15 w 73"/>
                <a:gd name="T83" fmla="*/ 326 h 326"/>
                <a:gd name="T84" fmla="*/ 19 w 73"/>
                <a:gd name="T85" fmla="*/ 289 h 326"/>
                <a:gd name="T86" fmla="*/ 24 w 73"/>
                <a:gd name="T87" fmla="*/ 235 h 326"/>
                <a:gd name="T88" fmla="*/ 28 w 73"/>
                <a:gd name="T89" fmla="*/ 181 h 326"/>
                <a:gd name="T90" fmla="*/ 36 w 73"/>
                <a:gd name="T91" fmla="*/ 145 h 326"/>
                <a:gd name="T92" fmla="*/ 44 w 73"/>
                <a:gd name="T93" fmla="*/ 107 h 326"/>
                <a:gd name="T94" fmla="*/ 50 w 73"/>
                <a:gd name="T95" fmla="*/ 106 h 326"/>
                <a:gd name="T96" fmla="*/ 51 w 73"/>
                <a:gd name="T97" fmla="*/ 103 h 326"/>
                <a:gd name="T98" fmla="*/ 50 w 73"/>
                <a:gd name="T99" fmla="*/ 98 h 326"/>
                <a:gd name="T100" fmla="*/ 53 w 73"/>
                <a:gd name="T101" fmla="*/ 9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326">
                  <a:moveTo>
                    <a:pt x="12" y="255"/>
                  </a:moveTo>
                  <a:cubicBezTo>
                    <a:pt x="19" y="195"/>
                    <a:pt x="19" y="195"/>
                    <a:pt x="19" y="195"/>
                  </a:cubicBezTo>
                  <a:cubicBezTo>
                    <a:pt x="19" y="191"/>
                    <a:pt x="19" y="190"/>
                    <a:pt x="21" y="187"/>
                  </a:cubicBezTo>
                  <a:cubicBezTo>
                    <a:pt x="22" y="191"/>
                    <a:pt x="16" y="240"/>
                    <a:pt x="15" y="248"/>
                  </a:cubicBezTo>
                  <a:cubicBezTo>
                    <a:pt x="15" y="251"/>
                    <a:pt x="15" y="253"/>
                    <a:pt x="14" y="254"/>
                  </a:cubicBezTo>
                  <a:cubicBezTo>
                    <a:pt x="13" y="255"/>
                    <a:pt x="13" y="254"/>
                    <a:pt x="12" y="255"/>
                  </a:cubicBezTo>
                  <a:close/>
                  <a:moveTo>
                    <a:pt x="22" y="173"/>
                  </a:moveTo>
                  <a:cubicBezTo>
                    <a:pt x="24" y="175"/>
                    <a:pt x="23" y="175"/>
                    <a:pt x="22" y="176"/>
                  </a:cubicBezTo>
                  <a:lnTo>
                    <a:pt x="22" y="173"/>
                  </a:lnTo>
                  <a:close/>
                  <a:moveTo>
                    <a:pt x="53" y="95"/>
                  </a:moveTo>
                  <a:cubicBezTo>
                    <a:pt x="53" y="90"/>
                    <a:pt x="54" y="87"/>
                    <a:pt x="55" y="8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49"/>
                    <a:pt x="62" y="52"/>
                    <a:pt x="63" y="48"/>
                  </a:cubicBezTo>
                  <a:cubicBezTo>
                    <a:pt x="64" y="44"/>
                    <a:pt x="65" y="40"/>
                    <a:pt x="66" y="36"/>
                  </a:cubicBezTo>
                  <a:cubicBezTo>
                    <a:pt x="68" y="29"/>
                    <a:pt x="66" y="20"/>
                    <a:pt x="70" y="1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3"/>
                    <a:pt x="67" y="3"/>
                    <a:pt x="66" y="7"/>
                  </a:cubicBezTo>
                  <a:cubicBezTo>
                    <a:pt x="62" y="16"/>
                    <a:pt x="60" y="25"/>
                    <a:pt x="55" y="3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5"/>
                    <a:pt x="43" y="68"/>
                    <a:pt x="41" y="70"/>
                  </a:cubicBezTo>
                  <a:cubicBezTo>
                    <a:pt x="40" y="69"/>
                    <a:pt x="39" y="70"/>
                    <a:pt x="40" y="66"/>
                  </a:cubicBezTo>
                  <a:cubicBezTo>
                    <a:pt x="41" y="63"/>
                    <a:pt x="41" y="66"/>
                    <a:pt x="42" y="63"/>
                  </a:cubicBezTo>
                  <a:cubicBezTo>
                    <a:pt x="44" y="58"/>
                    <a:pt x="42" y="56"/>
                    <a:pt x="42" y="56"/>
                  </a:cubicBezTo>
                  <a:cubicBezTo>
                    <a:pt x="41" y="58"/>
                    <a:pt x="40" y="60"/>
                    <a:pt x="39" y="63"/>
                  </a:cubicBezTo>
                  <a:cubicBezTo>
                    <a:pt x="38" y="67"/>
                    <a:pt x="38" y="67"/>
                    <a:pt x="37" y="69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8"/>
                    <a:pt x="38" y="80"/>
                    <a:pt x="35" y="80"/>
                  </a:cubicBezTo>
                  <a:cubicBezTo>
                    <a:pt x="35" y="86"/>
                    <a:pt x="32" y="91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29" y="103"/>
                    <a:pt x="29" y="103"/>
                  </a:cubicBezTo>
                  <a:cubicBezTo>
                    <a:pt x="29" y="102"/>
                    <a:pt x="29" y="103"/>
                    <a:pt x="28" y="103"/>
                  </a:cubicBezTo>
                  <a:cubicBezTo>
                    <a:pt x="29" y="113"/>
                    <a:pt x="25" y="121"/>
                    <a:pt x="23" y="130"/>
                  </a:cubicBezTo>
                  <a:cubicBezTo>
                    <a:pt x="23" y="133"/>
                    <a:pt x="22" y="134"/>
                    <a:pt x="22" y="137"/>
                  </a:cubicBezTo>
                  <a:cubicBezTo>
                    <a:pt x="22" y="139"/>
                    <a:pt x="22" y="140"/>
                    <a:pt x="22" y="141"/>
                  </a:cubicBezTo>
                  <a:cubicBezTo>
                    <a:pt x="21" y="152"/>
                    <a:pt x="18" y="161"/>
                    <a:pt x="18" y="172"/>
                  </a:cubicBezTo>
                  <a:cubicBezTo>
                    <a:pt x="17" y="179"/>
                    <a:pt x="15" y="186"/>
                    <a:pt x="13" y="192"/>
                  </a:cubicBezTo>
                  <a:cubicBezTo>
                    <a:pt x="13" y="197"/>
                    <a:pt x="12" y="203"/>
                    <a:pt x="9" y="207"/>
                  </a:cubicBezTo>
                  <a:cubicBezTo>
                    <a:pt x="8" y="207"/>
                    <a:pt x="8" y="207"/>
                    <a:pt x="7" y="208"/>
                  </a:cubicBezTo>
                  <a:cubicBezTo>
                    <a:pt x="8" y="203"/>
                    <a:pt x="7" y="203"/>
                    <a:pt x="9" y="199"/>
                  </a:cubicBezTo>
                  <a:cubicBezTo>
                    <a:pt x="12" y="188"/>
                    <a:pt x="13" y="166"/>
                    <a:pt x="17" y="153"/>
                  </a:cubicBezTo>
                  <a:cubicBezTo>
                    <a:pt x="17" y="153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8" y="148"/>
                    <a:pt x="19" y="145"/>
                    <a:pt x="19" y="143"/>
                  </a:cubicBezTo>
                  <a:cubicBezTo>
                    <a:pt x="17" y="137"/>
                    <a:pt x="19" y="134"/>
                    <a:pt x="19" y="128"/>
                  </a:cubicBezTo>
                  <a:cubicBezTo>
                    <a:pt x="19" y="126"/>
                    <a:pt x="19" y="126"/>
                    <a:pt x="19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2" y="115"/>
                    <a:pt x="22" y="113"/>
                    <a:pt x="22" y="108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2"/>
                    <a:pt x="17" y="127"/>
                    <a:pt x="15" y="133"/>
                  </a:cubicBezTo>
                  <a:cubicBezTo>
                    <a:pt x="14" y="137"/>
                    <a:pt x="14" y="137"/>
                    <a:pt x="13" y="143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5" y="192"/>
                    <a:pt x="5" y="197"/>
                    <a:pt x="4" y="203"/>
                  </a:cubicBezTo>
                  <a:cubicBezTo>
                    <a:pt x="3" y="206"/>
                    <a:pt x="4" y="203"/>
                    <a:pt x="3" y="206"/>
                  </a:cubicBezTo>
                  <a:cubicBezTo>
                    <a:pt x="3" y="207"/>
                    <a:pt x="2" y="206"/>
                    <a:pt x="4" y="208"/>
                  </a:cubicBezTo>
                  <a:cubicBezTo>
                    <a:pt x="3" y="210"/>
                    <a:pt x="1" y="213"/>
                    <a:pt x="3" y="216"/>
                  </a:cubicBezTo>
                  <a:cubicBezTo>
                    <a:pt x="5" y="213"/>
                    <a:pt x="5" y="211"/>
                    <a:pt x="8" y="210"/>
                  </a:cubicBezTo>
                  <a:cubicBezTo>
                    <a:pt x="9" y="211"/>
                    <a:pt x="10" y="213"/>
                    <a:pt x="9" y="215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7"/>
                    <a:pt x="8" y="217"/>
                    <a:pt x="8" y="218"/>
                  </a:cubicBezTo>
                  <a:cubicBezTo>
                    <a:pt x="7" y="219"/>
                    <a:pt x="7" y="219"/>
                    <a:pt x="5" y="220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4"/>
                    <a:pt x="8" y="230"/>
                    <a:pt x="8" y="232"/>
                  </a:cubicBezTo>
                  <a:cubicBezTo>
                    <a:pt x="7" y="236"/>
                    <a:pt x="8" y="234"/>
                    <a:pt x="4" y="237"/>
                  </a:cubicBezTo>
                  <a:cubicBezTo>
                    <a:pt x="5" y="238"/>
                    <a:pt x="5" y="237"/>
                    <a:pt x="5" y="238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3" y="249"/>
                    <a:pt x="4" y="250"/>
                    <a:pt x="2" y="249"/>
                  </a:cubicBezTo>
                  <a:cubicBezTo>
                    <a:pt x="1" y="249"/>
                    <a:pt x="0" y="249"/>
                    <a:pt x="1" y="252"/>
                  </a:cubicBezTo>
                  <a:cubicBezTo>
                    <a:pt x="1" y="256"/>
                    <a:pt x="1" y="253"/>
                    <a:pt x="2" y="254"/>
                  </a:cubicBezTo>
                  <a:cubicBezTo>
                    <a:pt x="2" y="260"/>
                    <a:pt x="0" y="256"/>
                    <a:pt x="1" y="264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4" y="289"/>
                    <a:pt x="1" y="289"/>
                    <a:pt x="3" y="308"/>
                  </a:cubicBezTo>
                  <a:cubicBezTo>
                    <a:pt x="2" y="310"/>
                    <a:pt x="5" y="308"/>
                    <a:pt x="2" y="310"/>
                  </a:cubicBezTo>
                  <a:cubicBezTo>
                    <a:pt x="5" y="315"/>
                    <a:pt x="1" y="315"/>
                    <a:pt x="6" y="316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298"/>
                    <a:pt x="8" y="291"/>
                    <a:pt x="9" y="287"/>
                  </a:cubicBezTo>
                  <a:cubicBezTo>
                    <a:pt x="10" y="278"/>
                    <a:pt x="10" y="267"/>
                    <a:pt x="12" y="259"/>
                  </a:cubicBezTo>
                  <a:cubicBezTo>
                    <a:pt x="14" y="261"/>
                    <a:pt x="14" y="255"/>
                    <a:pt x="13" y="263"/>
                  </a:cubicBezTo>
                  <a:cubicBezTo>
                    <a:pt x="13" y="264"/>
                    <a:pt x="13" y="266"/>
                    <a:pt x="13" y="267"/>
                  </a:cubicBezTo>
                  <a:cubicBezTo>
                    <a:pt x="12" y="270"/>
                    <a:pt x="12" y="273"/>
                    <a:pt x="12" y="276"/>
                  </a:cubicBezTo>
                  <a:cubicBezTo>
                    <a:pt x="12" y="292"/>
                    <a:pt x="9" y="310"/>
                    <a:pt x="11" y="326"/>
                  </a:cubicBezTo>
                  <a:cubicBezTo>
                    <a:pt x="15" y="326"/>
                    <a:pt x="15" y="326"/>
                    <a:pt x="15" y="326"/>
                  </a:cubicBezTo>
                  <a:cubicBezTo>
                    <a:pt x="15" y="320"/>
                    <a:pt x="17" y="314"/>
                    <a:pt x="18" y="308"/>
                  </a:cubicBezTo>
                  <a:cubicBezTo>
                    <a:pt x="18" y="302"/>
                    <a:pt x="18" y="293"/>
                    <a:pt x="19" y="289"/>
                  </a:cubicBezTo>
                  <a:cubicBezTo>
                    <a:pt x="21" y="277"/>
                    <a:pt x="22" y="265"/>
                    <a:pt x="22" y="252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22"/>
                    <a:pt x="29" y="201"/>
                    <a:pt x="29" y="189"/>
                  </a:cubicBezTo>
                  <a:cubicBezTo>
                    <a:pt x="29" y="184"/>
                    <a:pt x="28" y="185"/>
                    <a:pt x="28" y="181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4" y="164"/>
                    <a:pt x="34" y="155"/>
                    <a:pt x="36" y="145"/>
                  </a:cubicBezTo>
                  <a:cubicBezTo>
                    <a:pt x="37" y="138"/>
                    <a:pt x="38" y="132"/>
                    <a:pt x="39" y="125"/>
                  </a:cubicBezTo>
                  <a:cubicBezTo>
                    <a:pt x="41" y="120"/>
                    <a:pt x="43" y="113"/>
                    <a:pt x="44" y="107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5"/>
                    <a:pt x="46" y="104"/>
                    <a:pt x="50" y="106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2"/>
                    <a:pt x="52" y="102"/>
                    <a:pt x="52" y="102"/>
                  </a:cubicBezTo>
                  <a:cubicBezTo>
                    <a:pt x="50" y="97"/>
                    <a:pt x="51" y="103"/>
                    <a:pt x="50" y="98"/>
                  </a:cubicBezTo>
                  <a:cubicBezTo>
                    <a:pt x="51" y="97"/>
                    <a:pt x="51" y="96"/>
                    <a:pt x="53" y="96"/>
                  </a:cubicBezTo>
                  <a:lnTo>
                    <a:pt x="53" y="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" name="Freeform 71"/>
            <p:cNvSpPr>
              <a:spLocks/>
            </p:cNvSpPr>
            <p:nvPr/>
          </p:nvSpPr>
          <p:spPr bwMode="auto">
            <a:xfrm>
              <a:off x="4146564" y="4489597"/>
              <a:ext cx="73579" cy="339716"/>
            </a:xfrm>
            <a:custGeom>
              <a:avLst/>
              <a:gdLst>
                <a:gd name="T0" fmla="*/ 71 w 73"/>
                <a:gd name="T1" fmla="*/ 17 h 338"/>
                <a:gd name="T2" fmla="*/ 64 w 73"/>
                <a:gd name="T3" fmla="*/ 30 h 338"/>
                <a:gd name="T4" fmla="*/ 57 w 73"/>
                <a:gd name="T5" fmla="*/ 66 h 338"/>
                <a:gd name="T6" fmla="*/ 48 w 73"/>
                <a:gd name="T7" fmla="*/ 148 h 338"/>
                <a:gd name="T8" fmla="*/ 26 w 73"/>
                <a:gd name="T9" fmla="*/ 245 h 338"/>
                <a:gd name="T10" fmla="*/ 28 w 73"/>
                <a:gd name="T11" fmla="*/ 224 h 338"/>
                <a:gd name="T12" fmla="*/ 33 w 73"/>
                <a:gd name="T13" fmla="*/ 206 h 338"/>
                <a:gd name="T14" fmla="*/ 37 w 73"/>
                <a:gd name="T15" fmla="*/ 189 h 338"/>
                <a:gd name="T16" fmla="*/ 42 w 73"/>
                <a:gd name="T17" fmla="*/ 162 h 338"/>
                <a:gd name="T18" fmla="*/ 47 w 73"/>
                <a:gd name="T19" fmla="*/ 127 h 338"/>
                <a:gd name="T20" fmla="*/ 50 w 73"/>
                <a:gd name="T21" fmla="*/ 102 h 338"/>
                <a:gd name="T22" fmla="*/ 54 w 73"/>
                <a:gd name="T23" fmla="*/ 77 h 338"/>
                <a:gd name="T24" fmla="*/ 56 w 73"/>
                <a:gd name="T25" fmla="*/ 46 h 338"/>
                <a:gd name="T26" fmla="*/ 47 w 73"/>
                <a:gd name="T27" fmla="*/ 81 h 338"/>
                <a:gd name="T28" fmla="*/ 42 w 73"/>
                <a:gd name="T29" fmla="*/ 111 h 338"/>
                <a:gd name="T30" fmla="*/ 41 w 73"/>
                <a:gd name="T31" fmla="*/ 126 h 338"/>
                <a:gd name="T32" fmla="*/ 35 w 73"/>
                <a:gd name="T33" fmla="*/ 158 h 338"/>
                <a:gd name="T34" fmla="*/ 24 w 73"/>
                <a:gd name="T35" fmla="*/ 212 h 338"/>
                <a:gd name="T36" fmla="*/ 18 w 73"/>
                <a:gd name="T37" fmla="*/ 239 h 338"/>
                <a:gd name="T38" fmla="*/ 1 w 73"/>
                <a:gd name="T39" fmla="*/ 330 h 338"/>
                <a:gd name="T40" fmla="*/ 5 w 73"/>
                <a:gd name="T41" fmla="*/ 329 h 338"/>
                <a:gd name="T42" fmla="*/ 14 w 73"/>
                <a:gd name="T43" fmla="*/ 312 h 338"/>
                <a:gd name="T44" fmla="*/ 24 w 73"/>
                <a:gd name="T45" fmla="*/ 283 h 338"/>
                <a:gd name="T46" fmla="*/ 27 w 73"/>
                <a:gd name="T47" fmla="*/ 273 h 338"/>
                <a:gd name="T48" fmla="*/ 34 w 73"/>
                <a:gd name="T49" fmla="*/ 251 h 338"/>
                <a:gd name="T50" fmla="*/ 39 w 73"/>
                <a:gd name="T51" fmla="*/ 228 h 338"/>
                <a:gd name="T52" fmla="*/ 42 w 73"/>
                <a:gd name="T53" fmla="*/ 224 h 338"/>
                <a:gd name="T54" fmla="*/ 45 w 73"/>
                <a:gd name="T55" fmla="*/ 216 h 338"/>
                <a:gd name="T56" fmla="*/ 49 w 73"/>
                <a:gd name="T57" fmla="*/ 201 h 338"/>
                <a:gd name="T58" fmla="*/ 52 w 73"/>
                <a:gd name="T59" fmla="*/ 181 h 338"/>
                <a:gd name="T60" fmla="*/ 54 w 73"/>
                <a:gd name="T61" fmla="*/ 169 h 338"/>
                <a:gd name="T62" fmla="*/ 55 w 73"/>
                <a:gd name="T63" fmla="*/ 167 h 338"/>
                <a:gd name="T64" fmla="*/ 57 w 73"/>
                <a:gd name="T65" fmla="*/ 153 h 338"/>
                <a:gd name="T66" fmla="*/ 57 w 73"/>
                <a:gd name="T67" fmla="*/ 144 h 338"/>
                <a:gd name="T68" fmla="*/ 60 w 73"/>
                <a:gd name="T69" fmla="*/ 123 h 338"/>
                <a:gd name="T70" fmla="*/ 66 w 73"/>
                <a:gd name="T71" fmla="*/ 87 h 338"/>
                <a:gd name="T72" fmla="*/ 67 w 73"/>
                <a:gd name="T73" fmla="*/ 77 h 338"/>
                <a:gd name="T74" fmla="*/ 71 w 73"/>
                <a:gd name="T75" fmla="*/ 57 h 338"/>
                <a:gd name="T76" fmla="*/ 73 w 73"/>
                <a:gd name="T77" fmla="*/ 39 h 338"/>
                <a:gd name="T78" fmla="*/ 71 w 73"/>
                <a:gd name="T79" fmla="*/ 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338">
                  <a:moveTo>
                    <a:pt x="71" y="37"/>
                  </a:moveTo>
                  <a:cubicBezTo>
                    <a:pt x="72" y="30"/>
                    <a:pt x="72" y="23"/>
                    <a:pt x="71" y="17"/>
                  </a:cubicBezTo>
                  <a:cubicBezTo>
                    <a:pt x="70" y="11"/>
                    <a:pt x="72" y="3"/>
                    <a:pt x="68" y="0"/>
                  </a:cubicBezTo>
                  <a:cubicBezTo>
                    <a:pt x="65" y="4"/>
                    <a:pt x="66" y="18"/>
                    <a:pt x="64" y="30"/>
                  </a:cubicBezTo>
                  <a:cubicBezTo>
                    <a:pt x="63" y="31"/>
                    <a:pt x="63" y="33"/>
                    <a:pt x="63" y="34"/>
                  </a:cubicBezTo>
                  <a:cubicBezTo>
                    <a:pt x="61" y="44"/>
                    <a:pt x="58" y="55"/>
                    <a:pt x="57" y="66"/>
                  </a:cubicBezTo>
                  <a:cubicBezTo>
                    <a:pt x="56" y="78"/>
                    <a:pt x="56" y="90"/>
                    <a:pt x="54" y="101"/>
                  </a:cubicBezTo>
                  <a:cubicBezTo>
                    <a:pt x="51" y="115"/>
                    <a:pt x="51" y="134"/>
                    <a:pt x="48" y="148"/>
                  </a:cubicBezTo>
                  <a:cubicBezTo>
                    <a:pt x="48" y="150"/>
                    <a:pt x="47" y="151"/>
                    <a:pt x="47" y="153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4" y="249"/>
                    <a:pt x="26" y="257"/>
                    <a:pt x="21" y="259"/>
                  </a:cubicBezTo>
                  <a:cubicBezTo>
                    <a:pt x="24" y="248"/>
                    <a:pt x="24" y="234"/>
                    <a:pt x="28" y="224"/>
                  </a:cubicBezTo>
                  <a:cubicBezTo>
                    <a:pt x="30" y="218"/>
                    <a:pt x="30" y="214"/>
                    <a:pt x="32" y="208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5"/>
                    <a:pt x="34" y="202"/>
                    <a:pt x="34" y="201"/>
                  </a:cubicBezTo>
                  <a:cubicBezTo>
                    <a:pt x="35" y="197"/>
                    <a:pt x="36" y="193"/>
                    <a:pt x="37" y="189"/>
                  </a:cubicBezTo>
                  <a:cubicBezTo>
                    <a:pt x="38" y="184"/>
                    <a:pt x="37" y="181"/>
                    <a:pt x="39" y="177"/>
                  </a:cubicBezTo>
                  <a:cubicBezTo>
                    <a:pt x="41" y="171"/>
                    <a:pt x="40" y="166"/>
                    <a:pt x="42" y="162"/>
                  </a:cubicBezTo>
                  <a:cubicBezTo>
                    <a:pt x="44" y="158"/>
                    <a:pt x="45" y="136"/>
                    <a:pt x="46" y="128"/>
                  </a:cubicBezTo>
                  <a:cubicBezTo>
                    <a:pt x="46" y="128"/>
                    <a:pt x="46" y="127"/>
                    <a:pt x="47" y="127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51" y="106"/>
                    <a:pt x="48" y="109"/>
                    <a:pt x="50" y="102"/>
                  </a:cubicBezTo>
                  <a:cubicBezTo>
                    <a:pt x="51" y="101"/>
                    <a:pt x="51" y="101"/>
                    <a:pt x="51" y="99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2"/>
                    <a:pt x="55" y="67"/>
                    <a:pt x="55" y="62"/>
                  </a:cubicBezTo>
                  <a:cubicBezTo>
                    <a:pt x="56" y="57"/>
                    <a:pt x="56" y="51"/>
                    <a:pt x="56" y="46"/>
                  </a:cubicBezTo>
                  <a:cubicBezTo>
                    <a:pt x="52" y="46"/>
                    <a:pt x="52" y="47"/>
                    <a:pt x="51" y="52"/>
                  </a:cubicBezTo>
                  <a:cubicBezTo>
                    <a:pt x="50" y="61"/>
                    <a:pt x="49" y="73"/>
                    <a:pt x="47" y="81"/>
                  </a:cubicBezTo>
                  <a:cubicBezTo>
                    <a:pt x="43" y="91"/>
                    <a:pt x="43" y="100"/>
                    <a:pt x="42" y="110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2" y="112"/>
                    <a:pt x="41" y="112"/>
                  </a:cubicBezTo>
                  <a:cubicBezTo>
                    <a:pt x="41" y="117"/>
                    <a:pt x="42" y="122"/>
                    <a:pt x="41" y="126"/>
                  </a:cubicBezTo>
                  <a:cubicBezTo>
                    <a:pt x="40" y="132"/>
                    <a:pt x="40" y="127"/>
                    <a:pt x="38" y="140"/>
                  </a:cubicBezTo>
                  <a:cubicBezTo>
                    <a:pt x="38" y="146"/>
                    <a:pt x="36" y="150"/>
                    <a:pt x="35" y="15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96"/>
                    <a:pt x="25" y="206"/>
                    <a:pt x="24" y="212"/>
                  </a:cubicBezTo>
                  <a:cubicBezTo>
                    <a:pt x="24" y="217"/>
                    <a:pt x="22" y="225"/>
                    <a:pt x="21" y="230"/>
                  </a:cubicBezTo>
                  <a:cubicBezTo>
                    <a:pt x="20" y="233"/>
                    <a:pt x="19" y="236"/>
                    <a:pt x="18" y="239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25"/>
                    <a:pt x="3" y="325"/>
                    <a:pt x="1" y="330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6" y="336"/>
                    <a:pt x="1" y="334"/>
                    <a:pt x="5" y="329"/>
                  </a:cubicBezTo>
                  <a:cubicBezTo>
                    <a:pt x="7" y="328"/>
                    <a:pt x="9" y="326"/>
                    <a:pt x="10" y="322"/>
                  </a:cubicBezTo>
                  <a:cubicBezTo>
                    <a:pt x="12" y="318"/>
                    <a:pt x="13" y="316"/>
                    <a:pt x="14" y="312"/>
                  </a:cubicBezTo>
                  <a:cubicBezTo>
                    <a:pt x="16" y="306"/>
                    <a:pt x="15" y="308"/>
                    <a:pt x="17" y="305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5" y="281"/>
                    <a:pt x="25" y="281"/>
                    <a:pt x="26" y="278"/>
                  </a:cubicBezTo>
                  <a:cubicBezTo>
                    <a:pt x="27" y="276"/>
                    <a:pt x="27" y="275"/>
                    <a:pt x="27" y="273"/>
                  </a:cubicBezTo>
                  <a:cubicBezTo>
                    <a:pt x="28" y="270"/>
                    <a:pt x="29" y="266"/>
                    <a:pt x="30" y="263"/>
                  </a:cubicBezTo>
                  <a:cubicBezTo>
                    <a:pt x="34" y="261"/>
                    <a:pt x="33" y="259"/>
                    <a:pt x="34" y="251"/>
                  </a:cubicBezTo>
                  <a:cubicBezTo>
                    <a:pt x="36" y="249"/>
                    <a:pt x="36" y="245"/>
                    <a:pt x="38" y="241"/>
                  </a:cubicBezTo>
                  <a:cubicBezTo>
                    <a:pt x="39" y="237"/>
                    <a:pt x="39" y="232"/>
                    <a:pt x="39" y="228"/>
                  </a:cubicBezTo>
                  <a:cubicBezTo>
                    <a:pt x="41" y="226"/>
                    <a:pt x="40" y="227"/>
                    <a:pt x="41" y="225"/>
                  </a:cubicBezTo>
                  <a:cubicBezTo>
                    <a:pt x="42" y="224"/>
                    <a:pt x="41" y="225"/>
                    <a:pt x="42" y="224"/>
                  </a:cubicBezTo>
                  <a:cubicBezTo>
                    <a:pt x="45" y="221"/>
                    <a:pt x="43" y="224"/>
                    <a:pt x="43" y="224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4"/>
                    <a:pt x="45" y="209"/>
                    <a:pt x="47" y="206"/>
                  </a:cubicBezTo>
                  <a:cubicBezTo>
                    <a:pt x="48" y="204"/>
                    <a:pt x="48" y="204"/>
                    <a:pt x="49" y="201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186"/>
                    <a:pt x="51" y="182"/>
                    <a:pt x="52" y="181"/>
                  </a:cubicBezTo>
                  <a:cubicBezTo>
                    <a:pt x="53" y="177"/>
                    <a:pt x="53" y="178"/>
                    <a:pt x="53" y="175"/>
                  </a:cubicBezTo>
                  <a:cubicBezTo>
                    <a:pt x="54" y="173"/>
                    <a:pt x="53" y="173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6"/>
                    <a:pt x="57" y="153"/>
                    <a:pt x="57" y="153"/>
                  </a:cubicBezTo>
                  <a:cubicBezTo>
                    <a:pt x="57" y="152"/>
                    <a:pt x="57" y="151"/>
                    <a:pt x="57" y="151"/>
                  </a:cubicBezTo>
                  <a:cubicBezTo>
                    <a:pt x="57" y="147"/>
                    <a:pt x="57" y="147"/>
                    <a:pt x="57" y="144"/>
                  </a:cubicBezTo>
                  <a:cubicBezTo>
                    <a:pt x="58" y="139"/>
                    <a:pt x="57" y="134"/>
                    <a:pt x="58" y="12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2" y="115"/>
                    <a:pt x="62" y="109"/>
                    <a:pt x="64" y="102"/>
                  </a:cubicBezTo>
                  <a:cubicBezTo>
                    <a:pt x="65" y="97"/>
                    <a:pt x="65" y="92"/>
                    <a:pt x="66" y="87"/>
                  </a:cubicBezTo>
                  <a:cubicBezTo>
                    <a:pt x="66" y="85"/>
                    <a:pt x="66" y="84"/>
                    <a:pt x="66" y="83"/>
                  </a:cubicBezTo>
                  <a:cubicBezTo>
                    <a:pt x="66" y="76"/>
                    <a:pt x="67" y="84"/>
                    <a:pt x="67" y="77"/>
                  </a:cubicBezTo>
                  <a:cubicBezTo>
                    <a:pt x="67" y="74"/>
                    <a:pt x="67" y="77"/>
                    <a:pt x="67" y="74"/>
                  </a:cubicBezTo>
                  <a:cubicBezTo>
                    <a:pt x="71" y="70"/>
                    <a:pt x="69" y="65"/>
                    <a:pt x="71" y="5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2"/>
                    <a:pt x="73" y="41"/>
                    <a:pt x="73" y="39"/>
                  </a:cubicBezTo>
                  <a:cubicBezTo>
                    <a:pt x="72" y="37"/>
                    <a:pt x="72" y="37"/>
                    <a:pt x="72" y="37"/>
                  </a:cubicBezTo>
                  <a:lnTo>
                    <a:pt x="71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" name="Freeform 72"/>
            <p:cNvSpPr>
              <a:spLocks noEditPoints="1"/>
            </p:cNvSpPr>
            <p:nvPr/>
          </p:nvSpPr>
          <p:spPr bwMode="auto">
            <a:xfrm>
              <a:off x="4433052" y="4506035"/>
              <a:ext cx="48531" cy="283358"/>
            </a:xfrm>
            <a:custGeom>
              <a:avLst/>
              <a:gdLst>
                <a:gd name="T0" fmla="*/ 10 w 48"/>
                <a:gd name="T1" fmla="*/ 112 h 282"/>
                <a:gd name="T2" fmla="*/ 11 w 48"/>
                <a:gd name="T3" fmla="*/ 110 h 282"/>
                <a:gd name="T4" fmla="*/ 27 w 48"/>
                <a:gd name="T5" fmla="*/ 85 h 282"/>
                <a:gd name="T6" fmla="*/ 27 w 48"/>
                <a:gd name="T7" fmla="*/ 86 h 282"/>
                <a:gd name="T8" fmla="*/ 28 w 48"/>
                <a:gd name="T9" fmla="*/ 81 h 282"/>
                <a:gd name="T10" fmla="*/ 31 w 48"/>
                <a:gd name="T11" fmla="*/ 65 h 282"/>
                <a:gd name="T12" fmla="*/ 32 w 48"/>
                <a:gd name="T13" fmla="*/ 59 h 282"/>
                <a:gd name="T14" fmla="*/ 46 w 48"/>
                <a:gd name="T15" fmla="*/ 19 h 282"/>
                <a:gd name="T16" fmla="*/ 45 w 48"/>
                <a:gd name="T17" fmla="*/ 0 h 282"/>
                <a:gd name="T18" fmla="*/ 33 w 48"/>
                <a:gd name="T19" fmla="*/ 54 h 282"/>
                <a:gd name="T20" fmla="*/ 35 w 48"/>
                <a:gd name="T21" fmla="*/ 23 h 282"/>
                <a:gd name="T22" fmla="*/ 33 w 48"/>
                <a:gd name="T23" fmla="*/ 12 h 282"/>
                <a:gd name="T24" fmla="*/ 25 w 48"/>
                <a:gd name="T25" fmla="*/ 44 h 282"/>
                <a:gd name="T26" fmla="*/ 18 w 48"/>
                <a:gd name="T27" fmla="*/ 78 h 282"/>
                <a:gd name="T28" fmla="*/ 14 w 48"/>
                <a:gd name="T29" fmla="*/ 83 h 282"/>
                <a:gd name="T30" fmla="*/ 10 w 48"/>
                <a:gd name="T31" fmla="*/ 82 h 282"/>
                <a:gd name="T32" fmla="*/ 7 w 48"/>
                <a:gd name="T33" fmla="*/ 99 h 282"/>
                <a:gd name="T34" fmla="*/ 8 w 48"/>
                <a:gd name="T35" fmla="*/ 101 h 282"/>
                <a:gd name="T36" fmla="*/ 8 w 48"/>
                <a:gd name="T37" fmla="*/ 119 h 282"/>
                <a:gd name="T38" fmla="*/ 7 w 48"/>
                <a:gd name="T39" fmla="*/ 124 h 282"/>
                <a:gd name="T40" fmla="*/ 4 w 48"/>
                <a:gd name="T41" fmla="*/ 134 h 282"/>
                <a:gd name="T42" fmla="*/ 4 w 48"/>
                <a:gd name="T43" fmla="*/ 147 h 282"/>
                <a:gd name="T44" fmla="*/ 2 w 48"/>
                <a:gd name="T45" fmla="*/ 151 h 282"/>
                <a:gd name="T46" fmla="*/ 2 w 48"/>
                <a:gd name="T47" fmla="*/ 179 h 282"/>
                <a:gd name="T48" fmla="*/ 4 w 48"/>
                <a:gd name="T49" fmla="*/ 169 h 282"/>
                <a:gd name="T50" fmla="*/ 6 w 48"/>
                <a:gd name="T51" fmla="*/ 154 h 282"/>
                <a:gd name="T52" fmla="*/ 8 w 48"/>
                <a:gd name="T53" fmla="*/ 163 h 282"/>
                <a:gd name="T54" fmla="*/ 7 w 48"/>
                <a:gd name="T55" fmla="*/ 195 h 282"/>
                <a:gd name="T56" fmla="*/ 5 w 48"/>
                <a:gd name="T57" fmla="*/ 224 h 282"/>
                <a:gd name="T58" fmla="*/ 3 w 48"/>
                <a:gd name="T59" fmla="*/ 270 h 282"/>
                <a:gd name="T60" fmla="*/ 5 w 48"/>
                <a:gd name="T61" fmla="*/ 281 h 282"/>
                <a:gd name="T62" fmla="*/ 8 w 48"/>
                <a:gd name="T63" fmla="*/ 265 h 282"/>
                <a:gd name="T64" fmla="*/ 16 w 48"/>
                <a:gd name="T65" fmla="*/ 214 h 282"/>
                <a:gd name="T66" fmla="*/ 37 w 48"/>
                <a:gd name="T67" fmla="*/ 70 h 282"/>
                <a:gd name="T68" fmla="*/ 46 w 48"/>
                <a:gd name="T69" fmla="*/ 3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282">
                  <a:moveTo>
                    <a:pt x="11" y="110"/>
                  </a:moveTo>
                  <a:cubicBezTo>
                    <a:pt x="11" y="114"/>
                    <a:pt x="11" y="111"/>
                    <a:pt x="10" y="112"/>
                  </a:cubicBezTo>
                  <a:cubicBezTo>
                    <a:pt x="8" y="109"/>
                    <a:pt x="8" y="110"/>
                    <a:pt x="10" y="108"/>
                  </a:cubicBezTo>
                  <a:cubicBezTo>
                    <a:pt x="11" y="110"/>
                    <a:pt x="11" y="108"/>
                    <a:pt x="11" y="110"/>
                  </a:cubicBezTo>
                  <a:close/>
                  <a:moveTo>
                    <a:pt x="27" y="86"/>
                  </a:moveTo>
                  <a:cubicBezTo>
                    <a:pt x="26" y="81"/>
                    <a:pt x="27" y="87"/>
                    <a:pt x="27" y="85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6" y="86"/>
                    <a:pt x="27" y="89"/>
                    <a:pt x="27" y="86"/>
                  </a:cubicBezTo>
                  <a:close/>
                  <a:moveTo>
                    <a:pt x="29" y="75"/>
                  </a:moveTo>
                  <a:cubicBezTo>
                    <a:pt x="30" y="79"/>
                    <a:pt x="30" y="79"/>
                    <a:pt x="28" y="81"/>
                  </a:cubicBezTo>
                  <a:lnTo>
                    <a:pt x="29" y="75"/>
                  </a:lnTo>
                  <a:close/>
                  <a:moveTo>
                    <a:pt x="31" y="65"/>
                  </a:moveTo>
                  <a:cubicBezTo>
                    <a:pt x="30" y="62"/>
                    <a:pt x="30" y="60"/>
                    <a:pt x="31" y="57"/>
                  </a:cubicBezTo>
                  <a:cubicBezTo>
                    <a:pt x="31" y="58"/>
                    <a:pt x="31" y="57"/>
                    <a:pt x="32" y="59"/>
                  </a:cubicBezTo>
                  <a:lnTo>
                    <a:pt x="31" y="65"/>
                  </a:lnTo>
                  <a:close/>
                  <a:moveTo>
                    <a:pt x="46" y="19"/>
                  </a:moveTo>
                  <a:cubicBezTo>
                    <a:pt x="48" y="17"/>
                    <a:pt x="48" y="11"/>
                    <a:pt x="48" y="8"/>
                  </a:cubicBezTo>
                  <a:cubicBezTo>
                    <a:pt x="47" y="5"/>
                    <a:pt x="47" y="2"/>
                    <a:pt x="45" y="0"/>
                  </a:cubicBezTo>
                  <a:cubicBezTo>
                    <a:pt x="39" y="9"/>
                    <a:pt x="36" y="35"/>
                    <a:pt x="34" y="4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19"/>
                    <a:pt x="36" y="17"/>
                  </a:cubicBezTo>
                  <a:cubicBezTo>
                    <a:pt x="35" y="7"/>
                    <a:pt x="36" y="15"/>
                    <a:pt x="33" y="12"/>
                  </a:cubicBezTo>
                  <a:cubicBezTo>
                    <a:pt x="32" y="17"/>
                    <a:pt x="30" y="23"/>
                    <a:pt x="29" y="28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57"/>
                    <a:pt x="20" y="51"/>
                    <a:pt x="18" y="77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5" y="81"/>
                    <a:pt x="18" y="81"/>
                    <a:pt x="14" y="85"/>
                  </a:cubicBezTo>
                  <a:cubicBezTo>
                    <a:pt x="14" y="84"/>
                    <a:pt x="14" y="85"/>
                    <a:pt x="14" y="83"/>
                  </a:cubicBezTo>
                  <a:cubicBezTo>
                    <a:pt x="13" y="81"/>
                    <a:pt x="14" y="80"/>
                    <a:pt x="13" y="78"/>
                  </a:cubicBezTo>
                  <a:cubicBezTo>
                    <a:pt x="10" y="78"/>
                    <a:pt x="10" y="76"/>
                    <a:pt x="10" y="82"/>
                  </a:cubicBezTo>
                  <a:cubicBezTo>
                    <a:pt x="10" y="89"/>
                    <a:pt x="11" y="88"/>
                    <a:pt x="11" y="88"/>
                  </a:cubicBezTo>
                  <a:cubicBezTo>
                    <a:pt x="7" y="93"/>
                    <a:pt x="8" y="89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0"/>
                    <a:pt x="8" y="100"/>
                    <a:pt x="8" y="101"/>
                  </a:cubicBezTo>
                  <a:cubicBezTo>
                    <a:pt x="8" y="102"/>
                    <a:pt x="7" y="103"/>
                    <a:pt x="6" y="104"/>
                  </a:cubicBezTo>
                  <a:cubicBezTo>
                    <a:pt x="7" y="108"/>
                    <a:pt x="8" y="113"/>
                    <a:pt x="8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7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3" y="128"/>
                    <a:pt x="4" y="130"/>
                    <a:pt x="4" y="134"/>
                  </a:cubicBezTo>
                  <a:cubicBezTo>
                    <a:pt x="4" y="138"/>
                    <a:pt x="5" y="140"/>
                    <a:pt x="3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8"/>
                    <a:pt x="4" y="147"/>
                    <a:pt x="5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9"/>
                    <a:pt x="0" y="164"/>
                    <a:pt x="1" y="166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8" y="169"/>
                    <a:pt x="5" y="172"/>
                    <a:pt x="4" y="169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8" y="158"/>
                    <a:pt x="6" y="161"/>
                    <a:pt x="6" y="154"/>
                  </a:cubicBezTo>
                  <a:cubicBezTo>
                    <a:pt x="12" y="154"/>
                    <a:pt x="7" y="156"/>
                    <a:pt x="11" y="161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9"/>
                    <a:pt x="9" y="175"/>
                    <a:pt x="8" y="180"/>
                  </a:cubicBezTo>
                  <a:cubicBezTo>
                    <a:pt x="7" y="190"/>
                    <a:pt x="7" y="182"/>
                    <a:pt x="7" y="195"/>
                  </a:cubicBezTo>
                  <a:cubicBezTo>
                    <a:pt x="7" y="200"/>
                    <a:pt x="7" y="206"/>
                    <a:pt x="7" y="212"/>
                  </a:cubicBezTo>
                  <a:cubicBezTo>
                    <a:pt x="6" y="216"/>
                    <a:pt x="5" y="219"/>
                    <a:pt x="5" y="224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3" y="259"/>
                    <a:pt x="3" y="265"/>
                    <a:pt x="3" y="270"/>
                  </a:cubicBezTo>
                  <a:cubicBezTo>
                    <a:pt x="2" y="274"/>
                    <a:pt x="1" y="273"/>
                    <a:pt x="2" y="277"/>
                  </a:cubicBezTo>
                  <a:cubicBezTo>
                    <a:pt x="2" y="282"/>
                    <a:pt x="1" y="280"/>
                    <a:pt x="5" y="281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8" y="259"/>
                    <a:pt x="8" y="280"/>
                    <a:pt x="8" y="265"/>
                  </a:cubicBezTo>
                  <a:cubicBezTo>
                    <a:pt x="9" y="257"/>
                    <a:pt x="9" y="262"/>
                    <a:pt x="10" y="256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21" y="176"/>
                    <a:pt x="29" y="117"/>
                    <a:pt x="35" y="82"/>
                  </a:cubicBezTo>
                  <a:cubicBezTo>
                    <a:pt x="36" y="78"/>
                    <a:pt x="37" y="74"/>
                    <a:pt x="37" y="70"/>
                  </a:cubicBezTo>
                  <a:cubicBezTo>
                    <a:pt x="40" y="42"/>
                    <a:pt x="43" y="54"/>
                    <a:pt x="43" y="42"/>
                  </a:cubicBezTo>
                  <a:cubicBezTo>
                    <a:pt x="45" y="40"/>
                    <a:pt x="44" y="39"/>
                    <a:pt x="46" y="37"/>
                  </a:cubicBezTo>
                  <a:cubicBezTo>
                    <a:pt x="43" y="32"/>
                    <a:pt x="48" y="25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" name="Freeform 73"/>
            <p:cNvSpPr>
              <a:spLocks/>
            </p:cNvSpPr>
            <p:nvPr/>
          </p:nvSpPr>
          <p:spPr bwMode="auto">
            <a:xfrm>
              <a:off x="4776682" y="5354542"/>
              <a:ext cx="55576" cy="253613"/>
            </a:xfrm>
            <a:custGeom>
              <a:avLst/>
              <a:gdLst>
                <a:gd name="T0" fmla="*/ 32 w 55"/>
                <a:gd name="T1" fmla="*/ 180 h 252"/>
                <a:gd name="T2" fmla="*/ 34 w 55"/>
                <a:gd name="T3" fmla="*/ 175 h 252"/>
                <a:gd name="T4" fmla="*/ 37 w 55"/>
                <a:gd name="T5" fmla="*/ 160 h 252"/>
                <a:gd name="T6" fmla="*/ 47 w 55"/>
                <a:gd name="T7" fmla="*/ 94 h 252"/>
                <a:gd name="T8" fmla="*/ 49 w 55"/>
                <a:gd name="T9" fmla="*/ 83 h 252"/>
                <a:gd name="T10" fmla="*/ 53 w 55"/>
                <a:gd name="T11" fmla="*/ 24 h 252"/>
                <a:gd name="T12" fmla="*/ 52 w 55"/>
                <a:gd name="T13" fmla="*/ 0 h 252"/>
                <a:gd name="T14" fmla="*/ 50 w 55"/>
                <a:gd name="T15" fmla="*/ 17 h 252"/>
                <a:gd name="T16" fmla="*/ 48 w 55"/>
                <a:gd name="T17" fmla="*/ 33 h 252"/>
                <a:gd name="T18" fmla="*/ 47 w 55"/>
                <a:gd name="T19" fmla="*/ 41 h 252"/>
                <a:gd name="T20" fmla="*/ 45 w 55"/>
                <a:gd name="T21" fmla="*/ 48 h 252"/>
                <a:gd name="T22" fmla="*/ 44 w 55"/>
                <a:gd name="T23" fmla="*/ 56 h 252"/>
                <a:gd name="T24" fmla="*/ 43 w 55"/>
                <a:gd name="T25" fmla="*/ 61 h 252"/>
                <a:gd name="T26" fmla="*/ 43 w 55"/>
                <a:gd name="T27" fmla="*/ 64 h 252"/>
                <a:gd name="T28" fmla="*/ 40 w 55"/>
                <a:gd name="T29" fmla="*/ 58 h 252"/>
                <a:gd name="T30" fmla="*/ 44 w 55"/>
                <a:gd name="T31" fmla="*/ 37 h 252"/>
                <a:gd name="T32" fmla="*/ 45 w 55"/>
                <a:gd name="T33" fmla="*/ 29 h 252"/>
                <a:gd name="T34" fmla="*/ 47 w 55"/>
                <a:gd name="T35" fmla="*/ 4 h 252"/>
                <a:gd name="T36" fmla="*/ 44 w 55"/>
                <a:gd name="T37" fmla="*/ 13 h 252"/>
                <a:gd name="T38" fmla="*/ 35 w 55"/>
                <a:gd name="T39" fmla="*/ 61 h 252"/>
                <a:gd name="T40" fmla="*/ 27 w 55"/>
                <a:gd name="T41" fmla="*/ 121 h 252"/>
                <a:gd name="T42" fmla="*/ 23 w 55"/>
                <a:gd name="T43" fmla="*/ 149 h 252"/>
                <a:gd name="T44" fmla="*/ 18 w 55"/>
                <a:gd name="T45" fmla="*/ 156 h 252"/>
                <a:gd name="T46" fmla="*/ 19 w 55"/>
                <a:gd name="T47" fmla="*/ 145 h 252"/>
                <a:gd name="T48" fmla="*/ 21 w 55"/>
                <a:gd name="T49" fmla="*/ 142 h 252"/>
                <a:gd name="T50" fmla="*/ 26 w 55"/>
                <a:gd name="T51" fmla="*/ 101 h 252"/>
                <a:gd name="T52" fmla="*/ 28 w 55"/>
                <a:gd name="T53" fmla="*/ 79 h 252"/>
                <a:gd name="T54" fmla="*/ 31 w 55"/>
                <a:gd name="T55" fmla="*/ 57 h 252"/>
                <a:gd name="T56" fmla="*/ 33 w 55"/>
                <a:gd name="T57" fmla="*/ 49 h 252"/>
                <a:gd name="T58" fmla="*/ 35 w 55"/>
                <a:gd name="T59" fmla="*/ 37 h 252"/>
                <a:gd name="T60" fmla="*/ 35 w 55"/>
                <a:gd name="T61" fmla="*/ 32 h 252"/>
                <a:gd name="T62" fmla="*/ 35 w 55"/>
                <a:gd name="T63" fmla="*/ 16 h 252"/>
                <a:gd name="T64" fmla="*/ 31 w 55"/>
                <a:gd name="T65" fmla="*/ 38 h 252"/>
                <a:gd name="T66" fmla="*/ 29 w 55"/>
                <a:gd name="T67" fmla="*/ 49 h 252"/>
                <a:gd name="T68" fmla="*/ 29 w 55"/>
                <a:gd name="T69" fmla="*/ 57 h 252"/>
                <a:gd name="T70" fmla="*/ 26 w 55"/>
                <a:gd name="T71" fmla="*/ 61 h 252"/>
                <a:gd name="T72" fmla="*/ 23 w 55"/>
                <a:gd name="T73" fmla="*/ 77 h 252"/>
                <a:gd name="T74" fmla="*/ 21 w 55"/>
                <a:gd name="T75" fmla="*/ 88 h 252"/>
                <a:gd name="T76" fmla="*/ 19 w 55"/>
                <a:gd name="T77" fmla="*/ 99 h 252"/>
                <a:gd name="T78" fmla="*/ 18 w 55"/>
                <a:gd name="T79" fmla="*/ 110 h 252"/>
                <a:gd name="T80" fmla="*/ 16 w 55"/>
                <a:gd name="T81" fmla="*/ 136 h 252"/>
                <a:gd name="T82" fmla="*/ 12 w 55"/>
                <a:gd name="T83" fmla="*/ 169 h 252"/>
                <a:gd name="T84" fmla="*/ 2 w 55"/>
                <a:gd name="T85" fmla="*/ 237 h 252"/>
                <a:gd name="T86" fmla="*/ 0 w 55"/>
                <a:gd name="T87" fmla="*/ 238 h 252"/>
                <a:gd name="T88" fmla="*/ 0 w 55"/>
                <a:gd name="T89" fmla="*/ 252 h 252"/>
                <a:gd name="T90" fmla="*/ 4 w 55"/>
                <a:gd name="T91" fmla="*/ 249 h 252"/>
                <a:gd name="T92" fmla="*/ 6 w 55"/>
                <a:gd name="T93" fmla="*/ 244 h 252"/>
                <a:gd name="T94" fmla="*/ 11 w 55"/>
                <a:gd name="T95" fmla="*/ 236 h 252"/>
                <a:gd name="T96" fmla="*/ 11 w 55"/>
                <a:gd name="T97" fmla="*/ 229 h 252"/>
                <a:gd name="T98" fmla="*/ 17 w 55"/>
                <a:gd name="T99" fmla="*/ 218 h 252"/>
                <a:gd name="T100" fmla="*/ 17 w 55"/>
                <a:gd name="T101" fmla="*/ 217 h 252"/>
                <a:gd name="T102" fmla="*/ 19 w 55"/>
                <a:gd name="T103" fmla="*/ 211 h 252"/>
                <a:gd name="T104" fmla="*/ 26 w 55"/>
                <a:gd name="T105" fmla="*/ 192 h 252"/>
                <a:gd name="T106" fmla="*/ 27 w 55"/>
                <a:gd name="T107" fmla="*/ 191 h 252"/>
                <a:gd name="T108" fmla="*/ 33 w 55"/>
                <a:gd name="T109" fmla="*/ 181 h 252"/>
                <a:gd name="T110" fmla="*/ 32 w 55"/>
                <a:gd name="T111" fmla="*/ 18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252">
                  <a:moveTo>
                    <a:pt x="32" y="180"/>
                  </a:moveTo>
                  <a:cubicBezTo>
                    <a:pt x="33" y="174"/>
                    <a:pt x="33" y="178"/>
                    <a:pt x="34" y="175"/>
                  </a:cubicBezTo>
                  <a:cubicBezTo>
                    <a:pt x="36" y="170"/>
                    <a:pt x="36" y="164"/>
                    <a:pt x="37" y="160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0"/>
                    <a:pt x="49" y="90"/>
                    <a:pt x="49" y="8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7"/>
                    <a:pt x="55" y="7"/>
                    <a:pt x="52" y="0"/>
                  </a:cubicBezTo>
                  <a:cubicBezTo>
                    <a:pt x="49" y="5"/>
                    <a:pt x="51" y="10"/>
                    <a:pt x="50" y="17"/>
                  </a:cubicBezTo>
                  <a:cubicBezTo>
                    <a:pt x="49" y="23"/>
                    <a:pt x="49" y="27"/>
                    <a:pt x="48" y="33"/>
                  </a:cubicBezTo>
                  <a:cubicBezTo>
                    <a:pt x="47" y="37"/>
                    <a:pt x="48" y="37"/>
                    <a:pt x="47" y="41"/>
                  </a:cubicBezTo>
                  <a:cubicBezTo>
                    <a:pt x="46" y="44"/>
                    <a:pt x="45" y="43"/>
                    <a:pt x="45" y="4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9"/>
                    <a:pt x="44" y="58"/>
                    <a:pt x="43" y="61"/>
                  </a:cubicBezTo>
                  <a:cubicBezTo>
                    <a:pt x="43" y="64"/>
                    <a:pt x="43" y="62"/>
                    <a:pt x="43" y="64"/>
                  </a:cubicBezTo>
                  <a:cubicBezTo>
                    <a:pt x="40" y="63"/>
                    <a:pt x="40" y="62"/>
                    <a:pt x="40" y="5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4"/>
                    <a:pt x="45" y="33"/>
                    <a:pt x="45" y="2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4" y="7"/>
                    <a:pt x="44" y="1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1" y="82"/>
                    <a:pt x="30" y="99"/>
                    <a:pt x="27" y="121"/>
                  </a:cubicBezTo>
                  <a:cubicBezTo>
                    <a:pt x="26" y="125"/>
                    <a:pt x="24" y="147"/>
                    <a:pt x="23" y="149"/>
                  </a:cubicBezTo>
                  <a:cubicBezTo>
                    <a:pt x="20" y="155"/>
                    <a:pt x="23" y="155"/>
                    <a:pt x="18" y="156"/>
                  </a:cubicBezTo>
                  <a:cubicBezTo>
                    <a:pt x="19" y="153"/>
                    <a:pt x="19" y="147"/>
                    <a:pt x="19" y="145"/>
                  </a:cubicBezTo>
                  <a:cubicBezTo>
                    <a:pt x="20" y="143"/>
                    <a:pt x="19" y="146"/>
                    <a:pt x="21" y="142"/>
                  </a:cubicBezTo>
                  <a:cubicBezTo>
                    <a:pt x="23" y="134"/>
                    <a:pt x="25" y="111"/>
                    <a:pt x="26" y="101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69"/>
                    <a:pt x="29" y="65"/>
                    <a:pt x="31" y="5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37"/>
                    <a:pt x="35" y="42"/>
                    <a:pt x="35" y="37"/>
                  </a:cubicBezTo>
                  <a:cubicBezTo>
                    <a:pt x="35" y="35"/>
                    <a:pt x="35" y="33"/>
                    <a:pt x="35" y="32"/>
                  </a:cubicBezTo>
                  <a:cubicBezTo>
                    <a:pt x="36" y="23"/>
                    <a:pt x="39" y="23"/>
                    <a:pt x="35" y="16"/>
                  </a:cubicBezTo>
                  <a:cubicBezTo>
                    <a:pt x="34" y="20"/>
                    <a:pt x="32" y="35"/>
                    <a:pt x="31" y="38"/>
                  </a:cubicBezTo>
                  <a:cubicBezTo>
                    <a:pt x="30" y="42"/>
                    <a:pt x="30" y="45"/>
                    <a:pt x="29" y="49"/>
                  </a:cubicBezTo>
                  <a:cubicBezTo>
                    <a:pt x="28" y="54"/>
                    <a:pt x="27" y="52"/>
                    <a:pt x="29" y="57"/>
                  </a:cubicBezTo>
                  <a:cubicBezTo>
                    <a:pt x="26" y="60"/>
                    <a:pt x="28" y="56"/>
                    <a:pt x="26" y="61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81"/>
                    <a:pt x="21" y="83"/>
                    <a:pt x="21" y="88"/>
                  </a:cubicBezTo>
                  <a:cubicBezTo>
                    <a:pt x="20" y="92"/>
                    <a:pt x="20" y="95"/>
                    <a:pt x="19" y="99"/>
                  </a:cubicBezTo>
                  <a:cubicBezTo>
                    <a:pt x="19" y="102"/>
                    <a:pt x="18" y="107"/>
                    <a:pt x="18" y="110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8"/>
                    <a:pt x="13" y="161"/>
                    <a:pt x="12" y="169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4" y="250"/>
                    <a:pt x="2" y="251"/>
                    <a:pt x="4" y="249"/>
                  </a:cubicBezTo>
                  <a:cubicBezTo>
                    <a:pt x="6" y="244"/>
                    <a:pt x="4" y="249"/>
                    <a:pt x="6" y="244"/>
                  </a:cubicBezTo>
                  <a:cubicBezTo>
                    <a:pt x="9" y="237"/>
                    <a:pt x="5" y="240"/>
                    <a:pt x="11" y="236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7" y="218"/>
                    <a:pt x="17" y="218"/>
                    <a:pt x="17" y="217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23" y="200"/>
                    <a:pt x="21" y="201"/>
                    <a:pt x="26" y="192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9" y="188"/>
                    <a:pt x="27" y="181"/>
                    <a:pt x="33" y="181"/>
                  </a:cubicBezTo>
                  <a:lnTo>
                    <a:pt x="32" y="1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" name="Freeform 74"/>
            <p:cNvSpPr>
              <a:spLocks noEditPoints="1"/>
            </p:cNvSpPr>
            <p:nvPr/>
          </p:nvSpPr>
          <p:spPr bwMode="auto">
            <a:xfrm>
              <a:off x="3940699" y="5986226"/>
              <a:ext cx="109586" cy="208213"/>
            </a:xfrm>
            <a:custGeom>
              <a:avLst/>
              <a:gdLst>
                <a:gd name="T0" fmla="*/ 59 w 109"/>
                <a:gd name="T1" fmla="*/ 108 h 207"/>
                <a:gd name="T2" fmla="*/ 57 w 109"/>
                <a:gd name="T3" fmla="*/ 101 h 207"/>
                <a:gd name="T4" fmla="*/ 50 w 109"/>
                <a:gd name="T5" fmla="*/ 94 h 207"/>
                <a:gd name="T6" fmla="*/ 52 w 109"/>
                <a:gd name="T7" fmla="*/ 93 h 207"/>
                <a:gd name="T8" fmla="*/ 39 w 109"/>
                <a:gd name="T9" fmla="*/ 74 h 207"/>
                <a:gd name="T10" fmla="*/ 39 w 109"/>
                <a:gd name="T11" fmla="*/ 74 h 207"/>
                <a:gd name="T12" fmla="*/ 31 w 109"/>
                <a:gd name="T13" fmla="*/ 28 h 207"/>
                <a:gd name="T14" fmla="*/ 44 w 109"/>
                <a:gd name="T15" fmla="*/ 58 h 207"/>
                <a:gd name="T16" fmla="*/ 35 w 109"/>
                <a:gd name="T17" fmla="*/ 46 h 207"/>
                <a:gd name="T18" fmla="*/ 16 w 109"/>
                <a:gd name="T19" fmla="*/ 4 h 207"/>
                <a:gd name="T20" fmla="*/ 0 w 109"/>
                <a:gd name="T21" fmla="*/ 14 h 207"/>
                <a:gd name="T22" fmla="*/ 4 w 109"/>
                <a:gd name="T23" fmla="*/ 26 h 207"/>
                <a:gd name="T24" fmla="*/ 3 w 109"/>
                <a:gd name="T25" fmla="*/ 37 h 207"/>
                <a:gd name="T26" fmla="*/ 13 w 109"/>
                <a:gd name="T27" fmla="*/ 63 h 207"/>
                <a:gd name="T28" fmla="*/ 21 w 109"/>
                <a:gd name="T29" fmla="*/ 76 h 207"/>
                <a:gd name="T30" fmla="*/ 36 w 109"/>
                <a:gd name="T31" fmla="*/ 93 h 207"/>
                <a:gd name="T32" fmla="*/ 47 w 109"/>
                <a:gd name="T33" fmla="*/ 107 h 207"/>
                <a:gd name="T34" fmla="*/ 54 w 109"/>
                <a:gd name="T35" fmla="*/ 119 h 207"/>
                <a:gd name="T36" fmla="*/ 65 w 109"/>
                <a:gd name="T37" fmla="*/ 137 h 207"/>
                <a:gd name="T38" fmla="*/ 59 w 109"/>
                <a:gd name="T39" fmla="*/ 116 h 207"/>
                <a:gd name="T40" fmla="*/ 60 w 109"/>
                <a:gd name="T41" fmla="*/ 114 h 207"/>
                <a:gd name="T42" fmla="*/ 66 w 109"/>
                <a:gd name="T43" fmla="*/ 120 h 207"/>
                <a:gd name="T44" fmla="*/ 71 w 109"/>
                <a:gd name="T45" fmla="*/ 134 h 207"/>
                <a:gd name="T46" fmla="*/ 75 w 109"/>
                <a:gd name="T47" fmla="*/ 142 h 207"/>
                <a:gd name="T48" fmla="*/ 78 w 109"/>
                <a:gd name="T49" fmla="*/ 150 h 207"/>
                <a:gd name="T50" fmla="*/ 87 w 109"/>
                <a:gd name="T51" fmla="*/ 165 h 207"/>
                <a:gd name="T52" fmla="*/ 98 w 109"/>
                <a:gd name="T53" fmla="*/ 189 h 207"/>
                <a:gd name="T54" fmla="*/ 104 w 109"/>
                <a:gd name="T55" fmla="*/ 202 h 207"/>
                <a:gd name="T56" fmla="*/ 106 w 109"/>
                <a:gd name="T57" fmla="*/ 193 h 207"/>
                <a:gd name="T58" fmla="*/ 100 w 109"/>
                <a:gd name="T59" fmla="*/ 185 h 207"/>
                <a:gd name="T60" fmla="*/ 99 w 109"/>
                <a:gd name="T61" fmla="*/ 180 h 207"/>
                <a:gd name="T62" fmla="*/ 93 w 109"/>
                <a:gd name="T63" fmla="*/ 166 h 207"/>
                <a:gd name="T64" fmla="*/ 85 w 109"/>
                <a:gd name="T65" fmla="*/ 142 h 207"/>
                <a:gd name="T66" fmla="*/ 77 w 109"/>
                <a:gd name="T67" fmla="*/ 124 h 207"/>
                <a:gd name="T68" fmla="*/ 63 w 109"/>
                <a:gd name="T69" fmla="*/ 91 h 207"/>
                <a:gd name="T70" fmla="*/ 62 w 109"/>
                <a:gd name="T71" fmla="*/ 88 h 207"/>
                <a:gd name="T72" fmla="*/ 57 w 109"/>
                <a:gd name="T73" fmla="*/ 74 h 207"/>
                <a:gd name="T74" fmla="*/ 41 w 109"/>
                <a:gd name="T75" fmla="*/ 40 h 207"/>
                <a:gd name="T76" fmla="*/ 40 w 109"/>
                <a:gd name="T77" fmla="*/ 38 h 207"/>
                <a:gd name="T78" fmla="*/ 35 w 109"/>
                <a:gd name="T79" fmla="*/ 3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207">
                  <a:moveTo>
                    <a:pt x="57" y="102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59" y="108"/>
                    <a:pt x="53" y="108"/>
                    <a:pt x="56" y="103"/>
                  </a:cubicBezTo>
                  <a:cubicBezTo>
                    <a:pt x="57" y="101"/>
                    <a:pt x="57" y="101"/>
                    <a:pt x="57" y="101"/>
                  </a:cubicBezTo>
                  <a:lnTo>
                    <a:pt x="57" y="102"/>
                  </a:lnTo>
                  <a:close/>
                  <a:moveTo>
                    <a:pt x="50" y="94"/>
                  </a:moveTo>
                  <a:cubicBezTo>
                    <a:pt x="50" y="88"/>
                    <a:pt x="49" y="93"/>
                    <a:pt x="52" y="91"/>
                  </a:cubicBezTo>
                  <a:cubicBezTo>
                    <a:pt x="52" y="92"/>
                    <a:pt x="54" y="90"/>
                    <a:pt x="52" y="93"/>
                  </a:cubicBezTo>
                  <a:cubicBezTo>
                    <a:pt x="51" y="95"/>
                    <a:pt x="52" y="94"/>
                    <a:pt x="50" y="94"/>
                  </a:cubicBezTo>
                  <a:close/>
                  <a:moveTo>
                    <a:pt x="39" y="74"/>
                  </a:moveTo>
                  <a:cubicBezTo>
                    <a:pt x="39" y="72"/>
                    <a:pt x="40" y="72"/>
                    <a:pt x="40" y="74"/>
                  </a:cubicBezTo>
                  <a:cubicBezTo>
                    <a:pt x="39" y="75"/>
                    <a:pt x="38" y="76"/>
                    <a:pt x="39" y="74"/>
                  </a:cubicBezTo>
                  <a:close/>
                  <a:moveTo>
                    <a:pt x="35" y="30"/>
                  </a:moveTo>
                  <a:cubicBezTo>
                    <a:pt x="33" y="27"/>
                    <a:pt x="34" y="28"/>
                    <a:pt x="31" y="28"/>
                  </a:cubicBezTo>
                  <a:cubicBezTo>
                    <a:pt x="30" y="33"/>
                    <a:pt x="32" y="33"/>
                    <a:pt x="34" y="36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1" y="56"/>
                    <a:pt x="43" y="58"/>
                    <a:pt x="41" y="55"/>
                  </a:cubicBezTo>
                  <a:cubicBezTo>
                    <a:pt x="38" y="48"/>
                    <a:pt x="39" y="53"/>
                    <a:pt x="35" y="46"/>
                  </a:cubicBezTo>
                  <a:cubicBezTo>
                    <a:pt x="28" y="33"/>
                    <a:pt x="27" y="28"/>
                    <a:pt x="25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12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1" y="18"/>
                    <a:pt x="2" y="20"/>
                  </a:cubicBezTo>
                  <a:cubicBezTo>
                    <a:pt x="3" y="25"/>
                    <a:pt x="4" y="20"/>
                    <a:pt x="4" y="26"/>
                  </a:cubicBezTo>
                  <a:cubicBezTo>
                    <a:pt x="4" y="30"/>
                    <a:pt x="5" y="30"/>
                    <a:pt x="6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43"/>
                    <a:pt x="4" y="42"/>
                    <a:pt x="6" y="47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7" y="69"/>
                    <a:pt x="16" y="67"/>
                    <a:pt x="18" y="70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5" y="84"/>
                    <a:pt x="29" y="93"/>
                    <a:pt x="35" y="99"/>
                  </a:cubicBezTo>
                  <a:cubicBezTo>
                    <a:pt x="35" y="95"/>
                    <a:pt x="34" y="95"/>
                    <a:pt x="36" y="93"/>
                  </a:cubicBezTo>
                  <a:cubicBezTo>
                    <a:pt x="37" y="89"/>
                    <a:pt x="36" y="90"/>
                    <a:pt x="38" y="8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8" y="108"/>
                    <a:pt x="48" y="109"/>
                    <a:pt x="49" y="110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7" y="123"/>
                    <a:pt x="59" y="132"/>
                    <a:pt x="62" y="135"/>
                  </a:cubicBezTo>
                  <a:cubicBezTo>
                    <a:pt x="64" y="137"/>
                    <a:pt x="63" y="136"/>
                    <a:pt x="65" y="137"/>
                  </a:cubicBezTo>
                  <a:cubicBezTo>
                    <a:pt x="67" y="132"/>
                    <a:pt x="64" y="128"/>
                    <a:pt x="62" y="122"/>
                  </a:cubicBezTo>
                  <a:cubicBezTo>
                    <a:pt x="61" y="120"/>
                    <a:pt x="61" y="120"/>
                    <a:pt x="59" y="116"/>
                  </a:cubicBezTo>
                  <a:cubicBezTo>
                    <a:pt x="57" y="109"/>
                    <a:pt x="58" y="110"/>
                    <a:pt x="59" y="109"/>
                  </a:cubicBezTo>
                  <a:cubicBezTo>
                    <a:pt x="62" y="110"/>
                    <a:pt x="61" y="108"/>
                    <a:pt x="60" y="114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9"/>
                    <a:pt x="65" y="118"/>
                    <a:pt x="66" y="120"/>
                  </a:cubicBezTo>
                  <a:cubicBezTo>
                    <a:pt x="67" y="125"/>
                    <a:pt x="68" y="125"/>
                    <a:pt x="70" y="128"/>
                  </a:cubicBezTo>
                  <a:cubicBezTo>
                    <a:pt x="71" y="130"/>
                    <a:pt x="71" y="132"/>
                    <a:pt x="71" y="134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5" y="141"/>
                    <a:pt x="75" y="142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80" y="155"/>
                    <a:pt x="82" y="156"/>
                    <a:pt x="84" y="160"/>
                  </a:cubicBezTo>
                  <a:cubicBezTo>
                    <a:pt x="85" y="162"/>
                    <a:pt x="86" y="163"/>
                    <a:pt x="87" y="165"/>
                  </a:cubicBezTo>
                  <a:cubicBezTo>
                    <a:pt x="88" y="169"/>
                    <a:pt x="90" y="172"/>
                    <a:pt x="92" y="176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100" y="192"/>
                    <a:pt x="102" y="192"/>
                    <a:pt x="100" y="196"/>
                  </a:cubicBezTo>
                  <a:cubicBezTo>
                    <a:pt x="105" y="197"/>
                    <a:pt x="102" y="199"/>
                    <a:pt x="104" y="202"/>
                  </a:cubicBezTo>
                  <a:cubicBezTo>
                    <a:pt x="105" y="205"/>
                    <a:pt x="107" y="204"/>
                    <a:pt x="109" y="207"/>
                  </a:cubicBezTo>
                  <a:cubicBezTo>
                    <a:pt x="109" y="201"/>
                    <a:pt x="108" y="197"/>
                    <a:pt x="106" y="193"/>
                  </a:cubicBezTo>
                  <a:cubicBezTo>
                    <a:pt x="106" y="193"/>
                    <a:pt x="105" y="191"/>
                    <a:pt x="105" y="190"/>
                  </a:cubicBezTo>
                  <a:cubicBezTo>
                    <a:pt x="103" y="187"/>
                    <a:pt x="104" y="185"/>
                    <a:pt x="100" y="185"/>
                  </a:cubicBezTo>
                  <a:cubicBezTo>
                    <a:pt x="101" y="182"/>
                    <a:pt x="101" y="183"/>
                    <a:pt x="101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74"/>
                    <a:pt x="96" y="170"/>
                    <a:pt x="94" y="165"/>
                  </a:cubicBezTo>
                  <a:cubicBezTo>
                    <a:pt x="94" y="165"/>
                    <a:pt x="93" y="166"/>
                    <a:pt x="93" y="166"/>
                  </a:cubicBezTo>
                  <a:cubicBezTo>
                    <a:pt x="92" y="161"/>
                    <a:pt x="90" y="157"/>
                    <a:pt x="88" y="15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3" y="138"/>
                    <a:pt x="80" y="133"/>
                    <a:pt x="79" y="129"/>
                  </a:cubicBezTo>
                  <a:cubicBezTo>
                    <a:pt x="78" y="127"/>
                    <a:pt x="78" y="125"/>
                    <a:pt x="77" y="124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0"/>
                    <a:pt x="63" y="90"/>
                  </a:cubicBezTo>
                  <a:cubicBezTo>
                    <a:pt x="63" y="89"/>
                    <a:pt x="63" y="90"/>
                    <a:pt x="62" y="8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8" y="76"/>
                    <a:pt x="57" y="7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48" y="52"/>
                    <a:pt x="47" y="51"/>
                    <a:pt x="41" y="40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8"/>
                    <a:pt x="40" y="39"/>
                    <a:pt x="40" y="38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35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" name="Freeform 75"/>
            <p:cNvSpPr>
              <a:spLocks noEditPoints="1"/>
            </p:cNvSpPr>
            <p:nvPr/>
          </p:nvSpPr>
          <p:spPr bwMode="auto">
            <a:xfrm>
              <a:off x="3831113" y="5263742"/>
              <a:ext cx="57141" cy="267702"/>
            </a:xfrm>
            <a:custGeom>
              <a:avLst/>
              <a:gdLst>
                <a:gd name="T0" fmla="*/ 33 w 57"/>
                <a:gd name="T1" fmla="*/ 188 h 266"/>
                <a:gd name="T2" fmla="*/ 34 w 57"/>
                <a:gd name="T3" fmla="*/ 187 h 266"/>
                <a:gd name="T4" fmla="*/ 25 w 57"/>
                <a:gd name="T5" fmla="*/ 181 h 266"/>
                <a:gd name="T6" fmla="*/ 24 w 57"/>
                <a:gd name="T7" fmla="*/ 183 h 266"/>
                <a:gd name="T8" fmla="*/ 28 w 57"/>
                <a:gd name="T9" fmla="*/ 162 h 266"/>
                <a:gd name="T10" fmla="*/ 34 w 57"/>
                <a:gd name="T11" fmla="*/ 165 h 266"/>
                <a:gd name="T12" fmla="*/ 32 w 57"/>
                <a:gd name="T13" fmla="*/ 151 h 266"/>
                <a:gd name="T14" fmla="*/ 35 w 57"/>
                <a:gd name="T15" fmla="*/ 150 h 266"/>
                <a:gd name="T16" fmla="*/ 32 w 57"/>
                <a:gd name="T17" fmla="*/ 151 h 266"/>
                <a:gd name="T18" fmla="*/ 39 w 57"/>
                <a:gd name="T19" fmla="*/ 106 h 266"/>
                <a:gd name="T20" fmla="*/ 39 w 57"/>
                <a:gd name="T21" fmla="*/ 103 h 266"/>
                <a:gd name="T22" fmla="*/ 40 w 57"/>
                <a:gd name="T23" fmla="*/ 104 h 266"/>
                <a:gd name="T24" fmla="*/ 40 w 57"/>
                <a:gd name="T25" fmla="*/ 97 h 266"/>
                <a:gd name="T26" fmla="*/ 47 w 57"/>
                <a:gd name="T27" fmla="*/ 10 h 266"/>
                <a:gd name="T28" fmla="*/ 46 w 57"/>
                <a:gd name="T29" fmla="*/ 9 h 266"/>
                <a:gd name="T30" fmla="*/ 41 w 57"/>
                <a:gd name="T31" fmla="*/ 2 h 266"/>
                <a:gd name="T32" fmla="*/ 35 w 57"/>
                <a:gd name="T33" fmla="*/ 44 h 266"/>
                <a:gd name="T34" fmla="*/ 34 w 57"/>
                <a:gd name="T35" fmla="*/ 57 h 266"/>
                <a:gd name="T36" fmla="*/ 31 w 57"/>
                <a:gd name="T37" fmla="*/ 63 h 266"/>
                <a:gd name="T38" fmla="*/ 33 w 57"/>
                <a:gd name="T39" fmla="*/ 84 h 266"/>
                <a:gd name="T40" fmla="*/ 33 w 57"/>
                <a:gd name="T41" fmla="*/ 93 h 266"/>
                <a:gd name="T42" fmla="*/ 32 w 57"/>
                <a:gd name="T43" fmla="*/ 104 h 266"/>
                <a:gd name="T44" fmla="*/ 26 w 57"/>
                <a:gd name="T45" fmla="*/ 128 h 266"/>
                <a:gd name="T46" fmla="*/ 18 w 57"/>
                <a:gd name="T47" fmla="*/ 179 h 266"/>
                <a:gd name="T48" fmla="*/ 16 w 57"/>
                <a:gd name="T49" fmla="*/ 194 h 266"/>
                <a:gd name="T50" fmla="*/ 15 w 57"/>
                <a:gd name="T51" fmla="*/ 195 h 266"/>
                <a:gd name="T52" fmla="*/ 6 w 57"/>
                <a:gd name="T53" fmla="*/ 236 h 266"/>
                <a:gd name="T54" fmla="*/ 0 w 57"/>
                <a:gd name="T55" fmla="*/ 266 h 266"/>
                <a:gd name="T56" fmla="*/ 7 w 57"/>
                <a:gd name="T57" fmla="*/ 254 h 266"/>
                <a:gd name="T58" fmla="*/ 10 w 57"/>
                <a:gd name="T59" fmla="*/ 253 h 266"/>
                <a:gd name="T60" fmla="*/ 14 w 57"/>
                <a:gd name="T61" fmla="*/ 242 h 266"/>
                <a:gd name="T62" fmla="*/ 13 w 57"/>
                <a:gd name="T63" fmla="*/ 235 h 266"/>
                <a:gd name="T64" fmla="*/ 16 w 57"/>
                <a:gd name="T65" fmla="*/ 230 h 266"/>
                <a:gd name="T66" fmla="*/ 22 w 57"/>
                <a:gd name="T67" fmla="*/ 220 h 266"/>
                <a:gd name="T68" fmla="*/ 24 w 57"/>
                <a:gd name="T69" fmla="*/ 210 h 266"/>
                <a:gd name="T70" fmla="*/ 23 w 57"/>
                <a:gd name="T71" fmla="*/ 203 h 266"/>
                <a:gd name="T72" fmla="*/ 35 w 57"/>
                <a:gd name="T73" fmla="*/ 194 h 266"/>
                <a:gd name="T74" fmla="*/ 45 w 57"/>
                <a:gd name="T75" fmla="*/ 161 h 266"/>
                <a:gd name="T76" fmla="*/ 47 w 57"/>
                <a:gd name="T77" fmla="*/ 149 h 266"/>
                <a:gd name="T78" fmla="*/ 48 w 57"/>
                <a:gd name="T79" fmla="*/ 148 h 266"/>
                <a:gd name="T80" fmla="*/ 49 w 57"/>
                <a:gd name="T81" fmla="*/ 145 h 266"/>
                <a:gd name="T82" fmla="*/ 49 w 57"/>
                <a:gd name="T83" fmla="*/ 137 h 266"/>
                <a:gd name="T84" fmla="*/ 51 w 57"/>
                <a:gd name="T85" fmla="*/ 131 h 266"/>
                <a:gd name="T86" fmla="*/ 52 w 57"/>
                <a:gd name="T87" fmla="*/ 117 h 266"/>
                <a:gd name="T88" fmla="*/ 48 w 57"/>
                <a:gd name="T89" fmla="*/ 119 h 266"/>
                <a:gd name="T90" fmla="*/ 53 w 57"/>
                <a:gd name="T91" fmla="*/ 115 h 266"/>
                <a:gd name="T92" fmla="*/ 57 w 57"/>
                <a:gd name="T93" fmla="*/ 96 h 266"/>
                <a:gd name="T94" fmla="*/ 56 w 57"/>
                <a:gd name="T95" fmla="*/ 89 h 266"/>
                <a:gd name="T96" fmla="*/ 53 w 57"/>
                <a:gd name="T97" fmla="*/ 96 h 266"/>
                <a:gd name="T98" fmla="*/ 51 w 57"/>
                <a:gd name="T99" fmla="*/ 96 h 266"/>
                <a:gd name="T100" fmla="*/ 50 w 57"/>
                <a:gd name="T101" fmla="*/ 84 h 266"/>
                <a:gd name="T102" fmla="*/ 47 w 57"/>
                <a:gd name="T103" fmla="*/ 86 h 266"/>
                <a:gd name="T104" fmla="*/ 43 w 57"/>
                <a:gd name="T105" fmla="*/ 81 h 266"/>
                <a:gd name="T106" fmla="*/ 44 w 57"/>
                <a:gd name="T107" fmla="*/ 65 h 266"/>
                <a:gd name="T108" fmla="*/ 46 w 57"/>
                <a:gd name="T109" fmla="*/ 52 h 266"/>
                <a:gd name="T110" fmla="*/ 48 w 57"/>
                <a:gd name="T111" fmla="*/ 47 h 266"/>
                <a:gd name="T112" fmla="*/ 47 w 57"/>
                <a:gd name="T113" fmla="*/ 39 h 266"/>
                <a:gd name="T114" fmla="*/ 45 w 57"/>
                <a:gd name="T115" fmla="*/ 14 h 266"/>
                <a:gd name="T116" fmla="*/ 47 w 57"/>
                <a:gd name="T117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266">
                  <a:moveTo>
                    <a:pt x="34" y="187"/>
                  </a:moveTo>
                  <a:cubicBezTo>
                    <a:pt x="33" y="188"/>
                    <a:pt x="33" y="188"/>
                    <a:pt x="33" y="188"/>
                  </a:cubicBezTo>
                  <a:cubicBezTo>
                    <a:pt x="33" y="187"/>
                    <a:pt x="32" y="188"/>
                    <a:pt x="33" y="185"/>
                  </a:cubicBezTo>
                  <a:cubicBezTo>
                    <a:pt x="34" y="186"/>
                    <a:pt x="33" y="185"/>
                    <a:pt x="34" y="187"/>
                  </a:cubicBezTo>
                  <a:close/>
                  <a:moveTo>
                    <a:pt x="24" y="183"/>
                  </a:moveTo>
                  <a:cubicBezTo>
                    <a:pt x="28" y="178"/>
                    <a:pt x="21" y="184"/>
                    <a:pt x="25" y="181"/>
                  </a:cubicBezTo>
                  <a:cubicBezTo>
                    <a:pt x="28" y="179"/>
                    <a:pt x="26" y="182"/>
                    <a:pt x="26" y="183"/>
                  </a:cubicBezTo>
                  <a:lnTo>
                    <a:pt x="24" y="183"/>
                  </a:lnTo>
                  <a:close/>
                  <a:moveTo>
                    <a:pt x="30" y="167"/>
                  </a:moveTo>
                  <a:cubicBezTo>
                    <a:pt x="28" y="166"/>
                    <a:pt x="27" y="165"/>
                    <a:pt x="28" y="162"/>
                  </a:cubicBezTo>
                  <a:cubicBezTo>
                    <a:pt x="30" y="161"/>
                    <a:pt x="26" y="161"/>
                    <a:pt x="30" y="161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1" y="165"/>
                    <a:pt x="33" y="166"/>
                    <a:pt x="30" y="167"/>
                  </a:cubicBezTo>
                  <a:close/>
                  <a:moveTo>
                    <a:pt x="32" y="151"/>
                  </a:moveTo>
                  <a:cubicBezTo>
                    <a:pt x="33" y="147"/>
                    <a:pt x="33" y="146"/>
                    <a:pt x="37" y="146"/>
                  </a:cubicBezTo>
                  <a:cubicBezTo>
                    <a:pt x="37" y="149"/>
                    <a:pt x="37" y="148"/>
                    <a:pt x="35" y="150"/>
                  </a:cubicBezTo>
                  <a:cubicBezTo>
                    <a:pt x="34" y="150"/>
                    <a:pt x="34" y="150"/>
                    <a:pt x="32" y="150"/>
                  </a:cubicBezTo>
                  <a:lnTo>
                    <a:pt x="32" y="151"/>
                  </a:lnTo>
                  <a:close/>
                  <a:moveTo>
                    <a:pt x="40" y="104"/>
                  </a:moveTo>
                  <a:cubicBezTo>
                    <a:pt x="41" y="109"/>
                    <a:pt x="41" y="103"/>
                    <a:pt x="39" y="106"/>
                  </a:cubicBezTo>
                  <a:cubicBezTo>
                    <a:pt x="39" y="104"/>
                    <a:pt x="39" y="106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3"/>
                    <a:pt x="39" y="102"/>
                    <a:pt x="39" y="102"/>
                  </a:cubicBezTo>
                  <a:cubicBezTo>
                    <a:pt x="40" y="104"/>
                    <a:pt x="40" y="102"/>
                    <a:pt x="40" y="104"/>
                  </a:cubicBezTo>
                  <a:close/>
                  <a:moveTo>
                    <a:pt x="42" y="94"/>
                  </a:moveTo>
                  <a:cubicBezTo>
                    <a:pt x="42" y="99"/>
                    <a:pt x="44" y="97"/>
                    <a:pt x="40" y="97"/>
                  </a:cubicBezTo>
                  <a:cubicBezTo>
                    <a:pt x="40" y="93"/>
                    <a:pt x="39" y="95"/>
                    <a:pt x="42" y="94"/>
                  </a:cubicBezTo>
                  <a:close/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9"/>
                    <a:pt x="46" y="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1"/>
                    <a:pt x="43" y="1"/>
                    <a:pt x="41" y="2"/>
                  </a:cubicBezTo>
                  <a:cubicBezTo>
                    <a:pt x="41" y="15"/>
                    <a:pt x="37" y="21"/>
                    <a:pt x="37" y="25"/>
                  </a:cubicBezTo>
                  <a:cubicBezTo>
                    <a:pt x="36" y="36"/>
                    <a:pt x="37" y="35"/>
                    <a:pt x="35" y="44"/>
                  </a:cubicBezTo>
                  <a:cubicBezTo>
                    <a:pt x="34" y="48"/>
                    <a:pt x="35" y="44"/>
                    <a:pt x="34" y="48"/>
                  </a:cubicBezTo>
                  <a:cubicBezTo>
                    <a:pt x="35" y="50"/>
                    <a:pt x="35" y="54"/>
                    <a:pt x="34" y="57"/>
                  </a:cubicBezTo>
                  <a:cubicBezTo>
                    <a:pt x="34" y="57"/>
                    <a:pt x="33" y="58"/>
                    <a:pt x="33" y="58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6" y="70"/>
                    <a:pt x="33" y="68"/>
                    <a:pt x="33" y="76"/>
                  </a:cubicBezTo>
                  <a:cubicBezTo>
                    <a:pt x="33" y="80"/>
                    <a:pt x="34" y="80"/>
                    <a:pt x="33" y="84"/>
                  </a:cubicBezTo>
                  <a:cubicBezTo>
                    <a:pt x="31" y="88"/>
                    <a:pt x="31" y="84"/>
                    <a:pt x="31" y="91"/>
                  </a:cubicBezTo>
                  <a:cubicBezTo>
                    <a:pt x="34" y="93"/>
                    <a:pt x="33" y="90"/>
                    <a:pt x="33" y="93"/>
                  </a:cubicBezTo>
                  <a:cubicBezTo>
                    <a:pt x="34" y="97"/>
                    <a:pt x="33" y="96"/>
                    <a:pt x="33" y="96"/>
                  </a:cubicBezTo>
                  <a:cubicBezTo>
                    <a:pt x="33" y="96"/>
                    <a:pt x="31" y="100"/>
                    <a:pt x="32" y="104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8" y="116"/>
                    <a:pt x="27" y="118"/>
                    <a:pt x="26" y="128"/>
                  </a:cubicBezTo>
                  <a:cubicBezTo>
                    <a:pt x="25" y="142"/>
                    <a:pt x="21" y="154"/>
                    <a:pt x="19" y="168"/>
                  </a:cubicBezTo>
                  <a:cubicBezTo>
                    <a:pt x="18" y="173"/>
                    <a:pt x="19" y="176"/>
                    <a:pt x="18" y="179"/>
                  </a:cubicBezTo>
                  <a:cubicBezTo>
                    <a:pt x="18" y="183"/>
                    <a:pt x="17" y="185"/>
                    <a:pt x="16" y="189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9" y="231"/>
                    <a:pt x="10" y="219"/>
                    <a:pt x="6" y="236"/>
                  </a:cubicBezTo>
                  <a:cubicBezTo>
                    <a:pt x="5" y="241"/>
                    <a:pt x="5" y="244"/>
                    <a:pt x="5" y="248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3" y="265"/>
                    <a:pt x="3" y="265"/>
                    <a:pt x="4" y="261"/>
                  </a:cubicBezTo>
                  <a:cubicBezTo>
                    <a:pt x="5" y="257"/>
                    <a:pt x="5" y="258"/>
                    <a:pt x="7" y="254"/>
                  </a:cubicBezTo>
                  <a:cubicBezTo>
                    <a:pt x="8" y="250"/>
                    <a:pt x="7" y="249"/>
                    <a:pt x="11" y="249"/>
                  </a:cubicBezTo>
                  <a:cubicBezTo>
                    <a:pt x="10" y="253"/>
                    <a:pt x="10" y="253"/>
                    <a:pt x="10" y="253"/>
                  </a:cubicBezTo>
                  <a:cubicBezTo>
                    <a:pt x="16" y="253"/>
                    <a:pt x="10" y="248"/>
                    <a:pt x="15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2" y="242"/>
                    <a:pt x="12" y="241"/>
                  </a:cubicBezTo>
                  <a:cubicBezTo>
                    <a:pt x="11" y="239"/>
                    <a:pt x="12" y="237"/>
                    <a:pt x="13" y="235"/>
                  </a:cubicBezTo>
                  <a:cubicBezTo>
                    <a:pt x="14" y="233"/>
                    <a:pt x="14" y="234"/>
                    <a:pt x="14" y="233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16" y="226"/>
                    <a:pt x="16" y="220"/>
                    <a:pt x="18" y="217"/>
                  </a:cubicBezTo>
                  <a:cubicBezTo>
                    <a:pt x="20" y="218"/>
                    <a:pt x="20" y="219"/>
                    <a:pt x="22" y="220"/>
                  </a:cubicBezTo>
                  <a:cubicBezTo>
                    <a:pt x="25" y="217"/>
                    <a:pt x="22" y="220"/>
                    <a:pt x="22" y="215"/>
                  </a:cubicBezTo>
                  <a:cubicBezTo>
                    <a:pt x="22" y="209"/>
                    <a:pt x="22" y="215"/>
                    <a:pt x="24" y="210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0" y="205"/>
                    <a:pt x="22" y="205"/>
                    <a:pt x="23" y="203"/>
                  </a:cubicBezTo>
                  <a:cubicBezTo>
                    <a:pt x="26" y="200"/>
                    <a:pt x="30" y="203"/>
                    <a:pt x="33" y="203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2"/>
                    <a:pt x="44" y="169"/>
                    <a:pt x="45" y="161"/>
                  </a:cubicBezTo>
                  <a:cubicBezTo>
                    <a:pt x="45" y="157"/>
                    <a:pt x="46" y="158"/>
                    <a:pt x="47" y="156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9" y="145"/>
                    <a:pt x="50" y="144"/>
                    <a:pt x="50" y="144"/>
                  </a:cubicBezTo>
                  <a:cubicBezTo>
                    <a:pt x="48" y="142"/>
                    <a:pt x="49" y="140"/>
                    <a:pt x="49" y="137"/>
                  </a:cubicBezTo>
                  <a:cubicBezTo>
                    <a:pt x="49" y="134"/>
                    <a:pt x="49" y="136"/>
                    <a:pt x="50" y="133"/>
                  </a:cubicBezTo>
                  <a:cubicBezTo>
                    <a:pt x="53" y="125"/>
                    <a:pt x="49" y="136"/>
                    <a:pt x="51" y="131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14"/>
                    <a:pt x="53" y="119"/>
                    <a:pt x="52" y="117"/>
                  </a:cubicBezTo>
                  <a:cubicBezTo>
                    <a:pt x="49" y="120"/>
                    <a:pt x="51" y="122"/>
                    <a:pt x="49" y="126"/>
                  </a:cubicBezTo>
                  <a:cubicBezTo>
                    <a:pt x="46" y="121"/>
                    <a:pt x="50" y="123"/>
                    <a:pt x="48" y="119"/>
                  </a:cubicBezTo>
                  <a:cubicBezTo>
                    <a:pt x="48" y="116"/>
                    <a:pt x="47" y="116"/>
                    <a:pt x="46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4" y="114"/>
                    <a:pt x="54" y="114"/>
                  </a:cubicBezTo>
                  <a:cubicBezTo>
                    <a:pt x="56" y="109"/>
                    <a:pt x="56" y="101"/>
                    <a:pt x="57" y="96"/>
                  </a:cubicBezTo>
                  <a:cubicBezTo>
                    <a:pt x="57" y="95"/>
                    <a:pt x="57" y="93"/>
                    <a:pt x="57" y="92"/>
                  </a:cubicBezTo>
                  <a:cubicBezTo>
                    <a:pt x="57" y="88"/>
                    <a:pt x="57" y="90"/>
                    <a:pt x="56" y="89"/>
                  </a:cubicBezTo>
                  <a:cubicBezTo>
                    <a:pt x="54" y="91"/>
                    <a:pt x="56" y="88"/>
                    <a:pt x="54" y="93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7"/>
                    <a:pt x="53" y="97"/>
                  </a:cubicBezTo>
                  <a:cubicBezTo>
                    <a:pt x="51" y="96"/>
                    <a:pt x="52" y="96"/>
                    <a:pt x="51" y="96"/>
                  </a:cubicBezTo>
                  <a:cubicBezTo>
                    <a:pt x="50" y="95"/>
                    <a:pt x="51" y="95"/>
                    <a:pt x="49" y="95"/>
                  </a:cubicBezTo>
                  <a:cubicBezTo>
                    <a:pt x="49" y="92"/>
                    <a:pt x="49" y="87"/>
                    <a:pt x="50" y="84"/>
                  </a:cubicBezTo>
                  <a:cubicBezTo>
                    <a:pt x="48" y="85"/>
                    <a:pt x="49" y="84"/>
                    <a:pt x="48" y="85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3"/>
                    <a:pt x="43" y="84"/>
                    <a:pt x="43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4" y="71"/>
                    <a:pt x="43" y="70"/>
                    <a:pt x="44" y="65"/>
                  </a:cubicBezTo>
                  <a:cubicBezTo>
                    <a:pt x="45" y="60"/>
                    <a:pt x="44" y="63"/>
                    <a:pt x="45" y="6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1"/>
                    <a:pt x="47" y="50"/>
                    <a:pt x="47" y="50"/>
                  </a:cubicBezTo>
                  <a:cubicBezTo>
                    <a:pt x="47" y="49"/>
                    <a:pt x="47" y="49"/>
                    <a:pt x="48" y="47"/>
                  </a:cubicBezTo>
                  <a:cubicBezTo>
                    <a:pt x="47" y="45"/>
                    <a:pt x="48" y="46"/>
                    <a:pt x="46" y="44"/>
                  </a:cubicBezTo>
                  <a:cubicBezTo>
                    <a:pt x="49" y="41"/>
                    <a:pt x="47" y="44"/>
                    <a:pt x="47" y="39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6"/>
                    <a:pt x="46" y="17"/>
                    <a:pt x="45" y="14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" name="Freeform 76"/>
            <p:cNvSpPr>
              <a:spLocks/>
            </p:cNvSpPr>
            <p:nvPr/>
          </p:nvSpPr>
          <p:spPr bwMode="auto">
            <a:xfrm>
              <a:off x="4914447" y="5267656"/>
              <a:ext cx="72014" cy="158117"/>
            </a:xfrm>
            <a:custGeom>
              <a:avLst/>
              <a:gdLst>
                <a:gd name="T0" fmla="*/ 8 w 72"/>
                <a:gd name="T1" fmla="*/ 4 h 157"/>
                <a:gd name="T2" fmla="*/ 7 w 72"/>
                <a:gd name="T3" fmla="*/ 7 h 157"/>
                <a:gd name="T4" fmla="*/ 9 w 72"/>
                <a:gd name="T5" fmla="*/ 11 h 157"/>
                <a:gd name="T6" fmla="*/ 8 w 72"/>
                <a:gd name="T7" fmla="*/ 12 h 157"/>
                <a:gd name="T8" fmla="*/ 8 w 72"/>
                <a:gd name="T9" fmla="*/ 18 h 157"/>
                <a:gd name="T10" fmla="*/ 7 w 72"/>
                <a:gd name="T11" fmla="*/ 32 h 157"/>
                <a:gd name="T12" fmla="*/ 1 w 72"/>
                <a:gd name="T13" fmla="*/ 30 h 157"/>
                <a:gd name="T14" fmla="*/ 4 w 72"/>
                <a:gd name="T15" fmla="*/ 40 h 157"/>
                <a:gd name="T16" fmla="*/ 7 w 72"/>
                <a:gd name="T17" fmla="*/ 49 h 157"/>
                <a:gd name="T18" fmla="*/ 11 w 72"/>
                <a:gd name="T19" fmla="*/ 60 h 157"/>
                <a:gd name="T20" fmla="*/ 25 w 72"/>
                <a:gd name="T21" fmla="*/ 98 h 157"/>
                <a:gd name="T22" fmla="*/ 30 w 72"/>
                <a:gd name="T23" fmla="*/ 100 h 157"/>
                <a:gd name="T24" fmla="*/ 33 w 72"/>
                <a:gd name="T25" fmla="*/ 104 h 157"/>
                <a:gd name="T26" fmla="*/ 52 w 72"/>
                <a:gd name="T27" fmla="*/ 147 h 157"/>
                <a:gd name="T28" fmla="*/ 62 w 72"/>
                <a:gd name="T29" fmla="*/ 157 h 157"/>
                <a:gd name="T30" fmla="*/ 63 w 72"/>
                <a:gd name="T31" fmla="*/ 142 h 157"/>
                <a:gd name="T32" fmla="*/ 58 w 72"/>
                <a:gd name="T33" fmla="*/ 108 h 157"/>
                <a:gd name="T34" fmla="*/ 59 w 72"/>
                <a:gd name="T35" fmla="*/ 110 h 157"/>
                <a:gd name="T36" fmla="*/ 66 w 72"/>
                <a:gd name="T37" fmla="*/ 132 h 157"/>
                <a:gd name="T38" fmla="*/ 70 w 72"/>
                <a:gd name="T39" fmla="*/ 132 h 157"/>
                <a:gd name="T40" fmla="*/ 67 w 72"/>
                <a:gd name="T41" fmla="*/ 117 h 157"/>
                <a:gd name="T42" fmla="*/ 63 w 72"/>
                <a:gd name="T43" fmla="*/ 101 h 157"/>
                <a:gd name="T44" fmla="*/ 60 w 72"/>
                <a:gd name="T45" fmla="*/ 90 h 157"/>
                <a:gd name="T46" fmla="*/ 52 w 72"/>
                <a:gd name="T47" fmla="*/ 66 h 157"/>
                <a:gd name="T48" fmla="*/ 43 w 72"/>
                <a:gd name="T49" fmla="*/ 44 h 157"/>
                <a:gd name="T50" fmla="*/ 39 w 72"/>
                <a:gd name="T51" fmla="*/ 32 h 157"/>
                <a:gd name="T52" fmla="*/ 37 w 72"/>
                <a:gd name="T53" fmla="*/ 27 h 157"/>
                <a:gd name="T54" fmla="*/ 35 w 72"/>
                <a:gd name="T55" fmla="*/ 34 h 157"/>
                <a:gd name="T56" fmla="*/ 36 w 72"/>
                <a:gd name="T57" fmla="*/ 36 h 157"/>
                <a:gd name="T58" fmla="*/ 41 w 72"/>
                <a:gd name="T59" fmla="*/ 45 h 157"/>
                <a:gd name="T60" fmla="*/ 45 w 72"/>
                <a:gd name="T61" fmla="*/ 58 h 157"/>
                <a:gd name="T62" fmla="*/ 50 w 72"/>
                <a:gd name="T63" fmla="*/ 70 h 157"/>
                <a:gd name="T64" fmla="*/ 51 w 72"/>
                <a:gd name="T65" fmla="*/ 77 h 157"/>
                <a:gd name="T66" fmla="*/ 55 w 72"/>
                <a:gd name="T67" fmla="*/ 89 h 157"/>
                <a:gd name="T68" fmla="*/ 57 w 72"/>
                <a:gd name="T69" fmla="*/ 105 h 157"/>
                <a:gd name="T70" fmla="*/ 37 w 72"/>
                <a:gd name="T71" fmla="*/ 49 h 157"/>
                <a:gd name="T72" fmla="*/ 30 w 72"/>
                <a:gd name="T73" fmla="*/ 37 h 157"/>
                <a:gd name="T74" fmla="*/ 11 w 72"/>
                <a:gd name="T75" fmla="*/ 3 h 157"/>
                <a:gd name="T76" fmla="*/ 10 w 72"/>
                <a:gd name="T77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157">
                  <a:moveTo>
                    <a:pt x="10" y="3"/>
                  </a:moveTo>
                  <a:cubicBezTo>
                    <a:pt x="8" y="4"/>
                    <a:pt x="10" y="2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8" y="10"/>
                    <a:pt x="6" y="6"/>
                    <a:pt x="8" y="9"/>
                  </a:cubicBezTo>
                  <a:cubicBezTo>
                    <a:pt x="8" y="11"/>
                    <a:pt x="8" y="10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ubicBezTo>
                    <a:pt x="6" y="15"/>
                    <a:pt x="8" y="17"/>
                    <a:pt x="8" y="18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8"/>
                    <a:pt x="2" y="27"/>
                    <a:pt x="1" y="30"/>
                  </a:cubicBezTo>
                  <a:cubicBezTo>
                    <a:pt x="0" y="33"/>
                    <a:pt x="1" y="30"/>
                    <a:pt x="2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3"/>
                    <a:pt x="5" y="43"/>
                    <a:pt x="5" y="46"/>
                  </a:cubicBezTo>
                  <a:cubicBezTo>
                    <a:pt x="7" y="48"/>
                    <a:pt x="6" y="47"/>
                    <a:pt x="7" y="4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2" y="63"/>
                    <a:pt x="12" y="65"/>
                    <a:pt x="13" y="69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2"/>
                    <a:pt x="26" y="103"/>
                    <a:pt x="29" y="104"/>
                  </a:cubicBezTo>
                  <a:cubicBezTo>
                    <a:pt x="30" y="102"/>
                    <a:pt x="30" y="105"/>
                    <a:pt x="30" y="100"/>
                  </a:cubicBezTo>
                  <a:cubicBezTo>
                    <a:pt x="30" y="97"/>
                    <a:pt x="30" y="100"/>
                    <a:pt x="29" y="97"/>
                  </a:cubicBezTo>
                  <a:cubicBezTo>
                    <a:pt x="33" y="97"/>
                    <a:pt x="32" y="100"/>
                    <a:pt x="33" y="104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4" y="145"/>
                    <a:pt x="50" y="141"/>
                    <a:pt x="52" y="147"/>
                  </a:cubicBezTo>
                  <a:cubicBezTo>
                    <a:pt x="53" y="151"/>
                    <a:pt x="54" y="151"/>
                    <a:pt x="56" y="154"/>
                  </a:cubicBezTo>
                  <a:cubicBezTo>
                    <a:pt x="59" y="154"/>
                    <a:pt x="60" y="155"/>
                    <a:pt x="62" y="157"/>
                  </a:cubicBezTo>
                  <a:cubicBezTo>
                    <a:pt x="62" y="152"/>
                    <a:pt x="61" y="154"/>
                    <a:pt x="61" y="149"/>
                  </a:cubicBezTo>
                  <a:cubicBezTo>
                    <a:pt x="61" y="145"/>
                    <a:pt x="63" y="145"/>
                    <a:pt x="63" y="142"/>
                  </a:cubicBezTo>
                  <a:cubicBezTo>
                    <a:pt x="63" y="131"/>
                    <a:pt x="56" y="11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9" y="110"/>
                    <a:pt x="59" y="11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28"/>
                    <a:pt x="66" y="128"/>
                    <a:pt x="66" y="132"/>
                  </a:cubicBezTo>
                  <a:cubicBezTo>
                    <a:pt x="67" y="138"/>
                    <a:pt x="67" y="140"/>
                    <a:pt x="72" y="141"/>
                  </a:cubicBezTo>
                  <a:cubicBezTo>
                    <a:pt x="72" y="136"/>
                    <a:pt x="71" y="136"/>
                    <a:pt x="70" y="132"/>
                  </a:cubicBezTo>
                  <a:cubicBezTo>
                    <a:pt x="69" y="129"/>
                    <a:pt x="70" y="126"/>
                    <a:pt x="69" y="123"/>
                  </a:cubicBezTo>
                  <a:cubicBezTo>
                    <a:pt x="69" y="121"/>
                    <a:pt x="68" y="120"/>
                    <a:pt x="67" y="11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3" y="101"/>
                    <a:pt x="63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2" y="97"/>
                    <a:pt x="62" y="93"/>
                    <a:pt x="60" y="90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2"/>
                    <a:pt x="54" y="70"/>
                    <a:pt x="52" y="6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5"/>
                    <a:pt x="46" y="47"/>
                    <a:pt x="43" y="44"/>
                  </a:cubicBezTo>
                  <a:cubicBezTo>
                    <a:pt x="41" y="41"/>
                    <a:pt x="42" y="35"/>
                    <a:pt x="40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4" y="24"/>
                    <a:pt x="38" y="28"/>
                    <a:pt x="35" y="25"/>
                  </a:cubicBezTo>
                  <a:cubicBezTo>
                    <a:pt x="35" y="30"/>
                    <a:pt x="34" y="30"/>
                    <a:pt x="35" y="34"/>
                  </a:cubicBezTo>
                  <a:cubicBezTo>
                    <a:pt x="36" y="36"/>
                    <a:pt x="35" y="34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42"/>
                    <a:pt x="40" y="41"/>
                    <a:pt x="41" y="4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7"/>
                    <a:pt x="45" y="58"/>
                  </a:cubicBezTo>
                  <a:cubicBezTo>
                    <a:pt x="47" y="61"/>
                    <a:pt x="47" y="62"/>
                    <a:pt x="47" y="64"/>
                  </a:cubicBezTo>
                  <a:cubicBezTo>
                    <a:pt x="49" y="68"/>
                    <a:pt x="49" y="68"/>
                    <a:pt x="50" y="70"/>
                  </a:cubicBezTo>
                  <a:cubicBezTo>
                    <a:pt x="51" y="73"/>
                    <a:pt x="48" y="74"/>
                    <a:pt x="52" y="74"/>
                  </a:cubicBezTo>
                  <a:cubicBezTo>
                    <a:pt x="52" y="76"/>
                    <a:pt x="52" y="72"/>
                    <a:pt x="51" y="77"/>
                  </a:cubicBezTo>
                  <a:cubicBezTo>
                    <a:pt x="51" y="80"/>
                    <a:pt x="53" y="84"/>
                    <a:pt x="54" y="87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7" y="93"/>
                    <a:pt x="55" y="93"/>
                    <a:pt x="56" y="98"/>
                  </a:cubicBezTo>
                  <a:cubicBezTo>
                    <a:pt x="56" y="100"/>
                    <a:pt x="59" y="102"/>
                    <a:pt x="57" y="105"/>
                  </a:cubicBezTo>
                  <a:cubicBezTo>
                    <a:pt x="55" y="101"/>
                    <a:pt x="54" y="95"/>
                    <a:pt x="52" y="90"/>
                  </a:cubicBezTo>
                  <a:cubicBezTo>
                    <a:pt x="48" y="80"/>
                    <a:pt x="41" y="57"/>
                    <a:pt x="37" y="49"/>
                  </a:cubicBezTo>
                  <a:cubicBezTo>
                    <a:pt x="35" y="46"/>
                    <a:pt x="33" y="44"/>
                    <a:pt x="31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8" y="32"/>
                    <a:pt x="23" y="22"/>
                    <a:pt x="20" y="18"/>
                  </a:cubicBezTo>
                  <a:cubicBezTo>
                    <a:pt x="14" y="11"/>
                    <a:pt x="16" y="10"/>
                    <a:pt x="11" y="3"/>
                  </a:cubicBezTo>
                  <a:cubicBezTo>
                    <a:pt x="9" y="0"/>
                    <a:pt x="13" y="4"/>
                    <a:pt x="9" y="1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323466" y="4506818"/>
              <a:ext cx="73579" cy="381202"/>
            </a:xfrm>
            <a:custGeom>
              <a:avLst/>
              <a:gdLst>
                <a:gd name="T0" fmla="*/ 0 w 73"/>
                <a:gd name="T1" fmla="*/ 1 h 379"/>
                <a:gd name="T2" fmla="*/ 2 w 73"/>
                <a:gd name="T3" fmla="*/ 7 h 379"/>
                <a:gd name="T4" fmla="*/ 8 w 73"/>
                <a:gd name="T5" fmla="*/ 28 h 379"/>
                <a:gd name="T6" fmla="*/ 16 w 73"/>
                <a:gd name="T7" fmla="*/ 56 h 379"/>
                <a:gd name="T8" fmla="*/ 19 w 73"/>
                <a:gd name="T9" fmla="*/ 66 h 379"/>
                <a:gd name="T10" fmla="*/ 25 w 73"/>
                <a:gd name="T11" fmla="*/ 84 h 379"/>
                <a:gd name="T12" fmla="*/ 27 w 73"/>
                <a:gd name="T13" fmla="*/ 94 h 379"/>
                <a:gd name="T14" fmla="*/ 29 w 73"/>
                <a:gd name="T15" fmla="*/ 99 h 379"/>
                <a:gd name="T16" fmla="*/ 30 w 73"/>
                <a:gd name="T17" fmla="*/ 105 h 379"/>
                <a:gd name="T18" fmla="*/ 43 w 73"/>
                <a:gd name="T19" fmla="*/ 173 h 379"/>
                <a:gd name="T20" fmla="*/ 50 w 73"/>
                <a:gd name="T21" fmla="*/ 223 h 379"/>
                <a:gd name="T22" fmla="*/ 61 w 73"/>
                <a:gd name="T23" fmla="*/ 352 h 379"/>
                <a:gd name="T24" fmla="*/ 62 w 73"/>
                <a:gd name="T25" fmla="*/ 379 h 379"/>
                <a:gd name="T26" fmla="*/ 65 w 73"/>
                <a:gd name="T27" fmla="*/ 374 h 379"/>
                <a:gd name="T28" fmla="*/ 68 w 73"/>
                <a:gd name="T29" fmla="*/ 331 h 379"/>
                <a:gd name="T30" fmla="*/ 71 w 73"/>
                <a:gd name="T31" fmla="*/ 327 h 379"/>
                <a:gd name="T32" fmla="*/ 70 w 73"/>
                <a:gd name="T33" fmla="*/ 327 h 379"/>
                <a:gd name="T34" fmla="*/ 70 w 73"/>
                <a:gd name="T35" fmla="*/ 327 h 379"/>
                <a:gd name="T36" fmla="*/ 70 w 73"/>
                <a:gd name="T37" fmla="*/ 327 h 379"/>
                <a:gd name="T38" fmla="*/ 69 w 73"/>
                <a:gd name="T39" fmla="*/ 326 h 379"/>
                <a:gd name="T40" fmla="*/ 69 w 73"/>
                <a:gd name="T41" fmla="*/ 316 h 379"/>
                <a:gd name="T42" fmla="*/ 73 w 73"/>
                <a:gd name="T43" fmla="*/ 320 h 379"/>
                <a:gd name="T44" fmla="*/ 71 w 73"/>
                <a:gd name="T45" fmla="*/ 306 h 379"/>
                <a:gd name="T46" fmla="*/ 69 w 73"/>
                <a:gd name="T47" fmla="*/ 304 h 379"/>
                <a:gd name="T48" fmla="*/ 70 w 73"/>
                <a:gd name="T49" fmla="*/ 289 h 379"/>
                <a:gd name="T50" fmla="*/ 67 w 73"/>
                <a:gd name="T51" fmla="*/ 287 h 379"/>
                <a:gd name="T52" fmla="*/ 68 w 73"/>
                <a:gd name="T53" fmla="*/ 273 h 379"/>
                <a:gd name="T54" fmla="*/ 66 w 73"/>
                <a:gd name="T55" fmla="*/ 260 h 379"/>
                <a:gd name="T56" fmla="*/ 59 w 73"/>
                <a:gd name="T57" fmla="*/ 209 h 379"/>
                <a:gd name="T58" fmla="*/ 56 w 73"/>
                <a:gd name="T59" fmla="*/ 198 h 379"/>
                <a:gd name="T60" fmla="*/ 55 w 73"/>
                <a:gd name="T61" fmla="*/ 183 h 379"/>
                <a:gd name="T62" fmla="*/ 56 w 73"/>
                <a:gd name="T63" fmla="*/ 176 h 379"/>
                <a:gd name="T64" fmla="*/ 53 w 73"/>
                <a:gd name="T65" fmla="*/ 170 h 379"/>
                <a:gd name="T66" fmla="*/ 55 w 73"/>
                <a:gd name="T67" fmla="*/ 169 h 379"/>
                <a:gd name="T68" fmla="*/ 55 w 73"/>
                <a:gd name="T69" fmla="*/ 168 h 379"/>
                <a:gd name="T70" fmla="*/ 56 w 73"/>
                <a:gd name="T71" fmla="*/ 167 h 379"/>
                <a:gd name="T72" fmla="*/ 55 w 73"/>
                <a:gd name="T73" fmla="*/ 166 h 379"/>
                <a:gd name="T74" fmla="*/ 53 w 73"/>
                <a:gd name="T75" fmla="*/ 166 h 379"/>
                <a:gd name="T76" fmla="*/ 51 w 73"/>
                <a:gd name="T77" fmla="*/ 165 h 379"/>
                <a:gd name="T78" fmla="*/ 50 w 73"/>
                <a:gd name="T79" fmla="*/ 151 h 379"/>
                <a:gd name="T80" fmla="*/ 47 w 73"/>
                <a:gd name="T81" fmla="*/ 135 h 379"/>
                <a:gd name="T82" fmla="*/ 47 w 73"/>
                <a:gd name="T83" fmla="*/ 135 h 379"/>
                <a:gd name="T84" fmla="*/ 46 w 73"/>
                <a:gd name="T85" fmla="*/ 134 h 379"/>
                <a:gd name="T86" fmla="*/ 46 w 73"/>
                <a:gd name="T87" fmla="*/ 130 h 379"/>
                <a:gd name="T88" fmla="*/ 45 w 73"/>
                <a:gd name="T89" fmla="*/ 126 h 379"/>
                <a:gd name="T90" fmla="*/ 46 w 73"/>
                <a:gd name="T91" fmla="*/ 122 h 379"/>
                <a:gd name="T92" fmla="*/ 44 w 73"/>
                <a:gd name="T93" fmla="*/ 118 h 379"/>
                <a:gd name="T94" fmla="*/ 40 w 73"/>
                <a:gd name="T95" fmla="*/ 107 h 379"/>
                <a:gd name="T96" fmla="*/ 38 w 73"/>
                <a:gd name="T97" fmla="*/ 102 h 379"/>
                <a:gd name="T98" fmla="*/ 32 w 73"/>
                <a:gd name="T99" fmla="*/ 84 h 379"/>
                <a:gd name="T100" fmla="*/ 32 w 73"/>
                <a:gd name="T101" fmla="*/ 82 h 379"/>
                <a:gd name="T102" fmla="*/ 31 w 73"/>
                <a:gd name="T103" fmla="*/ 75 h 379"/>
                <a:gd name="T104" fmla="*/ 25 w 73"/>
                <a:gd name="T105" fmla="*/ 60 h 379"/>
                <a:gd name="T106" fmla="*/ 23 w 73"/>
                <a:gd name="T107" fmla="*/ 51 h 379"/>
                <a:gd name="T108" fmla="*/ 20 w 73"/>
                <a:gd name="T109" fmla="*/ 43 h 379"/>
                <a:gd name="T110" fmla="*/ 19 w 73"/>
                <a:gd name="T111" fmla="*/ 41 h 379"/>
                <a:gd name="T112" fmla="*/ 10 w 73"/>
                <a:gd name="T113" fmla="*/ 18 h 379"/>
                <a:gd name="T114" fmla="*/ 7 w 73"/>
                <a:gd name="T115" fmla="*/ 9 h 379"/>
                <a:gd name="T116" fmla="*/ 1 w 73"/>
                <a:gd name="T117" fmla="*/ 0 h 379"/>
                <a:gd name="T118" fmla="*/ 0 w 73"/>
                <a:gd name="T119" fmla="*/ 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379">
                  <a:moveTo>
                    <a:pt x="0" y="1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3" y="15"/>
                    <a:pt x="8" y="27"/>
                    <a:pt x="8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9"/>
                    <a:pt x="18" y="62"/>
                    <a:pt x="19" y="66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7" y="88"/>
                    <a:pt x="25" y="89"/>
                    <a:pt x="27" y="94"/>
                  </a:cubicBezTo>
                  <a:cubicBezTo>
                    <a:pt x="28" y="97"/>
                    <a:pt x="28" y="98"/>
                    <a:pt x="29" y="99"/>
                  </a:cubicBezTo>
                  <a:cubicBezTo>
                    <a:pt x="30" y="103"/>
                    <a:pt x="29" y="101"/>
                    <a:pt x="30" y="105"/>
                  </a:cubicBezTo>
                  <a:cubicBezTo>
                    <a:pt x="37" y="125"/>
                    <a:pt x="41" y="151"/>
                    <a:pt x="43" y="17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7" y="260"/>
                    <a:pt x="63" y="314"/>
                    <a:pt x="61" y="352"/>
                  </a:cubicBezTo>
                  <a:cubicBezTo>
                    <a:pt x="61" y="357"/>
                    <a:pt x="60" y="374"/>
                    <a:pt x="62" y="379"/>
                  </a:cubicBezTo>
                  <a:cubicBezTo>
                    <a:pt x="65" y="377"/>
                    <a:pt x="64" y="379"/>
                    <a:pt x="65" y="374"/>
                  </a:cubicBezTo>
                  <a:cubicBezTo>
                    <a:pt x="69" y="362"/>
                    <a:pt x="68" y="344"/>
                    <a:pt x="68" y="331"/>
                  </a:cubicBezTo>
                  <a:cubicBezTo>
                    <a:pt x="71" y="327"/>
                    <a:pt x="70" y="331"/>
                    <a:pt x="71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6"/>
                    <a:pt x="69" y="326"/>
                    <a:pt x="69" y="326"/>
                  </a:cubicBezTo>
                  <a:cubicBezTo>
                    <a:pt x="69" y="316"/>
                    <a:pt x="69" y="316"/>
                    <a:pt x="69" y="316"/>
                  </a:cubicBezTo>
                  <a:cubicBezTo>
                    <a:pt x="72" y="318"/>
                    <a:pt x="70" y="318"/>
                    <a:pt x="73" y="32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69" y="304"/>
                    <a:pt x="69" y="304"/>
                    <a:pt x="69" y="304"/>
                  </a:cubicBezTo>
                  <a:cubicBezTo>
                    <a:pt x="69" y="294"/>
                    <a:pt x="67" y="295"/>
                    <a:pt x="70" y="289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3"/>
                    <a:pt x="69" y="279"/>
                    <a:pt x="68" y="273"/>
                  </a:cubicBezTo>
                  <a:cubicBezTo>
                    <a:pt x="67" y="269"/>
                    <a:pt x="66" y="264"/>
                    <a:pt x="66" y="260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7" y="196"/>
                    <a:pt x="57" y="204"/>
                    <a:pt x="56" y="198"/>
                  </a:cubicBezTo>
                  <a:cubicBezTo>
                    <a:pt x="55" y="193"/>
                    <a:pt x="55" y="188"/>
                    <a:pt x="55" y="183"/>
                  </a:cubicBezTo>
                  <a:cubicBezTo>
                    <a:pt x="57" y="181"/>
                    <a:pt x="59" y="179"/>
                    <a:pt x="56" y="176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69"/>
                    <a:pt x="53" y="171"/>
                    <a:pt x="55" y="169"/>
                  </a:cubicBezTo>
                  <a:cubicBezTo>
                    <a:pt x="55" y="169"/>
                    <a:pt x="55" y="168"/>
                    <a:pt x="55" y="168"/>
                  </a:cubicBezTo>
                  <a:cubicBezTo>
                    <a:pt x="55" y="168"/>
                    <a:pt x="56" y="168"/>
                    <a:pt x="56" y="167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4" y="166"/>
                    <a:pt x="53" y="166"/>
                  </a:cubicBezTo>
                  <a:cubicBezTo>
                    <a:pt x="53" y="166"/>
                    <a:pt x="52" y="166"/>
                    <a:pt x="51" y="165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49" y="146"/>
                    <a:pt x="51" y="139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0"/>
                    <a:pt x="47" y="133"/>
                    <a:pt x="46" y="130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6" y="122"/>
                    <a:pt x="45" y="127"/>
                    <a:pt x="46" y="122"/>
                  </a:cubicBezTo>
                  <a:cubicBezTo>
                    <a:pt x="45" y="121"/>
                    <a:pt x="45" y="120"/>
                    <a:pt x="44" y="118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9" y="103"/>
                    <a:pt x="39" y="105"/>
                    <a:pt x="38" y="102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3" y="86"/>
                    <a:pt x="32" y="82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0"/>
                    <a:pt x="27" y="66"/>
                    <a:pt x="25" y="60"/>
                  </a:cubicBezTo>
                  <a:cubicBezTo>
                    <a:pt x="25" y="57"/>
                    <a:pt x="25" y="54"/>
                    <a:pt x="23" y="51"/>
                  </a:cubicBezTo>
                  <a:cubicBezTo>
                    <a:pt x="23" y="49"/>
                    <a:pt x="21" y="46"/>
                    <a:pt x="20" y="43"/>
                  </a:cubicBezTo>
                  <a:cubicBezTo>
                    <a:pt x="19" y="42"/>
                    <a:pt x="20" y="43"/>
                    <a:pt x="19" y="41"/>
                  </a:cubicBezTo>
                  <a:cubicBezTo>
                    <a:pt x="17" y="31"/>
                    <a:pt x="12" y="23"/>
                    <a:pt x="10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5"/>
                    <a:pt x="5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" name="Freeform 78"/>
            <p:cNvSpPr>
              <a:spLocks noEditPoints="1"/>
            </p:cNvSpPr>
            <p:nvPr/>
          </p:nvSpPr>
          <p:spPr bwMode="auto">
            <a:xfrm>
              <a:off x="4092554" y="5986226"/>
              <a:ext cx="55576" cy="277095"/>
            </a:xfrm>
            <a:custGeom>
              <a:avLst/>
              <a:gdLst>
                <a:gd name="T0" fmla="*/ 9 w 55"/>
                <a:gd name="T1" fmla="*/ 204 h 276"/>
                <a:gd name="T2" fmla="*/ 9 w 55"/>
                <a:gd name="T3" fmla="*/ 199 h 276"/>
                <a:gd name="T4" fmla="*/ 13 w 55"/>
                <a:gd name="T5" fmla="*/ 169 h 276"/>
                <a:gd name="T6" fmla="*/ 13 w 55"/>
                <a:gd name="T7" fmla="*/ 175 h 276"/>
                <a:gd name="T8" fmla="*/ 41 w 55"/>
                <a:gd name="T9" fmla="*/ 50 h 276"/>
                <a:gd name="T10" fmla="*/ 44 w 55"/>
                <a:gd name="T11" fmla="*/ 52 h 276"/>
                <a:gd name="T12" fmla="*/ 41 w 55"/>
                <a:gd name="T13" fmla="*/ 50 h 276"/>
                <a:gd name="T14" fmla="*/ 47 w 55"/>
                <a:gd name="T15" fmla="*/ 32 h 276"/>
                <a:gd name="T16" fmla="*/ 55 w 55"/>
                <a:gd name="T17" fmla="*/ 10 h 276"/>
                <a:gd name="T18" fmla="*/ 49 w 55"/>
                <a:gd name="T19" fmla="*/ 10 h 276"/>
                <a:gd name="T20" fmla="*/ 42 w 55"/>
                <a:gd name="T21" fmla="*/ 24 h 276"/>
                <a:gd name="T22" fmla="*/ 39 w 55"/>
                <a:gd name="T23" fmla="*/ 31 h 276"/>
                <a:gd name="T24" fmla="*/ 33 w 55"/>
                <a:gd name="T25" fmla="*/ 54 h 276"/>
                <a:gd name="T26" fmla="*/ 27 w 55"/>
                <a:gd name="T27" fmla="*/ 67 h 276"/>
                <a:gd name="T28" fmla="*/ 25 w 55"/>
                <a:gd name="T29" fmla="*/ 77 h 276"/>
                <a:gd name="T30" fmla="*/ 22 w 55"/>
                <a:gd name="T31" fmla="*/ 82 h 276"/>
                <a:gd name="T32" fmla="*/ 18 w 55"/>
                <a:gd name="T33" fmla="*/ 99 h 276"/>
                <a:gd name="T34" fmla="*/ 14 w 55"/>
                <a:gd name="T35" fmla="*/ 122 h 276"/>
                <a:gd name="T36" fmla="*/ 11 w 55"/>
                <a:gd name="T37" fmla="*/ 147 h 276"/>
                <a:gd name="T38" fmla="*/ 9 w 55"/>
                <a:gd name="T39" fmla="*/ 173 h 276"/>
                <a:gd name="T40" fmla="*/ 3 w 55"/>
                <a:gd name="T41" fmla="*/ 190 h 276"/>
                <a:gd name="T42" fmla="*/ 0 w 55"/>
                <a:gd name="T43" fmla="*/ 212 h 276"/>
                <a:gd name="T44" fmla="*/ 6 w 55"/>
                <a:gd name="T45" fmla="*/ 220 h 276"/>
                <a:gd name="T46" fmla="*/ 5 w 55"/>
                <a:gd name="T47" fmla="*/ 235 h 276"/>
                <a:gd name="T48" fmla="*/ 4 w 55"/>
                <a:gd name="T49" fmla="*/ 256 h 276"/>
                <a:gd name="T50" fmla="*/ 4 w 55"/>
                <a:gd name="T51" fmla="*/ 276 h 276"/>
                <a:gd name="T52" fmla="*/ 9 w 55"/>
                <a:gd name="T53" fmla="*/ 258 h 276"/>
                <a:gd name="T54" fmla="*/ 12 w 55"/>
                <a:gd name="T55" fmla="*/ 240 h 276"/>
                <a:gd name="T56" fmla="*/ 14 w 55"/>
                <a:gd name="T57" fmla="*/ 221 h 276"/>
                <a:gd name="T58" fmla="*/ 19 w 55"/>
                <a:gd name="T59" fmla="*/ 189 h 276"/>
                <a:gd name="T60" fmla="*/ 37 w 55"/>
                <a:gd name="T61" fmla="*/ 86 h 276"/>
                <a:gd name="T62" fmla="*/ 40 w 55"/>
                <a:gd name="T63" fmla="*/ 76 h 276"/>
                <a:gd name="T64" fmla="*/ 44 w 55"/>
                <a:gd name="T65" fmla="*/ 47 h 276"/>
                <a:gd name="T66" fmla="*/ 44 w 55"/>
                <a:gd name="T67" fmla="*/ 4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76">
                  <a:moveTo>
                    <a:pt x="9" y="199"/>
                  </a:moveTo>
                  <a:cubicBezTo>
                    <a:pt x="9" y="200"/>
                    <a:pt x="11" y="198"/>
                    <a:pt x="9" y="204"/>
                  </a:cubicBezTo>
                  <a:cubicBezTo>
                    <a:pt x="8" y="202"/>
                    <a:pt x="8" y="206"/>
                    <a:pt x="8" y="201"/>
                  </a:cubicBezTo>
                  <a:cubicBezTo>
                    <a:pt x="8" y="199"/>
                    <a:pt x="8" y="200"/>
                    <a:pt x="9" y="199"/>
                  </a:cubicBezTo>
                  <a:close/>
                  <a:moveTo>
                    <a:pt x="12" y="179"/>
                  </a:moveTo>
                  <a:cubicBezTo>
                    <a:pt x="11" y="169"/>
                    <a:pt x="12" y="175"/>
                    <a:pt x="13" y="169"/>
                  </a:cubicBezTo>
                  <a:cubicBezTo>
                    <a:pt x="14" y="165"/>
                    <a:pt x="13" y="166"/>
                    <a:pt x="14" y="163"/>
                  </a:cubicBezTo>
                  <a:cubicBezTo>
                    <a:pt x="14" y="166"/>
                    <a:pt x="14" y="172"/>
                    <a:pt x="13" y="175"/>
                  </a:cubicBezTo>
                  <a:cubicBezTo>
                    <a:pt x="12" y="179"/>
                    <a:pt x="12" y="179"/>
                    <a:pt x="12" y="179"/>
                  </a:cubicBezTo>
                  <a:close/>
                  <a:moveTo>
                    <a:pt x="41" y="50"/>
                  </a:moveTo>
                  <a:cubicBezTo>
                    <a:pt x="45" y="53"/>
                    <a:pt x="39" y="46"/>
                    <a:pt x="43" y="50"/>
                  </a:cubicBezTo>
                  <a:cubicBezTo>
                    <a:pt x="43" y="50"/>
                    <a:pt x="43" y="51"/>
                    <a:pt x="44" y="52"/>
                  </a:cubicBezTo>
                  <a:cubicBezTo>
                    <a:pt x="38" y="51"/>
                    <a:pt x="43" y="52"/>
                    <a:pt x="42" y="50"/>
                  </a:cubicBezTo>
                  <a:lnTo>
                    <a:pt x="41" y="50"/>
                  </a:lnTo>
                  <a:close/>
                  <a:moveTo>
                    <a:pt x="42" y="37"/>
                  </a:moveTo>
                  <a:cubicBezTo>
                    <a:pt x="44" y="35"/>
                    <a:pt x="46" y="34"/>
                    <a:pt x="47" y="32"/>
                  </a:cubicBezTo>
                  <a:cubicBezTo>
                    <a:pt x="50" y="28"/>
                    <a:pt x="48" y="25"/>
                    <a:pt x="51" y="1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5"/>
                    <a:pt x="49" y="2"/>
                    <a:pt x="49" y="10"/>
                  </a:cubicBezTo>
                  <a:cubicBezTo>
                    <a:pt x="46" y="11"/>
                    <a:pt x="45" y="17"/>
                    <a:pt x="44" y="21"/>
                  </a:cubicBezTo>
                  <a:cubicBezTo>
                    <a:pt x="43" y="22"/>
                    <a:pt x="43" y="21"/>
                    <a:pt x="42" y="24"/>
                  </a:cubicBezTo>
                  <a:cubicBezTo>
                    <a:pt x="41" y="26"/>
                    <a:pt x="42" y="26"/>
                    <a:pt x="41" y="29"/>
                  </a:cubicBezTo>
                  <a:cubicBezTo>
                    <a:pt x="40" y="31"/>
                    <a:pt x="40" y="29"/>
                    <a:pt x="39" y="31"/>
                  </a:cubicBezTo>
                  <a:cubicBezTo>
                    <a:pt x="34" y="38"/>
                    <a:pt x="34" y="44"/>
                    <a:pt x="34" y="48"/>
                  </a:cubicBezTo>
                  <a:cubicBezTo>
                    <a:pt x="33" y="51"/>
                    <a:pt x="33" y="50"/>
                    <a:pt x="33" y="54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7"/>
                    <a:pt x="31" y="67"/>
                    <a:pt x="27" y="67"/>
                  </a:cubicBezTo>
                  <a:cubicBezTo>
                    <a:pt x="29" y="74"/>
                    <a:pt x="27" y="72"/>
                    <a:pt x="28" y="78"/>
                  </a:cubicBezTo>
                  <a:cubicBezTo>
                    <a:pt x="26" y="77"/>
                    <a:pt x="26" y="77"/>
                    <a:pt x="25" y="77"/>
                  </a:cubicBezTo>
                  <a:cubicBezTo>
                    <a:pt x="25" y="76"/>
                    <a:pt x="25" y="76"/>
                    <a:pt x="23" y="76"/>
                  </a:cubicBezTo>
                  <a:cubicBezTo>
                    <a:pt x="23" y="80"/>
                    <a:pt x="24" y="78"/>
                    <a:pt x="22" y="82"/>
                  </a:cubicBezTo>
                  <a:cubicBezTo>
                    <a:pt x="22" y="83"/>
                    <a:pt x="22" y="80"/>
                    <a:pt x="21" y="85"/>
                  </a:cubicBezTo>
                  <a:cubicBezTo>
                    <a:pt x="20" y="97"/>
                    <a:pt x="20" y="91"/>
                    <a:pt x="18" y="99"/>
                  </a:cubicBezTo>
                  <a:cubicBezTo>
                    <a:pt x="16" y="109"/>
                    <a:pt x="16" y="109"/>
                    <a:pt x="15" y="117"/>
                  </a:cubicBezTo>
                  <a:cubicBezTo>
                    <a:pt x="14" y="120"/>
                    <a:pt x="15" y="120"/>
                    <a:pt x="14" y="122"/>
                  </a:cubicBezTo>
                  <a:cubicBezTo>
                    <a:pt x="11" y="136"/>
                    <a:pt x="12" y="127"/>
                    <a:pt x="12" y="13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51"/>
                    <a:pt x="8" y="161"/>
                    <a:pt x="10" y="16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7" y="174"/>
                    <a:pt x="5" y="180"/>
                    <a:pt x="3" y="182"/>
                  </a:cubicBezTo>
                  <a:cubicBezTo>
                    <a:pt x="6" y="187"/>
                    <a:pt x="3" y="190"/>
                    <a:pt x="3" y="190"/>
                  </a:cubicBezTo>
                  <a:cubicBezTo>
                    <a:pt x="2" y="194"/>
                    <a:pt x="3" y="195"/>
                    <a:pt x="3" y="199"/>
                  </a:cubicBezTo>
                  <a:cubicBezTo>
                    <a:pt x="3" y="211"/>
                    <a:pt x="0" y="210"/>
                    <a:pt x="0" y="212"/>
                  </a:cubicBezTo>
                  <a:cubicBezTo>
                    <a:pt x="1" y="219"/>
                    <a:pt x="1" y="215"/>
                    <a:pt x="0" y="222"/>
                  </a:cubicBezTo>
                  <a:cubicBezTo>
                    <a:pt x="4" y="222"/>
                    <a:pt x="4" y="221"/>
                    <a:pt x="6" y="220"/>
                  </a:cubicBezTo>
                  <a:cubicBezTo>
                    <a:pt x="6" y="224"/>
                    <a:pt x="6" y="227"/>
                    <a:pt x="6" y="229"/>
                  </a:cubicBezTo>
                  <a:cubicBezTo>
                    <a:pt x="6" y="231"/>
                    <a:pt x="5" y="231"/>
                    <a:pt x="5" y="235"/>
                  </a:cubicBezTo>
                  <a:cubicBezTo>
                    <a:pt x="5" y="245"/>
                    <a:pt x="6" y="245"/>
                    <a:pt x="3" y="249"/>
                  </a:cubicBezTo>
                  <a:cubicBezTo>
                    <a:pt x="4" y="252"/>
                    <a:pt x="3" y="251"/>
                    <a:pt x="4" y="256"/>
                  </a:cubicBezTo>
                  <a:cubicBezTo>
                    <a:pt x="4" y="259"/>
                    <a:pt x="5" y="257"/>
                    <a:pt x="6" y="261"/>
                  </a:cubicBezTo>
                  <a:cubicBezTo>
                    <a:pt x="3" y="267"/>
                    <a:pt x="4" y="268"/>
                    <a:pt x="4" y="276"/>
                  </a:cubicBezTo>
                  <a:cubicBezTo>
                    <a:pt x="7" y="275"/>
                    <a:pt x="6" y="274"/>
                    <a:pt x="8" y="272"/>
                  </a:cubicBezTo>
                  <a:cubicBezTo>
                    <a:pt x="6" y="267"/>
                    <a:pt x="8" y="263"/>
                    <a:pt x="9" y="258"/>
                  </a:cubicBezTo>
                  <a:cubicBezTo>
                    <a:pt x="10" y="251"/>
                    <a:pt x="10" y="250"/>
                    <a:pt x="9" y="242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35"/>
                    <a:pt x="13" y="233"/>
                    <a:pt x="13" y="227"/>
                  </a:cubicBezTo>
                  <a:cubicBezTo>
                    <a:pt x="14" y="223"/>
                    <a:pt x="14" y="224"/>
                    <a:pt x="14" y="221"/>
                  </a:cubicBezTo>
                  <a:cubicBezTo>
                    <a:pt x="15" y="220"/>
                    <a:pt x="15" y="217"/>
                    <a:pt x="15" y="214"/>
                  </a:cubicBezTo>
                  <a:cubicBezTo>
                    <a:pt x="15" y="205"/>
                    <a:pt x="18" y="197"/>
                    <a:pt x="19" y="189"/>
                  </a:cubicBezTo>
                  <a:cubicBezTo>
                    <a:pt x="22" y="172"/>
                    <a:pt x="23" y="157"/>
                    <a:pt x="26" y="139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1"/>
                    <a:pt x="36" y="85"/>
                    <a:pt x="38" y="81"/>
                  </a:cubicBezTo>
                  <a:cubicBezTo>
                    <a:pt x="39" y="77"/>
                    <a:pt x="39" y="83"/>
                    <a:pt x="40" y="76"/>
                  </a:cubicBezTo>
                  <a:cubicBezTo>
                    <a:pt x="42" y="67"/>
                    <a:pt x="45" y="57"/>
                    <a:pt x="46" y="47"/>
                  </a:cubicBezTo>
                  <a:cubicBezTo>
                    <a:pt x="46" y="47"/>
                    <a:pt x="44" y="47"/>
                    <a:pt x="44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2"/>
                    <a:pt x="42" y="42"/>
                    <a:pt x="44" y="41"/>
                  </a:cubicBezTo>
                  <a:cubicBezTo>
                    <a:pt x="43" y="38"/>
                    <a:pt x="43" y="39"/>
                    <a:pt x="42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5035774" y="4715031"/>
              <a:ext cx="82189" cy="220737"/>
            </a:xfrm>
            <a:custGeom>
              <a:avLst/>
              <a:gdLst>
                <a:gd name="T0" fmla="*/ 76 w 82"/>
                <a:gd name="T1" fmla="*/ 40 h 220"/>
                <a:gd name="T2" fmla="*/ 76 w 82"/>
                <a:gd name="T3" fmla="*/ 27 h 220"/>
                <a:gd name="T4" fmla="*/ 78 w 82"/>
                <a:gd name="T5" fmla="*/ 17 h 220"/>
                <a:gd name="T6" fmla="*/ 80 w 82"/>
                <a:gd name="T7" fmla="*/ 9 h 220"/>
                <a:gd name="T8" fmla="*/ 81 w 82"/>
                <a:gd name="T9" fmla="*/ 0 h 220"/>
                <a:gd name="T10" fmla="*/ 75 w 82"/>
                <a:gd name="T11" fmla="*/ 12 h 220"/>
                <a:gd name="T12" fmla="*/ 71 w 82"/>
                <a:gd name="T13" fmla="*/ 20 h 220"/>
                <a:gd name="T14" fmla="*/ 66 w 82"/>
                <a:gd name="T15" fmla="*/ 37 h 220"/>
                <a:gd name="T16" fmla="*/ 64 w 82"/>
                <a:gd name="T17" fmla="*/ 45 h 220"/>
                <a:gd name="T18" fmla="*/ 60 w 82"/>
                <a:gd name="T19" fmla="*/ 54 h 220"/>
                <a:gd name="T20" fmla="*/ 55 w 82"/>
                <a:gd name="T21" fmla="*/ 65 h 220"/>
                <a:gd name="T22" fmla="*/ 53 w 82"/>
                <a:gd name="T23" fmla="*/ 72 h 220"/>
                <a:gd name="T24" fmla="*/ 51 w 82"/>
                <a:gd name="T25" fmla="*/ 77 h 220"/>
                <a:gd name="T26" fmla="*/ 46 w 82"/>
                <a:gd name="T27" fmla="*/ 90 h 220"/>
                <a:gd name="T28" fmla="*/ 45 w 82"/>
                <a:gd name="T29" fmla="*/ 93 h 220"/>
                <a:gd name="T30" fmla="*/ 44 w 82"/>
                <a:gd name="T31" fmla="*/ 97 h 220"/>
                <a:gd name="T32" fmla="*/ 42 w 82"/>
                <a:gd name="T33" fmla="*/ 101 h 220"/>
                <a:gd name="T34" fmla="*/ 40 w 82"/>
                <a:gd name="T35" fmla="*/ 110 h 220"/>
                <a:gd name="T36" fmla="*/ 38 w 82"/>
                <a:gd name="T37" fmla="*/ 114 h 220"/>
                <a:gd name="T38" fmla="*/ 28 w 82"/>
                <a:gd name="T39" fmla="*/ 141 h 220"/>
                <a:gd name="T40" fmla="*/ 24 w 82"/>
                <a:gd name="T41" fmla="*/ 142 h 220"/>
                <a:gd name="T42" fmla="*/ 23 w 82"/>
                <a:gd name="T43" fmla="*/ 148 h 220"/>
                <a:gd name="T44" fmla="*/ 20 w 82"/>
                <a:gd name="T45" fmla="*/ 157 h 220"/>
                <a:gd name="T46" fmla="*/ 12 w 82"/>
                <a:gd name="T47" fmla="*/ 177 h 220"/>
                <a:gd name="T48" fmla="*/ 5 w 82"/>
                <a:gd name="T49" fmla="*/ 193 h 220"/>
                <a:gd name="T50" fmla="*/ 0 w 82"/>
                <a:gd name="T51" fmla="*/ 212 h 220"/>
                <a:gd name="T52" fmla="*/ 2 w 82"/>
                <a:gd name="T53" fmla="*/ 215 h 220"/>
                <a:gd name="T54" fmla="*/ 1 w 82"/>
                <a:gd name="T55" fmla="*/ 217 h 220"/>
                <a:gd name="T56" fmla="*/ 1 w 82"/>
                <a:gd name="T57" fmla="*/ 220 h 220"/>
                <a:gd name="T58" fmla="*/ 4 w 82"/>
                <a:gd name="T59" fmla="*/ 217 h 220"/>
                <a:gd name="T60" fmla="*/ 4 w 82"/>
                <a:gd name="T61" fmla="*/ 218 h 220"/>
                <a:gd name="T62" fmla="*/ 7 w 82"/>
                <a:gd name="T63" fmla="*/ 219 h 220"/>
                <a:gd name="T64" fmla="*/ 9 w 82"/>
                <a:gd name="T65" fmla="*/ 212 h 220"/>
                <a:gd name="T66" fmla="*/ 11 w 82"/>
                <a:gd name="T67" fmla="*/ 203 h 220"/>
                <a:gd name="T68" fmla="*/ 18 w 82"/>
                <a:gd name="T69" fmla="*/ 196 h 220"/>
                <a:gd name="T70" fmla="*/ 22 w 82"/>
                <a:gd name="T71" fmla="*/ 183 h 220"/>
                <a:gd name="T72" fmla="*/ 25 w 82"/>
                <a:gd name="T73" fmla="*/ 179 h 220"/>
                <a:gd name="T74" fmla="*/ 32 w 82"/>
                <a:gd name="T75" fmla="*/ 165 h 220"/>
                <a:gd name="T76" fmla="*/ 35 w 82"/>
                <a:gd name="T77" fmla="*/ 157 h 220"/>
                <a:gd name="T78" fmla="*/ 41 w 82"/>
                <a:gd name="T79" fmla="*/ 146 h 220"/>
                <a:gd name="T80" fmla="*/ 44 w 82"/>
                <a:gd name="T81" fmla="*/ 137 h 220"/>
                <a:gd name="T82" fmla="*/ 52 w 82"/>
                <a:gd name="T83" fmla="*/ 118 h 220"/>
                <a:gd name="T84" fmla="*/ 56 w 82"/>
                <a:gd name="T85" fmla="*/ 107 h 220"/>
                <a:gd name="T86" fmla="*/ 58 w 82"/>
                <a:gd name="T87" fmla="*/ 107 h 220"/>
                <a:gd name="T88" fmla="*/ 59 w 82"/>
                <a:gd name="T89" fmla="*/ 102 h 220"/>
                <a:gd name="T90" fmla="*/ 62 w 82"/>
                <a:gd name="T91" fmla="*/ 92 h 220"/>
                <a:gd name="T92" fmla="*/ 62 w 82"/>
                <a:gd name="T93" fmla="*/ 88 h 220"/>
                <a:gd name="T94" fmla="*/ 63 w 82"/>
                <a:gd name="T95" fmla="*/ 87 h 220"/>
                <a:gd name="T96" fmla="*/ 63 w 82"/>
                <a:gd name="T97" fmla="*/ 86 h 220"/>
                <a:gd name="T98" fmla="*/ 67 w 82"/>
                <a:gd name="T99" fmla="*/ 81 h 220"/>
                <a:gd name="T100" fmla="*/ 67 w 82"/>
                <a:gd name="T101" fmla="*/ 75 h 220"/>
                <a:gd name="T102" fmla="*/ 72 w 82"/>
                <a:gd name="T103" fmla="*/ 69 h 220"/>
                <a:gd name="T104" fmla="*/ 71 w 82"/>
                <a:gd name="T105" fmla="*/ 62 h 220"/>
                <a:gd name="T106" fmla="*/ 69 w 82"/>
                <a:gd name="T107" fmla="*/ 59 h 220"/>
                <a:gd name="T108" fmla="*/ 70 w 82"/>
                <a:gd name="T109" fmla="*/ 57 h 220"/>
                <a:gd name="T110" fmla="*/ 72 w 82"/>
                <a:gd name="T111" fmla="*/ 52 h 220"/>
                <a:gd name="T112" fmla="*/ 70 w 82"/>
                <a:gd name="T113" fmla="*/ 48 h 220"/>
                <a:gd name="T114" fmla="*/ 75 w 82"/>
                <a:gd name="T115" fmla="*/ 46 h 220"/>
                <a:gd name="T116" fmla="*/ 77 w 82"/>
                <a:gd name="T117" fmla="*/ 39 h 220"/>
                <a:gd name="T118" fmla="*/ 76 w 82"/>
                <a:gd name="T119" fmla="*/ 4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220">
                  <a:moveTo>
                    <a:pt x="76" y="40"/>
                  </a:moveTo>
                  <a:cubicBezTo>
                    <a:pt x="76" y="36"/>
                    <a:pt x="76" y="31"/>
                    <a:pt x="76" y="27"/>
                  </a:cubicBezTo>
                  <a:cubicBezTo>
                    <a:pt x="77" y="24"/>
                    <a:pt x="77" y="20"/>
                    <a:pt x="78" y="17"/>
                  </a:cubicBezTo>
                  <a:cubicBezTo>
                    <a:pt x="79" y="9"/>
                    <a:pt x="77" y="16"/>
                    <a:pt x="80" y="9"/>
                  </a:cubicBezTo>
                  <a:cubicBezTo>
                    <a:pt x="82" y="6"/>
                    <a:pt x="81" y="4"/>
                    <a:pt x="81" y="0"/>
                  </a:cubicBezTo>
                  <a:cubicBezTo>
                    <a:pt x="76" y="3"/>
                    <a:pt x="75" y="4"/>
                    <a:pt x="75" y="12"/>
                  </a:cubicBezTo>
                  <a:cubicBezTo>
                    <a:pt x="72" y="15"/>
                    <a:pt x="73" y="16"/>
                    <a:pt x="71" y="20"/>
                  </a:cubicBezTo>
                  <a:cubicBezTo>
                    <a:pt x="68" y="31"/>
                    <a:pt x="73" y="23"/>
                    <a:pt x="66" y="3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2" y="53"/>
                    <a:pt x="63" y="46"/>
                    <a:pt x="60" y="54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7"/>
                    <a:pt x="54" y="69"/>
                    <a:pt x="53" y="72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7" y="90"/>
                    <a:pt x="51" y="80"/>
                    <a:pt x="46" y="90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4" y="96"/>
                    <a:pt x="45" y="92"/>
                    <a:pt x="44" y="97"/>
                  </a:cubicBezTo>
                  <a:cubicBezTo>
                    <a:pt x="43" y="103"/>
                    <a:pt x="44" y="98"/>
                    <a:pt x="42" y="101"/>
                  </a:cubicBezTo>
                  <a:cubicBezTo>
                    <a:pt x="41" y="104"/>
                    <a:pt x="41" y="108"/>
                    <a:pt x="40" y="110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5" y="121"/>
                    <a:pt x="26" y="133"/>
                    <a:pt x="28" y="141"/>
                  </a:cubicBezTo>
                  <a:cubicBezTo>
                    <a:pt x="26" y="142"/>
                    <a:pt x="27" y="142"/>
                    <a:pt x="24" y="142"/>
                  </a:cubicBezTo>
                  <a:cubicBezTo>
                    <a:pt x="24" y="145"/>
                    <a:pt x="24" y="146"/>
                    <a:pt x="23" y="148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5" y="166"/>
                    <a:pt x="16" y="171"/>
                    <a:pt x="12" y="177"/>
                  </a:cubicBezTo>
                  <a:cubicBezTo>
                    <a:pt x="8" y="184"/>
                    <a:pt x="7" y="184"/>
                    <a:pt x="5" y="193"/>
                  </a:cubicBezTo>
                  <a:cubicBezTo>
                    <a:pt x="3" y="203"/>
                    <a:pt x="1" y="203"/>
                    <a:pt x="0" y="212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16"/>
                    <a:pt x="1" y="217"/>
                    <a:pt x="1" y="217"/>
                  </a:cubicBezTo>
                  <a:cubicBezTo>
                    <a:pt x="1" y="219"/>
                    <a:pt x="1" y="218"/>
                    <a:pt x="1" y="220"/>
                  </a:cubicBezTo>
                  <a:cubicBezTo>
                    <a:pt x="3" y="220"/>
                    <a:pt x="3" y="220"/>
                    <a:pt x="4" y="217"/>
                  </a:cubicBezTo>
                  <a:cubicBezTo>
                    <a:pt x="4" y="218"/>
                    <a:pt x="4" y="218"/>
                    <a:pt x="4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7"/>
                    <a:pt x="8" y="215"/>
                    <a:pt x="9" y="212"/>
                  </a:cubicBezTo>
                  <a:cubicBezTo>
                    <a:pt x="9" y="211"/>
                    <a:pt x="13" y="210"/>
                    <a:pt x="11" y="203"/>
                  </a:cubicBezTo>
                  <a:cubicBezTo>
                    <a:pt x="15" y="197"/>
                    <a:pt x="13" y="199"/>
                    <a:pt x="18" y="196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3" y="179"/>
                    <a:pt x="23" y="182"/>
                    <a:pt x="25" y="179"/>
                  </a:cubicBezTo>
                  <a:cubicBezTo>
                    <a:pt x="30" y="167"/>
                    <a:pt x="24" y="177"/>
                    <a:pt x="32" y="165"/>
                  </a:cubicBezTo>
                  <a:cubicBezTo>
                    <a:pt x="35" y="160"/>
                    <a:pt x="32" y="162"/>
                    <a:pt x="35" y="157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3" y="143"/>
                    <a:pt x="42" y="141"/>
                    <a:pt x="44" y="137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4" y="116"/>
                    <a:pt x="56" y="114"/>
                    <a:pt x="56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5"/>
                    <a:pt x="58" y="104"/>
                    <a:pt x="59" y="102"/>
                  </a:cubicBezTo>
                  <a:cubicBezTo>
                    <a:pt x="61" y="92"/>
                    <a:pt x="62" y="97"/>
                    <a:pt x="62" y="92"/>
                  </a:cubicBezTo>
                  <a:cubicBezTo>
                    <a:pt x="63" y="89"/>
                    <a:pt x="62" y="90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5" y="82"/>
                    <a:pt x="63" y="83"/>
                    <a:pt x="67" y="8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71" y="80"/>
                    <a:pt x="68" y="73"/>
                    <a:pt x="72" y="69"/>
                  </a:cubicBezTo>
                  <a:cubicBezTo>
                    <a:pt x="72" y="69"/>
                    <a:pt x="68" y="67"/>
                    <a:pt x="71" y="62"/>
                  </a:cubicBezTo>
                  <a:cubicBezTo>
                    <a:pt x="69" y="59"/>
                    <a:pt x="70" y="62"/>
                    <a:pt x="69" y="59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70" y="55"/>
                    <a:pt x="72" y="52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4" y="44"/>
                    <a:pt x="70" y="45"/>
                    <a:pt x="75" y="46"/>
                  </a:cubicBezTo>
                  <a:cubicBezTo>
                    <a:pt x="77" y="39"/>
                    <a:pt x="77" y="39"/>
                    <a:pt x="77" y="39"/>
                  </a:cubicBezTo>
                  <a:lnTo>
                    <a:pt x="76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" name="Freeform 80"/>
            <p:cNvSpPr>
              <a:spLocks noEditPoints="1"/>
            </p:cNvSpPr>
            <p:nvPr/>
          </p:nvSpPr>
          <p:spPr bwMode="auto">
            <a:xfrm>
              <a:off x="3329367" y="5301314"/>
              <a:ext cx="51662" cy="198820"/>
            </a:xfrm>
            <a:custGeom>
              <a:avLst/>
              <a:gdLst>
                <a:gd name="T0" fmla="*/ 35 w 52"/>
                <a:gd name="T1" fmla="*/ 121 h 198"/>
                <a:gd name="T2" fmla="*/ 34 w 52"/>
                <a:gd name="T3" fmla="*/ 114 h 198"/>
                <a:gd name="T4" fmla="*/ 36 w 52"/>
                <a:gd name="T5" fmla="*/ 119 h 198"/>
                <a:gd name="T6" fmla="*/ 39 w 52"/>
                <a:gd name="T7" fmla="*/ 105 h 198"/>
                <a:gd name="T8" fmla="*/ 38 w 52"/>
                <a:gd name="T9" fmla="*/ 98 h 198"/>
                <a:gd name="T10" fmla="*/ 36 w 52"/>
                <a:gd name="T11" fmla="*/ 93 h 198"/>
                <a:gd name="T12" fmla="*/ 20 w 52"/>
                <a:gd name="T13" fmla="*/ 43 h 198"/>
                <a:gd name="T14" fmla="*/ 16 w 52"/>
                <a:gd name="T15" fmla="*/ 28 h 198"/>
                <a:gd name="T16" fmla="*/ 13 w 52"/>
                <a:gd name="T17" fmla="*/ 19 h 198"/>
                <a:gd name="T18" fmla="*/ 4 w 52"/>
                <a:gd name="T19" fmla="*/ 0 h 198"/>
                <a:gd name="T20" fmla="*/ 7 w 52"/>
                <a:gd name="T21" fmla="*/ 16 h 198"/>
                <a:gd name="T22" fmla="*/ 8 w 52"/>
                <a:gd name="T23" fmla="*/ 27 h 198"/>
                <a:gd name="T24" fmla="*/ 20 w 52"/>
                <a:gd name="T25" fmla="*/ 61 h 198"/>
                <a:gd name="T26" fmla="*/ 26 w 52"/>
                <a:gd name="T27" fmla="*/ 79 h 198"/>
                <a:gd name="T28" fmla="*/ 29 w 52"/>
                <a:gd name="T29" fmla="*/ 90 h 198"/>
                <a:gd name="T30" fmla="*/ 29 w 52"/>
                <a:gd name="T31" fmla="*/ 99 h 198"/>
                <a:gd name="T32" fmla="*/ 26 w 52"/>
                <a:gd name="T33" fmla="*/ 94 h 198"/>
                <a:gd name="T34" fmla="*/ 18 w 52"/>
                <a:gd name="T35" fmla="*/ 77 h 198"/>
                <a:gd name="T36" fmla="*/ 10 w 52"/>
                <a:gd name="T37" fmla="*/ 56 h 198"/>
                <a:gd name="T38" fmla="*/ 7 w 52"/>
                <a:gd name="T39" fmla="*/ 47 h 198"/>
                <a:gd name="T40" fmla="*/ 5 w 52"/>
                <a:gd name="T41" fmla="*/ 45 h 198"/>
                <a:gd name="T42" fmla="*/ 2 w 52"/>
                <a:gd name="T43" fmla="*/ 40 h 198"/>
                <a:gd name="T44" fmla="*/ 2 w 52"/>
                <a:gd name="T45" fmla="*/ 55 h 198"/>
                <a:gd name="T46" fmla="*/ 3 w 52"/>
                <a:gd name="T47" fmla="*/ 60 h 198"/>
                <a:gd name="T48" fmla="*/ 7 w 52"/>
                <a:gd name="T49" fmla="*/ 69 h 198"/>
                <a:gd name="T50" fmla="*/ 14 w 52"/>
                <a:gd name="T51" fmla="*/ 99 h 198"/>
                <a:gd name="T52" fmla="*/ 16 w 52"/>
                <a:gd name="T53" fmla="*/ 113 h 198"/>
                <a:gd name="T54" fmla="*/ 20 w 52"/>
                <a:gd name="T55" fmla="*/ 128 h 198"/>
                <a:gd name="T56" fmla="*/ 24 w 52"/>
                <a:gd name="T57" fmla="*/ 135 h 198"/>
                <a:gd name="T58" fmla="*/ 29 w 52"/>
                <a:gd name="T59" fmla="*/ 140 h 198"/>
                <a:gd name="T60" fmla="*/ 29 w 52"/>
                <a:gd name="T61" fmla="*/ 147 h 198"/>
                <a:gd name="T62" fmla="*/ 31 w 52"/>
                <a:gd name="T63" fmla="*/ 158 h 198"/>
                <a:gd name="T64" fmla="*/ 32 w 52"/>
                <a:gd name="T65" fmla="*/ 160 h 198"/>
                <a:gd name="T66" fmla="*/ 35 w 52"/>
                <a:gd name="T67" fmla="*/ 173 h 198"/>
                <a:gd name="T68" fmla="*/ 38 w 52"/>
                <a:gd name="T69" fmla="*/ 181 h 198"/>
                <a:gd name="T70" fmla="*/ 41 w 52"/>
                <a:gd name="T71" fmla="*/ 186 h 198"/>
                <a:gd name="T72" fmla="*/ 45 w 52"/>
                <a:gd name="T73" fmla="*/ 194 h 198"/>
                <a:gd name="T74" fmla="*/ 47 w 52"/>
                <a:gd name="T75" fmla="*/ 178 h 198"/>
                <a:gd name="T76" fmla="*/ 44 w 52"/>
                <a:gd name="T77" fmla="*/ 160 h 198"/>
                <a:gd name="T78" fmla="*/ 39 w 52"/>
                <a:gd name="T79" fmla="*/ 126 h 198"/>
                <a:gd name="T80" fmla="*/ 42 w 52"/>
                <a:gd name="T81" fmla="*/ 124 h 198"/>
                <a:gd name="T82" fmla="*/ 40 w 52"/>
                <a:gd name="T83" fmla="*/ 10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198">
                  <a:moveTo>
                    <a:pt x="36" y="119"/>
                  </a:moveTo>
                  <a:cubicBezTo>
                    <a:pt x="35" y="121"/>
                    <a:pt x="35" y="120"/>
                    <a:pt x="35" y="121"/>
                  </a:cubicBezTo>
                  <a:cubicBezTo>
                    <a:pt x="32" y="119"/>
                    <a:pt x="31" y="117"/>
                    <a:pt x="32" y="113"/>
                  </a:cubicBezTo>
                  <a:cubicBezTo>
                    <a:pt x="35" y="114"/>
                    <a:pt x="31" y="113"/>
                    <a:pt x="34" y="114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8"/>
                    <a:pt x="37" y="117"/>
                    <a:pt x="36" y="119"/>
                  </a:cubicBezTo>
                  <a:close/>
                  <a:moveTo>
                    <a:pt x="40" y="109"/>
                  </a:moveTo>
                  <a:cubicBezTo>
                    <a:pt x="40" y="107"/>
                    <a:pt x="40" y="107"/>
                    <a:pt x="39" y="105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1" y="78"/>
                    <a:pt x="28" y="63"/>
                    <a:pt x="23" y="49"/>
                  </a:cubicBezTo>
                  <a:cubicBezTo>
                    <a:pt x="22" y="45"/>
                    <a:pt x="22" y="47"/>
                    <a:pt x="20" y="43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1"/>
                    <a:pt x="13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3"/>
                    <a:pt x="11" y="1"/>
                    <a:pt x="4" y="0"/>
                  </a:cubicBezTo>
                  <a:cubicBezTo>
                    <a:pt x="4" y="4"/>
                    <a:pt x="4" y="8"/>
                    <a:pt x="5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5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31"/>
                    <a:pt x="10" y="33"/>
                    <a:pt x="13" y="36"/>
                  </a:cubicBezTo>
                  <a:cubicBezTo>
                    <a:pt x="13" y="46"/>
                    <a:pt x="18" y="52"/>
                    <a:pt x="20" y="61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6"/>
                    <a:pt x="25" y="77"/>
                    <a:pt x="26" y="79"/>
                  </a:cubicBezTo>
                  <a:cubicBezTo>
                    <a:pt x="27" y="83"/>
                    <a:pt x="26" y="82"/>
                    <a:pt x="29" y="84"/>
                  </a:cubicBezTo>
                  <a:cubicBezTo>
                    <a:pt x="29" y="88"/>
                    <a:pt x="29" y="87"/>
                    <a:pt x="29" y="9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98"/>
                    <a:pt x="28" y="100"/>
                    <a:pt x="28" y="94"/>
                  </a:cubicBezTo>
                  <a:cubicBezTo>
                    <a:pt x="25" y="94"/>
                    <a:pt x="27" y="94"/>
                    <a:pt x="26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88"/>
                    <a:pt x="20" y="83"/>
                    <a:pt x="18" y="77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59"/>
                    <a:pt x="11" y="59"/>
                    <a:pt x="10" y="5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5" y="48"/>
                    <a:pt x="9" y="51"/>
                    <a:pt x="7" y="47"/>
                  </a:cubicBezTo>
                  <a:cubicBezTo>
                    <a:pt x="6" y="46"/>
                    <a:pt x="7" y="47"/>
                    <a:pt x="6" y="46"/>
                  </a:cubicBezTo>
                  <a:cubicBezTo>
                    <a:pt x="4" y="43"/>
                    <a:pt x="5" y="48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1"/>
                    <a:pt x="6" y="39"/>
                    <a:pt x="2" y="40"/>
                  </a:cubicBezTo>
                  <a:cubicBezTo>
                    <a:pt x="2" y="40"/>
                    <a:pt x="3" y="40"/>
                    <a:pt x="0" y="40"/>
                  </a:cubicBezTo>
                  <a:cubicBezTo>
                    <a:pt x="1" y="45"/>
                    <a:pt x="2" y="49"/>
                    <a:pt x="2" y="55"/>
                  </a:cubicBezTo>
                  <a:cubicBezTo>
                    <a:pt x="2" y="55"/>
                    <a:pt x="3" y="57"/>
                    <a:pt x="3" y="57"/>
                  </a:cubicBezTo>
                  <a:cubicBezTo>
                    <a:pt x="4" y="60"/>
                    <a:pt x="4" y="57"/>
                    <a:pt x="3" y="60"/>
                  </a:cubicBezTo>
                  <a:cubicBezTo>
                    <a:pt x="4" y="61"/>
                    <a:pt x="2" y="61"/>
                    <a:pt x="6" y="61"/>
                  </a:cubicBezTo>
                  <a:cubicBezTo>
                    <a:pt x="5" y="67"/>
                    <a:pt x="5" y="64"/>
                    <a:pt x="7" y="69"/>
                  </a:cubicBezTo>
                  <a:cubicBezTo>
                    <a:pt x="8" y="73"/>
                    <a:pt x="11" y="88"/>
                    <a:pt x="11" y="92"/>
                  </a:cubicBezTo>
                  <a:cubicBezTo>
                    <a:pt x="12" y="94"/>
                    <a:pt x="13" y="96"/>
                    <a:pt x="14" y="99"/>
                  </a:cubicBezTo>
                  <a:cubicBezTo>
                    <a:pt x="15" y="105"/>
                    <a:pt x="12" y="101"/>
                    <a:pt x="17" y="105"/>
                  </a:cubicBezTo>
                  <a:cubicBezTo>
                    <a:pt x="17" y="107"/>
                    <a:pt x="16" y="110"/>
                    <a:pt x="16" y="113"/>
                  </a:cubicBezTo>
                  <a:cubicBezTo>
                    <a:pt x="17" y="115"/>
                    <a:pt x="18" y="116"/>
                    <a:pt x="18" y="117"/>
                  </a:cubicBezTo>
                  <a:cubicBezTo>
                    <a:pt x="20" y="122"/>
                    <a:pt x="20" y="124"/>
                    <a:pt x="20" y="128"/>
                  </a:cubicBezTo>
                  <a:cubicBezTo>
                    <a:pt x="21" y="128"/>
                    <a:pt x="22" y="128"/>
                    <a:pt x="23" y="130"/>
                  </a:cubicBezTo>
                  <a:cubicBezTo>
                    <a:pt x="25" y="133"/>
                    <a:pt x="22" y="132"/>
                    <a:pt x="24" y="135"/>
                  </a:cubicBezTo>
                  <a:cubicBezTo>
                    <a:pt x="25" y="138"/>
                    <a:pt x="27" y="139"/>
                    <a:pt x="29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30" y="147"/>
                    <a:pt x="29" y="143"/>
                    <a:pt x="29" y="147"/>
                  </a:cubicBezTo>
                  <a:cubicBezTo>
                    <a:pt x="30" y="150"/>
                    <a:pt x="29" y="148"/>
                    <a:pt x="29" y="151"/>
                  </a:cubicBezTo>
                  <a:cubicBezTo>
                    <a:pt x="29" y="153"/>
                    <a:pt x="30" y="156"/>
                    <a:pt x="31" y="158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5" y="167"/>
                    <a:pt x="36" y="170"/>
                    <a:pt x="35" y="173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7" y="178"/>
                    <a:pt x="37" y="178"/>
                    <a:pt x="38" y="181"/>
                  </a:cubicBezTo>
                  <a:cubicBezTo>
                    <a:pt x="38" y="183"/>
                    <a:pt x="39" y="181"/>
                    <a:pt x="39" y="186"/>
                  </a:cubicBezTo>
                  <a:cubicBezTo>
                    <a:pt x="39" y="186"/>
                    <a:pt x="41" y="186"/>
                    <a:pt x="41" y="186"/>
                  </a:cubicBezTo>
                  <a:cubicBezTo>
                    <a:pt x="43" y="186"/>
                    <a:pt x="42" y="189"/>
                    <a:pt x="42" y="192"/>
                  </a:cubicBezTo>
                  <a:cubicBezTo>
                    <a:pt x="44" y="192"/>
                    <a:pt x="44" y="192"/>
                    <a:pt x="45" y="194"/>
                  </a:cubicBezTo>
                  <a:cubicBezTo>
                    <a:pt x="47" y="198"/>
                    <a:pt x="43" y="195"/>
                    <a:pt x="47" y="198"/>
                  </a:cubicBezTo>
                  <a:cubicBezTo>
                    <a:pt x="52" y="190"/>
                    <a:pt x="47" y="183"/>
                    <a:pt x="47" y="178"/>
                  </a:cubicBezTo>
                  <a:cubicBezTo>
                    <a:pt x="46" y="176"/>
                    <a:pt x="48" y="177"/>
                    <a:pt x="46" y="173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56"/>
                    <a:pt x="40" y="154"/>
                    <a:pt x="42" y="149"/>
                  </a:cubicBezTo>
                  <a:cubicBezTo>
                    <a:pt x="36" y="143"/>
                    <a:pt x="44" y="142"/>
                    <a:pt x="39" y="126"/>
                  </a:cubicBezTo>
                  <a:cubicBezTo>
                    <a:pt x="40" y="125"/>
                    <a:pt x="40" y="126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0" y="109"/>
                    <a:pt x="40" y="109"/>
                    <a:pt x="40" y="10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8" name="Freeform 81"/>
            <p:cNvSpPr>
              <a:spLocks noEditPoints="1"/>
            </p:cNvSpPr>
            <p:nvPr/>
          </p:nvSpPr>
          <p:spPr bwMode="auto">
            <a:xfrm>
              <a:off x="4761810" y="4596052"/>
              <a:ext cx="43834" cy="173772"/>
            </a:xfrm>
            <a:custGeom>
              <a:avLst/>
              <a:gdLst>
                <a:gd name="T0" fmla="*/ 27 w 44"/>
                <a:gd name="T1" fmla="*/ 89 h 173"/>
                <a:gd name="T2" fmla="*/ 29 w 44"/>
                <a:gd name="T3" fmla="*/ 84 h 173"/>
                <a:gd name="T4" fmla="*/ 30 w 44"/>
                <a:gd name="T5" fmla="*/ 71 h 173"/>
                <a:gd name="T6" fmla="*/ 30 w 44"/>
                <a:gd name="T7" fmla="*/ 71 h 173"/>
                <a:gd name="T8" fmla="*/ 43 w 44"/>
                <a:gd name="T9" fmla="*/ 28 h 173"/>
                <a:gd name="T10" fmla="*/ 41 w 44"/>
                <a:gd name="T11" fmla="*/ 0 h 173"/>
                <a:gd name="T12" fmla="*/ 40 w 44"/>
                <a:gd name="T13" fmla="*/ 11 h 173"/>
                <a:gd name="T14" fmla="*/ 32 w 44"/>
                <a:gd name="T15" fmla="*/ 66 h 173"/>
                <a:gd name="T16" fmla="*/ 26 w 44"/>
                <a:gd name="T17" fmla="*/ 75 h 173"/>
                <a:gd name="T18" fmla="*/ 18 w 44"/>
                <a:gd name="T19" fmla="*/ 111 h 173"/>
                <a:gd name="T20" fmla="*/ 16 w 44"/>
                <a:gd name="T21" fmla="*/ 129 h 173"/>
                <a:gd name="T22" fmla="*/ 12 w 44"/>
                <a:gd name="T23" fmla="*/ 133 h 173"/>
                <a:gd name="T24" fmla="*/ 13 w 44"/>
                <a:gd name="T25" fmla="*/ 109 h 173"/>
                <a:gd name="T26" fmla="*/ 22 w 44"/>
                <a:gd name="T27" fmla="*/ 67 h 173"/>
                <a:gd name="T28" fmla="*/ 24 w 44"/>
                <a:gd name="T29" fmla="*/ 45 h 173"/>
                <a:gd name="T30" fmla="*/ 21 w 44"/>
                <a:gd name="T31" fmla="*/ 62 h 173"/>
                <a:gd name="T32" fmla="*/ 12 w 44"/>
                <a:gd name="T33" fmla="*/ 96 h 173"/>
                <a:gd name="T34" fmla="*/ 10 w 44"/>
                <a:gd name="T35" fmla="*/ 98 h 173"/>
                <a:gd name="T36" fmla="*/ 8 w 44"/>
                <a:gd name="T37" fmla="*/ 115 h 173"/>
                <a:gd name="T38" fmla="*/ 7 w 44"/>
                <a:gd name="T39" fmla="*/ 134 h 173"/>
                <a:gd name="T40" fmla="*/ 5 w 44"/>
                <a:gd name="T41" fmla="*/ 155 h 173"/>
                <a:gd name="T42" fmla="*/ 8 w 44"/>
                <a:gd name="T43" fmla="*/ 157 h 173"/>
                <a:gd name="T44" fmla="*/ 7 w 44"/>
                <a:gd name="T45" fmla="*/ 163 h 173"/>
                <a:gd name="T46" fmla="*/ 10 w 44"/>
                <a:gd name="T47" fmla="*/ 167 h 173"/>
                <a:gd name="T48" fmla="*/ 11 w 44"/>
                <a:gd name="T49" fmla="*/ 173 h 173"/>
                <a:gd name="T50" fmla="*/ 25 w 44"/>
                <a:gd name="T51" fmla="*/ 160 h 173"/>
                <a:gd name="T52" fmla="*/ 22 w 44"/>
                <a:gd name="T53" fmla="*/ 152 h 173"/>
                <a:gd name="T54" fmla="*/ 25 w 44"/>
                <a:gd name="T55" fmla="*/ 141 h 173"/>
                <a:gd name="T56" fmla="*/ 31 w 44"/>
                <a:gd name="T57" fmla="*/ 126 h 173"/>
                <a:gd name="T58" fmla="*/ 30 w 44"/>
                <a:gd name="T59" fmla="*/ 125 h 173"/>
                <a:gd name="T60" fmla="*/ 34 w 44"/>
                <a:gd name="T61" fmla="*/ 104 h 173"/>
                <a:gd name="T62" fmla="*/ 41 w 44"/>
                <a:gd name="T63" fmla="*/ 6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173">
                  <a:moveTo>
                    <a:pt x="29" y="96"/>
                  </a:moveTo>
                  <a:cubicBezTo>
                    <a:pt x="26" y="93"/>
                    <a:pt x="27" y="95"/>
                    <a:pt x="27" y="89"/>
                  </a:cubicBezTo>
                  <a:cubicBezTo>
                    <a:pt x="27" y="88"/>
                    <a:pt x="27" y="86"/>
                    <a:pt x="28" y="86"/>
                  </a:cubicBezTo>
                  <a:cubicBezTo>
                    <a:pt x="28" y="84"/>
                    <a:pt x="28" y="84"/>
                    <a:pt x="29" y="84"/>
                  </a:cubicBezTo>
                  <a:cubicBezTo>
                    <a:pt x="30" y="86"/>
                    <a:pt x="29" y="91"/>
                    <a:pt x="29" y="96"/>
                  </a:cubicBezTo>
                  <a:close/>
                  <a:moveTo>
                    <a:pt x="30" y="71"/>
                  </a:moveTo>
                  <a:cubicBezTo>
                    <a:pt x="31" y="68"/>
                    <a:pt x="30" y="69"/>
                    <a:pt x="33" y="68"/>
                  </a:cubicBezTo>
                  <a:cubicBezTo>
                    <a:pt x="32" y="72"/>
                    <a:pt x="33" y="69"/>
                    <a:pt x="30" y="71"/>
                  </a:cubicBezTo>
                  <a:close/>
                  <a:moveTo>
                    <a:pt x="41" y="62"/>
                  </a:moveTo>
                  <a:cubicBezTo>
                    <a:pt x="41" y="51"/>
                    <a:pt x="42" y="39"/>
                    <a:pt x="43" y="2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1"/>
                    <a:pt x="44" y="1"/>
                    <a:pt x="41" y="0"/>
                  </a:cubicBezTo>
                  <a:cubicBezTo>
                    <a:pt x="40" y="2"/>
                    <a:pt x="40" y="5"/>
                    <a:pt x="40" y="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8" y="20"/>
                    <a:pt x="35" y="45"/>
                    <a:pt x="34" y="52"/>
                  </a:cubicBezTo>
                  <a:cubicBezTo>
                    <a:pt x="31" y="63"/>
                    <a:pt x="33" y="58"/>
                    <a:pt x="32" y="66"/>
                  </a:cubicBezTo>
                  <a:cubicBezTo>
                    <a:pt x="30" y="65"/>
                    <a:pt x="29" y="65"/>
                    <a:pt x="27" y="66"/>
                  </a:cubicBezTo>
                  <a:cubicBezTo>
                    <a:pt x="27" y="70"/>
                    <a:pt x="27" y="71"/>
                    <a:pt x="26" y="75"/>
                  </a:cubicBezTo>
                  <a:cubicBezTo>
                    <a:pt x="24" y="81"/>
                    <a:pt x="22" y="93"/>
                    <a:pt x="21" y="98"/>
                  </a:cubicBezTo>
                  <a:cubicBezTo>
                    <a:pt x="19" y="104"/>
                    <a:pt x="21" y="103"/>
                    <a:pt x="18" y="111"/>
                  </a:cubicBezTo>
                  <a:cubicBezTo>
                    <a:pt x="16" y="117"/>
                    <a:pt x="19" y="118"/>
                    <a:pt x="17" y="125"/>
                  </a:cubicBezTo>
                  <a:cubicBezTo>
                    <a:pt x="16" y="127"/>
                    <a:pt x="17" y="125"/>
                    <a:pt x="16" y="129"/>
                  </a:cubicBezTo>
                  <a:cubicBezTo>
                    <a:pt x="16" y="131"/>
                    <a:pt x="16" y="132"/>
                    <a:pt x="16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29"/>
                    <a:pt x="13" y="126"/>
                    <a:pt x="13" y="120"/>
                  </a:cubicBezTo>
                  <a:cubicBezTo>
                    <a:pt x="13" y="117"/>
                    <a:pt x="13" y="112"/>
                    <a:pt x="13" y="109"/>
                  </a:cubicBezTo>
                  <a:cubicBezTo>
                    <a:pt x="15" y="101"/>
                    <a:pt x="16" y="97"/>
                    <a:pt x="17" y="8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3"/>
                    <a:pt x="24" y="62"/>
                    <a:pt x="25" y="58"/>
                  </a:cubicBezTo>
                  <a:cubicBezTo>
                    <a:pt x="27" y="42"/>
                    <a:pt x="25" y="47"/>
                    <a:pt x="24" y="45"/>
                  </a:cubicBezTo>
                  <a:cubicBezTo>
                    <a:pt x="23" y="49"/>
                    <a:pt x="23" y="50"/>
                    <a:pt x="21" y="54"/>
                  </a:cubicBezTo>
                  <a:cubicBezTo>
                    <a:pt x="20" y="57"/>
                    <a:pt x="20" y="60"/>
                    <a:pt x="21" y="62"/>
                  </a:cubicBezTo>
                  <a:cubicBezTo>
                    <a:pt x="18" y="62"/>
                    <a:pt x="18" y="66"/>
                    <a:pt x="17" y="70"/>
                  </a:cubicBezTo>
                  <a:cubicBezTo>
                    <a:pt x="17" y="78"/>
                    <a:pt x="11" y="88"/>
                    <a:pt x="12" y="96"/>
                  </a:cubicBezTo>
                  <a:cubicBezTo>
                    <a:pt x="9" y="96"/>
                    <a:pt x="9" y="96"/>
                    <a:pt x="7" y="97"/>
                  </a:cubicBezTo>
                  <a:cubicBezTo>
                    <a:pt x="7" y="100"/>
                    <a:pt x="6" y="100"/>
                    <a:pt x="10" y="98"/>
                  </a:cubicBezTo>
                  <a:cubicBezTo>
                    <a:pt x="10" y="102"/>
                    <a:pt x="10" y="105"/>
                    <a:pt x="9" y="108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20"/>
                    <a:pt x="7" y="119"/>
                    <a:pt x="7" y="124"/>
                  </a:cubicBezTo>
                  <a:cubicBezTo>
                    <a:pt x="7" y="130"/>
                    <a:pt x="4" y="129"/>
                    <a:pt x="7" y="134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0" y="145"/>
                    <a:pt x="6" y="146"/>
                    <a:pt x="5" y="155"/>
                  </a:cubicBezTo>
                  <a:cubicBezTo>
                    <a:pt x="9" y="154"/>
                    <a:pt x="7" y="153"/>
                    <a:pt x="9" y="156"/>
                  </a:cubicBezTo>
                  <a:cubicBezTo>
                    <a:pt x="9" y="157"/>
                    <a:pt x="9" y="157"/>
                    <a:pt x="8" y="157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8" y="160"/>
                    <a:pt x="8" y="160"/>
                    <a:pt x="7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6"/>
                    <a:pt x="9" y="164"/>
                    <a:pt x="10" y="167"/>
                  </a:cubicBezTo>
                  <a:cubicBezTo>
                    <a:pt x="11" y="169"/>
                    <a:pt x="13" y="169"/>
                    <a:pt x="13" y="169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3" y="172"/>
                    <a:pt x="15" y="172"/>
                    <a:pt x="16" y="170"/>
                  </a:cubicBezTo>
                  <a:cubicBezTo>
                    <a:pt x="23" y="163"/>
                    <a:pt x="21" y="172"/>
                    <a:pt x="25" y="160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4"/>
                    <a:pt x="21" y="154"/>
                    <a:pt x="22" y="152"/>
                  </a:cubicBezTo>
                  <a:cubicBezTo>
                    <a:pt x="20" y="146"/>
                    <a:pt x="20" y="148"/>
                    <a:pt x="21" y="141"/>
                  </a:cubicBezTo>
                  <a:cubicBezTo>
                    <a:pt x="24" y="141"/>
                    <a:pt x="23" y="142"/>
                    <a:pt x="25" y="141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1" y="132"/>
                    <a:pt x="31" y="128"/>
                    <a:pt x="31" y="126"/>
                  </a:cubicBezTo>
                  <a:cubicBezTo>
                    <a:pt x="31" y="126"/>
                    <a:pt x="31" y="125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9" y="122"/>
                    <a:pt x="30" y="120"/>
                    <a:pt x="29" y="115"/>
                  </a:cubicBezTo>
                  <a:cubicBezTo>
                    <a:pt x="36" y="111"/>
                    <a:pt x="33" y="111"/>
                    <a:pt x="34" y="104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1" y="78"/>
                    <a:pt x="41" y="75"/>
                    <a:pt x="41" y="6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23478" y="5047702"/>
              <a:ext cx="46183" cy="126024"/>
            </a:xfrm>
            <a:custGeom>
              <a:avLst/>
              <a:gdLst>
                <a:gd name="T0" fmla="*/ 12 w 46"/>
                <a:gd name="T1" fmla="*/ 1 h 125"/>
                <a:gd name="T2" fmla="*/ 13 w 46"/>
                <a:gd name="T3" fmla="*/ 12 h 125"/>
                <a:gd name="T4" fmla="*/ 12 w 46"/>
                <a:gd name="T5" fmla="*/ 13 h 125"/>
                <a:gd name="T6" fmla="*/ 12 w 46"/>
                <a:gd name="T7" fmla="*/ 14 h 125"/>
                <a:gd name="T8" fmla="*/ 16 w 46"/>
                <a:gd name="T9" fmla="*/ 16 h 125"/>
                <a:gd name="T10" fmla="*/ 13 w 46"/>
                <a:gd name="T11" fmla="*/ 24 h 125"/>
                <a:gd name="T12" fmla="*/ 13 w 46"/>
                <a:gd name="T13" fmla="*/ 33 h 125"/>
                <a:gd name="T14" fmla="*/ 14 w 46"/>
                <a:gd name="T15" fmla="*/ 33 h 125"/>
                <a:gd name="T16" fmla="*/ 16 w 46"/>
                <a:gd name="T17" fmla="*/ 45 h 125"/>
                <a:gd name="T18" fmla="*/ 17 w 46"/>
                <a:gd name="T19" fmla="*/ 47 h 125"/>
                <a:gd name="T20" fmla="*/ 15 w 46"/>
                <a:gd name="T21" fmla="*/ 49 h 125"/>
                <a:gd name="T22" fmla="*/ 17 w 46"/>
                <a:gd name="T23" fmla="*/ 51 h 125"/>
                <a:gd name="T24" fmla="*/ 13 w 46"/>
                <a:gd name="T25" fmla="*/ 52 h 125"/>
                <a:gd name="T26" fmla="*/ 13 w 46"/>
                <a:gd name="T27" fmla="*/ 58 h 125"/>
                <a:gd name="T28" fmla="*/ 10 w 46"/>
                <a:gd name="T29" fmla="*/ 57 h 125"/>
                <a:gd name="T30" fmla="*/ 1 w 46"/>
                <a:gd name="T31" fmla="*/ 58 h 125"/>
                <a:gd name="T32" fmla="*/ 0 w 46"/>
                <a:gd name="T33" fmla="*/ 67 h 125"/>
                <a:gd name="T34" fmla="*/ 3 w 46"/>
                <a:gd name="T35" fmla="*/ 73 h 125"/>
                <a:gd name="T36" fmla="*/ 3 w 46"/>
                <a:gd name="T37" fmla="*/ 74 h 125"/>
                <a:gd name="T38" fmla="*/ 4 w 46"/>
                <a:gd name="T39" fmla="*/ 76 h 125"/>
                <a:gd name="T40" fmla="*/ 7 w 46"/>
                <a:gd name="T41" fmla="*/ 81 h 125"/>
                <a:gd name="T42" fmla="*/ 7 w 46"/>
                <a:gd name="T43" fmla="*/ 82 h 125"/>
                <a:gd name="T44" fmla="*/ 8 w 46"/>
                <a:gd name="T45" fmla="*/ 87 h 125"/>
                <a:gd name="T46" fmla="*/ 14 w 46"/>
                <a:gd name="T47" fmla="*/ 88 h 125"/>
                <a:gd name="T48" fmla="*/ 12 w 46"/>
                <a:gd name="T49" fmla="*/ 92 h 125"/>
                <a:gd name="T50" fmla="*/ 16 w 46"/>
                <a:gd name="T51" fmla="*/ 95 h 125"/>
                <a:gd name="T52" fmla="*/ 17 w 46"/>
                <a:gd name="T53" fmla="*/ 95 h 125"/>
                <a:gd name="T54" fmla="*/ 18 w 46"/>
                <a:gd name="T55" fmla="*/ 97 h 125"/>
                <a:gd name="T56" fmla="*/ 19 w 46"/>
                <a:gd name="T57" fmla="*/ 98 h 125"/>
                <a:gd name="T58" fmla="*/ 29 w 46"/>
                <a:gd name="T59" fmla="*/ 112 h 125"/>
                <a:gd name="T60" fmla="*/ 32 w 46"/>
                <a:gd name="T61" fmla="*/ 117 h 125"/>
                <a:gd name="T62" fmla="*/ 34 w 46"/>
                <a:gd name="T63" fmla="*/ 123 h 125"/>
                <a:gd name="T64" fmla="*/ 39 w 46"/>
                <a:gd name="T65" fmla="*/ 125 h 125"/>
                <a:gd name="T66" fmla="*/ 37 w 46"/>
                <a:gd name="T67" fmla="*/ 120 h 125"/>
                <a:gd name="T68" fmla="*/ 39 w 46"/>
                <a:gd name="T69" fmla="*/ 114 h 125"/>
                <a:gd name="T70" fmla="*/ 46 w 46"/>
                <a:gd name="T71" fmla="*/ 108 h 125"/>
                <a:gd name="T72" fmla="*/ 44 w 46"/>
                <a:gd name="T73" fmla="*/ 106 h 125"/>
                <a:gd name="T74" fmla="*/ 42 w 46"/>
                <a:gd name="T75" fmla="*/ 94 h 125"/>
                <a:gd name="T76" fmla="*/ 37 w 46"/>
                <a:gd name="T77" fmla="*/ 84 h 125"/>
                <a:gd name="T78" fmla="*/ 33 w 46"/>
                <a:gd name="T79" fmla="*/ 69 h 125"/>
                <a:gd name="T80" fmla="*/ 30 w 46"/>
                <a:gd name="T81" fmla="*/ 58 h 125"/>
                <a:gd name="T82" fmla="*/ 27 w 46"/>
                <a:gd name="T83" fmla="*/ 53 h 125"/>
                <a:gd name="T84" fmla="*/ 26 w 46"/>
                <a:gd name="T85" fmla="*/ 54 h 125"/>
                <a:gd name="T86" fmla="*/ 25 w 46"/>
                <a:gd name="T87" fmla="*/ 45 h 125"/>
                <a:gd name="T88" fmla="*/ 23 w 46"/>
                <a:gd name="T89" fmla="*/ 41 h 125"/>
                <a:gd name="T90" fmla="*/ 23 w 46"/>
                <a:gd name="T91" fmla="*/ 33 h 125"/>
                <a:gd name="T92" fmla="*/ 25 w 46"/>
                <a:gd name="T93" fmla="*/ 27 h 125"/>
                <a:gd name="T94" fmla="*/ 18 w 46"/>
                <a:gd name="T95" fmla="*/ 13 h 125"/>
                <a:gd name="T96" fmla="*/ 15 w 46"/>
                <a:gd name="T97" fmla="*/ 6 h 125"/>
                <a:gd name="T98" fmla="*/ 15 w 46"/>
                <a:gd name="T99" fmla="*/ 2 h 125"/>
                <a:gd name="T100" fmla="*/ 12 w 46"/>
                <a:gd name="T101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125">
                  <a:moveTo>
                    <a:pt x="12" y="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"/>
                    <a:pt x="15" y="20"/>
                    <a:pt x="13" y="24"/>
                  </a:cubicBezTo>
                  <a:cubicBezTo>
                    <a:pt x="14" y="29"/>
                    <a:pt x="14" y="28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7"/>
                    <a:pt x="15" y="46"/>
                    <a:pt x="17" y="47"/>
                  </a:cubicBezTo>
                  <a:cubicBezTo>
                    <a:pt x="13" y="49"/>
                    <a:pt x="17" y="47"/>
                    <a:pt x="15" y="49"/>
                  </a:cubicBezTo>
                  <a:cubicBezTo>
                    <a:pt x="17" y="50"/>
                    <a:pt x="16" y="48"/>
                    <a:pt x="17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7"/>
                    <a:pt x="12" y="56"/>
                    <a:pt x="10" y="57"/>
                  </a:cubicBezTo>
                  <a:cubicBezTo>
                    <a:pt x="6" y="58"/>
                    <a:pt x="13" y="59"/>
                    <a:pt x="1" y="58"/>
                  </a:cubicBezTo>
                  <a:cubicBezTo>
                    <a:pt x="1" y="62"/>
                    <a:pt x="1" y="64"/>
                    <a:pt x="0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4" y="77"/>
                    <a:pt x="3" y="74"/>
                    <a:pt x="4" y="76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7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1" y="88"/>
                    <a:pt x="11" y="88"/>
                    <a:pt x="14" y="88"/>
                  </a:cubicBezTo>
                  <a:cubicBezTo>
                    <a:pt x="13" y="91"/>
                    <a:pt x="13" y="90"/>
                    <a:pt x="12" y="92"/>
                  </a:cubicBezTo>
                  <a:cubicBezTo>
                    <a:pt x="15" y="93"/>
                    <a:pt x="13" y="92"/>
                    <a:pt x="16" y="95"/>
                  </a:cubicBezTo>
                  <a:cubicBezTo>
                    <a:pt x="16" y="95"/>
                    <a:pt x="16" y="95"/>
                    <a:pt x="17" y="95"/>
                  </a:cubicBezTo>
                  <a:cubicBezTo>
                    <a:pt x="17" y="96"/>
                    <a:pt x="18" y="97"/>
                    <a:pt x="18" y="97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21" y="102"/>
                    <a:pt x="26" y="101"/>
                    <a:pt x="29" y="112"/>
                  </a:cubicBezTo>
                  <a:cubicBezTo>
                    <a:pt x="30" y="116"/>
                    <a:pt x="31" y="116"/>
                    <a:pt x="32" y="117"/>
                  </a:cubicBezTo>
                  <a:cubicBezTo>
                    <a:pt x="33" y="119"/>
                    <a:pt x="32" y="121"/>
                    <a:pt x="34" y="123"/>
                  </a:cubicBezTo>
                  <a:cubicBezTo>
                    <a:pt x="35" y="124"/>
                    <a:pt x="37" y="124"/>
                    <a:pt x="39" y="125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7"/>
                    <a:pt x="38" y="115"/>
                    <a:pt x="39" y="114"/>
                  </a:cubicBezTo>
                  <a:cubicBezTo>
                    <a:pt x="40" y="110"/>
                    <a:pt x="42" y="110"/>
                    <a:pt x="46" y="108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5" y="77"/>
                    <a:pt x="37" y="77"/>
                    <a:pt x="33" y="6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4"/>
                    <a:pt x="30" y="54"/>
                    <a:pt x="27" y="53"/>
                  </a:cubicBezTo>
                  <a:cubicBezTo>
                    <a:pt x="25" y="52"/>
                    <a:pt x="26" y="53"/>
                    <a:pt x="26" y="54"/>
                  </a:cubicBezTo>
                  <a:cubicBezTo>
                    <a:pt x="26" y="50"/>
                    <a:pt x="26" y="47"/>
                    <a:pt x="25" y="45"/>
                  </a:cubicBezTo>
                  <a:cubicBezTo>
                    <a:pt x="25" y="42"/>
                    <a:pt x="26" y="40"/>
                    <a:pt x="23" y="41"/>
                  </a:cubicBezTo>
                  <a:cubicBezTo>
                    <a:pt x="22" y="37"/>
                    <a:pt x="23" y="36"/>
                    <a:pt x="23" y="33"/>
                  </a:cubicBezTo>
                  <a:cubicBezTo>
                    <a:pt x="23" y="27"/>
                    <a:pt x="22" y="29"/>
                    <a:pt x="25" y="27"/>
                  </a:cubicBezTo>
                  <a:cubicBezTo>
                    <a:pt x="17" y="22"/>
                    <a:pt x="22" y="23"/>
                    <a:pt x="18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3"/>
                    <a:pt x="17" y="5"/>
                    <a:pt x="15" y="2"/>
                  </a:cubicBezTo>
                  <a:cubicBezTo>
                    <a:pt x="13" y="0"/>
                    <a:pt x="15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0" name="Freeform 83"/>
            <p:cNvSpPr>
              <a:spLocks/>
            </p:cNvSpPr>
            <p:nvPr/>
          </p:nvSpPr>
          <p:spPr bwMode="auto">
            <a:xfrm>
              <a:off x="3543059" y="6015188"/>
              <a:ext cx="29745" cy="169858"/>
            </a:xfrm>
            <a:custGeom>
              <a:avLst/>
              <a:gdLst>
                <a:gd name="T0" fmla="*/ 21 w 30"/>
                <a:gd name="T1" fmla="*/ 59 h 169"/>
                <a:gd name="T2" fmla="*/ 17 w 30"/>
                <a:gd name="T3" fmla="*/ 40 h 169"/>
                <a:gd name="T4" fmla="*/ 17 w 30"/>
                <a:gd name="T5" fmla="*/ 24 h 169"/>
                <a:gd name="T6" fmla="*/ 19 w 30"/>
                <a:gd name="T7" fmla="*/ 3 h 169"/>
                <a:gd name="T8" fmla="*/ 17 w 30"/>
                <a:gd name="T9" fmla="*/ 0 h 169"/>
                <a:gd name="T10" fmla="*/ 16 w 30"/>
                <a:gd name="T11" fmla="*/ 1 h 169"/>
                <a:gd name="T12" fmla="*/ 16 w 30"/>
                <a:gd name="T13" fmla="*/ 2 h 169"/>
                <a:gd name="T14" fmla="*/ 15 w 30"/>
                <a:gd name="T15" fmla="*/ 2 h 169"/>
                <a:gd name="T16" fmla="*/ 13 w 30"/>
                <a:gd name="T17" fmla="*/ 32 h 169"/>
                <a:gd name="T18" fmla="*/ 12 w 30"/>
                <a:gd name="T19" fmla="*/ 43 h 169"/>
                <a:gd name="T20" fmla="*/ 9 w 30"/>
                <a:gd name="T21" fmla="*/ 64 h 169"/>
                <a:gd name="T22" fmla="*/ 7 w 30"/>
                <a:gd name="T23" fmla="*/ 96 h 169"/>
                <a:gd name="T24" fmla="*/ 4 w 30"/>
                <a:gd name="T25" fmla="*/ 129 h 169"/>
                <a:gd name="T26" fmla="*/ 4 w 30"/>
                <a:gd name="T27" fmla="*/ 133 h 169"/>
                <a:gd name="T28" fmla="*/ 4 w 30"/>
                <a:gd name="T29" fmla="*/ 136 h 169"/>
                <a:gd name="T30" fmla="*/ 0 w 30"/>
                <a:gd name="T31" fmla="*/ 163 h 169"/>
                <a:gd name="T32" fmla="*/ 0 w 30"/>
                <a:gd name="T33" fmla="*/ 167 h 169"/>
                <a:gd name="T34" fmla="*/ 4 w 30"/>
                <a:gd name="T35" fmla="*/ 164 h 169"/>
                <a:gd name="T36" fmla="*/ 4 w 30"/>
                <a:gd name="T37" fmla="*/ 161 h 169"/>
                <a:gd name="T38" fmla="*/ 5 w 30"/>
                <a:gd name="T39" fmla="*/ 159 h 169"/>
                <a:gd name="T40" fmla="*/ 10 w 30"/>
                <a:gd name="T41" fmla="*/ 155 h 169"/>
                <a:gd name="T42" fmla="*/ 8 w 30"/>
                <a:gd name="T43" fmla="*/ 147 h 169"/>
                <a:gd name="T44" fmla="*/ 10 w 30"/>
                <a:gd name="T45" fmla="*/ 135 h 169"/>
                <a:gd name="T46" fmla="*/ 12 w 30"/>
                <a:gd name="T47" fmla="*/ 132 h 169"/>
                <a:gd name="T48" fmla="*/ 13 w 30"/>
                <a:gd name="T49" fmla="*/ 131 h 169"/>
                <a:gd name="T50" fmla="*/ 14 w 30"/>
                <a:gd name="T51" fmla="*/ 130 h 169"/>
                <a:gd name="T52" fmla="*/ 11 w 30"/>
                <a:gd name="T53" fmla="*/ 128 h 169"/>
                <a:gd name="T54" fmla="*/ 14 w 30"/>
                <a:gd name="T55" fmla="*/ 113 h 169"/>
                <a:gd name="T56" fmla="*/ 14 w 30"/>
                <a:gd name="T57" fmla="*/ 105 h 169"/>
                <a:gd name="T58" fmla="*/ 16 w 30"/>
                <a:gd name="T59" fmla="*/ 104 h 169"/>
                <a:gd name="T60" fmla="*/ 18 w 30"/>
                <a:gd name="T61" fmla="*/ 110 h 169"/>
                <a:gd name="T62" fmla="*/ 15 w 30"/>
                <a:gd name="T63" fmla="*/ 112 h 169"/>
                <a:gd name="T64" fmla="*/ 15 w 30"/>
                <a:gd name="T65" fmla="*/ 120 h 169"/>
                <a:gd name="T66" fmla="*/ 17 w 30"/>
                <a:gd name="T67" fmla="*/ 122 h 169"/>
                <a:gd name="T68" fmla="*/ 15 w 30"/>
                <a:gd name="T69" fmla="*/ 125 h 169"/>
                <a:gd name="T70" fmla="*/ 17 w 30"/>
                <a:gd name="T71" fmla="*/ 126 h 169"/>
                <a:gd name="T72" fmla="*/ 21 w 30"/>
                <a:gd name="T73" fmla="*/ 122 h 169"/>
                <a:gd name="T74" fmla="*/ 21 w 30"/>
                <a:gd name="T75" fmla="*/ 121 h 169"/>
                <a:gd name="T76" fmla="*/ 22 w 30"/>
                <a:gd name="T77" fmla="*/ 120 h 169"/>
                <a:gd name="T78" fmla="*/ 26 w 30"/>
                <a:gd name="T79" fmla="*/ 111 h 169"/>
                <a:gd name="T80" fmla="*/ 27 w 30"/>
                <a:gd name="T81" fmla="*/ 110 h 169"/>
                <a:gd name="T82" fmla="*/ 27 w 30"/>
                <a:gd name="T83" fmla="*/ 105 h 169"/>
                <a:gd name="T84" fmla="*/ 28 w 30"/>
                <a:gd name="T85" fmla="*/ 99 h 169"/>
                <a:gd name="T86" fmla="*/ 29 w 30"/>
                <a:gd name="T87" fmla="*/ 85 h 169"/>
                <a:gd name="T88" fmla="*/ 30 w 30"/>
                <a:gd name="T89" fmla="*/ 78 h 169"/>
                <a:gd name="T90" fmla="*/ 30 w 30"/>
                <a:gd name="T91" fmla="*/ 31 h 169"/>
                <a:gd name="T92" fmla="*/ 23 w 30"/>
                <a:gd name="T93" fmla="*/ 38 h 169"/>
                <a:gd name="T94" fmla="*/ 23 w 30"/>
                <a:gd name="T95" fmla="*/ 53 h 169"/>
                <a:gd name="T96" fmla="*/ 23 w 30"/>
                <a:gd name="T97" fmla="*/ 77 h 169"/>
                <a:gd name="T98" fmla="*/ 23 w 30"/>
                <a:gd name="T99" fmla="*/ 83 h 169"/>
                <a:gd name="T100" fmla="*/ 18 w 30"/>
                <a:gd name="T101" fmla="*/ 88 h 169"/>
                <a:gd name="T102" fmla="*/ 17 w 30"/>
                <a:gd name="T103" fmla="*/ 70 h 169"/>
                <a:gd name="T104" fmla="*/ 19 w 30"/>
                <a:gd name="T105" fmla="*/ 60 h 169"/>
                <a:gd name="T106" fmla="*/ 21 w 30"/>
                <a:gd name="T107" fmla="*/ 58 h 169"/>
                <a:gd name="T108" fmla="*/ 21 w 30"/>
                <a:gd name="T109" fmla="*/ 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69">
                  <a:moveTo>
                    <a:pt x="21" y="59"/>
                  </a:moveTo>
                  <a:cubicBezTo>
                    <a:pt x="15" y="52"/>
                    <a:pt x="17" y="49"/>
                    <a:pt x="17" y="40"/>
                  </a:cubicBezTo>
                  <a:cubicBezTo>
                    <a:pt x="18" y="33"/>
                    <a:pt x="17" y="28"/>
                    <a:pt x="17" y="24"/>
                  </a:cubicBezTo>
                  <a:cubicBezTo>
                    <a:pt x="19" y="19"/>
                    <a:pt x="19" y="9"/>
                    <a:pt x="19" y="3"/>
                  </a:cubicBezTo>
                  <a:cubicBezTo>
                    <a:pt x="17" y="2"/>
                    <a:pt x="18" y="3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2" y="9"/>
                    <a:pt x="13" y="30"/>
                    <a:pt x="13" y="32"/>
                  </a:cubicBezTo>
                  <a:cubicBezTo>
                    <a:pt x="12" y="37"/>
                    <a:pt x="12" y="38"/>
                    <a:pt x="12" y="43"/>
                  </a:cubicBezTo>
                  <a:cubicBezTo>
                    <a:pt x="12" y="51"/>
                    <a:pt x="10" y="57"/>
                    <a:pt x="9" y="64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104"/>
                    <a:pt x="4" y="121"/>
                    <a:pt x="4" y="129"/>
                  </a:cubicBezTo>
                  <a:cubicBezTo>
                    <a:pt x="5" y="133"/>
                    <a:pt x="5" y="128"/>
                    <a:pt x="4" y="133"/>
                  </a:cubicBezTo>
                  <a:cubicBezTo>
                    <a:pt x="4" y="134"/>
                    <a:pt x="4" y="136"/>
                    <a:pt x="4" y="136"/>
                  </a:cubicBezTo>
                  <a:cubicBezTo>
                    <a:pt x="2" y="144"/>
                    <a:pt x="0" y="154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" y="166"/>
                    <a:pt x="2" y="169"/>
                    <a:pt x="4" y="164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5" y="159"/>
                  </a:cubicBezTo>
                  <a:cubicBezTo>
                    <a:pt x="6" y="154"/>
                    <a:pt x="4" y="155"/>
                    <a:pt x="10" y="155"/>
                  </a:cubicBezTo>
                  <a:cubicBezTo>
                    <a:pt x="10" y="147"/>
                    <a:pt x="10" y="151"/>
                    <a:pt x="8" y="147"/>
                  </a:cubicBezTo>
                  <a:cubicBezTo>
                    <a:pt x="17" y="146"/>
                    <a:pt x="11" y="137"/>
                    <a:pt x="10" y="135"/>
                  </a:cubicBezTo>
                  <a:cubicBezTo>
                    <a:pt x="11" y="134"/>
                    <a:pt x="12" y="133"/>
                    <a:pt x="12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4" y="131"/>
                    <a:pt x="14" y="130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2"/>
                    <a:pt x="15" y="111"/>
                    <a:pt x="14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7" y="106"/>
                    <a:pt x="17" y="108"/>
                    <a:pt x="18" y="11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15"/>
                    <a:pt x="17" y="116"/>
                    <a:pt x="15" y="120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5" y="124"/>
                    <a:pt x="15" y="123"/>
                    <a:pt x="15" y="125"/>
                  </a:cubicBezTo>
                  <a:cubicBezTo>
                    <a:pt x="15" y="126"/>
                    <a:pt x="13" y="127"/>
                    <a:pt x="17" y="126"/>
                  </a:cubicBezTo>
                  <a:cubicBezTo>
                    <a:pt x="19" y="126"/>
                    <a:pt x="21" y="124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0"/>
                    <a:pt x="22" y="120"/>
                  </a:cubicBezTo>
                  <a:cubicBezTo>
                    <a:pt x="23" y="115"/>
                    <a:pt x="24" y="118"/>
                    <a:pt x="26" y="111"/>
                  </a:cubicBezTo>
                  <a:cubicBezTo>
                    <a:pt x="26" y="110"/>
                    <a:pt x="27" y="110"/>
                    <a:pt x="27" y="110"/>
                  </a:cubicBezTo>
                  <a:cubicBezTo>
                    <a:pt x="27" y="107"/>
                    <a:pt x="27" y="108"/>
                    <a:pt x="27" y="105"/>
                  </a:cubicBezTo>
                  <a:cubicBezTo>
                    <a:pt x="27" y="105"/>
                    <a:pt x="28" y="100"/>
                    <a:pt x="28" y="99"/>
                  </a:cubicBezTo>
                  <a:cubicBezTo>
                    <a:pt x="30" y="90"/>
                    <a:pt x="29" y="96"/>
                    <a:pt x="29" y="85"/>
                  </a:cubicBezTo>
                  <a:cubicBezTo>
                    <a:pt x="29" y="80"/>
                    <a:pt x="30" y="81"/>
                    <a:pt x="30" y="78"/>
                  </a:cubicBezTo>
                  <a:cubicBezTo>
                    <a:pt x="30" y="68"/>
                    <a:pt x="28" y="35"/>
                    <a:pt x="30" y="31"/>
                  </a:cubicBezTo>
                  <a:cubicBezTo>
                    <a:pt x="27" y="32"/>
                    <a:pt x="24" y="36"/>
                    <a:pt x="23" y="38"/>
                  </a:cubicBezTo>
                  <a:cubicBezTo>
                    <a:pt x="25" y="44"/>
                    <a:pt x="24" y="47"/>
                    <a:pt x="23" y="53"/>
                  </a:cubicBezTo>
                  <a:cubicBezTo>
                    <a:pt x="25" y="64"/>
                    <a:pt x="21" y="71"/>
                    <a:pt x="23" y="77"/>
                  </a:cubicBezTo>
                  <a:cubicBezTo>
                    <a:pt x="23" y="81"/>
                    <a:pt x="23" y="77"/>
                    <a:pt x="23" y="83"/>
                  </a:cubicBezTo>
                  <a:cubicBezTo>
                    <a:pt x="16" y="88"/>
                    <a:pt x="21" y="85"/>
                    <a:pt x="18" y="88"/>
                  </a:cubicBezTo>
                  <a:cubicBezTo>
                    <a:pt x="17" y="81"/>
                    <a:pt x="19" y="76"/>
                    <a:pt x="17" y="70"/>
                  </a:cubicBezTo>
                  <a:cubicBezTo>
                    <a:pt x="18" y="68"/>
                    <a:pt x="23" y="69"/>
                    <a:pt x="19" y="60"/>
                  </a:cubicBezTo>
                  <a:cubicBezTo>
                    <a:pt x="21" y="58"/>
                    <a:pt x="21" y="58"/>
                    <a:pt x="21" y="58"/>
                  </a:cubicBezTo>
                  <a:lnTo>
                    <a:pt x="21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1" name="Freeform 84"/>
            <p:cNvSpPr>
              <a:spLocks/>
            </p:cNvSpPr>
            <p:nvPr/>
          </p:nvSpPr>
          <p:spPr bwMode="auto">
            <a:xfrm>
              <a:off x="4887051" y="5071967"/>
              <a:ext cx="39138" cy="136982"/>
            </a:xfrm>
            <a:custGeom>
              <a:avLst/>
              <a:gdLst>
                <a:gd name="T0" fmla="*/ 7 w 39"/>
                <a:gd name="T1" fmla="*/ 1 h 136"/>
                <a:gd name="T2" fmla="*/ 4 w 39"/>
                <a:gd name="T3" fmla="*/ 0 h 136"/>
                <a:gd name="T4" fmla="*/ 2 w 39"/>
                <a:gd name="T5" fmla="*/ 1 h 136"/>
                <a:gd name="T6" fmla="*/ 0 w 39"/>
                <a:gd name="T7" fmla="*/ 3 h 136"/>
                <a:gd name="T8" fmla="*/ 3 w 39"/>
                <a:gd name="T9" fmla="*/ 5 h 136"/>
                <a:gd name="T10" fmla="*/ 4 w 39"/>
                <a:gd name="T11" fmla="*/ 12 h 136"/>
                <a:gd name="T12" fmla="*/ 2 w 39"/>
                <a:gd name="T13" fmla="*/ 13 h 136"/>
                <a:gd name="T14" fmla="*/ 5 w 39"/>
                <a:gd name="T15" fmla="*/ 22 h 136"/>
                <a:gd name="T16" fmla="*/ 5 w 39"/>
                <a:gd name="T17" fmla="*/ 30 h 136"/>
                <a:gd name="T18" fmla="*/ 7 w 39"/>
                <a:gd name="T19" fmla="*/ 42 h 136"/>
                <a:gd name="T20" fmla="*/ 7 w 39"/>
                <a:gd name="T21" fmla="*/ 43 h 136"/>
                <a:gd name="T22" fmla="*/ 7 w 39"/>
                <a:gd name="T23" fmla="*/ 44 h 136"/>
                <a:gd name="T24" fmla="*/ 9 w 39"/>
                <a:gd name="T25" fmla="*/ 46 h 136"/>
                <a:gd name="T26" fmla="*/ 9 w 39"/>
                <a:gd name="T27" fmla="*/ 47 h 136"/>
                <a:gd name="T28" fmla="*/ 9 w 39"/>
                <a:gd name="T29" fmla="*/ 50 h 136"/>
                <a:gd name="T30" fmla="*/ 11 w 39"/>
                <a:gd name="T31" fmla="*/ 57 h 136"/>
                <a:gd name="T32" fmla="*/ 11 w 39"/>
                <a:gd name="T33" fmla="*/ 63 h 136"/>
                <a:gd name="T34" fmla="*/ 11 w 39"/>
                <a:gd name="T35" fmla="*/ 66 h 136"/>
                <a:gd name="T36" fmla="*/ 11 w 39"/>
                <a:gd name="T37" fmla="*/ 74 h 136"/>
                <a:gd name="T38" fmla="*/ 9 w 39"/>
                <a:gd name="T39" fmla="*/ 79 h 136"/>
                <a:gd name="T40" fmla="*/ 12 w 39"/>
                <a:gd name="T41" fmla="*/ 81 h 136"/>
                <a:gd name="T42" fmla="*/ 11 w 39"/>
                <a:gd name="T43" fmla="*/ 85 h 136"/>
                <a:gd name="T44" fmla="*/ 11 w 39"/>
                <a:gd name="T45" fmla="*/ 94 h 136"/>
                <a:gd name="T46" fmla="*/ 14 w 39"/>
                <a:gd name="T47" fmla="*/ 103 h 136"/>
                <a:gd name="T48" fmla="*/ 18 w 39"/>
                <a:gd name="T49" fmla="*/ 114 h 136"/>
                <a:gd name="T50" fmla="*/ 22 w 39"/>
                <a:gd name="T51" fmla="*/ 120 h 136"/>
                <a:gd name="T52" fmla="*/ 23 w 39"/>
                <a:gd name="T53" fmla="*/ 126 h 136"/>
                <a:gd name="T54" fmla="*/ 24 w 39"/>
                <a:gd name="T55" fmla="*/ 126 h 136"/>
                <a:gd name="T56" fmla="*/ 30 w 39"/>
                <a:gd name="T57" fmla="*/ 129 h 136"/>
                <a:gd name="T58" fmla="*/ 30 w 39"/>
                <a:gd name="T59" fmla="*/ 134 h 136"/>
                <a:gd name="T60" fmla="*/ 34 w 39"/>
                <a:gd name="T61" fmla="*/ 133 h 136"/>
                <a:gd name="T62" fmla="*/ 34 w 39"/>
                <a:gd name="T63" fmla="*/ 134 h 136"/>
                <a:gd name="T64" fmla="*/ 35 w 39"/>
                <a:gd name="T65" fmla="*/ 135 h 136"/>
                <a:gd name="T66" fmla="*/ 37 w 39"/>
                <a:gd name="T67" fmla="*/ 131 h 136"/>
                <a:gd name="T68" fmla="*/ 37 w 39"/>
                <a:gd name="T69" fmla="*/ 121 h 136"/>
                <a:gd name="T70" fmla="*/ 38 w 39"/>
                <a:gd name="T71" fmla="*/ 115 h 136"/>
                <a:gd name="T72" fmla="*/ 35 w 39"/>
                <a:gd name="T73" fmla="*/ 116 h 136"/>
                <a:gd name="T74" fmla="*/ 33 w 39"/>
                <a:gd name="T75" fmla="*/ 108 h 136"/>
                <a:gd name="T76" fmla="*/ 35 w 39"/>
                <a:gd name="T77" fmla="*/ 108 h 136"/>
                <a:gd name="T78" fmla="*/ 34 w 39"/>
                <a:gd name="T79" fmla="*/ 100 h 136"/>
                <a:gd name="T80" fmla="*/ 33 w 39"/>
                <a:gd name="T81" fmla="*/ 96 h 136"/>
                <a:gd name="T82" fmla="*/ 31 w 39"/>
                <a:gd name="T83" fmla="*/ 87 h 136"/>
                <a:gd name="T84" fmla="*/ 30 w 39"/>
                <a:gd name="T85" fmla="*/ 85 h 136"/>
                <a:gd name="T86" fmla="*/ 27 w 39"/>
                <a:gd name="T87" fmla="*/ 70 h 136"/>
                <a:gd name="T88" fmla="*/ 27 w 39"/>
                <a:gd name="T89" fmla="*/ 68 h 136"/>
                <a:gd name="T90" fmla="*/ 25 w 39"/>
                <a:gd name="T91" fmla="*/ 67 h 136"/>
                <a:gd name="T92" fmla="*/ 25 w 39"/>
                <a:gd name="T93" fmla="*/ 61 h 136"/>
                <a:gd name="T94" fmla="*/ 24 w 39"/>
                <a:gd name="T95" fmla="*/ 59 h 136"/>
                <a:gd name="T96" fmla="*/ 20 w 39"/>
                <a:gd name="T97" fmla="*/ 46 h 136"/>
                <a:gd name="T98" fmla="*/ 20 w 39"/>
                <a:gd name="T99" fmla="*/ 45 h 136"/>
                <a:gd name="T100" fmla="*/ 19 w 39"/>
                <a:gd name="T101" fmla="*/ 42 h 136"/>
                <a:gd name="T102" fmla="*/ 14 w 39"/>
                <a:gd name="T103" fmla="*/ 30 h 136"/>
                <a:gd name="T104" fmla="*/ 11 w 39"/>
                <a:gd name="T105" fmla="*/ 18 h 136"/>
                <a:gd name="T106" fmla="*/ 8 w 39"/>
                <a:gd name="T107" fmla="*/ 1 h 136"/>
                <a:gd name="T108" fmla="*/ 7 w 39"/>
                <a:gd name="T109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" h="136">
                  <a:moveTo>
                    <a:pt x="7" y="1"/>
                  </a:moveTo>
                  <a:cubicBezTo>
                    <a:pt x="4" y="0"/>
                    <a:pt x="7" y="2"/>
                    <a:pt x="4" y="0"/>
                  </a:cubicBezTo>
                  <a:cubicBezTo>
                    <a:pt x="3" y="0"/>
                    <a:pt x="4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3" y="26"/>
                    <a:pt x="5" y="30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7" y="49"/>
                    <a:pt x="8" y="47"/>
                    <a:pt x="9" y="50"/>
                  </a:cubicBezTo>
                  <a:cubicBezTo>
                    <a:pt x="11" y="52"/>
                    <a:pt x="10" y="54"/>
                    <a:pt x="11" y="57"/>
                  </a:cubicBezTo>
                  <a:cubicBezTo>
                    <a:pt x="11" y="59"/>
                    <a:pt x="11" y="60"/>
                    <a:pt x="11" y="63"/>
                  </a:cubicBezTo>
                  <a:cubicBezTo>
                    <a:pt x="11" y="63"/>
                    <a:pt x="11" y="65"/>
                    <a:pt x="11" y="66"/>
                  </a:cubicBezTo>
                  <a:cubicBezTo>
                    <a:pt x="13" y="72"/>
                    <a:pt x="12" y="65"/>
                    <a:pt x="11" y="74"/>
                  </a:cubicBezTo>
                  <a:cubicBezTo>
                    <a:pt x="11" y="79"/>
                    <a:pt x="11" y="77"/>
                    <a:pt x="9" y="79"/>
                  </a:cubicBezTo>
                  <a:cubicBezTo>
                    <a:pt x="10" y="79"/>
                    <a:pt x="12" y="79"/>
                    <a:pt x="12" y="81"/>
                  </a:cubicBezTo>
                  <a:cubicBezTo>
                    <a:pt x="14" y="85"/>
                    <a:pt x="13" y="80"/>
                    <a:pt x="11" y="85"/>
                  </a:cubicBezTo>
                  <a:cubicBezTo>
                    <a:pt x="8" y="91"/>
                    <a:pt x="11" y="95"/>
                    <a:pt x="11" y="94"/>
                  </a:cubicBezTo>
                  <a:cubicBezTo>
                    <a:pt x="12" y="93"/>
                    <a:pt x="11" y="100"/>
                    <a:pt x="14" y="10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6"/>
                    <a:pt x="22" y="120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8" y="129"/>
                    <a:pt x="26" y="129"/>
                    <a:pt x="30" y="129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3"/>
                    <a:pt x="34" y="133"/>
                    <a:pt x="34" y="134"/>
                  </a:cubicBezTo>
                  <a:cubicBezTo>
                    <a:pt x="34" y="136"/>
                    <a:pt x="33" y="134"/>
                    <a:pt x="35" y="13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26"/>
                    <a:pt x="37" y="127"/>
                    <a:pt x="37" y="121"/>
                  </a:cubicBezTo>
                  <a:cubicBezTo>
                    <a:pt x="38" y="119"/>
                    <a:pt x="38" y="117"/>
                    <a:pt x="38" y="115"/>
                  </a:cubicBezTo>
                  <a:cubicBezTo>
                    <a:pt x="36" y="114"/>
                    <a:pt x="38" y="115"/>
                    <a:pt x="35" y="116"/>
                  </a:cubicBezTo>
                  <a:cubicBezTo>
                    <a:pt x="36" y="106"/>
                    <a:pt x="34" y="114"/>
                    <a:pt x="33" y="108"/>
                  </a:cubicBezTo>
                  <a:cubicBezTo>
                    <a:pt x="36" y="109"/>
                    <a:pt x="34" y="108"/>
                    <a:pt x="35" y="108"/>
                  </a:cubicBezTo>
                  <a:cubicBezTo>
                    <a:pt x="32" y="101"/>
                    <a:pt x="37" y="109"/>
                    <a:pt x="34" y="100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3"/>
                    <a:pt x="33" y="90"/>
                    <a:pt x="31" y="87"/>
                  </a:cubicBezTo>
                  <a:cubicBezTo>
                    <a:pt x="30" y="85"/>
                    <a:pt x="31" y="87"/>
                    <a:pt x="30" y="85"/>
                  </a:cubicBezTo>
                  <a:cubicBezTo>
                    <a:pt x="30" y="80"/>
                    <a:pt x="29" y="75"/>
                    <a:pt x="27" y="70"/>
                  </a:cubicBezTo>
                  <a:cubicBezTo>
                    <a:pt x="27" y="68"/>
                    <a:pt x="28" y="70"/>
                    <a:pt x="27" y="68"/>
                  </a:cubicBezTo>
                  <a:cubicBezTo>
                    <a:pt x="26" y="67"/>
                    <a:pt x="27" y="68"/>
                    <a:pt x="25" y="67"/>
                  </a:cubicBezTo>
                  <a:cubicBezTo>
                    <a:pt x="25" y="64"/>
                    <a:pt x="25" y="64"/>
                    <a:pt x="25" y="61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4" y="31"/>
                    <a:pt x="17" y="40"/>
                    <a:pt x="14" y="3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3"/>
                    <a:pt x="7" y="8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2" name="Freeform 85"/>
            <p:cNvSpPr>
              <a:spLocks/>
            </p:cNvSpPr>
            <p:nvPr/>
          </p:nvSpPr>
          <p:spPr bwMode="auto">
            <a:xfrm>
              <a:off x="3446780" y="4524821"/>
              <a:ext cx="28179" cy="201168"/>
            </a:xfrm>
            <a:custGeom>
              <a:avLst/>
              <a:gdLst>
                <a:gd name="T0" fmla="*/ 24 w 28"/>
                <a:gd name="T1" fmla="*/ 15 h 200"/>
                <a:gd name="T2" fmla="*/ 28 w 28"/>
                <a:gd name="T3" fmla="*/ 9 h 200"/>
                <a:gd name="T4" fmla="*/ 20 w 28"/>
                <a:gd name="T5" fmla="*/ 6 h 200"/>
                <a:gd name="T6" fmla="*/ 19 w 28"/>
                <a:gd name="T7" fmla="*/ 18 h 200"/>
                <a:gd name="T8" fmla="*/ 17 w 28"/>
                <a:gd name="T9" fmla="*/ 23 h 200"/>
                <a:gd name="T10" fmla="*/ 16 w 28"/>
                <a:gd name="T11" fmla="*/ 23 h 200"/>
                <a:gd name="T12" fmla="*/ 15 w 28"/>
                <a:gd name="T13" fmla="*/ 28 h 200"/>
                <a:gd name="T14" fmla="*/ 15 w 28"/>
                <a:gd name="T15" fmla="*/ 30 h 200"/>
                <a:gd name="T16" fmla="*/ 15 w 28"/>
                <a:gd name="T17" fmla="*/ 38 h 200"/>
                <a:gd name="T18" fmla="*/ 12 w 28"/>
                <a:gd name="T19" fmla="*/ 51 h 200"/>
                <a:gd name="T20" fmla="*/ 8 w 28"/>
                <a:gd name="T21" fmla="*/ 68 h 200"/>
                <a:gd name="T22" fmla="*/ 10 w 28"/>
                <a:gd name="T23" fmla="*/ 70 h 200"/>
                <a:gd name="T24" fmla="*/ 9 w 28"/>
                <a:gd name="T25" fmla="*/ 79 h 200"/>
                <a:gd name="T26" fmla="*/ 9 w 28"/>
                <a:gd name="T27" fmla="*/ 92 h 200"/>
                <a:gd name="T28" fmla="*/ 8 w 28"/>
                <a:gd name="T29" fmla="*/ 95 h 200"/>
                <a:gd name="T30" fmla="*/ 5 w 28"/>
                <a:gd name="T31" fmla="*/ 99 h 200"/>
                <a:gd name="T32" fmla="*/ 6 w 28"/>
                <a:gd name="T33" fmla="*/ 105 h 200"/>
                <a:gd name="T34" fmla="*/ 4 w 28"/>
                <a:gd name="T35" fmla="*/ 106 h 200"/>
                <a:gd name="T36" fmla="*/ 7 w 28"/>
                <a:gd name="T37" fmla="*/ 134 h 200"/>
                <a:gd name="T38" fmla="*/ 5 w 28"/>
                <a:gd name="T39" fmla="*/ 148 h 200"/>
                <a:gd name="T40" fmla="*/ 2 w 28"/>
                <a:gd name="T41" fmla="*/ 151 h 200"/>
                <a:gd name="T42" fmla="*/ 2 w 28"/>
                <a:gd name="T43" fmla="*/ 163 h 200"/>
                <a:gd name="T44" fmla="*/ 3 w 28"/>
                <a:gd name="T45" fmla="*/ 169 h 200"/>
                <a:gd name="T46" fmla="*/ 3 w 28"/>
                <a:gd name="T47" fmla="*/ 176 h 200"/>
                <a:gd name="T48" fmla="*/ 0 w 28"/>
                <a:gd name="T49" fmla="*/ 178 h 200"/>
                <a:gd name="T50" fmla="*/ 1 w 28"/>
                <a:gd name="T51" fmla="*/ 196 h 200"/>
                <a:gd name="T52" fmla="*/ 6 w 28"/>
                <a:gd name="T53" fmla="*/ 200 h 200"/>
                <a:gd name="T54" fmla="*/ 8 w 28"/>
                <a:gd name="T55" fmla="*/ 189 h 200"/>
                <a:gd name="T56" fmla="*/ 6 w 28"/>
                <a:gd name="T57" fmla="*/ 178 h 200"/>
                <a:gd name="T58" fmla="*/ 8 w 28"/>
                <a:gd name="T59" fmla="*/ 173 h 200"/>
                <a:gd name="T60" fmla="*/ 11 w 28"/>
                <a:gd name="T61" fmla="*/ 172 h 200"/>
                <a:gd name="T62" fmla="*/ 14 w 28"/>
                <a:gd name="T63" fmla="*/ 137 h 200"/>
                <a:gd name="T64" fmla="*/ 14 w 28"/>
                <a:gd name="T65" fmla="*/ 125 h 200"/>
                <a:gd name="T66" fmla="*/ 16 w 28"/>
                <a:gd name="T67" fmla="*/ 117 h 200"/>
                <a:gd name="T68" fmla="*/ 16 w 28"/>
                <a:gd name="T69" fmla="*/ 98 h 200"/>
                <a:gd name="T70" fmla="*/ 17 w 28"/>
                <a:gd name="T71" fmla="*/ 94 h 200"/>
                <a:gd name="T72" fmla="*/ 26 w 28"/>
                <a:gd name="T73" fmla="*/ 20 h 200"/>
                <a:gd name="T74" fmla="*/ 24 w 28"/>
                <a:gd name="T75" fmla="*/ 17 h 200"/>
                <a:gd name="T76" fmla="*/ 23 w 28"/>
                <a:gd name="T77" fmla="*/ 15 h 200"/>
                <a:gd name="T78" fmla="*/ 24 w 28"/>
                <a:gd name="T79" fmla="*/ 1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00">
                  <a:moveTo>
                    <a:pt x="24" y="15"/>
                  </a:moveTo>
                  <a:cubicBezTo>
                    <a:pt x="26" y="11"/>
                    <a:pt x="26" y="12"/>
                    <a:pt x="28" y="9"/>
                  </a:cubicBezTo>
                  <a:cubicBezTo>
                    <a:pt x="27" y="5"/>
                    <a:pt x="24" y="0"/>
                    <a:pt x="20" y="6"/>
                  </a:cubicBezTo>
                  <a:cubicBezTo>
                    <a:pt x="16" y="13"/>
                    <a:pt x="19" y="16"/>
                    <a:pt x="19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32"/>
                    <a:pt x="16" y="26"/>
                    <a:pt x="15" y="30"/>
                  </a:cubicBezTo>
                  <a:cubicBezTo>
                    <a:pt x="15" y="35"/>
                    <a:pt x="12" y="33"/>
                    <a:pt x="15" y="38"/>
                  </a:cubicBezTo>
                  <a:cubicBezTo>
                    <a:pt x="11" y="41"/>
                    <a:pt x="12" y="45"/>
                    <a:pt x="12" y="51"/>
                  </a:cubicBezTo>
                  <a:cubicBezTo>
                    <a:pt x="6" y="51"/>
                    <a:pt x="13" y="53"/>
                    <a:pt x="8" y="6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7" y="76"/>
                    <a:pt x="9" y="73"/>
                    <a:pt x="9" y="79"/>
                  </a:cubicBezTo>
                  <a:cubicBezTo>
                    <a:pt x="8" y="92"/>
                    <a:pt x="11" y="84"/>
                    <a:pt x="9" y="92"/>
                  </a:cubicBezTo>
                  <a:cubicBezTo>
                    <a:pt x="8" y="93"/>
                    <a:pt x="8" y="93"/>
                    <a:pt x="8" y="95"/>
                  </a:cubicBezTo>
                  <a:cubicBezTo>
                    <a:pt x="6" y="99"/>
                    <a:pt x="8" y="97"/>
                    <a:pt x="5" y="99"/>
                  </a:cubicBezTo>
                  <a:cubicBezTo>
                    <a:pt x="7" y="102"/>
                    <a:pt x="6" y="101"/>
                    <a:pt x="6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9" y="112"/>
                    <a:pt x="4" y="123"/>
                    <a:pt x="7" y="134"/>
                  </a:cubicBezTo>
                  <a:cubicBezTo>
                    <a:pt x="4" y="139"/>
                    <a:pt x="4" y="143"/>
                    <a:pt x="5" y="148"/>
                  </a:cubicBezTo>
                  <a:cubicBezTo>
                    <a:pt x="3" y="151"/>
                    <a:pt x="5" y="150"/>
                    <a:pt x="2" y="151"/>
                  </a:cubicBezTo>
                  <a:cubicBezTo>
                    <a:pt x="3" y="155"/>
                    <a:pt x="2" y="159"/>
                    <a:pt x="2" y="163"/>
                  </a:cubicBezTo>
                  <a:cubicBezTo>
                    <a:pt x="2" y="165"/>
                    <a:pt x="3" y="168"/>
                    <a:pt x="3" y="169"/>
                  </a:cubicBezTo>
                  <a:cubicBezTo>
                    <a:pt x="3" y="172"/>
                    <a:pt x="3" y="171"/>
                    <a:pt x="3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88"/>
                    <a:pt x="5" y="186"/>
                    <a:pt x="1" y="196"/>
                  </a:cubicBezTo>
                  <a:cubicBezTo>
                    <a:pt x="6" y="200"/>
                    <a:pt x="6" y="200"/>
                    <a:pt x="6" y="200"/>
                  </a:cubicBezTo>
                  <a:cubicBezTo>
                    <a:pt x="6" y="199"/>
                    <a:pt x="8" y="195"/>
                    <a:pt x="8" y="189"/>
                  </a:cubicBezTo>
                  <a:cubicBezTo>
                    <a:pt x="8" y="179"/>
                    <a:pt x="7" y="182"/>
                    <a:pt x="6" y="178"/>
                  </a:cubicBezTo>
                  <a:cubicBezTo>
                    <a:pt x="9" y="175"/>
                    <a:pt x="8" y="178"/>
                    <a:pt x="8" y="173"/>
                  </a:cubicBezTo>
                  <a:cubicBezTo>
                    <a:pt x="13" y="175"/>
                    <a:pt x="10" y="173"/>
                    <a:pt x="11" y="172"/>
                  </a:cubicBezTo>
                  <a:cubicBezTo>
                    <a:pt x="8" y="162"/>
                    <a:pt x="13" y="144"/>
                    <a:pt x="14" y="137"/>
                  </a:cubicBezTo>
                  <a:cubicBezTo>
                    <a:pt x="14" y="133"/>
                    <a:pt x="14" y="128"/>
                    <a:pt x="14" y="125"/>
                  </a:cubicBezTo>
                  <a:cubicBezTo>
                    <a:pt x="15" y="123"/>
                    <a:pt x="15" y="122"/>
                    <a:pt x="16" y="117"/>
                  </a:cubicBezTo>
                  <a:cubicBezTo>
                    <a:pt x="16" y="112"/>
                    <a:pt x="17" y="106"/>
                    <a:pt x="16" y="98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80"/>
                    <a:pt x="28" y="31"/>
                    <a:pt x="26" y="20"/>
                  </a:cubicBezTo>
                  <a:cubicBezTo>
                    <a:pt x="25" y="18"/>
                    <a:pt x="26" y="19"/>
                    <a:pt x="24" y="17"/>
                  </a:cubicBezTo>
                  <a:cubicBezTo>
                    <a:pt x="24" y="15"/>
                    <a:pt x="24" y="17"/>
                    <a:pt x="23" y="15"/>
                  </a:cubicBezTo>
                  <a:lnTo>
                    <a:pt x="24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3" name="Freeform 86"/>
            <p:cNvSpPr>
              <a:spLocks noEditPoints="1"/>
            </p:cNvSpPr>
            <p:nvPr/>
          </p:nvSpPr>
          <p:spPr bwMode="auto">
            <a:xfrm>
              <a:off x="4371997" y="5442993"/>
              <a:ext cx="26614" cy="219954"/>
            </a:xfrm>
            <a:custGeom>
              <a:avLst/>
              <a:gdLst>
                <a:gd name="T0" fmla="*/ 18 w 27"/>
                <a:gd name="T1" fmla="*/ 176 h 219"/>
                <a:gd name="T2" fmla="*/ 17 w 27"/>
                <a:gd name="T3" fmla="*/ 182 h 219"/>
                <a:gd name="T4" fmla="*/ 18 w 27"/>
                <a:gd name="T5" fmla="*/ 176 h 219"/>
                <a:gd name="T6" fmla="*/ 25 w 27"/>
                <a:gd name="T7" fmla="*/ 102 h 219"/>
                <a:gd name="T8" fmla="*/ 25 w 27"/>
                <a:gd name="T9" fmla="*/ 89 h 219"/>
                <a:gd name="T10" fmla="*/ 23 w 27"/>
                <a:gd name="T11" fmla="*/ 20 h 219"/>
                <a:gd name="T12" fmla="*/ 22 w 27"/>
                <a:gd name="T13" fmla="*/ 4 h 219"/>
                <a:gd name="T14" fmla="*/ 18 w 27"/>
                <a:gd name="T15" fmla="*/ 0 h 219"/>
                <a:gd name="T16" fmla="*/ 19 w 27"/>
                <a:gd name="T17" fmla="*/ 34 h 219"/>
                <a:gd name="T18" fmla="*/ 19 w 27"/>
                <a:gd name="T19" fmla="*/ 34 h 219"/>
                <a:gd name="T20" fmla="*/ 19 w 27"/>
                <a:gd name="T21" fmla="*/ 35 h 219"/>
                <a:gd name="T22" fmla="*/ 20 w 27"/>
                <a:gd name="T23" fmla="*/ 56 h 219"/>
                <a:gd name="T24" fmla="*/ 20 w 27"/>
                <a:gd name="T25" fmla="*/ 65 h 219"/>
                <a:gd name="T26" fmla="*/ 21 w 27"/>
                <a:gd name="T27" fmla="*/ 69 h 219"/>
                <a:gd name="T28" fmla="*/ 21 w 27"/>
                <a:gd name="T29" fmla="*/ 72 h 219"/>
                <a:gd name="T30" fmla="*/ 20 w 27"/>
                <a:gd name="T31" fmla="*/ 75 h 219"/>
                <a:gd name="T32" fmla="*/ 19 w 27"/>
                <a:gd name="T33" fmla="*/ 82 h 219"/>
                <a:gd name="T34" fmla="*/ 18 w 27"/>
                <a:gd name="T35" fmla="*/ 95 h 219"/>
                <a:gd name="T36" fmla="*/ 17 w 27"/>
                <a:gd name="T37" fmla="*/ 96 h 219"/>
                <a:gd name="T38" fmla="*/ 15 w 27"/>
                <a:gd name="T39" fmla="*/ 100 h 219"/>
                <a:gd name="T40" fmla="*/ 15 w 27"/>
                <a:gd name="T41" fmla="*/ 109 h 219"/>
                <a:gd name="T42" fmla="*/ 18 w 27"/>
                <a:gd name="T43" fmla="*/ 108 h 219"/>
                <a:gd name="T44" fmla="*/ 17 w 27"/>
                <a:gd name="T45" fmla="*/ 119 h 219"/>
                <a:gd name="T46" fmla="*/ 16 w 27"/>
                <a:gd name="T47" fmla="*/ 113 h 219"/>
                <a:gd name="T48" fmla="*/ 13 w 27"/>
                <a:gd name="T49" fmla="*/ 124 h 219"/>
                <a:gd name="T50" fmla="*/ 13 w 27"/>
                <a:gd name="T51" fmla="*/ 138 h 219"/>
                <a:gd name="T52" fmla="*/ 10 w 27"/>
                <a:gd name="T53" fmla="*/ 164 h 219"/>
                <a:gd name="T54" fmla="*/ 7 w 27"/>
                <a:gd name="T55" fmla="*/ 163 h 219"/>
                <a:gd name="T56" fmla="*/ 2 w 27"/>
                <a:gd name="T57" fmla="*/ 167 h 219"/>
                <a:gd name="T58" fmla="*/ 0 w 27"/>
                <a:gd name="T59" fmla="*/ 178 h 219"/>
                <a:gd name="T60" fmla="*/ 3 w 27"/>
                <a:gd name="T61" fmla="*/ 176 h 219"/>
                <a:gd name="T62" fmla="*/ 5 w 27"/>
                <a:gd name="T63" fmla="*/ 179 h 219"/>
                <a:gd name="T64" fmla="*/ 7 w 27"/>
                <a:gd name="T65" fmla="*/ 177 h 219"/>
                <a:gd name="T66" fmla="*/ 7 w 27"/>
                <a:gd name="T67" fmla="*/ 190 h 219"/>
                <a:gd name="T68" fmla="*/ 5 w 27"/>
                <a:gd name="T69" fmla="*/ 219 h 219"/>
                <a:gd name="T70" fmla="*/ 7 w 27"/>
                <a:gd name="T71" fmla="*/ 213 h 219"/>
                <a:gd name="T72" fmla="*/ 10 w 27"/>
                <a:gd name="T73" fmla="*/ 207 h 219"/>
                <a:gd name="T74" fmla="*/ 13 w 27"/>
                <a:gd name="T75" fmla="*/ 193 h 219"/>
                <a:gd name="T76" fmla="*/ 15 w 27"/>
                <a:gd name="T77" fmla="*/ 184 h 219"/>
                <a:gd name="T78" fmla="*/ 14 w 27"/>
                <a:gd name="T79" fmla="*/ 187 h 219"/>
                <a:gd name="T80" fmla="*/ 14 w 27"/>
                <a:gd name="T81" fmla="*/ 200 h 219"/>
                <a:gd name="T82" fmla="*/ 19 w 27"/>
                <a:gd name="T83" fmla="*/ 197 h 219"/>
                <a:gd name="T84" fmla="*/ 20 w 27"/>
                <a:gd name="T85" fmla="*/ 189 h 219"/>
                <a:gd name="T86" fmla="*/ 21 w 27"/>
                <a:gd name="T87" fmla="*/ 170 h 219"/>
                <a:gd name="T88" fmla="*/ 14 w 27"/>
                <a:gd name="T89" fmla="*/ 169 h 219"/>
                <a:gd name="T90" fmla="*/ 17 w 27"/>
                <a:gd name="T91" fmla="*/ 169 h 219"/>
                <a:gd name="T92" fmla="*/ 18 w 27"/>
                <a:gd name="T93" fmla="*/ 164 h 219"/>
                <a:gd name="T94" fmla="*/ 22 w 27"/>
                <a:gd name="T95" fmla="*/ 167 h 219"/>
                <a:gd name="T96" fmla="*/ 23 w 27"/>
                <a:gd name="T97" fmla="*/ 150 h 219"/>
                <a:gd name="T98" fmla="*/ 24 w 27"/>
                <a:gd name="T99" fmla="*/ 128 h 219"/>
                <a:gd name="T100" fmla="*/ 20 w 27"/>
                <a:gd name="T101" fmla="*/ 127 h 219"/>
                <a:gd name="T102" fmla="*/ 23 w 27"/>
                <a:gd name="T103" fmla="*/ 124 h 219"/>
                <a:gd name="T104" fmla="*/ 25 w 27"/>
                <a:gd name="T105" fmla="*/ 122 h 219"/>
                <a:gd name="T106" fmla="*/ 22 w 27"/>
                <a:gd name="T107" fmla="*/ 108 h 219"/>
                <a:gd name="T108" fmla="*/ 23 w 27"/>
                <a:gd name="T109" fmla="*/ 105 h 219"/>
                <a:gd name="T110" fmla="*/ 26 w 27"/>
                <a:gd name="T111" fmla="*/ 102 h 219"/>
                <a:gd name="T112" fmla="*/ 25 w 27"/>
                <a:gd name="T113" fmla="*/ 10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219">
                  <a:moveTo>
                    <a:pt x="18" y="176"/>
                  </a:moveTo>
                  <a:cubicBezTo>
                    <a:pt x="17" y="182"/>
                    <a:pt x="17" y="182"/>
                    <a:pt x="17" y="182"/>
                  </a:cubicBezTo>
                  <a:cubicBezTo>
                    <a:pt x="13" y="179"/>
                    <a:pt x="15" y="178"/>
                    <a:pt x="18" y="176"/>
                  </a:cubicBezTo>
                  <a:close/>
                  <a:moveTo>
                    <a:pt x="25" y="102"/>
                  </a:moveTo>
                  <a:cubicBezTo>
                    <a:pt x="25" y="98"/>
                    <a:pt x="25" y="92"/>
                    <a:pt x="25" y="89"/>
                  </a:cubicBezTo>
                  <a:cubicBezTo>
                    <a:pt x="27" y="75"/>
                    <a:pt x="25" y="38"/>
                    <a:pt x="23" y="20"/>
                  </a:cubicBezTo>
                  <a:cubicBezTo>
                    <a:pt x="23" y="14"/>
                    <a:pt x="22" y="8"/>
                    <a:pt x="22" y="4"/>
                  </a:cubicBezTo>
                  <a:cubicBezTo>
                    <a:pt x="20" y="1"/>
                    <a:pt x="21" y="1"/>
                    <a:pt x="18" y="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19" y="60"/>
                    <a:pt x="20" y="65"/>
                  </a:cubicBezTo>
                  <a:cubicBezTo>
                    <a:pt x="20" y="72"/>
                    <a:pt x="20" y="68"/>
                    <a:pt x="21" y="6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3"/>
                    <a:pt x="20" y="75"/>
                    <a:pt x="20" y="75"/>
                  </a:cubicBezTo>
                  <a:cubicBezTo>
                    <a:pt x="19" y="78"/>
                    <a:pt x="19" y="80"/>
                    <a:pt x="19" y="82"/>
                  </a:cubicBezTo>
                  <a:cubicBezTo>
                    <a:pt x="20" y="87"/>
                    <a:pt x="22" y="92"/>
                    <a:pt x="18" y="95"/>
                  </a:cubicBezTo>
                  <a:cubicBezTo>
                    <a:pt x="18" y="95"/>
                    <a:pt x="17" y="96"/>
                    <a:pt x="17" y="96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1"/>
                    <a:pt x="15" y="106"/>
                    <a:pt x="15" y="109"/>
                  </a:cubicBezTo>
                  <a:cubicBezTo>
                    <a:pt x="19" y="107"/>
                    <a:pt x="16" y="107"/>
                    <a:pt x="18" y="108"/>
                  </a:cubicBezTo>
                  <a:cubicBezTo>
                    <a:pt x="18" y="114"/>
                    <a:pt x="18" y="116"/>
                    <a:pt x="17" y="119"/>
                  </a:cubicBezTo>
                  <a:cubicBezTo>
                    <a:pt x="16" y="117"/>
                    <a:pt x="16" y="117"/>
                    <a:pt x="16" y="113"/>
                  </a:cubicBezTo>
                  <a:cubicBezTo>
                    <a:pt x="14" y="116"/>
                    <a:pt x="13" y="120"/>
                    <a:pt x="13" y="124"/>
                  </a:cubicBezTo>
                  <a:cubicBezTo>
                    <a:pt x="13" y="128"/>
                    <a:pt x="13" y="133"/>
                    <a:pt x="13" y="138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74"/>
                    <a:pt x="2" y="168"/>
                    <a:pt x="2" y="16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8"/>
                    <a:pt x="2" y="178"/>
                    <a:pt x="3" y="176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6" y="178"/>
                    <a:pt x="6" y="178"/>
                    <a:pt x="7" y="177"/>
                  </a:cubicBezTo>
                  <a:cubicBezTo>
                    <a:pt x="7" y="182"/>
                    <a:pt x="7" y="184"/>
                    <a:pt x="7" y="190"/>
                  </a:cubicBezTo>
                  <a:cubicBezTo>
                    <a:pt x="8" y="197"/>
                    <a:pt x="2" y="213"/>
                    <a:pt x="5" y="219"/>
                  </a:cubicBezTo>
                  <a:cubicBezTo>
                    <a:pt x="8" y="216"/>
                    <a:pt x="6" y="218"/>
                    <a:pt x="7" y="213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3"/>
                    <a:pt x="12" y="197"/>
                    <a:pt x="13" y="193"/>
                  </a:cubicBezTo>
                  <a:cubicBezTo>
                    <a:pt x="14" y="185"/>
                    <a:pt x="13" y="186"/>
                    <a:pt x="15" y="184"/>
                  </a:cubicBezTo>
                  <a:cubicBezTo>
                    <a:pt x="15" y="185"/>
                    <a:pt x="14" y="185"/>
                    <a:pt x="14" y="187"/>
                  </a:cubicBezTo>
                  <a:cubicBezTo>
                    <a:pt x="16" y="199"/>
                    <a:pt x="14" y="193"/>
                    <a:pt x="14" y="200"/>
                  </a:cubicBezTo>
                  <a:cubicBezTo>
                    <a:pt x="18" y="200"/>
                    <a:pt x="19" y="199"/>
                    <a:pt x="19" y="197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1" y="182"/>
                    <a:pt x="20" y="178"/>
                    <a:pt x="21" y="170"/>
                  </a:cubicBezTo>
                  <a:cubicBezTo>
                    <a:pt x="16" y="170"/>
                    <a:pt x="19" y="171"/>
                    <a:pt x="14" y="169"/>
                  </a:cubicBezTo>
                  <a:cubicBezTo>
                    <a:pt x="15" y="168"/>
                    <a:pt x="13" y="167"/>
                    <a:pt x="17" y="169"/>
                  </a:cubicBezTo>
                  <a:cubicBezTo>
                    <a:pt x="17" y="167"/>
                    <a:pt x="16" y="164"/>
                    <a:pt x="18" y="164"/>
                  </a:cubicBezTo>
                  <a:cubicBezTo>
                    <a:pt x="21" y="165"/>
                    <a:pt x="17" y="166"/>
                    <a:pt x="22" y="167"/>
                  </a:cubicBezTo>
                  <a:cubicBezTo>
                    <a:pt x="20" y="157"/>
                    <a:pt x="23" y="154"/>
                    <a:pt x="23" y="150"/>
                  </a:cubicBezTo>
                  <a:cubicBezTo>
                    <a:pt x="22" y="142"/>
                    <a:pt x="23" y="137"/>
                    <a:pt x="24" y="128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2" y="124"/>
                    <a:pt x="20" y="126"/>
                    <a:pt x="23" y="124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19"/>
                    <a:pt x="24" y="112"/>
                    <a:pt x="22" y="108"/>
                  </a:cubicBezTo>
                  <a:cubicBezTo>
                    <a:pt x="23" y="106"/>
                    <a:pt x="23" y="106"/>
                    <a:pt x="23" y="105"/>
                  </a:cubicBezTo>
                  <a:cubicBezTo>
                    <a:pt x="26" y="102"/>
                    <a:pt x="26" y="102"/>
                    <a:pt x="26" y="102"/>
                  </a:cubicBezTo>
                  <a:lnTo>
                    <a:pt x="25" y="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4" name="Freeform 87"/>
            <p:cNvSpPr>
              <a:spLocks noEditPoints="1"/>
            </p:cNvSpPr>
            <p:nvPr/>
          </p:nvSpPr>
          <p:spPr bwMode="auto">
            <a:xfrm>
              <a:off x="4543421" y="5669992"/>
              <a:ext cx="35224" cy="132286"/>
            </a:xfrm>
            <a:custGeom>
              <a:avLst/>
              <a:gdLst>
                <a:gd name="T0" fmla="*/ 20 w 35"/>
                <a:gd name="T1" fmla="*/ 26 h 131"/>
                <a:gd name="T2" fmla="*/ 18 w 35"/>
                <a:gd name="T3" fmla="*/ 34 h 131"/>
                <a:gd name="T4" fmla="*/ 22 w 35"/>
                <a:gd name="T5" fmla="*/ 21 h 131"/>
                <a:gd name="T6" fmla="*/ 22 w 35"/>
                <a:gd name="T7" fmla="*/ 24 h 131"/>
                <a:gd name="T8" fmla="*/ 29 w 35"/>
                <a:gd name="T9" fmla="*/ 0 h 131"/>
                <a:gd name="T10" fmla="*/ 22 w 35"/>
                <a:gd name="T11" fmla="*/ 2 h 131"/>
                <a:gd name="T12" fmla="*/ 13 w 35"/>
                <a:gd name="T13" fmla="*/ 31 h 131"/>
                <a:gd name="T14" fmla="*/ 7 w 35"/>
                <a:gd name="T15" fmla="*/ 55 h 131"/>
                <a:gd name="T16" fmla="*/ 6 w 35"/>
                <a:gd name="T17" fmla="*/ 60 h 131"/>
                <a:gd name="T18" fmla="*/ 11 w 35"/>
                <a:gd name="T19" fmla="*/ 55 h 131"/>
                <a:gd name="T20" fmla="*/ 14 w 35"/>
                <a:gd name="T21" fmla="*/ 47 h 131"/>
                <a:gd name="T22" fmla="*/ 15 w 35"/>
                <a:gd name="T23" fmla="*/ 48 h 131"/>
                <a:gd name="T24" fmla="*/ 6 w 35"/>
                <a:gd name="T25" fmla="*/ 83 h 131"/>
                <a:gd name="T26" fmla="*/ 8 w 35"/>
                <a:gd name="T27" fmla="*/ 91 h 131"/>
                <a:gd name="T28" fmla="*/ 17 w 35"/>
                <a:gd name="T29" fmla="*/ 70 h 131"/>
                <a:gd name="T30" fmla="*/ 27 w 35"/>
                <a:gd name="T31" fmla="*/ 53 h 131"/>
                <a:gd name="T32" fmla="*/ 21 w 35"/>
                <a:gd name="T33" fmla="*/ 70 h 131"/>
                <a:gd name="T34" fmla="*/ 7 w 35"/>
                <a:gd name="T35" fmla="*/ 107 h 131"/>
                <a:gd name="T36" fmla="*/ 3 w 35"/>
                <a:gd name="T37" fmla="*/ 123 h 131"/>
                <a:gd name="T38" fmla="*/ 5 w 35"/>
                <a:gd name="T39" fmla="*/ 131 h 131"/>
                <a:gd name="T40" fmla="*/ 12 w 35"/>
                <a:gd name="T41" fmla="*/ 118 h 131"/>
                <a:gd name="T42" fmla="*/ 18 w 35"/>
                <a:gd name="T43" fmla="*/ 105 h 131"/>
                <a:gd name="T44" fmla="*/ 23 w 35"/>
                <a:gd name="T45" fmla="*/ 89 h 131"/>
                <a:gd name="T46" fmla="*/ 24 w 35"/>
                <a:gd name="T47" fmla="*/ 88 h 131"/>
                <a:gd name="T48" fmla="*/ 26 w 35"/>
                <a:gd name="T49" fmla="*/ 74 h 131"/>
                <a:gd name="T50" fmla="*/ 27 w 35"/>
                <a:gd name="T51" fmla="*/ 67 h 131"/>
                <a:gd name="T52" fmla="*/ 22 w 35"/>
                <a:gd name="T53" fmla="*/ 81 h 131"/>
                <a:gd name="T54" fmla="*/ 21 w 35"/>
                <a:gd name="T55" fmla="*/ 74 h 131"/>
                <a:gd name="T56" fmla="*/ 33 w 35"/>
                <a:gd name="T57" fmla="*/ 56 h 131"/>
                <a:gd name="T58" fmla="*/ 30 w 35"/>
                <a:gd name="T59" fmla="*/ 36 h 131"/>
                <a:gd name="T60" fmla="*/ 27 w 35"/>
                <a:gd name="T61" fmla="*/ 30 h 131"/>
                <a:gd name="T62" fmla="*/ 29 w 35"/>
                <a:gd name="T63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31">
                  <a:moveTo>
                    <a:pt x="18" y="34"/>
                  </a:moveTo>
                  <a:cubicBezTo>
                    <a:pt x="18" y="28"/>
                    <a:pt x="18" y="30"/>
                    <a:pt x="20" y="26"/>
                  </a:cubicBezTo>
                  <a:cubicBezTo>
                    <a:pt x="21" y="28"/>
                    <a:pt x="21" y="27"/>
                    <a:pt x="20" y="31"/>
                  </a:cubicBezTo>
                  <a:cubicBezTo>
                    <a:pt x="20" y="34"/>
                    <a:pt x="20" y="34"/>
                    <a:pt x="18" y="34"/>
                  </a:cubicBezTo>
                  <a:close/>
                  <a:moveTo>
                    <a:pt x="22" y="24"/>
                  </a:moveTo>
                  <a:cubicBezTo>
                    <a:pt x="22" y="24"/>
                    <a:pt x="20" y="25"/>
                    <a:pt x="22" y="21"/>
                  </a:cubicBezTo>
                  <a:cubicBezTo>
                    <a:pt x="22" y="19"/>
                    <a:pt x="22" y="18"/>
                    <a:pt x="25" y="20"/>
                  </a:cubicBezTo>
                  <a:lnTo>
                    <a:pt x="22" y="24"/>
                  </a:lnTo>
                  <a:close/>
                  <a:moveTo>
                    <a:pt x="27" y="9"/>
                  </a:moveTo>
                  <a:cubicBezTo>
                    <a:pt x="29" y="7"/>
                    <a:pt x="28" y="10"/>
                    <a:pt x="29" y="0"/>
                  </a:cubicBezTo>
                  <a:cubicBezTo>
                    <a:pt x="27" y="1"/>
                    <a:pt x="27" y="0"/>
                    <a:pt x="26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9"/>
                    <a:pt x="20" y="15"/>
                    <a:pt x="16" y="19"/>
                  </a:cubicBezTo>
                  <a:cubicBezTo>
                    <a:pt x="15" y="25"/>
                    <a:pt x="16" y="28"/>
                    <a:pt x="13" y="31"/>
                  </a:cubicBezTo>
                  <a:cubicBezTo>
                    <a:pt x="12" y="34"/>
                    <a:pt x="13" y="38"/>
                    <a:pt x="12" y="4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6" y="58"/>
                    <a:pt x="6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2" y="55"/>
                    <a:pt x="10" y="60"/>
                    <a:pt x="11" y="55"/>
                  </a:cubicBezTo>
                  <a:cubicBezTo>
                    <a:pt x="11" y="54"/>
                    <a:pt x="12" y="53"/>
                    <a:pt x="12" y="52"/>
                  </a:cubicBezTo>
                  <a:cubicBezTo>
                    <a:pt x="13" y="49"/>
                    <a:pt x="12" y="50"/>
                    <a:pt x="14" y="4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4"/>
                    <a:pt x="18" y="3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5"/>
                    <a:pt x="4" y="83"/>
                    <a:pt x="3" y="87"/>
                  </a:cubicBezTo>
                  <a:cubicBezTo>
                    <a:pt x="6" y="93"/>
                    <a:pt x="6" y="91"/>
                    <a:pt x="8" y="91"/>
                  </a:cubicBezTo>
                  <a:cubicBezTo>
                    <a:pt x="8" y="88"/>
                    <a:pt x="10" y="86"/>
                    <a:pt x="12" y="80"/>
                  </a:cubicBezTo>
                  <a:cubicBezTo>
                    <a:pt x="13" y="76"/>
                    <a:pt x="15" y="75"/>
                    <a:pt x="17" y="70"/>
                  </a:cubicBezTo>
                  <a:cubicBezTo>
                    <a:pt x="18" y="68"/>
                    <a:pt x="17" y="68"/>
                    <a:pt x="19" y="65"/>
                  </a:cubicBezTo>
                  <a:cubicBezTo>
                    <a:pt x="25" y="57"/>
                    <a:pt x="19" y="54"/>
                    <a:pt x="27" y="53"/>
                  </a:cubicBezTo>
                  <a:cubicBezTo>
                    <a:pt x="26" y="58"/>
                    <a:pt x="24" y="63"/>
                    <a:pt x="21" y="65"/>
                  </a:cubicBezTo>
                  <a:cubicBezTo>
                    <a:pt x="21" y="65"/>
                    <a:pt x="22" y="64"/>
                    <a:pt x="21" y="70"/>
                  </a:cubicBezTo>
                  <a:cubicBezTo>
                    <a:pt x="21" y="70"/>
                    <a:pt x="20" y="70"/>
                    <a:pt x="20" y="71"/>
                  </a:cubicBezTo>
                  <a:cubicBezTo>
                    <a:pt x="17" y="74"/>
                    <a:pt x="8" y="103"/>
                    <a:pt x="7" y="107"/>
                  </a:cubicBezTo>
                  <a:cubicBezTo>
                    <a:pt x="6" y="112"/>
                    <a:pt x="5" y="113"/>
                    <a:pt x="5" y="114"/>
                  </a:cubicBezTo>
                  <a:cubicBezTo>
                    <a:pt x="4" y="118"/>
                    <a:pt x="5" y="119"/>
                    <a:pt x="3" y="123"/>
                  </a:cubicBezTo>
                  <a:cubicBezTo>
                    <a:pt x="1" y="126"/>
                    <a:pt x="0" y="125"/>
                    <a:pt x="1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27"/>
                    <a:pt x="7" y="124"/>
                    <a:pt x="7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6"/>
                    <a:pt x="12" y="116"/>
                    <a:pt x="14" y="112"/>
                  </a:cubicBezTo>
                  <a:cubicBezTo>
                    <a:pt x="18" y="108"/>
                    <a:pt x="16" y="111"/>
                    <a:pt x="18" y="105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8"/>
                    <a:pt x="24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5" y="83"/>
                    <a:pt x="28" y="78"/>
                    <a:pt x="26" y="74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4" y="72"/>
                    <a:pt x="25" y="72"/>
                    <a:pt x="24" y="76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3"/>
                    <a:pt x="21" y="82"/>
                    <a:pt x="19" y="83"/>
                  </a:cubicBezTo>
                  <a:cubicBezTo>
                    <a:pt x="20" y="81"/>
                    <a:pt x="20" y="77"/>
                    <a:pt x="21" y="74"/>
                  </a:cubicBezTo>
                  <a:cubicBezTo>
                    <a:pt x="23" y="69"/>
                    <a:pt x="23" y="72"/>
                    <a:pt x="24" y="68"/>
                  </a:cubicBezTo>
                  <a:cubicBezTo>
                    <a:pt x="28" y="55"/>
                    <a:pt x="29" y="56"/>
                    <a:pt x="33" y="56"/>
                  </a:cubicBezTo>
                  <a:cubicBezTo>
                    <a:pt x="35" y="47"/>
                    <a:pt x="35" y="49"/>
                    <a:pt x="35" y="38"/>
                  </a:cubicBezTo>
                  <a:cubicBezTo>
                    <a:pt x="34" y="39"/>
                    <a:pt x="31" y="42"/>
                    <a:pt x="30" y="36"/>
                  </a:cubicBezTo>
                  <a:cubicBezTo>
                    <a:pt x="30" y="33"/>
                    <a:pt x="30" y="34"/>
                    <a:pt x="30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29"/>
                    <a:pt x="28" y="30"/>
                    <a:pt x="29" y="28"/>
                  </a:cubicBezTo>
                  <a:cubicBezTo>
                    <a:pt x="27" y="20"/>
                    <a:pt x="28" y="18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5" name="Freeform 88"/>
            <p:cNvSpPr>
              <a:spLocks/>
            </p:cNvSpPr>
            <p:nvPr/>
          </p:nvSpPr>
          <p:spPr bwMode="auto">
            <a:xfrm>
              <a:off x="4638917" y="6007360"/>
              <a:ext cx="56358" cy="255961"/>
            </a:xfrm>
            <a:custGeom>
              <a:avLst/>
              <a:gdLst>
                <a:gd name="T0" fmla="*/ 10 w 56"/>
                <a:gd name="T1" fmla="*/ 32 h 255"/>
                <a:gd name="T2" fmla="*/ 8 w 56"/>
                <a:gd name="T3" fmla="*/ 22 h 255"/>
                <a:gd name="T4" fmla="*/ 6 w 56"/>
                <a:gd name="T5" fmla="*/ 15 h 255"/>
                <a:gd name="T6" fmla="*/ 1 w 56"/>
                <a:gd name="T7" fmla="*/ 1 h 255"/>
                <a:gd name="T8" fmla="*/ 0 w 56"/>
                <a:gd name="T9" fmla="*/ 0 h 255"/>
                <a:gd name="T10" fmla="*/ 2 w 56"/>
                <a:gd name="T11" fmla="*/ 19 h 255"/>
                <a:gd name="T12" fmla="*/ 8 w 56"/>
                <a:gd name="T13" fmla="*/ 42 h 255"/>
                <a:gd name="T14" fmla="*/ 9 w 56"/>
                <a:gd name="T15" fmla="*/ 46 h 255"/>
                <a:gd name="T16" fmla="*/ 13 w 56"/>
                <a:gd name="T17" fmla="*/ 56 h 255"/>
                <a:gd name="T18" fmla="*/ 16 w 56"/>
                <a:gd name="T19" fmla="*/ 71 h 255"/>
                <a:gd name="T20" fmla="*/ 23 w 56"/>
                <a:gd name="T21" fmla="*/ 93 h 255"/>
                <a:gd name="T22" fmla="*/ 27 w 56"/>
                <a:gd name="T23" fmla="*/ 107 h 255"/>
                <a:gd name="T24" fmla="*/ 30 w 56"/>
                <a:gd name="T25" fmla="*/ 114 h 255"/>
                <a:gd name="T26" fmla="*/ 41 w 56"/>
                <a:gd name="T27" fmla="*/ 169 h 255"/>
                <a:gd name="T28" fmla="*/ 44 w 56"/>
                <a:gd name="T29" fmla="*/ 186 h 255"/>
                <a:gd name="T30" fmla="*/ 49 w 56"/>
                <a:gd name="T31" fmla="*/ 221 h 255"/>
                <a:gd name="T32" fmla="*/ 50 w 56"/>
                <a:gd name="T33" fmla="*/ 255 h 255"/>
                <a:gd name="T34" fmla="*/ 51 w 56"/>
                <a:gd name="T35" fmla="*/ 253 h 255"/>
                <a:gd name="T36" fmla="*/ 55 w 56"/>
                <a:gd name="T37" fmla="*/ 250 h 255"/>
                <a:gd name="T38" fmla="*/ 54 w 56"/>
                <a:gd name="T39" fmla="*/ 248 h 255"/>
                <a:gd name="T40" fmla="*/ 52 w 56"/>
                <a:gd name="T41" fmla="*/ 245 h 255"/>
                <a:gd name="T42" fmla="*/ 53 w 56"/>
                <a:gd name="T43" fmla="*/ 237 h 255"/>
                <a:gd name="T44" fmla="*/ 53 w 56"/>
                <a:gd name="T45" fmla="*/ 227 h 255"/>
                <a:gd name="T46" fmla="*/ 54 w 56"/>
                <a:gd name="T47" fmla="*/ 218 h 255"/>
                <a:gd name="T48" fmla="*/ 53 w 56"/>
                <a:gd name="T49" fmla="*/ 207 h 255"/>
                <a:gd name="T50" fmla="*/ 52 w 56"/>
                <a:gd name="T51" fmla="*/ 188 h 255"/>
                <a:gd name="T52" fmla="*/ 49 w 56"/>
                <a:gd name="T53" fmla="*/ 169 h 255"/>
                <a:gd name="T54" fmla="*/ 42 w 56"/>
                <a:gd name="T55" fmla="*/ 132 h 255"/>
                <a:gd name="T56" fmla="*/ 38 w 56"/>
                <a:gd name="T57" fmla="*/ 114 h 255"/>
                <a:gd name="T58" fmla="*/ 33 w 56"/>
                <a:gd name="T59" fmla="*/ 97 h 255"/>
                <a:gd name="T60" fmla="*/ 29 w 56"/>
                <a:gd name="T61" fmla="*/ 86 h 255"/>
                <a:gd name="T62" fmla="*/ 27 w 56"/>
                <a:gd name="T63" fmla="*/ 72 h 255"/>
                <a:gd name="T64" fmla="*/ 21 w 56"/>
                <a:gd name="T65" fmla="*/ 60 h 255"/>
                <a:gd name="T66" fmla="*/ 18 w 56"/>
                <a:gd name="T67" fmla="*/ 46 h 255"/>
                <a:gd name="T68" fmla="*/ 14 w 56"/>
                <a:gd name="T69" fmla="*/ 39 h 255"/>
                <a:gd name="T70" fmla="*/ 10 w 56"/>
                <a:gd name="T71" fmla="*/ 3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255">
                  <a:moveTo>
                    <a:pt x="10" y="32"/>
                  </a:moveTo>
                  <a:cubicBezTo>
                    <a:pt x="10" y="27"/>
                    <a:pt x="10" y="27"/>
                    <a:pt x="8" y="22"/>
                  </a:cubicBezTo>
                  <a:cubicBezTo>
                    <a:pt x="7" y="19"/>
                    <a:pt x="7" y="17"/>
                    <a:pt x="6" y="1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7"/>
                    <a:pt x="1" y="12"/>
                    <a:pt x="2" y="1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5"/>
                    <a:pt x="9" y="46"/>
                  </a:cubicBezTo>
                  <a:cubicBezTo>
                    <a:pt x="11" y="49"/>
                    <a:pt x="9" y="47"/>
                    <a:pt x="13" y="56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80"/>
                    <a:pt x="19" y="73"/>
                    <a:pt x="23" y="93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11"/>
                    <a:pt x="29" y="108"/>
                    <a:pt x="30" y="114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4"/>
                    <a:pt x="44" y="181"/>
                    <a:pt x="44" y="186"/>
                  </a:cubicBezTo>
                  <a:cubicBezTo>
                    <a:pt x="47" y="204"/>
                    <a:pt x="47" y="193"/>
                    <a:pt x="49" y="221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2" y="254"/>
                    <a:pt x="50" y="255"/>
                    <a:pt x="51" y="253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5" y="250"/>
                    <a:pt x="54" y="248"/>
                    <a:pt x="54" y="248"/>
                  </a:cubicBezTo>
                  <a:cubicBezTo>
                    <a:pt x="53" y="246"/>
                    <a:pt x="53" y="245"/>
                    <a:pt x="52" y="245"/>
                  </a:cubicBezTo>
                  <a:cubicBezTo>
                    <a:pt x="56" y="241"/>
                    <a:pt x="53" y="242"/>
                    <a:pt x="53" y="237"/>
                  </a:cubicBezTo>
                  <a:cubicBezTo>
                    <a:pt x="53" y="233"/>
                    <a:pt x="54" y="232"/>
                    <a:pt x="53" y="227"/>
                  </a:cubicBezTo>
                  <a:cubicBezTo>
                    <a:pt x="53" y="225"/>
                    <a:pt x="54" y="222"/>
                    <a:pt x="54" y="218"/>
                  </a:cubicBezTo>
                  <a:cubicBezTo>
                    <a:pt x="54" y="213"/>
                    <a:pt x="53" y="212"/>
                    <a:pt x="53" y="207"/>
                  </a:cubicBezTo>
                  <a:cubicBezTo>
                    <a:pt x="53" y="201"/>
                    <a:pt x="53" y="195"/>
                    <a:pt x="52" y="188"/>
                  </a:cubicBezTo>
                  <a:cubicBezTo>
                    <a:pt x="50" y="183"/>
                    <a:pt x="50" y="175"/>
                    <a:pt x="49" y="169"/>
                  </a:cubicBezTo>
                  <a:cubicBezTo>
                    <a:pt x="47" y="156"/>
                    <a:pt x="45" y="144"/>
                    <a:pt x="42" y="132"/>
                  </a:cubicBezTo>
                  <a:cubicBezTo>
                    <a:pt x="41" y="126"/>
                    <a:pt x="39" y="121"/>
                    <a:pt x="38" y="114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29" y="93"/>
                    <a:pt x="32" y="93"/>
                    <a:pt x="29" y="8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2" y="68"/>
                    <a:pt x="24" y="70"/>
                    <a:pt x="21" y="6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5" y="47"/>
                    <a:pt x="14" y="39"/>
                  </a:cubicBezTo>
                  <a:cubicBezTo>
                    <a:pt x="12" y="32"/>
                    <a:pt x="10" y="34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6" name="Freeform 89"/>
            <p:cNvSpPr>
              <a:spLocks/>
            </p:cNvSpPr>
            <p:nvPr/>
          </p:nvSpPr>
          <p:spPr bwMode="auto">
            <a:xfrm>
              <a:off x="4291374" y="6054325"/>
              <a:ext cx="77493" cy="172989"/>
            </a:xfrm>
            <a:custGeom>
              <a:avLst/>
              <a:gdLst>
                <a:gd name="T0" fmla="*/ 11 w 77"/>
                <a:gd name="T1" fmla="*/ 21 h 172"/>
                <a:gd name="T2" fmla="*/ 8 w 77"/>
                <a:gd name="T3" fmla="*/ 14 h 172"/>
                <a:gd name="T4" fmla="*/ 6 w 77"/>
                <a:gd name="T5" fmla="*/ 6 h 172"/>
                <a:gd name="T6" fmla="*/ 2 w 77"/>
                <a:gd name="T7" fmla="*/ 0 h 172"/>
                <a:gd name="T8" fmla="*/ 1 w 77"/>
                <a:gd name="T9" fmla="*/ 9 h 172"/>
                <a:gd name="T10" fmla="*/ 3 w 77"/>
                <a:gd name="T11" fmla="*/ 10 h 172"/>
                <a:gd name="T12" fmla="*/ 12 w 77"/>
                <a:gd name="T13" fmla="*/ 37 h 172"/>
                <a:gd name="T14" fmla="*/ 17 w 77"/>
                <a:gd name="T15" fmla="*/ 51 h 172"/>
                <a:gd name="T16" fmla="*/ 25 w 77"/>
                <a:gd name="T17" fmla="*/ 67 h 172"/>
                <a:gd name="T18" fmla="*/ 24 w 77"/>
                <a:gd name="T19" fmla="*/ 71 h 172"/>
                <a:gd name="T20" fmla="*/ 28 w 77"/>
                <a:gd name="T21" fmla="*/ 76 h 172"/>
                <a:gd name="T22" fmla="*/ 34 w 77"/>
                <a:gd name="T23" fmla="*/ 94 h 172"/>
                <a:gd name="T24" fmla="*/ 39 w 77"/>
                <a:gd name="T25" fmla="*/ 99 h 172"/>
                <a:gd name="T26" fmla="*/ 42 w 77"/>
                <a:gd name="T27" fmla="*/ 105 h 172"/>
                <a:gd name="T28" fmla="*/ 43 w 77"/>
                <a:gd name="T29" fmla="*/ 106 h 172"/>
                <a:gd name="T30" fmla="*/ 49 w 77"/>
                <a:gd name="T31" fmla="*/ 120 h 172"/>
                <a:gd name="T32" fmla="*/ 50 w 77"/>
                <a:gd name="T33" fmla="*/ 121 h 172"/>
                <a:gd name="T34" fmla="*/ 51 w 77"/>
                <a:gd name="T35" fmla="*/ 124 h 172"/>
                <a:gd name="T36" fmla="*/ 57 w 77"/>
                <a:gd name="T37" fmla="*/ 135 h 172"/>
                <a:gd name="T38" fmla="*/ 57 w 77"/>
                <a:gd name="T39" fmla="*/ 136 h 172"/>
                <a:gd name="T40" fmla="*/ 58 w 77"/>
                <a:gd name="T41" fmla="*/ 138 h 172"/>
                <a:gd name="T42" fmla="*/ 67 w 77"/>
                <a:gd name="T43" fmla="*/ 159 h 172"/>
                <a:gd name="T44" fmla="*/ 68 w 77"/>
                <a:gd name="T45" fmla="*/ 163 h 172"/>
                <a:gd name="T46" fmla="*/ 70 w 77"/>
                <a:gd name="T47" fmla="*/ 164 h 172"/>
                <a:gd name="T48" fmla="*/ 71 w 77"/>
                <a:gd name="T49" fmla="*/ 165 h 172"/>
                <a:gd name="T50" fmla="*/ 74 w 77"/>
                <a:gd name="T51" fmla="*/ 172 h 172"/>
                <a:gd name="T52" fmla="*/ 74 w 77"/>
                <a:gd name="T53" fmla="*/ 163 h 172"/>
                <a:gd name="T54" fmla="*/ 72 w 77"/>
                <a:gd name="T55" fmla="*/ 155 h 172"/>
                <a:gd name="T56" fmla="*/ 64 w 77"/>
                <a:gd name="T57" fmla="*/ 129 h 172"/>
                <a:gd name="T58" fmla="*/ 63 w 77"/>
                <a:gd name="T59" fmla="*/ 127 h 172"/>
                <a:gd name="T60" fmla="*/ 60 w 77"/>
                <a:gd name="T61" fmla="*/ 119 h 172"/>
                <a:gd name="T62" fmla="*/ 57 w 77"/>
                <a:gd name="T63" fmla="*/ 112 h 172"/>
                <a:gd name="T64" fmla="*/ 53 w 77"/>
                <a:gd name="T65" fmla="*/ 105 h 172"/>
                <a:gd name="T66" fmla="*/ 43 w 77"/>
                <a:gd name="T67" fmla="*/ 84 h 172"/>
                <a:gd name="T68" fmla="*/ 23 w 77"/>
                <a:gd name="T69" fmla="*/ 41 h 172"/>
                <a:gd name="T70" fmla="*/ 20 w 77"/>
                <a:gd name="T71" fmla="*/ 38 h 172"/>
                <a:gd name="T72" fmla="*/ 19 w 77"/>
                <a:gd name="T73" fmla="*/ 35 h 172"/>
                <a:gd name="T74" fmla="*/ 11 w 77"/>
                <a:gd name="T75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72">
                  <a:moveTo>
                    <a:pt x="11" y="21"/>
                  </a:moveTo>
                  <a:cubicBezTo>
                    <a:pt x="9" y="19"/>
                    <a:pt x="10" y="18"/>
                    <a:pt x="8" y="1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4"/>
                    <a:pt x="1" y="4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10" y="34"/>
                    <a:pt x="12" y="37"/>
                  </a:cubicBezTo>
                  <a:cubicBezTo>
                    <a:pt x="17" y="45"/>
                    <a:pt x="13" y="44"/>
                    <a:pt x="17" y="51"/>
                  </a:cubicBezTo>
                  <a:cubicBezTo>
                    <a:pt x="21" y="56"/>
                    <a:pt x="20" y="64"/>
                    <a:pt x="25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26" y="72"/>
                    <a:pt x="28" y="76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7" y="95"/>
                    <a:pt x="38" y="96"/>
                    <a:pt x="39" y="99"/>
                  </a:cubicBezTo>
                  <a:cubicBezTo>
                    <a:pt x="39" y="100"/>
                    <a:pt x="42" y="107"/>
                    <a:pt x="42" y="105"/>
                  </a:cubicBezTo>
                  <a:cubicBezTo>
                    <a:pt x="42" y="105"/>
                    <a:pt x="43" y="106"/>
                    <a:pt x="43" y="106"/>
                  </a:cubicBezTo>
                  <a:cubicBezTo>
                    <a:pt x="42" y="118"/>
                    <a:pt x="45" y="113"/>
                    <a:pt x="49" y="120"/>
                  </a:cubicBezTo>
                  <a:cubicBezTo>
                    <a:pt x="49" y="121"/>
                    <a:pt x="50" y="121"/>
                    <a:pt x="50" y="121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4" y="128"/>
                    <a:pt x="52" y="127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7"/>
                    <a:pt x="57" y="137"/>
                    <a:pt x="58" y="138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8" y="162"/>
                    <a:pt x="67" y="158"/>
                    <a:pt x="68" y="163"/>
                  </a:cubicBezTo>
                  <a:cubicBezTo>
                    <a:pt x="70" y="163"/>
                    <a:pt x="69" y="162"/>
                    <a:pt x="70" y="164"/>
                  </a:cubicBezTo>
                  <a:cubicBezTo>
                    <a:pt x="70" y="164"/>
                    <a:pt x="71" y="164"/>
                    <a:pt x="71" y="165"/>
                  </a:cubicBezTo>
                  <a:cubicBezTo>
                    <a:pt x="73" y="169"/>
                    <a:pt x="71" y="169"/>
                    <a:pt x="74" y="172"/>
                  </a:cubicBezTo>
                  <a:cubicBezTo>
                    <a:pt x="77" y="168"/>
                    <a:pt x="74" y="166"/>
                    <a:pt x="74" y="163"/>
                  </a:cubicBezTo>
                  <a:cubicBezTo>
                    <a:pt x="73" y="161"/>
                    <a:pt x="73" y="158"/>
                    <a:pt x="72" y="155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58" y="120"/>
                    <a:pt x="62" y="124"/>
                    <a:pt x="60" y="119"/>
                  </a:cubicBezTo>
                  <a:cubicBezTo>
                    <a:pt x="57" y="115"/>
                    <a:pt x="56" y="117"/>
                    <a:pt x="57" y="112"/>
                  </a:cubicBezTo>
                  <a:cubicBezTo>
                    <a:pt x="52" y="110"/>
                    <a:pt x="56" y="110"/>
                    <a:pt x="53" y="105"/>
                  </a:cubicBezTo>
                  <a:cubicBezTo>
                    <a:pt x="49" y="98"/>
                    <a:pt x="47" y="91"/>
                    <a:pt x="43" y="8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0" y="38"/>
                    <a:pt x="22" y="42"/>
                    <a:pt x="20" y="38"/>
                  </a:cubicBezTo>
                  <a:cubicBezTo>
                    <a:pt x="19" y="37"/>
                    <a:pt x="19" y="36"/>
                    <a:pt x="19" y="35"/>
                  </a:cubicBezTo>
                  <a:cubicBezTo>
                    <a:pt x="16" y="27"/>
                    <a:pt x="16" y="26"/>
                    <a:pt x="11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7" name="Freeform 90"/>
            <p:cNvSpPr>
              <a:spLocks/>
            </p:cNvSpPr>
            <p:nvPr/>
          </p:nvSpPr>
          <p:spPr bwMode="auto">
            <a:xfrm>
              <a:off x="4805644" y="4598400"/>
              <a:ext cx="36007" cy="135417"/>
            </a:xfrm>
            <a:custGeom>
              <a:avLst/>
              <a:gdLst>
                <a:gd name="T0" fmla="*/ 11 w 36"/>
                <a:gd name="T1" fmla="*/ 105 h 135"/>
                <a:gd name="T2" fmla="*/ 11 w 36"/>
                <a:gd name="T3" fmla="*/ 99 h 135"/>
                <a:gd name="T4" fmla="*/ 22 w 36"/>
                <a:gd name="T5" fmla="*/ 40 h 135"/>
                <a:gd name="T6" fmla="*/ 27 w 36"/>
                <a:gd name="T7" fmla="*/ 0 h 135"/>
                <a:gd name="T8" fmla="*/ 22 w 36"/>
                <a:gd name="T9" fmla="*/ 4 h 135"/>
                <a:gd name="T10" fmla="*/ 21 w 36"/>
                <a:gd name="T11" fmla="*/ 21 h 135"/>
                <a:gd name="T12" fmla="*/ 3 w 36"/>
                <a:gd name="T13" fmla="*/ 97 h 135"/>
                <a:gd name="T14" fmla="*/ 4 w 36"/>
                <a:gd name="T15" fmla="*/ 114 h 135"/>
                <a:gd name="T16" fmla="*/ 3 w 36"/>
                <a:gd name="T17" fmla="*/ 125 h 135"/>
                <a:gd name="T18" fmla="*/ 1 w 36"/>
                <a:gd name="T19" fmla="*/ 135 h 135"/>
                <a:gd name="T20" fmla="*/ 7 w 36"/>
                <a:gd name="T21" fmla="*/ 125 h 135"/>
                <a:gd name="T22" fmla="*/ 9 w 36"/>
                <a:gd name="T23" fmla="*/ 122 h 135"/>
                <a:gd name="T24" fmla="*/ 7 w 36"/>
                <a:gd name="T25" fmla="*/ 118 h 135"/>
                <a:gd name="T26" fmla="*/ 11 w 36"/>
                <a:gd name="T27" fmla="*/ 120 h 135"/>
                <a:gd name="T28" fmla="*/ 8 w 36"/>
                <a:gd name="T29" fmla="*/ 112 h 135"/>
                <a:gd name="T30" fmla="*/ 14 w 36"/>
                <a:gd name="T31" fmla="*/ 117 h 135"/>
                <a:gd name="T32" fmla="*/ 17 w 36"/>
                <a:gd name="T33" fmla="*/ 105 h 135"/>
                <a:gd name="T34" fmla="*/ 19 w 36"/>
                <a:gd name="T35" fmla="*/ 105 h 135"/>
                <a:gd name="T36" fmla="*/ 20 w 36"/>
                <a:gd name="T37" fmla="*/ 105 h 135"/>
                <a:gd name="T38" fmla="*/ 18 w 36"/>
                <a:gd name="T39" fmla="*/ 100 h 135"/>
                <a:gd name="T40" fmla="*/ 18 w 36"/>
                <a:gd name="T41" fmla="*/ 99 h 135"/>
                <a:gd name="T42" fmla="*/ 23 w 36"/>
                <a:gd name="T43" fmla="*/ 95 h 135"/>
                <a:gd name="T44" fmla="*/ 28 w 36"/>
                <a:gd name="T45" fmla="*/ 76 h 135"/>
                <a:gd name="T46" fmla="*/ 31 w 36"/>
                <a:gd name="T47" fmla="*/ 57 h 135"/>
                <a:gd name="T48" fmla="*/ 31 w 36"/>
                <a:gd name="T49" fmla="*/ 57 h 135"/>
                <a:gd name="T50" fmla="*/ 32 w 36"/>
                <a:gd name="T51" fmla="*/ 39 h 135"/>
                <a:gd name="T52" fmla="*/ 30 w 36"/>
                <a:gd name="T53" fmla="*/ 24 h 135"/>
                <a:gd name="T54" fmla="*/ 30 w 36"/>
                <a:gd name="T55" fmla="*/ 29 h 135"/>
                <a:gd name="T56" fmla="*/ 27 w 36"/>
                <a:gd name="T57" fmla="*/ 42 h 135"/>
                <a:gd name="T58" fmla="*/ 24 w 36"/>
                <a:gd name="T59" fmla="*/ 62 h 135"/>
                <a:gd name="T60" fmla="*/ 23 w 36"/>
                <a:gd name="T61" fmla="*/ 68 h 135"/>
                <a:gd name="T62" fmla="*/ 22 w 36"/>
                <a:gd name="T63" fmla="*/ 71 h 135"/>
                <a:gd name="T64" fmla="*/ 21 w 36"/>
                <a:gd name="T65" fmla="*/ 73 h 135"/>
                <a:gd name="T66" fmla="*/ 18 w 36"/>
                <a:gd name="T67" fmla="*/ 88 h 135"/>
                <a:gd name="T68" fmla="*/ 13 w 36"/>
                <a:gd name="T69" fmla="*/ 101 h 135"/>
                <a:gd name="T70" fmla="*/ 11 w 36"/>
                <a:gd name="T71" fmla="*/ 10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135">
                  <a:moveTo>
                    <a:pt x="11" y="105"/>
                  </a:moveTo>
                  <a:cubicBezTo>
                    <a:pt x="11" y="101"/>
                    <a:pt x="10" y="101"/>
                    <a:pt x="11" y="9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4"/>
                    <a:pt x="27" y="13"/>
                    <a:pt x="27" y="0"/>
                  </a:cubicBezTo>
                  <a:cubicBezTo>
                    <a:pt x="24" y="1"/>
                    <a:pt x="24" y="2"/>
                    <a:pt x="22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112"/>
                    <a:pt x="0" y="107"/>
                    <a:pt x="4" y="114"/>
                  </a:cubicBezTo>
                  <a:cubicBezTo>
                    <a:pt x="1" y="118"/>
                    <a:pt x="2" y="120"/>
                    <a:pt x="3" y="125"/>
                  </a:cubicBezTo>
                  <a:cubicBezTo>
                    <a:pt x="3" y="135"/>
                    <a:pt x="2" y="132"/>
                    <a:pt x="1" y="135"/>
                  </a:cubicBezTo>
                  <a:cubicBezTo>
                    <a:pt x="5" y="134"/>
                    <a:pt x="5" y="131"/>
                    <a:pt x="7" y="125"/>
                  </a:cubicBezTo>
                  <a:cubicBezTo>
                    <a:pt x="8" y="122"/>
                    <a:pt x="7" y="124"/>
                    <a:pt x="9" y="122"/>
                  </a:cubicBezTo>
                  <a:cubicBezTo>
                    <a:pt x="7" y="120"/>
                    <a:pt x="7" y="121"/>
                    <a:pt x="7" y="118"/>
                  </a:cubicBezTo>
                  <a:cubicBezTo>
                    <a:pt x="11" y="119"/>
                    <a:pt x="8" y="119"/>
                    <a:pt x="11" y="120"/>
                  </a:cubicBezTo>
                  <a:cubicBezTo>
                    <a:pt x="11" y="110"/>
                    <a:pt x="7" y="123"/>
                    <a:pt x="8" y="112"/>
                  </a:cubicBezTo>
                  <a:cubicBezTo>
                    <a:pt x="14" y="116"/>
                    <a:pt x="10" y="114"/>
                    <a:pt x="14" y="117"/>
                  </a:cubicBezTo>
                  <a:cubicBezTo>
                    <a:pt x="14" y="108"/>
                    <a:pt x="16" y="109"/>
                    <a:pt x="17" y="105"/>
                  </a:cubicBezTo>
                  <a:cubicBezTo>
                    <a:pt x="17" y="105"/>
                    <a:pt x="18" y="105"/>
                    <a:pt x="19" y="105"/>
                  </a:cubicBezTo>
                  <a:cubicBezTo>
                    <a:pt x="20" y="105"/>
                    <a:pt x="19" y="106"/>
                    <a:pt x="20" y="105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87"/>
                    <a:pt x="27" y="78"/>
                    <a:pt x="28" y="76"/>
                  </a:cubicBezTo>
                  <a:cubicBezTo>
                    <a:pt x="29" y="69"/>
                    <a:pt x="28" y="62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5"/>
                    <a:pt x="33" y="42"/>
                    <a:pt x="32" y="39"/>
                  </a:cubicBezTo>
                  <a:cubicBezTo>
                    <a:pt x="31" y="26"/>
                    <a:pt x="36" y="26"/>
                    <a:pt x="30" y="24"/>
                  </a:cubicBezTo>
                  <a:cubicBezTo>
                    <a:pt x="29" y="26"/>
                    <a:pt x="30" y="26"/>
                    <a:pt x="30" y="29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51"/>
                    <a:pt x="25" y="51"/>
                    <a:pt x="24" y="62"/>
                  </a:cubicBezTo>
                  <a:cubicBezTo>
                    <a:pt x="23" y="67"/>
                    <a:pt x="24" y="60"/>
                    <a:pt x="23" y="68"/>
                  </a:cubicBezTo>
                  <a:cubicBezTo>
                    <a:pt x="22" y="69"/>
                    <a:pt x="22" y="70"/>
                    <a:pt x="22" y="71"/>
                  </a:cubicBezTo>
                  <a:cubicBezTo>
                    <a:pt x="20" y="78"/>
                    <a:pt x="24" y="65"/>
                    <a:pt x="21" y="73"/>
                  </a:cubicBezTo>
                  <a:cubicBezTo>
                    <a:pt x="19" y="79"/>
                    <a:pt x="18" y="86"/>
                    <a:pt x="18" y="88"/>
                  </a:cubicBezTo>
                  <a:cubicBezTo>
                    <a:pt x="14" y="94"/>
                    <a:pt x="16" y="91"/>
                    <a:pt x="13" y="101"/>
                  </a:cubicBezTo>
                  <a:cubicBezTo>
                    <a:pt x="13" y="104"/>
                    <a:pt x="13" y="103"/>
                    <a:pt x="11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8" name="Freeform 91"/>
            <p:cNvSpPr>
              <a:spLocks/>
            </p:cNvSpPr>
            <p:nvPr/>
          </p:nvSpPr>
          <p:spPr bwMode="auto">
            <a:xfrm>
              <a:off x="4829909" y="5291139"/>
              <a:ext cx="21134" cy="126806"/>
            </a:xfrm>
            <a:custGeom>
              <a:avLst/>
              <a:gdLst>
                <a:gd name="T0" fmla="*/ 21 w 21"/>
                <a:gd name="T1" fmla="*/ 41 h 126"/>
                <a:gd name="T2" fmla="*/ 21 w 21"/>
                <a:gd name="T3" fmla="*/ 30 h 126"/>
                <a:gd name="T4" fmla="*/ 19 w 21"/>
                <a:gd name="T5" fmla="*/ 32 h 126"/>
                <a:gd name="T6" fmla="*/ 19 w 21"/>
                <a:gd name="T7" fmla="*/ 28 h 126"/>
                <a:gd name="T8" fmla="*/ 19 w 21"/>
                <a:gd name="T9" fmla="*/ 27 h 126"/>
                <a:gd name="T10" fmla="*/ 18 w 21"/>
                <a:gd name="T11" fmla="*/ 21 h 126"/>
                <a:gd name="T12" fmla="*/ 17 w 21"/>
                <a:gd name="T13" fmla="*/ 14 h 126"/>
                <a:gd name="T14" fmla="*/ 13 w 21"/>
                <a:gd name="T15" fmla="*/ 1 h 126"/>
                <a:gd name="T16" fmla="*/ 9 w 21"/>
                <a:gd name="T17" fmla="*/ 4 h 126"/>
                <a:gd name="T18" fmla="*/ 5 w 21"/>
                <a:gd name="T19" fmla="*/ 14 h 126"/>
                <a:gd name="T20" fmla="*/ 4 w 21"/>
                <a:gd name="T21" fmla="*/ 29 h 126"/>
                <a:gd name="T22" fmla="*/ 3 w 21"/>
                <a:gd name="T23" fmla="*/ 56 h 126"/>
                <a:gd name="T24" fmla="*/ 3 w 21"/>
                <a:gd name="T25" fmla="*/ 64 h 126"/>
                <a:gd name="T26" fmla="*/ 2 w 21"/>
                <a:gd name="T27" fmla="*/ 71 h 126"/>
                <a:gd name="T28" fmla="*/ 4 w 21"/>
                <a:gd name="T29" fmla="*/ 101 h 126"/>
                <a:gd name="T30" fmla="*/ 5 w 21"/>
                <a:gd name="T31" fmla="*/ 125 h 126"/>
                <a:gd name="T32" fmla="*/ 8 w 21"/>
                <a:gd name="T33" fmla="*/ 124 h 126"/>
                <a:gd name="T34" fmla="*/ 4 w 21"/>
                <a:gd name="T35" fmla="*/ 122 h 126"/>
                <a:gd name="T36" fmla="*/ 7 w 21"/>
                <a:gd name="T37" fmla="*/ 121 h 126"/>
                <a:gd name="T38" fmla="*/ 9 w 21"/>
                <a:gd name="T39" fmla="*/ 120 h 126"/>
                <a:gd name="T40" fmla="*/ 7 w 21"/>
                <a:gd name="T41" fmla="*/ 117 h 126"/>
                <a:gd name="T42" fmla="*/ 9 w 21"/>
                <a:gd name="T43" fmla="*/ 105 h 126"/>
                <a:gd name="T44" fmla="*/ 9 w 21"/>
                <a:gd name="T45" fmla="*/ 95 h 126"/>
                <a:gd name="T46" fmla="*/ 12 w 21"/>
                <a:gd name="T47" fmla="*/ 93 h 126"/>
                <a:gd name="T48" fmla="*/ 10 w 21"/>
                <a:gd name="T49" fmla="*/ 90 h 126"/>
                <a:gd name="T50" fmla="*/ 13 w 21"/>
                <a:gd name="T51" fmla="*/ 83 h 126"/>
                <a:gd name="T52" fmla="*/ 12 w 21"/>
                <a:gd name="T53" fmla="*/ 76 h 126"/>
                <a:gd name="T54" fmla="*/ 15 w 21"/>
                <a:gd name="T55" fmla="*/ 72 h 126"/>
                <a:gd name="T56" fmla="*/ 13 w 21"/>
                <a:gd name="T57" fmla="*/ 67 h 126"/>
                <a:gd name="T58" fmla="*/ 15 w 21"/>
                <a:gd name="T59" fmla="*/ 68 h 126"/>
                <a:gd name="T60" fmla="*/ 17 w 21"/>
                <a:gd name="T61" fmla="*/ 67 h 126"/>
                <a:gd name="T62" fmla="*/ 14 w 21"/>
                <a:gd name="T63" fmla="*/ 64 h 126"/>
                <a:gd name="T64" fmla="*/ 18 w 21"/>
                <a:gd name="T65" fmla="*/ 63 h 126"/>
                <a:gd name="T66" fmla="*/ 13 w 21"/>
                <a:gd name="T67" fmla="*/ 57 h 126"/>
                <a:gd name="T68" fmla="*/ 14 w 21"/>
                <a:gd name="T69" fmla="*/ 50 h 126"/>
                <a:gd name="T70" fmla="*/ 15 w 21"/>
                <a:gd name="T71" fmla="*/ 49 h 126"/>
                <a:gd name="T72" fmla="*/ 15 w 21"/>
                <a:gd name="T73" fmla="*/ 49 h 126"/>
                <a:gd name="T74" fmla="*/ 15 w 21"/>
                <a:gd name="T75" fmla="*/ 46 h 126"/>
                <a:gd name="T76" fmla="*/ 14 w 21"/>
                <a:gd name="T77" fmla="*/ 45 h 126"/>
                <a:gd name="T78" fmla="*/ 20 w 21"/>
                <a:gd name="T79" fmla="*/ 41 h 126"/>
                <a:gd name="T80" fmla="*/ 21 w 21"/>
                <a:gd name="T81" fmla="*/ 4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26">
                  <a:moveTo>
                    <a:pt x="21" y="4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18" y="31"/>
                    <a:pt x="20" y="29"/>
                    <a:pt x="19" y="32"/>
                  </a:cubicBezTo>
                  <a:cubicBezTo>
                    <a:pt x="19" y="29"/>
                    <a:pt x="18" y="31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21" y="22"/>
                    <a:pt x="19" y="24"/>
                    <a:pt x="18" y="21"/>
                  </a:cubicBezTo>
                  <a:cubicBezTo>
                    <a:pt x="17" y="17"/>
                    <a:pt x="19" y="18"/>
                    <a:pt x="17" y="14"/>
                  </a:cubicBezTo>
                  <a:cubicBezTo>
                    <a:pt x="15" y="11"/>
                    <a:pt x="13" y="13"/>
                    <a:pt x="13" y="1"/>
                  </a:cubicBezTo>
                  <a:cubicBezTo>
                    <a:pt x="11" y="1"/>
                    <a:pt x="10" y="0"/>
                    <a:pt x="9" y="4"/>
                  </a:cubicBezTo>
                  <a:cubicBezTo>
                    <a:pt x="8" y="7"/>
                    <a:pt x="9" y="11"/>
                    <a:pt x="5" y="14"/>
                  </a:cubicBezTo>
                  <a:cubicBezTo>
                    <a:pt x="5" y="22"/>
                    <a:pt x="7" y="24"/>
                    <a:pt x="4" y="29"/>
                  </a:cubicBezTo>
                  <a:cubicBezTo>
                    <a:pt x="1" y="35"/>
                    <a:pt x="2" y="48"/>
                    <a:pt x="3" y="5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6"/>
                    <a:pt x="2" y="68"/>
                    <a:pt x="2" y="71"/>
                  </a:cubicBezTo>
                  <a:cubicBezTo>
                    <a:pt x="2" y="79"/>
                    <a:pt x="4" y="100"/>
                    <a:pt x="4" y="101"/>
                  </a:cubicBezTo>
                  <a:cubicBezTo>
                    <a:pt x="4" y="102"/>
                    <a:pt x="0" y="124"/>
                    <a:pt x="5" y="125"/>
                  </a:cubicBezTo>
                  <a:cubicBezTo>
                    <a:pt x="9" y="126"/>
                    <a:pt x="8" y="124"/>
                    <a:pt x="8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2"/>
                    <a:pt x="6" y="121"/>
                    <a:pt x="7" y="121"/>
                  </a:cubicBezTo>
                  <a:cubicBezTo>
                    <a:pt x="9" y="120"/>
                    <a:pt x="8" y="121"/>
                    <a:pt x="9" y="120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0" y="112"/>
                    <a:pt x="9" y="112"/>
                    <a:pt x="9" y="105"/>
                  </a:cubicBezTo>
                  <a:cubicBezTo>
                    <a:pt x="9" y="99"/>
                    <a:pt x="11" y="102"/>
                    <a:pt x="9" y="95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7"/>
                    <a:pt x="13" y="86"/>
                    <a:pt x="13" y="83"/>
                  </a:cubicBezTo>
                  <a:cubicBezTo>
                    <a:pt x="13" y="80"/>
                    <a:pt x="12" y="81"/>
                    <a:pt x="12" y="76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66"/>
                    <a:pt x="15" y="72"/>
                    <a:pt x="13" y="67"/>
                  </a:cubicBezTo>
                  <a:cubicBezTo>
                    <a:pt x="14" y="67"/>
                    <a:pt x="15" y="68"/>
                    <a:pt x="15" y="68"/>
                  </a:cubicBezTo>
                  <a:cubicBezTo>
                    <a:pt x="17" y="68"/>
                    <a:pt x="16" y="68"/>
                    <a:pt x="17" y="67"/>
                  </a:cubicBezTo>
                  <a:cubicBezTo>
                    <a:pt x="16" y="66"/>
                    <a:pt x="15" y="66"/>
                    <a:pt x="14" y="64"/>
                  </a:cubicBezTo>
                  <a:cubicBezTo>
                    <a:pt x="19" y="64"/>
                    <a:pt x="17" y="64"/>
                    <a:pt x="18" y="63"/>
                  </a:cubicBezTo>
                  <a:cubicBezTo>
                    <a:pt x="14" y="60"/>
                    <a:pt x="18" y="62"/>
                    <a:pt x="13" y="57"/>
                  </a:cubicBezTo>
                  <a:cubicBezTo>
                    <a:pt x="15" y="52"/>
                    <a:pt x="13" y="53"/>
                    <a:pt x="14" y="50"/>
                  </a:cubicBezTo>
                  <a:cubicBezTo>
                    <a:pt x="14" y="50"/>
                    <a:pt x="15" y="50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5"/>
                    <a:pt x="15" y="48"/>
                    <a:pt x="15" y="46"/>
                  </a:cubicBezTo>
                  <a:cubicBezTo>
                    <a:pt x="12" y="41"/>
                    <a:pt x="15" y="49"/>
                    <a:pt x="14" y="45"/>
                  </a:cubicBezTo>
                  <a:cubicBezTo>
                    <a:pt x="16" y="43"/>
                    <a:pt x="17" y="42"/>
                    <a:pt x="20" y="41"/>
                  </a:cubicBezTo>
                  <a:lnTo>
                    <a:pt x="21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9" name="Freeform 92"/>
            <p:cNvSpPr>
              <a:spLocks/>
            </p:cNvSpPr>
            <p:nvPr/>
          </p:nvSpPr>
          <p:spPr bwMode="auto">
            <a:xfrm>
              <a:off x="4669445" y="5832806"/>
              <a:ext cx="28179" cy="147158"/>
            </a:xfrm>
            <a:custGeom>
              <a:avLst/>
              <a:gdLst>
                <a:gd name="T0" fmla="*/ 16 w 28"/>
                <a:gd name="T1" fmla="*/ 80 h 146"/>
                <a:gd name="T2" fmla="*/ 16 w 28"/>
                <a:gd name="T3" fmla="*/ 72 h 146"/>
                <a:gd name="T4" fmla="*/ 18 w 28"/>
                <a:gd name="T5" fmla="*/ 71 h 146"/>
                <a:gd name="T6" fmla="*/ 18 w 28"/>
                <a:gd name="T7" fmla="*/ 71 h 146"/>
                <a:gd name="T8" fmla="*/ 19 w 28"/>
                <a:gd name="T9" fmla="*/ 70 h 146"/>
                <a:gd name="T10" fmla="*/ 16 w 28"/>
                <a:gd name="T11" fmla="*/ 67 h 146"/>
                <a:gd name="T12" fmla="*/ 15 w 28"/>
                <a:gd name="T13" fmla="*/ 56 h 146"/>
                <a:gd name="T14" fmla="*/ 4 w 28"/>
                <a:gd name="T15" fmla="*/ 1 h 146"/>
                <a:gd name="T16" fmla="*/ 1 w 28"/>
                <a:gd name="T17" fmla="*/ 8 h 146"/>
                <a:gd name="T18" fmla="*/ 1 w 28"/>
                <a:gd name="T19" fmla="*/ 16 h 146"/>
                <a:gd name="T20" fmla="*/ 3 w 28"/>
                <a:gd name="T21" fmla="*/ 18 h 146"/>
                <a:gd name="T22" fmla="*/ 2 w 28"/>
                <a:gd name="T23" fmla="*/ 25 h 146"/>
                <a:gd name="T24" fmla="*/ 5 w 28"/>
                <a:gd name="T25" fmla="*/ 40 h 146"/>
                <a:gd name="T26" fmla="*/ 8 w 28"/>
                <a:gd name="T27" fmla="*/ 68 h 146"/>
                <a:gd name="T28" fmla="*/ 12 w 28"/>
                <a:gd name="T29" fmla="*/ 100 h 146"/>
                <a:gd name="T30" fmla="*/ 19 w 28"/>
                <a:gd name="T31" fmla="*/ 130 h 146"/>
                <a:gd name="T32" fmla="*/ 21 w 28"/>
                <a:gd name="T33" fmla="*/ 143 h 146"/>
                <a:gd name="T34" fmla="*/ 22 w 28"/>
                <a:gd name="T35" fmla="*/ 145 h 146"/>
                <a:gd name="T36" fmla="*/ 23 w 28"/>
                <a:gd name="T37" fmla="*/ 142 h 146"/>
                <a:gd name="T38" fmla="*/ 23 w 28"/>
                <a:gd name="T39" fmla="*/ 138 h 146"/>
                <a:gd name="T40" fmla="*/ 21 w 28"/>
                <a:gd name="T41" fmla="*/ 116 h 146"/>
                <a:gd name="T42" fmla="*/ 25 w 28"/>
                <a:gd name="T43" fmla="*/ 106 h 146"/>
                <a:gd name="T44" fmla="*/ 24 w 28"/>
                <a:gd name="T45" fmla="*/ 92 h 146"/>
                <a:gd name="T46" fmla="*/ 21 w 28"/>
                <a:gd name="T47" fmla="*/ 90 h 146"/>
                <a:gd name="T48" fmla="*/ 25 w 28"/>
                <a:gd name="T49" fmla="*/ 90 h 146"/>
                <a:gd name="T50" fmla="*/ 27 w 28"/>
                <a:gd name="T51" fmla="*/ 92 h 146"/>
                <a:gd name="T52" fmla="*/ 21 w 28"/>
                <a:gd name="T53" fmla="*/ 51 h 146"/>
                <a:gd name="T54" fmla="*/ 18 w 28"/>
                <a:gd name="T55" fmla="*/ 48 h 146"/>
                <a:gd name="T56" fmla="*/ 19 w 28"/>
                <a:gd name="T57" fmla="*/ 57 h 146"/>
                <a:gd name="T58" fmla="*/ 22 w 28"/>
                <a:gd name="T59" fmla="*/ 83 h 146"/>
                <a:gd name="T60" fmla="*/ 16 w 28"/>
                <a:gd name="T61" fmla="*/ 80 h 146"/>
                <a:gd name="T62" fmla="*/ 16 w 28"/>
                <a:gd name="T63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146">
                  <a:moveTo>
                    <a:pt x="16" y="80"/>
                  </a:moveTo>
                  <a:cubicBezTo>
                    <a:pt x="17" y="75"/>
                    <a:pt x="16" y="78"/>
                    <a:pt x="16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9" y="71"/>
                    <a:pt x="19" y="7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59"/>
                    <a:pt x="15" y="61"/>
                    <a:pt x="15" y="5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0"/>
                    <a:pt x="1" y="8"/>
                  </a:cubicBezTo>
                  <a:cubicBezTo>
                    <a:pt x="1" y="10"/>
                    <a:pt x="1" y="13"/>
                    <a:pt x="1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21"/>
                    <a:pt x="2" y="20"/>
                    <a:pt x="2" y="25"/>
                  </a:cubicBezTo>
                  <a:cubicBezTo>
                    <a:pt x="3" y="34"/>
                    <a:pt x="1" y="32"/>
                    <a:pt x="5" y="40"/>
                  </a:cubicBezTo>
                  <a:cubicBezTo>
                    <a:pt x="8" y="47"/>
                    <a:pt x="3" y="50"/>
                    <a:pt x="8" y="68"/>
                  </a:cubicBezTo>
                  <a:cubicBezTo>
                    <a:pt x="9" y="72"/>
                    <a:pt x="10" y="89"/>
                    <a:pt x="12" y="10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3"/>
                    <a:pt x="19" y="139"/>
                    <a:pt x="21" y="143"/>
                  </a:cubicBezTo>
                  <a:cubicBezTo>
                    <a:pt x="22" y="145"/>
                    <a:pt x="20" y="144"/>
                    <a:pt x="22" y="145"/>
                  </a:cubicBezTo>
                  <a:cubicBezTo>
                    <a:pt x="23" y="143"/>
                    <a:pt x="23" y="146"/>
                    <a:pt x="23" y="142"/>
                  </a:cubicBezTo>
                  <a:cubicBezTo>
                    <a:pt x="23" y="141"/>
                    <a:pt x="23" y="139"/>
                    <a:pt x="23" y="138"/>
                  </a:cubicBezTo>
                  <a:cubicBezTo>
                    <a:pt x="24" y="133"/>
                    <a:pt x="23" y="120"/>
                    <a:pt x="21" y="116"/>
                  </a:cubicBezTo>
                  <a:cubicBezTo>
                    <a:pt x="25" y="114"/>
                    <a:pt x="25" y="113"/>
                    <a:pt x="25" y="106"/>
                  </a:cubicBezTo>
                  <a:cubicBezTo>
                    <a:pt x="25" y="96"/>
                    <a:pt x="24" y="100"/>
                    <a:pt x="24" y="92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88"/>
                    <a:pt x="25" y="90"/>
                  </a:cubicBezTo>
                  <a:cubicBezTo>
                    <a:pt x="28" y="92"/>
                    <a:pt x="23" y="90"/>
                    <a:pt x="27" y="92"/>
                  </a:cubicBezTo>
                  <a:cubicBezTo>
                    <a:pt x="27" y="78"/>
                    <a:pt x="25" y="64"/>
                    <a:pt x="21" y="51"/>
                  </a:cubicBezTo>
                  <a:cubicBezTo>
                    <a:pt x="20" y="48"/>
                    <a:pt x="20" y="49"/>
                    <a:pt x="18" y="48"/>
                  </a:cubicBezTo>
                  <a:cubicBezTo>
                    <a:pt x="18" y="53"/>
                    <a:pt x="19" y="53"/>
                    <a:pt x="19" y="57"/>
                  </a:cubicBezTo>
                  <a:cubicBezTo>
                    <a:pt x="20" y="80"/>
                    <a:pt x="23" y="67"/>
                    <a:pt x="22" y="83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0" name="Freeform 93"/>
            <p:cNvSpPr>
              <a:spLocks/>
            </p:cNvSpPr>
            <p:nvPr/>
          </p:nvSpPr>
          <p:spPr bwMode="auto">
            <a:xfrm>
              <a:off x="4499587" y="4522473"/>
              <a:ext cx="21134" cy="132286"/>
            </a:xfrm>
            <a:custGeom>
              <a:avLst/>
              <a:gdLst>
                <a:gd name="T0" fmla="*/ 14 w 21"/>
                <a:gd name="T1" fmla="*/ 25 h 131"/>
                <a:gd name="T2" fmla="*/ 15 w 21"/>
                <a:gd name="T3" fmla="*/ 18 h 131"/>
                <a:gd name="T4" fmla="*/ 14 w 21"/>
                <a:gd name="T5" fmla="*/ 0 h 131"/>
                <a:gd name="T6" fmla="*/ 11 w 21"/>
                <a:gd name="T7" fmla="*/ 1 h 131"/>
                <a:gd name="T8" fmla="*/ 3 w 21"/>
                <a:gd name="T9" fmla="*/ 74 h 131"/>
                <a:gd name="T10" fmla="*/ 2 w 21"/>
                <a:gd name="T11" fmla="*/ 87 h 131"/>
                <a:gd name="T12" fmla="*/ 2 w 21"/>
                <a:gd name="T13" fmla="*/ 117 h 131"/>
                <a:gd name="T14" fmla="*/ 4 w 21"/>
                <a:gd name="T15" fmla="*/ 120 h 131"/>
                <a:gd name="T16" fmla="*/ 3 w 21"/>
                <a:gd name="T17" fmla="*/ 121 h 131"/>
                <a:gd name="T18" fmla="*/ 2 w 21"/>
                <a:gd name="T19" fmla="*/ 121 h 131"/>
                <a:gd name="T20" fmla="*/ 4 w 21"/>
                <a:gd name="T21" fmla="*/ 131 h 131"/>
                <a:gd name="T22" fmla="*/ 5 w 21"/>
                <a:gd name="T23" fmla="*/ 131 h 131"/>
                <a:gd name="T24" fmla="*/ 6 w 21"/>
                <a:gd name="T25" fmla="*/ 130 h 131"/>
                <a:gd name="T26" fmla="*/ 9 w 21"/>
                <a:gd name="T27" fmla="*/ 116 h 131"/>
                <a:gd name="T28" fmla="*/ 9 w 21"/>
                <a:gd name="T29" fmla="*/ 112 h 131"/>
                <a:gd name="T30" fmla="*/ 11 w 21"/>
                <a:gd name="T31" fmla="*/ 101 h 131"/>
                <a:gd name="T32" fmla="*/ 13 w 21"/>
                <a:gd name="T33" fmla="*/ 99 h 131"/>
                <a:gd name="T34" fmla="*/ 13 w 21"/>
                <a:gd name="T35" fmla="*/ 96 h 131"/>
                <a:gd name="T36" fmla="*/ 14 w 21"/>
                <a:gd name="T37" fmla="*/ 88 h 131"/>
                <a:gd name="T38" fmla="*/ 15 w 21"/>
                <a:gd name="T39" fmla="*/ 72 h 131"/>
                <a:gd name="T40" fmla="*/ 17 w 21"/>
                <a:gd name="T41" fmla="*/ 70 h 131"/>
                <a:gd name="T42" fmla="*/ 19 w 21"/>
                <a:gd name="T43" fmla="*/ 55 h 131"/>
                <a:gd name="T44" fmla="*/ 18 w 21"/>
                <a:gd name="T45" fmla="*/ 49 h 131"/>
                <a:gd name="T46" fmla="*/ 16 w 21"/>
                <a:gd name="T47" fmla="*/ 40 h 131"/>
                <a:gd name="T48" fmla="*/ 18 w 21"/>
                <a:gd name="T49" fmla="*/ 32 h 131"/>
                <a:gd name="T50" fmla="*/ 18 w 21"/>
                <a:gd name="T51" fmla="*/ 29 h 131"/>
                <a:gd name="T52" fmla="*/ 18 w 21"/>
                <a:gd name="T53" fmla="*/ 26 h 131"/>
                <a:gd name="T54" fmla="*/ 14 w 21"/>
                <a:gd name="T55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31">
                  <a:moveTo>
                    <a:pt x="14" y="25"/>
                  </a:moveTo>
                  <a:cubicBezTo>
                    <a:pt x="14" y="23"/>
                    <a:pt x="15" y="20"/>
                    <a:pt x="15" y="1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82"/>
                    <a:pt x="4" y="79"/>
                    <a:pt x="2" y="87"/>
                  </a:cubicBezTo>
                  <a:cubicBezTo>
                    <a:pt x="0" y="93"/>
                    <a:pt x="2" y="110"/>
                    <a:pt x="2" y="117"/>
                  </a:cubicBezTo>
                  <a:cubicBezTo>
                    <a:pt x="5" y="120"/>
                    <a:pt x="3" y="117"/>
                    <a:pt x="4" y="120"/>
                  </a:cubicBezTo>
                  <a:cubicBezTo>
                    <a:pt x="1" y="122"/>
                    <a:pt x="7" y="119"/>
                    <a:pt x="3" y="121"/>
                  </a:cubicBezTo>
                  <a:cubicBezTo>
                    <a:pt x="2" y="121"/>
                    <a:pt x="4" y="120"/>
                    <a:pt x="2" y="121"/>
                  </a:cubicBezTo>
                  <a:cubicBezTo>
                    <a:pt x="3" y="127"/>
                    <a:pt x="4" y="125"/>
                    <a:pt x="4" y="131"/>
                  </a:cubicBezTo>
                  <a:cubicBezTo>
                    <a:pt x="6" y="131"/>
                    <a:pt x="4" y="131"/>
                    <a:pt x="5" y="131"/>
                  </a:cubicBezTo>
                  <a:cubicBezTo>
                    <a:pt x="5" y="131"/>
                    <a:pt x="6" y="130"/>
                    <a:pt x="6" y="130"/>
                  </a:cubicBezTo>
                  <a:cubicBezTo>
                    <a:pt x="10" y="127"/>
                    <a:pt x="7" y="125"/>
                    <a:pt x="9" y="116"/>
                  </a:cubicBezTo>
                  <a:cubicBezTo>
                    <a:pt x="9" y="113"/>
                    <a:pt x="9" y="114"/>
                    <a:pt x="9" y="112"/>
                  </a:cubicBezTo>
                  <a:cubicBezTo>
                    <a:pt x="10" y="102"/>
                    <a:pt x="12" y="111"/>
                    <a:pt x="11" y="101"/>
                  </a:cubicBezTo>
                  <a:cubicBezTo>
                    <a:pt x="12" y="101"/>
                    <a:pt x="13" y="99"/>
                    <a:pt x="13" y="99"/>
                  </a:cubicBezTo>
                  <a:cubicBezTo>
                    <a:pt x="13" y="99"/>
                    <a:pt x="13" y="96"/>
                    <a:pt x="13" y="96"/>
                  </a:cubicBezTo>
                  <a:cubicBezTo>
                    <a:pt x="13" y="93"/>
                    <a:pt x="14" y="90"/>
                    <a:pt x="14" y="88"/>
                  </a:cubicBezTo>
                  <a:cubicBezTo>
                    <a:pt x="15" y="82"/>
                    <a:pt x="14" y="78"/>
                    <a:pt x="15" y="72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49"/>
                    <a:pt x="19" y="50"/>
                    <a:pt x="18" y="49"/>
                  </a:cubicBezTo>
                  <a:cubicBezTo>
                    <a:pt x="17" y="43"/>
                    <a:pt x="21" y="45"/>
                    <a:pt x="16" y="40"/>
                  </a:cubicBezTo>
                  <a:cubicBezTo>
                    <a:pt x="17" y="35"/>
                    <a:pt x="18" y="39"/>
                    <a:pt x="18" y="32"/>
                  </a:cubicBezTo>
                  <a:cubicBezTo>
                    <a:pt x="17" y="28"/>
                    <a:pt x="17" y="31"/>
                    <a:pt x="18" y="29"/>
                  </a:cubicBezTo>
                  <a:cubicBezTo>
                    <a:pt x="18" y="26"/>
                    <a:pt x="18" y="30"/>
                    <a:pt x="18" y="26"/>
                  </a:cubicBezTo>
                  <a:cubicBezTo>
                    <a:pt x="15" y="24"/>
                    <a:pt x="17" y="24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1" name="Freeform 94"/>
            <p:cNvSpPr>
              <a:spLocks/>
            </p:cNvSpPr>
            <p:nvPr/>
          </p:nvSpPr>
          <p:spPr bwMode="auto">
            <a:xfrm>
              <a:off x="3366156" y="5860985"/>
              <a:ext cx="39921" cy="133851"/>
            </a:xfrm>
            <a:custGeom>
              <a:avLst/>
              <a:gdLst>
                <a:gd name="T0" fmla="*/ 14 w 40"/>
                <a:gd name="T1" fmla="*/ 25 h 133"/>
                <a:gd name="T2" fmla="*/ 12 w 40"/>
                <a:gd name="T3" fmla="*/ 26 h 133"/>
                <a:gd name="T4" fmla="*/ 3 w 40"/>
                <a:gd name="T5" fmla="*/ 1 h 133"/>
                <a:gd name="T6" fmla="*/ 1 w 40"/>
                <a:gd name="T7" fmla="*/ 5 h 133"/>
                <a:gd name="T8" fmla="*/ 3 w 40"/>
                <a:gd name="T9" fmla="*/ 14 h 133"/>
                <a:gd name="T10" fmla="*/ 9 w 40"/>
                <a:gd name="T11" fmla="*/ 34 h 133"/>
                <a:gd name="T12" fmla="*/ 12 w 40"/>
                <a:gd name="T13" fmla="*/ 53 h 133"/>
                <a:gd name="T14" fmla="*/ 17 w 40"/>
                <a:gd name="T15" fmla="*/ 68 h 133"/>
                <a:gd name="T16" fmla="*/ 23 w 40"/>
                <a:gd name="T17" fmla="*/ 84 h 133"/>
                <a:gd name="T18" fmla="*/ 32 w 40"/>
                <a:gd name="T19" fmla="*/ 113 h 133"/>
                <a:gd name="T20" fmla="*/ 32 w 40"/>
                <a:gd name="T21" fmla="*/ 113 h 133"/>
                <a:gd name="T22" fmla="*/ 32 w 40"/>
                <a:gd name="T23" fmla="*/ 114 h 133"/>
                <a:gd name="T24" fmla="*/ 36 w 40"/>
                <a:gd name="T25" fmla="*/ 130 h 133"/>
                <a:gd name="T26" fmla="*/ 37 w 40"/>
                <a:gd name="T27" fmla="*/ 133 h 133"/>
                <a:gd name="T28" fmla="*/ 40 w 40"/>
                <a:gd name="T29" fmla="*/ 132 h 133"/>
                <a:gd name="T30" fmla="*/ 38 w 40"/>
                <a:gd name="T31" fmla="*/ 112 h 133"/>
                <a:gd name="T32" fmla="*/ 34 w 40"/>
                <a:gd name="T33" fmla="*/ 94 h 133"/>
                <a:gd name="T34" fmla="*/ 33 w 40"/>
                <a:gd name="T35" fmla="*/ 86 h 133"/>
                <a:gd name="T36" fmla="*/ 34 w 40"/>
                <a:gd name="T37" fmla="*/ 70 h 133"/>
                <a:gd name="T38" fmla="*/ 30 w 40"/>
                <a:gd name="T39" fmla="*/ 68 h 133"/>
                <a:gd name="T40" fmla="*/ 30 w 40"/>
                <a:gd name="T41" fmla="*/ 60 h 133"/>
                <a:gd name="T42" fmla="*/ 23 w 40"/>
                <a:gd name="T43" fmla="*/ 40 h 133"/>
                <a:gd name="T44" fmla="*/ 24 w 40"/>
                <a:gd name="T45" fmla="*/ 48 h 133"/>
                <a:gd name="T46" fmla="*/ 19 w 40"/>
                <a:gd name="T47" fmla="*/ 45 h 133"/>
                <a:gd name="T48" fmla="*/ 18 w 40"/>
                <a:gd name="T49" fmla="*/ 40 h 133"/>
                <a:gd name="T50" fmla="*/ 16 w 40"/>
                <a:gd name="T51" fmla="*/ 38 h 133"/>
                <a:gd name="T52" fmla="*/ 14 w 40"/>
                <a:gd name="T53" fmla="*/ 31 h 133"/>
                <a:gd name="T54" fmla="*/ 14 w 40"/>
                <a:gd name="T55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133">
                  <a:moveTo>
                    <a:pt x="14" y="25"/>
                  </a:moveTo>
                  <a:cubicBezTo>
                    <a:pt x="13" y="25"/>
                    <a:pt x="12" y="25"/>
                    <a:pt x="12" y="26"/>
                  </a:cubicBezTo>
                  <a:cubicBezTo>
                    <a:pt x="12" y="16"/>
                    <a:pt x="1" y="7"/>
                    <a:pt x="3" y="1"/>
                  </a:cubicBezTo>
                  <a:cubicBezTo>
                    <a:pt x="1" y="2"/>
                    <a:pt x="0" y="0"/>
                    <a:pt x="1" y="5"/>
                  </a:cubicBezTo>
                  <a:cubicBezTo>
                    <a:pt x="1" y="8"/>
                    <a:pt x="2" y="9"/>
                    <a:pt x="3" y="14"/>
                  </a:cubicBezTo>
                  <a:cubicBezTo>
                    <a:pt x="4" y="21"/>
                    <a:pt x="7" y="27"/>
                    <a:pt x="9" y="34"/>
                  </a:cubicBezTo>
                  <a:cubicBezTo>
                    <a:pt x="11" y="41"/>
                    <a:pt x="11" y="45"/>
                    <a:pt x="12" y="53"/>
                  </a:cubicBezTo>
                  <a:cubicBezTo>
                    <a:pt x="14" y="64"/>
                    <a:pt x="14" y="55"/>
                    <a:pt x="17" y="68"/>
                  </a:cubicBezTo>
                  <a:cubicBezTo>
                    <a:pt x="19" y="74"/>
                    <a:pt x="20" y="71"/>
                    <a:pt x="23" y="84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1"/>
                    <a:pt x="37" y="132"/>
                    <a:pt x="37" y="133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28"/>
                    <a:pt x="39" y="115"/>
                    <a:pt x="38" y="112"/>
                  </a:cubicBezTo>
                  <a:cubicBezTo>
                    <a:pt x="36" y="106"/>
                    <a:pt x="35" y="101"/>
                    <a:pt x="34" y="94"/>
                  </a:cubicBezTo>
                  <a:cubicBezTo>
                    <a:pt x="35" y="90"/>
                    <a:pt x="39" y="89"/>
                    <a:pt x="33" y="86"/>
                  </a:cubicBezTo>
                  <a:cubicBezTo>
                    <a:pt x="33" y="80"/>
                    <a:pt x="34" y="75"/>
                    <a:pt x="34" y="7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2"/>
                    <a:pt x="31" y="66"/>
                    <a:pt x="30" y="60"/>
                  </a:cubicBezTo>
                  <a:cubicBezTo>
                    <a:pt x="27" y="40"/>
                    <a:pt x="30" y="40"/>
                    <a:pt x="23" y="40"/>
                  </a:cubicBezTo>
                  <a:cubicBezTo>
                    <a:pt x="23" y="45"/>
                    <a:pt x="23" y="44"/>
                    <a:pt x="24" y="48"/>
                  </a:cubicBezTo>
                  <a:cubicBezTo>
                    <a:pt x="19" y="46"/>
                    <a:pt x="22" y="45"/>
                    <a:pt x="19" y="45"/>
                  </a:cubicBezTo>
                  <a:cubicBezTo>
                    <a:pt x="19" y="42"/>
                    <a:pt x="19" y="42"/>
                    <a:pt x="18" y="40"/>
                  </a:cubicBezTo>
                  <a:cubicBezTo>
                    <a:pt x="18" y="35"/>
                    <a:pt x="16" y="36"/>
                    <a:pt x="16" y="38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28"/>
                    <a:pt x="16" y="26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2" name="Freeform 95"/>
            <p:cNvSpPr>
              <a:spLocks noEditPoints="1"/>
            </p:cNvSpPr>
            <p:nvPr/>
          </p:nvSpPr>
          <p:spPr bwMode="auto">
            <a:xfrm>
              <a:off x="4517590" y="4873930"/>
              <a:ext cx="25831" cy="130720"/>
            </a:xfrm>
            <a:custGeom>
              <a:avLst/>
              <a:gdLst>
                <a:gd name="T0" fmla="*/ 17 w 26"/>
                <a:gd name="T1" fmla="*/ 28 h 130"/>
                <a:gd name="T2" fmla="*/ 17 w 26"/>
                <a:gd name="T3" fmla="*/ 23 h 130"/>
                <a:gd name="T4" fmla="*/ 17 w 26"/>
                <a:gd name="T5" fmla="*/ 28 h 130"/>
                <a:gd name="T6" fmla="*/ 19 w 26"/>
                <a:gd name="T7" fmla="*/ 10 h 130"/>
                <a:gd name="T8" fmla="*/ 18 w 26"/>
                <a:gd name="T9" fmla="*/ 11 h 130"/>
                <a:gd name="T10" fmla="*/ 18 w 26"/>
                <a:gd name="T11" fmla="*/ 8 h 130"/>
                <a:gd name="T12" fmla="*/ 19 w 26"/>
                <a:gd name="T13" fmla="*/ 10 h 130"/>
                <a:gd name="T14" fmla="*/ 21 w 26"/>
                <a:gd name="T15" fmla="*/ 12 h 130"/>
                <a:gd name="T16" fmla="*/ 23 w 26"/>
                <a:gd name="T17" fmla="*/ 5 h 130"/>
                <a:gd name="T18" fmla="*/ 17 w 26"/>
                <a:gd name="T19" fmla="*/ 6 h 130"/>
                <a:gd name="T20" fmla="*/ 15 w 26"/>
                <a:gd name="T21" fmla="*/ 0 h 130"/>
                <a:gd name="T22" fmla="*/ 12 w 26"/>
                <a:gd name="T23" fmla="*/ 22 h 130"/>
                <a:gd name="T24" fmla="*/ 10 w 26"/>
                <a:gd name="T25" fmla="*/ 40 h 130"/>
                <a:gd name="T26" fmla="*/ 8 w 26"/>
                <a:gd name="T27" fmla="*/ 61 h 130"/>
                <a:gd name="T28" fmla="*/ 7 w 26"/>
                <a:gd name="T29" fmla="*/ 71 h 130"/>
                <a:gd name="T30" fmla="*/ 7 w 26"/>
                <a:gd name="T31" fmla="*/ 73 h 130"/>
                <a:gd name="T32" fmla="*/ 6 w 26"/>
                <a:gd name="T33" fmla="*/ 89 h 130"/>
                <a:gd name="T34" fmla="*/ 4 w 26"/>
                <a:gd name="T35" fmla="*/ 91 h 130"/>
                <a:gd name="T36" fmla="*/ 3 w 26"/>
                <a:gd name="T37" fmla="*/ 103 h 130"/>
                <a:gd name="T38" fmla="*/ 5 w 26"/>
                <a:gd name="T39" fmla="*/ 106 h 130"/>
                <a:gd name="T40" fmla="*/ 6 w 26"/>
                <a:gd name="T41" fmla="*/ 109 h 130"/>
                <a:gd name="T42" fmla="*/ 4 w 26"/>
                <a:gd name="T43" fmla="*/ 118 h 130"/>
                <a:gd name="T44" fmla="*/ 3 w 26"/>
                <a:gd name="T45" fmla="*/ 126 h 130"/>
                <a:gd name="T46" fmla="*/ 1 w 26"/>
                <a:gd name="T47" fmla="*/ 128 h 130"/>
                <a:gd name="T48" fmla="*/ 0 w 26"/>
                <a:gd name="T49" fmla="*/ 128 h 130"/>
                <a:gd name="T50" fmla="*/ 3 w 26"/>
                <a:gd name="T51" fmla="*/ 129 h 130"/>
                <a:gd name="T52" fmla="*/ 6 w 26"/>
                <a:gd name="T53" fmla="*/ 124 h 130"/>
                <a:gd name="T54" fmla="*/ 6 w 26"/>
                <a:gd name="T55" fmla="*/ 123 h 130"/>
                <a:gd name="T56" fmla="*/ 7 w 26"/>
                <a:gd name="T57" fmla="*/ 123 h 130"/>
                <a:gd name="T58" fmla="*/ 9 w 26"/>
                <a:gd name="T59" fmla="*/ 121 h 130"/>
                <a:gd name="T60" fmla="*/ 7 w 26"/>
                <a:gd name="T61" fmla="*/ 120 h 130"/>
                <a:gd name="T62" fmla="*/ 6 w 26"/>
                <a:gd name="T63" fmla="*/ 119 h 130"/>
                <a:gd name="T64" fmla="*/ 8 w 26"/>
                <a:gd name="T65" fmla="*/ 111 h 130"/>
                <a:gd name="T66" fmla="*/ 9 w 26"/>
                <a:gd name="T67" fmla="*/ 101 h 130"/>
                <a:gd name="T68" fmla="*/ 11 w 26"/>
                <a:gd name="T69" fmla="*/ 84 h 130"/>
                <a:gd name="T70" fmla="*/ 16 w 26"/>
                <a:gd name="T71" fmla="*/ 82 h 130"/>
                <a:gd name="T72" fmla="*/ 12 w 26"/>
                <a:gd name="T73" fmla="*/ 76 h 130"/>
                <a:gd name="T74" fmla="*/ 15 w 26"/>
                <a:gd name="T75" fmla="*/ 73 h 130"/>
                <a:gd name="T76" fmla="*/ 15 w 26"/>
                <a:gd name="T77" fmla="*/ 64 h 130"/>
                <a:gd name="T78" fmla="*/ 15 w 26"/>
                <a:gd name="T79" fmla="*/ 63 h 130"/>
                <a:gd name="T80" fmla="*/ 17 w 26"/>
                <a:gd name="T81" fmla="*/ 62 h 130"/>
                <a:gd name="T82" fmla="*/ 19 w 26"/>
                <a:gd name="T83" fmla="*/ 62 h 130"/>
                <a:gd name="T84" fmla="*/ 19 w 26"/>
                <a:gd name="T85" fmla="*/ 63 h 130"/>
                <a:gd name="T86" fmla="*/ 19 w 26"/>
                <a:gd name="T87" fmla="*/ 63 h 130"/>
                <a:gd name="T88" fmla="*/ 21 w 26"/>
                <a:gd name="T89" fmla="*/ 66 h 130"/>
                <a:gd name="T90" fmla="*/ 22 w 26"/>
                <a:gd name="T91" fmla="*/ 57 h 130"/>
                <a:gd name="T92" fmla="*/ 25 w 26"/>
                <a:gd name="T93" fmla="*/ 49 h 130"/>
                <a:gd name="T94" fmla="*/ 22 w 26"/>
                <a:gd name="T95" fmla="*/ 51 h 130"/>
                <a:gd name="T96" fmla="*/ 19 w 26"/>
                <a:gd name="T97" fmla="*/ 47 h 130"/>
                <a:gd name="T98" fmla="*/ 23 w 26"/>
                <a:gd name="T99" fmla="*/ 34 h 130"/>
                <a:gd name="T100" fmla="*/ 24 w 26"/>
                <a:gd name="T101" fmla="*/ 26 h 130"/>
                <a:gd name="T102" fmla="*/ 24 w 26"/>
                <a:gd name="T103" fmla="*/ 24 h 130"/>
                <a:gd name="T104" fmla="*/ 26 w 26"/>
                <a:gd name="T105" fmla="*/ 15 h 130"/>
                <a:gd name="T106" fmla="*/ 23 w 26"/>
                <a:gd name="T107" fmla="*/ 16 h 130"/>
                <a:gd name="T108" fmla="*/ 23 w 26"/>
                <a:gd name="T109" fmla="*/ 17 h 130"/>
                <a:gd name="T110" fmla="*/ 23 w 26"/>
                <a:gd name="T111" fmla="*/ 11 h 130"/>
                <a:gd name="T112" fmla="*/ 21 w 26"/>
                <a:gd name="T113" fmla="*/ 11 h 130"/>
                <a:gd name="T114" fmla="*/ 21 w 26"/>
                <a:gd name="T115" fmla="*/ 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30">
                  <a:moveTo>
                    <a:pt x="17" y="28"/>
                  </a:moveTo>
                  <a:cubicBezTo>
                    <a:pt x="15" y="26"/>
                    <a:pt x="15" y="26"/>
                    <a:pt x="17" y="23"/>
                  </a:cubicBezTo>
                  <a:cubicBezTo>
                    <a:pt x="19" y="24"/>
                    <a:pt x="18" y="25"/>
                    <a:pt x="17" y="28"/>
                  </a:cubicBezTo>
                  <a:close/>
                  <a:moveTo>
                    <a:pt x="19" y="10"/>
                  </a:moveTo>
                  <a:cubicBezTo>
                    <a:pt x="19" y="15"/>
                    <a:pt x="20" y="9"/>
                    <a:pt x="18" y="11"/>
                  </a:cubicBezTo>
                  <a:cubicBezTo>
                    <a:pt x="18" y="11"/>
                    <a:pt x="17" y="11"/>
                    <a:pt x="18" y="8"/>
                  </a:cubicBezTo>
                  <a:cubicBezTo>
                    <a:pt x="19" y="9"/>
                    <a:pt x="19" y="8"/>
                    <a:pt x="19" y="10"/>
                  </a:cubicBezTo>
                  <a:close/>
                  <a:moveTo>
                    <a:pt x="21" y="12"/>
                  </a:moveTo>
                  <a:cubicBezTo>
                    <a:pt x="22" y="11"/>
                    <a:pt x="23" y="7"/>
                    <a:pt x="23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0"/>
                    <a:pt x="18" y="2"/>
                    <a:pt x="15" y="0"/>
                  </a:cubicBezTo>
                  <a:cubicBezTo>
                    <a:pt x="12" y="5"/>
                    <a:pt x="13" y="14"/>
                    <a:pt x="12" y="22"/>
                  </a:cubicBezTo>
                  <a:cubicBezTo>
                    <a:pt x="10" y="33"/>
                    <a:pt x="13" y="28"/>
                    <a:pt x="10" y="4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8"/>
                    <a:pt x="8" y="61"/>
                    <a:pt x="7" y="71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83"/>
                    <a:pt x="4" y="80"/>
                    <a:pt x="6" y="89"/>
                  </a:cubicBezTo>
                  <a:cubicBezTo>
                    <a:pt x="4" y="90"/>
                    <a:pt x="4" y="87"/>
                    <a:pt x="4" y="91"/>
                  </a:cubicBezTo>
                  <a:cubicBezTo>
                    <a:pt x="4" y="94"/>
                    <a:pt x="5" y="99"/>
                    <a:pt x="3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5" y="107"/>
                    <a:pt x="6" y="109"/>
                  </a:cubicBezTo>
                  <a:cubicBezTo>
                    <a:pt x="2" y="113"/>
                    <a:pt x="5" y="112"/>
                    <a:pt x="4" y="118"/>
                  </a:cubicBezTo>
                  <a:cubicBezTo>
                    <a:pt x="2" y="124"/>
                    <a:pt x="2" y="118"/>
                    <a:pt x="3" y="126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7"/>
                    <a:pt x="0" y="128"/>
                    <a:pt x="0" y="128"/>
                  </a:cubicBezTo>
                  <a:cubicBezTo>
                    <a:pt x="1" y="129"/>
                    <a:pt x="1" y="130"/>
                    <a:pt x="3" y="129"/>
                  </a:cubicBezTo>
                  <a:cubicBezTo>
                    <a:pt x="5" y="129"/>
                    <a:pt x="6" y="124"/>
                    <a:pt x="6" y="124"/>
                  </a:cubicBezTo>
                  <a:cubicBezTo>
                    <a:pt x="6" y="124"/>
                    <a:pt x="6" y="123"/>
                    <a:pt x="6" y="123"/>
                  </a:cubicBezTo>
                  <a:cubicBezTo>
                    <a:pt x="6" y="123"/>
                    <a:pt x="7" y="123"/>
                    <a:pt x="7" y="123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0"/>
                    <a:pt x="7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2"/>
                    <a:pt x="7" y="116"/>
                    <a:pt x="8" y="111"/>
                  </a:cubicBezTo>
                  <a:cubicBezTo>
                    <a:pt x="9" y="108"/>
                    <a:pt x="8" y="105"/>
                    <a:pt x="9" y="101"/>
                  </a:cubicBezTo>
                  <a:cubicBezTo>
                    <a:pt x="9" y="95"/>
                    <a:pt x="12" y="99"/>
                    <a:pt x="11" y="84"/>
                  </a:cubicBezTo>
                  <a:cubicBezTo>
                    <a:pt x="15" y="83"/>
                    <a:pt x="12" y="83"/>
                    <a:pt x="16" y="82"/>
                  </a:cubicBezTo>
                  <a:cubicBezTo>
                    <a:pt x="15" y="79"/>
                    <a:pt x="16" y="78"/>
                    <a:pt x="12" y="76"/>
                  </a:cubicBezTo>
                  <a:cubicBezTo>
                    <a:pt x="13" y="75"/>
                    <a:pt x="14" y="75"/>
                    <a:pt x="15" y="73"/>
                  </a:cubicBezTo>
                  <a:cubicBezTo>
                    <a:pt x="14" y="70"/>
                    <a:pt x="14" y="67"/>
                    <a:pt x="15" y="64"/>
                  </a:cubicBezTo>
                  <a:cubicBezTo>
                    <a:pt x="15" y="64"/>
                    <a:pt x="15" y="64"/>
                    <a:pt x="15" y="63"/>
                  </a:cubicBezTo>
                  <a:cubicBezTo>
                    <a:pt x="17" y="62"/>
                    <a:pt x="15" y="63"/>
                    <a:pt x="17" y="62"/>
                  </a:cubicBezTo>
                  <a:cubicBezTo>
                    <a:pt x="17" y="62"/>
                    <a:pt x="18" y="62"/>
                    <a:pt x="19" y="62"/>
                  </a:cubicBezTo>
                  <a:cubicBezTo>
                    <a:pt x="19" y="62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57"/>
                    <a:pt x="21" y="61"/>
                    <a:pt x="22" y="57"/>
                  </a:cubicBezTo>
                  <a:cubicBezTo>
                    <a:pt x="24" y="53"/>
                    <a:pt x="22" y="53"/>
                    <a:pt x="25" y="49"/>
                  </a:cubicBezTo>
                  <a:cubicBezTo>
                    <a:pt x="24" y="49"/>
                    <a:pt x="23" y="49"/>
                    <a:pt x="22" y="51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3"/>
                    <a:pt x="23" y="38"/>
                    <a:pt x="23" y="34"/>
                  </a:cubicBezTo>
                  <a:cubicBezTo>
                    <a:pt x="23" y="26"/>
                    <a:pt x="23" y="29"/>
                    <a:pt x="24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1"/>
                    <a:pt x="24" y="22"/>
                    <a:pt x="26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4"/>
                    <a:pt x="23" y="14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1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3" name="Freeform 96"/>
            <p:cNvSpPr>
              <a:spLocks noEditPoints="1"/>
            </p:cNvSpPr>
            <p:nvPr/>
          </p:nvSpPr>
          <p:spPr bwMode="auto">
            <a:xfrm>
              <a:off x="4578645" y="5291921"/>
              <a:ext cx="17221" cy="95496"/>
            </a:xfrm>
            <a:custGeom>
              <a:avLst/>
              <a:gdLst>
                <a:gd name="T0" fmla="*/ 5 w 17"/>
                <a:gd name="T1" fmla="*/ 31 h 95"/>
                <a:gd name="T2" fmla="*/ 6 w 17"/>
                <a:gd name="T3" fmla="*/ 33 h 95"/>
                <a:gd name="T4" fmla="*/ 5 w 17"/>
                <a:gd name="T5" fmla="*/ 36 h 95"/>
                <a:gd name="T6" fmla="*/ 5 w 17"/>
                <a:gd name="T7" fmla="*/ 31 h 95"/>
                <a:gd name="T8" fmla="*/ 6 w 17"/>
                <a:gd name="T9" fmla="*/ 4 h 95"/>
                <a:gd name="T10" fmla="*/ 6 w 17"/>
                <a:gd name="T11" fmla="*/ 4 h 95"/>
                <a:gd name="T12" fmla="*/ 6 w 17"/>
                <a:gd name="T13" fmla="*/ 0 h 95"/>
                <a:gd name="T14" fmla="*/ 2 w 17"/>
                <a:gd name="T15" fmla="*/ 0 h 95"/>
                <a:gd name="T16" fmla="*/ 1 w 17"/>
                <a:gd name="T17" fmla="*/ 30 h 95"/>
                <a:gd name="T18" fmla="*/ 0 w 17"/>
                <a:gd name="T19" fmla="*/ 51 h 95"/>
                <a:gd name="T20" fmla="*/ 0 w 17"/>
                <a:gd name="T21" fmla="*/ 58 h 95"/>
                <a:gd name="T22" fmla="*/ 4 w 17"/>
                <a:gd name="T23" fmla="*/ 60 h 95"/>
                <a:gd name="T24" fmla="*/ 4 w 17"/>
                <a:gd name="T25" fmla="*/ 66 h 95"/>
                <a:gd name="T26" fmla="*/ 7 w 17"/>
                <a:gd name="T27" fmla="*/ 65 h 95"/>
                <a:gd name="T28" fmla="*/ 5 w 17"/>
                <a:gd name="T29" fmla="*/ 72 h 95"/>
                <a:gd name="T30" fmla="*/ 7 w 17"/>
                <a:gd name="T31" fmla="*/ 75 h 95"/>
                <a:gd name="T32" fmla="*/ 5 w 17"/>
                <a:gd name="T33" fmla="*/ 74 h 95"/>
                <a:gd name="T34" fmla="*/ 3 w 17"/>
                <a:gd name="T35" fmla="*/ 73 h 95"/>
                <a:gd name="T36" fmla="*/ 2 w 17"/>
                <a:gd name="T37" fmla="*/ 88 h 95"/>
                <a:gd name="T38" fmla="*/ 6 w 17"/>
                <a:gd name="T39" fmla="*/ 83 h 95"/>
                <a:gd name="T40" fmla="*/ 6 w 17"/>
                <a:gd name="T41" fmla="*/ 95 h 95"/>
                <a:gd name="T42" fmla="*/ 13 w 17"/>
                <a:gd name="T43" fmla="*/ 89 h 95"/>
                <a:gd name="T44" fmla="*/ 15 w 17"/>
                <a:gd name="T45" fmla="*/ 80 h 95"/>
                <a:gd name="T46" fmla="*/ 16 w 17"/>
                <a:gd name="T47" fmla="*/ 71 h 95"/>
                <a:gd name="T48" fmla="*/ 17 w 17"/>
                <a:gd name="T49" fmla="*/ 66 h 95"/>
                <a:gd name="T50" fmla="*/ 17 w 17"/>
                <a:gd name="T51" fmla="*/ 62 h 95"/>
                <a:gd name="T52" fmla="*/ 17 w 17"/>
                <a:gd name="T53" fmla="*/ 22 h 95"/>
                <a:gd name="T54" fmla="*/ 14 w 17"/>
                <a:gd name="T55" fmla="*/ 15 h 95"/>
                <a:gd name="T56" fmla="*/ 10 w 17"/>
                <a:gd name="T57" fmla="*/ 26 h 95"/>
                <a:gd name="T58" fmla="*/ 9 w 17"/>
                <a:gd name="T59" fmla="*/ 29 h 95"/>
                <a:gd name="T60" fmla="*/ 4 w 17"/>
                <a:gd name="T61" fmla="*/ 26 h 95"/>
                <a:gd name="T62" fmla="*/ 8 w 17"/>
                <a:gd name="T63" fmla="*/ 23 h 95"/>
                <a:gd name="T64" fmla="*/ 5 w 17"/>
                <a:gd name="T65" fmla="*/ 21 h 95"/>
                <a:gd name="T66" fmla="*/ 5 w 17"/>
                <a:gd name="T67" fmla="*/ 14 h 95"/>
                <a:gd name="T68" fmla="*/ 7 w 17"/>
                <a:gd name="T69" fmla="*/ 12 h 95"/>
                <a:gd name="T70" fmla="*/ 5 w 17"/>
                <a:gd name="T71" fmla="*/ 7 h 95"/>
                <a:gd name="T72" fmla="*/ 6 w 17"/>
                <a:gd name="T73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95">
                  <a:moveTo>
                    <a:pt x="5" y="31"/>
                  </a:moveTo>
                  <a:cubicBezTo>
                    <a:pt x="5" y="31"/>
                    <a:pt x="6" y="31"/>
                    <a:pt x="6" y="33"/>
                  </a:cubicBezTo>
                  <a:cubicBezTo>
                    <a:pt x="7" y="38"/>
                    <a:pt x="6" y="35"/>
                    <a:pt x="5" y="36"/>
                  </a:cubicBezTo>
                  <a:cubicBezTo>
                    <a:pt x="2" y="31"/>
                    <a:pt x="5" y="31"/>
                    <a:pt x="5" y="31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0" y="23"/>
                    <a:pt x="1" y="30"/>
                  </a:cubicBezTo>
                  <a:cubicBezTo>
                    <a:pt x="3" y="43"/>
                    <a:pt x="0" y="46"/>
                    <a:pt x="0" y="51"/>
                  </a:cubicBezTo>
                  <a:cubicBezTo>
                    <a:pt x="0" y="53"/>
                    <a:pt x="0" y="56"/>
                    <a:pt x="0" y="58"/>
                  </a:cubicBezTo>
                  <a:cubicBezTo>
                    <a:pt x="2" y="60"/>
                    <a:pt x="2" y="59"/>
                    <a:pt x="4" y="6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7" y="65"/>
                    <a:pt x="5" y="65"/>
                    <a:pt x="7" y="65"/>
                  </a:cubicBezTo>
                  <a:cubicBezTo>
                    <a:pt x="7" y="67"/>
                    <a:pt x="6" y="69"/>
                    <a:pt x="5" y="72"/>
                  </a:cubicBezTo>
                  <a:cubicBezTo>
                    <a:pt x="7" y="74"/>
                    <a:pt x="6" y="73"/>
                    <a:pt x="7" y="75"/>
                  </a:cubicBezTo>
                  <a:cubicBezTo>
                    <a:pt x="4" y="75"/>
                    <a:pt x="6" y="75"/>
                    <a:pt x="5" y="74"/>
                  </a:cubicBezTo>
                  <a:cubicBezTo>
                    <a:pt x="4" y="74"/>
                    <a:pt x="5" y="74"/>
                    <a:pt x="3" y="73"/>
                  </a:cubicBezTo>
                  <a:cubicBezTo>
                    <a:pt x="2" y="78"/>
                    <a:pt x="0" y="83"/>
                    <a:pt x="2" y="88"/>
                  </a:cubicBezTo>
                  <a:cubicBezTo>
                    <a:pt x="4" y="85"/>
                    <a:pt x="3" y="85"/>
                    <a:pt x="6" y="83"/>
                  </a:cubicBezTo>
                  <a:cubicBezTo>
                    <a:pt x="4" y="90"/>
                    <a:pt x="4" y="88"/>
                    <a:pt x="6" y="95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76"/>
                    <a:pt x="16" y="73"/>
                    <a:pt x="16" y="71"/>
                  </a:cubicBezTo>
                  <a:cubicBezTo>
                    <a:pt x="16" y="70"/>
                    <a:pt x="16" y="68"/>
                    <a:pt x="17" y="66"/>
                  </a:cubicBezTo>
                  <a:cubicBezTo>
                    <a:pt x="17" y="63"/>
                    <a:pt x="17" y="67"/>
                    <a:pt x="17" y="6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14"/>
                    <a:pt x="14" y="15"/>
                    <a:pt x="14" y="15"/>
                  </a:cubicBezTo>
                  <a:cubicBezTo>
                    <a:pt x="8" y="24"/>
                    <a:pt x="15" y="24"/>
                    <a:pt x="10" y="26"/>
                  </a:cubicBezTo>
                  <a:cubicBezTo>
                    <a:pt x="8" y="27"/>
                    <a:pt x="9" y="25"/>
                    <a:pt x="9" y="29"/>
                  </a:cubicBezTo>
                  <a:cubicBezTo>
                    <a:pt x="5" y="28"/>
                    <a:pt x="7" y="28"/>
                    <a:pt x="4" y="26"/>
                  </a:cubicBezTo>
                  <a:cubicBezTo>
                    <a:pt x="6" y="23"/>
                    <a:pt x="5" y="24"/>
                    <a:pt x="8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7"/>
                    <a:pt x="6" y="18"/>
                    <a:pt x="5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0"/>
                    <a:pt x="6" y="10"/>
                    <a:pt x="5" y="7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4" name="Freeform 97"/>
            <p:cNvSpPr>
              <a:spLocks/>
            </p:cNvSpPr>
            <p:nvPr/>
          </p:nvSpPr>
          <p:spPr bwMode="auto">
            <a:xfrm>
              <a:off x="4336773" y="4892716"/>
              <a:ext cx="46965" cy="144027"/>
            </a:xfrm>
            <a:custGeom>
              <a:avLst/>
              <a:gdLst>
                <a:gd name="T0" fmla="*/ 14 w 47"/>
                <a:gd name="T1" fmla="*/ 21 h 143"/>
                <a:gd name="T2" fmla="*/ 11 w 47"/>
                <a:gd name="T3" fmla="*/ 15 h 143"/>
                <a:gd name="T4" fmla="*/ 7 w 47"/>
                <a:gd name="T5" fmla="*/ 3 h 143"/>
                <a:gd name="T6" fmla="*/ 3 w 47"/>
                <a:gd name="T7" fmla="*/ 1 h 143"/>
                <a:gd name="T8" fmla="*/ 4 w 47"/>
                <a:gd name="T9" fmla="*/ 15 h 143"/>
                <a:gd name="T10" fmla="*/ 6 w 47"/>
                <a:gd name="T11" fmla="*/ 20 h 143"/>
                <a:gd name="T12" fmla="*/ 10 w 47"/>
                <a:gd name="T13" fmla="*/ 33 h 143"/>
                <a:gd name="T14" fmla="*/ 13 w 47"/>
                <a:gd name="T15" fmla="*/ 44 h 143"/>
                <a:gd name="T16" fmla="*/ 14 w 47"/>
                <a:gd name="T17" fmla="*/ 44 h 143"/>
                <a:gd name="T18" fmla="*/ 14 w 47"/>
                <a:gd name="T19" fmla="*/ 45 h 143"/>
                <a:gd name="T20" fmla="*/ 17 w 47"/>
                <a:gd name="T21" fmla="*/ 50 h 143"/>
                <a:gd name="T22" fmla="*/ 17 w 47"/>
                <a:gd name="T23" fmla="*/ 56 h 143"/>
                <a:gd name="T24" fmla="*/ 15 w 47"/>
                <a:gd name="T25" fmla="*/ 68 h 143"/>
                <a:gd name="T26" fmla="*/ 19 w 47"/>
                <a:gd name="T27" fmla="*/ 81 h 143"/>
                <a:gd name="T28" fmla="*/ 22 w 47"/>
                <a:gd name="T29" fmla="*/ 77 h 143"/>
                <a:gd name="T30" fmla="*/ 20 w 47"/>
                <a:gd name="T31" fmla="*/ 72 h 143"/>
                <a:gd name="T32" fmla="*/ 19 w 47"/>
                <a:gd name="T33" fmla="*/ 69 h 143"/>
                <a:gd name="T34" fmla="*/ 18 w 47"/>
                <a:gd name="T35" fmla="*/ 65 h 143"/>
                <a:gd name="T36" fmla="*/ 18 w 47"/>
                <a:gd name="T37" fmla="*/ 57 h 143"/>
                <a:gd name="T38" fmla="*/ 22 w 47"/>
                <a:gd name="T39" fmla="*/ 56 h 143"/>
                <a:gd name="T40" fmla="*/ 25 w 47"/>
                <a:gd name="T41" fmla="*/ 63 h 143"/>
                <a:gd name="T42" fmla="*/ 25 w 47"/>
                <a:gd name="T43" fmla="*/ 65 h 143"/>
                <a:gd name="T44" fmla="*/ 27 w 47"/>
                <a:gd name="T45" fmla="*/ 70 h 143"/>
                <a:gd name="T46" fmla="*/ 36 w 47"/>
                <a:gd name="T47" fmla="*/ 92 h 143"/>
                <a:gd name="T48" fmla="*/ 37 w 47"/>
                <a:gd name="T49" fmla="*/ 108 h 143"/>
                <a:gd name="T50" fmla="*/ 39 w 47"/>
                <a:gd name="T51" fmla="*/ 111 h 143"/>
                <a:gd name="T52" fmla="*/ 41 w 47"/>
                <a:gd name="T53" fmla="*/ 131 h 143"/>
                <a:gd name="T54" fmla="*/ 43 w 47"/>
                <a:gd name="T55" fmla="*/ 133 h 143"/>
                <a:gd name="T56" fmla="*/ 47 w 47"/>
                <a:gd name="T57" fmla="*/ 143 h 143"/>
                <a:gd name="T58" fmla="*/ 41 w 47"/>
                <a:gd name="T59" fmla="*/ 101 h 143"/>
                <a:gd name="T60" fmla="*/ 38 w 47"/>
                <a:gd name="T61" fmla="*/ 88 h 143"/>
                <a:gd name="T62" fmla="*/ 35 w 47"/>
                <a:gd name="T63" fmla="*/ 75 h 143"/>
                <a:gd name="T64" fmla="*/ 33 w 47"/>
                <a:gd name="T65" fmla="*/ 64 h 143"/>
                <a:gd name="T66" fmla="*/ 31 w 47"/>
                <a:gd name="T67" fmla="*/ 59 h 143"/>
                <a:gd name="T68" fmla="*/ 30 w 47"/>
                <a:gd name="T69" fmla="*/ 59 h 143"/>
                <a:gd name="T70" fmla="*/ 29 w 47"/>
                <a:gd name="T71" fmla="*/ 53 h 143"/>
                <a:gd name="T72" fmla="*/ 28 w 47"/>
                <a:gd name="T73" fmla="*/ 52 h 143"/>
                <a:gd name="T74" fmla="*/ 25 w 47"/>
                <a:gd name="T75" fmla="*/ 40 h 143"/>
                <a:gd name="T76" fmla="*/ 17 w 47"/>
                <a:gd name="T77" fmla="*/ 32 h 143"/>
                <a:gd name="T78" fmla="*/ 14 w 47"/>
                <a:gd name="T79" fmla="*/ 20 h 143"/>
                <a:gd name="T80" fmla="*/ 14 w 47"/>
                <a:gd name="T81" fmla="*/ 2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143">
                  <a:moveTo>
                    <a:pt x="14" y="21"/>
                  </a:moveTo>
                  <a:cubicBezTo>
                    <a:pt x="12" y="16"/>
                    <a:pt x="12" y="17"/>
                    <a:pt x="11" y="15"/>
                  </a:cubicBezTo>
                  <a:cubicBezTo>
                    <a:pt x="8" y="10"/>
                    <a:pt x="8" y="7"/>
                    <a:pt x="7" y="3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0" y="4"/>
                    <a:pt x="2" y="11"/>
                    <a:pt x="4" y="15"/>
                  </a:cubicBezTo>
                  <a:cubicBezTo>
                    <a:pt x="5" y="17"/>
                    <a:pt x="6" y="17"/>
                    <a:pt x="6" y="20"/>
                  </a:cubicBezTo>
                  <a:cubicBezTo>
                    <a:pt x="8" y="31"/>
                    <a:pt x="9" y="28"/>
                    <a:pt x="10" y="33"/>
                  </a:cubicBezTo>
                  <a:cubicBezTo>
                    <a:pt x="13" y="41"/>
                    <a:pt x="10" y="36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50"/>
                    <a:pt x="12" y="46"/>
                    <a:pt x="17" y="5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2" y="61"/>
                    <a:pt x="14" y="61"/>
                    <a:pt x="15" y="68"/>
                  </a:cubicBezTo>
                  <a:cubicBezTo>
                    <a:pt x="16" y="77"/>
                    <a:pt x="16" y="75"/>
                    <a:pt x="19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18" y="72"/>
                    <a:pt x="22" y="77"/>
                    <a:pt x="20" y="72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6"/>
                    <a:pt x="18" y="70"/>
                    <a:pt x="18" y="65"/>
                  </a:cubicBezTo>
                  <a:cubicBezTo>
                    <a:pt x="18" y="62"/>
                    <a:pt x="19" y="62"/>
                    <a:pt x="18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70"/>
                    <a:pt x="26" y="68"/>
                    <a:pt x="27" y="70"/>
                  </a:cubicBezTo>
                  <a:cubicBezTo>
                    <a:pt x="30" y="77"/>
                    <a:pt x="31" y="88"/>
                    <a:pt x="36" y="92"/>
                  </a:cubicBezTo>
                  <a:cubicBezTo>
                    <a:pt x="34" y="96"/>
                    <a:pt x="36" y="104"/>
                    <a:pt x="37" y="108"/>
                  </a:cubicBezTo>
                  <a:cubicBezTo>
                    <a:pt x="38" y="111"/>
                    <a:pt x="38" y="109"/>
                    <a:pt x="39" y="111"/>
                  </a:cubicBezTo>
                  <a:cubicBezTo>
                    <a:pt x="40" y="115"/>
                    <a:pt x="40" y="124"/>
                    <a:pt x="41" y="131"/>
                  </a:cubicBezTo>
                  <a:cubicBezTo>
                    <a:pt x="45" y="133"/>
                    <a:pt x="42" y="131"/>
                    <a:pt x="43" y="133"/>
                  </a:cubicBezTo>
                  <a:cubicBezTo>
                    <a:pt x="46" y="140"/>
                    <a:pt x="40" y="142"/>
                    <a:pt x="47" y="14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39" y="89"/>
                    <a:pt x="38" y="88"/>
                  </a:cubicBezTo>
                  <a:cubicBezTo>
                    <a:pt x="35" y="77"/>
                    <a:pt x="37" y="82"/>
                    <a:pt x="35" y="75"/>
                  </a:cubicBezTo>
                  <a:cubicBezTo>
                    <a:pt x="34" y="68"/>
                    <a:pt x="36" y="73"/>
                    <a:pt x="33" y="6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1"/>
                    <a:pt x="26" y="45"/>
                    <a:pt x="25" y="4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0"/>
                    <a:pt x="14" y="22"/>
                    <a:pt x="14" y="20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5" name="Freeform 98"/>
            <p:cNvSpPr>
              <a:spLocks/>
            </p:cNvSpPr>
            <p:nvPr/>
          </p:nvSpPr>
          <p:spPr bwMode="auto">
            <a:xfrm>
              <a:off x="3322322" y="4538128"/>
              <a:ext cx="32876" cy="80624"/>
            </a:xfrm>
            <a:custGeom>
              <a:avLst/>
              <a:gdLst>
                <a:gd name="T0" fmla="*/ 5 w 33"/>
                <a:gd name="T1" fmla="*/ 1 h 80"/>
                <a:gd name="T2" fmla="*/ 1 w 33"/>
                <a:gd name="T3" fmla="*/ 6 h 80"/>
                <a:gd name="T4" fmla="*/ 0 w 33"/>
                <a:gd name="T5" fmla="*/ 6 h 80"/>
                <a:gd name="T6" fmla="*/ 2 w 33"/>
                <a:gd name="T7" fmla="*/ 11 h 80"/>
                <a:gd name="T8" fmla="*/ 2 w 33"/>
                <a:gd name="T9" fmla="*/ 17 h 80"/>
                <a:gd name="T10" fmla="*/ 5 w 33"/>
                <a:gd name="T11" fmla="*/ 27 h 80"/>
                <a:gd name="T12" fmla="*/ 6 w 33"/>
                <a:gd name="T13" fmla="*/ 36 h 80"/>
                <a:gd name="T14" fmla="*/ 9 w 33"/>
                <a:gd name="T15" fmla="*/ 48 h 80"/>
                <a:gd name="T16" fmla="*/ 17 w 33"/>
                <a:gd name="T17" fmla="*/ 62 h 80"/>
                <a:gd name="T18" fmla="*/ 21 w 33"/>
                <a:gd name="T19" fmla="*/ 64 h 80"/>
                <a:gd name="T20" fmla="*/ 23 w 33"/>
                <a:gd name="T21" fmla="*/ 71 h 80"/>
                <a:gd name="T22" fmla="*/ 25 w 33"/>
                <a:gd name="T23" fmla="*/ 79 h 80"/>
                <a:gd name="T24" fmla="*/ 28 w 33"/>
                <a:gd name="T25" fmla="*/ 80 h 80"/>
                <a:gd name="T26" fmla="*/ 33 w 33"/>
                <a:gd name="T27" fmla="*/ 77 h 80"/>
                <a:gd name="T28" fmla="*/ 31 w 33"/>
                <a:gd name="T29" fmla="*/ 70 h 80"/>
                <a:gd name="T30" fmla="*/ 30 w 33"/>
                <a:gd name="T31" fmla="*/ 64 h 80"/>
                <a:gd name="T32" fmla="*/ 29 w 33"/>
                <a:gd name="T33" fmla="*/ 61 h 80"/>
                <a:gd name="T34" fmla="*/ 28 w 33"/>
                <a:gd name="T35" fmla="*/ 53 h 80"/>
                <a:gd name="T36" fmla="*/ 25 w 33"/>
                <a:gd name="T37" fmla="*/ 51 h 80"/>
                <a:gd name="T38" fmla="*/ 23 w 33"/>
                <a:gd name="T39" fmla="*/ 41 h 80"/>
                <a:gd name="T40" fmla="*/ 22 w 33"/>
                <a:gd name="T41" fmla="*/ 40 h 80"/>
                <a:gd name="T42" fmla="*/ 23 w 33"/>
                <a:gd name="T43" fmla="*/ 37 h 80"/>
                <a:gd name="T44" fmla="*/ 19 w 33"/>
                <a:gd name="T45" fmla="*/ 29 h 80"/>
                <a:gd name="T46" fmla="*/ 17 w 33"/>
                <a:gd name="T47" fmla="*/ 19 h 80"/>
                <a:gd name="T48" fmla="*/ 14 w 33"/>
                <a:gd name="T49" fmla="*/ 15 h 80"/>
                <a:gd name="T50" fmla="*/ 13 w 33"/>
                <a:gd name="T51" fmla="*/ 13 h 80"/>
                <a:gd name="T52" fmla="*/ 11 w 33"/>
                <a:gd name="T53" fmla="*/ 9 h 80"/>
                <a:gd name="T54" fmla="*/ 10 w 33"/>
                <a:gd name="T55" fmla="*/ 2 h 80"/>
                <a:gd name="T56" fmla="*/ 5 w 33"/>
                <a:gd name="T57" fmla="*/ 0 h 80"/>
                <a:gd name="T58" fmla="*/ 5 w 33"/>
                <a:gd name="T5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80">
                  <a:moveTo>
                    <a:pt x="5" y="1"/>
                  </a:moveTo>
                  <a:cubicBezTo>
                    <a:pt x="3" y="5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1" y="13"/>
                    <a:pt x="1" y="8"/>
                    <a:pt x="2" y="11"/>
                  </a:cubicBezTo>
                  <a:cubicBezTo>
                    <a:pt x="2" y="13"/>
                    <a:pt x="2" y="13"/>
                    <a:pt x="2" y="17"/>
                  </a:cubicBezTo>
                  <a:cubicBezTo>
                    <a:pt x="3" y="23"/>
                    <a:pt x="2" y="25"/>
                    <a:pt x="5" y="27"/>
                  </a:cubicBezTo>
                  <a:cubicBezTo>
                    <a:pt x="3" y="33"/>
                    <a:pt x="5" y="29"/>
                    <a:pt x="6" y="36"/>
                  </a:cubicBezTo>
                  <a:cubicBezTo>
                    <a:pt x="8" y="42"/>
                    <a:pt x="6" y="42"/>
                    <a:pt x="9" y="48"/>
                  </a:cubicBezTo>
                  <a:cubicBezTo>
                    <a:pt x="13" y="57"/>
                    <a:pt x="13" y="60"/>
                    <a:pt x="17" y="62"/>
                  </a:cubicBezTo>
                  <a:cubicBezTo>
                    <a:pt x="19" y="63"/>
                    <a:pt x="20" y="63"/>
                    <a:pt x="21" y="6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4"/>
                    <a:pt x="24" y="75"/>
                    <a:pt x="25" y="79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8"/>
                    <a:pt x="29" y="78"/>
                    <a:pt x="33" y="77"/>
                  </a:cubicBezTo>
                  <a:cubicBezTo>
                    <a:pt x="32" y="73"/>
                    <a:pt x="31" y="73"/>
                    <a:pt x="31" y="70"/>
                  </a:cubicBezTo>
                  <a:cubicBezTo>
                    <a:pt x="30" y="67"/>
                    <a:pt x="31" y="67"/>
                    <a:pt x="30" y="64"/>
                  </a:cubicBezTo>
                  <a:cubicBezTo>
                    <a:pt x="30" y="63"/>
                    <a:pt x="29" y="63"/>
                    <a:pt x="29" y="61"/>
                  </a:cubicBezTo>
                  <a:cubicBezTo>
                    <a:pt x="29" y="52"/>
                    <a:pt x="29" y="61"/>
                    <a:pt x="28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6"/>
                    <a:pt x="24" y="45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8"/>
                    <a:pt x="22" y="39"/>
                    <a:pt x="23" y="37"/>
                  </a:cubicBezTo>
                  <a:cubicBezTo>
                    <a:pt x="19" y="34"/>
                    <a:pt x="22" y="35"/>
                    <a:pt x="19" y="29"/>
                  </a:cubicBezTo>
                  <a:cubicBezTo>
                    <a:pt x="18" y="26"/>
                    <a:pt x="17" y="26"/>
                    <a:pt x="17" y="19"/>
                  </a:cubicBezTo>
                  <a:cubicBezTo>
                    <a:pt x="14" y="17"/>
                    <a:pt x="15" y="20"/>
                    <a:pt x="14" y="15"/>
                  </a:cubicBezTo>
                  <a:cubicBezTo>
                    <a:pt x="13" y="14"/>
                    <a:pt x="14" y="14"/>
                    <a:pt x="13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5"/>
                    <a:pt x="10" y="4"/>
                    <a:pt x="10" y="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6" name="Freeform 99"/>
            <p:cNvSpPr>
              <a:spLocks/>
            </p:cNvSpPr>
            <p:nvPr/>
          </p:nvSpPr>
          <p:spPr bwMode="auto">
            <a:xfrm>
              <a:off x="3986882" y="6106770"/>
              <a:ext cx="64186" cy="172989"/>
            </a:xfrm>
            <a:custGeom>
              <a:avLst/>
              <a:gdLst>
                <a:gd name="T0" fmla="*/ 5 w 64"/>
                <a:gd name="T1" fmla="*/ 4 h 172"/>
                <a:gd name="T2" fmla="*/ 0 w 64"/>
                <a:gd name="T3" fmla="*/ 0 h 172"/>
                <a:gd name="T4" fmla="*/ 8 w 64"/>
                <a:gd name="T5" fmla="*/ 16 h 172"/>
                <a:gd name="T6" fmla="*/ 17 w 64"/>
                <a:gd name="T7" fmla="*/ 30 h 172"/>
                <a:gd name="T8" fmla="*/ 17 w 64"/>
                <a:gd name="T9" fmla="*/ 36 h 172"/>
                <a:gd name="T10" fmla="*/ 18 w 64"/>
                <a:gd name="T11" fmla="*/ 38 h 172"/>
                <a:gd name="T12" fmla="*/ 18 w 64"/>
                <a:gd name="T13" fmla="*/ 39 h 172"/>
                <a:gd name="T14" fmla="*/ 24 w 64"/>
                <a:gd name="T15" fmla="*/ 51 h 172"/>
                <a:gd name="T16" fmla="*/ 29 w 64"/>
                <a:gd name="T17" fmla="*/ 62 h 172"/>
                <a:gd name="T18" fmla="*/ 40 w 64"/>
                <a:gd name="T19" fmla="*/ 95 h 172"/>
                <a:gd name="T20" fmla="*/ 42 w 64"/>
                <a:gd name="T21" fmla="*/ 105 h 172"/>
                <a:gd name="T22" fmla="*/ 47 w 64"/>
                <a:gd name="T23" fmla="*/ 121 h 172"/>
                <a:gd name="T24" fmla="*/ 49 w 64"/>
                <a:gd name="T25" fmla="*/ 129 h 172"/>
                <a:gd name="T26" fmla="*/ 50 w 64"/>
                <a:gd name="T27" fmla="*/ 132 h 172"/>
                <a:gd name="T28" fmla="*/ 50 w 64"/>
                <a:gd name="T29" fmla="*/ 135 h 172"/>
                <a:gd name="T30" fmla="*/ 53 w 64"/>
                <a:gd name="T31" fmla="*/ 149 h 172"/>
                <a:gd name="T32" fmla="*/ 60 w 64"/>
                <a:gd name="T33" fmla="*/ 162 h 172"/>
                <a:gd name="T34" fmla="*/ 60 w 64"/>
                <a:gd name="T35" fmla="*/ 163 h 172"/>
                <a:gd name="T36" fmla="*/ 60 w 64"/>
                <a:gd name="T37" fmla="*/ 166 h 172"/>
                <a:gd name="T38" fmla="*/ 60 w 64"/>
                <a:gd name="T39" fmla="*/ 169 h 172"/>
                <a:gd name="T40" fmla="*/ 62 w 64"/>
                <a:gd name="T41" fmla="*/ 165 h 172"/>
                <a:gd name="T42" fmla="*/ 64 w 64"/>
                <a:gd name="T43" fmla="*/ 157 h 172"/>
                <a:gd name="T44" fmla="*/ 61 w 64"/>
                <a:gd name="T45" fmla="*/ 148 h 172"/>
                <a:gd name="T46" fmla="*/ 53 w 64"/>
                <a:gd name="T47" fmla="*/ 125 h 172"/>
                <a:gd name="T48" fmla="*/ 46 w 64"/>
                <a:gd name="T49" fmla="*/ 95 h 172"/>
                <a:gd name="T50" fmla="*/ 44 w 64"/>
                <a:gd name="T51" fmla="*/ 95 h 172"/>
                <a:gd name="T52" fmla="*/ 44 w 64"/>
                <a:gd name="T53" fmla="*/ 91 h 172"/>
                <a:gd name="T54" fmla="*/ 42 w 64"/>
                <a:gd name="T55" fmla="*/ 85 h 172"/>
                <a:gd name="T56" fmla="*/ 14 w 64"/>
                <a:gd name="T57" fmla="*/ 21 h 172"/>
                <a:gd name="T58" fmla="*/ 11 w 64"/>
                <a:gd name="T59" fmla="*/ 16 h 172"/>
                <a:gd name="T60" fmla="*/ 7 w 64"/>
                <a:gd name="T61" fmla="*/ 6 h 172"/>
                <a:gd name="T62" fmla="*/ 5 w 64"/>
                <a:gd name="T63" fmla="*/ 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72">
                  <a:moveTo>
                    <a:pt x="5" y="4"/>
                  </a:moveTo>
                  <a:cubicBezTo>
                    <a:pt x="2" y="0"/>
                    <a:pt x="6" y="1"/>
                    <a:pt x="0" y="0"/>
                  </a:cubicBezTo>
                  <a:cubicBezTo>
                    <a:pt x="1" y="6"/>
                    <a:pt x="5" y="11"/>
                    <a:pt x="8" y="16"/>
                  </a:cubicBezTo>
                  <a:cubicBezTo>
                    <a:pt x="11" y="24"/>
                    <a:pt x="10" y="25"/>
                    <a:pt x="17" y="30"/>
                  </a:cubicBezTo>
                  <a:cubicBezTo>
                    <a:pt x="17" y="33"/>
                    <a:pt x="16" y="33"/>
                    <a:pt x="17" y="36"/>
                  </a:cubicBezTo>
                  <a:cubicBezTo>
                    <a:pt x="18" y="38"/>
                    <a:pt x="17" y="35"/>
                    <a:pt x="18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22" y="48"/>
                    <a:pt x="21" y="43"/>
                    <a:pt x="24" y="51"/>
                  </a:cubicBezTo>
                  <a:cubicBezTo>
                    <a:pt x="26" y="57"/>
                    <a:pt x="27" y="56"/>
                    <a:pt x="29" y="62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9"/>
                    <a:pt x="41" y="102"/>
                    <a:pt x="42" y="105"/>
                  </a:cubicBezTo>
                  <a:cubicBezTo>
                    <a:pt x="44" y="112"/>
                    <a:pt x="45" y="116"/>
                    <a:pt x="47" y="121"/>
                  </a:cubicBezTo>
                  <a:cubicBezTo>
                    <a:pt x="48" y="127"/>
                    <a:pt x="49" y="125"/>
                    <a:pt x="49" y="129"/>
                  </a:cubicBezTo>
                  <a:cubicBezTo>
                    <a:pt x="50" y="132"/>
                    <a:pt x="50" y="129"/>
                    <a:pt x="50" y="132"/>
                  </a:cubicBezTo>
                  <a:cubicBezTo>
                    <a:pt x="50" y="132"/>
                    <a:pt x="50" y="134"/>
                    <a:pt x="50" y="135"/>
                  </a:cubicBezTo>
                  <a:cubicBezTo>
                    <a:pt x="50" y="140"/>
                    <a:pt x="51" y="144"/>
                    <a:pt x="53" y="149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0" y="162"/>
                    <a:pt x="60" y="163"/>
                    <a:pt x="60" y="163"/>
                  </a:cubicBezTo>
                  <a:cubicBezTo>
                    <a:pt x="60" y="167"/>
                    <a:pt x="60" y="163"/>
                    <a:pt x="60" y="166"/>
                  </a:cubicBezTo>
                  <a:cubicBezTo>
                    <a:pt x="59" y="172"/>
                    <a:pt x="59" y="167"/>
                    <a:pt x="60" y="169"/>
                  </a:cubicBezTo>
                  <a:cubicBezTo>
                    <a:pt x="61" y="167"/>
                    <a:pt x="61" y="167"/>
                    <a:pt x="62" y="165"/>
                  </a:cubicBezTo>
                  <a:cubicBezTo>
                    <a:pt x="64" y="159"/>
                    <a:pt x="62" y="161"/>
                    <a:pt x="64" y="157"/>
                  </a:cubicBezTo>
                  <a:cubicBezTo>
                    <a:pt x="62" y="148"/>
                    <a:pt x="62" y="153"/>
                    <a:pt x="61" y="148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5" y="119"/>
                    <a:pt x="47" y="105"/>
                    <a:pt x="46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3"/>
                    <a:pt x="44" y="94"/>
                    <a:pt x="44" y="91"/>
                  </a:cubicBezTo>
                  <a:cubicBezTo>
                    <a:pt x="43" y="87"/>
                    <a:pt x="43" y="88"/>
                    <a:pt x="42" y="8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7" y="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7" name="Freeform 100"/>
            <p:cNvSpPr>
              <a:spLocks/>
            </p:cNvSpPr>
            <p:nvPr/>
          </p:nvSpPr>
          <p:spPr bwMode="auto">
            <a:xfrm>
              <a:off x="3854596" y="6030060"/>
              <a:ext cx="26614" cy="171423"/>
            </a:xfrm>
            <a:custGeom>
              <a:avLst/>
              <a:gdLst>
                <a:gd name="T0" fmla="*/ 25 w 27"/>
                <a:gd name="T1" fmla="*/ 3 h 170"/>
                <a:gd name="T2" fmla="*/ 22 w 27"/>
                <a:gd name="T3" fmla="*/ 0 h 170"/>
                <a:gd name="T4" fmla="*/ 23 w 27"/>
                <a:gd name="T5" fmla="*/ 4 h 170"/>
                <a:gd name="T6" fmla="*/ 21 w 27"/>
                <a:gd name="T7" fmla="*/ 8 h 170"/>
                <a:gd name="T8" fmla="*/ 19 w 27"/>
                <a:gd name="T9" fmla="*/ 34 h 170"/>
                <a:gd name="T10" fmla="*/ 18 w 27"/>
                <a:gd name="T11" fmla="*/ 42 h 170"/>
                <a:gd name="T12" fmla="*/ 18 w 27"/>
                <a:gd name="T13" fmla="*/ 49 h 170"/>
                <a:gd name="T14" fmla="*/ 14 w 27"/>
                <a:gd name="T15" fmla="*/ 91 h 170"/>
                <a:gd name="T16" fmla="*/ 2 w 27"/>
                <a:gd name="T17" fmla="*/ 159 h 170"/>
                <a:gd name="T18" fmla="*/ 2 w 27"/>
                <a:gd name="T19" fmla="*/ 167 h 170"/>
                <a:gd name="T20" fmla="*/ 2 w 27"/>
                <a:gd name="T21" fmla="*/ 166 h 170"/>
                <a:gd name="T22" fmla="*/ 7 w 27"/>
                <a:gd name="T23" fmla="*/ 152 h 170"/>
                <a:gd name="T24" fmla="*/ 8 w 27"/>
                <a:gd name="T25" fmla="*/ 146 h 170"/>
                <a:gd name="T26" fmla="*/ 12 w 27"/>
                <a:gd name="T27" fmla="*/ 122 h 170"/>
                <a:gd name="T28" fmla="*/ 15 w 27"/>
                <a:gd name="T29" fmla="*/ 111 h 170"/>
                <a:gd name="T30" fmla="*/ 16 w 27"/>
                <a:gd name="T31" fmla="*/ 105 h 170"/>
                <a:gd name="T32" fmla="*/ 15 w 27"/>
                <a:gd name="T33" fmla="*/ 99 h 170"/>
                <a:gd name="T34" fmla="*/ 18 w 27"/>
                <a:gd name="T35" fmla="*/ 87 h 170"/>
                <a:gd name="T36" fmla="*/ 18 w 27"/>
                <a:gd name="T37" fmla="*/ 75 h 170"/>
                <a:gd name="T38" fmla="*/ 22 w 27"/>
                <a:gd name="T39" fmla="*/ 70 h 170"/>
                <a:gd name="T40" fmla="*/ 26 w 27"/>
                <a:gd name="T41" fmla="*/ 67 h 170"/>
                <a:gd name="T42" fmla="*/ 26 w 27"/>
                <a:gd name="T43" fmla="*/ 52 h 170"/>
                <a:gd name="T44" fmla="*/ 24 w 27"/>
                <a:gd name="T45" fmla="*/ 9 h 170"/>
                <a:gd name="T46" fmla="*/ 25 w 27"/>
                <a:gd name="T47" fmla="*/ 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70">
                  <a:moveTo>
                    <a:pt x="25" y="3"/>
                  </a:moveTo>
                  <a:cubicBezTo>
                    <a:pt x="23" y="1"/>
                    <a:pt x="23" y="1"/>
                    <a:pt x="22" y="0"/>
                  </a:cubicBezTo>
                  <a:cubicBezTo>
                    <a:pt x="20" y="3"/>
                    <a:pt x="21" y="2"/>
                    <a:pt x="23" y="4"/>
                  </a:cubicBezTo>
                  <a:cubicBezTo>
                    <a:pt x="21" y="5"/>
                    <a:pt x="22" y="2"/>
                    <a:pt x="21" y="8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40"/>
                    <a:pt x="21" y="36"/>
                    <a:pt x="18" y="42"/>
                  </a:cubicBezTo>
                  <a:cubicBezTo>
                    <a:pt x="18" y="46"/>
                    <a:pt x="19" y="46"/>
                    <a:pt x="18" y="4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103"/>
                    <a:pt x="4" y="146"/>
                    <a:pt x="2" y="159"/>
                  </a:cubicBezTo>
                  <a:cubicBezTo>
                    <a:pt x="0" y="170"/>
                    <a:pt x="1" y="165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0"/>
                    <a:pt x="8" y="147"/>
                    <a:pt x="8" y="146"/>
                  </a:cubicBezTo>
                  <a:cubicBezTo>
                    <a:pt x="10" y="142"/>
                    <a:pt x="10" y="129"/>
                    <a:pt x="12" y="12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09"/>
                    <a:pt x="16" y="106"/>
                    <a:pt x="16" y="105"/>
                  </a:cubicBezTo>
                  <a:cubicBezTo>
                    <a:pt x="16" y="103"/>
                    <a:pt x="15" y="103"/>
                    <a:pt x="15" y="99"/>
                  </a:cubicBezTo>
                  <a:cubicBezTo>
                    <a:pt x="16" y="96"/>
                    <a:pt x="18" y="93"/>
                    <a:pt x="18" y="87"/>
                  </a:cubicBezTo>
                  <a:cubicBezTo>
                    <a:pt x="18" y="83"/>
                    <a:pt x="19" y="78"/>
                    <a:pt x="18" y="75"/>
                  </a:cubicBezTo>
                  <a:cubicBezTo>
                    <a:pt x="24" y="72"/>
                    <a:pt x="20" y="76"/>
                    <a:pt x="22" y="70"/>
                  </a:cubicBezTo>
                  <a:cubicBezTo>
                    <a:pt x="23" y="68"/>
                    <a:pt x="24" y="68"/>
                    <a:pt x="26" y="67"/>
                  </a:cubicBezTo>
                  <a:cubicBezTo>
                    <a:pt x="26" y="59"/>
                    <a:pt x="24" y="66"/>
                    <a:pt x="26" y="52"/>
                  </a:cubicBezTo>
                  <a:cubicBezTo>
                    <a:pt x="27" y="44"/>
                    <a:pt x="26" y="18"/>
                    <a:pt x="24" y="9"/>
                  </a:cubicBezTo>
                  <a:cubicBezTo>
                    <a:pt x="24" y="8"/>
                    <a:pt x="25" y="6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8" name="Freeform 101"/>
            <p:cNvSpPr>
              <a:spLocks/>
            </p:cNvSpPr>
            <p:nvPr/>
          </p:nvSpPr>
          <p:spPr bwMode="auto">
            <a:xfrm>
              <a:off x="3634641" y="5680951"/>
              <a:ext cx="38355" cy="83755"/>
            </a:xfrm>
            <a:custGeom>
              <a:avLst/>
              <a:gdLst>
                <a:gd name="T0" fmla="*/ 9 w 38"/>
                <a:gd name="T1" fmla="*/ 21 h 83"/>
                <a:gd name="T2" fmla="*/ 8 w 38"/>
                <a:gd name="T3" fmla="*/ 15 h 83"/>
                <a:gd name="T4" fmla="*/ 4 w 38"/>
                <a:gd name="T5" fmla="*/ 0 h 83"/>
                <a:gd name="T6" fmla="*/ 3 w 38"/>
                <a:gd name="T7" fmla="*/ 13 h 83"/>
                <a:gd name="T8" fmla="*/ 0 w 38"/>
                <a:gd name="T9" fmla="*/ 12 h 83"/>
                <a:gd name="T10" fmla="*/ 3 w 38"/>
                <a:gd name="T11" fmla="*/ 20 h 83"/>
                <a:gd name="T12" fmla="*/ 4 w 38"/>
                <a:gd name="T13" fmla="*/ 19 h 83"/>
                <a:gd name="T14" fmla="*/ 4 w 38"/>
                <a:gd name="T15" fmla="*/ 18 h 83"/>
                <a:gd name="T16" fmla="*/ 5 w 38"/>
                <a:gd name="T17" fmla="*/ 16 h 83"/>
                <a:gd name="T18" fmla="*/ 7 w 38"/>
                <a:gd name="T19" fmla="*/ 18 h 83"/>
                <a:gd name="T20" fmla="*/ 8 w 38"/>
                <a:gd name="T21" fmla="*/ 20 h 83"/>
                <a:gd name="T22" fmla="*/ 13 w 38"/>
                <a:gd name="T23" fmla="*/ 33 h 83"/>
                <a:gd name="T24" fmla="*/ 21 w 38"/>
                <a:gd name="T25" fmla="*/ 47 h 83"/>
                <a:gd name="T26" fmla="*/ 25 w 38"/>
                <a:gd name="T27" fmla="*/ 55 h 83"/>
                <a:gd name="T28" fmla="*/ 28 w 38"/>
                <a:gd name="T29" fmla="*/ 54 h 83"/>
                <a:gd name="T30" fmla="*/ 28 w 38"/>
                <a:gd name="T31" fmla="*/ 58 h 83"/>
                <a:gd name="T32" fmla="*/ 26 w 38"/>
                <a:gd name="T33" fmla="*/ 61 h 83"/>
                <a:gd name="T34" fmla="*/ 25 w 38"/>
                <a:gd name="T35" fmla="*/ 61 h 83"/>
                <a:gd name="T36" fmla="*/ 25 w 38"/>
                <a:gd name="T37" fmla="*/ 62 h 83"/>
                <a:gd name="T38" fmla="*/ 24 w 38"/>
                <a:gd name="T39" fmla="*/ 63 h 83"/>
                <a:gd name="T40" fmla="*/ 26 w 38"/>
                <a:gd name="T41" fmla="*/ 63 h 83"/>
                <a:gd name="T42" fmla="*/ 31 w 38"/>
                <a:gd name="T43" fmla="*/ 75 h 83"/>
                <a:gd name="T44" fmla="*/ 27 w 38"/>
                <a:gd name="T45" fmla="*/ 72 h 83"/>
                <a:gd name="T46" fmla="*/ 29 w 38"/>
                <a:gd name="T47" fmla="*/ 81 h 83"/>
                <a:gd name="T48" fmla="*/ 30 w 38"/>
                <a:gd name="T49" fmla="*/ 80 h 83"/>
                <a:gd name="T50" fmla="*/ 31 w 38"/>
                <a:gd name="T51" fmla="*/ 77 h 83"/>
                <a:gd name="T52" fmla="*/ 34 w 38"/>
                <a:gd name="T53" fmla="*/ 80 h 83"/>
                <a:gd name="T54" fmla="*/ 34 w 38"/>
                <a:gd name="T55" fmla="*/ 80 h 83"/>
                <a:gd name="T56" fmla="*/ 38 w 38"/>
                <a:gd name="T57" fmla="*/ 75 h 83"/>
                <a:gd name="T58" fmla="*/ 34 w 38"/>
                <a:gd name="T59" fmla="*/ 62 h 83"/>
                <a:gd name="T60" fmla="*/ 22 w 38"/>
                <a:gd name="T61" fmla="*/ 23 h 83"/>
                <a:gd name="T62" fmla="*/ 18 w 38"/>
                <a:gd name="T63" fmla="*/ 14 h 83"/>
                <a:gd name="T64" fmla="*/ 14 w 38"/>
                <a:gd name="T65" fmla="*/ 11 h 83"/>
                <a:gd name="T66" fmla="*/ 14 w 38"/>
                <a:gd name="T67" fmla="*/ 15 h 83"/>
                <a:gd name="T68" fmla="*/ 8 w 38"/>
                <a:gd name="T69" fmla="*/ 21 h 83"/>
                <a:gd name="T70" fmla="*/ 9 w 38"/>
                <a:gd name="T7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83">
                  <a:moveTo>
                    <a:pt x="9" y="21"/>
                  </a:moveTo>
                  <a:cubicBezTo>
                    <a:pt x="9" y="19"/>
                    <a:pt x="9" y="17"/>
                    <a:pt x="8" y="15"/>
                  </a:cubicBezTo>
                  <a:cubicBezTo>
                    <a:pt x="3" y="2"/>
                    <a:pt x="8" y="5"/>
                    <a:pt x="4" y="0"/>
                  </a:cubicBezTo>
                  <a:cubicBezTo>
                    <a:pt x="2" y="3"/>
                    <a:pt x="3" y="1"/>
                    <a:pt x="3" y="13"/>
                  </a:cubicBezTo>
                  <a:cubicBezTo>
                    <a:pt x="0" y="13"/>
                    <a:pt x="2" y="13"/>
                    <a:pt x="0" y="12"/>
                  </a:cubicBezTo>
                  <a:cubicBezTo>
                    <a:pt x="1" y="17"/>
                    <a:pt x="1" y="16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9" y="25"/>
                    <a:pt x="8" y="24"/>
                    <a:pt x="13" y="33"/>
                  </a:cubicBezTo>
                  <a:cubicBezTo>
                    <a:pt x="19" y="45"/>
                    <a:pt x="16" y="46"/>
                    <a:pt x="21" y="47"/>
                  </a:cubicBezTo>
                  <a:cubicBezTo>
                    <a:pt x="22" y="51"/>
                    <a:pt x="23" y="52"/>
                    <a:pt x="25" y="55"/>
                  </a:cubicBezTo>
                  <a:cubicBezTo>
                    <a:pt x="28" y="54"/>
                    <a:pt x="26" y="55"/>
                    <a:pt x="28" y="54"/>
                  </a:cubicBezTo>
                  <a:cubicBezTo>
                    <a:pt x="25" y="57"/>
                    <a:pt x="27" y="56"/>
                    <a:pt x="28" y="58"/>
                  </a:cubicBezTo>
                  <a:cubicBezTo>
                    <a:pt x="27" y="59"/>
                    <a:pt x="27" y="59"/>
                    <a:pt x="26" y="61"/>
                  </a:cubicBezTo>
                  <a:cubicBezTo>
                    <a:pt x="26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6" y="64"/>
                    <a:pt x="23" y="63"/>
                    <a:pt x="26" y="63"/>
                  </a:cubicBezTo>
                  <a:cubicBezTo>
                    <a:pt x="28" y="64"/>
                    <a:pt x="31" y="66"/>
                    <a:pt x="31" y="75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6"/>
                    <a:pt x="27" y="78"/>
                    <a:pt x="29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5" y="78"/>
                    <a:pt x="33" y="8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2"/>
                    <a:pt x="36" y="67"/>
                    <a:pt x="34" y="6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4"/>
                    <a:pt x="22" y="21"/>
                    <a:pt x="18" y="14"/>
                  </a:cubicBezTo>
                  <a:cubicBezTo>
                    <a:pt x="15" y="10"/>
                    <a:pt x="19" y="11"/>
                    <a:pt x="14" y="11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3" y="20"/>
                    <a:pt x="11" y="21"/>
                    <a:pt x="8" y="21"/>
                  </a:cubicBezTo>
                  <a:lnTo>
                    <a:pt x="9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9" name="Freeform 102"/>
            <p:cNvSpPr>
              <a:spLocks/>
            </p:cNvSpPr>
            <p:nvPr/>
          </p:nvSpPr>
          <p:spPr bwMode="auto">
            <a:xfrm>
              <a:off x="4519155" y="6167042"/>
              <a:ext cx="28179" cy="109586"/>
            </a:xfrm>
            <a:custGeom>
              <a:avLst/>
              <a:gdLst>
                <a:gd name="T0" fmla="*/ 23 w 28"/>
                <a:gd name="T1" fmla="*/ 26 h 109"/>
                <a:gd name="T2" fmla="*/ 26 w 28"/>
                <a:gd name="T3" fmla="*/ 21 h 109"/>
                <a:gd name="T4" fmla="*/ 26 w 28"/>
                <a:gd name="T5" fmla="*/ 18 h 109"/>
                <a:gd name="T6" fmla="*/ 26 w 28"/>
                <a:gd name="T7" fmla="*/ 1 h 109"/>
                <a:gd name="T8" fmla="*/ 23 w 28"/>
                <a:gd name="T9" fmla="*/ 2 h 109"/>
                <a:gd name="T10" fmla="*/ 21 w 28"/>
                <a:gd name="T11" fmla="*/ 1 h 109"/>
                <a:gd name="T12" fmla="*/ 21 w 28"/>
                <a:gd name="T13" fmla="*/ 2 h 109"/>
                <a:gd name="T14" fmla="*/ 18 w 28"/>
                <a:gd name="T15" fmla="*/ 11 h 109"/>
                <a:gd name="T16" fmla="*/ 17 w 28"/>
                <a:gd name="T17" fmla="*/ 17 h 109"/>
                <a:gd name="T18" fmla="*/ 14 w 28"/>
                <a:gd name="T19" fmla="*/ 18 h 109"/>
                <a:gd name="T20" fmla="*/ 15 w 28"/>
                <a:gd name="T21" fmla="*/ 19 h 109"/>
                <a:gd name="T22" fmla="*/ 17 w 28"/>
                <a:gd name="T23" fmla="*/ 19 h 109"/>
                <a:gd name="T24" fmla="*/ 16 w 28"/>
                <a:gd name="T25" fmla="*/ 33 h 109"/>
                <a:gd name="T26" fmla="*/ 14 w 28"/>
                <a:gd name="T27" fmla="*/ 42 h 109"/>
                <a:gd name="T28" fmla="*/ 12 w 28"/>
                <a:gd name="T29" fmla="*/ 53 h 109"/>
                <a:gd name="T30" fmla="*/ 9 w 28"/>
                <a:gd name="T31" fmla="*/ 68 h 109"/>
                <a:gd name="T32" fmla="*/ 9 w 28"/>
                <a:gd name="T33" fmla="*/ 73 h 109"/>
                <a:gd name="T34" fmla="*/ 7 w 28"/>
                <a:gd name="T35" fmla="*/ 74 h 109"/>
                <a:gd name="T36" fmla="*/ 7 w 28"/>
                <a:gd name="T37" fmla="*/ 74 h 109"/>
                <a:gd name="T38" fmla="*/ 5 w 28"/>
                <a:gd name="T39" fmla="*/ 84 h 109"/>
                <a:gd name="T40" fmla="*/ 5 w 28"/>
                <a:gd name="T41" fmla="*/ 88 h 109"/>
                <a:gd name="T42" fmla="*/ 4 w 28"/>
                <a:gd name="T43" fmla="*/ 89 h 109"/>
                <a:gd name="T44" fmla="*/ 0 w 28"/>
                <a:gd name="T45" fmla="*/ 108 h 109"/>
                <a:gd name="T46" fmla="*/ 3 w 28"/>
                <a:gd name="T47" fmla="*/ 104 h 109"/>
                <a:gd name="T48" fmla="*/ 5 w 28"/>
                <a:gd name="T49" fmla="*/ 100 h 109"/>
                <a:gd name="T50" fmla="*/ 7 w 28"/>
                <a:gd name="T51" fmla="*/ 89 h 109"/>
                <a:gd name="T52" fmla="*/ 10 w 28"/>
                <a:gd name="T53" fmla="*/ 88 h 109"/>
                <a:gd name="T54" fmla="*/ 11 w 28"/>
                <a:gd name="T55" fmla="*/ 83 h 109"/>
                <a:gd name="T56" fmla="*/ 12 w 28"/>
                <a:gd name="T57" fmla="*/ 78 h 109"/>
                <a:gd name="T58" fmla="*/ 13 w 28"/>
                <a:gd name="T59" fmla="*/ 78 h 109"/>
                <a:gd name="T60" fmla="*/ 14 w 28"/>
                <a:gd name="T61" fmla="*/ 77 h 109"/>
                <a:gd name="T62" fmla="*/ 13 w 28"/>
                <a:gd name="T63" fmla="*/ 75 h 109"/>
                <a:gd name="T64" fmla="*/ 13 w 28"/>
                <a:gd name="T65" fmla="*/ 74 h 109"/>
                <a:gd name="T66" fmla="*/ 13 w 28"/>
                <a:gd name="T67" fmla="*/ 74 h 109"/>
                <a:gd name="T68" fmla="*/ 15 w 28"/>
                <a:gd name="T69" fmla="*/ 67 h 109"/>
                <a:gd name="T70" fmla="*/ 15 w 28"/>
                <a:gd name="T71" fmla="*/ 61 h 109"/>
                <a:gd name="T72" fmla="*/ 19 w 28"/>
                <a:gd name="T73" fmla="*/ 54 h 109"/>
                <a:gd name="T74" fmla="*/ 18 w 28"/>
                <a:gd name="T75" fmla="*/ 51 h 109"/>
                <a:gd name="T76" fmla="*/ 19 w 28"/>
                <a:gd name="T77" fmla="*/ 50 h 109"/>
                <a:gd name="T78" fmla="*/ 19 w 28"/>
                <a:gd name="T79" fmla="*/ 50 h 109"/>
                <a:gd name="T80" fmla="*/ 22 w 28"/>
                <a:gd name="T81" fmla="*/ 36 h 109"/>
                <a:gd name="T82" fmla="*/ 23 w 28"/>
                <a:gd name="T83" fmla="*/ 25 h 109"/>
                <a:gd name="T84" fmla="*/ 23 w 28"/>
                <a:gd name="T85" fmla="*/ 2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109">
                  <a:moveTo>
                    <a:pt x="23" y="26"/>
                  </a:moveTo>
                  <a:cubicBezTo>
                    <a:pt x="25" y="24"/>
                    <a:pt x="26" y="24"/>
                    <a:pt x="26" y="21"/>
                  </a:cubicBezTo>
                  <a:cubicBezTo>
                    <a:pt x="26" y="18"/>
                    <a:pt x="25" y="23"/>
                    <a:pt x="26" y="18"/>
                  </a:cubicBezTo>
                  <a:cubicBezTo>
                    <a:pt x="28" y="5"/>
                    <a:pt x="25" y="17"/>
                    <a:pt x="26" y="1"/>
                  </a:cubicBezTo>
                  <a:cubicBezTo>
                    <a:pt x="25" y="2"/>
                    <a:pt x="25" y="2"/>
                    <a:pt x="23" y="2"/>
                  </a:cubicBezTo>
                  <a:cubicBezTo>
                    <a:pt x="20" y="2"/>
                    <a:pt x="24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0"/>
                    <a:pt x="19" y="10"/>
                    <a:pt x="18" y="1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8"/>
                    <a:pt x="16" y="17"/>
                    <a:pt x="14" y="18"/>
                  </a:cubicBezTo>
                  <a:cubicBezTo>
                    <a:pt x="16" y="19"/>
                    <a:pt x="13" y="18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5" y="23"/>
                    <a:pt x="13" y="29"/>
                    <a:pt x="16" y="33"/>
                  </a:cubicBezTo>
                  <a:cubicBezTo>
                    <a:pt x="13" y="37"/>
                    <a:pt x="13" y="37"/>
                    <a:pt x="14" y="4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9"/>
                    <a:pt x="9" y="61"/>
                    <a:pt x="9" y="68"/>
                  </a:cubicBezTo>
                  <a:cubicBezTo>
                    <a:pt x="9" y="72"/>
                    <a:pt x="9" y="69"/>
                    <a:pt x="9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81"/>
                    <a:pt x="6" y="79"/>
                    <a:pt x="5" y="84"/>
                  </a:cubicBezTo>
                  <a:cubicBezTo>
                    <a:pt x="5" y="85"/>
                    <a:pt x="5" y="86"/>
                    <a:pt x="5" y="88"/>
                  </a:cubicBezTo>
                  <a:cubicBezTo>
                    <a:pt x="5" y="88"/>
                    <a:pt x="4" y="88"/>
                    <a:pt x="4" y="8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5" y="107"/>
                    <a:pt x="2" y="109"/>
                    <a:pt x="3" y="104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7" y="94"/>
                    <a:pt x="7" y="98"/>
                    <a:pt x="7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2"/>
                    <a:pt x="10" y="86"/>
                    <a:pt x="11" y="83"/>
                  </a:cubicBezTo>
                  <a:cubicBezTo>
                    <a:pt x="12" y="81"/>
                    <a:pt x="12" y="81"/>
                    <a:pt x="12" y="78"/>
                  </a:cubicBezTo>
                  <a:cubicBezTo>
                    <a:pt x="16" y="75"/>
                    <a:pt x="8" y="79"/>
                    <a:pt x="13" y="78"/>
                  </a:cubicBezTo>
                  <a:cubicBezTo>
                    <a:pt x="14" y="77"/>
                    <a:pt x="13" y="78"/>
                    <a:pt x="14" y="77"/>
                  </a:cubicBezTo>
                  <a:cubicBezTo>
                    <a:pt x="13" y="74"/>
                    <a:pt x="14" y="76"/>
                    <a:pt x="13" y="75"/>
                  </a:cubicBezTo>
                  <a:cubicBezTo>
                    <a:pt x="13" y="75"/>
                    <a:pt x="13" y="75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6" y="72"/>
                    <a:pt x="15" y="73"/>
                    <a:pt x="15" y="67"/>
                  </a:cubicBezTo>
                  <a:cubicBezTo>
                    <a:pt x="16" y="63"/>
                    <a:pt x="16" y="64"/>
                    <a:pt x="15" y="61"/>
                  </a:cubicBezTo>
                  <a:cubicBezTo>
                    <a:pt x="17" y="61"/>
                    <a:pt x="19" y="56"/>
                    <a:pt x="19" y="54"/>
                  </a:cubicBezTo>
                  <a:cubicBezTo>
                    <a:pt x="19" y="52"/>
                    <a:pt x="18" y="53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5"/>
                    <a:pt x="19" y="40"/>
                    <a:pt x="22" y="36"/>
                  </a:cubicBezTo>
                  <a:cubicBezTo>
                    <a:pt x="23" y="34"/>
                    <a:pt x="23" y="27"/>
                    <a:pt x="23" y="25"/>
                  </a:cubicBezTo>
                  <a:lnTo>
                    <a:pt x="23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0" name="Freeform 103"/>
            <p:cNvSpPr>
              <a:spLocks/>
            </p:cNvSpPr>
            <p:nvPr/>
          </p:nvSpPr>
          <p:spPr bwMode="auto">
            <a:xfrm>
              <a:off x="4664748" y="6058239"/>
              <a:ext cx="34441" cy="166727"/>
            </a:xfrm>
            <a:custGeom>
              <a:avLst/>
              <a:gdLst>
                <a:gd name="T0" fmla="*/ 14 w 34"/>
                <a:gd name="T1" fmla="*/ 42 h 166"/>
                <a:gd name="T2" fmla="*/ 11 w 34"/>
                <a:gd name="T3" fmla="*/ 32 h 166"/>
                <a:gd name="T4" fmla="*/ 7 w 34"/>
                <a:gd name="T5" fmla="*/ 16 h 166"/>
                <a:gd name="T6" fmla="*/ 3 w 34"/>
                <a:gd name="T7" fmla="*/ 3 h 166"/>
                <a:gd name="T8" fmla="*/ 0 w 34"/>
                <a:gd name="T9" fmla="*/ 5 h 166"/>
                <a:gd name="T10" fmla="*/ 4 w 34"/>
                <a:gd name="T11" fmla="*/ 22 h 166"/>
                <a:gd name="T12" fmla="*/ 9 w 34"/>
                <a:gd name="T13" fmla="*/ 41 h 166"/>
                <a:gd name="T14" fmla="*/ 15 w 34"/>
                <a:gd name="T15" fmla="*/ 60 h 166"/>
                <a:gd name="T16" fmla="*/ 22 w 34"/>
                <a:gd name="T17" fmla="*/ 97 h 166"/>
                <a:gd name="T18" fmla="*/ 22 w 34"/>
                <a:gd name="T19" fmla="*/ 99 h 166"/>
                <a:gd name="T20" fmla="*/ 23 w 34"/>
                <a:gd name="T21" fmla="*/ 99 h 166"/>
                <a:gd name="T22" fmla="*/ 24 w 34"/>
                <a:gd name="T23" fmla="*/ 108 h 166"/>
                <a:gd name="T24" fmla="*/ 27 w 34"/>
                <a:gd name="T25" fmla="*/ 123 h 166"/>
                <a:gd name="T26" fmla="*/ 30 w 34"/>
                <a:gd name="T27" fmla="*/ 145 h 166"/>
                <a:gd name="T28" fmla="*/ 33 w 34"/>
                <a:gd name="T29" fmla="*/ 166 h 166"/>
                <a:gd name="T30" fmla="*/ 33 w 34"/>
                <a:gd name="T31" fmla="*/ 165 h 166"/>
                <a:gd name="T32" fmla="*/ 34 w 34"/>
                <a:gd name="T33" fmla="*/ 134 h 166"/>
                <a:gd name="T34" fmla="*/ 32 w 34"/>
                <a:gd name="T35" fmla="*/ 124 h 166"/>
                <a:gd name="T36" fmla="*/ 31 w 34"/>
                <a:gd name="T37" fmla="*/ 117 h 166"/>
                <a:gd name="T38" fmla="*/ 31 w 34"/>
                <a:gd name="T39" fmla="*/ 115 h 166"/>
                <a:gd name="T40" fmla="*/ 28 w 34"/>
                <a:gd name="T41" fmla="*/ 105 h 166"/>
                <a:gd name="T42" fmla="*/ 27 w 34"/>
                <a:gd name="T43" fmla="*/ 100 h 166"/>
                <a:gd name="T44" fmla="*/ 24 w 34"/>
                <a:gd name="T45" fmla="*/ 86 h 166"/>
                <a:gd name="T46" fmla="*/ 22 w 34"/>
                <a:gd name="T47" fmla="*/ 84 h 166"/>
                <a:gd name="T48" fmla="*/ 19 w 34"/>
                <a:gd name="T49" fmla="*/ 65 h 166"/>
                <a:gd name="T50" fmla="*/ 16 w 34"/>
                <a:gd name="T51" fmla="*/ 52 h 166"/>
                <a:gd name="T52" fmla="*/ 13 w 34"/>
                <a:gd name="T53" fmla="*/ 42 h 166"/>
                <a:gd name="T54" fmla="*/ 14 w 34"/>
                <a:gd name="T55" fmla="*/ 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66">
                  <a:moveTo>
                    <a:pt x="14" y="4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8" y="17"/>
                    <a:pt x="9" y="26"/>
                    <a:pt x="7" y="16"/>
                  </a:cubicBezTo>
                  <a:cubicBezTo>
                    <a:pt x="5" y="6"/>
                    <a:pt x="2" y="9"/>
                    <a:pt x="3" y="3"/>
                  </a:cubicBezTo>
                  <a:cubicBezTo>
                    <a:pt x="0" y="4"/>
                    <a:pt x="2" y="0"/>
                    <a:pt x="0" y="5"/>
                  </a:cubicBezTo>
                  <a:cubicBezTo>
                    <a:pt x="0" y="7"/>
                    <a:pt x="3" y="16"/>
                    <a:pt x="4" y="2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4" y="53"/>
                    <a:pt x="10" y="52"/>
                    <a:pt x="15" y="60"/>
                  </a:cubicBezTo>
                  <a:cubicBezTo>
                    <a:pt x="18" y="66"/>
                    <a:pt x="21" y="93"/>
                    <a:pt x="22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9"/>
                    <a:pt x="22" y="99"/>
                    <a:pt x="23" y="9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7" y="119"/>
                    <a:pt x="25" y="111"/>
                    <a:pt x="27" y="123"/>
                  </a:cubicBezTo>
                  <a:cubicBezTo>
                    <a:pt x="28" y="131"/>
                    <a:pt x="30" y="137"/>
                    <a:pt x="30" y="14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1"/>
                    <a:pt x="33" y="128"/>
                    <a:pt x="32" y="124"/>
                  </a:cubicBezTo>
                  <a:cubicBezTo>
                    <a:pt x="30" y="119"/>
                    <a:pt x="32" y="123"/>
                    <a:pt x="31" y="117"/>
                  </a:cubicBezTo>
                  <a:cubicBezTo>
                    <a:pt x="31" y="115"/>
                    <a:pt x="31" y="118"/>
                    <a:pt x="31" y="11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3"/>
                    <a:pt x="27" y="106"/>
                    <a:pt x="27" y="100"/>
                  </a:cubicBezTo>
                  <a:cubicBezTo>
                    <a:pt x="26" y="89"/>
                    <a:pt x="22" y="92"/>
                    <a:pt x="24" y="86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77"/>
                    <a:pt x="20" y="69"/>
                    <a:pt x="19" y="6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47"/>
                    <a:pt x="14" y="46"/>
                    <a:pt x="13" y="42"/>
                  </a:cubicBezTo>
                  <a:lnTo>
                    <a:pt x="14" y="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1" name="Freeform 104"/>
            <p:cNvSpPr>
              <a:spLocks/>
            </p:cNvSpPr>
            <p:nvPr/>
          </p:nvSpPr>
          <p:spPr bwMode="auto">
            <a:xfrm>
              <a:off x="5033426" y="4577266"/>
              <a:ext cx="34441" cy="126806"/>
            </a:xfrm>
            <a:custGeom>
              <a:avLst/>
              <a:gdLst>
                <a:gd name="T0" fmla="*/ 28 w 34"/>
                <a:gd name="T1" fmla="*/ 32 h 126"/>
                <a:gd name="T2" fmla="*/ 33 w 34"/>
                <a:gd name="T3" fmla="*/ 9 h 126"/>
                <a:gd name="T4" fmla="*/ 34 w 34"/>
                <a:gd name="T5" fmla="*/ 2 h 126"/>
                <a:gd name="T6" fmla="*/ 29 w 34"/>
                <a:gd name="T7" fmla="*/ 0 h 126"/>
                <a:gd name="T8" fmla="*/ 28 w 34"/>
                <a:gd name="T9" fmla="*/ 5 h 126"/>
                <a:gd name="T10" fmla="*/ 27 w 34"/>
                <a:gd name="T11" fmla="*/ 7 h 126"/>
                <a:gd name="T12" fmla="*/ 21 w 34"/>
                <a:gd name="T13" fmla="*/ 31 h 126"/>
                <a:gd name="T14" fmla="*/ 11 w 34"/>
                <a:gd name="T15" fmla="*/ 70 h 126"/>
                <a:gd name="T16" fmla="*/ 9 w 34"/>
                <a:gd name="T17" fmla="*/ 80 h 126"/>
                <a:gd name="T18" fmla="*/ 0 w 34"/>
                <a:gd name="T19" fmla="*/ 126 h 126"/>
                <a:gd name="T20" fmla="*/ 2 w 34"/>
                <a:gd name="T21" fmla="*/ 121 h 126"/>
                <a:gd name="T22" fmla="*/ 5 w 34"/>
                <a:gd name="T23" fmla="*/ 119 h 126"/>
                <a:gd name="T24" fmla="*/ 7 w 34"/>
                <a:gd name="T25" fmla="*/ 104 h 126"/>
                <a:gd name="T26" fmla="*/ 10 w 34"/>
                <a:gd name="T27" fmla="*/ 91 h 126"/>
                <a:gd name="T28" fmla="*/ 14 w 34"/>
                <a:gd name="T29" fmla="*/ 77 h 126"/>
                <a:gd name="T30" fmla="*/ 16 w 34"/>
                <a:gd name="T31" fmla="*/ 70 h 126"/>
                <a:gd name="T32" fmla="*/ 17 w 34"/>
                <a:gd name="T33" fmla="*/ 68 h 126"/>
                <a:gd name="T34" fmla="*/ 20 w 34"/>
                <a:gd name="T35" fmla="*/ 53 h 126"/>
                <a:gd name="T36" fmla="*/ 22 w 34"/>
                <a:gd name="T37" fmla="*/ 46 h 126"/>
                <a:gd name="T38" fmla="*/ 24 w 34"/>
                <a:gd name="T39" fmla="*/ 37 h 126"/>
                <a:gd name="T40" fmla="*/ 27 w 34"/>
                <a:gd name="T41" fmla="*/ 33 h 126"/>
                <a:gd name="T42" fmla="*/ 27 w 34"/>
                <a:gd name="T43" fmla="*/ 33 h 126"/>
                <a:gd name="T44" fmla="*/ 28 w 34"/>
                <a:gd name="T4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126">
                  <a:moveTo>
                    <a:pt x="28" y="32"/>
                  </a:moveTo>
                  <a:cubicBezTo>
                    <a:pt x="29" y="15"/>
                    <a:pt x="34" y="19"/>
                    <a:pt x="33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"/>
                    <a:pt x="29" y="3"/>
                    <a:pt x="28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18"/>
                    <a:pt x="24" y="18"/>
                    <a:pt x="21" y="31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83"/>
                    <a:pt x="9" y="73"/>
                    <a:pt x="9" y="80"/>
                  </a:cubicBezTo>
                  <a:cubicBezTo>
                    <a:pt x="8" y="83"/>
                    <a:pt x="1" y="102"/>
                    <a:pt x="0" y="126"/>
                  </a:cubicBezTo>
                  <a:cubicBezTo>
                    <a:pt x="2" y="124"/>
                    <a:pt x="2" y="125"/>
                    <a:pt x="2" y="121"/>
                  </a:cubicBezTo>
                  <a:cubicBezTo>
                    <a:pt x="6" y="121"/>
                    <a:pt x="4" y="120"/>
                    <a:pt x="5" y="119"/>
                  </a:cubicBezTo>
                  <a:cubicBezTo>
                    <a:pt x="5" y="116"/>
                    <a:pt x="6" y="107"/>
                    <a:pt x="7" y="104"/>
                  </a:cubicBezTo>
                  <a:cubicBezTo>
                    <a:pt x="11" y="93"/>
                    <a:pt x="8" y="102"/>
                    <a:pt x="10" y="91"/>
                  </a:cubicBezTo>
                  <a:cubicBezTo>
                    <a:pt x="13" y="81"/>
                    <a:pt x="10" y="85"/>
                    <a:pt x="14" y="77"/>
                  </a:cubicBezTo>
                  <a:cubicBezTo>
                    <a:pt x="16" y="73"/>
                    <a:pt x="14" y="74"/>
                    <a:pt x="16" y="70"/>
                  </a:cubicBezTo>
                  <a:cubicBezTo>
                    <a:pt x="16" y="70"/>
                    <a:pt x="17" y="68"/>
                    <a:pt x="17" y="68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49"/>
                    <a:pt x="20" y="49"/>
                    <a:pt x="22" y="46"/>
                  </a:cubicBezTo>
                  <a:cubicBezTo>
                    <a:pt x="24" y="44"/>
                    <a:pt x="22" y="41"/>
                    <a:pt x="24" y="37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2"/>
                    <a:pt x="28" y="32"/>
                    <a:pt x="28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2" name="Freeform 105"/>
            <p:cNvSpPr>
              <a:spLocks/>
            </p:cNvSpPr>
            <p:nvPr/>
          </p:nvSpPr>
          <p:spPr bwMode="auto">
            <a:xfrm>
              <a:off x="4001754" y="4885671"/>
              <a:ext cx="27396" cy="78276"/>
            </a:xfrm>
            <a:custGeom>
              <a:avLst/>
              <a:gdLst>
                <a:gd name="T0" fmla="*/ 0 w 27"/>
                <a:gd name="T1" fmla="*/ 0 h 78"/>
                <a:gd name="T2" fmla="*/ 1 w 27"/>
                <a:gd name="T3" fmla="*/ 6 h 78"/>
                <a:gd name="T4" fmla="*/ 6 w 27"/>
                <a:gd name="T5" fmla="*/ 25 h 78"/>
                <a:gd name="T6" fmla="*/ 15 w 27"/>
                <a:gd name="T7" fmla="*/ 56 h 78"/>
                <a:gd name="T8" fmla="*/ 18 w 27"/>
                <a:gd name="T9" fmla="*/ 68 h 78"/>
                <a:gd name="T10" fmla="*/ 22 w 27"/>
                <a:gd name="T11" fmla="*/ 78 h 78"/>
                <a:gd name="T12" fmla="*/ 26 w 27"/>
                <a:gd name="T13" fmla="*/ 68 h 78"/>
                <a:gd name="T14" fmla="*/ 26 w 27"/>
                <a:gd name="T15" fmla="*/ 67 h 78"/>
                <a:gd name="T16" fmla="*/ 25 w 27"/>
                <a:gd name="T17" fmla="*/ 67 h 78"/>
                <a:gd name="T18" fmla="*/ 25 w 27"/>
                <a:gd name="T19" fmla="*/ 66 h 78"/>
                <a:gd name="T20" fmla="*/ 24 w 27"/>
                <a:gd name="T21" fmla="*/ 63 h 78"/>
                <a:gd name="T22" fmla="*/ 23 w 27"/>
                <a:gd name="T23" fmla="*/ 56 h 78"/>
                <a:gd name="T24" fmla="*/ 18 w 27"/>
                <a:gd name="T25" fmla="*/ 39 h 78"/>
                <a:gd name="T26" fmla="*/ 14 w 27"/>
                <a:gd name="T27" fmla="*/ 34 h 78"/>
                <a:gd name="T28" fmla="*/ 17 w 27"/>
                <a:gd name="T29" fmla="*/ 36 h 78"/>
                <a:gd name="T30" fmla="*/ 15 w 27"/>
                <a:gd name="T31" fmla="*/ 29 h 78"/>
                <a:gd name="T32" fmla="*/ 10 w 27"/>
                <a:gd name="T33" fmla="*/ 16 h 78"/>
                <a:gd name="T34" fmla="*/ 10 w 27"/>
                <a:gd name="T35" fmla="*/ 15 h 78"/>
                <a:gd name="T36" fmla="*/ 10 w 27"/>
                <a:gd name="T37" fmla="*/ 14 h 78"/>
                <a:gd name="T38" fmla="*/ 6 w 27"/>
                <a:gd name="T39" fmla="*/ 7 h 78"/>
                <a:gd name="T40" fmla="*/ 5 w 27"/>
                <a:gd name="T41" fmla="*/ 7 h 78"/>
                <a:gd name="T42" fmla="*/ 0 w 27"/>
                <a:gd name="T4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1" y="12"/>
                    <a:pt x="5" y="20"/>
                    <a:pt x="6" y="2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2"/>
                    <a:pt x="16" y="60"/>
                    <a:pt x="18" y="68"/>
                  </a:cubicBezTo>
                  <a:cubicBezTo>
                    <a:pt x="20" y="73"/>
                    <a:pt x="19" y="74"/>
                    <a:pt x="22" y="78"/>
                  </a:cubicBezTo>
                  <a:cubicBezTo>
                    <a:pt x="27" y="77"/>
                    <a:pt x="24" y="72"/>
                    <a:pt x="26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3" y="61"/>
                    <a:pt x="24" y="58"/>
                    <a:pt x="23" y="5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40"/>
                    <a:pt x="16" y="42"/>
                    <a:pt x="14" y="34"/>
                  </a:cubicBezTo>
                  <a:cubicBezTo>
                    <a:pt x="15" y="36"/>
                    <a:pt x="15" y="35"/>
                    <a:pt x="17" y="36"/>
                  </a:cubicBezTo>
                  <a:cubicBezTo>
                    <a:pt x="16" y="33"/>
                    <a:pt x="17" y="32"/>
                    <a:pt x="15" y="2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7" y="8"/>
                    <a:pt x="6" y="9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0"/>
                    <a:pt x="5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3" name="Freeform 106"/>
            <p:cNvSpPr>
              <a:spLocks/>
            </p:cNvSpPr>
            <p:nvPr/>
          </p:nvSpPr>
          <p:spPr bwMode="auto">
            <a:xfrm>
              <a:off x="3993926" y="4488031"/>
              <a:ext cx="41486" cy="111151"/>
            </a:xfrm>
            <a:custGeom>
              <a:avLst/>
              <a:gdLst>
                <a:gd name="T0" fmla="*/ 6 w 41"/>
                <a:gd name="T1" fmla="*/ 7 h 111"/>
                <a:gd name="T2" fmla="*/ 2 w 41"/>
                <a:gd name="T3" fmla="*/ 1 h 111"/>
                <a:gd name="T4" fmla="*/ 0 w 41"/>
                <a:gd name="T5" fmla="*/ 1 h 111"/>
                <a:gd name="T6" fmla="*/ 2 w 41"/>
                <a:gd name="T7" fmla="*/ 8 h 111"/>
                <a:gd name="T8" fmla="*/ 4 w 41"/>
                <a:gd name="T9" fmla="*/ 15 h 111"/>
                <a:gd name="T10" fmla="*/ 11 w 41"/>
                <a:gd name="T11" fmla="*/ 27 h 111"/>
                <a:gd name="T12" fmla="*/ 16 w 41"/>
                <a:gd name="T13" fmla="*/ 41 h 111"/>
                <a:gd name="T14" fmla="*/ 21 w 41"/>
                <a:gd name="T15" fmla="*/ 54 h 111"/>
                <a:gd name="T16" fmla="*/ 31 w 41"/>
                <a:gd name="T17" fmla="*/ 82 h 111"/>
                <a:gd name="T18" fmla="*/ 35 w 41"/>
                <a:gd name="T19" fmla="*/ 98 h 111"/>
                <a:gd name="T20" fmla="*/ 40 w 41"/>
                <a:gd name="T21" fmla="*/ 111 h 111"/>
                <a:gd name="T22" fmla="*/ 41 w 41"/>
                <a:gd name="T23" fmla="*/ 109 h 111"/>
                <a:gd name="T24" fmla="*/ 38 w 41"/>
                <a:gd name="T25" fmla="*/ 96 h 111"/>
                <a:gd name="T26" fmla="*/ 38 w 41"/>
                <a:gd name="T27" fmla="*/ 96 h 111"/>
                <a:gd name="T28" fmla="*/ 38 w 41"/>
                <a:gd name="T29" fmla="*/ 95 h 111"/>
                <a:gd name="T30" fmla="*/ 36 w 41"/>
                <a:gd name="T31" fmla="*/ 87 h 111"/>
                <a:gd name="T32" fmla="*/ 25 w 41"/>
                <a:gd name="T33" fmla="*/ 50 h 111"/>
                <a:gd name="T34" fmla="*/ 21 w 41"/>
                <a:gd name="T35" fmla="*/ 40 h 111"/>
                <a:gd name="T36" fmla="*/ 17 w 41"/>
                <a:gd name="T37" fmla="*/ 29 h 111"/>
                <a:gd name="T38" fmla="*/ 16 w 41"/>
                <a:gd name="T39" fmla="*/ 26 h 111"/>
                <a:gd name="T40" fmla="*/ 12 w 41"/>
                <a:gd name="T41" fmla="*/ 17 h 111"/>
                <a:gd name="T42" fmla="*/ 10 w 41"/>
                <a:gd name="T43" fmla="*/ 13 h 111"/>
                <a:gd name="T44" fmla="*/ 8 w 41"/>
                <a:gd name="T45" fmla="*/ 10 h 111"/>
                <a:gd name="T46" fmla="*/ 6 w 41"/>
                <a:gd name="T47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11">
                  <a:moveTo>
                    <a:pt x="6" y="7"/>
                  </a:moveTo>
                  <a:cubicBezTo>
                    <a:pt x="3" y="2"/>
                    <a:pt x="5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5"/>
                    <a:pt x="2" y="8"/>
                  </a:cubicBezTo>
                  <a:cubicBezTo>
                    <a:pt x="3" y="10"/>
                    <a:pt x="3" y="13"/>
                    <a:pt x="4" y="15"/>
                  </a:cubicBezTo>
                  <a:cubicBezTo>
                    <a:pt x="6" y="20"/>
                    <a:pt x="9" y="24"/>
                    <a:pt x="11" y="27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45"/>
                    <a:pt x="20" y="51"/>
                    <a:pt x="21" y="54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8"/>
                    <a:pt x="34" y="94"/>
                    <a:pt x="35" y="98"/>
                  </a:cubicBezTo>
                  <a:cubicBezTo>
                    <a:pt x="36" y="101"/>
                    <a:pt x="37" y="109"/>
                    <a:pt x="40" y="111"/>
                  </a:cubicBezTo>
                  <a:cubicBezTo>
                    <a:pt x="41" y="110"/>
                    <a:pt x="41" y="111"/>
                    <a:pt x="41" y="109"/>
                  </a:cubicBezTo>
                  <a:cubicBezTo>
                    <a:pt x="41" y="105"/>
                    <a:pt x="40" y="100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2" y="72"/>
                    <a:pt x="31" y="64"/>
                    <a:pt x="25" y="50"/>
                  </a:cubicBezTo>
                  <a:cubicBezTo>
                    <a:pt x="23" y="45"/>
                    <a:pt x="24" y="51"/>
                    <a:pt x="21" y="4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7"/>
                    <a:pt x="16" y="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1"/>
                    <a:pt x="9" y="12"/>
                    <a:pt x="8" y="10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4" name="Freeform 107"/>
            <p:cNvSpPr>
              <a:spLocks/>
            </p:cNvSpPr>
            <p:nvPr/>
          </p:nvSpPr>
          <p:spPr bwMode="auto">
            <a:xfrm>
              <a:off x="3663603" y="6029277"/>
              <a:ext cx="25048" cy="75145"/>
            </a:xfrm>
            <a:custGeom>
              <a:avLst/>
              <a:gdLst>
                <a:gd name="T0" fmla="*/ 5 w 25"/>
                <a:gd name="T1" fmla="*/ 3 h 75"/>
                <a:gd name="T2" fmla="*/ 0 w 25"/>
                <a:gd name="T3" fmla="*/ 1 h 75"/>
                <a:gd name="T4" fmla="*/ 3 w 25"/>
                <a:gd name="T5" fmla="*/ 20 h 75"/>
                <a:gd name="T6" fmla="*/ 8 w 25"/>
                <a:gd name="T7" fmla="*/ 38 h 75"/>
                <a:gd name="T8" fmla="*/ 11 w 25"/>
                <a:gd name="T9" fmla="*/ 47 h 75"/>
                <a:gd name="T10" fmla="*/ 19 w 25"/>
                <a:gd name="T11" fmla="*/ 74 h 75"/>
                <a:gd name="T12" fmla="*/ 24 w 25"/>
                <a:gd name="T13" fmla="*/ 75 h 75"/>
                <a:gd name="T14" fmla="*/ 21 w 25"/>
                <a:gd name="T15" fmla="*/ 63 h 75"/>
                <a:gd name="T16" fmla="*/ 15 w 25"/>
                <a:gd name="T17" fmla="*/ 45 h 75"/>
                <a:gd name="T18" fmla="*/ 15 w 25"/>
                <a:gd name="T19" fmla="*/ 45 h 75"/>
                <a:gd name="T20" fmla="*/ 13 w 25"/>
                <a:gd name="T21" fmla="*/ 32 h 75"/>
                <a:gd name="T22" fmla="*/ 16 w 25"/>
                <a:gd name="T23" fmla="*/ 34 h 75"/>
                <a:gd name="T24" fmla="*/ 16 w 25"/>
                <a:gd name="T25" fmla="*/ 29 h 75"/>
                <a:gd name="T26" fmla="*/ 18 w 25"/>
                <a:gd name="T27" fmla="*/ 27 h 75"/>
                <a:gd name="T28" fmla="*/ 14 w 25"/>
                <a:gd name="T29" fmla="*/ 26 h 75"/>
                <a:gd name="T30" fmla="*/ 13 w 25"/>
                <a:gd name="T31" fmla="*/ 21 h 75"/>
                <a:gd name="T32" fmla="*/ 10 w 25"/>
                <a:gd name="T33" fmla="*/ 24 h 75"/>
                <a:gd name="T34" fmla="*/ 10 w 25"/>
                <a:gd name="T35" fmla="*/ 18 h 75"/>
                <a:gd name="T36" fmla="*/ 7 w 25"/>
                <a:gd name="T37" fmla="*/ 12 h 75"/>
                <a:gd name="T38" fmla="*/ 11 w 25"/>
                <a:gd name="T39" fmla="*/ 10 h 75"/>
                <a:gd name="T40" fmla="*/ 9 w 25"/>
                <a:gd name="T41" fmla="*/ 8 h 75"/>
                <a:gd name="T42" fmla="*/ 6 w 25"/>
                <a:gd name="T43" fmla="*/ 8 h 75"/>
                <a:gd name="T44" fmla="*/ 5 w 25"/>
                <a:gd name="T4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75">
                  <a:moveTo>
                    <a:pt x="5" y="3"/>
                  </a:moveTo>
                  <a:cubicBezTo>
                    <a:pt x="2" y="0"/>
                    <a:pt x="5" y="1"/>
                    <a:pt x="0" y="1"/>
                  </a:cubicBezTo>
                  <a:cubicBezTo>
                    <a:pt x="1" y="11"/>
                    <a:pt x="2" y="11"/>
                    <a:pt x="3" y="2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41"/>
                    <a:pt x="10" y="44"/>
                    <a:pt x="11" y="47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2" y="67"/>
                    <a:pt x="25" y="72"/>
                    <a:pt x="21" y="63"/>
                  </a:cubicBezTo>
                  <a:cubicBezTo>
                    <a:pt x="18" y="56"/>
                    <a:pt x="19" y="53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4"/>
                    <a:pt x="15" y="34"/>
                    <a:pt x="16" y="3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31"/>
                    <a:pt x="18" y="27"/>
                    <a:pt x="18" y="27"/>
                  </a:cubicBezTo>
                  <a:cubicBezTo>
                    <a:pt x="17" y="26"/>
                    <a:pt x="17" y="26"/>
                    <a:pt x="14" y="26"/>
                  </a:cubicBezTo>
                  <a:cubicBezTo>
                    <a:pt x="14" y="21"/>
                    <a:pt x="15" y="24"/>
                    <a:pt x="13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14"/>
                    <a:pt x="9" y="19"/>
                    <a:pt x="10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8"/>
                    <a:pt x="9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6" y="3"/>
                    <a:pt x="7" y="6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5" name="Freeform 108"/>
            <p:cNvSpPr>
              <a:spLocks/>
            </p:cNvSpPr>
            <p:nvPr/>
          </p:nvSpPr>
          <p:spPr bwMode="auto">
            <a:xfrm>
              <a:off x="4805644" y="4576483"/>
              <a:ext cx="10959" cy="97844"/>
            </a:xfrm>
            <a:custGeom>
              <a:avLst/>
              <a:gdLst>
                <a:gd name="T0" fmla="*/ 1 w 11"/>
                <a:gd name="T1" fmla="*/ 97 h 98"/>
                <a:gd name="T2" fmla="*/ 3 w 11"/>
                <a:gd name="T3" fmla="*/ 93 h 98"/>
                <a:gd name="T4" fmla="*/ 5 w 11"/>
                <a:gd name="T5" fmla="*/ 87 h 98"/>
                <a:gd name="T6" fmla="*/ 7 w 11"/>
                <a:gd name="T7" fmla="*/ 70 h 98"/>
                <a:gd name="T8" fmla="*/ 8 w 11"/>
                <a:gd name="T9" fmla="*/ 64 h 98"/>
                <a:gd name="T10" fmla="*/ 8 w 11"/>
                <a:gd name="T11" fmla="*/ 51 h 98"/>
                <a:gd name="T12" fmla="*/ 9 w 11"/>
                <a:gd name="T13" fmla="*/ 37 h 98"/>
                <a:gd name="T14" fmla="*/ 11 w 11"/>
                <a:gd name="T15" fmla="*/ 25 h 98"/>
                <a:gd name="T16" fmla="*/ 11 w 11"/>
                <a:gd name="T17" fmla="*/ 13 h 98"/>
                <a:gd name="T18" fmla="*/ 11 w 11"/>
                <a:gd name="T19" fmla="*/ 5 h 98"/>
                <a:gd name="T20" fmla="*/ 10 w 11"/>
                <a:gd name="T21" fmla="*/ 0 h 98"/>
                <a:gd name="T22" fmla="*/ 9 w 11"/>
                <a:gd name="T23" fmla="*/ 0 h 98"/>
                <a:gd name="T24" fmla="*/ 7 w 11"/>
                <a:gd name="T25" fmla="*/ 8 h 98"/>
                <a:gd name="T26" fmla="*/ 3 w 11"/>
                <a:gd name="T27" fmla="*/ 48 h 98"/>
                <a:gd name="T28" fmla="*/ 3 w 11"/>
                <a:gd name="T29" fmla="*/ 66 h 98"/>
                <a:gd name="T30" fmla="*/ 1 w 11"/>
                <a:gd name="T31" fmla="*/ 71 h 98"/>
                <a:gd name="T32" fmla="*/ 1 w 11"/>
                <a:gd name="T33" fmla="*/ 92 h 98"/>
                <a:gd name="T34" fmla="*/ 1 w 11"/>
                <a:gd name="T35" fmla="*/ 95 h 98"/>
                <a:gd name="T36" fmla="*/ 1 w 11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8">
                  <a:moveTo>
                    <a:pt x="1" y="97"/>
                  </a:moveTo>
                  <a:cubicBezTo>
                    <a:pt x="4" y="95"/>
                    <a:pt x="2" y="98"/>
                    <a:pt x="3" y="93"/>
                  </a:cubicBezTo>
                  <a:cubicBezTo>
                    <a:pt x="4" y="91"/>
                    <a:pt x="5" y="90"/>
                    <a:pt x="5" y="87"/>
                  </a:cubicBezTo>
                  <a:cubicBezTo>
                    <a:pt x="7" y="72"/>
                    <a:pt x="7" y="84"/>
                    <a:pt x="7" y="70"/>
                  </a:cubicBezTo>
                  <a:cubicBezTo>
                    <a:pt x="7" y="67"/>
                    <a:pt x="7" y="67"/>
                    <a:pt x="8" y="64"/>
                  </a:cubicBezTo>
                  <a:cubicBezTo>
                    <a:pt x="8" y="60"/>
                    <a:pt x="8" y="55"/>
                    <a:pt x="8" y="51"/>
                  </a:cubicBezTo>
                  <a:cubicBezTo>
                    <a:pt x="8" y="46"/>
                    <a:pt x="9" y="44"/>
                    <a:pt x="9" y="37"/>
                  </a:cubicBezTo>
                  <a:cubicBezTo>
                    <a:pt x="9" y="32"/>
                    <a:pt x="11" y="31"/>
                    <a:pt x="11" y="25"/>
                  </a:cubicBezTo>
                  <a:cubicBezTo>
                    <a:pt x="11" y="14"/>
                    <a:pt x="11" y="19"/>
                    <a:pt x="11" y="13"/>
                  </a:cubicBezTo>
                  <a:cubicBezTo>
                    <a:pt x="11" y="10"/>
                    <a:pt x="11" y="8"/>
                    <a:pt x="11" y="5"/>
                  </a:cubicBezTo>
                  <a:cubicBezTo>
                    <a:pt x="11" y="1"/>
                    <a:pt x="11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7"/>
                    <a:pt x="4" y="39"/>
                    <a:pt x="3" y="4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70"/>
                    <a:pt x="2" y="68"/>
                    <a:pt x="1" y="7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0" y="93"/>
                    <a:pt x="1" y="95"/>
                  </a:cubicBezTo>
                  <a:cubicBezTo>
                    <a:pt x="1" y="97"/>
                    <a:pt x="1" y="96"/>
                    <a:pt x="1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6" name="Freeform 109"/>
            <p:cNvSpPr>
              <a:spLocks/>
            </p:cNvSpPr>
            <p:nvPr/>
          </p:nvSpPr>
          <p:spPr bwMode="auto">
            <a:xfrm>
              <a:off x="4311725" y="4884888"/>
              <a:ext cx="19569" cy="38355"/>
            </a:xfrm>
            <a:custGeom>
              <a:avLst/>
              <a:gdLst>
                <a:gd name="T0" fmla="*/ 9 w 20"/>
                <a:gd name="T1" fmla="*/ 16 h 38"/>
                <a:gd name="T2" fmla="*/ 10 w 20"/>
                <a:gd name="T3" fmla="*/ 10 h 38"/>
                <a:gd name="T4" fmla="*/ 11 w 20"/>
                <a:gd name="T5" fmla="*/ 3 h 38"/>
                <a:gd name="T6" fmla="*/ 9 w 20"/>
                <a:gd name="T7" fmla="*/ 1 h 38"/>
                <a:gd name="T8" fmla="*/ 7 w 20"/>
                <a:gd name="T9" fmla="*/ 0 h 38"/>
                <a:gd name="T10" fmla="*/ 2 w 20"/>
                <a:gd name="T11" fmla="*/ 0 h 38"/>
                <a:gd name="T12" fmla="*/ 0 w 20"/>
                <a:gd name="T13" fmla="*/ 34 h 38"/>
                <a:gd name="T14" fmla="*/ 6 w 20"/>
                <a:gd name="T15" fmla="*/ 38 h 38"/>
                <a:gd name="T16" fmla="*/ 9 w 20"/>
                <a:gd name="T17" fmla="*/ 36 h 38"/>
                <a:gd name="T18" fmla="*/ 9 w 20"/>
                <a:gd name="T19" fmla="*/ 35 h 38"/>
                <a:gd name="T20" fmla="*/ 20 w 20"/>
                <a:gd name="T21" fmla="*/ 36 h 38"/>
                <a:gd name="T22" fmla="*/ 18 w 20"/>
                <a:gd name="T23" fmla="*/ 25 h 38"/>
                <a:gd name="T24" fmla="*/ 14 w 20"/>
                <a:gd name="T25" fmla="*/ 25 h 38"/>
                <a:gd name="T26" fmla="*/ 14 w 20"/>
                <a:gd name="T27" fmla="*/ 17 h 38"/>
                <a:gd name="T28" fmla="*/ 12 w 20"/>
                <a:gd name="T29" fmla="*/ 16 h 38"/>
                <a:gd name="T30" fmla="*/ 9 w 20"/>
                <a:gd name="T31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9" y="16"/>
                  </a:moveTo>
                  <a:cubicBezTo>
                    <a:pt x="9" y="12"/>
                    <a:pt x="10" y="13"/>
                    <a:pt x="10" y="10"/>
                  </a:cubicBezTo>
                  <a:cubicBezTo>
                    <a:pt x="8" y="2"/>
                    <a:pt x="11" y="9"/>
                    <a:pt x="11" y="3"/>
                  </a:cubicBezTo>
                  <a:cubicBezTo>
                    <a:pt x="10" y="3"/>
                    <a:pt x="9" y="2"/>
                    <a:pt x="9" y="1"/>
                  </a:cubicBezTo>
                  <a:cubicBezTo>
                    <a:pt x="8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34"/>
                    <a:pt x="16" y="35"/>
                    <a:pt x="20" y="36"/>
                  </a:cubicBezTo>
                  <a:cubicBezTo>
                    <a:pt x="19" y="34"/>
                    <a:pt x="18" y="29"/>
                    <a:pt x="18" y="25"/>
                  </a:cubicBezTo>
                  <a:cubicBezTo>
                    <a:pt x="15" y="25"/>
                    <a:pt x="16" y="25"/>
                    <a:pt x="14" y="25"/>
                  </a:cubicBezTo>
                  <a:cubicBezTo>
                    <a:pt x="14" y="23"/>
                    <a:pt x="14" y="18"/>
                    <a:pt x="14" y="17"/>
                  </a:cubicBezTo>
                  <a:cubicBezTo>
                    <a:pt x="13" y="15"/>
                    <a:pt x="14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7" name="Freeform 110"/>
            <p:cNvSpPr>
              <a:spLocks/>
            </p:cNvSpPr>
            <p:nvPr/>
          </p:nvSpPr>
          <p:spPr bwMode="auto">
            <a:xfrm>
              <a:off x="4887051" y="5397593"/>
              <a:ext cx="27396" cy="79841"/>
            </a:xfrm>
            <a:custGeom>
              <a:avLst/>
              <a:gdLst>
                <a:gd name="T0" fmla="*/ 12 w 27"/>
                <a:gd name="T1" fmla="*/ 21 h 79"/>
                <a:gd name="T2" fmla="*/ 7 w 27"/>
                <a:gd name="T3" fmla="*/ 10 h 79"/>
                <a:gd name="T4" fmla="*/ 5 w 27"/>
                <a:gd name="T5" fmla="*/ 4 h 79"/>
                <a:gd name="T6" fmla="*/ 1 w 27"/>
                <a:gd name="T7" fmla="*/ 2 h 79"/>
                <a:gd name="T8" fmla="*/ 1 w 27"/>
                <a:gd name="T9" fmla="*/ 7 h 79"/>
                <a:gd name="T10" fmla="*/ 3 w 27"/>
                <a:gd name="T11" fmla="*/ 15 h 79"/>
                <a:gd name="T12" fmla="*/ 5 w 27"/>
                <a:gd name="T13" fmla="*/ 27 h 79"/>
                <a:gd name="T14" fmla="*/ 7 w 27"/>
                <a:gd name="T15" fmla="*/ 35 h 79"/>
                <a:gd name="T16" fmla="*/ 9 w 27"/>
                <a:gd name="T17" fmla="*/ 36 h 79"/>
                <a:gd name="T18" fmla="*/ 15 w 27"/>
                <a:gd name="T19" fmla="*/ 52 h 79"/>
                <a:gd name="T20" fmla="*/ 15 w 27"/>
                <a:gd name="T21" fmla="*/ 62 h 79"/>
                <a:gd name="T22" fmla="*/ 24 w 27"/>
                <a:gd name="T23" fmla="*/ 73 h 79"/>
                <a:gd name="T24" fmla="*/ 26 w 27"/>
                <a:gd name="T25" fmla="*/ 76 h 79"/>
                <a:gd name="T26" fmla="*/ 25 w 27"/>
                <a:gd name="T27" fmla="*/ 65 h 79"/>
                <a:gd name="T28" fmla="*/ 21 w 27"/>
                <a:gd name="T29" fmla="*/ 63 h 79"/>
                <a:gd name="T30" fmla="*/ 21 w 27"/>
                <a:gd name="T31" fmla="*/ 58 h 79"/>
                <a:gd name="T32" fmla="*/ 19 w 27"/>
                <a:gd name="T33" fmla="*/ 45 h 79"/>
                <a:gd name="T34" fmla="*/ 17 w 27"/>
                <a:gd name="T35" fmla="*/ 41 h 79"/>
                <a:gd name="T36" fmla="*/ 17 w 27"/>
                <a:gd name="T37" fmla="*/ 37 h 79"/>
                <a:gd name="T38" fmla="*/ 13 w 27"/>
                <a:gd name="T39" fmla="*/ 25 h 79"/>
                <a:gd name="T40" fmla="*/ 12 w 27"/>
                <a:gd name="T4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79">
                  <a:moveTo>
                    <a:pt x="12" y="21"/>
                  </a:moveTo>
                  <a:cubicBezTo>
                    <a:pt x="10" y="15"/>
                    <a:pt x="7" y="12"/>
                    <a:pt x="7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"/>
                    <a:pt x="4" y="0"/>
                    <a:pt x="1" y="2"/>
                  </a:cubicBezTo>
                  <a:cubicBezTo>
                    <a:pt x="1" y="2"/>
                    <a:pt x="0" y="2"/>
                    <a:pt x="1" y="7"/>
                  </a:cubicBezTo>
                  <a:cubicBezTo>
                    <a:pt x="2" y="12"/>
                    <a:pt x="2" y="4"/>
                    <a:pt x="3" y="1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33"/>
                    <a:pt x="7" y="31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9"/>
                    <a:pt x="9" y="46"/>
                    <a:pt x="15" y="52"/>
                  </a:cubicBezTo>
                  <a:cubicBezTo>
                    <a:pt x="14" y="57"/>
                    <a:pt x="15" y="56"/>
                    <a:pt x="15" y="62"/>
                  </a:cubicBezTo>
                  <a:cubicBezTo>
                    <a:pt x="24" y="68"/>
                    <a:pt x="21" y="60"/>
                    <a:pt x="24" y="73"/>
                  </a:cubicBezTo>
                  <a:cubicBezTo>
                    <a:pt x="25" y="79"/>
                    <a:pt x="23" y="75"/>
                    <a:pt x="26" y="76"/>
                  </a:cubicBezTo>
                  <a:cubicBezTo>
                    <a:pt x="27" y="73"/>
                    <a:pt x="25" y="73"/>
                    <a:pt x="25" y="65"/>
                  </a:cubicBezTo>
                  <a:cubicBezTo>
                    <a:pt x="24" y="64"/>
                    <a:pt x="23" y="64"/>
                    <a:pt x="21" y="63"/>
                  </a:cubicBezTo>
                  <a:cubicBezTo>
                    <a:pt x="21" y="59"/>
                    <a:pt x="21" y="61"/>
                    <a:pt x="21" y="58"/>
                  </a:cubicBezTo>
                  <a:cubicBezTo>
                    <a:pt x="21" y="54"/>
                    <a:pt x="21" y="50"/>
                    <a:pt x="19" y="45"/>
                  </a:cubicBezTo>
                  <a:cubicBezTo>
                    <a:pt x="19" y="43"/>
                    <a:pt x="18" y="44"/>
                    <a:pt x="17" y="41"/>
                  </a:cubicBezTo>
                  <a:cubicBezTo>
                    <a:pt x="17" y="40"/>
                    <a:pt x="17" y="38"/>
                    <a:pt x="17" y="37"/>
                  </a:cubicBezTo>
                  <a:cubicBezTo>
                    <a:pt x="15" y="30"/>
                    <a:pt x="14" y="31"/>
                    <a:pt x="13" y="25"/>
                  </a:cubicBezTo>
                  <a:cubicBezTo>
                    <a:pt x="12" y="23"/>
                    <a:pt x="12" y="23"/>
                    <a:pt x="12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8" name="Freeform 111"/>
            <p:cNvSpPr>
              <a:spLocks/>
            </p:cNvSpPr>
            <p:nvPr/>
          </p:nvSpPr>
          <p:spPr bwMode="auto">
            <a:xfrm>
              <a:off x="5042819" y="5358456"/>
              <a:ext cx="16438" cy="62620"/>
            </a:xfrm>
            <a:custGeom>
              <a:avLst/>
              <a:gdLst>
                <a:gd name="T0" fmla="*/ 7 w 16"/>
                <a:gd name="T1" fmla="*/ 54 h 62"/>
                <a:gd name="T2" fmla="*/ 10 w 16"/>
                <a:gd name="T3" fmla="*/ 35 h 62"/>
                <a:gd name="T4" fmla="*/ 11 w 16"/>
                <a:gd name="T5" fmla="*/ 27 h 62"/>
                <a:gd name="T6" fmla="*/ 13 w 16"/>
                <a:gd name="T7" fmla="*/ 0 h 62"/>
                <a:gd name="T8" fmla="*/ 8 w 16"/>
                <a:gd name="T9" fmla="*/ 4 h 62"/>
                <a:gd name="T10" fmla="*/ 8 w 16"/>
                <a:gd name="T11" fmla="*/ 13 h 62"/>
                <a:gd name="T12" fmla="*/ 3 w 16"/>
                <a:gd name="T13" fmla="*/ 25 h 62"/>
                <a:gd name="T14" fmla="*/ 1 w 16"/>
                <a:gd name="T15" fmla="*/ 29 h 62"/>
                <a:gd name="T16" fmla="*/ 4 w 16"/>
                <a:gd name="T17" fmla="*/ 29 h 62"/>
                <a:gd name="T18" fmla="*/ 3 w 16"/>
                <a:gd name="T19" fmla="*/ 35 h 62"/>
                <a:gd name="T20" fmla="*/ 2 w 16"/>
                <a:gd name="T21" fmla="*/ 38 h 62"/>
                <a:gd name="T22" fmla="*/ 2 w 16"/>
                <a:gd name="T23" fmla="*/ 40 h 62"/>
                <a:gd name="T24" fmla="*/ 2 w 16"/>
                <a:gd name="T25" fmla="*/ 42 h 62"/>
                <a:gd name="T26" fmla="*/ 1 w 16"/>
                <a:gd name="T27" fmla="*/ 49 h 62"/>
                <a:gd name="T28" fmla="*/ 0 w 16"/>
                <a:gd name="T29" fmla="*/ 55 h 62"/>
                <a:gd name="T30" fmla="*/ 0 w 16"/>
                <a:gd name="T31" fmla="*/ 60 h 62"/>
                <a:gd name="T32" fmla="*/ 2 w 16"/>
                <a:gd name="T33" fmla="*/ 61 h 62"/>
                <a:gd name="T34" fmla="*/ 5 w 16"/>
                <a:gd name="T35" fmla="*/ 60 h 62"/>
                <a:gd name="T36" fmla="*/ 7 w 16"/>
                <a:gd name="T3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62">
                  <a:moveTo>
                    <a:pt x="7" y="54"/>
                  </a:moveTo>
                  <a:cubicBezTo>
                    <a:pt x="5" y="43"/>
                    <a:pt x="10" y="42"/>
                    <a:pt x="10" y="35"/>
                  </a:cubicBezTo>
                  <a:cubicBezTo>
                    <a:pt x="11" y="33"/>
                    <a:pt x="10" y="30"/>
                    <a:pt x="11" y="27"/>
                  </a:cubicBezTo>
                  <a:cubicBezTo>
                    <a:pt x="12" y="16"/>
                    <a:pt x="16" y="4"/>
                    <a:pt x="13" y="0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7" y="7"/>
                    <a:pt x="7" y="10"/>
                    <a:pt x="8" y="13"/>
                  </a:cubicBezTo>
                  <a:cubicBezTo>
                    <a:pt x="3" y="15"/>
                    <a:pt x="6" y="16"/>
                    <a:pt x="3" y="25"/>
                  </a:cubicBezTo>
                  <a:cubicBezTo>
                    <a:pt x="2" y="29"/>
                    <a:pt x="4" y="27"/>
                    <a:pt x="1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4" y="33"/>
                    <a:pt x="3" y="35"/>
                  </a:cubicBezTo>
                  <a:cubicBezTo>
                    <a:pt x="2" y="40"/>
                    <a:pt x="3" y="35"/>
                    <a:pt x="2" y="3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2" y="39"/>
                    <a:pt x="2" y="42"/>
                  </a:cubicBezTo>
                  <a:cubicBezTo>
                    <a:pt x="1" y="46"/>
                    <a:pt x="1" y="42"/>
                    <a:pt x="1" y="49"/>
                  </a:cubicBezTo>
                  <a:cubicBezTo>
                    <a:pt x="1" y="54"/>
                    <a:pt x="1" y="52"/>
                    <a:pt x="0" y="55"/>
                  </a:cubicBezTo>
                  <a:cubicBezTo>
                    <a:pt x="2" y="60"/>
                    <a:pt x="0" y="59"/>
                    <a:pt x="0" y="60"/>
                  </a:cubicBezTo>
                  <a:cubicBezTo>
                    <a:pt x="2" y="62"/>
                    <a:pt x="0" y="61"/>
                    <a:pt x="2" y="61"/>
                  </a:cubicBezTo>
                  <a:cubicBezTo>
                    <a:pt x="3" y="61"/>
                    <a:pt x="4" y="60"/>
                    <a:pt x="5" y="60"/>
                  </a:cubicBezTo>
                  <a:cubicBezTo>
                    <a:pt x="4" y="56"/>
                    <a:pt x="5" y="57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9" name="Freeform 112"/>
            <p:cNvSpPr>
              <a:spLocks/>
            </p:cNvSpPr>
            <p:nvPr/>
          </p:nvSpPr>
          <p:spPr bwMode="auto">
            <a:xfrm>
              <a:off x="4215446" y="6064501"/>
              <a:ext cx="11741" cy="59489"/>
            </a:xfrm>
            <a:custGeom>
              <a:avLst/>
              <a:gdLst>
                <a:gd name="T0" fmla="*/ 9 w 12"/>
                <a:gd name="T1" fmla="*/ 48 h 59"/>
                <a:gd name="T2" fmla="*/ 11 w 12"/>
                <a:gd name="T3" fmla="*/ 31 h 59"/>
                <a:gd name="T4" fmla="*/ 10 w 12"/>
                <a:gd name="T5" fmla="*/ 23 h 59"/>
                <a:gd name="T6" fmla="*/ 9 w 12"/>
                <a:gd name="T7" fmla="*/ 23 h 59"/>
                <a:gd name="T8" fmla="*/ 9 w 12"/>
                <a:gd name="T9" fmla="*/ 22 h 59"/>
                <a:gd name="T10" fmla="*/ 8 w 12"/>
                <a:gd name="T11" fmla="*/ 3 h 59"/>
                <a:gd name="T12" fmla="*/ 7 w 12"/>
                <a:gd name="T13" fmla="*/ 2 h 59"/>
                <a:gd name="T14" fmla="*/ 4 w 12"/>
                <a:gd name="T15" fmla="*/ 0 h 59"/>
                <a:gd name="T16" fmla="*/ 2 w 12"/>
                <a:gd name="T17" fmla="*/ 14 h 59"/>
                <a:gd name="T18" fmla="*/ 1 w 12"/>
                <a:gd name="T19" fmla="*/ 20 h 59"/>
                <a:gd name="T20" fmla="*/ 0 w 12"/>
                <a:gd name="T21" fmla="*/ 26 h 59"/>
                <a:gd name="T22" fmla="*/ 4 w 12"/>
                <a:gd name="T23" fmla="*/ 28 h 59"/>
                <a:gd name="T24" fmla="*/ 3 w 12"/>
                <a:gd name="T25" fmla="*/ 22 h 59"/>
                <a:gd name="T26" fmla="*/ 6 w 12"/>
                <a:gd name="T27" fmla="*/ 19 h 59"/>
                <a:gd name="T28" fmla="*/ 7 w 12"/>
                <a:gd name="T29" fmla="*/ 23 h 59"/>
                <a:gd name="T30" fmla="*/ 1 w 12"/>
                <a:gd name="T31" fmla="*/ 47 h 59"/>
                <a:gd name="T32" fmla="*/ 0 w 12"/>
                <a:gd name="T33" fmla="*/ 58 h 59"/>
                <a:gd name="T34" fmla="*/ 5 w 12"/>
                <a:gd name="T35" fmla="*/ 59 h 59"/>
                <a:gd name="T36" fmla="*/ 6 w 12"/>
                <a:gd name="T37" fmla="*/ 54 h 59"/>
                <a:gd name="T38" fmla="*/ 9 w 12"/>
                <a:gd name="T39" fmla="*/ 54 h 59"/>
                <a:gd name="T40" fmla="*/ 8 w 12"/>
                <a:gd name="T41" fmla="*/ 48 h 59"/>
                <a:gd name="T42" fmla="*/ 9 w 12"/>
                <a:gd name="T4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9">
                  <a:moveTo>
                    <a:pt x="9" y="48"/>
                  </a:moveTo>
                  <a:cubicBezTo>
                    <a:pt x="9" y="44"/>
                    <a:pt x="12" y="35"/>
                    <a:pt x="11" y="3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9"/>
                    <a:pt x="11" y="11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6" y="0"/>
                    <a:pt x="8" y="0"/>
                    <a:pt x="4" y="0"/>
                  </a:cubicBezTo>
                  <a:cubicBezTo>
                    <a:pt x="1" y="6"/>
                    <a:pt x="3" y="7"/>
                    <a:pt x="2" y="14"/>
                  </a:cubicBezTo>
                  <a:cubicBezTo>
                    <a:pt x="2" y="16"/>
                    <a:pt x="2" y="19"/>
                    <a:pt x="1" y="20"/>
                  </a:cubicBezTo>
                  <a:cubicBezTo>
                    <a:pt x="0" y="23"/>
                    <a:pt x="0" y="20"/>
                    <a:pt x="0" y="26"/>
                  </a:cubicBezTo>
                  <a:cubicBezTo>
                    <a:pt x="2" y="27"/>
                    <a:pt x="2" y="27"/>
                    <a:pt x="4" y="28"/>
                  </a:cubicBezTo>
                  <a:cubicBezTo>
                    <a:pt x="4" y="26"/>
                    <a:pt x="3" y="25"/>
                    <a:pt x="3" y="22"/>
                  </a:cubicBezTo>
                  <a:cubicBezTo>
                    <a:pt x="4" y="21"/>
                    <a:pt x="4" y="19"/>
                    <a:pt x="6" y="19"/>
                  </a:cubicBezTo>
                  <a:cubicBezTo>
                    <a:pt x="8" y="20"/>
                    <a:pt x="7" y="17"/>
                    <a:pt x="7" y="23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51"/>
                    <a:pt x="0" y="55"/>
                    <a:pt x="0" y="58"/>
                  </a:cubicBezTo>
                  <a:cubicBezTo>
                    <a:pt x="2" y="59"/>
                    <a:pt x="2" y="59"/>
                    <a:pt x="5" y="59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7" y="54"/>
                    <a:pt x="9" y="54"/>
                  </a:cubicBezTo>
                  <a:cubicBezTo>
                    <a:pt x="9" y="48"/>
                    <a:pt x="7" y="54"/>
                    <a:pt x="8" y="48"/>
                  </a:cubicBezTo>
                  <a:lnTo>
                    <a:pt x="9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0" name="Freeform 113"/>
            <p:cNvSpPr>
              <a:spLocks/>
            </p:cNvSpPr>
            <p:nvPr/>
          </p:nvSpPr>
          <p:spPr bwMode="auto">
            <a:xfrm>
              <a:off x="4278067" y="5647292"/>
              <a:ext cx="15655" cy="36790"/>
            </a:xfrm>
            <a:custGeom>
              <a:avLst/>
              <a:gdLst>
                <a:gd name="T0" fmla="*/ 10 w 15"/>
                <a:gd name="T1" fmla="*/ 6 h 37"/>
                <a:gd name="T2" fmla="*/ 10 w 15"/>
                <a:gd name="T3" fmla="*/ 1 h 37"/>
                <a:gd name="T4" fmla="*/ 9 w 15"/>
                <a:gd name="T5" fmla="*/ 3 h 37"/>
                <a:gd name="T6" fmla="*/ 1 w 15"/>
                <a:gd name="T7" fmla="*/ 1 h 37"/>
                <a:gd name="T8" fmla="*/ 0 w 15"/>
                <a:gd name="T9" fmla="*/ 8 h 37"/>
                <a:gd name="T10" fmla="*/ 3 w 15"/>
                <a:gd name="T11" fmla="*/ 23 h 37"/>
                <a:gd name="T12" fmla="*/ 6 w 15"/>
                <a:gd name="T13" fmla="*/ 32 h 37"/>
                <a:gd name="T14" fmla="*/ 7 w 15"/>
                <a:gd name="T15" fmla="*/ 33 h 37"/>
                <a:gd name="T16" fmla="*/ 4 w 15"/>
                <a:gd name="T17" fmla="*/ 36 h 37"/>
                <a:gd name="T18" fmla="*/ 10 w 15"/>
                <a:gd name="T19" fmla="*/ 35 h 37"/>
                <a:gd name="T20" fmla="*/ 13 w 15"/>
                <a:gd name="T21" fmla="*/ 34 h 37"/>
                <a:gd name="T22" fmla="*/ 13 w 15"/>
                <a:gd name="T23" fmla="*/ 28 h 37"/>
                <a:gd name="T24" fmla="*/ 14 w 15"/>
                <a:gd name="T25" fmla="*/ 23 h 37"/>
                <a:gd name="T26" fmla="*/ 14 w 15"/>
                <a:gd name="T27" fmla="*/ 10 h 37"/>
                <a:gd name="T28" fmla="*/ 11 w 15"/>
                <a:gd name="T29" fmla="*/ 10 h 37"/>
                <a:gd name="T30" fmla="*/ 9 w 15"/>
                <a:gd name="T31" fmla="*/ 9 h 37"/>
                <a:gd name="T32" fmla="*/ 11 w 15"/>
                <a:gd name="T33" fmla="*/ 5 h 37"/>
                <a:gd name="T34" fmla="*/ 10 w 15"/>
                <a:gd name="T3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7">
                  <a:moveTo>
                    <a:pt x="10" y="6"/>
                  </a:moveTo>
                  <a:cubicBezTo>
                    <a:pt x="11" y="4"/>
                    <a:pt x="11" y="3"/>
                    <a:pt x="10" y="1"/>
                  </a:cubicBezTo>
                  <a:cubicBezTo>
                    <a:pt x="9" y="4"/>
                    <a:pt x="10" y="2"/>
                    <a:pt x="9" y="3"/>
                  </a:cubicBezTo>
                  <a:cubicBezTo>
                    <a:pt x="6" y="0"/>
                    <a:pt x="7" y="1"/>
                    <a:pt x="1" y="1"/>
                  </a:cubicBezTo>
                  <a:cubicBezTo>
                    <a:pt x="0" y="6"/>
                    <a:pt x="0" y="2"/>
                    <a:pt x="0" y="8"/>
                  </a:cubicBezTo>
                  <a:cubicBezTo>
                    <a:pt x="2" y="9"/>
                    <a:pt x="2" y="19"/>
                    <a:pt x="3" y="2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3"/>
                    <a:pt x="7" y="33"/>
                  </a:cubicBezTo>
                  <a:cubicBezTo>
                    <a:pt x="3" y="34"/>
                    <a:pt x="4" y="33"/>
                    <a:pt x="4" y="36"/>
                  </a:cubicBezTo>
                  <a:cubicBezTo>
                    <a:pt x="9" y="37"/>
                    <a:pt x="7" y="36"/>
                    <a:pt x="10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3" y="31"/>
                    <a:pt x="13" y="28"/>
                  </a:cubicBezTo>
                  <a:cubicBezTo>
                    <a:pt x="13" y="24"/>
                    <a:pt x="13" y="28"/>
                    <a:pt x="14" y="23"/>
                  </a:cubicBezTo>
                  <a:cubicBezTo>
                    <a:pt x="15" y="14"/>
                    <a:pt x="14" y="16"/>
                    <a:pt x="14" y="10"/>
                  </a:cubicBezTo>
                  <a:cubicBezTo>
                    <a:pt x="13" y="10"/>
                    <a:pt x="11" y="10"/>
                    <a:pt x="11" y="10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1" name="Freeform 114"/>
            <p:cNvSpPr>
              <a:spLocks/>
            </p:cNvSpPr>
            <p:nvPr/>
          </p:nvSpPr>
          <p:spPr bwMode="auto">
            <a:xfrm>
              <a:off x="3563411" y="5721654"/>
              <a:ext cx="14090" cy="53227"/>
            </a:xfrm>
            <a:custGeom>
              <a:avLst/>
              <a:gdLst>
                <a:gd name="T0" fmla="*/ 11 w 14"/>
                <a:gd name="T1" fmla="*/ 8 h 53"/>
                <a:gd name="T2" fmla="*/ 14 w 14"/>
                <a:gd name="T3" fmla="*/ 1 h 53"/>
                <a:gd name="T4" fmla="*/ 11 w 14"/>
                <a:gd name="T5" fmla="*/ 1 h 53"/>
                <a:gd name="T6" fmla="*/ 10 w 14"/>
                <a:gd name="T7" fmla="*/ 0 h 53"/>
                <a:gd name="T8" fmla="*/ 8 w 14"/>
                <a:gd name="T9" fmla="*/ 5 h 53"/>
                <a:gd name="T10" fmla="*/ 6 w 14"/>
                <a:gd name="T11" fmla="*/ 16 h 53"/>
                <a:gd name="T12" fmla="*/ 3 w 14"/>
                <a:gd name="T13" fmla="*/ 32 h 53"/>
                <a:gd name="T14" fmla="*/ 1 w 14"/>
                <a:gd name="T15" fmla="*/ 37 h 53"/>
                <a:gd name="T16" fmla="*/ 0 w 14"/>
                <a:gd name="T17" fmla="*/ 43 h 53"/>
                <a:gd name="T18" fmla="*/ 2 w 14"/>
                <a:gd name="T19" fmla="*/ 45 h 53"/>
                <a:gd name="T20" fmla="*/ 7 w 14"/>
                <a:gd name="T21" fmla="*/ 52 h 53"/>
                <a:gd name="T22" fmla="*/ 6 w 14"/>
                <a:gd name="T23" fmla="*/ 46 h 53"/>
                <a:gd name="T24" fmla="*/ 9 w 14"/>
                <a:gd name="T25" fmla="*/ 44 h 53"/>
                <a:gd name="T26" fmla="*/ 12 w 14"/>
                <a:gd name="T27" fmla="*/ 27 h 53"/>
                <a:gd name="T28" fmla="*/ 10 w 14"/>
                <a:gd name="T29" fmla="*/ 19 h 53"/>
                <a:gd name="T30" fmla="*/ 11 w 14"/>
                <a:gd name="T31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3">
                  <a:moveTo>
                    <a:pt x="11" y="8"/>
                  </a:moveTo>
                  <a:cubicBezTo>
                    <a:pt x="14" y="5"/>
                    <a:pt x="13" y="6"/>
                    <a:pt x="14" y="1"/>
                  </a:cubicBezTo>
                  <a:cubicBezTo>
                    <a:pt x="12" y="2"/>
                    <a:pt x="14" y="2"/>
                    <a:pt x="11" y="1"/>
                  </a:cubicBezTo>
                  <a:cubicBezTo>
                    <a:pt x="10" y="0"/>
                    <a:pt x="11" y="1"/>
                    <a:pt x="10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7" y="15"/>
                    <a:pt x="6" y="6"/>
                    <a:pt x="6" y="16"/>
                  </a:cubicBezTo>
                  <a:cubicBezTo>
                    <a:pt x="6" y="20"/>
                    <a:pt x="4" y="21"/>
                    <a:pt x="3" y="32"/>
                  </a:cubicBezTo>
                  <a:cubicBezTo>
                    <a:pt x="3" y="37"/>
                    <a:pt x="5" y="34"/>
                    <a:pt x="1" y="37"/>
                  </a:cubicBezTo>
                  <a:cubicBezTo>
                    <a:pt x="2" y="41"/>
                    <a:pt x="1" y="40"/>
                    <a:pt x="0" y="43"/>
                  </a:cubicBezTo>
                  <a:cubicBezTo>
                    <a:pt x="0" y="43"/>
                    <a:pt x="1" y="45"/>
                    <a:pt x="2" y="45"/>
                  </a:cubicBezTo>
                  <a:cubicBezTo>
                    <a:pt x="2" y="53"/>
                    <a:pt x="1" y="53"/>
                    <a:pt x="7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8"/>
                    <a:pt x="10" y="40"/>
                    <a:pt x="12" y="2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6"/>
                    <a:pt x="12" y="10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2" name="Freeform 115"/>
            <p:cNvSpPr>
              <a:spLocks/>
            </p:cNvSpPr>
            <p:nvPr/>
          </p:nvSpPr>
          <p:spPr bwMode="auto">
            <a:xfrm>
              <a:off x="3885906" y="4552217"/>
              <a:ext cx="14872" cy="71231"/>
            </a:xfrm>
            <a:custGeom>
              <a:avLst/>
              <a:gdLst>
                <a:gd name="T0" fmla="*/ 10 w 15"/>
                <a:gd name="T1" fmla="*/ 13 h 71"/>
                <a:gd name="T2" fmla="*/ 12 w 15"/>
                <a:gd name="T3" fmla="*/ 3 h 71"/>
                <a:gd name="T4" fmla="*/ 9 w 15"/>
                <a:gd name="T5" fmla="*/ 0 h 71"/>
                <a:gd name="T6" fmla="*/ 6 w 15"/>
                <a:gd name="T7" fmla="*/ 14 h 71"/>
                <a:gd name="T8" fmla="*/ 5 w 15"/>
                <a:gd name="T9" fmla="*/ 28 h 71"/>
                <a:gd name="T10" fmla="*/ 4 w 15"/>
                <a:gd name="T11" fmla="*/ 36 h 71"/>
                <a:gd name="T12" fmla="*/ 3 w 15"/>
                <a:gd name="T13" fmla="*/ 58 h 71"/>
                <a:gd name="T14" fmla="*/ 2 w 15"/>
                <a:gd name="T15" fmla="*/ 70 h 71"/>
                <a:gd name="T16" fmla="*/ 5 w 15"/>
                <a:gd name="T17" fmla="*/ 65 h 71"/>
                <a:gd name="T18" fmla="*/ 7 w 15"/>
                <a:gd name="T19" fmla="*/ 46 h 71"/>
                <a:gd name="T20" fmla="*/ 9 w 15"/>
                <a:gd name="T21" fmla="*/ 45 h 71"/>
                <a:gd name="T22" fmla="*/ 7 w 15"/>
                <a:gd name="T23" fmla="*/ 41 h 71"/>
                <a:gd name="T24" fmla="*/ 11 w 15"/>
                <a:gd name="T25" fmla="*/ 31 h 71"/>
                <a:gd name="T26" fmla="*/ 12 w 15"/>
                <a:gd name="T27" fmla="*/ 26 h 71"/>
                <a:gd name="T28" fmla="*/ 12 w 15"/>
                <a:gd name="T29" fmla="*/ 22 h 71"/>
                <a:gd name="T30" fmla="*/ 10 w 15"/>
                <a:gd name="T31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1">
                  <a:moveTo>
                    <a:pt x="10" y="13"/>
                  </a:moveTo>
                  <a:cubicBezTo>
                    <a:pt x="15" y="6"/>
                    <a:pt x="10" y="13"/>
                    <a:pt x="12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9" y="10"/>
                    <a:pt x="6" y="14"/>
                  </a:cubicBezTo>
                  <a:cubicBezTo>
                    <a:pt x="6" y="16"/>
                    <a:pt x="5" y="27"/>
                    <a:pt x="5" y="28"/>
                  </a:cubicBezTo>
                  <a:cubicBezTo>
                    <a:pt x="5" y="31"/>
                    <a:pt x="4" y="31"/>
                    <a:pt x="4" y="36"/>
                  </a:cubicBezTo>
                  <a:cubicBezTo>
                    <a:pt x="5" y="51"/>
                    <a:pt x="2" y="45"/>
                    <a:pt x="3" y="58"/>
                  </a:cubicBezTo>
                  <a:cubicBezTo>
                    <a:pt x="4" y="71"/>
                    <a:pt x="0" y="64"/>
                    <a:pt x="2" y="70"/>
                  </a:cubicBezTo>
                  <a:cubicBezTo>
                    <a:pt x="6" y="69"/>
                    <a:pt x="4" y="71"/>
                    <a:pt x="5" y="65"/>
                  </a:cubicBezTo>
                  <a:cubicBezTo>
                    <a:pt x="6" y="59"/>
                    <a:pt x="9" y="59"/>
                    <a:pt x="7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3"/>
                    <a:pt x="6" y="44"/>
                    <a:pt x="7" y="4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26"/>
                    <a:pt x="12" y="32"/>
                    <a:pt x="12" y="26"/>
                  </a:cubicBezTo>
                  <a:cubicBezTo>
                    <a:pt x="11" y="24"/>
                    <a:pt x="11" y="26"/>
                    <a:pt x="12" y="22"/>
                  </a:cubicBezTo>
                  <a:cubicBezTo>
                    <a:pt x="12" y="17"/>
                    <a:pt x="11" y="15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3" name="Freeform 116"/>
            <p:cNvSpPr>
              <a:spLocks/>
            </p:cNvSpPr>
            <p:nvPr/>
          </p:nvSpPr>
          <p:spPr bwMode="auto">
            <a:xfrm>
              <a:off x="5050647" y="6224183"/>
              <a:ext cx="19569" cy="34441"/>
            </a:xfrm>
            <a:custGeom>
              <a:avLst/>
              <a:gdLst>
                <a:gd name="T0" fmla="*/ 2 w 19"/>
                <a:gd name="T1" fmla="*/ 0 h 34"/>
                <a:gd name="T2" fmla="*/ 2 w 19"/>
                <a:gd name="T3" fmla="*/ 30 h 34"/>
                <a:gd name="T4" fmla="*/ 15 w 19"/>
                <a:gd name="T5" fmla="*/ 32 h 34"/>
                <a:gd name="T6" fmla="*/ 14 w 19"/>
                <a:gd name="T7" fmla="*/ 27 h 34"/>
                <a:gd name="T8" fmla="*/ 12 w 19"/>
                <a:gd name="T9" fmla="*/ 18 h 34"/>
                <a:gd name="T10" fmla="*/ 9 w 19"/>
                <a:gd name="T11" fmla="*/ 14 h 34"/>
                <a:gd name="T12" fmla="*/ 5 w 19"/>
                <a:gd name="T13" fmla="*/ 1 h 34"/>
                <a:gd name="T14" fmla="*/ 2 w 19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4">
                  <a:moveTo>
                    <a:pt x="2" y="0"/>
                  </a:moveTo>
                  <a:cubicBezTo>
                    <a:pt x="0" y="9"/>
                    <a:pt x="2" y="25"/>
                    <a:pt x="2" y="30"/>
                  </a:cubicBezTo>
                  <a:cubicBezTo>
                    <a:pt x="6" y="34"/>
                    <a:pt x="15" y="34"/>
                    <a:pt x="15" y="32"/>
                  </a:cubicBezTo>
                  <a:cubicBezTo>
                    <a:pt x="19" y="28"/>
                    <a:pt x="16" y="33"/>
                    <a:pt x="14" y="27"/>
                  </a:cubicBezTo>
                  <a:cubicBezTo>
                    <a:pt x="13" y="22"/>
                    <a:pt x="13" y="24"/>
                    <a:pt x="12" y="18"/>
                  </a:cubicBezTo>
                  <a:cubicBezTo>
                    <a:pt x="11" y="17"/>
                    <a:pt x="10" y="17"/>
                    <a:pt x="9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4" name="Freeform 117"/>
            <p:cNvSpPr>
              <a:spLocks/>
            </p:cNvSpPr>
            <p:nvPr/>
          </p:nvSpPr>
          <p:spPr bwMode="auto">
            <a:xfrm>
              <a:off x="4941061" y="4960033"/>
              <a:ext cx="21134" cy="58707"/>
            </a:xfrm>
            <a:custGeom>
              <a:avLst/>
              <a:gdLst>
                <a:gd name="T0" fmla="*/ 8 w 21"/>
                <a:gd name="T1" fmla="*/ 12 h 58"/>
                <a:gd name="T2" fmla="*/ 8 w 21"/>
                <a:gd name="T3" fmla="*/ 10 h 58"/>
                <a:gd name="T4" fmla="*/ 2 w 21"/>
                <a:gd name="T5" fmla="*/ 0 h 58"/>
                <a:gd name="T6" fmla="*/ 1 w 21"/>
                <a:gd name="T7" fmla="*/ 5 h 58"/>
                <a:gd name="T8" fmla="*/ 6 w 21"/>
                <a:gd name="T9" fmla="*/ 17 h 58"/>
                <a:gd name="T10" fmla="*/ 10 w 21"/>
                <a:gd name="T11" fmla="*/ 33 h 58"/>
                <a:gd name="T12" fmla="*/ 15 w 21"/>
                <a:gd name="T13" fmla="*/ 49 h 58"/>
                <a:gd name="T14" fmla="*/ 18 w 21"/>
                <a:gd name="T15" fmla="*/ 54 h 58"/>
                <a:gd name="T16" fmla="*/ 18 w 21"/>
                <a:gd name="T17" fmla="*/ 58 h 58"/>
                <a:gd name="T18" fmla="*/ 21 w 21"/>
                <a:gd name="T19" fmla="*/ 58 h 58"/>
                <a:gd name="T20" fmla="*/ 20 w 21"/>
                <a:gd name="T21" fmla="*/ 53 h 58"/>
                <a:gd name="T22" fmla="*/ 17 w 21"/>
                <a:gd name="T23" fmla="*/ 49 h 58"/>
                <a:gd name="T24" fmla="*/ 17 w 21"/>
                <a:gd name="T25" fmla="*/ 38 h 58"/>
                <a:gd name="T26" fmla="*/ 14 w 21"/>
                <a:gd name="T27" fmla="*/ 26 h 58"/>
                <a:gd name="T28" fmla="*/ 13 w 21"/>
                <a:gd name="T29" fmla="*/ 24 h 58"/>
                <a:gd name="T30" fmla="*/ 12 w 21"/>
                <a:gd name="T31" fmla="*/ 20 h 58"/>
                <a:gd name="T32" fmla="*/ 8 w 21"/>
                <a:gd name="T33" fmla="*/ 22 h 58"/>
                <a:gd name="T34" fmla="*/ 10 w 21"/>
                <a:gd name="T35" fmla="*/ 17 h 58"/>
                <a:gd name="T36" fmla="*/ 10 w 21"/>
                <a:gd name="T37" fmla="*/ 16 h 58"/>
                <a:gd name="T38" fmla="*/ 8 w 21"/>
                <a:gd name="T3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8">
                  <a:moveTo>
                    <a:pt x="8" y="12"/>
                  </a:moveTo>
                  <a:cubicBezTo>
                    <a:pt x="8" y="10"/>
                    <a:pt x="8" y="12"/>
                    <a:pt x="8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1"/>
                    <a:pt x="1" y="5"/>
                  </a:cubicBezTo>
                  <a:cubicBezTo>
                    <a:pt x="2" y="9"/>
                    <a:pt x="0" y="13"/>
                    <a:pt x="6" y="17"/>
                  </a:cubicBezTo>
                  <a:cubicBezTo>
                    <a:pt x="5" y="20"/>
                    <a:pt x="9" y="30"/>
                    <a:pt x="10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54"/>
                    <a:pt x="16" y="47"/>
                    <a:pt x="18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4"/>
                    <a:pt x="21" y="56"/>
                    <a:pt x="20" y="53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0" y="38"/>
                    <a:pt x="17" y="43"/>
                    <a:pt x="17" y="38"/>
                  </a:cubicBezTo>
                  <a:cubicBezTo>
                    <a:pt x="16" y="28"/>
                    <a:pt x="16" y="33"/>
                    <a:pt x="14" y="26"/>
                  </a:cubicBezTo>
                  <a:cubicBezTo>
                    <a:pt x="14" y="26"/>
                    <a:pt x="13" y="24"/>
                    <a:pt x="13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0"/>
                    <a:pt x="11" y="20"/>
                    <a:pt x="8" y="22"/>
                  </a:cubicBezTo>
                  <a:cubicBezTo>
                    <a:pt x="9" y="18"/>
                    <a:pt x="9" y="19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8" y="14"/>
                    <a:pt x="9" y="15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5" name="Freeform 118"/>
            <p:cNvSpPr>
              <a:spLocks/>
            </p:cNvSpPr>
            <p:nvPr/>
          </p:nvSpPr>
          <p:spPr bwMode="auto">
            <a:xfrm>
              <a:off x="4816603" y="4563176"/>
              <a:ext cx="12524" cy="66534"/>
            </a:xfrm>
            <a:custGeom>
              <a:avLst/>
              <a:gdLst>
                <a:gd name="T0" fmla="*/ 1 w 12"/>
                <a:gd name="T1" fmla="*/ 66 h 66"/>
                <a:gd name="T2" fmla="*/ 6 w 12"/>
                <a:gd name="T3" fmla="*/ 48 h 66"/>
                <a:gd name="T4" fmla="*/ 6 w 12"/>
                <a:gd name="T5" fmla="*/ 46 h 66"/>
                <a:gd name="T6" fmla="*/ 7 w 12"/>
                <a:gd name="T7" fmla="*/ 42 h 66"/>
                <a:gd name="T8" fmla="*/ 11 w 12"/>
                <a:gd name="T9" fmla="*/ 7 h 66"/>
                <a:gd name="T10" fmla="*/ 10 w 12"/>
                <a:gd name="T11" fmla="*/ 0 h 66"/>
                <a:gd name="T12" fmla="*/ 8 w 12"/>
                <a:gd name="T13" fmla="*/ 2 h 66"/>
                <a:gd name="T14" fmla="*/ 7 w 12"/>
                <a:gd name="T15" fmla="*/ 2 h 66"/>
                <a:gd name="T16" fmla="*/ 7 w 12"/>
                <a:gd name="T17" fmla="*/ 2 h 66"/>
                <a:gd name="T18" fmla="*/ 6 w 12"/>
                <a:gd name="T19" fmla="*/ 2 h 66"/>
                <a:gd name="T20" fmla="*/ 5 w 12"/>
                <a:gd name="T21" fmla="*/ 2 h 66"/>
                <a:gd name="T22" fmla="*/ 2 w 12"/>
                <a:gd name="T23" fmla="*/ 43 h 66"/>
                <a:gd name="T24" fmla="*/ 1 w 12"/>
                <a:gd name="T25" fmla="*/ 65 h 66"/>
                <a:gd name="T26" fmla="*/ 1 w 12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66">
                  <a:moveTo>
                    <a:pt x="1" y="66"/>
                  </a:moveTo>
                  <a:cubicBezTo>
                    <a:pt x="7" y="57"/>
                    <a:pt x="2" y="66"/>
                    <a:pt x="6" y="48"/>
                  </a:cubicBezTo>
                  <a:cubicBezTo>
                    <a:pt x="6" y="47"/>
                    <a:pt x="6" y="46"/>
                    <a:pt x="6" y="46"/>
                  </a:cubicBezTo>
                  <a:cubicBezTo>
                    <a:pt x="7" y="43"/>
                    <a:pt x="7" y="44"/>
                    <a:pt x="7" y="4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2" y="4"/>
                    <a:pt x="1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53"/>
                    <a:pt x="0" y="55"/>
                    <a:pt x="1" y="65"/>
                  </a:cubicBezTo>
                  <a:lnTo>
                    <a:pt x="1" y="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6" name="Freeform 119"/>
            <p:cNvSpPr>
              <a:spLocks/>
            </p:cNvSpPr>
            <p:nvPr/>
          </p:nvSpPr>
          <p:spPr bwMode="auto">
            <a:xfrm>
              <a:off x="3672996" y="5775664"/>
              <a:ext cx="16438" cy="44617"/>
            </a:xfrm>
            <a:custGeom>
              <a:avLst/>
              <a:gdLst>
                <a:gd name="T0" fmla="*/ 8 w 17"/>
                <a:gd name="T1" fmla="*/ 11 h 44"/>
                <a:gd name="T2" fmla="*/ 2 w 17"/>
                <a:gd name="T3" fmla="*/ 0 h 44"/>
                <a:gd name="T4" fmla="*/ 4 w 17"/>
                <a:gd name="T5" fmla="*/ 4 h 44"/>
                <a:gd name="T6" fmla="*/ 4 w 17"/>
                <a:gd name="T7" fmla="*/ 5 h 44"/>
                <a:gd name="T8" fmla="*/ 6 w 17"/>
                <a:gd name="T9" fmla="*/ 12 h 44"/>
                <a:gd name="T10" fmla="*/ 4 w 17"/>
                <a:gd name="T11" fmla="*/ 12 h 44"/>
                <a:gd name="T12" fmla="*/ 2 w 17"/>
                <a:gd name="T13" fmla="*/ 13 h 44"/>
                <a:gd name="T14" fmla="*/ 1 w 17"/>
                <a:gd name="T15" fmla="*/ 13 h 44"/>
                <a:gd name="T16" fmla="*/ 0 w 17"/>
                <a:gd name="T17" fmla="*/ 14 h 44"/>
                <a:gd name="T18" fmla="*/ 4 w 17"/>
                <a:gd name="T19" fmla="*/ 26 h 44"/>
                <a:gd name="T20" fmla="*/ 11 w 17"/>
                <a:gd name="T21" fmla="*/ 44 h 44"/>
                <a:gd name="T22" fmla="*/ 13 w 17"/>
                <a:gd name="T23" fmla="*/ 41 h 44"/>
                <a:gd name="T24" fmla="*/ 17 w 17"/>
                <a:gd name="T25" fmla="*/ 41 h 44"/>
                <a:gd name="T26" fmla="*/ 15 w 17"/>
                <a:gd name="T27" fmla="*/ 37 h 44"/>
                <a:gd name="T28" fmla="*/ 17 w 17"/>
                <a:gd name="T29" fmla="*/ 35 h 44"/>
                <a:gd name="T30" fmla="*/ 15 w 17"/>
                <a:gd name="T31" fmla="*/ 36 h 44"/>
                <a:gd name="T32" fmla="*/ 14 w 17"/>
                <a:gd name="T33" fmla="*/ 36 h 44"/>
                <a:gd name="T34" fmla="*/ 11 w 17"/>
                <a:gd name="T35" fmla="*/ 35 h 44"/>
                <a:gd name="T36" fmla="*/ 12 w 17"/>
                <a:gd name="T37" fmla="*/ 25 h 44"/>
                <a:gd name="T38" fmla="*/ 9 w 17"/>
                <a:gd name="T39" fmla="*/ 16 h 44"/>
                <a:gd name="T40" fmla="*/ 7 w 17"/>
                <a:gd name="T41" fmla="*/ 12 h 44"/>
                <a:gd name="T42" fmla="*/ 8 w 17"/>
                <a:gd name="T43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44">
                  <a:moveTo>
                    <a:pt x="8" y="11"/>
                  </a:moveTo>
                  <a:cubicBezTo>
                    <a:pt x="6" y="7"/>
                    <a:pt x="9" y="1"/>
                    <a:pt x="2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6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22"/>
                    <a:pt x="3" y="20"/>
                    <a:pt x="4" y="26"/>
                  </a:cubicBezTo>
                  <a:cubicBezTo>
                    <a:pt x="7" y="33"/>
                    <a:pt x="6" y="39"/>
                    <a:pt x="11" y="44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2"/>
                    <a:pt x="14" y="43"/>
                    <a:pt x="17" y="41"/>
                  </a:cubicBezTo>
                  <a:cubicBezTo>
                    <a:pt x="15" y="40"/>
                    <a:pt x="15" y="41"/>
                    <a:pt x="15" y="37"/>
                  </a:cubicBezTo>
                  <a:cubicBezTo>
                    <a:pt x="17" y="36"/>
                    <a:pt x="17" y="39"/>
                    <a:pt x="17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7"/>
                    <a:pt x="14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29"/>
                    <a:pt x="13" y="31"/>
                    <a:pt x="12" y="2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8" y="12"/>
                    <a:pt x="7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7" name="Freeform 120"/>
            <p:cNvSpPr>
              <a:spLocks/>
            </p:cNvSpPr>
            <p:nvPr/>
          </p:nvSpPr>
          <p:spPr bwMode="auto">
            <a:xfrm>
              <a:off x="5036557" y="4941247"/>
              <a:ext cx="18003" cy="66534"/>
            </a:xfrm>
            <a:custGeom>
              <a:avLst/>
              <a:gdLst>
                <a:gd name="T0" fmla="*/ 8 w 18"/>
                <a:gd name="T1" fmla="*/ 53 h 66"/>
                <a:gd name="T2" fmla="*/ 9 w 18"/>
                <a:gd name="T3" fmla="*/ 45 h 66"/>
                <a:gd name="T4" fmla="*/ 12 w 18"/>
                <a:gd name="T5" fmla="*/ 28 h 66"/>
                <a:gd name="T6" fmla="*/ 13 w 18"/>
                <a:gd name="T7" fmla="*/ 25 h 66"/>
                <a:gd name="T8" fmla="*/ 14 w 18"/>
                <a:gd name="T9" fmla="*/ 18 h 66"/>
                <a:gd name="T10" fmla="*/ 14 w 18"/>
                <a:gd name="T11" fmla="*/ 15 h 66"/>
                <a:gd name="T12" fmla="*/ 15 w 18"/>
                <a:gd name="T13" fmla="*/ 9 h 66"/>
                <a:gd name="T14" fmla="*/ 14 w 18"/>
                <a:gd name="T15" fmla="*/ 0 h 66"/>
                <a:gd name="T16" fmla="*/ 11 w 18"/>
                <a:gd name="T17" fmla="*/ 9 h 66"/>
                <a:gd name="T18" fmla="*/ 7 w 18"/>
                <a:gd name="T19" fmla="*/ 30 h 66"/>
                <a:gd name="T20" fmla="*/ 0 w 18"/>
                <a:gd name="T21" fmla="*/ 64 h 66"/>
                <a:gd name="T22" fmla="*/ 3 w 18"/>
                <a:gd name="T23" fmla="*/ 66 h 66"/>
                <a:gd name="T24" fmla="*/ 4 w 18"/>
                <a:gd name="T25" fmla="*/ 66 h 66"/>
                <a:gd name="T26" fmla="*/ 4 w 18"/>
                <a:gd name="T27" fmla="*/ 56 h 66"/>
                <a:gd name="T28" fmla="*/ 6 w 18"/>
                <a:gd name="T29" fmla="*/ 54 h 66"/>
                <a:gd name="T30" fmla="*/ 8 w 18"/>
                <a:gd name="T3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66">
                  <a:moveTo>
                    <a:pt x="8" y="53"/>
                  </a:moveTo>
                  <a:cubicBezTo>
                    <a:pt x="8" y="50"/>
                    <a:pt x="8" y="48"/>
                    <a:pt x="9" y="4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4"/>
                    <a:pt x="12" y="29"/>
                    <a:pt x="13" y="25"/>
                  </a:cubicBezTo>
                  <a:cubicBezTo>
                    <a:pt x="14" y="21"/>
                    <a:pt x="13" y="20"/>
                    <a:pt x="14" y="18"/>
                  </a:cubicBezTo>
                  <a:cubicBezTo>
                    <a:pt x="14" y="14"/>
                    <a:pt x="13" y="20"/>
                    <a:pt x="14" y="15"/>
                  </a:cubicBezTo>
                  <a:cubicBezTo>
                    <a:pt x="15" y="12"/>
                    <a:pt x="14" y="12"/>
                    <a:pt x="15" y="9"/>
                  </a:cubicBezTo>
                  <a:cubicBezTo>
                    <a:pt x="16" y="8"/>
                    <a:pt x="18" y="6"/>
                    <a:pt x="14" y="0"/>
                  </a:cubicBezTo>
                  <a:cubicBezTo>
                    <a:pt x="12" y="7"/>
                    <a:pt x="13" y="6"/>
                    <a:pt x="11" y="9"/>
                  </a:cubicBezTo>
                  <a:cubicBezTo>
                    <a:pt x="10" y="25"/>
                    <a:pt x="8" y="27"/>
                    <a:pt x="7" y="3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6"/>
                    <a:pt x="3" y="66"/>
                  </a:cubicBezTo>
                  <a:cubicBezTo>
                    <a:pt x="3" y="65"/>
                    <a:pt x="3" y="66"/>
                    <a:pt x="4" y="6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3"/>
                    <a:pt x="8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8" name="Freeform 121"/>
            <p:cNvSpPr>
              <a:spLocks/>
            </p:cNvSpPr>
            <p:nvPr/>
          </p:nvSpPr>
          <p:spPr bwMode="auto">
            <a:xfrm>
              <a:off x="4589603" y="4781565"/>
              <a:ext cx="16438" cy="40703"/>
            </a:xfrm>
            <a:custGeom>
              <a:avLst/>
              <a:gdLst>
                <a:gd name="T0" fmla="*/ 4 w 16"/>
                <a:gd name="T1" fmla="*/ 3 h 41"/>
                <a:gd name="T2" fmla="*/ 4 w 16"/>
                <a:gd name="T3" fmla="*/ 0 h 41"/>
                <a:gd name="T4" fmla="*/ 0 w 16"/>
                <a:gd name="T5" fmla="*/ 0 h 41"/>
                <a:gd name="T6" fmla="*/ 6 w 16"/>
                <a:gd name="T7" fmla="*/ 22 h 41"/>
                <a:gd name="T8" fmla="*/ 7 w 16"/>
                <a:gd name="T9" fmla="*/ 28 h 41"/>
                <a:gd name="T10" fmla="*/ 10 w 16"/>
                <a:gd name="T11" fmla="*/ 37 h 41"/>
                <a:gd name="T12" fmla="*/ 11 w 16"/>
                <a:gd name="T13" fmla="*/ 38 h 41"/>
                <a:gd name="T14" fmla="*/ 13 w 16"/>
                <a:gd name="T15" fmla="*/ 41 h 41"/>
                <a:gd name="T16" fmla="*/ 16 w 16"/>
                <a:gd name="T17" fmla="*/ 35 h 41"/>
                <a:gd name="T18" fmla="*/ 15 w 16"/>
                <a:gd name="T19" fmla="*/ 34 h 41"/>
                <a:gd name="T20" fmla="*/ 15 w 16"/>
                <a:gd name="T21" fmla="*/ 26 h 41"/>
                <a:gd name="T22" fmla="*/ 14 w 16"/>
                <a:gd name="T23" fmla="*/ 24 h 41"/>
                <a:gd name="T24" fmla="*/ 13 w 16"/>
                <a:gd name="T25" fmla="*/ 19 h 41"/>
                <a:gd name="T26" fmla="*/ 9 w 16"/>
                <a:gd name="T27" fmla="*/ 16 h 41"/>
                <a:gd name="T28" fmla="*/ 9 w 16"/>
                <a:gd name="T29" fmla="*/ 16 h 41"/>
                <a:gd name="T30" fmla="*/ 9 w 16"/>
                <a:gd name="T31" fmla="*/ 15 h 41"/>
                <a:gd name="T32" fmla="*/ 12 w 16"/>
                <a:gd name="T33" fmla="*/ 15 h 41"/>
                <a:gd name="T34" fmla="*/ 10 w 16"/>
                <a:gd name="T35" fmla="*/ 7 h 41"/>
                <a:gd name="T36" fmla="*/ 3 w 16"/>
                <a:gd name="T37" fmla="*/ 5 h 41"/>
                <a:gd name="T38" fmla="*/ 4 w 16"/>
                <a:gd name="T3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1">
                  <a:moveTo>
                    <a:pt x="4" y="3"/>
                  </a:moveTo>
                  <a:cubicBezTo>
                    <a:pt x="4" y="1"/>
                    <a:pt x="4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3" y="17"/>
                    <a:pt x="6" y="22"/>
                  </a:cubicBezTo>
                  <a:cubicBezTo>
                    <a:pt x="7" y="25"/>
                    <a:pt x="6" y="24"/>
                    <a:pt x="7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1" y="38"/>
                    <a:pt x="11" y="38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38"/>
                    <a:pt x="15" y="39"/>
                    <a:pt x="16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0"/>
                    <a:pt x="14" y="28"/>
                    <a:pt x="15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1" y="19"/>
                    <a:pt x="10" y="2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2" y="15"/>
                  </a:cubicBezTo>
                  <a:cubicBezTo>
                    <a:pt x="9" y="5"/>
                    <a:pt x="10" y="14"/>
                    <a:pt x="10" y="7"/>
                  </a:cubicBezTo>
                  <a:cubicBezTo>
                    <a:pt x="4" y="9"/>
                    <a:pt x="8" y="8"/>
                    <a:pt x="3" y="5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9" name="Freeform 122"/>
            <p:cNvSpPr>
              <a:spLocks/>
            </p:cNvSpPr>
            <p:nvPr/>
          </p:nvSpPr>
          <p:spPr bwMode="auto">
            <a:xfrm>
              <a:off x="4717975" y="5842981"/>
              <a:ext cx="10176" cy="55576"/>
            </a:xfrm>
            <a:custGeom>
              <a:avLst/>
              <a:gdLst>
                <a:gd name="T0" fmla="*/ 10 w 10"/>
                <a:gd name="T1" fmla="*/ 0 h 55"/>
                <a:gd name="T2" fmla="*/ 7 w 10"/>
                <a:gd name="T3" fmla="*/ 2 h 55"/>
                <a:gd name="T4" fmla="*/ 8 w 10"/>
                <a:gd name="T5" fmla="*/ 5 h 55"/>
                <a:gd name="T6" fmla="*/ 7 w 10"/>
                <a:gd name="T7" fmla="*/ 7 h 55"/>
                <a:gd name="T8" fmla="*/ 4 w 10"/>
                <a:gd name="T9" fmla="*/ 14 h 55"/>
                <a:gd name="T10" fmla="*/ 2 w 10"/>
                <a:gd name="T11" fmla="*/ 45 h 55"/>
                <a:gd name="T12" fmla="*/ 1 w 10"/>
                <a:gd name="T13" fmla="*/ 46 h 55"/>
                <a:gd name="T14" fmla="*/ 2 w 10"/>
                <a:gd name="T15" fmla="*/ 55 h 55"/>
                <a:gd name="T16" fmla="*/ 5 w 10"/>
                <a:gd name="T17" fmla="*/ 49 h 55"/>
                <a:gd name="T18" fmla="*/ 9 w 10"/>
                <a:gd name="T19" fmla="*/ 44 h 55"/>
                <a:gd name="T20" fmla="*/ 8 w 10"/>
                <a:gd name="T21" fmla="*/ 36 h 55"/>
                <a:gd name="T22" fmla="*/ 7 w 10"/>
                <a:gd name="T23" fmla="*/ 29 h 55"/>
                <a:gd name="T24" fmla="*/ 10 w 10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7" y="1"/>
                    <a:pt x="9" y="0"/>
                    <a:pt x="7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23"/>
                    <a:pt x="3" y="43"/>
                    <a:pt x="2" y="45"/>
                  </a:cubicBezTo>
                  <a:cubicBezTo>
                    <a:pt x="2" y="46"/>
                    <a:pt x="1" y="46"/>
                    <a:pt x="1" y="46"/>
                  </a:cubicBezTo>
                  <a:cubicBezTo>
                    <a:pt x="0" y="48"/>
                    <a:pt x="0" y="51"/>
                    <a:pt x="2" y="55"/>
                  </a:cubicBezTo>
                  <a:cubicBezTo>
                    <a:pt x="7" y="55"/>
                    <a:pt x="5" y="54"/>
                    <a:pt x="5" y="4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41"/>
                    <a:pt x="8" y="36"/>
                  </a:cubicBezTo>
                  <a:cubicBezTo>
                    <a:pt x="8" y="32"/>
                    <a:pt x="7" y="32"/>
                    <a:pt x="7" y="29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0" name="Freeform 123"/>
            <p:cNvSpPr>
              <a:spLocks/>
            </p:cNvSpPr>
            <p:nvPr/>
          </p:nvSpPr>
          <p:spPr bwMode="auto">
            <a:xfrm>
              <a:off x="4699189" y="4680589"/>
              <a:ext cx="13307" cy="51662"/>
            </a:xfrm>
            <a:custGeom>
              <a:avLst/>
              <a:gdLst>
                <a:gd name="T0" fmla="*/ 9 w 13"/>
                <a:gd name="T1" fmla="*/ 27 h 51"/>
                <a:gd name="T2" fmla="*/ 6 w 13"/>
                <a:gd name="T3" fmla="*/ 6 h 51"/>
                <a:gd name="T4" fmla="*/ 7 w 13"/>
                <a:gd name="T5" fmla="*/ 0 h 51"/>
                <a:gd name="T6" fmla="*/ 0 w 13"/>
                <a:gd name="T7" fmla="*/ 0 h 51"/>
                <a:gd name="T8" fmla="*/ 1 w 13"/>
                <a:gd name="T9" fmla="*/ 10 h 51"/>
                <a:gd name="T10" fmla="*/ 5 w 13"/>
                <a:gd name="T11" fmla="*/ 16 h 51"/>
                <a:gd name="T12" fmla="*/ 5 w 13"/>
                <a:gd name="T13" fmla="*/ 21 h 51"/>
                <a:gd name="T14" fmla="*/ 6 w 13"/>
                <a:gd name="T15" fmla="*/ 23 h 51"/>
                <a:gd name="T16" fmla="*/ 4 w 13"/>
                <a:gd name="T17" fmla="*/ 29 h 51"/>
                <a:gd name="T18" fmla="*/ 6 w 13"/>
                <a:gd name="T19" fmla="*/ 34 h 51"/>
                <a:gd name="T20" fmla="*/ 6 w 13"/>
                <a:gd name="T21" fmla="*/ 40 h 51"/>
                <a:gd name="T22" fmla="*/ 8 w 13"/>
                <a:gd name="T23" fmla="*/ 51 h 51"/>
                <a:gd name="T24" fmla="*/ 12 w 13"/>
                <a:gd name="T25" fmla="*/ 49 h 51"/>
                <a:gd name="T26" fmla="*/ 10 w 13"/>
                <a:gd name="T27" fmla="*/ 41 h 51"/>
                <a:gd name="T28" fmla="*/ 9 w 13"/>
                <a:gd name="T29" fmla="*/ 32 h 51"/>
                <a:gd name="T30" fmla="*/ 12 w 13"/>
                <a:gd name="T31" fmla="*/ 29 h 51"/>
                <a:gd name="T32" fmla="*/ 9 w 13"/>
                <a:gd name="T33" fmla="*/ 28 h 51"/>
                <a:gd name="T34" fmla="*/ 9 w 13"/>
                <a:gd name="T3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1">
                  <a:moveTo>
                    <a:pt x="9" y="27"/>
                  </a:moveTo>
                  <a:cubicBezTo>
                    <a:pt x="9" y="13"/>
                    <a:pt x="9" y="14"/>
                    <a:pt x="6" y="6"/>
                  </a:cubicBezTo>
                  <a:cubicBezTo>
                    <a:pt x="5" y="2"/>
                    <a:pt x="5" y="2"/>
                    <a:pt x="7" y="0"/>
                  </a:cubicBezTo>
                  <a:cubicBezTo>
                    <a:pt x="2" y="0"/>
                    <a:pt x="9" y="1"/>
                    <a:pt x="0" y="0"/>
                  </a:cubicBezTo>
                  <a:cubicBezTo>
                    <a:pt x="1" y="5"/>
                    <a:pt x="1" y="5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9"/>
                    <a:pt x="4" y="17"/>
                    <a:pt x="5" y="21"/>
                  </a:cubicBezTo>
                  <a:cubicBezTo>
                    <a:pt x="6" y="22"/>
                    <a:pt x="7" y="18"/>
                    <a:pt x="6" y="23"/>
                  </a:cubicBezTo>
                  <a:cubicBezTo>
                    <a:pt x="6" y="25"/>
                    <a:pt x="5" y="25"/>
                    <a:pt x="4" y="29"/>
                  </a:cubicBezTo>
                  <a:cubicBezTo>
                    <a:pt x="6" y="33"/>
                    <a:pt x="5" y="28"/>
                    <a:pt x="6" y="34"/>
                  </a:cubicBezTo>
                  <a:cubicBezTo>
                    <a:pt x="6" y="36"/>
                    <a:pt x="6" y="39"/>
                    <a:pt x="6" y="40"/>
                  </a:cubicBezTo>
                  <a:cubicBezTo>
                    <a:pt x="7" y="47"/>
                    <a:pt x="8" y="39"/>
                    <a:pt x="8" y="51"/>
                  </a:cubicBezTo>
                  <a:cubicBezTo>
                    <a:pt x="13" y="50"/>
                    <a:pt x="7" y="51"/>
                    <a:pt x="12" y="49"/>
                  </a:cubicBezTo>
                  <a:cubicBezTo>
                    <a:pt x="11" y="39"/>
                    <a:pt x="11" y="46"/>
                    <a:pt x="10" y="4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1" name="Freeform 124"/>
            <p:cNvSpPr>
              <a:spLocks/>
            </p:cNvSpPr>
            <p:nvPr/>
          </p:nvSpPr>
          <p:spPr bwMode="auto">
            <a:xfrm>
              <a:off x="4379825" y="5925953"/>
              <a:ext cx="7828" cy="54010"/>
            </a:xfrm>
            <a:custGeom>
              <a:avLst/>
              <a:gdLst>
                <a:gd name="T0" fmla="*/ 6 w 8"/>
                <a:gd name="T1" fmla="*/ 2 h 54"/>
                <a:gd name="T2" fmla="*/ 2 w 8"/>
                <a:gd name="T3" fmla="*/ 0 h 54"/>
                <a:gd name="T4" fmla="*/ 1 w 8"/>
                <a:gd name="T5" fmla="*/ 26 h 54"/>
                <a:gd name="T6" fmla="*/ 1 w 8"/>
                <a:gd name="T7" fmla="*/ 30 h 54"/>
                <a:gd name="T8" fmla="*/ 3 w 8"/>
                <a:gd name="T9" fmla="*/ 35 h 54"/>
                <a:gd name="T10" fmla="*/ 1 w 8"/>
                <a:gd name="T11" fmla="*/ 41 h 54"/>
                <a:gd name="T12" fmla="*/ 4 w 8"/>
                <a:gd name="T13" fmla="*/ 42 h 54"/>
                <a:gd name="T14" fmla="*/ 3 w 8"/>
                <a:gd name="T15" fmla="*/ 51 h 54"/>
                <a:gd name="T16" fmla="*/ 8 w 8"/>
                <a:gd name="T17" fmla="*/ 54 h 54"/>
                <a:gd name="T18" fmla="*/ 6 w 8"/>
                <a:gd name="T19" fmla="*/ 45 h 54"/>
                <a:gd name="T20" fmla="*/ 6 w 8"/>
                <a:gd name="T21" fmla="*/ 22 h 54"/>
                <a:gd name="T22" fmla="*/ 7 w 8"/>
                <a:gd name="T23" fmla="*/ 13 h 54"/>
                <a:gd name="T24" fmla="*/ 3 w 8"/>
                <a:gd name="T25" fmla="*/ 9 h 54"/>
                <a:gd name="T26" fmla="*/ 6 w 8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4">
                  <a:moveTo>
                    <a:pt x="6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0" y="5"/>
                    <a:pt x="0" y="21"/>
                    <a:pt x="1" y="26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2" y="33"/>
                    <a:pt x="2" y="33"/>
                    <a:pt x="3" y="35"/>
                  </a:cubicBezTo>
                  <a:cubicBezTo>
                    <a:pt x="2" y="37"/>
                    <a:pt x="1" y="35"/>
                    <a:pt x="1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5"/>
                    <a:pt x="3" y="47"/>
                    <a:pt x="3" y="51"/>
                  </a:cubicBezTo>
                  <a:cubicBezTo>
                    <a:pt x="5" y="53"/>
                    <a:pt x="5" y="53"/>
                    <a:pt x="8" y="54"/>
                  </a:cubicBezTo>
                  <a:cubicBezTo>
                    <a:pt x="5" y="47"/>
                    <a:pt x="7" y="51"/>
                    <a:pt x="6" y="4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5"/>
                    <a:pt x="4" y="18"/>
                    <a:pt x="7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2" name="Freeform 125"/>
            <p:cNvSpPr>
              <a:spLocks/>
            </p:cNvSpPr>
            <p:nvPr/>
          </p:nvSpPr>
          <p:spPr bwMode="auto">
            <a:xfrm>
              <a:off x="5128139" y="6154518"/>
              <a:ext cx="13307" cy="46965"/>
            </a:xfrm>
            <a:custGeom>
              <a:avLst/>
              <a:gdLst>
                <a:gd name="T0" fmla="*/ 13 w 13"/>
                <a:gd name="T1" fmla="*/ 11 h 46"/>
                <a:gd name="T2" fmla="*/ 13 w 13"/>
                <a:gd name="T3" fmla="*/ 3 h 46"/>
                <a:gd name="T4" fmla="*/ 10 w 13"/>
                <a:gd name="T5" fmla="*/ 0 h 46"/>
                <a:gd name="T6" fmla="*/ 10 w 13"/>
                <a:gd name="T7" fmla="*/ 1 h 46"/>
                <a:gd name="T8" fmla="*/ 8 w 13"/>
                <a:gd name="T9" fmla="*/ 8 h 46"/>
                <a:gd name="T10" fmla="*/ 5 w 13"/>
                <a:gd name="T11" fmla="*/ 18 h 46"/>
                <a:gd name="T12" fmla="*/ 6 w 13"/>
                <a:gd name="T13" fmla="*/ 22 h 46"/>
                <a:gd name="T14" fmla="*/ 5 w 13"/>
                <a:gd name="T15" fmla="*/ 22 h 46"/>
                <a:gd name="T16" fmla="*/ 5 w 13"/>
                <a:gd name="T17" fmla="*/ 22 h 46"/>
                <a:gd name="T18" fmla="*/ 1 w 13"/>
                <a:gd name="T19" fmla="*/ 27 h 46"/>
                <a:gd name="T20" fmla="*/ 1 w 13"/>
                <a:gd name="T21" fmla="*/ 34 h 46"/>
                <a:gd name="T22" fmla="*/ 1 w 13"/>
                <a:gd name="T23" fmla="*/ 43 h 46"/>
                <a:gd name="T24" fmla="*/ 2 w 13"/>
                <a:gd name="T25" fmla="*/ 45 h 46"/>
                <a:gd name="T26" fmla="*/ 4 w 13"/>
                <a:gd name="T27" fmla="*/ 46 h 46"/>
                <a:gd name="T28" fmla="*/ 5 w 13"/>
                <a:gd name="T29" fmla="*/ 38 h 46"/>
                <a:gd name="T30" fmla="*/ 7 w 13"/>
                <a:gd name="T31" fmla="*/ 33 h 46"/>
                <a:gd name="T32" fmla="*/ 8 w 13"/>
                <a:gd name="T33" fmla="*/ 32 h 46"/>
                <a:gd name="T34" fmla="*/ 13 w 13"/>
                <a:gd name="T35" fmla="*/ 10 h 46"/>
                <a:gd name="T36" fmla="*/ 13 w 13"/>
                <a:gd name="T3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6">
                  <a:moveTo>
                    <a:pt x="13" y="11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20"/>
                    <a:pt x="11" y="9"/>
                    <a:pt x="5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34"/>
                    <a:pt x="1" y="29"/>
                    <a:pt x="1" y="34"/>
                  </a:cubicBezTo>
                  <a:cubicBezTo>
                    <a:pt x="0" y="36"/>
                    <a:pt x="1" y="41"/>
                    <a:pt x="1" y="43"/>
                  </a:cubicBezTo>
                  <a:cubicBezTo>
                    <a:pt x="3" y="45"/>
                    <a:pt x="1" y="43"/>
                    <a:pt x="2" y="45"/>
                  </a:cubicBezTo>
                  <a:cubicBezTo>
                    <a:pt x="3" y="45"/>
                    <a:pt x="3" y="45"/>
                    <a:pt x="4" y="4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7" y="37"/>
                    <a:pt x="6" y="37"/>
                    <a:pt x="7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28"/>
                    <a:pt x="12" y="12"/>
                    <a:pt x="13" y="10"/>
                  </a:cubicBez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3" name="Freeform 126"/>
            <p:cNvSpPr>
              <a:spLocks/>
            </p:cNvSpPr>
            <p:nvPr/>
          </p:nvSpPr>
          <p:spPr bwMode="auto">
            <a:xfrm>
              <a:off x="4249105" y="5867247"/>
              <a:ext cx="17221" cy="35224"/>
            </a:xfrm>
            <a:custGeom>
              <a:avLst/>
              <a:gdLst>
                <a:gd name="T0" fmla="*/ 15 w 17"/>
                <a:gd name="T1" fmla="*/ 2 h 35"/>
                <a:gd name="T2" fmla="*/ 8 w 17"/>
                <a:gd name="T3" fmla="*/ 0 h 35"/>
                <a:gd name="T4" fmla="*/ 11 w 17"/>
                <a:gd name="T5" fmla="*/ 16 h 35"/>
                <a:gd name="T6" fmla="*/ 10 w 17"/>
                <a:gd name="T7" fmla="*/ 20 h 35"/>
                <a:gd name="T8" fmla="*/ 8 w 17"/>
                <a:gd name="T9" fmla="*/ 15 h 35"/>
                <a:gd name="T10" fmla="*/ 14 w 17"/>
                <a:gd name="T11" fmla="*/ 34 h 35"/>
                <a:gd name="T12" fmla="*/ 17 w 17"/>
                <a:gd name="T13" fmla="*/ 35 h 35"/>
                <a:gd name="T14" fmla="*/ 15 w 17"/>
                <a:gd name="T15" fmla="*/ 18 h 35"/>
                <a:gd name="T16" fmla="*/ 16 w 17"/>
                <a:gd name="T17" fmla="*/ 15 h 35"/>
                <a:gd name="T18" fmla="*/ 14 w 17"/>
                <a:gd name="T19" fmla="*/ 2 h 35"/>
                <a:gd name="T20" fmla="*/ 15 w 17"/>
                <a:gd name="T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5">
                  <a:moveTo>
                    <a:pt x="15" y="2"/>
                  </a:moveTo>
                  <a:cubicBezTo>
                    <a:pt x="12" y="1"/>
                    <a:pt x="12" y="0"/>
                    <a:pt x="8" y="0"/>
                  </a:cubicBezTo>
                  <a:cubicBezTo>
                    <a:pt x="9" y="10"/>
                    <a:pt x="11" y="12"/>
                    <a:pt x="11" y="16"/>
                  </a:cubicBezTo>
                  <a:cubicBezTo>
                    <a:pt x="12" y="22"/>
                    <a:pt x="11" y="19"/>
                    <a:pt x="10" y="20"/>
                  </a:cubicBezTo>
                  <a:cubicBezTo>
                    <a:pt x="8" y="15"/>
                    <a:pt x="11" y="18"/>
                    <a:pt x="8" y="15"/>
                  </a:cubicBezTo>
                  <a:cubicBezTo>
                    <a:pt x="0" y="19"/>
                    <a:pt x="10" y="31"/>
                    <a:pt x="14" y="34"/>
                  </a:cubicBezTo>
                  <a:cubicBezTo>
                    <a:pt x="15" y="35"/>
                    <a:pt x="14" y="34"/>
                    <a:pt x="17" y="35"/>
                  </a:cubicBezTo>
                  <a:cubicBezTo>
                    <a:pt x="16" y="29"/>
                    <a:pt x="13" y="23"/>
                    <a:pt x="15" y="18"/>
                  </a:cubicBezTo>
                  <a:cubicBezTo>
                    <a:pt x="15" y="16"/>
                    <a:pt x="16" y="19"/>
                    <a:pt x="16" y="15"/>
                  </a:cubicBezTo>
                  <a:cubicBezTo>
                    <a:pt x="16" y="13"/>
                    <a:pt x="15" y="9"/>
                    <a:pt x="14" y="2"/>
                  </a:cubicBez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4" name="Freeform 127"/>
            <p:cNvSpPr>
              <a:spLocks/>
            </p:cNvSpPr>
            <p:nvPr/>
          </p:nvSpPr>
          <p:spPr bwMode="auto">
            <a:xfrm>
              <a:off x="4396263" y="4740861"/>
              <a:ext cx="8610" cy="45400"/>
            </a:xfrm>
            <a:custGeom>
              <a:avLst/>
              <a:gdLst>
                <a:gd name="T0" fmla="*/ 7 w 9"/>
                <a:gd name="T1" fmla="*/ 45 h 45"/>
                <a:gd name="T2" fmla="*/ 8 w 9"/>
                <a:gd name="T3" fmla="*/ 34 h 45"/>
                <a:gd name="T4" fmla="*/ 5 w 9"/>
                <a:gd name="T5" fmla="*/ 0 h 45"/>
                <a:gd name="T6" fmla="*/ 2 w 9"/>
                <a:gd name="T7" fmla="*/ 0 h 45"/>
                <a:gd name="T8" fmla="*/ 2 w 9"/>
                <a:gd name="T9" fmla="*/ 13 h 45"/>
                <a:gd name="T10" fmla="*/ 4 w 9"/>
                <a:gd name="T11" fmla="*/ 30 h 45"/>
                <a:gd name="T12" fmla="*/ 4 w 9"/>
                <a:gd name="T13" fmla="*/ 30 h 45"/>
                <a:gd name="T14" fmla="*/ 5 w 9"/>
                <a:gd name="T15" fmla="*/ 34 h 45"/>
                <a:gd name="T16" fmla="*/ 7 w 9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7" y="45"/>
                  </a:moveTo>
                  <a:cubicBezTo>
                    <a:pt x="9" y="42"/>
                    <a:pt x="9" y="42"/>
                    <a:pt x="8" y="3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2" y="13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5"/>
                    <a:pt x="4" y="42"/>
                    <a:pt x="7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5" name="Freeform 128"/>
            <p:cNvSpPr>
              <a:spLocks/>
            </p:cNvSpPr>
            <p:nvPr/>
          </p:nvSpPr>
          <p:spPr bwMode="auto">
            <a:xfrm>
              <a:off x="4184919" y="5783492"/>
              <a:ext cx="13307" cy="42269"/>
            </a:xfrm>
            <a:custGeom>
              <a:avLst/>
              <a:gdLst>
                <a:gd name="T0" fmla="*/ 9 w 13"/>
                <a:gd name="T1" fmla="*/ 24 h 42"/>
                <a:gd name="T2" fmla="*/ 11 w 13"/>
                <a:gd name="T3" fmla="*/ 2 h 42"/>
                <a:gd name="T4" fmla="*/ 9 w 13"/>
                <a:gd name="T5" fmla="*/ 5 h 42"/>
                <a:gd name="T6" fmla="*/ 10 w 13"/>
                <a:gd name="T7" fmla="*/ 8 h 42"/>
                <a:gd name="T8" fmla="*/ 7 w 13"/>
                <a:gd name="T9" fmla="*/ 8 h 42"/>
                <a:gd name="T10" fmla="*/ 7 w 13"/>
                <a:gd name="T11" fmla="*/ 14 h 42"/>
                <a:gd name="T12" fmla="*/ 5 w 13"/>
                <a:gd name="T13" fmla="*/ 15 h 42"/>
                <a:gd name="T14" fmla="*/ 3 w 13"/>
                <a:gd name="T15" fmla="*/ 24 h 42"/>
                <a:gd name="T16" fmla="*/ 3 w 13"/>
                <a:gd name="T17" fmla="*/ 26 h 42"/>
                <a:gd name="T18" fmla="*/ 3 w 13"/>
                <a:gd name="T19" fmla="*/ 27 h 42"/>
                <a:gd name="T20" fmla="*/ 2 w 13"/>
                <a:gd name="T21" fmla="*/ 33 h 42"/>
                <a:gd name="T22" fmla="*/ 0 w 13"/>
                <a:gd name="T23" fmla="*/ 41 h 42"/>
                <a:gd name="T24" fmla="*/ 4 w 13"/>
                <a:gd name="T25" fmla="*/ 41 h 42"/>
                <a:gd name="T26" fmla="*/ 3 w 13"/>
                <a:gd name="T27" fmla="*/ 38 h 42"/>
                <a:gd name="T28" fmla="*/ 6 w 13"/>
                <a:gd name="T29" fmla="*/ 36 h 42"/>
                <a:gd name="T30" fmla="*/ 7 w 13"/>
                <a:gd name="T31" fmla="*/ 28 h 42"/>
                <a:gd name="T32" fmla="*/ 9 w 13"/>
                <a:gd name="T3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42">
                  <a:moveTo>
                    <a:pt x="9" y="24"/>
                  </a:moveTo>
                  <a:cubicBezTo>
                    <a:pt x="13" y="8"/>
                    <a:pt x="12" y="17"/>
                    <a:pt x="11" y="2"/>
                  </a:cubicBezTo>
                  <a:cubicBezTo>
                    <a:pt x="10" y="2"/>
                    <a:pt x="9" y="0"/>
                    <a:pt x="9" y="5"/>
                  </a:cubicBezTo>
                  <a:cubicBezTo>
                    <a:pt x="9" y="8"/>
                    <a:pt x="9" y="4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24"/>
                    <a:pt x="5" y="19"/>
                    <a:pt x="3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2" y="30"/>
                    <a:pt x="2" y="30"/>
                    <a:pt x="2" y="33"/>
                  </a:cubicBezTo>
                  <a:cubicBezTo>
                    <a:pt x="1" y="38"/>
                    <a:pt x="1" y="36"/>
                    <a:pt x="0" y="41"/>
                  </a:cubicBezTo>
                  <a:cubicBezTo>
                    <a:pt x="2" y="40"/>
                    <a:pt x="2" y="41"/>
                    <a:pt x="4" y="41"/>
                  </a:cubicBezTo>
                  <a:cubicBezTo>
                    <a:pt x="3" y="37"/>
                    <a:pt x="4" y="42"/>
                    <a:pt x="3" y="38"/>
                  </a:cubicBezTo>
                  <a:cubicBezTo>
                    <a:pt x="2" y="33"/>
                    <a:pt x="6" y="36"/>
                    <a:pt x="6" y="36"/>
                  </a:cubicBezTo>
                  <a:cubicBezTo>
                    <a:pt x="9" y="25"/>
                    <a:pt x="7" y="34"/>
                    <a:pt x="7" y="28"/>
                  </a:cubicBezTo>
                  <a:cubicBezTo>
                    <a:pt x="8" y="23"/>
                    <a:pt x="7" y="29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6" name="Freeform 129"/>
            <p:cNvSpPr>
              <a:spLocks/>
            </p:cNvSpPr>
            <p:nvPr/>
          </p:nvSpPr>
          <p:spPr bwMode="auto">
            <a:xfrm>
              <a:off x="3531318" y="5259046"/>
              <a:ext cx="5479" cy="52445"/>
            </a:xfrm>
            <a:custGeom>
              <a:avLst/>
              <a:gdLst>
                <a:gd name="T0" fmla="*/ 6 w 6"/>
                <a:gd name="T1" fmla="*/ 32 h 52"/>
                <a:gd name="T2" fmla="*/ 5 w 6"/>
                <a:gd name="T3" fmla="*/ 27 h 52"/>
                <a:gd name="T4" fmla="*/ 6 w 6"/>
                <a:gd name="T5" fmla="*/ 9 h 52"/>
                <a:gd name="T6" fmla="*/ 6 w 6"/>
                <a:gd name="T7" fmla="*/ 1 h 52"/>
                <a:gd name="T8" fmla="*/ 2 w 6"/>
                <a:gd name="T9" fmla="*/ 0 h 52"/>
                <a:gd name="T10" fmla="*/ 1 w 6"/>
                <a:gd name="T11" fmla="*/ 47 h 52"/>
                <a:gd name="T12" fmla="*/ 1 w 6"/>
                <a:gd name="T13" fmla="*/ 50 h 52"/>
                <a:gd name="T14" fmla="*/ 2 w 6"/>
                <a:gd name="T15" fmla="*/ 52 h 52"/>
                <a:gd name="T16" fmla="*/ 4 w 6"/>
                <a:gd name="T17" fmla="*/ 37 h 52"/>
                <a:gd name="T18" fmla="*/ 6 w 6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2">
                  <a:moveTo>
                    <a:pt x="6" y="32"/>
                  </a:moveTo>
                  <a:cubicBezTo>
                    <a:pt x="3" y="27"/>
                    <a:pt x="5" y="29"/>
                    <a:pt x="5" y="2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"/>
                    <a:pt x="3" y="9"/>
                    <a:pt x="6" y="1"/>
                  </a:cubicBezTo>
                  <a:cubicBezTo>
                    <a:pt x="4" y="1"/>
                    <a:pt x="4" y="1"/>
                    <a:pt x="2" y="0"/>
                  </a:cubicBezTo>
                  <a:cubicBezTo>
                    <a:pt x="2" y="17"/>
                    <a:pt x="0" y="36"/>
                    <a:pt x="1" y="47"/>
                  </a:cubicBezTo>
                  <a:cubicBezTo>
                    <a:pt x="1" y="47"/>
                    <a:pt x="1" y="50"/>
                    <a:pt x="1" y="50"/>
                  </a:cubicBezTo>
                  <a:cubicBezTo>
                    <a:pt x="1" y="52"/>
                    <a:pt x="1" y="51"/>
                    <a:pt x="2" y="52"/>
                  </a:cubicBezTo>
                  <a:cubicBezTo>
                    <a:pt x="5" y="46"/>
                    <a:pt x="2" y="47"/>
                    <a:pt x="4" y="37"/>
                  </a:cubicBezTo>
                  <a:cubicBezTo>
                    <a:pt x="5" y="32"/>
                    <a:pt x="6" y="34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7" name="Freeform 130"/>
            <p:cNvSpPr>
              <a:spLocks/>
            </p:cNvSpPr>
            <p:nvPr/>
          </p:nvSpPr>
          <p:spPr bwMode="auto">
            <a:xfrm>
              <a:off x="3536797" y="5309142"/>
              <a:ext cx="7045" cy="48531"/>
            </a:xfrm>
            <a:custGeom>
              <a:avLst/>
              <a:gdLst>
                <a:gd name="T0" fmla="*/ 6 w 7"/>
                <a:gd name="T1" fmla="*/ 44 h 48"/>
                <a:gd name="T2" fmla="*/ 6 w 7"/>
                <a:gd name="T3" fmla="*/ 33 h 48"/>
                <a:gd name="T4" fmla="*/ 7 w 7"/>
                <a:gd name="T5" fmla="*/ 9 h 48"/>
                <a:gd name="T6" fmla="*/ 5 w 7"/>
                <a:gd name="T7" fmla="*/ 0 h 48"/>
                <a:gd name="T8" fmla="*/ 4 w 7"/>
                <a:gd name="T9" fmla="*/ 4 h 48"/>
                <a:gd name="T10" fmla="*/ 1 w 7"/>
                <a:gd name="T11" fmla="*/ 18 h 48"/>
                <a:gd name="T12" fmla="*/ 2 w 7"/>
                <a:gd name="T13" fmla="*/ 29 h 48"/>
                <a:gd name="T14" fmla="*/ 2 w 7"/>
                <a:gd name="T15" fmla="*/ 34 h 48"/>
                <a:gd name="T16" fmla="*/ 2 w 7"/>
                <a:gd name="T17" fmla="*/ 41 h 48"/>
                <a:gd name="T18" fmla="*/ 0 w 7"/>
                <a:gd name="T19" fmla="*/ 39 h 48"/>
                <a:gd name="T20" fmla="*/ 4 w 7"/>
                <a:gd name="T21" fmla="*/ 48 h 48"/>
                <a:gd name="T22" fmla="*/ 6 w 7"/>
                <a:gd name="T2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8">
                  <a:moveTo>
                    <a:pt x="6" y="44"/>
                  </a:moveTo>
                  <a:cubicBezTo>
                    <a:pt x="5" y="37"/>
                    <a:pt x="4" y="40"/>
                    <a:pt x="6" y="3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7"/>
                    <a:pt x="5" y="14"/>
                    <a:pt x="1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3"/>
                    <a:pt x="2" y="30"/>
                    <a:pt x="2" y="34"/>
                  </a:cubicBezTo>
                  <a:cubicBezTo>
                    <a:pt x="2" y="36"/>
                    <a:pt x="2" y="38"/>
                    <a:pt x="2" y="4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4"/>
                    <a:pt x="1" y="46"/>
                    <a:pt x="4" y="48"/>
                  </a:cubicBezTo>
                  <a:cubicBezTo>
                    <a:pt x="5" y="45"/>
                    <a:pt x="3" y="47"/>
                    <a:pt x="6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3337194" y="5277832"/>
              <a:ext cx="14872" cy="27396"/>
            </a:xfrm>
            <a:custGeom>
              <a:avLst/>
              <a:gdLst>
                <a:gd name="T0" fmla="*/ 7 w 15"/>
                <a:gd name="T1" fmla="*/ 6 h 27"/>
                <a:gd name="T2" fmla="*/ 4 w 15"/>
                <a:gd name="T3" fmla="*/ 0 h 27"/>
                <a:gd name="T4" fmla="*/ 0 w 15"/>
                <a:gd name="T5" fmla="*/ 3 h 27"/>
                <a:gd name="T6" fmla="*/ 4 w 15"/>
                <a:gd name="T7" fmla="*/ 16 h 27"/>
                <a:gd name="T8" fmla="*/ 5 w 15"/>
                <a:gd name="T9" fmla="*/ 18 h 27"/>
                <a:gd name="T10" fmla="*/ 8 w 15"/>
                <a:gd name="T11" fmla="*/ 24 h 27"/>
                <a:gd name="T12" fmla="*/ 8 w 15"/>
                <a:gd name="T13" fmla="*/ 27 h 27"/>
                <a:gd name="T14" fmla="*/ 15 w 15"/>
                <a:gd name="T15" fmla="*/ 27 h 27"/>
                <a:gd name="T16" fmla="*/ 14 w 15"/>
                <a:gd name="T17" fmla="*/ 24 h 27"/>
                <a:gd name="T18" fmla="*/ 13 w 15"/>
                <a:gd name="T19" fmla="*/ 20 h 27"/>
                <a:gd name="T20" fmla="*/ 7 w 15"/>
                <a:gd name="T21" fmla="*/ 5 h 27"/>
                <a:gd name="T22" fmla="*/ 7 w 15"/>
                <a:gd name="T2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7" y="6"/>
                  </a:moveTo>
                  <a:cubicBezTo>
                    <a:pt x="6" y="1"/>
                    <a:pt x="6" y="4"/>
                    <a:pt x="4" y="0"/>
                  </a:cubicBezTo>
                  <a:cubicBezTo>
                    <a:pt x="2" y="3"/>
                    <a:pt x="3" y="1"/>
                    <a:pt x="0" y="3"/>
                  </a:cubicBezTo>
                  <a:cubicBezTo>
                    <a:pt x="2" y="6"/>
                    <a:pt x="2" y="12"/>
                    <a:pt x="4" y="16"/>
                  </a:cubicBezTo>
                  <a:cubicBezTo>
                    <a:pt x="5" y="18"/>
                    <a:pt x="4" y="16"/>
                    <a:pt x="5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5"/>
                    <a:pt x="14" y="24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0" y="8"/>
                    <a:pt x="11" y="18"/>
                    <a:pt x="7" y="5"/>
                  </a:cubicBez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9" name="Freeform 132"/>
            <p:cNvSpPr>
              <a:spLocks/>
            </p:cNvSpPr>
            <p:nvPr/>
          </p:nvSpPr>
          <p:spPr bwMode="auto">
            <a:xfrm>
              <a:off x="4310160" y="6066067"/>
              <a:ext cx="23483" cy="42269"/>
            </a:xfrm>
            <a:custGeom>
              <a:avLst/>
              <a:gdLst>
                <a:gd name="T0" fmla="*/ 8 w 23"/>
                <a:gd name="T1" fmla="*/ 12 h 42"/>
                <a:gd name="T2" fmla="*/ 7 w 23"/>
                <a:gd name="T3" fmla="*/ 4 h 42"/>
                <a:gd name="T4" fmla="*/ 2 w 23"/>
                <a:gd name="T5" fmla="*/ 3 h 42"/>
                <a:gd name="T6" fmla="*/ 4 w 23"/>
                <a:gd name="T7" fmla="*/ 12 h 42"/>
                <a:gd name="T8" fmla="*/ 8 w 23"/>
                <a:gd name="T9" fmla="*/ 20 h 42"/>
                <a:gd name="T10" fmla="*/ 12 w 23"/>
                <a:gd name="T11" fmla="*/ 28 h 42"/>
                <a:gd name="T12" fmla="*/ 13 w 23"/>
                <a:gd name="T13" fmla="*/ 28 h 42"/>
                <a:gd name="T14" fmla="*/ 21 w 23"/>
                <a:gd name="T15" fmla="*/ 42 h 42"/>
                <a:gd name="T16" fmla="*/ 20 w 23"/>
                <a:gd name="T17" fmla="*/ 38 h 42"/>
                <a:gd name="T18" fmla="*/ 15 w 23"/>
                <a:gd name="T19" fmla="*/ 26 h 42"/>
                <a:gd name="T20" fmla="*/ 8 w 23"/>
                <a:gd name="T2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2">
                  <a:moveTo>
                    <a:pt x="8" y="12"/>
                  </a:moveTo>
                  <a:cubicBezTo>
                    <a:pt x="8" y="9"/>
                    <a:pt x="8" y="6"/>
                    <a:pt x="7" y="4"/>
                  </a:cubicBezTo>
                  <a:cubicBezTo>
                    <a:pt x="4" y="0"/>
                    <a:pt x="2" y="3"/>
                    <a:pt x="2" y="3"/>
                  </a:cubicBezTo>
                  <a:cubicBezTo>
                    <a:pt x="0" y="9"/>
                    <a:pt x="4" y="11"/>
                    <a:pt x="4" y="12"/>
                  </a:cubicBezTo>
                  <a:cubicBezTo>
                    <a:pt x="7" y="15"/>
                    <a:pt x="4" y="13"/>
                    <a:pt x="8" y="20"/>
                  </a:cubicBezTo>
                  <a:cubicBezTo>
                    <a:pt x="11" y="26"/>
                    <a:pt x="10" y="23"/>
                    <a:pt x="12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4" y="33"/>
                    <a:pt x="17" y="40"/>
                    <a:pt x="21" y="42"/>
                  </a:cubicBezTo>
                  <a:cubicBezTo>
                    <a:pt x="23" y="38"/>
                    <a:pt x="21" y="39"/>
                    <a:pt x="20" y="38"/>
                  </a:cubicBezTo>
                  <a:cubicBezTo>
                    <a:pt x="17" y="31"/>
                    <a:pt x="21" y="35"/>
                    <a:pt x="15" y="26"/>
                  </a:cubicBezTo>
                  <a:cubicBezTo>
                    <a:pt x="11" y="19"/>
                    <a:pt x="10" y="13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0" name="Freeform 133"/>
            <p:cNvSpPr>
              <a:spLocks/>
            </p:cNvSpPr>
            <p:nvPr/>
          </p:nvSpPr>
          <p:spPr bwMode="auto">
            <a:xfrm>
              <a:off x="4199791" y="5291921"/>
              <a:ext cx="10959" cy="52445"/>
            </a:xfrm>
            <a:custGeom>
              <a:avLst/>
              <a:gdLst>
                <a:gd name="T0" fmla="*/ 8 w 11"/>
                <a:gd name="T1" fmla="*/ 0 h 52"/>
                <a:gd name="T2" fmla="*/ 8 w 11"/>
                <a:gd name="T3" fmla="*/ 1 h 52"/>
                <a:gd name="T4" fmla="*/ 9 w 11"/>
                <a:gd name="T5" fmla="*/ 2 h 52"/>
                <a:gd name="T6" fmla="*/ 9 w 11"/>
                <a:gd name="T7" fmla="*/ 3 h 52"/>
                <a:gd name="T8" fmla="*/ 9 w 11"/>
                <a:gd name="T9" fmla="*/ 4 h 52"/>
                <a:gd name="T10" fmla="*/ 5 w 11"/>
                <a:gd name="T11" fmla="*/ 18 h 52"/>
                <a:gd name="T12" fmla="*/ 3 w 11"/>
                <a:gd name="T13" fmla="*/ 26 h 52"/>
                <a:gd name="T14" fmla="*/ 2 w 11"/>
                <a:gd name="T15" fmla="*/ 39 h 52"/>
                <a:gd name="T16" fmla="*/ 2 w 11"/>
                <a:gd name="T17" fmla="*/ 42 h 52"/>
                <a:gd name="T18" fmla="*/ 1 w 11"/>
                <a:gd name="T19" fmla="*/ 45 h 52"/>
                <a:gd name="T20" fmla="*/ 0 w 11"/>
                <a:gd name="T21" fmla="*/ 52 h 52"/>
                <a:gd name="T22" fmla="*/ 7 w 11"/>
                <a:gd name="T23" fmla="*/ 34 h 52"/>
                <a:gd name="T24" fmla="*/ 8 w 11"/>
                <a:gd name="T25" fmla="*/ 20 h 52"/>
                <a:gd name="T26" fmla="*/ 11 w 11"/>
                <a:gd name="T27" fmla="*/ 0 h 52"/>
                <a:gd name="T28" fmla="*/ 8 w 11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2"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5" y="14"/>
                    <a:pt x="5" y="18"/>
                  </a:cubicBezTo>
                  <a:cubicBezTo>
                    <a:pt x="5" y="25"/>
                    <a:pt x="4" y="21"/>
                    <a:pt x="3" y="26"/>
                  </a:cubicBezTo>
                  <a:cubicBezTo>
                    <a:pt x="3" y="27"/>
                    <a:pt x="3" y="34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3"/>
                    <a:pt x="1" y="44"/>
                    <a:pt x="1" y="45"/>
                  </a:cubicBezTo>
                  <a:cubicBezTo>
                    <a:pt x="0" y="48"/>
                    <a:pt x="0" y="49"/>
                    <a:pt x="0" y="52"/>
                  </a:cubicBezTo>
                  <a:cubicBezTo>
                    <a:pt x="6" y="50"/>
                    <a:pt x="3" y="46"/>
                    <a:pt x="7" y="34"/>
                  </a:cubicBezTo>
                  <a:cubicBezTo>
                    <a:pt x="8" y="28"/>
                    <a:pt x="7" y="24"/>
                    <a:pt x="8" y="20"/>
                  </a:cubicBezTo>
                  <a:cubicBezTo>
                    <a:pt x="9" y="14"/>
                    <a:pt x="11" y="7"/>
                    <a:pt x="11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1" name="Freeform 134"/>
            <p:cNvSpPr>
              <a:spLocks/>
            </p:cNvSpPr>
            <p:nvPr/>
          </p:nvSpPr>
          <p:spPr bwMode="auto">
            <a:xfrm>
              <a:off x="4118384" y="6294631"/>
              <a:ext cx="12524" cy="61055"/>
            </a:xfrm>
            <a:custGeom>
              <a:avLst/>
              <a:gdLst>
                <a:gd name="T0" fmla="*/ 1 w 12"/>
                <a:gd name="T1" fmla="*/ 61 h 61"/>
                <a:gd name="T2" fmla="*/ 4 w 12"/>
                <a:gd name="T3" fmla="*/ 59 h 61"/>
                <a:gd name="T4" fmla="*/ 11 w 12"/>
                <a:gd name="T5" fmla="*/ 10 h 61"/>
                <a:gd name="T6" fmla="*/ 11 w 12"/>
                <a:gd name="T7" fmla="*/ 7 h 61"/>
                <a:gd name="T8" fmla="*/ 10 w 12"/>
                <a:gd name="T9" fmla="*/ 3 h 61"/>
                <a:gd name="T10" fmla="*/ 5 w 12"/>
                <a:gd name="T11" fmla="*/ 32 h 61"/>
                <a:gd name="T12" fmla="*/ 1 w 12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1">
                  <a:moveTo>
                    <a:pt x="1" y="61"/>
                  </a:moveTo>
                  <a:cubicBezTo>
                    <a:pt x="3" y="60"/>
                    <a:pt x="3" y="61"/>
                    <a:pt x="4" y="5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8"/>
                    <a:pt x="11" y="7"/>
                  </a:cubicBezTo>
                  <a:cubicBezTo>
                    <a:pt x="11" y="0"/>
                    <a:pt x="12" y="6"/>
                    <a:pt x="10" y="3"/>
                  </a:cubicBezTo>
                  <a:cubicBezTo>
                    <a:pt x="6" y="9"/>
                    <a:pt x="6" y="24"/>
                    <a:pt x="5" y="32"/>
                  </a:cubicBezTo>
                  <a:cubicBezTo>
                    <a:pt x="4" y="39"/>
                    <a:pt x="0" y="58"/>
                    <a:pt x="1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2" name="Freeform 135"/>
            <p:cNvSpPr>
              <a:spLocks/>
            </p:cNvSpPr>
            <p:nvPr/>
          </p:nvSpPr>
          <p:spPr bwMode="auto">
            <a:xfrm>
              <a:off x="4010364" y="6077808"/>
              <a:ext cx="17221" cy="33658"/>
            </a:xfrm>
            <a:custGeom>
              <a:avLst/>
              <a:gdLst>
                <a:gd name="T0" fmla="*/ 11 w 17"/>
                <a:gd name="T1" fmla="*/ 15 h 34"/>
                <a:gd name="T2" fmla="*/ 0 w 17"/>
                <a:gd name="T3" fmla="*/ 0 h 34"/>
                <a:gd name="T4" fmla="*/ 4 w 17"/>
                <a:gd name="T5" fmla="*/ 10 h 34"/>
                <a:gd name="T6" fmla="*/ 9 w 17"/>
                <a:gd name="T7" fmla="*/ 19 h 34"/>
                <a:gd name="T8" fmla="*/ 12 w 17"/>
                <a:gd name="T9" fmla="*/ 32 h 34"/>
                <a:gd name="T10" fmla="*/ 17 w 17"/>
                <a:gd name="T11" fmla="*/ 33 h 34"/>
                <a:gd name="T12" fmla="*/ 16 w 17"/>
                <a:gd name="T13" fmla="*/ 28 h 34"/>
                <a:gd name="T14" fmla="*/ 11 w 17"/>
                <a:gd name="T1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4">
                  <a:moveTo>
                    <a:pt x="11" y="15"/>
                  </a:moveTo>
                  <a:cubicBezTo>
                    <a:pt x="7" y="7"/>
                    <a:pt x="5" y="1"/>
                    <a:pt x="0" y="0"/>
                  </a:cubicBezTo>
                  <a:cubicBezTo>
                    <a:pt x="1" y="8"/>
                    <a:pt x="1" y="1"/>
                    <a:pt x="4" y="10"/>
                  </a:cubicBezTo>
                  <a:cubicBezTo>
                    <a:pt x="5" y="14"/>
                    <a:pt x="7" y="16"/>
                    <a:pt x="9" y="19"/>
                  </a:cubicBezTo>
                  <a:cubicBezTo>
                    <a:pt x="9" y="20"/>
                    <a:pt x="7" y="26"/>
                    <a:pt x="12" y="32"/>
                  </a:cubicBezTo>
                  <a:cubicBezTo>
                    <a:pt x="14" y="34"/>
                    <a:pt x="13" y="33"/>
                    <a:pt x="17" y="33"/>
                  </a:cubicBezTo>
                  <a:cubicBezTo>
                    <a:pt x="17" y="31"/>
                    <a:pt x="16" y="30"/>
                    <a:pt x="16" y="28"/>
                  </a:cubicBezTo>
                  <a:cubicBezTo>
                    <a:pt x="15" y="22"/>
                    <a:pt x="15" y="23"/>
                    <a:pt x="1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3" name="Freeform 136"/>
            <p:cNvSpPr>
              <a:spLocks/>
            </p:cNvSpPr>
            <p:nvPr/>
          </p:nvSpPr>
          <p:spPr bwMode="auto">
            <a:xfrm>
              <a:off x="5135967" y="5256697"/>
              <a:ext cx="5479" cy="62620"/>
            </a:xfrm>
            <a:custGeom>
              <a:avLst/>
              <a:gdLst>
                <a:gd name="T0" fmla="*/ 5 w 5"/>
                <a:gd name="T1" fmla="*/ 62 h 62"/>
                <a:gd name="T2" fmla="*/ 5 w 5"/>
                <a:gd name="T3" fmla="*/ 0 h 62"/>
                <a:gd name="T4" fmla="*/ 2 w 5"/>
                <a:gd name="T5" fmla="*/ 0 h 62"/>
                <a:gd name="T6" fmla="*/ 1 w 5"/>
                <a:gd name="T7" fmla="*/ 4 h 62"/>
                <a:gd name="T8" fmla="*/ 2 w 5"/>
                <a:gd name="T9" fmla="*/ 19 h 62"/>
                <a:gd name="T10" fmla="*/ 1 w 5"/>
                <a:gd name="T11" fmla="*/ 26 h 62"/>
                <a:gd name="T12" fmla="*/ 3 w 5"/>
                <a:gd name="T13" fmla="*/ 46 h 62"/>
                <a:gd name="T14" fmla="*/ 3 w 5"/>
                <a:gd name="T15" fmla="*/ 60 h 62"/>
                <a:gd name="T16" fmla="*/ 4 w 5"/>
                <a:gd name="T17" fmla="*/ 62 h 62"/>
                <a:gd name="T18" fmla="*/ 5 w 5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2">
                  <a:moveTo>
                    <a:pt x="5" y="6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3" y="2"/>
                    <a:pt x="1" y="4"/>
                  </a:cubicBezTo>
                  <a:cubicBezTo>
                    <a:pt x="1" y="10"/>
                    <a:pt x="3" y="14"/>
                    <a:pt x="2" y="19"/>
                  </a:cubicBezTo>
                  <a:cubicBezTo>
                    <a:pt x="2" y="22"/>
                    <a:pt x="1" y="22"/>
                    <a:pt x="1" y="2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53"/>
                    <a:pt x="3" y="54"/>
                    <a:pt x="3" y="60"/>
                  </a:cubicBezTo>
                  <a:cubicBezTo>
                    <a:pt x="5" y="62"/>
                    <a:pt x="0" y="60"/>
                    <a:pt x="4" y="62"/>
                  </a:cubicBezTo>
                  <a:lnTo>
                    <a:pt x="5" y="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4" name="Freeform 137"/>
            <p:cNvSpPr>
              <a:spLocks/>
            </p:cNvSpPr>
            <p:nvPr/>
          </p:nvSpPr>
          <p:spPr bwMode="auto">
            <a:xfrm>
              <a:off x="5027947" y="5019522"/>
              <a:ext cx="10176" cy="32093"/>
            </a:xfrm>
            <a:custGeom>
              <a:avLst/>
              <a:gdLst>
                <a:gd name="T0" fmla="*/ 8 w 10"/>
                <a:gd name="T1" fmla="*/ 11 h 32"/>
                <a:gd name="T2" fmla="*/ 10 w 10"/>
                <a:gd name="T3" fmla="*/ 1 h 32"/>
                <a:gd name="T4" fmla="*/ 6 w 10"/>
                <a:gd name="T5" fmla="*/ 0 h 32"/>
                <a:gd name="T6" fmla="*/ 4 w 10"/>
                <a:gd name="T7" fmla="*/ 6 h 32"/>
                <a:gd name="T8" fmla="*/ 5 w 10"/>
                <a:gd name="T9" fmla="*/ 7 h 32"/>
                <a:gd name="T10" fmla="*/ 6 w 10"/>
                <a:gd name="T11" fmla="*/ 10 h 32"/>
                <a:gd name="T12" fmla="*/ 2 w 10"/>
                <a:gd name="T13" fmla="*/ 16 h 32"/>
                <a:gd name="T14" fmla="*/ 2 w 10"/>
                <a:gd name="T15" fmla="*/ 21 h 32"/>
                <a:gd name="T16" fmla="*/ 4 w 10"/>
                <a:gd name="T17" fmla="*/ 32 h 32"/>
                <a:gd name="T18" fmla="*/ 4 w 10"/>
                <a:gd name="T19" fmla="*/ 31 h 32"/>
                <a:gd name="T20" fmla="*/ 8 w 10"/>
                <a:gd name="T21" fmla="*/ 18 h 32"/>
                <a:gd name="T22" fmla="*/ 7 w 10"/>
                <a:gd name="T23" fmla="*/ 13 h 32"/>
                <a:gd name="T24" fmla="*/ 8 w 10"/>
                <a:gd name="T25" fmla="*/ 12 h 32"/>
                <a:gd name="T26" fmla="*/ 8 w 10"/>
                <a:gd name="T2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8" y="11"/>
                  </a:moveTo>
                  <a:cubicBezTo>
                    <a:pt x="10" y="8"/>
                    <a:pt x="10" y="5"/>
                    <a:pt x="1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8"/>
                    <a:pt x="6" y="10"/>
                  </a:cubicBezTo>
                  <a:cubicBezTo>
                    <a:pt x="5" y="10"/>
                    <a:pt x="3" y="8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0" y="31"/>
                    <a:pt x="3" y="31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9"/>
                    <a:pt x="8" y="21"/>
                    <a:pt x="8" y="18"/>
                  </a:cubicBezTo>
                  <a:cubicBezTo>
                    <a:pt x="8" y="12"/>
                    <a:pt x="8" y="18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3597069" y="4534214"/>
              <a:ext cx="10176" cy="23483"/>
            </a:xfrm>
            <a:custGeom>
              <a:avLst/>
              <a:gdLst>
                <a:gd name="T0" fmla="*/ 6 w 10"/>
                <a:gd name="T1" fmla="*/ 22 h 24"/>
                <a:gd name="T2" fmla="*/ 6 w 10"/>
                <a:gd name="T3" fmla="*/ 22 h 24"/>
                <a:gd name="T4" fmla="*/ 8 w 10"/>
                <a:gd name="T5" fmla="*/ 20 h 24"/>
                <a:gd name="T6" fmla="*/ 8 w 10"/>
                <a:gd name="T7" fmla="*/ 0 h 24"/>
                <a:gd name="T8" fmla="*/ 1 w 10"/>
                <a:gd name="T9" fmla="*/ 8 h 24"/>
                <a:gd name="T10" fmla="*/ 2 w 10"/>
                <a:gd name="T11" fmla="*/ 15 h 24"/>
                <a:gd name="T12" fmla="*/ 2 w 10"/>
                <a:gd name="T13" fmla="*/ 16 h 24"/>
                <a:gd name="T14" fmla="*/ 2 w 10"/>
                <a:gd name="T15" fmla="*/ 24 h 24"/>
                <a:gd name="T16" fmla="*/ 6 w 10"/>
                <a:gd name="T17" fmla="*/ 23 h 24"/>
                <a:gd name="T18" fmla="*/ 6 w 10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8" y="20"/>
                  </a:cubicBezTo>
                  <a:cubicBezTo>
                    <a:pt x="9" y="18"/>
                    <a:pt x="10" y="7"/>
                    <a:pt x="8" y="0"/>
                  </a:cubicBezTo>
                  <a:cubicBezTo>
                    <a:pt x="2" y="1"/>
                    <a:pt x="3" y="3"/>
                    <a:pt x="1" y="8"/>
                  </a:cubicBezTo>
                  <a:cubicBezTo>
                    <a:pt x="3" y="10"/>
                    <a:pt x="4" y="11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0" y="20"/>
                    <a:pt x="0" y="19"/>
                    <a:pt x="2" y="24"/>
                  </a:cubicBezTo>
                  <a:cubicBezTo>
                    <a:pt x="6" y="23"/>
                    <a:pt x="6" y="23"/>
                    <a:pt x="6" y="23"/>
                  </a:cubicBezTo>
                  <a:lnTo>
                    <a:pt x="6" y="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6" name="Freeform 139"/>
            <p:cNvSpPr>
              <a:spLocks/>
            </p:cNvSpPr>
            <p:nvPr/>
          </p:nvSpPr>
          <p:spPr bwMode="auto">
            <a:xfrm>
              <a:off x="3451477" y="4924026"/>
              <a:ext cx="13307" cy="32876"/>
            </a:xfrm>
            <a:custGeom>
              <a:avLst/>
              <a:gdLst>
                <a:gd name="T0" fmla="*/ 13 w 13"/>
                <a:gd name="T1" fmla="*/ 4 h 33"/>
                <a:gd name="T2" fmla="*/ 13 w 13"/>
                <a:gd name="T3" fmla="*/ 3 h 33"/>
                <a:gd name="T4" fmla="*/ 13 w 13"/>
                <a:gd name="T5" fmla="*/ 0 h 33"/>
                <a:gd name="T6" fmla="*/ 9 w 13"/>
                <a:gd name="T7" fmla="*/ 0 h 33"/>
                <a:gd name="T8" fmla="*/ 4 w 13"/>
                <a:gd name="T9" fmla="*/ 17 h 33"/>
                <a:gd name="T10" fmla="*/ 2 w 13"/>
                <a:gd name="T11" fmla="*/ 28 h 33"/>
                <a:gd name="T12" fmla="*/ 6 w 13"/>
                <a:gd name="T13" fmla="*/ 33 h 33"/>
                <a:gd name="T14" fmla="*/ 9 w 13"/>
                <a:gd name="T15" fmla="*/ 22 h 33"/>
                <a:gd name="T16" fmla="*/ 6 w 13"/>
                <a:gd name="T17" fmla="*/ 21 h 33"/>
                <a:gd name="T18" fmla="*/ 10 w 13"/>
                <a:gd name="T19" fmla="*/ 17 h 33"/>
                <a:gd name="T20" fmla="*/ 8 w 13"/>
                <a:gd name="T21" fmla="*/ 11 h 33"/>
                <a:gd name="T22" fmla="*/ 8 w 13"/>
                <a:gd name="T23" fmla="*/ 10 h 33"/>
                <a:gd name="T24" fmla="*/ 11 w 13"/>
                <a:gd name="T25" fmla="*/ 5 h 33"/>
                <a:gd name="T26" fmla="*/ 13 w 1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3">
                  <a:moveTo>
                    <a:pt x="13" y="4"/>
                  </a:moveTo>
                  <a:cubicBezTo>
                    <a:pt x="13" y="3"/>
                    <a:pt x="13" y="4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4"/>
                    <a:pt x="6" y="9"/>
                    <a:pt x="4" y="17"/>
                  </a:cubicBezTo>
                  <a:cubicBezTo>
                    <a:pt x="3" y="20"/>
                    <a:pt x="0" y="26"/>
                    <a:pt x="2" y="28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29"/>
                    <a:pt x="6" y="30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2"/>
                    <a:pt x="10" y="13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4761810" y="5341235"/>
              <a:ext cx="8610" cy="28962"/>
            </a:xfrm>
            <a:custGeom>
              <a:avLst/>
              <a:gdLst>
                <a:gd name="T0" fmla="*/ 9 w 9"/>
                <a:gd name="T1" fmla="*/ 8 h 29"/>
                <a:gd name="T2" fmla="*/ 9 w 9"/>
                <a:gd name="T3" fmla="*/ 8 h 29"/>
                <a:gd name="T4" fmla="*/ 9 w 9"/>
                <a:gd name="T5" fmla="*/ 0 h 29"/>
                <a:gd name="T6" fmla="*/ 5 w 9"/>
                <a:gd name="T7" fmla="*/ 4 h 29"/>
                <a:gd name="T8" fmla="*/ 4 w 9"/>
                <a:gd name="T9" fmla="*/ 5 h 29"/>
                <a:gd name="T10" fmla="*/ 3 w 9"/>
                <a:gd name="T11" fmla="*/ 7 h 29"/>
                <a:gd name="T12" fmla="*/ 2 w 9"/>
                <a:gd name="T13" fmla="*/ 9 h 29"/>
                <a:gd name="T14" fmla="*/ 0 w 9"/>
                <a:gd name="T15" fmla="*/ 29 h 29"/>
                <a:gd name="T16" fmla="*/ 4 w 9"/>
                <a:gd name="T17" fmla="*/ 28 h 29"/>
                <a:gd name="T18" fmla="*/ 3 w 9"/>
                <a:gd name="T19" fmla="*/ 24 h 29"/>
                <a:gd name="T20" fmla="*/ 6 w 9"/>
                <a:gd name="T21" fmla="*/ 22 h 29"/>
                <a:gd name="T22" fmla="*/ 7 w 9"/>
                <a:gd name="T23" fmla="*/ 14 h 29"/>
                <a:gd name="T24" fmla="*/ 5 w 9"/>
                <a:gd name="T25" fmla="*/ 12 h 29"/>
                <a:gd name="T26" fmla="*/ 6 w 9"/>
                <a:gd name="T27" fmla="*/ 8 h 29"/>
                <a:gd name="T28" fmla="*/ 8 w 9"/>
                <a:gd name="T29" fmla="*/ 9 h 29"/>
                <a:gd name="T30" fmla="*/ 8 w 9"/>
                <a:gd name="T31" fmla="*/ 9 h 29"/>
                <a:gd name="T32" fmla="*/ 9 w 9"/>
                <a:gd name="T3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9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0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2" y="23"/>
                    <a:pt x="0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6"/>
                    <a:pt x="4" y="28"/>
                    <a:pt x="3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9" y="14"/>
                    <a:pt x="5" y="12"/>
                  </a:cubicBezTo>
                  <a:cubicBezTo>
                    <a:pt x="6" y="10"/>
                    <a:pt x="6" y="12"/>
                    <a:pt x="6" y="8"/>
                  </a:cubicBezTo>
                  <a:cubicBezTo>
                    <a:pt x="9" y="10"/>
                    <a:pt x="3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8" name="Freeform 141"/>
            <p:cNvSpPr>
              <a:spLocks/>
            </p:cNvSpPr>
            <p:nvPr/>
          </p:nvSpPr>
          <p:spPr bwMode="auto">
            <a:xfrm>
              <a:off x="4573948" y="5239477"/>
              <a:ext cx="10176" cy="28179"/>
            </a:xfrm>
            <a:custGeom>
              <a:avLst/>
              <a:gdLst>
                <a:gd name="T0" fmla="*/ 9 w 10"/>
                <a:gd name="T1" fmla="*/ 22 h 28"/>
                <a:gd name="T2" fmla="*/ 7 w 10"/>
                <a:gd name="T3" fmla="*/ 15 h 28"/>
                <a:gd name="T4" fmla="*/ 6 w 10"/>
                <a:gd name="T5" fmla="*/ 7 h 28"/>
                <a:gd name="T6" fmla="*/ 0 w 10"/>
                <a:gd name="T7" fmla="*/ 0 h 28"/>
                <a:gd name="T8" fmla="*/ 2 w 10"/>
                <a:gd name="T9" fmla="*/ 16 h 28"/>
                <a:gd name="T10" fmla="*/ 5 w 10"/>
                <a:gd name="T11" fmla="*/ 26 h 28"/>
                <a:gd name="T12" fmla="*/ 7 w 10"/>
                <a:gd name="T13" fmla="*/ 28 h 28"/>
                <a:gd name="T14" fmla="*/ 9 w 10"/>
                <a:gd name="T1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9" y="22"/>
                  </a:moveTo>
                  <a:cubicBezTo>
                    <a:pt x="9" y="20"/>
                    <a:pt x="8" y="17"/>
                    <a:pt x="7" y="15"/>
                  </a:cubicBezTo>
                  <a:cubicBezTo>
                    <a:pt x="6" y="12"/>
                    <a:pt x="7" y="10"/>
                    <a:pt x="6" y="7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0" y="5"/>
                    <a:pt x="1" y="11"/>
                    <a:pt x="2" y="1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5" y="27"/>
                    <a:pt x="7" y="28"/>
                  </a:cubicBezTo>
                  <a:cubicBezTo>
                    <a:pt x="8" y="27"/>
                    <a:pt x="10" y="25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3698827" y="5904819"/>
              <a:ext cx="11741" cy="28962"/>
            </a:xfrm>
            <a:custGeom>
              <a:avLst/>
              <a:gdLst>
                <a:gd name="T0" fmla="*/ 8 w 12"/>
                <a:gd name="T1" fmla="*/ 16 h 29"/>
                <a:gd name="T2" fmla="*/ 3 w 12"/>
                <a:gd name="T3" fmla="*/ 2 h 29"/>
                <a:gd name="T4" fmla="*/ 3 w 12"/>
                <a:gd name="T5" fmla="*/ 11 h 29"/>
                <a:gd name="T6" fmla="*/ 6 w 12"/>
                <a:gd name="T7" fmla="*/ 17 h 29"/>
                <a:gd name="T8" fmla="*/ 2 w 12"/>
                <a:gd name="T9" fmla="*/ 21 h 29"/>
                <a:gd name="T10" fmla="*/ 5 w 12"/>
                <a:gd name="T11" fmla="*/ 23 h 29"/>
                <a:gd name="T12" fmla="*/ 5 w 12"/>
                <a:gd name="T13" fmla="*/ 29 h 29"/>
                <a:gd name="T14" fmla="*/ 10 w 12"/>
                <a:gd name="T15" fmla="*/ 29 h 29"/>
                <a:gd name="T16" fmla="*/ 8 w 12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8" y="16"/>
                  </a:moveTo>
                  <a:cubicBezTo>
                    <a:pt x="6" y="1"/>
                    <a:pt x="12" y="2"/>
                    <a:pt x="3" y="2"/>
                  </a:cubicBezTo>
                  <a:cubicBezTo>
                    <a:pt x="2" y="10"/>
                    <a:pt x="5" y="0"/>
                    <a:pt x="3" y="11"/>
                  </a:cubicBezTo>
                  <a:cubicBezTo>
                    <a:pt x="5" y="13"/>
                    <a:pt x="5" y="13"/>
                    <a:pt x="6" y="17"/>
                  </a:cubicBezTo>
                  <a:cubicBezTo>
                    <a:pt x="2" y="19"/>
                    <a:pt x="4" y="16"/>
                    <a:pt x="2" y="21"/>
                  </a:cubicBezTo>
                  <a:cubicBezTo>
                    <a:pt x="5" y="23"/>
                    <a:pt x="0" y="22"/>
                    <a:pt x="5" y="2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4040109" y="5839850"/>
              <a:ext cx="8610" cy="36790"/>
            </a:xfrm>
            <a:custGeom>
              <a:avLst/>
              <a:gdLst>
                <a:gd name="T0" fmla="*/ 7 w 8"/>
                <a:gd name="T1" fmla="*/ 11 h 36"/>
                <a:gd name="T2" fmla="*/ 7 w 8"/>
                <a:gd name="T3" fmla="*/ 11 h 36"/>
                <a:gd name="T4" fmla="*/ 4 w 8"/>
                <a:gd name="T5" fmla="*/ 0 h 36"/>
                <a:gd name="T6" fmla="*/ 0 w 8"/>
                <a:gd name="T7" fmla="*/ 9 h 36"/>
                <a:gd name="T8" fmla="*/ 3 w 8"/>
                <a:gd name="T9" fmla="*/ 35 h 36"/>
                <a:gd name="T10" fmla="*/ 5 w 8"/>
                <a:gd name="T11" fmla="*/ 33 h 36"/>
                <a:gd name="T12" fmla="*/ 5 w 8"/>
                <a:gd name="T13" fmla="*/ 30 h 36"/>
                <a:gd name="T14" fmla="*/ 6 w 8"/>
                <a:gd name="T15" fmla="*/ 26 h 36"/>
                <a:gd name="T16" fmla="*/ 6 w 8"/>
                <a:gd name="T17" fmla="*/ 19 h 36"/>
                <a:gd name="T18" fmla="*/ 6 w 8"/>
                <a:gd name="T19" fmla="*/ 15 h 36"/>
                <a:gd name="T20" fmla="*/ 8 w 8"/>
                <a:gd name="T21" fmla="*/ 13 h 36"/>
                <a:gd name="T22" fmla="*/ 5 w 8"/>
                <a:gd name="T23" fmla="*/ 12 h 36"/>
                <a:gd name="T24" fmla="*/ 7 w 8"/>
                <a:gd name="T2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6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3" y="7"/>
                    <a:pt x="7" y="7"/>
                    <a:pt x="4" y="0"/>
                  </a:cubicBezTo>
                  <a:cubicBezTo>
                    <a:pt x="1" y="4"/>
                    <a:pt x="1" y="5"/>
                    <a:pt x="0" y="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6"/>
                    <a:pt x="5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6" y="26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8" y="21"/>
                    <a:pt x="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14"/>
                    <a:pt x="6" y="13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1" name="Freeform 144"/>
            <p:cNvSpPr>
              <a:spLocks/>
            </p:cNvSpPr>
            <p:nvPr/>
          </p:nvSpPr>
          <p:spPr bwMode="auto">
            <a:xfrm>
              <a:off x="4106643" y="6292283"/>
              <a:ext cx="13307" cy="36790"/>
            </a:xfrm>
            <a:custGeom>
              <a:avLst/>
              <a:gdLst>
                <a:gd name="T0" fmla="*/ 9 w 13"/>
                <a:gd name="T1" fmla="*/ 36 h 36"/>
                <a:gd name="T2" fmla="*/ 11 w 13"/>
                <a:gd name="T3" fmla="*/ 19 h 36"/>
                <a:gd name="T4" fmla="*/ 13 w 13"/>
                <a:gd name="T5" fmla="*/ 0 h 36"/>
                <a:gd name="T6" fmla="*/ 9 w 13"/>
                <a:gd name="T7" fmla="*/ 2 h 36"/>
                <a:gd name="T8" fmla="*/ 8 w 13"/>
                <a:gd name="T9" fmla="*/ 3 h 36"/>
                <a:gd name="T10" fmla="*/ 6 w 13"/>
                <a:gd name="T11" fmla="*/ 22 h 36"/>
                <a:gd name="T12" fmla="*/ 8 w 13"/>
                <a:gd name="T13" fmla="*/ 36 h 36"/>
                <a:gd name="T14" fmla="*/ 9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9" y="36"/>
                  </a:moveTo>
                  <a:cubicBezTo>
                    <a:pt x="8" y="34"/>
                    <a:pt x="10" y="22"/>
                    <a:pt x="11" y="19"/>
                  </a:cubicBezTo>
                  <a:cubicBezTo>
                    <a:pt x="11" y="14"/>
                    <a:pt x="13" y="4"/>
                    <a:pt x="13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9" y="13"/>
                    <a:pt x="8" y="12"/>
                    <a:pt x="6" y="22"/>
                  </a:cubicBezTo>
                  <a:cubicBezTo>
                    <a:pt x="6" y="29"/>
                    <a:pt x="0" y="36"/>
                    <a:pt x="8" y="36"/>
                  </a:cubicBezTo>
                  <a:lnTo>
                    <a:pt x="9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2" name="Freeform 145"/>
            <p:cNvSpPr>
              <a:spLocks/>
            </p:cNvSpPr>
            <p:nvPr/>
          </p:nvSpPr>
          <p:spPr bwMode="auto">
            <a:xfrm>
              <a:off x="3557931" y="5699737"/>
              <a:ext cx="10959" cy="27396"/>
            </a:xfrm>
            <a:custGeom>
              <a:avLst/>
              <a:gdLst>
                <a:gd name="T0" fmla="*/ 9 w 11"/>
                <a:gd name="T1" fmla="*/ 26 h 28"/>
                <a:gd name="T2" fmla="*/ 8 w 11"/>
                <a:gd name="T3" fmla="*/ 16 h 28"/>
                <a:gd name="T4" fmla="*/ 11 w 11"/>
                <a:gd name="T5" fmla="*/ 12 h 28"/>
                <a:gd name="T6" fmla="*/ 11 w 11"/>
                <a:gd name="T7" fmla="*/ 10 h 28"/>
                <a:gd name="T8" fmla="*/ 11 w 11"/>
                <a:gd name="T9" fmla="*/ 0 h 28"/>
                <a:gd name="T10" fmla="*/ 5 w 11"/>
                <a:gd name="T11" fmla="*/ 9 h 28"/>
                <a:gd name="T12" fmla="*/ 8 w 11"/>
                <a:gd name="T13" fmla="*/ 13 h 28"/>
                <a:gd name="T14" fmla="*/ 4 w 11"/>
                <a:gd name="T15" fmla="*/ 16 h 28"/>
                <a:gd name="T16" fmla="*/ 3 w 11"/>
                <a:gd name="T17" fmla="*/ 20 h 28"/>
                <a:gd name="T18" fmla="*/ 0 w 11"/>
                <a:gd name="T19" fmla="*/ 21 h 28"/>
                <a:gd name="T20" fmla="*/ 0 w 11"/>
                <a:gd name="T21" fmla="*/ 22 h 28"/>
                <a:gd name="T22" fmla="*/ 1 w 11"/>
                <a:gd name="T23" fmla="*/ 23 h 28"/>
                <a:gd name="T24" fmla="*/ 1 w 11"/>
                <a:gd name="T25" fmla="*/ 28 h 28"/>
                <a:gd name="T26" fmla="*/ 8 w 11"/>
                <a:gd name="T27" fmla="*/ 26 h 28"/>
                <a:gd name="T28" fmla="*/ 9 w 11"/>
                <a:gd name="T2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8">
                  <a:moveTo>
                    <a:pt x="9" y="26"/>
                  </a:moveTo>
                  <a:cubicBezTo>
                    <a:pt x="6" y="21"/>
                    <a:pt x="10" y="23"/>
                    <a:pt x="8" y="16"/>
                  </a:cubicBezTo>
                  <a:cubicBezTo>
                    <a:pt x="9" y="15"/>
                    <a:pt x="10" y="15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3"/>
                    <a:pt x="11" y="0"/>
                  </a:cubicBezTo>
                  <a:cubicBezTo>
                    <a:pt x="7" y="3"/>
                    <a:pt x="9" y="8"/>
                    <a:pt x="5" y="9"/>
                  </a:cubicBezTo>
                  <a:cubicBezTo>
                    <a:pt x="6" y="13"/>
                    <a:pt x="5" y="11"/>
                    <a:pt x="8" y="13"/>
                  </a:cubicBezTo>
                  <a:cubicBezTo>
                    <a:pt x="5" y="15"/>
                    <a:pt x="6" y="12"/>
                    <a:pt x="4" y="16"/>
                  </a:cubicBezTo>
                  <a:cubicBezTo>
                    <a:pt x="3" y="18"/>
                    <a:pt x="4" y="16"/>
                    <a:pt x="3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6"/>
                    <a:pt x="1" y="21"/>
                    <a:pt x="1" y="28"/>
                  </a:cubicBezTo>
                  <a:cubicBezTo>
                    <a:pt x="8" y="24"/>
                    <a:pt x="3" y="28"/>
                    <a:pt x="8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3" name="Freeform 146"/>
            <p:cNvSpPr>
              <a:spLocks/>
            </p:cNvSpPr>
            <p:nvPr/>
          </p:nvSpPr>
          <p:spPr bwMode="auto">
            <a:xfrm>
              <a:off x="4577862" y="5665296"/>
              <a:ext cx="7045" cy="43052"/>
            </a:xfrm>
            <a:custGeom>
              <a:avLst/>
              <a:gdLst>
                <a:gd name="T0" fmla="*/ 1 w 7"/>
                <a:gd name="T1" fmla="*/ 42 h 43"/>
                <a:gd name="T2" fmla="*/ 4 w 7"/>
                <a:gd name="T3" fmla="*/ 38 h 43"/>
                <a:gd name="T4" fmla="*/ 5 w 7"/>
                <a:gd name="T5" fmla="*/ 20 h 43"/>
                <a:gd name="T6" fmla="*/ 6 w 7"/>
                <a:gd name="T7" fmla="*/ 9 h 43"/>
                <a:gd name="T8" fmla="*/ 5 w 7"/>
                <a:gd name="T9" fmla="*/ 6 h 43"/>
                <a:gd name="T10" fmla="*/ 4 w 7"/>
                <a:gd name="T11" fmla="*/ 0 h 43"/>
                <a:gd name="T12" fmla="*/ 2 w 7"/>
                <a:gd name="T13" fmla="*/ 9 h 43"/>
                <a:gd name="T14" fmla="*/ 1 w 7"/>
                <a:gd name="T1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3">
                  <a:moveTo>
                    <a:pt x="1" y="42"/>
                  </a:moveTo>
                  <a:cubicBezTo>
                    <a:pt x="3" y="41"/>
                    <a:pt x="3" y="43"/>
                    <a:pt x="4" y="3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7" y="18"/>
                    <a:pt x="6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4"/>
                    <a:pt x="4" y="0"/>
                  </a:cubicBezTo>
                  <a:cubicBezTo>
                    <a:pt x="2" y="5"/>
                    <a:pt x="1" y="3"/>
                    <a:pt x="2" y="9"/>
                  </a:cubicBezTo>
                  <a:cubicBezTo>
                    <a:pt x="3" y="17"/>
                    <a:pt x="0" y="34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4" name="Freeform 147"/>
            <p:cNvSpPr>
              <a:spLocks/>
            </p:cNvSpPr>
            <p:nvPr/>
          </p:nvSpPr>
          <p:spPr bwMode="auto">
            <a:xfrm>
              <a:off x="4297636" y="6297762"/>
              <a:ext cx="19569" cy="35224"/>
            </a:xfrm>
            <a:custGeom>
              <a:avLst/>
              <a:gdLst>
                <a:gd name="T0" fmla="*/ 6 w 20"/>
                <a:gd name="T1" fmla="*/ 12 h 35"/>
                <a:gd name="T2" fmla="*/ 0 w 20"/>
                <a:gd name="T3" fmla="*/ 0 h 35"/>
                <a:gd name="T4" fmla="*/ 1 w 20"/>
                <a:gd name="T5" fmla="*/ 7 h 35"/>
                <a:gd name="T6" fmla="*/ 6 w 20"/>
                <a:gd name="T7" fmla="*/ 17 h 35"/>
                <a:gd name="T8" fmla="*/ 10 w 20"/>
                <a:gd name="T9" fmla="*/ 20 h 35"/>
                <a:gd name="T10" fmla="*/ 12 w 20"/>
                <a:gd name="T11" fmla="*/ 26 h 35"/>
                <a:gd name="T12" fmla="*/ 20 w 20"/>
                <a:gd name="T13" fmla="*/ 35 h 35"/>
                <a:gd name="T14" fmla="*/ 14 w 20"/>
                <a:gd name="T15" fmla="*/ 21 h 35"/>
                <a:gd name="T16" fmla="*/ 13 w 20"/>
                <a:gd name="T17" fmla="*/ 18 h 35"/>
                <a:gd name="T18" fmla="*/ 12 w 20"/>
                <a:gd name="T19" fmla="*/ 16 h 35"/>
                <a:gd name="T20" fmla="*/ 8 w 20"/>
                <a:gd name="T21" fmla="*/ 17 h 35"/>
                <a:gd name="T22" fmla="*/ 6 w 20"/>
                <a:gd name="T23" fmla="*/ 13 h 35"/>
                <a:gd name="T24" fmla="*/ 6 w 20"/>
                <a:gd name="T2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5">
                  <a:moveTo>
                    <a:pt x="6" y="12"/>
                  </a:moveTo>
                  <a:cubicBezTo>
                    <a:pt x="4" y="3"/>
                    <a:pt x="5" y="2"/>
                    <a:pt x="0" y="0"/>
                  </a:cubicBezTo>
                  <a:cubicBezTo>
                    <a:pt x="0" y="7"/>
                    <a:pt x="0" y="3"/>
                    <a:pt x="1" y="7"/>
                  </a:cubicBezTo>
                  <a:cubicBezTo>
                    <a:pt x="5" y="16"/>
                    <a:pt x="1" y="12"/>
                    <a:pt x="6" y="17"/>
                  </a:cubicBezTo>
                  <a:cubicBezTo>
                    <a:pt x="9" y="20"/>
                    <a:pt x="6" y="19"/>
                    <a:pt x="10" y="20"/>
                  </a:cubicBezTo>
                  <a:cubicBezTo>
                    <a:pt x="11" y="24"/>
                    <a:pt x="10" y="24"/>
                    <a:pt x="12" y="26"/>
                  </a:cubicBezTo>
                  <a:cubicBezTo>
                    <a:pt x="18" y="33"/>
                    <a:pt x="15" y="35"/>
                    <a:pt x="20" y="3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3" y="18"/>
                  </a:cubicBezTo>
                  <a:cubicBezTo>
                    <a:pt x="13" y="16"/>
                    <a:pt x="13" y="18"/>
                    <a:pt x="12" y="16"/>
                  </a:cubicBezTo>
                  <a:cubicBezTo>
                    <a:pt x="10" y="17"/>
                    <a:pt x="10" y="17"/>
                    <a:pt x="8" y="17"/>
                  </a:cubicBezTo>
                  <a:cubicBezTo>
                    <a:pt x="6" y="15"/>
                    <a:pt x="7" y="17"/>
                    <a:pt x="6" y="13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5" name="Freeform 148"/>
            <p:cNvSpPr>
              <a:spLocks/>
            </p:cNvSpPr>
            <p:nvPr/>
          </p:nvSpPr>
          <p:spPr bwMode="auto">
            <a:xfrm>
              <a:off x="4352428" y="4898195"/>
              <a:ext cx="19569" cy="36007"/>
            </a:xfrm>
            <a:custGeom>
              <a:avLst/>
              <a:gdLst>
                <a:gd name="T0" fmla="*/ 13 w 19"/>
                <a:gd name="T1" fmla="*/ 27 h 36"/>
                <a:gd name="T2" fmla="*/ 14 w 19"/>
                <a:gd name="T3" fmla="*/ 31 h 36"/>
                <a:gd name="T4" fmla="*/ 17 w 19"/>
                <a:gd name="T5" fmla="*/ 32 h 36"/>
                <a:gd name="T6" fmla="*/ 12 w 19"/>
                <a:gd name="T7" fmla="*/ 16 h 36"/>
                <a:gd name="T8" fmla="*/ 9 w 19"/>
                <a:gd name="T9" fmla="*/ 7 h 36"/>
                <a:gd name="T10" fmla="*/ 4 w 19"/>
                <a:gd name="T11" fmla="*/ 1 h 36"/>
                <a:gd name="T12" fmla="*/ 6 w 19"/>
                <a:gd name="T13" fmla="*/ 9 h 36"/>
                <a:gd name="T14" fmla="*/ 10 w 19"/>
                <a:gd name="T15" fmla="*/ 20 h 36"/>
                <a:gd name="T16" fmla="*/ 11 w 19"/>
                <a:gd name="T17" fmla="*/ 22 h 36"/>
                <a:gd name="T18" fmla="*/ 12 w 19"/>
                <a:gd name="T19" fmla="*/ 25 h 36"/>
                <a:gd name="T20" fmla="*/ 12 w 19"/>
                <a:gd name="T21" fmla="*/ 26 h 36"/>
                <a:gd name="T22" fmla="*/ 12 w 19"/>
                <a:gd name="T23" fmla="*/ 27 h 36"/>
                <a:gd name="T24" fmla="*/ 13 w 19"/>
                <a:gd name="T2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36">
                  <a:moveTo>
                    <a:pt x="13" y="27"/>
                  </a:moveTo>
                  <a:cubicBezTo>
                    <a:pt x="13" y="29"/>
                    <a:pt x="13" y="29"/>
                    <a:pt x="14" y="31"/>
                  </a:cubicBezTo>
                  <a:cubicBezTo>
                    <a:pt x="17" y="36"/>
                    <a:pt x="17" y="32"/>
                    <a:pt x="17" y="32"/>
                  </a:cubicBezTo>
                  <a:cubicBezTo>
                    <a:pt x="19" y="26"/>
                    <a:pt x="13" y="18"/>
                    <a:pt x="12" y="16"/>
                  </a:cubicBezTo>
                  <a:cubicBezTo>
                    <a:pt x="11" y="13"/>
                    <a:pt x="10" y="11"/>
                    <a:pt x="9" y="7"/>
                  </a:cubicBezTo>
                  <a:cubicBezTo>
                    <a:pt x="7" y="4"/>
                    <a:pt x="7" y="0"/>
                    <a:pt x="4" y="1"/>
                  </a:cubicBezTo>
                  <a:cubicBezTo>
                    <a:pt x="0" y="3"/>
                    <a:pt x="6" y="8"/>
                    <a:pt x="6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0" y="21"/>
                    <a:pt x="11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lnTo>
                    <a:pt x="13" y="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6" name="Freeform 149"/>
            <p:cNvSpPr>
              <a:spLocks/>
            </p:cNvSpPr>
            <p:nvPr/>
          </p:nvSpPr>
          <p:spPr bwMode="auto">
            <a:xfrm>
              <a:off x="4963761" y="5032047"/>
              <a:ext cx="8610" cy="26614"/>
            </a:xfrm>
            <a:custGeom>
              <a:avLst/>
              <a:gdLst>
                <a:gd name="T0" fmla="*/ 7 w 9"/>
                <a:gd name="T1" fmla="*/ 16 h 27"/>
                <a:gd name="T2" fmla="*/ 7 w 9"/>
                <a:gd name="T3" fmla="*/ 4 h 27"/>
                <a:gd name="T4" fmla="*/ 0 w 9"/>
                <a:gd name="T5" fmla="*/ 0 h 27"/>
                <a:gd name="T6" fmla="*/ 3 w 9"/>
                <a:gd name="T7" fmla="*/ 17 h 27"/>
                <a:gd name="T8" fmla="*/ 5 w 9"/>
                <a:gd name="T9" fmla="*/ 23 h 27"/>
                <a:gd name="T10" fmla="*/ 9 w 9"/>
                <a:gd name="T11" fmla="*/ 27 h 27"/>
                <a:gd name="T12" fmla="*/ 7 w 9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6"/>
                  </a:moveTo>
                  <a:cubicBezTo>
                    <a:pt x="7" y="12"/>
                    <a:pt x="7" y="8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8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7"/>
                    <a:pt x="5" y="27"/>
                    <a:pt x="9" y="27"/>
                  </a:cubicBezTo>
                  <a:cubicBezTo>
                    <a:pt x="9" y="20"/>
                    <a:pt x="8" y="21"/>
                    <a:pt x="7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7" name="Freeform 150"/>
            <p:cNvSpPr>
              <a:spLocks/>
            </p:cNvSpPr>
            <p:nvPr/>
          </p:nvSpPr>
          <p:spPr bwMode="auto">
            <a:xfrm>
              <a:off x="4380608" y="5399942"/>
              <a:ext cx="10176" cy="32876"/>
            </a:xfrm>
            <a:custGeom>
              <a:avLst/>
              <a:gdLst>
                <a:gd name="T0" fmla="*/ 8 w 10"/>
                <a:gd name="T1" fmla="*/ 33 h 33"/>
                <a:gd name="T2" fmla="*/ 4 w 10"/>
                <a:gd name="T3" fmla="*/ 1 h 33"/>
                <a:gd name="T4" fmla="*/ 0 w 10"/>
                <a:gd name="T5" fmla="*/ 0 h 33"/>
                <a:gd name="T6" fmla="*/ 8 w 10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8" y="33"/>
                  </a:moveTo>
                  <a:cubicBezTo>
                    <a:pt x="10" y="28"/>
                    <a:pt x="5" y="10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30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8" name="Freeform 151"/>
            <p:cNvSpPr>
              <a:spLocks/>
            </p:cNvSpPr>
            <p:nvPr/>
          </p:nvSpPr>
          <p:spPr bwMode="auto">
            <a:xfrm>
              <a:off x="4108991" y="4646148"/>
              <a:ext cx="8610" cy="30527"/>
            </a:xfrm>
            <a:custGeom>
              <a:avLst/>
              <a:gdLst>
                <a:gd name="T0" fmla="*/ 4 w 9"/>
                <a:gd name="T1" fmla="*/ 20 h 30"/>
                <a:gd name="T2" fmla="*/ 8 w 9"/>
                <a:gd name="T3" fmla="*/ 10 h 30"/>
                <a:gd name="T4" fmla="*/ 6 w 9"/>
                <a:gd name="T5" fmla="*/ 2 h 30"/>
                <a:gd name="T6" fmla="*/ 3 w 9"/>
                <a:gd name="T7" fmla="*/ 10 h 30"/>
                <a:gd name="T8" fmla="*/ 0 w 9"/>
                <a:gd name="T9" fmla="*/ 16 h 30"/>
                <a:gd name="T10" fmla="*/ 0 w 9"/>
                <a:gd name="T11" fmla="*/ 24 h 30"/>
                <a:gd name="T12" fmla="*/ 0 w 9"/>
                <a:gd name="T13" fmla="*/ 27 h 30"/>
                <a:gd name="T14" fmla="*/ 1 w 9"/>
                <a:gd name="T15" fmla="*/ 30 h 30"/>
                <a:gd name="T16" fmla="*/ 4 w 9"/>
                <a:gd name="T17" fmla="*/ 25 h 30"/>
                <a:gd name="T18" fmla="*/ 4 w 9"/>
                <a:gd name="T19" fmla="*/ 25 h 30"/>
                <a:gd name="T20" fmla="*/ 5 w 9"/>
                <a:gd name="T21" fmla="*/ 24 h 30"/>
                <a:gd name="T22" fmla="*/ 4 w 9"/>
                <a:gd name="T2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0">
                  <a:moveTo>
                    <a:pt x="4" y="20"/>
                  </a:moveTo>
                  <a:cubicBezTo>
                    <a:pt x="6" y="16"/>
                    <a:pt x="7" y="11"/>
                    <a:pt x="8" y="10"/>
                  </a:cubicBezTo>
                  <a:cubicBezTo>
                    <a:pt x="9" y="0"/>
                    <a:pt x="7" y="3"/>
                    <a:pt x="6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5"/>
                    <a:pt x="3" y="12"/>
                    <a:pt x="0" y="16"/>
                  </a:cubicBezTo>
                  <a:cubicBezTo>
                    <a:pt x="0" y="17"/>
                    <a:pt x="4" y="19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30"/>
                    <a:pt x="0" y="28"/>
                    <a:pt x="1" y="30"/>
                  </a:cubicBezTo>
                  <a:cubicBezTo>
                    <a:pt x="3" y="29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4" y="20"/>
                    <a:pt x="4" y="20"/>
                    <a:pt x="4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9" name="Freeform 152"/>
            <p:cNvSpPr>
              <a:spLocks/>
            </p:cNvSpPr>
            <p:nvPr/>
          </p:nvSpPr>
          <p:spPr bwMode="auto">
            <a:xfrm>
              <a:off x="4362604" y="6007360"/>
              <a:ext cx="7828" cy="58707"/>
            </a:xfrm>
            <a:custGeom>
              <a:avLst/>
              <a:gdLst>
                <a:gd name="T0" fmla="*/ 2 w 8"/>
                <a:gd name="T1" fmla="*/ 57 h 59"/>
                <a:gd name="T2" fmla="*/ 2 w 8"/>
                <a:gd name="T3" fmla="*/ 57 h 59"/>
                <a:gd name="T4" fmla="*/ 8 w 8"/>
                <a:gd name="T5" fmla="*/ 0 h 59"/>
                <a:gd name="T6" fmla="*/ 6 w 8"/>
                <a:gd name="T7" fmla="*/ 4 h 59"/>
                <a:gd name="T8" fmla="*/ 5 w 8"/>
                <a:gd name="T9" fmla="*/ 5 h 59"/>
                <a:gd name="T10" fmla="*/ 5 w 8"/>
                <a:gd name="T11" fmla="*/ 19 h 59"/>
                <a:gd name="T12" fmla="*/ 4 w 8"/>
                <a:gd name="T13" fmla="*/ 27 h 59"/>
                <a:gd name="T14" fmla="*/ 3 w 8"/>
                <a:gd name="T15" fmla="*/ 47 h 59"/>
                <a:gd name="T16" fmla="*/ 1 w 8"/>
                <a:gd name="T17" fmla="*/ 59 h 59"/>
                <a:gd name="T18" fmla="*/ 2 w 8"/>
                <a:gd name="T19" fmla="*/ 58 h 59"/>
                <a:gd name="T20" fmla="*/ 2 w 8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9">
                  <a:moveTo>
                    <a:pt x="2" y="57"/>
                  </a:moveTo>
                  <a:cubicBezTo>
                    <a:pt x="2" y="57"/>
                    <a:pt x="2" y="57"/>
                    <a:pt x="2" y="5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8" y="0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10"/>
                    <a:pt x="6" y="15"/>
                    <a:pt x="5" y="1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36"/>
                    <a:pt x="6" y="34"/>
                    <a:pt x="3" y="47"/>
                  </a:cubicBezTo>
                  <a:cubicBezTo>
                    <a:pt x="2" y="50"/>
                    <a:pt x="0" y="54"/>
                    <a:pt x="1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0" name="Freeform 153"/>
            <p:cNvSpPr>
              <a:spLocks/>
            </p:cNvSpPr>
            <p:nvPr/>
          </p:nvSpPr>
          <p:spPr bwMode="auto">
            <a:xfrm>
              <a:off x="4694493" y="5152591"/>
              <a:ext cx="7045" cy="19569"/>
            </a:xfrm>
            <a:custGeom>
              <a:avLst/>
              <a:gdLst>
                <a:gd name="T0" fmla="*/ 7 w 7"/>
                <a:gd name="T1" fmla="*/ 1 h 20"/>
                <a:gd name="T2" fmla="*/ 2 w 7"/>
                <a:gd name="T3" fmla="*/ 0 h 20"/>
                <a:gd name="T4" fmla="*/ 1 w 7"/>
                <a:gd name="T5" fmla="*/ 4 h 20"/>
                <a:gd name="T6" fmla="*/ 3 w 7"/>
                <a:gd name="T7" fmla="*/ 11 h 20"/>
                <a:gd name="T8" fmla="*/ 0 w 7"/>
                <a:gd name="T9" fmla="*/ 9 h 20"/>
                <a:gd name="T10" fmla="*/ 0 w 7"/>
                <a:gd name="T11" fmla="*/ 19 h 20"/>
                <a:gd name="T12" fmla="*/ 6 w 7"/>
                <a:gd name="T13" fmla="*/ 20 h 20"/>
                <a:gd name="T14" fmla="*/ 5 w 7"/>
                <a:gd name="T15" fmla="*/ 5 h 20"/>
                <a:gd name="T16" fmla="*/ 7 w 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7" y="1"/>
                  </a:moveTo>
                  <a:cubicBezTo>
                    <a:pt x="3" y="1"/>
                    <a:pt x="4" y="1"/>
                    <a:pt x="2" y="0"/>
                  </a:cubicBezTo>
                  <a:cubicBezTo>
                    <a:pt x="2" y="3"/>
                    <a:pt x="2" y="2"/>
                    <a:pt x="1" y="4"/>
                  </a:cubicBezTo>
                  <a:cubicBezTo>
                    <a:pt x="2" y="7"/>
                    <a:pt x="3" y="6"/>
                    <a:pt x="3" y="11"/>
                  </a:cubicBezTo>
                  <a:cubicBezTo>
                    <a:pt x="2" y="10"/>
                    <a:pt x="2" y="10"/>
                    <a:pt x="0" y="9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6" y="16"/>
                    <a:pt x="0" y="18"/>
                    <a:pt x="6" y="20"/>
                  </a:cubicBezTo>
                  <a:cubicBezTo>
                    <a:pt x="6" y="15"/>
                    <a:pt x="6" y="9"/>
                    <a:pt x="5" y="5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1" name="Freeform 154"/>
            <p:cNvSpPr>
              <a:spLocks/>
            </p:cNvSpPr>
            <p:nvPr/>
          </p:nvSpPr>
          <p:spPr bwMode="auto">
            <a:xfrm>
              <a:off x="4217012" y="6159997"/>
              <a:ext cx="7045" cy="21134"/>
            </a:xfrm>
            <a:custGeom>
              <a:avLst/>
              <a:gdLst>
                <a:gd name="T0" fmla="*/ 7 w 7"/>
                <a:gd name="T1" fmla="*/ 7 h 21"/>
                <a:gd name="T2" fmla="*/ 6 w 7"/>
                <a:gd name="T3" fmla="*/ 7 h 21"/>
                <a:gd name="T4" fmla="*/ 5 w 7"/>
                <a:gd name="T5" fmla="*/ 7 h 21"/>
                <a:gd name="T6" fmla="*/ 4 w 7"/>
                <a:gd name="T7" fmla="*/ 6 h 21"/>
                <a:gd name="T8" fmla="*/ 3 w 7"/>
                <a:gd name="T9" fmla="*/ 0 h 21"/>
                <a:gd name="T10" fmla="*/ 0 w 7"/>
                <a:gd name="T11" fmla="*/ 13 h 21"/>
                <a:gd name="T12" fmla="*/ 2 w 7"/>
                <a:gd name="T13" fmla="*/ 15 h 21"/>
                <a:gd name="T14" fmla="*/ 4 w 7"/>
                <a:gd name="T15" fmla="*/ 15 h 21"/>
                <a:gd name="T16" fmla="*/ 4 w 7"/>
                <a:gd name="T17" fmla="*/ 21 h 21"/>
                <a:gd name="T18" fmla="*/ 7 w 7"/>
                <a:gd name="T19" fmla="*/ 8 h 21"/>
                <a:gd name="T20" fmla="*/ 6 w 7"/>
                <a:gd name="T21" fmla="*/ 7 h 21"/>
                <a:gd name="T22" fmla="*/ 7 w 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1"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3" y="0"/>
                  </a:cubicBezTo>
                  <a:cubicBezTo>
                    <a:pt x="0" y="2"/>
                    <a:pt x="0" y="9"/>
                    <a:pt x="0" y="13"/>
                  </a:cubicBezTo>
                  <a:cubicBezTo>
                    <a:pt x="1" y="14"/>
                    <a:pt x="0" y="14"/>
                    <a:pt x="2" y="15"/>
                  </a:cubicBezTo>
                  <a:cubicBezTo>
                    <a:pt x="4" y="16"/>
                    <a:pt x="2" y="17"/>
                    <a:pt x="4" y="15"/>
                  </a:cubicBezTo>
                  <a:cubicBezTo>
                    <a:pt x="2" y="21"/>
                    <a:pt x="3" y="19"/>
                    <a:pt x="4" y="21"/>
                  </a:cubicBezTo>
                  <a:cubicBezTo>
                    <a:pt x="6" y="15"/>
                    <a:pt x="7" y="1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2" name="Freeform 155"/>
            <p:cNvSpPr>
              <a:spLocks/>
            </p:cNvSpPr>
            <p:nvPr/>
          </p:nvSpPr>
          <p:spPr bwMode="auto">
            <a:xfrm>
              <a:off x="3961833" y="5110322"/>
              <a:ext cx="14090" cy="22700"/>
            </a:xfrm>
            <a:custGeom>
              <a:avLst/>
              <a:gdLst>
                <a:gd name="T0" fmla="*/ 0 w 14"/>
                <a:gd name="T1" fmla="*/ 0 h 23"/>
                <a:gd name="T2" fmla="*/ 2 w 14"/>
                <a:gd name="T3" fmla="*/ 6 h 23"/>
                <a:gd name="T4" fmla="*/ 6 w 14"/>
                <a:gd name="T5" fmla="*/ 19 h 23"/>
                <a:gd name="T6" fmla="*/ 8 w 14"/>
                <a:gd name="T7" fmla="*/ 8 h 23"/>
                <a:gd name="T8" fmla="*/ 0 w 1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1" y="1"/>
                    <a:pt x="2" y="6"/>
                    <a:pt x="2" y="6"/>
                  </a:cubicBezTo>
                  <a:cubicBezTo>
                    <a:pt x="4" y="23"/>
                    <a:pt x="2" y="4"/>
                    <a:pt x="6" y="19"/>
                  </a:cubicBezTo>
                  <a:cubicBezTo>
                    <a:pt x="14" y="16"/>
                    <a:pt x="8" y="8"/>
                    <a:pt x="8" y="8"/>
                  </a:cubicBezTo>
                  <a:cubicBezTo>
                    <a:pt x="7" y="6"/>
                    <a:pt x="7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3" name="Freeform 156"/>
            <p:cNvSpPr>
              <a:spLocks/>
            </p:cNvSpPr>
            <p:nvPr/>
          </p:nvSpPr>
          <p:spPr bwMode="auto">
            <a:xfrm>
              <a:off x="4453404" y="5195642"/>
              <a:ext cx="10959" cy="25831"/>
            </a:xfrm>
            <a:custGeom>
              <a:avLst/>
              <a:gdLst>
                <a:gd name="T0" fmla="*/ 3 w 11"/>
                <a:gd name="T1" fmla="*/ 23 h 26"/>
                <a:gd name="T2" fmla="*/ 3 w 11"/>
                <a:gd name="T3" fmla="*/ 21 h 26"/>
                <a:gd name="T4" fmla="*/ 8 w 11"/>
                <a:gd name="T5" fmla="*/ 8 h 26"/>
                <a:gd name="T6" fmla="*/ 7 w 11"/>
                <a:gd name="T7" fmla="*/ 2 h 26"/>
                <a:gd name="T8" fmla="*/ 0 w 11"/>
                <a:gd name="T9" fmla="*/ 19 h 26"/>
                <a:gd name="T10" fmla="*/ 0 w 11"/>
                <a:gd name="T11" fmla="*/ 20 h 26"/>
                <a:gd name="T12" fmla="*/ 0 w 11"/>
                <a:gd name="T13" fmla="*/ 21 h 26"/>
                <a:gd name="T14" fmla="*/ 0 w 11"/>
                <a:gd name="T15" fmla="*/ 24 h 26"/>
                <a:gd name="T16" fmla="*/ 3 w 11"/>
                <a:gd name="T17" fmla="*/ 24 h 26"/>
                <a:gd name="T18" fmla="*/ 3 w 11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6">
                  <a:moveTo>
                    <a:pt x="3" y="23"/>
                  </a:moveTo>
                  <a:cubicBezTo>
                    <a:pt x="3" y="23"/>
                    <a:pt x="1" y="26"/>
                    <a:pt x="3" y="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0"/>
                    <a:pt x="7" y="2"/>
                    <a:pt x="7" y="2"/>
                  </a:cubicBezTo>
                  <a:cubicBezTo>
                    <a:pt x="6" y="3"/>
                    <a:pt x="2" y="8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3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4" name="Freeform 157"/>
            <p:cNvSpPr>
              <a:spLocks/>
            </p:cNvSpPr>
            <p:nvPr/>
          </p:nvSpPr>
          <p:spPr bwMode="auto">
            <a:xfrm>
              <a:off x="4220925" y="6125556"/>
              <a:ext cx="9393" cy="21917"/>
            </a:xfrm>
            <a:custGeom>
              <a:avLst/>
              <a:gdLst>
                <a:gd name="T0" fmla="*/ 2 w 9"/>
                <a:gd name="T1" fmla="*/ 22 h 22"/>
                <a:gd name="T2" fmla="*/ 6 w 9"/>
                <a:gd name="T3" fmla="*/ 9 h 22"/>
                <a:gd name="T4" fmla="*/ 5 w 9"/>
                <a:gd name="T5" fmla="*/ 0 h 22"/>
                <a:gd name="T6" fmla="*/ 2 w 9"/>
                <a:gd name="T7" fmla="*/ 13 h 22"/>
                <a:gd name="T8" fmla="*/ 2 w 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8" y="18"/>
                    <a:pt x="6" y="11"/>
                    <a:pt x="6" y="9"/>
                  </a:cubicBezTo>
                  <a:cubicBezTo>
                    <a:pt x="6" y="5"/>
                    <a:pt x="9" y="6"/>
                    <a:pt x="5" y="0"/>
                  </a:cubicBezTo>
                  <a:cubicBezTo>
                    <a:pt x="1" y="2"/>
                    <a:pt x="4" y="6"/>
                    <a:pt x="2" y="13"/>
                  </a:cubicBezTo>
                  <a:cubicBezTo>
                    <a:pt x="0" y="17"/>
                    <a:pt x="0" y="13"/>
                    <a:pt x="2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5" name="Freeform 158"/>
            <p:cNvSpPr>
              <a:spLocks/>
            </p:cNvSpPr>
            <p:nvPr/>
          </p:nvSpPr>
          <p:spPr bwMode="auto">
            <a:xfrm>
              <a:off x="3341108" y="4697810"/>
              <a:ext cx="10176" cy="17221"/>
            </a:xfrm>
            <a:custGeom>
              <a:avLst/>
              <a:gdLst>
                <a:gd name="T0" fmla="*/ 7 w 10"/>
                <a:gd name="T1" fmla="*/ 9 h 17"/>
                <a:gd name="T2" fmla="*/ 8 w 10"/>
                <a:gd name="T3" fmla="*/ 3 h 17"/>
                <a:gd name="T4" fmla="*/ 7 w 10"/>
                <a:gd name="T5" fmla="*/ 1 h 17"/>
                <a:gd name="T6" fmla="*/ 6 w 10"/>
                <a:gd name="T7" fmla="*/ 17 h 17"/>
                <a:gd name="T8" fmla="*/ 10 w 10"/>
                <a:gd name="T9" fmla="*/ 17 h 17"/>
                <a:gd name="T10" fmla="*/ 7 w 10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7" y="9"/>
                  </a:moveTo>
                  <a:cubicBezTo>
                    <a:pt x="9" y="7"/>
                    <a:pt x="8" y="6"/>
                    <a:pt x="8" y="3"/>
                  </a:cubicBezTo>
                  <a:cubicBezTo>
                    <a:pt x="7" y="0"/>
                    <a:pt x="7" y="2"/>
                    <a:pt x="7" y="1"/>
                  </a:cubicBezTo>
                  <a:cubicBezTo>
                    <a:pt x="0" y="3"/>
                    <a:pt x="4" y="13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0"/>
                    <a:pt x="10" y="12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6" name="Freeform 159"/>
            <p:cNvSpPr>
              <a:spLocks/>
            </p:cNvSpPr>
            <p:nvPr/>
          </p:nvSpPr>
          <p:spPr bwMode="auto">
            <a:xfrm>
              <a:off x="3702741" y="6035539"/>
              <a:ext cx="6262" cy="25831"/>
            </a:xfrm>
            <a:custGeom>
              <a:avLst/>
              <a:gdLst>
                <a:gd name="T0" fmla="*/ 2 w 6"/>
                <a:gd name="T1" fmla="*/ 13 h 26"/>
                <a:gd name="T2" fmla="*/ 3 w 6"/>
                <a:gd name="T3" fmla="*/ 26 h 26"/>
                <a:gd name="T4" fmla="*/ 6 w 6"/>
                <a:gd name="T5" fmla="*/ 21 h 26"/>
                <a:gd name="T6" fmla="*/ 6 w 6"/>
                <a:gd name="T7" fmla="*/ 15 h 26"/>
                <a:gd name="T8" fmla="*/ 6 w 6"/>
                <a:gd name="T9" fmla="*/ 6 h 26"/>
                <a:gd name="T10" fmla="*/ 6 w 6"/>
                <a:gd name="T11" fmla="*/ 3 h 26"/>
                <a:gd name="T12" fmla="*/ 4 w 6"/>
                <a:gd name="T13" fmla="*/ 1 h 26"/>
                <a:gd name="T14" fmla="*/ 4 w 6"/>
                <a:gd name="T15" fmla="*/ 4 h 26"/>
                <a:gd name="T16" fmla="*/ 2 w 6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6">
                  <a:moveTo>
                    <a:pt x="2" y="13"/>
                  </a:moveTo>
                  <a:cubicBezTo>
                    <a:pt x="0" y="18"/>
                    <a:pt x="3" y="19"/>
                    <a:pt x="3" y="26"/>
                  </a:cubicBezTo>
                  <a:cubicBezTo>
                    <a:pt x="5" y="24"/>
                    <a:pt x="4" y="25"/>
                    <a:pt x="6" y="21"/>
                  </a:cubicBezTo>
                  <a:cubicBezTo>
                    <a:pt x="6" y="19"/>
                    <a:pt x="6" y="18"/>
                    <a:pt x="6" y="15"/>
                  </a:cubicBezTo>
                  <a:cubicBezTo>
                    <a:pt x="6" y="12"/>
                    <a:pt x="6" y="8"/>
                    <a:pt x="6" y="6"/>
                  </a:cubicBezTo>
                  <a:cubicBezTo>
                    <a:pt x="6" y="3"/>
                    <a:pt x="6" y="5"/>
                    <a:pt x="6" y="3"/>
                  </a:cubicBezTo>
                  <a:cubicBezTo>
                    <a:pt x="5" y="1"/>
                    <a:pt x="5" y="2"/>
                    <a:pt x="4" y="1"/>
                  </a:cubicBezTo>
                  <a:cubicBezTo>
                    <a:pt x="4" y="3"/>
                    <a:pt x="4" y="0"/>
                    <a:pt x="4" y="4"/>
                  </a:cubicBezTo>
                  <a:cubicBezTo>
                    <a:pt x="3" y="13"/>
                    <a:pt x="4" y="6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7" name="Freeform 160"/>
            <p:cNvSpPr>
              <a:spLocks/>
            </p:cNvSpPr>
            <p:nvPr/>
          </p:nvSpPr>
          <p:spPr bwMode="auto">
            <a:xfrm>
              <a:off x="3355980" y="5323232"/>
              <a:ext cx="8610" cy="18786"/>
            </a:xfrm>
            <a:custGeom>
              <a:avLst/>
              <a:gdLst>
                <a:gd name="T0" fmla="*/ 7 w 8"/>
                <a:gd name="T1" fmla="*/ 19 h 19"/>
                <a:gd name="T2" fmla="*/ 5 w 8"/>
                <a:gd name="T3" fmla="*/ 0 h 19"/>
                <a:gd name="T4" fmla="*/ 2 w 8"/>
                <a:gd name="T5" fmla="*/ 11 h 19"/>
                <a:gd name="T6" fmla="*/ 7 w 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7" y="19"/>
                  </a:moveTo>
                  <a:cubicBezTo>
                    <a:pt x="8" y="3"/>
                    <a:pt x="2" y="7"/>
                    <a:pt x="5" y="0"/>
                  </a:cubicBezTo>
                  <a:cubicBezTo>
                    <a:pt x="0" y="1"/>
                    <a:pt x="0" y="5"/>
                    <a:pt x="2" y="11"/>
                  </a:cubicBezTo>
                  <a:cubicBezTo>
                    <a:pt x="4" y="16"/>
                    <a:pt x="1" y="17"/>
                    <a:pt x="7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8" name="Freeform 161"/>
            <p:cNvSpPr>
              <a:spLocks/>
            </p:cNvSpPr>
            <p:nvPr/>
          </p:nvSpPr>
          <p:spPr bwMode="auto">
            <a:xfrm>
              <a:off x="4265543" y="5652772"/>
              <a:ext cx="7045" cy="18786"/>
            </a:xfrm>
            <a:custGeom>
              <a:avLst/>
              <a:gdLst>
                <a:gd name="T0" fmla="*/ 5 w 7"/>
                <a:gd name="T1" fmla="*/ 0 h 18"/>
                <a:gd name="T2" fmla="*/ 2 w 7"/>
                <a:gd name="T3" fmla="*/ 1 h 18"/>
                <a:gd name="T4" fmla="*/ 0 w 7"/>
                <a:gd name="T5" fmla="*/ 6 h 18"/>
                <a:gd name="T6" fmla="*/ 1 w 7"/>
                <a:gd name="T7" fmla="*/ 17 h 18"/>
                <a:gd name="T8" fmla="*/ 5 w 7"/>
                <a:gd name="T9" fmla="*/ 13 h 18"/>
                <a:gd name="T10" fmla="*/ 7 w 7"/>
                <a:gd name="T11" fmla="*/ 8 h 18"/>
                <a:gd name="T12" fmla="*/ 7 w 7"/>
                <a:gd name="T13" fmla="*/ 7 h 18"/>
                <a:gd name="T14" fmla="*/ 4 w 7"/>
                <a:gd name="T15" fmla="*/ 0 h 18"/>
                <a:gd name="T16" fmla="*/ 5 w 7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8"/>
                    <a:pt x="2" y="10"/>
                    <a:pt x="1" y="17"/>
                  </a:cubicBezTo>
                  <a:cubicBezTo>
                    <a:pt x="3" y="15"/>
                    <a:pt x="3" y="15"/>
                    <a:pt x="5" y="13"/>
                  </a:cubicBezTo>
                  <a:cubicBezTo>
                    <a:pt x="7" y="10"/>
                    <a:pt x="7" y="11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3"/>
                    <a:pt x="6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9" name="Freeform 162"/>
            <p:cNvSpPr>
              <a:spLocks/>
            </p:cNvSpPr>
            <p:nvPr/>
          </p:nvSpPr>
          <p:spPr bwMode="auto">
            <a:xfrm>
              <a:off x="4542638" y="5643379"/>
              <a:ext cx="8610" cy="14090"/>
            </a:xfrm>
            <a:custGeom>
              <a:avLst/>
              <a:gdLst>
                <a:gd name="T0" fmla="*/ 0 w 9"/>
                <a:gd name="T1" fmla="*/ 11 h 14"/>
                <a:gd name="T2" fmla="*/ 6 w 9"/>
                <a:gd name="T3" fmla="*/ 12 h 14"/>
                <a:gd name="T4" fmla="*/ 9 w 9"/>
                <a:gd name="T5" fmla="*/ 6 h 14"/>
                <a:gd name="T6" fmla="*/ 6 w 9"/>
                <a:gd name="T7" fmla="*/ 0 h 14"/>
                <a:gd name="T8" fmla="*/ 3 w 9"/>
                <a:gd name="T9" fmla="*/ 6 h 14"/>
                <a:gd name="T10" fmla="*/ 0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1"/>
                  </a:moveTo>
                  <a:cubicBezTo>
                    <a:pt x="2" y="14"/>
                    <a:pt x="2" y="14"/>
                    <a:pt x="6" y="12"/>
                  </a:cubicBezTo>
                  <a:cubicBezTo>
                    <a:pt x="9" y="11"/>
                    <a:pt x="9" y="8"/>
                    <a:pt x="9" y="6"/>
                  </a:cubicBezTo>
                  <a:cubicBezTo>
                    <a:pt x="7" y="3"/>
                    <a:pt x="7" y="3"/>
                    <a:pt x="6" y="0"/>
                  </a:cubicBezTo>
                  <a:cubicBezTo>
                    <a:pt x="5" y="4"/>
                    <a:pt x="4" y="4"/>
                    <a:pt x="3" y="6"/>
                  </a:cubicBezTo>
                  <a:cubicBezTo>
                    <a:pt x="2" y="7"/>
                    <a:pt x="1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0" name="Freeform 163"/>
            <p:cNvSpPr>
              <a:spLocks/>
            </p:cNvSpPr>
            <p:nvPr/>
          </p:nvSpPr>
          <p:spPr bwMode="auto">
            <a:xfrm>
              <a:off x="4684317" y="6102856"/>
              <a:ext cx="7828" cy="21917"/>
            </a:xfrm>
            <a:custGeom>
              <a:avLst/>
              <a:gdLst>
                <a:gd name="T0" fmla="*/ 5 w 8"/>
                <a:gd name="T1" fmla="*/ 18 h 22"/>
                <a:gd name="T2" fmla="*/ 8 w 8"/>
                <a:gd name="T3" fmla="*/ 22 h 22"/>
                <a:gd name="T4" fmla="*/ 2 w 8"/>
                <a:gd name="T5" fmla="*/ 0 h 22"/>
                <a:gd name="T6" fmla="*/ 4 w 8"/>
                <a:gd name="T7" fmla="*/ 15 h 22"/>
                <a:gd name="T8" fmla="*/ 5 w 8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5" y="18"/>
                  </a:moveTo>
                  <a:cubicBezTo>
                    <a:pt x="7" y="22"/>
                    <a:pt x="6" y="21"/>
                    <a:pt x="8" y="22"/>
                  </a:cubicBezTo>
                  <a:cubicBezTo>
                    <a:pt x="8" y="15"/>
                    <a:pt x="5" y="6"/>
                    <a:pt x="2" y="0"/>
                  </a:cubicBezTo>
                  <a:cubicBezTo>
                    <a:pt x="0" y="4"/>
                    <a:pt x="2" y="9"/>
                    <a:pt x="4" y="15"/>
                  </a:cubicBezTo>
                  <a:cubicBezTo>
                    <a:pt x="4" y="16"/>
                    <a:pt x="5" y="17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1" name="Freeform 164"/>
            <p:cNvSpPr>
              <a:spLocks/>
            </p:cNvSpPr>
            <p:nvPr/>
          </p:nvSpPr>
          <p:spPr bwMode="auto">
            <a:xfrm>
              <a:off x="4006450" y="6123991"/>
              <a:ext cx="14872" cy="21917"/>
            </a:xfrm>
            <a:custGeom>
              <a:avLst/>
              <a:gdLst>
                <a:gd name="T0" fmla="*/ 7 w 15"/>
                <a:gd name="T1" fmla="*/ 13 h 22"/>
                <a:gd name="T2" fmla="*/ 5 w 15"/>
                <a:gd name="T3" fmla="*/ 2 h 22"/>
                <a:gd name="T4" fmla="*/ 2 w 15"/>
                <a:gd name="T5" fmla="*/ 0 h 22"/>
                <a:gd name="T6" fmla="*/ 5 w 15"/>
                <a:gd name="T7" fmla="*/ 13 h 22"/>
                <a:gd name="T8" fmla="*/ 11 w 15"/>
                <a:gd name="T9" fmla="*/ 22 h 22"/>
                <a:gd name="T10" fmla="*/ 13 w 15"/>
                <a:gd name="T11" fmla="*/ 20 h 22"/>
                <a:gd name="T12" fmla="*/ 14 w 15"/>
                <a:gd name="T13" fmla="*/ 19 h 22"/>
                <a:gd name="T14" fmla="*/ 11 w 15"/>
                <a:gd name="T15" fmla="*/ 19 h 22"/>
                <a:gd name="T16" fmla="*/ 9 w 15"/>
                <a:gd name="T17" fmla="*/ 13 h 22"/>
                <a:gd name="T18" fmla="*/ 8 w 15"/>
                <a:gd name="T19" fmla="*/ 13 h 22"/>
                <a:gd name="T20" fmla="*/ 7 w 15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13"/>
                  </a:moveTo>
                  <a:cubicBezTo>
                    <a:pt x="9" y="10"/>
                    <a:pt x="7" y="5"/>
                    <a:pt x="5" y="2"/>
                  </a:cubicBezTo>
                  <a:cubicBezTo>
                    <a:pt x="3" y="0"/>
                    <a:pt x="5" y="1"/>
                    <a:pt x="2" y="0"/>
                  </a:cubicBezTo>
                  <a:cubicBezTo>
                    <a:pt x="0" y="5"/>
                    <a:pt x="3" y="5"/>
                    <a:pt x="5" y="13"/>
                  </a:cubicBezTo>
                  <a:cubicBezTo>
                    <a:pt x="7" y="17"/>
                    <a:pt x="7" y="13"/>
                    <a:pt x="11" y="22"/>
                  </a:cubicBezTo>
                  <a:cubicBezTo>
                    <a:pt x="15" y="20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2"/>
                    <a:pt x="9" y="13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2" name="Freeform 165"/>
            <p:cNvSpPr>
              <a:spLocks/>
            </p:cNvSpPr>
            <p:nvPr/>
          </p:nvSpPr>
          <p:spPr bwMode="auto">
            <a:xfrm>
              <a:off x="4379042" y="4962381"/>
              <a:ext cx="7045" cy="18786"/>
            </a:xfrm>
            <a:custGeom>
              <a:avLst/>
              <a:gdLst>
                <a:gd name="T0" fmla="*/ 6 w 7"/>
                <a:gd name="T1" fmla="*/ 18 h 19"/>
                <a:gd name="T2" fmla="*/ 6 w 7"/>
                <a:gd name="T3" fmla="*/ 8 h 19"/>
                <a:gd name="T4" fmla="*/ 3 w 7"/>
                <a:gd name="T5" fmla="*/ 1 h 19"/>
                <a:gd name="T6" fmla="*/ 3 w 7"/>
                <a:gd name="T7" fmla="*/ 0 h 19"/>
                <a:gd name="T8" fmla="*/ 1 w 7"/>
                <a:gd name="T9" fmla="*/ 8 h 19"/>
                <a:gd name="T10" fmla="*/ 2 w 7"/>
                <a:gd name="T11" fmla="*/ 13 h 19"/>
                <a:gd name="T12" fmla="*/ 6 w 7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8"/>
                  </a:moveTo>
                  <a:cubicBezTo>
                    <a:pt x="7" y="14"/>
                    <a:pt x="6" y="12"/>
                    <a:pt x="6" y="8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9"/>
                    <a:pt x="5" y="18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3" name="Freeform 166"/>
            <p:cNvSpPr>
              <a:spLocks/>
            </p:cNvSpPr>
            <p:nvPr/>
          </p:nvSpPr>
          <p:spPr bwMode="auto">
            <a:xfrm>
              <a:off x="3734051" y="5034395"/>
              <a:ext cx="4697" cy="24265"/>
            </a:xfrm>
            <a:custGeom>
              <a:avLst/>
              <a:gdLst>
                <a:gd name="T0" fmla="*/ 3 w 5"/>
                <a:gd name="T1" fmla="*/ 1 h 24"/>
                <a:gd name="T2" fmla="*/ 0 w 5"/>
                <a:gd name="T3" fmla="*/ 5 h 24"/>
                <a:gd name="T4" fmla="*/ 5 w 5"/>
                <a:gd name="T5" fmla="*/ 24 h 24"/>
                <a:gd name="T6" fmla="*/ 5 w 5"/>
                <a:gd name="T7" fmla="*/ 22 h 24"/>
                <a:gd name="T8" fmla="*/ 3 w 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3" y="1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7"/>
                    <a:pt x="5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4" name="Freeform 167"/>
            <p:cNvSpPr>
              <a:spLocks/>
            </p:cNvSpPr>
            <p:nvPr/>
          </p:nvSpPr>
          <p:spPr bwMode="auto">
            <a:xfrm>
              <a:off x="4970805" y="5071184"/>
              <a:ext cx="5479" cy="15655"/>
            </a:xfrm>
            <a:custGeom>
              <a:avLst/>
              <a:gdLst>
                <a:gd name="T0" fmla="*/ 6 w 6"/>
                <a:gd name="T1" fmla="*/ 15 h 16"/>
                <a:gd name="T2" fmla="*/ 4 w 6"/>
                <a:gd name="T3" fmla="*/ 2 h 16"/>
                <a:gd name="T4" fmla="*/ 3 w 6"/>
                <a:gd name="T5" fmla="*/ 0 h 16"/>
                <a:gd name="T6" fmla="*/ 0 w 6"/>
                <a:gd name="T7" fmla="*/ 3 h 16"/>
                <a:gd name="T8" fmla="*/ 6 w 6"/>
                <a:gd name="T9" fmla="*/ 16 h 16"/>
                <a:gd name="T10" fmla="*/ 6 w 6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4" y="10"/>
                    <a:pt x="5" y="8"/>
                    <a:pt x="4" y="2"/>
                  </a:cubicBezTo>
                  <a:cubicBezTo>
                    <a:pt x="4" y="0"/>
                    <a:pt x="5" y="1"/>
                    <a:pt x="3" y="0"/>
                  </a:cubicBezTo>
                  <a:cubicBezTo>
                    <a:pt x="2" y="4"/>
                    <a:pt x="4" y="1"/>
                    <a:pt x="0" y="3"/>
                  </a:cubicBezTo>
                  <a:cubicBezTo>
                    <a:pt x="0" y="14"/>
                    <a:pt x="2" y="16"/>
                    <a:pt x="6" y="16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5" name="Freeform 168"/>
            <p:cNvSpPr>
              <a:spLocks/>
            </p:cNvSpPr>
            <p:nvPr/>
          </p:nvSpPr>
          <p:spPr bwMode="auto">
            <a:xfrm>
              <a:off x="4382956" y="4700941"/>
              <a:ext cx="7045" cy="22700"/>
            </a:xfrm>
            <a:custGeom>
              <a:avLst/>
              <a:gdLst>
                <a:gd name="T0" fmla="*/ 7 w 7"/>
                <a:gd name="T1" fmla="*/ 23 h 23"/>
                <a:gd name="T2" fmla="*/ 6 w 7"/>
                <a:gd name="T3" fmla="*/ 9 h 23"/>
                <a:gd name="T4" fmla="*/ 5 w 7"/>
                <a:gd name="T5" fmla="*/ 7 h 23"/>
                <a:gd name="T6" fmla="*/ 2 w 7"/>
                <a:gd name="T7" fmla="*/ 0 h 23"/>
                <a:gd name="T8" fmla="*/ 1 w 7"/>
                <a:gd name="T9" fmla="*/ 8 h 23"/>
                <a:gd name="T10" fmla="*/ 5 w 7"/>
                <a:gd name="T11" fmla="*/ 8 h 23"/>
                <a:gd name="T12" fmla="*/ 3 w 7"/>
                <a:gd name="T13" fmla="*/ 19 h 23"/>
                <a:gd name="T14" fmla="*/ 7 w 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7" y="21"/>
                    <a:pt x="7" y="13"/>
                    <a:pt x="6" y="9"/>
                  </a:cubicBezTo>
                  <a:cubicBezTo>
                    <a:pt x="5" y="6"/>
                    <a:pt x="6" y="9"/>
                    <a:pt x="5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2"/>
                    <a:pt x="4" y="21"/>
                    <a:pt x="7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6" name="Freeform 169"/>
            <p:cNvSpPr>
              <a:spLocks/>
            </p:cNvSpPr>
            <p:nvPr/>
          </p:nvSpPr>
          <p:spPr bwMode="auto">
            <a:xfrm>
              <a:off x="3685521" y="5825761"/>
              <a:ext cx="9393" cy="14090"/>
            </a:xfrm>
            <a:custGeom>
              <a:avLst/>
              <a:gdLst>
                <a:gd name="T0" fmla="*/ 2 w 9"/>
                <a:gd name="T1" fmla="*/ 14 h 14"/>
                <a:gd name="T2" fmla="*/ 1 w 9"/>
                <a:gd name="T3" fmla="*/ 6 h 14"/>
                <a:gd name="T4" fmla="*/ 4 w 9"/>
                <a:gd name="T5" fmla="*/ 9 h 14"/>
                <a:gd name="T6" fmla="*/ 7 w 9"/>
                <a:gd name="T7" fmla="*/ 12 h 14"/>
                <a:gd name="T8" fmla="*/ 6 w 9"/>
                <a:gd name="T9" fmla="*/ 0 h 14"/>
                <a:gd name="T10" fmla="*/ 3 w 9"/>
                <a:gd name="T11" fmla="*/ 4 h 14"/>
                <a:gd name="T12" fmla="*/ 0 w 9"/>
                <a:gd name="T13" fmla="*/ 5 h 14"/>
                <a:gd name="T14" fmla="*/ 1 w 9"/>
                <a:gd name="T15" fmla="*/ 12 h 14"/>
                <a:gd name="T16" fmla="*/ 3 w 9"/>
                <a:gd name="T17" fmla="*/ 14 h 14"/>
                <a:gd name="T18" fmla="*/ 2 w 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8"/>
                    <a:pt x="3" y="10"/>
                    <a:pt x="1" y="6"/>
                  </a:cubicBezTo>
                  <a:cubicBezTo>
                    <a:pt x="5" y="7"/>
                    <a:pt x="2" y="5"/>
                    <a:pt x="4" y="9"/>
                  </a:cubicBezTo>
                  <a:cubicBezTo>
                    <a:pt x="6" y="13"/>
                    <a:pt x="4" y="10"/>
                    <a:pt x="7" y="12"/>
                  </a:cubicBezTo>
                  <a:cubicBezTo>
                    <a:pt x="9" y="7"/>
                    <a:pt x="7" y="6"/>
                    <a:pt x="6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1" y="4"/>
                    <a:pt x="0" y="5"/>
                  </a:cubicBezTo>
                  <a:cubicBezTo>
                    <a:pt x="0" y="8"/>
                    <a:pt x="0" y="9"/>
                    <a:pt x="1" y="12"/>
                  </a:cubicBezTo>
                  <a:cubicBezTo>
                    <a:pt x="2" y="14"/>
                    <a:pt x="2" y="13"/>
                    <a:pt x="3" y="14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7" name="Freeform 170"/>
            <p:cNvSpPr>
              <a:spLocks/>
            </p:cNvSpPr>
            <p:nvPr/>
          </p:nvSpPr>
          <p:spPr bwMode="auto">
            <a:xfrm>
              <a:off x="4050285" y="6272714"/>
              <a:ext cx="6262" cy="14872"/>
            </a:xfrm>
            <a:custGeom>
              <a:avLst/>
              <a:gdLst>
                <a:gd name="T0" fmla="*/ 6 w 6"/>
                <a:gd name="T1" fmla="*/ 15 h 15"/>
                <a:gd name="T2" fmla="*/ 4 w 6"/>
                <a:gd name="T3" fmla="*/ 5 h 15"/>
                <a:gd name="T4" fmla="*/ 1 w 6"/>
                <a:gd name="T5" fmla="*/ 0 h 15"/>
                <a:gd name="T6" fmla="*/ 1 w 6"/>
                <a:gd name="T7" fmla="*/ 13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0"/>
                    <a:pt x="6" y="9"/>
                    <a:pt x="4" y="5"/>
                  </a:cubicBezTo>
                  <a:cubicBezTo>
                    <a:pt x="2" y="0"/>
                    <a:pt x="5" y="1"/>
                    <a:pt x="1" y="0"/>
                  </a:cubicBezTo>
                  <a:cubicBezTo>
                    <a:pt x="0" y="8"/>
                    <a:pt x="3" y="3"/>
                    <a:pt x="1" y="13"/>
                  </a:cubicBezTo>
                  <a:cubicBezTo>
                    <a:pt x="5" y="14"/>
                    <a:pt x="2" y="14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8" name="Freeform 171"/>
            <p:cNvSpPr>
              <a:spLocks/>
            </p:cNvSpPr>
            <p:nvPr/>
          </p:nvSpPr>
          <p:spPr bwMode="auto">
            <a:xfrm>
              <a:off x="3294143" y="5509527"/>
              <a:ext cx="8610" cy="18003"/>
            </a:xfrm>
            <a:custGeom>
              <a:avLst/>
              <a:gdLst>
                <a:gd name="T0" fmla="*/ 9 w 9"/>
                <a:gd name="T1" fmla="*/ 17 h 18"/>
                <a:gd name="T2" fmla="*/ 6 w 9"/>
                <a:gd name="T3" fmla="*/ 10 h 18"/>
                <a:gd name="T4" fmla="*/ 4 w 9"/>
                <a:gd name="T5" fmla="*/ 8 h 18"/>
                <a:gd name="T6" fmla="*/ 0 w 9"/>
                <a:gd name="T7" fmla="*/ 0 h 18"/>
                <a:gd name="T8" fmla="*/ 2 w 9"/>
                <a:gd name="T9" fmla="*/ 8 h 18"/>
                <a:gd name="T10" fmla="*/ 5 w 9"/>
                <a:gd name="T11" fmla="*/ 15 h 18"/>
                <a:gd name="T12" fmla="*/ 9 w 9"/>
                <a:gd name="T13" fmla="*/ 18 h 18"/>
                <a:gd name="T14" fmla="*/ 9 w 9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4"/>
                    <a:pt x="9" y="13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"/>
                    <a:pt x="5" y="1"/>
                    <a:pt x="0" y="0"/>
                  </a:cubicBezTo>
                  <a:cubicBezTo>
                    <a:pt x="0" y="6"/>
                    <a:pt x="0" y="2"/>
                    <a:pt x="2" y="8"/>
                  </a:cubicBezTo>
                  <a:cubicBezTo>
                    <a:pt x="4" y="10"/>
                    <a:pt x="4" y="12"/>
                    <a:pt x="5" y="15"/>
                  </a:cubicBezTo>
                  <a:cubicBezTo>
                    <a:pt x="6" y="17"/>
                    <a:pt x="7" y="17"/>
                    <a:pt x="9" y="18"/>
                  </a:cubicBezTo>
                  <a:lnTo>
                    <a:pt x="9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9" name="Freeform 172"/>
            <p:cNvSpPr>
              <a:spLocks/>
            </p:cNvSpPr>
            <p:nvPr/>
          </p:nvSpPr>
          <p:spPr bwMode="auto">
            <a:xfrm>
              <a:off x="4213098" y="6051977"/>
              <a:ext cx="10176" cy="9393"/>
            </a:xfrm>
            <a:custGeom>
              <a:avLst/>
              <a:gdLst>
                <a:gd name="T0" fmla="*/ 9 w 10"/>
                <a:gd name="T1" fmla="*/ 4 h 9"/>
                <a:gd name="T2" fmla="*/ 2 w 10"/>
                <a:gd name="T3" fmla="*/ 0 h 9"/>
                <a:gd name="T4" fmla="*/ 0 w 10"/>
                <a:gd name="T5" fmla="*/ 3 h 9"/>
                <a:gd name="T6" fmla="*/ 2 w 10"/>
                <a:gd name="T7" fmla="*/ 9 h 9"/>
                <a:gd name="T8" fmla="*/ 5 w 10"/>
                <a:gd name="T9" fmla="*/ 5 h 9"/>
                <a:gd name="T10" fmla="*/ 5 w 10"/>
                <a:gd name="T11" fmla="*/ 9 h 9"/>
                <a:gd name="T12" fmla="*/ 9 w 10"/>
                <a:gd name="T13" fmla="*/ 3 h 9"/>
                <a:gd name="T14" fmla="*/ 9 w 10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3" y="4"/>
                    <a:pt x="6" y="4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2" y="7"/>
                    <a:pt x="5" y="5"/>
                  </a:cubicBezTo>
                  <a:cubicBezTo>
                    <a:pt x="6" y="7"/>
                    <a:pt x="6" y="6"/>
                    <a:pt x="5" y="9"/>
                  </a:cubicBezTo>
                  <a:cubicBezTo>
                    <a:pt x="10" y="9"/>
                    <a:pt x="9" y="9"/>
                    <a:pt x="9" y="3"/>
                  </a:cubicBez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0" name="Freeform 173"/>
            <p:cNvSpPr>
              <a:spLocks/>
            </p:cNvSpPr>
            <p:nvPr/>
          </p:nvSpPr>
          <p:spPr bwMode="auto">
            <a:xfrm>
              <a:off x="4141084" y="4531083"/>
              <a:ext cx="7828" cy="8610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9 h 9"/>
                <a:gd name="T4" fmla="*/ 7 w 8"/>
                <a:gd name="T5" fmla="*/ 8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2" y="0"/>
                    <a:pt x="2" y="2"/>
                    <a:pt x="0" y="9"/>
                  </a:cubicBezTo>
                  <a:cubicBezTo>
                    <a:pt x="8" y="9"/>
                    <a:pt x="0" y="7"/>
                    <a:pt x="7" y="8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1" name="Freeform 174"/>
            <p:cNvSpPr>
              <a:spLocks/>
            </p:cNvSpPr>
            <p:nvPr/>
          </p:nvSpPr>
          <p:spPr bwMode="auto">
            <a:xfrm>
              <a:off x="4687448" y="4779999"/>
              <a:ext cx="10959" cy="10959"/>
            </a:xfrm>
            <a:custGeom>
              <a:avLst/>
              <a:gdLst>
                <a:gd name="T0" fmla="*/ 4 w 11"/>
                <a:gd name="T1" fmla="*/ 6 h 11"/>
                <a:gd name="T2" fmla="*/ 7 w 11"/>
                <a:gd name="T3" fmla="*/ 4 h 11"/>
                <a:gd name="T4" fmla="*/ 9 w 11"/>
                <a:gd name="T5" fmla="*/ 0 h 11"/>
                <a:gd name="T6" fmla="*/ 2 w 11"/>
                <a:gd name="T7" fmla="*/ 0 h 11"/>
                <a:gd name="T8" fmla="*/ 4 w 11"/>
                <a:gd name="T9" fmla="*/ 11 h 11"/>
                <a:gd name="T10" fmla="*/ 5 w 11"/>
                <a:gd name="T11" fmla="*/ 9 h 11"/>
                <a:gd name="T12" fmla="*/ 5 w 11"/>
                <a:gd name="T13" fmla="*/ 6 h 11"/>
                <a:gd name="T14" fmla="*/ 4 w 11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4" y="6"/>
                  </a:moveTo>
                  <a:cubicBezTo>
                    <a:pt x="7" y="6"/>
                    <a:pt x="5" y="8"/>
                    <a:pt x="7" y="4"/>
                  </a:cubicBezTo>
                  <a:cubicBezTo>
                    <a:pt x="9" y="2"/>
                    <a:pt x="8" y="2"/>
                    <a:pt x="9" y="0"/>
                  </a:cubicBezTo>
                  <a:cubicBezTo>
                    <a:pt x="0" y="2"/>
                    <a:pt x="11" y="1"/>
                    <a:pt x="2" y="0"/>
                  </a:cubicBezTo>
                  <a:cubicBezTo>
                    <a:pt x="2" y="11"/>
                    <a:pt x="3" y="10"/>
                    <a:pt x="4" y="11"/>
                  </a:cubicBezTo>
                  <a:cubicBezTo>
                    <a:pt x="5" y="9"/>
                    <a:pt x="5" y="11"/>
                    <a:pt x="5" y="9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2" name="Freeform 175"/>
            <p:cNvSpPr>
              <a:spLocks/>
            </p:cNvSpPr>
            <p:nvPr/>
          </p:nvSpPr>
          <p:spPr bwMode="auto">
            <a:xfrm>
              <a:off x="4516807" y="4850447"/>
              <a:ext cx="4697" cy="16438"/>
            </a:xfrm>
            <a:custGeom>
              <a:avLst/>
              <a:gdLst>
                <a:gd name="T0" fmla="*/ 0 w 5"/>
                <a:gd name="T1" fmla="*/ 15 h 16"/>
                <a:gd name="T2" fmla="*/ 3 w 5"/>
                <a:gd name="T3" fmla="*/ 14 h 16"/>
                <a:gd name="T4" fmla="*/ 3 w 5"/>
                <a:gd name="T5" fmla="*/ 0 h 16"/>
                <a:gd name="T6" fmla="*/ 1 w 5"/>
                <a:gd name="T7" fmla="*/ 8 h 16"/>
                <a:gd name="T8" fmla="*/ 0 w 5"/>
                <a:gd name="T9" fmla="*/ 16 h 16"/>
                <a:gd name="T10" fmla="*/ 0 w 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6">
                  <a:moveTo>
                    <a:pt x="0" y="15"/>
                  </a:moveTo>
                  <a:cubicBezTo>
                    <a:pt x="3" y="15"/>
                    <a:pt x="2" y="16"/>
                    <a:pt x="3" y="14"/>
                  </a:cubicBezTo>
                  <a:cubicBezTo>
                    <a:pt x="5" y="12"/>
                    <a:pt x="5" y="3"/>
                    <a:pt x="3" y="0"/>
                  </a:cubicBezTo>
                  <a:cubicBezTo>
                    <a:pt x="2" y="2"/>
                    <a:pt x="3" y="4"/>
                    <a:pt x="1" y="8"/>
                  </a:cubicBezTo>
                  <a:cubicBezTo>
                    <a:pt x="0" y="11"/>
                    <a:pt x="0" y="11"/>
                    <a:pt x="0" y="16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3" name="Freeform 176"/>
            <p:cNvSpPr>
              <a:spLocks/>
            </p:cNvSpPr>
            <p:nvPr/>
          </p:nvSpPr>
          <p:spPr bwMode="auto">
            <a:xfrm>
              <a:off x="4370432" y="5012478"/>
              <a:ext cx="5479" cy="21134"/>
            </a:xfrm>
            <a:custGeom>
              <a:avLst/>
              <a:gdLst>
                <a:gd name="T0" fmla="*/ 4 w 5"/>
                <a:gd name="T1" fmla="*/ 15 h 21"/>
                <a:gd name="T2" fmla="*/ 4 w 5"/>
                <a:gd name="T3" fmla="*/ 14 h 21"/>
                <a:gd name="T4" fmla="*/ 0 w 5"/>
                <a:gd name="T5" fmla="*/ 0 h 21"/>
                <a:gd name="T6" fmla="*/ 1 w 5"/>
                <a:gd name="T7" fmla="*/ 7 h 21"/>
                <a:gd name="T8" fmla="*/ 2 w 5"/>
                <a:gd name="T9" fmla="*/ 11 h 21"/>
                <a:gd name="T10" fmla="*/ 4 w 5"/>
                <a:gd name="T11" fmla="*/ 21 h 21"/>
                <a:gd name="T12" fmla="*/ 5 w 5"/>
                <a:gd name="T13" fmla="*/ 15 h 21"/>
                <a:gd name="T14" fmla="*/ 4 w 5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1">
                  <a:moveTo>
                    <a:pt x="4" y="15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3"/>
                    <a:pt x="4" y="2"/>
                    <a:pt x="0" y="0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" y="10"/>
                    <a:pt x="3" y="4"/>
                    <a:pt x="2" y="11"/>
                  </a:cubicBezTo>
                  <a:cubicBezTo>
                    <a:pt x="2" y="15"/>
                    <a:pt x="2" y="17"/>
                    <a:pt x="4" y="2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4" name="Freeform 177"/>
            <p:cNvSpPr>
              <a:spLocks/>
            </p:cNvSpPr>
            <p:nvPr/>
          </p:nvSpPr>
          <p:spPr bwMode="auto">
            <a:xfrm>
              <a:off x="3976706" y="6085636"/>
              <a:ext cx="11741" cy="18003"/>
            </a:xfrm>
            <a:custGeom>
              <a:avLst/>
              <a:gdLst>
                <a:gd name="T0" fmla="*/ 6 w 11"/>
                <a:gd name="T1" fmla="*/ 9 h 18"/>
                <a:gd name="T2" fmla="*/ 6 w 11"/>
                <a:gd name="T3" fmla="*/ 6 h 18"/>
                <a:gd name="T4" fmla="*/ 2 w 11"/>
                <a:gd name="T5" fmla="*/ 0 h 18"/>
                <a:gd name="T6" fmla="*/ 1 w 11"/>
                <a:gd name="T7" fmla="*/ 5 h 18"/>
                <a:gd name="T8" fmla="*/ 6 w 11"/>
                <a:gd name="T9" fmla="*/ 14 h 18"/>
                <a:gd name="T10" fmla="*/ 7 w 11"/>
                <a:gd name="T11" fmla="*/ 16 h 18"/>
                <a:gd name="T12" fmla="*/ 8 w 11"/>
                <a:gd name="T13" fmla="*/ 16 h 18"/>
                <a:gd name="T14" fmla="*/ 8 w 11"/>
                <a:gd name="T15" fmla="*/ 11 h 18"/>
                <a:gd name="T16" fmla="*/ 6 w 11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6" y="9"/>
                  </a:moveTo>
                  <a:cubicBezTo>
                    <a:pt x="6" y="8"/>
                    <a:pt x="6" y="7"/>
                    <a:pt x="6" y="6"/>
                  </a:cubicBezTo>
                  <a:cubicBezTo>
                    <a:pt x="1" y="3"/>
                    <a:pt x="4" y="4"/>
                    <a:pt x="2" y="0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3" y="10"/>
                    <a:pt x="4" y="9"/>
                    <a:pt x="6" y="14"/>
                  </a:cubicBezTo>
                  <a:cubicBezTo>
                    <a:pt x="7" y="16"/>
                    <a:pt x="5" y="14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11" y="18"/>
                    <a:pt x="8" y="11"/>
                  </a:cubicBezTo>
                  <a:cubicBezTo>
                    <a:pt x="7" y="10"/>
                    <a:pt x="7" y="11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5" name="Freeform 178"/>
            <p:cNvSpPr>
              <a:spLocks/>
            </p:cNvSpPr>
            <p:nvPr/>
          </p:nvSpPr>
          <p:spPr bwMode="auto">
            <a:xfrm>
              <a:off x="3763796" y="6239056"/>
              <a:ext cx="3914" cy="15655"/>
            </a:xfrm>
            <a:custGeom>
              <a:avLst/>
              <a:gdLst>
                <a:gd name="T0" fmla="*/ 2 w 4"/>
                <a:gd name="T1" fmla="*/ 14 h 15"/>
                <a:gd name="T2" fmla="*/ 4 w 4"/>
                <a:gd name="T3" fmla="*/ 0 h 15"/>
                <a:gd name="T4" fmla="*/ 0 w 4"/>
                <a:gd name="T5" fmla="*/ 1 h 15"/>
                <a:gd name="T6" fmla="*/ 0 w 4"/>
                <a:gd name="T7" fmla="*/ 10 h 15"/>
                <a:gd name="T8" fmla="*/ 2 w 4"/>
                <a:gd name="T9" fmla="*/ 14 h 15"/>
                <a:gd name="T10" fmla="*/ 2 w 4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4" y="9"/>
                    <a:pt x="4" y="9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1" y="15"/>
                    <a:pt x="2" y="14"/>
                  </a:cubicBezTo>
                  <a:cubicBezTo>
                    <a:pt x="2" y="13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6" name="Freeform 179"/>
            <p:cNvSpPr>
              <a:spLocks/>
            </p:cNvSpPr>
            <p:nvPr/>
          </p:nvSpPr>
          <p:spPr bwMode="auto">
            <a:xfrm>
              <a:off x="4386870" y="5039874"/>
              <a:ext cx="4697" cy="15655"/>
            </a:xfrm>
            <a:custGeom>
              <a:avLst/>
              <a:gdLst>
                <a:gd name="T0" fmla="*/ 2 w 5"/>
                <a:gd name="T1" fmla="*/ 0 h 16"/>
                <a:gd name="T2" fmla="*/ 2 w 5"/>
                <a:gd name="T3" fmla="*/ 16 h 16"/>
                <a:gd name="T4" fmla="*/ 5 w 5"/>
                <a:gd name="T5" fmla="*/ 15 h 16"/>
                <a:gd name="T6" fmla="*/ 4 w 5"/>
                <a:gd name="T7" fmla="*/ 3 h 16"/>
                <a:gd name="T8" fmla="*/ 2 w 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0" y="5"/>
                    <a:pt x="2" y="10"/>
                    <a:pt x="2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5" y="8"/>
                    <a:pt x="4" y="3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7" name="Freeform 180"/>
            <p:cNvSpPr>
              <a:spLocks/>
            </p:cNvSpPr>
            <p:nvPr/>
          </p:nvSpPr>
          <p:spPr bwMode="auto">
            <a:xfrm>
              <a:off x="3539145" y="5284094"/>
              <a:ext cx="6262" cy="21917"/>
            </a:xfrm>
            <a:custGeom>
              <a:avLst/>
              <a:gdLst>
                <a:gd name="T0" fmla="*/ 6 w 6"/>
                <a:gd name="T1" fmla="*/ 2 h 22"/>
                <a:gd name="T2" fmla="*/ 4 w 6"/>
                <a:gd name="T3" fmla="*/ 0 h 22"/>
                <a:gd name="T4" fmla="*/ 3 w 6"/>
                <a:gd name="T5" fmla="*/ 4 h 22"/>
                <a:gd name="T6" fmla="*/ 3 w 6"/>
                <a:gd name="T7" fmla="*/ 10 h 22"/>
                <a:gd name="T8" fmla="*/ 3 w 6"/>
                <a:gd name="T9" fmla="*/ 16 h 22"/>
                <a:gd name="T10" fmla="*/ 2 w 6"/>
                <a:gd name="T11" fmla="*/ 19 h 22"/>
                <a:gd name="T12" fmla="*/ 1 w 6"/>
                <a:gd name="T13" fmla="*/ 20 h 22"/>
                <a:gd name="T14" fmla="*/ 4 w 6"/>
                <a:gd name="T15" fmla="*/ 22 h 22"/>
                <a:gd name="T16" fmla="*/ 6 w 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2">
                  <a:moveTo>
                    <a:pt x="6" y="2"/>
                  </a:moveTo>
                  <a:cubicBezTo>
                    <a:pt x="5" y="0"/>
                    <a:pt x="5" y="1"/>
                    <a:pt x="4" y="0"/>
                  </a:cubicBezTo>
                  <a:cubicBezTo>
                    <a:pt x="0" y="2"/>
                    <a:pt x="3" y="1"/>
                    <a:pt x="3" y="4"/>
                  </a:cubicBezTo>
                  <a:cubicBezTo>
                    <a:pt x="3" y="5"/>
                    <a:pt x="3" y="8"/>
                    <a:pt x="3" y="10"/>
                  </a:cubicBezTo>
                  <a:cubicBezTo>
                    <a:pt x="3" y="14"/>
                    <a:pt x="3" y="12"/>
                    <a:pt x="3" y="16"/>
                  </a:cubicBezTo>
                  <a:cubicBezTo>
                    <a:pt x="2" y="18"/>
                    <a:pt x="3" y="17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1"/>
                    <a:pt x="2" y="21"/>
                    <a:pt x="4" y="22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8" name="Freeform 181"/>
            <p:cNvSpPr>
              <a:spLocks/>
            </p:cNvSpPr>
            <p:nvPr/>
          </p:nvSpPr>
          <p:spPr bwMode="auto">
            <a:xfrm>
              <a:off x="4311725" y="5582324"/>
              <a:ext cx="5479" cy="15655"/>
            </a:xfrm>
            <a:custGeom>
              <a:avLst/>
              <a:gdLst>
                <a:gd name="T0" fmla="*/ 0 w 6"/>
                <a:gd name="T1" fmla="*/ 13 h 15"/>
                <a:gd name="T2" fmla="*/ 6 w 6"/>
                <a:gd name="T3" fmla="*/ 11 h 15"/>
                <a:gd name="T4" fmla="*/ 3 w 6"/>
                <a:gd name="T5" fmla="*/ 0 h 15"/>
                <a:gd name="T6" fmla="*/ 0 w 6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13"/>
                  </a:moveTo>
                  <a:cubicBezTo>
                    <a:pt x="4" y="15"/>
                    <a:pt x="3" y="13"/>
                    <a:pt x="6" y="11"/>
                  </a:cubicBezTo>
                  <a:cubicBezTo>
                    <a:pt x="6" y="3"/>
                    <a:pt x="6" y="6"/>
                    <a:pt x="3" y="0"/>
                  </a:cubicBezTo>
                  <a:cubicBezTo>
                    <a:pt x="1" y="12"/>
                    <a:pt x="3" y="7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9" name="Freeform 182"/>
            <p:cNvSpPr>
              <a:spLocks/>
            </p:cNvSpPr>
            <p:nvPr/>
          </p:nvSpPr>
          <p:spPr bwMode="auto">
            <a:xfrm>
              <a:off x="4767289" y="4656324"/>
              <a:ext cx="6262" cy="17221"/>
            </a:xfrm>
            <a:custGeom>
              <a:avLst/>
              <a:gdLst>
                <a:gd name="T0" fmla="*/ 0 w 6"/>
                <a:gd name="T1" fmla="*/ 17 h 17"/>
                <a:gd name="T2" fmla="*/ 4 w 6"/>
                <a:gd name="T3" fmla="*/ 10 h 17"/>
                <a:gd name="T4" fmla="*/ 5 w 6"/>
                <a:gd name="T5" fmla="*/ 5 h 17"/>
                <a:gd name="T6" fmla="*/ 5 w 6"/>
                <a:gd name="T7" fmla="*/ 1 h 17"/>
                <a:gd name="T8" fmla="*/ 0 w 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cubicBezTo>
                    <a:pt x="3" y="16"/>
                    <a:pt x="3" y="14"/>
                    <a:pt x="4" y="10"/>
                  </a:cubicBezTo>
                  <a:cubicBezTo>
                    <a:pt x="5" y="5"/>
                    <a:pt x="5" y="8"/>
                    <a:pt x="5" y="5"/>
                  </a:cubicBezTo>
                  <a:cubicBezTo>
                    <a:pt x="6" y="0"/>
                    <a:pt x="5" y="2"/>
                    <a:pt x="5" y="1"/>
                  </a:cubicBezTo>
                  <a:cubicBezTo>
                    <a:pt x="1" y="4"/>
                    <a:pt x="1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0" name="Freeform 183"/>
            <p:cNvSpPr>
              <a:spLocks/>
            </p:cNvSpPr>
            <p:nvPr/>
          </p:nvSpPr>
          <p:spPr bwMode="auto">
            <a:xfrm>
              <a:off x="3693348" y="5574496"/>
              <a:ext cx="8610" cy="17221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5 w 8"/>
                <a:gd name="T5" fmla="*/ 14 h 17"/>
                <a:gd name="T6" fmla="*/ 5 w 8"/>
                <a:gd name="T7" fmla="*/ 9 h 17"/>
                <a:gd name="T8" fmla="*/ 0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2"/>
                    <a:pt x="1" y="4"/>
                    <a:pt x="1" y="8"/>
                  </a:cubicBezTo>
                  <a:cubicBezTo>
                    <a:pt x="5" y="12"/>
                    <a:pt x="3" y="11"/>
                    <a:pt x="5" y="14"/>
                  </a:cubicBezTo>
                  <a:cubicBezTo>
                    <a:pt x="6" y="13"/>
                    <a:pt x="8" y="17"/>
                    <a:pt x="5" y="9"/>
                  </a:cubicBezTo>
                  <a:cubicBezTo>
                    <a:pt x="2" y="0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1" name="Freeform 184"/>
            <p:cNvSpPr>
              <a:spLocks/>
            </p:cNvSpPr>
            <p:nvPr/>
          </p:nvSpPr>
          <p:spPr bwMode="auto">
            <a:xfrm>
              <a:off x="3668300" y="5771751"/>
              <a:ext cx="6262" cy="13307"/>
            </a:xfrm>
            <a:custGeom>
              <a:avLst/>
              <a:gdLst>
                <a:gd name="T0" fmla="*/ 4 w 6"/>
                <a:gd name="T1" fmla="*/ 13 h 13"/>
                <a:gd name="T2" fmla="*/ 4 w 6"/>
                <a:gd name="T3" fmla="*/ 1 h 13"/>
                <a:gd name="T4" fmla="*/ 0 w 6"/>
                <a:gd name="T5" fmla="*/ 0 h 13"/>
                <a:gd name="T6" fmla="*/ 4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3"/>
                  </a:moveTo>
                  <a:cubicBezTo>
                    <a:pt x="6" y="8"/>
                    <a:pt x="4" y="8"/>
                    <a:pt x="4" y="1"/>
                  </a:cubicBezTo>
                  <a:cubicBezTo>
                    <a:pt x="1" y="3"/>
                    <a:pt x="2" y="2"/>
                    <a:pt x="0" y="0"/>
                  </a:cubicBezTo>
                  <a:cubicBezTo>
                    <a:pt x="0" y="5"/>
                    <a:pt x="1" y="11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2" name="Freeform 185"/>
            <p:cNvSpPr>
              <a:spLocks/>
            </p:cNvSpPr>
            <p:nvPr/>
          </p:nvSpPr>
          <p:spPr bwMode="auto">
            <a:xfrm>
              <a:off x="4148129" y="6333769"/>
              <a:ext cx="5479" cy="19569"/>
            </a:xfrm>
            <a:custGeom>
              <a:avLst/>
              <a:gdLst>
                <a:gd name="T0" fmla="*/ 2 w 6"/>
                <a:gd name="T1" fmla="*/ 18 h 19"/>
                <a:gd name="T2" fmla="*/ 4 w 6"/>
                <a:gd name="T3" fmla="*/ 9 h 19"/>
                <a:gd name="T4" fmla="*/ 4 w 6"/>
                <a:gd name="T5" fmla="*/ 3 h 19"/>
                <a:gd name="T6" fmla="*/ 3 w 6"/>
                <a:gd name="T7" fmla="*/ 0 h 19"/>
                <a:gd name="T8" fmla="*/ 2 w 6"/>
                <a:gd name="T9" fmla="*/ 19 h 19"/>
                <a:gd name="T10" fmla="*/ 2 w 6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9">
                  <a:moveTo>
                    <a:pt x="2" y="18"/>
                  </a:moveTo>
                  <a:cubicBezTo>
                    <a:pt x="6" y="16"/>
                    <a:pt x="4" y="16"/>
                    <a:pt x="4" y="9"/>
                  </a:cubicBezTo>
                  <a:cubicBezTo>
                    <a:pt x="4" y="7"/>
                    <a:pt x="5" y="6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4" y="7"/>
                    <a:pt x="2" y="19"/>
                  </a:cubicBez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3" name="Freeform 186"/>
            <p:cNvSpPr>
              <a:spLocks/>
            </p:cNvSpPr>
            <p:nvPr/>
          </p:nvSpPr>
          <p:spPr bwMode="auto">
            <a:xfrm>
              <a:off x="4278067" y="4569438"/>
              <a:ext cx="5479" cy="16438"/>
            </a:xfrm>
            <a:custGeom>
              <a:avLst/>
              <a:gdLst>
                <a:gd name="T0" fmla="*/ 5 w 5"/>
                <a:gd name="T1" fmla="*/ 6 h 17"/>
                <a:gd name="T2" fmla="*/ 2 w 5"/>
                <a:gd name="T3" fmla="*/ 0 h 17"/>
                <a:gd name="T4" fmla="*/ 2 w 5"/>
                <a:gd name="T5" fmla="*/ 4 h 17"/>
                <a:gd name="T6" fmla="*/ 2 w 5"/>
                <a:gd name="T7" fmla="*/ 13 h 17"/>
                <a:gd name="T8" fmla="*/ 4 w 5"/>
                <a:gd name="T9" fmla="*/ 15 h 17"/>
                <a:gd name="T10" fmla="*/ 5 w 5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5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2" y="2"/>
                    <a:pt x="2" y="4"/>
                  </a:cubicBezTo>
                  <a:cubicBezTo>
                    <a:pt x="2" y="7"/>
                    <a:pt x="1" y="9"/>
                    <a:pt x="2" y="13"/>
                  </a:cubicBezTo>
                  <a:cubicBezTo>
                    <a:pt x="3" y="17"/>
                    <a:pt x="2" y="14"/>
                    <a:pt x="4" y="15"/>
                  </a:cubicBezTo>
                  <a:cubicBezTo>
                    <a:pt x="5" y="13"/>
                    <a:pt x="5" y="10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4" name="Freeform 187"/>
            <p:cNvSpPr>
              <a:spLocks/>
            </p:cNvSpPr>
            <p:nvPr/>
          </p:nvSpPr>
          <p:spPr bwMode="auto">
            <a:xfrm>
              <a:off x="4251453" y="5832806"/>
              <a:ext cx="4697" cy="17221"/>
            </a:xfrm>
            <a:custGeom>
              <a:avLst/>
              <a:gdLst>
                <a:gd name="T0" fmla="*/ 4 w 5"/>
                <a:gd name="T1" fmla="*/ 0 h 17"/>
                <a:gd name="T2" fmla="*/ 1 w 5"/>
                <a:gd name="T3" fmla="*/ 1 h 17"/>
                <a:gd name="T4" fmla="*/ 3 w 5"/>
                <a:gd name="T5" fmla="*/ 7 h 17"/>
                <a:gd name="T6" fmla="*/ 4 w 5"/>
                <a:gd name="T7" fmla="*/ 14 h 17"/>
                <a:gd name="T8" fmla="*/ 5 w 5"/>
                <a:gd name="T9" fmla="*/ 10 h 17"/>
                <a:gd name="T10" fmla="*/ 5 w 5"/>
                <a:gd name="T11" fmla="*/ 5 h 17"/>
                <a:gd name="T12" fmla="*/ 4 w 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2" y="0"/>
                    <a:pt x="3" y="0"/>
                    <a:pt x="1" y="1"/>
                  </a:cubicBezTo>
                  <a:cubicBezTo>
                    <a:pt x="2" y="3"/>
                    <a:pt x="3" y="4"/>
                    <a:pt x="3" y="7"/>
                  </a:cubicBezTo>
                  <a:cubicBezTo>
                    <a:pt x="2" y="15"/>
                    <a:pt x="0" y="12"/>
                    <a:pt x="4" y="14"/>
                  </a:cubicBezTo>
                  <a:cubicBezTo>
                    <a:pt x="5" y="12"/>
                    <a:pt x="5" y="17"/>
                    <a:pt x="5" y="10"/>
                  </a:cubicBezTo>
                  <a:cubicBezTo>
                    <a:pt x="5" y="10"/>
                    <a:pt x="5" y="6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5" name="Freeform 188"/>
            <p:cNvSpPr>
              <a:spLocks/>
            </p:cNvSpPr>
            <p:nvPr/>
          </p:nvSpPr>
          <p:spPr bwMode="auto">
            <a:xfrm>
              <a:off x="4680403" y="6087201"/>
              <a:ext cx="7045" cy="14090"/>
            </a:xfrm>
            <a:custGeom>
              <a:avLst/>
              <a:gdLst>
                <a:gd name="T0" fmla="*/ 6 w 7"/>
                <a:gd name="T1" fmla="*/ 6 h 14"/>
                <a:gd name="T2" fmla="*/ 3 w 7"/>
                <a:gd name="T3" fmla="*/ 2 h 14"/>
                <a:gd name="T4" fmla="*/ 2 w 7"/>
                <a:gd name="T5" fmla="*/ 0 h 14"/>
                <a:gd name="T6" fmla="*/ 5 w 7"/>
                <a:gd name="T7" fmla="*/ 14 h 14"/>
                <a:gd name="T8" fmla="*/ 6 w 7"/>
                <a:gd name="T9" fmla="*/ 11 h 14"/>
                <a:gd name="T10" fmla="*/ 5 w 7"/>
                <a:gd name="T11" fmla="*/ 9 h 14"/>
                <a:gd name="T12" fmla="*/ 6 w 7"/>
                <a:gd name="T13" fmla="*/ 7 h 14"/>
                <a:gd name="T14" fmla="*/ 6 w 7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6" y="6"/>
                  </a:moveTo>
                  <a:cubicBezTo>
                    <a:pt x="3" y="5"/>
                    <a:pt x="4" y="5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3" y="13"/>
                    <a:pt x="5" y="14"/>
                  </a:cubicBezTo>
                  <a:cubicBezTo>
                    <a:pt x="5" y="14"/>
                    <a:pt x="7" y="13"/>
                    <a:pt x="6" y="11"/>
                  </a:cubicBezTo>
                  <a:cubicBezTo>
                    <a:pt x="6" y="7"/>
                    <a:pt x="6" y="10"/>
                    <a:pt x="5" y="9"/>
                  </a:cubicBezTo>
                  <a:cubicBezTo>
                    <a:pt x="5" y="8"/>
                    <a:pt x="5" y="8"/>
                    <a:pt x="6" y="7"/>
                  </a:cubicBezTo>
                  <a:lnTo>
                    <a:pt x="6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6" name="Freeform 189"/>
            <p:cNvSpPr>
              <a:spLocks/>
            </p:cNvSpPr>
            <p:nvPr/>
          </p:nvSpPr>
          <p:spPr bwMode="auto">
            <a:xfrm>
              <a:off x="3355980" y="4651627"/>
              <a:ext cx="6262" cy="11741"/>
            </a:xfrm>
            <a:custGeom>
              <a:avLst/>
              <a:gdLst>
                <a:gd name="T0" fmla="*/ 4 w 6"/>
                <a:gd name="T1" fmla="*/ 9 h 12"/>
                <a:gd name="T2" fmla="*/ 4 w 6"/>
                <a:gd name="T3" fmla="*/ 2 h 12"/>
                <a:gd name="T4" fmla="*/ 4 w 6"/>
                <a:gd name="T5" fmla="*/ 2 h 12"/>
                <a:gd name="T6" fmla="*/ 0 w 6"/>
                <a:gd name="T7" fmla="*/ 0 h 12"/>
                <a:gd name="T8" fmla="*/ 2 w 6"/>
                <a:gd name="T9" fmla="*/ 11 h 12"/>
                <a:gd name="T10" fmla="*/ 6 w 6"/>
                <a:gd name="T11" fmla="*/ 12 h 12"/>
                <a:gd name="T12" fmla="*/ 4 w 6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3" y="6"/>
                    <a:pt x="4" y="7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1" y="5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7" name="Freeform 190"/>
            <p:cNvSpPr>
              <a:spLocks/>
            </p:cNvSpPr>
            <p:nvPr/>
          </p:nvSpPr>
          <p:spPr bwMode="auto">
            <a:xfrm>
              <a:off x="3727789" y="4984298"/>
              <a:ext cx="5479" cy="20352"/>
            </a:xfrm>
            <a:custGeom>
              <a:avLst/>
              <a:gdLst>
                <a:gd name="T0" fmla="*/ 2 w 5"/>
                <a:gd name="T1" fmla="*/ 3 h 20"/>
                <a:gd name="T2" fmla="*/ 2 w 5"/>
                <a:gd name="T3" fmla="*/ 2 h 20"/>
                <a:gd name="T4" fmla="*/ 1 w 5"/>
                <a:gd name="T5" fmla="*/ 0 h 20"/>
                <a:gd name="T6" fmla="*/ 0 w 5"/>
                <a:gd name="T7" fmla="*/ 3 h 20"/>
                <a:gd name="T8" fmla="*/ 0 w 5"/>
                <a:gd name="T9" fmla="*/ 5 h 20"/>
                <a:gd name="T10" fmla="*/ 3 w 5"/>
                <a:gd name="T11" fmla="*/ 20 h 20"/>
                <a:gd name="T12" fmla="*/ 3 w 5"/>
                <a:gd name="T13" fmla="*/ 7 h 20"/>
                <a:gd name="T14" fmla="*/ 2 w 5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0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5" y="12"/>
                    <a:pt x="3" y="7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8" name="Freeform 191"/>
            <p:cNvSpPr>
              <a:spLocks/>
            </p:cNvSpPr>
            <p:nvPr/>
          </p:nvSpPr>
          <p:spPr bwMode="auto">
            <a:xfrm>
              <a:off x="3877296" y="5258263"/>
              <a:ext cx="3914" cy="12524"/>
            </a:xfrm>
            <a:custGeom>
              <a:avLst/>
              <a:gdLst>
                <a:gd name="T0" fmla="*/ 0 w 4"/>
                <a:gd name="T1" fmla="*/ 10 h 13"/>
                <a:gd name="T2" fmla="*/ 4 w 4"/>
                <a:gd name="T3" fmla="*/ 13 h 13"/>
                <a:gd name="T4" fmla="*/ 3 w 4"/>
                <a:gd name="T5" fmla="*/ 0 h 13"/>
                <a:gd name="T6" fmla="*/ 0 w 4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cubicBezTo>
                    <a:pt x="2" y="12"/>
                    <a:pt x="1" y="12"/>
                    <a:pt x="4" y="1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6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9" name="Freeform 192"/>
            <p:cNvSpPr>
              <a:spLocks/>
            </p:cNvSpPr>
            <p:nvPr/>
          </p:nvSpPr>
          <p:spPr bwMode="auto">
            <a:xfrm>
              <a:off x="4699189" y="5973702"/>
              <a:ext cx="3131" cy="19569"/>
            </a:xfrm>
            <a:custGeom>
              <a:avLst/>
              <a:gdLst>
                <a:gd name="T0" fmla="*/ 2 w 3"/>
                <a:gd name="T1" fmla="*/ 17 h 19"/>
                <a:gd name="T2" fmla="*/ 3 w 3"/>
                <a:gd name="T3" fmla="*/ 13 h 19"/>
                <a:gd name="T4" fmla="*/ 3 w 3"/>
                <a:gd name="T5" fmla="*/ 4 h 19"/>
                <a:gd name="T6" fmla="*/ 1 w 3"/>
                <a:gd name="T7" fmla="*/ 1 h 19"/>
                <a:gd name="T8" fmla="*/ 0 w 3"/>
                <a:gd name="T9" fmla="*/ 15 h 19"/>
                <a:gd name="T10" fmla="*/ 2 w 3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">
                  <a:moveTo>
                    <a:pt x="2" y="17"/>
                  </a:moveTo>
                  <a:cubicBezTo>
                    <a:pt x="3" y="16"/>
                    <a:pt x="3" y="17"/>
                    <a:pt x="3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2" y="2"/>
                    <a:pt x="1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9"/>
                    <a:pt x="0" y="16"/>
                    <a:pt x="2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0" name="Freeform 193"/>
            <p:cNvSpPr>
              <a:spLocks/>
            </p:cNvSpPr>
            <p:nvPr/>
          </p:nvSpPr>
          <p:spPr bwMode="auto">
            <a:xfrm>
              <a:off x="4358690" y="4972557"/>
              <a:ext cx="10176" cy="8610"/>
            </a:xfrm>
            <a:custGeom>
              <a:avLst/>
              <a:gdLst>
                <a:gd name="T0" fmla="*/ 7 w 10"/>
                <a:gd name="T1" fmla="*/ 7 h 9"/>
                <a:gd name="T2" fmla="*/ 0 w 10"/>
                <a:gd name="T3" fmla="*/ 0 h 9"/>
                <a:gd name="T4" fmla="*/ 3 w 10"/>
                <a:gd name="T5" fmla="*/ 9 h 9"/>
                <a:gd name="T6" fmla="*/ 4 w 10"/>
                <a:gd name="T7" fmla="*/ 9 h 9"/>
                <a:gd name="T8" fmla="*/ 5 w 10"/>
                <a:gd name="T9" fmla="*/ 8 h 9"/>
                <a:gd name="T10" fmla="*/ 7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7" y="7"/>
                  </a:moveTo>
                  <a:cubicBezTo>
                    <a:pt x="3" y="2"/>
                    <a:pt x="7" y="1"/>
                    <a:pt x="0" y="0"/>
                  </a:cubicBezTo>
                  <a:cubicBezTo>
                    <a:pt x="0" y="6"/>
                    <a:pt x="1" y="4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0" y="6"/>
                    <a:pt x="3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1" name="Freeform 194"/>
            <p:cNvSpPr>
              <a:spLocks/>
            </p:cNvSpPr>
            <p:nvPr/>
          </p:nvSpPr>
          <p:spPr bwMode="auto">
            <a:xfrm>
              <a:off x="4908185" y="4534214"/>
              <a:ext cx="4697" cy="10959"/>
            </a:xfrm>
            <a:custGeom>
              <a:avLst/>
              <a:gdLst>
                <a:gd name="T0" fmla="*/ 5 w 5"/>
                <a:gd name="T1" fmla="*/ 4 h 11"/>
                <a:gd name="T2" fmla="*/ 4 w 5"/>
                <a:gd name="T3" fmla="*/ 1 h 11"/>
                <a:gd name="T4" fmla="*/ 3 w 5"/>
                <a:gd name="T5" fmla="*/ 0 h 11"/>
                <a:gd name="T6" fmla="*/ 2 w 5"/>
                <a:gd name="T7" fmla="*/ 11 h 11"/>
                <a:gd name="T8" fmla="*/ 4 w 5"/>
                <a:gd name="T9" fmla="*/ 10 h 11"/>
                <a:gd name="T10" fmla="*/ 5 w 5"/>
                <a:gd name="T11" fmla="*/ 9 h 11"/>
                <a:gd name="T12" fmla="*/ 5 w 5"/>
                <a:gd name="T13" fmla="*/ 3 h 11"/>
                <a:gd name="T14" fmla="*/ 5 w 5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5" y="4"/>
                  </a:move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2" y="4"/>
                    <a:pt x="2" y="11"/>
                  </a:cubicBezTo>
                  <a:cubicBezTo>
                    <a:pt x="5" y="10"/>
                    <a:pt x="2" y="11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2" name="Freeform 195"/>
            <p:cNvSpPr>
              <a:spLocks/>
            </p:cNvSpPr>
            <p:nvPr/>
          </p:nvSpPr>
          <p:spPr bwMode="auto">
            <a:xfrm>
              <a:off x="4269456" y="5919691"/>
              <a:ext cx="4697" cy="15655"/>
            </a:xfrm>
            <a:custGeom>
              <a:avLst/>
              <a:gdLst>
                <a:gd name="T0" fmla="*/ 4 w 5"/>
                <a:gd name="T1" fmla="*/ 6 h 16"/>
                <a:gd name="T2" fmla="*/ 0 w 5"/>
                <a:gd name="T3" fmla="*/ 1 h 16"/>
                <a:gd name="T4" fmla="*/ 2 w 5"/>
                <a:gd name="T5" fmla="*/ 8 h 16"/>
                <a:gd name="T6" fmla="*/ 4 w 5"/>
                <a:gd name="T7" fmla="*/ 14 h 16"/>
                <a:gd name="T8" fmla="*/ 5 w 5"/>
                <a:gd name="T9" fmla="*/ 10 h 16"/>
                <a:gd name="T10" fmla="*/ 3 w 5"/>
                <a:gd name="T11" fmla="*/ 6 h 16"/>
                <a:gd name="T12" fmla="*/ 4 w 5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4" y="6"/>
                  </a:moveTo>
                  <a:cubicBezTo>
                    <a:pt x="2" y="0"/>
                    <a:pt x="5" y="2"/>
                    <a:pt x="0" y="1"/>
                  </a:cubicBezTo>
                  <a:cubicBezTo>
                    <a:pt x="1" y="8"/>
                    <a:pt x="1" y="3"/>
                    <a:pt x="2" y="8"/>
                  </a:cubicBezTo>
                  <a:cubicBezTo>
                    <a:pt x="3" y="13"/>
                    <a:pt x="1" y="11"/>
                    <a:pt x="4" y="14"/>
                  </a:cubicBezTo>
                  <a:cubicBezTo>
                    <a:pt x="4" y="13"/>
                    <a:pt x="5" y="16"/>
                    <a:pt x="5" y="10"/>
                  </a:cubicBezTo>
                  <a:cubicBezTo>
                    <a:pt x="5" y="9"/>
                    <a:pt x="4" y="8"/>
                    <a:pt x="3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3" name="Freeform 196"/>
            <p:cNvSpPr>
              <a:spLocks/>
            </p:cNvSpPr>
            <p:nvPr/>
          </p:nvSpPr>
          <p:spPr bwMode="auto">
            <a:xfrm>
              <a:off x="4595083" y="5803061"/>
              <a:ext cx="5479" cy="11741"/>
            </a:xfrm>
            <a:custGeom>
              <a:avLst/>
              <a:gdLst>
                <a:gd name="T0" fmla="*/ 3 w 6"/>
                <a:gd name="T1" fmla="*/ 8 h 12"/>
                <a:gd name="T2" fmla="*/ 3 w 6"/>
                <a:gd name="T3" fmla="*/ 5 h 12"/>
                <a:gd name="T4" fmla="*/ 6 w 6"/>
                <a:gd name="T5" fmla="*/ 8 h 12"/>
                <a:gd name="T6" fmla="*/ 4 w 6"/>
                <a:gd name="T7" fmla="*/ 0 h 12"/>
                <a:gd name="T8" fmla="*/ 1 w 6"/>
                <a:gd name="T9" fmla="*/ 0 h 12"/>
                <a:gd name="T10" fmla="*/ 1 w 6"/>
                <a:gd name="T11" fmla="*/ 6 h 12"/>
                <a:gd name="T12" fmla="*/ 2 w 6"/>
                <a:gd name="T13" fmla="*/ 10 h 12"/>
                <a:gd name="T14" fmla="*/ 3 w 6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8"/>
                  </a:moveTo>
                  <a:cubicBezTo>
                    <a:pt x="3" y="8"/>
                    <a:pt x="3" y="6"/>
                    <a:pt x="3" y="5"/>
                  </a:cubicBezTo>
                  <a:cubicBezTo>
                    <a:pt x="5" y="8"/>
                    <a:pt x="3" y="6"/>
                    <a:pt x="6" y="8"/>
                  </a:cubicBezTo>
                  <a:cubicBezTo>
                    <a:pt x="5" y="4"/>
                    <a:pt x="5" y="3"/>
                    <a:pt x="4" y="0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1"/>
                    <a:pt x="1" y="5"/>
                    <a:pt x="2" y="10"/>
                  </a:cubicBezTo>
                  <a:cubicBezTo>
                    <a:pt x="3" y="9"/>
                    <a:pt x="3" y="12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4" name="Freeform 197"/>
            <p:cNvSpPr>
              <a:spLocks/>
            </p:cNvSpPr>
            <p:nvPr/>
          </p:nvSpPr>
          <p:spPr bwMode="auto">
            <a:xfrm>
              <a:off x="3351284" y="4633624"/>
              <a:ext cx="8610" cy="10176"/>
            </a:xfrm>
            <a:custGeom>
              <a:avLst/>
              <a:gdLst>
                <a:gd name="T0" fmla="*/ 5 w 9"/>
                <a:gd name="T1" fmla="*/ 3 h 10"/>
                <a:gd name="T2" fmla="*/ 0 w 9"/>
                <a:gd name="T3" fmla="*/ 3 h 10"/>
                <a:gd name="T4" fmla="*/ 0 w 9"/>
                <a:gd name="T5" fmla="*/ 3 h 10"/>
                <a:gd name="T6" fmla="*/ 2 w 9"/>
                <a:gd name="T7" fmla="*/ 4 h 10"/>
                <a:gd name="T8" fmla="*/ 2 w 9"/>
                <a:gd name="T9" fmla="*/ 7 h 10"/>
                <a:gd name="T10" fmla="*/ 5 w 9"/>
                <a:gd name="T11" fmla="*/ 6 h 10"/>
                <a:gd name="T12" fmla="*/ 4 w 9"/>
                <a:gd name="T13" fmla="*/ 10 h 10"/>
                <a:gd name="T14" fmla="*/ 9 w 9"/>
                <a:gd name="T15" fmla="*/ 10 h 10"/>
                <a:gd name="T16" fmla="*/ 7 w 9"/>
                <a:gd name="T17" fmla="*/ 6 h 10"/>
                <a:gd name="T18" fmla="*/ 5 w 9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5" y="3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7"/>
                    <a:pt x="2" y="5"/>
                    <a:pt x="2" y="7"/>
                  </a:cubicBezTo>
                  <a:cubicBezTo>
                    <a:pt x="4" y="6"/>
                    <a:pt x="3" y="6"/>
                    <a:pt x="5" y="6"/>
                  </a:cubicBezTo>
                  <a:cubicBezTo>
                    <a:pt x="4" y="9"/>
                    <a:pt x="5" y="7"/>
                    <a:pt x="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8" y="8"/>
                    <a:pt x="7" y="6"/>
                  </a:cubicBezTo>
                  <a:cubicBezTo>
                    <a:pt x="6" y="4"/>
                    <a:pt x="7" y="4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5" name="Freeform 198"/>
            <p:cNvSpPr>
              <a:spLocks/>
            </p:cNvSpPr>
            <p:nvPr/>
          </p:nvSpPr>
          <p:spPr bwMode="auto">
            <a:xfrm>
              <a:off x="4162219" y="6371341"/>
              <a:ext cx="3914" cy="12524"/>
            </a:xfrm>
            <a:custGeom>
              <a:avLst/>
              <a:gdLst>
                <a:gd name="T0" fmla="*/ 0 w 4"/>
                <a:gd name="T1" fmla="*/ 8 h 13"/>
                <a:gd name="T2" fmla="*/ 4 w 4"/>
                <a:gd name="T3" fmla="*/ 0 h 13"/>
                <a:gd name="T4" fmla="*/ 0 w 4"/>
                <a:gd name="T5" fmla="*/ 0 h 13"/>
                <a:gd name="T6" fmla="*/ 0 w 4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cubicBezTo>
                    <a:pt x="4" y="8"/>
                    <a:pt x="2" y="1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6" name="Freeform 199"/>
            <p:cNvSpPr>
              <a:spLocks/>
            </p:cNvSpPr>
            <p:nvPr/>
          </p:nvSpPr>
          <p:spPr bwMode="auto">
            <a:xfrm>
              <a:off x="5025598" y="5517355"/>
              <a:ext cx="3914" cy="10959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9 h 11"/>
                <a:gd name="T4" fmla="*/ 3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0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3" y="10"/>
                    <a:pt x="0" y="10"/>
                    <a:pt x="4" y="9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7" name="Freeform 200"/>
            <p:cNvSpPr>
              <a:spLocks/>
            </p:cNvSpPr>
            <p:nvPr/>
          </p:nvSpPr>
          <p:spPr bwMode="auto">
            <a:xfrm>
              <a:off x="4390001" y="5136153"/>
              <a:ext cx="4697" cy="12524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9 h 12"/>
                <a:gd name="T4" fmla="*/ 3 w 5"/>
                <a:gd name="T5" fmla="*/ 1 h 12"/>
                <a:gd name="T6" fmla="*/ 2 w 5"/>
                <a:gd name="T7" fmla="*/ 3 h 12"/>
                <a:gd name="T8" fmla="*/ 2 w 5"/>
                <a:gd name="T9" fmla="*/ 4 h 12"/>
                <a:gd name="T10" fmla="*/ 0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4" y="12"/>
                    <a:pt x="4" y="12"/>
                    <a:pt x="5" y="9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2" y="0"/>
                    <a:pt x="2" y="4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8" name="Freeform 201"/>
            <p:cNvSpPr>
              <a:spLocks/>
            </p:cNvSpPr>
            <p:nvPr/>
          </p:nvSpPr>
          <p:spPr bwMode="auto">
            <a:xfrm>
              <a:off x="4383739" y="6019884"/>
              <a:ext cx="5479" cy="17221"/>
            </a:xfrm>
            <a:custGeom>
              <a:avLst/>
              <a:gdLst>
                <a:gd name="T0" fmla="*/ 1 w 5"/>
                <a:gd name="T1" fmla="*/ 11 h 17"/>
                <a:gd name="T2" fmla="*/ 2 w 5"/>
                <a:gd name="T3" fmla="*/ 14 h 17"/>
                <a:gd name="T4" fmla="*/ 4 w 5"/>
                <a:gd name="T5" fmla="*/ 0 h 17"/>
                <a:gd name="T6" fmla="*/ 1 w 5"/>
                <a:gd name="T7" fmla="*/ 3 h 17"/>
                <a:gd name="T8" fmla="*/ 1 w 5"/>
                <a:gd name="T9" fmla="*/ 7 h 17"/>
                <a:gd name="T10" fmla="*/ 1 w 5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1" y="11"/>
                  </a:moveTo>
                  <a:cubicBezTo>
                    <a:pt x="1" y="17"/>
                    <a:pt x="1" y="12"/>
                    <a:pt x="2" y="14"/>
                  </a:cubicBezTo>
                  <a:cubicBezTo>
                    <a:pt x="5" y="12"/>
                    <a:pt x="4" y="16"/>
                    <a:pt x="4" y="0"/>
                  </a:cubicBezTo>
                  <a:cubicBezTo>
                    <a:pt x="4" y="1"/>
                    <a:pt x="2" y="1"/>
                    <a:pt x="1" y="3"/>
                  </a:cubicBezTo>
                  <a:cubicBezTo>
                    <a:pt x="0" y="8"/>
                    <a:pt x="2" y="2"/>
                    <a:pt x="1" y="7"/>
                  </a:cubicBezTo>
                  <a:cubicBezTo>
                    <a:pt x="1" y="9"/>
                    <a:pt x="1" y="8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9" name="Freeform 202"/>
            <p:cNvSpPr>
              <a:spLocks/>
            </p:cNvSpPr>
            <p:nvPr/>
          </p:nvSpPr>
          <p:spPr bwMode="auto">
            <a:xfrm>
              <a:off x="4375128" y="6036322"/>
              <a:ext cx="3914" cy="24265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11 h 24"/>
                <a:gd name="T4" fmla="*/ 3 w 4"/>
                <a:gd name="T5" fmla="*/ 5 h 24"/>
                <a:gd name="T6" fmla="*/ 3 w 4"/>
                <a:gd name="T7" fmla="*/ 0 h 24"/>
                <a:gd name="T8" fmla="*/ 0 w 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cubicBezTo>
                    <a:pt x="1" y="20"/>
                    <a:pt x="2" y="16"/>
                    <a:pt x="2" y="11"/>
                  </a:cubicBezTo>
                  <a:cubicBezTo>
                    <a:pt x="2" y="7"/>
                    <a:pt x="2" y="9"/>
                    <a:pt x="3" y="5"/>
                  </a:cubicBezTo>
                  <a:cubicBezTo>
                    <a:pt x="4" y="2"/>
                    <a:pt x="4" y="3"/>
                    <a:pt x="3" y="0"/>
                  </a:cubicBezTo>
                  <a:cubicBezTo>
                    <a:pt x="0" y="6"/>
                    <a:pt x="0" y="15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0" name="Freeform 203"/>
            <p:cNvSpPr>
              <a:spLocks/>
            </p:cNvSpPr>
            <p:nvPr/>
          </p:nvSpPr>
          <p:spPr bwMode="auto">
            <a:xfrm>
              <a:off x="4582559" y="5641030"/>
              <a:ext cx="6262" cy="13307"/>
            </a:xfrm>
            <a:custGeom>
              <a:avLst/>
              <a:gdLst>
                <a:gd name="T0" fmla="*/ 0 w 6"/>
                <a:gd name="T1" fmla="*/ 13 h 13"/>
                <a:gd name="T2" fmla="*/ 3 w 6"/>
                <a:gd name="T3" fmla="*/ 10 h 13"/>
                <a:gd name="T4" fmla="*/ 2 w 6"/>
                <a:gd name="T5" fmla="*/ 0 h 13"/>
                <a:gd name="T6" fmla="*/ 0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3" y="12"/>
                    <a:pt x="2" y="13"/>
                    <a:pt x="3" y="10"/>
                  </a:cubicBezTo>
                  <a:cubicBezTo>
                    <a:pt x="6" y="5"/>
                    <a:pt x="6" y="2"/>
                    <a:pt x="2" y="0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1" name="Freeform 204"/>
            <p:cNvSpPr>
              <a:spLocks/>
            </p:cNvSpPr>
            <p:nvPr/>
          </p:nvSpPr>
          <p:spPr bwMode="auto">
            <a:xfrm>
              <a:off x="5128922" y="5280963"/>
              <a:ext cx="5479" cy="10176"/>
            </a:xfrm>
            <a:custGeom>
              <a:avLst/>
              <a:gdLst>
                <a:gd name="T0" fmla="*/ 2 w 5"/>
                <a:gd name="T1" fmla="*/ 10 h 10"/>
                <a:gd name="T2" fmla="*/ 5 w 5"/>
                <a:gd name="T3" fmla="*/ 9 h 10"/>
                <a:gd name="T4" fmla="*/ 1 w 5"/>
                <a:gd name="T5" fmla="*/ 0 h 10"/>
                <a:gd name="T6" fmla="*/ 2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4"/>
                    <a:pt x="3" y="1"/>
                    <a:pt x="1" y="0"/>
                  </a:cubicBezTo>
                  <a:cubicBezTo>
                    <a:pt x="0" y="4"/>
                    <a:pt x="1" y="6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682643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텍스트 개체 틀 17">
            <a:extLst>
              <a:ext uri="{FF2B5EF4-FFF2-40B4-BE49-F238E27FC236}">
                <a16:creationId xmlns:a16="http://schemas.microsoft.com/office/drawing/2014/main" id="{52D3A871-D803-4325-B078-512DDF627AF2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934967" y="2725385"/>
            <a:ext cx="603051921" cy="178104450"/>
          </a:xfrm>
        </p:spPr>
        <p:txBody>
          <a:bodyPr>
            <a:normAutofit/>
          </a:bodyPr>
          <a:lstStyle/>
          <a:p>
            <a:pPr algn="r" rtl="1" latinLnBrk="0"/>
            <a:r>
              <a:rPr lang="fa-IR" altLang="ko-KR" sz="1800" i="1" dirty="0">
                <a:solidFill>
                  <a:schemeClr val="bg1">
                    <a:lumMod val="65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ادامه دهید و آن را با متن خود جایگزین کنید</a:t>
            </a:r>
            <a:endParaRPr lang="en-US" altLang="ko-KR" sz="1800" i="1" dirty="0">
              <a:solidFill>
                <a:schemeClr val="bg1">
                  <a:lumMod val="65000"/>
                </a:schemeClr>
              </a:solidFill>
              <a:latin typeface="Calibri Light" panose="020F0302020204030204" pitchFamily="34" charset="0"/>
              <a:cs typeface="B Nazanin" pitchFamily="2" charset="-78"/>
            </a:endParaRPr>
          </a:p>
        </p:txBody>
      </p:sp>
      <p:sp>
        <p:nvSpPr>
          <p:cNvPr id="17" name="제목 16">
            <a:extLst>
              <a:ext uri="{FF2B5EF4-FFF2-40B4-BE49-F238E27FC236}">
                <a16:creationId xmlns:a16="http://schemas.microsoft.com/office/drawing/2014/main" id="{152DC7EE-0676-4AE6-A92E-EAB7673AAF4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47535" y="1173091"/>
            <a:ext cx="4838184" cy="925532"/>
          </a:xfrm>
        </p:spPr>
        <p:txBody>
          <a:bodyPr>
            <a:noAutofit/>
          </a:bodyPr>
          <a:lstStyle/>
          <a:p>
            <a:pPr rtl="1"/>
            <a:r>
              <a:rPr lang="fa-IR" altLang="ko-KR" sz="4000" dirty="0">
                <a:solidFill>
                  <a:schemeClr val="bg1">
                    <a:lumMod val="75000"/>
                  </a:schemeClr>
                </a:solidFill>
                <a:latin typeface="VomZom" pitchFamily="2" charset="0"/>
                <a:cs typeface="B Nazanin" pitchFamily="2" charset="-78"/>
              </a:rPr>
              <a:t>راه حل شما در اینجا</a:t>
            </a:r>
            <a:endParaRPr lang="ko-KR" altLang="en-US" sz="4000" dirty="0">
              <a:cs typeface="B Nazanin" pitchFamily="2" charset="-78"/>
            </a:endParaRPr>
          </a:p>
        </p:txBody>
      </p:sp>
      <p:pic>
        <p:nvPicPr>
          <p:cNvPr id="11" name="그림 개체 틀 10">
            <a:extLst>
              <a:ext uri="{FF2B5EF4-FFF2-40B4-BE49-F238E27FC236}">
                <a16:creationId xmlns:a16="http://schemas.microsoft.com/office/drawing/2014/main" id="{A7410CEA-D0B0-469A-AD61-CA8959F19383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그림 개체 틀 6">
            <a:extLst>
              <a:ext uri="{FF2B5EF4-FFF2-40B4-BE49-F238E27FC236}">
                <a16:creationId xmlns:a16="http://schemas.microsoft.com/office/drawing/2014/main" id="{5F791F7B-1442-46FE-A9A8-0BF3C7652173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4" name="Group 205"/>
          <p:cNvGrpSpPr>
            <a:grpSpLocks/>
          </p:cNvGrpSpPr>
          <p:nvPr/>
        </p:nvGrpSpPr>
        <p:grpSpPr bwMode="auto">
          <a:xfrm rot="2700000">
            <a:off x="8676212" y="4458677"/>
            <a:ext cx="1629592" cy="1699833"/>
            <a:chOff x="337" y="1716"/>
            <a:chExt cx="2436" cy="2541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280" name="Freeform 5"/>
            <p:cNvSpPr>
              <a:spLocks noEditPoints="1"/>
            </p:cNvSpPr>
            <p:nvPr/>
          </p:nvSpPr>
          <p:spPr bwMode="auto">
            <a:xfrm>
              <a:off x="2428" y="3678"/>
              <a:ext cx="231" cy="579"/>
            </a:xfrm>
            <a:custGeom>
              <a:avLst/>
              <a:gdLst>
                <a:gd name="T0" fmla="*/ 90 w 180"/>
                <a:gd name="T1" fmla="*/ 337 h 450"/>
                <a:gd name="T2" fmla="*/ 129 w 180"/>
                <a:gd name="T3" fmla="*/ 371 h 450"/>
                <a:gd name="T4" fmla="*/ 140 w 180"/>
                <a:gd name="T5" fmla="*/ 319 h 450"/>
                <a:gd name="T6" fmla="*/ 168 w 180"/>
                <a:gd name="T7" fmla="*/ 301 h 450"/>
                <a:gd name="T8" fmla="*/ 123 w 180"/>
                <a:gd name="T9" fmla="*/ 279 h 450"/>
                <a:gd name="T10" fmla="*/ 36 w 180"/>
                <a:gd name="T11" fmla="*/ 272 h 450"/>
                <a:gd name="T12" fmla="*/ 15 w 180"/>
                <a:gd name="T13" fmla="*/ 248 h 450"/>
                <a:gd name="T14" fmla="*/ 142 w 180"/>
                <a:gd name="T15" fmla="*/ 299 h 450"/>
                <a:gd name="T16" fmla="*/ 139 w 180"/>
                <a:gd name="T17" fmla="*/ 263 h 450"/>
                <a:gd name="T18" fmla="*/ 133 w 180"/>
                <a:gd name="T19" fmla="*/ 225 h 450"/>
                <a:gd name="T20" fmla="*/ 9 w 180"/>
                <a:gd name="T21" fmla="*/ 210 h 450"/>
                <a:gd name="T22" fmla="*/ 24 w 180"/>
                <a:gd name="T23" fmla="*/ 206 h 450"/>
                <a:gd name="T24" fmla="*/ 76 w 180"/>
                <a:gd name="T25" fmla="*/ 183 h 450"/>
                <a:gd name="T26" fmla="*/ 72 w 180"/>
                <a:gd name="T27" fmla="*/ 146 h 450"/>
                <a:gd name="T28" fmla="*/ 66 w 180"/>
                <a:gd name="T29" fmla="*/ 0 h 450"/>
                <a:gd name="T30" fmla="*/ 57 w 180"/>
                <a:gd name="T31" fmla="*/ 9 h 450"/>
                <a:gd name="T32" fmla="*/ 68 w 180"/>
                <a:gd name="T33" fmla="*/ 120 h 450"/>
                <a:gd name="T34" fmla="*/ 49 w 180"/>
                <a:gd name="T35" fmla="*/ 42 h 450"/>
                <a:gd name="T36" fmla="*/ 38 w 180"/>
                <a:gd name="T37" fmla="*/ 79 h 450"/>
                <a:gd name="T38" fmla="*/ 43 w 180"/>
                <a:gd name="T39" fmla="*/ 170 h 450"/>
                <a:gd name="T40" fmla="*/ 29 w 180"/>
                <a:gd name="T41" fmla="*/ 85 h 450"/>
                <a:gd name="T42" fmla="*/ 23 w 180"/>
                <a:gd name="T43" fmla="*/ 51 h 450"/>
                <a:gd name="T44" fmla="*/ 15 w 180"/>
                <a:gd name="T45" fmla="*/ 65 h 450"/>
                <a:gd name="T46" fmla="*/ 18 w 180"/>
                <a:gd name="T47" fmla="*/ 151 h 450"/>
                <a:gd name="T48" fmla="*/ 8 w 180"/>
                <a:gd name="T49" fmla="*/ 108 h 450"/>
                <a:gd name="T50" fmla="*/ 2 w 180"/>
                <a:gd name="T51" fmla="*/ 131 h 450"/>
                <a:gd name="T52" fmla="*/ 5 w 180"/>
                <a:gd name="T53" fmla="*/ 174 h 450"/>
                <a:gd name="T54" fmla="*/ 0 w 180"/>
                <a:gd name="T55" fmla="*/ 203 h 450"/>
                <a:gd name="T56" fmla="*/ 6 w 180"/>
                <a:gd name="T57" fmla="*/ 234 h 450"/>
                <a:gd name="T58" fmla="*/ 23 w 180"/>
                <a:gd name="T59" fmla="*/ 271 h 450"/>
                <a:gd name="T60" fmla="*/ 41 w 180"/>
                <a:gd name="T61" fmla="*/ 323 h 450"/>
                <a:gd name="T62" fmla="*/ 56 w 180"/>
                <a:gd name="T63" fmla="*/ 341 h 450"/>
                <a:gd name="T64" fmla="*/ 39 w 180"/>
                <a:gd name="T65" fmla="*/ 289 h 450"/>
                <a:gd name="T66" fmla="*/ 64 w 180"/>
                <a:gd name="T67" fmla="*/ 352 h 450"/>
                <a:gd name="T68" fmla="*/ 81 w 180"/>
                <a:gd name="T69" fmla="*/ 376 h 450"/>
                <a:gd name="T70" fmla="*/ 91 w 180"/>
                <a:gd name="T71" fmla="*/ 349 h 450"/>
                <a:gd name="T72" fmla="*/ 105 w 180"/>
                <a:gd name="T73" fmla="*/ 445 h 450"/>
                <a:gd name="T74" fmla="*/ 131 w 180"/>
                <a:gd name="T75" fmla="*/ 383 h 450"/>
                <a:gd name="T76" fmla="*/ 145 w 180"/>
                <a:gd name="T77" fmla="*/ 392 h 450"/>
                <a:gd name="T78" fmla="*/ 159 w 180"/>
                <a:gd name="T79" fmla="*/ 341 h 450"/>
                <a:gd name="T80" fmla="*/ 164 w 180"/>
                <a:gd name="T81" fmla="*/ 344 h 450"/>
                <a:gd name="T82" fmla="*/ 171 w 180"/>
                <a:gd name="T83" fmla="*/ 325 h 450"/>
                <a:gd name="T84" fmla="*/ 177 w 180"/>
                <a:gd name="T85" fmla="*/ 261 h 450"/>
                <a:gd name="T86" fmla="*/ 170 w 180"/>
                <a:gd name="T87" fmla="*/ 224 h 450"/>
                <a:gd name="T88" fmla="*/ 162 w 180"/>
                <a:gd name="T89" fmla="*/ 188 h 450"/>
                <a:gd name="T90" fmla="*/ 155 w 180"/>
                <a:gd name="T91" fmla="*/ 184 h 450"/>
                <a:gd name="T92" fmla="*/ 131 w 180"/>
                <a:gd name="T93" fmla="*/ 73 h 450"/>
                <a:gd name="T94" fmla="*/ 113 w 180"/>
                <a:gd name="T95" fmla="*/ 58 h 450"/>
                <a:gd name="T96" fmla="*/ 142 w 180"/>
                <a:gd name="T97" fmla="*/ 194 h 450"/>
                <a:gd name="T98" fmla="*/ 128 w 180"/>
                <a:gd name="T99" fmla="*/ 137 h 450"/>
                <a:gd name="T100" fmla="*/ 134 w 180"/>
                <a:gd name="T101" fmla="*/ 221 h 450"/>
                <a:gd name="T102" fmla="*/ 110 w 180"/>
                <a:gd name="T103" fmla="*/ 77 h 450"/>
                <a:gd name="T104" fmla="*/ 102 w 180"/>
                <a:gd name="T105" fmla="*/ 71 h 450"/>
                <a:gd name="T106" fmla="*/ 117 w 180"/>
                <a:gd name="T107" fmla="*/ 194 h 450"/>
                <a:gd name="T108" fmla="*/ 102 w 180"/>
                <a:gd name="T109" fmla="*/ 93 h 450"/>
                <a:gd name="T110" fmla="*/ 89 w 180"/>
                <a:gd name="T111" fmla="*/ 22 h 450"/>
                <a:gd name="T112" fmla="*/ 80 w 180"/>
                <a:gd name="T113" fmla="*/ 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450">
                  <a:moveTo>
                    <a:pt x="89" y="340"/>
                  </a:moveTo>
                  <a:cubicBezTo>
                    <a:pt x="87" y="340"/>
                    <a:pt x="87" y="340"/>
                    <a:pt x="86" y="337"/>
                  </a:cubicBezTo>
                  <a:cubicBezTo>
                    <a:pt x="85" y="334"/>
                    <a:pt x="86" y="334"/>
                    <a:pt x="84" y="331"/>
                  </a:cubicBezTo>
                  <a:cubicBezTo>
                    <a:pt x="87" y="328"/>
                    <a:pt x="86" y="329"/>
                    <a:pt x="86" y="323"/>
                  </a:cubicBezTo>
                  <a:cubicBezTo>
                    <a:pt x="89" y="324"/>
                    <a:pt x="88" y="326"/>
                    <a:pt x="90" y="335"/>
                  </a:cubicBezTo>
                  <a:cubicBezTo>
                    <a:pt x="90" y="337"/>
                    <a:pt x="90" y="334"/>
                    <a:pt x="90" y="337"/>
                  </a:cubicBezTo>
                  <a:cubicBezTo>
                    <a:pt x="90" y="340"/>
                    <a:pt x="90" y="338"/>
                    <a:pt x="90" y="340"/>
                  </a:cubicBezTo>
                  <a:lnTo>
                    <a:pt x="89" y="340"/>
                  </a:lnTo>
                  <a:close/>
                  <a:moveTo>
                    <a:pt x="127" y="318"/>
                  </a:moveTo>
                  <a:cubicBezTo>
                    <a:pt x="129" y="358"/>
                    <a:pt x="129" y="358"/>
                    <a:pt x="129" y="358"/>
                  </a:cubicBezTo>
                  <a:cubicBezTo>
                    <a:pt x="130" y="365"/>
                    <a:pt x="130" y="366"/>
                    <a:pt x="129" y="370"/>
                  </a:cubicBezTo>
                  <a:cubicBezTo>
                    <a:pt x="129" y="371"/>
                    <a:pt x="129" y="371"/>
                    <a:pt x="129" y="371"/>
                  </a:cubicBezTo>
                  <a:cubicBezTo>
                    <a:pt x="128" y="362"/>
                    <a:pt x="127" y="353"/>
                    <a:pt x="126" y="345"/>
                  </a:cubicBezTo>
                  <a:cubicBezTo>
                    <a:pt x="126" y="340"/>
                    <a:pt x="126" y="335"/>
                    <a:pt x="126" y="331"/>
                  </a:cubicBezTo>
                  <a:cubicBezTo>
                    <a:pt x="125" y="324"/>
                    <a:pt x="125" y="324"/>
                    <a:pt x="126" y="320"/>
                  </a:cubicBezTo>
                  <a:cubicBezTo>
                    <a:pt x="127" y="319"/>
                    <a:pt x="127" y="319"/>
                    <a:pt x="127" y="319"/>
                  </a:cubicBezTo>
                  <a:lnTo>
                    <a:pt x="127" y="318"/>
                  </a:lnTo>
                  <a:close/>
                  <a:moveTo>
                    <a:pt x="140" y="319"/>
                  </a:moveTo>
                  <a:cubicBezTo>
                    <a:pt x="141" y="319"/>
                    <a:pt x="141" y="318"/>
                    <a:pt x="142" y="317"/>
                  </a:cubicBezTo>
                  <a:cubicBezTo>
                    <a:pt x="142" y="325"/>
                    <a:pt x="143" y="324"/>
                    <a:pt x="143" y="333"/>
                  </a:cubicBezTo>
                  <a:cubicBezTo>
                    <a:pt x="142" y="331"/>
                    <a:pt x="142" y="329"/>
                    <a:pt x="142" y="326"/>
                  </a:cubicBezTo>
                  <a:lnTo>
                    <a:pt x="140" y="319"/>
                  </a:lnTo>
                  <a:close/>
                  <a:moveTo>
                    <a:pt x="170" y="304"/>
                  </a:moveTo>
                  <a:cubicBezTo>
                    <a:pt x="168" y="302"/>
                    <a:pt x="168" y="306"/>
                    <a:pt x="168" y="301"/>
                  </a:cubicBezTo>
                  <a:cubicBezTo>
                    <a:pt x="170" y="293"/>
                    <a:pt x="170" y="293"/>
                    <a:pt x="170" y="293"/>
                  </a:cubicBezTo>
                  <a:cubicBezTo>
                    <a:pt x="170" y="297"/>
                    <a:pt x="171" y="301"/>
                    <a:pt x="170" y="304"/>
                  </a:cubicBezTo>
                  <a:close/>
                  <a:moveTo>
                    <a:pt x="123" y="279"/>
                  </a:moveTo>
                  <a:cubicBezTo>
                    <a:pt x="123" y="285"/>
                    <a:pt x="123" y="283"/>
                    <a:pt x="122" y="284"/>
                  </a:cubicBezTo>
                  <a:cubicBezTo>
                    <a:pt x="120" y="282"/>
                    <a:pt x="119" y="277"/>
                    <a:pt x="121" y="275"/>
                  </a:cubicBezTo>
                  <a:lnTo>
                    <a:pt x="123" y="279"/>
                  </a:lnTo>
                  <a:close/>
                  <a:moveTo>
                    <a:pt x="120" y="272"/>
                  </a:moveTo>
                  <a:cubicBezTo>
                    <a:pt x="120" y="269"/>
                    <a:pt x="121" y="272"/>
                    <a:pt x="121" y="272"/>
                  </a:cubicBezTo>
                  <a:cubicBezTo>
                    <a:pt x="121" y="273"/>
                    <a:pt x="120" y="273"/>
                    <a:pt x="120" y="272"/>
                  </a:cubicBezTo>
                  <a:close/>
                  <a:moveTo>
                    <a:pt x="35" y="255"/>
                  </a:moveTo>
                  <a:cubicBezTo>
                    <a:pt x="34" y="263"/>
                    <a:pt x="43" y="280"/>
                    <a:pt x="41" y="288"/>
                  </a:cubicBezTo>
                  <a:cubicBezTo>
                    <a:pt x="37" y="285"/>
                    <a:pt x="38" y="281"/>
                    <a:pt x="36" y="272"/>
                  </a:cubicBezTo>
                  <a:cubicBezTo>
                    <a:pt x="36" y="270"/>
                    <a:pt x="36" y="271"/>
                    <a:pt x="35" y="268"/>
                  </a:cubicBezTo>
                  <a:cubicBezTo>
                    <a:pt x="35" y="266"/>
                    <a:pt x="34" y="266"/>
                    <a:pt x="34" y="264"/>
                  </a:cubicBezTo>
                  <a:cubicBezTo>
                    <a:pt x="33" y="249"/>
                    <a:pt x="32" y="258"/>
                    <a:pt x="35" y="255"/>
                  </a:cubicBezTo>
                  <a:close/>
                  <a:moveTo>
                    <a:pt x="15" y="239"/>
                  </a:moveTo>
                  <a:cubicBezTo>
                    <a:pt x="15" y="241"/>
                    <a:pt x="15" y="241"/>
                    <a:pt x="15" y="243"/>
                  </a:cubicBezTo>
                  <a:cubicBezTo>
                    <a:pt x="17" y="253"/>
                    <a:pt x="17" y="246"/>
                    <a:pt x="15" y="248"/>
                  </a:cubicBezTo>
                  <a:cubicBezTo>
                    <a:pt x="12" y="247"/>
                    <a:pt x="11" y="242"/>
                    <a:pt x="12" y="239"/>
                  </a:cubicBezTo>
                  <a:cubicBezTo>
                    <a:pt x="13" y="236"/>
                    <a:pt x="13" y="237"/>
                    <a:pt x="14" y="237"/>
                  </a:cubicBezTo>
                  <a:cubicBezTo>
                    <a:pt x="15" y="238"/>
                    <a:pt x="14" y="236"/>
                    <a:pt x="15" y="239"/>
                  </a:cubicBezTo>
                  <a:close/>
                  <a:moveTo>
                    <a:pt x="140" y="264"/>
                  </a:moveTo>
                  <a:cubicBezTo>
                    <a:pt x="141" y="271"/>
                    <a:pt x="141" y="281"/>
                    <a:pt x="143" y="291"/>
                  </a:cubicBezTo>
                  <a:cubicBezTo>
                    <a:pt x="143" y="294"/>
                    <a:pt x="144" y="297"/>
                    <a:pt x="142" y="299"/>
                  </a:cubicBezTo>
                  <a:cubicBezTo>
                    <a:pt x="139" y="286"/>
                    <a:pt x="140" y="276"/>
                    <a:pt x="138" y="262"/>
                  </a:cubicBezTo>
                  <a:cubicBezTo>
                    <a:pt x="138" y="256"/>
                    <a:pt x="133" y="233"/>
                    <a:pt x="134" y="226"/>
                  </a:cubicBezTo>
                  <a:cubicBezTo>
                    <a:pt x="136" y="230"/>
                    <a:pt x="136" y="230"/>
                    <a:pt x="136" y="230"/>
                  </a:cubicBezTo>
                  <a:cubicBezTo>
                    <a:pt x="136" y="230"/>
                    <a:pt x="136" y="234"/>
                    <a:pt x="136" y="235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8" y="256"/>
                    <a:pt x="139" y="260"/>
                    <a:pt x="139" y="263"/>
                  </a:cubicBezTo>
                  <a:lnTo>
                    <a:pt x="140" y="264"/>
                  </a:lnTo>
                  <a:close/>
                  <a:moveTo>
                    <a:pt x="28" y="228"/>
                  </a:moveTo>
                  <a:cubicBezTo>
                    <a:pt x="29" y="231"/>
                    <a:pt x="28" y="230"/>
                    <a:pt x="27" y="230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8" y="228"/>
                    <a:pt x="27" y="226"/>
                    <a:pt x="28" y="228"/>
                  </a:cubicBezTo>
                  <a:close/>
                  <a:moveTo>
                    <a:pt x="133" y="225"/>
                  </a:moveTo>
                  <a:cubicBezTo>
                    <a:pt x="134" y="223"/>
                    <a:pt x="130" y="223"/>
                    <a:pt x="136" y="222"/>
                  </a:cubicBezTo>
                  <a:cubicBezTo>
                    <a:pt x="134" y="226"/>
                    <a:pt x="137" y="224"/>
                    <a:pt x="133" y="225"/>
                  </a:cubicBezTo>
                  <a:close/>
                  <a:moveTo>
                    <a:pt x="9" y="210"/>
                  </a:moveTo>
                  <a:cubicBezTo>
                    <a:pt x="9" y="210"/>
                    <a:pt x="12" y="211"/>
                    <a:pt x="9" y="213"/>
                  </a:cubicBezTo>
                  <a:cubicBezTo>
                    <a:pt x="9" y="214"/>
                    <a:pt x="8" y="214"/>
                    <a:pt x="7" y="214"/>
                  </a:cubicBezTo>
                  <a:cubicBezTo>
                    <a:pt x="7" y="211"/>
                    <a:pt x="7" y="211"/>
                    <a:pt x="9" y="210"/>
                  </a:cubicBezTo>
                  <a:close/>
                  <a:moveTo>
                    <a:pt x="24" y="206"/>
                  </a:moveTo>
                  <a:cubicBezTo>
                    <a:pt x="24" y="206"/>
                    <a:pt x="25" y="206"/>
                    <a:pt x="25" y="207"/>
                  </a:cubicBezTo>
                  <a:cubicBezTo>
                    <a:pt x="26" y="212"/>
                    <a:pt x="24" y="202"/>
                    <a:pt x="25" y="208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3" y="214"/>
                    <a:pt x="23" y="208"/>
                    <a:pt x="24" y="205"/>
                  </a:cubicBezTo>
                  <a:cubicBezTo>
                    <a:pt x="24" y="205"/>
                    <a:pt x="24" y="206"/>
                    <a:pt x="24" y="206"/>
                  </a:cubicBezTo>
                  <a:close/>
                  <a:moveTo>
                    <a:pt x="160" y="214"/>
                  </a:moveTo>
                  <a:cubicBezTo>
                    <a:pt x="157" y="211"/>
                    <a:pt x="157" y="205"/>
                    <a:pt x="159" y="20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60" y="212"/>
                    <a:pt x="161" y="211"/>
                    <a:pt x="160" y="214"/>
                  </a:cubicBezTo>
                  <a:close/>
                  <a:moveTo>
                    <a:pt x="76" y="180"/>
                  </a:moveTo>
                  <a:cubicBezTo>
                    <a:pt x="76" y="181"/>
                    <a:pt x="77" y="181"/>
                    <a:pt x="76" y="183"/>
                  </a:cubicBezTo>
                  <a:cubicBezTo>
                    <a:pt x="75" y="183"/>
                    <a:pt x="75" y="184"/>
                    <a:pt x="76" y="180"/>
                  </a:cubicBezTo>
                  <a:close/>
                  <a:moveTo>
                    <a:pt x="70" y="147"/>
                  </a:moveTo>
                  <a:cubicBezTo>
                    <a:pt x="69" y="145"/>
                    <a:pt x="69" y="143"/>
                    <a:pt x="69" y="141"/>
                  </a:cubicBezTo>
                  <a:cubicBezTo>
                    <a:pt x="69" y="139"/>
                    <a:pt x="69" y="140"/>
                    <a:pt x="69" y="138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9"/>
                    <a:pt x="71" y="141"/>
                    <a:pt x="72" y="146"/>
                  </a:cubicBezTo>
                  <a:cubicBezTo>
                    <a:pt x="74" y="157"/>
                    <a:pt x="75" y="164"/>
                    <a:pt x="75" y="176"/>
                  </a:cubicBezTo>
                  <a:cubicBezTo>
                    <a:pt x="72" y="171"/>
                    <a:pt x="71" y="154"/>
                    <a:pt x="70" y="147"/>
                  </a:cubicBezTo>
                  <a:close/>
                  <a:moveTo>
                    <a:pt x="66" y="5"/>
                  </a:moveTo>
                  <a:cubicBezTo>
                    <a:pt x="66" y="10"/>
                    <a:pt x="68" y="8"/>
                    <a:pt x="64" y="8"/>
                  </a:cubicBezTo>
                  <a:cubicBezTo>
                    <a:pt x="64" y="5"/>
                    <a:pt x="64" y="6"/>
                    <a:pt x="66" y="5"/>
                  </a:cubicBezTo>
                  <a:close/>
                  <a:moveTo>
                    <a:pt x="66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0" y="5"/>
                    <a:pt x="59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6" y="10"/>
                  </a:cubicBezTo>
                  <a:cubicBezTo>
                    <a:pt x="58" y="13"/>
                    <a:pt x="58" y="12"/>
                    <a:pt x="59" y="15"/>
                  </a:cubicBezTo>
                  <a:cubicBezTo>
                    <a:pt x="60" y="19"/>
                    <a:pt x="58" y="18"/>
                    <a:pt x="59" y="21"/>
                  </a:cubicBezTo>
                  <a:cubicBezTo>
                    <a:pt x="59" y="26"/>
                    <a:pt x="60" y="20"/>
                    <a:pt x="60" y="2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91"/>
                    <a:pt x="67" y="108"/>
                    <a:pt x="68" y="120"/>
                  </a:cubicBezTo>
                  <a:cubicBezTo>
                    <a:pt x="66" y="118"/>
                    <a:pt x="66" y="119"/>
                    <a:pt x="65" y="118"/>
                  </a:cubicBezTo>
                  <a:cubicBezTo>
                    <a:pt x="62" y="111"/>
                    <a:pt x="63" y="101"/>
                    <a:pt x="61" y="95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3"/>
                    <a:pt x="53" y="58"/>
                    <a:pt x="53" y="52"/>
                  </a:cubicBezTo>
                  <a:cubicBezTo>
                    <a:pt x="52" y="52"/>
                    <a:pt x="54" y="50"/>
                    <a:pt x="51" y="5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3"/>
                    <a:pt x="46" y="40"/>
                    <a:pt x="43" y="37"/>
                  </a:cubicBezTo>
                  <a:cubicBezTo>
                    <a:pt x="43" y="43"/>
                    <a:pt x="45" y="46"/>
                    <a:pt x="42" y="51"/>
                  </a:cubicBezTo>
                  <a:cubicBezTo>
                    <a:pt x="40" y="53"/>
                    <a:pt x="40" y="52"/>
                    <a:pt x="39" y="56"/>
                  </a:cubicBezTo>
                  <a:cubicBezTo>
                    <a:pt x="39" y="59"/>
                    <a:pt x="39" y="61"/>
                    <a:pt x="39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8"/>
                    <a:pt x="38" y="74"/>
                    <a:pt x="38" y="79"/>
                  </a:cubicBezTo>
                  <a:cubicBezTo>
                    <a:pt x="38" y="85"/>
                    <a:pt x="39" y="86"/>
                    <a:pt x="39" y="92"/>
                  </a:cubicBezTo>
                  <a:cubicBezTo>
                    <a:pt x="40" y="95"/>
                    <a:pt x="39" y="101"/>
                    <a:pt x="39" y="106"/>
                  </a:cubicBezTo>
                  <a:cubicBezTo>
                    <a:pt x="40" y="109"/>
                    <a:pt x="40" y="116"/>
                    <a:pt x="41" y="120"/>
                  </a:cubicBezTo>
                  <a:cubicBezTo>
                    <a:pt x="41" y="125"/>
                    <a:pt x="42" y="129"/>
                    <a:pt x="42" y="133"/>
                  </a:cubicBezTo>
                  <a:cubicBezTo>
                    <a:pt x="43" y="146"/>
                    <a:pt x="45" y="149"/>
                    <a:pt x="44" y="163"/>
                  </a:cubicBezTo>
                  <a:cubicBezTo>
                    <a:pt x="44" y="167"/>
                    <a:pt x="45" y="168"/>
                    <a:pt x="43" y="170"/>
                  </a:cubicBezTo>
                  <a:cubicBezTo>
                    <a:pt x="40" y="158"/>
                    <a:pt x="41" y="144"/>
                    <a:pt x="39" y="131"/>
                  </a:cubicBezTo>
                  <a:cubicBezTo>
                    <a:pt x="38" y="129"/>
                    <a:pt x="38" y="126"/>
                    <a:pt x="37" y="125"/>
                  </a:cubicBezTo>
                  <a:cubicBezTo>
                    <a:pt x="37" y="125"/>
                    <a:pt x="37" y="125"/>
                    <a:pt x="37" y="124"/>
                  </a:cubicBezTo>
                  <a:cubicBezTo>
                    <a:pt x="35" y="119"/>
                    <a:pt x="36" y="125"/>
                    <a:pt x="35" y="121"/>
                  </a:cubicBezTo>
                  <a:cubicBezTo>
                    <a:pt x="33" y="112"/>
                    <a:pt x="33" y="95"/>
                    <a:pt x="30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9" y="84"/>
                    <a:pt x="29" y="8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68"/>
                    <a:pt x="27" y="70"/>
                    <a:pt x="25" y="66"/>
                  </a:cubicBezTo>
                  <a:cubicBezTo>
                    <a:pt x="24" y="63"/>
                    <a:pt x="25" y="65"/>
                    <a:pt x="24" y="63"/>
                  </a:cubicBezTo>
                  <a:cubicBezTo>
                    <a:pt x="22" y="61"/>
                    <a:pt x="23" y="63"/>
                    <a:pt x="22" y="61"/>
                  </a:cubicBezTo>
                  <a:cubicBezTo>
                    <a:pt x="26" y="58"/>
                    <a:pt x="20" y="56"/>
                    <a:pt x="23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2"/>
                    <a:pt x="19" y="54"/>
                    <a:pt x="18" y="55"/>
                  </a:cubicBezTo>
                  <a:cubicBezTo>
                    <a:pt x="18" y="55"/>
                    <a:pt x="18" y="55"/>
                    <a:pt x="17" y="55"/>
                  </a:cubicBezTo>
                  <a:cubicBezTo>
                    <a:pt x="14" y="55"/>
                    <a:pt x="19" y="55"/>
                    <a:pt x="14" y="5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5" y="65"/>
                  </a:cubicBezTo>
                  <a:cubicBezTo>
                    <a:pt x="13" y="69"/>
                    <a:pt x="14" y="74"/>
                    <a:pt x="13" y="78"/>
                  </a:cubicBezTo>
                  <a:cubicBezTo>
                    <a:pt x="13" y="85"/>
                    <a:pt x="14" y="90"/>
                    <a:pt x="15" y="97"/>
                  </a:cubicBezTo>
                  <a:cubicBezTo>
                    <a:pt x="15" y="101"/>
                    <a:pt x="15" y="101"/>
                    <a:pt x="15" y="106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9"/>
                    <a:pt x="16" y="128"/>
                    <a:pt x="17" y="133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8"/>
                    <a:pt x="19" y="163"/>
                    <a:pt x="20" y="168"/>
                  </a:cubicBezTo>
                  <a:cubicBezTo>
                    <a:pt x="22" y="174"/>
                    <a:pt x="25" y="199"/>
                    <a:pt x="23" y="203"/>
                  </a:cubicBezTo>
                  <a:cubicBezTo>
                    <a:pt x="23" y="202"/>
                    <a:pt x="23" y="203"/>
                    <a:pt x="22" y="20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3" y="136"/>
                    <a:pt x="9" y="125"/>
                    <a:pt x="9" y="114"/>
                  </a:cubicBezTo>
                  <a:cubicBezTo>
                    <a:pt x="6" y="113"/>
                    <a:pt x="10" y="113"/>
                    <a:pt x="8" y="108"/>
                  </a:cubicBezTo>
                  <a:cubicBezTo>
                    <a:pt x="7" y="105"/>
                    <a:pt x="5" y="103"/>
                    <a:pt x="3" y="103"/>
                  </a:cubicBezTo>
                  <a:cubicBezTo>
                    <a:pt x="2" y="105"/>
                    <a:pt x="2" y="108"/>
                    <a:pt x="2" y="108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9"/>
                    <a:pt x="3" y="121"/>
                    <a:pt x="3" y="123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4"/>
                    <a:pt x="2" y="139"/>
                    <a:pt x="2" y="142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54"/>
                    <a:pt x="4" y="158"/>
                    <a:pt x="5" y="174"/>
                  </a:cubicBezTo>
                  <a:cubicBezTo>
                    <a:pt x="5" y="180"/>
                    <a:pt x="7" y="182"/>
                    <a:pt x="7" y="185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8" y="194"/>
                    <a:pt x="8" y="197"/>
                    <a:pt x="8" y="201"/>
                  </a:cubicBezTo>
                  <a:cubicBezTo>
                    <a:pt x="3" y="199"/>
                    <a:pt x="9" y="199"/>
                    <a:pt x="3" y="197"/>
                  </a:cubicBezTo>
                  <a:cubicBezTo>
                    <a:pt x="1" y="200"/>
                    <a:pt x="3" y="198"/>
                    <a:pt x="1" y="200"/>
                  </a:cubicBezTo>
                  <a:cubicBezTo>
                    <a:pt x="0" y="202"/>
                    <a:pt x="1" y="201"/>
                    <a:pt x="0" y="203"/>
                  </a:cubicBezTo>
                  <a:cubicBezTo>
                    <a:pt x="3" y="205"/>
                    <a:pt x="1" y="203"/>
                    <a:pt x="2" y="206"/>
                  </a:cubicBezTo>
                  <a:cubicBezTo>
                    <a:pt x="1" y="209"/>
                    <a:pt x="1" y="207"/>
                    <a:pt x="1" y="21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5" y="217"/>
                    <a:pt x="4" y="223"/>
                    <a:pt x="6" y="232"/>
                  </a:cubicBezTo>
                  <a:cubicBezTo>
                    <a:pt x="6" y="233"/>
                    <a:pt x="6" y="233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6" y="234"/>
                    <a:pt x="6" y="235"/>
                    <a:pt x="7" y="235"/>
                  </a:cubicBezTo>
                  <a:cubicBezTo>
                    <a:pt x="7" y="238"/>
                    <a:pt x="7" y="237"/>
                    <a:pt x="8" y="240"/>
                  </a:cubicBezTo>
                  <a:cubicBezTo>
                    <a:pt x="9" y="246"/>
                    <a:pt x="10" y="243"/>
                    <a:pt x="10" y="249"/>
                  </a:cubicBezTo>
                  <a:cubicBezTo>
                    <a:pt x="11" y="250"/>
                    <a:pt x="12" y="250"/>
                    <a:pt x="11" y="253"/>
                  </a:cubicBezTo>
                  <a:cubicBezTo>
                    <a:pt x="17" y="254"/>
                    <a:pt x="12" y="256"/>
                    <a:pt x="17" y="255"/>
                  </a:cubicBezTo>
                  <a:cubicBezTo>
                    <a:pt x="21" y="265"/>
                    <a:pt x="18" y="267"/>
                    <a:pt x="23" y="271"/>
                  </a:cubicBezTo>
                  <a:cubicBezTo>
                    <a:pt x="22" y="275"/>
                    <a:pt x="21" y="274"/>
                    <a:pt x="23" y="277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6" y="289"/>
                    <a:pt x="27" y="285"/>
                    <a:pt x="26" y="293"/>
                  </a:cubicBezTo>
                  <a:cubicBezTo>
                    <a:pt x="28" y="294"/>
                    <a:pt x="29" y="295"/>
                    <a:pt x="30" y="296"/>
                  </a:cubicBezTo>
                  <a:cubicBezTo>
                    <a:pt x="31" y="306"/>
                    <a:pt x="37" y="311"/>
                    <a:pt x="37" y="321"/>
                  </a:cubicBezTo>
                  <a:cubicBezTo>
                    <a:pt x="41" y="323"/>
                    <a:pt x="41" y="323"/>
                    <a:pt x="41" y="323"/>
                  </a:cubicBezTo>
                  <a:cubicBezTo>
                    <a:pt x="41" y="331"/>
                    <a:pt x="41" y="329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7" y="338"/>
                    <a:pt x="47" y="338"/>
                    <a:pt x="47" y="338"/>
                  </a:cubicBezTo>
                  <a:cubicBezTo>
                    <a:pt x="48" y="341"/>
                    <a:pt x="51" y="347"/>
                    <a:pt x="53" y="348"/>
                  </a:cubicBezTo>
                  <a:cubicBezTo>
                    <a:pt x="56" y="351"/>
                    <a:pt x="56" y="345"/>
                    <a:pt x="56" y="345"/>
                  </a:cubicBezTo>
                  <a:cubicBezTo>
                    <a:pt x="56" y="344"/>
                    <a:pt x="56" y="341"/>
                    <a:pt x="56" y="341"/>
                  </a:cubicBezTo>
                  <a:cubicBezTo>
                    <a:pt x="53" y="338"/>
                    <a:pt x="53" y="338"/>
                    <a:pt x="53" y="338"/>
                  </a:cubicBezTo>
                  <a:cubicBezTo>
                    <a:pt x="53" y="333"/>
                    <a:pt x="53" y="336"/>
                    <a:pt x="52" y="332"/>
                  </a:cubicBezTo>
                  <a:cubicBezTo>
                    <a:pt x="50" y="324"/>
                    <a:pt x="50" y="329"/>
                    <a:pt x="48" y="321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48" y="319"/>
                    <a:pt x="47" y="319"/>
                    <a:pt x="47" y="31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44" y="290"/>
                    <a:pt x="44" y="294"/>
                    <a:pt x="45" y="299"/>
                  </a:cubicBezTo>
                  <a:cubicBezTo>
                    <a:pt x="46" y="304"/>
                    <a:pt x="47" y="307"/>
                    <a:pt x="48" y="312"/>
                  </a:cubicBezTo>
                  <a:cubicBezTo>
                    <a:pt x="49" y="318"/>
                    <a:pt x="50" y="314"/>
                    <a:pt x="51" y="319"/>
                  </a:cubicBezTo>
                  <a:cubicBezTo>
                    <a:pt x="52" y="325"/>
                    <a:pt x="54" y="329"/>
                    <a:pt x="56" y="334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2" y="350"/>
                    <a:pt x="62" y="349"/>
                    <a:pt x="64" y="352"/>
                  </a:cubicBezTo>
                  <a:cubicBezTo>
                    <a:pt x="70" y="366"/>
                    <a:pt x="70" y="366"/>
                    <a:pt x="70" y="366"/>
                  </a:cubicBezTo>
                  <a:cubicBezTo>
                    <a:pt x="70" y="366"/>
                    <a:pt x="76" y="374"/>
                    <a:pt x="76" y="373"/>
                  </a:cubicBezTo>
                  <a:cubicBezTo>
                    <a:pt x="76" y="372"/>
                    <a:pt x="76" y="373"/>
                    <a:pt x="76" y="373"/>
                  </a:cubicBezTo>
                  <a:cubicBezTo>
                    <a:pt x="77" y="369"/>
                    <a:pt x="77" y="369"/>
                    <a:pt x="77" y="369"/>
                  </a:cubicBezTo>
                  <a:cubicBezTo>
                    <a:pt x="80" y="371"/>
                    <a:pt x="81" y="371"/>
                    <a:pt x="81" y="376"/>
                  </a:cubicBezTo>
                  <a:cubicBezTo>
                    <a:pt x="81" y="376"/>
                    <a:pt x="81" y="376"/>
                    <a:pt x="81" y="376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4" y="370"/>
                    <a:pt x="81" y="370"/>
                    <a:pt x="87" y="370"/>
                  </a:cubicBezTo>
                  <a:cubicBezTo>
                    <a:pt x="87" y="366"/>
                    <a:pt x="87" y="366"/>
                    <a:pt x="87" y="366"/>
                  </a:cubicBezTo>
                  <a:cubicBezTo>
                    <a:pt x="91" y="365"/>
                    <a:pt x="91" y="365"/>
                    <a:pt x="91" y="365"/>
                  </a:cubicBezTo>
                  <a:cubicBezTo>
                    <a:pt x="91" y="360"/>
                    <a:pt x="89" y="357"/>
                    <a:pt x="90" y="353"/>
                  </a:cubicBezTo>
                  <a:cubicBezTo>
                    <a:pt x="91" y="349"/>
                    <a:pt x="91" y="351"/>
                    <a:pt x="91" y="349"/>
                  </a:cubicBezTo>
                  <a:cubicBezTo>
                    <a:pt x="95" y="357"/>
                    <a:pt x="95" y="357"/>
                    <a:pt x="95" y="357"/>
                  </a:cubicBezTo>
                  <a:cubicBezTo>
                    <a:pt x="94" y="365"/>
                    <a:pt x="96" y="361"/>
                    <a:pt x="97" y="368"/>
                  </a:cubicBezTo>
                  <a:cubicBezTo>
                    <a:pt x="97" y="379"/>
                    <a:pt x="97" y="379"/>
                    <a:pt x="97" y="379"/>
                  </a:cubicBezTo>
                  <a:cubicBezTo>
                    <a:pt x="100" y="390"/>
                    <a:pt x="99" y="407"/>
                    <a:pt x="100" y="417"/>
                  </a:cubicBezTo>
                  <a:cubicBezTo>
                    <a:pt x="100" y="424"/>
                    <a:pt x="99" y="429"/>
                    <a:pt x="102" y="435"/>
                  </a:cubicBezTo>
                  <a:cubicBezTo>
                    <a:pt x="105" y="445"/>
                    <a:pt x="105" y="445"/>
                    <a:pt x="105" y="445"/>
                  </a:cubicBezTo>
                  <a:cubicBezTo>
                    <a:pt x="105" y="447"/>
                    <a:pt x="106" y="447"/>
                    <a:pt x="106" y="449"/>
                  </a:cubicBezTo>
                  <a:cubicBezTo>
                    <a:pt x="111" y="449"/>
                    <a:pt x="109" y="450"/>
                    <a:pt x="112" y="447"/>
                  </a:cubicBezTo>
                  <a:cubicBezTo>
                    <a:pt x="116" y="442"/>
                    <a:pt x="121" y="443"/>
                    <a:pt x="126" y="442"/>
                  </a:cubicBezTo>
                  <a:cubicBezTo>
                    <a:pt x="128" y="439"/>
                    <a:pt x="128" y="433"/>
                    <a:pt x="128" y="428"/>
                  </a:cubicBezTo>
                  <a:cubicBezTo>
                    <a:pt x="129" y="423"/>
                    <a:pt x="129" y="418"/>
                    <a:pt x="129" y="413"/>
                  </a:cubicBezTo>
                  <a:cubicBezTo>
                    <a:pt x="130" y="407"/>
                    <a:pt x="127" y="387"/>
                    <a:pt x="131" y="383"/>
                  </a:cubicBezTo>
                  <a:cubicBezTo>
                    <a:pt x="132" y="386"/>
                    <a:pt x="131" y="388"/>
                    <a:pt x="130" y="391"/>
                  </a:cubicBezTo>
                  <a:cubicBezTo>
                    <a:pt x="133" y="396"/>
                    <a:pt x="134" y="416"/>
                    <a:pt x="134" y="423"/>
                  </a:cubicBezTo>
                  <a:cubicBezTo>
                    <a:pt x="137" y="425"/>
                    <a:pt x="135" y="424"/>
                    <a:pt x="137" y="428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3" y="410"/>
                    <a:pt x="143" y="410"/>
                    <a:pt x="143" y="410"/>
                  </a:cubicBezTo>
                  <a:cubicBezTo>
                    <a:pt x="144" y="405"/>
                    <a:pt x="142" y="398"/>
                    <a:pt x="145" y="392"/>
                  </a:cubicBezTo>
                  <a:cubicBezTo>
                    <a:pt x="147" y="395"/>
                    <a:pt x="147" y="397"/>
                    <a:pt x="146" y="402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9" y="405"/>
                    <a:pt x="149" y="404"/>
                    <a:pt x="149" y="407"/>
                  </a:cubicBezTo>
                  <a:cubicBezTo>
                    <a:pt x="152" y="406"/>
                    <a:pt x="155" y="406"/>
                    <a:pt x="159" y="406"/>
                  </a:cubicBezTo>
                  <a:cubicBezTo>
                    <a:pt x="158" y="403"/>
                    <a:pt x="160" y="383"/>
                    <a:pt x="160" y="377"/>
                  </a:cubicBezTo>
                  <a:cubicBezTo>
                    <a:pt x="159" y="341"/>
                    <a:pt x="159" y="341"/>
                    <a:pt x="159" y="341"/>
                  </a:cubicBezTo>
                  <a:cubicBezTo>
                    <a:pt x="160" y="335"/>
                    <a:pt x="159" y="329"/>
                    <a:pt x="159" y="322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2" y="313"/>
                    <a:pt x="162" y="317"/>
                    <a:pt x="162" y="321"/>
                  </a:cubicBezTo>
                  <a:cubicBezTo>
                    <a:pt x="164" y="332"/>
                    <a:pt x="164" y="332"/>
                    <a:pt x="164" y="332"/>
                  </a:cubicBezTo>
                  <a:cubicBezTo>
                    <a:pt x="164" y="336"/>
                    <a:pt x="164" y="340"/>
                    <a:pt x="164" y="344"/>
                  </a:cubicBezTo>
                  <a:cubicBezTo>
                    <a:pt x="164" y="344"/>
                    <a:pt x="163" y="345"/>
                    <a:pt x="163" y="346"/>
                  </a:cubicBezTo>
                  <a:cubicBezTo>
                    <a:pt x="166" y="348"/>
                    <a:pt x="164" y="350"/>
                    <a:pt x="165" y="358"/>
                  </a:cubicBezTo>
                  <a:cubicBezTo>
                    <a:pt x="169" y="353"/>
                    <a:pt x="168" y="357"/>
                    <a:pt x="169" y="349"/>
                  </a:cubicBezTo>
                  <a:cubicBezTo>
                    <a:pt x="169" y="344"/>
                    <a:pt x="170" y="339"/>
                    <a:pt x="170" y="334"/>
                  </a:cubicBezTo>
                  <a:cubicBezTo>
                    <a:pt x="170" y="327"/>
                    <a:pt x="168" y="312"/>
                    <a:pt x="170" y="307"/>
                  </a:cubicBezTo>
                  <a:cubicBezTo>
                    <a:pt x="172" y="313"/>
                    <a:pt x="171" y="320"/>
                    <a:pt x="171" y="325"/>
                  </a:cubicBezTo>
                  <a:cubicBezTo>
                    <a:pt x="173" y="328"/>
                    <a:pt x="173" y="328"/>
                    <a:pt x="173" y="328"/>
                  </a:cubicBezTo>
                  <a:cubicBezTo>
                    <a:pt x="174" y="332"/>
                    <a:pt x="172" y="330"/>
                    <a:pt x="175" y="332"/>
                  </a:cubicBezTo>
                  <a:cubicBezTo>
                    <a:pt x="178" y="326"/>
                    <a:pt x="178" y="308"/>
                    <a:pt x="178" y="301"/>
                  </a:cubicBezTo>
                  <a:cubicBezTo>
                    <a:pt x="177" y="302"/>
                    <a:pt x="178" y="301"/>
                    <a:pt x="178" y="301"/>
                  </a:cubicBezTo>
                  <a:cubicBezTo>
                    <a:pt x="180" y="299"/>
                    <a:pt x="179" y="272"/>
                    <a:pt x="179" y="267"/>
                  </a:cubicBezTo>
                  <a:cubicBezTo>
                    <a:pt x="178" y="265"/>
                    <a:pt x="178" y="264"/>
                    <a:pt x="177" y="261"/>
                  </a:cubicBezTo>
                  <a:cubicBezTo>
                    <a:pt x="177" y="258"/>
                    <a:pt x="177" y="256"/>
                    <a:pt x="177" y="253"/>
                  </a:cubicBezTo>
                  <a:cubicBezTo>
                    <a:pt x="176" y="247"/>
                    <a:pt x="174" y="243"/>
                    <a:pt x="174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0" y="224"/>
                    <a:pt x="170" y="223"/>
                  </a:cubicBezTo>
                  <a:cubicBezTo>
                    <a:pt x="168" y="220"/>
                    <a:pt x="169" y="216"/>
                    <a:pt x="168" y="212"/>
                  </a:cubicBezTo>
                  <a:cubicBezTo>
                    <a:pt x="167" y="206"/>
                    <a:pt x="166" y="206"/>
                    <a:pt x="167" y="200"/>
                  </a:cubicBezTo>
                  <a:cubicBezTo>
                    <a:pt x="164" y="198"/>
                    <a:pt x="164" y="198"/>
                    <a:pt x="164" y="198"/>
                  </a:cubicBezTo>
                  <a:cubicBezTo>
                    <a:pt x="165" y="195"/>
                    <a:pt x="166" y="194"/>
                    <a:pt x="164" y="191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86"/>
                    <a:pt x="162" y="187"/>
                    <a:pt x="161" y="185"/>
                  </a:cubicBezTo>
                  <a:cubicBezTo>
                    <a:pt x="164" y="182"/>
                    <a:pt x="163" y="185"/>
                    <a:pt x="162" y="182"/>
                  </a:cubicBezTo>
                  <a:cubicBezTo>
                    <a:pt x="160" y="177"/>
                    <a:pt x="161" y="169"/>
                    <a:pt x="158" y="166"/>
                  </a:cubicBezTo>
                  <a:cubicBezTo>
                    <a:pt x="157" y="168"/>
                    <a:pt x="158" y="170"/>
                    <a:pt x="156" y="171"/>
                  </a:cubicBezTo>
                  <a:cubicBezTo>
                    <a:pt x="157" y="174"/>
                    <a:pt x="157" y="174"/>
                    <a:pt x="157" y="178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82"/>
                    <a:pt x="155" y="180"/>
                    <a:pt x="155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67"/>
                    <a:pt x="151" y="163"/>
                    <a:pt x="150" y="15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8" y="97"/>
                    <a:pt x="136" y="93"/>
                    <a:pt x="134" y="86"/>
                  </a:cubicBezTo>
                  <a:cubicBezTo>
                    <a:pt x="132" y="82"/>
                    <a:pt x="132" y="78"/>
                    <a:pt x="131" y="7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7" y="37"/>
                    <a:pt x="117" y="37"/>
                    <a:pt x="113" y="3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3" y="59"/>
                    <a:pt x="115" y="57"/>
                    <a:pt x="113" y="58"/>
                  </a:cubicBezTo>
                  <a:cubicBezTo>
                    <a:pt x="115" y="62"/>
                    <a:pt x="113" y="61"/>
                    <a:pt x="114" y="67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1" y="93"/>
                    <a:pt x="124" y="104"/>
                    <a:pt x="126" y="11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6" y="158"/>
                    <a:pt x="137" y="173"/>
                    <a:pt x="140" y="185"/>
                  </a:cubicBezTo>
                  <a:cubicBezTo>
                    <a:pt x="141" y="188"/>
                    <a:pt x="141" y="191"/>
                    <a:pt x="142" y="194"/>
                  </a:cubicBezTo>
                  <a:cubicBezTo>
                    <a:pt x="142" y="199"/>
                    <a:pt x="144" y="199"/>
                    <a:pt x="142" y="202"/>
                  </a:cubicBezTo>
                  <a:cubicBezTo>
                    <a:pt x="141" y="201"/>
                    <a:pt x="142" y="202"/>
                    <a:pt x="141" y="200"/>
                  </a:cubicBezTo>
                  <a:cubicBezTo>
                    <a:pt x="137" y="192"/>
                    <a:pt x="138" y="182"/>
                    <a:pt x="136" y="173"/>
                  </a:cubicBezTo>
                  <a:cubicBezTo>
                    <a:pt x="135" y="168"/>
                    <a:pt x="134" y="163"/>
                    <a:pt x="132" y="159"/>
                  </a:cubicBezTo>
                  <a:cubicBezTo>
                    <a:pt x="131" y="154"/>
                    <a:pt x="132" y="149"/>
                    <a:pt x="130" y="144"/>
                  </a:cubicBezTo>
                  <a:cubicBezTo>
                    <a:pt x="130" y="141"/>
                    <a:pt x="129" y="140"/>
                    <a:pt x="128" y="137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8" y="98"/>
                    <a:pt x="117" y="92"/>
                    <a:pt x="113" y="92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82"/>
                    <a:pt x="134" y="21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1"/>
                  </a:cubicBezTo>
                  <a:cubicBezTo>
                    <a:pt x="133" y="219"/>
                    <a:pt x="134" y="222"/>
                    <a:pt x="133" y="218"/>
                  </a:cubicBezTo>
                  <a:cubicBezTo>
                    <a:pt x="133" y="218"/>
                    <a:pt x="132" y="216"/>
                    <a:pt x="132" y="216"/>
                  </a:cubicBezTo>
                  <a:cubicBezTo>
                    <a:pt x="130" y="206"/>
                    <a:pt x="130" y="195"/>
                    <a:pt x="127" y="186"/>
                  </a:cubicBezTo>
                  <a:cubicBezTo>
                    <a:pt x="125" y="179"/>
                    <a:pt x="125" y="181"/>
                    <a:pt x="125" y="174"/>
                  </a:cubicBezTo>
                  <a:cubicBezTo>
                    <a:pt x="122" y="150"/>
                    <a:pt x="118" y="125"/>
                    <a:pt x="113" y="102"/>
                  </a:cubicBezTo>
                  <a:cubicBezTo>
                    <a:pt x="111" y="94"/>
                    <a:pt x="112" y="86"/>
                    <a:pt x="110" y="77"/>
                  </a:cubicBezTo>
                  <a:cubicBezTo>
                    <a:pt x="109" y="69"/>
                    <a:pt x="107" y="59"/>
                    <a:pt x="107" y="51"/>
                  </a:cubicBezTo>
                  <a:cubicBezTo>
                    <a:pt x="107" y="44"/>
                    <a:pt x="105" y="40"/>
                    <a:pt x="104" y="34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29"/>
                    <a:pt x="103" y="30"/>
                    <a:pt x="103" y="29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8" y="36"/>
                    <a:pt x="102" y="63"/>
                    <a:pt x="102" y="71"/>
                  </a:cubicBezTo>
                  <a:cubicBezTo>
                    <a:pt x="104" y="96"/>
                    <a:pt x="109" y="125"/>
                    <a:pt x="112" y="150"/>
                  </a:cubicBezTo>
                  <a:cubicBezTo>
                    <a:pt x="112" y="154"/>
                    <a:pt x="114" y="167"/>
                    <a:pt x="114" y="170"/>
                  </a:cubicBezTo>
                  <a:cubicBezTo>
                    <a:pt x="116" y="177"/>
                    <a:pt x="114" y="184"/>
                    <a:pt x="117" y="189"/>
                  </a:cubicBezTo>
                  <a:cubicBezTo>
                    <a:pt x="117" y="190"/>
                    <a:pt x="116" y="190"/>
                    <a:pt x="116" y="190"/>
                  </a:cubicBezTo>
                  <a:cubicBezTo>
                    <a:pt x="115" y="192"/>
                    <a:pt x="115" y="190"/>
                    <a:pt x="115" y="192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4" y="191"/>
                    <a:pt x="112" y="182"/>
                    <a:pt x="111" y="175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43"/>
                    <a:pt x="106" y="137"/>
                    <a:pt x="105" y="130"/>
                  </a:cubicBezTo>
                  <a:cubicBezTo>
                    <a:pt x="105" y="118"/>
                    <a:pt x="104" y="105"/>
                    <a:pt x="102" y="93"/>
                  </a:cubicBezTo>
                  <a:cubicBezTo>
                    <a:pt x="100" y="86"/>
                    <a:pt x="100" y="76"/>
                    <a:pt x="99" y="69"/>
                  </a:cubicBezTo>
                  <a:cubicBezTo>
                    <a:pt x="98" y="67"/>
                    <a:pt x="98" y="65"/>
                    <a:pt x="98" y="63"/>
                  </a:cubicBezTo>
                  <a:cubicBezTo>
                    <a:pt x="98" y="57"/>
                    <a:pt x="96" y="55"/>
                    <a:pt x="95" y="46"/>
                  </a:cubicBezTo>
                  <a:cubicBezTo>
                    <a:pt x="94" y="40"/>
                    <a:pt x="95" y="45"/>
                    <a:pt x="94" y="4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4"/>
                    <a:pt x="91" y="23"/>
                    <a:pt x="89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7" y="17"/>
                    <a:pt x="87" y="19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5" y="13"/>
                    <a:pt x="85" y="14"/>
                    <a:pt x="84" y="11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82" y="6"/>
                    <a:pt x="80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1" name="Freeform 6"/>
            <p:cNvSpPr>
              <a:spLocks noEditPoints="1"/>
            </p:cNvSpPr>
            <p:nvPr/>
          </p:nvSpPr>
          <p:spPr bwMode="auto">
            <a:xfrm>
              <a:off x="2438" y="3153"/>
              <a:ext cx="249" cy="572"/>
            </a:xfrm>
            <a:custGeom>
              <a:avLst/>
              <a:gdLst>
                <a:gd name="T0" fmla="*/ 88 w 194"/>
                <a:gd name="T1" fmla="*/ 370 h 445"/>
                <a:gd name="T2" fmla="*/ 108 w 194"/>
                <a:gd name="T3" fmla="*/ 326 h 445"/>
                <a:gd name="T4" fmla="*/ 106 w 194"/>
                <a:gd name="T5" fmla="*/ 314 h 445"/>
                <a:gd name="T6" fmla="*/ 80 w 194"/>
                <a:gd name="T7" fmla="*/ 314 h 445"/>
                <a:gd name="T8" fmla="*/ 122 w 194"/>
                <a:gd name="T9" fmla="*/ 276 h 445"/>
                <a:gd name="T10" fmla="*/ 117 w 194"/>
                <a:gd name="T11" fmla="*/ 260 h 445"/>
                <a:gd name="T12" fmla="*/ 62 w 194"/>
                <a:gd name="T13" fmla="*/ 243 h 445"/>
                <a:gd name="T14" fmla="*/ 60 w 194"/>
                <a:gd name="T15" fmla="*/ 230 h 445"/>
                <a:gd name="T16" fmla="*/ 59 w 194"/>
                <a:gd name="T17" fmla="*/ 220 h 445"/>
                <a:gd name="T18" fmla="*/ 95 w 194"/>
                <a:gd name="T19" fmla="*/ 219 h 445"/>
                <a:gd name="T20" fmla="*/ 10 w 194"/>
                <a:gd name="T21" fmla="*/ 206 h 445"/>
                <a:gd name="T22" fmla="*/ 92 w 194"/>
                <a:gd name="T23" fmla="*/ 170 h 445"/>
                <a:gd name="T24" fmla="*/ 108 w 194"/>
                <a:gd name="T25" fmla="*/ 219 h 445"/>
                <a:gd name="T26" fmla="*/ 92 w 194"/>
                <a:gd name="T27" fmla="*/ 207 h 445"/>
                <a:gd name="T28" fmla="*/ 43 w 194"/>
                <a:gd name="T29" fmla="*/ 144 h 445"/>
                <a:gd name="T30" fmla="*/ 105 w 194"/>
                <a:gd name="T31" fmla="*/ 127 h 445"/>
                <a:gd name="T32" fmla="*/ 109 w 194"/>
                <a:gd name="T33" fmla="*/ 155 h 445"/>
                <a:gd name="T34" fmla="*/ 155 w 194"/>
                <a:gd name="T35" fmla="*/ 409 h 445"/>
                <a:gd name="T36" fmla="*/ 162 w 194"/>
                <a:gd name="T37" fmla="*/ 434 h 445"/>
                <a:gd name="T38" fmla="*/ 173 w 194"/>
                <a:gd name="T39" fmla="*/ 408 h 445"/>
                <a:gd name="T40" fmla="*/ 177 w 194"/>
                <a:gd name="T41" fmla="*/ 352 h 445"/>
                <a:gd name="T42" fmla="*/ 186 w 194"/>
                <a:gd name="T43" fmla="*/ 392 h 445"/>
                <a:gd name="T44" fmla="*/ 184 w 194"/>
                <a:gd name="T45" fmla="*/ 332 h 445"/>
                <a:gd name="T46" fmla="*/ 190 w 194"/>
                <a:gd name="T47" fmla="*/ 353 h 445"/>
                <a:gd name="T48" fmla="*/ 191 w 194"/>
                <a:gd name="T49" fmla="*/ 324 h 445"/>
                <a:gd name="T50" fmla="*/ 173 w 194"/>
                <a:gd name="T51" fmla="*/ 233 h 445"/>
                <a:gd name="T52" fmla="*/ 174 w 194"/>
                <a:gd name="T53" fmla="*/ 259 h 445"/>
                <a:gd name="T54" fmla="*/ 178 w 194"/>
                <a:gd name="T55" fmla="*/ 298 h 445"/>
                <a:gd name="T56" fmla="*/ 148 w 194"/>
                <a:gd name="T57" fmla="*/ 177 h 445"/>
                <a:gd name="T58" fmla="*/ 115 w 194"/>
                <a:gd name="T59" fmla="*/ 94 h 445"/>
                <a:gd name="T60" fmla="*/ 103 w 194"/>
                <a:gd name="T61" fmla="*/ 80 h 445"/>
                <a:gd name="T62" fmla="*/ 110 w 194"/>
                <a:gd name="T63" fmla="*/ 97 h 445"/>
                <a:gd name="T64" fmla="*/ 122 w 194"/>
                <a:gd name="T65" fmla="*/ 132 h 445"/>
                <a:gd name="T66" fmla="*/ 139 w 194"/>
                <a:gd name="T67" fmla="*/ 195 h 445"/>
                <a:gd name="T68" fmla="*/ 138 w 194"/>
                <a:gd name="T69" fmla="*/ 211 h 445"/>
                <a:gd name="T70" fmla="*/ 121 w 194"/>
                <a:gd name="T71" fmla="*/ 143 h 445"/>
                <a:gd name="T72" fmla="*/ 75 w 194"/>
                <a:gd name="T73" fmla="*/ 48 h 445"/>
                <a:gd name="T74" fmla="*/ 55 w 194"/>
                <a:gd name="T75" fmla="*/ 17 h 445"/>
                <a:gd name="T76" fmla="*/ 44 w 194"/>
                <a:gd name="T77" fmla="*/ 22 h 445"/>
                <a:gd name="T78" fmla="*/ 58 w 194"/>
                <a:gd name="T79" fmla="*/ 84 h 445"/>
                <a:gd name="T80" fmla="*/ 68 w 194"/>
                <a:gd name="T81" fmla="*/ 135 h 445"/>
                <a:gd name="T82" fmla="*/ 35 w 194"/>
                <a:gd name="T83" fmla="*/ 32 h 445"/>
                <a:gd name="T84" fmla="*/ 19 w 194"/>
                <a:gd name="T85" fmla="*/ 8 h 445"/>
                <a:gd name="T86" fmla="*/ 22 w 194"/>
                <a:gd name="T87" fmla="*/ 33 h 445"/>
                <a:gd name="T88" fmla="*/ 15 w 194"/>
                <a:gd name="T89" fmla="*/ 61 h 445"/>
                <a:gd name="T90" fmla="*/ 7 w 194"/>
                <a:gd name="T91" fmla="*/ 50 h 445"/>
                <a:gd name="T92" fmla="*/ 4 w 194"/>
                <a:gd name="T93" fmla="*/ 83 h 445"/>
                <a:gd name="T94" fmla="*/ 3 w 194"/>
                <a:gd name="T95" fmla="*/ 146 h 445"/>
                <a:gd name="T96" fmla="*/ 5 w 194"/>
                <a:gd name="T97" fmla="*/ 190 h 445"/>
                <a:gd name="T98" fmla="*/ 8 w 194"/>
                <a:gd name="T99" fmla="*/ 234 h 445"/>
                <a:gd name="T100" fmla="*/ 13 w 194"/>
                <a:gd name="T101" fmla="*/ 250 h 445"/>
                <a:gd name="T102" fmla="*/ 44 w 194"/>
                <a:gd name="T103" fmla="*/ 318 h 445"/>
                <a:gd name="T104" fmla="*/ 78 w 194"/>
                <a:gd name="T105" fmla="*/ 380 h 445"/>
                <a:gd name="T106" fmla="*/ 114 w 194"/>
                <a:gd name="T107" fmla="*/ 420 h 445"/>
                <a:gd name="T108" fmla="*/ 126 w 194"/>
                <a:gd name="T109" fmla="*/ 421 h 445"/>
                <a:gd name="T110" fmla="*/ 111 w 194"/>
                <a:gd name="T111" fmla="*/ 342 h 445"/>
                <a:gd name="T112" fmla="*/ 132 w 194"/>
                <a:gd name="T113" fmla="*/ 409 h 445"/>
                <a:gd name="T114" fmla="*/ 150 w 194"/>
                <a:gd name="T115" fmla="*/ 437 h 445"/>
                <a:gd name="T116" fmla="*/ 137 w 194"/>
                <a:gd name="T117" fmla="*/ 286 h 445"/>
                <a:gd name="T118" fmla="*/ 128 w 194"/>
                <a:gd name="T119" fmla="*/ 225 h 445"/>
                <a:gd name="T120" fmla="*/ 138 w 194"/>
                <a:gd name="T121" fmla="*/ 273 h 445"/>
                <a:gd name="T122" fmla="*/ 153 w 194"/>
                <a:gd name="T123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445">
                  <a:moveTo>
                    <a:pt x="82" y="334"/>
                  </a:moveTo>
                  <a:cubicBezTo>
                    <a:pt x="82" y="334"/>
                    <a:pt x="81" y="330"/>
                    <a:pt x="84" y="334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8" y="354"/>
                    <a:pt x="88" y="355"/>
                    <a:pt x="89" y="358"/>
                  </a:cubicBezTo>
                  <a:cubicBezTo>
                    <a:pt x="95" y="388"/>
                    <a:pt x="95" y="388"/>
                    <a:pt x="95" y="388"/>
                  </a:cubicBezTo>
                  <a:cubicBezTo>
                    <a:pt x="93" y="387"/>
                    <a:pt x="93" y="388"/>
                    <a:pt x="92" y="383"/>
                  </a:cubicBezTo>
                  <a:cubicBezTo>
                    <a:pt x="90" y="377"/>
                    <a:pt x="90" y="379"/>
                    <a:pt x="88" y="370"/>
                  </a:cubicBezTo>
                  <a:cubicBezTo>
                    <a:pt x="88" y="368"/>
                    <a:pt x="87" y="366"/>
                    <a:pt x="86" y="363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1" y="332"/>
                    <a:pt x="81" y="335"/>
                    <a:pt x="82" y="334"/>
                  </a:cubicBezTo>
                  <a:close/>
                  <a:moveTo>
                    <a:pt x="107" y="318"/>
                  </a:moveTo>
                  <a:cubicBezTo>
                    <a:pt x="110" y="321"/>
                    <a:pt x="109" y="318"/>
                    <a:pt x="109" y="324"/>
                  </a:cubicBezTo>
                  <a:cubicBezTo>
                    <a:pt x="110" y="327"/>
                    <a:pt x="110" y="330"/>
                    <a:pt x="110" y="331"/>
                  </a:cubicBezTo>
                  <a:cubicBezTo>
                    <a:pt x="107" y="328"/>
                    <a:pt x="108" y="330"/>
                    <a:pt x="108" y="326"/>
                  </a:cubicBezTo>
                  <a:cubicBezTo>
                    <a:pt x="107" y="323"/>
                    <a:pt x="107" y="321"/>
                    <a:pt x="107" y="318"/>
                  </a:cubicBezTo>
                  <a:close/>
                  <a:moveTo>
                    <a:pt x="80" y="323"/>
                  </a:moveTo>
                  <a:cubicBezTo>
                    <a:pt x="81" y="324"/>
                    <a:pt x="83" y="320"/>
                    <a:pt x="80" y="326"/>
                  </a:cubicBezTo>
                  <a:cubicBezTo>
                    <a:pt x="80" y="325"/>
                    <a:pt x="78" y="325"/>
                    <a:pt x="80" y="323"/>
                  </a:cubicBezTo>
                  <a:close/>
                  <a:moveTo>
                    <a:pt x="106" y="314"/>
                  </a:moveTo>
                  <a:cubicBezTo>
                    <a:pt x="108" y="316"/>
                    <a:pt x="108" y="311"/>
                    <a:pt x="107" y="315"/>
                  </a:cubicBezTo>
                  <a:lnTo>
                    <a:pt x="106" y="314"/>
                  </a:lnTo>
                  <a:close/>
                  <a:moveTo>
                    <a:pt x="104" y="302"/>
                  </a:moveTo>
                  <a:cubicBezTo>
                    <a:pt x="105" y="303"/>
                    <a:pt x="106" y="302"/>
                    <a:pt x="106" y="305"/>
                  </a:cubicBezTo>
                  <a:cubicBezTo>
                    <a:pt x="107" y="309"/>
                    <a:pt x="105" y="308"/>
                    <a:pt x="105" y="308"/>
                  </a:cubicBezTo>
                  <a:lnTo>
                    <a:pt x="104" y="302"/>
                  </a:lnTo>
                  <a:close/>
                  <a:moveTo>
                    <a:pt x="74" y="294"/>
                  </a:moveTo>
                  <a:cubicBezTo>
                    <a:pt x="76" y="296"/>
                    <a:pt x="75" y="293"/>
                    <a:pt x="76" y="296"/>
                  </a:cubicBezTo>
                  <a:cubicBezTo>
                    <a:pt x="80" y="314"/>
                    <a:pt x="80" y="314"/>
                    <a:pt x="80" y="314"/>
                  </a:cubicBezTo>
                  <a:cubicBezTo>
                    <a:pt x="79" y="318"/>
                    <a:pt x="81" y="315"/>
                    <a:pt x="78" y="316"/>
                  </a:cubicBezTo>
                  <a:cubicBezTo>
                    <a:pt x="78" y="315"/>
                    <a:pt x="77" y="317"/>
                    <a:pt x="77" y="313"/>
                  </a:cubicBezTo>
                  <a:cubicBezTo>
                    <a:pt x="77" y="312"/>
                    <a:pt x="77" y="310"/>
                    <a:pt x="77" y="309"/>
                  </a:cubicBezTo>
                  <a:cubicBezTo>
                    <a:pt x="75" y="305"/>
                    <a:pt x="74" y="301"/>
                    <a:pt x="74" y="294"/>
                  </a:cubicBezTo>
                  <a:close/>
                  <a:moveTo>
                    <a:pt x="120" y="279"/>
                  </a:moveTo>
                  <a:cubicBezTo>
                    <a:pt x="119" y="276"/>
                    <a:pt x="120" y="277"/>
                    <a:pt x="120" y="272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1" y="280"/>
                    <a:pt x="123" y="278"/>
                    <a:pt x="120" y="279"/>
                  </a:cubicBezTo>
                  <a:close/>
                  <a:moveTo>
                    <a:pt x="66" y="262"/>
                  </a:moveTo>
                  <a:cubicBezTo>
                    <a:pt x="69" y="262"/>
                    <a:pt x="69" y="262"/>
                    <a:pt x="69" y="262"/>
                  </a:cubicBezTo>
                  <a:cubicBezTo>
                    <a:pt x="67" y="267"/>
                    <a:pt x="72" y="264"/>
                    <a:pt x="70" y="278"/>
                  </a:cubicBezTo>
                  <a:cubicBezTo>
                    <a:pt x="68" y="275"/>
                    <a:pt x="68" y="275"/>
                    <a:pt x="68" y="270"/>
                  </a:cubicBezTo>
                  <a:cubicBezTo>
                    <a:pt x="67" y="269"/>
                    <a:pt x="66" y="263"/>
                    <a:pt x="66" y="262"/>
                  </a:cubicBezTo>
                  <a:close/>
                  <a:moveTo>
                    <a:pt x="117" y="260"/>
                  </a:moveTo>
                  <a:cubicBezTo>
                    <a:pt x="119" y="264"/>
                    <a:pt x="118" y="262"/>
                    <a:pt x="117" y="262"/>
                  </a:cubicBezTo>
                  <a:lnTo>
                    <a:pt x="117" y="260"/>
                  </a:lnTo>
                  <a:close/>
                  <a:moveTo>
                    <a:pt x="65" y="257"/>
                  </a:moveTo>
                  <a:cubicBezTo>
                    <a:pt x="64" y="256"/>
                    <a:pt x="64" y="255"/>
                    <a:pt x="66" y="254"/>
                  </a:cubicBezTo>
                  <a:cubicBezTo>
                    <a:pt x="68" y="257"/>
                    <a:pt x="65" y="256"/>
                    <a:pt x="65" y="257"/>
                  </a:cubicBezTo>
                  <a:close/>
                  <a:moveTo>
                    <a:pt x="64" y="251"/>
                  </a:moveTo>
                  <a:cubicBezTo>
                    <a:pt x="63" y="249"/>
                    <a:pt x="62" y="246"/>
                    <a:pt x="62" y="243"/>
                  </a:cubicBezTo>
                  <a:cubicBezTo>
                    <a:pt x="63" y="244"/>
                    <a:pt x="64" y="244"/>
                    <a:pt x="65" y="247"/>
                  </a:cubicBezTo>
                  <a:lnTo>
                    <a:pt x="64" y="251"/>
                  </a:lnTo>
                  <a:close/>
                  <a:moveTo>
                    <a:pt x="61" y="240"/>
                  </a:moveTo>
                  <a:cubicBezTo>
                    <a:pt x="61" y="239"/>
                    <a:pt x="60" y="239"/>
                    <a:pt x="61" y="238"/>
                  </a:cubicBezTo>
                  <a:cubicBezTo>
                    <a:pt x="62" y="237"/>
                    <a:pt x="61" y="238"/>
                    <a:pt x="62" y="237"/>
                  </a:cubicBezTo>
                  <a:cubicBezTo>
                    <a:pt x="64" y="241"/>
                    <a:pt x="63" y="239"/>
                    <a:pt x="61" y="240"/>
                  </a:cubicBezTo>
                  <a:close/>
                  <a:moveTo>
                    <a:pt x="60" y="230"/>
                  </a:moveTo>
                  <a:cubicBezTo>
                    <a:pt x="62" y="233"/>
                    <a:pt x="61" y="235"/>
                    <a:pt x="61" y="236"/>
                  </a:cubicBezTo>
                  <a:cubicBezTo>
                    <a:pt x="60" y="234"/>
                    <a:pt x="60" y="237"/>
                    <a:pt x="60" y="233"/>
                  </a:cubicBezTo>
                  <a:cubicBezTo>
                    <a:pt x="59" y="230"/>
                    <a:pt x="58" y="231"/>
                    <a:pt x="60" y="230"/>
                  </a:cubicBezTo>
                  <a:close/>
                  <a:moveTo>
                    <a:pt x="109" y="222"/>
                  </a:moveTo>
                  <a:cubicBezTo>
                    <a:pt x="110" y="224"/>
                    <a:pt x="112" y="223"/>
                    <a:pt x="112" y="234"/>
                  </a:cubicBezTo>
                  <a:cubicBezTo>
                    <a:pt x="109" y="232"/>
                    <a:pt x="109" y="226"/>
                    <a:pt x="109" y="222"/>
                  </a:cubicBezTo>
                  <a:close/>
                  <a:moveTo>
                    <a:pt x="59" y="220"/>
                  </a:moveTo>
                  <a:cubicBezTo>
                    <a:pt x="59" y="221"/>
                    <a:pt x="59" y="223"/>
                    <a:pt x="59" y="223"/>
                  </a:cubicBezTo>
                  <a:cubicBezTo>
                    <a:pt x="58" y="225"/>
                    <a:pt x="58" y="225"/>
                    <a:pt x="58" y="225"/>
                  </a:cubicBezTo>
                  <a:cubicBezTo>
                    <a:pt x="58" y="225"/>
                    <a:pt x="57" y="226"/>
                    <a:pt x="57" y="222"/>
                  </a:cubicBezTo>
                  <a:cubicBezTo>
                    <a:pt x="58" y="219"/>
                    <a:pt x="57" y="221"/>
                    <a:pt x="59" y="220"/>
                  </a:cubicBezTo>
                  <a:close/>
                  <a:moveTo>
                    <a:pt x="93" y="213"/>
                  </a:moveTo>
                  <a:cubicBezTo>
                    <a:pt x="94" y="218"/>
                    <a:pt x="94" y="218"/>
                    <a:pt x="94" y="218"/>
                  </a:cubicBezTo>
                  <a:cubicBezTo>
                    <a:pt x="96" y="223"/>
                    <a:pt x="93" y="214"/>
                    <a:pt x="95" y="219"/>
                  </a:cubicBezTo>
                  <a:cubicBezTo>
                    <a:pt x="96" y="223"/>
                    <a:pt x="97" y="226"/>
                    <a:pt x="97" y="232"/>
                  </a:cubicBezTo>
                  <a:cubicBezTo>
                    <a:pt x="97" y="242"/>
                    <a:pt x="106" y="288"/>
                    <a:pt x="103" y="293"/>
                  </a:cubicBezTo>
                  <a:cubicBezTo>
                    <a:pt x="103" y="289"/>
                    <a:pt x="102" y="288"/>
                    <a:pt x="101" y="285"/>
                  </a:cubicBezTo>
                  <a:cubicBezTo>
                    <a:pt x="100" y="280"/>
                    <a:pt x="102" y="278"/>
                    <a:pt x="100" y="274"/>
                  </a:cubicBezTo>
                  <a:cubicBezTo>
                    <a:pt x="97" y="267"/>
                    <a:pt x="95" y="230"/>
                    <a:pt x="93" y="223"/>
                  </a:cubicBezTo>
                  <a:cubicBezTo>
                    <a:pt x="93" y="221"/>
                    <a:pt x="91" y="217"/>
                    <a:pt x="93" y="213"/>
                  </a:cubicBezTo>
                  <a:close/>
                  <a:moveTo>
                    <a:pt x="10" y="206"/>
                  </a:moveTo>
                  <a:cubicBezTo>
                    <a:pt x="12" y="211"/>
                    <a:pt x="10" y="210"/>
                    <a:pt x="10" y="211"/>
                  </a:cubicBezTo>
                  <a:cubicBezTo>
                    <a:pt x="8" y="209"/>
                    <a:pt x="8" y="208"/>
                    <a:pt x="10" y="206"/>
                  </a:cubicBezTo>
                  <a:close/>
                  <a:moveTo>
                    <a:pt x="76" y="155"/>
                  </a:moveTo>
                  <a:cubicBezTo>
                    <a:pt x="77" y="155"/>
                    <a:pt x="78" y="154"/>
                    <a:pt x="80" y="158"/>
                  </a:cubicBezTo>
                  <a:cubicBezTo>
                    <a:pt x="81" y="159"/>
                    <a:pt x="83" y="165"/>
                    <a:pt x="87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6"/>
                    <a:pt x="86" y="165"/>
                    <a:pt x="92" y="170"/>
                  </a:cubicBezTo>
                  <a:cubicBezTo>
                    <a:pt x="92" y="175"/>
                    <a:pt x="92" y="177"/>
                    <a:pt x="95" y="180"/>
                  </a:cubicBezTo>
                  <a:cubicBezTo>
                    <a:pt x="95" y="181"/>
                    <a:pt x="95" y="181"/>
                    <a:pt x="95" y="181"/>
                  </a:cubicBezTo>
                  <a:cubicBezTo>
                    <a:pt x="95" y="181"/>
                    <a:pt x="95" y="181"/>
                    <a:pt x="95" y="182"/>
                  </a:cubicBezTo>
                  <a:cubicBezTo>
                    <a:pt x="99" y="188"/>
                    <a:pt x="98" y="187"/>
                    <a:pt x="100" y="193"/>
                  </a:cubicBezTo>
                  <a:cubicBezTo>
                    <a:pt x="102" y="198"/>
                    <a:pt x="105" y="202"/>
                    <a:pt x="105" y="209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9" y="218"/>
                    <a:pt x="110" y="217"/>
                    <a:pt x="108" y="219"/>
                  </a:cubicBezTo>
                  <a:cubicBezTo>
                    <a:pt x="102" y="203"/>
                    <a:pt x="97" y="195"/>
                    <a:pt x="95" y="19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0" y="181"/>
                    <a:pt x="91" y="182"/>
                    <a:pt x="90" y="180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80"/>
                    <a:pt x="86" y="179"/>
                    <a:pt x="88" y="184"/>
                  </a:cubicBezTo>
                  <a:cubicBezTo>
                    <a:pt x="92" y="192"/>
                    <a:pt x="92" y="192"/>
                    <a:pt x="92" y="192"/>
                  </a:cubicBezTo>
                  <a:cubicBezTo>
                    <a:pt x="89" y="202"/>
                    <a:pt x="91" y="198"/>
                    <a:pt x="92" y="207"/>
                  </a:cubicBezTo>
                  <a:cubicBezTo>
                    <a:pt x="90" y="206"/>
                    <a:pt x="90" y="206"/>
                    <a:pt x="89" y="203"/>
                  </a:cubicBezTo>
                  <a:cubicBezTo>
                    <a:pt x="85" y="189"/>
                    <a:pt x="88" y="198"/>
                    <a:pt x="86" y="189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8" y="161"/>
                    <a:pt x="77" y="161"/>
                    <a:pt x="77" y="160"/>
                  </a:cubicBezTo>
                  <a:cubicBezTo>
                    <a:pt x="76" y="157"/>
                    <a:pt x="77" y="159"/>
                    <a:pt x="76" y="155"/>
                  </a:cubicBezTo>
                  <a:close/>
                  <a:moveTo>
                    <a:pt x="43" y="141"/>
                  </a:moveTo>
                  <a:cubicBezTo>
                    <a:pt x="43" y="142"/>
                    <a:pt x="43" y="142"/>
                    <a:pt x="43" y="144"/>
                  </a:cubicBezTo>
                  <a:cubicBezTo>
                    <a:pt x="42" y="143"/>
                    <a:pt x="41" y="144"/>
                    <a:pt x="43" y="141"/>
                  </a:cubicBezTo>
                  <a:close/>
                  <a:moveTo>
                    <a:pt x="83" y="71"/>
                  </a:moveTo>
                  <a:cubicBezTo>
                    <a:pt x="86" y="71"/>
                    <a:pt x="84" y="70"/>
                    <a:pt x="86" y="72"/>
                  </a:cubicBezTo>
                  <a:cubicBezTo>
                    <a:pt x="88" y="74"/>
                    <a:pt x="89" y="79"/>
                    <a:pt x="90" y="82"/>
                  </a:cubicBezTo>
                  <a:cubicBezTo>
                    <a:pt x="90" y="87"/>
                    <a:pt x="93" y="92"/>
                    <a:pt x="96" y="9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7"/>
                    <a:pt x="105" y="127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3" y="197"/>
                    <a:pt x="128" y="214"/>
                    <a:pt x="128" y="222"/>
                  </a:cubicBezTo>
                  <a:cubicBezTo>
                    <a:pt x="127" y="221"/>
                    <a:pt x="127" y="222"/>
                    <a:pt x="126" y="218"/>
                  </a:cubicBezTo>
                  <a:cubicBezTo>
                    <a:pt x="124" y="205"/>
                    <a:pt x="119" y="192"/>
                    <a:pt x="117" y="184"/>
                  </a:cubicBezTo>
                  <a:cubicBezTo>
                    <a:pt x="117" y="181"/>
                    <a:pt x="116" y="177"/>
                    <a:pt x="115" y="174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0" y="157"/>
                    <a:pt x="109" y="156"/>
                    <a:pt x="109" y="155"/>
                  </a:cubicBezTo>
                  <a:cubicBezTo>
                    <a:pt x="109" y="152"/>
                    <a:pt x="109" y="153"/>
                    <a:pt x="109" y="150"/>
                  </a:cubicBezTo>
                  <a:cubicBezTo>
                    <a:pt x="108" y="144"/>
                    <a:pt x="103" y="133"/>
                    <a:pt x="101" y="127"/>
                  </a:cubicBezTo>
                  <a:cubicBezTo>
                    <a:pt x="99" y="117"/>
                    <a:pt x="100" y="123"/>
                    <a:pt x="98" y="118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83"/>
                    <a:pt x="84" y="78"/>
                    <a:pt x="83" y="70"/>
                  </a:cubicBezTo>
                  <a:lnTo>
                    <a:pt x="83" y="71"/>
                  </a:lnTo>
                  <a:close/>
                  <a:moveTo>
                    <a:pt x="155" y="409"/>
                  </a:moveTo>
                  <a:cubicBezTo>
                    <a:pt x="156" y="411"/>
                    <a:pt x="156" y="408"/>
                    <a:pt x="156" y="413"/>
                  </a:cubicBezTo>
                  <a:cubicBezTo>
                    <a:pt x="156" y="416"/>
                    <a:pt x="156" y="416"/>
                    <a:pt x="155" y="417"/>
                  </a:cubicBezTo>
                  <a:cubicBezTo>
                    <a:pt x="157" y="418"/>
                    <a:pt x="153" y="419"/>
                    <a:pt x="158" y="417"/>
                  </a:cubicBezTo>
                  <a:cubicBezTo>
                    <a:pt x="158" y="423"/>
                    <a:pt x="158" y="423"/>
                    <a:pt x="157" y="427"/>
                  </a:cubicBezTo>
                  <a:cubicBezTo>
                    <a:pt x="158" y="428"/>
                    <a:pt x="158" y="428"/>
                    <a:pt x="159" y="431"/>
                  </a:cubicBezTo>
                  <a:cubicBezTo>
                    <a:pt x="160" y="432"/>
                    <a:pt x="160" y="432"/>
                    <a:pt x="160" y="432"/>
                  </a:cubicBezTo>
                  <a:cubicBezTo>
                    <a:pt x="161" y="433"/>
                    <a:pt x="161" y="436"/>
                    <a:pt x="162" y="434"/>
                  </a:cubicBezTo>
                  <a:cubicBezTo>
                    <a:pt x="162" y="434"/>
                    <a:pt x="162" y="434"/>
                    <a:pt x="162" y="435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0"/>
                    <a:pt x="168" y="428"/>
                    <a:pt x="167" y="425"/>
                  </a:cubicBezTo>
                  <a:cubicBezTo>
                    <a:pt x="166" y="420"/>
                    <a:pt x="165" y="425"/>
                    <a:pt x="164" y="418"/>
                  </a:cubicBezTo>
                  <a:cubicBezTo>
                    <a:pt x="168" y="415"/>
                    <a:pt x="168" y="415"/>
                    <a:pt x="168" y="415"/>
                  </a:cubicBezTo>
                  <a:cubicBezTo>
                    <a:pt x="168" y="411"/>
                    <a:pt x="168" y="406"/>
                    <a:pt x="170" y="404"/>
                  </a:cubicBezTo>
                  <a:cubicBezTo>
                    <a:pt x="173" y="408"/>
                    <a:pt x="173" y="408"/>
                    <a:pt x="173" y="408"/>
                  </a:cubicBezTo>
                  <a:cubicBezTo>
                    <a:pt x="177" y="404"/>
                    <a:pt x="174" y="400"/>
                    <a:pt x="175" y="396"/>
                  </a:cubicBezTo>
                  <a:cubicBezTo>
                    <a:pt x="175" y="392"/>
                    <a:pt x="175" y="398"/>
                    <a:pt x="176" y="394"/>
                  </a:cubicBezTo>
                  <a:cubicBezTo>
                    <a:pt x="176" y="389"/>
                    <a:pt x="175" y="394"/>
                    <a:pt x="175" y="391"/>
                  </a:cubicBezTo>
                  <a:cubicBezTo>
                    <a:pt x="175" y="389"/>
                    <a:pt x="177" y="387"/>
                    <a:pt x="177" y="385"/>
                  </a:cubicBezTo>
                  <a:cubicBezTo>
                    <a:pt x="179" y="377"/>
                    <a:pt x="178" y="368"/>
                    <a:pt x="178" y="358"/>
                  </a:cubicBezTo>
                  <a:cubicBezTo>
                    <a:pt x="175" y="357"/>
                    <a:pt x="175" y="357"/>
                    <a:pt x="175" y="357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9" y="354"/>
                    <a:pt x="179" y="356"/>
                    <a:pt x="179" y="359"/>
                  </a:cubicBezTo>
                  <a:cubicBezTo>
                    <a:pt x="179" y="361"/>
                    <a:pt x="180" y="365"/>
                    <a:pt x="180" y="368"/>
                  </a:cubicBezTo>
                  <a:cubicBezTo>
                    <a:pt x="181" y="372"/>
                    <a:pt x="180" y="371"/>
                    <a:pt x="180" y="376"/>
                  </a:cubicBezTo>
                  <a:cubicBezTo>
                    <a:pt x="181" y="379"/>
                    <a:pt x="182" y="380"/>
                    <a:pt x="183" y="381"/>
                  </a:cubicBezTo>
                  <a:cubicBezTo>
                    <a:pt x="183" y="385"/>
                    <a:pt x="182" y="384"/>
                    <a:pt x="183" y="389"/>
                  </a:cubicBezTo>
                  <a:cubicBezTo>
                    <a:pt x="183" y="391"/>
                    <a:pt x="181" y="389"/>
                    <a:pt x="183" y="391"/>
                  </a:cubicBezTo>
                  <a:cubicBezTo>
                    <a:pt x="184" y="392"/>
                    <a:pt x="184" y="392"/>
                    <a:pt x="186" y="392"/>
                  </a:cubicBezTo>
                  <a:cubicBezTo>
                    <a:pt x="186" y="384"/>
                    <a:pt x="189" y="384"/>
                    <a:pt x="186" y="376"/>
                  </a:cubicBezTo>
                  <a:cubicBezTo>
                    <a:pt x="189" y="374"/>
                    <a:pt x="189" y="374"/>
                    <a:pt x="189" y="374"/>
                  </a:cubicBezTo>
                  <a:cubicBezTo>
                    <a:pt x="185" y="372"/>
                    <a:pt x="188" y="375"/>
                    <a:pt x="187" y="369"/>
                  </a:cubicBezTo>
                  <a:cubicBezTo>
                    <a:pt x="187" y="366"/>
                    <a:pt x="186" y="368"/>
                    <a:pt x="186" y="364"/>
                  </a:cubicBezTo>
                  <a:cubicBezTo>
                    <a:pt x="185" y="356"/>
                    <a:pt x="188" y="358"/>
                    <a:pt x="185" y="351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5"/>
                    <a:pt x="183" y="333"/>
                    <a:pt x="184" y="332"/>
                  </a:cubicBezTo>
                  <a:cubicBezTo>
                    <a:pt x="186" y="331"/>
                    <a:pt x="184" y="334"/>
                    <a:pt x="184" y="334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7" y="343"/>
                    <a:pt x="187" y="342"/>
                    <a:pt x="186" y="345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9" y="349"/>
                    <a:pt x="189" y="349"/>
                    <a:pt x="189" y="350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2" y="352"/>
                    <a:pt x="189" y="350"/>
                    <a:pt x="190" y="353"/>
                  </a:cubicBezTo>
                  <a:cubicBezTo>
                    <a:pt x="191" y="356"/>
                    <a:pt x="191" y="356"/>
                    <a:pt x="191" y="356"/>
                  </a:cubicBezTo>
                  <a:cubicBezTo>
                    <a:pt x="191" y="355"/>
                    <a:pt x="191" y="356"/>
                    <a:pt x="191" y="356"/>
                  </a:cubicBezTo>
                  <a:cubicBezTo>
                    <a:pt x="193" y="356"/>
                    <a:pt x="193" y="357"/>
                    <a:pt x="193" y="355"/>
                  </a:cubicBezTo>
                  <a:cubicBezTo>
                    <a:pt x="194" y="352"/>
                    <a:pt x="192" y="347"/>
                    <a:pt x="190" y="346"/>
                  </a:cubicBezTo>
                  <a:cubicBezTo>
                    <a:pt x="192" y="344"/>
                    <a:pt x="192" y="344"/>
                    <a:pt x="192" y="344"/>
                  </a:cubicBezTo>
                  <a:cubicBezTo>
                    <a:pt x="191" y="340"/>
                    <a:pt x="191" y="336"/>
                    <a:pt x="193" y="333"/>
                  </a:cubicBezTo>
                  <a:cubicBezTo>
                    <a:pt x="190" y="329"/>
                    <a:pt x="191" y="330"/>
                    <a:pt x="191" y="324"/>
                  </a:cubicBezTo>
                  <a:cubicBezTo>
                    <a:pt x="190" y="322"/>
                    <a:pt x="190" y="318"/>
                    <a:pt x="189" y="315"/>
                  </a:cubicBezTo>
                  <a:cubicBezTo>
                    <a:pt x="188" y="304"/>
                    <a:pt x="187" y="306"/>
                    <a:pt x="187" y="303"/>
                  </a:cubicBezTo>
                  <a:cubicBezTo>
                    <a:pt x="187" y="300"/>
                    <a:pt x="188" y="305"/>
                    <a:pt x="187" y="301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73"/>
                    <a:pt x="181" y="266"/>
                    <a:pt x="178" y="262"/>
                  </a:cubicBezTo>
                  <a:cubicBezTo>
                    <a:pt x="179" y="256"/>
                    <a:pt x="179" y="260"/>
                    <a:pt x="177" y="256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0" y="231"/>
                    <a:pt x="172" y="232"/>
                    <a:pt x="170" y="231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68" y="232"/>
                    <a:pt x="168" y="228"/>
                    <a:pt x="168" y="233"/>
                  </a:cubicBezTo>
                  <a:cubicBezTo>
                    <a:pt x="168" y="237"/>
                    <a:pt x="168" y="234"/>
                    <a:pt x="168" y="235"/>
                  </a:cubicBezTo>
                  <a:cubicBezTo>
                    <a:pt x="169" y="237"/>
                    <a:pt x="169" y="238"/>
                    <a:pt x="169" y="241"/>
                  </a:cubicBezTo>
                  <a:cubicBezTo>
                    <a:pt x="172" y="243"/>
                    <a:pt x="172" y="243"/>
                    <a:pt x="172" y="243"/>
                  </a:cubicBezTo>
                  <a:cubicBezTo>
                    <a:pt x="170" y="248"/>
                    <a:pt x="173" y="253"/>
                    <a:pt x="174" y="259"/>
                  </a:cubicBezTo>
                  <a:cubicBezTo>
                    <a:pt x="176" y="267"/>
                    <a:pt x="177" y="282"/>
                    <a:pt x="180" y="289"/>
                  </a:cubicBezTo>
                  <a:cubicBezTo>
                    <a:pt x="183" y="309"/>
                    <a:pt x="183" y="309"/>
                    <a:pt x="183" y="309"/>
                  </a:cubicBezTo>
                  <a:cubicBezTo>
                    <a:pt x="183" y="308"/>
                    <a:pt x="184" y="310"/>
                    <a:pt x="183" y="312"/>
                  </a:cubicBezTo>
                  <a:cubicBezTo>
                    <a:pt x="185" y="315"/>
                    <a:pt x="184" y="312"/>
                    <a:pt x="184" y="316"/>
                  </a:cubicBezTo>
                  <a:cubicBezTo>
                    <a:pt x="183" y="322"/>
                    <a:pt x="187" y="328"/>
                    <a:pt x="184" y="330"/>
                  </a:cubicBezTo>
                  <a:cubicBezTo>
                    <a:pt x="181" y="326"/>
                    <a:pt x="181" y="319"/>
                    <a:pt x="181" y="314"/>
                  </a:cubicBezTo>
                  <a:cubicBezTo>
                    <a:pt x="180" y="308"/>
                    <a:pt x="178" y="304"/>
                    <a:pt x="178" y="298"/>
                  </a:cubicBezTo>
                  <a:cubicBezTo>
                    <a:pt x="176" y="286"/>
                    <a:pt x="174" y="271"/>
                    <a:pt x="170" y="258"/>
                  </a:cubicBezTo>
                  <a:cubicBezTo>
                    <a:pt x="170" y="257"/>
                    <a:pt x="169" y="254"/>
                    <a:pt x="169" y="254"/>
                  </a:cubicBezTo>
                  <a:cubicBezTo>
                    <a:pt x="167" y="248"/>
                    <a:pt x="166" y="240"/>
                    <a:pt x="164" y="236"/>
                  </a:cubicBezTo>
                  <a:cubicBezTo>
                    <a:pt x="160" y="227"/>
                    <a:pt x="160" y="215"/>
                    <a:pt x="156" y="206"/>
                  </a:cubicBezTo>
                  <a:cubicBezTo>
                    <a:pt x="154" y="202"/>
                    <a:pt x="155" y="201"/>
                    <a:pt x="154" y="19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9" y="180"/>
                    <a:pt x="148" y="180"/>
                    <a:pt x="148" y="177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3" y="160"/>
                    <a:pt x="143" y="163"/>
                    <a:pt x="142" y="160"/>
                  </a:cubicBezTo>
                  <a:cubicBezTo>
                    <a:pt x="140" y="156"/>
                    <a:pt x="137" y="145"/>
                    <a:pt x="134" y="13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28" y="121"/>
                    <a:pt x="127" y="122"/>
                    <a:pt x="125" y="116"/>
                  </a:cubicBezTo>
                  <a:cubicBezTo>
                    <a:pt x="122" y="111"/>
                    <a:pt x="117" y="102"/>
                    <a:pt x="117" y="96"/>
                  </a:cubicBezTo>
                  <a:cubicBezTo>
                    <a:pt x="113" y="95"/>
                    <a:pt x="116" y="96"/>
                    <a:pt x="115" y="9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1" y="88"/>
                    <a:pt x="113" y="91"/>
                    <a:pt x="112" y="87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0"/>
                    <a:pt x="109" y="79"/>
                    <a:pt x="107" y="7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2" y="74"/>
                    <a:pt x="105" y="75"/>
                    <a:pt x="102" y="74"/>
                  </a:cubicBezTo>
                  <a:cubicBezTo>
                    <a:pt x="102" y="76"/>
                    <a:pt x="103" y="78"/>
                    <a:pt x="103" y="80"/>
                  </a:cubicBezTo>
                  <a:cubicBezTo>
                    <a:pt x="104" y="81"/>
                    <a:pt x="104" y="82"/>
                    <a:pt x="105" y="84"/>
                  </a:cubicBezTo>
                  <a:cubicBezTo>
                    <a:pt x="105" y="87"/>
                    <a:pt x="105" y="85"/>
                    <a:pt x="106" y="87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8" y="90"/>
                    <a:pt x="108" y="90"/>
                    <a:pt x="109" y="92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0" y="96"/>
                    <a:pt x="110" y="97"/>
                    <a:pt x="110" y="97"/>
                  </a:cubicBezTo>
                  <a:cubicBezTo>
                    <a:pt x="111" y="101"/>
                    <a:pt x="111" y="98"/>
                    <a:pt x="111" y="99"/>
                  </a:cubicBezTo>
                  <a:cubicBezTo>
                    <a:pt x="112" y="101"/>
                    <a:pt x="111" y="99"/>
                    <a:pt x="112" y="101"/>
                  </a:cubicBezTo>
                  <a:cubicBezTo>
                    <a:pt x="113" y="103"/>
                    <a:pt x="112" y="101"/>
                    <a:pt x="113" y="104"/>
                  </a:cubicBezTo>
                  <a:cubicBezTo>
                    <a:pt x="113" y="104"/>
                    <a:pt x="113" y="105"/>
                    <a:pt x="113" y="105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7" y="113"/>
                    <a:pt x="117" y="117"/>
                    <a:pt x="119" y="120"/>
                  </a:cubicBezTo>
                  <a:cubicBezTo>
                    <a:pt x="120" y="124"/>
                    <a:pt x="120" y="128"/>
                    <a:pt x="122" y="132"/>
                  </a:cubicBezTo>
                  <a:cubicBezTo>
                    <a:pt x="122" y="132"/>
                    <a:pt x="124" y="135"/>
                    <a:pt x="124" y="135"/>
                  </a:cubicBezTo>
                  <a:cubicBezTo>
                    <a:pt x="126" y="139"/>
                    <a:pt x="126" y="146"/>
                    <a:pt x="127" y="152"/>
                  </a:cubicBezTo>
                  <a:cubicBezTo>
                    <a:pt x="128" y="154"/>
                    <a:pt x="129" y="156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3" y="171"/>
                    <a:pt x="133" y="174"/>
                    <a:pt x="134" y="180"/>
                  </a:cubicBezTo>
                  <a:cubicBezTo>
                    <a:pt x="135" y="185"/>
                    <a:pt x="139" y="189"/>
                    <a:pt x="139" y="195"/>
                  </a:cubicBezTo>
                  <a:cubicBezTo>
                    <a:pt x="139" y="205"/>
                    <a:pt x="144" y="214"/>
                    <a:pt x="145" y="225"/>
                  </a:cubicBezTo>
                  <a:cubicBezTo>
                    <a:pt x="145" y="229"/>
                    <a:pt x="146" y="232"/>
                    <a:pt x="147" y="234"/>
                  </a:cubicBezTo>
                  <a:cubicBezTo>
                    <a:pt x="149" y="237"/>
                    <a:pt x="148" y="239"/>
                    <a:pt x="149" y="241"/>
                  </a:cubicBezTo>
                  <a:cubicBezTo>
                    <a:pt x="149" y="243"/>
                    <a:pt x="148" y="243"/>
                    <a:pt x="147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39" y="217"/>
                    <a:pt x="139" y="213"/>
                    <a:pt x="138" y="211"/>
                  </a:cubicBezTo>
                  <a:cubicBezTo>
                    <a:pt x="137" y="207"/>
                    <a:pt x="137" y="209"/>
                    <a:pt x="136" y="205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2" y="180"/>
                    <a:pt x="128" y="172"/>
                    <a:pt x="127" y="163"/>
                  </a:cubicBezTo>
                  <a:cubicBezTo>
                    <a:pt x="126" y="160"/>
                    <a:pt x="127" y="161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2" y="148"/>
                    <a:pt x="122" y="146"/>
                    <a:pt x="121" y="14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8" y="56"/>
                    <a:pt x="88" y="56"/>
                    <a:pt x="86" y="54"/>
                  </a:cubicBezTo>
                  <a:cubicBezTo>
                    <a:pt x="85" y="52"/>
                    <a:pt x="84" y="47"/>
                    <a:pt x="83" y="46"/>
                  </a:cubicBezTo>
                  <a:cubicBezTo>
                    <a:pt x="81" y="45"/>
                    <a:pt x="80" y="46"/>
                    <a:pt x="80" y="46"/>
                  </a:cubicBezTo>
                  <a:cubicBezTo>
                    <a:pt x="78" y="49"/>
                    <a:pt x="84" y="62"/>
                    <a:pt x="84" y="70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0"/>
                    <a:pt x="77" y="54"/>
                    <a:pt x="75" y="48"/>
                  </a:cubicBezTo>
                  <a:cubicBezTo>
                    <a:pt x="74" y="46"/>
                    <a:pt x="74" y="45"/>
                    <a:pt x="73" y="43"/>
                  </a:cubicBezTo>
                  <a:cubicBezTo>
                    <a:pt x="72" y="41"/>
                    <a:pt x="72" y="41"/>
                    <a:pt x="71" y="3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7" y="6"/>
                    <a:pt x="57" y="0"/>
                    <a:pt x="51" y="0"/>
                  </a:cubicBezTo>
                  <a:cubicBezTo>
                    <a:pt x="50" y="2"/>
                    <a:pt x="50" y="2"/>
                    <a:pt x="50" y="4"/>
                  </a:cubicBezTo>
                  <a:cubicBezTo>
                    <a:pt x="52" y="11"/>
                    <a:pt x="51" y="4"/>
                    <a:pt x="52" y="9"/>
                  </a:cubicBezTo>
                  <a:cubicBezTo>
                    <a:pt x="54" y="14"/>
                    <a:pt x="52" y="13"/>
                    <a:pt x="55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9"/>
                    <a:pt x="53" y="19"/>
                  </a:cubicBezTo>
                  <a:cubicBezTo>
                    <a:pt x="51" y="22"/>
                    <a:pt x="55" y="16"/>
                    <a:pt x="52" y="20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4"/>
                  </a:cubicBezTo>
                  <a:cubicBezTo>
                    <a:pt x="47" y="22"/>
                    <a:pt x="48" y="23"/>
                    <a:pt x="47" y="1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5"/>
                    <a:pt x="43" y="24"/>
                    <a:pt x="43" y="2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40"/>
                    <a:pt x="47" y="38"/>
                    <a:pt x="47" y="4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63"/>
                    <a:pt x="53" y="62"/>
                    <a:pt x="54" y="66"/>
                  </a:cubicBezTo>
                  <a:cubicBezTo>
                    <a:pt x="56" y="74"/>
                    <a:pt x="55" y="74"/>
                    <a:pt x="56" y="79"/>
                  </a:cubicBezTo>
                  <a:cubicBezTo>
                    <a:pt x="57" y="81"/>
                    <a:pt x="57" y="80"/>
                    <a:pt x="58" y="84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102"/>
                    <a:pt x="63" y="102"/>
                    <a:pt x="64" y="10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9"/>
                    <a:pt x="76" y="150"/>
                    <a:pt x="76" y="153"/>
                  </a:cubicBezTo>
                  <a:cubicBezTo>
                    <a:pt x="73" y="152"/>
                    <a:pt x="74" y="153"/>
                    <a:pt x="73" y="150"/>
                  </a:cubicBezTo>
                  <a:cubicBezTo>
                    <a:pt x="73" y="150"/>
                    <a:pt x="71" y="147"/>
                    <a:pt x="71" y="146"/>
                  </a:cubicBezTo>
                  <a:cubicBezTo>
                    <a:pt x="70" y="144"/>
                    <a:pt x="68" y="139"/>
                    <a:pt x="68" y="135"/>
                  </a:cubicBezTo>
                  <a:cubicBezTo>
                    <a:pt x="67" y="128"/>
                    <a:pt x="64" y="123"/>
                    <a:pt x="62" y="11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85"/>
                    <a:pt x="52" y="85"/>
                    <a:pt x="51" y="83"/>
                  </a:cubicBezTo>
                  <a:cubicBezTo>
                    <a:pt x="49" y="76"/>
                    <a:pt x="48" y="70"/>
                    <a:pt x="45" y="63"/>
                  </a:cubicBezTo>
                  <a:cubicBezTo>
                    <a:pt x="44" y="60"/>
                    <a:pt x="43" y="55"/>
                    <a:pt x="42" y="5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5"/>
                    <a:pt x="37" y="33"/>
                    <a:pt x="35" y="32"/>
                  </a:cubicBezTo>
                  <a:cubicBezTo>
                    <a:pt x="36" y="27"/>
                    <a:pt x="36" y="25"/>
                    <a:pt x="33" y="22"/>
                  </a:cubicBezTo>
                  <a:cubicBezTo>
                    <a:pt x="33" y="20"/>
                    <a:pt x="33" y="18"/>
                    <a:pt x="33" y="16"/>
                  </a:cubicBezTo>
                  <a:cubicBezTo>
                    <a:pt x="32" y="10"/>
                    <a:pt x="33" y="15"/>
                    <a:pt x="31" y="12"/>
                  </a:cubicBezTo>
                  <a:cubicBezTo>
                    <a:pt x="30" y="8"/>
                    <a:pt x="29" y="7"/>
                    <a:pt x="30" y="2"/>
                  </a:cubicBezTo>
                  <a:cubicBezTo>
                    <a:pt x="26" y="1"/>
                    <a:pt x="27" y="1"/>
                    <a:pt x="23" y="1"/>
                  </a:cubicBezTo>
                  <a:cubicBezTo>
                    <a:pt x="23" y="1"/>
                    <a:pt x="23" y="3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11"/>
                    <a:pt x="20" y="11"/>
                    <a:pt x="22" y="13"/>
                  </a:cubicBezTo>
                  <a:cubicBezTo>
                    <a:pt x="22" y="16"/>
                    <a:pt x="21" y="15"/>
                    <a:pt x="22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1"/>
                    <a:pt x="23" y="24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2" y="31"/>
                    <a:pt x="22" y="29"/>
                    <a:pt x="22" y="33"/>
                  </a:cubicBezTo>
                  <a:cubicBezTo>
                    <a:pt x="18" y="29"/>
                    <a:pt x="20" y="28"/>
                    <a:pt x="18" y="23"/>
                  </a:cubicBezTo>
                  <a:cubicBezTo>
                    <a:pt x="18" y="23"/>
                    <a:pt x="16" y="18"/>
                    <a:pt x="16" y="18"/>
                  </a:cubicBezTo>
                  <a:cubicBezTo>
                    <a:pt x="15" y="13"/>
                    <a:pt x="17" y="11"/>
                    <a:pt x="11" y="9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4" y="37"/>
                    <a:pt x="14" y="42"/>
                  </a:cubicBezTo>
                  <a:cubicBezTo>
                    <a:pt x="13" y="49"/>
                    <a:pt x="14" y="49"/>
                    <a:pt x="15" y="56"/>
                  </a:cubicBezTo>
                  <a:cubicBezTo>
                    <a:pt x="15" y="59"/>
                    <a:pt x="14" y="58"/>
                    <a:pt x="15" y="61"/>
                  </a:cubicBezTo>
                  <a:cubicBezTo>
                    <a:pt x="16" y="65"/>
                    <a:pt x="17" y="66"/>
                    <a:pt x="18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4"/>
                    <a:pt x="20" y="87"/>
                    <a:pt x="22" y="90"/>
                  </a:cubicBezTo>
                  <a:cubicBezTo>
                    <a:pt x="20" y="89"/>
                    <a:pt x="21" y="91"/>
                    <a:pt x="20" y="88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8" y="91"/>
                    <a:pt x="18" y="9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47"/>
                    <a:pt x="6" y="47"/>
                    <a:pt x="4" y="46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1" y="51"/>
                    <a:pt x="0" y="5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2"/>
                    <a:pt x="4" y="83"/>
                  </a:cubicBezTo>
                  <a:cubicBezTo>
                    <a:pt x="3" y="89"/>
                    <a:pt x="5" y="103"/>
                    <a:pt x="6" y="110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6"/>
                  </a:cubicBezTo>
                  <a:cubicBezTo>
                    <a:pt x="6" y="116"/>
                    <a:pt x="6" y="116"/>
                    <a:pt x="6" y="117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4" y="125"/>
                    <a:pt x="4" y="129"/>
                    <a:pt x="3" y="133"/>
                  </a:cubicBezTo>
                  <a:cubicBezTo>
                    <a:pt x="3" y="140"/>
                    <a:pt x="4" y="140"/>
                    <a:pt x="3" y="146"/>
                  </a:cubicBezTo>
                  <a:cubicBezTo>
                    <a:pt x="5" y="149"/>
                    <a:pt x="4" y="152"/>
                    <a:pt x="5" y="156"/>
                  </a:cubicBezTo>
                  <a:cubicBezTo>
                    <a:pt x="6" y="159"/>
                    <a:pt x="7" y="158"/>
                    <a:pt x="7" y="161"/>
                  </a:cubicBezTo>
                  <a:cubicBezTo>
                    <a:pt x="7" y="166"/>
                    <a:pt x="7" y="167"/>
                    <a:pt x="5" y="170"/>
                  </a:cubicBezTo>
                  <a:cubicBezTo>
                    <a:pt x="3" y="174"/>
                    <a:pt x="5" y="177"/>
                    <a:pt x="6" y="182"/>
                  </a:cubicBezTo>
                  <a:cubicBezTo>
                    <a:pt x="6" y="185"/>
                    <a:pt x="6" y="186"/>
                    <a:pt x="7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2"/>
                    <a:pt x="2" y="192"/>
                    <a:pt x="2" y="192"/>
                  </a:cubicBezTo>
                  <a:cubicBezTo>
                    <a:pt x="2" y="195"/>
                    <a:pt x="2" y="195"/>
                    <a:pt x="2" y="198"/>
                  </a:cubicBezTo>
                  <a:cubicBezTo>
                    <a:pt x="3" y="203"/>
                    <a:pt x="3" y="214"/>
                    <a:pt x="5" y="218"/>
                  </a:cubicBezTo>
                  <a:cubicBezTo>
                    <a:pt x="7" y="224"/>
                    <a:pt x="4" y="213"/>
                    <a:pt x="5" y="219"/>
                  </a:cubicBezTo>
                  <a:cubicBezTo>
                    <a:pt x="7" y="223"/>
                    <a:pt x="7" y="228"/>
                    <a:pt x="6" y="232"/>
                  </a:cubicBezTo>
                  <a:cubicBezTo>
                    <a:pt x="6" y="232"/>
                    <a:pt x="7" y="233"/>
                    <a:pt x="8" y="234"/>
                  </a:cubicBezTo>
                  <a:cubicBezTo>
                    <a:pt x="9" y="236"/>
                    <a:pt x="9" y="233"/>
                    <a:pt x="9" y="237"/>
                  </a:cubicBezTo>
                  <a:cubicBezTo>
                    <a:pt x="10" y="242"/>
                    <a:pt x="7" y="239"/>
                    <a:pt x="11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5"/>
                    <a:pt x="9" y="246"/>
                    <a:pt x="9" y="246"/>
                  </a:cubicBezTo>
                  <a:cubicBezTo>
                    <a:pt x="13" y="248"/>
                    <a:pt x="11" y="246"/>
                    <a:pt x="13" y="250"/>
                  </a:cubicBezTo>
                  <a:cubicBezTo>
                    <a:pt x="18" y="272"/>
                    <a:pt x="20" y="271"/>
                    <a:pt x="22" y="277"/>
                  </a:cubicBezTo>
                  <a:cubicBezTo>
                    <a:pt x="22" y="280"/>
                    <a:pt x="22" y="280"/>
                    <a:pt x="23" y="283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26" y="288"/>
                    <a:pt x="29" y="288"/>
                    <a:pt x="32" y="292"/>
                  </a:cubicBezTo>
                  <a:cubicBezTo>
                    <a:pt x="35" y="298"/>
                    <a:pt x="37" y="304"/>
                    <a:pt x="40" y="309"/>
                  </a:cubicBezTo>
                  <a:cubicBezTo>
                    <a:pt x="41" y="311"/>
                    <a:pt x="41" y="311"/>
                    <a:pt x="42" y="313"/>
                  </a:cubicBezTo>
                  <a:cubicBezTo>
                    <a:pt x="43" y="317"/>
                    <a:pt x="43" y="316"/>
                    <a:pt x="44" y="318"/>
                  </a:cubicBezTo>
                  <a:cubicBezTo>
                    <a:pt x="45" y="320"/>
                    <a:pt x="45" y="321"/>
                    <a:pt x="47" y="322"/>
                  </a:cubicBezTo>
                  <a:cubicBezTo>
                    <a:pt x="47" y="327"/>
                    <a:pt x="51" y="332"/>
                    <a:pt x="54" y="335"/>
                  </a:cubicBezTo>
                  <a:cubicBezTo>
                    <a:pt x="58" y="342"/>
                    <a:pt x="58" y="342"/>
                    <a:pt x="58" y="342"/>
                  </a:cubicBezTo>
                  <a:cubicBezTo>
                    <a:pt x="58" y="342"/>
                    <a:pt x="58" y="343"/>
                    <a:pt x="58" y="34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8"/>
                    <a:pt x="62" y="352"/>
                    <a:pt x="64" y="355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81" y="384"/>
                    <a:pt x="82" y="390"/>
                    <a:pt x="84" y="394"/>
                  </a:cubicBezTo>
                  <a:cubicBezTo>
                    <a:pt x="88" y="401"/>
                    <a:pt x="88" y="401"/>
                    <a:pt x="88" y="401"/>
                  </a:cubicBezTo>
                  <a:cubicBezTo>
                    <a:pt x="91" y="406"/>
                    <a:pt x="93" y="412"/>
                    <a:pt x="98" y="413"/>
                  </a:cubicBezTo>
                  <a:cubicBezTo>
                    <a:pt x="98" y="408"/>
                    <a:pt x="96" y="405"/>
                    <a:pt x="96" y="398"/>
                  </a:cubicBezTo>
                  <a:cubicBezTo>
                    <a:pt x="99" y="399"/>
                    <a:pt x="98" y="398"/>
                    <a:pt x="99" y="400"/>
                  </a:cubicBezTo>
                  <a:cubicBezTo>
                    <a:pt x="102" y="409"/>
                    <a:pt x="106" y="424"/>
                    <a:pt x="110" y="429"/>
                  </a:cubicBezTo>
                  <a:cubicBezTo>
                    <a:pt x="111" y="425"/>
                    <a:pt x="112" y="423"/>
                    <a:pt x="114" y="420"/>
                  </a:cubicBezTo>
                  <a:cubicBezTo>
                    <a:pt x="115" y="421"/>
                    <a:pt x="114" y="420"/>
                    <a:pt x="115" y="422"/>
                  </a:cubicBezTo>
                  <a:cubicBezTo>
                    <a:pt x="117" y="427"/>
                    <a:pt x="116" y="427"/>
                    <a:pt x="119" y="430"/>
                  </a:cubicBezTo>
                  <a:cubicBezTo>
                    <a:pt x="121" y="432"/>
                    <a:pt x="119" y="432"/>
                    <a:pt x="121" y="434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27" y="432"/>
                    <a:pt x="130" y="431"/>
                    <a:pt x="129" y="427"/>
                  </a:cubicBezTo>
                  <a:cubicBezTo>
                    <a:pt x="128" y="424"/>
                    <a:pt x="126" y="425"/>
                    <a:pt x="126" y="421"/>
                  </a:cubicBezTo>
                  <a:cubicBezTo>
                    <a:pt x="125" y="410"/>
                    <a:pt x="125" y="416"/>
                    <a:pt x="124" y="406"/>
                  </a:cubicBezTo>
                  <a:cubicBezTo>
                    <a:pt x="123" y="405"/>
                    <a:pt x="123" y="402"/>
                    <a:pt x="122" y="400"/>
                  </a:cubicBezTo>
                  <a:cubicBezTo>
                    <a:pt x="118" y="379"/>
                    <a:pt x="118" y="379"/>
                    <a:pt x="118" y="379"/>
                  </a:cubicBezTo>
                  <a:cubicBezTo>
                    <a:pt x="117" y="378"/>
                    <a:pt x="118" y="376"/>
                    <a:pt x="117" y="371"/>
                  </a:cubicBezTo>
                  <a:cubicBezTo>
                    <a:pt x="115" y="366"/>
                    <a:pt x="115" y="366"/>
                    <a:pt x="115" y="366"/>
                  </a:cubicBezTo>
                  <a:cubicBezTo>
                    <a:pt x="115" y="364"/>
                    <a:pt x="115" y="364"/>
                    <a:pt x="115" y="363"/>
                  </a:cubicBezTo>
                  <a:cubicBezTo>
                    <a:pt x="111" y="342"/>
                    <a:pt x="111" y="342"/>
                    <a:pt x="111" y="342"/>
                  </a:cubicBezTo>
                  <a:cubicBezTo>
                    <a:pt x="109" y="337"/>
                    <a:pt x="111" y="337"/>
                    <a:pt x="112" y="336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9" y="361"/>
                    <a:pt x="119" y="367"/>
                    <a:pt x="121" y="374"/>
                  </a:cubicBezTo>
                  <a:cubicBezTo>
                    <a:pt x="123" y="384"/>
                    <a:pt x="123" y="384"/>
                    <a:pt x="123" y="384"/>
                  </a:cubicBezTo>
                  <a:cubicBezTo>
                    <a:pt x="124" y="392"/>
                    <a:pt x="124" y="390"/>
                    <a:pt x="126" y="394"/>
                  </a:cubicBezTo>
                  <a:cubicBezTo>
                    <a:pt x="126" y="395"/>
                    <a:pt x="127" y="397"/>
                    <a:pt x="127" y="398"/>
                  </a:cubicBezTo>
                  <a:cubicBezTo>
                    <a:pt x="128" y="402"/>
                    <a:pt x="128" y="409"/>
                    <a:pt x="132" y="409"/>
                  </a:cubicBezTo>
                  <a:cubicBezTo>
                    <a:pt x="131" y="403"/>
                    <a:pt x="131" y="405"/>
                    <a:pt x="131" y="398"/>
                  </a:cubicBezTo>
                  <a:cubicBezTo>
                    <a:pt x="136" y="400"/>
                    <a:pt x="136" y="400"/>
                    <a:pt x="136" y="400"/>
                  </a:cubicBezTo>
                  <a:cubicBezTo>
                    <a:pt x="136" y="408"/>
                    <a:pt x="136" y="427"/>
                    <a:pt x="139" y="434"/>
                  </a:cubicBezTo>
                  <a:cubicBezTo>
                    <a:pt x="141" y="438"/>
                    <a:pt x="139" y="437"/>
                    <a:pt x="143" y="440"/>
                  </a:cubicBezTo>
                  <a:cubicBezTo>
                    <a:pt x="143" y="444"/>
                    <a:pt x="143" y="440"/>
                    <a:pt x="143" y="445"/>
                  </a:cubicBezTo>
                  <a:cubicBezTo>
                    <a:pt x="147" y="442"/>
                    <a:pt x="145" y="441"/>
                    <a:pt x="152" y="442"/>
                  </a:cubicBezTo>
                  <a:cubicBezTo>
                    <a:pt x="151" y="436"/>
                    <a:pt x="152" y="441"/>
                    <a:pt x="150" y="437"/>
                  </a:cubicBezTo>
                  <a:cubicBezTo>
                    <a:pt x="151" y="435"/>
                    <a:pt x="152" y="433"/>
                    <a:pt x="152" y="431"/>
                  </a:cubicBezTo>
                  <a:cubicBezTo>
                    <a:pt x="151" y="424"/>
                    <a:pt x="150" y="429"/>
                    <a:pt x="151" y="419"/>
                  </a:cubicBezTo>
                  <a:cubicBezTo>
                    <a:pt x="151" y="410"/>
                    <a:pt x="150" y="392"/>
                    <a:pt x="149" y="382"/>
                  </a:cubicBezTo>
                  <a:cubicBezTo>
                    <a:pt x="144" y="326"/>
                    <a:pt x="144" y="326"/>
                    <a:pt x="144" y="326"/>
                  </a:cubicBezTo>
                  <a:cubicBezTo>
                    <a:pt x="143" y="321"/>
                    <a:pt x="143" y="317"/>
                    <a:pt x="142" y="311"/>
                  </a:cubicBezTo>
                  <a:cubicBezTo>
                    <a:pt x="141" y="307"/>
                    <a:pt x="141" y="303"/>
                    <a:pt x="140" y="298"/>
                  </a:cubicBezTo>
                  <a:cubicBezTo>
                    <a:pt x="139" y="293"/>
                    <a:pt x="139" y="291"/>
                    <a:pt x="137" y="286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33" y="264"/>
                    <a:pt x="133" y="262"/>
                    <a:pt x="133" y="259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37"/>
                    <a:pt x="128" y="237"/>
                    <a:pt x="128" y="235"/>
                  </a:cubicBezTo>
                  <a:cubicBezTo>
                    <a:pt x="126" y="229"/>
                    <a:pt x="125" y="226"/>
                    <a:pt x="125" y="220"/>
                  </a:cubicBezTo>
                  <a:cubicBezTo>
                    <a:pt x="128" y="222"/>
                    <a:pt x="128" y="219"/>
                    <a:pt x="127" y="225"/>
                  </a:cubicBezTo>
                  <a:cubicBezTo>
                    <a:pt x="128" y="224"/>
                    <a:pt x="126" y="222"/>
                    <a:pt x="128" y="225"/>
                  </a:cubicBezTo>
                  <a:cubicBezTo>
                    <a:pt x="130" y="226"/>
                    <a:pt x="131" y="233"/>
                    <a:pt x="131" y="234"/>
                  </a:cubicBezTo>
                  <a:cubicBezTo>
                    <a:pt x="131" y="238"/>
                    <a:pt x="131" y="238"/>
                    <a:pt x="132" y="241"/>
                  </a:cubicBezTo>
                  <a:cubicBezTo>
                    <a:pt x="133" y="246"/>
                    <a:pt x="132" y="246"/>
                    <a:pt x="132" y="247"/>
                  </a:cubicBezTo>
                  <a:cubicBezTo>
                    <a:pt x="136" y="251"/>
                    <a:pt x="134" y="252"/>
                    <a:pt x="135" y="258"/>
                  </a:cubicBezTo>
                  <a:cubicBezTo>
                    <a:pt x="136" y="263"/>
                    <a:pt x="136" y="263"/>
                    <a:pt x="136" y="263"/>
                  </a:cubicBezTo>
                  <a:cubicBezTo>
                    <a:pt x="137" y="265"/>
                    <a:pt x="137" y="268"/>
                    <a:pt x="137" y="270"/>
                  </a:cubicBezTo>
                  <a:cubicBezTo>
                    <a:pt x="140" y="273"/>
                    <a:pt x="138" y="270"/>
                    <a:pt x="138" y="273"/>
                  </a:cubicBezTo>
                  <a:cubicBezTo>
                    <a:pt x="139" y="277"/>
                    <a:pt x="138" y="274"/>
                    <a:pt x="139" y="277"/>
                  </a:cubicBezTo>
                  <a:cubicBezTo>
                    <a:pt x="141" y="284"/>
                    <a:pt x="143" y="296"/>
                    <a:pt x="144" y="303"/>
                  </a:cubicBezTo>
                  <a:cubicBezTo>
                    <a:pt x="145" y="308"/>
                    <a:pt x="144" y="308"/>
                    <a:pt x="146" y="313"/>
                  </a:cubicBezTo>
                  <a:cubicBezTo>
                    <a:pt x="148" y="321"/>
                    <a:pt x="148" y="332"/>
                    <a:pt x="150" y="340"/>
                  </a:cubicBezTo>
                  <a:cubicBezTo>
                    <a:pt x="151" y="345"/>
                    <a:pt x="151" y="355"/>
                    <a:pt x="152" y="360"/>
                  </a:cubicBezTo>
                  <a:cubicBezTo>
                    <a:pt x="153" y="362"/>
                    <a:pt x="153" y="377"/>
                    <a:pt x="153" y="380"/>
                  </a:cubicBezTo>
                  <a:cubicBezTo>
                    <a:pt x="153" y="384"/>
                    <a:pt x="153" y="388"/>
                    <a:pt x="153" y="390"/>
                  </a:cubicBezTo>
                  <a:cubicBezTo>
                    <a:pt x="153" y="392"/>
                    <a:pt x="154" y="397"/>
                    <a:pt x="154" y="399"/>
                  </a:cubicBezTo>
                  <a:cubicBezTo>
                    <a:pt x="154" y="401"/>
                    <a:pt x="153" y="405"/>
                    <a:pt x="153" y="407"/>
                  </a:cubicBezTo>
                  <a:lnTo>
                    <a:pt x="155" y="4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2" name="Freeform 7"/>
            <p:cNvSpPr>
              <a:spLocks noEditPoints="1"/>
            </p:cNvSpPr>
            <p:nvPr/>
          </p:nvSpPr>
          <p:spPr bwMode="auto">
            <a:xfrm>
              <a:off x="346" y="3628"/>
              <a:ext cx="240" cy="566"/>
            </a:xfrm>
            <a:custGeom>
              <a:avLst/>
              <a:gdLst>
                <a:gd name="T0" fmla="*/ 177 w 187"/>
                <a:gd name="T1" fmla="*/ 365 h 440"/>
                <a:gd name="T2" fmla="*/ 111 w 187"/>
                <a:gd name="T3" fmla="*/ 359 h 440"/>
                <a:gd name="T4" fmla="*/ 107 w 187"/>
                <a:gd name="T5" fmla="*/ 346 h 440"/>
                <a:gd name="T6" fmla="*/ 180 w 187"/>
                <a:gd name="T7" fmla="*/ 309 h 440"/>
                <a:gd name="T8" fmla="*/ 154 w 187"/>
                <a:gd name="T9" fmla="*/ 288 h 440"/>
                <a:gd name="T10" fmla="*/ 114 w 187"/>
                <a:gd name="T11" fmla="*/ 212 h 440"/>
                <a:gd name="T12" fmla="*/ 113 w 187"/>
                <a:gd name="T13" fmla="*/ 176 h 440"/>
                <a:gd name="T14" fmla="*/ 110 w 187"/>
                <a:gd name="T15" fmla="*/ 145 h 440"/>
                <a:gd name="T16" fmla="*/ 75 w 187"/>
                <a:gd name="T17" fmla="*/ 123 h 440"/>
                <a:gd name="T18" fmla="*/ 75 w 187"/>
                <a:gd name="T19" fmla="*/ 147 h 440"/>
                <a:gd name="T20" fmla="*/ 73 w 187"/>
                <a:gd name="T21" fmla="*/ 110 h 440"/>
                <a:gd name="T22" fmla="*/ 41 w 187"/>
                <a:gd name="T23" fmla="*/ 23 h 440"/>
                <a:gd name="T24" fmla="*/ 60 w 187"/>
                <a:gd name="T25" fmla="*/ 5 h 440"/>
                <a:gd name="T26" fmla="*/ 43 w 187"/>
                <a:gd name="T27" fmla="*/ 5 h 440"/>
                <a:gd name="T28" fmla="*/ 32 w 187"/>
                <a:gd name="T29" fmla="*/ 17 h 440"/>
                <a:gd name="T30" fmla="*/ 26 w 187"/>
                <a:gd name="T31" fmla="*/ 11 h 440"/>
                <a:gd name="T32" fmla="*/ 11 w 187"/>
                <a:gd name="T33" fmla="*/ 30 h 440"/>
                <a:gd name="T34" fmla="*/ 4 w 187"/>
                <a:gd name="T35" fmla="*/ 50 h 440"/>
                <a:gd name="T36" fmla="*/ 1 w 187"/>
                <a:gd name="T37" fmla="*/ 87 h 440"/>
                <a:gd name="T38" fmla="*/ 5 w 187"/>
                <a:gd name="T39" fmla="*/ 171 h 440"/>
                <a:gd name="T40" fmla="*/ 5 w 187"/>
                <a:gd name="T41" fmla="*/ 212 h 440"/>
                <a:gd name="T42" fmla="*/ 13 w 187"/>
                <a:gd name="T43" fmla="*/ 238 h 440"/>
                <a:gd name="T44" fmla="*/ 26 w 187"/>
                <a:gd name="T45" fmla="*/ 275 h 440"/>
                <a:gd name="T46" fmla="*/ 42 w 187"/>
                <a:gd name="T47" fmla="*/ 306 h 440"/>
                <a:gd name="T48" fmla="*/ 68 w 187"/>
                <a:gd name="T49" fmla="*/ 346 h 440"/>
                <a:gd name="T50" fmla="*/ 101 w 187"/>
                <a:gd name="T51" fmla="*/ 399 h 440"/>
                <a:gd name="T52" fmla="*/ 114 w 187"/>
                <a:gd name="T53" fmla="*/ 410 h 440"/>
                <a:gd name="T54" fmla="*/ 115 w 187"/>
                <a:gd name="T55" fmla="*/ 395 h 440"/>
                <a:gd name="T56" fmla="*/ 128 w 187"/>
                <a:gd name="T57" fmla="*/ 401 h 440"/>
                <a:gd name="T58" fmla="*/ 136 w 187"/>
                <a:gd name="T59" fmla="*/ 418 h 440"/>
                <a:gd name="T60" fmla="*/ 145 w 187"/>
                <a:gd name="T61" fmla="*/ 428 h 440"/>
                <a:gd name="T62" fmla="*/ 151 w 187"/>
                <a:gd name="T63" fmla="*/ 358 h 440"/>
                <a:gd name="T64" fmla="*/ 154 w 187"/>
                <a:gd name="T65" fmla="*/ 316 h 440"/>
                <a:gd name="T66" fmla="*/ 163 w 187"/>
                <a:gd name="T67" fmla="*/ 395 h 440"/>
                <a:gd name="T68" fmla="*/ 172 w 187"/>
                <a:gd name="T69" fmla="*/ 430 h 440"/>
                <a:gd name="T70" fmla="*/ 180 w 187"/>
                <a:gd name="T71" fmla="*/ 368 h 440"/>
                <a:gd name="T72" fmla="*/ 181 w 187"/>
                <a:gd name="T73" fmla="*/ 382 h 440"/>
                <a:gd name="T74" fmla="*/ 186 w 187"/>
                <a:gd name="T75" fmla="*/ 360 h 440"/>
                <a:gd name="T76" fmla="*/ 183 w 187"/>
                <a:gd name="T77" fmla="*/ 311 h 440"/>
                <a:gd name="T78" fmla="*/ 177 w 187"/>
                <a:gd name="T79" fmla="*/ 291 h 440"/>
                <a:gd name="T80" fmla="*/ 173 w 187"/>
                <a:gd name="T81" fmla="*/ 231 h 440"/>
                <a:gd name="T82" fmla="*/ 158 w 187"/>
                <a:gd name="T83" fmla="*/ 164 h 440"/>
                <a:gd name="T84" fmla="*/ 153 w 187"/>
                <a:gd name="T85" fmla="*/ 164 h 440"/>
                <a:gd name="T86" fmla="*/ 151 w 187"/>
                <a:gd name="T87" fmla="*/ 168 h 440"/>
                <a:gd name="T88" fmla="*/ 158 w 187"/>
                <a:gd name="T89" fmla="*/ 194 h 440"/>
                <a:gd name="T90" fmla="*/ 167 w 187"/>
                <a:gd name="T91" fmla="*/ 251 h 440"/>
                <a:gd name="T92" fmla="*/ 177 w 187"/>
                <a:gd name="T93" fmla="*/ 334 h 440"/>
                <a:gd name="T94" fmla="*/ 174 w 187"/>
                <a:gd name="T95" fmla="*/ 341 h 440"/>
                <a:gd name="T96" fmla="*/ 158 w 187"/>
                <a:gd name="T97" fmla="*/ 230 h 440"/>
                <a:gd name="T98" fmla="*/ 139 w 187"/>
                <a:gd name="T99" fmla="*/ 155 h 440"/>
                <a:gd name="T100" fmla="*/ 137 w 187"/>
                <a:gd name="T101" fmla="*/ 145 h 440"/>
                <a:gd name="T102" fmla="*/ 116 w 187"/>
                <a:gd name="T103" fmla="*/ 115 h 440"/>
                <a:gd name="T104" fmla="*/ 94 w 187"/>
                <a:gd name="T105" fmla="*/ 58 h 440"/>
                <a:gd name="T106" fmla="*/ 91 w 187"/>
                <a:gd name="T107" fmla="*/ 102 h 440"/>
                <a:gd name="T108" fmla="*/ 78 w 187"/>
                <a:gd name="T109" fmla="*/ 42 h 440"/>
                <a:gd name="T110" fmla="*/ 64 w 187"/>
                <a:gd name="T111" fmla="*/ 1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40">
                  <a:moveTo>
                    <a:pt x="142" y="384"/>
                  </a:moveTo>
                  <a:cubicBezTo>
                    <a:pt x="143" y="387"/>
                    <a:pt x="143" y="387"/>
                    <a:pt x="143" y="387"/>
                  </a:cubicBezTo>
                  <a:lnTo>
                    <a:pt x="142" y="384"/>
                  </a:lnTo>
                  <a:close/>
                  <a:moveTo>
                    <a:pt x="177" y="358"/>
                  </a:moveTo>
                  <a:cubicBezTo>
                    <a:pt x="178" y="359"/>
                    <a:pt x="178" y="356"/>
                    <a:pt x="178" y="361"/>
                  </a:cubicBezTo>
                  <a:cubicBezTo>
                    <a:pt x="178" y="367"/>
                    <a:pt x="178" y="363"/>
                    <a:pt x="177" y="365"/>
                  </a:cubicBezTo>
                  <a:cubicBezTo>
                    <a:pt x="176" y="364"/>
                    <a:pt x="175" y="365"/>
                    <a:pt x="175" y="361"/>
                  </a:cubicBezTo>
                  <a:cubicBezTo>
                    <a:pt x="175" y="358"/>
                    <a:pt x="175" y="360"/>
                    <a:pt x="177" y="358"/>
                  </a:cubicBezTo>
                  <a:close/>
                  <a:moveTo>
                    <a:pt x="111" y="359"/>
                  </a:moveTo>
                  <a:cubicBezTo>
                    <a:pt x="112" y="361"/>
                    <a:pt x="112" y="359"/>
                    <a:pt x="112" y="361"/>
                  </a:cubicBezTo>
                  <a:cubicBezTo>
                    <a:pt x="112" y="362"/>
                    <a:pt x="112" y="363"/>
                    <a:pt x="112" y="364"/>
                  </a:cubicBezTo>
                  <a:cubicBezTo>
                    <a:pt x="111" y="363"/>
                    <a:pt x="110" y="361"/>
                    <a:pt x="111" y="359"/>
                  </a:cubicBezTo>
                  <a:close/>
                  <a:moveTo>
                    <a:pt x="101" y="317"/>
                  </a:moveTo>
                  <a:cubicBezTo>
                    <a:pt x="101" y="317"/>
                    <a:pt x="102" y="317"/>
                    <a:pt x="102" y="318"/>
                  </a:cubicBezTo>
                  <a:cubicBezTo>
                    <a:pt x="102" y="318"/>
                    <a:pt x="102" y="317"/>
                    <a:pt x="104" y="325"/>
                  </a:cubicBezTo>
                  <a:cubicBezTo>
                    <a:pt x="106" y="330"/>
                    <a:pt x="106" y="330"/>
                    <a:pt x="106" y="330"/>
                  </a:cubicBezTo>
                  <a:cubicBezTo>
                    <a:pt x="107" y="333"/>
                    <a:pt x="111" y="349"/>
                    <a:pt x="110" y="353"/>
                  </a:cubicBezTo>
                  <a:cubicBezTo>
                    <a:pt x="107" y="352"/>
                    <a:pt x="110" y="355"/>
                    <a:pt x="107" y="346"/>
                  </a:cubicBezTo>
                  <a:cubicBezTo>
                    <a:pt x="106" y="341"/>
                    <a:pt x="107" y="344"/>
                    <a:pt x="106" y="341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2" y="323"/>
                    <a:pt x="101" y="320"/>
                    <a:pt x="101" y="317"/>
                  </a:cubicBezTo>
                  <a:close/>
                  <a:moveTo>
                    <a:pt x="180" y="303"/>
                  </a:moveTo>
                  <a:cubicBezTo>
                    <a:pt x="180" y="304"/>
                    <a:pt x="180" y="301"/>
                    <a:pt x="180" y="306"/>
                  </a:cubicBezTo>
                  <a:cubicBezTo>
                    <a:pt x="180" y="309"/>
                    <a:pt x="180" y="308"/>
                    <a:pt x="180" y="309"/>
                  </a:cubicBezTo>
                  <a:cubicBezTo>
                    <a:pt x="179" y="308"/>
                    <a:pt x="178" y="308"/>
                    <a:pt x="178" y="306"/>
                  </a:cubicBezTo>
                  <a:cubicBezTo>
                    <a:pt x="178" y="300"/>
                    <a:pt x="178" y="304"/>
                    <a:pt x="180" y="303"/>
                  </a:cubicBezTo>
                  <a:close/>
                  <a:moveTo>
                    <a:pt x="154" y="288"/>
                  </a:moveTo>
                  <a:cubicBezTo>
                    <a:pt x="153" y="286"/>
                    <a:pt x="153" y="284"/>
                    <a:pt x="153" y="280"/>
                  </a:cubicBezTo>
                  <a:cubicBezTo>
                    <a:pt x="153" y="281"/>
                    <a:pt x="154" y="283"/>
                    <a:pt x="154" y="284"/>
                  </a:cubicBezTo>
                  <a:cubicBezTo>
                    <a:pt x="155" y="288"/>
                    <a:pt x="154" y="286"/>
                    <a:pt x="154" y="288"/>
                  </a:cubicBezTo>
                  <a:close/>
                  <a:moveTo>
                    <a:pt x="114" y="212"/>
                  </a:moveTo>
                  <a:cubicBezTo>
                    <a:pt x="114" y="214"/>
                    <a:pt x="114" y="212"/>
                    <a:pt x="114" y="214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3"/>
                    <a:pt x="115" y="223"/>
                    <a:pt x="114" y="224"/>
                  </a:cubicBezTo>
                  <a:cubicBezTo>
                    <a:pt x="114" y="219"/>
                    <a:pt x="111" y="216"/>
                    <a:pt x="113" y="210"/>
                  </a:cubicBezTo>
                  <a:cubicBezTo>
                    <a:pt x="114" y="211"/>
                    <a:pt x="113" y="209"/>
                    <a:pt x="114" y="212"/>
                  </a:cubicBezTo>
                  <a:close/>
                  <a:moveTo>
                    <a:pt x="84" y="190"/>
                  </a:moveTo>
                  <a:cubicBezTo>
                    <a:pt x="85" y="191"/>
                    <a:pt x="85" y="192"/>
                    <a:pt x="85" y="195"/>
                  </a:cubicBezTo>
                  <a:cubicBezTo>
                    <a:pt x="84" y="193"/>
                    <a:pt x="83" y="192"/>
                    <a:pt x="84" y="190"/>
                  </a:cubicBezTo>
                  <a:close/>
                  <a:moveTo>
                    <a:pt x="113" y="209"/>
                  </a:moveTo>
                  <a:cubicBezTo>
                    <a:pt x="112" y="198"/>
                    <a:pt x="108" y="180"/>
                    <a:pt x="110" y="172"/>
                  </a:cubicBezTo>
                  <a:cubicBezTo>
                    <a:pt x="113" y="173"/>
                    <a:pt x="112" y="171"/>
                    <a:pt x="113" y="176"/>
                  </a:cubicBezTo>
                  <a:cubicBezTo>
                    <a:pt x="114" y="182"/>
                    <a:pt x="113" y="205"/>
                    <a:pt x="113" y="209"/>
                  </a:cubicBezTo>
                  <a:close/>
                  <a:moveTo>
                    <a:pt x="110" y="170"/>
                  </a:moveTo>
                  <a:cubicBezTo>
                    <a:pt x="109" y="164"/>
                    <a:pt x="107" y="144"/>
                    <a:pt x="108" y="137"/>
                  </a:cubicBezTo>
                  <a:cubicBezTo>
                    <a:pt x="108" y="131"/>
                    <a:pt x="104" y="121"/>
                    <a:pt x="111" y="122"/>
                  </a:cubicBezTo>
                  <a:cubicBezTo>
                    <a:pt x="110" y="129"/>
                    <a:pt x="112" y="121"/>
                    <a:pt x="111" y="134"/>
                  </a:cubicBezTo>
                  <a:cubicBezTo>
                    <a:pt x="111" y="139"/>
                    <a:pt x="111" y="140"/>
                    <a:pt x="110" y="145"/>
                  </a:cubicBezTo>
                  <a:cubicBezTo>
                    <a:pt x="111" y="165"/>
                    <a:pt x="111" y="165"/>
                    <a:pt x="111" y="165"/>
                  </a:cubicBezTo>
                  <a:cubicBezTo>
                    <a:pt x="111" y="166"/>
                    <a:pt x="111" y="167"/>
                    <a:pt x="111" y="168"/>
                  </a:cubicBezTo>
                  <a:cubicBezTo>
                    <a:pt x="111" y="171"/>
                    <a:pt x="111" y="169"/>
                    <a:pt x="110" y="171"/>
                  </a:cubicBezTo>
                  <a:lnTo>
                    <a:pt x="110" y="170"/>
                  </a:lnTo>
                  <a:close/>
                  <a:moveTo>
                    <a:pt x="73" y="110"/>
                  </a:moveTo>
                  <a:cubicBezTo>
                    <a:pt x="74" y="115"/>
                    <a:pt x="74" y="118"/>
                    <a:pt x="75" y="123"/>
                  </a:cubicBezTo>
                  <a:cubicBezTo>
                    <a:pt x="77" y="134"/>
                    <a:pt x="77" y="130"/>
                    <a:pt x="78" y="136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0" y="147"/>
                    <a:pt x="80" y="153"/>
                    <a:pt x="80" y="156"/>
                  </a:cubicBezTo>
                  <a:cubicBezTo>
                    <a:pt x="78" y="154"/>
                    <a:pt x="79" y="155"/>
                    <a:pt x="78" y="152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75" y="147"/>
                    <a:pt x="75" y="147"/>
                  </a:cubicBezTo>
                  <a:cubicBezTo>
                    <a:pt x="73" y="140"/>
                    <a:pt x="74" y="132"/>
                    <a:pt x="72" y="12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6"/>
                    <a:pt x="66" y="66"/>
                    <a:pt x="67" y="6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93"/>
                    <a:pt x="72" y="102"/>
                    <a:pt x="74" y="110"/>
                  </a:cubicBezTo>
                  <a:lnTo>
                    <a:pt x="73" y="110"/>
                  </a:lnTo>
                  <a:close/>
                  <a:moveTo>
                    <a:pt x="65" y="40"/>
                  </a:moveTo>
                  <a:cubicBezTo>
                    <a:pt x="68" y="45"/>
                    <a:pt x="65" y="42"/>
                    <a:pt x="64" y="43"/>
                  </a:cubicBezTo>
                  <a:lnTo>
                    <a:pt x="65" y="40"/>
                  </a:lnTo>
                  <a:close/>
                  <a:moveTo>
                    <a:pt x="38" y="17"/>
                  </a:moveTo>
                  <a:cubicBezTo>
                    <a:pt x="39" y="16"/>
                    <a:pt x="40" y="15"/>
                    <a:pt x="41" y="14"/>
                  </a:cubicBezTo>
                  <a:cubicBezTo>
                    <a:pt x="40" y="19"/>
                    <a:pt x="40" y="19"/>
                    <a:pt x="41" y="23"/>
                  </a:cubicBezTo>
                  <a:cubicBezTo>
                    <a:pt x="38" y="22"/>
                    <a:pt x="38" y="22"/>
                    <a:pt x="38" y="17"/>
                  </a:cubicBezTo>
                  <a:close/>
                  <a:moveTo>
                    <a:pt x="64" y="15"/>
                  </a:moveTo>
                  <a:cubicBezTo>
                    <a:pt x="64" y="15"/>
                    <a:pt x="63" y="15"/>
                    <a:pt x="63" y="13"/>
                  </a:cubicBezTo>
                  <a:cubicBezTo>
                    <a:pt x="63" y="12"/>
                    <a:pt x="63" y="11"/>
                    <a:pt x="63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4"/>
                    <a:pt x="59" y="9"/>
                    <a:pt x="60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1" y="16"/>
                    <a:pt x="56" y="38"/>
                    <a:pt x="52" y="50"/>
                  </a:cubicBezTo>
                  <a:cubicBezTo>
                    <a:pt x="51" y="42"/>
                    <a:pt x="51" y="34"/>
                    <a:pt x="50" y="27"/>
                  </a:cubicBezTo>
                  <a:cubicBezTo>
                    <a:pt x="48" y="19"/>
                    <a:pt x="48" y="11"/>
                    <a:pt x="48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4" y="6"/>
                    <a:pt x="35" y="6"/>
                    <a:pt x="34" y="7"/>
                  </a:cubicBezTo>
                  <a:cubicBezTo>
                    <a:pt x="34" y="10"/>
                    <a:pt x="35" y="12"/>
                    <a:pt x="33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27" y="24"/>
                    <a:pt x="34" y="17"/>
                    <a:pt x="30" y="20"/>
                  </a:cubicBezTo>
                  <a:cubicBezTo>
                    <a:pt x="29" y="15"/>
                    <a:pt x="31" y="9"/>
                    <a:pt x="29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9"/>
                    <a:pt x="27" y="9"/>
                    <a:pt x="26" y="11"/>
                  </a:cubicBezTo>
                  <a:cubicBezTo>
                    <a:pt x="24" y="14"/>
                    <a:pt x="24" y="14"/>
                    <a:pt x="2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21"/>
                    <a:pt x="17" y="25"/>
                    <a:pt x="14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4" y="22"/>
                    <a:pt x="12" y="21"/>
                  </a:cubicBezTo>
                  <a:cubicBezTo>
                    <a:pt x="11" y="24"/>
                    <a:pt x="11" y="27"/>
                    <a:pt x="11" y="30"/>
                  </a:cubicBezTo>
                  <a:cubicBezTo>
                    <a:pt x="10" y="30"/>
                    <a:pt x="9" y="29"/>
                    <a:pt x="9" y="3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5"/>
                    <a:pt x="8" y="34"/>
                    <a:pt x="6" y="36"/>
                  </a:cubicBezTo>
                  <a:cubicBezTo>
                    <a:pt x="7" y="38"/>
                    <a:pt x="7" y="40"/>
                    <a:pt x="6" y="43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1"/>
                    <a:pt x="6" y="51"/>
                    <a:pt x="7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" y="58"/>
                    <a:pt x="2" y="60"/>
                    <a:pt x="0" y="62"/>
                  </a:cubicBezTo>
                  <a:cubicBezTo>
                    <a:pt x="2" y="66"/>
                    <a:pt x="3" y="69"/>
                    <a:pt x="2" y="7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90"/>
                    <a:pt x="2" y="93"/>
                    <a:pt x="2" y="10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9"/>
                    <a:pt x="2" y="120"/>
                    <a:pt x="1" y="120"/>
                  </a:cubicBezTo>
                  <a:cubicBezTo>
                    <a:pt x="4" y="134"/>
                    <a:pt x="2" y="133"/>
                    <a:pt x="1" y="143"/>
                  </a:cubicBezTo>
                  <a:cubicBezTo>
                    <a:pt x="0" y="152"/>
                    <a:pt x="2" y="159"/>
                    <a:pt x="2" y="167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7"/>
                    <a:pt x="7" y="187"/>
                    <a:pt x="6" y="192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6" y="200"/>
                    <a:pt x="5" y="203"/>
                    <a:pt x="7" y="206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6" y="218"/>
                    <a:pt x="7" y="219"/>
                    <a:pt x="8" y="222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1" y="227"/>
                    <a:pt x="10" y="237"/>
                    <a:pt x="10" y="240"/>
                  </a:cubicBezTo>
                  <a:cubicBezTo>
                    <a:pt x="11" y="239"/>
                    <a:pt x="11" y="239"/>
                    <a:pt x="13" y="238"/>
                  </a:cubicBezTo>
                  <a:cubicBezTo>
                    <a:pt x="12" y="244"/>
                    <a:pt x="12" y="246"/>
                    <a:pt x="16" y="250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20" y="259"/>
                    <a:pt x="20" y="264"/>
                    <a:pt x="20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3" y="273"/>
                    <a:pt x="23" y="272"/>
                    <a:pt x="25" y="275"/>
                  </a:cubicBezTo>
                  <a:cubicBezTo>
                    <a:pt x="25" y="275"/>
                    <a:pt x="26" y="275"/>
                    <a:pt x="26" y="275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3" y="290"/>
                    <a:pt x="37" y="295"/>
                    <a:pt x="38" y="300"/>
                  </a:cubicBezTo>
                  <a:cubicBezTo>
                    <a:pt x="39" y="301"/>
                    <a:pt x="39" y="301"/>
                    <a:pt x="39" y="302"/>
                  </a:cubicBezTo>
                  <a:cubicBezTo>
                    <a:pt x="40" y="305"/>
                    <a:pt x="41" y="305"/>
                    <a:pt x="42" y="306"/>
                  </a:cubicBezTo>
                  <a:cubicBezTo>
                    <a:pt x="43" y="307"/>
                    <a:pt x="43" y="307"/>
                    <a:pt x="44" y="308"/>
                  </a:cubicBezTo>
                  <a:cubicBezTo>
                    <a:pt x="45" y="310"/>
                    <a:pt x="45" y="310"/>
                    <a:pt x="46" y="312"/>
                  </a:cubicBezTo>
                  <a:cubicBezTo>
                    <a:pt x="48" y="319"/>
                    <a:pt x="48" y="314"/>
                    <a:pt x="51" y="319"/>
                  </a:cubicBezTo>
                  <a:cubicBezTo>
                    <a:pt x="53" y="323"/>
                    <a:pt x="59" y="333"/>
                    <a:pt x="58" y="337"/>
                  </a:cubicBezTo>
                  <a:cubicBezTo>
                    <a:pt x="62" y="338"/>
                    <a:pt x="62" y="340"/>
                    <a:pt x="65" y="34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0" y="348"/>
                    <a:pt x="69" y="350"/>
                    <a:pt x="72" y="352"/>
                  </a:cubicBezTo>
                  <a:cubicBezTo>
                    <a:pt x="72" y="358"/>
                    <a:pt x="72" y="358"/>
                    <a:pt x="72" y="358"/>
                  </a:cubicBezTo>
                  <a:cubicBezTo>
                    <a:pt x="74" y="360"/>
                    <a:pt x="74" y="358"/>
                    <a:pt x="75" y="359"/>
                  </a:cubicBezTo>
                  <a:cubicBezTo>
                    <a:pt x="92" y="384"/>
                    <a:pt x="92" y="384"/>
                    <a:pt x="92" y="384"/>
                  </a:cubicBezTo>
                  <a:cubicBezTo>
                    <a:pt x="96" y="388"/>
                    <a:pt x="97" y="393"/>
                    <a:pt x="102" y="394"/>
                  </a:cubicBezTo>
                  <a:cubicBezTo>
                    <a:pt x="101" y="397"/>
                    <a:pt x="101" y="396"/>
                    <a:pt x="101" y="399"/>
                  </a:cubicBezTo>
                  <a:cubicBezTo>
                    <a:pt x="105" y="399"/>
                    <a:pt x="105" y="399"/>
                    <a:pt x="105" y="399"/>
                  </a:cubicBezTo>
                  <a:cubicBezTo>
                    <a:pt x="104" y="405"/>
                    <a:pt x="104" y="405"/>
                    <a:pt x="104" y="405"/>
                  </a:cubicBezTo>
                  <a:cubicBezTo>
                    <a:pt x="107" y="403"/>
                    <a:pt x="107" y="403"/>
                    <a:pt x="107" y="403"/>
                  </a:cubicBezTo>
                  <a:cubicBezTo>
                    <a:pt x="107" y="402"/>
                    <a:pt x="108" y="403"/>
                    <a:pt x="108" y="403"/>
                  </a:cubicBezTo>
                  <a:cubicBezTo>
                    <a:pt x="107" y="405"/>
                    <a:pt x="108" y="405"/>
                    <a:pt x="110" y="407"/>
                  </a:cubicBezTo>
                  <a:cubicBezTo>
                    <a:pt x="112" y="411"/>
                    <a:pt x="109" y="410"/>
                    <a:pt x="114" y="410"/>
                  </a:cubicBezTo>
                  <a:cubicBezTo>
                    <a:pt x="114" y="406"/>
                    <a:pt x="113" y="397"/>
                    <a:pt x="111" y="393"/>
                  </a:cubicBezTo>
                  <a:cubicBezTo>
                    <a:pt x="110" y="390"/>
                    <a:pt x="111" y="394"/>
                    <a:pt x="110" y="391"/>
                  </a:cubicBezTo>
                  <a:cubicBezTo>
                    <a:pt x="107" y="375"/>
                    <a:pt x="107" y="375"/>
                    <a:pt x="107" y="375"/>
                  </a:cubicBezTo>
                  <a:cubicBezTo>
                    <a:pt x="107" y="375"/>
                    <a:pt x="108" y="375"/>
                    <a:pt x="109" y="375"/>
                  </a:cubicBezTo>
                  <a:cubicBezTo>
                    <a:pt x="110" y="375"/>
                    <a:pt x="110" y="376"/>
                    <a:pt x="110" y="377"/>
                  </a:cubicBezTo>
                  <a:cubicBezTo>
                    <a:pt x="112" y="384"/>
                    <a:pt x="114" y="389"/>
                    <a:pt x="115" y="395"/>
                  </a:cubicBezTo>
                  <a:cubicBezTo>
                    <a:pt x="116" y="398"/>
                    <a:pt x="116" y="398"/>
                    <a:pt x="117" y="401"/>
                  </a:cubicBezTo>
                  <a:cubicBezTo>
                    <a:pt x="119" y="407"/>
                    <a:pt x="119" y="407"/>
                    <a:pt x="119" y="407"/>
                  </a:cubicBezTo>
                  <a:cubicBezTo>
                    <a:pt x="120" y="412"/>
                    <a:pt x="121" y="413"/>
                    <a:pt x="122" y="419"/>
                  </a:cubicBezTo>
                  <a:cubicBezTo>
                    <a:pt x="126" y="418"/>
                    <a:pt x="127" y="422"/>
                    <a:pt x="131" y="423"/>
                  </a:cubicBezTo>
                  <a:cubicBezTo>
                    <a:pt x="127" y="413"/>
                    <a:pt x="129" y="418"/>
                    <a:pt x="130" y="412"/>
                  </a:cubicBezTo>
                  <a:cubicBezTo>
                    <a:pt x="129" y="409"/>
                    <a:pt x="129" y="405"/>
                    <a:pt x="128" y="401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88"/>
                    <a:pt x="127" y="390"/>
                    <a:pt x="128" y="389"/>
                  </a:cubicBezTo>
                  <a:cubicBezTo>
                    <a:pt x="130" y="392"/>
                    <a:pt x="132" y="398"/>
                    <a:pt x="132" y="401"/>
                  </a:cubicBezTo>
                  <a:cubicBezTo>
                    <a:pt x="133" y="406"/>
                    <a:pt x="134" y="411"/>
                    <a:pt x="134" y="416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36" y="417"/>
                    <a:pt x="136" y="418"/>
                    <a:pt x="136" y="418"/>
                  </a:cubicBezTo>
                  <a:cubicBezTo>
                    <a:pt x="135" y="421"/>
                    <a:pt x="137" y="420"/>
                    <a:pt x="136" y="426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39" y="432"/>
                    <a:pt x="140" y="434"/>
                    <a:pt x="143" y="436"/>
                  </a:cubicBezTo>
                  <a:cubicBezTo>
                    <a:pt x="143" y="436"/>
                    <a:pt x="146" y="436"/>
                    <a:pt x="142" y="433"/>
                  </a:cubicBezTo>
                  <a:cubicBezTo>
                    <a:pt x="145" y="433"/>
                    <a:pt x="145" y="433"/>
                    <a:pt x="145" y="433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51" y="427"/>
                    <a:pt x="146" y="427"/>
                    <a:pt x="151" y="425"/>
                  </a:cubicBezTo>
                  <a:cubicBezTo>
                    <a:pt x="150" y="420"/>
                    <a:pt x="151" y="422"/>
                    <a:pt x="151" y="416"/>
                  </a:cubicBezTo>
                  <a:cubicBezTo>
                    <a:pt x="151" y="416"/>
                    <a:pt x="150" y="415"/>
                    <a:pt x="149" y="414"/>
                  </a:cubicBezTo>
                  <a:cubicBezTo>
                    <a:pt x="149" y="409"/>
                    <a:pt x="149" y="409"/>
                    <a:pt x="149" y="409"/>
                  </a:cubicBezTo>
                  <a:cubicBezTo>
                    <a:pt x="151" y="411"/>
                    <a:pt x="150" y="410"/>
                    <a:pt x="153" y="410"/>
                  </a:cubicBezTo>
                  <a:cubicBezTo>
                    <a:pt x="151" y="392"/>
                    <a:pt x="152" y="375"/>
                    <a:pt x="151" y="358"/>
                  </a:cubicBezTo>
                  <a:cubicBezTo>
                    <a:pt x="150" y="305"/>
                    <a:pt x="150" y="305"/>
                    <a:pt x="150" y="305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3" y="306"/>
                    <a:pt x="153" y="309"/>
                    <a:pt x="153" y="311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3"/>
                    <a:pt x="153" y="314"/>
                    <a:pt x="154" y="314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25"/>
                    <a:pt x="154" y="334"/>
                    <a:pt x="154" y="344"/>
                  </a:cubicBezTo>
                  <a:cubicBezTo>
                    <a:pt x="155" y="347"/>
                    <a:pt x="156" y="351"/>
                    <a:pt x="156" y="354"/>
                  </a:cubicBezTo>
                  <a:cubicBezTo>
                    <a:pt x="156" y="358"/>
                    <a:pt x="155" y="365"/>
                    <a:pt x="155" y="368"/>
                  </a:cubicBezTo>
                  <a:cubicBezTo>
                    <a:pt x="155" y="371"/>
                    <a:pt x="156" y="376"/>
                    <a:pt x="156" y="380"/>
                  </a:cubicBezTo>
                  <a:cubicBezTo>
                    <a:pt x="157" y="385"/>
                    <a:pt x="158" y="402"/>
                    <a:pt x="159" y="405"/>
                  </a:cubicBezTo>
                  <a:cubicBezTo>
                    <a:pt x="163" y="403"/>
                    <a:pt x="162" y="401"/>
                    <a:pt x="163" y="395"/>
                  </a:cubicBezTo>
                  <a:cubicBezTo>
                    <a:pt x="167" y="401"/>
                    <a:pt x="165" y="407"/>
                    <a:pt x="165" y="414"/>
                  </a:cubicBezTo>
                  <a:cubicBezTo>
                    <a:pt x="163" y="415"/>
                    <a:pt x="164" y="414"/>
                    <a:pt x="164" y="418"/>
                  </a:cubicBezTo>
                  <a:cubicBezTo>
                    <a:pt x="164" y="422"/>
                    <a:pt x="166" y="427"/>
                    <a:pt x="165" y="431"/>
                  </a:cubicBezTo>
                  <a:cubicBezTo>
                    <a:pt x="165" y="433"/>
                    <a:pt x="165" y="432"/>
                    <a:pt x="164" y="435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9" y="436"/>
                    <a:pt x="167" y="433"/>
                    <a:pt x="172" y="430"/>
                  </a:cubicBezTo>
                  <a:cubicBezTo>
                    <a:pt x="170" y="426"/>
                    <a:pt x="171" y="427"/>
                    <a:pt x="170" y="423"/>
                  </a:cubicBezTo>
                  <a:cubicBezTo>
                    <a:pt x="170" y="420"/>
                    <a:pt x="169" y="421"/>
                    <a:pt x="170" y="418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3" y="376"/>
                    <a:pt x="171" y="376"/>
                    <a:pt x="173" y="371"/>
                  </a:cubicBezTo>
                  <a:cubicBezTo>
                    <a:pt x="173" y="371"/>
                    <a:pt x="175" y="368"/>
                    <a:pt x="175" y="368"/>
                  </a:cubicBezTo>
                  <a:cubicBezTo>
                    <a:pt x="177" y="367"/>
                    <a:pt x="178" y="368"/>
                    <a:pt x="180" y="368"/>
                  </a:cubicBezTo>
                  <a:cubicBezTo>
                    <a:pt x="180" y="373"/>
                    <a:pt x="180" y="375"/>
                    <a:pt x="181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6"/>
                    <a:pt x="180" y="386"/>
                    <a:pt x="180" y="388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181" y="390"/>
                    <a:pt x="182" y="389"/>
                    <a:pt x="183" y="387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3" y="377"/>
                    <a:pt x="185" y="367"/>
                    <a:pt x="186" y="360"/>
                  </a:cubicBezTo>
                  <a:cubicBezTo>
                    <a:pt x="186" y="356"/>
                    <a:pt x="185" y="352"/>
                    <a:pt x="186" y="347"/>
                  </a:cubicBezTo>
                  <a:cubicBezTo>
                    <a:pt x="186" y="342"/>
                    <a:pt x="185" y="339"/>
                    <a:pt x="187" y="33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5" y="320"/>
                    <a:pt x="182" y="319"/>
                    <a:pt x="183" y="313"/>
                  </a:cubicBezTo>
                  <a:cubicBezTo>
                    <a:pt x="183" y="313"/>
                    <a:pt x="183" y="312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08"/>
                    <a:pt x="183" y="305"/>
                    <a:pt x="181" y="302"/>
                  </a:cubicBezTo>
                  <a:cubicBezTo>
                    <a:pt x="182" y="300"/>
                    <a:pt x="182" y="298"/>
                    <a:pt x="183" y="295"/>
                  </a:cubicBezTo>
                  <a:cubicBezTo>
                    <a:pt x="181" y="293"/>
                    <a:pt x="181" y="293"/>
                    <a:pt x="181" y="293"/>
                  </a:cubicBezTo>
                  <a:cubicBezTo>
                    <a:pt x="181" y="292"/>
                    <a:pt x="180" y="292"/>
                    <a:pt x="180" y="292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7" y="295"/>
                    <a:pt x="178" y="297"/>
                    <a:pt x="177" y="291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6" y="270"/>
                    <a:pt x="175" y="266"/>
                    <a:pt x="176" y="260"/>
                  </a:cubicBezTo>
                  <a:cubicBezTo>
                    <a:pt x="177" y="255"/>
                    <a:pt x="175" y="265"/>
                    <a:pt x="177" y="258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2" y="243"/>
                    <a:pt x="175" y="241"/>
                    <a:pt x="173" y="231"/>
                  </a:cubicBezTo>
                  <a:cubicBezTo>
                    <a:pt x="172" y="227"/>
                    <a:pt x="170" y="219"/>
                    <a:pt x="170" y="214"/>
                  </a:cubicBezTo>
                  <a:cubicBezTo>
                    <a:pt x="166" y="211"/>
                    <a:pt x="168" y="207"/>
                    <a:pt x="167" y="204"/>
                  </a:cubicBezTo>
                  <a:cubicBezTo>
                    <a:pt x="167" y="203"/>
                    <a:pt x="159" y="194"/>
                    <a:pt x="168" y="193"/>
                  </a:cubicBezTo>
                  <a:cubicBezTo>
                    <a:pt x="170" y="189"/>
                    <a:pt x="169" y="188"/>
                    <a:pt x="169" y="185"/>
                  </a:cubicBezTo>
                  <a:cubicBezTo>
                    <a:pt x="166" y="185"/>
                    <a:pt x="165" y="186"/>
                    <a:pt x="165" y="190"/>
                  </a:cubicBezTo>
                  <a:cubicBezTo>
                    <a:pt x="162" y="187"/>
                    <a:pt x="159" y="170"/>
                    <a:pt x="158" y="164"/>
                  </a:cubicBezTo>
                  <a:cubicBezTo>
                    <a:pt x="157" y="160"/>
                    <a:pt x="158" y="158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2"/>
                    <a:pt x="155" y="162"/>
                    <a:pt x="154" y="163"/>
                  </a:cubicBezTo>
                  <a:cubicBezTo>
                    <a:pt x="154" y="163"/>
                    <a:pt x="153" y="164"/>
                    <a:pt x="153" y="163"/>
                  </a:cubicBezTo>
                  <a:cubicBezTo>
                    <a:pt x="153" y="163"/>
                    <a:pt x="153" y="164"/>
                    <a:pt x="153" y="164"/>
                  </a:cubicBezTo>
                  <a:cubicBezTo>
                    <a:pt x="149" y="165"/>
                    <a:pt x="153" y="162"/>
                    <a:pt x="148" y="162"/>
                  </a:cubicBezTo>
                  <a:cubicBezTo>
                    <a:pt x="148" y="162"/>
                    <a:pt x="147" y="162"/>
                    <a:pt x="147" y="162"/>
                  </a:cubicBezTo>
                  <a:cubicBezTo>
                    <a:pt x="147" y="162"/>
                    <a:pt x="146" y="162"/>
                    <a:pt x="146" y="163"/>
                  </a:cubicBezTo>
                  <a:cubicBezTo>
                    <a:pt x="148" y="166"/>
                    <a:pt x="145" y="163"/>
                    <a:pt x="149" y="166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2" y="170"/>
                    <a:pt x="152" y="171"/>
                    <a:pt x="152" y="171"/>
                  </a:cubicBezTo>
                  <a:cubicBezTo>
                    <a:pt x="153" y="173"/>
                    <a:pt x="152" y="171"/>
                    <a:pt x="153" y="173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83"/>
                    <a:pt x="156" y="185"/>
                    <a:pt x="157" y="189"/>
                  </a:cubicBezTo>
                  <a:cubicBezTo>
                    <a:pt x="157" y="192"/>
                    <a:pt x="157" y="191"/>
                    <a:pt x="158" y="194"/>
                  </a:cubicBezTo>
                  <a:cubicBezTo>
                    <a:pt x="161" y="207"/>
                    <a:pt x="161" y="207"/>
                    <a:pt x="161" y="207"/>
                  </a:cubicBezTo>
                  <a:cubicBezTo>
                    <a:pt x="162" y="212"/>
                    <a:pt x="161" y="211"/>
                    <a:pt x="162" y="217"/>
                  </a:cubicBezTo>
                  <a:cubicBezTo>
                    <a:pt x="164" y="221"/>
                    <a:pt x="162" y="223"/>
                    <a:pt x="163" y="227"/>
                  </a:cubicBezTo>
                  <a:cubicBezTo>
                    <a:pt x="164" y="231"/>
                    <a:pt x="165" y="231"/>
                    <a:pt x="165" y="237"/>
                  </a:cubicBezTo>
                  <a:cubicBezTo>
                    <a:pt x="165" y="240"/>
                    <a:pt x="166" y="242"/>
                    <a:pt x="166" y="246"/>
                  </a:cubicBezTo>
                  <a:cubicBezTo>
                    <a:pt x="167" y="249"/>
                    <a:pt x="166" y="248"/>
                    <a:pt x="167" y="251"/>
                  </a:cubicBezTo>
                  <a:cubicBezTo>
                    <a:pt x="168" y="254"/>
                    <a:pt x="168" y="250"/>
                    <a:pt x="168" y="255"/>
                  </a:cubicBezTo>
                  <a:cubicBezTo>
                    <a:pt x="169" y="260"/>
                    <a:pt x="169" y="260"/>
                    <a:pt x="169" y="260"/>
                  </a:cubicBezTo>
                  <a:cubicBezTo>
                    <a:pt x="174" y="279"/>
                    <a:pt x="172" y="276"/>
                    <a:pt x="171" y="283"/>
                  </a:cubicBezTo>
                  <a:cubicBezTo>
                    <a:pt x="173" y="315"/>
                    <a:pt x="173" y="315"/>
                    <a:pt x="173" y="315"/>
                  </a:cubicBezTo>
                  <a:cubicBezTo>
                    <a:pt x="174" y="323"/>
                    <a:pt x="173" y="327"/>
                    <a:pt x="178" y="331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8" y="335"/>
                    <a:pt x="178" y="334"/>
                    <a:pt x="178" y="336"/>
                  </a:cubicBezTo>
                  <a:cubicBezTo>
                    <a:pt x="179" y="338"/>
                    <a:pt x="179" y="338"/>
                    <a:pt x="179" y="339"/>
                  </a:cubicBezTo>
                  <a:cubicBezTo>
                    <a:pt x="179" y="341"/>
                    <a:pt x="178" y="343"/>
                    <a:pt x="178" y="346"/>
                  </a:cubicBezTo>
                  <a:cubicBezTo>
                    <a:pt x="178" y="348"/>
                    <a:pt x="178" y="351"/>
                    <a:pt x="178" y="354"/>
                  </a:cubicBezTo>
                  <a:cubicBezTo>
                    <a:pt x="178" y="359"/>
                    <a:pt x="179" y="357"/>
                    <a:pt x="176" y="359"/>
                  </a:cubicBezTo>
                  <a:cubicBezTo>
                    <a:pt x="174" y="354"/>
                    <a:pt x="175" y="347"/>
                    <a:pt x="174" y="341"/>
                  </a:cubicBezTo>
                  <a:cubicBezTo>
                    <a:pt x="174" y="335"/>
                    <a:pt x="174" y="335"/>
                    <a:pt x="174" y="335"/>
                  </a:cubicBezTo>
                  <a:cubicBezTo>
                    <a:pt x="174" y="334"/>
                    <a:pt x="174" y="333"/>
                    <a:pt x="174" y="332"/>
                  </a:cubicBezTo>
                  <a:cubicBezTo>
                    <a:pt x="172" y="327"/>
                    <a:pt x="173" y="331"/>
                    <a:pt x="172" y="329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9" y="320"/>
                    <a:pt x="166" y="286"/>
                    <a:pt x="164" y="267"/>
                  </a:cubicBezTo>
                  <a:cubicBezTo>
                    <a:pt x="163" y="256"/>
                    <a:pt x="156" y="245"/>
                    <a:pt x="158" y="230"/>
                  </a:cubicBezTo>
                  <a:cubicBezTo>
                    <a:pt x="153" y="230"/>
                    <a:pt x="154" y="228"/>
                    <a:pt x="154" y="223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0" y="202"/>
                    <a:pt x="148" y="197"/>
                    <a:pt x="147" y="189"/>
                  </a:cubicBezTo>
                  <a:cubicBezTo>
                    <a:pt x="146" y="190"/>
                    <a:pt x="146" y="190"/>
                    <a:pt x="144" y="191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0" y="163"/>
                    <a:pt x="139" y="159"/>
                    <a:pt x="139" y="155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4" y="155"/>
                    <a:pt x="136" y="157"/>
                    <a:pt x="132" y="155"/>
                  </a:cubicBezTo>
                  <a:cubicBezTo>
                    <a:pt x="132" y="155"/>
                    <a:pt x="132" y="152"/>
                    <a:pt x="132" y="151"/>
                  </a:cubicBezTo>
                  <a:cubicBezTo>
                    <a:pt x="132" y="149"/>
                    <a:pt x="132" y="150"/>
                    <a:pt x="133" y="148"/>
                  </a:cubicBezTo>
                  <a:cubicBezTo>
                    <a:pt x="136" y="151"/>
                    <a:pt x="135" y="149"/>
                    <a:pt x="135" y="155"/>
                  </a:cubicBezTo>
                  <a:cubicBezTo>
                    <a:pt x="139" y="152"/>
                    <a:pt x="138" y="152"/>
                    <a:pt x="137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5" y="127"/>
                    <a:pt x="123" y="121"/>
                    <a:pt x="120" y="124"/>
                  </a:cubicBezTo>
                  <a:cubicBezTo>
                    <a:pt x="120" y="122"/>
                    <a:pt x="119" y="119"/>
                    <a:pt x="119" y="117"/>
                  </a:cubicBezTo>
                  <a:cubicBezTo>
                    <a:pt x="118" y="116"/>
                    <a:pt x="118" y="115"/>
                    <a:pt x="117" y="115"/>
                  </a:cubicBezTo>
                  <a:cubicBezTo>
                    <a:pt x="114" y="113"/>
                    <a:pt x="117" y="115"/>
                    <a:pt x="116" y="115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0" y="118"/>
                    <a:pt x="110" y="118"/>
                    <a:pt x="108" y="118"/>
                  </a:cubicBezTo>
                  <a:cubicBezTo>
                    <a:pt x="104" y="112"/>
                    <a:pt x="103" y="102"/>
                    <a:pt x="102" y="94"/>
                  </a:cubicBezTo>
                  <a:cubicBezTo>
                    <a:pt x="102" y="92"/>
                    <a:pt x="102" y="93"/>
                    <a:pt x="101" y="9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4" y="61"/>
                    <a:pt x="93" y="62"/>
                    <a:pt x="94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3"/>
                    <a:pt x="90" y="65"/>
                    <a:pt x="91" y="70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4"/>
                    <a:pt x="92" y="96"/>
                    <a:pt x="92" y="98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1"/>
                    <a:pt x="91" y="102"/>
                    <a:pt x="91" y="100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89" y="91"/>
                    <a:pt x="91" y="79"/>
                    <a:pt x="86" y="7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4" y="80"/>
                    <a:pt x="83" y="7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37"/>
                    <a:pt x="77" y="43"/>
                    <a:pt x="75" y="36"/>
                  </a:cubicBezTo>
                  <a:cubicBezTo>
                    <a:pt x="74" y="33"/>
                    <a:pt x="75" y="24"/>
                    <a:pt x="72" y="22"/>
                  </a:cubicBezTo>
                  <a:cubicBezTo>
                    <a:pt x="71" y="22"/>
                    <a:pt x="73" y="20"/>
                    <a:pt x="70" y="22"/>
                  </a:cubicBezTo>
                  <a:cubicBezTo>
                    <a:pt x="68" y="24"/>
                    <a:pt x="69" y="28"/>
                    <a:pt x="69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8"/>
                    <a:pt x="65" y="23"/>
                    <a:pt x="64" y="17"/>
                  </a:cubicBezTo>
                  <a:lnTo>
                    <a:pt x="6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3" name="Freeform 8"/>
            <p:cNvSpPr>
              <a:spLocks noEditPoints="1"/>
            </p:cNvSpPr>
            <p:nvPr/>
          </p:nvSpPr>
          <p:spPr bwMode="auto">
            <a:xfrm>
              <a:off x="1187" y="3163"/>
              <a:ext cx="182" cy="549"/>
            </a:xfrm>
            <a:custGeom>
              <a:avLst/>
              <a:gdLst>
                <a:gd name="T0" fmla="*/ 128 w 142"/>
                <a:gd name="T1" fmla="*/ 402 h 427"/>
                <a:gd name="T2" fmla="*/ 132 w 142"/>
                <a:gd name="T3" fmla="*/ 393 h 427"/>
                <a:gd name="T4" fmla="*/ 136 w 142"/>
                <a:gd name="T5" fmla="*/ 232 h 427"/>
                <a:gd name="T6" fmla="*/ 76 w 142"/>
                <a:gd name="T7" fmla="*/ 170 h 427"/>
                <a:gd name="T8" fmla="*/ 75 w 142"/>
                <a:gd name="T9" fmla="*/ 132 h 427"/>
                <a:gd name="T10" fmla="*/ 75 w 142"/>
                <a:gd name="T11" fmla="*/ 127 h 427"/>
                <a:gd name="T12" fmla="*/ 79 w 142"/>
                <a:gd name="T13" fmla="*/ 25 h 427"/>
                <a:gd name="T14" fmla="*/ 80 w 142"/>
                <a:gd name="T15" fmla="*/ 66 h 427"/>
                <a:gd name="T16" fmla="*/ 74 w 142"/>
                <a:gd name="T17" fmla="*/ 57 h 427"/>
                <a:gd name="T18" fmla="*/ 63 w 142"/>
                <a:gd name="T19" fmla="*/ 22 h 427"/>
                <a:gd name="T20" fmla="*/ 65 w 142"/>
                <a:gd name="T21" fmla="*/ 271 h 427"/>
                <a:gd name="T22" fmla="*/ 57 w 142"/>
                <a:gd name="T23" fmla="*/ 28 h 427"/>
                <a:gd name="T24" fmla="*/ 42 w 142"/>
                <a:gd name="T25" fmla="*/ 35 h 427"/>
                <a:gd name="T26" fmla="*/ 38 w 142"/>
                <a:gd name="T27" fmla="*/ 64 h 427"/>
                <a:gd name="T28" fmla="*/ 28 w 142"/>
                <a:gd name="T29" fmla="*/ 66 h 427"/>
                <a:gd name="T30" fmla="*/ 21 w 142"/>
                <a:gd name="T31" fmla="*/ 67 h 427"/>
                <a:gd name="T32" fmla="*/ 16 w 142"/>
                <a:gd name="T33" fmla="*/ 81 h 427"/>
                <a:gd name="T34" fmla="*/ 17 w 142"/>
                <a:gd name="T35" fmla="*/ 100 h 427"/>
                <a:gd name="T36" fmla="*/ 16 w 142"/>
                <a:gd name="T37" fmla="*/ 128 h 427"/>
                <a:gd name="T38" fmla="*/ 14 w 142"/>
                <a:gd name="T39" fmla="*/ 140 h 427"/>
                <a:gd name="T40" fmla="*/ 8 w 142"/>
                <a:gd name="T41" fmla="*/ 197 h 427"/>
                <a:gd name="T42" fmla="*/ 5 w 142"/>
                <a:gd name="T43" fmla="*/ 219 h 427"/>
                <a:gd name="T44" fmla="*/ 2 w 142"/>
                <a:gd name="T45" fmla="*/ 236 h 427"/>
                <a:gd name="T46" fmla="*/ 10 w 142"/>
                <a:gd name="T47" fmla="*/ 267 h 427"/>
                <a:gd name="T48" fmla="*/ 19 w 142"/>
                <a:gd name="T49" fmla="*/ 296 h 427"/>
                <a:gd name="T50" fmla="*/ 27 w 142"/>
                <a:gd name="T51" fmla="*/ 312 h 427"/>
                <a:gd name="T52" fmla="*/ 40 w 142"/>
                <a:gd name="T53" fmla="*/ 337 h 427"/>
                <a:gd name="T54" fmla="*/ 53 w 142"/>
                <a:gd name="T55" fmla="*/ 354 h 427"/>
                <a:gd name="T56" fmla="*/ 63 w 142"/>
                <a:gd name="T57" fmla="*/ 360 h 427"/>
                <a:gd name="T58" fmla="*/ 65 w 142"/>
                <a:gd name="T59" fmla="*/ 312 h 427"/>
                <a:gd name="T60" fmla="*/ 66 w 142"/>
                <a:gd name="T61" fmla="*/ 280 h 427"/>
                <a:gd name="T62" fmla="*/ 83 w 142"/>
                <a:gd name="T63" fmla="*/ 411 h 427"/>
                <a:gd name="T64" fmla="*/ 92 w 142"/>
                <a:gd name="T65" fmla="*/ 382 h 427"/>
                <a:gd name="T66" fmla="*/ 115 w 142"/>
                <a:gd name="T67" fmla="*/ 427 h 427"/>
                <a:gd name="T68" fmla="*/ 127 w 142"/>
                <a:gd name="T69" fmla="*/ 414 h 427"/>
                <a:gd name="T70" fmla="*/ 132 w 142"/>
                <a:gd name="T71" fmla="*/ 394 h 427"/>
                <a:gd name="T72" fmla="*/ 134 w 142"/>
                <a:gd name="T73" fmla="*/ 366 h 427"/>
                <a:gd name="T74" fmla="*/ 139 w 142"/>
                <a:gd name="T75" fmla="*/ 359 h 427"/>
                <a:gd name="T76" fmla="*/ 138 w 142"/>
                <a:gd name="T77" fmla="*/ 307 h 427"/>
                <a:gd name="T78" fmla="*/ 140 w 142"/>
                <a:gd name="T79" fmla="*/ 238 h 427"/>
                <a:gd name="T80" fmla="*/ 139 w 142"/>
                <a:gd name="T81" fmla="*/ 195 h 427"/>
                <a:gd name="T82" fmla="*/ 133 w 142"/>
                <a:gd name="T83" fmla="*/ 192 h 427"/>
                <a:gd name="T84" fmla="*/ 130 w 142"/>
                <a:gd name="T85" fmla="*/ 202 h 427"/>
                <a:gd name="T86" fmla="*/ 127 w 142"/>
                <a:gd name="T87" fmla="*/ 170 h 427"/>
                <a:gd name="T88" fmla="*/ 101 w 142"/>
                <a:gd name="T89" fmla="*/ 31 h 427"/>
                <a:gd name="T90" fmla="*/ 98 w 142"/>
                <a:gd name="T91" fmla="*/ 39 h 427"/>
                <a:gd name="T92" fmla="*/ 113 w 142"/>
                <a:gd name="T93" fmla="*/ 146 h 427"/>
                <a:gd name="T94" fmla="*/ 124 w 142"/>
                <a:gd name="T95" fmla="*/ 230 h 427"/>
                <a:gd name="T96" fmla="*/ 124 w 142"/>
                <a:gd name="T97" fmla="*/ 274 h 427"/>
                <a:gd name="T98" fmla="*/ 120 w 142"/>
                <a:gd name="T99" fmla="*/ 256 h 427"/>
                <a:gd name="T100" fmla="*/ 110 w 142"/>
                <a:gd name="T101" fmla="*/ 165 h 427"/>
                <a:gd name="T102" fmla="*/ 102 w 142"/>
                <a:gd name="T103" fmla="*/ 214 h 427"/>
                <a:gd name="T104" fmla="*/ 88 w 142"/>
                <a:gd name="T105" fmla="*/ 81 h 427"/>
                <a:gd name="T106" fmla="*/ 81 w 142"/>
                <a:gd name="T107" fmla="*/ 32 h 427"/>
                <a:gd name="T108" fmla="*/ 80 w 142"/>
                <a:gd name="T109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" h="427">
                  <a:moveTo>
                    <a:pt x="122" y="400"/>
                  </a:moveTo>
                  <a:cubicBezTo>
                    <a:pt x="123" y="401"/>
                    <a:pt x="123" y="401"/>
                    <a:pt x="122" y="403"/>
                  </a:cubicBezTo>
                  <a:cubicBezTo>
                    <a:pt x="121" y="405"/>
                    <a:pt x="121" y="404"/>
                    <a:pt x="120" y="403"/>
                  </a:cubicBezTo>
                  <a:cubicBezTo>
                    <a:pt x="120" y="401"/>
                    <a:pt x="120" y="401"/>
                    <a:pt x="122" y="400"/>
                  </a:cubicBezTo>
                  <a:close/>
                  <a:moveTo>
                    <a:pt x="126" y="398"/>
                  </a:moveTo>
                  <a:cubicBezTo>
                    <a:pt x="129" y="398"/>
                    <a:pt x="130" y="398"/>
                    <a:pt x="128" y="402"/>
                  </a:cubicBezTo>
                  <a:cubicBezTo>
                    <a:pt x="127" y="401"/>
                    <a:pt x="128" y="402"/>
                    <a:pt x="127" y="401"/>
                  </a:cubicBezTo>
                  <a:cubicBezTo>
                    <a:pt x="125" y="397"/>
                    <a:pt x="127" y="401"/>
                    <a:pt x="126" y="398"/>
                  </a:cubicBezTo>
                  <a:close/>
                  <a:moveTo>
                    <a:pt x="132" y="393"/>
                  </a:moveTo>
                  <a:cubicBezTo>
                    <a:pt x="129" y="397"/>
                    <a:pt x="129" y="397"/>
                    <a:pt x="129" y="397"/>
                  </a:cubicBezTo>
                  <a:cubicBezTo>
                    <a:pt x="129" y="397"/>
                    <a:pt x="126" y="395"/>
                    <a:pt x="127" y="392"/>
                  </a:cubicBezTo>
                  <a:cubicBezTo>
                    <a:pt x="128" y="390"/>
                    <a:pt x="130" y="392"/>
                    <a:pt x="132" y="393"/>
                  </a:cubicBezTo>
                  <a:close/>
                  <a:moveTo>
                    <a:pt x="124" y="377"/>
                  </a:moveTo>
                  <a:cubicBezTo>
                    <a:pt x="124" y="377"/>
                    <a:pt x="126" y="380"/>
                    <a:pt x="126" y="380"/>
                  </a:cubicBezTo>
                  <a:cubicBezTo>
                    <a:pt x="126" y="385"/>
                    <a:pt x="127" y="381"/>
                    <a:pt x="124" y="382"/>
                  </a:cubicBezTo>
                  <a:cubicBezTo>
                    <a:pt x="124" y="376"/>
                    <a:pt x="124" y="376"/>
                    <a:pt x="124" y="376"/>
                  </a:cubicBezTo>
                  <a:lnTo>
                    <a:pt x="124" y="377"/>
                  </a:lnTo>
                  <a:close/>
                  <a:moveTo>
                    <a:pt x="136" y="232"/>
                  </a:moveTo>
                  <a:cubicBezTo>
                    <a:pt x="137" y="233"/>
                    <a:pt x="139" y="230"/>
                    <a:pt x="136" y="234"/>
                  </a:cubicBezTo>
                  <a:cubicBezTo>
                    <a:pt x="136" y="233"/>
                    <a:pt x="136" y="233"/>
                    <a:pt x="136" y="233"/>
                  </a:cubicBezTo>
                  <a:lnTo>
                    <a:pt x="136" y="232"/>
                  </a:lnTo>
                  <a:close/>
                  <a:moveTo>
                    <a:pt x="75" y="168"/>
                  </a:moveTo>
                  <a:cubicBezTo>
                    <a:pt x="75" y="168"/>
                    <a:pt x="75" y="168"/>
                    <a:pt x="76" y="169"/>
                  </a:cubicBezTo>
                  <a:cubicBezTo>
                    <a:pt x="76" y="169"/>
                    <a:pt x="76" y="170"/>
                    <a:pt x="76" y="170"/>
                  </a:cubicBezTo>
                  <a:cubicBezTo>
                    <a:pt x="78" y="174"/>
                    <a:pt x="77" y="171"/>
                    <a:pt x="76" y="173"/>
                  </a:cubicBezTo>
                  <a:cubicBezTo>
                    <a:pt x="74" y="172"/>
                    <a:pt x="74" y="171"/>
                    <a:pt x="75" y="168"/>
                  </a:cubicBezTo>
                  <a:close/>
                  <a:moveTo>
                    <a:pt x="20" y="144"/>
                  </a:moveTo>
                  <a:cubicBezTo>
                    <a:pt x="22" y="148"/>
                    <a:pt x="20" y="145"/>
                    <a:pt x="20" y="145"/>
                  </a:cubicBezTo>
                  <a:cubicBezTo>
                    <a:pt x="20" y="145"/>
                    <a:pt x="19" y="144"/>
                    <a:pt x="20" y="144"/>
                  </a:cubicBezTo>
                  <a:close/>
                  <a:moveTo>
                    <a:pt x="75" y="132"/>
                  </a:moveTo>
                  <a:cubicBezTo>
                    <a:pt x="77" y="134"/>
                    <a:pt x="76" y="132"/>
                    <a:pt x="76" y="135"/>
                  </a:cubicBezTo>
                  <a:cubicBezTo>
                    <a:pt x="76" y="137"/>
                    <a:pt x="76" y="139"/>
                    <a:pt x="76" y="140"/>
                  </a:cubicBezTo>
                  <a:cubicBezTo>
                    <a:pt x="73" y="139"/>
                    <a:pt x="74" y="135"/>
                    <a:pt x="75" y="132"/>
                  </a:cubicBezTo>
                  <a:close/>
                  <a:moveTo>
                    <a:pt x="76" y="125"/>
                  </a:moveTo>
                  <a:cubicBezTo>
                    <a:pt x="76" y="128"/>
                    <a:pt x="76" y="128"/>
                    <a:pt x="76" y="128"/>
                  </a:cubicBezTo>
                  <a:cubicBezTo>
                    <a:pt x="73" y="126"/>
                    <a:pt x="74" y="130"/>
                    <a:pt x="75" y="127"/>
                  </a:cubicBezTo>
                  <a:cubicBezTo>
                    <a:pt x="75" y="124"/>
                    <a:pt x="73" y="127"/>
                    <a:pt x="76" y="125"/>
                  </a:cubicBezTo>
                  <a:close/>
                  <a:moveTo>
                    <a:pt x="78" y="0"/>
                  </a:moveTo>
                  <a:cubicBezTo>
                    <a:pt x="79" y="0"/>
                    <a:pt x="79" y="4"/>
                    <a:pt x="79" y="4"/>
                  </a:cubicBezTo>
                  <a:cubicBezTo>
                    <a:pt x="78" y="8"/>
                    <a:pt x="77" y="3"/>
                    <a:pt x="78" y="15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21"/>
                    <a:pt x="80" y="22"/>
                    <a:pt x="79" y="25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6"/>
                    <a:pt x="79" y="34"/>
                    <a:pt x="80" y="38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9"/>
                    <a:pt x="81" y="54"/>
                    <a:pt x="81" y="58"/>
                  </a:cubicBezTo>
                  <a:cubicBezTo>
                    <a:pt x="81" y="62"/>
                    <a:pt x="81" y="64"/>
                    <a:pt x="80" y="66"/>
                  </a:cubicBezTo>
                  <a:cubicBezTo>
                    <a:pt x="80" y="68"/>
                    <a:pt x="80" y="69"/>
                    <a:pt x="80" y="70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8"/>
                    <a:pt x="79" y="88"/>
                    <a:pt x="78" y="90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86"/>
                    <a:pt x="74" y="80"/>
                    <a:pt x="75" y="74"/>
                  </a:cubicBezTo>
                  <a:cubicBezTo>
                    <a:pt x="75" y="67"/>
                    <a:pt x="73" y="68"/>
                    <a:pt x="74" y="57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3"/>
                    <a:pt x="73" y="49"/>
                    <a:pt x="72" y="45"/>
                  </a:cubicBezTo>
                  <a:cubicBezTo>
                    <a:pt x="72" y="41"/>
                    <a:pt x="72" y="37"/>
                    <a:pt x="72" y="34"/>
                  </a:cubicBezTo>
                  <a:cubicBezTo>
                    <a:pt x="71" y="32"/>
                    <a:pt x="71" y="23"/>
                    <a:pt x="70" y="20"/>
                  </a:cubicBezTo>
                  <a:cubicBezTo>
                    <a:pt x="69" y="16"/>
                    <a:pt x="70" y="11"/>
                    <a:pt x="67" y="9"/>
                  </a:cubicBezTo>
                  <a:cubicBezTo>
                    <a:pt x="64" y="11"/>
                    <a:pt x="63" y="18"/>
                    <a:pt x="63" y="22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4" y="105"/>
                    <a:pt x="65" y="122"/>
                    <a:pt x="63" y="140"/>
                  </a:cubicBezTo>
                  <a:cubicBezTo>
                    <a:pt x="62" y="166"/>
                    <a:pt x="63" y="181"/>
                    <a:pt x="65" y="206"/>
                  </a:cubicBezTo>
                  <a:cubicBezTo>
                    <a:pt x="65" y="211"/>
                    <a:pt x="64" y="217"/>
                    <a:pt x="65" y="223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70"/>
                    <a:pt x="67" y="270"/>
                    <a:pt x="65" y="271"/>
                  </a:cubicBezTo>
                  <a:cubicBezTo>
                    <a:pt x="65" y="261"/>
                    <a:pt x="64" y="249"/>
                    <a:pt x="63" y="238"/>
                  </a:cubicBezTo>
                  <a:cubicBezTo>
                    <a:pt x="59" y="208"/>
                    <a:pt x="63" y="218"/>
                    <a:pt x="62" y="207"/>
                  </a:cubicBezTo>
                  <a:cubicBezTo>
                    <a:pt x="62" y="198"/>
                    <a:pt x="60" y="187"/>
                    <a:pt x="59" y="176"/>
                  </a:cubicBezTo>
                  <a:cubicBezTo>
                    <a:pt x="59" y="167"/>
                    <a:pt x="56" y="133"/>
                    <a:pt x="57" y="125"/>
                  </a:cubicBezTo>
                  <a:cubicBezTo>
                    <a:pt x="59" y="111"/>
                    <a:pt x="59" y="94"/>
                    <a:pt x="59" y="80"/>
                  </a:cubicBezTo>
                  <a:cubicBezTo>
                    <a:pt x="59" y="63"/>
                    <a:pt x="59" y="45"/>
                    <a:pt x="57" y="28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6" y="21"/>
                    <a:pt x="58" y="22"/>
                    <a:pt x="53" y="19"/>
                  </a:cubicBezTo>
                  <a:cubicBezTo>
                    <a:pt x="49" y="20"/>
                    <a:pt x="54" y="19"/>
                    <a:pt x="50" y="21"/>
                  </a:cubicBezTo>
                  <a:cubicBezTo>
                    <a:pt x="50" y="28"/>
                    <a:pt x="49" y="27"/>
                    <a:pt x="46" y="32"/>
                  </a:cubicBezTo>
                  <a:cubicBezTo>
                    <a:pt x="47" y="34"/>
                    <a:pt x="48" y="34"/>
                    <a:pt x="48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40"/>
                    <a:pt x="41" y="41"/>
                    <a:pt x="41" y="46"/>
                  </a:cubicBezTo>
                  <a:cubicBezTo>
                    <a:pt x="40" y="53"/>
                    <a:pt x="43" y="47"/>
                    <a:pt x="41" y="53"/>
                  </a:cubicBezTo>
                  <a:cubicBezTo>
                    <a:pt x="40" y="55"/>
                    <a:pt x="41" y="53"/>
                    <a:pt x="40" y="55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61"/>
                    <a:pt x="40" y="60"/>
                    <a:pt x="39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6" y="67"/>
                    <a:pt x="37" y="66"/>
                    <a:pt x="34" y="65"/>
                  </a:cubicBezTo>
                  <a:cubicBezTo>
                    <a:pt x="34" y="69"/>
                    <a:pt x="33" y="71"/>
                    <a:pt x="29" y="7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4"/>
                    <a:pt x="30" y="63"/>
                    <a:pt x="30" y="60"/>
                  </a:cubicBezTo>
                  <a:cubicBezTo>
                    <a:pt x="29" y="61"/>
                    <a:pt x="28" y="61"/>
                    <a:pt x="27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2" y="64"/>
                    <a:pt x="22" y="65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18" y="67"/>
                    <a:pt x="19" y="66"/>
                    <a:pt x="16" y="66"/>
                  </a:cubicBezTo>
                  <a:cubicBezTo>
                    <a:pt x="17" y="72"/>
                    <a:pt x="15" y="73"/>
                    <a:pt x="13" y="78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9"/>
                    <a:pt x="18" y="76"/>
                    <a:pt x="17" y="79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7" y="83"/>
                    <a:pt x="16" y="83"/>
                    <a:pt x="17" y="84"/>
                  </a:cubicBezTo>
                  <a:cubicBezTo>
                    <a:pt x="15" y="85"/>
                    <a:pt x="16" y="88"/>
                    <a:pt x="16" y="90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19" y="94"/>
                    <a:pt x="20" y="93"/>
                    <a:pt x="18" y="95"/>
                  </a:cubicBezTo>
                  <a:cubicBezTo>
                    <a:pt x="18" y="95"/>
                    <a:pt x="16" y="96"/>
                    <a:pt x="16" y="96"/>
                  </a:cubicBezTo>
                  <a:cubicBezTo>
                    <a:pt x="16" y="99"/>
                    <a:pt x="16" y="98"/>
                    <a:pt x="17" y="100"/>
                  </a:cubicBezTo>
                  <a:cubicBezTo>
                    <a:pt x="19" y="103"/>
                    <a:pt x="17" y="104"/>
                    <a:pt x="17" y="107"/>
                  </a:cubicBezTo>
                  <a:cubicBezTo>
                    <a:pt x="17" y="107"/>
                    <a:pt x="17" y="109"/>
                    <a:pt x="17" y="109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5" y="116"/>
                    <a:pt x="16" y="118"/>
                    <a:pt x="14" y="122"/>
                  </a:cubicBezTo>
                  <a:cubicBezTo>
                    <a:pt x="16" y="124"/>
                    <a:pt x="12" y="122"/>
                    <a:pt x="17" y="124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20" y="128"/>
                    <a:pt x="17" y="127"/>
                    <a:pt x="19" y="130"/>
                  </a:cubicBezTo>
                  <a:cubicBezTo>
                    <a:pt x="19" y="130"/>
                    <a:pt x="19" y="132"/>
                    <a:pt x="20" y="132"/>
                  </a:cubicBezTo>
                  <a:cubicBezTo>
                    <a:pt x="17" y="130"/>
                    <a:pt x="19" y="130"/>
                    <a:pt x="14" y="130"/>
                  </a:cubicBezTo>
                  <a:cubicBezTo>
                    <a:pt x="14" y="130"/>
                    <a:pt x="13" y="132"/>
                    <a:pt x="13" y="132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9"/>
                    <a:pt x="12" y="135"/>
                    <a:pt x="14" y="140"/>
                  </a:cubicBezTo>
                  <a:cubicBezTo>
                    <a:pt x="10" y="141"/>
                    <a:pt x="13" y="142"/>
                    <a:pt x="8" y="142"/>
                  </a:cubicBezTo>
                  <a:cubicBezTo>
                    <a:pt x="9" y="150"/>
                    <a:pt x="7" y="149"/>
                    <a:pt x="8" y="153"/>
                  </a:cubicBezTo>
                  <a:cubicBezTo>
                    <a:pt x="8" y="160"/>
                    <a:pt x="9" y="159"/>
                    <a:pt x="8" y="165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7" y="198"/>
                    <a:pt x="7" y="198"/>
                  </a:cubicBezTo>
                  <a:cubicBezTo>
                    <a:pt x="5" y="200"/>
                    <a:pt x="3" y="205"/>
                    <a:pt x="4" y="208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4"/>
                    <a:pt x="6" y="213"/>
                    <a:pt x="6" y="215"/>
                  </a:cubicBezTo>
                  <a:cubicBezTo>
                    <a:pt x="5" y="218"/>
                    <a:pt x="5" y="216"/>
                    <a:pt x="4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22"/>
                    <a:pt x="4" y="221"/>
                    <a:pt x="2" y="222"/>
                  </a:cubicBezTo>
                  <a:cubicBezTo>
                    <a:pt x="0" y="224"/>
                    <a:pt x="2" y="223"/>
                    <a:pt x="1" y="226"/>
                  </a:cubicBezTo>
                  <a:cubicBezTo>
                    <a:pt x="5" y="225"/>
                    <a:pt x="4" y="224"/>
                    <a:pt x="8" y="224"/>
                  </a:cubicBezTo>
                  <a:cubicBezTo>
                    <a:pt x="6" y="233"/>
                    <a:pt x="6" y="223"/>
                    <a:pt x="0" y="229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4"/>
                    <a:pt x="2" y="234"/>
                    <a:pt x="2" y="236"/>
                  </a:cubicBezTo>
                  <a:cubicBezTo>
                    <a:pt x="7" y="236"/>
                    <a:pt x="6" y="236"/>
                    <a:pt x="7" y="238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5" y="243"/>
                    <a:pt x="5" y="243"/>
                    <a:pt x="5" y="243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5" y="255"/>
                    <a:pt x="5" y="252"/>
                    <a:pt x="7" y="266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2" y="272"/>
                    <a:pt x="10" y="270"/>
                    <a:pt x="10" y="274"/>
                  </a:cubicBezTo>
                  <a:cubicBezTo>
                    <a:pt x="11" y="281"/>
                    <a:pt x="10" y="277"/>
                    <a:pt x="12" y="280"/>
                  </a:cubicBezTo>
                  <a:cubicBezTo>
                    <a:pt x="16" y="285"/>
                    <a:pt x="10" y="283"/>
                    <a:pt x="16" y="285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18" y="294"/>
                  </a:cubicBezTo>
                  <a:cubicBezTo>
                    <a:pt x="18" y="294"/>
                    <a:pt x="19" y="295"/>
                    <a:pt x="19" y="296"/>
                  </a:cubicBezTo>
                  <a:cubicBezTo>
                    <a:pt x="20" y="299"/>
                    <a:pt x="20" y="299"/>
                    <a:pt x="23" y="301"/>
                  </a:cubicBezTo>
                  <a:cubicBezTo>
                    <a:pt x="22" y="303"/>
                    <a:pt x="22" y="304"/>
                    <a:pt x="22" y="305"/>
                  </a:cubicBezTo>
                  <a:cubicBezTo>
                    <a:pt x="26" y="307"/>
                    <a:pt x="26" y="307"/>
                    <a:pt x="26" y="307"/>
                  </a:cubicBezTo>
                  <a:cubicBezTo>
                    <a:pt x="25" y="311"/>
                    <a:pt x="25" y="311"/>
                    <a:pt x="25" y="311"/>
                  </a:cubicBezTo>
                  <a:cubicBezTo>
                    <a:pt x="25" y="311"/>
                    <a:pt x="26" y="311"/>
                    <a:pt x="26" y="311"/>
                  </a:cubicBezTo>
                  <a:cubicBezTo>
                    <a:pt x="27" y="312"/>
                    <a:pt x="27" y="312"/>
                    <a:pt x="27" y="312"/>
                  </a:cubicBezTo>
                  <a:cubicBezTo>
                    <a:pt x="29" y="314"/>
                    <a:pt x="28" y="314"/>
                    <a:pt x="30" y="316"/>
                  </a:cubicBezTo>
                  <a:cubicBezTo>
                    <a:pt x="30" y="316"/>
                    <a:pt x="31" y="318"/>
                    <a:pt x="31" y="318"/>
                  </a:cubicBezTo>
                  <a:cubicBezTo>
                    <a:pt x="32" y="321"/>
                    <a:pt x="33" y="324"/>
                    <a:pt x="36" y="326"/>
                  </a:cubicBezTo>
                  <a:cubicBezTo>
                    <a:pt x="36" y="329"/>
                    <a:pt x="36" y="329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5"/>
                    <a:pt x="37" y="333"/>
                    <a:pt x="40" y="337"/>
                  </a:cubicBezTo>
                  <a:cubicBezTo>
                    <a:pt x="41" y="339"/>
                    <a:pt x="41" y="339"/>
                    <a:pt x="41" y="339"/>
                  </a:cubicBezTo>
                  <a:cubicBezTo>
                    <a:pt x="42" y="337"/>
                    <a:pt x="41" y="337"/>
                    <a:pt x="42" y="335"/>
                  </a:cubicBezTo>
                  <a:cubicBezTo>
                    <a:pt x="43" y="333"/>
                    <a:pt x="42" y="335"/>
                    <a:pt x="43" y="334"/>
                  </a:cubicBezTo>
                  <a:cubicBezTo>
                    <a:pt x="43" y="336"/>
                    <a:pt x="44" y="343"/>
                    <a:pt x="46" y="347"/>
                  </a:cubicBezTo>
                  <a:cubicBezTo>
                    <a:pt x="48" y="352"/>
                    <a:pt x="47" y="346"/>
                    <a:pt x="50" y="351"/>
                  </a:cubicBezTo>
                  <a:cubicBezTo>
                    <a:pt x="51" y="354"/>
                    <a:pt x="49" y="352"/>
                    <a:pt x="53" y="354"/>
                  </a:cubicBezTo>
                  <a:cubicBezTo>
                    <a:pt x="51" y="358"/>
                    <a:pt x="51" y="356"/>
                    <a:pt x="53" y="359"/>
                  </a:cubicBezTo>
                  <a:cubicBezTo>
                    <a:pt x="55" y="361"/>
                    <a:pt x="55" y="361"/>
                    <a:pt x="57" y="362"/>
                  </a:cubicBezTo>
                  <a:cubicBezTo>
                    <a:pt x="56" y="354"/>
                    <a:pt x="55" y="357"/>
                    <a:pt x="58" y="356"/>
                  </a:cubicBezTo>
                  <a:cubicBezTo>
                    <a:pt x="59" y="360"/>
                    <a:pt x="59" y="360"/>
                    <a:pt x="59" y="360"/>
                  </a:cubicBezTo>
                  <a:cubicBezTo>
                    <a:pt x="59" y="365"/>
                    <a:pt x="59" y="361"/>
                    <a:pt x="60" y="363"/>
                  </a:cubicBezTo>
                  <a:cubicBezTo>
                    <a:pt x="63" y="362"/>
                    <a:pt x="61" y="363"/>
                    <a:pt x="63" y="360"/>
                  </a:cubicBezTo>
                  <a:cubicBezTo>
                    <a:pt x="65" y="358"/>
                    <a:pt x="65" y="356"/>
                    <a:pt x="64" y="353"/>
                  </a:cubicBezTo>
                  <a:cubicBezTo>
                    <a:pt x="64" y="352"/>
                    <a:pt x="63" y="352"/>
                    <a:pt x="63" y="352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2" y="332"/>
                    <a:pt x="62" y="331"/>
                    <a:pt x="66" y="331"/>
                  </a:cubicBezTo>
                  <a:cubicBezTo>
                    <a:pt x="65" y="325"/>
                    <a:pt x="63" y="323"/>
                    <a:pt x="64" y="318"/>
                  </a:cubicBezTo>
                  <a:cubicBezTo>
                    <a:pt x="64" y="316"/>
                    <a:pt x="65" y="315"/>
                    <a:pt x="65" y="312"/>
                  </a:cubicBezTo>
                  <a:cubicBezTo>
                    <a:pt x="64" y="307"/>
                    <a:pt x="65" y="311"/>
                    <a:pt x="63" y="308"/>
                  </a:cubicBezTo>
                  <a:cubicBezTo>
                    <a:pt x="63" y="302"/>
                    <a:pt x="62" y="302"/>
                    <a:pt x="61" y="297"/>
                  </a:cubicBezTo>
                  <a:cubicBezTo>
                    <a:pt x="60" y="292"/>
                    <a:pt x="62" y="291"/>
                    <a:pt x="61" y="286"/>
                  </a:cubicBezTo>
                  <a:cubicBezTo>
                    <a:pt x="61" y="282"/>
                    <a:pt x="59" y="269"/>
                    <a:pt x="61" y="265"/>
                  </a:cubicBezTo>
                  <a:cubicBezTo>
                    <a:pt x="62" y="274"/>
                    <a:pt x="62" y="274"/>
                    <a:pt x="62" y="274"/>
                  </a:cubicBezTo>
                  <a:cubicBezTo>
                    <a:pt x="63" y="279"/>
                    <a:pt x="62" y="279"/>
                    <a:pt x="66" y="280"/>
                  </a:cubicBezTo>
                  <a:cubicBezTo>
                    <a:pt x="64" y="284"/>
                    <a:pt x="64" y="284"/>
                    <a:pt x="64" y="284"/>
                  </a:cubicBezTo>
                  <a:cubicBezTo>
                    <a:pt x="69" y="283"/>
                    <a:pt x="67" y="289"/>
                    <a:pt x="67" y="291"/>
                  </a:cubicBezTo>
                  <a:cubicBezTo>
                    <a:pt x="67" y="293"/>
                    <a:pt x="68" y="297"/>
                    <a:pt x="68" y="299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7" y="392"/>
                    <a:pt x="76" y="387"/>
                    <a:pt x="78" y="395"/>
                  </a:cubicBezTo>
                  <a:cubicBezTo>
                    <a:pt x="80" y="405"/>
                    <a:pt x="81" y="403"/>
                    <a:pt x="83" y="411"/>
                  </a:cubicBezTo>
                  <a:cubicBezTo>
                    <a:pt x="87" y="411"/>
                    <a:pt x="87" y="411"/>
                    <a:pt x="87" y="411"/>
                  </a:cubicBezTo>
                  <a:cubicBezTo>
                    <a:pt x="88" y="405"/>
                    <a:pt x="89" y="402"/>
                    <a:pt x="88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92" y="392"/>
                    <a:pt x="92" y="392"/>
                    <a:pt x="92" y="392"/>
                  </a:cubicBezTo>
                  <a:cubicBezTo>
                    <a:pt x="92" y="389"/>
                    <a:pt x="91" y="386"/>
                    <a:pt x="92" y="382"/>
                  </a:cubicBezTo>
                  <a:cubicBezTo>
                    <a:pt x="92" y="376"/>
                    <a:pt x="92" y="377"/>
                    <a:pt x="95" y="374"/>
                  </a:cubicBezTo>
                  <a:cubicBezTo>
                    <a:pt x="95" y="385"/>
                    <a:pt x="95" y="396"/>
                    <a:pt x="97" y="407"/>
                  </a:cubicBezTo>
                  <a:cubicBezTo>
                    <a:pt x="97" y="413"/>
                    <a:pt x="98" y="406"/>
                    <a:pt x="98" y="416"/>
                  </a:cubicBezTo>
                  <a:cubicBezTo>
                    <a:pt x="99" y="416"/>
                    <a:pt x="99" y="416"/>
                    <a:pt x="99" y="417"/>
                  </a:cubicBezTo>
                  <a:cubicBezTo>
                    <a:pt x="99" y="417"/>
                    <a:pt x="99" y="417"/>
                    <a:pt x="99" y="417"/>
                  </a:cubicBezTo>
                  <a:cubicBezTo>
                    <a:pt x="104" y="421"/>
                    <a:pt x="110" y="423"/>
                    <a:pt x="115" y="427"/>
                  </a:cubicBezTo>
                  <a:cubicBezTo>
                    <a:pt x="117" y="423"/>
                    <a:pt x="116" y="426"/>
                    <a:pt x="116" y="421"/>
                  </a:cubicBezTo>
                  <a:cubicBezTo>
                    <a:pt x="117" y="422"/>
                    <a:pt x="117" y="422"/>
                    <a:pt x="119" y="422"/>
                  </a:cubicBezTo>
                  <a:cubicBezTo>
                    <a:pt x="121" y="422"/>
                    <a:pt x="121" y="422"/>
                    <a:pt x="122" y="421"/>
                  </a:cubicBezTo>
                  <a:cubicBezTo>
                    <a:pt x="119" y="419"/>
                    <a:pt x="119" y="418"/>
                    <a:pt x="119" y="413"/>
                  </a:cubicBezTo>
                  <a:cubicBezTo>
                    <a:pt x="122" y="413"/>
                    <a:pt x="122" y="414"/>
                    <a:pt x="124" y="412"/>
                  </a:cubicBezTo>
                  <a:cubicBezTo>
                    <a:pt x="126" y="413"/>
                    <a:pt x="125" y="413"/>
                    <a:pt x="127" y="414"/>
                  </a:cubicBezTo>
                  <a:cubicBezTo>
                    <a:pt x="127" y="409"/>
                    <a:pt x="127" y="413"/>
                    <a:pt x="127" y="409"/>
                  </a:cubicBezTo>
                  <a:cubicBezTo>
                    <a:pt x="127" y="404"/>
                    <a:pt x="127" y="406"/>
                    <a:pt x="130" y="405"/>
                  </a:cubicBezTo>
                  <a:cubicBezTo>
                    <a:pt x="129" y="407"/>
                    <a:pt x="129" y="413"/>
                    <a:pt x="129" y="415"/>
                  </a:cubicBezTo>
                  <a:cubicBezTo>
                    <a:pt x="130" y="418"/>
                    <a:pt x="130" y="417"/>
                    <a:pt x="131" y="418"/>
                  </a:cubicBezTo>
                  <a:cubicBezTo>
                    <a:pt x="135" y="414"/>
                    <a:pt x="132" y="406"/>
                    <a:pt x="132" y="401"/>
                  </a:cubicBezTo>
                  <a:cubicBezTo>
                    <a:pt x="132" y="396"/>
                    <a:pt x="133" y="401"/>
                    <a:pt x="132" y="394"/>
                  </a:cubicBezTo>
                  <a:cubicBezTo>
                    <a:pt x="131" y="390"/>
                    <a:pt x="132" y="390"/>
                    <a:pt x="131" y="387"/>
                  </a:cubicBezTo>
                  <a:cubicBezTo>
                    <a:pt x="134" y="381"/>
                    <a:pt x="134" y="381"/>
                    <a:pt x="134" y="381"/>
                  </a:cubicBezTo>
                  <a:cubicBezTo>
                    <a:pt x="136" y="378"/>
                    <a:pt x="138" y="378"/>
                    <a:pt x="139" y="375"/>
                  </a:cubicBezTo>
                  <a:cubicBezTo>
                    <a:pt x="139" y="371"/>
                    <a:pt x="139" y="374"/>
                    <a:pt x="137" y="370"/>
                  </a:cubicBezTo>
                  <a:cubicBezTo>
                    <a:pt x="139" y="365"/>
                    <a:pt x="138" y="371"/>
                    <a:pt x="139" y="365"/>
                  </a:cubicBezTo>
                  <a:cubicBezTo>
                    <a:pt x="136" y="365"/>
                    <a:pt x="137" y="365"/>
                    <a:pt x="134" y="366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5" y="359"/>
                    <a:pt x="134" y="358"/>
                    <a:pt x="135" y="356"/>
                  </a:cubicBezTo>
                  <a:cubicBezTo>
                    <a:pt x="137" y="356"/>
                    <a:pt x="136" y="356"/>
                    <a:pt x="137" y="357"/>
                  </a:cubicBezTo>
                  <a:cubicBezTo>
                    <a:pt x="137" y="357"/>
                    <a:pt x="138" y="359"/>
                    <a:pt x="138" y="358"/>
                  </a:cubicBezTo>
                  <a:cubicBezTo>
                    <a:pt x="138" y="358"/>
                    <a:pt x="138" y="358"/>
                    <a:pt x="139" y="359"/>
                  </a:cubicBezTo>
                  <a:cubicBezTo>
                    <a:pt x="142" y="355"/>
                    <a:pt x="141" y="359"/>
                    <a:pt x="141" y="353"/>
                  </a:cubicBezTo>
                  <a:cubicBezTo>
                    <a:pt x="142" y="350"/>
                    <a:pt x="141" y="350"/>
                    <a:pt x="140" y="347"/>
                  </a:cubicBezTo>
                  <a:cubicBezTo>
                    <a:pt x="140" y="347"/>
                    <a:pt x="140" y="347"/>
                    <a:pt x="140" y="347"/>
                  </a:cubicBezTo>
                  <a:cubicBezTo>
                    <a:pt x="140" y="342"/>
                    <a:pt x="139" y="339"/>
                    <a:pt x="139" y="333"/>
                  </a:cubicBezTo>
                  <a:cubicBezTo>
                    <a:pt x="139" y="327"/>
                    <a:pt x="139" y="322"/>
                    <a:pt x="139" y="316"/>
                  </a:cubicBezTo>
                  <a:cubicBezTo>
                    <a:pt x="139" y="312"/>
                    <a:pt x="138" y="312"/>
                    <a:pt x="138" y="307"/>
                  </a:cubicBezTo>
                  <a:cubicBezTo>
                    <a:pt x="138" y="307"/>
                    <a:pt x="139" y="303"/>
                    <a:pt x="139" y="301"/>
                  </a:cubicBezTo>
                  <a:cubicBezTo>
                    <a:pt x="139" y="297"/>
                    <a:pt x="138" y="290"/>
                    <a:pt x="138" y="286"/>
                  </a:cubicBezTo>
                  <a:cubicBezTo>
                    <a:pt x="139" y="282"/>
                    <a:pt x="139" y="277"/>
                    <a:pt x="138" y="272"/>
                  </a:cubicBezTo>
                  <a:cubicBezTo>
                    <a:pt x="136" y="265"/>
                    <a:pt x="136" y="248"/>
                    <a:pt x="136" y="239"/>
                  </a:cubicBezTo>
                  <a:cubicBezTo>
                    <a:pt x="138" y="243"/>
                    <a:pt x="135" y="241"/>
                    <a:pt x="139" y="243"/>
                  </a:cubicBezTo>
                  <a:cubicBezTo>
                    <a:pt x="142" y="239"/>
                    <a:pt x="140" y="241"/>
                    <a:pt x="140" y="238"/>
                  </a:cubicBezTo>
                  <a:cubicBezTo>
                    <a:pt x="141" y="235"/>
                    <a:pt x="141" y="236"/>
                    <a:pt x="142" y="232"/>
                  </a:cubicBezTo>
                  <a:cubicBezTo>
                    <a:pt x="141" y="227"/>
                    <a:pt x="142" y="232"/>
                    <a:pt x="141" y="229"/>
                  </a:cubicBezTo>
                  <a:cubicBezTo>
                    <a:pt x="140" y="225"/>
                    <a:pt x="142" y="221"/>
                    <a:pt x="142" y="218"/>
                  </a:cubicBezTo>
                  <a:cubicBezTo>
                    <a:pt x="142" y="214"/>
                    <a:pt x="141" y="207"/>
                    <a:pt x="142" y="204"/>
                  </a:cubicBezTo>
                  <a:cubicBezTo>
                    <a:pt x="139" y="202"/>
                    <a:pt x="139" y="203"/>
                    <a:pt x="139" y="199"/>
                  </a:cubicBezTo>
                  <a:cubicBezTo>
                    <a:pt x="139" y="199"/>
                    <a:pt x="139" y="195"/>
                    <a:pt x="139" y="195"/>
                  </a:cubicBezTo>
                  <a:cubicBezTo>
                    <a:pt x="139" y="192"/>
                    <a:pt x="139" y="188"/>
                    <a:pt x="139" y="185"/>
                  </a:cubicBezTo>
                  <a:cubicBezTo>
                    <a:pt x="139" y="183"/>
                    <a:pt x="137" y="180"/>
                    <a:pt x="137" y="179"/>
                  </a:cubicBezTo>
                  <a:cubicBezTo>
                    <a:pt x="137" y="174"/>
                    <a:pt x="137" y="170"/>
                    <a:pt x="136" y="165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0" y="166"/>
                    <a:pt x="133" y="176"/>
                    <a:pt x="133" y="187"/>
                  </a:cubicBezTo>
                  <a:cubicBezTo>
                    <a:pt x="133" y="189"/>
                    <a:pt x="133" y="190"/>
                    <a:pt x="133" y="192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5" y="197"/>
                    <a:pt x="136" y="209"/>
                    <a:pt x="136" y="21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9"/>
                    <a:pt x="136" y="225"/>
                    <a:pt x="131" y="223"/>
                  </a:cubicBezTo>
                  <a:cubicBezTo>
                    <a:pt x="130" y="220"/>
                    <a:pt x="131" y="219"/>
                    <a:pt x="132" y="218"/>
                  </a:cubicBezTo>
                  <a:cubicBezTo>
                    <a:pt x="131" y="213"/>
                    <a:pt x="131" y="206"/>
                    <a:pt x="130" y="202"/>
                  </a:cubicBezTo>
                  <a:cubicBezTo>
                    <a:pt x="131" y="200"/>
                    <a:pt x="130" y="202"/>
                    <a:pt x="131" y="199"/>
                  </a:cubicBezTo>
                  <a:cubicBezTo>
                    <a:pt x="128" y="194"/>
                    <a:pt x="128" y="185"/>
                    <a:pt x="128" y="178"/>
                  </a:cubicBezTo>
                  <a:cubicBezTo>
                    <a:pt x="127" y="178"/>
                    <a:pt x="127" y="178"/>
                    <a:pt x="127" y="178"/>
                  </a:cubicBezTo>
                  <a:cubicBezTo>
                    <a:pt x="127" y="178"/>
                    <a:pt x="127" y="177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7" y="173"/>
                    <a:pt x="127" y="176"/>
                    <a:pt x="127" y="170"/>
                  </a:cubicBezTo>
                  <a:cubicBezTo>
                    <a:pt x="127" y="159"/>
                    <a:pt x="125" y="141"/>
                    <a:pt x="123" y="131"/>
                  </a:cubicBezTo>
                  <a:cubicBezTo>
                    <a:pt x="120" y="119"/>
                    <a:pt x="125" y="121"/>
                    <a:pt x="120" y="113"/>
                  </a:cubicBezTo>
                  <a:cubicBezTo>
                    <a:pt x="116" y="104"/>
                    <a:pt x="120" y="104"/>
                    <a:pt x="117" y="96"/>
                  </a:cubicBezTo>
                  <a:cubicBezTo>
                    <a:pt x="115" y="88"/>
                    <a:pt x="110" y="62"/>
                    <a:pt x="108" y="57"/>
                  </a:cubicBezTo>
                  <a:cubicBezTo>
                    <a:pt x="106" y="52"/>
                    <a:pt x="106" y="53"/>
                    <a:pt x="105" y="47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97" y="32"/>
                    <a:pt x="101" y="31"/>
                    <a:pt x="98" y="32"/>
                  </a:cubicBezTo>
                  <a:cubicBezTo>
                    <a:pt x="97" y="33"/>
                    <a:pt x="98" y="33"/>
                    <a:pt x="95" y="33"/>
                  </a:cubicBezTo>
                  <a:cubicBezTo>
                    <a:pt x="99" y="38"/>
                    <a:pt x="96" y="31"/>
                    <a:pt x="97" y="35"/>
                  </a:cubicBezTo>
                  <a:cubicBezTo>
                    <a:pt x="97" y="36"/>
                    <a:pt x="97" y="35"/>
                    <a:pt x="95" y="37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7" y="45"/>
                    <a:pt x="97" y="41"/>
                    <a:pt x="97" y="45"/>
                  </a:cubicBezTo>
                  <a:cubicBezTo>
                    <a:pt x="97" y="49"/>
                    <a:pt x="97" y="47"/>
                    <a:pt x="97" y="49"/>
                  </a:cubicBezTo>
                  <a:cubicBezTo>
                    <a:pt x="100" y="58"/>
                    <a:pt x="101" y="83"/>
                    <a:pt x="103" y="89"/>
                  </a:cubicBezTo>
                  <a:cubicBezTo>
                    <a:pt x="105" y="96"/>
                    <a:pt x="104" y="105"/>
                    <a:pt x="106" y="113"/>
                  </a:cubicBezTo>
                  <a:cubicBezTo>
                    <a:pt x="107" y="121"/>
                    <a:pt x="108" y="123"/>
                    <a:pt x="110" y="129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14" y="147"/>
                    <a:pt x="114" y="147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74"/>
                    <a:pt x="117" y="175"/>
                    <a:pt x="118" y="180"/>
                  </a:cubicBezTo>
                  <a:cubicBezTo>
                    <a:pt x="120" y="190"/>
                    <a:pt x="120" y="200"/>
                    <a:pt x="122" y="211"/>
                  </a:cubicBezTo>
                  <a:cubicBezTo>
                    <a:pt x="122" y="213"/>
                    <a:pt x="122" y="216"/>
                    <a:pt x="122" y="218"/>
                  </a:cubicBezTo>
                  <a:cubicBezTo>
                    <a:pt x="122" y="226"/>
                    <a:pt x="124" y="228"/>
                    <a:pt x="124" y="230"/>
                  </a:cubicBezTo>
                  <a:cubicBezTo>
                    <a:pt x="124" y="235"/>
                    <a:pt x="124" y="241"/>
                    <a:pt x="124" y="246"/>
                  </a:cubicBezTo>
                  <a:cubicBezTo>
                    <a:pt x="127" y="272"/>
                    <a:pt x="127" y="272"/>
                    <a:pt x="127" y="272"/>
                  </a:cubicBezTo>
                  <a:cubicBezTo>
                    <a:pt x="127" y="275"/>
                    <a:pt x="130" y="280"/>
                    <a:pt x="127" y="284"/>
                  </a:cubicBezTo>
                  <a:cubicBezTo>
                    <a:pt x="126" y="286"/>
                    <a:pt x="127" y="285"/>
                    <a:pt x="125" y="286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24" y="279"/>
                    <a:pt x="122" y="278"/>
                    <a:pt x="124" y="274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0" y="267"/>
                    <a:pt x="120" y="268"/>
                    <a:pt x="119" y="266"/>
                  </a:cubicBezTo>
                  <a:cubicBezTo>
                    <a:pt x="120" y="263"/>
                    <a:pt x="119" y="261"/>
                    <a:pt x="118" y="260"/>
                  </a:cubicBezTo>
                  <a:cubicBezTo>
                    <a:pt x="119" y="258"/>
                    <a:pt x="119" y="258"/>
                    <a:pt x="120" y="258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5"/>
                    <a:pt x="119" y="254"/>
                    <a:pt x="119" y="254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24"/>
                    <a:pt x="116" y="220"/>
                    <a:pt x="115" y="216"/>
                  </a:cubicBezTo>
                  <a:cubicBezTo>
                    <a:pt x="113" y="203"/>
                    <a:pt x="113" y="191"/>
                    <a:pt x="112" y="176"/>
                  </a:cubicBezTo>
                  <a:cubicBezTo>
                    <a:pt x="112" y="171"/>
                    <a:pt x="111" y="169"/>
                    <a:pt x="110" y="165"/>
                  </a:cubicBezTo>
                  <a:cubicBezTo>
                    <a:pt x="109" y="160"/>
                    <a:pt x="106" y="135"/>
                    <a:pt x="103" y="132"/>
                  </a:cubicBezTo>
                  <a:cubicBezTo>
                    <a:pt x="98" y="133"/>
                    <a:pt x="101" y="138"/>
                    <a:pt x="101" y="143"/>
                  </a:cubicBezTo>
                  <a:cubicBezTo>
                    <a:pt x="101" y="182"/>
                    <a:pt x="101" y="182"/>
                    <a:pt x="101" y="182"/>
                  </a:cubicBezTo>
                  <a:cubicBezTo>
                    <a:pt x="102" y="185"/>
                    <a:pt x="102" y="185"/>
                    <a:pt x="103" y="189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103" y="209"/>
                    <a:pt x="102" y="208"/>
                    <a:pt x="102" y="214"/>
                  </a:cubicBezTo>
                  <a:cubicBezTo>
                    <a:pt x="103" y="229"/>
                    <a:pt x="103" y="225"/>
                    <a:pt x="102" y="236"/>
                  </a:cubicBezTo>
                  <a:cubicBezTo>
                    <a:pt x="102" y="238"/>
                    <a:pt x="102" y="240"/>
                    <a:pt x="101" y="242"/>
                  </a:cubicBezTo>
                  <a:cubicBezTo>
                    <a:pt x="98" y="235"/>
                    <a:pt x="102" y="225"/>
                    <a:pt x="98" y="219"/>
                  </a:cubicBezTo>
                  <a:cubicBezTo>
                    <a:pt x="100" y="212"/>
                    <a:pt x="96" y="182"/>
                    <a:pt x="96" y="172"/>
                  </a:cubicBezTo>
                  <a:cubicBezTo>
                    <a:pt x="96" y="150"/>
                    <a:pt x="92" y="115"/>
                    <a:pt x="90" y="91"/>
                  </a:cubicBezTo>
                  <a:cubicBezTo>
                    <a:pt x="90" y="88"/>
                    <a:pt x="88" y="84"/>
                    <a:pt x="88" y="81"/>
                  </a:cubicBezTo>
                  <a:cubicBezTo>
                    <a:pt x="88" y="77"/>
                    <a:pt x="89" y="74"/>
                    <a:pt x="89" y="7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4"/>
                    <a:pt x="84" y="43"/>
                    <a:pt x="85" y="39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1" y="33"/>
                    <a:pt x="80" y="30"/>
                  </a:cubicBezTo>
                  <a:cubicBezTo>
                    <a:pt x="82" y="30"/>
                    <a:pt x="81" y="30"/>
                    <a:pt x="83" y="30"/>
                  </a:cubicBezTo>
                  <a:cubicBezTo>
                    <a:pt x="83" y="23"/>
                    <a:pt x="82" y="26"/>
                    <a:pt x="82" y="22"/>
                  </a:cubicBezTo>
                  <a:cubicBezTo>
                    <a:pt x="81" y="19"/>
                    <a:pt x="83" y="22"/>
                    <a:pt x="81" y="16"/>
                  </a:cubicBezTo>
                  <a:cubicBezTo>
                    <a:pt x="80" y="12"/>
                    <a:pt x="80" y="17"/>
                    <a:pt x="80" y="12"/>
                  </a:cubicBezTo>
                  <a:cubicBezTo>
                    <a:pt x="80" y="7"/>
                    <a:pt x="80" y="11"/>
                    <a:pt x="80" y="5"/>
                  </a:cubicBezTo>
                  <a:cubicBezTo>
                    <a:pt x="78" y="4"/>
                    <a:pt x="79" y="5"/>
                    <a:pt x="76" y="3"/>
                  </a:cubicBez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4" name="Freeform 9"/>
            <p:cNvSpPr>
              <a:spLocks noEditPoints="1"/>
            </p:cNvSpPr>
            <p:nvPr/>
          </p:nvSpPr>
          <p:spPr bwMode="auto">
            <a:xfrm>
              <a:off x="802" y="1716"/>
              <a:ext cx="178" cy="563"/>
            </a:xfrm>
            <a:custGeom>
              <a:avLst/>
              <a:gdLst>
                <a:gd name="T0" fmla="*/ 96 w 139"/>
                <a:gd name="T1" fmla="*/ 346 h 439"/>
                <a:gd name="T2" fmla="*/ 96 w 139"/>
                <a:gd name="T3" fmla="*/ 339 h 439"/>
                <a:gd name="T4" fmla="*/ 82 w 139"/>
                <a:gd name="T5" fmla="*/ 336 h 439"/>
                <a:gd name="T6" fmla="*/ 91 w 139"/>
                <a:gd name="T7" fmla="*/ 311 h 439"/>
                <a:gd name="T8" fmla="*/ 72 w 139"/>
                <a:gd name="T9" fmla="*/ 308 h 439"/>
                <a:gd name="T10" fmla="*/ 69 w 139"/>
                <a:gd name="T11" fmla="*/ 304 h 439"/>
                <a:gd name="T12" fmla="*/ 82 w 139"/>
                <a:gd name="T13" fmla="*/ 282 h 439"/>
                <a:gd name="T14" fmla="*/ 75 w 139"/>
                <a:gd name="T15" fmla="*/ 251 h 439"/>
                <a:gd name="T16" fmla="*/ 22 w 139"/>
                <a:gd name="T17" fmla="*/ 252 h 439"/>
                <a:gd name="T18" fmla="*/ 56 w 139"/>
                <a:gd name="T19" fmla="*/ 240 h 439"/>
                <a:gd name="T20" fmla="*/ 46 w 139"/>
                <a:gd name="T21" fmla="*/ 210 h 439"/>
                <a:gd name="T22" fmla="*/ 114 w 139"/>
                <a:gd name="T23" fmla="*/ 183 h 439"/>
                <a:gd name="T24" fmla="*/ 82 w 139"/>
                <a:gd name="T25" fmla="*/ 151 h 439"/>
                <a:gd name="T26" fmla="*/ 40 w 139"/>
                <a:gd name="T27" fmla="*/ 188 h 439"/>
                <a:gd name="T28" fmla="*/ 24 w 139"/>
                <a:gd name="T29" fmla="*/ 127 h 439"/>
                <a:gd name="T30" fmla="*/ 95 w 139"/>
                <a:gd name="T31" fmla="*/ 130 h 439"/>
                <a:gd name="T32" fmla="*/ 66 w 139"/>
                <a:gd name="T33" fmla="*/ 102 h 439"/>
                <a:gd name="T34" fmla="*/ 87 w 139"/>
                <a:gd name="T35" fmla="*/ 110 h 439"/>
                <a:gd name="T36" fmla="*/ 90 w 139"/>
                <a:gd name="T37" fmla="*/ 112 h 439"/>
                <a:gd name="T38" fmla="*/ 76 w 139"/>
                <a:gd name="T39" fmla="*/ 70 h 439"/>
                <a:gd name="T40" fmla="*/ 72 w 139"/>
                <a:gd name="T41" fmla="*/ 60 h 439"/>
                <a:gd name="T42" fmla="*/ 48 w 139"/>
                <a:gd name="T43" fmla="*/ 18 h 439"/>
                <a:gd name="T44" fmla="*/ 45 w 139"/>
                <a:gd name="T45" fmla="*/ 9 h 439"/>
                <a:gd name="T46" fmla="*/ 60 w 139"/>
                <a:gd name="T47" fmla="*/ 77 h 439"/>
                <a:gd name="T48" fmla="*/ 56 w 139"/>
                <a:gd name="T49" fmla="*/ 75 h 439"/>
                <a:gd name="T50" fmla="*/ 34 w 139"/>
                <a:gd name="T51" fmla="*/ 30 h 439"/>
                <a:gd name="T52" fmla="*/ 30 w 139"/>
                <a:gd name="T53" fmla="*/ 51 h 439"/>
                <a:gd name="T54" fmla="*/ 20 w 139"/>
                <a:gd name="T55" fmla="*/ 79 h 439"/>
                <a:gd name="T56" fmla="*/ 12 w 139"/>
                <a:gd name="T57" fmla="*/ 94 h 439"/>
                <a:gd name="T58" fmla="*/ 7 w 139"/>
                <a:gd name="T59" fmla="*/ 156 h 439"/>
                <a:gd name="T60" fmla="*/ 19 w 139"/>
                <a:gd name="T61" fmla="*/ 227 h 439"/>
                <a:gd name="T62" fmla="*/ 19 w 139"/>
                <a:gd name="T63" fmla="*/ 244 h 439"/>
                <a:gd name="T64" fmla="*/ 17 w 139"/>
                <a:gd name="T65" fmla="*/ 253 h 439"/>
                <a:gd name="T66" fmla="*/ 14 w 139"/>
                <a:gd name="T67" fmla="*/ 271 h 439"/>
                <a:gd name="T68" fmla="*/ 33 w 139"/>
                <a:gd name="T69" fmla="*/ 316 h 439"/>
                <a:gd name="T70" fmla="*/ 85 w 139"/>
                <a:gd name="T71" fmla="*/ 406 h 439"/>
                <a:gd name="T72" fmla="*/ 96 w 139"/>
                <a:gd name="T73" fmla="*/ 407 h 439"/>
                <a:gd name="T74" fmla="*/ 89 w 139"/>
                <a:gd name="T75" fmla="*/ 367 h 439"/>
                <a:gd name="T76" fmla="*/ 111 w 139"/>
                <a:gd name="T77" fmla="*/ 433 h 439"/>
                <a:gd name="T78" fmla="*/ 122 w 139"/>
                <a:gd name="T79" fmla="*/ 423 h 439"/>
                <a:gd name="T80" fmla="*/ 121 w 139"/>
                <a:gd name="T81" fmla="*/ 400 h 439"/>
                <a:gd name="T82" fmla="*/ 118 w 139"/>
                <a:gd name="T83" fmla="*/ 325 h 439"/>
                <a:gd name="T84" fmla="*/ 122 w 139"/>
                <a:gd name="T85" fmla="*/ 340 h 439"/>
                <a:gd name="T86" fmla="*/ 127 w 139"/>
                <a:gd name="T87" fmla="*/ 354 h 439"/>
                <a:gd name="T88" fmla="*/ 137 w 139"/>
                <a:gd name="T89" fmla="*/ 380 h 439"/>
                <a:gd name="T90" fmla="*/ 131 w 139"/>
                <a:gd name="T91" fmla="*/ 338 h 439"/>
                <a:gd name="T92" fmla="*/ 103 w 139"/>
                <a:gd name="T93" fmla="*/ 236 h 439"/>
                <a:gd name="T94" fmla="*/ 87 w 139"/>
                <a:gd name="T95" fmla="*/ 166 h 439"/>
                <a:gd name="T96" fmla="*/ 96 w 139"/>
                <a:gd name="T97" fmla="*/ 189 h 439"/>
                <a:gd name="T98" fmla="*/ 104 w 139"/>
                <a:gd name="T99" fmla="*/ 220 h 439"/>
                <a:gd name="T100" fmla="*/ 126 w 139"/>
                <a:gd name="T101" fmla="*/ 300 h 439"/>
                <a:gd name="T102" fmla="*/ 134 w 139"/>
                <a:gd name="T103" fmla="*/ 313 h 439"/>
                <a:gd name="T104" fmla="*/ 125 w 139"/>
                <a:gd name="T105" fmla="*/ 242 h 439"/>
                <a:gd name="T106" fmla="*/ 117 w 139"/>
                <a:gd name="T107" fmla="*/ 204 h 439"/>
                <a:gd name="T108" fmla="*/ 117 w 139"/>
                <a:gd name="T109" fmla="*/ 189 h 439"/>
                <a:gd name="T110" fmla="*/ 118 w 139"/>
                <a:gd name="T111" fmla="*/ 160 h 439"/>
                <a:gd name="T112" fmla="*/ 117 w 139"/>
                <a:gd name="T113" fmla="*/ 144 h 439"/>
                <a:gd name="T114" fmla="*/ 112 w 139"/>
                <a:gd name="T115" fmla="*/ 128 h 439"/>
                <a:gd name="T116" fmla="*/ 70 w 139"/>
                <a:gd name="T117" fmla="*/ 22 h 439"/>
                <a:gd name="T118" fmla="*/ 73 w 139"/>
                <a:gd name="T119" fmla="*/ 49 h 439"/>
                <a:gd name="T120" fmla="*/ 55 w 139"/>
                <a:gd name="T121" fmla="*/ 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439">
                  <a:moveTo>
                    <a:pt x="66" y="353"/>
                  </a:moveTo>
                  <a:cubicBezTo>
                    <a:pt x="67" y="353"/>
                    <a:pt x="67" y="354"/>
                    <a:pt x="67" y="354"/>
                  </a:cubicBezTo>
                  <a:cubicBezTo>
                    <a:pt x="68" y="355"/>
                    <a:pt x="68" y="356"/>
                    <a:pt x="68" y="356"/>
                  </a:cubicBezTo>
                  <a:cubicBezTo>
                    <a:pt x="66" y="352"/>
                    <a:pt x="66" y="352"/>
                    <a:pt x="66" y="352"/>
                  </a:cubicBezTo>
                  <a:lnTo>
                    <a:pt x="66" y="353"/>
                  </a:lnTo>
                  <a:close/>
                  <a:moveTo>
                    <a:pt x="96" y="346"/>
                  </a:moveTo>
                  <a:cubicBezTo>
                    <a:pt x="98" y="347"/>
                    <a:pt x="98" y="344"/>
                    <a:pt x="101" y="352"/>
                  </a:cubicBezTo>
                  <a:cubicBezTo>
                    <a:pt x="97" y="352"/>
                    <a:pt x="100" y="353"/>
                    <a:pt x="98" y="351"/>
                  </a:cubicBezTo>
                  <a:cubicBezTo>
                    <a:pt x="96" y="346"/>
                    <a:pt x="96" y="346"/>
                    <a:pt x="96" y="346"/>
                  </a:cubicBezTo>
                  <a:close/>
                  <a:moveTo>
                    <a:pt x="96" y="339"/>
                  </a:moveTo>
                  <a:cubicBezTo>
                    <a:pt x="97" y="342"/>
                    <a:pt x="97" y="340"/>
                    <a:pt x="96" y="342"/>
                  </a:cubicBezTo>
                  <a:cubicBezTo>
                    <a:pt x="95" y="340"/>
                    <a:pt x="96" y="340"/>
                    <a:pt x="96" y="339"/>
                  </a:cubicBezTo>
                  <a:close/>
                  <a:moveTo>
                    <a:pt x="82" y="336"/>
                  </a:moveTo>
                  <a:cubicBezTo>
                    <a:pt x="86" y="340"/>
                    <a:pt x="81" y="336"/>
                    <a:pt x="85" y="345"/>
                  </a:cubicBezTo>
                  <a:cubicBezTo>
                    <a:pt x="87" y="352"/>
                    <a:pt x="87" y="352"/>
                    <a:pt x="87" y="352"/>
                  </a:cubicBezTo>
                  <a:cubicBezTo>
                    <a:pt x="88" y="356"/>
                    <a:pt x="88" y="352"/>
                    <a:pt x="87" y="354"/>
                  </a:cubicBezTo>
                  <a:cubicBezTo>
                    <a:pt x="84" y="351"/>
                    <a:pt x="86" y="351"/>
                    <a:pt x="84" y="345"/>
                  </a:cubicBezTo>
                  <a:cubicBezTo>
                    <a:pt x="83" y="342"/>
                    <a:pt x="82" y="339"/>
                    <a:pt x="82" y="336"/>
                  </a:cubicBezTo>
                  <a:close/>
                  <a:moveTo>
                    <a:pt x="93" y="324"/>
                  </a:moveTo>
                  <a:cubicBezTo>
                    <a:pt x="93" y="325"/>
                    <a:pt x="94" y="326"/>
                    <a:pt x="94" y="327"/>
                  </a:cubicBezTo>
                  <a:cubicBezTo>
                    <a:pt x="95" y="331"/>
                    <a:pt x="94" y="329"/>
                    <a:pt x="94" y="329"/>
                  </a:cubicBezTo>
                  <a:cubicBezTo>
                    <a:pt x="92" y="328"/>
                    <a:pt x="92" y="327"/>
                    <a:pt x="93" y="324"/>
                  </a:cubicBezTo>
                  <a:close/>
                  <a:moveTo>
                    <a:pt x="89" y="312"/>
                  </a:moveTo>
                  <a:cubicBezTo>
                    <a:pt x="90" y="310"/>
                    <a:pt x="91" y="311"/>
                    <a:pt x="91" y="311"/>
                  </a:cubicBezTo>
                  <a:cubicBezTo>
                    <a:pt x="91" y="313"/>
                    <a:pt x="91" y="313"/>
                    <a:pt x="89" y="312"/>
                  </a:cubicBezTo>
                  <a:close/>
                  <a:moveTo>
                    <a:pt x="115" y="312"/>
                  </a:moveTo>
                  <a:cubicBezTo>
                    <a:pt x="114" y="311"/>
                    <a:pt x="114" y="312"/>
                    <a:pt x="113" y="310"/>
                  </a:cubicBezTo>
                  <a:cubicBezTo>
                    <a:pt x="116" y="310"/>
                    <a:pt x="115" y="309"/>
                    <a:pt x="115" y="312"/>
                  </a:cubicBezTo>
                  <a:close/>
                  <a:moveTo>
                    <a:pt x="69" y="304"/>
                  </a:moveTo>
                  <a:cubicBezTo>
                    <a:pt x="71" y="305"/>
                    <a:pt x="71" y="304"/>
                    <a:pt x="72" y="308"/>
                  </a:cubicBezTo>
                  <a:cubicBezTo>
                    <a:pt x="73" y="315"/>
                    <a:pt x="81" y="326"/>
                    <a:pt x="82" y="335"/>
                  </a:cubicBezTo>
                  <a:cubicBezTo>
                    <a:pt x="78" y="334"/>
                    <a:pt x="82" y="339"/>
                    <a:pt x="78" y="328"/>
                  </a:cubicBezTo>
                  <a:cubicBezTo>
                    <a:pt x="77" y="325"/>
                    <a:pt x="76" y="323"/>
                    <a:pt x="75" y="320"/>
                  </a:cubicBezTo>
                  <a:cubicBezTo>
                    <a:pt x="75" y="318"/>
                    <a:pt x="73" y="315"/>
                    <a:pt x="72" y="313"/>
                  </a:cubicBezTo>
                  <a:cubicBezTo>
                    <a:pt x="70" y="309"/>
                    <a:pt x="70" y="310"/>
                    <a:pt x="70" y="304"/>
                  </a:cubicBezTo>
                  <a:lnTo>
                    <a:pt x="69" y="304"/>
                  </a:lnTo>
                  <a:close/>
                  <a:moveTo>
                    <a:pt x="66" y="295"/>
                  </a:moveTo>
                  <a:cubicBezTo>
                    <a:pt x="65" y="291"/>
                    <a:pt x="65" y="291"/>
                    <a:pt x="64" y="289"/>
                  </a:cubicBezTo>
                  <a:cubicBezTo>
                    <a:pt x="67" y="290"/>
                    <a:pt x="65" y="287"/>
                    <a:pt x="66" y="291"/>
                  </a:cubicBezTo>
                  <a:cubicBezTo>
                    <a:pt x="67" y="294"/>
                    <a:pt x="66" y="294"/>
                    <a:pt x="66" y="295"/>
                  </a:cubicBezTo>
                  <a:close/>
                  <a:moveTo>
                    <a:pt x="82" y="282"/>
                  </a:moveTo>
                  <a:cubicBezTo>
                    <a:pt x="82" y="282"/>
                    <a:pt x="82" y="282"/>
                    <a:pt x="82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2" y="283"/>
                    <a:pt x="82" y="283"/>
                    <a:pt x="82" y="282"/>
                  </a:cubicBezTo>
                  <a:close/>
                  <a:moveTo>
                    <a:pt x="75" y="251"/>
                  </a:moveTo>
                  <a:cubicBezTo>
                    <a:pt x="75" y="253"/>
                    <a:pt x="75" y="252"/>
                    <a:pt x="75" y="255"/>
                  </a:cubicBezTo>
                  <a:cubicBezTo>
                    <a:pt x="79" y="263"/>
                    <a:pt x="79" y="263"/>
                    <a:pt x="79" y="263"/>
                  </a:cubicBezTo>
                  <a:cubicBezTo>
                    <a:pt x="74" y="261"/>
                    <a:pt x="82" y="261"/>
                    <a:pt x="74" y="259"/>
                  </a:cubicBezTo>
                  <a:cubicBezTo>
                    <a:pt x="75" y="251"/>
                    <a:pt x="75" y="251"/>
                    <a:pt x="75" y="251"/>
                  </a:cubicBezTo>
                  <a:close/>
                  <a:moveTo>
                    <a:pt x="24" y="257"/>
                  </a:moveTo>
                  <a:cubicBezTo>
                    <a:pt x="22" y="255"/>
                    <a:pt x="23" y="256"/>
                    <a:pt x="22" y="252"/>
                  </a:cubicBezTo>
                  <a:cubicBezTo>
                    <a:pt x="24" y="253"/>
                    <a:pt x="24" y="251"/>
                    <a:pt x="25" y="254"/>
                  </a:cubicBezTo>
                  <a:cubicBezTo>
                    <a:pt x="26" y="257"/>
                    <a:pt x="25" y="257"/>
                    <a:pt x="25" y="257"/>
                  </a:cubicBezTo>
                  <a:lnTo>
                    <a:pt x="24" y="257"/>
                  </a:lnTo>
                  <a:close/>
                  <a:moveTo>
                    <a:pt x="54" y="244"/>
                  </a:moveTo>
                  <a:cubicBezTo>
                    <a:pt x="52" y="242"/>
                    <a:pt x="52" y="245"/>
                    <a:pt x="52" y="238"/>
                  </a:cubicBezTo>
                  <a:cubicBezTo>
                    <a:pt x="54" y="239"/>
                    <a:pt x="53" y="239"/>
                    <a:pt x="56" y="240"/>
                  </a:cubicBezTo>
                  <a:cubicBezTo>
                    <a:pt x="53" y="242"/>
                    <a:pt x="55" y="241"/>
                    <a:pt x="54" y="244"/>
                  </a:cubicBezTo>
                  <a:close/>
                  <a:moveTo>
                    <a:pt x="46" y="219"/>
                  </a:moveTo>
                  <a:cubicBezTo>
                    <a:pt x="46" y="218"/>
                    <a:pt x="46" y="219"/>
                    <a:pt x="47" y="219"/>
                  </a:cubicBezTo>
                  <a:cubicBezTo>
                    <a:pt x="48" y="220"/>
                    <a:pt x="46" y="222"/>
                    <a:pt x="46" y="219"/>
                  </a:cubicBezTo>
                  <a:close/>
                  <a:moveTo>
                    <a:pt x="41" y="193"/>
                  </a:moveTo>
                  <a:cubicBezTo>
                    <a:pt x="43" y="197"/>
                    <a:pt x="46" y="207"/>
                    <a:pt x="46" y="210"/>
                  </a:cubicBezTo>
                  <a:cubicBezTo>
                    <a:pt x="43" y="208"/>
                    <a:pt x="45" y="211"/>
                    <a:pt x="43" y="206"/>
                  </a:cubicBezTo>
                  <a:cubicBezTo>
                    <a:pt x="42" y="203"/>
                    <a:pt x="40" y="197"/>
                    <a:pt x="41" y="193"/>
                  </a:cubicBezTo>
                  <a:close/>
                  <a:moveTo>
                    <a:pt x="109" y="177"/>
                  </a:moveTo>
                  <a:cubicBezTo>
                    <a:pt x="113" y="175"/>
                    <a:pt x="109" y="179"/>
                    <a:pt x="112" y="176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0"/>
                    <a:pt x="114" y="178"/>
                    <a:pt x="114" y="183"/>
                  </a:cubicBezTo>
                  <a:cubicBezTo>
                    <a:pt x="112" y="183"/>
                    <a:pt x="111" y="185"/>
                    <a:pt x="109" y="177"/>
                  </a:cubicBezTo>
                  <a:close/>
                  <a:moveTo>
                    <a:pt x="100" y="145"/>
                  </a:moveTo>
                  <a:cubicBezTo>
                    <a:pt x="100" y="144"/>
                    <a:pt x="100" y="145"/>
                    <a:pt x="100" y="143"/>
                  </a:cubicBezTo>
                  <a:cubicBezTo>
                    <a:pt x="101" y="144"/>
                    <a:pt x="101" y="144"/>
                    <a:pt x="100" y="145"/>
                  </a:cubicBezTo>
                  <a:close/>
                  <a:moveTo>
                    <a:pt x="84" y="151"/>
                  </a:moveTo>
                  <a:cubicBezTo>
                    <a:pt x="84" y="151"/>
                    <a:pt x="85" y="154"/>
                    <a:pt x="82" y="151"/>
                  </a:cubicBezTo>
                  <a:cubicBezTo>
                    <a:pt x="82" y="150"/>
                    <a:pt x="82" y="149"/>
                    <a:pt x="81" y="147"/>
                  </a:cubicBezTo>
                  <a:cubicBezTo>
                    <a:pt x="80" y="144"/>
                    <a:pt x="80" y="143"/>
                    <a:pt x="79" y="140"/>
                  </a:cubicBezTo>
                  <a:cubicBezTo>
                    <a:pt x="81" y="141"/>
                    <a:pt x="82" y="141"/>
                    <a:pt x="83" y="144"/>
                  </a:cubicBezTo>
                  <a:cubicBezTo>
                    <a:pt x="86" y="150"/>
                    <a:pt x="84" y="151"/>
                    <a:pt x="84" y="151"/>
                  </a:cubicBezTo>
                  <a:close/>
                  <a:moveTo>
                    <a:pt x="37" y="178"/>
                  </a:moveTo>
                  <a:cubicBezTo>
                    <a:pt x="38" y="182"/>
                    <a:pt x="40" y="186"/>
                    <a:pt x="40" y="188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58"/>
                    <a:pt x="33" y="161"/>
                    <a:pt x="33" y="160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0" y="154"/>
                    <a:pt x="31" y="155"/>
                    <a:pt x="30" y="153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5" y="133"/>
                    <a:pt x="24" y="132"/>
                    <a:pt x="24" y="127"/>
                  </a:cubicBezTo>
                  <a:cubicBezTo>
                    <a:pt x="28" y="130"/>
                    <a:pt x="25" y="128"/>
                    <a:pt x="29" y="142"/>
                  </a:cubicBezTo>
                  <a:cubicBezTo>
                    <a:pt x="35" y="162"/>
                    <a:pt x="36" y="174"/>
                    <a:pt x="37" y="178"/>
                  </a:cubicBezTo>
                  <a:close/>
                  <a:moveTo>
                    <a:pt x="96" y="124"/>
                  </a:moveTo>
                  <a:cubicBezTo>
                    <a:pt x="96" y="125"/>
                    <a:pt x="102" y="135"/>
                    <a:pt x="99" y="140"/>
                  </a:cubicBezTo>
                  <a:cubicBezTo>
                    <a:pt x="98" y="138"/>
                    <a:pt x="98" y="137"/>
                    <a:pt x="97" y="136"/>
                  </a:cubicBezTo>
                  <a:cubicBezTo>
                    <a:pt x="95" y="133"/>
                    <a:pt x="96" y="134"/>
                    <a:pt x="95" y="130"/>
                  </a:cubicBezTo>
                  <a:cubicBezTo>
                    <a:pt x="94" y="121"/>
                    <a:pt x="93" y="126"/>
                    <a:pt x="92" y="119"/>
                  </a:cubicBezTo>
                  <a:cubicBezTo>
                    <a:pt x="98" y="121"/>
                    <a:pt x="93" y="118"/>
                    <a:pt x="96" y="123"/>
                  </a:cubicBezTo>
                  <a:lnTo>
                    <a:pt x="96" y="124"/>
                  </a:lnTo>
                  <a:close/>
                  <a:moveTo>
                    <a:pt x="78" y="132"/>
                  </a:moveTo>
                  <a:cubicBezTo>
                    <a:pt x="73" y="130"/>
                    <a:pt x="71" y="118"/>
                    <a:pt x="68" y="111"/>
                  </a:cubicBezTo>
                  <a:cubicBezTo>
                    <a:pt x="67" y="107"/>
                    <a:pt x="67" y="108"/>
                    <a:pt x="66" y="102"/>
                  </a:cubicBezTo>
                  <a:cubicBezTo>
                    <a:pt x="68" y="103"/>
                    <a:pt x="68" y="102"/>
                    <a:pt x="69" y="105"/>
                  </a:cubicBezTo>
                  <a:cubicBezTo>
                    <a:pt x="71" y="113"/>
                    <a:pt x="69" y="105"/>
                    <a:pt x="71" y="110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5" y="119"/>
                    <a:pt x="73" y="118"/>
                    <a:pt x="75" y="121"/>
                  </a:cubicBezTo>
                  <a:cubicBezTo>
                    <a:pt x="78" y="132"/>
                    <a:pt x="78" y="132"/>
                    <a:pt x="78" y="132"/>
                  </a:cubicBezTo>
                  <a:close/>
                  <a:moveTo>
                    <a:pt x="87" y="110"/>
                  </a:moveTo>
                  <a:cubicBezTo>
                    <a:pt x="87" y="103"/>
                    <a:pt x="85" y="104"/>
                    <a:pt x="84" y="100"/>
                  </a:cubicBezTo>
                  <a:cubicBezTo>
                    <a:pt x="87" y="102"/>
                    <a:pt x="84" y="102"/>
                    <a:pt x="88" y="101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8"/>
                    <a:pt x="91" y="112"/>
                    <a:pt x="94" y="114"/>
                  </a:cubicBezTo>
                  <a:cubicBezTo>
                    <a:pt x="92" y="114"/>
                    <a:pt x="93" y="114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8" y="111"/>
                    <a:pt x="88" y="111"/>
                    <a:pt x="87" y="110"/>
                  </a:cubicBezTo>
                  <a:close/>
                  <a:moveTo>
                    <a:pt x="80" y="82"/>
                  </a:moveTo>
                  <a:cubicBezTo>
                    <a:pt x="81" y="83"/>
                    <a:pt x="82" y="83"/>
                    <a:pt x="80" y="85"/>
                  </a:cubicBezTo>
                  <a:cubicBezTo>
                    <a:pt x="79" y="84"/>
                    <a:pt x="80" y="85"/>
                    <a:pt x="80" y="83"/>
                  </a:cubicBezTo>
                  <a:lnTo>
                    <a:pt x="80" y="82"/>
                  </a:lnTo>
                  <a:close/>
                  <a:moveTo>
                    <a:pt x="76" y="70"/>
                  </a:moveTo>
                  <a:cubicBezTo>
                    <a:pt x="80" y="72"/>
                    <a:pt x="80" y="74"/>
                    <a:pt x="79" y="7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69"/>
                  </a:cubicBezTo>
                  <a:lnTo>
                    <a:pt x="76" y="70"/>
                  </a:lnTo>
                  <a:close/>
                  <a:moveTo>
                    <a:pt x="72" y="59"/>
                  </a:moveTo>
                  <a:cubicBezTo>
                    <a:pt x="73" y="61"/>
                    <a:pt x="72" y="59"/>
                    <a:pt x="72" y="60"/>
                  </a:cubicBezTo>
                  <a:cubicBezTo>
                    <a:pt x="70" y="57"/>
                    <a:pt x="72" y="57"/>
                    <a:pt x="72" y="57"/>
                  </a:cubicBezTo>
                  <a:cubicBezTo>
                    <a:pt x="72" y="58"/>
                    <a:pt x="72" y="57"/>
                    <a:pt x="72" y="59"/>
                  </a:cubicBezTo>
                  <a:close/>
                  <a:moveTo>
                    <a:pt x="37" y="42"/>
                  </a:moveTo>
                  <a:cubicBezTo>
                    <a:pt x="39" y="44"/>
                    <a:pt x="39" y="43"/>
                    <a:pt x="39" y="47"/>
                  </a:cubicBezTo>
                  <a:cubicBezTo>
                    <a:pt x="36" y="47"/>
                    <a:pt x="36" y="47"/>
                    <a:pt x="37" y="42"/>
                  </a:cubicBezTo>
                  <a:close/>
                  <a:moveTo>
                    <a:pt x="48" y="18"/>
                  </a:moveTo>
                  <a:cubicBezTo>
                    <a:pt x="47" y="18"/>
                    <a:pt x="47" y="20"/>
                    <a:pt x="47" y="17"/>
                  </a:cubicBezTo>
                  <a:cubicBezTo>
                    <a:pt x="48" y="13"/>
                    <a:pt x="47" y="17"/>
                    <a:pt x="49" y="15"/>
                  </a:cubicBezTo>
                  <a:cubicBezTo>
                    <a:pt x="49" y="17"/>
                    <a:pt x="50" y="13"/>
                    <a:pt x="49" y="17"/>
                  </a:cubicBezTo>
                  <a:cubicBezTo>
                    <a:pt x="48" y="20"/>
                    <a:pt x="49" y="18"/>
                    <a:pt x="48" y="18"/>
                  </a:cubicBezTo>
                  <a:close/>
                  <a:moveTo>
                    <a:pt x="49" y="4"/>
                  </a:moveTo>
                  <a:cubicBezTo>
                    <a:pt x="48" y="8"/>
                    <a:pt x="50" y="8"/>
                    <a:pt x="45" y="9"/>
                  </a:cubicBezTo>
                  <a:cubicBezTo>
                    <a:pt x="43" y="8"/>
                    <a:pt x="45" y="10"/>
                    <a:pt x="43" y="7"/>
                  </a:cubicBezTo>
                  <a:cubicBezTo>
                    <a:pt x="41" y="3"/>
                    <a:pt x="43" y="2"/>
                    <a:pt x="39" y="0"/>
                  </a:cubicBezTo>
                  <a:cubicBezTo>
                    <a:pt x="39" y="11"/>
                    <a:pt x="40" y="9"/>
                    <a:pt x="41" y="15"/>
                  </a:cubicBezTo>
                  <a:cubicBezTo>
                    <a:pt x="42" y="17"/>
                    <a:pt x="42" y="20"/>
                    <a:pt x="43" y="2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5" y="59"/>
                    <a:pt x="58" y="72"/>
                    <a:pt x="60" y="77"/>
                  </a:cubicBezTo>
                  <a:cubicBezTo>
                    <a:pt x="62" y="81"/>
                    <a:pt x="60" y="79"/>
                    <a:pt x="62" y="84"/>
                  </a:cubicBezTo>
                  <a:cubicBezTo>
                    <a:pt x="63" y="91"/>
                    <a:pt x="69" y="94"/>
                    <a:pt x="66" y="102"/>
                  </a:cubicBezTo>
                  <a:cubicBezTo>
                    <a:pt x="66" y="102"/>
                    <a:pt x="66" y="102"/>
                    <a:pt x="65" y="102"/>
                  </a:cubicBezTo>
                  <a:cubicBezTo>
                    <a:pt x="61" y="94"/>
                    <a:pt x="60" y="85"/>
                    <a:pt x="57" y="77"/>
                  </a:cubicBezTo>
                  <a:cubicBezTo>
                    <a:pt x="56" y="74"/>
                    <a:pt x="58" y="80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2" y="32"/>
                    <a:pt x="42" y="30"/>
                    <a:pt x="41" y="28"/>
                  </a:cubicBezTo>
                  <a:cubicBezTo>
                    <a:pt x="39" y="23"/>
                    <a:pt x="38" y="15"/>
                    <a:pt x="34" y="12"/>
                  </a:cubicBezTo>
                  <a:cubicBezTo>
                    <a:pt x="33" y="13"/>
                    <a:pt x="31" y="10"/>
                    <a:pt x="33" y="22"/>
                  </a:cubicBezTo>
                  <a:cubicBezTo>
                    <a:pt x="33" y="26"/>
                    <a:pt x="34" y="28"/>
                    <a:pt x="34" y="30"/>
                  </a:cubicBezTo>
                  <a:cubicBezTo>
                    <a:pt x="32" y="31"/>
                    <a:pt x="31" y="33"/>
                    <a:pt x="30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7"/>
                    <a:pt x="29" y="48"/>
                    <a:pt x="30" y="51"/>
                  </a:cubicBezTo>
                  <a:cubicBezTo>
                    <a:pt x="29" y="52"/>
                    <a:pt x="29" y="52"/>
                    <a:pt x="28" y="54"/>
                  </a:cubicBezTo>
                  <a:cubicBezTo>
                    <a:pt x="30" y="59"/>
                    <a:pt x="31" y="63"/>
                    <a:pt x="31" y="69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6"/>
                    <a:pt x="25" y="65"/>
                    <a:pt x="23" y="64"/>
                  </a:cubicBezTo>
                  <a:cubicBezTo>
                    <a:pt x="23" y="64"/>
                    <a:pt x="23" y="65"/>
                    <a:pt x="23" y="65"/>
                  </a:cubicBezTo>
                  <a:cubicBezTo>
                    <a:pt x="21" y="70"/>
                    <a:pt x="19" y="72"/>
                    <a:pt x="20" y="79"/>
                  </a:cubicBezTo>
                  <a:cubicBezTo>
                    <a:pt x="20" y="79"/>
                    <a:pt x="19" y="79"/>
                    <a:pt x="18" y="80"/>
                  </a:cubicBezTo>
                  <a:cubicBezTo>
                    <a:pt x="18" y="89"/>
                    <a:pt x="16" y="87"/>
                    <a:pt x="18" y="97"/>
                  </a:cubicBezTo>
                  <a:cubicBezTo>
                    <a:pt x="19" y="100"/>
                    <a:pt x="19" y="105"/>
                    <a:pt x="18" y="109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5" y="110"/>
                    <a:pt x="14" y="106"/>
                    <a:pt x="14" y="103"/>
                  </a:cubicBezTo>
                  <a:cubicBezTo>
                    <a:pt x="13" y="100"/>
                    <a:pt x="11" y="96"/>
                    <a:pt x="12" y="94"/>
                  </a:cubicBezTo>
                  <a:cubicBezTo>
                    <a:pt x="7" y="93"/>
                    <a:pt x="5" y="93"/>
                    <a:pt x="2" y="94"/>
                  </a:cubicBezTo>
                  <a:cubicBezTo>
                    <a:pt x="2" y="99"/>
                    <a:pt x="4" y="103"/>
                    <a:pt x="3" y="106"/>
                  </a:cubicBezTo>
                  <a:cubicBezTo>
                    <a:pt x="1" y="101"/>
                    <a:pt x="4" y="104"/>
                    <a:pt x="0" y="102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9"/>
                    <a:pt x="6" y="149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75"/>
                    <a:pt x="7" y="172"/>
                    <a:pt x="12" y="175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83"/>
                    <a:pt x="13" y="184"/>
                    <a:pt x="13" y="192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6" y="214"/>
                    <a:pt x="16" y="214"/>
                    <a:pt x="16" y="216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8" y="230"/>
                    <a:pt x="18" y="231"/>
                    <a:pt x="20" y="234"/>
                  </a:cubicBezTo>
                  <a:cubicBezTo>
                    <a:pt x="18" y="236"/>
                    <a:pt x="19" y="235"/>
                    <a:pt x="18" y="238"/>
                  </a:cubicBezTo>
                  <a:cubicBezTo>
                    <a:pt x="18" y="238"/>
                    <a:pt x="17" y="238"/>
                    <a:pt x="17" y="238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20" y="245"/>
                    <a:pt x="16" y="240"/>
                    <a:pt x="19" y="244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4" y="243"/>
                    <a:pt x="19" y="246"/>
                    <a:pt x="22" y="244"/>
                  </a:cubicBezTo>
                  <a:cubicBezTo>
                    <a:pt x="23" y="242"/>
                    <a:pt x="21" y="243"/>
                    <a:pt x="23" y="243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53"/>
                    <a:pt x="15" y="253"/>
                    <a:pt x="14" y="253"/>
                  </a:cubicBezTo>
                  <a:cubicBezTo>
                    <a:pt x="12" y="253"/>
                    <a:pt x="13" y="253"/>
                    <a:pt x="12" y="254"/>
                  </a:cubicBezTo>
                  <a:cubicBezTo>
                    <a:pt x="12" y="259"/>
                    <a:pt x="13" y="255"/>
                    <a:pt x="16" y="258"/>
                  </a:cubicBezTo>
                  <a:cubicBezTo>
                    <a:pt x="16" y="265"/>
                    <a:pt x="16" y="259"/>
                    <a:pt x="14" y="264"/>
                  </a:cubicBezTo>
                  <a:cubicBezTo>
                    <a:pt x="15" y="267"/>
                    <a:pt x="15" y="267"/>
                    <a:pt x="15" y="267"/>
                  </a:cubicBezTo>
                  <a:cubicBezTo>
                    <a:pt x="14" y="268"/>
                    <a:pt x="13" y="268"/>
                    <a:pt x="14" y="271"/>
                  </a:cubicBezTo>
                  <a:cubicBezTo>
                    <a:pt x="14" y="276"/>
                    <a:pt x="18" y="278"/>
                    <a:pt x="20" y="280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90"/>
                    <a:pt x="22" y="291"/>
                    <a:pt x="22" y="291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8" y="302"/>
                    <a:pt x="29" y="310"/>
                    <a:pt x="33" y="316"/>
                  </a:cubicBezTo>
                  <a:cubicBezTo>
                    <a:pt x="35" y="319"/>
                    <a:pt x="37" y="324"/>
                    <a:pt x="38" y="329"/>
                  </a:cubicBezTo>
                  <a:cubicBezTo>
                    <a:pt x="38" y="329"/>
                    <a:pt x="41" y="332"/>
                    <a:pt x="41" y="333"/>
                  </a:cubicBezTo>
                  <a:cubicBezTo>
                    <a:pt x="43" y="337"/>
                    <a:pt x="44" y="342"/>
                    <a:pt x="47" y="345"/>
                  </a:cubicBezTo>
                  <a:cubicBezTo>
                    <a:pt x="52" y="352"/>
                    <a:pt x="54" y="359"/>
                    <a:pt x="58" y="365"/>
                  </a:cubicBezTo>
                  <a:cubicBezTo>
                    <a:pt x="62" y="371"/>
                    <a:pt x="65" y="379"/>
                    <a:pt x="69" y="385"/>
                  </a:cubicBezTo>
                  <a:cubicBezTo>
                    <a:pt x="72" y="391"/>
                    <a:pt x="81" y="401"/>
                    <a:pt x="85" y="406"/>
                  </a:cubicBezTo>
                  <a:cubicBezTo>
                    <a:pt x="89" y="410"/>
                    <a:pt x="85" y="408"/>
                    <a:pt x="91" y="410"/>
                  </a:cubicBezTo>
                  <a:cubicBezTo>
                    <a:pt x="90" y="405"/>
                    <a:pt x="87" y="399"/>
                    <a:pt x="84" y="395"/>
                  </a:cubicBezTo>
                  <a:cubicBezTo>
                    <a:pt x="85" y="389"/>
                    <a:pt x="83" y="392"/>
                    <a:pt x="82" y="386"/>
                  </a:cubicBezTo>
                  <a:cubicBezTo>
                    <a:pt x="87" y="388"/>
                    <a:pt x="84" y="385"/>
                    <a:pt x="85" y="389"/>
                  </a:cubicBezTo>
                  <a:cubicBezTo>
                    <a:pt x="87" y="394"/>
                    <a:pt x="89" y="396"/>
                    <a:pt x="91" y="401"/>
                  </a:cubicBezTo>
                  <a:cubicBezTo>
                    <a:pt x="92" y="405"/>
                    <a:pt x="93" y="405"/>
                    <a:pt x="96" y="407"/>
                  </a:cubicBezTo>
                  <a:cubicBezTo>
                    <a:pt x="98" y="410"/>
                    <a:pt x="97" y="413"/>
                    <a:pt x="101" y="414"/>
                  </a:cubicBezTo>
                  <a:cubicBezTo>
                    <a:pt x="101" y="408"/>
                    <a:pt x="99" y="404"/>
                    <a:pt x="98" y="401"/>
                  </a:cubicBezTo>
                  <a:cubicBezTo>
                    <a:pt x="97" y="398"/>
                    <a:pt x="97" y="398"/>
                    <a:pt x="96" y="395"/>
                  </a:cubicBezTo>
                  <a:cubicBezTo>
                    <a:pt x="93" y="383"/>
                    <a:pt x="93" y="383"/>
                    <a:pt x="93" y="383"/>
                  </a:cubicBezTo>
                  <a:cubicBezTo>
                    <a:pt x="89" y="375"/>
                    <a:pt x="92" y="379"/>
                    <a:pt x="88" y="369"/>
                  </a:cubicBezTo>
                  <a:cubicBezTo>
                    <a:pt x="89" y="366"/>
                    <a:pt x="89" y="369"/>
                    <a:pt x="89" y="367"/>
                  </a:cubicBezTo>
                  <a:cubicBezTo>
                    <a:pt x="90" y="365"/>
                    <a:pt x="88" y="359"/>
                    <a:pt x="88" y="356"/>
                  </a:cubicBezTo>
                  <a:cubicBezTo>
                    <a:pt x="90" y="358"/>
                    <a:pt x="89" y="355"/>
                    <a:pt x="90" y="360"/>
                  </a:cubicBezTo>
                  <a:cubicBezTo>
                    <a:pt x="101" y="396"/>
                    <a:pt x="101" y="396"/>
                    <a:pt x="101" y="396"/>
                  </a:cubicBezTo>
                  <a:cubicBezTo>
                    <a:pt x="98" y="396"/>
                    <a:pt x="101" y="394"/>
                    <a:pt x="103" y="399"/>
                  </a:cubicBezTo>
                  <a:cubicBezTo>
                    <a:pt x="104" y="403"/>
                    <a:pt x="103" y="407"/>
                    <a:pt x="106" y="412"/>
                  </a:cubicBezTo>
                  <a:cubicBezTo>
                    <a:pt x="109" y="418"/>
                    <a:pt x="110" y="426"/>
                    <a:pt x="111" y="433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7" y="435"/>
                    <a:pt x="117" y="435"/>
                    <a:pt x="117" y="435"/>
                  </a:cubicBezTo>
                  <a:cubicBezTo>
                    <a:pt x="118" y="433"/>
                    <a:pt x="118" y="434"/>
                    <a:pt x="118" y="430"/>
                  </a:cubicBezTo>
                  <a:cubicBezTo>
                    <a:pt x="121" y="428"/>
                    <a:pt x="121" y="428"/>
                    <a:pt x="121" y="428"/>
                  </a:cubicBezTo>
                  <a:cubicBezTo>
                    <a:pt x="120" y="424"/>
                    <a:pt x="120" y="426"/>
                    <a:pt x="122" y="423"/>
                  </a:cubicBezTo>
                  <a:cubicBezTo>
                    <a:pt x="121" y="418"/>
                    <a:pt x="122" y="417"/>
                    <a:pt x="120" y="414"/>
                  </a:cubicBezTo>
                  <a:cubicBezTo>
                    <a:pt x="120" y="413"/>
                    <a:pt x="120" y="413"/>
                    <a:pt x="120" y="413"/>
                  </a:cubicBezTo>
                  <a:cubicBezTo>
                    <a:pt x="114" y="383"/>
                    <a:pt x="114" y="383"/>
                    <a:pt x="114" y="383"/>
                  </a:cubicBezTo>
                  <a:cubicBezTo>
                    <a:pt x="118" y="383"/>
                    <a:pt x="117" y="386"/>
                    <a:pt x="117" y="390"/>
                  </a:cubicBezTo>
                  <a:cubicBezTo>
                    <a:pt x="118" y="394"/>
                    <a:pt x="119" y="397"/>
                    <a:pt x="120" y="401"/>
                  </a:cubicBezTo>
                  <a:cubicBezTo>
                    <a:pt x="121" y="400"/>
                    <a:pt x="119" y="401"/>
                    <a:pt x="121" y="400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4" y="401"/>
                    <a:pt x="123" y="401"/>
                    <a:pt x="126" y="402"/>
                  </a:cubicBezTo>
                  <a:cubicBezTo>
                    <a:pt x="127" y="396"/>
                    <a:pt x="125" y="388"/>
                    <a:pt x="125" y="383"/>
                  </a:cubicBezTo>
                  <a:cubicBezTo>
                    <a:pt x="125" y="377"/>
                    <a:pt x="126" y="371"/>
                    <a:pt x="124" y="361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118" y="326"/>
                    <a:pt x="117" y="328"/>
                    <a:pt x="118" y="325"/>
                  </a:cubicBezTo>
                  <a:cubicBezTo>
                    <a:pt x="120" y="326"/>
                    <a:pt x="120" y="326"/>
                    <a:pt x="120" y="326"/>
                  </a:cubicBezTo>
                  <a:cubicBezTo>
                    <a:pt x="120" y="327"/>
                    <a:pt x="121" y="327"/>
                    <a:pt x="121" y="327"/>
                  </a:cubicBezTo>
                  <a:cubicBezTo>
                    <a:pt x="124" y="336"/>
                    <a:pt x="121" y="333"/>
                    <a:pt x="123" y="337"/>
                  </a:cubicBezTo>
                  <a:cubicBezTo>
                    <a:pt x="123" y="337"/>
                    <a:pt x="123" y="338"/>
                    <a:pt x="123" y="338"/>
                  </a:cubicBezTo>
                  <a:cubicBezTo>
                    <a:pt x="123" y="338"/>
                    <a:pt x="124" y="338"/>
                    <a:pt x="124" y="339"/>
                  </a:cubicBezTo>
                  <a:cubicBezTo>
                    <a:pt x="122" y="340"/>
                    <a:pt x="122" y="340"/>
                    <a:pt x="122" y="340"/>
                  </a:cubicBezTo>
                  <a:cubicBezTo>
                    <a:pt x="122" y="340"/>
                    <a:pt x="122" y="340"/>
                    <a:pt x="122" y="341"/>
                  </a:cubicBezTo>
                  <a:cubicBezTo>
                    <a:pt x="123" y="342"/>
                    <a:pt x="123" y="342"/>
                    <a:pt x="123" y="342"/>
                  </a:cubicBezTo>
                  <a:cubicBezTo>
                    <a:pt x="123" y="342"/>
                    <a:pt x="123" y="342"/>
                    <a:pt x="124" y="342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53"/>
                    <a:pt x="127" y="353"/>
                    <a:pt x="127" y="353"/>
                  </a:cubicBezTo>
                  <a:cubicBezTo>
                    <a:pt x="127" y="354"/>
                    <a:pt x="127" y="354"/>
                    <a:pt x="127" y="354"/>
                  </a:cubicBezTo>
                  <a:cubicBezTo>
                    <a:pt x="129" y="367"/>
                    <a:pt x="129" y="367"/>
                    <a:pt x="129" y="367"/>
                  </a:cubicBezTo>
                  <a:cubicBezTo>
                    <a:pt x="130" y="372"/>
                    <a:pt x="132" y="371"/>
                    <a:pt x="133" y="377"/>
                  </a:cubicBezTo>
                  <a:cubicBezTo>
                    <a:pt x="134" y="390"/>
                    <a:pt x="134" y="390"/>
                    <a:pt x="134" y="390"/>
                  </a:cubicBezTo>
                  <a:cubicBezTo>
                    <a:pt x="134" y="392"/>
                    <a:pt x="134" y="394"/>
                    <a:pt x="135" y="396"/>
                  </a:cubicBezTo>
                  <a:cubicBezTo>
                    <a:pt x="136" y="398"/>
                    <a:pt x="136" y="397"/>
                    <a:pt x="139" y="398"/>
                  </a:cubicBezTo>
                  <a:cubicBezTo>
                    <a:pt x="137" y="392"/>
                    <a:pt x="138" y="386"/>
                    <a:pt x="137" y="380"/>
                  </a:cubicBezTo>
                  <a:cubicBezTo>
                    <a:pt x="137" y="380"/>
                    <a:pt x="137" y="381"/>
                    <a:pt x="137" y="379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56"/>
                    <a:pt x="135" y="360"/>
                    <a:pt x="134" y="357"/>
                  </a:cubicBezTo>
                  <a:cubicBezTo>
                    <a:pt x="132" y="354"/>
                    <a:pt x="133" y="349"/>
                    <a:pt x="132" y="345"/>
                  </a:cubicBezTo>
                  <a:cubicBezTo>
                    <a:pt x="132" y="343"/>
                    <a:pt x="131" y="344"/>
                    <a:pt x="131" y="340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1"/>
                    <a:pt x="128" y="327"/>
                    <a:pt x="126" y="321"/>
                  </a:cubicBezTo>
                  <a:cubicBezTo>
                    <a:pt x="125" y="319"/>
                    <a:pt x="125" y="318"/>
                    <a:pt x="125" y="31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0" y="261"/>
                    <a:pt x="110" y="261"/>
                    <a:pt x="109" y="259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3" y="235"/>
                    <a:pt x="105" y="239"/>
                    <a:pt x="103" y="236"/>
                  </a:cubicBezTo>
                  <a:cubicBezTo>
                    <a:pt x="101" y="233"/>
                    <a:pt x="98" y="217"/>
                    <a:pt x="97" y="213"/>
                  </a:cubicBezTo>
                  <a:cubicBezTo>
                    <a:pt x="96" y="212"/>
                    <a:pt x="96" y="209"/>
                    <a:pt x="96" y="207"/>
                  </a:cubicBezTo>
                  <a:cubicBezTo>
                    <a:pt x="95" y="205"/>
                    <a:pt x="93" y="203"/>
                    <a:pt x="92" y="198"/>
                  </a:cubicBezTo>
                  <a:cubicBezTo>
                    <a:pt x="91" y="193"/>
                    <a:pt x="91" y="189"/>
                    <a:pt x="90" y="185"/>
                  </a:cubicBezTo>
                  <a:cubicBezTo>
                    <a:pt x="89" y="181"/>
                    <a:pt x="87" y="176"/>
                    <a:pt x="90" y="173"/>
                  </a:cubicBezTo>
                  <a:cubicBezTo>
                    <a:pt x="88" y="171"/>
                    <a:pt x="88" y="169"/>
                    <a:pt x="87" y="166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8" y="157"/>
                    <a:pt x="89" y="162"/>
                    <a:pt x="90" y="166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3" y="172"/>
                    <a:pt x="94" y="178"/>
                    <a:pt x="94" y="178"/>
                  </a:cubicBezTo>
                  <a:cubicBezTo>
                    <a:pt x="94" y="178"/>
                    <a:pt x="94" y="179"/>
                    <a:pt x="94" y="179"/>
                  </a:cubicBezTo>
                  <a:cubicBezTo>
                    <a:pt x="94" y="182"/>
                    <a:pt x="96" y="186"/>
                    <a:pt x="96" y="189"/>
                  </a:cubicBezTo>
                  <a:cubicBezTo>
                    <a:pt x="96" y="192"/>
                    <a:pt x="96" y="187"/>
                    <a:pt x="96" y="192"/>
                  </a:cubicBezTo>
                  <a:cubicBezTo>
                    <a:pt x="96" y="196"/>
                    <a:pt x="96" y="198"/>
                    <a:pt x="95" y="200"/>
                  </a:cubicBezTo>
                  <a:cubicBezTo>
                    <a:pt x="101" y="205"/>
                    <a:pt x="98" y="204"/>
                    <a:pt x="100" y="212"/>
                  </a:cubicBezTo>
                  <a:cubicBezTo>
                    <a:pt x="102" y="219"/>
                    <a:pt x="98" y="206"/>
                    <a:pt x="101" y="214"/>
                  </a:cubicBezTo>
                  <a:cubicBezTo>
                    <a:pt x="102" y="216"/>
                    <a:pt x="102" y="215"/>
                    <a:pt x="101" y="218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5" y="225"/>
                    <a:pt x="103" y="225"/>
                    <a:pt x="105" y="230"/>
                  </a:cubicBezTo>
                  <a:cubicBezTo>
                    <a:pt x="109" y="242"/>
                    <a:pt x="109" y="242"/>
                    <a:pt x="109" y="242"/>
                  </a:cubicBezTo>
                  <a:cubicBezTo>
                    <a:pt x="111" y="245"/>
                    <a:pt x="111" y="251"/>
                    <a:pt x="113" y="256"/>
                  </a:cubicBezTo>
                  <a:cubicBezTo>
                    <a:pt x="119" y="276"/>
                    <a:pt x="119" y="276"/>
                    <a:pt x="119" y="276"/>
                  </a:cubicBezTo>
                  <a:cubicBezTo>
                    <a:pt x="120" y="282"/>
                    <a:pt x="124" y="286"/>
                    <a:pt x="122" y="292"/>
                  </a:cubicBezTo>
                  <a:cubicBezTo>
                    <a:pt x="124" y="294"/>
                    <a:pt x="125" y="297"/>
                    <a:pt x="126" y="300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30" y="312"/>
                    <a:pt x="129" y="312"/>
                    <a:pt x="129" y="314"/>
                  </a:cubicBezTo>
                  <a:cubicBezTo>
                    <a:pt x="130" y="318"/>
                    <a:pt x="130" y="316"/>
                    <a:pt x="131" y="318"/>
                  </a:cubicBezTo>
                  <a:cubicBezTo>
                    <a:pt x="132" y="322"/>
                    <a:pt x="131" y="323"/>
                    <a:pt x="133" y="328"/>
                  </a:cubicBezTo>
                  <a:cubicBezTo>
                    <a:pt x="136" y="327"/>
                    <a:pt x="136" y="327"/>
                    <a:pt x="136" y="327"/>
                  </a:cubicBezTo>
                  <a:cubicBezTo>
                    <a:pt x="134" y="313"/>
                    <a:pt x="134" y="313"/>
                    <a:pt x="134" y="313"/>
                  </a:cubicBezTo>
                  <a:cubicBezTo>
                    <a:pt x="134" y="307"/>
                    <a:pt x="133" y="314"/>
                    <a:pt x="133" y="308"/>
                  </a:cubicBezTo>
                  <a:cubicBezTo>
                    <a:pt x="133" y="306"/>
                    <a:pt x="134" y="304"/>
                    <a:pt x="134" y="301"/>
                  </a:cubicBezTo>
                  <a:cubicBezTo>
                    <a:pt x="130" y="301"/>
                    <a:pt x="130" y="301"/>
                    <a:pt x="130" y="301"/>
                  </a:cubicBezTo>
                  <a:cubicBezTo>
                    <a:pt x="130" y="290"/>
                    <a:pt x="124" y="271"/>
                    <a:pt x="123" y="259"/>
                  </a:cubicBezTo>
                  <a:cubicBezTo>
                    <a:pt x="125" y="260"/>
                    <a:pt x="127" y="260"/>
                    <a:pt x="129" y="259"/>
                  </a:cubicBezTo>
                  <a:cubicBezTo>
                    <a:pt x="126" y="253"/>
                    <a:pt x="127" y="248"/>
                    <a:pt x="125" y="242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3" y="218"/>
                    <a:pt x="122" y="217"/>
                    <a:pt x="121" y="212"/>
                  </a:cubicBezTo>
                  <a:cubicBezTo>
                    <a:pt x="117" y="211"/>
                    <a:pt x="119" y="211"/>
                    <a:pt x="117" y="208"/>
                  </a:cubicBezTo>
                  <a:cubicBezTo>
                    <a:pt x="115" y="206"/>
                    <a:pt x="117" y="208"/>
                    <a:pt x="115" y="206"/>
                  </a:cubicBezTo>
                  <a:cubicBezTo>
                    <a:pt x="116" y="205"/>
                    <a:pt x="116" y="206"/>
                    <a:pt x="117" y="204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3" y="198"/>
                    <a:pt x="114" y="196"/>
                    <a:pt x="115" y="195"/>
                  </a:cubicBezTo>
                  <a:cubicBezTo>
                    <a:pt x="116" y="191"/>
                    <a:pt x="114" y="193"/>
                    <a:pt x="114" y="190"/>
                  </a:cubicBezTo>
                  <a:cubicBezTo>
                    <a:pt x="113" y="188"/>
                    <a:pt x="114" y="187"/>
                    <a:pt x="114" y="186"/>
                  </a:cubicBezTo>
                  <a:cubicBezTo>
                    <a:pt x="120" y="188"/>
                    <a:pt x="115" y="187"/>
                    <a:pt x="117" y="189"/>
                  </a:cubicBezTo>
                  <a:cubicBezTo>
                    <a:pt x="117" y="190"/>
                    <a:pt x="117" y="191"/>
                    <a:pt x="120" y="193"/>
                  </a:cubicBezTo>
                  <a:cubicBezTo>
                    <a:pt x="120" y="188"/>
                    <a:pt x="120" y="187"/>
                    <a:pt x="119" y="184"/>
                  </a:cubicBezTo>
                  <a:cubicBezTo>
                    <a:pt x="117" y="178"/>
                    <a:pt x="117" y="170"/>
                    <a:pt x="114" y="165"/>
                  </a:cubicBezTo>
                  <a:cubicBezTo>
                    <a:pt x="114" y="164"/>
                    <a:pt x="114" y="164"/>
                    <a:pt x="114" y="163"/>
                  </a:cubicBezTo>
                  <a:cubicBezTo>
                    <a:pt x="112" y="160"/>
                    <a:pt x="113" y="163"/>
                    <a:pt x="113" y="159"/>
                  </a:cubicBezTo>
                  <a:cubicBezTo>
                    <a:pt x="115" y="160"/>
                    <a:pt x="115" y="160"/>
                    <a:pt x="118" y="160"/>
                  </a:cubicBezTo>
                  <a:cubicBezTo>
                    <a:pt x="115" y="158"/>
                    <a:pt x="117" y="161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20" y="151"/>
                    <a:pt x="120" y="148"/>
                    <a:pt x="120" y="144"/>
                  </a:cubicBezTo>
                  <a:cubicBezTo>
                    <a:pt x="119" y="143"/>
                    <a:pt x="120" y="144"/>
                    <a:pt x="118" y="144"/>
                  </a:cubicBezTo>
                  <a:cubicBezTo>
                    <a:pt x="118" y="144"/>
                    <a:pt x="117" y="144"/>
                    <a:pt x="117" y="144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9"/>
                    <a:pt x="117" y="139"/>
                    <a:pt x="117" y="138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6" y="132"/>
                    <a:pt x="114" y="135"/>
                    <a:pt x="116" y="132"/>
                  </a:cubicBezTo>
                  <a:cubicBezTo>
                    <a:pt x="114" y="128"/>
                    <a:pt x="114" y="129"/>
                    <a:pt x="112" y="128"/>
                  </a:cubicBezTo>
                  <a:cubicBezTo>
                    <a:pt x="112" y="115"/>
                    <a:pt x="109" y="110"/>
                    <a:pt x="107" y="106"/>
                  </a:cubicBezTo>
                  <a:cubicBezTo>
                    <a:pt x="107" y="104"/>
                    <a:pt x="107" y="103"/>
                    <a:pt x="106" y="102"/>
                  </a:cubicBezTo>
                  <a:cubicBezTo>
                    <a:pt x="105" y="96"/>
                    <a:pt x="101" y="90"/>
                    <a:pt x="98" y="8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4"/>
                    <a:pt x="75" y="27"/>
                    <a:pt x="71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3"/>
                    <a:pt x="67" y="14"/>
                    <a:pt x="65" y="13"/>
                  </a:cubicBezTo>
                  <a:cubicBezTo>
                    <a:pt x="63" y="15"/>
                    <a:pt x="62" y="13"/>
                    <a:pt x="63" y="1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3"/>
                    <a:pt x="73" y="47"/>
                    <a:pt x="73" y="49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0" y="49"/>
                    <a:pt x="70" y="50"/>
                    <a:pt x="69" y="46"/>
                  </a:cubicBezTo>
                  <a:cubicBezTo>
                    <a:pt x="68" y="37"/>
                    <a:pt x="64" y="33"/>
                    <a:pt x="62" y="27"/>
                  </a:cubicBezTo>
                  <a:cubicBezTo>
                    <a:pt x="61" y="23"/>
                    <a:pt x="60" y="17"/>
                    <a:pt x="58" y="14"/>
                  </a:cubicBezTo>
                  <a:cubicBezTo>
                    <a:pt x="58" y="13"/>
                    <a:pt x="57" y="12"/>
                    <a:pt x="5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5"/>
                    <a:pt x="55" y="6"/>
                    <a:pt x="51" y="4"/>
                  </a:cubicBezTo>
                  <a:lnTo>
                    <a:pt x="4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5" name="Freeform 10"/>
            <p:cNvSpPr>
              <a:spLocks noEditPoints="1"/>
            </p:cNvSpPr>
            <p:nvPr/>
          </p:nvSpPr>
          <p:spPr bwMode="auto">
            <a:xfrm>
              <a:off x="1844" y="2675"/>
              <a:ext cx="153" cy="562"/>
            </a:xfrm>
            <a:custGeom>
              <a:avLst/>
              <a:gdLst>
                <a:gd name="T0" fmla="*/ 62 w 119"/>
                <a:gd name="T1" fmla="*/ 214 h 437"/>
                <a:gd name="T2" fmla="*/ 27 w 119"/>
                <a:gd name="T3" fmla="*/ 207 h 437"/>
                <a:gd name="T4" fmla="*/ 29 w 119"/>
                <a:gd name="T5" fmla="*/ 190 h 437"/>
                <a:gd name="T6" fmla="*/ 46 w 119"/>
                <a:gd name="T7" fmla="*/ 183 h 437"/>
                <a:gd name="T8" fmla="*/ 46 w 119"/>
                <a:gd name="T9" fmla="*/ 183 h 437"/>
                <a:gd name="T10" fmla="*/ 76 w 119"/>
                <a:gd name="T11" fmla="*/ 156 h 437"/>
                <a:gd name="T12" fmla="*/ 76 w 119"/>
                <a:gd name="T13" fmla="*/ 156 h 437"/>
                <a:gd name="T14" fmla="*/ 31 w 119"/>
                <a:gd name="T15" fmla="*/ 160 h 437"/>
                <a:gd name="T16" fmla="*/ 15 w 119"/>
                <a:gd name="T17" fmla="*/ 167 h 437"/>
                <a:gd name="T18" fmla="*/ 67 w 119"/>
                <a:gd name="T19" fmla="*/ 173 h 437"/>
                <a:gd name="T20" fmla="*/ 63 w 119"/>
                <a:gd name="T21" fmla="*/ 156 h 437"/>
                <a:gd name="T22" fmla="*/ 76 w 119"/>
                <a:gd name="T23" fmla="*/ 135 h 437"/>
                <a:gd name="T24" fmla="*/ 75 w 119"/>
                <a:gd name="T25" fmla="*/ 155 h 437"/>
                <a:gd name="T26" fmla="*/ 49 w 119"/>
                <a:gd name="T27" fmla="*/ 153 h 437"/>
                <a:gd name="T28" fmla="*/ 45 w 119"/>
                <a:gd name="T29" fmla="*/ 178 h 437"/>
                <a:gd name="T30" fmla="*/ 52 w 119"/>
                <a:gd name="T31" fmla="*/ 101 h 437"/>
                <a:gd name="T32" fmla="*/ 61 w 119"/>
                <a:gd name="T33" fmla="*/ 46 h 437"/>
                <a:gd name="T34" fmla="*/ 96 w 119"/>
                <a:gd name="T35" fmla="*/ 0 h 437"/>
                <a:gd name="T36" fmla="*/ 83 w 119"/>
                <a:gd name="T37" fmla="*/ 50 h 437"/>
                <a:gd name="T38" fmla="*/ 80 w 119"/>
                <a:gd name="T39" fmla="*/ 65 h 437"/>
                <a:gd name="T40" fmla="*/ 80 w 119"/>
                <a:gd name="T41" fmla="*/ 113 h 437"/>
                <a:gd name="T42" fmla="*/ 71 w 119"/>
                <a:gd name="T43" fmla="*/ 88 h 437"/>
                <a:gd name="T44" fmla="*/ 66 w 119"/>
                <a:gd name="T45" fmla="*/ 95 h 437"/>
                <a:gd name="T46" fmla="*/ 73 w 119"/>
                <a:gd name="T47" fmla="*/ 37 h 437"/>
                <a:gd name="T48" fmla="*/ 72 w 119"/>
                <a:gd name="T49" fmla="*/ 7 h 437"/>
                <a:gd name="T50" fmla="*/ 53 w 119"/>
                <a:gd name="T51" fmla="*/ 22 h 437"/>
                <a:gd name="T52" fmla="*/ 39 w 119"/>
                <a:gd name="T53" fmla="*/ 109 h 437"/>
                <a:gd name="T54" fmla="*/ 45 w 119"/>
                <a:gd name="T55" fmla="*/ 43 h 437"/>
                <a:gd name="T56" fmla="*/ 27 w 119"/>
                <a:gd name="T57" fmla="*/ 118 h 437"/>
                <a:gd name="T58" fmla="*/ 16 w 119"/>
                <a:gd name="T59" fmla="*/ 161 h 437"/>
                <a:gd name="T60" fmla="*/ 43 w 119"/>
                <a:gd name="T61" fmla="*/ 12 h 437"/>
                <a:gd name="T62" fmla="*/ 21 w 119"/>
                <a:gd name="T63" fmla="*/ 66 h 437"/>
                <a:gd name="T64" fmla="*/ 10 w 119"/>
                <a:gd name="T65" fmla="*/ 110 h 437"/>
                <a:gd name="T66" fmla="*/ 1 w 119"/>
                <a:gd name="T67" fmla="*/ 223 h 437"/>
                <a:gd name="T68" fmla="*/ 4 w 119"/>
                <a:gd name="T69" fmla="*/ 285 h 437"/>
                <a:gd name="T70" fmla="*/ 4 w 119"/>
                <a:gd name="T71" fmla="*/ 322 h 437"/>
                <a:gd name="T72" fmla="*/ 6 w 119"/>
                <a:gd name="T73" fmla="*/ 348 h 437"/>
                <a:gd name="T74" fmla="*/ 13 w 119"/>
                <a:gd name="T75" fmla="*/ 384 h 437"/>
                <a:gd name="T76" fmla="*/ 16 w 119"/>
                <a:gd name="T77" fmla="*/ 394 h 437"/>
                <a:gd name="T78" fmla="*/ 19 w 119"/>
                <a:gd name="T79" fmla="*/ 348 h 437"/>
                <a:gd name="T80" fmla="*/ 22 w 119"/>
                <a:gd name="T81" fmla="*/ 254 h 437"/>
                <a:gd name="T82" fmla="*/ 28 w 119"/>
                <a:gd name="T83" fmla="*/ 240 h 437"/>
                <a:gd name="T84" fmla="*/ 27 w 119"/>
                <a:gd name="T85" fmla="*/ 393 h 437"/>
                <a:gd name="T86" fmla="*/ 32 w 119"/>
                <a:gd name="T87" fmla="*/ 435 h 437"/>
                <a:gd name="T88" fmla="*/ 45 w 119"/>
                <a:gd name="T89" fmla="*/ 423 h 437"/>
                <a:gd name="T90" fmla="*/ 46 w 119"/>
                <a:gd name="T91" fmla="*/ 401 h 437"/>
                <a:gd name="T92" fmla="*/ 52 w 119"/>
                <a:gd name="T93" fmla="*/ 395 h 437"/>
                <a:gd name="T94" fmla="*/ 59 w 119"/>
                <a:gd name="T95" fmla="*/ 373 h 437"/>
                <a:gd name="T96" fmla="*/ 63 w 119"/>
                <a:gd name="T97" fmla="*/ 357 h 437"/>
                <a:gd name="T98" fmla="*/ 70 w 119"/>
                <a:gd name="T99" fmla="*/ 349 h 437"/>
                <a:gd name="T100" fmla="*/ 78 w 119"/>
                <a:gd name="T101" fmla="*/ 314 h 437"/>
                <a:gd name="T102" fmla="*/ 78 w 119"/>
                <a:gd name="T103" fmla="*/ 241 h 437"/>
                <a:gd name="T104" fmla="*/ 77 w 119"/>
                <a:gd name="T105" fmla="*/ 202 h 437"/>
                <a:gd name="T106" fmla="*/ 82 w 119"/>
                <a:gd name="T107" fmla="*/ 235 h 437"/>
                <a:gd name="T108" fmla="*/ 81 w 119"/>
                <a:gd name="T109" fmla="*/ 292 h 437"/>
                <a:gd name="T110" fmla="*/ 91 w 119"/>
                <a:gd name="T111" fmla="*/ 253 h 437"/>
                <a:gd name="T112" fmla="*/ 98 w 119"/>
                <a:gd name="T113" fmla="*/ 279 h 437"/>
                <a:gd name="T114" fmla="*/ 102 w 119"/>
                <a:gd name="T115" fmla="*/ 254 h 437"/>
                <a:gd name="T116" fmla="*/ 108 w 119"/>
                <a:gd name="T117" fmla="*/ 277 h 437"/>
                <a:gd name="T118" fmla="*/ 117 w 119"/>
                <a:gd name="T119" fmla="*/ 184 h 437"/>
                <a:gd name="T120" fmla="*/ 118 w 119"/>
                <a:gd name="T121" fmla="*/ 145 h 437"/>
                <a:gd name="T122" fmla="*/ 97 w 119"/>
                <a:gd name="T123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437">
                  <a:moveTo>
                    <a:pt x="62" y="210"/>
                  </a:moveTo>
                  <a:cubicBezTo>
                    <a:pt x="65" y="211"/>
                    <a:pt x="66" y="212"/>
                    <a:pt x="64" y="217"/>
                  </a:cubicBezTo>
                  <a:cubicBezTo>
                    <a:pt x="62" y="216"/>
                    <a:pt x="62" y="216"/>
                    <a:pt x="62" y="216"/>
                  </a:cubicBezTo>
                  <a:cubicBezTo>
                    <a:pt x="62" y="215"/>
                    <a:pt x="62" y="215"/>
                    <a:pt x="62" y="214"/>
                  </a:cubicBezTo>
                  <a:cubicBezTo>
                    <a:pt x="62" y="211"/>
                    <a:pt x="62" y="211"/>
                    <a:pt x="62" y="211"/>
                  </a:cubicBezTo>
                  <a:lnTo>
                    <a:pt x="62" y="210"/>
                  </a:lnTo>
                  <a:close/>
                  <a:moveTo>
                    <a:pt x="27" y="203"/>
                  </a:moveTo>
                  <a:cubicBezTo>
                    <a:pt x="27" y="203"/>
                    <a:pt x="30" y="202"/>
                    <a:pt x="27" y="207"/>
                  </a:cubicBezTo>
                  <a:cubicBezTo>
                    <a:pt x="26" y="206"/>
                    <a:pt x="26" y="208"/>
                    <a:pt x="26" y="205"/>
                  </a:cubicBezTo>
                  <a:cubicBezTo>
                    <a:pt x="26" y="200"/>
                    <a:pt x="26" y="205"/>
                    <a:pt x="27" y="203"/>
                  </a:cubicBezTo>
                  <a:close/>
                  <a:moveTo>
                    <a:pt x="28" y="199"/>
                  </a:moveTo>
                  <a:cubicBezTo>
                    <a:pt x="28" y="199"/>
                    <a:pt x="25" y="198"/>
                    <a:pt x="29" y="190"/>
                  </a:cubicBezTo>
                  <a:cubicBezTo>
                    <a:pt x="29" y="191"/>
                    <a:pt x="30" y="189"/>
                    <a:pt x="29" y="194"/>
                  </a:cubicBezTo>
                  <a:cubicBezTo>
                    <a:pt x="29" y="195"/>
                    <a:pt x="28" y="198"/>
                    <a:pt x="28" y="198"/>
                  </a:cubicBezTo>
                  <a:lnTo>
                    <a:pt x="28" y="199"/>
                  </a:lnTo>
                  <a:close/>
                  <a:moveTo>
                    <a:pt x="46" y="183"/>
                  </a:moveTo>
                  <a:cubicBezTo>
                    <a:pt x="44" y="203"/>
                    <a:pt x="44" y="203"/>
                    <a:pt x="44" y="203"/>
                  </a:cubicBezTo>
                  <a:cubicBezTo>
                    <a:pt x="43" y="200"/>
                    <a:pt x="43" y="195"/>
                    <a:pt x="43" y="192"/>
                  </a:cubicBezTo>
                  <a:cubicBezTo>
                    <a:pt x="43" y="189"/>
                    <a:pt x="44" y="185"/>
                    <a:pt x="45" y="183"/>
                  </a:cubicBezTo>
                  <a:cubicBezTo>
                    <a:pt x="45" y="183"/>
                    <a:pt x="46" y="183"/>
                    <a:pt x="46" y="183"/>
                  </a:cubicBezTo>
                  <a:close/>
                  <a:moveTo>
                    <a:pt x="76" y="173"/>
                  </a:moveTo>
                  <a:cubicBezTo>
                    <a:pt x="76" y="176"/>
                    <a:pt x="76" y="176"/>
                    <a:pt x="76" y="176"/>
                  </a:cubicBezTo>
                  <a:cubicBezTo>
                    <a:pt x="75" y="175"/>
                    <a:pt x="73" y="175"/>
                    <a:pt x="76" y="173"/>
                  </a:cubicBezTo>
                  <a:close/>
                  <a:moveTo>
                    <a:pt x="76" y="156"/>
                  </a:moveTo>
                  <a:cubicBezTo>
                    <a:pt x="78" y="157"/>
                    <a:pt x="78" y="155"/>
                    <a:pt x="78" y="163"/>
                  </a:cubicBezTo>
                  <a:cubicBezTo>
                    <a:pt x="77" y="173"/>
                    <a:pt x="77" y="169"/>
                    <a:pt x="75" y="171"/>
                  </a:cubicBezTo>
                  <a:cubicBezTo>
                    <a:pt x="74" y="167"/>
                    <a:pt x="74" y="161"/>
                    <a:pt x="76" y="157"/>
                  </a:cubicBezTo>
                  <a:cubicBezTo>
                    <a:pt x="76" y="157"/>
                    <a:pt x="76" y="156"/>
                    <a:pt x="76" y="156"/>
                  </a:cubicBezTo>
                  <a:close/>
                  <a:moveTo>
                    <a:pt x="31" y="160"/>
                  </a:moveTo>
                  <a:cubicBezTo>
                    <a:pt x="34" y="166"/>
                    <a:pt x="32" y="165"/>
                    <a:pt x="31" y="166"/>
                  </a:cubicBezTo>
                  <a:cubicBezTo>
                    <a:pt x="30" y="164"/>
                    <a:pt x="30" y="169"/>
                    <a:pt x="30" y="164"/>
                  </a:cubicBezTo>
                  <a:cubicBezTo>
                    <a:pt x="30" y="158"/>
                    <a:pt x="30" y="162"/>
                    <a:pt x="31" y="160"/>
                  </a:cubicBezTo>
                  <a:close/>
                  <a:moveTo>
                    <a:pt x="15" y="167"/>
                  </a:moveTo>
                  <a:cubicBezTo>
                    <a:pt x="15" y="163"/>
                    <a:pt x="15" y="164"/>
                    <a:pt x="16" y="162"/>
                  </a:cubicBezTo>
                  <a:cubicBezTo>
                    <a:pt x="17" y="164"/>
                    <a:pt x="17" y="160"/>
                    <a:pt x="16" y="164"/>
                  </a:cubicBezTo>
                  <a:cubicBezTo>
                    <a:pt x="16" y="165"/>
                    <a:pt x="16" y="167"/>
                    <a:pt x="15" y="167"/>
                  </a:cubicBezTo>
                  <a:close/>
                  <a:moveTo>
                    <a:pt x="63" y="139"/>
                  </a:moveTo>
                  <a:cubicBezTo>
                    <a:pt x="66" y="144"/>
                    <a:pt x="66" y="144"/>
                    <a:pt x="66" y="144"/>
                  </a:cubicBezTo>
                  <a:cubicBezTo>
                    <a:pt x="66" y="144"/>
                    <a:pt x="66" y="144"/>
                    <a:pt x="66" y="145"/>
                  </a:cubicBezTo>
                  <a:cubicBezTo>
                    <a:pt x="68" y="147"/>
                    <a:pt x="67" y="169"/>
                    <a:pt x="67" y="173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196"/>
                    <a:pt x="63" y="183"/>
                    <a:pt x="63" y="172"/>
                  </a:cubicBezTo>
                  <a:cubicBezTo>
                    <a:pt x="63" y="164"/>
                    <a:pt x="64" y="165"/>
                    <a:pt x="63" y="156"/>
                  </a:cubicBezTo>
                  <a:cubicBezTo>
                    <a:pt x="62" y="153"/>
                    <a:pt x="62" y="143"/>
                    <a:pt x="63" y="139"/>
                  </a:cubicBezTo>
                  <a:close/>
                  <a:moveTo>
                    <a:pt x="75" y="155"/>
                  </a:moveTo>
                  <a:cubicBezTo>
                    <a:pt x="74" y="148"/>
                    <a:pt x="75" y="145"/>
                    <a:pt x="76" y="138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5"/>
                    <a:pt x="77" y="135"/>
                    <a:pt x="77" y="134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8" y="158"/>
                    <a:pt x="79" y="153"/>
                    <a:pt x="76" y="155"/>
                  </a:cubicBezTo>
                  <a:lnTo>
                    <a:pt x="75" y="155"/>
                  </a:lnTo>
                  <a:close/>
                  <a:moveTo>
                    <a:pt x="49" y="128"/>
                  </a:moveTo>
                  <a:cubicBezTo>
                    <a:pt x="48" y="123"/>
                    <a:pt x="48" y="121"/>
                    <a:pt x="49" y="115"/>
                  </a:cubicBezTo>
                  <a:cubicBezTo>
                    <a:pt x="50" y="116"/>
                    <a:pt x="50" y="116"/>
                    <a:pt x="52" y="115"/>
                  </a:cubicBezTo>
                  <a:cubicBezTo>
                    <a:pt x="50" y="131"/>
                    <a:pt x="51" y="139"/>
                    <a:pt x="49" y="153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61"/>
                    <a:pt x="49" y="156"/>
                    <a:pt x="48" y="160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5" y="176"/>
                    <a:pt x="45" y="178"/>
                    <a:pt x="45" y="178"/>
                  </a:cubicBezTo>
                  <a:cubicBezTo>
                    <a:pt x="45" y="177"/>
                    <a:pt x="45" y="178"/>
                    <a:pt x="44" y="178"/>
                  </a:cubicBezTo>
                  <a:cubicBezTo>
                    <a:pt x="42" y="173"/>
                    <a:pt x="46" y="159"/>
                    <a:pt x="46" y="153"/>
                  </a:cubicBezTo>
                  <a:cubicBezTo>
                    <a:pt x="47" y="147"/>
                    <a:pt x="46" y="132"/>
                    <a:pt x="49" y="128"/>
                  </a:cubicBezTo>
                  <a:close/>
                  <a:moveTo>
                    <a:pt x="52" y="101"/>
                  </a:moveTo>
                  <a:cubicBezTo>
                    <a:pt x="52" y="102"/>
                    <a:pt x="54" y="103"/>
                    <a:pt x="53" y="105"/>
                  </a:cubicBezTo>
                  <a:cubicBezTo>
                    <a:pt x="53" y="108"/>
                    <a:pt x="51" y="109"/>
                    <a:pt x="51" y="109"/>
                  </a:cubicBezTo>
                  <a:cubicBezTo>
                    <a:pt x="49" y="101"/>
                    <a:pt x="51" y="102"/>
                    <a:pt x="52" y="101"/>
                  </a:cubicBezTo>
                  <a:close/>
                  <a:moveTo>
                    <a:pt x="61" y="46"/>
                  </a:moveTo>
                  <a:cubicBezTo>
                    <a:pt x="58" y="46"/>
                    <a:pt x="60" y="46"/>
                    <a:pt x="58" y="45"/>
                  </a:cubicBezTo>
                  <a:cubicBezTo>
                    <a:pt x="58" y="40"/>
                    <a:pt x="57" y="42"/>
                    <a:pt x="60" y="40"/>
                  </a:cubicBezTo>
                  <a:lnTo>
                    <a:pt x="61" y="46"/>
                  </a:lnTo>
                  <a:close/>
                  <a:moveTo>
                    <a:pt x="96" y="0"/>
                  </a:moveTo>
                  <a:cubicBezTo>
                    <a:pt x="95" y="0"/>
                    <a:pt x="94" y="0"/>
                    <a:pt x="94" y="0"/>
                  </a:cubicBezTo>
                  <a:cubicBezTo>
                    <a:pt x="92" y="7"/>
                    <a:pt x="96" y="2"/>
                    <a:pt x="92" y="6"/>
                  </a:cubicBezTo>
                  <a:cubicBezTo>
                    <a:pt x="90" y="8"/>
                    <a:pt x="87" y="16"/>
                    <a:pt x="86" y="19"/>
                  </a:cubicBezTo>
                  <a:cubicBezTo>
                    <a:pt x="85" y="29"/>
                    <a:pt x="85" y="41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4"/>
                    <a:pt x="82" y="55"/>
                    <a:pt x="82" y="57"/>
                  </a:cubicBezTo>
                  <a:cubicBezTo>
                    <a:pt x="82" y="64"/>
                    <a:pt x="83" y="62"/>
                    <a:pt x="80" y="65"/>
                  </a:cubicBezTo>
                  <a:cubicBezTo>
                    <a:pt x="79" y="77"/>
                    <a:pt x="80" y="88"/>
                    <a:pt x="80" y="100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0" y="104"/>
                    <a:pt x="80" y="107"/>
                    <a:pt x="80" y="109"/>
                  </a:cubicBezTo>
                  <a:cubicBezTo>
                    <a:pt x="80" y="110"/>
                    <a:pt x="80" y="112"/>
                    <a:pt x="80" y="113"/>
                  </a:cubicBezTo>
                  <a:cubicBezTo>
                    <a:pt x="80" y="114"/>
                    <a:pt x="80" y="114"/>
                    <a:pt x="79" y="116"/>
                  </a:cubicBezTo>
                  <a:cubicBezTo>
                    <a:pt x="78" y="119"/>
                    <a:pt x="79" y="126"/>
                    <a:pt x="77" y="129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1" y="74"/>
                    <a:pt x="72" y="84"/>
                    <a:pt x="71" y="88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6"/>
                    <a:pt x="67" y="136"/>
                    <a:pt x="63" y="137"/>
                  </a:cubicBezTo>
                  <a:cubicBezTo>
                    <a:pt x="64" y="128"/>
                    <a:pt x="62" y="123"/>
                    <a:pt x="64" y="115"/>
                  </a:cubicBezTo>
                  <a:cubicBezTo>
                    <a:pt x="65" y="109"/>
                    <a:pt x="64" y="101"/>
                    <a:pt x="66" y="95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7"/>
                    <a:pt x="71" y="56"/>
                    <a:pt x="70" y="54"/>
                  </a:cubicBezTo>
                  <a:cubicBezTo>
                    <a:pt x="72" y="53"/>
                    <a:pt x="71" y="54"/>
                    <a:pt x="73" y="51"/>
                  </a:cubicBezTo>
                  <a:cubicBezTo>
                    <a:pt x="72" y="48"/>
                    <a:pt x="72" y="41"/>
                    <a:pt x="73" y="37"/>
                  </a:cubicBezTo>
                  <a:cubicBezTo>
                    <a:pt x="74" y="33"/>
                    <a:pt x="77" y="33"/>
                    <a:pt x="74" y="29"/>
                  </a:cubicBezTo>
                  <a:cubicBezTo>
                    <a:pt x="76" y="26"/>
                    <a:pt x="75" y="20"/>
                    <a:pt x="75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8" y="4"/>
                    <a:pt x="68" y="7"/>
                    <a:pt x="68" y="1"/>
                  </a:cubicBezTo>
                  <a:cubicBezTo>
                    <a:pt x="63" y="4"/>
                    <a:pt x="68" y="0"/>
                    <a:pt x="63" y="1"/>
                  </a:cubicBezTo>
                  <a:cubicBezTo>
                    <a:pt x="62" y="1"/>
                    <a:pt x="61" y="2"/>
                    <a:pt x="59" y="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1" y="36"/>
                    <a:pt x="43" y="70"/>
                    <a:pt x="42" y="83"/>
                  </a:cubicBezTo>
                  <a:cubicBezTo>
                    <a:pt x="42" y="88"/>
                    <a:pt x="41" y="93"/>
                    <a:pt x="40" y="97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04"/>
                    <a:pt x="44" y="62"/>
                    <a:pt x="46" y="5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4"/>
                    <a:pt x="45" y="57"/>
                    <a:pt x="46" y="53"/>
                  </a:cubicBezTo>
                  <a:cubicBezTo>
                    <a:pt x="46" y="51"/>
                    <a:pt x="46" y="45"/>
                    <a:pt x="45" y="43"/>
                  </a:cubicBezTo>
                  <a:cubicBezTo>
                    <a:pt x="42" y="45"/>
                    <a:pt x="43" y="46"/>
                    <a:pt x="42" y="50"/>
                  </a:cubicBezTo>
                  <a:cubicBezTo>
                    <a:pt x="41" y="58"/>
                    <a:pt x="38" y="64"/>
                    <a:pt x="37" y="71"/>
                  </a:cubicBezTo>
                  <a:cubicBezTo>
                    <a:pt x="36" y="79"/>
                    <a:pt x="32" y="94"/>
                    <a:pt x="30" y="101"/>
                  </a:cubicBezTo>
                  <a:cubicBezTo>
                    <a:pt x="28" y="107"/>
                    <a:pt x="28" y="112"/>
                    <a:pt x="27" y="118"/>
                  </a:cubicBezTo>
                  <a:cubicBezTo>
                    <a:pt x="26" y="120"/>
                    <a:pt x="25" y="121"/>
                    <a:pt x="25" y="124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2"/>
                    <a:pt x="21" y="141"/>
                    <a:pt x="21" y="144"/>
                  </a:cubicBezTo>
                  <a:cubicBezTo>
                    <a:pt x="20" y="149"/>
                    <a:pt x="20" y="158"/>
                    <a:pt x="16" y="161"/>
                  </a:cubicBezTo>
                  <a:cubicBezTo>
                    <a:pt x="16" y="148"/>
                    <a:pt x="20" y="133"/>
                    <a:pt x="22" y="120"/>
                  </a:cubicBezTo>
                  <a:cubicBezTo>
                    <a:pt x="23" y="116"/>
                    <a:pt x="24" y="115"/>
                    <a:pt x="25" y="11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6" y="15"/>
                    <a:pt x="45" y="15"/>
                    <a:pt x="43" y="12"/>
                  </a:cubicBezTo>
                  <a:cubicBezTo>
                    <a:pt x="38" y="15"/>
                    <a:pt x="36" y="26"/>
                    <a:pt x="34" y="33"/>
                  </a:cubicBezTo>
                  <a:cubicBezTo>
                    <a:pt x="32" y="38"/>
                    <a:pt x="28" y="52"/>
                    <a:pt x="28" y="56"/>
                  </a:cubicBezTo>
                  <a:cubicBezTo>
                    <a:pt x="25" y="55"/>
                    <a:pt x="27" y="55"/>
                    <a:pt x="24" y="55"/>
                  </a:cubicBezTo>
                  <a:cubicBezTo>
                    <a:pt x="21" y="60"/>
                    <a:pt x="22" y="61"/>
                    <a:pt x="21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9" y="71"/>
                    <a:pt x="19" y="71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5"/>
                    <a:pt x="10" y="11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9"/>
                    <a:pt x="2" y="176"/>
                    <a:pt x="1" y="186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6"/>
                    <a:pt x="1" y="219"/>
                    <a:pt x="1" y="223"/>
                  </a:cubicBezTo>
                  <a:cubicBezTo>
                    <a:pt x="0" y="232"/>
                    <a:pt x="6" y="239"/>
                    <a:pt x="1" y="245"/>
                  </a:cubicBezTo>
                  <a:cubicBezTo>
                    <a:pt x="1" y="247"/>
                    <a:pt x="1" y="246"/>
                    <a:pt x="2" y="248"/>
                  </a:cubicBezTo>
                  <a:cubicBezTo>
                    <a:pt x="1" y="251"/>
                    <a:pt x="2" y="264"/>
                    <a:pt x="2" y="270"/>
                  </a:cubicBezTo>
                  <a:cubicBezTo>
                    <a:pt x="3" y="272"/>
                    <a:pt x="6" y="275"/>
                    <a:pt x="4" y="285"/>
                  </a:cubicBezTo>
                  <a:cubicBezTo>
                    <a:pt x="4" y="286"/>
                    <a:pt x="4" y="289"/>
                    <a:pt x="4" y="289"/>
                  </a:cubicBezTo>
                  <a:cubicBezTo>
                    <a:pt x="4" y="294"/>
                    <a:pt x="4" y="308"/>
                    <a:pt x="6" y="312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4" y="323"/>
                    <a:pt x="3" y="322"/>
                    <a:pt x="5" y="323"/>
                  </a:cubicBezTo>
                  <a:cubicBezTo>
                    <a:pt x="4" y="329"/>
                    <a:pt x="4" y="329"/>
                    <a:pt x="4" y="334"/>
                  </a:cubicBezTo>
                  <a:cubicBezTo>
                    <a:pt x="5" y="337"/>
                    <a:pt x="5" y="343"/>
                    <a:pt x="5" y="348"/>
                  </a:cubicBezTo>
                  <a:cubicBezTo>
                    <a:pt x="4" y="346"/>
                    <a:pt x="4" y="347"/>
                    <a:pt x="6" y="348"/>
                  </a:cubicBezTo>
                  <a:cubicBezTo>
                    <a:pt x="6" y="358"/>
                    <a:pt x="6" y="354"/>
                    <a:pt x="8" y="361"/>
                  </a:cubicBezTo>
                  <a:cubicBezTo>
                    <a:pt x="9" y="368"/>
                    <a:pt x="8" y="367"/>
                    <a:pt x="12" y="370"/>
                  </a:cubicBezTo>
                  <a:cubicBezTo>
                    <a:pt x="12" y="373"/>
                    <a:pt x="12" y="377"/>
                    <a:pt x="12" y="378"/>
                  </a:cubicBezTo>
                  <a:cubicBezTo>
                    <a:pt x="12" y="383"/>
                    <a:pt x="13" y="379"/>
                    <a:pt x="13" y="384"/>
                  </a:cubicBezTo>
                  <a:cubicBezTo>
                    <a:pt x="13" y="394"/>
                    <a:pt x="13" y="394"/>
                    <a:pt x="13" y="394"/>
                  </a:cubicBezTo>
                  <a:cubicBezTo>
                    <a:pt x="13" y="394"/>
                    <a:pt x="13" y="395"/>
                    <a:pt x="13" y="395"/>
                  </a:cubicBezTo>
                  <a:cubicBezTo>
                    <a:pt x="14" y="397"/>
                    <a:pt x="14" y="397"/>
                    <a:pt x="14" y="397"/>
                  </a:cubicBezTo>
                  <a:cubicBezTo>
                    <a:pt x="16" y="395"/>
                    <a:pt x="15" y="397"/>
                    <a:pt x="16" y="394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79"/>
                    <a:pt x="17" y="376"/>
                    <a:pt x="18" y="373"/>
                  </a:cubicBezTo>
                  <a:cubicBezTo>
                    <a:pt x="18" y="368"/>
                    <a:pt x="19" y="369"/>
                    <a:pt x="19" y="365"/>
                  </a:cubicBezTo>
                  <a:cubicBezTo>
                    <a:pt x="19" y="353"/>
                    <a:pt x="18" y="359"/>
                    <a:pt x="19" y="348"/>
                  </a:cubicBezTo>
                  <a:cubicBezTo>
                    <a:pt x="19" y="346"/>
                    <a:pt x="19" y="342"/>
                    <a:pt x="19" y="339"/>
                  </a:cubicBezTo>
                  <a:cubicBezTo>
                    <a:pt x="19" y="338"/>
                    <a:pt x="22" y="337"/>
                    <a:pt x="20" y="335"/>
                  </a:cubicBezTo>
                  <a:cubicBezTo>
                    <a:pt x="20" y="318"/>
                    <a:pt x="21" y="286"/>
                    <a:pt x="22" y="270"/>
                  </a:cubicBezTo>
                  <a:cubicBezTo>
                    <a:pt x="23" y="264"/>
                    <a:pt x="23" y="260"/>
                    <a:pt x="22" y="254"/>
                  </a:cubicBezTo>
                  <a:cubicBezTo>
                    <a:pt x="22" y="248"/>
                    <a:pt x="23" y="245"/>
                    <a:pt x="24" y="241"/>
                  </a:cubicBezTo>
                  <a:cubicBezTo>
                    <a:pt x="24" y="235"/>
                    <a:pt x="25" y="232"/>
                    <a:pt x="26" y="227"/>
                  </a:cubicBezTo>
                  <a:cubicBezTo>
                    <a:pt x="26" y="223"/>
                    <a:pt x="26" y="217"/>
                    <a:pt x="28" y="213"/>
                  </a:cubicBezTo>
                  <a:cubicBezTo>
                    <a:pt x="28" y="223"/>
                    <a:pt x="27" y="230"/>
                    <a:pt x="28" y="240"/>
                  </a:cubicBezTo>
                  <a:cubicBezTo>
                    <a:pt x="28" y="246"/>
                    <a:pt x="26" y="258"/>
                    <a:pt x="26" y="265"/>
                  </a:cubicBezTo>
                  <a:cubicBezTo>
                    <a:pt x="26" y="270"/>
                    <a:pt x="26" y="288"/>
                    <a:pt x="26" y="289"/>
                  </a:cubicBezTo>
                  <a:cubicBezTo>
                    <a:pt x="23" y="305"/>
                    <a:pt x="25" y="351"/>
                    <a:pt x="26" y="367"/>
                  </a:cubicBezTo>
                  <a:cubicBezTo>
                    <a:pt x="26" y="377"/>
                    <a:pt x="26" y="383"/>
                    <a:pt x="27" y="393"/>
                  </a:cubicBezTo>
                  <a:cubicBezTo>
                    <a:pt x="28" y="398"/>
                    <a:pt x="29" y="414"/>
                    <a:pt x="28" y="417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8" y="423"/>
                    <a:pt x="28" y="434"/>
                    <a:pt x="30" y="437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3" y="435"/>
                  </a:cubicBezTo>
                  <a:cubicBezTo>
                    <a:pt x="39" y="430"/>
                    <a:pt x="39" y="430"/>
                    <a:pt x="39" y="430"/>
                  </a:cubicBezTo>
                  <a:cubicBezTo>
                    <a:pt x="40" y="429"/>
                    <a:pt x="41" y="425"/>
                    <a:pt x="42" y="424"/>
                  </a:cubicBezTo>
                  <a:cubicBezTo>
                    <a:pt x="43" y="422"/>
                    <a:pt x="44" y="424"/>
                    <a:pt x="45" y="423"/>
                  </a:cubicBezTo>
                  <a:cubicBezTo>
                    <a:pt x="45" y="418"/>
                    <a:pt x="45" y="423"/>
                    <a:pt x="44" y="418"/>
                  </a:cubicBezTo>
                  <a:cubicBezTo>
                    <a:pt x="46" y="416"/>
                    <a:pt x="45" y="415"/>
                    <a:pt x="46" y="412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6" y="406"/>
                    <a:pt x="46" y="408"/>
                    <a:pt x="46" y="401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7" y="395"/>
                    <a:pt x="47" y="396"/>
                    <a:pt x="49" y="393"/>
                  </a:cubicBezTo>
                  <a:cubicBezTo>
                    <a:pt x="50" y="393"/>
                    <a:pt x="50" y="393"/>
                    <a:pt x="50" y="393"/>
                  </a:cubicBezTo>
                  <a:cubicBezTo>
                    <a:pt x="51" y="394"/>
                    <a:pt x="51" y="394"/>
                    <a:pt x="52" y="395"/>
                  </a:cubicBezTo>
                  <a:cubicBezTo>
                    <a:pt x="52" y="388"/>
                    <a:pt x="50" y="385"/>
                    <a:pt x="54" y="381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7" y="376"/>
                    <a:pt x="55" y="376"/>
                    <a:pt x="58" y="377"/>
                  </a:cubicBezTo>
                  <a:cubicBezTo>
                    <a:pt x="58" y="374"/>
                    <a:pt x="58" y="376"/>
                    <a:pt x="59" y="373"/>
                  </a:cubicBezTo>
                  <a:cubicBezTo>
                    <a:pt x="59" y="373"/>
                    <a:pt x="59" y="373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1" y="362"/>
                    <a:pt x="61" y="362"/>
                    <a:pt x="61" y="362"/>
                  </a:cubicBezTo>
                  <a:cubicBezTo>
                    <a:pt x="63" y="360"/>
                    <a:pt x="62" y="359"/>
                    <a:pt x="63" y="357"/>
                  </a:cubicBezTo>
                  <a:cubicBezTo>
                    <a:pt x="64" y="362"/>
                    <a:pt x="64" y="362"/>
                    <a:pt x="64" y="362"/>
                  </a:cubicBezTo>
                  <a:cubicBezTo>
                    <a:pt x="71" y="353"/>
                    <a:pt x="71" y="353"/>
                    <a:pt x="71" y="353"/>
                  </a:cubicBezTo>
                  <a:cubicBezTo>
                    <a:pt x="71" y="353"/>
                    <a:pt x="71" y="353"/>
                    <a:pt x="71" y="352"/>
                  </a:cubicBezTo>
                  <a:cubicBezTo>
                    <a:pt x="70" y="349"/>
                    <a:pt x="71" y="351"/>
                    <a:pt x="70" y="349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2" y="339"/>
                    <a:pt x="74" y="334"/>
                    <a:pt x="75" y="330"/>
                  </a:cubicBezTo>
                  <a:cubicBezTo>
                    <a:pt x="75" y="329"/>
                    <a:pt x="75" y="328"/>
                    <a:pt x="75" y="326"/>
                  </a:cubicBezTo>
                  <a:cubicBezTo>
                    <a:pt x="76" y="321"/>
                    <a:pt x="78" y="319"/>
                    <a:pt x="78" y="314"/>
                  </a:cubicBezTo>
                  <a:cubicBezTo>
                    <a:pt x="78" y="308"/>
                    <a:pt x="78" y="301"/>
                    <a:pt x="76" y="295"/>
                  </a:cubicBezTo>
                  <a:cubicBezTo>
                    <a:pt x="74" y="288"/>
                    <a:pt x="80" y="274"/>
                    <a:pt x="78" y="264"/>
                  </a:cubicBezTo>
                  <a:cubicBezTo>
                    <a:pt x="78" y="258"/>
                    <a:pt x="81" y="248"/>
                    <a:pt x="80" y="244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78" y="240"/>
                    <a:pt x="78" y="240"/>
                    <a:pt x="78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8" y="232"/>
                    <a:pt x="78" y="234"/>
                    <a:pt x="79" y="228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7" y="198"/>
                    <a:pt x="80" y="199"/>
                    <a:pt x="83" y="200"/>
                  </a:cubicBezTo>
                  <a:cubicBezTo>
                    <a:pt x="83" y="204"/>
                    <a:pt x="82" y="207"/>
                    <a:pt x="81" y="211"/>
                  </a:cubicBezTo>
                  <a:cubicBezTo>
                    <a:pt x="81" y="217"/>
                    <a:pt x="82" y="229"/>
                    <a:pt x="82" y="235"/>
                  </a:cubicBezTo>
                  <a:cubicBezTo>
                    <a:pt x="82" y="238"/>
                    <a:pt x="82" y="239"/>
                    <a:pt x="82" y="242"/>
                  </a:cubicBezTo>
                  <a:cubicBezTo>
                    <a:pt x="81" y="245"/>
                    <a:pt x="81" y="245"/>
                    <a:pt x="81" y="247"/>
                  </a:cubicBezTo>
                  <a:cubicBezTo>
                    <a:pt x="80" y="255"/>
                    <a:pt x="82" y="258"/>
                    <a:pt x="81" y="265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5" y="298"/>
                    <a:pt x="85" y="298"/>
                    <a:pt x="85" y="298"/>
                  </a:cubicBezTo>
                  <a:cubicBezTo>
                    <a:pt x="88" y="289"/>
                    <a:pt x="86" y="285"/>
                    <a:pt x="87" y="277"/>
                  </a:cubicBezTo>
                  <a:cubicBezTo>
                    <a:pt x="88" y="270"/>
                    <a:pt x="89" y="266"/>
                    <a:pt x="89" y="257"/>
                  </a:cubicBezTo>
                  <a:cubicBezTo>
                    <a:pt x="90" y="253"/>
                    <a:pt x="90" y="257"/>
                    <a:pt x="91" y="253"/>
                  </a:cubicBezTo>
                  <a:cubicBezTo>
                    <a:pt x="91" y="250"/>
                    <a:pt x="91" y="249"/>
                    <a:pt x="92" y="247"/>
                  </a:cubicBezTo>
                  <a:cubicBezTo>
                    <a:pt x="94" y="251"/>
                    <a:pt x="93" y="261"/>
                    <a:pt x="93" y="265"/>
                  </a:cubicBezTo>
                  <a:cubicBezTo>
                    <a:pt x="92" y="268"/>
                    <a:pt x="93" y="279"/>
                    <a:pt x="95" y="281"/>
                  </a:cubicBezTo>
                  <a:cubicBezTo>
                    <a:pt x="97" y="281"/>
                    <a:pt x="96" y="282"/>
                    <a:pt x="98" y="279"/>
                  </a:cubicBezTo>
                  <a:cubicBezTo>
                    <a:pt x="99" y="275"/>
                    <a:pt x="98" y="269"/>
                    <a:pt x="99" y="265"/>
                  </a:cubicBezTo>
                  <a:cubicBezTo>
                    <a:pt x="100" y="262"/>
                    <a:pt x="99" y="267"/>
                    <a:pt x="100" y="262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1" y="263"/>
                    <a:pt x="102" y="268"/>
                    <a:pt x="101" y="276"/>
                  </a:cubicBezTo>
                  <a:cubicBezTo>
                    <a:pt x="100" y="281"/>
                    <a:pt x="96" y="298"/>
                    <a:pt x="100" y="304"/>
                  </a:cubicBezTo>
                  <a:cubicBezTo>
                    <a:pt x="105" y="301"/>
                    <a:pt x="102" y="304"/>
                    <a:pt x="103" y="298"/>
                  </a:cubicBezTo>
                  <a:cubicBezTo>
                    <a:pt x="104" y="291"/>
                    <a:pt x="107" y="288"/>
                    <a:pt x="108" y="277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113" y="228"/>
                    <a:pt x="114" y="228"/>
                    <a:pt x="114" y="22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5" y="186"/>
                    <a:pt x="113" y="185"/>
                    <a:pt x="117" y="184"/>
                  </a:cubicBezTo>
                  <a:cubicBezTo>
                    <a:pt x="116" y="177"/>
                    <a:pt x="117" y="176"/>
                    <a:pt x="117" y="170"/>
                  </a:cubicBezTo>
                  <a:cubicBezTo>
                    <a:pt x="117" y="166"/>
                    <a:pt x="117" y="166"/>
                    <a:pt x="117" y="164"/>
                  </a:cubicBezTo>
                  <a:cubicBezTo>
                    <a:pt x="117" y="163"/>
                    <a:pt x="117" y="162"/>
                    <a:pt x="117" y="159"/>
                  </a:cubicBezTo>
                  <a:cubicBezTo>
                    <a:pt x="118" y="153"/>
                    <a:pt x="117" y="151"/>
                    <a:pt x="118" y="145"/>
                  </a:cubicBezTo>
                  <a:cubicBezTo>
                    <a:pt x="118" y="141"/>
                    <a:pt x="118" y="137"/>
                    <a:pt x="118" y="132"/>
                  </a:cubicBezTo>
                  <a:cubicBezTo>
                    <a:pt x="118" y="88"/>
                    <a:pt x="119" y="72"/>
                    <a:pt x="111" y="32"/>
                  </a:cubicBezTo>
                  <a:cubicBezTo>
                    <a:pt x="110" y="27"/>
                    <a:pt x="113" y="19"/>
                    <a:pt x="108" y="10"/>
                  </a:cubicBezTo>
                  <a:cubicBezTo>
                    <a:pt x="105" y="4"/>
                    <a:pt x="103" y="1"/>
                    <a:pt x="97" y="1"/>
                  </a:cubicBez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6" name="Freeform 11"/>
            <p:cNvSpPr>
              <a:spLocks noEditPoints="1"/>
            </p:cNvSpPr>
            <p:nvPr/>
          </p:nvSpPr>
          <p:spPr bwMode="auto">
            <a:xfrm>
              <a:off x="2252" y="2169"/>
              <a:ext cx="163" cy="608"/>
            </a:xfrm>
            <a:custGeom>
              <a:avLst/>
              <a:gdLst>
                <a:gd name="T0" fmla="*/ 28 w 127"/>
                <a:gd name="T1" fmla="*/ 407 h 473"/>
                <a:gd name="T2" fmla="*/ 34 w 127"/>
                <a:gd name="T3" fmla="*/ 380 h 473"/>
                <a:gd name="T4" fmla="*/ 49 w 127"/>
                <a:gd name="T5" fmla="*/ 292 h 473"/>
                <a:gd name="T6" fmla="*/ 36 w 127"/>
                <a:gd name="T7" fmla="*/ 361 h 473"/>
                <a:gd name="T8" fmla="*/ 47 w 127"/>
                <a:gd name="T9" fmla="*/ 281 h 473"/>
                <a:gd name="T10" fmla="*/ 38 w 127"/>
                <a:gd name="T11" fmla="*/ 265 h 473"/>
                <a:gd name="T12" fmla="*/ 39 w 127"/>
                <a:gd name="T13" fmla="*/ 238 h 473"/>
                <a:gd name="T14" fmla="*/ 42 w 127"/>
                <a:gd name="T15" fmla="*/ 232 h 473"/>
                <a:gd name="T16" fmla="*/ 42 w 127"/>
                <a:gd name="T17" fmla="*/ 211 h 473"/>
                <a:gd name="T18" fmla="*/ 51 w 127"/>
                <a:gd name="T19" fmla="*/ 168 h 473"/>
                <a:gd name="T20" fmla="*/ 55 w 127"/>
                <a:gd name="T21" fmla="*/ 157 h 473"/>
                <a:gd name="T22" fmla="*/ 32 w 127"/>
                <a:gd name="T23" fmla="*/ 109 h 473"/>
                <a:gd name="T24" fmla="*/ 75 w 127"/>
                <a:gd name="T25" fmla="*/ 22 h 473"/>
                <a:gd name="T26" fmla="*/ 67 w 127"/>
                <a:gd name="T27" fmla="*/ 26 h 473"/>
                <a:gd name="T28" fmla="*/ 53 w 127"/>
                <a:gd name="T29" fmla="*/ 43 h 473"/>
                <a:gd name="T30" fmla="*/ 44 w 127"/>
                <a:gd name="T31" fmla="*/ 72 h 473"/>
                <a:gd name="T32" fmla="*/ 35 w 127"/>
                <a:gd name="T33" fmla="*/ 98 h 473"/>
                <a:gd name="T34" fmla="*/ 33 w 127"/>
                <a:gd name="T35" fmla="*/ 80 h 473"/>
                <a:gd name="T36" fmla="*/ 23 w 127"/>
                <a:gd name="T37" fmla="*/ 121 h 473"/>
                <a:gd name="T38" fmla="*/ 10 w 127"/>
                <a:gd name="T39" fmla="*/ 191 h 473"/>
                <a:gd name="T40" fmla="*/ 2 w 127"/>
                <a:gd name="T41" fmla="*/ 265 h 473"/>
                <a:gd name="T42" fmla="*/ 8 w 127"/>
                <a:gd name="T43" fmla="*/ 291 h 473"/>
                <a:gd name="T44" fmla="*/ 18 w 127"/>
                <a:gd name="T45" fmla="*/ 240 h 473"/>
                <a:gd name="T46" fmla="*/ 44 w 127"/>
                <a:gd name="T47" fmla="*/ 147 h 473"/>
                <a:gd name="T48" fmla="*/ 65 w 127"/>
                <a:gd name="T49" fmla="*/ 36 h 473"/>
                <a:gd name="T50" fmla="*/ 56 w 127"/>
                <a:gd name="T51" fmla="*/ 111 h 473"/>
                <a:gd name="T52" fmla="*/ 26 w 127"/>
                <a:gd name="T53" fmla="*/ 237 h 473"/>
                <a:gd name="T54" fmla="*/ 13 w 127"/>
                <a:gd name="T55" fmla="*/ 318 h 473"/>
                <a:gd name="T56" fmla="*/ 12 w 127"/>
                <a:gd name="T57" fmla="*/ 362 h 473"/>
                <a:gd name="T58" fmla="*/ 13 w 127"/>
                <a:gd name="T59" fmla="*/ 368 h 473"/>
                <a:gd name="T60" fmla="*/ 12 w 127"/>
                <a:gd name="T61" fmla="*/ 395 h 473"/>
                <a:gd name="T62" fmla="*/ 14 w 127"/>
                <a:gd name="T63" fmla="*/ 417 h 473"/>
                <a:gd name="T64" fmla="*/ 12 w 127"/>
                <a:gd name="T65" fmla="*/ 437 h 473"/>
                <a:gd name="T66" fmla="*/ 21 w 127"/>
                <a:gd name="T67" fmla="*/ 445 h 473"/>
                <a:gd name="T68" fmla="*/ 24 w 127"/>
                <a:gd name="T69" fmla="*/ 455 h 473"/>
                <a:gd name="T70" fmla="*/ 41 w 127"/>
                <a:gd name="T71" fmla="*/ 430 h 473"/>
                <a:gd name="T72" fmla="*/ 39 w 127"/>
                <a:gd name="T73" fmla="*/ 468 h 473"/>
                <a:gd name="T74" fmla="*/ 55 w 127"/>
                <a:gd name="T75" fmla="*/ 434 h 473"/>
                <a:gd name="T76" fmla="*/ 67 w 127"/>
                <a:gd name="T77" fmla="*/ 405 h 473"/>
                <a:gd name="T78" fmla="*/ 80 w 127"/>
                <a:gd name="T79" fmla="*/ 365 h 473"/>
                <a:gd name="T80" fmla="*/ 90 w 127"/>
                <a:gd name="T81" fmla="*/ 325 h 473"/>
                <a:gd name="T82" fmla="*/ 98 w 127"/>
                <a:gd name="T83" fmla="*/ 299 h 473"/>
                <a:gd name="T84" fmla="*/ 101 w 127"/>
                <a:gd name="T85" fmla="*/ 290 h 473"/>
                <a:gd name="T86" fmla="*/ 107 w 127"/>
                <a:gd name="T87" fmla="*/ 271 h 473"/>
                <a:gd name="T88" fmla="*/ 119 w 127"/>
                <a:gd name="T89" fmla="*/ 204 h 473"/>
                <a:gd name="T90" fmla="*/ 120 w 127"/>
                <a:gd name="T91" fmla="*/ 53 h 473"/>
                <a:gd name="T92" fmla="*/ 113 w 127"/>
                <a:gd name="T93" fmla="*/ 73 h 473"/>
                <a:gd name="T94" fmla="*/ 108 w 127"/>
                <a:gd name="T95" fmla="*/ 145 h 473"/>
                <a:gd name="T96" fmla="*/ 95 w 127"/>
                <a:gd name="T97" fmla="*/ 268 h 473"/>
                <a:gd name="T98" fmla="*/ 89 w 127"/>
                <a:gd name="T99" fmla="*/ 295 h 473"/>
                <a:gd name="T100" fmla="*/ 100 w 127"/>
                <a:gd name="T101" fmla="*/ 193 h 473"/>
                <a:gd name="T102" fmla="*/ 106 w 127"/>
                <a:gd name="T103" fmla="*/ 109 h 473"/>
                <a:gd name="T104" fmla="*/ 101 w 127"/>
                <a:gd name="T105" fmla="*/ 36 h 473"/>
                <a:gd name="T106" fmla="*/ 79 w 127"/>
                <a:gd name="T107" fmla="*/ 100 h 473"/>
                <a:gd name="T108" fmla="*/ 93 w 127"/>
                <a:gd name="T109" fmla="*/ 35 h 473"/>
                <a:gd name="T110" fmla="*/ 88 w 127"/>
                <a:gd name="T111" fmla="*/ 38 h 473"/>
                <a:gd name="T112" fmla="*/ 61 w 127"/>
                <a:gd name="T113" fmla="*/ 145 h 473"/>
                <a:gd name="T114" fmla="*/ 69 w 127"/>
                <a:gd name="T115" fmla="*/ 93 h 473"/>
                <a:gd name="T116" fmla="*/ 74 w 127"/>
                <a:gd name="T117" fmla="*/ 70 h 473"/>
                <a:gd name="T118" fmla="*/ 83 w 127"/>
                <a:gd name="T119" fmla="*/ 16 h 473"/>
                <a:gd name="T120" fmla="*/ 73 w 127"/>
                <a:gd name="T121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473">
                  <a:moveTo>
                    <a:pt x="38" y="419"/>
                  </a:moveTo>
                  <a:cubicBezTo>
                    <a:pt x="39" y="420"/>
                    <a:pt x="39" y="420"/>
                    <a:pt x="39" y="421"/>
                  </a:cubicBezTo>
                  <a:cubicBezTo>
                    <a:pt x="39" y="421"/>
                    <a:pt x="39" y="421"/>
                    <a:pt x="38" y="422"/>
                  </a:cubicBezTo>
                  <a:cubicBezTo>
                    <a:pt x="38" y="422"/>
                    <a:pt x="36" y="422"/>
                    <a:pt x="38" y="419"/>
                  </a:cubicBezTo>
                  <a:close/>
                  <a:moveTo>
                    <a:pt x="28" y="407"/>
                  </a:moveTo>
                  <a:cubicBezTo>
                    <a:pt x="27" y="405"/>
                    <a:pt x="27" y="408"/>
                    <a:pt x="27" y="404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3" y="380"/>
                    <a:pt x="32" y="381"/>
                    <a:pt x="34" y="380"/>
                  </a:cubicBezTo>
                  <a:cubicBezTo>
                    <a:pt x="34" y="384"/>
                    <a:pt x="34" y="385"/>
                    <a:pt x="33" y="388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0" y="406"/>
                    <a:pt x="31" y="404"/>
                    <a:pt x="28" y="407"/>
                  </a:cubicBezTo>
                  <a:close/>
                  <a:moveTo>
                    <a:pt x="47" y="281"/>
                  </a:moveTo>
                  <a:cubicBezTo>
                    <a:pt x="50" y="281"/>
                    <a:pt x="50" y="280"/>
                    <a:pt x="49" y="292"/>
                  </a:cubicBezTo>
                  <a:cubicBezTo>
                    <a:pt x="48" y="297"/>
                    <a:pt x="47" y="299"/>
                    <a:pt x="47" y="306"/>
                  </a:cubicBezTo>
                  <a:cubicBezTo>
                    <a:pt x="47" y="313"/>
                    <a:pt x="39" y="358"/>
                    <a:pt x="37" y="369"/>
                  </a:cubicBezTo>
                  <a:cubicBezTo>
                    <a:pt x="35" y="382"/>
                    <a:pt x="36" y="378"/>
                    <a:pt x="32" y="379"/>
                  </a:cubicBezTo>
                  <a:cubicBezTo>
                    <a:pt x="33" y="374"/>
                    <a:pt x="34" y="372"/>
                    <a:pt x="34" y="367"/>
                  </a:cubicBezTo>
                  <a:cubicBezTo>
                    <a:pt x="35" y="366"/>
                    <a:pt x="35" y="362"/>
                    <a:pt x="36" y="361"/>
                  </a:cubicBezTo>
                  <a:cubicBezTo>
                    <a:pt x="36" y="359"/>
                    <a:pt x="36" y="359"/>
                    <a:pt x="37" y="355"/>
                  </a:cubicBezTo>
                  <a:cubicBezTo>
                    <a:pt x="40" y="342"/>
                    <a:pt x="44" y="318"/>
                    <a:pt x="45" y="306"/>
                  </a:cubicBezTo>
                  <a:cubicBezTo>
                    <a:pt x="45" y="301"/>
                    <a:pt x="46" y="297"/>
                    <a:pt x="46" y="293"/>
                  </a:cubicBezTo>
                  <a:cubicBezTo>
                    <a:pt x="47" y="289"/>
                    <a:pt x="45" y="289"/>
                    <a:pt x="47" y="282"/>
                  </a:cubicBezTo>
                  <a:cubicBezTo>
                    <a:pt x="47" y="281"/>
                    <a:pt x="47" y="281"/>
                    <a:pt x="47" y="281"/>
                  </a:cubicBezTo>
                  <a:close/>
                  <a:moveTo>
                    <a:pt x="36" y="290"/>
                  </a:moveTo>
                  <a:cubicBezTo>
                    <a:pt x="34" y="289"/>
                    <a:pt x="34" y="291"/>
                    <a:pt x="35" y="287"/>
                  </a:cubicBezTo>
                  <a:cubicBezTo>
                    <a:pt x="36" y="283"/>
                    <a:pt x="35" y="286"/>
                    <a:pt x="37" y="285"/>
                  </a:cubicBezTo>
                  <a:cubicBezTo>
                    <a:pt x="38" y="287"/>
                    <a:pt x="37" y="288"/>
                    <a:pt x="36" y="290"/>
                  </a:cubicBezTo>
                  <a:close/>
                  <a:moveTo>
                    <a:pt x="38" y="265"/>
                  </a:moveTo>
                  <a:cubicBezTo>
                    <a:pt x="36" y="265"/>
                    <a:pt x="36" y="265"/>
                    <a:pt x="36" y="265"/>
                  </a:cubicBezTo>
                  <a:cubicBezTo>
                    <a:pt x="35" y="261"/>
                    <a:pt x="36" y="260"/>
                    <a:pt x="38" y="258"/>
                  </a:cubicBezTo>
                  <a:cubicBezTo>
                    <a:pt x="37" y="254"/>
                    <a:pt x="37" y="249"/>
                    <a:pt x="38" y="246"/>
                  </a:cubicBezTo>
                  <a:cubicBezTo>
                    <a:pt x="39" y="243"/>
                    <a:pt x="39" y="246"/>
                    <a:pt x="39" y="241"/>
                  </a:cubicBezTo>
                  <a:cubicBezTo>
                    <a:pt x="39" y="240"/>
                    <a:pt x="39" y="239"/>
                    <a:pt x="39" y="238"/>
                  </a:cubicBezTo>
                  <a:cubicBezTo>
                    <a:pt x="39" y="234"/>
                    <a:pt x="39" y="236"/>
                    <a:pt x="40" y="235"/>
                  </a:cubicBezTo>
                  <a:cubicBezTo>
                    <a:pt x="41" y="236"/>
                    <a:pt x="41" y="234"/>
                    <a:pt x="41" y="238"/>
                  </a:cubicBezTo>
                  <a:lnTo>
                    <a:pt x="38" y="265"/>
                  </a:lnTo>
                  <a:close/>
                  <a:moveTo>
                    <a:pt x="42" y="228"/>
                  </a:moveTo>
                  <a:cubicBezTo>
                    <a:pt x="43" y="231"/>
                    <a:pt x="43" y="230"/>
                    <a:pt x="42" y="232"/>
                  </a:cubicBezTo>
                  <a:cubicBezTo>
                    <a:pt x="42" y="231"/>
                    <a:pt x="40" y="234"/>
                    <a:pt x="41" y="230"/>
                  </a:cubicBezTo>
                  <a:cubicBezTo>
                    <a:pt x="41" y="227"/>
                    <a:pt x="41" y="230"/>
                    <a:pt x="42" y="228"/>
                  </a:cubicBezTo>
                  <a:close/>
                  <a:moveTo>
                    <a:pt x="44" y="219"/>
                  </a:moveTo>
                  <a:cubicBezTo>
                    <a:pt x="44" y="218"/>
                    <a:pt x="43" y="218"/>
                    <a:pt x="43" y="218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39" y="215"/>
                    <a:pt x="36" y="226"/>
                    <a:pt x="36" y="227"/>
                  </a:cubicBezTo>
                  <a:cubicBezTo>
                    <a:pt x="34" y="226"/>
                    <a:pt x="34" y="224"/>
                    <a:pt x="36" y="214"/>
                  </a:cubicBezTo>
                  <a:cubicBezTo>
                    <a:pt x="38" y="202"/>
                    <a:pt x="39" y="205"/>
                    <a:pt x="40" y="203"/>
                  </a:cubicBezTo>
                  <a:cubicBezTo>
                    <a:pt x="41" y="196"/>
                    <a:pt x="43" y="192"/>
                    <a:pt x="45" y="185"/>
                  </a:cubicBezTo>
                  <a:cubicBezTo>
                    <a:pt x="48" y="170"/>
                    <a:pt x="47" y="173"/>
                    <a:pt x="51" y="168"/>
                  </a:cubicBezTo>
                  <a:cubicBezTo>
                    <a:pt x="51" y="165"/>
                    <a:pt x="50" y="166"/>
                    <a:pt x="50" y="162"/>
                  </a:cubicBezTo>
                  <a:cubicBezTo>
                    <a:pt x="53" y="161"/>
                    <a:pt x="50" y="162"/>
                    <a:pt x="52" y="156"/>
                  </a:cubicBezTo>
                  <a:cubicBezTo>
                    <a:pt x="53" y="153"/>
                    <a:pt x="53" y="156"/>
                    <a:pt x="53" y="152"/>
                  </a:cubicBezTo>
                  <a:cubicBezTo>
                    <a:pt x="54" y="148"/>
                    <a:pt x="53" y="151"/>
                    <a:pt x="55" y="148"/>
                  </a:cubicBezTo>
                  <a:cubicBezTo>
                    <a:pt x="57" y="150"/>
                    <a:pt x="58" y="143"/>
                    <a:pt x="55" y="157"/>
                  </a:cubicBezTo>
                  <a:cubicBezTo>
                    <a:pt x="52" y="169"/>
                    <a:pt x="44" y="203"/>
                    <a:pt x="44" y="215"/>
                  </a:cubicBezTo>
                  <a:cubicBezTo>
                    <a:pt x="44" y="218"/>
                    <a:pt x="45" y="217"/>
                    <a:pt x="43" y="219"/>
                  </a:cubicBezTo>
                  <a:lnTo>
                    <a:pt x="44" y="219"/>
                  </a:lnTo>
                  <a:close/>
                  <a:moveTo>
                    <a:pt x="30" y="122"/>
                  </a:moveTo>
                  <a:cubicBezTo>
                    <a:pt x="31" y="110"/>
                    <a:pt x="31" y="117"/>
                    <a:pt x="32" y="109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3" y="113"/>
                    <a:pt x="34" y="112"/>
                    <a:pt x="33" y="116"/>
                  </a:cubicBezTo>
                  <a:cubicBezTo>
                    <a:pt x="31" y="123"/>
                    <a:pt x="32" y="122"/>
                    <a:pt x="30" y="122"/>
                  </a:cubicBezTo>
                  <a:close/>
                  <a:moveTo>
                    <a:pt x="71" y="38"/>
                  </a:moveTo>
                  <a:cubicBezTo>
                    <a:pt x="72" y="33"/>
                    <a:pt x="74" y="27"/>
                    <a:pt x="75" y="22"/>
                  </a:cubicBezTo>
                  <a:cubicBezTo>
                    <a:pt x="75" y="18"/>
                    <a:pt x="75" y="16"/>
                    <a:pt x="76" y="13"/>
                  </a:cubicBezTo>
                  <a:cubicBezTo>
                    <a:pt x="77" y="9"/>
                    <a:pt x="77" y="9"/>
                    <a:pt x="78" y="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9" y="14"/>
                    <a:pt x="71" y="15"/>
                    <a:pt x="70" y="21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7"/>
                    <a:pt x="66" y="2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3" y="13"/>
                    <a:pt x="61" y="20"/>
                    <a:pt x="62" y="25"/>
                  </a:cubicBezTo>
                  <a:cubicBezTo>
                    <a:pt x="55" y="26"/>
                    <a:pt x="57" y="36"/>
                    <a:pt x="53" y="43"/>
                  </a:cubicBezTo>
                  <a:cubicBezTo>
                    <a:pt x="52" y="46"/>
                    <a:pt x="52" y="44"/>
                    <a:pt x="51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7"/>
                    <a:pt x="51" y="54"/>
                    <a:pt x="50" y="57"/>
                  </a:cubicBezTo>
                  <a:cubicBezTo>
                    <a:pt x="49" y="60"/>
                    <a:pt x="48" y="59"/>
                    <a:pt x="44" y="72"/>
                  </a:cubicBezTo>
                  <a:cubicBezTo>
                    <a:pt x="43" y="73"/>
                    <a:pt x="42" y="76"/>
                    <a:pt x="41" y="78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5"/>
                    <a:pt x="38" y="95"/>
                    <a:pt x="37" y="99"/>
                  </a:cubicBezTo>
                  <a:cubicBezTo>
                    <a:pt x="35" y="102"/>
                    <a:pt x="35" y="101"/>
                    <a:pt x="34" y="105"/>
                  </a:cubicBezTo>
                  <a:cubicBezTo>
                    <a:pt x="34" y="103"/>
                    <a:pt x="34" y="100"/>
                    <a:pt x="35" y="98"/>
                  </a:cubicBezTo>
                  <a:cubicBezTo>
                    <a:pt x="36" y="93"/>
                    <a:pt x="39" y="87"/>
                    <a:pt x="38" y="82"/>
                  </a:cubicBezTo>
                  <a:cubicBezTo>
                    <a:pt x="37" y="80"/>
                    <a:pt x="38" y="84"/>
                    <a:pt x="37" y="80"/>
                  </a:cubicBezTo>
                  <a:cubicBezTo>
                    <a:pt x="39" y="75"/>
                    <a:pt x="40" y="71"/>
                    <a:pt x="41" y="65"/>
                  </a:cubicBezTo>
                  <a:cubicBezTo>
                    <a:pt x="36" y="68"/>
                    <a:pt x="39" y="67"/>
                    <a:pt x="36" y="7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8" y="96"/>
                    <a:pt x="31" y="81"/>
                    <a:pt x="28" y="99"/>
                  </a:cubicBezTo>
                  <a:cubicBezTo>
                    <a:pt x="30" y="100"/>
                    <a:pt x="27" y="101"/>
                    <a:pt x="27" y="101"/>
                  </a:cubicBezTo>
                  <a:cubicBezTo>
                    <a:pt x="26" y="121"/>
                    <a:pt x="24" y="106"/>
                    <a:pt x="24" y="119"/>
                  </a:cubicBezTo>
                  <a:cubicBezTo>
                    <a:pt x="24" y="119"/>
                    <a:pt x="23" y="119"/>
                    <a:pt x="23" y="120"/>
                  </a:cubicBezTo>
                  <a:cubicBezTo>
                    <a:pt x="23" y="120"/>
                    <a:pt x="23" y="121"/>
                    <a:pt x="23" y="12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6"/>
                    <a:pt x="15" y="162"/>
                    <a:pt x="14" y="166"/>
                  </a:cubicBezTo>
                  <a:cubicBezTo>
                    <a:pt x="13" y="169"/>
                    <a:pt x="14" y="171"/>
                    <a:pt x="13" y="175"/>
                  </a:cubicBezTo>
                  <a:cubicBezTo>
                    <a:pt x="12" y="179"/>
                    <a:pt x="12" y="175"/>
                    <a:pt x="12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3"/>
                    <a:pt x="10" y="194"/>
                    <a:pt x="10" y="195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7" y="207"/>
                    <a:pt x="7" y="219"/>
                    <a:pt x="6" y="227"/>
                  </a:cubicBezTo>
                  <a:cubicBezTo>
                    <a:pt x="5" y="233"/>
                    <a:pt x="6" y="234"/>
                    <a:pt x="5" y="239"/>
                  </a:cubicBezTo>
                  <a:cubicBezTo>
                    <a:pt x="0" y="251"/>
                    <a:pt x="4" y="251"/>
                    <a:pt x="2" y="265"/>
                  </a:cubicBezTo>
                  <a:cubicBezTo>
                    <a:pt x="2" y="270"/>
                    <a:pt x="2" y="276"/>
                    <a:pt x="3" y="283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7" y="298"/>
                    <a:pt x="7" y="298"/>
                    <a:pt x="7" y="298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11" y="286"/>
                    <a:pt x="11" y="286"/>
                    <a:pt x="11" y="286"/>
                  </a:cubicBezTo>
                  <a:cubicBezTo>
                    <a:pt x="11" y="284"/>
                    <a:pt x="11" y="283"/>
                    <a:pt x="11" y="281"/>
                  </a:cubicBezTo>
                  <a:cubicBezTo>
                    <a:pt x="14" y="267"/>
                    <a:pt x="14" y="267"/>
                    <a:pt x="14" y="267"/>
                  </a:cubicBezTo>
                  <a:cubicBezTo>
                    <a:pt x="15" y="259"/>
                    <a:pt x="15" y="247"/>
                    <a:pt x="18" y="240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24" y="215"/>
                    <a:pt x="35" y="181"/>
                    <a:pt x="36" y="175"/>
                  </a:cubicBezTo>
                  <a:cubicBezTo>
                    <a:pt x="37" y="168"/>
                    <a:pt x="40" y="168"/>
                    <a:pt x="40" y="158"/>
                  </a:cubicBezTo>
                  <a:cubicBezTo>
                    <a:pt x="44" y="156"/>
                    <a:pt x="42" y="152"/>
                    <a:pt x="43" y="147"/>
                  </a:cubicBezTo>
                  <a:cubicBezTo>
                    <a:pt x="43" y="147"/>
                    <a:pt x="44" y="147"/>
                    <a:pt x="44" y="147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07"/>
                    <a:pt x="51" y="105"/>
                    <a:pt x="51" y="9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64"/>
                    <a:pt x="62" y="56"/>
                    <a:pt x="60" y="49"/>
                  </a:cubicBezTo>
                  <a:cubicBezTo>
                    <a:pt x="63" y="46"/>
                    <a:pt x="63" y="41"/>
                    <a:pt x="65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40"/>
                    <a:pt x="64" y="46"/>
                    <a:pt x="64" y="5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7" y="84"/>
                    <a:pt x="59" y="98"/>
                    <a:pt x="56" y="111"/>
                  </a:cubicBezTo>
                  <a:cubicBezTo>
                    <a:pt x="54" y="120"/>
                    <a:pt x="53" y="127"/>
                    <a:pt x="51" y="135"/>
                  </a:cubicBezTo>
                  <a:cubicBezTo>
                    <a:pt x="49" y="141"/>
                    <a:pt x="49" y="146"/>
                    <a:pt x="48" y="15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2" y="174"/>
                    <a:pt x="42" y="176"/>
                    <a:pt x="40" y="183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41"/>
                    <a:pt x="25" y="240"/>
                    <a:pt x="25" y="243"/>
                  </a:cubicBezTo>
                  <a:cubicBezTo>
                    <a:pt x="19" y="274"/>
                    <a:pt x="19" y="274"/>
                    <a:pt x="19" y="274"/>
                  </a:cubicBezTo>
                  <a:cubicBezTo>
                    <a:pt x="18" y="281"/>
                    <a:pt x="17" y="282"/>
                    <a:pt x="17" y="291"/>
                  </a:cubicBezTo>
                  <a:cubicBezTo>
                    <a:pt x="14" y="294"/>
                    <a:pt x="16" y="298"/>
                    <a:pt x="14" y="304"/>
                  </a:cubicBezTo>
                  <a:cubicBezTo>
                    <a:pt x="13" y="308"/>
                    <a:pt x="13" y="313"/>
                    <a:pt x="13" y="318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0" y="335"/>
                    <a:pt x="12" y="338"/>
                    <a:pt x="12" y="343"/>
                  </a:cubicBezTo>
                  <a:cubicBezTo>
                    <a:pt x="12" y="343"/>
                    <a:pt x="11" y="344"/>
                    <a:pt x="10" y="344"/>
                  </a:cubicBezTo>
                  <a:cubicBezTo>
                    <a:pt x="10" y="351"/>
                    <a:pt x="10" y="354"/>
                    <a:pt x="9" y="359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2" y="362"/>
                    <a:pt x="12" y="361"/>
                    <a:pt x="13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60"/>
                    <a:pt x="13" y="361"/>
                    <a:pt x="16" y="360"/>
                  </a:cubicBezTo>
                  <a:cubicBezTo>
                    <a:pt x="13" y="363"/>
                    <a:pt x="14" y="362"/>
                    <a:pt x="14" y="368"/>
                  </a:cubicBezTo>
                  <a:cubicBezTo>
                    <a:pt x="13" y="368"/>
                    <a:pt x="13" y="368"/>
                    <a:pt x="13" y="368"/>
                  </a:cubicBezTo>
                  <a:cubicBezTo>
                    <a:pt x="12" y="369"/>
                    <a:pt x="12" y="368"/>
                    <a:pt x="11" y="372"/>
                  </a:cubicBezTo>
                  <a:cubicBezTo>
                    <a:pt x="10" y="375"/>
                    <a:pt x="10" y="377"/>
                    <a:pt x="10" y="379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3"/>
                    <a:pt x="11" y="382"/>
                    <a:pt x="12" y="386"/>
                  </a:cubicBezTo>
                  <a:cubicBezTo>
                    <a:pt x="12" y="392"/>
                    <a:pt x="12" y="385"/>
                    <a:pt x="12" y="395"/>
                  </a:cubicBezTo>
                  <a:cubicBezTo>
                    <a:pt x="12" y="397"/>
                    <a:pt x="12" y="397"/>
                    <a:pt x="12" y="399"/>
                  </a:cubicBezTo>
                  <a:cubicBezTo>
                    <a:pt x="12" y="403"/>
                    <a:pt x="15" y="412"/>
                    <a:pt x="12" y="414"/>
                  </a:cubicBezTo>
                  <a:cubicBezTo>
                    <a:pt x="12" y="414"/>
                    <a:pt x="12" y="414"/>
                    <a:pt x="13" y="415"/>
                  </a:cubicBezTo>
                  <a:cubicBezTo>
                    <a:pt x="13" y="415"/>
                    <a:pt x="13" y="415"/>
                    <a:pt x="13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4" y="417"/>
                    <a:pt x="14" y="417"/>
                    <a:pt x="14" y="418"/>
                  </a:cubicBezTo>
                  <a:cubicBezTo>
                    <a:pt x="12" y="420"/>
                    <a:pt x="12" y="420"/>
                    <a:pt x="13" y="424"/>
                  </a:cubicBezTo>
                  <a:cubicBezTo>
                    <a:pt x="12" y="425"/>
                    <a:pt x="13" y="424"/>
                    <a:pt x="12" y="425"/>
                  </a:cubicBezTo>
                  <a:cubicBezTo>
                    <a:pt x="11" y="426"/>
                    <a:pt x="11" y="426"/>
                    <a:pt x="11" y="426"/>
                  </a:cubicBezTo>
                  <a:cubicBezTo>
                    <a:pt x="12" y="430"/>
                    <a:pt x="12" y="433"/>
                    <a:pt x="12" y="437"/>
                  </a:cubicBezTo>
                  <a:cubicBezTo>
                    <a:pt x="13" y="438"/>
                    <a:pt x="11" y="439"/>
                    <a:pt x="14" y="438"/>
                  </a:cubicBezTo>
                  <a:cubicBezTo>
                    <a:pt x="12" y="441"/>
                    <a:pt x="12" y="440"/>
                    <a:pt x="12" y="442"/>
                  </a:cubicBezTo>
                  <a:cubicBezTo>
                    <a:pt x="12" y="449"/>
                    <a:pt x="12" y="452"/>
                    <a:pt x="18" y="448"/>
                  </a:cubicBezTo>
                  <a:cubicBezTo>
                    <a:pt x="18" y="453"/>
                    <a:pt x="17" y="450"/>
                    <a:pt x="19" y="453"/>
                  </a:cubicBezTo>
                  <a:cubicBezTo>
                    <a:pt x="22" y="449"/>
                    <a:pt x="20" y="448"/>
                    <a:pt x="21" y="445"/>
                  </a:cubicBezTo>
                  <a:cubicBezTo>
                    <a:pt x="23" y="434"/>
                    <a:pt x="23" y="434"/>
                    <a:pt x="23" y="434"/>
                  </a:cubicBezTo>
                  <a:cubicBezTo>
                    <a:pt x="24" y="432"/>
                    <a:pt x="24" y="433"/>
                    <a:pt x="24" y="431"/>
                  </a:cubicBezTo>
                  <a:cubicBezTo>
                    <a:pt x="26" y="427"/>
                    <a:pt x="25" y="424"/>
                    <a:pt x="28" y="421"/>
                  </a:cubicBezTo>
                  <a:cubicBezTo>
                    <a:pt x="28" y="433"/>
                    <a:pt x="25" y="441"/>
                    <a:pt x="25" y="447"/>
                  </a:cubicBezTo>
                  <a:cubicBezTo>
                    <a:pt x="24" y="455"/>
                    <a:pt x="24" y="455"/>
                    <a:pt x="24" y="455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29" y="450"/>
                    <a:pt x="31" y="445"/>
                    <a:pt x="33" y="440"/>
                  </a:cubicBezTo>
                  <a:cubicBezTo>
                    <a:pt x="34" y="437"/>
                    <a:pt x="35" y="436"/>
                    <a:pt x="36" y="433"/>
                  </a:cubicBezTo>
                  <a:cubicBezTo>
                    <a:pt x="37" y="429"/>
                    <a:pt x="36" y="428"/>
                    <a:pt x="40" y="427"/>
                  </a:cubicBezTo>
                  <a:cubicBezTo>
                    <a:pt x="40" y="428"/>
                    <a:pt x="41" y="426"/>
                    <a:pt x="41" y="430"/>
                  </a:cubicBezTo>
                  <a:cubicBezTo>
                    <a:pt x="40" y="442"/>
                    <a:pt x="40" y="442"/>
                    <a:pt x="40" y="442"/>
                  </a:cubicBezTo>
                  <a:cubicBezTo>
                    <a:pt x="32" y="463"/>
                    <a:pt x="32" y="463"/>
                    <a:pt x="32" y="463"/>
                  </a:cubicBezTo>
                  <a:cubicBezTo>
                    <a:pt x="34" y="468"/>
                    <a:pt x="34" y="466"/>
                    <a:pt x="33" y="473"/>
                  </a:cubicBezTo>
                  <a:cubicBezTo>
                    <a:pt x="36" y="473"/>
                    <a:pt x="34" y="473"/>
                    <a:pt x="36" y="472"/>
                  </a:cubicBezTo>
                  <a:cubicBezTo>
                    <a:pt x="39" y="471"/>
                    <a:pt x="39" y="472"/>
                    <a:pt x="39" y="468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1" y="467"/>
                    <a:pt x="42" y="467"/>
                    <a:pt x="42" y="466"/>
                  </a:cubicBezTo>
                  <a:cubicBezTo>
                    <a:pt x="42" y="459"/>
                    <a:pt x="43" y="459"/>
                    <a:pt x="45" y="454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53" y="444"/>
                    <a:pt x="53" y="438"/>
                    <a:pt x="55" y="434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60" y="422"/>
                    <a:pt x="60" y="422"/>
                    <a:pt x="60" y="422"/>
                  </a:cubicBezTo>
                  <a:cubicBezTo>
                    <a:pt x="58" y="415"/>
                    <a:pt x="61" y="419"/>
                    <a:pt x="63" y="416"/>
                  </a:cubicBezTo>
                  <a:cubicBezTo>
                    <a:pt x="64" y="415"/>
                    <a:pt x="64" y="411"/>
                    <a:pt x="65" y="410"/>
                  </a:cubicBezTo>
                  <a:cubicBezTo>
                    <a:pt x="67" y="405"/>
                    <a:pt x="67" y="405"/>
                    <a:pt x="67" y="405"/>
                  </a:cubicBezTo>
                  <a:cubicBezTo>
                    <a:pt x="68" y="402"/>
                    <a:pt x="67" y="408"/>
                    <a:pt x="68" y="403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1" y="391"/>
                    <a:pt x="70" y="391"/>
                    <a:pt x="72" y="387"/>
                  </a:cubicBezTo>
                  <a:cubicBezTo>
                    <a:pt x="76" y="371"/>
                    <a:pt x="76" y="371"/>
                    <a:pt x="76" y="371"/>
                  </a:cubicBezTo>
                  <a:cubicBezTo>
                    <a:pt x="77" y="367"/>
                    <a:pt x="77" y="368"/>
                    <a:pt x="80" y="365"/>
                  </a:cubicBezTo>
                  <a:cubicBezTo>
                    <a:pt x="78" y="361"/>
                    <a:pt x="80" y="353"/>
                    <a:pt x="80" y="349"/>
                  </a:cubicBezTo>
                  <a:cubicBezTo>
                    <a:pt x="81" y="345"/>
                    <a:pt x="81" y="349"/>
                    <a:pt x="82" y="346"/>
                  </a:cubicBezTo>
                  <a:cubicBezTo>
                    <a:pt x="82" y="342"/>
                    <a:pt x="82" y="338"/>
                    <a:pt x="83" y="334"/>
                  </a:cubicBezTo>
                  <a:cubicBezTo>
                    <a:pt x="84" y="331"/>
                    <a:pt x="88" y="332"/>
                    <a:pt x="89" y="331"/>
                  </a:cubicBezTo>
                  <a:cubicBezTo>
                    <a:pt x="89" y="329"/>
                    <a:pt x="87" y="326"/>
                    <a:pt x="90" y="325"/>
                  </a:cubicBezTo>
                  <a:cubicBezTo>
                    <a:pt x="90" y="315"/>
                    <a:pt x="89" y="320"/>
                    <a:pt x="91" y="314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8" y="312"/>
                    <a:pt x="97" y="310"/>
                    <a:pt x="99" y="306"/>
                  </a:cubicBezTo>
                  <a:cubicBezTo>
                    <a:pt x="100" y="305"/>
                    <a:pt x="100" y="304"/>
                    <a:pt x="100" y="302"/>
                  </a:cubicBezTo>
                  <a:cubicBezTo>
                    <a:pt x="98" y="300"/>
                    <a:pt x="99" y="302"/>
                    <a:pt x="98" y="299"/>
                  </a:cubicBezTo>
                  <a:cubicBezTo>
                    <a:pt x="98" y="299"/>
                    <a:pt x="99" y="299"/>
                    <a:pt x="99" y="299"/>
                  </a:cubicBezTo>
                  <a:cubicBezTo>
                    <a:pt x="99" y="299"/>
                    <a:pt x="99" y="298"/>
                    <a:pt x="99" y="298"/>
                  </a:cubicBezTo>
                  <a:cubicBezTo>
                    <a:pt x="99" y="298"/>
                    <a:pt x="99" y="298"/>
                    <a:pt x="100" y="298"/>
                  </a:cubicBezTo>
                  <a:cubicBezTo>
                    <a:pt x="100" y="298"/>
                    <a:pt x="101" y="297"/>
                    <a:pt x="101" y="297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3" y="282"/>
                    <a:pt x="104" y="285"/>
                    <a:pt x="105" y="281"/>
                  </a:cubicBezTo>
                  <a:cubicBezTo>
                    <a:pt x="105" y="277"/>
                    <a:pt x="104" y="277"/>
                    <a:pt x="104" y="273"/>
                  </a:cubicBezTo>
                  <a:cubicBezTo>
                    <a:pt x="104" y="272"/>
                    <a:pt x="105" y="272"/>
                    <a:pt x="105" y="272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8" y="266"/>
                    <a:pt x="111" y="256"/>
                    <a:pt x="111" y="251"/>
                  </a:cubicBezTo>
                  <a:cubicBezTo>
                    <a:pt x="111" y="249"/>
                    <a:pt x="111" y="248"/>
                    <a:pt x="111" y="247"/>
                  </a:cubicBezTo>
                  <a:cubicBezTo>
                    <a:pt x="112" y="241"/>
                    <a:pt x="114" y="239"/>
                    <a:pt x="112" y="233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7" y="219"/>
                    <a:pt x="118" y="210"/>
                    <a:pt x="119" y="204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34"/>
                    <a:pt x="126" y="118"/>
                    <a:pt x="126" y="102"/>
                  </a:cubicBezTo>
                  <a:cubicBezTo>
                    <a:pt x="125" y="93"/>
                    <a:pt x="123" y="88"/>
                    <a:pt x="123" y="80"/>
                  </a:cubicBezTo>
                  <a:cubicBezTo>
                    <a:pt x="123" y="76"/>
                    <a:pt x="120" y="63"/>
                    <a:pt x="118" y="61"/>
                  </a:cubicBezTo>
                  <a:cubicBezTo>
                    <a:pt x="120" y="59"/>
                    <a:pt x="119" y="56"/>
                    <a:pt x="120" y="53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5" y="51"/>
                    <a:pt x="117" y="50"/>
                    <a:pt x="114" y="51"/>
                  </a:cubicBezTo>
                  <a:cubicBezTo>
                    <a:pt x="114" y="52"/>
                    <a:pt x="114" y="54"/>
                    <a:pt x="114" y="55"/>
                  </a:cubicBezTo>
                  <a:cubicBezTo>
                    <a:pt x="113" y="59"/>
                    <a:pt x="113" y="54"/>
                    <a:pt x="113" y="58"/>
                  </a:cubicBezTo>
                  <a:cubicBezTo>
                    <a:pt x="113" y="62"/>
                    <a:pt x="114" y="63"/>
                    <a:pt x="113" y="73"/>
                  </a:cubicBezTo>
                  <a:cubicBezTo>
                    <a:pt x="112" y="82"/>
                    <a:pt x="112" y="105"/>
                    <a:pt x="111" y="114"/>
                  </a:cubicBezTo>
                  <a:cubicBezTo>
                    <a:pt x="110" y="118"/>
                    <a:pt x="110" y="117"/>
                    <a:pt x="110" y="12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10" y="124"/>
                    <a:pt x="110" y="124"/>
                    <a:pt x="110" y="12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7" y="147"/>
                    <a:pt x="107" y="150"/>
                    <a:pt x="107" y="152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83"/>
                    <a:pt x="104" y="187"/>
                    <a:pt x="103" y="191"/>
                  </a:cubicBezTo>
                  <a:cubicBezTo>
                    <a:pt x="102" y="203"/>
                    <a:pt x="101" y="217"/>
                    <a:pt x="98" y="229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4" y="267"/>
                    <a:pt x="93" y="268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1" y="285"/>
                    <a:pt x="94" y="278"/>
                    <a:pt x="91" y="283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0" y="290"/>
                    <a:pt x="94" y="285"/>
                    <a:pt x="89" y="295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1" y="260"/>
                    <a:pt x="91" y="258"/>
                    <a:pt x="91" y="255"/>
                  </a:cubicBezTo>
                  <a:cubicBezTo>
                    <a:pt x="91" y="249"/>
                    <a:pt x="92" y="246"/>
                    <a:pt x="94" y="244"/>
                  </a:cubicBezTo>
                  <a:cubicBezTo>
                    <a:pt x="94" y="234"/>
                    <a:pt x="95" y="226"/>
                    <a:pt x="97" y="217"/>
                  </a:cubicBezTo>
                  <a:cubicBezTo>
                    <a:pt x="98" y="209"/>
                    <a:pt x="100" y="203"/>
                    <a:pt x="100" y="193"/>
                  </a:cubicBezTo>
                  <a:cubicBezTo>
                    <a:pt x="100" y="179"/>
                    <a:pt x="104" y="153"/>
                    <a:pt x="104" y="142"/>
                  </a:cubicBezTo>
                  <a:cubicBezTo>
                    <a:pt x="103" y="142"/>
                    <a:pt x="104" y="143"/>
                    <a:pt x="104" y="141"/>
                  </a:cubicBezTo>
                  <a:cubicBezTo>
                    <a:pt x="105" y="139"/>
                    <a:pt x="105" y="138"/>
                    <a:pt x="105" y="13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4"/>
                    <a:pt x="106" y="114"/>
                    <a:pt x="106" y="109"/>
                  </a:cubicBezTo>
                  <a:cubicBezTo>
                    <a:pt x="108" y="100"/>
                    <a:pt x="107" y="92"/>
                    <a:pt x="107" y="83"/>
                  </a:cubicBezTo>
                  <a:cubicBezTo>
                    <a:pt x="108" y="78"/>
                    <a:pt x="108" y="79"/>
                    <a:pt x="108" y="74"/>
                  </a:cubicBezTo>
                  <a:cubicBezTo>
                    <a:pt x="105" y="71"/>
                    <a:pt x="105" y="67"/>
                    <a:pt x="101" y="65"/>
                  </a:cubicBezTo>
                  <a:cubicBezTo>
                    <a:pt x="104" y="60"/>
                    <a:pt x="103" y="63"/>
                    <a:pt x="102" y="58"/>
                  </a:cubicBezTo>
                  <a:cubicBezTo>
                    <a:pt x="102" y="50"/>
                    <a:pt x="106" y="40"/>
                    <a:pt x="101" y="36"/>
                  </a:cubicBezTo>
                  <a:cubicBezTo>
                    <a:pt x="100" y="39"/>
                    <a:pt x="101" y="37"/>
                    <a:pt x="98" y="39"/>
                  </a:cubicBezTo>
                  <a:cubicBezTo>
                    <a:pt x="98" y="46"/>
                    <a:pt x="95" y="53"/>
                    <a:pt x="93" y="61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9"/>
                    <a:pt x="84" y="92"/>
                    <a:pt x="86" y="96"/>
                  </a:cubicBezTo>
                  <a:cubicBezTo>
                    <a:pt x="80" y="97"/>
                    <a:pt x="83" y="99"/>
                    <a:pt x="79" y="100"/>
                  </a:cubicBezTo>
                  <a:cubicBezTo>
                    <a:pt x="79" y="103"/>
                    <a:pt x="79" y="104"/>
                    <a:pt x="78" y="10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4" y="104"/>
                    <a:pt x="80" y="90"/>
                    <a:pt x="83" y="8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1" y="59"/>
                    <a:pt x="92" y="46"/>
                    <a:pt x="93" y="35"/>
                  </a:cubicBezTo>
                  <a:cubicBezTo>
                    <a:pt x="94" y="33"/>
                    <a:pt x="93" y="32"/>
                    <a:pt x="94" y="32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1" y="27"/>
                    <a:pt x="93" y="25"/>
                    <a:pt x="91" y="28"/>
                  </a:cubicBezTo>
                  <a:cubicBezTo>
                    <a:pt x="89" y="31"/>
                    <a:pt x="91" y="31"/>
                    <a:pt x="89" y="35"/>
                  </a:cubicBezTo>
                  <a:cubicBezTo>
                    <a:pt x="89" y="37"/>
                    <a:pt x="89" y="33"/>
                    <a:pt x="88" y="38"/>
                  </a:cubicBezTo>
                  <a:cubicBezTo>
                    <a:pt x="88" y="44"/>
                    <a:pt x="89" y="39"/>
                    <a:pt x="88" y="42"/>
                  </a:cubicBezTo>
                  <a:cubicBezTo>
                    <a:pt x="87" y="49"/>
                    <a:pt x="83" y="52"/>
                    <a:pt x="82" y="61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2" y="92"/>
                    <a:pt x="70" y="105"/>
                    <a:pt x="67" y="116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59" y="149"/>
                    <a:pt x="61" y="146"/>
                    <a:pt x="58" y="147"/>
                  </a:cubicBezTo>
                  <a:cubicBezTo>
                    <a:pt x="58" y="139"/>
                    <a:pt x="59" y="136"/>
                    <a:pt x="61" y="130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7" y="102"/>
                    <a:pt x="67" y="100"/>
                    <a:pt x="68" y="97"/>
                  </a:cubicBezTo>
                  <a:cubicBezTo>
                    <a:pt x="68" y="96"/>
                    <a:pt x="69" y="94"/>
                    <a:pt x="69" y="93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6"/>
                    <a:pt x="71" y="85"/>
                    <a:pt x="71" y="80"/>
                  </a:cubicBezTo>
                  <a:cubicBezTo>
                    <a:pt x="74" y="78"/>
                    <a:pt x="73" y="78"/>
                    <a:pt x="74" y="73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6" y="65"/>
                    <a:pt x="73" y="75"/>
                    <a:pt x="75" y="69"/>
                  </a:cubicBezTo>
                  <a:cubicBezTo>
                    <a:pt x="76" y="64"/>
                    <a:pt x="78" y="61"/>
                    <a:pt x="78" y="56"/>
                  </a:cubicBezTo>
                  <a:cubicBezTo>
                    <a:pt x="78" y="50"/>
                    <a:pt x="79" y="53"/>
                    <a:pt x="80" y="49"/>
                  </a:cubicBezTo>
                  <a:cubicBezTo>
                    <a:pt x="82" y="41"/>
                    <a:pt x="84" y="31"/>
                    <a:pt x="85" y="23"/>
                  </a:cubicBezTo>
                  <a:cubicBezTo>
                    <a:pt x="86" y="18"/>
                    <a:pt x="88" y="18"/>
                    <a:pt x="83" y="16"/>
                  </a:cubicBezTo>
                  <a:cubicBezTo>
                    <a:pt x="81" y="18"/>
                    <a:pt x="80" y="24"/>
                    <a:pt x="79" y="29"/>
                  </a:cubicBezTo>
                  <a:cubicBezTo>
                    <a:pt x="78" y="32"/>
                    <a:pt x="79" y="34"/>
                    <a:pt x="78" y="37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1"/>
                    <a:pt x="76" y="41"/>
                    <a:pt x="74" y="40"/>
                  </a:cubicBezTo>
                  <a:cubicBezTo>
                    <a:pt x="74" y="40"/>
                    <a:pt x="73" y="39"/>
                    <a:pt x="73" y="39"/>
                  </a:cubicBezTo>
                  <a:lnTo>
                    <a:pt x="7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7" name="Freeform 12"/>
            <p:cNvSpPr>
              <a:spLocks noEditPoints="1"/>
            </p:cNvSpPr>
            <p:nvPr/>
          </p:nvSpPr>
          <p:spPr bwMode="auto">
            <a:xfrm>
              <a:off x="781" y="2698"/>
              <a:ext cx="162" cy="554"/>
            </a:xfrm>
            <a:custGeom>
              <a:avLst/>
              <a:gdLst>
                <a:gd name="T0" fmla="*/ 63 w 126"/>
                <a:gd name="T1" fmla="*/ 394 h 431"/>
                <a:gd name="T2" fmla="*/ 93 w 126"/>
                <a:gd name="T3" fmla="*/ 405 h 431"/>
                <a:gd name="T4" fmla="*/ 94 w 126"/>
                <a:gd name="T5" fmla="*/ 375 h 431"/>
                <a:gd name="T6" fmla="*/ 42 w 126"/>
                <a:gd name="T7" fmla="*/ 362 h 431"/>
                <a:gd name="T8" fmla="*/ 40 w 126"/>
                <a:gd name="T9" fmla="*/ 362 h 431"/>
                <a:gd name="T10" fmla="*/ 82 w 126"/>
                <a:gd name="T11" fmla="*/ 351 h 431"/>
                <a:gd name="T12" fmla="*/ 39 w 126"/>
                <a:gd name="T13" fmla="*/ 347 h 431"/>
                <a:gd name="T14" fmla="*/ 27 w 126"/>
                <a:gd name="T15" fmla="*/ 321 h 431"/>
                <a:gd name="T16" fmla="*/ 32 w 126"/>
                <a:gd name="T17" fmla="*/ 330 h 431"/>
                <a:gd name="T18" fmla="*/ 102 w 126"/>
                <a:gd name="T19" fmla="*/ 304 h 431"/>
                <a:gd name="T20" fmla="*/ 17 w 126"/>
                <a:gd name="T21" fmla="*/ 282 h 431"/>
                <a:gd name="T22" fmla="*/ 75 w 126"/>
                <a:gd name="T23" fmla="*/ 223 h 431"/>
                <a:gd name="T24" fmla="*/ 14 w 126"/>
                <a:gd name="T25" fmla="*/ 1 h 431"/>
                <a:gd name="T26" fmla="*/ 10 w 126"/>
                <a:gd name="T27" fmla="*/ 26 h 431"/>
                <a:gd name="T28" fmla="*/ 8 w 126"/>
                <a:gd name="T29" fmla="*/ 65 h 431"/>
                <a:gd name="T30" fmla="*/ 9 w 126"/>
                <a:gd name="T31" fmla="*/ 116 h 431"/>
                <a:gd name="T32" fmla="*/ 8 w 126"/>
                <a:gd name="T33" fmla="*/ 124 h 431"/>
                <a:gd name="T34" fmla="*/ 10 w 126"/>
                <a:gd name="T35" fmla="*/ 152 h 431"/>
                <a:gd name="T36" fmla="*/ 5 w 126"/>
                <a:gd name="T37" fmla="*/ 169 h 431"/>
                <a:gd name="T38" fmla="*/ 5 w 126"/>
                <a:gd name="T39" fmla="*/ 183 h 431"/>
                <a:gd name="T40" fmla="*/ 1 w 126"/>
                <a:gd name="T41" fmla="*/ 197 h 431"/>
                <a:gd name="T42" fmla="*/ 6 w 126"/>
                <a:gd name="T43" fmla="*/ 242 h 431"/>
                <a:gd name="T44" fmla="*/ 13 w 126"/>
                <a:gd name="T45" fmla="*/ 264 h 431"/>
                <a:gd name="T46" fmla="*/ 9 w 126"/>
                <a:gd name="T47" fmla="*/ 295 h 431"/>
                <a:gd name="T48" fmla="*/ 16 w 126"/>
                <a:gd name="T49" fmla="*/ 313 h 431"/>
                <a:gd name="T50" fmla="*/ 21 w 126"/>
                <a:gd name="T51" fmla="*/ 324 h 431"/>
                <a:gd name="T52" fmla="*/ 32 w 126"/>
                <a:gd name="T53" fmla="*/ 356 h 431"/>
                <a:gd name="T54" fmla="*/ 41 w 126"/>
                <a:gd name="T55" fmla="*/ 372 h 431"/>
                <a:gd name="T56" fmla="*/ 62 w 126"/>
                <a:gd name="T57" fmla="*/ 410 h 431"/>
                <a:gd name="T58" fmla="*/ 69 w 126"/>
                <a:gd name="T59" fmla="*/ 406 h 431"/>
                <a:gd name="T60" fmla="*/ 80 w 126"/>
                <a:gd name="T61" fmla="*/ 413 h 431"/>
                <a:gd name="T62" fmla="*/ 89 w 126"/>
                <a:gd name="T63" fmla="*/ 420 h 431"/>
                <a:gd name="T64" fmla="*/ 95 w 126"/>
                <a:gd name="T65" fmla="*/ 413 h 431"/>
                <a:gd name="T66" fmla="*/ 96 w 126"/>
                <a:gd name="T67" fmla="*/ 381 h 431"/>
                <a:gd name="T68" fmla="*/ 105 w 126"/>
                <a:gd name="T69" fmla="*/ 394 h 431"/>
                <a:gd name="T70" fmla="*/ 110 w 126"/>
                <a:gd name="T71" fmla="*/ 371 h 431"/>
                <a:gd name="T72" fmla="*/ 113 w 126"/>
                <a:gd name="T73" fmla="*/ 332 h 431"/>
                <a:gd name="T74" fmla="*/ 120 w 126"/>
                <a:gd name="T75" fmla="*/ 343 h 431"/>
                <a:gd name="T76" fmla="*/ 119 w 126"/>
                <a:gd name="T77" fmla="*/ 302 h 431"/>
                <a:gd name="T78" fmla="*/ 119 w 126"/>
                <a:gd name="T79" fmla="*/ 278 h 431"/>
                <a:gd name="T80" fmla="*/ 123 w 126"/>
                <a:gd name="T81" fmla="*/ 260 h 431"/>
                <a:gd name="T82" fmla="*/ 115 w 126"/>
                <a:gd name="T83" fmla="*/ 236 h 431"/>
                <a:gd name="T84" fmla="*/ 110 w 126"/>
                <a:gd name="T85" fmla="*/ 214 h 431"/>
                <a:gd name="T86" fmla="*/ 103 w 126"/>
                <a:gd name="T87" fmla="*/ 175 h 431"/>
                <a:gd name="T88" fmla="*/ 93 w 126"/>
                <a:gd name="T89" fmla="*/ 141 h 431"/>
                <a:gd name="T90" fmla="*/ 89 w 126"/>
                <a:gd name="T91" fmla="*/ 108 h 431"/>
                <a:gd name="T92" fmla="*/ 69 w 126"/>
                <a:gd name="T93" fmla="*/ 34 h 431"/>
                <a:gd name="T94" fmla="*/ 59 w 126"/>
                <a:gd name="T95" fmla="*/ 26 h 431"/>
                <a:gd name="T96" fmla="*/ 62 w 126"/>
                <a:gd name="T97" fmla="*/ 51 h 431"/>
                <a:gd name="T98" fmla="*/ 95 w 126"/>
                <a:gd name="T99" fmla="*/ 187 h 431"/>
                <a:gd name="T100" fmla="*/ 108 w 126"/>
                <a:gd name="T101" fmla="*/ 252 h 431"/>
                <a:gd name="T102" fmla="*/ 91 w 126"/>
                <a:gd name="T103" fmla="*/ 188 h 431"/>
                <a:gd name="T104" fmla="*/ 74 w 126"/>
                <a:gd name="T105" fmla="*/ 125 h 431"/>
                <a:gd name="T106" fmla="*/ 64 w 126"/>
                <a:gd name="T107" fmla="*/ 91 h 431"/>
                <a:gd name="T108" fmla="*/ 49 w 126"/>
                <a:gd name="T109" fmla="*/ 52 h 431"/>
                <a:gd name="T110" fmla="*/ 50 w 126"/>
                <a:gd name="T111" fmla="*/ 92 h 431"/>
                <a:gd name="T112" fmla="*/ 57 w 126"/>
                <a:gd name="T113" fmla="*/ 118 h 431"/>
                <a:gd name="T114" fmla="*/ 48 w 126"/>
                <a:gd name="T115" fmla="*/ 106 h 431"/>
                <a:gd name="T116" fmla="*/ 29 w 126"/>
                <a:gd name="T117" fmla="*/ 22 h 431"/>
                <a:gd name="T118" fmla="*/ 25 w 126"/>
                <a:gd name="T119" fmla="*/ 67 h 431"/>
                <a:gd name="T120" fmla="*/ 18 w 126"/>
                <a:gd name="T121" fmla="*/ 2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31">
                  <a:moveTo>
                    <a:pt x="72" y="405"/>
                  </a:moveTo>
                  <a:cubicBezTo>
                    <a:pt x="70" y="403"/>
                    <a:pt x="70" y="405"/>
                    <a:pt x="71" y="401"/>
                  </a:cubicBezTo>
                  <a:cubicBezTo>
                    <a:pt x="73" y="403"/>
                    <a:pt x="72" y="399"/>
                    <a:pt x="72" y="405"/>
                  </a:cubicBezTo>
                  <a:close/>
                  <a:moveTo>
                    <a:pt x="64" y="392"/>
                  </a:moveTo>
                  <a:cubicBezTo>
                    <a:pt x="64" y="396"/>
                    <a:pt x="64" y="393"/>
                    <a:pt x="63" y="394"/>
                  </a:cubicBezTo>
                  <a:cubicBezTo>
                    <a:pt x="63" y="390"/>
                    <a:pt x="63" y="390"/>
                    <a:pt x="63" y="390"/>
                  </a:cubicBezTo>
                  <a:cubicBezTo>
                    <a:pt x="63" y="390"/>
                    <a:pt x="64" y="391"/>
                    <a:pt x="64" y="392"/>
                  </a:cubicBezTo>
                  <a:close/>
                  <a:moveTo>
                    <a:pt x="90" y="389"/>
                  </a:moveTo>
                  <a:cubicBezTo>
                    <a:pt x="91" y="390"/>
                    <a:pt x="90" y="389"/>
                    <a:pt x="91" y="391"/>
                  </a:cubicBezTo>
                  <a:cubicBezTo>
                    <a:pt x="93" y="405"/>
                    <a:pt x="93" y="405"/>
                    <a:pt x="93" y="405"/>
                  </a:cubicBezTo>
                  <a:cubicBezTo>
                    <a:pt x="91" y="404"/>
                    <a:pt x="90" y="403"/>
                    <a:pt x="90" y="399"/>
                  </a:cubicBezTo>
                  <a:cubicBezTo>
                    <a:pt x="89" y="390"/>
                    <a:pt x="87" y="392"/>
                    <a:pt x="90" y="389"/>
                  </a:cubicBezTo>
                  <a:close/>
                  <a:moveTo>
                    <a:pt x="94" y="375"/>
                  </a:moveTo>
                  <a:cubicBezTo>
                    <a:pt x="97" y="376"/>
                    <a:pt x="96" y="375"/>
                    <a:pt x="97" y="378"/>
                  </a:cubicBezTo>
                  <a:cubicBezTo>
                    <a:pt x="93" y="377"/>
                    <a:pt x="95" y="379"/>
                    <a:pt x="94" y="375"/>
                  </a:cubicBezTo>
                  <a:close/>
                  <a:moveTo>
                    <a:pt x="83" y="364"/>
                  </a:moveTo>
                  <a:cubicBezTo>
                    <a:pt x="84" y="364"/>
                    <a:pt x="83" y="364"/>
                    <a:pt x="85" y="364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3" y="366"/>
                    <a:pt x="85" y="366"/>
                    <a:pt x="83" y="364"/>
                  </a:cubicBezTo>
                  <a:close/>
                  <a:moveTo>
                    <a:pt x="42" y="362"/>
                  </a:moveTo>
                  <a:cubicBezTo>
                    <a:pt x="40" y="356"/>
                    <a:pt x="41" y="359"/>
                    <a:pt x="44" y="359"/>
                  </a:cubicBezTo>
                  <a:cubicBezTo>
                    <a:pt x="43" y="361"/>
                    <a:pt x="44" y="361"/>
                    <a:pt x="44" y="365"/>
                  </a:cubicBezTo>
                  <a:cubicBezTo>
                    <a:pt x="42" y="365"/>
                    <a:pt x="42" y="365"/>
                    <a:pt x="41" y="366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0" y="362"/>
                    <a:pt x="39" y="362"/>
                    <a:pt x="40" y="362"/>
                  </a:cubicBezTo>
                  <a:cubicBezTo>
                    <a:pt x="41" y="362"/>
                    <a:pt x="42" y="362"/>
                    <a:pt x="42" y="362"/>
                  </a:cubicBezTo>
                  <a:close/>
                  <a:moveTo>
                    <a:pt x="82" y="351"/>
                  </a:moveTo>
                  <a:cubicBezTo>
                    <a:pt x="83" y="352"/>
                    <a:pt x="84" y="354"/>
                    <a:pt x="83" y="361"/>
                  </a:cubicBezTo>
                  <a:cubicBezTo>
                    <a:pt x="82" y="358"/>
                    <a:pt x="82" y="358"/>
                    <a:pt x="82" y="358"/>
                  </a:cubicBezTo>
                  <a:lnTo>
                    <a:pt x="82" y="351"/>
                  </a:lnTo>
                  <a:close/>
                  <a:moveTo>
                    <a:pt x="37" y="336"/>
                  </a:moveTo>
                  <a:cubicBezTo>
                    <a:pt x="38" y="337"/>
                    <a:pt x="37" y="338"/>
                    <a:pt x="38" y="339"/>
                  </a:cubicBezTo>
                  <a:cubicBezTo>
                    <a:pt x="38" y="339"/>
                    <a:pt x="38" y="339"/>
                    <a:pt x="38" y="340"/>
                  </a:cubicBezTo>
                  <a:cubicBezTo>
                    <a:pt x="39" y="343"/>
                    <a:pt x="40" y="344"/>
                    <a:pt x="41" y="348"/>
                  </a:cubicBezTo>
                  <a:cubicBezTo>
                    <a:pt x="39" y="348"/>
                    <a:pt x="40" y="348"/>
                    <a:pt x="39" y="347"/>
                  </a:cubicBezTo>
                  <a:cubicBezTo>
                    <a:pt x="34" y="343"/>
                    <a:pt x="36" y="336"/>
                    <a:pt x="36" y="334"/>
                  </a:cubicBezTo>
                  <a:cubicBezTo>
                    <a:pt x="37" y="335"/>
                    <a:pt x="37" y="334"/>
                    <a:pt x="37" y="336"/>
                  </a:cubicBezTo>
                  <a:close/>
                  <a:moveTo>
                    <a:pt x="32" y="330"/>
                  </a:moveTo>
                  <a:cubicBezTo>
                    <a:pt x="29" y="328"/>
                    <a:pt x="30" y="327"/>
                    <a:pt x="28" y="323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6" y="318"/>
                    <a:pt x="24" y="309"/>
                    <a:pt x="24" y="307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6" y="318"/>
                    <a:pt x="34" y="323"/>
                    <a:pt x="32" y="329"/>
                  </a:cubicBezTo>
                  <a:lnTo>
                    <a:pt x="32" y="330"/>
                  </a:lnTo>
                  <a:close/>
                  <a:moveTo>
                    <a:pt x="102" y="304"/>
                  </a:moveTo>
                  <a:cubicBezTo>
                    <a:pt x="101" y="301"/>
                    <a:pt x="103" y="302"/>
                    <a:pt x="103" y="302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304"/>
                    <a:pt x="104" y="308"/>
                    <a:pt x="103" y="304"/>
                  </a:cubicBezTo>
                  <a:lnTo>
                    <a:pt x="102" y="304"/>
                  </a:lnTo>
                  <a:close/>
                  <a:moveTo>
                    <a:pt x="21" y="295"/>
                  </a:moveTo>
                  <a:cubicBezTo>
                    <a:pt x="19" y="293"/>
                    <a:pt x="20" y="295"/>
                    <a:pt x="19" y="292"/>
                  </a:cubicBezTo>
                  <a:cubicBezTo>
                    <a:pt x="22" y="292"/>
                    <a:pt x="21" y="291"/>
                    <a:pt x="21" y="295"/>
                  </a:cubicBezTo>
                  <a:close/>
                  <a:moveTo>
                    <a:pt x="17" y="279"/>
                  </a:moveTo>
                  <a:cubicBezTo>
                    <a:pt x="18" y="282"/>
                    <a:pt x="18" y="280"/>
                    <a:pt x="17" y="282"/>
                  </a:cubicBezTo>
                  <a:cubicBezTo>
                    <a:pt x="15" y="280"/>
                    <a:pt x="16" y="280"/>
                    <a:pt x="17" y="279"/>
                  </a:cubicBezTo>
                  <a:close/>
                  <a:moveTo>
                    <a:pt x="15" y="270"/>
                  </a:moveTo>
                  <a:cubicBezTo>
                    <a:pt x="15" y="270"/>
                    <a:pt x="17" y="269"/>
                    <a:pt x="15" y="272"/>
                  </a:cubicBezTo>
                  <a:lnTo>
                    <a:pt x="15" y="270"/>
                  </a:lnTo>
                  <a:close/>
                  <a:moveTo>
                    <a:pt x="75" y="223"/>
                  </a:moveTo>
                  <a:cubicBezTo>
                    <a:pt x="76" y="228"/>
                    <a:pt x="75" y="224"/>
                    <a:pt x="74" y="225"/>
                  </a:cubicBezTo>
                  <a:cubicBezTo>
                    <a:pt x="74" y="223"/>
                    <a:pt x="73" y="222"/>
                    <a:pt x="74" y="219"/>
                  </a:cubicBezTo>
                  <a:cubicBezTo>
                    <a:pt x="76" y="222"/>
                    <a:pt x="75" y="220"/>
                    <a:pt x="75" y="223"/>
                  </a:cubicBezTo>
                  <a:close/>
                  <a:moveTo>
                    <a:pt x="14" y="14"/>
                  </a:moveTo>
                  <a:cubicBezTo>
                    <a:pt x="16" y="11"/>
                    <a:pt x="15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1" y="2"/>
                    <a:pt x="11" y="7"/>
                  </a:cubicBezTo>
                  <a:cubicBezTo>
                    <a:pt x="11" y="10"/>
                    <a:pt x="11" y="14"/>
                    <a:pt x="11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1"/>
                    <a:pt x="10" y="23"/>
                    <a:pt x="10" y="26"/>
                  </a:cubicBezTo>
                  <a:cubicBezTo>
                    <a:pt x="9" y="31"/>
                    <a:pt x="9" y="29"/>
                    <a:pt x="10" y="33"/>
                  </a:cubicBezTo>
                  <a:cubicBezTo>
                    <a:pt x="10" y="34"/>
                    <a:pt x="9" y="38"/>
                    <a:pt x="9" y="40"/>
                  </a:cubicBezTo>
                  <a:cubicBezTo>
                    <a:pt x="8" y="45"/>
                    <a:pt x="8" y="39"/>
                    <a:pt x="8" y="44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8" y="63"/>
                    <a:pt x="8" y="65"/>
                  </a:cubicBezTo>
                  <a:cubicBezTo>
                    <a:pt x="8" y="68"/>
                    <a:pt x="8" y="64"/>
                    <a:pt x="8" y="68"/>
                  </a:cubicBezTo>
                  <a:cubicBezTo>
                    <a:pt x="8" y="79"/>
                    <a:pt x="9" y="75"/>
                    <a:pt x="9" y="8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5"/>
                    <a:pt x="9" y="93"/>
                    <a:pt x="9" y="97"/>
                  </a:cubicBezTo>
                  <a:cubicBezTo>
                    <a:pt x="10" y="108"/>
                    <a:pt x="9" y="110"/>
                    <a:pt x="9" y="116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6" y="119"/>
                    <a:pt x="6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9" y="121"/>
                    <a:pt x="9" y="120"/>
                    <a:pt x="10" y="122"/>
                  </a:cubicBezTo>
                  <a:cubicBezTo>
                    <a:pt x="9" y="123"/>
                    <a:pt x="9" y="123"/>
                    <a:pt x="8" y="124"/>
                  </a:cubicBezTo>
                  <a:cubicBezTo>
                    <a:pt x="5" y="127"/>
                    <a:pt x="6" y="128"/>
                    <a:pt x="6" y="132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7" y="138"/>
                    <a:pt x="6" y="138"/>
                    <a:pt x="9" y="138"/>
                  </a:cubicBezTo>
                  <a:cubicBezTo>
                    <a:pt x="9" y="143"/>
                    <a:pt x="9" y="146"/>
                    <a:pt x="11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5"/>
                    <a:pt x="7" y="154"/>
                    <a:pt x="7" y="15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8" y="162"/>
                    <a:pt x="3" y="164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4" y="171"/>
                    <a:pt x="4" y="170"/>
                  </a:cubicBezTo>
                  <a:cubicBezTo>
                    <a:pt x="4" y="170"/>
                    <a:pt x="3" y="178"/>
                    <a:pt x="4" y="180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4"/>
                  </a:cubicBezTo>
                  <a:cubicBezTo>
                    <a:pt x="5" y="185"/>
                    <a:pt x="6" y="188"/>
                    <a:pt x="6" y="188"/>
                  </a:cubicBezTo>
                  <a:cubicBezTo>
                    <a:pt x="3" y="188"/>
                    <a:pt x="4" y="187"/>
                    <a:pt x="2" y="189"/>
                  </a:cubicBezTo>
                  <a:cubicBezTo>
                    <a:pt x="2" y="193"/>
                    <a:pt x="1" y="191"/>
                    <a:pt x="4" y="194"/>
                  </a:cubicBezTo>
                  <a:cubicBezTo>
                    <a:pt x="0" y="197"/>
                    <a:pt x="3" y="194"/>
                    <a:pt x="1" y="197"/>
                  </a:cubicBezTo>
                  <a:cubicBezTo>
                    <a:pt x="2" y="201"/>
                    <a:pt x="1" y="208"/>
                    <a:pt x="4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6" y="216"/>
                    <a:pt x="4" y="213"/>
                    <a:pt x="4" y="219"/>
                  </a:cubicBezTo>
                  <a:cubicBezTo>
                    <a:pt x="3" y="225"/>
                    <a:pt x="4" y="237"/>
                    <a:pt x="6" y="242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2"/>
                    <a:pt x="7" y="243"/>
                    <a:pt x="7" y="243"/>
                  </a:cubicBezTo>
                  <a:cubicBezTo>
                    <a:pt x="6" y="248"/>
                    <a:pt x="5" y="251"/>
                    <a:pt x="9" y="254"/>
                  </a:cubicBezTo>
                  <a:cubicBezTo>
                    <a:pt x="8" y="256"/>
                    <a:pt x="8" y="256"/>
                    <a:pt x="8" y="259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10" y="269"/>
                    <a:pt x="10" y="271"/>
                    <a:pt x="10" y="276"/>
                  </a:cubicBezTo>
                  <a:cubicBezTo>
                    <a:pt x="9" y="277"/>
                    <a:pt x="9" y="278"/>
                    <a:pt x="8" y="279"/>
                  </a:cubicBezTo>
                  <a:cubicBezTo>
                    <a:pt x="13" y="285"/>
                    <a:pt x="7" y="288"/>
                    <a:pt x="8" y="294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10" y="299"/>
                    <a:pt x="10" y="295"/>
                    <a:pt x="10" y="307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8" y="309"/>
                    <a:pt x="18" y="309"/>
                    <a:pt x="18" y="309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8" y="315"/>
                    <a:pt x="15" y="314"/>
                    <a:pt x="20" y="314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3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5"/>
                    <a:pt x="20" y="325"/>
                    <a:pt x="20" y="326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3" y="343"/>
                    <a:pt x="27" y="330"/>
                    <a:pt x="26" y="346"/>
                  </a:cubicBezTo>
                  <a:cubicBezTo>
                    <a:pt x="29" y="347"/>
                    <a:pt x="29" y="347"/>
                    <a:pt x="29" y="347"/>
                  </a:cubicBezTo>
                  <a:cubicBezTo>
                    <a:pt x="29" y="354"/>
                    <a:pt x="29" y="351"/>
                    <a:pt x="32" y="356"/>
                  </a:cubicBezTo>
                  <a:cubicBezTo>
                    <a:pt x="33" y="359"/>
                    <a:pt x="33" y="358"/>
                    <a:pt x="34" y="361"/>
                  </a:cubicBezTo>
                  <a:cubicBezTo>
                    <a:pt x="35" y="356"/>
                    <a:pt x="35" y="356"/>
                    <a:pt x="35" y="356"/>
                  </a:cubicBezTo>
                  <a:cubicBezTo>
                    <a:pt x="40" y="356"/>
                    <a:pt x="40" y="356"/>
                    <a:pt x="40" y="356"/>
                  </a:cubicBezTo>
                  <a:cubicBezTo>
                    <a:pt x="40" y="359"/>
                    <a:pt x="38" y="360"/>
                    <a:pt x="36" y="362"/>
                  </a:cubicBezTo>
                  <a:cubicBezTo>
                    <a:pt x="37" y="367"/>
                    <a:pt x="39" y="368"/>
                    <a:pt x="41" y="372"/>
                  </a:cubicBezTo>
                  <a:cubicBezTo>
                    <a:pt x="45" y="372"/>
                    <a:pt x="45" y="372"/>
                    <a:pt x="45" y="372"/>
                  </a:cubicBezTo>
                  <a:cubicBezTo>
                    <a:pt x="47" y="377"/>
                    <a:pt x="45" y="373"/>
                    <a:pt x="48" y="377"/>
                  </a:cubicBezTo>
                  <a:cubicBezTo>
                    <a:pt x="51" y="380"/>
                    <a:pt x="49" y="377"/>
                    <a:pt x="51" y="382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9" y="405"/>
                    <a:pt x="60" y="403"/>
                    <a:pt x="62" y="410"/>
                  </a:cubicBezTo>
                  <a:cubicBezTo>
                    <a:pt x="62" y="411"/>
                    <a:pt x="62" y="413"/>
                    <a:pt x="63" y="413"/>
                  </a:cubicBezTo>
                  <a:cubicBezTo>
                    <a:pt x="64" y="415"/>
                    <a:pt x="63" y="414"/>
                    <a:pt x="65" y="415"/>
                  </a:cubicBezTo>
                  <a:cubicBezTo>
                    <a:pt x="71" y="412"/>
                    <a:pt x="64" y="400"/>
                    <a:pt x="66" y="396"/>
                  </a:cubicBezTo>
                  <a:cubicBezTo>
                    <a:pt x="66" y="397"/>
                    <a:pt x="67" y="401"/>
                    <a:pt x="68" y="401"/>
                  </a:cubicBezTo>
                  <a:cubicBezTo>
                    <a:pt x="68" y="403"/>
                    <a:pt x="68" y="404"/>
                    <a:pt x="69" y="406"/>
                  </a:cubicBezTo>
                  <a:cubicBezTo>
                    <a:pt x="70" y="409"/>
                    <a:pt x="71" y="413"/>
                    <a:pt x="71" y="415"/>
                  </a:cubicBezTo>
                  <a:cubicBezTo>
                    <a:pt x="75" y="416"/>
                    <a:pt x="72" y="415"/>
                    <a:pt x="76" y="416"/>
                  </a:cubicBezTo>
                  <a:cubicBezTo>
                    <a:pt x="75" y="413"/>
                    <a:pt x="74" y="413"/>
                    <a:pt x="74" y="409"/>
                  </a:cubicBezTo>
                  <a:cubicBezTo>
                    <a:pt x="77" y="410"/>
                    <a:pt x="74" y="408"/>
                    <a:pt x="77" y="411"/>
                  </a:cubicBezTo>
                  <a:cubicBezTo>
                    <a:pt x="79" y="413"/>
                    <a:pt x="76" y="411"/>
                    <a:pt x="80" y="413"/>
                  </a:cubicBezTo>
                  <a:cubicBezTo>
                    <a:pt x="81" y="408"/>
                    <a:pt x="79" y="398"/>
                    <a:pt x="78" y="394"/>
                  </a:cubicBezTo>
                  <a:cubicBezTo>
                    <a:pt x="81" y="390"/>
                    <a:pt x="81" y="390"/>
                    <a:pt x="81" y="390"/>
                  </a:cubicBezTo>
                  <a:cubicBezTo>
                    <a:pt x="81" y="392"/>
                    <a:pt x="80" y="390"/>
                    <a:pt x="81" y="393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7" y="402"/>
                    <a:pt x="86" y="413"/>
                    <a:pt x="89" y="420"/>
                  </a:cubicBezTo>
                  <a:cubicBezTo>
                    <a:pt x="91" y="424"/>
                    <a:pt x="91" y="426"/>
                    <a:pt x="91" y="431"/>
                  </a:cubicBezTo>
                  <a:cubicBezTo>
                    <a:pt x="98" y="429"/>
                    <a:pt x="95" y="422"/>
                    <a:pt x="93" y="412"/>
                  </a:cubicBezTo>
                  <a:cubicBezTo>
                    <a:pt x="93" y="409"/>
                    <a:pt x="92" y="408"/>
                    <a:pt x="92" y="405"/>
                  </a:cubicBezTo>
                  <a:cubicBezTo>
                    <a:pt x="94" y="407"/>
                    <a:pt x="93" y="406"/>
                    <a:pt x="96" y="407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8" y="414"/>
                    <a:pt x="97" y="414"/>
                    <a:pt x="101" y="414"/>
                  </a:cubicBezTo>
                  <a:cubicBezTo>
                    <a:pt x="100" y="411"/>
                    <a:pt x="100" y="413"/>
                    <a:pt x="101" y="411"/>
                  </a:cubicBezTo>
                  <a:cubicBezTo>
                    <a:pt x="98" y="396"/>
                    <a:pt x="98" y="396"/>
                    <a:pt x="98" y="396"/>
                  </a:cubicBezTo>
                  <a:cubicBezTo>
                    <a:pt x="97" y="394"/>
                    <a:pt x="95" y="389"/>
                    <a:pt x="96" y="384"/>
                  </a:cubicBezTo>
                  <a:cubicBezTo>
                    <a:pt x="96" y="381"/>
                    <a:pt x="96" y="381"/>
                    <a:pt x="96" y="381"/>
                  </a:cubicBezTo>
                  <a:cubicBezTo>
                    <a:pt x="98" y="380"/>
                    <a:pt x="96" y="380"/>
                    <a:pt x="98" y="380"/>
                  </a:cubicBezTo>
                  <a:cubicBezTo>
                    <a:pt x="98" y="380"/>
                    <a:pt x="99" y="381"/>
                    <a:pt x="100" y="381"/>
                  </a:cubicBezTo>
                  <a:cubicBezTo>
                    <a:pt x="100" y="388"/>
                    <a:pt x="100" y="388"/>
                    <a:pt x="100" y="388"/>
                  </a:cubicBezTo>
                  <a:cubicBezTo>
                    <a:pt x="105" y="388"/>
                    <a:pt x="105" y="388"/>
                    <a:pt x="105" y="388"/>
                  </a:cubicBezTo>
                  <a:cubicBezTo>
                    <a:pt x="102" y="391"/>
                    <a:pt x="102" y="392"/>
                    <a:pt x="105" y="394"/>
                  </a:cubicBezTo>
                  <a:cubicBezTo>
                    <a:pt x="109" y="387"/>
                    <a:pt x="100" y="366"/>
                    <a:pt x="100" y="361"/>
                  </a:cubicBezTo>
                  <a:cubicBezTo>
                    <a:pt x="101" y="359"/>
                    <a:pt x="102" y="359"/>
                    <a:pt x="104" y="358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106" y="362"/>
                    <a:pt x="106" y="362"/>
                    <a:pt x="106" y="364"/>
                  </a:cubicBezTo>
                  <a:cubicBezTo>
                    <a:pt x="108" y="372"/>
                    <a:pt x="106" y="369"/>
                    <a:pt x="110" y="371"/>
                  </a:cubicBezTo>
                  <a:cubicBezTo>
                    <a:pt x="110" y="362"/>
                    <a:pt x="110" y="362"/>
                    <a:pt x="110" y="362"/>
                  </a:cubicBezTo>
                  <a:cubicBezTo>
                    <a:pt x="110" y="357"/>
                    <a:pt x="111" y="363"/>
                    <a:pt x="111" y="358"/>
                  </a:cubicBezTo>
                  <a:cubicBezTo>
                    <a:pt x="111" y="355"/>
                    <a:pt x="111" y="355"/>
                    <a:pt x="110" y="354"/>
                  </a:cubicBezTo>
                  <a:cubicBezTo>
                    <a:pt x="114" y="348"/>
                    <a:pt x="112" y="346"/>
                    <a:pt x="110" y="334"/>
                  </a:cubicBezTo>
                  <a:cubicBezTo>
                    <a:pt x="111" y="334"/>
                    <a:pt x="112" y="334"/>
                    <a:pt x="113" y="332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10" y="321"/>
                    <a:pt x="113" y="324"/>
                    <a:pt x="116" y="326"/>
                  </a:cubicBezTo>
                  <a:cubicBezTo>
                    <a:pt x="115" y="331"/>
                    <a:pt x="119" y="337"/>
                    <a:pt x="120" y="343"/>
                  </a:cubicBezTo>
                  <a:cubicBezTo>
                    <a:pt x="121" y="346"/>
                    <a:pt x="121" y="349"/>
                    <a:pt x="123" y="351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5" y="342"/>
                    <a:pt x="126" y="336"/>
                    <a:pt x="125" y="334"/>
                  </a:cubicBezTo>
                  <a:cubicBezTo>
                    <a:pt x="124" y="324"/>
                    <a:pt x="117" y="318"/>
                    <a:pt x="119" y="307"/>
                  </a:cubicBezTo>
                  <a:cubicBezTo>
                    <a:pt x="119" y="304"/>
                    <a:pt x="119" y="306"/>
                    <a:pt x="119" y="302"/>
                  </a:cubicBezTo>
                  <a:cubicBezTo>
                    <a:pt x="117" y="290"/>
                    <a:pt x="114" y="283"/>
                    <a:pt x="111" y="268"/>
                  </a:cubicBezTo>
                  <a:cubicBezTo>
                    <a:pt x="110" y="263"/>
                    <a:pt x="109" y="262"/>
                    <a:pt x="109" y="256"/>
                  </a:cubicBezTo>
                  <a:cubicBezTo>
                    <a:pt x="114" y="257"/>
                    <a:pt x="112" y="256"/>
                    <a:pt x="112" y="261"/>
                  </a:cubicBezTo>
                  <a:cubicBezTo>
                    <a:pt x="113" y="265"/>
                    <a:pt x="113" y="270"/>
                    <a:pt x="115" y="274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9" y="267"/>
                    <a:pt x="120" y="273"/>
                    <a:pt x="117" y="267"/>
                  </a:cubicBezTo>
                  <a:cubicBezTo>
                    <a:pt x="123" y="268"/>
                    <a:pt x="119" y="269"/>
                    <a:pt x="122" y="273"/>
                  </a:cubicBezTo>
                  <a:cubicBezTo>
                    <a:pt x="124" y="272"/>
                    <a:pt x="124" y="270"/>
                    <a:pt x="123" y="267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23" y="263"/>
                    <a:pt x="123" y="262"/>
                    <a:pt x="123" y="260"/>
                  </a:cubicBezTo>
                  <a:cubicBezTo>
                    <a:pt x="121" y="258"/>
                    <a:pt x="123" y="257"/>
                    <a:pt x="121" y="256"/>
                  </a:cubicBezTo>
                  <a:cubicBezTo>
                    <a:pt x="120" y="254"/>
                    <a:pt x="119" y="255"/>
                    <a:pt x="116" y="254"/>
                  </a:cubicBezTo>
                  <a:cubicBezTo>
                    <a:pt x="115" y="247"/>
                    <a:pt x="114" y="246"/>
                    <a:pt x="115" y="240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5" y="236"/>
                    <a:pt x="115" y="236"/>
                    <a:pt x="115" y="236"/>
                  </a:cubicBezTo>
                  <a:cubicBezTo>
                    <a:pt x="115" y="235"/>
                    <a:pt x="116" y="235"/>
                    <a:pt x="116" y="235"/>
                  </a:cubicBezTo>
                  <a:cubicBezTo>
                    <a:pt x="116" y="234"/>
                    <a:pt x="116" y="233"/>
                    <a:pt x="115" y="231"/>
                  </a:cubicBezTo>
                  <a:cubicBezTo>
                    <a:pt x="114" y="228"/>
                    <a:pt x="115" y="232"/>
                    <a:pt x="114" y="229"/>
                  </a:cubicBezTo>
                  <a:cubicBezTo>
                    <a:pt x="114" y="227"/>
                    <a:pt x="114" y="220"/>
                    <a:pt x="112" y="217"/>
                  </a:cubicBezTo>
                  <a:cubicBezTo>
                    <a:pt x="112" y="215"/>
                    <a:pt x="110" y="215"/>
                    <a:pt x="110" y="214"/>
                  </a:cubicBezTo>
                  <a:cubicBezTo>
                    <a:pt x="114" y="209"/>
                    <a:pt x="109" y="204"/>
                    <a:pt x="109" y="199"/>
                  </a:cubicBezTo>
                  <a:cubicBezTo>
                    <a:pt x="109" y="197"/>
                    <a:pt x="110" y="195"/>
                    <a:pt x="110" y="193"/>
                  </a:cubicBezTo>
                  <a:cubicBezTo>
                    <a:pt x="107" y="192"/>
                    <a:pt x="108" y="192"/>
                    <a:pt x="106" y="192"/>
                  </a:cubicBezTo>
                  <a:cubicBezTo>
                    <a:pt x="107" y="187"/>
                    <a:pt x="108" y="187"/>
                    <a:pt x="104" y="177"/>
                  </a:cubicBezTo>
                  <a:cubicBezTo>
                    <a:pt x="104" y="176"/>
                    <a:pt x="103" y="176"/>
                    <a:pt x="103" y="175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0" y="165"/>
                    <a:pt x="100" y="169"/>
                    <a:pt x="101" y="162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55"/>
                    <a:pt x="96" y="155"/>
                    <a:pt x="96" y="155"/>
                  </a:cubicBezTo>
                  <a:cubicBezTo>
                    <a:pt x="96" y="143"/>
                    <a:pt x="94" y="143"/>
                    <a:pt x="93" y="141"/>
                  </a:cubicBezTo>
                  <a:cubicBezTo>
                    <a:pt x="92" y="137"/>
                    <a:pt x="94" y="138"/>
                    <a:pt x="91" y="134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117"/>
                    <a:pt x="83" y="106"/>
                    <a:pt x="83" y="104"/>
                  </a:cubicBezTo>
                  <a:cubicBezTo>
                    <a:pt x="86" y="108"/>
                    <a:pt x="83" y="107"/>
                    <a:pt x="87" y="110"/>
                  </a:cubicBezTo>
                  <a:cubicBezTo>
                    <a:pt x="88" y="109"/>
                    <a:pt x="88" y="109"/>
                    <a:pt x="89" y="108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5" y="100"/>
                    <a:pt x="89" y="96"/>
                    <a:pt x="86" y="89"/>
                  </a:cubicBezTo>
                  <a:cubicBezTo>
                    <a:pt x="83" y="85"/>
                    <a:pt x="82" y="76"/>
                    <a:pt x="79" y="70"/>
                  </a:cubicBezTo>
                  <a:cubicBezTo>
                    <a:pt x="77" y="64"/>
                    <a:pt x="76" y="57"/>
                    <a:pt x="74" y="51"/>
                  </a:cubicBezTo>
                  <a:cubicBezTo>
                    <a:pt x="71" y="44"/>
                    <a:pt x="72" y="43"/>
                    <a:pt x="69" y="34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17"/>
                    <a:pt x="62" y="17"/>
                    <a:pt x="61" y="14"/>
                  </a:cubicBezTo>
                  <a:cubicBezTo>
                    <a:pt x="58" y="5"/>
                    <a:pt x="58" y="5"/>
                    <a:pt x="54" y="4"/>
                  </a:cubicBezTo>
                  <a:cubicBezTo>
                    <a:pt x="54" y="11"/>
                    <a:pt x="54" y="12"/>
                    <a:pt x="57" y="16"/>
                  </a:cubicBezTo>
                  <a:cubicBezTo>
                    <a:pt x="59" y="19"/>
                    <a:pt x="59" y="22"/>
                    <a:pt x="59" y="26"/>
                  </a:cubicBezTo>
                  <a:cubicBezTo>
                    <a:pt x="60" y="30"/>
                    <a:pt x="59" y="33"/>
                    <a:pt x="61" y="36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42"/>
                    <a:pt x="62" y="44"/>
                    <a:pt x="62" y="49"/>
                  </a:cubicBezTo>
                  <a:cubicBezTo>
                    <a:pt x="64" y="47"/>
                    <a:pt x="64" y="47"/>
                    <a:pt x="64" y="48"/>
                  </a:cubicBezTo>
                  <a:cubicBezTo>
                    <a:pt x="64" y="51"/>
                    <a:pt x="66" y="49"/>
                    <a:pt x="62" y="51"/>
                  </a:cubicBezTo>
                  <a:cubicBezTo>
                    <a:pt x="61" y="49"/>
                    <a:pt x="61" y="50"/>
                    <a:pt x="60" y="48"/>
                  </a:cubicBezTo>
                  <a:cubicBezTo>
                    <a:pt x="58" y="45"/>
                    <a:pt x="59" y="42"/>
                    <a:pt x="57" y="39"/>
                  </a:cubicBezTo>
                  <a:cubicBezTo>
                    <a:pt x="55" y="35"/>
                    <a:pt x="57" y="37"/>
                    <a:pt x="54" y="35"/>
                  </a:cubicBezTo>
                  <a:cubicBezTo>
                    <a:pt x="54" y="42"/>
                    <a:pt x="55" y="46"/>
                    <a:pt x="57" y="51"/>
                  </a:cubicBezTo>
                  <a:cubicBezTo>
                    <a:pt x="95" y="187"/>
                    <a:pt x="95" y="187"/>
                    <a:pt x="95" y="187"/>
                  </a:cubicBezTo>
                  <a:cubicBezTo>
                    <a:pt x="96" y="191"/>
                    <a:pt x="98" y="195"/>
                    <a:pt x="99" y="199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6"/>
                    <a:pt x="110" y="247"/>
                    <a:pt x="111" y="250"/>
                  </a:cubicBezTo>
                  <a:cubicBezTo>
                    <a:pt x="112" y="256"/>
                    <a:pt x="110" y="256"/>
                    <a:pt x="110" y="257"/>
                  </a:cubicBezTo>
                  <a:cubicBezTo>
                    <a:pt x="107" y="255"/>
                    <a:pt x="109" y="256"/>
                    <a:pt x="108" y="252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4"/>
                    <a:pt x="103" y="235"/>
                    <a:pt x="103" y="233"/>
                  </a:cubicBezTo>
                  <a:cubicBezTo>
                    <a:pt x="103" y="231"/>
                    <a:pt x="102" y="231"/>
                    <a:pt x="102" y="229"/>
                  </a:cubicBezTo>
                  <a:cubicBezTo>
                    <a:pt x="101" y="225"/>
                    <a:pt x="100" y="222"/>
                    <a:pt x="100" y="218"/>
                  </a:cubicBezTo>
                  <a:cubicBezTo>
                    <a:pt x="98" y="209"/>
                    <a:pt x="93" y="197"/>
                    <a:pt x="91" y="188"/>
                  </a:cubicBezTo>
                  <a:cubicBezTo>
                    <a:pt x="91" y="185"/>
                    <a:pt x="92" y="190"/>
                    <a:pt x="91" y="185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7" y="173"/>
                    <a:pt x="87" y="173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0" y="147"/>
                    <a:pt x="76" y="134"/>
                    <a:pt x="74" y="125"/>
                  </a:cubicBezTo>
                  <a:cubicBezTo>
                    <a:pt x="72" y="119"/>
                    <a:pt x="71" y="118"/>
                    <a:pt x="71" y="115"/>
                  </a:cubicBezTo>
                  <a:cubicBezTo>
                    <a:pt x="70" y="112"/>
                    <a:pt x="71" y="113"/>
                    <a:pt x="70" y="110"/>
                  </a:cubicBezTo>
                  <a:cubicBezTo>
                    <a:pt x="69" y="107"/>
                    <a:pt x="69" y="110"/>
                    <a:pt x="68" y="107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5" y="94"/>
                    <a:pt x="66" y="96"/>
                    <a:pt x="64" y="91"/>
                  </a:cubicBezTo>
                  <a:cubicBezTo>
                    <a:pt x="63" y="88"/>
                    <a:pt x="61" y="83"/>
                    <a:pt x="60" y="7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4"/>
                    <a:pt x="53" y="54"/>
                    <a:pt x="49" y="52"/>
                  </a:cubicBezTo>
                  <a:cubicBezTo>
                    <a:pt x="46" y="57"/>
                    <a:pt x="47" y="56"/>
                    <a:pt x="48" y="61"/>
                  </a:cubicBezTo>
                  <a:cubicBezTo>
                    <a:pt x="49" y="65"/>
                    <a:pt x="49" y="68"/>
                    <a:pt x="49" y="7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6"/>
                    <a:pt x="53" y="87"/>
                    <a:pt x="51" y="90"/>
                  </a:cubicBezTo>
                  <a:cubicBezTo>
                    <a:pt x="50" y="92"/>
                    <a:pt x="51" y="89"/>
                    <a:pt x="50" y="92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2" y="100"/>
                    <a:pt x="52" y="104"/>
                    <a:pt x="54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9"/>
                    <a:pt x="56" y="122"/>
                    <a:pt x="57" y="125"/>
                  </a:cubicBezTo>
                  <a:cubicBezTo>
                    <a:pt x="57" y="127"/>
                    <a:pt x="59" y="130"/>
                    <a:pt x="59" y="132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1" y="159"/>
                    <a:pt x="56" y="122"/>
                    <a:pt x="48" y="106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48"/>
                    <a:pt x="35" y="49"/>
                    <a:pt x="34" y="4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1"/>
                    <a:pt x="31" y="30"/>
                    <a:pt x="30" y="27"/>
                  </a:cubicBezTo>
                  <a:cubicBezTo>
                    <a:pt x="30" y="26"/>
                    <a:pt x="28" y="28"/>
                    <a:pt x="29" y="22"/>
                  </a:cubicBezTo>
                  <a:cubicBezTo>
                    <a:pt x="27" y="24"/>
                    <a:pt x="28" y="22"/>
                    <a:pt x="27" y="25"/>
                  </a:cubicBezTo>
                  <a:cubicBezTo>
                    <a:pt x="26" y="27"/>
                    <a:pt x="27" y="26"/>
                    <a:pt x="27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41"/>
                    <a:pt x="23" y="51"/>
                    <a:pt x="24" y="62"/>
                  </a:cubicBezTo>
                  <a:cubicBezTo>
                    <a:pt x="25" y="64"/>
                    <a:pt x="25" y="65"/>
                    <a:pt x="25" y="67"/>
                  </a:cubicBezTo>
                  <a:cubicBezTo>
                    <a:pt x="25" y="69"/>
                    <a:pt x="26" y="72"/>
                    <a:pt x="26" y="73"/>
                  </a:cubicBezTo>
                  <a:cubicBezTo>
                    <a:pt x="26" y="74"/>
                    <a:pt x="26" y="75"/>
                    <a:pt x="26" y="76"/>
                  </a:cubicBezTo>
                  <a:cubicBezTo>
                    <a:pt x="26" y="78"/>
                    <a:pt x="26" y="76"/>
                    <a:pt x="26" y="78"/>
                  </a:cubicBezTo>
                  <a:cubicBezTo>
                    <a:pt x="23" y="73"/>
                    <a:pt x="23" y="68"/>
                    <a:pt x="22" y="63"/>
                  </a:cubicBezTo>
                  <a:cubicBezTo>
                    <a:pt x="20" y="53"/>
                    <a:pt x="19" y="31"/>
                    <a:pt x="18" y="28"/>
                  </a:cubicBezTo>
                  <a:cubicBezTo>
                    <a:pt x="17" y="24"/>
                    <a:pt x="17" y="27"/>
                    <a:pt x="17" y="22"/>
                  </a:cubicBezTo>
                  <a:cubicBezTo>
                    <a:pt x="17" y="19"/>
                    <a:pt x="17" y="19"/>
                    <a:pt x="15" y="15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8" name="Freeform 13"/>
            <p:cNvSpPr>
              <a:spLocks noEditPoints="1"/>
            </p:cNvSpPr>
            <p:nvPr/>
          </p:nvSpPr>
          <p:spPr bwMode="auto">
            <a:xfrm>
              <a:off x="806" y="2218"/>
              <a:ext cx="165" cy="498"/>
            </a:xfrm>
            <a:custGeom>
              <a:avLst/>
              <a:gdLst>
                <a:gd name="T0" fmla="*/ 40 w 129"/>
                <a:gd name="T1" fmla="*/ 362 h 388"/>
                <a:gd name="T2" fmla="*/ 79 w 129"/>
                <a:gd name="T3" fmla="*/ 336 h 388"/>
                <a:gd name="T4" fmla="*/ 94 w 129"/>
                <a:gd name="T5" fmla="*/ 323 h 388"/>
                <a:gd name="T6" fmla="*/ 32 w 129"/>
                <a:gd name="T7" fmla="*/ 322 h 388"/>
                <a:gd name="T8" fmla="*/ 100 w 129"/>
                <a:gd name="T9" fmla="*/ 295 h 388"/>
                <a:gd name="T10" fmla="*/ 74 w 129"/>
                <a:gd name="T11" fmla="*/ 263 h 388"/>
                <a:gd name="T12" fmla="*/ 117 w 129"/>
                <a:gd name="T13" fmla="*/ 257 h 388"/>
                <a:gd name="T14" fmla="*/ 91 w 129"/>
                <a:gd name="T15" fmla="*/ 269 h 388"/>
                <a:gd name="T16" fmla="*/ 93 w 129"/>
                <a:gd name="T17" fmla="*/ 269 h 388"/>
                <a:gd name="T18" fmla="*/ 14 w 129"/>
                <a:gd name="T19" fmla="*/ 200 h 388"/>
                <a:gd name="T20" fmla="*/ 46 w 129"/>
                <a:gd name="T21" fmla="*/ 186 h 388"/>
                <a:gd name="T22" fmla="*/ 67 w 129"/>
                <a:gd name="T23" fmla="*/ 144 h 388"/>
                <a:gd name="T24" fmla="*/ 68 w 129"/>
                <a:gd name="T25" fmla="*/ 133 h 388"/>
                <a:gd name="T26" fmla="*/ 19 w 129"/>
                <a:gd name="T27" fmla="*/ 146 h 388"/>
                <a:gd name="T28" fmla="*/ 18 w 129"/>
                <a:gd name="T29" fmla="*/ 112 h 388"/>
                <a:gd name="T30" fmla="*/ 68 w 129"/>
                <a:gd name="T31" fmla="*/ 116 h 388"/>
                <a:gd name="T32" fmla="*/ 36 w 129"/>
                <a:gd name="T33" fmla="*/ 85 h 388"/>
                <a:gd name="T34" fmla="*/ 38 w 129"/>
                <a:gd name="T35" fmla="*/ 98 h 388"/>
                <a:gd name="T36" fmla="*/ 36 w 129"/>
                <a:gd name="T37" fmla="*/ 69 h 388"/>
                <a:gd name="T38" fmla="*/ 57 w 129"/>
                <a:gd name="T39" fmla="*/ 9 h 388"/>
                <a:gd name="T40" fmla="*/ 38 w 129"/>
                <a:gd name="T41" fmla="*/ 3 h 388"/>
                <a:gd name="T42" fmla="*/ 33 w 129"/>
                <a:gd name="T43" fmla="*/ 48 h 388"/>
                <a:gd name="T44" fmla="*/ 25 w 129"/>
                <a:gd name="T45" fmla="*/ 36 h 388"/>
                <a:gd name="T46" fmla="*/ 17 w 129"/>
                <a:gd name="T47" fmla="*/ 48 h 388"/>
                <a:gd name="T48" fmla="*/ 14 w 129"/>
                <a:gd name="T49" fmla="*/ 71 h 388"/>
                <a:gd name="T50" fmla="*/ 10 w 129"/>
                <a:gd name="T51" fmla="*/ 130 h 388"/>
                <a:gd name="T52" fmla="*/ 3 w 129"/>
                <a:gd name="T53" fmla="*/ 200 h 388"/>
                <a:gd name="T54" fmla="*/ 0 w 129"/>
                <a:gd name="T55" fmla="*/ 215 h 388"/>
                <a:gd name="T56" fmla="*/ 4 w 129"/>
                <a:gd name="T57" fmla="*/ 244 h 388"/>
                <a:gd name="T58" fmla="*/ 6 w 129"/>
                <a:gd name="T59" fmla="*/ 269 h 388"/>
                <a:gd name="T60" fmla="*/ 21 w 129"/>
                <a:gd name="T61" fmla="*/ 327 h 388"/>
                <a:gd name="T62" fmla="*/ 42 w 129"/>
                <a:gd name="T63" fmla="*/ 373 h 388"/>
                <a:gd name="T64" fmla="*/ 50 w 129"/>
                <a:gd name="T65" fmla="*/ 362 h 388"/>
                <a:gd name="T66" fmla="*/ 54 w 129"/>
                <a:gd name="T67" fmla="*/ 304 h 388"/>
                <a:gd name="T68" fmla="*/ 67 w 129"/>
                <a:gd name="T69" fmla="*/ 359 h 388"/>
                <a:gd name="T70" fmla="*/ 73 w 129"/>
                <a:gd name="T71" fmla="*/ 342 h 388"/>
                <a:gd name="T72" fmla="*/ 79 w 129"/>
                <a:gd name="T73" fmla="*/ 341 h 388"/>
                <a:gd name="T74" fmla="*/ 86 w 129"/>
                <a:gd name="T75" fmla="*/ 279 h 388"/>
                <a:gd name="T76" fmla="*/ 91 w 129"/>
                <a:gd name="T77" fmla="*/ 323 h 388"/>
                <a:gd name="T78" fmla="*/ 97 w 129"/>
                <a:gd name="T79" fmla="*/ 336 h 388"/>
                <a:gd name="T80" fmla="*/ 103 w 129"/>
                <a:gd name="T81" fmla="*/ 320 h 388"/>
                <a:gd name="T82" fmla="*/ 113 w 129"/>
                <a:gd name="T83" fmla="*/ 321 h 388"/>
                <a:gd name="T84" fmla="*/ 116 w 129"/>
                <a:gd name="T85" fmla="*/ 294 h 388"/>
                <a:gd name="T86" fmla="*/ 124 w 129"/>
                <a:gd name="T87" fmla="*/ 294 h 388"/>
                <a:gd name="T88" fmla="*/ 125 w 129"/>
                <a:gd name="T89" fmla="*/ 232 h 388"/>
                <a:gd name="T90" fmla="*/ 117 w 129"/>
                <a:gd name="T91" fmla="*/ 179 h 388"/>
                <a:gd name="T92" fmla="*/ 107 w 129"/>
                <a:gd name="T93" fmla="*/ 107 h 388"/>
                <a:gd name="T94" fmla="*/ 87 w 129"/>
                <a:gd name="T95" fmla="*/ 40 h 388"/>
                <a:gd name="T96" fmla="*/ 91 w 129"/>
                <a:gd name="T97" fmla="*/ 86 h 388"/>
                <a:gd name="T98" fmla="*/ 103 w 129"/>
                <a:gd name="T99" fmla="*/ 135 h 388"/>
                <a:gd name="T100" fmla="*/ 109 w 129"/>
                <a:gd name="T101" fmla="*/ 198 h 388"/>
                <a:gd name="T102" fmla="*/ 98 w 129"/>
                <a:gd name="T103" fmla="*/ 171 h 388"/>
                <a:gd name="T104" fmla="*/ 90 w 129"/>
                <a:gd name="T105" fmla="*/ 144 h 388"/>
                <a:gd name="T106" fmla="*/ 83 w 129"/>
                <a:gd name="T107" fmla="*/ 93 h 388"/>
                <a:gd name="T108" fmla="*/ 65 w 129"/>
                <a:gd name="T109" fmla="*/ 54 h 388"/>
                <a:gd name="T110" fmla="*/ 62 w 129"/>
                <a:gd name="T111" fmla="*/ 37 h 388"/>
                <a:gd name="T112" fmla="*/ 59 w 129"/>
                <a:gd name="T11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388">
                  <a:moveTo>
                    <a:pt x="36" y="354"/>
                  </a:moveTo>
                  <a:cubicBezTo>
                    <a:pt x="38" y="351"/>
                    <a:pt x="37" y="350"/>
                    <a:pt x="38" y="348"/>
                  </a:cubicBezTo>
                  <a:cubicBezTo>
                    <a:pt x="38" y="349"/>
                    <a:pt x="38" y="349"/>
                    <a:pt x="38" y="349"/>
                  </a:cubicBezTo>
                  <a:cubicBezTo>
                    <a:pt x="38" y="350"/>
                    <a:pt x="39" y="351"/>
                    <a:pt x="39" y="351"/>
                  </a:cubicBezTo>
                  <a:cubicBezTo>
                    <a:pt x="39" y="353"/>
                    <a:pt x="39" y="355"/>
                    <a:pt x="39" y="356"/>
                  </a:cubicBezTo>
                  <a:cubicBezTo>
                    <a:pt x="40" y="358"/>
                    <a:pt x="40" y="359"/>
                    <a:pt x="40" y="360"/>
                  </a:cubicBezTo>
                  <a:cubicBezTo>
                    <a:pt x="41" y="363"/>
                    <a:pt x="41" y="361"/>
                    <a:pt x="40" y="362"/>
                  </a:cubicBezTo>
                  <a:cubicBezTo>
                    <a:pt x="40" y="364"/>
                    <a:pt x="40" y="363"/>
                    <a:pt x="39" y="364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8" y="357"/>
                    <a:pt x="38" y="357"/>
                    <a:pt x="38" y="357"/>
                  </a:cubicBezTo>
                  <a:cubicBezTo>
                    <a:pt x="38" y="356"/>
                    <a:pt x="38" y="356"/>
                    <a:pt x="38" y="356"/>
                  </a:cubicBezTo>
                  <a:cubicBezTo>
                    <a:pt x="39" y="356"/>
                    <a:pt x="39" y="355"/>
                    <a:pt x="39" y="355"/>
                  </a:cubicBezTo>
                  <a:cubicBezTo>
                    <a:pt x="36" y="354"/>
                    <a:pt x="36" y="354"/>
                    <a:pt x="36" y="354"/>
                  </a:cubicBezTo>
                  <a:close/>
                  <a:moveTo>
                    <a:pt x="79" y="336"/>
                  </a:moveTo>
                  <a:cubicBezTo>
                    <a:pt x="77" y="333"/>
                    <a:pt x="78" y="333"/>
                    <a:pt x="78" y="328"/>
                  </a:cubicBezTo>
                  <a:cubicBezTo>
                    <a:pt x="78" y="325"/>
                    <a:pt x="77" y="323"/>
                    <a:pt x="79" y="320"/>
                  </a:cubicBezTo>
                  <a:cubicBezTo>
                    <a:pt x="79" y="324"/>
                    <a:pt x="79" y="324"/>
                    <a:pt x="79" y="324"/>
                  </a:cubicBezTo>
                  <a:cubicBezTo>
                    <a:pt x="79" y="326"/>
                    <a:pt x="79" y="328"/>
                    <a:pt x="79" y="329"/>
                  </a:cubicBezTo>
                  <a:cubicBezTo>
                    <a:pt x="79" y="333"/>
                    <a:pt x="80" y="333"/>
                    <a:pt x="79" y="336"/>
                  </a:cubicBezTo>
                  <a:close/>
                  <a:moveTo>
                    <a:pt x="96" y="320"/>
                  </a:moveTo>
                  <a:cubicBezTo>
                    <a:pt x="95" y="325"/>
                    <a:pt x="96" y="322"/>
                    <a:pt x="94" y="323"/>
                  </a:cubicBezTo>
                  <a:lnTo>
                    <a:pt x="96" y="320"/>
                  </a:lnTo>
                  <a:close/>
                  <a:moveTo>
                    <a:pt x="37" y="347"/>
                  </a:moveTo>
                  <a:cubicBezTo>
                    <a:pt x="34" y="343"/>
                    <a:pt x="35" y="344"/>
                    <a:pt x="34" y="339"/>
                  </a:cubicBezTo>
                  <a:cubicBezTo>
                    <a:pt x="34" y="337"/>
                    <a:pt x="32" y="334"/>
                    <a:pt x="32" y="331"/>
                  </a:cubicBezTo>
                  <a:cubicBezTo>
                    <a:pt x="31" y="327"/>
                    <a:pt x="30" y="325"/>
                    <a:pt x="30" y="321"/>
                  </a:cubicBezTo>
                  <a:cubicBezTo>
                    <a:pt x="28" y="316"/>
                    <a:pt x="29" y="316"/>
                    <a:pt x="32" y="314"/>
                  </a:cubicBezTo>
                  <a:cubicBezTo>
                    <a:pt x="32" y="320"/>
                    <a:pt x="30" y="317"/>
                    <a:pt x="32" y="322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35"/>
                    <a:pt x="37" y="340"/>
                    <a:pt x="37" y="347"/>
                  </a:cubicBezTo>
                  <a:close/>
                  <a:moveTo>
                    <a:pt x="100" y="295"/>
                  </a:moveTo>
                  <a:cubicBezTo>
                    <a:pt x="98" y="294"/>
                    <a:pt x="98" y="296"/>
                    <a:pt x="98" y="292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101" y="280"/>
                    <a:pt x="100" y="285"/>
                    <a:pt x="100" y="291"/>
                  </a:cubicBezTo>
                  <a:lnTo>
                    <a:pt x="100" y="295"/>
                  </a:lnTo>
                  <a:close/>
                  <a:moveTo>
                    <a:pt x="75" y="275"/>
                  </a:moveTo>
                  <a:cubicBezTo>
                    <a:pt x="75" y="276"/>
                    <a:pt x="76" y="277"/>
                    <a:pt x="75" y="282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4" y="275"/>
                    <a:pt x="74" y="275"/>
                    <a:pt x="74" y="275"/>
                  </a:cubicBezTo>
                  <a:lnTo>
                    <a:pt x="75" y="275"/>
                  </a:lnTo>
                  <a:close/>
                  <a:moveTo>
                    <a:pt x="74" y="269"/>
                  </a:moveTo>
                  <a:cubicBezTo>
                    <a:pt x="71" y="268"/>
                    <a:pt x="73" y="264"/>
                    <a:pt x="74" y="263"/>
                  </a:cubicBezTo>
                  <a:lnTo>
                    <a:pt x="74" y="269"/>
                  </a:lnTo>
                  <a:close/>
                  <a:moveTo>
                    <a:pt x="73" y="261"/>
                  </a:moveTo>
                  <a:cubicBezTo>
                    <a:pt x="72" y="259"/>
                    <a:pt x="72" y="260"/>
                    <a:pt x="72" y="258"/>
                  </a:cubicBezTo>
                  <a:cubicBezTo>
                    <a:pt x="74" y="260"/>
                    <a:pt x="74" y="256"/>
                    <a:pt x="73" y="261"/>
                  </a:cubicBezTo>
                  <a:close/>
                  <a:moveTo>
                    <a:pt x="115" y="262"/>
                  </a:moveTo>
                  <a:cubicBezTo>
                    <a:pt x="110" y="258"/>
                    <a:pt x="112" y="254"/>
                    <a:pt x="111" y="247"/>
                  </a:cubicBezTo>
                  <a:cubicBezTo>
                    <a:pt x="119" y="251"/>
                    <a:pt x="111" y="251"/>
                    <a:pt x="117" y="257"/>
                  </a:cubicBezTo>
                  <a:cubicBezTo>
                    <a:pt x="115" y="259"/>
                    <a:pt x="116" y="259"/>
                    <a:pt x="115" y="262"/>
                  </a:cubicBezTo>
                  <a:close/>
                  <a:moveTo>
                    <a:pt x="114" y="245"/>
                  </a:moveTo>
                  <a:cubicBezTo>
                    <a:pt x="114" y="248"/>
                    <a:pt x="114" y="246"/>
                    <a:pt x="113" y="247"/>
                  </a:cubicBezTo>
                  <a:cubicBezTo>
                    <a:pt x="110" y="241"/>
                    <a:pt x="113" y="241"/>
                    <a:pt x="113" y="241"/>
                  </a:cubicBezTo>
                  <a:cubicBezTo>
                    <a:pt x="113" y="242"/>
                    <a:pt x="114" y="239"/>
                    <a:pt x="114" y="245"/>
                  </a:cubicBezTo>
                  <a:close/>
                  <a:moveTo>
                    <a:pt x="93" y="277"/>
                  </a:moveTo>
                  <a:cubicBezTo>
                    <a:pt x="90" y="275"/>
                    <a:pt x="92" y="274"/>
                    <a:pt x="91" y="269"/>
                  </a:cubicBezTo>
                  <a:cubicBezTo>
                    <a:pt x="91" y="267"/>
                    <a:pt x="91" y="265"/>
                    <a:pt x="91" y="261"/>
                  </a:cubicBezTo>
                  <a:cubicBezTo>
                    <a:pt x="90" y="256"/>
                    <a:pt x="89" y="247"/>
                    <a:pt x="89" y="243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0" y="246"/>
                    <a:pt x="91" y="249"/>
                    <a:pt x="91" y="252"/>
                  </a:cubicBezTo>
                  <a:cubicBezTo>
                    <a:pt x="93" y="265"/>
                    <a:pt x="93" y="265"/>
                    <a:pt x="93" y="265"/>
                  </a:cubicBezTo>
                  <a:cubicBezTo>
                    <a:pt x="93" y="266"/>
                    <a:pt x="93" y="265"/>
                    <a:pt x="93" y="267"/>
                  </a:cubicBezTo>
                  <a:cubicBezTo>
                    <a:pt x="93" y="268"/>
                    <a:pt x="93" y="269"/>
                    <a:pt x="93" y="269"/>
                  </a:cubicBezTo>
                  <a:cubicBezTo>
                    <a:pt x="93" y="273"/>
                    <a:pt x="94" y="275"/>
                    <a:pt x="93" y="277"/>
                  </a:cubicBezTo>
                  <a:close/>
                  <a:moveTo>
                    <a:pt x="18" y="220"/>
                  </a:moveTo>
                  <a:cubicBezTo>
                    <a:pt x="15" y="220"/>
                    <a:pt x="15" y="219"/>
                    <a:pt x="14" y="212"/>
                  </a:cubicBezTo>
                  <a:cubicBezTo>
                    <a:pt x="13" y="207"/>
                    <a:pt x="13" y="207"/>
                    <a:pt x="13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4" y="200"/>
                  </a:cubicBezTo>
                  <a:cubicBezTo>
                    <a:pt x="16" y="206"/>
                    <a:pt x="15" y="212"/>
                    <a:pt x="16" y="216"/>
                  </a:cubicBezTo>
                  <a:cubicBezTo>
                    <a:pt x="17" y="221"/>
                    <a:pt x="17" y="216"/>
                    <a:pt x="18" y="220"/>
                  </a:cubicBezTo>
                  <a:close/>
                  <a:moveTo>
                    <a:pt x="46" y="186"/>
                  </a:moveTo>
                  <a:cubicBezTo>
                    <a:pt x="45" y="185"/>
                    <a:pt x="45" y="188"/>
                    <a:pt x="45" y="182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65"/>
                    <a:pt x="44" y="169"/>
                    <a:pt x="46" y="167"/>
                  </a:cubicBezTo>
                  <a:lnTo>
                    <a:pt x="46" y="186"/>
                  </a:lnTo>
                  <a:close/>
                  <a:moveTo>
                    <a:pt x="43" y="156"/>
                  </a:moveTo>
                  <a:cubicBezTo>
                    <a:pt x="45" y="157"/>
                    <a:pt x="46" y="158"/>
                    <a:pt x="47" y="158"/>
                  </a:cubicBezTo>
                  <a:cubicBezTo>
                    <a:pt x="45" y="168"/>
                    <a:pt x="46" y="164"/>
                    <a:pt x="44" y="166"/>
                  </a:cubicBezTo>
                  <a:cubicBezTo>
                    <a:pt x="43" y="156"/>
                    <a:pt x="43" y="156"/>
                    <a:pt x="43" y="156"/>
                  </a:cubicBezTo>
                  <a:close/>
                  <a:moveTo>
                    <a:pt x="68" y="147"/>
                  </a:moveTo>
                  <a:cubicBezTo>
                    <a:pt x="68" y="150"/>
                    <a:pt x="68" y="148"/>
                    <a:pt x="67" y="149"/>
                  </a:cubicBezTo>
                  <a:cubicBezTo>
                    <a:pt x="66" y="147"/>
                    <a:pt x="66" y="146"/>
                    <a:pt x="67" y="144"/>
                  </a:cubicBezTo>
                  <a:cubicBezTo>
                    <a:pt x="68" y="146"/>
                    <a:pt x="68" y="144"/>
                    <a:pt x="68" y="147"/>
                  </a:cubicBezTo>
                  <a:close/>
                  <a:moveTo>
                    <a:pt x="44" y="143"/>
                  </a:moveTo>
                  <a:cubicBezTo>
                    <a:pt x="45" y="149"/>
                    <a:pt x="44" y="144"/>
                    <a:pt x="43" y="14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4" y="143"/>
                    <a:pt x="44" y="143"/>
                  </a:cubicBezTo>
                  <a:close/>
                  <a:moveTo>
                    <a:pt x="69" y="131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7" y="131"/>
                    <a:pt x="68" y="133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ubicBezTo>
                    <a:pt x="68" y="130"/>
                    <a:pt x="68" y="129"/>
                    <a:pt x="68" y="129"/>
                  </a:cubicBezTo>
                  <a:cubicBezTo>
                    <a:pt x="69" y="130"/>
                    <a:pt x="69" y="130"/>
                    <a:pt x="69" y="131"/>
                  </a:cubicBezTo>
                  <a:close/>
                  <a:moveTo>
                    <a:pt x="17" y="123"/>
                  </a:moveTo>
                  <a:cubicBezTo>
                    <a:pt x="20" y="126"/>
                    <a:pt x="19" y="122"/>
                    <a:pt x="19" y="127"/>
                  </a:cubicBezTo>
                  <a:cubicBezTo>
                    <a:pt x="19" y="136"/>
                    <a:pt x="20" y="139"/>
                    <a:pt x="19" y="146"/>
                  </a:cubicBezTo>
                  <a:lnTo>
                    <a:pt x="17" y="123"/>
                  </a:lnTo>
                  <a:close/>
                  <a:moveTo>
                    <a:pt x="41" y="133"/>
                  </a:moveTo>
                  <a:cubicBezTo>
                    <a:pt x="40" y="121"/>
                    <a:pt x="40" y="121"/>
                    <a:pt x="40" y="121"/>
                  </a:cubicBezTo>
                  <a:cubicBezTo>
                    <a:pt x="42" y="122"/>
                    <a:pt x="40" y="119"/>
                    <a:pt x="41" y="123"/>
                  </a:cubicBezTo>
                  <a:cubicBezTo>
                    <a:pt x="42" y="127"/>
                    <a:pt x="42" y="130"/>
                    <a:pt x="41" y="133"/>
                  </a:cubicBezTo>
                  <a:close/>
                  <a:moveTo>
                    <a:pt x="17" y="108"/>
                  </a:moveTo>
                  <a:cubicBezTo>
                    <a:pt x="17" y="108"/>
                    <a:pt x="18" y="107"/>
                    <a:pt x="18" y="112"/>
                  </a:cubicBezTo>
                  <a:cubicBezTo>
                    <a:pt x="17" y="113"/>
                    <a:pt x="18" y="112"/>
                    <a:pt x="17" y="114"/>
                  </a:cubicBezTo>
                  <a:cubicBezTo>
                    <a:pt x="17" y="110"/>
                    <a:pt x="16" y="111"/>
                    <a:pt x="17" y="108"/>
                  </a:cubicBezTo>
                  <a:close/>
                  <a:moveTo>
                    <a:pt x="67" y="125"/>
                  </a:moveTo>
                  <a:cubicBezTo>
                    <a:pt x="67" y="123"/>
                    <a:pt x="66" y="109"/>
                    <a:pt x="66" y="106"/>
                  </a:cubicBezTo>
                  <a:cubicBezTo>
                    <a:pt x="66" y="103"/>
                    <a:pt x="66" y="100"/>
                    <a:pt x="66" y="97"/>
                  </a:cubicBezTo>
                  <a:cubicBezTo>
                    <a:pt x="66" y="90"/>
                    <a:pt x="65" y="91"/>
                    <a:pt x="67" y="88"/>
                  </a:cubicBezTo>
                  <a:cubicBezTo>
                    <a:pt x="68" y="91"/>
                    <a:pt x="68" y="111"/>
                    <a:pt x="68" y="116"/>
                  </a:cubicBezTo>
                  <a:cubicBezTo>
                    <a:pt x="68" y="130"/>
                    <a:pt x="69" y="122"/>
                    <a:pt x="67" y="125"/>
                  </a:cubicBezTo>
                  <a:close/>
                  <a:moveTo>
                    <a:pt x="15" y="84"/>
                  </a:moveTo>
                  <a:cubicBezTo>
                    <a:pt x="17" y="86"/>
                    <a:pt x="17" y="84"/>
                    <a:pt x="17" y="93"/>
                  </a:cubicBezTo>
                  <a:cubicBezTo>
                    <a:pt x="16" y="92"/>
                    <a:pt x="15" y="92"/>
                    <a:pt x="15" y="87"/>
                  </a:cubicBezTo>
                  <a:cubicBezTo>
                    <a:pt x="15" y="84"/>
                    <a:pt x="15" y="86"/>
                    <a:pt x="15" y="84"/>
                  </a:cubicBezTo>
                  <a:close/>
                  <a:moveTo>
                    <a:pt x="38" y="98"/>
                  </a:moveTo>
                  <a:cubicBezTo>
                    <a:pt x="36" y="97"/>
                    <a:pt x="36" y="89"/>
                    <a:pt x="36" y="85"/>
                  </a:cubicBezTo>
                  <a:cubicBezTo>
                    <a:pt x="36" y="82"/>
                    <a:pt x="36" y="80"/>
                    <a:pt x="37" y="78"/>
                  </a:cubicBezTo>
                  <a:cubicBezTo>
                    <a:pt x="37" y="73"/>
                    <a:pt x="37" y="78"/>
                    <a:pt x="36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7"/>
                    <a:pt x="38" y="78"/>
                    <a:pt x="39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8" y="98"/>
                  </a:lnTo>
                  <a:close/>
                  <a:moveTo>
                    <a:pt x="65" y="74"/>
                  </a:moveTo>
                  <a:cubicBezTo>
                    <a:pt x="64" y="69"/>
                    <a:pt x="63" y="59"/>
                    <a:pt x="66" y="55"/>
                  </a:cubicBezTo>
                  <a:cubicBezTo>
                    <a:pt x="66" y="58"/>
                    <a:pt x="66" y="61"/>
                    <a:pt x="66" y="65"/>
                  </a:cubicBezTo>
                  <a:cubicBezTo>
                    <a:pt x="67" y="72"/>
                    <a:pt x="68" y="71"/>
                    <a:pt x="65" y="73"/>
                  </a:cubicBezTo>
                  <a:lnTo>
                    <a:pt x="65" y="74"/>
                  </a:lnTo>
                  <a:close/>
                  <a:moveTo>
                    <a:pt x="36" y="71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8" y="74"/>
                    <a:pt x="36" y="70"/>
                    <a:pt x="36" y="71"/>
                  </a:cubicBezTo>
                  <a:close/>
                  <a:moveTo>
                    <a:pt x="59" y="6"/>
                  </a:moveTo>
                  <a:cubicBezTo>
                    <a:pt x="59" y="6"/>
                    <a:pt x="58" y="5"/>
                    <a:pt x="58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1"/>
                    <a:pt x="54" y="3"/>
                    <a:pt x="53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0"/>
                    <a:pt x="52" y="10"/>
                    <a:pt x="57" y="9"/>
                  </a:cubicBezTo>
                  <a:cubicBezTo>
                    <a:pt x="55" y="14"/>
                    <a:pt x="54" y="16"/>
                    <a:pt x="52" y="21"/>
                  </a:cubicBezTo>
                  <a:cubicBezTo>
                    <a:pt x="55" y="22"/>
                    <a:pt x="54" y="21"/>
                    <a:pt x="56" y="2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28"/>
                    <a:pt x="49" y="24"/>
                    <a:pt x="49" y="21"/>
                  </a:cubicBezTo>
                  <a:cubicBezTo>
                    <a:pt x="48" y="17"/>
                    <a:pt x="47" y="16"/>
                    <a:pt x="44" y="16"/>
                  </a:cubicBezTo>
                  <a:cubicBezTo>
                    <a:pt x="45" y="10"/>
                    <a:pt x="43" y="4"/>
                    <a:pt x="38" y="3"/>
                  </a:cubicBezTo>
                  <a:cubicBezTo>
                    <a:pt x="37" y="6"/>
                    <a:pt x="37" y="10"/>
                    <a:pt x="37" y="12"/>
                  </a:cubicBezTo>
                  <a:cubicBezTo>
                    <a:pt x="37" y="14"/>
                    <a:pt x="36" y="17"/>
                    <a:pt x="36" y="19"/>
                  </a:cubicBezTo>
                  <a:cubicBezTo>
                    <a:pt x="35" y="26"/>
                    <a:pt x="36" y="27"/>
                    <a:pt x="36" y="32"/>
                  </a:cubicBezTo>
                  <a:cubicBezTo>
                    <a:pt x="36" y="36"/>
                    <a:pt x="35" y="33"/>
                    <a:pt x="36" y="39"/>
                  </a:cubicBezTo>
                  <a:cubicBezTo>
                    <a:pt x="36" y="44"/>
                    <a:pt x="34" y="51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58"/>
                    <a:pt x="34" y="54"/>
                    <a:pt x="33" y="48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4"/>
                    <a:pt x="31" y="14"/>
                    <a:pt x="27" y="12"/>
                  </a:cubicBezTo>
                  <a:cubicBezTo>
                    <a:pt x="31" y="33"/>
                    <a:pt x="28" y="52"/>
                    <a:pt x="29" y="62"/>
                  </a:cubicBezTo>
                  <a:cubicBezTo>
                    <a:pt x="30" y="65"/>
                    <a:pt x="30" y="60"/>
                    <a:pt x="30" y="65"/>
                  </a:cubicBezTo>
                  <a:cubicBezTo>
                    <a:pt x="30" y="72"/>
                    <a:pt x="28" y="81"/>
                    <a:pt x="30" y="88"/>
                  </a:cubicBezTo>
                  <a:cubicBezTo>
                    <a:pt x="27" y="83"/>
                    <a:pt x="28" y="77"/>
                    <a:pt x="28" y="71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28"/>
                    <a:pt x="24" y="25"/>
                    <a:pt x="22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20" y="27"/>
                    <a:pt x="17" y="27"/>
                  </a:cubicBezTo>
                  <a:cubicBezTo>
                    <a:pt x="17" y="31"/>
                    <a:pt x="18" y="31"/>
                    <a:pt x="19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8"/>
                    <a:pt x="16" y="41"/>
                    <a:pt x="16" y="44"/>
                  </a:cubicBezTo>
                  <a:cubicBezTo>
                    <a:pt x="17" y="48"/>
                    <a:pt x="18" y="48"/>
                    <a:pt x="17" y="4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9"/>
                    <a:pt x="17" y="57"/>
                    <a:pt x="19" y="59"/>
                  </a:cubicBezTo>
                  <a:cubicBezTo>
                    <a:pt x="18" y="60"/>
                    <a:pt x="20" y="60"/>
                    <a:pt x="17" y="59"/>
                  </a:cubicBezTo>
                  <a:cubicBezTo>
                    <a:pt x="17" y="63"/>
                    <a:pt x="17" y="73"/>
                    <a:pt x="16" y="75"/>
                  </a:cubicBezTo>
                  <a:cubicBezTo>
                    <a:pt x="15" y="74"/>
                    <a:pt x="15" y="75"/>
                    <a:pt x="15" y="73"/>
                  </a:cubicBezTo>
                  <a:cubicBezTo>
                    <a:pt x="15" y="72"/>
                    <a:pt x="15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" y="71"/>
                    <a:pt x="11" y="71"/>
                    <a:pt x="11" y="75"/>
                  </a:cubicBezTo>
                  <a:cubicBezTo>
                    <a:pt x="10" y="77"/>
                    <a:pt x="11" y="80"/>
                    <a:pt x="11" y="82"/>
                  </a:cubicBezTo>
                  <a:cubicBezTo>
                    <a:pt x="11" y="87"/>
                    <a:pt x="10" y="90"/>
                    <a:pt x="9" y="96"/>
                  </a:cubicBezTo>
                  <a:cubicBezTo>
                    <a:pt x="9" y="101"/>
                    <a:pt x="10" y="105"/>
                    <a:pt x="9" y="110"/>
                  </a:cubicBezTo>
                  <a:cubicBezTo>
                    <a:pt x="9" y="116"/>
                    <a:pt x="9" y="118"/>
                    <a:pt x="10" y="123"/>
                  </a:cubicBezTo>
                  <a:cubicBezTo>
                    <a:pt x="8" y="124"/>
                    <a:pt x="8" y="124"/>
                    <a:pt x="7" y="126"/>
                  </a:cubicBezTo>
                  <a:cubicBezTo>
                    <a:pt x="8" y="129"/>
                    <a:pt x="8" y="129"/>
                    <a:pt x="10" y="130"/>
                  </a:cubicBezTo>
                  <a:cubicBezTo>
                    <a:pt x="10" y="134"/>
                    <a:pt x="9" y="135"/>
                    <a:pt x="8" y="139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61"/>
                    <a:pt x="9" y="159"/>
                    <a:pt x="7" y="166"/>
                  </a:cubicBezTo>
                  <a:cubicBezTo>
                    <a:pt x="8" y="167"/>
                    <a:pt x="9" y="167"/>
                    <a:pt x="10" y="169"/>
                  </a:cubicBezTo>
                  <a:cubicBezTo>
                    <a:pt x="9" y="170"/>
                    <a:pt x="10" y="183"/>
                    <a:pt x="9" y="187"/>
                  </a:cubicBezTo>
                  <a:cubicBezTo>
                    <a:pt x="4" y="186"/>
                    <a:pt x="5" y="186"/>
                    <a:pt x="4" y="191"/>
                  </a:cubicBezTo>
                  <a:cubicBezTo>
                    <a:pt x="2" y="197"/>
                    <a:pt x="4" y="196"/>
                    <a:pt x="3" y="200"/>
                  </a:cubicBezTo>
                  <a:cubicBezTo>
                    <a:pt x="3" y="200"/>
                    <a:pt x="3" y="200"/>
                    <a:pt x="4" y="200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4" y="209"/>
                    <a:pt x="3" y="209"/>
                    <a:pt x="3" y="209"/>
                  </a:cubicBezTo>
                  <a:cubicBezTo>
                    <a:pt x="3" y="210"/>
                    <a:pt x="3" y="210"/>
                    <a:pt x="4" y="210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5"/>
                    <a:pt x="1" y="216"/>
                    <a:pt x="1" y="216"/>
                  </a:cubicBezTo>
                  <a:cubicBezTo>
                    <a:pt x="2" y="218"/>
                    <a:pt x="2" y="217"/>
                    <a:pt x="1" y="218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4" y="225"/>
                    <a:pt x="3" y="226"/>
                    <a:pt x="5" y="224"/>
                  </a:cubicBezTo>
                  <a:cubicBezTo>
                    <a:pt x="5" y="230"/>
                    <a:pt x="5" y="230"/>
                    <a:pt x="7" y="233"/>
                  </a:cubicBezTo>
                  <a:cubicBezTo>
                    <a:pt x="6" y="236"/>
                    <a:pt x="6" y="236"/>
                    <a:pt x="5" y="239"/>
                  </a:cubicBezTo>
                  <a:cubicBezTo>
                    <a:pt x="5" y="245"/>
                    <a:pt x="7" y="241"/>
                    <a:pt x="4" y="244"/>
                  </a:cubicBezTo>
                  <a:cubicBezTo>
                    <a:pt x="4" y="244"/>
                    <a:pt x="5" y="244"/>
                    <a:pt x="5" y="244"/>
                  </a:cubicBezTo>
                  <a:cubicBezTo>
                    <a:pt x="5" y="244"/>
                    <a:pt x="5" y="245"/>
                    <a:pt x="5" y="245"/>
                  </a:cubicBezTo>
                  <a:cubicBezTo>
                    <a:pt x="7" y="247"/>
                    <a:pt x="6" y="244"/>
                    <a:pt x="7" y="247"/>
                  </a:cubicBezTo>
                  <a:cubicBezTo>
                    <a:pt x="7" y="255"/>
                    <a:pt x="6" y="253"/>
                    <a:pt x="4" y="258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4"/>
                    <a:pt x="6" y="263"/>
                    <a:pt x="6" y="263"/>
                  </a:cubicBezTo>
                  <a:cubicBezTo>
                    <a:pt x="10" y="263"/>
                    <a:pt x="7" y="267"/>
                    <a:pt x="6" y="269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3" y="278"/>
                    <a:pt x="4" y="281"/>
                    <a:pt x="7" y="282"/>
                  </a:cubicBezTo>
                  <a:cubicBezTo>
                    <a:pt x="8" y="279"/>
                    <a:pt x="8" y="279"/>
                    <a:pt x="8" y="279"/>
                  </a:cubicBezTo>
                  <a:cubicBezTo>
                    <a:pt x="9" y="285"/>
                    <a:pt x="6" y="295"/>
                    <a:pt x="14" y="293"/>
                  </a:cubicBezTo>
                  <a:cubicBezTo>
                    <a:pt x="14" y="298"/>
                    <a:pt x="15" y="298"/>
                    <a:pt x="14" y="304"/>
                  </a:cubicBezTo>
                  <a:cubicBezTo>
                    <a:pt x="15" y="305"/>
                    <a:pt x="15" y="305"/>
                    <a:pt x="17" y="306"/>
                  </a:cubicBezTo>
                  <a:cubicBezTo>
                    <a:pt x="17" y="311"/>
                    <a:pt x="19" y="323"/>
                    <a:pt x="21" y="32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3" y="337"/>
                    <a:pt x="24" y="338"/>
                    <a:pt x="25" y="341"/>
                  </a:cubicBezTo>
                  <a:cubicBezTo>
                    <a:pt x="27" y="347"/>
                    <a:pt x="27" y="353"/>
                    <a:pt x="30" y="358"/>
                  </a:cubicBezTo>
                  <a:cubicBezTo>
                    <a:pt x="33" y="364"/>
                    <a:pt x="33" y="366"/>
                    <a:pt x="35" y="372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38" y="372"/>
                    <a:pt x="37" y="370"/>
                    <a:pt x="40" y="368"/>
                  </a:cubicBezTo>
                  <a:cubicBezTo>
                    <a:pt x="42" y="371"/>
                    <a:pt x="41" y="368"/>
                    <a:pt x="42" y="373"/>
                  </a:cubicBezTo>
                  <a:cubicBezTo>
                    <a:pt x="43" y="375"/>
                    <a:pt x="43" y="377"/>
                    <a:pt x="44" y="379"/>
                  </a:cubicBezTo>
                  <a:cubicBezTo>
                    <a:pt x="45" y="385"/>
                    <a:pt x="44" y="386"/>
                    <a:pt x="48" y="388"/>
                  </a:cubicBezTo>
                  <a:cubicBezTo>
                    <a:pt x="49" y="385"/>
                    <a:pt x="50" y="385"/>
                    <a:pt x="47" y="383"/>
                  </a:cubicBezTo>
                  <a:cubicBezTo>
                    <a:pt x="49" y="381"/>
                    <a:pt x="50" y="383"/>
                    <a:pt x="49" y="375"/>
                  </a:cubicBezTo>
                  <a:cubicBezTo>
                    <a:pt x="48" y="372"/>
                    <a:pt x="47" y="369"/>
                    <a:pt x="47" y="367"/>
                  </a:cubicBezTo>
                  <a:cubicBezTo>
                    <a:pt x="48" y="368"/>
                    <a:pt x="48" y="368"/>
                    <a:pt x="49" y="369"/>
                  </a:cubicBezTo>
                  <a:cubicBezTo>
                    <a:pt x="52" y="370"/>
                    <a:pt x="51" y="365"/>
                    <a:pt x="50" y="362"/>
                  </a:cubicBezTo>
                  <a:cubicBezTo>
                    <a:pt x="49" y="358"/>
                    <a:pt x="48" y="349"/>
                    <a:pt x="49" y="34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7"/>
                    <a:pt x="53" y="368"/>
                    <a:pt x="53" y="369"/>
                  </a:cubicBezTo>
                  <a:cubicBezTo>
                    <a:pt x="55" y="374"/>
                    <a:pt x="53" y="370"/>
                    <a:pt x="55" y="372"/>
                  </a:cubicBezTo>
                  <a:cubicBezTo>
                    <a:pt x="58" y="371"/>
                    <a:pt x="57" y="371"/>
                    <a:pt x="56" y="366"/>
                  </a:cubicBezTo>
                  <a:cubicBezTo>
                    <a:pt x="56" y="344"/>
                    <a:pt x="56" y="344"/>
                    <a:pt x="56" y="344"/>
                  </a:cubicBezTo>
                  <a:cubicBezTo>
                    <a:pt x="57" y="332"/>
                    <a:pt x="53" y="316"/>
                    <a:pt x="54" y="304"/>
                  </a:cubicBezTo>
                  <a:cubicBezTo>
                    <a:pt x="54" y="298"/>
                    <a:pt x="51" y="276"/>
                    <a:pt x="51" y="263"/>
                  </a:cubicBezTo>
                  <a:cubicBezTo>
                    <a:pt x="53" y="266"/>
                    <a:pt x="52" y="263"/>
                    <a:pt x="53" y="267"/>
                  </a:cubicBezTo>
                  <a:cubicBezTo>
                    <a:pt x="54" y="274"/>
                    <a:pt x="57" y="313"/>
                    <a:pt x="58" y="322"/>
                  </a:cubicBezTo>
                  <a:cubicBezTo>
                    <a:pt x="59" y="330"/>
                    <a:pt x="59" y="342"/>
                    <a:pt x="61" y="354"/>
                  </a:cubicBezTo>
                  <a:cubicBezTo>
                    <a:pt x="62" y="360"/>
                    <a:pt x="60" y="378"/>
                    <a:pt x="64" y="383"/>
                  </a:cubicBezTo>
                  <a:cubicBezTo>
                    <a:pt x="66" y="381"/>
                    <a:pt x="66" y="383"/>
                    <a:pt x="66" y="378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5" y="340"/>
                    <a:pt x="70" y="350"/>
                    <a:pt x="63" y="326"/>
                  </a:cubicBezTo>
                  <a:cubicBezTo>
                    <a:pt x="61" y="315"/>
                    <a:pt x="61" y="303"/>
                    <a:pt x="61" y="292"/>
                  </a:cubicBezTo>
                  <a:cubicBezTo>
                    <a:pt x="61" y="283"/>
                    <a:pt x="59" y="289"/>
                    <a:pt x="63" y="287"/>
                  </a:cubicBezTo>
                  <a:cubicBezTo>
                    <a:pt x="61" y="292"/>
                    <a:pt x="64" y="311"/>
                    <a:pt x="65" y="317"/>
                  </a:cubicBezTo>
                  <a:cubicBezTo>
                    <a:pt x="68" y="334"/>
                    <a:pt x="68" y="334"/>
                    <a:pt x="68" y="334"/>
                  </a:cubicBezTo>
                  <a:cubicBezTo>
                    <a:pt x="71" y="340"/>
                    <a:pt x="65" y="329"/>
                    <a:pt x="70" y="336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73" y="342"/>
                    <a:pt x="73" y="342"/>
                    <a:pt x="74" y="342"/>
                  </a:cubicBezTo>
                  <a:cubicBezTo>
                    <a:pt x="73" y="344"/>
                    <a:pt x="73" y="340"/>
                    <a:pt x="73" y="345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77" y="367"/>
                    <a:pt x="77" y="367"/>
                    <a:pt x="79" y="368"/>
                  </a:cubicBezTo>
                  <a:cubicBezTo>
                    <a:pt x="78" y="363"/>
                    <a:pt x="79" y="359"/>
                    <a:pt x="79" y="354"/>
                  </a:cubicBezTo>
                  <a:cubicBezTo>
                    <a:pt x="79" y="351"/>
                    <a:pt x="79" y="349"/>
                    <a:pt x="78" y="347"/>
                  </a:cubicBezTo>
                  <a:cubicBezTo>
                    <a:pt x="78" y="345"/>
                    <a:pt x="78" y="344"/>
                    <a:pt x="79" y="341"/>
                  </a:cubicBezTo>
                  <a:cubicBezTo>
                    <a:pt x="81" y="348"/>
                    <a:pt x="81" y="348"/>
                    <a:pt x="81" y="348"/>
                  </a:cubicBezTo>
                  <a:cubicBezTo>
                    <a:pt x="82" y="351"/>
                    <a:pt x="81" y="352"/>
                    <a:pt x="83" y="355"/>
                  </a:cubicBezTo>
                  <a:cubicBezTo>
                    <a:pt x="84" y="351"/>
                    <a:pt x="84" y="351"/>
                    <a:pt x="87" y="350"/>
                  </a:cubicBezTo>
                  <a:cubicBezTo>
                    <a:pt x="86" y="345"/>
                    <a:pt x="86" y="344"/>
                    <a:pt x="86" y="340"/>
                  </a:cubicBezTo>
                  <a:cubicBezTo>
                    <a:pt x="86" y="336"/>
                    <a:pt x="86" y="334"/>
                    <a:pt x="89" y="332"/>
                  </a:cubicBezTo>
                  <a:cubicBezTo>
                    <a:pt x="88" y="326"/>
                    <a:pt x="87" y="294"/>
                    <a:pt x="87" y="285"/>
                  </a:cubicBezTo>
                  <a:cubicBezTo>
                    <a:pt x="87" y="283"/>
                    <a:pt x="86" y="282"/>
                    <a:pt x="86" y="279"/>
                  </a:cubicBezTo>
                  <a:cubicBezTo>
                    <a:pt x="88" y="280"/>
                    <a:pt x="87" y="279"/>
                    <a:pt x="88" y="281"/>
                  </a:cubicBezTo>
                  <a:cubicBezTo>
                    <a:pt x="89" y="282"/>
                    <a:pt x="89" y="282"/>
                    <a:pt x="89" y="282"/>
                  </a:cubicBezTo>
                  <a:cubicBezTo>
                    <a:pt x="90" y="285"/>
                    <a:pt x="91" y="288"/>
                    <a:pt x="91" y="292"/>
                  </a:cubicBezTo>
                  <a:cubicBezTo>
                    <a:pt x="91" y="292"/>
                    <a:pt x="91" y="292"/>
                    <a:pt x="91" y="292"/>
                  </a:cubicBezTo>
                  <a:cubicBezTo>
                    <a:pt x="94" y="296"/>
                    <a:pt x="94" y="296"/>
                    <a:pt x="94" y="296"/>
                  </a:cubicBezTo>
                  <a:cubicBezTo>
                    <a:pt x="90" y="298"/>
                    <a:pt x="88" y="294"/>
                    <a:pt x="89" y="300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1" y="325"/>
                    <a:pt x="91" y="327"/>
                    <a:pt x="91" y="329"/>
                  </a:cubicBezTo>
                  <a:cubicBezTo>
                    <a:pt x="92" y="332"/>
                    <a:pt x="92" y="331"/>
                    <a:pt x="94" y="333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27"/>
                    <a:pt x="95" y="329"/>
                    <a:pt x="96" y="327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7" y="336"/>
                    <a:pt x="97" y="336"/>
                    <a:pt x="98" y="336"/>
                  </a:cubicBezTo>
                  <a:cubicBezTo>
                    <a:pt x="100" y="339"/>
                    <a:pt x="100" y="339"/>
                    <a:pt x="100" y="339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2" y="321"/>
                    <a:pt x="97" y="310"/>
                    <a:pt x="99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2" y="303"/>
                    <a:pt x="102" y="304"/>
                    <a:pt x="102" y="308"/>
                  </a:cubicBezTo>
                  <a:cubicBezTo>
                    <a:pt x="102" y="312"/>
                    <a:pt x="102" y="316"/>
                    <a:pt x="103" y="320"/>
                  </a:cubicBezTo>
                  <a:cubicBezTo>
                    <a:pt x="103" y="328"/>
                    <a:pt x="102" y="341"/>
                    <a:pt x="105" y="342"/>
                  </a:cubicBezTo>
                  <a:cubicBezTo>
                    <a:pt x="108" y="343"/>
                    <a:pt x="107" y="347"/>
                    <a:pt x="109" y="349"/>
                  </a:cubicBezTo>
                  <a:cubicBezTo>
                    <a:pt x="110" y="342"/>
                    <a:pt x="110" y="342"/>
                    <a:pt x="110" y="342"/>
                  </a:cubicBezTo>
                  <a:cubicBezTo>
                    <a:pt x="112" y="340"/>
                    <a:pt x="109" y="343"/>
                    <a:pt x="112" y="341"/>
                  </a:cubicBezTo>
                  <a:cubicBezTo>
                    <a:pt x="110" y="337"/>
                    <a:pt x="114" y="336"/>
                    <a:pt x="110" y="328"/>
                  </a:cubicBezTo>
                  <a:cubicBezTo>
                    <a:pt x="110" y="328"/>
                    <a:pt x="110" y="328"/>
                    <a:pt x="110" y="327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09" y="319"/>
                    <a:pt x="109" y="319"/>
                    <a:pt x="109" y="319"/>
                  </a:cubicBezTo>
                  <a:cubicBezTo>
                    <a:pt x="111" y="318"/>
                    <a:pt x="110" y="318"/>
                    <a:pt x="111" y="318"/>
                  </a:cubicBezTo>
                  <a:cubicBezTo>
                    <a:pt x="111" y="318"/>
                    <a:pt x="112" y="317"/>
                    <a:pt x="112" y="317"/>
                  </a:cubicBezTo>
                  <a:cubicBezTo>
                    <a:pt x="111" y="308"/>
                    <a:pt x="111" y="300"/>
                    <a:pt x="112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2" y="293"/>
                    <a:pt x="112" y="293"/>
                    <a:pt x="112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6" y="301"/>
                    <a:pt x="115" y="306"/>
                    <a:pt x="118" y="312"/>
                  </a:cubicBezTo>
                  <a:cubicBezTo>
                    <a:pt x="120" y="316"/>
                    <a:pt x="118" y="311"/>
                    <a:pt x="119" y="314"/>
                  </a:cubicBezTo>
                  <a:cubicBezTo>
                    <a:pt x="120" y="316"/>
                    <a:pt x="120" y="318"/>
                    <a:pt x="121" y="320"/>
                  </a:cubicBezTo>
                  <a:cubicBezTo>
                    <a:pt x="122" y="318"/>
                    <a:pt x="122" y="320"/>
                    <a:pt x="123" y="317"/>
                  </a:cubicBezTo>
                  <a:cubicBezTo>
                    <a:pt x="125" y="311"/>
                    <a:pt x="122" y="302"/>
                    <a:pt x="123" y="297"/>
                  </a:cubicBezTo>
                  <a:cubicBezTo>
                    <a:pt x="122" y="296"/>
                    <a:pt x="121" y="295"/>
                    <a:pt x="121" y="294"/>
                  </a:cubicBezTo>
                  <a:cubicBezTo>
                    <a:pt x="123" y="292"/>
                    <a:pt x="121" y="292"/>
                    <a:pt x="124" y="294"/>
                  </a:cubicBezTo>
                  <a:cubicBezTo>
                    <a:pt x="124" y="290"/>
                    <a:pt x="126" y="283"/>
                    <a:pt x="124" y="27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3"/>
                    <a:pt x="128" y="255"/>
                    <a:pt x="128" y="251"/>
                  </a:cubicBezTo>
                  <a:cubicBezTo>
                    <a:pt x="127" y="245"/>
                    <a:pt x="128" y="251"/>
                    <a:pt x="127" y="247"/>
                  </a:cubicBezTo>
                  <a:cubicBezTo>
                    <a:pt x="125" y="241"/>
                    <a:pt x="128" y="240"/>
                    <a:pt x="123" y="236"/>
                  </a:cubicBezTo>
                  <a:cubicBezTo>
                    <a:pt x="124" y="234"/>
                    <a:pt x="124" y="235"/>
                    <a:pt x="124" y="233"/>
                  </a:cubicBezTo>
                  <a:cubicBezTo>
                    <a:pt x="125" y="233"/>
                    <a:pt x="125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23"/>
                    <a:pt x="121" y="216"/>
                    <a:pt x="121" y="207"/>
                  </a:cubicBezTo>
                  <a:cubicBezTo>
                    <a:pt x="121" y="204"/>
                    <a:pt x="121" y="202"/>
                    <a:pt x="120" y="197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3"/>
                    <a:pt x="115" y="182"/>
                    <a:pt x="117" y="179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3" y="177"/>
                    <a:pt x="115" y="179"/>
                    <a:pt x="114" y="177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6" y="177"/>
                    <a:pt x="115" y="175"/>
                    <a:pt x="119" y="176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59"/>
                    <a:pt x="116" y="142"/>
                    <a:pt x="114" y="138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5" y="100"/>
                    <a:pt x="103" y="80"/>
                    <a:pt x="101" y="77"/>
                  </a:cubicBezTo>
                  <a:cubicBezTo>
                    <a:pt x="98" y="74"/>
                    <a:pt x="98" y="73"/>
                    <a:pt x="97" y="68"/>
                  </a:cubicBezTo>
                  <a:cubicBezTo>
                    <a:pt x="96" y="66"/>
                    <a:pt x="96" y="65"/>
                    <a:pt x="95" y="63"/>
                  </a:cubicBezTo>
                  <a:cubicBezTo>
                    <a:pt x="93" y="61"/>
                    <a:pt x="95" y="65"/>
                    <a:pt x="93" y="62"/>
                  </a:cubicBezTo>
                  <a:cubicBezTo>
                    <a:pt x="91" y="59"/>
                    <a:pt x="93" y="60"/>
                    <a:pt x="91" y="56"/>
                  </a:cubicBezTo>
                  <a:cubicBezTo>
                    <a:pt x="89" y="51"/>
                    <a:pt x="89" y="44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2"/>
                    <a:pt x="85" y="41"/>
                    <a:pt x="84" y="44"/>
                  </a:cubicBezTo>
                  <a:cubicBezTo>
                    <a:pt x="84" y="46"/>
                    <a:pt x="84" y="49"/>
                    <a:pt x="84" y="52"/>
                  </a:cubicBezTo>
                  <a:cubicBezTo>
                    <a:pt x="85" y="55"/>
                    <a:pt x="87" y="61"/>
                    <a:pt x="87" y="64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1" y="82"/>
                    <a:pt x="90" y="84"/>
                    <a:pt x="91" y="86"/>
                  </a:cubicBezTo>
                  <a:cubicBezTo>
                    <a:pt x="91" y="90"/>
                    <a:pt x="92" y="90"/>
                    <a:pt x="94" y="90"/>
                  </a:cubicBezTo>
                  <a:cubicBezTo>
                    <a:pt x="91" y="93"/>
                    <a:pt x="94" y="90"/>
                    <a:pt x="92" y="93"/>
                  </a:cubicBezTo>
                  <a:cubicBezTo>
                    <a:pt x="92" y="93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6" y="100"/>
                    <a:pt x="95" y="111"/>
                    <a:pt x="99" y="122"/>
                  </a:cubicBezTo>
                  <a:cubicBezTo>
                    <a:pt x="100" y="124"/>
                    <a:pt x="99" y="122"/>
                    <a:pt x="100" y="125"/>
                  </a:cubicBezTo>
                  <a:cubicBezTo>
                    <a:pt x="100" y="128"/>
                    <a:pt x="101" y="132"/>
                    <a:pt x="103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5" y="138"/>
                    <a:pt x="105" y="138"/>
                    <a:pt x="108" y="140"/>
                  </a:cubicBezTo>
                  <a:cubicBezTo>
                    <a:pt x="104" y="155"/>
                    <a:pt x="111" y="160"/>
                    <a:pt x="112" y="162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08" y="173"/>
                    <a:pt x="109" y="189"/>
                    <a:pt x="110" y="193"/>
                  </a:cubicBezTo>
                  <a:cubicBezTo>
                    <a:pt x="109" y="198"/>
                    <a:pt x="109" y="198"/>
                    <a:pt x="109" y="198"/>
                  </a:cubicBezTo>
                  <a:cubicBezTo>
                    <a:pt x="108" y="196"/>
                    <a:pt x="109" y="196"/>
                    <a:pt x="107" y="197"/>
                  </a:cubicBezTo>
                  <a:cubicBezTo>
                    <a:pt x="107" y="196"/>
                    <a:pt x="107" y="194"/>
                    <a:pt x="107" y="194"/>
                  </a:cubicBezTo>
                  <a:cubicBezTo>
                    <a:pt x="107" y="187"/>
                    <a:pt x="110" y="190"/>
                    <a:pt x="107" y="173"/>
                  </a:cubicBezTo>
                  <a:cubicBezTo>
                    <a:pt x="106" y="170"/>
                    <a:pt x="106" y="165"/>
                    <a:pt x="106" y="162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98" y="126"/>
                    <a:pt x="92" y="137"/>
                    <a:pt x="95" y="148"/>
                  </a:cubicBezTo>
                  <a:cubicBezTo>
                    <a:pt x="95" y="148"/>
                    <a:pt x="100" y="158"/>
                    <a:pt x="98" y="171"/>
                  </a:cubicBezTo>
                  <a:cubicBezTo>
                    <a:pt x="98" y="170"/>
                    <a:pt x="98" y="171"/>
                    <a:pt x="97" y="168"/>
                  </a:cubicBezTo>
                  <a:cubicBezTo>
                    <a:pt x="97" y="167"/>
                    <a:pt x="97" y="166"/>
                    <a:pt x="97" y="165"/>
                  </a:cubicBezTo>
                  <a:cubicBezTo>
                    <a:pt x="96" y="161"/>
                    <a:pt x="96" y="161"/>
                    <a:pt x="95" y="158"/>
                  </a:cubicBezTo>
                  <a:cubicBezTo>
                    <a:pt x="94" y="154"/>
                    <a:pt x="92" y="151"/>
                    <a:pt x="92" y="147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7" y="145"/>
                    <a:pt x="86" y="142"/>
                  </a:cubicBezTo>
                  <a:cubicBezTo>
                    <a:pt x="89" y="143"/>
                    <a:pt x="88" y="143"/>
                    <a:pt x="90" y="144"/>
                  </a:cubicBezTo>
                  <a:cubicBezTo>
                    <a:pt x="91" y="129"/>
                    <a:pt x="89" y="132"/>
                    <a:pt x="89" y="12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5" y="104"/>
                    <a:pt x="87" y="112"/>
                    <a:pt x="86" y="107"/>
                  </a:cubicBezTo>
                  <a:cubicBezTo>
                    <a:pt x="85" y="105"/>
                    <a:pt x="86" y="102"/>
                    <a:pt x="85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3" y="95"/>
                    <a:pt x="83" y="93"/>
                  </a:cubicBezTo>
                  <a:cubicBezTo>
                    <a:pt x="81" y="94"/>
                    <a:pt x="82" y="94"/>
                    <a:pt x="81" y="92"/>
                  </a:cubicBezTo>
                  <a:cubicBezTo>
                    <a:pt x="80" y="90"/>
                    <a:pt x="79" y="72"/>
                    <a:pt x="73" y="61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2" y="52"/>
                    <a:pt x="71" y="45"/>
                    <a:pt x="71" y="41"/>
                  </a:cubicBezTo>
                  <a:cubicBezTo>
                    <a:pt x="70" y="36"/>
                    <a:pt x="70" y="38"/>
                    <a:pt x="69" y="37"/>
                  </a:cubicBezTo>
                  <a:cubicBezTo>
                    <a:pt x="65" y="41"/>
                    <a:pt x="69" y="46"/>
                    <a:pt x="68" y="52"/>
                  </a:cubicBezTo>
                  <a:cubicBezTo>
                    <a:pt x="66" y="56"/>
                    <a:pt x="68" y="53"/>
                    <a:pt x="65" y="54"/>
                  </a:cubicBezTo>
                  <a:cubicBezTo>
                    <a:pt x="65" y="53"/>
                    <a:pt x="65" y="52"/>
                    <a:pt x="64" y="51"/>
                  </a:cubicBezTo>
                  <a:cubicBezTo>
                    <a:pt x="63" y="47"/>
                    <a:pt x="62" y="50"/>
                    <a:pt x="63" y="44"/>
                  </a:cubicBezTo>
                  <a:cubicBezTo>
                    <a:pt x="60" y="46"/>
                    <a:pt x="62" y="45"/>
                    <a:pt x="59" y="46"/>
                  </a:cubicBezTo>
                  <a:cubicBezTo>
                    <a:pt x="59" y="42"/>
                    <a:pt x="60" y="43"/>
                    <a:pt x="63" y="41"/>
                  </a:cubicBezTo>
                  <a:cubicBezTo>
                    <a:pt x="63" y="40"/>
                    <a:pt x="63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59" y="33"/>
                    <a:pt x="59" y="31"/>
                    <a:pt x="58" y="26"/>
                  </a:cubicBezTo>
                  <a:cubicBezTo>
                    <a:pt x="59" y="25"/>
                    <a:pt x="59" y="26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0"/>
                    <a:pt x="63" y="15"/>
                    <a:pt x="63" y="13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6"/>
                  </a:cubicBezTo>
                  <a:lnTo>
                    <a:pt x="5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9" name="Freeform 14"/>
            <p:cNvSpPr>
              <a:spLocks noEditPoints="1"/>
            </p:cNvSpPr>
            <p:nvPr/>
          </p:nvSpPr>
          <p:spPr bwMode="auto">
            <a:xfrm>
              <a:off x="992" y="2671"/>
              <a:ext cx="160" cy="540"/>
            </a:xfrm>
            <a:custGeom>
              <a:avLst/>
              <a:gdLst>
                <a:gd name="T0" fmla="*/ 61 w 125"/>
                <a:gd name="T1" fmla="*/ 341 h 420"/>
                <a:gd name="T2" fmla="*/ 42 w 125"/>
                <a:gd name="T3" fmla="*/ 177 h 420"/>
                <a:gd name="T4" fmla="*/ 79 w 125"/>
                <a:gd name="T5" fmla="*/ 130 h 420"/>
                <a:gd name="T6" fmla="*/ 81 w 125"/>
                <a:gd name="T7" fmla="*/ 123 h 420"/>
                <a:gd name="T8" fmla="*/ 107 w 125"/>
                <a:gd name="T9" fmla="*/ 117 h 420"/>
                <a:gd name="T10" fmla="*/ 108 w 125"/>
                <a:gd name="T11" fmla="*/ 102 h 420"/>
                <a:gd name="T12" fmla="*/ 108 w 125"/>
                <a:gd name="T13" fmla="*/ 73 h 420"/>
                <a:gd name="T14" fmla="*/ 110 w 125"/>
                <a:gd name="T15" fmla="*/ 45 h 420"/>
                <a:gd name="T16" fmla="*/ 83 w 125"/>
                <a:gd name="T17" fmla="*/ 8 h 420"/>
                <a:gd name="T18" fmla="*/ 69 w 125"/>
                <a:gd name="T19" fmla="*/ 47 h 420"/>
                <a:gd name="T20" fmla="*/ 58 w 125"/>
                <a:gd name="T21" fmla="*/ 72 h 420"/>
                <a:gd name="T22" fmla="*/ 61 w 125"/>
                <a:gd name="T23" fmla="*/ 58 h 420"/>
                <a:gd name="T24" fmla="*/ 62 w 125"/>
                <a:gd name="T25" fmla="*/ 42 h 420"/>
                <a:gd name="T26" fmla="*/ 61 w 125"/>
                <a:gd name="T27" fmla="*/ 30 h 420"/>
                <a:gd name="T28" fmla="*/ 58 w 125"/>
                <a:gd name="T29" fmla="*/ 15 h 420"/>
                <a:gd name="T30" fmla="*/ 48 w 125"/>
                <a:gd name="T31" fmla="*/ 42 h 420"/>
                <a:gd name="T32" fmla="*/ 42 w 125"/>
                <a:gd name="T33" fmla="*/ 51 h 420"/>
                <a:gd name="T34" fmla="*/ 34 w 125"/>
                <a:gd name="T35" fmla="*/ 73 h 420"/>
                <a:gd name="T36" fmla="*/ 29 w 125"/>
                <a:gd name="T37" fmla="*/ 94 h 420"/>
                <a:gd name="T38" fmla="*/ 25 w 125"/>
                <a:gd name="T39" fmla="*/ 99 h 420"/>
                <a:gd name="T40" fmla="*/ 7 w 125"/>
                <a:gd name="T41" fmla="*/ 161 h 420"/>
                <a:gd name="T42" fmla="*/ 5 w 125"/>
                <a:gd name="T43" fmla="*/ 192 h 420"/>
                <a:gd name="T44" fmla="*/ 3 w 125"/>
                <a:gd name="T45" fmla="*/ 214 h 420"/>
                <a:gd name="T46" fmla="*/ 2 w 125"/>
                <a:gd name="T47" fmla="*/ 230 h 420"/>
                <a:gd name="T48" fmla="*/ 4 w 125"/>
                <a:gd name="T49" fmla="*/ 240 h 420"/>
                <a:gd name="T50" fmla="*/ 9 w 125"/>
                <a:gd name="T51" fmla="*/ 245 h 420"/>
                <a:gd name="T52" fmla="*/ 9 w 125"/>
                <a:gd name="T53" fmla="*/ 271 h 420"/>
                <a:gd name="T54" fmla="*/ 7 w 125"/>
                <a:gd name="T55" fmla="*/ 324 h 420"/>
                <a:gd name="T56" fmla="*/ 12 w 125"/>
                <a:gd name="T57" fmla="*/ 363 h 420"/>
                <a:gd name="T58" fmla="*/ 11 w 125"/>
                <a:gd name="T59" fmla="*/ 396 h 420"/>
                <a:gd name="T60" fmla="*/ 23 w 125"/>
                <a:gd name="T61" fmla="*/ 420 h 420"/>
                <a:gd name="T62" fmla="*/ 31 w 125"/>
                <a:gd name="T63" fmla="*/ 400 h 420"/>
                <a:gd name="T64" fmla="*/ 44 w 125"/>
                <a:gd name="T65" fmla="*/ 370 h 420"/>
                <a:gd name="T66" fmla="*/ 49 w 125"/>
                <a:gd name="T67" fmla="*/ 361 h 420"/>
                <a:gd name="T68" fmla="*/ 43 w 125"/>
                <a:gd name="T69" fmla="*/ 407 h 420"/>
                <a:gd name="T70" fmla="*/ 46 w 125"/>
                <a:gd name="T71" fmla="*/ 394 h 420"/>
                <a:gd name="T72" fmla="*/ 53 w 125"/>
                <a:gd name="T73" fmla="*/ 373 h 420"/>
                <a:gd name="T74" fmla="*/ 59 w 125"/>
                <a:gd name="T75" fmla="*/ 383 h 420"/>
                <a:gd name="T76" fmla="*/ 74 w 125"/>
                <a:gd name="T77" fmla="*/ 327 h 420"/>
                <a:gd name="T78" fmla="*/ 83 w 125"/>
                <a:gd name="T79" fmla="*/ 297 h 420"/>
                <a:gd name="T80" fmla="*/ 92 w 125"/>
                <a:gd name="T81" fmla="*/ 252 h 420"/>
                <a:gd name="T82" fmla="*/ 96 w 125"/>
                <a:gd name="T83" fmla="*/ 236 h 420"/>
                <a:gd name="T84" fmla="*/ 109 w 125"/>
                <a:gd name="T85" fmla="*/ 149 h 420"/>
                <a:gd name="T86" fmla="*/ 110 w 125"/>
                <a:gd name="T87" fmla="*/ 127 h 420"/>
                <a:gd name="T88" fmla="*/ 109 w 125"/>
                <a:gd name="T89" fmla="*/ 114 h 420"/>
                <a:gd name="T90" fmla="*/ 114 w 125"/>
                <a:gd name="T91" fmla="*/ 93 h 420"/>
                <a:gd name="T92" fmla="*/ 112 w 125"/>
                <a:gd name="T93" fmla="*/ 79 h 420"/>
                <a:gd name="T94" fmla="*/ 121 w 125"/>
                <a:gd name="T95" fmla="*/ 9 h 420"/>
                <a:gd name="T96" fmla="*/ 115 w 125"/>
                <a:gd name="T97" fmla="*/ 37 h 420"/>
                <a:gd name="T98" fmla="*/ 109 w 125"/>
                <a:gd name="T99" fmla="*/ 11 h 420"/>
                <a:gd name="T100" fmla="*/ 103 w 125"/>
                <a:gd name="T101" fmla="*/ 27 h 420"/>
                <a:gd name="T102" fmla="*/ 90 w 125"/>
                <a:gd name="T103" fmla="*/ 88 h 420"/>
                <a:gd name="T104" fmla="*/ 86 w 125"/>
                <a:gd name="T105" fmla="*/ 97 h 420"/>
                <a:gd name="T106" fmla="*/ 93 w 125"/>
                <a:gd name="T107" fmla="*/ 51 h 420"/>
                <a:gd name="T108" fmla="*/ 90 w 125"/>
                <a:gd name="T109" fmla="*/ 17 h 420"/>
                <a:gd name="T110" fmla="*/ 88 w 125"/>
                <a:gd name="T11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5" h="420">
                  <a:moveTo>
                    <a:pt x="46" y="347"/>
                  </a:moveTo>
                  <a:cubicBezTo>
                    <a:pt x="48" y="352"/>
                    <a:pt x="47" y="349"/>
                    <a:pt x="46" y="349"/>
                  </a:cubicBezTo>
                  <a:lnTo>
                    <a:pt x="46" y="347"/>
                  </a:lnTo>
                  <a:close/>
                  <a:moveTo>
                    <a:pt x="61" y="341"/>
                  </a:moveTo>
                  <a:cubicBezTo>
                    <a:pt x="61" y="340"/>
                    <a:pt x="62" y="339"/>
                    <a:pt x="62" y="341"/>
                  </a:cubicBezTo>
                  <a:cubicBezTo>
                    <a:pt x="61" y="343"/>
                    <a:pt x="61" y="341"/>
                    <a:pt x="61" y="341"/>
                  </a:cubicBezTo>
                  <a:close/>
                  <a:moveTo>
                    <a:pt x="43" y="175"/>
                  </a:moveTo>
                  <a:cubicBezTo>
                    <a:pt x="43" y="178"/>
                    <a:pt x="42" y="177"/>
                    <a:pt x="42" y="177"/>
                  </a:cubicBezTo>
                  <a:cubicBezTo>
                    <a:pt x="41" y="174"/>
                    <a:pt x="42" y="174"/>
                    <a:pt x="42" y="173"/>
                  </a:cubicBezTo>
                  <a:cubicBezTo>
                    <a:pt x="43" y="174"/>
                    <a:pt x="43" y="173"/>
                    <a:pt x="43" y="175"/>
                  </a:cubicBezTo>
                  <a:close/>
                  <a:moveTo>
                    <a:pt x="80" y="131"/>
                  </a:moveTo>
                  <a:cubicBezTo>
                    <a:pt x="77" y="129"/>
                    <a:pt x="80" y="135"/>
                    <a:pt x="79" y="130"/>
                  </a:cubicBezTo>
                  <a:cubicBezTo>
                    <a:pt x="78" y="125"/>
                    <a:pt x="79" y="130"/>
                    <a:pt x="80" y="128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35"/>
                    <a:pt x="81" y="129"/>
                    <a:pt x="80" y="131"/>
                  </a:cubicBezTo>
                  <a:close/>
                  <a:moveTo>
                    <a:pt x="81" y="123"/>
                  </a:moveTo>
                  <a:cubicBezTo>
                    <a:pt x="80" y="125"/>
                    <a:pt x="80" y="125"/>
                    <a:pt x="80" y="125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1" y="123"/>
                    <a:pt x="81" y="121"/>
                    <a:pt x="81" y="123"/>
                  </a:cubicBezTo>
                  <a:close/>
                  <a:moveTo>
                    <a:pt x="107" y="117"/>
                  </a:moveTo>
                  <a:cubicBezTo>
                    <a:pt x="106" y="120"/>
                    <a:pt x="108" y="117"/>
                    <a:pt x="105" y="120"/>
                  </a:cubicBezTo>
                  <a:cubicBezTo>
                    <a:pt x="105" y="115"/>
                    <a:pt x="103" y="117"/>
                    <a:pt x="107" y="117"/>
                  </a:cubicBezTo>
                  <a:close/>
                  <a:moveTo>
                    <a:pt x="106" y="97"/>
                  </a:moveTo>
                  <a:cubicBezTo>
                    <a:pt x="108" y="99"/>
                    <a:pt x="107" y="98"/>
                    <a:pt x="108" y="102"/>
                  </a:cubicBezTo>
                  <a:cubicBezTo>
                    <a:pt x="104" y="102"/>
                    <a:pt x="103" y="101"/>
                    <a:pt x="106" y="97"/>
                  </a:cubicBezTo>
                  <a:close/>
                  <a:moveTo>
                    <a:pt x="108" y="73"/>
                  </a:moveTo>
                  <a:cubicBezTo>
                    <a:pt x="108" y="72"/>
                    <a:pt x="107" y="72"/>
                    <a:pt x="108" y="71"/>
                  </a:cubicBezTo>
                  <a:cubicBezTo>
                    <a:pt x="111" y="76"/>
                    <a:pt x="108" y="72"/>
                    <a:pt x="108" y="73"/>
                  </a:cubicBezTo>
                  <a:close/>
                  <a:moveTo>
                    <a:pt x="114" y="40"/>
                  </a:moveTo>
                  <a:cubicBezTo>
                    <a:pt x="114" y="40"/>
                    <a:pt x="114" y="40"/>
                    <a:pt x="114" y="41"/>
                  </a:cubicBezTo>
                  <a:cubicBezTo>
                    <a:pt x="117" y="43"/>
                    <a:pt x="116" y="42"/>
                    <a:pt x="115" y="45"/>
                  </a:cubicBezTo>
                  <a:cubicBezTo>
                    <a:pt x="114" y="45"/>
                    <a:pt x="113" y="45"/>
                    <a:pt x="110" y="45"/>
                  </a:cubicBezTo>
                  <a:lnTo>
                    <a:pt x="114" y="40"/>
                  </a:lnTo>
                  <a:close/>
                  <a:moveTo>
                    <a:pt x="84" y="3"/>
                  </a:moveTo>
                  <a:cubicBezTo>
                    <a:pt x="79" y="0"/>
                    <a:pt x="88" y="4"/>
                    <a:pt x="83" y="2"/>
                  </a:cubicBezTo>
                  <a:cubicBezTo>
                    <a:pt x="82" y="5"/>
                    <a:pt x="82" y="4"/>
                    <a:pt x="83" y="8"/>
                  </a:cubicBezTo>
                  <a:cubicBezTo>
                    <a:pt x="78" y="9"/>
                    <a:pt x="77" y="16"/>
                    <a:pt x="76" y="21"/>
                  </a:cubicBezTo>
                  <a:cubicBezTo>
                    <a:pt x="75" y="24"/>
                    <a:pt x="74" y="26"/>
                    <a:pt x="73" y="29"/>
                  </a:cubicBezTo>
                  <a:cubicBezTo>
                    <a:pt x="72" y="34"/>
                    <a:pt x="72" y="33"/>
                    <a:pt x="69" y="34"/>
                  </a:cubicBezTo>
                  <a:cubicBezTo>
                    <a:pt x="69" y="40"/>
                    <a:pt x="71" y="41"/>
                    <a:pt x="69" y="47"/>
                  </a:cubicBezTo>
                  <a:cubicBezTo>
                    <a:pt x="67" y="52"/>
                    <a:pt x="68" y="54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4" y="66"/>
                    <a:pt x="64" y="73"/>
                    <a:pt x="60" y="75"/>
                  </a:cubicBezTo>
                  <a:cubicBezTo>
                    <a:pt x="60" y="75"/>
                    <a:pt x="58" y="75"/>
                    <a:pt x="58" y="72"/>
                  </a:cubicBezTo>
                  <a:cubicBezTo>
                    <a:pt x="58" y="69"/>
                    <a:pt x="58" y="70"/>
                    <a:pt x="59" y="68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3"/>
                    <a:pt x="60" y="63"/>
                    <a:pt x="60" y="61"/>
                  </a:cubicBezTo>
                  <a:cubicBezTo>
                    <a:pt x="61" y="59"/>
                    <a:pt x="61" y="62"/>
                    <a:pt x="61" y="58"/>
                  </a:cubicBezTo>
                  <a:cubicBezTo>
                    <a:pt x="61" y="53"/>
                    <a:pt x="61" y="52"/>
                    <a:pt x="62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5" y="38"/>
                    <a:pt x="61" y="40"/>
                    <a:pt x="64" y="36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4" y="32"/>
                    <a:pt x="64" y="32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4" y="26"/>
                    <a:pt x="62" y="30"/>
                    <a:pt x="63" y="25"/>
                  </a:cubicBezTo>
                  <a:cubicBezTo>
                    <a:pt x="58" y="26"/>
                    <a:pt x="62" y="28"/>
                    <a:pt x="58" y="28"/>
                  </a:cubicBezTo>
                  <a:cubicBezTo>
                    <a:pt x="57" y="22"/>
                    <a:pt x="57" y="24"/>
                    <a:pt x="60" y="22"/>
                  </a:cubicBezTo>
                  <a:cubicBezTo>
                    <a:pt x="59" y="19"/>
                    <a:pt x="59" y="18"/>
                    <a:pt x="58" y="15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5" y="19"/>
                    <a:pt x="54" y="2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8" y="35"/>
                    <a:pt x="47" y="37"/>
                    <a:pt x="48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51"/>
                    <a:pt x="42" y="51"/>
                  </a:cubicBezTo>
                  <a:cubicBezTo>
                    <a:pt x="39" y="57"/>
                    <a:pt x="39" y="49"/>
                    <a:pt x="40" y="63"/>
                  </a:cubicBezTo>
                  <a:cubicBezTo>
                    <a:pt x="39" y="64"/>
                    <a:pt x="39" y="64"/>
                    <a:pt x="38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3" y="74"/>
                    <a:pt x="33" y="73"/>
                    <a:pt x="33" y="75"/>
                  </a:cubicBezTo>
                  <a:cubicBezTo>
                    <a:pt x="33" y="79"/>
                    <a:pt x="34" y="78"/>
                    <a:pt x="35" y="81"/>
                  </a:cubicBezTo>
                  <a:cubicBezTo>
                    <a:pt x="32" y="83"/>
                    <a:pt x="32" y="82"/>
                    <a:pt x="29" y="85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9"/>
                    <a:pt x="30" y="103"/>
                    <a:pt x="26" y="104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5" y="101"/>
                  </a:cubicBezTo>
                  <a:cubicBezTo>
                    <a:pt x="25" y="99"/>
                    <a:pt x="25" y="100"/>
                    <a:pt x="25" y="9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8" y="115"/>
                    <a:pt x="16" y="116"/>
                    <a:pt x="14" y="126"/>
                  </a:cubicBezTo>
                  <a:cubicBezTo>
                    <a:pt x="13" y="131"/>
                    <a:pt x="12" y="130"/>
                    <a:pt x="12" y="134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5" y="171"/>
                    <a:pt x="5" y="169"/>
                    <a:pt x="6" y="178"/>
                  </a:cubicBezTo>
                  <a:cubicBezTo>
                    <a:pt x="4" y="180"/>
                    <a:pt x="5" y="179"/>
                    <a:pt x="3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6"/>
                    <a:pt x="7" y="189"/>
                    <a:pt x="5" y="192"/>
                  </a:cubicBezTo>
                  <a:cubicBezTo>
                    <a:pt x="5" y="193"/>
                    <a:pt x="4" y="194"/>
                    <a:pt x="4" y="196"/>
                  </a:cubicBezTo>
                  <a:cubicBezTo>
                    <a:pt x="1" y="203"/>
                    <a:pt x="4" y="200"/>
                    <a:pt x="4" y="207"/>
                  </a:cubicBezTo>
                  <a:cubicBezTo>
                    <a:pt x="4" y="210"/>
                    <a:pt x="3" y="208"/>
                    <a:pt x="3" y="211"/>
                  </a:cubicBezTo>
                  <a:cubicBezTo>
                    <a:pt x="3" y="212"/>
                    <a:pt x="4" y="212"/>
                    <a:pt x="3" y="214"/>
                  </a:cubicBezTo>
                  <a:cubicBezTo>
                    <a:pt x="3" y="218"/>
                    <a:pt x="1" y="218"/>
                    <a:pt x="1" y="221"/>
                  </a:cubicBezTo>
                  <a:cubicBezTo>
                    <a:pt x="0" y="225"/>
                    <a:pt x="2" y="219"/>
                    <a:pt x="1" y="224"/>
                  </a:cubicBezTo>
                  <a:cubicBezTo>
                    <a:pt x="1" y="225"/>
                    <a:pt x="0" y="226"/>
                    <a:pt x="0" y="227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32"/>
                    <a:pt x="1" y="235"/>
                    <a:pt x="0" y="237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4" y="239"/>
                    <a:pt x="4" y="240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7" y="239"/>
                    <a:pt x="6" y="237"/>
                    <a:pt x="10" y="238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9" y="244"/>
                    <a:pt x="9" y="245"/>
                    <a:pt x="9" y="246"/>
                  </a:cubicBezTo>
                  <a:cubicBezTo>
                    <a:pt x="11" y="248"/>
                    <a:pt x="9" y="246"/>
                    <a:pt x="11" y="248"/>
                  </a:cubicBezTo>
                  <a:cubicBezTo>
                    <a:pt x="11" y="250"/>
                    <a:pt x="9" y="257"/>
                    <a:pt x="9" y="26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9" y="273"/>
                    <a:pt x="9" y="275"/>
                    <a:pt x="8" y="276"/>
                  </a:cubicBezTo>
                  <a:cubicBezTo>
                    <a:pt x="6" y="305"/>
                    <a:pt x="6" y="305"/>
                    <a:pt x="6" y="305"/>
                  </a:cubicBezTo>
                  <a:cubicBezTo>
                    <a:pt x="6" y="307"/>
                    <a:pt x="7" y="310"/>
                    <a:pt x="7" y="311"/>
                  </a:cubicBezTo>
                  <a:cubicBezTo>
                    <a:pt x="7" y="316"/>
                    <a:pt x="6" y="318"/>
                    <a:pt x="7" y="324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8"/>
                    <a:pt x="4" y="333"/>
                    <a:pt x="4" y="339"/>
                  </a:cubicBezTo>
                  <a:cubicBezTo>
                    <a:pt x="4" y="343"/>
                    <a:pt x="6" y="349"/>
                    <a:pt x="6" y="355"/>
                  </a:cubicBezTo>
                  <a:cubicBezTo>
                    <a:pt x="8" y="357"/>
                    <a:pt x="11" y="360"/>
                    <a:pt x="12" y="363"/>
                  </a:cubicBezTo>
                  <a:cubicBezTo>
                    <a:pt x="13" y="369"/>
                    <a:pt x="12" y="380"/>
                    <a:pt x="12" y="383"/>
                  </a:cubicBezTo>
                  <a:cubicBezTo>
                    <a:pt x="12" y="383"/>
                    <a:pt x="12" y="384"/>
                    <a:pt x="12" y="384"/>
                  </a:cubicBezTo>
                  <a:cubicBezTo>
                    <a:pt x="12" y="384"/>
                    <a:pt x="12" y="385"/>
                    <a:pt x="12" y="385"/>
                  </a:cubicBezTo>
                  <a:cubicBezTo>
                    <a:pt x="12" y="389"/>
                    <a:pt x="14" y="393"/>
                    <a:pt x="11" y="396"/>
                  </a:cubicBezTo>
                  <a:cubicBezTo>
                    <a:pt x="12" y="399"/>
                    <a:pt x="13" y="401"/>
                    <a:pt x="13" y="405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18" y="410"/>
                    <a:pt x="15" y="413"/>
                    <a:pt x="18" y="415"/>
                  </a:cubicBezTo>
                  <a:cubicBezTo>
                    <a:pt x="23" y="420"/>
                    <a:pt x="23" y="420"/>
                    <a:pt x="23" y="420"/>
                  </a:cubicBezTo>
                  <a:cubicBezTo>
                    <a:pt x="26" y="419"/>
                    <a:pt x="24" y="420"/>
                    <a:pt x="25" y="419"/>
                  </a:cubicBezTo>
                  <a:cubicBezTo>
                    <a:pt x="27" y="418"/>
                    <a:pt x="27" y="418"/>
                    <a:pt x="27" y="418"/>
                  </a:cubicBezTo>
                  <a:cubicBezTo>
                    <a:pt x="29" y="416"/>
                    <a:pt x="27" y="417"/>
                    <a:pt x="30" y="417"/>
                  </a:cubicBezTo>
                  <a:cubicBezTo>
                    <a:pt x="29" y="412"/>
                    <a:pt x="29" y="406"/>
                    <a:pt x="31" y="400"/>
                  </a:cubicBezTo>
                  <a:cubicBezTo>
                    <a:pt x="34" y="394"/>
                    <a:pt x="33" y="392"/>
                    <a:pt x="35" y="386"/>
                  </a:cubicBezTo>
                  <a:cubicBezTo>
                    <a:pt x="37" y="381"/>
                    <a:pt x="38" y="384"/>
                    <a:pt x="39" y="378"/>
                  </a:cubicBezTo>
                  <a:cubicBezTo>
                    <a:pt x="40" y="379"/>
                    <a:pt x="37" y="379"/>
                    <a:pt x="40" y="378"/>
                  </a:cubicBezTo>
                  <a:cubicBezTo>
                    <a:pt x="43" y="378"/>
                    <a:pt x="44" y="373"/>
                    <a:pt x="44" y="370"/>
                  </a:cubicBezTo>
                  <a:cubicBezTo>
                    <a:pt x="45" y="367"/>
                    <a:pt x="46" y="366"/>
                    <a:pt x="46" y="362"/>
                  </a:cubicBezTo>
                  <a:cubicBezTo>
                    <a:pt x="46" y="360"/>
                    <a:pt x="46" y="358"/>
                    <a:pt x="47" y="355"/>
                  </a:cubicBezTo>
                  <a:cubicBezTo>
                    <a:pt x="46" y="359"/>
                    <a:pt x="46" y="359"/>
                    <a:pt x="46" y="359"/>
                  </a:cubicBezTo>
                  <a:cubicBezTo>
                    <a:pt x="50" y="360"/>
                    <a:pt x="48" y="358"/>
                    <a:pt x="49" y="361"/>
                  </a:cubicBezTo>
                  <a:cubicBezTo>
                    <a:pt x="47" y="367"/>
                    <a:pt x="47" y="367"/>
                    <a:pt x="47" y="367"/>
                  </a:cubicBezTo>
                  <a:cubicBezTo>
                    <a:pt x="45" y="377"/>
                    <a:pt x="42" y="387"/>
                    <a:pt x="41" y="397"/>
                  </a:cubicBezTo>
                  <a:cubicBezTo>
                    <a:pt x="41" y="400"/>
                    <a:pt x="42" y="403"/>
                    <a:pt x="43" y="405"/>
                  </a:cubicBezTo>
                  <a:cubicBezTo>
                    <a:pt x="43" y="407"/>
                    <a:pt x="42" y="405"/>
                    <a:pt x="43" y="407"/>
                  </a:cubicBezTo>
                  <a:cubicBezTo>
                    <a:pt x="43" y="407"/>
                    <a:pt x="44" y="406"/>
                    <a:pt x="44" y="406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6" y="403"/>
                    <a:pt x="45" y="401"/>
                    <a:pt x="44" y="399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51" y="393"/>
                    <a:pt x="51" y="395"/>
                    <a:pt x="51" y="388"/>
                  </a:cubicBezTo>
                  <a:cubicBezTo>
                    <a:pt x="51" y="383"/>
                    <a:pt x="51" y="382"/>
                    <a:pt x="54" y="380"/>
                  </a:cubicBezTo>
                  <a:cubicBezTo>
                    <a:pt x="53" y="378"/>
                    <a:pt x="53" y="378"/>
                    <a:pt x="52" y="377"/>
                  </a:cubicBezTo>
                  <a:cubicBezTo>
                    <a:pt x="53" y="372"/>
                    <a:pt x="53" y="377"/>
                    <a:pt x="53" y="373"/>
                  </a:cubicBezTo>
                  <a:cubicBezTo>
                    <a:pt x="53" y="371"/>
                    <a:pt x="52" y="368"/>
                    <a:pt x="54" y="363"/>
                  </a:cubicBezTo>
                  <a:cubicBezTo>
                    <a:pt x="56" y="364"/>
                    <a:pt x="56" y="364"/>
                    <a:pt x="58" y="365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58" y="378"/>
                    <a:pt x="59" y="377"/>
                    <a:pt x="60" y="372"/>
                  </a:cubicBezTo>
                  <a:cubicBezTo>
                    <a:pt x="63" y="362"/>
                    <a:pt x="63" y="362"/>
                    <a:pt x="63" y="362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74" y="327"/>
                    <a:pt x="74" y="327"/>
                    <a:pt x="74" y="327"/>
                  </a:cubicBezTo>
                  <a:cubicBezTo>
                    <a:pt x="75" y="323"/>
                    <a:pt x="77" y="319"/>
                    <a:pt x="78" y="315"/>
                  </a:cubicBezTo>
                  <a:cubicBezTo>
                    <a:pt x="78" y="309"/>
                    <a:pt x="76" y="311"/>
                    <a:pt x="77" y="306"/>
                  </a:cubicBezTo>
                  <a:cubicBezTo>
                    <a:pt x="80" y="305"/>
                    <a:pt x="80" y="305"/>
                    <a:pt x="80" y="305"/>
                  </a:cubicBezTo>
                  <a:cubicBezTo>
                    <a:pt x="82" y="300"/>
                    <a:pt x="82" y="300"/>
                    <a:pt x="83" y="297"/>
                  </a:cubicBezTo>
                  <a:cubicBezTo>
                    <a:pt x="83" y="295"/>
                    <a:pt x="83" y="292"/>
                    <a:pt x="84" y="289"/>
                  </a:cubicBezTo>
                  <a:cubicBezTo>
                    <a:pt x="85" y="286"/>
                    <a:pt x="86" y="286"/>
                    <a:pt x="86" y="283"/>
                  </a:cubicBezTo>
                  <a:cubicBezTo>
                    <a:pt x="88" y="279"/>
                    <a:pt x="88" y="270"/>
                    <a:pt x="91" y="257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3" y="248"/>
                    <a:pt x="93" y="247"/>
                    <a:pt x="93" y="243"/>
                  </a:cubicBezTo>
                  <a:cubicBezTo>
                    <a:pt x="95" y="241"/>
                    <a:pt x="95" y="241"/>
                    <a:pt x="95" y="241"/>
                  </a:cubicBezTo>
                  <a:cubicBezTo>
                    <a:pt x="94" y="239"/>
                    <a:pt x="95" y="239"/>
                    <a:pt x="94" y="238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21"/>
                    <a:pt x="101" y="204"/>
                    <a:pt x="101" y="19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5" y="181"/>
                    <a:pt x="104" y="182"/>
                    <a:pt x="105" y="17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6"/>
                    <a:pt x="111" y="144"/>
                    <a:pt x="111" y="142"/>
                  </a:cubicBezTo>
                  <a:cubicBezTo>
                    <a:pt x="112" y="140"/>
                    <a:pt x="111" y="137"/>
                    <a:pt x="111" y="134"/>
                  </a:cubicBezTo>
                  <a:cubicBezTo>
                    <a:pt x="110" y="129"/>
                    <a:pt x="111" y="132"/>
                    <a:pt x="109" y="128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6"/>
                    <a:pt x="111" y="125"/>
                    <a:pt x="110" y="123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9" y="120"/>
                    <a:pt x="110" y="119"/>
                    <a:pt x="109" y="115"/>
                  </a:cubicBezTo>
                  <a:cubicBezTo>
                    <a:pt x="109" y="115"/>
                    <a:pt x="109" y="114"/>
                    <a:pt x="109" y="114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07"/>
                    <a:pt x="113" y="106"/>
                    <a:pt x="114" y="103"/>
                  </a:cubicBezTo>
                  <a:cubicBezTo>
                    <a:pt x="112" y="99"/>
                    <a:pt x="113" y="98"/>
                    <a:pt x="114" y="93"/>
                  </a:cubicBezTo>
                  <a:cubicBezTo>
                    <a:pt x="109" y="93"/>
                    <a:pt x="110" y="94"/>
                    <a:pt x="110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6"/>
                    <a:pt x="114" y="86"/>
                    <a:pt x="115" y="8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7" y="72"/>
                    <a:pt x="117" y="61"/>
                    <a:pt x="117" y="61"/>
                  </a:cubicBezTo>
                  <a:cubicBezTo>
                    <a:pt x="120" y="51"/>
                    <a:pt x="119" y="54"/>
                    <a:pt x="120" y="42"/>
                  </a:cubicBezTo>
                  <a:cubicBezTo>
                    <a:pt x="125" y="38"/>
                    <a:pt x="125" y="16"/>
                    <a:pt x="121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5"/>
                    <a:pt x="118" y="10"/>
                    <a:pt x="119" y="13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6"/>
                    <a:pt x="116" y="36"/>
                    <a:pt x="115" y="37"/>
                  </a:cubicBezTo>
                  <a:cubicBezTo>
                    <a:pt x="113" y="35"/>
                    <a:pt x="112" y="34"/>
                    <a:pt x="111" y="31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28"/>
                    <a:pt x="113" y="26"/>
                    <a:pt x="112" y="25"/>
                  </a:cubicBezTo>
                  <a:cubicBezTo>
                    <a:pt x="106" y="20"/>
                    <a:pt x="116" y="1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3"/>
                    <a:pt x="106" y="15"/>
                    <a:pt x="105" y="21"/>
                  </a:cubicBezTo>
                  <a:cubicBezTo>
                    <a:pt x="105" y="25"/>
                    <a:pt x="103" y="24"/>
                    <a:pt x="103" y="27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7"/>
                    <a:pt x="97" y="88"/>
                    <a:pt x="95" y="89"/>
                  </a:cubicBezTo>
                  <a:cubicBezTo>
                    <a:pt x="92" y="85"/>
                    <a:pt x="93" y="88"/>
                    <a:pt x="93" y="81"/>
                  </a:cubicBezTo>
                  <a:cubicBezTo>
                    <a:pt x="90" y="83"/>
                    <a:pt x="90" y="84"/>
                    <a:pt x="90" y="88"/>
                  </a:cubicBezTo>
                  <a:cubicBezTo>
                    <a:pt x="89" y="91"/>
                    <a:pt x="88" y="93"/>
                    <a:pt x="88" y="96"/>
                  </a:cubicBezTo>
                  <a:cubicBezTo>
                    <a:pt x="87" y="100"/>
                    <a:pt x="87" y="102"/>
                    <a:pt x="86" y="106"/>
                  </a:cubicBezTo>
                  <a:cubicBezTo>
                    <a:pt x="85" y="111"/>
                    <a:pt x="85" y="112"/>
                    <a:pt x="83" y="114"/>
                  </a:cubicBezTo>
                  <a:cubicBezTo>
                    <a:pt x="84" y="109"/>
                    <a:pt x="85" y="100"/>
                    <a:pt x="86" y="97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1"/>
                    <a:pt x="88" y="80"/>
                    <a:pt x="87" y="80"/>
                  </a:cubicBezTo>
                  <a:cubicBezTo>
                    <a:pt x="92" y="70"/>
                    <a:pt x="90" y="74"/>
                    <a:pt x="92" y="63"/>
                  </a:cubicBezTo>
                  <a:cubicBezTo>
                    <a:pt x="93" y="58"/>
                    <a:pt x="92" y="56"/>
                    <a:pt x="93" y="51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3"/>
                    <a:pt x="95" y="37"/>
                    <a:pt x="94" y="34"/>
                  </a:cubicBezTo>
                  <a:cubicBezTo>
                    <a:pt x="92" y="29"/>
                    <a:pt x="94" y="23"/>
                    <a:pt x="94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7"/>
                    <a:pt x="88" y="10"/>
                    <a:pt x="90" y="6"/>
                  </a:cubicBezTo>
                  <a:cubicBezTo>
                    <a:pt x="88" y="7"/>
                    <a:pt x="89" y="7"/>
                    <a:pt x="86" y="7"/>
                  </a:cubicBezTo>
                  <a:cubicBezTo>
                    <a:pt x="87" y="5"/>
                    <a:pt x="87" y="6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6" y="3"/>
                    <a:pt x="86" y="3"/>
                    <a:pt x="86" y="2"/>
                  </a:cubicBezTo>
                  <a:lnTo>
                    <a:pt x="8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0" name="Freeform 15"/>
            <p:cNvSpPr>
              <a:spLocks noEditPoints="1"/>
            </p:cNvSpPr>
            <p:nvPr/>
          </p:nvSpPr>
          <p:spPr bwMode="auto">
            <a:xfrm>
              <a:off x="1649" y="2710"/>
              <a:ext cx="163" cy="525"/>
            </a:xfrm>
            <a:custGeom>
              <a:avLst/>
              <a:gdLst>
                <a:gd name="T0" fmla="*/ 72 w 127"/>
                <a:gd name="T1" fmla="*/ 318 h 409"/>
                <a:gd name="T2" fmla="*/ 50 w 127"/>
                <a:gd name="T3" fmla="*/ 307 h 409"/>
                <a:gd name="T4" fmla="*/ 44 w 127"/>
                <a:gd name="T5" fmla="*/ 278 h 409"/>
                <a:gd name="T6" fmla="*/ 105 w 127"/>
                <a:gd name="T7" fmla="*/ 265 h 409"/>
                <a:gd name="T8" fmla="*/ 119 w 127"/>
                <a:gd name="T9" fmla="*/ 241 h 409"/>
                <a:gd name="T10" fmla="*/ 69 w 127"/>
                <a:gd name="T11" fmla="*/ 62 h 409"/>
                <a:gd name="T12" fmla="*/ 67 w 127"/>
                <a:gd name="T13" fmla="*/ 57 h 409"/>
                <a:gd name="T14" fmla="*/ 59 w 127"/>
                <a:gd name="T15" fmla="*/ 16 h 409"/>
                <a:gd name="T16" fmla="*/ 55 w 127"/>
                <a:gd name="T17" fmla="*/ 39 h 409"/>
                <a:gd name="T18" fmla="*/ 55 w 127"/>
                <a:gd name="T19" fmla="*/ 75 h 409"/>
                <a:gd name="T20" fmla="*/ 47 w 127"/>
                <a:gd name="T21" fmla="*/ 49 h 409"/>
                <a:gd name="T22" fmla="*/ 39 w 127"/>
                <a:gd name="T23" fmla="*/ 10 h 409"/>
                <a:gd name="T24" fmla="*/ 26 w 127"/>
                <a:gd name="T25" fmla="*/ 19 h 409"/>
                <a:gd name="T26" fmla="*/ 23 w 127"/>
                <a:gd name="T27" fmla="*/ 47 h 409"/>
                <a:gd name="T28" fmla="*/ 14 w 127"/>
                <a:gd name="T29" fmla="*/ 38 h 409"/>
                <a:gd name="T30" fmla="*/ 11 w 127"/>
                <a:gd name="T31" fmla="*/ 51 h 409"/>
                <a:gd name="T32" fmla="*/ 9 w 127"/>
                <a:gd name="T33" fmla="*/ 52 h 409"/>
                <a:gd name="T34" fmla="*/ 5 w 127"/>
                <a:gd name="T35" fmla="*/ 66 h 409"/>
                <a:gd name="T36" fmla="*/ 1 w 127"/>
                <a:gd name="T37" fmla="*/ 152 h 409"/>
                <a:gd name="T38" fmla="*/ 4 w 127"/>
                <a:gd name="T39" fmla="*/ 162 h 409"/>
                <a:gd name="T40" fmla="*/ 7 w 127"/>
                <a:gd name="T41" fmla="*/ 206 h 409"/>
                <a:gd name="T42" fmla="*/ 8 w 127"/>
                <a:gd name="T43" fmla="*/ 228 h 409"/>
                <a:gd name="T44" fmla="*/ 15 w 127"/>
                <a:gd name="T45" fmla="*/ 228 h 409"/>
                <a:gd name="T46" fmla="*/ 21 w 127"/>
                <a:gd name="T47" fmla="*/ 243 h 409"/>
                <a:gd name="T48" fmla="*/ 25 w 127"/>
                <a:gd name="T49" fmla="*/ 260 h 409"/>
                <a:gd name="T50" fmla="*/ 35 w 127"/>
                <a:gd name="T51" fmla="*/ 295 h 409"/>
                <a:gd name="T52" fmla="*/ 37 w 127"/>
                <a:gd name="T53" fmla="*/ 307 h 409"/>
                <a:gd name="T54" fmla="*/ 50 w 127"/>
                <a:gd name="T55" fmla="*/ 311 h 409"/>
                <a:gd name="T56" fmla="*/ 58 w 127"/>
                <a:gd name="T57" fmla="*/ 324 h 409"/>
                <a:gd name="T58" fmla="*/ 64 w 127"/>
                <a:gd name="T59" fmla="*/ 345 h 409"/>
                <a:gd name="T60" fmla="*/ 70 w 127"/>
                <a:gd name="T61" fmla="*/ 347 h 409"/>
                <a:gd name="T62" fmla="*/ 74 w 127"/>
                <a:gd name="T63" fmla="*/ 343 h 409"/>
                <a:gd name="T64" fmla="*/ 77 w 127"/>
                <a:gd name="T65" fmla="*/ 362 h 409"/>
                <a:gd name="T66" fmla="*/ 87 w 127"/>
                <a:gd name="T67" fmla="*/ 381 h 409"/>
                <a:gd name="T68" fmla="*/ 91 w 127"/>
                <a:gd name="T69" fmla="*/ 370 h 409"/>
                <a:gd name="T70" fmla="*/ 97 w 127"/>
                <a:gd name="T71" fmla="*/ 404 h 409"/>
                <a:gd name="T72" fmla="*/ 102 w 127"/>
                <a:gd name="T73" fmla="*/ 338 h 409"/>
                <a:gd name="T74" fmla="*/ 104 w 127"/>
                <a:gd name="T75" fmla="*/ 311 h 409"/>
                <a:gd name="T76" fmla="*/ 107 w 127"/>
                <a:gd name="T77" fmla="*/ 287 h 409"/>
                <a:gd name="T78" fmla="*/ 110 w 127"/>
                <a:gd name="T79" fmla="*/ 281 h 409"/>
                <a:gd name="T80" fmla="*/ 110 w 127"/>
                <a:gd name="T81" fmla="*/ 334 h 409"/>
                <a:gd name="T82" fmla="*/ 115 w 127"/>
                <a:gd name="T83" fmla="*/ 341 h 409"/>
                <a:gd name="T84" fmla="*/ 120 w 127"/>
                <a:gd name="T85" fmla="*/ 343 h 409"/>
                <a:gd name="T86" fmla="*/ 120 w 127"/>
                <a:gd name="T87" fmla="*/ 268 h 409"/>
                <a:gd name="T88" fmla="*/ 125 w 127"/>
                <a:gd name="T89" fmla="*/ 249 h 409"/>
                <a:gd name="T90" fmla="*/ 124 w 127"/>
                <a:gd name="T91" fmla="*/ 221 h 409"/>
                <a:gd name="T92" fmla="*/ 116 w 127"/>
                <a:gd name="T93" fmla="*/ 182 h 409"/>
                <a:gd name="T94" fmla="*/ 107 w 127"/>
                <a:gd name="T95" fmla="*/ 125 h 409"/>
                <a:gd name="T96" fmla="*/ 97 w 127"/>
                <a:gd name="T97" fmla="*/ 85 h 409"/>
                <a:gd name="T98" fmla="*/ 89 w 127"/>
                <a:gd name="T99" fmla="*/ 86 h 409"/>
                <a:gd name="T100" fmla="*/ 82 w 127"/>
                <a:gd name="T101" fmla="*/ 84 h 409"/>
                <a:gd name="T102" fmla="*/ 71 w 127"/>
                <a:gd name="T103" fmla="*/ 4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" h="409">
                  <a:moveTo>
                    <a:pt x="72" y="318"/>
                  </a:moveTo>
                  <a:cubicBezTo>
                    <a:pt x="73" y="321"/>
                    <a:pt x="73" y="323"/>
                    <a:pt x="73" y="325"/>
                  </a:cubicBezTo>
                  <a:cubicBezTo>
                    <a:pt x="70" y="325"/>
                    <a:pt x="70" y="325"/>
                    <a:pt x="70" y="325"/>
                  </a:cubicBezTo>
                  <a:cubicBezTo>
                    <a:pt x="70" y="318"/>
                    <a:pt x="70" y="320"/>
                    <a:pt x="72" y="318"/>
                  </a:cubicBezTo>
                  <a:close/>
                  <a:moveTo>
                    <a:pt x="50" y="308"/>
                  </a:moveTo>
                  <a:cubicBezTo>
                    <a:pt x="52" y="305"/>
                    <a:pt x="50" y="306"/>
                    <a:pt x="53" y="305"/>
                  </a:cubicBezTo>
                  <a:cubicBezTo>
                    <a:pt x="56" y="308"/>
                    <a:pt x="55" y="311"/>
                    <a:pt x="53" y="314"/>
                  </a:cubicBezTo>
                  <a:cubicBezTo>
                    <a:pt x="50" y="311"/>
                    <a:pt x="51" y="311"/>
                    <a:pt x="50" y="307"/>
                  </a:cubicBezTo>
                  <a:lnTo>
                    <a:pt x="50" y="308"/>
                  </a:lnTo>
                  <a:close/>
                  <a:moveTo>
                    <a:pt x="44" y="278"/>
                  </a:moveTo>
                  <a:cubicBezTo>
                    <a:pt x="44" y="275"/>
                    <a:pt x="43" y="275"/>
                    <a:pt x="46" y="275"/>
                  </a:cubicBezTo>
                  <a:cubicBezTo>
                    <a:pt x="45" y="277"/>
                    <a:pt x="44" y="278"/>
                    <a:pt x="44" y="278"/>
                  </a:cubicBezTo>
                  <a:close/>
                  <a:moveTo>
                    <a:pt x="105" y="265"/>
                  </a:moveTo>
                  <a:cubicBezTo>
                    <a:pt x="107" y="262"/>
                    <a:pt x="105" y="262"/>
                    <a:pt x="109" y="261"/>
                  </a:cubicBezTo>
                  <a:cubicBezTo>
                    <a:pt x="108" y="266"/>
                    <a:pt x="109" y="266"/>
                    <a:pt x="107" y="269"/>
                  </a:cubicBezTo>
                  <a:cubicBezTo>
                    <a:pt x="106" y="267"/>
                    <a:pt x="106" y="268"/>
                    <a:pt x="105" y="265"/>
                  </a:cubicBezTo>
                  <a:close/>
                  <a:moveTo>
                    <a:pt x="119" y="241"/>
                  </a:moveTo>
                  <a:cubicBezTo>
                    <a:pt x="116" y="230"/>
                    <a:pt x="121" y="230"/>
                    <a:pt x="118" y="226"/>
                  </a:cubicBezTo>
                  <a:cubicBezTo>
                    <a:pt x="120" y="226"/>
                    <a:pt x="120" y="223"/>
                    <a:pt x="121" y="233"/>
                  </a:cubicBezTo>
                  <a:cubicBezTo>
                    <a:pt x="121" y="243"/>
                    <a:pt x="121" y="239"/>
                    <a:pt x="119" y="241"/>
                  </a:cubicBezTo>
                  <a:close/>
                  <a:moveTo>
                    <a:pt x="69" y="93"/>
                  </a:moveTo>
                  <a:cubicBezTo>
                    <a:pt x="65" y="82"/>
                    <a:pt x="66" y="81"/>
                    <a:pt x="67" y="69"/>
                  </a:cubicBezTo>
                  <a:cubicBezTo>
                    <a:pt x="67" y="67"/>
                    <a:pt x="67" y="65"/>
                    <a:pt x="67" y="64"/>
                  </a:cubicBezTo>
                  <a:cubicBezTo>
                    <a:pt x="68" y="60"/>
                    <a:pt x="67" y="63"/>
                    <a:pt x="69" y="62"/>
                  </a:cubicBezTo>
                  <a:cubicBezTo>
                    <a:pt x="70" y="65"/>
                    <a:pt x="70" y="67"/>
                    <a:pt x="70" y="70"/>
                  </a:cubicBezTo>
                  <a:cubicBezTo>
                    <a:pt x="70" y="79"/>
                    <a:pt x="72" y="89"/>
                    <a:pt x="69" y="93"/>
                  </a:cubicBezTo>
                  <a:close/>
                  <a:moveTo>
                    <a:pt x="70" y="59"/>
                  </a:moveTo>
                  <a:cubicBezTo>
                    <a:pt x="67" y="58"/>
                    <a:pt x="69" y="59"/>
                    <a:pt x="67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3" y="43"/>
                    <a:pt x="63" y="38"/>
                    <a:pt x="63" y="34"/>
                  </a:cubicBezTo>
                  <a:cubicBezTo>
                    <a:pt x="62" y="29"/>
                    <a:pt x="61" y="20"/>
                    <a:pt x="59" y="16"/>
                  </a:cubicBezTo>
                  <a:cubicBezTo>
                    <a:pt x="58" y="14"/>
                    <a:pt x="58" y="7"/>
                    <a:pt x="55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1" y="17"/>
                    <a:pt x="54" y="17"/>
                    <a:pt x="54" y="27"/>
                  </a:cubicBezTo>
                  <a:cubicBezTo>
                    <a:pt x="55" y="31"/>
                    <a:pt x="55" y="35"/>
                    <a:pt x="55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50"/>
                    <a:pt x="54" y="70"/>
                    <a:pt x="55" y="75"/>
                  </a:cubicBezTo>
                  <a:cubicBezTo>
                    <a:pt x="52" y="74"/>
                    <a:pt x="53" y="68"/>
                    <a:pt x="53" y="64"/>
                  </a:cubicBezTo>
                  <a:cubicBezTo>
                    <a:pt x="53" y="60"/>
                    <a:pt x="52" y="57"/>
                    <a:pt x="52" y="57"/>
                  </a:cubicBezTo>
                  <a:cubicBezTo>
                    <a:pt x="52" y="57"/>
                    <a:pt x="51" y="53"/>
                    <a:pt x="51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8" y="42"/>
                    <a:pt x="48" y="37"/>
                  </a:cubicBezTo>
                  <a:cubicBezTo>
                    <a:pt x="48" y="32"/>
                    <a:pt x="48" y="28"/>
                    <a:pt x="48" y="24"/>
                  </a:cubicBezTo>
                  <a:cubicBezTo>
                    <a:pt x="47" y="12"/>
                    <a:pt x="45" y="9"/>
                    <a:pt x="45" y="1"/>
                  </a:cubicBezTo>
                  <a:cubicBezTo>
                    <a:pt x="40" y="5"/>
                    <a:pt x="44" y="6"/>
                    <a:pt x="39" y="1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6" y="1"/>
                    <a:pt x="38" y="0"/>
                    <a:pt x="36" y="3"/>
                  </a:cubicBezTo>
                  <a:cubicBezTo>
                    <a:pt x="32" y="10"/>
                    <a:pt x="31" y="5"/>
                    <a:pt x="29" y="6"/>
                  </a:cubicBezTo>
                  <a:cubicBezTo>
                    <a:pt x="27" y="9"/>
                    <a:pt x="27" y="15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3"/>
                    <a:pt x="25" y="21"/>
                    <a:pt x="25" y="23"/>
                  </a:cubicBezTo>
                  <a:cubicBezTo>
                    <a:pt x="25" y="28"/>
                    <a:pt x="23" y="36"/>
                    <a:pt x="23" y="41"/>
                  </a:cubicBezTo>
                  <a:cubicBezTo>
                    <a:pt x="23" y="43"/>
                    <a:pt x="24" y="44"/>
                    <a:pt x="23" y="47"/>
                  </a:cubicBezTo>
                  <a:cubicBezTo>
                    <a:pt x="23" y="51"/>
                    <a:pt x="23" y="49"/>
                    <a:pt x="19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4" y="25"/>
                    <a:pt x="17" y="30"/>
                    <a:pt x="16" y="24"/>
                  </a:cubicBezTo>
                  <a:cubicBezTo>
                    <a:pt x="12" y="29"/>
                    <a:pt x="12" y="32"/>
                    <a:pt x="14" y="38"/>
                  </a:cubicBezTo>
                  <a:cubicBezTo>
                    <a:pt x="12" y="42"/>
                    <a:pt x="13" y="42"/>
                    <a:pt x="14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10" y="52"/>
                    <a:pt x="10" y="53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8" y="57"/>
                    <a:pt x="9" y="57"/>
                    <a:pt x="6" y="58"/>
                  </a:cubicBezTo>
                  <a:cubicBezTo>
                    <a:pt x="6" y="62"/>
                    <a:pt x="5" y="63"/>
                    <a:pt x="5" y="66"/>
                  </a:cubicBezTo>
                  <a:cubicBezTo>
                    <a:pt x="4" y="76"/>
                    <a:pt x="6" y="84"/>
                    <a:pt x="6" y="92"/>
                  </a:cubicBezTo>
                  <a:cubicBezTo>
                    <a:pt x="0" y="101"/>
                    <a:pt x="3" y="117"/>
                    <a:pt x="3" y="129"/>
                  </a:cubicBezTo>
                  <a:cubicBezTo>
                    <a:pt x="2" y="136"/>
                    <a:pt x="4" y="142"/>
                    <a:pt x="4" y="150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2" y="153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9"/>
                    <a:pt x="6" y="169"/>
                    <a:pt x="6" y="175"/>
                  </a:cubicBezTo>
                  <a:cubicBezTo>
                    <a:pt x="6" y="180"/>
                    <a:pt x="5" y="179"/>
                    <a:pt x="7" y="183"/>
                  </a:cubicBezTo>
                  <a:cubicBezTo>
                    <a:pt x="5" y="184"/>
                    <a:pt x="5" y="184"/>
                    <a:pt x="5" y="184"/>
                  </a:cubicBezTo>
                  <a:cubicBezTo>
                    <a:pt x="4" y="192"/>
                    <a:pt x="7" y="197"/>
                    <a:pt x="7" y="206"/>
                  </a:cubicBezTo>
                  <a:cubicBezTo>
                    <a:pt x="7" y="207"/>
                    <a:pt x="7" y="215"/>
                    <a:pt x="8" y="218"/>
                  </a:cubicBezTo>
                  <a:cubicBezTo>
                    <a:pt x="8" y="222"/>
                    <a:pt x="10" y="222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8" y="230"/>
                    <a:pt x="9" y="232"/>
                    <a:pt x="9" y="232"/>
                  </a:cubicBezTo>
                  <a:cubicBezTo>
                    <a:pt x="13" y="232"/>
                    <a:pt x="10" y="233"/>
                    <a:pt x="12" y="231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4" y="228"/>
                    <a:pt x="14" y="228"/>
                    <a:pt x="15" y="228"/>
                  </a:cubicBezTo>
                  <a:cubicBezTo>
                    <a:pt x="16" y="233"/>
                    <a:pt x="18" y="236"/>
                    <a:pt x="19" y="240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1" y="243"/>
                    <a:pt x="21" y="243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18" y="255"/>
                    <a:pt x="21" y="255"/>
                  </a:cubicBezTo>
                  <a:cubicBezTo>
                    <a:pt x="25" y="256"/>
                    <a:pt x="19" y="254"/>
                    <a:pt x="24" y="254"/>
                  </a:cubicBezTo>
                  <a:cubicBezTo>
                    <a:pt x="25" y="257"/>
                    <a:pt x="25" y="256"/>
                    <a:pt x="25" y="260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6" y="267"/>
                    <a:pt x="27" y="267"/>
                    <a:pt x="28" y="271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32" y="294"/>
                    <a:pt x="33" y="292"/>
                    <a:pt x="35" y="295"/>
                  </a:cubicBezTo>
                  <a:cubicBezTo>
                    <a:pt x="34" y="297"/>
                    <a:pt x="35" y="299"/>
                    <a:pt x="36" y="302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6" y="303"/>
                    <a:pt x="36" y="303"/>
                    <a:pt x="36" y="303"/>
                  </a:cubicBezTo>
                  <a:cubicBezTo>
                    <a:pt x="37" y="307"/>
                    <a:pt x="37" y="307"/>
                    <a:pt x="37" y="307"/>
                  </a:cubicBezTo>
                  <a:cubicBezTo>
                    <a:pt x="40" y="307"/>
                    <a:pt x="41" y="311"/>
                    <a:pt x="42" y="313"/>
                  </a:cubicBezTo>
                  <a:cubicBezTo>
                    <a:pt x="50" y="313"/>
                    <a:pt x="43" y="313"/>
                    <a:pt x="48" y="309"/>
                  </a:cubicBezTo>
                  <a:cubicBezTo>
                    <a:pt x="50" y="310"/>
                    <a:pt x="48" y="309"/>
                    <a:pt x="49" y="311"/>
                  </a:cubicBezTo>
                  <a:cubicBezTo>
                    <a:pt x="49" y="311"/>
                    <a:pt x="50" y="311"/>
                    <a:pt x="50" y="311"/>
                  </a:cubicBezTo>
                  <a:cubicBezTo>
                    <a:pt x="50" y="311"/>
                    <a:pt x="50" y="311"/>
                    <a:pt x="50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1" y="316"/>
                    <a:pt x="49" y="316"/>
                    <a:pt x="52" y="318"/>
                  </a:cubicBezTo>
                  <a:cubicBezTo>
                    <a:pt x="56" y="321"/>
                    <a:pt x="57" y="316"/>
                    <a:pt x="58" y="324"/>
                  </a:cubicBezTo>
                  <a:cubicBezTo>
                    <a:pt x="59" y="337"/>
                    <a:pt x="59" y="337"/>
                    <a:pt x="59" y="337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4" y="343"/>
                    <a:pt x="63" y="341"/>
                    <a:pt x="63" y="344"/>
                  </a:cubicBezTo>
                  <a:cubicBezTo>
                    <a:pt x="63" y="344"/>
                    <a:pt x="63" y="345"/>
                    <a:pt x="64" y="345"/>
                  </a:cubicBezTo>
                  <a:cubicBezTo>
                    <a:pt x="64" y="345"/>
                    <a:pt x="64" y="346"/>
                    <a:pt x="64" y="346"/>
                  </a:cubicBezTo>
                  <a:cubicBezTo>
                    <a:pt x="64" y="346"/>
                    <a:pt x="64" y="346"/>
                    <a:pt x="64" y="346"/>
                  </a:cubicBezTo>
                  <a:cubicBezTo>
                    <a:pt x="66" y="345"/>
                    <a:pt x="65" y="347"/>
                    <a:pt x="66" y="344"/>
                  </a:cubicBezTo>
                  <a:cubicBezTo>
                    <a:pt x="70" y="344"/>
                    <a:pt x="68" y="343"/>
                    <a:pt x="70" y="347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73" y="349"/>
                    <a:pt x="73" y="351"/>
                    <a:pt x="73" y="349"/>
                  </a:cubicBezTo>
                  <a:cubicBezTo>
                    <a:pt x="76" y="341"/>
                    <a:pt x="69" y="340"/>
                    <a:pt x="74" y="336"/>
                  </a:cubicBezTo>
                  <a:cubicBezTo>
                    <a:pt x="75" y="341"/>
                    <a:pt x="74" y="339"/>
                    <a:pt x="74" y="343"/>
                  </a:cubicBezTo>
                  <a:cubicBezTo>
                    <a:pt x="74" y="345"/>
                    <a:pt x="74" y="345"/>
                    <a:pt x="74" y="347"/>
                  </a:cubicBezTo>
                  <a:cubicBezTo>
                    <a:pt x="74" y="347"/>
                    <a:pt x="74" y="348"/>
                    <a:pt x="75" y="348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6" y="354"/>
                    <a:pt x="77" y="356"/>
                    <a:pt x="77" y="362"/>
                  </a:cubicBezTo>
                  <a:cubicBezTo>
                    <a:pt x="79" y="364"/>
                    <a:pt x="77" y="362"/>
                    <a:pt x="79" y="364"/>
                  </a:cubicBezTo>
                  <a:cubicBezTo>
                    <a:pt x="79" y="368"/>
                    <a:pt x="81" y="371"/>
                    <a:pt x="81" y="374"/>
                  </a:cubicBezTo>
                  <a:cubicBezTo>
                    <a:pt x="82" y="381"/>
                    <a:pt x="83" y="379"/>
                    <a:pt x="86" y="376"/>
                  </a:cubicBezTo>
                  <a:cubicBezTo>
                    <a:pt x="86" y="381"/>
                    <a:pt x="87" y="379"/>
                    <a:pt x="87" y="381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90" y="379"/>
                    <a:pt x="89" y="374"/>
                    <a:pt x="90" y="369"/>
                  </a:cubicBezTo>
                  <a:cubicBezTo>
                    <a:pt x="90" y="362"/>
                    <a:pt x="89" y="367"/>
                    <a:pt x="91" y="365"/>
                  </a:cubicBezTo>
                  <a:cubicBezTo>
                    <a:pt x="90" y="367"/>
                    <a:pt x="90" y="367"/>
                    <a:pt x="91" y="370"/>
                  </a:cubicBezTo>
                  <a:cubicBezTo>
                    <a:pt x="91" y="375"/>
                    <a:pt x="91" y="368"/>
                    <a:pt x="91" y="373"/>
                  </a:cubicBezTo>
                  <a:cubicBezTo>
                    <a:pt x="91" y="377"/>
                    <a:pt x="90" y="371"/>
                    <a:pt x="91" y="377"/>
                  </a:cubicBezTo>
                  <a:cubicBezTo>
                    <a:pt x="91" y="379"/>
                    <a:pt x="91" y="380"/>
                    <a:pt x="93" y="382"/>
                  </a:cubicBezTo>
                  <a:cubicBezTo>
                    <a:pt x="98" y="386"/>
                    <a:pt x="95" y="392"/>
                    <a:pt x="97" y="404"/>
                  </a:cubicBezTo>
                  <a:cubicBezTo>
                    <a:pt x="98" y="409"/>
                    <a:pt x="96" y="406"/>
                    <a:pt x="99" y="408"/>
                  </a:cubicBezTo>
                  <a:cubicBezTo>
                    <a:pt x="100" y="407"/>
                    <a:pt x="100" y="407"/>
                    <a:pt x="100" y="407"/>
                  </a:cubicBezTo>
                  <a:cubicBezTo>
                    <a:pt x="100" y="405"/>
                    <a:pt x="99" y="405"/>
                    <a:pt x="99" y="404"/>
                  </a:cubicBezTo>
                  <a:cubicBezTo>
                    <a:pt x="103" y="394"/>
                    <a:pt x="101" y="351"/>
                    <a:pt x="102" y="338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104" y="336"/>
                    <a:pt x="104" y="336"/>
                  </a:cubicBezTo>
                  <a:cubicBezTo>
                    <a:pt x="104" y="336"/>
                    <a:pt x="104" y="336"/>
                    <a:pt x="105" y="335"/>
                  </a:cubicBezTo>
                  <a:cubicBezTo>
                    <a:pt x="104" y="311"/>
                    <a:pt x="104" y="311"/>
                    <a:pt x="104" y="311"/>
                  </a:cubicBezTo>
                  <a:cubicBezTo>
                    <a:pt x="104" y="306"/>
                    <a:pt x="105" y="309"/>
                    <a:pt x="105" y="306"/>
                  </a:cubicBezTo>
                  <a:cubicBezTo>
                    <a:pt x="105" y="300"/>
                    <a:pt x="104" y="307"/>
                    <a:pt x="104" y="292"/>
                  </a:cubicBezTo>
                  <a:cubicBezTo>
                    <a:pt x="104" y="292"/>
                    <a:pt x="105" y="289"/>
                    <a:pt x="105" y="288"/>
                  </a:cubicBezTo>
                  <a:cubicBezTo>
                    <a:pt x="107" y="287"/>
                    <a:pt x="107" y="287"/>
                    <a:pt x="107" y="287"/>
                  </a:cubicBezTo>
                  <a:cubicBezTo>
                    <a:pt x="106" y="281"/>
                    <a:pt x="107" y="283"/>
                    <a:pt x="107" y="279"/>
                  </a:cubicBezTo>
                  <a:cubicBezTo>
                    <a:pt x="107" y="279"/>
                    <a:pt x="108" y="279"/>
                    <a:pt x="108" y="279"/>
                  </a:cubicBezTo>
                  <a:cubicBezTo>
                    <a:pt x="109" y="279"/>
                    <a:pt x="109" y="279"/>
                    <a:pt x="110" y="280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2" y="287"/>
                    <a:pt x="111" y="282"/>
                    <a:pt x="110" y="285"/>
                  </a:cubicBezTo>
                  <a:cubicBezTo>
                    <a:pt x="109" y="293"/>
                    <a:pt x="113" y="299"/>
                    <a:pt x="111" y="306"/>
                  </a:cubicBezTo>
                  <a:cubicBezTo>
                    <a:pt x="110" y="309"/>
                    <a:pt x="110" y="304"/>
                    <a:pt x="110" y="309"/>
                  </a:cubicBezTo>
                  <a:cubicBezTo>
                    <a:pt x="110" y="334"/>
                    <a:pt x="110" y="334"/>
                    <a:pt x="110" y="334"/>
                  </a:cubicBezTo>
                  <a:cubicBezTo>
                    <a:pt x="110" y="339"/>
                    <a:pt x="113" y="347"/>
                    <a:pt x="109" y="350"/>
                  </a:cubicBezTo>
                  <a:cubicBezTo>
                    <a:pt x="110" y="353"/>
                    <a:pt x="110" y="356"/>
                    <a:pt x="110" y="360"/>
                  </a:cubicBezTo>
                  <a:cubicBezTo>
                    <a:pt x="114" y="358"/>
                    <a:pt x="116" y="355"/>
                    <a:pt x="113" y="351"/>
                  </a:cubicBezTo>
                  <a:cubicBezTo>
                    <a:pt x="114" y="345"/>
                    <a:pt x="113" y="346"/>
                    <a:pt x="115" y="341"/>
                  </a:cubicBezTo>
                  <a:cubicBezTo>
                    <a:pt x="116" y="348"/>
                    <a:pt x="116" y="348"/>
                    <a:pt x="116" y="348"/>
                  </a:cubicBezTo>
                  <a:cubicBezTo>
                    <a:pt x="116" y="350"/>
                    <a:pt x="115" y="349"/>
                    <a:pt x="116" y="352"/>
                  </a:cubicBezTo>
                  <a:cubicBezTo>
                    <a:pt x="116" y="355"/>
                    <a:pt x="117" y="353"/>
                    <a:pt x="118" y="354"/>
                  </a:cubicBezTo>
                  <a:cubicBezTo>
                    <a:pt x="119" y="351"/>
                    <a:pt x="119" y="347"/>
                    <a:pt x="120" y="343"/>
                  </a:cubicBezTo>
                  <a:cubicBezTo>
                    <a:pt x="121" y="334"/>
                    <a:pt x="124" y="296"/>
                    <a:pt x="123" y="289"/>
                  </a:cubicBezTo>
                  <a:cubicBezTo>
                    <a:pt x="121" y="282"/>
                    <a:pt x="123" y="275"/>
                    <a:pt x="121" y="270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1" y="268"/>
                    <a:pt x="120" y="268"/>
                    <a:pt x="120" y="268"/>
                  </a:cubicBezTo>
                  <a:cubicBezTo>
                    <a:pt x="123" y="265"/>
                    <a:pt x="122" y="268"/>
                    <a:pt x="121" y="264"/>
                  </a:cubicBezTo>
                  <a:cubicBezTo>
                    <a:pt x="120" y="259"/>
                    <a:pt x="122" y="264"/>
                    <a:pt x="121" y="259"/>
                  </a:cubicBezTo>
                  <a:cubicBezTo>
                    <a:pt x="121" y="256"/>
                    <a:pt x="119" y="258"/>
                    <a:pt x="121" y="247"/>
                  </a:cubicBezTo>
                  <a:cubicBezTo>
                    <a:pt x="123" y="248"/>
                    <a:pt x="122" y="248"/>
                    <a:pt x="125" y="249"/>
                  </a:cubicBezTo>
                  <a:cubicBezTo>
                    <a:pt x="125" y="245"/>
                    <a:pt x="125" y="245"/>
                    <a:pt x="125" y="245"/>
                  </a:cubicBezTo>
                  <a:cubicBezTo>
                    <a:pt x="125" y="244"/>
                    <a:pt x="125" y="243"/>
                    <a:pt x="125" y="241"/>
                  </a:cubicBezTo>
                  <a:cubicBezTo>
                    <a:pt x="125" y="239"/>
                    <a:pt x="125" y="237"/>
                    <a:pt x="125" y="234"/>
                  </a:cubicBezTo>
                  <a:cubicBezTo>
                    <a:pt x="126" y="229"/>
                    <a:pt x="127" y="224"/>
                    <a:pt x="124" y="221"/>
                  </a:cubicBezTo>
                  <a:cubicBezTo>
                    <a:pt x="122" y="222"/>
                    <a:pt x="122" y="223"/>
                    <a:pt x="121" y="224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6" y="205"/>
                    <a:pt x="116" y="190"/>
                    <a:pt x="116" y="182"/>
                  </a:cubicBezTo>
                  <a:cubicBezTo>
                    <a:pt x="116" y="174"/>
                    <a:pt x="114" y="159"/>
                    <a:pt x="115" y="155"/>
                  </a:cubicBezTo>
                  <a:cubicBezTo>
                    <a:pt x="111" y="154"/>
                    <a:pt x="113" y="154"/>
                    <a:pt x="110" y="155"/>
                  </a:cubicBezTo>
                  <a:cubicBezTo>
                    <a:pt x="109" y="142"/>
                    <a:pt x="109" y="142"/>
                    <a:pt x="109" y="142"/>
                  </a:cubicBezTo>
                  <a:cubicBezTo>
                    <a:pt x="110" y="137"/>
                    <a:pt x="109" y="130"/>
                    <a:pt x="107" y="125"/>
                  </a:cubicBezTo>
                  <a:cubicBezTo>
                    <a:pt x="106" y="122"/>
                    <a:pt x="106" y="119"/>
                    <a:pt x="105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110"/>
                    <a:pt x="101" y="105"/>
                    <a:pt x="100" y="99"/>
                  </a:cubicBezTo>
                  <a:cubicBezTo>
                    <a:pt x="99" y="93"/>
                    <a:pt x="96" y="92"/>
                    <a:pt x="97" y="85"/>
                  </a:cubicBezTo>
                  <a:cubicBezTo>
                    <a:pt x="95" y="86"/>
                    <a:pt x="94" y="85"/>
                    <a:pt x="92" y="83"/>
                  </a:cubicBezTo>
                  <a:cubicBezTo>
                    <a:pt x="90" y="81"/>
                    <a:pt x="91" y="82"/>
                    <a:pt x="90" y="78"/>
                  </a:cubicBezTo>
                  <a:cubicBezTo>
                    <a:pt x="89" y="79"/>
                    <a:pt x="88" y="76"/>
                    <a:pt x="89" y="82"/>
                  </a:cubicBezTo>
                  <a:cubicBezTo>
                    <a:pt x="89" y="86"/>
                    <a:pt x="89" y="81"/>
                    <a:pt x="89" y="86"/>
                  </a:cubicBezTo>
                  <a:cubicBezTo>
                    <a:pt x="90" y="89"/>
                    <a:pt x="89" y="91"/>
                    <a:pt x="89" y="9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6"/>
                    <a:pt x="84" y="76"/>
                    <a:pt x="84" y="76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0" y="79"/>
                    <a:pt x="80" y="79"/>
                    <a:pt x="80" y="73"/>
                  </a:cubicBezTo>
                  <a:cubicBezTo>
                    <a:pt x="78" y="58"/>
                    <a:pt x="77" y="61"/>
                    <a:pt x="76" y="5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2" y="41"/>
                    <a:pt x="71" y="45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55"/>
                    <a:pt x="71" y="53"/>
                    <a:pt x="72" y="59"/>
                  </a:cubicBezTo>
                  <a:lnTo>
                    <a:pt x="7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1" name="Freeform 16"/>
            <p:cNvSpPr>
              <a:spLocks noEditPoints="1"/>
            </p:cNvSpPr>
            <p:nvPr/>
          </p:nvSpPr>
          <p:spPr bwMode="auto">
            <a:xfrm>
              <a:off x="1849" y="3681"/>
              <a:ext cx="162" cy="531"/>
            </a:xfrm>
            <a:custGeom>
              <a:avLst/>
              <a:gdLst>
                <a:gd name="T0" fmla="*/ 23 w 126"/>
                <a:gd name="T1" fmla="*/ 233 h 413"/>
                <a:gd name="T2" fmla="*/ 95 w 126"/>
                <a:gd name="T3" fmla="*/ 221 h 413"/>
                <a:gd name="T4" fmla="*/ 91 w 126"/>
                <a:gd name="T5" fmla="*/ 214 h 413"/>
                <a:gd name="T6" fmla="*/ 76 w 126"/>
                <a:gd name="T7" fmla="*/ 190 h 413"/>
                <a:gd name="T8" fmla="*/ 79 w 126"/>
                <a:gd name="T9" fmla="*/ 196 h 413"/>
                <a:gd name="T10" fmla="*/ 70 w 126"/>
                <a:gd name="T11" fmla="*/ 171 h 413"/>
                <a:gd name="T12" fmla="*/ 98 w 126"/>
                <a:gd name="T13" fmla="*/ 204 h 413"/>
                <a:gd name="T14" fmla="*/ 91 w 126"/>
                <a:gd name="T15" fmla="*/ 204 h 413"/>
                <a:gd name="T16" fmla="*/ 97 w 126"/>
                <a:gd name="T17" fmla="*/ 180 h 413"/>
                <a:gd name="T18" fmla="*/ 107 w 126"/>
                <a:gd name="T19" fmla="*/ 135 h 413"/>
                <a:gd name="T20" fmla="*/ 89 w 126"/>
                <a:gd name="T21" fmla="*/ 142 h 413"/>
                <a:gd name="T22" fmla="*/ 89 w 126"/>
                <a:gd name="T23" fmla="*/ 134 h 413"/>
                <a:gd name="T24" fmla="*/ 89 w 126"/>
                <a:gd name="T25" fmla="*/ 134 h 413"/>
                <a:gd name="T26" fmla="*/ 78 w 126"/>
                <a:gd name="T27" fmla="*/ 133 h 413"/>
                <a:gd name="T28" fmla="*/ 80 w 126"/>
                <a:gd name="T29" fmla="*/ 112 h 413"/>
                <a:gd name="T30" fmla="*/ 99 w 126"/>
                <a:gd name="T31" fmla="*/ 88 h 413"/>
                <a:gd name="T32" fmla="*/ 98 w 126"/>
                <a:gd name="T33" fmla="*/ 87 h 413"/>
                <a:gd name="T34" fmla="*/ 87 w 126"/>
                <a:gd name="T35" fmla="*/ 41 h 413"/>
                <a:gd name="T36" fmla="*/ 88 w 126"/>
                <a:gd name="T37" fmla="*/ 8 h 413"/>
                <a:gd name="T38" fmla="*/ 71 w 126"/>
                <a:gd name="T39" fmla="*/ 12 h 413"/>
                <a:gd name="T40" fmla="*/ 54 w 126"/>
                <a:gd name="T41" fmla="*/ 57 h 413"/>
                <a:gd name="T42" fmla="*/ 40 w 126"/>
                <a:gd name="T43" fmla="*/ 91 h 413"/>
                <a:gd name="T44" fmla="*/ 49 w 126"/>
                <a:gd name="T45" fmla="*/ 60 h 413"/>
                <a:gd name="T46" fmla="*/ 53 w 126"/>
                <a:gd name="T47" fmla="*/ 43 h 413"/>
                <a:gd name="T48" fmla="*/ 52 w 126"/>
                <a:gd name="T49" fmla="*/ 32 h 413"/>
                <a:gd name="T50" fmla="*/ 37 w 126"/>
                <a:gd name="T51" fmla="*/ 47 h 413"/>
                <a:gd name="T52" fmla="*/ 26 w 126"/>
                <a:gd name="T53" fmla="*/ 71 h 413"/>
                <a:gd name="T54" fmla="*/ 2 w 126"/>
                <a:gd name="T55" fmla="*/ 142 h 413"/>
                <a:gd name="T56" fmla="*/ 6 w 126"/>
                <a:gd name="T57" fmla="*/ 171 h 413"/>
                <a:gd name="T58" fmla="*/ 10 w 126"/>
                <a:gd name="T59" fmla="*/ 205 h 413"/>
                <a:gd name="T60" fmla="*/ 7 w 126"/>
                <a:gd name="T61" fmla="*/ 245 h 413"/>
                <a:gd name="T62" fmla="*/ 11 w 126"/>
                <a:gd name="T63" fmla="*/ 288 h 413"/>
                <a:gd name="T64" fmla="*/ 23 w 126"/>
                <a:gd name="T65" fmla="*/ 237 h 413"/>
                <a:gd name="T66" fmla="*/ 21 w 126"/>
                <a:gd name="T67" fmla="*/ 260 h 413"/>
                <a:gd name="T68" fmla="*/ 11 w 126"/>
                <a:gd name="T69" fmla="*/ 343 h 413"/>
                <a:gd name="T70" fmla="*/ 8 w 126"/>
                <a:gd name="T71" fmla="*/ 391 h 413"/>
                <a:gd name="T72" fmla="*/ 9 w 126"/>
                <a:gd name="T73" fmla="*/ 412 h 413"/>
                <a:gd name="T74" fmla="*/ 17 w 126"/>
                <a:gd name="T75" fmla="*/ 376 h 413"/>
                <a:gd name="T76" fmla="*/ 34 w 126"/>
                <a:gd name="T77" fmla="*/ 336 h 413"/>
                <a:gd name="T78" fmla="*/ 50 w 126"/>
                <a:gd name="T79" fmla="*/ 290 h 413"/>
                <a:gd name="T80" fmla="*/ 54 w 126"/>
                <a:gd name="T81" fmla="*/ 290 h 413"/>
                <a:gd name="T82" fmla="*/ 48 w 126"/>
                <a:gd name="T83" fmla="*/ 317 h 413"/>
                <a:gd name="T84" fmla="*/ 32 w 126"/>
                <a:gd name="T85" fmla="*/ 353 h 413"/>
                <a:gd name="T86" fmla="*/ 42 w 126"/>
                <a:gd name="T87" fmla="*/ 374 h 413"/>
                <a:gd name="T88" fmla="*/ 56 w 126"/>
                <a:gd name="T89" fmla="*/ 356 h 413"/>
                <a:gd name="T90" fmla="*/ 77 w 126"/>
                <a:gd name="T91" fmla="*/ 283 h 413"/>
                <a:gd name="T92" fmla="*/ 78 w 126"/>
                <a:gd name="T93" fmla="*/ 303 h 413"/>
                <a:gd name="T94" fmla="*/ 81 w 126"/>
                <a:gd name="T95" fmla="*/ 307 h 413"/>
                <a:gd name="T96" fmla="*/ 88 w 126"/>
                <a:gd name="T97" fmla="*/ 294 h 413"/>
                <a:gd name="T98" fmla="*/ 100 w 126"/>
                <a:gd name="T99" fmla="*/ 249 h 413"/>
                <a:gd name="T100" fmla="*/ 111 w 126"/>
                <a:gd name="T101" fmla="*/ 190 h 413"/>
                <a:gd name="T102" fmla="*/ 121 w 126"/>
                <a:gd name="T103" fmla="*/ 142 h 413"/>
                <a:gd name="T104" fmla="*/ 122 w 126"/>
                <a:gd name="T105" fmla="*/ 125 h 413"/>
                <a:gd name="T106" fmla="*/ 121 w 126"/>
                <a:gd name="T107" fmla="*/ 68 h 413"/>
                <a:gd name="T108" fmla="*/ 109 w 126"/>
                <a:gd name="T109" fmla="*/ 119 h 413"/>
                <a:gd name="T110" fmla="*/ 115 w 126"/>
                <a:gd name="T111" fmla="*/ 72 h 413"/>
                <a:gd name="T112" fmla="*/ 112 w 126"/>
                <a:gd name="T113" fmla="*/ 45 h 413"/>
                <a:gd name="T114" fmla="*/ 102 w 126"/>
                <a:gd name="T115" fmla="*/ 60 h 413"/>
                <a:gd name="T116" fmla="*/ 102 w 126"/>
                <a:gd name="T117" fmla="*/ 27 h 413"/>
                <a:gd name="T118" fmla="*/ 94 w 126"/>
                <a:gd name="T119" fmla="*/ 40 h 413"/>
                <a:gd name="T120" fmla="*/ 86 w 126"/>
                <a:gd name="T121" fmla="*/ 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13">
                  <a:moveTo>
                    <a:pt x="80" y="269"/>
                  </a:moveTo>
                  <a:cubicBezTo>
                    <a:pt x="82" y="268"/>
                    <a:pt x="78" y="267"/>
                    <a:pt x="81" y="269"/>
                  </a:cubicBezTo>
                  <a:lnTo>
                    <a:pt x="80" y="269"/>
                  </a:lnTo>
                  <a:close/>
                  <a:moveTo>
                    <a:pt x="23" y="233"/>
                  </a:moveTo>
                  <a:cubicBezTo>
                    <a:pt x="24" y="234"/>
                    <a:pt x="25" y="231"/>
                    <a:pt x="24" y="235"/>
                  </a:cubicBezTo>
                  <a:cubicBezTo>
                    <a:pt x="24" y="237"/>
                    <a:pt x="24" y="236"/>
                    <a:pt x="23" y="237"/>
                  </a:cubicBezTo>
                  <a:cubicBezTo>
                    <a:pt x="22" y="235"/>
                    <a:pt x="22" y="235"/>
                    <a:pt x="23" y="233"/>
                  </a:cubicBezTo>
                  <a:close/>
                  <a:moveTo>
                    <a:pt x="95" y="221"/>
                  </a:moveTo>
                  <a:cubicBezTo>
                    <a:pt x="95" y="214"/>
                    <a:pt x="95" y="214"/>
                    <a:pt x="97" y="209"/>
                  </a:cubicBezTo>
                  <a:cubicBezTo>
                    <a:pt x="97" y="212"/>
                    <a:pt x="97" y="214"/>
                    <a:pt x="97" y="216"/>
                  </a:cubicBezTo>
                  <a:lnTo>
                    <a:pt x="95" y="221"/>
                  </a:lnTo>
                  <a:close/>
                  <a:moveTo>
                    <a:pt x="91" y="214"/>
                  </a:moveTo>
                  <a:cubicBezTo>
                    <a:pt x="92" y="215"/>
                    <a:pt x="94" y="211"/>
                    <a:pt x="91" y="217"/>
                  </a:cubicBezTo>
                  <a:cubicBezTo>
                    <a:pt x="91" y="216"/>
                    <a:pt x="90" y="215"/>
                    <a:pt x="91" y="214"/>
                  </a:cubicBezTo>
                  <a:close/>
                  <a:moveTo>
                    <a:pt x="79" y="196"/>
                  </a:moveTo>
                  <a:cubicBezTo>
                    <a:pt x="76" y="190"/>
                    <a:pt x="76" y="190"/>
                    <a:pt x="76" y="190"/>
                  </a:cubicBezTo>
                  <a:cubicBezTo>
                    <a:pt x="78" y="187"/>
                    <a:pt x="78" y="190"/>
                    <a:pt x="79" y="185"/>
                  </a:cubicBezTo>
                  <a:cubicBezTo>
                    <a:pt x="84" y="186"/>
                    <a:pt x="78" y="184"/>
                    <a:pt x="83" y="188"/>
                  </a:cubicBezTo>
                  <a:cubicBezTo>
                    <a:pt x="81" y="190"/>
                    <a:pt x="82" y="188"/>
                    <a:pt x="82" y="192"/>
                  </a:cubicBezTo>
                  <a:cubicBezTo>
                    <a:pt x="81" y="197"/>
                    <a:pt x="82" y="194"/>
                    <a:pt x="79" y="196"/>
                  </a:cubicBezTo>
                  <a:close/>
                  <a:moveTo>
                    <a:pt x="70" y="171"/>
                  </a:moveTo>
                  <a:cubicBezTo>
                    <a:pt x="69" y="165"/>
                    <a:pt x="69" y="162"/>
                    <a:pt x="72" y="160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0" y="171"/>
                    <a:pt x="70" y="171"/>
                    <a:pt x="70" y="171"/>
                  </a:cubicBezTo>
                  <a:close/>
                  <a:moveTo>
                    <a:pt x="102" y="151"/>
                  </a:moveTo>
                  <a:cubicBezTo>
                    <a:pt x="105" y="149"/>
                    <a:pt x="104" y="149"/>
                    <a:pt x="107" y="148"/>
                  </a:cubicBezTo>
                  <a:cubicBezTo>
                    <a:pt x="105" y="158"/>
                    <a:pt x="105" y="164"/>
                    <a:pt x="103" y="169"/>
                  </a:cubicBezTo>
                  <a:cubicBezTo>
                    <a:pt x="100" y="181"/>
                    <a:pt x="98" y="203"/>
                    <a:pt x="98" y="204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1"/>
                    <a:pt x="94" y="201"/>
                  </a:cubicBezTo>
                  <a:cubicBezTo>
                    <a:pt x="94" y="204"/>
                    <a:pt x="94" y="203"/>
                    <a:pt x="94" y="205"/>
                  </a:cubicBezTo>
                  <a:cubicBezTo>
                    <a:pt x="91" y="204"/>
                    <a:pt x="92" y="204"/>
                    <a:pt x="91" y="204"/>
                  </a:cubicBezTo>
                  <a:cubicBezTo>
                    <a:pt x="91" y="204"/>
                    <a:pt x="91" y="203"/>
                    <a:pt x="92" y="202"/>
                  </a:cubicBezTo>
                  <a:cubicBezTo>
                    <a:pt x="92" y="201"/>
                    <a:pt x="92" y="201"/>
                    <a:pt x="93" y="20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82"/>
                    <a:pt x="94" y="185"/>
                    <a:pt x="97" y="180"/>
                  </a:cubicBezTo>
                  <a:cubicBezTo>
                    <a:pt x="98" y="179"/>
                    <a:pt x="97" y="179"/>
                    <a:pt x="99" y="178"/>
                  </a:cubicBezTo>
                  <a:cubicBezTo>
                    <a:pt x="99" y="173"/>
                    <a:pt x="98" y="166"/>
                    <a:pt x="99" y="162"/>
                  </a:cubicBezTo>
                  <a:cubicBezTo>
                    <a:pt x="100" y="160"/>
                    <a:pt x="104" y="156"/>
                    <a:pt x="102" y="151"/>
                  </a:cubicBezTo>
                  <a:close/>
                  <a:moveTo>
                    <a:pt x="107" y="13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37"/>
                    <a:pt x="105" y="137"/>
                    <a:pt x="107" y="135"/>
                  </a:cubicBezTo>
                  <a:close/>
                  <a:moveTo>
                    <a:pt x="89" y="142"/>
                  </a:moveTo>
                  <a:cubicBezTo>
                    <a:pt x="91" y="140"/>
                    <a:pt x="91" y="142"/>
                    <a:pt x="91" y="142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8" y="142"/>
                    <a:pt x="89" y="143"/>
                    <a:pt x="89" y="142"/>
                  </a:cubicBezTo>
                  <a:close/>
                  <a:moveTo>
                    <a:pt x="89" y="134"/>
                  </a:moveTo>
                  <a:cubicBezTo>
                    <a:pt x="89" y="133"/>
                    <a:pt x="89" y="134"/>
                    <a:pt x="90" y="132"/>
                  </a:cubicBezTo>
                  <a:cubicBezTo>
                    <a:pt x="90" y="131"/>
                    <a:pt x="89" y="131"/>
                    <a:pt x="91" y="128"/>
                  </a:cubicBezTo>
                  <a:cubicBezTo>
                    <a:pt x="95" y="128"/>
                    <a:pt x="94" y="133"/>
                    <a:pt x="92" y="135"/>
                  </a:cubicBezTo>
                  <a:cubicBezTo>
                    <a:pt x="91" y="135"/>
                    <a:pt x="90" y="135"/>
                    <a:pt x="89" y="134"/>
                  </a:cubicBezTo>
                  <a:close/>
                  <a:moveTo>
                    <a:pt x="83" y="109"/>
                  </a:moveTo>
                  <a:cubicBezTo>
                    <a:pt x="84" y="112"/>
                    <a:pt x="82" y="117"/>
                    <a:pt x="81" y="120"/>
                  </a:cubicBezTo>
                  <a:cubicBezTo>
                    <a:pt x="81" y="123"/>
                    <a:pt x="80" y="125"/>
                    <a:pt x="80" y="127"/>
                  </a:cubicBezTo>
                  <a:cubicBezTo>
                    <a:pt x="79" y="130"/>
                    <a:pt x="78" y="130"/>
                    <a:pt x="78" y="133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8"/>
                    <a:pt x="75" y="157"/>
                    <a:pt x="72" y="158"/>
                  </a:cubicBezTo>
                  <a:cubicBezTo>
                    <a:pt x="73" y="149"/>
                    <a:pt x="71" y="152"/>
                    <a:pt x="74" y="141"/>
                  </a:cubicBezTo>
                  <a:cubicBezTo>
                    <a:pt x="77" y="133"/>
                    <a:pt x="80" y="112"/>
                    <a:pt x="80" y="112"/>
                  </a:cubicBezTo>
                  <a:cubicBezTo>
                    <a:pt x="81" y="113"/>
                    <a:pt x="81" y="110"/>
                    <a:pt x="83" y="108"/>
                  </a:cubicBezTo>
                  <a:lnTo>
                    <a:pt x="83" y="109"/>
                  </a:lnTo>
                  <a:close/>
                  <a:moveTo>
                    <a:pt x="98" y="87"/>
                  </a:moveTo>
                  <a:cubicBezTo>
                    <a:pt x="98" y="87"/>
                    <a:pt x="99" y="88"/>
                    <a:pt x="99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lnTo>
                    <a:pt x="98" y="87"/>
                  </a:lnTo>
                  <a:close/>
                  <a:moveTo>
                    <a:pt x="86" y="66"/>
                  </a:moveTo>
                  <a:cubicBezTo>
                    <a:pt x="84" y="63"/>
                    <a:pt x="84" y="64"/>
                    <a:pt x="85" y="59"/>
                  </a:cubicBezTo>
                  <a:cubicBezTo>
                    <a:pt x="85" y="55"/>
                    <a:pt x="86" y="55"/>
                    <a:pt x="86" y="51"/>
                  </a:cubicBezTo>
                  <a:cubicBezTo>
                    <a:pt x="86" y="48"/>
                    <a:pt x="86" y="45"/>
                    <a:pt x="87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91" y="26"/>
                    <a:pt x="88" y="31"/>
                    <a:pt x="87" y="24"/>
                  </a:cubicBezTo>
                  <a:cubicBezTo>
                    <a:pt x="87" y="19"/>
                    <a:pt x="88" y="14"/>
                    <a:pt x="88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6"/>
                    <a:pt x="85" y="6"/>
                    <a:pt x="84" y="2"/>
                  </a:cubicBezTo>
                  <a:cubicBezTo>
                    <a:pt x="78" y="2"/>
                    <a:pt x="72" y="0"/>
                    <a:pt x="71" y="8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71" y="12"/>
                    <a:pt x="71" y="9"/>
                    <a:pt x="71" y="12"/>
                  </a:cubicBezTo>
                  <a:cubicBezTo>
                    <a:pt x="66" y="10"/>
                    <a:pt x="67" y="16"/>
                    <a:pt x="65" y="20"/>
                  </a:cubicBezTo>
                  <a:cubicBezTo>
                    <a:pt x="63" y="24"/>
                    <a:pt x="62" y="31"/>
                    <a:pt x="60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3"/>
                    <a:pt x="55" y="53"/>
                    <a:pt x="54" y="57"/>
                  </a:cubicBezTo>
                  <a:cubicBezTo>
                    <a:pt x="52" y="68"/>
                    <a:pt x="49" y="72"/>
                    <a:pt x="46" y="80"/>
                  </a:cubicBezTo>
                  <a:cubicBezTo>
                    <a:pt x="44" y="85"/>
                    <a:pt x="44" y="88"/>
                    <a:pt x="42" y="92"/>
                  </a:cubicBezTo>
                  <a:cubicBezTo>
                    <a:pt x="41" y="96"/>
                    <a:pt x="41" y="100"/>
                    <a:pt x="38" y="103"/>
                  </a:cubicBezTo>
                  <a:cubicBezTo>
                    <a:pt x="38" y="99"/>
                    <a:pt x="40" y="95"/>
                    <a:pt x="40" y="91"/>
                  </a:cubicBezTo>
                  <a:cubicBezTo>
                    <a:pt x="41" y="86"/>
                    <a:pt x="41" y="84"/>
                    <a:pt x="42" y="80"/>
                  </a:cubicBezTo>
                  <a:cubicBezTo>
                    <a:pt x="43" y="77"/>
                    <a:pt x="43" y="76"/>
                    <a:pt x="43" y="74"/>
                  </a:cubicBezTo>
                  <a:cubicBezTo>
                    <a:pt x="43" y="70"/>
                    <a:pt x="44" y="73"/>
                    <a:pt x="45" y="68"/>
                  </a:cubicBezTo>
                  <a:cubicBezTo>
                    <a:pt x="46" y="58"/>
                    <a:pt x="45" y="59"/>
                    <a:pt x="49" y="60"/>
                  </a:cubicBezTo>
                  <a:cubicBezTo>
                    <a:pt x="47" y="57"/>
                    <a:pt x="47" y="57"/>
                    <a:pt x="49" y="5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3" y="44"/>
                  </a:cubicBezTo>
                  <a:cubicBezTo>
                    <a:pt x="53" y="44"/>
                    <a:pt x="53" y="43"/>
                    <a:pt x="53" y="43"/>
                  </a:cubicBezTo>
                  <a:cubicBezTo>
                    <a:pt x="54" y="40"/>
                    <a:pt x="54" y="39"/>
                    <a:pt x="52" y="36"/>
                  </a:cubicBezTo>
                  <a:cubicBezTo>
                    <a:pt x="55" y="33"/>
                    <a:pt x="54" y="34"/>
                    <a:pt x="55" y="29"/>
                  </a:cubicBezTo>
                  <a:cubicBezTo>
                    <a:pt x="53" y="30"/>
                    <a:pt x="54" y="29"/>
                    <a:pt x="53" y="3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1"/>
                    <a:pt x="50" y="31"/>
                    <a:pt x="48" y="30"/>
                  </a:cubicBezTo>
                  <a:cubicBezTo>
                    <a:pt x="45" y="35"/>
                    <a:pt x="47" y="33"/>
                    <a:pt x="43" y="35"/>
                  </a:cubicBezTo>
                  <a:cubicBezTo>
                    <a:pt x="39" y="38"/>
                    <a:pt x="43" y="41"/>
                    <a:pt x="36" y="43"/>
                  </a:cubicBezTo>
                  <a:cubicBezTo>
                    <a:pt x="37" y="46"/>
                    <a:pt x="36" y="44"/>
                    <a:pt x="37" y="47"/>
                  </a:cubicBezTo>
                  <a:cubicBezTo>
                    <a:pt x="34" y="49"/>
                    <a:pt x="31" y="57"/>
                    <a:pt x="30" y="60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4" y="76"/>
                    <a:pt x="18" y="87"/>
                    <a:pt x="19" y="92"/>
                  </a:cubicBezTo>
                  <a:cubicBezTo>
                    <a:pt x="16" y="93"/>
                    <a:pt x="19" y="93"/>
                    <a:pt x="15" y="91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5" y="125"/>
                    <a:pt x="0" y="133"/>
                    <a:pt x="2" y="142"/>
                  </a:cubicBezTo>
                  <a:cubicBezTo>
                    <a:pt x="2" y="144"/>
                    <a:pt x="1" y="142"/>
                    <a:pt x="2" y="144"/>
                  </a:cubicBezTo>
                  <a:cubicBezTo>
                    <a:pt x="4" y="148"/>
                    <a:pt x="3" y="145"/>
                    <a:pt x="4" y="147"/>
                  </a:cubicBezTo>
                  <a:cubicBezTo>
                    <a:pt x="7" y="143"/>
                    <a:pt x="6" y="144"/>
                    <a:pt x="8" y="139"/>
                  </a:cubicBezTo>
                  <a:cubicBezTo>
                    <a:pt x="9" y="151"/>
                    <a:pt x="7" y="159"/>
                    <a:pt x="6" y="171"/>
                  </a:cubicBezTo>
                  <a:cubicBezTo>
                    <a:pt x="6" y="173"/>
                    <a:pt x="6" y="174"/>
                    <a:pt x="6" y="176"/>
                  </a:cubicBezTo>
                  <a:cubicBezTo>
                    <a:pt x="5" y="184"/>
                    <a:pt x="5" y="192"/>
                    <a:pt x="6" y="201"/>
                  </a:cubicBezTo>
                  <a:cubicBezTo>
                    <a:pt x="10" y="200"/>
                    <a:pt x="7" y="200"/>
                    <a:pt x="11" y="199"/>
                  </a:cubicBezTo>
                  <a:cubicBezTo>
                    <a:pt x="11" y="202"/>
                    <a:pt x="10" y="202"/>
                    <a:pt x="10" y="205"/>
                  </a:cubicBezTo>
                  <a:cubicBezTo>
                    <a:pt x="11" y="209"/>
                    <a:pt x="12" y="213"/>
                    <a:pt x="9" y="216"/>
                  </a:cubicBezTo>
                  <a:cubicBezTo>
                    <a:pt x="9" y="220"/>
                    <a:pt x="9" y="224"/>
                    <a:pt x="10" y="226"/>
                  </a:cubicBezTo>
                  <a:cubicBezTo>
                    <a:pt x="7" y="230"/>
                    <a:pt x="8" y="233"/>
                    <a:pt x="8" y="238"/>
                  </a:cubicBezTo>
                  <a:cubicBezTo>
                    <a:pt x="8" y="241"/>
                    <a:pt x="7" y="243"/>
                    <a:pt x="7" y="245"/>
                  </a:cubicBezTo>
                  <a:cubicBezTo>
                    <a:pt x="7" y="250"/>
                    <a:pt x="7" y="277"/>
                    <a:pt x="6" y="280"/>
                  </a:cubicBezTo>
                  <a:cubicBezTo>
                    <a:pt x="5" y="286"/>
                    <a:pt x="5" y="284"/>
                    <a:pt x="6" y="291"/>
                  </a:cubicBezTo>
                  <a:cubicBezTo>
                    <a:pt x="7" y="293"/>
                    <a:pt x="6" y="291"/>
                    <a:pt x="7" y="294"/>
                  </a:cubicBezTo>
                  <a:cubicBezTo>
                    <a:pt x="9" y="292"/>
                    <a:pt x="10" y="290"/>
                    <a:pt x="11" y="288"/>
                  </a:cubicBezTo>
                  <a:cubicBezTo>
                    <a:pt x="10" y="283"/>
                    <a:pt x="11" y="280"/>
                    <a:pt x="12" y="275"/>
                  </a:cubicBezTo>
                  <a:cubicBezTo>
                    <a:pt x="15" y="275"/>
                    <a:pt x="13" y="277"/>
                    <a:pt x="15" y="273"/>
                  </a:cubicBezTo>
                  <a:cubicBezTo>
                    <a:pt x="17" y="266"/>
                    <a:pt x="18" y="259"/>
                    <a:pt x="19" y="252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3" y="237"/>
                    <a:pt x="23" y="238"/>
                    <a:pt x="23" y="238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3" y="244"/>
                    <a:pt x="22" y="247"/>
                    <a:pt x="22" y="248"/>
                  </a:cubicBezTo>
                  <a:cubicBezTo>
                    <a:pt x="22" y="252"/>
                    <a:pt x="22" y="256"/>
                    <a:pt x="21" y="260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3" y="327"/>
                    <a:pt x="13" y="327"/>
                    <a:pt x="13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0" y="335"/>
                    <a:pt x="18" y="326"/>
                    <a:pt x="11" y="343"/>
                  </a:cubicBezTo>
                  <a:cubicBezTo>
                    <a:pt x="13" y="344"/>
                    <a:pt x="14" y="357"/>
                    <a:pt x="13" y="361"/>
                  </a:cubicBezTo>
                  <a:cubicBezTo>
                    <a:pt x="12" y="367"/>
                    <a:pt x="10" y="360"/>
                    <a:pt x="11" y="372"/>
                  </a:cubicBezTo>
                  <a:cubicBezTo>
                    <a:pt x="11" y="375"/>
                    <a:pt x="10" y="374"/>
                    <a:pt x="9" y="377"/>
                  </a:cubicBezTo>
                  <a:cubicBezTo>
                    <a:pt x="9" y="380"/>
                    <a:pt x="9" y="390"/>
                    <a:pt x="8" y="391"/>
                  </a:cubicBezTo>
                  <a:cubicBezTo>
                    <a:pt x="7" y="395"/>
                    <a:pt x="7" y="398"/>
                    <a:pt x="7" y="402"/>
                  </a:cubicBezTo>
                  <a:cubicBezTo>
                    <a:pt x="6" y="405"/>
                    <a:pt x="6" y="403"/>
                    <a:pt x="5" y="407"/>
                  </a:cubicBezTo>
                  <a:cubicBezTo>
                    <a:pt x="5" y="409"/>
                    <a:pt x="5" y="411"/>
                    <a:pt x="5" y="413"/>
                  </a:cubicBezTo>
                  <a:cubicBezTo>
                    <a:pt x="7" y="412"/>
                    <a:pt x="6" y="412"/>
                    <a:pt x="9" y="412"/>
                  </a:cubicBezTo>
                  <a:cubicBezTo>
                    <a:pt x="9" y="408"/>
                    <a:pt x="9" y="405"/>
                    <a:pt x="10" y="402"/>
                  </a:cubicBezTo>
                  <a:cubicBezTo>
                    <a:pt x="11" y="386"/>
                    <a:pt x="13" y="391"/>
                    <a:pt x="13" y="383"/>
                  </a:cubicBezTo>
                  <a:cubicBezTo>
                    <a:pt x="13" y="380"/>
                    <a:pt x="13" y="377"/>
                    <a:pt x="15" y="374"/>
                  </a:cubicBezTo>
                  <a:cubicBezTo>
                    <a:pt x="18" y="375"/>
                    <a:pt x="16" y="372"/>
                    <a:pt x="17" y="376"/>
                  </a:cubicBezTo>
                  <a:cubicBezTo>
                    <a:pt x="19" y="380"/>
                    <a:pt x="16" y="378"/>
                    <a:pt x="18" y="384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19" y="380"/>
                    <a:pt x="23" y="375"/>
                    <a:pt x="24" y="370"/>
                  </a:cubicBezTo>
                  <a:cubicBezTo>
                    <a:pt x="26" y="358"/>
                    <a:pt x="31" y="347"/>
                    <a:pt x="34" y="336"/>
                  </a:cubicBezTo>
                  <a:cubicBezTo>
                    <a:pt x="34" y="333"/>
                    <a:pt x="35" y="330"/>
                    <a:pt x="35" y="327"/>
                  </a:cubicBezTo>
                  <a:cubicBezTo>
                    <a:pt x="41" y="326"/>
                    <a:pt x="40" y="318"/>
                    <a:pt x="44" y="309"/>
                  </a:cubicBezTo>
                  <a:cubicBezTo>
                    <a:pt x="44" y="307"/>
                    <a:pt x="45" y="306"/>
                    <a:pt x="46" y="305"/>
                  </a:cubicBezTo>
                  <a:cubicBezTo>
                    <a:pt x="48" y="299"/>
                    <a:pt x="47" y="299"/>
                    <a:pt x="50" y="290"/>
                  </a:cubicBezTo>
                  <a:cubicBezTo>
                    <a:pt x="52" y="285"/>
                    <a:pt x="60" y="250"/>
                    <a:pt x="62" y="247"/>
                  </a:cubicBezTo>
                  <a:cubicBezTo>
                    <a:pt x="62" y="252"/>
                    <a:pt x="60" y="277"/>
                    <a:pt x="59" y="282"/>
                  </a:cubicBezTo>
                  <a:cubicBezTo>
                    <a:pt x="58" y="283"/>
                    <a:pt x="57" y="286"/>
                    <a:pt x="57" y="288"/>
                  </a:cubicBezTo>
                  <a:cubicBezTo>
                    <a:pt x="54" y="290"/>
                    <a:pt x="54" y="290"/>
                    <a:pt x="54" y="290"/>
                  </a:cubicBezTo>
                  <a:cubicBezTo>
                    <a:pt x="54" y="291"/>
                    <a:pt x="54" y="291"/>
                    <a:pt x="55" y="293"/>
                  </a:cubicBezTo>
                  <a:cubicBezTo>
                    <a:pt x="53" y="296"/>
                    <a:pt x="54" y="300"/>
                    <a:pt x="51" y="305"/>
                  </a:cubicBezTo>
                  <a:cubicBezTo>
                    <a:pt x="51" y="306"/>
                    <a:pt x="49" y="308"/>
                    <a:pt x="49" y="310"/>
                  </a:cubicBezTo>
                  <a:cubicBezTo>
                    <a:pt x="48" y="313"/>
                    <a:pt x="49" y="314"/>
                    <a:pt x="48" y="317"/>
                  </a:cubicBezTo>
                  <a:cubicBezTo>
                    <a:pt x="43" y="331"/>
                    <a:pt x="43" y="331"/>
                    <a:pt x="43" y="331"/>
                  </a:cubicBezTo>
                  <a:cubicBezTo>
                    <a:pt x="41" y="336"/>
                    <a:pt x="43" y="336"/>
                    <a:pt x="37" y="337"/>
                  </a:cubicBezTo>
                  <a:cubicBezTo>
                    <a:pt x="37" y="343"/>
                    <a:pt x="36" y="341"/>
                    <a:pt x="35" y="345"/>
                  </a:cubicBezTo>
                  <a:cubicBezTo>
                    <a:pt x="34" y="348"/>
                    <a:pt x="33" y="351"/>
                    <a:pt x="32" y="353"/>
                  </a:cubicBezTo>
                  <a:cubicBezTo>
                    <a:pt x="30" y="362"/>
                    <a:pt x="31" y="362"/>
                    <a:pt x="35" y="368"/>
                  </a:cubicBezTo>
                  <a:cubicBezTo>
                    <a:pt x="33" y="370"/>
                    <a:pt x="32" y="374"/>
                    <a:pt x="32" y="378"/>
                  </a:cubicBezTo>
                  <a:cubicBezTo>
                    <a:pt x="42" y="378"/>
                    <a:pt x="35" y="370"/>
                    <a:pt x="40" y="366"/>
                  </a:cubicBezTo>
                  <a:cubicBezTo>
                    <a:pt x="41" y="369"/>
                    <a:pt x="41" y="371"/>
                    <a:pt x="42" y="374"/>
                  </a:cubicBezTo>
                  <a:cubicBezTo>
                    <a:pt x="43" y="377"/>
                    <a:pt x="42" y="377"/>
                    <a:pt x="45" y="377"/>
                  </a:cubicBezTo>
                  <a:cubicBezTo>
                    <a:pt x="44" y="375"/>
                    <a:pt x="47" y="369"/>
                    <a:pt x="48" y="365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3" y="357"/>
                    <a:pt x="52" y="357"/>
                    <a:pt x="56" y="356"/>
                  </a:cubicBezTo>
                  <a:cubicBezTo>
                    <a:pt x="58" y="349"/>
                    <a:pt x="60" y="346"/>
                    <a:pt x="63" y="340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3" y="304"/>
                    <a:pt x="73" y="292"/>
                    <a:pt x="76" y="285"/>
                  </a:cubicBezTo>
                  <a:cubicBezTo>
                    <a:pt x="77" y="282"/>
                    <a:pt x="75" y="285"/>
                    <a:pt x="77" y="283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9" y="299"/>
                    <a:pt x="79" y="299"/>
                    <a:pt x="79" y="299"/>
                  </a:cubicBezTo>
                  <a:cubicBezTo>
                    <a:pt x="79" y="301"/>
                    <a:pt x="78" y="302"/>
                    <a:pt x="78" y="303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9" y="318"/>
                    <a:pt x="80" y="318"/>
                    <a:pt x="80" y="318"/>
                  </a:cubicBezTo>
                  <a:cubicBezTo>
                    <a:pt x="80" y="317"/>
                    <a:pt x="81" y="311"/>
                    <a:pt x="81" y="307"/>
                  </a:cubicBezTo>
                  <a:cubicBezTo>
                    <a:pt x="81" y="307"/>
                    <a:pt x="82" y="306"/>
                    <a:pt x="82" y="306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4" y="304"/>
                    <a:pt x="83" y="304"/>
                    <a:pt x="84" y="304"/>
                  </a:cubicBezTo>
                  <a:cubicBezTo>
                    <a:pt x="86" y="302"/>
                    <a:pt x="87" y="297"/>
                    <a:pt x="88" y="294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90" y="285"/>
                    <a:pt x="91" y="286"/>
                    <a:pt x="88" y="283"/>
                  </a:cubicBezTo>
                  <a:cubicBezTo>
                    <a:pt x="91" y="281"/>
                    <a:pt x="89" y="284"/>
                    <a:pt x="91" y="281"/>
                  </a:cubicBezTo>
                  <a:cubicBezTo>
                    <a:pt x="95" y="276"/>
                    <a:pt x="99" y="255"/>
                    <a:pt x="100" y="249"/>
                  </a:cubicBezTo>
                  <a:cubicBezTo>
                    <a:pt x="102" y="241"/>
                    <a:pt x="102" y="237"/>
                    <a:pt x="103" y="229"/>
                  </a:cubicBezTo>
                  <a:cubicBezTo>
                    <a:pt x="104" y="225"/>
                    <a:pt x="105" y="225"/>
                    <a:pt x="106" y="220"/>
                  </a:cubicBezTo>
                  <a:cubicBezTo>
                    <a:pt x="110" y="195"/>
                    <a:pt x="110" y="195"/>
                    <a:pt x="110" y="195"/>
                  </a:cubicBezTo>
                  <a:cubicBezTo>
                    <a:pt x="110" y="193"/>
                    <a:pt x="110" y="192"/>
                    <a:pt x="111" y="190"/>
                  </a:cubicBezTo>
                  <a:cubicBezTo>
                    <a:pt x="112" y="186"/>
                    <a:pt x="113" y="183"/>
                    <a:pt x="113" y="179"/>
                  </a:cubicBezTo>
                  <a:cubicBezTo>
                    <a:pt x="113" y="171"/>
                    <a:pt x="113" y="177"/>
                    <a:pt x="116" y="161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6"/>
                    <a:pt x="121" y="142"/>
                    <a:pt x="121" y="142"/>
                  </a:cubicBezTo>
                  <a:cubicBezTo>
                    <a:pt x="121" y="137"/>
                    <a:pt x="120" y="138"/>
                    <a:pt x="121" y="135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1" y="133"/>
                    <a:pt x="121" y="132"/>
                  </a:cubicBezTo>
                  <a:cubicBezTo>
                    <a:pt x="120" y="131"/>
                    <a:pt x="122" y="130"/>
                    <a:pt x="122" y="125"/>
                  </a:cubicBezTo>
                  <a:cubicBezTo>
                    <a:pt x="121" y="112"/>
                    <a:pt x="124" y="104"/>
                    <a:pt x="124" y="93"/>
                  </a:cubicBezTo>
                  <a:cubicBezTo>
                    <a:pt x="125" y="83"/>
                    <a:pt x="126" y="84"/>
                    <a:pt x="126" y="82"/>
                  </a:cubicBezTo>
                  <a:cubicBezTo>
                    <a:pt x="125" y="75"/>
                    <a:pt x="126" y="71"/>
                    <a:pt x="125" y="65"/>
                  </a:cubicBezTo>
                  <a:cubicBezTo>
                    <a:pt x="121" y="67"/>
                    <a:pt x="125" y="65"/>
                    <a:pt x="121" y="68"/>
                  </a:cubicBezTo>
                  <a:cubicBezTo>
                    <a:pt x="121" y="74"/>
                    <a:pt x="121" y="84"/>
                    <a:pt x="119" y="87"/>
                  </a:cubicBezTo>
                  <a:cubicBezTo>
                    <a:pt x="119" y="93"/>
                    <a:pt x="119" y="98"/>
                    <a:pt x="115" y="101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4" y="116"/>
                    <a:pt x="110" y="118"/>
                    <a:pt x="109" y="119"/>
                  </a:cubicBezTo>
                  <a:cubicBezTo>
                    <a:pt x="109" y="112"/>
                    <a:pt x="112" y="101"/>
                    <a:pt x="110" y="96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89"/>
                    <a:pt x="113" y="83"/>
                    <a:pt x="114" y="78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4" y="41"/>
                    <a:pt x="113" y="40"/>
                    <a:pt x="112" y="43"/>
                  </a:cubicBezTo>
                  <a:cubicBezTo>
                    <a:pt x="112" y="43"/>
                    <a:pt x="112" y="45"/>
                    <a:pt x="112" y="45"/>
                  </a:cubicBezTo>
                  <a:cubicBezTo>
                    <a:pt x="111" y="48"/>
                    <a:pt x="110" y="56"/>
                    <a:pt x="111" y="59"/>
                  </a:cubicBezTo>
                  <a:cubicBezTo>
                    <a:pt x="107" y="61"/>
                    <a:pt x="107" y="59"/>
                    <a:pt x="108" y="53"/>
                  </a:cubicBezTo>
                  <a:cubicBezTo>
                    <a:pt x="108" y="48"/>
                    <a:pt x="110" y="47"/>
                    <a:pt x="106" y="44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97" y="61"/>
                    <a:pt x="102" y="60"/>
                    <a:pt x="98" y="62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6"/>
                    <a:pt x="102" y="25"/>
                  </a:cubicBezTo>
                  <a:cubicBezTo>
                    <a:pt x="102" y="21"/>
                    <a:pt x="102" y="21"/>
                    <a:pt x="99" y="20"/>
                  </a:cubicBezTo>
                  <a:cubicBezTo>
                    <a:pt x="96" y="25"/>
                    <a:pt x="100" y="23"/>
                    <a:pt x="96" y="29"/>
                  </a:cubicBezTo>
                  <a:cubicBezTo>
                    <a:pt x="94" y="32"/>
                    <a:pt x="96" y="36"/>
                    <a:pt x="94" y="40"/>
                  </a:cubicBezTo>
                  <a:cubicBezTo>
                    <a:pt x="91" y="47"/>
                    <a:pt x="91" y="64"/>
                    <a:pt x="89" y="73"/>
                  </a:cubicBezTo>
                  <a:cubicBezTo>
                    <a:pt x="88" y="77"/>
                    <a:pt x="88" y="84"/>
                    <a:pt x="86" y="87"/>
                  </a:cubicBezTo>
                  <a:cubicBezTo>
                    <a:pt x="86" y="79"/>
                    <a:pt x="84" y="72"/>
                    <a:pt x="87" y="65"/>
                  </a:cubicBezTo>
                  <a:lnTo>
                    <a:pt x="8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2" name="Freeform 17"/>
            <p:cNvSpPr>
              <a:spLocks noEditPoints="1"/>
            </p:cNvSpPr>
            <p:nvPr/>
          </p:nvSpPr>
          <p:spPr bwMode="auto">
            <a:xfrm>
              <a:off x="584" y="2130"/>
              <a:ext cx="182" cy="564"/>
            </a:xfrm>
            <a:custGeom>
              <a:avLst/>
              <a:gdLst>
                <a:gd name="T0" fmla="*/ 17 w 142"/>
                <a:gd name="T1" fmla="*/ 268 h 439"/>
                <a:gd name="T2" fmla="*/ 58 w 142"/>
                <a:gd name="T3" fmla="*/ 277 h 439"/>
                <a:gd name="T4" fmla="*/ 66 w 142"/>
                <a:gd name="T5" fmla="*/ 244 h 439"/>
                <a:gd name="T6" fmla="*/ 25 w 142"/>
                <a:gd name="T7" fmla="*/ 241 h 439"/>
                <a:gd name="T8" fmla="*/ 19 w 142"/>
                <a:gd name="T9" fmla="*/ 229 h 439"/>
                <a:gd name="T10" fmla="*/ 103 w 142"/>
                <a:gd name="T11" fmla="*/ 224 h 439"/>
                <a:gd name="T12" fmla="*/ 20 w 142"/>
                <a:gd name="T13" fmla="*/ 220 h 439"/>
                <a:gd name="T14" fmla="*/ 19 w 142"/>
                <a:gd name="T15" fmla="*/ 205 h 439"/>
                <a:gd name="T16" fmla="*/ 34 w 142"/>
                <a:gd name="T17" fmla="*/ 203 h 439"/>
                <a:gd name="T18" fmla="*/ 99 w 142"/>
                <a:gd name="T19" fmla="*/ 197 h 439"/>
                <a:gd name="T20" fmla="*/ 42 w 142"/>
                <a:gd name="T21" fmla="*/ 170 h 439"/>
                <a:gd name="T22" fmla="*/ 132 w 142"/>
                <a:gd name="T23" fmla="*/ 152 h 439"/>
                <a:gd name="T24" fmla="*/ 76 w 142"/>
                <a:gd name="T25" fmla="*/ 209 h 439"/>
                <a:gd name="T26" fmla="*/ 68 w 142"/>
                <a:gd name="T27" fmla="*/ 216 h 439"/>
                <a:gd name="T28" fmla="*/ 75 w 142"/>
                <a:gd name="T29" fmla="*/ 197 h 439"/>
                <a:gd name="T30" fmla="*/ 91 w 142"/>
                <a:gd name="T31" fmla="*/ 144 h 439"/>
                <a:gd name="T32" fmla="*/ 96 w 142"/>
                <a:gd name="T33" fmla="*/ 129 h 439"/>
                <a:gd name="T34" fmla="*/ 98 w 142"/>
                <a:gd name="T35" fmla="*/ 79 h 439"/>
                <a:gd name="T36" fmla="*/ 93 w 142"/>
                <a:gd name="T37" fmla="*/ 62 h 439"/>
                <a:gd name="T38" fmla="*/ 95 w 142"/>
                <a:gd name="T39" fmla="*/ 48 h 439"/>
                <a:gd name="T40" fmla="*/ 89 w 142"/>
                <a:gd name="T41" fmla="*/ 35 h 439"/>
                <a:gd name="T42" fmla="*/ 103 w 142"/>
                <a:gd name="T43" fmla="*/ 24 h 439"/>
                <a:gd name="T44" fmla="*/ 97 w 142"/>
                <a:gd name="T45" fmla="*/ 16 h 439"/>
                <a:gd name="T46" fmla="*/ 89 w 142"/>
                <a:gd name="T47" fmla="*/ 8 h 439"/>
                <a:gd name="T48" fmla="*/ 65 w 142"/>
                <a:gd name="T49" fmla="*/ 86 h 439"/>
                <a:gd name="T50" fmla="*/ 52 w 142"/>
                <a:gd name="T51" fmla="*/ 135 h 439"/>
                <a:gd name="T52" fmla="*/ 43 w 142"/>
                <a:gd name="T53" fmla="*/ 141 h 439"/>
                <a:gd name="T54" fmla="*/ 39 w 142"/>
                <a:gd name="T55" fmla="*/ 161 h 439"/>
                <a:gd name="T56" fmla="*/ 20 w 142"/>
                <a:gd name="T57" fmla="*/ 201 h 439"/>
                <a:gd name="T58" fmla="*/ 14 w 142"/>
                <a:gd name="T59" fmla="*/ 210 h 439"/>
                <a:gd name="T60" fmla="*/ 10 w 142"/>
                <a:gd name="T61" fmla="*/ 218 h 439"/>
                <a:gd name="T62" fmla="*/ 8 w 142"/>
                <a:gd name="T63" fmla="*/ 252 h 439"/>
                <a:gd name="T64" fmla="*/ 16 w 142"/>
                <a:gd name="T65" fmla="*/ 243 h 439"/>
                <a:gd name="T66" fmla="*/ 12 w 142"/>
                <a:gd name="T67" fmla="*/ 252 h 439"/>
                <a:gd name="T68" fmla="*/ 8 w 142"/>
                <a:gd name="T69" fmla="*/ 260 h 439"/>
                <a:gd name="T70" fmla="*/ 5 w 142"/>
                <a:gd name="T71" fmla="*/ 301 h 439"/>
                <a:gd name="T72" fmla="*/ 0 w 142"/>
                <a:gd name="T73" fmla="*/ 345 h 439"/>
                <a:gd name="T74" fmla="*/ 6 w 142"/>
                <a:gd name="T75" fmla="*/ 389 h 439"/>
                <a:gd name="T76" fmla="*/ 13 w 142"/>
                <a:gd name="T77" fmla="*/ 417 h 439"/>
                <a:gd name="T78" fmla="*/ 20 w 142"/>
                <a:gd name="T79" fmla="*/ 427 h 439"/>
                <a:gd name="T80" fmla="*/ 37 w 142"/>
                <a:gd name="T81" fmla="*/ 373 h 439"/>
                <a:gd name="T82" fmla="*/ 57 w 142"/>
                <a:gd name="T83" fmla="*/ 289 h 439"/>
                <a:gd name="T84" fmla="*/ 49 w 142"/>
                <a:gd name="T85" fmla="*/ 378 h 439"/>
                <a:gd name="T86" fmla="*/ 74 w 142"/>
                <a:gd name="T87" fmla="*/ 307 h 439"/>
                <a:gd name="T88" fmla="*/ 61 w 142"/>
                <a:gd name="T89" fmla="*/ 363 h 439"/>
                <a:gd name="T90" fmla="*/ 95 w 142"/>
                <a:gd name="T91" fmla="*/ 274 h 439"/>
                <a:gd name="T92" fmla="*/ 125 w 142"/>
                <a:gd name="T93" fmla="*/ 177 h 439"/>
                <a:gd name="T94" fmla="*/ 138 w 142"/>
                <a:gd name="T95" fmla="*/ 141 h 439"/>
                <a:gd name="T96" fmla="*/ 142 w 142"/>
                <a:gd name="T97" fmla="*/ 74 h 439"/>
                <a:gd name="T98" fmla="*/ 133 w 142"/>
                <a:gd name="T99" fmla="*/ 100 h 439"/>
                <a:gd name="T100" fmla="*/ 123 w 142"/>
                <a:gd name="T101" fmla="*/ 151 h 439"/>
                <a:gd name="T102" fmla="*/ 107 w 142"/>
                <a:gd name="T103" fmla="*/ 206 h 439"/>
                <a:gd name="T104" fmla="*/ 127 w 142"/>
                <a:gd name="T105" fmla="*/ 117 h 439"/>
                <a:gd name="T106" fmla="*/ 137 w 142"/>
                <a:gd name="T107" fmla="*/ 42 h 439"/>
                <a:gd name="T108" fmla="*/ 120 w 142"/>
                <a:gd name="T109" fmla="*/ 94 h 439"/>
                <a:gd name="T110" fmla="*/ 123 w 142"/>
                <a:gd name="T111" fmla="*/ 41 h 439"/>
                <a:gd name="T112" fmla="*/ 114 w 142"/>
                <a:gd name="T113" fmla="*/ 29 h 439"/>
                <a:gd name="T114" fmla="*/ 114 w 142"/>
                <a:gd name="T115" fmla="*/ 39 h 439"/>
                <a:gd name="T116" fmla="*/ 102 w 142"/>
                <a:gd name="T117" fmla="*/ 103 h 439"/>
                <a:gd name="T118" fmla="*/ 109 w 142"/>
                <a:gd name="T119" fmla="*/ 46 h 439"/>
                <a:gd name="T120" fmla="*/ 108 w 142"/>
                <a:gd name="T121" fmla="*/ 29 h 439"/>
                <a:gd name="T122" fmla="*/ 103 w 142"/>
                <a:gd name="T123" fmla="*/ 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439">
                  <a:moveTo>
                    <a:pt x="8" y="311"/>
                  </a:moveTo>
                  <a:cubicBezTo>
                    <a:pt x="7" y="308"/>
                    <a:pt x="9" y="297"/>
                    <a:pt x="11" y="295"/>
                  </a:cubicBezTo>
                  <a:cubicBezTo>
                    <a:pt x="10" y="297"/>
                    <a:pt x="10" y="302"/>
                    <a:pt x="9" y="307"/>
                  </a:cubicBezTo>
                  <a:cubicBezTo>
                    <a:pt x="8" y="311"/>
                    <a:pt x="8" y="311"/>
                    <a:pt x="8" y="311"/>
                  </a:cubicBezTo>
                  <a:close/>
                  <a:moveTo>
                    <a:pt x="16" y="266"/>
                  </a:moveTo>
                  <a:cubicBezTo>
                    <a:pt x="16" y="266"/>
                    <a:pt x="17" y="265"/>
                    <a:pt x="17" y="268"/>
                  </a:cubicBezTo>
                  <a:cubicBezTo>
                    <a:pt x="16" y="271"/>
                    <a:pt x="16" y="269"/>
                    <a:pt x="16" y="269"/>
                  </a:cubicBezTo>
                  <a:cubicBezTo>
                    <a:pt x="16" y="266"/>
                    <a:pt x="16" y="266"/>
                    <a:pt x="16" y="266"/>
                  </a:cubicBezTo>
                  <a:close/>
                  <a:moveTo>
                    <a:pt x="95" y="254"/>
                  </a:moveTo>
                  <a:cubicBezTo>
                    <a:pt x="96" y="248"/>
                    <a:pt x="96" y="248"/>
                    <a:pt x="96" y="248"/>
                  </a:cubicBezTo>
                  <a:cubicBezTo>
                    <a:pt x="98" y="252"/>
                    <a:pt x="95" y="253"/>
                    <a:pt x="95" y="254"/>
                  </a:cubicBezTo>
                  <a:close/>
                  <a:moveTo>
                    <a:pt x="58" y="277"/>
                  </a:moveTo>
                  <a:cubicBezTo>
                    <a:pt x="56" y="272"/>
                    <a:pt x="59" y="271"/>
                    <a:pt x="59" y="269"/>
                  </a:cubicBezTo>
                  <a:cubicBezTo>
                    <a:pt x="60" y="266"/>
                    <a:pt x="59" y="266"/>
                    <a:pt x="59" y="264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2" y="251"/>
                    <a:pt x="63" y="244"/>
                    <a:pt x="65" y="240"/>
                  </a:cubicBezTo>
                  <a:cubicBezTo>
                    <a:pt x="65" y="240"/>
                    <a:pt x="65" y="240"/>
                    <a:pt x="66" y="240"/>
                  </a:cubicBezTo>
                  <a:cubicBezTo>
                    <a:pt x="66" y="244"/>
                    <a:pt x="66" y="244"/>
                    <a:pt x="66" y="244"/>
                  </a:cubicBezTo>
                  <a:cubicBezTo>
                    <a:pt x="65" y="248"/>
                    <a:pt x="60" y="274"/>
                    <a:pt x="58" y="277"/>
                  </a:cubicBezTo>
                  <a:close/>
                  <a:moveTo>
                    <a:pt x="98" y="245"/>
                  </a:moveTo>
                  <a:cubicBezTo>
                    <a:pt x="97" y="243"/>
                    <a:pt x="99" y="237"/>
                    <a:pt x="100" y="235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98" y="244"/>
                    <a:pt x="98" y="245"/>
                    <a:pt x="98" y="245"/>
                  </a:cubicBezTo>
                  <a:close/>
                  <a:moveTo>
                    <a:pt x="25" y="241"/>
                  </a:moveTo>
                  <a:cubicBezTo>
                    <a:pt x="24" y="240"/>
                    <a:pt x="22" y="242"/>
                    <a:pt x="23" y="236"/>
                  </a:cubicBezTo>
                  <a:cubicBezTo>
                    <a:pt x="24" y="233"/>
                    <a:pt x="25" y="234"/>
                    <a:pt x="26" y="232"/>
                  </a:cubicBezTo>
                  <a:cubicBezTo>
                    <a:pt x="26" y="235"/>
                    <a:pt x="25" y="237"/>
                    <a:pt x="25" y="241"/>
                  </a:cubicBezTo>
                  <a:close/>
                  <a:moveTo>
                    <a:pt x="17" y="232"/>
                  </a:moveTo>
                  <a:cubicBezTo>
                    <a:pt x="17" y="226"/>
                    <a:pt x="16" y="224"/>
                    <a:pt x="19" y="222"/>
                  </a:cubicBezTo>
                  <a:cubicBezTo>
                    <a:pt x="20" y="224"/>
                    <a:pt x="20" y="228"/>
                    <a:pt x="19" y="229"/>
                  </a:cubicBezTo>
                  <a:cubicBezTo>
                    <a:pt x="19" y="229"/>
                    <a:pt x="19" y="230"/>
                    <a:pt x="19" y="230"/>
                  </a:cubicBezTo>
                  <a:cubicBezTo>
                    <a:pt x="19" y="230"/>
                    <a:pt x="19" y="230"/>
                    <a:pt x="19" y="230"/>
                  </a:cubicBezTo>
                  <a:cubicBezTo>
                    <a:pt x="17" y="232"/>
                    <a:pt x="17" y="232"/>
                    <a:pt x="17" y="232"/>
                  </a:cubicBezTo>
                  <a:close/>
                  <a:moveTo>
                    <a:pt x="102" y="224"/>
                  </a:moveTo>
                  <a:cubicBezTo>
                    <a:pt x="102" y="220"/>
                    <a:pt x="103" y="219"/>
                    <a:pt x="105" y="21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6"/>
                    <a:pt x="104" y="224"/>
                    <a:pt x="102" y="224"/>
                  </a:cubicBezTo>
                  <a:close/>
                  <a:moveTo>
                    <a:pt x="17" y="215"/>
                  </a:moveTo>
                  <a:cubicBezTo>
                    <a:pt x="21" y="212"/>
                    <a:pt x="19" y="211"/>
                    <a:pt x="23" y="210"/>
                  </a:cubicBezTo>
                  <a:cubicBezTo>
                    <a:pt x="23" y="212"/>
                    <a:pt x="23" y="217"/>
                    <a:pt x="22" y="219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0"/>
                    <a:pt x="20" y="220"/>
                  </a:cubicBezTo>
                  <a:lnTo>
                    <a:pt x="17" y="215"/>
                  </a:lnTo>
                  <a:close/>
                  <a:moveTo>
                    <a:pt x="20" y="205"/>
                  </a:moveTo>
                  <a:cubicBezTo>
                    <a:pt x="20" y="206"/>
                    <a:pt x="21" y="202"/>
                    <a:pt x="20" y="207"/>
                  </a:cubicBezTo>
                  <a:cubicBezTo>
                    <a:pt x="20" y="212"/>
                    <a:pt x="20" y="209"/>
                    <a:pt x="19" y="210"/>
                  </a:cubicBezTo>
                  <a:cubicBezTo>
                    <a:pt x="18" y="208"/>
                    <a:pt x="18" y="214"/>
                    <a:pt x="19" y="208"/>
                  </a:cubicBezTo>
                  <a:cubicBezTo>
                    <a:pt x="19" y="206"/>
                    <a:pt x="19" y="206"/>
                    <a:pt x="19" y="205"/>
                  </a:cubicBezTo>
                  <a:lnTo>
                    <a:pt x="20" y="205"/>
                  </a:lnTo>
                  <a:close/>
                  <a:moveTo>
                    <a:pt x="23" y="207"/>
                  </a:moveTo>
                  <a:cubicBezTo>
                    <a:pt x="23" y="205"/>
                    <a:pt x="24" y="206"/>
                    <a:pt x="24" y="207"/>
                  </a:cubicBezTo>
                  <a:cubicBezTo>
                    <a:pt x="23" y="208"/>
                    <a:pt x="23" y="209"/>
                    <a:pt x="23" y="207"/>
                  </a:cubicBezTo>
                  <a:close/>
                  <a:moveTo>
                    <a:pt x="32" y="209"/>
                  </a:moveTo>
                  <a:cubicBezTo>
                    <a:pt x="31" y="205"/>
                    <a:pt x="30" y="204"/>
                    <a:pt x="34" y="203"/>
                  </a:cubicBezTo>
                  <a:cubicBezTo>
                    <a:pt x="34" y="204"/>
                    <a:pt x="35" y="204"/>
                    <a:pt x="34" y="207"/>
                  </a:cubicBezTo>
                  <a:cubicBezTo>
                    <a:pt x="33" y="209"/>
                    <a:pt x="34" y="209"/>
                    <a:pt x="32" y="209"/>
                  </a:cubicBezTo>
                  <a:close/>
                  <a:moveTo>
                    <a:pt x="99" y="197"/>
                  </a:moveTo>
                  <a:cubicBezTo>
                    <a:pt x="99" y="197"/>
                    <a:pt x="100" y="195"/>
                    <a:pt x="100" y="197"/>
                  </a:cubicBezTo>
                  <a:cubicBezTo>
                    <a:pt x="99" y="201"/>
                    <a:pt x="102" y="198"/>
                    <a:pt x="99" y="198"/>
                  </a:cubicBezTo>
                  <a:cubicBezTo>
                    <a:pt x="98" y="198"/>
                    <a:pt x="99" y="199"/>
                    <a:pt x="99" y="197"/>
                  </a:cubicBezTo>
                  <a:close/>
                  <a:moveTo>
                    <a:pt x="38" y="182"/>
                  </a:moveTo>
                  <a:cubicBezTo>
                    <a:pt x="40" y="186"/>
                    <a:pt x="37" y="187"/>
                    <a:pt x="39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90"/>
                    <a:pt x="38" y="184"/>
                    <a:pt x="38" y="182"/>
                  </a:cubicBezTo>
                  <a:close/>
                  <a:moveTo>
                    <a:pt x="39" y="180"/>
                  </a:moveTo>
                  <a:cubicBezTo>
                    <a:pt x="39" y="172"/>
                    <a:pt x="39" y="171"/>
                    <a:pt x="42" y="170"/>
                  </a:cubicBezTo>
                  <a:cubicBezTo>
                    <a:pt x="42" y="172"/>
                    <a:pt x="42" y="173"/>
                    <a:pt x="42" y="176"/>
                  </a:cubicBezTo>
                  <a:cubicBezTo>
                    <a:pt x="41" y="178"/>
                    <a:pt x="40" y="179"/>
                    <a:pt x="39" y="180"/>
                  </a:cubicBezTo>
                  <a:close/>
                  <a:moveTo>
                    <a:pt x="132" y="153"/>
                  </a:moveTo>
                  <a:cubicBezTo>
                    <a:pt x="129" y="152"/>
                    <a:pt x="132" y="156"/>
                    <a:pt x="131" y="152"/>
                  </a:cubicBezTo>
                  <a:cubicBezTo>
                    <a:pt x="130" y="147"/>
                    <a:pt x="131" y="152"/>
                    <a:pt x="132" y="150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2"/>
                    <a:pt x="132" y="153"/>
                    <a:pt x="132" y="153"/>
                  </a:cubicBezTo>
                  <a:close/>
                  <a:moveTo>
                    <a:pt x="87" y="155"/>
                  </a:moveTo>
                  <a:cubicBezTo>
                    <a:pt x="88" y="158"/>
                    <a:pt x="89" y="160"/>
                    <a:pt x="87" y="164"/>
                  </a:cubicBezTo>
                  <a:cubicBezTo>
                    <a:pt x="82" y="172"/>
                    <a:pt x="87" y="169"/>
                    <a:pt x="84" y="175"/>
                  </a:cubicBezTo>
                  <a:cubicBezTo>
                    <a:pt x="82" y="180"/>
                    <a:pt x="78" y="197"/>
                    <a:pt x="77" y="201"/>
                  </a:cubicBezTo>
                  <a:cubicBezTo>
                    <a:pt x="76" y="204"/>
                    <a:pt x="76" y="205"/>
                    <a:pt x="76" y="209"/>
                  </a:cubicBezTo>
                  <a:cubicBezTo>
                    <a:pt x="74" y="220"/>
                    <a:pt x="69" y="227"/>
                    <a:pt x="68" y="228"/>
                  </a:cubicBezTo>
                  <a:cubicBezTo>
                    <a:pt x="69" y="228"/>
                    <a:pt x="72" y="226"/>
                    <a:pt x="68" y="236"/>
                  </a:cubicBezTo>
                  <a:cubicBezTo>
                    <a:pt x="67" y="240"/>
                    <a:pt x="69" y="236"/>
                    <a:pt x="67" y="239"/>
                  </a:cubicBezTo>
                  <a:cubicBezTo>
                    <a:pt x="65" y="237"/>
                    <a:pt x="67" y="231"/>
                    <a:pt x="67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70" y="218"/>
                    <a:pt x="71" y="226"/>
                    <a:pt x="68" y="216"/>
                  </a:cubicBezTo>
                  <a:cubicBezTo>
                    <a:pt x="71" y="211"/>
                    <a:pt x="69" y="205"/>
                    <a:pt x="72" y="203"/>
                  </a:cubicBezTo>
                  <a:cubicBezTo>
                    <a:pt x="73" y="202"/>
                    <a:pt x="72" y="203"/>
                    <a:pt x="73" y="203"/>
                  </a:cubicBezTo>
                  <a:cubicBezTo>
                    <a:pt x="75" y="203"/>
                    <a:pt x="73" y="203"/>
                    <a:pt x="75" y="202"/>
                  </a:cubicBezTo>
                  <a:cubicBezTo>
                    <a:pt x="73" y="199"/>
                    <a:pt x="75" y="201"/>
                    <a:pt x="72" y="19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4" y="194"/>
                    <a:pt x="74" y="194"/>
                    <a:pt x="75" y="197"/>
                  </a:cubicBezTo>
                  <a:cubicBezTo>
                    <a:pt x="78" y="195"/>
                    <a:pt x="77" y="197"/>
                    <a:pt x="78" y="191"/>
                  </a:cubicBezTo>
                  <a:cubicBezTo>
                    <a:pt x="79" y="182"/>
                    <a:pt x="79" y="184"/>
                    <a:pt x="81" y="178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82" y="172"/>
                    <a:pt x="82" y="172"/>
                    <a:pt x="83" y="17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5"/>
                    <a:pt x="88" y="146"/>
                    <a:pt x="91" y="144"/>
                  </a:cubicBezTo>
                  <a:cubicBezTo>
                    <a:pt x="91" y="152"/>
                    <a:pt x="90" y="152"/>
                    <a:pt x="87" y="155"/>
                  </a:cubicBezTo>
                  <a:close/>
                  <a:moveTo>
                    <a:pt x="93" y="135"/>
                  </a:moveTo>
                  <a:cubicBezTo>
                    <a:pt x="93" y="130"/>
                    <a:pt x="94" y="130"/>
                    <a:pt x="95" y="127"/>
                  </a:cubicBezTo>
                  <a:cubicBezTo>
                    <a:pt x="96" y="123"/>
                    <a:pt x="96" y="119"/>
                    <a:pt x="99" y="109"/>
                  </a:cubicBezTo>
                  <a:cubicBezTo>
                    <a:pt x="100" y="107"/>
                    <a:pt x="99" y="108"/>
                    <a:pt x="100" y="106"/>
                  </a:cubicBezTo>
                  <a:cubicBezTo>
                    <a:pt x="101" y="109"/>
                    <a:pt x="97" y="120"/>
                    <a:pt x="96" y="129"/>
                  </a:cubicBezTo>
                  <a:cubicBezTo>
                    <a:pt x="95" y="133"/>
                    <a:pt x="96" y="130"/>
                    <a:pt x="95" y="133"/>
                  </a:cubicBezTo>
                  <a:cubicBezTo>
                    <a:pt x="93" y="135"/>
                    <a:pt x="94" y="134"/>
                    <a:pt x="93" y="135"/>
                  </a:cubicBezTo>
                  <a:close/>
                  <a:moveTo>
                    <a:pt x="99" y="84"/>
                  </a:moveTo>
                  <a:cubicBezTo>
                    <a:pt x="95" y="83"/>
                    <a:pt x="97" y="84"/>
                    <a:pt x="96" y="82"/>
                  </a:cubicBezTo>
                  <a:cubicBezTo>
                    <a:pt x="99" y="82"/>
                    <a:pt x="97" y="81"/>
                    <a:pt x="99" y="84"/>
                  </a:cubicBezTo>
                  <a:close/>
                  <a:moveTo>
                    <a:pt x="98" y="79"/>
                  </a:moveTo>
                  <a:cubicBezTo>
                    <a:pt x="97" y="76"/>
                    <a:pt x="97" y="76"/>
                    <a:pt x="97" y="72"/>
                  </a:cubicBezTo>
                  <a:cubicBezTo>
                    <a:pt x="101" y="72"/>
                    <a:pt x="99" y="72"/>
                    <a:pt x="100" y="74"/>
                  </a:cubicBezTo>
                  <a:cubicBezTo>
                    <a:pt x="99" y="74"/>
                    <a:pt x="99" y="73"/>
                    <a:pt x="99" y="74"/>
                  </a:cubicBezTo>
                  <a:cubicBezTo>
                    <a:pt x="97" y="76"/>
                    <a:pt x="98" y="78"/>
                    <a:pt x="98" y="78"/>
                  </a:cubicBezTo>
                  <a:cubicBezTo>
                    <a:pt x="98" y="78"/>
                    <a:pt x="98" y="78"/>
                    <a:pt x="98" y="79"/>
                  </a:cubicBezTo>
                  <a:close/>
                  <a:moveTo>
                    <a:pt x="93" y="62"/>
                  </a:moveTo>
                  <a:cubicBezTo>
                    <a:pt x="91" y="65"/>
                    <a:pt x="91" y="62"/>
                    <a:pt x="91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4" y="61"/>
                    <a:pt x="93" y="59"/>
                    <a:pt x="93" y="62"/>
                  </a:cubicBezTo>
                  <a:close/>
                  <a:moveTo>
                    <a:pt x="95" y="48"/>
                  </a:moveTo>
                  <a:cubicBezTo>
                    <a:pt x="95" y="48"/>
                    <a:pt x="99" y="51"/>
                    <a:pt x="94" y="52"/>
                  </a:cubicBezTo>
                  <a:lnTo>
                    <a:pt x="95" y="48"/>
                  </a:lnTo>
                  <a:close/>
                  <a:moveTo>
                    <a:pt x="97" y="40"/>
                  </a:moveTo>
                  <a:cubicBezTo>
                    <a:pt x="97" y="37"/>
                    <a:pt x="97" y="39"/>
                    <a:pt x="98" y="38"/>
                  </a:cubicBezTo>
                  <a:cubicBezTo>
                    <a:pt x="100" y="42"/>
                    <a:pt x="99" y="40"/>
                    <a:pt x="98" y="42"/>
                  </a:cubicBezTo>
                  <a:cubicBezTo>
                    <a:pt x="97" y="40"/>
                    <a:pt x="97" y="42"/>
                    <a:pt x="97" y="40"/>
                  </a:cubicBezTo>
                  <a:close/>
                  <a:moveTo>
                    <a:pt x="88" y="39"/>
                  </a:moveTo>
                  <a:cubicBezTo>
                    <a:pt x="88" y="36"/>
                    <a:pt x="88" y="36"/>
                    <a:pt x="89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7"/>
                    <a:pt x="89" y="37"/>
                    <a:pt x="88" y="39"/>
                  </a:cubicBezTo>
                  <a:close/>
                  <a:moveTo>
                    <a:pt x="99" y="31"/>
                  </a:moveTo>
                  <a:cubicBezTo>
                    <a:pt x="99" y="26"/>
                    <a:pt x="100" y="19"/>
                    <a:pt x="102" y="15"/>
                  </a:cubicBezTo>
                  <a:cubicBezTo>
                    <a:pt x="103" y="16"/>
                    <a:pt x="103" y="14"/>
                    <a:pt x="103" y="19"/>
                  </a:cubicBezTo>
                  <a:cubicBezTo>
                    <a:pt x="103" y="21"/>
                    <a:pt x="103" y="22"/>
                    <a:pt x="103" y="24"/>
                  </a:cubicBezTo>
                  <a:cubicBezTo>
                    <a:pt x="102" y="25"/>
                    <a:pt x="102" y="27"/>
                    <a:pt x="101" y="27"/>
                  </a:cubicBezTo>
                  <a:lnTo>
                    <a:pt x="99" y="31"/>
                  </a:lnTo>
                  <a:close/>
                  <a:moveTo>
                    <a:pt x="103" y="9"/>
                  </a:moveTo>
                  <a:cubicBezTo>
                    <a:pt x="103" y="7"/>
                    <a:pt x="104" y="4"/>
                    <a:pt x="103" y="2"/>
                  </a:cubicBezTo>
                  <a:cubicBezTo>
                    <a:pt x="99" y="4"/>
                    <a:pt x="99" y="6"/>
                    <a:pt x="100" y="10"/>
                  </a:cubicBezTo>
                  <a:cubicBezTo>
                    <a:pt x="97" y="12"/>
                    <a:pt x="97" y="13"/>
                    <a:pt x="97" y="16"/>
                  </a:cubicBezTo>
                  <a:cubicBezTo>
                    <a:pt x="96" y="17"/>
                    <a:pt x="96" y="18"/>
                    <a:pt x="96" y="20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4" y="19"/>
                    <a:pt x="95" y="14"/>
                    <a:pt x="96" y="10"/>
                  </a:cubicBezTo>
                  <a:cubicBezTo>
                    <a:pt x="97" y="6"/>
                    <a:pt x="98" y="3"/>
                    <a:pt x="95" y="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1"/>
                    <a:pt x="86" y="13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6"/>
                    <a:pt x="83" y="29"/>
                    <a:pt x="80" y="37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3" y="59"/>
                    <a:pt x="72" y="67"/>
                    <a:pt x="69" y="73"/>
                  </a:cubicBezTo>
                  <a:cubicBezTo>
                    <a:pt x="67" y="77"/>
                    <a:pt x="67" y="80"/>
                    <a:pt x="65" y="86"/>
                  </a:cubicBezTo>
                  <a:cubicBezTo>
                    <a:pt x="65" y="87"/>
                    <a:pt x="64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1"/>
                    <a:pt x="60" y="101"/>
                    <a:pt x="58" y="103"/>
                  </a:cubicBezTo>
                  <a:cubicBezTo>
                    <a:pt x="61" y="107"/>
                    <a:pt x="57" y="114"/>
                    <a:pt x="56" y="118"/>
                  </a:cubicBezTo>
                  <a:cubicBezTo>
                    <a:pt x="55" y="123"/>
                    <a:pt x="53" y="130"/>
                    <a:pt x="52" y="135"/>
                  </a:cubicBezTo>
                  <a:cubicBezTo>
                    <a:pt x="49" y="145"/>
                    <a:pt x="48" y="156"/>
                    <a:pt x="43" y="166"/>
                  </a:cubicBezTo>
                  <a:cubicBezTo>
                    <a:pt x="43" y="166"/>
                    <a:pt x="42" y="168"/>
                    <a:pt x="43" y="163"/>
                  </a:cubicBezTo>
                  <a:cubicBezTo>
                    <a:pt x="43" y="162"/>
                    <a:pt x="44" y="161"/>
                    <a:pt x="44" y="159"/>
                  </a:cubicBezTo>
                  <a:cubicBezTo>
                    <a:pt x="45" y="155"/>
                    <a:pt x="49" y="142"/>
                    <a:pt x="48" y="139"/>
                  </a:cubicBezTo>
                  <a:cubicBezTo>
                    <a:pt x="47" y="134"/>
                    <a:pt x="48" y="138"/>
                    <a:pt x="47" y="13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4" y="144"/>
                    <a:pt x="44" y="143"/>
                    <a:pt x="44" y="145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3" y="146"/>
                    <a:pt x="43" y="146"/>
                  </a:cubicBezTo>
                  <a:cubicBezTo>
                    <a:pt x="42" y="148"/>
                    <a:pt x="43" y="147"/>
                    <a:pt x="43" y="14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8" y="164"/>
                    <a:pt x="36" y="167"/>
                    <a:pt x="34" y="173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2" y="178"/>
                    <a:pt x="32" y="180"/>
                    <a:pt x="31" y="183"/>
                  </a:cubicBezTo>
                  <a:cubicBezTo>
                    <a:pt x="31" y="185"/>
                    <a:pt x="30" y="186"/>
                    <a:pt x="30" y="187"/>
                  </a:cubicBezTo>
                  <a:cubicBezTo>
                    <a:pt x="28" y="194"/>
                    <a:pt x="30" y="192"/>
                    <a:pt x="25" y="197"/>
                  </a:cubicBezTo>
                  <a:cubicBezTo>
                    <a:pt x="22" y="201"/>
                    <a:pt x="25" y="201"/>
                    <a:pt x="20" y="201"/>
                  </a:cubicBezTo>
                  <a:cubicBezTo>
                    <a:pt x="21" y="198"/>
                    <a:pt x="23" y="193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8" y="193"/>
                    <a:pt x="19" y="193"/>
                    <a:pt x="16" y="192"/>
                  </a:cubicBezTo>
                  <a:cubicBezTo>
                    <a:pt x="15" y="201"/>
                    <a:pt x="14" y="203"/>
                    <a:pt x="12" y="210"/>
                  </a:cubicBezTo>
                  <a:cubicBezTo>
                    <a:pt x="14" y="211"/>
                    <a:pt x="12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1" y="216"/>
                    <a:pt x="11" y="216"/>
                  </a:cubicBezTo>
                  <a:cubicBezTo>
                    <a:pt x="11" y="216"/>
                    <a:pt x="10" y="218"/>
                    <a:pt x="10" y="218"/>
                  </a:cubicBezTo>
                  <a:cubicBezTo>
                    <a:pt x="10" y="221"/>
                    <a:pt x="10" y="220"/>
                    <a:pt x="11" y="222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9" y="225"/>
                    <a:pt x="8" y="226"/>
                    <a:pt x="8" y="226"/>
                  </a:cubicBezTo>
                  <a:cubicBezTo>
                    <a:pt x="10" y="227"/>
                    <a:pt x="10" y="238"/>
                    <a:pt x="10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8" y="246"/>
                    <a:pt x="8" y="246"/>
                    <a:pt x="8" y="252"/>
                  </a:cubicBezTo>
                  <a:cubicBezTo>
                    <a:pt x="10" y="251"/>
                    <a:pt x="9" y="252"/>
                    <a:pt x="10" y="249"/>
                  </a:cubicBezTo>
                  <a:cubicBezTo>
                    <a:pt x="13" y="245"/>
                    <a:pt x="11" y="241"/>
                    <a:pt x="14" y="237"/>
                  </a:cubicBezTo>
                  <a:cubicBezTo>
                    <a:pt x="12" y="235"/>
                    <a:pt x="12" y="236"/>
                    <a:pt x="14" y="231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3"/>
                    <a:pt x="17" y="234"/>
                    <a:pt x="17" y="234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5" y="249"/>
                    <a:pt x="14" y="249"/>
                  </a:cubicBezTo>
                  <a:cubicBezTo>
                    <a:pt x="14" y="251"/>
                    <a:pt x="14" y="250"/>
                    <a:pt x="13" y="251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3" y="256"/>
                    <a:pt x="15" y="253"/>
                    <a:pt x="14" y="256"/>
                  </a:cubicBezTo>
                  <a:cubicBezTo>
                    <a:pt x="13" y="261"/>
                    <a:pt x="13" y="261"/>
                    <a:pt x="13" y="261"/>
                  </a:cubicBezTo>
                  <a:cubicBezTo>
                    <a:pt x="13" y="261"/>
                    <a:pt x="13" y="262"/>
                    <a:pt x="12" y="261"/>
                  </a:cubicBezTo>
                  <a:cubicBezTo>
                    <a:pt x="12" y="261"/>
                    <a:pt x="12" y="262"/>
                    <a:pt x="12" y="262"/>
                  </a:cubicBezTo>
                  <a:cubicBezTo>
                    <a:pt x="6" y="262"/>
                    <a:pt x="12" y="261"/>
                    <a:pt x="8" y="260"/>
                  </a:cubicBezTo>
                  <a:cubicBezTo>
                    <a:pt x="5" y="260"/>
                    <a:pt x="6" y="260"/>
                    <a:pt x="6" y="262"/>
                  </a:cubicBezTo>
                  <a:cubicBezTo>
                    <a:pt x="10" y="263"/>
                    <a:pt x="10" y="263"/>
                    <a:pt x="10" y="263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7" y="281"/>
                    <a:pt x="8" y="281"/>
                    <a:pt x="8" y="286"/>
                  </a:cubicBezTo>
                  <a:cubicBezTo>
                    <a:pt x="7" y="296"/>
                    <a:pt x="7" y="292"/>
                    <a:pt x="6" y="297"/>
                  </a:cubicBezTo>
                  <a:cubicBezTo>
                    <a:pt x="5" y="299"/>
                    <a:pt x="5" y="300"/>
                    <a:pt x="5" y="301"/>
                  </a:cubicBezTo>
                  <a:cubicBezTo>
                    <a:pt x="5" y="307"/>
                    <a:pt x="2" y="305"/>
                    <a:pt x="4" y="311"/>
                  </a:cubicBezTo>
                  <a:cubicBezTo>
                    <a:pt x="3" y="313"/>
                    <a:pt x="3" y="310"/>
                    <a:pt x="3" y="315"/>
                  </a:cubicBezTo>
                  <a:cubicBezTo>
                    <a:pt x="2" y="317"/>
                    <a:pt x="3" y="316"/>
                    <a:pt x="3" y="319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0" y="343"/>
                    <a:pt x="1" y="341"/>
                    <a:pt x="2" y="342"/>
                  </a:cubicBezTo>
                  <a:cubicBezTo>
                    <a:pt x="1" y="345"/>
                    <a:pt x="3" y="343"/>
                    <a:pt x="0" y="345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51"/>
                    <a:pt x="3" y="354"/>
                    <a:pt x="3" y="356"/>
                  </a:cubicBezTo>
                  <a:cubicBezTo>
                    <a:pt x="4" y="362"/>
                    <a:pt x="4" y="365"/>
                    <a:pt x="3" y="370"/>
                  </a:cubicBezTo>
                  <a:cubicBezTo>
                    <a:pt x="2" y="371"/>
                    <a:pt x="2" y="375"/>
                    <a:pt x="2" y="377"/>
                  </a:cubicBezTo>
                  <a:cubicBezTo>
                    <a:pt x="5" y="379"/>
                    <a:pt x="3" y="379"/>
                    <a:pt x="6" y="377"/>
                  </a:cubicBezTo>
                  <a:cubicBezTo>
                    <a:pt x="6" y="383"/>
                    <a:pt x="7" y="383"/>
                    <a:pt x="6" y="389"/>
                  </a:cubicBezTo>
                  <a:cubicBezTo>
                    <a:pt x="5" y="394"/>
                    <a:pt x="4" y="398"/>
                    <a:pt x="6" y="402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5" y="402"/>
                    <a:pt x="5" y="402"/>
                    <a:pt x="5" y="403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5" y="409"/>
                    <a:pt x="4" y="411"/>
                    <a:pt x="5" y="415"/>
                  </a:cubicBezTo>
                  <a:cubicBezTo>
                    <a:pt x="7" y="416"/>
                    <a:pt x="10" y="417"/>
                    <a:pt x="13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4" y="426"/>
                    <a:pt x="15" y="422"/>
                    <a:pt x="14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4" y="436"/>
                    <a:pt x="10" y="435"/>
                    <a:pt x="16" y="439"/>
                  </a:cubicBezTo>
                  <a:cubicBezTo>
                    <a:pt x="20" y="427"/>
                    <a:pt x="20" y="427"/>
                    <a:pt x="20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9" y="432"/>
                    <a:pt x="22" y="425"/>
                    <a:pt x="25" y="429"/>
                  </a:cubicBezTo>
                  <a:cubicBezTo>
                    <a:pt x="29" y="432"/>
                    <a:pt x="29" y="432"/>
                    <a:pt x="29" y="432"/>
                  </a:cubicBezTo>
                  <a:cubicBezTo>
                    <a:pt x="31" y="430"/>
                    <a:pt x="31" y="426"/>
                    <a:pt x="31" y="423"/>
                  </a:cubicBezTo>
                  <a:cubicBezTo>
                    <a:pt x="32" y="418"/>
                    <a:pt x="32" y="417"/>
                    <a:pt x="32" y="412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9" y="362"/>
                    <a:pt x="43" y="349"/>
                    <a:pt x="44" y="337"/>
                  </a:cubicBezTo>
                  <a:cubicBezTo>
                    <a:pt x="44" y="330"/>
                    <a:pt x="46" y="325"/>
                    <a:pt x="47" y="318"/>
                  </a:cubicBezTo>
                  <a:cubicBezTo>
                    <a:pt x="47" y="315"/>
                    <a:pt x="48" y="313"/>
                    <a:pt x="48" y="309"/>
                  </a:cubicBezTo>
                  <a:cubicBezTo>
                    <a:pt x="49" y="307"/>
                    <a:pt x="49" y="304"/>
                    <a:pt x="50" y="300"/>
                  </a:cubicBezTo>
                  <a:cubicBezTo>
                    <a:pt x="52" y="292"/>
                    <a:pt x="50" y="289"/>
                    <a:pt x="56" y="285"/>
                  </a:cubicBezTo>
                  <a:cubicBezTo>
                    <a:pt x="56" y="286"/>
                    <a:pt x="57" y="284"/>
                    <a:pt x="57" y="289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47" y="327"/>
                    <a:pt x="43" y="355"/>
                    <a:pt x="41" y="377"/>
                  </a:cubicBezTo>
                  <a:cubicBezTo>
                    <a:pt x="40" y="379"/>
                    <a:pt x="37" y="403"/>
                    <a:pt x="39" y="407"/>
                  </a:cubicBezTo>
                  <a:cubicBezTo>
                    <a:pt x="43" y="406"/>
                    <a:pt x="44" y="400"/>
                    <a:pt x="45" y="396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52" y="366"/>
                    <a:pt x="68" y="321"/>
                    <a:pt x="73" y="298"/>
                  </a:cubicBezTo>
                  <a:cubicBezTo>
                    <a:pt x="74" y="292"/>
                    <a:pt x="80" y="275"/>
                    <a:pt x="81" y="268"/>
                  </a:cubicBezTo>
                  <a:cubicBezTo>
                    <a:pt x="82" y="259"/>
                    <a:pt x="84" y="255"/>
                    <a:pt x="86" y="247"/>
                  </a:cubicBezTo>
                  <a:cubicBezTo>
                    <a:pt x="87" y="250"/>
                    <a:pt x="88" y="243"/>
                    <a:pt x="87" y="252"/>
                  </a:cubicBezTo>
                  <a:cubicBezTo>
                    <a:pt x="78" y="293"/>
                    <a:pt x="78" y="293"/>
                    <a:pt x="78" y="293"/>
                  </a:cubicBezTo>
                  <a:cubicBezTo>
                    <a:pt x="76" y="298"/>
                    <a:pt x="75" y="302"/>
                    <a:pt x="74" y="307"/>
                  </a:cubicBezTo>
                  <a:cubicBezTo>
                    <a:pt x="73" y="310"/>
                    <a:pt x="73" y="313"/>
                    <a:pt x="72" y="316"/>
                  </a:cubicBezTo>
                  <a:cubicBezTo>
                    <a:pt x="71" y="318"/>
                    <a:pt x="71" y="320"/>
                    <a:pt x="70" y="322"/>
                  </a:cubicBezTo>
                  <a:cubicBezTo>
                    <a:pt x="67" y="332"/>
                    <a:pt x="59" y="356"/>
                    <a:pt x="59" y="365"/>
                  </a:cubicBezTo>
                  <a:cubicBezTo>
                    <a:pt x="60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3"/>
                    <a:pt x="61" y="363"/>
                    <a:pt x="61" y="363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6" y="349"/>
                    <a:pt x="73" y="337"/>
                    <a:pt x="76" y="330"/>
                  </a:cubicBezTo>
                  <a:cubicBezTo>
                    <a:pt x="81" y="315"/>
                    <a:pt x="81" y="315"/>
                    <a:pt x="81" y="315"/>
                  </a:cubicBezTo>
                  <a:cubicBezTo>
                    <a:pt x="83" y="309"/>
                    <a:pt x="86" y="304"/>
                    <a:pt x="87" y="298"/>
                  </a:cubicBezTo>
                  <a:cubicBezTo>
                    <a:pt x="93" y="280"/>
                    <a:pt x="93" y="280"/>
                    <a:pt x="93" y="280"/>
                  </a:cubicBezTo>
                  <a:cubicBezTo>
                    <a:pt x="93" y="279"/>
                    <a:pt x="94" y="275"/>
                    <a:pt x="95" y="274"/>
                  </a:cubicBezTo>
                  <a:cubicBezTo>
                    <a:pt x="96" y="268"/>
                    <a:pt x="99" y="260"/>
                    <a:pt x="100" y="256"/>
                  </a:cubicBezTo>
                  <a:cubicBezTo>
                    <a:pt x="100" y="255"/>
                    <a:pt x="100" y="254"/>
                    <a:pt x="101" y="253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3" y="207"/>
                    <a:pt x="118" y="198"/>
                    <a:pt x="120" y="188"/>
                  </a:cubicBezTo>
                  <a:cubicBezTo>
                    <a:pt x="121" y="182"/>
                    <a:pt x="121" y="179"/>
                    <a:pt x="125" y="177"/>
                  </a:cubicBezTo>
                  <a:cubicBezTo>
                    <a:pt x="125" y="180"/>
                    <a:pt x="125" y="182"/>
                    <a:pt x="124" y="184"/>
                  </a:cubicBezTo>
                  <a:cubicBezTo>
                    <a:pt x="123" y="188"/>
                    <a:pt x="121" y="191"/>
                    <a:pt x="120" y="199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7" y="190"/>
                    <a:pt x="133" y="166"/>
                    <a:pt x="135" y="158"/>
                  </a:cubicBezTo>
                  <a:cubicBezTo>
                    <a:pt x="135" y="155"/>
                    <a:pt x="137" y="150"/>
                    <a:pt x="137" y="149"/>
                  </a:cubicBezTo>
                  <a:cubicBezTo>
                    <a:pt x="138" y="145"/>
                    <a:pt x="137" y="147"/>
                    <a:pt x="138" y="141"/>
                  </a:cubicBezTo>
                  <a:cubicBezTo>
                    <a:pt x="139" y="138"/>
                    <a:pt x="139" y="135"/>
                    <a:pt x="139" y="13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42"/>
                    <a:pt x="134" y="144"/>
                    <a:pt x="133" y="145"/>
                  </a:cubicBezTo>
                  <a:cubicBezTo>
                    <a:pt x="132" y="141"/>
                    <a:pt x="135" y="134"/>
                    <a:pt x="136" y="129"/>
                  </a:cubicBezTo>
                  <a:cubicBezTo>
                    <a:pt x="139" y="116"/>
                    <a:pt x="141" y="106"/>
                    <a:pt x="141" y="93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0" y="73"/>
                    <a:pt x="139" y="72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39" y="53"/>
                    <a:pt x="140" y="54"/>
                    <a:pt x="139" y="57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5" y="77"/>
                    <a:pt x="135" y="80"/>
                    <a:pt x="135" y="83"/>
                  </a:cubicBezTo>
                  <a:cubicBezTo>
                    <a:pt x="135" y="86"/>
                    <a:pt x="134" y="98"/>
                    <a:pt x="133" y="100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6"/>
                    <a:pt x="130" y="116"/>
                    <a:pt x="130" y="119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7" y="136"/>
                    <a:pt x="127" y="136"/>
                    <a:pt x="126" y="138"/>
                  </a:cubicBezTo>
                  <a:cubicBezTo>
                    <a:pt x="124" y="143"/>
                    <a:pt x="126" y="146"/>
                    <a:pt x="123" y="151"/>
                  </a:cubicBezTo>
                  <a:cubicBezTo>
                    <a:pt x="121" y="156"/>
                    <a:pt x="121" y="158"/>
                    <a:pt x="120" y="163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2" y="189"/>
                    <a:pt x="112" y="192"/>
                    <a:pt x="112" y="194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5"/>
                    <a:pt x="108" y="208"/>
                    <a:pt x="106" y="210"/>
                  </a:cubicBezTo>
                  <a:cubicBezTo>
                    <a:pt x="106" y="207"/>
                    <a:pt x="106" y="208"/>
                    <a:pt x="107" y="206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12" y="180"/>
                    <a:pt x="112" y="179"/>
                    <a:pt x="113" y="178"/>
                  </a:cubicBezTo>
                  <a:cubicBezTo>
                    <a:pt x="118" y="159"/>
                    <a:pt x="118" y="159"/>
                    <a:pt x="118" y="159"/>
                  </a:cubicBezTo>
                  <a:cubicBezTo>
                    <a:pt x="120" y="152"/>
                    <a:pt x="123" y="139"/>
                    <a:pt x="124" y="13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2"/>
                    <a:pt x="127" y="120"/>
                    <a:pt x="127" y="117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2"/>
                    <a:pt x="130" y="83"/>
                    <a:pt x="130" y="81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3" y="72"/>
                    <a:pt x="133" y="67"/>
                    <a:pt x="133" y="62"/>
                  </a:cubicBezTo>
                  <a:cubicBezTo>
                    <a:pt x="134" y="55"/>
                    <a:pt x="135" y="57"/>
                    <a:pt x="136" y="49"/>
                  </a:cubicBezTo>
                  <a:cubicBezTo>
                    <a:pt x="136" y="44"/>
                    <a:pt x="136" y="45"/>
                    <a:pt x="137" y="42"/>
                  </a:cubicBezTo>
                  <a:cubicBezTo>
                    <a:pt x="137" y="40"/>
                    <a:pt x="137" y="37"/>
                    <a:pt x="137" y="34"/>
                  </a:cubicBezTo>
                  <a:cubicBezTo>
                    <a:pt x="137" y="32"/>
                    <a:pt x="138" y="27"/>
                    <a:pt x="134" y="25"/>
                  </a:cubicBezTo>
                  <a:cubicBezTo>
                    <a:pt x="132" y="27"/>
                    <a:pt x="131" y="29"/>
                    <a:pt x="131" y="32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61"/>
                    <a:pt x="124" y="64"/>
                    <a:pt x="123" y="68"/>
                  </a:cubicBezTo>
                  <a:cubicBezTo>
                    <a:pt x="122" y="76"/>
                    <a:pt x="119" y="82"/>
                    <a:pt x="120" y="94"/>
                  </a:cubicBezTo>
                  <a:cubicBezTo>
                    <a:pt x="120" y="94"/>
                    <a:pt x="120" y="93"/>
                    <a:pt x="120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8" y="93"/>
                    <a:pt x="118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81"/>
                    <a:pt x="122" y="58"/>
                    <a:pt x="120" y="50"/>
                  </a:cubicBezTo>
                  <a:cubicBezTo>
                    <a:pt x="123" y="46"/>
                    <a:pt x="122" y="48"/>
                    <a:pt x="123" y="41"/>
                  </a:cubicBezTo>
                  <a:cubicBezTo>
                    <a:pt x="123" y="36"/>
                    <a:pt x="124" y="37"/>
                    <a:pt x="122" y="34"/>
                  </a:cubicBezTo>
                  <a:cubicBezTo>
                    <a:pt x="123" y="29"/>
                    <a:pt x="128" y="14"/>
                    <a:pt x="121" y="11"/>
                  </a:cubicBezTo>
                  <a:cubicBezTo>
                    <a:pt x="118" y="14"/>
                    <a:pt x="121" y="12"/>
                    <a:pt x="119" y="1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6" y="23"/>
                    <a:pt x="116" y="23"/>
                    <a:pt x="114" y="2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5" y="29"/>
                    <a:pt x="113" y="30"/>
                  </a:cubicBezTo>
                  <a:cubicBezTo>
                    <a:pt x="112" y="30"/>
                    <a:pt x="112" y="30"/>
                    <a:pt x="112" y="31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6" y="39"/>
                    <a:pt x="112" y="39"/>
                    <a:pt x="112" y="39"/>
                  </a:cubicBezTo>
                  <a:cubicBezTo>
                    <a:pt x="113" y="37"/>
                    <a:pt x="112" y="38"/>
                    <a:pt x="114" y="37"/>
                  </a:cubicBezTo>
                  <a:cubicBezTo>
                    <a:pt x="114" y="38"/>
                    <a:pt x="114" y="37"/>
                    <a:pt x="114" y="39"/>
                  </a:cubicBezTo>
                  <a:cubicBezTo>
                    <a:pt x="114" y="41"/>
                    <a:pt x="114" y="41"/>
                    <a:pt x="114" y="42"/>
                  </a:cubicBezTo>
                  <a:cubicBezTo>
                    <a:pt x="114" y="46"/>
                    <a:pt x="116" y="44"/>
                    <a:pt x="114" y="48"/>
                  </a:cubicBezTo>
                  <a:cubicBezTo>
                    <a:pt x="114" y="49"/>
                    <a:pt x="114" y="50"/>
                    <a:pt x="114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0" y="62"/>
                    <a:pt x="109" y="76"/>
                    <a:pt x="106" y="87"/>
                  </a:cubicBezTo>
                  <a:cubicBezTo>
                    <a:pt x="105" y="91"/>
                    <a:pt x="104" y="101"/>
                    <a:pt x="102" y="103"/>
                  </a:cubicBezTo>
                  <a:cubicBezTo>
                    <a:pt x="102" y="96"/>
                    <a:pt x="103" y="94"/>
                    <a:pt x="104" y="89"/>
                  </a:cubicBezTo>
                  <a:cubicBezTo>
                    <a:pt x="106" y="83"/>
                    <a:pt x="110" y="49"/>
                    <a:pt x="112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5"/>
                    <a:pt x="110" y="44"/>
                    <a:pt x="109" y="46"/>
                  </a:cubicBezTo>
                  <a:cubicBezTo>
                    <a:pt x="109" y="47"/>
                    <a:pt x="106" y="50"/>
                    <a:pt x="105" y="56"/>
                  </a:cubicBezTo>
                  <a:cubicBezTo>
                    <a:pt x="104" y="59"/>
                    <a:pt x="103" y="61"/>
                    <a:pt x="103" y="63"/>
                  </a:cubicBezTo>
                  <a:cubicBezTo>
                    <a:pt x="101" y="66"/>
                    <a:pt x="101" y="68"/>
                    <a:pt x="99" y="69"/>
                  </a:cubicBezTo>
                  <a:cubicBezTo>
                    <a:pt x="100" y="62"/>
                    <a:pt x="102" y="59"/>
                    <a:pt x="103" y="53"/>
                  </a:cubicBezTo>
                  <a:cubicBezTo>
                    <a:pt x="104" y="47"/>
                    <a:pt x="106" y="41"/>
                    <a:pt x="106" y="38"/>
                  </a:cubicBezTo>
                  <a:cubicBezTo>
                    <a:pt x="107" y="34"/>
                    <a:pt x="106" y="32"/>
                    <a:pt x="108" y="29"/>
                  </a:cubicBezTo>
                  <a:cubicBezTo>
                    <a:pt x="109" y="26"/>
                    <a:pt x="109" y="28"/>
                    <a:pt x="109" y="25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6"/>
                    <a:pt x="110" y="7"/>
                    <a:pt x="108" y="4"/>
                  </a:cubicBezTo>
                  <a:cubicBezTo>
                    <a:pt x="107" y="6"/>
                    <a:pt x="108" y="6"/>
                    <a:pt x="107" y="8"/>
                  </a:cubicBezTo>
                  <a:cubicBezTo>
                    <a:pt x="104" y="12"/>
                    <a:pt x="104" y="10"/>
                    <a:pt x="104" y="10"/>
                  </a:cubicBezTo>
                  <a:lnTo>
                    <a:pt x="10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3" name="Freeform 18"/>
            <p:cNvSpPr>
              <a:spLocks noEditPoints="1"/>
            </p:cNvSpPr>
            <p:nvPr/>
          </p:nvSpPr>
          <p:spPr bwMode="auto">
            <a:xfrm>
              <a:off x="793" y="3732"/>
              <a:ext cx="155" cy="468"/>
            </a:xfrm>
            <a:custGeom>
              <a:avLst/>
              <a:gdLst>
                <a:gd name="T0" fmla="*/ 101 w 121"/>
                <a:gd name="T1" fmla="*/ 260 h 364"/>
                <a:gd name="T2" fmla="*/ 105 w 121"/>
                <a:gd name="T3" fmla="*/ 210 h 364"/>
                <a:gd name="T4" fmla="*/ 111 w 121"/>
                <a:gd name="T5" fmla="*/ 164 h 364"/>
                <a:gd name="T6" fmla="*/ 80 w 121"/>
                <a:gd name="T7" fmla="*/ 156 h 364"/>
                <a:gd name="T8" fmla="*/ 108 w 121"/>
                <a:gd name="T9" fmla="*/ 155 h 364"/>
                <a:gd name="T10" fmla="*/ 108 w 121"/>
                <a:gd name="T11" fmla="*/ 145 h 364"/>
                <a:gd name="T12" fmla="*/ 105 w 121"/>
                <a:gd name="T13" fmla="*/ 131 h 364"/>
                <a:gd name="T14" fmla="*/ 86 w 121"/>
                <a:gd name="T15" fmla="*/ 109 h 364"/>
                <a:gd name="T16" fmla="*/ 91 w 121"/>
                <a:gd name="T17" fmla="*/ 128 h 364"/>
                <a:gd name="T18" fmla="*/ 91 w 121"/>
                <a:gd name="T19" fmla="*/ 143 h 364"/>
                <a:gd name="T20" fmla="*/ 67 w 121"/>
                <a:gd name="T21" fmla="*/ 343 h 364"/>
                <a:gd name="T22" fmla="*/ 68 w 121"/>
                <a:gd name="T23" fmla="*/ 338 h 364"/>
                <a:gd name="T24" fmla="*/ 60 w 121"/>
                <a:gd name="T25" fmla="*/ 291 h 364"/>
                <a:gd name="T26" fmla="*/ 59 w 121"/>
                <a:gd name="T27" fmla="*/ 281 h 364"/>
                <a:gd name="T28" fmla="*/ 84 w 121"/>
                <a:gd name="T29" fmla="*/ 343 h 364"/>
                <a:gd name="T30" fmla="*/ 95 w 121"/>
                <a:gd name="T31" fmla="*/ 364 h 364"/>
                <a:gd name="T32" fmla="*/ 92 w 121"/>
                <a:gd name="T33" fmla="*/ 336 h 364"/>
                <a:gd name="T34" fmla="*/ 86 w 121"/>
                <a:gd name="T35" fmla="*/ 279 h 364"/>
                <a:gd name="T36" fmla="*/ 93 w 121"/>
                <a:gd name="T37" fmla="*/ 304 h 364"/>
                <a:gd name="T38" fmla="*/ 99 w 121"/>
                <a:gd name="T39" fmla="*/ 275 h 364"/>
                <a:gd name="T40" fmla="*/ 107 w 121"/>
                <a:gd name="T41" fmla="*/ 290 h 364"/>
                <a:gd name="T42" fmla="*/ 118 w 121"/>
                <a:gd name="T43" fmla="*/ 288 h 364"/>
                <a:gd name="T44" fmla="*/ 109 w 121"/>
                <a:gd name="T45" fmla="*/ 197 h 364"/>
                <a:gd name="T46" fmla="*/ 105 w 121"/>
                <a:gd name="T47" fmla="*/ 191 h 364"/>
                <a:gd name="T48" fmla="*/ 101 w 121"/>
                <a:gd name="T49" fmla="*/ 184 h 364"/>
                <a:gd name="T50" fmla="*/ 92 w 121"/>
                <a:gd name="T51" fmla="*/ 167 h 364"/>
                <a:gd name="T52" fmla="*/ 95 w 121"/>
                <a:gd name="T53" fmla="*/ 158 h 364"/>
                <a:gd name="T54" fmla="*/ 110 w 121"/>
                <a:gd name="T55" fmla="*/ 184 h 364"/>
                <a:gd name="T56" fmla="*/ 117 w 121"/>
                <a:gd name="T57" fmla="*/ 175 h 364"/>
                <a:gd name="T58" fmla="*/ 118 w 121"/>
                <a:gd name="T59" fmla="*/ 159 h 364"/>
                <a:gd name="T60" fmla="*/ 109 w 121"/>
                <a:gd name="T61" fmla="*/ 115 h 364"/>
                <a:gd name="T62" fmla="*/ 99 w 121"/>
                <a:gd name="T63" fmla="*/ 93 h 364"/>
                <a:gd name="T64" fmla="*/ 89 w 121"/>
                <a:gd name="T65" fmla="*/ 85 h 364"/>
                <a:gd name="T66" fmla="*/ 75 w 121"/>
                <a:gd name="T67" fmla="*/ 17 h 364"/>
                <a:gd name="T68" fmla="*/ 68 w 121"/>
                <a:gd name="T69" fmla="*/ 2 h 364"/>
                <a:gd name="T70" fmla="*/ 61 w 121"/>
                <a:gd name="T71" fmla="*/ 7 h 364"/>
                <a:gd name="T72" fmla="*/ 76 w 121"/>
                <a:gd name="T73" fmla="*/ 87 h 364"/>
                <a:gd name="T74" fmla="*/ 60 w 121"/>
                <a:gd name="T75" fmla="*/ 42 h 364"/>
                <a:gd name="T76" fmla="*/ 53 w 121"/>
                <a:gd name="T77" fmla="*/ 44 h 364"/>
                <a:gd name="T78" fmla="*/ 46 w 121"/>
                <a:gd name="T79" fmla="*/ 18 h 364"/>
                <a:gd name="T80" fmla="*/ 41 w 121"/>
                <a:gd name="T81" fmla="*/ 17 h 364"/>
                <a:gd name="T82" fmla="*/ 41 w 121"/>
                <a:gd name="T83" fmla="*/ 30 h 364"/>
                <a:gd name="T84" fmla="*/ 41 w 121"/>
                <a:gd name="T85" fmla="*/ 79 h 364"/>
                <a:gd name="T86" fmla="*/ 30 w 121"/>
                <a:gd name="T87" fmla="*/ 25 h 364"/>
                <a:gd name="T88" fmla="*/ 18 w 121"/>
                <a:gd name="T89" fmla="*/ 27 h 364"/>
                <a:gd name="T90" fmla="*/ 19 w 121"/>
                <a:gd name="T91" fmla="*/ 40 h 364"/>
                <a:gd name="T92" fmla="*/ 10 w 121"/>
                <a:gd name="T93" fmla="*/ 79 h 364"/>
                <a:gd name="T94" fmla="*/ 17 w 121"/>
                <a:gd name="T95" fmla="*/ 119 h 364"/>
                <a:gd name="T96" fmla="*/ 3 w 121"/>
                <a:gd name="T97" fmla="*/ 156 h 364"/>
                <a:gd name="T98" fmla="*/ 2 w 121"/>
                <a:gd name="T99" fmla="*/ 207 h 364"/>
                <a:gd name="T100" fmla="*/ 8 w 121"/>
                <a:gd name="T101" fmla="*/ 228 h 364"/>
                <a:gd name="T102" fmla="*/ 15 w 121"/>
                <a:gd name="T103" fmla="*/ 245 h 364"/>
                <a:gd name="T104" fmla="*/ 36 w 121"/>
                <a:gd name="T105" fmla="*/ 288 h 364"/>
                <a:gd name="T106" fmla="*/ 64 w 121"/>
                <a:gd name="T107" fmla="*/ 34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364">
                  <a:moveTo>
                    <a:pt x="101" y="260"/>
                  </a:moveTo>
                  <a:cubicBezTo>
                    <a:pt x="103" y="260"/>
                    <a:pt x="103" y="261"/>
                    <a:pt x="105" y="265"/>
                  </a:cubicBezTo>
                  <a:cubicBezTo>
                    <a:pt x="105" y="268"/>
                    <a:pt x="105" y="270"/>
                    <a:pt x="104" y="273"/>
                  </a:cubicBezTo>
                  <a:cubicBezTo>
                    <a:pt x="101" y="272"/>
                    <a:pt x="102" y="273"/>
                    <a:pt x="101" y="267"/>
                  </a:cubicBezTo>
                  <a:cubicBezTo>
                    <a:pt x="101" y="264"/>
                    <a:pt x="100" y="262"/>
                    <a:pt x="101" y="260"/>
                  </a:cubicBezTo>
                  <a:close/>
                  <a:moveTo>
                    <a:pt x="98" y="248"/>
                  </a:moveTo>
                  <a:cubicBezTo>
                    <a:pt x="99" y="247"/>
                    <a:pt x="98" y="247"/>
                    <a:pt x="101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97" y="251"/>
                    <a:pt x="101" y="251"/>
                    <a:pt x="98" y="248"/>
                  </a:cubicBezTo>
                  <a:close/>
                  <a:moveTo>
                    <a:pt x="105" y="210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13"/>
                    <a:pt x="106" y="209"/>
                    <a:pt x="105" y="210"/>
                  </a:cubicBezTo>
                  <a:close/>
                  <a:moveTo>
                    <a:pt x="109" y="160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12" y="161"/>
                    <a:pt x="111" y="159"/>
                    <a:pt x="111" y="164"/>
                  </a:cubicBezTo>
                  <a:cubicBezTo>
                    <a:pt x="108" y="162"/>
                    <a:pt x="110" y="164"/>
                    <a:pt x="109" y="162"/>
                  </a:cubicBezTo>
                  <a:cubicBezTo>
                    <a:pt x="109" y="160"/>
                    <a:pt x="109" y="160"/>
                    <a:pt x="109" y="160"/>
                  </a:cubicBezTo>
                  <a:close/>
                  <a:moveTo>
                    <a:pt x="85" y="159"/>
                  </a:moveTo>
                  <a:cubicBezTo>
                    <a:pt x="86" y="163"/>
                    <a:pt x="85" y="165"/>
                    <a:pt x="86" y="168"/>
                  </a:cubicBezTo>
                  <a:cubicBezTo>
                    <a:pt x="83" y="166"/>
                    <a:pt x="81" y="160"/>
                    <a:pt x="80" y="156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6"/>
                    <a:pt x="83" y="153"/>
                    <a:pt x="84" y="157"/>
                  </a:cubicBezTo>
                  <a:lnTo>
                    <a:pt x="85" y="159"/>
                  </a:lnTo>
                  <a:close/>
                  <a:moveTo>
                    <a:pt x="109" y="157"/>
                  </a:moveTo>
                  <a:cubicBezTo>
                    <a:pt x="109" y="157"/>
                    <a:pt x="108" y="157"/>
                    <a:pt x="108" y="155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1" y="160"/>
                    <a:pt x="110" y="157"/>
                    <a:pt x="109" y="158"/>
                  </a:cubicBezTo>
                  <a:lnTo>
                    <a:pt x="109" y="157"/>
                  </a:lnTo>
                  <a:close/>
                  <a:moveTo>
                    <a:pt x="107" y="141"/>
                  </a:moveTo>
                  <a:cubicBezTo>
                    <a:pt x="108" y="144"/>
                    <a:pt x="107" y="141"/>
                    <a:pt x="108" y="145"/>
                  </a:cubicBezTo>
                  <a:cubicBezTo>
                    <a:pt x="103" y="144"/>
                    <a:pt x="105" y="142"/>
                    <a:pt x="104" y="136"/>
                  </a:cubicBezTo>
                  <a:cubicBezTo>
                    <a:pt x="102" y="121"/>
                    <a:pt x="102" y="129"/>
                    <a:pt x="105" y="126"/>
                  </a:cubicBezTo>
                  <a:cubicBezTo>
                    <a:pt x="105" y="127"/>
                    <a:pt x="105" y="127"/>
                    <a:pt x="105" y="128"/>
                  </a:cubicBezTo>
                  <a:cubicBezTo>
                    <a:pt x="105" y="129"/>
                    <a:pt x="105" y="130"/>
                    <a:pt x="105" y="130"/>
                  </a:cubicBezTo>
                  <a:cubicBezTo>
                    <a:pt x="105" y="130"/>
                    <a:pt x="105" y="131"/>
                    <a:pt x="105" y="131"/>
                  </a:cubicBezTo>
                  <a:lnTo>
                    <a:pt x="107" y="141"/>
                  </a:lnTo>
                  <a:close/>
                  <a:moveTo>
                    <a:pt x="91" y="143"/>
                  </a:moveTo>
                  <a:cubicBezTo>
                    <a:pt x="89" y="141"/>
                    <a:pt x="89" y="139"/>
                    <a:pt x="89" y="137"/>
                  </a:cubicBezTo>
                  <a:cubicBezTo>
                    <a:pt x="89" y="132"/>
                    <a:pt x="89" y="132"/>
                    <a:pt x="89" y="127"/>
                  </a:cubicBezTo>
                  <a:cubicBezTo>
                    <a:pt x="88" y="122"/>
                    <a:pt x="87" y="114"/>
                    <a:pt x="86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6" y="100"/>
                    <a:pt x="84" y="104"/>
                    <a:pt x="82" y="99"/>
                  </a:cubicBezTo>
                  <a:cubicBezTo>
                    <a:pt x="81" y="94"/>
                    <a:pt x="80" y="88"/>
                    <a:pt x="80" y="83"/>
                  </a:cubicBezTo>
                  <a:cubicBezTo>
                    <a:pt x="82" y="83"/>
                    <a:pt x="81" y="83"/>
                    <a:pt x="82" y="8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33"/>
                    <a:pt x="92" y="133"/>
                    <a:pt x="92" y="137"/>
                  </a:cubicBezTo>
                  <a:cubicBezTo>
                    <a:pt x="93" y="141"/>
                    <a:pt x="93" y="136"/>
                    <a:pt x="93" y="141"/>
                  </a:cubicBezTo>
                  <a:cubicBezTo>
                    <a:pt x="93" y="145"/>
                    <a:pt x="92" y="142"/>
                    <a:pt x="92" y="144"/>
                  </a:cubicBezTo>
                  <a:cubicBezTo>
                    <a:pt x="90" y="143"/>
                    <a:pt x="91" y="144"/>
                    <a:pt x="90" y="142"/>
                  </a:cubicBezTo>
                  <a:lnTo>
                    <a:pt x="91" y="143"/>
                  </a:lnTo>
                  <a:close/>
                  <a:moveTo>
                    <a:pt x="77" y="51"/>
                  </a:moveTo>
                  <a:cubicBezTo>
                    <a:pt x="74" y="51"/>
                    <a:pt x="76" y="52"/>
                    <a:pt x="75" y="49"/>
                  </a:cubicBezTo>
                  <a:cubicBezTo>
                    <a:pt x="78" y="50"/>
                    <a:pt x="76" y="49"/>
                    <a:pt x="77" y="51"/>
                  </a:cubicBezTo>
                  <a:close/>
                  <a:moveTo>
                    <a:pt x="68" y="348"/>
                  </a:moveTo>
                  <a:cubicBezTo>
                    <a:pt x="67" y="346"/>
                    <a:pt x="67" y="344"/>
                    <a:pt x="67" y="343"/>
                  </a:cubicBezTo>
                  <a:cubicBezTo>
                    <a:pt x="67" y="343"/>
                    <a:pt x="66" y="341"/>
                    <a:pt x="65" y="341"/>
                  </a:cubicBezTo>
                  <a:cubicBezTo>
                    <a:pt x="64" y="339"/>
                    <a:pt x="65" y="341"/>
                    <a:pt x="65" y="341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7" y="338"/>
                    <a:pt x="67" y="340"/>
                    <a:pt x="67" y="338"/>
                  </a:cubicBezTo>
                  <a:cubicBezTo>
                    <a:pt x="67" y="338"/>
                    <a:pt x="67" y="338"/>
                    <a:pt x="68" y="338"/>
                  </a:cubicBezTo>
                  <a:cubicBezTo>
                    <a:pt x="66" y="333"/>
                    <a:pt x="68" y="337"/>
                    <a:pt x="68" y="332"/>
                  </a:cubicBezTo>
                  <a:cubicBezTo>
                    <a:pt x="68" y="327"/>
                    <a:pt x="67" y="330"/>
                    <a:pt x="66" y="326"/>
                  </a:cubicBezTo>
                  <a:cubicBezTo>
                    <a:pt x="63" y="318"/>
                    <a:pt x="67" y="313"/>
                    <a:pt x="66" y="308"/>
                  </a:cubicBezTo>
                  <a:cubicBezTo>
                    <a:pt x="64" y="302"/>
                    <a:pt x="59" y="295"/>
                    <a:pt x="59" y="295"/>
                  </a:cubicBezTo>
                  <a:cubicBezTo>
                    <a:pt x="60" y="289"/>
                    <a:pt x="60" y="297"/>
                    <a:pt x="60" y="291"/>
                  </a:cubicBezTo>
                  <a:cubicBezTo>
                    <a:pt x="60" y="285"/>
                    <a:pt x="56" y="284"/>
                    <a:pt x="57" y="276"/>
                  </a:cubicBezTo>
                  <a:cubicBezTo>
                    <a:pt x="57" y="276"/>
                    <a:pt x="57" y="277"/>
                    <a:pt x="57" y="277"/>
                  </a:cubicBezTo>
                  <a:cubicBezTo>
                    <a:pt x="57" y="277"/>
                    <a:pt x="57" y="277"/>
                    <a:pt x="57" y="277"/>
                  </a:cubicBezTo>
                  <a:cubicBezTo>
                    <a:pt x="57" y="277"/>
                    <a:pt x="58" y="278"/>
                    <a:pt x="58" y="278"/>
                  </a:cubicBezTo>
                  <a:cubicBezTo>
                    <a:pt x="58" y="279"/>
                    <a:pt x="59" y="280"/>
                    <a:pt x="59" y="281"/>
                  </a:cubicBezTo>
                  <a:cubicBezTo>
                    <a:pt x="62" y="286"/>
                    <a:pt x="77" y="335"/>
                    <a:pt x="78" y="339"/>
                  </a:cubicBezTo>
                  <a:cubicBezTo>
                    <a:pt x="79" y="346"/>
                    <a:pt x="80" y="344"/>
                    <a:pt x="81" y="350"/>
                  </a:cubicBezTo>
                  <a:cubicBezTo>
                    <a:pt x="81" y="354"/>
                    <a:pt x="82" y="359"/>
                    <a:pt x="84" y="362"/>
                  </a:cubicBezTo>
                  <a:cubicBezTo>
                    <a:pt x="86" y="360"/>
                    <a:pt x="85" y="362"/>
                    <a:pt x="85" y="358"/>
                  </a:cubicBezTo>
                  <a:cubicBezTo>
                    <a:pt x="85" y="352"/>
                    <a:pt x="84" y="348"/>
                    <a:pt x="84" y="343"/>
                  </a:cubicBezTo>
                  <a:cubicBezTo>
                    <a:pt x="89" y="343"/>
                    <a:pt x="88" y="343"/>
                    <a:pt x="89" y="347"/>
                  </a:cubicBezTo>
                  <a:cubicBezTo>
                    <a:pt x="89" y="348"/>
                    <a:pt x="89" y="348"/>
                    <a:pt x="89" y="34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2" y="353"/>
                    <a:pt x="89" y="353"/>
                    <a:pt x="93" y="352"/>
                  </a:cubicBezTo>
                  <a:cubicBezTo>
                    <a:pt x="92" y="355"/>
                    <a:pt x="94" y="362"/>
                    <a:pt x="95" y="364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5" y="355"/>
                    <a:pt x="95" y="359"/>
                    <a:pt x="95" y="355"/>
                  </a:cubicBezTo>
                  <a:cubicBezTo>
                    <a:pt x="95" y="350"/>
                    <a:pt x="96" y="347"/>
                    <a:pt x="94" y="343"/>
                  </a:cubicBezTo>
                  <a:cubicBezTo>
                    <a:pt x="94" y="343"/>
                    <a:pt x="93" y="342"/>
                    <a:pt x="93" y="341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3"/>
                    <a:pt x="92" y="334"/>
                    <a:pt x="91" y="332"/>
                  </a:cubicBezTo>
                  <a:cubicBezTo>
                    <a:pt x="93" y="328"/>
                    <a:pt x="92" y="316"/>
                    <a:pt x="89" y="312"/>
                  </a:cubicBezTo>
                  <a:cubicBezTo>
                    <a:pt x="89" y="306"/>
                    <a:pt x="88" y="304"/>
                    <a:pt x="89" y="300"/>
                  </a:cubicBezTo>
                  <a:cubicBezTo>
                    <a:pt x="88" y="299"/>
                    <a:pt x="87" y="298"/>
                    <a:pt x="86" y="297"/>
                  </a:cubicBezTo>
                  <a:cubicBezTo>
                    <a:pt x="88" y="285"/>
                    <a:pt x="82" y="286"/>
                    <a:pt x="86" y="279"/>
                  </a:cubicBezTo>
                  <a:cubicBezTo>
                    <a:pt x="90" y="281"/>
                    <a:pt x="88" y="282"/>
                    <a:pt x="92" y="284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91"/>
                    <a:pt x="90" y="299"/>
                    <a:pt x="93" y="304"/>
                  </a:cubicBezTo>
                  <a:cubicBezTo>
                    <a:pt x="95" y="299"/>
                    <a:pt x="93" y="306"/>
                    <a:pt x="93" y="301"/>
                  </a:cubicBezTo>
                  <a:cubicBezTo>
                    <a:pt x="94" y="296"/>
                    <a:pt x="95" y="299"/>
                    <a:pt x="95" y="294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95" y="284"/>
                    <a:pt x="95" y="284"/>
                    <a:pt x="94" y="276"/>
                  </a:cubicBezTo>
                  <a:cubicBezTo>
                    <a:pt x="97" y="277"/>
                    <a:pt x="96" y="277"/>
                    <a:pt x="99" y="275"/>
                  </a:cubicBezTo>
                  <a:cubicBezTo>
                    <a:pt x="99" y="282"/>
                    <a:pt x="98" y="278"/>
                    <a:pt x="101" y="281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8"/>
                    <a:pt x="103" y="301"/>
                    <a:pt x="105" y="303"/>
                  </a:cubicBezTo>
                  <a:cubicBezTo>
                    <a:pt x="105" y="300"/>
                    <a:pt x="104" y="297"/>
                    <a:pt x="105" y="293"/>
                  </a:cubicBezTo>
                  <a:cubicBezTo>
                    <a:pt x="106" y="290"/>
                    <a:pt x="105" y="293"/>
                    <a:pt x="107" y="290"/>
                  </a:cubicBezTo>
                  <a:cubicBezTo>
                    <a:pt x="108" y="294"/>
                    <a:pt x="108" y="295"/>
                    <a:pt x="109" y="298"/>
                  </a:cubicBezTo>
                  <a:cubicBezTo>
                    <a:pt x="110" y="295"/>
                    <a:pt x="111" y="294"/>
                    <a:pt x="110" y="290"/>
                  </a:cubicBezTo>
                  <a:cubicBezTo>
                    <a:pt x="109" y="287"/>
                    <a:pt x="110" y="284"/>
                    <a:pt x="110" y="280"/>
                  </a:cubicBezTo>
                  <a:cubicBezTo>
                    <a:pt x="117" y="283"/>
                    <a:pt x="114" y="285"/>
                    <a:pt x="117" y="290"/>
                  </a:cubicBezTo>
                  <a:cubicBezTo>
                    <a:pt x="118" y="289"/>
                    <a:pt x="117" y="290"/>
                    <a:pt x="118" y="288"/>
                  </a:cubicBezTo>
                  <a:cubicBezTo>
                    <a:pt x="119" y="282"/>
                    <a:pt x="119" y="281"/>
                    <a:pt x="118" y="278"/>
                  </a:cubicBezTo>
                  <a:cubicBezTo>
                    <a:pt x="120" y="273"/>
                    <a:pt x="119" y="271"/>
                    <a:pt x="118" y="266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4" y="218"/>
                    <a:pt x="112" y="211"/>
                    <a:pt x="110" y="202"/>
                  </a:cubicBezTo>
                  <a:cubicBezTo>
                    <a:pt x="110" y="199"/>
                    <a:pt x="110" y="199"/>
                    <a:pt x="109" y="197"/>
                  </a:cubicBezTo>
                  <a:cubicBezTo>
                    <a:pt x="107" y="192"/>
                    <a:pt x="108" y="184"/>
                    <a:pt x="105" y="183"/>
                  </a:cubicBezTo>
                  <a:cubicBezTo>
                    <a:pt x="102" y="180"/>
                    <a:pt x="104" y="182"/>
                    <a:pt x="103" y="183"/>
                  </a:cubicBezTo>
                  <a:cubicBezTo>
                    <a:pt x="103" y="183"/>
                    <a:pt x="103" y="184"/>
                    <a:pt x="103" y="184"/>
                  </a:cubicBezTo>
                  <a:cubicBezTo>
                    <a:pt x="103" y="184"/>
                    <a:pt x="103" y="184"/>
                    <a:pt x="103" y="185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4" y="195"/>
                    <a:pt x="104" y="190"/>
                    <a:pt x="105" y="199"/>
                  </a:cubicBezTo>
                  <a:cubicBezTo>
                    <a:pt x="103" y="197"/>
                    <a:pt x="102" y="191"/>
                    <a:pt x="101" y="191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87"/>
                    <a:pt x="99" y="188"/>
                    <a:pt x="99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7" y="184"/>
                    <a:pt x="97" y="184"/>
                    <a:pt x="97" y="184"/>
                  </a:cubicBezTo>
                  <a:cubicBezTo>
                    <a:pt x="98" y="180"/>
                    <a:pt x="97" y="182"/>
                    <a:pt x="97" y="178"/>
                  </a:cubicBezTo>
                  <a:cubicBezTo>
                    <a:pt x="96" y="176"/>
                    <a:pt x="96" y="173"/>
                    <a:pt x="96" y="170"/>
                  </a:cubicBezTo>
                  <a:cubicBezTo>
                    <a:pt x="95" y="169"/>
                    <a:pt x="95" y="169"/>
                    <a:pt x="93" y="168"/>
                  </a:cubicBezTo>
                  <a:cubicBezTo>
                    <a:pt x="91" y="167"/>
                    <a:pt x="92" y="169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1" y="158"/>
                    <a:pt x="89" y="160"/>
                    <a:pt x="89" y="155"/>
                  </a:cubicBezTo>
                  <a:cubicBezTo>
                    <a:pt x="91" y="153"/>
                    <a:pt x="91" y="152"/>
                    <a:pt x="93" y="149"/>
                  </a:cubicBezTo>
                  <a:cubicBezTo>
                    <a:pt x="93" y="150"/>
                    <a:pt x="94" y="150"/>
                    <a:pt x="95" y="151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9" y="159"/>
                    <a:pt x="97" y="159"/>
                    <a:pt x="99" y="164"/>
                  </a:cubicBezTo>
                  <a:cubicBezTo>
                    <a:pt x="99" y="167"/>
                    <a:pt x="100" y="170"/>
                    <a:pt x="101" y="173"/>
                  </a:cubicBezTo>
                  <a:cubicBezTo>
                    <a:pt x="104" y="172"/>
                    <a:pt x="105" y="172"/>
                    <a:pt x="105" y="169"/>
                  </a:cubicBezTo>
                  <a:cubicBezTo>
                    <a:pt x="106" y="173"/>
                    <a:pt x="106" y="175"/>
                    <a:pt x="110" y="177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3" y="185"/>
                    <a:pt x="113" y="185"/>
                    <a:pt x="113" y="185"/>
                  </a:cubicBezTo>
                  <a:cubicBezTo>
                    <a:pt x="114" y="191"/>
                    <a:pt x="114" y="194"/>
                    <a:pt x="118" y="197"/>
                  </a:cubicBezTo>
                  <a:cubicBezTo>
                    <a:pt x="121" y="194"/>
                    <a:pt x="121" y="194"/>
                    <a:pt x="121" y="194"/>
                  </a:cubicBezTo>
                  <a:cubicBezTo>
                    <a:pt x="120" y="191"/>
                    <a:pt x="119" y="190"/>
                    <a:pt x="118" y="188"/>
                  </a:cubicBezTo>
                  <a:cubicBezTo>
                    <a:pt x="120" y="181"/>
                    <a:pt x="118" y="181"/>
                    <a:pt x="117" y="175"/>
                  </a:cubicBezTo>
                  <a:cubicBezTo>
                    <a:pt x="116" y="170"/>
                    <a:pt x="118" y="172"/>
                    <a:pt x="118" y="171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5"/>
                    <a:pt x="118" y="174"/>
                    <a:pt x="120" y="175"/>
                  </a:cubicBezTo>
                  <a:cubicBezTo>
                    <a:pt x="120" y="171"/>
                    <a:pt x="120" y="168"/>
                    <a:pt x="120" y="165"/>
                  </a:cubicBezTo>
                  <a:cubicBezTo>
                    <a:pt x="120" y="160"/>
                    <a:pt x="120" y="160"/>
                    <a:pt x="118" y="159"/>
                  </a:cubicBezTo>
                  <a:cubicBezTo>
                    <a:pt x="116" y="160"/>
                    <a:pt x="116" y="161"/>
                    <a:pt x="116" y="162"/>
                  </a:cubicBezTo>
                  <a:cubicBezTo>
                    <a:pt x="115" y="161"/>
                    <a:pt x="113" y="157"/>
                    <a:pt x="113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45"/>
                    <a:pt x="118" y="133"/>
                    <a:pt x="113" y="131"/>
                  </a:cubicBezTo>
                  <a:cubicBezTo>
                    <a:pt x="113" y="129"/>
                    <a:pt x="111" y="116"/>
                    <a:pt x="109" y="115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4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07"/>
                    <a:pt x="109" y="110"/>
                    <a:pt x="106" y="101"/>
                  </a:cubicBezTo>
                  <a:cubicBezTo>
                    <a:pt x="105" y="98"/>
                    <a:pt x="102" y="94"/>
                    <a:pt x="99" y="93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10"/>
                    <a:pt x="102" y="120"/>
                    <a:pt x="99" y="112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1" y="93"/>
                    <a:pt x="91" y="88"/>
                    <a:pt x="89" y="85"/>
                  </a:cubicBezTo>
                  <a:cubicBezTo>
                    <a:pt x="89" y="79"/>
                    <a:pt x="89" y="70"/>
                    <a:pt x="87" y="6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5" y="18"/>
                    <a:pt x="74" y="20"/>
                    <a:pt x="74" y="19"/>
                  </a:cubicBezTo>
                  <a:cubicBezTo>
                    <a:pt x="74" y="19"/>
                    <a:pt x="73" y="19"/>
                    <a:pt x="73" y="19"/>
                  </a:cubicBezTo>
                  <a:cubicBezTo>
                    <a:pt x="75" y="18"/>
                    <a:pt x="74" y="18"/>
                    <a:pt x="75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3"/>
                    <a:pt x="73" y="11"/>
                    <a:pt x="73" y="9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6"/>
                    <a:pt x="63" y="6"/>
                    <a:pt x="61" y="7"/>
                  </a:cubicBezTo>
                  <a:cubicBezTo>
                    <a:pt x="64" y="9"/>
                    <a:pt x="63" y="6"/>
                    <a:pt x="63" y="12"/>
                  </a:cubicBezTo>
                  <a:cubicBezTo>
                    <a:pt x="64" y="14"/>
                    <a:pt x="63" y="21"/>
                    <a:pt x="64" y="25"/>
                  </a:cubicBezTo>
                  <a:cubicBezTo>
                    <a:pt x="65" y="29"/>
                    <a:pt x="66" y="32"/>
                    <a:pt x="67" y="35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3" y="75"/>
                    <a:pt x="76" y="77"/>
                    <a:pt x="76" y="87"/>
                  </a:cubicBezTo>
                  <a:cubicBezTo>
                    <a:pt x="74" y="86"/>
                    <a:pt x="75" y="88"/>
                    <a:pt x="74" y="83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0"/>
                    <a:pt x="72" y="79"/>
                    <a:pt x="71" y="75"/>
                  </a:cubicBezTo>
                  <a:cubicBezTo>
                    <a:pt x="68" y="68"/>
                    <a:pt x="68" y="59"/>
                    <a:pt x="65" y="53"/>
                  </a:cubicBezTo>
                  <a:cubicBezTo>
                    <a:pt x="62" y="49"/>
                    <a:pt x="61" y="51"/>
                    <a:pt x="60" y="42"/>
                  </a:cubicBezTo>
                  <a:cubicBezTo>
                    <a:pt x="60" y="35"/>
                    <a:pt x="58" y="30"/>
                    <a:pt x="57" y="23"/>
                  </a:cubicBezTo>
                  <a:cubicBezTo>
                    <a:pt x="56" y="20"/>
                    <a:pt x="57" y="17"/>
                    <a:pt x="55" y="16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27"/>
                    <a:pt x="53" y="33"/>
                    <a:pt x="53" y="42"/>
                  </a:cubicBezTo>
                  <a:cubicBezTo>
                    <a:pt x="54" y="43"/>
                    <a:pt x="54" y="41"/>
                    <a:pt x="53" y="44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6"/>
                    <a:pt x="53" y="47"/>
                    <a:pt x="51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18"/>
                    <a:pt x="46" y="22"/>
                    <a:pt x="46" y="18"/>
                  </a:cubicBezTo>
                  <a:cubicBezTo>
                    <a:pt x="45" y="15"/>
                    <a:pt x="46" y="15"/>
                    <a:pt x="46" y="11"/>
                  </a:cubicBezTo>
                  <a:cubicBezTo>
                    <a:pt x="45" y="7"/>
                    <a:pt x="44" y="4"/>
                    <a:pt x="42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8"/>
                  </a:cubicBezTo>
                  <a:cubicBezTo>
                    <a:pt x="40" y="16"/>
                    <a:pt x="41" y="9"/>
                    <a:pt x="41" y="17"/>
                  </a:cubicBezTo>
                  <a:cubicBezTo>
                    <a:pt x="40" y="17"/>
                    <a:pt x="38" y="18"/>
                    <a:pt x="40" y="23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4"/>
                    <a:pt x="37" y="23"/>
                    <a:pt x="36" y="2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39" y="33"/>
                    <a:pt x="40" y="31"/>
                    <a:pt x="38" y="34"/>
                  </a:cubicBezTo>
                  <a:cubicBezTo>
                    <a:pt x="37" y="37"/>
                    <a:pt x="38" y="36"/>
                    <a:pt x="36" y="39"/>
                  </a:cubicBezTo>
                  <a:cubicBezTo>
                    <a:pt x="38" y="45"/>
                    <a:pt x="36" y="53"/>
                    <a:pt x="37" y="5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4"/>
                    <a:pt x="40" y="76"/>
                    <a:pt x="41" y="79"/>
                  </a:cubicBezTo>
                  <a:cubicBezTo>
                    <a:pt x="40" y="81"/>
                    <a:pt x="40" y="83"/>
                    <a:pt x="39" y="85"/>
                  </a:cubicBezTo>
                  <a:cubicBezTo>
                    <a:pt x="38" y="82"/>
                    <a:pt x="38" y="80"/>
                    <a:pt x="37" y="77"/>
                  </a:cubicBezTo>
                  <a:cubicBezTo>
                    <a:pt x="36" y="72"/>
                    <a:pt x="36" y="74"/>
                    <a:pt x="35" y="71"/>
                  </a:cubicBezTo>
                  <a:cubicBezTo>
                    <a:pt x="34" y="68"/>
                    <a:pt x="34" y="60"/>
                    <a:pt x="33" y="5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6" y="26"/>
                    <a:pt x="25" y="28"/>
                    <a:pt x="25" y="21"/>
                  </a:cubicBezTo>
                  <a:cubicBezTo>
                    <a:pt x="24" y="18"/>
                    <a:pt x="24" y="13"/>
                    <a:pt x="24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6"/>
                    <a:pt x="19" y="15"/>
                    <a:pt x="21" y="18"/>
                  </a:cubicBezTo>
                  <a:cubicBezTo>
                    <a:pt x="20" y="25"/>
                    <a:pt x="19" y="24"/>
                    <a:pt x="1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9"/>
                    <a:pt x="19" y="29"/>
                    <a:pt x="21" y="30"/>
                  </a:cubicBezTo>
                  <a:cubicBezTo>
                    <a:pt x="21" y="33"/>
                    <a:pt x="21" y="31"/>
                    <a:pt x="20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7"/>
                    <a:pt x="20" y="36"/>
                    <a:pt x="19" y="40"/>
                  </a:cubicBezTo>
                  <a:cubicBezTo>
                    <a:pt x="17" y="45"/>
                    <a:pt x="17" y="55"/>
                    <a:pt x="18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6"/>
                    <a:pt x="14" y="66"/>
                    <a:pt x="13" y="68"/>
                  </a:cubicBezTo>
                  <a:cubicBezTo>
                    <a:pt x="12" y="72"/>
                    <a:pt x="13" y="70"/>
                    <a:pt x="14" y="77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85"/>
                    <a:pt x="11" y="84"/>
                    <a:pt x="8" y="88"/>
                  </a:cubicBezTo>
                  <a:cubicBezTo>
                    <a:pt x="9" y="92"/>
                    <a:pt x="8" y="97"/>
                    <a:pt x="10" y="100"/>
                  </a:cubicBezTo>
                  <a:cubicBezTo>
                    <a:pt x="10" y="100"/>
                    <a:pt x="10" y="101"/>
                    <a:pt x="10" y="101"/>
                  </a:cubicBezTo>
                  <a:cubicBezTo>
                    <a:pt x="15" y="109"/>
                    <a:pt x="12" y="106"/>
                    <a:pt x="12" y="111"/>
                  </a:cubicBezTo>
                  <a:cubicBezTo>
                    <a:pt x="12" y="113"/>
                    <a:pt x="15" y="118"/>
                    <a:pt x="17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9"/>
                    <a:pt x="6" y="133"/>
                    <a:pt x="4" y="140"/>
                  </a:cubicBezTo>
                  <a:cubicBezTo>
                    <a:pt x="0" y="155"/>
                    <a:pt x="6" y="150"/>
                    <a:pt x="3" y="156"/>
                  </a:cubicBezTo>
                  <a:cubicBezTo>
                    <a:pt x="1" y="159"/>
                    <a:pt x="3" y="163"/>
                    <a:pt x="2" y="166"/>
                  </a:cubicBezTo>
                  <a:cubicBezTo>
                    <a:pt x="2" y="171"/>
                    <a:pt x="0" y="166"/>
                    <a:pt x="1" y="172"/>
                  </a:cubicBezTo>
                  <a:cubicBezTo>
                    <a:pt x="1" y="176"/>
                    <a:pt x="1" y="183"/>
                    <a:pt x="0" y="187"/>
                  </a:cubicBezTo>
                  <a:cubicBezTo>
                    <a:pt x="2" y="189"/>
                    <a:pt x="3" y="193"/>
                    <a:pt x="2" y="197"/>
                  </a:cubicBezTo>
                  <a:cubicBezTo>
                    <a:pt x="0" y="202"/>
                    <a:pt x="2" y="200"/>
                    <a:pt x="2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1" y="213"/>
                    <a:pt x="3" y="211"/>
                    <a:pt x="4" y="214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7" y="224"/>
                    <a:pt x="8" y="223"/>
                    <a:pt x="8" y="228"/>
                  </a:cubicBezTo>
                  <a:cubicBezTo>
                    <a:pt x="8" y="229"/>
                    <a:pt x="8" y="231"/>
                    <a:pt x="8" y="232"/>
                  </a:cubicBezTo>
                  <a:cubicBezTo>
                    <a:pt x="12" y="234"/>
                    <a:pt x="9" y="232"/>
                    <a:pt x="10" y="235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cubicBezTo>
                    <a:pt x="13" y="243"/>
                    <a:pt x="11" y="243"/>
                    <a:pt x="15" y="245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8" y="251"/>
                    <a:pt x="17" y="252"/>
                    <a:pt x="19" y="255"/>
                  </a:cubicBezTo>
                  <a:cubicBezTo>
                    <a:pt x="35" y="286"/>
                    <a:pt x="35" y="286"/>
                    <a:pt x="35" y="286"/>
                  </a:cubicBezTo>
                  <a:cubicBezTo>
                    <a:pt x="35" y="287"/>
                    <a:pt x="36" y="288"/>
                    <a:pt x="36" y="288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39" y="297"/>
                    <a:pt x="43" y="305"/>
                    <a:pt x="47" y="313"/>
                  </a:cubicBezTo>
                  <a:cubicBezTo>
                    <a:pt x="53" y="322"/>
                    <a:pt x="53" y="322"/>
                    <a:pt x="53" y="322"/>
                  </a:cubicBezTo>
                  <a:cubicBezTo>
                    <a:pt x="56" y="328"/>
                    <a:pt x="54" y="329"/>
                    <a:pt x="59" y="332"/>
                  </a:cubicBezTo>
                  <a:cubicBezTo>
                    <a:pt x="59" y="337"/>
                    <a:pt x="59" y="335"/>
                    <a:pt x="60" y="337"/>
                  </a:cubicBezTo>
                  <a:cubicBezTo>
                    <a:pt x="61" y="339"/>
                    <a:pt x="64" y="341"/>
                    <a:pt x="64" y="344"/>
                  </a:cubicBezTo>
                  <a:cubicBezTo>
                    <a:pt x="66" y="345"/>
                    <a:pt x="68" y="347"/>
                    <a:pt x="69" y="349"/>
                  </a:cubicBezTo>
                  <a:lnTo>
                    <a:pt x="68" y="3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4" name="Freeform 19"/>
            <p:cNvSpPr>
              <a:spLocks noEditPoints="1"/>
            </p:cNvSpPr>
            <p:nvPr/>
          </p:nvSpPr>
          <p:spPr bwMode="auto">
            <a:xfrm>
              <a:off x="608" y="3102"/>
              <a:ext cx="146" cy="553"/>
            </a:xfrm>
            <a:custGeom>
              <a:avLst/>
              <a:gdLst>
                <a:gd name="T0" fmla="*/ 32 w 114"/>
                <a:gd name="T1" fmla="*/ 346 h 431"/>
                <a:gd name="T2" fmla="*/ 34 w 114"/>
                <a:gd name="T3" fmla="*/ 331 h 431"/>
                <a:gd name="T4" fmla="*/ 48 w 114"/>
                <a:gd name="T5" fmla="*/ 320 h 431"/>
                <a:gd name="T6" fmla="*/ 40 w 114"/>
                <a:gd name="T7" fmla="*/ 288 h 431"/>
                <a:gd name="T8" fmla="*/ 96 w 114"/>
                <a:gd name="T9" fmla="*/ 258 h 431"/>
                <a:gd name="T10" fmla="*/ 42 w 114"/>
                <a:gd name="T11" fmla="*/ 274 h 431"/>
                <a:gd name="T12" fmla="*/ 48 w 114"/>
                <a:gd name="T13" fmla="*/ 245 h 431"/>
                <a:gd name="T14" fmla="*/ 94 w 114"/>
                <a:gd name="T15" fmla="*/ 247 h 431"/>
                <a:gd name="T16" fmla="*/ 18 w 114"/>
                <a:gd name="T17" fmla="*/ 234 h 431"/>
                <a:gd name="T18" fmla="*/ 47 w 114"/>
                <a:gd name="T19" fmla="*/ 234 h 431"/>
                <a:gd name="T20" fmla="*/ 19 w 114"/>
                <a:gd name="T21" fmla="*/ 229 h 431"/>
                <a:gd name="T22" fmla="*/ 87 w 114"/>
                <a:gd name="T23" fmla="*/ 217 h 431"/>
                <a:gd name="T24" fmla="*/ 87 w 114"/>
                <a:gd name="T25" fmla="*/ 207 h 431"/>
                <a:gd name="T26" fmla="*/ 70 w 114"/>
                <a:gd name="T27" fmla="*/ 175 h 431"/>
                <a:gd name="T28" fmla="*/ 17 w 114"/>
                <a:gd name="T29" fmla="*/ 199 h 431"/>
                <a:gd name="T30" fmla="*/ 95 w 114"/>
                <a:gd name="T31" fmla="*/ 171 h 431"/>
                <a:gd name="T32" fmla="*/ 20 w 114"/>
                <a:gd name="T33" fmla="*/ 126 h 431"/>
                <a:gd name="T34" fmla="*/ 16 w 114"/>
                <a:gd name="T35" fmla="*/ 152 h 431"/>
                <a:gd name="T36" fmla="*/ 43 w 114"/>
                <a:gd name="T37" fmla="*/ 104 h 431"/>
                <a:gd name="T38" fmla="*/ 50 w 114"/>
                <a:gd name="T39" fmla="*/ 85 h 431"/>
                <a:gd name="T40" fmla="*/ 101 w 114"/>
                <a:gd name="T41" fmla="*/ 19 h 431"/>
                <a:gd name="T42" fmla="*/ 98 w 114"/>
                <a:gd name="T43" fmla="*/ 21 h 431"/>
                <a:gd name="T44" fmla="*/ 84 w 114"/>
                <a:gd name="T45" fmla="*/ 110 h 431"/>
                <a:gd name="T46" fmla="*/ 80 w 114"/>
                <a:gd name="T47" fmla="*/ 94 h 431"/>
                <a:gd name="T48" fmla="*/ 80 w 114"/>
                <a:gd name="T49" fmla="*/ 48 h 431"/>
                <a:gd name="T50" fmla="*/ 65 w 114"/>
                <a:gd name="T51" fmla="*/ 64 h 431"/>
                <a:gd name="T52" fmla="*/ 46 w 114"/>
                <a:gd name="T53" fmla="*/ 148 h 431"/>
                <a:gd name="T54" fmla="*/ 61 w 114"/>
                <a:gd name="T55" fmla="*/ 48 h 431"/>
                <a:gd name="T56" fmla="*/ 48 w 114"/>
                <a:gd name="T57" fmla="*/ 59 h 431"/>
                <a:gd name="T58" fmla="*/ 26 w 114"/>
                <a:gd name="T59" fmla="*/ 127 h 431"/>
                <a:gd name="T60" fmla="*/ 19 w 114"/>
                <a:gd name="T61" fmla="*/ 92 h 431"/>
                <a:gd name="T62" fmla="*/ 12 w 114"/>
                <a:gd name="T63" fmla="*/ 132 h 431"/>
                <a:gd name="T64" fmla="*/ 5 w 114"/>
                <a:gd name="T65" fmla="*/ 159 h 431"/>
                <a:gd name="T66" fmla="*/ 3 w 114"/>
                <a:gd name="T67" fmla="*/ 197 h 431"/>
                <a:gd name="T68" fmla="*/ 4 w 114"/>
                <a:gd name="T69" fmla="*/ 219 h 431"/>
                <a:gd name="T70" fmla="*/ 4 w 114"/>
                <a:gd name="T71" fmla="*/ 258 h 431"/>
                <a:gd name="T72" fmla="*/ 11 w 114"/>
                <a:gd name="T73" fmla="*/ 269 h 431"/>
                <a:gd name="T74" fmla="*/ 12 w 114"/>
                <a:gd name="T75" fmla="*/ 284 h 431"/>
                <a:gd name="T76" fmla="*/ 8 w 114"/>
                <a:gd name="T77" fmla="*/ 318 h 431"/>
                <a:gd name="T78" fmla="*/ 8 w 114"/>
                <a:gd name="T79" fmla="*/ 328 h 431"/>
                <a:gd name="T80" fmla="*/ 8 w 114"/>
                <a:gd name="T81" fmla="*/ 353 h 431"/>
                <a:gd name="T82" fmla="*/ 7 w 114"/>
                <a:gd name="T83" fmla="*/ 375 h 431"/>
                <a:gd name="T84" fmla="*/ 9 w 114"/>
                <a:gd name="T85" fmla="*/ 396 h 431"/>
                <a:gd name="T86" fmla="*/ 11 w 114"/>
                <a:gd name="T87" fmla="*/ 423 h 431"/>
                <a:gd name="T88" fmla="*/ 31 w 114"/>
                <a:gd name="T89" fmla="*/ 355 h 431"/>
                <a:gd name="T90" fmla="*/ 44 w 114"/>
                <a:gd name="T91" fmla="*/ 337 h 431"/>
                <a:gd name="T92" fmla="*/ 44 w 114"/>
                <a:gd name="T93" fmla="*/ 368 h 431"/>
                <a:gd name="T94" fmla="*/ 52 w 114"/>
                <a:gd name="T95" fmla="*/ 363 h 431"/>
                <a:gd name="T96" fmla="*/ 63 w 114"/>
                <a:gd name="T97" fmla="*/ 358 h 431"/>
                <a:gd name="T98" fmla="*/ 74 w 114"/>
                <a:gd name="T99" fmla="*/ 327 h 431"/>
                <a:gd name="T100" fmla="*/ 92 w 114"/>
                <a:gd name="T101" fmla="*/ 286 h 431"/>
                <a:gd name="T102" fmla="*/ 99 w 114"/>
                <a:gd name="T103" fmla="*/ 286 h 431"/>
                <a:gd name="T104" fmla="*/ 108 w 114"/>
                <a:gd name="T105" fmla="*/ 224 h 431"/>
                <a:gd name="T106" fmla="*/ 111 w 114"/>
                <a:gd name="T107" fmla="*/ 192 h 431"/>
                <a:gd name="T108" fmla="*/ 113 w 114"/>
                <a:gd name="T109" fmla="*/ 180 h 431"/>
                <a:gd name="T110" fmla="*/ 106 w 114"/>
                <a:gd name="T111" fmla="*/ 153 h 431"/>
                <a:gd name="T112" fmla="*/ 104 w 114"/>
                <a:gd name="T113" fmla="*/ 92 h 431"/>
                <a:gd name="T114" fmla="*/ 96 w 114"/>
                <a:gd name="T115" fmla="*/ 122 h 431"/>
                <a:gd name="T116" fmla="*/ 102 w 114"/>
                <a:gd name="T117" fmla="*/ 4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431">
                  <a:moveTo>
                    <a:pt x="57" y="352"/>
                  </a:moveTo>
                  <a:cubicBezTo>
                    <a:pt x="57" y="353"/>
                    <a:pt x="59" y="350"/>
                    <a:pt x="57" y="3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7" y="352"/>
                    <a:pt x="55" y="354"/>
                    <a:pt x="57" y="352"/>
                  </a:cubicBezTo>
                  <a:close/>
                  <a:moveTo>
                    <a:pt x="33" y="354"/>
                  </a:moveTo>
                  <a:cubicBezTo>
                    <a:pt x="32" y="353"/>
                    <a:pt x="31" y="355"/>
                    <a:pt x="32" y="346"/>
                  </a:cubicBezTo>
                  <a:cubicBezTo>
                    <a:pt x="33" y="340"/>
                    <a:pt x="34" y="341"/>
                    <a:pt x="34" y="341"/>
                  </a:cubicBezTo>
                  <a:cubicBezTo>
                    <a:pt x="34" y="341"/>
                    <a:pt x="35" y="341"/>
                    <a:pt x="35" y="342"/>
                  </a:cubicBezTo>
                  <a:cubicBezTo>
                    <a:pt x="35" y="342"/>
                    <a:pt x="36" y="347"/>
                    <a:pt x="34" y="351"/>
                  </a:cubicBezTo>
                  <a:cubicBezTo>
                    <a:pt x="33" y="355"/>
                    <a:pt x="35" y="352"/>
                    <a:pt x="33" y="354"/>
                  </a:cubicBezTo>
                  <a:close/>
                  <a:moveTo>
                    <a:pt x="35" y="338"/>
                  </a:moveTo>
                  <a:cubicBezTo>
                    <a:pt x="35" y="338"/>
                    <a:pt x="33" y="339"/>
                    <a:pt x="34" y="331"/>
                  </a:cubicBezTo>
                  <a:cubicBezTo>
                    <a:pt x="35" y="328"/>
                    <a:pt x="36" y="325"/>
                    <a:pt x="36" y="323"/>
                  </a:cubicBezTo>
                  <a:cubicBezTo>
                    <a:pt x="38" y="326"/>
                    <a:pt x="37" y="332"/>
                    <a:pt x="36" y="336"/>
                  </a:cubicBezTo>
                  <a:cubicBezTo>
                    <a:pt x="35" y="338"/>
                    <a:pt x="35" y="338"/>
                    <a:pt x="35" y="338"/>
                  </a:cubicBezTo>
                  <a:close/>
                  <a:moveTo>
                    <a:pt x="46" y="336"/>
                  </a:moveTo>
                  <a:cubicBezTo>
                    <a:pt x="46" y="334"/>
                    <a:pt x="46" y="333"/>
                    <a:pt x="46" y="328"/>
                  </a:cubicBezTo>
                  <a:cubicBezTo>
                    <a:pt x="47" y="326"/>
                    <a:pt x="47" y="322"/>
                    <a:pt x="48" y="320"/>
                  </a:cubicBezTo>
                  <a:cubicBezTo>
                    <a:pt x="48" y="332"/>
                    <a:pt x="48" y="332"/>
                    <a:pt x="48" y="332"/>
                  </a:cubicBezTo>
                  <a:cubicBezTo>
                    <a:pt x="48" y="336"/>
                    <a:pt x="48" y="335"/>
                    <a:pt x="46" y="336"/>
                  </a:cubicBezTo>
                  <a:close/>
                  <a:moveTo>
                    <a:pt x="38" y="313"/>
                  </a:moveTo>
                  <a:cubicBezTo>
                    <a:pt x="38" y="316"/>
                    <a:pt x="39" y="314"/>
                    <a:pt x="37" y="315"/>
                  </a:cubicBezTo>
                  <a:lnTo>
                    <a:pt x="38" y="313"/>
                  </a:lnTo>
                  <a:close/>
                  <a:moveTo>
                    <a:pt x="40" y="288"/>
                  </a:moveTo>
                  <a:cubicBezTo>
                    <a:pt x="43" y="289"/>
                    <a:pt x="41" y="288"/>
                    <a:pt x="42" y="291"/>
                  </a:cubicBezTo>
                  <a:cubicBezTo>
                    <a:pt x="38" y="288"/>
                    <a:pt x="42" y="290"/>
                    <a:pt x="40" y="288"/>
                  </a:cubicBezTo>
                  <a:close/>
                  <a:moveTo>
                    <a:pt x="96" y="258"/>
                  </a:moveTo>
                  <a:cubicBezTo>
                    <a:pt x="96" y="260"/>
                    <a:pt x="97" y="260"/>
                    <a:pt x="95" y="262"/>
                  </a:cubicBezTo>
                  <a:cubicBezTo>
                    <a:pt x="95" y="262"/>
                    <a:pt x="94" y="264"/>
                    <a:pt x="95" y="260"/>
                  </a:cubicBezTo>
                  <a:cubicBezTo>
                    <a:pt x="95" y="257"/>
                    <a:pt x="95" y="259"/>
                    <a:pt x="96" y="258"/>
                  </a:cubicBezTo>
                  <a:close/>
                  <a:moveTo>
                    <a:pt x="16" y="254"/>
                  </a:moveTo>
                  <a:cubicBezTo>
                    <a:pt x="17" y="256"/>
                    <a:pt x="17" y="253"/>
                    <a:pt x="17" y="260"/>
                  </a:cubicBezTo>
                  <a:cubicBezTo>
                    <a:pt x="14" y="260"/>
                    <a:pt x="16" y="260"/>
                    <a:pt x="14" y="259"/>
                  </a:cubicBezTo>
                  <a:cubicBezTo>
                    <a:pt x="14" y="254"/>
                    <a:pt x="14" y="255"/>
                    <a:pt x="16" y="254"/>
                  </a:cubicBezTo>
                  <a:close/>
                  <a:moveTo>
                    <a:pt x="42" y="278"/>
                  </a:moveTo>
                  <a:cubicBezTo>
                    <a:pt x="41" y="275"/>
                    <a:pt x="42" y="278"/>
                    <a:pt x="42" y="274"/>
                  </a:cubicBezTo>
                  <a:cubicBezTo>
                    <a:pt x="42" y="272"/>
                    <a:pt x="41" y="273"/>
                    <a:pt x="43" y="271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43" y="266"/>
                    <a:pt x="43" y="267"/>
                    <a:pt x="44" y="262"/>
                  </a:cubicBezTo>
                  <a:cubicBezTo>
                    <a:pt x="45" y="257"/>
                    <a:pt x="44" y="257"/>
                    <a:pt x="44" y="253"/>
                  </a:cubicBezTo>
                  <a:cubicBezTo>
                    <a:pt x="46" y="239"/>
                    <a:pt x="43" y="237"/>
                    <a:pt x="48" y="235"/>
                  </a:cubicBezTo>
                  <a:cubicBezTo>
                    <a:pt x="50" y="239"/>
                    <a:pt x="49" y="239"/>
                    <a:pt x="48" y="245"/>
                  </a:cubicBezTo>
                  <a:cubicBezTo>
                    <a:pt x="46" y="256"/>
                    <a:pt x="49" y="251"/>
                    <a:pt x="45" y="267"/>
                  </a:cubicBezTo>
                  <a:cubicBezTo>
                    <a:pt x="44" y="269"/>
                    <a:pt x="44" y="270"/>
                    <a:pt x="44" y="272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7"/>
                    <a:pt x="42" y="277"/>
                    <a:pt x="42" y="277"/>
                  </a:cubicBezTo>
                  <a:lnTo>
                    <a:pt x="42" y="278"/>
                  </a:lnTo>
                  <a:close/>
                  <a:moveTo>
                    <a:pt x="94" y="247"/>
                  </a:moveTo>
                  <a:cubicBezTo>
                    <a:pt x="94" y="247"/>
                    <a:pt x="92" y="248"/>
                    <a:pt x="93" y="243"/>
                  </a:cubicBezTo>
                  <a:cubicBezTo>
                    <a:pt x="93" y="241"/>
                    <a:pt x="94" y="241"/>
                    <a:pt x="95" y="240"/>
                  </a:cubicBezTo>
                  <a:cubicBezTo>
                    <a:pt x="94" y="247"/>
                    <a:pt x="94" y="247"/>
                    <a:pt x="94" y="247"/>
                  </a:cubicBezTo>
                  <a:close/>
                  <a:moveTo>
                    <a:pt x="19" y="247"/>
                  </a:moveTo>
                  <a:cubicBezTo>
                    <a:pt x="16" y="246"/>
                    <a:pt x="15" y="249"/>
                    <a:pt x="16" y="241"/>
                  </a:cubicBezTo>
                  <a:cubicBezTo>
                    <a:pt x="18" y="234"/>
                    <a:pt x="18" y="234"/>
                    <a:pt x="18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36"/>
                    <a:pt x="19" y="236"/>
                    <a:pt x="19" y="236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2"/>
                    <a:pt x="19" y="246"/>
                    <a:pt x="19" y="247"/>
                  </a:cubicBezTo>
                  <a:close/>
                  <a:moveTo>
                    <a:pt x="47" y="230"/>
                  </a:moveTo>
                  <a:cubicBezTo>
                    <a:pt x="49" y="234"/>
                    <a:pt x="48" y="233"/>
                    <a:pt x="47" y="234"/>
                  </a:cubicBezTo>
                  <a:cubicBezTo>
                    <a:pt x="46" y="232"/>
                    <a:pt x="47" y="231"/>
                    <a:pt x="47" y="230"/>
                  </a:cubicBezTo>
                  <a:close/>
                  <a:moveTo>
                    <a:pt x="18" y="233"/>
                  </a:moveTo>
                  <a:cubicBezTo>
                    <a:pt x="17" y="230"/>
                    <a:pt x="16" y="226"/>
                    <a:pt x="20" y="223"/>
                  </a:cubicBezTo>
                  <a:cubicBezTo>
                    <a:pt x="20" y="224"/>
                    <a:pt x="21" y="222"/>
                    <a:pt x="19" y="227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lnTo>
                    <a:pt x="18" y="233"/>
                  </a:lnTo>
                  <a:close/>
                  <a:moveTo>
                    <a:pt x="84" y="231"/>
                  </a:moveTo>
                  <a:cubicBezTo>
                    <a:pt x="86" y="219"/>
                    <a:pt x="86" y="219"/>
                    <a:pt x="86" y="219"/>
                  </a:cubicBezTo>
                  <a:cubicBezTo>
                    <a:pt x="86" y="217"/>
                    <a:pt x="86" y="218"/>
                    <a:pt x="87" y="217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6" y="226"/>
                    <a:pt x="86" y="229"/>
                    <a:pt x="84" y="231"/>
                  </a:cubicBezTo>
                  <a:close/>
                  <a:moveTo>
                    <a:pt x="87" y="207"/>
                  </a:moveTo>
                  <a:cubicBezTo>
                    <a:pt x="90" y="209"/>
                    <a:pt x="87" y="205"/>
                    <a:pt x="89" y="208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2" y="208"/>
                    <a:pt x="94" y="214"/>
                    <a:pt x="87" y="207"/>
                  </a:cubicBezTo>
                  <a:close/>
                  <a:moveTo>
                    <a:pt x="13" y="178"/>
                  </a:moveTo>
                  <a:cubicBezTo>
                    <a:pt x="14" y="180"/>
                    <a:pt x="14" y="177"/>
                    <a:pt x="14" y="181"/>
                  </a:cubicBezTo>
                  <a:cubicBezTo>
                    <a:pt x="13" y="186"/>
                    <a:pt x="15" y="182"/>
                    <a:pt x="12" y="184"/>
                  </a:cubicBezTo>
                  <a:cubicBezTo>
                    <a:pt x="10" y="181"/>
                    <a:pt x="10" y="180"/>
                    <a:pt x="13" y="178"/>
                  </a:cubicBezTo>
                  <a:close/>
                  <a:moveTo>
                    <a:pt x="70" y="173"/>
                  </a:moveTo>
                  <a:cubicBezTo>
                    <a:pt x="72" y="177"/>
                    <a:pt x="70" y="175"/>
                    <a:pt x="70" y="175"/>
                  </a:cubicBezTo>
                  <a:cubicBezTo>
                    <a:pt x="69" y="175"/>
                    <a:pt x="68" y="175"/>
                    <a:pt x="70" y="173"/>
                  </a:cubicBezTo>
                  <a:close/>
                  <a:moveTo>
                    <a:pt x="16" y="199"/>
                  </a:moveTo>
                  <a:cubicBezTo>
                    <a:pt x="15" y="193"/>
                    <a:pt x="21" y="163"/>
                    <a:pt x="23" y="156"/>
                  </a:cubicBezTo>
                  <a:cubicBezTo>
                    <a:pt x="23" y="158"/>
                    <a:pt x="24" y="158"/>
                    <a:pt x="23" y="161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3"/>
                    <a:pt x="19" y="194"/>
                    <a:pt x="17" y="199"/>
                  </a:cubicBezTo>
                  <a:lnTo>
                    <a:pt x="16" y="199"/>
                  </a:lnTo>
                  <a:close/>
                  <a:moveTo>
                    <a:pt x="94" y="173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7" y="154"/>
                    <a:pt x="94" y="157"/>
                    <a:pt x="98" y="156"/>
                  </a:cubicBezTo>
                  <a:cubicBezTo>
                    <a:pt x="99" y="160"/>
                    <a:pt x="97" y="159"/>
                    <a:pt x="95" y="168"/>
                  </a:cubicBezTo>
                  <a:cubicBezTo>
                    <a:pt x="95" y="169"/>
                    <a:pt x="95" y="170"/>
                    <a:pt x="95" y="171"/>
                  </a:cubicBezTo>
                  <a:cubicBezTo>
                    <a:pt x="94" y="173"/>
                    <a:pt x="94" y="172"/>
                    <a:pt x="94" y="173"/>
                  </a:cubicBezTo>
                  <a:close/>
                  <a:moveTo>
                    <a:pt x="60" y="147"/>
                  </a:moveTo>
                  <a:cubicBezTo>
                    <a:pt x="60" y="150"/>
                    <a:pt x="61" y="148"/>
                    <a:pt x="59" y="150"/>
                  </a:cubicBezTo>
                  <a:cubicBezTo>
                    <a:pt x="59" y="146"/>
                    <a:pt x="57" y="148"/>
                    <a:pt x="60" y="147"/>
                  </a:cubicBezTo>
                  <a:close/>
                  <a:moveTo>
                    <a:pt x="19" y="136"/>
                  </a:moveTo>
                  <a:cubicBezTo>
                    <a:pt x="19" y="133"/>
                    <a:pt x="19" y="130"/>
                    <a:pt x="20" y="126"/>
                  </a:cubicBezTo>
                  <a:cubicBezTo>
                    <a:pt x="23" y="116"/>
                    <a:pt x="23" y="118"/>
                    <a:pt x="25" y="118"/>
                  </a:cubicBezTo>
                  <a:cubicBezTo>
                    <a:pt x="25" y="120"/>
                    <a:pt x="27" y="114"/>
                    <a:pt x="24" y="123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0" y="144"/>
                    <a:pt x="21" y="142"/>
                    <a:pt x="19" y="148"/>
                  </a:cubicBezTo>
                  <a:cubicBezTo>
                    <a:pt x="18" y="151"/>
                    <a:pt x="17" y="154"/>
                    <a:pt x="18" y="157"/>
                  </a:cubicBezTo>
                  <a:cubicBezTo>
                    <a:pt x="16" y="157"/>
                    <a:pt x="14" y="161"/>
                    <a:pt x="16" y="152"/>
                  </a:cubicBezTo>
                  <a:cubicBezTo>
                    <a:pt x="16" y="151"/>
                    <a:pt x="17" y="151"/>
                    <a:pt x="17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4" y="141"/>
                    <a:pt x="15" y="150"/>
                    <a:pt x="17" y="141"/>
                  </a:cubicBezTo>
                  <a:cubicBezTo>
                    <a:pt x="18" y="137"/>
                    <a:pt x="17" y="142"/>
                    <a:pt x="17" y="139"/>
                  </a:cubicBezTo>
                  <a:cubicBezTo>
                    <a:pt x="18" y="137"/>
                    <a:pt x="19" y="137"/>
                    <a:pt x="19" y="136"/>
                  </a:cubicBezTo>
                  <a:close/>
                  <a:moveTo>
                    <a:pt x="43" y="104"/>
                  </a:moveTo>
                  <a:cubicBezTo>
                    <a:pt x="42" y="107"/>
                    <a:pt x="42" y="107"/>
                    <a:pt x="42" y="107"/>
                  </a:cubicBezTo>
                  <a:cubicBezTo>
                    <a:pt x="41" y="104"/>
                    <a:pt x="42" y="106"/>
                    <a:pt x="43" y="104"/>
                  </a:cubicBezTo>
                  <a:close/>
                  <a:moveTo>
                    <a:pt x="70" y="97"/>
                  </a:moveTo>
                  <a:cubicBezTo>
                    <a:pt x="70" y="95"/>
                    <a:pt x="70" y="95"/>
                    <a:pt x="71" y="94"/>
                  </a:cubicBezTo>
                  <a:cubicBezTo>
                    <a:pt x="72" y="97"/>
                    <a:pt x="72" y="97"/>
                    <a:pt x="70" y="97"/>
                  </a:cubicBezTo>
                  <a:close/>
                  <a:moveTo>
                    <a:pt x="50" y="85"/>
                  </a:moveTo>
                  <a:cubicBezTo>
                    <a:pt x="49" y="84"/>
                    <a:pt x="45" y="87"/>
                    <a:pt x="50" y="76"/>
                  </a:cubicBezTo>
                  <a:cubicBezTo>
                    <a:pt x="51" y="79"/>
                    <a:pt x="50" y="81"/>
                    <a:pt x="50" y="81"/>
                  </a:cubicBezTo>
                  <a:cubicBezTo>
                    <a:pt x="49" y="85"/>
                    <a:pt x="49" y="83"/>
                    <a:pt x="50" y="85"/>
                  </a:cubicBezTo>
                  <a:close/>
                  <a:moveTo>
                    <a:pt x="103" y="36"/>
                  </a:moveTo>
                  <a:cubicBezTo>
                    <a:pt x="102" y="31"/>
                    <a:pt x="102" y="36"/>
                    <a:pt x="102" y="31"/>
                  </a:cubicBezTo>
                  <a:cubicBezTo>
                    <a:pt x="101" y="27"/>
                    <a:pt x="103" y="23"/>
                    <a:pt x="101" y="19"/>
                  </a:cubicBezTo>
                  <a:cubicBezTo>
                    <a:pt x="101" y="19"/>
                    <a:pt x="100" y="18"/>
                    <a:pt x="100" y="18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1"/>
                    <a:pt x="98" y="0"/>
                    <a:pt x="97" y="5"/>
                  </a:cubicBezTo>
                  <a:cubicBezTo>
                    <a:pt x="96" y="8"/>
                    <a:pt x="96" y="6"/>
                    <a:pt x="96" y="10"/>
                  </a:cubicBezTo>
                  <a:cubicBezTo>
                    <a:pt x="97" y="14"/>
                    <a:pt x="96" y="16"/>
                    <a:pt x="97" y="19"/>
                  </a:cubicBezTo>
                  <a:cubicBezTo>
                    <a:pt x="97" y="20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22"/>
                    <a:pt x="98" y="19"/>
                    <a:pt x="97" y="2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59"/>
                    <a:pt x="90" y="70"/>
                    <a:pt x="86" y="8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101"/>
                    <a:pt x="84" y="106"/>
                    <a:pt x="84" y="11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8" y="127"/>
                    <a:pt x="77" y="128"/>
                    <a:pt x="76" y="134"/>
                  </a:cubicBezTo>
                  <a:cubicBezTo>
                    <a:pt x="76" y="139"/>
                    <a:pt x="76" y="144"/>
                    <a:pt x="75" y="149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2" y="157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3" y="84"/>
                    <a:pt x="81" y="70"/>
                    <a:pt x="84" y="61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48"/>
                    <a:pt x="84" y="53"/>
                    <a:pt x="83" y="51"/>
                  </a:cubicBezTo>
                  <a:cubicBezTo>
                    <a:pt x="83" y="51"/>
                    <a:pt x="82" y="52"/>
                    <a:pt x="82" y="52"/>
                  </a:cubicBezTo>
                  <a:cubicBezTo>
                    <a:pt x="82" y="54"/>
                    <a:pt x="82" y="55"/>
                    <a:pt x="80" y="56"/>
                  </a:cubicBezTo>
                  <a:cubicBezTo>
                    <a:pt x="79" y="54"/>
                    <a:pt x="79" y="52"/>
                    <a:pt x="80" y="48"/>
                  </a:cubicBezTo>
                  <a:cubicBezTo>
                    <a:pt x="76" y="49"/>
                    <a:pt x="78" y="50"/>
                    <a:pt x="76" y="51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7"/>
                  </a:cubicBezTo>
                  <a:cubicBezTo>
                    <a:pt x="77" y="15"/>
                    <a:pt x="78" y="16"/>
                    <a:pt x="77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30"/>
                    <a:pt x="67" y="47"/>
                    <a:pt x="65" y="64"/>
                  </a:cubicBezTo>
                  <a:cubicBezTo>
                    <a:pt x="64" y="67"/>
                    <a:pt x="64" y="70"/>
                    <a:pt x="63" y="74"/>
                  </a:cubicBezTo>
                  <a:cubicBezTo>
                    <a:pt x="63" y="76"/>
                    <a:pt x="62" y="78"/>
                    <a:pt x="62" y="78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5" y="105"/>
                    <a:pt x="54" y="118"/>
                    <a:pt x="51" y="131"/>
                  </a:cubicBezTo>
                  <a:cubicBezTo>
                    <a:pt x="48" y="147"/>
                    <a:pt x="49" y="163"/>
                    <a:pt x="44" y="170"/>
                  </a:cubicBezTo>
                  <a:cubicBezTo>
                    <a:pt x="44" y="164"/>
                    <a:pt x="44" y="152"/>
                    <a:pt x="46" y="148"/>
                  </a:cubicBezTo>
                  <a:cubicBezTo>
                    <a:pt x="49" y="140"/>
                    <a:pt x="50" y="117"/>
                    <a:pt x="53" y="107"/>
                  </a:cubicBezTo>
                  <a:cubicBezTo>
                    <a:pt x="53" y="105"/>
                    <a:pt x="52" y="104"/>
                    <a:pt x="53" y="101"/>
                  </a:cubicBezTo>
                  <a:cubicBezTo>
                    <a:pt x="55" y="96"/>
                    <a:pt x="55" y="94"/>
                    <a:pt x="56" y="89"/>
                  </a:cubicBezTo>
                  <a:cubicBezTo>
                    <a:pt x="57" y="86"/>
                    <a:pt x="57" y="88"/>
                    <a:pt x="57" y="83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57" y="58"/>
                    <a:pt x="61" y="56"/>
                    <a:pt x="61" y="48"/>
                  </a:cubicBezTo>
                  <a:cubicBezTo>
                    <a:pt x="59" y="49"/>
                    <a:pt x="58" y="50"/>
                    <a:pt x="57" y="52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1" y="71"/>
                    <a:pt x="51" y="7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67"/>
                    <a:pt x="50" y="62"/>
                    <a:pt x="51" y="57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7" y="60"/>
                    <a:pt x="47" y="58"/>
                    <a:pt x="46" y="61"/>
                  </a:cubicBezTo>
                  <a:cubicBezTo>
                    <a:pt x="45" y="65"/>
                    <a:pt x="46" y="64"/>
                    <a:pt x="44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1" y="63"/>
                    <a:pt x="41" y="62"/>
                  </a:cubicBezTo>
                  <a:cubicBezTo>
                    <a:pt x="40" y="67"/>
                    <a:pt x="38" y="74"/>
                    <a:pt x="37" y="79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4" y="122"/>
                    <a:pt x="29" y="111"/>
                    <a:pt x="29" y="104"/>
                  </a:cubicBezTo>
                  <a:cubicBezTo>
                    <a:pt x="29" y="102"/>
                    <a:pt x="29" y="103"/>
                    <a:pt x="28" y="102"/>
                  </a:cubicBezTo>
                  <a:cubicBezTo>
                    <a:pt x="27" y="105"/>
                    <a:pt x="27" y="106"/>
                    <a:pt x="25" y="108"/>
                  </a:cubicBezTo>
                  <a:cubicBezTo>
                    <a:pt x="23" y="107"/>
                    <a:pt x="22" y="107"/>
                    <a:pt x="22" y="104"/>
                  </a:cubicBezTo>
                  <a:cubicBezTo>
                    <a:pt x="22" y="98"/>
                    <a:pt x="24" y="98"/>
                    <a:pt x="20" y="9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1"/>
                    <a:pt x="18" y="90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2" y="105"/>
                    <a:pt x="10" y="118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9"/>
                    <a:pt x="11" y="129"/>
                    <a:pt x="12" y="132"/>
                  </a:cubicBezTo>
                  <a:cubicBezTo>
                    <a:pt x="8" y="131"/>
                    <a:pt x="9" y="131"/>
                    <a:pt x="6" y="133"/>
                  </a:cubicBezTo>
                  <a:cubicBezTo>
                    <a:pt x="6" y="137"/>
                    <a:pt x="8" y="137"/>
                    <a:pt x="6" y="141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1"/>
                    <a:pt x="8" y="157"/>
                    <a:pt x="5" y="159"/>
                  </a:cubicBezTo>
                  <a:cubicBezTo>
                    <a:pt x="7" y="161"/>
                    <a:pt x="7" y="161"/>
                    <a:pt x="6" y="165"/>
                  </a:cubicBezTo>
                  <a:cubicBezTo>
                    <a:pt x="5" y="167"/>
                    <a:pt x="5" y="168"/>
                    <a:pt x="4" y="171"/>
                  </a:cubicBezTo>
                  <a:cubicBezTo>
                    <a:pt x="4" y="176"/>
                    <a:pt x="4" y="177"/>
                    <a:pt x="5" y="182"/>
                  </a:cubicBezTo>
                  <a:cubicBezTo>
                    <a:pt x="4" y="183"/>
                    <a:pt x="5" y="183"/>
                    <a:pt x="2" y="183"/>
                  </a:cubicBezTo>
                  <a:cubicBezTo>
                    <a:pt x="3" y="188"/>
                    <a:pt x="2" y="185"/>
                    <a:pt x="2" y="190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9"/>
                    <a:pt x="1" y="201"/>
                    <a:pt x="0" y="204"/>
                  </a:cubicBezTo>
                  <a:cubicBezTo>
                    <a:pt x="5" y="208"/>
                    <a:pt x="5" y="208"/>
                    <a:pt x="5" y="208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0" y="211"/>
                    <a:pt x="3" y="214"/>
                    <a:pt x="4" y="216"/>
                  </a:cubicBezTo>
                  <a:cubicBezTo>
                    <a:pt x="4" y="218"/>
                    <a:pt x="4" y="216"/>
                    <a:pt x="4" y="219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9"/>
                    <a:pt x="5" y="230"/>
                    <a:pt x="5" y="236"/>
                  </a:cubicBezTo>
                  <a:cubicBezTo>
                    <a:pt x="4" y="240"/>
                    <a:pt x="5" y="241"/>
                    <a:pt x="2" y="244"/>
                  </a:cubicBezTo>
                  <a:cubicBezTo>
                    <a:pt x="6" y="256"/>
                    <a:pt x="3" y="251"/>
                    <a:pt x="3" y="256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4" y="258"/>
                    <a:pt x="4" y="259"/>
                    <a:pt x="4" y="259"/>
                  </a:cubicBezTo>
                  <a:cubicBezTo>
                    <a:pt x="3" y="266"/>
                    <a:pt x="4" y="263"/>
                    <a:pt x="6" y="268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10" y="270"/>
                    <a:pt x="7" y="271"/>
                    <a:pt x="9" y="270"/>
                  </a:cubicBezTo>
                  <a:cubicBezTo>
                    <a:pt x="10" y="269"/>
                    <a:pt x="9" y="270"/>
                    <a:pt x="11" y="26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3" y="264"/>
                  </a:cubicBezTo>
                  <a:cubicBezTo>
                    <a:pt x="13" y="265"/>
                    <a:pt x="19" y="264"/>
                    <a:pt x="17" y="263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3" y="272"/>
                    <a:pt x="13" y="272"/>
                    <a:pt x="13" y="272"/>
                  </a:cubicBezTo>
                  <a:cubicBezTo>
                    <a:pt x="16" y="279"/>
                    <a:pt x="11" y="277"/>
                    <a:pt x="12" y="284"/>
                  </a:cubicBezTo>
                  <a:cubicBezTo>
                    <a:pt x="12" y="289"/>
                    <a:pt x="12" y="284"/>
                    <a:pt x="12" y="288"/>
                  </a:cubicBezTo>
                  <a:cubicBezTo>
                    <a:pt x="12" y="291"/>
                    <a:pt x="11" y="293"/>
                    <a:pt x="12" y="297"/>
                  </a:cubicBezTo>
                  <a:cubicBezTo>
                    <a:pt x="12" y="304"/>
                    <a:pt x="14" y="302"/>
                    <a:pt x="10" y="309"/>
                  </a:cubicBezTo>
                  <a:cubicBezTo>
                    <a:pt x="10" y="309"/>
                    <a:pt x="10" y="310"/>
                    <a:pt x="10" y="310"/>
                  </a:cubicBezTo>
                  <a:cubicBezTo>
                    <a:pt x="10" y="310"/>
                    <a:pt x="10" y="311"/>
                    <a:pt x="9" y="311"/>
                  </a:cubicBezTo>
                  <a:cubicBezTo>
                    <a:pt x="8" y="316"/>
                    <a:pt x="11" y="313"/>
                    <a:pt x="8" y="318"/>
                  </a:cubicBezTo>
                  <a:cubicBezTo>
                    <a:pt x="10" y="320"/>
                    <a:pt x="10" y="319"/>
                    <a:pt x="10" y="324"/>
                  </a:cubicBezTo>
                  <a:cubicBezTo>
                    <a:pt x="13" y="324"/>
                    <a:pt x="13" y="322"/>
                    <a:pt x="15" y="325"/>
                  </a:cubicBezTo>
                  <a:cubicBezTo>
                    <a:pt x="14" y="328"/>
                    <a:pt x="16" y="326"/>
                    <a:pt x="13" y="328"/>
                  </a:cubicBezTo>
                  <a:cubicBezTo>
                    <a:pt x="12" y="331"/>
                    <a:pt x="12" y="331"/>
                    <a:pt x="12" y="331"/>
                  </a:cubicBezTo>
                  <a:cubicBezTo>
                    <a:pt x="11" y="328"/>
                    <a:pt x="12" y="332"/>
                    <a:pt x="12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8" y="332"/>
                    <a:pt x="8" y="335"/>
                    <a:pt x="9" y="337"/>
                  </a:cubicBezTo>
                  <a:cubicBezTo>
                    <a:pt x="10" y="341"/>
                    <a:pt x="10" y="341"/>
                    <a:pt x="13" y="343"/>
                  </a:cubicBezTo>
                  <a:cubicBezTo>
                    <a:pt x="10" y="347"/>
                    <a:pt x="12" y="343"/>
                    <a:pt x="10" y="346"/>
                  </a:cubicBezTo>
                  <a:cubicBezTo>
                    <a:pt x="10" y="347"/>
                    <a:pt x="11" y="347"/>
                    <a:pt x="11" y="347"/>
                  </a:cubicBezTo>
                  <a:cubicBezTo>
                    <a:pt x="12" y="352"/>
                    <a:pt x="12" y="352"/>
                    <a:pt x="12" y="352"/>
                  </a:cubicBezTo>
                  <a:cubicBezTo>
                    <a:pt x="11" y="353"/>
                    <a:pt x="10" y="353"/>
                    <a:pt x="8" y="353"/>
                  </a:cubicBezTo>
                  <a:cubicBezTo>
                    <a:pt x="8" y="355"/>
                    <a:pt x="9" y="363"/>
                    <a:pt x="10" y="361"/>
                  </a:cubicBezTo>
                  <a:cubicBezTo>
                    <a:pt x="10" y="361"/>
                    <a:pt x="10" y="361"/>
                    <a:pt x="10" y="362"/>
                  </a:cubicBezTo>
                  <a:cubicBezTo>
                    <a:pt x="10" y="365"/>
                    <a:pt x="10" y="365"/>
                    <a:pt x="8" y="367"/>
                  </a:cubicBezTo>
                  <a:cubicBezTo>
                    <a:pt x="10" y="369"/>
                    <a:pt x="10" y="369"/>
                    <a:pt x="10" y="369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7" y="374"/>
                    <a:pt x="6" y="372"/>
                    <a:pt x="7" y="375"/>
                  </a:cubicBezTo>
                  <a:cubicBezTo>
                    <a:pt x="7" y="375"/>
                    <a:pt x="7" y="377"/>
                    <a:pt x="7" y="377"/>
                  </a:cubicBezTo>
                  <a:cubicBezTo>
                    <a:pt x="8" y="380"/>
                    <a:pt x="8" y="382"/>
                    <a:pt x="10" y="384"/>
                  </a:cubicBezTo>
                  <a:cubicBezTo>
                    <a:pt x="10" y="384"/>
                    <a:pt x="10" y="385"/>
                    <a:pt x="10" y="385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0" y="387"/>
                    <a:pt x="10" y="388"/>
                    <a:pt x="10" y="390"/>
                  </a:cubicBezTo>
                  <a:cubicBezTo>
                    <a:pt x="10" y="392"/>
                    <a:pt x="8" y="394"/>
                    <a:pt x="9" y="396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8" y="401"/>
                    <a:pt x="8" y="404"/>
                    <a:pt x="10" y="407"/>
                  </a:cubicBezTo>
                  <a:cubicBezTo>
                    <a:pt x="9" y="409"/>
                    <a:pt x="9" y="409"/>
                    <a:pt x="8" y="411"/>
                  </a:cubicBezTo>
                  <a:cubicBezTo>
                    <a:pt x="8" y="413"/>
                    <a:pt x="8" y="415"/>
                    <a:pt x="8" y="418"/>
                  </a:cubicBezTo>
                  <a:cubicBezTo>
                    <a:pt x="12" y="419"/>
                    <a:pt x="12" y="419"/>
                    <a:pt x="12" y="419"/>
                  </a:cubicBezTo>
                  <a:cubicBezTo>
                    <a:pt x="11" y="424"/>
                    <a:pt x="12" y="418"/>
                    <a:pt x="11" y="423"/>
                  </a:cubicBezTo>
                  <a:cubicBezTo>
                    <a:pt x="18" y="426"/>
                    <a:pt x="12" y="423"/>
                    <a:pt x="16" y="431"/>
                  </a:cubicBezTo>
                  <a:cubicBezTo>
                    <a:pt x="21" y="428"/>
                    <a:pt x="17" y="424"/>
                    <a:pt x="19" y="415"/>
                  </a:cubicBezTo>
                  <a:cubicBezTo>
                    <a:pt x="21" y="407"/>
                    <a:pt x="19" y="390"/>
                    <a:pt x="21" y="383"/>
                  </a:cubicBezTo>
                  <a:cubicBezTo>
                    <a:pt x="24" y="383"/>
                    <a:pt x="24" y="383"/>
                    <a:pt x="24" y="383"/>
                  </a:cubicBezTo>
                  <a:cubicBezTo>
                    <a:pt x="26" y="381"/>
                    <a:pt x="27" y="364"/>
                    <a:pt x="28" y="360"/>
                  </a:cubicBezTo>
                  <a:cubicBezTo>
                    <a:pt x="29" y="358"/>
                    <a:pt x="29" y="356"/>
                    <a:pt x="31" y="355"/>
                  </a:cubicBezTo>
                  <a:cubicBezTo>
                    <a:pt x="33" y="358"/>
                    <a:pt x="32" y="351"/>
                    <a:pt x="32" y="359"/>
                  </a:cubicBezTo>
                  <a:cubicBezTo>
                    <a:pt x="32" y="362"/>
                    <a:pt x="29" y="378"/>
                    <a:pt x="30" y="402"/>
                  </a:cubicBezTo>
                  <a:cubicBezTo>
                    <a:pt x="33" y="400"/>
                    <a:pt x="32" y="402"/>
                    <a:pt x="33" y="399"/>
                  </a:cubicBezTo>
                  <a:cubicBezTo>
                    <a:pt x="35" y="396"/>
                    <a:pt x="38" y="369"/>
                    <a:pt x="40" y="362"/>
                  </a:cubicBezTo>
                  <a:cubicBezTo>
                    <a:pt x="40" y="360"/>
                    <a:pt x="41" y="357"/>
                    <a:pt x="42" y="354"/>
                  </a:cubicBezTo>
                  <a:cubicBezTo>
                    <a:pt x="42" y="347"/>
                    <a:pt x="43" y="343"/>
                    <a:pt x="44" y="337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6" y="342"/>
                    <a:pt x="46" y="343"/>
                    <a:pt x="46" y="344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349"/>
                    <a:pt x="43" y="355"/>
                    <a:pt x="44" y="357"/>
                  </a:cubicBezTo>
                  <a:cubicBezTo>
                    <a:pt x="44" y="359"/>
                    <a:pt x="44" y="356"/>
                    <a:pt x="45" y="362"/>
                  </a:cubicBezTo>
                  <a:cubicBezTo>
                    <a:pt x="45" y="364"/>
                    <a:pt x="44" y="366"/>
                    <a:pt x="44" y="368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5" y="390"/>
                    <a:pt x="43" y="390"/>
                    <a:pt x="45" y="390"/>
                  </a:cubicBezTo>
                  <a:cubicBezTo>
                    <a:pt x="49" y="389"/>
                    <a:pt x="49" y="378"/>
                    <a:pt x="50" y="374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52" y="366"/>
                    <a:pt x="51" y="369"/>
                    <a:pt x="52" y="367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3" y="361"/>
                    <a:pt x="53" y="361"/>
                    <a:pt x="53" y="361"/>
                  </a:cubicBezTo>
                  <a:cubicBezTo>
                    <a:pt x="55" y="364"/>
                    <a:pt x="54" y="366"/>
                    <a:pt x="54" y="370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8" y="367"/>
                    <a:pt x="58" y="366"/>
                    <a:pt x="58" y="366"/>
                  </a:cubicBezTo>
                  <a:cubicBezTo>
                    <a:pt x="61" y="364"/>
                    <a:pt x="62" y="362"/>
                    <a:pt x="63" y="358"/>
                  </a:cubicBezTo>
                  <a:cubicBezTo>
                    <a:pt x="63" y="358"/>
                    <a:pt x="63" y="358"/>
                    <a:pt x="63" y="357"/>
                  </a:cubicBezTo>
                  <a:cubicBezTo>
                    <a:pt x="65" y="348"/>
                    <a:pt x="65" y="348"/>
                    <a:pt x="65" y="348"/>
                  </a:cubicBezTo>
                  <a:cubicBezTo>
                    <a:pt x="66" y="339"/>
                    <a:pt x="68" y="330"/>
                    <a:pt x="70" y="322"/>
                  </a:cubicBezTo>
                  <a:cubicBezTo>
                    <a:pt x="71" y="329"/>
                    <a:pt x="71" y="329"/>
                    <a:pt x="71" y="329"/>
                  </a:cubicBezTo>
                  <a:cubicBezTo>
                    <a:pt x="71" y="329"/>
                    <a:pt x="71" y="330"/>
                    <a:pt x="72" y="330"/>
                  </a:cubicBezTo>
                  <a:cubicBezTo>
                    <a:pt x="73" y="329"/>
                    <a:pt x="72" y="332"/>
                    <a:pt x="74" y="327"/>
                  </a:cubicBezTo>
                  <a:cubicBezTo>
                    <a:pt x="74" y="326"/>
                    <a:pt x="74" y="324"/>
                    <a:pt x="74" y="322"/>
                  </a:cubicBezTo>
                  <a:cubicBezTo>
                    <a:pt x="76" y="314"/>
                    <a:pt x="81" y="309"/>
                    <a:pt x="81" y="300"/>
                  </a:cubicBezTo>
                  <a:cubicBezTo>
                    <a:pt x="87" y="298"/>
                    <a:pt x="87" y="298"/>
                    <a:pt x="88" y="290"/>
                  </a:cubicBezTo>
                  <a:cubicBezTo>
                    <a:pt x="89" y="279"/>
                    <a:pt x="87" y="273"/>
                    <a:pt x="90" y="269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3" y="274"/>
                    <a:pt x="93" y="277"/>
                    <a:pt x="92" y="286"/>
                  </a:cubicBezTo>
                  <a:cubicBezTo>
                    <a:pt x="89" y="303"/>
                    <a:pt x="89" y="303"/>
                    <a:pt x="89" y="303"/>
                  </a:cubicBezTo>
                  <a:cubicBezTo>
                    <a:pt x="92" y="306"/>
                    <a:pt x="88" y="305"/>
                    <a:pt x="93" y="306"/>
                  </a:cubicBezTo>
                  <a:cubicBezTo>
                    <a:pt x="92" y="302"/>
                    <a:pt x="92" y="302"/>
                    <a:pt x="95" y="300"/>
                  </a:cubicBezTo>
                  <a:cubicBezTo>
                    <a:pt x="95" y="298"/>
                    <a:pt x="95" y="296"/>
                    <a:pt x="95" y="294"/>
                  </a:cubicBezTo>
                  <a:cubicBezTo>
                    <a:pt x="95" y="294"/>
                    <a:pt x="96" y="294"/>
                    <a:pt x="96" y="294"/>
                  </a:cubicBezTo>
                  <a:cubicBezTo>
                    <a:pt x="97" y="291"/>
                    <a:pt x="97" y="288"/>
                    <a:pt x="99" y="286"/>
                  </a:cubicBezTo>
                  <a:cubicBezTo>
                    <a:pt x="98" y="279"/>
                    <a:pt x="101" y="271"/>
                    <a:pt x="102" y="264"/>
                  </a:cubicBezTo>
                  <a:cubicBezTo>
                    <a:pt x="103" y="262"/>
                    <a:pt x="104" y="259"/>
                    <a:pt x="104" y="257"/>
                  </a:cubicBezTo>
                  <a:cubicBezTo>
                    <a:pt x="105" y="252"/>
                    <a:pt x="105" y="244"/>
                    <a:pt x="107" y="240"/>
                  </a:cubicBezTo>
                  <a:cubicBezTo>
                    <a:pt x="108" y="237"/>
                    <a:pt x="107" y="235"/>
                    <a:pt x="107" y="232"/>
                  </a:cubicBezTo>
                  <a:cubicBezTo>
                    <a:pt x="107" y="229"/>
                    <a:pt x="108" y="228"/>
                    <a:pt x="108" y="224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09" y="223"/>
                    <a:pt x="108" y="224"/>
                    <a:pt x="109" y="222"/>
                  </a:cubicBezTo>
                  <a:cubicBezTo>
                    <a:pt x="111" y="218"/>
                    <a:pt x="111" y="214"/>
                    <a:pt x="112" y="208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2"/>
                    <a:pt x="109" y="201"/>
                    <a:pt x="112" y="200"/>
                  </a:cubicBezTo>
                  <a:cubicBezTo>
                    <a:pt x="112" y="194"/>
                    <a:pt x="113" y="196"/>
                    <a:pt x="111" y="193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1" y="189"/>
                    <a:pt x="111" y="189"/>
                    <a:pt x="111" y="188"/>
                  </a:cubicBezTo>
                  <a:cubicBezTo>
                    <a:pt x="111" y="187"/>
                    <a:pt x="112" y="184"/>
                    <a:pt x="112" y="183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4" y="175"/>
                    <a:pt x="110" y="173"/>
                    <a:pt x="107" y="177"/>
                  </a:cubicBezTo>
                  <a:cubicBezTo>
                    <a:pt x="105" y="180"/>
                    <a:pt x="107" y="178"/>
                    <a:pt x="105" y="179"/>
                  </a:cubicBezTo>
                  <a:cubicBezTo>
                    <a:pt x="105" y="178"/>
                    <a:pt x="107" y="162"/>
                    <a:pt x="107" y="161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09" y="155"/>
                    <a:pt x="110" y="156"/>
                    <a:pt x="108" y="154"/>
                  </a:cubicBezTo>
                  <a:cubicBezTo>
                    <a:pt x="107" y="154"/>
                    <a:pt x="106" y="153"/>
                    <a:pt x="106" y="153"/>
                  </a:cubicBezTo>
                  <a:cubicBezTo>
                    <a:pt x="109" y="151"/>
                    <a:pt x="109" y="143"/>
                    <a:pt x="109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1" y="133"/>
                    <a:pt x="110" y="135"/>
                    <a:pt x="111" y="130"/>
                  </a:cubicBezTo>
                  <a:cubicBezTo>
                    <a:pt x="112" y="122"/>
                    <a:pt x="112" y="110"/>
                    <a:pt x="114" y="103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93"/>
                    <a:pt x="111" y="92"/>
                    <a:pt x="104" y="92"/>
                  </a:cubicBezTo>
                  <a:cubicBezTo>
                    <a:pt x="104" y="97"/>
                    <a:pt x="105" y="98"/>
                    <a:pt x="105" y="104"/>
                  </a:cubicBezTo>
                  <a:cubicBezTo>
                    <a:pt x="101" y="106"/>
                    <a:pt x="104" y="112"/>
                    <a:pt x="104" y="115"/>
                  </a:cubicBezTo>
                  <a:cubicBezTo>
                    <a:pt x="103" y="117"/>
                    <a:pt x="103" y="118"/>
                    <a:pt x="102" y="121"/>
                  </a:cubicBezTo>
                  <a:cubicBezTo>
                    <a:pt x="101" y="130"/>
                    <a:pt x="98" y="144"/>
                    <a:pt x="98" y="154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4" y="146"/>
                    <a:pt x="99" y="128"/>
                    <a:pt x="96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1"/>
                    <a:pt x="97" y="121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7" y="106"/>
                    <a:pt x="100" y="108"/>
                    <a:pt x="100" y="99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8"/>
                    <a:pt x="102" y="47"/>
                    <a:pt x="102" y="43"/>
                  </a:cubicBezTo>
                  <a:cubicBezTo>
                    <a:pt x="102" y="39"/>
                    <a:pt x="100" y="40"/>
                    <a:pt x="102" y="34"/>
                  </a:cubicBezTo>
                  <a:lnTo>
                    <a:pt x="103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5" name="Freeform 20"/>
            <p:cNvSpPr>
              <a:spLocks noEditPoints="1"/>
            </p:cNvSpPr>
            <p:nvPr/>
          </p:nvSpPr>
          <p:spPr bwMode="auto">
            <a:xfrm>
              <a:off x="1644" y="3230"/>
              <a:ext cx="163" cy="519"/>
            </a:xfrm>
            <a:custGeom>
              <a:avLst/>
              <a:gdLst>
                <a:gd name="T0" fmla="*/ 87 w 127"/>
                <a:gd name="T1" fmla="*/ 343 h 404"/>
                <a:gd name="T2" fmla="*/ 41 w 127"/>
                <a:gd name="T3" fmla="*/ 313 h 404"/>
                <a:gd name="T4" fmla="*/ 95 w 127"/>
                <a:gd name="T5" fmla="*/ 300 h 404"/>
                <a:gd name="T6" fmla="*/ 23 w 127"/>
                <a:gd name="T7" fmla="*/ 272 h 404"/>
                <a:gd name="T8" fmla="*/ 31 w 127"/>
                <a:gd name="T9" fmla="*/ 258 h 404"/>
                <a:gd name="T10" fmla="*/ 89 w 127"/>
                <a:gd name="T11" fmla="*/ 253 h 404"/>
                <a:gd name="T12" fmla="*/ 96 w 127"/>
                <a:gd name="T13" fmla="*/ 201 h 404"/>
                <a:gd name="T14" fmla="*/ 80 w 127"/>
                <a:gd name="T15" fmla="*/ 188 h 404"/>
                <a:gd name="T16" fmla="*/ 17 w 127"/>
                <a:gd name="T17" fmla="*/ 184 h 404"/>
                <a:gd name="T18" fmla="*/ 9 w 127"/>
                <a:gd name="T19" fmla="*/ 179 h 404"/>
                <a:gd name="T20" fmla="*/ 15 w 127"/>
                <a:gd name="T21" fmla="*/ 164 h 404"/>
                <a:gd name="T22" fmla="*/ 23 w 127"/>
                <a:gd name="T23" fmla="*/ 140 h 404"/>
                <a:gd name="T24" fmla="*/ 23 w 127"/>
                <a:gd name="T25" fmla="*/ 132 h 404"/>
                <a:gd name="T26" fmla="*/ 105 w 127"/>
                <a:gd name="T27" fmla="*/ 129 h 404"/>
                <a:gd name="T28" fmla="*/ 25 w 127"/>
                <a:gd name="T29" fmla="*/ 122 h 404"/>
                <a:gd name="T30" fmla="*/ 50 w 127"/>
                <a:gd name="T31" fmla="*/ 131 h 404"/>
                <a:gd name="T32" fmla="*/ 54 w 127"/>
                <a:gd name="T33" fmla="*/ 91 h 404"/>
                <a:gd name="T34" fmla="*/ 46 w 127"/>
                <a:gd name="T35" fmla="*/ 52 h 404"/>
                <a:gd name="T36" fmla="*/ 40 w 127"/>
                <a:gd name="T37" fmla="*/ 16 h 404"/>
                <a:gd name="T38" fmla="*/ 34 w 127"/>
                <a:gd name="T39" fmla="*/ 109 h 404"/>
                <a:gd name="T40" fmla="*/ 33 w 127"/>
                <a:gd name="T41" fmla="*/ 76 h 404"/>
                <a:gd name="T42" fmla="*/ 30 w 127"/>
                <a:gd name="T43" fmla="*/ 49 h 404"/>
                <a:gd name="T44" fmla="*/ 21 w 127"/>
                <a:gd name="T45" fmla="*/ 44 h 404"/>
                <a:gd name="T46" fmla="*/ 14 w 127"/>
                <a:gd name="T47" fmla="*/ 16 h 404"/>
                <a:gd name="T48" fmla="*/ 8 w 127"/>
                <a:gd name="T49" fmla="*/ 91 h 404"/>
                <a:gd name="T50" fmla="*/ 12 w 127"/>
                <a:gd name="T51" fmla="*/ 139 h 404"/>
                <a:gd name="T52" fmla="*/ 3 w 127"/>
                <a:gd name="T53" fmla="*/ 175 h 404"/>
                <a:gd name="T54" fmla="*/ 13 w 127"/>
                <a:gd name="T55" fmla="*/ 239 h 404"/>
                <a:gd name="T56" fmla="*/ 34 w 127"/>
                <a:gd name="T57" fmla="*/ 323 h 404"/>
                <a:gd name="T58" fmla="*/ 35 w 127"/>
                <a:gd name="T59" fmla="*/ 283 h 404"/>
                <a:gd name="T60" fmla="*/ 57 w 127"/>
                <a:gd name="T61" fmla="*/ 365 h 404"/>
                <a:gd name="T62" fmla="*/ 64 w 127"/>
                <a:gd name="T63" fmla="*/ 230 h 404"/>
                <a:gd name="T64" fmla="*/ 65 w 127"/>
                <a:gd name="T65" fmla="*/ 157 h 404"/>
                <a:gd name="T66" fmla="*/ 76 w 127"/>
                <a:gd name="T67" fmla="*/ 115 h 404"/>
                <a:gd name="T68" fmla="*/ 83 w 127"/>
                <a:gd name="T69" fmla="*/ 113 h 404"/>
                <a:gd name="T70" fmla="*/ 94 w 127"/>
                <a:gd name="T71" fmla="*/ 140 h 404"/>
                <a:gd name="T72" fmla="*/ 93 w 127"/>
                <a:gd name="T73" fmla="*/ 182 h 404"/>
                <a:gd name="T74" fmla="*/ 83 w 127"/>
                <a:gd name="T75" fmla="*/ 137 h 404"/>
                <a:gd name="T76" fmla="*/ 75 w 127"/>
                <a:gd name="T77" fmla="*/ 177 h 404"/>
                <a:gd name="T78" fmla="*/ 68 w 127"/>
                <a:gd name="T79" fmla="*/ 165 h 404"/>
                <a:gd name="T80" fmla="*/ 67 w 127"/>
                <a:gd name="T81" fmla="*/ 218 h 404"/>
                <a:gd name="T82" fmla="*/ 66 w 127"/>
                <a:gd name="T83" fmla="*/ 294 h 404"/>
                <a:gd name="T84" fmla="*/ 77 w 127"/>
                <a:gd name="T85" fmla="*/ 274 h 404"/>
                <a:gd name="T86" fmla="*/ 81 w 127"/>
                <a:gd name="T87" fmla="*/ 374 h 404"/>
                <a:gd name="T88" fmla="*/ 92 w 127"/>
                <a:gd name="T89" fmla="*/ 380 h 404"/>
                <a:gd name="T90" fmla="*/ 98 w 127"/>
                <a:gd name="T91" fmla="*/ 396 h 404"/>
                <a:gd name="T92" fmla="*/ 105 w 127"/>
                <a:gd name="T93" fmla="*/ 268 h 404"/>
                <a:gd name="T94" fmla="*/ 110 w 127"/>
                <a:gd name="T95" fmla="*/ 269 h 404"/>
                <a:gd name="T96" fmla="*/ 110 w 127"/>
                <a:gd name="T97" fmla="*/ 335 h 404"/>
                <a:gd name="T98" fmla="*/ 116 w 127"/>
                <a:gd name="T99" fmla="*/ 243 h 404"/>
                <a:gd name="T100" fmla="*/ 120 w 127"/>
                <a:gd name="T101" fmla="*/ 179 h 404"/>
                <a:gd name="T102" fmla="*/ 103 w 127"/>
                <a:gd name="T103" fmla="*/ 110 h 404"/>
                <a:gd name="T104" fmla="*/ 100 w 127"/>
                <a:gd name="T105" fmla="*/ 99 h 404"/>
                <a:gd name="T106" fmla="*/ 85 w 127"/>
                <a:gd name="T107" fmla="*/ 63 h 404"/>
                <a:gd name="T108" fmla="*/ 80 w 127"/>
                <a:gd name="T109" fmla="*/ 78 h 404"/>
                <a:gd name="T110" fmla="*/ 61 w 127"/>
                <a:gd name="T111" fmla="*/ 82 h 404"/>
                <a:gd name="T112" fmla="*/ 54 w 127"/>
                <a:gd name="T113" fmla="*/ 87 h 404"/>
                <a:gd name="T114" fmla="*/ 43 w 127"/>
                <a:gd name="T115" fmla="*/ 1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404">
                  <a:moveTo>
                    <a:pt x="90" y="351"/>
                  </a:moveTo>
                  <a:cubicBezTo>
                    <a:pt x="90" y="352"/>
                    <a:pt x="93" y="351"/>
                    <a:pt x="90" y="355"/>
                  </a:cubicBezTo>
                  <a:cubicBezTo>
                    <a:pt x="89" y="355"/>
                    <a:pt x="87" y="355"/>
                    <a:pt x="89" y="352"/>
                  </a:cubicBezTo>
                  <a:cubicBezTo>
                    <a:pt x="90" y="351"/>
                    <a:pt x="90" y="351"/>
                    <a:pt x="90" y="351"/>
                  </a:cubicBezTo>
                  <a:close/>
                  <a:moveTo>
                    <a:pt x="89" y="330"/>
                  </a:moveTo>
                  <a:cubicBezTo>
                    <a:pt x="91" y="329"/>
                    <a:pt x="91" y="329"/>
                    <a:pt x="91" y="329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7" y="347"/>
                    <a:pt x="88" y="348"/>
                    <a:pt x="86" y="345"/>
                  </a:cubicBezTo>
                  <a:cubicBezTo>
                    <a:pt x="87" y="342"/>
                    <a:pt x="87" y="344"/>
                    <a:pt x="87" y="343"/>
                  </a:cubicBezTo>
                  <a:cubicBezTo>
                    <a:pt x="88" y="342"/>
                    <a:pt x="88" y="343"/>
                    <a:pt x="88" y="340"/>
                  </a:cubicBezTo>
                  <a:cubicBezTo>
                    <a:pt x="86" y="338"/>
                    <a:pt x="88" y="340"/>
                    <a:pt x="86" y="338"/>
                  </a:cubicBezTo>
                  <a:cubicBezTo>
                    <a:pt x="88" y="333"/>
                    <a:pt x="86" y="334"/>
                    <a:pt x="90" y="332"/>
                  </a:cubicBezTo>
                  <a:cubicBezTo>
                    <a:pt x="90" y="330"/>
                    <a:pt x="90" y="330"/>
                    <a:pt x="89" y="330"/>
                  </a:cubicBezTo>
                  <a:close/>
                  <a:moveTo>
                    <a:pt x="45" y="311"/>
                  </a:moveTo>
                  <a:cubicBezTo>
                    <a:pt x="48" y="313"/>
                    <a:pt x="46" y="311"/>
                    <a:pt x="46" y="314"/>
                  </a:cubicBezTo>
                  <a:cubicBezTo>
                    <a:pt x="44" y="314"/>
                    <a:pt x="44" y="314"/>
                    <a:pt x="45" y="311"/>
                  </a:cubicBezTo>
                  <a:close/>
                  <a:moveTo>
                    <a:pt x="41" y="309"/>
                  </a:moveTo>
                  <a:cubicBezTo>
                    <a:pt x="42" y="311"/>
                    <a:pt x="42" y="310"/>
                    <a:pt x="41" y="313"/>
                  </a:cubicBezTo>
                  <a:cubicBezTo>
                    <a:pt x="38" y="309"/>
                    <a:pt x="41" y="309"/>
                    <a:pt x="41" y="309"/>
                  </a:cubicBezTo>
                  <a:close/>
                  <a:moveTo>
                    <a:pt x="58" y="310"/>
                  </a:moveTo>
                  <a:cubicBezTo>
                    <a:pt x="58" y="303"/>
                    <a:pt x="56" y="302"/>
                    <a:pt x="58" y="298"/>
                  </a:cubicBezTo>
                  <a:cubicBezTo>
                    <a:pt x="59" y="300"/>
                    <a:pt x="59" y="301"/>
                    <a:pt x="59" y="302"/>
                  </a:cubicBezTo>
                  <a:cubicBezTo>
                    <a:pt x="60" y="309"/>
                    <a:pt x="63" y="309"/>
                    <a:pt x="59" y="312"/>
                  </a:cubicBezTo>
                  <a:cubicBezTo>
                    <a:pt x="58" y="311"/>
                    <a:pt x="59" y="312"/>
                    <a:pt x="58" y="310"/>
                  </a:cubicBezTo>
                  <a:close/>
                  <a:moveTo>
                    <a:pt x="57" y="289"/>
                  </a:moveTo>
                  <a:cubicBezTo>
                    <a:pt x="57" y="289"/>
                    <a:pt x="57" y="289"/>
                    <a:pt x="57" y="289"/>
                  </a:cubicBezTo>
                  <a:moveTo>
                    <a:pt x="95" y="300"/>
                  </a:moveTo>
                  <a:cubicBezTo>
                    <a:pt x="92" y="299"/>
                    <a:pt x="92" y="299"/>
                    <a:pt x="92" y="294"/>
                  </a:cubicBezTo>
                  <a:cubicBezTo>
                    <a:pt x="95" y="271"/>
                    <a:pt x="95" y="271"/>
                    <a:pt x="95" y="271"/>
                  </a:cubicBezTo>
                  <a:cubicBezTo>
                    <a:pt x="97" y="275"/>
                    <a:pt x="93" y="279"/>
                    <a:pt x="96" y="284"/>
                  </a:cubicBezTo>
                  <a:cubicBezTo>
                    <a:pt x="93" y="288"/>
                    <a:pt x="96" y="285"/>
                    <a:pt x="95" y="291"/>
                  </a:cubicBezTo>
                  <a:cubicBezTo>
                    <a:pt x="95" y="295"/>
                    <a:pt x="94" y="296"/>
                    <a:pt x="95" y="300"/>
                  </a:cubicBezTo>
                  <a:close/>
                  <a:moveTo>
                    <a:pt x="31" y="262"/>
                  </a:moveTo>
                  <a:cubicBezTo>
                    <a:pt x="33" y="264"/>
                    <a:pt x="32" y="264"/>
                    <a:pt x="33" y="266"/>
                  </a:cubicBezTo>
                  <a:cubicBezTo>
                    <a:pt x="30" y="266"/>
                    <a:pt x="30" y="266"/>
                    <a:pt x="31" y="262"/>
                  </a:cubicBezTo>
                  <a:close/>
                  <a:moveTo>
                    <a:pt x="23" y="272"/>
                  </a:moveTo>
                  <a:cubicBezTo>
                    <a:pt x="22" y="268"/>
                    <a:pt x="21" y="264"/>
                    <a:pt x="19" y="262"/>
                  </a:cubicBezTo>
                  <a:cubicBezTo>
                    <a:pt x="19" y="262"/>
                    <a:pt x="22" y="261"/>
                    <a:pt x="23" y="261"/>
                  </a:cubicBezTo>
                  <a:cubicBezTo>
                    <a:pt x="24" y="266"/>
                    <a:pt x="25" y="267"/>
                    <a:pt x="25" y="273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3"/>
                    <a:pt x="27" y="270"/>
                    <a:pt x="27" y="274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7" y="280"/>
                    <a:pt x="27" y="280"/>
                    <a:pt x="25" y="281"/>
                  </a:cubicBezTo>
                  <a:cubicBezTo>
                    <a:pt x="22" y="274"/>
                    <a:pt x="23" y="277"/>
                    <a:pt x="23" y="272"/>
                  </a:cubicBezTo>
                  <a:close/>
                  <a:moveTo>
                    <a:pt x="31" y="258"/>
                  </a:moveTo>
                  <a:cubicBezTo>
                    <a:pt x="29" y="256"/>
                    <a:pt x="29" y="256"/>
                    <a:pt x="30" y="255"/>
                  </a:cubicBezTo>
                  <a:cubicBezTo>
                    <a:pt x="32" y="256"/>
                    <a:pt x="32" y="255"/>
                    <a:pt x="31" y="258"/>
                  </a:cubicBezTo>
                  <a:close/>
                  <a:moveTo>
                    <a:pt x="99" y="255"/>
                  </a:moveTo>
                  <a:cubicBezTo>
                    <a:pt x="99" y="254"/>
                    <a:pt x="99" y="255"/>
                    <a:pt x="99" y="253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1" y="258"/>
                    <a:pt x="101" y="254"/>
                    <a:pt x="99" y="255"/>
                  </a:cubicBezTo>
                  <a:close/>
                  <a:moveTo>
                    <a:pt x="89" y="253"/>
                  </a:moveTo>
                  <a:cubicBezTo>
                    <a:pt x="89" y="255"/>
                    <a:pt x="89" y="255"/>
                    <a:pt x="89" y="255"/>
                  </a:cubicBezTo>
                  <a:cubicBezTo>
                    <a:pt x="88" y="254"/>
                    <a:pt x="88" y="255"/>
                    <a:pt x="89" y="253"/>
                  </a:cubicBezTo>
                  <a:close/>
                  <a:moveTo>
                    <a:pt x="18" y="242"/>
                  </a:moveTo>
                  <a:cubicBezTo>
                    <a:pt x="16" y="239"/>
                    <a:pt x="15" y="232"/>
                    <a:pt x="15" y="228"/>
                  </a:cubicBezTo>
                  <a:cubicBezTo>
                    <a:pt x="17" y="232"/>
                    <a:pt x="17" y="232"/>
                    <a:pt x="17" y="232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41"/>
                    <a:pt x="18" y="241"/>
                    <a:pt x="18" y="241"/>
                  </a:cubicBezTo>
                  <a:lnTo>
                    <a:pt x="18" y="242"/>
                  </a:lnTo>
                  <a:close/>
                  <a:moveTo>
                    <a:pt x="96" y="201"/>
                  </a:moveTo>
                  <a:cubicBezTo>
                    <a:pt x="96" y="197"/>
                    <a:pt x="97" y="199"/>
                    <a:pt x="97" y="198"/>
                  </a:cubicBezTo>
                  <a:cubicBezTo>
                    <a:pt x="99" y="202"/>
                    <a:pt x="99" y="229"/>
                    <a:pt x="99" y="235"/>
                  </a:cubicBezTo>
                  <a:cubicBezTo>
                    <a:pt x="96" y="232"/>
                    <a:pt x="97" y="232"/>
                    <a:pt x="97" y="22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5"/>
                    <a:pt x="96" y="202"/>
                    <a:pt x="96" y="202"/>
                  </a:cubicBezTo>
                  <a:lnTo>
                    <a:pt x="96" y="201"/>
                  </a:lnTo>
                  <a:close/>
                  <a:moveTo>
                    <a:pt x="80" y="205"/>
                  </a:moveTo>
                  <a:cubicBezTo>
                    <a:pt x="79" y="201"/>
                    <a:pt x="79" y="199"/>
                    <a:pt x="79" y="196"/>
                  </a:cubicBezTo>
                  <a:cubicBezTo>
                    <a:pt x="79" y="187"/>
                    <a:pt x="79" y="189"/>
                    <a:pt x="80" y="188"/>
                  </a:cubicBezTo>
                  <a:cubicBezTo>
                    <a:pt x="79" y="192"/>
                    <a:pt x="80" y="206"/>
                    <a:pt x="81" y="211"/>
                  </a:cubicBezTo>
                  <a:cubicBezTo>
                    <a:pt x="79" y="209"/>
                    <a:pt x="80" y="211"/>
                    <a:pt x="79" y="205"/>
                  </a:cubicBezTo>
                  <a:lnTo>
                    <a:pt x="80" y="205"/>
                  </a:lnTo>
                  <a:close/>
                  <a:moveTo>
                    <a:pt x="10" y="189"/>
                  </a:moveTo>
                  <a:cubicBezTo>
                    <a:pt x="9" y="190"/>
                    <a:pt x="10" y="190"/>
                    <a:pt x="8" y="190"/>
                  </a:cubicBezTo>
                  <a:cubicBezTo>
                    <a:pt x="7" y="190"/>
                    <a:pt x="8" y="190"/>
                    <a:pt x="7" y="190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10" y="189"/>
                    <a:pt x="10" y="189"/>
                    <a:pt x="10" y="189"/>
                  </a:cubicBezTo>
                  <a:close/>
                  <a:moveTo>
                    <a:pt x="17" y="184"/>
                  </a:moveTo>
                  <a:cubicBezTo>
                    <a:pt x="16" y="182"/>
                    <a:pt x="16" y="182"/>
                    <a:pt x="16" y="178"/>
                  </a:cubicBezTo>
                  <a:cubicBezTo>
                    <a:pt x="18" y="182"/>
                    <a:pt x="17" y="178"/>
                    <a:pt x="17" y="184"/>
                  </a:cubicBezTo>
                  <a:close/>
                  <a:moveTo>
                    <a:pt x="52" y="179"/>
                  </a:moveTo>
                  <a:cubicBezTo>
                    <a:pt x="51" y="181"/>
                    <a:pt x="52" y="179"/>
                    <a:pt x="50" y="180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8" y="172"/>
                    <a:pt x="48" y="175"/>
                    <a:pt x="50" y="173"/>
                  </a:cubicBezTo>
                  <a:cubicBezTo>
                    <a:pt x="50" y="173"/>
                    <a:pt x="51" y="173"/>
                    <a:pt x="52" y="174"/>
                  </a:cubicBezTo>
                  <a:cubicBezTo>
                    <a:pt x="52" y="175"/>
                    <a:pt x="53" y="176"/>
                    <a:pt x="52" y="179"/>
                  </a:cubicBezTo>
                  <a:close/>
                  <a:moveTo>
                    <a:pt x="9" y="179"/>
                  </a:moveTo>
                  <a:cubicBezTo>
                    <a:pt x="10" y="175"/>
                    <a:pt x="9" y="173"/>
                    <a:pt x="12" y="171"/>
                  </a:cubicBezTo>
                  <a:cubicBezTo>
                    <a:pt x="12" y="172"/>
                    <a:pt x="12" y="171"/>
                    <a:pt x="12" y="173"/>
                  </a:cubicBezTo>
                  <a:cubicBezTo>
                    <a:pt x="12" y="174"/>
                    <a:pt x="11" y="174"/>
                    <a:pt x="12" y="177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79"/>
                    <a:pt x="13" y="180"/>
                    <a:pt x="13" y="181"/>
                  </a:cubicBezTo>
                  <a:cubicBezTo>
                    <a:pt x="10" y="179"/>
                    <a:pt x="12" y="180"/>
                    <a:pt x="9" y="179"/>
                  </a:cubicBezTo>
                  <a:close/>
                  <a:moveTo>
                    <a:pt x="15" y="164"/>
                  </a:moveTo>
                  <a:cubicBezTo>
                    <a:pt x="12" y="161"/>
                    <a:pt x="15" y="162"/>
                    <a:pt x="15" y="162"/>
                  </a:cubicBezTo>
                  <a:cubicBezTo>
                    <a:pt x="15" y="162"/>
                    <a:pt x="17" y="160"/>
                    <a:pt x="15" y="164"/>
                  </a:cubicBezTo>
                  <a:close/>
                  <a:moveTo>
                    <a:pt x="17" y="141"/>
                  </a:moveTo>
                  <a:cubicBezTo>
                    <a:pt x="17" y="141"/>
                    <a:pt x="17" y="141"/>
                    <a:pt x="17" y="142"/>
                  </a:cubicBezTo>
                  <a:cubicBezTo>
                    <a:pt x="18" y="144"/>
                    <a:pt x="20" y="150"/>
                    <a:pt x="19" y="152"/>
                  </a:cubicBezTo>
                  <a:cubicBezTo>
                    <a:pt x="18" y="151"/>
                    <a:pt x="18" y="152"/>
                    <a:pt x="18" y="149"/>
                  </a:cubicBezTo>
                  <a:cubicBezTo>
                    <a:pt x="17" y="141"/>
                    <a:pt x="17" y="141"/>
                    <a:pt x="17" y="141"/>
                  </a:cubicBezTo>
                  <a:close/>
                  <a:moveTo>
                    <a:pt x="35" y="144"/>
                  </a:moveTo>
                  <a:cubicBezTo>
                    <a:pt x="33" y="147"/>
                    <a:pt x="35" y="145"/>
                    <a:pt x="32" y="147"/>
                  </a:cubicBezTo>
                  <a:cubicBezTo>
                    <a:pt x="33" y="142"/>
                    <a:pt x="31" y="144"/>
                    <a:pt x="35" y="144"/>
                  </a:cubicBezTo>
                  <a:close/>
                  <a:moveTo>
                    <a:pt x="23" y="140"/>
                  </a:moveTo>
                  <a:cubicBezTo>
                    <a:pt x="20" y="135"/>
                    <a:pt x="23" y="134"/>
                    <a:pt x="23" y="134"/>
                  </a:cubicBezTo>
                  <a:cubicBezTo>
                    <a:pt x="27" y="140"/>
                    <a:pt x="23" y="140"/>
                    <a:pt x="23" y="140"/>
                  </a:cubicBezTo>
                  <a:close/>
                  <a:moveTo>
                    <a:pt x="34" y="141"/>
                  </a:moveTo>
                  <a:cubicBezTo>
                    <a:pt x="32" y="140"/>
                    <a:pt x="32" y="143"/>
                    <a:pt x="32" y="137"/>
                  </a:cubicBezTo>
                  <a:cubicBezTo>
                    <a:pt x="32" y="135"/>
                    <a:pt x="32" y="133"/>
                    <a:pt x="32" y="130"/>
                  </a:cubicBezTo>
                  <a:cubicBezTo>
                    <a:pt x="33" y="115"/>
                    <a:pt x="31" y="122"/>
                    <a:pt x="34" y="120"/>
                  </a:cubicBezTo>
                  <a:cubicBezTo>
                    <a:pt x="35" y="122"/>
                    <a:pt x="35" y="122"/>
                    <a:pt x="35" y="126"/>
                  </a:cubicBezTo>
                  <a:lnTo>
                    <a:pt x="34" y="141"/>
                  </a:lnTo>
                  <a:close/>
                  <a:moveTo>
                    <a:pt x="23" y="132"/>
                  </a:moveTo>
                  <a:cubicBezTo>
                    <a:pt x="20" y="130"/>
                    <a:pt x="20" y="126"/>
                    <a:pt x="21" y="122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3" y="126"/>
                    <a:pt x="22" y="129"/>
                    <a:pt x="23" y="132"/>
                  </a:cubicBezTo>
                  <a:close/>
                  <a:moveTo>
                    <a:pt x="103" y="166"/>
                  </a:moveTo>
                  <a:cubicBezTo>
                    <a:pt x="105" y="163"/>
                    <a:pt x="102" y="150"/>
                    <a:pt x="102" y="142"/>
                  </a:cubicBezTo>
                  <a:cubicBezTo>
                    <a:pt x="103" y="138"/>
                    <a:pt x="103" y="135"/>
                    <a:pt x="102" y="130"/>
                  </a:cubicBezTo>
                  <a:cubicBezTo>
                    <a:pt x="102" y="121"/>
                    <a:pt x="101" y="120"/>
                    <a:pt x="103" y="117"/>
                  </a:cubicBezTo>
                  <a:cubicBezTo>
                    <a:pt x="107" y="118"/>
                    <a:pt x="104" y="115"/>
                    <a:pt x="106" y="119"/>
                  </a:cubicBezTo>
                  <a:cubicBezTo>
                    <a:pt x="108" y="125"/>
                    <a:pt x="106" y="128"/>
                    <a:pt x="105" y="129"/>
                  </a:cubicBezTo>
                  <a:cubicBezTo>
                    <a:pt x="107" y="131"/>
                    <a:pt x="106" y="129"/>
                    <a:pt x="106" y="133"/>
                  </a:cubicBezTo>
                  <a:cubicBezTo>
                    <a:pt x="107" y="137"/>
                    <a:pt x="107" y="136"/>
                    <a:pt x="107" y="139"/>
                  </a:cubicBezTo>
                  <a:cubicBezTo>
                    <a:pt x="107" y="140"/>
                    <a:pt x="108" y="168"/>
                    <a:pt x="107" y="171"/>
                  </a:cubicBezTo>
                  <a:cubicBezTo>
                    <a:pt x="103" y="168"/>
                    <a:pt x="107" y="169"/>
                    <a:pt x="103" y="166"/>
                  </a:cubicBezTo>
                  <a:close/>
                  <a:moveTo>
                    <a:pt x="25" y="122"/>
                  </a:moveTo>
                  <a:cubicBezTo>
                    <a:pt x="25" y="118"/>
                    <a:pt x="23" y="110"/>
                    <a:pt x="25" y="107"/>
                  </a:cubicBezTo>
                  <a:cubicBezTo>
                    <a:pt x="27" y="111"/>
                    <a:pt x="25" y="107"/>
                    <a:pt x="26" y="113"/>
                  </a:cubicBezTo>
                  <a:cubicBezTo>
                    <a:pt x="27" y="136"/>
                    <a:pt x="27" y="136"/>
                    <a:pt x="27" y="136"/>
                  </a:cubicBezTo>
                  <a:lnTo>
                    <a:pt x="25" y="122"/>
                  </a:lnTo>
                  <a:close/>
                  <a:moveTo>
                    <a:pt x="45" y="133"/>
                  </a:moveTo>
                  <a:cubicBezTo>
                    <a:pt x="50" y="121"/>
                    <a:pt x="45" y="107"/>
                    <a:pt x="52" y="107"/>
                  </a:cubicBezTo>
                  <a:cubicBezTo>
                    <a:pt x="53" y="108"/>
                    <a:pt x="53" y="107"/>
                    <a:pt x="53" y="109"/>
                  </a:cubicBezTo>
                  <a:cubicBezTo>
                    <a:pt x="54" y="114"/>
                    <a:pt x="52" y="114"/>
                    <a:pt x="52" y="117"/>
                  </a:cubicBezTo>
                  <a:cubicBezTo>
                    <a:pt x="51" y="122"/>
                    <a:pt x="53" y="121"/>
                    <a:pt x="50" y="126"/>
                  </a:cubicBezTo>
                  <a:cubicBezTo>
                    <a:pt x="50" y="128"/>
                    <a:pt x="50" y="127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0" y="131"/>
                    <a:pt x="50" y="131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6" y="132"/>
                    <a:pt x="46" y="133"/>
                    <a:pt x="45" y="133"/>
                  </a:cubicBezTo>
                  <a:close/>
                  <a:moveTo>
                    <a:pt x="25" y="105"/>
                  </a:moveTo>
                  <a:cubicBezTo>
                    <a:pt x="24" y="102"/>
                    <a:pt x="24" y="99"/>
                    <a:pt x="25" y="97"/>
                  </a:cubicBezTo>
                  <a:cubicBezTo>
                    <a:pt x="26" y="100"/>
                    <a:pt x="26" y="103"/>
                    <a:pt x="25" y="105"/>
                  </a:cubicBezTo>
                  <a:close/>
                  <a:moveTo>
                    <a:pt x="54" y="99"/>
                  </a:moveTo>
                  <a:cubicBezTo>
                    <a:pt x="50" y="99"/>
                    <a:pt x="53" y="100"/>
                    <a:pt x="51" y="97"/>
                  </a:cubicBezTo>
                  <a:cubicBezTo>
                    <a:pt x="49" y="95"/>
                    <a:pt x="50" y="99"/>
                    <a:pt x="50" y="94"/>
                  </a:cubicBezTo>
                  <a:cubicBezTo>
                    <a:pt x="50" y="93"/>
                    <a:pt x="49" y="92"/>
                    <a:pt x="54" y="91"/>
                  </a:cubicBezTo>
                  <a:lnTo>
                    <a:pt x="54" y="99"/>
                  </a:lnTo>
                  <a:close/>
                  <a:moveTo>
                    <a:pt x="89" y="82"/>
                  </a:moveTo>
                  <a:cubicBezTo>
                    <a:pt x="89" y="88"/>
                    <a:pt x="89" y="82"/>
                    <a:pt x="88" y="85"/>
                  </a:cubicBezTo>
                  <a:cubicBezTo>
                    <a:pt x="87" y="83"/>
                    <a:pt x="86" y="87"/>
                    <a:pt x="86" y="81"/>
                  </a:cubicBezTo>
                  <a:cubicBezTo>
                    <a:pt x="86" y="75"/>
                    <a:pt x="86" y="81"/>
                    <a:pt x="88" y="79"/>
                  </a:cubicBezTo>
                  <a:cubicBezTo>
                    <a:pt x="89" y="81"/>
                    <a:pt x="89" y="77"/>
                    <a:pt x="89" y="82"/>
                  </a:cubicBezTo>
                  <a:close/>
                  <a:moveTo>
                    <a:pt x="47" y="55"/>
                  </a:moveTo>
                  <a:cubicBezTo>
                    <a:pt x="47" y="54"/>
                    <a:pt x="46" y="55"/>
                    <a:pt x="46" y="55"/>
                  </a:cubicBezTo>
                  <a:cubicBezTo>
                    <a:pt x="45" y="54"/>
                    <a:pt x="46" y="55"/>
                    <a:pt x="46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8" y="54"/>
                    <a:pt x="47" y="55"/>
                    <a:pt x="47" y="54"/>
                  </a:cubicBezTo>
                  <a:lnTo>
                    <a:pt x="47" y="55"/>
                  </a:lnTo>
                  <a:close/>
                  <a:moveTo>
                    <a:pt x="44" y="11"/>
                  </a:moveTo>
                  <a:cubicBezTo>
                    <a:pt x="44" y="6"/>
                    <a:pt x="44" y="8"/>
                    <a:pt x="45" y="4"/>
                  </a:cubicBezTo>
                  <a:cubicBezTo>
                    <a:pt x="43" y="2"/>
                    <a:pt x="43" y="1"/>
                    <a:pt x="41" y="0"/>
                  </a:cubicBezTo>
                  <a:cubicBezTo>
                    <a:pt x="40" y="4"/>
                    <a:pt x="42" y="3"/>
                    <a:pt x="41" y="8"/>
                  </a:cubicBezTo>
                  <a:cubicBezTo>
                    <a:pt x="41" y="10"/>
                    <a:pt x="40" y="10"/>
                    <a:pt x="40" y="13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4"/>
                    <a:pt x="40" y="16"/>
                    <a:pt x="39" y="24"/>
                  </a:cubicBezTo>
                  <a:cubicBezTo>
                    <a:pt x="39" y="25"/>
                    <a:pt x="39" y="29"/>
                    <a:pt x="39" y="31"/>
                  </a:cubicBezTo>
                  <a:cubicBezTo>
                    <a:pt x="39" y="42"/>
                    <a:pt x="40" y="39"/>
                    <a:pt x="41" y="42"/>
                  </a:cubicBezTo>
                  <a:cubicBezTo>
                    <a:pt x="41" y="43"/>
                    <a:pt x="38" y="53"/>
                    <a:pt x="40" y="65"/>
                  </a:cubicBezTo>
                  <a:cubicBezTo>
                    <a:pt x="41" y="71"/>
                    <a:pt x="40" y="69"/>
                    <a:pt x="39" y="75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3"/>
                    <a:pt x="36" y="92"/>
                    <a:pt x="35" y="96"/>
                  </a:cubicBezTo>
                  <a:cubicBezTo>
                    <a:pt x="33" y="104"/>
                    <a:pt x="39" y="105"/>
                    <a:pt x="34" y="109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1" y="108"/>
                    <a:pt x="32" y="107"/>
                    <a:pt x="29" y="109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5"/>
                    <a:pt x="30" y="96"/>
                    <a:pt x="31" y="9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2" y="82"/>
                    <a:pt x="31" y="84"/>
                    <a:pt x="32" y="83"/>
                  </a:cubicBezTo>
                  <a:cubicBezTo>
                    <a:pt x="32" y="82"/>
                    <a:pt x="32" y="84"/>
                    <a:pt x="33" y="82"/>
                  </a:cubicBezTo>
                  <a:cubicBezTo>
                    <a:pt x="33" y="82"/>
                    <a:pt x="33" y="82"/>
                    <a:pt x="33" y="81"/>
                  </a:cubicBezTo>
                  <a:cubicBezTo>
                    <a:pt x="33" y="78"/>
                    <a:pt x="34" y="79"/>
                    <a:pt x="33" y="76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3" y="72"/>
                    <a:pt x="34" y="76"/>
                    <a:pt x="33" y="70"/>
                  </a:cubicBezTo>
                  <a:cubicBezTo>
                    <a:pt x="30" y="71"/>
                    <a:pt x="33" y="71"/>
                    <a:pt x="29" y="72"/>
                  </a:cubicBezTo>
                  <a:cubicBezTo>
                    <a:pt x="29" y="69"/>
                    <a:pt x="29" y="67"/>
                    <a:pt x="30" y="66"/>
                  </a:cubicBezTo>
                  <a:cubicBezTo>
                    <a:pt x="31" y="63"/>
                    <a:pt x="31" y="68"/>
                    <a:pt x="31" y="61"/>
                  </a:cubicBezTo>
                  <a:cubicBezTo>
                    <a:pt x="31" y="54"/>
                    <a:pt x="32" y="52"/>
                    <a:pt x="27" y="51"/>
                  </a:cubicBezTo>
                  <a:cubicBezTo>
                    <a:pt x="26" y="54"/>
                    <a:pt x="27" y="55"/>
                    <a:pt x="26" y="5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9" y="48"/>
                    <a:pt x="27" y="48"/>
                    <a:pt x="30" y="49"/>
                  </a:cubicBezTo>
                  <a:cubicBezTo>
                    <a:pt x="32" y="45"/>
                    <a:pt x="31" y="45"/>
                    <a:pt x="32" y="40"/>
                  </a:cubicBezTo>
                  <a:cubicBezTo>
                    <a:pt x="32" y="36"/>
                    <a:pt x="32" y="42"/>
                    <a:pt x="33" y="36"/>
                  </a:cubicBezTo>
                  <a:cubicBezTo>
                    <a:pt x="33" y="29"/>
                    <a:pt x="33" y="33"/>
                    <a:pt x="32" y="31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43"/>
                    <a:pt x="30" y="42"/>
                    <a:pt x="27" y="45"/>
                  </a:cubicBezTo>
                  <a:cubicBezTo>
                    <a:pt x="25" y="40"/>
                    <a:pt x="27" y="37"/>
                    <a:pt x="25" y="33"/>
                  </a:cubicBezTo>
                  <a:cubicBezTo>
                    <a:pt x="23" y="35"/>
                    <a:pt x="24" y="33"/>
                    <a:pt x="23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2" y="38"/>
                    <a:pt x="20" y="40"/>
                    <a:pt x="21" y="44"/>
                  </a:cubicBezTo>
                  <a:cubicBezTo>
                    <a:pt x="21" y="46"/>
                    <a:pt x="22" y="48"/>
                    <a:pt x="21" y="52"/>
                  </a:cubicBezTo>
                  <a:cubicBezTo>
                    <a:pt x="20" y="54"/>
                    <a:pt x="20" y="52"/>
                    <a:pt x="19" y="57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95"/>
                    <a:pt x="18" y="83"/>
                    <a:pt x="19" y="92"/>
                  </a:cubicBezTo>
                  <a:cubicBezTo>
                    <a:pt x="19" y="103"/>
                    <a:pt x="21" y="110"/>
                    <a:pt x="21" y="121"/>
                  </a:cubicBezTo>
                  <a:cubicBezTo>
                    <a:pt x="17" y="116"/>
                    <a:pt x="15" y="84"/>
                    <a:pt x="15" y="75"/>
                  </a:cubicBezTo>
                  <a:cubicBezTo>
                    <a:pt x="15" y="60"/>
                    <a:pt x="12" y="41"/>
                    <a:pt x="10" y="27"/>
                  </a:cubicBezTo>
                  <a:cubicBezTo>
                    <a:pt x="12" y="25"/>
                    <a:pt x="13" y="23"/>
                    <a:pt x="14" y="2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16"/>
                    <a:pt x="8" y="21"/>
                    <a:pt x="8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37"/>
                    <a:pt x="10" y="44"/>
                    <a:pt x="4" y="54"/>
                  </a:cubicBezTo>
                  <a:cubicBezTo>
                    <a:pt x="5" y="58"/>
                    <a:pt x="5" y="55"/>
                    <a:pt x="6" y="60"/>
                  </a:cubicBezTo>
                  <a:cubicBezTo>
                    <a:pt x="6" y="61"/>
                    <a:pt x="6" y="64"/>
                    <a:pt x="6" y="66"/>
                  </a:cubicBezTo>
                  <a:cubicBezTo>
                    <a:pt x="8" y="67"/>
                    <a:pt x="7" y="66"/>
                    <a:pt x="8" y="67"/>
                  </a:cubicBezTo>
                  <a:cubicBezTo>
                    <a:pt x="7" y="69"/>
                    <a:pt x="8" y="65"/>
                    <a:pt x="7" y="70"/>
                  </a:cubicBezTo>
                  <a:cubicBezTo>
                    <a:pt x="6" y="78"/>
                    <a:pt x="8" y="81"/>
                    <a:pt x="10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7" y="91"/>
                    <a:pt x="7" y="91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10" y="95"/>
                    <a:pt x="7" y="96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3"/>
                    <a:pt x="8" y="111"/>
                    <a:pt x="8" y="116"/>
                  </a:cubicBezTo>
                  <a:cubicBezTo>
                    <a:pt x="9" y="120"/>
                    <a:pt x="8" y="126"/>
                    <a:pt x="12" y="129"/>
                  </a:cubicBezTo>
                  <a:cubicBezTo>
                    <a:pt x="9" y="137"/>
                    <a:pt x="11" y="137"/>
                    <a:pt x="12" y="139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0" y="154"/>
                    <a:pt x="10" y="155"/>
                    <a:pt x="8" y="155"/>
                  </a:cubicBezTo>
                  <a:cubicBezTo>
                    <a:pt x="7" y="151"/>
                    <a:pt x="6" y="151"/>
                    <a:pt x="8" y="147"/>
                  </a:cubicBezTo>
                  <a:cubicBezTo>
                    <a:pt x="4" y="147"/>
                    <a:pt x="3" y="145"/>
                    <a:pt x="3" y="150"/>
                  </a:cubicBezTo>
                  <a:cubicBezTo>
                    <a:pt x="2" y="158"/>
                    <a:pt x="5" y="162"/>
                    <a:pt x="5" y="169"/>
                  </a:cubicBezTo>
                  <a:cubicBezTo>
                    <a:pt x="5" y="175"/>
                    <a:pt x="5" y="169"/>
                    <a:pt x="6" y="173"/>
                  </a:cubicBezTo>
                  <a:cubicBezTo>
                    <a:pt x="6" y="177"/>
                    <a:pt x="6" y="175"/>
                    <a:pt x="5" y="176"/>
                  </a:cubicBezTo>
                  <a:cubicBezTo>
                    <a:pt x="4" y="172"/>
                    <a:pt x="4" y="172"/>
                    <a:pt x="0" y="172"/>
                  </a:cubicBezTo>
                  <a:cubicBezTo>
                    <a:pt x="2" y="174"/>
                    <a:pt x="1" y="173"/>
                    <a:pt x="3" y="175"/>
                  </a:cubicBezTo>
                  <a:cubicBezTo>
                    <a:pt x="1" y="176"/>
                    <a:pt x="2" y="174"/>
                    <a:pt x="1" y="177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" y="187"/>
                    <a:pt x="2" y="189"/>
                    <a:pt x="4" y="196"/>
                  </a:cubicBezTo>
                  <a:cubicBezTo>
                    <a:pt x="5" y="201"/>
                    <a:pt x="6" y="205"/>
                    <a:pt x="6" y="210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8"/>
                    <a:pt x="10" y="216"/>
                    <a:pt x="10" y="220"/>
                  </a:cubicBezTo>
                  <a:cubicBezTo>
                    <a:pt x="10" y="223"/>
                    <a:pt x="10" y="225"/>
                    <a:pt x="10" y="228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5"/>
                    <a:pt x="11" y="234"/>
                    <a:pt x="13" y="239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4" y="249"/>
                    <a:pt x="16" y="253"/>
                    <a:pt x="16" y="253"/>
                  </a:cubicBezTo>
                  <a:cubicBezTo>
                    <a:pt x="16" y="258"/>
                    <a:pt x="15" y="252"/>
                    <a:pt x="15" y="257"/>
                  </a:cubicBezTo>
                  <a:cubicBezTo>
                    <a:pt x="15" y="261"/>
                    <a:pt x="17" y="261"/>
                    <a:pt x="18" y="269"/>
                  </a:cubicBezTo>
                  <a:cubicBezTo>
                    <a:pt x="19" y="278"/>
                    <a:pt x="24" y="285"/>
                    <a:pt x="24" y="300"/>
                  </a:cubicBezTo>
                  <a:cubicBezTo>
                    <a:pt x="23" y="300"/>
                    <a:pt x="22" y="298"/>
                    <a:pt x="22" y="302"/>
                  </a:cubicBezTo>
                  <a:cubicBezTo>
                    <a:pt x="23" y="305"/>
                    <a:pt x="22" y="303"/>
                    <a:pt x="24" y="305"/>
                  </a:cubicBezTo>
                  <a:cubicBezTo>
                    <a:pt x="27" y="308"/>
                    <a:pt x="26" y="311"/>
                    <a:pt x="29" y="315"/>
                  </a:cubicBezTo>
                  <a:cubicBezTo>
                    <a:pt x="32" y="321"/>
                    <a:pt x="29" y="322"/>
                    <a:pt x="34" y="323"/>
                  </a:cubicBezTo>
                  <a:cubicBezTo>
                    <a:pt x="34" y="320"/>
                    <a:pt x="34" y="318"/>
                    <a:pt x="34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2" y="303"/>
                    <a:pt x="29" y="302"/>
                    <a:pt x="31" y="298"/>
                  </a:cubicBezTo>
                  <a:cubicBezTo>
                    <a:pt x="30" y="298"/>
                    <a:pt x="33" y="296"/>
                    <a:pt x="28" y="297"/>
                  </a:cubicBezTo>
                  <a:cubicBezTo>
                    <a:pt x="29" y="292"/>
                    <a:pt x="28" y="288"/>
                    <a:pt x="27" y="284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29" y="280"/>
                    <a:pt x="30" y="280"/>
                    <a:pt x="30" y="280"/>
                  </a:cubicBezTo>
                  <a:cubicBezTo>
                    <a:pt x="34" y="281"/>
                    <a:pt x="31" y="281"/>
                    <a:pt x="35" y="283"/>
                  </a:cubicBezTo>
                  <a:cubicBezTo>
                    <a:pt x="33" y="291"/>
                    <a:pt x="37" y="300"/>
                    <a:pt x="37" y="308"/>
                  </a:cubicBezTo>
                  <a:cubicBezTo>
                    <a:pt x="38" y="320"/>
                    <a:pt x="40" y="322"/>
                    <a:pt x="40" y="332"/>
                  </a:cubicBezTo>
                  <a:cubicBezTo>
                    <a:pt x="45" y="331"/>
                    <a:pt x="38" y="329"/>
                    <a:pt x="46" y="331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50" y="324"/>
                    <a:pt x="50" y="324"/>
                    <a:pt x="50" y="325"/>
                  </a:cubicBezTo>
                  <a:cubicBezTo>
                    <a:pt x="52" y="337"/>
                    <a:pt x="52" y="350"/>
                    <a:pt x="54" y="361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6" y="362"/>
                    <a:pt x="55" y="360"/>
                    <a:pt x="57" y="365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2" y="356"/>
                    <a:pt x="61" y="351"/>
                    <a:pt x="60" y="346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9" y="319"/>
                    <a:pt x="60" y="320"/>
                    <a:pt x="60" y="314"/>
                  </a:cubicBezTo>
                  <a:cubicBezTo>
                    <a:pt x="64" y="315"/>
                    <a:pt x="62" y="315"/>
                    <a:pt x="64" y="317"/>
                  </a:cubicBezTo>
                  <a:cubicBezTo>
                    <a:pt x="65" y="308"/>
                    <a:pt x="64" y="300"/>
                    <a:pt x="64" y="292"/>
                  </a:cubicBezTo>
                  <a:cubicBezTo>
                    <a:pt x="64" y="284"/>
                    <a:pt x="65" y="275"/>
                    <a:pt x="65" y="268"/>
                  </a:cubicBezTo>
                  <a:cubicBezTo>
                    <a:pt x="63" y="265"/>
                    <a:pt x="65" y="239"/>
                    <a:pt x="64" y="234"/>
                  </a:cubicBezTo>
                  <a:cubicBezTo>
                    <a:pt x="64" y="231"/>
                    <a:pt x="64" y="232"/>
                    <a:pt x="64" y="230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3"/>
                    <a:pt x="63" y="220"/>
                    <a:pt x="63" y="217"/>
                  </a:cubicBezTo>
                  <a:cubicBezTo>
                    <a:pt x="63" y="210"/>
                    <a:pt x="63" y="205"/>
                    <a:pt x="63" y="200"/>
                  </a:cubicBezTo>
                  <a:cubicBezTo>
                    <a:pt x="62" y="187"/>
                    <a:pt x="62" y="178"/>
                    <a:pt x="62" y="164"/>
                  </a:cubicBezTo>
                  <a:cubicBezTo>
                    <a:pt x="61" y="157"/>
                    <a:pt x="60" y="153"/>
                    <a:pt x="60" y="147"/>
                  </a:cubicBezTo>
                  <a:cubicBezTo>
                    <a:pt x="60" y="141"/>
                    <a:pt x="61" y="143"/>
                    <a:pt x="62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4" y="135"/>
                    <a:pt x="62" y="150"/>
                    <a:pt x="65" y="157"/>
                  </a:cubicBezTo>
                  <a:cubicBezTo>
                    <a:pt x="67" y="156"/>
                    <a:pt x="66" y="157"/>
                    <a:pt x="67" y="154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9" y="155"/>
                    <a:pt x="69" y="156"/>
                    <a:pt x="73" y="156"/>
                  </a:cubicBezTo>
                  <a:cubicBezTo>
                    <a:pt x="72" y="153"/>
                    <a:pt x="74" y="154"/>
                    <a:pt x="73" y="149"/>
                  </a:cubicBezTo>
                  <a:cubicBezTo>
                    <a:pt x="73" y="146"/>
                    <a:pt x="72" y="145"/>
                    <a:pt x="72" y="141"/>
                  </a:cubicBezTo>
                  <a:cubicBezTo>
                    <a:pt x="74" y="141"/>
                    <a:pt x="73" y="142"/>
                    <a:pt x="72" y="141"/>
                  </a:cubicBezTo>
                  <a:cubicBezTo>
                    <a:pt x="70" y="135"/>
                    <a:pt x="73" y="128"/>
                    <a:pt x="73" y="123"/>
                  </a:cubicBezTo>
                  <a:cubicBezTo>
                    <a:pt x="73" y="118"/>
                    <a:pt x="71" y="113"/>
                    <a:pt x="75" y="109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7"/>
                    <a:pt x="76" y="119"/>
                    <a:pt x="76" y="121"/>
                  </a:cubicBezTo>
                  <a:cubicBezTo>
                    <a:pt x="76" y="124"/>
                    <a:pt x="76" y="129"/>
                    <a:pt x="78" y="13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22"/>
                    <a:pt x="78" y="115"/>
                    <a:pt x="79" y="109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80" y="103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2"/>
                    <a:pt x="82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09"/>
                    <a:pt x="83" y="103"/>
                    <a:pt x="84" y="100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7" y="108"/>
                    <a:pt x="87" y="108"/>
                    <a:pt x="88" y="10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3" y="88"/>
                    <a:pt x="92" y="88"/>
                    <a:pt x="94" y="86"/>
                  </a:cubicBezTo>
                  <a:cubicBezTo>
                    <a:pt x="94" y="92"/>
                    <a:pt x="92" y="94"/>
                    <a:pt x="92" y="100"/>
                  </a:cubicBezTo>
                  <a:cubicBezTo>
                    <a:pt x="91" y="105"/>
                    <a:pt x="91" y="106"/>
                    <a:pt x="93" y="112"/>
                  </a:cubicBezTo>
                  <a:cubicBezTo>
                    <a:pt x="94" y="121"/>
                    <a:pt x="94" y="130"/>
                    <a:pt x="94" y="14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6" y="171"/>
                    <a:pt x="96" y="175"/>
                    <a:pt x="96" y="177"/>
                  </a:cubicBezTo>
                  <a:cubicBezTo>
                    <a:pt x="96" y="181"/>
                    <a:pt x="96" y="181"/>
                    <a:pt x="97" y="183"/>
                  </a:cubicBezTo>
                  <a:cubicBezTo>
                    <a:pt x="97" y="185"/>
                    <a:pt x="98" y="188"/>
                    <a:pt x="98" y="190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5"/>
                    <a:pt x="95" y="186"/>
                    <a:pt x="94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3" y="182"/>
                    <a:pt x="92" y="182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89" y="171"/>
                    <a:pt x="95" y="123"/>
                    <a:pt x="89" y="112"/>
                  </a:cubicBezTo>
                  <a:cubicBezTo>
                    <a:pt x="87" y="116"/>
                    <a:pt x="86" y="121"/>
                    <a:pt x="86" y="125"/>
                  </a:cubicBezTo>
                  <a:cubicBezTo>
                    <a:pt x="86" y="126"/>
                    <a:pt x="86" y="126"/>
                    <a:pt x="85" y="126"/>
                  </a:cubicBezTo>
                  <a:cubicBezTo>
                    <a:pt x="85" y="126"/>
                    <a:pt x="85" y="126"/>
                    <a:pt x="85" y="12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78" y="148"/>
                    <a:pt x="81" y="162"/>
                    <a:pt x="80" y="175"/>
                  </a:cubicBezTo>
                  <a:cubicBezTo>
                    <a:pt x="80" y="176"/>
                    <a:pt x="80" y="178"/>
                    <a:pt x="80" y="180"/>
                  </a:cubicBezTo>
                  <a:cubicBezTo>
                    <a:pt x="80" y="181"/>
                    <a:pt x="80" y="182"/>
                    <a:pt x="80" y="183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76" y="177"/>
                    <a:pt x="81" y="167"/>
                    <a:pt x="78" y="160"/>
                  </a:cubicBezTo>
                  <a:cubicBezTo>
                    <a:pt x="77" y="158"/>
                    <a:pt x="77" y="159"/>
                    <a:pt x="76" y="158"/>
                  </a:cubicBezTo>
                  <a:cubicBezTo>
                    <a:pt x="76" y="162"/>
                    <a:pt x="75" y="161"/>
                    <a:pt x="75" y="164"/>
                  </a:cubicBezTo>
                  <a:cubicBezTo>
                    <a:pt x="75" y="169"/>
                    <a:pt x="75" y="168"/>
                    <a:pt x="74" y="172"/>
                  </a:cubicBezTo>
                  <a:cubicBezTo>
                    <a:pt x="76" y="176"/>
                    <a:pt x="76" y="172"/>
                    <a:pt x="75" y="177"/>
                  </a:cubicBezTo>
                  <a:cubicBezTo>
                    <a:pt x="75" y="180"/>
                    <a:pt x="75" y="183"/>
                    <a:pt x="74" y="185"/>
                  </a:cubicBezTo>
                  <a:cubicBezTo>
                    <a:pt x="74" y="191"/>
                    <a:pt x="75" y="195"/>
                    <a:pt x="76" y="199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6" y="213"/>
                    <a:pt x="79" y="220"/>
                    <a:pt x="76" y="224"/>
                  </a:cubicBezTo>
                  <a:cubicBezTo>
                    <a:pt x="73" y="220"/>
                    <a:pt x="74" y="218"/>
                    <a:pt x="74" y="212"/>
                  </a:cubicBezTo>
                  <a:cubicBezTo>
                    <a:pt x="75" y="209"/>
                    <a:pt x="74" y="204"/>
                    <a:pt x="74" y="199"/>
                  </a:cubicBezTo>
                  <a:cubicBezTo>
                    <a:pt x="71" y="201"/>
                    <a:pt x="73" y="200"/>
                    <a:pt x="70" y="202"/>
                  </a:cubicBezTo>
                  <a:cubicBezTo>
                    <a:pt x="70" y="194"/>
                    <a:pt x="70" y="186"/>
                    <a:pt x="70" y="179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2"/>
                    <a:pt x="68" y="165"/>
                    <a:pt x="68" y="163"/>
                  </a:cubicBezTo>
                  <a:cubicBezTo>
                    <a:pt x="67" y="161"/>
                    <a:pt x="68" y="160"/>
                    <a:pt x="68" y="158"/>
                  </a:cubicBezTo>
                  <a:cubicBezTo>
                    <a:pt x="65" y="158"/>
                    <a:pt x="66" y="158"/>
                    <a:pt x="63" y="158"/>
                  </a:cubicBezTo>
                  <a:cubicBezTo>
                    <a:pt x="63" y="163"/>
                    <a:pt x="63" y="168"/>
                    <a:pt x="63" y="173"/>
                  </a:cubicBezTo>
                  <a:cubicBezTo>
                    <a:pt x="64" y="180"/>
                    <a:pt x="66" y="190"/>
                    <a:pt x="66" y="199"/>
                  </a:cubicBezTo>
                  <a:cubicBezTo>
                    <a:pt x="66" y="205"/>
                    <a:pt x="65" y="207"/>
                    <a:pt x="66" y="213"/>
                  </a:cubicBezTo>
                  <a:cubicBezTo>
                    <a:pt x="67" y="213"/>
                    <a:pt x="65" y="217"/>
                    <a:pt x="69" y="213"/>
                  </a:cubicBezTo>
                  <a:cubicBezTo>
                    <a:pt x="69" y="216"/>
                    <a:pt x="69" y="215"/>
                    <a:pt x="70" y="218"/>
                  </a:cubicBezTo>
                  <a:cubicBezTo>
                    <a:pt x="65" y="216"/>
                    <a:pt x="68" y="217"/>
                    <a:pt x="67" y="218"/>
                  </a:cubicBezTo>
                  <a:cubicBezTo>
                    <a:pt x="67" y="224"/>
                    <a:pt x="67" y="230"/>
                    <a:pt x="67" y="235"/>
                  </a:cubicBezTo>
                  <a:cubicBezTo>
                    <a:pt x="66" y="241"/>
                    <a:pt x="65" y="245"/>
                    <a:pt x="65" y="250"/>
                  </a:cubicBezTo>
                  <a:cubicBezTo>
                    <a:pt x="65" y="254"/>
                    <a:pt x="65" y="261"/>
                    <a:pt x="65" y="266"/>
                  </a:cubicBezTo>
                  <a:cubicBezTo>
                    <a:pt x="65" y="270"/>
                    <a:pt x="66" y="271"/>
                    <a:pt x="66" y="274"/>
                  </a:cubicBezTo>
                  <a:cubicBezTo>
                    <a:pt x="66" y="281"/>
                    <a:pt x="66" y="281"/>
                    <a:pt x="66" y="281"/>
                  </a:cubicBezTo>
                  <a:cubicBezTo>
                    <a:pt x="66" y="281"/>
                    <a:pt x="65" y="282"/>
                    <a:pt x="65" y="282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9" y="287"/>
                    <a:pt x="69" y="288"/>
                  </a:cubicBezTo>
                  <a:cubicBezTo>
                    <a:pt x="66" y="290"/>
                    <a:pt x="66" y="288"/>
                    <a:pt x="66" y="294"/>
                  </a:cubicBezTo>
                  <a:cubicBezTo>
                    <a:pt x="66" y="329"/>
                    <a:pt x="66" y="329"/>
                    <a:pt x="66" y="329"/>
                  </a:cubicBezTo>
                  <a:cubicBezTo>
                    <a:pt x="66" y="333"/>
                    <a:pt x="69" y="344"/>
                    <a:pt x="67" y="349"/>
                  </a:cubicBezTo>
                  <a:cubicBezTo>
                    <a:pt x="69" y="351"/>
                    <a:pt x="68" y="350"/>
                    <a:pt x="70" y="351"/>
                  </a:cubicBezTo>
                  <a:cubicBezTo>
                    <a:pt x="71" y="347"/>
                    <a:pt x="71" y="349"/>
                    <a:pt x="71" y="346"/>
                  </a:cubicBezTo>
                  <a:cubicBezTo>
                    <a:pt x="71" y="343"/>
                    <a:pt x="70" y="345"/>
                    <a:pt x="71" y="342"/>
                  </a:cubicBezTo>
                  <a:cubicBezTo>
                    <a:pt x="74" y="336"/>
                    <a:pt x="72" y="330"/>
                    <a:pt x="73" y="323"/>
                  </a:cubicBezTo>
                  <a:cubicBezTo>
                    <a:pt x="73" y="318"/>
                    <a:pt x="74" y="319"/>
                    <a:pt x="74" y="314"/>
                  </a:cubicBezTo>
                  <a:cubicBezTo>
                    <a:pt x="75" y="304"/>
                    <a:pt x="76" y="292"/>
                    <a:pt x="76" y="283"/>
                  </a:cubicBezTo>
                  <a:cubicBezTo>
                    <a:pt x="76" y="279"/>
                    <a:pt x="75" y="277"/>
                    <a:pt x="77" y="274"/>
                  </a:cubicBezTo>
                  <a:cubicBezTo>
                    <a:pt x="76" y="277"/>
                    <a:pt x="78" y="279"/>
                    <a:pt x="79" y="281"/>
                  </a:cubicBezTo>
                  <a:cubicBezTo>
                    <a:pt x="78" y="286"/>
                    <a:pt x="80" y="279"/>
                    <a:pt x="78" y="283"/>
                  </a:cubicBezTo>
                  <a:cubicBezTo>
                    <a:pt x="75" y="292"/>
                    <a:pt x="79" y="306"/>
                    <a:pt x="79" y="307"/>
                  </a:cubicBezTo>
                  <a:cubicBezTo>
                    <a:pt x="79" y="307"/>
                    <a:pt x="78" y="307"/>
                    <a:pt x="78" y="308"/>
                  </a:cubicBezTo>
                  <a:cubicBezTo>
                    <a:pt x="78" y="308"/>
                    <a:pt x="78" y="308"/>
                    <a:pt x="78" y="309"/>
                  </a:cubicBezTo>
                  <a:cubicBezTo>
                    <a:pt x="76" y="312"/>
                    <a:pt x="77" y="315"/>
                    <a:pt x="79" y="318"/>
                  </a:cubicBezTo>
                  <a:cubicBezTo>
                    <a:pt x="77" y="322"/>
                    <a:pt x="78" y="324"/>
                    <a:pt x="78" y="330"/>
                  </a:cubicBezTo>
                  <a:cubicBezTo>
                    <a:pt x="81" y="323"/>
                    <a:pt x="77" y="373"/>
                    <a:pt x="77" y="376"/>
                  </a:cubicBezTo>
                  <a:cubicBezTo>
                    <a:pt x="82" y="375"/>
                    <a:pt x="77" y="376"/>
                    <a:pt x="81" y="374"/>
                  </a:cubicBezTo>
                  <a:cubicBezTo>
                    <a:pt x="84" y="379"/>
                    <a:pt x="84" y="379"/>
                    <a:pt x="84" y="379"/>
                  </a:cubicBezTo>
                  <a:cubicBezTo>
                    <a:pt x="81" y="381"/>
                    <a:pt x="81" y="381"/>
                    <a:pt x="81" y="381"/>
                  </a:cubicBezTo>
                  <a:cubicBezTo>
                    <a:pt x="83" y="385"/>
                    <a:pt x="82" y="387"/>
                    <a:pt x="84" y="391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85" y="377"/>
                    <a:pt x="89" y="387"/>
                    <a:pt x="88" y="371"/>
                  </a:cubicBezTo>
                  <a:cubicBezTo>
                    <a:pt x="87" y="366"/>
                    <a:pt x="86" y="362"/>
                    <a:pt x="88" y="357"/>
                  </a:cubicBezTo>
                  <a:cubicBezTo>
                    <a:pt x="88" y="357"/>
                    <a:pt x="89" y="355"/>
                    <a:pt x="90" y="360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1" y="372"/>
                    <a:pt x="94" y="376"/>
                    <a:pt x="92" y="380"/>
                  </a:cubicBezTo>
                  <a:cubicBezTo>
                    <a:pt x="92" y="380"/>
                    <a:pt x="92" y="381"/>
                    <a:pt x="92" y="381"/>
                  </a:cubicBezTo>
                  <a:cubicBezTo>
                    <a:pt x="91" y="385"/>
                    <a:pt x="91" y="385"/>
                    <a:pt x="91" y="385"/>
                  </a:cubicBezTo>
                  <a:cubicBezTo>
                    <a:pt x="91" y="391"/>
                    <a:pt x="88" y="397"/>
                    <a:pt x="90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4" y="399"/>
                    <a:pt x="94" y="399"/>
                    <a:pt x="94" y="399"/>
                  </a:cubicBezTo>
                  <a:cubicBezTo>
                    <a:pt x="95" y="397"/>
                    <a:pt x="95" y="397"/>
                    <a:pt x="95" y="394"/>
                  </a:cubicBezTo>
                  <a:cubicBezTo>
                    <a:pt x="99" y="395"/>
                    <a:pt x="96" y="394"/>
                    <a:pt x="97" y="395"/>
                  </a:cubicBezTo>
                  <a:cubicBezTo>
                    <a:pt x="98" y="395"/>
                    <a:pt x="98" y="398"/>
                    <a:pt x="98" y="396"/>
                  </a:cubicBezTo>
                  <a:cubicBezTo>
                    <a:pt x="98" y="396"/>
                    <a:pt x="99" y="397"/>
                    <a:pt x="99" y="397"/>
                  </a:cubicBezTo>
                  <a:cubicBezTo>
                    <a:pt x="99" y="394"/>
                    <a:pt x="99" y="394"/>
                    <a:pt x="99" y="394"/>
                  </a:cubicBezTo>
                  <a:cubicBezTo>
                    <a:pt x="100" y="392"/>
                    <a:pt x="99" y="394"/>
                    <a:pt x="100" y="392"/>
                  </a:cubicBezTo>
                  <a:cubicBezTo>
                    <a:pt x="103" y="385"/>
                    <a:pt x="103" y="374"/>
                    <a:pt x="102" y="366"/>
                  </a:cubicBezTo>
                  <a:cubicBezTo>
                    <a:pt x="101" y="358"/>
                    <a:pt x="101" y="347"/>
                    <a:pt x="102" y="340"/>
                  </a:cubicBezTo>
                  <a:cubicBezTo>
                    <a:pt x="103" y="336"/>
                    <a:pt x="104" y="336"/>
                    <a:pt x="105" y="333"/>
                  </a:cubicBezTo>
                  <a:cubicBezTo>
                    <a:pt x="103" y="324"/>
                    <a:pt x="105" y="322"/>
                    <a:pt x="105" y="313"/>
                  </a:cubicBezTo>
                  <a:cubicBezTo>
                    <a:pt x="105" y="272"/>
                    <a:pt x="105" y="272"/>
                    <a:pt x="105" y="272"/>
                  </a:cubicBezTo>
                  <a:cubicBezTo>
                    <a:pt x="105" y="270"/>
                    <a:pt x="105" y="271"/>
                    <a:pt x="105" y="268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7" y="238"/>
                    <a:pt x="105" y="223"/>
                    <a:pt x="105" y="209"/>
                  </a:cubicBezTo>
                  <a:cubicBezTo>
                    <a:pt x="105" y="201"/>
                    <a:pt x="105" y="194"/>
                    <a:pt x="105" y="188"/>
                  </a:cubicBezTo>
                  <a:cubicBezTo>
                    <a:pt x="105" y="181"/>
                    <a:pt x="101" y="179"/>
                    <a:pt x="106" y="173"/>
                  </a:cubicBezTo>
                  <a:cubicBezTo>
                    <a:pt x="106" y="180"/>
                    <a:pt x="107" y="181"/>
                    <a:pt x="107" y="188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9"/>
                    <a:pt x="109" y="254"/>
                    <a:pt x="108" y="258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109" y="264"/>
                    <a:pt x="107" y="266"/>
                    <a:pt x="110" y="269"/>
                  </a:cubicBezTo>
                  <a:cubicBezTo>
                    <a:pt x="105" y="276"/>
                    <a:pt x="112" y="290"/>
                    <a:pt x="108" y="297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9" y="315"/>
                    <a:pt x="107" y="322"/>
                    <a:pt x="108" y="327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1"/>
                    <a:pt x="107" y="331"/>
                    <a:pt x="108" y="332"/>
                  </a:cubicBezTo>
                  <a:cubicBezTo>
                    <a:pt x="104" y="336"/>
                    <a:pt x="106" y="338"/>
                    <a:pt x="106" y="343"/>
                  </a:cubicBezTo>
                  <a:cubicBezTo>
                    <a:pt x="109" y="344"/>
                    <a:pt x="110" y="345"/>
                    <a:pt x="112" y="346"/>
                  </a:cubicBezTo>
                  <a:cubicBezTo>
                    <a:pt x="114" y="343"/>
                    <a:pt x="113" y="340"/>
                    <a:pt x="114" y="335"/>
                  </a:cubicBezTo>
                  <a:cubicBezTo>
                    <a:pt x="113" y="335"/>
                    <a:pt x="112" y="336"/>
                    <a:pt x="110" y="335"/>
                  </a:cubicBezTo>
                  <a:cubicBezTo>
                    <a:pt x="112" y="329"/>
                    <a:pt x="113" y="334"/>
                    <a:pt x="111" y="326"/>
                  </a:cubicBezTo>
                  <a:cubicBezTo>
                    <a:pt x="115" y="326"/>
                    <a:pt x="113" y="326"/>
                    <a:pt x="115" y="325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2" y="300"/>
                    <a:pt x="112" y="303"/>
                    <a:pt x="111" y="296"/>
                  </a:cubicBezTo>
                  <a:cubicBezTo>
                    <a:pt x="111" y="291"/>
                    <a:pt x="112" y="290"/>
                    <a:pt x="111" y="283"/>
                  </a:cubicBezTo>
                  <a:cubicBezTo>
                    <a:pt x="113" y="285"/>
                    <a:pt x="113" y="284"/>
                    <a:pt x="116" y="285"/>
                  </a:cubicBezTo>
                  <a:cubicBezTo>
                    <a:pt x="114" y="278"/>
                    <a:pt x="119" y="270"/>
                    <a:pt x="116" y="264"/>
                  </a:cubicBezTo>
                  <a:cubicBezTo>
                    <a:pt x="115" y="261"/>
                    <a:pt x="116" y="258"/>
                    <a:pt x="116" y="255"/>
                  </a:cubicBezTo>
                  <a:cubicBezTo>
                    <a:pt x="117" y="251"/>
                    <a:pt x="116" y="246"/>
                    <a:pt x="116" y="243"/>
                  </a:cubicBezTo>
                  <a:cubicBezTo>
                    <a:pt x="117" y="231"/>
                    <a:pt x="115" y="222"/>
                    <a:pt x="119" y="221"/>
                  </a:cubicBezTo>
                  <a:cubicBezTo>
                    <a:pt x="117" y="227"/>
                    <a:pt x="121" y="252"/>
                    <a:pt x="120" y="261"/>
                  </a:cubicBezTo>
                  <a:cubicBezTo>
                    <a:pt x="124" y="264"/>
                    <a:pt x="124" y="264"/>
                    <a:pt x="124" y="264"/>
                  </a:cubicBezTo>
                  <a:cubicBezTo>
                    <a:pt x="125" y="259"/>
                    <a:pt x="126" y="261"/>
                    <a:pt x="126" y="256"/>
                  </a:cubicBezTo>
                  <a:cubicBezTo>
                    <a:pt x="127" y="252"/>
                    <a:pt x="126" y="250"/>
                    <a:pt x="126" y="245"/>
                  </a:cubicBezTo>
                  <a:cubicBezTo>
                    <a:pt x="127" y="236"/>
                    <a:pt x="127" y="238"/>
                    <a:pt x="126" y="228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1" y="189"/>
                    <a:pt x="120" y="186"/>
                    <a:pt x="120" y="179"/>
                  </a:cubicBezTo>
                  <a:cubicBezTo>
                    <a:pt x="119" y="169"/>
                    <a:pt x="118" y="169"/>
                    <a:pt x="116" y="167"/>
                  </a:cubicBezTo>
                  <a:cubicBezTo>
                    <a:pt x="116" y="164"/>
                    <a:pt x="115" y="165"/>
                    <a:pt x="116" y="163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53"/>
                    <a:pt x="115" y="139"/>
                    <a:pt x="112" y="134"/>
                  </a:cubicBezTo>
                  <a:cubicBezTo>
                    <a:pt x="112" y="133"/>
                    <a:pt x="112" y="133"/>
                    <a:pt x="111" y="131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1"/>
                    <a:pt x="104" y="109"/>
                    <a:pt x="103" y="110"/>
                  </a:cubicBezTo>
                  <a:cubicBezTo>
                    <a:pt x="104" y="112"/>
                    <a:pt x="104" y="113"/>
                    <a:pt x="103" y="114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09"/>
                    <a:pt x="100" y="110"/>
                    <a:pt x="100" y="107"/>
                  </a:cubicBezTo>
                  <a:cubicBezTo>
                    <a:pt x="102" y="111"/>
                    <a:pt x="100" y="109"/>
                    <a:pt x="102" y="110"/>
                  </a:cubicBezTo>
                  <a:cubicBezTo>
                    <a:pt x="102" y="104"/>
                    <a:pt x="101" y="106"/>
                    <a:pt x="104" y="105"/>
                  </a:cubicBezTo>
                  <a:cubicBezTo>
                    <a:pt x="103" y="103"/>
                    <a:pt x="103" y="104"/>
                    <a:pt x="102" y="101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8" y="88"/>
                    <a:pt x="99" y="80"/>
                    <a:pt x="98" y="75"/>
                  </a:cubicBezTo>
                  <a:cubicBezTo>
                    <a:pt x="97" y="72"/>
                    <a:pt x="99" y="74"/>
                    <a:pt x="97" y="71"/>
                  </a:cubicBezTo>
                  <a:cubicBezTo>
                    <a:pt x="96" y="68"/>
                    <a:pt x="96" y="69"/>
                    <a:pt x="95" y="6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2"/>
                    <a:pt x="89" y="62"/>
                    <a:pt x="88" y="58"/>
                  </a:cubicBezTo>
                  <a:cubicBezTo>
                    <a:pt x="87" y="53"/>
                    <a:pt x="84" y="46"/>
                    <a:pt x="85" y="40"/>
                  </a:cubicBezTo>
                  <a:cubicBezTo>
                    <a:pt x="84" y="41"/>
                    <a:pt x="82" y="36"/>
                    <a:pt x="83" y="46"/>
                  </a:cubicBezTo>
                  <a:cubicBezTo>
                    <a:pt x="84" y="47"/>
                    <a:pt x="84" y="48"/>
                    <a:pt x="84" y="50"/>
                  </a:cubicBezTo>
                  <a:cubicBezTo>
                    <a:pt x="85" y="55"/>
                    <a:pt x="85" y="57"/>
                    <a:pt x="85" y="63"/>
                  </a:cubicBezTo>
                  <a:cubicBezTo>
                    <a:pt x="84" y="61"/>
                    <a:pt x="84" y="62"/>
                    <a:pt x="83" y="60"/>
                  </a:cubicBezTo>
                  <a:cubicBezTo>
                    <a:pt x="82" y="58"/>
                    <a:pt x="83" y="59"/>
                    <a:pt x="82" y="58"/>
                  </a:cubicBezTo>
                  <a:cubicBezTo>
                    <a:pt x="80" y="52"/>
                    <a:pt x="81" y="49"/>
                    <a:pt x="80" y="43"/>
                  </a:cubicBezTo>
                  <a:cubicBezTo>
                    <a:pt x="79" y="39"/>
                    <a:pt x="78" y="36"/>
                    <a:pt x="77" y="32"/>
                  </a:cubicBezTo>
                  <a:cubicBezTo>
                    <a:pt x="76" y="27"/>
                    <a:pt x="77" y="26"/>
                    <a:pt x="73" y="23"/>
                  </a:cubicBezTo>
                  <a:cubicBezTo>
                    <a:pt x="73" y="26"/>
                    <a:pt x="74" y="30"/>
                    <a:pt x="74" y="3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0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9" y="76"/>
                    <a:pt x="80" y="76"/>
                    <a:pt x="78" y="7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6" y="85"/>
                    <a:pt x="75" y="78"/>
                    <a:pt x="75" y="67"/>
                  </a:cubicBezTo>
                  <a:cubicBezTo>
                    <a:pt x="74" y="61"/>
                    <a:pt x="73" y="53"/>
                    <a:pt x="71" y="48"/>
                  </a:cubicBezTo>
                  <a:cubicBezTo>
                    <a:pt x="70" y="43"/>
                    <a:pt x="71" y="31"/>
                    <a:pt x="66" y="17"/>
                  </a:cubicBezTo>
                  <a:cubicBezTo>
                    <a:pt x="64" y="12"/>
                    <a:pt x="61" y="2"/>
                    <a:pt x="56" y="0"/>
                  </a:cubicBezTo>
                  <a:cubicBezTo>
                    <a:pt x="52" y="7"/>
                    <a:pt x="57" y="17"/>
                    <a:pt x="59" y="24"/>
                  </a:cubicBezTo>
                  <a:cubicBezTo>
                    <a:pt x="59" y="28"/>
                    <a:pt x="61" y="41"/>
                    <a:pt x="61" y="45"/>
                  </a:cubicBezTo>
                  <a:cubicBezTo>
                    <a:pt x="59" y="58"/>
                    <a:pt x="61" y="69"/>
                    <a:pt x="61" y="82"/>
                  </a:cubicBezTo>
                  <a:cubicBezTo>
                    <a:pt x="61" y="87"/>
                    <a:pt x="61" y="89"/>
                    <a:pt x="61" y="95"/>
                  </a:cubicBezTo>
                  <a:cubicBezTo>
                    <a:pt x="61" y="99"/>
                    <a:pt x="63" y="106"/>
                    <a:pt x="61" y="109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1"/>
                    <a:pt x="60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78"/>
                    <a:pt x="59" y="70"/>
                    <a:pt x="56" y="67"/>
                  </a:cubicBezTo>
                  <a:cubicBezTo>
                    <a:pt x="54" y="74"/>
                    <a:pt x="58" y="71"/>
                    <a:pt x="53" y="79"/>
                  </a:cubicBezTo>
                  <a:cubicBezTo>
                    <a:pt x="56" y="86"/>
                    <a:pt x="51" y="82"/>
                    <a:pt x="54" y="87"/>
                  </a:cubicBezTo>
                  <a:cubicBezTo>
                    <a:pt x="51" y="87"/>
                    <a:pt x="53" y="86"/>
                    <a:pt x="50" y="85"/>
                  </a:cubicBezTo>
                  <a:cubicBezTo>
                    <a:pt x="50" y="80"/>
                    <a:pt x="49" y="81"/>
                    <a:pt x="49" y="77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64"/>
                    <a:pt x="53" y="48"/>
                    <a:pt x="50" y="39"/>
                  </a:cubicBezTo>
                  <a:cubicBezTo>
                    <a:pt x="48" y="33"/>
                    <a:pt x="48" y="25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6" name="Freeform 21"/>
            <p:cNvSpPr>
              <a:spLocks noEditPoints="1"/>
            </p:cNvSpPr>
            <p:nvPr/>
          </p:nvSpPr>
          <p:spPr bwMode="auto">
            <a:xfrm>
              <a:off x="337" y="1739"/>
              <a:ext cx="177" cy="532"/>
            </a:xfrm>
            <a:custGeom>
              <a:avLst/>
              <a:gdLst>
                <a:gd name="T0" fmla="*/ 83 w 138"/>
                <a:gd name="T1" fmla="*/ 363 h 414"/>
                <a:gd name="T2" fmla="*/ 80 w 138"/>
                <a:gd name="T3" fmla="*/ 343 h 414"/>
                <a:gd name="T4" fmla="*/ 118 w 138"/>
                <a:gd name="T5" fmla="*/ 307 h 414"/>
                <a:gd name="T6" fmla="*/ 125 w 138"/>
                <a:gd name="T7" fmla="*/ 269 h 414"/>
                <a:gd name="T8" fmla="*/ 71 w 138"/>
                <a:gd name="T9" fmla="*/ 279 h 414"/>
                <a:gd name="T10" fmla="*/ 64 w 138"/>
                <a:gd name="T11" fmla="*/ 243 h 414"/>
                <a:gd name="T12" fmla="*/ 16 w 138"/>
                <a:gd name="T13" fmla="*/ 245 h 414"/>
                <a:gd name="T14" fmla="*/ 17 w 138"/>
                <a:gd name="T15" fmla="*/ 238 h 414"/>
                <a:gd name="T16" fmla="*/ 15 w 138"/>
                <a:gd name="T17" fmla="*/ 228 h 414"/>
                <a:gd name="T18" fmla="*/ 57 w 138"/>
                <a:gd name="T19" fmla="*/ 202 h 414"/>
                <a:gd name="T20" fmla="*/ 7 w 138"/>
                <a:gd name="T21" fmla="*/ 190 h 414"/>
                <a:gd name="T22" fmla="*/ 52 w 138"/>
                <a:gd name="T23" fmla="*/ 188 h 414"/>
                <a:gd name="T24" fmla="*/ 51 w 138"/>
                <a:gd name="T25" fmla="*/ 182 h 414"/>
                <a:gd name="T26" fmla="*/ 50 w 138"/>
                <a:gd name="T27" fmla="*/ 150 h 414"/>
                <a:gd name="T28" fmla="*/ 52 w 138"/>
                <a:gd name="T29" fmla="*/ 149 h 414"/>
                <a:gd name="T30" fmla="*/ 40 w 138"/>
                <a:gd name="T31" fmla="*/ 3 h 414"/>
                <a:gd name="T32" fmla="*/ 35 w 138"/>
                <a:gd name="T33" fmla="*/ 36 h 414"/>
                <a:gd name="T34" fmla="*/ 33 w 138"/>
                <a:gd name="T35" fmla="*/ 125 h 414"/>
                <a:gd name="T36" fmla="*/ 59 w 138"/>
                <a:gd name="T37" fmla="*/ 313 h 414"/>
                <a:gd name="T38" fmla="*/ 68 w 138"/>
                <a:gd name="T39" fmla="*/ 349 h 414"/>
                <a:gd name="T40" fmla="*/ 34 w 138"/>
                <a:gd name="T41" fmla="*/ 188 h 414"/>
                <a:gd name="T42" fmla="*/ 23 w 138"/>
                <a:gd name="T43" fmla="*/ 112 h 414"/>
                <a:gd name="T44" fmla="*/ 16 w 138"/>
                <a:gd name="T45" fmla="*/ 38 h 414"/>
                <a:gd name="T46" fmla="*/ 5 w 138"/>
                <a:gd name="T47" fmla="*/ 37 h 414"/>
                <a:gd name="T48" fmla="*/ 5 w 138"/>
                <a:gd name="T49" fmla="*/ 128 h 414"/>
                <a:gd name="T50" fmla="*/ 6 w 138"/>
                <a:gd name="T51" fmla="*/ 146 h 414"/>
                <a:gd name="T52" fmla="*/ 3 w 138"/>
                <a:gd name="T53" fmla="*/ 170 h 414"/>
                <a:gd name="T54" fmla="*/ 3 w 138"/>
                <a:gd name="T55" fmla="*/ 193 h 414"/>
                <a:gd name="T56" fmla="*/ 10 w 138"/>
                <a:gd name="T57" fmla="*/ 269 h 414"/>
                <a:gd name="T58" fmla="*/ 30 w 138"/>
                <a:gd name="T59" fmla="*/ 307 h 414"/>
                <a:gd name="T60" fmla="*/ 47 w 138"/>
                <a:gd name="T61" fmla="*/ 328 h 414"/>
                <a:gd name="T62" fmla="*/ 26 w 138"/>
                <a:gd name="T63" fmla="*/ 267 h 414"/>
                <a:gd name="T64" fmla="*/ 31 w 138"/>
                <a:gd name="T65" fmla="*/ 266 h 414"/>
                <a:gd name="T66" fmla="*/ 51 w 138"/>
                <a:gd name="T67" fmla="*/ 338 h 414"/>
                <a:gd name="T68" fmla="*/ 71 w 138"/>
                <a:gd name="T69" fmla="*/ 358 h 414"/>
                <a:gd name="T70" fmla="*/ 95 w 138"/>
                <a:gd name="T71" fmla="*/ 387 h 414"/>
                <a:gd name="T72" fmla="*/ 100 w 138"/>
                <a:gd name="T73" fmla="*/ 372 h 414"/>
                <a:gd name="T74" fmla="*/ 102 w 138"/>
                <a:gd name="T75" fmla="*/ 358 h 414"/>
                <a:gd name="T76" fmla="*/ 100 w 138"/>
                <a:gd name="T77" fmla="*/ 336 h 414"/>
                <a:gd name="T78" fmla="*/ 102 w 138"/>
                <a:gd name="T79" fmla="*/ 290 h 414"/>
                <a:gd name="T80" fmla="*/ 108 w 138"/>
                <a:gd name="T81" fmla="*/ 308 h 414"/>
                <a:gd name="T82" fmla="*/ 123 w 138"/>
                <a:gd name="T83" fmla="*/ 409 h 414"/>
                <a:gd name="T84" fmla="*/ 125 w 138"/>
                <a:gd name="T85" fmla="*/ 364 h 414"/>
                <a:gd name="T86" fmla="*/ 133 w 138"/>
                <a:gd name="T87" fmla="*/ 345 h 414"/>
                <a:gd name="T88" fmla="*/ 132 w 138"/>
                <a:gd name="T89" fmla="*/ 305 h 414"/>
                <a:gd name="T90" fmla="*/ 136 w 138"/>
                <a:gd name="T91" fmla="*/ 300 h 414"/>
                <a:gd name="T92" fmla="*/ 136 w 138"/>
                <a:gd name="T93" fmla="*/ 287 h 414"/>
                <a:gd name="T94" fmla="*/ 129 w 138"/>
                <a:gd name="T95" fmla="*/ 250 h 414"/>
                <a:gd name="T96" fmla="*/ 120 w 138"/>
                <a:gd name="T97" fmla="*/ 252 h 414"/>
                <a:gd name="T98" fmla="*/ 115 w 138"/>
                <a:gd name="T99" fmla="*/ 252 h 414"/>
                <a:gd name="T100" fmla="*/ 117 w 138"/>
                <a:gd name="T101" fmla="*/ 275 h 414"/>
                <a:gd name="T102" fmla="*/ 115 w 138"/>
                <a:gd name="T103" fmla="*/ 290 h 414"/>
                <a:gd name="T104" fmla="*/ 107 w 138"/>
                <a:gd name="T105" fmla="*/ 236 h 414"/>
                <a:gd name="T106" fmla="*/ 94 w 138"/>
                <a:gd name="T107" fmla="*/ 191 h 414"/>
                <a:gd name="T108" fmla="*/ 73 w 138"/>
                <a:gd name="T109" fmla="*/ 106 h 414"/>
                <a:gd name="T110" fmla="*/ 59 w 138"/>
                <a:gd name="T111" fmla="*/ 49 h 414"/>
                <a:gd name="T112" fmla="*/ 56 w 138"/>
                <a:gd name="T113" fmla="*/ 2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" h="414">
                  <a:moveTo>
                    <a:pt x="84" y="363"/>
                  </a:moveTo>
                  <a:cubicBezTo>
                    <a:pt x="85" y="364"/>
                    <a:pt x="82" y="361"/>
                    <a:pt x="84" y="364"/>
                  </a:cubicBezTo>
                  <a:cubicBezTo>
                    <a:pt x="86" y="366"/>
                    <a:pt x="85" y="365"/>
                    <a:pt x="85" y="366"/>
                  </a:cubicBezTo>
                  <a:cubicBezTo>
                    <a:pt x="86" y="367"/>
                    <a:pt x="86" y="368"/>
                    <a:pt x="86" y="369"/>
                  </a:cubicBezTo>
                  <a:cubicBezTo>
                    <a:pt x="86" y="373"/>
                    <a:pt x="87" y="375"/>
                    <a:pt x="87" y="377"/>
                  </a:cubicBezTo>
                  <a:cubicBezTo>
                    <a:pt x="83" y="374"/>
                    <a:pt x="85" y="372"/>
                    <a:pt x="83" y="363"/>
                  </a:cubicBezTo>
                  <a:lnTo>
                    <a:pt x="84" y="363"/>
                  </a:lnTo>
                  <a:close/>
                  <a:moveTo>
                    <a:pt x="75" y="325"/>
                  </a:moveTo>
                  <a:cubicBezTo>
                    <a:pt x="77" y="319"/>
                    <a:pt x="75" y="321"/>
                    <a:pt x="76" y="315"/>
                  </a:cubicBezTo>
                  <a:cubicBezTo>
                    <a:pt x="77" y="315"/>
                    <a:pt x="75" y="312"/>
                    <a:pt x="77" y="316"/>
                  </a:cubicBezTo>
                  <a:cubicBezTo>
                    <a:pt x="78" y="327"/>
                    <a:pt x="78" y="327"/>
                    <a:pt x="78" y="327"/>
                  </a:cubicBezTo>
                  <a:cubicBezTo>
                    <a:pt x="78" y="333"/>
                    <a:pt x="79" y="338"/>
                    <a:pt x="80" y="343"/>
                  </a:cubicBezTo>
                  <a:cubicBezTo>
                    <a:pt x="75" y="334"/>
                    <a:pt x="80" y="333"/>
                    <a:pt x="75" y="325"/>
                  </a:cubicBezTo>
                  <a:close/>
                  <a:moveTo>
                    <a:pt x="117" y="308"/>
                  </a:moveTo>
                  <a:cubicBezTo>
                    <a:pt x="116" y="307"/>
                    <a:pt x="116" y="306"/>
                    <a:pt x="117" y="304"/>
                  </a:cubicBezTo>
                  <a:cubicBezTo>
                    <a:pt x="117" y="299"/>
                    <a:pt x="115" y="301"/>
                    <a:pt x="120" y="301"/>
                  </a:cubicBezTo>
                  <a:cubicBezTo>
                    <a:pt x="120" y="301"/>
                    <a:pt x="123" y="301"/>
                    <a:pt x="119" y="306"/>
                  </a:cubicBezTo>
                  <a:cubicBezTo>
                    <a:pt x="119" y="306"/>
                    <a:pt x="119" y="307"/>
                    <a:pt x="118" y="307"/>
                  </a:cubicBezTo>
                  <a:cubicBezTo>
                    <a:pt x="117" y="309"/>
                    <a:pt x="118" y="308"/>
                    <a:pt x="117" y="309"/>
                  </a:cubicBezTo>
                  <a:lnTo>
                    <a:pt x="117" y="308"/>
                  </a:lnTo>
                  <a:close/>
                  <a:moveTo>
                    <a:pt x="58" y="281"/>
                  </a:moveTo>
                  <a:cubicBezTo>
                    <a:pt x="58" y="279"/>
                    <a:pt x="60" y="279"/>
                    <a:pt x="59" y="281"/>
                  </a:cubicBezTo>
                  <a:cubicBezTo>
                    <a:pt x="59" y="283"/>
                    <a:pt x="58" y="282"/>
                    <a:pt x="58" y="281"/>
                  </a:cubicBezTo>
                  <a:close/>
                  <a:moveTo>
                    <a:pt x="125" y="269"/>
                  </a:moveTo>
                  <a:cubicBezTo>
                    <a:pt x="128" y="270"/>
                    <a:pt x="128" y="270"/>
                    <a:pt x="128" y="270"/>
                  </a:cubicBezTo>
                  <a:cubicBezTo>
                    <a:pt x="127" y="273"/>
                    <a:pt x="128" y="272"/>
                    <a:pt x="126" y="273"/>
                  </a:cubicBezTo>
                  <a:lnTo>
                    <a:pt x="125" y="269"/>
                  </a:lnTo>
                  <a:close/>
                  <a:moveTo>
                    <a:pt x="66" y="265"/>
                  </a:moveTo>
                  <a:cubicBezTo>
                    <a:pt x="71" y="261"/>
                    <a:pt x="64" y="264"/>
                    <a:pt x="69" y="262"/>
                  </a:cubicBezTo>
                  <a:cubicBezTo>
                    <a:pt x="71" y="267"/>
                    <a:pt x="71" y="273"/>
                    <a:pt x="71" y="279"/>
                  </a:cubicBezTo>
                  <a:cubicBezTo>
                    <a:pt x="72" y="282"/>
                    <a:pt x="72" y="285"/>
                    <a:pt x="72" y="288"/>
                  </a:cubicBezTo>
                  <a:cubicBezTo>
                    <a:pt x="73" y="293"/>
                    <a:pt x="75" y="294"/>
                    <a:pt x="70" y="295"/>
                  </a:cubicBezTo>
                  <a:lnTo>
                    <a:pt x="66" y="265"/>
                  </a:lnTo>
                  <a:close/>
                  <a:moveTo>
                    <a:pt x="64" y="254"/>
                  </a:moveTo>
                  <a:cubicBezTo>
                    <a:pt x="62" y="250"/>
                    <a:pt x="61" y="245"/>
                    <a:pt x="63" y="241"/>
                  </a:cubicBezTo>
                  <a:cubicBezTo>
                    <a:pt x="64" y="243"/>
                    <a:pt x="63" y="240"/>
                    <a:pt x="64" y="243"/>
                  </a:cubicBezTo>
                  <a:cubicBezTo>
                    <a:pt x="65" y="247"/>
                    <a:pt x="64" y="246"/>
                    <a:pt x="64" y="250"/>
                  </a:cubicBezTo>
                  <a:cubicBezTo>
                    <a:pt x="68" y="249"/>
                    <a:pt x="67" y="249"/>
                    <a:pt x="68" y="250"/>
                  </a:cubicBezTo>
                  <a:cubicBezTo>
                    <a:pt x="65" y="253"/>
                    <a:pt x="66" y="253"/>
                    <a:pt x="64" y="254"/>
                  </a:cubicBezTo>
                  <a:close/>
                  <a:moveTo>
                    <a:pt x="16" y="245"/>
                  </a:moveTo>
                  <a:cubicBezTo>
                    <a:pt x="12" y="244"/>
                    <a:pt x="14" y="245"/>
                    <a:pt x="15" y="242"/>
                  </a:cubicBezTo>
                  <a:cubicBezTo>
                    <a:pt x="15" y="243"/>
                    <a:pt x="16" y="242"/>
                    <a:pt x="16" y="245"/>
                  </a:cubicBezTo>
                  <a:close/>
                  <a:moveTo>
                    <a:pt x="63" y="238"/>
                  </a:moveTo>
                  <a:cubicBezTo>
                    <a:pt x="63" y="242"/>
                    <a:pt x="63" y="239"/>
                    <a:pt x="61" y="239"/>
                  </a:cubicBezTo>
                  <a:cubicBezTo>
                    <a:pt x="60" y="237"/>
                    <a:pt x="61" y="237"/>
                    <a:pt x="61" y="235"/>
                  </a:cubicBezTo>
                  <a:cubicBezTo>
                    <a:pt x="62" y="236"/>
                    <a:pt x="63" y="235"/>
                    <a:pt x="63" y="238"/>
                  </a:cubicBezTo>
                  <a:close/>
                  <a:moveTo>
                    <a:pt x="17" y="235"/>
                  </a:moveTo>
                  <a:cubicBezTo>
                    <a:pt x="17" y="237"/>
                    <a:pt x="17" y="236"/>
                    <a:pt x="17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8" y="222"/>
                    <a:pt x="6" y="216"/>
                    <a:pt x="6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6" y="233"/>
                    <a:pt x="14" y="229"/>
                    <a:pt x="17" y="236"/>
                  </a:cubicBezTo>
                  <a:lnTo>
                    <a:pt x="17" y="235"/>
                  </a:lnTo>
                  <a:close/>
                  <a:moveTo>
                    <a:pt x="56" y="212"/>
                  </a:moveTo>
                  <a:cubicBezTo>
                    <a:pt x="54" y="209"/>
                    <a:pt x="54" y="210"/>
                    <a:pt x="54" y="206"/>
                  </a:cubicBezTo>
                  <a:cubicBezTo>
                    <a:pt x="54" y="197"/>
                    <a:pt x="55" y="199"/>
                    <a:pt x="55" y="198"/>
                  </a:cubicBezTo>
                  <a:cubicBezTo>
                    <a:pt x="58" y="201"/>
                    <a:pt x="56" y="198"/>
                    <a:pt x="57" y="202"/>
                  </a:cubicBezTo>
                  <a:cubicBezTo>
                    <a:pt x="58" y="204"/>
                    <a:pt x="58" y="204"/>
                    <a:pt x="59" y="205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0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lnTo>
                    <a:pt x="56" y="212"/>
                  </a:lnTo>
                  <a:close/>
                  <a:moveTo>
                    <a:pt x="7" y="190"/>
                  </a:moveTo>
                  <a:cubicBezTo>
                    <a:pt x="7" y="194"/>
                    <a:pt x="7" y="191"/>
                    <a:pt x="6" y="192"/>
                  </a:cubicBezTo>
                  <a:cubicBezTo>
                    <a:pt x="4" y="191"/>
                    <a:pt x="5" y="194"/>
                    <a:pt x="5" y="190"/>
                  </a:cubicBezTo>
                  <a:cubicBezTo>
                    <a:pt x="4" y="187"/>
                    <a:pt x="5" y="188"/>
                    <a:pt x="5" y="188"/>
                  </a:cubicBezTo>
                  <a:cubicBezTo>
                    <a:pt x="6" y="189"/>
                    <a:pt x="6" y="187"/>
                    <a:pt x="7" y="190"/>
                  </a:cubicBezTo>
                  <a:close/>
                  <a:moveTo>
                    <a:pt x="52" y="192"/>
                  </a:moveTo>
                  <a:cubicBezTo>
                    <a:pt x="52" y="188"/>
                    <a:pt x="52" y="188"/>
                    <a:pt x="52" y="188"/>
                  </a:cubicBezTo>
                  <a:cubicBezTo>
                    <a:pt x="52" y="185"/>
                    <a:pt x="53" y="184"/>
                    <a:pt x="56" y="184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2" y="194"/>
                    <a:pt x="53" y="197"/>
                    <a:pt x="52" y="192"/>
                  </a:cubicBezTo>
                  <a:close/>
                  <a:moveTo>
                    <a:pt x="50" y="182"/>
                  </a:moveTo>
                  <a:cubicBezTo>
                    <a:pt x="50" y="180"/>
                    <a:pt x="51" y="182"/>
                    <a:pt x="51" y="182"/>
                  </a:cubicBezTo>
                  <a:cubicBezTo>
                    <a:pt x="53" y="182"/>
                    <a:pt x="51" y="179"/>
                    <a:pt x="52" y="182"/>
                  </a:cubicBezTo>
                  <a:cubicBezTo>
                    <a:pt x="52" y="184"/>
                    <a:pt x="51" y="183"/>
                    <a:pt x="50" y="182"/>
                  </a:cubicBezTo>
                  <a:close/>
                  <a:moveTo>
                    <a:pt x="50" y="149"/>
                  </a:moveTo>
                  <a:cubicBezTo>
                    <a:pt x="51" y="150"/>
                    <a:pt x="51" y="146"/>
                    <a:pt x="51" y="152"/>
                  </a:cubicBezTo>
                  <a:cubicBezTo>
                    <a:pt x="50" y="152"/>
                    <a:pt x="53" y="154"/>
                    <a:pt x="48" y="152"/>
                  </a:cubicBezTo>
                  <a:cubicBezTo>
                    <a:pt x="48" y="152"/>
                    <a:pt x="50" y="153"/>
                    <a:pt x="50" y="150"/>
                  </a:cubicBezTo>
                  <a:cubicBezTo>
                    <a:pt x="50" y="149"/>
                    <a:pt x="50" y="149"/>
                    <a:pt x="50" y="149"/>
                  </a:cubicBezTo>
                  <a:close/>
                  <a:moveTo>
                    <a:pt x="52" y="149"/>
                  </a:moveTo>
                  <a:cubicBezTo>
                    <a:pt x="52" y="149"/>
                    <a:pt x="52" y="148"/>
                    <a:pt x="52" y="148"/>
                  </a:cubicBezTo>
                  <a:cubicBezTo>
                    <a:pt x="52" y="148"/>
                    <a:pt x="52" y="148"/>
                    <a:pt x="53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6" y="151"/>
                    <a:pt x="52" y="149"/>
                  </a:cubicBezTo>
                  <a:close/>
                  <a:moveTo>
                    <a:pt x="50" y="25"/>
                  </a:moveTo>
                  <a:cubicBezTo>
                    <a:pt x="50" y="21"/>
                    <a:pt x="51" y="22"/>
                    <a:pt x="51" y="19"/>
                  </a:cubicBezTo>
                  <a:cubicBezTo>
                    <a:pt x="51" y="17"/>
                    <a:pt x="50" y="17"/>
                    <a:pt x="51" y="14"/>
                  </a:cubicBezTo>
                  <a:cubicBezTo>
                    <a:pt x="45" y="9"/>
                    <a:pt x="49" y="6"/>
                    <a:pt x="46" y="0"/>
                  </a:cubicBezTo>
                  <a:cubicBezTo>
                    <a:pt x="46" y="0"/>
                    <a:pt x="45" y="1"/>
                    <a:pt x="45" y="1"/>
                  </a:cubicBezTo>
                  <a:cubicBezTo>
                    <a:pt x="44" y="3"/>
                    <a:pt x="43" y="4"/>
                    <a:pt x="40" y="3"/>
                  </a:cubicBezTo>
                  <a:cubicBezTo>
                    <a:pt x="40" y="5"/>
                    <a:pt x="39" y="6"/>
                    <a:pt x="39" y="8"/>
                  </a:cubicBezTo>
                  <a:cubicBezTo>
                    <a:pt x="38" y="12"/>
                    <a:pt x="40" y="9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3"/>
                    <a:pt x="38" y="15"/>
                  </a:cubicBezTo>
                  <a:cubicBezTo>
                    <a:pt x="38" y="14"/>
                    <a:pt x="39" y="14"/>
                    <a:pt x="37" y="14"/>
                  </a:cubicBezTo>
                  <a:cubicBezTo>
                    <a:pt x="31" y="13"/>
                    <a:pt x="35" y="32"/>
                    <a:pt x="35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9"/>
                    <a:pt x="30" y="41"/>
                    <a:pt x="29" y="44"/>
                  </a:cubicBezTo>
                  <a:cubicBezTo>
                    <a:pt x="26" y="53"/>
                    <a:pt x="30" y="68"/>
                    <a:pt x="31" y="78"/>
                  </a:cubicBezTo>
                  <a:cubicBezTo>
                    <a:pt x="31" y="91"/>
                    <a:pt x="31" y="103"/>
                    <a:pt x="33" y="115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32"/>
                    <a:pt x="37" y="139"/>
                    <a:pt x="36" y="147"/>
                  </a:cubicBezTo>
                  <a:cubicBezTo>
                    <a:pt x="35" y="151"/>
                    <a:pt x="35" y="148"/>
                    <a:pt x="36" y="151"/>
                  </a:cubicBezTo>
                  <a:cubicBezTo>
                    <a:pt x="37" y="154"/>
                    <a:pt x="35" y="167"/>
                    <a:pt x="38" y="179"/>
                  </a:cubicBezTo>
                  <a:cubicBezTo>
                    <a:pt x="42" y="193"/>
                    <a:pt x="42" y="212"/>
                    <a:pt x="45" y="227"/>
                  </a:cubicBezTo>
                  <a:cubicBezTo>
                    <a:pt x="46" y="235"/>
                    <a:pt x="52" y="270"/>
                    <a:pt x="51" y="275"/>
                  </a:cubicBezTo>
                  <a:cubicBezTo>
                    <a:pt x="50" y="288"/>
                    <a:pt x="56" y="301"/>
                    <a:pt x="59" y="313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0" y="320"/>
                    <a:pt x="59" y="317"/>
                    <a:pt x="61" y="320"/>
                  </a:cubicBezTo>
                  <a:cubicBezTo>
                    <a:pt x="63" y="326"/>
                    <a:pt x="63" y="330"/>
                    <a:pt x="67" y="335"/>
                  </a:cubicBezTo>
                  <a:cubicBezTo>
                    <a:pt x="69" y="338"/>
                    <a:pt x="67" y="336"/>
                    <a:pt x="71" y="337"/>
                  </a:cubicBezTo>
                  <a:cubicBezTo>
                    <a:pt x="69" y="343"/>
                    <a:pt x="72" y="346"/>
                    <a:pt x="72" y="354"/>
                  </a:cubicBezTo>
                  <a:cubicBezTo>
                    <a:pt x="67" y="353"/>
                    <a:pt x="70" y="352"/>
                    <a:pt x="68" y="349"/>
                  </a:cubicBezTo>
                  <a:cubicBezTo>
                    <a:pt x="66" y="344"/>
                    <a:pt x="67" y="346"/>
                    <a:pt x="66" y="342"/>
                  </a:cubicBezTo>
                  <a:cubicBezTo>
                    <a:pt x="65" y="340"/>
                    <a:pt x="64" y="339"/>
                    <a:pt x="63" y="338"/>
                  </a:cubicBezTo>
                  <a:cubicBezTo>
                    <a:pt x="62" y="336"/>
                    <a:pt x="62" y="332"/>
                    <a:pt x="61" y="328"/>
                  </a:cubicBezTo>
                  <a:cubicBezTo>
                    <a:pt x="59" y="323"/>
                    <a:pt x="59" y="318"/>
                    <a:pt x="57" y="312"/>
                  </a:cubicBezTo>
                  <a:cubicBezTo>
                    <a:pt x="49" y="290"/>
                    <a:pt x="48" y="247"/>
                    <a:pt x="43" y="230"/>
                  </a:cubicBezTo>
                  <a:cubicBezTo>
                    <a:pt x="39" y="219"/>
                    <a:pt x="38" y="196"/>
                    <a:pt x="34" y="188"/>
                  </a:cubicBezTo>
                  <a:cubicBezTo>
                    <a:pt x="34" y="180"/>
                    <a:pt x="31" y="169"/>
                    <a:pt x="31" y="159"/>
                  </a:cubicBezTo>
                  <a:cubicBezTo>
                    <a:pt x="31" y="152"/>
                    <a:pt x="32" y="135"/>
                    <a:pt x="26" y="133"/>
                  </a:cubicBezTo>
                  <a:cubicBezTo>
                    <a:pt x="26" y="126"/>
                    <a:pt x="24" y="124"/>
                    <a:pt x="25" y="117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4"/>
                    <a:pt x="23" y="113"/>
                    <a:pt x="23" y="113"/>
                  </a:cubicBezTo>
                  <a:cubicBezTo>
                    <a:pt x="23" y="113"/>
                    <a:pt x="23" y="112"/>
                    <a:pt x="23" y="112"/>
                  </a:cubicBezTo>
                  <a:cubicBezTo>
                    <a:pt x="23" y="110"/>
                    <a:pt x="24" y="109"/>
                    <a:pt x="22" y="107"/>
                  </a:cubicBezTo>
                  <a:cubicBezTo>
                    <a:pt x="23" y="106"/>
                    <a:pt x="23" y="105"/>
                    <a:pt x="24" y="103"/>
                  </a:cubicBezTo>
                  <a:cubicBezTo>
                    <a:pt x="24" y="101"/>
                    <a:pt x="24" y="99"/>
                    <a:pt x="23" y="98"/>
                  </a:cubicBezTo>
                  <a:cubicBezTo>
                    <a:pt x="23" y="94"/>
                    <a:pt x="22" y="92"/>
                    <a:pt x="22" y="89"/>
                  </a:cubicBezTo>
                  <a:cubicBezTo>
                    <a:pt x="22" y="85"/>
                    <a:pt x="20" y="83"/>
                    <a:pt x="20" y="80"/>
                  </a:cubicBezTo>
                  <a:cubicBezTo>
                    <a:pt x="19" y="72"/>
                    <a:pt x="17" y="41"/>
                    <a:pt x="16" y="3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29"/>
                    <a:pt x="13" y="2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8" y="23"/>
                    <a:pt x="13" y="24"/>
                    <a:pt x="9" y="2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2"/>
                    <a:pt x="5" y="32"/>
                    <a:pt x="5" y="37"/>
                  </a:cubicBezTo>
                  <a:cubicBezTo>
                    <a:pt x="6" y="48"/>
                    <a:pt x="5" y="69"/>
                    <a:pt x="5" y="74"/>
                  </a:cubicBezTo>
                  <a:cubicBezTo>
                    <a:pt x="5" y="80"/>
                    <a:pt x="3" y="88"/>
                    <a:pt x="5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9"/>
                    <a:pt x="4" y="98"/>
                    <a:pt x="3" y="103"/>
                  </a:cubicBezTo>
                  <a:cubicBezTo>
                    <a:pt x="2" y="109"/>
                    <a:pt x="3" y="106"/>
                    <a:pt x="4" y="111"/>
                  </a:cubicBezTo>
                  <a:cubicBezTo>
                    <a:pt x="5" y="116"/>
                    <a:pt x="3" y="125"/>
                    <a:pt x="5" y="128"/>
                  </a:cubicBezTo>
                  <a:cubicBezTo>
                    <a:pt x="5" y="128"/>
                    <a:pt x="3" y="129"/>
                    <a:pt x="1" y="130"/>
                  </a:cubicBezTo>
                  <a:cubicBezTo>
                    <a:pt x="3" y="134"/>
                    <a:pt x="1" y="130"/>
                    <a:pt x="3" y="133"/>
                  </a:cubicBezTo>
                  <a:cubicBezTo>
                    <a:pt x="3" y="140"/>
                    <a:pt x="5" y="139"/>
                    <a:pt x="3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6"/>
                    <a:pt x="4" y="146"/>
                  </a:cubicBezTo>
                  <a:cubicBezTo>
                    <a:pt x="5" y="146"/>
                    <a:pt x="5" y="146"/>
                    <a:pt x="6" y="146"/>
                  </a:cubicBezTo>
                  <a:cubicBezTo>
                    <a:pt x="3" y="149"/>
                    <a:pt x="5" y="146"/>
                    <a:pt x="3" y="150"/>
                  </a:cubicBezTo>
                  <a:cubicBezTo>
                    <a:pt x="2" y="153"/>
                    <a:pt x="3" y="152"/>
                    <a:pt x="0" y="154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60"/>
                    <a:pt x="5" y="16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6" y="171"/>
                    <a:pt x="4" y="174"/>
                    <a:pt x="5" y="178"/>
                  </a:cubicBezTo>
                  <a:cubicBezTo>
                    <a:pt x="6" y="180"/>
                    <a:pt x="6" y="179"/>
                    <a:pt x="6" y="180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4" y="186"/>
                    <a:pt x="3" y="185"/>
                    <a:pt x="2" y="187"/>
                  </a:cubicBezTo>
                  <a:cubicBezTo>
                    <a:pt x="1" y="190"/>
                    <a:pt x="2" y="188"/>
                    <a:pt x="3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" y="197"/>
                    <a:pt x="0" y="209"/>
                    <a:pt x="2" y="212"/>
                  </a:cubicBezTo>
                  <a:cubicBezTo>
                    <a:pt x="4" y="216"/>
                    <a:pt x="1" y="218"/>
                    <a:pt x="3" y="227"/>
                  </a:cubicBezTo>
                  <a:cubicBezTo>
                    <a:pt x="3" y="227"/>
                    <a:pt x="3" y="228"/>
                    <a:pt x="3" y="228"/>
                  </a:cubicBezTo>
                  <a:cubicBezTo>
                    <a:pt x="5" y="245"/>
                    <a:pt x="5" y="245"/>
                    <a:pt x="5" y="245"/>
                  </a:cubicBezTo>
                  <a:cubicBezTo>
                    <a:pt x="4" y="250"/>
                    <a:pt x="5" y="250"/>
                    <a:pt x="5" y="255"/>
                  </a:cubicBezTo>
                  <a:cubicBezTo>
                    <a:pt x="9" y="257"/>
                    <a:pt x="11" y="265"/>
                    <a:pt x="10" y="269"/>
                  </a:cubicBezTo>
                  <a:cubicBezTo>
                    <a:pt x="12" y="272"/>
                    <a:pt x="13" y="274"/>
                    <a:pt x="14" y="278"/>
                  </a:cubicBezTo>
                  <a:cubicBezTo>
                    <a:pt x="16" y="283"/>
                    <a:pt x="15" y="284"/>
                    <a:pt x="19" y="286"/>
                  </a:cubicBezTo>
                  <a:cubicBezTo>
                    <a:pt x="19" y="288"/>
                    <a:pt x="19" y="288"/>
                    <a:pt x="20" y="290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1" y="294"/>
                    <a:pt x="23" y="296"/>
                    <a:pt x="24" y="299"/>
                  </a:cubicBezTo>
                  <a:cubicBezTo>
                    <a:pt x="30" y="307"/>
                    <a:pt x="30" y="307"/>
                    <a:pt x="30" y="307"/>
                  </a:cubicBezTo>
                  <a:cubicBezTo>
                    <a:pt x="33" y="310"/>
                    <a:pt x="27" y="305"/>
                    <a:pt x="31" y="308"/>
                  </a:cubicBezTo>
                  <a:cubicBezTo>
                    <a:pt x="37" y="317"/>
                    <a:pt x="37" y="317"/>
                    <a:pt x="37" y="317"/>
                  </a:cubicBezTo>
                  <a:cubicBezTo>
                    <a:pt x="37" y="317"/>
                    <a:pt x="37" y="317"/>
                    <a:pt x="37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44" y="326"/>
                    <a:pt x="44" y="326"/>
                    <a:pt x="44" y="326"/>
                  </a:cubicBezTo>
                  <a:cubicBezTo>
                    <a:pt x="45" y="328"/>
                    <a:pt x="45" y="327"/>
                    <a:pt x="47" y="328"/>
                  </a:cubicBezTo>
                  <a:cubicBezTo>
                    <a:pt x="46" y="325"/>
                    <a:pt x="44" y="323"/>
                    <a:pt x="46" y="319"/>
                  </a:cubicBezTo>
                  <a:cubicBezTo>
                    <a:pt x="41" y="316"/>
                    <a:pt x="43" y="316"/>
                    <a:pt x="41" y="310"/>
                  </a:cubicBezTo>
                  <a:cubicBezTo>
                    <a:pt x="39" y="304"/>
                    <a:pt x="39" y="308"/>
                    <a:pt x="39" y="298"/>
                  </a:cubicBezTo>
                  <a:cubicBezTo>
                    <a:pt x="37" y="297"/>
                    <a:pt x="35" y="295"/>
                    <a:pt x="35" y="293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8" y="271"/>
                    <a:pt x="27" y="277"/>
                    <a:pt x="26" y="267"/>
                  </a:cubicBezTo>
                  <a:cubicBezTo>
                    <a:pt x="25" y="266"/>
                    <a:pt x="23" y="265"/>
                    <a:pt x="23" y="265"/>
                  </a:cubicBezTo>
                  <a:cubicBezTo>
                    <a:pt x="23" y="264"/>
                    <a:pt x="23" y="263"/>
                    <a:pt x="23" y="263"/>
                  </a:cubicBezTo>
                  <a:cubicBezTo>
                    <a:pt x="21" y="256"/>
                    <a:pt x="18" y="254"/>
                    <a:pt x="22" y="247"/>
                  </a:cubicBezTo>
                  <a:cubicBezTo>
                    <a:pt x="26" y="250"/>
                    <a:pt x="22" y="247"/>
                    <a:pt x="24" y="252"/>
                  </a:cubicBezTo>
                  <a:cubicBezTo>
                    <a:pt x="25" y="254"/>
                    <a:pt x="25" y="254"/>
                    <a:pt x="26" y="257"/>
                  </a:cubicBezTo>
                  <a:cubicBezTo>
                    <a:pt x="28" y="261"/>
                    <a:pt x="28" y="263"/>
                    <a:pt x="31" y="266"/>
                  </a:cubicBezTo>
                  <a:cubicBezTo>
                    <a:pt x="30" y="271"/>
                    <a:pt x="36" y="282"/>
                    <a:pt x="36" y="290"/>
                  </a:cubicBezTo>
                  <a:cubicBezTo>
                    <a:pt x="40" y="290"/>
                    <a:pt x="40" y="290"/>
                    <a:pt x="40" y="290"/>
                  </a:cubicBezTo>
                  <a:cubicBezTo>
                    <a:pt x="40" y="296"/>
                    <a:pt x="39" y="293"/>
                    <a:pt x="41" y="297"/>
                  </a:cubicBezTo>
                  <a:cubicBezTo>
                    <a:pt x="43" y="300"/>
                    <a:pt x="44" y="298"/>
                    <a:pt x="45" y="303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50" y="323"/>
                    <a:pt x="51" y="327"/>
                    <a:pt x="51" y="338"/>
                  </a:cubicBezTo>
                  <a:cubicBezTo>
                    <a:pt x="53" y="339"/>
                    <a:pt x="52" y="339"/>
                    <a:pt x="55" y="339"/>
                  </a:cubicBezTo>
                  <a:cubicBezTo>
                    <a:pt x="56" y="346"/>
                    <a:pt x="60" y="356"/>
                    <a:pt x="63" y="362"/>
                  </a:cubicBezTo>
                  <a:cubicBezTo>
                    <a:pt x="65" y="366"/>
                    <a:pt x="65" y="366"/>
                    <a:pt x="65" y="366"/>
                  </a:cubicBezTo>
                  <a:cubicBezTo>
                    <a:pt x="66" y="368"/>
                    <a:pt x="68" y="370"/>
                    <a:pt x="70" y="371"/>
                  </a:cubicBezTo>
                  <a:cubicBezTo>
                    <a:pt x="69" y="362"/>
                    <a:pt x="67" y="363"/>
                    <a:pt x="67" y="356"/>
                  </a:cubicBezTo>
                  <a:cubicBezTo>
                    <a:pt x="69" y="356"/>
                    <a:pt x="70" y="357"/>
                    <a:pt x="71" y="358"/>
                  </a:cubicBezTo>
                  <a:cubicBezTo>
                    <a:pt x="76" y="360"/>
                    <a:pt x="75" y="366"/>
                    <a:pt x="76" y="370"/>
                  </a:cubicBezTo>
                  <a:cubicBezTo>
                    <a:pt x="84" y="396"/>
                    <a:pt x="84" y="396"/>
                    <a:pt x="84" y="396"/>
                  </a:cubicBezTo>
                  <a:cubicBezTo>
                    <a:pt x="87" y="397"/>
                    <a:pt x="87" y="397"/>
                    <a:pt x="87" y="397"/>
                  </a:cubicBezTo>
                  <a:cubicBezTo>
                    <a:pt x="88" y="383"/>
                    <a:pt x="86" y="386"/>
                    <a:pt x="85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82"/>
                    <a:pt x="92" y="385"/>
                    <a:pt x="95" y="387"/>
                  </a:cubicBezTo>
                  <a:cubicBezTo>
                    <a:pt x="96" y="386"/>
                    <a:pt x="96" y="389"/>
                    <a:pt x="95" y="381"/>
                  </a:cubicBezTo>
                  <a:cubicBezTo>
                    <a:pt x="94" y="377"/>
                    <a:pt x="94" y="378"/>
                    <a:pt x="96" y="375"/>
                  </a:cubicBezTo>
                  <a:cubicBezTo>
                    <a:pt x="98" y="375"/>
                    <a:pt x="96" y="375"/>
                    <a:pt x="97" y="376"/>
                  </a:cubicBezTo>
                  <a:cubicBezTo>
                    <a:pt x="98" y="376"/>
                    <a:pt x="98" y="377"/>
                    <a:pt x="98" y="377"/>
                  </a:cubicBezTo>
                  <a:cubicBezTo>
                    <a:pt x="99" y="378"/>
                    <a:pt x="100" y="378"/>
                    <a:pt x="101" y="379"/>
                  </a:cubicBezTo>
                  <a:cubicBezTo>
                    <a:pt x="100" y="372"/>
                    <a:pt x="100" y="372"/>
                    <a:pt x="100" y="372"/>
                  </a:cubicBezTo>
                  <a:cubicBezTo>
                    <a:pt x="99" y="369"/>
                    <a:pt x="99" y="370"/>
                    <a:pt x="98" y="367"/>
                  </a:cubicBezTo>
                  <a:cubicBezTo>
                    <a:pt x="98" y="363"/>
                    <a:pt x="98" y="364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3" y="366"/>
                    <a:pt x="99" y="361"/>
                    <a:pt x="101" y="364"/>
                  </a:cubicBezTo>
                  <a:cubicBezTo>
                    <a:pt x="102" y="365"/>
                    <a:pt x="101" y="364"/>
                    <a:pt x="103" y="364"/>
                  </a:cubicBezTo>
                  <a:cubicBezTo>
                    <a:pt x="103" y="362"/>
                    <a:pt x="102" y="360"/>
                    <a:pt x="102" y="358"/>
                  </a:cubicBezTo>
                  <a:cubicBezTo>
                    <a:pt x="101" y="355"/>
                    <a:pt x="101" y="356"/>
                    <a:pt x="100" y="354"/>
                  </a:cubicBezTo>
                  <a:cubicBezTo>
                    <a:pt x="100" y="352"/>
                    <a:pt x="100" y="349"/>
                    <a:pt x="100" y="348"/>
                  </a:cubicBezTo>
                  <a:cubicBezTo>
                    <a:pt x="100" y="346"/>
                    <a:pt x="100" y="347"/>
                    <a:pt x="99" y="346"/>
                  </a:cubicBezTo>
                  <a:cubicBezTo>
                    <a:pt x="98" y="343"/>
                    <a:pt x="99" y="337"/>
                    <a:pt x="98" y="333"/>
                  </a:cubicBezTo>
                  <a:cubicBezTo>
                    <a:pt x="98" y="324"/>
                    <a:pt x="98" y="324"/>
                    <a:pt x="98" y="324"/>
                  </a:cubicBezTo>
                  <a:cubicBezTo>
                    <a:pt x="99" y="328"/>
                    <a:pt x="100" y="332"/>
                    <a:pt x="100" y="336"/>
                  </a:cubicBezTo>
                  <a:cubicBezTo>
                    <a:pt x="102" y="344"/>
                    <a:pt x="104" y="368"/>
                    <a:pt x="109" y="375"/>
                  </a:cubicBezTo>
                  <a:cubicBezTo>
                    <a:pt x="113" y="364"/>
                    <a:pt x="109" y="352"/>
                    <a:pt x="108" y="340"/>
                  </a:cubicBezTo>
                  <a:cubicBezTo>
                    <a:pt x="107" y="336"/>
                    <a:pt x="107" y="332"/>
                    <a:pt x="107" y="329"/>
                  </a:cubicBezTo>
                  <a:cubicBezTo>
                    <a:pt x="103" y="309"/>
                    <a:pt x="103" y="309"/>
                    <a:pt x="103" y="309"/>
                  </a:cubicBezTo>
                  <a:cubicBezTo>
                    <a:pt x="102" y="305"/>
                    <a:pt x="103" y="305"/>
                    <a:pt x="103" y="303"/>
                  </a:cubicBezTo>
                  <a:cubicBezTo>
                    <a:pt x="102" y="299"/>
                    <a:pt x="101" y="295"/>
                    <a:pt x="102" y="290"/>
                  </a:cubicBezTo>
                  <a:cubicBezTo>
                    <a:pt x="102" y="289"/>
                    <a:pt x="103" y="289"/>
                    <a:pt x="103" y="288"/>
                  </a:cubicBezTo>
                  <a:cubicBezTo>
                    <a:pt x="105" y="293"/>
                    <a:pt x="103" y="293"/>
                    <a:pt x="104" y="296"/>
                  </a:cubicBezTo>
                  <a:cubicBezTo>
                    <a:pt x="104" y="298"/>
                    <a:pt x="106" y="299"/>
                    <a:pt x="107" y="303"/>
                  </a:cubicBezTo>
                  <a:cubicBezTo>
                    <a:pt x="107" y="305"/>
                    <a:pt x="107" y="305"/>
                    <a:pt x="108" y="307"/>
                  </a:cubicBezTo>
                  <a:cubicBezTo>
                    <a:pt x="108" y="307"/>
                    <a:pt x="108" y="307"/>
                    <a:pt x="108" y="308"/>
                  </a:cubicBezTo>
                  <a:cubicBezTo>
                    <a:pt x="108" y="308"/>
                    <a:pt x="108" y="308"/>
                    <a:pt x="108" y="308"/>
                  </a:cubicBezTo>
                  <a:cubicBezTo>
                    <a:pt x="109" y="309"/>
                    <a:pt x="109" y="309"/>
                    <a:pt x="109" y="309"/>
                  </a:cubicBezTo>
                  <a:cubicBezTo>
                    <a:pt x="111" y="313"/>
                    <a:pt x="110" y="310"/>
                    <a:pt x="111" y="316"/>
                  </a:cubicBezTo>
                  <a:cubicBezTo>
                    <a:pt x="111" y="321"/>
                    <a:pt x="112" y="327"/>
                    <a:pt x="112" y="333"/>
                  </a:cubicBezTo>
                  <a:cubicBezTo>
                    <a:pt x="112" y="347"/>
                    <a:pt x="119" y="377"/>
                    <a:pt x="120" y="398"/>
                  </a:cubicBezTo>
                  <a:cubicBezTo>
                    <a:pt x="120" y="401"/>
                    <a:pt x="120" y="412"/>
                    <a:pt x="120" y="414"/>
                  </a:cubicBezTo>
                  <a:cubicBezTo>
                    <a:pt x="123" y="413"/>
                    <a:pt x="122" y="413"/>
                    <a:pt x="123" y="409"/>
                  </a:cubicBezTo>
                  <a:cubicBezTo>
                    <a:pt x="124" y="407"/>
                    <a:pt x="124" y="406"/>
                    <a:pt x="124" y="403"/>
                  </a:cubicBezTo>
                  <a:cubicBezTo>
                    <a:pt x="125" y="396"/>
                    <a:pt x="124" y="398"/>
                    <a:pt x="124" y="390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87"/>
                    <a:pt x="127" y="385"/>
                    <a:pt x="127" y="384"/>
                  </a:cubicBezTo>
                  <a:cubicBezTo>
                    <a:pt x="129" y="379"/>
                    <a:pt x="127" y="373"/>
                    <a:pt x="127" y="368"/>
                  </a:cubicBezTo>
                  <a:cubicBezTo>
                    <a:pt x="127" y="364"/>
                    <a:pt x="128" y="367"/>
                    <a:pt x="125" y="364"/>
                  </a:cubicBezTo>
                  <a:cubicBezTo>
                    <a:pt x="125" y="360"/>
                    <a:pt x="123" y="353"/>
                    <a:pt x="124" y="349"/>
                  </a:cubicBezTo>
                  <a:cubicBezTo>
                    <a:pt x="129" y="351"/>
                    <a:pt x="126" y="354"/>
                    <a:pt x="127" y="358"/>
                  </a:cubicBezTo>
                  <a:cubicBezTo>
                    <a:pt x="129" y="357"/>
                    <a:pt x="130" y="356"/>
                    <a:pt x="132" y="354"/>
                  </a:cubicBezTo>
                  <a:cubicBezTo>
                    <a:pt x="132" y="352"/>
                    <a:pt x="132" y="353"/>
                    <a:pt x="131" y="352"/>
                  </a:cubicBezTo>
                  <a:cubicBezTo>
                    <a:pt x="129" y="350"/>
                    <a:pt x="129" y="350"/>
                    <a:pt x="129" y="350"/>
                  </a:cubicBezTo>
                  <a:cubicBezTo>
                    <a:pt x="131" y="348"/>
                    <a:pt x="131" y="347"/>
                    <a:pt x="133" y="345"/>
                  </a:cubicBezTo>
                  <a:cubicBezTo>
                    <a:pt x="130" y="343"/>
                    <a:pt x="132" y="342"/>
                    <a:pt x="128" y="339"/>
                  </a:cubicBezTo>
                  <a:cubicBezTo>
                    <a:pt x="128" y="337"/>
                    <a:pt x="128" y="339"/>
                    <a:pt x="128" y="337"/>
                  </a:cubicBezTo>
                  <a:cubicBezTo>
                    <a:pt x="130" y="336"/>
                    <a:pt x="130" y="336"/>
                    <a:pt x="130" y="336"/>
                  </a:cubicBezTo>
                  <a:cubicBezTo>
                    <a:pt x="129" y="335"/>
                    <a:pt x="128" y="334"/>
                    <a:pt x="127" y="333"/>
                  </a:cubicBezTo>
                  <a:cubicBezTo>
                    <a:pt x="128" y="330"/>
                    <a:pt x="127" y="314"/>
                    <a:pt x="125" y="309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0" y="310"/>
                    <a:pt x="129" y="308"/>
                    <a:pt x="127" y="311"/>
                  </a:cubicBezTo>
                  <a:cubicBezTo>
                    <a:pt x="129" y="313"/>
                    <a:pt x="130" y="312"/>
                    <a:pt x="132" y="311"/>
                  </a:cubicBezTo>
                  <a:cubicBezTo>
                    <a:pt x="132" y="313"/>
                    <a:pt x="132" y="313"/>
                    <a:pt x="133" y="314"/>
                  </a:cubicBezTo>
                  <a:cubicBezTo>
                    <a:pt x="135" y="316"/>
                    <a:pt x="134" y="317"/>
                    <a:pt x="138" y="319"/>
                  </a:cubicBezTo>
                  <a:cubicBezTo>
                    <a:pt x="137" y="312"/>
                    <a:pt x="138" y="309"/>
                    <a:pt x="137" y="306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4" y="295"/>
                    <a:pt x="136" y="297"/>
                    <a:pt x="135" y="293"/>
                  </a:cubicBezTo>
                  <a:cubicBezTo>
                    <a:pt x="134" y="289"/>
                    <a:pt x="135" y="291"/>
                    <a:pt x="134" y="290"/>
                  </a:cubicBezTo>
                  <a:cubicBezTo>
                    <a:pt x="134" y="290"/>
                    <a:pt x="134" y="290"/>
                    <a:pt x="135" y="290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4" y="282"/>
                    <a:pt x="135" y="287"/>
                    <a:pt x="134" y="283"/>
                  </a:cubicBezTo>
                  <a:cubicBezTo>
                    <a:pt x="134" y="282"/>
                    <a:pt x="134" y="281"/>
                    <a:pt x="134" y="280"/>
                  </a:cubicBezTo>
                  <a:cubicBezTo>
                    <a:pt x="132" y="281"/>
                    <a:pt x="133" y="280"/>
                    <a:pt x="131" y="281"/>
                  </a:cubicBezTo>
                  <a:cubicBezTo>
                    <a:pt x="131" y="276"/>
                    <a:pt x="132" y="275"/>
                    <a:pt x="131" y="272"/>
                  </a:cubicBezTo>
                  <a:cubicBezTo>
                    <a:pt x="133" y="270"/>
                    <a:pt x="133" y="270"/>
                    <a:pt x="133" y="270"/>
                  </a:cubicBezTo>
                  <a:cubicBezTo>
                    <a:pt x="130" y="262"/>
                    <a:pt x="133" y="256"/>
                    <a:pt x="129" y="250"/>
                  </a:cubicBezTo>
                  <a:cubicBezTo>
                    <a:pt x="126" y="251"/>
                    <a:pt x="126" y="251"/>
                    <a:pt x="126" y="251"/>
                  </a:cubicBezTo>
                  <a:cubicBezTo>
                    <a:pt x="126" y="254"/>
                    <a:pt x="126" y="256"/>
                    <a:pt x="127" y="257"/>
                  </a:cubicBezTo>
                  <a:cubicBezTo>
                    <a:pt x="129" y="262"/>
                    <a:pt x="128" y="256"/>
                    <a:pt x="129" y="262"/>
                  </a:cubicBezTo>
                  <a:cubicBezTo>
                    <a:pt x="126" y="262"/>
                    <a:pt x="126" y="262"/>
                    <a:pt x="126" y="262"/>
                  </a:cubicBezTo>
                  <a:cubicBezTo>
                    <a:pt x="125" y="261"/>
                    <a:pt x="126" y="263"/>
                    <a:pt x="125" y="260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1" y="244"/>
                    <a:pt x="118" y="238"/>
                    <a:pt x="118" y="234"/>
                  </a:cubicBezTo>
                  <a:cubicBezTo>
                    <a:pt x="117" y="228"/>
                    <a:pt x="117" y="232"/>
                    <a:pt x="111" y="231"/>
                  </a:cubicBezTo>
                  <a:cubicBezTo>
                    <a:pt x="111" y="234"/>
                    <a:pt x="112" y="235"/>
                    <a:pt x="112" y="237"/>
                  </a:cubicBezTo>
                  <a:cubicBezTo>
                    <a:pt x="112" y="240"/>
                    <a:pt x="111" y="242"/>
                    <a:pt x="113" y="245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5" y="250"/>
                    <a:pt x="115" y="250"/>
                    <a:pt x="115" y="252"/>
                  </a:cubicBezTo>
                  <a:cubicBezTo>
                    <a:pt x="115" y="252"/>
                    <a:pt x="115" y="253"/>
                    <a:pt x="115" y="253"/>
                  </a:cubicBezTo>
                  <a:cubicBezTo>
                    <a:pt x="115" y="253"/>
                    <a:pt x="116" y="253"/>
                    <a:pt x="116" y="253"/>
                  </a:cubicBezTo>
                  <a:cubicBezTo>
                    <a:pt x="117" y="263"/>
                    <a:pt x="117" y="263"/>
                    <a:pt x="117" y="263"/>
                  </a:cubicBezTo>
                  <a:cubicBezTo>
                    <a:pt x="115" y="264"/>
                    <a:pt x="117" y="264"/>
                    <a:pt x="116" y="264"/>
                  </a:cubicBezTo>
                  <a:cubicBezTo>
                    <a:pt x="118" y="271"/>
                    <a:pt x="118" y="271"/>
                    <a:pt x="118" y="271"/>
                  </a:cubicBezTo>
                  <a:cubicBezTo>
                    <a:pt x="118" y="273"/>
                    <a:pt x="116" y="273"/>
                    <a:pt x="117" y="275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3"/>
                    <a:pt x="119" y="282"/>
                    <a:pt x="120" y="284"/>
                  </a:cubicBezTo>
                  <a:cubicBezTo>
                    <a:pt x="120" y="288"/>
                    <a:pt x="120" y="294"/>
                    <a:pt x="119" y="296"/>
                  </a:cubicBezTo>
                  <a:cubicBezTo>
                    <a:pt x="113" y="294"/>
                    <a:pt x="117" y="296"/>
                    <a:pt x="115" y="290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3" y="281"/>
                    <a:pt x="112" y="281"/>
                    <a:pt x="111" y="279"/>
                  </a:cubicBezTo>
                  <a:cubicBezTo>
                    <a:pt x="113" y="275"/>
                    <a:pt x="112" y="270"/>
                    <a:pt x="111" y="265"/>
                  </a:cubicBezTo>
                  <a:cubicBezTo>
                    <a:pt x="111" y="261"/>
                    <a:pt x="109" y="256"/>
                    <a:pt x="110" y="25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42"/>
                    <a:pt x="105" y="243"/>
                    <a:pt x="107" y="236"/>
                  </a:cubicBezTo>
                  <a:cubicBezTo>
                    <a:pt x="104" y="235"/>
                    <a:pt x="104" y="235"/>
                    <a:pt x="104" y="235"/>
                  </a:cubicBezTo>
                  <a:cubicBezTo>
                    <a:pt x="104" y="229"/>
                    <a:pt x="103" y="228"/>
                    <a:pt x="103" y="222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3"/>
                    <a:pt x="99" y="214"/>
                    <a:pt x="101" y="213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7" y="197"/>
                    <a:pt x="99" y="194"/>
                    <a:pt x="94" y="191"/>
                  </a:cubicBezTo>
                  <a:cubicBezTo>
                    <a:pt x="94" y="183"/>
                    <a:pt x="93" y="185"/>
                    <a:pt x="92" y="181"/>
                  </a:cubicBezTo>
                  <a:cubicBezTo>
                    <a:pt x="92" y="177"/>
                    <a:pt x="92" y="174"/>
                    <a:pt x="91" y="171"/>
                  </a:cubicBezTo>
                  <a:cubicBezTo>
                    <a:pt x="90" y="167"/>
                    <a:pt x="90" y="171"/>
                    <a:pt x="89" y="167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1"/>
                    <a:pt x="78" y="120"/>
                    <a:pt x="75" y="118"/>
                  </a:cubicBezTo>
                  <a:cubicBezTo>
                    <a:pt x="75" y="114"/>
                    <a:pt x="75" y="110"/>
                    <a:pt x="73" y="106"/>
                  </a:cubicBezTo>
                  <a:cubicBezTo>
                    <a:pt x="72" y="105"/>
                    <a:pt x="71" y="105"/>
                    <a:pt x="71" y="102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3"/>
                    <a:pt x="66" y="83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2"/>
                    <a:pt x="62" y="55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8" y="45"/>
                    <a:pt x="58" y="43"/>
                    <a:pt x="54" y="45"/>
                  </a:cubicBezTo>
                  <a:cubicBezTo>
                    <a:pt x="55" y="42"/>
                    <a:pt x="56" y="41"/>
                    <a:pt x="55" y="38"/>
                  </a:cubicBezTo>
                  <a:cubicBezTo>
                    <a:pt x="55" y="31"/>
                    <a:pt x="52" y="37"/>
                    <a:pt x="55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3"/>
                    <a:pt x="55" y="25"/>
                    <a:pt x="54" y="22"/>
                  </a:cubicBezTo>
                  <a:cubicBezTo>
                    <a:pt x="50" y="24"/>
                    <a:pt x="54" y="22"/>
                    <a:pt x="51" y="24"/>
                  </a:cubicBezTo>
                  <a:lnTo>
                    <a:pt x="5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7" name="Freeform 22"/>
            <p:cNvSpPr>
              <a:spLocks noEditPoints="1"/>
            </p:cNvSpPr>
            <p:nvPr/>
          </p:nvSpPr>
          <p:spPr bwMode="auto">
            <a:xfrm>
              <a:off x="1396" y="2652"/>
              <a:ext cx="185" cy="531"/>
            </a:xfrm>
            <a:custGeom>
              <a:avLst/>
              <a:gdLst>
                <a:gd name="T0" fmla="*/ 29 w 144"/>
                <a:gd name="T1" fmla="*/ 288 h 413"/>
                <a:gd name="T2" fmla="*/ 31 w 144"/>
                <a:gd name="T3" fmla="*/ 290 h 413"/>
                <a:gd name="T4" fmla="*/ 62 w 144"/>
                <a:gd name="T5" fmla="*/ 161 h 413"/>
                <a:gd name="T6" fmla="*/ 68 w 144"/>
                <a:gd name="T7" fmla="*/ 143 h 413"/>
                <a:gd name="T8" fmla="*/ 129 w 144"/>
                <a:gd name="T9" fmla="*/ 118 h 413"/>
                <a:gd name="T10" fmla="*/ 85 w 144"/>
                <a:gd name="T11" fmla="*/ 118 h 413"/>
                <a:gd name="T12" fmla="*/ 98 w 144"/>
                <a:gd name="T13" fmla="*/ 89 h 413"/>
                <a:gd name="T14" fmla="*/ 100 w 144"/>
                <a:gd name="T15" fmla="*/ 80 h 413"/>
                <a:gd name="T16" fmla="*/ 93 w 144"/>
                <a:gd name="T17" fmla="*/ 5 h 413"/>
                <a:gd name="T18" fmla="*/ 79 w 144"/>
                <a:gd name="T19" fmla="*/ 20 h 413"/>
                <a:gd name="T20" fmla="*/ 61 w 144"/>
                <a:gd name="T21" fmla="*/ 66 h 413"/>
                <a:gd name="T22" fmla="*/ 56 w 144"/>
                <a:gd name="T23" fmla="*/ 78 h 413"/>
                <a:gd name="T24" fmla="*/ 42 w 144"/>
                <a:gd name="T25" fmla="*/ 119 h 413"/>
                <a:gd name="T26" fmla="*/ 31 w 144"/>
                <a:gd name="T27" fmla="*/ 157 h 413"/>
                <a:gd name="T28" fmla="*/ 22 w 144"/>
                <a:gd name="T29" fmla="*/ 184 h 413"/>
                <a:gd name="T30" fmla="*/ 16 w 144"/>
                <a:gd name="T31" fmla="*/ 223 h 413"/>
                <a:gd name="T32" fmla="*/ 9 w 144"/>
                <a:gd name="T33" fmla="*/ 280 h 413"/>
                <a:gd name="T34" fmla="*/ 4 w 144"/>
                <a:gd name="T35" fmla="*/ 303 h 413"/>
                <a:gd name="T36" fmla="*/ 2 w 144"/>
                <a:gd name="T37" fmla="*/ 321 h 413"/>
                <a:gd name="T38" fmla="*/ 6 w 144"/>
                <a:gd name="T39" fmla="*/ 376 h 413"/>
                <a:gd name="T40" fmla="*/ 12 w 144"/>
                <a:gd name="T41" fmla="*/ 398 h 413"/>
                <a:gd name="T42" fmla="*/ 26 w 144"/>
                <a:gd name="T43" fmla="*/ 320 h 413"/>
                <a:gd name="T44" fmla="*/ 40 w 144"/>
                <a:gd name="T45" fmla="*/ 376 h 413"/>
                <a:gd name="T46" fmla="*/ 46 w 144"/>
                <a:gd name="T47" fmla="*/ 391 h 413"/>
                <a:gd name="T48" fmla="*/ 62 w 144"/>
                <a:gd name="T49" fmla="*/ 333 h 413"/>
                <a:gd name="T50" fmla="*/ 74 w 144"/>
                <a:gd name="T51" fmla="*/ 315 h 413"/>
                <a:gd name="T52" fmla="*/ 84 w 144"/>
                <a:gd name="T53" fmla="*/ 305 h 413"/>
                <a:gd name="T54" fmla="*/ 97 w 144"/>
                <a:gd name="T55" fmla="*/ 255 h 413"/>
                <a:gd name="T56" fmla="*/ 98 w 144"/>
                <a:gd name="T57" fmla="*/ 253 h 413"/>
                <a:gd name="T58" fmla="*/ 112 w 144"/>
                <a:gd name="T59" fmla="*/ 212 h 413"/>
                <a:gd name="T60" fmla="*/ 120 w 144"/>
                <a:gd name="T61" fmla="*/ 168 h 413"/>
                <a:gd name="T62" fmla="*/ 130 w 144"/>
                <a:gd name="T63" fmla="*/ 140 h 413"/>
                <a:gd name="T64" fmla="*/ 142 w 144"/>
                <a:gd name="T65" fmla="*/ 81 h 413"/>
                <a:gd name="T66" fmla="*/ 139 w 144"/>
                <a:gd name="T67" fmla="*/ 26 h 413"/>
                <a:gd name="T68" fmla="*/ 126 w 144"/>
                <a:gd name="T69" fmla="*/ 107 h 413"/>
                <a:gd name="T70" fmla="*/ 112 w 144"/>
                <a:gd name="T71" fmla="*/ 191 h 413"/>
                <a:gd name="T72" fmla="*/ 108 w 144"/>
                <a:gd name="T73" fmla="*/ 197 h 413"/>
                <a:gd name="T74" fmla="*/ 133 w 144"/>
                <a:gd name="T75" fmla="*/ 25 h 413"/>
                <a:gd name="T76" fmla="*/ 114 w 144"/>
                <a:gd name="T77" fmla="*/ 81 h 413"/>
                <a:gd name="T78" fmla="*/ 110 w 144"/>
                <a:gd name="T79" fmla="*/ 138 h 413"/>
                <a:gd name="T80" fmla="*/ 85 w 144"/>
                <a:gd name="T81" fmla="*/ 266 h 413"/>
                <a:gd name="T82" fmla="*/ 77 w 144"/>
                <a:gd name="T83" fmla="*/ 277 h 413"/>
                <a:gd name="T84" fmla="*/ 83 w 144"/>
                <a:gd name="T85" fmla="*/ 249 h 413"/>
                <a:gd name="T86" fmla="*/ 91 w 144"/>
                <a:gd name="T87" fmla="*/ 206 h 413"/>
                <a:gd name="T88" fmla="*/ 107 w 144"/>
                <a:gd name="T89" fmla="*/ 117 h 413"/>
                <a:gd name="T90" fmla="*/ 101 w 144"/>
                <a:gd name="T91" fmla="*/ 109 h 413"/>
                <a:gd name="T92" fmla="*/ 108 w 144"/>
                <a:gd name="T93" fmla="*/ 76 h 413"/>
                <a:gd name="T94" fmla="*/ 111 w 144"/>
                <a:gd name="T95" fmla="*/ 47 h 413"/>
                <a:gd name="T96" fmla="*/ 112 w 144"/>
                <a:gd name="T97" fmla="*/ 11 h 413"/>
                <a:gd name="T98" fmla="*/ 96 w 144"/>
                <a:gd name="T99" fmla="*/ 50 h 413"/>
                <a:gd name="T100" fmla="*/ 96 w 144"/>
                <a:gd name="T101" fmla="*/ 40 h 413"/>
                <a:gd name="T102" fmla="*/ 102 w 144"/>
                <a:gd name="T103" fmla="*/ 17 h 413"/>
                <a:gd name="T104" fmla="*/ 93 w 144"/>
                <a:gd name="T105" fmla="*/ 1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" h="413">
                  <a:moveTo>
                    <a:pt x="77" y="287"/>
                  </a:moveTo>
                  <a:cubicBezTo>
                    <a:pt x="77" y="292"/>
                    <a:pt x="77" y="292"/>
                    <a:pt x="77" y="292"/>
                  </a:cubicBezTo>
                  <a:cubicBezTo>
                    <a:pt x="75" y="291"/>
                    <a:pt x="74" y="295"/>
                    <a:pt x="75" y="290"/>
                  </a:cubicBezTo>
                  <a:cubicBezTo>
                    <a:pt x="76" y="288"/>
                    <a:pt x="77" y="287"/>
                    <a:pt x="77" y="287"/>
                  </a:cubicBezTo>
                  <a:close/>
                  <a:moveTo>
                    <a:pt x="31" y="291"/>
                  </a:moveTo>
                  <a:cubicBezTo>
                    <a:pt x="29" y="289"/>
                    <a:pt x="30" y="294"/>
                    <a:pt x="29" y="288"/>
                  </a:cubicBezTo>
                  <a:cubicBezTo>
                    <a:pt x="29" y="287"/>
                    <a:pt x="29" y="285"/>
                    <a:pt x="29" y="283"/>
                  </a:cubicBezTo>
                  <a:cubicBezTo>
                    <a:pt x="29" y="278"/>
                    <a:pt x="31" y="277"/>
                    <a:pt x="32" y="274"/>
                  </a:cubicBezTo>
                  <a:cubicBezTo>
                    <a:pt x="34" y="269"/>
                    <a:pt x="31" y="273"/>
                    <a:pt x="34" y="270"/>
                  </a:cubicBezTo>
                  <a:cubicBezTo>
                    <a:pt x="35" y="269"/>
                    <a:pt x="35" y="268"/>
                    <a:pt x="36" y="267"/>
                  </a:cubicBezTo>
                  <a:cubicBezTo>
                    <a:pt x="36" y="269"/>
                    <a:pt x="34" y="275"/>
                    <a:pt x="33" y="278"/>
                  </a:cubicBezTo>
                  <a:cubicBezTo>
                    <a:pt x="32" y="282"/>
                    <a:pt x="32" y="285"/>
                    <a:pt x="31" y="290"/>
                  </a:cubicBezTo>
                  <a:cubicBezTo>
                    <a:pt x="30" y="291"/>
                    <a:pt x="30" y="291"/>
                    <a:pt x="30" y="291"/>
                  </a:cubicBezTo>
                  <a:lnTo>
                    <a:pt x="31" y="291"/>
                  </a:lnTo>
                  <a:close/>
                  <a:moveTo>
                    <a:pt x="81" y="249"/>
                  </a:moveTo>
                  <a:cubicBezTo>
                    <a:pt x="81" y="246"/>
                    <a:pt x="81" y="246"/>
                    <a:pt x="83" y="245"/>
                  </a:cubicBezTo>
                  <a:cubicBezTo>
                    <a:pt x="82" y="250"/>
                    <a:pt x="82" y="247"/>
                    <a:pt x="81" y="249"/>
                  </a:cubicBezTo>
                  <a:close/>
                  <a:moveTo>
                    <a:pt x="62" y="161"/>
                  </a:moveTo>
                  <a:cubicBezTo>
                    <a:pt x="62" y="159"/>
                    <a:pt x="63" y="155"/>
                    <a:pt x="64" y="153"/>
                  </a:cubicBezTo>
                  <a:cubicBezTo>
                    <a:pt x="66" y="158"/>
                    <a:pt x="64" y="160"/>
                    <a:pt x="62" y="161"/>
                  </a:cubicBezTo>
                  <a:close/>
                  <a:moveTo>
                    <a:pt x="66" y="150"/>
                  </a:moveTo>
                  <a:cubicBezTo>
                    <a:pt x="66" y="150"/>
                    <a:pt x="64" y="151"/>
                    <a:pt x="66" y="146"/>
                  </a:cubicBezTo>
                  <a:cubicBezTo>
                    <a:pt x="67" y="148"/>
                    <a:pt x="67" y="147"/>
                    <a:pt x="66" y="150"/>
                  </a:cubicBezTo>
                  <a:close/>
                  <a:moveTo>
                    <a:pt x="68" y="143"/>
                  </a:moveTo>
                  <a:cubicBezTo>
                    <a:pt x="68" y="142"/>
                    <a:pt x="65" y="144"/>
                    <a:pt x="68" y="139"/>
                  </a:cubicBezTo>
                  <a:cubicBezTo>
                    <a:pt x="68" y="139"/>
                    <a:pt x="70" y="139"/>
                    <a:pt x="68" y="143"/>
                  </a:cubicBezTo>
                  <a:close/>
                  <a:moveTo>
                    <a:pt x="129" y="111"/>
                  </a:moveTo>
                  <a:cubicBezTo>
                    <a:pt x="130" y="113"/>
                    <a:pt x="130" y="116"/>
                    <a:pt x="131" y="119"/>
                  </a:cubicBezTo>
                  <a:cubicBezTo>
                    <a:pt x="131" y="126"/>
                    <a:pt x="131" y="125"/>
                    <a:pt x="129" y="126"/>
                  </a:cubicBezTo>
                  <a:cubicBezTo>
                    <a:pt x="128" y="123"/>
                    <a:pt x="128" y="125"/>
                    <a:pt x="129" y="118"/>
                  </a:cubicBezTo>
                  <a:cubicBezTo>
                    <a:pt x="129" y="115"/>
                    <a:pt x="129" y="114"/>
                    <a:pt x="130" y="111"/>
                  </a:cubicBezTo>
                  <a:lnTo>
                    <a:pt x="129" y="111"/>
                  </a:lnTo>
                  <a:close/>
                  <a:moveTo>
                    <a:pt x="80" y="124"/>
                  </a:moveTo>
                  <a:cubicBezTo>
                    <a:pt x="82" y="119"/>
                    <a:pt x="84" y="117"/>
                    <a:pt x="87" y="113"/>
                  </a:cubicBezTo>
                  <a:cubicBezTo>
                    <a:pt x="87" y="115"/>
                    <a:pt x="87" y="115"/>
                    <a:pt x="86" y="117"/>
                  </a:cubicBezTo>
                  <a:cubicBezTo>
                    <a:pt x="86" y="117"/>
                    <a:pt x="85" y="117"/>
                    <a:pt x="85" y="118"/>
                  </a:cubicBezTo>
                  <a:cubicBezTo>
                    <a:pt x="80" y="124"/>
                    <a:pt x="80" y="124"/>
                    <a:pt x="80" y="124"/>
                  </a:cubicBezTo>
                  <a:close/>
                  <a:moveTo>
                    <a:pt x="93" y="100"/>
                  </a:moveTo>
                  <a:cubicBezTo>
                    <a:pt x="95" y="90"/>
                    <a:pt x="95" y="90"/>
                    <a:pt x="95" y="90"/>
                  </a:cubicBezTo>
                  <a:cubicBezTo>
                    <a:pt x="96" y="88"/>
                    <a:pt x="96" y="89"/>
                    <a:pt x="97" y="87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98" y="88"/>
                    <a:pt x="98" y="89"/>
                    <a:pt x="98" y="89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1"/>
                    <a:pt x="97" y="94"/>
                    <a:pt x="96" y="95"/>
                  </a:cubicBezTo>
                  <a:cubicBezTo>
                    <a:pt x="95" y="97"/>
                    <a:pt x="96" y="96"/>
                    <a:pt x="95" y="98"/>
                  </a:cubicBezTo>
                  <a:cubicBezTo>
                    <a:pt x="92" y="102"/>
                    <a:pt x="95" y="99"/>
                    <a:pt x="93" y="101"/>
                  </a:cubicBezTo>
                  <a:lnTo>
                    <a:pt x="93" y="100"/>
                  </a:lnTo>
                  <a:close/>
                  <a:moveTo>
                    <a:pt x="100" y="80"/>
                  </a:moveTo>
                  <a:cubicBezTo>
                    <a:pt x="103" y="79"/>
                    <a:pt x="101" y="78"/>
                    <a:pt x="102" y="83"/>
                  </a:cubicBezTo>
                  <a:cubicBezTo>
                    <a:pt x="98" y="80"/>
                    <a:pt x="100" y="81"/>
                    <a:pt x="100" y="80"/>
                  </a:cubicBezTo>
                  <a:close/>
                  <a:moveTo>
                    <a:pt x="103" y="71"/>
                  </a:moveTo>
                  <a:cubicBezTo>
                    <a:pt x="105" y="73"/>
                    <a:pt x="104" y="73"/>
                    <a:pt x="103" y="74"/>
                  </a:cubicBezTo>
                  <a:cubicBezTo>
                    <a:pt x="103" y="74"/>
                    <a:pt x="101" y="75"/>
                    <a:pt x="103" y="71"/>
                  </a:cubicBezTo>
                  <a:close/>
                  <a:moveTo>
                    <a:pt x="93" y="5"/>
                  </a:moveTo>
                  <a:cubicBezTo>
                    <a:pt x="94" y="0"/>
                    <a:pt x="93" y="4"/>
                    <a:pt x="93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2"/>
                    <a:pt x="85" y="6"/>
                    <a:pt x="83" y="7"/>
                  </a:cubicBezTo>
                  <a:cubicBezTo>
                    <a:pt x="84" y="13"/>
                    <a:pt x="82" y="13"/>
                    <a:pt x="80" y="1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70" y="36"/>
                    <a:pt x="69" y="43"/>
                  </a:cubicBezTo>
                  <a:cubicBezTo>
                    <a:pt x="66" y="55"/>
                    <a:pt x="67" y="51"/>
                    <a:pt x="65" y="54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2"/>
                    <a:pt x="62" y="62"/>
                    <a:pt x="61" y="6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60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7"/>
                    <a:pt x="57" y="73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6" y="85"/>
                    <a:pt x="50" y="95"/>
                    <a:pt x="50" y="10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10"/>
                    <a:pt x="47" y="109"/>
                    <a:pt x="44" y="116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22"/>
                    <a:pt x="41" y="127"/>
                    <a:pt x="40" y="130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2"/>
                    <a:pt x="36" y="141"/>
                    <a:pt x="36" y="144"/>
                  </a:cubicBezTo>
                  <a:cubicBezTo>
                    <a:pt x="35" y="144"/>
                    <a:pt x="31" y="146"/>
                    <a:pt x="30" y="147"/>
                  </a:cubicBezTo>
                  <a:cubicBezTo>
                    <a:pt x="31" y="149"/>
                    <a:pt x="32" y="148"/>
                    <a:pt x="34" y="152"/>
                  </a:cubicBezTo>
                  <a:cubicBezTo>
                    <a:pt x="32" y="152"/>
                    <a:pt x="31" y="153"/>
                    <a:pt x="31" y="157"/>
                  </a:cubicBezTo>
                  <a:cubicBezTo>
                    <a:pt x="31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60"/>
                    <a:pt x="29" y="161"/>
                    <a:pt x="29" y="16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1" y="185"/>
                    <a:pt x="23" y="180"/>
                    <a:pt x="22" y="184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9"/>
                    <a:pt x="21" y="200"/>
                    <a:pt x="18" y="204"/>
                  </a:cubicBezTo>
                  <a:cubicBezTo>
                    <a:pt x="19" y="210"/>
                    <a:pt x="17" y="214"/>
                    <a:pt x="17" y="219"/>
                  </a:cubicBezTo>
                  <a:cubicBezTo>
                    <a:pt x="16" y="222"/>
                    <a:pt x="17" y="221"/>
                    <a:pt x="16" y="223"/>
                  </a:cubicBezTo>
                  <a:cubicBezTo>
                    <a:pt x="16" y="227"/>
                    <a:pt x="16" y="226"/>
                    <a:pt x="14" y="227"/>
                  </a:cubicBezTo>
                  <a:cubicBezTo>
                    <a:pt x="17" y="230"/>
                    <a:pt x="15" y="228"/>
                    <a:pt x="15" y="235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7" y="242"/>
                    <a:pt x="13" y="241"/>
                    <a:pt x="13" y="250"/>
                  </a:cubicBezTo>
                  <a:cubicBezTo>
                    <a:pt x="11" y="252"/>
                    <a:pt x="10" y="254"/>
                    <a:pt x="11" y="259"/>
                  </a:cubicBezTo>
                  <a:cubicBezTo>
                    <a:pt x="12" y="269"/>
                    <a:pt x="8" y="265"/>
                    <a:pt x="9" y="280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5"/>
                    <a:pt x="9" y="283"/>
                    <a:pt x="8" y="285"/>
                  </a:cubicBezTo>
                  <a:cubicBezTo>
                    <a:pt x="7" y="285"/>
                    <a:pt x="6" y="286"/>
                    <a:pt x="6" y="286"/>
                  </a:cubicBezTo>
                  <a:cubicBezTo>
                    <a:pt x="6" y="289"/>
                    <a:pt x="7" y="291"/>
                    <a:pt x="7" y="294"/>
                  </a:cubicBezTo>
                  <a:cubicBezTo>
                    <a:pt x="6" y="296"/>
                    <a:pt x="5" y="297"/>
                    <a:pt x="6" y="303"/>
                  </a:cubicBezTo>
                  <a:cubicBezTo>
                    <a:pt x="5" y="303"/>
                    <a:pt x="5" y="303"/>
                    <a:pt x="4" y="303"/>
                  </a:cubicBezTo>
                  <a:cubicBezTo>
                    <a:pt x="0" y="305"/>
                    <a:pt x="7" y="301"/>
                    <a:pt x="3" y="303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3" y="307"/>
                    <a:pt x="4" y="307"/>
                    <a:pt x="4" y="307"/>
                  </a:cubicBezTo>
                  <a:cubicBezTo>
                    <a:pt x="5" y="308"/>
                    <a:pt x="5" y="308"/>
                    <a:pt x="6" y="309"/>
                  </a:cubicBezTo>
                  <a:cubicBezTo>
                    <a:pt x="5" y="312"/>
                    <a:pt x="2" y="318"/>
                    <a:pt x="5" y="321"/>
                  </a:cubicBezTo>
                  <a:cubicBezTo>
                    <a:pt x="3" y="322"/>
                    <a:pt x="5" y="322"/>
                    <a:pt x="2" y="321"/>
                  </a:cubicBezTo>
                  <a:cubicBezTo>
                    <a:pt x="3" y="328"/>
                    <a:pt x="4" y="324"/>
                    <a:pt x="6" y="329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50"/>
                    <a:pt x="2" y="351"/>
                    <a:pt x="3" y="355"/>
                  </a:cubicBezTo>
                  <a:cubicBezTo>
                    <a:pt x="5" y="360"/>
                    <a:pt x="5" y="360"/>
                    <a:pt x="5" y="360"/>
                  </a:cubicBezTo>
                  <a:cubicBezTo>
                    <a:pt x="6" y="361"/>
                    <a:pt x="5" y="370"/>
                    <a:pt x="7" y="373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5"/>
                    <a:pt x="6" y="376"/>
                    <a:pt x="5" y="376"/>
                  </a:cubicBezTo>
                  <a:cubicBezTo>
                    <a:pt x="8" y="381"/>
                    <a:pt x="5" y="379"/>
                    <a:pt x="9" y="384"/>
                  </a:cubicBezTo>
                  <a:cubicBezTo>
                    <a:pt x="9" y="394"/>
                    <a:pt x="9" y="394"/>
                    <a:pt x="9" y="394"/>
                  </a:cubicBezTo>
                  <a:cubicBezTo>
                    <a:pt x="14" y="395"/>
                    <a:pt x="14" y="395"/>
                    <a:pt x="14" y="395"/>
                  </a:cubicBezTo>
                  <a:cubicBezTo>
                    <a:pt x="14" y="397"/>
                    <a:pt x="14" y="396"/>
                    <a:pt x="13" y="397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4" y="399"/>
                    <a:pt x="14" y="399"/>
                    <a:pt x="15" y="400"/>
                  </a:cubicBezTo>
                  <a:cubicBezTo>
                    <a:pt x="17" y="404"/>
                    <a:pt x="16" y="408"/>
                    <a:pt x="16" y="411"/>
                  </a:cubicBezTo>
                  <a:cubicBezTo>
                    <a:pt x="22" y="412"/>
                    <a:pt x="21" y="413"/>
                    <a:pt x="21" y="398"/>
                  </a:cubicBezTo>
                  <a:cubicBezTo>
                    <a:pt x="22" y="379"/>
                    <a:pt x="19" y="377"/>
                    <a:pt x="23" y="357"/>
                  </a:cubicBezTo>
                  <a:cubicBezTo>
                    <a:pt x="27" y="339"/>
                    <a:pt x="25" y="345"/>
                    <a:pt x="24" y="340"/>
                  </a:cubicBezTo>
                  <a:cubicBezTo>
                    <a:pt x="24" y="335"/>
                    <a:pt x="25" y="324"/>
                    <a:pt x="26" y="320"/>
                  </a:cubicBezTo>
                  <a:cubicBezTo>
                    <a:pt x="25" y="331"/>
                    <a:pt x="27" y="341"/>
                    <a:pt x="27" y="352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8" y="377"/>
                    <a:pt x="26" y="375"/>
                    <a:pt x="31" y="373"/>
                  </a:cubicBezTo>
                  <a:cubicBezTo>
                    <a:pt x="31" y="379"/>
                    <a:pt x="30" y="380"/>
                    <a:pt x="34" y="384"/>
                  </a:cubicBezTo>
                  <a:cubicBezTo>
                    <a:pt x="38" y="384"/>
                    <a:pt x="37" y="382"/>
                    <a:pt x="40" y="381"/>
                  </a:cubicBezTo>
                  <a:cubicBezTo>
                    <a:pt x="40" y="376"/>
                    <a:pt x="40" y="376"/>
                    <a:pt x="40" y="376"/>
                  </a:cubicBezTo>
                  <a:cubicBezTo>
                    <a:pt x="43" y="373"/>
                    <a:pt x="39" y="373"/>
                    <a:pt x="44" y="372"/>
                  </a:cubicBezTo>
                  <a:cubicBezTo>
                    <a:pt x="42" y="376"/>
                    <a:pt x="44" y="375"/>
                    <a:pt x="42" y="378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3" y="383"/>
                    <a:pt x="44" y="382"/>
                    <a:pt x="45" y="381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4" y="393"/>
                    <a:pt x="44" y="395"/>
                    <a:pt x="46" y="391"/>
                  </a:cubicBezTo>
                  <a:cubicBezTo>
                    <a:pt x="46" y="391"/>
                    <a:pt x="47" y="389"/>
                    <a:pt x="47" y="388"/>
                  </a:cubicBezTo>
                  <a:cubicBezTo>
                    <a:pt x="50" y="376"/>
                    <a:pt x="55" y="375"/>
                    <a:pt x="57" y="352"/>
                  </a:cubicBezTo>
                  <a:cubicBezTo>
                    <a:pt x="57" y="351"/>
                    <a:pt x="57" y="350"/>
                    <a:pt x="57" y="349"/>
                  </a:cubicBezTo>
                  <a:cubicBezTo>
                    <a:pt x="61" y="341"/>
                    <a:pt x="61" y="341"/>
                    <a:pt x="61" y="341"/>
                  </a:cubicBezTo>
                  <a:cubicBezTo>
                    <a:pt x="61" y="340"/>
                    <a:pt x="61" y="340"/>
                    <a:pt x="61" y="340"/>
                  </a:cubicBezTo>
                  <a:cubicBezTo>
                    <a:pt x="61" y="338"/>
                    <a:pt x="61" y="335"/>
                    <a:pt x="62" y="333"/>
                  </a:cubicBezTo>
                  <a:cubicBezTo>
                    <a:pt x="63" y="330"/>
                    <a:pt x="62" y="332"/>
                    <a:pt x="64" y="331"/>
                  </a:cubicBezTo>
                  <a:cubicBezTo>
                    <a:pt x="70" y="328"/>
                    <a:pt x="64" y="332"/>
                    <a:pt x="67" y="330"/>
                  </a:cubicBezTo>
                  <a:cubicBezTo>
                    <a:pt x="73" y="322"/>
                    <a:pt x="73" y="322"/>
                    <a:pt x="73" y="322"/>
                  </a:cubicBezTo>
                  <a:cubicBezTo>
                    <a:pt x="75" y="323"/>
                    <a:pt x="74" y="323"/>
                    <a:pt x="75" y="323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74" y="318"/>
                    <a:pt x="73" y="322"/>
                    <a:pt x="74" y="315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80" y="315"/>
                    <a:pt x="80" y="315"/>
                    <a:pt x="80" y="315"/>
                  </a:cubicBezTo>
                  <a:cubicBezTo>
                    <a:pt x="81" y="314"/>
                    <a:pt x="81" y="313"/>
                    <a:pt x="82" y="310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83" y="306"/>
                    <a:pt x="83" y="305"/>
                    <a:pt x="83" y="305"/>
                  </a:cubicBezTo>
                  <a:cubicBezTo>
                    <a:pt x="83" y="305"/>
                    <a:pt x="84" y="305"/>
                    <a:pt x="84" y="305"/>
                  </a:cubicBezTo>
                  <a:cubicBezTo>
                    <a:pt x="84" y="304"/>
                    <a:pt x="85" y="304"/>
                    <a:pt x="85" y="303"/>
                  </a:cubicBezTo>
                  <a:cubicBezTo>
                    <a:pt x="86" y="298"/>
                    <a:pt x="84" y="304"/>
                    <a:pt x="85" y="299"/>
                  </a:cubicBezTo>
                  <a:cubicBezTo>
                    <a:pt x="85" y="299"/>
                    <a:pt x="86" y="297"/>
                    <a:pt x="86" y="297"/>
                  </a:cubicBezTo>
                  <a:cubicBezTo>
                    <a:pt x="87" y="295"/>
                    <a:pt x="88" y="286"/>
                    <a:pt x="92" y="275"/>
                  </a:cubicBezTo>
                  <a:cubicBezTo>
                    <a:pt x="94" y="269"/>
                    <a:pt x="93" y="267"/>
                    <a:pt x="97" y="263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8" y="256"/>
                  </a:cubicBezTo>
                  <a:cubicBezTo>
                    <a:pt x="98" y="256"/>
                    <a:pt x="98" y="257"/>
                    <a:pt x="98" y="257"/>
                  </a:cubicBezTo>
                  <a:cubicBezTo>
                    <a:pt x="99" y="257"/>
                    <a:pt x="100" y="258"/>
                    <a:pt x="101" y="255"/>
                  </a:cubicBezTo>
                  <a:cubicBezTo>
                    <a:pt x="101" y="255"/>
                    <a:pt x="101" y="255"/>
                    <a:pt x="100" y="255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4" y="240"/>
                    <a:pt x="101" y="241"/>
                    <a:pt x="102" y="242"/>
                  </a:cubicBezTo>
                  <a:cubicBezTo>
                    <a:pt x="105" y="244"/>
                    <a:pt x="103" y="244"/>
                    <a:pt x="106" y="244"/>
                  </a:cubicBezTo>
                  <a:cubicBezTo>
                    <a:pt x="104" y="240"/>
                    <a:pt x="106" y="239"/>
                    <a:pt x="107" y="236"/>
                  </a:cubicBezTo>
                  <a:cubicBezTo>
                    <a:pt x="109" y="230"/>
                    <a:pt x="110" y="220"/>
                    <a:pt x="112" y="213"/>
                  </a:cubicBezTo>
                  <a:cubicBezTo>
                    <a:pt x="112" y="213"/>
                    <a:pt x="112" y="212"/>
                    <a:pt x="112" y="212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6" y="200"/>
                    <a:pt x="117" y="195"/>
                    <a:pt x="117" y="189"/>
                  </a:cubicBezTo>
                  <a:cubicBezTo>
                    <a:pt x="117" y="188"/>
                    <a:pt x="117" y="186"/>
                    <a:pt x="116" y="185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0"/>
                    <a:pt x="119" y="180"/>
                    <a:pt x="120" y="176"/>
                  </a:cubicBezTo>
                  <a:cubicBezTo>
                    <a:pt x="121" y="172"/>
                    <a:pt x="119" y="172"/>
                    <a:pt x="120" y="168"/>
                  </a:cubicBezTo>
                  <a:cubicBezTo>
                    <a:pt x="120" y="160"/>
                    <a:pt x="123" y="162"/>
                    <a:pt x="123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5"/>
                    <a:pt x="127" y="141"/>
                    <a:pt x="127" y="137"/>
                  </a:cubicBezTo>
                  <a:cubicBezTo>
                    <a:pt x="127" y="134"/>
                    <a:pt x="127" y="130"/>
                    <a:pt x="129" y="127"/>
                  </a:cubicBezTo>
                  <a:cubicBezTo>
                    <a:pt x="130" y="129"/>
                    <a:pt x="129" y="124"/>
                    <a:pt x="130" y="13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5" y="138"/>
                    <a:pt x="131" y="140"/>
                    <a:pt x="133" y="132"/>
                  </a:cubicBezTo>
                  <a:cubicBezTo>
                    <a:pt x="136" y="124"/>
                    <a:pt x="135" y="123"/>
                    <a:pt x="136" y="115"/>
                  </a:cubicBezTo>
                  <a:cubicBezTo>
                    <a:pt x="137" y="112"/>
                    <a:pt x="136" y="110"/>
                    <a:pt x="137" y="106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6"/>
                    <a:pt x="138" y="94"/>
                    <a:pt x="139" y="93"/>
                  </a:cubicBezTo>
                  <a:cubicBezTo>
                    <a:pt x="142" y="88"/>
                    <a:pt x="141" y="88"/>
                    <a:pt x="142" y="81"/>
                  </a:cubicBezTo>
                  <a:cubicBezTo>
                    <a:pt x="144" y="68"/>
                    <a:pt x="143" y="74"/>
                    <a:pt x="137" y="70"/>
                  </a:cubicBezTo>
                  <a:cubicBezTo>
                    <a:pt x="139" y="67"/>
                    <a:pt x="141" y="54"/>
                    <a:pt x="141" y="50"/>
                  </a:cubicBezTo>
                  <a:cubicBezTo>
                    <a:pt x="141" y="47"/>
                    <a:pt x="142" y="41"/>
                    <a:pt x="142" y="38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3"/>
                    <a:pt x="143" y="25"/>
                    <a:pt x="142" y="24"/>
                  </a:cubicBezTo>
                  <a:cubicBezTo>
                    <a:pt x="139" y="24"/>
                    <a:pt x="141" y="22"/>
                    <a:pt x="139" y="26"/>
                  </a:cubicBezTo>
                  <a:cubicBezTo>
                    <a:pt x="138" y="28"/>
                    <a:pt x="139" y="32"/>
                    <a:pt x="138" y="35"/>
                  </a:cubicBezTo>
                  <a:cubicBezTo>
                    <a:pt x="138" y="38"/>
                    <a:pt x="138" y="34"/>
                    <a:pt x="137" y="38"/>
                  </a:cubicBezTo>
                  <a:cubicBezTo>
                    <a:pt x="136" y="42"/>
                    <a:pt x="135" y="53"/>
                    <a:pt x="135" y="57"/>
                  </a:cubicBezTo>
                  <a:cubicBezTo>
                    <a:pt x="135" y="61"/>
                    <a:pt x="132" y="67"/>
                    <a:pt x="132" y="72"/>
                  </a:cubicBezTo>
                  <a:cubicBezTo>
                    <a:pt x="130" y="87"/>
                    <a:pt x="130" y="81"/>
                    <a:pt x="128" y="89"/>
                  </a:cubicBezTo>
                  <a:cubicBezTo>
                    <a:pt x="127" y="95"/>
                    <a:pt x="126" y="101"/>
                    <a:pt x="126" y="107"/>
                  </a:cubicBezTo>
                  <a:cubicBezTo>
                    <a:pt x="125" y="115"/>
                    <a:pt x="126" y="118"/>
                    <a:pt x="124" y="126"/>
                  </a:cubicBezTo>
                  <a:cubicBezTo>
                    <a:pt x="122" y="137"/>
                    <a:pt x="120" y="149"/>
                    <a:pt x="120" y="161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17" y="166"/>
                    <a:pt x="118" y="174"/>
                    <a:pt x="119" y="178"/>
                  </a:cubicBezTo>
                  <a:cubicBezTo>
                    <a:pt x="115" y="177"/>
                    <a:pt x="115" y="172"/>
                    <a:pt x="114" y="181"/>
                  </a:cubicBezTo>
                  <a:cubicBezTo>
                    <a:pt x="114" y="185"/>
                    <a:pt x="112" y="186"/>
                    <a:pt x="112" y="191"/>
                  </a:cubicBezTo>
                  <a:cubicBezTo>
                    <a:pt x="111" y="195"/>
                    <a:pt x="111" y="198"/>
                    <a:pt x="110" y="202"/>
                  </a:cubicBezTo>
                  <a:cubicBezTo>
                    <a:pt x="108" y="208"/>
                    <a:pt x="108" y="207"/>
                    <a:pt x="109" y="214"/>
                  </a:cubicBezTo>
                  <a:cubicBezTo>
                    <a:pt x="104" y="217"/>
                    <a:pt x="106" y="224"/>
                    <a:pt x="104" y="231"/>
                  </a:cubicBezTo>
                  <a:cubicBezTo>
                    <a:pt x="102" y="237"/>
                    <a:pt x="104" y="234"/>
                    <a:pt x="101" y="236"/>
                  </a:cubicBezTo>
                  <a:cubicBezTo>
                    <a:pt x="102" y="228"/>
                    <a:pt x="102" y="221"/>
                    <a:pt x="105" y="215"/>
                  </a:cubicBezTo>
                  <a:cubicBezTo>
                    <a:pt x="107" y="209"/>
                    <a:pt x="107" y="203"/>
                    <a:pt x="108" y="197"/>
                  </a:cubicBezTo>
                  <a:cubicBezTo>
                    <a:pt x="110" y="186"/>
                    <a:pt x="114" y="176"/>
                    <a:pt x="115" y="165"/>
                  </a:cubicBezTo>
                  <a:cubicBezTo>
                    <a:pt x="115" y="162"/>
                    <a:pt x="115" y="161"/>
                    <a:pt x="116" y="158"/>
                  </a:cubicBezTo>
                  <a:cubicBezTo>
                    <a:pt x="117" y="149"/>
                    <a:pt x="118" y="141"/>
                    <a:pt x="120" y="132"/>
                  </a:cubicBezTo>
                  <a:cubicBezTo>
                    <a:pt x="123" y="113"/>
                    <a:pt x="122" y="94"/>
                    <a:pt x="127" y="76"/>
                  </a:cubicBezTo>
                  <a:cubicBezTo>
                    <a:pt x="129" y="69"/>
                    <a:pt x="129" y="59"/>
                    <a:pt x="130" y="52"/>
                  </a:cubicBezTo>
                  <a:cubicBezTo>
                    <a:pt x="131" y="44"/>
                    <a:pt x="133" y="31"/>
                    <a:pt x="133" y="25"/>
                  </a:cubicBezTo>
                  <a:cubicBezTo>
                    <a:pt x="131" y="28"/>
                    <a:pt x="133" y="26"/>
                    <a:pt x="129" y="28"/>
                  </a:cubicBezTo>
                  <a:cubicBezTo>
                    <a:pt x="128" y="37"/>
                    <a:pt x="127" y="38"/>
                    <a:pt x="126" y="47"/>
                  </a:cubicBezTo>
                  <a:cubicBezTo>
                    <a:pt x="120" y="46"/>
                    <a:pt x="117" y="51"/>
                    <a:pt x="117" y="58"/>
                  </a:cubicBezTo>
                  <a:cubicBezTo>
                    <a:pt x="117" y="62"/>
                    <a:pt x="117" y="66"/>
                    <a:pt x="117" y="69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6"/>
                    <a:pt x="112" y="88"/>
                    <a:pt x="113" y="93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8"/>
                    <a:pt x="114" y="118"/>
                    <a:pt x="114" y="127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2" y="134"/>
                    <a:pt x="112" y="135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1" y="146"/>
                    <a:pt x="111" y="154"/>
                    <a:pt x="108" y="15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7" y="207"/>
                    <a:pt x="94" y="225"/>
                    <a:pt x="90" y="242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58"/>
                    <a:pt x="86" y="262"/>
                    <a:pt x="85" y="266"/>
                  </a:cubicBezTo>
                  <a:cubicBezTo>
                    <a:pt x="84" y="269"/>
                    <a:pt x="85" y="268"/>
                    <a:pt x="85" y="272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7" y="280"/>
                    <a:pt x="84" y="280"/>
                    <a:pt x="84" y="283"/>
                  </a:cubicBezTo>
                  <a:cubicBezTo>
                    <a:pt x="80" y="282"/>
                    <a:pt x="82" y="280"/>
                    <a:pt x="78" y="283"/>
                  </a:cubicBezTo>
                  <a:cubicBezTo>
                    <a:pt x="78" y="282"/>
                    <a:pt x="78" y="280"/>
                    <a:pt x="78" y="280"/>
                  </a:cubicBezTo>
                  <a:cubicBezTo>
                    <a:pt x="78" y="276"/>
                    <a:pt x="78" y="278"/>
                    <a:pt x="77" y="277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77" y="268"/>
                    <a:pt x="77" y="268"/>
                    <a:pt x="77" y="267"/>
                  </a:cubicBezTo>
                  <a:cubicBezTo>
                    <a:pt x="77" y="265"/>
                    <a:pt x="80" y="259"/>
                    <a:pt x="80" y="254"/>
                  </a:cubicBezTo>
                  <a:cubicBezTo>
                    <a:pt x="82" y="253"/>
                    <a:pt x="81" y="253"/>
                    <a:pt x="82" y="251"/>
                  </a:cubicBezTo>
                  <a:cubicBezTo>
                    <a:pt x="83" y="250"/>
                    <a:pt x="82" y="251"/>
                    <a:pt x="83" y="249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4" y="238"/>
                    <a:pt x="84" y="236"/>
                    <a:pt x="82" y="240"/>
                  </a:cubicBezTo>
                  <a:cubicBezTo>
                    <a:pt x="82" y="231"/>
                    <a:pt x="84" y="234"/>
                    <a:pt x="85" y="22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90" y="201"/>
                    <a:pt x="93" y="184"/>
                    <a:pt x="93" y="179"/>
                  </a:cubicBezTo>
                  <a:cubicBezTo>
                    <a:pt x="94" y="172"/>
                    <a:pt x="97" y="163"/>
                    <a:pt x="99" y="155"/>
                  </a:cubicBezTo>
                  <a:cubicBezTo>
                    <a:pt x="100" y="151"/>
                    <a:pt x="101" y="147"/>
                    <a:pt x="102" y="142"/>
                  </a:cubicBezTo>
                  <a:cubicBezTo>
                    <a:pt x="104" y="135"/>
                    <a:pt x="105" y="124"/>
                    <a:pt x="107" y="117"/>
                  </a:cubicBezTo>
                  <a:cubicBezTo>
                    <a:pt x="108" y="113"/>
                    <a:pt x="110" y="110"/>
                    <a:pt x="109" y="106"/>
                  </a:cubicBezTo>
                  <a:cubicBezTo>
                    <a:pt x="103" y="106"/>
                    <a:pt x="108" y="107"/>
                    <a:pt x="103" y="109"/>
                  </a:cubicBezTo>
                  <a:cubicBezTo>
                    <a:pt x="104" y="112"/>
                    <a:pt x="104" y="111"/>
                    <a:pt x="105" y="115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8" y="115"/>
                    <a:pt x="99" y="115"/>
                    <a:pt x="101" y="109"/>
                  </a:cubicBezTo>
                  <a:cubicBezTo>
                    <a:pt x="102" y="104"/>
                    <a:pt x="101" y="104"/>
                    <a:pt x="104" y="104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2" y="97"/>
                    <a:pt x="104" y="95"/>
                    <a:pt x="104" y="93"/>
                  </a:cubicBezTo>
                  <a:cubicBezTo>
                    <a:pt x="104" y="93"/>
                    <a:pt x="105" y="89"/>
                    <a:pt x="105" y="87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5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1"/>
                  </a:cubicBezTo>
                  <a:cubicBezTo>
                    <a:pt x="109" y="66"/>
                    <a:pt x="111" y="63"/>
                    <a:pt x="110" y="60"/>
                  </a:cubicBezTo>
                  <a:cubicBezTo>
                    <a:pt x="108" y="59"/>
                    <a:pt x="110" y="59"/>
                    <a:pt x="106" y="60"/>
                  </a:cubicBezTo>
                  <a:cubicBezTo>
                    <a:pt x="107" y="55"/>
                    <a:pt x="109" y="52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1"/>
                    <a:pt x="114" y="39"/>
                    <a:pt x="114" y="35"/>
                  </a:cubicBezTo>
                  <a:cubicBezTo>
                    <a:pt x="115" y="26"/>
                    <a:pt x="120" y="14"/>
                    <a:pt x="117" y="6"/>
                  </a:cubicBezTo>
                  <a:cubicBezTo>
                    <a:pt x="112" y="7"/>
                    <a:pt x="114" y="5"/>
                    <a:pt x="113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1"/>
                  </a:cubicBezTo>
                  <a:cubicBezTo>
                    <a:pt x="111" y="15"/>
                    <a:pt x="112" y="14"/>
                    <a:pt x="111" y="18"/>
                  </a:cubicBezTo>
                  <a:cubicBezTo>
                    <a:pt x="111" y="19"/>
                    <a:pt x="108" y="22"/>
                    <a:pt x="107" y="26"/>
                  </a:cubicBezTo>
                  <a:cubicBezTo>
                    <a:pt x="105" y="35"/>
                    <a:pt x="108" y="28"/>
                    <a:pt x="103" y="34"/>
                  </a:cubicBezTo>
                  <a:cubicBezTo>
                    <a:pt x="102" y="36"/>
                    <a:pt x="103" y="36"/>
                    <a:pt x="102" y="39"/>
                  </a:cubicBezTo>
                  <a:cubicBezTo>
                    <a:pt x="101" y="40"/>
                    <a:pt x="101" y="40"/>
                    <a:pt x="101" y="41"/>
                  </a:cubicBezTo>
                  <a:cubicBezTo>
                    <a:pt x="99" y="45"/>
                    <a:pt x="100" y="49"/>
                    <a:pt x="96" y="50"/>
                  </a:cubicBezTo>
                  <a:cubicBezTo>
                    <a:pt x="97" y="53"/>
                    <a:pt x="97" y="52"/>
                    <a:pt x="97" y="55"/>
                  </a:cubicBezTo>
                  <a:cubicBezTo>
                    <a:pt x="95" y="55"/>
                    <a:pt x="95" y="55"/>
                    <a:pt x="94" y="55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2"/>
                    <a:pt x="93" y="46"/>
                    <a:pt x="95" y="4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8" y="36"/>
                    <a:pt x="99" y="33"/>
                    <a:pt x="98" y="30"/>
                  </a:cubicBezTo>
                  <a:cubicBezTo>
                    <a:pt x="97" y="29"/>
                    <a:pt x="95" y="29"/>
                    <a:pt x="97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8" y="20"/>
                    <a:pt x="99" y="20"/>
                    <a:pt x="97" y="17"/>
                  </a:cubicBezTo>
                  <a:cubicBezTo>
                    <a:pt x="101" y="15"/>
                    <a:pt x="98" y="18"/>
                    <a:pt x="102" y="17"/>
                  </a:cubicBezTo>
                  <a:cubicBezTo>
                    <a:pt x="102" y="15"/>
                    <a:pt x="102" y="17"/>
                    <a:pt x="102" y="14"/>
                  </a:cubicBezTo>
                  <a:cubicBezTo>
                    <a:pt x="103" y="9"/>
                    <a:pt x="102" y="16"/>
                    <a:pt x="103" y="13"/>
                  </a:cubicBezTo>
                  <a:cubicBezTo>
                    <a:pt x="103" y="11"/>
                    <a:pt x="103" y="14"/>
                    <a:pt x="104" y="9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9"/>
                    <a:pt x="96" y="12"/>
                    <a:pt x="95" y="14"/>
                  </a:cubicBezTo>
                  <a:cubicBezTo>
                    <a:pt x="93" y="13"/>
                    <a:pt x="93" y="15"/>
                    <a:pt x="93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1" y="4"/>
                    <a:pt x="91" y="4"/>
                    <a:pt x="91" y="4"/>
                  </a:cubicBezTo>
                  <a:lnTo>
                    <a:pt x="9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8" name="Freeform 23"/>
            <p:cNvSpPr>
              <a:spLocks noEditPoints="1"/>
            </p:cNvSpPr>
            <p:nvPr/>
          </p:nvSpPr>
          <p:spPr bwMode="auto">
            <a:xfrm>
              <a:off x="2430" y="1778"/>
              <a:ext cx="139" cy="522"/>
            </a:xfrm>
            <a:custGeom>
              <a:avLst/>
              <a:gdLst>
                <a:gd name="T0" fmla="*/ 20 w 108"/>
                <a:gd name="T1" fmla="*/ 258 h 406"/>
                <a:gd name="T2" fmla="*/ 16 w 108"/>
                <a:gd name="T3" fmla="*/ 250 h 406"/>
                <a:gd name="T4" fmla="*/ 74 w 108"/>
                <a:gd name="T5" fmla="*/ 135 h 406"/>
                <a:gd name="T6" fmla="*/ 65 w 108"/>
                <a:gd name="T7" fmla="*/ 110 h 406"/>
                <a:gd name="T8" fmla="*/ 66 w 108"/>
                <a:gd name="T9" fmla="*/ 2 h 406"/>
                <a:gd name="T10" fmla="*/ 64 w 108"/>
                <a:gd name="T11" fmla="*/ 17 h 406"/>
                <a:gd name="T12" fmla="*/ 67 w 108"/>
                <a:gd name="T13" fmla="*/ 41 h 406"/>
                <a:gd name="T14" fmla="*/ 48 w 108"/>
                <a:gd name="T15" fmla="*/ 11 h 406"/>
                <a:gd name="T16" fmla="*/ 60 w 108"/>
                <a:gd name="T17" fmla="*/ 80 h 406"/>
                <a:gd name="T18" fmla="*/ 66 w 108"/>
                <a:gd name="T19" fmla="*/ 101 h 406"/>
                <a:gd name="T20" fmla="*/ 52 w 108"/>
                <a:gd name="T21" fmla="*/ 70 h 406"/>
                <a:gd name="T22" fmla="*/ 41 w 108"/>
                <a:gd name="T23" fmla="*/ 33 h 406"/>
                <a:gd name="T24" fmla="*/ 37 w 108"/>
                <a:gd name="T25" fmla="*/ 57 h 406"/>
                <a:gd name="T26" fmla="*/ 34 w 108"/>
                <a:gd name="T27" fmla="*/ 69 h 406"/>
                <a:gd name="T28" fmla="*/ 32 w 108"/>
                <a:gd name="T29" fmla="*/ 91 h 406"/>
                <a:gd name="T30" fmla="*/ 24 w 108"/>
                <a:gd name="T31" fmla="*/ 57 h 406"/>
                <a:gd name="T32" fmla="*/ 20 w 108"/>
                <a:gd name="T33" fmla="*/ 34 h 406"/>
                <a:gd name="T34" fmla="*/ 18 w 108"/>
                <a:gd name="T35" fmla="*/ 64 h 406"/>
                <a:gd name="T36" fmla="*/ 20 w 108"/>
                <a:gd name="T37" fmla="*/ 87 h 406"/>
                <a:gd name="T38" fmla="*/ 29 w 108"/>
                <a:gd name="T39" fmla="*/ 120 h 406"/>
                <a:gd name="T40" fmla="*/ 36 w 108"/>
                <a:gd name="T41" fmla="*/ 154 h 406"/>
                <a:gd name="T42" fmla="*/ 49 w 108"/>
                <a:gd name="T43" fmla="*/ 209 h 406"/>
                <a:gd name="T44" fmla="*/ 54 w 108"/>
                <a:gd name="T45" fmla="*/ 258 h 406"/>
                <a:gd name="T46" fmla="*/ 46 w 108"/>
                <a:gd name="T47" fmla="*/ 242 h 406"/>
                <a:gd name="T48" fmla="*/ 30 w 108"/>
                <a:gd name="T49" fmla="*/ 170 h 406"/>
                <a:gd name="T50" fmla="*/ 15 w 108"/>
                <a:gd name="T51" fmla="*/ 133 h 406"/>
                <a:gd name="T52" fmla="*/ 8 w 108"/>
                <a:gd name="T53" fmla="*/ 128 h 406"/>
                <a:gd name="T54" fmla="*/ 2 w 108"/>
                <a:gd name="T55" fmla="*/ 161 h 406"/>
                <a:gd name="T56" fmla="*/ 4 w 108"/>
                <a:gd name="T57" fmla="*/ 198 h 406"/>
                <a:gd name="T58" fmla="*/ 5 w 108"/>
                <a:gd name="T59" fmla="*/ 239 h 406"/>
                <a:gd name="T60" fmla="*/ 12 w 108"/>
                <a:gd name="T61" fmla="*/ 257 h 406"/>
                <a:gd name="T62" fmla="*/ 11 w 108"/>
                <a:gd name="T63" fmla="*/ 267 h 406"/>
                <a:gd name="T64" fmla="*/ 14 w 108"/>
                <a:gd name="T65" fmla="*/ 277 h 406"/>
                <a:gd name="T66" fmla="*/ 24 w 108"/>
                <a:gd name="T67" fmla="*/ 282 h 406"/>
                <a:gd name="T68" fmla="*/ 33 w 108"/>
                <a:gd name="T69" fmla="*/ 301 h 406"/>
                <a:gd name="T70" fmla="*/ 39 w 108"/>
                <a:gd name="T71" fmla="*/ 321 h 406"/>
                <a:gd name="T72" fmla="*/ 51 w 108"/>
                <a:gd name="T73" fmla="*/ 364 h 406"/>
                <a:gd name="T74" fmla="*/ 62 w 108"/>
                <a:gd name="T75" fmla="*/ 369 h 406"/>
                <a:gd name="T76" fmla="*/ 76 w 108"/>
                <a:gd name="T77" fmla="*/ 386 h 406"/>
                <a:gd name="T78" fmla="*/ 89 w 108"/>
                <a:gd name="T79" fmla="*/ 406 h 406"/>
                <a:gd name="T80" fmla="*/ 97 w 108"/>
                <a:gd name="T81" fmla="*/ 358 h 406"/>
                <a:gd name="T82" fmla="*/ 100 w 108"/>
                <a:gd name="T83" fmla="*/ 363 h 406"/>
                <a:gd name="T84" fmla="*/ 106 w 108"/>
                <a:gd name="T85" fmla="*/ 349 h 406"/>
                <a:gd name="T86" fmla="*/ 107 w 108"/>
                <a:gd name="T87" fmla="*/ 317 h 406"/>
                <a:gd name="T88" fmla="*/ 103 w 108"/>
                <a:gd name="T89" fmla="*/ 291 h 406"/>
                <a:gd name="T90" fmla="*/ 100 w 108"/>
                <a:gd name="T91" fmla="*/ 253 h 406"/>
                <a:gd name="T92" fmla="*/ 104 w 108"/>
                <a:gd name="T93" fmla="*/ 227 h 406"/>
                <a:gd name="T94" fmla="*/ 104 w 108"/>
                <a:gd name="T95" fmla="*/ 205 h 406"/>
                <a:gd name="T96" fmla="*/ 101 w 108"/>
                <a:gd name="T97" fmla="*/ 177 h 406"/>
                <a:gd name="T98" fmla="*/ 101 w 108"/>
                <a:gd name="T99" fmla="*/ 138 h 406"/>
                <a:gd name="T100" fmla="*/ 96 w 108"/>
                <a:gd name="T101" fmla="*/ 87 h 406"/>
                <a:gd name="T102" fmla="*/ 84 w 108"/>
                <a:gd name="T103" fmla="*/ 4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406">
                  <a:moveTo>
                    <a:pt x="16" y="250"/>
                  </a:moveTo>
                  <a:cubicBezTo>
                    <a:pt x="17" y="245"/>
                    <a:pt x="17" y="245"/>
                    <a:pt x="17" y="245"/>
                  </a:cubicBezTo>
                  <a:cubicBezTo>
                    <a:pt x="17" y="245"/>
                    <a:pt x="17" y="244"/>
                    <a:pt x="18" y="244"/>
                  </a:cubicBezTo>
                  <a:cubicBezTo>
                    <a:pt x="17" y="250"/>
                    <a:pt x="17" y="248"/>
                    <a:pt x="19" y="252"/>
                  </a:cubicBezTo>
                  <a:cubicBezTo>
                    <a:pt x="20" y="254"/>
                    <a:pt x="20" y="256"/>
                    <a:pt x="20" y="258"/>
                  </a:cubicBezTo>
                  <a:cubicBezTo>
                    <a:pt x="21" y="262"/>
                    <a:pt x="23" y="268"/>
                    <a:pt x="23" y="272"/>
                  </a:cubicBezTo>
                  <a:cubicBezTo>
                    <a:pt x="21" y="271"/>
                    <a:pt x="23" y="271"/>
                    <a:pt x="19" y="268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9" y="253"/>
                    <a:pt x="18" y="253"/>
                    <a:pt x="17" y="251"/>
                  </a:cubicBezTo>
                  <a:lnTo>
                    <a:pt x="16" y="250"/>
                  </a:lnTo>
                  <a:close/>
                  <a:moveTo>
                    <a:pt x="65" y="110"/>
                  </a:moveTo>
                  <a:cubicBezTo>
                    <a:pt x="66" y="112"/>
                    <a:pt x="66" y="111"/>
                    <a:pt x="67" y="113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2" y="126"/>
                    <a:pt x="73" y="133"/>
                    <a:pt x="74" y="134"/>
                  </a:cubicBezTo>
                  <a:cubicBezTo>
                    <a:pt x="74" y="134"/>
                    <a:pt x="74" y="134"/>
                    <a:pt x="74" y="135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0" y="135"/>
                    <a:pt x="70" y="138"/>
                    <a:pt x="70" y="128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6" y="123"/>
                    <a:pt x="66" y="120"/>
                    <a:pt x="65" y="117"/>
                  </a:cubicBezTo>
                  <a:cubicBezTo>
                    <a:pt x="64" y="113"/>
                    <a:pt x="63" y="114"/>
                    <a:pt x="65" y="110"/>
                  </a:cubicBezTo>
                  <a:close/>
                  <a:moveTo>
                    <a:pt x="71" y="54"/>
                  </a:moveTo>
                  <a:cubicBezTo>
                    <a:pt x="73" y="59"/>
                    <a:pt x="71" y="56"/>
                    <a:pt x="71" y="57"/>
                  </a:cubicBezTo>
                  <a:cubicBezTo>
                    <a:pt x="70" y="56"/>
                    <a:pt x="70" y="58"/>
                    <a:pt x="70" y="56"/>
                  </a:cubicBezTo>
                  <a:cubicBezTo>
                    <a:pt x="70" y="53"/>
                    <a:pt x="70" y="55"/>
                    <a:pt x="71" y="54"/>
                  </a:cubicBezTo>
                  <a:close/>
                  <a:moveTo>
                    <a:pt x="66" y="2"/>
                  </a:moveTo>
                  <a:cubicBezTo>
                    <a:pt x="64" y="0"/>
                    <a:pt x="68" y="2"/>
                    <a:pt x="65" y="2"/>
                  </a:cubicBezTo>
                  <a:cubicBezTo>
                    <a:pt x="65" y="4"/>
                    <a:pt x="65" y="4"/>
                    <a:pt x="66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5" y="9"/>
                    <a:pt x="64" y="11"/>
                  </a:cubicBezTo>
                  <a:cubicBezTo>
                    <a:pt x="63" y="13"/>
                    <a:pt x="64" y="15"/>
                    <a:pt x="64" y="17"/>
                  </a:cubicBezTo>
                  <a:cubicBezTo>
                    <a:pt x="66" y="19"/>
                    <a:pt x="68" y="21"/>
                    <a:pt x="67" y="24"/>
                  </a:cubicBezTo>
                  <a:cubicBezTo>
                    <a:pt x="67" y="27"/>
                    <a:pt x="67" y="25"/>
                    <a:pt x="66" y="26"/>
                  </a:cubicBezTo>
                  <a:cubicBezTo>
                    <a:pt x="62" y="24"/>
                    <a:pt x="68" y="23"/>
                    <a:pt x="61" y="2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7"/>
                    <a:pt x="66" y="38"/>
                    <a:pt x="67" y="41"/>
                  </a:cubicBezTo>
                  <a:cubicBezTo>
                    <a:pt x="68" y="45"/>
                    <a:pt x="71" y="48"/>
                    <a:pt x="69" y="52"/>
                  </a:cubicBezTo>
                  <a:cubicBezTo>
                    <a:pt x="65" y="54"/>
                    <a:pt x="65" y="47"/>
                    <a:pt x="64" y="4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9"/>
                    <a:pt x="51" y="10"/>
                    <a:pt x="51" y="8"/>
                  </a:cubicBezTo>
                  <a:cubicBezTo>
                    <a:pt x="49" y="10"/>
                    <a:pt x="50" y="9"/>
                    <a:pt x="48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3" y="13"/>
                    <a:pt x="48" y="33"/>
                    <a:pt x="49" y="38"/>
                  </a:cubicBezTo>
                  <a:cubicBezTo>
                    <a:pt x="50" y="43"/>
                    <a:pt x="51" y="47"/>
                    <a:pt x="52" y="51"/>
                  </a:cubicBezTo>
                  <a:cubicBezTo>
                    <a:pt x="53" y="55"/>
                    <a:pt x="54" y="60"/>
                    <a:pt x="55" y="65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3"/>
                    <a:pt x="60" y="86"/>
                    <a:pt x="62" y="90"/>
                  </a:cubicBezTo>
                  <a:cubicBezTo>
                    <a:pt x="64" y="92"/>
                    <a:pt x="63" y="90"/>
                    <a:pt x="64" y="93"/>
                  </a:cubicBezTo>
                  <a:cubicBezTo>
                    <a:pt x="64" y="93"/>
                    <a:pt x="64" y="94"/>
                    <a:pt x="64" y="9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9"/>
                    <a:pt x="66" y="100"/>
                    <a:pt x="66" y="101"/>
                  </a:cubicBezTo>
                  <a:cubicBezTo>
                    <a:pt x="66" y="104"/>
                    <a:pt x="65" y="99"/>
                    <a:pt x="66" y="103"/>
                  </a:cubicBezTo>
                  <a:cubicBezTo>
                    <a:pt x="66" y="108"/>
                    <a:pt x="67" y="108"/>
                    <a:pt x="63" y="111"/>
                  </a:cubicBezTo>
                  <a:cubicBezTo>
                    <a:pt x="60" y="106"/>
                    <a:pt x="60" y="97"/>
                    <a:pt x="58" y="92"/>
                  </a:cubicBezTo>
                  <a:cubicBezTo>
                    <a:pt x="56" y="85"/>
                    <a:pt x="55" y="81"/>
                    <a:pt x="53" y="74"/>
                  </a:cubicBezTo>
                  <a:cubicBezTo>
                    <a:pt x="52" y="69"/>
                    <a:pt x="53" y="72"/>
                    <a:pt x="52" y="70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7" y="54"/>
                    <a:pt x="48" y="56"/>
                    <a:pt x="47" y="54"/>
                  </a:cubicBezTo>
                  <a:cubicBezTo>
                    <a:pt x="45" y="47"/>
                    <a:pt x="45" y="41"/>
                    <a:pt x="42" y="41"/>
                  </a:cubicBezTo>
                  <a:cubicBezTo>
                    <a:pt x="43" y="36"/>
                    <a:pt x="43" y="36"/>
                    <a:pt x="41" y="33"/>
                  </a:cubicBezTo>
                  <a:cubicBezTo>
                    <a:pt x="37" y="38"/>
                    <a:pt x="39" y="47"/>
                    <a:pt x="40" y="5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7"/>
                    <a:pt x="44" y="64"/>
                    <a:pt x="45" y="70"/>
                  </a:cubicBezTo>
                  <a:cubicBezTo>
                    <a:pt x="43" y="70"/>
                    <a:pt x="41" y="72"/>
                    <a:pt x="39" y="72"/>
                  </a:cubicBezTo>
                  <a:cubicBezTo>
                    <a:pt x="38" y="66"/>
                    <a:pt x="35" y="63"/>
                    <a:pt x="37" y="57"/>
                  </a:cubicBezTo>
                  <a:cubicBezTo>
                    <a:pt x="34" y="58"/>
                    <a:pt x="35" y="57"/>
                    <a:pt x="34" y="58"/>
                  </a:cubicBezTo>
                  <a:cubicBezTo>
                    <a:pt x="34" y="55"/>
                    <a:pt x="34" y="57"/>
                    <a:pt x="35" y="54"/>
                  </a:cubicBezTo>
                  <a:cubicBezTo>
                    <a:pt x="33" y="55"/>
                    <a:pt x="34" y="54"/>
                    <a:pt x="32" y="55"/>
                  </a:cubicBezTo>
                  <a:cubicBezTo>
                    <a:pt x="32" y="60"/>
                    <a:pt x="32" y="59"/>
                    <a:pt x="33" y="63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75"/>
                    <a:pt x="33" y="73"/>
                    <a:pt x="38" y="80"/>
                  </a:cubicBezTo>
                  <a:cubicBezTo>
                    <a:pt x="36" y="86"/>
                    <a:pt x="40" y="92"/>
                    <a:pt x="40" y="99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95"/>
                    <a:pt x="37" y="95"/>
                    <a:pt x="32" y="91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82"/>
                    <a:pt x="30" y="87"/>
                    <a:pt x="29" y="77"/>
                  </a:cubicBezTo>
                  <a:cubicBezTo>
                    <a:pt x="29" y="76"/>
                    <a:pt x="27" y="68"/>
                    <a:pt x="27" y="67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59"/>
                    <a:pt x="25" y="61"/>
                    <a:pt x="24" y="57"/>
                  </a:cubicBezTo>
                  <a:cubicBezTo>
                    <a:pt x="21" y="52"/>
                    <a:pt x="22" y="55"/>
                    <a:pt x="22" y="4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3"/>
                    <a:pt x="18" y="31"/>
                    <a:pt x="17" y="31"/>
                  </a:cubicBezTo>
                  <a:cubicBezTo>
                    <a:pt x="13" y="30"/>
                    <a:pt x="14" y="34"/>
                    <a:pt x="14" y="38"/>
                  </a:cubicBezTo>
                  <a:cubicBezTo>
                    <a:pt x="14" y="49"/>
                    <a:pt x="15" y="43"/>
                    <a:pt x="15" y="52"/>
                  </a:cubicBezTo>
                  <a:cubicBezTo>
                    <a:pt x="16" y="56"/>
                    <a:pt x="16" y="57"/>
                    <a:pt x="19" y="55"/>
                  </a:cubicBezTo>
                  <a:cubicBezTo>
                    <a:pt x="18" y="61"/>
                    <a:pt x="16" y="58"/>
                    <a:pt x="18" y="64"/>
                  </a:cubicBezTo>
                  <a:cubicBezTo>
                    <a:pt x="19" y="68"/>
                    <a:pt x="19" y="71"/>
                    <a:pt x="19" y="75"/>
                  </a:cubicBezTo>
                  <a:cubicBezTo>
                    <a:pt x="21" y="76"/>
                    <a:pt x="20" y="76"/>
                    <a:pt x="22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0" y="78"/>
                    <a:pt x="20" y="79"/>
                  </a:cubicBezTo>
                  <a:cubicBezTo>
                    <a:pt x="22" y="83"/>
                    <a:pt x="22" y="83"/>
                    <a:pt x="20" y="87"/>
                  </a:cubicBezTo>
                  <a:cubicBezTo>
                    <a:pt x="23" y="91"/>
                    <a:pt x="23" y="92"/>
                    <a:pt x="24" y="97"/>
                  </a:cubicBezTo>
                  <a:cubicBezTo>
                    <a:pt x="25" y="99"/>
                    <a:pt x="25" y="99"/>
                    <a:pt x="26" y="102"/>
                  </a:cubicBezTo>
                  <a:cubicBezTo>
                    <a:pt x="26" y="104"/>
                    <a:pt x="26" y="103"/>
                    <a:pt x="26" y="10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7"/>
                    <a:pt x="28" y="116"/>
                    <a:pt x="29" y="120"/>
                  </a:cubicBezTo>
                  <a:cubicBezTo>
                    <a:pt x="30" y="124"/>
                    <a:pt x="29" y="122"/>
                    <a:pt x="30" y="126"/>
                  </a:cubicBezTo>
                  <a:cubicBezTo>
                    <a:pt x="30" y="129"/>
                    <a:pt x="31" y="128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40"/>
                    <a:pt x="33" y="139"/>
                    <a:pt x="34" y="142"/>
                  </a:cubicBezTo>
                  <a:cubicBezTo>
                    <a:pt x="35" y="145"/>
                    <a:pt x="35" y="151"/>
                    <a:pt x="36" y="154"/>
                  </a:cubicBezTo>
                  <a:cubicBezTo>
                    <a:pt x="37" y="162"/>
                    <a:pt x="40" y="170"/>
                    <a:pt x="40" y="178"/>
                  </a:cubicBezTo>
                  <a:cubicBezTo>
                    <a:pt x="43" y="181"/>
                    <a:pt x="43" y="179"/>
                    <a:pt x="43" y="185"/>
                  </a:cubicBezTo>
                  <a:cubicBezTo>
                    <a:pt x="44" y="189"/>
                    <a:pt x="45" y="188"/>
                    <a:pt x="44" y="193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49" y="215"/>
                    <a:pt x="52" y="219"/>
                    <a:pt x="53" y="227"/>
                  </a:cubicBezTo>
                  <a:cubicBezTo>
                    <a:pt x="49" y="226"/>
                    <a:pt x="50" y="227"/>
                    <a:pt x="49" y="228"/>
                  </a:cubicBezTo>
                  <a:cubicBezTo>
                    <a:pt x="52" y="239"/>
                    <a:pt x="50" y="248"/>
                    <a:pt x="53" y="252"/>
                  </a:cubicBezTo>
                  <a:cubicBezTo>
                    <a:pt x="52" y="253"/>
                    <a:pt x="52" y="252"/>
                    <a:pt x="52" y="255"/>
                  </a:cubicBezTo>
                  <a:cubicBezTo>
                    <a:pt x="56" y="257"/>
                    <a:pt x="53" y="255"/>
                    <a:pt x="54" y="258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7" y="257"/>
                    <a:pt x="48" y="250"/>
                    <a:pt x="47" y="248"/>
                  </a:cubicBezTo>
                  <a:cubicBezTo>
                    <a:pt x="47" y="246"/>
                    <a:pt x="46" y="246"/>
                    <a:pt x="46" y="242"/>
                  </a:cubicBezTo>
                  <a:cubicBezTo>
                    <a:pt x="46" y="237"/>
                    <a:pt x="47" y="236"/>
                    <a:pt x="43" y="232"/>
                  </a:cubicBezTo>
                  <a:cubicBezTo>
                    <a:pt x="45" y="225"/>
                    <a:pt x="43" y="218"/>
                    <a:pt x="41" y="212"/>
                  </a:cubicBezTo>
                  <a:cubicBezTo>
                    <a:pt x="39" y="205"/>
                    <a:pt x="37" y="197"/>
                    <a:pt x="36" y="191"/>
                  </a:cubicBezTo>
                  <a:cubicBezTo>
                    <a:pt x="35" y="188"/>
                    <a:pt x="35" y="190"/>
                    <a:pt x="34" y="186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8"/>
                    <a:pt x="30" y="165"/>
                    <a:pt x="30" y="163"/>
                  </a:cubicBezTo>
                  <a:cubicBezTo>
                    <a:pt x="26" y="150"/>
                    <a:pt x="27" y="144"/>
                    <a:pt x="25" y="135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5" y="139"/>
                    <a:pt x="20" y="135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27"/>
                    <a:pt x="13" y="125"/>
                    <a:pt x="11" y="122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7"/>
                    <a:pt x="7" y="123"/>
                    <a:pt x="8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44"/>
                    <a:pt x="1" y="150"/>
                    <a:pt x="3" y="154"/>
                  </a:cubicBezTo>
                  <a:cubicBezTo>
                    <a:pt x="3" y="155"/>
                    <a:pt x="3" y="154"/>
                    <a:pt x="5" y="152"/>
                  </a:cubicBezTo>
                  <a:cubicBezTo>
                    <a:pt x="4" y="156"/>
                    <a:pt x="5" y="158"/>
                    <a:pt x="2" y="161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75"/>
                    <a:pt x="2" y="178"/>
                    <a:pt x="3" y="183"/>
                  </a:cubicBezTo>
                  <a:cubicBezTo>
                    <a:pt x="4" y="185"/>
                    <a:pt x="4" y="191"/>
                    <a:pt x="2" y="197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9"/>
                    <a:pt x="4" y="219"/>
                    <a:pt x="6" y="221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5" y="227"/>
                    <a:pt x="8" y="231"/>
                    <a:pt x="7" y="23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9" y="247"/>
                    <a:pt x="6" y="244"/>
                    <a:pt x="6" y="251"/>
                  </a:cubicBezTo>
                  <a:cubicBezTo>
                    <a:pt x="9" y="249"/>
                    <a:pt x="9" y="249"/>
                    <a:pt x="9" y="249"/>
                  </a:cubicBezTo>
                  <a:cubicBezTo>
                    <a:pt x="9" y="252"/>
                    <a:pt x="9" y="251"/>
                    <a:pt x="9" y="254"/>
                  </a:cubicBezTo>
                  <a:cubicBezTo>
                    <a:pt x="13" y="254"/>
                    <a:pt x="10" y="252"/>
                    <a:pt x="13" y="255"/>
                  </a:cubicBezTo>
                  <a:cubicBezTo>
                    <a:pt x="12" y="256"/>
                    <a:pt x="13" y="255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1" y="262"/>
                    <a:pt x="12" y="262"/>
                    <a:pt x="12" y="263"/>
                  </a:cubicBezTo>
                  <a:cubicBezTo>
                    <a:pt x="11" y="266"/>
                    <a:pt x="11" y="264"/>
                    <a:pt x="11" y="267"/>
                  </a:cubicBezTo>
                  <a:cubicBezTo>
                    <a:pt x="13" y="267"/>
                    <a:pt x="12" y="267"/>
                    <a:pt x="14" y="266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3" y="270"/>
                    <a:pt x="10" y="270"/>
                    <a:pt x="15" y="270"/>
                  </a:cubicBezTo>
                  <a:cubicBezTo>
                    <a:pt x="14" y="275"/>
                    <a:pt x="14" y="274"/>
                    <a:pt x="11" y="275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13" y="280"/>
                    <a:pt x="13" y="280"/>
                    <a:pt x="13" y="282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7" y="282"/>
                    <a:pt x="17" y="282"/>
                    <a:pt x="18" y="284"/>
                  </a:cubicBezTo>
                  <a:cubicBezTo>
                    <a:pt x="20" y="288"/>
                    <a:pt x="19" y="287"/>
                    <a:pt x="22" y="287"/>
                  </a:cubicBezTo>
                  <a:cubicBezTo>
                    <a:pt x="24" y="283"/>
                    <a:pt x="23" y="285"/>
                    <a:pt x="24" y="282"/>
                  </a:cubicBezTo>
                  <a:cubicBezTo>
                    <a:pt x="25" y="278"/>
                    <a:pt x="24" y="281"/>
                    <a:pt x="26" y="280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9" y="288"/>
                    <a:pt x="29" y="288"/>
                    <a:pt x="29" y="289"/>
                  </a:cubicBezTo>
                  <a:cubicBezTo>
                    <a:pt x="29" y="289"/>
                    <a:pt x="29" y="290"/>
                    <a:pt x="30" y="290"/>
                  </a:cubicBezTo>
                  <a:cubicBezTo>
                    <a:pt x="30" y="294"/>
                    <a:pt x="31" y="297"/>
                    <a:pt x="33" y="301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5" y="305"/>
                    <a:pt x="35" y="305"/>
                    <a:pt x="35" y="309"/>
                  </a:cubicBezTo>
                  <a:cubicBezTo>
                    <a:pt x="38" y="313"/>
                    <a:pt x="37" y="314"/>
                    <a:pt x="37" y="319"/>
                  </a:cubicBezTo>
                  <a:cubicBezTo>
                    <a:pt x="38" y="320"/>
                    <a:pt x="38" y="320"/>
                    <a:pt x="38" y="320"/>
                  </a:cubicBezTo>
                  <a:cubicBezTo>
                    <a:pt x="38" y="320"/>
                    <a:pt x="38" y="320"/>
                    <a:pt x="39" y="321"/>
                  </a:cubicBezTo>
                  <a:cubicBezTo>
                    <a:pt x="40" y="323"/>
                    <a:pt x="38" y="326"/>
                    <a:pt x="38" y="326"/>
                  </a:cubicBezTo>
                  <a:cubicBezTo>
                    <a:pt x="38" y="326"/>
                    <a:pt x="38" y="327"/>
                    <a:pt x="38" y="327"/>
                  </a:cubicBezTo>
                  <a:cubicBezTo>
                    <a:pt x="40" y="327"/>
                    <a:pt x="39" y="327"/>
                    <a:pt x="43" y="328"/>
                  </a:cubicBezTo>
                  <a:cubicBezTo>
                    <a:pt x="42" y="331"/>
                    <a:pt x="43" y="336"/>
                    <a:pt x="45" y="340"/>
                  </a:cubicBezTo>
                  <a:cubicBezTo>
                    <a:pt x="47" y="348"/>
                    <a:pt x="48" y="356"/>
                    <a:pt x="51" y="364"/>
                  </a:cubicBezTo>
                  <a:cubicBezTo>
                    <a:pt x="54" y="369"/>
                    <a:pt x="54" y="369"/>
                    <a:pt x="54" y="369"/>
                  </a:cubicBezTo>
                  <a:cubicBezTo>
                    <a:pt x="57" y="371"/>
                    <a:pt x="53" y="369"/>
                    <a:pt x="56" y="370"/>
                  </a:cubicBezTo>
                  <a:cubicBezTo>
                    <a:pt x="57" y="369"/>
                    <a:pt x="57" y="372"/>
                    <a:pt x="57" y="367"/>
                  </a:cubicBezTo>
                  <a:cubicBezTo>
                    <a:pt x="56" y="360"/>
                    <a:pt x="51" y="349"/>
                    <a:pt x="59" y="349"/>
                  </a:cubicBezTo>
                  <a:cubicBezTo>
                    <a:pt x="62" y="369"/>
                    <a:pt x="62" y="369"/>
                    <a:pt x="62" y="369"/>
                  </a:cubicBezTo>
                  <a:cubicBezTo>
                    <a:pt x="67" y="386"/>
                    <a:pt x="60" y="383"/>
                    <a:pt x="69" y="387"/>
                  </a:cubicBezTo>
                  <a:cubicBezTo>
                    <a:pt x="73" y="388"/>
                    <a:pt x="73" y="393"/>
                    <a:pt x="78" y="394"/>
                  </a:cubicBezTo>
                  <a:cubicBezTo>
                    <a:pt x="77" y="399"/>
                    <a:pt x="77" y="399"/>
                    <a:pt x="77" y="399"/>
                  </a:cubicBezTo>
                  <a:cubicBezTo>
                    <a:pt x="80" y="399"/>
                    <a:pt x="80" y="399"/>
                    <a:pt x="80" y="399"/>
                  </a:cubicBezTo>
                  <a:cubicBezTo>
                    <a:pt x="76" y="386"/>
                    <a:pt x="76" y="386"/>
                    <a:pt x="76" y="386"/>
                  </a:cubicBezTo>
                  <a:cubicBezTo>
                    <a:pt x="80" y="385"/>
                    <a:pt x="78" y="380"/>
                    <a:pt x="78" y="373"/>
                  </a:cubicBezTo>
                  <a:cubicBezTo>
                    <a:pt x="84" y="376"/>
                    <a:pt x="81" y="373"/>
                    <a:pt x="83" y="387"/>
                  </a:cubicBezTo>
                  <a:cubicBezTo>
                    <a:pt x="83" y="392"/>
                    <a:pt x="85" y="397"/>
                    <a:pt x="85" y="403"/>
                  </a:cubicBezTo>
                  <a:cubicBezTo>
                    <a:pt x="86" y="403"/>
                    <a:pt x="87" y="403"/>
                    <a:pt x="87" y="404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89" y="404"/>
                    <a:pt x="90" y="400"/>
                    <a:pt x="90" y="398"/>
                  </a:cubicBezTo>
                  <a:cubicBezTo>
                    <a:pt x="90" y="394"/>
                    <a:pt x="87" y="379"/>
                    <a:pt x="90" y="377"/>
                  </a:cubicBezTo>
                  <a:cubicBezTo>
                    <a:pt x="93" y="375"/>
                    <a:pt x="89" y="378"/>
                    <a:pt x="92" y="378"/>
                  </a:cubicBezTo>
                  <a:cubicBezTo>
                    <a:pt x="93" y="379"/>
                    <a:pt x="93" y="379"/>
                    <a:pt x="94" y="377"/>
                  </a:cubicBezTo>
                  <a:cubicBezTo>
                    <a:pt x="96" y="373"/>
                    <a:pt x="92" y="364"/>
                    <a:pt x="97" y="358"/>
                  </a:cubicBezTo>
                  <a:cubicBezTo>
                    <a:pt x="96" y="358"/>
                    <a:pt x="96" y="358"/>
                    <a:pt x="96" y="357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5" y="352"/>
                    <a:pt x="94" y="341"/>
                    <a:pt x="92" y="338"/>
                  </a:cubicBezTo>
                  <a:cubicBezTo>
                    <a:pt x="96" y="338"/>
                    <a:pt x="97" y="340"/>
                    <a:pt x="97" y="344"/>
                  </a:cubicBezTo>
                  <a:cubicBezTo>
                    <a:pt x="97" y="352"/>
                    <a:pt x="100" y="356"/>
                    <a:pt x="100" y="363"/>
                  </a:cubicBezTo>
                  <a:cubicBezTo>
                    <a:pt x="100" y="372"/>
                    <a:pt x="100" y="369"/>
                    <a:pt x="102" y="370"/>
                  </a:cubicBezTo>
                  <a:cubicBezTo>
                    <a:pt x="103" y="369"/>
                    <a:pt x="103" y="370"/>
                    <a:pt x="103" y="368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6" y="353"/>
                    <a:pt x="106" y="352"/>
                    <a:pt x="106" y="349"/>
                  </a:cubicBezTo>
                  <a:cubicBezTo>
                    <a:pt x="107" y="347"/>
                    <a:pt x="107" y="347"/>
                    <a:pt x="107" y="347"/>
                  </a:cubicBezTo>
                  <a:cubicBezTo>
                    <a:pt x="103" y="340"/>
                    <a:pt x="107" y="342"/>
                    <a:pt x="106" y="335"/>
                  </a:cubicBezTo>
                  <a:cubicBezTo>
                    <a:pt x="104" y="323"/>
                    <a:pt x="104" y="323"/>
                    <a:pt x="104" y="323"/>
                  </a:cubicBezTo>
                  <a:cubicBezTo>
                    <a:pt x="106" y="323"/>
                    <a:pt x="106" y="323"/>
                    <a:pt x="108" y="324"/>
                  </a:cubicBezTo>
                  <a:cubicBezTo>
                    <a:pt x="106" y="319"/>
                    <a:pt x="106" y="323"/>
                    <a:pt x="107" y="317"/>
                  </a:cubicBezTo>
                  <a:cubicBezTo>
                    <a:pt x="102" y="312"/>
                    <a:pt x="106" y="313"/>
                    <a:pt x="102" y="312"/>
                  </a:cubicBezTo>
                  <a:cubicBezTo>
                    <a:pt x="105" y="309"/>
                    <a:pt x="105" y="309"/>
                    <a:pt x="105" y="309"/>
                  </a:cubicBezTo>
                  <a:cubicBezTo>
                    <a:pt x="104" y="305"/>
                    <a:pt x="105" y="307"/>
                    <a:pt x="103" y="305"/>
                  </a:cubicBezTo>
                  <a:cubicBezTo>
                    <a:pt x="106" y="302"/>
                    <a:pt x="106" y="298"/>
                    <a:pt x="106" y="293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88"/>
                    <a:pt x="103" y="289"/>
                    <a:pt x="105" y="287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1" y="279"/>
                    <a:pt x="101" y="282"/>
                    <a:pt x="102" y="280"/>
                  </a:cubicBezTo>
                  <a:cubicBezTo>
                    <a:pt x="102" y="276"/>
                    <a:pt x="101" y="266"/>
                    <a:pt x="102" y="265"/>
                  </a:cubicBezTo>
                  <a:cubicBezTo>
                    <a:pt x="102" y="261"/>
                    <a:pt x="102" y="255"/>
                    <a:pt x="100" y="253"/>
                  </a:cubicBezTo>
                  <a:cubicBezTo>
                    <a:pt x="102" y="252"/>
                    <a:pt x="100" y="252"/>
                    <a:pt x="104" y="253"/>
                  </a:cubicBezTo>
                  <a:cubicBezTo>
                    <a:pt x="104" y="249"/>
                    <a:pt x="103" y="250"/>
                    <a:pt x="102" y="247"/>
                  </a:cubicBezTo>
                  <a:cubicBezTo>
                    <a:pt x="107" y="245"/>
                    <a:pt x="107" y="245"/>
                    <a:pt x="107" y="245"/>
                  </a:cubicBezTo>
                  <a:cubicBezTo>
                    <a:pt x="107" y="242"/>
                    <a:pt x="106" y="242"/>
                    <a:pt x="106" y="24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5" y="225"/>
                    <a:pt x="107" y="225"/>
                    <a:pt x="107" y="222"/>
                  </a:cubicBezTo>
                  <a:cubicBezTo>
                    <a:pt x="107" y="219"/>
                    <a:pt x="104" y="219"/>
                    <a:pt x="106" y="213"/>
                  </a:cubicBezTo>
                  <a:cubicBezTo>
                    <a:pt x="105" y="212"/>
                    <a:pt x="105" y="211"/>
                    <a:pt x="104" y="210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5" y="207"/>
                    <a:pt x="104" y="206"/>
                    <a:pt x="104" y="205"/>
                  </a:cubicBezTo>
                  <a:cubicBezTo>
                    <a:pt x="106" y="203"/>
                    <a:pt x="106" y="203"/>
                    <a:pt x="106" y="203"/>
                  </a:cubicBezTo>
                  <a:cubicBezTo>
                    <a:pt x="105" y="201"/>
                    <a:pt x="105" y="201"/>
                    <a:pt x="104" y="200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4" y="197"/>
                    <a:pt x="104" y="196"/>
                    <a:pt x="103" y="195"/>
                  </a:cubicBezTo>
                  <a:cubicBezTo>
                    <a:pt x="101" y="177"/>
                    <a:pt x="101" y="177"/>
                    <a:pt x="101" y="177"/>
                  </a:cubicBezTo>
                  <a:cubicBezTo>
                    <a:pt x="101" y="177"/>
                    <a:pt x="99" y="174"/>
                    <a:pt x="99" y="173"/>
                  </a:cubicBezTo>
                  <a:cubicBezTo>
                    <a:pt x="98" y="170"/>
                    <a:pt x="98" y="166"/>
                    <a:pt x="98" y="162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5" y="154"/>
                    <a:pt x="100" y="148"/>
                    <a:pt x="102" y="145"/>
                  </a:cubicBezTo>
                  <a:cubicBezTo>
                    <a:pt x="102" y="138"/>
                    <a:pt x="102" y="141"/>
                    <a:pt x="101" y="138"/>
                  </a:cubicBezTo>
                  <a:cubicBezTo>
                    <a:pt x="100" y="133"/>
                    <a:pt x="101" y="139"/>
                    <a:pt x="101" y="135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3" y="113"/>
                    <a:pt x="99" y="110"/>
                    <a:pt x="98" y="107"/>
                  </a:cubicBezTo>
                  <a:cubicBezTo>
                    <a:pt x="98" y="105"/>
                    <a:pt x="98" y="102"/>
                    <a:pt x="98" y="101"/>
                  </a:cubicBezTo>
                  <a:cubicBezTo>
                    <a:pt x="97" y="98"/>
                    <a:pt x="95" y="90"/>
                    <a:pt x="96" y="87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77"/>
                    <a:pt x="93" y="78"/>
                    <a:pt x="92" y="73"/>
                  </a:cubicBezTo>
                  <a:cubicBezTo>
                    <a:pt x="92" y="69"/>
                    <a:pt x="93" y="73"/>
                    <a:pt x="92" y="69"/>
                  </a:cubicBezTo>
                  <a:cubicBezTo>
                    <a:pt x="91" y="67"/>
                    <a:pt x="93" y="68"/>
                    <a:pt x="90" y="67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66" y="4"/>
                    <a:pt x="66" y="4"/>
                    <a:pt x="66" y="4"/>
                  </a:cubicBezTo>
                  <a:lnTo>
                    <a:pt x="6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9" name="Freeform 24"/>
            <p:cNvSpPr>
              <a:spLocks noEditPoints="1"/>
            </p:cNvSpPr>
            <p:nvPr/>
          </p:nvSpPr>
          <p:spPr bwMode="auto">
            <a:xfrm>
              <a:off x="1192" y="3655"/>
              <a:ext cx="192" cy="559"/>
            </a:xfrm>
            <a:custGeom>
              <a:avLst/>
              <a:gdLst>
                <a:gd name="T0" fmla="*/ 111 w 150"/>
                <a:gd name="T1" fmla="*/ 366 h 435"/>
                <a:gd name="T2" fmla="*/ 142 w 150"/>
                <a:gd name="T3" fmla="*/ 337 h 435"/>
                <a:gd name="T4" fmla="*/ 73 w 150"/>
                <a:gd name="T5" fmla="*/ 333 h 435"/>
                <a:gd name="T6" fmla="*/ 66 w 150"/>
                <a:gd name="T7" fmla="*/ 310 h 435"/>
                <a:gd name="T8" fmla="*/ 57 w 150"/>
                <a:gd name="T9" fmla="*/ 283 h 435"/>
                <a:gd name="T10" fmla="*/ 71 w 150"/>
                <a:gd name="T11" fmla="*/ 143 h 435"/>
                <a:gd name="T12" fmla="*/ 71 w 150"/>
                <a:gd name="T13" fmla="*/ 143 h 435"/>
                <a:gd name="T14" fmla="*/ 32 w 150"/>
                <a:gd name="T15" fmla="*/ 98 h 435"/>
                <a:gd name="T16" fmla="*/ 32 w 150"/>
                <a:gd name="T17" fmla="*/ 111 h 435"/>
                <a:gd name="T18" fmla="*/ 10 w 150"/>
                <a:gd name="T19" fmla="*/ 94 h 435"/>
                <a:gd name="T20" fmla="*/ 14 w 150"/>
                <a:gd name="T21" fmla="*/ 98 h 435"/>
                <a:gd name="T22" fmla="*/ 24 w 150"/>
                <a:gd name="T23" fmla="*/ 80 h 435"/>
                <a:gd name="T24" fmla="*/ 8 w 150"/>
                <a:gd name="T25" fmla="*/ 6 h 435"/>
                <a:gd name="T26" fmla="*/ 3 w 150"/>
                <a:gd name="T27" fmla="*/ 53 h 435"/>
                <a:gd name="T28" fmla="*/ 10 w 150"/>
                <a:gd name="T29" fmla="*/ 85 h 435"/>
                <a:gd name="T30" fmla="*/ 1 w 150"/>
                <a:gd name="T31" fmla="*/ 92 h 435"/>
                <a:gd name="T32" fmla="*/ 3 w 150"/>
                <a:gd name="T33" fmla="*/ 162 h 435"/>
                <a:gd name="T34" fmla="*/ 6 w 150"/>
                <a:gd name="T35" fmla="*/ 175 h 435"/>
                <a:gd name="T36" fmla="*/ 8 w 150"/>
                <a:gd name="T37" fmla="*/ 184 h 435"/>
                <a:gd name="T38" fmla="*/ 11 w 150"/>
                <a:gd name="T39" fmla="*/ 207 h 435"/>
                <a:gd name="T40" fmla="*/ 16 w 150"/>
                <a:gd name="T41" fmla="*/ 224 h 435"/>
                <a:gd name="T42" fmla="*/ 18 w 150"/>
                <a:gd name="T43" fmla="*/ 243 h 435"/>
                <a:gd name="T44" fmla="*/ 30 w 150"/>
                <a:gd name="T45" fmla="*/ 282 h 435"/>
                <a:gd name="T46" fmla="*/ 45 w 150"/>
                <a:gd name="T47" fmla="*/ 314 h 435"/>
                <a:gd name="T48" fmla="*/ 60 w 150"/>
                <a:gd name="T49" fmla="*/ 335 h 435"/>
                <a:gd name="T50" fmla="*/ 68 w 150"/>
                <a:gd name="T51" fmla="*/ 348 h 435"/>
                <a:gd name="T52" fmla="*/ 77 w 150"/>
                <a:gd name="T53" fmla="*/ 365 h 435"/>
                <a:gd name="T54" fmla="*/ 90 w 150"/>
                <a:gd name="T55" fmla="*/ 368 h 435"/>
                <a:gd name="T56" fmla="*/ 102 w 150"/>
                <a:gd name="T57" fmla="*/ 390 h 435"/>
                <a:gd name="T58" fmla="*/ 123 w 150"/>
                <a:gd name="T59" fmla="*/ 416 h 435"/>
                <a:gd name="T60" fmla="*/ 120 w 150"/>
                <a:gd name="T61" fmla="*/ 404 h 435"/>
                <a:gd name="T62" fmla="*/ 113 w 150"/>
                <a:gd name="T63" fmla="*/ 388 h 435"/>
                <a:gd name="T64" fmla="*/ 116 w 150"/>
                <a:gd name="T65" fmla="*/ 379 h 435"/>
                <a:gd name="T66" fmla="*/ 129 w 150"/>
                <a:gd name="T67" fmla="*/ 412 h 435"/>
                <a:gd name="T68" fmla="*/ 138 w 150"/>
                <a:gd name="T69" fmla="*/ 418 h 435"/>
                <a:gd name="T70" fmla="*/ 123 w 150"/>
                <a:gd name="T71" fmla="*/ 369 h 435"/>
                <a:gd name="T72" fmla="*/ 116 w 150"/>
                <a:gd name="T73" fmla="*/ 344 h 435"/>
                <a:gd name="T74" fmla="*/ 111 w 150"/>
                <a:gd name="T75" fmla="*/ 337 h 435"/>
                <a:gd name="T76" fmla="*/ 102 w 150"/>
                <a:gd name="T77" fmla="*/ 316 h 435"/>
                <a:gd name="T78" fmla="*/ 97 w 150"/>
                <a:gd name="T79" fmla="*/ 295 h 435"/>
                <a:gd name="T80" fmla="*/ 82 w 150"/>
                <a:gd name="T81" fmla="*/ 247 h 435"/>
                <a:gd name="T82" fmla="*/ 67 w 150"/>
                <a:gd name="T83" fmla="*/ 209 h 435"/>
                <a:gd name="T84" fmla="*/ 56 w 150"/>
                <a:gd name="T85" fmla="*/ 171 h 435"/>
                <a:gd name="T86" fmla="*/ 44 w 150"/>
                <a:gd name="T87" fmla="*/ 128 h 435"/>
                <a:gd name="T88" fmla="*/ 60 w 150"/>
                <a:gd name="T89" fmla="*/ 168 h 435"/>
                <a:gd name="T90" fmla="*/ 70 w 150"/>
                <a:gd name="T91" fmla="*/ 193 h 435"/>
                <a:gd name="T92" fmla="*/ 96 w 150"/>
                <a:gd name="T93" fmla="*/ 257 h 435"/>
                <a:gd name="T94" fmla="*/ 123 w 150"/>
                <a:gd name="T95" fmla="*/ 331 h 435"/>
                <a:gd name="T96" fmla="*/ 136 w 150"/>
                <a:gd name="T97" fmla="*/ 370 h 435"/>
                <a:gd name="T98" fmla="*/ 147 w 150"/>
                <a:gd name="T99" fmla="*/ 407 h 435"/>
                <a:gd name="T100" fmla="*/ 142 w 150"/>
                <a:gd name="T101" fmla="*/ 379 h 435"/>
                <a:gd name="T102" fmla="*/ 149 w 150"/>
                <a:gd name="T103" fmla="*/ 377 h 435"/>
                <a:gd name="T104" fmla="*/ 146 w 150"/>
                <a:gd name="T105" fmla="*/ 342 h 435"/>
                <a:gd name="T106" fmla="*/ 146 w 150"/>
                <a:gd name="T107" fmla="*/ 315 h 435"/>
                <a:gd name="T108" fmla="*/ 139 w 150"/>
                <a:gd name="T109" fmla="*/ 286 h 435"/>
                <a:gd name="T110" fmla="*/ 131 w 150"/>
                <a:gd name="T111" fmla="*/ 257 h 435"/>
                <a:gd name="T112" fmla="*/ 104 w 150"/>
                <a:gd name="T113" fmla="*/ 183 h 435"/>
                <a:gd name="T114" fmla="*/ 85 w 150"/>
                <a:gd name="T115" fmla="*/ 144 h 435"/>
                <a:gd name="T116" fmla="*/ 59 w 150"/>
                <a:gd name="T117" fmla="*/ 101 h 435"/>
                <a:gd name="T118" fmla="*/ 46 w 150"/>
                <a:gd name="T119" fmla="*/ 72 h 435"/>
                <a:gd name="T120" fmla="*/ 37 w 150"/>
                <a:gd name="T121" fmla="*/ 81 h 435"/>
                <a:gd name="T122" fmla="*/ 19 w 150"/>
                <a:gd name="T123" fmla="*/ 2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435">
                  <a:moveTo>
                    <a:pt x="111" y="366"/>
                  </a:moveTo>
                  <a:cubicBezTo>
                    <a:pt x="111" y="366"/>
                    <a:pt x="111" y="365"/>
                    <a:pt x="112" y="367"/>
                  </a:cubicBezTo>
                  <a:cubicBezTo>
                    <a:pt x="113" y="371"/>
                    <a:pt x="112" y="368"/>
                    <a:pt x="113" y="371"/>
                  </a:cubicBezTo>
                  <a:cubicBezTo>
                    <a:pt x="111" y="369"/>
                    <a:pt x="112" y="372"/>
                    <a:pt x="111" y="369"/>
                  </a:cubicBezTo>
                  <a:cubicBezTo>
                    <a:pt x="110" y="366"/>
                    <a:pt x="111" y="366"/>
                    <a:pt x="111" y="366"/>
                  </a:cubicBezTo>
                  <a:close/>
                  <a:moveTo>
                    <a:pt x="142" y="344"/>
                  </a:moveTo>
                  <a:cubicBezTo>
                    <a:pt x="142" y="344"/>
                    <a:pt x="142" y="344"/>
                    <a:pt x="142" y="344"/>
                  </a:cubicBezTo>
                  <a:cubicBezTo>
                    <a:pt x="144" y="345"/>
                    <a:pt x="144" y="345"/>
                    <a:pt x="144" y="345"/>
                  </a:cubicBezTo>
                  <a:cubicBezTo>
                    <a:pt x="142" y="349"/>
                    <a:pt x="142" y="350"/>
                    <a:pt x="140" y="346"/>
                  </a:cubicBezTo>
                  <a:cubicBezTo>
                    <a:pt x="142" y="337"/>
                    <a:pt x="142" y="337"/>
                    <a:pt x="142" y="337"/>
                  </a:cubicBezTo>
                  <a:cubicBezTo>
                    <a:pt x="142" y="337"/>
                    <a:pt x="142" y="337"/>
                    <a:pt x="142" y="337"/>
                  </a:cubicBezTo>
                  <a:lnTo>
                    <a:pt x="142" y="344"/>
                  </a:lnTo>
                  <a:close/>
                  <a:moveTo>
                    <a:pt x="74" y="331"/>
                  </a:moveTo>
                  <a:cubicBezTo>
                    <a:pt x="76" y="333"/>
                    <a:pt x="75" y="330"/>
                    <a:pt x="76" y="335"/>
                  </a:cubicBezTo>
                  <a:cubicBezTo>
                    <a:pt x="74" y="334"/>
                    <a:pt x="74" y="334"/>
                    <a:pt x="73" y="333"/>
                  </a:cubicBezTo>
                  <a:lnTo>
                    <a:pt x="74" y="331"/>
                  </a:lnTo>
                  <a:close/>
                  <a:moveTo>
                    <a:pt x="66" y="310"/>
                  </a:moveTo>
                  <a:cubicBezTo>
                    <a:pt x="66" y="314"/>
                    <a:pt x="71" y="325"/>
                    <a:pt x="73" y="328"/>
                  </a:cubicBezTo>
                  <a:cubicBezTo>
                    <a:pt x="70" y="327"/>
                    <a:pt x="69" y="324"/>
                    <a:pt x="68" y="320"/>
                  </a:cubicBezTo>
                  <a:cubicBezTo>
                    <a:pt x="62" y="305"/>
                    <a:pt x="63" y="312"/>
                    <a:pt x="66" y="310"/>
                  </a:cubicBezTo>
                  <a:close/>
                  <a:moveTo>
                    <a:pt x="57" y="284"/>
                  </a:moveTo>
                  <a:cubicBezTo>
                    <a:pt x="56" y="285"/>
                    <a:pt x="56" y="282"/>
                    <a:pt x="56" y="286"/>
                  </a:cubicBezTo>
                  <a:cubicBezTo>
                    <a:pt x="56" y="287"/>
                    <a:pt x="57" y="289"/>
                    <a:pt x="57" y="290"/>
                  </a:cubicBezTo>
                  <a:cubicBezTo>
                    <a:pt x="56" y="289"/>
                    <a:pt x="56" y="289"/>
                    <a:pt x="55" y="287"/>
                  </a:cubicBezTo>
                  <a:cubicBezTo>
                    <a:pt x="53" y="282"/>
                    <a:pt x="55" y="284"/>
                    <a:pt x="57" y="283"/>
                  </a:cubicBezTo>
                  <a:lnTo>
                    <a:pt x="57" y="284"/>
                  </a:lnTo>
                  <a:close/>
                  <a:moveTo>
                    <a:pt x="51" y="276"/>
                  </a:moveTo>
                  <a:cubicBezTo>
                    <a:pt x="53" y="278"/>
                    <a:pt x="53" y="274"/>
                    <a:pt x="53" y="280"/>
                  </a:cubicBezTo>
                  <a:cubicBezTo>
                    <a:pt x="52" y="280"/>
                    <a:pt x="50" y="278"/>
                    <a:pt x="51" y="276"/>
                  </a:cubicBezTo>
                  <a:close/>
                  <a:moveTo>
                    <a:pt x="71" y="143"/>
                  </a:moveTo>
                  <a:cubicBezTo>
                    <a:pt x="74" y="146"/>
                    <a:pt x="74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4" y="153"/>
                    <a:pt x="76" y="153"/>
                    <a:pt x="74" y="151"/>
                  </a:cubicBezTo>
                  <a:cubicBezTo>
                    <a:pt x="72" y="150"/>
                    <a:pt x="69" y="145"/>
                    <a:pt x="71" y="143"/>
                  </a:cubicBezTo>
                  <a:close/>
                  <a:moveTo>
                    <a:pt x="14" y="102"/>
                  </a:moveTo>
                  <a:cubicBezTo>
                    <a:pt x="17" y="107"/>
                    <a:pt x="14" y="108"/>
                    <a:pt x="14" y="108"/>
                  </a:cubicBezTo>
                  <a:cubicBezTo>
                    <a:pt x="11" y="102"/>
                    <a:pt x="14" y="102"/>
                    <a:pt x="14" y="102"/>
                  </a:cubicBezTo>
                  <a:close/>
                  <a:moveTo>
                    <a:pt x="29" y="96"/>
                  </a:moveTo>
                  <a:cubicBezTo>
                    <a:pt x="31" y="97"/>
                    <a:pt x="30" y="96"/>
                    <a:pt x="32" y="98"/>
                  </a:cubicBezTo>
                  <a:cubicBezTo>
                    <a:pt x="32" y="98"/>
                    <a:pt x="32" y="100"/>
                    <a:pt x="32" y="100"/>
                  </a:cubicBezTo>
                  <a:cubicBezTo>
                    <a:pt x="34" y="109"/>
                    <a:pt x="37" y="112"/>
                    <a:pt x="37" y="122"/>
                  </a:cubicBezTo>
                  <a:cubicBezTo>
                    <a:pt x="34" y="121"/>
                    <a:pt x="35" y="122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0" y="107"/>
                    <a:pt x="28" y="101"/>
                    <a:pt x="29" y="96"/>
                  </a:cubicBezTo>
                  <a:close/>
                  <a:moveTo>
                    <a:pt x="40" y="95"/>
                  </a:moveTo>
                  <a:cubicBezTo>
                    <a:pt x="40" y="95"/>
                    <a:pt x="42" y="94"/>
                    <a:pt x="40" y="98"/>
                  </a:cubicBezTo>
                  <a:lnTo>
                    <a:pt x="40" y="95"/>
                  </a:lnTo>
                  <a:close/>
                  <a:moveTo>
                    <a:pt x="10" y="94"/>
                  </a:moveTo>
                  <a:cubicBezTo>
                    <a:pt x="11" y="91"/>
                    <a:pt x="11" y="91"/>
                    <a:pt x="11" y="91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4" y="98"/>
                    <a:pt x="14" y="98"/>
                  </a:cubicBezTo>
                  <a:cubicBezTo>
                    <a:pt x="11" y="97"/>
                    <a:pt x="12" y="96"/>
                    <a:pt x="10" y="94"/>
                  </a:cubicBezTo>
                  <a:close/>
                  <a:moveTo>
                    <a:pt x="23" y="77"/>
                  </a:moveTo>
                  <a:cubicBezTo>
                    <a:pt x="24" y="78"/>
                    <a:pt x="24" y="77"/>
                    <a:pt x="25" y="82"/>
                  </a:cubicBezTo>
                  <a:cubicBezTo>
                    <a:pt x="26" y="85"/>
                    <a:pt x="27" y="87"/>
                    <a:pt x="27" y="89"/>
                  </a:cubicBezTo>
                  <a:cubicBezTo>
                    <a:pt x="25" y="86"/>
                    <a:pt x="25" y="83"/>
                    <a:pt x="24" y="80"/>
                  </a:cubicBezTo>
                  <a:cubicBezTo>
                    <a:pt x="23" y="77"/>
                    <a:pt x="23" y="77"/>
                    <a:pt x="23" y="77"/>
                  </a:cubicBezTo>
                  <a:close/>
                  <a:moveTo>
                    <a:pt x="18" y="20"/>
                  </a:moveTo>
                  <a:cubicBezTo>
                    <a:pt x="17" y="16"/>
                    <a:pt x="13" y="3"/>
                    <a:pt x="14" y="0"/>
                  </a:cubicBezTo>
                  <a:cubicBezTo>
                    <a:pt x="10" y="0"/>
                    <a:pt x="9" y="0"/>
                    <a:pt x="7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4" y="8"/>
                    <a:pt x="5" y="12"/>
                  </a:cubicBezTo>
                  <a:cubicBezTo>
                    <a:pt x="6" y="18"/>
                    <a:pt x="6" y="18"/>
                    <a:pt x="6" y="21"/>
                  </a:cubicBezTo>
                  <a:cubicBezTo>
                    <a:pt x="6" y="28"/>
                    <a:pt x="5" y="29"/>
                    <a:pt x="7" y="35"/>
                  </a:cubicBezTo>
                  <a:cubicBezTo>
                    <a:pt x="9" y="39"/>
                    <a:pt x="8" y="34"/>
                    <a:pt x="8" y="38"/>
                  </a:cubicBezTo>
                  <a:cubicBezTo>
                    <a:pt x="5" y="41"/>
                    <a:pt x="1" y="39"/>
                    <a:pt x="3" y="53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8" y="71"/>
                    <a:pt x="8" y="68"/>
                    <a:pt x="8" y="73"/>
                  </a:cubicBezTo>
                  <a:cubicBezTo>
                    <a:pt x="8" y="77"/>
                    <a:pt x="10" y="79"/>
                    <a:pt x="7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0" y="82"/>
                    <a:pt x="10" y="82"/>
                    <a:pt x="10" y="85"/>
                  </a:cubicBezTo>
                  <a:cubicBezTo>
                    <a:pt x="8" y="84"/>
                    <a:pt x="7" y="83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4" y="86"/>
                    <a:pt x="4" y="85"/>
                    <a:pt x="6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4"/>
                    <a:pt x="1" y="95"/>
                    <a:pt x="0" y="97"/>
                  </a:cubicBezTo>
                  <a:cubicBezTo>
                    <a:pt x="0" y="101"/>
                    <a:pt x="2" y="110"/>
                    <a:pt x="2" y="11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8"/>
                    <a:pt x="7" y="162"/>
                    <a:pt x="7" y="164"/>
                  </a:cubicBezTo>
                  <a:cubicBezTo>
                    <a:pt x="4" y="163"/>
                    <a:pt x="6" y="163"/>
                    <a:pt x="3" y="162"/>
                  </a:cubicBezTo>
                  <a:cubicBezTo>
                    <a:pt x="3" y="167"/>
                    <a:pt x="5" y="164"/>
                    <a:pt x="3" y="168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6" y="175"/>
                    <a:pt x="6" y="175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9" y="181"/>
                    <a:pt x="7" y="182"/>
                    <a:pt x="10" y="181"/>
                  </a:cubicBezTo>
                  <a:cubicBezTo>
                    <a:pt x="10" y="181"/>
                    <a:pt x="8" y="184"/>
                    <a:pt x="8" y="184"/>
                  </a:cubicBezTo>
                  <a:cubicBezTo>
                    <a:pt x="7" y="189"/>
                    <a:pt x="8" y="180"/>
                    <a:pt x="8" y="186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7" y="194"/>
                    <a:pt x="10" y="196"/>
                    <a:pt x="10" y="206"/>
                  </a:cubicBezTo>
                  <a:cubicBezTo>
                    <a:pt x="10" y="207"/>
                    <a:pt x="10" y="207"/>
                    <a:pt x="11" y="207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8"/>
                    <a:pt x="15" y="210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3" y="213"/>
                    <a:pt x="12" y="214"/>
                    <a:pt x="12" y="214"/>
                  </a:cubicBezTo>
                  <a:cubicBezTo>
                    <a:pt x="13" y="216"/>
                    <a:pt x="14" y="218"/>
                    <a:pt x="14" y="220"/>
                  </a:cubicBezTo>
                  <a:cubicBezTo>
                    <a:pt x="15" y="223"/>
                    <a:pt x="15" y="222"/>
                    <a:pt x="16" y="224"/>
                  </a:cubicBezTo>
                  <a:cubicBezTo>
                    <a:pt x="14" y="226"/>
                    <a:pt x="15" y="225"/>
                    <a:pt x="14" y="229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6" y="234"/>
                    <a:pt x="17" y="236"/>
                    <a:pt x="17" y="238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8" y="242"/>
                    <a:pt x="18" y="242"/>
                    <a:pt x="18" y="243"/>
                  </a:cubicBezTo>
                  <a:cubicBezTo>
                    <a:pt x="20" y="242"/>
                    <a:pt x="20" y="244"/>
                    <a:pt x="21" y="241"/>
                  </a:cubicBezTo>
                  <a:cubicBezTo>
                    <a:pt x="21" y="246"/>
                    <a:pt x="22" y="249"/>
                    <a:pt x="21" y="252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7" y="267"/>
                    <a:pt x="23" y="267"/>
                    <a:pt x="28" y="27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30" y="283"/>
                    <a:pt x="30" y="283"/>
                    <a:pt x="30" y="284"/>
                  </a:cubicBezTo>
                  <a:cubicBezTo>
                    <a:pt x="32" y="289"/>
                    <a:pt x="32" y="284"/>
                    <a:pt x="34" y="291"/>
                  </a:cubicBezTo>
                  <a:cubicBezTo>
                    <a:pt x="37" y="299"/>
                    <a:pt x="40" y="297"/>
                    <a:pt x="39" y="307"/>
                  </a:cubicBezTo>
                  <a:cubicBezTo>
                    <a:pt x="40" y="307"/>
                    <a:pt x="39" y="306"/>
                    <a:pt x="40" y="308"/>
                  </a:cubicBezTo>
                  <a:cubicBezTo>
                    <a:pt x="45" y="314"/>
                    <a:pt x="45" y="314"/>
                    <a:pt x="45" y="314"/>
                  </a:cubicBezTo>
                  <a:cubicBezTo>
                    <a:pt x="53" y="327"/>
                    <a:pt x="47" y="322"/>
                    <a:pt x="57" y="325"/>
                  </a:cubicBezTo>
                  <a:cubicBezTo>
                    <a:pt x="57" y="331"/>
                    <a:pt x="57" y="331"/>
                    <a:pt x="57" y="331"/>
                  </a:cubicBezTo>
                  <a:cubicBezTo>
                    <a:pt x="59" y="331"/>
                    <a:pt x="58" y="330"/>
                    <a:pt x="59" y="332"/>
                  </a:cubicBezTo>
                  <a:cubicBezTo>
                    <a:pt x="61" y="333"/>
                    <a:pt x="59" y="332"/>
                    <a:pt x="61" y="334"/>
                  </a:cubicBezTo>
                  <a:cubicBezTo>
                    <a:pt x="60" y="334"/>
                    <a:pt x="60" y="335"/>
                    <a:pt x="60" y="335"/>
                  </a:cubicBezTo>
                  <a:cubicBezTo>
                    <a:pt x="59" y="336"/>
                    <a:pt x="60" y="336"/>
                    <a:pt x="62" y="337"/>
                  </a:cubicBezTo>
                  <a:cubicBezTo>
                    <a:pt x="62" y="337"/>
                    <a:pt x="63" y="337"/>
                    <a:pt x="64" y="337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8" y="342"/>
                    <a:pt x="65" y="344"/>
                    <a:pt x="70" y="345"/>
                  </a:cubicBezTo>
                  <a:cubicBezTo>
                    <a:pt x="67" y="348"/>
                    <a:pt x="69" y="345"/>
                    <a:pt x="68" y="348"/>
                  </a:cubicBezTo>
                  <a:cubicBezTo>
                    <a:pt x="71" y="349"/>
                    <a:pt x="71" y="349"/>
                    <a:pt x="71" y="349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3" y="355"/>
                    <a:pt x="72" y="355"/>
                    <a:pt x="75" y="355"/>
                  </a:cubicBezTo>
                  <a:cubicBezTo>
                    <a:pt x="76" y="356"/>
                    <a:pt x="76" y="356"/>
                    <a:pt x="78" y="358"/>
                  </a:cubicBezTo>
                  <a:cubicBezTo>
                    <a:pt x="77" y="365"/>
                    <a:pt x="77" y="365"/>
                    <a:pt x="77" y="365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1" y="367"/>
                    <a:pt x="80" y="366"/>
                    <a:pt x="81" y="368"/>
                  </a:cubicBezTo>
                  <a:cubicBezTo>
                    <a:pt x="83" y="370"/>
                    <a:pt x="82" y="370"/>
                    <a:pt x="85" y="371"/>
                  </a:cubicBezTo>
                  <a:cubicBezTo>
                    <a:pt x="89" y="371"/>
                    <a:pt x="86" y="372"/>
                    <a:pt x="88" y="370"/>
                  </a:cubicBezTo>
                  <a:cubicBezTo>
                    <a:pt x="94" y="365"/>
                    <a:pt x="86" y="371"/>
                    <a:pt x="90" y="368"/>
                  </a:cubicBezTo>
                  <a:cubicBezTo>
                    <a:pt x="92" y="372"/>
                    <a:pt x="91" y="369"/>
                    <a:pt x="90" y="375"/>
                  </a:cubicBezTo>
                  <a:cubicBezTo>
                    <a:pt x="91" y="375"/>
                    <a:pt x="91" y="375"/>
                    <a:pt x="91" y="376"/>
                  </a:cubicBezTo>
                  <a:cubicBezTo>
                    <a:pt x="92" y="377"/>
                    <a:pt x="92" y="377"/>
                    <a:pt x="92" y="377"/>
                  </a:cubicBezTo>
                  <a:cubicBezTo>
                    <a:pt x="97" y="379"/>
                    <a:pt x="97" y="378"/>
                    <a:pt x="99" y="384"/>
                  </a:cubicBezTo>
                  <a:cubicBezTo>
                    <a:pt x="102" y="390"/>
                    <a:pt x="102" y="390"/>
                    <a:pt x="102" y="390"/>
                  </a:cubicBezTo>
                  <a:cubicBezTo>
                    <a:pt x="104" y="393"/>
                    <a:pt x="101" y="389"/>
                    <a:pt x="104" y="393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2"/>
                    <a:pt x="111" y="404"/>
                    <a:pt x="112" y="406"/>
                  </a:cubicBezTo>
                  <a:cubicBezTo>
                    <a:pt x="116" y="412"/>
                    <a:pt x="116" y="412"/>
                    <a:pt x="116" y="412"/>
                  </a:cubicBezTo>
                  <a:cubicBezTo>
                    <a:pt x="118" y="416"/>
                    <a:pt x="119" y="416"/>
                    <a:pt x="123" y="416"/>
                  </a:cubicBezTo>
                  <a:cubicBezTo>
                    <a:pt x="123" y="412"/>
                    <a:pt x="122" y="411"/>
                    <a:pt x="122" y="411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407"/>
                    <a:pt x="119" y="407"/>
                    <a:pt x="117" y="408"/>
                  </a:cubicBezTo>
                  <a:cubicBezTo>
                    <a:pt x="118" y="407"/>
                    <a:pt x="118" y="407"/>
                    <a:pt x="118" y="406"/>
                  </a:cubicBezTo>
                  <a:cubicBezTo>
                    <a:pt x="120" y="404"/>
                    <a:pt x="120" y="404"/>
                    <a:pt x="120" y="404"/>
                  </a:cubicBezTo>
                  <a:cubicBezTo>
                    <a:pt x="119" y="403"/>
                    <a:pt x="119" y="402"/>
                    <a:pt x="118" y="401"/>
                  </a:cubicBezTo>
                  <a:cubicBezTo>
                    <a:pt x="119" y="400"/>
                    <a:pt x="119" y="400"/>
                    <a:pt x="119" y="400"/>
                  </a:cubicBezTo>
                  <a:cubicBezTo>
                    <a:pt x="120" y="398"/>
                    <a:pt x="119" y="396"/>
                    <a:pt x="118" y="395"/>
                  </a:cubicBezTo>
                  <a:cubicBezTo>
                    <a:pt x="118" y="395"/>
                    <a:pt x="117" y="393"/>
                    <a:pt x="117" y="392"/>
                  </a:cubicBezTo>
                  <a:cubicBezTo>
                    <a:pt x="115" y="389"/>
                    <a:pt x="115" y="389"/>
                    <a:pt x="113" y="388"/>
                  </a:cubicBezTo>
                  <a:cubicBezTo>
                    <a:pt x="113" y="379"/>
                    <a:pt x="108" y="377"/>
                    <a:pt x="108" y="371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11" y="375"/>
                    <a:pt x="111" y="375"/>
                    <a:pt x="112" y="377"/>
                  </a:cubicBezTo>
                  <a:cubicBezTo>
                    <a:pt x="116" y="376"/>
                    <a:pt x="113" y="377"/>
                    <a:pt x="115" y="375"/>
                  </a:cubicBezTo>
                  <a:cubicBezTo>
                    <a:pt x="115" y="378"/>
                    <a:pt x="115" y="376"/>
                    <a:pt x="116" y="379"/>
                  </a:cubicBezTo>
                  <a:cubicBezTo>
                    <a:pt x="118" y="383"/>
                    <a:pt x="119" y="388"/>
                    <a:pt x="121" y="392"/>
                  </a:cubicBezTo>
                  <a:cubicBezTo>
                    <a:pt x="122" y="395"/>
                    <a:pt x="121" y="391"/>
                    <a:pt x="122" y="39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6" y="406"/>
                    <a:pt x="126" y="408"/>
                    <a:pt x="127" y="409"/>
                  </a:cubicBezTo>
                  <a:cubicBezTo>
                    <a:pt x="129" y="413"/>
                    <a:pt x="127" y="409"/>
                    <a:pt x="129" y="412"/>
                  </a:cubicBezTo>
                  <a:cubicBezTo>
                    <a:pt x="130" y="414"/>
                    <a:pt x="131" y="418"/>
                    <a:pt x="131" y="420"/>
                  </a:cubicBezTo>
                  <a:cubicBezTo>
                    <a:pt x="138" y="435"/>
                    <a:pt x="138" y="435"/>
                    <a:pt x="138" y="435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37" y="418"/>
                    <a:pt x="137" y="418"/>
                    <a:pt x="137" y="418"/>
                  </a:cubicBezTo>
                  <a:cubicBezTo>
                    <a:pt x="137" y="418"/>
                    <a:pt x="137" y="418"/>
                    <a:pt x="138" y="418"/>
                  </a:cubicBezTo>
                  <a:cubicBezTo>
                    <a:pt x="135" y="409"/>
                    <a:pt x="132" y="407"/>
                    <a:pt x="132" y="398"/>
                  </a:cubicBezTo>
                  <a:cubicBezTo>
                    <a:pt x="130" y="397"/>
                    <a:pt x="130" y="397"/>
                    <a:pt x="130" y="397"/>
                  </a:cubicBezTo>
                  <a:cubicBezTo>
                    <a:pt x="130" y="391"/>
                    <a:pt x="130" y="392"/>
                    <a:pt x="129" y="388"/>
                  </a:cubicBezTo>
                  <a:cubicBezTo>
                    <a:pt x="126" y="381"/>
                    <a:pt x="129" y="387"/>
                    <a:pt x="125" y="382"/>
                  </a:cubicBezTo>
                  <a:cubicBezTo>
                    <a:pt x="123" y="379"/>
                    <a:pt x="124" y="374"/>
                    <a:pt x="123" y="369"/>
                  </a:cubicBezTo>
                  <a:cubicBezTo>
                    <a:pt x="122" y="366"/>
                    <a:pt x="121" y="367"/>
                    <a:pt x="120" y="363"/>
                  </a:cubicBezTo>
                  <a:cubicBezTo>
                    <a:pt x="120" y="363"/>
                    <a:pt x="120" y="362"/>
                    <a:pt x="120" y="362"/>
                  </a:cubicBezTo>
                  <a:cubicBezTo>
                    <a:pt x="121" y="359"/>
                    <a:pt x="121" y="359"/>
                    <a:pt x="121" y="359"/>
                  </a:cubicBezTo>
                  <a:cubicBezTo>
                    <a:pt x="116" y="355"/>
                    <a:pt x="118" y="349"/>
                    <a:pt x="113" y="348"/>
                  </a:cubicBezTo>
                  <a:cubicBezTo>
                    <a:pt x="114" y="344"/>
                    <a:pt x="113" y="346"/>
                    <a:pt x="116" y="344"/>
                  </a:cubicBezTo>
                  <a:cubicBezTo>
                    <a:pt x="114" y="341"/>
                    <a:pt x="115" y="345"/>
                    <a:pt x="115" y="341"/>
                  </a:cubicBezTo>
                  <a:cubicBezTo>
                    <a:pt x="114" y="343"/>
                    <a:pt x="114" y="342"/>
                    <a:pt x="112" y="343"/>
                  </a:cubicBezTo>
                  <a:cubicBezTo>
                    <a:pt x="114" y="338"/>
                    <a:pt x="112" y="341"/>
                    <a:pt x="111" y="339"/>
                  </a:cubicBezTo>
                  <a:cubicBezTo>
                    <a:pt x="111" y="339"/>
                    <a:pt x="111" y="339"/>
                    <a:pt x="111" y="338"/>
                  </a:cubicBezTo>
                  <a:cubicBezTo>
                    <a:pt x="111" y="337"/>
                    <a:pt x="111" y="337"/>
                    <a:pt x="111" y="337"/>
                  </a:cubicBezTo>
                  <a:cubicBezTo>
                    <a:pt x="108" y="332"/>
                    <a:pt x="112" y="342"/>
                    <a:pt x="110" y="335"/>
                  </a:cubicBezTo>
                  <a:cubicBezTo>
                    <a:pt x="109" y="332"/>
                    <a:pt x="110" y="337"/>
                    <a:pt x="110" y="334"/>
                  </a:cubicBezTo>
                  <a:cubicBezTo>
                    <a:pt x="109" y="329"/>
                    <a:pt x="106" y="327"/>
                    <a:pt x="104" y="323"/>
                  </a:cubicBezTo>
                  <a:cubicBezTo>
                    <a:pt x="102" y="315"/>
                    <a:pt x="102" y="322"/>
                    <a:pt x="100" y="317"/>
                  </a:cubicBezTo>
                  <a:cubicBezTo>
                    <a:pt x="102" y="317"/>
                    <a:pt x="101" y="317"/>
                    <a:pt x="102" y="316"/>
                  </a:cubicBezTo>
                  <a:cubicBezTo>
                    <a:pt x="102" y="312"/>
                    <a:pt x="102" y="312"/>
                    <a:pt x="102" y="312"/>
                  </a:cubicBezTo>
                  <a:cubicBezTo>
                    <a:pt x="97" y="308"/>
                    <a:pt x="97" y="308"/>
                    <a:pt x="97" y="308"/>
                  </a:cubicBezTo>
                  <a:cubicBezTo>
                    <a:pt x="98" y="304"/>
                    <a:pt x="97" y="308"/>
                    <a:pt x="99" y="304"/>
                  </a:cubicBezTo>
                  <a:cubicBezTo>
                    <a:pt x="98" y="301"/>
                    <a:pt x="99" y="302"/>
                    <a:pt x="98" y="299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3" y="286"/>
                    <a:pt x="92" y="295"/>
                    <a:pt x="94" y="282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2" y="274"/>
                    <a:pt x="92" y="274"/>
                    <a:pt x="92" y="274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3" y="249"/>
                    <a:pt x="83" y="251"/>
                    <a:pt x="82" y="247"/>
                  </a:cubicBezTo>
                  <a:cubicBezTo>
                    <a:pt x="81" y="244"/>
                    <a:pt x="82" y="244"/>
                    <a:pt x="81" y="242"/>
                  </a:cubicBezTo>
                  <a:cubicBezTo>
                    <a:pt x="80" y="238"/>
                    <a:pt x="76" y="227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4" y="224"/>
                    <a:pt x="74" y="224"/>
                    <a:pt x="74" y="223"/>
                  </a:cubicBezTo>
                  <a:cubicBezTo>
                    <a:pt x="74" y="216"/>
                    <a:pt x="72" y="212"/>
                    <a:pt x="67" y="209"/>
                  </a:cubicBezTo>
                  <a:cubicBezTo>
                    <a:pt x="67" y="204"/>
                    <a:pt x="66" y="204"/>
                    <a:pt x="66" y="197"/>
                  </a:cubicBezTo>
                  <a:cubicBezTo>
                    <a:pt x="63" y="192"/>
                    <a:pt x="63" y="193"/>
                    <a:pt x="63" y="185"/>
                  </a:cubicBezTo>
                  <a:cubicBezTo>
                    <a:pt x="60" y="183"/>
                    <a:pt x="61" y="181"/>
                    <a:pt x="59" y="178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4"/>
                    <a:pt x="57" y="172"/>
                    <a:pt x="56" y="171"/>
                  </a:cubicBezTo>
                  <a:cubicBezTo>
                    <a:pt x="54" y="167"/>
                    <a:pt x="55" y="166"/>
                    <a:pt x="54" y="162"/>
                  </a:cubicBezTo>
                  <a:cubicBezTo>
                    <a:pt x="54" y="161"/>
                    <a:pt x="53" y="160"/>
                    <a:pt x="52" y="15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4"/>
                    <a:pt x="40" y="133"/>
                    <a:pt x="40" y="12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6" y="130"/>
                    <a:pt x="46" y="135"/>
                    <a:pt x="49" y="138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3" y="155"/>
                    <a:pt x="57" y="157"/>
                    <a:pt x="59" y="164"/>
                  </a:cubicBezTo>
                  <a:cubicBezTo>
                    <a:pt x="59" y="165"/>
                    <a:pt x="59" y="166"/>
                    <a:pt x="60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4" y="174"/>
                    <a:pt x="62" y="168"/>
                    <a:pt x="64" y="177"/>
                  </a:cubicBezTo>
                  <a:cubicBezTo>
                    <a:pt x="65" y="180"/>
                    <a:pt x="66" y="176"/>
                    <a:pt x="65" y="181"/>
                  </a:cubicBezTo>
                  <a:cubicBezTo>
                    <a:pt x="68" y="182"/>
                    <a:pt x="66" y="181"/>
                    <a:pt x="68" y="183"/>
                  </a:cubicBezTo>
                  <a:cubicBezTo>
                    <a:pt x="68" y="187"/>
                    <a:pt x="69" y="190"/>
                    <a:pt x="70" y="193"/>
                  </a:cubicBezTo>
                  <a:cubicBezTo>
                    <a:pt x="72" y="198"/>
                    <a:pt x="74" y="196"/>
                    <a:pt x="76" y="206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6" y="227"/>
                    <a:pt x="87" y="234"/>
                    <a:pt x="91" y="240"/>
                  </a:cubicBezTo>
                  <a:cubicBezTo>
                    <a:pt x="91" y="241"/>
                    <a:pt x="91" y="241"/>
                    <a:pt x="91" y="241"/>
                  </a:cubicBezTo>
                  <a:cubicBezTo>
                    <a:pt x="94" y="246"/>
                    <a:pt x="94" y="252"/>
                    <a:pt x="96" y="257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9" y="265"/>
                    <a:pt x="101" y="274"/>
                    <a:pt x="103" y="277"/>
                  </a:cubicBezTo>
                  <a:cubicBezTo>
                    <a:pt x="106" y="281"/>
                    <a:pt x="113" y="304"/>
                    <a:pt x="114" y="308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21" y="328"/>
                    <a:pt x="120" y="326"/>
                    <a:pt x="123" y="331"/>
                  </a:cubicBezTo>
                  <a:cubicBezTo>
                    <a:pt x="125" y="336"/>
                    <a:pt x="125" y="348"/>
                    <a:pt x="130" y="350"/>
                  </a:cubicBezTo>
                  <a:cubicBezTo>
                    <a:pt x="129" y="352"/>
                    <a:pt x="129" y="351"/>
                    <a:pt x="129" y="354"/>
                  </a:cubicBezTo>
                  <a:cubicBezTo>
                    <a:pt x="131" y="355"/>
                    <a:pt x="131" y="355"/>
                    <a:pt x="131" y="355"/>
                  </a:cubicBezTo>
                  <a:cubicBezTo>
                    <a:pt x="132" y="361"/>
                    <a:pt x="132" y="361"/>
                    <a:pt x="132" y="361"/>
                  </a:cubicBezTo>
                  <a:cubicBezTo>
                    <a:pt x="136" y="362"/>
                    <a:pt x="133" y="365"/>
                    <a:pt x="136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9" y="374"/>
                    <a:pt x="139" y="375"/>
                    <a:pt x="139" y="377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9" y="382"/>
                    <a:pt x="139" y="382"/>
                    <a:pt x="139" y="382"/>
                  </a:cubicBezTo>
                  <a:cubicBezTo>
                    <a:pt x="140" y="387"/>
                    <a:pt x="145" y="405"/>
                    <a:pt x="147" y="407"/>
                  </a:cubicBezTo>
                  <a:cubicBezTo>
                    <a:pt x="148" y="406"/>
                    <a:pt x="149" y="408"/>
                    <a:pt x="147" y="402"/>
                  </a:cubicBezTo>
                  <a:cubicBezTo>
                    <a:pt x="145" y="395"/>
                    <a:pt x="147" y="394"/>
                    <a:pt x="145" y="389"/>
                  </a:cubicBezTo>
                  <a:cubicBezTo>
                    <a:pt x="143" y="380"/>
                    <a:pt x="143" y="380"/>
                    <a:pt x="143" y="380"/>
                  </a:cubicBezTo>
                  <a:cubicBezTo>
                    <a:pt x="143" y="380"/>
                    <a:pt x="142" y="380"/>
                    <a:pt x="142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1" y="377"/>
                    <a:pt x="142" y="377"/>
                    <a:pt x="141" y="376"/>
                  </a:cubicBezTo>
                  <a:cubicBezTo>
                    <a:pt x="141" y="372"/>
                    <a:pt x="140" y="372"/>
                    <a:pt x="140" y="369"/>
                  </a:cubicBezTo>
                  <a:cubicBezTo>
                    <a:pt x="144" y="369"/>
                    <a:pt x="144" y="373"/>
                    <a:pt x="144" y="378"/>
                  </a:cubicBezTo>
                  <a:cubicBezTo>
                    <a:pt x="148" y="378"/>
                    <a:pt x="144" y="381"/>
                    <a:pt x="149" y="383"/>
                  </a:cubicBezTo>
                  <a:cubicBezTo>
                    <a:pt x="148" y="380"/>
                    <a:pt x="148" y="380"/>
                    <a:pt x="149" y="377"/>
                  </a:cubicBezTo>
                  <a:cubicBezTo>
                    <a:pt x="145" y="376"/>
                    <a:pt x="146" y="368"/>
                    <a:pt x="146" y="364"/>
                  </a:cubicBezTo>
                  <a:cubicBezTo>
                    <a:pt x="150" y="363"/>
                    <a:pt x="147" y="365"/>
                    <a:pt x="149" y="362"/>
                  </a:cubicBezTo>
                  <a:cubicBezTo>
                    <a:pt x="148" y="361"/>
                    <a:pt x="145" y="361"/>
                    <a:pt x="145" y="361"/>
                  </a:cubicBezTo>
                  <a:cubicBezTo>
                    <a:pt x="140" y="361"/>
                    <a:pt x="146" y="351"/>
                    <a:pt x="148" y="348"/>
                  </a:cubicBezTo>
                  <a:cubicBezTo>
                    <a:pt x="147" y="345"/>
                    <a:pt x="147" y="345"/>
                    <a:pt x="146" y="342"/>
                  </a:cubicBezTo>
                  <a:cubicBezTo>
                    <a:pt x="148" y="342"/>
                    <a:pt x="147" y="343"/>
                    <a:pt x="147" y="340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6" y="331"/>
                    <a:pt x="147" y="332"/>
                    <a:pt x="145" y="331"/>
                  </a:cubicBezTo>
                  <a:cubicBezTo>
                    <a:pt x="147" y="325"/>
                    <a:pt x="146" y="322"/>
                    <a:pt x="146" y="318"/>
                  </a:cubicBezTo>
                  <a:cubicBezTo>
                    <a:pt x="146" y="315"/>
                    <a:pt x="146" y="315"/>
                    <a:pt x="146" y="315"/>
                  </a:cubicBezTo>
                  <a:cubicBezTo>
                    <a:pt x="146" y="315"/>
                    <a:pt x="146" y="314"/>
                    <a:pt x="146" y="314"/>
                  </a:cubicBezTo>
                  <a:cubicBezTo>
                    <a:pt x="145" y="311"/>
                    <a:pt x="144" y="313"/>
                    <a:pt x="146" y="308"/>
                  </a:cubicBezTo>
                  <a:cubicBezTo>
                    <a:pt x="144" y="306"/>
                    <a:pt x="145" y="307"/>
                    <a:pt x="143" y="307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8" y="288"/>
                    <a:pt x="138" y="288"/>
                    <a:pt x="139" y="286"/>
                  </a:cubicBezTo>
                  <a:cubicBezTo>
                    <a:pt x="138" y="286"/>
                    <a:pt x="140" y="283"/>
                    <a:pt x="136" y="286"/>
                  </a:cubicBezTo>
                  <a:cubicBezTo>
                    <a:pt x="136" y="280"/>
                    <a:pt x="137" y="282"/>
                    <a:pt x="134" y="280"/>
                  </a:cubicBezTo>
                  <a:cubicBezTo>
                    <a:pt x="135" y="277"/>
                    <a:pt x="134" y="276"/>
                    <a:pt x="133" y="273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2" y="255"/>
                    <a:pt x="129" y="261"/>
                    <a:pt x="131" y="257"/>
                  </a:cubicBezTo>
                  <a:cubicBezTo>
                    <a:pt x="127" y="254"/>
                    <a:pt x="131" y="253"/>
                    <a:pt x="126" y="251"/>
                  </a:cubicBezTo>
                  <a:cubicBezTo>
                    <a:pt x="126" y="249"/>
                    <a:pt x="126" y="248"/>
                    <a:pt x="125" y="246"/>
                  </a:cubicBezTo>
                  <a:cubicBezTo>
                    <a:pt x="125" y="246"/>
                    <a:pt x="125" y="244"/>
                    <a:pt x="125" y="244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5" y="211"/>
                    <a:pt x="109" y="195"/>
                    <a:pt x="104" y="183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4" y="158"/>
                    <a:pt x="95" y="159"/>
                    <a:pt x="94" y="158"/>
                  </a:cubicBezTo>
                  <a:cubicBezTo>
                    <a:pt x="93" y="155"/>
                    <a:pt x="95" y="159"/>
                    <a:pt x="93" y="156"/>
                  </a:cubicBezTo>
                  <a:cubicBezTo>
                    <a:pt x="93" y="155"/>
                    <a:pt x="93" y="155"/>
                    <a:pt x="92" y="154"/>
                  </a:cubicBezTo>
                  <a:cubicBezTo>
                    <a:pt x="88" y="149"/>
                    <a:pt x="90" y="145"/>
                    <a:pt x="85" y="144"/>
                  </a:cubicBezTo>
                  <a:cubicBezTo>
                    <a:pt x="84" y="136"/>
                    <a:pt x="83" y="142"/>
                    <a:pt x="82" y="136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7"/>
                    <a:pt x="75" y="117"/>
                    <a:pt x="72" y="118"/>
                  </a:cubicBezTo>
                  <a:cubicBezTo>
                    <a:pt x="71" y="113"/>
                    <a:pt x="70" y="109"/>
                    <a:pt x="68" y="106"/>
                  </a:cubicBezTo>
                  <a:cubicBezTo>
                    <a:pt x="61" y="104"/>
                    <a:pt x="66" y="102"/>
                    <a:pt x="59" y="101"/>
                  </a:cubicBezTo>
                  <a:cubicBezTo>
                    <a:pt x="59" y="105"/>
                    <a:pt x="59" y="104"/>
                    <a:pt x="60" y="107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68" y="141"/>
                    <a:pt x="66" y="130"/>
                    <a:pt x="64" y="12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5"/>
                    <a:pt x="46" y="74"/>
                    <a:pt x="46" y="72"/>
                  </a:cubicBezTo>
                  <a:cubicBezTo>
                    <a:pt x="44" y="69"/>
                    <a:pt x="44" y="70"/>
                    <a:pt x="45" y="68"/>
                  </a:cubicBezTo>
                  <a:cubicBezTo>
                    <a:pt x="38" y="68"/>
                    <a:pt x="44" y="68"/>
                    <a:pt x="40" y="6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6"/>
                    <a:pt x="35" y="53"/>
                    <a:pt x="33" y="50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3" y="78"/>
                    <a:pt x="33" y="69"/>
                    <a:pt x="32" y="67"/>
                  </a:cubicBezTo>
                  <a:cubicBezTo>
                    <a:pt x="32" y="67"/>
                    <a:pt x="31" y="66"/>
                    <a:pt x="31" y="64"/>
                  </a:cubicBezTo>
                  <a:cubicBezTo>
                    <a:pt x="29" y="58"/>
                    <a:pt x="27" y="48"/>
                    <a:pt x="25" y="41"/>
                  </a:cubicBezTo>
                  <a:cubicBezTo>
                    <a:pt x="24" y="37"/>
                    <a:pt x="23" y="35"/>
                    <a:pt x="22" y="31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0" name="Freeform 25"/>
            <p:cNvSpPr>
              <a:spLocks noEditPoints="1"/>
            </p:cNvSpPr>
            <p:nvPr/>
          </p:nvSpPr>
          <p:spPr bwMode="auto">
            <a:xfrm>
              <a:off x="1861" y="3185"/>
              <a:ext cx="175" cy="506"/>
            </a:xfrm>
            <a:custGeom>
              <a:avLst/>
              <a:gdLst>
                <a:gd name="T0" fmla="*/ 51 w 137"/>
                <a:gd name="T1" fmla="*/ 310 h 394"/>
                <a:gd name="T2" fmla="*/ 80 w 137"/>
                <a:gd name="T3" fmla="*/ 250 h 394"/>
                <a:gd name="T4" fmla="*/ 96 w 137"/>
                <a:gd name="T5" fmla="*/ 194 h 394"/>
                <a:gd name="T6" fmla="*/ 89 w 137"/>
                <a:gd name="T7" fmla="*/ 193 h 394"/>
                <a:gd name="T8" fmla="*/ 95 w 137"/>
                <a:gd name="T9" fmla="*/ 191 h 394"/>
                <a:gd name="T10" fmla="*/ 50 w 137"/>
                <a:gd name="T11" fmla="*/ 158 h 394"/>
                <a:gd name="T12" fmla="*/ 111 w 137"/>
                <a:gd name="T13" fmla="*/ 114 h 394"/>
                <a:gd name="T14" fmla="*/ 81 w 137"/>
                <a:gd name="T15" fmla="*/ 100 h 394"/>
                <a:gd name="T16" fmla="*/ 48 w 137"/>
                <a:gd name="T17" fmla="*/ 86 h 394"/>
                <a:gd name="T18" fmla="*/ 96 w 137"/>
                <a:gd name="T19" fmla="*/ 17 h 394"/>
                <a:gd name="T20" fmla="*/ 85 w 137"/>
                <a:gd name="T21" fmla="*/ 50 h 394"/>
                <a:gd name="T22" fmla="*/ 77 w 137"/>
                <a:gd name="T23" fmla="*/ 72 h 394"/>
                <a:gd name="T24" fmla="*/ 65 w 137"/>
                <a:gd name="T25" fmla="*/ 101 h 394"/>
                <a:gd name="T26" fmla="*/ 70 w 137"/>
                <a:gd name="T27" fmla="*/ 87 h 394"/>
                <a:gd name="T28" fmla="*/ 75 w 137"/>
                <a:gd name="T29" fmla="*/ 67 h 394"/>
                <a:gd name="T30" fmla="*/ 78 w 137"/>
                <a:gd name="T31" fmla="*/ 32 h 394"/>
                <a:gd name="T32" fmla="*/ 72 w 137"/>
                <a:gd name="T33" fmla="*/ 30 h 394"/>
                <a:gd name="T34" fmla="*/ 50 w 137"/>
                <a:gd name="T35" fmla="*/ 68 h 394"/>
                <a:gd name="T36" fmla="*/ 44 w 137"/>
                <a:gd name="T37" fmla="*/ 81 h 394"/>
                <a:gd name="T38" fmla="*/ 36 w 137"/>
                <a:gd name="T39" fmla="*/ 109 h 394"/>
                <a:gd name="T40" fmla="*/ 21 w 137"/>
                <a:gd name="T41" fmla="*/ 140 h 394"/>
                <a:gd name="T42" fmla="*/ 19 w 137"/>
                <a:gd name="T43" fmla="*/ 161 h 394"/>
                <a:gd name="T44" fmla="*/ 16 w 137"/>
                <a:gd name="T45" fmla="*/ 192 h 394"/>
                <a:gd name="T46" fmla="*/ 12 w 137"/>
                <a:gd name="T47" fmla="*/ 233 h 394"/>
                <a:gd name="T48" fmla="*/ 6 w 137"/>
                <a:gd name="T49" fmla="*/ 268 h 394"/>
                <a:gd name="T50" fmla="*/ 4 w 137"/>
                <a:gd name="T51" fmla="*/ 320 h 394"/>
                <a:gd name="T52" fmla="*/ 1 w 137"/>
                <a:gd name="T53" fmla="*/ 334 h 394"/>
                <a:gd name="T54" fmla="*/ 1 w 137"/>
                <a:gd name="T55" fmla="*/ 354 h 394"/>
                <a:gd name="T56" fmla="*/ 9 w 137"/>
                <a:gd name="T57" fmla="*/ 325 h 394"/>
                <a:gd name="T58" fmla="*/ 10 w 137"/>
                <a:gd name="T59" fmla="*/ 362 h 394"/>
                <a:gd name="T60" fmla="*/ 12 w 137"/>
                <a:gd name="T61" fmla="*/ 374 h 394"/>
                <a:gd name="T62" fmla="*/ 19 w 137"/>
                <a:gd name="T63" fmla="*/ 394 h 394"/>
                <a:gd name="T64" fmla="*/ 22 w 137"/>
                <a:gd name="T65" fmla="*/ 378 h 394"/>
                <a:gd name="T66" fmla="*/ 33 w 137"/>
                <a:gd name="T67" fmla="*/ 347 h 394"/>
                <a:gd name="T68" fmla="*/ 40 w 137"/>
                <a:gd name="T69" fmla="*/ 339 h 394"/>
                <a:gd name="T70" fmla="*/ 48 w 137"/>
                <a:gd name="T71" fmla="*/ 332 h 394"/>
                <a:gd name="T72" fmla="*/ 40 w 137"/>
                <a:gd name="T73" fmla="*/ 360 h 394"/>
                <a:gd name="T74" fmla="*/ 48 w 137"/>
                <a:gd name="T75" fmla="*/ 365 h 394"/>
                <a:gd name="T76" fmla="*/ 62 w 137"/>
                <a:gd name="T77" fmla="*/ 334 h 394"/>
                <a:gd name="T78" fmla="*/ 77 w 137"/>
                <a:gd name="T79" fmla="*/ 297 h 394"/>
                <a:gd name="T80" fmla="*/ 89 w 137"/>
                <a:gd name="T81" fmla="*/ 258 h 394"/>
                <a:gd name="T82" fmla="*/ 93 w 137"/>
                <a:gd name="T83" fmla="*/ 239 h 394"/>
                <a:gd name="T84" fmla="*/ 97 w 137"/>
                <a:gd name="T85" fmla="*/ 219 h 394"/>
                <a:gd name="T86" fmla="*/ 100 w 137"/>
                <a:gd name="T87" fmla="*/ 204 h 394"/>
                <a:gd name="T88" fmla="*/ 105 w 137"/>
                <a:gd name="T89" fmla="*/ 184 h 394"/>
                <a:gd name="T90" fmla="*/ 107 w 137"/>
                <a:gd name="T91" fmla="*/ 171 h 394"/>
                <a:gd name="T92" fmla="*/ 118 w 137"/>
                <a:gd name="T93" fmla="*/ 96 h 394"/>
                <a:gd name="T94" fmla="*/ 135 w 137"/>
                <a:gd name="T95" fmla="*/ 41 h 394"/>
                <a:gd name="T96" fmla="*/ 134 w 137"/>
                <a:gd name="T97" fmla="*/ 28 h 394"/>
                <a:gd name="T98" fmla="*/ 129 w 137"/>
                <a:gd name="T99" fmla="*/ 46 h 394"/>
                <a:gd name="T100" fmla="*/ 112 w 137"/>
                <a:gd name="T101" fmla="*/ 109 h 394"/>
                <a:gd name="T102" fmla="*/ 120 w 137"/>
                <a:gd name="T103" fmla="*/ 56 h 394"/>
                <a:gd name="T104" fmla="*/ 107 w 137"/>
                <a:gd name="T105" fmla="*/ 88 h 394"/>
                <a:gd name="T106" fmla="*/ 113 w 137"/>
                <a:gd name="T107" fmla="*/ 63 h 394"/>
                <a:gd name="T108" fmla="*/ 117 w 137"/>
                <a:gd name="T109" fmla="*/ 45 h 394"/>
                <a:gd name="T110" fmla="*/ 110 w 137"/>
                <a:gd name="T111" fmla="*/ 44 h 394"/>
                <a:gd name="T112" fmla="*/ 111 w 137"/>
                <a:gd name="T113" fmla="*/ 22 h 394"/>
                <a:gd name="T114" fmla="*/ 103 w 137"/>
                <a:gd name="T115" fmla="*/ 29 h 394"/>
                <a:gd name="T116" fmla="*/ 96 w 137"/>
                <a:gd name="T117" fmla="*/ 39 h 394"/>
                <a:gd name="T118" fmla="*/ 102 w 137"/>
                <a:gd name="T119" fmla="*/ 1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394">
                  <a:moveTo>
                    <a:pt x="51" y="310"/>
                  </a:moveTo>
                  <a:cubicBezTo>
                    <a:pt x="51" y="312"/>
                    <a:pt x="51" y="312"/>
                    <a:pt x="51" y="313"/>
                  </a:cubicBezTo>
                  <a:cubicBezTo>
                    <a:pt x="51" y="316"/>
                    <a:pt x="51" y="315"/>
                    <a:pt x="51" y="316"/>
                  </a:cubicBezTo>
                  <a:cubicBezTo>
                    <a:pt x="49" y="313"/>
                    <a:pt x="51" y="314"/>
                    <a:pt x="51" y="310"/>
                  </a:cubicBezTo>
                  <a:close/>
                  <a:moveTo>
                    <a:pt x="80" y="250"/>
                  </a:moveTo>
                  <a:cubicBezTo>
                    <a:pt x="80" y="250"/>
                    <a:pt x="80" y="247"/>
                    <a:pt x="83" y="250"/>
                  </a:cubicBezTo>
                  <a:cubicBezTo>
                    <a:pt x="82" y="251"/>
                    <a:pt x="84" y="251"/>
                    <a:pt x="82" y="251"/>
                  </a:cubicBezTo>
                  <a:cubicBezTo>
                    <a:pt x="80" y="251"/>
                    <a:pt x="81" y="251"/>
                    <a:pt x="80" y="250"/>
                  </a:cubicBezTo>
                  <a:close/>
                  <a:moveTo>
                    <a:pt x="83" y="242"/>
                  </a:moveTo>
                  <a:cubicBezTo>
                    <a:pt x="83" y="237"/>
                    <a:pt x="83" y="237"/>
                    <a:pt x="83" y="237"/>
                  </a:cubicBezTo>
                  <a:cubicBezTo>
                    <a:pt x="87" y="240"/>
                    <a:pt x="84" y="240"/>
                    <a:pt x="83" y="242"/>
                  </a:cubicBezTo>
                  <a:close/>
                  <a:moveTo>
                    <a:pt x="96" y="194"/>
                  </a:moveTo>
                  <a:cubicBezTo>
                    <a:pt x="93" y="193"/>
                    <a:pt x="93" y="193"/>
                    <a:pt x="93" y="193"/>
                  </a:cubicBezTo>
                  <a:cubicBezTo>
                    <a:pt x="90" y="198"/>
                    <a:pt x="90" y="201"/>
                    <a:pt x="89" y="202"/>
                  </a:cubicBezTo>
                  <a:cubicBezTo>
                    <a:pt x="89" y="204"/>
                    <a:pt x="90" y="203"/>
                    <a:pt x="87" y="204"/>
                  </a:cubicBezTo>
                  <a:cubicBezTo>
                    <a:pt x="88" y="197"/>
                    <a:pt x="87" y="199"/>
                    <a:pt x="89" y="193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93" y="182"/>
                    <a:pt x="93" y="181"/>
                    <a:pt x="95" y="179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95" y="194"/>
                    <a:pt x="94" y="192"/>
                    <a:pt x="96" y="194"/>
                  </a:cubicBezTo>
                  <a:close/>
                  <a:moveTo>
                    <a:pt x="48" y="160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49" y="154"/>
                    <a:pt x="51" y="154"/>
                    <a:pt x="50" y="158"/>
                  </a:cubicBezTo>
                  <a:cubicBezTo>
                    <a:pt x="49" y="159"/>
                    <a:pt x="49" y="160"/>
                    <a:pt x="48" y="160"/>
                  </a:cubicBezTo>
                  <a:close/>
                  <a:moveTo>
                    <a:pt x="110" y="114"/>
                  </a:moveTo>
                  <a:cubicBezTo>
                    <a:pt x="110" y="113"/>
                    <a:pt x="112" y="111"/>
                    <a:pt x="112" y="114"/>
                  </a:cubicBezTo>
                  <a:cubicBezTo>
                    <a:pt x="111" y="117"/>
                    <a:pt x="114" y="114"/>
                    <a:pt x="111" y="114"/>
                  </a:cubicBezTo>
                  <a:cubicBezTo>
                    <a:pt x="110" y="114"/>
                    <a:pt x="110" y="115"/>
                    <a:pt x="110" y="114"/>
                  </a:cubicBezTo>
                  <a:close/>
                  <a:moveTo>
                    <a:pt x="81" y="100"/>
                  </a:moveTo>
                  <a:cubicBezTo>
                    <a:pt x="81" y="101"/>
                    <a:pt x="82" y="100"/>
                    <a:pt x="82" y="105"/>
                  </a:cubicBezTo>
                  <a:cubicBezTo>
                    <a:pt x="78" y="104"/>
                    <a:pt x="78" y="102"/>
                    <a:pt x="81" y="100"/>
                  </a:cubicBezTo>
                  <a:close/>
                  <a:moveTo>
                    <a:pt x="48" y="87"/>
                  </a:moveTo>
                  <a:cubicBezTo>
                    <a:pt x="47" y="85"/>
                    <a:pt x="47" y="84"/>
                    <a:pt x="47" y="80"/>
                  </a:cubicBezTo>
                  <a:cubicBezTo>
                    <a:pt x="50" y="79"/>
                    <a:pt x="48" y="81"/>
                    <a:pt x="50" y="78"/>
                  </a:cubicBezTo>
                  <a:cubicBezTo>
                    <a:pt x="50" y="81"/>
                    <a:pt x="50" y="80"/>
                    <a:pt x="48" y="86"/>
                  </a:cubicBezTo>
                  <a:lnTo>
                    <a:pt x="48" y="87"/>
                  </a:lnTo>
                  <a:close/>
                  <a:moveTo>
                    <a:pt x="100" y="11"/>
                  </a:moveTo>
                  <a:cubicBezTo>
                    <a:pt x="103" y="9"/>
                    <a:pt x="104" y="4"/>
                    <a:pt x="102" y="0"/>
                  </a:cubicBezTo>
                  <a:cubicBezTo>
                    <a:pt x="100" y="3"/>
                    <a:pt x="97" y="14"/>
                    <a:pt x="96" y="17"/>
                  </a:cubicBezTo>
                  <a:cubicBezTo>
                    <a:pt x="94" y="21"/>
                    <a:pt x="96" y="15"/>
                    <a:pt x="94" y="20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8"/>
                    <a:pt x="89" y="37"/>
                    <a:pt x="87" y="42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3"/>
                    <a:pt x="83" y="57"/>
                    <a:pt x="82" y="60"/>
                  </a:cubicBezTo>
                  <a:cubicBezTo>
                    <a:pt x="82" y="60"/>
                    <a:pt x="82" y="61"/>
                    <a:pt x="81" y="62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8" y="70"/>
                    <a:pt x="78" y="68"/>
                    <a:pt x="77" y="72"/>
                  </a:cubicBezTo>
                  <a:cubicBezTo>
                    <a:pt x="77" y="73"/>
                    <a:pt x="76" y="75"/>
                    <a:pt x="75" y="77"/>
                  </a:cubicBezTo>
                  <a:cubicBezTo>
                    <a:pt x="74" y="80"/>
                    <a:pt x="73" y="83"/>
                    <a:pt x="73" y="86"/>
                  </a:cubicBezTo>
                  <a:cubicBezTo>
                    <a:pt x="72" y="90"/>
                    <a:pt x="71" y="91"/>
                    <a:pt x="69" y="95"/>
                  </a:cubicBezTo>
                  <a:cubicBezTo>
                    <a:pt x="68" y="99"/>
                    <a:pt x="68" y="101"/>
                    <a:pt x="65" y="101"/>
                  </a:cubicBezTo>
                  <a:cubicBezTo>
                    <a:pt x="65" y="98"/>
                    <a:pt x="65" y="100"/>
                    <a:pt x="66" y="96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8" y="89"/>
                    <a:pt x="68" y="89"/>
                  </a:cubicBezTo>
                  <a:cubicBezTo>
                    <a:pt x="69" y="86"/>
                    <a:pt x="68" y="88"/>
                    <a:pt x="70" y="87"/>
                  </a:cubicBezTo>
                  <a:cubicBezTo>
                    <a:pt x="69" y="78"/>
                    <a:pt x="70" y="85"/>
                    <a:pt x="71" y="78"/>
                  </a:cubicBezTo>
                  <a:cubicBezTo>
                    <a:pt x="72" y="74"/>
                    <a:pt x="72" y="72"/>
                    <a:pt x="72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5" y="67"/>
                    <a:pt x="75" y="67"/>
                  </a:cubicBezTo>
                  <a:cubicBezTo>
                    <a:pt x="75" y="57"/>
                    <a:pt x="79" y="53"/>
                    <a:pt x="75" y="46"/>
                  </a:cubicBezTo>
                  <a:cubicBezTo>
                    <a:pt x="76" y="43"/>
                    <a:pt x="76" y="44"/>
                    <a:pt x="76" y="40"/>
                  </a:cubicBezTo>
                  <a:cubicBezTo>
                    <a:pt x="76" y="34"/>
                    <a:pt x="76" y="39"/>
                    <a:pt x="77" y="35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9" y="31"/>
                    <a:pt x="79" y="30"/>
                  </a:cubicBezTo>
                  <a:cubicBezTo>
                    <a:pt x="80" y="28"/>
                    <a:pt x="80" y="27"/>
                    <a:pt x="80" y="24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6" y="25"/>
                    <a:pt x="74" y="26"/>
                    <a:pt x="72" y="30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2" y="55"/>
                    <a:pt x="61" y="60"/>
                    <a:pt x="60" y="63"/>
                  </a:cubicBezTo>
                  <a:cubicBezTo>
                    <a:pt x="58" y="62"/>
                    <a:pt x="59" y="62"/>
                    <a:pt x="56" y="62"/>
                  </a:cubicBezTo>
                  <a:cubicBezTo>
                    <a:pt x="50" y="70"/>
                    <a:pt x="55" y="56"/>
                    <a:pt x="50" y="68"/>
                  </a:cubicBezTo>
                  <a:cubicBezTo>
                    <a:pt x="49" y="70"/>
                    <a:pt x="49" y="68"/>
                    <a:pt x="49" y="69"/>
                  </a:cubicBezTo>
                  <a:cubicBezTo>
                    <a:pt x="49" y="69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80"/>
                    <a:pt x="46" y="76"/>
                    <a:pt x="44" y="81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1" y="92"/>
                    <a:pt x="42" y="91"/>
                    <a:pt x="41" y="94"/>
                  </a:cubicBezTo>
                  <a:cubicBezTo>
                    <a:pt x="40" y="99"/>
                    <a:pt x="40" y="94"/>
                    <a:pt x="39" y="9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3" y="109"/>
                    <a:pt x="33" y="109"/>
                    <a:pt x="32" y="112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3" y="129"/>
                    <a:pt x="23" y="130"/>
                    <a:pt x="23" y="134"/>
                  </a:cubicBezTo>
                  <a:cubicBezTo>
                    <a:pt x="22" y="138"/>
                    <a:pt x="22" y="136"/>
                    <a:pt x="21" y="140"/>
                  </a:cubicBezTo>
                  <a:cubicBezTo>
                    <a:pt x="19" y="145"/>
                    <a:pt x="23" y="147"/>
                    <a:pt x="23" y="152"/>
                  </a:cubicBezTo>
                  <a:cubicBezTo>
                    <a:pt x="20" y="152"/>
                    <a:pt x="21" y="154"/>
                    <a:pt x="20" y="155"/>
                  </a:cubicBezTo>
                  <a:cubicBezTo>
                    <a:pt x="19" y="157"/>
                    <a:pt x="18" y="157"/>
                    <a:pt x="17" y="159"/>
                  </a:cubicBezTo>
                  <a:cubicBezTo>
                    <a:pt x="19" y="160"/>
                    <a:pt x="18" y="159"/>
                    <a:pt x="19" y="161"/>
                  </a:cubicBezTo>
                  <a:cubicBezTo>
                    <a:pt x="19" y="161"/>
                    <a:pt x="20" y="163"/>
                    <a:pt x="20" y="162"/>
                  </a:cubicBezTo>
                  <a:cubicBezTo>
                    <a:pt x="20" y="161"/>
                    <a:pt x="20" y="162"/>
                    <a:pt x="20" y="162"/>
                  </a:cubicBezTo>
                  <a:cubicBezTo>
                    <a:pt x="17" y="171"/>
                    <a:pt x="17" y="179"/>
                    <a:pt x="16" y="189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8"/>
                    <a:pt x="15" y="204"/>
                    <a:pt x="12" y="210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9" y="219"/>
                    <a:pt x="12" y="223"/>
                    <a:pt x="14" y="225"/>
                  </a:cubicBezTo>
                  <a:cubicBezTo>
                    <a:pt x="14" y="231"/>
                    <a:pt x="13" y="227"/>
                    <a:pt x="12" y="233"/>
                  </a:cubicBezTo>
                  <a:cubicBezTo>
                    <a:pt x="12" y="236"/>
                    <a:pt x="12" y="239"/>
                    <a:pt x="12" y="242"/>
                  </a:cubicBezTo>
                  <a:cubicBezTo>
                    <a:pt x="10" y="246"/>
                    <a:pt x="11" y="241"/>
                    <a:pt x="10" y="247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62"/>
                    <a:pt x="8" y="262"/>
                    <a:pt x="6" y="268"/>
                  </a:cubicBezTo>
                  <a:cubicBezTo>
                    <a:pt x="4" y="272"/>
                    <a:pt x="5" y="276"/>
                    <a:pt x="7" y="280"/>
                  </a:cubicBezTo>
                  <a:cubicBezTo>
                    <a:pt x="4" y="288"/>
                    <a:pt x="6" y="293"/>
                    <a:pt x="4" y="300"/>
                  </a:cubicBezTo>
                  <a:cubicBezTo>
                    <a:pt x="2" y="317"/>
                    <a:pt x="2" y="317"/>
                    <a:pt x="2" y="317"/>
                  </a:cubicBezTo>
                  <a:cubicBezTo>
                    <a:pt x="2" y="318"/>
                    <a:pt x="3" y="319"/>
                    <a:pt x="4" y="320"/>
                  </a:cubicBezTo>
                  <a:cubicBezTo>
                    <a:pt x="3" y="322"/>
                    <a:pt x="3" y="321"/>
                    <a:pt x="2" y="324"/>
                  </a:cubicBezTo>
                  <a:cubicBezTo>
                    <a:pt x="2" y="324"/>
                    <a:pt x="2" y="327"/>
                    <a:pt x="2" y="327"/>
                  </a:cubicBezTo>
                  <a:cubicBezTo>
                    <a:pt x="2" y="328"/>
                    <a:pt x="2" y="332"/>
                    <a:pt x="2" y="332"/>
                  </a:cubicBezTo>
                  <a:cubicBezTo>
                    <a:pt x="2" y="334"/>
                    <a:pt x="2" y="333"/>
                    <a:pt x="1" y="334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5"/>
                    <a:pt x="0" y="344"/>
                    <a:pt x="0" y="349"/>
                  </a:cubicBezTo>
                  <a:cubicBezTo>
                    <a:pt x="1" y="353"/>
                    <a:pt x="1" y="353"/>
                    <a:pt x="1" y="353"/>
                  </a:cubicBezTo>
                  <a:cubicBezTo>
                    <a:pt x="1" y="352"/>
                    <a:pt x="1" y="353"/>
                    <a:pt x="1" y="354"/>
                  </a:cubicBezTo>
                  <a:cubicBezTo>
                    <a:pt x="4" y="352"/>
                    <a:pt x="3" y="354"/>
                    <a:pt x="4" y="351"/>
                  </a:cubicBezTo>
                  <a:cubicBezTo>
                    <a:pt x="4" y="351"/>
                    <a:pt x="4" y="348"/>
                    <a:pt x="4" y="348"/>
                  </a:cubicBezTo>
                  <a:cubicBezTo>
                    <a:pt x="6" y="342"/>
                    <a:pt x="8" y="331"/>
                    <a:pt x="7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10" y="329"/>
                    <a:pt x="10" y="331"/>
                    <a:pt x="10" y="336"/>
                  </a:cubicBezTo>
                  <a:cubicBezTo>
                    <a:pt x="10" y="340"/>
                    <a:pt x="8" y="340"/>
                    <a:pt x="7" y="343"/>
                  </a:cubicBezTo>
                  <a:cubicBezTo>
                    <a:pt x="8" y="350"/>
                    <a:pt x="11" y="353"/>
                    <a:pt x="8" y="358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8" y="366"/>
                    <a:pt x="8" y="364"/>
                    <a:pt x="8" y="367"/>
                  </a:cubicBezTo>
                  <a:cubicBezTo>
                    <a:pt x="11" y="366"/>
                    <a:pt x="11" y="366"/>
                    <a:pt x="11" y="366"/>
                  </a:cubicBezTo>
                  <a:cubicBezTo>
                    <a:pt x="11" y="366"/>
                    <a:pt x="13" y="369"/>
                    <a:pt x="13" y="369"/>
                  </a:cubicBezTo>
                  <a:cubicBezTo>
                    <a:pt x="12" y="374"/>
                    <a:pt x="12" y="368"/>
                    <a:pt x="12" y="374"/>
                  </a:cubicBezTo>
                  <a:cubicBezTo>
                    <a:pt x="12" y="376"/>
                    <a:pt x="12" y="377"/>
                    <a:pt x="12" y="379"/>
                  </a:cubicBezTo>
                  <a:cubicBezTo>
                    <a:pt x="13" y="388"/>
                    <a:pt x="13" y="383"/>
                    <a:pt x="15" y="388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6" y="394"/>
                    <a:pt x="15" y="394"/>
                    <a:pt x="19" y="394"/>
                  </a:cubicBezTo>
                  <a:cubicBezTo>
                    <a:pt x="19" y="385"/>
                    <a:pt x="16" y="391"/>
                    <a:pt x="19" y="382"/>
                  </a:cubicBezTo>
                  <a:cubicBezTo>
                    <a:pt x="20" y="383"/>
                    <a:pt x="19" y="383"/>
                    <a:pt x="20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2" y="380"/>
                    <a:pt x="22" y="382"/>
                    <a:pt x="22" y="378"/>
                  </a:cubicBezTo>
                  <a:cubicBezTo>
                    <a:pt x="22" y="371"/>
                    <a:pt x="23" y="366"/>
                    <a:pt x="22" y="359"/>
                  </a:cubicBezTo>
                  <a:cubicBezTo>
                    <a:pt x="24" y="360"/>
                    <a:pt x="26" y="360"/>
                    <a:pt x="29" y="360"/>
                  </a:cubicBezTo>
                  <a:cubicBezTo>
                    <a:pt x="32" y="352"/>
                    <a:pt x="32" y="351"/>
                    <a:pt x="34" y="351"/>
                  </a:cubicBezTo>
                  <a:cubicBezTo>
                    <a:pt x="33" y="347"/>
                    <a:pt x="33" y="347"/>
                    <a:pt x="33" y="347"/>
                  </a:cubicBezTo>
                  <a:cubicBezTo>
                    <a:pt x="34" y="347"/>
                    <a:pt x="34" y="348"/>
                    <a:pt x="34" y="347"/>
                  </a:cubicBezTo>
                  <a:cubicBezTo>
                    <a:pt x="37" y="339"/>
                    <a:pt x="37" y="339"/>
                    <a:pt x="37" y="339"/>
                  </a:cubicBezTo>
                  <a:cubicBezTo>
                    <a:pt x="38" y="334"/>
                    <a:pt x="34" y="335"/>
                    <a:pt x="38" y="333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46" y="334"/>
                    <a:pt x="46" y="326"/>
                    <a:pt x="50" y="320"/>
                  </a:cubicBezTo>
                  <a:cubicBezTo>
                    <a:pt x="51" y="321"/>
                    <a:pt x="51" y="321"/>
                    <a:pt x="51" y="322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49" y="326"/>
                    <a:pt x="49" y="329"/>
                    <a:pt x="48" y="332"/>
                  </a:cubicBezTo>
                  <a:cubicBezTo>
                    <a:pt x="44" y="334"/>
                    <a:pt x="46" y="338"/>
                    <a:pt x="44" y="343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39" y="358"/>
                    <a:pt x="40" y="357"/>
                    <a:pt x="40" y="360"/>
                  </a:cubicBezTo>
                  <a:cubicBezTo>
                    <a:pt x="40" y="363"/>
                    <a:pt x="38" y="360"/>
                    <a:pt x="38" y="371"/>
                  </a:cubicBezTo>
                  <a:cubicBezTo>
                    <a:pt x="45" y="370"/>
                    <a:pt x="45" y="370"/>
                    <a:pt x="45" y="370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44" y="365"/>
                    <a:pt x="46" y="365"/>
                    <a:pt x="48" y="365"/>
                  </a:cubicBezTo>
                  <a:cubicBezTo>
                    <a:pt x="49" y="363"/>
                    <a:pt x="49" y="362"/>
                    <a:pt x="50" y="361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2" y="355"/>
                    <a:pt x="51" y="356"/>
                    <a:pt x="53" y="352"/>
                  </a:cubicBezTo>
                  <a:cubicBezTo>
                    <a:pt x="62" y="334"/>
                    <a:pt x="62" y="334"/>
                    <a:pt x="62" y="334"/>
                  </a:cubicBezTo>
                  <a:cubicBezTo>
                    <a:pt x="65" y="330"/>
                    <a:pt x="66" y="322"/>
                    <a:pt x="70" y="314"/>
                  </a:cubicBezTo>
                  <a:cubicBezTo>
                    <a:pt x="70" y="314"/>
                    <a:pt x="71" y="313"/>
                    <a:pt x="71" y="313"/>
                  </a:cubicBezTo>
                  <a:cubicBezTo>
                    <a:pt x="74" y="302"/>
                    <a:pt x="74" y="302"/>
                    <a:pt x="74" y="302"/>
                  </a:cubicBezTo>
                  <a:cubicBezTo>
                    <a:pt x="75" y="300"/>
                    <a:pt x="76" y="300"/>
                    <a:pt x="77" y="297"/>
                  </a:cubicBezTo>
                  <a:cubicBezTo>
                    <a:pt x="78" y="292"/>
                    <a:pt x="81" y="284"/>
                    <a:pt x="82" y="279"/>
                  </a:cubicBezTo>
                  <a:cubicBezTo>
                    <a:pt x="82" y="272"/>
                    <a:pt x="80" y="274"/>
                    <a:pt x="87" y="270"/>
                  </a:cubicBezTo>
                  <a:cubicBezTo>
                    <a:pt x="85" y="266"/>
                    <a:pt x="86" y="264"/>
                    <a:pt x="86" y="258"/>
                  </a:cubicBezTo>
                  <a:cubicBezTo>
                    <a:pt x="89" y="258"/>
                    <a:pt x="89" y="258"/>
                    <a:pt x="89" y="258"/>
                  </a:cubicBezTo>
                  <a:cubicBezTo>
                    <a:pt x="88" y="252"/>
                    <a:pt x="89" y="255"/>
                    <a:pt x="91" y="250"/>
                  </a:cubicBezTo>
                  <a:cubicBezTo>
                    <a:pt x="92" y="247"/>
                    <a:pt x="92" y="245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3" y="239"/>
                    <a:pt x="93" y="239"/>
                  </a:cubicBezTo>
                  <a:cubicBezTo>
                    <a:pt x="95" y="237"/>
                    <a:pt x="95" y="230"/>
                    <a:pt x="95" y="226"/>
                  </a:cubicBezTo>
                  <a:cubicBezTo>
                    <a:pt x="93" y="225"/>
                    <a:pt x="94" y="227"/>
                    <a:pt x="93" y="224"/>
                  </a:cubicBezTo>
                  <a:cubicBezTo>
                    <a:pt x="96" y="223"/>
                    <a:pt x="95" y="224"/>
                    <a:pt x="96" y="222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8" y="216"/>
                    <a:pt x="98" y="210"/>
                    <a:pt x="99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0" y="206"/>
                    <a:pt x="100" y="204"/>
                    <a:pt x="100" y="204"/>
                  </a:cubicBezTo>
                  <a:cubicBezTo>
                    <a:pt x="101" y="197"/>
                    <a:pt x="100" y="195"/>
                    <a:pt x="103" y="191"/>
                  </a:cubicBezTo>
                  <a:cubicBezTo>
                    <a:pt x="104" y="189"/>
                    <a:pt x="103" y="191"/>
                    <a:pt x="104" y="188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83"/>
                    <a:pt x="106" y="182"/>
                    <a:pt x="106" y="18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6" y="179"/>
                    <a:pt x="106" y="179"/>
                    <a:pt x="106" y="178"/>
                  </a:cubicBezTo>
                  <a:cubicBezTo>
                    <a:pt x="106" y="176"/>
                    <a:pt x="106" y="174"/>
                    <a:pt x="107" y="171"/>
                  </a:cubicBezTo>
                  <a:cubicBezTo>
                    <a:pt x="108" y="161"/>
                    <a:pt x="109" y="151"/>
                    <a:pt x="110" y="141"/>
                  </a:cubicBezTo>
                  <a:cubicBezTo>
                    <a:pt x="112" y="140"/>
                    <a:pt x="111" y="143"/>
                    <a:pt x="112" y="137"/>
                  </a:cubicBezTo>
                  <a:cubicBezTo>
                    <a:pt x="114" y="129"/>
                    <a:pt x="114" y="122"/>
                    <a:pt x="116" y="114"/>
                  </a:cubicBezTo>
                  <a:cubicBezTo>
                    <a:pt x="118" y="104"/>
                    <a:pt x="121" y="101"/>
                    <a:pt x="118" y="96"/>
                  </a:cubicBezTo>
                  <a:cubicBezTo>
                    <a:pt x="121" y="96"/>
                    <a:pt x="120" y="96"/>
                    <a:pt x="122" y="93"/>
                  </a:cubicBezTo>
                  <a:cubicBezTo>
                    <a:pt x="122" y="92"/>
                    <a:pt x="123" y="90"/>
                    <a:pt x="123" y="89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5" y="47"/>
                    <a:pt x="134" y="46"/>
                    <a:pt x="135" y="41"/>
                  </a:cubicBezTo>
                  <a:cubicBezTo>
                    <a:pt x="136" y="37"/>
                    <a:pt x="133" y="46"/>
                    <a:pt x="136" y="39"/>
                  </a:cubicBezTo>
                  <a:cubicBezTo>
                    <a:pt x="136" y="38"/>
                    <a:pt x="136" y="38"/>
                    <a:pt x="137" y="37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5" y="24"/>
                    <a:pt x="135" y="26"/>
                    <a:pt x="134" y="28"/>
                  </a:cubicBezTo>
                  <a:cubicBezTo>
                    <a:pt x="134" y="31"/>
                    <a:pt x="134" y="32"/>
                    <a:pt x="133" y="34"/>
                  </a:cubicBezTo>
                  <a:cubicBezTo>
                    <a:pt x="131" y="36"/>
                    <a:pt x="131" y="34"/>
                    <a:pt x="130" y="38"/>
                  </a:cubicBezTo>
                  <a:cubicBezTo>
                    <a:pt x="129" y="42"/>
                    <a:pt x="131" y="41"/>
                    <a:pt x="131" y="43"/>
                  </a:cubicBezTo>
                  <a:cubicBezTo>
                    <a:pt x="131" y="44"/>
                    <a:pt x="130" y="45"/>
                    <a:pt x="129" y="46"/>
                  </a:cubicBezTo>
                  <a:cubicBezTo>
                    <a:pt x="129" y="48"/>
                    <a:pt x="129" y="48"/>
                    <a:pt x="129" y="49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91"/>
                    <a:pt x="114" y="103"/>
                    <a:pt x="114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6" y="94"/>
                    <a:pt x="116" y="82"/>
                    <a:pt x="120" y="68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3" y="54"/>
                    <a:pt x="122" y="56"/>
                    <a:pt x="123" y="54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19" y="57"/>
                    <a:pt x="118" y="57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6" y="70"/>
                    <a:pt x="115" y="70"/>
                    <a:pt x="113" y="72"/>
                  </a:cubicBezTo>
                  <a:cubicBezTo>
                    <a:pt x="113" y="77"/>
                    <a:pt x="112" y="87"/>
                    <a:pt x="107" y="8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59"/>
                    <a:pt x="113" y="59"/>
                    <a:pt x="113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5" y="55"/>
                    <a:pt x="115" y="5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3"/>
                    <a:pt x="117" y="44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5" y="41"/>
                    <a:pt x="114" y="44"/>
                    <a:pt x="110" y="44"/>
                  </a:cubicBezTo>
                  <a:cubicBezTo>
                    <a:pt x="111" y="38"/>
                    <a:pt x="112" y="39"/>
                    <a:pt x="112" y="35"/>
                  </a:cubicBezTo>
                  <a:cubicBezTo>
                    <a:pt x="112" y="31"/>
                    <a:pt x="112" y="27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9" y="20"/>
                    <a:pt x="108" y="17"/>
                    <a:pt x="106" y="17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6"/>
                    <a:pt x="103" y="26"/>
                    <a:pt x="103" y="29"/>
                  </a:cubicBezTo>
                  <a:cubicBezTo>
                    <a:pt x="101" y="29"/>
                    <a:pt x="100" y="31"/>
                    <a:pt x="100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7" y="35"/>
                    <a:pt x="98" y="34"/>
                    <a:pt x="98" y="38"/>
                  </a:cubicBezTo>
                  <a:cubicBezTo>
                    <a:pt x="97" y="38"/>
                    <a:pt x="96" y="38"/>
                    <a:pt x="96" y="39"/>
                  </a:cubicBezTo>
                  <a:cubicBezTo>
                    <a:pt x="94" y="41"/>
                    <a:pt x="96" y="41"/>
                    <a:pt x="95" y="41"/>
                  </a:cubicBezTo>
                  <a:cubicBezTo>
                    <a:pt x="94" y="45"/>
                    <a:pt x="94" y="43"/>
                    <a:pt x="93" y="43"/>
                  </a:cubicBezTo>
                  <a:cubicBezTo>
                    <a:pt x="91" y="40"/>
                    <a:pt x="95" y="33"/>
                    <a:pt x="97" y="28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1"/>
                    <a:pt x="100" y="11"/>
                    <a:pt x="10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1" name="Freeform 26"/>
            <p:cNvSpPr>
              <a:spLocks noEditPoints="1"/>
            </p:cNvSpPr>
            <p:nvPr/>
          </p:nvSpPr>
          <p:spPr bwMode="auto">
            <a:xfrm>
              <a:off x="362" y="2687"/>
              <a:ext cx="147" cy="550"/>
            </a:xfrm>
            <a:custGeom>
              <a:avLst/>
              <a:gdLst>
                <a:gd name="T0" fmla="*/ 107 w 115"/>
                <a:gd name="T1" fmla="*/ 400 h 428"/>
                <a:gd name="T2" fmla="*/ 99 w 115"/>
                <a:gd name="T3" fmla="*/ 395 h 428"/>
                <a:gd name="T4" fmla="*/ 92 w 115"/>
                <a:gd name="T5" fmla="*/ 343 h 428"/>
                <a:gd name="T6" fmla="*/ 99 w 115"/>
                <a:gd name="T7" fmla="*/ 390 h 428"/>
                <a:gd name="T8" fmla="*/ 89 w 115"/>
                <a:gd name="T9" fmla="*/ 288 h 428"/>
                <a:gd name="T10" fmla="*/ 92 w 115"/>
                <a:gd name="T11" fmla="*/ 327 h 428"/>
                <a:gd name="T12" fmla="*/ 90 w 115"/>
                <a:gd name="T13" fmla="*/ 323 h 428"/>
                <a:gd name="T14" fmla="*/ 29 w 115"/>
                <a:gd name="T15" fmla="*/ 262 h 428"/>
                <a:gd name="T16" fmla="*/ 30 w 115"/>
                <a:gd name="T17" fmla="*/ 260 h 428"/>
                <a:gd name="T18" fmla="*/ 21 w 115"/>
                <a:gd name="T19" fmla="*/ 229 h 428"/>
                <a:gd name="T20" fmla="*/ 15 w 115"/>
                <a:gd name="T21" fmla="*/ 219 h 428"/>
                <a:gd name="T22" fmla="*/ 26 w 115"/>
                <a:gd name="T23" fmla="*/ 200 h 428"/>
                <a:gd name="T24" fmla="*/ 49 w 115"/>
                <a:gd name="T25" fmla="*/ 289 h 428"/>
                <a:gd name="T26" fmla="*/ 58 w 115"/>
                <a:gd name="T27" fmla="*/ 342 h 428"/>
                <a:gd name="T28" fmla="*/ 43 w 115"/>
                <a:gd name="T29" fmla="*/ 306 h 428"/>
                <a:gd name="T30" fmla="*/ 35 w 115"/>
                <a:gd name="T31" fmla="*/ 274 h 428"/>
                <a:gd name="T32" fmla="*/ 31 w 115"/>
                <a:gd name="T33" fmla="*/ 240 h 428"/>
                <a:gd name="T34" fmla="*/ 20 w 115"/>
                <a:gd name="T35" fmla="*/ 181 h 428"/>
                <a:gd name="T36" fmla="*/ 13 w 115"/>
                <a:gd name="T37" fmla="*/ 119 h 428"/>
                <a:gd name="T38" fmla="*/ 37 w 115"/>
                <a:gd name="T39" fmla="*/ 230 h 428"/>
                <a:gd name="T40" fmla="*/ 25 w 115"/>
                <a:gd name="T41" fmla="*/ 139 h 428"/>
                <a:gd name="T42" fmla="*/ 27 w 115"/>
                <a:gd name="T43" fmla="*/ 137 h 428"/>
                <a:gd name="T44" fmla="*/ 33 w 115"/>
                <a:gd name="T45" fmla="*/ 200 h 428"/>
                <a:gd name="T46" fmla="*/ 36 w 115"/>
                <a:gd name="T47" fmla="*/ 32 h 428"/>
                <a:gd name="T48" fmla="*/ 63 w 115"/>
                <a:gd name="T49" fmla="*/ 120 h 428"/>
                <a:gd name="T50" fmla="*/ 62 w 115"/>
                <a:gd name="T51" fmla="*/ 117 h 428"/>
                <a:gd name="T52" fmla="*/ 57 w 115"/>
                <a:gd name="T53" fmla="*/ 83 h 428"/>
                <a:gd name="T54" fmla="*/ 43 w 115"/>
                <a:gd name="T55" fmla="*/ 15 h 428"/>
                <a:gd name="T56" fmla="*/ 37 w 115"/>
                <a:gd name="T57" fmla="*/ 0 h 428"/>
                <a:gd name="T58" fmla="*/ 34 w 115"/>
                <a:gd name="T59" fmla="*/ 19 h 428"/>
                <a:gd name="T60" fmla="*/ 26 w 115"/>
                <a:gd name="T61" fmla="*/ 7 h 428"/>
                <a:gd name="T62" fmla="*/ 17 w 115"/>
                <a:gd name="T63" fmla="*/ 24 h 428"/>
                <a:gd name="T64" fmla="*/ 11 w 115"/>
                <a:gd name="T65" fmla="*/ 90 h 428"/>
                <a:gd name="T66" fmla="*/ 4 w 115"/>
                <a:gd name="T67" fmla="*/ 111 h 428"/>
                <a:gd name="T68" fmla="*/ 3 w 115"/>
                <a:gd name="T69" fmla="*/ 174 h 428"/>
                <a:gd name="T70" fmla="*/ 6 w 115"/>
                <a:gd name="T71" fmla="*/ 200 h 428"/>
                <a:gd name="T72" fmla="*/ 6 w 115"/>
                <a:gd name="T73" fmla="*/ 212 h 428"/>
                <a:gd name="T74" fmla="*/ 6 w 115"/>
                <a:gd name="T75" fmla="*/ 229 h 428"/>
                <a:gd name="T76" fmla="*/ 6 w 115"/>
                <a:gd name="T77" fmla="*/ 259 h 428"/>
                <a:gd name="T78" fmla="*/ 1 w 115"/>
                <a:gd name="T79" fmla="*/ 271 h 428"/>
                <a:gd name="T80" fmla="*/ 5 w 115"/>
                <a:gd name="T81" fmla="*/ 284 h 428"/>
                <a:gd name="T82" fmla="*/ 11 w 115"/>
                <a:gd name="T83" fmla="*/ 297 h 428"/>
                <a:gd name="T84" fmla="*/ 17 w 115"/>
                <a:gd name="T85" fmla="*/ 308 h 428"/>
                <a:gd name="T86" fmla="*/ 27 w 115"/>
                <a:gd name="T87" fmla="*/ 330 h 428"/>
                <a:gd name="T88" fmla="*/ 53 w 115"/>
                <a:gd name="T89" fmla="*/ 365 h 428"/>
                <a:gd name="T90" fmla="*/ 44 w 115"/>
                <a:gd name="T91" fmla="*/ 344 h 428"/>
                <a:gd name="T92" fmla="*/ 40 w 115"/>
                <a:gd name="T93" fmla="*/ 325 h 428"/>
                <a:gd name="T94" fmla="*/ 48 w 115"/>
                <a:gd name="T95" fmla="*/ 342 h 428"/>
                <a:gd name="T96" fmla="*/ 59 w 115"/>
                <a:gd name="T97" fmla="*/ 356 h 428"/>
                <a:gd name="T98" fmla="*/ 66 w 115"/>
                <a:gd name="T99" fmla="*/ 374 h 428"/>
                <a:gd name="T100" fmla="*/ 91 w 115"/>
                <a:gd name="T101" fmla="*/ 421 h 428"/>
                <a:gd name="T102" fmla="*/ 98 w 115"/>
                <a:gd name="T103" fmla="*/ 401 h 428"/>
                <a:gd name="T104" fmla="*/ 104 w 115"/>
                <a:gd name="T105" fmla="*/ 408 h 428"/>
                <a:gd name="T106" fmla="*/ 109 w 115"/>
                <a:gd name="T107" fmla="*/ 416 h 428"/>
                <a:gd name="T108" fmla="*/ 115 w 115"/>
                <a:gd name="T109" fmla="*/ 418 h 428"/>
                <a:gd name="T110" fmla="*/ 110 w 115"/>
                <a:gd name="T111" fmla="*/ 363 h 428"/>
                <a:gd name="T112" fmla="*/ 103 w 115"/>
                <a:gd name="T113" fmla="*/ 332 h 428"/>
                <a:gd name="T114" fmla="*/ 98 w 115"/>
                <a:gd name="T115" fmla="*/ 313 h 428"/>
                <a:gd name="T116" fmla="*/ 93 w 115"/>
                <a:gd name="T117" fmla="*/ 274 h 428"/>
                <a:gd name="T118" fmla="*/ 86 w 115"/>
                <a:gd name="T119" fmla="*/ 270 h 428"/>
                <a:gd name="T120" fmla="*/ 75 w 115"/>
                <a:gd name="T121" fmla="*/ 170 h 428"/>
                <a:gd name="T122" fmla="*/ 66 w 115"/>
                <a:gd name="T123" fmla="*/ 131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428">
                  <a:moveTo>
                    <a:pt x="107" y="400"/>
                  </a:moveTo>
                  <a:cubicBezTo>
                    <a:pt x="106" y="391"/>
                    <a:pt x="106" y="391"/>
                    <a:pt x="106" y="391"/>
                  </a:cubicBezTo>
                  <a:cubicBezTo>
                    <a:pt x="108" y="393"/>
                    <a:pt x="109" y="397"/>
                    <a:pt x="108" y="399"/>
                  </a:cubicBezTo>
                  <a:lnTo>
                    <a:pt x="107" y="400"/>
                  </a:lnTo>
                  <a:close/>
                  <a:moveTo>
                    <a:pt x="99" y="395"/>
                  </a:moveTo>
                  <a:cubicBezTo>
                    <a:pt x="100" y="397"/>
                    <a:pt x="100" y="397"/>
                    <a:pt x="99" y="398"/>
                  </a:cubicBezTo>
                  <a:cubicBezTo>
                    <a:pt x="99" y="398"/>
                    <a:pt x="99" y="397"/>
                    <a:pt x="99" y="397"/>
                  </a:cubicBezTo>
                  <a:cubicBezTo>
                    <a:pt x="99" y="397"/>
                    <a:pt x="98" y="397"/>
                    <a:pt x="99" y="395"/>
                  </a:cubicBezTo>
                  <a:close/>
                  <a:moveTo>
                    <a:pt x="99" y="390"/>
                  </a:moveTo>
                  <a:cubicBezTo>
                    <a:pt x="96" y="389"/>
                    <a:pt x="97" y="391"/>
                    <a:pt x="97" y="387"/>
                  </a:cubicBezTo>
                  <a:cubicBezTo>
                    <a:pt x="97" y="383"/>
                    <a:pt x="97" y="383"/>
                    <a:pt x="97" y="380"/>
                  </a:cubicBezTo>
                  <a:cubicBezTo>
                    <a:pt x="96" y="368"/>
                    <a:pt x="92" y="357"/>
                    <a:pt x="92" y="343"/>
                  </a:cubicBezTo>
                  <a:cubicBezTo>
                    <a:pt x="94" y="344"/>
                    <a:pt x="94" y="343"/>
                    <a:pt x="95" y="346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6" y="365"/>
                    <a:pt x="96" y="367"/>
                    <a:pt x="97" y="370"/>
                  </a:cubicBezTo>
                  <a:cubicBezTo>
                    <a:pt x="99" y="390"/>
                    <a:pt x="99" y="390"/>
                    <a:pt x="99" y="390"/>
                  </a:cubicBezTo>
                  <a:close/>
                  <a:moveTo>
                    <a:pt x="42" y="325"/>
                  </a:moveTo>
                  <a:cubicBezTo>
                    <a:pt x="43" y="321"/>
                    <a:pt x="42" y="323"/>
                    <a:pt x="44" y="322"/>
                  </a:cubicBezTo>
                  <a:lnTo>
                    <a:pt x="42" y="325"/>
                  </a:lnTo>
                  <a:close/>
                  <a:moveTo>
                    <a:pt x="89" y="288"/>
                  </a:moveTo>
                  <a:cubicBezTo>
                    <a:pt x="93" y="296"/>
                    <a:pt x="89" y="287"/>
                    <a:pt x="91" y="299"/>
                  </a:cubicBezTo>
                  <a:cubicBezTo>
                    <a:pt x="91" y="303"/>
                    <a:pt x="91" y="312"/>
                    <a:pt x="91" y="321"/>
                  </a:cubicBezTo>
                  <a:cubicBezTo>
                    <a:pt x="92" y="326"/>
                    <a:pt x="92" y="326"/>
                    <a:pt x="92" y="326"/>
                  </a:cubicBezTo>
                  <a:cubicBezTo>
                    <a:pt x="92" y="326"/>
                    <a:pt x="92" y="326"/>
                    <a:pt x="92" y="327"/>
                  </a:cubicBezTo>
                  <a:cubicBezTo>
                    <a:pt x="93" y="331"/>
                    <a:pt x="94" y="336"/>
                    <a:pt x="95" y="341"/>
                  </a:cubicBezTo>
                  <a:cubicBezTo>
                    <a:pt x="91" y="339"/>
                    <a:pt x="93" y="343"/>
                    <a:pt x="92" y="335"/>
                  </a:cubicBezTo>
                  <a:cubicBezTo>
                    <a:pt x="92" y="332"/>
                    <a:pt x="92" y="332"/>
                    <a:pt x="91" y="329"/>
                  </a:cubicBezTo>
                  <a:cubicBezTo>
                    <a:pt x="91" y="326"/>
                    <a:pt x="91" y="325"/>
                    <a:pt x="90" y="323"/>
                  </a:cubicBezTo>
                  <a:cubicBezTo>
                    <a:pt x="88" y="311"/>
                    <a:pt x="86" y="302"/>
                    <a:pt x="89" y="288"/>
                  </a:cubicBezTo>
                  <a:close/>
                  <a:moveTo>
                    <a:pt x="30" y="260"/>
                  </a:moveTo>
                  <a:cubicBezTo>
                    <a:pt x="31" y="261"/>
                    <a:pt x="31" y="261"/>
                    <a:pt x="31" y="264"/>
                  </a:cubicBezTo>
                  <a:cubicBezTo>
                    <a:pt x="31" y="263"/>
                    <a:pt x="30" y="263"/>
                    <a:pt x="29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1"/>
                    <a:pt x="29" y="261"/>
                    <a:pt x="29" y="261"/>
                  </a:cubicBezTo>
                  <a:cubicBezTo>
                    <a:pt x="29" y="260"/>
                    <a:pt x="29" y="260"/>
                    <a:pt x="29" y="260"/>
                  </a:cubicBezTo>
                  <a:lnTo>
                    <a:pt x="30" y="260"/>
                  </a:lnTo>
                  <a:close/>
                  <a:moveTo>
                    <a:pt x="38" y="237"/>
                  </a:moveTo>
                  <a:cubicBezTo>
                    <a:pt x="40" y="238"/>
                    <a:pt x="39" y="237"/>
                    <a:pt x="39" y="240"/>
                  </a:cubicBezTo>
                  <a:lnTo>
                    <a:pt x="38" y="237"/>
                  </a:lnTo>
                  <a:close/>
                  <a:moveTo>
                    <a:pt x="21" y="229"/>
                  </a:moveTo>
                  <a:cubicBezTo>
                    <a:pt x="20" y="232"/>
                    <a:pt x="20" y="232"/>
                    <a:pt x="20" y="232"/>
                  </a:cubicBezTo>
                  <a:cubicBezTo>
                    <a:pt x="19" y="229"/>
                    <a:pt x="19" y="230"/>
                    <a:pt x="21" y="229"/>
                  </a:cubicBezTo>
                  <a:close/>
                  <a:moveTo>
                    <a:pt x="17" y="216"/>
                  </a:moveTo>
                  <a:cubicBezTo>
                    <a:pt x="16" y="219"/>
                    <a:pt x="17" y="217"/>
                    <a:pt x="15" y="219"/>
                  </a:cubicBezTo>
                  <a:cubicBezTo>
                    <a:pt x="16" y="215"/>
                    <a:pt x="14" y="216"/>
                    <a:pt x="17" y="216"/>
                  </a:cubicBezTo>
                  <a:close/>
                  <a:moveTo>
                    <a:pt x="18" y="165"/>
                  </a:moveTo>
                  <a:cubicBezTo>
                    <a:pt x="24" y="191"/>
                    <a:pt x="24" y="191"/>
                    <a:pt x="24" y="191"/>
                  </a:cubicBezTo>
                  <a:cubicBezTo>
                    <a:pt x="25" y="205"/>
                    <a:pt x="24" y="193"/>
                    <a:pt x="26" y="200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39" y="260"/>
                    <a:pt x="41" y="265"/>
                    <a:pt x="43" y="269"/>
                  </a:cubicBezTo>
                  <a:cubicBezTo>
                    <a:pt x="45" y="273"/>
                    <a:pt x="46" y="280"/>
                    <a:pt x="48" y="285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6" y="309"/>
                    <a:pt x="48" y="301"/>
                    <a:pt x="51" y="308"/>
                  </a:cubicBezTo>
                  <a:cubicBezTo>
                    <a:pt x="52" y="310"/>
                    <a:pt x="51" y="307"/>
                    <a:pt x="52" y="311"/>
                  </a:cubicBezTo>
                  <a:cubicBezTo>
                    <a:pt x="58" y="334"/>
                    <a:pt x="58" y="334"/>
                    <a:pt x="58" y="334"/>
                  </a:cubicBezTo>
                  <a:cubicBezTo>
                    <a:pt x="59" y="341"/>
                    <a:pt x="60" y="339"/>
                    <a:pt x="58" y="342"/>
                  </a:cubicBezTo>
                  <a:cubicBezTo>
                    <a:pt x="58" y="336"/>
                    <a:pt x="57" y="332"/>
                    <a:pt x="54" y="329"/>
                  </a:cubicBezTo>
                  <a:cubicBezTo>
                    <a:pt x="50" y="324"/>
                    <a:pt x="47" y="314"/>
                    <a:pt x="47" y="314"/>
                  </a:cubicBezTo>
                  <a:cubicBezTo>
                    <a:pt x="44" y="310"/>
                    <a:pt x="46" y="314"/>
                    <a:pt x="45" y="311"/>
                  </a:cubicBezTo>
                  <a:cubicBezTo>
                    <a:pt x="44" y="310"/>
                    <a:pt x="44" y="307"/>
                    <a:pt x="43" y="306"/>
                  </a:cubicBezTo>
                  <a:cubicBezTo>
                    <a:pt x="42" y="301"/>
                    <a:pt x="43" y="308"/>
                    <a:pt x="39" y="293"/>
                  </a:cubicBezTo>
                  <a:cubicBezTo>
                    <a:pt x="39" y="291"/>
                    <a:pt x="38" y="290"/>
                    <a:pt x="38" y="288"/>
                  </a:cubicBezTo>
                  <a:cubicBezTo>
                    <a:pt x="36" y="283"/>
                    <a:pt x="35" y="287"/>
                    <a:pt x="35" y="280"/>
                  </a:cubicBezTo>
                  <a:cubicBezTo>
                    <a:pt x="34" y="274"/>
                    <a:pt x="34" y="276"/>
                    <a:pt x="35" y="274"/>
                  </a:cubicBezTo>
                  <a:cubicBezTo>
                    <a:pt x="36" y="276"/>
                    <a:pt x="35" y="274"/>
                    <a:pt x="36" y="276"/>
                  </a:cubicBezTo>
                  <a:cubicBezTo>
                    <a:pt x="37" y="282"/>
                    <a:pt x="36" y="281"/>
                    <a:pt x="41" y="282"/>
                  </a:cubicBezTo>
                  <a:cubicBezTo>
                    <a:pt x="41" y="275"/>
                    <a:pt x="38" y="265"/>
                    <a:pt x="36" y="259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29" y="234"/>
                    <a:pt x="25" y="217"/>
                    <a:pt x="24" y="210"/>
                  </a:cubicBezTo>
                  <a:cubicBezTo>
                    <a:pt x="23" y="205"/>
                    <a:pt x="24" y="205"/>
                    <a:pt x="24" y="198"/>
                  </a:cubicBezTo>
                  <a:cubicBezTo>
                    <a:pt x="23" y="197"/>
                    <a:pt x="25" y="196"/>
                    <a:pt x="22" y="196"/>
                  </a:cubicBezTo>
                  <a:cubicBezTo>
                    <a:pt x="24" y="190"/>
                    <a:pt x="23" y="198"/>
                    <a:pt x="20" y="181"/>
                  </a:cubicBezTo>
                  <a:cubicBezTo>
                    <a:pt x="20" y="175"/>
                    <a:pt x="19" y="171"/>
                    <a:pt x="19" y="165"/>
                  </a:cubicBezTo>
                  <a:lnTo>
                    <a:pt x="18" y="165"/>
                  </a:lnTo>
                  <a:close/>
                  <a:moveTo>
                    <a:pt x="18" y="164"/>
                  </a:moveTo>
                  <a:cubicBezTo>
                    <a:pt x="15" y="158"/>
                    <a:pt x="13" y="128"/>
                    <a:pt x="13" y="119"/>
                  </a:cubicBezTo>
                  <a:cubicBezTo>
                    <a:pt x="17" y="121"/>
                    <a:pt x="15" y="119"/>
                    <a:pt x="15" y="130"/>
                  </a:cubicBezTo>
                  <a:lnTo>
                    <a:pt x="18" y="164"/>
                  </a:lnTo>
                  <a:close/>
                  <a:moveTo>
                    <a:pt x="37" y="223"/>
                  </a:moveTo>
                  <a:cubicBezTo>
                    <a:pt x="38" y="231"/>
                    <a:pt x="37" y="229"/>
                    <a:pt x="37" y="230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1" y="202"/>
                    <a:pt x="33" y="204"/>
                    <a:pt x="31" y="198"/>
                  </a:cubicBezTo>
                  <a:cubicBezTo>
                    <a:pt x="27" y="185"/>
                    <a:pt x="29" y="171"/>
                    <a:pt x="26" y="154"/>
                  </a:cubicBezTo>
                  <a:cubicBezTo>
                    <a:pt x="26" y="150"/>
                    <a:pt x="25" y="144"/>
                    <a:pt x="25" y="139"/>
                  </a:cubicBezTo>
                  <a:cubicBezTo>
                    <a:pt x="25" y="131"/>
                    <a:pt x="22" y="111"/>
                    <a:pt x="22" y="108"/>
                  </a:cubicBezTo>
                  <a:cubicBezTo>
                    <a:pt x="24" y="111"/>
                    <a:pt x="25" y="119"/>
                    <a:pt x="25" y="122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6" y="136"/>
                    <a:pt x="27" y="130"/>
                    <a:pt x="27" y="137"/>
                  </a:cubicBezTo>
                  <a:cubicBezTo>
                    <a:pt x="28" y="148"/>
                    <a:pt x="29" y="158"/>
                    <a:pt x="29" y="169"/>
                  </a:cubicBezTo>
                  <a:cubicBezTo>
                    <a:pt x="30" y="175"/>
                    <a:pt x="30" y="181"/>
                    <a:pt x="30" y="185"/>
                  </a:cubicBezTo>
                  <a:cubicBezTo>
                    <a:pt x="31" y="188"/>
                    <a:pt x="30" y="187"/>
                    <a:pt x="31" y="190"/>
                  </a:cubicBezTo>
                  <a:cubicBezTo>
                    <a:pt x="33" y="197"/>
                    <a:pt x="31" y="193"/>
                    <a:pt x="33" y="200"/>
                  </a:cubicBezTo>
                  <a:cubicBezTo>
                    <a:pt x="36" y="223"/>
                    <a:pt x="36" y="223"/>
                    <a:pt x="36" y="223"/>
                  </a:cubicBezTo>
                  <a:lnTo>
                    <a:pt x="37" y="223"/>
                  </a:lnTo>
                  <a:close/>
                  <a:moveTo>
                    <a:pt x="39" y="34"/>
                  </a:moveTo>
                  <a:cubicBezTo>
                    <a:pt x="35" y="34"/>
                    <a:pt x="37" y="35"/>
                    <a:pt x="36" y="32"/>
                  </a:cubicBezTo>
                  <a:cubicBezTo>
                    <a:pt x="38" y="33"/>
                    <a:pt x="37" y="32"/>
                    <a:pt x="39" y="34"/>
                  </a:cubicBezTo>
                  <a:close/>
                  <a:moveTo>
                    <a:pt x="67" y="118"/>
                  </a:moveTo>
                  <a:cubicBezTo>
                    <a:pt x="67" y="118"/>
                    <a:pt x="65" y="120"/>
                    <a:pt x="65" y="120"/>
                  </a:cubicBezTo>
                  <a:cubicBezTo>
                    <a:pt x="64" y="121"/>
                    <a:pt x="65" y="120"/>
                    <a:pt x="63" y="120"/>
                  </a:cubicBezTo>
                  <a:cubicBezTo>
                    <a:pt x="64" y="118"/>
                    <a:pt x="63" y="120"/>
                    <a:pt x="64" y="119"/>
                  </a:cubicBezTo>
                  <a:cubicBezTo>
                    <a:pt x="64" y="119"/>
                    <a:pt x="64" y="118"/>
                    <a:pt x="64" y="118"/>
                  </a:cubicBezTo>
                  <a:cubicBezTo>
                    <a:pt x="64" y="118"/>
                    <a:pt x="65" y="117"/>
                    <a:pt x="65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2"/>
                    <a:pt x="62" y="105"/>
                    <a:pt x="60" y="102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0"/>
                    <a:pt x="59" y="87"/>
                    <a:pt x="58" y="86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77"/>
                    <a:pt x="53" y="48"/>
                    <a:pt x="51" y="43"/>
                  </a:cubicBezTo>
                  <a:cubicBezTo>
                    <a:pt x="48" y="33"/>
                    <a:pt x="52" y="31"/>
                    <a:pt x="45" y="19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8"/>
                    <a:pt x="40" y="7"/>
                    <a:pt x="39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5"/>
                    <a:pt x="36" y="7"/>
                    <a:pt x="36" y="14"/>
                  </a:cubicBezTo>
                  <a:cubicBezTo>
                    <a:pt x="34" y="13"/>
                    <a:pt x="35" y="13"/>
                    <a:pt x="33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1" y="17"/>
                    <a:pt x="29" y="16"/>
                  </a:cubicBezTo>
                  <a:cubicBezTo>
                    <a:pt x="29" y="12"/>
                    <a:pt x="28" y="16"/>
                    <a:pt x="30" y="13"/>
                  </a:cubicBezTo>
                  <a:cubicBezTo>
                    <a:pt x="27" y="9"/>
                    <a:pt x="29" y="7"/>
                    <a:pt x="27" y="3"/>
                  </a:cubicBezTo>
                  <a:cubicBezTo>
                    <a:pt x="25" y="5"/>
                    <a:pt x="25" y="2"/>
                    <a:pt x="26" y="7"/>
                  </a:cubicBezTo>
                  <a:cubicBezTo>
                    <a:pt x="24" y="6"/>
                    <a:pt x="25" y="6"/>
                    <a:pt x="23" y="5"/>
                  </a:cubicBezTo>
                  <a:cubicBezTo>
                    <a:pt x="22" y="11"/>
                    <a:pt x="22" y="26"/>
                    <a:pt x="21" y="30"/>
                  </a:cubicBezTo>
                  <a:cubicBezTo>
                    <a:pt x="20" y="30"/>
                    <a:pt x="21" y="30"/>
                    <a:pt x="18" y="26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5"/>
                    <a:pt x="14" y="26"/>
                    <a:pt x="14" y="29"/>
                  </a:cubicBezTo>
                  <a:cubicBezTo>
                    <a:pt x="14" y="38"/>
                    <a:pt x="10" y="39"/>
                    <a:pt x="10" y="52"/>
                  </a:cubicBezTo>
                  <a:cubicBezTo>
                    <a:pt x="10" y="60"/>
                    <a:pt x="9" y="85"/>
                    <a:pt x="11" y="90"/>
                  </a:cubicBezTo>
                  <a:cubicBezTo>
                    <a:pt x="6" y="89"/>
                    <a:pt x="9" y="89"/>
                    <a:pt x="7" y="85"/>
                  </a:cubicBezTo>
                  <a:cubicBezTo>
                    <a:pt x="5" y="87"/>
                    <a:pt x="6" y="87"/>
                    <a:pt x="3" y="89"/>
                  </a:cubicBezTo>
                  <a:cubicBezTo>
                    <a:pt x="3" y="95"/>
                    <a:pt x="2" y="95"/>
                    <a:pt x="3" y="101"/>
                  </a:cubicBezTo>
                  <a:cubicBezTo>
                    <a:pt x="3" y="107"/>
                    <a:pt x="4" y="108"/>
                    <a:pt x="4" y="111"/>
                  </a:cubicBezTo>
                  <a:cubicBezTo>
                    <a:pt x="3" y="120"/>
                    <a:pt x="3" y="137"/>
                    <a:pt x="4" y="146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4" y="176"/>
                    <a:pt x="5" y="175"/>
                    <a:pt x="3" y="174"/>
                  </a:cubicBezTo>
                  <a:cubicBezTo>
                    <a:pt x="1" y="177"/>
                    <a:pt x="2" y="178"/>
                    <a:pt x="3" y="181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9"/>
                    <a:pt x="3" y="191"/>
                    <a:pt x="4" y="194"/>
                  </a:cubicBezTo>
                  <a:cubicBezTo>
                    <a:pt x="4" y="199"/>
                    <a:pt x="5" y="199"/>
                    <a:pt x="6" y="200"/>
                  </a:cubicBezTo>
                  <a:cubicBezTo>
                    <a:pt x="3" y="202"/>
                    <a:pt x="4" y="201"/>
                    <a:pt x="2" y="203"/>
                  </a:cubicBezTo>
                  <a:cubicBezTo>
                    <a:pt x="3" y="204"/>
                    <a:pt x="4" y="205"/>
                    <a:pt x="6" y="206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9"/>
                    <a:pt x="9" y="217"/>
                    <a:pt x="7" y="219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8"/>
                    <a:pt x="6" y="228"/>
                    <a:pt x="6" y="229"/>
                  </a:cubicBezTo>
                  <a:cubicBezTo>
                    <a:pt x="6" y="232"/>
                    <a:pt x="7" y="244"/>
                    <a:pt x="6" y="246"/>
                  </a:cubicBezTo>
                  <a:cubicBezTo>
                    <a:pt x="5" y="247"/>
                    <a:pt x="5" y="246"/>
                    <a:pt x="4" y="247"/>
                  </a:cubicBezTo>
                  <a:cubicBezTo>
                    <a:pt x="4" y="252"/>
                    <a:pt x="4" y="252"/>
                    <a:pt x="7" y="255"/>
                  </a:cubicBezTo>
                  <a:cubicBezTo>
                    <a:pt x="6" y="259"/>
                    <a:pt x="6" y="259"/>
                    <a:pt x="6" y="259"/>
                  </a:cubicBezTo>
                  <a:cubicBezTo>
                    <a:pt x="6" y="263"/>
                    <a:pt x="6" y="260"/>
                    <a:pt x="7" y="264"/>
                  </a:cubicBezTo>
                  <a:cubicBezTo>
                    <a:pt x="6" y="264"/>
                    <a:pt x="1" y="264"/>
                    <a:pt x="1" y="263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0" y="265"/>
                    <a:pt x="1" y="270"/>
                    <a:pt x="1" y="271"/>
                  </a:cubicBezTo>
                  <a:cubicBezTo>
                    <a:pt x="2" y="271"/>
                    <a:pt x="3" y="272"/>
                    <a:pt x="5" y="272"/>
                  </a:cubicBezTo>
                  <a:cubicBezTo>
                    <a:pt x="5" y="275"/>
                    <a:pt x="4" y="276"/>
                    <a:pt x="5" y="279"/>
                  </a:cubicBezTo>
                  <a:cubicBezTo>
                    <a:pt x="5" y="279"/>
                    <a:pt x="5" y="279"/>
                    <a:pt x="5" y="281"/>
                  </a:cubicBezTo>
                  <a:cubicBezTo>
                    <a:pt x="6" y="286"/>
                    <a:pt x="5" y="282"/>
                    <a:pt x="5" y="284"/>
                  </a:cubicBezTo>
                  <a:cubicBezTo>
                    <a:pt x="7" y="285"/>
                    <a:pt x="6" y="284"/>
                    <a:pt x="7" y="285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9"/>
                    <a:pt x="10" y="289"/>
                    <a:pt x="11" y="289"/>
                  </a:cubicBezTo>
                  <a:cubicBezTo>
                    <a:pt x="12" y="293"/>
                    <a:pt x="12" y="295"/>
                    <a:pt x="11" y="297"/>
                  </a:cubicBezTo>
                  <a:cubicBezTo>
                    <a:pt x="14" y="298"/>
                    <a:pt x="14" y="298"/>
                    <a:pt x="15" y="301"/>
                  </a:cubicBezTo>
                  <a:cubicBezTo>
                    <a:pt x="14" y="302"/>
                    <a:pt x="13" y="302"/>
                    <a:pt x="12" y="305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6" y="307"/>
                    <a:pt x="16" y="307"/>
                    <a:pt x="17" y="308"/>
                  </a:cubicBezTo>
                  <a:cubicBezTo>
                    <a:pt x="22" y="324"/>
                    <a:pt x="22" y="324"/>
                    <a:pt x="22" y="324"/>
                  </a:cubicBezTo>
                  <a:cubicBezTo>
                    <a:pt x="24" y="326"/>
                    <a:pt x="24" y="324"/>
                    <a:pt x="26" y="327"/>
                  </a:cubicBezTo>
                  <a:cubicBezTo>
                    <a:pt x="27" y="329"/>
                    <a:pt x="26" y="327"/>
                    <a:pt x="27" y="329"/>
                  </a:cubicBezTo>
                  <a:cubicBezTo>
                    <a:pt x="27" y="329"/>
                    <a:pt x="27" y="330"/>
                    <a:pt x="27" y="330"/>
                  </a:cubicBezTo>
                  <a:cubicBezTo>
                    <a:pt x="30" y="334"/>
                    <a:pt x="30" y="334"/>
                    <a:pt x="30" y="334"/>
                  </a:cubicBezTo>
                  <a:cubicBezTo>
                    <a:pt x="35" y="343"/>
                    <a:pt x="43" y="357"/>
                    <a:pt x="49" y="363"/>
                  </a:cubicBezTo>
                  <a:cubicBezTo>
                    <a:pt x="51" y="365"/>
                    <a:pt x="51" y="365"/>
                    <a:pt x="51" y="365"/>
                  </a:cubicBezTo>
                  <a:cubicBezTo>
                    <a:pt x="52" y="366"/>
                    <a:pt x="52" y="365"/>
                    <a:pt x="53" y="365"/>
                  </a:cubicBezTo>
                  <a:cubicBezTo>
                    <a:pt x="52" y="364"/>
                    <a:pt x="52" y="361"/>
                    <a:pt x="51" y="359"/>
                  </a:cubicBezTo>
                  <a:cubicBezTo>
                    <a:pt x="50" y="356"/>
                    <a:pt x="51" y="358"/>
                    <a:pt x="49" y="354"/>
                  </a:cubicBezTo>
                  <a:cubicBezTo>
                    <a:pt x="45" y="344"/>
                    <a:pt x="45" y="344"/>
                    <a:pt x="45" y="344"/>
                  </a:cubicBezTo>
                  <a:cubicBezTo>
                    <a:pt x="45" y="344"/>
                    <a:pt x="44" y="344"/>
                    <a:pt x="44" y="344"/>
                  </a:cubicBezTo>
                  <a:cubicBezTo>
                    <a:pt x="44" y="344"/>
                    <a:pt x="44" y="343"/>
                    <a:pt x="44" y="343"/>
                  </a:cubicBezTo>
                  <a:cubicBezTo>
                    <a:pt x="39" y="332"/>
                    <a:pt x="39" y="332"/>
                    <a:pt x="39" y="332"/>
                  </a:cubicBezTo>
                  <a:cubicBezTo>
                    <a:pt x="37" y="329"/>
                    <a:pt x="36" y="327"/>
                    <a:pt x="38" y="323"/>
                  </a:cubicBezTo>
                  <a:cubicBezTo>
                    <a:pt x="39" y="324"/>
                    <a:pt x="39" y="323"/>
                    <a:pt x="40" y="325"/>
                  </a:cubicBezTo>
                  <a:cubicBezTo>
                    <a:pt x="42" y="331"/>
                    <a:pt x="42" y="331"/>
                    <a:pt x="42" y="331"/>
                  </a:cubicBezTo>
                  <a:cubicBezTo>
                    <a:pt x="44" y="337"/>
                    <a:pt x="44" y="334"/>
                    <a:pt x="45" y="334"/>
                  </a:cubicBezTo>
                  <a:cubicBezTo>
                    <a:pt x="47" y="333"/>
                    <a:pt x="45" y="332"/>
                    <a:pt x="47" y="334"/>
                  </a:cubicBezTo>
                  <a:cubicBezTo>
                    <a:pt x="49" y="336"/>
                    <a:pt x="48" y="339"/>
                    <a:pt x="48" y="342"/>
                  </a:cubicBezTo>
                  <a:cubicBezTo>
                    <a:pt x="52" y="340"/>
                    <a:pt x="52" y="340"/>
                    <a:pt x="52" y="340"/>
                  </a:cubicBezTo>
                  <a:cubicBezTo>
                    <a:pt x="51" y="346"/>
                    <a:pt x="52" y="344"/>
                    <a:pt x="54" y="347"/>
                  </a:cubicBezTo>
                  <a:cubicBezTo>
                    <a:pt x="57" y="350"/>
                    <a:pt x="55" y="348"/>
                    <a:pt x="57" y="352"/>
                  </a:cubicBezTo>
                  <a:cubicBezTo>
                    <a:pt x="59" y="356"/>
                    <a:pt x="59" y="356"/>
                    <a:pt x="59" y="356"/>
                  </a:cubicBezTo>
                  <a:cubicBezTo>
                    <a:pt x="59" y="356"/>
                    <a:pt x="60" y="356"/>
                    <a:pt x="60" y="357"/>
                  </a:cubicBezTo>
                  <a:cubicBezTo>
                    <a:pt x="62" y="360"/>
                    <a:pt x="63" y="364"/>
                    <a:pt x="64" y="368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80"/>
                    <a:pt x="69" y="388"/>
                    <a:pt x="71" y="393"/>
                  </a:cubicBezTo>
                  <a:cubicBezTo>
                    <a:pt x="78" y="407"/>
                    <a:pt x="72" y="403"/>
                    <a:pt x="84" y="419"/>
                  </a:cubicBezTo>
                  <a:cubicBezTo>
                    <a:pt x="91" y="427"/>
                    <a:pt x="91" y="427"/>
                    <a:pt x="91" y="427"/>
                  </a:cubicBezTo>
                  <a:cubicBezTo>
                    <a:pt x="91" y="424"/>
                    <a:pt x="91" y="424"/>
                    <a:pt x="91" y="421"/>
                  </a:cubicBezTo>
                  <a:cubicBezTo>
                    <a:pt x="92" y="420"/>
                    <a:pt x="92" y="420"/>
                    <a:pt x="94" y="419"/>
                  </a:cubicBezTo>
                  <a:cubicBezTo>
                    <a:pt x="94" y="413"/>
                    <a:pt x="94" y="413"/>
                    <a:pt x="93" y="408"/>
                  </a:cubicBezTo>
                  <a:cubicBezTo>
                    <a:pt x="95" y="411"/>
                    <a:pt x="96" y="410"/>
                    <a:pt x="99" y="410"/>
                  </a:cubicBezTo>
                  <a:cubicBezTo>
                    <a:pt x="99" y="406"/>
                    <a:pt x="98" y="404"/>
                    <a:pt x="98" y="401"/>
                  </a:cubicBezTo>
                  <a:cubicBezTo>
                    <a:pt x="98" y="397"/>
                    <a:pt x="98" y="401"/>
                    <a:pt x="98" y="399"/>
                  </a:cubicBezTo>
                  <a:cubicBezTo>
                    <a:pt x="103" y="400"/>
                    <a:pt x="103" y="400"/>
                    <a:pt x="103" y="400"/>
                  </a:cubicBezTo>
                  <a:cubicBezTo>
                    <a:pt x="102" y="407"/>
                    <a:pt x="102" y="407"/>
                    <a:pt x="102" y="407"/>
                  </a:cubicBezTo>
                  <a:cubicBezTo>
                    <a:pt x="104" y="408"/>
                    <a:pt x="104" y="408"/>
                    <a:pt x="104" y="408"/>
                  </a:cubicBezTo>
                  <a:cubicBezTo>
                    <a:pt x="104" y="409"/>
                    <a:pt x="105" y="409"/>
                    <a:pt x="106" y="409"/>
                  </a:cubicBezTo>
                  <a:cubicBezTo>
                    <a:pt x="107" y="405"/>
                    <a:pt x="107" y="405"/>
                    <a:pt x="107" y="405"/>
                  </a:cubicBezTo>
                  <a:cubicBezTo>
                    <a:pt x="107" y="408"/>
                    <a:pt x="108" y="409"/>
                    <a:pt x="108" y="411"/>
                  </a:cubicBezTo>
                  <a:cubicBezTo>
                    <a:pt x="109" y="416"/>
                    <a:pt x="109" y="416"/>
                    <a:pt x="109" y="416"/>
                  </a:cubicBezTo>
                  <a:cubicBezTo>
                    <a:pt x="109" y="419"/>
                    <a:pt x="109" y="424"/>
                    <a:pt x="111" y="427"/>
                  </a:cubicBezTo>
                  <a:cubicBezTo>
                    <a:pt x="114" y="428"/>
                    <a:pt x="115" y="427"/>
                    <a:pt x="115" y="424"/>
                  </a:cubicBezTo>
                  <a:cubicBezTo>
                    <a:pt x="114" y="418"/>
                    <a:pt x="114" y="424"/>
                    <a:pt x="112" y="420"/>
                  </a:cubicBezTo>
                  <a:cubicBezTo>
                    <a:pt x="113" y="418"/>
                    <a:pt x="111" y="419"/>
                    <a:pt x="115" y="418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80"/>
                    <a:pt x="113" y="373"/>
                    <a:pt x="112" y="370"/>
                  </a:cubicBezTo>
                  <a:cubicBezTo>
                    <a:pt x="110" y="370"/>
                    <a:pt x="111" y="369"/>
                    <a:pt x="110" y="371"/>
                  </a:cubicBezTo>
                  <a:cubicBezTo>
                    <a:pt x="109" y="367"/>
                    <a:pt x="109" y="366"/>
                    <a:pt x="110" y="363"/>
                  </a:cubicBezTo>
                  <a:cubicBezTo>
                    <a:pt x="111" y="362"/>
                    <a:pt x="111" y="362"/>
                    <a:pt x="111" y="362"/>
                  </a:cubicBezTo>
                  <a:cubicBezTo>
                    <a:pt x="109" y="359"/>
                    <a:pt x="109" y="355"/>
                    <a:pt x="108" y="351"/>
                  </a:cubicBezTo>
                  <a:cubicBezTo>
                    <a:pt x="109" y="348"/>
                    <a:pt x="107" y="350"/>
                    <a:pt x="110" y="349"/>
                  </a:cubicBezTo>
                  <a:cubicBezTo>
                    <a:pt x="104" y="340"/>
                    <a:pt x="109" y="334"/>
                    <a:pt x="103" y="332"/>
                  </a:cubicBezTo>
                  <a:cubicBezTo>
                    <a:pt x="104" y="336"/>
                    <a:pt x="105" y="337"/>
                    <a:pt x="100" y="339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2"/>
                    <a:pt x="99" y="331"/>
                    <a:pt x="98" y="330"/>
                  </a:cubicBezTo>
                  <a:cubicBezTo>
                    <a:pt x="98" y="313"/>
                    <a:pt x="98" y="313"/>
                    <a:pt x="98" y="313"/>
                  </a:cubicBezTo>
                  <a:cubicBezTo>
                    <a:pt x="97" y="313"/>
                    <a:pt x="97" y="312"/>
                    <a:pt x="96" y="312"/>
                  </a:cubicBezTo>
                  <a:cubicBezTo>
                    <a:pt x="96" y="312"/>
                    <a:pt x="95" y="311"/>
                    <a:pt x="95" y="310"/>
                  </a:cubicBezTo>
                  <a:cubicBezTo>
                    <a:pt x="94" y="303"/>
                    <a:pt x="96" y="291"/>
                    <a:pt x="93" y="288"/>
                  </a:cubicBezTo>
                  <a:cubicBezTo>
                    <a:pt x="94" y="282"/>
                    <a:pt x="93" y="280"/>
                    <a:pt x="93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64"/>
                    <a:pt x="92" y="264"/>
                    <a:pt x="92" y="264"/>
                  </a:cubicBezTo>
                  <a:cubicBezTo>
                    <a:pt x="87" y="263"/>
                    <a:pt x="87" y="265"/>
                    <a:pt x="86" y="270"/>
                  </a:cubicBezTo>
                  <a:cubicBezTo>
                    <a:pt x="84" y="268"/>
                    <a:pt x="85" y="272"/>
                    <a:pt x="85" y="266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1"/>
                    <a:pt x="78" y="202"/>
                    <a:pt x="77" y="198"/>
                  </a:cubicBezTo>
                  <a:cubicBezTo>
                    <a:pt x="77" y="190"/>
                    <a:pt x="77" y="178"/>
                    <a:pt x="75" y="170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2" y="159"/>
                    <a:pt x="72" y="151"/>
                    <a:pt x="70" y="145"/>
                  </a:cubicBezTo>
                  <a:cubicBezTo>
                    <a:pt x="69" y="140"/>
                    <a:pt x="68" y="138"/>
                    <a:pt x="68" y="133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5" y="119"/>
                    <a:pt x="65" y="119"/>
                    <a:pt x="65" y="119"/>
                  </a:cubicBezTo>
                  <a:lnTo>
                    <a:pt x="67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2" name="Freeform 27"/>
            <p:cNvSpPr>
              <a:spLocks noEditPoints="1"/>
            </p:cNvSpPr>
            <p:nvPr/>
          </p:nvSpPr>
          <p:spPr bwMode="auto">
            <a:xfrm>
              <a:off x="359" y="2233"/>
              <a:ext cx="158" cy="490"/>
            </a:xfrm>
            <a:custGeom>
              <a:avLst/>
              <a:gdLst>
                <a:gd name="T0" fmla="*/ 80 w 123"/>
                <a:gd name="T1" fmla="*/ 212 h 381"/>
                <a:gd name="T2" fmla="*/ 85 w 123"/>
                <a:gd name="T3" fmla="*/ 224 h 381"/>
                <a:gd name="T4" fmla="*/ 63 w 123"/>
                <a:gd name="T5" fmla="*/ 153 h 381"/>
                <a:gd name="T6" fmla="*/ 53 w 123"/>
                <a:gd name="T7" fmla="*/ 121 h 381"/>
                <a:gd name="T8" fmla="*/ 54 w 123"/>
                <a:gd name="T9" fmla="*/ 121 h 381"/>
                <a:gd name="T10" fmla="*/ 39 w 123"/>
                <a:gd name="T11" fmla="*/ 84 h 381"/>
                <a:gd name="T12" fmla="*/ 44 w 123"/>
                <a:gd name="T13" fmla="*/ 82 h 381"/>
                <a:gd name="T14" fmla="*/ 75 w 123"/>
                <a:gd name="T15" fmla="*/ 121 h 381"/>
                <a:gd name="T16" fmla="*/ 57 w 123"/>
                <a:gd name="T17" fmla="*/ 62 h 381"/>
                <a:gd name="T18" fmla="*/ 75 w 123"/>
                <a:gd name="T19" fmla="*/ 121 h 381"/>
                <a:gd name="T20" fmla="*/ 46 w 123"/>
                <a:gd name="T21" fmla="*/ 21 h 381"/>
                <a:gd name="T22" fmla="*/ 30 w 123"/>
                <a:gd name="T23" fmla="*/ 1 h 381"/>
                <a:gd name="T24" fmla="*/ 30 w 123"/>
                <a:gd name="T25" fmla="*/ 23 h 381"/>
                <a:gd name="T26" fmla="*/ 32 w 123"/>
                <a:gd name="T27" fmla="*/ 51 h 381"/>
                <a:gd name="T28" fmla="*/ 24 w 123"/>
                <a:gd name="T29" fmla="*/ 54 h 381"/>
                <a:gd name="T30" fmla="*/ 23 w 123"/>
                <a:gd name="T31" fmla="*/ 70 h 381"/>
                <a:gd name="T32" fmla="*/ 20 w 123"/>
                <a:gd name="T33" fmla="*/ 83 h 381"/>
                <a:gd name="T34" fmla="*/ 24 w 123"/>
                <a:gd name="T35" fmla="*/ 102 h 381"/>
                <a:gd name="T36" fmla="*/ 27 w 123"/>
                <a:gd name="T37" fmla="*/ 120 h 381"/>
                <a:gd name="T38" fmla="*/ 27 w 123"/>
                <a:gd name="T39" fmla="*/ 136 h 381"/>
                <a:gd name="T40" fmla="*/ 34 w 123"/>
                <a:gd name="T41" fmla="*/ 164 h 381"/>
                <a:gd name="T42" fmla="*/ 37 w 123"/>
                <a:gd name="T43" fmla="*/ 176 h 381"/>
                <a:gd name="T44" fmla="*/ 47 w 123"/>
                <a:gd name="T45" fmla="*/ 198 h 381"/>
                <a:gd name="T46" fmla="*/ 53 w 123"/>
                <a:gd name="T47" fmla="*/ 226 h 381"/>
                <a:gd name="T48" fmla="*/ 67 w 123"/>
                <a:gd name="T49" fmla="*/ 255 h 381"/>
                <a:gd name="T50" fmla="*/ 73 w 123"/>
                <a:gd name="T51" fmla="*/ 282 h 381"/>
                <a:gd name="T52" fmla="*/ 55 w 123"/>
                <a:gd name="T53" fmla="*/ 248 h 381"/>
                <a:gd name="T54" fmla="*/ 35 w 123"/>
                <a:gd name="T55" fmla="*/ 197 h 381"/>
                <a:gd name="T56" fmla="*/ 19 w 123"/>
                <a:gd name="T57" fmla="*/ 142 h 381"/>
                <a:gd name="T58" fmla="*/ 13 w 123"/>
                <a:gd name="T59" fmla="*/ 132 h 381"/>
                <a:gd name="T60" fmla="*/ 9 w 123"/>
                <a:gd name="T61" fmla="*/ 129 h 381"/>
                <a:gd name="T62" fmla="*/ 8 w 123"/>
                <a:gd name="T63" fmla="*/ 153 h 381"/>
                <a:gd name="T64" fmla="*/ 3 w 123"/>
                <a:gd name="T65" fmla="*/ 166 h 381"/>
                <a:gd name="T66" fmla="*/ 6 w 123"/>
                <a:gd name="T67" fmla="*/ 214 h 381"/>
                <a:gd name="T68" fmla="*/ 9 w 123"/>
                <a:gd name="T69" fmla="*/ 231 h 381"/>
                <a:gd name="T70" fmla="*/ 15 w 123"/>
                <a:gd name="T71" fmla="*/ 246 h 381"/>
                <a:gd name="T72" fmla="*/ 27 w 123"/>
                <a:gd name="T73" fmla="*/ 278 h 381"/>
                <a:gd name="T74" fmla="*/ 55 w 123"/>
                <a:gd name="T75" fmla="*/ 333 h 381"/>
                <a:gd name="T76" fmla="*/ 81 w 123"/>
                <a:gd name="T77" fmla="*/ 373 h 381"/>
                <a:gd name="T78" fmla="*/ 92 w 123"/>
                <a:gd name="T79" fmla="*/ 368 h 381"/>
                <a:gd name="T80" fmla="*/ 96 w 123"/>
                <a:gd name="T81" fmla="*/ 367 h 381"/>
                <a:gd name="T82" fmla="*/ 100 w 123"/>
                <a:gd name="T83" fmla="*/ 358 h 381"/>
                <a:gd name="T84" fmla="*/ 106 w 123"/>
                <a:gd name="T85" fmla="*/ 356 h 381"/>
                <a:gd name="T86" fmla="*/ 103 w 123"/>
                <a:gd name="T87" fmla="*/ 346 h 381"/>
                <a:gd name="T88" fmla="*/ 100 w 123"/>
                <a:gd name="T89" fmla="*/ 335 h 381"/>
                <a:gd name="T90" fmla="*/ 99 w 123"/>
                <a:gd name="T91" fmla="*/ 315 h 381"/>
                <a:gd name="T92" fmla="*/ 100 w 123"/>
                <a:gd name="T93" fmla="*/ 299 h 381"/>
                <a:gd name="T94" fmla="*/ 96 w 123"/>
                <a:gd name="T95" fmla="*/ 275 h 381"/>
                <a:gd name="T96" fmla="*/ 86 w 123"/>
                <a:gd name="T97" fmla="*/ 237 h 381"/>
                <a:gd name="T98" fmla="*/ 120 w 123"/>
                <a:gd name="T99" fmla="*/ 343 h 381"/>
                <a:gd name="T100" fmla="*/ 122 w 123"/>
                <a:gd name="T101" fmla="*/ 318 h 381"/>
                <a:gd name="T102" fmla="*/ 109 w 123"/>
                <a:gd name="T103" fmla="*/ 258 h 381"/>
                <a:gd name="T104" fmla="*/ 101 w 123"/>
                <a:gd name="T105" fmla="*/ 224 h 381"/>
                <a:gd name="T106" fmla="*/ 94 w 123"/>
                <a:gd name="T107" fmla="*/ 188 h 381"/>
                <a:gd name="T108" fmla="*/ 87 w 123"/>
                <a:gd name="T109" fmla="*/ 154 h 381"/>
                <a:gd name="T110" fmla="*/ 111 w 123"/>
                <a:gd name="T111" fmla="*/ 215 h 381"/>
                <a:gd name="T112" fmla="*/ 114 w 123"/>
                <a:gd name="T113" fmla="*/ 202 h 381"/>
                <a:gd name="T114" fmla="*/ 107 w 123"/>
                <a:gd name="T115" fmla="*/ 172 h 381"/>
                <a:gd name="T116" fmla="*/ 87 w 123"/>
                <a:gd name="T117" fmla="*/ 109 h 381"/>
                <a:gd name="T118" fmla="*/ 75 w 123"/>
                <a:gd name="T119" fmla="*/ 74 h 381"/>
                <a:gd name="T120" fmla="*/ 56 w 123"/>
                <a:gd name="T121" fmla="*/ 32 h 381"/>
                <a:gd name="T122" fmla="*/ 48 w 123"/>
                <a:gd name="T123" fmla="*/ 12 h 381"/>
                <a:gd name="T124" fmla="*/ 35 w 123"/>
                <a:gd name="T125" fmla="*/ 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381">
                  <a:moveTo>
                    <a:pt x="85" y="224"/>
                  </a:moveTo>
                  <a:cubicBezTo>
                    <a:pt x="84" y="223"/>
                    <a:pt x="85" y="223"/>
                    <a:pt x="84" y="222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6"/>
                    <a:pt x="81" y="214"/>
                    <a:pt x="80" y="212"/>
                  </a:cubicBezTo>
                  <a:cubicBezTo>
                    <a:pt x="79" y="209"/>
                    <a:pt x="80" y="213"/>
                    <a:pt x="79" y="209"/>
                  </a:cubicBezTo>
                  <a:cubicBezTo>
                    <a:pt x="82" y="210"/>
                    <a:pt x="80" y="209"/>
                    <a:pt x="81" y="212"/>
                  </a:cubicBezTo>
                  <a:cubicBezTo>
                    <a:pt x="85" y="223"/>
                    <a:pt x="85" y="223"/>
                    <a:pt x="85" y="223"/>
                  </a:cubicBezTo>
                  <a:lnTo>
                    <a:pt x="85" y="224"/>
                  </a:lnTo>
                  <a:close/>
                  <a:moveTo>
                    <a:pt x="63" y="153"/>
                  </a:moveTo>
                  <a:cubicBezTo>
                    <a:pt x="64" y="155"/>
                    <a:pt x="64" y="153"/>
                    <a:pt x="64" y="155"/>
                  </a:cubicBezTo>
                  <a:cubicBezTo>
                    <a:pt x="63" y="154"/>
                    <a:pt x="61" y="153"/>
                    <a:pt x="62" y="151"/>
                  </a:cubicBezTo>
                  <a:cubicBezTo>
                    <a:pt x="62" y="152"/>
                    <a:pt x="63" y="152"/>
                    <a:pt x="63" y="153"/>
                  </a:cubicBezTo>
                  <a:close/>
                  <a:moveTo>
                    <a:pt x="83" y="144"/>
                  </a:moveTo>
                  <a:cubicBezTo>
                    <a:pt x="86" y="147"/>
                    <a:pt x="84" y="144"/>
                    <a:pt x="85" y="147"/>
                  </a:cubicBezTo>
                  <a:cubicBezTo>
                    <a:pt x="81" y="146"/>
                    <a:pt x="83" y="147"/>
                    <a:pt x="83" y="144"/>
                  </a:cubicBezTo>
                  <a:close/>
                  <a:moveTo>
                    <a:pt x="53" y="121"/>
                  </a:moveTo>
                  <a:cubicBezTo>
                    <a:pt x="56" y="123"/>
                    <a:pt x="57" y="124"/>
                    <a:pt x="56" y="128"/>
                  </a:cubicBezTo>
                  <a:cubicBezTo>
                    <a:pt x="54" y="126"/>
                    <a:pt x="54" y="125"/>
                    <a:pt x="53" y="121"/>
                  </a:cubicBezTo>
                  <a:close/>
                  <a:moveTo>
                    <a:pt x="46" y="92"/>
                  </a:moveTo>
                  <a:cubicBezTo>
                    <a:pt x="54" y="121"/>
                    <a:pt x="54" y="121"/>
                    <a:pt x="54" y="12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7" y="109"/>
                    <a:pt x="47" y="107"/>
                    <a:pt x="45" y="104"/>
                  </a:cubicBezTo>
                  <a:cubicBezTo>
                    <a:pt x="45" y="103"/>
                    <a:pt x="44" y="101"/>
                    <a:pt x="43" y="98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7" y="80"/>
                    <a:pt x="35" y="75"/>
                    <a:pt x="34" y="71"/>
                  </a:cubicBezTo>
                  <a:cubicBezTo>
                    <a:pt x="37" y="74"/>
                    <a:pt x="35" y="72"/>
                    <a:pt x="37" y="76"/>
                  </a:cubicBezTo>
                  <a:cubicBezTo>
                    <a:pt x="38" y="78"/>
                    <a:pt x="39" y="78"/>
                    <a:pt x="39" y="82"/>
                  </a:cubicBezTo>
                  <a:cubicBezTo>
                    <a:pt x="43" y="82"/>
                    <a:pt x="40" y="81"/>
                    <a:pt x="44" y="82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3" y="92"/>
                    <a:pt x="44" y="90"/>
                    <a:pt x="45" y="92"/>
                  </a:cubicBezTo>
                  <a:lnTo>
                    <a:pt x="46" y="92"/>
                  </a:lnTo>
                  <a:close/>
                  <a:moveTo>
                    <a:pt x="75" y="121"/>
                  </a:moveTo>
                  <a:cubicBezTo>
                    <a:pt x="70" y="113"/>
                    <a:pt x="72" y="110"/>
                    <a:pt x="72" y="10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3"/>
                    <a:pt x="67" y="94"/>
                    <a:pt x="67" y="9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58"/>
                    <a:pt x="56" y="59"/>
                    <a:pt x="58" y="57"/>
                  </a:cubicBezTo>
                  <a:cubicBezTo>
                    <a:pt x="59" y="60"/>
                    <a:pt x="59" y="61"/>
                    <a:pt x="61" y="64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95"/>
                    <a:pt x="78" y="110"/>
                    <a:pt x="75" y="121"/>
                  </a:cubicBezTo>
                  <a:close/>
                  <a:moveTo>
                    <a:pt x="50" y="31"/>
                  </a:moveTo>
                  <a:cubicBezTo>
                    <a:pt x="52" y="35"/>
                    <a:pt x="56" y="49"/>
                    <a:pt x="56" y="53"/>
                  </a:cubicBezTo>
                  <a:cubicBezTo>
                    <a:pt x="53" y="51"/>
                    <a:pt x="54" y="51"/>
                    <a:pt x="52" y="45"/>
                  </a:cubicBezTo>
                  <a:cubicBezTo>
                    <a:pt x="51" y="42"/>
                    <a:pt x="46" y="23"/>
                    <a:pt x="46" y="21"/>
                  </a:cubicBezTo>
                  <a:lnTo>
                    <a:pt x="50" y="31"/>
                  </a:lnTo>
                  <a:close/>
                  <a:moveTo>
                    <a:pt x="36" y="2"/>
                  </a:moveTo>
                  <a:cubicBezTo>
                    <a:pt x="35" y="0"/>
                    <a:pt x="35" y="1"/>
                    <a:pt x="35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3"/>
                    <a:pt x="31" y="2"/>
                    <a:pt x="31" y="6"/>
                  </a:cubicBezTo>
                  <a:cubicBezTo>
                    <a:pt x="32" y="9"/>
                    <a:pt x="33" y="14"/>
                    <a:pt x="30" y="1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2"/>
                    <a:pt x="30" y="2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9"/>
                    <a:pt x="34" y="46"/>
                    <a:pt x="35" y="53"/>
                  </a:cubicBezTo>
                  <a:cubicBezTo>
                    <a:pt x="36" y="58"/>
                    <a:pt x="36" y="58"/>
                    <a:pt x="37" y="6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0" y="47"/>
                  </a:cubicBezTo>
                  <a:cubicBezTo>
                    <a:pt x="26" y="38"/>
                    <a:pt x="28" y="33"/>
                    <a:pt x="23" y="33"/>
                  </a:cubicBezTo>
                  <a:cubicBezTo>
                    <a:pt x="22" y="46"/>
                    <a:pt x="21" y="36"/>
                    <a:pt x="23" y="53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4" y="59"/>
                    <a:pt x="23" y="60"/>
                    <a:pt x="26" y="63"/>
                  </a:cubicBezTo>
                  <a:cubicBezTo>
                    <a:pt x="25" y="65"/>
                    <a:pt x="25" y="66"/>
                    <a:pt x="26" y="69"/>
                  </a:cubicBezTo>
                  <a:cubicBezTo>
                    <a:pt x="26" y="71"/>
                    <a:pt x="25" y="72"/>
                    <a:pt x="24" y="74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4"/>
                    <a:pt x="23" y="64"/>
                    <a:pt x="18" y="64"/>
                  </a:cubicBezTo>
                  <a:cubicBezTo>
                    <a:pt x="18" y="67"/>
                    <a:pt x="18" y="79"/>
                    <a:pt x="20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5"/>
                    <a:pt x="19" y="88"/>
                    <a:pt x="19" y="91"/>
                  </a:cubicBezTo>
                  <a:cubicBezTo>
                    <a:pt x="22" y="91"/>
                    <a:pt x="21" y="91"/>
                    <a:pt x="23" y="90"/>
                  </a:cubicBezTo>
                  <a:cubicBezTo>
                    <a:pt x="24" y="92"/>
                    <a:pt x="23" y="91"/>
                    <a:pt x="24" y="93"/>
                  </a:cubicBezTo>
                  <a:cubicBezTo>
                    <a:pt x="24" y="97"/>
                    <a:pt x="23" y="97"/>
                    <a:pt x="24" y="102"/>
                  </a:cubicBezTo>
                  <a:cubicBezTo>
                    <a:pt x="24" y="106"/>
                    <a:pt x="24" y="109"/>
                    <a:pt x="23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6"/>
                    <a:pt x="25" y="127"/>
                    <a:pt x="25" y="127"/>
                  </a:cubicBezTo>
                  <a:cubicBezTo>
                    <a:pt x="25" y="126"/>
                    <a:pt x="25" y="127"/>
                    <a:pt x="24" y="127"/>
                  </a:cubicBezTo>
                  <a:cubicBezTo>
                    <a:pt x="26" y="130"/>
                    <a:pt x="26" y="132"/>
                    <a:pt x="27" y="136"/>
                  </a:cubicBezTo>
                  <a:cubicBezTo>
                    <a:pt x="28" y="140"/>
                    <a:pt x="28" y="138"/>
                    <a:pt x="29" y="140"/>
                  </a:cubicBezTo>
                  <a:cubicBezTo>
                    <a:pt x="29" y="141"/>
                    <a:pt x="29" y="141"/>
                    <a:pt x="30" y="143"/>
                  </a:cubicBezTo>
                  <a:cubicBezTo>
                    <a:pt x="31" y="144"/>
                    <a:pt x="30" y="143"/>
                    <a:pt x="31" y="144"/>
                  </a:cubicBezTo>
                  <a:cubicBezTo>
                    <a:pt x="33" y="149"/>
                    <a:pt x="35" y="159"/>
                    <a:pt x="34" y="164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9"/>
                    <a:pt x="37" y="167"/>
                    <a:pt x="37" y="169"/>
                  </a:cubicBezTo>
                  <a:cubicBezTo>
                    <a:pt x="36" y="172"/>
                    <a:pt x="36" y="174"/>
                    <a:pt x="37" y="176"/>
                  </a:cubicBezTo>
                  <a:cubicBezTo>
                    <a:pt x="38" y="180"/>
                    <a:pt x="39" y="180"/>
                    <a:pt x="40" y="184"/>
                  </a:cubicBezTo>
                  <a:cubicBezTo>
                    <a:pt x="41" y="190"/>
                    <a:pt x="39" y="187"/>
                    <a:pt x="42" y="192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4" y="197"/>
                    <a:pt x="46" y="198"/>
                    <a:pt x="47" y="198"/>
                  </a:cubicBezTo>
                  <a:cubicBezTo>
                    <a:pt x="45" y="202"/>
                    <a:pt x="46" y="199"/>
                    <a:pt x="46" y="203"/>
                  </a:cubicBezTo>
                  <a:cubicBezTo>
                    <a:pt x="46" y="206"/>
                    <a:pt x="46" y="207"/>
                    <a:pt x="47" y="208"/>
                  </a:cubicBezTo>
                  <a:cubicBezTo>
                    <a:pt x="49" y="212"/>
                    <a:pt x="49" y="210"/>
                    <a:pt x="50" y="21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4" y="228"/>
                    <a:pt x="55" y="227"/>
                    <a:pt x="56" y="229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6"/>
                    <a:pt x="67" y="258"/>
                    <a:pt x="68" y="260"/>
                  </a:cubicBezTo>
                  <a:cubicBezTo>
                    <a:pt x="69" y="264"/>
                    <a:pt x="70" y="264"/>
                    <a:pt x="70" y="270"/>
                  </a:cubicBezTo>
                  <a:cubicBezTo>
                    <a:pt x="72" y="271"/>
                    <a:pt x="73" y="271"/>
                    <a:pt x="73" y="275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69" y="277"/>
                    <a:pt x="69" y="277"/>
                    <a:pt x="69" y="277"/>
                  </a:cubicBezTo>
                  <a:cubicBezTo>
                    <a:pt x="67" y="273"/>
                    <a:pt x="67" y="269"/>
                    <a:pt x="65" y="264"/>
                  </a:cubicBezTo>
                  <a:cubicBezTo>
                    <a:pt x="64" y="262"/>
                    <a:pt x="64" y="262"/>
                    <a:pt x="63" y="261"/>
                  </a:cubicBezTo>
                  <a:cubicBezTo>
                    <a:pt x="58" y="251"/>
                    <a:pt x="59" y="254"/>
                    <a:pt x="55" y="248"/>
                  </a:cubicBezTo>
                  <a:cubicBezTo>
                    <a:pt x="53" y="245"/>
                    <a:pt x="54" y="248"/>
                    <a:pt x="54" y="245"/>
                  </a:cubicBezTo>
                  <a:cubicBezTo>
                    <a:pt x="50" y="245"/>
                    <a:pt x="48" y="241"/>
                    <a:pt x="47" y="236"/>
                  </a:cubicBezTo>
                  <a:cubicBezTo>
                    <a:pt x="45" y="227"/>
                    <a:pt x="40" y="215"/>
                    <a:pt x="39" y="210"/>
                  </a:cubicBezTo>
                  <a:cubicBezTo>
                    <a:pt x="37" y="204"/>
                    <a:pt x="36" y="201"/>
                    <a:pt x="35" y="197"/>
                  </a:cubicBezTo>
                  <a:cubicBezTo>
                    <a:pt x="34" y="193"/>
                    <a:pt x="33" y="193"/>
                    <a:pt x="33" y="191"/>
                  </a:cubicBezTo>
                  <a:cubicBezTo>
                    <a:pt x="31" y="186"/>
                    <a:pt x="33" y="188"/>
                    <a:pt x="31" y="18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39"/>
                    <a:pt x="21" y="136"/>
                    <a:pt x="18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2"/>
                    <a:pt x="16" y="132"/>
                    <a:pt x="15" y="131"/>
                  </a:cubicBezTo>
                  <a:cubicBezTo>
                    <a:pt x="12" y="132"/>
                    <a:pt x="14" y="131"/>
                    <a:pt x="13" y="132"/>
                  </a:cubicBezTo>
                  <a:cubicBezTo>
                    <a:pt x="12" y="132"/>
                    <a:pt x="13" y="132"/>
                    <a:pt x="11" y="133"/>
                  </a:cubicBezTo>
                  <a:cubicBezTo>
                    <a:pt x="12" y="130"/>
                    <a:pt x="13" y="131"/>
                    <a:pt x="14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1" y="128"/>
                    <a:pt x="11" y="129"/>
                    <a:pt x="9" y="129"/>
                  </a:cubicBezTo>
                  <a:cubicBezTo>
                    <a:pt x="10" y="134"/>
                    <a:pt x="10" y="132"/>
                    <a:pt x="10" y="13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7"/>
                    <a:pt x="5" y="148"/>
                    <a:pt x="5" y="148"/>
                  </a:cubicBezTo>
                  <a:cubicBezTo>
                    <a:pt x="7" y="149"/>
                    <a:pt x="8" y="151"/>
                    <a:pt x="8" y="153"/>
                  </a:cubicBezTo>
                  <a:cubicBezTo>
                    <a:pt x="8" y="153"/>
                    <a:pt x="8" y="154"/>
                    <a:pt x="8" y="154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8"/>
                    <a:pt x="5" y="157"/>
                    <a:pt x="4" y="158"/>
                  </a:cubicBezTo>
                  <a:cubicBezTo>
                    <a:pt x="0" y="158"/>
                    <a:pt x="1" y="163"/>
                    <a:pt x="3" y="166"/>
                  </a:cubicBezTo>
                  <a:cubicBezTo>
                    <a:pt x="1" y="171"/>
                    <a:pt x="3" y="171"/>
                    <a:pt x="2" y="178"/>
                  </a:cubicBezTo>
                  <a:cubicBezTo>
                    <a:pt x="2" y="191"/>
                    <a:pt x="4" y="191"/>
                    <a:pt x="4" y="197"/>
                  </a:cubicBezTo>
                  <a:cubicBezTo>
                    <a:pt x="5" y="199"/>
                    <a:pt x="3" y="199"/>
                    <a:pt x="5" y="209"/>
                  </a:cubicBezTo>
                  <a:cubicBezTo>
                    <a:pt x="6" y="216"/>
                    <a:pt x="6" y="213"/>
                    <a:pt x="6" y="214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7" y="219"/>
                    <a:pt x="7" y="221"/>
                    <a:pt x="5" y="223"/>
                  </a:cubicBezTo>
                  <a:cubicBezTo>
                    <a:pt x="7" y="224"/>
                    <a:pt x="5" y="224"/>
                    <a:pt x="8" y="224"/>
                  </a:cubicBezTo>
                  <a:cubicBezTo>
                    <a:pt x="8" y="231"/>
                    <a:pt x="9" y="227"/>
                    <a:pt x="9" y="231"/>
                  </a:cubicBezTo>
                  <a:cubicBezTo>
                    <a:pt x="10" y="232"/>
                    <a:pt x="10" y="236"/>
                    <a:pt x="10" y="238"/>
                  </a:cubicBezTo>
                  <a:cubicBezTo>
                    <a:pt x="11" y="239"/>
                    <a:pt x="11" y="239"/>
                    <a:pt x="14" y="240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4" y="245"/>
                    <a:pt x="14" y="246"/>
                    <a:pt x="15" y="246"/>
                  </a:cubicBezTo>
                  <a:cubicBezTo>
                    <a:pt x="16" y="250"/>
                    <a:pt x="15" y="256"/>
                    <a:pt x="19" y="261"/>
                  </a:cubicBezTo>
                  <a:cubicBezTo>
                    <a:pt x="23" y="265"/>
                    <a:pt x="20" y="262"/>
                    <a:pt x="22" y="267"/>
                  </a:cubicBezTo>
                  <a:cubicBezTo>
                    <a:pt x="23" y="270"/>
                    <a:pt x="23" y="269"/>
                    <a:pt x="23" y="273"/>
                  </a:cubicBezTo>
                  <a:cubicBezTo>
                    <a:pt x="26" y="275"/>
                    <a:pt x="25" y="275"/>
                    <a:pt x="27" y="27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2" y="313"/>
                    <a:pt x="45" y="314"/>
                    <a:pt x="43" y="317"/>
                  </a:cubicBezTo>
                  <a:cubicBezTo>
                    <a:pt x="45" y="319"/>
                    <a:pt x="45" y="320"/>
                    <a:pt x="45" y="323"/>
                  </a:cubicBezTo>
                  <a:cubicBezTo>
                    <a:pt x="55" y="329"/>
                    <a:pt x="47" y="326"/>
                    <a:pt x="55" y="333"/>
                  </a:cubicBezTo>
                  <a:cubicBezTo>
                    <a:pt x="61" y="338"/>
                    <a:pt x="67" y="352"/>
                    <a:pt x="73" y="359"/>
                  </a:cubicBezTo>
                  <a:cubicBezTo>
                    <a:pt x="73" y="360"/>
                    <a:pt x="73" y="359"/>
                    <a:pt x="74" y="360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1" y="371"/>
                    <a:pt x="81" y="372"/>
                    <a:pt x="81" y="373"/>
                  </a:cubicBezTo>
                  <a:cubicBezTo>
                    <a:pt x="81" y="373"/>
                    <a:pt x="83" y="374"/>
                    <a:pt x="83" y="375"/>
                  </a:cubicBezTo>
                  <a:cubicBezTo>
                    <a:pt x="86" y="378"/>
                    <a:pt x="85" y="381"/>
                    <a:pt x="91" y="381"/>
                  </a:cubicBezTo>
                  <a:cubicBezTo>
                    <a:pt x="91" y="374"/>
                    <a:pt x="87" y="370"/>
                    <a:pt x="90" y="365"/>
                  </a:cubicBezTo>
                  <a:cubicBezTo>
                    <a:pt x="93" y="366"/>
                    <a:pt x="90" y="364"/>
                    <a:pt x="92" y="368"/>
                  </a:cubicBezTo>
                  <a:cubicBezTo>
                    <a:pt x="92" y="363"/>
                    <a:pt x="91" y="366"/>
                    <a:pt x="94" y="364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5" y="366"/>
                    <a:pt x="95" y="366"/>
                    <a:pt x="95" y="366"/>
                  </a:cubicBezTo>
                  <a:cubicBezTo>
                    <a:pt x="95" y="366"/>
                    <a:pt x="95" y="369"/>
                    <a:pt x="96" y="367"/>
                  </a:cubicBezTo>
                  <a:cubicBezTo>
                    <a:pt x="96" y="367"/>
                    <a:pt x="96" y="368"/>
                    <a:pt x="96" y="368"/>
                  </a:cubicBezTo>
                  <a:cubicBezTo>
                    <a:pt x="98" y="369"/>
                    <a:pt x="98" y="369"/>
                    <a:pt x="99" y="369"/>
                  </a:cubicBezTo>
                  <a:cubicBezTo>
                    <a:pt x="101" y="368"/>
                    <a:pt x="99" y="362"/>
                    <a:pt x="100" y="360"/>
                  </a:cubicBezTo>
                  <a:cubicBezTo>
                    <a:pt x="100" y="358"/>
                    <a:pt x="100" y="358"/>
                    <a:pt x="100" y="358"/>
                  </a:cubicBezTo>
                  <a:cubicBezTo>
                    <a:pt x="102" y="359"/>
                    <a:pt x="101" y="359"/>
                    <a:pt x="101" y="359"/>
                  </a:cubicBezTo>
                  <a:cubicBezTo>
                    <a:pt x="102" y="360"/>
                    <a:pt x="102" y="360"/>
                    <a:pt x="102" y="360"/>
                  </a:cubicBezTo>
                  <a:cubicBezTo>
                    <a:pt x="104" y="359"/>
                    <a:pt x="104" y="360"/>
                    <a:pt x="106" y="360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2" y="358"/>
                    <a:pt x="103" y="349"/>
                    <a:pt x="103" y="346"/>
                  </a:cubicBezTo>
                  <a:cubicBezTo>
                    <a:pt x="103" y="345"/>
                    <a:pt x="103" y="345"/>
                    <a:pt x="103" y="345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0" y="341"/>
                    <a:pt x="100" y="341"/>
                    <a:pt x="100" y="341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102" y="335"/>
                    <a:pt x="101" y="337"/>
                    <a:pt x="104" y="337"/>
                  </a:cubicBezTo>
                  <a:cubicBezTo>
                    <a:pt x="104" y="334"/>
                    <a:pt x="104" y="330"/>
                    <a:pt x="103" y="327"/>
                  </a:cubicBezTo>
                  <a:cubicBezTo>
                    <a:pt x="102" y="322"/>
                    <a:pt x="102" y="323"/>
                    <a:pt x="102" y="317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0" y="309"/>
                    <a:pt x="99" y="309"/>
                    <a:pt x="99" y="305"/>
                  </a:cubicBezTo>
                  <a:cubicBezTo>
                    <a:pt x="102" y="304"/>
                    <a:pt x="102" y="304"/>
                    <a:pt x="102" y="304"/>
                  </a:cubicBezTo>
                  <a:cubicBezTo>
                    <a:pt x="99" y="299"/>
                    <a:pt x="100" y="304"/>
                    <a:pt x="100" y="299"/>
                  </a:cubicBezTo>
                  <a:cubicBezTo>
                    <a:pt x="100" y="289"/>
                    <a:pt x="99" y="293"/>
                    <a:pt x="97" y="288"/>
                  </a:cubicBezTo>
                  <a:cubicBezTo>
                    <a:pt x="100" y="286"/>
                    <a:pt x="99" y="288"/>
                    <a:pt x="99" y="283"/>
                  </a:cubicBezTo>
                  <a:cubicBezTo>
                    <a:pt x="95" y="278"/>
                    <a:pt x="95" y="278"/>
                    <a:pt x="95" y="278"/>
                  </a:cubicBezTo>
                  <a:cubicBezTo>
                    <a:pt x="97" y="275"/>
                    <a:pt x="96" y="279"/>
                    <a:pt x="96" y="275"/>
                  </a:cubicBezTo>
                  <a:cubicBezTo>
                    <a:pt x="97" y="270"/>
                    <a:pt x="95" y="268"/>
                    <a:pt x="93" y="264"/>
                  </a:cubicBezTo>
                  <a:cubicBezTo>
                    <a:pt x="92" y="259"/>
                    <a:pt x="91" y="254"/>
                    <a:pt x="90" y="249"/>
                  </a:cubicBezTo>
                  <a:cubicBezTo>
                    <a:pt x="89" y="245"/>
                    <a:pt x="87" y="244"/>
                    <a:pt x="86" y="240"/>
                  </a:cubicBezTo>
                  <a:cubicBezTo>
                    <a:pt x="86" y="238"/>
                    <a:pt x="86" y="241"/>
                    <a:pt x="86" y="237"/>
                  </a:cubicBezTo>
                  <a:cubicBezTo>
                    <a:pt x="86" y="232"/>
                    <a:pt x="83" y="232"/>
                    <a:pt x="83" y="224"/>
                  </a:cubicBezTo>
                  <a:cubicBezTo>
                    <a:pt x="86" y="226"/>
                    <a:pt x="88" y="234"/>
                    <a:pt x="89" y="2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0" y="341"/>
                    <a:pt x="120" y="341"/>
                    <a:pt x="120" y="343"/>
                  </a:cubicBezTo>
                  <a:cubicBezTo>
                    <a:pt x="121" y="342"/>
                    <a:pt x="121" y="343"/>
                    <a:pt x="122" y="340"/>
                  </a:cubicBezTo>
                  <a:cubicBezTo>
                    <a:pt x="123" y="337"/>
                    <a:pt x="122" y="333"/>
                    <a:pt x="121" y="330"/>
                  </a:cubicBezTo>
                  <a:cubicBezTo>
                    <a:pt x="120" y="326"/>
                    <a:pt x="119" y="323"/>
                    <a:pt x="119" y="318"/>
                  </a:cubicBezTo>
                  <a:cubicBezTo>
                    <a:pt x="123" y="321"/>
                    <a:pt x="121" y="318"/>
                    <a:pt x="122" y="318"/>
                  </a:cubicBezTo>
                  <a:cubicBezTo>
                    <a:pt x="121" y="311"/>
                    <a:pt x="121" y="309"/>
                    <a:pt x="119" y="303"/>
                  </a:cubicBezTo>
                  <a:cubicBezTo>
                    <a:pt x="117" y="297"/>
                    <a:pt x="119" y="288"/>
                    <a:pt x="115" y="283"/>
                  </a:cubicBezTo>
                  <a:cubicBezTo>
                    <a:pt x="112" y="270"/>
                    <a:pt x="112" y="270"/>
                    <a:pt x="112" y="270"/>
                  </a:cubicBezTo>
                  <a:cubicBezTo>
                    <a:pt x="111" y="256"/>
                    <a:pt x="113" y="268"/>
                    <a:pt x="109" y="258"/>
                  </a:cubicBezTo>
                  <a:cubicBezTo>
                    <a:pt x="108" y="255"/>
                    <a:pt x="109" y="256"/>
                    <a:pt x="109" y="25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4" y="239"/>
                    <a:pt x="106" y="244"/>
                    <a:pt x="105" y="239"/>
                  </a:cubicBezTo>
                  <a:cubicBezTo>
                    <a:pt x="104" y="233"/>
                    <a:pt x="101" y="231"/>
                    <a:pt x="101" y="224"/>
                  </a:cubicBezTo>
                  <a:cubicBezTo>
                    <a:pt x="97" y="222"/>
                    <a:pt x="94" y="209"/>
                    <a:pt x="95" y="204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4" y="199"/>
                    <a:pt x="93" y="198"/>
                    <a:pt x="92" y="195"/>
                  </a:cubicBezTo>
                  <a:cubicBezTo>
                    <a:pt x="94" y="193"/>
                    <a:pt x="93" y="190"/>
                    <a:pt x="94" y="188"/>
                  </a:cubicBezTo>
                  <a:cubicBezTo>
                    <a:pt x="94" y="186"/>
                    <a:pt x="93" y="184"/>
                    <a:pt x="92" y="18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5" y="158"/>
                    <a:pt x="82" y="157"/>
                    <a:pt x="84" y="152"/>
                  </a:cubicBezTo>
                  <a:cubicBezTo>
                    <a:pt x="87" y="153"/>
                    <a:pt x="86" y="151"/>
                    <a:pt x="87" y="154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70"/>
                    <a:pt x="92" y="174"/>
                    <a:pt x="94" y="17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6" y="211"/>
                    <a:pt x="103" y="214"/>
                    <a:pt x="111" y="215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2" y="211"/>
                    <a:pt x="112" y="212"/>
                    <a:pt x="114" y="212"/>
                  </a:cubicBezTo>
                  <a:cubicBezTo>
                    <a:pt x="115" y="209"/>
                    <a:pt x="114" y="208"/>
                    <a:pt x="114" y="207"/>
                  </a:cubicBezTo>
                  <a:cubicBezTo>
                    <a:pt x="114" y="206"/>
                    <a:pt x="114" y="203"/>
                    <a:pt x="114" y="202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3" y="194"/>
                    <a:pt x="111" y="196"/>
                    <a:pt x="111" y="188"/>
                  </a:cubicBezTo>
                  <a:cubicBezTo>
                    <a:pt x="111" y="184"/>
                    <a:pt x="110" y="185"/>
                    <a:pt x="109" y="181"/>
                  </a:cubicBezTo>
                  <a:cubicBezTo>
                    <a:pt x="107" y="177"/>
                    <a:pt x="110" y="177"/>
                    <a:pt x="107" y="172"/>
                  </a:cubicBezTo>
                  <a:cubicBezTo>
                    <a:pt x="105" y="168"/>
                    <a:pt x="102" y="156"/>
                    <a:pt x="102" y="152"/>
                  </a:cubicBezTo>
                  <a:cubicBezTo>
                    <a:pt x="98" y="150"/>
                    <a:pt x="99" y="146"/>
                    <a:pt x="97" y="140"/>
                  </a:cubicBezTo>
                  <a:cubicBezTo>
                    <a:pt x="97" y="138"/>
                    <a:pt x="96" y="134"/>
                    <a:pt x="96" y="13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4" y="104"/>
                    <a:pt x="85" y="105"/>
                    <a:pt x="84" y="106"/>
                  </a:cubicBezTo>
                  <a:cubicBezTo>
                    <a:pt x="84" y="101"/>
                    <a:pt x="84" y="98"/>
                    <a:pt x="82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3" y="69"/>
                    <a:pt x="72" y="72"/>
                    <a:pt x="70" y="63"/>
                  </a:cubicBezTo>
                  <a:cubicBezTo>
                    <a:pt x="69" y="60"/>
                    <a:pt x="68" y="60"/>
                    <a:pt x="68" y="56"/>
                  </a:cubicBezTo>
                  <a:cubicBezTo>
                    <a:pt x="67" y="51"/>
                    <a:pt x="65" y="48"/>
                    <a:pt x="63" y="43"/>
                  </a:cubicBezTo>
                  <a:cubicBezTo>
                    <a:pt x="61" y="36"/>
                    <a:pt x="57" y="38"/>
                    <a:pt x="56" y="32"/>
                  </a:cubicBezTo>
                  <a:cubicBezTo>
                    <a:pt x="56" y="31"/>
                    <a:pt x="55" y="30"/>
                    <a:pt x="58" y="30"/>
                  </a:cubicBezTo>
                  <a:cubicBezTo>
                    <a:pt x="56" y="25"/>
                    <a:pt x="59" y="27"/>
                    <a:pt x="56" y="23"/>
                  </a:cubicBezTo>
                  <a:cubicBezTo>
                    <a:pt x="54" y="28"/>
                    <a:pt x="57" y="26"/>
                    <a:pt x="54" y="27"/>
                  </a:cubicBezTo>
                  <a:cubicBezTo>
                    <a:pt x="52" y="22"/>
                    <a:pt x="51" y="18"/>
                    <a:pt x="48" y="12"/>
                  </a:cubicBezTo>
                  <a:cubicBezTo>
                    <a:pt x="44" y="4"/>
                    <a:pt x="44" y="2"/>
                    <a:pt x="41" y="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6"/>
                    <a:pt x="40" y="5"/>
                    <a:pt x="36" y="4"/>
                  </a:cubicBezTo>
                  <a:cubicBezTo>
                    <a:pt x="34" y="4"/>
                    <a:pt x="36" y="4"/>
                    <a:pt x="35" y="5"/>
                  </a:cubicBezTo>
                  <a:cubicBezTo>
                    <a:pt x="35" y="4"/>
                    <a:pt x="35" y="2"/>
                    <a:pt x="35" y="2"/>
                  </a:cubicBezTo>
                  <a:lnTo>
                    <a:pt x="3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3" name="Freeform 28"/>
            <p:cNvSpPr>
              <a:spLocks noEditPoints="1"/>
            </p:cNvSpPr>
            <p:nvPr/>
          </p:nvSpPr>
          <p:spPr bwMode="auto">
            <a:xfrm>
              <a:off x="1239" y="1740"/>
              <a:ext cx="143" cy="480"/>
            </a:xfrm>
            <a:custGeom>
              <a:avLst/>
              <a:gdLst>
                <a:gd name="T0" fmla="*/ 100 w 111"/>
                <a:gd name="T1" fmla="*/ 281 h 374"/>
                <a:gd name="T2" fmla="*/ 85 w 111"/>
                <a:gd name="T3" fmla="*/ 269 h 374"/>
                <a:gd name="T4" fmla="*/ 14 w 111"/>
                <a:gd name="T5" fmla="*/ 208 h 374"/>
                <a:gd name="T6" fmla="*/ 44 w 111"/>
                <a:gd name="T7" fmla="*/ 175 h 374"/>
                <a:gd name="T8" fmla="*/ 9 w 111"/>
                <a:gd name="T9" fmla="*/ 188 h 374"/>
                <a:gd name="T10" fmla="*/ 11 w 111"/>
                <a:gd name="T11" fmla="*/ 191 h 374"/>
                <a:gd name="T12" fmla="*/ 35 w 111"/>
                <a:gd name="T13" fmla="*/ 144 h 374"/>
                <a:gd name="T14" fmla="*/ 32 w 111"/>
                <a:gd name="T15" fmla="*/ 128 h 374"/>
                <a:gd name="T16" fmla="*/ 28 w 111"/>
                <a:gd name="T17" fmla="*/ 109 h 374"/>
                <a:gd name="T18" fmla="*/ 71 w 111"/>
                <a:gd name="T19" fmla="*/ 90 h 374"/>
                <a:gd name="T20" fmla="*/ 27 w 111"/>
                <a:gd name="T21" fmla="*/ 13 h 374"/>
                <a:gd name="T22" fmla="*/ 31 w 111"/>
                <a:gd name="T23" fmla="*/ 74 h 374"/>
                <a:gd name="T24" fmla="*/ 16 w 111"/>
                <a:gd name="T25" fmla="*/ 14 h 374"/>
                <a:gd name="T26" fmla="*/ 11 w 111"/>
                <a:gd name="T27" fmla="*/ 24 h 374"/>
                <a:gd name="T28" fmla="*/ 8 w 111"/>
                <a:gd name="T29" fmla="*/ 75 h 374"/>
                <a:gd name="T30" fmla="*/ 9 w 111"/>
                <a:gd name="T31" fmla="*/ 100 h 374"/>
                <a:gd name="T32" fmla="*/ 8 w 111"/>
                <a:gd name="T33" fmla="*/ 125 h 374"/>
                <a:gd name="T34" fmla="*/ 9 w 111"/>
                <a:gd name="T35" fmla="*/ 140 h 374"/>
                <a:gd name="T36" fmla="*/ 4 w 111"/>
                <a:gd name="T37" fmla="*/ 155 h 374"/>
                <a:gd name="T38" fmla="*/ 5 w 111"/>
                <a:gd name="T39" fmla="*/ 185 h 374"/>
                <a:gd name="T40" fmla="*/ 7 w 111"/>
                <a:gd name="T41" fmla="*/ 220 h 374"/>
                <a:gd name="T42" fmla="*/ 3 w 111"/>
                <a:gd name="T43" fmla="*/ 238 h 374"/>
                <a:gd name="T44" fmla="*/ 5 w 111"/>
                <a:gd name="T45" fmla="*/ 265 h 374"/>
                <a:gd name="T46" fmla="*/ 12 w 111"/>
                <a:gd name="T47" fmla="*/ 277 h 374"/>
                <a:gd name="T48" fmla="*/ 18 w 111"/>
                <a:gd name="T49" fmla="*/ 295 h 374"/>
                <a:gd name="T50" fmla="*/ 39 w 111"/>
                <a:gd name="T51" fmla="*/ 317 h 374"/>
                <a:gd name="T52" fmla="*/ 40 w 111"/>
                <a:gd name="T53" fmla="*/ 307 h 374"/>
                <a:gd name="T54" fmla="*/ 53 w 111"/>
                <a:gd name="T55" fmla="*/ 344 h 374"/>
                <a:gd name="T56" fmla="*/ 63 w 111"/>
                <a:gd name="T57" fmla="*/ 350 h 374"/>
                <a:gd name="T58" fmla="*/ 59 w 111"/>
                <a:gd name="T59" fmla="*/ 331 h 374"/>
                <a:gd name="T60" fmla="*/ 67 w 111"/>
                <a:gd name="T61" fmla="*/ 336 h 374"/>
                <a:gd name="T62" fmla="*/ 74 w 111"/>
                <a:gd name="T63" fmla="*/ 331 h 374"/>
                <a:gd name="T64" fmla="*/ 68 w 111"/>
                <a:gd name="T65" fmla="*/ 279 h 374"/>
                <a:gd name="T66" fmla="*/ 64 w 111"/>
                <a:gd name="T67" fmla="*/ 254 h 374"/>
                <a:gd name="T68" fmla="*/ 70 w 111"/>
                <a:gd name="T69" fmla="*/ 267 h 374"/>
                <a:gd name="T70" fmla="*/ 82 w 111"/>
                <a:gd name="T71" fmla="*/ 338 h 374"/>
                <a:gd name="T72" fmla="*/ 92 w 111"/>
                <a:gd name="T73" fmla="*/ 346 h 374"/>
                <a:gd name="T74" fmla="*/ 88 w 111"/>
                <a:gd name="T75" fmla="*/ 299 h 374"/>
                <a:gd name="T76" fmla="*/ 90 w 111"/>
                <a:gd name="T77" fmla="*/ 284 h 374"/>
                <a:gd name="T78" fmla="*/ 93 w 111"/>
                <a:gd name="T79" fmla="*/ 292 h 374"/>
                <a:gd name="T80" fmla="*/ 105 w 111"/>
                <a:gd name="T81" fmla="*/ 311 h 374"/>
                <a:gd name="T82" fmla="*/ 104 w 111"/>
                <a:gd name="T83" fmla="*/ 280 h 374"/>
                <a:gd name="T84" fmla="*/ 95 w 111"/>
                <a:gd name="T85" fmla="*/ 277 h 374"/>
                <a:gd name="T86" fmla="*/ 94 w 111"/>
                <a:gd name="T87" fmla="*/ 258 h 374"/>
                <a:gd name="T88" fmla="*/ 96 w 111"/>
                <a:gd name="T89" fmla="*/ 242 h 374"/>
                <a:gd name="T90" fmla="*/ 105 w 111"/>
                <a:gd name="T91" fmla="*/ 236 h 374"/>
                <a:gd name="T92" fmla="*/ 98 w 111"/>
                <a:gd name="T93" fmla="*/ 213 h 374"/>
                <a:gd name="T94" fmla="*/ 77 w 111"/>
                <a:gd name="T95" fmla="*/ 118 h 374"/>
                <a:gd name="T96" fmla="*/ 78 w 111"/>
                <a:gd name="T97" fmla="*/ 110 h 374"/>
                <a:gd name="T98" fmla="*/ 88 w 111"/>
                <a:gd name="T99" fmla="*/ 146 h 374"/>
                <a:gd name="T100" fmla="*/ 96 w 111"/>
                <a:gd name="T101" fmla="*/ 179 h 374"/>
                <a:gd name="T102" fmla="*/ 105 w 111"/>
                <a:gd name="T103" fmla="*/ 214 h 374"/>
                <a:gd name="T104" fmla="*/ 110 w 111"/>
                <a:gd name="T105" fmla="*/ 206 h 374"/>
                <a:gd name="T106" fmla="*/ 105 w 111"/>
                <a:gd name="T107" fmla="*/ 194 h 374"/>
                <a:gd name="T108" fmla="*/ 92 w 111"/>
                <a:gd name="T109" fmla="*/ 135 h 374"/>
                <a:gd name="T110" fmla="*/ 74 w 111"/>
                <a:gd name="T111" fmla="*/ 71 h 374"/>
                <a:gd name="T112" fmla="*/ 63 w 111"/>
                <a:gd name="T113" fmla="*/ 41 h 374"/>
                <a:gd name="T114" fmla="*/ 42 w 111"/>
                <a:gd name="T115" fmla="*/ 12 h 374"/>
                <a:gd name="T116" fmla="*/ 45 w 111"/>
                <a:gd name="T117" fmla="*/ 38 h 374"/>
                <a:gd name="T118" fmla="*/ 69 w 111"/>
                <a:gd name="T119" fmla="*/ 126 h 374"/>
                <a:gd name="T120" fmla="*/ 77 w 111"/>
                <a:gd name="T121" fmla="*/ 172 h 374"/>
                <a:gd name="T122" fmla="*/ 68 w 111"/>
                <a:gd name="T123" fmla="*/ 138 h 374"/>
                <a:gd name="T124" fmla="*/ 49 w 111"/>
                <a:gd name="T125" fmla="*/ 7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374">
                  <a:moveTo>
                    <a:pt x="57" y="310"/>
                  </a:moveTo>
                  <a:cubicBezTo>
                    <a:pt x="57" y="312"/>
                    <a:pt x="57" y="313"/>
                    <a:pt x="56" y="315"/>
                  </a:cubicBezTo>
                  <a:cubicBezTo>
                    <a:pt x="55" y="312"/>
                    <a:pt x="54" y="309"/>
                    <a:pt x="54" y="306"/>
                  </a:cubicBezTo>
                  <a:cubicBezTo>
                    <a:pt x="56" y="309"/>
                    <a:pt x="56" y="306"/>
                    <a:pt x="57" y="310"/>
                  </a:cubicBezTo>
                  <a:close/>
                  <a:moveTo>
                    <a:pt x="100" y="281"/>
                  </a:moveTo>
                  <a:cubicBezTo>
                    <a:pt x="99" y="278"/>
                    <a:pt x="99" y="278"/>
                    <a:pt x="102" y="278"/>
                  </a:cubicBezTo>
                  <a:cubicBezTo>
                    <a:pt x="102" y="281"/>
                    <a:pt x="103" y="279"/>
                    <a:pt x="100" y="281"/>
                  </a:cubicBezTo>
                  <a:close/>
                  <a:moveTo>
                    <a:pt x="85" y="271"/>
                  </a:moveTo>
                  <a:cubicBezTo>
                    <a:pt x="84" y="270"/>
                    <a:pt x="84" y="270"/>
                    <a:pt x="84" y="270"/>
                  </a:cubicBezTo>
                  <a:cubicBezTo>
                    <a:pt x="84" y="270"/>
                    <a:pt x="85" y="270"/>
                    <a:pt x="85" y="269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6" y="274"/>
                    <a:pt x="86" y="270"/>
                    <a:pt x="85" y="271"/>
                  </a:cubicBezTo>
                  <a:close/>
                  <a:moveTo>
                    <a:pt x="14" y="197"/>
                  </a:moveTo>
                  <a:cubicBezTo>
                    <a:pt x="12" y="201"/>
                    <a:pt x="20" y="216"/>
                    <a:pt x="17" y="221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2" y="194"/>
                    <a:pt x="10" y="197"/>
                    <a:pt x="14" y="197"/>
                  </a:cubicBezTo>
                  <a:close/>
                  <a:moveTo>
                    <a:pt x="44" y="187"/>
                  </a:moveTo>
                  <a:cubicBezTo>
                    <a:pt x="44" y="187"/>
                    <a:pt x="44" y="187"/>
                    <a:pt x="44" y="187"/>
                  </a:cubicBezTo>
                  <a:cubicBezTo>
                    <a:pt x="42" y="183"/>
                    <a:pt x="42" y="176"/>
                    <a:pt x="43" y="173"/>
                  </a:cubicBezTo>
                  <a:cubicBezTo>
                    <a:pt x="44" y="174"/>
                    <a:pt x="44" y="173"/>
                    <a:pt x="44" y="175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4" y="187"/>
                    <a:pt x="44" y="187"/>
                    <a:pt x="44" y="187"/>
                  </a:cubicBezTo>
                  <a:close/>
                  <a:moveTo>
                    <a:pt x="11" y="191"/>
                  </a:moveTo>
                  <a:cubicBezTo>
                    <a:pt x="9" y="189"/>
                    <a:pt x="10" y="191"/>
                    <a:pt x="9" y="188"/>
                  </a:cubicBezTo>
                  <a:cubicBezTo>
                    <a:pt x="9" y="188"/>
                    <a:pt x="9" y="186"/>
                    <a:pt x="9" y="185"/>
                  </a:cubicBezTo>
                  <a:cubicBezTo>
                    <a:pt x="8" y="183"/>
                    <a:pt x="7" y="182"/>
                    <a:pt x="7" y="180"/>
                  </a:cubicBezTo>
                  <a:cubicBezTo>
                    <a:pt x="11" y="180"/>
                    <a:pt x="10" y="181"/>
                    <a:pt x="10" y="185"/>
                  </a:cubicBezTo>
                  <a:cubicBezTo>
                    <a:pt x="12" y="195"/>
                    <a:pt x="11" y="189"/>
                    <a:pt x="10" y="191"/>
                  </a:cubicBezTo>
                  <a:lnTo>
                    <a:pt x="11" y="191"/>
                  </a:lnTo>
                  <a:close/>
                  <a:moveTo>
                    <a:pt x="37" y="149"/>
                  </a:moveTo>
                  <a:cubicBezTo>
                    <a:pt x="36" y="148"/>
                    <a:pt x="35" y="148"/>
                    <a:pt x="34" y="145"/>
                  </a:cubicBezTo>
                  <a:cubicBezTo>
                    <a:pt x="32" y="138"/>
                    <a:pt x="35" y="140"/>
                    <a:pt x="36" y="140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5"/>
                    <a:pt x="36" y="145"/>
                  </a:cubicBezTo>
                  <a:cubicBezTo>
                    <a:pt x="36" y="145"/>
                    <a:pt x="36" y="145"/>
                    <a:pt x="37" y="145"/>
                  </a:cubicBezTo>
                  <a:cubicBezTo>
                    <a:pt x="37" y="145"/>
                    <a:pt x="37" y="146"/>
                    <a:pt x="37" y="146"/>
                  </a:cubicBezTo>
                  <a:cubicBezTo>
                    <a:pt x="37" y="149"/>
                    <a:pt x="37" y="149"/>
                    <a:pt x="37" y="149"/>
                  </a:cubicBezTo>
                  <a:close/>
                  <a:moveTo>
                    <a:pt x="32" y="128"/>
                  </a:moveTo>
                  <a:cubicBezTo>
                    <a:pt x="29" y="127"/>
                    <a:pt x="31" y="129"/>
                    <a:pt x="31" y="126"/>
                  </a:cubicBezTo>
                  <a:cubicBezTo>
                    <a:pt x="33" y="127"/>
                    <a:pt x="31" y="126"/>
                    <a:pt x="32" y="128"/>
                  </a:cubicBezTo>
                  <a:close/>
                  <a:moveTo>
                    <a:pt x="28" y="109"/>
                  </a:moveTo>
                  <a:cubicBezTo>
                    <a:pt x="26" y="109"/>
                    <a:pt x="25" y="109"/>
                    <a:pt x="26" y="105"/>
                  </a:cubicBezTo>
                  <a:lnTo>
                    <a:pt x="28" y="109"/>
                  </a:lnTo>
                  <a:close/>
                  <a:moveTo>
                    <a:pt x="71" y="90"/>
                  </a:moveTo>
                  <a:cubicBezTo>
                    <a:pt x="71" y="91"/>
                    <a:pt x="71" y="91"/>
                    <a:pt x="71" y="91"/>
                  </a:cubicBezTo>
                  <a:cubicBezTo>
                    <a:pt x="70" y="89"/>
                    <a:pt x="71" y="90"/>
                    <a:pt x="71" y="89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90"/>
                    <a:pt x="71" y="87"/>
                    <a:pt x="71" y="90"/>
                  </a:cubicBezTo>
                  <a:close/>
                  <a:moveTo>
                    <a:pt x="29" y="2"/>
                  </a:moveTo>
                  <a:cubicBezTo>
                    <a:pt x="28" y="0"/>
                    <a:pt x="26" y="0"/>
                    <a:pt x="23" y="0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5" y="11"/>
                    <a:pt x="27" y="13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20"/>
                    <a:pt x="27" y="20"/>
                    <a:pt x="24" y="22"/>
                  </a:cubicBezTo>
                  <a:cubicBezTo>
                    <a:pt x="25" y="28"/>
                    <a:pt x="24" y="31"/>
                    <a:pt x="25" y="36"/>
                  </a:cubicBezTo>
                  <a:cubicBezTo>
                    <a:pt x="26" y="41"/>
                    <a:pt x="26" y="43"/>
                    <a:pt x="27" y="48"/>
                  </a:cubicBezTo>
                  <a:cubicBezTo>
                    <a:pt x="29" y="56"/>
                    <a:pt x="31" y="65"/>
                    <a:pt x="31" y="74"/>
                  </a:cubicBezTo>
                  <a:cubicBezTo>
                    <a:pt x="28" y="73"/>
                    <a:pt x="27" y="66"/>
                    <a:pt x="26" y="61"/>
                  </a:cubicBezTo>
                  <a:cubicBezTo>
                    <a:pt x="25" y="58"/>
                    <a:pt x="24" y="50"/>
                    <a:pt x="23" y="45"/>
                  </a:cubicBezTo>
                  <a:cubicBezTo>
                    <a:pt x="21" y="39"/>
                    <a:pt x="19" y="24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11" y="12"/>
                    <a:pt x="9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7" y="33"/>
                    <a:pt x="10" y="47"/>
                    <a:pt x="8" y="57"/>
                  </a:cubicBezTo>
                  <a:cubicBezTo>
                    <a:pt x="7" y="63"/>
                    <a:pt x="8" y="63"/>
                    <a:pt x="10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8"/>
                    <a:pt x="8" y="75"/>
                    <a:pt x="9" y="79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0" y="88"/>
                    <a:pt x="9" y="97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2"/>
                    <a:pt x="9" y="110"/>
                    <a:pt x="9" y="110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6" y="113"/>
                    <a:pt x="7" y="111"/>
                    <a:pt x="6" y="113"/>
                  </a:cubicBezTo>
                  <a:cubicBezTo>
                    <a:pt x="8" y="118"/>
                    <a:pt x="8" y="113"/>
                    <a:pt x="8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7" y="141"/>
                    <a:pt x="7" y="141"/>
                    <a:pt x="6" y="143"/>
                  </a:cubicBezTo>
                  <a:cubicBezTo>
                    <a:pt x="6" y="141"/>
                    <a:pt x="6" y="141"/>
                    <a:pt x="7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4"/>
                    <a:pt x="4" y="145"/>
                    <a:pt x="4" y="149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81"/>
                    <a:pt x="5" y="183"/>
                    <a:pt x="5" y="185"/>
                  </a:cubicBezTo>
                  <a:cubicBezTo>
                    <a:pt x="5" y="187"/>
                    <a:pt x="5" y="187"/>
                    <a:pt x="5" y="188"/>
                  </a:cubicBezTo>
                  <a:cubicBezTo>
                    <a:pt x="8" y="196"/>
                    <a:pt x="9" y="205"/>
                    <a:pt x="10" y="212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3" y="219"/>
                    <a:pt x="13" y="221"/>
                    <a:pt x="8" y="221"/>
                  </a:cubicBezTo>
                  <a:cubicBezTo>
                    <a:pt x="8" y="221"/>
                    <a:pt x="7" y="220"/>
                    <a:pt x="7" y="220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3" y="215"/>
                    <a:pt x="5" y="215"/>
                    <a:pt x="1" y="215"/>
                  </a:cubicBezTo>
                  <a:cubicBezTo>
                    <a:pt x="0" y="219"/>
                    <a:pt x="1" y="217"/>
                    <a:pt x="1" y="221"/>
                  </a:cubicBezTo>
                  <a:cubicBezTo>
                    <a:pt x="2" y="224"/>
                    <a:pt x="1" y="223"/>
                    <a:pt x="1" y="227"/>
                  </a:cubicBezTo>
                  <a:cubicBezTo>
                    <a:pt x="1" y="231"/>
                    <a:pt x="3" y="237"/>
                    <a:pt x="3" y="238"/>
                  </a:cubicBezTo>
                  <a:cubicBezTo>
                    <a:pt x="4" y="243"/>
                    <a:pt x="3" y="237"/>
                    <a:pt x="3" y="241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7" y="256"/>
                    <a:pt x="7" y="259"/>
                    <a:pt x="7" y="261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8"/>
                    <a:pt x="1" y="267"/>
                    <a:pt x="5" y="265"/>
                  </a:cubicBezTo>
                  <a:cubicBezTo>
                    <a:pt x="5" y="270"/>
                    <a:pt x="5" y="267"/>
                    <a:pt x="6" y="268"/>
                  </a:cubicBezTo>
                  <a:cubicBezTo>
                    <a:pt x="6" y="268"/>
                    <a:pt x="6" y="269"/>
                    <a:pt x="6" y="269"/>
                  </a:cubicBezTo>
                  <a:cubicBezTo>
                    <a:pt x="7" y="272"/>
                    <a:pt x="7" y="274"/>
                    <a:pt x="10" y="272"/>
                  </a:cubicBezTo>
                  <a:cubicBezTo>
                    <a:pt x="10" y="274"/>
                    <a:pt x="10" y="274"/>
                    <a:pt x="11" y="276"/>
                  </a:cubicBezTo>
                  <a:cubicBezTo>
                    <a:pt x="11" y="276"/>
                    <a:pt x="12" y="277"/>
                    <a:pt x="12" y="277"/>
                  </a:cubicBezTo>
                  <a:cubicBezTo>
                    <a:pt x="12" y="276"/>
                    <a:pt x="12" y="277"/>
                    <a:pt x="12" y="277"/>
                  </a:cubicBezTo>
                  <a:cubicBezTo>
                    <a:pt x="12" y="284"/>
                    <a:pt x="13" y="282"/>
                    <a:pt x="13" y="289"/>
                  </a:cubicBezTo>
                  <a:cubicBezTo>
                    <a:pt x="15" y="288"/>
                    <a:pt x="15" y="287"/>
                    <a:pt x="17" y="289"/>
                  </a:cubicBezTo>
                  <a:cubicBezTo>
                    <a:pt x="18" y="292"/>
                    <a:pt x="17" y="292"/>
                    <a:pt x="17" y="294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21" y="299"/>
                    <a:pt x="21" y="299"/>
                    <a:pt x="21" y="299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30" y="304"/>
                    <a:pt x="31" y="319"/>
                    <a:pt x="40" y="323"/>
                  </a:cubicBezTo>
                  <a:cubicBezTo>
                    <a:pt x="39" y="320"/>
                    <a:pt x="39" y="320"/>
                    <a:pt x="39" y="317"/>
                  </a:cubicBezTo>
                  <a:cubicBezTo>
                    <a:pt x="38" y="313"/>
                    <a:pt x="36" y="313"/>
                    <a:pt x="37" y="309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8" y="306"/>
                    <a:pt x="39" y="306"/>
                    <a:pt x="39" y="306"/>
                  </a:cubicBezTo>
                  <a:cubicBezTo>
                    <a:pt x="39" y="306"/>
                    <a:pt x="39" y="306"/>
                    <a:pt x="39" y="306"/>
                  </a:cubicBezTo>
                  <a:cubicBezTo>
                    <a:pt x="39" y="307"/>
                    <a:pt x="40" y="307"/>
                    <a:pt x="40" y="307"/>
                  </a:cubicBezTo>
                  <a:cubicBezTo>
                    <a:pt x="42" y="318"/>
                    <a:pt x="42" y="318"/>
                    <a:pt x="42" y="318"/>
                  </a:cubicBezTo>
                  <a:cubicBezTo>
                    <a:pt x="44" y="324"/>
                    <a:pt x="45" y="322"/>
                    <a:pt x="46" y="331"/>
                  </a:cubicBezTo>
                  <a:cubicBezTo>
                    <a:pt x="49" y="336"/>
                    <a:pt x="49" y="336"/>
                    <a:pt x="49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3" y="339"/>
                    <a:pt x="51" y="342"/>
                    <a:pt x="53" y="344"/>
                  </a:cubicBezTo>
                  <a:cubicBezTo>
                    <a:pt x="55" y="348"/>
                    <a:pt x="51" y="341"/>
                    <a:pt x="55" y="346"/>
                  </a:cubicBezTo>
                  <a:cubicBezTo>
                    <a:pt x="57" y="349"/>
                    <a:pt x="58" y="354"/>
                    <a:pt x="58" y="358"/>
                  </a:cubicBezTo>
                  <a:cubicBezTo>
                    <a:pt x="60" y="363"/>
                    <a:pt x="59" y="363"/>
                    <a:pt x="62" y="364"/>
                  </a:cubicBezTo>
                  <a:cubicBezTo>
                    <a:pt x="63" y="362"/>
                    <a:pt x="63" y="366"/>
                    <a:pt x="63" y="361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2" y="346"/>
                    <a:pt x="62" y="351"/>
                    <a:pt x="61" y="345"/>
                  </a:cubicBezTo>
                  <a:cubicBezTo>
                    <a:pt x="61" y="342"/>
                    <a:pt x="61" y="341"/>
                    <a:pt x="60" y="339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59" y="336"/>
                    <a:pt x="59" y="336"/>
                    <a:pt x="59" y="335"/>
                  </a:cubicBezTo>
                  <a:cubicBezTo>
                    <a:pt x="59" y="335"/>
                    <a:pt x="59" y="333"/>
                    <a:pt x="59" y="331"/>
                  </a:cubicBezTo>
                  <a:cubicBezTo>
                    <a:pt x="58" y="328"/>
                    <a:pt x="58" y="330"/>
                    <a:pt x="57" y="326"/>
                  </a:cubicBezTo>
                  <a:cubicBezTo>
                    <a:pt x="57" y="323"/>
                    <a:pt x="57" y="322"/>
                    <a:pt x="58" y="319"/>
                  </a:cubicBezTo>
                  <a:cubicBezTo>
                    <a:pt x="62" y="319"/>
                    <a:pt x="63" y="321"/>
                    <a:pt x="64" y="325"/>
                  </a:cubicBezTo>
                  <a:cubicBezTo>
                    <a:pt x="65" y="329"/>
                    <a:pt x="66" y="332"/>
                    <a:pt x="65" y="335"/>
                  </a:cubicBezTo>
                  <a:cubicBezTo>
                    <a:pt x="67" y="336"/>
                    <a:pt x="65" y="335"/>
                    <a:pt x="67" y="336"/>
                  </a:cubicBezTo>
                  <a:cubicBezTo>
                    <a:pt x="69" y="337"/>
                    <a:pt x="66" y="336"/>
                    <a:pt x="69" y="338"/>
                  </a:cubicBezTo>
                  <a:cubicBezTo>
                    <a:pt x="69" y="334"/>
                    <a:pt x="68" y="332"/>
                    <a:pt x="69" y="329"/>
                  </a:cubicBezTo>
                  <a:cubicBezTo>
                    <a:pt x="69" y="329"/>
                    <a:pt x="70" y="331"/>
                    <a:pt x="70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1"/>
                    <a:pt x="72" y="331"/>
                    <a:pt x="74" y="331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09"/>
                    <a:pt x="71" y="307"/>
                    <a:pt x="71" y="306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291"/>
                    <a:pt x="72" y="300"/>
                    <a:pt x="69" y="286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76"/>
                    <a:pt x="68" y="278"/>
                    <a:pt x="67" y="275"/>
                  </a:cubicBezTo>
                  <a:cubicBezTo>
                    <a:pt x="67" y="272"/>
                    <a:pt x="67" y="270"/>
                    <a:pt x="67" y="267"/>
                  </a:cubicBezTo>
                  <a:cubicBezTo>
                    <a:pt x="64" y="263"/>
                    <a:pt x="65" y="263"/>
                    <a:pt x="65" y="259"/>
                  </a:cubicBezTo>
                  <a:cubicBezTo>
                    <a:pt x="64" y="257"/>
                    <a:pt x="65" y="258"/>
                    <a:pt x="63" y="257"/>
                  </a:cubicBezTo>
                  <a:cubicBezTo>
                    <a:pt x="64" y="255"/>
                    <a:pt x="65" y="258"/>
                    <a:pt x="64" y="254"/>
                  </a:cubicBezTo>
                  <a:cubicBezTo>
                    <a:pt x="63" y="249"/>
                    <a:pt x="58" y="244"/>
                    <a:pt x="60" y="237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3" y="239"/>
                    <a:pt x="61" y="238"/>
                    <a:pt x="62" y="240"/>
                  </a:cubicBezTo>
                  <a:cubicBezTo>
                    <a:pt x="63" y="242"/>
                    <a:pt x="62" y="240"/>
                    <a:pt x="63" y="242"/>
                  </a:cubicBezTo>
                  <a:cubicBezTo>
                    <a:pt x="66" y="246"/>
                    <a:pt x="69" y="263"/>
                    <a:pt x="70" y="267"/>
                  </a:cubicBezTo>
                  <a:cubicBezTo>
                    <a:pt x="72" y="282"/>
                    <a:pt x="72" y="276"/>
                    <a:pt x="73" y="287"/>
                  </a:cubicBezTo>
                  <a:cubicBezTo>
                    <a:pt x="74" y="289"/>
                    <a:pt x="74" y="289"/>
                    <a:pt x="74" y="289"/>
                  </a:cubicBezTo>
                  <a:cubicBezTo>
                    <a:pt x="74" y="290"/>
                    <a:pt x="74" y="293"/>
                    <a:pt x="75" y="293"/>
                  </a:cubicBezTo>
                  <a:cubicBezTo>
                    <a:pt x="75" y="296"/>
                    <a:pt x="76" y="299"/>
                    <a:pt x="76" y="302"/>
                  </a:cubicBezTo>
                  <a:cubicBezTo>
                    <a:pt x="79" y="313"/>
                    <a:pt x="81" y="325"/>
                    <a:pt x="82" y="338"/>
                  </a:cubicBezTo>
                  <a:cubicBezTo>
                    <a:pt x="83" y="348"/>
                    <a:pt x="83" y="365"/>
                    <a:pt x="86" y="373"/>
                  </a:cubicBezTo>
                  <a:cubicBezTo>
                    <a:pt x="90" y="372"/>
                    <a:pt x="86" y="374"/>
                    <a:pt x="90" y="371"/>
                  </a:cubicBezTo>
                  <a:cubicBezTo>
                    <a:pt x="91" y="369"/>
                    <a:pt x="89" y="369"/>
                    <a:pt x="92" y="370"/>
                  </a:cubicBezTo>
                  <a:cubicBezTo>
                    <a:pt x="91" y="363"/>
                    <a:pt x="93" y="366"/>
                    <a:pt x="94" y="361"/>
                  </a:cubicBezTo>
                  <a:cubicBezTo>
                    <a:pt x="94" y="357"/>
                    <a:pt x="92" y="351"/>
                    <a:pt x="92" y="346"/>
                  </a:cubicBezTo>
                  <a:cubicBezTo>
                    <a:pt x="92" y="340"/>
                    <a:pt x="92" y="338"/>
                    <a:pt x="90" y="332"/>
                  </a:cubicBezTo>
                  <a:cubicBezTo>
                    <a:pt x="90" y="331"/>
                    <a:pt x="90" y="331"/>
                    <a:pt x="90" y="331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299"/>
                    <a:pt x="90" y="304"/>
                    <a:pt x="89" y="301"/>
                  </a:cubicBezTo>
                  <a:cubicBezTo>
                    <a:pt x="89" y="301"/>
                    <a:pt x="88" y="300"/>
                    <a:pt x="88" y="299"/>
                  </a:cubicBezTo>
                  <a:cubicBezTo>
                    <a:pt x="88" y="297"/>
                    <a:pt x="89" y="298"/>
                    <a:pt x="88" y="294"/>
                  </a:cubicBezTo>
                  <a:cubicBezTo>
                    <a:pt x="88" y="291"/>
                    <a:pt x="87" y="286"/>
                    <a:pt x="87" y="282"/>
                  </a:cubicBezTo>
                  <a:cubicBezTo>
                    <a:pt x="90" y="284"/>
                    <a:pt x="86" y="282"/>
                    <a:pt x="89" y="283"/>
                  </a:cubicBezTo>
                  <a:cubicBezTo>
                    <a:pt x="89" y="283"/>
                    <a:pt x="89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1" y="284"/>
                    <a:pt x="91" y="285"/>
                    <a:pt x="92" y="285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94" y="291"/>
                    <a:pt x="94" y="291"/>
                    <a:pt x="94" y="291"/>
                  </a:cubicBezTo>
                  <a:cubicBezTo>
                    <a:pt x="89" y="294"/>
                    <a:pt x="99" y="290"/>
                    <a:pt x="93" y="292"/>
                  </a:cubicBezTo>
                  <a:cubicBezTo>
                    <a:pt x="91" y="293"/>
                    <a:pt x="92" y="292"/>
                    <a:pt x="90" y="293"/>
                  </a:cubicBezTo>
                  <a:cubicBezTo>
                    <a:pt x="95" y="298"/>
                    <a:pt x="95" y="298"/>
                    <a:pt x="95" y="298"/>
                  </a:cubicBezTo>
                  <a:cubicBezTo>
                    <a:pt x="98" y="297"/>
                    <a:pt x="96" y="297"/>
                    <a:pt x="99" y="296"/>
                  </a:cubicBezTo>
                  <a:cubicBezTo>
                    <a:pt x="98" y="300"/>
                    <a:pt x="98" y="297"/>
                    <a:pt x="97" y="301"/>
                  </a:cubicBezTo>
                  <a:cubicBezTo>
                    <a:pt x="100" y="308"/>
                    <a:pt x="101" y="312"/>
                    <a:pt x="105" y="311"/>
                  </a:cubicBezTo>
                  <a:cubicBezTo>
                    <a:pt x="105" y="310"/>
                    <a:pt x="105" y="310"/>
                    <a:pt x="104" y="310"/>
                  </a:cubicBezTo>
                  <a:cubicBezTo>
                    <a:pt x="102" y="305"/>
                    <a:pt x="103" y="300"/>
                    <a:pt x="102" y="295"/>
                  </a:cubicBezTo>
                  <a:cubicBezTo>
                    <a:pt x="101" y="289"/>
                    <a:pt x="100" y="296"/>
                    <a:pt x="101" y="289"/>
                  </a:cubicBezTo>
                  <a:cubicBezTo>
                    <a:pt x="101" y="286"/>
                    <a:pt x="101" y="284"/>
                    <a:pt x="101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4" y="277"/>
                    <a:pt x="103" y="276"/>
                    <a:pt x="103" y="272"/>
                  </a:cubicBezTo>
                  <a:cubicBezTo>
                    <a:pt x="102" y="273"/>
                    <a:pt x="102" y="273"/>
                    <a:pt x="100" y="273"/>
                  </a:cubicBezTo>
                  <a:cubicBezTo>
                    <a:pt x="101" y="268"/>
                    <a:pt x="101" y="270"/>
                    <a:pt x="96" y="268"/>
                  </a:cubicBezTo>
                  <a:cubicBezTo>
                    <a:pt x="96" y="269"/>
                    <a:pt x="96" y="267"/>
                    <a:pt x="95" y="271"/>
                  </a:cubicBezTo>
                  <a:cubicBezTo>
                    <a:pt x="95" y="273"/>
                    <a:pt x="96" y="275"/>
                    <a:pt x="95" y="277"/>
                  </a:cubicBezTo>
                  <a:cubicBezTo>
                    <a:pt x="93" y="274"/>
                    <a:pt x="95" y="274"/>
                    <a:pt x="93" y="270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7" y="259"/>
                    <a:pt x="95" y="260"/>
                    <a:pt x="98" y="261"/>
                  </a:cubicBezTo>
                  <a:cubicBezTo>
                    <a:pt x="98" y="261"/>
                    <a:pt x="99" y="262"/>
                    <a:pt x="98" y="257"/>
                  </a:cubicBezTo>
                  <a:cubicBezTo>
                    <a:pt x="98" y="252"/>
                    <a:pt x="95" y="254"/>
                    <a:pt x="98" y="245"/>
                  </a:cubicBezTo>
                  <a:cubicBezTo>
                    <a:pt x="96" y="246"/>
                    <a:pt x="97" y="247"/>
                    <a:pt x="95" y="249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9" y="243"/>
                    <a:pt x="98" y="246"/>
                    <a:pt x="99" y="249"/>
                  </a:cubicBezTo>
                  <a:cubicBezTo>
                    <a:pt x="101" y="254"/>
                    <a:pt x="99" y="251"/>
                    <a:pt x="101" y="252"/>
                  </a:cubicBezTo>
                  <a:cubicBezTo>
                    <a:pt x="103" y="250"/>
                    <a:pt x="103" y="253"/>
                    <a:pt x="103" y="249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6"/>
                    <a:pt x="106" y="236"/>
                    <a:pt x="106" y="236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4" y="233"/>
                    <a:pt x="104" y="233"/>
                    <a:pt x="105" y="230"/>
                  </a:cubicBezTo>
                  <a:cubicBezTo>
                    <a:pt x="103" y="231"/>
                    <a:pt x="103" y="231"/>
                    <a:pt x="102" y="230"/>
                  </a:cubicBezTo>
                  <a:cubicBezTo>
                    <a:pt x="102" y="215"/>
                    <a:pt x="99" y="221"/>
                    <a:pt x="98" y="213"/>
                  </a:cubicBezTo>
                  <a:cubicBezTo>
                    <a:pt x="98" y="206"/>
                    <a:pt x="96" y="201"/>
                    <a:pt x="96" y="195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4" y="189"/>
                    <a:pt x="93" y="187"/>
                    <a:pt x="92" y="183"/>
                  </a:cubicBezTo>
                  <a:cubicBezTo>
                    <a:pt x="91" y="180"/>
                    <a:pt x="92" y="176"/>
                    <a:pt x="90" y="17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6" y="118"/>
                    <a:pt x="76" y="117"/>
                  </a:cubicBezTo>
                  <a:cubicBezTo>
                    <a:pt x="74" y="111"/>
                    <a:pt x="76" y="112"/>
                    <a:pt x="73" y="107"/>
                  </a:cubicBezTo>
                  <a:cubicBezTo>
                    <a:pt x="72" y="102"/>
                    <a:pt x="71" y="97"/>
                    <a:pt x="72" y="94"/>
                  </a:cubicBezTo>
                  <a:cubicBezTo>
                    <a:pt x="75" y="96"/>
                    <a:pt x="75" y="101"/>
                    <a:pt x="76" y="104"/>
                  </a:cubicBezTo>
                  <a:cubicBezTo>
                    <a:pt x="77" y="107"/>
                    <a:pt x="78" y="109"/>
                    <a:pt x="78" y="110"/>
                  </a:cubicBezTo>
                  <a:cubicBezTo>
                    <a:pt x="79" y="112"/>
                    <a:pt x="79" y="115"/>
                    <a:pt x="79" y="117"/>
                  </a:cubicBezTo>
                  <a:cubicBezTo>
                    <a:pt x="79" y="117"/>
                    <a:pt x="80" y="117"/>
                    <a:pt x="81" y="118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7" y="144"/>
                    <a:pt x="88" y="145"/>
                    <a:pt x="88" y="145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4"/>
                    <a:pt x="90" y="156"/>
                    <a:pt x="92" y="161"/>
                  </a:cubicBezTo>
                  <a:cubicBezTo>
                    <a:pt x="94" y="167"/>
                    <a:pt x="94" y="173"/>
                    <a:pt x="96" y="179"/>
                  </a:cubicBezTo>
                  <a:cubicBezTo>
                    <a:pt x="97" y="185"/>
                    <a:pt x="98" y="181"/>
                    <a:pt x="98" y="188"/>
                  </a:cubicBezTo>
                  <a:cubicBezTo>
                    <a:pt x="100" y="192"/>
                    <a:pt x="98" y="187"/>
                    <a:pt x="100" y="190"/>
                  </a:cubicBezTo>
                  <a:cubicBezTo>
                    <a:pt x="103" y="195"/>
                    <a:pt x="102" y="203"/>
                    <a:pt x="105" y="212"/>
                  </a:cubicBezTo>
                  <a:cubicBezTo>
                    <a:pt x="105" y="212"/>
                    <a:pt x="105" y="213"/>
                    <a:pt x="105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6"/>
                    <a:pt x="106" y="222"/>
                    <a:pt x="108" y="224"/>
                  </a:cubicBezTo>
                  <a:cubicBezTo>
                    <a:pt x="109" y="222"/>
                    <a:pt x="109" y="222"/>
                    <a:pt x="109" y="222"/>
                  </a:cubicBezTo>
                  <a:cubicBezTo>
                    <a:pt x="109" y="222"/>
                    <a:pt x="110" y="221"/>
                    <a:pt x="110" y="221"/>
                  </a:cubicBezTo>
                  <a:cubicBezTo>
                    <a:pt x="111" y="216"/>
                    <a:pt x="110" y="216"/>
                    <a:pt x="109" y="212"/>
                  </a:cubicBezTo>
                  <a:cubicBezTo>
                    <a:pt x="108" y="208"/>
                    <a:pt x="108" y="208"/>
                    <a:pt x="110" y="206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1"/>
                    <a:pt x="103" y="198"/>
                    <a:pt x="105" y="194"/>
                  </a:cubicBezTo>
                  <a:cubicBezTo>
                    <a:pt x="104" y="190"/>
                    <a:pt x="105" y="186"/>
                    <a:pt x="103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1" y="174"/>
                    <a:pt x="102" y="170"/>
                    <a:pt x="99" y="164"/>
                  </a:cubicBezTo>
                  <a:cubicBezTo>
                    <a:pt x="97" y="157"/>
                    <a:pt x="96" y="147"/>
                    <a:pt x="95" y="141"/>
                  </a:cubicBezTo>
                  <a:cubicBezTo>
                    <a:pt x="94" y="135"/>
                    <a:pt x="95" y="138"/>
                    <a:pt x="92" y="13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8" y="122"/>
                    <a:pt x="90" y="124"/>
                    <a:pt x="89" y="12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3"/>
                    <a:pt x="81" y="87"/>
                    <a:pt x="79" y="84"/>
                  </a:cubicBezTo>
                  <a:cubicBezTo>
                    <a:pt x="76" y="81"/>
                    <a:pt x="76" y="76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2"/>
                    <a:pt x="68" y="52"/>
                    <a:pt x="67" y="52"/>
                  </a:cubicBezTo>
                  <a:cubicBezTo>
                    <a:pt x="67" y="52"/>
                    <a:pt x="67" y="51"/>
                    <a:pt x="67" y="51"/>
                  </a:cubicBezTo>
                  <a:cubicBezTo>
                    <a:pt x="65" y="45"/>
                    <a:pt x="65" y="50"/>
                    <a:pt x="63" y="41"/>
                  </a:cubicBezTo>
                  <a:cubicBezTo>
                    <a:pt x="61" y="39"/>
                    <a:pt x="61" y="40"/>
                    <a:pt x="60" y="38"/>
                  </a:cubicBezTo>
                  <a:cubicBezTo>
                    <a:pt x="59" y="33"/>
                    <a:pt x="61" y="35"/>
                    <a:pt x="55" y="2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2" y="10"/>
                    <a:pt x="42" y="8"/>
                    <a:pt x="42" y="12"/>
                  </a:cubicBezTo>
                  <a:cubicBezTo>
                    <a:pt x="42" y="12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9" y="12"/>
                    <a:pt x="39" y="13"/>
                  </a:cubicBezTo>
                  <a:cubicBezTo>
                    <a:pt x="38" y="17"/>
                    <a:pt x="39" y="18"/>
                    <a:pt x="40" y="2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6" y="42"/>
                    <a:pt x="46" y="43"/>
                  </a:cubicBezTo>
                  <a:cubicBezTo>
                    <a:pt x="47" y="44"/>
                    <a:pt x="47" y="44"/>
                    <a:pt x="47" y="47"/>
                  </a:cubicBezTo>
                  <a:cubicBezTo>
                    <a:pt x="50" y="58"/>
                    <a:pt x="54" y="71"/>
                    <a:pt x="57" y="81"/>
                  </a:cubicBezTo>
                  <a:cubicBezTo>
                    <a:pt x="60" y="90"/>
                    <a:pt x="61" y="100"/>
                    <a:pt x="64" y="10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33"/>
                    <a:pt x="73" y="147"/>
                    <a:pt x="77" y="152"/>
                  </a:cubicBezTo>
                  <a:cubicBezTo>
                    <a:pt x="77" y="162"/>
                    <a:pt x="77" y="158"/>
                    <a:pt x="80" y="164"/>
                  </a:cubicBezTo>
                  <a:cubicBezTo>
                    <a:pt x="81" y="168"/>
                    <a:pt x="84" y="179"/>
                    <a:pt x="83" y="182"/>
                  </a:cubicBezTo>
                  <a:cubicBezTo>
                    <a:pt x="82" y="188"/>
                    <a:pt x="84" y="179"/>
                    <a:pt x="79" y="182"/>
                  </a:cubicBezTo>
                  <a:cubicBezTo>
                    <a:pt x="79" y="175"/>
                    <a:pt x="77" y="177"/>
                    <a:pt x="77" y="172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2" y="167"/>
                    <a:pt x="75" y="165"/>
                    <a:pt x="73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0" y="150"/>
                    <a:pt x="69" y="142"/>
                    <a:pt x="68" y="138"/>
                  </a:cubicBezTo>
                  <a:cubicBezTo>
                    <a:pt x="65" y="130"/>
                    <a:pt x="65" y="125"/>
                    <a:pt x="64" y="12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59" y="107"/>
                    <a:pt x="60" y="106"/>
                    <a:pt x="58" y="102"/>
                  </a:cubicBezTo>
                  <a:cubicBezTo>
                    <a:pt x="56" y="99"/>
                    <a:pt x="57" y="99"/>
                    <a:pt x="56" y="95"/>
                  </a:cubicBezTo>
                  <a:cubicBezTo>
                    <a:pt x="53" y="87"/>
                    <a:pt x="52" y="90"/>
                    <a:pt x="49" y="72"/>
                  </a:cubicBezTo>
                  <a:cubicBezTo>
                    <a:pt x="45" y="49"/>
                    <a:pt x="38" y="27"/>
                    <a:pt x="31" y="5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4" name="Freeform 29"/>
            <p:cNvSpPr>
              <a:spLocks noEditPoints="1"/>
            </p:cNvSpPr>
            <p:nvPr/>
          </p:nvSpPr>
          <p:spPr bwMode="auto">
            <a:xfrm>
              <a:off x="584" y="2649"/>
              <a:ext cx="129" cy="543"/>
            </a:xfrm>
            <a:custGeom>
              <a:avLst/>
              <a:gdLst>
                <a:gd name="T0" fmla="*/ 34 w 101"/>
                <a:gd name="T1" fmla="*/ 117 h 422"/>
                <a:gd name="T2" fmla="*/ 34 w 101"/>
                <a:gd name="T3" fmla="*/ 115 h 422"/>
                <a:gd name="T4" fmla="*/ 40 w 101"/>
                <a:gd name="T5" fmla="*/ 82 h 422"/>
                <a:gd name="T6" fmla="*/ 44 w 101"/>
                <a:gd name="T7" fmla="*/ 69 h 422"/>
                <a:gd name="T8" fmla="*/ 61 w 101"/>
                <a:gd name="T9" fmla="*/ 5 h 422"/>
                <a:gd name="T10" fmla="*/ 44 w 101"/>
                <a:gd name="T11" fmla="*/ 60 h 422"/>
                <a:gd name="T12" fmla="*/ 49 w 101"/>
                <a:gd name="T13" fmla="*/ 36 h 422"/>
                <a:gd name="T14" fmla="*/ 45 w 101"/>
                <a:gd name="T15" fmla="*/ 21 h 422"/>
                <a:gd name="T16" fmla="*/ 29 w 101"/>
                <a:gd name="T17" fmla="*/ 51 h 422"/>
                <a:gd name="T18" fmla="*/ 21 w 101"/>
                <a:gd name="T19" fmla="*/ 90 h 422"/>
                <a:gd name="T20" fmla="*/ 16 w 101"/>
                <a:gd name="T21" fmla="*/ 110 h 422"/>
                <a:gd name="T22" fmla="*/ 10 w 101"/>
                <a:gd name="T23" fmla="*/ 119 h 422"/>
                <a:gd name="T24" fmla="*/ 9 w 101"/>
                <a:gd name="T25" fmla="*/ 144 h 422"/>
                <a:gd name="T26" fmla="*/ 1 w 101"/>
                <a:gd name="T27" fmla="*/ 167 h 422"/>
                <a:gd name="T28" fmla="*/ 2 w 101"/>
                <a:gd name="T29" fmla="*/ 170 h 422"/>
                <a:gd name="T30" fmla="*/ 3 w 101"/>
                <a:gd name="T31" fmla="*/ 178 h 422"/>
                <a:gd name="T32" fmla="*/ 2 w 101"/>
                <a:gd name="T33" fmla="*/ 197 h 422"/>
                <a:gd name="T34" fmla="*/ 3 w 101"/>
                <a:gd name="T35" fmla="*/ 209 h 422"/>
                <a:gd name="T36" fmla="*/ 7 w 101"/>
                <a:gd name="T37" fmla="*/ 222 h 422"/>
                <a:gd name="T38" fmla="*/ 6 w 101"/>
                <a:gd name="T39" fmla="*/ 234 h 422"/>
                <a:gd name="T40" fmla="*/ 5 w 101"/>
                <a:gd name="T41" fmla="*/ 261 h 422"/>
                <a:gd name="T42" fmla="*/ 6 w 101"/>
                <a:gd name="T43" fmla="*/ 272 h 422"/>
                <a:gd name="T44" fmla="*/ 7 w 101"/>
                <a:gd name="T45" fmla="*/ 286 h 422"/>
                <a:gd name="T46" fmla="*/ 9 w 101"/>
                <a:gd name="T47" fmla="*/ 301 h 422"/>
                <a:gd name="T48" fmla="*/ 6 w 101"/>
                <a:gd name="T49" fmla="*/ 318 h 422"/>
                <a:gd name="T50" fmla="*/ 10 w 101"/>
                <a:gd name="T51" fmla="*/ 360 h 422"/>
                <a:gd name="T52" fmla="*/ 10 w 101"/>
                <a:gd name="T53" fmla="*/ 380 h 422"/>
                <a:gd name="T54" fmla="*/ 12 w 101"/>
                <a:gd name="T55" fmla="*/ 387 h 422"/>
                <a:gd name="T56" fmla="*/ 16 w 101"/>
                <a:gd name="T57" fmla="*/ 388 h 422"/>
                <a:gd name="T58" fmla="*/ 16 w 101"/>
                <a:gd name="T59" fmla="*/ 352 h 422"/>
                <a:gd name="T60" fmla="*/ 17 w 101"/>
                <a:gd name="T61" fmla="*/ 328 h 422"/>
                <a:gd name="T62" fmla="*/ 20 w 101"/>
                <a:gd name="T63" fmla="*/ 278 h 422"/>
                <a:gd name="T64" fmla="*/ 27 w 101"/>
                <a:gd name="T65" fmla="*/ 227 h 422"/>
                <a:gd name="T66" fmla="*/ 24 w 101"/>
                <a:gd name="T67" fmla="*/ 334 h 422"/>
                <a:gd name="T68" fmla="*/ 31 w 101"/>
                <a:gd name="T69" fmla="*/ 361 h 422"/>
                <a:gd name="T70" fmla="*/ 27 w 101"/>
                <a:gd name="T71" fmla="*/ 410 h 422"/>
                <a:gd name="T72" fmla="*/ 37 w 101"/>
                <a:gd name="T73" fmla="*/ 408 h 422"/>
                <a:gd name="T74" fmla="*/ 39 w 101"/>
                <a:gd name="T75" fmla="*/ 387 h 422"/>
                <a:gd name="T76" fmla="*/ 54 w 101"/>
                <a:gd name="T77" fmla="*/ 361 h 422"/>
                <a:gd name="T78" fmla="*/ 61 w 101"/>
                <a:gd name="T79" fmla="*/ 339 h 422"/>
                <a:gd name="T80" fmla="*/ 66 w 101"/>
                <a:gd name="T81" fmla="*/ 316 h 422"/>
                <a:gd name="T82" fmla="*/ 73 w 101"/>
                <a:gd name="T83" fmla="*/ 291 h 422"/>
                <a:gd name="T84" fmla="*/ 75 w 101"/>
                <a:gd name="T85" fmla="*/ 281 h 422"/>
                <a:gd name="T86" fmla="*/ 77 w 101"/>
                <a:gd name="T87" fmla="*/ 264 h 422"/>
                <a:gd name="T88" fmla="*/ 77 w 101"/>
                <a:gd name="T89" fmla="*/ 258 h 422"/>
                <a:gd name="T90" fmla="*/ 82 w 101"/>
                <a:gd name="T91" fmla="*/ 245 h 422"/>
                <a:gd name="T92" fmla="*/ 88 w 101"/>
                <a:gd name="T93" fmla="*/ 229 h 422"/>
                <a:gd name="T94" fmla="*/ 98 w 101"/>
                <a:gd name="T95" fmla="*/ 122 h 422"/>
                <a:gd name="T96" fmla="*/ 91 w 101"/>
                <a:gd name="T97" fmla="*/ 47 h 422"/>
                <a:gd name="T98" fmla="*/ 83 w 101"/>
                <a:gd name="T99" fmla="*/ 120 h 422"/>
                <a:gd name="T100" fmla="*/ 76 w 101"/>
                <a:gd name="T101" fmla="*/ 111 h 422"/>
                <a:gd name="T102" fmla="*/ 69 w 101"/>
                <a:gd name="T103" fmla="*/ 193 h 422"/>
                <a:gd name="T104" fmla="*/ 61 w 101"/>
                <a:gd name="T105" fmla="*/ 274 h 422"/>
                <a:gd name="T106" fmla="*/ 63 w 101"/>
                <a:gd name="T107" fmla="*/ 214 h 422"/>
                <a:gd name="T108" fmla="*/ 70 w 101"/>
                <a:gd name="T109" fmla="*/ 115 h 422"/>
                <a:gd name="T110" fmla="*/ 72 w 101"/>
                <a:gd name="T111" fmla="*/ 85 h 422"/>
                <a:gd name="T112" fmla="*/ 70 w 101"/>
                <a:gd name="T113" fmla="*/ 61 h 422"/>
                <a:gd name="T114" fmla="*/ 72 w 101"/>
                <a:gd name="T115" fmla="*/ 41 h 422"/>
                <a:gd name="T116" fmla="*/ 66 w 101"/>
                <a:gd name="T117" fmla="*/ 32 h 422"/>
                <a:gd name="T118" fmla="*/ 69 w 101"/>
                <a:gd name="T119" fmla="*/ 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422">
                  <a:moveTo>
                    <a:pt x="9" y="171"/>
                  </a:moveTo>
                  <a:cubicBezTo>
                    <a:pt x="6" y="170"/>
                    <a:pt x="8" y="171"/>
                    <a:pt x="7" y="169"/>
                  </a:cubicBezTo>
                  <a:cubicBezTo>
                    <a:pt x="9" y="170"/>
                    <a:pt x="8" y="168"/>
                    <a:pt x="9" y="171"/>
                  </a:cubicBezTo>
                  <a:close/>
                  <a:moveTo>
                    <a:pt x="34" y="117"/>
                  </a:moveTo>
                  <a:cubicBezTo>
                    <a:pt x="32" y="115"/>
                    <a:pt x="32" y="115"/>
                    <a:pt x="33" y="111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5"/>
                    <a:pt x="39" y="96"/>
                    <a:pt x="36" y="10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7"/>
                    <a:pt x="34" y="115"/>
                    <a:pt x="34" y="117"/>
                  </a:cubicBezTo>
                  <a:close/>
                  <a:moveTo>
                    <a:pt x="38" y="92"/>
                  </a:moveTo>
                  <a:cubicBezTo>
                    <a:pt x="38" y="92"/>
                    <a:pt x="36" y="92"/>
                    <a:pt x="38" y="87"/>
                  </a:cubicBezTo>
                  <a:cubicBezTo>
                    <a:pt x="38" y="86"/>
                    <a:pt x="40" y="83"/>
                    <a:pt x="40" y="82"/>
                  </a:cubicBezTo>
                  <a:cubicBezTo>
                    <a:pt x="41" y="85"/>
                    <a:pt x="41" y="79"/>
                    <a:pt x="41" y="86"/>
                  </a:cubicBezTo>
                  <a:cubicBezTo>
                    <a:pt x="38" y="92"/>
                    <a:pt x="38" y="92"/>
                    <a:pt x="38" y="92"/>
                  </a:cubicBezTo>
                  <a:close/>
                  <a:moveTo>
                    <a:pt x="43" y="76"/>
                  </a:moveTo>
                  <a:cubicBezTo>
                    <a:pt x="43" y="76"/>
                    <a:pt x="38" y="78"/>
                    <a:pt x="44" y="69"/>
                  </a:cubicBezTo>
                  <a:cubicBezTo>
                    <a:pt x="44" y="74"/>
                    <a:pt x="43" y="74"/>
                    <a:pt x="43" y="76"/>
                  </a:cubicBezTo>
                  <a:close/>
                  <a:moveTo>
                    <a:pt x="67" y="16"/>
                  </a:moveTo>
                  <a:cubicBezTo>
                    <a:pt x="67" y="5"/>
                    <a:pt x="66" y="9"/>
                    <a:pt x="65" y="0"/>
                  </a:cubicBezTo>
                  <a:cubicBezTo>
                    <a:pt x="62" y="1"/>
                    <a:pt x="62" y="2"/>
                    <a:pt x="61" y="5"/>
                  </a:cubicBezTo>
                  <a:cubicBezTo>
                    <a:pt x="58" y="12"/>
                    <a:pt x="56" y="20"/>
                    <a:pt x="55" y="27"/>
                  </a:cubicBezTo>
                  <a:cubicBezTo>
                    <a:pt x="54" y="29"/>
                    <a:pt x="55" y="27"/>
                    <a:pt x="53" y="30"/>
                  </a:cubicBezTo>
                  <a:cubicBezTo>
                    <a:pt x="50" y="38"/>
                    <a:pt x="50" y="49"/>
                    <a:pt x="47" y="57"/>
                  </a:cubicBezTo>
                  <a:cubicBezTo>
                    <a:pt x="46" y="58"/>
                    <a:pt x="44" y="63"/>
                    <a:pt x="44" y="60"/>
                  </a:cubicBezTo>
                  <a:cubicBezTo>
                    <a:pt x="44" y="60"/>
                    <a:pt x="43" y="60"/>
                    <a:pt x="43" y="60"/>
                  </a:cubicBezTo>
                  <a:cubicBezTo>
                    <a:pt x="44" y="58"/>
                    <a:pt x="44" y="59"/>
                    <a:pt x="45" y="57"/>
                  </a:cubicBezTo>
                  <a:cubicBezTo>
                    <a:pt x="45" y="51"/>
                    <a:pt x="47" y="45"/>
                    <a:pt x="48" y="40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2"/>
                    <a:pt x="48" y="31"/>
                    <a:pt x="49" y="2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0"/>
                    <a:pt x="46" y="19"/>
                    <a:pt x="45" y="21"/>
                  </a:cubicBezTo>
                  <a:cubicBezTo>
                    <a:pt x="44" y="22"/>
                    <a:pt x="45" y="22"/>
                    <a:pt x="45" y="24"/>
                  </a:cubicBezTo>
                  <a:cubicBezTo>
                    <a:pt x="40" y="23"/>
                    <a:pt x="43" y="23"/>
                    <a:pt x="39" y="25"/>
                  </a:cubicBezTo>
                  <a:cubicBezTo>
                    <a:pt x="38" y="31"/>
                    <a:pt x="35" y="42"/>
                    <a:pt x="33" y="47"/>
                  </a:cubicBezTo>
                  <a:cubicBezTo>
                    <a:pt x="31" y="49"/>
                    <a:pt x="33" y="48"/>
                    <a:pt x="29" y="5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4" y="77"/>
                    <a:pt x="23" y="76"/>
                    <a:pt x="23" y="84"/>
                  </a:cubicBezTo>
                  <a:cubicBezTo>
                    <a:pt x="21" y="87"/>
                    <a:pt x="22" y="83"/>
                    <a:pt x="21" y="90"/>
                  </a:cubicBezTo>
                  <a:cubicBezTo>
                    <a:pt x="20" y="92"/>
                    <a:pt x="20" y="97"/>
                    <a:pt x="20" y="99"/>
                  </a:cubicBezTo>
                  <a:cubicBezTo>
                    <a:pt x="20" y="103"/>
                    <a:pt x="18" y="104"/>
                    <a:pt x="17" y="108"/>
                  </a:cubicBezTo>
                  <a:cubicBezTo>
                    <a:pt x="17" y="108"/>
                    <a:pt x="16" y="109"/>
                    <a:pt x="16" y="10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0"/>
                    <a:pt x="14" y="110"/>
                    <a:pt x="12" y="108"/>
                  </a:cubicBezTo>
                  <a:cubicBezTo>
                    <a:pt x="13" y="114"/>
                    <a:pt x="14" y="112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1"/>
                    <a:pt x="12" y="120"/>
                    <a:pt x="12" y="123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7"/>
                    <a:pt x="9" y="137"/>
                    <a:pt x="9" y="138"/>
                  </a:cubicBezTo>
                  <a:cubicBezTo>
                    <a:pt x="8" y="141"/>
                    <a:pt x="8" y="143"/>
                    <a:pt x="9" y="144"/>
                  </a:cubicBezTo>
                  <a:cubicBezTo>
                    <a:pt x="8" y="146"/>
                    <a:pt x="8" y="148"/>
                    <a:pt x="6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2" y="155"/>
                    <a:pt x="10" y="156"/>
                    <a:pt x="2" y="156"/>
                  </a:cubicBezTo>
                  <a:cubicBezTo>
                    <a:pt x="3" y="159"/>
                    <a:pt x="2" y="163"/>
                    <a:pt x="1" y="167"/>
                  </a:cubicBezTo>
                  <a:cubicBezTo>
                    <a:pt x="3" y="166"/>
                    <a:pt x="2" y="168"/>
                    <a:pt x="3" y="165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0"/>
                    <a:pt x="2" y="170"/>
                    <a:pt x="2" y="170"/>
                  </a:cubicBezTo>
                  <a:cubicBezTo>
                    <a:pt x="2" y="174"/>
                    <a:pt x="2" y="172"/>
                    <a:pt x="1" y="173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82"/>
                    <a:pt x="3" y="184"/>
                    <a:pt x="3" y="188"/>
                  </a:cubicBezTo>
                  <a:cubicBezTo>
                    <a:pt x="7" y="190"/>
                    <a:pt x="6" y="188"/>
                    <a:pt x="6" y="194"/>
                  </a:cubicBezTo>
                  <a:cubicBezTo>
                    <a:pt x="4" y="195"/>
                    <a:pt x="5" y="194"/>
                    <a:pt x="3" y="195"/>
                  </a:cubicBezTo>
                  <a:cubicBezTo>
                    <a:pt x="2" y="196"/>
                    <a:pt x="3" y="195"/>
                    <a:pt x="2" y="197"/>
                  </a:cubicBezTo>
                  <a:cubicBezTo>
                    <a:pt x="3" y="200"/>
                    <a:pt x="0" y="199"/>
                    <a:pt x="6" y="199"/>
                  </a:cubicBezTo>
                  <a:cubicBezTo>
                    <a:pt x="2" y="202"/>
                    <a:pt x="4" y="199"/>
                    <a:pt x="4" y="203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1" y="208"/>
                    <a:pt x="2" y="208"/>
                    <a:pt x="3" y="209"/>
                  </a:cubicBezTo>
                  <a:cubicBezTo>
                    <a:pt x="4" y="211"/>
                    <a:pt x="4" y="209"/>
                    <a:pt x="4" y="212"/>
                  </a:cubicBezTo>
                  <a:cubicBezTo>
                    <a:pt x="7" y="211"/>
                    <a:pt x="5" y="211"/>
                    <a:pt x="7" y="212"/>
                  </a:cubicBezTo>
                  <a:cubicBezTo>
                    <a:pt x="6" y="215"/>
                    <a:pt x="5" y="216"/>
                    <a:pt x="5" y="220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7" y="222"/>
                    <a:pt x="7" y="222"/>
                    <a:pt x="8" y="222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9" y="232"/>
                    <a:pt x="8" y="232"/>
                    <a:pt x="8" y="233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43"/>
                    <a:pt x="3" y="236"/>
                    <a:pt x="4" y="246"/>
                  </a:cubicBezTo>
                  <a:cubicBezTo>
                    <a:pt x="4" y="251"/>
                    <a:pt x="2" y="254"/>
                    <a:pt x="6" y="256"/>
                  </a:cubicBezTo>
                  <a:cubicBezTo>
                    <a:pt x="6" y="257"/>
                    <a:pt x="6" y="257"/>
                    <a:pt x="5" y="257"/>
                  </a:cubicBezTo>
                  <a:cubicBezTo>
                    <a:pt x="3" y="261"/>
                    <a:pt x="5" y="261"/>
                    <a:pt x="5" y="261"/>
                  </a:cubicBezTo>
                  <a:cubicBezTo>
                    <a:pt x="5" y="261"/>
                    <a:pt x="6" y="261"/>
                    <a:pt x="6" y="26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3"/>
                    <a:pt x="5" y="273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8" y="276"/>
                    <a:pt x="8" y="276"/>
                    <a:pt x="8" y="276"/>
                  </a:cubicBezTo>
                  <a:cubicBezTo>
                    <a:pt x="7" y="283"/>
                    <a:pt x="8" y="284"/>
                    <a:pt x="7" y="286"/>
                  </a:cubicBezTo>
                  <a:cubicBezTo>
                    <a:pt x="6" y="289"/>
                    <a:pt x="8" y="291"/>
                    <a:pt x="5" y="292"/>
                  </a:cubicBezTo>
                  <a:cubicBezTo>
                    <a:pt x="8" y="296"/>
                    <a:pt x="8" y="296"/>
                    <a:pt x="8" y="296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8" y="301"/>
                    <a:pt x="6" y="300"/>
                    <a:pt x="9" y="301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8" y="307"/>
                    <a:pt x="8" y="302"/>
                    <a:pt x="8" y="308"/>
                  </a:cubicBezTo>
                  <a:cubicBezTo>
                    <a:pt x="8" y="312"/>
                    <a:pt x="7" y="312"/>
                    <a:pt x="7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8" y="321"/>
                    <a:pt x="8" y="328"/>
                    <a:pt x="6" y="332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0" y="340"/>
                    <a:pt x="10" y="341"/>
                    <a:pt x="10" y="341"/>
                  </a:cubicBezTo>
                  <a:cubicBezTo>
                    <a:pt x="8" y="346"/>
                    <a:pt x="7" y="356"/>
                    <a:pt x="10" y="360"/>
                  </a:cubicBezTo>
                  <a:cubicBezTo>
                    <a:pt x="10" y="362"/>
                    <a:pt x="10" y="365"/>
                    <a:pt x="10" y="367"/>
                  </a:cubicBezTo>
                  <a:cubicBezTo>
                    <a:pt x="10" y="369"/>
                    <a:pt x="9" y="367"/>
                    <a:pt x="9" y="371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0" y="375"/>
                    <a:pt x="8" y="377"/>
                    <a:pt x="10" y="380"/>
                  </a:cubicBezTo>
                  <a:cubicBezTo>
                    <a:pt x="11" y="382"/>
                    <a:pt x="10" y="381"/>
                    <a:pt x="11" y="382"/>
                  </a:cubicBezTo>
                  <a:cubicBezTo>
                    <a:pt x="11" y="382"/>
                    <a:pt x="12" y="382"/>
                    <a:pt x="12" y="382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5"/>
                    <a:pt x="12" y="385"/>
                    <a:pt x="12" y="387"/>
                  </a:cubicBezTo>
                  <a:cubicBezTo>
                    <a:pt x="12" y="391"/>
                    <a:pt x="11" y="388"/>
                    <a:pt x="12" y="392"/>
                  </a:cubicBezTo>
                  <a:cubicBezTo>
                    <a:pt x="13" y="391"/>
                    <a:pt x="12" y="392"/>
                    <a:pt x="14" y="390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6" y="388"/>
                    <a:pt x="16" y="388"/>
                    <a:pt x="16" y="388"/>
                  </a:cubicBezTo>
                  <a:cubicBezTo>
                    <a:pt x="14" y="384"/>
                    <a:pt x="15" y="384"/>
                    <a:pt x="15" y="378"/>
                  </a:cubicBezTo>
                  <a:cubicBezTo>
                    <a:pt x="15" y="366"/>
                    <a:pt x="16" y="369"/>
                    <a:pt x="17" y="358"/>
                  </a:cubicBezTo>
                  <a:cubicBezTo>
                    <a:pt x="17" y="356"/>
                    <a:pt x="17" y="356"/>
                    <a:pt x="18" y="354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0"/>
                    <a:pt x="16" y="349"/>
                    <a:pt x="16" y="348"/>
                  </a:cubicBezTo>
                  <a:cubicBezTo>
                    <a:pt x="16" y="345"/>
                    <a:pt x="16" y="343"/>
                    <a:pt x="17" y="341"/>
                  </a:cubicBezTo>
                  <a:cubicBezTo>
                    <a:pt x="18" y="334"/>
                    <a:pt x="16" y="335"/>
                    <a:pt x="17" y="328"/>
                  </a:cubicBezTo>
                  <a:cubicBezTo>
                    <a:pt x="17" y="324"/>
                    <a:pt x="18" y="324"/>
                    <a:pt x="18" y="321"/>
                  </a:cubicBezTo>
                  <a:cubicBezTo>
                    <a:pt x="18" y="313"/>
                    <a:pt x="19" y="314"/>
                    <a:pt x="19" y="309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19" y="286"/>
                    <a:pt x="20" y="283"/>
                    <a:pt x="20" y="278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5" y="185"/>
                    <a:pt x="27" y="145"/>
                    <a:pt x="31" y="142"/>
                  </a:cubicBezTo>
                  <a:cubicBezTo>
                    <a:pt x="30" y="157"/>
                    <a:pt x="27" y="184"/>
                    <a:pt x="28" y="198"/>
                  </a:cubicBezTo>
                  <a:cubicBezTo>
                    <a:pt x="28" y="209"/>
                    <a:pt x="27" y="217"/>
                    <a:pt x="27" y="227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5" y="253"/>
                    <a:pt x="25" y="298"/>
                    <a:pt x="25" y="313"/>
                  </a:cubicBezTo>
                  <a:cubicBezTo>
                    <a:pt x="25" y="318"/>
                    <a:pt x="25" y="323"/>
                    <a:pt x="25" y="328"/>
                  </a:cubicBezTo>
                  <a:cubicBezTo>
                    <a:pt x="25" y="331"/>
                    <a:pt x="24" y="333"/>
                    <a:pt x="24" y="334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26" y="365"/>
                    <a:pt x="25" y="366"/>
                    <a:pt x="26" y="365"/>
                  </a:cubicBezTo>
                  <a:cubicBezTo>
                    <a:pt x="27" y="365"/>
                    <a:pt x="27" y="364"/>
                    <a:pt x="27" y="364"/>
                  </a:cubicBezTo>
                  <a:cubicBezTo>
                    <a:pt x="31" y="361"/>
                    <a:pt x="31" y="361"/>
                    <a:pt x="31" y="361"/>
                  </a:cubicBezTo>
                  <a:cubicBezTo>
                    <a:pt x="31" y="373"/>
                    <a:pt x="31" y="373"/>
                    <a:pt x="31" y="373"/>
                  </a:cubicBezTo>
                  <a:cubicBezTo>
                    <a:pt x="29" y="373"/>
                    <a:pt x="31" y="374"/>
                    <a:pt x="31" y="374"/>
                  </a:cubicBezTo>
                  <a:cubicBezTo>
                    <a:pt x="31" y="373"/>
                    <a:pt x="31" y="374"/>
                    <a:pt x="31" y="374"/>
                  </a:cubicBezTo>
                  <a:cubicBezTo>
                    <a:pt x="30" y="379"/>
                    <a:pt x="26" y="407"/>
                    <a:pt x="27" y="410"/>
                  </a:cubicBezTo>
                  <a:cubicBezTo>
                    <a:pt x="28" y="414"/>
                    <a:pt x="27" y="416"/>
                    <a:pt x="27" y="422"/>
                  </a:cubicBezTo>
                  <a:cubicBezTo>
                    <a:pt x="29" y="422"/>
                    <a:pt x="31" y="421"/>
                    <a:pt x="31" y="421"/>
                  </a:cubicBezTo>
                  <a:cubicBezTo>
                    <a:pt x="33" y="422"/>
                    <a:pt x="33" y="422"/>
                    <a:pt x="33" y="422"/>
                  </a:cubicBezTo>
                  <a:cubicBezTo>
                    <a:pt x="34" y="411"/>
                    <a:pt x="35" y="415"/>
                    <a:pt x="37" y="408"/>
                  </a:cubicBezTo>
                  <a:cubicBezTo>
                    <a:pt x="38" y="403"/>
                    <a:pt x="37" y="404"/>
                    <a:pt x="40" y="400"/>
                  </a:cubicBezTo>
                  <a:cubicBezTo>
                    <a:pt x="42" y="398"/>
                    <a:pt x="42" y="399"/>
                    <a:pt x="43" y="394"/>
                  </a:cubicBezTo>
                  <a:cubicBezTo>
                    <a:pt x="39" y="392"/>
                    <a:pt x="39" y="392"/>
                    <a:pt x="39" y="392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6" y="387"/>
                    <a:pt x="41" y="386"/>
                    <a:pt x="45" y="388"/>
                  </a:cubicBezTo>
                  <a:cubicBezTo>
                    <a:pt x="48" y="382"/>
                    <a:pt x="44" y="375"/>
                    <a:pt x="51" y="374"/>
                  </a:cubicBezTo>
                  <a:cubicBezTo>
                    <a:pt x="54" y="361"/>
                    <a:pt x="54" y="361"/>
                    <a:pt x="54" y="361"/>
                  </a:cubicBezTo>
                  <a:cubicBezTo>
                    <a:pt x="54" y="359"/>
                    <a:pt x="56" y="352"/>
                    <a:pt x="56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58" y="344"/>
                    <a:pt x="58" y="347"/>
                    <a:pt x="60" y="344"/>
                  </a:cubicBezTo>
                  <a:cubicBezTo>
                    <a:pt x="61" y="341"/>
                    <a:pt x="61" y="342"/>
                    <a:pt x="61" y="339"/>
                  </a:cubicBezTo>
                  <a:cubicBezTo>
                    <a:pt x="62" y="333"/>
                    <a:pt x="65" y="334"/>
                    <a:pt x="63" y="329"/>
                  </a:cubicBezTo>
                  <a:cubicBezTo>
                    <a:pt x="67" y="328"/>
                    <a:pt x="67" y="328"/>
                    <a:pt x="67" y="328"/>
                  </a:cubicBezTo>
                  <a:cubicBezTo>
                    <a:pt x="65" y="323"/>
                    <a:pt x="67" y="322"/>
                    <a:pt x="68" y="319"/>
                  </a:cubicBezTo>
                  <a:cubicBezTo>
                    <a:pt x="66" y="316"/>
                    <a:pt x="66" y="316"/>
                    <a:pt x="66" y="316"/>
                  </a:cubicBezTo>
                  <a:cubicBezTo>
                    <a:pt x="70" y="301"/>
                    <a:pt x="70" y="301"/>
                    <a:pt x="70" y="301"/>
                  </a:cubicBezTo>
                  <a:cubicBezTo>
                    <a:pt x="72" y="298"/>
                    <a:pt x="72" y="295"/>
                    <a:pt x="74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2" y="290"/>
                    <a:pt x="72" y="290"/>
                    <a:pt x="72" y="290"/>
                  </a:cubicBezTo>
                  <a:cubicBezTo>
                    <a:pt x="73" y="283"/>
                    <a:pt x="72" y="288"/>
                    <a:pt x="71" y="281"/>
                  </a:cubicBezTo>
                  <a:cubicBezTo>
                    <a:pt x="75" y="281"/>
                    <a:pt x="70" y="281"/>
                    <a:pt x="73" y="281"/>
                  </a:cubicBezTo>
                  <a:cubicBezTo>
                    <a:pt x="77" y="282"/>
                    <a:pt x="73" y="282"/>
                    <a:pt x="75" y="281"/>
                  </a:cubicBezTo>
                  <a:cubicBezTo>
                    <a:pt x="74" y="278"/>
                    <a:pt x="73" y="279"/>
                    <a:pt x="72" y="277"/>
                  </a:cubicBezTo>
                  <a:cubicBezTo>
                    <a:pt x="77" y="272"/>
                    <a:pt x="74" y="270"/>
                    <a:pt x="76" y="265"/>
                  </a:cubicBezTo>
                  <a:cubicBezTo>
                    <a:pt x="76" y="265"/>
                    <a:pt x="76" y="265"/>
                    <a:pt x="76" y="264"/>
                  </a:cubicBezTo>
                  <a:cubicBezTo>
                    <a:pt x="76" y="264"/>
                    <a:pt x="77" y="264"/>
                    <a:pt x="77" y="264"/>
                  </a:cubicBezTo>
                  <a:cubicBezTo>
                    <a:pt x="79" y="262"/>
                    <a:pt x="79" y="262"/>
                    <a:pt x="79" y="262"/>
                  </a:cubicBezTo>
                  <a:cubicBezTo>
                    <a:pt x="79" y="261"/>
                    <a:pt x="79" y="261"/>
                    <a:pt x="79" y="261"/>
                  </a:cubicBezTo>
                  <a:cubicBezTo>
                    <a:pt x="78" y="260"/>
                    <a:pt x="79" y="261"/>
                    <a:pt x="78" y="259"/>
                  </a:cubicBezTo>
                  <a:cubicBezTo>
                    <a:pt x="78" y="259"/>
                    <a:pt x="78" y="259"/>
                    <a:pt x="77" y="258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4" y="229"/>
                    <a:pt x="84" y="229"/>
                    <a:pt x="84" y="224"/>
                  </a:cubicBezTo>
                  <a:cubicBezTo>
                    <a:pt x="94" y="223"/>
                    <a:pt x="89" y="211"/>
                    <a:pt x="91" y="203"/>
                  </a:cubicBezTo>
                  <a:cubicBezTo>
                    <a:pt x="95" y="191"/>
                    <a:pt x="94" y="165"/>
                    <a:pt x="96" y="151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08"/>
                    <a:pt x="101" y="63"/>
                    <a:pt x="99" y="55"/>
                  </a:cubicBezTo>
                  <a:cubicBezTo>
                    <a:pt x="98" y="49"/>
                    <a:pt x="99" y="40"/>
                    <a:pt x="97" y="34"/>
                  </a:cubicBezTo>
                  <a:cubicBezTo>
                    <a:pt x="97" y="29"/>
                    <a:pt x="97" y="23"/>
                    <a:pt x="93" y="22"/>
                  </a:cubicBezTo>
                  <a:cubicBezTo>
                    <a:pt x="91" y="28"/>
                    <a:pt x="92" y="40"/>
                    <a:pt x="91" y="4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102"/>
                    <a:pt x="83" y="107"/>
                    <a:pt x="83" y="111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78" y="119"/>
                    <a:pt x="84" y="123"/>
                    <a:pt x="78" y="124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5" y="109"/>
                    <a:pt x="78" y="106"/>
                    <a:pt x="76" y="111"/>
                  </a:cubicBezTo>
                  <a:cubicBezTo>
                    <a:pt x="74" y="114"/>
                    <a:pt x="75" y="112"/>
                    <a:pt x="75" y="116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4" y="131"/>
                    <a:pt x="73" y="134"/>
                  </a:cubicBezTo>
                  <a:cubicBezTo>
                    <a:pt x="70" y="144"/>
                    <a:pt x="70" y="179"/>
                    <a:pt x="69" y="193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6" y="226"/>
                    <a:pt x="66" y="264"/>
                    <a:pt x="64" y="269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2" y="275"/>
                    <a:pt x="62" y="274"/>
                    <a:pt x="61" y="274"/>
                  </a:cubicBezTo>
                  <a:cubicBezTo>
                    <a:pt x="60" y="271"/>
                    <a:pt x="60" y="274"/>
                    <a:pt x="60" y="270"/>
                  </a:cubicBezTo>
                  <a:cubicBezTo>
                    <a:pt x="60" y="268"/>
                    <a:pt x="61" y="266"/>
                    <a:pt x="61" y="263"/>
                  </a:cubicBezTo>
                  <a:cubicBezTo>
                    <a:pt x="61" y="257"/>
                    <a:pt x="61" y="250"/>
                    <a:pt x="61" y="246"/>
                  </a:cubicBezTo>
                  <a:cubicBezTo>
                    <a:pt x="62" y="237"/>
                    <a:pt x="63" y="223"/>
                    <a:pt x="63" y="214"/>
                  </a:cubicBezTo>
                  <a:cubicBezTo>
                    <a:pt x="62" y="212"/>
                    <a:pt x="65" y="214"/>
                    <a:pt x="62" y="212"/>
                  </a:cubicBezTo>
                  <a:cubicBezTo>
                    <a:pt x="64" y="210"/>
                    <a:pt x="64" y="199"/>
                    <a:pt x="65" y="195"/>
                  </a:cubicBezTo>
                  <a:cubicBezTo>
                    <a:pt x="67" y="176"/>
                    <a:pt x="66" y="158"/>
                    <a:pt x="68" y="139"/>
                  </a:cubicBezTo>
                  <a:cubicBezTo>
                    <a:pt x="68" y="132"/>
                    <a:pt x="69" y="121"/>
                    <a:pt x="70" y="115"/>
                  </a:cubicBezTo>
                  <a:cubicBezTo>
                    <a:pt x="70" y="114"/>
                    <a:pt x="70" y="115"/>
                    <a:pt x="70" y="113"/>
                  </a:cubicBezTo>
                  <a:cubicBezTo>
                    <a:pt x="70" y="113"/>
                    <a:pt x="70" y="112"/>
                    <a:pt x="70" y="111"/>
                  </a:cubicBezTo>
                  <a:cubicBezTo>
                    <a:pt x="70" y="108"/>
                    <a:pt x="70" y="105"/>
                    <a:pt x="71" y="102"/>
                  </a:cubicBezTo>
                  <a:cubicBezTo>
                    <a:pt x="71" y="96"/>
                    <a:pt x="72" y="89"/>
                    <a:pt x="72" y="85"/>
                  </a:cubicBezTo>
                  <a:cubicBezTo>
                    <a:pt x="73" y="81"/>
                    <a:pt x="72" y="80"/>
                    <a:pt x="72" y="77"/>
                  </a:cubicBezTo>
                  <a:cubicBezTo>
                    <a:pt x="72" y="75"/>
                    <a:pt x="71" y="73"/>
                    <a:pt x="71" y="69"/>
                  </a:cubicBezTo>
                  <a:cubicBezTo>
                    <a:pt x="68" y="69"/>
                    <a:pt x="70" y="70"/>
                    <a:pt x="68" y="68"/>
                  </a:cubicBezTo>
                  <a:cubicBezTo>
                    <a:pt x="70" y="66"/>
                    <a:pt x="69" y="66"/>
                    <a:pt x="70" y="61"/>
                  </a:cubicBezTo>
                  <a:cubicBezTo>
                    <a:pt x="72" y="62"/>
                    <a:pt x="71" y="62"/>
                    <a:pt x="72" y="61"/>
                  </a:cubicBezTo>
                  <a:cubicBezTo>
                    <a:pt x="72" y="54"/>
                    <a:pt x="70" y="55"/>
                    <a:pt x="72" y="48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69" y="38"/>
                    <a:pt x="71" y="40"/>
                    <a:pt x="71" y="34"/>
                  </a:cubicBezTo>
                  <a:cubicBezTo>
                    <a:pt x="70" y="36"/>
                    <a:pt x="70" y="36"/>
                    <a:pt x="68" y="36"/>
                  </a:cubicBezTo>
                  <a:cubicBezTo>
                    <a:pt x="69" y="34"/>
                    <a:pt x="69" y="35"/>
                    <a:pt x="69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7"/>
                    <a:pt x="69" y="17"/>
                  </a:cubicBezTo>
                  <a:cubicBezTo>
                    <a:pt x="67" y="15"/>
                    <a:pt x="67" y="15"/>
                    <a:pt x="67" y="15"/>
                  </a:cubicBezTo>
                  <a:lnTo>
                    <a:pt x="6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5" name="Freeform 30"/>
            <p:cNvSpPr>
              <a:spLocks noEditPoints="1"/>
            </p:cNvSpPr>
            <p:nvPr/>
          </p:nvSpPr>
          <p:spPr bwMode="auto">
            <a:xfrm>
              <a:off x="2060" y="2276"/>
              <a:ext cx="151" cy="474"/>
            </a:xfrm>
            <a:custGeom>
              <a:avLst/>
              <a:gdLst>
                <a:gd name="T0" fmla="*/ 70 w 118"/>
                <a:gd name="T1" fmla="*/ 327 h 369"/>
                <a:gd name="T2" fmla="*/ 90 w 118"/>
                <a:gd name="T3" fmla="*/ 305 h 369"/>
                <a:gd name="T4" fmla="*/ 84 w 118"/>
                <a:gd name="T5" fmla="*/ 290 h 369"/>
                <a:gd name="T6" fmla="*/ 94 w 118"/>
                <a:gd name="T7" fmla="*/ 262 h 369"/>
                <a:gd name="T8" fmla="*/ 77 w 118"/>
                <a:gd name="T9" fmla="*/ 278 h 369"/>
                <a:gd name="T10" fmla="*/ 74 w 118"/>
                <a:gd name="T11" fmla="*/ 238 h 369"/>
                <a:gd name="T12" fmla="*/ 70 w 118"/>
                <a:gd name="T13" fmla="*/ 229 h 369"/>
                <a:gd name="T14" fmla="*/ 98 w 118"/>
                <a:gd name="T15" fmla="*/ 227 h 369"/>
                <a:gd name="T16" fmla="*/ 69 w 118"/>
                <a:gd name="T17" fmla="*/ 227 h 369"/>
                <a:gd name="T18" fmla="*/ 98 w 118"/>
                <a:gd name="T19" fmla="*/ 217 h 369"/>
                <a:gd name="T20" fmla="*/ 19 w 118"/>
                <a:gd name="T21" fmla="*/ 209 h 369"/>
                <a:gd name="T22" fmla="*/ 66 w 118"/>
                <a:gd name="T23" fmla="*/ 204 h 369"/>
                <a:gd name="T24" fmla="*/ 11 w 118"/>
                <a:gd name="T25" fmla="*/ 182 h 369"/>
                <a:gd name="T26" fmla="*/ 103 w 118"/>
                <a:gd name="T27" fmla="*/ 164 h 369"/>
                <a:gd name="T28" fmla="*/ 25 w 118"/>
                <a:gd name="T29" fmla="*/ 155 h 369"/>
                <a:gd name="T30" fmla="*/ 17 w 118"/>
                <a:gd name="T31" fmla="*/ 124 h 369"/>
                <a:gd name="T32" fmla="*/ 14 w 118"/>
                <a:gd name="T33" fmla="*/ 117 h 369"/>
                <a:gd name="T34" fmla="*/ 28 w 118"/>
                <a:gd name="T35" fmla="*/ 107 h 369"/>
                <a:gd name="T36" fmla="*/ 29 w 118"/>
                <a:gd name="T37" fmla="*/ 103 h 369"/>
                <a:gd name="T38" fmla="*/ 46 w 118"/>
                <a:gd name="T39" fmla="*/ 6 h 369"/>
                <a:gd name="T40" fmla="*/ 47 w 118"/>
                <a:gd name="T41" fmla="*/ 29 h 369"/>
                <a:gd name="T42" fmla="*/ 51 w 118"/>
                <a:gd name="T43" fmla="*/ 59 h 369"/>
                <a:gd name="T44" fmla="*/ 44 w 118"/>
                <a:gd name="T45" fmla="*/ 25 h 369"/>
                <a:gd name="T46" fmla="*/ 33 w 118"/>
                <a:gd name="T47" fmla="*/ 16 h 369"/>
                <a:gd name="T48" fmla="*/ 25 w 118"/>
                <a:gd name="T49" fmla="*/ 40 h 369"/>
                <a:gd name="T50" fmla="*/ 40 w 118"/>
                <a:gd name="T51" fmla="*/ 95 h 369"/>
                <a:gd name="T52" fmla="*/ 53 w 118"/>
                <a:gd name="T53" fmla="*/ 147 h 369"/>
                <a:gd name="T54" fmla="*/ 66 w 118"/>
                <a:gd name="T55" fmla="*/ 190 h 369"/>
                <a:gd name="T56" fmla="*/ 54 w 118"/>
                <a:gd name="T57" fmla="*/ 159 h 369"/>
                <a:gd name="T58" fmla="*/ 24 w 118"/>
                <a:gd name="T59" fmla="*/ 62 h 369"/>
                <a:gd name="T60" fmla="*/ 16 w 118"/>
                <a:gd name="T61" fmla="*/ 74 h 369"/>
                <a:gd name="T62" fmla="*/ 7 w 118"/>
                <a:gd name="T63" fmla="*/ 57 h 369"/>
                <a:gd name="T64" fmla="*/ 11 w 118"/>
                <a:gd name="T65" fmla="*/ 94 h 369"/>
                <a:gd name="T66" fmla="*/ 7 w 118"/>
                <a:gd name="T67" fmla="*/ 90 h 369"/>
                <a:gd name="T68" fmla="*/ 6 w 118"/>
                <a:gd name="T69" fmla="*/ 142 h 369"/>
                <a:gd name="T70" fmla="*/ 5 w 118"/>
                <a:gd name="T71" fmla="*/ 175 h 369"/>
                <a:gd name="T72" fmla="*/ 12 w 118"/>
                <a:gd name="T73" fmla="*/ 215 h 369"/>
                <a:gd name="T74" fmla="*/ 24 w 118"/>
                <a:gd name="T75" fmla="*/ 248 h 369"/>
                <a:gd name="T76" fmla="*/ 27 w 118"/>
                <a:gd name="T77" fmla="*/ 242 h 369"/>
                <a:gd name="T78" fmla="*/ 26 w 118"/>
                <a:gd name="T79" fmla="*/ 228 h 369"/>
                <a:gd name="T80" fmla="*/ 45 w 118"/>
                <a:gd name="T81" fmla="*/ 277 h 369"/>
                <a:gd name="T82" fmla="*/ 61 w 118"/>
                <a:gd name="T83" fmla="*/ 322 h 369"/>
                <a:gd name="T84" fmla="*/ 72 w 118"/>
                <a:gd name="T85" fmla="*/ 354 h 369"/>
                <a:gd name="T86" fmla="*/ 85 w 118"/>
                <a:gd name="T87" fmla="*/ 367 h 369"/>
                <a:gd name="T88" fmla="*/ 92 w 118"/>
                <a:gd name="T89" fmla="*/ 366 h 369"/>
                <a:gd name="T90" fmla="*/ 97 w 118"/>
                <a:gd name="T91" fmla="*/ 353 h 369"/>
                <a:gd name="T92" fmla="*/ 95 w 118"/>
                <a:gd name="T93" fmla="*/ 294 h 369"/>
                <a:gd name="T94" fmla="*/ 105 w 118"/>
                <a:gd name="T95" fmla="*/ 297 h 369"/>
                <a:gd name="T96" fmla="*/ 109 w 118"/>
                <a:gd name="T97" fmla="*/ 289 h 369"/>
                <a:gd name="T98" fmla="*/ 97 w 118"/>
                <a:gd name="T99" fmla="*/ 233 h 369"/>
                <a:gd name="T100" fmla="*/ 101 w 118"/>
                <a:gd name="T101" fmla="*/ 240 h 369"/>
                <a:gd name="T102" fmla="*/ 106 w 118"/>
                <a:gd name="T103" fmla="*/ 252 h 369"/>
                <a:gd name="T104" fmla="*/ 110 w 118"/>
                <a:gd name="T105" fmla="*/ 239 h 369"/>
                <a:gd name="T106" fmla="*/ 115 w 118"/>
                <a:gd name="T107" fmla="*/ 238 h 369"/>
                <a:gd name="T108" fmla="*/ 116 w 118"/>
                <a:gd name="T109" fmla="*/ 232 h 369"/>
                <a:gd name="T110" fmla="*/ 111 w 118"/>
                <a:gd name="T111" fmla="*/ 210 h 369"/>
                <a:gd name="T112" fmla="*/ 112 w 118"/>
                <a:gd name="T113" fmla="*/ 181 h 369"/>
                <a:gd name="T114" fmla="*/ 104 w 118"/>
                <a:gd name="T115" fmla="*/ 148 h 369"/>
                <a:gd name="T116" fmla="*/ 94 w 118"/>
                <a:gd name="T117" fmla="*/ 117 h 369"/>
                <a:gd name="T118" fmla="*/ 78 w 118"/>
                <a:gd name="T119" fmla="*/ 79 h 369"/>
                <a:gd name="T120" fmla="*/ 72 w 118"/>
                <a:gd name="T121" fmla="*/ 56 h 369"/>
                <a:gd name="T122" fmla="*/ 54 w 118"/>
                <a:gd name="T123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369">
                  <a:moveTo>
                    <a:pt x="78" y="353"/>
                  </a:moveTo>
                  <a:cubicBezTo>
                    <a:pt x="82" y="353"/>
                    <a:pt x="80" y="353"/>
                    <a:pt x="81" y="355"/>
                  </a:cubicBezTo>
                  <a:cubicBezTo>
                    <a:pt x="79" y="355"/>
                    <a:pt x="81" y="356"/>
                    <a:pt x="79" y="354"/>
                  </a:cubicBezTo>
                  <a:cubicBezTo>
                    <a:pt x="78" y="353"/>
                    <a:pt x="79" y="354"/>
                    <a:pt x="78" y="353"/>
                  </a:cubicBezTo>
                  <a:close/>
                  <a:moveTo>
                    <a:pt x="70" y="327"/>
                  </a:moveTo>
                  <a:cubicBezTo>
                    <a:pt x="71" y="328"/>
                    <a:pt x="71" y="325"/>
                    <a:pt x="71" y="329"/>
                  </a:cubicBezTo>
                  <a:cubicBezTo>
                    <a:pt x="71" y="336"/>
                    <a:pt x="72" y="330"/>
                    <a:pt x="70" y="333"/>
                  </a:cubicBezTo>
                  <a:cubicBezTo>
                    <a:pt x="68" y="328"/>
                    <a:pt x="70" y="327"/>
                    <a:pt x="70" y="327"/>
                  </a:cubicBezTo>
                  <a:close/>
                  <a:moveTo>
                    <a:pt x="89" y="297"/>
                  </a:moveTo>
                  <a:cubicBezTo>
                    <a:pt x="90" y="305"/>
                    <a:pt x="90" y="305"/>
                    <a:pt x="90" y="305"/>
                  </a:cubicBezTo>
                  <a:cubicBezTo>
                    <a:pt x="88" y="304"/>
                    <a:pt x="87" y="305"/>
                    <a:pt x="87" y="301"/>
                  </a:cubicBezTo>
                  <a:cubicBezTo>
                    <a:pt x="86" y="295"/>
                    <a:pt x="87" y="298"/>
                    <a:pt x="89" y="297"/>
                  </a:cubicBezTo>
                  <a:close/>
                  <a:moveTo>
                    <a:pt x="86" y="283"/>
                  </a:moveTo>
                  <a:cubicBezTo>
                    <a:pt x="85" y="289"/>
                    <a:pt x="88" y="290"/>
                    <a:pt x="87" y="295"/>
                  </a:cubicBezTo>
                  <a:cubicBezTo>
                    <a:pt x="84" y="293"/>
                    <a:pt x="88" y="296"/>
                    <a:pt x="84" y="290"/>
                  </a:cubicBezTo>
                  <a:cubicBezTo>
                    <a:pt x="82" y="287"/>
                    <a:pt x="86" y="294"/>
                    <a:pt x="83" y="288"/>
                  </a:cubicBezTo>
                  <a:cubicBezTo>
                    <a:pt x="84" y="284"/>
                    <a:pt x="84" y="285"/>
                    <a:pt x="86" y="283"/>
                  </a:cubicBezTo>
                  <a:close/>
                  <a:moveTo>
                    <a:pt x="98" y="259"/>
                  </a:moveTo>
                  <a:cubicBezTo>
                    <a:pt x="97" y="263"/>
                    <a:pt x="99" y="263"/>
                    <a:pt x="97" y="266"/>
                  </a:cubicBezTo>
                  <a:cubicBezTo>
                    <a:pt x="95" y="265"/>
                    <a:pt x="95" y="266"/>
                    <a:pt x="94" y="262"/>
                  </a:cubicBezTo>
                  <a:cubicBezTo>
                    <a:pt x="97" y="257"/>
                    <a:pt x="94" y="260"/>
                    <a:pt x="98" y="259"/>
                  </a:cubicBezTo>
                  <a:close/>
                  <a:moveTo>
                    <a:pt x="83" y="280"/>
                  </a:moveTo>
                  <a:cubicBezTo>
                    <a:pt x="79" y="278"/>
                    <a:pt x="83" y="277"/>
                    <a:pt x="78" y="275"/>
                  </a:cubicBezTo>
                  <a:cubicBezTo>
                    <a:pt x="79" y="279"/>
                    <a:pt x="79" y="277"/>
                    <a:pt x="80" y="281"/>
                  </a:cubicBezTo>
                  <a:cubicBezTo>
                    <a:pt x="79" y="280"/>
                    <a:pt x="78" y="281"/>
                    <a:pt x="77" y="278"/>
                  </a:cubicBezTo>
                  <a:cubicBezTo>
                    <a:pt x="75" y="276"/>
                    <a:pt x="75" y="274"/>
                    <a:pt x="75" y="27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0" y="234"/>
                    <a:pt x="70" y="235"/>
                    <a:pt x="71" y="232"/>
                  </a:cubicBezTo>
                  <a:cubicBezTo>
                    <a:pt x="74" y="235"/>
                    <a:pt x="72" y="232"/>
                    <a:pt x="73" y="235"/>
                  </a:cubicBezTo>
                  <a:cubicBezTo>
                    <a:pt x="73" y="235"/>
                    <a:pt x="74" y="238"/>
                    <a:pt x="74" y="238"/>
                  </a:cubicBezTo>
                  <a:cubicBezTo>
                    <a:pt x="74" y="242"/>
                    <a:pt x="74" y="242"/>
                    <a:pt x="75" y="24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3" y="273"/>
                    <a:pt x="83" y="274"/>
                    <a:pt x="83" y="274"/>
                  </a:cubicBezTo>
                  <a:cubicBezTo>
                    <a:pt x="84" y="277"/>
                    <a:pt x="85" y="276"/>
                    <a:pt x="83" y="280"/>
                  </a:cubicBezTo>
                  <a:close/>
                  <a:moveTo>
                    <a:pt x="70" y="229"/>
                  </a:moveTo>
                  <a:cubicBezTo>
                    <a:pt x="70" y="229"/>
                    <a:pt x="71" y="229"/>
                    <a:pt x="71" y="229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69" y="233"/>
                    <a:pt x="71" y="230"/>
                    <a:pt x="70" y="229"/>
                  </a:cubicBezTo>
                  <a:close/>
                  <a:moveTo>
                    <a:pt x="98" y="227"/>
                  </a:moveTo>
                  <a:cubicBezTo>
                    <a:pt x="101" y="225"/>
                    <a:pt x="101" y="225"/>
                    <a:pt x="101" y="225"/>
                  </a:cubicBezTo>
                  <a:cubicBezTo>
                    <a:pt x="100" y="228"/>
                    <a:pt x="101" y="226"/>
                    <a:pt x="98" y="227"/>
                  </a:cubicBezTo>
                  <a:close/>
                  <a:moveTo>
                    <a:pt x="67" y="215"/>
                  </a:moveTo>
                  <a:cubicBezTo>
                    <a:pt x="69" y="217"/>
                    <a:pt x="69" y="215"/>
                    <a:pt x="70" y="221"/>
                  </a:cubicBezTo>
                  <a:cubicBezTo>
                    <a:pt x="71" y="227"/>
                    <a:pt x="70" y="226"/>
                    <a:pt x="69" y="227"/>
                  </a:cubicBezTo>
                  <a:cubicBezTo>
                    <a:pt x="69" y="226"/>
                    <a:pt x="69" y="227"/>
                    <a:pt x="68" y="224"/>
                  </a:cubicBezTo>
                  <a:cubicBezTo>
                    <a:pt x="67" y="215"/>
                    <a:pt x="67" y="215"/>
                    <a:pt x="67" y="215"/>
                  </a:cubicBezTo>
                  <a:close/>
                  <a:moveTo>
                    <a:pt x="98" y="217"/>
                  </a:moveTo>
                  <a:cubicBezTo>
                    <a:pt x="100" y="218"/>
                    <a:pt x="99" y="217"/>
                    <a:pt x="100" y="220"/>
                  </a:cubicBezTo>
                  <a:cubicBezTo>
                    <a:pt x="97" y="220"/>
                    <a:pt x="98" y="221"/>
                    <a:pt x="98" y="217"/>
                  </a:cubicBezTo>
                  <a:close/>
                  <a:moveTo>
                    <a:pt x="73" y="215"/>
                  </a:moveTo>
                  <a:cubicBezTo>
                    <a:pt x="73" y="213"/>
                    <a:pt x="72" y="215"/>
                    <a:pt x="74" y="215"/>
                  </a:cubicBezTo>
                  <a:cubicBezTo>
                    <a:pt x="75" y="215"/>
                    <a:pt x="73" y="218"/>
                    <a:pt x="73" y="215"/>
                  </a:cubicBezTo>
                  <a:close/>
                  <a:moveTo>
                    <a:pt x="15" y="202"/>
                  </a:moveTo>
                  <a:cubicBezTo>
                    <a:pt x="19" y="204"/>
                    <a:pt x="17" y="203"/>
                    <a:pt x="19" y="209"/>
                  </a:cubicBezTo>
                  <a:cubicBezTo>
                    <a:pt x="16" y="208"/>
                    <a:pt x="16" y="207"/>
                    <a:pt x="15" y="202"/>
                  </a:cubicBezTo>
                  <a:close/>
                  <a:moveTo>
                    <a:pt x="66" y="204"/>
                  </a:moveTo>
                  <a:cubicBezTo>
                    <a:pt x="63" y="202"/>
                    <a:pt x="63" y="199"/>
                    <a:pt x="63" y="193"/>
                  </a:cubicBezTo>
                  <a:cubicBezTo>
                    <a:pt x="66" y="196"/>
                    <a:pt x="65" y="194"/>
                    <a:pt x="65" y="198"/>
                  </a:cubicBezTo>
                  <a:cubicBezTo>
                    <a:pt x="65" y="205"/>
                    <a:pt x="66" y="196"/>
                    <a:pt x="66" y="204"/>
                  </a:cubicBezTo>
                  <a:close/>
                  <a:moveTo>
                    <a:pt x="13" y="186"/>
                  </a:moveTo>
                  <a:cubicBezTo>
                    <a:pt x="16" y="189"/>
                    <a:pt x="15" y="189"/>
                    <a:pt x="16" y="199"/>
                  </a:cubicBezTo>
                  <a:cubicBezTo>
                    <a:pt x="12" y="197"/>
                    <a:pt x="12" y="190"/>
                    <a:pt x="13" y="186"/>
                  </a:cubicBezTo>
                  <a:close/>
                  <a:moveTo>
                    <a:pt x="12" y="184"/>
                  </a:moveTo>
                  <a:cubicBezTo>
                    <a:pt x="11" y="183"/>
                    <a:pt x="11" y="184"/>
                    <a:pt x="11" y="182"/>
                  </a:cubicBezTo>
                  <a:cubicBezTo>
                    <a:pt x="11" y="177"/>
                    <a:pt x="12" y="178"/>
                    <a:pt x="14" y="177"/>
                  </a:cubicBezTo>
                  <a:cubicBezTo>
                    <a:pt x="11" y="181"/>
                    <a:pt x="15" y="181"/>
                    <a:pt x="12" y="184"/>
                  </a:cubicBezTo>
                  <a:close/>
                  <a:moveTo>
                    <a:pt x="100" y="169"/>
                  </a:moveTo>
                  <a:cubicBezTo>
                    <a:pt x="97" y="162"/>
                    <a:pt x="97" y="162"/>
                    <a:pt x="97" y="162"/>
                  </a:cubicBezTo>
                  <a:cubicBezTo>
                    <a:pt x="99" y="164"/>
                    <a:pt x="100" y="164"/>
                    <a:pt x="103" y="164"/>
                  </a:cubicBezTo>
                  <a:cubicBezTo>
                    <a:pt x="104" y="168"/>
                    <a:pt x="104" y="168"/>
                    <a:pt x="104" y="168"/>
                  </a:cubicBezTo>
                  <a:lnTo>
                    <a:pt x="100" y="169"/>
                  </a:lnTo>
                  <a:close/>
                  <a:moveTo>
                    <a:pt x="21" y="139"/>
                  </a:moveTo>
                  <a:cubicBezTo>
                    <a:pt x="23" y="141"/>
                    <a:pt x="22" y="139"/>
                    <a:pt x="23" y="143"/>
                  </a:cubicBezTo>
                  <a:cubicBezTo>
                    <a:pt x="24" y="147"/>
                    <a:pt x="26" y="152"/>
                    <a:pt x="25" y="155"/>
                  </a:cubicBezTo>
                  <a:cubicBezTo>
                    <a:pt x="22" y="152"/>
                    <a:pt x="23" y="152"/>
                    <a:pt x="22" y="147"/>
                  </a:cubicBezTo>
                  <a:cubicBezTo>
                    <a:pt x="21" y="142"/>
                    <a:pt x="21" y="147"/>
                    <a:pt x="21" y="143"/>
                  </a:cubicBezTo>
                  <a:cubicBezTo>
                    <a:pt x="20" y="137"/>
                    <a:pt x="21" y="140"/>
                    <a:pt x="21" y="139"/>
                  </a:cubicBezTo>
                  <a:close/>
                  <a:moveTo>
                    <a:pt x="17" y="132"/>
                  </a:moveTo>
                  <a:cubicBezTo>
                    <a:pt x="17" y="129"/>
                    <a:pt x="16" y="126"/>
                    <a:pt x="17" y="124"/>
                  </a:cubicBezTo>
                  <a:cubicBezTo>
                    <a:pt x="20" y="127"/>
                    <a:pt x="18" y="124"/>
                    <a:pt x="18" y="128"/>
                  </a:cubicBezTo>
                  <a:cubicBezTo>
                    <a:pt x="18" y="128"/>
                    <a:pt x="18" y="130"/>
                    <a:pt x="19" y="132"/>
                  </a:cubicBezTo>
                  <a:lnTo>
                    <a:pt x="17" y="132"/>
                  </a:lnTo>
                  <a:close/>
                  <a:moveTo>
                    <a:pt x="16" y="122"/>
                  </a:moveTo>
                  <a:cubicBezTo>
                    <a:pt x="14" y="117"/>
                    <a:pt x="14" y="117"/>
                    <a:pt x="14" y="117"/>
                  </a:cubicBezTo>
                  <a:cubicBezTo>
                    <a:pt x="17" y="118"/>
                    <a:pt x="18" y="118"/>
                    <a:pt x="16" y="122"/>
                  </a:cubicBezTo>
                  <a:close/>
                  <a:moveTo>
                    <a:pt x="33" y="119"/>
                  </a:moveTo>
                  <a:cubicBezTo>
                    <a:pt x="35" y="122"/>
                    <a:pt x="34" y="119"/>
                    <a:pt x="35" y="124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1" y="123"/>
                    <a:pt x="28" y="109"/>
                    <a:pt x="28" y="107"/>
                  </a:cubicBezTo>
                  <a:cubicBezTo>
                    <a:pt x="28" y="104"/>
                    <a:pt x="28" y="107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3" y="120"/>
                    <a:pt x="32" y="117"/>
                    <a:pt x="33" y="119"/>
                  </a:cubicBezTo>
                  <a:close/>
                  <a:moveTo>
                    <a:pt x="29" y="103"/>
                  </a:moveTo>
                  <a:cubicBezTo>
                    <a:pt x="25" y="103"/>
                    <a:pt x="27" y="104"/>
                    <a:pt x="27" y="101"/>
                  </a:cubicBezTo>
                  <a:cubicBezTo>
                    <a:pt x="29" y="103"/>
                    <a:pt x="28" y="100"/>
                    <a:pt x="29" y="103"/>
                  </a:cubicBezTo>
                  <a:close/>
                  <a:moveTo>
                    <a:pt x="55" y="12"/>
                  </a:moveTo>
                  <a:cubicBezTo>
                    <a:pt x="52" y="5"/>
                    <a:pt x="50" y="0"/>
                    <a:pt x="46" y="1"/>
                  </a:cubicBezTo>
                  <a:cubicBezTo>
                    <a:pt x="46" y="3"/>
                    <a:pt x="46" y="4"/>
                    <a:pt x="46" y="6"/>
                  </a:cubicBezTo>
                  <a:cubicBezTo>
                    <a:pt x="44" y="7"/>
                    <a:pt x="45" y="7"/>
                    <a:pt x="43" y="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6" y="20"/>
                    <a:pt x="46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50" y="37"/>
                    <a:pt x="50" y="50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8" y="58"/>
                    <a:pt x="50" y="56"/>
                    <a:pt x="47" y="51"/>
                  </a:cubicBezTo>
                  <a:cubicBezTo>
                    <a:pt x="47" y="50"/>
                    <a:pt x="47" y="51"/>
                    <a:pt x="48" y="49"/>
                  </a:cubicBezTo>
                  <a:cubicBezTo>
                    <a:pt x="48" y="46"/>
                    <a:pt x="47" y="46"/>
                    <a:pt x="47" y="43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19"/>
                    <a:pt x="36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1"/>
                    <a:pt x="33" y="26"/>
                    <a:pt x="31" y="30"/>
                  </a:cubicBezTo>
                  <a:cubicBezTo>
                    <a:pt x="30" y="33"/>
                    <a:pt x="31" y="29"/>
                    <a:pt x="30" y="33"/>
                  </a:cubicBezTo>
                  <a:cubicBezTo>
                    <a:pt x="29" y="35"/>
                    <a:pt x="29" y="36"/>
                    <a:pt x="29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5"/>
                    <a:pt x="25" y="44"/>
                    <a:pt x="25" y="48"/>
                  </a:cubicBezTo>
                  <a:cubicBezTo>
                    <a:pt x="25" y="49"/>
                    <a:pt x="27" y="50"/>
                    <a:pt x="27" y="51"/>
                  </a:cubicBezTo>
                  <a:cubicBezTo>
                    <a:pt x="28" y="53"/>
                    <a:pt x="27" y="55"/>
                    <a:pt x="29" y="58"/>
                  </a:cubicBezTo>
                  <a:cubicBezTo>
                    <a:pt x="31" y="65"/>
                    <a:pt x="33" y="72"/>
                    <a:pt x="35" y="78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7"/>
                    <a:pt x="40" y="98"/>
                    <a:pt x="40" y="101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4"/>
                    <a:pt x="44" y="114"/>
                  </a:cubicBezTo>
                  <a:cubicBezTo>
                    <a:pt x="46" y="119"/>
                    <a:pt x="47" y="124"/>
                    <a:pt x="49" y="13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7"/>
                    <a:pt x="55" y="151"/>
                    <a:pt x="55" y="152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0" y="167"/>
                    <a:pt x="61" y="170"/>
                    <a:pt x="61" y="173"/>
                  </a:cubicBezTo>
                  <a:cubicBezTo>
                    <a:pt x="62" y="177"/>
                    <a:pt x="62" y="178"/>
                    <a:pt x="64" y="18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1"/>
                    <a:pt x="54" y="165"/>
                    <a:pt x="54" y="159"/>
                  </a:cubicBezTo>
                  <a:cubicBezTo>
                    <a:pt x="53" y="151"/>
                    <a:pt x="50" y="140"/>
                    <a:pt x="47" y="132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3" y="94"/>
                    <a:pt x="34" y="98"/>
                    <a:pt x="33" y="90"/>
                  </a:cubicBezTo>
                  <a:cubicBezTo>
                    <a:pt x="33" y="87"/>
                    <a:pt x="33" y="88"/>
                    <a:pt x="32" y="86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1" y="63"/>
                    <a:pt x="21" y="64"/>
                    <a:pt x="21" y="68"/>
                  </a:cubicBezTo>
                  <a:cubicBezTo>
                    <a:pt x="21" y="87"/>
                    <a:pt x="24" y="88"/>
                    <a:pt x="25" y="95"/>
                  </a:cubicBezTo>
                  <a:cubicBezTo>
                    <a:pt x="19" y="95"/>
                    <a:pt x="22" y="96"/>
                    <a:pt x="21" y="93"/>
                  </a:cubicBezTo>
                  <a:cubicBezTo>
                    <a:pt x="20" y="96"/>
                    <a:pt x="21" y="94"/>
                    <a:pt x="20" y="96"/>
                  </a:cubicBezTo>
                  <a:cubicBezTo>
                    <a:pt x="17" y="90"/>
                    <a:pt x="18" y="81"/>
                    <a:pt x="16" y="74"/>
                  </a:cubicBezTo>
                  <a:cubicBezTo>
                    <a:pt x="13" y="65"/>
                    <a:pt x="13" y="60"/>
                    <a:pt x="12" y="57"/>
                  </a:cubicBezTo>
                  <a:cubicBezTo>
                    <a:pt x="11" y="54"/>
                    <a:pt x="12" y="55"/>
                    <a:pt x="11" y="50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1"/>
                    <a:pt x="10" y="41"/>
                    <a:pt x="9" y="40"/>
                  </a:cubicBezTo>
                  <a:cubicBezTo>
                    <a:pt x="6" y="44"/>
                    <a:pt x="8" y="52"/>
                    <a:pt x="7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8" y="75"/>
                    <a:pt x="9" y="78"/>
                  </a:cubicBezTo>
                  <a:cubicBezTo>
                    <a:pt x="9" y="78"/>
                    <a:pt x="9" y="79"/>
                    <a:pt x="9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6"/>
                    <a:pt x="12" y="97"/>
                    <a:pt x="12" y="99"/>
                  </a:cubicBezTo>
                  <a:cubicBezTo>
                    <a:pt x="12" y="99"/>
                    <a:pt x="11" y="98"/>
                    <a:pt x="11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5"/>
                    <a:pt x="9" y="94"/>
                  </a:cubicBezTo>
                  <a:cubicBezTo>
                    <a:pt x="8" y="92"/>
                    <a:pt x="8" y="92"/>
                    <a:pt x="7" y="90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6" y="99"/>
                    <a:pt x="4" y="110"/>
                    <a:pt x="3" y="113"/>
                  </a:cubicBezTo>
                  <a:cubicBezTo>
                    <a:pt x="0" y="117"/>
                    <a:pt x="6" y="120"/>
                    <a:pt x="6" y="127"/>
                  </a:cubicBezTo>
                  <a:cubicBezTo>
                    <a:pt x="6" y="134"/>
                    <a:pt x="6" y="135"/>
                    <a:pt x="6" y="142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9"/>
                    <a:pt x="3" y="148"/>
                    <a:pt x="3" y="151"/>
                  </a:cubicBezTo>
                  <a:cubicBezTo>
                    <a:pt x="3" y="154"/>
                    <a:pt x="4" y="152"/>
                    <a:pt x="4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5"/>
                    <a:pt x="5" y="167"/>
                    <a:pt x="5" y="175"/>
                  </a:cubicBezTo>
                  <a:cubicBezTo>
                    <a:pt x="8" y="179"/>
                    <a:pt x="6" y="178"/>
                    <a:pt x="7" y="183"/>
                  </a:cubicBezTo>
                  <a:cubicBezTo>
                    <a:pt x="8" y="186"/>
                    <a:pt x="9" y="189"/>
                    <a:pt x="10" y="193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10" y="202"/>
                    <a:pt x="10" y="204"/>
                    <a:pt x="10" y="204"/>
                  </a:cubicBezTo>
                  <a:cubicBezTo>
                    <a:pt x="11" y="208"/>
                    <a:pt x="12" y="209"/>
                    <a:pt x="12" y="215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6" y="219"/>
                    <a:pt x="16" y="223"/>
                    <a:pt x="15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8" y="230"/>
                    <a:pt x="18" y="232"/>
                    <a:pt x="19" y="235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7" y="253"/>
                    <a:pt x="28" y="256"/>
                    <a:pt x="28" y="263"/>
                  </a:cubicBezTo>
                  <a:cubicBezTo>
                    <a:pt x="33" y="262"/>
                    <a:pt x="30" y="264"/>
                    <a:pt x="32" y="266"/>
                  </a:cubicBezTo>
                  <a:cubicBezTo>
                    <a:pt x="37" y="274"/>
                    <a:pt x="33" y="278"/>
                    <a:pt x="39" y="280"/>
                  </a:cubicBezTo>
                  <a:cubicBezTo>
                    <a:pt x="39" y="267"/>
                    <a:pt x="37" y="272"/>
                    <a:pt x="32" y="256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5" y="236"/>
                    <a:pt x="24" y="229"/>
                    <a:pt x="21" y="223"/>
                  </a:cubicBezTo>
                  <a:cubicBezTo>
                    <a:pt x="19" y="219"/>
                    <a:pt x="18" y="216"/>
                    <a:pt x="18" y="212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2" y="217"/>
                    <a:pt x="22" y="218"/>
                    <a:pt x="23" y="222"/>
                  </a:cubicBezTo>
                  <a:cubicBezTo>
                    <a:pt x="25" y="226"/>
                    <a:pt x="25" y="225"/>
                    <a:pt x="26" y="228"/>
                  </a:cubicBezTo>
                  <a:cubicBezTo>
                    <a:pt x="27" y="230"/>
                    <a:pt x="27" y="231"/>
                    <a:pt x="28" y="234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41" y="261"/>
                    <a:pt x="41" y="265"/>
                    <a:pt x="45" y="277"/>
                  </a:cubicBezTo>
                  <a:cubicBezTo>
                    <a:pt x="48" y="285"/>
                    <a:pt x="50" y="293"/>
                    <a:pt x="53" y="300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59" y="312"/>
                    <a:pt x="59" y="314"/>
                    <a:pt x="60" y="317"/>
                  </a:cubicBezTo>
                  <a:cubicBezTo>
                    <a:pt x="61" y="321"/>
                    <a:pt x="61" y="319"/>
                    <a:pt x="61" y="322"/>
                  </a:cubicBezTo>
                  <a:cubicBezTo>
                    <a:pt x="63" y="325"/>
                    <a:pt x="63" y="329"/>
                    <a:pt x="64" y="332"/>
                  </a:cubicBezTo>
                  <a:cubicBezTo>
                    <a:pt x="65" y="336"/>
                    <a:pt x="66" y="337"/>
                    <a:pt x="67" y="340"/>
                  </a:cubicBezTo>
                  <a:cubicBezTo>
                    <a:pt x="68" y="345"/>
                    <a:pt x="68" y="344"/>
                    <a:pt x="69" y="350"/>
                  </a:cubicBezTo>
                  <a:cubicBezTo>
                    <a:pt x="69" y="350"/>
                    <a:pt x="71" y="351"/>
                    <a:pt x="71" y="352"/>
                  </a:cubicBezTo>
                  <a:cubicBezTo>
                    <a:pt x="72" y="353"/>
                    <a:pt x="71" y="352"/>
                    <a:pt x="72" y="354"/>
                  </a:cubicBezTo>
                  <a:cubicBezTo>
                    <a:pt x="74" y="353"/>
                    <a:pt x="73" y="357"/>
                    <a:pt x="73" y="352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7" y="349"/>
                    <a:pt x="73" y="353"/>
                    <a:pt x="81" y="358"/>
                  </a:cubicBezTo>
                  <a:cubicBezTo>
                    <a:pt x="81" y="365"/>
                    <a:pt x="81" y="365"/>
                    <a:pt x="81" y="365"/>
                  </a:cubicBezTo>
                  <a:cubicBezTo>
                    <a:pt x="85" y="367"/>
                    <a:pt x="85" y="367"/>
                    <a:pt x="85" y="367"/>
                  </a:cubicBezTo>
                  <a:cubicBezTo>
                    <a:pt x="84" y="361"/>
                    <a:pt x="85" y="358"/>
                    <a:pt x="84" y="353"/>
                  </a:cubicBezTo>
                  <a:cubicBezTo>
                    <a:pt x="83" y="346"/>
                    <a:pt x="83" y="348"/>
                    <a:pt x="84" y="341"/>
                  </a:cubicBezTo>
                  <a:cubicBezTo>
                    <a:pt x="84" y="342"/>
                    <a:pt x="84" y="343"/>
                    <a:pt x="85" y="344"/>
                  </a:cubicBezTo>
                  <a:cubicBezTo>
                    <a:pt x="86" y="349"/>
                    <a:pt x="88" y="362"/>
                    <a:pt x="90" y="364"/>
                  </a:cubicBezTo>
                  <a:cubicBezTo>
                    <a:pt x="92" y="366"/>
                    <a:pt x="92" y="366"/>
                    <a:pt x="92" y="366"/>
                  </a:cubicBezTo>
                  <a:cubicBezTo>
                    <a:pt x="93" y="366"/>
                    <a:pt x="93" y="367"/>
                    <a:pt x="93" y="367"/>
                  </a:cubicBezTo>
                  <a:cubicBezTo>
                    <a:pt x="93" y="369"/>
                    <a:pt x="93" y="369"/>
                    <a:pt x="93" y="369"/>
                  </a:cubicBezTo>
                  <a:cubicBezTo>
                    <a:pt x="96" y="367"/>
                    <a:pt x="94" y="368"/>
                    <a:pt x="97" y="368"/>
                  </a:cubicBezTo>
                  <a:cubicBezTo>
                    <a:pt x="97" y="365"/>
                    <a:pt x="97" y="361"/>
                    <a:pt x="97" y="359"/>
                  </a:cubicBezTo>
                  <a:cubicBezTo>
                    <a:pt x="97" y="357"/>
                    <a:pt x="97" y="355"/>
                    <a:pt x="97" y="353"/>
                  </a:cubicBezTo>
                  <a:cubicBezTo>
                    <a:pt x="97" y="348"/>
                    <a:pt x="94" y="345"/>
                    <a:pt x="93" y="33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1" y="314"/>
                    <a:pt x="87" y="311"/>
                    <a:pt x="94" y="312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1"/>
                    <a:pt x="94" y="297"/>
                    <a:pt x="95" y="294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9" y="302"/>
                    <a:pt x="100" y="305"/>
                    <a:pt x="104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296"/>
                    <a:pt x="101" y="296"/>
                    <a:pt x="105" y="295"/>
                  </a:cubicBezTo>
                  <a:cubicBezTo>
                    <a:pt x="105" y="297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8"/>
                  </a:cubicBezTo>
                  <a:cubicBezTo>
                    <a:pt x="105" y="300"/>
                    <a:pt x="105" y="298"/>
                    <a:pt x="105" y="300"/>
                  </a:cubicBezTo>
                  <a:cubicBezTo>
                    <a:pt x="112" y="298"/>
                    <a:pt x="112" y="298"/>
                    <a:pt x="112" y="298"/>
                  </a:cubicBezTo>
                  <a:cubicBezTo>
                    <a:pt x="109" y="294"/>
                    <a:pt x="110" y="298"/>
                    <a:pt x="107" y="294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111" y="283"/>
                    <a:pt x="109" y="277"/>
                    <a:pt x="107" y="272"/>
                  </a:cubicBezTo>
                  <a:cubicBezTo>
                    <a:pt x="105" y="266"/>
                    <a:pt x="106" y="265"/>
                    <a:pt x="102" y="261"/>
                  </a:cubicBezTo>
                  <a:cubicBezTo>
                    <a:pt x="103" y="258"/>
                    <a:pt x="102" y="259"/>
                    <a:pt x="103" y="257"/>
                  </a:cubicBezTo>
                  <a:cubicBezTo>
                    <a:pt x="100" y="256"/>
                    <a:pt x="101" y="255"/>
                    <a:pt x="100" y="252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7" y="232"/>
                    <a:pt x="97" y="232"/>
                    <a:pt x="98" y="230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100" y="232"/>
                    <a:pt x="101" y="232"/>
                    <a:pt x="100" y="234"/>
                  </a:cubicBezTo>
                  <a:cubicBezTo>
                    <a:pt x="99" y="235"/>
                    <a:pt x="99" y="236"/>
                    <a:pt x="99" y="237"/>
                  </a:cubicBezTo>
                  <a:cubicBezTo>
                    <a:pt x="100" y="239"/>
                    <a:pt x="100" y="239"/>
                    <a:pt x="101" y="240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104" y="255"/>
                    <a:pt x="102" y="253"/>
                    <a:pt x="105" y="256"/>
                  </a:cubicBezTo>
                  <a:cubicBezTo>
                    <a:pt x="105" y="255"/>
                    <a:pt x="106" y="257"/>
                    <a:pt x="106" y="252"/>
                  </a:cubicBezTo>
                  <a:cubicBezTo>
                    <a:pt x="106" y="251"/>
                    <a:pt x="105" y="250"/>
                    <a:pt x="105" y="249"/>
                  </a:cubicBezTo>
                  <a:cubicBezTo>
                    <a:pt x="107" y="244"/>
                    <a:pt x="107" y="247"/>
                    <a:pt x="107" y="239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10" y="235"/>
                    <a:pt x="109" y="234"/>
                    <a:pt x="112" y="234"/>
                  </a:cubicBezTo>
                  <a:cubicBezTo>
                    <a:pt x="112" y="237"/>
                    <a:pt x="112" y="237"/>
                    <a:pt x="110" y="239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4" y="243"/>
                    <a:pt x="113" y="244"/>
                    <a:pt x="116" y="243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4" y="239"/>
                    <a:pt x="114" y="239"/>
                    <a:pt x="114" y="238"/>
                  </a:cubicBezTo>
                  <a:cubicBezTo>
                    <a:pt x="114" y="238"/>
                    <a:pt x="115" y="238"/>
                    <a:pt x="115" y="238"/>
                  </a:cubicBezTo>
                  <a:cubicBezTo>
                    <a:pt x="115" y="238"/>
                    <a:pt x="115" y="238"/>
                    <a:pt x="116" y="238"/>
                  </a:cubicBezTo>
                  <a:cubicBezTo>
                    <a:pt x="118" y="236"/>
                    <a:pt x="115" y="239"/>
                    <a:pt x="116" y="237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6" y="234"/>
                    <a:pt x="116" y="232"/>
                    <a:pt x="116" y="232"/>
                  </a:cubicBezTo>
                  <a:cubicBezTo>
                    <a:pt x="115" y="231"/>
                    <a:pt x="115" y="230"/>
                    <a:pt x="115" y="229"/>
                  </a:cubicBezTo>
                  <a:cubicBezTo>
                    <a:pt x="114" y="226"/>
                    <a:pt x="113" y="225"/>
                    <a:pt x="111" y="223"/>
                  </a:cubicBezTo>
                  <a:cubicBezTo>
                    <a:pt x="113" y="220"/>
                    <a:pt x="111" y="218"/>
                    <a:pt x="111" y="213"/>
                  </a:cubicBezTo>
                  <a:cubicBezTo>
                    <a:pt x="115" y="211"/>
                    <a:pt x="114" y="214"/>
                    <a:pt x="115" y="209"/>
                  </a:cubicBezTo>
                  <a:cubicBezTo>
                    <a:pt x="111" y="211"/>
                    <a:pt x="113" y="214"/>
                    <a:pt x="111" y="210"/>
                  </a:cubicBezTo>
                  <a:cubicBezTo>
                    <a:pt x="109" y="207"/>
                    <a:pt x="110" y="207"/>
                    <a:pt x="108" y="204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194"/>
                    <a:pt x="111" y="197"/>
                    <a:pt x="114" y="192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13" y="184"/>
                    <a:pt x="113" y="185"/>
                    <a:pt x="112" y="181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7" y="160"/>
                    <a:pt x="107" y="157"/>
                    <a:pt x="105" y="152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8"/>
                    <a:pt x="104" y="148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99" y="147"/>
                    <a:pt x="101" y="147"/>
                    <a:pt x="98" y="148"/>
                  </a:cubicBezTo>
                  <a:cubicBezTo>
                    <a:pt x="97" y="145"/>
                    <a:pt x="98" y="140"/>
                    <a:pt x="99" y="135"/>
                  </a:cubicBezTo>
                  <a:cubicBezTo>
                    <a:pt x="97" y="134"/>
                    <a:pt x="96" y="134"/>
                    <a:pt x="95" y="132"/>
                  </a:cubicBezTo>
                  <a:cubicBezTo>
                    <a:pt x="95" y="125"/>
                    <a:pt x="92" y="123"/>
                    <a:pt x="94" y="117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7"/>
                    <a:pt x="87" y="107"/>
                    <a:pt x="86" y="106"/>
                  </a:cubicBezTo>
                  <a:cubicBezTo>
                    <a:pt x="87" y="98"/>
                    <a:pt x="86" y="96"/>
                    <a:pt x="84" y="8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7" y="77"/>
                    <a:pt x="78" y="75"/>
                    <a:pt x="78" y="73"/>
                  </a:cubicBezTo>
                  <a:cubicBezTo>
                    <a:pt x="75" y="68"/>
                    <a:pt x="76" y="70"/>
                    <a:pt x="76" y="63"/>
                  </a:cubicBezTo>
                  <a:cubicBezTo>
                    <a:pt x="72" y="62"/>
                    <a:pt x="75" y="63"/>
                    <a:pt x="73" y="62"/>
                  </a:cubicBezTo>
                  <a:cubicBezTo>
                    <a:pt x="73" y="61"/>
                    <a:pt x="71" y="60"/>
                    <a:pt x="71" y="60"/>
                  </a:cubicBezTo>
                  <a:cubicBezTo>
                    <a:pt x="72" y="58"/>
                    <a:pt x="72" y="58"/>
                    <a:pt x="72" y="5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3"/>
                    <a:pt x="73" y="53"/>
                  </a:cubicBezTo>
                  <a:cubicBezTo>
                    <a:pt x="72" y="53"/>
                    <a:pt x="71" y="52"/>
                    <a:pt x="70" y="52"/>
                  </a:cubicBezTo>
                  <a:cubicBezTo>
                    <a:pt x="67" y="48"/>
                    <a:pt x="65" y="33"/>
                    <a:pt x="60" y="25"/>
                  </a:cubicBezTo>
                  <a:cubicBezTo>
                    <a:pt x="54" y="13"/>
                    <a:pt x="54" y="13"/>
                    <a:pt x="54" y="13"/>
                  </a:cubicBezTo>
                  <a:lnTo>
                    <a:pt x="5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6" name="Freeform 31"/>
            <p:cNvSpPr>
              <a:spLocks noEditPoints="1"/>
            </p:cNvSpPr>
            <p:nvPr/>
          </p:nvSpPr>
          <p:spPr bwMode="auto">
            <a:xfrm>
              <a:off x="1852" y="2120"/>
              <a:ext cx="136" cy="569"/>
            </a:xfrm>
            <a:custGeom>
              <a:avLst/>
              <a:gdLst>
                <a:gd name="T0" fmla="*/ 10 w 106"/>
                <a:gd name="T1" fmla="*/ 373 h 443"/>
                <a:gd name="T2" fmla="*/ 10 w 106"/>
                <a:gd name="T3" fmla="*/ 419 h 443"/>
                <a:gd name="T4" fmla="*/ 79 w 106"/>
                <a:gd name="T5" fmla="*/ 243 h 443"/>
                <a:gd name="T6" fmla="*/ 81 w 106"/>
                <a:gd name="T7" fmla="*/ 229 h 443"/>
                <a:gd name="T8" fmla="*/ 39 w 106"/>
                <a:gd name="T9" fmla="*/ 163 h 443"/>
                <a:gd name="T10" fmla="*/ 43 w 106"/>
                <a:gd name="T11" fmla="*/ 92 h 443"/>
                <a:gd name="T12" fmla="*/ 69 w 106"/>
                <a:gd name="T13" fmla="*/ 41 h 443"/>
                <a:gd name="T14" fmla="*/ 74 w 106"/>
                <a:gd name="T15" fmla="*/ 0 h 443"/>
                <a:gd name="T16" fmla="*/ 66 w 106"/>
                <a:gd name="T17" fmla="*/ 27 h 443"/>
                <a:gd name="T18" fmla="*/ 55 w 106"/>
                <a:gd name="T19" fmla="*/ 52 h 443"/>
                <a:gd name="T20" fmla="*/ 51 w 106"/>
                <a:gd name="T21" fmla="*/ 58 h 443"/>
                <a:gd name="T22" fmla="*/ 52 w 106"/>
                <a:gd name="T23" fmla="*/ 51 h 443"/>
                <a:gd name="T24" fmla="*/ 47 w 106"/>
                <a:gd name="T25" fmla="*/ 59 h 443"/>
                <a:gd name="T26" fmla="*/ 43 w 106"/>
                <a:gd name="T27" fmla="*/ 75 h 443"/>
                <a:gd name="T28" fmla="*/ 31 w 106"/>
                <a:gd name="T29" fmla="*/ 112 h 443"/>
                <a:gd name="T30" fmla="*/ 22 w 106"/>
                <a:gd name="T31" fmla="*/ 158 h 443"/>
                <a:gd name="T32" fmla="*/ 13 w 106"/>
                <a:gd name="T33" fmla="*/ 200 h 443"/>
                <a:gd name="T34" fmla="*/ 9 w 106"/>
                <a:gd name="T35" fmla="*/ 247 h 443"/>
                <a:gd name="T36" fmla="*/ 9 w 106"/>
                <a:gd name="T37" fmla="*/ 269 h 443"/>
                <a:gd name="T38" fmla="*/ 7 w 106"/>
                <a:gd name="T39" fmla="*/ 283 h 443"/>
                <a:gd name="T40" fmla="*/ 5 w 106"/>
                <a:gd name="T41" fmla="*/ 293 h 443"/>
                <a:gd name="T42" fmla="*/ 4 w 106"/>
                <a:gd name="T43" fmla="*/ 321 h 443"/>
                <a:gd name="T44" fmla="*/ 3 w 106"/>
                <a:gd name="T45" fmla="*/ 369 h 443"/>
                <a:gd name="T46" fmla="*/ 3 w 106"/>
                <a:gd name="T47" fmla="*/ 408 h 443"/>
                <a:gd name="T48" fmla="*/ 7 w 106"/>
                <a:gd name="T49" fmla="*/ 441 h 443"/>
                <a:gd name="T50" fmla="*/ 17 w 106"/>
                <a:gd name="T51" fmla="*/ 421 h 443"/>
                <a:gd name="T52" fmla="*/ 25 w 106"/>
                <a:gd name="T53" fmla="*/ 368 h 443"/>
                <a:gd name="T54" fmla="*/ 50 w 106"/>
                <a:gd name="T55" fmla="*/ 300 h 443"/>
                <a:gd name="T56" fmla="*/ 57 w 106"/>
                <a:gd name="T57" fmla="*/ 256 h 443"/>
                <a:gd name="T58" fmla="*/ 61 w 106"/>
                <a:gd name="T59" fmla="*/ 271 h 443"/>
                <a:gd name="T60" fmla="*/ 58 w 106"/>
                <a:gd name="T61" fmla="*/ 285 h 443"/>
                <a:gd name="T62" fmla="*/ 45 w 106"/>
                <a:gd name="T63" fmla="*/ 335 h 443"/>
                <a:gd name="T64" fmla="*/ 27 w 106"/>
                <a:gd name="T65" fmla="*/ 392 h 443"/>
                <a:gd name="T66" fmla="*/ 34 w 106"/>
                <a:gd name="T67" fmla="*/ 385 h 443"/>
                <a:gd name="T68" fmla="*/ 31 w 106"/>
                <a:gd name="T69" fmla="*/ 407 h 443"/>
                <a:gd name="T70" fmla="*/ 33 w 106"/>
                <a:gd name="T71" fmla="*/ 418 h 443"/>
                <a:gd name="T72" fmla="*/ 52 w 106"/>
                <a:gd name="T73" fmla="*/ 367 h 443"/>
                <a:gd name="T74" fmla="*/ 60 w 106"/>
                <a:gd name="T75" fmla="*/ 353 h 443"/>
                <a:gd name="T76" fmla="*/ 68 w 106"/>
                <a:gd name="T77" fmla="*/ 336 h 443"/>
                <a:gd name="T78" fmla="*/ 79 w 106"/>
                <a:gd name="T79" fmla="*/ 296 h 443"/>
                <a:gd name="T80" fmla="*/ 82 w 106"/>
                <a:gd name="T81" fmla="*/ 259 h 443"/>
                <a:gd name="T82" fmla="*/ 87 w 106"/>
                <a:gd name="T83" fmla="*/ 226 h 443"/>
                <a:gd name="T84" fmla="*/ 97 w 106"/>
                <a:gd name="T85" fmla="*/ 181 h 443"/>
                <a:gd name="T86" fmla="*/ 105 w 106"/>
                <a:gd name="T87" fmla="*/ 105 h 443"/>
                <a:gd name="T88" fmla="*/ 98 w 106"/>
                <a:gd name="T89" fmla="*/ 100 h 443"/>
                <a:gd name="T90" fmla="*/ 98 w 106"/>
                <a:gd name="T91" fmla="*/ 117 h 443"/>
                <a:gd name="T92" fmla="*/ 86 w 106"/>
                <a:gd name="T93" fmla="*/ 104 h 443"/>
                <a:gd name="T94" fmla="*/ 87 w 106"/>
                <a:gd name="T95" fmla="*/ 65 h 443"/>
                <a:gd name="T96" fmla="*/ 69 w 106"/>
                <a:gd name="T97" fmla="*/ 133 h 443"/>
                <a:gd name="T98" fmla="*/ 80 w 106"/>
                <a:gd name="T99" fmla="*/ 65 h 443"/>
                <a:gd name="T100" fmla="*/ 75 w 106"/>
                <a:gd name="T101" fmla="*/ 57 h 443"/>
                <a:gd name="T102" fmla="*/ 54 w 106"/>
                <a:gd name="T103" fmla="*/ 126 h 443"/>
                <a:gd name="T104" fmla="*/ 47 w 106"/>
                <a:gd name="T105" fmla="*/ 139 h 443"/>
                <a:gd name="T106" fmla="*/ 54 w 106"/>
                <a:gd name="T107" fmla="*/ 109 h 443"/>
                <a:gd name="T108" fmla="*/ 71 w 106"/>
                <a:gd name="T109" fmla="*/ 50 h 443"/>
                <a:gd name="T110" fmla="*/ 78 w 106"/>
                <a:gd name="T111" fmla="*/ 13 h 443"/>
                <a:gd name="T112" fmla="*/ 80 w 106"/>
                <a:gd name="T113" fmla="*/ 5 h 443"/>
                <a:gd name="T114" fmla="*/ 79 w 106"/>
                <a:gd name="T115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443">
                  <a:moveTo>
                    <a:pt x="9" y="426"/>
                  </a:moveTo>
                  <a:cubicBezTo>
                    <a:pt x="7" y="425"/>
                    <a:pt x="7" y="427"/>
                    <a:pt x="7" y="421"/>
                  </a:cubicBezTo>
                  <a:cubicBezTo>
                    <a:pt x="7" y="397"/>
                    <a:pt x="7" y="397"/>
                    <a:pt x="7" y="397"/>
                  </a:cubicBezTo>
                  <a:cubicBezTo>
                    <a:pt x="8" y="385"/>
                    <a:pt x="7" y="383"/>
                    <a:pt x="10" y="373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1" y="371"/>
                    <a:pt x="11" y="371"/>
                    <a:pt x="11" y="370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9" y="400"/>
                    <a:pt x="9" y="398"/>
                    <a:pt x="10" y="419"/>
                  </a:cubicBezTo>
                  <a:cubicBezTo>
                    <a:pt x="11" y="429"/>
                    <a:pt x="10" y="424"/>
                    <a:pt x="9" y="426"/>
                  </a:cubicBezTo>
                  <a:close/>
                  <a:moveTo>
                    <a:pt x="77" y="245"/>
                  </a:moveTo>
                  <a:cubicBezTo>
                    <a:pt x="77" y="239"/>
                    <a:pt x="76" y="242"/>
                    <a:pt x="78" y="240"/>
                  </a:cubicBezTo>
                  <a:cubicBezTo>
                    <a:pt x="79" y="240"/>
                    <a:pt x="79" y="241"/>
                    <a:pt x="79" y="243"/>
                  </a:cubicBezTo>
                  <a:cubicBezTo>
                    <a:pt x="79" y="246"/>
                    <a:pt x="79" y="245"/>
                    <a:pt x="77" y="245"/>
                  </a:cubicBezTo>
                  <a:close/>
                  <a:moveTo>
                    <a:pt x="81" y="229"/>
                  </a:moveTo>
                  <a:cubicBezTo>
                    <a:pt x="82" y="231"/>
                    <a:pt x="82" y="231"/>
                    <a:pt x="82" y="233"/>
                  </a:cubicBezTo>
                  <a:cubicBezTo>
                    <a:pt x="80" y="232"/>
                    <a:pt x="79" y="233"/>
                    <a:pt x="81" y="229"/>
                  </a:cubicBezTo>
                  <a:close/>
                  <a:moveTo>
                    <a:pt x="42" y="158"/>
                  </a:moveTo>
                  <a:cubicBezTo>
                    <a:pt x="43" y="161"/>
                    <a:pt x="43" y="168"/>
                    <a:pt x="40" y="171"/>
                  </a:cubicBezTo>
                  <a:cubicBezTo>
                    <a:pt x="39" y="169"/>
                    <a:pt x="40" y="168"/>
                    <a:pt x="41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2" y="160"/>
                    <a:pt x="40" y="163"/>
                    <a:pt x="42" y="158"/>
                  </a:cubicBezTo>
                  <a:close/>
                  <a:moveTo>
                    <a:pt x="42" y="88"/>
                  </a:moveTo>
                  <a:cubicBezTo>
                    <a:pt x="43" y="89"/>
                    <a:pt x="42" y="88"/>
                    <a:pt x="43" y="89"/>
                  </a:cubicBezTo>
                  <a:cubicBezTo>
                    <a:pt x="44" y="90"/>
                    <a:pt x="44" y="91"/>
                    <a:pt x="43" y="92"/>
                  </a:cubicBezTo>
                  <a:cubicBezTo>
                    <a:pt x="43" y="92"/>
                    <a:pt x="43" y="94"/>
                    <a:pt x="43" y="94"/>
                  </a:cubicBezTo>
                  <a:cubicBezTo>
                    <a:pt x="41" y="93"/>
                    <a:pt x="42" y="94"/>
                    <a:pt x="41" y="92"/>
                  </a:cubicBezTo>
                  <a:cubicBezTo>
                    <a:pt x="41" y="91"/>
                    <a:pt x="41" y="89"/>
                    <a:pt x="42" y="88"/>
                  </a:cubicBezTo>
                  <a:close/>
                  <a:moveTo>
                    <a:pt x="69" y="41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66" y="42"/>
                    <a:pt x="67" y="42"/>
                    <a:pt x="69" y="41"/>
                  </a:cubicBezTo>
                  <a:close/>
                  <a:moveTo>
                    <a:pt x="79" y="2"/>
                  </a:moveTo>
                  <a:cubicBezTo>
                    <a:pt x="76" y="1"/>
                    <a:pt x="76" y="1"/>
                    <a:pt x="74" y="0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4"/>
                    <a:pt x="75" y="4"/>
                    <a:pt x="72" y="5"/>
                  </a:cubicBezTo>
                  <a:cubicBezTo>
                    <a:pt x="70" y="9"/>
                    <a:pt x="71" y="7"/>
                    <a:pt x="70" y="11"/>
                  </a:cubicBezTo>
                  <a:cubicBezTo>
                    <a:pt x="69" y="17"/>
                    <a:pt x="66" y="21"/>
                    <a:pt x="66" y="27"/>
                  </a:cubicBezTo>
                  <a:cubicBezTo>
                    <a:pt x="62" y="29"/>
                    <a:pt x="63" y="30"/>
                    <a:pt x="62" y="35"/>
                  </a:cubicBezTo>
                  <a:cubicBezTo>
                    <a:pt x="61" y="39"/>
                    <a:pt x="60" y="38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6" y="48"/>
                    <a:pt x="56" y="50"/>
                    <a:pt x="55" y="52"/>
                  </a:cubicBezTo>
                  <a:cubicBezTo>
                    <a:pt x="53" y="54"/>
                    <a:pt x="53" y="55"/>
                    <a:pt x="52" y="57"/>
                  </a:cubicBezTo>
                  <a:cubicBezTo>
                    <a:pt x="52" y="59"/>
                    <a:pt x="53" y="58"/>
                    <a:pt x="52" y="59"/>
                  </a:cubicBezTo>
                  <a:cubicBezTo>
                    <a:pt x="52" y="59"/>
                    <a:pt x="52" y="59"/>
                    <a:pt x="52" y="58"/>
                  </a:cubicBezTo>
                  <a:cubicBezTo>
                    <a:pt x="52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0" y="55"/>
                    <a:pt x="50" y="55"/>
                  </a:cubicBezTo>
                  <a:cubicBezTo>
                    <a:pt x="52" y="53"/>
                    <a:pt x="51" y="54"/>
                    <a:pt x="52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6"/>
                    <a:pt x="48" y="56"/>
                  </a:cubicBezTo>
                  <a:cubicBezTo>
                    <a:pt x="45" y="62"/>
                    <a:pt x="51" y="55"/>
                    <a:pt x="47" y="59"/>
                  </a:cubicBezTo>
                  <a:cubicBezTo>
                    <a:pt x="46" y="61"/>
                    <a:pt x="45" y="61"/>
                    <a:pt x="43" y="61"/>
                  </a:cubicBezTo>
                  <a:cubicBezTo>
                    <a:pt x="43" y="64"/>
                    <a:pt x="43" y="65"/>
                    <a:pt x="43" y="68"/>
                  </a:cubicBezTo>
                  <a:cubicBezTo>
                    <a:pt x="43" y="72"/>
                    <a:pt x="44" y="67"/>
                    <a:pt x="43" y="71"/>
                  </a:cubicBezTo>
                  <a:cubicBezTo>
                    <a:pt x="43" y="71"/>
                    <a:pt x="43" y="75"/>
                    <a:pt x="43" y="75"/>
                  </a:cubicBezTo>
                  <a:cubicBezTo>
                    <a:pt x="41" y="78"/>
                    <a:pt x="40" y="76"/>
                    <a:pt x="39" y="89"/>
                  </a:cubicBezTo>
                  <a:cubicBezTo>
                    <a:pt x="39" y="90"/>
                    <a:pt x="38" y="94"/>
                    <a:pt x="38" y="94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103"/>
                    <a:pt x="32" y="107"/>
                    <a:pt x="31" y="112"/>
                  </a:cubicBezTo>
                  <a:cubicBezTo>
                    <a:pt x="31" y="114"/>
                    <a:pt x="31" y="117"/>
                    <a:pt x="31" y="118"/>
                  </a:cubicBezTo>
                  <a:cubicBezTo>
                    <a:pt x="29" y="121"/>
                    <a:pt x="29" y="125"/>
                    <a:pt x="29" y="129"/>
                  </a:cubicBezTo>
                  <a:cubicBezTo>
                    <a:pt x="29" y="134"/>
                    <a:pt x="28" y="136"/>
                    <a:pt x="27" y="13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66"/>
                    <a:pt x="22" y="168"/>
                    <a:pt x="19" y="175"/>
                  </a:cubicBezTo>
                  <a:cubicBezTo>
                    <a:pt x="17" y="181"/>
                    <a:pt x="19" y="187"/>
                    <a:pt x="17" y="193"/>
                  </a:cubicBezTo>
                  <a:cubicBezTo>
                    <a:pt x="16" y="197"/>
                    <a:pt x="15" y="195"/>
                    <a:pt x="14" y="198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4" y="204"/>
                    <a:pt x="13" y="202"/>
                    <a:pt x="15" y="20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1" y="238"/>
                    <a:pt x="10" y="234"/>
                    <a:pt x="9" y="239"/>
                  </a:cubicBezTo>
                  <a:cubicBezTo>
                    <a:pt x="8" y="242"/>
                    <a:pt x="9" y="244"/>
                    <a:pt x="9" y="247"/>
                  </a:cubicBezTo>
                  <a:cubicBezTo>
                    <a:pt x="8" y="249"/>
                    <a:pt x="8" y="253"/>
                    <a:pt x="7" y="255"/>
                  </a:cubicBezTo>
                  <a:cubicBezTo>
                    <a:pt x="7" y="258"/>
                    <a:pt x="6" y="259"/>
                    <a:pt x="6" y="262"/>
                  </a:cubicBezTo>
                  <a:cubicBezTo>
                    <a:pt x="8" y="263"/>
                    <a:pt x="8" y="264"/>
                    <a:pt x="10" y="265"/>
                  </a:cubicBezTo>
                  <a:cubicBezTo>
                    <a:pt x="7" y="268"/>
                    <a:pt x="8" y="267"/>
                    <a:pt x="9" y="269"/>
                  </a:cubicBezTo>
                  <a:cubicBezTo>
                    <a:pt x="7" y="271"/>
                    <a:pt x="9" y="269"/>
                    <a:pt x="7" y="271"/>
                  </a:cubicBezTo>
                  <a:cubicBezTo>
                    <a:pt x="6" y="272"/>
                    <a:pt x="6" y="272"/>
                    <a:pt x="6" y="274"/>
                  </a:cubicBezTo>
                  <a:cubicBezTo>
                    <a:pt x="5" y="275"/>
                    <a:pt x="5" y="279"/>
                    <a:pt x="4" y="281"/>
                  </a:cubicBezTo>
                  <a:cubicBezTo>
                    <a:pt x="7" y="283"/>
                    <a:pt x="7" y="283"/>
                    <a:pt x="7" y="283"/>
                  </a:cubicBezTo>
                  <a:cubicBezTo>
                    <a:pt x="7" y="283"/>
                    <a:pt x="7" y="283"/>
                    <a:pt x="6" y="283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4" y="285"/>
                  </a:cubicBezTo>
                  <a:cubicBezTo>
                    <a:pt x="6" y="289"/>
                    <a:pt x="6" y="288"/>
                    <a:pt x="5" y="293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3" y="317"/>
                    <a:pt x="4" y="311"/>
                    <a:pt x="5" y="318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3" y="331"/>
                    <a:pt x="2" y="329"/>
                    <a:pt x="4" y="335"/>
                  </a:cubicBezTo>
                  <a:cubicBezTo>
                    <a:pt x="3" y="337"/>
                    <a:pt x="3" y="341"/>
                    <a:pt x="4" y="344"/>
                  </a:cubicBezTo>
                  <a:cubicBezTo>
                    <a:pt x="5" y="350"/>
                    <a:pt x="5" y="347"/>
                    <a:pt x="4" y="352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2"/>
                    <a:pt x="2" y="376"/>
                    <a:pt x="3" y="378"/>
                  </a:cubicBezTo>
                  <a:cubicBezTo>
                    <a:pt x="4" y="392"/>
                    <a:pt x="0" y="394"/>
                    <a:pt x="2" y="402"/>
                  </a:cubicBezTo>
                  <a:cubicBezTo>
                    <a:pt x="3" y="404"/>
                    <a:pt x="3" y="404"/>
                    <a:pt x="4" y="405"/>
                  </a:cubicBezTo>
                  <a:cubicBezTo>
                    <a:pt x="2" y="409"/>
                    <a:pt x="3" y="404"/>
                    <a:pt x="3" y="408"/>
                  </a:cubicBezTo>
                  <a:cubicBezTo>
                    <a:pt x="2" y="416"/>
                    <a:pt x="4" y="410"/>
                    <a:pt x="1" y="416"/>
                  </a:cubicBezTo>
                  <a:cubicBezTo>
                    <a:pt x="3" y="421"/>
                    <a:pt x="2" y="427"/>
                    <a:pt x="1" y="430"/>
                  </a:cubicBezTo>
                  <a:cubicBezTo>
                    <a:pt x="4" y="433"/>
                    <a:pt x="5" y="436"/>
                    <a:pt x="5" y="443"/>
                  </a:cubicBezTo>
                  <a:cubicBezTo>
                    <a:pt x="7" y="441"/>
                    <a:pt x="7" y="441"/>
                    <a:pt x="7" y="441"/>
                  </a:cubicBezTo>
                  <a:cubicBezTo>
                    <a:pt x="8" y="441"/>
                    <a:pt x="8" y="441"/>
                    <a:pt x="9" y="441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12" y="437"/>
                    <a:pt x="10" y="438"/>
                    <a:pt x="14" y="439"/>
                  </a:cubicBezTo>
                  <a:cubicBezTo>
                    <a:pt x="17" y="421"/>
                    <a:pt x="17" y="421"/>
                    <a:pt x="17" y="421"/>
                  </a:cubicBezTo>
                  <a:cubicBezTo>
                    <a:pt x="16" y="418"/>
                    <a:pt x="17" y="414"/>
                    <a:pt x="18" y="409"/>
                  </a:cubicBezTo>
                  <a:cubicBezTo>
                    <a:pt x="18" y="402"/>
                    <a:pt x="18" y="397"/>
                    <a:pt x="18" y="390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2" y="379"/>
                    <a:pt x="23" y="376"/>
                    <a:pt x="25" y="368"/>
                  </a:cubicBezTo>
                  <a:cubicBezTo>
                    <a:pt x="32" y="341"/>
                    <a:pt x="31" y="355"/>
                    <a:pt x="35" y="349"/>
                  </a:cubicBezTo>
                  <a:cubicBezTo>
                    <a:pt x="46" y="322"/>
                    <a:pt x="46" y="322"/>
                    <a:pt x="46" y="322"/>
                  </a:cubicBezTo>
                  <a:cubicBezTo>
                    <a:pt x="47" y="320"/>
                    <a:pt x="47" y="321"/>
                    <a:pt x="47" y="318"/>
                  </a:cubicBezTo>
                  <a:cubicBezTo>
                    <a:pt x="50" y="300"/>
                    <a:pt x="50" y="300"/>
                    <a:pt x="50" y="300"/>
                  </a:cubicBezTo>
                  <a:cubicBezTo>
                    <a:pt x="51" y="296"/>
                    <a:pt x="49" y="296"/>
                    <a:pt x="50" y="291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6" y="263"/>
                    <a:pt x="56" y="260"/>
                    <a:pt x="56" y="259"/>
                  </a:cubicBezTo>
                  <a:cubicBezTo>
                    <a:pt x="57" y="256"/>
                    <a:pt x="57" y="256"/>
                    <a:pt x="57" y="256"/>
                  </a:cubicBezTo>
                  <a:cubicBezTo>
                    <a:pt x="58" y="258"/>
                    <a:pt x="58" y="258"/>
                    <a:pt x="59" y="258"/>
                  </a:cubicBezTo>
                  <a:cubicBezTo>
                    <a:pt x="60" y="257"/>
                    <a:pt x="60" y="257"/>
                    <a:pt x="62" y="256"/>
                  </a:cubicBezTo>
                  <a:cubicBezTo>
                    <a:pt x="62" y="263"/>
                    <a:pt x="60" y="264"/>
                    <a:pt x="62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2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9" y="279"/>
                    <a:pt x="59" y="282"/>
                    <a:pt x="58" y="285"/>
                  </a:cubicBezTo>
                  <a:cubicBezTo>
                    <a:pt x="58" y="286"/>
                    <a:pt x="56" y="293"/>
                    <a:pt x="58" y="292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48" y="328"/>
                    <a:pt x="48" y="331"/>
                    <a:pt x="45" y="335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40" y="349"/>
                    <a:pt x="35" y="355"/>
                    <a:pt x="33" y="361"/>
                  </a:cubicBezTo>
                  <a:cubicBezTo>
                    <a:pt x="32" y="366"/>
                    <a:pt x="32" y="371"/>
                    <a:pt x="30" y="376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7" y="396"/>
                    <a:pt x="26" y="395"/>
                    <a:pt x="29" y="397"/>
                  </a:cubicBezTo>
                  <a:cubicBezTo>
                    <a:pt x="29" y="396"/>
                    <a:pt x="29" y="396"/>
                    <a:pt x="30" y="395"/>
                  </a:cubicBezTo>
                  <a:cubicBezTo>
                    <a:pt x="30" y="395"/>
                    <a:pt x="30" y="394"/>
                    <a:pt x="30" y="393"/>
                  </a:cubicBezTo>
                  <a:cubicBezTo>
                    <a:pt x="34" y="385"/>
                    <a:pt x="34" y="385"/>
                    <a:pt x="34" y="385"/>
                  </a:cubicBezTo>
                  <a:cubicBezTo>
                    <a:pt x="35" y="387"/>
                    <a:pt x="36" y="383"/>
                    <a:pt x="34" y="389"/>
                  </a:cubicBezTo>
                  <a:cubicBezTo>
                    <a:pt x="34" y="393"/>
                    <a:pt x="33" y="391"/>
                    <a:pt x="32" y="395"/>
                  </a:cubicBezTo>
                  <a:cubicBezTo>
                    <a:pt x="32" y="398"/>
                    <a:pt x="32" y="394"/>
                    <a:pt x="33" y="397"/>
                  </a:cubicBezTo>
                  <a:cubicBezTo>
                    <a:pt x="33" y="405"/>
                    <a:pt x="33" y="400"/>
                    <a:pt x="31" y="407"/>
                  </a:cubicBezTo>
                  <a:cubicBezTo>
                    <a:pt x="29" y="412"/>
                    <a:pt x="24" y="417"/>
                    <a:pt x="28" y="422"/>
                  </a:cubicBezTo>
                  <a:cubicBezTo>
                    <a:pt x="28" y="425"/>
                    <a:pt x="27" y="426"/>
                    <a:pt x="28" y="427"/>
                  </a:cubicBezTo>
                  <a:cubicBezTo>
                    <a:pt x="32" y="421"/>
                    <a:pt x="32" y="421"/>
                    <a:pt x="32" y="421"/>
                  </a:cubicBezTo>
                  <a:cubicBezTo>
                    <a:pt x="33" y="419"/>
                    <a:pt x="32" y="420"/>
                    <a:pt x="33" y="418"/>
                  </a:cubicBezTo>
                  <a:cubicBezTo>
                    <a:pt x="45" y="387"/>
                    <a:pt x="45" y="387"/>
                    <a:pt x="45" y="387"/>
                  </a:cubicBezTo>
                  <a:cubicBezTo>
                    <a:pt x="46" y="384"/>
                    <a:pt x="44" y="386"/>
                    <a:pt x="46" y="383"/>
                  </a:cubicBezTo>
                  <a:cubicBezTo>
                    <a:pt x="48" y="380"/>
                    <a:pt x="47" y="383"/>
                    <a:pt x="49" y="380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3" y="366"/>
                    <a:pt x="54" y="364"/>
                    <a:pt x="54" y="363"/>
                  </a:cubicBezTo>
                  <a:cubicBezTo>
                    <a:pt x="57" y="363"/>
                    <a:pt x="58" y="365"/>
                    <a:pt x="59" y="366"/>
                  </a:cubicBezTo>
                  <a:cubicBezTo>
                    <a:pt x="59" y="365"/>
                    <a:pt x="59" y="363"/>
                    <a:pt x="58" y="359"/>
                  </a:cubicBezTo>
                  <a:cubicBezTo>
                    <a:pt x="59" y="357"/>
                    <a:pt x="59" y="357"/>
                    <a:pt x="60" y="353"/>
                  </a:cubicBezTo>
                  <a:cubicBezTo>
                    <a:pt x="63" y="350"/>
                    <a:pt x="60" y="353"/>
                    <a:pt x="62" y="349"/>
                  </a:cubicBezTo>
                  <a:cubicBezTo>
                    <a:pt x="63" y="346"/>
                    <a:pt x="63" y="347"/>
                    <a:pt x="65" y="345"/>
                  </a:cubicBezTo>
                  <a:cubicBezTo>
                    <a:pt x="64" y="340"/>
                    <a:pt x="64" y="340"/>
                    <a:pt x="64" y="340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70" y="329"/>
                    <a:pt x="68" y="330"/>
                    <a:pt x="69" y="324"/>
                  </a:cubicBezTo>
                  <a:cubicBezTo>
                    <a:pt x="69" y="321"/>
                    <a:pt x="70" y="322"/>
                    <a:pt x="70" y="319"/>
                  </a:cubicBezTo>
                  <a:cubicBezTo>
                    <a:pt x="72" y="312"/>
                    <a:pt x="75" y="306"/>
                    <a:pt x="76" y="305"/>
                  </a:cubicBezTo>
                  <a:cubicBezTo>
                    <a:pt x="77" y="300"/>
                    <a:pt x="75" y="298"/>
                    <a:pt x="79" y="296"/>
                  </a:cubicBezTo>
                  <a:cubicBezTo>
                    <a:pt x="77" y="292"/>
                    <a:pt x="79" y="295"/>
                    <a:pt x="76" y="292"/>
                  </a:cubicBezTo>
                  <a:cubicBezTo>
                    <a:pt x="80" y="288"/>
                    <a:pt x="78" y="287"/>
                    <a:pt x="80" y="280"/>
                  </a:cubicBezTo>
                  <a:cubicBezTo>
                    <a:pt x="81" y="274"/>
                    <a:pt x="79" y="270"/>
                    <a:pt x="83" y="266"/>
                  </a:cubicBezTo>
                  <a:cubicBezTo>
                    <a:pt x="83" y="262"/>
                    <a:pt x="82" y="262"/>
                    <a:pt x="82" y="259"/>
                  </a:cubicBezTo>
                  <a:cubicBezTo>
                    <a:pt x="85" y="256"/>
                    <a:pt x="82" y="260"/>
                    <a:pt x="85" y="258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4" y="251"/>
                    <a:pt x="86" y="252"/>
                    <a:pt x="83" y="251"/>
                  </a:cubicBezTo>
                  <a:cubicBezTo>
                    <a:pt x="86" y="243"/>
                    <a:pt x="86" y="235"/>
                    <a:pt x="87" y="22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9" y="219"/>
                    <a:pt x="90" y="217"/>
                    <a:pt x="90" y="217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3" y="196"/>
                    <a:pt x="96" y="190"/>
                    <a:pt x="97" y="181"/>
                  </a:cubicBezTo>
                  <a:cubicBezTo>
                    <a:pt x="97" y="175"/>
                    <a:pt x="96" y="177"/>
                    <a:pt x="97" y="172"/>
                  </a:cubicBezTo>
                  <a:cubicBezTo>
                    <a:pt x="99" y="160"/>
                    <a:pt x="96" y="151"/>
                    <a:pt x="100" y="141"/>
                  </a:cubicBezTo>
                  <a:cubicBezTo>
                    <a:pt x="101" y="137"/>
                    <a:pt x="102" y="126"/>
                    <a:pt x="103" y="121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1"/>
                    <a:pt x="104" y="94"/>
                    <a:pt x="106" y="90"/>
                  </a:cubicBezTo>
                  <a:cubicBezTo>
                    <a:pt x="105" y="88"/>
                    <a:pt x="106" y="90"/>
                    <a:pt x="104" y="88"/>
                  </a:cubicBezTo>
                  <a:cubicBezTo>
                    <a:pt x="106" y="84"/>
                    <a:pt x="106" y="87"/>
                    <a:pt x="106" y="82"/>
                  </a:cubicBezTo>
                  <a:cubicBezTo>
                    <a:pt x="98" y="82"/>
                    <a:pt x="104" y="92"/>
                    <a:pt x="98" y="100"/>
                  </a:cubicBezTo>
                  <a:cubicBezTo>
                    <a:pt x="99" y="103"/>
                    <a:pt x="98" y="108"/>
                    <a:pt x="97" y="107"/>
                  </a:cubicBezTo>
                  <a:cubicBezTo>
                    <a:pt x="97" y="107"/>
                    <a:pt x="97" y="107"/>
                    <a:pt x="96" y="107"/>
                  </a:cubicBezTo>
                  <a:cubicBezTo>
                    <a:pt x="99" y="111"/>
                    <a:pt x="98" y="112"/>
                    <a:pt x="98" y="115"/>
                  </a:cubicBezTo>
                  <a:cubicBezTo>
                    <a:pt x="98" y="115"/>
                    <a:pt x="98" y="117"/>
                    <a:pt x="98" y="117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1"/>
                    <a:pt x="90" y="106"/>
                    <a:pt x="86" y="104"/>
                  </a:cubicBezTo>
                  <a:cubicBezTo>
                    <a:pt x="87" y="101"/>
                    <a:pt x="88" y="98"/>
                    <a:pt x="86" y="96"/>
                  </a:cubicBezTo>
                  <a:cubicBezTo>
                    <a:pt x="87" y="94"/>
                    <a:pt x="88" y="92"/>
                    <a:pt x="89" y="89"/>
                  </a:cubicBezTo>
                  <a:cubicBezTo>
                    <a:pt x="89" y="86"/>
                    <a:pt x="89" y="84"/>
                    <a:pt x="88" y="80"/>
                  </a:cubicBezTo>
                  <a:cubicBezTo>
                    <a:pt x="92" y="74"/>
                    <a:pt x="89" y="69"/>
                    <a:pt x="87" y="65"/>
                  </a:cubicBezTo>
                  <a:cubicBezTo>
                    <a:pt x="81" y="71"/>
                    <a:pt x="82" y="91"/>
                    <a:pt x="79" y="100"/>
                  </a:cubicBezTo>
                  <a:cubicBezTo>
                    <a:pt x="77" y="105"/>
                    <a:pt x="77" y="114"/>
                    <a:pt x="75" y="118"/>
                  </a:cubicBezTo>
                  <a:cubicBezTo>
                    <a:pt x="75" y="118"/>
                    <a:pt x="74" y="121"/>
                    <a:pt x="73" y="123"/>
                  </a:cubicBezTo>
                  <a:cubicBezTo>
                    <a:pt x="72" y="128"/>
                    <a:pt x="74" y="132"/>
                    <a:pt x="69" y="133"/>
                  </a:cubicBezTo>
                  <a:cubicBezTo>
                    <a:pt x="71" y="124"/>
                    <a:pt x="67" y="129"/>
                    <a:pt x="69" y="122"/>
                  </a:cubicBezTo>
                  <a:cubicBezTo>
                    <a:pt x="70" y="118"/>
                    <a:pt x="69" y="116"/>
                    <a:pt x="71" y="111"/>
                  </a:cubicBezTo>
                  <a:cubicBezTo>
                    <a:pt x="73" y="103"/>
                    <a:pt x="73" y="93"/>
                    <a:pt x="74" y="87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3" y="54"/>
                    <a:pt x="90" y="47"/>
                    <a:pt x="83" y="3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5" y="54"/>
                    <a:pt x="77" y="53"/>
                    <a:pt x="79" y="53"/>
                  </a:cubicBezTo>
                  <a:cubicBezTo>
                    <a:pt x="75" y="54"/>
                    <a:pt x="76" y="54"/>
                    <a:pt x="75" y="57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2" y="64"/>
                    <a:pt x="62" y="100"/>
                    <a:pt x="60" y="107"/>
                  </a:cubicBezTo>
                  <a:cubicBezTo>
                    <a:pt x="58" y="110"/>
                    <a:pt x="59" y="114"/>
                    <a:pt x="57" y="117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3" y="132"/>
                    <a:pt x="53" y="130"/>
                    <a:pt x="51" y="135"/>
                  </a:cubicBezTo>
                  <a:cubicBezTo>
                    <a:pt x="50" y="139"/>
                    <a:pt x="48" y="151"/>
                    <a:pt x="45" y="154"/>
                  </a:cubicBezTo>
                  <a:cubicBezTo>
                    <a:pt x="44" y="153"/>
                    <a:pt x="43" y="157"/>
                    <a:pt x="44" y="150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3"/>
                    <a:pt x="48" y="137"/>
                    <a:pt x="49" y="133"/>
                  </a:cubicBezTo>
                  <a:cubicBezTo>
                    <a:pt x="50" y="130"/>
                    <a:pt x="49" y="129"/>
                    <a:pt x="49" y="126"/>
                  </a:cubicBezTo>
                  <a:cubicBezTo>
                    <a:pt x="51" y="118"/>
                    <a:pt x="51" y="119"/>
                    <a:pt x="53" y="112"/>
                  </a:cubicBezTo>
                  <a:cubicBezTo>
                    <a:pt x="54" y="110"/>
                    <a:pt x="54" y="111"/>
                    <a:pt x="54" y="109"/>
                  </a:cubicBezTo>
                  <a:cubicBezTo>
                    <a:pt x="56" y="102"/>
                    <a:pt x="55" y="104"/>
                    <a:pt x="55" y="99"/>
                  </a:cubicBezTo>
                  <a:cubicBezTo>
                    <a:pt x="56" y="96"/>
                    <a:pt x="56" y="97"/>
                    <a:pt x="57" y="9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55"/>
                    <a:pt x="68" y="54"/>
                    <a:pt x="71" y="50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39"/>
                    <a:pt x="76" y="37"/>
                    <a:pt x="77" y="33"/>
                  </a:cubicBezTo>
                  <a:cubicBezTo>
                    <a:pt x="79" y="23"/>
                    <a:pt x="78" y="25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1" y="9"/>
                    <a:pt x="81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6"/>
                    <a:pt x="81" y="8"/>
                    <a:pt x="80" y="5"/>
                  </a:cubicBezTo>
                  <a:cubicBezTo>
                    <a:pt x="80" y="6"/>
                    <a:pt x="78" y="7"/>
                    <a:pt x="78" y="7"/>
                  </a:cubicBezTo>
                  <a:cubicBezTo>
                    <a:pt x="75" y="8"/>
                    <a:pt x="77" y="7"/>
                    <a:pt x="76" y="6"/>
                  </a:cubicBezTo>
                  <a:cubicBezTo>
                    <a:pt x="77" y="4"/>
                    <a:pt x="78" y="5"/>
                    <a:pt x="79" y="3"/>
                  </a:cubicBezTo>
                  <a:lnTo>
                    <a:pt x="7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7" name="Freeform 32"/>
            <p:cNvSpPr>
              <a:spLocks noEditPoints="1"/>
            </p:cNvSpPr>
            <p:nvPr/>
          </p:nvSpPr>
          <p:spPr bwMode="auto">
            <a:xfrm>
              <a:off x="2240" y="3186"/>
              <a:ext cx="119" cy="548"/>
            </a:xfrm>
            <a:custGeom>
              <a:avLst/>
              <a:gdLst>
                <a:gd name="T0" fmla="*/ 9 w 92"/>
                <a:gd name="T1" fmla="*/ 332 h 426"/>
                <a:gd name="T2" fmla="*/ 49 w 92"/>
                <a:gd name="T3" fmla="*/ 249 h 426"/>
                <a:gd name="T4" fmla="*/ 54 w 92"/>
                <a:gd name="T5" fmla="*/ 210 h 426"/>
                <a:gd name="T6" fmla="*/ 52 w 92"/>
                <a:gd name="T7" fmla="*/ 283 h 426"/>
                <a:gd name="T8" fmla="*/ 48 w 92"/>
                <a:gd name="T9" fmla="*/ 328 h 426"/>
                <a:gd name="T10" fmla="*/ 29 w 92"/>
                <a:gd name="T11" fmla="*/ 183 h 426"/>
                <a:gd name="T12" fmla="*/ 41 w 92"/>
                <a:gd name="T13" fmla="*/ 182 h 426"/>
                <a:gd name="T14" fmla="*/ 81 w 92"/>
                <a:gd name="T15" fmla="*/ 118 h 426"/>
                <a:gd name="T16" fmla="*/ 74 w 92"/>
                <a:gd name="T17" fmla="*/ 2 h 426"/>
                <a:gd name="T18" fmla="*/ 60 w 92"/>
                <a:gd name="T19" fmla="*/ 83 h 426"/>
                <a:gd name="T20" fmla="*/ 57 w 92"/>
                <a:gd name="T21" fmla="*/ 115 h 426"/>
                <a:gd name="T22" fmla="*/ 54 w 92"/>
                <a:gd name="T23" fmla="*/ 201 h 426"/>
                <a:gd name="T24" fmla="*/ 50 w 92"/>
                <a:gd name="T25" fmla="*/ 159 h 426"/>
                <a:gd name="T26" fmla="*/ 50 w 92"/>
                <a:gd name="T27" fmla="*/ 139 h 426"/>
                <a:gd name="T28" fmla="*/ 50 w 92"/>
                <a:gd name="T29" fmla="*/ 104 h 426"/>
                <a:gd name="T30" fmla="*/ 56 w 92"/>
                <a:gd name="T31" fmla="*/ 63 h 426"/>
                <a:gd name="T32" fmla="*/ 52 w 92"/>
                <a:gd name="T33" fmla="*/ 17 h 426"/>
                <a:gd name="T34" fmla="*/ 35 w 92"/>
                <a:gd name="T35" fmla="*/ 87 h 426"/>
                <a:gd name="T36" fmla="*/ 27 w 92"/>
                <a:gd name="T37" fmla="*/ 139 h 426"/>
                <a:gd name="T38" fmla="*/ 31 w 92"/>
                <a:gd name="T39" fmla="*/ 81 h 426"/>
                <a:gd name="T40" fmla="*/ 22 w 92"/>
                <a:gd name="T41" fmla="*/ 103 h 426"/>
                <a:gd name="T42" fmla="*/ 13 w 92"/>
                <a:gd name="T43" fmla="*/ 131 h 426"/>
                <a:gd name="T44" fmla="*/ 12 w 92"/>
                <a:gd name="T45" fmla="*/ 165 h 426"/>
                <a:gd name="T46" fmla="*/ 7 w 92"/>
                <a:gd name="T47" fmla="*/ 182 h 426"/>
                <a:gd name="T48" fmla="*/ 7 w 92"/>
                <a:gd name="T49" fmla="*/ 203 h 426"/>
                <a:gd name="T50" fmla="*/ 7 w 92"/>
                <a:gd name="T51" fmla="*/ 228 h 426"/>
                <a:gd name="T52" fmla="*/ 2 w 92"/>
                <a:gd name="T53" fmla="*/ 270 h 426"/>
                <a:gd name="T54" fmla="*/ 2 w 92"/>
                <a:gd name="T55" fmla="*/ 295 h 426"/>
                <a:gd name="T56" fmla="*/ 1 w 92"/>
                <a:gd name="T57" fmla="*/ 319 h 426"/>
                <a:gd name="T58" fmla="*/ 3 w 92"/>
                <a:gd name="T59" fmla="*/ 348 h 426"/>
                <a:gd name="T60" fmla="*/ 11 w 92"/>
                <a:gd name="T61" fmla="*/ 344 h 426"/>
                <a:gd name="T62" fmla="*/ 12 w 92"/>
                <a:gd name="T63" fmla="*/ 395 h 426"/>
                <a:gd name="T64" fmla="*/ 26 w 92"/>
                <a:gd name="T65" fmla="*/ 298 h 426"/>
                <a:gd name="T66" fmla="*/ 28 w 92"/>
                <a:gd name="T67" fmla="*/ 275 h 426"/>
                <a:gd name="T68" fmla="*/ 35 w 92"/>
                <a:gd name="T69" fmla="*/ 204 h 426"/>
                <a:gd name="T70" fmla="*/ 41 w 92"/>
                <a:gd name="T71" fmla="*/ 194 h 426"/>
                <a:gd name="T72" fmla="*/ 34 w 92"/>
                <a:gd name="T73" fmla="*/ 294 h 426"/>
                <a:gd name="T74" fmla="*/ 31 w 92"/>
                <a:gd name="T75" fmla="*/ 318 h 426"/>
                <a:gd name="T76" fmla="*/ 26 w 92"/>
                <a:gd name="T77" fmla="*/ 367 h 426"/>
                <a:gd name="T78" fmla="*/ 25 w 92"/>
                <a:gd name="T79" fmla="*/ 408 h 426"/>
                <a:gd name="T80" fmla="*/ 36 w 92"/>
                <a:gd name="T81" fmla="*/ 425 h 426"/>
                <a:gd name="T82" fmla="*/ 47 w 92"/>
                <a:gd name="T83" fmla="*/ 340 h 426"/>
                <a:gd name="T84" fmla="*/ 48 w 92"/>
                <a:gd name="T85" fmla="*/ 366 h 426"/>
                <a:gd name="T86" fmla="*/ 47 w 92"/>
                <a:gd name="T87" fmla="*/ 399 h 426"/>
                <a:gd name="T88" fmla="*/ 49 w 92"/>
                <a:gd name="T89" fmla="*/ 412 h 426"/>
                <a:gd name="T90" fmla="*/ 63 w 92"/>
                <a:gd name="T91" fmla="*/ 313 h 426"/>
                <a:gd name="T92" fmla="*/ 72 w 92"/>
                <a:gd name="T93" fmla="*/ 255 h 426"/>
                <a:gd name="T94" fmla="*/ 81 w 92"/>
                <a:gd name="T95" fmla="*/ 207 h 426"/>
                <a:gd name="T96" fmla="*/ 88 w 92"/>
                <a:gd name="T97" fmla="*/ 157 h 426"/>
                <a:gd name="T98" fmla="*/ 89 w 92"/>
                <a:gd name="T99" fmla="*/ 66 h 426"/>
                <a:gd name="T100" fmla="*/ 88 w 92"/>
                <a:gd name="T101" fmla="*/ 34 h 426"/>
                <a:gd name="T102" fmla="*/ 84 w 92"/>
                <a:gd name="T103" fmla="*/ 84 h 426"/>
                <a:gd name="T104" fmla="*/ 79 w 92"/>
                <a:gd name="T105" fmla="*/ 72 h 426"/>
                <a:gd name="T106" fmla="*/ 79 w 92"/>
                <a:gd name="T107" fmla="*/ 58 h 426"/>
                <a:gd name="T108" fmla="*/ 79 w 92"/>
                <a:gd name="T109" fmla="*/ 1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426">
                  <a:moveTo>
                    <a:pt x="10" y="333"/>
                  </a:moveTo>
                  <a:cubicBezTo>
                    <a:pt x="10" y="336"/>
                    <a:pt x="10" y="334"/>
                    <a:pt x="9" y="334"/>
                  </a:cubicBezTo>
                  <a:cubicBezTo>
                    <a:pt x="8" y="333"/>
                    <a:pt x="7" y="336"/>
                    <a:pt x="8" y="333"/>
                  </a:cubicBezTo>
                  <a:cubicBezTo>
                    <a:pt x="8" y="330"/>
                    <a:pt x="8" y="332"/>
                    <a:pt x="9" y="332"/>
                  </a:cubicBezTo>
                  <a:cubicBezTo>
                    <a:pt x="10" y="333"/>
                    <a:pt x="11" y="330"/>
                    <a:pt x="10" y="333"/>
                  </a:cubicBezTo>
                  <a:close/>
                  <a:moveTo>
                    <a:pt x="47" y="328"/>
                  </a:moveTo>
                  <a:cubicBezTo>
                    <a:pt x="48" y="319"/>
                    <a:pt x="48" y="306"/>
                    <a:pt x="47" y="296"/>
                  </a:cubicBezTo>
                  <a:cubicBezTo>
                    <a:pt x="47" y="285"/>
                    <a:pt x="48" y="261"/>
                    <a:pt x="49" y="249"/>
                  </a:cubicBezTo>
                  <a:cubicBezTo>
                    <a:pt x="50" y="220"/>
                    <a:pt x="50" y="220"/>
                    <a:pt x="50" y="220"/>
                  </a:cubicBezTo>
                  <a:cubicBezTo>
                    <a:pt x="50" y="216"/>
                    <a:pt x="50" y="210"/>
                    <a:pt x="52" y="207"/>
                  </a:cubicBezTo>
                  <a:cubicBezTo>
                    <a:pt x="54" y="209"/>
                    <a:pt x="53" y="206"/>
                    <a:pt x="54" y="209"/>
                  </a:cubicBezTo>
                  <a:cubicBezTo>
                    <a:pt x="54" y="209"/>
                    <a:pt x="54" y="209"/>
                    <a:pt x="54" y="21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30"/>
                    <a:pt x="53" y="236"/>
                    <a:pt x="53" y="242"/>
                  </a:cubicBezTo>
                  <a:cubicBezTo>
                    <a:pt x="52" y="250"/>
                    <a:pt x="53" y="273"/>
                    <a:pt x="51" y="278"/>
                  </a:cubicBezTo>
                  <a:cubicBezTo>
                    <a:pt x="52" y="282"/>
                    <a:pt x="52" y="278"/>
                    <a:pt x="52" y="283"/>
                  </a:cubicBezTo>
                  <a:cubicBezTo>
                    <a:pt x="52" y="285"/>
                    <a:pt x="52" y="288"/>
                    <a:pt x="52" y="290"/>
                  </a:cubicBezTo>
                  <a:cubicBezTo>
                    <a:pt x="51" y="295"/>
                    <a:pt x="53" y="299"/>
                    <a:pt x="51" y="302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0" y="328"/>
                    <a:pt x="48" y="328"/>
                    <a:pt x="48" y="328"/>
                  </a:cubicBezTo>
                  <a:lnTo>
                    <a:pt x="47" y="328"/>
                  </a:lnTo>
                  <a:close/>
                  <a:moveTo>
                    <a:pt x="29" y="183"/>
                  </a:moveTo>
                  <a:cubicBezTo>
                    <a:pt x="30" y="181"/>
                    <a:pt x="28" y="182"/>
                    <a:pt x="31" y="181"/>
                  </a:cubicBezTo>
                  <a:cubicBezTo>
                    <a:pt x="30" y="183"/>
                    <a:pt x="31" y="182"/>
                    <a:pt x="29" y="183"/>
                  </a:cubicBezTo>
                  <a:close/>
                  <a:moveTo>
                    <a:pt x="41" y="182"/>
                  </a:moveTo>
                  <a:cubicBezTo>
                    <a:pt x="38" y="182"/>
                    <a:pt x="38" y="182"/>
                    <a:pt x="38" y="182"/>
                  </a:cubicBezTo>
                  <a:cubicBezTo>
                    <a:pt x="39" y="175"/>
                    <a:pt x="39" y="175"/>
                    <a:pt x="39" y="175"/>
                  </a:cubicBezTo>
                  <a:lnTo>
                    <a:pt x="41" y="182"/>
                  </a:lnTo>
                  <a:close/>
                  <a:moveTo>
                    <a:pt x="81" y="118"/>
                  </a:moveTo>
                  <a:cubicBezTo>
                    <a:pt x="80" y="117"/>
                    <a:pt x="79" y="120"/>
                    <a:pt x="79" y="115"/>
                  </a:cubicBezTo>
                  <a:cubicBezTo>
                    <a:pt x="80" y="109"/>
                    <a:pt x="80" y="113"/>
                    <a:pt x="82" y="112"/>
                  </a:cubicBezTo>
                  <a:cubicBezTo>
                    <a:pt x="82" y="112"/>
                    <a:pt x="85" y="116"/>
                    <a:pt x="81" y="118"/>
                  </a:cubicBezTo>
                  <a:close/>
                  <a:moveTo>
                    <a:pt x="79" y="15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8"/>
                    <a:pt x="74" y="5"/>
                    <a:pt x="74" y="2"/>
                  </a:cubicBezTo>
                  <a:cubicBezTo>
                    <a:pt x="70" y="2"/>
                    <a:pt x="71" y="2"/>
                    <a:pt x="69" y="0"/>
                  </a:cubicBezTo>
                  <a:cubicBezTo>
                    <a:pt x="65" y="12"/>
                    <a:pt x="63" y="53"/>
                    <a:pt x="62" y="57"/>
                  </a:cubicBezTo>
                  <a:cubicBezTo>
                    <a:pt x="61" y="65"/>
                    <a:pt x="62" y="69"/>
                    <a:pt x="61" y="77"/>
                  </a:cubicBezTo>
                  <a:cubicBezTo>
                    <a:pt x="61" y="80"/>
                    <a:pt x="60" y="80"/>
                    <a:pt x="60" y="83"/>
                  </a:cubicBezTo>
                  <a:cubicBezTo>
                    <a:pt x="60" y="87"/>
                    <a:pt x="60" y="86"/>
                    <a:pt x="59" y="90"/>
                  </a:cubicBezTo>
                  <a:cubicBezTo>
                    <a:pt x="59" y="92"/>
                    <a:pt x="59" y="93"/>
                    <a:pt x="58" y="96"/>
                  </a:cubicBezTo>
                  <a:cubicBezTo>
                    <a:pt x="58" y="98"/>
                    <a:pt x="57" y="97"/>
                    <a:pt x="58" y="98"/>
                  </a:cubicBezTo>
                  <a:cubicBezTo>
                    <a:pt x="58" y="103"/>
                    <a:pt x="58" y="111"/>
                    <a:pt x="57" y="115"/>
                  </a:cubicBezTo>
                  <a:cubicBezTo>
                    <a:pt x="59" y="121"/>
                    <a:pt x="59" y="118"/>
                    <a:pt x="57" y="125"/>
                  </a:cubicBezTo>
                  <a:cubicBezTo>
                    <a:pt x="57" y="130"/>
                    <a:pt x="56" y="130"/>
                    <a:pt x="57" y="136"/>
                  </a:cubicBezTo>
                  <a:cubicBezTo>
                    <a:pt x="57" y="138"/>
                    <a:pt x="57" y="157"/>
                    <a:pt x="56" y="160"/>
                  </a:cubicBezTo>
                  <a:cubicBezTo>
                    <a:pt x="55" y="172"/>
                    <a:pt x="55" y="189"/>
                    <a:pt x="54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1" y="177"/>
                    <a:pt x="50" y="174"/>
                    <a:pt x="51" y="164"/>
                  </a:cubicBezTo>
                  <a:cubicBezTo>
                    <a:pt x="48" y="161"/>
                    <a:pt x="50" y="163"/>
                    <a:pt x="50" y="159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3"/>
                    <a:pt x="50" y="144"/>
                    <a:pt x="50" y="142"/>
                  </a:cubicBezTo>
                  <a:cubicBezTo>
                    <a:pt x="50" y="138"/>
                    <a:pt x="49" y="143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5"/>
                    <a:pt x="49" y="133"/>
                    <a:pt x="50" y="129"/>
                  </a:cubicBezTo>
                  <a:cubicBezTo>
                    <a:pt x="52" y="117"/>
                    <a:pt x="51" y="124"/>
                    <a:pt x="50" y="120"/>
                  </a:cubicBezTo>
                  <a:cubicBezTo>
                    <a:pt x="50" y="115"/>
                    <a:pt x="53" y="109"/>
                    <a:pt x="50" y="104"/>
                  </a:cubicBezTo>
                  <a:cubicBezTo>
                    <a:pt x="53" y="98"/>
                    <a:pt x="51" y="90"/>
                    <a:pt x="52" y="82"/>
                  </a:cubicBezTo>
                  <a:cubicBezTo>
                    <a:pt x="53" y="78"/>
                    <a:pt x="55" y="79"/>
                    <a:pt x="55" y="73"/>
                  </a:cubicBezTo>
                  <a:cubicBezTo>
                    <a:pt x="55" y="70"/>
                    <a:pt x="55" y="67"/>
                    <a:pt x="55" y="65"/>
                  </a:cubicBezTo>
                  <a:cubicBezTo>
                    <a:pt x="55" y="63"/>
                    <a:pt x="55" y="65"/>
                    <a:pt x="56" y="63"/>
                  </a:cubicBezTo>
                  <a:cubicBezTo>
                    <a:pt x="58" y="56"/>
                    <a:pt x="60" y="47"/>
                    <a:pt x="60" y="39"/>
                  </a:cubicBezTo>
                  <a:cubicBezTo>
                    <a:pt x="61" y="33"/>
                    <a:pt x="62" y="29"/>
                    <a:pt x="61" y="23"/>
                  </a:cubicBezTo>
                  <a:cubicBezTo>
                    <a:pt x="61" y="23"/>
                    <a:pt x="60" y="20"/>
                    <a:pt x="60" y="20"/>
                  </a:cubicBezTo>
                  <a:cubicBezTo>
                    <a:pt x="59" y="16"/>
                    <a:pt x="56" y="16"/>
                    <a:pt x="52" y="17"/>
                  </a:cubicBezTo>
                  <a:cubicBezTo>
                    <a:pt x="53" y="24"/>
                    <a:pt x="52" y="20"/>
                    <a:pt x="50" y="2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6" y="39"/>
                    <a:pt x="46" y="37"/>
                    <a:pt x="45" y="42"/>
                  </a:cubicBezTo>
                  <a:cubicBezTo>
                    <a:pt x="41" y="57"/>
                    <a:pt x="38" y="68"/>
                    <a:pt x="35" y="87"/>
                  </a:cubicBezTo>
                  <a:cubicBezTo>
                    <a:pt x="32" y="107"/>
                    <a:pt x="30" y="128"/>
                    <a:pt x="30" y="149"/>
                  </a:cubicBezTo>
                  <a:cubicBezTo>
                    <a:pt x="30" y="155"/>
                    <a:pt x="31" y="166"/>
                    <a:pt x="28" y="169"/>
                  </a:cubicBezTo>
                  <a:cubicBezTo>
                    <a:pt x="27" y="167"/>
                    <a:pt x="27" y="166"/>
                    <a:pt x="26" y="162"/>
                  </a:cubicBezTo>
                  <a:cubicBezTo>
                    <a:pt x="25" y="155"/>
                    <a:pt x="27" y="147"/>
                    <a:pt x="27" y="139"/>
                  </a:cubicBezTo>
                  <a:cubicBezTo>
                    <a:pt x="27" y="136"/>
                    <a:pt x="26" y="140"/>
                    <a:pt x="28" y="136"/>
                  </a:cubicBezTo>
                  <a:cubicBezTo>
                    <a:pt x="29" y="132"/>
                    <a:pt x="28" y="110"/>
                    <a:pt x="30" y="100"/>
                  </a:cubicBezTo>
                  <a:cubicBezTo>
                    <a:pt x="31" y="94"/>
                    <a:pt x="34" y="84"/>
                    <a:pt x="33" y="79"/>
                  </a:cubicBezTo>
                  <a:cubicBezTo>
                    <a:pt x="31" y="80"/>
                    <a:pt x="32" y="80"/>
                    <a:pt x="31" y="81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4"/>
                    <a:pt x="24" y="93"/>
                    <a:pt x="24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1"/>
                    <a:pt x="22" y="101"/>
                    <a:pt x="22" y="103"/>
                  </a:cubicBezTo>
                  <a:cubicBezTo>
                    <a:pt x="22" y="110"/>
                    <a:pt x="23" y="110"/>
                    <a:pt x="21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9" y="118"/>
                    <a:pt x="19" y="125"/>
                    <a:pt x="17" y="126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5" y="135"/>
                    <a:pt x="13" y="136"/>
                    <a:pt x="17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0"/>
                    <a:pt x="11" y="151"/>
                    <a:pt x="11" y="156"/>
                  </a:cubicBezTo>
                  <a:cubicBezTo>
                    <a:pt x="11" y="158"/>
                    <a:pt x="12" y="162"/>
                    <a:pt x="12" y="165"/>
                  </a:cubicBezTo>
                  <a:cubicBezTo>
                    <a:pt x="11" y="170"/>
                    <a:pt x="11" y="169"/>
                    <a:pt x="9" y="173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5"/>
                    <a:pt x="6" y="174"/>
                    <a:pt x="5" y="177"/>
                  </a:cubicBezTo>
                  <a:cubicBezTo>
                    <a:pt x="7" y="181"/>
                    <a:pt x="5" y="178"/>
                    <a:pt x="7" y="182"/>
                  </a:cubicBezTo>
                  <a:cubicBezTo>
                    <a:pt x="8" y="187"/>
                    <a:pt x="11" y="186"/>
                    <a:pt x="7" y="192"/>
                  </a:cubicBezTo>
                  <a:cubicBezTo>
                    <a:pt x="8" y="194"/>
                    <a:pt x="8" y="195"/>
                    <a:pt x="8" y="198"/>
                  </a:cubicBezTo>
                  <a:cubicBezTo>
                    <a:pt x="9" y="200"/>
                    <a:pt x="10" y="201"/>
                    <a:pt x="10" y="201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8" y="207"/>
                    <a:pt x="8" y="207"/>
                    <a:pt x="8" y="212"/>
                  </a:cubicBezTo>
                  <a:cubicBezTo>
                    <a:pt x="7" y="212"/>
                    <a:pt x="7" y="212"/>
                    <a:pt x="7" y="213"/>
                  </a:cubicBezTo>
                  <a:cubicBezTo>
                    <a:pt x="8" y="215"/>
                    <a:pt x="8" y="217"/>
                    <a:pt x="7" y="220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6" y="232"/>
                    <a:pt x="7" y="237"/>
                  </a:cubicBezTo>
                  <a:cubicBezTo>
                    <a:pt x="7" y="240"/>
                    <a:pt x="7" y="241"/>
                    <a:pt x="5" y="243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66"/>
                    <a:pt x="3" y="266"/>
                    <a:pt x="2" y="270"/>
                  </a:cubicBezTo>
                  <a:cubicBezTo>
                    <a:pt x="2" y="274"/>
                    <a:pt x="4" y="275"/>
                    <a:pt x="4" y="279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289"/>
                    <a:pt x="8" y="290"/>
                    <a:pt x="3" y="294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1" y="295"/>
                    <a:pt x="1" y="295"/>
                  </a:cubicBezTo>
                  <a:cubicBezTo>
                    <a:pt x="2" y="298"/>
                    <a:pt x="2" y="301"/>
                    <a:pt x="3" y="304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3"/>
                    <a:pt x="0" y="324"/>
                    <a:pt x="1" y="331"/>
                  </a:cubicBezTo>
                  <a:cubicBezTo>
                    <a:pt x="2" y="337"/>
                    <a:pt x="1" y="343"/>
                    <a:pt x="2" y="347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48"/>
                    <a:pt x="3" y="348"/>
                    <a:pt x="3" y="348"/>
                  </a:cubicBezTo>
                  <a:cubicBezTo>
                    <a:pt x="3" y="355"/>
                    <a:pt x="3" y="355"/>
                    <a:pt x="3" y="355"/>
                  </a:cubicBezTo>
                  <a:cubicBezTo>
                    <a:pt x="9" y="355"/>
                    <a:pt x="7" y="355"/>
                    <a:pt x="8" y="348"/>
                  </a:cubicBezTo>
                  <a:cubicBezTo>
                    <a:pt x="8" y="345"/>
                    <a:pt x="3" y="340"/>
                    <a:pt x="9" y="336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1" y="344"/>
                    <a:pt x="11" y="345"/>
                    <a:pt x="11" y="345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2" y="381"/>
                    <a:pt x="10" y="382"/>
                    <a:pt x="10" y="386"/>
                  </a:cubicBezTo>
                  <a:cubicBezTo>
                    <a:pt x="11" y="389"/>
                    <a:pt x="12" y="391"/>
                    <a:pt x="12" y="395"/>
                  </a:cubicBezTo>
                  <a:cubicBezTo>
                    <a:pt x="12" y="400"/>
                    <a:pt x="11" y="408"/>
                    <a:pt x="16" y="410"/>
                  </a:cubicBezTo>
                  <a:cubicBezTo>
                    <a:pt x="19" y="404"/>
                    <a:pt x="22" y="373"/>
                    <a:pt x="22" y="364"/>
                  </a:cubicBezTo>
                  <a:cubicBezTo>
                    <a:pt x="21" y="363"/>
                    <a:pt x="23" y="351"/>
                    <a:pt x="23" y="344"/>
                  </a:cubicBezTo>
                  <a:cubicBezTo>
                    <a:pt x="26" y="298"/>
                    <a:pt x="26" y="298"/>
                    <a:pt x="26" y="298"/>
                  </a:cubicBezTo>
                  <a:cubicBezTo>
                    <a:pt x="27" y="295"/>
                    <a:pt x="27" y="299"/>
                    <a:pt x="27" y="294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1"/>
                    <a:pt x="32" y="262"/>
                    <a:pt x="31" y="257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5" y="223"/>
                    <a:pt x="33" y="214"/>
                    <a:pt x="35" y="206"/>
                  </a:cubicBezTo>
                  <a:cubicBezTo>
                    <a:pt x="36" y="201"/>
                    <a:pt x="34" y="207"/>
                    <a:pt x="35" y="204"/>
                  </a:cubicBezTo>
                  <a:cubicBezTo>
                    <a:pt x="36" y="201"/>
                    <a:pt x="36" y="198"/>
                    <a:pt x="36" y="19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9" y="193"/>
                    <a:pt x="37" y="189"/>
                    <a:pt x="38" y="192"/>
                  </a:cubicBezTo>
                  <a:cubicBezTo>
                    <a:pt x="38" y="192"/>
                    <a:pt x="40" y="194"/>
                    <a:pt x="41" y="194"/>
                  </a:cubicBezTo>
                  <a:cubicBezTo>
                    <a:pt x="38" y="200"/>
                    <a:pt x="39" y="207"/>
                    <a:pt x="38" y="213"/>
                  </a:cubicBezTo>
                  <a:cubicBezTo>
                    <a:pt x="36" y="220"/>
                    <a:pt x="38" y="216"/>
                    <a:pt x="39" y="221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5" y="281"/>
                    <a:pt x="34" y="286"/>
                    <a:pt x="34" y="294"/>
                  </a:cubicBezTo>
                  <a:cubicBezTo>
                    <a:pt x="33" y="303"/>
                    <a:pt x="33" y="303"/>
                    <a:pt x="33" y="303"/>
                  </a:cubicBezTo>
                  <a:cubicBezTo>
                    <a:pt x="33" y="303"/>
                    <a:pt x="32" y="303"/>
                    <a:pt x="32" y="304"/>
                  </a:cubicBezTo>
                  <a:cubicBezTo>
                    <a:pt x="32" y="305"/>
                    <a:pt x="32" y="313"/>
                    <a:pt x="32" y="314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29" y="326"/>
                    <a:pt x="30" y="331"/>
                    <a:pt x="28" y="340"/>
                  </a:cubicBezTo>
                  <a:cubicBezTo>
                    <a:pt x="28" y="340"/>
                    <a:pt x="27" y="344"/>
                    <a:pt x="27" y="344"/>
                  </a:cubicBezTo>
                  <a:cubicBezTo>
                    <a:pt x="27" y="344"/>
                    <a:pt x="27" y="345"/>
                    <a:pt x="27" y="345"/>
                  </a:cubicBezTo>
                  <a:cubicBezTo>
                    <a:pt x="24" y="352"/>
                    <a:pt x="28" y="355"/>
                    <a:pt x="26" y="367"/>
                  </a:cubicBezTo>
                  <a:cubicBezTo>
                    <a:pt x="26" y="374"/>
                    <a:pt x="25" y="379"/>
                    <a:pt x="25" y="386"/>
                  </a:cubicBezTo>
                  <a:cubicBezTo>
                    <a:pt x="25" y="391"/>
                    <a:pt x="26" y="387"/>
                    <a:pt x="26" y="391"/>
                  </a:cubicBezTo>
                  <a:cubicBezTo>
                    <a:pt x="26" y="392"/>
                    <a:pt x="25" y="392"/>
                    <a:pt x="25" y="395"/>
                  </a:cubicBezTo>
                  <a:cubicBezTo>
                    <a:pt x="25" y="408"/>
                    <a:pt x="25" y="408"/>
                    <a:pt x="25" y="408"/>
                  </a:cubicBezTo>
                  <a:cubicBezTo>
                    <a:pt x="26" y="415"/>
                    <a:pt x="26" y="409"/>
                    <a:pt x="27" y="420"/>
                  </a:cubicBezTo>
                  <a:cubicBezTo>
                    <a:pt x="30" y="421"/>
                    <a:pt x="29" y="421"/>
                    <a:pt x="31" y="421"/>
                  </a:cubicBezTo>
                  <a:cubicBezTo>
                    <a:pt x="31" y="420"/>
                    <a:pt x="31" y="420"/>
                    <a:pt x="30" y="418"/>
                  </a:cubicBezTo>
                  <a:cubicBezTo>
                    <a:pt x="36" y="419"/>
                    <a:pt x="33" y="421"/>
                    <a:pt x="36" y="425"/>
                  </a:cubicBezTo>
                  <a:cubicBezTo>
                    <a:pt x="41" y="423"/>
                    <a:pt x="37" y="426"/>
                    <a:pt x="39" y="422"/>
                  </a:cubicBezTo>
                  <a:cubicBezTo>
                    <a:pt x="42" y="416"/>
                    <a:pt x="43" y="412"/>
                    <a:pt x="43" y="405"/>
                  </a:cubicBezTo>
                  <a:cubicBezTo>
                    <a:pt x="44" y="395"/>
                    <a:pt x="45" y="388"/>
                    <a:pt x="45" y="378"/>
                  </a:cubicBezTo>
                  <a:cubicBezTo>
                    <a:pt x="47" y="340"/>
                    <a:pt x="47" y="340"/>
                    <a:pt x="47" y="340"/>
                  </a:cubicBezTo>
                  <a:cubicBezTo>
                    <a:pt x="47" y="329"/>
                    <a:pt x="48" y="331"/>
                    <a:pt x="49" y="330"/>
                  </a:cubicBezTo>
                  <a:cubicBezTo>
                    <a:pt x="50" y="334"/>
                    <a:pt x="49" y="336"/>
                    <a:pt x="49" y="341"/>
                  </a:cubicBezTo>
                  <a:cubicBezTo>
                    <a:pt x="50" y="347"/>
                    <a:pt x="49" y="349"/>
                    <a:pt x="49" y="353"/>
                  </a:cubicBezTo>
                  <a:cubicBezTo>
                    <a:pt x="48" y="358"/>
                    <a:pt x="49" y="361"/>
                    <a:pt x="48" y="366"/>
                  </a:cubicBezTo>
                  <a:cubicBezTo>
                    <a:pt x="47" y="374"/>
                    <a:pt x="48" y="372"/>
                    <a:pt x="48" y="376"/>
                  </a:cubicBezTo>
                  <a:cubicBezTo>
                    <a:pt x="48" y="377"/>
                    <a:pt x="47" y="384"/>
                    <a:pt x="47" y="389"/>
                  </a:cubicBezTo>
                  <a:cubicBezTo>
                    <a:pt x="47" y="391"/>
                    <a:pt x="48" y="393"/>
                    <a:pt x="48" y="394"/>
                  </a:cubicBezTo>
                  <a:cubicBezTo>
                    <a:pt x="48" y="394"/>
                    <a:pt x="47" y="397"/>
                    <a:pt x="47" y="399"/>
                  </a:cubicBezTo>
                  <a:cubicBezTo>
                    <a:pt x="47" y="402"/>
                    <a:pt x="47" y="416"/>
                    <a:pt x="49" y="421"/>
                  </a:cubicBezTo>
                  <a:cubicBezTo>
                    <a:pt x="51" y="420"/>
                    <a:pt x="49" y="420"/>
                    <a:pt x="52" y="421"/>
                  </a:cubicBezTo>
                  <a:cubicBezTo>
                    <a:pt x="52" y="415"/>
                    <a:pt x="52" y="415"/>
                    <a:pt x="52" y="415"/>
                  </a:cubicBezTo>
                  <a:cubicBezTo>
                    <a:pt x="50" y="413"/>
                    <a:pt x="51" y="415"/>
                    <a:pt x="49" y="412"/>
                  </a:cubicBezTo>
                  <a:cubicBezTo>
                    <a:pt x="55" y="406"/>
                    <a:pt x="52" y="406"/>
                    <a:pt x="53" y="402"/>
                  </a:cubicBezTo>
                  <a:cubicBezTo>
                    <a:pt x="53" y="397"/>
                    <a:pt x="54" y="403"/>
                    <a:pt x="54" y="39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3" y="322"/>
                    <a:pt x="63" y="318"/>
                    <a:pt x="63" y="31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6" y="296"/>
                    <a:pt x="67" y="280"/>
                    <a:pt x="69" y="272"/>
                  </a:cubicBezTo>
                  <a:cubicBezTo>
                    <a:pt x="71" y="260"/>
                    <a:pt x="71" y="260"/>
                    <a:pt x="71" y="260"/>
                  </a:cubicBezTo>
                  <a:cubicBezTo>
                    <a:pt x="71" y="256"/>
                    <a:pt x="72" y="257"/>
                    <a:pt x="72" y="25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7" y="228"/>
                    <a:pt x="77" y="230"/>
                    <a:pt x="78" y="222"/>
                  </a:cubicBezTo>
                  <a:cubicBezTo>
                    <a:pt x="81" y="220"/>
                    <a:pt x="81" y="220"/>
                    <a:pt x="81" y="220"/>
                  </a:cubicBezTo>
                  <a:cubicBezTo>
                    <a:pt x="81" y="213"/>
                    <a:pt x="83" y="212"/>
                    <a:pt x="81" y="207"/>
                  </a:cubicBezTo>
                  <a:cubicBezTo>
                    <a:pt x="86" y="203"/>
                    <a:pt x="83" y="205"/>
                    <a:pt x="84" y="199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7" y="179"/>
                    <a:pt x="86" y="172"/>
                    <a:pt x="87" y="168"/>
                  </a:cubicBezTo>
                  <a:cubicBezTo>
                    <a:pt x="87" y="163"/>
                    <a:pt x="88" y="162"/>
                    <a:pt x="88" y="157"/>
                  </a:cubicBezTo>
                  <a:cubicBezTo>
                    <a:pt x="88" y="152"/>
                    <a:pt x="89" y="150"/>
                    <a:pt x="89" y="146"/>
                  </a:cubicBezTo>
                  <a:cubicBezTo>
                    <a:pt x="90" y="142"/>
                    <a:pt x="89" y="138"/>
                    <a:pt x="89" y="134"/>
                  </a:cubicBezTo>
                  <a:cubicBezTo>
                    <a:pt x="90" y="122"/>
                    <a:pt x="92" y="109"/>
                    <a:pt x="90" y="99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9" y="63"/>
                    <a:pt x="90" y="59"/>
                    <a:pt x="89" y="55"/>
                  </a:cubicBezTo>
                  <a:cubicBezTo>
                    <a:pt x="89" y="47"/>
                    <a:pt x="90" y="42"/>
                    <a:pt x="90" y="38"/>
                  </a:cubicBezTo>
                  <a:cubicBezTo>
                    <a:pt x="90" y="35"/>
                    <a:pt x="90" y="37"/>
                    <a:pt x="89" y="36"/>
                  </a:cubicBezTo>
                  <a:cubicBezTo>
                    <a:pt x="89" y="35"/>
                    <a:pt x="89" y="35"/>
                    <a:pt x="88" y="34"/>
                  </a:cubicBezTo>
                  <a:cubicBezTo>
                    <a:pt x="88" y="30"/>
                    <a:pt x="89" y="23"/>
                    <a:pt x="87" y="18"/>
                  </a:cubicBezTo>
                  <a:cubicBezTo>
                    <a:pt x="84" y="18"/>
                    <a:pt x="84" y="16"/>
                    <a:pt x="83" y="23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3" y="80"/>
                    <a:pt x="83" y="82"/>
                    <a:pt x="84" y="84"/>
                  </a:cubicBezTo>
                  <a:cubicBezTo>
                    <a:pt x="80" y="89"/>
                    <a:pt x="85" y="103"/>
                    <a:pt x="81" y="109"/>
                  </a:cubicBezTo>
                  <a:cubicBezTo>
                    <a:pt x="80" y="106"/>
                    <a:pt x="79" y="100"/>
                    <a:pt x="79" y="96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2"/>
                    <a:pt x="80" y="78"/>
                    <a:pt x="79" y="72"/>
                  </a:cubicBezTo>
                  <a:cubicBezTo>
                    <a:pt x="79" y="71"/>
                    <a:pt x="78" y="70"/>
                    <a:pt x="78" y="70"/>
                  </a:cubicBezTo>
                  <a:cubicBezTo>
                    <a:pt x="77" y="67"/>
                    <a:pt x="78" y="63"/>
                    <a:pt x="77" y="60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3"/>
                    <a:pt x="79" y="51"/>
                    <a:pt x="79" y="48"/>
                  </a:cubicBezTo>
                  <a:cubicBezTo>
                    <a:pt x="79" y="37"/>
                    <a:pt x="79" y="26"/>
                    <a:pt x="75" y="17"/>
                  </a:cubicBezTo>
                  <a:cubicBezTo>
                    <a:pt x="78" y="15"/>
                    <a:pt x="78" y="15"/>
                    <a:pt x="78" y="15"/>
                  </a:cubicBezTo>
                  <a:lnTo>
                    <a:pt x="7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8" name="Freeform 33"/>
            <p:cNvSpPr>
              <a:spLocks noEditPoints="1"/>
            </p:cNvSpPr>
            <p:nvPr/>
          </p:nvSpPr>
          <p:spPr bwMode="auto">
            <a:xfrm>
              <a:off x="366" y="3193"/>
              <a:ext cx="171" cy="511"/>
            </a:xfrm>
            <a:custGeom>
              <a:avLst/>
              <a:gdLst>
                <a:gd name="T0" fmla="*/ 68 w 134"/>
                <a:gd name="T1" fmla="*/ 251 h 398"/>
                <a:gd name="T2" fmla="*/ 23 w 134"/>
                <a:gd name="T3" fmla="*/ 13 h 398"/>
                <a:gd name="T4" fmla="*/ 19 w 134"/>
                <a:gd name="T5" fmla="*/ 12 h 398"/>
                <a:gd name="T6" fmla="*/ 19 w 134"/>
                <a:gd name="T7" fmla="*/ 3 h 398"/>
                <a:gd name="T8" fmla="*/ 18 w 134"/>
                <a:gd name="T9" fmla="*/ 0 h 398"/>
                <a:gd name="T10" fmla="*/ 12 w 134"/>
                <a:gd name="T11" fmla="*/ 14 h 398"/>
                <a:gd name="T12" fmla="*/ 11 w 134"/>
                <a:gd name="T13" fmla="*/ 21 h 398"/>
                <a:gd name="T14" fmla="*/ 8 w 134"/>
                <a:gd name="T15" fmla="*/ 19 h 398"/>
                <a:gd name="T16" fmla="*/ 4 w 134"/>
                <a:gd name="T17" fmla="*/ 26 h 398"/>
                <a:gd name="T18" fmla="*/ 5 w 134"/>
                <a:gd name="T19" fmla="*/ 57 h 398"/>
                <a:gd name="T20" fmla="*/ 1 w 134"/>
                <a:gd name="T21" fmla="*/ 76 h 398"/>
                <a:gd name="T22" fmla="*/ 1 w 134"/>
                <a:gd name="T23" fmla="*/ 96 h 398"/>
                <a:gd name="T24" fmla="*/ 2 w 134"/>
                <a:gd name="T25" fmla="*/ 140 h 398"/>
                <a:gd name="T26" fmla="*/ 0 w 134"/>
                <a:gd name="T27" fmla="*/ 182 h 398"/>
                <a:gd name="T28" fmla="*/ 4 w 134"/>
                <a:gd name="T29" fmla="*/ 217 h 398"/>
                <a:gd name="T30" fmla="*/ 5 w 134"/>
                <a:gd name="T31" fmla="*/ 230 h 398"/>
                <a:gd name="T32" fmla="*/ 7 w 134"/>
                <a:gd name="T33" fmla="*/ 236 h 398"/>
                <a:gd name="T34" fmla="*/ 11 w 134"/>
                <a:gd name="T35" fmla="*/ 251 h 398"/>
                <a:gd name="T36" fmla="*/ 36 w 134"/>
                <a:gd name="T37" fmla="*/ 299 h 398"/>
                <a:gd name="T38" fmla="*/ 53 w 134"/>
                <a:gd name="T39" fmla="*/ 319 h 398"/>
                <a:gd name="T40" fmla="*/ 76 w 134"/>
                <a:gd name="T41" fmla="*/ 355 h 398"/>
                <a:gd name="T42" fmla="*/ 79 w 134"/>
                <a:gd name="T43" fmla="*/ 354 h 398"/>
                <a:gd name="T44" fmla="*/ 79 w 134"/>
                <a:gd name="T45" fmla="*/ 345 h 398"/>
                <a:gd name="T46" fmla="*/ 89 w 134"/>
                <a:gd name="T47" fmla="*/ 360 h 398"/>
                <a:gd name="T48" fmla="*/ 101 w 134"/>
                <a:gd name="T49" fmla="*/ 382 h 398"/>
                <a:gd name="T50" fmla="*/ 114 w 134"/>
                <a:gd name="T51" fmla="*/ 385 h 398"/>
                <a:gd name="T52" fmla="*/ 111 w 134"/>
                <a:gd name="T53" fmla="*/ 380 h 398"/>
                <a:gd name="T54" fmla="*/ 110 w 134"/>
                <a:gd name="T55" fmla="*/ 376 h 398"/>
                <a:gd name="T56" fmla="*/ 114 w 134"/>
                <a:gd name="T57" fmla="*/ 374 h 398"/>
                <a:gd name="T58" fmla="*/ 118 w 134"/>
                <a:gd name="T59" fmla="*/ 381 h 398"/>
                <a:gd name="T60" fmla="*/ 124 w 134"/>
                <a:gd name="T61" fmla="*/ 371 h 398"/>
                <a:gd name="T62" fmla="*/ 125 w 134"/>
                <a:gd name="T63" fmla="*/ 369 h 398"/>
                <a:gd name="T64" fmla="*/ 127 w 134"/>
                <a:gd name="T65" fmla="*/ 366 h 398"/>
                <a:gd name="T66" fmla="*/ 128 w 134"/>
                <a:gd name="T67" fmla="*/ 353 h 398"/>
                <a:gd name="T68" fmla="*/ 127 w 134"/>
                <a:gd name="T69" fmla="*/ 335 h 398"/>
                <a:gd name="T70" fmla="*/ 121 w 134"/>
                <a:gd name="T71" fmla="*/ 312 h 398"/>
                <a:gd name="T72" fmla="*/ 113 w 134"/>
                <a:gd name="T73" fmla="*/ 270 h 398"/>
                <a:gd name="T74" fmla="*/ 106 w 134"/>
                <a:gd name="T75" fmla="*/ 254 h 398"/>
                <a:gd name="T76" fmla="*/ 104 w 134"/>
                <a:gd name="T77" fmla="*/ 245 h 398"/>
                <a:gd name="T78" fmla="*/ 96 w 134"/>
                <a:gd name="T79" fmla="*/ 220 h 398"/>
                <a:gd name="T80" fmla="*/ 89 w 134"/>
                <a:gd name="T81" fmla="*/ 197 h 398"/>
                <a:gd name="T82" fmla="*/ 68 w 134"/>
                <a:gd name="T83" fmla="*/ 154 h 398"/>
                <a:gd name="T84" fmla="*/ 62 w 134"/>
                <a:gd name="T85" fmla="*/ 138 h 398"/>
                <a:gd name="T86" fmla="*/ 59 w 134"/>
                <a:gd name="T87" fmla="*/ 143 h 398"/>
                <a:gd name="T88" fmla="*/ 67 w 134"/>
                <a:gd name="T89" fmla="*/ 168 h 398"/>
                <a:gd name="T90" fmla="*/ 73 w 134"/>
                <a:gd name="T91" fmla="*/ 195 h 398"/>
                <a:gd name="T92" fmla="*/ 72 w 134"/>
                <a:gd name="T93" fmla="*/ 201 h 398"/>
                <a:gd name="T94" fmla="*/ 55 w 134"/>
                <a:gd name="T95" fmla="*/ 152 h 398"/>
                <a:gd name="T96" fmla="*/ 45 w 134"/>
                <a:gd name="T97" fmla="*/ 127 h 398"/>
                <a:gd name="T98" fmla="*/ 36 w 134"/>
                <a:gd name="T99" fmla="*/ 103 h 398"/>
                <a:gd name="T100" fmla="*/ 33 w 134"/>
                <a:gd name="T101" fmla="*/ 105 h 398"/>
                <a:gd name="T102" fmla="*/ 36 w 134"/>
                <a:gd name="T103" fmla="*/ 128 h 398"/>
                <a:gd name="T104" fmla="*/ 41 w 134"/>
                <a:gd name="T105" fmla="*/ 147 h 398"/>
                <a:gd name="T106" fmla="*/ 50 w 134"/>
                <a:gd name="T107" fmla="*/ 183 h 398"/>
                <a:gd name="T108" fmla="*/ 53 w 134"/>
                <a:gd name="T109" fmla="*/ 193 h 398"/>
                <a:gd name="T110" fmla="*/ 53 w 134"/>
                <a:gd name="T111" fmla="*/ 203 h 398"/>
                <a:gd name="T112" fmla="*/ 40 w 134"/>
                <a:gd name="T113" fmla="*/ 148 h 398"/>
                <a:gd name="T114" fmla="*/ 30 w 134"/>
                <a:gd name="T115" fmla="*/ 118 h 398"/>
                <a:gd name="T116" fmla="*/ 22 w 134"/>
                <a:gd name="T117" fmla="*/ 73 h 398"/>
                <a:gd name="T118" fmla="*/ 25 w 134"/>
                <a:gd name="T119" fmla="*/ 38 h 398"/>
                <a:gd name="T120" fmla="*/ 23 w 134"/>
                <a:gd name="T121" fmla="*/ 1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98">
                  <a:moveTo>
                    <a:pt x="66" y="247"/>
                  </a:moveTo>
                  <a:cubicBezTo>
                    <a:pt x="69" y="248"/>
                    <a:pt x="69" y="247"/>
                    <a:pt x="68" y="251"/>
                  </a:cubicBezTo>
                  <a:cubicBezTo>
                    <a:pt x="66" y="250"/>
                    <a:pt x="67" y="253"/>
                    <a:pt x="66" y="247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19" y="15"/>
                    <a:pt x="20" y="16"/>
                    <a:pt x="19" y="12"/>
                  </a:cubicBezTo>
                  <a:cubicBezTo>
                    <a:pt x="18" y="9"/>
                    <a:pt x="18" y="9"/>
                    <a:pt x="20" y="6"/>
                  </a:cubicBezTo>
                  <a:cubicBezTo>
                    <a:pt x="19" y="3"/>
                    <a:pt x="19" y="5"/>
                    <a:pt x="19" y="3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5"/>
                    <a:pt x="8" y="20"/>
                    <a:pt x="6" y="23"/>
                  </a:cubicBezTo>
                  <a:cubicBezTo>
                    <a:pt x="6" y="23"/>
                    <a:pt x="4" y="26"/>
                    <a:pt x="4" y="26"/>
                  </a:cubicBezTo>
                  <a:cubicBezTo>
                    <a:pt x="1" y="34"/>
                    <a:pt x="4" y="56"/>
                    <a:pt x="4" y="56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2" y="61"/>
                    <a:pt x="4" y="60"/>
                    <a:pt x="4" y="66"/>
                  </a:cubicBezTo>
                  <a:cubicBezTo>
                    <a:pt x="3" y="71"/>
                    <a:pt x="3" y="74"/>
                    <a:pt x="1" y="76"/>
                  </a:cubicBezTo>
                  <a:cubicBezTo>
                    <a:pt x="2" y="78"/>
                    <a:pt x="2" y="82"/>
                    <a:pt x="2" y="85"/>
                  </a:cubicBezTo>
                  <a:cubicBezTo>
                    <a:pt x="2" y="87"/>
                    <a:pt x="1" y="94"/>
                    <a:pt x="1" y="96"/>
                  </a:cubicBezTo>
                  <a:cubicBezTo>
                    <a:pt x="2" y="113"/>
                    <a:pt x="1" y="106"/>
                    <a:pt x="0" y="119"/>
                  </a:cubicBezTo>
                  <a:cubicBezTo>
                    <a:pt x="6" y="124"/>
                    <a:pt x="1" y="127"/>
                    <a:pt x="2" y="140"/>
                  </a:cubicBezTo>
                  <a:cubicBezTo>
                    <a:pt x="2" y="146"/>
                    <a:pt x="2" y="152"/>
                    <a:pt x="2" y="15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3" y="185"/>
                    <a:pt x="0" y="192"/>
                  </a:cubicBezTo>
                  <a:cubicBezTo>
                    <a:pt x="2" y="197"/>
                    <a:pt x="5" y="211"/>
                    <a:pt x="4" y="217"/>
                  </a:cubicBezTo>
                  <a:cubicBezTo>
                    <a:pt x="7" y="220"/>
                    <a:pt x="8" y="223"/>
                    <a:pt x="4" y="227"/>
                  </a:cubicBezTo>
                  <a:cubicBezTo>
                    <a:pt x="5" y="229"/>
                    <a:pt x="5" y="227"/>
                    <a:pt x="5" y="230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7" y="237"/>
                    <a:pt x="8" y="233"/>
                    <a:pt x="7" y="236"/>
                  </a:cubicBezTo>
                  <a:cubicBezTo>
                    <a:pt x="6" y="240"/>
                    <a:pt x="11" y="246"/>
                    <a:pt x="13" y="248"/>
                  </a:cubicBezTo>
                  <a:cubicBezTo>
                    <a:pt x="11" y="250"/>
                    <a:pt x="12" y="249"/>
                    <a:pt x="11" y="251"/>
                  </a:cubicBezTo>
                  <a:cubicBezTo>
                    <a:pt x="15" y="256"/>
                    <a:pt x="20" y="273"/>
                    <a:pt x="26" y="283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40" y="304"/>
                    <a:pt x="49" y="311"/>
                    <a:pt x="49" y="318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70" y="344"/>
                    <a:pt x="70" y="344"/>
                    <a:pt x="70" y="344"/>
                  </a:cubicBezTo>
                  <a:cubicBezTo>
                    <a:pt x="72" y="346"/>
                    <a:pt x="76" y="352"/>
                    <a:pt x="76" y="355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81" y="354"/>
                    <a:pt x="76" y="352"/>
                    <a:pt x="79" y="354"/>
                  </a:cubicBezTo>
                  <a:cubicBezTo>
                    <a:pt x="81" y="355"/>
                    <a:pt x="81" y="355"/>
                    <a:pt x="81" y="355"/>
                  </a:cubicBezTo>
                  <a:cubicBezTo>
                    <a:pt x="80" y="349"/>
                    <a:pt x="79" y="351"/>
                    <a:pt x="79" y="345"/>
                  </a:cubicBezTo>
                  <a:cubicBezTo>
                    <a:pt x="82" y="346"/>
                    <a:pt x="80" y="345"/>
                    <a:pt x="81" y="347"/>
                  </a:cubicBezTo>
                  <a:cubicBezTo>
                    <a:pt x="89" y="360"/>
                    <a:pt x="89" y="360"/>
                    <a:pt x="89" y="360"/>
                  </a:cubicBezTo>
                  <a:cubicBezTo>
                    <a:pt x="89" y="361"/>
                    <a:pt x="90" y="364"/>
                    <a:pt x="91" y="366"/>
                  </a:cubicBezTo>
                  <a:cubicBezTo>
                    <a:pt x="101" y="382"/>
                    <a:pt x="101" y="382"/>
                    <a:pt x="101" y="382"/>
                  </a:cubicBezTo>
                  <a:cubicBezTo>
                    <a:pt x="103" y="384"/>
                    <a:pt x="103" y="384"/>
                    <a:pt x="106" y="384"/>
                  </a:cubicBezTo>
                  <a:cubicBezTo>
                    <a:pt x="106" y="391"/>
                    <a:pt x="112" y="398"/>
                    <a:pt x="114" y="385"/>
                  </a:cubicBezTo>
                  <a:cubicBezTo>
                    <a:pt x="109" y="385"/>
                    <a:pt x="109" y="385"/>
                    <a:pt x="109" y="385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10" y="379"/>
                    <a:pt x="111" y="380"/>
                    <a:pt x="110" y="379"/>
                  </a:cubicBezTo>
                  <a:cubicBezTo>
                    <a:pt x="110" y="378"/>
                    <a:pt x="110" y="376"/>
                    <a:pt x="110" y="376"/>
                  </a:cubicBezTo>
                  <a:cubicBezTo>
                    <a:pt x="109" y="374"/>
                    <a:pt x="109" y="374"/>
                    <a:pt x="109" y="372"/>
                  </a:cubicBezTo>
                  <a:cubicBezTo>
                    <a:pt x="114" y="373"/>
                    <a:pt x="109" y="373"/>
                    <a:pt x="114" y="374"/>
                  </a:cubicBezTo>
                  <a:cubicBezTo>
                    <a:pt x="114" y="379"/>
                    <a:pt x="114" y="379"/>
                    <a:pt x="114" y="379"/>
                  </a:cubicBezTo>
                  <a:cubicBezTo>
                    <a:pt x="116" y="380"/>
                    <a:pt x="116" y="380"/>
                    <a:pt x="118" y="381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4" y="371"/>
                    <a:pt x="122" y="372"/>
                    <a:pt x="124" y="371"/>
                  </a:cubicBezTo>
                  <a:cubicBezTo>
                    <a:pt x="124" y="371"/>
                    <a:pt x="124" y="370"/>
                    <a:pt x="124" y="370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7" y="367"/>
                    <a:pt x="127" y="366"/>
                  </a:cubicBezTo>
                  <a:cubicBezTo>
                    <a:pt x="128" y="363"/>
                    <a:pt x="127" y="363"/>
                    <a:pt x="127" y="360"/>
                  </a:cubicBezTo>
                  <a:cubicBezTo>
                    <a:pt x="127" y="356"/>
                    <a:pt x="129" y="359"/>
                    <a:pt x="128" y="353"/>
                  </a:cubicBezTo>
                  <a:cubicBezTo>
                    <a:pt x="131" y="351"/>
                    <a:pt x="130" y="354"/>
                    <a:pt x="132" y="350"/>
                  </a:cubicBezTo>
                  <a:cubicBezTo>
                    <a:pt x="134" y="346"/>
                    <a:pt x="130" y="338"/>
                    <a:pt x="127" y="335"/>
                  </a:cubicBezTo>
                  <a:cubicBezTo>
                    <a:pt x="127" y="331"/>
                    <a:pt x="127" y="330"/>
                    <a:pt x="125" y="327"/>
                  </a:cubicBezTo>
                  <a:cubicBezTo>
                    <a:pt x="123" y="324"/>
                    <a:pt x="122" y="316"/>
                    <a:pt x="121" y="312"/>
                  </a:cubicBezTo>
                  <a:cubicBezTo>
                    <a:pt x="119" y="309"/>
                    <a:pt x="119" y="307"/>
                    <a:pt x="119" y="304"/>
                  </a:cubicBezTo>
                  <a:cubicBezTo>
                    <a:pt x="115" y="293"/>
                    <a:pt x="114" y="284"/>
                    <a:pt x="113" y="270"/>
                  </a:cubicBezTo>
                  <a:cubicBezTo>
                    <a:pt x="112" y="268"/>
                    <a:pt x="112" y="268"/>
                    <a:pt x="111" y="266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53"/>
                    <a:pt x="105" y="251"/>
                    <a:pt x="105" y="250"/>
                  </a:cubicBezTo>
                  <a:cubicBezTo>
                    <a:pt x="104" y="247"/>
                    <a:pt x="105" y="248"/>
                    <a:pt x="104" y="245"/>
                  </a:cubicBezTo>
                  <a:cubicBezTo>
                    <a:pt x="103" y="243"/>
                    <a:pt x="102" y="242"/>
                    <a:pt x="102" y="241"/>
                  </a:cubicBezTo>
                  <a:cubicBezTo>
                    <a:pt x="100" y="236"/>
                    <a:pt x="100" y="230"/>
                    <a:pt x="96" y="220"/>
                  </a:cubicBezTo>
                  <a:cubicBezTo>
                    <a:pt x="95" y="218"/>
                    <a:pt x="93" y="213"/>
                    <a:pt x="93" y="212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4" y="188"/>
                    <a:pt x="81" y="177"/>
                    <a:pt x="77" y="168"/>
                  </a:cubicBezTo>
                  <a:cubicBezTo>
                    <a:pt x="74" y="162"/>
                    <a:pt x="70" y="158"/>
                    <a:pt x="68" y="154"/>
                  </a:cubicBezTo>
                  <a:cubicBezTo>
                    <a:pt x="68" y="153"/>
                    <a:pt x="68" y="153"/>
                    <a:pt x="67" y="151"/>
                  </a:cubicBezTo>
                  <a:cubicBezTo>
                    <a:pt x="64" y="142"/>
                    <a:pt x="63" y="151"/>
                    <a:pt x="62" y="138"/>
                  </a:cubicBezTo>
                  <a:cubicBezTo>
                    <a:pt x="60" y="136"/>
                    <a:pt x="59" y="135"/>
                    <a:pt x="57" y="134"/>
                  </a:cubicBezTo>
                  <a:cubicBezTo>
                    <a:pt x="55" y="140"/>
                    <a:pt x="56" y="140"/>
                    <a:pt x="59" y="143"/>
                  </a:cubicBezTo>
                  <a:cubicBezTo>
                    <a:pt x="61" y="147"/>
                    <a:pt x="60" y="148"/>
                    <a:pt x="60" y="152"/>
                  </a:cubicBezTo>
                  <a:cubicBezTo>
                    <a:pt x="61" y="156"/>
                    <a:pt x="65" y="160"/>
                    <a:pt x="67" y="168"/>
                  </a:cubicBezTo>
                  <a:cubicBezTo>
                    <a:pt x="68" y="173"/>
                    <a:pt x="68" y="171"/>
                    <a:pt x="69" y="178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4" y="197"/>
                    <a:pt x="74" y="201"/>
                    <a:pt x="75" y="204"/>
                  </a:cubicBezTo>
                  <a:cubicBezTo>
                    <a:pt x="72" y="202"/>
                    <a:pt x="74" y="205"/>
                    <a:pt x="72" y="20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3" y="168"/>
                    <a:pt x="58" y="161"/>
                    <a:pt x="55" y="152"/>
                  </a:cubicBezTo>
                  <a:cubicBezTo>
                    <a:pt x="54" y="149"/>
                    <a:pt x="53" y="145"/>
                    <a:pt x="51" y="142"/>
                  </a:cubicBezTo>
                  <a:cubicBezTo>
                    <a:pt x="48" y="136"/>
                    <a:pt x="48" y="134"/>
                    <a:pt x="45" y="127"/>
                  </a:cubicBezTo>
                  <a:cubicBezTo>
                    <a:pt x="42" y="120"/>
                    <a:pt x="40" y="112"/>
                    <a:pt x="37" y="104"/>
                  </a:cubicBezTo>
                  <a:cubicBezTo>
                    <a:pt x="37" y="104"/>
                    <a:pt x="36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104"/>
                    <a:pt x="34" y="101"/>
                    <a:pt x="33" y="105"/>
                  </a:cubicBezTo>
                  <a:cubicBezTo>
                    <a:pt x="30" y="110"/>
                    <a:pt x="31" y="109"/>
                    <a:pt x="32" y="115"/>
                  </a:cubicBezTo>
                  <a:cubicBezTo>
                    <a:pt x="34" y="119"/>
                    <a:pt x="34" y="123"/>
                    <a:pt x="36" y="128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9" y="139"/>
                    <a:pt x="39" y="142"/>
                    <a:pt x="41" y="147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5"/>
                    <a:pt x="49" y="179"/>
                    <a:pt x="50" y="18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4" y="206"/>
                    <a:pt x="54" y="206"/>
                    <a:pt x="53" y="203"/>
                  </a:cubicBezTo>
                  <a:cubicBezTo>
                    <a:pt x="49" y="191"/>
                    <a:pt x="46" y="181"/>
                    <a:pt x="44" y="170"/>
                  </a:cubicBezTo>
                  <a:cubicBezTo>
                    <a:pt x="42" y="162"/>
                    <a:pt x="38" y="156"/>
                    <a:pt x="40" y="148"/>
                  </a:cubicBezTo>
                  <a:cubicBezTo>
                    <a:pt x="36" y="145"/>
                    <a:pt x="36" y="138"/>
                    <a:pt x="34" y="134"/>
                  </a:cubicBezTo>
                  <a:cubicBezTo>
                    <a:pt x="33" y="129"/>
                    <a:pt x="31" y="124"/>
                    <a:pt x="30" y="118"/>
                  </a:cubicBezTo>
                  <a:cubicBezTo>
                    <a:pt x="25" y="104"/>
                    <a:pt x="24" y="103"/>
                    <a:pt x="23" y="83"/>
                  </a:cubicBezTo>
                  <a:cubicBezTo>
                    <a:pt x="23" y="79"/>
                    <a:pt x="22" y="77"/>
                    <a:pt x="22" y="7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39"/>
                    <a:pt x="25" y="40"/>
                    <a:pt x="25" y="38"/>
                  </a:cubicBezTo>
                  <a:cubicBezTo>
                    <a:pt x="26" y="32"/>
                    <a:pt x="22" y="20"/>
                    <a:pt x="22" y="13"/>
                  </a:cubicBezTo>
                  <a:lnTo>
                    <a:pt x="2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9" name="Freeform 34"/>
            <p:cNvSpPr>
              <a:spLocks noEditPoints="1"/>
            </p:cNvSpPr>
            <p:nvPr/>
          </p:nvSpPr>
          <p:spPr bwMode="auto">
            <a:xfrm>
              <a:off x="1449" y="2191"/>
              <a:ext cx="163" cy="506"/>
            </a:xfrm>
            <a:custGeom>
              <a:avLst/>
              <a:gdLst>
                <a:gd name="T0" fmla="*/ 33 w 127"/>
                <a:gd name="T1" fmla="*/ 120 h 394"/>
                <a:gd name="T2" fmla="*/ 36 w 127"/>
                <a:gd name="T3" fmla="*/ 116 h 394"/>
                <a:gd name="T4" fmla="*/ 45 w 127"/>
                <a:gd name="T5" fmla="*/ 84 h 394"/>
                <a:gd name="T6" fmla="*/ 77 w 127"/>
                <a:gd name="T7" fmla="*/ 7 h 394"/>
                <a:gd name="T8" fmla="*/ 53 w 127"/>
                <a:gd name="T9" fmla="*/ 56 h 394"/>
                <a:gd name="T10" fmla="*/ 52 w 127"/>
                <a:gd name="T11" fmla="*/ 31 h 394"/>
                <a:gd name="T12" fmla="*/ 48 w 127"/>
                <a:gd name="T13" fmla="*/ 28 h 394"/>
                <a:gd name="T14" fmla="*/ 34 w 127"/>
                <a:gd name="T15" fmla="*/ 65 h 394"/>
                <a:gd name="T16" fmla="*/ 24 w 127"/>
                <a:gd name="T17" fmla="*/ 96 h 394"/>
                <a:gd name="T18" fmla="*/ 18 w 127"/>
                <a:gd name="T19" fmla="*/ 142 h 394"/>
                <a:gd name="T20" fmla="*/ 14 w 127"/>
                <a:gd name="T21" fmla="*/ 175 h 394"/>
                <a:gd name="T22" fmla="*/ 10 w 127"/>
                <a:gd name="T23" fmla="*/ 211 h 394"/>
                <a:gd name="T24" fmla="*/ 5 w 127"/>
                <a:gd name="T25" fmla="*/ 230 h 394"/>
                <a:gd name="T26" fmla="*/ 5 w 127"/>
                <a:gd name="T27" fmla="*/ 297 h 394"/>
                <a:gd name="T28" fmla="*/ 4 w 127"/>
                <a:gd name="T29" fmla="*/ 335 h 394"/>
                <a:gd name="T30" fmla="*/ 5 w 127"/>
                <a:gd name="T31" fmla="*/ 355 h 394"/>
                <a:gd name="T32" fmla="*/ 9 w 127"/>
                <a:gd name="T33" fmla="*/ 373 h 394"/>
                <a:gd name="T34" fmla="*/ 21 w 127"/>
                <a:gd name="T35" fmla="*/ 360 h 394"/>
                <a:gd name="T36" fmla="*/ 22 w 127"/>
                <a:gd name="T37" fmla="*/ 374 h 394"/>
                <a:gd name="T38" fmla="*/ 36 w 127"/>
                <a:gd name="T39" fmla="*/ 357 h 394"/>
                <a:gd name="T40" fmla="*/ 50 w 127"/>
                <a:gd name="T41" fmla="*/ 313 h 394"/>
                <a:gd name="T42" fmla="*/ 58 w 127"/>
                <a:gd name="T43" fmla="*/ 279 h 394"/>
                <a:gd name="T44" fmla="*/ 71 w 127"/>
                <a:gd name="T45" fmla="*/ 254 h 394"/>
                <a:gd name="T46" fmla="*/ 86 w 127"/>
                <a:gd name="T47" fmla="*/ 194 h 394"/>
                <a:gd name="T48" fmla="*/ 100 w 127"/>
                <a:gd name="T49" fmla="*/ 156 h 394"/>
                <a:gd name="T50" fmla="*/ 95 w 127"/>
                <a:gd name="T51" fmla="*/ 187 h 394"/>
                <a:gd name="T52" fmla="*/ 98 w 127"/>
                <a:gd name="T53" fmla="*/ 202 h 394"/>
                <a:gd name="T54" fmla="*/ 104 w 127"/>
                <a:gd name="T55" fmla="*/ 168 h 394"/>
                <a:gd name="T56" fmla="*/ 107 w 127"/>
                <a:gd name="T57" fmla="*/ 150 h 394"/>
                <a:gd name="T58" fmla="*/ 117 w 127"/>
                <a:gd name="T59" fmla="*/ 97 h 394"/>
                <a:gd name="T60" fmla="*/ 120 w 127"/>
                <a:gd name="T61" fmla="*/ 60 h 394"/>
                <a:gd name="T62" fmla="*/ 127 w 127"/>
                <a:gd name="T63" fmla="*/ 49 h 394"/>
                <a:gd name="T64" fmla="*/ 127 w 127"/>
                <a:gd name="T65" fmla="*/ 31 h 394"/>
                <a:gd name="T66" fmla="*/ 120 w 127"/>
                <a:gd name="T67" fmla="*/ 6 h 394"/>
                <a:gd name="T68" fmla="*/ 109 w 127"/>
                <a:gd name="T69" fmla="*/ 48 h 394"/>
                <a:gd name="T70" fmla="*/ 95 w 127"/>
                <a:gd name="T71" fmla="*/ 131 h 394"/>
                <a:gd name="T72" fmla="*/ 73 w 127"/>
                <a:gd name="T73" fmla="*/ 199 h 394"/>
                <a:gd name="T74" fmla="*/ 67 w 127"/>
                <a:gd name="T75" fmla="*/ 194 h 394"/>
                <a:gd name="T76" fmla="*/ 77 w 127"/>
                <a:gd name="T77" fmla="*/ 145 h 394"/>
                <a:gd name="T78" fmla="*/ 80 w 127"/>
                <a:gd name="T79" fmla="*/ 122 h 394"/>
                <a:gd name="T80" fmla="*/ 89 w 127"/>
                <a:gd name="T81" fmla="*/ 75 h 394"/>
                <a:gd name="T82" fmla="*/ 87 w 127"/>
                <a:gd name="T83" fmla="*/ 33 h 394"/>
                <a:gd name="T84" fmla="*/ 61 w 127"/>
                <a:gd name="T85" fmla="*/ 131 h 394"/>
                <a:gd name="T86" fmla="*/ 50 w 127"/>
                <a:gd name="T87" fmla="*/ 185 h 394"/>
                <a:gd name="T88" fmla="*/ 43 w 127"/>
                <a:gd name="T89" fmla="*/ 182 h 394"/>
                <a:gd name="T90" fmla="*/ 51 w 127"/>
                <a:gd name="T91" fmla="*/ 154 h 394"/>
                <a:gd name="T92" fmla="*/ 58 w 127"/>
                <a:gd name="T93" fmla="*/ 108 h 394"/>
                <a:gd name="T94" fmla="*/ 67 w 127"/>
                <a:gd name="T95" fmla="*/ 88 h 394"/>
                <a:gd name="T96" fmla="*/ 71 w 127"/>
                <a:gd name="T97" fmla="*/ 55 h 394"/>
                <a:gd name="T98" fmla="*/ 74 w 127"/>
                <a:gd name="T99" fmla="*/ 22 h 394"/>
                <a:gd name="T100" fmla="*/ 78 w 127"/>
                <a:gd name="T101" fmla="*/ 8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394">
                  <a:moveTo>
                    <a:pt x="33" y="313"/>
                  </a:moveTo>
                  <a:cubicBezTo>
                    <a:pt x="34" y="317"/>
                    <a:pt x="33" y="315"/>
                    <a:pt x="34" y="317"/>
                  </a:cubicBezTo>
                  <a:cubicBezTo>
                    <a:pt x="33" y="316"/>
                    <a:pt x="31" y="318"/>
                    <a:pt x="33" y="313"/>
                  </a:cubicBezTo>
                  <a:close/>
                  <a:moveTo>
                    <a:pt x="31" y="121"/>
                  </a:moveTo>
                  <a:cubicBezTo>
                    <a:pt x="33" y="120"/>
                    <a:pt x="33" y="120"/>
                    <a:pt x="33" y="120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3"/>
                    <a:pt x="33" y="123"/>
                    <a:pt x="33" y="123"/>
                  </a:cubicBezTo>
                  <a:lnTo>
                    <a:pt x="31" y="121"/>
                  </a:lnTo>
                  <a:close/>
                  <a:moveTo>
                    <a:pt x="34" y="113"/>
                  </a:moveTo>
                  <a:cubicBezTo>
                    <a:pt x="37" y="112"/>
                    <a:pt x="35" y="111"/>
                    <a:pt x="36" y="116"/>
                  </a:cubicBezTo>
                  <a:cubicBezTo>
                    <a:pt x="32" y="113"/>
                    <a:pt x="35" y="115"/>
                    <a:pt x="34" y="113"/>
                  </a:cubicBezTo>
                  <a:close/>
                  <a:moveTo>
                    <a:pt x="46" y="69"/>
                  </a:moveTo>
                  <a:cubicBezTo>
                    <a:pt x="47" y="71"/>
                    <a:pt x="46" y="66"/>
                    <a:pt x="46" y="72"/>
                  </a:cubicBezTo>
                  <a:cubicBezTo>
                    <a:pt x="46" y="73"/>
                    <a:pt x="46" y="76"/>
                    <a:pt x="46" y="77"/>
                  </a:cubicBezTo>
                  <a:cubicBezTo>
                    <a:pt x="44" y="79"/>
                    <a:pt x="44" y="80"/>
                    <a:pt x="45" y="84"/>
                  </a:cubicBezTo>
                  <a:cubicBezTo>
                    <a:pt x="41" y="83"/>
                    <a:pt x="42" y="87"/>
                    <a:pt x="42" y="8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68"/>
                    <a:pt x="44" y="69"/>
                    <a:pt x="46" y="68"/>
                  </a:cubicBezTo>
                  <a:lnTo>
                    <a:pt x="46" y="69"/>
                  </a:lnTo>
                  <a:close/>
                  <a:moveTo>
                    <a:pt x="77" y="7"/>
                  </a:moveTo>
                  <a:cubicBezTo>
                    <a:pt x="77" y="4"/>
                    <a:pt x="77" y="2"/>
                    <a:pt x="78" y="0"/>
                  </a:cubicBezTo>
                  <a:cubicBezTo>
                    <a:pt x="73" y="0"/>
                    <a:pt x="73" y="0"/>
                    <a:pt x="71" y="4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5" y="23"/>
                    <a:pt x="58" y="37"/>
                    <a:pt x="57" y="41"/>
                  </a:cubicBezTo>
                  <a:cubicBezTo>
                    <a:pt x="55" y="50"/>
                    <a:pt x="53" y="47"/>
                    <a:pt x="53" y="56"/>
                  </a:cubicBezTo>
                  <a:cubicBezTo>
                    <a:pt x="49" y="59"/>
                    <a:pt x="54" y="58"/>
                    <a:pt x="48" y="59"/>
                  </a:cubicBezTo>
                  <a:cubicBezTo>
                    <a:pt x="48" y="64"/>
                    <a:pt x="48" y="61"/>
                    <a:pt x="47" y="63"/>
                  </a:cubicBezTo>
                  <a:cubicBezTo>
                    <a:pt x="46" y="60"/>
                    <a:pt x="46" y="61"/>
                    <a:pt x="46" y="5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0"/>
                    <a:pt x="50" y="34"/>
                    <a:pt x="52" y="3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16"/>
                    <a:pt x="56" y="16"/>
                    <a:pt x="55" y="1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18"/>
                    <a:pt x="54" y="19"/>
                    <a:pt x="52" y="18"/>
                  </a:cubicBezTo>
                  <a:cubicBezTo>
                    <a:pt x="48" y="24"/>
                    <a:pt x="50" y="22"/>
                    <a:pt x="48" y="28"/>
                  </a:cubicBezTo>
                  <a:cubicBezTo>
                    <a:pt x="46" y="32"/>
                    <a:pt x="44" y="35"/>
                    <a:pt x="45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6"/>
                    <a:pt x="42" y="48"/>
                    <a:pt x="41" y="50"/>
                  </a:cubicBezTo>
                  <a:cubicBezTo>
                    <a:pt x="39" y="55"/>
                    <a:pt x="37" y="59"/>
                    <a:pt x="37" y="66"/>
                  </a:cubicBezTo>
                  <a:cubicBezTo>
                    <a:pt x="34" y="66"/>
                    <a:pt x="36" y="66"/>
                    <a:pt x="34" y="6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6" y="85"/>
                    <a:pt x="26" y="87"/>
                    <a:pt x="26" y="9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5" y="103"/>
                    <a:pt x="24" y="105"/>
                  </a:cubicBezTo>
                  <a:cubicBezTo>
                    <a:pt x="22" y="111"/>
                    <a:pt x="22" y="118"/>
                    <a:pt x="19" y="124"/>
                  </a:cubicBezTo>
                  <a:cubicBezTo>
                    <a:pt x="20" y="126"/>
                    <a:pt x="20" y="125"/>
                    <a:pt x="21" y="128"/>
                  </a:cubicBezTo>
                  <a:cubicBezTo>
                    <a:pt x="18" y="133"/>
                    <a:pt x="19" y="132"/>
                    <a:pt x="20" y="139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43"/>
                    <a:pt x="19" y="142"/>
                    <a:pt x="20" y="144"/>
                  </a:cubicBezTo>
                  <a:cubicBezTo>
                    <a:pt x="18" y="146"/>
                    <a:pt x="21" y="145"/>
                    <a:pt x="16" y="144"/>
                  </a:cubicBezTo>
                  <a:cubicBezTo>
                    <a:pt x="18" y="152"/>
                    <a:pt x="17" y="152"/>
                    <a:pt x="14" y="155"/>
                  </a:cubicBezTo>
                  <a:cubicBezTo>
                    <a:pt x="14" y="162"/>
                    <a:pt x="12" y="162"/>
                    <a:pt x="12" y="165"/>
                  </a:cubicBezTo>
                  <a:cubicBezTo>
                    <a:pt x="12" y="165"/>
                    <a:pt x="14" y="175"/>
                    <a:pt x="14" y="175"/>
                  </a:cubicBezTo>
                  <a:cubicBezTo>
                    <a:pt x="13" y="177"/>
                    <a:pt x="12" y="177"/>
                    <a:pt x="11" y="178"/>
                  </a:cubicBezTo>
                  <a:cubicBezTo>
                    <a:pt x="12" y="183"/>
                    <a:pt x="12" y="182"/>
                    <a:pt x="12" y="186"/>
                  </a:cubicBezTo>
                  <a:cubicBezTo>
                    <a:pt x="12" y="191"/>
                    <a:pt x="10" y="187"/>
                    <a:pt x="12" y="192"/>
                  </a:cubicBezTo>
                  <a:cubicBezTo>
                    <a:pt x="9" y="195"/>
                    <a:pt x="11" y="194"/>
                    <a:pt x="8" y="198"/>
                  </a:cubicBezTo>
                  <a:cubicBezTo>
                    <a:pt x="11" y="202"/>
                    <a:pt x="12" y="205"/>
                    <a:pt x="10" y="211"/>
                  </a:cubicBezTo>
                  <a:cubicBezTo>
                    <a:pt x="9" y="215"/>
                    <a:pt x="9" y="213"/>
                    <a:pt x="7" y="217"/>
                  </a:cubicBezTo>
                  <a:cubicBezTo>
                    <a:pt x="9" y="221"/>
                    <a:pt x="9" y="221"/>
                    <a:pt x="9" y="221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5" y="224"/>
                    <a:pt x="5" y="225"/>
                    <a:pt x="5" y="225"/>
                  </a:cubicBezTo>
                  <a:cubicBezTo>
                    <a:pt x="5" y="228"/>
                    <a:pt x="5" y="228"/>
                    <a:pt x="5" y="230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4"/>
                    <a:pt x="6" y="255"/>
                    <a:pt x="5" y="266"/>
                  </a:cubicBezTo>
                  <a:cubicBezTo>
                    <a:pt x="5" y="272"/>
                    <a:pt x="4" y="278"/>
                    <a:pt x="5" y="283"/>
                  </a:cubicBezTo>
                  <a:cubicBezTo>
                    <a:pt x="7" y="288"/>
                    <a:pt x="5" y="290"/>
                    <a:pt x="7" y="298"/>
                  </a:cubicBezTo>
                  <a:cubicBezTo>
                    <a:pt x="6" y="298"/>
                    <a:pt x="5" y="297"/>
                    <a:pt x="5" y="297"/>
                  </a:cubicBezTo>
                  <a:cubicBezTo>
                    <a:pt x="3" y="297"/>
                    <a:pt x="4" y="297"/>
                    <a:pt x="3" y="298"/>
                  </a:cubicBezTo>
                  <a:cubicBezTo>
                    <a:pt x="4" y="302"/>
                    <a:pt x="3" y="299"/>
                    <a:pt x="4" y="301"/>
                  </a:cubicBezTo>
                  <a:cubicBezTo>
                    <a:pt x="5" y="304"/>
                    <a:pt x="3" y="306"/>
                    <a:pt x="3" y="309"/>
                  </a:cubicBezTo>
                  <a:cubicBezTo>
                    <a:pt x="3" y="316"/>
                    <a:pt x="0" y="315"/>
                    <a:pt x="3" y="326"/>
                  </a:cubicBezTo>
                  <a:cubicBezTo>
                    <a:pt x="4" y="330"/>
                    <a:pt x="3" y="329"/>
                    <a:pt x="4" y="335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3" y="340"/>
                    <a:pt x="3" y="343"/>
                    <a:pt x="1" y="346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5" y="349"/>
                    <a:pt x="4" y="351"/>
                    <a:pt x="3" y="353"/>
                  </a:cubicBezTo>
                  <a:cubicBezTo>
                    <a:pt x="5" y="355"/>
                    <a:pt x="2" y="353"/>
                    <a:pt x="5" y="355"/>
                  </a:cubicBezTo>
                  <a:cubicBezTo>
                    <a:pt x="1" y="358"/>
                    <a:pt x="5" y="363"/>
                    <a:pt x="9" y="358"/>
                  </a:cubicBezTo>
                  <a:cubicBezTo>
                    <a:pt x="11" y="364"/>
                    <a:pt x="8" y="357"/>
                    <a:pt x="9" y="364"/>
                  </a:cubicBezTo>
                  <a:cubicBezTo>
                    <a:pt x="9" y="364"/>
                    <a:pt x="9" y="366"/>
                    <a:pt x="10" y="367"/>
                  </a:cubicBezTo>
                  <a:cubicBezTo>
                    <a:pt x="11" y="371"/>
                    <a:pt x="10" y="367"/>
                    <a:pt x="10" y="370"/>
                  </a:cubicBezTo>
                  <a:cubicBezTo>
                    <a:pt x="9" y="373"/>
                    <a:pt x="9" y="373"/>
                    <a:pt x="9" y="373"/>
                  </a:cubicBezTo>
                  <a:cubicBezTo>
                    <a:pt x="12" y="373"/>
                    <a:pt x="11" y="374"/>
                    <a:pt x="13" y="372"/>
                  </a:cubicBezTo>
                  <a:cubicBezTo>
                    <a:pt x="15" y="374"/>
                    <a:pt x="15" y="374"/>
                    <a:pt x="15" y="374"/>
                  </a:cubicBezTo>
                  <a:cubicBezTo>
                    <a:pt x="16" y="375"/>
                    <a:pt x="15" y="375"/>
                    <a:pt x="17" y="376"/>
                  </a:cubicBezTo>
                  <a:cubicBezTo>
                    <a:pt x="16" y="371"/>
                    <a:pt x="16" y="371"/>
                    <a:pt x="16" y="366"/>
                  </a:cubicBezTo>
                  <a:cubicBezTo>
                    <a:pt x="19" y="363"/>
                    <a:pt x="18" y="362"/>
                    <a:pt x="21" y="360"/>
                  </a:cubicBezTo>
                  <a:cubicBezTo>
                    <a:pt x="20" y="355"/>
                    <a:pt x="20" y="355"/>
                    <a:pt x="20" y="355"/>
                  </a:cubicBezTo>
                  <a:cubicBezTo>
                    <a:pt x="22" y="353"/>
                    <a:pt x="23" y="351"/>
                    <a:pt x="24" y="347"/>
                  </a:cubicBezTo>
                  <a:cubicBezTo>
                    <a:pt x="26" y="338"/>
                    <a:pt x="24" y="340"/>
                    <a:pt x="27" y="339"/>
                  </a:cubicBezTo>
                  <a:cubicBezTo>
                    <a:pt x="26" y="350"/>
                    <a:pt x="26" y="350"/>
                    <a:pt x="26" y="350"/>
                  </a:cubicBezTo>
                  <a:cubicBezTo>
                    <a:pt x="23" y="358"/>
                    <a:pt x="24" y="366"/>
                    <a:pt x="22" y="374"/>
                  </a:cubicBezTo>
                  <a:cubicBezTo>
                    <a:pt x="20" y="379"/>
                    <a:pt x="21" y="376"/>
                    <a:pt x="20" y="381"/>
                  </a:cubicBezTo>
                  <a:cubicBezTo>
                    <a:pt x="20" y="387"/>
                    <a:pt x="18" y="389"/>
                    <a:pt x="21" y="394"/>
                  </a:cubicBezTo>
                  <a:cubicBezTo>
                    <a:pt x="25" y="380"/>
                    <a:pt x="25" y="380"/>
                    <a:pt x="25" y="380"/>
                  </a:cubicBezTo>
                  <a:cubicBezTo>
                    <a:pt x="28" y="367"/>
                    <a:pt x="29" y="367"/>
                    <a:pt x="34" y="360"/>
                  </a:cubicBezTo>
                  <a:cubicBezTo>
                    <a:pt x="34" y="359"/>
                    <a:pt x="35" y="358"/>
                    <a:pt x="36" y="357"/>
                  </a:cubicBezTo>
                  <a:cubicBezTo>
                    <a:pt x="37" y="356"/>
                    <a:pt x="40" y="340"/>
                    <a:pt x="42" y="341"/>
                  </a:cubicBezTo>
                  <a:cubicBezTo>
                    <a:pt x="43" y="335"/>
                    <a:pt x="43" y="336"/>
                    <a:pt x="44" y="332"/>
                  </a:cubicBezTo>
                  <a:cubicBezTo>
                    <a:pt x="46" y="329"/>
                    <a:pt x="46" y="324"/>
                    <a:pt x="48" y="320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1" y="311"/>
                    <a:pt x="49" y="315"/>
                    <a:pt x="50" y="313"/>
                  </a:cubicBezTo>
                  <a:cubicBezTo>
                    <a:pt x="53" y="306"/>
                    <a:pt x="53" y="302"/>
                    <a:pt x="55" y="297"/>
                  </a:cubicBezTo>
                  <a:cubicBezTo>
                    <a:pt x="56" y="292"/>
                    <a:pt x="57" y="293"/>
                    <a:pt x="57" y="287"/>
                  </a:cubicBezTo>
                  <a:cubicBezTo>
                    <a:pt x="59" y="286"/>
                    <a:pt x="58" y="286"/>
                    <a:pt x="59" y="284"/>
                  </a:cubicBezTo>
                  <a:cubicBezTo>
                    <a:pt x="59" y="284"/>
                    <a:pt x="59" y="285"/>
                    <a:pt x="58" y="282"/>
                  </a:cubicBezTo>
                  <a:cubicBezTo>
                    <a:pt x="58" y="282"/>
                    <a:pt x="58" y="279"/>
                    <a:pt x="58" y="279"/>
                  </a:cubicBezTo>
                  <a:cubicBezTo>
                    <a:pt x="60" y="277"/>
                    <a:pt x="60" y="278"/>
                    <a:pt x="63" y="277"/>
                  </a:cubicBezTo>
                  <a:cubicBezTo>
                    <a:pt x="62" y="273"/>
                    <a:pt x="66" y="265"/>
                    <a:pt x="67" y="262"/>
                  </a:cubicBezTo>
                  <a:cubicBezTo>
                    <a:pt x="67" y="260"/>
                    <a:pt x="67" y="258"/>
                    <a:pt x="67" y="255"/>
                  </a:cubicBezTo>
                  <a:cubicBezTo>
                    <a:pt x="68" y="255"/>
                    <a:pt x="68" y="255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49"/>
                    <a:pt x="73" y="244"/>
                    <a:pt x="74" y="236"/>
                  </a:cubicBezTo>
                  <a:cubicBezTo>
                    <a:pt x="77" y="234"/>
                    <a:pt x="76" y="230"/>
                    <a:pt x="77" y="226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8"/>
                    <a:pt x="78" y="219"/>
                    <a:pt x="79" y="217"/>
                  </a:cubicBezTo>
                  <a:cubicBezTo>
                    <a:pt x="84" y="208"/>
                    <a:pt x="83" y="203"/>
                    <a:pt x="86" y="194"/>
                  </a:cubicBezTo>
                  <a:cubicBezTo>
                    <a:pt x="87" y="192"/>
                    <a:pt x="87" y="192"/>
                    <a:pt x="88" y="190"/>
                  </a:cubicBezTo>
                  <a:cubicBezTo>
                    <a:pt x="89" y="187"/>
                    <a:pt x="88" y="187"/>
                    <a:pt x="89" y="18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58"/>
                    <a:pt x="95" y="154"/>
                    <a:pt x="98" y="151"/>
                  </a:cubicBezTo>
                  <a:cubicBezTo>
                    <a:pt x="99" y="153"/>
                    <a:pt x="99" y="153"/>
                    <a:pt x="100" y="156"/>
                  </a:cubicBezTo>
                  <a:cubicBezTo>
                    <a:pt x="101" y="159"/>
                    <a:pt x="101" y="156"/>
                    <a:pt x="102" y="159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95" y="169"/>
                    <a:pt x="96" y="177"/>
                    <a:pt x="96" y="183"/>
                  </a:cubicBezTo>
                  <a:cubicBezTo>
                    <a:pt x="94" y="184"/>
                    <a:pt x="95" y="183"/>
                    <a:pt x="95" y="187"/>
                  </a:cubicBezTo>
                  <a:cubicBezTo>
                    <a:pt x="95" y="189"/>
                    <a:pt x="95" y="189"/>
                    <a:pt x="95" y="192"/>
                  </a:cubicBezTo>
                  <a:cubicBezTo>
                    <a:pt x="98" y="187"/>
                    <a:pt x="94" y="192"/>
                    <a:pt x="98" y="188"/>
                  </a:cubicBezTo>
                  <a:cubicBezTo>
                    <a:pt x="98" y="190"/>
                    <a:pt x="98" y="192"/>
                    <a:pt x="97" y="193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7" y="203"/>
                    <a:pt x="97" y="203"/>
                    <a:pt x="98" y="202"/>
                  </a:cubicBezTo>
                  <a:cubicBezTo>
                    <a:pt x="101" y="197"/>
                    <a:pt x="99" y="194"/>
                    <a:pt x="100" y="188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76"/>
                    <a:pt x="103" y="175"/>
                    <a:pt x="102" y="172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4" y="169"/>
                    <a:pt x="105" y="170"/>
                    <a:pt x="104" y="168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67"/>
                    <a:pt x="105" y="167"/>
                    <a:pt x="106" y="167"/>
                  </a:cubicBezTo>
                  <a:cubicBezTo>
                    <a:pt x="109" y="164"/>
                    <a:pt x="107" y="160"/>
                    <a:pt x="107" y="158"/>
                  </a:cubicBezTo>
                  <a:cubicBezTo>
                    <a:pt x="107" y="154"/>
                    <a:pt x="107" y="157"/>
                    <a:pt x="109" y="156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11" y="147"/>
                    <a:pt x="108" y="148"/>
                    <a:pt x="112" y="145"/>
                  </a:cubicBezTo>
                  <a:cubicBezTo>
                    <a:pt x="111" y="142"/>
                    <a:pt x="112" y="140"/>
                    <a:pt x="113" y="137"/>
                  </a:cubicBezTo>
                  <a:cubicBezTo>
                    <a:pt x="115" y="131"/>
                    <a:pt x="114" y="118"/>
                    <a:pt x="115" y="111"/>
                  </a:cubicBezTo>
                  <a:cubicBezTo>
                    <a:pt x="115" y="106"/>
                    <a:pt x="115" y="107"/>
                    <a:pt x="117" y="103"/>
                  </a:cubicBezTo>
                  <a:cubicBezTo>
                    <a:pt x="117" y="99"/>
                    <a:pt x="117" y="99"/>
                    <a:pt x="117" y="97"/>
                  </a:cubicBezTo>
                  <a:cubicBezTo>
                    <a:pt x="117" y="95"/>
                    <a:pt x="117" y="94"/>
                    <a:pt x="117" y="92"/>
                  </a:cubicBezTo>
                  <a:cubicBezTo>
                    <a:pt x="118" y="89"/>
                    <a:pt x="117" y="82"/>
                    <a:pt x="118" y="80"/>
                  </a:cubicBezTo>
                  <a:cubicBezTo>
                    <a:pt x="119" y="76"/>
                    <a:pt x="118" y="82"/>
                    <a:pt x="119" y="76"/>
                  </a:cubicBezTo>
                  <a:cubicBezTo>
                    <a:pt x="119" y="75"/>
                    <a:pt x="119" y="72"/>
                    <a:pt x="119" y="71"/>
                  </a:cubicBezTo>
                  <a:cubicBezTo>
                    <a:pt x="119" y="67"/>
                    <a:pt x="119" y="64"/>
                    <a:pt x="120" y="60"/>
                  </a:cubicBezTo>
                  <a:cubicBezTo>
                    <a:pt x="122" y="61"/>
                    <a:pt x="122" y="61"/>
                    <a:pt x="125" y="61"/>
                  </a:cubicBezTo>
                  <a:cubicBezTo>
                    <a:pt x="125" y="55"/>
                    <a:pt x="124" y="59"/>
                    <a:pt x="125" y="55"/>
                  </a:cubicBezTo>
                  <a:cubicBezTo>
                    <a:pt x="125" y="54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6"/>
                    <a:pt x="124" y="43"/>
                    <a:pt x="124" y="42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6"/>
                    <a:pt x="125" y="36"/>
                    <a:pt x="124" y="33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5" y="23"/>
                    <a:pt x="126" y="25"/>
                    <a:pt x="126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3" y="16"/>
                    <a:pt x="120" y="13"/>
                    <a:pt x="120" y="6"/>
                  </a:cubicBezTo>
                  <a:cubicBezTo>
                    <a:pt x="120" y="3"/>
                    <a:pt x="120" y="4"/>
                    <a:pt x="119" y="2"/>
                  </a:cubicBezTo>
                  <a:cubicBezTo>
                    <a:pt x="116" y="3"/>
                    <a:pt x="117" y="3"/>
                    <a:pt x="116" y="5"/>
                  </a:cubicBezTo>
                  <a:cubicBezTo>
                    <a:pt x="114" y="11"/>
                    <a:pt x="114" y="35"/>
                    <a:pt x="113" y="38"/>
                  </a:cubicBezTo>
                  <a:cubicBezTo>
                    <a:pt x="112" y="42"/>
                    <a:pt x="111" y="41"/>
                    <a:pt x="111" y="46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2"/>
                    <a:pt x="108" y="55"/>
                    <a:pt x="108" y="60"/>
                  </a:cubicBezTo>
                  <a:cubicBezTo>
                    <a:pt x="107" y="64"/>
                    <a:pt x="106" y="66"/>
                    <a:pt x="105" y="70"/>
                  </a:cubicBezTo>
                  <a:cubicBezTo>
                    <a:pt x="103" y="84"/>
                    <a:pt x="101" y="100"/>
                    <a:pt x="101" y="115"/>
                  </a:cubicBezTo>
                  <a:cubicBezTo>
                    <a:pt x="100" y="119"/>
                    <a:pt x="98" y="120"/>
                    <a:pt x="98" y="123"/>
                  </a:cubicBezTo>
                  <a:cubicBezTo>
                    <a:pt x="97" y="126"/>
                    <a:pt x="98" y="128"/>
                    <a:pt x="95" y="131"/>
                  </a:cubicBezTo>
                  <a:cubicBezTo>
                    <a:pt x="94" y="124"/>
                    <a:pt x="98" y="105"/>
                    <a:pt x="95" y="99"/>
                  </a:cubicBezTo>
                  <a:cubicBezTo>
                    <a:pt x="91" y="103"/>
                    <a:pt x="90" y="115"/>
                    <a:pt x="89" y="121"/>
                  </a:cubicBezTo>
                  <a:cubicBezTo>
                    <a:pt x="86" y="133"/>
                    <a:pt x="79" y="163"/>
                    <a:pt x="78" y="176"/>
                  </a:cubicBezTo>
                  <a:cubicBezTo>
                    <a:pt x="77" y="182"/>
                    <a:pt x="75" y="188"/>
                    <a:pt x="75" y="193"/>
                  </a:cubicBezTo>
                  <a:cubicBezTo>
                    <a:pt x="75" y="196"/>
                    <a:pt x="74" y="196"/>
                    <a:pt x="73" y="199"/>
                  </a:cubicBezTo>
                  <a:cubicBezTo>
                    <a:pt x="71" y="202"/>
                    <a:pt x="67" y="217"/>
                    <a:pt x="67" y="221"/>
                  </a:cubicBezTo>
                  <a:cubicBezTo>
                    <a:pt x="65" y="219"/>
                    <a:pt x="64" y="218"/>
                    <a:pt x="62" y="216"/>
                  </a:cubicBezTo>
                  <a:cubicBezTo>
                    <a:pt x="62" y="216"/>
                    <a:pt x="61" y="215"/>
                    <a:pt x="61" y="215"/>
                  </a:cubicBezTo>
                  <a:cubicBezTo>
                    <a:pt x="63" y="211"/>
                    <a:pt x="62" y="213"/>
                    <a:pt x="63" y="210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89"/>
                    <a:pt x="67" y="193"/>
                    <a:pt x="66" y="191"/>
                  </a:cubicBezTo>
                  <a:cubicBezTo>
                    <a:pt x="68" y="189"/>
                    <a:pt x="67" y="190"/>
                    <a:pt x="69" y="188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2"/>
                    <a:pt x="71" y="177"/>
                    <a:pt x="72" y="171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3"/>
                    <a:pt x="77" y="142"/>
                    <a:pt x="77" y="140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0" y="130"/>
                    <a:pt x="79" y="134"/>
                    <a:pt x="80" y="131"/>
                  </a:cubicBezTo>
                  <a:cubicBezTo>
                    <a:pt x="81" y="128"/>
                    <a:pt x="82" y="126"/>
                    <a:pt x="82" y="124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5" y="114"/>
                    <a:pt x="84" y="114"/>
                    <a:pt x="87" y="104"/>
                  </a:cubicBezTo>
                  <a:cubicBezTo>
                    <a:pt x="89" y="95"/>
                    <a:pt x="90" y="92"/>
                    <a:pt x="86" y="84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6"/>
                    <a:pt x="91" y="78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57"/>
                    <a:pt x="92" y="55"/>
                    <a:pt x="92" y="5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4"/>
                    <a:pt x="90" y="34"/>
                    <a:pt x="87" y="33"/>
                  </a:cubicBezTo>
                  <a:cubicBezTo>
                    <a:pt x="86" y="34"/>
                    <a:pt x="84" y="44"/>
                    <a:pt x="84" y="46"/>
                  </a:cubicBezTo>
                  <a:cubicBezTo>
                    <a:pt x="83" y="49"/>
                    <a:pt x="83" y="52"/>
                    <a:pt x="82" y="5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1" y="96"/>
                    <a:pt x="65" y="111"/>
                    <a:pt x="64" y="12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4"/>
                    <a:pt x="60" y="136"/>
                    <a:pt x="58" y="137"/>
                  </a:cubicBezTo>
                  <a:cubicBezTo>
                    <a:pt x="59" y="146"/>
                    <a:pt x="57" y="148"/>
                    <a:pt x="55" y="156"/>
                  </a:cubicBezTo>
                  <a:cubicBezTo>
                    <a:pt x="55" y="156"/>
                    <a:pt x="55" y="157"/>
                    <a:pt x="55" y="157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4" y="170"/>
                    <a:pt x="52" y="181"/>
                    <a:pt x="50" y="185"/>
                  </a:cubicBezTo>
                  <a:cubicBezTo>
                    <a:pt x="46" y="191"/>
                    <a:pt x="50" y="189"/>
                    <a:pt x="47" y="196"/>
                  </a:cubicBezTo>
                  <a:cubicBezTo>
                    <a:pt x="46" y="198"/>
                    <a:pt x="46" y="201"/>
                    <a:pt x="44" y="203"/>
                  </a:cubicBezTo>
                  <a:cubicBezTo>
                    <a:pt x="44" y="199"/>
                    <a:pt x="44" y="199"/>
                    <a:pt x="43" y="197"/>
                  </a:cubicBezTo>
                  <a:cubicBezTo>
                    <a:pt x="45" y="193"/>
                    <a:pt x="45" y="193"/>
                    <a:pt x="46" y="188"/>
                  </a:cubicBezTo>
                  <a:cubicBezTo>
                    <a:pt x="44" y="186"/>
                    <a:pt x="43" y="186"/>
                    <a:pt x="43" y="182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5" y="178"/>
                    <a:pt x="45" y="180"/>
                    <a:pt x="44" y="179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9"/>
                    <a:pt x="47" y="164"/>
                    <a:pt x="48" y="161"/>
                  </a:cubicBezTo>
                  <a:cubicBezTo>
                    <a:pt x="48" y="158"/>
                    <a:pt x="50" y="157"/>
                    <a:pt x="51" y="154"/>
                  </a:cubicBezTo>
                  <a:cubicBezTo>
                    <a:pt x="52" y="150"/>
                    <a:pt x="51" y="147"/>
                    <a:pt x="51" y="143"/>
                  </a:cubicBezTo>
                  <a:cubicBezTo>
                    <a:pt x="52" y="138"/>
                    <a:pt x="52" y="142"/>
                    <a:pt x="52" y="139"/>
                  </a:cubicBezTo>
                  <a:cubicBezTo>
                    <a:pt x="52" y="139"/>
                    <a:pt x="52" y="137"/>
                    <a:pt x="53" y="136"/>
                  </a:cubicBezTo>
                  <a:cubicBezTo>
                    <a:pt x="53" y="132"/>
                    <a:pt x="53" y="130"/>
                    <a:pt x="54" y="126"/>
                  </a:cubicBezTo>
                  <a:cubicBezTo>
                    <a:pt x="55" y="122"/>
                    <a:pt x="57" y="115"/>
                    <a:pt x="58" y="108"/>
                  </a:cubicBezTo>
                  <a:cubicBezTo>
                    <a:pt x="60" y="107"/>
                    <a:pt x="61" y="107"/>
                    <a:pt x="62" y="105"/>
                  </a:cubicBezTo>
                  <a:cubicBezTo>
                    <a:pt x="64" y="101"/>
                    <a:pt x="62" y="102"/>
                    <a:pt x="63" y="98"/>
                  </a:cubicBezTo>
                  <a:cubicBezTo>
                    <a:pt x="63" y="97"/>
                    <a:pt x="64" y="97"/>
                    <a:pt x="64" y="97"/>
                  </a:cubicBezTo>
                  <a:cubicBezTo>
                    <a:pt x="65" y="94"/>
                    <a:pt x="65" y="91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6" y="80"/>
                    <a:pt x="67" y="84"/>
                    <a:pt x="69" y="77"/>
                  </a:cubicBezTo>
                  <a:cubicBezTo>
                    <a:pt x="70" y="74"/>
                    <a:pt x="71" y="71"/>
                    <a:pt x="69" y="69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0"/>
                    <a:pt x="69" y="60"/>
                    <a:pt x="71" y="55"/>
                  </a:cubicBezTo>
                  <a:cubicBezTo>
                    <a:pt x="72" y="52"/>
                    <a:pt x="72" y="52"/>
                    <a:pt x="72" y="50"/>
                  </a:cubicBezTo>
                  <a:cubicBezTo>
                    <a:pt x="73" y="44"/>
                    <a:pt x="74" y="46"/>
                    <a:pt x="74" y="39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7" y="29"/>
                    <a:pt x="76" y="29"/>
                    <a:pt x="76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1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6"/>
                    <a:pt x="77" y="12"/>
                    <a:pt x="76" y="10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7"/>
                    <a:pt x="76" y="7"/>
                    <a:pt x="76" y="7"/>
                  </a:cubicBezTo>
                  <a:lnTo>
                    <a:pt x="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0" name="Freeform 35"/>
            <p:cNvSpPr>
              <a:spLocks noEditPoints="1"/>
            </p:cNvSpPr>
            <p:nvPr/>
          </p:nvSpPr>
          <p:spPr bwMode="auto">
            <a:xfrm>
              <a:off x="2638" y="2747"/>
              <a:ext cx="135" cy="465"/>
            </a:xfrm>
            <a:custGeom>
              <a:avLst/>
              <a:gdLst>
                <a:gd name="T0" fmla="*/ 37 w 105"/>
                <a:gd name="T1" fmla="*/ 262 h 362"/>
                <a:gd name="T2" fmla="*/ 36 w 105"/>
                <a:gd name="T3" fmla="*/ 205 h 362"/>
                <a:gd name="T4" fmla="*/ 35 w 105"/>
                <a:gd name="T5" fmla="*/ 201 h 362"/>
                <a:gd name="T6" fmla="*/ 36 w 105"/>
                <a:gd name="T7" fmla="*/ 182 h 362"/>
                <a:gd name="T8" fmla="*/ 67 w 105"/>
                <a:gd name="T9" fmla="*/ 186 h 362"/>
                <a:gd name="T10" fmla="*/ 70 w 105"/>
                <a:gd name="T11" fmla="*/ 175 h 362"/>
                <a:gd name="T12" fmla="*/ 41 w 105"/>
                <a:gd name="T13" fmla="*/ 161 h 362"/>
                <a:gd name="T14" fmla="*/ 43 w 105"/>
                <a:gd name="T15" fmla="*/ 153 h 362"/>
                <a:gd name="T16" fmla="*/ 25 w 105"/>
                <a:gd name="T17" fmla="*/ 150 h 362"/>
                <a:gd name="T18" fmla="*/ 101 w 105"/>
                <a:gd name="T19" fmla="*/ 123 h 362"/>
                <a:gd name="T20" fmla="*/ 101 w 105"/>
                <a:gd name="T21" fmla="*/ 123 h 362"/>
                <a:gd name="T22" fmla="*/ 28 w 105"/>
                <a:gd name="T23" fmla="*/ 148 h 362"/>
                <a:gd name="T24" fmla="*/ 39 w 105"/>
                <a:gd name="T25" fmla="*/ 91 h 362"/>
                <a:gd name="T26" fmla="*/ 35 w 105"/>
                <a:gd name="T27" fmla="*/ 72 h 362"/>
                <a:gd name="T28" fmla="*/ 103 w 105"/>
                <a:gd name="T29" fmla="*/ 76 h 362"/>
                <a:gd name="T30" fmla="*/ 99 w 105"/>
                <a:gd name="T31" fmla="*/ 56 h 362"/>
                <a:gd name="T32" fmla="*/ 94 w 105"/>
                <a:gd name="T33" fmla="*/ 23 h 362"/>
                <a:gd name="T34" fmla="*/ 90 w 105"/>
                <a:gd name="T35" fmla="*/ 51 h 362"/>
                <a:gd name="T36" fmla="*/ 82 w 105"/>
                <a:gd name="T37" fmla="*/ 15 h 362"/>
                <a:gd name="T38" fmla="*/ 74 w 105"/>
                <a:gd name="T39" fmla="*/ 152 h 362"/>
                <a:gd name="T40" fmla="*/ 74 w 105"/>
                <a:gd name="T41" fmla="*/ 107 h 362"/>
                <a:gd name="T42" fmla="*/ 77 w 105"/>
                <a:gd name="T43" fmla="*/ 43 h 362"/>
                <a:gd name="T44" fmla="*/ 71 w 105"/>
                <a:gd name="T45" fmla="*/ 5 h 362"/>
                <a:gd name="T46" fmla="*/ 49 w 105"/>
                <a:gd name="T47" fmla="*/ 122 h 362"/>
                <a:gd name="T48" fmla="*/ 44 w 105"/>
                <a:gd name="T49" fmla="*/ 143 h 362"/>
                <a:gd name="T50" fmla="*/ 51 w 105"/>
                <a:gd name="T51" fmla="*/ 94 h 362"/>
                <a:gd name="T52" fmla="*/ 57 w 105"/>
                <a:gd name="T53" fmla="*/ 62 h 362"/>
                <a:gd name="T54" fmla="*/ 59 w 105"/>
                <a:gd name="T55" fmla="*/ 37 h 362"/>
                <a:gd name="T56" fmla="*/ 59 w 105"/>
                <a:gd name="T57" fmla="*/ 26 h 362"/>
                <a:gd name="T58" fmla="*/ 59 w 105"/>
                <a:gd name="T59" fmla="*/ 8 h 362"/>
                <a:gd name="T60" fmla="*/ 42 w 105"/>
                <a:gd name="T61" fmla="*/ 83 h 362"/>
                <a:gd name="T62" fmla="*/ 48 w 105"/>
                <a:gd name="T63" fmla="*/ 24 h 362"/>
                <a:gd name="T64" fmla="*/ 38 w 105"/>
                <a:gd name="T65" fmla="*/ 22 h 362"/>
                <a:gd name="T66" fmla="*/ 29 w 105"/>
                <a:gd name="T67" fmla="*/ 56 h 362"/>
                <a:gd name="T68" fmla="*/ 27 w 105"/>
                <a:gd name="T69" fmla="*/ 80 h 362"/>
                <a:gd name="T70" fmla="*/ 25 w 105"/>
                <a:gd name="T71" fmla="*/ 106 h 362"/>
                <a:gd name="T72" fmla="*/ 13 w 105"/>
                <a:gd name="T73" fmla="*/ 159 h 362"/>
                <a:gd name="T74" fmla="*/ 6 w 105"/>
                <a:gd name="T75" fmla="*/ 230 h 362"/>
                <a:gd name="T76" fmla="*/ 16 w 105"/>
                <a:gd name="T77" fmla="*/ 194 h 362"/>
                <a:gd name="T78" fmla="*/ 5 w 105"/>
                <a:gd name="T79" fmla="*/ 261 h 362"/>
                <a:gd name="T80" fmla="*/ 2 w 105"/>
                <a:gd name="T81" fmla="*/ 276 h 362"/>
                <a:gd name="T82" fmla="*/ 6 w 105"/>
                <a:gd name="T83" fmla="*/ 293 h 362"/>
                <a:gd name="T84" fmla="*/ 8 w 105"/>
                <a:gd name="T85" fmla="*/ 303 h 362"/>
                <a:gd name="T86" fmla="*/ 10 w 105"/>
                <a:gd name="T87" fmla="*/ 321 h 362"/>
                <a:gd name="T88" fmla="*/ 12 w 105"/>
                <a:gd name="T89" fmla="*/ 330 h 362"/>
                <a:gd name="T90" fmla="*/ 22 w 105"/>
                <a:gd name="T91" fmla="*/ 350 h 362"/>
                <a:gd name="T92" fmla="*/ 28 w 105"/>
                <a:gd name="T93" fmla="*/ 358 h 362"/>
                <a:gd name="T94" fmla="*/ 33 w 105"/>
                <a:gd name="T95" fmla="*/ 356 h 362"/>
                <a:gd name="T96" fmla="*/ 50 w 105"/>
                <a:gd name="T97" fmla="*/ 311 h 362"/>
                <a:gd name="T98" fmla="*/ 55 w 105"/>
                <a:gd name="T99" fmla="*/ 304 h 362"/>
                <a:gd name="T100" fmla="*/ 67 w 105"/>
                <a:gd name="T101" fmla="*/ 271 h 362"/>
                <a:gd name="T102" fmla="*/ 84 w 105"/>
                <a:gd name="T103" fmla="*/ 230 h 362"/>
                <a:gd name="T104" fmla="*/ 99 w 105"/>
                <a:gd name="T105" fmla="*/ 147 h 362"/>
                <a:gd name="T106" fmla="*/ 102 w 105"/>
                <a:gd name="T107" fmla="*/ 125 h 362"/>
                <a:gd name="T108" fmla="*/ 100 w 105"/>
                <a:gd name="T109" fmla="*/ 10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362">
                  <a:moveTo>
                    <a:pt x="37" y="262"/>
                  </a:moveTo>
                  <a:cubicBezTo>
                    <a:pt x="33" y="263"/>
                    <a:pt x="38" y="263"/>
                    <a:pt x="36" y="261"/>
                  </a:cubicBezTo>
                  <a:cubicBezTo>
                    <a:pt x="38" y="259"/>
                    <a:pt x="38" y="261"/>
                    <a:pt x="39" y="261"/>
                  </a:cubicBezTo>
                  <a:cubicBezTo>
                    <a:pt x="37" y="263"/>
                    <a:pt x="40" y="262"/>
                    <a:pt x="37" y="262"/>
                  </a:cubicBezTo>
                  <a:close/>
                  <a:moveTo>
                    <a:pt x="35" y="209"/>
                  </a:moveTo>
                  <a:cubicBezTo>
                    <a:pt x="35" y="208"/>
                    <a:pt x="35" y="208"/>
                    <a:pt x="35" y="208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9"/>
                    <a:pt x="35" y="209"/>
                    <a:pt x="35" y="209"/>
                  </a:cubicBezTo>
                  <a:close/>
                  <a:moveTo>
                    <a:pt x="35" y="201"/>
                  </a:moveTo>
                  <a:cubicBezTo>
                    <a:pt x="33" y="199"/>
                    <a:pt x="32" y="197"/>
                    <a:pt x="35" y="194"/>
                  </a:cubicBezTo>
                  <a:cubicBezTo>
                    <a:pt x="35" y="196"/>
                    <a:pt x="36" y="199"/>
                    <a:pt x="35" y="201"/>
                  </a:cubicBezTo>
                  <a:close/>
                  <a:moveTo>
                    <a:pt x="67" y="188"/>
                  </a:moveTo>
                  <a:cubicBezTo>
                    <a:pt x="70" y="193"/>
                    <a:pt x="67" y="192"/>
                    <a:pt x="67" y="193"/>
                  </a:cubicBezTo>
                  <a:cubicBezTo>
                    <a:pt x="64" y="189"/>
                    <a:pt x="67" y="188"/>
                    <a:pt x="67" y="188"/>
                  </a:cubicBezTo>
                  <a:close/>
                  <a:moveTo>
                    <a:pt x="36" y="182"/>
                  </a:moveTo>
                  <a:cubicBezTo>
                    <a:pt x="35" y="182"/>
                    <a:pt x="36" y="180"/>
                    <a:pt x="36" y="180"/>
                  </a:cubicBezTo>
                  <a:cubicBezTo>
                    <a:pt x="37" y="175"/>
                    <a:pt x="36" y="178"/>
                    <a:pt x="38" y="177"/>
                  </a:cubicBezTo>
                  <a:cubicBezTo>
                    <a:pt x="40" y="181"/>
                    <a:pt x="38" y="183"/>
                    <a:pt x="36" y="182"/>
                  </a:cubicBezTo>
                  <a:close/>
                  <a:moveTo>
                    <a:pt x="67" y="186"/>
                  </a:moveTo>
                  <a:cubicBezTo>
                    <a:pt x="67" y="184"/>
                    <a:pt x="67" y="183"/>
                    <a:pt x="67" y="182"/>
                  </a:cubicBezTo>
                  <a:cubicBezTo>
                    <a:pt x="67" y="182"/>
                    <a:pt x="67" y="182"/>
                    <a:pt x="67" y="181"/>
                  </a:cubicBezTo>
                  <a:cubicBezTo>
                    <a:pt x="70" y="166"/>
                    <a:pt x="68" y="164"/>
                    <a:pt x="72" y="161"/>
                  </a:cubicBezTo>
                  <a:cubicBezTo>
                    <a:pt x="72" y="169"/>
                    <a:pt x="70" y="169"/>
                    <a:pt x="70" y="175"/>
                  </a:cubicBezTo>
                  <a:cubicBezTo>
                    <a:pt x="69" y="178"/>
                    <a:pt x="70" y="185"/>
                    <a:pt x="67" y="186"/>
                  </a:cubicBezTo>
                  <a:close/>
                  <a:moveTo>
                    <a:pt x="39" y="175"/>
                  </a:moveTo>
                  <a:cubicBezTo>
                    <a:pt x="37" y="174"/>
                    <a:pt x="38" y="177"/>
                    <a:pt x="38" y="172"/>
                  </a:cubicBezTo>
                  <a:cubicBezTo>
                    <a:pt x="38" y="168"/>
                    <a:pt x="39" y="163"/>
                    <a:pt x="41" y="161"/>
                  </a:cubicBezTo>
                  <a:lnTo>
                    <a:pt x="39" y="175"/>
                  </a:lnTo>
                  <a:close/>
                  <a:moveTo>
                    <a:pt x="44" y="145"/>
                  </a:moveTo>
                  <a:cubicBezTo>
                    <a:pt x="44" y="146"/>
                    <a:pt x="44" y="146"/>
                    <a:pt x="44" y="149"/>
                  </a:cubicBezTo>
                  <a:cubicBezTo>
                    <a:pt x="44" y="151"/>
                    <a:pt x="44" y="151"/>
                    <a:pt x="43" y="153"/>
                  </a:cubicBezTo>
                  <a:cubicBezTo>
                    <a:pt x="42" y="157"/>
                    <a:pt x="44" y="157"/>
                    <a:pt x="40" y="158"/>
                  </a:cubicBezTo>
                  <a:cubicBezTo>
                    <a:pt x="43" y="145"/>
                    <a:pt x="43" y="145"/>
                    <a:pt x="43" y="145"/>
                  </a:cubicBezTo>
                  <a:lnTo>
                    <a:pt x="44" y="145"/>
                  </a:lnTo>
                  <a:close/>
                  <a:moveTo>
                    <a:pt x="25" y="150"/>
                  </a:moveTo>
                  <a:cubicBezTo>
                    <a:pt x="26" y="151"/>
                    <a:pt x="26" y="149"/>
                    <a:pt x="26" y="152"/>
                  </a:cubicBezTo>
                  <a:cubicBezTo>
                    <a:pt x="27" y="155"/>
                    <a:pt x="27" y="152"/>
                    <a:pt x="26" y="155"/>
                  </a:cubicBezTo>
                  <a:cubicBezTo>
                    <a:pt x="25" y="154"/>
                    <a:pt x="23" y="156"/>
                    <a:pt x="25" y="150"/>
                  </a:cubicBezTo>
                  <a:close/>
                  <a:moveTo>
                    <a:pt x="101" y="123"/>
                  </a:moveTo>
                  <a:cubicBezTo>
                    <a:pt x="100" y="121"/>
                    <a:pt x="101" y="121"/>
                    <a:pt x="98" y="120"/>
                  </a:cubicBezTo>
                  <a:cubicBezTo>
                    <a:pt x="98" y="118"/>
                    <a:pt x="98" y="120"/>
                    <a:pt x="99" y="117"/>
                  </a:cubicBezTo>
                  <a:cubicBezTo>
                    <a:pt x="99" y="116"/>
                    <a:pt x="99" y="116"/>
                    <a:pt x="100" y="115"/>
                  </a:cubicBezTo>
                  <a:cubicBezTo>
                    <a:pt x="102" y="119"/>
                    <a:pt x="101" y="119"/>
                    <a:pt x="101" y="123"/>
                  </a:cubicBezTo>
                  <a:close/>
                  <a:moveTo>
                    <a:pt x="28" y="148"/>
                  </a:moveTo>
                  <a:cubicBezTo>
                    <a:pt x="26" y="146"/>
                    <a:pt x="24" y="150"/>
                    <a:pt x="28" y="136"/>
                  </a:cubicBezTo>
                  <a:cubicBezTo>
                    <a:pt x="30" y="130"/>
                    <a:pt x="35" y="108"/>
                    <a:pt x="37" y="105"/>
                  </a:cubicBezTo>
                  <a:cubicBezTo>
                    <a:pt x="37" y="119"/>
                    <a:pt x="27" y="145"/>
                    <a:pt x="28" y="148"/>
                  </a:cubicBezTo>
                  <a:close/>
                  <a:moveTo>
                    <a:pt x="39" y="91"/>
                  </a:moveTo>
                  <a:cubicBezTo>
                    <a:pt x="39" y="87"/>
                    <a:pt x="37" y="90"/>
                    <a:pt x="40" y="88"/>
                  </a:cubicBezTo>
                  <a:cubicBezTo>
                    <a:pt x="40" y="89"/>
                    <a:pt x="41" y="88"/>
                    <a:pt x="40" y="90"/>
                  </a:cubicBezTo>
                  <a:cubicBezTo>
                    <a:pt x="40" y="92"/>
                    <a:pt x="41" y="90"/>
                    <a:pt x="39" y="91"/>
                  </a:cubicBezTo>
                  <a:close/>
                  <a:moveTo>
                    <a:pt x="35" y="72"/>
                  </a:moveTo>
                  <a:cubicBezTo>
                    <a:pt x="34" y="72"/>
                    <a:pt x="35" y="72"/>
                    <a:pt x="33" y="73"/>
                  </a:cubicBezTo>
                  <a:cubicBezTo>
                    <a:pt x="33" y="73"/>
                    <a:pt x="31" y="73"/>
                    <a:pt x="31" y="74"/>
                  </a:cubicBezTo>
                  <a:cubicBezTo>
                    <a:pt x="31" y="70"/>
                    <a:pt x="33" y="67"/>
                    <a:pt x="35" y="72"/>
                  </a:cubicBezTo>
                  <a:close/>
                  <a:moveTo>
                    <a:pt x="104" y="104"/>
                  </a:moveTo>
                  <a:cubicBezTo>
                    <a:pt x="104" y="57"/>
                    <a:pt x="104" y="57"/>
                    <a:pt x="104" y="57"/>
                  </a:cubicBezTo>
                  <a:cubicBezTo>
                    <a:pt x="102" y="60"/>
                    <a:pt x="101" y="62"/>
                    <a:pt x="102" y="66"/>
                  </a:cubicBezTo>
                  <a:cubicBezTo>
                    <a:pt x="102" y="70"/>
                    <a:pt x="103" y="72"/>
                    <a:pt x="103" y="76"/>
                  </a:cubicBezTo>
                  <a:cubicBezTo>
                    <a:pt x="103" y="86"/>
                    <a:pt x="105" y="96"/>
                    <a:pt x="99" y="98"/>
                  </a:cubicBezTo>
                  <a:cubicBezTo>
                    <a:pt x="98" y="94"/>
                    <a:pt x="98" y="83"/>
                    <a:pt x="100" y="80"/>
                  </a:cubicBezTo>
                  <a:cubicBezTo>
                    <a:pt x="100" y="79"/>
                    <a:pt x="99" y="78"/>
                    <a:pt x="99" y="77"/>
                  </a:cubicBezTo>
                  <a:cubicBezTo>
                    <a:pt x="101" y="70"/>
                    <a:pt x="99" y="63"/>
                    <a:pt x="99" y="56"/>
                  </a:cubicBezTo>
                  <a:cubicBezTo>
                    <a:pt x="99" y="53"/>
                    <a:pt x="100" y="58"/>
                    <a:pt x="99" y="53"/>
                  </a:cubicBezTo>
                  <a:cubicBezTo>
                    <a:pt x="99" y="45"/>
                    <a:pt x="99" y="33"/>
                    <a:pt x="98" y="27"/>
                  </a:cubicBezTo>
                  <a:cubicBezTo>
                    <a:pt x="97" y="22"/>
                    <a:pt x="98" y="22"/>
                    <a:pt x="96" y="19"/>
                  </a:cubicBezTo>
                  <a:cubicBezTo>
                    <a:pt x="93" y="21"/>
                    <a:pt x="95" y="17"/>
                    <a:pt x="94" y="23"/>
                  </a:cubicBezTo>
                  <a:cubicBezTo>
                    <a:pt x="94" y="24"/>
                    <a:pt x="94" y="27"/>
                    <a:pt x="94" y="28"/>
                  </a:cubicBezTo>
                  <a:cubicBezTo>
                    <a:pt x="94" y="34"/>
                    <a:pt x="94" y="36"/>
                    <a:pt x="93" y="41"/>
                  </a:cubicBezTo>
                  <a:cubicBezTo>
                    <a:pt x="91" y="46"/>
                    <a:pt x="93" y="42"/>
                    <a:pt x="92" y="45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50"/>
                    <a:pt x="89" y="17"/>
                    <a:pt x="89" y="15"/>
                  </a:cubicBezTo>
                  <a:cubicBezTo>
                    <a:pt x="86" y="10"/>
                    <a:pt x="88" y="15"/>
                    <a:pt x="87" y="10"/>
                  </a:cubicBezTo>
                  <a:cubicBezTo>
                    <a:pt x="86" y="6"/>
                    <a:pt x="87" y="7"/>
                    <a:pt x="84" y="7"/>
                  </a:cubicBezTo>
                  <a:cubicBezTo>
                    <a:pt x="83" y="9"/>
                    <a:pt x="83" y="11"/>
                    <a:pt x="82" y="15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7"/>
                    <a:pt x="77" y="113"/>
                    <a:pt x="77" y="120"/>
                  </a:cubicBezTo>
                  <a:cubicBezTo>
                    <a:pt x="76" y="127"/>
                    <a:pt x="78" y="134"/>
                    <a:pt x="76" y="140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3" y="155"/>
                    <a:pt x="74" y="152"/>
                    <a:pt x="72" y="154"/>
                  </a:cubicBezTo>
                  <a:cubicBezTo>
                    <a:pt x="70" y="151"/>
                    <a:pt x="72" y="147"/>
                    <a:pt x="72" y="144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3" y="110"/>
                    <a:pt x="73" y="116"/>
                    <a:pt x="74" y="10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75"/>
                    <a:pt x="75" y="76"/>
                    <a:pt x="75" y="71"/>
                  </a:cubicBezTo>
                  <a:cubicBezTo>
                    <a:pt x="75" y="68"/>
                    <a:pt x="76" y="66"/>
                    <a:pt x="76" y="62"/>
                  </a:cubicBezTo>
                  <a:cubicBezTo>
                    <a:pt x="76" y="55"/>
                    <a:pt x="77" y="48"/>
                    <a:pt x="77" y="43"/>
                  </a:cubicBezTo>
                  <a:cubicBezTo>
                    <a:pt x="78" y="34"/>
                    <a:pt x="78" y="18"/>
                    <a:pt x="78" y="11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5" y="2"/>
                    <a:pt x="75" y="2"/>
                    <a:pt x="73" y="0"/>
                  </a:cubicBezTo>
                  <a:cubicBezTo>
                    <a:pt x="72" y="6"/>
                    <a:pt x="72" y="3"/>
                    <a:pt x="71" y="5"/>
                  </a:cubicBezTo>
                  <a:cubicBezTo>
                    <a:pt x="69" y="11"/>
                    <a:pt x="69" y="31"/>
                    <a:pt x="65" y="4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12"/>
                    <a:pt x="51" y="116"/>
                    <a:pt x="50" y="119"/>
                  </a:cubicBezTo>
                  <a:cubicBezTo>
                    <a:pt x="50" y="120"/>
                    <a:pt x="50" y="121"/>
                    <a:pt x="49" y="122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6"/>
                    <a:pt x="46" y="140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4"/>
                    <a:pt x="46" y="127"/>
                    <a:pt x="47" y="118"/>
                  </a:cubicBezTo>
                  <a:cubicBezTo>
                    <a:pt x="48" y="114"/>
                    <a:pt x="48" y="115"/>
                    <a:pt x="48" y="113"/>
                  </a:cubicBezTo>
                  <a:cubicBezTo>
                    <a:pt x="49" y="111"/>
                    <a:pt x="49" y="108"/>
                    <a:pt x="49" y="106"/>
                  </a:cubicBezTo>
                  <a:cubicBezTo>
                    <a:pt x="50" y="102"/>
                    <a:pt x="51" y="99"/>
                    <a:pt x="51" y="94"/>
                  </a:cubicBezTo>
                  <a:cubicBezTo>
                    <a:pt x="52" y="85"/>
                    <a:pt x="55" y="77"/>
                    <a:pt x="56" y="70"/>
                  </a:cubicBezTo>
                  <a:cubicBezTo>
                    <a:pt x="56" y="68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59"/>
                    <a:pt x="58" y="56"/>
                    <a:pt x="58" y="53"/>
                  </a:cubicBezTo>
                  <a:cubicBezTo>
                    <a:pt x="57" y="51"/>
                    <a:pt x="58" y="51"/>
                    <a:pt x="59" y="50"/>
                  </a:cubicBezTo>
                  <a:cubicBezTo>
                    <a:pt x="59" y="44"/>
                    <a:pt x="58" y="44"/>
                    <a:pt x="58" y="42"/>
                  </a:cubicBezTo>
                  <a:cubicBezTo>
                    <a:pt x="59" y="38"/>
                    <a:pt x="59" y="42"/>
                    <a:pt x="59" y="37"/>
                  </a:cubicBezTo>
                  <a:cubicBezTo>
                    <a:pt x="59" y="34"/>
                    <a:pt x="58" y="32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2" y="25"/>
                    <a:pt x="62" y="25"/>
                    <a:pt x="62" y="21"/>
                  </a:cubicBezTo>
                  <a:cubicBezTo>
                    <a:pt x="62" y="17"/>
                    <a:pt x="63" y="9"/>
                    <a:pt x="63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7" y="6"/>
                    <a:pt x="59" y="6"/>
                    <a:pt x="59" y="8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13"/>
                    <a:pt x="55" y="19"/>
                    <a:pt x="53" y="26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1"/>
                    <a:pt x="42" y="82"/>
                    <a:pt x="42" y="83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4"/>
                    <a:pt x="40" y="85"/>
                    <a:pt x="40" y="82"/>
                  </a:cubicBezTo>
                  <a:cubicBezTo>
                    <a:pt x="39" y="80"/>
                    <a:pt x="46" y="42"/>
                    <a:pt x="46" y="33"/>
                  </a:cubicBezTo>
                  <a:cubicBezTo>
                    <a:pt x="47" y="30"/>
                    <a:pt x="47" y="27"/>
                    <a:pt x="48" y="24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3"/>
                    <a:pt x="49" y="14"/>
                    <a:pt x="46" y="1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2" y="19"/>
                    <a:pt x="41" y="17"/>
                    <a:pt x="38" y="22"/>
                  </a:cubicBezTo>
                  <a:cubicBezTo>
                    <a:pt x="36" y="25"/>
                    <a:pt x="37" y="26"/>
                    <a:pt x="37" y="30"/>
                  </a:cubicBezTo>
                  <a:cubicBezTo>
                    <a:pt x="31" y="31"/>
                    <a:pt x="34" y="41"/>
                    <a:pt x="33" y="4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64"/>
                    <a:pt x="31" y="68"/>
                    <a:pt x="25" y="73"/>
                  </a:cubicBezTo>
                  <a:cubicBezTo>
                    <a:pt x="26" y="80"/>
                    <a:pt x="25" y="76"/>
                    <a:pt x="24" y="82"/>
                  </a:cubicBezTo>
                  <a:cubicBezTo>
                    <a:pt x="25" y="85"/>
                    <a:pt x="26" y="87"/>
                    <a:pt x="28" y="87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9"/>
                    <a:pt x="31" y="81"/>
                    <a:pt x="30" y="83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5" y="108"/>
                    <a:pt x="26" y="101"/>
                    <a:pt x="25" y="106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1" y="122"/>
                    <a:pt x="21" y="123"/>
                    <a:pt x="19" y="125"/>
                  </a:cubicBezTo>
                  <a:cubicBezTo>
                    <a:pt x="19" y="127"/>
                    <a:pt x="20" y="125"/>
                    <a:pt x="19" y="13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2" y="166"/>
                    <a:pt x="12" y="163"/>
                    <a:pt x="10" y="172"/>
                  </a:cubicBezTo>
                  <a:cubicBezTo>
                    <a:pt x="10" y="174"/>
                    <a:pt x="9" y="176"/>
                    <a:pt x="9" y="179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4" y="233"/>
                    <a:pt x="5" y="233"/>
                    <a:pt x="6" y="230"/>
                  </a:cubicBezTo>
                  <a:cubicBezTo>
                    <a:pt x="8" y="225"/>
                    <a:pt x="9" y="215"/>
                    <a:pt x="12" y="212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205"/>
                    <a:pt x="15" y="206"/>
                    <a:pt x="14" y="203"/>
                  </a:cubicBezTo>
                  <a:cubicBezTo>
                    <a:pt x="15" y="200"/>
                    <a:pt x="16" y="197"/>
                    <a:pt x="16" y="194"/>
                  </a:cubicBezTo>
                  <a:cubicBezTo>
                    <a:pt x="15" y="187"/>
                    <a:pt x="17" y="182"/>
                    <a:pt x="19" y="177"/>
                  </a:cubicBezTo>
                  <a:cubicBezTo>
                    <a:pt x="20" y="172"/>
                    <a:pt x="19" y="165"/>
                    <a:pt x="24" y="162"/>
                  </a:cubicBezTo>
                  <a:cubicBezTo>
                    <a:pt x="24" y="166"/>
                    <a:pt x="23" y="168"/>
                    <a:pt x="23" y="171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4" y="265"/>
                    <a:pt x="6" y="260"/>
                    <a:pt x="5" y="263"/>
                  </a:cubicBezTo>
                  <a:cubicBezTo>
                    <a:pt x="5" y="265"/>
                    <a:pt x="5" y="265"/>
                    <a:pt x="4" y="267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81"/>
                    <a:pt x="1" y="280"/>
                    <a:pt x="2" y="281"/>
                  </a:cubicBezTo>
                  <a:cubicBezTo>
                    <a:pt x="3" y="284"/>
                    <a:pt x="2" y="289"/>
                    <a:pt x="2" y="293"/>
                  </a:cubicBezTo>
                  <a:cubicBezTo>
                    <a:pt x="4" y="293"/>
                    <a:pt x="5" y="292"/>
                    <a:pt x="6" y="293"/>
                  </a:cubicBezTo>
                  <a:cubicBezTo>
                    <a:pt x="8" y="294"/>
                    <a:pt x="7" y="293"/>
                    <a:pt x="8" y="296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7" y="299"/>
                    <a:pt x="7" y="299"/>
                    <a:pt x="10" y="300"/>
                  </a:cubicBezTo>
                  <a:cubicBezTo>
                    <a:pt x="8" y="303"/>
                    <a:pt x="8" y="303"/>
                    <a:pt x="8" y="303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0" y="312"/>
                    <a:pt x="10" y="312"/>
                    <a:pt x="10" y="312"/>
                  </a:cubicBezTo>
                  <a:cubicBezTo>
                    <a:pt x="8" y="316"/>
                    <a:pt x="8" y="314"/>
                    <a:pt x="8" y="320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10" y="321"/>
                    <a:pt x="10" y="322"/>
                    <a:pt x="10" y="322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9" y="326"/>
                    <a:pt x="11" y="327"/>
                    <a:pt x="11" y="328"/>
                  </a:cubicBezTo>
                  <a:cubicBezTo>
                    <a:pt x="12" y="329"/>
                    <a:pt x="11" y="328"/>
                    <a:pt x="12" y="330"/>
                  </a:cubicBezTo>
                  <a:cubicBezTo>
                    <a:pt x="12" y="330"/>
                    <a:pt x="12" y="332"/>
                    <a:pt x="12" y="332"/>
                  </a:cubicBezTo>
                  <a:cubicBezTo>
                    <a:pt x="15" y="330"/>
                    <a:pt x="14" y="331"/>
                    <a:pt x="14" y="332"/>
                  </a:cubicBezTo>
                  <a:cubicBezTo>
                    <a:pt x="14" y="340"/>
                    <a:pt x="13" y="341"/>
                    <a:pt x="17" y="348"/>
                  </a:cubicBezTo>
                  <a:cubicBezTo>
                    <a:pt x="19" y="352"/>
                    <a:pt x="18" y="351"/>
                    <a:pt x="22" y="350"/>
                  </a:cubicBezTo>
                  <a:cubicBezTo>
                    <a:pt x="21" y="352"/>
                    <a:pt x="20" y="355"/>
                    <a:pt x="23" y="356"/>
                  </a:cubicBezTo>
                  <a:cubicBezTo>
                    <a:pt x="25" y="356"/>
                    <a:pt x="25" y="355"/>
                    <a:pt x="25" y="355"/>
                  </a:cubicBezTo>
                  <a:cubicBezTo>
                    <a:pt x="31" y="352"/>
                    <a:pt x="22" y="356"/>
                    <a:pt x="27" y="354"/>
                  </a:cubicBezTo>
                  <a:cubicBezTo>
                    <a:pt x="28" y="356"/>
                    <a:pt x="27" y="356"/>
                    <a:pt x="28" y="358"/>
                  </a:cubicBezTo>
                  <a:cubicBezTo>
                    <a:pt x="28" y="358"/>
                    <a:pt x="29" y="360"/>
                    <a:pt x="29" y="360"/>
                  </a:cubicBezTo>
                  <a:cubicBezTo>
                    <a:pt x="30" y="361"/>
                    <a:pt x="30" y="361"/>
                    <a:pt x="30" y="362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38" y="353"/>
                    <a:pt x="34" y="356"/>
                    <a:pt x="37" y="351"/>
                  </a:cubicBezTo>
                  <a:cubicBezTo>
                    <a:pt x="40" y="347"/>
                    <a:pt x="42" y="340"/>
                    <a:pt x="44" y="333"/>
                  </a:cubicBezTo>
                  <a:cubicBezTo>
                    <a:pt x="44" y="331"/>
                    <a:pt x="45" y="329"/>
                    <a:pt x="46" y="326"/>
                  </a:cubicBezTo>
                  <a:cubicBezTo>
                    <a:pt x="47" y="322"/>
                    <a:pt x="48" y="315"/>
                    <a:pt x="50" y="311"/>
                  </a:cubicBezTo>
                  <a:cubicBezTo>
                    <a:pt x="52" y="307"/>
                    <a:pt x="48" y="314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5" y="303"/>
                    <a:pt x="54" y="304"/>
                    <a:pt x="55" y="304"/>
                  </a:cubicBezTo>
                  <a:cubicBezTo>
                    <a:pt x="55" y="304"/>
                    <a:pt x="54" y="308"/>
                    <a:pt x="55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299"/>
                    <a:pt x="58" y="295"/>
                    <a:pt x="60" y="290"/>
                  </a:cubicBezTo>
                  <a:cubicBezTo>
                    <a:pt x="64" y="279"/>
                    <a:pt x="63" y="275"/>
                    <a:pt x="67" y="271"/>
                  </a:cubicBezTo>
                  <a:cubicBezTo>
                    <a:pt x="69" y="267"/>
                    <a:pt x="68" y="265"/>
                    <a:pt x="73" y="263"/>
                  </a:cubicBezTo>
                  <a:cubicBezTo>
                    <a:pt x="73" y="261"/>
                    <a:pt x="76" y="249"/>
                    <a:pt x="77" y="24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2" y="230"/>
                    <a:pt x="81" y="231"/>
                    <a:pt x="84" y="230"/>
                  </a:cubicBezTo>
                  <a:cubicBezTo>
                    <a:pt x="82" y="222"/>
                    <a:pt x="85" y="226"/>
                    <a:pt x="86" y="219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96" y="169"/>
                    <a:pt x="96" y="167"/>
                  </a:cubicBezTo>
                  <a:cubicBezTo>
                    <a:pt x="99" y="147"/>
                    <a:pt x="99" y="147"/>
                    <a:pt x="99" y="147"/>
                  </a:cubicBezTo>
                  <a:cubicBezTo>
                    <a:pt x="100" y="145"/>
                    <a:pt x="100" y="141"/>
                    <a:pt x="100" y="141"/>
                  </a:cubicBezTo>
                  <a:cubicBezTo>
                    <a:pt x="101" y="137"/>
                    <a:pt x="99" y="132"/>
                    <a:pt x="99" y="128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3" y="125"/>
                    <a:pt x="101" y="128"/>
                    <a:pt x="102" y="125"/>
                  </a:cubicBezTo>
                  <a:cubicBezTo>
                    <a:pt x="104" y="123"/>
                    <a:pt x="103" y="127"/>
                    <a:pt x="103" y="120"/>
                  </a:cubicBezTo>
                  <a:cubicBezTo>
                    <a:pt x="103" y="118"/>
                    <a:pt x="103" y="116"/>
                    <a:pt x="103" y="114"/>
                  </a:cubicBezTo>
                  <a:cubicBezTo>
                    <a:pt x="100" y="115"/>
                    <a:pt x="99" y="115"/>
                    <a:pt x="99" y="110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3" y="102"/>
                    <a:pt x="102" y="103"/>
                    <a:pt x="105" y="105"/>
                  </a:cubicBezTo>
                  <a:lnTo>
                    <a:pt x="104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1" name="Freeform 36"/>
            <p:cNvSpPr>
              <a:spLocks noEditPoints="1"/>
            </p:cNvSpPr>
            <p:nvPr/>
          </p:nvSpPr>
          <p:spPr bwMode="auto">
            <a:xfrm>
              <a:off x="1003" y="3175"/>
              <a:ext cx="147" cy="492"/>
            </a:xfrm>
            <a:custGeom>
              <a:avLst/>
              <a:gdLst>
                <a:gd name="T0" fmla="*/ 107 w 114"/>
                <a:gd name="T1" fmla="*/ 54 h 383"/>
                <a:gd name="T2" fmla="*/ 103 w 114"/>
                <a:gd name="T3" fmla="*/ 3 h 383"/>
                <a:gd name="T4" fmla="*/ 98 w 114"/>
                <a:gd name="T5" fmla="*/ 10 h 383"/>
                <a:gd name="T6" fmla="*/ 93 w 114"/>
                <a:gd name="T7" fmla="*/ 52 h 383"/>
                <a:gd name="T8" fmla="*/ 84 w 114"/>
                <a:gd name="T9" fmla="*/ 158 h 383"/>
                <a:gd name="T10" fmla="*/ 81 w 114"/>
                <a:gd name="T11" fmla="*/ 186 h 383"/>
                <a:gd name="T12" fmla="*/ 80 w 114"/>
                <a:gd name="T13" fmla="*/ 181 h 383"/>
                <a:gd name="T14" fmla="*/ 81 w 114"/>
                <a:gd name="T15" fmla="*/ 152 h 383"/>
                <a:gd name="T16" fmla="*/ 86 w 114"/>
                <a:gd name="T17" fmla="*/ 68 h 383"/>
                <a:gd name="T18" fmla="*/ 85 w 114"/>
                <a:gd name="T19" fmla="*/ 66 h 383"/>
                <a:gd name="T20" fmla="*/ 82 w 114"/>
                <a:gd name="T21" fmla="*/ 42 h 383"/>
                <a:gd name="T22" fmla="*/ 76 w 114"/>
                <a:gd name="T23" fmla="*/ 31 h 383"/>
                <a:gd name="T24" fmla="*/ 75 w 114"/>
                <a:gd name="T25" fmla="*/ 36 h 383"/>
                <a:gd name="T26" fmla="*/ 61 w 114"/>
                <a:gd name="T27" fmla="*/ 100 h 383"/>
                <a:gd name="T28" fmla="*/ 55 w 114"/>
                <a:gd name="T29" fmla="*/ 137 h 383"/>
                <a:gd name="T30" fmla="*/ 50 w 114"/>
                <a:gd name="T31" fmla="*/ 155 h 383"/>
                <a:gd name="T32" fmla="*/ 54 w 114"/>
                <a:gd name="T33" fmla="*/ 116 h 383"/>
                <a:gd name="T34" fmla="*/ 68 w 114"/>
                <a:gd name="T35" fmla="*/ 32 h 383"/>
                <a:gd name="T36" fmla="*/ 60 w 114"/>
                <a:gd name="T37" fmla="*/ 29 h 383"/>
                <a:gd name="T38" fmla="*/ 59 w 114"/>
                <a:gd name="T39" fmla="*/ 32 h 383"/>
                <a:gd name="T40" fmla="*/ 49 w 114"/>
                <a:gd name="T41" fmla="*/ 54 h 383"/>
                <a:gd name="T42" fmla="*/ 39 w 114"/>
                <a:gd name="T43" fmla="*/ 75 h 383"/>
                <a:gd name="T44" fmla="*/ 30 w 114"/>
                <a:gd name="T45" fmla="*/ 88 h 383"/>
                <a:gd name="T46" fmla="*/ 21 w 114"/>
                <a:gd name="T47" fmla="*/ 119 h 383"/>
                <a:gd name="T48" fmla="*/ 15 w 114"/>
                <a:gd name="T49" fmla="*/ 137 h 383"/>
                <a:gd name="T50" fmla="*/ 10 w 114"/>
                <a:gd name="T51" fmla="*/ 169 h 383"/>
                <a:gd name="T52" fmla="*/ 7 w 114"/>
                <a:gd name="T53" fmla="*/ 190 h 383"/>
                <a:gd name="T54" fmla="*/ 6 w 114"/>
                <a:gd name="T55" fmla="*/ 201 h 383"/>
                <a:gd name="T56" fmla="*/ 4 w 114"/>
                <a:gd name="T57" fmla="*/ 227 h 383"/>
                <a:gd name="T58" fmla="*/ 2 w 114"/>
                <a:gd name="T59" fmla="*/ 234 h 383"/>
                <a:gd name="T60" fmla="*/ 1 w 114"/>
                <a:gd name="T61" fmla="*/ 248 h 383"/>
                <a:gd name="T62" fmla="*/ 6 w 114"/>
                <a:gd name="T63" fmla="*/ 260 h 383"/>
                <a:gd name="T64" fmla="*/ 10 w 114"/>
                <a:gd name="T65" fmla="*/ 278 h 383"/>
                <a:gd name="T66" fmla="*/ 9 w 114"/>
                <a:gd name="T67" fmla="*/ 293 h 383"/>
                <a:gd name="T68" fmla="*/ 10 w 114"/>
                <a:gd name="T69" fmla="*/ 308 h 383"/>
                <a:gd name="T70" fmla="*/ 9 w 114"/>
                <a:gd name="T71" fmla="*/ 328 h 383"/>
                <a:gd name="T72" fmla="*/ 9 w 114"/>
                <a:gd name="T73" fmla="*/ 337 h 383"/>
                <a:gd name="T74" fmla="*/ 9 w 114"/>
                <a:gd name="T75" fmla="*/ 343 h 383"/>
                <a:gd name="T76" fmla="*/ 10 w 114"/>
                <a:gd name="T77" fmla="*/ 360 h 383"/>
                <a:gd name="T78" fmla="*/ 18 w 114"/>
                <a:gd name="T79" fmla="*/ 347 h 383"/>
                <a:gd name="T80" fmla="*/ 20 w 114"/>
                <a:gd name="T81" fmla="*/ 383 h 383"/>
                <a:gd name="T82" fmla="*/ 30 w 114"/>
                <a:gd name="T83" fmla="*/ 367 h 383"/>
                <a:gd name="T84" fmla="*/ 39 w 114"/>
                <a:gd name="T85" fmla="*/ 351 h 383"/>
                <a:gd name="T86" fmla="*/ 44 w 114"/>
                <a:gd name="T87" fmla="*/ 336 h 383"/>
                <a:gd name="T88" fmla="*/ 53 w 114"/>
                <a:gd name="T89" fmla="*/ 297 h 383"/>
                <a:gd name="T90" fmla="*/ 56 w 114"/>
                <a:gd name="T91" fmla="*/ 298 h 383"/>
                <a:gd name="T92" fmla="*/ 66 w 114"/>
                <a:gd name="T93" fmla="*/ 270 h 383"/>
                <a:gd name="T94" fmla="*/ 75 w 114"/>
                <a:gd name="T95" fmla="*/ 242 h 383"/>
                <a:gd name="T96" fmla="*/ 77 w 114"/>
                <a:gd name="T97" fmla="*/ 231 h 383"/>
                <a:gd name="T98" fmla="*/ 81 w 114"/>
                <a:gd name="T99" fmla="*/ 224 h 383"/>
                <a:gd name="T100" fmla="*/ 85 w 114"/>
                <a:gd name="T101" fmla="*/ 193 h 383"/>
                <a:gd name="T102" fmla="*/ 89 w 114"/>
                <a:gd name="T103" fmla="*/ 181 h 383"/>
                <a:gd name="T104" fmla="*/ 93 w 114"/>
                <a:gd name="T105" fmla="*/ 157 h 383"/>
                <a:gd name="T106" fmla="*/ 98 w 114"/>
                <a:gd name="T107" fmla="*/ 113 h 383"/>
                <a:gd name="T108" fmla="*/ 102 w 114"/>
                <a:gd name="T109" fmla="*/ 110 h 383"/>
                <a:gd name="T110" fmla="*/ 98 w 114"/>
                <a:gd name="T111" fmla="*/ 161 h 383"/>
                <a:gd name="T112" fmla="*/ 104 w 114"/>
                <a:gd name="T113" fmla="*/ 138 h 383"/>
                <a:gd name="T114" fmla="*/ 107 w 114"/>
                <a:gd name="T115" fmla="*/ 88 h 383"/>
                <a:gd name="T116" fmla="*/ 112 w 114"/>
                <a:gd name="T117" fmla="*/ 53 h 383"/>
                <a:gd name="T118" fmla="*/ 112 w 114"/>
                <a:gd name="T119" fmla="*/ 27 h 383"/>
                <a:gd name="T120" fmla="*/ 107 w 114"/>
                <a:gd name="T121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383">
                  <a:moveTo>
                    <a:pt x="108" y="52"/>
                  </a:moveTo>
                  <a:cubicBezTo>
                    <a:pt x="111" y="57"/>
                    <a:pt x="108" y="57"/>
                    <a:pt x="108" y="57"/>
                  </a:cubicBezTo>
                  <a:cubicBezTo>
                    <a:pt x="108" y="56"/>
                    <a:pt x="107" y="56"/>
                    <a:pt x="107" y="54"/>
                  </a:cubicBezTo>
                  <a:cubicBezTo>
                    <a:pt x="107" y="49"/>
                    <a:pt x="107" y="54"/>
                    <a:pt x="108" y="52"/>
                  </a:cubicBezTo>
                  <a:close/>
                  <a:moveTo>
                    <a:pt x="109" y="9"/>
                  </a:moveTo>
                  <a:cubicBezTo>
                    <a:pt x="107" y="6"/>
                    <a:pt x="106" y="4"/>
                    <a:pt x="103" y="3"/>
                  </a:cubicBezTo>
                  <a:cubicBezTo>
                    <a:pt x="101" y="6"/>
                    <a:pt x="102" y="0"/>
                    <a:pt x="102" y="7"/>
                  </a:cubicBezTo>
                  <a:cubicBezTo>
                    <a:pt x="102" y="11"/>
                    <a:pt x="102" y="8"/>
                    <a:pt x="103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5"/>
                    <a:pt x="98" y="19"/>
                    <a:pt x="98" y="23"/>
                  </a:cubicBezTo>
                  <a:cubicBezTo>
                    <a:pt x="98" y="29"/>
                    <a:pt x="98" y="30"/>
                    <a:pt x="95" y="32"/>
                  </a:cubicBezTo>
                  <a:cubicBezTo>
                    <a:pt x="94" y="39"/>
                    <a:pt x="94" y="46"/>
                    <a:pt x="93" y="5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7" y="121"/>
                    <a:pt x="86" y="135"/>
                    <a:pt x="85" y="14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3" y="165"/>
                    <a:pt x="84" y="165"/>
                    <a:pt x="83" y="169"/>
                  </a:cubicBezTo>
                  <a:cubicBezTo>
                    <a:pt x="82" y="174"/>
                    <a:pt x="81" y="178"/>
                    <a:pt x="83" y="183"/>
                  </a:cubicBezTo>
                  <a:cubicBezTo>
                    <a:pt x="82" y="184"/>
                    <a:pt x="82" y="185"/>
                    <a:pt x="81" y="186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86"/>
                    <a:pt x="81" y="184"/>
                    <a:pt x="80" y="181"/>
                  </a:cubicBezTo>
                  <a:cubicBezTo>
                    <a:pt x="79" y="177"/>
                    <a:pt x="79" y="180"/>
                    <a:pt x="80" y="175"/>
                  </a:cubicBezTo>
                  <a:cubicBezTo>
                    <a:pt x="81" y="170"/>
                    <a:pt x="81" y="164"/>
                    <a:pt x="81" y="161"/>
                  </a:cubicBezTo>
                  <a:cubicBezTo>
                    <a:pt x="82" y="157"/>
                    <a:pt x="81" y="155"/>
                    <a:pt x="81" y="15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78"/>
                    <a:pt x="86" y="75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7"/>
                    <a:pt x="86" y="67"/>
                  </a:cubicBezTo>
                  <a:cubicBezTo>
                    <a:pt x="84" y="62"/>
                    <a:pt x="86" y="71"/>
                    <a:pt x="85" y="6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7" y="50"/>
                    <a:pt x="83" y="50"/>
                    <a:pt x="82" y="42"/>
                  </a:cubicBezTo>
                  <a:cubicBezTo>
                    <a:pt x="79" y="44"/>
                    <a:pt x="81" y="44"/>
                    <a:pt x="80" y="41"/>
                  </a:cubicBezTo>
                  <a:cubicBezTo>
                    <a:pt x="84" y="39"/>
                    <a:pt x="80" y="39"/>
                    <a:pt x="80" y="32"/>
                  </a:cubicBezTo>
                  <a:cubicBezTo>
                    <a:pt x="76" y="32"/>
                    <a:pt x="77" y="33"/>
                    <a:pt x="76" y="31"/>
                  </a:cubicBezTo>
                  <a:cubicBezTo>
                    <a:pt x="75" y="33"/>
                    <a:pt x="76" y="32"/>
                    <a:pt x="74" y="33"/>
                  </a:cubicBezTo>
                  <a:cubicBezTo>
                    <a:pt x="75" y="34"/>
                    <a:pt x="75" y="34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7"/>
                    <a:pt x="75" y="37"/>
                  </a:cubicBezTo>
                  <a:cubicBezTo>
                    <a:pt x="75" y="37"/>
                    <a:pt x="74" y="37"/>
                    <a:pt x="74" y="38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110"/>
                    <a:pt x="56" y="123"/>
                    <a:pt x="56" y="133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4" y="137"/>
                    <a:pt x="56" y="140"/>
                    <a:pt x="55" y="137"/>
                  </a:cubicBezTo>
                  <a:cubicBezTo>
                    <a:pt x="54" y="135"/>
                    <a:pt x="55" y="136"/>
                    <a:pt x="54" y="135"/>
                  </a:cubicBezTo>
                  <a:cubicBezTo>
                    <a:pt x="52" y="139"/>
                    <a:pt x="52" y="143"/>
                    <a:pt x="52" y="148"/>
                  </a:cubicBezTo>
                  <a:cubicBezTo>
                    <a:pt x="51" y="150"/>
                    <a:pt x="51" y="154"/>
                    <a:pt x="50" y="155"/>
                  </a:cubicBezTo>
                  <a:cubicBezTo>
                    <a:pt x="47" y="154"/>
                    <a:pt x="49" y="157"/>
                    <a:pt x="48" y="152"/>
                  </a:cubicBezTo>
                  <a:cubicBezTo>
                    <a:pt x="47" y="141"/>
                    <a:pt x="52" y="135"/>
                    <a:pt x="53" y="125"/>
                  </a:cubicBezTo>
                  <a:cubicBezTo>
                    <a:pt x="54" y="121"/>
                    <a:pt x="53" y="121"/>
                    <a:pt x="54" y="116"/>
                  </a:cubicBezTo>
                  <a:cubicBezTo>
                    <a:pt x="58" y="102"/>
                    <a:pt x="62" y="79"/>
                    <a:pt x="64" y="63"/>
                  </a:cubicBezTo>
                  <a:cubicBezTo>
                    <a:pt x="66" y="55"/>
                    <a:pt x="66" y="50"/>
                    <a:pt x="67" y="45"/>
                  </a:cubicBezTo>
                  <a:cubicBezTo>
                    <a:pt x="68" y="41"/>
                    <a:pt x="66" y="34"/>
                    <a:pt x="68" y="32"/>
                  </a:cubicBezTo>
                  <a:cubicBezTo>
                    <a:pt x="72" y="26"/>
                    <a:pt x="69" y="21"/>
                    <a:pt x="65" y="14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0" y="48"/>
                    <a:pt x="52" y="49"/>
                    <a:pt x="50" y="47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7" y="55"/>
                    <a:pt x="46" y="57"/>
                    <a:pt x="43" y="58"/>
                  </a:cubicBezTo>
                  <a:cubicBezTo>
                    <a:pt x="43" y="60"/>
                    <a:pt x="42" y="65"/>
                    <a:pt x="41" y="68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8" y="78"/>
                    <a:pt x="37" y="78"/>
                  </a:cubicBezTo>
                  <a:cubicBezTo>
                    <a:pt x="36" y="82"/>
                    <a:pt x="36" y="84"/>
                    <a:pt x="34" y="89"/>
                  </a:cubicBezTo>
                  <a:cubicBezTo>
                    <a:pt x="31" y="89"/>
                    <a:pt x="32" y="89"/>
                    <a:pt x="30" y="88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3" y="108"/>
                    <a:pt x="23" y="111"/>
                    <a:pt x="22" y="11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3" y="143"/>
                    <a:pt x="12" y="148"/>
                    <a:pt x="12" y="156"/>
                  </a:cubicBezTo>
                  <a:cubicBezTo>
                    <a:pt x="11" y="160"/>
                    <a:pt x="12" y="157"/>
                    <a:pt x="11" y="15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2"/>
                    <a:pt x="10" y="171"/>
                    <a:pt x="10" y="172"/>
                  </a:cubicBezTo>
                  <a:cubicBezTo>
                    <a:pt x="7" y="182"/>
                    <a:pt x="12" y="178"/>
                    <a:pt x="6" y="186"/>
                  </a:cubicBezTo>
                  <a:cubicBezTo>
                    <a:pt x="6" y="189"/>
                    <a:pt x="6" y="187"/>
                    <a:pt x="7" y="190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6" y="196"/>
                    <a:pt x="6" y="195"/>
                    <a:pt x="6" y="198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1"/>
                    <a:pt x="7" y="201"/>
                    <a:pt x="7" y="201"/>
                  </a:cubicBezTo>
                  <a:cubicBezTo>
                    <a:pt x="8" y="202"/>
                    <a:pt x="7" y="201"/>
                    <a:pt x="8" y="202"/>
                  </a:cubicBezTo>
                  <a:cubicBezTo>
                    <a:pt x="2" y="205"/>
                    <a:pt x="3" y="220"/>
                    <a:pt x="4" y="227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1" y="233"/>
                    <a:pt x="8" y="228"/>
                    <a:pt x="4" y="231"/>
                  </a:cubicBezTo>
                  <a:cubicBezTo>
                    <a:pt x="3" y="232"/>
                    <a:pt x="3" y="233"/>
                    <a:pt x="2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5"/>
                    <a:pt x="1" y="237"/>
                    <a:pt x="1" y="239"/>
                  </a:cubicBezTo>
                  <a:cubicBezTo>
                    <a:pt x="2" y="244"/>
                    <a:pt x="1" y="243"/>
                    <a:pt x="1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9"/>
                    <a:pt x="3" y="246"/>
                    <a:pt x="5" y="249"/>
                  </a:cubicBezTo>
                  <a:cubicBezTo>
                    <a:pt x="4" y="262"/>
                    <a:pt x="6" y="256"/>
                    <a:pt x="6" y="260"/>
                  </a:cubicBezTo>
                  <a:cubicBezTo>
                    <a:pt x="6" y="263"/>
                    <a:pt x="5" y="264"/>
                    <a:pt x="5" y="265"/>
                  </a:cubicBezTo>
                  <a:cubicBezTo>
                    <a:pt x="7" y="268"/>
                    <a:pt x="7" y="270"/>
                    <a:pt x="9" y="272"/>
                  </a:cubicBezTo>
                  <a:cubicBezTo>
                    <a:pt x="9" y="275"/>
                    <a:pt x="9" y="275"/>
                    <a:pt x="10" y="278"/>
                  </a:cubicBezTo>
                  <a:cubicBezTo>
                    <a:pt x="10" y="278"/>
                    <a:pt x="11" y="280"/>
                    <a:pt x="11" y="280"/>
                  </a:cubicBezTo>
                  <a:cubicBezTo>
                    <a:pt x="11" y="282"/>
                    <a:pt x="11" y="281"/>
                    <a:pt x="11" y="283"/>
                  </a:cubicBezTo>
                  <a:cubicBezTo>
                    <a:pt x="9" y="286"/>
                    <a:pt x="9" y="288"/>
                    <a:pt x="9" y="293"/>
                  </a:cubicBezTo>
                  <a:cubicBezTo>
                    <a:pt x="10" y="297"/>
                    <a:pt x="10" y="294"/>
                    <a:pt x="10" y="298"/>
                  </a:cubicBezTo>
                  <a:cubicBezTo>
                    <a:pt x="10" y="302"/>
                    <a:pt x="9" y="298"/>
                    <a:pt x="9" y="303"/>
                  </a:cubicBezTo>
                  <a:cubicBezTo>
                    <a:pt x="10" y="309"/>
                    <a:pt x="11" y="302"/>
                    <a:pt x="10" y="308"/>
                  </a:cubicBezTo>
                  <a:cubicBezTo>
                    <a:pt x="9" y="315"/>
                    <a:pt x="11" y="316"/>
                    <a:pt x="11" y="319"/>
                  </a:cubicBezTo>
                  <a:cubicBezTo>
                    <a:pt x="10" y="321"/>
                    <a:pt x="10" y="320"/>
                    <a:pt x="9" y="323"/>
                  </a:cubicBezTo>
                  <a:cubicBezTo>
                    <a:pt x="9" y="327"/>
                    <a:pt x="10" y="324"/>
                    <a:pt x="9" y="328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8" y="335"/>
                    <a:pt x="8" y="336"/>
                    <a:pt x="9" y="337"/>
                  </a:cubicBezTo>
                  <a:cubicBezTo>
                    <a:pt x="8" y="340"/>
                    <a:pt x="9" y="338"/>
                    <a:pt x="7" y="341"/>
                  </a:cubicBezTo>
                  <a:cubicBezTo>
                    <a:pt x="7" y="341"/>
                    <a:pt x="8" y="341"/>
                    <a:pt x="8" y="342"/>
                  </a:cubicBezTo>
                  <a:cubicBezTo>
                    <a:pt x="9" y="343"/>
                    <a:pt x="9" y="343"/>
                    <a:pt x="9" y="343"/>
                  </a:cubicBezTo>
                  <a:cubicBezTo>
                    <a:pt x="9" y="347"/>
                    <a:pt x="10" y="347"/>
                    <a:pt x="10" y="350"/>
                  </a:cubicBezTo>
                  <a:cubicBezTo>
                    <a:pt x="10" y="353"/>
                    <a:pt x="10" y="353"/>
                    <a:pt x="9" y="354"/>
                  </a:cubicBezTo>
                  <a:cubicBezTo>
                    <a:pt x="10" y="360"/>
                    <a:pt x="10" y="353"/>
                    <a:pt x="10" y="360"/>
                  </a:cubicBezTo>
                  <a:cubicBezTo>
                    <a:pt x="9" y="363"/>
                    <a:pt x="9" y="364"/>
                    <a:pt x="10" y="367"/>
                  </a:cubicBezTo>
                  <a:cubicBezTo>
                    <a:pt x="12" y="366"/>
                    <a:pt x="13" y="366"/>
                    <a:pt x="16" y="365"/>
                  </a:cubicBezTo>
                  <a:cubicBezTo>
                    <a:pt x="16" y="357"/>
                    <a:pt x="18" y="356"/>
                    <a:pt x="18" y="347"/>
                  </a:cubicBezTo>
                  <a:cubicBezTo>
                    <a:pt x="22" y="349"/>
                    <a:pt x="20" y="347"/>
                    <a:pt x="20" y="350"/>
                  </a:cubicBezTo>
                  <a:cubicBezTo>
                    <a:pt x="20" y="360"/>
                    <a:pt x="17" y="365"/>
                    <a:pt x="18" y="375"/>
                  </a:cubicBezTo>
                  <a:cubicBezTo>
                    <a:pt x="19" y="381"/>
                    <a:pt x="16" y="380"/>
                    <a:pt x="20" y="383"/>
                  </a:cubicBezTo>
                  <a:cubicBezTo>
                    <a:pt x="22" y="372"/>
                    <a:pt x="22" y="372"/>
                    <a:pt x="22" y="372"/>
                  </a:cubicBezTo>
                  <a:cubicBezTo>
                    <a:pt x="25" y="371"/>
                    <a:pt x="24" y="371"/>
                    <a:pt x="27" y="372"/>
                  </a:cubicBezTo>
                  <a:cubicBezTo>
                    <a:pt x="27" y="367"/>
                    <a:pt x="25" y="368"/>
                    <a:pt x="30" y="367"/>
                  </a:cubicBezTo>
                  <a:cubicBezTo>
                    <a:pt x="29" y="382"/>
                    <a:pt x="29" y="382"/>
                    <a:pt x="29" y="382"/>
                  </a:cubicBezTo>
                  <a:cubicBezTo>
                    <a:pt x="35" y="375"/>
                    <a:pt x="36" y="366"/>
                    <a:pt x="38" y="356"/>
                  </a:cubicBezTo>
                  <a:cubicBezTo>
                    <a:pt x="38" y="355"/>
                    <a:pt x="39" y="352"/>
                    <a:pt x="39" y="351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4"/>
                    <a:pt x="41" y="343"/>
                    <a:pt x="42" y="340"/>
                  </a:cubicBezTo>
                  <a:cubicBezTo>
                    <a:pt x="42" y="340"/>
                    <a:pt x="44" y="336"/>
                    <a:pt x="44" y="336"/>
                  </a:cubicBezTo>
                  <a:cubicBezTo>
                    <a:pt x="46" y="330"/>
                    <a:pt x="47" y="324"/>
                    <a:pt x="48" y="318"/>
                  </a:cubicBezTo>
                  <a:cubicBezTo>
                    <a:pt x="48" y="313"/>
                    <a:pt x="50" y="312"/>
                    <a:pt x="51" y="308"/>
                  </a:cubicBezTo>
                  <a:cubicBezTo>
                    <a:pt x="52" y="304"/>
                    <a:pt x="52" y="300"/>
                    <a:pt x="53" y="297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01"/>
                    <a:pt x="57" y="301"/>
                    <a:pt x="56" y="298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61" y="288"/>
                    <a:pt x="61" y="287"/>
                    <a:pt x="60" y="282"/>
                  </a:cubicBezTo>
                  <a:cubicBezTo>
                    <a:pt x="66" y="277"/>
                    <a:pt x="64" y="281"/>
                    <a:pt x="66" y="270"/>
                  </a:cubicBezTo>
                  <a:cubicBezTo>
                    <a:pt x="66" y="267"/>
                    <a:pt x="66" y="265"/>
                    <a:pt x="68" y="263"/>
                  </a:cubicBezTo>
                  <a:cubicBezTo>
                    <a:pt x="73" y="254"/>
                    <a:pt x="71" y="260"/>
                    <a:pt x="71" y="244"/>
                  </a:cubicBezTo>
                  <a:cubicBezTo>
                    <a:pt x="73" y="242"/>
                    <a:pt x="72" y="243"/>
                    <a:pt x="75" y="242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7" y="239"/>
                    <a:pt x="74" y="239"/>
                    <a:pt x="77" y="238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82" y="219"/>
                    <a:pt x="82" y="213"/>
                    <a:pt x="84" y="208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199"/>
                    <a:pt x="85" y="197"/>
                    <a:pt x="85" y="193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88" y="181"/>
                    <a:pt x="88" y="181"/>
                    <a:pt x="89" y="181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64"/>
                    <a:pt x="93" y="166"/>
                    <a:pt x="91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1"/>
                    <a:pt x="96" y="139"/>
                    <a:pt x="97" y="13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8" y="124"/>
                    <a:pt x="98" y="118"/>
                    <a:pt x="98" y="113"/>
                  </a:cubicBezTo>
                  <a:cubicBezTo>
                    <a:pt x="99" y="108"/>
                    <a:pt x="97" y="100"/>
                    <a:pt x="100" y="98"/>
                  </a:cubicBezTo>
                  <a:cubicBezTo>
                    <a:pt x="101" y="99"/>
                    <a:pt x="101" y="98"/>
                    <a:pt x="101" y="10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20"/>
                    <a:pt x="100" y="129"/>
                    <a:pt x="100" y="139"/>
                  </a:cubicBezTo>
                  <a:cubicBezTo>
                    <a:pt x="100" y="145"/>
                    <a:pt x="96" y="156"/>
                    <a:pt x="98" y="161"/>
                  </a:cubicBezTo>
                  <a:cubicBezTo>
                    <a:pt x="101" y="159"/>
                    <a:pt x="99" y="161"/>
                    <a:pt x="100" y="156"/>
                  </a:cubicBezTo>
                  <a:cubicBezTo>
                    <a:pt x="101" y="153"/>
                    <a:pt x="102" y="153"/>
                    <a:pt x="102" y="151"/>
                  </a:cubicBezTo>
                  <a:cubicBezTo>
                    <a:pt x="102" y="148"/>
                    <a:pt x="103" y="142"/>
                    <a:pt x="104" y="138"/>
                  </a:cubicBezTo>
                  <a:cubicBezTo>
                    <a:pt x="105" y="129"/>
                    <a:pt x="105" y="122"/>
                    <a:pt x="106" y="112"/>
                  </a:cubicBezTo>
                  <a:cubicBezTo>
                    <a:pt x="106" y="110"/>
                    <a:pt x="107" y="108"/>
                    <a:pt x="107" y="106"/>
                  </a:cubicBezTo>
                  <a:cubicBezTo>
                    <a:pt x="108" y="101"/>
                    <a:pt x="107" y="95"/>
                    <a:pt x="107" y="88"/>
                  </a:cubicBezTo>
                  <a:cubicBezTo>
                    <a:pt x="107" y="74"/>
                    <a:pt x="110" y="80"/>
                    <a:pt x="107" y="63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58"/>
                    <a:pt x="110" y="55"/>
                    <a:pt x="112" y="53"/>
                  </a:cubicBezTo>
                  <a:cubicBezTo>
                    <a:pt x="114" y="50"/>
                    <a:pt x="111" y="51"/>
                    <a:pt x="112" y="43"/>
                  </a:cubicBezTo>
                  <a:cubicBezTo>
                    <a:pt x="113" y="38"/>
                    <a:pt x="111" y="41"/>
                    <a:pt x="112" y="37"/>
                  </a:cubicBezTo>
                  <a:cubicBezTo>
                    <a:pt x="113" y="30"/>
                    <a:pt x="113" y="31"/>
                    <a:pt x="112" y="27"/>
                  </a:cubicBezTo>
                  <a:cubicBezTo>
                    <a:pt x="109" y="17"/>
                    <a:pt x="109" y="23"/>
                    <a:pt x="110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4"/>
                    <a:pt x="109" y="16"/>
                    <a:pt x="107" y="14"/>
                  </a:cubicBezTo>
                  <a:cubicBezTo>
                    <a:pt x="107" y="13"/>
                    <a:pt x="107" y="12"/>
                    <a:pt x="107" y="10"/>
                  </a:cubicBezTo>
                  <a:lnTo>
                    <a:pt x="10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2" name="Freeform 37"/>
            <p:cNvSpPr>
              <a:spLocks noEditPoints="1"/>
            </p:cNvSpPr>
            <p:nvPr/>
          </p:nvSpPr>
          <p:spPr bwMode="auto">
            <a:xfrm>
              <a:off x="1005" y="3655"/>
              <a:ext cx="138" cy="469"/>
            </a:xfrm>
            <a:custGeom>
              <a:avLst/>
              <a:gdLst>
                <a:gd name="T0" fmla="*/ 54 w 108"/>
                <a:gd name="T1" fmla="*/ 298 h 365"/>
                <a:gd name="T2" fmla="*/ 17 w 108"/>
                <a:gd name="T3" fmla="*/ 222 h 365"/>
                <a:gd name="T4" fmla="*/ 17 w 108"/>
                <a:gd name="T5" fmla="*/ 222 h 365"/>
                <a:gd name="T6" fmla="*/ 82 w 108"/>
                <a:gd name="T7" fmla="*/ 194 h 365"/>
                <a:gd name="T8" fmla="*/ 87 w 108"/>
                <a:gd name="T9" fmla="*/ 175 h 365"/>
                <a:gd name="T10" fmla="*/ 33 w 108"/>
                <a:gd name="T11" fmla="*/ 123 h 365"/>
                <a:gd name="T12" fmla="*/ 40 w 108"/>
                <a:gd name="T13" fmla="*/ 115 h 365"/>
                <a:gd name="T14" fmla="*/ 45 w 108"/>
                <a:gd name="T15" fmla="*/ 90 h 365"/>
                <a:gd name="T16" fmla="*/ 74 w 108"/>
                <a:gd name="T17" fmla="*/ 3 h 365"/>
                <a:gd name="T18" fmla="*/ 57 w 108"/>
                <a:gd name="T19" fmla="*/ 39 h 365"/>
                <a:gd name="T20" fmla="*/ 48 w 108"/>
                <a:gd name="T21" fmla="*/ 78 h 365"/>
                <a:gd name="T22" fmla="*/ 47 w 108"/>
                <a:gd name="T23" fmla="*/ 61 h 365"/>
                <a:gd name="T24" fmla="*/ 48 w 108"/>
                <a:gd name="T25" fmla="*/ 45 h 365"/>
                <a:gd name="T26" fmla="*/ 44 w 108"/>
                <a:gd name="T27" fmla="*/ 26 h 365"/>
                <a:gd name="T28" fmla="*/ 34 w 108"/>
                <a:gd name="T29" fmla="*/ 59 h 365"/>
                <a:gd name="T30" fmla="*/ 22 w 108"/>
                <a:gd name="T31" fmla="*/ 101 h 365"/>
                <a:gd name="T32" fmla="*/ 13 w 108"/>
                <a:gd name="T33" fmla="*/ 144 h 365"/>
                <a:gd name="T34" fmla="*/ 7 w 108"/>
                <a:gd name="T35" fmla="*/ 183 h 365"/>
                <a:gd name="T36" fmla="*/ 4 w 108"/>
                <a:gd name="T37" fmla="*/ 234 h 365"/>
                <a:gd name="T38" fmla="*/ 11 w 108"/>
                <a:gd name="T39" fmla="*/ 236 h 365"/>
                <a:gd name="T40" fmla="*/ 17 w 108"/>
                <a:gd name="T41" fmla="*/ 235 h 365"/>
                <a:gd name="T42" fmla="*/ 12 w 108"/>
                <a:gd name="T43" fmla="*/ 291 h 365"/>
                <a:gd name="T44" fmla="*/ 15 w 108"/>
                <a:gd name="T45" fmla="*/ 303 h 365"/>
                <a:gd name="T46" fmla="*/ 14 w 108"/>
                <a:gd name="T47" fmla="*/ 321 h 365"/>
                <a:gd name="T48" fmla="*/ 13 w 108"/>
                <a:gd name="T49" fmla="*/ 331 h 365"/>
                <a:gd name="T50" fmla="*/ 19 w 108"/>
                <a:gd name="T51" fmla="*/ 327 h 365"/>
                <a:gd name="T52" fmla="*/ 30 w 108"/>
                <a:gd name="T53" fmla="*/ 228 h 365"/>
                <a:gd name="T54" fmla="*/ 50 w 108"/>
                <a:gd name="T55" fmla="*/ 111 h 365"/>
                <a:gd name="T56" fmla="*/ 29 w 108"/>
                <a:gd name="T57" fmla="*/ 252 h 365"/>
                <a:gd name="T58" fmla="*/ 32 w 108"/>
                <a:gd name="T59" fmla="*/ 267 h 365"/>
                <a:gd name="T60" fmla="*/ 36 w 108"/>
                <a:gd name="T61" fmla="*/ 242 h 365"/>
                <a:gd name="T62" fmla="*/ 32 w 108"/>
                <a:gd name="T63" fmla="*/ 283 h 365"/>
                <a:gd name="T64" fmla="*/ 30 w 108"/>
                <a:gd name="T65" fmla="*/ 319 h 365"/>
                <a:gd name="T66" fmla="*/ 45 w 108"/>
                <a:gd name="T67" fmla="*/ 257 h 365"/>
                <a:gd name="T68" fmla="*/ 57 w 108"/>
                <a:gd name="T69" fmla="*/ 221 h 365"/>
                <a:gd name="T70" fmla="*/ 28 w 108"/>
                <a:gd name="T71" fmla="*/ 351 h 365"/>
                <a:gd name="T72" fmla="*/ 38 w 108"/>
                <a:gd name="T73" fmla="*/ 361 h 365"/>
                <a:gd name="T74" fmla="*/ 51 w 108"/>
                <a:gd name="T75" fmla="*/ 335 h 365"/>
                <a:gd name="T76" fmla="*/ 52 w 108"/>
                <a:gd name="T77" fmla="*/ 344 h 365"/>
                <a:gd name="T78" fmla="*/ 64 w 108"/>
                <a:gd name="T79" fmla="*/ 314 h 365"/>
                <a:gd name="T80" fmla="*/ 73 w 108"/>
                <a:gd name="T81" fmla="*/ 288 h 365"/>
                <a:gd name="T82" fmla="*/ 80 w 108"/>
                <a:gd name="T83" fmla="*/ 259 h 365"/>
                <a:gd name="T84" fmla="*/ 83 w 108"/>
                <a:gd name="T85" fmla="*/ 245 h 365"/>
                <a:gd name="T86" fmla="*/ 84 w 108"/>
                <a:gd name="T87" fmla="*/ 242 h 365"/>
                <a:gd name="T88" fmla="*/ 85 w 108"/>
                <a:gd name="T89" fmla="*/ 235 h 365"/>
                <a:gd name="T90" fmla="*/ 104 w 108"/>
                <a:gd name="T91" fmla="*/ 144 h 365"/>
                <a:gd name="T92" fmla="*/ 97 w 108"/>
                <a:gd name="T93" fmla="*/ 143 h 365"/>
                <a:gd name="T94" fmla="*/ 87 w 108"/>
                <a:gd name="T95" fmla="*/ 174 h 365"/>
                <a:gd name="T96" fmla="*/ 97 w 108"/>
                <a:gd name="T97" fmla="*/ 130 h 365"/>
                <a:gd name="T98" fmla="*/ 100 w 108"/>
                <a:gd name="T99" fmla="*/ 103 h 365"/>
                <a:gd name="T100" fmla="*/ 99 w 108"/>
                <a:gd name="T101" fmla="*/ 68 h 365"/>
                <a:gd name="T102" fmla="*/ 100 w 108"/>
                <a:gd name="T103" fmla="*/ 24 h 365"/>
                <a:gd name="T104" fmla="*/ 95 w 108"/>
                <a:gd name="T105" fmla="*/ 39 h 365"/>
                <a:gd name="T106" fmla="*/ 77 w 108"/>
                <a:gd name="T107" fmla="*/ 151 h 365"/>
                <a:gd name="T108" fmla="*/ 60 w 108"/>
                <a:gd name="T109" fmla="*/ 204 h 365"/>
                <a:gd name="T110" fmla="*/ 63 w 108"/>
                <a:gd name="T111" fmla="*/ 178 h 365"/>
                <a:gd name="T112" fmla="*/ 71 w 108"/>
                <a:gd name="T113" fmla="*/ 160 h 365"/>
                <a:gd name="T114" fmla="*/ 79 w 108"/>
                <a:gd name="T115" fmla="*/ 86 h 365"/>
                <a:gd name="T116" fmla="*/ 86 w 108"/>
                <a:gd name="T117" fmla="*/ 31 h 365"/>
                <a:gd name="T118" fmla="*/ 82 w 108"/>
                <a:gd name="T119" fmla="*/ 11 h 365"/>
                <a:gd name="T120" fmla="*/ 79 w 108"/>
                <a:gd name="T121" fmla="*/ 25 h 365"/>
                <a:gd name="T122" fmla="*/ 74 w 108"/>
                <a:gd name="T123" fmla="*/ 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365">
                  <a:moveTo>
                    <a:pt x="53" y="304"/>
                  </a:moveTo>
                  <a:cubicBezTo>
                    <a:pt x="53" y="304"/>
                    <a:pt x="54" y="302"/>
                    <a:pt x="54" y="304"/>
                  </a:cubicBezTo>
                  <a:cubicBezTo>
                    <a:pt x="54" y="306"/>
                    <a:pt x="54" y="307"/>
                    <a:pt x="53" y="304"/>
                  </a:cubicBezTo>
                  <a:close/>
                  <a:moveTo>
                    <a:pt x="54" y="298"/>
                  </a:moveTo>
                  <a:cubicBezTo>
                    <a:pt x="54" y="299"/>
                    <a:pt x="54" y="299"/>
                    <a:pt x="54" y="299"/>
                  </a:cubicBezTo>
                  <a:cubicBezTo>
                    <a:pt x="54" y="301"/>
                    <a:pt x="54" y="301"/>
                    <a:pt x="54" y="301"/>
                  </a:cubicBezTo>
                  <a:cubicBezTo>
                    <a:pt x="54" y="301"/>
                    <a:pt x="52" y="302"/>
                    <a:pt x="54" y="298"/>
                  </a:cubicBezTo>
                  <a:close/>
                  <a:moveTo>
                    <a:pt x="17" y="222"/>
                  </a:moveTo>
                  <a:cubicBezTo>
                    <a:pt x="18" y="227"/>
                    <a:pt x="18" y="227"/>
                    <a:pt x="18" y="227"/>
                  </a:cubicBezTo>
                  <a:cubicBezTo>
                    <a:pt x="17" y="227"/>
                    <a:pt x="16" y="225"/>
                    <a:pt x="16" y="225"/>
                  </a:cubicBezTo>
                  <a:cubicBezTo>
                    <a:pt x="15" y="221"/>
                    <a:pt x="17" y="223"/>
                    <a:pt x="18" y="222"/>
                  </a:cubicBezTo>
                  <a:lnTo>
                    <a:pt x="17" y="222"/>
                  </a:lnTo>
                  <a:close/>
                  <a:moveTo>
                    <a:pt x="84" y="220"/>
                  </a:moveTo>
                  <a:cubicBezTo>
                    <a:pt x="84" y="223"/>
                    <a:pt x="85" y="221"/>
                    <a:pt x="83" y="222"/>
                  </a:cubicBezTo>
                  <a:lnTo>
                    <a:pt x="84" y="220"/>
                  </a:lnTo>
                  <a:close/>
                  <a:moveTo>
                    <a:pt x="82" y="194"/>
                  </a:moveTo>
                  <a:cubicBezTo>
                    <a:pt x="79" y="193"/>
                    <a:pt x="79" y="193"/>
                    <a:pt x="79" y="193"/>
                  </a:cubicBezTo>
                  <a:cubicBezTo>
                    <a:pt x="83" y="184"/>
                    <a:pt x="80" y="193"/>
                    <a:pt x="82" y="184"/>
                  </a:cubicBezTo>
                  <a:cubicBezTo>
                    <a:pt x="83" y="181"/>
                    <a:pt x="82" y="184"/>
                    <a:pt x="83" y="182"/>
                  </a:cubicBezTo>
                  <a:cubicBezTo>
                    <a:pt x="87" y="174"/>
                    <a:pt x="83" y="178"/>
                    <a:pt x="87" y="175"/>
                  </a:cubicBezTo>
                  <a:cubicBezTo>
                    <a:pt x="87" y="180"/>
                    <a:pt x="82" y="187"/>
                    <a:pt x="82" y="194"/>
                  </a:cubicBezTo>
                  <a:close/>
                  <a:moveTo>
                    <a:pt x="33" y="123"/>
                  </a:moveTo>
                  <a:cubicBezTo>
                    <a:pt x="37" y="120"/>
                    <a:pt x="36" y="123"/>
                    <a:pt x="36" y="123"/>
                  </a:cubicBezTo>
                  <a:cubicBezTo>
                    <a:pt x="33" y="125"/>
                    <a:pt x="34" y="124"/>
                    <a:pt x="33" y="123"/>
                  </a:cubicBezTo>
                  <a:close/>
                  <a:moveTo>
                    <a:pt x="92" y="102"/>
                  </a:moveTo>
                  <a:cubicBezTo>
                    <a:pt x="93" y="102"/>
                    <a:pt x="92" y="101"/>
                    <a:pt x="94" y="101"/>
                  </a:cubicBezTo>
                  <a:cubicBezTo>
                    <a:pt x="93" y="102"/>
                    <a:pt x="95" y="101"/>
                    <a:pt x="92" y="102"/>
                  </a:cubicBezTo>
                  <a:close/>
                  <a:moveTo>
                    <a:pt x="40" y="115"/>
                  </a:moveTo>
                  <a:cubicBezTo>
                    <a:pt x="39" y="113"/>
                    <a:pt x="38" y="112"/>
                    <a:pt x="39" y="109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96"/>
                    <a:pt x="43" y="100"/>
                    <a:pt x="42" y="93"/>
                  </a:cubicBezTo>
                  <a:cubicBezTo>
                    <a:pt x="46" y="92"/>
                    <a:pt x="42" y="94"/>
                    <a:pt x="45" y="90"/>
                  </a:cubicBezTo>
                  <a:cubicBezTo>
                    <a:pt x="45" y="99"/>
                    <a:pt x="43" y="98"/>
                    <a:pt x="42" y="111"/>
                  </a:cubicBezTo>
                  <a:cubicBezTo>
                    <a:pt x="41" y="115"/>
                    <a:pt x="40" y="114"/>
                    <a:pt x="40" y="115"/>
                  </a:cubicBezTo>
                  <a:close/>
                  <a:moveTo>
                    <a:pt x="74" y="0"/>
                  </a:moveTo>
                  <a:cubicBezTo>
                    <a:pt x="72" y="2"/>
                    <a:pt x="73" y="0"/>
                    <a:pt x="74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7" y="10"/>
                    <a:pt x="68" y="9"/>
                    <a:pt x="64" y="8"/>
                  </a:cubicBezTo>
                  <a:cubicBezTo>
                    <a:pt x="59" y="16"/>
                    <a:pt x="59" y="29"/>
                    <a:pt x="57" y="39"/>
                  </a:cubicBezTo>
                  <a:cubicBezTo>
                    <a:pt x="55" y="46"/>
                    <a:pt x="54" y="46"/>
                    <a:pt x="54" y="51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9"/>
                    <a:pt x="52" y="60"/>
                    <a:pt x="52" y="62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82"/>
                    <a:pt x="48" y="85"/>
                    <a:pt x="44" y="85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77"/>
                    <a:pt x="46" y="76"/>
                    <a:pt x="46" y="74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58"/>
                    <a:pt x="48" y="58"/>
                    <a:pt x="48" y="55"/>
                  </a:cubicBezTo>
                  <a:cubicBezTo>
                    <a:pt x="48" y="49"/>
                    <a:pt x="48" y="58"/>
                    <a:pt x="48" y="51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2"/>
                    <a:pt x="48" y="41"/>
                    <a:pt x="46" y="39"/>
                  </a:cubicBezTo>
                  <a:cubicBezTo>
                    <a:pt x="47" y="37"/>
                    <a:pt x="47" y="35"/>
                    <a:pt x="48" y="33"/>
                  </a:cubicBezTo>
                  <a:cubicBezTo>
                    <a:pt x="47" y="28"/>
                    <a:pt x="47" y="29"/>
                    <a:pt x="48" y="24"/>
                  </a:cubicBezTo>
                  <a:cubicBezTo>
                    <a:pt x="44" y="24"/>
                    <a:pt x="46" y="24"/>
                    <a:pt x="44" y="26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1" y="32"/>
                    <a:pt x="42" y="37"/>
                  </a:cubicBezTo>
                  <a:cubicBezTo>
                    <a:pt x="38" y="37"/>
                    <a:pt x="38" y="39"/>
                    <a:pt x="37" y="43"/>
                  </a:cubicBezTo>
                  <a:cubicBezTo>
                    <a:pt x="36" y="51"/>
                    <a:pt x="35" y="50"/>
                    <a:pt x="34" y="59"/>
                  </a:cubicBezTo>
                  <a:cubicBezTo>
                    <a:pt x="34" y="64"/>
                    <a:pt x="30" y="76"/>
                    <a:pt x="28" y="81"/>
                  </a:cubicBezTo>
                  <a:cubicBezTo>
                    <a:pt x="27" y="85"/>
                    <a:pt x="26" y="86"/>
                    <a:pt x="25" y="8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2" y="101"/>
                    <a:pt x="22" y="101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19" y="112"/>
                    <a:pt x="14" y="114"/>
                    <a:pt x="15" y="125"/>
                  </a:cubicBezTo>
                  <a:cubicBezTo>
                    <a:pt x="16" y="132"/>
                    <a:pt x="15" y="134"/>
                    <a:pt x="14" y="139"/>
                  </a:cubicBezTo>
                  <a:cubicBezTo>
                    <a:pt x="14" y="141"/>
                    <a:pt x="13" y="142"/>
                    <a:pt x="13" y="144"/>
                  </a:cubicBezTo>
                  <a:cubicBezTo>
                    <a:pt x="9" y="159"/>
                    <a:pt x="11" y="154"/>
                    <a:pt x="10" y="16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7"/>
                    <a:pt x="6" y="185"/>
                    <a:pt x="5" y="191"/>
                  </a:cubicBezTo>
                  <a:cubicBezTo>
                    <a:pt x="5" y="193"/>
                    <a:pt x="4" y="195"/>
                    <a:pt x="4" y="197"/>
                  </a:cubicBezTo>
                  <a:cubicBezTo>
                    <a:pt x="3" y="200"/>
                    <a:pt x="5" y="204"/>
                    <a:pt x="3" y="218"/>
                  </a:cubicBezTo>
                  <a:cubicBezTo>
                    <a:pt x="2" y="224"/>
                    <a:pt x="2" y="229"/>
                    <a:pt x="4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0" y="236"/>
                    <a:pt x="1" y="237"/>
                    <a:pt x="2" y="241"/>
                  </a:cubicBezTo>
                  <a:cubicBezTo>
                    <a:pt x="4" y="241"/>
                    <a:pt x="4" y="241"/>
                    <a:pt x="7" y="240"/>
                  </a:cubicBezTo>
                  <a:cubicBezTo>
                    <a:pt x="7" y="235"/>
                    <a:pt x="6" y="236"/>
                    <a:pt x="11" y="236"/>
                  </a:cubicBezTo>
                  <a:cubicBezTo>
                    <a:pt x="10" y="240"/>
                    <a:pt x="7" y="241"/>
                    <a:pt x="11" y="244"/>
                  </a:cubicBezTo>
                  <a:cubicBezTo>
                    <a:pt x="14" y="241"/>
                    <a:pt x="14" y="233"/>
                    <a:pt x="15" y="228"/>
                  </a:cubicBezTo>
                  <a:cubicBezTo>
                    <a:pt x="18" y="228"/>
                    <a:pt x="18" y="228"/>
                    <a:pt x="18" y="228"/>
                  </a:cubicBezTo>
                  <a:cubicBezTo>
                    <a:pt x="18" y="230"/>
                    <a:pt x="17" y="234"/>
                    <a:pt x="17" y="235"/>
                  </a:cubicBezTo>
                  <a:cubicBezTo>
                    <a:pt x="16" y="237"/>
                    <a:pt x="17" y="233"/>
                    <a:pt x="16" y="237"/>
                  </a:cubicBezTo>
                  <a:cubicBezTo>
                    <a:pt x="15" y="239"/>
                    <a:pt x="16" y="237"/>
                    <a:pt x="15" y="239"/>
                  </a:cubicBezTo>
                  <a:cubicBezTo>
                    <a:pt x="15" y="248"/>
                    <a:pt x="15" y="261"/>
                    <a:pt x="14" y="267"/>
                  </a:cubicBezTo>
                  <a:cubicBezTo>
                    <a:pt x="12" y="273"/>
                    <a:pt x="11" y="287"/>
                    <a:pt x="12" y="291"/>
                  </a:cubicBezTo>
                  <a:cubicBezTo>
                    <a:pt x="11" y="295"/>
                    <a:pt x="12" y="291"/>
                    <a:pt x="11" y="295"/>
                  </a:cubicBezTo>
                  <a:cubicBezTo>
                    <a:pt x="11" y="295"/>
                    <a:pt x="12" y="295"/>
                    <a:pt x="12" y="296"/>
                  </a:cubicBezTo>
                  <a:cubicBezTo>
                    <a:pt x="17" y="300"/>
                    <a:pt x="17" y="300"/>
                    <a:pt x="17" y="300"/>
                  </a:cubicBezTo>
                  <a:cubicBezTo>
                    <a:pt x="16" y="302"/>
                    <a:pt x="17" y="301"/>
                    <a:pt x="15" y="303"/>
                  </a:cubicBezTo>
                  <a:cubicBezTo>
                    <a:pt x="13" y="306"/>
                    <a:pt x="17" y="300"/>
                    <a:pt x="14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4" y="308"/>
                    <a:pt x="12" y="310"/>
                    <a:pt x="13" y="312"/>
                  </a:cubicBezTo>
                  <a:cubicBezTo>
                    <a:pt x="14" y="321"/>
                    <a:pt x="14" y="321"/>
                    <a:pt x="14" y="321"/>
                  </a:cubicBezTo>
                  <a:cubicBezTo>
                    <a:pt x="14" y="322"/>
                    <a:pt x="15" y="325"/>
                    <a:pt x="14" y="326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3" y="329"/>
                    <a:pt x="13" y="329"/>
                    <a:pt x="12" y="329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5" y="340"/>
                    <a:pt x="15" y="340"/>
                    <a:pt x="15" y="340"/>
                  </a:cubicBezTo>
                  <a:cubicBezTo>
                    <a:pt x="19" y="337"/>
                    <a:pt x="18" y="333"/>
                    <a:pt x="19" y="327"/>
                  </a:cubicBezTo>
                  <a:cubicBezTo>
                    <a:pt x="20" y="322"/>
                    <a:pt x="20" y="317"/>
                    <a:pt x="21" y="311"/>
                  </a:cubicBezTo>
                  <a:cubicBezTo>
                    <a:pt x="23" y="294"/>
                    <a:pt x="24" y="277"/>
                    <a:pt x="26" y="260"/>
                  </a:cubicBezTo>
                  <a:cubicBezTo>
                    <a:pt x="26" y="255"/>
                    <a:pt x="28" y="251"/>
                    <a:pt x="28" y="244"/>
                  </a:cubicBezTo>
                  <a:cubicBezTo>
                    <a:pt x="28" y="239"/>
                    <a:pt x="29" y="233"/>
                    <a:pt x="30" y="228"/>
                  </a:cubicBezTo>
                  <a:cubicBezTo>
                    <a:pt x="31" y="223"/>
                    <a:pt x="32" y="217"/>
                    <a:pt x="32" y="211"/>
                  </a:cubicBezTo>
                  <a:cubicBezTo>
                    <a:pt x="36" y="191"/>
                    <a:pt x="41" y="167"/>
                    <a:pt x="42" y="146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8"/>
                    <a:pt x="51" y="106"/>
                    <a:pt x="50" y="111"/>
                  </a:cubicBezTo>
                  <a:cubicBezTo>
                    <a:pt x="48" y="119"/>
                    <a:pt x="48" y="130"/>
                    <a:pt x="46" y="136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4" y="221"/>
                    <a:pt x="32" y="229"/>
                    <a:pt x="31" y="238"/>
                  </a:cubicBezTo>
                  <a:cubicBezTo>
                    <a:pt x="31" y="242"/>
                    <a:pt x="30" y="248"/>
                    <a:pt x="29" y="252"/>
                  </a:cubicBezTo>
                  <a:cubicBezTo>
                    <a:pt x="29" y="255"/>
                    <a:pt x="30" y="254"/>
                    <a:pt x="29" y="258"/>
                  </a:cubicBezTo>
                  <a:cubicBezTo>
                    <a:pt x="27" y="265"/>
                    <a:pt x="25" y="284"/>
                    <a:pt x="25" y="292"/>
                  </a:cubicBezTo>
                  <a:cubicBezTo>
                    <a:pt x="30" y="289"/>
                    <a:pt x="27" y="288"/>
                    <a:pt x="29" y="280"/>
                  </a:cubicBezTo>
                  <a:cubicBezTo>
                    <a:pt x="29" y="276"/>
                    <a:pt x="31" y="274"/>
                    <a:pt x="32" y="267"/>
                  </a:cubicBezTo>
                  <a:cubicBezTo>
                    <a:pt x="32" y="263"/>
                    <a:pt x="33" y="259"/>
                    <a:pt x="34" y="254"/>
                  </a:cubicBezTo>
                  <a:cubicBezTo>
                    <a:pt x="34" y="251"/>
                    <a:pt x="34" y="250"/>
                    <a:pt x="34" y="247"/>
                  </a:cubicBezTo>
                  <a:cubicBezTo>
                    <a:pt x="34" y="244"/>
                    <a:pt x="34" y="246"/>
                    <a:pt x="35" y="244"/>
                  </a:cubicBezTo>
                  <a:cubicBezTo>
                    <a:pt x="36" y="242"/>
                    <a:pt x="35" y="244"/>
                    <a:pt x="36" y="242"/>
                  </a:cubicBezTo>
                  <a:cubicBezTo>
                    <a:pt x="36" y="247"/>
                    <a:pt x="37" y="244"/>
                    <a:pt x="37" y="248"/>
                  </a:cubicBezTo>
                  <a:cubicBezTo>
                    <a:pt x="37" y="250"/>
                    <a:pt x="36" y="253"/>
                    <a:pt x="36" y="254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2" y="276"/>
                    <a:pt x="32" y="281"/>
                    <a:pt x="32" y="283"/>
                  </a:cubicBezTo>
                  <a:cubicBezTo>
                    <a:pt x="31" y="287"/>
                    <a:pt x="30" y="288"/>
                    <a:pt x="30" y="293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6" y="325"/>
                    <a:pt x="27" y="323"/>
                    <a:pt x="28" y="324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31" y="311"/>
                    <a:pt x="34" y="308"/>
                    <a:pt x="36" y="297"/>
                  </a:cubicBezTo>
                  <a:cubicBezTo>
                    <a:pt x="36" y="293"/>
                    <a:pt x="37" y="294"/>
                    <a:pt x="38" y="289"/>
                  </a:cubicBezTo>
                  <a:cubicBezTo>
                    <a:pt x="39" y="284"/>
                    <a:pt x="40" y="276"/>
                    <a:pt x="42" y="270"/>
                  </a:cubicBezTo>
                  <a:cubicBezTo>
                    <a:pt x="43" y="266"/>
                    <a:pt x="43" y="261"/>
                    <a:pt x="45" y="257"/>
                  </a:cubicBezTo>
                  <a:cubicBezTo>
                    <a:pt x="46" y="254"/>
                    <a:pt x="46" y="254"/>
                    <a:pt x="46" y="254"/>
                  </a:cubicBezTo>
                  <a:cubicBezTo>
                    <a:pt x="50" y="253"/>
                    <a:pt x="48" y="252"/>
                    <a:pt x="50" y="247"/>
                  </a:cubicBezTo>
                  <a:cubicBezTo>
                    <a:pt x="52" y="242"/>
                    <a:pt x="51" y="243"/>
                    <a:pt x="52" y="238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7" y="222"/>
                    <a:pt x="57" y="221"/>
                    <a:pt x="57" y="224"/>
                  </a:cubicBezTo>
                  <a:cubicBezTo>
                    <a:pt x="33" y="325"/>
                    <a:pt x="33" y="325"/>
                    <a:pt x="33" y="325"/>
                  </a:cubicBezTo>
                  <a:cubicBezTo>
                    <a:pt x="32" y="329"/>
                    <a:pt x="32" y="325"/>
                    <a:pt x="32" y="32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1" y="351"/>
                    <a:pt x="29" y="350"/>
                    <a:pt x="32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40" y="363"/>
                    <a:pt x="37" y="365"/>
                    <a:pt x="38" y="361"/>
                  </a:cubicBezTo>
                  <a:cubicBezTo>
                    <a:pt x="39" y="359"/>
                    <a:pt x="39" y="358"/>
                    <a:pt x="40" y="356"/>
                  </a:cubicBezTo>
                  <a:cubicBezTo>
                    <a:pt x="44" y="346"/>
                    <a:pt x="44" y="333"/>
                    <a:pt x="48" y="325"/>
                  </a:cubicBezTo>
                  <a:cubicBezTo>
                    <a:pt x="48" y="330"/>
                    <a:pt x="49" y="327"/>
                    <a:pt x="47" y="333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8" y="339"/>
                    <a:pt x="53" y="339"/>
                    <a:pt x="46" y="339"/>
                  </a:cubicBezTo>
                  <a:cubicBezTo>
                    <a:pt x="48" y="342"/>
                    <a:pt x="46" y="343"/>
                    <a:pt x="46" y="348"/>
                  </a:cubicBezTo>
                  <a:cubicBezTo>
                    <a:pt x="48" y="348"/>
                    <a:pt x="47" y="348"/>
                    <a:pt x="49" y="349"/>
                  </a:cubicBezTo>
                  <a:cubicBezTo>
                    <a:pt x="52" y="344"/>
                    <a:pt x="52" y="344"/>
                    <a:pt x="52" y="344"/>
                  </a:cubicBezTo>
                  <a:cubicBezTo>
                    <a:pt x="53" y="341"/>
                    <a:pt x="53" y="340"/>
                    <a:pt x="54" y="337"/>
                  </a:cubicBezTo>
                  <a:cubicBezTo>
                    <a:pt x="56" y="333"/>
                    <a:pt x="55" y="336"/>
                    <a:pt x="57" y="331"/>
                  </a:cubicBezTo>
                  <a:cubicBezTo>
                    <a:pt x="57" y="330"/>
                    <a:pt x="58" y="327"/>
                    <a:pt x="59" y="325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5" y="310"/>
                    <a:pt x="66" y="304"/>
                    <a:pt x="65" y="300"/>
                  </a:cubicBezTo>
                  <a:cubicBezTo>
                    <a:pt x="68" y="298"/>
                    <a:pt x="68" y="298"/>
                    <a:pt x="68" y="298"/>
                  </a:cubicBezTo>
                  <a:cubicBezTo>
                    <a:pt x="69" y="293"/>
                    <a:pt x="70" y="293"/>
                    <a:pt x="68" y="290"/>
                  </a:cubicBezTo>
                  <a:cubicBezTo>
                    <a:pt x="70" y="289"/>
                    <a:pt x="70" y="288"/>
                    <a:pt x="73" y="288"/>
                  </a:cubicBezTo>
                  <a:cubicBezTo>
                    <a:pt x="74" y="284"/>
                    <a:pt x="72" y="282"/>
                    <a:pt x="74" y="281"/>
                  </a:cubicBezTo>
                  <a:cubicBezTo>
                    <a:pt x="75" y="278"/>
                    <a:pt x="75" y="277"/>
                    <a:pt x="76" y="274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9" y="265"/>
                    <a:pt x="78" y="265"/>
                    <a:pt x="80" y="259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5"/>
                  </a:cubicBezTo>
                  <a:cubicBezTo>
                    <a:pt x="82" y="251"/>
                    <a:pt x="82" y="251"/>
                    <a:pt x="81" y="247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3" y="245"/>
                    <a:pt x="84" y="245"/>
                    <a:pt x="84" y="245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8" y="241"/>
                    <a:pt x="88" y="243"/>
                    <a:pt x="89" y="238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7" y="233"/>
                    <a:pt x="87" y="231"/>
                    <a:pt x="88" y="228"/>
                  </a:cubicBezTo>
                  <a:cubicBezTo>
                    <a:pt x="88" y="227"/>
                    <a:pt x="89" y="225"/>
                    <a:pt x="89" y="224"/>
                  </a:cubicBezTo>
                  <a:cubicBezTo>
                    <a:pt x="94" y="209"/>
                    <a:pt x="95" y="192"/>
                    <a:pt x="100" y="176"/>
                  </a:cubicBezTo>
                  <a:cubicBezTo>
                    <a:pt x="102" y="166"/>
                    <a:pt x="103" y="155"/>
                    <a:pt x="104" y="144"/>
                  </a:cubicBezTo>
                  <a:cubicBezTo>
                    <a:pt x="105" y="138"/>
                    <a:pt x="106" y="132"/>
                    <a:pt x="107" y="127"/>
                  </a:cubicBezTo>
                  <a:cubicBezTo>
                    <a:pt x="108" y="121"/>
                    <a:pt x="107" y="117"/>
                    <a:pt x="106" y="111"/>
                  </a:cubicBezTo>
                  <a:cubicBezTo>
                    <a:pt x="104" y="113"/>
                    <a:pt x="102" y="121"/>
                    <a:pt x="101" y="126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6" y="150"/>
                    <a:pt x="94" y="154"/>
                    <a:pt x="93" y="159"/>
                  </a:cubicBezTo>
                  <a:cubicBezTo>
                    <a:pt x="91" y="164"/>
                    <a:pt x="91" y="168"/>
                    <a:pt x="89" y="172"/>
                  </a:cubicBezTo>
                  <a:cubicBezTo>
                    <a:pt x="89" y="172"/>
                    <a:pt x="88" y="173"/>
                    <a:pt x="88" y="173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6" y="172"/>
                    <a:pt x="85" y="175"/>
                    <a:pt x="87" y="167"/>
                  </a:cubicBezTo>
                  <a:cubicBezTo>
                    <a:pt x="88" y="162"/>
                    <a:pt x="88" y="158"/>
                    <a:pt x="90" y="154"/>
                  </a:cubicBezTo>
                  <a:cubicBezTo>
                    <a:pt x="92" y="151"/>
                    <a:pt x="91" y="152"/>
                    <a:pt x="92" y="14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8" y="128"/>
                    <a:pt x="98" y="126"/>
                    <a:pt x="99" y="122"/>
                  </a:cubicBezTo>
                  <a:cubicBezTo>
                    <a:pt x="96" y="122"/>
                    <a:pt x="97" y="122"/>
                    <a:pt x="98" y="122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0" y="113"/>
                    <a:pt x="101" y="109"/>
                    <a:pt x="100" y="103"/>
                  </a:cubicBezTo>
                  <a:cubicBezTo>
                    <a:pt x="102" y="102"/>
                    <a:pt x="101" y="102"/>
                    <a:pt x="102" y="101"/>
                  </a:cubicBezTo>
                  <a:cubicBezTo>
                    <a:pt x="101" y="98"/>
                    <a:pt x="103" y="85"/>
                    <a:pt x="103" y="79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9" y="71"/>
                    <a:pt x="99" y="68"/>
                  </a:cubicBezTo>
                  <a:cubicBezTo>
                    <a:pt x="99" y="65"/>
                    <a:pt x="104" y="55"/>
                    <a:pt x="99" y="52"/>
                  </a:cubicBezTo>
                  <a:cubicBezTo>
                    <a:pt x="100" y="51"/>
                    <a:pt x="99" y="52"/>
                    <a:pt x="100" y="49"/>
                  </a:cubicBezTo>
                  <a:cubicBezTo>
                    <a:pt x="102" y="40"/>
                    <a:pt x="101" y="42"/>
                    <a:pt x="101" y="32"/>
                  </a:cubicBezTo>
                  <a:cubicBezTo>
                    <a:pt x="101" y="32"/>
                    <a:pt x="101" y="26"/>
                    <a:pt x="100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4"/>
                    <a:pt x="97" y="22"/>
                    <a:pt x="97" y="26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32"/>
                    <a:pt x="95" y="34"/>
                    <a:pt x="95" y="39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88" y="76"/>
                    <a:pt x="87" y="92"/>
                    <a:pt x="86" y="103"/>
                  </a:cubicBezTo>
                  <a:cubicBezTo>
                    <a:pt x="85" y="107"/>
                    <a:pt x="85" y="111"/>
                    <a:pt x="84" y="115"/>
                  </a:cubicBezTo>
                  <a:cubicBezTo>
                    <a:pt x="82" y="127"/>
                    <a:pt x="80" y="140"/>
                    <a:pt x="77" y="151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10"/>
                    <a:pt x="61" y="211"/>
                    <a:pt x="61" y="213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0"/>
                    <a:pt x="60" y="211"/>
                    <a:pt x="60" y="204"/>
                  </a:cubicBezTo>
                  <a:cubicBezTo>
                    <a:pt x="63" y="198"/>
                    <a:pt x="61" y="200"/>
                    <a:pt x="62" y="194"/>
                  </a:cubicBezTo>
                  <a:cubicBezTo>
                    <a:pt x="63" y="189"/>
                    <a:pt x="64" y="192"/>
                    <a:pt x="65" y="18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5" y="177"/>
                    <a:pt x="61" y="179"/>
                    <a:pt x="64" y="178"/>
                  </a:cubicBezTo>
                  <a:cubicBezTo>
                    <a:pt x="67" y="177"/>
                    <a:pt x="65" y="176"/>
                    <a:pt x="66" y="176"/>
                  </a:cubicBezTo>
                  <a:cubicBezTo>
                    <a:pt x="68" y="174"/>
                    <a:pt x="67" y="175"/>
                    <a:pt x="68" y="175"/>
                  </a:cubicBezTo>
                  <a:cubicBezTo>
                    <a:pt x="67" y="165"/>
                    <a:pt x="69" y="166"/>
                    <a:pt x="71" y="160"/>
                  </a:cubicBezTo>
                  <a:cubicBezTo>
                    <a:pt x="74" y="151"/>
                    <a:pt x="79" y="121"/>
                    <a:pt x="79" y="113"/>
                  </a:cubicBezTo>
                  <a:cubicBezTo>
                    <a:pt x="77" y="115"/>
                    <a:pt x="77" y="115"/>
                    <a:pt x="75" y="11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85"/>
                    <a:pt x="78" y="89"/>
                    <a:pt x="79" y="86"/>
                  </a:cubicBezTo>
                  <a:cubicBezTo>
                    <a:pt x="82" y="77"/>
                    <a:pt x="80" y="77"/>
                    <a:pt x="81" y="67"/>
                  </a:cubicBezTo>
                  <a:cubicBezTo>
                    <a:pt x="81" y="64"/>
                    <a:pt x="82" y="57"/>
                    <a:pt x="82" y="54"/>
                  </a:cubicBezTo>
                  <a:cubicBezTo>
                    <a:pt x="82" y="51"/>
                    <a:pt x="82" y="53"/>
                    <a:pt x="83" y="50"/>
                  </a:cubicBezTo>
                  <a:cubicBezTo>
                    <a:pt x="86" y="42"/>
                    <a:pt x="85" y="41"/>
                    <a:pt x="86" y="31"/>
                  </a:cubicBezTo>
                  <a:cubicBezTo>
                    <a:pt x="86" y="29"/>
                    <a:pt x="87" y="28"/>
                    <a:pt x="86" y="25"/>
                  </a:cubicBezTo>
                  <a:cubicBezTo>
                    <a:pt x="84" y="21"/>
                    <a:pt x="85" y="30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17"/>
                    <a:pt x="85" y="17"/>
                    <a:pt x="82" y="1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0" y="21"/>
                    <a:pt x="80" y="21"/>
                  </a:cubicBezTo>
                  <a:cubicBezTo>
                    <a:pt x="78" y="25"/>
                    <a:pt x="80" y="20"/>
                    <a:pt x="79" y="23"/>
                  </a:cubicBezTo>
                  <a:cubicBezTo>
                    <a:pt x="79" y="25"/>
                    <a:pt x="79" y="24"/>
                    <a:pt x="79" y="25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18"/>
                    <a:pt x="76" y="15"/>
                    <a:pt x="75" y="11"/>
                  </a:cubicBezTo>
                  <a:cubicBezTo>
                    <a:pt x="75" y="9"/>
                    <a:pt x="75" y="8"/>
                    <a:pt x="75" y="6"/>
                  </a:cubicBezTo>
                  <a:cubicBezTo>
                    <a:pt x="74" y="1"/>
                    <a:pt x="74" y="1"/>
                    <a:pt x="74" y="1"/>
                  </a:cubicBezTo>
                  <a:lnTo>
                    <a:pt x="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3" name="Freeform 38"/>
            <p:cNvSpPr>
              <a:spLocks noEditPoints="1"/>
            </p:cNvSpPr>
            <p:nvPr/>
          </p:nvSpPr>
          <p:spPr bwMode="auto">
            <a:xfrm>
              <a:off x="1017" y="2250"/>
              <a:ext cx="151" cy="448"/>
            </a:xfrm>
            <a:custGeom>
              <a:avLst/>
              <a:gdLst>
                <a:gd name="T0" fmla="*/ 53 w 117"/>
                <a:gd name="T1" fmla="*/ 167 h 349"/>
                <a:gd name="T2" fmla="*/ 96 w 117"/>
                <a:gd name="T3" fmla="*/ 140 h 349"/>
                <a:gd name="T4" fmla="*/ 26 w 117"/>
                <a:gd name="T5" fmla="*/ 135 h 349"/>
                <a:gd name="T6" fmla="*/ 29 w 117"/>
                <a:gd name="T7" fmla="*/ 122 h 349"/>
                <a:gd name="T8" fmla="*/ 102 w 117"/>
                <a:gd name="T9" fmla="*/ 92 h 349"/>
                <a:gd name="T10" fmla="*/ 36 w 117"/>
                <a:gd name="T11" fmla="*/ 81 h 349"/>
                <a:gd name="T12" fmla="*/ 35 w 117"/>
                <a:gd name="T13" fmla="*/ 76 h 349"/>
                <a:gd name="T14" fmla="*/ 50 w 117"/>
                <a:gd name="T15" fmla="*/ 53 h 349"/>
                <a:gd name="T16" fmla="*/ 39 w 117"/>
                <a:gd name="T17" fmla="*/ 53 h 349"/>
                <a:gd name="T18" fmla="*/ 47 w 117"/>
                <a:gd name="T19" fmla="*/ 21 h 349"/>
                <a:gd name="T20" fmla="*/ 46 w 117"/>
                <a:gd name="T21" fmla="*/ 10 h 349"/>
                <a:gd name="T22" fmla="*/ 35 w 117"/>
                <a:gd name="T23" fmla="*/ 35 h 349"/>
                <a:gd name="T24" fmla="*/ 23 w 117"/>
                <a:gd name="T25" fmla="*/ 72 h 349"/>
                <a:gd name="T26" fmla="*/ 17 w 117"/>
                <a:gd name="T27" fmla="*/ 92 h 349"/>
                <a:gd name="T28" fmla="*/ 12 w 117"/>
                <a:gd name="T29" fmla="*/ 112 h 349"/>
                <a:gd name="T30" fmla="*/ 7 w 117"/>
                <a:gd name="T31" fmla="*/ 132 h 349"/>
                <a:gd name="T32" fmla="*/ 4 w 117"/>
                <a:gd name="T33" fmla="*/ 157 h 349"/>
                <a:gd name="T34" fmla="*/ 5 w 117"/>
                <a:gd name="T35" fmla="*/ 176 h 349"/>
                <a:gd name="T36" fmla="*/ 6 w 117"/>
                <a:gd name="T37" fmla="*/ 219 h 349"/>
                <a:gd name="T38" fmla="*/ 3 w 117"/>
                <a:gd name="T39" fmla="*/ 237 h 349"/>
                <a:gd name="T40" fmla="*/ 10 w 117"/>
                <a:gd name="T41" fmla="*/ 241 h 349"/>
                <a:gd name="T42" fmla="*/ 10 w 117"/>
                <a:gd name="T43" fmla="*/ 216 h 349"/>
                <a:gd name="T44" fmla="*/ 21 w 117"/>
                <a:gd name="T45" fmla="*/ 175 h 349"/>
                <a:gd name="T46" fmla="*/ 13 w 117"/>
                <a:gd name="T47" fmla="*/ 224 h 349"/>
                <a:gd name="T48" fmla="*/ 5 w 117"/>
                <a:gd name="T49" fmla="*/ 307 h 349"/>
                <a:gd name="T50" fmla="*/ 6 w 117"/>
                <a:gd name="T51" fmla="*/ 317 h 349"/>
                <a:gd name="T52" fmla="*/ 2 w 117"/>
                <a:gd name="T53" fmla="*/ 333 h 349"/>
                <a:gd name="T54" fmla="*/ 2 w 117"/>
                <a:gd name="T55" fmla="*/ 339 h 349"/>
                <a:gd name="T56" fmla="*/ 5 w 117"/>
                <a:gd name="T57" fmla="*/ 339 h 349"/>
                <a:gd name="T58" fmla="*/ 12 w 117"/>
                <a:gd name="T59" fmla="*/ 335 h 349"/>
                <a:gd name="T60" fmla="*/ 20 w 117"/>
                <a:gd name="T61" fmla="*/ 349 h 349"/>
                <a:gd name="T62" fmla="*/ 22 w 117"/>
                <a:gd name="T63" fmla="*/ 339 h 349"/>
                <a:gd name="T64" fmla="*/ 27 w 117"/>
                <a:gd name="T65" fmla="*/ 299 h 349"/>
                <a:gd name="T66" fmla="*/ 38 w 117"/>
                <a:gd name="T67" fmla="*/ 232 h 349"/>
                <a:gd name="T68" fmla="*/ 41 w 117"/>
                <a:gd name="T69" fmla="*/ 238 h 349"/>
                <a:gd name="T70" fmla="*/ 32 w 117"/>
                <a:gd name="T71" fmla="*/ 309 h 349"/>
                <a:gd name="T72" fmla="*/ 44 w 117"/>
                <a:gd name="T73" fmla="*/ 298 h 349"/>
                <a:gd name="T74" fmla="*/ 50 w 117"/>
                <a:gd name="T75" fmla="*/ 280 h 349"/>
                <a:gd name="T76" fmla="*/ 63 w 117"/>
                <a:gd name="T77" fmla="*/ 239 h 349"/>
                <a:gd name="T78" fmla="*/ 66 w 117"/>
                <a:gd name="T79" fmla="*/ 243 h 349"/>
                <a:gd name="T80" fmla="*/ 72 w 117"/>
                <a:gd name="T81" fmla="*/ 224 h 349"/>
                <a:gd name="T82" fmla="*/ 78 w 117"/>
                <a:gd name="T83" fmla="*/ 208 h 349"/>
                <a:gd name="T84" fmla="*/ 83 w 117"/>
                <a:gd name="T85" fmla="*/ 196 h 349"/>
                <a:gd name="T86" fmla="*/ 88 w 117"/>
                <a:gd name="T87" fmla="*/ 176 h 349"/>
                <a:gd name="T88" fmla="*/ 90 w 117"/>
                <a:gd name="T89" fmla="*/ 173 h 349"/>
                <a:gd name="T90" fmla="*/ 90 w 117"/>
                <a:gd name="T91" fmla="*/ 163 h 349"/>
                <a:gd name="T92" fmla="*/ 99 w 117"/>
                <a:gd name="T93" fmla="*/ 164 h 349"/>
                <a:gd name="T94" fmla="*/ 108 w 117"/>
                <a:gd name="T95" fmla="*/ 114 h 349"/>
                <a:gd name="T96" fmla="*/ 114 w 117"/>
                <a:gd name="T97" fmla="*/ 39 h 349"/>
                <a:gd name="T98" fmla="*/ 112 w 117"/>
                <a:gd name="T99" fmla="*/ 15 h 349"/>
                <a:gd name="T100" fmla="*/ 101 w 117"/>
                <a:gd name="T101" fmla="*/ 0 h 349"/>
                <a:gd name="T102" fmla="*/ 94 w 117"/>
                <a:gd name="T103" fmla="*/ 73 h 349"/>
                <a:gd name="T104" fmla="*/ 93 w 117"/>
                <a:gd name="T105" fmla="*/ 42 h 349"/>
                <a:gd name="T106" fmla="*/ 83 w 117"/>
                <a:gd name="T107" fmla="*/ 51 h 349"/>
                <a:gd name="T108" fmla="*/ 60 w 117"/>
                <a:gd name="T109" fmla="*/ 141 h 349"/>
                <a:gd name="T110" fmla="*/ 55 w 117"/>
                <a:gd name="T111" fmla="*/ 163 h 349"/>
                <a:gd name="T112" fmla="*/ 73 w 117"/>
                <a:gd name="T113" fmla="*/ 68 h 349"/>
                <a:gd name="T114" fmla="*/ 77 w 117"/>
                <a:gd name="T115" fmla="*/ 49 h 349"/>
                <a:gd name="T116" fmla="*/ 69 w 117"/>
                <a:gd name="T117" fmla="*/ 21 h 349"/>
                <a:gd name="T118" fmla="*/ 72 w 117"/>
                <a:gd name="T119" fmla="*/ 5 h 349"/>
                <a:gd name="T120" fmla="*/ 58 w 117"/>
                <a:gd name="T121" fmla="*/ 38 h 349"/>
                <a:gd name="T122" fmla="*/ 57 w 117"/>
                <a:gd name="T123" fmla="*/ 14 h 349"/>
                <a:gd name="T124" fmla="*/ 43 w 117"/>
                <a:gd name="T125" fmla="*/ 3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" h="349">
                  <a:moveTo>
                    <a:pt x="83" y="182"/>
                  </a:moveTo>
                  <a:cubicBezTo>
                    <a:pt x="86" y="183"/>
                    <a:pt x="84" y="182"/>
                    <a:pt x="85" y="184"/>
                  </a:cubicBezTo>
                  <a:cubicBezTo>
                    <a:pt x="81" y="183"/>
                    <a:pt x="83" y="183"/>
                    <a:pt x="83" y="182"/>
                  </a:cubicBezTo>
                  <a:close/>
                  <a:moveTo>
                    <a:pt x="53" y="167"/>
                  </a:moveTo>
                  <a:cubicBezTo>
                    <a:pt x="54" y="168"/>
                    <a:pt x="54" y="167"/>
                    <a:pt x="53" y="169"/>
                  </a:cubicBezTo>
                  <a:cubicBezTo>
                    <a:pt x="53" y="169"/>
                    <a:pt x="51" y="170"/>
                    <a:pt x="53" y="167"/>
                  </a:cubicBezTo>
                  <a:close/>
                  <a:moveTo>
                    <a:pt x="96" y="137"/>
                  </a:moveTo>
                  <a:cubicBezTo>
                    <a:pt x="97" y="140"/>
                    <a:pt x="96" y="140"/>
                    <a:pt x="96" y="140"/>
                  </a:cubicBezTo>
                  <a:cubicBezTo>
                    <a:pt x="95" y="137"/>
                    <a:pt x="95" y="140"/>
                    <a:pt x="96" y="137"/>
                  </a:cubicBezTo>
                  <a:close/>
                  <a:moveTo>
                    <a:pt x="29" y="132"/>
                  </a:moveTo>
                  <a:cubicBezTo>
                    <a:pt x="29" y="132"/>
                    <a:pt x="29" y="131"/>
                    <a:pt x="28" y="132"/>
                  </a:cubicBezTo>
                  <a:cubicBezTo>
                    <a:pt x="25" y="134"/>
                    <a:pt x="29" y="134"/>
                    <a:pt x="26" y="135"/>
                  </a:cubicBezTo>
                  <a:cubicBezTo>
                    <a:pt x="26" y="128"/>
                    <a:pt x="26" y="122"/>
                    <a:pt x="28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23"/>
                    <a:pt x="30" y="116"/>
                    <a:pt x="29" y="122"/>
                  </a:cubicBezTo>
                  <a:cubicBezTo>
                    <a:pt x="29" y="125"/>
                    <a:pt x="29" y="129"/>
                    <a:pt x="29" y="132"/>
                  </a:cubicBezTo>
                  <a:close/>
                  <a:moveTo>
                    <a:pt x="98" y="98"/>
                  </a:moveTo>
                  <a:cubicBezTo>
                    <a:pt x="99" y="95"/>
                    <a:pt x="98" y="97"/>
                    <a:pt x="99" y="95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6"/>
                    <a:pt x="101" y="96"/>
                    <a:pt x="98" y="98"/>
                  </a:cubicBezTo>
                  <a:close/>
                  <a:moveTo>
                    <a:pt x="28" y="110"/>
                  </a:moveTo>
                  <a:cubicBezTo>
                    <a:pt x="28" y="106"/>
                    <a:pt x="33" y="82"/>
                    <a:pt x="34" y="77"/>
                  </a:cubicBezTo>
                  <a:cubicBezTo>
                    <a:pt x="35" y="78"/>
                    <a:pt x="36" y="75"/>
                    <a:pt x="36" y="81"/>
                  </a:cubicBezTo>
                  <a:cubicBezTo>
                    <a:pt x="36" y="81"/>
                    <a:pt x="35" y="86"/>
                    <a:pt x="35" y="86"/>
                  </a:cubicBezTo>
                  <a:cubicBezTo>
                    <a:pt x="34" y="95"/>
                    <a:pt x="33" y="96"/>
                    <a:pt x="32" y="105"/>
                  </a:cubicBezTo>
                  <a:cubicBezTo>
                    <a:pt x="32" y="109"/>
                    <a:pt x="31" y="112"/>
                    <a:pt x="28" y="110"/>
                  </a:cubicBezTo>
                  <a:close/>
                  <a:moveTo>
                    <a:pt x="35" y="76"/>
                  </a:moveTo>
                  <a:cubicBezTo>
                    <a:pt x="35" y="71"/>
                    <a:pt x="35" y="64"/>
                    <a:pt x="38" y="61"/>
                  </a:cubicBezTo>
                  <a:cubicBezTo>
                    <a:pt x="42" y="65"/>
                    <a:pt x="38" y="65"/>
                    <a:pt x="38" y="70"/>
                  </a:cubicBezTo>
                  <a:cubicBezTo>
                    <a:pt x="38" y="74"/>
                    <a:pt x="40" y="75"/>
                    <a:pt x="35" y="76"/>
                  </a:cubicBezTo>
                  <a:close/>
                  <a:moveTo>
                    <a:pt x="50" y="53"/>
                  </a:moveTo>
                  <a:cubicBezTo>
                    <a:pt x="52" y="55"/>
                    <a:pt x="52" y="53"/>
                    <a:pt x="51" y="56"/>
                  </a:cubicBezTo>
                  <a:cubicBezTo>
                    <a:pt x="51" y="56"/>
                    <a:pt x="49" y="57"/>
                    <a:pt x="50" y="53"/>
                  </a:cubicBezTo>
                  <a:close/>
                  <a:moveTo>
                    <a:pt x="38" y="59"/>
                  </a:moveTo>
                  <a:cubicBezTo>
                    <a:pt x="38" y="57"/>
                    <a:pt x="39" y="55"/>
                    <a:pt x="39" y="53"/>
                  </a:cubicBezTo>
                  <a:cubicBezTo>
                    <a:pt x="43" y="57"/>
                    <a:pt x="41" y="56"/>
                    <a:pt x="41" y="57"/>
                  </a:cubicBezTo>
                  <a:cubicBezTo>
                    <a:pt x="40" y="59"/>
                    <a:pt x="38" y="59"/>
                    <a:pt x="38" y="59"/>
                  </a:cubicBezTo>
                  <a:close/>
                  <a:moveTo>
                    <a:pt x="46" y="25"/>
                  </a:moveTo>
                  <a:cubicBezTo>
                    <a:pt x="47" y="22"/>
                    <a:pt x="47" y="27"/>
                    <a:pt x="47" y="21"/>
                  </a:cubicBezTo>
                  <a:cubicBezTo>
                    <a:pt x="48" y="17"/>
                    <a:pt x="50" y="13"/>
                    <a:pt x="51" y="1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5"/>
                    <a:pt x="50" y="6"/>
                    <a:pt x="50" y="5"/>
                  </a:cubicBezTo>
                  <a:cubicBezTo>
                    <a:pt x="46" y="6"/>
                    <a:pt x="48" y="6"/>
                    <a:pt x="46" y="10"/>
                  </a:cubicBezTo>
                  <a:cubicBezTo>
                    <a:pt x="44" y="15"/>
                    <a:pt x="39" y="21"/>
                    <a:pt x="41" y="29"/>
                  </a:cubicBezTo>
                  <a:cubicBezTo>
                    <a:pt x="38" y="27"/>
                    <a:pt x="40" y="27"/>
                    <a:pt x="37" y="27"/>
                  </a:cubicBezTo>
                  <a:cubicBezTo>
                    <a:pt x="35" y="33"/>
                    <a:pt x="37" y="32"/>
                    <a:pt x="37" y="33"/>
                  </a:cubicBezTo>
                  <a:cubicBezTo>
                    <a:pt x="34" y="34"/>
                    <a:pt x="36" y="32"/>
                    <a:pt x="35" y="35"/>
                  </a:cubicBezTo>
                  <a:cubicBezTo>
                    <a:pt x="32" y="41"/>
                    <a:pt x="30" y="49"/>
                    <a:pt x="29" y="52"/>
                  </a:cubicBezTo>
                  <a:cubicBezTo>
                    <a:pt x="28" y="55"/>
                    <a:pt x="29" y="51"/>
                    <a:pt x="28" y="55"/>
                  </a:cubicBezTo>
                  <a:cubicBezTo>
                    <a:pt x="26" y="59"/>
                    <a:pt x="28" y="59"/>
                    <a:pt x="25" y="62"/>
                  </a:cubicBezTo>
                  <a:cubicBezTo>
                    <a:pt x="24" y="66"/>
                    <a:pt x="24" y="68"/>
                    <a:pt x="23" y="7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81"/>
                    <a:pt x="18" y="79"/>
                    <a:pt x="22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4"/>
                    <a:pt x="15" y="96"/>
                    <a:pt x="16" y="100"/>
                  </a:cubicBezTo>
                  <a:cubicBezTo>
                    <a:pt x="13" y="103"/>
                    <a:pt x="15" y="101"/>
                    <a:pt x="13" y="105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10"/>
                    <a:pt x="12" y="110"/>
                    <a:pt x="12" y="112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0" y="121"/>
                    <a:pt x="11" y="119"/>
                    <a:pt x="10" y="12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2"/>
                    <a:pt x="7" y="132"/>
                  </a:cubicBezTo>
                  <a:cubicBezTo>
                    <a:pt x="7" y="132"/>
                    <a:pt x="6" y="133"/>
                    <a:pt x="6" y="133"/>
                  </a:cubicBezTo>
                  <a:cubicBezTo>
                    <a:pt x="4" y="137"/>
                    <a:pt x="4" y="144"/>
                    <a:pt x="4" y="150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6"/>
                    <a:pt x="6" y="154"/>
                    <a:pt x="4" y="157"/>
                  </a:cubicBezTo>
                  <a:cubicBezTo>
                    <a:pt x="5" y="159"/>
                    <a:pt x="5" y="159"/>
                    <a:pt x="6" y="161"/>
                  </a:cubicBezTo>
                  <a:cubicBezTo>
                    <a:pt x="7" y="163"/>
                    <a:pt x="6" y="163"/>
                    <a:pt x="7" y="165"/>
                  </a:cubicBezTo>
                  <a:cubicBezTo>
                    <a:pt x="4" y="169"/>
                    <a:pt x="6" y="163"/>
                    <a:pt x="5" y="170"/>
                  </a:cubicBezTo>
                  <a:cubicBezTo>
                    <a:pt x="5" y="171"/>
                    <a:pt x="5" y="175"/>
                    <a:pt x="5" y="176"/>
                  </a:cubicBezTo>
                  <a:cubicBezTo>
                    <a:pt x="9" y="181"/>
                    <a:pt x="7" y="187"/>
                    <a:pt x="7" y="189"/>
                  </a:cubicBezTo>
                  <a:cubicBezTo>
                    <a:pt x="7" y="192"/>
                    <a:pt x="7" y="191"/>
                    <a:pt x="7" y="193"/>
                  </a:cubicBezTo>
                  <a:cubicBezTo>
                    <a:pt x="5" y="199"/>
                    <a:pt x="6" y="194"/>
                    <a:pt x="6" y="202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7" y="222"/>
                    <a:pt x="6" y="220"/>
                    <a:pt x="6" y="222"/>
                  </a:cubicBezTo>
                  <a:cubicBezTo>
                    <a:pt x="6" y="223"/>
                    <a:pt x="7" y="225"/>
                    <a:pt x="7" y="226"/>
                  </a:cubicBezTo>
                  <a:cubicBezTo>
                    <a:pt x="5" y="229"/>
                    <a:pt x="4" y="232"/>
                    <a:pt x="3" y="235"/>
                  </a:cubicBezTo>
                  <a:cubicBezTo>
                    <a:pt x="2" y="238"/>
                    <a:pt x="2" y="235"/>
                    <a:pt x="3" y="237"/>
                  </a:cubicBezTo>
                  <a:cubicBezTo>
                    <a:pt x="2" y="242"/>
                    <a:pt x="2" y="245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6" y="246"/>
                    <a:pt x="6" y="247"/>
                    <a:pt x="8" y="247"/>
                  </a:cubicBezTo>
                  <a:cubicBezTo>
                    <a:pt x="8" y="240"/>
                    <a:pt x="9" y="244"/>
                    <a:pt x="10" y="241"/>
                  </a:cubicBezTo>
                  <a:cubicBezTo>
                    <a:pt x="10" y="238"/>
                    <a:pt x="9" y="239"/>
                    <a:pt x="9" y="237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10" y="233"/>
                    <a:pt x="9" y="229"/>
                    <a:pt x="11" y="225"/>
                  </a:cubicBezTo>
                  <a:cubicBezTo>
                    <a:pt x="13" y="218"/>
                    <a:pt x="12" y="218"/>
                    <a:pt x="10" y="216"/>
                  </a:cubicBezTo>
                  <a:cubicBezTo>
                    <a:pt x="12" y="215"/>
                    <a:pt x="11" y="216"/>
                    <a:pt x="13" y="215"/>
                  </a:cubicBezTo>
                  <a:cubicBezTo>
                    <a:pt x="13" y="209"/>
                    <a:pt x="14" y="206"/>
                    <a:pt x="15" y="200"/>
                  </a:cubicBezTo>
                  <a:cubicBezTo>
                    <a:pt x="16" y="193"/>
                    <a:pt x="14" y="193"/>
                    <a:pt x="14" y="186"/>
                  </a:cubicBezTo>
                  <a:cubicBezTo>
                    <a:pt x="19" y="184"/>
                    <a:pt x="14" y="177"/>
                    <a:pt x="21" y="175"/>
                  </a:cubicBezTo>
                  <a:cubicBezTo>
                    <a:pt x="20" y="179"/>
                    <a:pt x="20" y="182"/>
                    <a:pt x="19" y="186"/>
                  </a:cubicBezTo>
                  <a:cubicBezTo>
                    <a:pt x="17" y="195"/>
                    <a:pt x="18" y="201"/>
                    <a:pt x="17" y="209"/>
                  </a:cubicBezTo>
                  <a:cubicBezTo>
                    <a:pt x="17" y="209"/>
                    <a:pt x="17" y="209"/>
                    <a:pt x="16" y="20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9"/>
                    <a:pt x="13" y="231"/>
                    <a:pt x="13" y="234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73"/>
                    <a:pt x="8" y="297"/>
                    <a:pt x="6" y="302"/>
                  </a:cubicBezTo>
                  <a:cubicBezTo>
                    <a:pt x="5" y="304"/>
                    <a:pt x="5" y="303"/>
                    <a:pt x="5" y="307"/>
                  </a:cubicBezTo>
                  <a:cubicBezTo>
                    <a:pt x="5" y="309"/>
                    <a:pt x="5" y="310"/>
                    <a:pt x="6" y="313"/>
                  </a:cubicBezTo>
                  <a:cubicBezTo>
                    <a:pt x="6" y="314"/>
                    <a:pt x="6" y="314"/>
                    <a:pt x="6" y="315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5" y="328"/>
                    <a:pt x="5" y="328"/>
                    <a:pt x="5" y="328"/>
                  </a:cubicBezTo>
                  <a:cubicBezTo>
                    <a:pt x="5" y="331"/>
                    <a:pt x="6" y="326"/>
                    <a:pt x="5" y="330"/>
                  </a:cubicBezTo>
                  <a:cubicBezTo>
                    <a:pt x="5" y="330"/>
                    <a:pt x="4" y="332"/>
                    <a:pt x="4" y="332"/>
                  </a:cubicBezTo>
                  <a:cubicBezTo>
                    <a:pt x="3" y="333"/>
                    <a:pt x="4" y="332"/>
                    <a:pt x="2" y="333"/>
                  </a:cubicBezTo>
                  <a:cubicBezTo>
                    <a:pt x="2" y="333"/>
                    <a:pt x="2" y="334"/>
                    <a:pt x="2" y="334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3" y="340"/>
                    <a:pt x="0" y="340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3" y="339"/>
                    <a:pt x="3" y="338"/>
                  </a:cubicBezTo>
                  <a:cubicBezTo>
                    <a:pt x="3" y="338"/>
                    <a:pt x="4" y="338"/>
                    <a:pt x="4" y="338"/>
                  </a:cubicBezTo>
                  <a:cubicBezTo>
                    <a:pt x="4" y="341"/>
                    <a:pt x="3" y="341"/>
                    <a:pt x="5" y="344"/>
                  </a:cubicBezTo>
                  <a:cubicBezTo>
                    <a:pt x="6" y="342"/>
                    <a:pt x="5" y="343"/>
                    <a:pt x="5" y="339"/>
                  </a:cubicBezTo>
                  <a:cubicBezTo>
                    <a:pt x="10" y="337"/>
                    <a:pt x="7" y="338"/>
                    <a:pt x="10" y="335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2" y="320"/>
                    <a:pt x="13" y="318"/>
                    <a:pt x="13" y="321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12" y="337"/>
                    <a:pt x="11" y="338"/>
                    <a:pt x="11" y="339"/>
                  </a:cubicBezTo>
                  <a:cubicBezTo>
                    <a:pt x="11" y="342"/>
                    <a:pt x="12" y="343"/>
                    <a:pt x="12" y="347"/>
                  </a:cubicBezTo>
                  <a:cubicBezTo>
                    <a:pt x="14" y="346"/>
                    <a:pt x="14" y="346"/>
                    <a:pt x="16" y="345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20" y="347"/>
                    <a:pt x="21" y="345"/>
                    <a:pt x="21" y="343"/>
                  </a:cubicBezTo>
                  <a:cubicBezTo>
                    <a:pt x="21" y="342"/>
                    <a:pt x="21" y="342"/>
                    <a:pt x="22" y="342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2" y="341"/>
                    <a:pt x="22" y="340"/>
                    <a:pt x="22" y="339"/>
                  </a:cubicBezTo>
                  <a:cubicBezTo>
                    <a:pt x="24" y="323"/>
                    <a:pt x="24" y="323"/>
                    <a:pt x="24" y="323"/>
                  </a:cubicBezTo>
                  <a:cubicBezTo>
                    <a:pt x="23" y="319"/>
                    <a:pt x="24" y="323"/>
                    <a:pt x="23" y="319"/>
                  </a:cubicBezTo>
                  <a:cubicBezTo>
                    <a:pt x="26" y="314"/>
                    <a:pt x="27" y="309"/>
                    <a:pt x="25" y="304"/>
                  </a:cubicBezTo>
                  <a:cubicBezTo>
                    <a:pt x="26" y="302"/>
                    <a:pt x="26" y="301"/>
                    <a:pt x="27" y="299"/>
                  </a:cubicBezTo>
                  <a:cubicBezTo>
                    <a:pt x="29" y="293"/>
                    <a:pt x="29" y="288"/>
                    <a:pt x="30" y="281"/>
                  </a:cubicBezTo>
                  <a:cubicBezTo>
                    <a:pt x="30" y="279"/>
                    <a:pt x="31" y="273"/>
                    <a:pt x="32" y="269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39"/>
                    <a:pt x="37" y="239"/>
                    <a:pt x="38" y="232"/>
                  </a:cubicBezTo>
                  <a:cubicBezTo>
                    <a:pt x="38" y="230"/>
                    <a:pt x="39" y="222"/>
                    <a:pt x="40" y="220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3" y="230"/>
                    <a:pt x="41" y="232"/>
                    <a:pt x="41" y="238"/>
                  </a:cubicBezTo>
                  <a:cubicBezTo>
                    <a:pt x="41" y="241"/>
                    <a:pt x="41" y="242"/>
                    <a:pt x="41" y="245"/>
                  </a:cubicBezTo>
                  <a:cubicBezTo>
                    <a:pt x="42" y="256"/>
                    <a:pt x="38" y="270"/>
                    <a:pt x="36" y="281"/>
                  </a:cubicBezTo>
                  <a:cubicBezTo>
                    <a:pt x="36" y="284"/>
                    <a:pt x="36" y="284"/>
                    <a:pt x="35" y="287"/>
                  </a:cubicBezTo>
                  <a:cubicBezTo>
                    <a:pt x="33" y="294"/>
                    <a:pt x="34" y="303"/>
                    <a:pt x="32" y="309"/>
                  </a:cubicBezTo>
                  <a:cubicBezTo>
                    <a:pt x="31" y="315"/>
                    <a:pt x="33" y="318"/>
                    <a:pt x="32" y="324"/>
                  </a:cubicBezTo>
                  <a:cubicBezTo>
                    <a:pt x="37" y="323"/>
                    <a:pt x="37" y="323"/>
                    <a:pt x="37" y="323"/>
                  </a:cubicBezTo>
                  <a:cubicBezTo>
                    <a:pt x="36" y="316"/>
                    <a:pt x="37" y="320"/>
                    <a:pt x="38" y="318"/>
                  </a:cubicBezTo>
                  <a:cubicBezTo>
                    <a:pt x="41" y="312"/>
                    <a:pt x="42" y="303"/>
                    <a:pt x="44" y="298"/>
                  </a:cubicBezTo>
                  <a:cubicBezTo>
                    <a:pt x="45" y="295"/>
                    <a:pt x="45" y="296"/>
                    <a:pt x="46" y="294"/>
                  </a:cubicBezTo>
                  <a:cubicBezTo>
                    <a:pt x="47" y="292"/>
                    <a:pt x="48" y="288"/>
                    <a:pt x="49" y="284"/>
                  </a:cubicBezTo>
                  <a:cubicBezTo>
                    <a:pt x="49" y="283"/>
                    <a:pt x="49" y="282"/>
                    <a:pt x="50" y="281"/>
                  </a:cubicBezTo>
                  <a:cubicBezTo>
                    <a:pt x="50" y="281"/>
                    <a:pt x="50" y="281"/>
                    <a:pt x="50" y="280"/>
                  </a:cubicBezTo>
                  <a:cubicBezTo>
                    <a:pt x="52" y="274"/>
                    <a:pt x="52" y="274"/>
                    <a:pt x="52" y="274"/>
                  </a:cubicBezTo>
                  <a:cubicBezTo>
                    <a:pt x="53" y="271"/>
                    <a:pt x="53" y="268"/>
                    <a:pt x="54" y="264"/>
                  </a:cubicBezTo>
                  <a:cubicBezTo>
                    <a:pt x="56" y="258"/>
                    <a:pt x="57" y="249"/>
                    <a:pt x="58" y="242"/>
                  </a:cubicBezTo>
                  <a:cubicBezTo>
                    <a:pt x="62" y="241"/>
                    <a:pt x="61" y="243"/>
                    <a:pt x="63" y="239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3" y="240"/>
                    <a:pt x="64" y="240"/>
                    <a:pt x="64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5" y="242"/>
                    <a:pt x="66" y="243"/>
                    <a:pt x="66" y="243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70" y="235"/>
                    <a:pt x="68" y="237"/>
                    <a:pt x="71" y="235"/>
                  </a:cubicBezTo>
                  <a:cubicBezTo>
                    <a:pt x="70" y="230"/>
                    <a:pt x="71" y="229"/>
                    <a:pt x="72" y="224"/>
                  </a:cubicBezTo>
                  <a:cubicBezTo>
                    <a:pt x="75" y="215"/>
                    <a:pt x="75" y="215"/>
                    <a:pt x="75" y="215"/>
                  </a:cubicBezTo>
                  <a:cubicBezTo>
                    <a:pt x="76" y="214"/>
                    <a:pt x="75" y="215"/>
                    <a:pt x="76" y="213"/>
                  </a:cubicBezTo>
                  <a:cubicBezTo>
                    <a:pt x="74" y="212"/>
                    <a:pt x="79" y="212"/>
                    <a:pt x="74" y="212"/>
                  </a:cubicBezTo>
                  <a:cubicBezTo>
                    <a:pt x="74" y="209"/>
                    <a:pt x="75" y="211"/>
                    <a:pt x="78" y="208"/>
                  </a:cubicBezTo>
                  <a:cubicBezTo>
                    <a:pt x="79" y="207"/>
                    <a:pt x="79" y="207"/>
                    <a:pt x="79" y="207"/>
                  </a:cubicBezTo>
                  <a:cubicBezTo>
                    <a:pt x="80" y="205"/>
                    <a:pt x="82" y="205"/>
                    <a:pt x="81" y="203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3" y="196"/>
                  </a:cubicBezTo>
                  <a:cubicBezTo>
                    <a:pt x="87" y="190"/>
                    <a:pt x="85" y="190"/>
                    <a:pt x="89" y="184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7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90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89" y="169"/>
                    <a:pt x="91" y="172"/>
                    <a:pt x="91" y="169"/>
                  </a:cubicBezTo>
                  <a:cubicBezTo>
                    <a:pt x="91" y="168"/>
                    <a:pt x="91" y="167"/>
                    <a:pt x="91" y="166"/>
                  </a:cubicBezTo>
                  <a:cubicBezTo>
                    <a:pt x="91" y="161"/>
                    <a:pt x="91" y="165"/>
                    <a:pt x="90" y="163"/>
                  </a:cubicBezTo>
                  <a:cubicBezTo>
                    <a:pt x="93" y="162"/>
                    <a:pt x="92" y="163"/>
                    <a:pt x="94" y="160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5" y="168"/>
                    <a:pt x="94" y="167"/>
                    <a:pt x="95" y="168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4" y="145"/>
                    <a:pt x="104" y="141"/>
                    <a:pt x="105" y="136"/>
                  </a:cubicBezTo>
                  <a:cubicBezTo>
                    <a:pt x="106" y="132"/>
                    <a:pt x="106" y="131"/>
                    <a:pt x="106" y="126"/>
                  </a:cubicBezTo>
                  <a:cubicBezTo>
                    <a:pt x="107" y="122"/>
                    <a:pt x="113" y="118"/>
                    <a:pt x="108" y="114"/>
                  </a:cubicBezTo>
                  <a:cubicBezTo>
                    <a:pt x="114" y="112"/>
                    <a:pt x="112" y="111"/>
                    <a:pt x="114" y="100"/>
                  </a:cubicBezTo>
                  <a:cubicBezTo>
                    <a:pt x="117" y="83"/>
                    <a:pt x="115" y="91"/>
                    <a:pt x="115" y="82"/>
                  </a:cubicBezTo>
                  <a:cubicBezTo>
                    <a:pt x="115" y="69"/>
                    <a:pt x="116" y="52"/>
                    <a:pt x="116" y="38"/>
                  </a:cubicBezTo>
                  <a:cubicBezTo>
                    <a:pt x="116" y="38"/>
                    <a:pt x="114" y="39"/>
                    <a:pt x="114" y="39"/>
                  </a:cubicBezTo>
                  <a:cubicBezTo>
                    <a:pt x="110" y="39"/>
                    <a:pt x="113" y="32"/>
                    <a:pt x="114" y="3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7"/>
                    <a:pt x="112" y="16"/>
                    <a:pt x="112" y="15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2"/>
                    <a:pt x="100" y="1"/>
                    <a:pt x="100" y="3"/>
                  </a:cubicBezTo>
                  <a:cubicBezTo>
                    <a:pt x="98" y="8"/>
                    <a:pt x="98" y="17"/>
                    <a:pt x="98" y="22"/>
                  </a:cubicBezTo>
                  <a:cubicBezTo>
                    <a:pt x="97" y="28"/>
                    <a:pt x="97" y="36"/>
                    <a:pt x="96" y="42"/>
                  </a:cubicBezTo>
                  <a:cubicBezTo>
                    <a:pt x="96" y="55"/>
                    <a:pt x="94" y="62"/>
                    <a:pt x="94" y="73"/>
                  </a:cubicBezTo>
                  <a:cubicBezTo>
                    <a:pt x="93" y="76"/>
                    <a:pt x="93" y="78"/>
                    <a:pt x="91" y="80"/>
                  </a:cubicBezTo>
                  <a:cubicBezTo>
                    <a:pt x="93" y="73"/>
                    <a:pt x="90" y="73"/>
                    <a:pt x="91" y="67"/>
                  </a:cubicBezTo>
                  <a:cubicBezTo>
                    <a:pt x="92" y="64"/>
                    <a:pt x="91" y="60"/>
                    <a:pt x="91" y="58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1" y="42"/>
                    <a:pt x="92" y="42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8" y="45"/>
                    <a:pt x="88" y="45"/>
                    <a:pt x="87" y="46"/>
                  </a:cubicBezTo>
                  <a:cubicBezTo>
                    <a:pt x="83" y="49"/>
                    <a:pt x="85" y="46"/>
                    <a:pt x="83" y="51"/>
                  </a:cubicBezTo>
                  <a:cubicBezTo>
                    <a:pt x="80" y="57"/>
                    <a:pt x="76" y="75"/>
                    <a:pt x="74" y="83"/>
                  </a:cubicBezTo>
                  <a:cubicBezTo>
                    <a:pt x="72" y="89"/>
                    <a:pt x="71" y="93"/>
                    <a:pt x="70" y="99"/>
                  </a:cubicBezTo>
                  <a:cubicBezTo>
                    <a:pt x="68" y="111"/>
                    <a:pt x="64" y="121"/>
                    <a:pt x="62" y="132"/>
                  </a:cubicBezTo>
                  <a:cubicBezTo>
                    <a:pt x="62" y="136"/>
                    <a:pt x="61" y="135"/>
                    <a:pt x="60" y="141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8" y="158"/>
                    <a:pt x="58" y="157"/>
                    <a:pt x="56" y="160"/>
                  </a:cubicBezTo>
                  <a:cubicBezTo>
                    <a:pt x="55" y="161"/>
                    <a:pt x="55" y="161"/>
                    <a:pt x="55" y="162"/>
                  </a:cubicBezTo>
                  <a:cubicBezTo>
                    <a:pt x="55" y="162"/>
                    <a:pt x="55" y="163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3" y="150"/>
                    <a:pt x="57" y="146"/>
                    <a:pt x="58" y="135"/>
                  </a:cubicBezTo>
                  <a:cubicBezTo>
                    <a:pt x="58" y="132"/>
                    <a:pt x="60" y="124"/>
                    <a:pt x="61" y="121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61"/>
                    <a:pt x="75" y="63"/>
                    <a:pt x="74" y="55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3" y="53"/>
                    <a:pt x="76" y="53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2" y="45"/>
                    <a:pt x="70" y="44"/>
                    <a:pt x="67" y="45"/>
                  </a:cubicBezTo>
                  <a:cubicBezTo>
                    <a:pt x="70" y="34"/>
                    <a:pt x="70" y="35"/>
                    <a:pt x="69" y="25"/>
                  </a:cubicBezTo>
                  <a:cubicBezTo>
                    <a:pt x="69" y="24"/>
                    <a:pt x="69" y="22"/>
                    <a:pt x="69" y="21"/>
                  </a:cubicBezTo>
                  <a:cubicBezTo>
                    <a:pt x="69" y="17"/>
                    <a:pt x="69" y="20"/>
                    <a:pt x="68" y="19"/>
                  </a:cubicBezTo>
                  <a:cubicBezTo>
                    <a:pt x="68" y="19"/>
                    <a:pt x="69" y="19"/>
                    <a:pt x="69" y="18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2" y="15"/>
                    <a:pt x="74" y="10"/>
                    <a:pt x="72" y="5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7" y="13"/>
                    <a:pt x="66" y="11"/>
                    <a:pt x="65" y="15"/>
                  </a:cubicBezTo>
                  <a:cubicBezTo>
                    <a:pt x="62" y="22"/>
                    <a:pt x="59" y="29"/>
                    <a:pt x="58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5" y="41"/>
                    <a:pt x="58" y="41"/>
                    <a:pt x="53" y="43"/>
                  </a:cubicBezTo>
                  <a:cubicBezTo>
                    <a:pt x="55" y="37"/>
                    <a:pt x="55" y="29"/>
                    <a:pt x="56" y="23"/>
                  </a:cubicBezTo>
                  <a:cubicBezTo>
                    <a:pt x="58" y="20"/>
                    <a:pt x="58" y="17"/>
                    <a:pt x="57" y="1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9"/>
                    <a:pt x="51" y="29"/>
                    <a:pt x="51" y="32"/>
                  </a:cubicBezTo>
                  <a:cubicBezTo>
                    <a:pt x="43" y="35"/>
                    <a:pt x="47" y="42"/>
                    <a:pt x="43" y="44"/>
                  </a:cubicBezTo>
                  <a:cubicBezTo>
                    <a:pt x="43" y="42"/>
                    <a:pt x="43" y="42"/>
                    <a:pt x="43" y="39"/>
                  </a:cubicBezTo>
                  <a:cubicBezTo>
                    <a:pt x="46" y="26"/>
                    <a:pt x="46" y="26"/>
                    <a:pt x="46" y="26"/>
                  </a:cubicBezTo>
                  <a:lnTo>
                    <a:pt x="4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4" name="Freeform 39"/>
            <p:cNvSpPr>
              <a:spLocks noEditPoints="1"/>
            </p:cNvSpPr>
            <p:nvPr/>
          </p:nvSpPr>
          <p:spPr bwMode="auto">
            <a:xfrm>
              <a:off x="1228" y="2247"/>
              <a:ext cx="132" cy="496"/>
            </a:xfrm>
            <a:custGeom>
              <a:avLst/>
              <a:gdLst>
                <a:gd name="T0" fmla="*/ 89 w 103"/>
                <a:gd name="T1" fmla="*/ 251 h 386"/>
                <a:gd name="T2" fmla="*/ 78 w 103"/>
                <a:gd name="T3" fmla="*/ 216 h 386"/>
                <a:gd name="T4" fmla="*/ 25 w 103"/>
                <a:gd name="T5" fmla="*/ 172 h 386"/>
                <a:gd name="T6" fmla="*/ 24 w 103"/>
                <a:gd name="T7" fmla="*/ 138 h 386"/>
                <a:gd name="T8" fmla="*/ 61 w 103"/>
                <a:gd name="T9" fmla="*/ 14 h 386"/>
                <a:gd name="T10" fmla="*/ 53 w 103"/>
                <a:gd name="T11" fmla="*/ 0 h 386"/>
                <a:gd name="T12" fmla="*/ 58 w 103"/>
                <a:gd name="T13" fmla="*/ 26 h 386"/>
                <a:gd name="T14" fmla="*/ 57 w 103"/>
                <a:gd name="T15" fmla="*/ 49 h 386"/>
                <a:gd name="T16" fmla="*/ 48 w 103"/>
                <a:gd name="T17" fmla="*/ 46 h 386"/>
                <a:gd name="T18" fmla="*/ 49 w 103"/>
                <a:gd name="T19" fmla="*/ 53 h 386"/>
                <a:gd name="T20" fmla="*/ 49 w 103"/>
                <a:gd name="T21" fmla="*/ 83 h 386"/>
                <a:gd name="T22" fmla="*/ 54 w 103"/>
                <a:gd name="T23" fmla="*/ 141 h 386"/>
                <a:gd name="T24" fmla="*/ 59 w 103"/>
                <a:gd name="T25" fmla="*/ 201 h 386"/>
                <a:gd name="T26" fmla="*/ 57 w 103"/>
                <a:gd name="T27" fmla="*/ 211 h 386"/>
                <a:gd name="T28" fmla="*/ 52 w 103"/>
                <a:gd name="T29" fmla="*/ 182 h 386"/>
                <a:gd name="T30" fmla="*/ 51 w 103"/>
                <a:gd name="T31" fmla="*/ 169 h 386"/>
                <a:gd name="T32" fmla="*/ 45 w 103"/>
                <a:gd name="T33" fmla="*/ 127 h 386"/>
                <a:gd name="T34" fmla="*/ 36 w 103"/>
                <a:gd name="T35" fmla="*/ 75 h 386"/>
                <a:gd name="T36" fmla="*/ 29 w 103"/>
                <a:gd name="T37" fmla="*/ 37 h 386"/>
                <a:gd name="T38" fmla="*/ 18 w 103"/>
                <a:gd name="T39" fmla="*/ 23 h 386"/>
                <a:gd name="T40" fmla="*/ 8 w 103"/>
                <a:gd name="T41" fmla="*/ 4 h 386"/>
                <a:gd name="T42" fmla="*/ 2 w 103"/>
                <a:gd name="T43" fmla="*/ 46 h 386"/>
                <a:gd name="T44" fmla="*/ 4 w 103"/>
                <a:gd name="T45" fmla="*/ 87 h 386"/>
                <a:gd name="T46" fmla="*/ 7 w 103"/>
                <a:gd name="T47" fmla="*/ 141 h 386"/>
                <a:gd name="T48" fmla="*/ 11 w 103"/>
                <a:gd name="T49" fmla="*/ 167 h 386"/>
                <a:gd name="T50" fmla="*/ 24 w 103"/>
                <a:gd name="T51" fmla="*/ 218 h 386"/>
                <a:gd name="T52" fmla="*/ 22 w 103"/>
                <a:gd name="T53" fmla="*/ 193 h 386"/>
                <a:gd name="T54" fmla="*/ 21 w 103"/>
                <a:gd name="T55" fmla="*/ 180 h 386"/>
                <a:gd name="T56" fmla="*/ 35 w 103"/>
                <a:gd name="T57" fmla="*/ 247 h 386"/>
                <a:gd name="T58" fmla="*/ 47 w 103"/>
                <a:gd name="T59" fmla="*/ 286 h 386"/>
                <a:gd name="T60" fmla="*/ 59 w 103"/>
                <a:gd name="T61" fmla="*/ 339 h 386"/>
                <a:gd name="T62" fmla="*/ 64 w 103"/>
                <a:gd name="T63" fmla="*/ 357 h 386"/>
                <a:gd name="T64" fmla="*/ 69 w 103"/>
                <a:gd name="T65" fmla="*/ 358 h 386"/>
                <a:gd name="T66" fmla="*/ 76 w 103"/>
                <a:gd name="T67" fmla="*/ 381 h 386"/>
                <a:gd name="T68" fmla="*/ 87 w 103"/>
                <a:gd name="T69" fmla="*/ 376 h 386"/>
                <a:gd name="T70" fmla="*/ 90 w 103"/>
                <a:gd name="T71" fmla="*/ 367 h 386"/>
                <a:gd name="T72" fmla="*/ 97 w 103"/>
                <a:gd name="T73" fmla="*/ 334 h 386"/>
                <a:gd name="T74" fmla="*/ 103 w 103"/>
                <a:gd name="T75" fmla="*/ 314 h 386"/>
                <a:gd name="T76" fmla="*/ 101 w 103"/>
                <a:gd name="T77" fmla="*/ 288 h 386"/>
                <a:gd name="T78" fmla="*/ 97 w 103"/>
                <a:gd name="T79" fmla="*/ 271 h 386"/>
                <a:gd name="T80" fmla="*/ 94 w 103"/>
                <a:gd name="T81" fmla="*/ 262 h 386"/>
                <a:gd name="T82" fmla="*/ 94 w 103"/>
                <a:gd name="T83" fmla="*/ 252 h 386"/>
                <a:gd name="T84" fmla="*/ 93 w 103"/>
                <a:gd name="T85" fmla="*/ 239 h 386"/>
                <a:gd name="T86" fmla="*/ 96 w 103"/>
                <a:gd name="T87" fmla="*/ 235 h 386"/>
                <a:gd name="T88" fmla="*/ 95 w 103"/>
                <a:gd name="T89" fmla="*/ 217 h 386"/>
                <a:gd name="T90" fmla="*/ 90 w 103"/>
                <a:gd name="T91" fmla="*/ 198 h 386"/>
                <a:gd name="T92" fmla="*/ 93 w 103"/>
                <a:gd name="T93" fmla="*/ 181 h 386"/>
                <a:gd name="T94" fmla="*/ 98 w 103"/>
                <a:gd name="T95" fmla="*/ 168 h 386"/>
                <a:gd name="T96" fmla="*/ 94 w 103"/>
                <a:gd name="T97" fmla="*/ 136 h 386"/>
                <a:gd name="T98" fmla="*/ 85 w 103"/>
                <a:gd name="T99" fmla="*/ 107 h 386"/>
                <a:gd name="T100" fmla="*/ 83 w 103"/>
                <a:gd name="T101" fmla="*/ 91 h 386"/>
                <a:gd name="T102" fmla="*/ 72 w 103"/>
                <a:gd name="T103" fmla="*/ 47 h 386"/>
                <a:gd name="T104" fmla="*/ 61 w 103"/>
                <a:gd name="T105" fmla="*/ 1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386">
                  <a:moveTo>
                    <a:pt x="89" y="251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0" y="253"/>
                    <a:pt x="91" y="253"/>
                    <a:pt x="89" y="251"/>
                  </a:cubicBezTo>
                  <a:close/>
                  <a:moveTo>
                    <a:pt x="78" y="216"/>
                  </a:moveTo>
                  <a:cubicBezTo>
                    <a:pt x="79" y="214"/>
                    <a:pt x="79" y="214"/>
                    <a:pt x="81" y="214"/>
                  </a:cubicBezTo>
                  <a:cubicBezTo>
                    <a:pt x="80" y="218"/>
                    <a:pt x="80" y="218"/>
                    <a:pt x="80" y="218"/>
                  </a:cubicBezTo>
                  <a:lnTo>
                    <a:pt x="78" y="216"/>
                  </a:lnTo>
                  <a:close/>
                  <a:moveTo>
                    <a:pt x="24" y="138"/>
                  </a:moveTo>
                  <a:cubicBezTo>
                    <a:pt x="24" y="140"/>
                    <a:pt x="24" y="139"/>
                    <a:pt x="24" y="141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71"/>
                    <a:pt x="25" y="169"/>
                    <a:pt x="25" y="172"/>
                  </a:cubicBezTo>
                  <a:cubicBezTo>
                    <a:pt x="23" y="167"/>
                    <a:pt x="21" y="148"/>
                    <a:pt x="21" y="145"/>
                  </a:cubicBezTo>
                  <a:cubicBezTo>
                    <a:pt x="22" y="142"/>
                    <a:pt x="21" y="146"/>
                    <a:pt x="22" y="142"/>
                  </a:cubicBezTo>
                  <a:cubicBezTo>
                    <a:pt x="23" y="141"/>
                    <a:pt x="21" y="140"/>
                    <a:pt x="23" y="138"/>
                  </a:cubicBezTo>
                  <a:lnTo>
                    <a:pt x="24" y="138"/>
                  </a:lnTo>
                  <a:close/>
                  <a:moveTo>
                    <a:pt x="23" y="114"/>
                  </a:moveTo>
                  <a:cubicBezTo>
                    <a:pt x="23" y="134"/>
                    <a:pt x="23" y="134"/>
                    <a:pt x="23" y="134"/>
                  </a:cubicBezTo>
                  <a:cubicBezTo>
                    <a:pt x="21" y="130"/>
                    <a:pt x="19" y="118"/>
                    <a:pt x="23" y="114"/>
                  </a:cubicBezTo>
                  <a:close/>
                  <a:moveTo>
                    <a:pt x="61" y="14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9" y="7"/>
                    <a:pt x="59" y="7"/>
                    <a:pt x="59" y="5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3"/>
                    <a:pt x="53" y="5"/>
                    <a:pt x="54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6"/>
                    <a:pt x="54" y="19"/>
                    <a:pt x="55" y="23"/>
                  </a:cubicBezTo>
                  <a:cubicBezTo>
                    <a:pt x="56" y="24"/>
                    <a:pt x="57" y="24"/>
                    <a:pt x="58" y="26"/>
                  </a:cubicBezTo>
                  <a:cubicBezTo>
                    <a:pt x="56" y="28"/>
                    <a:pt x="56" y="31"/>
                    <a:pt x="54" y="34"/>
                  </a:cubicBezTo>
                  <a:cubicBezTo>
                    <a:pt x="55" y="38"/>
                    <a:pt x="56" y="38"/>
                    <a:pt x="53" y="4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3" y="48"/>
                    <a:pt x="52" y="46"/>
                    <a:pt x="50" y="42"/>
                  </a:cubicBezTo>
                  <a:cubicBezTo>
                    <a:pt x="49" y="39"/>
                    <a:pt x="50" y="40"/>
                    <a:pt x="49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4"/>
                    <a:pt x="47" y="55"/>
                    <a:pt x="45" y="57"/>
                  </a:cubicBezTo>
                  <a:cubicBezTo>
                    <a:pt x="49" y="65"/>
                    <a:pt x="44" y="71"/>
                    <a:pt x="51" y="76"/>
                  </a:cubicBezTo>
                  <a:cubicBezTo>
                    <a:pt x="49" y="83"/>
                    <a:pt x="50" y="78"/>
                    <a:pt x="52" y="84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7"/>
                    <a:pt x="49" y="90"/>
                    <a:pt x="49" y="9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5"/>
                    <a:pt x="53" y="137"/>
                    <a:pt x="53" y="139"/>
                  </a:cubicBezTo>
                  <a:cubicBezTo>
                    <a:pt x="53" y="142"/>
                    <a:pt x="53" y="139"/>
                    <a:pt x="54" y="141"/>
                  </a:cubicBezTo>
                  <a:cubicBezTo>
                    <a:pt x="54" y="141"/>
                    <a:pt x="54" y="142"/>
                    <a:pt x="54" y="142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5" y="148"/>
                    <a:pt x="55" y="149"/>
                    <a:pt x="55" y="149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3"/>
                    <a:pt x="60" y="208"/>
                    <a:pt x="60" y="21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59" y="238"/>
                    <a:pt x="59" y="231"/>
                    <a:pt x="59" y="228"/>
                  </a:cubicBezTo>
                  <a:cubicBezTo>
                    <a:pt x="59" y="221"/>
                    <a:pt x="58" y="217"/>
                    <a:pt x="57" y="211"/>
                  </a:cubicBezTo>
                  <a:cubicBezTo>
                    <a:pt x="54" y="204"/>
                    <a:pt x="55" y="194"/>
                    <a:pt x="54" y="189"/>
                  </a:cubicBezTo>
                  <a:cubicBezTo>
                    <a:pt x="52" y="184"/>
                    <a:pt x="54" y="190"/>
                    <a:pt x="52" y="187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3" y="181"/>
                  </a:cubicBezTo>
                  <a:cubicBezTo>
                    <a:pt x="50" y="177"/>
                    <a:pt x="52" y="182"/>
                    <a:pt x="50" y="177"/>
                  </a:cubicBezTo>
                  <a:cubicBezTo>
                    <a:pt x="50" y="174"/>
                    <a:pt x="50" y="175"/>
                    <a:pt x="49" y="172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47" y="161"/>
                    <a:pt x="49" y="159"/>
                    <a:pt x="48" y="153"/>
                  </a:cubicBezTo>
                  <a:cubicBezTo>
                    <a:pt x="46" y="144"/>
                    <a:pt x="45" y="147"/>
                    <a:pt x="46" y="137"/>
                  </a:cubicBezTo>
                  <a:cubicBezTo>
                    <a:pt x="45" y="136"/>
                    <a:pt x="46" y="135"/>
                    <a:pt x="43" y="135"/>
                  </a:cubicBezTo>
                  <a:cubicBezTo>
                    <a:pt x="43" y="127"/>
                    <a:pt x="42" y="130"/>
                    <a:pt x="45" y="127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08"/>
                    <a:pt x="40" y="109"/>
                    <a:pt x="42" y="108"/>
                  </a:cubicBezTo>
                  <a:cubicBezTo>
                    <a:pt x="40" y="104"/>
                    <a:pt x="40" y="96"/>
                    <a:pt x="40" y="9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4" y="71"/>
                    <a:pt x="34" y="69"/>
                    <a:pt x="34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8"/>
                    <a:pt x="32" y="57"/>
                    <a:pt x="31" y="54"/>
                  </a:cubicBezTo>
                  <a:cubicBezTo>
                    <a:pt x="29" y="46"/>
                    <a:pt x="32" y="41"/>
                    <a:pt x="29" y="37"/>
                  </a:cubicBezTo>
                  <a:cubicBezTo>
                    <a:pt x="31" y="31"/>
                    <a:pt x="29" y="27"/>
                    <a:pt x="29" y="20"/>
                  </a:cubicBezTo>
                  <a:cubicBezTo>
                    <a:pt x="28" y="16"/>
                    <a:pt x="26" y="9"/>
                    <a:pt x="24" y="7"/>
                  </a:cubicBezTo>
                  <a:cubicBezTo>
                    <a:pt x="21" y="9"/>
                    <a:pt x="23" y="9"/>
                    <a:pt x="20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19"/>
                    <a:pt x="13" y="10"/>
                    <a:pt x="14" y="5"/>
                  </a:cubicBezTo>
                  <a:cubicBezTo>
                    <a:pt x="12" y="5"/>
                    <a:pt x="9" y="6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6"/>
                    <a:pt x="4" y="14"/>
                    <a:pt x="4" y="15"/>
                  </a:cubicBezTo>
                  <a:cubicBezTo>
                    <a:pt x="2" y="23"/>
                    <a:pt x="1" y="38"/>
                    <a:pt x="2" y="46"/>
                  </a:cubicBezTo>
                  <a:cubicBezTo>
                    <a:pt x="2" y="51"/>
                    <a:pt x="1" y="54"/>
                    <a:pt x="0" y="57"/>
                  </a:cubicBezTo>
                  <a:cubicBezTo>
                    <a:pt x="1" y="61"/>
                    <a:pt x="1" y="57"/>
                    <a:pt x="1" y="60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9"/>
                    <a:pt x="2" y="84"/>
                    <a:pt x="4" y="87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4" y="101"/>
                    <a:pt x="4" y="111"/>
                    <a:pt x="5" y="123"/>
                  </a:cubicBezTo>
                  <a:cubicBezTo>
                    <a:pt x="6" y="127"/>
                    <a:pt x="5" y="129"/>
                    <a:pt x="6" y="133"/>
                  </a:cubicBezTo>
                  <a:cubicBezTo>
                    <a:pt x="6" y="136"/>
                    <a:pt x="6" y="136"/>
                    <a:pt x="7" y="141"/>
                  </a:cubicBezTo>
                  <a:cubicBezTo>
                    <a:pt x="7" y="145"/>
                    <a:pt x="7" y="146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8"/>
                    <a:pt x="11" y="16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7" y="192"/>
                    <a:pt x="20" y="198"/>
                    <a:pt x="21" y="203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5" y="220"/>
                    <a:pt x="26" y="221"/>
                    <a:pt x="29" y="221"/>
                  </a:cubicBezTo>
                  <a:cubicBezTo>
                    <a:pt x="30" y="210"/>
                    <a:pt x="27" y="214"/>
                    <a:pt x="25" y="209"/>
                  </a:cubicBezTo>
                  <a:cubicBezTo>
                    <a:pt x="25" y="206"/>
                    <a:pt x="25" y="201"/>
                    <a:pt x="25" y="200"/>
                  </a:cubicBezTo>
                  <a:cubicBezTo>
                    <a:pt x="24" y="197"/>
                    <a:pt x="23" y="197"/>
                    <a:pt x="22" y="193"/>
                  </a:cubicBezTo>
                  <a:cubicBezTo>
                    <a:pt x="21" y="189"/>
                    <a:pt x="21" y="185"/>
                    <a:pt x="18" y="182"/>
                  </a:cubicBezTo>
                  <a:cubicBezTo>
                    <a:pt x="17" y="180"/>
                    <a:pt x="18" y="178"/>
                    <a:pt x="18" y="175"/>
                  </a:cubicBezTo>
                  <a:cubicBezTo>
                    <a:pt x="20" y="176"/>
                    <a:pt x="18" y="174"/>
                    <a:pt x="20" y="178"/>
                  </a:cubicBezTo>
                  <a:cubicBezTo>
                    <a:pt x="20" y="179"/>
                    <a:pt x="21" y="180"/>
                    <a:pt x="21" y="180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9" y="195"/>
                    <a:pt x="26" y="203"/>
                    <a:pt x="29" y="209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7" y="251"/>
                    <a:pt x="37" y="250"/>
                    <a:pt x="41" y="251"/>
                  </a:cubicBezTo>
                  <a:cubicBezTo>
                    <a:pt x="41" y="255"/>
                    <a:pt x="43" y="261"/>
                    <a:pt x="44" y="264"/>
                  </a:cubicBezTo>
                  <a:cubicBezTo>
                    <a:pt x="46" y="270"/>
                    <a:pt x="45" y="276"/>
                    <a:pt x="46" y="281"/>
                  </a:cubicBezTo>
                  <a:cubicBezTo>
                    <a:pt x="46" y="283"/>
                    <a:pt x="46" y="284"/>
                    <a:pt x="47" y="286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9" y="291"/>
                    <a:pt x="50" y="292"/>
                    <a:pt x="50" y="295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15"/>
                    <a:pt x="57" y="327"/>
                    <a:pt x="59" y="339"/>
                  </a:cubicBezTo>
                  <a:cubicBezTo>
                    <a:pt x="59" y="341"/>
                    <a:pt x="59" y="341"/>
                    <a:pt x="59" y="343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3" y="353"/>
                    <a:pt x="62" y="350"/>
                    <a:pt x="63" y="353"/>
                  </a:cubicBezTo>
                  <a:cubicBezTo>
                    <a:pt x="64" y="358"/>
                    <a:pt x="63" y="353"/>
                    <a:pt x="64" y="357"/>
                  </a:cubicBezTo>
                  <a:cubicBezTo>
                    <a:pt x="64" y="359"/>
                    <a:pt x="64" y="358"/>
                    <a:pt x="65" y="360"/>
                  </a:cubicBezTo>
                  <a:cubicBezTo>
                    <a:pt x="66" y="363"/>
                    <a:pt x="65" y="363"/>
                    <a:pt x="67" y="365"/>
                  </a:cubicBezTo>
                  <a:cubicBezTo>
                    <a:pt x="69" y="362"/>
                    <a:pt x="68" y="364"/>
                    <a:pt x="68" y="361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9"/>
                    <a:pt x="70" y="359"/>
                    <a:pt x="70" y="359"/>
                  </a:cubicBezTo>
                  <a:cubicBezTo>
                    <a:pt x="70" y="359"/>
                    <a:pt x="70" y="360"/>
                    <a:pt x="70" y="360"/>
                  </a:cubicBezTo>
                  <a:cubicBezTo>
                    <a:pt x="76" y="381"/>
                    <a:pt x="76" y="381"/>
                    <a:pt x="76" y="381"/>
                  </a:cubicBezTo>
                  <a:cubicBezTo>
                    <a:pt x="85" y="386"/>
                    <a:pt x="85" y="386"/>
                    <a:pt x="85" y="386"/>
                  </a:cubicBezTo>
                  <a:cubicBezTo>
                    <a:pt x="84" y="383"/>
                    <a:pt x="84" y="384"/>
                    <a:pt x="84" y="382"/>
                  </a:cubicBezTo>
                  <a:cubicBezTo>
                    <a:pt x="86" y="381"/>
                    <a:pt x="86" y="380"/>
                    <a:pt x="89" y="380"/>
                  </a:cubicBezTo>
                  <a:cubicBezTo>
                    <a:pt x="87" y="376"/>
                    <a:pt x="87" y="376"/>
                    <a:pt x="87" y="376"/>
                  </a:cubicBezTo>
                  <a:cubicBezTo>
                    <a:pt x="89" y="374"/>
                    <a:pt x="89" y="372"/>
                    <a:pt x="89" y="370"/>
                  </a:cubicBezTo>
                  <a:cubicBezTo>
                    <a:pt x="90" y="369"/>
                    <a:pt x="90" y="369"/>
                    <a:pt x="90" y="369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3" y="361"/>
                    <a:pt x="92" y="358"/>
                    <a:pt x="94" y="352"/>
                  </a:cubicBezTo>
                  <a:cubicBezTo>
                    <a:pt x="95" y="352"/>
                    <a:pt x="95" y="351"/>
                    <a:pt x="95" y="351"/>
                  </a:cubicBezTo>
                  <a:cubicBezTo>
                    <a:pt x="96" y="347"/>
                    <a:pt x="96" y="339"/>
                    <a:pt x="97" y="334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7" y="320"/>
                    <a:pt x="97" y="321"/>
                    <a:pt x="97" y="319"/>
                  </a:cubicBezTo>
                  <a:cubicBezTo>
                    <a:pt x="98" y="318"/>
                    <a:pt x="98" y="317"/>
                    <a:pt x="99" y="316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101" y="303"/>
                    <a:pt x="101" y="303"/>
                    <a:pt x="103" y="301"/>
                  </a:cubicBezTo>
                  <a:cubicBezTo>
                    <a:pt x="102" y="299"/>
                    <a:pt x="102" y="298"/>
                    <a:pt x="99" y="297"/>
                  </a:cubicBezTo>
                  <a:cubicBezTo>
                    <a:pt x="103" y="294"/>
                    <a:pt x="97" y="290"/>
                    <a:pt x="101" y="288"/>
                  </a:cubicBezTo>
                  <a:cubicBezTo>
                    <a:pt x="98" y="279"/>
                    <a:pt x="98" y="279"/>
                    <a:pt x="98" y="279"/>
                  </a:cubicBezTo>
                  <a:cubicBezTo>
                    <a:pt x="98" y="267"/>
                    <a:pt x="93" y="275"/>
                    <a:pt x="90" y="276"/>
                  </a:cubicBezTo>
                  <a:cubicBezTo>
                    <a:pt x="90" y="272"/>
                    <a:pt x="91" y="273"/>
                    <a:pt x="93" y="270"/>
                  </a:cubicBezTo>
                  <a:cubicBezTo>
                    <a:pt x="97" y="271"/>
                    <a:pt x="97" y="271"/>
                    <a:pt x="97" y="271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6" y="264"/>
                    <a:pt x="96" y="264"/>
                    <a:pt x="96" y="264"/>
                  </a:cubicBezTo>
                  <a:cubicBezTo>
                    <a:pt x="95" y="263"/>
                    <a:pt x="95" y="263"/>
                    <a:pt x="94" y="262"/>
                  </a:cubicBezTo>
                  <a:cubicBezTo>
                    <a:pt x="95" y="258"/>
                    <a:pt x="92" y="267"/>
                    <a:pt x="95" y="260"/>
                  </a:cubicBezTo>
                  <a:cubicBezTo>
                    <a:pt x="95" y="259"/>
                    <a:pt x="95" y="262"/>
                    <a:pt x="95" y="258"/>
                  </a:cubicBezTo>
                  <a:cubicBezTo>
                    <a:pt x="95" y="258"/>
                    <a:pt x="96" y="255"/>
                    <a:pt x="96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5" y="249"/>
                    <a:pt x="94" y="250"/>
                    <a:pt x="95" y="248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3" y="240"/>
                    <a:pt x="93" y="239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4" y="235"/>
                    <a:pt x="94" y="233"/>
                    <a:pt x="95" y="229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6" y="235"/>
                    <a:pt x="95" y="233"/>
                    <a:pt x="96" y="235"/>
                  </a:cubicBezTo>
                  <a:cubicBezTo>
                    <a:pt x="98" y="233"/>
                    <a:pt x="98" y="234"/>
                    <a:pt x="98" y="230"/>
                  </a:cubicBezTo>
                  <a:cubicBezTo>
                    <a:pt x="97" y="228"/>
                    <a:pt x="97" y="226"/>
                    <a:pt x="96" y="225"/>
                  </a:cubicBezTo>
                  <a:cubicBezTo>
                    <a:pt x="95" y="223"/>
                    <a:pt x="95" y="224"/>
                    <a:pt x="94" y="221"/>
                  </a:cubicBezTo>
                  <a:cubicBezTo>
                    <a:pt x="93" y="219"/>
                    <a:pt x="93" y="220"/>
                    <a:pt x="95" y="217"/>
                  </a:cubicBezTo>
                  <a:cubicBezTo>
                    <a:pt x="93" y="216"/>
                    <a:pt x="93" y="216"/>
                    <a:pt x="91" y="215"/>
                  </a:cubicBezTo>
                  <a:cubicBezTo>
                    <a:pt x="94" y="209"/>
                    <a:pt x="92" y="213"/>
                    <a:pt x="92" y="199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7"/>
                    <a:pt x="89" y="197"/>
                    <a:pt x="89" y="197"/>
                  </a:cubicBezTo>
                  <a:cubicBezTo>
                    <a:pt x="90" y="195"/>
                    <a:pt x="90" y="199"/>
                    <a:pt x="90" y="194"/>
                  </a:cubicBezTo>
                  <a:cubicBezTo>
                    <a:pt x="90" y="190"/>
                    <a:pt x="89" y="189"/>
                    <a:pt x="89" y="185"/>
                  </a:cubicBezTo>
                  <a:cubicBezTo>
                    <a:pt x="93" y="182"/>
                    <a:pt x="92" y="186"/>
                    <a:pt x="93" y="181"/>
                  </a:cubicBezTo>
                  <a:cubicBezTo>
                    <a:pt x="98" y="182"/>
                    <a:pt x="95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7" y="175"/>
                    <a:pt x="98" y="173"/>
                    <a:pt x="98" y="168"/>
                  </a:cubicBezTo>
                  <a:cubicBezTo>
                    <a:pt x="93" y="163"/>
                    <a:pt x="95" y="164"/>
                    <a:pt x="95" y="157"/>
                  </a:cubicBezTo>
                  <a:cubicBezTo>
                    <a:pt x="95" y="154"/>
                    <a:pt x="95" y="153"/>
                    <a:pt x="94" y="150"/>
                  </a:cubicBezTo>
                  <a:cubicBezTo>
                    <a:pt x="94" y="145"/>
                    <a:pt x="93" y="146"/>
                    <a:pt x="93" y="142"/>
                  </a:cubicBezTo>
                  <a:cubicBezTo>
                    <a:pt x="93" y="138"/>
                    <a:pt x="95" y="141"/>
                    <a:pt x="94" y="136"/>
                  </a:cubicBezTo>
                  <a:cubicBezTo>
                    <a:pt x="92" y="129"/>
                    <a:pt x="88" y="127"/>
                    <a:pt x="88" y="119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5" y="112"/>
                    <a:pt x="85" y="109"/>
                    <a:pt x="85" y="107"/>
                  </a:cubicBezTo>
                  <a:cubicBezTo>
                    <a:pt x="86" y="103"/>
                    <a:pt x="85" y="107"/>
                    <a:pt x="86" y="105"/>
                  </a:cubicBezTo>
                  <a:cubicBezTo>
                    <a:pt x="88" y="101"/>
                    <a:pt x="85" y="108"/>
                    <a:pt x="87" y="10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2"/>
                    <a:pt x="82" y="93"/>
                    <a:pt x="83" y="91"/>
                  </a:cubicBezTo>
                  <a:cubicBezTo>
                    <a:pt x="83" y="90"/>
                    <a:pt x="83" y="89"/>
                    <a:pt x="83" y="89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0" y="43"/>
                    <a:pt x="72" y="43"/>
                    <a:pt x="69" y="40"/>
                  </a:cubicBezTo>
                  <a:cubicBezTo>
                    <a:pt x="68" y="33"/>
                    <a:pt x="64" y="22"/>
                    <a:pt x="64" y="22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6"/>
                    <a:pt x="62" y="18"/>
                    <a:pt x="61" y="15"/>
                  </a:cubicBezTo>
                  <a:lnTo>
                    <a:pt x="6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5" name="Freeform 40"/>
            <p:cNvSpPr>
              <a:spLocks noEditPoints="1"/>
            </p:cNvSpPr>
            <p:nvPr/>
          </p:nvSpPr>
          <p:spPr bwMode="auto">
            <a:xfrm>
              <a:off x="1676" y="2278"/>
              <a:ext cx="129" cy="433"/>
            </a:xfrm>
            <a:custGeom>
              <a:avLst/>
              <a:gdLst>
                <a:gd name="T0" fmla="*/ 66 w 101"/>
                <a:gd name="T1" fmla="*/ 272 h 337"/>
                <a:gd name="T2" fmla="*/ 56 w 101"/>
                <a:gd name="T3" fmla="*/ 272 h 337"/>
                <a:gd name="T4" fmla="*/ 38 w 101"/>
                <a:gd name="T5" fmla="*/ 270 h 337"/>
                <a:gd name="T6" fmla="*/ 55 w 101"/>
                <a:gd name="T7" fmla="*/ 257 h 337"/>
                <a:gd name="T8" fmla="*/ 89 w 101"/>
                <a:gd name="T9" fmla="*/ 241 h 337"/>
                <a:gd name="T10" fmla="*/ 93 w 101"/>
                <a:gd name="T11" fmla="*/ 224 h 337"/>
                <a:gd name="T12" fmla="*/ 84 w 101"/>
                <a:gd name="T13" fmla="*/ 224 h 337"/>
                <a:gd name="T14" fmla="*/ 86 w 101"/>
                <a:gd name="T15" fmla="*/ 187 h 337"/>
                <a:gd name="T16" fmla="*/ 71 w 101"/>
                <a:gd name="T17" fmla="*/ 171 h 337"/>
                <a:gd name="T18" fmla="*/ 56 w 101"/>
                <a:gd name="T19" fmla="*/ 115 h 337"/>
                <a:gd name="T20" fmla="*/ 54 w 101"/>
                <a:gd name="T21" fmla="*/ 105 h 337"/>
                <a:gd name="T22" fmla="*/ 48 w 101"/>
                <a:gd name="T23" fmla="*/ 104 h 337"/>
                <a:gd name="T24" fmla="*/ 48 w 101"/>
                <a:gd name="T25" fmla="*/ 90 h 337"/>
                <a:gd name="T26" fmla="*/ 64 w 101"/>
                <a:gd name="T27" fmla="*/ 83 h 337"/>
                <a:gd name="T28" fmla="*/ 67 w 101"/>
                <a:gd name="T29" fmla="*/ 98 h 337"/>
                <a:gd name="T30" fmla="*/ 47 w 101"/>
                <a:gd name="T31" fmla="*/ 84 h 337"/>
                <a:gd name="T32" fmla="*/ 48 w 101"/>
                <a:gd name="T33" fmla="*/ 65 h 337"/>
                <a:gd name="T34" fmla="*/ 50 w 101"/>
                <a:gd name="T35" fmla="*/ 82 h 337"/>
                <a:gd name="T36" fmla="*/ 62 w 101"/>
                <a:gd name="T37" fmla="*/ 67 h 337"/>
                <a:gd name="T38" fmla="*/ 61 w 101"/>
                <a:gd name="T39" fmla="*/ 63 h 337"/>
                <a:gd name="T40" fmla="*/ 46 w 101"/>
                <a:gd name="T41" fmla="*/ 51 h 337"/>
                <a:gd name="T42" fmla="*/ 12 w 101"/>
                <a:gd name="T43" fmla="*/ 27 h 337"/>
                <a:gd name="T44" fmla="*/ 4 w 101"/>
                <a:gd name="T45" fmla="*/ 14 h 337"/>
                <a:gd name="T46" fmla="*/ 6 w 101"/>
                <a:gd name="T47" fmla="*/ 40 h 337"/>
                <a:gd name="T48" fmla="*/ 5 w 101"/>
                <a:gd name="T49" fmla="*/ 54 h 337"/>
                <a:gd name="T50" fmla="*/ 8 w 101"/>
                <a:gd name="T51" fmla="*/ 72 h 337"/>
                <a:gd name="T52" fmla="*/ 8 w 101"/>
                <a:gd name="T53" fmla="*/ 86 h 337"/>
                <a:gd name="T54" fmla="*/ 9 w 101"/>
                <a:gd name="T55" fmla="*/ 113 h 337"/>
                <a:gd name="T56" fmla="*/ 0 w 101"/>
                <a:gd name="T57" fmla="*/ 148 h 337"/>
                <a:gd name="T58" fmla="*/ 3 w 101"/>
                <a:gd name="T59" fmla="*/ 156 h 337"/>
                <a:gd name="T60" fmla="*/ 4 w 101"/>
                <a:gd name="T61" fmla="*/ 176 h 337"/>
                <a:gd name="T62" fmla="*/ 9 w 101"/>
                <a:gd name="T63" fmla="*/ 228 h 337"/>
                <a:gd name="T64" fmla="*/ 18 w 101"/>
                <a:gd name="T65" fmla="*/ 267 h 337"/>
                <a:gd name="T66" fmla="*/ 44 w 101"/>
                <a:gd name="T67" fmla="*/ 307 h 337"/>
                <a:gd name="T68" fmla="*/ 52 w 101"/>
                <a:gd name="T69" fmla="*/ 310 h 337"/>
                <a:gd name="T70" fmla="*/ 56 w 101"/>
                <a:gd name="T71" fmla="*/ 298 h 337"/>
                <a:gd name="T72" fmla="*/ 72 w 101"/>
                <a:gd name="T73" fmla="*/ 333 h 337"/>
                <a:gd name="T74" fmla="*/ 77 w 101"/>
                <a:gd name="T75" fmla="*/ 330 h 337"/>
                <a:gd name="T76" fmla="*/ 77 w 101"/>
                <a:gd name="T77" fmla="*/ 295 h 337"/>
                <a:gd name="T78" fmla="*/ 87 w 101"/>
                <a:gd name="T79" fmla="*/ 310 h 337"/>
                <a:gd name="T80" fmla="*/ 91 w 101"/>
                <a:gd name="T81" fmla="*/ 323 h 337"/>
                <a:gd name="T82" fmla="*/ 83 w 101"/>
                <a:gd name="T83" fmla="*/ 288 h 337"/>
                <a:gd name="T84" fmla="*/ 80 w 101"/>
                <a:gd name="T85" fmla="*/ 240 h 337"/>
                <a:gd name="T86" fmla="*/ 87 w 101"/>
                <a:gd name="T87" fmla="*/ 244 h 337"/>
                <a:gd name="T88" fmla="*/ 98 w 101"/>
                <a:gd name="T89" fmla="*/ 257 h 337"/>
                <a:gd name="T90" fmla="*/ 99 w 101"/>
                <a:gd name="T91" fmla="*/ 249 h 337"/>
                <a:gd name="T92" fmla="*/ 95 w 101"/>
                <a:gd name="T93" fmla="*/ 199 h 337"/>
                <a:gd name="T94" fmla="*/ 79 w 101"/>
                <a:gd name="T95" fmla="*/ 100 h 337"/>
                <a:gd name="T96" fmla="*/ 66 w 101"/>
                <a:gd name="T97" fmla="*/ 67 h 337"/>
                <a:gd name="T98" fmla="*/ 55 w 101"/>
                <a:gd name="T99" fmla="*/ 41 h 337"/>
                <a:gd name="T100" fmla="*/ 50 w 101"/>
                <a:gd name="T101" fmla="*/ 39 h 337"/>
                <a:gd name="T102" fmla="*/ 36 w 101"/>
                <a:gd name="T103" fmla="*/ 52 h 337"/>
                <a:gd name="T104" fmla="*/ 23 w 101"/>
                <a:gd name="T105" fmla="*/ 22 h 337"/>
                <a:gd name="T106" fmla="*/ 19 w 101"/>
                <a:gd name="T107" fmla="*/ 38 h 337"/>
                <a:gd name="T108" fmla="*/ 11 w 101"/>
                <a:gd name="T109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337">
                  <a:moveTo>
                    <a:pt x="48" y="296"/>
                  </a:moveTo>
                  <a:cubicBezTo>
                    <a:pt x="46" y="295"/>
                    <a:pt x="46" y="296"/>
                    <a:pt x="46" y="293"/>
                  </a:cubicBezTo>
                  <a:cubicBezTo>
                    <a:pt x="49" y="293"/>
                    <a:pt x="47" y="292"/>
                    <a:pt x="48" y="296"/>
                  </a:cubicBezTo>
                  <a:close/>
                  <a:moveTo>
                    <a:pt x="68" y="274"/>
                  </a:moveTo>
                  <a:cubicBezTo>
                    <a:pt x="66" y="273"/>
                    <a:pt x="67" y="276"/>
                    <a:pt x="66" y="272"/>
                  </a:cubicBezTo>
                  <a:cubicBezTo>
                    <a:pt x="65" y="268"/>
                    <a:pt x="66" y="272"/>
                    <a:pt x="67" y="270"/>
                  </a:cubicBezTo>
                  <a:lnTo>
                    <a:pt x="68" y="274"/>
                  </a:lnTo>
                  <a:close/>
                  <a:moveTo>
                    <a:pt x="56" y="269"/>
                  </a:moveTo>
                  <a:cubicBezTo>
                    <a:pt x="59" y="272"/>
                    <a:pt x="58" y="274"/>
                    <a:pt x="59" y="281"/>
                  </a:cubicBezTo>
                  <a:cubicBezTo>
                    <a:pt x="57" y="279"/>
                    <a:pt x="56" y="273"/>
                    <a:pt x="56" y="272"/>
                  </a:cubicBezTo>
                  <a:cubicBezTo>
                    <a:pt x="57" y="269"/>
                    <a:pt x="57" y="269"/>
                    <a:pt x="57" y="269"/>
                  </a:cubicBezTo>
                  <a:lnTo>
                    <a:pt x="56" y="269"/>
                  </a:lnTo>
                  <a:close/>
                  <a:moveTo>
                    <a:pt x="38" y="270"/>
                  </a:moveTo>
                  <a:cubicBezTo>
                    <a:pt x="39" y="269"/>
                    <a:pt x="38" y="269"/>
                    <a:pt x="40" y="270"/>
                  </a:cubicBezTo>
                  <a:cubicBezTo>
                    <a:pt x="40" y="270"/>
                    <a:pt x="38" y="272"/>
                    <a:pt x="38" y="270"/>
                  </a:cubicBezTo>
                  <a:close/>
                  <a:moveTo>
                    <a:pt x="67" y="266"/>
                  </a:moveTo>
                  <a:cubicBezTo>
                    <a:pt x="67" y="268"/>
                    <a:pt x="69" y="270"/>
                    <a:pt x="65" y="267"/>
                  </a:cubicBezTo>
                  <a:cubicBezTo>
                    <a:pt x="65" y="264"/>
                    <a:pt x="67" y="266"/>
                    <a:pt x="67" y="266"/>
                  </a:cubicBezTo>
                  <a:close/>
                  <a:moveTo>
                    <a:pt x="55" y="257"/>
                  </a:moveTo>
                  <a:cubicBezTo>
                    <a:pt x="55" y="257"/>
                    <a:pt x="55" y="257"/>
                    <a:pt x="55" y="257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57" y="265"/>
                    <a:pt x="57" y="264"/>
                    <a:pt x="57" y="267"/>
                  </a:cubicBezTo>
                  <a:cubicBezTo>
                    <a:pt x="53" y="264"/>
                    <a:pt x="53" y="264"/>
                    <a:pt x="53" y="264"/>
                  </a:cubicBezTo>
                  <a:lnTo>
                    <a:pt x="55" y="257"/>
                  </a:lnTo>
                  <a:close/>
                  <a:moveTo>
                    <a:pt x="89" y="241"/>
                  </a:moveTo>
                  <a:cubicBezTo>
                    <a:pt x="89" y="238"/>
                    <a:pt x="87" y="239"/>
                    <a:pt x="91" y="238"/>
                  </a:cubicBezTo>
                  <a:cubicBezTo>
                    <a:pt x="89" y="243"/>
                    <a:pt x="91" y="240"/>
                    <a:pt x="89" y="241"/>
                  </a:cubicBezTo>
                  <a:close/>
                  <a:moveTo>
                    <a:pt x="94" y="234"/>
                  </a:moveTo>
                  <a:cubicBezTo>
                    <a:pt x="89" y="232"/>
                    <a:pt x="92" y="228"/>
                    <a:pt x="92" y="224"/>
                  </a:cubicBezTo>
                  <a:cubicBezTo>
                    <a:pt x="92" y="224"/>
                    <a:pt x="93" y="224"/>
                    <a:pt x="93" y="224"/>
                  </a:cubicBezTo>
                  <a:cubicBezTo>
                    <a:pt x="96" y="227"/>
                    <a:pt x="94" y="224"/>
                    <a:pt x="94" y="228"/>
                  </a:cubicBezTo>
                  <a:cubicBezTo>
                    <a:pt x="94" y="230"/>
                    <a:pt x="94" y="230"/>
                    <a:pt x="94" y="234"/>
                  </a:cubicBezTo>
                  <a:close/>
                  <a:moveTo>
                    <a:pt x="84" y="224"/>
                  </a:moveTo>
                  <a:cubicBezTo>
                    <a:pt x="85" y="221"/>
                    <a:pt x="85" y="223"/>
                    <a:pt x="85" y="224"/>
                  </a:cubicBezTo>
                  <a:cubicBezTo>
                    <a:pt x="85" y="224"/>
                    <a:pt x="84" y="226"/>
                    <a:pt x="84" y="224"/>
                  </a:cubicBezTo>
                  <a:close/>
                  <a:moveTo>
                    <a:pt x="59" y="206"/>
                  </a:moveTo>
                  <a:cubicBezTo>
                    <a:pt x="60" y="208"/>
                    <a:pt x="60" y="206"/>
                    <a:pt x="60" y="209"/>
                  </a:cubicBezTo>
                  <a:cubicBezTo>
                    <a:pt x="60" y="213"/>
                    <a:pt x="59" y="211"/>
                    <a:pt x="59" y="212"/>
                  </a:cubicBezTo>
                  <a:cubicBezTo>
                    <a:pt x="58" y="211"/>
                    <a:pt x="57" y="212"/>
                    <a:pt x="59" y="206"/>
                  </a:cubicBezTo>
                  <a:close/>
                  <a:moveTo>
                    <a:pt x="86" y="187"/>
                  </a:moveTo>
                  <a:cubicBezTo>
                    <a:pt x="84" y="184"/>
                    <a:pt x="85" y="184"/>
                    <a:pt x="85" y="18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7"/>
                    <a:pt x="86" y="187"/>
                    <a:pt x="86" y="187"/>
                  </a:cubicBezTo>
                  <a:close/>
                  <a:moveTo>
                    <a:pt x="71" y="171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1" y="169"/>
                    <a:pt x="72" y="168"/>
                    <a:pt x="71" y="171"/>
                  </a:cubicBezTo>
                  <a:close/>
                  <a:moveTo>
                    <a:pt x="56" y="120"/>
                  </a:moveTo>
                  <a:cubicBezTo>
                    <a:pt x="54" y="116"/>
                    <a:pt x="56" y="115"/>
                    <a:pt x="56" y="115"/>
                  </a:cubicBezTo>
                  <a:cubicBezTo>
                    <a:pt x="58" y="116"/>
                    <a:pt x="58" y="113"/>
                    <a:pt x="57" y="117"/>
                  </a:cubicBezTo>
                  <a:cubicBezTo>
                    <a:pt x="57" y="121"/>
                    <a:pt x="56" y="120"/>
                    <a:pt x="56" y="120"/>
                  </a:cubicBezTo>
                  <a:close/>
                  <a:moveTo>
                    <a:pt x="57" y="105"/>
                  </a:moveTo>
                  <a:cubicBezTo>
                    <a:pt x="57" y="109"/>
                    <a:pt x="56" y="107"/>
                    <a:pt x="55" y="107"/>
                  </a:cubicBezTo>
                  <a:cubicBezTo>
                    <a:pt x="54" y="106"/>
                    <a:pt x="54" y="107"/>
                    <a:pt x="54" y="105"/>
                  </a:cubicBezTo>
                  <a:cubicBezTo>
                    <a:pt x="54" y="102"/>
                    <a:pt x="54" y="105"/>
                    <a:pt x="55" y="103"/>
                  </a:cubicBezTo>
                  <a:cubicBezTo>
                    <a:pt x="56" y="104"/>
                    <a:pt x="56" y="102"/>
                    <a:pt x="57" y="105"/>
                  </a:cubicBezTo>
                  <a:close/>
                  <a:moveTo>
                    <a:pt x="48" y="94"/>
                  </a:moveTo>
                  <a:cubicBezTo>
                    <a:pt x="48" y="97"/>
                    <a:pt x="49" y="99"/>
                    <a:pt x="50" y="100"/>
                  </a:cubicBezTo>
                  <a:cubicBezTo>
                    <a:pt x="46" y="103"/>
                    <a:pt x="47" y="100"/>
                    <a:pt x="48" y="104"/>
                  </a:cubicBezTo>
                  <a:cubicBezTo>
                    <a:pt x="43" y="105"/>
                    <a:pt x="48" y="104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5" y="100"/>
                    <a:pt x="42" y="103"/>
                    <a:pt x="44" y="103"/>
                  </a:cubicBezTo>
                  <a:cubicBezTo>
                    <a:pt x="49" y="103"/>
                    <a:pt x="45" y="92"/>
                    <a:pt x="47" y="87"/>
                  </a:cubicBezTo>
                  <a:cubicBezTo>
                    <a:pt x="48" y="89"/>
                    <a:pt x="48" y="86"/>
                    <a:pt x="48" y="90"/>
                  </a:cubicBezTo>
                  <a:cubicBezTo>
                    <a:pt x="48" y="92"/>
                    <a:pt x="48" y="92"/>
                    <a:pt x="48" y="94"/>
                  </a:cubicBezTo>
                  <a:close/>
                  <a:moveTo>
                    <a:pt x="64" y="97"/>
                  </a:moveTo>
                  <a:cubicBezTo>
                    <a:pt x="64" y="90"/>
                    <a:pt x="61" y="85"/>
                    <a:pt x="63" y="79"/>
                  </a:cubicBezTo>
                  <a:cubicBezTo>
                    <a:pt x="65" y="79"/>
                    <a:pt x="63" y="79"/>
                    <a:pt x="66" y="80"/>
                  </a:cubicBezTo>
                  <a:cubicBezTo>
                    <a:pt x="65" y="82"/>
                    <a:pt x="65" y="82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5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70" y="91"/>
                    <a:pt x="67" y="96"/>
                    <a:pt x="67" y="96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100"/>
                    <a:pt x="66" y="98"/>
                    <a:pt x="67" y="100"/>
                  </a:cubicBezTo>
                  <a:cubicBezTo>
                    <a:pt x="64" y="99"/>
                    <a:pt x="66" y="100"/>
                    <a:pt x="65" y="98"/>
                  </a:cubicBezTo>
                  <a:cubicBezTo>
                    <a:pt x="63" y="97"/>
                    <a:pt x="63" y="97"/>
                    <a:pt x="63" y="97"/>
                  </a:cubicBezTo>
                  <a:lnTo>
                    <a:pt x="64" y="97"/>
                  </a:lnTo>
                  <a:close/>
                  <a:moveTo>
                    <a:pt x="47" y="84"/>
                  </a:moveTo>
                  <a:cubicBezTo>
                    <a:pt x="46" y="82"/>
                    <a:pt x="46" y="64"/>
                    <a:pt x="46" y="60"/>
                  </a:cubicBezTo>
                  <a:cubicBezTo>
                    <a:pt x="46" y="60"/>
                    <a:pt x="46" y="61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1"/>
                    <a:pt x="50" y="73"/>
                    <a:pt x="50" y="73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1" y="80"/>
                    <a:pt x="50" y="82"/>
                  </a:cubicBezTo>
                  <a:cubicBezTo>
                    <a:pt x="49" y="85"/>
                    <a:pt x="50" y="83"/>
                    <a:pt x="48" y="84"/>
                  </a:cubicBezTo>
                  <a:lnTo>
                    <a:pt x="47" y="84"/>
                  </a:lnTo>
                  <a:close/>
                  <a:moveTo>
                    <a:pt x="62" y="69"/>
                  </a:moveTo>
                  <a:cubicBezTo>
                    <a:pt x="58" y="66"/>
                    <a:pt x="61" y="65"/>
                    <a:pt x="61" y="65"/>
                  </a:cubicBezTo>
                  <a:cubicBezTo>
                    <a:pt x="63" y="67"/>
                    <a:pt x="61" y="64"/>
                    <a:pt x="62" y="67"/>
                  </a:cubicBezTo>
                  <a:cubicBezTo>
                    <a:pt x="63" y="69"/>
                    <a:pt x="62" y="68"/>
                    <a:pt x="62" y="69"/>
                  </a:cubicBezTo>
                  <a:close/>
                  <a:moveTo>
                    <a:pt x="33" y="59"/>
                  </a:moveTo>
                  <a:cubicBezTo>
                    <a:pt x="34" y="62"/>
                    <a:pt x="34" y="60"/>
                    <a:pt x="33" y="62"/>
                  </a:cubicBezTo>
                  <a:lnTo>
                    <a:pt x="33" y="59"/>
                  </a:lnTo>
                  <a:close/>
                  <a:moveTo>
                    <a:pt x="61" y="63"/>
                  </a:moveTo>
                  <a:cubicBezTo>
                    <a:pt x="61" y="60"/>
                    <a:pt x="60" y="61"/>
                    <a:pt x="62" y="59"/>
                  </a:cubicBezTo>
                  <a:cubicBezTo>
                    <a:pt x="62" y="58"/>
                    <a:pt x="67" y="58"/>
                    <a:pt x="61" y="63"/>
                  </a:cubicBezTo>
                  <a:close/>
                  <a:moveTo>
                    <a:pt x="44" y="51"/>
                  </a:moveTo>
                  <a:cubicBezTo>
                    <a:pt x="47" y="46"/>
                    <a:pt x="41" y="52"/>
                    <a:pt x="45" y="50"/>
                  </a:cubicBezTo>
                  <a:cubicBezTo>
                    <a:pt x="47" y="48"/>
                    <a:pt x="46" y="50"/>
                    <a:pt x="46" y="51"/>
                  </a:cubicBezTo>
                  <a:lnTo>
                    <a:pt x="44" y="51"/>
                  </a:lnTo>
                  <a:close/>
                  <a:moveTo>
                    <a:pt x="11" y="27"/>
                  </a:moveTo>
                  <a:cubicBezTo>
                    <a:pt x="13" y="26"/>
                    <a:pt x="9" y="26"/>
                    <a:pt x="13" y="26"/>
                  </a:cubicBezTo>
                  <a:cubicBezTo>
                    <a:pt x="13" y="29"/>
                    <a:pt x="14" y="27"/>
                    <a:pt x="13" y="28"/>
                  </a:cubicBezTo>
                  <a:cubicBezTo>
                    <a:pt x="9" y="30"/>
                    <a:pt x="13" y="28"/>
                    <a:pt x="12" y="27"/>
                  </a:cubicBezTo>
                  <a:lnTo>
                    <a:pt x="11" y="27"/>
                  </a:lnTo>
                  <a:close/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4" y="12"/>
                    <a:pt x="4" y="14"/>
                  </a:cubicBezTo>
                  <a:cubicBezTo>
                    <a:pt x="5" y="17"/>
                    <a:pt x="4" y="15"/>
                    <a:pt x="4" y="20"/>
                  </a:cubicBezTo>
                  <a:cubicBezTo>
                    <a:pt x="4" y="24"/>
                    <a:pt x="4" y="24"/>
                    <a:pt x="6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2"/>
                    <a:pt x="5" y="31"/>
                    <a:pt x="5" y="34"/>
                  </a:cubicBezTo>
                  <a:cubicBezTo>
                    <a:pt x="6" y="37"/>
                    <a:pt x="6" y="37"/>
                    <a:pt x="6" y="40"/>
                  </a:cubicBezTo>
                  <a:cubicBezTo>
                    <a:pt x="6" y="43"/>
                    <a:pt x="7" y="46"/>
                    <a:pt x="8" y="4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4" y="54"/>
                    <a:pt x="4" y="54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" y="58"/>
                    <a:pt x="5" y="53"/>
                    <a:pt x="6" y="55"/>
                  </a:cubicBezTo>
                  <a:cubicBezTo>
                    <a:pt x="8" y="59"/>
                    <a:pt x="5" y="52"/>
                    <a:pt x="6" y="58"/>
                  </a:cubicBezTo>
                  <a:cubicBezTo>
                    <a:pt x="7" y="61"/>
                    <a:pt x="9" y="58"/>
                    <a:pt x="7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6"/>
                    <a:pt x="8" y="69"/>
                    <a:pt x="8" y="72"/>
                  </a:cubicBezTo>
                  <a:cubicBezTo>
                    <a:pt x="9" y="75"/>
                    <a:pt x="12" y="74"/>
                    <a:pt x="12" y="75"/>
                  </a:cubicBezTo>
                  <a:cubicBezTo>
                    <a:pt x="11" y="76"/>
                    <a:pt x="10" y="75"/>
                    <a:pt x="7" y="74"/>
                  </a:cubicBezTo>
                  <a:cubicBezTo>
                    <a:pt x="8" y="77"/>
                    <a:pt x="8" y="78"/>
                    <a:pt x="9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3"/>
                    <a:pt x="8" y="85"/>
                    <a:pt x="8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93"/>
                    <a:pt x="10" y="100"/>
                    <a:pt x="10" y="106"/>
                  </a:cubicBezTo>
                  <a:cubicBezTo>
                    <a:pt x="6" y="105"/>
                    <a:pt x="5" y="106"/>
                    <a:pt x="6" y="111"/>
                  </a:cubicBezTo>
                  <a:cubicBezTo>
                    <a:pt x="8" y="107"/>
                    <a:pt x="5" y="109"/>
                    <a:pt x="8" y="107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20"/>
                    <a:pt x="3" y="120"/>
                    <a:pt x="4" y="125"/>
                  </a:cubicBezTo>
                  <a:cubicBezTo>
                    <a:pt x="2" y="127"/>
                    <a:pt x="3" y="130"/>
                    <a:pt x="1" y="13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5"/>
                    <a:pt x="0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51"/>
                    <a:pt x="2" y="151"/>
                    <a:pt x="1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4" y="154"/>
                    <a:pt x="2" y="154"/>
                    <a:pt x="4" y="153"/>
                  </a:cubicBezTo>
                  <a:cubicBezTo>
                    <a:pt x="4" y="156"/>
                    <a:pt x="4" y="153"/>
                    <a:pt x="3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1" y="157"/>
                    <a:pt x="1" y="158"/>
                  </a:cubicBezTo>
                  <a:cubicBezTo>
                    <a:pt x="2" y="162"/>
                    <a:pt x="2" y="160"/>
                    <a:pt x="2" y="163"/>
                  </a:cubicBezTo>
                  <a:cubicBezTo>
                    <a:pt x="3" y="165"/>
                    <a:pt x="2" y="167"/>
                    <a:pt x="3" y="170"/>
                  </a:cubicBezTo>
                  <a:cubicBezTo>
                    <a:pt x="3" y="171"/>
                    <a:pt x="3" y="174"/>
                    <a:pt x="4" y="176"/>
                  </a:cubicBezTo>
                  <a:cubicBezTo>
                    <a:pt x="4" y="178"/>
                    <a:pt x="4" y="177"/>
                    <a:pt x="5" y="180"/>
                  </a:cubicBezTo>
                  <a:cubicBezTo>
                    <a:pt x="4" y="185"/>
                    <a:pt x="3" y="187"/>
                    <a:pt x="4" y="194"/>
                  </a:cubicBezTo>
                  <a:cubicBezTo>
                    <a:pt x="5" y="199"/>
                    <a:pt x="5" y="204"/>
                    <a:pt x="5" y="209"/>
                  </a:cubicBezTo>
                  <a:cubicBezTo>
                    <a:pt x="5" y="212"/>
                    <a:pt x="7" y="218"/>
                    <a:pt x="8" y="222"/>
                  </a:cubicBezTo>
                  <a:cubicBezTo>
                    <a:pt x="9" y="226"/>
                    <a:pt x="9" y="224"/>
                    <a:pt x="9" y="22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0" y="239"/>
                    <a:pt x="9" y="237"/>
                    <a:pt x="10" y="243"/>
                  </a:cubicBezTo>
                  <a:cubicBezTo>
                    <a:pt x="12" y="251"/>
                    <a:pt x="13" y="250"/>
                    <a:pt x="14" y="255"/>
                  </a:cubicBezTo>
                  <a:cubicBezTo>
                    <a:pt x="15" y="258"/>
                    <a:pt x="14" y="258"/>
                    <a:pt x="15" y="262"/>
                  </a:cubicBezTo>
                  <a:cubicBezTo>
                    <a:pt x="16" y="264"/>
                    <a:pt x="17" y="264"/>
                    <a:pt x="18" y="267"/>
                  </a:cubicBezTo>
                  <a:cubicBezTo>
                    <a:pt x="19" y="270"/>
                    <a:pt x="18" y="271"/>
                    <a:pt x="20" y="273"/>
                  </a:cubicBezTo>
                  <a:cubicBezTo>
                    <a:pt x="22" y="275"/>
                    <a:pt x="26" y="277"/>
                    <a:pt x="23" y="280"/>
                  </a:cubicBezTo>
                  <a:cubicBezTo>
                    <a:pt x="27" y="280"/>
                    <a:pt x="26" y="281"/>
                    <a:pt x="29" y="283"/>
                  </a:cubicBezTo>
                  <a:cubicBezTo>
                    <a:pt x="29" y="289"/>
                    <a:pt x="36" y="299"/>
                    <a:pt x="38" y="305"/>
                  </a:cubicBezTo>
                  <a:cubicBezTo>
                    <a:pt x="40" y="308"/>
                    <a:pt x="44" y="312"/>
                    <a:pt x="44" y="307"/>
                  </a:cubicBezTo>
                  <a:cubicBezTo>
                    <a:pt x="45" y="301"/>
                    <a:pt x="43" y="309"/>
                    <a:pt x="43" y="303"/>
                  </a:cubicBezTo>
                  <a:cubicBezTo>
                    <a:pt x="45" y="305"/>
                    <a:pt x="44" y="304"/>
                    <a:pt x="47" y="305"/>
                  </a:cubicBezTo>
                  <a:cubicBezTo>
                    <a:pt x="46" y="300"/>
                    <a:pt x="45" y="301"/>
                    <a:pt x="46" y="298"/>
                  </a:cubicBezTo>
                  <a:cubicBezTo>
                    <a:pt x="51" y="302"/>
                    <a:pt x="50" y="304"/>
                    <a:pt x="53" y="307"/>
                  </a:cubicBezTo>
                  <a:cubicBezTo>
                    <a:pt x="52" y="308"/>
                    <a:pt x="53" y="307"/>
                    <a:pt x="52" y="310"/>
                  </a:cubicBezTo>
                  <a:cubicBezTo>
                    <a:pt x="52" y="310"/>
                    <a:pt x="52" y="310"/>
                    <a:pt x="52" y="310"/>
                  </a:cubicBezTo>
                  <a:cubicBezTo>
                    <a:pt x="54" y="313"/>
                    <a:pt x="54" y="313"/>
                    <a:pt x="54" y="313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60" y="299"/>
                    <a:pt x="58" y="297"/>
                    <a:pt x="59" y="302"/>
                  </a:cubicBezTo>
                  <a:cubicBezTo>
                    <a:pt x="63" y="311"/>
                    <a:pt x="63" y="311"/>
                    <a:pt x="63" y="311"/>
                  </a:cubicBezTo>
                  <a:cubicBezTo>
                    <a:pt x="63" y="311"/>
                    <a:pt x="64" y="312"/>
                    <a:pt x="64" y="312"/>
                  </a:cubicBezTo>
                  <a:cubicBezTo>
                    <a:pt x="66" y="321"/>
                    <a:pt x="66" y="318"/>
                    <a:pt x="68" y="324"/>
                  </a:cubicBezTo>
                  <a:cubicBezTo>
                    <a:pt x="71" y="333"/>
                    <a:pt x="68" y="332"/>
                    <a:pt x="72" y="333"/>
                  </a:cubicBezTo>
                  <a:cubicBezTo>
                    <a:pt x="71" y="336"/>
                    <a:pt x="70" y="335"/>
                    <a:pt x="71" y="337"/>
                  </a:cubicBezTo>
                  <a:cubicBezTo>
                    <a:pt x="74" y="336"/>
                    <a:pt x="71" y="337"/>
                    <a:pt x="73" y="336"/>
                  </a:cubicBezTo>
                  <a:cubicBezTo>
                    <a:pt x="74" y="335"/>
                    <a:pt x="72" y="336"/>
                    <a:pt x="75" y="335"/>
                  </a:cubicBezTo>
                  <a:cubicBezTo>
                    <a:pt x="74" y="331"/>
                    <a:pt x="74" y="331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80" y="326"/>
                    <a:pt x="78" y="325"/>
                    <a:pt x="80" y="327"/>
                  </a:cubicBezTo>
                  <a:cubicBezTo>
                    <a:pt x="80" y="319"/>
                    <a:pt x="80" y="308"/>
                    <a:pt x="78" y="301"/>
                  </a:cubicBezTo>
                  <a:cubicBezTo>
                    <a:pt x="78" y="299"/>
                    <a:pt x="78" y="300"/>
                    <a:pt x="77" y="298"/>
                  </a:cubicBezTo>
                  <a:cubicBezTo>
                    <a:pt x="77" y="295"/>
                    <a:pt x="78" y="299"/>
                    <a:pt x="77" y="295"/>
                  </a:cubicBezTo>
                  <a:cubicBezTo>
                    <a:pt x="76" y="292"/>
                    <a:pt x="77" y="295"/>
                    <a:pt x="76" y="293"/>
                  </a:cubicBezTo>
                  <a:cubicBezTo>
                    <a:pt x="76" y="293"/>
                    <a:pt x="76" y="285"/>
                    <a:pt x="76" y="284"/>
                  </a:cubicBezTo>
                  <a:cubicBezTo>
                    <a:pt x="80" y="285"/>
                    <a:pt x="79" y="291"/>
                    <a:pt x="79" y="296"/>
                  </a:cubicBezTo>
                  <a:cubicBezTo>
                    <a:pt x="84" y="303"/>
                    <a:pt x="83" y="296"/>
                    <a:pt x="84" y="309"/>
                  </a:cubicBezTo>
                  <a:cubicBezTo>
                    <a:pt x="87" y="310"/>
                    <a:pt x="87" y="310"/>
                    <a:pt x="87" y="310"/>
                  </a:cubicBezTo>
                  <a:cubicBezTo>
                    <a:pt x="87" y="312"/>
                    <a:pt x="87" y="312"/>
                    <a:pt x="87" y="313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7" y="325"/>
                    <a:pt x="88" y="327"/>
                    <a:pt x="88" y="331"/>
                  </a:cubicBezTo>
                  <a:cubicBezTo>
                    <a:pt x="91" y="331"/>
                    <a:pt x="92" y="332"/>
                    <a:pt x="92" y="328"/>
                  </a:cubicBezTo>
                  <a:cubicBezTo>
                    <a:pt x="92" y="325"/>
                    <a:pt x="91" y="326"/>
                    <a:pt x="91" y="323"/>
                  </a:cubicBezTo>
                  <a:cubicBezTo>
                    <a:pt x="90" y="317"/>
                    <a:pt x="92" y="315"/>
                    <a:pt x="90" y="307"/>
                  </a:cubicBezTo>
                  <a:cubicBezTo>
                    <a:pt x="90" y="306"/>
                    <a:pt x="90" y="304"/>
                    <a:pt x="89" y="30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8" y="298"/>
                    <a:pt x="85" y="296"/>
                    <a:pt x="86" y="28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3" y="283"/>
                    <a:pt x="82" y="284"/>
                    <a:pt x="82" y="282"/>
                  </a:cubicBezTo>
                  <a:cubicBezTo>
                    <a:pt x="82" y="278"/>
                    <a:pt x="83" y="282"/>
                    <a:pt x="83" y="277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8" y="243"/>
                    <a:pt x="76" y="241"/>
                    <a:pt x="80" y="240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4" y="245"/>
                    <a:pt x="84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4"/>
                    <a:pt x="86" y="244"/>
                    <a:pt x="87" y="244"/>
                  </a:cubicBezTo>
                  <a:cubicBezTo>
                    <a:pt x="88" y="248"/>
                    <a:pt x="87" y="245"/>
                    <a:pt x="89" y="247"/>
                  </a:cubicBezTo>
                  <a:cubicBezTo>
                    <a:pt x="89" y="241"/>
                    <a:pt x="88" y="244"/>
                    <a:pt x="90" y="243"/>
                  </a:cubicBezTo>
                  <a:cubicBezTo>
                    <a:pt x="92" y="246"/>
                    <a:pt x="90" y="246"/>
                    <a:pt x="91" y="250"/>
                  </a:cubicBezTo>
                  <a:cubicBezTo>
                    <a:pt x="92" y="257"/>
                    <a:pt x="92" y="257"/>
                    <a:pt x="92" y="257"/>
                  </a:cubicBezTo>
                  <a:cubicBezTo>
                    <a:pt x="97" y="257"/>
                    <a:pt x="93" y="256"/>
                    <a:pt x="98" y="257"/>
                  </a:cubicBezTo>
                  <a:cubicBezTo>
                    <a:pt x="97" y="262"/>
                    <a:pt x="97" y="264"/>
                    <a:pt x="98" y="268"/>
                  </a:cubicBezTo>
                  <a:cubicBezTo>
                    <a:pt x="98" y="275"/>
                    <a:pt x="97" y="274"/>
                    <a:pt x="101" y="276"/>
                  </a:cubicBezTo>
                  <a:cubicBezTo>
                    <a:pt x="101" y="272"/>
                    <a:pt x="101" y="270"/>
                    <a:pt x="101" y="266"/>
                  </a:cubicBezTo>
                  <a:cubicBezTo>
                    <a:pt x="101" y="259"/>
                    <a:pt x="101" y="259"/>
                    <a:pt x="101" y="259"/>
                  </a:cubicBezTo>
                  <a:cubicBezTo>
                    <a:pt x="98" y="255"/>
                    <a:pt x="100" y="255"/>
                    <a:pt x="99" y="249"/>
                  </a:cubicBezTo>
                  <a:cubicBezTo>
                    <a:pt x="99" y="249"/>
                    <a:pt x="98" y="244"/>
                    <a:pt x="98" y="244"/>
                  </a:cubicBezTo>
                  <a:cubicBezTo>
                    <a:pt x="97" y="234"/>
                    <a:pt x="95" y="231"/>
                    <a:pt x="95" y="219"/>
                  </a:cubicBezTo>
                  <a:cubicBezTo>
                    <a:pt x="98" y="219"/>
                    <a:pt x="99" y="220"/>
                    <a:pt x="101" y="221"/>
                  </a:cubicBezTo>
                  <a:cubicBezTo>
                    <a:pt x="101" y="215"/>
                    <a:pt x="100" y="214"/>
                    <a:pt x="95" y="216"/>
                  </a:cubicBezTo>
                  <a:cubicBezTo>
                    <a:pt x="96" y="209"/>
                    <a:pt x="94" y="207"/>
                    <a:pt x="95" y="199"/>
                  </a:cubicBezTo>
                  <a:cubicBezTo>
                    <a:pt x="95" y="188"/>
                    <a:pt x="93" y="179"/>
                    <a:pt x="91" y="169"/>
                  </a:cubicBezTo>
                  <a:cubicBezTo>
                    <a:pt x="91" y="165"/>
                    <a:pt x="90" y="160"/>
                    <a:pt x="90" y="154"/>
                  </a:cubicBezTo>
                  <a:cubicBezTo>
                    <a:pt x="89" y="151"/>
                    <a:pt x="89" y="150"/>
                    <a:pt x="88" y="146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0" y="98"/>
                    <a:pt x="81" y="109"/>
                    <a:pt x="79" y="100"/>
                  </a:cubicBezTo>
                  <a:cubicBezTo>
                    <a:pt x="78" y="96"/>
                    <a:pt x="79" y="95"/>
                    <a:pt x="78" y="92"/>
                  </a:cubicBezTo>
                  <a:cubicBezTo>
                    <a:pt x="76" y="90"/>
                    <a:pt x="76" y="93"/>
                    <a:pt x="73" y="91"/>
                  </a:cubicBezTo>
                  <a:cubicBezTo>
                    <a:pt x="72" y="90"/>
                    <a:pt x="72" y="88"/>
                    <a:pt x="72" y="85"/>
                  </a:cubicBezTo>
                  <a:cubicBezTo>
                    <a:pt x="71" y="81"/>
                    <a:pt x="71" y="73"/>
                    <a:pt x="68" y="69"/>
                  </a:cubicBezTo>
                  <a:cubicBezTo>
                    <a:pt x="67" y="69"/>
                    <a:pt x="67" y="68"/>
                    <a:pt x="66" y="67"/>
                  </a:cubicBezTo>
                  <a:cubicBezTo>
                    <a:pt x="67" y="64"/>
                    <a:pt x="67" y="63"/>
                    <a:pt x="65" y="60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8" y="54"/>
                    <a:pt x="62" y="56"/>
                    <a:pt x="57" y="57"/>
                  </a:cubicBezTo>
                  <a:cubicBezTo>
                    <a:pt x="59" y="55"/>
                    <a:pt x="59" y="56"/>
                    <a:pt x="58" y="54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33"/>
                    <a:pt x="56" y="27"/>
                    <a:pt x="49" y="1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5"/>
                    <a:pt x="46" y="23"/>
                    <a:pt x="48" y="25"/>
                  </a:cubicBezTo>
                  <a:cubicBezTo>
                    <a:pt x="50" y="28"/>
                    <a:pt x="49" y="35"/>
                    <a:pt x="50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44"/>
                    <a:pt x="45" y="41"/>
                    <a:pt x="43" y="44"/>
                  </a:cubicBezTo>
                  <a:cubicBezTo>
                    <a:pt x="41" y="42"/>
                    <a:pt x="41" y="41"/>
                    <a:pt x="40" y="38"/>
                  </a:cubicBezTo>
                  <a:cubicBezTo>
                    <a:pt x="38" y="40"/>
                    <a:pt x="39" y="40"/>
                    <a:pt x="38" y="43"/>
                  </a:cubicBezTo>
                  <a:cubicBezTo>
                    <a:pt x="36" y="46"/>
                    <a:pt x="38" y="48"/>
                    <a:pt x="36" y="52"/>
                  </a:cubicBezTo>
                  <a:cubicBezTo>
                    <a:pt x="34" y="50"/>
                    <a:pt x="32" y="45"/>
                    <a:pt x="31" y="41"/>
                  </a:cubicBezTo>
                  <a:cubicBezTo>
                    <a:pt x="31" y="35"/>
                    <a:pt x="32" y="31"/>
                    <a:pt x="29" y="28"/>
                  </a:cubicBezTo>
                  <a:cubicBezTo>
                    <a:pt x="27" y="24"/>
                    <a:pt x="34" y="29"/>
                    <a:pt x="28" y="26"/>
                  </a:cubicBezTo>
                  <a:cubicBezTo>
                    <a:pt x="27" y="26"/>
                    <a:pt x="27" y="26"/>
                    <a:pt x="26" y="25"/>
                  </a:cubicBezTo>
                  <a:cubicBezTo>
                    <a:pt x="24" y="24"/>
                    <a:pt x="25" y="24"/>
                    <a:pt x="23" y="22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4"/>
                    <a:pt x="22" y="33"/>
                    <a:pt x="22" y="40"/>
                  </a:cubicBezTo>
                  <a:cubicBezTo>
                    <a:pt x="22" y="43"/>
                    <a:pt x="22" y="44"/>
                    <a:pt x="22" y="48"/>
                  </a:cubicBezTo>
                  <a:cubicBezTo>
                    <a:pt x="22" y="50"/>
                    <a:pt x="23" y="50"/>
                    <a:pt x="22" y="52"/>
                  </a:cubicBezTo>
                  <a:cubicBezTo>
                    <a:pt x="20" y="49"/>
                    <a:pt x="23" y="41"/>
                    <a:pt x="19" y="38"/>
                  </a:cubicBezTo>
                  <a:cubicBezTo>
                    <a:pt x="19" y="37"/>
                    <a:pt x="20" y="36"/>
                    <a:pt x="19" y="33"/>
                  </a:cubicBezTo>
                  <a:cubicBezTo>
                    <a:pt x="19" y="29"/>
                    <a:pt x="17" y="29"/>
                    <a:pt x="17" y="25"/>
                  </a:cubicBezTo>
                  <a:cubicBezTo>
                    <a:pt x="17" y="24"/>
                    <a:pt x="17" y="22"/>
                    <a:pt x="17" y="20"/>
                  </a:cubicBezTo>
                  <a:cubicBezTo>
                    <a:pt x="14" y="21"/>
                    <a:pt x="16" y="21"/>
                    <a:pt x="12" y="22"/>
                  </a:cubicBezTo>
                  <a:cubicBezTo>
                    <a:pt x="11" y="16"/>
                    <a:pt x="10" y="9"/>
                    <a:pt x="11" y="4"/>
                  </a:cubicBezTo>
                  <a:cubicBezTo>
                    <a:pt x="8" y="5"/>
                    <a:pt x="10" y="4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6" name="Freeform 41"/>
            <p:cNvSpPr>
              <a:spLocks noEditPoints="1"/>
            </p:cNvSpPr>
            <p:nvPr/>
          </p:nvSpPr>
          <p:spPr bwMode="auto">
            <a:xfrm>
              <a:off x="2636" y="2269"/>
              <a:ext cx="127" cy="454"/>
            </a:xfrm>
            <a:custGeom>
              <a:avLst/>
              <a:gdLst>
                <a:gd name="T0" fmla="*/ 42 w 99"/>
                <a:gd name="T1" fmla="*/ 266 h 353"/>
                <a:gd name="T2" fmla="*/ 24 w 99"/>
                <a:gd name="T3" fmla="*/ 140 h 353"/>
                <a:gd name="T4" fmla="*/ 16 w 99"/>
                <a:gd name="T5" fmla="*/ 152 h 353"/>
                <a:gd name="T6" fmla="*/ 36 w 99"/>
                <a:gd name="T7" fmla="*/ 101 h 353"/>
                <a:gd name="T8" fmla="*/ 27 w 99"/>
                <a:gd name="T9" fmla="*/ 123 h 353"/>
                <a:gd name="T10" fmla="*/ 36 w 99"/>
                <a:gd name="T11" fmla="*/ 89 h 353"/>
                <a:gd name="T12" fmla="*/ 59 w 99"/>
                <a:gd name="T13" fmla="*/ 79 h 353"/>
                <a:gd name="T14" fmla="*/ 81 w 99"/>
                <a:gd name="T15" fmla="*/ 52 h 353"/>
                <a:gd name="T16" fmla="*/ 92 w 99"/>
                <a:gd name="T17" fmla="*/ 76 h 353"/>
                <a:gd name="T18" fmla="*/ 83 w 99"/>
                <a:gd name="T19" fmla="*/ 40 h 353"/>
                <a:gd name="T20" fmla="*/ 78 w 99"/>
                <a:gd name="T21" fmla="*/ 19 h 353"/>
                <a:gd name="T22" fmla="*/ 69 w 99"/>
                <a:gd name="T23" fmla="*/ 0 h 353"/>
                <a:gd name="T24" fmla="*/ 58 w 99"/>
                <a:gd name="T25" fmla="*/ 4 h 353"/>
                <a:gd name="T26" fmla="*/ 53 w 99"/>
                <a:gd name="T27" fmla="*/ 58 h 353"/>
                <a:gd name="T28" fmla="*/ 42 w 99"/>
                <a:gd name="T29" fmla="*/ 65 h 353"/>
                <a:gd name="T30" fmla="*/ 43 w 99"/>
                <a:gd name="T31" fmla="*/ 40 h 353"/>
                <a:gd name="T32" fmla="*/ 46 w 99"/>
                <a:gd name="T33" fmla="*/ 8 h 353"/>
                <a:gd name="T34" fmla="*/ 37 w 99"/>
                <a:gd name="T35" fmla="*/ 25 h 353"/>
                <a:gd name="T36" fmla="*/ 26 w 99"/>
                <a:gd name="T37" fmla="*/ 75 h 353"/>
                <a:gd name="T38" fmla="*/ 20 w 99"/>
                <a:gd name="T39" fmla="*/ 105 h 353"/>
                <a:gd name="T40" fmla="*/ 15 w 99"/>
                <a:gd name="T41" fmla="*/ 129 h 353"/>
                <a:gd name="T42" fmla="*/ 12 w 99"/>
                <a:gd name="T43" fmla="*/ 148 h 353"/>
                <a:gd name="T44" fmla="*/ 1 w 99"/>
                <a:gd name="T45" fmla="*/ 191 h 353"/>
                <a:gd name="T46" fmla="*/ 13 w 99"/>
                <a:gd name="T47" fmla="*/ 176 h 353"/>
                <a:gd name="T48" fmla="*/ 17 w 99"/>
                <a:gd name="T49" fmla="*/ 180 h 353"/>
                <a:gd name="T50" fmla="*/ 10 w 99"/>
                <a:gd name="T51" fmla="*/ 229 h 353"/>
                <a:gd name="T52" fmla="*/ 0 w 99"/>
                <a:gd name="T53" fmla="*/ 271 h 353"/>
                <a:gd name="T54" fmla="*/ 3 w 99"/>
                <a:gd name="T55" fmla="*/ 305 h 353"/>
                <a:gd name="T56" fmla="*/ 4 w 99"/>
                <a:gd name="T57" fmla="*/ 324 h 353"/>
                <a:gd name="T58" fmla="*/ 8 w 99"/>
                <a:gd name="T59" fmla="*/ 308 h 353"/>
                <a:gd name="T60" fmla="*/ 16 w 99"/>
                <a:gd name="T61" fmla="*/ 318 h 353"/>
                <a:gd name="T62" fmla="*/ 15 w 99"/>
                <a:gd name="T63" fmla="*/ 340 h 353"/>
                <a:gd name="T64" fmla="*/ 19 w 99"/>
                <a:gd name="T65" fmla="*/ 353 h 353"/>
                <a:gd name="T66" fmla="*/ 19 w 99"/>
                <a:gd name="T67" fmla="*/ 345 h 353"/>
                <a:gd name="T68" fmla="*/ 26 w 99"/>
                <a:gd name="T69" fmla="*/ 301 h 353"/>
                <a:gd name="T70" fmla="*/ 32 w 99"/>
                <a:gd name="T71" fmla="*/ 305 h 353"/>
                <a:gd name="T72" fmla="*/ 32 w 99"/>
                <a:gd name="T73" fmla="*/ 302 h 353"/>
                <a:gd name="T74" fmla="*/ 41 w 99"/>
                <a:gd name="T75" fmla="*/ 284 h 353"/>
                <a:gd name="T76" fmla="*/ 40 w 99"/>
                <a:gd name="T77" fmla="*/ 315 h 353"/>
                <a:gd name="T78" fmla="*/ 46 w 99"/>
                <a:gd name="T79" fmla="*/ 310 h 353"/>
                <a:gd name="T80" fmla="*/ 53 w 99"/>
                <a:gd name="T81" fmla="*/ 298 h 353"/>
                <a:gd name="T82" fmla="*/ 58 w 99"/>
                <a:gd name="T83" fmla="*/ 280 h 353"/>
                <a:gd name="T84" fmla="*/ 65 w 99"/>
                <a:gd name="T85" fmla="*/ 273 h 353"/>
                <a:gd name="T86" fmla="*/ 73 w 99"/>
                <a:gd name="T87" fmla="*/ 252 h 353"/>
                <a:gd name="T88" fmla="*/ 83 w 99"/>
                <a:gd name="T89" fmla="*/ 215 h 353"/>
                <a:gd name="T90" fmla="*/ 89 w 99"/>
                <a:gd name="T91" fmla="*/ 181 h 353"/>
                <a:gd name="T92" fmla="*/ 93 w 99"/>
                <a:gd name="T93" fmla="*/ 167 h 353"/>
                <a:gd name="T94" fmla="*/ 96 w 99"/>
                <a:gd name="T95" fmla="*/ 137 h 353"/>
                <a:gd name="T96" fmla="*/ 93 w 99"/>
                <a:gd name="T97" fmla="*/ 124 h 353"/>
                <a:gd name="T98" fmla="*/ 88 w 99"/>
                <a:gd name="T99" fmla="*/ 8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353">
                  <a:moveTo>
                    <a:pt x="42" y="266"/>
                  </a:moveTo>
                  <a:cubicBezTo>
                    <a:pt x="44" y="268"/>
                    <a:pt x="44" y="265"/>
                    <a:pt x="44" y="269"/>
                  </a:cubicBezTo>
                  <a:cubicBezTo>
                    <a:pt x="44" y="274"/>
                    <a:pt x="44" y="269"/>
                    <a:pt x="43" y="271"/>
                  </a:cubicBezTo>
                  <a:cubicBezTo>
                    <a:pt x="42" y="270"/>
                    <a:pt x="42" y="272"/>
                    <a:pt x="42" y="266"/>
                  </a:cubicBezTo>
                  <a:close/>
                  <a:moveTo>
                    <a:pt x="16" y="152"/>
                  </a:moveTo>
                  <a:cubicBezTo>
                    <a:pt x="16" y="149"/>
                    <a:pt x="16" y="149"/>
                    <a:pt x="17" y="147"/>
                  </a:cubicBezTo>
                  <a:cubicBezTo>
                    <a:pt x="17" y="144"/>
                    <a:pt x="14" y="137"/>
                    <a:pt x="21" y="136"/>
                  </a:cubicBezTo>
                  <a:cubicBezTo>
                    <a:pt x="22" y="137"/>
                    <a:pt x="23" y="138"/>
                    <a:pt x="24" y="140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22" y="146"/>
                    <a:pt x="21" y="147"/>
                    <a:pt x="20" y="149"/>
                  </a:cubicBezTo>
                  <a:cubicBezTo>
                    <a:pt x="18" y="152"/>
                    <a:pt x="18" y="152"/>
                    <a:pt x="16" y="152"/>
                  </a:cubicBezTo>
                  <a:close/>
                  <a:moveTo>
                    <a:pt x="27" y="123"/>
                  </a:moveTo>
                  <a:cubicBezTo>
                    <a:pt x="35" y="103"/>
                    <a:pt x="28" y="93"/>
                    <a:pt x="35" y="93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9" y="130"/>
                    <a:pt x="29" y="130"/>
                    <a:pt x="25" y="131"/>
                  </a:cubicBezTo>
                  <a:lnTo>
                    <a:pt x="27" y="123"/>
                  </a:lnTo>
                  <a:close/>
                  <a:moveTo>
                    <a:pt x="33" y="85"/>
                  </a:moveTo>
                  <a:cubicBezTo>
                    <a:pt x="36" y="83"/>
                    <a:pt x="35" y="85"/>
                    <a:pt x="39" y="82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7" y="88"/>
                    <a:pt x="40" y="88"/>
                    <a:pt x="36" y="89"/>
                  </a:cubicBezTo>
                  <a:cubicBezTo>
                    <a:pt x="34" y="87"/>
                    <a:pt x="34" y="88"/>
                    <a:pt x="33" y="85"/>
                  </a:cubicBezTo>
                  <a:close/>
                  <a:moveTo>
                    <a:pt x="59" y="78"/>
                  </a:moveTo>
                  <a:cubicBezTo>
                    <a:pt x="60" y="77"/>
                    <a:pt x="60" y="77"/>
                    <a:pt x="61" y="78"/>
                  </a:cubicBezTo>
                  <a:cubicBezTo>
                    <a:pt x="60" y="79"/>
                    <a:pt x="62" y="78"/>
                    <a:pt x="59" y="79"/>
                  </a:cubicBezTo>
                  <a:cubicBezTo>
                    <a:pt x="55" y="79"/>
                    <a:pt x="60" y="80"/>
                    <a:pt x="58" y="78"/>
                  </a:cubicBezTo>
                  <a:lnTo>
                    <a:pt x="59" y="78"/>
                  </a:lnTo>
                  <a:close/>
                  <a:moveTo>
                    <a:pt x="78" y="53"/>
                  </a:moveTo>
                  <a:cubicBezTo>
                    <a:pt x="78" y="53"/>
                    <a:pt x="78" y="51"/>
                    <a:pt x="81" y="52"/>
                  </a:cubicBezTo>
                  <a:cubicBezTo>
                    <a:pt x="82" y="53"/>
                    <a:pt x="81" y="50"/>
                    <a:pt x="82" y="55"/>
                  </a:cubicBezTo>
                  <a:lnTo>
                    <a:pt x="78" y="53"/>
                  </a:lnTo>
                  <a:close/>
                  <a:moveTo>
                    <a:pt x="91" y="78"/>
                  </a:moveTo>
                  <a:cubicBezTo>
                    <a:pt x="92" y="77"/>
                    <a:pt x="92" y="78"/>
                    <a:pt x="92" y="76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0" y="72"/>
                    <a:pt x="91" y="72"/>
                    <a:pt x="89" y="74"/>
                  </a:cubicBezTo>
                  <a:cubicBezTo>
                    <a:pt x="89" y="69"/>
                    <a:pt x="86" y="54"/>
                    <a:pt x="87" y="51"/>
                  </a:cubicBezTo>
                  <a:cubicBezTo>
                    <a:pt x="89" y="41"/>
                    <a:pt x="85" y="41"/>
                    <a:pt x="83" y="40"/>
                  </a:cubicBezTo>
                  <a:cubicBezTo>
                    <a:pt x="79" y="36"/>
                    <a:pt x="82" y="24"/>
                    <a:pt x="82" y="19"/>
                  </a:cubicBezTo>
                  <a:cubicBezTo>
                    <a:pt x="81" y="17"/>
                    <a:pt x="82" y="18"/>
                    <a:pt x="80" y="17"/>
                  </a:cubicBezTo>
                  <a:cubicBezTo>
                    <a:pt x="82" y="12"/>
                    <a:pt x="83" y="12"/>
                    <a:pt x="78" y="1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3"/>
                    <a:pt x="77" y="19"/>
                    <a:pt x="76" y="23"/>
                  </a:cubicBezTo>
                  <a:cubicBezTo>
                    <a:pt x="72" y="23"/>
                    <a:pt x="70" y="25"/>
                    <a:pt x="67" y="25"/>
                  </a:cubicBezTo>
                  <a:cubicBezTo>
                    <a:pt x="70" y="20"/>
                    <a:pt x="68" y="25"/>
                    <a:pt x="68" y="18"/>
                  </a:cubicBezTo>
                  <a:cubicBezTo>
                    <a:pt x="72" y="13"/>
                    <a:pt x="69" y="7"/>
                    <a:pt x="69" y="0"/>
                  </a:cubicBezTo>
                  <a:cubicBezTo>
                    <a:pt x="64" y="1"/>
                    <a:pt x="66" y="0"/>
                    <a:pt x="65" y="7"/>
                  </a:cubicBezTo>
                  <a:cubicBezTo>
                    <a:pt x="65" y="10"/>
                    <a:pt x="65" y="16"/>
                    <a:pt x="64" y="18"/>
                  </a:cubicBezTo>
                  <a:cubicBezTo>
                    <a:pt x="62" y="16"/>
                    <a:pt x="62" y="6"/>
                    <a:pt x="60" y="2"/>
                  </a:cubicBezTo>
                  <a:cubicBezTo>
                    <a:pt x="59" y="2"/>
                    <a:pt x="59" y="3"/>
                    <a:pt x="58" y="4"/>
                  </a:cubicBezTo>
                  <a:cubicBezTo>
                    <a:pt x="58" y="4"/>
                    <a:pt x="59" y="7"/>
                    <a:pt x="59" y="8"/>
                  </a:cubicBezTo>
                  <a:cubicBezTo>
                    <a:pt x="57" y="12"/>
                    <a:pt x="55" y="24"/>
                    <a:pt x="55" y="31"/>
                  </a:cubicBezTo>
                  <a:cubicBezTo>
                    <a:pt x="54" y="36"/>
                    <a:pt x="56" y="35"/>
                    <a:pt x="54" y="36"/>
                  </a:cubicBezTo>
                  <a:cubicBezTo>
                    <a:pt x="54" y="42"/>
                    <a:pt x="52" y="54"/>
                    <a:pt x="53" y="58"/>
                  </a:cubicBezTo>
                  <a:cubicBezTo>
                    <a:pt x="51" y="58"/>
                    <a:pt x="51" y="57"/>
                    <a:pt x="49" y="57"/>
                  </a:cubicBezTo>
                  <a:cubicBezTo>
                    <a:pt x="49" y="61"/>
                    <a:pt x="48" y="59"/>
                    <a:pt x="50" y="62"/>
                  </a:cubicBezTo>
                  <a:cubicBezTo>
                    <a:pt x="47" y="63"/>
                    <a:pt x="48" y="63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0"/>
                    <a:pt x="43" y="58"/>
                    <a:pt x="43" y="53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4" y="49"/>
                    <a:pt x="42" y="51"/>
                    <a:pt x="44" y="46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34"/>
                    <a:pt x="47" y="25"/>
                    <a:pt x="47" y="16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1"/>
                    <a:pt x="48" y="13"/>
                    <a:pt x="46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12"/>
                    <a:pt x="42" y="10"/>
                    <a:pt x="43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2"/>
                    <a:pt x="37" y="25"/>
                    <a:pt x="37" y="25"/>
                  </a:cubicBezTo>
                  <a:cubicBezTo>
                    <a:pt x="36" y="30"/>
                    <a:pt x="35" y="30"/>
                    <a:pt x="34" y="34"/>
                  </a:cubicBezTo>
                  <a:cubicBezTo>
                    <a:pt x="33" y="44"/>
                    <a:pt x="34" y="40"/>
                    <a:pt x="32" y="45"/>
                  </a:cubicBezTo>
                  <a:cubicBezTo>
                    <a:pt x="31" y="47"/>
                    <a:pt x="31" y="53"/>
                    <a:pt x="30" y="55"/>
                  </a:cubicBezTo>
                  <a:cubicBezTo>
                    <a:pt x="28" y="67"/>
                    <a:pt x="29" y="67"/>
                    <a:pt x="26" y="75"/>
                  </a:cubicBezTo>
                  <a:cubicBezTo>
                    <a:pt x="25" y="77"/>
                    <a:pt x="25" y="82"/>
                    <a:pt x="24" y="86"/>
                  </a:cubicBezTo>
                  <a:cubicBezTo>
                    <a:pt x="23" y="91"/>
                    <a:pt x="25" y="95"/>
                    <a:pt x="22" y="99"/>
                  </a:cubicBezTo>
                  <a:cubicBezTo>
                    <a:pt x="22" y="100"/>
                    <a:pt x="22" y="100"/>
                    <a:pt x="21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20"/>
                    <a:pt x="16" y="123"/>
                    <a:pt x="16" y="125"/>
                  </a:cubicBezTo>
                  <a:cubicBezTo>
                    <a:pt x="14" y="130"/>
                    <a:pt x="16" y="125"/>
                    <a:pt x="15" y="129"/>
                  </a:cubicBezTo>
                  <a:cubicBezTo>
                    <a:pt x="14" y="133"/>
                    <a:pt x="15" y="131"/>
                    <a:pt x="13" y="131"/>
                  </a:cubicBezTo>
                  <a:cubicBezTo>
                    <a:pt x="14" y="133"/>
                    <a:pt x="14" y="132"/>
                    <a:pt x="15" y="13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6"/>
                    <a:pt x="12" y="147"/>
                    <a:pt x="12" y="148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5"/>
                    <a:pt x="7" y="158"/>
                    <a:pt x="6" y="163"/>
                  </a:cubicBezTo>
                  <a:cubicBezTo>
                    <a:pt x="5" y="173"/>
                    <a:pt x="2" y="162"/>
                    <a:pt x="1" y="183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5" y="197"/>
                    <a:pt x="6" y="195"/>
                    <a:pt x="10" y="192"/>
                  </a:cubicBezTo>
                  <a:cubicBezTo>
                    <a:pt x="9" y="188"/>
                    <a:pt x="9" y="191"/>
                    <a:pt x="8" y="187"/>
                  </a:cubicBezTo>
                  <a:cubicBezTo>
                    <a:pt x="10" y="187"/>
                    <a:pt x="10" y="187"/>
                    <a:pt x="11" y="187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69"/>
                    <a:pt x="14" y="165"/>
                    <a:pt x="16" y="158"/>
                  </a:cubicBezTo>
                  <a:cubicBezTo>
                    <a:pt x="18" y="155"/>
                    <a:pt x="17" y="154"/>
                    <a:pt x="21" y="154"/>
                  </a:cubicBezTo>
                  <a:cubicBezTo>
                    <a:pt x="21" y="160"/>
                    <a:pt x="18" y="160"/>
                    <a:pt x="20" y="166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2"/>
                    <a:pt x="16" y="183"/>
                    <a:pt x="16" y="187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4" y="194"/>
                    <a:pt x="14" y="194"/>
                    <a:pt x="12" y="198"/>
                  </a:cubicBezTo>
                  <a:cubicBezTo>
                    <a:pt x="11" y="205"/>
                    <a:pt x="12" y="222"/>
                    <a:pt x="10" y="229"/>
                  </a:cubicBezTo>
                  <a:cubicBezTo>
                    <a:pt x="8" y="236"/>
                    <a:pt x="9" y="233"/>
                    <a:pt x="10" y="237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6" y="251"/>
                    <a:pt x="6" y="264"/>
                    <a:pt x="6" y="271"/>
                  </a:cubicBezTo>
                  <a:cubicBezTo>
                    <a:pt x="3" y="270"/>
                    <a:pt x="2" y="269"/>
                    <a:pt x="0" y="271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4" y="276"/>
                    <a:pt x="4" y="276"/>
                    <a:pt x="4" y="282"/>
                  </a:cubicBezTo>
                  <a:cubicBezTo>
                    <a:pt x="4" y="284"/>
                    <a:pt x="4" y="284"/>
                    <a:pt x="4" y="284"/>
                  </a:cubicBezTo>
                  <a:cubicBezTo>
                    <a:pt x="4" y="292"/>
                    <a:pt x="3" y="296"/>
                    <a:pt x="3" y="305"/>
                  </a:cubicBezTo>
                  <a:cubicBezTo>
                    <a:pt x="3" y="306"/>
                    <a:pt x="4" y="310"/>
                    <a:pt x="3" y="311"/>
                  </a:cubicBezTo>
                  <a:cubicBezTo>
                    <a:pt x="3" y="313"/>
                    <a:pt x="2" y="312"/>
                    <a:pt x="1" y="325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9" y="317"/>
                    <a:pt x="3" y="317"/>
                    <a:pt x="9" y="312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308"/>
                    <a:pt x="7" y="309"/>
                    <a:pt x="8" y="308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3" y="314"/>
                    <a:pt x="12" y="314"/>
                    <a:pt x="14" y="313"/>
                  </a:cubicBezTo>
                  <a:cubicBezTo>
                    <a:pt x="14" y="319"/>
                    <a:pt x="14" y="315"/>
                    <a:pt x="16" y="318"/>
                  </a:cubicBezTo>
                  <a:cubicBezTo>
                    <a:pt x="13" y="320"/>
                    <a:pt x="14" y="318"/>
                    <a:pt x="13" y="322"/>
                  </a:cubicBezTo>
                  <a:cubicBezTo>
                    <a:pt x="12" y="328"/>
                    <a:pt x="14" y="334"/>
                    <a:pt x="12" y="339"/>
                  </a:cubicBezTo>
                  <a:cubicBezTo>
                    <a:pt x="14" y="339"/>
                    <a:pt x="14" y="339"/>
                    <a:pt x="14" y="339"/>
                  </a:cubicBezTo>
                  <a:cubicBezTo>
                    <a:pt x="15" y="339"/>
                    <a:pt x="14" y="339"/>
                    <a:pt x="15" y="340"/>
                  </a:cubicBezTo>
                  <a:cubicBezTo>
                    <a:pt x="15" y="343"/>
                    <a:pt x="15" y="345"/>
                    <a:pt x="14" y="347"/>
                  </a:cubicBezTo>
                  <a:cubicBezTo>
                    <a:pt x="17" y="349"/>
                    <a:pt x="17" y="349"/>
                    <a:pt x="17" y="349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7" y="353"/>
                    <a:pt x="16" y="352"/>
                    <a:pt x="19" y="353"/>
                  </a:cubicBezTo>
                  <a:cubicBezTo>
                    <a:pt x="18" y="351"/>
                    <a:pt x="18" y="349"/>
                    <a:pt x="18" y="347"/>
                  </a:cubicBezTo>
                  <a:cubicBezTo>
                    <a:pt x="18" y="347"/>
                    <a:pt x="19" y="347"/>
                    <a:pt x="19" y="347"/>
                  </a:cubicBezTo>
                  <a:cubicBezTo>
                    <a:pt x="19" y="346"/>
                    <a:pt x="19" y="346"/>
                    <a:pt x="19" y="346"/>
                  </a:cubicBezTo>
                  <a:cubicBezTo>
                    <a:pt x="19" y="346"/>
                    <a:pt x="19" y="345"/>
                    <a:pt x="19" y="345"/>
                  </a:cubicBezTo>
                  <a:cubicBezTo>
                    <a:pt x="23" y="338"/>
                    <a:pt x="22" y="328"/>
                    <a:pt x="23" y="319"/>
                  </a:cubicBezTo>
                  <a:cubicBezTo>
                    <a:pt x="23" y="317"/>
                    <a:pt x="24" y="315"/>
                    <a:pt x="24" y="312"/>
                  </a:cubicBezTo>
                  <a:cubicBezTo>
                    <a:pt x="24" y="308"/>
                    <a:pt x="23" y="309"/>
                    <a:pt x="24" y="30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7" y="309"/>
                    <a:pt x="27" y="309"/>
                    <a:pt x="27" y="309"/>
                  </a:cubicBezTo>
                  <a:cubicBezTo>
                    <a:pt x="27" y="308"/>
                    <a:pt x="28" y="309"/>
                    <a:pt x="28" y="309"/>
                  </a:cubicBezTo>
                  <a:cubicBezTo>
                    <a:pt x="31" y="308"/>
                    <a:pt x="31" y="309"/>
                    <a:pt x="33" y="305"/>
                  </a:cubicBezTo>
                  <a:cubicBezTo>
                    <a:pt x="32" y="305"/>
                    <a:pt x="32" y="305"/>
                    <a:pt x="32" y="305"/>
                  </a:cubicBezTo>
                  <a:cubicBezTo>
                    <a:pt x="32" y="305"/>
                    <a:pt x="32" y="305"/>
                    <a:pt x="31" y="305"/>
                  </a:cubicBezTo>
                  <a:cubicBezTo>
                    <a:pt x="31" y="305"/>
                    <a:pt x="31" y="305"/>
                    <a:pt x="30" y="304"/>
                  </a:cubicBezTo>
                  <a:cubicBezTo>
                    <a:pt x="29" y="304"/>
                    <a:pt x="30" y="304"/>
                    <a:pt x="29" y="304"/>
                  </a:cubicBezTo>
                  <a:cubicBezTo>
                    <a:pt x="30" y="302"/>
                    <a:pt x="31" y="303"/>
                    <a:pt x="32" y="302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35" y="302"/>
                    <a:pt x="35" y="306"/>
                    <a:pt x="36" y="301"/>
                  </a:cubicBezTo>
                  <a:cubicBezTo>
                    <a:pt x="37" y="299"/>
                    <a:pt x="36" y="298"/>
                    <a:pt x="37" y="297"/>
                  </a:cubicBezTo>
                  <a:cubicBezTo>
                    <a:pt x="39" y="288"/>
                    <a:pt x="37" y="286"/>
                    <a:pt x="41" y="284"/>
                  </a:cubicBezTo>
                  <a:cubicBezTo>
                    <a:pt x="43" y="289"/>
                    <a:pt x="41" y="293"/>
                    <a:pt x="40" y="298"/>
                  </a:cubicBezTo>
                  <a:cubicBezTo>
                    <a:pt x="40" y="304"/>
                    <a:pt x="39" y="308"/>
                    <a:pt x="38" y="313"/>
                  </a:cubicBezTo>
                  <a:cubicBezTo>
                    <a:pt x="40" y="314"/>
                    <a:pt x="40" y="314"/>
                    <a:pt x="40" y="314"/>
                  </a:cubicBezTo>
                  <a:cubicBezTo>
                    <a:pt x="40" y="314"/>
                    <a:pt x="40" y="315"/>
                    <a:pt x="40" y="315"/>
                  </a:cubicBezTo>
                  <a:cubicBezTo>
                    <a:pt x="42" y="317"/>
                    <a:pt x="41" y="318"/>
                    <a:pt x="42" y="319"/>
                  </a:cubicBezTo>
                  <a:cubicBezTo>
                    <a:pt x="43" y="317"/>
                    <a:pt x="43" y="318"/>
                    <a:pt x="43" y="315"/>
                  </a:cubicBezTo>
                  <a:cubicBezTo>
                    <a:pt x="43" y="315"/>
                    <a:pt x="43" y="314"/>
                    <a:pt x="43" y="314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9" y="314"/>
                    <a:pt x="44" y="310"/>
                    <a:pt x="49" y="313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2" y="309"/>
                    <a:pt x="52" y="307"/>
                    <a:pt x="54" y="305"/>
                  </a:cubicBezTo>
                  <a:cubicBezTo>
                    <a:pt x="52" y="302"/>
                    <a:pt x="53" y="304"/>
                    <a:pt x="53" y="298"/>
                  </a:cubicBezTo>
                  <a:cubicBezTo>
                    <a:pt x="54" y="297"/>
                    <a:pt x="53" y="298"/>
                    <a:pt x="54" y="297"/>
                  </a:cubicBezTo>
                  <a:cubicBezTo>
                    <a:pt x="54" y="297"/>
                    <a:pt x="55" y="296"/>
                    <a:pt x="55" y="296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9" y="277"/>
                    <a:pt x="59" y="278"/>
                    <a:pt x="59" y="277"/>
                  </a:cubicBezTo>
                  <a:cubicBezTo>
                    <a:pt x="59" y="277"/>
                    <a:pt x="59" y="274"/>
                    <a:pt x="59" y="274"/>
                  </a:cubicBezTo>
                  <a:cubicBezTo>
                    <a:pt x="62" y="272"/>
                    <a:pt x="62" y="271"/>
                    <a:pt x="65" y="273"/>
                  </a:cubicBezTo>
                  <a:cubicBezTo>
                    <a:pt x="65" y="273"/>
                    <a:pt x="64" y="273"/>
                    <a:pt x="67" y="274"/>
                  </a:cubicBezTo>
                  <a:cubicBezTo>
                    <a:pt x="68" y="271"/>
                    <a:pt x="67" y="273"/>
                    <a:pt x="68" y="270"/>
                  </a:cubicBezTo>
                  <a:cubicBezTo>
                    <a:pt x="69" y="266"/>
                    <a:pt x="70" y="264"/>
                    <a:pt x="69" y="260"/>
                  </a:cubicBezTo>
                  <a:cubicBezTo>
                    <a:pt x="74" y="256"/>
                    <a:pt x="71" y="258"/>
                    <a:pt x="73" y="252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6" y="240"/>
                    <a:pt x="79" y="229"/>
                    <a:pt x="79" y="225"/>
                  </a:cubicBezTo>
                  <a:cubicBezTo>
                    <a:pt x="81" y="222"/>
                    <a:pt x="82" y="219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6" y="203"/>
                    <a:pt x="85" y="197"/>
                    <a:pt x="85" y="196"/>
                  </a:cubicBezTo>
                  <a:cubicBezTo>
                    <a:pt x="88" y="192"/>
                    <a:pt x="87" y="196"/>
                    <a:pt x="88" y="190"/>
                  </a:cubicBezTo>
                  <a:cubicBezTo>
                    <a:pt x="89" y="186"/>
                    <a:pt x="93" y="184"/>
                    <a:pt x="89" y="181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1" y="178"/>
                    <a:pt x="90" y="177"/>
                    <a:pt x="90" y="174"/>
                  </a:cubicBezTo>
                  <a:cubicBezTo>
                    <a:pt x="91" y="169"/>
                    <a:pt x="92" y="176"/>
                    <a:pt x="91" y="168"/>
                  </a:cubicBezTo>
                  <a:cubicBezTo>
                    <a:pt x="91" y="168"/>
                    <a:pt x="92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1" y="161"/>
                    <a:pt x="95" y="163"/>
                    <a:pt x="93" y="15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9" y="148"/>
                    <a:pt x="93" y="145"/>
                    <a:pt x="96" y="137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6"/>
                    <a:pt x="94" y="136"/>
                    <a:pt x="93" y="13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4" y="129"/>
                    <a:pt x="95" y="127"/>
                    <a:pt x="93" y="124"/>
                  </a:cubicBezTo>
                  <a:cubicBezTo>
                    <a:pt x="95" y="119"/>
                    <a:pt x="94" y="112"/>
                    <a:pt x="94" y="107"/>
                  </a:cubicBezTo>
                  <a:cubicBezTo>
                    <a:pt x="98" y="102"/>
                    <a:pt x="93" y="99"/>
                    <a:pt x="95" y="92"/>
                  </a:cubicBezTo>
                  <a:cubicBezTo>
                    <a:pt x="97" y="84"/>
                    <a:pt x="93" y="88"/>
                    <a:pt x="93" y="82"/>
                  </a:cubicBezTo>
                  <a:cubicBezTo>
                    <a:pt x="90" y="83"/>
                    <a:pt x="91" y="83"/>
                    <a:pt x="88" y="81"/>
                  </a:cubicBezTo>
                  <a:cubicBezTo>
                    <a:pt x="91" y="79"/>
                    <a:pt x="91" y="79"/>
                    <a:pt x="91" y="79"/>
                  </a:cubicBezTo>
                  <a:lnTo>
                    <a:pt x="9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7" name="Freeform 42"/>
            <p:cNvSpPr>
              <a:spLocks noEditPoints="1"/>
            </p:cNvSpPr>
            <p:nvPr/>
          </p:nvSpPr>
          <p:spPr bwMode="auto">
            <a:xfrm>
              <a:off x="2056" y="1839"/>
              <a:ext cx="158" cy="428"/>
            </a:xfrm>
            <a:custGeom>
              <a:avLst/>
              <a:gdLst>
                <a:gd name="T0" fmla="*/ 45 w 123"/>
                <a:gd name="T1" fmla="*/ 238 h 333"/>
                <a:gd name="T2" fmla="*/ 83 w 123"/>
                <a:gd name="T3" fmla="*/ 237 h 333"/>
                <a:gd name="T4" fmla="*/ 28 w 123"/>
                <a:gd name="T5" fmla="*/ 218 h 333"/>
                <a:gd name="T6" fmla="*/ 55 w 123"/>
                <a:gd name="T7" fmla="*/ 208 h 333"/>
                <a:gd name="T8" fmla="*/ 26 w 123"/>
                <a:gd name="T9" fmla="*/ 208 h 333"/>
                <a:gd name="T10" fmla="*/ 21 w 123"/>
                <a:gd name="T11" fmla="*/ 183 h 333"/>
                <a:gd name="T12" fmla="*/ 16 w 123"/>
                <a:gd name="T13" fmla="*/ 165 h 333"/>
                <a:gd name="T14" fmla="*/ 61 w 123"/>
                <a:gd name="T15" fmla="*/ 136 h 333"/>
                <a:gd name="T16" fmla="*/ 55 w 123"/>
                <a:gd name="T17" fmla="*/ 19 h 333"/>
                <a:gd name="T18" fmla="*/ 51 w 123"/>
                <a:gd name="T19" fmla="*/ 34 h 333"/>
                <a:gd name="T20" fmla="*/ 51 w 123"/>
                <a:gd name="T21" fmla="*/ 85 h 333"/>
                <a:gd name="T22" fmla="*/ 55 w 123"/>
                <a:gd name="T23" fmla="*/ 98 h 333"/>
                <a:gd name="T24" fmla="*/ 48 w 123"/>
                <a:gd name="T25" fmla="*/ 99 h 333"/>
                <a:gd name="T26" fmla="*/ 41 w 123"/>
                <a:gd name="T27" fmla="*/ 70 h 333"/>
                <a:gd name="T28" fmla="*/ 33 w 123"/>
                <a:gd name="T29" fmla="*/ 58 h 333"/>
                <a:gd name="T30" fmla="*/ 44 w 123"/>
                <a:gd name="T31" fmla="*/ 116 h 333"/>
                <a:gd name="T32" fmla="*/ 56 w 123"/>
                <a:gd name="T33" fmla="*/ 199 h 333"/>
                <a:gd name="T34" fmla="*/ 52 w 123"/>
                <a:gd name="T35" fmla="*/ 189 h 333"/>
                <a:gd name="T36" fmla="*/ 43 w 123"/>
                <a:gd name="T37" fmla="*/ 160 h 333"/>
                <a:gd name="T38" fmla="*/ 33 w 123"/>
                <a:gd name="T39" fmla="*/ 119 h 333"/>
                <a:gd name="T40" fmla="*/ 29 w 123"/>
                <a:gd name="T41" fmla="*/ 122 h 333"/>
                <a:gd name="T42" fmla="*/ 12 w 123"/>
                <a:gd name="T43" fmla="*/ 26 h 333"/>
                <a:gd name="T44" fmla="*/ 3 w 123"/>
                <a:gd name="T45" fmla="*/ 29 h 333"/>
                <a:gd name="T46" fmla="*/ 3 w 123"/>
                <a:gd name="T47" fmla="*/ 55 h 333"/>
                <a:gd name="T48" fmla="*/ 5 w 123"/>
                <a:gd name="T49" fmla="*/ 76 h 333"/>
                <a:gd name="T50" fmla="*/ 8 w 123"/>
                <a:gd name="T51" fmla="*/ 131 h 333"/>
                <a:gd name="T52" fmla="*/ 5 w 123"/>
                <a:gd name="T53" fmla="*/ 138 h 333"/>
                <a:gd name="T54" fmla="*/ 20 w 123"/>
                <a:gd name="T55" fmla="*/ 202 h 333"/>
                <a:gd name="T56" fmla="*/ 40 w 123"/>
                <a:gd name="T57" fmla="*/ 253 h 333"/>
                <a:gd name="T58" fmla="*/ 51 w 123"/>
                <a:gd name="T59" fmla="*/ 260 h 333"/>
                <a:gd name="T60" fmla="*/ 54 w 123"/>
                <a:gd name="T61" fmla="*/ 248 h 333"/>
                <a:gd name="T62" fmla="*/ 75 w 123"/>
                <a:gd name="T63" fmla="*/ 333 h 333"/>
                <a:gd name="T64" fmla="*/ 79 w 123"/>
                <a:gd name="T65" fmla="*/ 328 h 333"/>
                <a:gd name="T66" fmla="*/ 86 w 123"/>
                <a:gd name="T67" fmla="*/ 315 h 333"/>
                <a:gd name="T68" fmla="*/ 90 w 123"/>
                <a:gd name="T69" fmla="*/ 292 h 333"/>
                <a:gd name="T70" fmla="*/ 91 w 123"/>
                <a:gd name="T71" fmla="*/ 275 h 333"/>
                <a:gd name="T72" fmla="*/ 92 w 123"/>
                <a:gd name="T73" fmla="*/ 258 h 333"/>
                <a:gd name="T74" fmla="*/ 94 w 123"/>
                <a:gd name="T75" fmla="*/ 268 h 333"/>
                <a:gd name="T76" fmla="*/ 94 w 123"/>
                <a:gd name="T77" fmla="*/ 279 h 333"/>
                <a:gd name="T78" fmla="*/ 102 w 123"/>
                <a:gd name="T79" fmla="*/ 283 h 333"/>
                <a:gd name="T80" fmla="*/ 108 w 123"/>
                <a:gd name="T81" fmla="*/ 268 h 333"/>
                <a:gd name="T82" fmla="*/ 105 w 123"/>
                <a:gd name="T83" fmla="*/ 224 h 333"/>
                <a:gd name="T84" fmla="*/ 110 w 123"/>
                <a:gd name="T85" fmla="*/ 213 h 333"/>
                <a:gd name="T86" fmla="*/ 122 w 123"/>
                <a:gd name="T87" fmla="*/ 206 h 333"/>
                <a:gd name="T88" fmla="*/ 122 w 123"/>
                <a:gd name="T89" fmla="*/ 190 h 333"/>
                <a:gd name="T90" fmla="*/ 117 w 123"/>
                <a:gd name="T91" fmla="*/ 161 h 333"/>
                <a:gd name="T92" fmla="*/ 113 w 123"/>
                <a:gd name="T93" fmla="*/ 130 h 333"/>
                <a:gd name="T94" fmla="*/ 106 w 123"/>
                <a:gd name="T95" fmla="*/ 93 h 333"/>
                <a:gd name="T96" fmla="*/ 92 w 123"/>
                <a:gd name="T97" fmla="*/ 49 h 333"/>
                <a:gd name="T98" fmla="*/ 91 w 123"/>
                <a:gd name="T99" fmla="*/ 67 h 333"/>
                <a:gd name="T100" fmla="*/ 94 w 123"/>
                <a:gd name="T101" fmla="*/ 84 h 333"/>
                <a:gd name="T102" fmla="*/ 100 w 123"/>
                <a:gd name="T103" fmla="*/ 128 h 333"/>
                <a:gd name="T104" fmla="*/ 102 w 123"/>
                <a:gd name="T105" fmla="*/ 142 h 333"/>
                <a:gd name="T106" fmla="*/ 107 w 123"/>
                <a:gd name="T107" fmla="*/ 157 h 333"/>
                <a:gd name="T108" fmla="*/ 108 w 123"/>
                <a:gd name="T109" fmla="*/ 174 h 333"/>
                <a:gd name="T110" fmla="*/ 98 w 123"/>
                <a:gd name="T111" fmla="*/ 150 h 333"/>
                <a:gd name="T112" fmla="*/ 94 w 123"/>
                <a:gd name="T113" fmla="*/ 126 h 333"/>
                <a:gd name="T114" fmla="*/ 79 w 123"/>
                <a:gd name="T115" fmla="*/ 71 h 333"/>
                <a:gd name="T116" fmla="*/ 66 w 123"/>
                <a:gd name="T117" fmla="*/ 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333">
                  <a:moveTo>
                    <a:pt x="73" y="281"/>
                  </a:moveTo>
                  <a:cubicBezTo>
                    <a:pt x="74" y="282"/>
                    <a:pt x="76" y="280"/>
                    <a:pt x="75" y="284"/>
                  </a:cubicBezTo>
                  <a:cubicBezTo>
                    <a:pt x="75" y="284"/>
                    <a:pt x="74" y="285"/>
                    <a:pt x="74" y="285"/>
                  </a:cubicBezTo>
                  <a:cubicBezTo>
                    <a:pt x="73" y="283"/>
                    <a:pt x="74" y="283"/>
                    <a:pt x="73" y="281"/>
                  </a:cubicBezTo>
                  <a:close/>
                  <a:moveTo>
                    <a:pt x="45" y="238"/>
                  </a:moveTo>
                  <a:cubicBezTo>
                    <a:pt x="47" y="240"/>
                    <a:pt x="47" y="240"/>
                    <a:pt x="47" y="240"/>
                  </a:cubicBezTo>
                  <a:cubicBezTo>
                    <a:pt x="48" y="243"/>
                    <a:pt x="48" y="242"/>
                    <a:pt x="49" y="245"/>
                  </a:cubicBezTo>
                  <a:cubicBezTo>
                    <a:pt x="46" y="243"/>
                    <a:pt x="46" y="241"/>
                    <a:pt x="45" y="238"/>
                  </a:cubicBezTo>
                  <a:close/>
                  <a:moveTo>
                    <a:pt x="82" y="231"/>
                  </a:moveTo>
                  <a:cubicBezTo>
                    <a:pt x="86" y="235"/>
                    <a:pt x="83" y="236"/>
                    <a:pt x="83" y="237"/>
                  </a:cubicBezTo>
                  <a:cubicBezTo>
                    <a:pt x="83" y="237"/>
                    <a:pt x="82" y="236"/>
                    <a:pt x="81" y="234"/>
                  </a:cubicBezTo>
                  <a:cubicBezTo>
                    <a:pt x="81" y="230"/>
                    <a:pt x="82" y="232"/>
                    <a:pt x="82" y="231"/>
                  </a:cubicBezTo>
                  <a:close/>
                  <a:moveTo>
                    <a:pt x="29" y="215"/>
                  </a:moveTo>
                  <a:cubicBezTo>
                    <a:pt x="29" y="218"/>
                    <a:pt x="29" y="218"/>
                    <a:pt x="29" y="218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21"/>
                    <a:pt x="28" y="217"/>
                  </a:cubicBezTo>
                  <a:cubicBezTo>
                    <a:pt x="29" y="214"/>
                    <a:pt x="26" y="217"/>
                    <a:pt x="29" y="216"/>
                  </a:cubicBezTo>
                  <a:lnTo>
                    <a:pt x="29" y="215"/>
                  </a:lnTo>
                  <a:close/>
                  <a:moveTo>
                    <a:pt x="58" y="227"/>
                  </a:moveTo>
                  <a:cubicBezTo>
                    <a:pt x="56" y="224"/>
                    <a:pt x="54" y="213"/>
                    <a:pt x="55" y="208"/>
                  </a:cubicBezTo>
                  <a:cubicBezTo>
                    <a:pt x="60" y="209"/>
                    <a:pt x="55" y="208"/>
                    <a:pt x="59" y="209"/>
                  </a:cubicBezTo>
                  <a:cubicBezTo>
                    <a:pt x="57" y="214"/>
                    <a:pt x="60" y="223"/>
                    <a:pt x="60" y="225"/>
                  </a:cubicBezTo>
                  <a:cubicBezTo>
                    <a:pt x="60" y="229"/>
                    <a:pt x="59" y="227"/>
                    <a:pt x="57" y="227"/>
                  </a:cubicBezTo>
                  <a:lnTo>
                    <a:pt x="58" y="227"/>
                  </a:lnTo>
                  <a:close/>
                  <a:moveTo>
                    <a:pt x="26" y="208"/>
                  </a:moveTo>
                  <a:cubicBezTo>
                    <a:pt x="25" y="206"/>
                    <a:pt x="24" y="204"/>
                    <a:pt x="23" y="203"/>
                  </a:cubicBezTo>
                  <a:cubicBezTo>
                    <a:pt x="24" y="195"/>
                    <a:pt x="23" y="198"/>
                    <a:pt x="22" y="191"/>
                  </a:cubicBezTo>
                  <a:cubicBezTo>
                    <a:pt x="21" y="186"/>
                    <a:pt x="22" y="184"/>
                    <a:pt x="18" y="182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2" y="179"/>
                    <a:pt x="20" y="176"/>
                    <a:pt x="21" y="183"/>
                  </a:cubicBezTo>
                  <a:cubicBezTo>
                    <a:pt x="22" y="187"/>
                    <a:pt x="26" y="199"/>
                    <a:pt x="26" y="208"/>
                  </a:cubicBezTo>
                  <a:close/>
                  <a:moveTo>
                    <a:pt x="15" y="143"/>
                  </a:moveTo>
                  <a:cubicBezTo>
                    <a:pt x="13" y="146"/>
                    <a:pt x="16" y="159"/>
                    <a:pt x="17" y="163"/>
                  </a:cubicBezTo>
                  <a:cubicBezTo>
                    <a:pt x="18" y="168"/>
                    <a:pt x="20" y="169"/>
                    <a:pt x="17" y="174"/>
                  </a:cubicBezTo>
                  <a:cubicBezTo>
                    <a:pt x="17" y="167"/>
                    <a:pt x="18" y="170"/>
                    <a:pt x="16" y="165"/>
                  </a:cubicBezTo>
                  <a:cubicBezTo>
                    <a:pt x="15" y="164"/>
                    <a:pt x="14" y="160"/>
                    <a:pt x="13" y="159"/>
                  </a:cubicBezTo>
                  <a:cubicBezTo>
                    <a:pt x="13" y="157"/>
                    <a:pt x="13" y="152"/>
                    <a:pt x="13" y="149"/>
                  </a:cubicBezTo>
                  <a:cubicBezTo>
                    <a:pt x="12" y="145"/>
                    <a:pt x="12" y="146"/>
                    <a:pt x="15" y="143"/>
                  </a:cubicBezTo>
                  <a:close/>
                  <a:moveTo>
                    <a:pt x="60" y="139"/>
                  </a:moveTo>
                  <a:cubicBezTo>
                    <a:pt x="60" y="138"/>
                    <a:pt x="59" y="137"/>
                    <a:pt x="61" y="136"/>
                  </a:cubicBezTo>
                  <a:cubicBezTo>
                    <a:pt x="62" y="137"/>
                    <a:pt x="64" y="136"/>
                    <a:pt x="60" y="139"/>
                  </a:cubicBezTo>
                  <a:close/>
                  <a:moveTo>
                    <a:pt x="58" y="11"/>
                  </a:moveTo>
                  <a:cubicBezTo>
                    <a:pt x="57" y="6"/>
                    <a:pt x="59" y="3"/>
                    <a:pt x="54" y="0"/>
                  </a:cubicBezTo>
                  <a:cubicBezTo>
                    <a:pt x="53" y="2"/>
                    <a:pt x="53" y="10"/>
                    <a:pt x="53" y="13"/>
                  </a:cubicBezTo>
                  <a:cubicBezTo>
                    <a:pt x="54" y="16"/>
                    <a:pt x="55" y="16"/>
                    <a:pt x="55" y="19"/>
                  </a:cubicBezTo>
                  <a:cubicBezTo>
                    <a:pt x="55" y="22"/>
                    <a:pt x="55" y="21"/>
                    <a:pt x="54" y="23"/>
                  </a:cubicBezTo>
                  <a:cubicBezTo>
                    <a:pt x="53" y="24"/>
                    <a:pt x="54" y="23"/>
                    <a:pt x="53" y="24"/>
                  </a:cubicBezTo>
                  <a:cubicBezTo>
                    <a:pt x="53" y="29"/>
                    <a:pt x="53" y="29"/>
                    <a:pt x="54" y="33"/>
                  </a:cubicBezTo>
                  <a:cubicBezTo>
                    <a:pt x="52" y="31"/>
                    <a:pt x="53" y="32"/>
                    <a:pt x="50" y="31"/>
                  </a:cubicBezTo>
                  <a:cubicBezTo>
                    <a:pt x="51" y="34"/>
                    <a:pt x="50" y="31"/>
                    <a:pt x="51" y="34"/>
                  </a:cubicBezTo>
                  <a:cubicBezTo>
                    <a:pt x="47" y="33"/>
                    <a:pt x="46" y="30"/>
                    <a:pt x="46" y="38"/>
                  </a:cubicBezTo>
                  <a:cubicBezTo>
                    <a:pt x="47" y="51"/>
                    <a:pt x="49" y="54"/>
                    <a:pt x="49" y="61"/>
                  </a:cubicBezTo>
                  <a:cubicBezTo>
                    <a:pt x="49" y="65"/>
                    <a:pt x="49" y="67"/>
                    <a:pt x="49" y="72"/>
                  </a:cubicBezTo>
                  <a:cubicBezTo>
                    <a:pt x="50" y="77"/>
                    <a:pt x="53" y="76"/>
                    <a:pt x="50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5" y="96"/>
                    <a:pt x="55" y="96"/>
                  </a:cubicBezTo>
                  <a:cubicBezTo>
                    <a:pt x="55" y="96"/>
                    <a:pt x="55" y="96"/>
                    <a:pt x="55" y="97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6" y="100"/>
                    <a:pt x="55" y="98"/>
                    <a:pt x="55" y="101"/>
                  </a:cubicBezTo>
                  <a:cubicBezTo>
                    <a:pt x="55" y="103"/>
                    <a:pt x="55" y="101"/>
                    <a:pt x="55" y="106"/>
                  </a:cubicBezTo>
                  <a:cubicBezTo>
                    <a:pt x="55" y="109"/>
                    <a:pt x="56" y="111"/>
                    <a:pt x="54" y="114"/>
                  </a:cubicBezTo>
                  <a:cubicBezTo>
                    <a:pt x="49" y="110"/>
                    <a:pt x="49" y="108"/>
                    <a:pt x="51" y="101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87"/>
                    <a:pt x="45" y="89"/>
                    <a:pt x="47" y="87"/>
                  </a:cubicBezTo>
                  <a:cubicBezTo>
                    <a:pt x="46" y="86"/>
                    <a:pt x="47" y="86"/>
                    <a:pt x="45" y="86"/>
                  </a:cubicBezTo>
                  <a:cubicBezTo>
                    <a:pt x="43" y="76"/>
                    <a:pt x="43" y="80"/>
                    <a:pt x="41" y="70"/>
                  </a:cubicBezTo>
                  <a:cubicBezTo>
                    <a:pt x="40" y="62"/>
                    <a:pt x="38" y="63"/>
                    <a:pt x="38" y="57"/>
                  </a:cubicBezTo>
                  <a:cubicBezTo>
                    <a:pt x="38" y="56"/>
                    <a:pt x="36" y="55"/>
                    <a:pt x="36" y="5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3" y="48"/>
                    <a:pt x="33" y="4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2"/>
                    <a:pt x="35" y="63"/>
                    <a:pt x="34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81"/>
                    <a:pt x="38" y="78"/>
                    <a:pt x="38" y="85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6"/>
                    <a:pt x="43" y="112"/>
                    <a:pt x="44" y="116"/>
                  </a:cubicBezTo>
                  <a:cubicBezTo>
                    <a:pt x="45" y="119"/>
                    <a:pt x="45" y="116"/>
                    <a:pt x="45" y="119"/>
                  </a:cubicBezTo>
                  <a:cubicBezTo>
                    <a:pt x="47" y="128"/>
                    <a:pt x="47" y="134"/>
                    <a:pt x="51" y="147"/>
                  </a:cubicBezTo>
                  <a:cubicBezTo>
                    <a:pt x="53" y="156"/>
                    <a:pt x="53" y="172"/>
                    <a:pt x="55" y="181"/>
                  </a:cubicBezTo>
                  <a:cubicBezTo>
                    <a:pt x="56" y="185"/>
                    <a:pt x="55" y="180"/>
                    <a:pt x="56" y="184"/>
                  </a:cubicBezTo>
                  <a:cubicBezTo>
                    <a:pt x="57" y="189"/>
                    <a:pt x="56" y="194"/>
                    <a:pt x="56" y="199"/>
                  </a:cubicBezTo>
                  <a:cubicBezTo>
                    <a:pt x="53" y="194"/>
                    <a:pt x="54" y="197"/>
                    <a:pt x="54" y="189"/>
                  </a:cubicBezTo>
                  <a:cubicBezTo>
                    <a:pt x="52" y="191"/>
                    <a:pt x="51" y="192"/>
                    <a:pt x="51" y="195"/>
                  </a:cubicBezTo>
                  <a:cubicBezTo>
                    <a:pt x="49" y="193"/>
                    <a:pt x="49" y="194"/>
                    <a:pt x="49" y="191"/>
                  </a:cubicBezTo>
                  <a:cubicBezTo>
                    <a:pt x="49" y="189"/>
                    <a:pt x="48" y="189"/>
                    <a:pt x="50" y="186"/>
                  </a:cubicBezTo>
                  <a:cubicBezTo>
                    <a:pt x="52" y="190"/>
                    <a:pt x="49" y="187"/>
                    <a:pt x="52" y="189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0" y="178"/>
                    <a:pt x="52" y="173"/>
                    <a:pt x="50" y="168"/>
                  </a:cubicBezTo>
                  <a:cubicBezTo>
                    <a:pt x="49" y="164"/>
                    <a:pt x="51" y="165"/>
                    <a:pt x="47" y="165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67"/>
                    <a:pt x="46" y="163"/>
                    <a:pt x="43" y="160"/>
                  </a:cubicBezTo>
                  <a:cubicBezTo>
                    <a:pt x="43" y="155"/>
                    <a:pt x="42" y="149"/>
                    <a:pt x="42" y="144"/>
                  </a:cubicBezTo>
                  <a:cubicBezTo>
                    <a:pt x="41" y="137"/>
                    <a:pt x="42" y="135"/>
                    <a:pt x="38" y="130"/>
                  </a:cubicBezTo>
                  <a:cubicBezTo>
                    <a:pt x="40" y="115"/>
                    <a:pt x="38" y="123"/>
                    <a:pt x="38" y="113"/>
                  </a:cubicBezTo>
                  <a:cubicBezTo>
                    <a:pt x="38" y="113"/>
                    <a:pt x="38" y="112"/>
                    <a:pt x="37" y="112"/>
                  </a:cubicBezTo>
                  <a:cubicBezTo>
                    <a:pt x="32" y="113"/>
                    <a:pt x="36" y="113"/>
                    <a:pt x="33" y="119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2"/>
                    <a:pt x="30" y="116"/>
                    <a:pt x="31" y="112"/>
                  </a:cubicBezTo>
                  <a:cubicBezTo>
                    <a:pt x="31" y="108"/>
                    <a:pt x="30" y="107"/>
                    <a:pt x="28" y="106"/>
                  </a:cubicBezTo>
                  <a:cubicBezTo>
                    <a:pt x="28" y="112"/>
                    <a:pt x="29" y="117"/>
                    <a:pt x="29" y="122"/>
                  </a:cubicBezTo>
                  <a:cubicBezTo>
                    <a:pt x="23" y="117"/>
                    <a:pt x="25" y="108"/>
                    <a:pt x="22" y="101"/>
                  </a:cubicBezTo>
                  <a:cubicBezTo>
                    <a:pt x="16" y="85"/>
                    <a:pt x="19" y="65"/>
                    <a:pt x="16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3"/>
                    <a:pt x="15" y="51"/>
                    <a:pt x="14" y="49"/>
                  </a:cubicBezTo>
                  <a:cubicBezTo>
                    <a:pt x="13" y="41"/>
                    <a:pt x="13" y="32"/>
                    <a:pt x="12" y="26"/>
                  </a:cubicBezTo>
                  <a:cubicBezTo>
                    <a:pt x="11" y="20"/>
                    <a:pt x="10" y="24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1"/>
                    <a:pt x="6" y="32"/>
                  </a:cubicBezTo>
                  <a:cubicBezTo>
                    <a:pt x="5" y="33"/>
                    <a:pt x="5" y="34"/>
                    <a:pt x="3" y="35"/>
                  </a:cubicBezTo>
                  <a:cubicBezTo>
                    <a:pt x="3" y="43"/>
                    <a:pt x="5" y="45"/>
                    <a:pt x="5" y="51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2" y="56"/>
                  </a:cubicBezTo>
                  <a:cubicBezTo>
                    <a:pt x="5" y="58"/>
                    <a:pt x="4" y="57"/>
                    <a:pt x="4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5" y="78"/>
                    <a:pt x="5" y="78"/>
                    <a:pt x="5" y="80"/>
                  </a:cubicBezTo>
                  <a:cubicBezTo>
                    <a:pt x="7" y="87"/>
                    <a:pt x="6" y="92"/>
                    <a:pt x="7" y="10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39"/>
                    <a:pt x="12" y="142"/>
                    <a:pt x="11" y="138"/>
                  </a:cubicBezTo>
                  <a:cubicBezTo>
                    <a:pt x="11" y="137"/>
                    <a:pt x="11" y="133"/>
                    <a:pt x="8" y="131"/>
                  </a:cubicBezTo>
                  <a:cubicBezTo>
                    <a:pt x="9" y="125"/>
                    <a:pt x="9" y="118"/>
                    <a:pt x="6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27"/>
                    <a:pt x="3" y="125"/>
                    <a:pt x="4" y="133"/>
                  </a:cubicBezTo>
                  <a:cubicBezTo>
                    <a:pt x="4" y="133"/>
                    <a:pt x="4" y="135"/>
                    <a:pt x="5" y="136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10" y="160"/>
                    <a:pt x="12" y="174"/>
                    <a:pt x="15" y="180"/>
                  </a:cubicBezTo>
                  <a:cubicBezTo>
                    <a:pt x="15" y="180"/>
                    <a:pt x="15" y="181"/>
                    <a:pt x="15" y="18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2"/>
                  </a:cubicBezTo>
                  <a:cubicBezTo>
                    <a:pt x="20" y="202"/>
                    <a:pt x="20" y="202"/>
                    <a:pt x="21" y="203"/>
                  </a:cubicBezTo>
                  <a:cubicBezTo>
                    <a:pt x="23" y="213"/>
                    <a:pt x="29" y="229"/>
                    <a:pt x="30" y="237"/>
                  </a:cubicBezTo>
                  <a:cubicBezTo>
                    <a:pt x="31" y="243"/>
                    <a:pt x="34" y="245"/>
                    <a:pt x="34" y="251"/>
                  </a:cubicBezTo>
                  <a:cubicBezTo>
                    <a:pt x="39" y="250"/>
                    <a:pt x="36" y="252"/>
                    <a:pt x="37" y="252"/>
                  </a:cubicBezTo>
                  <a:cubicBezTo>
                    <a:pt x="38" y="253"/>
                    <a:pt x="37" y="253"/>
                    <a:pt x="40" y="253"/>
                  </a:cubicBezTo>
                  <a:cubicBezTo>
                    <a:pt x="39" y="261"/>
                    <a:pt x="49" y="278"/>
                    <a:pt x="52" y="284"/>
                  </a:cubicBezTo>
                  <a:cubicBezTo>
                    <a:pt x="52" y="285"/>
                    <a:pt x="53" y="288"/>
                    <a:pt x="53" y="288"/>
                  </a:cubicBezTo>
                  <a:cubicBezTo>
                    <a:pt x="57" y="285"/>
                    <a:pt x="53" y="285"/>
                    <a:pt x="58" y="285"/>
                  </a:cubicBezTo>
                  <a:cubicBezTo>
                    <a:pt x="57" y="279"/>
                    <a:pt x="59" y="283"/>
                    <a:pt x="55" y="280"/>
                  </a:cubicBezTo>
                  <a:cubicBezTo>
                    <a:pt x="55" y="270"/>
                    <a:pt x="54" y="267"/>
                    <a:pt x="51" y="260"/>
                  </a:cubicBezTo>
                  <a:cubicBezTo>
                    <a:pt x="50" y="256"/>
                    <a:pt x="49" y="252"/>
                    <a:pt x="50" y="247"/>
                  </a:cubicBezTo>
                  <a:cubicBezTo>
                    <a:pt x="51" y="249"/>
                    <a:pt x="51" y="250"/>
                    <a:pt x="52" y="252"/>
                  </a:cubicBezTo>
                  <a:cubicBezTo>
                    <a:pt x="54" y="249"/>
                    <a:pt x="53" y="252"/>
                    <a:pt x="54" y="248"/>
                  </a:cubicBezTo>
                  <a:cubicBezTo>
                    <a:pt x="54" y="248"/>
                    <a:pt x="54" y="246"/>
                    <a:pt x="54" y="245"/>
                  </a:cubicBezTo>
                  <a:cubicBezTo>
                    <a:pt x="54" y="246"/>
                    <a:pt x="53" y="246"/>
                    <a:pt x="54" y="248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5" y="252"/>
                    <a:pt x="55" y="253"/>
                    <a:pt x="56" y="25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5" y="298"/>
                    <a:pt x="71" y="320"/>
                    <a:pt x="71" y="327"/>
                  </a:cubicBezTo>
                  <a:cubicBezTo>
                    <a:pt x="74" y="328"/>
                    <a:pt x="73" y="330"/>
                    <a:pt x="75" y="333"/>
                  </a:cubicBezTo>
                  <a:cubicBezTo>
                    <a:pt x="75" y="332"/>
                    <a:pt x="75" y="332"/>
                    <a:pt x="75" y="332"/>
                  </a:cubicBezTo>
                  <a:cubicBezTo>
                    <a:pt x="75" y="332"/>
                    <a:pt x="75" y="332"/>
                    <a:pt x="75" y="331"/>
                  </a:cubicBezTo>
                  <a:cubicBezTo>
                    <a:pt x="77" y="329"/>
                    <a:pt x="77" y="328"/>
                    <a:pt x="77" y="324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9" y="327"/>
                    <a:pt x="79" y="326"/>
                    <a:pt x="79" y="328"/>
                  </a:cubicBezTo>
                  <a:cubicBezTo>
                    <a:pt x="83" y="328"/>
                    <a:pt x="81" y="327"/>
                    <a:pt x="84" y="328"/>
                  </a:cubicBezTo>
                  <a:cubicBezTo>
                    <a:pt x="84" y="324"/>
                    <a:pt x="84" y="321"/>
                    <a:pt x="84" y="318"/>
                  </a:cubicBezTo>
                  <a:cubicBezTo>
                    <a:pt x="83" y="312"/>
                    <a:pt x="81" y="311"/>
                    <a:pt x="85" y="306"/>
                  </a:cubicBezTo>
                  <a:cubicBezTo>
                    <a:pt x="85" y="307"/>
                    <a:pt x="85" y="309"/>
                    <a:pt x="85" y="311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8" y="305"/>
                    <a:pt x="90" y="300"/>
                    <a:pt x="88" y="296"/>
                  </a:cubicBezTo>
                  <a:cubicBezTo>
                    <a:pt x="89" y="295"/>
                    <a:pt x="89" y="295"/>
                    <a:pt x="90" y="294"/>
                  </a:cubicBezTo>
                  <a:cubicBezTo>
                    <a:pt x="91" y="294"/>
                    <a:pt x="90" y="294"/>
                    <a:pt x="91" y="293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88" y="291"/>
                    <a:pt x="88" y="291"/>
                    <a:pt x="88" y="291"/>
                  </a:cubicBezTo>
                  <a:cubicBezTo>
                    <a:pt x="89" y="288"/>
                    <a:pt x="91" y="286"/>
                    <a:pt x="91" y="283"/>
                  </a:cubicBezTo>
                  <a:cubicBezTo>
                    <a:pt x="92" y="279"/>
                    <a:pt x="89" y="283"/>
                    <a:pt x="93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1" y="275"/>
                    <a:pt x="91" y="274"/>
                    <a:pt x="90" y="274"/>
                  </a:cubicBezTo>
                  <a:cubicBezTo>
                    <a:pt x="91" y="273"/>
                    <a:pt x="91" y="275"/>
                    <a:pt x="91" y="272"/>
                  </a:cubicBezTo>
                  <a:cubicBezTo>
                    <a:pt x="92" y="267"/>
                    <a:pt x="90" y="270"/>
                    <a:pt x="90" y="265"/>
                  </a:cubicBezTo>
                  <a:cubicBezTo>
                    <a:pt x="90" y="265"/>
                    <a:pt x="90" y="265"/>
                    <a:pt x="90" y="264"/>
                  </a:cubicBezTo>
                  <a:cubicBezTo>
                    <a:pt x="90" y="261"/>
                    <a:pt x="90" y="260"/>
                    <a:pt x="92" y="258"/>
                  </a:cubicBezTo>
                  <a:cubicBezTo>
                    <a:pt x="90" y="257"/>
                    <a:pt x="89" y="252"/>
                    <a:pt x="90" y="249"/>
                  </a:cubicBezTo>
                  <a:cubicBezTo>
                    <a:pt x="94" y="254"/>
                    <a:pt x="94" y="254"/>
                    <a:pt x="94" y="254"/>
                  </a:cubicBezTo>
                  <a:cubicBezTo>
                    <a:pt x="93" y="256"/>
                    <a:pt x="93" y="259"/>
                    <a:pt x="93" y="263"/>
                  </a:cubicBezTo>
                  <a:cubicBezTo>
                    <a:pt x="94" y="268"/>
                    <a:pt x="96" y="262"/>
                    <a:pt x="94" y="268"/>
                  </a:cubicBezTo>
                  <a:cubicBezTo>
                    <a:pt x="94" y="268"/>
                    <a:pt x="94" y="268"/>
                    <a:pt x="94" y="268"/>
                  </a:cubicBezTo>
                  <a:cubicBezTo>
                    <a:pt x="94" y="268"/>
                    <a:pt x="95" y="269"/>
                    <a:pt x="95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6" y="272"/>
                    <a:pt x="95" y="272"/>
                    <a:pt x="94" y="273"/>
                  </a:cubicBezTo>
                  <a:cubicBezTo>
                    <a:pt x="96" y="275"/>
                    <a:pt x="96" y="274"/>
                    <a:pt x="96" y="278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85"/>
                    <a:pt x="94" y="280"/>
                    <a:pt x="95" y="284"/>
                  </a:cubicBezTo>
                  <a:cubicBezTo>
                    <a:pt x="98" y="290"/>
                    <a:pt x="96" y="286"/>
                    <a:pt x="99" y="287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2" y="283"/>
                    <a:pt x="102" y="283"/>
                    <a:pt x="102" y="283"/>
                  </a:cubicBezTo>
                  <a:cubicBezTo>
                    <a:pt x="104" y="282"/>
                    <a:pt x="103" y="283"/>
                    <a:pt x="104" y="280"/>
                  </a:cubicBezTo>
                  <a:cubicBezTo>
                    <a:pt x="103" y="277"/>
                    <a:pt x="103" y="277"/>
                    <a:pt x="102" y="273"/>
                  </a:cubicBezTo>
                  <a:cubicBezTo>
                    <a:pt x="102" y="271"/>
                    <a:pt x="103" y="272"/>
                    <a:pt x="102" y="270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5" y="266"/>
                    <a:pt x="106" y="267"/>
                    <a:pt x="108" y="268"/>
                  </a:cubicBezTo>
                  <a:cubicBezTo>
                    <a:pt x="109" y="262"/>
                    <a:pt x="107" y="257"/>
                    <a:pt x="102" y="255"/>
                  </a:cubicBezTo>
                  <a:cubicBezTo>
                    <a:pt x="104" y="252"/>
                    <a:pt x="100" y="245"/>
                    <a:pt x="99" y="241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3" y="236"/>
                    <a:pt x="105" y="237"/>
                    <a:pt x="105" y="235"/>
                  </a:cubicBezTo>
                  <a:cubicBezTo>
                    <a:pt x="107" y="230"/>
                    <a:pt x="105" y="229"/>
                    <a:pt x="105" y="224"/>
                  </a:cubicBezTo>
                  <a:cubicBezTo>
                    <a:pt x="105" y="223"/>
                    <a:pt x="104" y="222"/>
                    <a:pt x="104" y="221"/>
                  </a:cubicBezTo>
                  <a:cubicBezTo>
                    <a:pt x="103" y="217"/>
                    <a:pt x="100" y="213"/>
                    <a:pt x="97" y="211"/>
                  </a:cubicBezTo>
                  <a:cubicBezTo>
                    <a:pt x="99" y="208"/>
                    <a:pt x="100" y="208"/>
                    <a:pt x="102" y="206"/>
                  </a:cubicBezTo>
                  <a:cubicBezTo>
                    <a:pt x="104" y="209"/>
                    <a:pt x="104" y="208"/>
                    <a:pt x="104" y="212"/>
                  </a:cubicBezTo>
                  <a:cubicBezTo>
                    <a:pt x="109" y="212"/>
                    <a:pt x="105" y="213"/>
                    <a:pt x="110" y="213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12" y="210"/>
                    <a:pt x="112" y="210"/>
                    <a:pt x="114" y="207"/>
                  </a:cubicBezTo>
                  <a:cubicBezTo>
                    <a:pt x="116" y="204"/>
                    <a:pt x="113" y="206"/>
                    <a:pt x="115" y="202"/>
                  </a:cubicBezTo>
                  <a:cubicBezTo>
                    <a:pt x="117" y="204"/>
                    <a:pt x="116" y="207"/>
                    <a:pt x="119" y="208"/>
                  </a:cubicBezTo>
                  <a:cubicBezTo>
                    <a:pt x="119" y="203"/>
                    <a:pt x="118" y="205"/>
                    <a:pt x="122" y="206"/>
                  </a:cubicBezTo>
                  <a:cubicBezTo>
                    <a:pt x="122" y="201"/>
                    <a:pt x="123" y="203"/>
                    <a:pt x="121" y="200"/>
                  </a:cubicBezTo>
                  <a:cubicBezTo>
                    <a:pt x="122" y="194"/>
                    <a:pt x="122" y="194"/>
                    <a:pt x="122" y="194"/>
                  </a:cubicBezTo>
                  <a:cubicBezTo>
                    <a:pt x="122" y="193"/>
                    <a:pt x="122" y="192"/>
                    <a:pt x="122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90"/>
                    <a:pt x="121" y="189"/>
                    <a:pt x="121" y="189"/>
                  </a:cubicBezTo>
                  <a:cubicBezTo>
                    <a:pt x="121" y="189"/>
                    <a:pt x="120" y="187"/>
                    <a:pt x="120" y="187"/>
                  </a:cubicBezTo>
                  <a:cubicBezTo>
                    <a:pt x="121" y="183"/>
                    <a:pt x="121" y="178"/>
                    <a:pt x="120" y="173"/>
                  </a:cubicBezTo>
                  <a:cubicBezTo>
                    <a:pt x="119" y="167"/>
                    <a:pt x="120" y="171"/>
                    <a:pt x="120" y="166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8" y="158"/>
                    <a:pt x="119" y="155"/>
                    <a:pt x="118" y="15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4" y="139"/>
                    <a:pt x="117" y="141"/>
                    <a:pt x="115" y="137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1"/>
                    <a:pt x="113" y="130"/>
                  </a:cubicBezTo>
                  <a:cubicBezTo>
                    <a:pt x="111" y="125"/>
                    <a:pt x="108" y="123"/>
                    <a:pt x="110" y="117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08"/>
                    <a:pt x="108" y="105"/>
                    <a:pt x="108" y="103"/>
                  </a:cubicBezTo>
                  <a:cubicBezTo>
                    <a:pt x="106" y="100"/>
                    <a:pt x="106" y="99"/>
                    <a:pt x="104" y="97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3"/>
                    <a:pt x="99" y="74"/>
                    <a:pt x="99" y="73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6"/>
                    <a:pt x="94" y="53"/>
                    <a:pt x="93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50"/>
                    <a:pt x="89" y="52"/>
                    <a:pt x="89" y="55"/>
                  </a:cubicBezTo>
                  <a:cubicBezTo>
                    <a:pt x="89" y="57"/>
                    <a:pt x="89" y="61"/>
                    <a:pt x="89" y="6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72"/>
                    <a:pt x="90" y="67"/>
                    <a:pt x="90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6"/>
                    <a:pt x="92" y="81"/>
                    <a:pt x="93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8" y="90"/>
                    <a:pt x="97" y="98"/>
                    <a:pt x="96" y="101"/>
                  </a:cubicBezTo>
                  <a:cubicBezTo>
                    <a:pt x="95" y="105"/>
                    <a:pt x="97" y="107"/>
                    <a:pt x="98" y="113"/>
                  </a:cubicBezTo>
                  <a:cubicBezTo>
                    <a:pt x="98" y="117"/>
                    <a:pt x="97" y="117"/>
                    <a:pt x="99" y="119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9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8"/>
                    <a:pt x="102" y="134"/>
                    <a:pt x="102" y="142"/>
                  </a:cubicBezTo>
                  <a:cubicBezTo>
                    <a:pt x="104" y="143"/>
                    <a:pt x="101" y="143"/>
                    <a:pt x="106" y="143"/>
                  </a:cubicBezTo>
                  <a:cubicBezTo>
                    <a:pt x="104" y="145"/>
                    <a:pt x="105" y="144"/>
                    <a:pt x="104" y="146"/>
                  </a:cubicBezTo>
                  <a:cubicBezTo>
                    <a:pt x="106" y="148"/>
                    <a:pt x="107" y="147"/>
                    <a:pt x="107" y="150"/>
                  </a:cubicBezTo>
                  <a:cubicBezTo>
                    <a:pt x="108" y="153"/>
                    <a:pt x="107" y="152"/>
                    <a:pt x="106" y="155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7" y="157"/>
                    <a:pt x="108" y="158"/>
                    <a:pt x="108" y="158"/>
                  </a:cubicBezTo>
                  <a:cubicBezTo>
                    <a:pt x="103" y="162"/>
                    <a:pt x="108" y="161"/>
                    <a:pt x="108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09" y="173"/>
                    <a:pt x="110" y="171"/>
                    <a:pt x="109" y="173"/>
                  </a:cubicBezTo>
                  <a:cubicBezTo>
                    <a:pt x="108" y="173"/>
                    <a:pt x="108" y="174"/>
                    <a:pt x="108" y="174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11" y="177"/>
                    <a:pt x="110" y="174"/>
                    <a:pt x="111" y="179"/>
                  </a:cubicBezTo>
                  <a:cubicBezTo>
                    <a:pt x="107" y="178"/>
                    <a:pt x="106" y="178"/>
                    <a:pt x="104" y="174"/>
                  </a:cubicBezTo>
                  <a:cubicBezTo>
                    <a:pt x="100" y="175"/>
                    <a:pt x="104" y="174"/>
                    <a:pt x="101" y="176"/>
                  </a:cubicBezTo>
                  <a:cubicBezTo>
                    <a:pt x="100" y="170"/>
                    <a:pt x="98" y="153"/>
                    <a:pt x="98" y="150"/>
                  </a:cubicBezTo>
                  <a:cubicBezTo>
                    <a:pt x="97" y="149"/>
                    <a:pt x="98" y="149"/>
                    <a:pt x="96" y="148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96" y="142"/>
                    <a:pt x="96" y="141"/>
                    <a:pt x="96" y="13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7"/>
                    <a:pt x="94" y="126"/>
                  </a:cubicBezTo>
                  <a:cubicBezTo>
                    <a:pt x="93" y="122"/>
                    <a:pt x="93" y="126"/>
                    <a:pt x="92" y="121"/>
                  </a:cubicBezTo>
                  <a:cubicBezTo>
                    <a:pt x="91" y="117"/>
                    <a:pt x="91" y="112"/>
                    <a:pt x="90" y="109"/>
                  </a:cubicBezTo>
                  <a:cubicBezTo>
                    <a:pt x="89" y="104"/>
                    <a:pt x="88" y="104"/>
                    <a:pt x="86" y="102"/>
                  </a:cubicBezTo>
                  <a:cubicBezTo>
                    <a:pt x="86" y="93"/>
                    <a:pt x="83" y="87"/>
                    <a:pt x="81" y="78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66"/>
                    <a:pt x="77" y="62"/>
                    <a:pt x="76" y="55"/>
                  </a:cubicBezTo>
                  <a:cubicBezTo>
                    <a:pt x="74" y="45"/>
                    <a:pt x="76" y="41"/>
                    <a:pt x="72" y="42"/>
                  </a:cubicBezTo>
                  <a:cubicBezTo>
                    <a:pt x="72" y="39"/>
                    <a:pt x="72" y="40"/>
                    <a:pt x="73" y="40"/>
                  </a:cubicBezTo>
                  <a:cubicBezTo>
                    <a:pt x="71" y="36"/>
                    <a:pt x="70" y="33"/>
                    <a:pt x="72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5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8" name="Freeform 43"/>
            <p:cNvSpPr>
              <a:spLocks noEditPoints="1"/>
            </p:cNvSpPr>
            <p:nvPr/>
          </p:nvSpPr>
          <p:spPr bwMode="auto">
            <a:xfrm>
              <a:off x="2285" y="3660"/>
              <a:ext cx="125" cy="450"/>
            </a:xfrm>
            <a:custGeom>
              <a:avLst/>
              <a:gdLst>
                <a:gd name="T0" fmla="*/ 25 w 97"/>
                <a:gd name="T1" fmla="*/ 299 h 350"/>
                <a:gd name="T2" fmla="*/ 37 w 97"/>
                <a:gd name="T3" fmla="*/ 255 h 350"/>
                <a:gd name="T4" fmla="*/ 37 w 97"/>
                <a:gd name="T5" fmla="*/ 252 h 350"/>
                <a:gd name="T6" fmla="*/ 39 w 97"/>
                <a:gd name="T7" fmla="*/ 234 h 350"/>
                <a:gd name="T8" fmla="*/ 38 w 97"/>
                <a:gd name="T9" fmla="*/ 229 h 350"/>
                <a:gd name="T10" fmla="*/ 22 w 97"/>
                <a:gd name="T11" fmla="*/ 265 h 350"/>
                <a:gd name="T12" fmla="*/ 41 w 97"/>
                <a:gd name="T13" fmla="*/ 190 h 350"/>
                <a:gd name="T14" fmla="*/ 41 w 97"/>
                <a:gd name="T15" fmla="*/ 190 h 350"/>
                <a:gd name="T16" fmla="*/ 41 w 97"/>
                <a:gd name="T17" fmla="*/ 188 h 350"/>
                <a:gd name="T18" fmla="*/ 27 w 97"/>
                <a:gd name="T19" fmla="*/ 182 h 350"/>
                <a:gd name="T20" fmla="*/ 77 w 97"/>
                <a:gd name="T21" fmla="*/ 173 h 350"/>
                <a:gd name="T22" fmla="*/ 14 w 97"/>
                <a:gd name="T23" fmla="*/ 257 h 350"/>
                <a:gd name="T24" fmla="*/ 19 w 97"/>
                <a:gd name="T25" fmla="*/ 166 h 350"/>
                <a:gd name="T26" fmla="*/ 15 w 97"/>
                <a:gd name="T27" fmla="*/ 254 h 350"/>
                <a:gd name="T28" fmla="*/ 80 w 97"/>
                <a:gd name="T29" fmla="*/ 141 h 350"/>
                <a:gd name="T30" fmla="*/ 80 w 97"/>
                <a:gd name="T31" fmla="*/ 141 h 350"/>
                <a:gd name="T32" fmla="*/ 47 w 97"/>
                <a:gd name="T33" fmla="*/ 156 h 350"/>
                <a:gd name="T34" fmla="*/ 44 w 97"/>
                <a:gd name="T35" fmla="*/ 164 h 350"/>
                <a:gd name="T36" fmla="*/ 43 w 97"/>
                <a:gd name="T37" fmla="*/ 137 h 350"/>
                <a:gd name="T38" fmla="*/ 44 w 97"/>
                <a:gd name="T39" fmla="*/ 148 h 350"/>
                <a:gd name="T40" fmla="*/ 46 w 97"/>
                <a:gd name="T41" fmla="*/ 133 h 350"/>
                <a:gd name="T42" fmla="*/ 51 w 97"/>
                <a:gd name="T43" fmla="*/ 117 h 350"/>
                <a:gd name="T44" fmla="*/ 51 w 97"/>
                <a:gd name="T45" fmla="*/ 116 h 350"/>
                <a:gd name="T46" fmla="*/ 52 w 97"/>
                <a:gd name="T47" fmla="*/ 105 h 350"/>
                <a:gd name="T48" fmla="*/ 42 w 97"/>
                <a:gd name="T49" fmla="*/ 100 h 350"/>
                <a:gd name="T50" fmla="*/ 89 w 97"/>
                <a:gd name="T51" fmla="*/ 20 h 350"/>
                <a:gd name="T52" fmla="*/ 85 w 97"/>
                <a:gd name="T53" fmla="*/ 1 h 350"/>
                <a:gd name="T54" fmla="*/ 87 w 97"/>
                <a:gd name="T55" fmla="*/ 34 h 350"/>
                <a:gd name="T56" fmla="*/ 91 w 97"/>
                <a:gd name="T57" fmla="*/ 102 h 350"/>
                <a:gd name="T58" fmla="*/ 84 w 97"/>
                <a:gd name="T59" fmla="*/ 38 h 350"/>
                <a:gd name="T60" fmla="*/ 76 w 97"/>
                <a:gd name="T61" fmla="*/ 10 h 350"/>
                <a:gd name="T62" fmla="*/ 75 w 97"/>
                <a:gd name="T63" fmla="*/ 45 h 350"/>
                <a:gd name="T64" fmla="*/ 69 w 97"/>
                <a:gd name="T65" fmla="*/ 8 h 350"/>
                <a:gd name="T66" fmla="*/ 63 w 97"/>
                <a:gd name="T67" fmla="*/ 87 h 350"/>
                <a:gd name="T68" fmla="*/ 53 w 97"/>
                <a:gd name="T69" fmla="*/ 188 h 350"/>
                <a:gd name="T70" fmla="*/ 63 w 97"/>
                <a:gd name="T71" fmla="*/ 62 h 350"/>
                <a:gd name="T72" fmla="*/ 64 w 97"/>
                <a:gd name="T73" fmla="*/ 20 h 350"/>
                <a:gd name="T74" fmla="*/ 56 w 97"/>
                <a:gd name="T75" fmla="*/ 34 h 350"/>
                <a:gd name="T76" fmla="*/ 53 w 97"/>
                <a:gd name="T77" fmla="*/ 34 h 350"/>
                <a:gd name="T78" fmla="*/ 42 w 97"/>
                <a:gd name="T79" fmla="*/ 22 h 350"/>
                <a:gd name="T80" fmla="*/ 36 w 97"/>
                <a:gd name="T81" fmla="*/ 42 h 350"/>
                <a:gd name="T82" fmla="*/ 20 w 97"/>
                <a:gd name="T83" fmla="*/ 83 h 350"/>
                <a:gd name="T84" fmla="*/ 10 w 97"/>
                <a:gd name="T85" fmla="*/ 139 h 350"/>
                <a:gd name="T86" fmla="*/ 1 w 97"/>
                <a:gd name="T87" fmla="*/ 188 h 350"/>
                <a:gd name="T88" fmla="*/ 4 w 97"/>
                <a:gd name="T89" fmla="*/ 240 h 350"/>
                <a:gd name="T90" fmla="*/ 6 w 97"/>
                <a:gd name="T91" fmla="*/ 257 h 350"/>
                <a:gd name="T92" fmla="*/ 9 w 97"/>
                <a:gd name="T93" fmla="*/ 319 h 350"/>
                <a:gd name="T94" fmla="*/ 16 w 97"/>
                <a:gd name="T95" fmla="*/ 301 h 350"/>
                <a:gd name="T96" fmla="*/ 25 w 97"/>
                <a:gd name="T97" fmla="*/ 316 h 350"/>
                <a:gd name="T98" fmla="*/ 30 w 97"/>
                <a:gd name="T99" fmla="*/ 319 h 350"/>
                <a:gd name="T100" fmla="*/ 35 w 97"/>
                <a:gd name="T101" fmla="*/ 337 h 350"/>
                <a:gd name="T102" fmla="*/ 45 w 97"/>
                <a:gd name="T103" fmla="*/ 320 h 350"/>
                <a:gd name="T104" fmla="*/ 52 w 97"/>
                <a:gd name="T105" fmla="*/ 300 h 350"/>
                <a:gd name="T106" fmla="*/ 65 w 97"/>
                <a:gd name="T107" fmla="*/ 231 h 350"/>
                <a:gd name="T108" fmla="*/ 76 w 97"/>
                <a:gd name="T109" fmla="*/ 189 h 350"/>
                <a:gd name="T110" fmla="*/ 84 w 97"/>
                <a:gd name="T111" fmla="*/ 174 h 350"/>
                <a:gd name="T112" fmla="*/ 90 w 97"/>
                <a:gd name="T113" fmla="*/ 145 h 350"/>
                <a:gd name="T114" fmla="*/ 96 w 97"/>
                <a:gd name="T115" fmla="*/ 87 h 350"/>
                <a:gd name="T116" fmla="*/ 91 w 97"/>
                <a:gd name="T117" fmla="*/ 22 h 350"/>
                <a:gd name="T118" fmla="*/ 88 w 97"/>
                <a:gd name="T119" fmla="*/ 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350">
                  <a:moveTo>
                    <a:pt x="25" y="314"/>
                  </a:moveTo>
                  <a:cubicBezTo>
                    <a:pt x="28" y="312"/>
                    <a:pt x="27" y="315"/>
                    <a:pt x="27" y="315"/>
                  </a:cubicBezTo>
                  <a:cubicBezTo>
                    <a:pt x="23" y="315"/>
                    <a:pt x="27" y="315"/>
                    <a:pt x="25" y="314"/>
                  </a:cubicBezTo>
                  <a:close/>
                  <a:moveTo>
                    <a:pt x="25" y="299"/>
                  </a:moveTo>
                  <a:cubicBezTo>
                    <a:pt x="23" y="302"/>
                    <a:pt x="25" y="301"/>
                    <a:pt x="24" y="304"/>
                  </a:cubicBezTo>
                  <a:cubicBezTo>
                    <a:pt x="24" y="304"/>
                    <a:pt x="23" y="303"/>
                    <a:pt x="23" y="302"/>
                  </a:cubicBezTo>
                  <a:cubicBezTo>
                    <a:pt x="24" y="298"/>
                    <a:pt x="23" y="300"/>
                    <a:pt x="25" y="299"/>
                  </a:cubicBezTo>
                  <a:close/>
                  <a:moveTo>
                    <a:pt x="37" y="255"/>
                  </a:moveTo>
                  <a:cubicBezTo>
                    <a:pt x="34" y="253"/>
                    <a:pt x="35" y="257"/>
                    <a:pt x="35" y="245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7" y="235"/>
                    <a:pt x="36" y="237"/>
                    <a:pt x="37" y="236"/>
                  </a:cubicBezTo>
                  <a:cubicBezTo>
                    <a:pt x="39" y="238"/>
                    <a:pt x="37" y="250"/>
                    <a:pt x="37" y="252"/>
                  </a:cubicBezTo>
                  <a:cubicBezTo>
                    <a:pt x="37" y="254"/>
                    <a:pt x="37" y="254"/>
                    <a:pt x="37" y="254"/>
                  </a:cubicBezTo>
                  <a:cubicBezTo>
                    <a:pt x="37" y="254"/>
                    <a:pt x="37" y="254"/>
                    <a:pt x="37" y="255"/>
                  </a:cubicBezTo>
                  <a:close/>
                  <a:moveTo>
                    <a:pt x="38" y="229"/>
                  </a:moveTo>
                  <a:cubicBezTo>
                    <a:pt x="39" y="234"/>
                    <a:pt x="39" y="234"/>
                    <a:pt x="39" y="234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41" y="226"/>
                    <a:pt x="41" y="226"/>
                    <a:pt x="41" y="226"/>
                  </a:cubicBezTo>
                  <a:lnTo>
                    <a:pt x="38" y="229"/>
                  </a:lnTo>
                  <a:close/>
                  <a:moveTo>
                    <a:pt x="22" y="280"/>
                  </a:moveTo>
                  <a:cubicBezTo>
                    <a:pt x="18" y="268"/>
                    <a:pt x="20" y="216"/>
                    <a:pt x="23" y="204"/>
                  </a:cubicBezTo>
                  <a:cubicBezTo>
                    <a:pt x="26" y="210"/>
                    <a:pt x="23" y="231"/>
                    <a:pt x="23" y="240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2" y="266"/>
                    <a:pt x="22" y="267"/>
                    <a:pt x="22" y="269"/>
                  </a:cubicBezTo>
                  <a:cubicBezTo>
                    <a:pt x="22" y="272"/>
                    <a:pt x="22" y="276"/>
                    <a:pt x="22" y="279"/>
                  </a:cubicBezTo>
                  <a:lnTo>
                    <a:pt x="22" y="280"/>
                  </a:lnTo>
                  <a:close/>
                  <a:moveTo>
                    <a:pt x="41" y="190"/>
                  </a:moveTo>
                  <a:cubicBezTo>
                    <a:pt x="43" y="192"/>
                    <a:pt x="43" y="192"/>
                    <a:pt x="42" y="195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9" y="194"/>
                    <a:pt x="40" y="193"/>
                    <a:pt x="40" y="194"/>
                  </a:cubicBezTo>
                  <a:cubicBezTo>
                    <a:pt x="41" y="190"/>
                    <a:pt x="41" y="190"/>
                    <a:pt x="41" y="190"/>
                  </a:cubicBezTo>
                  <a:close/>
                  <a:moveTo>
                    <a:pt x="41" y="188"/>
                  </a:moveTo>
                  <a:cubicBezTo>
                    <a:pt x="42" y="186"/>
                    <a:pt x="42" y="185"/>
                    <a:pt x="43" y="184"/>
                  </a:cubicBezTo>
                  <a:cubicBezTo>
                    <a:pt x="44" y="186"/>
                    <a:pt x="45" y="185"/>
                    <a:pt x="43" y="187"/>
                  </a:cubicBezTo>
                  <a:cubicBezTo>
                    <a:pt x="42" y="188"/>
                    <a:pt x="42" y="188"/>
                    <a:pt x="41" y="188"/>
                  </a:cubicBezTo>
                  <a:close/>
                  <a:moveTo>
                    <a:pt x="25" y="177"/>
                  </a:moveTo>
                  <a:cubicBezTo>
                    <a:pt x="25" y="177"/>
                    <a:pt x="26" y="177"/>
                    <a:pt x="26" y="177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4" y="182"/>
                    <a:pt x="25" y="177"/>
                  </a:cubicBezTo>
                  <a:close/>
                  <a:moveTo>
                    <a:pt x="77" y="173"/>
                  </a:moveTo>
                  <a:cubicBezTo>
                    <a:pt x="77" y="177"/>
                    <a:pt x="78" y="175"/>
                    <a:pt x="75" y="176"/>
                  </a:cubicBezTo>
                  <a:cubicBezTo>
                    <a:pt x="76" y="173"/>
                    <a:pt x="75" y="175"/>
                    <a:pt x="77" y="173"/>
                  </a:cubicBezTo>
                  <a:close/>
                  <a:moveTo>
                    <a:pt x="44" y="167"/>
                  </a:moveTo>
                  <a:cubicBezTo>
                    <a:pt x="44" y="170"/>
                    <a:pt x="44" y="172"/>
                    <a:pt x="43" y="175"/>
                  </a:cubicBezTo>
                  <a:cubicBezTo>
                    <a:pt x="39" y="173"/>
                    <a:pt x="42" y="169"/>
                    <a:pt x="44" y="167"/>
                  </a:cubicBezTo>
                  <a:close/>
                  <a:moveTo>
                    <a:pt x="14" y="257"/>
                  </a:moveTo>
                  <a:cubicBezTo>
                    <a:pt x="12" y="254"/>
                    <a:pt x="14" y="229"/>
                    <a:pt x="14" y="224"/>
                  </a:cubicBezTo>
                  <a:cubicBezTo>
                    <a:pt x="14" y="222"/>
                    <a:pt x="15" y="223"/>
                    <a:pt x="15" y="219"/>
                  </a:cubicBezTo>
                  <a:cubicBezTo>
                    <a:pt x="16" y="206"/>
                    <a:pt x="16" y="192"/>
                    <a:pt x="18" y="179"/>
                  </a:cubicBezTo>
                  <a:cubicBezTo>
                    <a:pt x="18" y="176"/>
                    <a:pt x="19" y="171"/>
                    <a:pt x="19" y="166"/>
                  </a:cubicBezTo>
                  <a:cubicBezTo>
                    <a:pt x="20" y="162"/>
                    <a:pt x="21" y="158"/>
                    <a:pt x="21" y="156"/>
                  </a:cubicBezTo>
                  <a:cubicBezTo>
                    <a:pt x="22" y="165"/>
                    <a:pt x="18" y="182"/>
                    <a:pt x="18" y="19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2"/>
                    <a:pt x="15" y="253"/>
                    <a:pt x="15" y="254"/>
                  </a:cubicBezTo>
                  <a:cubicBezTo>
                    <a:pt x="15" y="257"/>
                    <a:pt x="15" y="255"/>
                    <a:pt x="15" y="257"/>
                  </a:cubicBezTo>
                  <a:lnTo>
                    <a:pt x="14" y="257"/>
                  </a:lnTo>
                  <a:close/>
                  <a:moveTo>
                    <a:pt x="80" y="141"/>
                  </a:move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0"/>
                    <a:pt x="79" y="142"/>
                    <a:pt x="80" y="141"/>
                  </a:cubicBezTo>
                  <a:close/>
                  <a:moveTo>
                    <a:pt x="44" y="148"/>
                  </a:moveTo>
                  <a:cubicBezTo>
                    <a:pt x="46" y="149"/>
                    <a:pt x="45" y="149"/>
                    <a:pt x="46" y="151"/>
                  </a:cubicBezTo>
                  <a:cubicBezTo>
                    <a:pt x="46" y="151"/>
                    <a:pt x="46" y="151"/>
                    <a:pt x="46" y="152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7"/>
                    <a:pt x="46" y="158"/>
                    <a:pt x="46" y="160"/>
                  </a:cubicBezTo>
                  <a:cubicBezTo>
                    <a:pt x="46" y="161"/>
                    <a:pt x="46" y="160"/>
                    <a:pt x="45" y="162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4" y="164"/>
                    <a:pt x="44" y="164"/>
                  </a:cubicBezTo>
                  <a:cubicBezTo>
                    <a:pt x="44" y="163"/>
                    <a:pt x="44" y="165"/>
                    <a:pt x="43" y="162"/>
                  </a:cubicBezTo>
                  <a:cubicBezTo>
                    <a:pt x="42" y="158"/>
                    <a:pt x="43" y="156"/>
                    <a:pt x="43" y="150"/>
                  </a:cubicBezTo>
                  <a:cubicBezTo>
                    <a:pt x="42" y="141"/>
                    <a:pt x="43" y="146"/>
                    <a:pt x="43" y="139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41"/>
                    <a:pt x="47" y="140"/>
                    <a:pt x="47" y="143"/>
                  </a:cubicBezTo>
                  <a:cubicBezTo>
                    <a:pt x="48" y="146"/>
                    <a:pt x="46" y="147"/>
                    <a:pt x="44" y="148"/>
                  </a:cubicBezTo>
                  <a:close/>
                  <a:moveTo>
                    <a:pt x="46" y="133"/>
                  </a:moveTo>
                  <a:cubicBezTo>
                    <a:pt x="44" y="131"/>
                    <a:pt x="44" y="130"/>
                    <a:pt x="46" y="127"/>
                  </a:cubicBezTo>
                  <a:cubicBezTo>
                    <a:pt x="46" y="128"/>
                    <a:pt x="48" y="127"/>
                    <a:pt x="47" y="132"/>
                  </a:cubicBezTo>
                  <a:cubicBezTo>
                    <a:pt x="46" y="134"/>
                    <a:pt x="47" y="132"/>
                    <a:pt x="46" y="133"/>
                  </a:cubicBezTo>
                  <a:close/>
                  <a:moveTo>
                    <a:pt x="48" y="122"/>
                  </a:moveTo>
                  <a:cubicBezTo>
                    <a:pt x="48" y="125"/>
                    <a:pt x="49" y="123"/>
                    <a:pt x="46" y="124"/>
                  </a:cubicBezTo>
                  <a:cubicBezTo>
                    <a:pt x="47" y="121"/>
                    <a:pt x="45" y="122"/>
                    <a:pt x="48" y="122"/>
                  </a:cubicBezTo>
                  <a:close/>
                  <a:moveTo>
                    <a:pt x="51" y="117"/>
                  </a:moveTo>
                  <a:cubicBezTo>
                    <a:pt x="50" y="118"/>
                    <a:pt x="51" y="119"/>
                    <a:pt x="47" y="117"/>
                  </a:cubicBezTo>
                  <a:cubicBezTo>
                    <a:pt x="48" y="114"/>
                    <a:pt x="48" y="111"/>
                    <a:pt x="50" y="109"/>
                  </a:cubicBezTo>
                  <a:cubicBezTo>
                    <a:pt x="52" y="109"/>
                    <a:pt x="52" y="108"/>
                    <a:pt x="52" y="110"/>
                  </a:cubicBezTo>
                  <a:cubicBezTo>
                    <a:pt x="54" y="113"/>
                    <a:pt x="52" y="111"/>
                    <a:pt x="51" y="116"/>
                  </a:cubicBezTo>
                  <a:cubicBezTo>
                    <a:pt x="51" y="119"/>
                    <a:pt x="51" y="117"/>
                    <a:pt x="51" y="117"/>
                  </a:cubicBezTo>
                  <a:close/>
                  <a:moveTo>
                    <a:pt x="50" y="107"/>
                  </a:moveTo>
                  <a:cubicBezTo>
                    <a:pt x="51" y="102"/>
                    <a:pt x="50" y="104"/>
                    <a:pt x="52" y="102"/>
                  </a:cubicBezTo>
                  <a:cubicBezTo>
                    <a:pt x="52" y="103"/>
                    <a:pt x="54" y="101"/>
                    <a:pt x="52" y="105"/>
                  </a:cubicBezTo>
                  <a:cubicBezTo>
                    <a:pt x="51" y="108"/>
                    <a:pt x="53" y="107"/>
                    <a:pt x="50" y="107"/>
                  </a:cubicBezTo>
                  <a:close/>
                  <a:moveTo>
                    <a:pt x="42" y="97"/>
                  </a:moveTo>
                  <a:cubicBezTo>
                    <a:pt x="42" y="98"/>
                    <a:pt x="42" y="95"/>
                    <a:pt x="42" y="98"/>
                  </a:cubicBezTo>
                  <a:cubicBezTo>
                    <a:pt x="42" y="100"/>
                    <a:pt x="42" y="100"/>
                    <a:pt x="42" y="100"/>
                  </a:cubicBezTo>
                  <a:lnTo>
                    <a:pt x="42" y="97"/>
                  </a:lnTo>
                  <a:close/>
                  <a:moveTo>
                    <a:pt x="43" y="85"/>
                  </a:moveTo>
                  <a:cubicBezTo>
                    <a:pt x="43" y="85"/>
                    <a:pt x="43" y="85"/>
                    <a:pt x="43" y="85"/>
                  </a:cubicBezTo>
                  <a:moveTo>
                    <a:pt x="89" y="20"/>
                  </a:moveTo>
                  <a:cubicBezTo>
                    <a:pt x="90" y="17"/>
                    <a:pt x="90" y="11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0"/>
                    <a:pt x="90" y="3"/>
                    <a:pt x="85" y="1"/>
                  </a:cubicBezTo>
                  <a:cubicBezTo>
                    <a:pt x="85" y="2"/>
                    <a:pt x="84" y="2"/>
                    <a:pt x="84" y="6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9"/>
                    <a:pt x="87" y="31"/>
                    <a:pt x="87" y="34"/>
                  </a:cubicBezTo>
                  <a:cubicBezTo>
                    <a:pt x="87" y="41"/>
                    <a:pt x="89" y="43"/>
                    <a:pt x="89" y="49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6"/>
                    <a:pt x="90" y="74"/>
                    <a:pt x="90" y="79"/>
                  </a:cubicBezTo>
                  <a:cubicBezTo>
                    <a:pt x="91" y="91"/>
                    <a:pt x="92" y="88"/>
                    <a:pt x="91" y="102"/>
                  </a:cubicBezTo>
                  <a:cubicBezTo>
                    <a:pt x="90" y="111"/>
                    <a:pt x="91" y="126"/>
                    <a:pt x="89" y="129"/>
                  </a:cubicBezTo>
                  <a:cubicBezTo>
                    <a:pt x="87" y="127"/>
                    <a:pt x="87" y="130"/>
                    <a:pt x="87" y="1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95"/>
                    <a:pt x="86" y="47"/>
                    <a:pt x="84" y="38"/>
                  </a:cubicBezTo>
                  <a:cubicBezTo>
                    <a:pt x="84" y="38"/>
                    <a:pt x="84" y="35"/>
                    <a:pt x="83" y="35"/>
                  </a:cubicBezTo>
                  <a:cubicBezTo>
                    <a:pt x="82" y="33"/>
                    <a:pt x="83" y="28"/>
                    <a:pt x="81" y="26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5" y="9"/>
                  </a:cubicBezTo>
                  <a:cubicBezTo>
                    <a:pt x="75" y="13"/>
                    <a:pt x="74" y="17"/>
                    <a:pt x="75" y="20"/>
                  </a:cubicBezTo>
                  <a:cubicBezTo>
                    <a:pt x="75" y="20"/>
                    <a:pt x="75" y="24"/>
                    <a:pt x="75" y="24"/>
                  </a:cubicBezTo>
                  <a:cubicBezTo>
                    <a:pt x="76" y="32"/>
                    <a:pt x="75" y="36"/>
                    <a:pt x="75" y="45"/>
                  </a:cubicBezTo>
                  <a:cubicBezTo>
                    <a:pt x="74" y="51"/>
                    <a:pt x="73" y="78"/>
                    <a:pt x="75" y="83"/>
                  </a:cubicBezTo>
                  <a:cubicBezTo>
                    <a:pt x="69" y="83"/>
                    <a:pt x="73" y="73"/>
                    <a:pt x="72" y="6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28"/>
                    <a:pt x="73" y="13"/>
                    <a:pt x="69" y="8"/>
                  </a:cubicBezTo>
                  <a:cubicBezTo>
                    <a:pt x="67" y="12"/>
                    <a:pt x="68" y="16"/>
                    <a:pt x="68" y="22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43"/>
                    <a:pt x="66" y="52"/>
                    <a:pt x="65" y="61"/>
                  </a:cubicBezTo>
                  <a:cubicBezTo>
                    <a:pt x="65" y="72"/>
                    <a:pt x="65" y="76"/>
                    <a:pt x="63" y="87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5"/>
                    <a:pt x="55" y="213"/>
                    <a:pt x="53" y="214"/>
                  </a:cubicBezTo>
                  <a:cubicBezTo>
                    <a:pt x="52" y="212"/>
                    <a:pt x="52" y="205"/>
                    <a:pt x="53" y="202"/>
                  </a:cubicBezTo>
                  <a:cubicBezTo>
                    <a:pt x="53" y="197"/>
                    <a:pt x="53" y="193"/>
                    <a:pt x="53" y="18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6" y="171"/>
                    <a:pt x="59" y="125"/>
                    <a:pt x="59" y="11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6"/>
                    <a:pt x="62" y="64"/>
                    <a:pt x="63" y="62"/>
                  </a:cubicBezTo>
                  <a:cubicBezTo>
                    <a:pt x="64" y="56"/>
                    <a:pt x="63" y="50"/>
                    <a:pt x="65" y="45"/>
                  </a:cubicBezTo>
                  <a:cubicBezTo>
                    <a:pt x="65" y="41"/>
                    <a:pt x="65" y="36"/>
                    <a:pt x="65" y="3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2" y="23"/>
                    <a:pt x="62" y="26"/>
                    <a:pt x="62" y="30"/>
                  </a:cubicBezTo>
                  <a:cubicBezTo>
                    <a:pt x="61" y="34"/>
                    <a:pt x="61" y="37"/>
                    <a:pt x="60" y="41"/>
                  </a:cubicBezTo>
                  <a:cubicBezTo>
                    <a:pt x="58" y="50"/>
                    <a:pt x="59" y="52"/>
                    <a:pt x="55" y="59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6" y="32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4"/>
                    <a:pt x="53" y="34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8"/>
                    <a:pt x="54" y="15"/>
                    <a:pt x="52" y="11"/>
                  </a:cubicBezTo>
                  <a:cubicBezTo>
                    <a:pt x="48" y="14"/>
                    <a:pt x="50" y="18"/>
                    <a:pt x="46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1" y="24"/>
                    <a:pt x="41" y="25"/>
                  </a:cubicBezTo>
                  <a:cubicBezTo>
                    <a:pt x="41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7" y="31"/>
                    <a:pt x="37" y="36"/>
                    <a:pt x="36" y="42"/>
                  </a:cubicBezTo>
                  <a:cubicBezTo>
                    <a:pt x="35" y="48"/>
                    <a:pt x="35" y="48"/>
                    <a:pt x="32" y="52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9"/>
                    <a:pt x="29" y="57"/>
                    <a:pt x="26" y="58"/>
                  </a:cubicBezTo>
                  <a:cubicBezTo>
                    <a:pt x="25" y="67"/>
                    <a:pt x="22" y="73"/>
                    <a:pt x="20" y="8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24"/>
                    <a:pt x="11" y="126"/>
                    <a:pt x="10" y="139"/>
                  </a:cubicBezTo>
                  <a:cubicBezTo>
                    <a:pt x="9" y="146"/>
                    <a:pt x="8" y="152"/>
                    <a:pt x="8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8"/>
                    <a:pt x="6" y="165"/>
                    <a:pt x="5" y="172"/>
                  </a:cubicBezTo>
                  <a:cubicBezTo>
                    <a:pt x="4" y="179"/>
                    <a:pt x="6" y="183"/>
                    <a:pt x="1" y="188"/>
                  </a:cubicBezTo>
                  <a:cubicBezTo>
                    <a:pt x="2" y="191"/>
                    <a:pt x="1" y="205"/>
                    <a:pt x="0" y="20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19"/>
                    <a:pt x="1" y="228"/>
                    <a:pt x="2" y="236"/>
                  </a:cubicBezTo>
                  <a:cubicBezTo>
                    <a:pt x="3" y="241"/>
                    <a:pt x="1" y="239"/>
                    <a:pt x="4" y="240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7" y="250"/>
                    <a:pt x="6" y="244"/>
                    <a:pt x="6" y="250"/>
                  </a:cubicBezTo>
                  <a:cubicBezTo>
                    <a:pt x="5" y="252"/>
                    <a:pt x="6" y="255"/>
                    <a:pt x="6" y="257"/>
                  </a:cubicBezTo>
                  <a:cubicBezTo>
                    <a:pt x="6" y="262"/>
                    <a:pt x="6" y="267"/>
                    <a:pt x="5" y="270"/>
                  </a:cubicBezTo>
                  <a:cubicBezTo>
                    <a:pt x="8" y="275"/>
                    <a:pt x="4" y="287"/>
                    <a:pt x="6" y="298"/>
                  </a:cubicBezTo>
                  <a:cubicBezTo>
                    <a:pt x="8" y="305"/>
                    <a:pt x="4" y="300"/>
                    <a:pt x="8" y="305"/>
                  </a:cubicBezTo>
                  <a:cubicBezTo>
                    <a:pt x="5" y="312"/>
                    <a:pt x="8" y="312"/>
                    <a:pt x="9" y="319"/>
                  </a:cubicBezTo>
                  <a:cubicBezTo>
                    <a:pt x="9" y="322"/>
                    <a:pt x="8" y="328"/>
                    <a:pt x="9" y="331"/>
                  </a:cubicBezTo>
                  <a:cubicBezTo>
                    <a:pt x="10" y="333"/>
                    <a:pt x="10" y="333"/>
                    <a:pt x="10" y="333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1"/>
                    <a:pt x="13" y="305"/>
                    <a:pt x="16" y="301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50"/>
                    <a:pt x="20" y="348"/>
                    <a:pt x="22" y="349"/>
                  </a:cubicBezTo>
                  <a:cubicBezTo>
                    <a:pt x="25" y="342"/>
                    <a:pt x="25" y="342"/>
                    <a:pt x="25" y="342"/>
                  </a:cubicBezTo>
                  <a:cubicBezTo>
                    <a:pt x="27" y="338"/>
                    <a:pt x="25" y="322"/>
                    <a:pt x="25" y="316"/>
                  </a:cubicBezTo>
                  <a:cubicBezTo>
                    <a:pt x="27" y="317"/>
                    <a:pt x="27" y="317"/>
                    <a:pt x="28" y="320"/>
                  </a:cubicBezTo>
                  <a:cubicBezTo>
                    <a:pt x="28" y="320"/>
                    <a:pt x="28" y="321"/>
                    <a:pt x="28" y="321"/>
                  </a:cubicBezTo>
                  <a:cubicBezTo>
                    <a:pt x="28" y="320"/>
                    <a:pt x="29" y="321"/>
                    <a:pt x="29" y="321"/>
                  </a:cubicBezTo>
                  <a:cubicBezTo>
                    <a:pt x="29" y="320"/>
                    <a:pt x="29" y="321"/>
                    <a:pt x="30" y="319"/>
                  </a:cubicBezTo>
                  <a:cubicBezTo>
                    <a:pt x="31" y="313"/>
                    <a:pt x="31" y="313"/>
                    <a:pt x="31" y="313"/>
                  </a:cubicBezTo>
                  <a:cubicBezTo>
                    <a:pt x="32" y="301"/>
                    <a:pt x="31" y="266"/>
                    <a:pt x="35" y="257"/>
                  </a:cubicBezTo>
                  <a:cubicBezTo>
                    <a:pt x="39" y="266"/>
                    <a:pt x="31" y="285"/>
                    <a:pt x="33" y="296"/>
                  </a:cubicBezTo>
                  <a:cubicBezTo>
                    <a:pt x="34" y="310"/>
                    <a:pt x="33" y="333"/>
                    <a:pt x="35" y="337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37" y="335"/>
                    <a:pt x="37" y="330"/>
                    <a:pt x="39" y="327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7" y="310"/>
                    <a:pt x="49" y="308"/>
                    <a:pt x="49" y="307"/>
                  </a:cubicBezTo>
                  <a:cubicBezTo>
                    <a:pt x="49" y="306"/>
                    <a:pt x="48" y="305"/>
                    <a:pt x="48" y="303"/>
                  </a:cubicBezTo>
                  <a:cubicBezTo>
                    <a:pt x="50" y="304"/>
                    <a:pt x="51" y="304"/>
                    <a:pt x="52" y="301"/>
                  </a:cubicBezTo>
                  <a:cubicBezTo>
                    <a:pt x="52" y="301"/>
                    <a:pt x="52" y="301"/>
                    <a:pt x="52" y="300"/>
                  </a:cubicBezTo>
                  <a:cubicBezTo>
                    <a:pt x="56" y="288"/>
                    <a:pt x="59" y="270"/>
                    <a:pt x="60" y="257"/>
                  </a:cubicBezTo>
                  <a:cubicBezTo>
                    <a:pt x="61" y="247"/>
                    <a:pt x="61" y="240"/>
                    <a:pt x="62" y="232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7" y="209"/>
                    <a:pt x="65" y="226"/>
                    <a:pt x="65" y="231"/>
                  </a:cubicBezTo>
                  <a:cubicBezTo>
                    <a:pt x="67" y="230"/>
                    <a:pt x="67" y="230"/>
                    <a:pt x="68" y="226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2" y="191"/>
                    <a:pt x="71" y="183"/>
                    <a:pt x="77" y="183"/>
                  </a:cubicBezTo>
                  <a:cubicBezTo>
                    <a:pt x="78" y="187"/>
                    <a:pt x="78" y="184"/>
                    <a:pt x="76" y="189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15"/>
                    <a:pt x="78" y="214"/>
                    <a:pt x="78" y="214"/>
                  </a:cubicBezTo>
                  <a:cubicBezTo>
                    <a:pt x="82" y="207"/>
                    <a:pt x="83" y="183"/>
                    <a:pt x="84" y="174"/>
                  </a:cubicBezTo>
                  <a:cubicBezTo>
                    <a:pt x="85" y="166"/>
                    <a:pt x="85" y="160"/>
                    <a:pt x="86" y="152"/>
                  </a:cubicBezTo>
                  <a:cubicBezTo>
                    <a:pt x="86" y="147"/>
                    <a:pt x="85" y="135"/>
                    <a:pt x="88" y="131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4"/>
                    <a:pt x="90" y="145"/>
                    <a:pt x="90" y="14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3"/>
                    <a:pt x="93" y="152"/>
                    <a:pt x="94" y="149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4" y="120"/>
                    <a:pt x="97" y="104"/>
                    <a:pt x="96" y="87"/>
                  </a:cubicBezTo>
                  <a:cubicBezTo>
                    <a:pt x="96" y="82"/>
                    <a:pt x="95" y="75"/>
                    <a:pt x="94" y="69"/>
                  </a:cubicBezTo>
                  <a:cubicBezTo>
                    <a:pt x="94" y="63"/>
                    <a:pt x="93" y="57"/>
                    <a:pt x="93" y="53"/>
                  </a:cubicBezTo>
                  <a:cubicBezTo>
                    <a:pt x="94" y="45"/>
                    <a:pt x="91" y="44"/>
                    <a:pt x="91" y="37"/>
                  </a:cubicBezTo>
                  <a:cubicBezTo>
                    <a:pt x="92" y="28"/>
                    <a:pt x="89" y="28"/>
                    <a:pt x="91" y="22"/>
                  </a:cubicBezTo>
                  <a:cubicBezTo>
                    <a:pt x="91" y="22"/>
                    <a:pt x="91" y="22"/>
                    <a:pt x="90" y="22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21"/>
                    <a:pt x="90" y="21"/>
                    <a:pt x="89" y="20"/>
                  </a:cubicBezTo>
                  <a:cubicBezTo>
                    <a:pt x="89" y="20"/>
                    <a:pt x="89" y="20"/>
                    <a:pt x="88" y="19"/>
                  </a:cubicBezTo>
                  <a:lnTo>
                    <a:pt x="8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9" name="Freeform 44"/>
            <p:cNvSpPr>
              <a:spLocks noEditPoints="1"/>
            </p:cNvSpPr>
            <p:nvPr/>
          </p:nvSpPr>
          <p:spPr bwMode="auto">
            <a:xfrm>
              <a:off x="1248" y="2745"/>
              <a:ext cx="117" cy="454"/>
            </a:xfrm>
            <a:custGeom>
              <a:avLst/>
              <a:gdLst>
                <a:gd name="T0" fmla="*/ 46 w 91"/>
                <a:gd name="T1" fmla="*/ 232 h 354"/>
                <a:gd name="T2" fmla="*/ 34 w 91"/>
                <a:gd name="T3" fmla="*/ 216 h 354"/>
                <a:gd name="T4" fmla="*/ 26 w 91"/>
                <a:gd name="T5" fmla="*/ 220 h 354"/>
                <a:gd name="T6" fmla="*/ 45 w 91"/>
                <a:gd name="T7" fmla="*/ 222 h 354"/>
                <a:gd name="T8" fmla="*/ 22 w 91"/>
                <a:gd name="T9" fmla="*/ 207 h 354"/>
                <a:gd name="T10" fmla="*/ 40 w 91"/>
                <a:gd name="T11" fmla="*/ 199 h 354"/>
                <a:gd name="T12" fmla="*/ 50 w 91"/>
                <a:gd name="T13" fmla="*/ 115 h 354"/>
                <a:gd name="T14" fmla="*/ 58 w 91"/>
                <a:gd name="T15" fmla="*/ 104 h 354"/>
                <a:gd name="T16" fmla="*/ 44 w 91"/>
                <a:gd name="T17" fmla="*/ 96 h 354"/>
                <a:gd name="T18" fmla="*/ 42 w 91"/>
                <a:gd name="T19" fmla="*/ 80 h 354"/>
                <a:gd name="T20" fmla="*/ 47 w 91"/>
                <a:gd name="T21" fmla="*/ 111 h 354"/>
                <a:gd name="T22" fmla="*/ 42 w 91"/>
                <a:gd name="T23" fmla="*/ 76 h 354"/>
                <a:gd name="T24" fmla="*/ 31 w 91"/>
                <a:gd name="T25" fmla="*/ 12 h 354"/>
                <a:gd name="T26" fmla="*/ 27 w 91"/>
                <a:gd name="T27" fmla="*/ 24 h 354"/>
                <a:gd name="T28" fmla="*/ 25 w 91"/>
                <a:gd name="T29" fmla="*/ 36 h 354"/>
                <a:gd name="T30" fmla="*/ 19 w 91"/>
                <a:gd name="T31" fmla="*/ 17 h 354"/>
                <a:gd name="T32" fmla="*/ 13 w 91"/>
                <a:gd name="T33" fmla="*/ 16 h 354"/>
                <a:gd name="T34" fmla="*/ 13 w 91"/>
                <a:gd name="T35" fmla="*/ 30 h 354"/>
                <a:gd name="T36" fmla="*/ 14 w 91"/>
                <a:gd name="T37" fmla="*/ 38 h 354"/>
                <a:gd name="T38" fmla="*/ 24 w 91"/>
                <a:gd name="T39" fmla="*/ 107 h 354"/>
                <a:gd name="T40" fmla="*/ 36 w 91"/>
                <a:gd name="T41" fmla="*/ 170 h 354"/>
                <a:gd name="T42" fmla="*/ 25 w 91"/>
                <a:gd name="T43" fmla="*/ 149 h 354"/>
                <a:gd name="T44" fmla="*/ 16 w 91"/>
                <a:gd name="T45" fmla="*/ 105 h 354"/>
                <a:gd name="T46" fmla="*/ 0 w 91"/>
                <a:gd name="T47" fmla="*/ 50 h 354"/>
                <a:gd name="T48" fmla="*/ 6 w 91"/>
                <a:gd name="T49" fmla="*/ 103 h 354"/>
                <a:gd name="T50" fmla="*/ 12 w 91"/>
                <a:gd name="T51" fmla="*/ 136 h 354"/>
                <a:gd name="T52" fmla="*/ 4 w 91"/>
                <a:gd name="T53" fmla="*/ 145 h 354"/>
                <a:gd name="T54" fmla="*/ 6 w 91"/>
                <a:gd name="T55" fmla="*/ 177 h 354"/>
                <a:gd name="T56" fmla="*/ 5 w 91"/>
                <a:gd name="T57" fmla="*/ 192 h 354"/>
                <a:gd name="T58" fmla="*/ 1 w 91"/>
                <a:gd name="T59" fmla="*/ 205 h 354"/>
                <a:gd name="T60" fmla="*/ 9 w 91"/>
                <a:gd name="T61" fmla="*/ 241 h 354"/>
                <a:gd name="T62" fmla="*/ 19 w 91"/>
                <a:gd name="T63" fmla="*/ 267 h 354"/>
                <a:gd name="T64" fmla="*/ 29 w 91"/>
                <a:gd name="T65" fmla="*/ 286 h 354"/>
                <a:gd name="T66" fmla="*/ 41 w 91"/>
                <a:gd name="T67" fmla="*/ 296 h 354"/>
                <a:gd name="T68" fmla="*/ 33 w 91"/>
                <a:gd name="T69" fmla="*/ 265 h 354"/>
                <a:gd name="T70" fmla="*/ 50 w 91"/>
                <a:gd name="T71" fmla="*/ 293 h 354"/>
                <a:gd name="T72" fmla="*/ 39 w 91"/>
                <a:gd name="T73" fmla="*/ 237 h 354"/>
                <a:gd name="T74" fmla="*/ 55 w 91"/>
                <a:gd name="T75" fmla="*/ 311 h 354"/>
                <a:gd name="T76" fmla="*/ 74 w 91"/>
                <a:gd name="T77" fmla="*/ 346 h 354"/>
                <a:gd name="T78" fmla="*/ 79 w 91"/>
                <a:gd name="T79" fmla="*/ 327 h 354"/>
                <a:gd name="T80" fmla="*/ 85 w 91"/>
                <a:gd name="T81" fmla="*/ 293 h 354"/>
                <a:gd name="T82" fmla="*/ 85 w 91"/>
                <a:gd name="T83" fmla="*/ 258 h 354"/>
                <a:gd name="T84" fmla="*/ 90 w 91"/>
                <a:gd name="T85" fmla="*/ 242 h 354"/>
                <a:gd name="T86" fmla="*/ 90 w 91"/>
                <a:gd name="T87" fmla="*/ 197 h 354"/>
                <a:gd name="T88" fmla="*/ 89 w 91"/>
                <a:gd name="T89" fmla="*/ 178 h 354"/>
                <a:gd name="T90" fmla="*/ 76 w 91"/>
                <a:gd name="T91" fmla="*/ 123 h 354"/>
                <a:gd name="T92" fmla="*/ 66 w 91"/>
                <a:gd name="T93" fmla="*/ 82 h 354"/>
                <a:gd name="T94" fmla="*/ 54 w 91"/>
                <a:gd name="T95" fmla="*/ 35 h 354"/>
                <a:gd name="T96" fmla="*/ 49 w 91"/>
                <a:gd name="T97" fmla="*/ 24 h 354"/>
                <a:gd name="T98" fmla="*/ 50 w 91"/>
                <a:gd name="T99" fmla="*/ 48 h 354"/>
                <a:gd name="T100" fmla="*/ 56 w 91"/>
                <a:gd name="T101" fmla="*/ 86 h 354"/>
                <a:gd name="T102" fmla="*/ 43 w 91"/>
                <a:gd name="T103" fmla="*/ 37 h 354"/>
                <a:gd name="T104" fmla="*/ 39 w 91"/>
                <a:gd name="T105" fmla="*/ 2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354">
                  <a:moveTo>
                    <a:pt x="80" y="286"/>
                  </a:moveTo>
                  <a:cubicBezTo>
                    <a:pt x="80" y="281"/>
                    <a:pt x="80" y="281"/>
                    <a:pt x="80" y="281"/>
                  </a:cubicBezTo>
                  <a:cubicBezTo>
                    <a:pt x="82" y="283"/>
                    <a:pt x="82" y="279"/>
                    <a:pt x="81" y="284"/>
                  </a:cubicBezTo>
                  <a:cubicBezTo>
                    <a:pt x="81" y="287"/>
                    <a:pt x="81" y="285"/>
                    <a:pt x="80" y="286"/>
                  </a:cubicBezTo>
                  <a:close/>
                  <a:moveTo>
                    <a:pt x="46" y="232"/>
                  </a:moveTo>
                  <a:cubicBezTo>
                    <a:pt x="45" y="231"/>
                    <a:pt x="44" y="222"/>
                    <a:pt x="46" y="225"/>
                  </a:cubicBezTo>
                  <a:cubicBezTo>
                    <a:pt x="47" y="227"/>
                    <a:pt x="46" y="225"/>
                    <a:pt x="46" y="227"/>
                  </a:cubicBezTo>
                  <a:cubicBezTo>
                    <a:pt x="46" y="228"/>
                    <a:pt x="46" y="230"/>
                    <a:pt x="46" y="230"/>
                  </a:cubicBezTo>
                  <a:cubicBezTo>
                    <a:pt x="46" y="233"/>
                    <a:pt x="47" y="231"/>
                    <a:pt x="46" y="232"/>
                  </a:cubicBezTo>
                  <a:close/>
                  <a:moveTo>
                    <a:pt x="34" y="216"/>
                  </a:moveTo>
                  <a:cubicBezTo>
                    <a:pt x="31" y="224"/>
                    <a:pt x="40" y="224"/>
                    <a:pt x="33" y="23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15"/>
                    <a:pt x="31" y="218"/>
                    <a:pt x="34" y="216"/>
                  </a:cubicBezTo>
                  <a:close/>
                  <a:moveTo>
                    <a:pt x="24" y="218"/>
                  </a:moveTo>
                  <a:cubicBezTo>
                    <a:pt x="26" y="218"/>
                    <a:pt x="26" y="217"/>
                    <a:pt x="26" y="220"/>
                  </a:cubicBezTo>
                  <a:cubicBezTo>
                    <a:pt x="25" y="224"/>
                    <a:pt x="25" y="222"/>
                    <a:pt x="24" y="223"/>
                  </a:cubicBezTo>
                  <a:lnTo>
                    <a:pt x="24" y="218"/>
                  </a:lnTo>
                  <a:close/>
                  <a:moveTo>
                    <a:pt x="41" y="210"/>
                  </a:moveTo>
                  <a:cubicBezTo>
                    <a:pt x="43" y="211"/>
                    <a:pt x="42" y="210"/>
                    <a:pt x="43" y="212"/>
                  </a:cubicBezTo>
                  <a:cubicBezTo>
                    <a:pt x="45" y="215"/>
                    <a:pt x="45" y="218"/>
                    <a:pt x="45" y="222"/>
                  </a:cubicBezTo>
                  <a:cubicBezTo>
                    <a:pt x="43" y="221"/>
                    <a:pt x="44" y="223"/>
                    <a:pt x="43" y="220"/>
                  </a:cubicBezTo>
                  <a:cubicBezTo>
                    <a:pt x="43" y="220"/>
                    <a:pt x="43" y="220"/>
                    <a:pt x="43" y="220"/>
                  </a:cubicBezTo>
                  <a:cubicBezTo>
                    <a:pt x="41" y="210"/>
                    <a:pt x="41" y="210"/>
                    <a:pt x="41" y="210"/>
                  </a:cubicBezTo>
                  <a:close/>
                  <a:moveTo>
                    <a:pt x="20" y="204"/>
                  </a:moveTo>
                  <a:cubicBezTo>
                    <a:pt x="23" y="205"/>
                    <a:pt x="22" y="204"/>
                    <a:pt x="22" y="207"/>
                  </a:cubicBezTo>
                  <a:lnTo>
                    <a:pt x="20" y="204"/>
                  </a:lnTo>
                  <a:close/>
                  <a:moveTo>
                    <a:pt x="37" y="195"/>
                  </a:moveTo>
                  <a:cubicBezTo>
                    <a:pt x="38" y="195"/>
                    <a:pt x="39" y="194"/>
                    <a:pt x="39" y="194"/>
                  </a:cubicBezTo>
                  <a:cubicBezTo>
                    <a:pt x="40" y="196"/>
                    <a:pt x="40" y="196"/>
                    <a:pt x="40" y="196"/>
                  </a:cubicBezTo>
                  <a:cubicBezTo>
                    <a:pt x="40" y="197"/>
                    <a:pt x="40" y="197"/>
                    <a:pt x="40" y="199"/>
                  </a:cubicBezTo>
                  <a:cubicBezTo>
                    <a:pt x="36" y="197"/>
                    <a:pt x="38" y="197"/>
                    <a:pt x="37" y="195"/>
                  </a:cubicBezTo>
                  <a:close/>
                  <a:moveTo>
                    <a:pt x="58" y="157"/>
                  </a:moveTo>
                  <a:cubicBezTo>
                    <a:pt x="58" y="158"/>
                    <a:pt x="59" y="156"/>
                    <a:pt x="57" y="159"/>
                  </a:cubicBezTo>
                  <a:lnTo>
                    <a:pt x="58" y="157"/>
                  </a:lnTo>
                  <a:close/>
                  <a:moveTo>
                    <a:pt x="50" y="115"/>
                  </a:moveTo>
                  <a:cubicBezTo>
                    <a:pt x="49" y="120"/>
                    <a:pt x="51" y="118"/>
                    <a:pt x="48" y="118"/>
                  </a:cubicBezTo>
                  <a:cubicBezTo>
                    <a:pt x="47" y="114"/>
                    <a:pt x="50" y="116"/>
                    <a:pt x="50" y="115"/>
                  </a:cubicBezTo>
                  <a:close/>
                  <a:moveTo>
                    <a:pt x="60" y="104"/>
                  </a:moveTo>
                  <a:cubicBezTo>
                    <a:pt x="60" y="105"/>
                    <a:pt x="60" y="106"/>
                    <a:pt x="60" y="106"/>
                  </a:cubicBezTo>
                  <a:cubicBezTo>
                    <a:pt x="58" y="104"/>
                    <a:pt x="59" y="107"/>
                    <a:pt x="58" y="104"/>
                  </a:cubicBezTo>
                  <a:cubicBezTo>
                    <a:pt x="57" y="100"/>
                    <a:pt x="58" y="102"/>
                    <a:pt x="59" y="102"/>
                  </a:cubicBezTo>
                  <a:cubicBezTo>
                    <a:pt x="60" y="103"/>
                    <a:pt x="59" y="102"/>
                    <a:pt x="60" y="104"/>
                  </a:cubicBezTo>
                  <a:close/>
                  <a:moveTo>
                    <a:pt x="47" y="114"/>
                  </a:moveTo>
                  <a:cubicBezTo>
                    <a:pt x="42" y="108"/>
                    <a:pt x="46" y="104"/>
                    <a:pt x="42" y="99"/>
                  </a:cubicBezTo>
                  <a:cubicBezTo>
                    <a:pt x="43" y="98"/>
                    <a:pt x="43" y="98"/>
                    <a:pt x="44" y="96"/>
                  </a:cubicBezTo>
                  <a:cubicBezTo>
                    <a:pt x="41" y="94"/>
                    <a:pt x="41" y="90"/>
                    <a:pt x="39" y="8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3"/>
                    <a:pt x="41" y="82"/>
                    <a:pt x="41" y="81"/>
                  </a:cubicBezTo>
                  <a:cubicBezTo>
                    <a:pt x="41" y="81"/>
                    <a:pt x="42" y="81"/>
                    <a:pt x="42" y="81"/>
                  </a:cubicBezTo>
                  <a:cubicBezTo>
                    <a:pt x="42" y="81"/>
                    <a:pt x="42" y="80"/>
                    <a:pt x="42" y="80"/>
                  </a:cubicBezTo>
                  <a:cubicBezTo>
                    <a:pt x="44" y="83"/>
                    <a:pt x="43" y="81"/>
                    <a:pt x="44" y="86"/>
                  </a:cubicBezTo>
                  <a:cubicBezTo>
                    <a:pt x="45" y="95"/>
                    <a:pt x="41" y="86"/>
                    <a:pt x="45" y="97"/>
                  </a:cubicBezTo>
                  <a:cubicBezTo>
                    <a:pt x="47" y="102"/>
                    <a:pt x="43" y="100"/>
                    <a:pt x="48" y="102"/>
                  </a:cubicBezTo>
                  <a:cubicBezTo>
                    <a:pt x="47" y="102"/>
                    <a:pt x="47" y="102"/>
                    <a:pt x="47" y="104"/>
                  </a:cubicBezTo>
                  <a:cubicBezTo>
                    <a:pt x="47" y="111"/>
                    <a:pt x="48" y="105"/>
                    <a:pt x="47" y="111"/>
                  </a:cubicBezTo>
                  <a:cubicBezTo>
                    <a:pt x="47" y="112"/>
                    <a:pt x="47" y="113"/>
                    <a:pt x="47" y="114"/>
                  </a:cubicBezTo>
                  <a:close/>
                  <a:moveTo>
                    <a:pt x="42" y="77"/>
                  </a:moveTo>
                  <a:cubicBezTo>
                    <a:pt x="39" y="82"/>
                    <a:pt x="39" y="80"/>
                    <a:pt x="38" y="75"/>
                  </a:cubicBezTo>
                  <a:cubicBezTo>
                    <a:pt x="39" y="75"/>
                    <a:pt x="39" y="75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lnTo>
                    <a:pt x="42" y="77"/>
                  </a:lnTo>
                  <a:close/>
                  <a:moveTo>
                    <a:pt x="33" y="3"/>
                  </a:moveTo>
                  <a:cubicBezTo>
                    <a:pt x="32" y="1"/>
                    <a:pt x="32" y="0"/>
                    <a:pt x="30" y="0"/>
                  </a:cubicBezTo>
                  <a:cubicBezTo>
                    <a:pt x="31" y="5"/>
                    <a:pt x="32" y="2"/>
                    <a:pt x="32" y="6"/>
                  </a:cubicBezTo>
                  <a:cubicBezTo>
                    <a:pt x="32" y="8"/>
                    <a:pt x="31" y="9"/>
                    <a:pt x="31" y="12"/>
                  </a:cubicBezTo>
                  <a:cubicBezTo>
                    <a:pt x="32" y="16"/>
                    <a:pt x="35" y="16"/>
                    <a:pt x="32" y="23"/>
                  </a:cubicBezTo>
                  <a:cubicBezTo>
                    <a:pt x="30" y="20"/>
                    <a:pt x="30" y="17"/>
                    <a:pt x="30" y="15"/>
                  </a:cubicBezTo>
                  <a:cubicBezTo>
                    <a:pt x="28" y="11"/>
                    <a:pt x="29" y="6"/>
                    <a:pt x="23" y="8"/>
                  </a:cubicBezTo>
                  <a:cubicBezTo>
                    <a:pt x="24" y="14"/>
                    <a:pt x="23" y="19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2"/>
                    <a:pt x="26" y="31"/>
                    <a:pt x="27" y="32"/>
                  </a:cubicBezTo>
                  <a:cubicBezTo>
                    <a:pt x="27" y="32"/>
                    <a:pt x="27" y="31"/>
                    <a:pt x="28" y="34"/>
                  </a:cubicBezTo>
                  <a:cubicBezTo>
                    <a:pt x="26" y="35"/>
                    <a:pt x="28" y="34"/>
                    <a:pt x="26" y="35"/>
                  </a:cubicBezTo>
                  <a:cubicBezTo>
                    <a:pt x="26" y="36"/>
                    <a:pt x="25" y="37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2" y="31"/>
                    <a:pt x="21" y="30"/>
                  </a:cubicBezTo>
                  <a:cubicBezTo>
                    <a:pt x="20" y="25"/>
                    <a:pt x="21" y="21"/>
                    <a:pt x="19" y="1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1"/>
                    <a:pt x="18" y="9"/>
                  </a:cubicBezTo>
                  <a:cubicBezTo>
                    <a:pt x="11" y="9"/>
                    <a:pt x="17" y="9"/>
                    <a:pt x="13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1"/>
                    <a:pt x="13" y="21"/>
                    <a:pt x="14" y="27"/>
                  </a:cubicBezTo>
                  <a:cubicBezTo>
                    <a:pt x="15" y="36"/>
                    <a:pt x="14" y="23"/>
                    <a:pt x="15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3" y="38"/>
                    <a:pt x="13" y="38"/>
                    <a:pt x="13" y="40"/>
                  </a:cubicBezTo>
                  <a:cubicBezTo>
                    <a:pt x="13" y="43"/>
                    <a:pt x="14" y="46"/>
                    <a:pt x="14" y="48"/>
                  </a:cubicBezTo>
                  <a:cubicBezTo>
                    <a:pt x="14" y="53"/>
                    <a:pt x="13" y="53"/>
                    <a:pt x="15" y="58"/>
                  </a:cubicBezTo>
                  <a:cubicBezTo>
                    <a:pt x="17" y="65"/>
                    <a:pt x="16" y="72"/>
                    <a:pt x="18" y="79"/>
                  </a:cubicBezTo>
                  <a:cubicBezTo>
                    <a:pt x="21" y="89"/>
                    <a:pt x="21" y="97"/>
                    <a:pt x="24" y="107"/>
                  </a:cubicBezTo>
                  <a:cubicBezTo>
                    <a:pt x="24" y="110"/>
                    <a:pt x="24" y="115"/>
                    <a:pt x="25" y="117"/>
                  </a:cubicBezTo>
                  <a:cubicBezTo>
                    <a:pt x="27" y="125"/>
                    <a:pt x="28" y="121"/>
                    <a:pt x="29" y="136"/>
                  </a:cubicBezTo>
                  <a:cubicBezTo>
                    <a:pt x="30" y="144"/>
                    <a:pt x="33" y="146"/>
                    <a:pt x="33" y="155"/>
                  </a:cubicBezTo>
                  <a:cubicBezTo>
                    <a:pt x="34" y="159"/>
                    <a:pt x="34" y="161"/>
                    <a:pt x="35" y="165"/>
                  </a:cubicBezTo>
                  <a:cubicBezTo>
                    <a:pt x="36" y="168"/>
                    <a:pt x="36" y="166"/>
                    <a:pt x="36" y="170"/>
                  </a:cubicBezTo>
                  <a:cubicBezTo>
                    <a:pt x="36" y="180"/>
                    <a:pt x="42" y="192"/>
                    <a:pt x="37" y="193"/>
                  </a:cubicBezTo>
                  <a:cubicBezTo>
                    <a:pt x="35" y="190"/>
                    <a:pt x="35" y="189"/>
                    <a:pt x="37" y="187"/>
                  </a:cubicBezTo>
                  <a:cubicBezTo>
                    <a:pt x="32" y="184"/>
                    <a:pt x="32" y="177"/>
                    <a:pt x="33" y="172"/>
                  </a:cubicBezTo>
                  <a:cubicBezTo>
                    <a:pt x="29" y="169"/>
                    <a:pt x="31" y="163"/>
                    <a:pt x="29" y="158"/>
                  </a:cubicBezTo>
                  <a:cubicBezTo>
                    <a:pt x="27" y="152"/>
                    <a:pt x="28" y="151"/>
                    <a:pt x="25" y="149"/>
                  </a:cubicBezTo>
                  <a:cubicBezTo>
                    <a:pt x="28" y="144"/>
                    <a:pt x="26" y="148"/>
                    <a:pt x="25" y="145"/>
                  </a:cubicBezTo>
                  <a:cubicBezTo>
                    <a:pt x="24" y="140"/>
                    <a:pt x="26" y="133"/>
                    <a:pt x="21" y="129"/>
                  </a:cubicBezTo>
                  <a:cubicBezTo>
                    <a:pt x="22" y="124"/>
                    <a:pt x="20" y="121"/>
                    <a:pt x="20" y="117"/>
                  </a:cubicBezTo>
                  <a:cubicBezTo>
                    <a:pt x="20" y="111"/>
                    <a:pt x="18" y="110"/>
                    <a:pt x="16" y="106"/>
                  </a:cubicBezTo>
                  <a:cubicBezTo>
                    <a:pt x="16" y="106"/>
                    <a:pt x="16" y="105"/>
                    <a:pt x="16" y="105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0"/>
                    <a:pt x="10" y="69"/>
                    <a:pt x="8" y="62"/>
                  </a:cubicBezTo>
                  <a:cubicBezTo>
                    <a:pt x="6" y="57"/>
                    <a:pt x="4" y="56"/>
                    <a:pt x="7" y="51"/>
                  </a:cubicBezTo>
                  <a:cubicBezTo>
                    <a:pt x="1" y="49"/>
                    <a:pt x="6" y="51"/>
                    <a:pt x="3" y="51"/>
                  </a:cubicBezTo>
                  <a:cubicBezTo>
                    <a:pt x="1" y="51"/>
                    <a:pt x="3" y="51"/>
                    <a:pt x="0" y="50"/>
                  </a:cubicBezTo>
                  <a:cubicBezTo>
                    <a:pt x="0" y="51"/>
                    <a:pt x="0" y="55"/>
                    <a:pt x="1" y="56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1" y="68"/>
                    <a:pt x="3" y="71"/>
                    <a:pt x="6" y="76"/>
                  </a:cubicBezTo>
                  <a:cubicBezTo>
                    <a:pt x="2" y="80"/>
                    <a:pt x="7" y="85"/>
                    <a:pt x="6" y="100"/>
                  </a:cubicBezTo>
                  <a:cubicBezTo>
                    <a:pt x="7" y="101"/>
                    <a:pt x="7" y="101"/>
                    <a:pt x="6" y="103"/>
                  </a:cubicBezTo>
                  <a:cubicBezTo>
                    <a:pt x="9" y="107"/>
                    <a:pt x="9" y="112"/>
                    <a:pt x="9" y="118"/>
                  </a:cubicBezTo>
                  <a:cubicBezTo>
                    <a:pt x="9" y="123"/>
                    <a:pt x="11" y="128"/>
                    <a:pt x="11" y="134"/>
                  </a:cubicBezTo>
                  <a:cubicBezTo>
                    <a:pt x="10" y="134"/>
                    <a:pt x="11" y="134"/>
                    <a:pt x="10" y="134"/>
                  </a:cubicBezTo>
                  <a:cubicBezTo>
                    <a:pt x="7" y="136"/>
                    <a:pt x="8" y="134"/>
                    <a:pt x="7" y="138"/>
                  </a:cubicBezTo>
                  <a:cubicBezTo>
                    <a:pt x="13" y="138"/>
                    <a:pt x="8" y="138"/>
                    <a:pt x="12" y="136"/>
                  </a:cubicBezTo>
                  <a:cubicBezTo>
                    <a:pt x="12" y="145"/>
                    <a:pt x="13" y="148"/>
                    <a:pt x="13" y="157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8" y="148"/>
                    <a:pt x="8" y="148"/>
                    <a:pt x="9" y="145"/>
                  </a:cubicBezTo>
                  <a:cubicBezTo>
                    <a:pt x="6" y="146"/>
                    <a:pt x="6" y="146"/>
                    <a:pt x="4" y="145"/>
                  </a:cubicBezTo>
                  <a:cubicBezTo>
                    <a:pt x="4" y="149"/>
                    <a:pt x="5" y="149"/>
                    <a:pt x="3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4"/>
                  </a:cubicBezTo>
                  <a:cubicBezTo>
                    <a:pt x="5" y="154"/>
                    <a:pt x="6" y="154"/>
                    <a:pt x="6" y="154"/>
                  </a:cubicBezTo>
                  <a:cubicBezTo>
                    <a:pt x="6" y="162"/>
                    <a:pt x="8" y="169"/>
                    <a:pt x="6" y="177"/>
                  </a:cubicBezTo>
                  <a:cubicBezTo>
                    <a:pt x="7" y="177"/>
                    <a:pt x="8" y="177"/>
                    <a:pt x="9" y="177"/>
                  </a:cubicBezTo>
                  <a:cubicBezTo>
                    <a:pt x="11" y="177"/>
                    <a:pt x="9" y="177"/>
                    <a:pt x="10" y="178"/>
                  </a:cubicBezTo>
                  <a:cubicBezTo>
                    <a:pt x="9" y="180"/>
                    <a:pt x="7" y="180"/>
                    <a:pt x="5" y="182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6" y="194"/>
                    <a:pt x="7" y="194"/>
                    <a:pt x="6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2" y="200"/>
                    <a:pt x="2" y="200"/>
                    <a:pt x="4" y="202"/>
                  </a:cubicBezTo>
                  <a:cubicBezTo>
                    <a:pt x="2" y="203"/>
                    <a:pt x="4" y="201"/>
                    <a:pt x="2" y="203"/>
                  </a:cubicBezTo>
                  <a:cubicBezTo>
                    <a:pt x="1" y="204"/>
                    <a:pt x="2" y="204"/>
                    <a:pt x="1" y="205"/>
                  </a:cubicBezTo>
                  <a:cubicBezTo>
                    <a:pt x="9" y="211"/>
                    <a:pt x="4" y="207"/>
                    <a:pt x="8" y="212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7" y="217"/>
                    <a:pt x="6" y="219"/>
                    <a:pt x="8" y="221"/>
                  </a:cubicBezTo>
                  <a:cubicBezTo>
                    <a:pt x="7" y="223"/>
                    <a:pt x="7" y="224"/>
                    <a:pt x="5" y="226"/>
                  </a:cubicBezTo>
                  <a:cubicBezTo>
                    <a:pt x="6" y="231"/>
                    <a:pt x="7" y="237"/>
                    <a:pt x="9" y="241"/>
                  </a:cubicBezTo>
                  <a:cubicBezTo>
                    <a:pt x="10" y="244"/>
                    <a:pt x="9" y="242"/>
                    <a:pt x="10" y="244"/>
                  </a:cubicBezTo>
                  <a:cubicBezTo>
                    <a:pt x="11" y="246"/>
                    <a:pt x="11" y="246"/>
                    <a:pt x="11" y="247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5" y="255"/>
                    <a:pt x="14" y="254"/>
                    <a:pt x="16" y="256"/>
                  </a:cubicBezTo>
                  <a:cubicBezTo>
                    <a:pt x="16" y="260"/>
                    <a:pt x="17" y="264"/>
                    <a:pt x="19" y="267"/>
                  </a:cubicBezTo>
                  <a:cubicBezTo>
                    <a:pt x="19" y="267"/>
                    <a:pt x="19" y="267"/>
                    <a:pt x="19" y="268"/>
                  </a:cubicBezTo>
                  <a:cubicBezTo>
                    <a:pt x="19" y="268"/>
                    <a:pt x="19" y="268"/>
                    <a:pt x="19" y="268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1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32" y="293"/>
                    <a:pt x="32" y="293"/>
                    <a:pt x="37" y="298"/>
                  </a:cubicBezTo>
                  <a:cubicBezTo>
                    <a:pt x="41" y="301"/>
                    <a:pt x="38" y="297"/>
                    <a:pt x="39" y="303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3" y="301"/>
                    <a:pt x="43" y="303"/>
                    <a:pt x="44" y="300"/>
                  </a:cubicBezTo>
                  <a:cubicBezTo>
                    <a:pt x="41" y="298"/>
                    <a:pt x="43" y="299"/>
                    <a:pt x="41" y="296"/>
                  </a:cubicBezTo>
                  <a:cubicBezTo>
                    <a:pt x="38" y="290"/>
                    <a:pt x="40" y="291"/>
                    <a:pt x="38" y="286"/>
                  </a:cubicBezTo>
                  <a:cubicBezTo>
                    <a:pt x="35" y="280"/>
                    <a:pt x="35" y="280"/>
                    <a:pt x="35" y="280"/>
                  </a:cubicBezTo>
                  <a:cubicBezTo>
                    <a:pt x="34" y="277"/>
                    <a:pt x="35" y="275"/>
                    <a:pt x="34" y="272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2" y="265"/>
                    <a:pt x="33" y="265"/>
                    <a:pt x="33" y="265"/>
                  </a:cubicBezTo>
                  <a:cubicBezTo>
                    <a:pt x="35" y="267"/>
                    <a:pt x="33" y="266"/>
                    <a:pt x="37" y="267"/>
                  </a:cubicBezTo>
                  <a:cubicBezTo>
                    <a:pt x="36" y="271"/>
                    <a:pt x="37" y="270"/>
                    <a:pt x="38" y="274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4" y="293"/>
                    <a:pt x="44" y="288"/>
                    <a:pt x="45" y="294"/>
                  </a:cubicBezTo>
                  <a:cubicBezTo>
                    <a:pt x="48" y="292"/>
                    <a:pt x="46" y="292"/>
                    <a:pt x="50" y="293"/>
                  </a:cubicBezTo>
                  <a:cubicBezTo>
                    <a:pt x="50" y="287"/>
                    <a:pt x="48" y="286"/>
                    <a:pt x="47" y="279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1" y="267"/>
                    <a:pt x="37" y="244"/>
                    <a:pt x="37" y="237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1" y="242"/>
                    <a:pt x="42" y="250"/>
                    <a:pt x="45" y="255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49" y="310"/>
                    <a:pt x="56" y="305"/>
                    <a:pt x="53" y="309"/>
                  </a:cubicBezTo>
                  <a:cubicBezTo>
                    <a:pt x="54" y="310"/>
                    <a:pt x="53" y="310"/>
                    <a:pt x="55" y="311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61" y="315"/>
                    <a:pt x="62" y="315"/>
                    <a:pt x="63" y="320"/>
                  </a:cubicBezTo>
                  <a:cubicBezTo>
                    <a:pt x="64" y="326"/>
                    <a:pt x="62" y="327"/>
                    <a:pt x="65" y="331"/>
                  </a:cubicBezTo>
                  <a:cubicBezTo>
                    <a:pt x="68" y="337"/>
                    <a:pt x="67" y="342"/>
                    <a:pt x="70" y="347"/>
                  </a:cubicBezTo>
                  <a:cubicBezTo>
                    <a:pt x="72" y="348"/>
                    <a:pt x="72" y="347"/>
                    <a:pt x="74" y="346"/>
                  </a:cubicBezTo>
                  <a:cubicBezTo>
                    <a:pt x="75" y="349"/>
                    <a:pt x="76" y="349"/>
                    <a:pt x="77" y="350"/>
                  </a:cubicBezTo>
                  <a:cubicBezTo>
                    <a:pt x="79" y="352"/>
                    <a:pt x="79" y="353"/>
                    <a:pt x="81" y="354"/>
                  </a:cubicBezTo>
                  <a:cubicBezTo>
                    <a:pt x="83" y="350"/>
                    <a:pt x="81" y="347"/>
                    <a:pt x="80" y="343"/>
                  </a:cubicBezTo>
                  <a:cubicBezTo>
                    <a:pt x="79" y="339"/>
                    <a:pt x="80" y="336"/>
                    <a:pt x="80" y="330"/>
                  </a:cubicBezTo>
                  <a:cubicBezTo>
                    <a:pt x="78" y="328"/>
                    <a:pt x="79" y="330"/>
                    <a:pt x="79" y="327"/>
                  </a:cubicBezTo>
                  <a:cubicBezTo>
                    <a:pt x="78" y="322"/>
                    <a:pt x="79" y="327"/>
                    <a:pt x="77" y="323"/>
                  </a:cubicBezTo>
                  <a:cubicBezTo>
                    <a:pt x="81" y="314"/>
                    <a:pt x="68" y="300"/>
                    <a:pt x="80" y="298"/>
                  </a:cubicBezTo>
                  <a:cubicBezTo>
                    <a:pt x="81" y="290"/>
                    <a:pt x="81" y="290"/>
                    <a:pt x="81" y="290"/>
                  </a:cubicBezTo>
                  <a:cubicBezTo>
                    <a:pt x="83" y="290"/>
                    <a:pt x="82" y="290"/>
                    <a:pt x="83" y="291"/>
                  </a:cubicBezTo>
                  <a:cubicBezTo>
                    <a:pt x="85" y="293"/>
                    <a:pt x="85" y="293"/>
                    <a:pt x="85" y="293"/>
                  </a:cubicBezTo>
                  <a:cubicBezTo>
                    <a:pt x="85" y="290"/>
                    <a:pt x="84" y="292"/>
                    <a:pt x="86" y="290"/>
                  </a:cubicBezTo>
                  <a:cubicBezTo>
                    <a:pt x="86" y="290"/>
                    <a:pt x="86" y="287"/>
                    <a:pt x="86" y="287"/>
                  </a:cubicBezTo>
                  <a:cubicBezTo>
                    <a:pt x="87" y="280"/>
                    <a:pt x="87" y="280"/>
                    <a:pt x="87" y="280"/>
                  </a:cubicBezTo>
                  <a:cubicBezTo>
                    <a:pt x="88" y="275"/>
                    <a:pt x="86" y="265"/>
                    <a:pt x="85" y="259"/>
                  </a:cubicBezTo>
                  <a:cubicBezTo>
                    <a:pt x="85" y="259"/>
                    <a:pt x="85" y="259"/>
                    <a:pt x="85" y="258"/>
                  </a:cubicBezTo>
                  <a:cubicBezTo>
                    <a:pt x="85" y="258"/>
                    <a:pt x="85" y="258"/>
                    <a:pt x="85" y="257"/>
                  </a:cubicBezTo>
                  <a:cubicBezTo>
                    <a:pt x="84" y="257"/>
                    <a:pt x="84" y="255"/>
                    <a:pt x="84" y="255"/>
                  </a:cubicBezTo>
                  <a:cubicBezTo>
                    <a:pt x="83" y="253"/>
                    <a:pt x="83" y="246"/>
                    <a:pt x="82" y="243"/>
                  </a:cubicBezTo>
                  <a:cubicBezTo>
                    <a:pt x="85" y="245"/>
                    <a:pt x="83" y="245"/>
                    <a:pt x="86" y="245"/>
                  </a:cubicBezTo>
                  <a:cubicBezTo>
                    <a:pt x="89" y="245"/>
                    <a:pt x="90" y="245"/>
                    <a:pt x="90" y="242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29"/>
                    <a:pt x="87" y="217"/>
                    <a:pt x="88" y="212"/>
                  </a:cubicBezTo>
                  <a:cubicBezTo>
                    <a:pt x="88" y="208"/>
                    <a:pt x="89" y="208"/>
                    <a:pt x="88" y="201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90" y="199"/>
                    <a:pt x="90" y="199"/>
                    <a:pt x="90" y="197"/>
                  </a:cubicBezTo>
                  <a:cubicBezTo>
                    <a:pt x="90" y="193"/>
                    <a:pt x="90" y="196"/>
                    <a:pt x="89" y="195"/>
                  </a:cubicBezTo>
                  <a:cubicBezTo>
                    <a:pt x="89" y="195"/>
                    <a:pt x="89" y="195"/>
                    <a:pt x="89" y="194"/>
                  </a:cubicBezTo>
                  <a:cubicBezTo>
                    <a:pt x="89" y="194"/>
                    <a:pt x="88" y="194"/>
                    <a:pt x="88" y="194"/>
                  </a:cubicBezTo>
                  <a:cubicBezTo>
                    <a:pt x="90" y="191"/>
                    <a:pt x="91" y="188"/>
                    <a:pt x="88" y="186"/>
                  </a:cubicBezTo>
                  <a:cubicBezTo>
                    <a:pt x="90" y="182"/>
                    <a:pt x="90" y="183"/>
                    <a:pt x="89" y="178"/>
                  </a:cubicBezTo>
                  <a:cubicBezTo>
                    <a:pt x="89" y="175"/>
                    <a:pt x="88" y="173"/>
                    <a:pt x="87" y="170"/>
                  </a:cubicBezTo>
                  <a:cubicBezTo>
                    <a:pt x="86" y="166"/>
                    <a:pt x="85" y="148"/>
                    <a:pt x="83" y="143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7" y="131"/>
                    <a:pt x="77" y="130"/>
                    <a:pt x="79" y="125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18"/>
                    <a:pt x="77" y="122"/>
                    <a:pt x="76" y="117"/>
                  </a:cubicBezTo>
                  <a:cubicBezTo>
                    <a:pt x="75" y="107"/>
                    <a:pt x="72" y="109"/>
                    <a:pt x="72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0" y="92"/>
                    <a:pt x="68" y="91"/>
                    <a:pt x="68" y="84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8"/>
                    <a:pt x="65" y="71"/>
                    <a:pt x="63" y="68"/>
                  </a:cubicBezTo>
                  <a:cubicBezTo>
                    <a:pt x="63" y="68"/>
                    <a:pt x="63" y="67"/>
                    <a:pt x="63" y="67"/>
                  </a:cubicBezTo>
                  <a:cubicBezTo>
                    <a:pt x="59" y="58"/>
                    <a:pt x="57" y="4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4" y="35"/>
                    <a:pt x="54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3"/>
                  </a:cubicBezTo>
                  <a:cubicBezTo>
                    <a:pt x="52" y="32"/>
                    <a:pt x="53" y="34"/>
                    <a:pt x="51" y="31"/>
                  </a:cubicBezTo>
                  <a:cubicBezTo>
                    <a:pt x="49" y="28"/>
                    <a:pt x="50" y="27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31"/>
                    <a:pt x="48" y="35"/>
                    <a:pt x="49" y="39"/>
                  </a:cubicBezTo>
                  <a:cubicBezTo>
                    <a:pt x="51" y="44"/>
                    <a:pt x="47" y="35"/>
                    <a:pt x="50" y="40"/>
                  </a:cubicBezTo>
                  <a:cubicBezTo>
                    <a:pt x="52" y="45"/>
                    <a:pt x="49" y="44"/>
                    <a:pt x="50" y="48"/>
                  </a:cubicBezTo>
                  <a:cubicBezTo>
                    <a:pt x="53" y="52"/>
                    <a:pt x="52" y="49"/>
                    <a:pt x="53" y="55"/>
                  </a:cubicBezTo>
                  <a:cubicBezTo>
                    <a:pt x="54" y="59"/>
                    <a:pt x="55" y="60"/>
                    <a:pt x="53" y="63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73"/>
                    <a:pt x="57" y="70"/>
                    <a:pt x="54" y="75"/>
                  </a:cubicBezTo>
                  <a:cubicBezTo>
                    <a:pt x="58" y="78"/>
                    <a:pt x="55" y="80"/>
                    <a:pt x="56" y="86"/>
                  </a:cubicBezTo>
                  <a:cubicBezTo>
                    <a:pt x="57" y="91"/>
                    <a:pt x="57" y="86"/>
                    <a:pt x="58" y="90"/>
                  </a:cubicBezTo>
                  <a:cubicBezTo>
                    <a:pt x="58" y="92"/>
                    <a:pt x="58" y="95"/>
                    <a:pt x="58" y="97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68"/>
                    <a:pt x="48" y="62"/>
                    <a:pt x="47" y="5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0"/>
                    <a:pt x="41" y="31"/>
                    <a:pt x="42" y="31"/>
                  </a:cubicBezTo>
                  <a:cubicBezTo>
                    <a:pt x="42" y="28"/>
                    <a:pt x="43" y="34"/>
                    <a:pt x="42" y="2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18"/>
                    <a:pt x="36" y="11"/>
                    <a:pt x="34" y="5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0" name="Freeform 45"/>
            <p:cNvSpPr>
              <a:spLocks noEditPoints="1"/>
            </p:cNvSpPr>
            <p:nvPr/>
          </p:nvSpPr>
          <p:spPr bwMode="auto">
            <a:xfrm>
              <a:off x="1041" y="1758"/>
              <a:ext cx="125" cy="452"/>
            </a:xfrm>
            <a:custGeom>
              <a:avLst/>
              <a:gdLst>
                <a:gd name="T0" fmla="*/ 57 w 98"/>
                <a:gd name="T1" fmla="*/ 240 h 352"/>
                <a:gd name="T2" fmla="*/ 67 w 98"/>
                <a:gd name="T3" fmla="*/ 204 h 352"/>
                <a:gd name="T4" fmla="*/ 75 w 98"/>
                <a:gd name="T5" fmla="*/ 128 h 352"/>
                <a:gd name="T6" fmla="*/ 74 w 98"/>
                <a:gd name="T7" fmla="*/ 152 h 352"/>
                <a:gd name="T8" fmla="*/ 71 w 98"/>
                <a:gd name="T9" fmla="*/ 127 h 352"/>
                <a:gd name="T10" fmla="*/ 73 w 98"/>
                <a:gd name="T11" fmla="*/ 111 h 352"/>
                <a:gd name="T12" fmla="*/ 73 w 98"/>
                <a:gd name="T13" fmla="*/ 107 h 352"/>
                <a:gd name="T14" fmla="*/ 78 w 98"/>
                <a:gd name="T15" fmla="*/ 109 h 352"/>
                <a:gd name="T16" fmla="*/ 72 w 98"/>
                <a:gd name="T17" fmla="*/ 122 h 352"/>
                <a:gd name="T18" fmla="*/ 54 w 98"/>
                <a:gd name="T19" fmla="*/ 95 h 352"/>
                <a:gd name="T20" fmla="*/ 82 w 98"/>
                <a:gd name="T21" fmla="*/ 87 h 352"/>
                <a:gd name="T22" fmla="*/ 57 w 98"/>
                <a:gd name="T23" fmla="*/ 82 h 352"/>
                <a:gd name="T24" fmla="*/ 73 w 98"/>
                <a:gd name="T25" fmla="*/ 52 h 352"/>
                <a:gd name="T26" fmla="*/ 77 w 98"/>
                <a:gd name="T27" fmla="*/ 69 h 352"/>
                <a:gd name="T28" fmla="*/ 69 w 98"/>
                <a:gd name="T29" fmla="*/ 82 h 352"/>
                <a:gd name="T30" fmla="*/ 62 w 98"/>
                <a:gd name="T31" fmla="*/ 5 h 352"/>
                <a:gd name="T32" fmla="*/ 54 w 98"/>
                <a:gd name="T33" fmla="*/ 12 h 352"/>
                <a:gd name="T34" fmla="*/ 46 w 98"/>
                <a:gd name="T35" fmla="*/ 39 h 352"/>
                <a:gd name="T36" fmla="*/ 32 w 98"/>
                <a:gd name="T37" fmla="*/ 59 h 352"/>
                <a:gd name="T38" fmla="*/ 26 w 98"/>
                <a:gd name="T39" fmla="*/ 62 h 352"/>
                <a:gd name="T40" fmla="*/ 16 w 98"/>
                <a:gd name="T41" fmla="*/ 96 h 352"/>
                <a:gd name="T42" fmla="*/ 6 w 98"/>
                <a:gd name="T43" fmla="*/ 139 h 352"/>
                <a:gd name="T44" fmla="*/ 0 w 98"/>
                <a:gd name="T45" fmla="*/ 179 h 352"/>
                <a:gd name="T46" fmla="*/ 1 w 98"/>
                <a:gd name="T47" fmla="*/ 196 h 352"/>
                <a:gd name="T48" fmla="*/ 18 w 98"/>
                <a:gd name="T49" fmla="*/ 141 h 352"/>
                <a:gd name="T50" fmla="*/ 27 w 98"/>
                <a:gd name="T51" fmla="*/ 105 h 352"/>
                <a:gd name="T52" fmla="*/ 33 w 98"/>
                <a:gd name="T53" fmla="*/ 67 h 352"/>
                <a:gd name="T54" fmla="*/ 35 w 98"/>
                <a:gd name="T55" fmla="*/ 81 h 352"/>
                <a:gd name="T56" fmla="*/ 25 w 98"/>
                <a:gd name="T57" fmla="*/ 139 h 352"/>
                <a:gd name="T58" fmla="*/ 18 w 98"/>
                <a:gd name="T59" fmla="*/ 191 h 352"/>
                <a:gd name="T60" fmla="*/ 11 w 98"/>
                <a:gd name="T61" fmla="*/ 244 h 352"/>
                <a:gd name="T62" fmla="*/ 3 w 98"/>
                <a:gd name="T63" fmla="*/ 313 h 352"/>
                <a:gd name="T64" fmla="*/ 6 w 98"/>
                <a:gd name="T65" fmla="*/ 342 h 352"/>
                <a:gd name="T66" fmla="*/ 14 w 98"/>
                <a:gd name="T67" fmla="*/ 349 h 352"/>
                <a:gd name="T68" fmla="*/ 24 w 98"/>
                <a:gd name="T69" fmla="*/ 340 h 352"/>
                <a:gd name="T70" fmla="*/ 40 w 98"/>
                <a:gd name="T71" fmla="*/ 274 h 352"/>
                <a:gd name="T72" fmla="*/ 51 w 98"/>
                <a:gd name="T73" fmla="*/ 230 h 352"/>
                <a:gd name="T74" fmla="*/ 45 w 98"/>
                <a:gd name="T75" fmla="*/ 272 h 352"/>
                <a:gd name="T76" fmla="*/ 44 w 98"/>
                <a:gd name="T77" fmla="*/ 316 h 352"/>
                <a:gd name="T78" fmla="*/ 59 w 98"/>
                <a:gd name="T79" fmla="*/ 278 h 352"/>
                <a:gd name="T80" fmla="*/ 64 w 98"/>
                <a:gd name="T81" fmla="*/ 266 h 352"/>
                <a:gd name="T82" fmla="*/ 81 w 98"/>
                <a:gd name="T83" fmla="*/ 205 h 352"/>
                <a:gd name="T84" fmla="*/ 89 w 98"/>
                <a:gd name="T85" fmla="*/ 184 h 352"/>
                <a:gd name="T86" fmla="*/ 98 w 98"/>
                <a:gd name="T87" fmla="*/ 164 h 352"/>
                <a:gd name="T88" fmla="*/ 97 w 98"/>
                <a:gd name="T89" fmla="*/ 139 h 352"/>
                <a:gd name="T90" fmla="*/ 92 w 98"/>
                <a:gd name="T91" fmla="*/ 106 h 352"/>
                <a:gd name="T92" fmla="*/ 94 w 98"/>
                <a:gd name="T93" fmla="*/ 82 h 352"/>
                <a:gd name="T94" fmla="*/ 90 w 98"/>
                <a:gd name="T95" fmla="*/ 62 h 352"/>
                <a:gd name="T96" fmla="*/ 76 w 98"/>
                <a:gd name="T97" fmla="*/ 47 h 352"/>
                <a:gd name="T98" fmla="*/ 78 w 98"/>
                <a:gd name="T99" fmla="*/ 33 h 352"/>
                <a:gd name="T100" fmla="*/ 77 w 98"/>
                <a:gd name="T101" fmla="*/ 16 h 352"/>
                <a:gd name="T102" fmla="*/ 62 w 98"/>
                <a:gd name="T103" fmla="*/ 67 h 352"/>
                <a:gd name="T104" fmla="*/ 64 w 98"/>
                <a:gd name="T105" fmla="*/ 3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2">
                  <a:moveTo>
                    <a:pt x="18" y="332"/>
                  </a:moveTo>
                  <a:cubicBezTo>
                    <a:pt x="19" y="333"/>
                    <a:pt x="20" y="331"/>
                    <a:pt x="18" y="334"/>
                  </a:cubicBezTo>
                  <a:cubicBezTo>
                    <a:pt x="17" y="333"/>
                    <a:pt x="16" y="333"/>
                    <a:pt x="18" y="332"/>
                  </a:cubicBezTo>
                  <a:close/>
                  <a:moveTo>
                    <a:pt x="59" y="238"/>
                  </a:moveTo>
                  <a:cubicBezTo>
                    <a:pt x="58" y="240"/>
                    <a:pt x="59" y="239"/>
                    <a:pt x="57" y="240"/>
                  </a:cubicBezTo>
                  <a:cubicBezTo>
                    <a:pt x="59" y="237"/>
                    <a:pt x="56" y="238"/>
                    <a:pt x="59" y="238"/>
                  </a:cubicBezTo>
                  <a:close/>
                  <a:moveTo>
                    <a:pt x="63" y="212"/>
                  </a:moveTo>
                  <a:cubicBezTo>
                    <a:pt x="62" y="208"/>
                    <a:pt x="63" y="200"/>
                    <a:pt x="64" y="198"/>
                  </a:cubicBezTo>
                  <a:cubicBezTo>
                    <a:pt x="65" y="199"/>
                    <a:pt x="65" y="198"/>
                    <a:pt x="66" y="200"/>
                  </a:cubicBezTo>
                  <a:cubicBezTo>
                    <a:pt x="67" y="201"/>
                    <a:pt x="67" y="202"/>
                    <a:pt x="67" y="204"/>
                  </a:cubicBezTo>
                  <a:cubicBezTo>
                    <a:pt x="67" y="206"/>
                    <a:pt x="66" y="207"/>
                    <a:pt x="65" y="208"/>
                  </a:cubicBezTo>
                  <a:cubicBezTo>
                    <a:pt x="63" y="213"/>
                    <a:pt x="66" y="210"/>
                    <a:pt x="63" y="212"/>
                  </a:cubicBezTo>
                  <a:close/>
                  <a:moveTo>
                    <a:pt x="72" y="122"/>
                  </a:moveTo>
                  <a:cubicBezTo>
                    <a:pt x="76" y="124"/>
                    <a:pt x="76" y="124"/>
                    <a:pt x="76" y="124"/>
                  </a:cubicBezTo>
                  <a:cubicBezTo>
                    <a:pt x="75" y="126"/>
                    <a:pt x="75" y="126"/>
                    <a:pt x="75" y="12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131"/>
                    <a:pt x="78" y="129"/>
                    <a:pt x="76" y="130"/>
                  </a:cubicBezTo>
                  <a:cubicBezTo>
                    <a:pt x="76" y="138"/>
                    <a:pt x="77" y="137"/>
                    <a:pt x="74" y="139"/>
                  </a:cubicBezTo>
                  <a:cubicBezTo>
                    <a:pt x="75" y="142"/>
                    <a:pt x="75" y="144"/>
                    <a:pt x="76" y="147"/>
                  </a:cubicBezTo>
                  <a:cubicBezTo>
                    <a:pt x="74" y="149"/>
                    <a:pt x="74" y="148"/>
                    <a:pt x="74" y="152"/>
                  </a:cubicBezTo>
                  <a:cubicBezTo>
                    <a:pt x="72" y="150"/>
                    <a:pt x="73" y="150"/>
                    <a:pt x="69" y="150"/>
                  </a:cubicBezTo>
                  <a:cubicBezTo>
                    <a:pt x="68" y="147"/>
                    <a:pt x="69" y="147"/>
                    <a:pt x="70" y="145"/>
                  </a:cubicBezTo>
                  <a:cubicBezTo>
                    <a:pt x="71" y="143"/>
                    <a:pt x="71" y="142"/>
                    <a:pt x="71" y="139"/>
                  </a:cubicBezTo>
                  <a:cubicBezTo>
                    <a:pt x="71" y="137"/>
                    <a:pt x="72" y="132"/>
                    <a:pt x="72" y="127"/>
                  </a:cubicBezTo>
                  <a:cubicBezTo>
                    <a:pt x="71" y="127"/>
                    <a:pt x="71" y="126"/>
                    <a:pt x="71" y="127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4"/>
                    <a:pt x="71" y="123"/>
                    <a:pt x="72" y="122"/>
                  </a:cubicBezTo>
                  <a:close/>
                  <a:moveTo>
                    <a:pt x="72" y="122"/>
                  </a:moveTo>
                  <a:cubicBezTo>
                    <a:pt x="72" y="116"/>
                    <a:pt x="73" y="115"/>
                    <a:pt x="73" y="111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0" y="111"/>
                    <a:pt x="69" y="106"/>
                  </a:cubicBezTo>
                  <a:cubicBezTo>
                    <a:pt x="72" y="107"/>
                    <a:pt x="69" y="105"/>
                    <a:pt x="71" y="107"/>
                  </a:cubicBezTo>
                  <a:cubicBezTo>
                    <a:pt x="72" y="108"/>
                    <a:pt x="70" y="107"/>
                    <a:pt x="72" y="108"/>
                  </a:cubicBezTo>
                  <a:cubicBezTo>
                    <a:pt x="73" y="108"/>
                    <a:pt x="73" y="107"/>
                    <a:pt x="73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8" y="105"/>
                    <a:pt x="78" y="105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80" y="103"/>
                  </a:cubicBezTo>
                  <a:cubicBezTo>
                    <a:pt x="79" y="108"/>
                    <a:pt x="80" y="105"/>
                    <a:pt x="78" y="109"/>
                  </a:cubicBezTo>
                  <a:cubicBezTo>
                    <a:pt x="79" y="110"/>
                    <a:pt x="79" y="110"/>
                    <a:pt x="80" y="112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7"/>
                    <a:pt x="79" y="115"/>
                    <a:pt x="77" y="121"/>
                  </a:cubicBezTo>
                  <a:cubicBezTo>
                    <a:pt x="73" y="122"/>
                    <a:pt x="73" y="122"/>
                    <a:pt x="73" y="122"/>
                  </a:cubicBezTo>
                  <a:lnTo>
                    <a:pt x="72" y="122"/>
                  </a:lnTo>
                  <a:close/>
                  <a:moveTo>
                    <a:pt x="54" y="96"/>
                  </a:moveTo>
                  <a:cubicBezTo>
                    <a:pt x="51" y="93"/>
                    <a:pt x="54" y="93"/>
                    <a:pt x="54" y="93"/>
                  </a:cubicBezTo>
                  <a:cubicBezTo>
                    <a:pt x="54" y="93"/>
                    <a:pt x="54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9"/>
                    <a:pt x="56" y="93"/>
                    <a:pt x="54" y="95"/>
                  </a:cubicBezTo>
                  <a:lnTo>
                    <a:pt x="54" y="96"/>
                  </a:lnTo>
                  <a:close/>
                  <a:moveTo>
                    <a:pt x="82" y="87"/>
                  </a:moveTo>
                  <a:cubicBezTo>
                    <a:pt x="82" y="87"/>
                    <a:pt x="80" y="88"/>
                    <a:pt x="81" y="84"/>
                  </a:cubicBezTo>
                  <a:cubicBezTo>
                    <a:pt x="82" y="81"/>
                    <a:pt x="82" y="83"/>
                    <a:pt x="84" y="82"/>
                  </a:cubicBezTo>
                  <a:cubicBezTo>
                    <a:pt x="83" y="85"/>
                    <a:pt x="83" y="85"/>
                    <a:pt x="82" y="87"/>
                  </a:cubicBezTo>
                  <a:close/>
                  <a:moveTo>
                    <a:pt x="57" y="81"/>
                  </a:moveTo>
                  <a:cubicBezTo>
                    <a:pt x="56" y="75"/>
                    <a:pt x="58" y="84"/>
                    <a:pt x="58" y="73"/>
                  </a:cubicBezTo>
                  <a:cubicBezTo>
                    <a:pt x="60" y="74"/>
                    <a:pt x="60" y="74"/>
                    <a:pt x="62" y="74"/>
                  </a:cubicBezTo>
                  <a:cubicBezTo>
                    <a:pt x="61" y="79"/>
                    <a:pt x="61" y="78"/>
                    <a:pt x="61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lnTo>
                    <a:pt x="57" y="81"/>
                  </a:lnTo>
                  <a:close/>
                  <a:moveTo>
                    <a:pt x="73" y="53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2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6" y="50"/>
                    <a:pt x="75" y="50"/>
                    <a:pt x="76" y="50"/>
                  </a:cubicBezTo>
                  <a:cubicBezTo>
                    <a:pt x="78" y="52"/>
                    <a:pt x="78" y="52"/>
                    <a:pt x="81" y="53"/>
                  </a:cubicBezTo>
                  <a:cubicBezTo>
                    <a:pt x="79" y="57"/>
                    <a:pt x="80" y="64"/>
                    <a:pt x="80" y="68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6"/>
                    <a:pt x="74" y="76"/>
                    <a:pt x="78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5" y="83"/>
                    <a:pt x="75" y="81"/>
                    <a:pt x="73" y="84"/>
                  </a:cubicBezTo>
                  <a:cubicBezTo>
                    <a:pt x="70" y="83"/>
                    <a:pt x="73" y="84"/>
                    <a:pt x="71" y="83"/>
                  </a:cubicBezTo>
                  <a:cubicBezTo>
                    <a:pt x="70" y="82"/>
                    <a:pt x="71" y="82"/>
                    <a:pt x="69" y="82"/>
                  </a:cubicBezTo>
                  <a:cubicBezTo>
                    <a:pt x="69" y="74"/>
                    <a:pt x="70" y="73"/>
                    <a:pt x="71" y="67"/>
                  </a:cubicBezTo>
                  <a:cubicBezTo>
                    <a:pt x="72" y="58"/>
                    <a:pt x="72" y="72"/>
                    <a:pt x="73" y="53"/>
                  </a:cubicBezTo>
                  <a:close/>
                  <a:moveTo>
                    <a:pt x="55" y="25"/>
                  </a:moveTo>
                  <a:cubicBezTo>
                    <a:pt x="56" y="20"/>
                    <a:pt x="59" y="19"/>
                    <a:pt x="60" y="1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4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1" y="2"/>
                    <a:pt x="61" y="2"/>
                  </a:cubicBezTo>
                  <a:cubicBezTo>
                    <a:pt x="58" y="5"/>
                    <a:pt x="57" y="4"/>
                    <a:pt x="57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5"/>
                    <a:pt x="55" y="18"/>
                    <a:pt x="53" y="21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9" y="25"/>
                    <a:pt x="54" y="24"/>
                    <a:pt x="48" y="25"/>
                  </a:cubicBezTo>
                  <a:cubicBezTo>
                    <a:pt x="49" y="29"/>
                    <a:pt x="49" y="29"/>
                    <a:pt x="46" y="32"/>
                  </a:cubicBezTo>
                  <a:cubicBezTo>
                    <a:pt x="46" y="34"/>
                    <a:pt x="46" y="38"/>
                    <a:pt x="46" y="39"/>
                  </a:cubicBezTo>
                  <a:cubicBezTo>
                    <a:pt x="45" y="43"/>
                    <a:pt x="46" y="38"/>
                    <a:pt x="44" y="43"/>
                  </a:cubicBezTo>
                  <a:cubicBezTo>
                    <a:pt x="46" y="44"/>
                    <a:pt x="45" y="42"/>
                    <a:pt x="46" y="45"/>
                  </a:cubicBezTo>
                  <a:cubicBezTo>
                    <a:pt x="41" y="46"/>
                    <a:pt x="45" y="48"/>
                    <a:pt x="39" y="49"/>
                  </a:cubicBezTo>
                  <a:cubicBezTo>
                    <a:pt x="40" y="55"/>
                    <a:pt x="38" y="53"/>
                    <a:pt x="38" y="61"/>
                  </a:cubicBezTo>
                  <a:cubicBezTo>
                    <a:pt x="32" y="62"/>
                    <a:pt x="37" y="61"/>
                    <a:pt x="32" y="59"/>
                  </a:cubicBezTo>
                  <a:cubicBezTo>
                    <a:pt x="34" y="56"/>
                    <a:pt x="35" y="54"/>
                    <a:pt x="34" y="49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0" y="49"/>
                    <a:pt x="31" y="51"/>
                    <a:pt x="30" y="55"/>
                  </a:cubicBezTo>
                  <a:cubicBezTo>
                    <a:pt x="28" y="61"/>
                    <a:pt x="28" y="56"/>
                    <a:pt x="26" y="62"/>
                  </a:cubicBezTo>
                  <a:cubicBezTo>
                    <a:pt x="25" y="66"/>
                    <a:pt x="26" y="68"/>
                    <a:pt x="24" y="71"/>
                  </a:cubicBezTo>
                  <a:cubicBezTo>
                    <a:pt x="23" y="74"/>
                    <a:pt x="22" y="75"/>
                    <a:pt x="21" y="78"/>
                  </a:cubicBezTo>
                  <a:cubicBezTo>
                    <a:pt x="20" y="80"/>
                    <a:pt x="21" y="81"/>
                    <a:pt x="20" y="84"/>
                  </a:cubicBezTo>
                  <a:cubicBezTo>
                    <a:pt x="19" y="86"/>
                    <a:pt x="20" y="82"/>
                    <a:pt x="18" y="87"/>
                  </a:cubicBezTo>
                  <a:cubicBezTo>
                    <a:pt x="18" y="91"/>
                    <a:pt x="18" y="93"/>
                    <a:pt x="16" y="96"/>
                  </a:cubicBezTo>
                  <a:cubicBezTo>
                    <a:pt x="15" y="98"/>
                    <a:pt x="16" y="95"/>
                    <a:pt x="15" y="98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7"/>
                    <a:pt x="11" y="110"/>
                    <a:pt x="13" y="113"/>
                  </a:cubicBezTo>
                  <a:cubicBezTo>
                    <a:pt x="10" y="116"/>
                    <a:pt x="8" y="117"/>
                    <a:pt x="10" y="122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44"/>
                    <a:pt x="5" y="148"/>
                    <a:pt x="6" y="153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61"/>
                    <a:pt x="3" y="164"/>
                    <a:pt x="3" y="165"/>
                  </a:cubicBezTo>
                  <a:cubicBezTo>
                    <a:pt x="3" y="170"/>
                    <a:pt x="4" y="175"/>
                    <a:pt x="0" y="179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6" y="183"/>
                    <a:pt x="4" y="183"/>
                    <a:pt x="5" y="184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2"/>
                    <a:pt x="1" y="196"/>
                  </a:cubicBezTo>
                  <a:cubicBezTo>
                    <a:pt x="7" y="195"/>
                    <a:pt x="4" y="197"/>
                    <a:pt x="9" y="197"/>
                  </a:cubicBezTo>
                  <a:cubicBezTo>
                    <a:pt x="9" y="191"/>
                    <a:pt x="12" y="180"/>
                    <a:pt x="13" y="173"/>
                  </a:cubicBezTo>
                  <a:cubicBezTo>
                    <a:pt x="14" y="168"/>
                    <a:pt x="14" y="164"/>
                    <a:pt x="15" y="160"/>
                  </a:cubicBezTo>
                  <a:cubicBezTo>
                    <a:pt x="16" y="157"/>
                    <a:pt x="17" y="153"/>
                    <a:pt x="18" y="149"/>
                  </a:cubicBezTo>
                  <a:cubicBezTo>
                    <a:pt x="18" y="145"/>
                    <a:pt x="18" y="145"/>
                    <a:pt x="18" y="141"/>
                  </a:cubicBezTo>
                  <a:cubicBezTo>
                    <a:pt x="20" y="133"/>
                    <a:pt x="18" y="134"/>
                    <a:pt x="20" y="130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3" y="119"/>
                    <a:pt x="23" y="119"/>
                    <a:pt x="23" y="118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6" y="108"/>
                    <a:pt x="23" y="111"/>
                    <a:pt x="27" y="105"/>
                  </a:cubicBezTo>
                  <a:cubicBezTo>
                    <a:pt x="27" y="102"/>
                    <a:pt x="26" y="102"/>
                    <a:pt x="26" y="9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29" y="84"/>
                    <a:pt x="32" y="81"/>
                    <a:pt x="28" y="80"/>
                  </a:cubicBezTo>
                  <a:cubicBezTo>
                    <a:pt x="31" y="72"/>
                    <a:pt x="28" y="74"/>
                    <a:pt x="33" y="67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4" y="64"/>
                    <a:pt x="34" y="65"/>
                    <a:pt x="34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74"/>
                    <a:pt x="36" y="75"/>
                    <a:pt x="35" y="81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0" y="111"/>
                    <a:pt x="31" y="116"/>
                    <a:pt x="28" y="118"/>
                  </a:cubicBezTo>
                  <a:cubicBezTo>
                    <a:pt x="29" y="127"/>
                    <a:pt x="29" y="122"/>
                    <a:pt x="27" y="130"/>
                  </a:cubicBezTo>
                  <a:cubicBezTo>
                    <a:pt x="26" y="132"/>
                    <a:pt x="26" y="135"/>
                    <a:pt x="25" y="138"/>
                  </a:cubicBezTo>
                  <a:cubicBezTo>
                    <a:pt x="25" y="140"/>
                    <a:pt x="26" y="137"/>
                    <a:pt x="25" y="13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149"/>
                    <a:pt x="24" y="149"/>
                    <a:pt x="23" y="15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0" y="169"/>
                    <a:pt x="20" y="180"/>
                    <a:pt x="19" y="183"/>
                  </a:cubicBezTo>
                  <a:cubicBezTo>
                    <a:pt x="18" y="186"/>
                    <a:pt x="17" y="182"/>
                    <a:pt x="18" y="191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5"/>
                    <a:pt x="16" y="203"/>
                    <a:pt x="16" y="207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9"/>
                    <a:pt x="10" y="252"/>
                    <a:pt x="9" y="257"/>
                  </a:cubicBezTo>
                  <a:cubicBezTo>
                    <a:pt x="8" y="266"/>
                    <a:pt x="6" y="288"/>
                    <a:pt x="5" y="294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2" y="302"/>
                    <a:pt x="6" y="305"/>
                    <a:pt x="5" y="310"/>
                  </a:cubicBezTo>
                  <a:cubicBezTo>
                    <a:pt x="4" y="314"/>
                    <a:pt x="5" y="309"/>
                    <a:pt x="3" y="313"/>
                  </a:cubicBezTo>
                  <a:cubicBezTo>
                    <a:pt x="3" y="316"/>
                    <a:pt x="4" y="314"/>
                    <a:pt x="5" y="317"/>
                  </a:cubicBezTo>
                  <a:cubicBezTo>
                    <a:pt x="2" y="322"/>
                    <a:pt x="4" y="317"/>
                    <a:pt x="4" y="323"/>
                  </a:cubicBezTo>
                  <a:cubicBezTo>
                    <a:pt x="4" y="325"/>
                    <a:pt x="3" y="326"/>
                    <a:pt x="3" y="329"/>
                  </a:cubicBezTo>
                  <a:cubicBezTo>
                    <a:pt x="6" y="329"/>
                    <a:pt x="4" y="330"/>
                    <a:pt x="6" y="328"/>
                  </a:cubicBezTo>
                  <a:cubicBezTo>
                    <a:pt x="6" y="333"/>
                    <a:pt x="5" y="338"/>
                    <a:pt x="6" y="342"/>
                  </a:cubicBezTo>
                  <a:cubicBezTo>
                    <a:pt x="8" y="348"/>
                    <a:pt x="7" y="343"/>
                    <a:pt x="8" y="346"/>
                  </a:cubicBezTo>
                  <a:cubicBezTo>
                    <a:pt x="9" y="350"/>
                    <a:pt x="9" y="350"/>
                    <a:pt x="9" y="350"/>
                  </a:cubicBezTo>
                  <a:cubicBezTo>
                    <a:pt x="12" y="350"/>
                    <a:pt x="12" y="350"/>
                    <a:pt x="12" y="350"/>
                  </a:cubicBezTo>
                  <a:cubicBezTo>
                    <a:pt x="12" y="350"/>
                    <a:pt x="13" y="350"/>
                    <a:pt x="13" y="351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15" y="347"/>
                    <a:pt x="16" y="347"/>
                    <a:pt x="18" y="347"/>
                  </a:cubicBezTo>
                  <a:cubicBezTo>
                    <a:pt x="16" y="352"/>
                    <a:pt x="18" y="351"/>
                    <a:pt x="18" y="351"/>
                  </a:cubicBezTo>
                  <a:cubicBezTo>
                    <a:pt x="19" y="349"/>
                    <a:pt x="18" y="350"/>
                    <a:pt x="21" y="349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37"/>
                    <a:pt x="23" y="340"/>
                    <a:pt x="24" y="340"/>
                  </a:cubicBezTo>
                  <a:cubicBezTo>
                    <a:pt x="23" y="334"/>
                    <a:pt x="24" y="337"/>
                    <a:pt x="25" y="334"/>
                  </a:cubicBezTo>
                  <a:cubicBezTo>
                    <a:pt x="27" y="328"/>
                    <a:pt x="27" y="321"/>
                    <a:pt x="29" y="315"/>
                  </a:cubicBezTo>
                  <a:cubicBezTo>
                    <a:pt x="29" y="312"/>
                    <a:pt x="33" y="294"/>
                    <a:pt x="36" y="292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41" y="281"/>
                    <a:pt x="38" y="281"/>
                    <a:pt x="40" y="274"/>
                  </a:cubicBezTo>
                  <a:cubicBezTo>
                    <a:pt x="42" y="268"/>
                    <a:pt x="44" y="256"/>
                    <a:pt x="46" y="251"/>
                  </a:cubicBezTo>
                  <a:cubicBezTo>
                    <a:pt x="48" y="248"/>
                    <a:pt x="47" y="242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4"/>
                    <a:pt x="50" y="232"/>
                    <a:pt x="51" y="230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9"/>
                    <a:pt x="50" y="245"/>
                    <a:pt x="49" y="252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46" y="267"/>
                    <a:pt x="47" y="262"/>
                    <a:pt x="45" y="266"/>
                  </a:cubicBezTo>
                  <a:cubicBezTo>
                    <a:pt x="45" y="268"/>
                    <a:pt x="45" y="270"/>
                    <a:pt x="45" y="272"/>
                  </a:cubicBezTo>
                  <a:cubicBezTo>
                    <a:pt x="44" y="278"/>
                    <a:pt x="43" y="279"/>
                    <a:pt x="42" y="282"/>
                  </a:cubicBezTo>
                  <a:cubicBezTo>
                    <a:pt x="41" y="286"/>
                    <a:pt x="41" y="290"/>
                    <a:pt x="40" y="293"/>
                  </a:cubicBezTo>
                  <a:cubicBezTo>
                    <a:pt x="39" y="302"/>
                    <a:pt x="37" y="302"/>
                    <a:pt x="36" y="315"/>
                  </a:cubicBezTo>
                  <a:cubicBezTo>
                    <a:pt x="40" y="314"/>
                    <a:pt x="39" y="315"/>
                    <a:pt x="41" y="313"/>
                  </a:cubicBezTo>
                  <a:cubicBezTo>
                    <a:pt x="43" y="318"/>
                    <a:pt x="40" y="316"/>
                    <a:pt x="44" y="316"/>
                  </a:cubicBezTo>
                  <a:cubicBezTo>
                    <a:pt x="45" y="315"/>
                    <a:pt x="46" y="314"/>
                    <a:pt x="44" y="313"/>
                  </a:cubicBezTo>
                  <a:cubicBezTo>
                    <a:pt x="47" y="313"/>
                    <a:pt x="47" y="312"/>
                    <a:pt x="48" y="309"/>
                  </a:cubicBezTo>
                  <a:cubicBezTo>
                    <a:pt x="50" y="306"/>
                    <a:pt x="50" y="302"/>
                    <a:pt x="51" y="298"/>
                  </a:cubicBezTo>
                  <a:cubicBezTo>
                    <a:pt x="52" y="296"/>
                    <a:pt x="57" y="291"/>
                    <a:pt x="54" y="281"/>
                  </a:cubicBezTo>
                  <a:cubicBezTo>
                    <a:pt x="57" y="280"/>
                    <a:pt x="57" y="280"/>
                    <a:pt x="59" y="278"/>
                  </a:cubicBezTo>
                  <a:cubicBezTo>
                    <a:pt x="60" y="277"/>
                    <a:pt x="60" y="277"/>
                    <a:pt x="60" y="277"/>
                  </a:cubicBezTo>
                  <a:cubicBezTo>
                    <a:pt x="60" y="277"/>
                    <a:pt x="61" y="275"/>
                    <a:pt x="61" y="275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65" y="263"/>
                    <a:pt x="65" y="262"/>
                    <a:pt x="65" y="260"/>
                  </a:cubicBezTo>
                  <a:cubicBezTo>
                    <a:pt x="67" y="256"/>
                    <a:pt x="66" y="258"/>
                    <a:pt x="67" y="254"/>
                  </a:cubicBezTo>
                  <a:cubicBezTo>
                    <a:pt x="67" y="252"/>
                    <a:pt x="68" y="251"/>
                    <a:pt x="69" y="249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8" y="223"/>
                    <a:pt x="78" y="212"/>
                    <a:pt x="81" y="20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7"/>
                    <a:pt x="85" y="206"/>
                    <a:pt x="86" y="203"/>
                  </a:cubicBezTo>
                  <a:cubicBezTo>
                    <a:pt x="88" y="193"/>
                    <a:pt x="86" y="198"/>
                    <a:pt x="88" y="191"/>
                  </a:cubicBezTo>
                  <a:cubicBezTo>
                    <a:pt x="88" y="186"/>
                    <a:pt x="89" y="192"/>
                    <a:pt x="89" y="184"/>
                  </a:cubicBezTo>
                  <a:cubicBezTo>
                    <a:pt x="91" y="185"/>
                    <a:pt x="91" y="185"/>
                    <a:pt x="92" y="186"/>
                  </a:cubicBezTo>
                  <a:cubicBezTo>
                    <a:pt x="92" y="178"/>
                    <a:pt x="92" y="181"/>
                    <a:pt x="94" y="176"/>
                  </a:cubicBezTo>
                  <a:cubicBezTo>
                    <a:pt x="96" y="171"/>
                    <a:pt x="95" y="171"/>
                    <a:pt x="95" y="166"/>
                  </a:cubicBezTo>
                  <a:cubicBezTo>
                    <a:pt x="96" y="165"/>
                    <a:pt x="95" y="166"/>
                    <a:pt x="97" y="165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5" y="162"/>
                    <a:pt x="97" y="165"/>
                    <a:pt x="96" y="161"/>
                  </a:cubicBezTo>
                  <a:cubicBezTo>
                    <a:pt x="95" y="156"/>
                    <a:pt x="95" y="150"/>
                    <a:pt x="96" y="146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5" y="141"/>
                    <a:pt x="94" y="141"/>
                    <a:pt x="94" y="139"/>
                  </a:cubicBezTo>
                  <a:cubicBezTo>
                    <a:pt x="95" y="139"/>
                    <a:pt x="95" y="139"/>
                    <a:pt x="97" y="139"/>
                  </a:cubicBezTo>
                  <a:cubicBezTo>
                    <a:pt x="96" y="136"/>
                    <a:pt x="96" y="134"/>
                    <a:pt x="97" y="131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18"/>
                    <a:pt x="96" y="117"/>
                    <a:pt x="96" y="113"/>
                  </a:cubicBezTo>
                  <a:cubicBezTo>
                    <a:pt x="95" y="111"/>
                    <a:pt x="95" y="110"/>
                    <a:pt x="95" y="109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06"/>
                    <a:pt x="92" y="105"/>
                    <a:pt x="94" y="103"/>
                  </a:cubicBezTo>
                  <a:cubicBezTo>
                    <a:pt x="93" y="98"/>
                    <a:pt x="92" y="98"/>
                    <a:pt x="92" y="93"/>
                  </a:cubicBezTo>
                  <a:cubicBezTo>
                    <a:pt x="92" y="88"/>
                    <a:pt x="91" y="88"/>
                    <a:pt x="91" y="84"/>
                  </a:cubicBezTo>
                  <a:cubicBezTo>
                    <a:pt x="93" y="82"/>
                    <a:pt x="91" y="83"/>
                    <a:pt x="94" y="82"/>
                  </a:cubicBezTo>
                  <a:cubicBezTo>
                    <a:pt x="92" y="79"/>
                    <a:pt x="93" y="75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1" y="69"/>
                    <a:pt x="91" y="69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3"/>
                    <a:pt x="89" y="63"/>
                    <a:pt x="90" y="62"/>
                  </a:cubicBezTo>
                  <a:cubicBezTo>
                    <a:pt x="90" y="56"/>
                    <a:pt x="90" y="51"/>
                    <a:pt x="85" y="55"/>
                  </a:cubicBezTo>
                  <a:cubicBezTo>
                    <a:pt x="87" y="46"/>
                    <a:pt x="85" y="53"/>
                    <a:pt x="84" y="48"/>
                  </a:cubicBezTo>
                  <a:cubicBezTo>
                    <a:pt x="84" y="45"/>
                    <a:pt x="86" y="45"/>
                    <a:pt x="82" y="42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7" y="42"/>
                    <a:pt x="77" y="46"/>
                    <a:pt x="78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1" y="35"/>
                    <a:pt x="81" y="36"/>
                    <a:pt x="80" y="35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29"/>
                    <a:pt x="80" y="25"/>
                    <a:pt x="80" y="21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0"/>
                    <a:pt x="82" y="13"/>
                    <a:pt x="83" y="10"/>
                  </a:cubicBezTo>
                  <a:cubicBezTo>
                    <a:pt x="80" y="9"/>
                    <a:pt x="79" y="10"/>
                    <a:pt x="77" y="14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6" y="18"/>
                    <a:pt x="76" y="20"/>
                  </a:cubicBezTo>
                  <a:cubicBezTo>
                    <a:pt x="75" y="27"/>
                    <a:pt x="74" y="29"/>
                    <a:pt x="72" y="35"/>
                  </a:cubicBezTo>
                  <a:cubicBezTo>
                    <a:pt x="71" y="38"/>
                    <a:pt x="71" y="40"/>
                    <a:pt x="69" y="42"/>
                  </a:cubicBezTo>
                  <a:cubicBezTo>
                    <a:pt x="67" y="49"/>
                    <a:pt x="64" y="57"/>
                    <a:pt x="65" y="65"/>
                  </a:cubicBezTo>
                  <a:cubicBezTo>
                    <a:pt x="62" y="67"/>
                    <a:pt x="65" y="66"/>
                    <a:pt x="62" y="67"/>
                  </a:cubicBezTo>
                  <a:cubicBezTo>
                    <a:pt x="61" y="66"/>
                    <a:pt x="61" y="68"/>
                    <a:pt x="61" y="65"/>
                  </a:cubicBezTo>
                  <a:cubicBezTo>
                    <a:pt x="61" y="62"/>
                    <a:pt x="61" y="67"/>
                    <a:pt x="61" y="63"/>
                  </a:cubicBezTo>
                  <a:cubicBezTo>
                    <a:pt x="62" y="57"/>
                    <a:pt x="61" y="62"/>
                    <a:pt x="60" y="58"/>
                  </a:cubicBezTo>
                  <a:cubicBezTo>
                    <a:pt x="60" y="57"/>
                    <a:pt x="61" y="51"/>
                    <a:pt x="61" y="50"/>
                  </a:cubicBezTo>
                  <a:cubicBezTo>
                    <a:pt x="62" y="45"/>
                    <a:pt x="64" y="36"/>
                    <a:pt x="64" y="31"/>
                  </a:cubicBezTo>
                  <a:cubicBezTo>
                    <a:pt x="61" y="32"/>
                    <a:pt x="63" y="30"/>
                    <a:pt x="61" y="33"/>
                  </a:cubicBezTo>
                  <a:cubicBezTo>
                    <a:pt x="60" y="31"/>
                    <a:pt x="59" y="31"/>
                    <a:pt x="57" y="31"/>
                  </a:cubicBezTo>
                  <a:cubicBezTo>
                    <a:pt x="61" y="23"/>
                    <a:pt x="61" y="23"/>
                    <a:pt x="58" y="21"/>
                  </a:cubicBezTo>
                  <a:cubicBezTo>
                    <a:pt x="58" y="26"/>
                    <a:pt x="59" y="24"/>
                    <a:pt x="5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1" name="Freeform 46"/>
            <p:cNvSpPr>
              <a:spLocks noEditPoints="1"/>
            </p:cNvSpPr>
            <p:nvPr/>
          </p:nvSpPr>
          <p:spPr bwMode="auto">
            <a:xfrm>
              <a:off x="616" y="3626"/>
              <a:ext cx="126" cy="458"/>
            </a:xfrm>
            <a:custGeom>
              <a:avLst/>
              <a:gdLst>
                <a:gd name="T0" fmla="*/ 63 w 98"/>
                <a:gd name="T1" fmla="*/ 182 h 357"/>
                <a:gd name="T2" fmla="*/ 81 w 98"/>
                <a:gd name="T3" fmla="*/ 9 h 357"/>
                <a:gd name="T4" fmla="*/ 82 w 98"/>
                <a:gd name="T5" fmla="*/ 3 h 357"/>
                <a:gd name="T6" fmla="*/ 66 w 98"/>
                <a:gd name="T7" fmla="*/ 62 h 357"/>
                <a:gd name="T8" fmla="*/ 62 w 98"/>
                <a:gd name="T9" fmla="*/ 64 h 357"/>
                <a:gd name="T10" fmla="*/ 53 w 98"/>
                <a:gd name="T11" fmla="*/ 87 h 357"/>
                <a:gd name="T12" fmla="*/ 55 w 98"/>
                <a:gd name="T13" fmla="*/ 80 h 357"/>
                <a:gd name="T14" fmla="*/ 51 w 98"/>
                <a:gd name="T15" fmla="*/ 68 h 357"/>
                <a:gd name="T16" fmla="*/ 53 w 98"/>
                <a:gd name="T17" fmla="*/ 59 h 357"/>
                <a:gd name="T18" fmla="*/ 52 w 98"/>
                <a:gd name="T19" fmla="*/ 50 h 357"/>
                <a:gd name="T20" fmla="*/ 54 w 98"/>
                <a:gd name="T21" fmla="*/ 39 h 357"/>
                <a:gd name="T22" fmla="*/ 55 w 98"/>
                <a:gd name="T23" fmla="*/ 26 h 357"/>
                <a:gd name="T24" fmla="*/ 57 w 98"/>
                <a:gd name="T25" fmla="*/ 6 h 357"/>
                <a:gd name="T26" fmla="*/ 45 w 98"/>
                <a:gd name="T27" fmla="*/ 27 h 357"/>
                <a:gd name="T28" fmla="*/ 31 w 98"/>
                <a:gd name="T29" fmla="*/ 74 h 357"/>
                <a:gd name="T30" fmla="*/ 14 w 98"/>
                <a:gd name="T31" fmla="*/ 141 h 357"/>
                <a:gd name="T32" fmla="*/ 6 w 98"/>
                <a:gd name="T33" fmla="*/ 174 h 357"/>
                <a:gd name="T34" fmla="*/ 1 w 98"/>
                <a:gd name="T35" fmla="*/ 202 h 357"/>
                <a:gd name="T36" fmla="*/ 9 w 98"/>
                <a:gd name="T37" fmla="*/ 196 h 357"/>
                <a:gd name="T38" fmla="*/ 10 w 98"/>
                <a:gd name="T39" fmla="*/ 229 h 357"/>
                <a:gd name="T40" fmla="*/ 17 w 98"/>
                <a:gd name="T41" fmla="*/ 236 h 357"/>
                <a:gd name="T42" fmla="*/ 17 w 98"/>
                <a:gd name="T43" fmla="*/ 255 h 357"/>
                <a:gd name="T44" fmla="*/ 22 w 98"/>
                <a:gd name="T45" fmla="*/ 278 h 357"/>
                <a:gd name="T46" fmla="*/ 21 w 98"/>
                <a:gd name="T47" fmla="*/ 286 h 357"/>
                <a:gd name="T48" fmla="*/ 20 w 98"/>
                <a:gd name="T49" fmla="*/ 302 h 357"/>
                <a:gd name="T50" fmla="*/ 23 w 98"/>
                <a:gd name="T51" fmla="*/ 318 h 357"/>
                <a:gd name="T52" fmla="*/ 20 w 98"/>
                <a:gd name="T53" fmla="*/ 327 h 357"/>
                <a:gd name="T54" fmla="*/ 23 w 98"/>
                <a:gd name="T55" fmla="*/ 345 h 357"/>
                <a:gd name="T56" fmla="*/ 28 w 98"/>
                <a:gd name="T57" fmla="*/ 356 h 357"/>
                <a:gd name="T58" fmla="*/ 38 w 98"/>
                <a:gd name="T59" fmla="*/ 323 h 357"/>
                <a:gd name="T60" fmla="*/ 44 w 98"/>
                <a:gd name="T61" fmla="*/ 289 h 357"/>
                <a:gd name="T62" fmla="*/ 49 w 98"/>
                <a:gd name="T63" fmla="*/ 263 h 357"/>
                <a:gd name="T64" fmla="*/ 51 w 98"/>
                <a:gd name="T65" fmla="*/ 270 h 357"/>
                <a:gd name="T66" fmla="*/ 51 w 98"/>
                <a:gd name="T67" fmla="*/ 294 h 357"/>
                <a:gd name="T68" fmla="*/ 50 w 98"/>
                <a:gd name="T69" fmla="*/ 311 h 357"/>
                <a:gd name="T70" fmla="*/ 50 w 98"/>
                <a:gd name="T71" fmla="*/ 314 h 357"/>
                <a:gd name="T72" fmla="*/ 53 w 98"/>
                <a:gd name="T73" fmla="*/ 324 h 357"/>
                <a:gd name="T74" fmla="*/ 64 w 98"/>
                <a:gd name="T75" fmla="*/ 301 h 357"/>
                <a:gd name="T76" fmla="*/ 68 w 98"/>
                <a:gd name="T77" fmla="*/ 288 h 357"/>
                <a:gd name="T78" fmla="*/ 75 w 98"/>
                <a:gd name="T79" fmla="*/ 254 h 357"/>
                <a:gd name="T80" fmla="*/ 80 w 98"/>
                <a:gd name="T81" fmla="*/ 231 h 357"/>
                <a:gd name="T82" fmla="*/ 92 w 98"/>
                <a:gd name="T83" fmla="*/ 149 h 357"/>
                <a:gd name="T84" fmla="*/ 97 w 98"/>
                <a:gd name="T85" fmla="*/ 62 h 357"/>
                <a:gd name="T86" fmla="*/ 92 w 98"/>
                <a:gd name="T87" fmla="*/ 51 h 357"/>
                <a:gd name="T88" fmla="*/ 87 w 98"/>
                <a:gd name="T89" fmla="*/ 68 h 357"/>
                <a:gd name="T90" fmla="*/ 83 w 98"/>
                <a:gd name="T91" fmla="*/ 81 h 357"/>
                <a:gd name="T92" fmla="*/ 81 w 98"/>
                <a:gd name="T93" fmla="*/ 88 h 357"/>
                <a:gd name="T94" fmla="*/ 73 w 98"/>
                <a:gd name="T95" fmla="*/ 113 h 357"/>
                <a:gd name="T96" fmla="*/ 71 w 98"/>
                <a:gd name="T97" fmla="*/ 130 h 357"/>
                <a:gd name="T98" fmla="*/ 66 w 98"/>
                <a:gd name="T99" fmla="*/ 150 h 357"/>
                <a:gd name="T100" fmla="*/ 65 w 98"/>
                <a:gd name="T101" fmla="*/ 138 h 357"/>
                <a:gd name="T102" fmla="*/ 71 w 98"/>
                <a:gd name="T103" fmla="*/ 80 h 357"/>
                <a:gd name="T104" fmla="*/ 78 w 98"/>
                <a:gd name="T105" fmla="*/ 3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7">
                  <a:moveTo>
                    <a:pt x="63" y="182"/>
                  </a:moveTo>
                  <a:cubicBezTo>
                    <a:pt x="62" y="185"/>
                    <a:pt x="63" y="183"/>
                    <a:pt x="61" y="185"/>
                  </a:cubicBezTo>
                  <a:cubicBezTo>
                    <a:pt x="62" y="181"/>
                    <a:pt x="61" y="182"/>
                    <a:pt x="63" y="182"/>
                  </a:cubicBezTo>
                  <a:close/>
                  <a:moveTo>
                    <a:pt x="79" y="28"/>
                  </a:moveTo>
                  <a:cubicBezTo>
                    <a:pt x="78" y="18"/>
                    <a:pt x="80" y="21"/>
                    <a:pt x="80" y="15"/>
                  </a:cubicBezTo>
                  <a:cubicBezTo>
                    <a:pt x="80" y="12"/>
                    <a:pt x="80" y="12"/>
                    <a:pt x="81" y="9"/>
                  </a:cubicBezTo>
                  <a:cubicBezTo>
                    <a:pt x="81" y="6"/>
                    <a:pt x="82" y="6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4" y="7"/>
                    <a:pt x="73" y="25"/>
                    <a:pt x="70" y="35"/>
                  </a:cubicBezTo>
                  <a:cubicBezTo>
                    <a:pt x="68" y="43"/>
                    <a:pt x="68" y="53"/>
                    <a:pt x="66" y="62"/>
                  </a:cubicBezTo>
                  <a:cubicBezTo>
                    <a:pt x="65" y="64"/>
                    <a:pt x="66" y="61"/>
                    <a:pt x="65" y="65"/>
                  </a:cubicBezTo>
                  <a:cubicBezTo>
                    <a:pt x="64" y="69"/>
                    <a:pt x="67" y="65"/>
                    <a:pt x="63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5"/>
                    <a:pt x="56" y="81"/>
                    <a:pt x="55" y="84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7"/>
                    <a:pt x="53" y="87"/>
                  </a:cubicBezTo>
                  <a:cubicBezTo>
                    <a:pt x="51" y="82"/>
                    <a:pt x="52" y="86"/>
                    <a:pt x="52" y="79"/>
                  </a:cubicBezTo>
                  <a:cubicBezTo>
                    <a:pt x="53" y="80"/>
                    <a:pt x="53" y="81"/>
                    <a:pt x="55" y="80"/>
                  </a:cubicBezTo>
                  <a:cubicBezTo>
                    <a:pt x="54" y="77"/>
                    <a:pt x="53" y="77"/>
                    <a:pt x="52" y="76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0" y="67"/>
                    <a:pt x="49" y="72"/>
                    <a:pt x="51" y="68"/>
                  </a:cubicBezTo>
                  <a:cubicBezTo>
                    <a:pt x="52" y="66"/>
                    <a:pt x="52" y="65"/>
                    <a:pt x="53" y="63"/>
                  </a:cubicBezTo>
                  <a:cubicBezTo>
                    <a:pt x="52" y="61"/>
                    <a:pt x="52" y="62"/>
                    <a:pt x="51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44"/>
                    <a:pt x="51" y="46"/>
                    <a:pt x="56" y="42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6" y="29"/>
                    <a:pt x="57" y="30"/>
                    <a:pt x="55" y="26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0"/>
                    <a:pt x="56" y="19"/>
                    <a:pt x="56" y="17"/>
                  </a:cubicBezTo>
                  <a:cubicBezTo>
                    <a:pt x="56" y="13"/>
                    <a:pt x="57" y="10"/>
                    <a:pt x="57" y="6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1" y="5"/>
                    <a:pt x="49" y="11"/>
                    <a:pt x="49" y="1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32"/>
                    <a:pt x="42" y="31"/>
                    <a:pt x="42" y="37"/>
                  </a:cubicBezTo>
                  <a:cubicBezTo>
                    <a:pt x="41" y="41"/>
                    <a:pt x="43" y="35"/>
                    <a:pt x="41" y="4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9" y="80"/>
                    <a:pt x="30" y="81"/>
                    <a:pt x="28" y="85"/>
                  </a:cubicBezTo>
                  <a:cubicBezTo>
                    <a:pt x="24" y="94"/>
                    <a:pt x="19" y="121"/>
                    <a:pt x="17" y="130"/>
                  </a:cubicBezTo>
                  <a:cubicBezTo>
                    <a:pt x="16" y="134"/>
                    <a:pt x="15" y="137"/>
                    <a:pt x="14" y="141"/>
                  </a:cubicBezTo>
                  <a:cubicBezTo>
                    <a:pt x="13" y="147"/>
                    <a:pt x="10" y="152"/>
                    <a:pt x="9" y="159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6"/>
                    <a:pt x="6" y="170"/>
                    <a:pt x="6" y="174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80"/>
                    <a:pt x="2" y="184"/>
                    <a:pt x="1" y="188"/>
                  </a:cubicBezTo>
                  <a:cubicBezTo>
                    <a:pt x="0" y="193"/>
                    <a:pt x="1" y="196"/>
                    <a:pt x="1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198"/>
                    <a:pt x="6" y="194"/>
                    <a:pt x="7" y="192"/>
                  </a:cubicBezTo>
                  <a:cubicBezTo>
                    <a:pt x="9" y="194"/>
                    <a:pt x="8" y="191"/>
                    <a:pt x="9" y="196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2" y="209"/>
                    <a:pt x="11" y="218"/>
                    <a:pt x="11" y="222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2" y="231"/>
                    <a:pt x="13" y="231"/>
                    <a:pt x="14" y="234"/>
                  </a:cubicBezTo>
                  <a:cubicBezTo>
                    <a:pt x="15" y="233"/>
                    <a:pt x="16" y="233"/>
                    <a:pt x="18" y="233"/>
                  </a:cubicBezTo>
                  <a:cubicBezTo>
                    <a:pt x="18" y="234"/>
                    <a:pt x="18" y="235"/>
                    <a:pt x="17" y="236"/>
                  </a:cubicBezTo>
                  <a:cubicBezTo>
                    <a:pt x="16" y="238"/>
                    <a:pt x="16" y="238"/>
                    <a:pt x="16" y="238"/>
                  </a:cubicBezTo>
                  <a:cubicBezTo>
                    <a:pt x="18" y="242"/>
                    <a:pt x="17" y="244"/>
                    <a:pt x="15" y="247"/>
                  </a:cubicBezTo>
                  <a:cubicBezTo>
                    <a:pt x="16" y="251"/>
                    <a:pt x="17" y="250"/>
                    <a:pt x="17" y="255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2" y="257"/>
                    <a:pt x="20" y="264"/>
                    <a:pt x="21" y="270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3" y="283"/>
                    <a:pt x="24" y="276"/>
                    <a:pt x="23" y="283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22" y="285"/>
                    <a:pt x="22" y="286"/>
                    <a:pt x="21" y="286"/>
                  </a:cubicBezTo>
                  <a:cubicBezTo>
                    <a:pt x="23" y="288"/>
                    <a:pt x="23" y="288"/>
                    <a:pt x="24" y="289"/>
                  </a:cubicBezTo>
                  <a:cubicBezTo>
                    <a:pt x="23" y="295"/>
                    <a:pt x="24" y="293"/>
                    <a:pt x="24" y="298"/>
                  </a:cubicBezTo>
                  <a:cubicBezTo>
                    <a:pt x="20" y="302"/>
                    <a:pt x="20" y="302"/>
                    <a:pt x="20" y="302"/>
                  </a:cubicBezTo>
                  <a:cubicBezTo>
                    <a:pt x="23" y="304"/>
                    <a:pt x="23" y="304"/>
                    <a:pt x="23" y="304"/>
                  </a:cubicBezTo>
                  <a:cubicBezTo>
                    <a:pt x="22" y="309"/>
                    <a:pt x="21" y="312"/>
                    <a:pt x="22" y="317"/>
                  </a:cubicBezTo>
                  <a:cubicBezTo>
                    <a:pt x="22" y="317"/>
                    <a:pt x="23" y="318"/>
                    <a:pt x="23" y="318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7"/>
                    <a:pt x="20" y="327"/>
                    <a:pt x="20" y="327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24" y="333"/>
                    <a:pt x="24" y="336"/>
                    <a:pt x="24" y="339"/>
                  </a:cubicBezTo>
                  <a:cubicBezTo>
                    <a:pt x="24" y="346"/>
                    <a:pt x="25" y="341"/>
                    <a:pt x="23" y="345"/>
                  </a:cubicBezTo>
                  <a:cubicBezTo>
                    <a:pt x="25" y="348"/>
                    <a:pt x="24" y="346"/>
                    <a:pt x="23" y="351"/>
                  </a:cubicBezTo>
                  <a:cubicBezTo>
                    <a:pt x="24" y="352"/>
                    <a:pt x="25" y="352"/>
                    <a:pt x="26" y="354"/>
                  </a:cubicBezTo>
                  <a:cubicBezTo>
                    <a:pt x="28" y="357"/>
                    <a:pt x="25" y="355"/>
                    <a:pt x="28" y="356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3" y="350"/>
                    <a:pt x="32" y="347"/>
                    <a:pt x="33" y="342"/>
                  </a:cubicBezTo>
                  <a:cubicBezTo>
                    <a:pt x="36" y="324"/>
                    <a:pt x="36" y="331"/>
                    <a:pt x="38" y="323"/>
                  </a:cubicBezTo>
                  <a:cubicBezTo>
                    <a:pt x="39" y="319"/>
                    <a:pt x="38" y="317"/>
                    <a:pt x="40" y="313"/>
                  </a:cubicBezTo>
                  <a:cubicBezTo>
                    <a:pt x="41" y="311"/>
                    <a:pt x="40" y="311"/>
                    <a:pt x="41" y="307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4" y="285"/>
                    <a:pt x="44" y="286"/>
                    <a:pt x="45" y="283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7" y="272"/>
                    <a:pt x="47" y="267"/>
                    <a:pt x="49" y="263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62"/>
                    <a:pt x="51" y="260"/>
                    <a:pt x="51" y="264"/>
                  </a:cubicBezTo>
                  <a:cubicBezTo>
                    <a:pt x="51" y="269"/>
                    <a:pt x="53" y="265"/>
                    <a:pt x="51" y="270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3" y="279"/>
                    <a:pt x="53" y="287"/>
                    <a:pt x="50" y="293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1" y="294"/>
                    <a:pt x="52" y="295"/>
                    <a:pt x="52" y="295"/>
                  </a:cubicBezTo>
                  <a:cubicBezTo>
                    <a:pt x="48" y="297"/>
                    <a:pt x="51" y="304"/>
                    <a:pt x="51" y="306"/>
                  </a:cubicBezTo>
                  <a:cubicBezTo>
                    <a:pt x="50" y="312"/>
                    <a:pt x="50" y="305"/>
                    <a:pt x="50" y="311"/>
                  </a:cubicBezTo>
                  <a:cubicBezTo>
                    <a:pt x="49" y="312"/>
                    <a:pt x="50" y="313"/>
                    <a:pt x="50" y="313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6"/>
                    <a:pt x="49" y="313"/>
                    <a:pt x="49" y="317"/>
                  </a:cubicBezTo>
                  <a:cubicBezTo>
                    <a:pt x="49" y="318"/>
                    <a:pt x="50" y="320"/>
                    <a:pt x="50" y="322"/>
                  </a:cubicBezTo>
                  <a:cubicBezTo>
                    <a:pt x="53" y="323"/>
                    <a:pt x="51" y="322"/>
                    <a:pt x="53" y="324"/>
                  </a:cubicBezTo>
                  <a:cubicBezTo>
                    <a:pt x="62" y="318"/>
                    <a:pt x="59" y="317"/>
                    <a:pt x="59" y="312"/>
                  </a:cubicBezTo>
                  <a:cubicBezTo>
                    <a:pt x="63" y="311"/>
                    <a:pt x="62" y="314"/>
                    <a:pt x="63" y="311"/>
                  </a:cubicBezTo>
                  <a:cubicBezTo>
                    <a:pt x="64" y="308"/>
                    <a:pt x="63" y="304"/>
                    <a:pt x="64" y="301"/>
                  </a:cubicBezTo>
                  <a:cubicBezTo>
                    <a:pt x="65" y="299"/>
                    <a:pt x="66" y="299"/>
                    <a:pt x="66" y="297"/>
                  </a:cubicBezTo>
                  <a:cubicBezTo>
                    <a:pt x="67" y="292"/>
                    <a:pt x="65" y="297"/>
                    <a:pt x="66" y="293"/>
                  </a:cubicBezTo>
                  <a:cubicBezTo>
                    <a:pt x="66" y="292"/>
                    <a:pt x="67" y="292"/>
                    <a:pt x="68" y="288"/>
                  </a:cubicBezTo>
                  <a:cubicBezTo>
                    <a:pt x="68" y="284"/>
                    <a:pt x="68" y="282"/>
                    <a:pt x="70" y="278"/>
                  </a:cubicBezTo>
                  <a:cubicBezTo>
                    <a:pt x="71" y="274"/>
                    <a:pt x="72" y="272"/>
                    <a:pt x="72" y="267"/>
                  </a:cubicBezTo>
                  <a:cubicBezTo>
                    <a:pt x="72" y="259"/>
                    <a:pt x="74" y="260"/>
                    <a:pt x="75" y="254"/>
                  </a:cubicBezTo>
                  <a:cubicBezTo>
                    <a:pt x="76" y="251"/>
                    <a:pt x="75" y="251"/>
                    <a:pt x="75" y="25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38"/>
                    <a:pt x="79" y="237"/>
                    <a:pt x="80" y="23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08"/>
                    <a:pt x="88" y="188"/>
                    <a:pt x="89" y="174"/>
                  </a:cubicBezTo>
                  <a:cubicBezTo>
                    <a:pt x="89" y="165"/>
                    <a:pt x="91" y="158"/>
                    <a:pt x="92" y="149"/>
                  </a:cubicBezTo>
                  <a:cubicBezTo>
                    <a:pt x="92" y="141"/>
                    <a:pt x="93" y="133"/>
                    <a:pt x="94" y="125"/>
                  </a:cubicBezTo>
                  <a:cubicBezTo>
                    <a:pt x="95" y="115"/>
                    <a:pt x="97" y="108"/>
                    <a:pt x="97" y="102"/>
                  </a:cubicBezTo>
                  <a:cubicBezTo>
                    <a:pt x="96" y="88"/>
                    <a:pt x="98" y="74"/>
                    <a:pt x="97" y="62"/>
                  </a:cubicBezTo>
                  <a:cubicBezTo>
                    <a:pt x="96" y="57"/>
                    <a:pt x="97" y="54"/>
                    <a:pt x="97" y="49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3" y="49"/>
                    <a:pt x="95" y="50"/>
                    <a:pt x="92" y="51"/>
                  </a:cubicBezTo>
                  <a:cubicBezTo>
                    <a:pt x="89" y="54"/>
                    <a:pt x="91" y="58"/>
                    <a:pt x="91" y="61"/>
                  </a:cubicBezTo>
                  <a:cubicBezTo>
                    <a:pt x="89" y="62"/>
                    <a:pt x="89" y="62"/>
                    <a:pt x="87" y="63"/>
                  </a:cubicBezTo>
                  <a:cubicBezTo>
                    <a:pt x="87" y="64"/>
                    <a:pt x="87" y="66"/>
                    <a:pt x="87" y="68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3" y="74"/>
                    <a:pt x="85" y="74"/>
                    <a:pt x="86" y="77"/>
                  </a:cubicBezTo>
                  <a:cubicBezTo>
                    <a:pt x="83" y="78"/>
                    <a:pt x="83" y="78"/>
                    <a:pt x="83" y="81"/>
                  </a:cubicBezTo>
                  <a:cubicBezTo>
                    <a:pt x="82" y="85"/>
                    <a:pt x="82" y="85"/>
                    <a:pt x="83" y="87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8" y="90"/>
                    <a:pt x="85" y="87"/>
                    <a:pt x="81" y="88"/>
                  </a:cubicBezTo>
                  <a:cubicBezTo>
                    <a:pt x="81" y="91"/>
                    <a:pt x="81" y="91"/>
                    <a:pt x="82" y="94"/>
                  </a:cubicBezTo>
                  <a:cubicBezTo>
                    <a:pt x="76" y="98"/>
                    <a:pt x="79" y="99"/>
                    <a:pt x="77" y="106"/>
                  </a:cubicBezTo>
                  <a:cubicBezTo>
                    <a:pt x="76" y="109"/>
                    <a:pt x="76" y="110"/>
                    <a:pt x="73" y="113"/>
                  </a:cubicBezTo>
                  <a:cubicBezTo>
                    <a:pt x="74" y="115"/>
                    <a:pt x="74" y="118"/>
                    <a:pt x="73" y="120"/>
                  </a:cubicBezTo>
                  <a:cubicBezTo>
                    <a:pt x="70" y="127"/>
                    <a:pt x="72" y="127"/>
                    <a:pt x="72" y="129"/>
                  </a:cubicBezTo>
                  <a:cubicBezTo>
                    <a:pt x="72" y="129"/>
                    <a:pt x="72" y="129"/>
                    <a:pt x="71" y="130"/>
                  </a:cubicBezTo>
                  <a:cubicBezTo>
                    <a:pt x="70" y="131"/>
                    <a:pt x="71" y="130"/>
                    <a:pt x="70" y="131"/>
                  </a:cubicBezTo>
                  <a:cubicBezTo>
                    <a:pt x="70" y="136"/>
                    <a:pt x="70" y="137"/>
                    <a:pt x="68" y="142"/>
                  </a:cubicBezTo>
                  <a:cubicBezTo>
                    <a:pt x="67" y="147"/>
                    <a:pt x="70" y="149"/>
                    <a:pt x="66" y="150"/>
                  </a:cubicBezTo>
                  <a:cubicBezTo>
                    <a:pt x="66" y="150"/>
                    <a:pt x="65" y="150"/>
                    <a:pt x="65" y="150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2" y="142"/>
                    <a:pt x="65" y="144"/>
                    <a:pt x="65" y="138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1"/>
                    <a:pt x="65" y="125"/>
                    <a:pt x="66" y="12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76"/>
                    <a:pt x="71" y="73"/>
                    <a:pt x="73" y="68"/>
                  </a:cubicBezTo>
                  <a:cubicBezTo>
                    <a:pt x="77" y="54"/>
                    <a:pt x="72" y="51"/>
                    <a:pt x="77" y="45"/>
                  </a:cubicBezTo>
                  <a:cubicBezTo>
                    <a:pt x="75" y="39"/>
                    <a:pt x="77" y="41"/>
                    <a:pt x="78" y="36"/>
                  </a:cubicBezTo>
                  <a:cubicBezTo>
                    <a:pt x="78" y="31"/>
                    <a:pt x="77" y="33"/>
                    <a:pt x="79" y="29"/>
                  </a:cubicBezTo>
                  <a:lnTo>
                    <a:pt x="7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2" name="Freeform 47"/>
            <p:cNvSpPr>
              <a:spLocks noEditPoints="1"/>
            </p:cNvSpPr>
            <p:nvPr/>
          </p:nvSpPr>
          <p:spPr bwMode="auto">
            <a:xfrm>
              <a:off x="794" y="3292"/>
              <a:ext cx="141" cy="446"/>
            </a:xfrm>
            <a:custGeom>
              <a:avLst/>
              <a:gdLst>
                <a:gd name="T0" fmla="*/ 98 w 110"/>
                <a:gd name="T1" fmla="*/ 266 h 347"/>
                <a:gd name="T2" fmla="*/ 67 w 110"/>
                <a:gd name="T3" fmla="*/ 238 h 347"/>
                <a:gd name="T4" fmla="*/ 76 w 110"/>
                <a:gd name="T5" fmla="*/ 166 h 347"/>
                <a:gd name="T6" fmla="*/ 62 w 110"/>
                <a:gd name="T7" fmla="*/ 112 h 347"/>
                <a:gd name="T8" fmla="*/ 87 w 110"/>
                <a:gd name="T9" fmla="*/ 194 h 347"/>
                <a:gd name="T10" fmla="*/ 90 w 110"/>
                <a:gd name="T11" fmla="*/ 215 h 347"/>
                <a:gd name="T12" fmla="*/ 68 w 110"/>
                <a:gd name="T13" fmla="*/ 106 h 347"/>
                <a:gd name="T14" fmla="*/ 81 w 110"/>
                <a:gd name="T15" fmla="*/ 153 h 347"/>
                <a:gd name="T16" fmla="*/ 82 w 110"/>
                <a:gd name="T17" fmla="*/ 162 h 347"/>
                <a:gd name="T18" fmla="*/ 65 w 110"/>
                <a:gd name="T19" fmla="*/ 88 h 347"/>
                <a:gd name="T20" fmla="*/ 67 w 110"/>
                <a:gd name="T21" fmla="*/ 85 h 347"/>
                <a:gd name="T22" fmla="*/ 55 w 110"/>
                <a:gd name="T23" fmla="*/ 57 h 347"/>
                <a:gd name="T24" fmla="*/ 53 w 110"/>
                <a:gd name="T25" fmla="*/ 55 h 347"/>
                <a:gd name="T26" fmla="*/ 31 w 110"/>
                <a:gd name="T27" fmla="*/ 63 h 347"/>
                <a:gd name="T28" fmla="*/ 50 w 110"/>
                <a:gd name="T29" fmla="*/ 48 h 347"/>
                <a:gd name="T30" fmla="*/ 49 w 110"/>
                <a:gd name="T31" fmla="*/ 43 h 347"/>
                <a:gd name="T32" fmla="*/ 26 w 110"/>
                <a:gd name="T33" fmla="*/ 14 h 347"/>
                <a:gd name="T34" fmla="*/ 26 w 110"/>
                <a:gd name="T35" fmla="*/ 25 h 347"/>
                <a:gd name="T36" fmla="*/ 24 w 110"/>
                <a:gd name="T37" fmla="*/ 26 h 347"/>
                <a:gd name="T38" fmla="*/ 16 w 110"/>
                <a:gd name="T39" fmla="*/ 15 h 347"/>
                <a:gd name="T40" fmla="*/ 20 w 110"/>
                <a:gd name="T41" fmla="*/ 54 h 347"/>
                <a:gd name="T42" fmla="*/ 44 w 110"/>
                <a:gd name="T43" fmla="*/ 166 h 347"/>
                <a:gd name="T44" fmla="*/ 56 w 110"/>
                <a:gd name="T45" fmla="*/ 238 h 347"/>
                <a:gd name="T46" fmla="*/ 47 w 110"/>
                <a:gd name="T47" fmla="*/ 199 h 347"/>
                <a:gd name="T48" fmla="*/ 43 w 110"/>
                <a:gd name="T49" fmla="*/ 186 h 347"/>
                <a:gd name="T50" fmla="*/ 37 w 110"/>
                <a:gd name="T51" fmla="*/ 180 h 347"/>
                <a:gd name="T52" fmla="*/ 24 w 110"/>
                <a:gd name="T53" fmla="*/ 127 h 347"/>
                <a:gd name="T54" fmla="*/ 18 w 110"/>
                <a:gd name="T55" fmla="*/ 100 h 347"/>
                <a:gd name="T56" fmla="*/ 7 w 110"/>
                <a:gd name="T57" fmla="*/ 126 h 347"/>
                <a:gd name="T58" fmla="*/ 3 w 110"/>
                <a:gd name="T59" fmla="*/ 140 h 347"/>
                <a:gd name="T60" fmla="*/ 5 w 110"/>
                <a:gd name="T61" fmla="*/ 173 h 347"/>
                <a:gd name="T62" fmla="*/ 14 w 110"/>
                <a:gd name="T63" fmla="*/ 199 h 347"/>
                <a:gd name="T64" fmla="*/ 37 w 110"/>
                <a:gd name="T65" fmla="*/ 243 h 347"/>
                <a:gd name="T66" fmla="*/ 54 w 110"/>
                <a:gd name="T67" fmla="*/ 279 h 347"/>
                <a:gd name="T68" fmla="*/ 65 w 110"/>
                <a:gd name="T69" fmla="*/ 300 h 347"/>
                <a:gd name="T70" fmla="*/ 81 w 110"/>
                <a:gd name="T71" fmla="*/ 326 h 347"/>
                <a:gd name="T72" fmla="*/ 75 w 110"/>
                <a:gd name="T73" fmla="*/ 307 h 347"/>
                <a:gd name="T74" fmla="*/ 71 w 110"/>
                <a:gd name="T75" fmla="*/ 283 h 347"/>
                <a:gd name="T76" fmla="*/ 70 w 110"/>
                <a:gd name="T77" fmla="*/ 255 h 347"/>
                <a:gd name="T78" fmla="*/ 91 w 110"/>
                <a:gd name="T79" fmla="*/ 337 h 347"/>
                <a:gd name="T80" fmla="*/ 99 w 110"/>
                <a:gd name="T81" fmla="*/ 343 h 347"/>
                <a:gd name="T82" fmla="*/ 100 w 110"/>
                <a:gd name="T83" fmla="*/ 315 h 347"/>
                <a:gd name="T84" fmla="*/ 109 w 110"/>
                <a:gd name="T85" fmla="*/ 331 h 347"/>
                <a:gd name="T86" fmla="*/ 94 w 110"/>
                <a:gd name="T87" fmla="*/ 216 h 347"/>
                <a:gd name="T88" fmla="*/ 100 w 110"/>
                <a:gd name="T89" fmla="*/ 225 h 347"/>
                <a:gd name="T90" fmla="*/ 105 w 110"/>
                <a:gd name="T91" fmla="*/ 251 h 347"/>
                <a:gd name="T92" fmla="*/ 110 w 110"/>
                <a:gd name="T93" fmla="*/ 270 h 347"/>
                <a:gd name="T94" fmla="*/ 97 w 110"/>
                <a:gd name="T95" fmla="*/ 187 h 347"/>
                <a:gd name="T96" fmla="*/ 96 w 110"/>
                <a:gd name="T97" fmla="*/ 175 h 347"/>
                <a:gd name="T98" fmla="*/ 81 w 110"/>
                <a:gd name="T99" fmla="*/ 120 h 347"/>
                <a:gd name="T100" fmla="*/ 75 w 110"/>
                <a:gd name="T101" fmla="*/ 108 h 347"/>
                <a:gd name="T102" fmla="*/ 63 w 110"/>
                <a:gd name="T103" fmla="*/ 64 h 347"/>
                <a:gd name="T104" fmla="*/ 47 w 110"/>
                <a:gd name="T105" fmla="*/ 23 h 347"/>
                <a:gd name="T106" fmla="*/ 35 w 110"/>
                <a:gd name="T107" fmla="*/ 13 h 347"/>
                <a:gd name="T108" fmla="*/ 30 w 110"/>
                <a:gd name="T109" fmla="*/ 15 h 347"/>
                <a:gd name="T110" fmla="*/ 24 w 110"/>
                <a:gd name="T111" fmla="*/ 1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" h="347">
                  <a:moveTo>
                    <a:pt x="98" y="266"/>
                  </a:moveTo>
                  <a:cubicBezTo>
                    <a:pt x="98" y="265"/>
                    <a:pt x="98" y="265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lnTo>
                    <a:pt x="98" y="266"/>
                  </a:lnTo>
                  <a:close/>
                  <a:moveTo>
                    <a:pt x="68" y="235"/>
                  </a:moveTo>
                  <a:cubicBezTo>
                    <a:pt x="68" y="236"/>
                    <a:pt x="68" y="237"/>
                    <a:pt x="68" y="238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7" y="241"/>
                    <a:pt x="67" y="238"/>
                    <a:pt x="67" y="238"/>
                  </a:cubicBezTo>
                  <a:cubicBezTo>
                    <a:pt x="67" y="234"/>
                    <a:pt x="66" y="237"/>
                    <a:pt x="69" y="235"/>
                  </a:cubicBezTo>
                  <a:lnTo>
                    <a:pt x="68" y="235"/>
                  </a:lnTo>
                  <a:close/>
                  <a:moveTo>
                    <a:pt x="72" y="149"/>
                  </a:moveTo>
                  <a:cubicBezTo>
                    <a:pt x="69" y="153"/>
                    <a:pt x="74" y="164"/>
                    <a:pt x="76" y="166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3" y="168"/>
                    <a:pt x="71" y="160"/>
                    <a:pt x="71" y="154"/>
                  </a:cubicBezTo>
                  <a:cubicBezTo>
                    <a:pt x="69" y="147"/>
                    <a:pt x="68" y="150"/>
                    <a:pt x="72" y="149"/>
                  </a:cubicBezTo>
                  <a:close/>
                  <a:moveTo>
                    <a:pt x="62" y="112"/>
                  </a:moveTo>
                  <a:cubicBezTo>
                    <a:pt x="62" y="114"/>
                    <a:pt x="63" y="115"/>
                    <a:pt x="63" y="118"/>
                  </a:cubicBezTo>
                  <a:cubicBezTo>
                    <a:pt x="62" y="115"/>
                    <a:pt x="61" y="115"/>
                    <a:pt x="62" y="112"/>
                  </a:cubicBezTo>
                  <a:close/>
                  <a:moveTo>
                    <a:pt x="86" y="180"/>
                  </a:moveTo>
                  <a:cubicBezTo>
                    <a:pt x="86" y="186"/>
                    <a:pt x="89" y="185"/>
                    <a:pt x="87" y="194"/>
                  </a:cubicBezTo>
                  <a:cubicBezTo>
                    <a:pt x="91" y="198"/>
                    <a:pt x="89" y="195"/>
                    <a:pt x="90" y="200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5" y="223"/>
                    <a:pt x="94" y="220"/>
                    <a:pt x="94" y="221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7" y="153"/>
                    <a:pt x="77" y="148"/>
                    <a:pt x="76" y="142"/>
                  </a:cubicBezTo>
                  <a:cubicBezTo>
                    <a:pt x="75" y="133"/>
                    <a:pt x="70" y="117"/>
                    <a:pt x="69" y="110"/>
                  </a:cubicBezTo>
                  <a:cubicBezTo>
                    <a:pt x="68" y="108"/>
                    <a:pt x="68" y="107"/>
                    <a:pt x="68" y="106"/>
                  </a:cubicBezTo>
                  <a:cubicBezTo>
                    <a:pt x="67" y="102"/>
                    <a:pt x="65" y="97"/>
                    <a:pt x="68" y="93"/>
                  </a:cubicBezTo>
                  <a:cubicBezTo>
                    <a:pt x="70" y="97"/>
                    <a:pt x="68" y="96"/>
                    <a:pt x="69" y="10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6"/>
                    <a:pt x="79" y="151"/>
                    <a:pt x="81" y="153"/>
                  </a:cubicBezTo>
                  <a:cubicBezTo>
                    <a:pt x="82" y="154"/>
                    <a:pt x="81" y="153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4" y="154"/>
                  </a:cubicBezTo>
                  <a:cubicBezTo>
                    <a:pt x="83" y="156"/>
                    <a:pt x="82" y="159"/>
                    <a:pt x="82" y="162"/>
                  </a:cubicBezTo>
                  <a:cubicBezTo>
                    <a:pt x="82" y="168"/>
                    <a:pt x="82" y="165"/>
                    <a:pt x="84" y="167"/>
                  </a:cubicBezTo>
                  <a:cubicBezTo>
                    <a:pt x="83" y="170"/>
                    <a:pt x="85" y="175"/>
                    <a:pt x="85" y="178"/>
                  </a:cubicBezTo>
                  <a:cubicBezTo>
                    <a:pt x="86" y="179"/>
                    <a:pt x="85" y="178"/>
                    <a:pt x="86" y="180"/>
                  </a:cubicBezTo>
                  <a:close/>
                  <a:moveTo>
                    <a:pt x="65" y="88"/>
                  </a:moveTo>
                  <a:cubicBezTo>
                    <a:pt x="66" y="87"/>
                    <a:pt x="66" y="86"/>
                    <a:pt x="68" y="88"/>
                  </a:cubicBezTo>
                  <a:cubicBezTo>
                    <a:pt x="64" y="91"/>
                    <a:pt x="66" y="88"/>
                    <a:pt x="65" y="88"/>
                  </a:cubicBezTo>
                  <a:close/>
                  <a:moveTo>
                    <a:pt x="66" y="76"/>
                  </a:moveTo>
                  <a:cubicBezTo>
                    <a:pt x="67" y="79"/>
                    <a:pt x="67" y="80"/>
                    <a:pt x="67" y="85"/>
                  </a:cubicBezTo>
                  <a:cubicBezTo>
                    <a:pt x="64" y="82"/>
                    <a:pt x="62" y="72"/>
                    <a:pt x="62" y="72"/>
                  </a:cubicBezTo>
                  <a:cubicBezTo>
                    <a:pt x="62" y="66"/>
                    <a:pt x="62" y="70"/>
                    <a:pt x="63" y="69"/>
                  </a:cubicBezTo>
                  <a:cubicBezTo>
                    <a:pt x="65" y="72"/>
                    <a:pt x="62" y="70"/>
                    <a:pt x="66" y="76"/>
                  </a:cubicBezTo>
                  <a:close/>
                  <a:moveTo>
                    <a:pt x="55" y="57"/>
                  </a:moveTo>
                  <a:cubicBezTo>
                    <a:pt x="55" y="57"/>
                    <a:pt x="56" y="60"/>
                    <a:pt x="56" y="60"/>
                  </a:cubicBezTo>
                  <a:cubicBezTo>
                    <a:pt x="57" y="68"/>
                    <a:pt x="55" y="67"/>
                    <a:pt x="55" y="68"/>
                  </a:cubicBezTo>
                  <a:cubicBezTo>
                    <a:pt x="54" y="64"/>
                    <a:pt x="54" y="63"/>
                    <a:pt x="53" y="62"/>
                  </a:cubicBezTo>
                  <a:cubicBezTo>
                    <a:pt x="50" y="54"/>
                    <a:pt x="53" y="55"/>
                    <a:pt x="53" y="55"/>
                  </a:cubicBezTo>
                  <a:cubicBezTo>
                    <a:pt x="56" y="57"/>
                    <a:pt x="54" y="54"/>
                    <a:pt x="55" y="57"/>
                  </a:cubicBezTo>
                  <a:close/>
                  <a:moveTo>
                    <a:pt x="30" y="56"/>
                  </a:moveTo>
                  <a:cubicBezTo>
                    <a:pt x="33" y="58"/>
                    <a:pt x="34" y="72"/>
                    <a:pt x="35" y="75"/>
                  </a:cubicBezTo>
                  <a:cubicBezTo>
                    <a:pt x="30" y="69"/>
                    <a:pt x="31" y="63"/>
                    <a:pt x="31" y="63"/>
                  </a:cubicBezTo>
                  <a:cubicBezTo>
                    <a:pt x="31" y="60"/>
                    <a:pt x="30" y="62"/>
                    <a:pt x="30" y="56"/>
                  </a:cubicBezTo>
                  <a:close/>
                  <a:moveTo>
                    <a:pt x="48" y="47"/>
                  </a:moveTo>
                  <a:cubicBezTo>
                    <a:pt x="48" y="42"/>
                    <a:pt x="47" y="48"/>
                    <a:pt x="49" y="44"/>
                  </a:cubicBezTo>
                  <a:cubicBezTo>
                    <a:pt x="50" y="45"/>
                    <a:pt x="51" y="43"/>
                    <a:pt x="50" y="48"/>
                  </a:cubicBezTo>
                  <a:cubicBezTo>
                    <a:pt x="49" y="51"/>
                    <a:pt x="49" y="46"/>
                    <a:pt x="48" y="51"/>
                  </a:cubicBezTo>
                  <a:cubicBezTo>
                    <a:pt x="48" y="50"/>
                    <a:pt x="48" y="48"/>
                    <a:pt x="48" y="47"/>
                  </a:cubicBezTo>
                  <a:close/>
                  <a:moveTo>
                    <a:pt x="48" y="36"/>
                  </a:moveTo>
                  <a:cubicBezTo>
                    <a:pt x="48" y="38"/>
                    <a:pt x="49" y="38"/>
                    <a:pt x="49" y="43"/>
                  </a:cubicBezTo>
                  <a:cubicBezTo>
                    <a:pt x="47" y="42"/>
                    <a:pt x="47" y="44"/>
                    <a:pt x="46" y="39"/>
                  </a:cubicBezTo>
                  <a:cubicBezTo>
                    <a:pt x="45" y="32"/>
                    <a:pt x="47" y="37"/>
                    <a:pt x="48" y="36"/>
                  </a:cubicBezTo>
                  <a:close/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6" y="4"/>
                    <a:pt x="23" y="0"/>
                  </a:cubicBezTo>
                  <a:cubicBezTo>
                    <a:pt x="22" y="2"/>
                    <a:pt x="22" y="0"/>
                    <a:pt x="22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7"/>
                    <a:pt x="25" y="20"/>
                    <a:pt x="26" y="25"/>
                  </a:cubicBezTo>
                  <a:cubicBezTo>
                    <a:pt x="26" y="29"/>
                    <a:pt x="26" y="34"/>
                    <a:pt x="26" y="38"/>
                  </a:cubicBezTo>
                  <a:cubicBezTo>
                    <a:pt x="27" y="42"/>
                    <a:pt x="26" y="44"/>
                    <a:pt x="26" y="50"/>
                  </a:cubicBezTo>
                  <a:cubicBezTo>
                    <a:pt x="25" y="47"/>
                    <a:pt x="24" y="37"/>
                    <a:pt x="24" y="32"/>
                  </a:cubicBezTo>
                  <a:cubicBezTo>
                    <a:pt x="24" y="30"/>
                    <a:pt x="24" y="28"/>
                    <a:pt x="24" y="26"/>
                  </a:cubicBezTo>
                  <a:cubicBezTo>
                    <a:pt x="22" y="24"/>
                    <a:pt x="22" y="26"/>
                    <a:pt x="21" y="24"/>
                  </a:cubicBezTo>
                  <a:cubicBezTo>
                    <a:pt x="18" y="21"/>
                    <a:pt x="20" y="23"/>
                    <a:pt x="20" y="20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8"/>
                    <a:pt x="15" y="21"/>
                    <a:pt x="16" y="23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8" y="29"/>
                    <a:pt x="16" y="39"/>
                    <a:pt x="18" y="43"/>
                  </a:cubicBezTo>
                  <a:cubicBezTo>
                    <a:pt x="20" y="46"/>
                    <a:pt x="20" y="49"/>
                    <a:pt x="20" y="5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71"/>
                    <a:pt x="24" y="78"/>
                    <a:pt x="24" y="81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0" y="151"/>
                    <a:pt x="41" y="157"/>
                    <a:pt x="44" y="16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6" y="214"/>
                    <a:pt x="58" y="229"/>
                    <a:pt x="58" y="243"/>
                  </a:cubicBezTo>
                  <a:cubicBezTo>
                    <a:pt x="56" y="241"/>
                    <a:pt x="58" y="245"/>
                    <a:pt x="56" y="240"/>
                  </a:cubicBezTo>
                  <a:cubicBezTo>
                    <a:pt x="56" y="239"/>
                    <a:pt x="56" y="239"/>
                    <a:pt x="56" y="238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9" y="205"/>
                    <a:pt x="50" y="203"/>
                    <a:pt x="48" y="201"/>
                  </a:cubicBezTo>
                  <a:cubicBezTo>
                    <a:pt x="47" y="199"/>
                    <a:pt x="48" y="202"/>
                    <a:pt x="47" y="200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7" y="195"/>
                    <a:pt x="47" y="194"/>
                    <a:pt x="47" y="194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2" y="184"/>
                    <a:pt x="43" y="185"/>
                    <a:pt x="41" y="184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42" y="201"/>
                    <a:pt x="43" y="207"/>
                    <a:pt x="43" y="209"/>
                  </a:cubicBezTo>
                  <a:cubicBezTo>
                    <a:pt x="39" y="202"/>
                    <a:pt x="40" y="188"/>
                    <a:pt x="37" y="180"/>
                  </a:cubicBezTo>
                  <a:cubicBezTo>
                    <a:pt x="36" y="178"/>
                    <a:pt x="35" y="176"/>
                    <a:pt x="34" y="17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5" y="134"/>
                    <a:pt x="27" y="132"/>
                    <a:pt x="26" y="135"/>
                  </a:cubicBezTo>
                  <a:cubicBezTo>
                    <a:pt x="25" y="131"/>
                    <a:pt x="27" y="129"/>
                    <a:pt x="24" y="127"/>
                  </a:cubicBezTo>
                  <a:cubicBezTo>
                    <a:pt x="22" y="126"/>
                    <a:pt x="23" y="127"/>
                    <a:pt x="22" y="127"/>
                  </a:cubicBezTo>
                  <a:cubicBezTo>
                    <a:pt x="22" y="123"/>
                    <a:pt x="22" y="125"/>
                    <a:pt x="22" y="12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05"/>
                    <a:pt x="18" y="106"/>
                    <a:pt x="18" y="100"/>
                  </a:cubicBezTo>
                  <a:cubicBezTo>
                    <a:pt x="14" y="99"/>
                    <a:pt x="17" y="101"/>
                    <a:pt x="16" y="97"/>
                  </a:cubicBezTo>
                  <a:cubicBezTo>
                    <a:pt x="11" y="100"/>
                    <a:pt x="5" y="99"/>
                    <a:pt x="6" y="108"/>
                  </a:cubicBezTo>
                  <a:cubicBezTo>
                    <a:pt x="7" y="117"/>
                    <a:pt x="6" y="120"/>
                    <a:pt x="7" y="125"/>
                  </a:cubicBezTo>
                  <a:cubicBezTo>
                    <a:pt x="7" y="127"/>
                    <a:pt x="8" y="125"/>
                    <a:pt x="7" y="12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4"/>
                    <a:pt x="5" y="134"/>
                    <a:pt x="4" y="133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1"/>
                    <a:pt x="2" y="161"/>
                    <a:pt x="5" y="168"/>
                  </a:cubicBezTo>
                  <a:cubicBezTo>
                    <a:pt x="7" y="171"/>
                    <a:pt x="6" y="170"/>
                    <a:pt x="5" y="173"/>
                  </a:cubicBezTo>
                  <a:cubicBezTo>
                    <a:pt x="3" y="180"/>
                    <a:pt x="7" y="178"/>
                    <a:pt x="8" y="182"/>
                  </a:cubicBezTo>
                  <a:cubicBezTo>
                    <a:pt x="9" y="186"/>
                    <a:pt x="8" y="187"/>
                    <a:pt x="11" y="189"/>
                  </a:cubicBezTo>
                  <a:cubicBezTo>
                    <a:pt x="11" y="194"/>
                    <a:pt x="12" y="194"/>
                    <a:pt x="14" y="197"/>
                  </a:cubicBezTo>
                  <a:cubicBezTo>
                    <a:pt x="16" y="201"/>
                    <a:pt x="13" y="195"/>
                    <a:pt x="14" y="199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23"/>
                    <a:pt x="24" y="224"/>
                    <a:pt x="24" y="224"/>
                  </a:cubicBezTo>
                  <a:cubicBezTo>
                    <a:pt x="26" y="229"/>
                    <a:pt x="32" y="238"/>
                    <a:pt x="33" y="24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8" y="246"/>
                    <a:pt x="41" y="250"/>
                    <a:pt x="42" y="253"/>
                  </a:cubicBezTo>
                  <a:cubicBezTo>
                    <a:pt x="43" y="255"/>
                    <a:pt x="42" y="254"/>
                    <a:pt x="44" y="258"/>
                  </a:cubicBezTo>
                  <a:cubicBezTo>
                    <a:pt x="46" y="264"/>
                    <a:pt x="50" y="268"/>
                    <a:pt x="49" y="276"/>
                  </a:cubicBezTo>
                  <a:cubicBezTo>
                    <a:pt x="53" y="275"/>
                    <a:pt x="53" y="277"/>
                    <a:pt x="54" y="279"/>
                  </a:cubicBezTo>
                  <a:cubicBezTo>
                    <a:pt x="57" y="286"/>
                    <a:pt x="57" y="286"/>
                    <a:pt x="57" y="286"/>
                  </a:cubicBezTo>
                  <a:cubicBezTo>
                    <a:pt x="59" y="290"/>
                    <a:pt x="60" y="288"/>
                    <a:pt x="61" y="293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5" y="300"/>
                    <a:pt x="65" y="300"/>
                    <a:pt x="65" y="300"/>
                  </a:cubicBezTo>
                  <a:cubicBezTo>
                    <a:pt x="66" y="309"/>
                    <a:pt x="66" y="301"/>
                    <a:pt x="68" y="307"/>
                  </a:cubicBezTo>
                  <a:cubicBezTo>
                    <a:pt x="68" y="309"/>
                    <a:pt x="69" y="310"/>
                    <a:pt x="69" y="312"/>
                  </a:cubicBezTo>
                  <a:cubicBezTo>
                    <a:pt x="79" y="328"/>
                    <a:pt x="79" y="328"/>
                    <a:pt x="79" y="328"/>
                  </a:cubicBezTo>
                  <a:cubicBezTo>
                    <a:pt x="80" y="327"/>
                    <a:pt x="81" y="327"/>
                    <a:pt x="81" y="326"/>
                  </a:cubicBezTo>
                  <a:cubicBezTo>
                    <a:pt x="81" y="324"/>
                    <a:pt x="81" y="325"/>
                    <a:pt x="81" y="324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4" y="311"/>
                    <a:pt x="74" y="317"/>
                    <a:pt x="77" y="308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3" y="304"/>
                    <a:pt x="75" y="309"/>
                    <a:pt x="75" y="305"/>
                  </a:cubicBezTo>
                  <a:cubicBezTo>
                    <a:pt x="73" y="300"/>
                    <a:pt x="74" y="301"/>
                    <a:pt x="75" y="297"/>
                  </a:cubicBezTo>
                  <a:cubicBezTo>
                    <a:pt x="74" y="295"/>
                    <a:pt x="73" y="289"/>
                    <a:pt x="72" y="286"/>
                  </a:cubicBezTo>
                  <a:cubicBezTo>
                    <a:pt x="71" y="284"/>
                    <a:pt x="71" y="284"/>
                    <a:pt x="71" y="283"/>
                  </a:cubicBezTo>
                  <a:cubicBezTo>
                    <a:pt x="70" y="278"/>
                    <a:pt x="69" y="276"/>
                    <a:pt x="68" y="270"/>
                  </a:cubicBezTo>
                  <a:cubicBezTo>
                    <a:pt x="67" y="266"/>
                    <a:pt x="67" y="266"/>
                    <a:pt x="67" y="260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70" y="255"/>
                    <a:pt x="70" y="255"/>
                  </a:cubicBezTo>
                  <a:cubicBezTo>
                    <a:pt x="72" y="257"/>
                    <a:pt x="70" y="256"/>
                    <a:pt x="73" y="256"/>
                  </a:cubicBezTo>
                  <a:cubicBezTo>
                    <a:pt x="73" y="259"/>
                    <a:pt x="74" y="263"/>
                    <a:pt x="75" y="26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7" y="317"/>
                    <a:pt x="90" y="326"/>
                    <a:pt x="91" y="337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4" y="343"/>
                    <a:pt x="96" y="345"/>
                    <a:pt x="97" y="347"/>
                  </a:cubicBezTo>
                  <a:cubicBezTo>
                    <a:pt x="100" y="346"/>
                    <a:pt x="98" y="347"/>
                    <a:pt x="100" y="345"/>
                  </a:cubicBezTo>
                  <a:cubicBezTo>
                    <a:pt x="99" y="343"/>
                    <a:pt x="99" y="343"/>
                    <a:pt x="99" y="343"/>
                  </a:cubicBezTo>
                  <a:cubicBezTo>
                    <a:pt x="98" y="339"/>
                    <a:pt x="99" y="327"/>
                    <a:pt x="97" y="319"/>
                  </a:cubicBezTo>
                  <a:cubicBezTo>
                    <a:pt x="94" y="308"/>
                    <a:pt x="96" y="313"/>
                    <a:pt x="96" y="311"/>
                  </a:cubicBezTo>
                  <a:cubicBezTo>
                    <a:pt x="97" y="313"/>
                    <a:pt x="97" y="315"/>
                    <a:pt x="98" y="318"/>
                  </a:cubicBezTo>
                  <a:cubicBezTo>
                    <a:pt x="100" y="316"/>
                    <a:pt x="100" y="318"/>
                    <a:pt x="100" y="315"/>
                  </a:cubicBezTo>
                  <a:cubicBezTo>
                    <a:pt x="101" y="311"/>
                    <a:pt x="100" y="309"/>
                    <a:pt x="100" y="305"/>
                  </a:cubicBezTo>
                  <a:cubicBezTo>
                    <a:pt x="103" y="309"/>
                    <a:pt x="101" y="315"/>
                    <a:pt x="102" y="320"/>
                  </a:cubicBezTo>
                  <a:cubicBezTo>
                    <a:pt x="102" y="321"/>
                    <a:pt x="104" y="327"/>
                    <a:pt x="104" y="328"/>
                  </a:cubicBezTo>
                  <a:cubicBezTo>
                    <a:pt x="106" y="332"/>
                    <a:pt x="105" y="331"/>
                    <a:pt x="109" y="331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6" y="223"/>
                    <a:pt x="94" y="224"/>
                    <a:pt x="94" y="222"/>
                  </a:cubicBezTo>
                  <a:cubicBezTo>
                    <a:pt x="94" y="218"/>
                    <a:pt x="94" y="219"/>
                    <a:pt x="94" y="216"/>
                  </a:cubicBezTo>
                  <a:cubicBezTo>
                    <a:pt x="94" y="213"/>
                    <a:pt x="93" y="212"/>
                    <a:pt x="93" y="210"/>
                  </a:cubicBezTo>
                  <a:cubicBezTo>
                    <a:pt x="96" y="211"/>
                    <a:pt x="95" y="211"/>
                    <a:pt x="98" y="212"/>
                  </a:cubicBezTo>
                  <a:cubicBezTo>
                    <a:pt x="97" y="214"/>
                    <a:pt x="97" y="215"/>
                    <a:pt x="98" y="218"/>
                  </a:cubicBezTo>
                  <a:cubicBezTo>
                    <a:pt x="98" y="223"/>
                    <a:pt x="99" y="222"/>
                    <a:pt x="100" y="225"/>
                  </a:cubicBezTo>
                  <a:cubicBezTo>
                    <a:pt x="101" y="228"/>
                    <a:pt x="101" y="229"/>
                    <a:pt x="101" y="231"/>
                  </a:cubicBezTo>
                  <a:cubicBezTo>
                    <a:pt x="102" y="235"/>
                    <a:pt x="102" y="231"/>
                    <a:pt x="102" y="234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5" y="249"/>
                    <a:pt x="104" y="248"/>
                    <a:pt x="105" y="251"/>
                  </a:cubicBezTo>
                  <a:cubicBezTo>
                    <a:pt x="105" y="252"/>
                    <a:pt x="105" y="253"/>
                    <a:pt x="105" y="254"/>
                  </a:cubicBezTo>
                  <a:cubicBezTo>
                    <a:pt x="105" y="257"/>
                    <a:pt x="105" y="256"/>
                    <a:pt x="105" y="260"/>
                  </a:cubicBezTo>
                  <a:cubicBezTo>
                    <a:pt x="106" y="270"/>
                    <a:pt x="109" y="270"/>
                    <a:pt x="109" y="269"/>
                  </a:cubicBezTo>
                  <a:cubicBezTo>
                    <a:pt x="109" y="269"/>
                    <a:pt x="109" y="270"/>
                    <a:pt x="110" y="270"/>
                  </a:cubicBezTo>
                  <a:cubicBezTo>
                    <a:pt x="109" y="262"/>
                    <a:pt x="109" y="256"/>
                    <a:pt x="107" y="249"/>
                  </a:cubicBezTo>
                  <a:cubicBezTo>
                    <a:pt x="103" y="233"/>
                    <a:pt x="103" y="233"/>
                    <a:pt x="103" y="233"/>
                  </a:cubicBezTo>
                  <a:cubicBezTo>
                    <a:pt x="104" y="225"/>
                    <a:pt x="101" y="217"/>
                    <a:pt x="100" y="210"/>
                  </a:cubicBezTo>
                  <a:cubicBezTo>
                    <a:pt x="98" y="202"/>
                    <a:pt x="99" y="195"/>
                    <a:pt x="97" y="187"/>
                  </a:cubicBezTo>
                  <a:cubicBezTo>
                    <a:pt x="98" y="185"/>
                    <a:pt x="98" y="185"/>
                    <a:pt x="99" y="184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78"/>
                    <a:pt x="96" y="179"/>
                    <a:pt x="96" y="175"/>
                  </a:cubicBezTo>
                  <a:cubicBezTo>
                    <a:pt x="95" y="168"/>
                    <a:pt x="90" y="165"/>
                    <a:pt x="94" y="160"/>
                  </a:cubicBezTo>
                  <a:cubicBezTo>
                    <a:pt x="91" y="158"/>
                    <a:pt x="91" y="158"/>
                    <a:pt x="91" y="158"/>
                  </a:cubicBezTo>
                  <a:cubicBezTo>
                    <a:pt x="90" y="149"/>
                    <a:pt x="88" y="140"/>
                    <a:pt x="85" y="132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79" y="116"/>
                    <a:pt x="79" y="113"/>
                    <a:pt x="76" y="111"/>
                  </a:cubicBezTo>
                  <a:cubicBezTo>
                    <a:pt x="77" y="108"/>
                    <a:pt x="76" y="110"/>
                    <a:pt x="77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2"/>
                    <a:pt x="72" y="96"/>
                    <a:pt x="71" y="90"/>
                  </a:cubicBezTo>
                  <a:cubicBezTo>
                    <a:pt x="71" y="87"/>
                    <a:pt x="69" y="83"/>
                    <a:pt x="68" y="80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59" y="66"/>
                    <a:pt x="58" y="66"/>
                    <a:pt x="57" y="61"/>
                  </a:cubicBezTo>
                  <a:cubicBezTo>
                    <a:pt x="56" y="53"/>
                    <a:pt x="54" y="45"/>
                    <a:pt x="52" y="37"/>
                  </a:cubicBezTo>
                  <a:cubicBezTo>
                    <a:pt x="50" y="32"/>
                    <a:pt x="49" y="28"/>
                    <a:pt x="47" y="23"/>
                  </a:cubicBezTo>
                  <a:cubicBezTo>
                    <a:pt x="46" y="17"/>
                    <a:pt x="44" y="13"/>
                    <a:pt x="41" y="11"/>
                  </a:cubicBezTo>
                  <a:cubicBezTo>
                    <a:pt x="41" y="16"/>
                    <a:pt x="42" y="19"/>
                    <a:pt x="40" y="22"/>
                  </a:cubicBezTo>
                  <a:cubicBezTo>
                    <a:pt x="39" y="20"/>
                    <a:pt x="38" y="19"/>
                    <a:pt x="37" y="17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3" y="14"/>
                    <a:pt x="33" y="16"/>
                    <a:pt x="33" y="19"/>
                  </a:cubicBezTo>
                  <a:cubicBezTo>
                    <a:pt x="31" y="17"/>
                    <a:pt x="32" y="16"/>
                    <a:pt x="30" y="1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1"/>
                    <a:pt x="29" y="23"/>
                    <a:pt x="27" y="2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4"/>
                    <a:pt x="25" y="16"/>
                    <a:pt x="24" y="14"/>
                  </a:cubicBezTo>
                  <a:lnTo>
                    <a:pt x="2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3" name="Freeform 48"/>
            <p:cNvSpPr>
              <a:spLocks noEditPoints="1"/>
            </p:cNvSpPr>
            <p:nvPr/>
          </p:nvSpPr>
          <p:spPr bwMode="auto">
            <a:xfrm>
              <a:off x="2445" y="2295"/>
              <a:ext cx="137" cy="461"/>
            </a:xfrm>
            <a:custGeom>
              <a:avLst/>
              <a:gdLst>
                <a:gd name="T0" fmla="*/ 84 w 107"/>
                <a:gd name="T1" fmla="*/ 328 h 359"/>
                <a:gd name="T2" fmla="*/ 78 w 107"/>
                <a:gd name="T3" fmla="*/ 285 h 359"/>
                <a:gd name="T4" fmla="*/ 78 w 107"/>
                <a:gd name="T5" fmla="*/ 285 h 359"/>
                <a:gd name="T6" fmla="*/ 37 w 107"/>
                <a:gd name="T7" fmla="*/ 35 h 359"/>
                <a:gd name="T8" fmla="*/ 27 w 107"/>
                <a:gd name="T9" fmla="*/ 0 h 359"/>
                <a:gd name="T10" fmla="*/ 29 w 107"/>
                <a:gd name="T11" fmla="*/ 40 h 359"/>
                <a:gd name="T12" fmla="*/ 33 w 107"/>
                <a:gd name="T13" fmla="*/ 82 h 359"/>
                <a:gd name="T14" fmla="*/ 36 w 107"/>
                <a:gd name="T15" fmla="*/ 107 h 359"/>
                <a:gd name="T16" fmla="*/ 29 w 107"/>
                <a:gd name="T17" fmla="*/ 76 h 359"/>
                <a:gd name="T18" fmla="*/ 25 w 107"/>
                <a:gd name="T19" fmla="*/ 54 h 359"/>
                <a:gd name="T20" fmla="*/ 19 w 107"/>
                <a:gd name="T21" fmla="*/ 16 h 359"/>
                <a:gd name="T22" fmla="*/ 11 w 107"/>
                <a:gd name="T23" fmla="*/ 4 h 359"/>
                <a:gd name="T24" fmla="*/ 11 w 107"/>
                <a:gd name="T25" fmla="*/ 27 h 359"/>
                <a:gd name="T26" fmla="*/ 9 w 107"/>
                <a:gd name="T27" fmla="*/ 42 h 359"/>
                <a:gd name="T28" fmla="*/ 9 w 107"/>
                <a:gd name="T29" fmla="*/ 59 h 359"/>
                <a:gd name="T30" fmla="*/ 5 w 107"/>
                <a:gd name="T31" fmla="*/ 68 h 359"/>
                <a:gd name="T32" fmla="*/ 5 w 107"/>
                <a:gd name="T33" fmla="*/ 70 h 359"/>
                <a:gd name="T34" fmla="*/ 2 w 107"/>
                <a:gd name="T35" fmla="*/ 87 h 359"/>
                <a:gd name="T36" fmla="*/ 4 w 107"/>
                <a:gd name="T37" fmla="*/ 104 h 359"/>
                <a:gd name="T38" fmla="*/ 9 w 107"/>
                <a:gd name="T39" fmla="*/ 136 h 359"/>
                <a:gd name="T40" fmla="*/ 9 w 107"/>
                <a:gd name="T41" fmla="*/ 144 h 359"/>
                <a:gd name="T42" fmla="*/ 15 w 107"/>
                <a:gd name="T43" fmla="*/ 170 h 359"/>
                <a:gd name="T44" fmla="*/ 21 w 107"/>
                <a:gd name="T45" fmla="*/ 170 h 359"/>
                <a:gd name="T46" fmla="*/ 23 w 107"/>
                <a:gd name="T47" fmla="*/ 168 h 359"/>
                <a:gd name="T48" fmla="*/ 35 w 107"/>
                <a:gd name="T49" fmla="*/ 214 h 359"/>
                <a:gd name="T50" fmla="*/ 41 w 107"/>
                <a:gd name="T51" fmla="*/ 235 h 359"/>
                <a:gd name="T52" fmla="*/ 52 w 107"/>
                <a:gd name="T53" fmla="*/ 306 h 359"/>
                <a:gd name="T54" fmla="*/ 53 w 107"/>
                <a:gd name="T55" fmla="*/ 309 h 359"/>
                <a:gd name="T56" fmla="*/ 60 w 107"/>
                <a:gd name="T57" fmla="*/ 326 h 359"/>
                <a:gd name="T58" fmla="*/ 68 w 107"/>
                <a:gd name="T59" fmla="*/ 350 h 359"/>
                <a:gd name="T60" fmla="*/ 76 w 107"/>
                <a:gd name="T61" fmla="*/ 356 h 359"/>
                <a:gd name="T62" fmla="*/ 82 w 107"/>
                <a:gd name="T63" fmla="*/ 355 h 359"/>
                <a:gd name="T64" fmla="*/ 82 w 107"/>
                <a:gd name="T65" fmla="*/ 335 h 359"/>
                <a:gd name="T66" fmla="*/ 85 w 107"/>
                <a:gd name="T67" fmla="*/ 345 h 359"/>
                <a:gd name="T68" fmla="*/ 88 w 107"/>
                <a:gd name="T69" fmla="*/ 348 h 359"/>
                <a:gd name="T70" fmla="*/ 96 w 107"/>
                <a:gd name="T71" fmla="*/ 329 h 359"/>
                <a:gd name="T72" fmla="*/ 98 w 107"/>
                <a:gd name="T73" fmla="*/ 301 h 359"/>
                <a:gd name="T74" fmla="*/ 101 w 107"/>
                <a:gd name="T75" fmla="*/ 295 h 359"/>
                <a:gd name="T76" fmla="*/ 106 w 107"/>
                <a:gd name="T77" fmla="*/ 299 h 359"/>
                <a:gd name="T78" fmla="*/ 104 w 107"/>
                <a:gd name="T79" fmla="*/ 283 h 359"/>
                <a:gd name="T80" fmla="*/ 103 w 107"/>
                <a:gd name="T81" fmla="*/ 272 h 359"/>
                <a:gd name="T82" fmla="*/ 102 w 107"/>
                <a:gd name="T83" fmla="*/ 265 h 359"/>
                <a:gd name="T84" fmla="*/ 102 w 107"/>
                <a:gd name="T85" fmla="*/ 258 h 359"/>
                <a:gd name="T86" fmla="*/ 95 w 107"/>
                <a:gd name="T87" fmla="*/ 257 h 359"/>
                <a:gd name="T88" fmla="*/ 94 w 107"/>
                <a:gd name="T89" fmla="*/ 252 h 359"/>
                <a:gd name="T90" fmla="*/ 91 w 107"/>
                <a:gd name="T91" fmla="*/ 225 h 359"/>
                <a:gd name="T92" fmla="*/ 89 w 107"/>
                <a:gd name="T93" fmla="*/ 217 h 359"/>
                <a:gd name="T94" fmla="*/ 85 w 107"/>
                <a:gd name="T95" fmla="*/ 186 h 359"/>
                <a:gd name="T96" fmla="*/ 82 w 107"/>
                <a:gd name="T97" fmla="*/ 168 h 359"/>
                <a:gd name="T98" fmla="*/ 78 w 107"/>
                <a:gd name="T99" fmla="*/ 142 h 359"/>
                <a:gd name="T100" fmla="*/ 74 w 107"/>
                <a:gd name="T101" fmla="*/ 123 h 359"/>
                <a:gd name="T102" fmla="*/ 68 w 107"/>
                <a:gd name="T103" fmla="*/ 99 h 359"/>
                <a:gd name="T104" fmla="*/ 63 w 107"/>
                <a:gd name="T105" fmla="*/ 91 h 359"/>
                <a:gd name="T106" fmla="*/ 63 w 107"/>
                <a:gd name="T107" fmla="*/ 98 h 359"/>
                <a:gd name="T108" fmla="*/ 60 w 107"/>
                <a:gd name="T109" fmla="*/ 101 h 359"/>
                <a:gd name="T110" fmla="*/ 48 w 107"/>
                <a:gd name="T111" fmla="*/ 54 h 359"/>
                <a:gd name="T112" fmla="*/ 43 w 107"/>
                <a:gd name="T113" fmla="*/ 38 h 359"/>
                <a:gd name="T114" fmla="*/ 43 w 107"/>
                <a:gd name="T115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359">
                  <a:moveTo>
                    <a:pt x="82" y="326"/>
                  </a:moveTo>
                  <a:cubicBezTo>
                    <a:pt x="85" y="327"/>
                    <a:pt x="83" y="325"/>
                    <a:pt x="84" y="328"/>
                  </a:cubicBezTo>
                  <a:cubicBezTo>
                    <a:pt x="80" y="327"/>
                    <a:pt x="84" y="328"/>
                    <a:pt x="82" y="326"/>
                  </a:cubicBezTo>
                  <a:close/>
                  <a:moveTo>
                    <a:pt x="78" y="285"/>
                  </a:moveTo>
                  <a:cubicBezTo>
                    <a:pt x="80" y="287"/>
                    <a:pt x="78" y="283"/>
                    <a:pt x="80" y="287"/>
                  </a:cubicBezTo>
                  <a:cubicBezTo>
                    <a:pt x="77" y="286"/>
                    <a:pt x="80" y="287"/>
                    <a:pt x="78" y="285"/>
                  </a:cubicBezTo>
                  <a:close/>
                  <a:moveTo>
                    <a:pt x="44" y="34"/>
                  </a:moveTo>
                  <a:cubicBezTo>
                    <a:pt x="39" y="33"/>
                    <a:pt x="40" y="35"/>
                    <a:pt x="37" y="35"/>
                  </a:cubicBezTo>
                  <a:cubicBezTo>
                    <a:pt x="36" y="26"/>
                    <a:pt x="35" y="21"/>
                    <a:pt x="32" y="11"/>
                  </a:cubicBezTo>
                  <a:cubicBezTo>
                    <a:pt x="30" y="3"/>
                    <a:pt x="34" y="1"/>
                    <a:pt x="27" y="0"/>
                  </a:cubicBezTo>
                  <a:cubicBezTo>
                    <a:pt x="26" y="3"/>
                    <a:pt x="25" y="5"/>
                    <a:pt x="26" y="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7"/>
                    <a:pt x="30" y="56"/>
                    <a:pt x="31" y="61"/>
                  </a:cubicBezTo>
                  <a:cubicBezTo>
                    <a:pt x="32" y="70"/>
                    <a:pt x="33" y="74"/>
                    <a:pt x="33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1" y="105"/>
                    <a:pt x="34" y="97"/>
                    <a:pt x="30" y="87"/>
                  </a:cubicBezTo>
                  <a:cubicBezTo>
                    <a:pt x="28" y="81"/>
                    <a:pt x="30" y="82"/>
                    <a:pt x="29" y="76"/>
                  </a:cubicBezTo>
                  <a:cubicBezTo>
                    <a:pt x="28" y="73"/>
                    <a:pt x="27" y="69"/>
                    <a:pt x="26" y="66"/>
                  </a:cubicBezTo>
                  <a:cubicBezTo>
                    <a:pt x="26" y="62"/>
                    <a:pt x="26" y="57"/>
                    <a:pt x="25" y="54"/>
                  </a:cubicBezTo>
                  <a:cubicBezTo>
                    <a:pt x="23" y="46"/>
                    <a:pt x="21" y="27"/>
                    <a:pt x="21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7"/>
                    <a:pt x="19" y="10"/>
                    <a:pt x="17" y="1"/>
                  </a:cubicBezTo>
                  <a:cubicBezTo>
                    <a:pt x="11" y="3"/>
                    <a:pt x="17" y="3"/>
                    <a:pt x="11" y="4"/>
                  </a:cubicBezTo>
                  <a:cubicBezTo>
                    <a:pt x="11" y="6"/>
                    <a:pt x="10" y="23"/>
                    <a:pt x="9" y="2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30"/>
                    <a:pt x="10" y="28"/>
                    <a:pt x="11" y="35"/>
                  </a:cubicBezTo>
                  <a:cubicBezTo>
                    <a:pt x="11" y="39"/>
                    <a:pt x="10" y="39"/>
                    <a:pt x="9" y="42"/>
                  </a:cubicBezTo>
                  <a:cubicBezTo>
                    <a:pt x="8" y="51"/>
                    <a:pt x="11" y="44"/>
                    <a:pt x="11" y="50"/>
                  </a:cubicBezTo>
                  <a:cubicBezTo>
                    <a:pt x="10" y="52"/>
                    <a:pt x="9" y="53"/>
                    <a:pt x="9" y="59"/>
                  </a:cubicBezTo>
                  <a:cubicBezTo>
                    <a:pt x="6" y="58"/>
                    <a:pt x="7" y="58"/>
                    <a:pt x="4" y="5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4" y="69"/>
                    <a:pt x="7" y="69"/>
                    <a:pt x="5" y="70"/>
                  </a:cubicBezTo>
                  <a:cubicBezTo>
                    <a:pt x="0" y="74"/>
                    <a:pt x="5" y="78"/>
                    <a:pt x="3" y="85"/>
                  </a:cubicBezTo>
                  <a:cubicBezTo>
                    <a:pt x="2" y="86"/>
                    <a:pt x="3" y="84"/>
                    <a:pt x="2" y="87"/>
                  </a:cubicBezTo>
                  <a:cubicBezTo>
                    <a:pt x="3" y="90"/>
                    <a:pt x="3" y="88"/>
                    <a:pt x="4" y="91"/>
                  </a:cubicBezTo>
                  <a:cubicBezTo>
                    <a:pt x="4" y="96"/>
                    <a:pt x="2" y="98"/>
                    <a:pt x="4" y="104"/>
                  </a:cubicBezTo>
                  <a:cubicBezTo>
                    <a:pt x="5" y="109"/>
                    <a:pt x="3" y="112"/>
                    <a:pt x="5" y="11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7"/>
                  </a:cubicBezTo>
                  <a:cubicBezTo>
                    <a:pt x="9" y="138"/>
                    <a:pt x="9" y="142"/>
                    <a:pt x="9" y="144"/>
                  </a:cubicBezTo>
                  <a:cubicBezTo>
                    <a:pt x="11" y="145"/>
                    <a:pt x="10" y="143"/>
                    <a:pt x="10" y="145"/>
                  </a:cubicBezTo>
                  <a:cubicBezTo>
                    <a:pt x="11" y="154"/>
                    <a:pt x="14" y="162"/>
                    <a:pt x="15" y="170"/>
                  </a:cubicBezTo>
                  <a:cubicBezTo>
                    <a:pt x="17" y="170"/>
                    <a:pt x="17" y="169"/>
                    <a:pt x="19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1" y="170"/>
                    <a:pt x="21" y="171"/>
                    <a:pt x="21" y="171"/>
                  </a:cubicBezTo>
                  <a:cubicBezTo>
                    <a:pt x="22" y="168"/>
                    <a:pt x="21" y="169"/>
                    <a:pt x="23" y="168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3" y="212"/>
                    <a:pt x="34" y="212"/>
                    <a:pt x="35" y="214"/>
                  </a:cubicBezTo>
                  <a:cubicBezTo>
                    <a:pt x="35" y="217"/>
                    <a:pt x="33" y="216"/>
                    <a:pt x="37" y="218"/>
                  </a:cubicBezTo>
                  <a:cubicBezTo>
                    <a:pt x="38" y="225"/>
                    <a:pt x="40" y="227"/>
                    <a:pt x="41" y="235"/>
                  </a:cubicBezTo>
                  <a:cubicBezTo>
                    <a:pt x="51" y="297"/>
                    <a:pt x="51" y="297"/>
                    <a:pt x="51" y="297"/>
                  </a:cubicBezTo>
                  <a:cubicBezTo>
                    <a:pt x="52" y="301"/>
                    <a:pt x="51" y="303"/>
                    <a:pt x="52" y="306"/>
                  </a:cubicBezTo>
                  <a:cubicBezTo>
                    <a:pt x="52" y="307"/>
                    <a:pt x="53" y="308"/>
                    <a:pt x="53" y="308"/>
                  </a:cubicBezTo>
                  <a:cubicBezTo>
                    <a:pt x="53" y="308"/>
                    <a:pt x="53" y="309"/>
                    <a:pt x="53" y="309"/>
                  </a:cubicBezTo>
                  <a:cubicBezTo>
                    <a:pt x="58" y="319"/>
                    <a:pt x="58" y="319"/>
                    <a:pt x="58" y="319"/>
                  </a:cubicBezTo>
                  <a:cubicBezTo>
                    <a:pt x="61" y="323"/>
                    <a:pt x="59" y="321"/>
                    <a:pt x="60" y="326"/>
                  </a:cubicBezTo>
                  <a:cubicBezTo>
                    <a:pt x="66" y="350"/>
                    <a:pt x="66" y="350"/>
                    <a:pt x="66" y="350"/>
                  </a:cubicBezTo>
                  <a:cubicBezTo>
                    <a:pt x="69" y="350"/>
                    <a:pt x="67" y="350"/>
                    <a:pt x="68" y="350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4" y="351"/>
                    <a:pt x="74" y="353"/>
                    <a:pt x="76" y="356"/>
                  </a:cubicBezTo>
                  <a:cubicBezTo>
                    <a:pt x="78" y="359"/>
                    <a:pt x="78" y="359"/>
                    <a:pt x="78" y="359"/>
                  </a:cubicBezTo>
                  <a:cubicBezTo>
                    <a:pt x="82" y="355"/>
                    <a:pt x="82" y="355"/>
                    <a:pt x="82" y="355"/>
                  </a:cubicBezTo>
                  <a:cubicBezTo>
                    <a:pt x="82" y="350"/>
                    <a:pt x="82" y="345"/>
                    <a:pt x="82" y="340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1" y="333"/>
                    <a:pt x="82" y="331"/>
                  </a:cubicBezTo>
                  <a:cubicBezTo>
                    <a:pt x="88" y="334"/>
                    <a:pt x="83" y="339"/>
                    <a:pt x="85" y="345"/>
                  </a:cubicBezTo>
                  <a:cubicBezTo>
                    <a:pt x="87" y="348"/>
                    <a:pt x="87" y="346"/>
                    <a:pt x="87" y="352"/>
                  </a:cubicBezTo>
                  <a:cubicBezTo>
                    <a:pt x="88" y="351"/>
                    <a:pt x="88" y="354"/>
                    <a:pt x="88" y="348"/>
                  </a:cubicBezTo>
                  <a:cubicBezTo>
                    <a:pt x="90" y="350"/>
                    <a:pt x="90" y="351"/>
                    <a:pt x="92" y="348"/>
                  </a:cubicBezTo>
                  <a:cubicBezTo>
                    <a:pt x="95" y="342"/>
                    <a:pt x="92" y="335"/>
                    <a:pt x="96" y="329"/>
                  </a:cubicBezTo>
                  <a:cubicBezTo>
                    <a:pt x="94" y="327"/>
                    <a:pt x="94" y="327"/>
                    <a:pt x="94" y="327"/>
                  </a:cubicBezTo>
                  <a:cubicBezTo>
                    <a:pt x="100" y="315"/>
                    <a:pt x="95" y="309"/>
                    <a:pt x="98" y="301"/>
                  </a:cubicBezTo>
                  <a:cubicBezTo>
                    <a:pt x="100" y="296"/>
                    <a:pt x="98" y="297"/>
                    <a:pt x="99" y="295"/>
                  </a:cubicBezTo>
                  <a:cubicBezTo>
                    <a:pt x="101" y="292"/>
                    <a:pt x="99" y="295"/>
                    <a:pt x="101" y="295"/>
                  </a:cubicBezTo>
                  <a:cubicBezTo>
                    <a:pt x="104" y="293"/>
                    <a:pt x="104" y="293"/>
                    <a:pt x="104" y="293"/>
                  </a:cubicBezTo>
                  <a:cubicBezTo>
                    <a:pt x="104" y="297"/>
                    <a:pt x="104" y="297"/>
                    <a:pt x="106" y="299"/>
                  </a:cubicBezTo>
                  <a:cubicBezTo>
                    <a:pt x="104" y="293"/>
                    <a:pt x="107" y="293"/>
                    <a:pt x="103" y="291"/>
                  </a:cubicBezTo>
                  <a:cubicBezTo>
                    <a:pt x="107" y="287"/>
                    <a:pt x="104" y="289"/>
                    <a:pt x="104" y="283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2" y="273"/>
                    <a:pt x="104" y="278"/>
                    <a:pt x="103" y="272"/>
                  </a:cubicBezTo>
                  <a:cubicBezTo>
                    <a:pt x="103" y="269"/>
                    <a:pt x="103" y="269"/>
                    <a:pt x="103" y="266"/>
                  </a:cubicBezTo>
                  <a:cubicBezTo>
                    <a:pt x="103" y="265"/>
                    <a:pt x="102" y="265"/>
                    <a:pt x="102" y="265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1"/>
                    <a:pt x="101" y="262"/>
                    <a:pt x="102" y="258"/>
                  </a:cubicBezTo>
                  <a:cubicBezTo>
                    <a:pt x="100" y="257"/>
                    <a:pt x="102" y="257"/>
                    <a:pt x="99" y="257"/>
                  </a:cubicBezTo>
                  <a:cubicBezTo>
                    <a:pt x="99" y="257"/>
                    <a:pt x="97" y="257"/>
                    <a:pt x="95" y="257"/>
                  </a:cubicBezTo>
                  <a:cubicBezTo>
                    <a:pt x="95" y="257"/>
                    <a:pt x="95" y="254"/>
                    <a:pt x="95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4" y="246"/>
                    <a:pt x="92" y="239"/>
                    <a:pt x="93" y="233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91" y="225"/>
                    <a:pt x="91" y="223"/>
                    <a:pt x="91" y="222"/>
                  </a:cubicBezTo>
                  <a:cubicBezTo>
                    <a:pt x="90" y="220"/>
                    <a:pt x="90" y="219"/>
                    <a:pt x="89" y="21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5" y="184"/>
                    <a:pt x="86" y="190"/>
                    <a:pt x="85" y="186"/>
                  </a:cubicBezTo>
                  <a:cubicBezTo>
                    <a:pt x="84" y="183"/>
                    <a:pt x="85" y="182"/>
                    <a:pt x="84" y="179"/>
                  </a:cubicBezTo>
                  <a:cubicBezTo>
                    <a:pt x="84" y="176"/>
                    <a:pt x="82" y="172"/>
                    <a:pt x="82" y="168"/>
                  </a:cubicBezTo>
                  <a:cubicBezTo>
                    <a:pt x="82" y="164"/>
                    <a:pt x="79" y="160"/>
                    <a:pt x="81" y="156"/>
                  </a:cubicBezTo>
                  <a:cubicBezTo>
                    <a:pt x="77" y="151"/>
                    <a:pt x="80" y="149"/>
                    <a:pt x="78" y="14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5" y="128"/>
                    <a:pt x="76" y="128"/>
                    <a:pt x="74" y="123"/>
                  </a:cubicBezTo>
                  <a:cubicBezTo>
                    <a:pt x="72" y="118"/>
                    <a:pt x="72" y="115"/>
                    <a:pt x="71" y="111"/>
                  </a:cubicBezTo>
                  <a:cubicBezTo>
                    <a:pt x="69" y="108"/>
                    <a:pt x="69" y="103"/>
                    <a:pt x="68" y="99"/>
                  </a:cubicBezTo>
                  <a:cubicBezTo>
                    <a:pt x="67" y="95"/>
                    <a:pt x="66" y="92"/>
                    <a:pt x="63" y="90"/>
                  </a:cubicBezTo>
                  <a:cubicBezTo>
                    <a:pt x="63" y="90"/>
                    <a:pt x="63" y="91"/>
                    <a:pt x="63" y="91"/>
                  </a:cubicBezTo>
                  <a:cubicBezTo>
                    <a:pt x="63" y="91"/>
                    <a:pt x="63" y="91"/>
                    <a:pt x="62" y="91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4" y="108"/>
                    <a:pt x="67" y="108"/>
                    <a:pt x="66" y="122"/>
                  </a:cubicBezTo>
                  <a:cubicBezTo>
                    <a:pt x="60" y="119"/>
                    <a:pt x="63" y="105"/>
                    <a:pt x="60" y="101"/>
                  </a:cubicBezTo>
                  <a:cubicBezTo>
                    <a:pt x="55" y="95"/>
                    <a:pt x="53" y="74"/>
                    <a:pt x="51" y="66"/>
                  </a:cubicBezTo>
                  <a:cubicBezTo>
                    <a:pt x="50" y="62"/>
                    <a:pt x="49" y="58"/>
                    <a:pt x="48" y="54"/>
                  </a:cubicBezTo>
                  <a:cubicBezTo>
                    <a:pt x="46" y="50"/>
                    <a:pt x="44" y="49"/>
                    <a:pt x="44" y="43"/>
                  </a:cubicBezTo>
                  <a:cubicBezTo>
                    <a:pt x="43" y="39"/>
                    <a:pt x="44" y="42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1" y="33"/>
                    <a:pt x="42" y="35"/>
                    <a:pt x="43" y="34"/>
                  </a:cubicBezTo>
                  <a:lnTo>
                    <a:pt x="4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4" name="Freeform 49"/>
            <p:cNvSpPr>
              <a:spLocks noEditPoints="1"/>
            </p:cNvSpPr>
            <p:nvPr/>
          </p:nvSpPr>
          <p:spPr bwMode="auto">
            <a:xfrm>
              <a:off x="2080" y="2854"/>
              <a:ext cx="117" cy="410"/>
            </a:xfrm>
            <a:custGeom>
              <a:avLst/>
              <a:gdLst>
                <a:gd name="T0" fmla="*/ 55 w 91"/>
                <a:gd name="T1" fmla="*/ 202 h 319"/>
                <a:gd name="T2" fmla="*/ 18 w 91"/>
                <a:gd name="T3" fmla="*/ 199 h 319"/>
                <a:gd name="T4" fmla="*/ 54 w 91"/>
                <a:gd name="T5" fmla="*/ 191 h 319"/>
                <a:gd name="T6" fmla="*/ 64 w 91"/>
                <a:gd name="T7" fmla="*/ 137 h 319"/>
                <a:gd name="T8" fmla="*/ 61 w 91"/>
                <a:gd name="T9" fmla="*/ 103 h 319"/>
                <a:gd name="T10" fmla="*/ 34 w 91"/>
                <a:gd name="T11" fmla="*/ 66 h 319"/>
                <a:gd name="T12" fmla="*/ 67 w 91"/>
                <a:gd name="T13" fmla="*/ 51 h 319"/>
                <a:gd name="T14" fmla="*/ 31 w 91"/>
                <a:gd name="T15" fmla="*/ 39 h 319"/>
                <a:gd name="T16" fmla="*/ 52 w 91"/>
                <a:gd name="T17" fmla="*/ 4 h 319"/>
                <a:gd name="T18" fmla="*/ 54 w 91"/>
                <a:gd name="T19" fmla="*/ 21 h 319"/>
                <a:gd name="T20" fmla="*/ 61 w 91"/>
                <a:gd name="T21" fmla="*/ 79 h 319"/>
                <a:gd name="T22" fmla="*/ 56 w 91"/>
                <a:gd name="T23" fmla="*/ 75 h 319"/>
                <a:gd name="T24" fmla="*/ 45 w 91"/>
                <a:gd name="T25" fmla="*/ 34 h 319"/>
                <a:gd name="T26" fmla="*/ 35 w 91"/>
                <a:gd name="T27" fmla="*/ 19 h 319"/>
                <a:gd name="T28" fmla="*/ 26 w 91"/>
                <a:gd name="T29" fmla="*/ 15 h 319"/>
                <a:gd name="T30" fmla="*/ 19 w 91"/>
                <a:gd name="T31" fmla="*/ 28 h 319"/>
                <a:gd name="T32" fmla="*/ 18 w 91"/>
                <a:gd name="T33" fmla="*/ 51 h 319"/>
                <a:gd name="T34" fmla="*/ 9 w 91"/>
                <a:gd name="T35" fmla="*/ 83 h 319"/>
                <a:gd name="T36" fmla="*/ 10 w 91"/>
                <a:gd name="T37" fmla="*/ 117 h 319"/>
                <a:gd name="T38" fmla="*/ 2 w 91"/>
                <a:gd name="T39" fmla="*/ 138 h 319"/>
                <a:gd name="T40" fmla="*/ 9 w 91"/>
                <a:gd name="T41" fmla="*/ 194 h 319"/>
                <a:gd name="T42" fmla="*/ 11 w 91"/>
                <a:gd name="T43" fmla="*/ 192 h 319"/>
                <a:gd name="T44" fmla="*/ 11 w 91"/>
                <a:gd name="T45" fmla="*/ 208 h 319"/>
                <a:gd name="T46" fmla="*/ 17 w 91"/>
                <a:gd name="T47" fmla="*/ 224 h 319"/>
                <a:gd name="T48" fmla="*/ 21 w 91"/>
                <a:gd name="T49" fmla="*/ 215 h 319"/>
                <a:gd name="T50" fmla="*/ 33 w 91"/>
                <a:gd name="T51" fmla="*/ 255 h 319"/>
                <a:gd name="T52" fmla="*/ 54 w 91"/>
                <a:gd name="T53" fmla="*/ 290 h 319"/>
                <a:gd name="T54" fmla="*/ 50 w 91"/>
                <a:gd name="T55" fmla="*/ 247 h 319"/>
                <a:gd name="T56" fmla="*/ 53 w 91"/>
                <a:gd name="T57" fmla="*/ 224 h 319"/>
                <a:gd name="T58" fmla="*/ 61 w 91"/>
                <a:gd name="T59" fmla="*/ 286 h 319"/>
                <a:gd name="T60" fmla="*/ 68 w 91"/>
                <a:gd name="T61" fmla="*/ 307 h 319"/>
                <a:gd name="T62" fmla="*/ 65 w 91"/>
                <a:gd name="T63" fmla="*/ 275 h 319"/>
                <a:gd name="T64" fmla="*/ 68 w 91"/>
                <a:gd name="T65" fmla="*/ 244 h 319"/>
                <a:gd name="T66" fmla="*/ 68 w 91"/>
                <a:gd name="T67" fmla="*/ 197 h 319"/>
                <a:gd name="T68" fmla="*/ 65 w 91"/>
                <a:gd name="T69" fmla="*/ 172 h 319"/>
                <a:gd name="T70" fmla="*/ 64 w 91"/>
                <a:gd name="T71" fmla="*/ 141 h 319"/>
                <a:gd name="T72" fmla="*/ 72 w 91"/>
                <a:gd name="T73" fmla="*/ 208 h 319"/>
                <a:gd name="T74" fmla="*/ 75 w 91"/>
                <a:gd name="T75" fmla="*/ 231 h 319"/>
                <a:gd name="T76" fmla="*/ 83 w 91"/>
                <a:gd name="T77" fmla="*/ 242 h 319"/>
                <a:gd name="T78" fmla="*/ 76 w 91"/>
                <a:gd name="T79" fmla="*/ 244 h 319"/>
                <a:gd name="T80" fmla="*/ 83 w 91"/>
                <a:gd name="T81" fmla="*/ 256 h 319"/>
                <a:gd name="T82" fmla="*/ 86 w 91"/>
                <a:gd name="T83" fmla="*/ 235 h 319"/>
                <a:gd name="T84" fmla="*/ 87 w 91"/>
                <a:gd name="T85" fmla="*/ 222 h 319"/>
                <a:gd name="T86" fmla="*/ 90 w 91"/>
                <a:gd name="T87" fmla="*/ 190 h 319"/>
                <a:gd name="T88" fmla="*/ 85 w 91"/>
                <a:gd name="T89" fmla="*/ 120 h 319"/>
                <a:gd name="T90" fmla="*/ 82 w 91"/>
                <a:gd name="T91" fmla="*/ 105 h 319"/>
                <a:gd name="T92" fmla="*/ 84 w 91"/>
                <a:gd name="T93" fmla="*/ 92 h 319"/>
                <a:gd name="T94" fmla="*/ 78 w 91"/>
                <a:gd name="T95" fmla="*/ 76 h 319"/>
                <a:gd name="T96" fmla="*/ 72 w 91"/>
                <a:gd name="T97" fmla="*/ 45 h 319"/>
                <a:gd name="T98" fmla="*/ 63 w 91"/>
                <a:gd name="T99" fmla="*/ 15 h 319"/>
                <a:gd name="T100" fmla="*/ 60 w 91"/>
                <a:gd name="T101" fmla="*/ 2 h 319"/>
                <a:gd name="T102" fmla="*/ 56 w 91"/>
                <a:gd name="T103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" h="319">
                  <a:moveTo>
                    <a:pt x="55" y="202"/>
                  </a:moveTo>
                  <a:cubicBezTo>
                    <a:pt x="57" y="201"/>
                    <a:pt x="59" y="201"/>
                    <a:pt x="60" y="204"/>
                  </a:cubicBezTo>
                  <a:cubicBezTo>
                    <a:pt x="60" y="207"/>
                    <a:pt x="58" y="221"/>
                    <a:pt x="57" y="210"/>
                  </a:cubicBezTo>
                  <a:cubicBezTo>
                    <a:pt x="56" y="205"/>
                    <a:pt x="56" y="204"/>
                    <a:pt x="55" y="202"/>
                  </a:cubicBezTo>
                  <a:close/>
                  <a:moveTo>
                    <a:pt x="18" y="199"/>
                  </a:moveTo>
                  <a:cubicBezTo>
                    <a:pt x="18" y="200"/>
                    <a:pt x="19" y="198"/>
                    <a:pt x="19" y="201"/>
                  </a:cubicBezTo>
                  <a:cubicBezTo>
                    <a:pt x="18" y="203"/>
                    <a:pt x="19" y="201"/>
                    <a:pt x="18" y="203"/>
                  </a:cubicBezTo>
                  <a:lnTo>
                    <a:pt x="18" y="199"/>
                  </a:lnTo>
                  <a:close/>
                  <a:moveTo>
                    <a:pt x="54" y="191"/>
                  </a:moveTo>
                  <a:cubicBezTo>
                    <a:pt x="54" y="190"/>
                    <a:pt x="53" y="188"/>
                    <a:pt x="57" y="191"/>
                  </a:cubicBezTo>
                  <a:cubicBezTo>
                    <a:pt x="56" y="191"/>
                    <a:pt x="59" y="192"/>
                    <a:pt x="55" y="191"/>
                  </a:cubicBezTo>
                  <a:cubicBezTo>
                    <a:pt x="53" y="191"/>
                    <a:pt x="55" y="191"/>
                    <a:pt x="54" y="191"/>
                  </a:cubicBezTo>
                  <a:close/>
                  <a:moveTo>
                    <a:pt x="61" y="103"/>
                  </a:moveTo>
                  <a:cubicBezTo>
                    <a:pt x="64" y="106"/>
                    <a:pt x="63" y="113"/>
                    <a:pt x="64" y="118"/>
                  </a:cubicBezTo>
                  <a:cubicBezTo>
                    <a:pt x="64" y="121"/>
                    <a:pt x="64" y="124"/>
                    <a:pt x="64" y="127"/>
                  </a:cubicBezTo>
                  <a:cubicBezTo>
                    <a:pt x="66" y="142"/>
                    <a:pt x="65" y="135"/>
                    <a:pt x="64" y="137"/>
                  </a:cubicBezTo>
                  <a:cubicBezTo>
                    <a:pt x="61" y="130"/>
                    <a:pt x="64" y="129"/>
                    <a:pt x="61" y="114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0" y="101"/>
                    <a:pt x="61" y="104"/>
                    <a:pt x="62" y="103"/>
                  </a:cubicBezTo>
                  <a:lnTo>
                    <a:pt x="61" y="103"/>
                  </a:lnTo>
                  <a:close/>
                  <a:moveTo>
                    <a:pt x="36" y="76"/>
                  </a:moveTo>
                  <a:cubicBezTo>
                    <a:pt x="37" y="78"/>
                    <a:pt x="37" y="77"/>
                    <a:pt x="36" y="79"/>
                  </a:cubicBezTo>
                  <a:cubicBezTo>
                    <a:pt x="36" y="79"/>
                    <a:pt x="34" y="79"/>
                    <a:pt x="36" y="76"/>
                  </a:cubicBezTo>
                  <a:close/>
                  <a:moveTo>
                    <a:pt x="34" y="66"/>
                  </a:moveTo>
                  <a:cubicBezTo>
                    <a:pt x="34" y="68"/>
                    <a:pt x="34" y="67"/>
                    <a:pt x="34" y="68"/>
                  </a:cubicBezTo>
                  <a:cubicBezTo>
                    <a:pt x="32" y="65"/>
                    <a:pt x="32" y="65"/>
                    <a:pt x="34" y="63"/>
                  </a:cubicBezTo>
                  <a:cubicBezTo>
                    <a:pt x="34" y="64"/>
                    <a:pt x="34" y="61"/>
                    <a:pt x="34" y="6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49"/>
                    <a:pt x="68" y="51"/>
                  </a:cubicBezTo>
                  <a:cubicBezTo>
                    <a:pt x="68" y="52"/>
                    <a:pt x="68" y="54"/>
                    <a:pt x="67" y="51"/>
                  </a:cubicBezTo>
                  <a:close/>
                  <a:moveTo>
                    <a:pt x="32" y="42"/>
                  </a:moveTo>
                  <a:cubicBezTo>
                    <a:pt x="32" y="41"/>
                    <a:pt x="32" y="42"/>
                    <a:pt x="31" y="39"/>
                  </a:cubicBezTo>
                  <a:cubicBezTo>
                    <a:pt x="30" y="36"/>
                    <a:pt x="31" y="39"/>
                    <a:pt x="31" y="38"/>
                  </a:cubicBezTo>
                  <a:cubicBezTo>
                    <a:pt x="34" y="39"/>
                    <a:pt x="34" y="38"/>
                    <a:pt x="32" y="42"/>
                  </a:cubicBezTo>
                  <a:close/>
                  <a:moveTo>
                    <a:pt x="55" y="1"/>
                  </a:moveTo>
                  <a:cubicBezTo>
                    <a:pt x="51" y="2"/>
                    <a:pt x="54" y="0"/>
                    <a:pt x="52" y="4"/>
                  </a:cubicBezTo>
                  <a:cubicBezTo>
                    <a:pt x="52" y="4"/>
                    <a:pt x="52" y="5"/>
                    <a:pt x="52" y="5"/>
                  </a:cubicBezTo>
                  <a:cubicBezTo>
                    <a:pt x="52" y="8"/>
                    <a:pt x="53" y="9"/>
                    <a:pt x="53" y="11"/>
                  </a:cubicBezTo>
                  <a:cubicBezTo>
                    <a:pt x="53" y="19"/>
                    <a:pt x="53" y="11"/>
                    <a:pt x="54" y="16"/>
                  </a:cubicBezTo>
                  <a:cubicBezTo>
                    <a:pt x="54" y="17"/>
                    <a:pt x="54" y="17"/>
                    <a:pt x="54" y="21"/>
                  </a:cubicBezTo>
                  <a:cubicBezTo>
                    <a:pt x="54" y="28"/>
                    <a:pt x="56" y="36"/>
                    <a:pt x="56" y="41"/>
                  </a:cubicBezTo>
                  <a:cubicBezTo>
                    <a:pt x="57" y="45"/>
                    <a:pt x="58" y="48"/>
                    <a:pt x="58" y="51"/>
                  </a:cubicBezTo>
                  <a:cubicBezTo>
                    <a:pt x="59" y="55"/>
                    <a:pt x="57" y="54"/>
                    <a:pt x="58" y="61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80"/>
                    <a:pt x="62" y="80"/>
                  </a:cubicBezTo>
                  <a:cubicBezTo>
                    <a:pt x="61" y="85"/>
                    <a:pt x="63" y="93"/>
                    <a:pt x="62" y="96"/>
                  </a:cubicBezTo>
                  <a:cubicBezTo>
                    <a:pt x="59" y="94"/>
                    <a:pt x="61" y="95"/>
                    <a:pt x="59" y="89"/>
                  </a:cubicBezTo>
                  <a:cubicBezTo>
                    <a:pt x="58" y="85"/>
                    <a:pt x="60" y="76"/>
                    <a:pt x="56" y="75"/>
                  </a:cubicBezTo>
                  <a:cubicBezTo>
                    <a:pt x="58" y="72"/>
                    <a:pt x="55" y="68"/>
                    <a:pt x="54" y="64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6"/>
                    <a:pt x="50" y="33"/>
                    <a:pt x="47" y="31"/>
                  </a:cubicBezTo>
                  <a:cubicBezTo>
                    <a:pt x="43" y="34"/>
                    <a:pt x="47" y="31"/>
                    <a:pt x="45" y="34"/>
                  </a:cubicBezTo>
                  <a:cubicBezTo>
                    <a:pt x="43" y="36"/>
                    <a:pt x="41" y="33"/>
                    <a:pt x="41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31"/>
                    <a:pt x="38" y="30"/>
                  </a:cubicBezTo>
                  <a:cubicBezTo>
                    <a:pt x="38" y="25"/>
                    <a:pt x="40" y="21"/>
                    <a:pt x="35" y="19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6"/>
                    <a:pt x="31" y="22"/>
                    <a:pt x="32" y="28"/>
                  </a:cubicBezTo>
                  <a:cubicBezTo>
                    <a:pt x="30" y="27"/>
                    <a:pt x="30" y="26"/>
                    <a:pt x="28" y="24"/>
                  </a:cubicBezTo>
                  <a:cubicBezTo>
                    <a:pt x="28" y="23"/>
                    <a:pt x="24" y="21"/>
                    <a:pt x="26" y="15"/>
                  </a:cubicBezTo>
                  <a:cubicBezTo>
                    <a:pt x="19" y="14"/>
                    <a:pt x="24" y="13"/>
                    <a:pt x="19" y="11"/>
                  </a:cubicBezTo>
                  <a:cubicBezTo>
                    <a:pt x="20" y="13"/>
                    <a:pt x="20" y="13"/>
                    <a:pt x="21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22"/>
                    <a:pt x="19" y="22"/>
                    <a:pt x="19" y="28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3"/>
                    <a:pt x="17" y="32"/>
                    <a:pt x="16" y="36"/>
                  </a:cubicBezTo>
                  <a:cubicBezTo>
                    <a:pt x="21" y="34"/>
                    <a:pt x="17" y="38"/>
                    <a:pt x="19" y="43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6"/>
                    <a:pt x="18" y="55"/>
                    <a:pt x="19" y="58"/>
                  </a:cubicBezTo>
                  <a:cubicBezTo>
                    <a:pt x="17" y="62"/>
                    <a:pt x="17" y="65"/>
                    <a:pt x="18" y="69"/>
                  </a:cubicBezTo>
                  <a:cubicBezTo>
                    <a:pt x="14" y="72"/>
                    <a:pt x="10" y="75"/>
                    <a:pt x="12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96"/>
                    <a:pt x="10" y="96"/>
                    <a:pt x="10" y="98"/>
                  </a:cubicBezTo>
                  <a:cubicBezTo>
                    <a:pt x="10" y="101"/>
                    <a:pt x="11" y="101"/>
                    <a:pt x="11" y="102"/>
                  </a:cubicBezTo>
                  <a:cubicBezTo>
                    <a:pt x="12" y="105"/>
                    <a:pt x="9" y="111"/>
                    <a:pt x="10" y="117"/>
                  </a:cubicBezTo>
                  <a:cubicBezTo>
                    <a:pt x="8" y="120"/>
                    <a:pt x="6" y="121"/>
                    <a:pt x="6" y="125"/>
                  </a:cubicBezTo>
                  <a:cubicBezTo>
                    <a:pt x="6" y="130"/>
                    <a:pt x="7" y="127"/>
                    <a:pt x="8" y="132"/>
                  </a:cubicBezTo>
                  <a:cubicBezTo>
                    <a:pt x="6" y="132"/>
                    <a:pt x="5" y="130"/>
                    <a:pt x="3" y="133"/>
                  </a:cubicBezTo>
                  <a:cubicBezTo>
                    <a:pt x="0" y="139"/>
                    <a:pt x="7" y="137"/>
                    <a:pt x="2" y="138"/>
                  </a:cubicBezTo>
                  <a:cubicBezTo>
                    <a:pt x="2" y="143"/>
                    <a:pt x="1" y="143"/>
                    <a:pt x="2" y="147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6" y="185"/>
                    <a:pt x="6" y="184"/>
                    <a:pt x="7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9" y="193"/>
                    <a:pt x="10" y="194"/>
                    <a:pt x="10" y="194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0" y="208"/>
                    <a:pt x="10" y="207"/>
                    <a:pt x="11" y="208"/>
                  </a:cubicBezTo>
                  <a:cubicBezTo>
                    <a:pt x="11" y="208"/>
                    <a:pt x="11" y="209"/>
                    <a:pt x="11" y="209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6" y="220"/>
                    <a:pt x="16" y="221"/>
                    <a:pt x="16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5"/>
                    <a:pt x="17" y="227"/>
                  </a:cubicBezTo>
                  <a:cubicBezTo>
                    <a:pt x="20" y="226"/>
                    <a:pt x="22" y="228"/>
                    <a:pt x="22" y="231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5" y="227"/>
                    <a:pt x="22" y="225"/>
                    <a:pt x="21" y="215"/>
                  </a:cubicBezTo>
                  <a:cubicBezTo>
                    <a:pt x="26" y="218"/>
                    <a:pt x="23" y="218"/>
                    <a:pt x="26" y="232"/>
                  </a:cubicBezTo>
                  <a:cubicBezTo>
                    <a:pt x="28" y="236"/>
                    <a:pt x="26" y="237"/>
                    <a:pt x="28" y="240"/>
                  </a:cubicBezTo>
                  <a:cubicBezTo>
                    <a:pt x="29" y="244"/>
                    <a:pt x="30" y="243"/>
                    <a:pt x="31" y="246"/>
                  </a:cubicBezTo>
                  <a:cubicBezTo>
                    <a:pt x="32" y="249"/>
                    <a:pt x="32" y="252"/>
                    <a:pt x="33" y="255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51" y="283"/>
                    <a:pt x="48" y="282"/>
                    <a:pt x="51" y="287"/>
                  </a:cubicBezTo>
                  <a:cubicBezTo>
                    <a:pt x="53" y="292"/>
                    <a:pt x="51" y="288"/>
                    <a:pt x="54" y="290"/>
                  </a:cubicBezTo>
                  <a:cubicBezTo>
                    <a:pt x="56" y="284"/>
                    <a:pt x="53" y="279"/>
                    <a:pt x="52" y="269"/>
                  </a:cubicBezTo>
                  <a:cubicBezTo>
                    <a:pt x="51" y="262"/>
                    <a:pt x="49" y="256"/>
                    <a:pt x="49" y="248"/>
                  </a:cubicBezTo>
                  <a:cubicBezTo>
                    <a:pt x="48" y="249"/>
                    <a:pt x="48" y="250"/>
                    <a:pt x="49" y="248"/>
                  </a:cubicBezTo>
                  <a:cubicBezTo>
                    <a:pt x="52" y="244"/>
                    <a:pt x="46" y="250"/>
                    <a:pt x="50" y="247"/>
                  </a:cubicBezTo>
                  <a:cubicBezTo>
                    <a:pt x="50" y="247"/>
                    <a:pt x="51" y="247"/>
                    <a:pt x="51" y="247"/>
                  </a:cubicBezTo>
                  <a:cubicBezTo>
                    <a:pt x="51" y="246"/>
                    <a:pt x="51" y="246"/>
                    <a:pt x="51" y="246"/>
                  </a:cubicBezTo>
                  <a:cubicBezTo>
                    <a:pt x="51" y="237"/>
                    <a:pt x="47" y="229"/>
                    <a:pt x="50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28"/>
                    <a:pt x="53" y="231"/>
                    <a:pt x="53" y="233"/>
                  </a:cubicBezTo>
                  <a:cubicBezTo>
                    <a:pt x="54" y="237"/>
                    <a:pt x="52" y="242"/>
                    <a:pt x="53" y="246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7" y="259"/>
                    <a:pt x="59" y="275"/>
                    <a:pt x="61" y="286"/>
                  </a:cubicBezTo>
                  <a:cubicBezTo>
                    <a:pt x="61" y="292"/>
                    <a:pt x="61" y="298"/>
                    <a:pt x="62" y="304"/>
                  </a:cubicBezTo>
                  <a:cubicBezTo>
                    <a:pt x="62" y="309"/>
                    <a:pt x="61" y="319"/>
                    <a:pt x="65" y="318"/>
                  </a:cubicBezTo>
                  <a:cubicBezTo>
                    <a:pt x="67" y="317"/>
                    <a:pt x="67" y="315"/>
                    <a:pt x="68" y="313"/>
                  </a:cubicBezTo>
                  <a:cubicBezTo>
                    <a:pt x="68" y="308"/>
                    <a:pt x="69" y="315"/>
                    <a:pt x="68" y="307"/>
                  </a:cubicBezTo>
                  <a:cubicBezTo>
                    <a:pt x="68" y="303"/>
                    <a:pt x="71" y="293"/>
                    <a:pt x="68" y="289"/>
                  </a:cubicBezTo>
                  <a:cubicBezTo>
                    <a:pt x="67" y="288"/>
                    <a:pt x="67" y="288"/>
                    <a:pt x="67" y="288"/>
                  </a:cubicBezTo>
                  <a:cubicBezTo>
                    <a:pt x="67" y="288"/>
                    <a:pt x="67" y="286"/>
                    <a:pt x="67" y="286"/>
                  </a:cubicBezTo>
                  <a:cubicBezTo>
                    <a:pt x="66" y="278"/>
                    <a:pt x="66" y="279"/>
                    <a:pt x="65" y="275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58"/>
                    <a:pt x="64" y="260"/>
                    <a:pt x="63" y="258"/>
                  </a:cubicBezTo>
                  <a:cubicBezTo>
                    <a:pt x="62" y="255"/>
                    <a:pt x="63" y="254"/>
                    <a:pt x="63" y="252"/>
                  </a:cubicBezTo>
                  <a:cubicBezTo>
                    <a:pt x="64" y="248"/>
                    <a:pt x="61" y="244"/>
                    <a:pt x="68" y="244"/>
                  </a:cubicBezTo>
                  <a:cubicBezTo>
                    <a:pt x="68" y="238"/>
                    <a:pt x="70" y="240"/>
                    <a:pt x="67" y="235"/>
                  </a:cubicBezTo>
                  <a:cubicBezTo>
                    <a:pt x="68" y="229"/>
                    <a:pt x="67" y="228"/>
                    <a:pt x="70" y="223"/>
                  </a:cubicBezTo>
                  <a:cubicBezTo>
                    <a:pt x="70" y="218"/>
                    <a:pt x="69" y="216"/>
                    <a:pt x="70" y="211"/>
                  </a:cubicBezTo>
                  <a:cubicBezTo>
                    <a:pt x="62" y="210"/>
                    <a:pt x="68" y="203"/>
                    <a:pt x="68" y="19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87"/>
                    <a:pt x="66" y="189"/>
                    <a:pt x="65" y="182"/>
                  </a:cubicBezTo>
                  <a:cubicBezTo>
                    <a:pt x="65" y="181"/>
                    <a:pt x="65" y="176"/>
                    <a:pt x="65" y="173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65"/>
                    <a:pt x="65" y="164"/>
                    <a:pt x="63" y="159"/>
                  </a:cubicBezTo>
                  <a:cubicBezTo>
                    <a:pt x="64" y="157"/>
                    <a:pt x="64" y="158"/>
                    <a:pt x="65" y="157"/>
                  </a:cubicBezTo>
                  <a:cubicBezTo>
                    <a:pt x="64" y="153"/>
                    <a:pt x="65" y="152"/>
                    <a:pt x="64" y="148"/>
                  </a:cubicBezTo>
                  <a:cubicBezTo>
                    <a:pt x="62" y="140"/>
                    <a:pt x="64" y="143"/>
                    <a:pt x="64" y="141"/>
                  </a:cubicBezTo>
                  <a:cubicBezTo>
                    <a:pt x="67" y="143"/>
                    <a:pt x="66" y="140"/>
                    <a:pt x="66" y="146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0" y="178"/>
                    <a:pt x="70" y="203"/>
                    <a:pt x="71" y="204"/>
                  </a:cubicBezTo>
                  <a:cubicBezTo>
                    <a:pt x="71" y="206"/>
                    <a:pt x="72" y="206"/>
                    <a:pt x="72" y="208"/>
                  </a:cubicBezTo>
                  <a:cubicBezTo>
                    <a:pt x="72" y="211"/>
                    <a:pt x="70" y="217"/>
                    <a:pt x="74" y="221"/>
                  </a:cubicBezTo>
                  <a:cubicBezTo>
                    <a:pt x="75" y="222"/>
                    <a:pt x="75" y="222"/>
                    <a:pt x="76" y="222"/>
                  </a:cubicBezTo>
                  <a:cubicBezTo>
                    <a:pt x="76" y="226"/>
                    <a:pt x="76" y="226"/>
                    <a:pt x="77" y="228"/>
                  </a:cubicBezTo>
                  <a:cubicBezTo>
                    <a:pt x="76" y="230"/>
                    <a:pt x="76" y="230"/>
                    <a:pt x="75" y="231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80" y="236"/>
                    <a:pt x="79" y="236"/>
                    <a:pt x="81" y="234"/>
                  </a:cubicBezTo>
                  <a:cubicBezTo>
                    <a:pt x="83" y="238"/>
                    <a:pt x="81" y="235"/>
                    <a:pt x="84" y="237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79" y="240"/>
                    <a:pt x="85" y="241"/>
                    <a:pt x="79" y="240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6" y="246"/>
                    <a:pt x="81" y="240"/>
                    <a:pt x="77" y="244"/>
                  </a:cubicBezTo>
                  <a:cubicBezTo>
                    <a:pt x="77" y="244"/>
                    <a:pt x="77" y="244"/>
                    <a:pt x="76" y="244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2" y="254"/>
                    <a:pt x="78" y="256"/>
                    <a:pt x="80" y="261"/>
                  </a:cubicBezTo>
                  <a:cubicBezTo>
                    <a:pt x="84" y="258"/>
                    <a:pt x="79" y="259"/>
                    <a:pt x="83" y="256"/>
                  </a:cubicBezTo>
                  <a:cubicBezTo>
                    <a:pt x="83" y="254"/>
                    <a:pt x="83" y="254"/>
                    <a:pt x="82" y="253"/>
                  </a:cubicBezTo>
                  <a:cubicBezTo>
                    <a:pt x="85" y="250"/>
                    <a:pt x="84" y="249"/>
                    <a:pt x="87" y="248"/>
                  </a:cubicBezTo>
                  <a:cubicBezTo>
                    <a:pt x="87" y="243"/>
                    <a:pt x="86" y="244"/>
                    <a:pt x="87" y="241"/>
                  </a:cubicBezTo>
                  <a:cubicBezTo>
                    <a:pt x="85" y="239"/>
                    <a:pt x="86" y="240"/>
                    <a:pt x="86" y="235"/>
                  </a:cubicBezTo>
                  <a:cubicBezTo>
                    <a:pt x="91" y="234"/>
                    <a:pt x="87" y="231"/>
                    <a:pt x="86" y="228"/>
                  </a:cubicBezTo>
                  <a:cubicBezTo>
                    <a:pt x="87" y="226"/>
                    <a:pt x="89" y="225"/>
                    <a:pt x="89" y="223"/>
                  </a:cubicBezTo>
                  <a:cubicBezTo>
                    <a:pt x="89" y="222"/>
                    <a:pt x="89" y="222"/>
                    <a:pt x="87" y="222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4" y="220"/>
                    <a:pt x="85" y="221"/>
                    <a:pt x="84" y="219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0" y="212"/>
                    <a:pt x="91" y="216"/>
                    <a:pt x="90" y="207"/>
                  </a:cubicBezTo>
                  <a:cubicBezTo>
                    <a:pt x="89" y="201"/>
                    <a:pt x="90" y="195"/>
                    <a:pt x="90" y="190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7"/>
                    <a:pt x="89" y="186"/>
                    <a:pt x="89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7" y="155"/>
                    <a:pt x="87" y="138"/>
                    <a:pt x="85" y="120"/>
                  </a:cubicBezTo>
                  <a:cubicBezTo>
                    <a:pt x="84" y="115"/>
                    <a:pt x="83" y="112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2" y="106"/>
                    <a:pt x="82" y="105"/>
                  </a:cubicBezTo>
                  <a:cubicBezTo>
                    <a:pt x="82" y="105"/>
                    <a:pt x="82" y="105"/>
                    <a:pt x="81" y="104"/>
                  </a:cubicBezTo>
                  <a:cubicBezTo>
                    <a:pt x="82" y="102"/>
                    <a:pt x="82" y="102"/>
                    <a:pt x="81" y="98"/>
                  </a:cubicBezTo>
                  <a:cubicBezTo>
                    <a:pt x="78" y="99"/>
                    <a:pt x="80" y="99"/>
                    <a:pt x="79" y="98"/>
                  </a:cubicBezTo>
                  <a:cubicBezTo>
                    <a:pt x="80" y="93"/>
                    <a:pt x="81" y="96"/>
                    <a:pt x="84" y="92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3" y="88"/>
                    <a:pt x="83" y="89"/>
                    <a:pt x="83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2"/>
                    <a:pt x="77" y="85"/>
                    <a:pt x="78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3"/>
                    <a:pt x="77" y="73"/>
                    <a:pt x="77" y="7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49"/>
                    <a:pt x="73" y="47"/>
                    <a:pt x="72" y="45"/>
                  </a:cubicBezTo>
                  <a:cubicBezTo>
                    <a:pt x="71" y="37"/>
                    <a:pt x="72" y="34"/>
                    <a:pt x="67" y="35"/>
                  </a:cubicBezTo>
                  <a:cubicBezTo>
                    <a:pt x="67" y="31"/>
                    <a:pt x="66" y="32"/>
                    <a:pt x="66" y="27"/>
                  </a:cubicBezTo>
                  <a:cubicBezTo>
                    <a:pt x="66" y="21"/>
                    <a:pt x="68" y="20"/>
                    <a:pt x="64" y="17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3"/>
                    <a:pt x="62" y="11"/>
                    <a:pt x="62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5" y="11"/>
                    <a:pt x="62" y="7"/>
                    <a:pt x="58" y="9"/>
                  </a:cubicBezTo>
                  <a:cubicBezTo>
                    <a:pt x="59" y="4"/>
                    <a:pt x="60" y="8"/>
                    <a:pt x="60" y="2"/>
                  </a:cubicBezTo>
                  <a:cubicBezTo>
                    <a:pt x="58" y="3"/>
                    <a:pt x="60" y="2"/>
                    <a:pt x="58" y="3"/>
                  </a:cubicBezTo>
                  <a:cubicBezTo>
                    <a:pt x="58" y="4"/>
                    <a:pt x="58" y="5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5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5" name="Freeform 50"/>
            <p:cNvSpPr>
              <a:spLocks noEditPoints="1"/>
            </p:cNvSpPr>
            <p:nvPr/>
          </p:nvSpPr>
          <p:spPr bwMode="auto">
            <a:xfrm>
              <a:off x="2072" y="3651"/>
              <a:ext cx="122" cy="418"/>
            </a:xfrm>
            <a:custGeom>
              <a:avLst/>
              <a:gdLst>
                <a:gd name="T0" fmla="*/ 46 w 95"/>
                <a:gd name="T1" fmla="*/ 252 h 325"/>
                <a:gd name="T2" fmla="*/ 46 w 95"/>
                <a:gd name="T3" fmla="*/ 251 h 325"/>
                <a:gd name="T4" fmla="*/ 79 w 95"/>
                <a:gd name="T5" fmla="*/ 239 h 325"/>
                <a:gd name="T6" fmla="*/ 51 w 95"/>
                <a:gd name="T7" fmla="*/ 193 h 325"/>
                <a:gd name="T8" fmla="*/ 52 w 95"/>
                <a:gd name="T9" fmla="*/ 100 h 325"/>
                <a:gd name="T10" fmla="*/ 44 w 95"/>
                <a:gd name="T11" fmla="*/ 73 h 325"/>
                <a:gd name="T12" fmla="*/ 30 w 95"/>
                <a:gd name="T13" fmla="*/ 35 h 325"/>
                <a:gd name="T14" fmla="*/ 25 w 95"/>
                <a:gd name="T15" fmla="*/ 14 h 325"/>
                <a:gd name="T16" fmla="*/ 19 w 95"/>
                <a:gd name="T17" fmla="*/ 3 h 325"/>
                <a:gd name="T18" fmla="*/ 13 w 95"/>
                <a:gd name="T19" fmla="*/ 7 h 325"/>
                <a:gd name="T20" fmla="*/ 7 w 95"/>
                <a:gd name="T21" fmla="*/ 35 h 325"/>
                <a:gd name="T22" fmla="*/ 9 w 95"/>
                <a:gd name="T23" fmla="*/ 62 h 325"/>
                <a:gd name="T24" fmla="*/ 3 w 95"/>
                <a:gd name="T25" fmla="*/ 77 h 325"/>
                <a:gd name="T26" fmla="*/ 3 w 95"/>
                <a:gd name="T27" fmla="*/ 86 h 325"/>
                <a:gd name="T28" fmla="*/ 3 w 95"/>
                <a:gd name="T29" fmla="*/ 98 h 325"/>
                <a:gd name="T30" fmla="*/ 2 w 95"/>
                <a:gd name="T31" fmla="*/ 128 h 325"/>
                <a:gd name="T32" fmla="*/ 0 w 95"/>
                <a:gd name="T33" fmla="*/ 129 h 325"/>
                <a:gd name="T34" fmla="*/ 1 w 95"/>
                <a:gd name="T35" fmla="*/ 160 h 325"/>
                <a:gd name="T36" fmla="*/ 5 w 95"/>
                <a:gd name="T37" fmla="*/ 180 h 325"/>
                <a:gd name="T38" fmla="*/ 8 w 95"/>
                <a:gd name="T39" fmla="*/ 199 h 325"/>
                <a:gd name="T40" fmla="*/ 16 w 95"/>
                <a:gd name="T41" fmla="*/ 228 h 325"/>
                <a:gd name="T42" fmla="*/ 19 w 95"/>
                <a:gd name="T43" fmla="*/ 224 h 325"/>
                <a:gd name="T44" fmla="*/ 24 w 95"/>
                <a:gd name="T45" fmla="*/ 228 h 325"/>
                <a:gd name="T46" fmla="*/ 30 w 95"/>
                <a:gd name="T47" fmla="*/ 253 h 325"/>
                <a:gd name="T48" fmla="*/ 36 w 95"/>
                <a:gd name="T49" fmla="*/ 281 h 325"/>
                <a:gd name="T50" fmla="*/ 39 w 95"/>
                <a:gd name="T51" fmla="*/ 296 h 325"/>
                <a:gd name="T52" fmla="*/ 45 w 95"/>
                <a:gd name="T53" fmla="*/ 311 h 325"/>
                <a:gd name="T54" fmla="*/ 63 w 95"/>
                <a:gd name="T55" fmla="*/ 303 h 325"/>
                <a:gd name="T56" fmla="*/ 63 w 95"/>
                <a:gd name="T57" fmla="*/ 293 h 325"/>
                <a:gd name="T58" fmla="*/ 67 w 95"/>
                <a:gd name="T59" fmla="*/ 306 h 325"/>
                <a:gd name="T60" fmla="*/ 69 w 95"/>
                <a:gd name="T61" fmla="*/ 299 h 325"/>
                <a:gd name="T62" fmla="*/ 59 w 95"/>
                <a:gd name="T63" fmla="*/ 239 h 325"/>
                <a:gd name="T64" fmla="*/ 53 w 95"/>
                <a:gd name="T65" fmla="*/ 196 h 325"/>
                <a:gd name="T66" fmla="*/ 62 w 95"/>
                <a:gd name="T67" fmla="*/ 216 h 325"/>
                <a:gd name="T68" fmla="*/ 68 w 95"/>
                <a:gd name="T69" fmla="*/ 258 h 325"/>
                <a:gd name="T70" fmla="*/ 77 w 95"/>
                <a:gd name="T71" fmla="*/ 293 h 325"/>
                <a:gd name="T72" fmla="*/ 79 w 95"/>
                <a:gd name="T73" fmla="*/ 256 h 325"/>
                <a:gd name="T74" fmla="*/ 83 w 95"/>
                <a:gd name="T75" fmla="*/ 305 h 325"/>
                <a:gd name="T76" fmla="*/ 87 w 95"/>
                <a:gd name="T77" fmla="*/ 323 h 325"/>
                <a:gd name="T78" fmla="*/ 93 w 95"/>
                <a:gd name="T79" fmla="*/ 288 h 325"/>
                <a:gd name="T80" fmla="*/ 88 w 95"/>
                <a:gd name="T81" fmla="*/ 218 h 325"/>
                <a:gd name="T82" fmla="*/ 62 w 95"/>
                <a:gd name="T83" fmla="*/ 12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325">
                  <a:moveTo>
                    <a:pt x="49" y="261"/>
                  </a:moveTo>
                  <a:cubicBezTo>
                    <a:pt x="45" y="261"/>
                    <a:pt x="46" y="262"/>
                    <a:pt x="45" y="258"/>
                  </a:cubicBezTo>
                  <a:cubicBezTo>
                    <a:pt x="44" y="254"/>
                    <a:pt x="44" y="254"/>
                    <a:pt x="46" y="252"/>
                  </a:cubicBezTo>
                  <a:cubicBezTo>
                    <a:pt x="49" y="261"/>
                    <a:pt x="49" y="261"/>
                    <a:pt x="49" y="261"/>
                  </a:cubicBezTo>
                  <a:close/>
                  <a:moveTo>
                    <a:pt x="43" y="247"/>
                  </a:moveTo>
                  <a:cubicBezTo>
                    <a:pt x="45" y="249"/>
                    <a:pt x="45" y="247"/>
                    <a:pt x="46" y="251"/>
                  </a:cubicBezTo>
                  <a:cubicBezTo>
                    <a:pt x="41" y="251"/>
                    <a:pt x="43" y="253"/>
                    <a:pt x="43" y="247"/>
                  </a:cubicBezTo>
                  <a:close/>
                  <a:moveTo>
                    <a:pt x="81" y="241"/>
                  </a:moveTo>
                  <a:cubicBezTo>
                    <a:pt x="78" y="241"/>
                    <a:pt x="80" y="242"/>
                    <a:pt x="79" y="239"/>
                  </a:cubicBezTo>
                  <a:cubicBezTo>
                    <a:pt x="81" y="240"/>
                    <a:pt x="80" y="239"/>
                    <a:pt x="81" y="241"/>
                  </a:cubicBezTo>
                  <a:close/>
                  <a:moveTo>
                    <a:pt x="51" y="187"/>
                  </a:moveTo>
                  <a:cubicBezTo>
                    <a:pt x="51" y="187"/>
                    <a:pt x="55" y="188"/>
                    <a:pt x="51" y="193"/>
                  </a:cubicBezTo>
                  <a:cubicBezTo>
                    <a:pt x="50" y="192"/>
                    <a:pt x="49" y="191"/>
                    <a:pt x="51" y="187"/>
                  </a:cubicBezTo>
                  <a:close/>
                  <a:moveTo>
                    <a:pt x="53" y="103"/>
                  </a:moveTo>
                  <a:cubicBezTo>
                    <a:pt x="52" y="101"/>
                    <a:pt x="53" y="102"/>
                    <a:pt x="52" y="100"/>
                  </a:cubicBezTo>
                  <a:cubicBezTo>
                    <a:pt x="51" y="96"/>
                    <a:pt x="51" y="90"/>
                    <a:pt x="49" y="87"/>
                  </a:cubicBezTo>
                  <a:cubicBezTo>
                    <a:pt x="46" y="84"/>
                    <a:pt x="48" y="84"/>
                    <a:pt x="44" y="74"/>
                  </a:cubicBezTo>
                  <a:cubicBezTo>
                    <a:pt x="44" y="74"/>
                    <a:pt x="44" y="74"/>
                    <a:pt x="44" y="7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6"/>
                    <a:pt x="35" y="39"/>
                    <a:pt x="30" y="3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3"/>
                    <a:pt x="28" y="16"/>
                    <a:pt x="25" y="14"/>
                  </a:cubicBezTo>
                  <a:cubicBezTo>
                    <a:pt x="24" y="13"/>
                    <a:pt x="24" y="14"/>
                    <a:pt x="23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7"/>
                    <a:pt x="20" y="6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4"/>
                    <a:pt x="16" y="3"/>
                    <a:pt x="16" y="8"/>
                  </a:cubicBezTo>
                  <a:cubicBezTo>
                    <a:pt x="13" y="7"/>
                    <a:pt x="15" y="8"/>
                    <a:pt x="13" y="7"/>
                  </a:cubicBezTo>
                  <a:cubicBezTo>
                    <a:pt x="13" y="11"/>
                    <a:pt x="13" y="9"/>
                    <a:pt x="11" y="1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4"/>
                    <a:pt x="8" y="30"/>
                    <a:pt x="7" y="35"/>
                  </a:cubicBezTo>
                  <a:cubicBezTo>
                    <a:pt x="9" y="38"/>
                    <a:pt x="5" y="36"/>
                    <a:pt x="10" y="39"/>
                  </a:cubicBezTo>
                  <a:cubicBezTo>
                    <a:pt x="9" y="42"/>
                    <a:pt x="10" y="43"/>
                    <a:pt x="8" y="45"/>
                  </a:cubicBezTo>
                  <a:cubicBezTo>
                    <a:pt x="9" y="54"/>
                    <a:pt x="6" y="56"/>
                    <a:pt x="9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6" y="65"/>
                    <a:pt x="6" y="65"/>
                  </a:cubicBezTo>
                  <a:cubicBezTo>
                    <a:pt x="6" y="71"/>
                    <a:pt x="4" y="73"/>
                    <a:pt x="3" y="77"/>
                  </a:cubicBezTo>
                  <a:cubicBezTo>
                    <a:pt x="3" y="77"/>
                    <a:pt x="3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6" y="82"/>
                    <a:pt x="3" y="86"/>
                  </a:cubicBezTo>
                  <a:cubicBezTo>
                    <a:pt x="3" y="88"/>
                    <a:pt x="4" y="90"/>
                    <a:pt x="3" y="93"/>
                  </a:cubicBezTo>
                  <a:cubicBezTo>
                    <a:pt x="2" y="95"/>
                    <a:pt x="3" y="93"/>
                    <a:pt x="2" y="95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0" y="103"/>
                    <a:pt x="5" y="117"/>
                    <a:pt x="1" y="126"/>
                  </a:cubicBezTo>
                  <a:cubicBezTo>
                    <a:pt x="2" y="129"/>
                    <a:pt x="1" y="127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3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3"/>
                    <a:pt x="2" y="137"/>
                    <a:pt x="2" y="143"/>
                  </a:cubicBezTo>
                  <a:cubicBezTo>
                    <a:pt x="3" y="147"/>
                    <a:pt x="2" y="144"/>
                    <a:pt x="2" y="149"/>
                  </a:cubicBezTo>
                  <a:cubicBezTo>
                    <a:pt x="2" y="157"/>
                    <a:pt x="2" y="155"/>
                    <a:pt x="1" y="160"/>
                  </a:cubicBezTo>
                  <a:cubicBezTo>
                    <a:pt x="0" y="165"/>
                    <a:pt x="4" y="168"/>
                    <a:pt x="4" y="175"/>
                  </a:cubicBezTo>
                  <a:cubicBezTo>
                    <a:pt x="4" y="179"/>
                    <a:pt x="4" y="175"/>
                    <a:pt x="5" y="178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9" y="185"/>
                    <a:pt x="9" y="189"/>
                    <a:pt x="9" y="194"/>
                  </a:cubicBezTo>
                  <a:cubicBezTo>
                    <a:pt x="9" y="195"/>
                    <a:pt x="9" y="196"/>
                    <a:pt x="8" y="199"/>
                  </a:cubicBezTo>
                  <a:cubicBezTo>
                    <a:pt x="12" y="200"/>
                    <a:pt x="9" y="210"/>
                    <a:pt x="12" y="215"/>
                  </a:cubicBezTo>
                  <a:cubicBezTo>
                    <a:pt x="15" y="218"/>
                    <a:pt x="15" y="221"/>
                    <a:pt x="13" y="225"/>
                  </a:cubicBezTo>
                  <a:cubicBezTo>
                    <a:pt x="16" y="228"/>
                    <a:pt x="14" y="225"/>
                    <a:pt x="16" y="228"/>
                  </a:cubicBezTo>
                  <a:cubicBezTo>
                    <a:pt x="18" y="233"/>
                    <a:pt x="18" y="230"/>
                    <a:pt x="18" y="230"/>
                  </a:cubicBezTo>
                  <a:cubicBezTo>
                    <a:pt x="20" y="229"/>
                    <a:pt x="20" y="232"/>
                    <a:pt x="20" y="227"/>
                  </a:cubicBezTo>
                  <a:cubicBezTo>
                    <a:pt x="20" y="222"/>
                    <a:pt x="20" y="227"/>
                    <a:pt x="19" y="224"/>
                  </a:cubicBezTo>
                  <a:cubicBezTo>
                    <a:pt x="19" y="220"/>
                    <a:pt x="19" y="219"/>
                    <a:pt x="20" y="21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9"/>
                    <a:pt x="24" y="231"/>
                    <a:pt x="25" y="234"/>
                  </a:cubicBezTo>
                  <a:cubicBezTo>
                    <a:pt x="25" y="236"/>
                    <a:pt x="26" y="239"/>
                    <a:pt x="26" y="241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1" y="256"/>
                    <a:pt x="32" y="264"/>
                    <a:pt x="31" y="266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4" y="273"/>
                    <a:pt x="35" y="277"/>
                    <a:pt x="36" y="281"/>
                  </a:cubicBezTo>
                  <a:cubicBezTo>
                    <a:pt x="37" y="283"/>
                    <a:pt x="37" y="286"/>
                    <a:pt x="37" y="288"/>
                  </a:cubicBezTo>
                  <a:cubicBezTo>
                    <a:pt x="38" y="292"/>
                    <a:pt x="38" y="290"/>
                    <a:pt x="36" y="292"/>
                  </a:cubicBezTo>
                  <a:cubicBezTo>
                    <a:pt x="40" y="293"/>
                    <a:pt x="38" y="293"/>
                    <a:pt x="39" y="296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2" y="303"/>
                    <a:pt x="41" y="302"/>
                    <a:pt x="44" y="305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7" y="314"/>
                    <a:pt x="51" y="316"/>
                    <a:pt x="53" y="315"/>
                  </a:cubicBezTo>
                  <a:cubicBezTo>
                    <a:pt x="60" y="312"/>
                    <a:pt x="57" y="316"/>
                    <a:pt x="64" y="314"/>
                  </a:cubicBezTo>
                  <a:cubicBezTo>
                    <a:pt x="64" y="311"/>
                    <a:pt x="64" y="306"/>
                    <a:pt x="63" y="303"/>
                  </a:cubicBezTo>
                  <a:cubicBezTo>
                    <a:pt x="63" y="303"/>
                    <a:pt x="63" y="302"/>
                    <a:pt x="63" y="302"/>
                  </a:cubicBezTo>
                  <a:cubicBezTo>
                    <a:pt x="62" y="300"/>
                    <a:pt x="62" y="302"/>
                    <a:pt x="62" y="298"/>
                  </a:cubicBezTo>
                  <a:cubicBezTo>
                    <a:pt x="63" y="293"/>
                    <a:pt x="63" y="293"/>
                    <a:pt x="63" y="293"/>
                  </a:cubicBezTo>
                  <a:cubicBezTo>
                    <a:pt x="64" y="295"/>
                    <a:pt x="63" y="294"/>
                    <a:pt x="63" y="295"/>
                  </a:cubicBezTo>
                  <a:cubicBezTo>
                    <a:pt x="63" y="297"/>
                    <a:pt x="63" y="295"/>
                    <a:pt x="64" y="297"/>
                  </a:cubicBezTo>
                  <a:cubicBezTo>
                    <a:pt x="66" y="301"/>
                    <a:pt x="66" y="303"/>
                    <a:pt x="67" y="306"/>
                  </a:cubicBezTo>
                  <a:cubicBezTo>
                    <a:pt x="69" y="309"/>
                    <a:pt x="67" y="313"/>
                    <a:pt x="70" y="315"/>
                  </a:cubicBezTo>
                  <a:cubicBezTo>
                    <a:pt x="70" y="315"/>
                    <a:pt x="70" y="315"/>
                    <a:pt x="70" y="313"/>
                  </a:cubicBezTo>
                  <a:cubicBezTo>
                    <a:pt x="72" y="309"/>
                    <a:pt x="70" y="304"/>
                    <a:pt x="69" y="299"/>
                  </a:cubicBezTo>
                  <a:cubicBezTo>
                    <a:pt x="68" y="293"/>
                    <a:pt x="68" y="290"/>
                    <a:pt x="67" y="283"/>
                  </a:cubicBezTo>
                  <a:cubicBezTo>
                    <a:pt x="66" y="272"/>
                    <a:pt x="64" y="264"/>
                    <a:pt x="62" y="253"/>
                  </a:cubicBezTo>
                  <a:cubicBezTo>
                    <a:pt x="59" y="239"/>
                    <a:pt x="59" y="239"/>
                    <a:pt x="59" y="239"/>
                  </a:cubicBezTo>
                  <a:cubicBezTo>
                    <a:pt x="57" y="233"/>
                    <a:pt x="56" y="231"/>
                    <a:pt x="55" y="225"/>
                  </a:cubicBezTo>
                  <a:cubicBezTo>
                    <a:pt x="55" y="218"/>
                    <a:pt x="50" y="199"/>
                    <a:pt x="51" y="195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8" y="203"/>
                    <a:pt x="56" y="202"/>
                    <a:pt x="56" y="213"/>
                  </a:cubicBezTo>
                  <a:cubicBezTo>
                    <a:pt x="60" y="212"/>
                    <a:pt x="58" y="212"/>
                    <a:pt x="62" y="212"/>
                  </a:cubicBezTo>
                  <a:cubicBezTo>
                    <a:pt x="62" y="216"/>
                    <a:pt x="61" y="211"/>
                    <a:pt x="62" y="216"/>
                  </a:cubicBezTo>
                  <a:cubicBezTo>
                    <a:pt x="62" y="218"/>
                    <a:pt x="62" y="218"/>
                    <a:pt x="62" y="220"/>
                  </a:cubicBezTo>
                  <a:cubicBezTo>
                    <a:pt x="63" y="226"/>
                    <a:pt x="64" y="221"/>
                    <a:pt x="63" y="225"/>
                  </a:cubicBezTo>
                  <a:cubicBezTo>
                    <a:pt x="61" y="234"/>
                    <a:pt x="66" y="249"/>
                    <a:pt x="68" y="258"/>
                  </a:cubicBezTo>
                  <a:cubicBezTo>
                    <a:pt x="73" y="302"/>
                    <a:pt x="73" y="302"/>
                    <a:pt x="73" y="302"/>
                  </a:cubicBezTo>
                  <a:cubicBezTo>
                    <a:pt x="75" y="310"/>
                    <a:pt x="74" y="308"/>
                    <a:pt x="77" y="312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78"/>
                    <a:pt x="76" y="279"/>
                    <a:pt x="78" y="263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80" y="255"/>
                    <a:pt x="80" y="255"/>
                  </a:cubicBezTo>
                  <a:cubicBezTo>
                    <a:pt x="81" y="309"/>
                    <a:pt x="81" y="309"/>
                    <a:pt x="81" y="309"/>
                  </a:cubicBezTo>
                  <a:cubicBezTo>
                    <a:pt x="84" y="306"/>
                    <a:pt x="83" y="311"/>
                    <a:pt x="83" y="305"/>
                  </a:cubicBezTo>
                  <a:cubicBezTo>
                    <a:pt x="85" y="297"/>
                    <a:pt x="83" y="277"/>
                    <a:pt x="86" y="272"/>
                  </a:cubicBezTo>
                  <a:cubicBezTo>
                    <a:pt x="87" y="274"/>
                    <a:pt x="87" y="281"/>
                    <a:pt x="87" y="285"/>
                  </a:cubicBezTo>
                  <a:cubicBezTo>
                    <a:pt x="87" y="296"/>
                    <a:pt x="88" y="311"/>
                    <a:pt x="87" y="323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5" y="316"/>
                    <a:pt x="93" y="306"/>
                    <a:pt x="94" y="296"/>
                  </a:cubicBezTo>
                  <a:cubicBezTo>
                    <a:pt x="94" y="289"/>
                    <a:pt x="94" y="292"/>
                    <a:pt x="93" y="288"/>
                  </a:cubicBezTo>
                  <a:cubicBezTo>
                    <a:pt x="92" y="285"/>
                    <a:pt x="93" y="248"/>
                    <a:pt x="91" y="236"/>
                  </a:cubicBezTo>
                  <a:cubicBezTo>
                    <a:pt x="90" y="232"/>
                    <a:pt x="91" y="236"/>
                    <a:pt x="90" y="233"/>
                  </a:cubicBezTo>
                  <a:cubicBezTo>
                    <a:pt x="89" y="229"/>
                    <a:pt x="89" y="223"/>
                    <a:pt x="88" y="218"/>
                  </a:cubicBezTo>
                  <a:cubicBezTo>
                    <a:pt x="83" y="198"/>
                    <a:pt x="80" y="178"/>
                    <a:pt x="73" y="15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4"/>
                    <a:pt x="63" y="132"/>
                    <a:pt x="62" y="129"/>
                  </a:cubicBezTo>
                  <a:cubicBezTo>
                    <a:pt x="59" y="121"/>
                    <a:pt x="57" y="116"/>
                    <a:pt x="55" y="105"/>
                  </a:cubicBezTo>
                  <a:cubicBezTo>
                    <a:pt x="53" y="103"/>
                    <a:pt x="53" y="103"/>
                    <a:pt x="53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6" name="Freeform 51"/>
            <p:cNvSpPr>
              <a:spLocks noEditPoints="1"/>
            </p:cNvSpPr>
            <p:nvPr/>
          </p:nvSpPr>
          <p:spPr bwMode="auto">
            <a:xfrm>
              <a:off x="1424" y="3132"/>
              <a:ext cx="95" cy="549"/>
            </a:xfrm>
            <a:custGeom>
              <a:avLst/>
              <a:gdLst>
                <a:gd name="T0" fmla="*/ 23 w 74"/>
                <a:gd name="T1" fmla="*/ 407 h 427"/>
                <a:gd name="T2" fmla="*/ 32 w 74"/>
                <a:gd name="T3" fmla="*/ 265 h 427"/>
                <a:gd name="T4" fmla="*/ 32 w 74"/>
                <a:gd name="T5" fmla="*/ 277 h 427"/>
                <a:gd name="T6" fmla="*/ 12 w 74"/>
                <a:gd name="T7" fmla="*/ 260 h 427"/>
                <a:gd name="T8" fmla="*/ 32 w 74"/>
                <a:gd name="T9" fmla="*/ 251 h 427"/>
                <a:gd name="T10" fmla="*/ 12 w 74"/>
                <a:gd name="T11" fmla="*/ 253 h 427"/>
                <a:gd name="T12" fmla="*/ 16 w 74"/>
                <a:gd name="T13" fmla="*/ 235 h 427"/>
                <a:gd name="T14" fmla="*/ 16 w 74"/>
                <a:gd name="T15" fmla="*/ 220 h 427"/>
                <a:gd name="T16" fmla="*/ 17 w 74"/>
                <a:gd name="T17" fmla="*/ 215 h 427"/>
                <a:gd name="T18" fmla="*/ 17 w 74"/>
                <a:gd name="T19" fmla="*/ 215 h 427"/>
                <a:gd name="T20" fmla="*/ 41 w 74"/>
                <a:gd name="T21" fmla="*/ 138 h 427"/>
                <a:gd name="T22" fmla="*/ 64 w 74"/>
                <a:gd name="T23" fmla="*/ 5 h 427"/>
                <a:gd name="T24" fmla="*/ 49 w 74"/>
                <a:gd name="T25" fmla="*/ 38 h 427"/>
                <a:gd name="T26" fmla="*/ 34 w 74"/>
                <a:gd name="T27" fmla="*/ 96 h 427"/>
                <a:gd name="T28" fmla="*/ 19 w 74"/>
                <a:gd name="T29" fmla="*/ 188 h 427"/>
                <a:gd name="T30" fmla="*/ 18 w 74"/>
                <a:gd name="T31" fmla="*/ 179 h 427"/>
                <a:gd name="T32" fmla="*/ 28 w 74"/>
                <a:gd name="T33" fmla="*/ 111 h 427"/>
                <a:gd name="T34" fmla="*/ 36 w 74"/>
                <a:gd name="T35" fmla="*/ 69 h 427"/>
                <a:gd name="T36" fmla="*/ 38 w 74"/>
                <a:gd name="T37" fmla="*/ 55 h 427"/>
                <a:gd name="T38" fmla="*/ 41 w 74"/>
                <a:gd name="T39" fmla="*/ 47 h 427"/>
                <a:gd name="T40" fmla="*/ 41 w 74"/>
                <a:gd name="T41" fmla="*/ 37 h 427"/>
                <a:gd name="T42" fmla="*/ 32 w 74"/>
                <a:gd name="T43" fmla="*/ 37 h 427"/>
                <a:gd name="T44" fmla="*/ 24 w 74"/>
                <a:gd name="T45" fmla="*/ 60 h 427"/>
                <a:gd name="T46" fmla="*/ 19 w 74"/>
                <a:gd name="T47" fmla="*/ 90 h 427"/>
                <a:gd name="T48" fmla="*/ 14 w 74"/>
                <a:gd name="T49" fmla="*/ 124 h 427"/>
                <a:gd name="T50" fmla="*/ 9 w 74"/>
                <a:gd name="T51" fmla="*/ 136 h 427"/>
                <a:gd name="T52" fmla="*/ 8 w 74"/>
                <a:gd name="T53" fmla="*/ 168 h 427"/>
                <a:gd name="T54" fmla="*/ 2 w 74"/>
                <a:gd name="T55" fmla="*/ 238 h 427"/>
                <a:gd name="T56" fmla="*/ 3 w 74"/>
                <a:gd name="T57" fmla="*/ 259 h 427"/>
                <a:gd name="T58" fmla="*/ 2 w 74"/>
                <a:gd name="T59" fmla="*/ 287 h 427"/>
                <a:gd name="T60" fmla="*/ 6 w 74"/>
                <a:gd name="T61" fmla="*/ 305 h 427"/>
                <a:gd name="T62" fmla="*/ 8 w 74"/>
                <a:gd name="T63" fmla="*/ 336 h 427"/>
                <a:gd name="T64" fmla="*/ 9 w 74"/>
                <a:gd name="T65" fmla="*/ 371 h 427"/>
                <a:gd name="T66" fmla="*/ 15 w 74"/>
                <a:gd name="T67" fmla="*/ 386 h 427"/>
                <a:gd name="T68" fmla="*/ 17 w 74"/>
                <a:gd name="T69" fmla="*/ 393 h 427"/>
                <a:gd name="T70" fmla="*/ 15 w 74"/>
                <a:gd name="T71" fmla="*/ 400 h 427"/>
                <a:gd name="T72" fmla="*/ 12 w 74"/>
                <a:gd name="T73" fmla="*/ 408 h 427"/>
                <a:gd name="T74" fmla="*/ 19 w 74"/>
                <a:gd name="T75" fmla="*/ 414 h 427"/>
                <a:gd name="T76" fmla="*/ 23 w 74"/>
                <a:gd name="T77" fmla="*/ 424 h 427"/>
                <a:gd name="T78" fmla="*/ 31 w 74"/>
                <a:gd name="T79" fmla="*/ 412 h 427"/>
                <a:gd name="T80" fmla="*/ 28 w 74"/>
                <a:gd name="T81" fmla="*/ 331 h 427"/>
                <a:gd name="T82" fmla="*/ 31 w 74"/>
                <a:gd name="T83" fmla="*/ 283 h 427"/>
                <a:gd name="T84" fmla="*/ 33 w 74"/>
                <a:gd name="T85" fmla="*/ 317 h 427"/>
                <a:gd name="T86" fmla="*/ 37 w 74"/>
                <a:gd name="T87" fmla="*/ 322 h 427"/>
                <a:gd name="T88" fmla="*/ 44 w 74"/>
                <a:gd name="T89" fmla="*/ 338 h 427"/>
                <a:gd name="T90" fmla="*/ 57 w 74"/>
                <a:gd name="T91" fmla="*/ 201 h 427"/>
                <a:gd name="T92" fmla="*/ 66 w 74"/>
                <a:gd name="T93" fmla="*/ 128 h 427"/>
                <a:gd name="T94" fmla="*/ 70 w 74"/>
                <a:gd name="T95" fmla="*/ 98 h 427"/>
                <a:gd name="T96" fmla="*/ 71 w 74"/>
                <a:gd name="T97" fmla="*/ 51 h 427"/>
                <a:gd name="T98" fmla="*/ 69 w 74"/>
                <a:gd name="T99" fmla="*/ 43 h 427"/>
                <a:gd name="T100" fmla="*/ 71 w 74"/>
                <a:gd name="T101" fmla="*/ 41 h 427"/>
                <a:gd name="T102" fmla="*/ 66 w 74"/>
                <a:gd name="T103" fmla="*/ 1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427">
                  <a:moveTo>
                    <a:pt x="23" y="403"/>
                  </a:moveTo>
                  <a:cubicBezTo>
                    <a:pt x="24" y="405"/>
                    <a:pt x="24" y="401"/>
                    <a:pt x="24" y="405"/>
                  </a:cubicBezTo>
                  <a:cubicBezTo>
                    <a:pt x="24" y="408"/>
                    <a:pt x="23" y="407"/>
                    <a:pt x="23" y="407"/>
                  </a:cubicBezTo>
                  <a:cubicBezTo>
                    <a:pt x="22" y="406"/>
                    <a:pt x="21" y="403"/>
                    <a:pt x="23" y="403"/>
                  </a:cubicBezTo>
                  <a:close/>
                  <a:moveTo>
                    <a:pt x="32" y="277"/>
                  </a:moveTo>
                  <a:cubicBezTo>
                    <a:pt x="32" y="273"/>
                    <a:pt x="32" y="269"/>
                    <a:pt x="32" y="265"/>
                  </a:cubicBezTo>
                  <a:cubicBezTo>
                    <a:pt x="32" y="253"/>
                    <a:pt x="32" y="257"/>
                    <a:pt x="34" y="256"/>
                  </a:cubicBezTo>
                  <a:cubicBezTo>
                    <a:pt x="35" y="258"/>
                    <a:pt x="34" y="268"/>
                    <a:pt x="33" y="272"/>
                  </a:cubicBezTo>
                  <a:cubicBezTo>
                    <a:pt x="32" y="277"/>
                    <a:pt x="32" y="277"/>
                    <a:pt x="32" y="277"/>
                  </a:cubicBezTo>
                  <a:close/>
                  <a:moveTo>
                    <a:pt x="12" y="260"/>
                  </a:moveTo>
                  <a:cubicBezTo>
                    <a:pt x="13" y="262"/>
                    <a:pt x="12" y="266"/>
                    <a:pt x="11" y="267"/>
                  </a:cubicBezTo>
                  <a:lnTo>
                    <a:pt x="12" y="260"/>
                  </a:lnTo>
                  <a:close/>
                  <a:moveTo>
                    <a:pt x="32" y="251"/>
                  </a:moveTo>
                  <a:cubicBezTo>
                    <a:pt x="35" y="252"/>
                    <a:pt x="33" y="249"/>
                    <a:pt x="34" y="254"/>
                  </a:cubicBezTo>
                  <a:cubicBezTo>
                    <a:pt x="31" y="254"/>
                    <a:pt x="31" y="255"/>
                    <a:pt x="32" y="251"/>
                  </a:cubicBezTo>
                  <a:close/>
                  <a:moveTo>
                    <a:pt x="12" y="245"/>
                  </a:moveTo>
                  <a:cubicBezTo>
                    <a:pt x="14" y="239"/>
                    <a:pt x="9" y="248"/>
                    <a:pt x="14" y="242"/>
                  </a:cubicBezTo>
                  <a:cubicBezTo>
                    <a:pt x="12" y="249"/>
                    <a:pt x="14" y="249"/>
                    <a:pt x="12" y="253"/>
                  </a:cubicBezTo>
                  <a:cubicBezTo>
                    <a:pt x="12" y="245"/>
                    <a:pt x="11" y="248"/>
                    <a:pt x="12" y="245"/>
                  </a:cubicBezTo>
                  <a:close/>
                  <a:moveTo>
                    <a:pt x="15" y="232"/>
                  </a:moveTo>
                  <a:cubicBezTo>
                    <a:pt x="16" y="235"/>
                    <a:pt x="16" y="235"/>
                    <a:pt x="16" y="235"/>
                  </a:cubicBezTo>
                  <a:cubicBezTo>
                    <a:pt x="14" y="234"/>
                    <a:pt x="13" y="236"/>
                    <a:pt x="15" y="232"/>
                  </a:cubicBezTo>
                  <a:close/>
                  <a:moveTo>
                    <a:pt x="14" y="224"/>
                  </a:moveTo>
                  <a:cubicBezTo>
                    <a:pt x="14" y="219"/>
                    <a:pt x="14" y="223"/>
                    <a:pt x="16" y="220"/>
                  </a:cubicBezTo>
                  <a:cubicBezTo>
                    <a:pt x="16" y="223"/>
                    <a:pt x="16" y="222"/>
                    <a:pt x="16" y="223"/>
                  </a:cubicBezTo>
                  <a:cubicBezTo>
                    <a:pt x="15" y="224"/>
                    <a:pt x="15" y="223"/>
                    <a:pt x="14" y="224"/>
                  </a:cubicBezTo>
                  <a:close/>
                  <a:moveTo>
                    <a:pt x="17" y="215"/>
                  </a:moveTo>
                  <a:cubicBezTo>
                    <a:pt x="17" y="219"/>
                    <a:pt x="17" y="216"/>
                    <a:pt x="16" y="217"/>
                  </a:cubicBezTo>
                  <a:cubicBezTo>
                    <a:pt x="14" y="213"/>
                    <a:pt x="16" y="213"/>
                    <a:pt x="16" y="213"/>
                  </a:cubicBezTo>
                  <a:cubicBezTo>
                    <a:pt x="17" y="214"/>
                    <a:pt x="17" y="213"/>
                    <a:pt x="17" y="215"/>
                  </a:cubicBezTo>
                  <a:close/>
                  <a:moveTo>
                    <a:pt x="41" y="138"/>
                  </a:moveTo>
                  <a:cubicBezTo>
                    <a:pt x="41" y="141"/>
                    <a:pt x="41" y="141"/>
                    <a:pt x="41" y="141"/>
                  </a:cubicBezTo>
                  <a:cubicBezTo>
                    <a:pt x="40" y="140"/>
                    <a:pt x="40" y="141"/>
                    <a:pt x="41" y="138"/>
                  </a:cubicBezTo>
                  <a:close/>
                  <a:moveTo>
                    <a:pt x="65" y="10"/>
                  </a:moveTo>
                  <a:cubicBezTo>
                    <a:pt x="65" y="9"/>
                    <a:pt x="65" y="9"/>
                    <a:pt x="65" y="7"/>
                  </a:cubicBezTo>
                  <a:cubicBezTo>
                    <a:pt x="64" y="6"/>
                    <a:pt x="65" y="6"/>
                    <a:pt x="64" y="5"/>
                  </a:cubicBezTo>
                  <a:cubicBezTo>
                    <a:pt x="56" y="0"/>
                    <a:pt x="53" y="25"/>
                    <a:pt x="52" y="31"/>
                  </a:cubicBezTo>
                  <a:cubicBezTo>
                    <a:pt x="52" y="34"/>
                    <a:pt x="50" y="37"/>
                    <a:pt x="52" y="40"/>
                  </a:cubicBezTo>
                  <a:cubicBezTo>
                    <a:pt x="48" y="40"/>
                    <a:pt x="49" y="42"/>
                    <a:pt x="49" y="38"/>
                  </a:cubicBezTo>
                  <a:cubicBezTo>
                    <a:pt x="47" y="39"/>
                    <a:pt x="48" y="37"/>
                    <a:pt x="46" y="42"/>
                  </a:cubicBezTo>
                  <a:cubicBezTo>
                    <a:pt x="46" y="43"/>
                    <a:pt x="45" y="46"/>
                    <a:pt x="45" y="46"/>
                  </a:cubicBezTo>
                  <a:cubicBezTo>
                    <a:pt x="40" y="62"/>
                    <a:pt x="38" y="80"/>
                    <a:pt x="34" y="96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28" y="131"/>
                    <a:pt x="24" y="143"/>
                    <a:pt x="23" y="156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93"/>
                    <a:pt x="20" y="195"/>
                    <a:pt x="17" y="197"/>
                  </a:cubicBezTo>
                  <a:cubicBezTo>
                    <a:pt x="17" y="193"/>
                    <a:pt x="17" y="190"/>
                    <a:pt x="18" y="187"/>
                  </a:cubicBezTo>
                  <a:cubicBezTo>
                    <a:pt x="19" y="182"/>
                    <a:pt x="18" y="184"/>
                    <a:pt x="18" y="179"/>
                  </a:cubicBezTo>
                  <a:cubicBezTo>
                    <a:pt x="18" y="171"/>
                    <a:pt x="20" y="161"/>
                    <a:pt x="21" y="152"/>
                  </a:cubicBezTo>
                  <a:cubicBezTo>
                    <a:pt x="22" y="143"/>
                    <a:pt x="24" y="137"/>
                    <a:pt x="25" y="127"/>
                  </a:cubicBezTo>
                  <a:cubicBezTo>
                    <a:pt x="25" y="121"/>
                    <a:pt x="27" y="115"/>
                    <a:pt x="28" y="111"/>
                  </a:cubicBezTo>
                  <a:cubicBezTo>
                    <a:pt x="30" y="103"/>
                    <a:pt x="31" y="94"/>
                    <a:pt x="32" y="86"/>
                  </a:cubicBezTo>
                  <a:cubicBezTo>
                    <a:pt x="32" y="83"/>
                    <a:pt x="32" y="83"/>
                    <a:pt x="33" y="8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7" y="58"/>
                    <a:pt x="38" y="60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49"/>
                    <a:pt x="39" y="48"/>
                    <a:pt x="40" y="47"/>
                  </a:cubicBezTo>
                  <a:cubicBezTo>
                    <a:pt x="42" y="46"/>
                    <a:pt x="41" y="46"/>
                    <a:pt x="41" y="47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0"/>
                    <a:pt x="42" y="43"/>
                    <a:pt x="41" y="39"/>
                  </a:cubicBezTo>
                  <a:cubicBezTo>
                    <a:pt x="41" y="36"/>
                    <a:pt x="41" y="38"/>
                    <a:pt x="41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1" y="46"/>
                    <a:pt x="34" y="50"/>
                    <a:pt x="30" y="52"/>
                  </a:cubicBezTo>
                  <a:cubicBezTo>
                    <a:pt x="31" y="46"/>
                    <a:pt x="31" y="41"/>
                    <a:pt x="32" y="37"/>
                  </a:cubicBezTo>
                  <a:cubicBezTo>
                    <a:pt x="30" y="37"/>
                    <a:pt x="29" y="39"/>
                    <a:pt x="27" y="40"/>
                  </a:cubicBezTo>
                  <a:cubicBezTo>
                    <a:pt x="27" y="47"/>
                    <a:pt x="26" y="48"/>
                    <a:pt x="24" y="55"/>
                  </a:cubicBezTo>
                  <a:cubicBezTo>
                    <a:pt x="24" y="59"/>
                    <a:pt x="24" y="56"/>
                    <a:pt x="24" y="60"/>
                  </a:cubicBezTo>
                  <a:cubicBezTo>
                    <a:pt x="24" y="62"/>
                    <a:pt x="24" y="68"/>
                    <a:pt x="23" y="71"/>
                  </a:cubicBezTo>
                  <a:cubicBezTo>
                    <a:pt x="22" y="76"/>
                    <a:pt x="22" y="73"/>
                    <a:pt x="22" y="80"/>
                  </a:cubicBezTo>
                  <a:cubicBezTo>
                    <a:pt x="19" y="84"/>
                    <a:pt x="20" y="84"/>
                    <a:pt x="19" y="9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10"/>
                    <a:pt x="16" y="113"/>
                    <a:pt x="15" y="115"/>
                  </a:cubicBezTo>
                  <a:cubicBezTo>
                    <a:pt x="15" y="120"/>
                    <a:pt x="13" y="118"/>
                    <a:pt x="14" y="124"/>
                  </a:cubicBezTo>
                  <a:cubicBezTo>
                    <a:pt x="12" y="126"/>
                    <a:pt x="12" y="126"/>
                    <a:pt x="10" y="128"/>
                  </a:cubicBezTo>
                  <a:cubicBezTo>
                    <a:pt x="12" y="130"/>
                    <a:pt x="12" y="131"/>
                    <a:pt x="12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9" y="153"/>
                  </a:cubicBezTo>
                  <a:cubicBezTo>
                    <a:pt x="8" y="158"/>
                    <a:pt x="8" y="163"/>
                    <a:pt x="8" y="168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12"/>
                    <a:pt x="3" y="214"/>
                    <a:pt x="3" y="220"/>
                  </a:cubicBezTo>
                  <a:cubicBezTo>
                    <a:pt x="3" y="229"/>
                    <a:pt x="2" y="232"/>
                    <a:pt x="2" y="238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4" y="256"/>
                    <a:pt x="4" y="252"/>
                    <a:pt x="2" y="257"/>
                  </a:cubicBezTo>
                  <a:cubicBezTo>
                    <a:pt x="3" y="260"/>
                    <a:pt x="2" y="257"/>
                    <a:pt x="3" y="259"/>
                  </a:cubicBezTo>
                  <a:cubicBezTo>
                    <a:pt x="5" y="266"/>
                    <a:pt x="1" y="266"/>
                    <a:pt x="0" y="283"/>
                  </a:cubicBezTo>
                  <a:cubicBezTo>
                    <a:pt x="0" y="283"/>
                    <a:pt x="1" y="283"/>
                    <a:pt x="1" y="283"/>
                  </a:cubicBezTo>
                  <a:cubicBezTo>
                    <a:pt x="2" y="287"/>
                    <a:pt x="2" y="287"/>
                    <a:pt x="2" y="287"/>
                  </a:cubicBezTo>
                  <a:cubicBezTo>
                    <a:pt x="5" y="289"/>
                    <a:pt x="4" y="288"/>
                    <a:pt x="5" y="291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296"/>
                    <a:pt x="4" y="300"/>
                    <a:pt x="6" y="305"/>
                  </a:cubicBezTo>
                  <a:cubicBezTo>
                    <a:pt x="7" y="309"/>
                    <a:pt x="6" y="306"/>
                    <a:pt x="7" y="309"/>
                  </a:cubicBezTo>
                  <a:cubicBezTo>
                    <a:pt x="5" y="314"/>
                    <a:pt x="5" y="320"/>
                    <a:pt x="7" y="328"/>
                  </a:cubicBezTo>
                  <a:cubicBezTo>
                    <a:pt x="5" y="335"/>
                    <a:pt x="7" y="328"/>
                    <a:pt x="8" y="336"/>
                  </a:cubicBezTo>
                  <a:cubicBezTo>
                    <a:pt x="8" y="338"/>
                    <a:pt x="7" y="344"/>
                    <a:pt x="7" y="34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5"/>
                    <a:pt x="9" y="365"/>
                    <a:pt x="9" y="371"/>
                  </a:cubicBezTo>
                  <a:cubicBezTo>
                    <a:pt x="12" y="372"/>
                    <a:pt x="12" y="372"/>
                    <a:pt x="12" y="372"/>
                  </a:cubicBezTo>
                  <a:cubicBezTo>
                    <a:pt x="12" y="374"/>
                    <a:pt x="12" y="376"/>
                    <a:pt x="12" y="377"/>
                  </a:cubicBezTo>
                  <a:cubicBezTo>
                    <a:pt x="12" y="378"/>
                    <a:pt x="12" y="384"/>
                    <a:pt x="15" y="386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4" y="390"/>
                    <a:pt x="14" y="390"/>
                    <a:pt x="15" y="391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6" y="396"/>
                    <a:pt x="16" y="398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4" y="399"/>
                    <a:pt x="15" y="399"/>
                    <a:pt x="15" y="400"/>
                  </a:cubicBezTo>
                  <a:cubicBezTo>
                    <a:pt x="15" y="400"/>
                    <a:pt x="15" y="400"/>
                    <a:pt x="16" y="400"/>
                  </a:cubicBezTo>
                  <a:cubicBezTo>
                    <a:pt x="16" y="401"/>
                    <a:pt x="16" y="400"/>
                    <a:pt x="17" y="402"/>
                  </a:cubicBezTo>
                  <a:cubicBezTo>
                    <a:pt x="14" y="403"/>
                    <a:pt x="12" y="403"/>
                    <a:pt x="12" y="408"/>
                  </a:cubicBezTo>
                  <a:cubicBezTo>
                    <a:pt x="14" y="408"/>
                    <a:pt x="14" y="408"/>
                    <a:pt x="17" y="408"/>
                  </a:cubicBezTo>
                  <a:cubicBezTo>
                    <a:pt x="16" y="413"/>
                    <a:pt x="16" y="413"/>
                    <a:pt x="16" y="413"/>
                  </a:cubicBezTo>
                  <a:cubicBezTo>
                    <a:pt x="18" y="413"/>
                    <a:pt x="18" y="413"/>
                    <a:pt x="19" y="414"/>
                  </a:cubicBezTo>
                  <a:cubicBezTo>
                    <a:pt x="18" y="417"/>
                    <a:pt x="18" y="415"/>
                    <a:pt x="16" y="419"/>
                  </a:cubicBezTo>
                  <a:cubicBezTo>
                    <a:pt x="16" y="423"/>
                    <a:pt x="16" y="424"/>
                    <a:pt x="18" y="427"/>
                  </a:cubicBezTo>
                  <a:cubicBezTo>
                    <a:pt x="24" y="426"/>
                    <a:pt x="17" y="425"/>
                    <a:pt x="23" y="424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9" y="414"/>
                    <a:pt x="30" y="417"/>
                    <a:pt x="31" y="412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1" y="379"/>
                    <a:pt x="28" y="366"/>
                    <a:pt x="28" y="350"/>
                  </a:cubicBezTo>
                  <a:cubicBezTo>
                    <a:pt x="28" y="344"/>
                    <a:pt x="28" y="338"/>
                    <a:pt x="28" y="331"/>
                  </a:cubicBezTo>
                  <a:cubicBezTo>
                    <a:pt x="28" y="325"/>
                    <a:pt x="29" y="319"/>
                    <a:pt x="29" y="314"/>
                  </a:cubicBezTo>
                  <a:cubicBezTo>
                    <a:pt x="29" y="308"/>
                    <a:pt x="30" y="302"/>
                    <a:pt x="30" y="295"/>
                  </a:cubicBezTo>
                  <a:cubicBezTo>
                    <a:pt x="30" y="291"/>
                    <a:pt x="30" y="287"/>
                    <a:pt x="31" y="283"/>
                  </a:cubicBezTo>
                  <a:cubicBezTo>
                    <a:pt x="32" y="278"/>
                    <a:pt x="31" y="281"/>
                    <a:pt x="32" y="280"/>
                  </a:cubicBezTo>
                  <a:cubicBezTo>
                    <a:pt x="34" y="283"/>
                    <a:pt x="33" y="287"/>
                    <a:pt x="33" y="291"/>
                  </a:cubicBezTo>
                  <a:cubicBezTo>
                    <a:pt x="30" y="315"/>
                    <a:pt x="33" y="309"/>
                    <a:pt x="33" y="317"/>
                  </a:cubicBezTo>
                  <a:cubicBezTo>
                    <a:pt x="33" y="324"/>
                    <a:pt x="29" y="349"/>
                    <a:pt x="33" y="355"/>
                  </a:cubicBezTo>
                  <a:cubicBezTo>
                    <a:pt x="34" y="353"/>
                    <a:pt x="33" y="356"/>
                    <a:pt x="34" y="353"/>
                  </a:cubicBezTo>
                  <a:cubicBezTo>
                    <a:pt x="36" y="346"/>
                    <a:pt x="37" y="330"/>
                    <a:pt x="37" y="322"/>
                  </a:cubicBezTo>
                  <a:cubicBezTo>
                    <a:pt x="42" y="328"/>
                    <a:pt x="37" y="335"/>
                    <a:pt x="40" y="341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43" y="341"/>
                    <a:pt x="43" y="342"/>
                    <a:pt x="44" y="338"/>
                  </a:cubicBezTo>
                  <a:cubicBezTo>
                    <a:pt x="50" y="289"/>
                    <a:pt x="50" y="289"/>
                    <a:pt x="50" y="289"/>
                  </a:cubicBezTo>
                  <a:cubicBezTo>
                    <a:pt x="51" y="278"/>
                    <a:pt x="51" y="269"/>
                    <a:pt x="52" y="259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8" y="186"/>
                    <a:pt x="60" y="173"/>
                    <a:pt x="62" y="158"/>
                  </a:cubicBezTo>
                  <a:cubicBezTo>
                    <a:pt x="62" y="154"/>
                    <a:pt x="62" y="147"/>
                    <a:pt x="63" y="144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7" y="124"/>
                    <a:pt x="67" y="123"/>
                    <a:pt x="69" y="121"/>
                  </a:cubicBezTo>
                  <a:cubicBezTo>
                    <a:pt x="67" y="117"/>
                    <a:pt x="65" y="116"/>
                    <a:pt x="67" y="111"/>
                  </a:cubicBezTo>
                  <a:cubicBezTo>
                    <a:pt x="69" y="109"/>
                    <a:pt x="69" y="102"/>
                    <a:pt x="70" y="98"/>
                  </a:cubicBezTo>
                  <a:cubicBezTo>
                    <a:pt x="74" y="82"/>
                    <a:pt x="71" y="90"/>
                    <a:pt x="71" y="71"/>
                  </a:cubicBezTo>
                  <a:cubicBezTo>
                    <a:pt x="71" y="65"/>
                    <a:pt x="71" y="62"/>
                    <a:pt x="69" y="56"/>
                  </a:cubicBezTo>
                  <a:cubicBezTo>
                    <a:pt x="71" y="50"/>
                    <a:pt x="71" y="58"/>
                    <a:pt x="71" y="51"/>
                  </a:cubicBezTo>
                  <a:cubicBezTo>
                    <a:pt x="71" y="50"/>
                    <a:pt x="71" y="46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3"/>
                    <a:pt x="70" y="18"/>
                    <a:pt x="70" y="18"/>
                  </a:cubicBezTo>
                  <a:cubicBezTo>
                    <a:pt x="70" y="14"/>
                    <a:pt x="68" y="14"/>
                    <a:pt x="66" y="12"/>
                  </a:cubicBezTo>
                  <a:lnTo>
                    <a:pt x="6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7" name="Freeform 52"/>
            <p:cNvSpPr>
              <a:spLocks noEditPoints="1"/>
            </p:cNvSpPr>
            <p:nvPr/>
          </p:nvSpPr>
          <p:spPr bwMode="auto">
            <a:xfrm>
              <a:off x="1678" y="1762"/>
              <a:ext cx="118" cy="483"/>
            </a:xfrm>
            <a:custGeom>
              <a:avLst/>
              <a:gdLst>
                <a:gd name="T0" fmla="*/ 50 w 92"/>
                <a:gd name="T1" fmla="*/ 166 h 376"/>
                <a:gd name="T2" fmla="*/ 39 w 92"/>
                <a:gd name="T3" fmla="*/ 23 h 376"/>
                <a:gd name="T4" fmla="*/ 38 w 92"/>
                <a:gd name="T5" fmla="*/ 18 h 376"/>
                <a:gd name="T6" fmla="*/ 29 w 92"/>
                <a:gd name="T7" fmla="*/ 0 h 376"/>
                <a:gd name="T8" fmla="*/ 27 w 92"/>
                <a:gd name="T9" fmla="*/ 9 h 376"/>
                <a:gd name="T10" fmla="*/ 26 w 92"/>
                <a:gd name="T11" fmla="*/ 14 h 376"/>
                <a:gd name="T12" fmla="*/ 22 w 92"/>
                <a:gd name="T13" fmla="*/ 30 h 376"/>
                <a:gd name="T14" fmla="*/ 25 w 92"/>
                <a:gd name="T15" fmla="*/ 43 h 376"/>
                <a:gd name="T16" fmla="*/ 19 w 92"/>
                <a:gd name="T17" fmla="*/ 34 h 376"/>
                <a:gd name="T18" fmla="*/ 8 w 92"/>
                <a:gd name="T19" fmla="*/ 15 h 376"/>
                <a:gd name="T20" fmla="*/ 5 w 92"/>
                <a:gd name="T21" fmla="*/ 30 h 376"/>
                <a:gd name="T22" fmla="*/ 0 w 92"/>
                <a:gd name="T23" fmla="*/ 37 h 376"/>
                <a:gd name="T24" fmla="*/ 0 w 92"/>
                <a:gd name="T25" fmla="*/ 51 h 376"/>
                <a:gd name="T26" fmla="*/ 6 w 92"/>
                <a:gd name="T27" fmla="*/ 94 h 376"/>
                <a:gd name="T28" fmla="*/ 11 w 92"/>
                <a:gd name="T29" fmla="*/ 136 h 376"/>
                <a:gd name="T30" fmla="*/ 8 w 92"/>
                <a:gd name="T31" fmla="*/ 139 h 376"/>
                <a:gd name="T32" fmla="*/ 6 w 92"/>
                <a:gd name="T33" fmla="*/ 154 h 376"/>
                <a:gd name="T34" fmla="*/ 36 w 92"/>
                <a:gd name="T35" fmla="*/ 253 h 376"/>
                <a:gd name="T36" fmla="*/ 47 w 92"/>
                <a:gd name="T37" fmla="*/ 280 h 376"/>
                <a:gd name="T38" fmla="*/ 54 w 92"/>
                <a:gd name="T39" fmla="*/ 293 h 376"/>
                <a:gd name="T40" fmla="*/ 66 w 92"/>
                <a:gd name="T41" fmla="*/ 321 h 376"/>
                <a:gd name="T42" fmla="*/ 76 w 92"/>
                <a:gd name="T43" fmla="*/ 350 h 376"/>
                <a:gd name="T44" fmla="*/ 78 w 92"/>
                <a:gd name="T45" fmla="*/ 367 h 376"/>
                <a:gd name="T46" fmla="*/ 80 w 92"/>
                <a:gd name="T47" fmla="*/ 373 h 376"/>
                <a:gd name="T48" fmla="*/ 84 w 92"/>
                <a:gd name="T49" fmla="*/ 371 h 376"/>
                <a:gd name="T50" fmla="*/ 83 w 92"/>
                <a:gd name="T51" fmla="*/ 356 h 376"/>
                <a:gd name="T52" fmla="*/ 81 w 92"/>
                <a:gd name="T53" fmla="*/ 329 h 376"/>
                <a:gd name="T54" fmla="*/ 80 w 92"/>
                <a:gd name="T55" fmla="*/ 307 h 376"/>
                <a:gd name="T56" fmla="*/ 78 w 92"/>
                <a:gd name="T57" fmla="*/ 288 h 376"/>
                <a:gd name="T58" fmla="*/ 74 w 92"/>
                <a:gd name="T59" fmla="*/ 255 h 376"/>
                <a:gd name="T60" fmla="*/ 62 w 92"/>
                <a:gd name="T61" fmla="*/ 220 h 376"/>
                <a:gd name="T62" fmla="*/ 55 w 92"/>
                <a:gd name="T63" fmla="*/ 180 h 376"/>
                <a:gd name="T64" fmla="*/ 62 w 92"/>
                <a:gd name="T65" fmla="*/ 203 h 376"/>
                <a:gd name="T66" fmla="*/ 67 w 92"/>
                <a:gd name="T67" fmla="*/ 218 h 376"/>
                <a:gd name="T68" fmla="*/ 78 w 92"/>
                <a:gd name="T69" fmla="*/ 255 h 376"/>
                <a:gd name="T70" fmla="*/ 87 w 92"/>
                <a:gd name="T71" fmla="*/ 287 h 376"/>
                <a:gd name="T72" fmla="*/ 89 w 92"/>
                <a:gd name="T73" fmla="*/ 294 h 376"/>
                <a:gd name="T74" fmla="*/ 91 w 92"/>
                <a:gd name="T75" fmla="*/ 284 h 376"/>
                <a:gd name="T76" fmla="*/ 80 w 92"/>
                <a:gd name="T77" fmla="*/ 218 h 376"/>
                <a:gd name="T78" fmla="*/ 72 w 92"/>
                <a:gd name="T79" fmla="*/ 159 h 376"/>
                <a:gd name="T80" fmla="*/ 66 w 92"/>
                <a:gd name="T81" fmla="*/ 121 h 376"/>
                <a:gd name="T82" fmla="*/ 47 w 92"/>
                <a:gd name="T83" fmla="*/ 48 h 376"/>
                <a:gd name="T84" fmla="*/ 38 w 92"/>
                <a:gd name="T85" fmla="*/ 2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376">
                  <a:moveTo>
                    <a:pt x="52" y="169"/>
                  </a:moveTo>
                  <a:cubicBezTo>
                    <a:pt x="50" y="168"/>
                    <a:pt x="51" y="168"/>
                    <a:pt x="50" y="166"/>
                  </a:cubicBezTo>
                  <a:cubicBezTo>
                    <a:pt x="53" y="167"/>
                    <a:pt x="51" y="166"/>
                    <a:pt x="52" y="169"/>
                  </a:cubicBezTo>
                  <a:close/>
                  <a:moveTo>
                    <a:pt x="39" y="23"/>
                  </a:moveTo>
                  <a:cubicBezTo>
                    <a:pt x="38" y="21"/>
                    <a:pt x="39" y="20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6" y="12"/>
                    <a:pt x="26" y="14"/>
                  </a:cubicBezTo>
                  <a:cubicBezTo>
                    <a:pt x="26" y="16"/>
                    <a:pt x="25" y="16"/>
                    <a:pt x="25" y="19"/>
                  </a:cubicBezTo>
                  <a:cubicBezTo>
                    <a:pt x="21" y="18"/>
                    <a:pt x="22" y="25"/>
                    <a:pt x="22" y="30"/>
                  </a:cubicBezTo>
                  <a:cubicBezTo>
                    <a:pt x="24" y="33"/>
                    <a:pt x="25" y="32"/>
                    <a:pt x="25" y="36"/>
                  </a:cubicBezTo>
                  <a:cubicBezTo>
                    <a:pt x="26" y="38"/>
                    <a:pt x="26" y="41"/>
                    <a:pt x="25" y="43"/>
                  </a:cubicBezTo>
                  <a:cubicBezTo>
                    <a:pt x="25" y="43"/>
                    <a:pt x="23" y="41"/>
                    <a:pt x="23" y="41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0"/>
                    <a:pt x="19" y="27"/>
                    <a:pt x="14" y="26"/>
                  </a:cubicBezTo>
                  <a:cubicBezTo>
                    <a:pt x="14" y="22"/>
                    <a:pt x="12" y="17"/>
                    <a:pt x="8" y="15"/>
                  </a:cubicBezTo>
                  <a:cubicBezTo>
                    <a:pt x="6" y="18"/>
                    <a:pt x="7" y="19"/>
                    <a:pt x="7" y="19"/>
                  </a:cubicBezTo>
                  <a:cubicBezTo>
                    <a:pt x="8" y="26"/>
                    <a:pt x="7" y="23"/>
                    <a:pt x="5" y="30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40"/>
                    <a:pt x="0" y="43"/>
                  </a:cubicBezTo>
                  <a:cubicBezTo>
                    <a:pt x="1" y="48"/>
                    <a:pt x="0" y="47"/>
                    <a:pt x="0" y="5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5"/>
                    <a:pt x="5" y="90"/>
                    <a:pt x="6" y="9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2" y="136"/>
                    <a:pt x="11" y="133"/>
                    <a:pt x="11" y="136"/>
                  </a:cubicBezTo>
                  <a:cubicBezTo>
                    <a:pt x="13" y="141"/>
                    <a:pt x="13" y="145"/>
                    <a:pt x="14" y="150"/>
                  </a:cubicBezTo>
                  <a:cubicBezTo>
                    <a:pt x="12" y="147"/>
                    <a:pt x="11" y="142"/>
                    <a:pt x="8" y="139"/>
                  </a:cubicBezTo>
                  <a:cubicBezTo>
                    <a:pt x="6" y="138"/>
                    <a:pt x="4" y="137"/>
                    <a:pt x="3" y="137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12" y="181"/>
                    <a:pt x="18" y="193"/>
                    <a:pt x="24" y="215"/>
                  </a:cubicBezTo>
                  <a:cubicBezTo>
                    <a:pt x="26" y="226"/>
                    <a:pt x="34" y="243"/>
                    <a:pt x="36" y="253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5" y="279"/>
                    <a:pt x="45" y="276"/>
                    <a:pt x="47" y="280"/>
                  </a:cubicBezTo>
                  <a:cubicBezTo>
                    <a:pt x="48" y="282"/>
                    <a:pt x="49" y="285"/>
                    <a:pt x="50" y="287"/>
                  </a:cubicBezTo>
                  <a:cubicBezTo>
                    <a:pt x="52" y="291"/>
                    <a:pt x="53" y="289"/>
                    <a:pt x="54" y="293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3" y="312"/>
                    <a:pt x="64" y="315"/>
                    <a:pt x="66" y="321"/>
                  </a:cubicBezTo>
                  <a:cubicBezTo>
                    <a:pt x="67" y="327"/>
                    <a:pt x="71" y="331"/>
                    <a:pt x="74" y="342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6" y="352"/>
                    <a:pt x="77" y="355"/>
                    <a:pt x="77" y="358"/>
                  </a:cubicBezTo>
                  <a:cubicBezTo>
                    <a:pt x="78" y="361"/>
                    <a:pt x="78" y="364"/>
                    <a:pt x="78" y="367"/>
                  </a:cubicBezTo>
                  <a:cubicBezTo>
                    <a:pt x="80" y="372"/>
                    <a:pt x="80" y="372"/>
                    <a:pt x="80" y="372"/>
                  </a:cubicBezTo>
                  <a:cubicBezTo>
                    <a:pt x="80" y="372"/>
                    <a:pt x="80" y="372"/>
                    <a:pt x="80" y="373"/>
                  </a:cubicBezTo>
                  <a:cubicBezTo>
                    <a:pt x="80" y="374"/>
                    <a:pt x="80" y="374"/>
                    <a:pt x="80" y="374"/>
                  </a:cubicBezTo>
                  <a:cubicBezTo>
                    <a:pt x="84" y="374"/>
                    <a:pt x="83" y="376"/>
                    <a:pt x="84" y="371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2" y="350"/>
                    <a:pt x="83" y="344"/>
                    <a:pt x="82" y="339"/>
                  </a:cubicBezTo>
                  <a:cubicBezTo>
                    <a:pt x="80" y="333"/>
                    <a:pt x="80" y="334"/>
                    <a:pt x="81" y="329"/>
                  </a:cubicBezTo>
                  <a:cubicBezTo>
                    <a:pt x="80" y="322"/>
                    <a:pt x="77" y="319"/>
                    <a:pt x="81" y="313"/>
                  </a:cubicBezTo>
                  <a:cubicBezTo>
                    <a:pt x="77" y="308"/>
                    <a:pt x="81" y="312"/>
                    <a:pt x="80" y="307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80" y="293"/>
                    <a:pt x="78" y="293"/>
                    <a:pt x="78" y="288"/>
                  </a:cubicBezTo>
                  <a:cubicBezTo>
                    <a:pt x="78" y="280"/>
                    <a:pt x="77" y="280"/>
                    <a:pt x="74" y="273"/>
                  </a:cubicBezTo>
                  <a:cubicBezTo>
                    <a:pt x="72" y="267"/>
                    <a:pt x="75" y="262"/>
                    <a:pt x="74" y="255"/>
                  </a:cubicBezTo>
                  <a:cubicBezTo>
                    <a:pt x="73" y="252"/>
                    <a:pt x="73" y="252"/>
                    <a:pt x="71" y="24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59" y="207"/>
                    <a:pt x="51" y="184"/>
                    <a:pt x="52" y="173"/>
                  </a:cubicBezTo>
                  <a:cubicBezTo>
                    <a:pt x="55" y="174"/>
                    <a:pt x="54" y="177"/>
                    <a:pt x="55" y="180"/>
                  </a:cubicBezTo>
                  <a:cubicBezTo>
                    <a:pt x="55" y="181"/>
                    <a:pt x="56" y="182"/>
                    <a:pt x="57" y="183"/>
                  </a:cubicBezTo>
                  <a:cubicBezTo>
                    <a:pt x="59" y="189"/>
                    <a:pt x="60" y="197"/>
                    <a:pt x="62" y="203"/>
                  </a:cubicBezTo>
                  <a:cubicBezTo>
                    <a:pt x="63" y="207"/>
                    <a:pt x="63" y="204"/>
                    <a:pt x="64" y="210"/>
                  </a:cubicBezTo>
                  <a:cubicBezTo>
                    <a:pt x="65" y="213"/>
                    <a:pt x="66" y="216"/>
                    <a:pt x="67" y="218"/>
                  </a:cubicBezTo>
                  <a:cubicBezTo>
                    <a:pt x="68" y="222"/>
                    <a:pt x="68" y="222"/>
                    <a:pt x="68" y="222"/>
                  </a:cubicBezTo>
                  <a:cubicBezTo>
                    <a:pt x="69" y="229"/>
                    <a:pt x="76" y="245"/>
                    <a:pt x="78" y="255"/>
                  </a:cubicBezTo>
                  <a:cubicBezTo>
                    <a:pt x="85" y="280"/>
                    <a:pt x="85" y="280"/>
                    <a:pt x="85" y="280"/>
                  </a:cubicBezTo>
                  <a:cubicBezTo>
                    <a:pt x="85" y="282"/>
                    <a:pt x="86" y="285"/>
                    <a:pt x="87" y="287"/>
                  </a:cubicBezTo>
                  <a:cubicBezTo>
                    <a:pt x="87" y="289"/>
                    <a:pt x="88" y="289"/>
                    <a:pt x="88" y="291"/>
                  </a:cubicBezTo>
                  <a:cubicBezTo>
                    <a:pt x="89" y="294"/>
                    <a:pt x="89" y="294"/>
                    <a:pt x="89" y="294"/>
                  </a:cubicBezTo>
                  <a:cubicBezTo>
                    <a:pt x="89" y="293"/>
                    <a:pt x="89" y="294"/>
                    <a:pt x="90" y="295"/>
                  </a:cubicBezTo>
                  <a:cubicBezTo>
                    <a:pt x="92" y="292"/>
                    <a:pt x="92" y="289"/>
                    <a:pt x="91" y="28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7" y="244"/>
                    <a:pt x="84" y="227"/>
                    <a:pt x="80" y="218"/>
                  </a:cubicBezTo>
                  <a:cubicBezTo>
                    <a:pt x="81" y="215"/>
                    <a:pt x="78" y="192"/>
                    <a:pt x="77" y="187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3"/>
                    <a:pt x="71" y="148"/>
                    <a:pt x="71" y="142"/>
                  </a:cubicBezTo>
                  <a:cubicBezTo>
                    <a:pt x="70" y="134"/>
                    <a:pt x="67" y="128"/>
                    <a:pt x="66" y="121"/>
                  </a:cubicBezTo>
                  <a:cubicBezTo>
                    <a:pt x="64" y="106"/>
                    <a:pt x="55" y="78"/>
                    <a:pt x="50" y="62"/>
                  </a:cubicBezTo>
                  <a:cubicBezTo>
                    <a:pt x="49" y="57"/>
                    <a:pt x="48" y="53"/>
                    <a:pt x="47" y="48"/>
                  </a:cubicBezTo>
                  <a:cubicBezTo>
                    <a:pt x="46" y="45"/>
                    <a:pt x="44" y="38"/>
                    <a:pt x="43" y="35"/>
                  </a:cubicBezTo>
                  <a:cubicBezTo>
                    <a:pt x="38" y="22"/>
                    <a:pt x="38" y="22"/>
                    <a:pt x="38" y="22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8" name="Freeform 53"/>
            <p:cNvSpPr>
              <a:spLocks noEditPoints="1"/>
            </p:cNvSpPr>
            <p:nvPr/>
          </p:nvSpPr>
          <p:spPr bwMode="auto">
            <a:xfrm>
              <a:off x="2683" y="3168"/>
              <a:ext cx="89" cy="477"/>
            </a:xfrm>
            <a:custGeom>
              <a:avLst/>
              <a:gdLst>
                <a:gd name="T0" fmla="*/ 28 w 69"/>
                <a:gd name="T1" fmla="*/ 299 h 371"/>
                <a:gd name="T2" fmla="*/ 29 w 69"/>
                <a:gd name="T3" fmla="*/ 291 h 371"/>
                <a:gd name="T4" fmla="*/ 29 w 69"/>
                <a:gd name="T5" fmla="*/ 285 h 371"/>
                <a:gd name="T6" fmla="*/ 52 w 69"/>
                <a:gd name="T7" fmla="*/ 261 h 371"/>
                <a:gd name="T8" fmla="*/ 33 w 69"/>
                <a:gd name="T9" fmla="*/ 257 h 371"/>
                <a:gd name="T10" fmla="*/ 20 w 69"/>
                <a:gd name="T11" fmla="*/ 170 h 371"/>
                <a:gd name="T12" fmla="*/ 20 w 69"/>
                <a:gd name="T13" fmla="*/ 166 h 371"/>
                <a:gd name="T14" fmla="*/ 11 w 69"/>
                <a:gd name="T15" fmla="*/ 156 h 371"/>
                <a:gd name="T16" fmla="*/ 17 w 69"/>
                <a:gd name="T17" fmla="*/ 117 h 371"/>
                <a:gd name="T18" fmla="*/ 20 w 69"/>
                <a:gd name="T19" fmla="*/ 107 h 371"/>
                <a:gd name="T20" fmla="*/ 22 w 69"/>
                <a:gd name="T21" fmla="*/ 103 h 371"/>
                <a:gd name="T22" fmla="*/ 67 w 69"/>
                <a:gd name="T23" fmla="*/ 109 h 371"/>
                <a:gd name="T24" fmla="*/ 67 w 69"/>
                <a:gd name="T25" fmla="*/ 82 h 371"/>
                <a:gd name="T26" fmla="*/ 62 w 69"/>
                <a:gd name="T27" fmla="*/ 111 h 371"/>
                <a:gd name="T28" fmla="*/ 60 w 69"/>
                <a:gd name="T29" fmla="*/ 133 h 371"/>
                <a:gd name="T30" fmla="*/ 54 w 69"/>
                <a:gd name="T31" fmla="*/ 196 h 371"/>
                <a:gd name="T32" fmla="*/ 48 w 69"/>
                <a:gd name="T33" fmla="*/ 225 h 371"/>
                <a:gd name="T34" fmla="*/ 54 w 69"/>
                <a:gd name="T35" fmla="*/ 133 h 371"/>
                <a:gd name="T36" fmla="*/ 60 w 69"/>
                <a:gd name="T37" fmla="*/ 80 h 371"/>
                <a:gd name="T38" fmla="*/ 62 w 69"/>
                <a:gd name="T39" fmla="*/ 14 h 371"/>
                <a:gd name="T40" fmla="*/ 59 w 69"/>
                <a:gd name="T41" fmla="*/ 23 h 371"/>
                <a:gd name="T42" fmla="*/ 51 w 69"/>
                <a:gd name="T43" fmla="*/ 68 h 371"/>
                <a:gd name="T44" fmla="*/ 43 w 69"/>
                <a:gd name="T45" fmla="*/ 90 h 371"/>
                <a:gd name="T46" fmla="*/ 35 w 69"/>
                <a:gd name="T47" fmla="*/ 121 h 371"/>
                <a:gd name="T48" fmla="*/ 30 w 69"/>
                <a:gd name="T49" fmla="*/ 141 h 371"/>
                <a:gd name="T50" fmla="*/ 25 w 69"/>
                <a:gd name="T51" fmla="*/ 148 h 371"/>
                <a:gd name="T52" fmla="*/ 21 w 69"/>
                <a:gd name="T53" fmla="*/ 148 h 371"/>
                <a:gd name="T54" fmla="*/ 33 w 69"/>
                <a:gd name="T55" fmla="*/ 105 h 371"/>
                <a:gd name="T56" fmla="*/ 46 w 69"/>
                <a:gd name="T57" fmla="*/ 50 h 371"/>
                <a:gd name="T58" fmla="*/ 45 w 69"/>
                <a:gd name="T59" fmla="*/ 14 h 371"/>
                <a:gd name="T60" fmla="*/ 41 w 69"/>
                <a:gd name="T61" fmla="*/ 47 h 371"/>
                <a:gd name="T62" fmla="*/ 34 w 69"/>
                <a:gd name="T63" fmla="*/ 44 h 371"/>
                <a:gd name="T64" fmla="*/ 22 w 69"/>
                <a:gd name="T65" fmla="*/ 87 h 371"/>
                <a:gd name="T66" fmla="*/ 30 w 69"/>
                <a:gd name="T67" fmla="*/ 34 h 371"/>
                <a:gd name="T68" fmla="*/ 14 w 69"/>
                <a:gd name="T69" fmla="*/ 57 h 371"/>
                <a:gd name="T70" fmla="*/ 8 w 69"/>
                <a:gd name="T71" fmla="*/ 76 h 371"/>
                <a:gd name="T72" fmla="*/ 6 w 69"/>
                <a:gd name="T73" fmla="*/ 96 h 371"/>
                <a:gd name="T74" fmla="*/ 5 w 69"/>
                <a:gd name="T75" fmla="*/ 114 h 371"/>
                <a:gd name="T76" fmla="*/ 4 w 69"/>
                <a:gd name="T77" fmla="*/ 121 h 371"/>
                <a:gd name="T78" fmla="*/ 3 w 69"/>
                <a:gd name="T79" fmla="*/ 139 h 371"/>
                <a:gd name="T80" fmla="*/ 3 w 69"/>
                <a:gd name="T81" fmla="*/ 157 h 371"/>
                <a:gd name="T82" fmla="*/ 4 w 69"/>
                <a:gd name="T83" fmla="*/ 187 h 371"/>
                <a:gd name="T84" fmla="*/ 3 w 69"/>
                <a:gd name="T85" fmla="*/ 210 h 371"/>
                <a:gd name="T86" fmla="*/ 8 w 69"/>
                <a:gd name="T87" fmla="*/ 219 h 371"/>
                <a:gd name="T88" fmla="*/ 7 w 69"/>
                <a:gd name="T89" fmla="*/ 246 h 371"/>
                <a:gd name="T90" fmla="*/ 14 w 69"/>
                <a:gd name="T91" fmla="*/ 238 h 371"/>
                <a:gd name="T92" fmla="*/ 13 w 69"/>
                <a:gd name="T93" fmla="*/ 269 h 371"/>
                <a:gd name="T94" fmla="*/ 20 w 69"/>
                <a:gd name="T95" fmla="*/ 306 h 371"/>
                <a:gd name="T96" fmla="*/ 20 w 69"/>
                <a:gd name="T97" fmla="*/ 338 h 371"/>
                <a:gd name="T98" fmla="*/ 26 w 69"/>
                <a:gd name="T99" fmla="*/ 357 h 371"/>
                <a:gd name="T100" fmla="*/ 29 w 69"/>
                <a:gd name="T101" fmla="*/ 364 h 371"/>
                <a:gd name="T102" fmla="*/ 45 w 69"/>
                <a:gd name="T103" fmla="*/ 289 h 371"/>
                <a:gd name="T104" fmla="*/ 52 w 69"/>
                <a:gd name="T105" fmla="*/ 322 h 371"/>
                <a:gd name="T106" fmla="*/ 56 w 69"/>
                <a:gd name="T107" fmla="*/ 318 h 371"/>
                <a:gd name="T108" fmla="*/ 62 w 69"/>
                <a:gd name="T109" fmla="*/ 303 h 371"/>
                <a:gd name="T110" fmla="*/ 69 w 69"/>
                <a:gd name="T111" fmla="*/ 28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371">
                  <a:moveTo>
                    <a:pt x="28" y="298"/>
                  </a:moveTo>
                  <a:cubicBezTo>
                    <a:pt x="28" y="299"/>
                    <a:pt x="29" y="299"/>
                    <a:pt x="29" y="302"/>
                  </a:cubicBezTo>
                  <a:cubicBezTo>
                    <a:pt x="28" y="307"/>
                    <a:pt x="29" y="304"/>
                    <a:pt x="27" y="306"/>
                  </a:cubicBezTo>
                  <a:cubicBezTo>
                    <a:pt x="27" y="305"/>
                    <a:pt x="25" y="307"/>
                    <a:pt x="28" y="299"/>
                  </a:cubicBezTo>
                  <a:lnTo>
                    <a:pt x="28" y="298"/>
                  </a:lnTo>
                  <a:close/>
                  <a:moveTo>
                    <a:pt x="28" y="292"/>
                  </a:moveTo>
                  <a:cubicBezTo>
                    <a:pt x="29" y="289"/>
                    <a:pt x="29" y="289"/>
                    <a:pt x="29" y="289"/>
                  </a:cubicBezTo>
                  <a:cubicBezTo>
                    <a:pt x="29" y="289"/>
                    <a:pt x="30" y="288"/>
                    <a:pt x="29" y="291"/>
                  </a:cubicBezTo>
                  <a:cubicBezTo>
                    <a:pt x="29" y="291"/>
                    <a:pt x="28" y="292"/>
                    <a:pt x="28" y="292"/>
                  </a:cubicBezTo>
                  <a:close/>
                  <a:moveTo>
                    <a:pt x="29" y="285"/>
                  </a:moveTo>
                  <a:cubicBezTo>
                    <a:pt x="29" y="284"/>
                    <a:pt x="30" y="283"/>
                    <a:pt x="30" y="285"/>
                  </a:cubicBezTo>
                  <a:cubicBezTo>
                    <a:pt x="30" y="286"/>
                    <a:pt x="30" y="286"/>
                    <a:pt x="29" y="285"/>
                  </a:cubicBezTo>
                  <a:close/>
                  <a:moveTo>
                    <a:pt x="45" y="262"/>
                  </a:moveTo>
                  <a:cubicBezTo>
                    <a:pt x="46" y="265"/>
                    <a:pt x="45" y="264"/>
                    <a:pt x="45" y="265"/>
                  </a:cubicBezTo>
                  <a:cubicBezTo>
                    <a:pt x="45" y="265"/>
                    <a:pt x="43" y="265"/>
                    <a:pt x="45" y="262"/>
                  </a:cubicBezTo>
                  <a:close/>
                  <a:moveTo>
                    <a:pt x="52" y="261"/>
                  </a:moveTo>
                  <a:cubicBezTo>
                    <a:pt x="52" y="263"/>
                    <a:pt x="52" y="263"/>
                    <a:pt x="52" y="263"/>
                  </a:cubicBezTo>
                  <a:cubicBezTo>
                    <a:pt x="51" y="263"/>
                    <a:pt x="50" y="265"/>
                    <a:pt x="51" y="262"/>
                  </a:cubicBezTo>
                  <a:cubicBezTo>
                    <a:pt x="51" y="260"/>
                    <a:pt x="50" y="261"/>
                    <a:pt x="52" y="261"/>
                  </a:cubicBezTo>
                  <a:close/>
                  <a:moveTo>
                    <a:pt x="33" y="257"/>
                  </a:moveTo>
                  <a:cubicBezTo>
                    <a:pt x="33" y="257"/>
                    <a:pt x="34" y="259"/>
                    <a:pt x="32" y="261"/>
                  </a:cubicBezTo>
                  <a:cubicBezTo>
                    <a:pt x="32" y="259"/>
                    <a:pt x="31" y="263"/>
                    <a:pt x="32" y="259"/>
                  </a:cubicBezTo>
                  <a:cubicBezTo>
                    <a:pt x="32" y="257"/>
                    <a:pt x="32" y="258"/>
                    <a:pt x="33" y="257"/>
                  </a:cubicBezTo>
                  <a:close/>
                  <a:moveTo>
                    <a:pt x="20" y="170"/>
                  </a:moveTo>
                  <a:cubicBezTo>
                    <a:pt x="20" y="171"/>
                    <a:pt x="22" y="169"/>
                    <a:pt x="20" y="172"/>
                  </a:cubicBezTo>
                  <a:cubicBezTo>
                    <a:pt x="19" y="175"/>
                    <a:pt x="21" y="173"/>
                    <a:pt x="19" y="174"/>
                  </a:cubicBezTo>
                  <a:cubicBezTo>
                    <a:pt x="19" y="172"/>
                    <a:pt x="19" y="172"/>
                    <a:pt x="20" y="170"/>
                  </a:cubicBezTo>
                  <a:close/>
                  <a:moveTo>
                    <a:pt x="20" y="166"/>
                  </a:moveTo>
                  <a:cubicBezTo>
                    <a:pt x="19" y="169"/>
                    <a:pt x="20" y="167"/>
                    <a:pt x="18" y="168"/>
                  </a:cubicBezTo>
                  <a:lnTo>
                    <a:pt x="20" y="166"/>
                  </a:lnTo>
                  <a:close/>
                  <a:moveTo>
                    <a:pt x="10" y="152"/>
                  </a:moveTo>
                  <a:cubicBezTo>
                    <a:pt x="11" y="155"/>
                    <a:pt x="11" y="149"/>
                    <a:pt x="11" y="156"/>
                  </a:cubicBezTo>
                  <a:cubicBezTo>
                    <a:pt x="11" y="162"/>
                    <a:pt x="11" y="157"/>
                    <a:pt x="10" y="159"/>
                  </a:cubicBezTo>
                  <a:cubicBezTo>
                    <a:pt x="10" y="158"/>
                    <a:pt x="9" y="160"/>
                    <a:pt x="9" y="156"/>
                  </a:cubicBezTo>
                  <a:cubicBezTo>
                    <a:pt x="9" y="150"/>
                    <a:pt x="9" y="154"/>
                    <a:pt x="10" y="152"/>
                  </a:cubicBezTo>
                  <a:close/>
                  <a:moveTo>
                    <a:pt x="17" y="117"/>
                  </a:moveTo>
                  <a:cubicBezTo>
                    <a:pt x="18" y="120"/>
                    <a:pt x="18" y="120"/>
                    <a:pt x="16" y="120"/>
                  </a:cubicBezTo>
                  <a:cubicBezTo>
                    <a:pt x="16" y="118"/>
                    <a:pt x="17" y="118"/>
                    <a:pt x="17" y="117"/>
                  </a:cubicBezTo>
                  <a:close/>
                  <a:moveTo>
                    <a:pt x="17" y="112"/>
                  </a:moveTo>
                  <a:cubicBezTo>
                    <a:pt x="18" y="107"/>
                    <a:pt x="17" y="109"/>
                    <a:pt x="20" y="107"/>
                  </a:cubicBezTo>
                  <a:cubicBezTo>
                    <a:pt x="21" y="110"/>
                    <a:pt x="21" y="111"/>
                    <a:pt x="17" y="112"/>
                  </a:cubicBezTo>
                  <a:close/>
                  <a:moveTo>
                    <a:pt x="19" y="106"/>
                  </a:moveTo>
                  <a:cubicBezTo>
                    <a:pt x="20" y="98"/>
                    <a:pt x="20" y="97"/>
                    <a:pt x="23" y="97"/>
                  </a:cubicBezTo>
                  <a:cubicBezTo>
                    <a:pt x="23" y="99"/>
                    <a:pt x="22" y="101"/>
                    <a:pt x="22" y="103"/>
                  </a:cubicBezTo>
                  <a:cubicBezTo>
                    <a:pt x="21" y="106"/>
                    <a:pt x="23" y="105"/>
                    <a:pt x="19" y="106"/>
                  </a:cubicBezTo>
                  <a:close/>
                  <a:moveTo>
                    <a:pt x="69" y="288"/>
                  </a:moveTo>
                  <a:cubicBezTo>
                    <a:pt x="69" y="109"/>
                    <a:pt x="69" y="109"/>
                    <a:pt x="69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7" y="88"/>
                    <a:pt x="67" y="86"/>
                    <a:pt x="67" y="82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6"/>
                    <a:pt x="68" y="77"/>
                    <a:pt x="65" y="7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10"/>
                    <a:pt x="62" y="107"/>
                    <a:pt x="62" y="111"/>
                  </a:cubicBezTo>
                  <a:cubicBezTo>
                    <a:pt x="62" y="113"/>
                    <a:pt x="62" y="115"/>
                    <a:pt x="62" y="117"/>
                  </a:cubicBezTo>
                  <a:cubicBezTo>
                    <a:pt x="62" y="121"/>
                    <a:pt x="64" y="117"/>
                    <a:pt x="60" y="121"/>
                  </a:cubicBezTo>
                  <a:cubicBezTo>
                    <a:pt x="62" y="123"/>
                    <a:pt x="61" y="121"/>
                    <a:pt x="62" y="123"/>
                  </a:cubicBezTo>
                  <a:cubicBezTo>
                    <a:pt x="62" y="129"/>
                    <a:pt x="60" y="130"/>
                    <a:pt x="60" y="133"/>
                  </a:cubicBezTo>
                  <a:cubicBezTo>
                    <a:pt x="60" y="135"/>
                    <a:pt x="62" y="133"/>
                    <a:pt x="60" y="150"/>
                  </a:cubicBezTo>
                  <a:cubicBezTo>
                    <a:pt x="59" y="153"/>
                    <a:pt x="59" y="154"/>
                    <a:pt x="59" y="157"/>
                  </a:cubicBezTo>
                  <a:cubicBezTo>
                    <a:pt x="57" y="163"/>
                    <a:pt x="57" y="175"/>
                    <a:pt x="56" y="182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4" y="206"/>
                    <a:pt x="52" y="212"/>
                    <a:pt x="51" y="221"/>
                  </a:cubicBezTo>
                  <a:cubicBezTo>
                    <a:pt x="50" y="232"/>
                    <a:pt x="51" y="229"/>
                    <a:pt x="49" y="232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29"/>
                    <a:pt x="48" y="225"/>
                    <a:pt x="48" y="225"/>
                  </a:cubicBezTo>
                  <a:cubicBezTo>
                    <a:pt x="48" y="222"/>
                    <a:pt x="47" y="216"/>
                    <a:pt x="48" y="213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2"/>
                    <a:pt x="54" y="149"/>
                    <a:pt x="55" y="143"/>
                  </a:cubicBezTo>
                  <a:cubicBezTo>
                    <a:pt x="55" y="141"/>
                    <a:pt x="56" y="136"/>
                    <a:pt x="54" y="133"/>
                  </a:cubicBezTo>
                  <a:cubicBezTo>
                    <a:pt x="57" y="130"/>
                    <a:pt x="57" y="125"/>
                    <a:pt x="57" y="119"/>
                  </a:cubicBezTo>
                  <a:cubicBezTo>
                    <a:pt x="57" y="112"/>
                    <a:pt x="58" y="113"/>
                    <a:pt x="59" y="10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0"/>
                  </a:cubicBezTo>
                  <a:cubicBezTo>
                    <a:pt x="61" y="75"/>
                    <a:pt x="61" y="80"/>
                    <a:pt x="61" y="73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39"/>
                    <a:pt x="61" y="25"/>
                    <a:pt x="64" y="16"/>
                  </a:cubicBezTo>
                  <a:cubicBezTo>
                    <a:pt x="63" y="14"/>
                    <a:pt x="63" y="14"/>
                    <a:pt x="62" y="14"/>
                  </a:cubicBezTo>
                  <a:cubicBezTo>
                    <a:pt x="62" y="12"/>
                    <a:pt x="62" y="13"/>
                    <a:pt x="62" y="10"/>
                  </a:cubicBezTo>
                  <a:cubicBezTo>
                    <a:pt x="62" y="3"/>
                    <a:pt x="63" y="5"/>
                    <a:pt x="59" y="0"/>
                  </a:cubicBezTo>
                  <a:cubicBezTo>
                    <a:pt x="59" y="6"/>
                    <a:pt x="61" y="5"/>
                    <a:pt x="59" y="1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5"/>
                    <a:pt x="58" y="25"/>
                    <a:pt x="57" y="28"/>
                  </a:cubicBezTo>
                  <a:cubicBezTo>
                    <a:pt x="56" y="31"/>
                    <a:pt x="56" y="31"/>
                    <a:pt x="56" y="34"/>
                  </a:cubicBezTo>
                  <a:cubicBezTo>
                    <a:pt x="56" y="37"/>
                    <a:pt x="55" y="42"/>
                    <a:pt x="54" y="44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5"/>
                    <a:pt x="51" y="68"/>
                    <a:pt x="50" y="73"/>
                  </a:cubicBezTo>
                  <a:cubicBezTo>
                    <a:pt x="50" y="75"/>
                    <a:pt x="50" y="78"/>
                    <a:pt x="50" y="79"/>
                  </a:cubicBezTo>
                  <a:cubicBezTo>
                    <a:pt x="49" y="84"/>
                    <a:pt x="48" y="85"/>
                    <a:pt x="48" y="90"/>
                  </a:cubicBezTo>
                  <a:cubicBezTo>
                    <a:pt x="45" y="90"/>
                    <a:pt x="45" y="87"/>
                    <a:pt x="43" y="90"/>
                  </a:cubicBezTo>
                  <a:cubicBezTo>
                    <a:pt x="41" y="93"/>
                    <a:pt x="41" y="99"/>
                    <a:pt x="40" y="102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4" y="124"/>
                    <a:pt x="35" y="120"/>
                    <a:pt x="34" y="123"/>
                  </a:cubicBezTo>
                  <a:cubicBezTo>
                    <a:pt x="32" y="128"/>
                    <a:pt x="34" y="127"/>
                    <a:pt x="32" y="131"/>
                  </a:cubicBezTo>
                  <a:cubicBezTo>
                    <a:pt x="31" y="134"/>
                    <a:pt x="32" y="132"/>
                    <a:pt x="32" y="134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7" y="140"/>
                    <a:pt x="28" y="140"/>
                    <a:pt x="27" y="138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43"/>
                    <a:pt x="27" y="138"/>
                    <a:pt x="27" y="146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4" y="151"/>
                    <a:pt x="26" y="151"/>
                    <a:pt x="22" y="149"/>
                  </a:cubicBezTo>
                  <a:cubicBezTo>
                    <a:pt x="23" y="154"/>
                    <a:pt x="24" y="151"/>
                    <a:pt x="21" y="153"/>
                  </a:cubicBezTo>
                  <a:cubicBezTo>
                    <a:pt x="20" y="148"/>
                    <a:pt x="20" y="152"/>
                    <a:pt x="21" y="148"/>
                  </a:cubicBezTo>
                  <a:cubicBezTo>
                    <a:pt x="22" y="143"/>
                    <a:pt x="24" y="140"/>
                    <a:pt x="24" y="135"/>
                  </a:cubicBezTo>
                  <a:cubicBezTo>
                    <a:pt x="25" y="129"/>
                    <a:pt x="26" y="130"/>
                    <a:pt x="27" y="127"/>
                  </a:cubicBezTo>
                  <a:cubicBezTo>
                    <a:pt x="29" y="122"/>
                    <a:pt x="29" y="115"/>
                    <a:pt x="31" y="109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4" y="104"/>
                    <a:pt x="34" y="104"/>
                    <a:pt x="34" y="102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0"/>
                    <a:pt x="42" y="68"/>
                    <a:pt x="43" y="6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3"/>
                    <a:pt x="48" y="36"/>
                    <a:pt x="47" y="29"/>
                  </a:cubicBezTo>
                  <a:cubicBezTo>
                    <a:pt x="47" y="25"/>
                    <a:pt x="49" y="20"/>
                    <a:pt x="48" y="16"/>
                  </a:cubicBezTo>
                  <a:cubicBezTo>
                    <a:pt x="47" y="9"/>
                    <a:pt x="48" y="13"/>
                    <a:pt x="47" y="11"/>
                  </a:cubicBezTo>
                  <a:cubicBezTo>
                    <a:pt x="46" y="13"/>
                    <a:pt x="46" y="13"/>
                    <a:pt x="45" y="14"/>
                  </a:cubicBezTo>
                  <a:cubicBezTo>
                    <a:pt x="44" y="17"/>
                    <a:pt x="44" y="21"/>
                    <a:pt x="44" y="2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6"/>
                    <a:pt x="41" y="36"/>
                    <a:pt x="41" y="40"/>
                  </a:cubicBezTo>
                  <a:cubicBezTo>
                    <a:pt x="41" y="42"/>
                    <a:pt x="41" y="45"/>
                    <a:pt x="41" y="47"/>
                  </a:cubicBezTo>
                  <a:cubicBezTo>
                    <a:pt x="41" y="49"/>
                    <a:pt x="41" y="51"/>
                    <a:pt x="40" y="53"/>
                  </a:cubicBezTo>
                  <a:cubicBezTo>
                    <a:pt x="39" y="56"/>
                    <a:pt x="37" y="54"/>
                    <a:pt x="37" y="54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40"/>
                    <a:pt x="34" y="44"/>
                  </a:cubicBezTo>
                  <a:cubicBezTo>
                    <a:pt x="32" y="56"/>
                    <a:pt x="28" y="70"/>
                    <a:pt x="26" y="84"/>
                  </a:cubicBezTo>
                  <a:cubicBezTo>
                    <a:pt x="25" y="90"/>
                    <a:pt x="26" y="95"/>
                    <a:pt x="21" y="96"/>
                  </a:cubicBezTo>
                  <a:cubicBezTo>
                    <a:pt x="21" y="90"/>
                    <a:pt x="21" y="95"/>
                    <a:pt x="22" y="90"/>
                  </a:cubicBezTo>
                  <a:cubicBezTo>
                    <a:pt x="23" y="85"/>
                    <a:pt x="22" y="92"/>
                    <a:pt x="22" y="87"/>
                  </a:cubicBezTo>
                  <a:cubicBezTo>
                    <a:pt x="23" y="78"/>
                    <a:pt x="28" y="67"/>
                    <a:pt x="26" y="59"/>
                  </a:cubicBezTo>
                  <a:cubicBezTo>
                    <a:pt x="26" y="57"/>
                    <a:pt x="25" y="58"/>
                    <a:pt x="28" y="57"/>
                  </a:cubicBezTo>
                  <a:cubicBezTo>
                    <a:pt x="28" y="53"/>
                    <a:pt x="28" y="48"/>
                    <a:pt x="28" y="46"/>
                  </a:cubicBezTo>
                  <a:cubicBezTo>
                    <a:pt x="28" y="41"/>
                    <a:pt x="30" y="40"/>
                    <a:pt x="30" y="34"/>
                  </a:cubicBezTo>
                  <a:cubicBezTo>
                    <a:pt x="27" y="35"/>
                    <a:pt x="26" y="34"/>
                    <a:pt x="24" y="37"/>
                  </a:cubicBezTo>
                  <a:cubicBezTo>
                    <a:pt x="22" y="39"/>
                    <a:pt x="24" y="39"/>
                    <a:pt x="20" y="41"/>
                  </a:cubicBezTo>
                  <a:cubicBezTo>
                    <a:pt x="20" y="45"/>
                    <a:pt x="19" y="48"/>
                    <a:pt x="17" y="51"/>
                  </a:cubicBezTo>
                  <a:cubicBezTo>
                    <a:pt x="15" y="54"/>
                    <a:pt x="16" y="54"/>
                    <a:pt x="14" y="57"/>
                  </a:cubicBezTo>
                  <a:cubicBezTo>
                    <a:pt x="15" y="61"/>
                    <a:pt x="14" y="57"/>
                    <a:pt x="1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9"/>
                    <a:pt x="9" y="68"/>
                    <a:pt x="10" y="7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1"/>
                    <a:pt x="10" y="84"/>
                    <a:pt x="9" y="90"/>
                  </a:cubicBezTo>
                  <a:cubicBezTo>
                    <a:pt x="9" y="90"/>
                    <a:pt x="8" y="92"/>
                    <a:pt x="8" y="93"/>
                  </a:cubicBezTo>
                  <a:cubicBezTo>
                    <a:pt x="8" y="94"/>
                    <a:pt x="8" y="94"/>
                    <a:pt x="7" y="96"/>
                  </a:cubicBezTo>
                  <a:cubicBezTo>
                    <a:pt x="5" y="97"/>
                    <a:pt x="8" y="94"/>
                    <a:pt x="6" y="96"/>
                  </a:cubicBezTo>
                  <a:cubicBezTo>
                    <a:pt x="6" y="96"/>
                    <a:pt x="5" y="97"/>
                    <a:pt x="5" y="97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7" y="99"/>
                    <a:pt x="5" y="97"/>
                    <a:pt x="6" y="100"/>
                  </a:cubicBezTo>
                  <a:cubicBezTo>
                    <a:pt x="5" y="103"/>
                    <a:pt x="5" y="110"/>
                    <a:pt x="5" y="114"/>
                  </a:cubicBezTo>
                  <a:cubicBezTo>
                    <a:pt x="5" y="115"/>
                    <a:pt x="5" y="115"/>
                    <a:pt x="6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4" y="118"/>
                    <a:pt x="5" y="119"/>
                    <a:pt x="4" y="121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4"/>
                    <a:pt x="4" y="123"/>
                    <a:pt x="6" y="12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7"/>
                    <a:pt x="3" y="137"/>
                    <a:pt x="3" y="139"/>
                  </a:cubicBezTo>
                  <a:cubicBezTo>
                    <a:pt x="3" y="139"/>
                    <a:pt x="2" y="141"/>
                    <a:pt x="2" y="141"/>
                  </a:cubicBezTo>
                  <a:cubicBezTo>
                    <a:pt x="1" y="145"/>
                    <a:pt x="2" y="143"/>
                    <a:pt x="1" y="146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2" y="155"/>
                    <a:pt x="3" y="152"/>
                    <a:pt x="3" y="157"/>
                  </a:cubicBezTo>
                  <a:cubicBezTo>
                    <a:pt x="1" y="160"/>
                    <a:pt x="2" y="161"/>
                    <a:pt x="0" y="164"/>
                  </a:cubicBezTo>
                  <a:cubicBezTo>
                    <a:pt x="3" y="166"/>
                    <a:pt x="1" y="166"/>
                    <a:pt x="3" y="168"/>
                  </a:cubicBezTo>
                  <a:cubicBezTo>
                    <a:pt x="4" y="169"/>
                    <a:pt x="5" y="169"/>
                    <a:pt x="8" y="169"/>
                  </a:cubicBezTo>
                  <a:cubicBezTo>
                    <a:pt x="7" y="179"/>
                    <a:pt x="5" y="184"/>
                    <a:pt x="4" y="187"/>
                  </a:cubicBezTo>
                  <a:cubicBezTo>
                    <a:pt x="4" y="189"/>
                    <a:pt x="4" y="193"/>
                    <a:pt x="4" y="195"/>
                  </a:cubicBezTo>
                  <a:cubicBezTo>
                    <a:pt x="4" y="195"/>
                    <a:pt x="4" y="195"/>
                    <a:pt x="3" y="196"/>
                  </a:cubicBezTo>
                  <a:cubicBezTo>
                    <a:pt x="2" y="198"/>
                    <a:pt x="4" y="194"/>
                    <a:pt x="3" y="198"/>
                  </a:cubicBezTo>
                  <a:cubicBezTo>
                    <a:pt x="5" y="202"/>
                    <a:pt x="2" y="205"/>
                    <a:pt x="3" y="210"/>
                  </a:cubicBezTo>
                  <a:cubicBezTo>
                    <a:pt x="5" y="213"/>
                    <a:pt x="5" y="210"/>
                    <a:pt x="9" y="212"/>
                  </a:cubicBezTo>
                  <a:cubicBezTo>
                    <a:pt x="7" y="213"/>
                    <a:pt x="8" y="213"/>
                    <a:pt x="8" y="214"/>
                  </a:cubicBezTo>
                  <a:cubicBezTo>
                    <a:pt x="9" y="216"/>
                    <a:pt x="8" y="216"/>
                    <a:pt x="9" y="217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19"/>
                    <a:pt x="8" y="219"/>
                    <a:pt x="7" y="219"/>
                  </a:cubicBezTo>
                  <a:cubicBezTo>
                    <a:pt x="8" y="223"/>
                    <a:pt x="8" y="226"/>
                    <a:pt x="7" y="230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8"/>
                    <a:pt x="6" y="245"/>
                    <a:pt x="7" y="246"/>
                  </a:cubicBezTo>
                  <a:cubicBezTo>
                    <a:pt x="9" y="245"/>
                    <a:pt x="9" y="245"/>
                    <a:pt x="10" y="243"/>
                  </a:cubicBezTo>
                  <a:cubicBezTo>
                    <a:pt x="10" y="243"/>
                    <a:pt x="10" y="242"/>
                    <a:pt x="11" y="241"/>
                  </a:cubicBezTo>
                  <a:cubicBezTo>
                    <a:pt x="14" y="231"/>
                    <a:pt x="14" y="231"/>
                    <a:pt x="14" y="231"/>
                  </a:cubicBezTo>
                  <a:cubicBezTo>
                    <a:pt x="14" y="236"/>
                    <a:pt x="15" y="234"/>
                    <a:pt x="14" y="238"/>
                  </a:cubicBezTo>
                  <a:cubicBezTo>
                    <a:pt x="14" y="241"/>
                    <a:pt x="13" y="242"/>
                    <a:pt x="13" y="246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2" y="254"/>
                    <a:pt x="11" y="263"/>
                    <a:pt x="12" y="267"/>
                  </a:cubicBezTo>
                  <a:cubicBezTo>
                    <a:pt x="13" y="269"/>
                    <a:pt x="11" y="266"/>
                    <a:pt x="13" y="269"/>
                  </a:cubicBezTo>
                  <a:cubicBezTo>
                    <a:pt x="15" y="275"/>
                    <a:pt x="13" y="277"/>
                    <a:pt x="20" y="275"/>
                  </a:cubicBezTo>
                  <a:cubicBezTo>
                    <a:pt x="18" y="280"/>
                    <a:pt x="17" y="281"/>
                    <a:pt x="19" y="28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9" y="301"/>
                    <a:pt x="22" y="300"/>
                    <a:pt x="20" y="306"/>
                  </a:cubicBezTo>
                  <a:cubicBezTo>
                    <a:pt x="19" y="311"/>
                    <a:pt x="19" y="312"/>
                    <a:pt x="19" y="318"/>
                  </a:cubicBezTo>
                  <a:cubicBezTo>
                    <a:pt x="18" y="322"/>
                    <a:pt x="19" y="320"/>
                    <a:pt x="19" y="323"/>
                  </a:cubicBezTo>
                  <a:cubicBezTo>
                    <a:pt x="18" y="326"/>
                    <a:pt x="17" y="330"/>
                    <a:pt x="18" y="333"/>
                  </a:cubicBezTo>
                  <a:cubicBezTo>
                    <a:pt x="20" y="338"/>
                    <a:pt x="20" y="338"/>
                    <a:pt x="20" y="338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28"/>
                    <a:pt x="22" y="327"/>
                    <a:pt x="24" y="323"/>
                  </a:cubicBezTo>
                  <a:cubicBezTo>
                    <a:pt x="25" y="327"/>
                    <a:pt x="27" y="330"/>
                    <a:pt x="26" y="335"/>
                  </a:cubicBezTo>
                  <a:cubicBezTo>
                    <a:pt x="26" y="345"/>
                    <a:pt x="23" y="333"/>
                    <a:pt x="26" y="357"/>
                  </a:cubicBezTo>
                  <a:cubicBezTo>
                    <a:pt x="24" y="361"/>
                    <a:pt x="24" y="362"/>
                    <a:pt x="22" y="364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7" y="368"/>
                    <a:pt x="27" y="369"/>
                    <a:pt x="28" y="367"/>
                  </a:cubicBezTo>
                  <a:cubicBezTo>
                    <a:pt x="30" y="364"/>
                    <a:pt x="28" y="366"/>
                    <a:pt x="29" y="364"/>
                  </a:cubicBezTo>
                  <a:cubicBezTo>
                    <a:pt x="37" y="336"/>
                    <a:pt x="37" y="336"/>
                    <a:pt x="37" y="336"/>
                  </a:cubicBezTo>
                  <a:cubicBezTo>
                    <a:pt x="41" y="316"/>
                    <a:pt x="42" y="321"/>
                    <a:pt x="43" y="299"/>
                  </a:cubicBezTo>
                  <a:cubicBezTo>
                    <a:pt x="43" y="297"/>
                    <a:pt x="44" y="297"/>
                    <a:pt x="45" y="295"/>
                  </a:cubicBezTo>
                  <a:cubicBezTo>
                    <a:pt x="44" y="291"/>
                    <a:pt x="44" y="292"/>
                    <a:pt x="45" y="289"/>
                  </a:cubicBezTo>
                  <a:cubicBezTo>
                    <a:pt x="47" y="284"/>
                    <a:pt x="48" y="277"/>
                    <a:pt x="48" y="271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308"/>
                    <a:pt x="45" y="309"/>
                    <a:pt x="45" y="325"/>
                  </a:cubicBezTo>
                  <a:cubicBezTo>
                    <a:pt x="52" y="324"/>
                    <a:pt x="45" y="322"/>
                    <a:pt x="52" y="322"/>
                  </a:cubicBezTo>
                  <a:cubicBezTo>
                    <a:pt x="52" y="328"/>
                    <a:pt x="50" y="326"/>
                    <a:pt x="54" y="329"/>
                  </a:cubicBezTo>
                  <a:cubicBezTo>
                    <a:pt x="53" y="324"/>
                    <a:pt x="53" y="325"/>
                    <a:pt x="55" y="321"/>
                  </a:cubicBezTo>
                  <a:cubicBezTo>
                    <a:pt x="55" y="321"/>
                    <a:pt x="55" y="320"/>
                    <a:pt x="55" y="320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8" y="317"/>
                    <a:pt x="58" y="317"/>
                    <a:pt x="58" y="317"/>
                  </a:cubicBezTo>
                  <a:cubicBezTo>
                    <a:pt x="58" y="312"/>
                    <a:pt x="59" y="310"/>
                    <a:pt x="61" y="307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3" y="302"/>
                    <a:pt x="64" y="302"/>
                    <a:pt x="65" y="301"/>
                  </a:cubicBezTo>
                  <a:cubicBezTo>
                    <a:pt x="65" y="294"/>
                    <a:pt x="64" y="297"/>
                    <a:pt x="65" y="291"/>
                  </a:cubicBezTo>
                  <a:cubicBezTo>
                    <a:pt x="68" y="291"/>
                    <a:pt x="68" y="291"/>
                    <a:pt x="68" y="291"/>
                  </a:cubicBezTo>
                  <a:lnTo>
                    <a:pt x="6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9" name="Freeform 54"/>
            <p:cNvSpPr>
              <a:spLocks/>
            </p:cNvSpPr>
            <p:nvPr/>
          </p:nvSpPr>
          <p:spPr bwMode="auto">
            <a:xfrm>
              <a:off x="1440" y="1746"/>
              <a:ext cx="122" cy="503"/>
            </a:xfrm>
            <a:custGeom>
              <a:avLst/>
              <a:gdLst>
                <a:gd name="T0" fmla="*/ 66 w 95"/>
                <a:gd name="T1" fmla="*/ 3 h 391"/>
                <a:gd name="T2" fmla="*/ 58 w 95"/>
                <a:gd name="T3" fmla="*/ 34 h 391"/>
                <a:gd name="T4" fmla="*/ 36 w 95"/>
                <a:gd name="T5" fmla="*/ 121 h 391"/>
                <a:gd name="T6" fmla="*/ 23 w 95"/>
                <a:gd name="T7" fmla="*/ 173 h 391"/>
                <a:gd name="T8" fmla="*/ 15 w 95"/>
                <a:gd name="T9" fmla="*/ 207 h 391"/>
                <a:gd name="T10" fmla="*/ 11 w 95"/>
                <a:gd name="T11" fmla="*/ 204 h 391"/>
                <a:gd name="T12" fmla="*/ 4 w 95"/>
                <a:gd name="T13" fmla="*/ 235 h 391"/>
                <a:gd name="T14" fmla="*/ 2 w 95"/>
                <a:gd name="T15" fmla="*/ 275 h 391"/>
                <a:gd name="T16" fmla="*/ 4 w 95"/>
                <a:gd name="T17" fmla="*/ 296 h 391"/>
                <a:gd name="T18" fmla="*/ 3 w 95"/>
                <a:gd name="T19" fmla="*/ 312 h 391"/>
                <a:gd name="T20" fmla="*/ 6 w 95"/>
                <a:gd name="T21" fmla="*/ 290 h 391"/>
                <a:gd name="T22" fmla="*/ 14 w 95"/>
                <a:gd name="T23" fmla="*/ 258 h 391"/>
                <a:gd name="T24" fmla="*/ 20 w 95"/>
                <a:gd name="T25" fmla="*/ 220 h 391"/>
                <a:gd name="T26" fmla="*/ 30 w 95"/>
                <a:gd name="T27" fmla="*/ 160 h 391"/>
                <a:gd name="T28" fmla="*/ 31 w 95"/>
                <a:gd name="T29" fmla="*/ 180 h 391"/>
                <a:gd name="T30" fmla="*/ 28 w 95"/>
                <a:gd name="T31" fmla="*/ 185 h 391"/>
                <a:gd name="T32" fmla="*/ 28 w 95"/>
                <a:gd name="T33" fmla="*/ 189 h 391"/>
                <a:gd name="T34" fmla="*/ 25 w 95"/>
                <a:gd name="T35" fmla="*/ 215 h 391"/>
                <a:gd name="T36" fmla="*/ 23 w 95"/>
                <a:gd name="T37" fmla="*/ 232 h 391"/>
                <a:gd name="T38" fmla="*/ 18 w 95"/>
                <a:gd name="T39" fmla="*/ 247 h 391"/>
                <a:gd name="T40" fmla="*/ 18 w 95"/>
                <a:gd name="T41" fmla="*/ 290 h 391"/>
                <a:gd name="T42" fmla="*/ 16 w 95"/>
                <a:gd name="T43" fmla="*/ 302 h 391"/>
                <a:gd name="T44" fmla="*/ 19 w 95"/>
                <a:gd name="T45" fmla="*/ 325 h 391"/>
                <a:gd name="T46" fmla="*/ 17 w 95"/>
                <a:gd name="T47" fmla="*/ 342 h 391"/>
                <a:gd name="T48" fmla="*/ 16 w 95"/>
                <a:gd name="T49" fmla="*/ 351 h 391"/>
                <a:gd name="T50" fmla="*/ 17 w 95"/>
                <a:gd name="T51" fmla="*/ 358 h 391"/>
                <a:gd name="T52" fmla="*/ 20 w 95"/>
                <a:gd name="T53" fmla="*/ 388 h 391"/>
                <a:gd name="T54" fmla="*/ 27 w 95"/>
                <a:gd name="T55" fmla="*/ 375 h 391"/>
                <a:gd name="T56" fmla="*/ 38 w 95"/>
                <a:gd name="T57" fmla="*/ 328 h 391"/>
                <a:gd name="T58" fmla="*/ 41 w 95"/>
                <a:gd name="T59" fmla="*/ 336 h 391"/>
                <a:gd name="T60" fmla="*/ 48 w 95"/>
                <a:gd name="T61" fmla="*/ 305 h 391"/>
                <a:gd name="T62" fmla="*/ 62 w 95"/>
                <a:gd name="T63" fmla="*/ 243 h 391"/>
                <a:gd name="T64" fmla="*/ 85 w 95"/>
                <a:gd name="T65" fmla="*/ 129 h 391"/>
                <a:gd name="T66" fmla="*/ 92 w 95"/>
                <a:gd name="T67" fmla="*/ 49 h 391"/>
                <a:gd name="T68" fmla="*/ 85 w 95"/>
                <a:gd name="T69" fmla="*/ 53 h 391"/>
                <a:gd name="T70" fmla="*/ 89 w 95"/>
                <a:gd name="T71" fmla="*/ 37 h 391"/>
                <a:gd name="T72" fmla="*/ 83 w 95"/>
                <a:gd name="T73" fmla="*/ 20 h 391"/>
                <a:gd name="T74" fmla="*/ 80 w 95"/>
                <a:gd name="T75" fmla="*/ 35 h 391"/>
                <a:gd name="T76" fmla="*/ 57 w 95"/>
                <a:gd name="T77" fmla="*/ 134 h 391"/>
                <a:gd name="T78" fmla="*/ 49 w 95"/>
                <a:gd name="T79" fmla="*/ 171 h 391"/>
                <a:gd name="T80" fmla="*/ 34 w 95"/>
                <a:gd name="T81" fmla="*/ 244 h 391"/>
                <a:gd name="T82" fmla="*/ 37 w 95"/>
                <a:gd name="T83" fmla="*/ 203 h 391"/>
                <a:gd name="T84" fmla="*/ 45 w 95"/>
                <a:gd name="T85" fmla="*/ 159 h 391"/>
                <a:gd name="T86" fmla="*/ 54 w 95"/>
                <a:gd name="T87" fmla="*/ 117 h 391"/>
                <a:gd name="T88" fmla="*/ 75 w 95"/>
                <a:gd name="T89" fmla="*/ 19 h 391"/>
                <a:gd name="T90" fmla="*/ 69 w 95"/>
                <a:gd name="T91" fmla="*/ 1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" h="391">
                  <a:moveTo>
                    <a:pt x="69" y="6"/>
                  </a:moveTo>
                  <a:cubicBezTo>
                    <a:pt x="69" y="4"/>
                    <a:pt x="69" y="1"/>
                    <a:pt x="68" y="0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9"/>
                    <a:pt x="63" y="14"/>
                    <a:pt x="61" y="20"/>
                  </a:cubicBezTo>
                  <a:cubicBezTo>
                    <a:pt x="61" y="24"/>
                    <a:pt x="60" y="24"/>
                    <a:pt x="59" y="27"/>
                  </a:cubicBezTo>
                  <a:cubicBezTo>
                    <a:pt x="58" y="30"/>
                    <a:pt x="59" y="31"/>
                    <a:pt x="58" y="3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69"/>
                    <a:pt x="43" y="88"/>
                    <a:pt x="40" y="104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3" y="128"/>
                    <a:pt x="31" y="140"/>
                    <a:pt x="28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5" y="157"/>
                    <a:pt x="25" y="168"/>
                    <a:pt x="23" y="173"/>
                  </a:cubicBezTo>
                  <a:cubicBezTo>
                    <a:pt x="23" y="173"/>
                    <a:pt x="22" y="173"/>
                    <a:pt x="21" y="176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7" y="199"/>
                    <a:pt x="16" y="203"/>
                    <a:pt x="15" y="207"/>
                  </a:cubicBezTo>
                  <a:cubicBezTo>
                    <a:pt x="14" y="209"/>
                    <a:pt x="14" y="217"/>
                    <a:pt x="10" y="218"/>
                  </a:cubicBezTo>
                  <a:cubicBezTo>
                    <a:pt x="7" y="216"/>
                    <a:pt x="8" y="214"/>
                    <a:pt x="11" y="212"/>
                  </a:cubicBezTo>
                  <a:cubicBezTo>
                    <a:pt x="11" y="209"/>
                    <a:pt x="11" y="206"/>
                    <a:pt x="11" y="204"/>
                  </a:cubicBezTo>
                  <a:cubicBezTo>
                    <a:pt x="12" y="196"/>
                    <a:pt x="11" y="198"/>
                    <a:pt x="10" y="197"/>
                  </a:cubicBezTo>
                  <a:cubicBezTo>
                    <a:pt x="8" y="198"/>
                    <a:pt x="9" y="196"/>
                    <a:pt x="8" y="201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4" y="240"/>
                    <a:pt x="2" y="247"/>
                    <a:pt x="3" y="252"/>
                  </a:cubicBezTo>
                  <a:cubicBezTo>
                    <a:pt x="3" y="256"/>
                    <a:pt x="3" y="254"/>
                    <a:pt x="2" y="258"/>
                  </a:cubicBezTo>
                  <a:cubicBezTo>
                    <a:pt x="2" y="265"/>
                    <a:pt x="3" y="268"/>
                    <a:pt x="2" y="275"/>
                  </a:cubicBezTo>
                  <a:cubicBezTo>
                    <a:pt x="2" y="279"/>
                    <a:pt x="2" y="282"/>
                    <a:pt x="1" y="288"/>
                  </a:cubicBezTo>
                  <a:cubicBezTo>
                    <a:pt x="2" y="292"/>
                    <a:pt x="2" y="288"/>
                    <a:pt x="2" y="290"/>
                  </a:cubicBezTo>
                  <a:cubicBezTo>
                    <a:pt x="4" y="294"/>
                    <a:pt x="0" y="294"/>
                    <a:pt x="4" y="296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1" y="299"/>
                    <a:pt x="2" y="296"/>
                    <a:pt x="2" y="301"/>
                  </a:cubicBezTo>
                  <a:cubicBezTo>
                    <a:pt x="2" y="303"/>
                    <a:pt x="1" y="308"/>
                    <a:pt x="3" y="312"/>
                  </a:cubicBezTo>
                  <a:cubicBezTo>
                    <a:pt x="6" y="309"/>
                    <a:pt x="4" y="311"/>
                    <a:pt x="4" y="306"/>
                  </a:cubicBezTo>
                  <a:cubicBezTo>
                    <a:pt x="5" y="300"/>
                    <a:pt x="5" y="308"/>
                    <a:pt x="6" y="301"/>
                  </a:cubicBezTo>
                  <a:cubicBezTo>
                    <a:pt x="7" y="294"/>
                    <a:pt x="8" y="295"/>
                    <a:pt x="6" y="290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11" y="274"/>
                    <a:pt x="12" y="269"/>
                    <a:pt x="12" y="265"/>
                  </a:cubicBezTo>
                  <a:cubicBezTo>
                    <a:pt x="12" y="261"/>
                    <a:pt x="13" y="262"/>
                    <a:pt x="14" y="258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19" y="232"/>
                    <a:pt x="18" y="229"/>
                    <a:pt x="19" y="224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0" y="220"/>
                    <a:pt x="21" y="217"/>
                    <a:pt x="21" y="21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3"/>
                    <a:pt x="29" y="163"/>
                    <a:pt x="30" y="160"/>
                  </a:cubicBezTo>
                  <a:cubicBezTo>
                    <a:pt x="33" y="163"/>
                    <a:pt x="32" y="162"/>
                    <a:pt x="30" y="165"/>
                  </a:cubicBezTo>
                  <a:cubicBezTo>
                    <a:pt x="29" y="169"/>
                    <a:pt x="30" y="172"/>
                    <a:pt x="32" y="175"/>
                  </a:cubicBezTo>
                  <a:cubicBezTo>
                    <a:pt x="29" y="178"/>
                    <a:pt x="31" y="178"/>
                    <a:pt x="31" y="180"/>
                  </a:cubicBezTo>
                  <a:cubicBezTo>
                    <a:pt x="31" y="181"/>
                    <a:pt x="31" y="182"/>
                    <a:pt x="30" y="183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5"/>
                    <a:pt x="28" y="185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8" y="189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5"/>
                    <a:pt x="27" y="190"/>
                    <a:pt x="28" y="194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5" y="218"/>
                    <a:pt x="23" y="219"/>
                    <a:pt x="24" y="222"/>
                  </a:cubicBezTo>
                  <a:cubicBezTo>
                    <a:pt x="24" y="222"/>
                    <a:pt x="24" y="223"/>
                    <a:pt x="25" y="223"/>
                  </a:cubicBezTo>
                  <a:cubicBezTo>
                    <a:pt x="23" y="227"/>
                    <a:pt x="23" y="227"/>
                    <a:pt x="2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19" y="238"/>
                    <a:pt x="19" y="236"/>
                    <a:pt x="18" y="239"/>
                  </a:cubicBezTo>
                  <a:cubicBezTo>
                    <a:pt x="18" y="241"/>
                    <a:pt x="18" y="245"/>
                    <a:pt x="18" y="247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1" y="252"/>
                    <a:pt x="21" y="254"/>
                    <a:pt x="21" y="259"/>
                  </a:cubicBezTo>
                  <a:cubicBezTo>
                    <a:pt x="21" y="269"/>
                    <a:pt x="20" y="280"/>
                    <a:pt x="18" y="290"/>
                  </a:cubicBezTo>
                  <a:cubicBezTo>
                    <a:pt x="21" y="291"/>
                    <a:pt x="21" y="291"/>
                    <a:pt x="21" y="291"/>
                  </a:cubicBezTo>
                  <a:cubicBezTo>
                    <a:pt x="19" y="294"/>
                    <a:pt x="21" y="296"/>
                    <a:pt x="21" y="299"/>
                  </a:cubicBezTo>
                  <a:cubicBezTo>
                    <a:pt x="18" y="300"/>
                    <a:pt x="18" y="301"/>
                    <a:pt x="16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6" y="303"/>
                    <a:pt x="17" y="303"/>
                    <a:pt x="17" y="303"/>
                  </a:cubicBezTo>
                  <a:cubicBezTo>
                    <a:pt x="20" y="306"/>
                    <a:pt x="16" y="319"/>
                    <a:pt x="19" y="325"/>
                  </a:cubicBezTo>
                  <a:cubicBezTo>
                    <a:pt x="15" y="325"/>
                    <a:pt x="16" y="324"/>
                    <a:pt x="14" y="326"/>
                  </a:cubicBezTo>
                  <a:cubicBezTo>
                    <a:pt x="16" y="328"/>
                    <a:pt x="16" y="330"/>
                    <a:pt x="16" y="333"/>
                  </a:cubicBezTo>
                  <a:cubicBezTo>
                    <a:pt x="17" y="338"/>
                    <a:pt x="16" y="339"/>
                    <a:pt x="17" y="342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5" y="345"/>
                    <a:pt x="16" y="348"/>
                    <a:pt x="16" y="351"/>
                  </a:cubicBezTo>
                  <a:cubicBezTo>
                    <a:pt x="18" y="352"/>
                    <a:pt x="18" y="352"/>
                    <a:pt x="18" y="352"/>
                  </a:cubicBezTo>
                  <a:cubicBezTo>
                    <a:pt x="18" y="352"/>
                    <a:pt x="18" y="353"/>
                    <a:pt x="18" y="353"/>
                  </a:cubicBezTo>
                  <a:cubicBezTo>
                    <a:pt x="18" y="359"/>
                    <a:pt x="18" y="355"/>
                    <a:pt x="17" y="358"/>
                  </a:cubicBezTo>
                  <a:cubicBezTo>
                    <a:pt x="15" y="363"/>
                    <a:pt x="16" y="361"/>
                    <a:pt x="16" y="363"/>
                  </a:cubicBezTo>
                  <a:cubicBezTo>
                    <a:pt x="16" y="366"/>
                    <a:pt x="15" y="366"/>
                    <a:pt x="15" y="368"/>
                  </a:cubicBezTo>
                  <a:cubicBezTo>
                    <a:pt x="15" y="371"/>
                    <a:pt x="19" y="387"/>
                    <a:pt x="20" y="388"/>
                  </a:cubicBezTo>
                  <a:cubicBezTo>
                    <a:pt x="21" y="391"/>
                    <a:pt x="20" y="390"/>
                    <a:pt x="24" y="390"/>
                  </a:cubicBezTo>
                  <a:cubicBezTo>
                    <a:pt x="24" y="385"/>
                    <a:pt x="24" y="385"/>
                    <a:pt x="27" y="383"/>
                  </a:cubicBezTo>
                  <a:cubicBezTo>
                    <a:pt x="26" y="379"/>
                    <a:pt x="26" y="379"/>
                    <a:pt x="27" y="375"/>
                  </a:cubicBezTo>
                  <a:cubicBezTo>
                    <a:pt x="30" y="352"/>
                    <a:pt x="30" y="352"/>
                    <a:pt x="30" y="352"/>
                  </a:cubicBezTo>
                  <a:cubicBezTo>
                    <a:pt x="31" y="347"/>
                    <a:pt x="35" y="328"/>
                    <a:pt x="37" y="324"/>
                  </a:cubicBezTo>
                  <a:cubicBezTo>
                    <a:pt x="39" y="326"/>
                    <a:pt x="38" y="327"/>
                    <a:pt x="38" y="328"/>
                  </a:cubicBezTo>
                  <a:cubicBezTo>
                    <a:pt x="38" y="330"/>
                    <a:pt x="38" y="332"/>
                    <a:pt x="38" y="333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38"/>
                    <a:pt x="40" y="339"/>
                    <a:pt x="41" y="336"/>
                  </a:cubicBezTo>
                  <a:cubicBezTo>
                    <a:pt x="42" y="334"/>
                    <a:pt x="42" y="332"/>
                    <a:pt x="43" y="330"/>
                  </a:cubicBezTo>
                  <a:cubicBezTo>
                    <a:pt x="44" y="325"/>
                    <a:pt x="43" y="321"/>
                    <a:pt x="44" y="318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8" y="302"/>
                    <a:pt x="48" y="301"/>
                    <a:pt x="49" y="298"/>
                  </a:cubicBezTo>
                  <a:cubicBezTo>
                    <a:pt x="57" y="269"/>
                    <a:pt x="57" y="269"/>
                    <a:pt x="57" y="269"/>
                  </a:cubicBezTo>
                  <a:cubicBezTo>
                    <a:pt x="59" y="260"/>
                    <a:pt x="60" y="251"/>
                    <a:pt x="62" y="243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8" y="170"/>
                    <a:pt x="80" y="150"/>
                    <a:pt x="83" y="142"/>
                  </a:cubicBezTo>
                  <a:cubicBezTo>
                    <a:pt x="83" y="138"/>
                    <a:pt x="84" y="133"/>
                    <a:pt x="85" y="129"/>
                  </a:cubicBezTo>
                  <a:cubicBezTo>
                    <a:pt x="88" y="121"/>
                    <a:pt x="84" y="115"/>
                    <a:pt x="89" y="96"/>
                  </a:cubicBezTo>
                  <a:cubicBezTo>
                    <a:pt x="90" y="90"/>
                    <a:pt x="95" y="54"/>
                    <a:pt x="95" y="52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88" y="50"/>
                    <a:pt x="89" y="52"/>
                    <a:pt x="85" y="53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4"/>
                    <a:pt x="89" y="41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2"/>
                    <a:pt x="87" y="32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1" y="25"/>
                    <a:pt x="81" y="29"/>
                    <a:pt x="83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49"/>
                    <a:pt x="72" y="72"/>
                    <a:pt x="71" y="77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3" y="144"/>
                    <a:pt x="53" y="149"/>
                    <a:pt x="52" y="153"/>
                  </a:cubicBezTo>
                  <a:cubicBezTo>
                    <a:pt x="50" y="160"/>
                    <a:pt x="51" y="163"/>
                    <a:pt x="49" y="170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4" y="188"/>
                    <a:pt x="41" y="208"/>
                    <a:pt x="39" y="219"/>
                  </a:cubicBezTo>
                  <a:cubicBezTo>
                    <a:pt x="37" y="227"/>
                    <a:pt x="40" y="230"/>
                    <a:pt x="34" y="244"/>
                  </a:cubicBezTo>
                  <a:cubicBezTo>
                    <a:pt x="34" y="244"/>
                    <a:pt x="35" y="233"/>
                    <a:pt x="36" y="230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5"/>
                    <a:pt x="37" y="205"/>
                    <a:pt x="37" y="203"/>
                  </a:cubicBezTo>
                  <a:cubicBezTo>
                    <a:pt x="37" y="200"/>
                    <a:pt x="39" y="199"/>
                    <a:pt x="39" y="196"/>
                  </a:cubicBezTo>
                  <a:cubicBezTo>
                    <a:pt x="39" y="195"/>
                    <a:pt x="39" y="191"/>
                    <a:pt x="40" y="18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6" y="154"/>
                    <a:pt x="47" y="150"/>
                    <a:pt x="48" y="145"/>
                  </a:cubicBezTo>
                  <a:cubicBezTo>
                    <a:pt x="48" y="140"/>
                    <a:pt x="50" y="136"/>
                    <a:pt x="51" y="132"/>
                  </a:cubicBezTo>
                  <a:cubicBezTo>
                    <a:pt x="52" y="125"/>
                    <a:pt x="53" y="122"/>
                    <a:pt x="54" y="117"/>
                  </a:cubicBezTo>
                  <a:cubicBezTo>
                    <a:pt x="55" y="106"/>
                    <a:pt x="61" y="100"/>
                    <a:pt x="61" y="90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5" y="29"/>
                    <a:pt x="77" y="24"/>
                    <a:pt x="75" y="19"/>
                  </a:cubicBezTo>
                  <a:cubicBezTo>
                    <a:pt x="74" y="18"/>
                    <a:pt x="77" y="18"/>
                    <a:pt x="73" y="18"/>
                  </a:cubicBezTo>
                  <a:cubicBezTo>
                    <a:pt x="71" y="18"/>
                    <a:pt x="71" y="19"/>
                    <a:pt x="69" y="18"/>
                  </a:cubicBezTo>
                  <a:cubicBezTo>
                    <a:pt x="68" y="12"/>
                    <a:pt x="71" y="16"/>
                    <a:pt x="69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6"/>
                    <a:pt x="72" y="7"/>
                    <a:pt x="6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0" name="Freeform 55"/>
            <p:cNvSpPr>
              <a:spLocks noEditPoints="1"/>
            </p:cNvSpPr>
            <p:nvPr/>
          </p:nvSpPr>
          <p:spPr bwMode="auto">
            <a:xfrm>
              <a:off x="2616" y="1829"/>
              <a:ext cx="143" cy="445"/>
            </a:xfrm>
            <a:custGeom>
              <a:avLst/>
              <a:gdLst>
                <a:gd name="T0" fmla="*/ 27 w 111"/>
                <a:gd name="T1" fmla="*/ 283 h 347"/>
                <a:gd name="T2" fmla="*/ 50 w 111"/>
                <a:gd name="T3" fmla="*/ 247 h 347"/>
                <a:gd name="T4" fmla="*/ 12 w 111"/>
                <a:gd name="T5" fmla="*/ 225 h 347"/>
                <a:gd name="T6" fmla="*/ 92 w 111"/>
                <a:gd name="T7" fmla="*/ 110 h 347"/>
                <a:gd name="T8" fmla="*/ 39 w 111"/>
                <a:gd name="T9" fmla="*/ 115 h 347"/>
                <a:gd name="T10" fmla="*/ 101 w 111"/>
                <a:gd name="T11" fmla="*/ 104 h 347"/>
                <a:gd name="T12" fmla="*/ 104 w 111"/>
                <a:gd name="T13" fmla="*/ 9 h 347"/>
                <a:gd name="T14" fmla="*/ 104 w 111"/>
                <a:gd name="T15" fmla="*/ 51 h 347"/>
                <a:gd name="T16" fmla="*/ 96 w 111"/>
                <a:gd name="T17" fmla="*/ 73 h 347"/>
                <a:gd name="T18" fmla="*/ 96 w 111"/>
                <a:gd name="T19" fmla="*/ 57 h 347"/>
                <a:gd name="T20" fmla="*/ 94 w 111"/>
                <a:gd name="T21" fmla="*/ 59 h 347"/>
                <a:gd name="T22" fmla="*/ 90 w 111"/>
                <a:gd name="T23" fmla="*/ 62 h 347"/>
                <a:gd name="T24" fmla="*/ 76 w 111"/>
                <a:gd name="T25" fmla="*/ 101 h 347"/>
                <a:gd name="T26" fmla="*/ 47 w 111"/>
                <a:gd name="T27" fmla="*/ 204 h 347"/>
                <a:gd name="T28" fmla="*/ 56 w 111"/>
                <a:gd name="T29" fmla="*/ 167 h 347"/>
                <a:gd name="T30" fmla="*/ 66 w 111"/>
                <a:gd name="T31" fmla="*/ 133 h 347"/>
                <a:gd name="T32" fmla="*/ 80 w 111"/>
                <a:gd name="T33" fmla="*/ 58 h 347"/>
                <a:gd name="T34" fmla="*/ 77 w 111"/>
                <a:gd name="T35" fmla="*/ 37 h 347"/>
                <a:gd name="T36" fmla="*/ 84 w 111"/>
                <a:gd name="T37" fmla="*/ 17 h 347"/>
                <a:gd name="T38" fmla="*/ 67 w 111"/>
                <a:gd name="T39" fmla="*/ 44 h 347"/>
                <a:gd name="T40" fmla="*/ 57 w 111"/>
                <a:gd name="T41" fmla="*/ 70 h 347"/>
                <a:gd name="T42" fmla="*/ 41 w 111"/>
                <a:gd name="T43" fmla="*/ 105 h 347"/>
                <a:gd name="T44" fmla="*/ 42 w 111"/>
                <a:gd name="T45" fmla="*/ 92 h 347"/>
                <a:gd name="T46" fmla="*/ 51 w 111"/>
                <a:gd name="T47" fmla="*/ 70 h 347"/>
                <a:gd name="T48" fmla="*/ 48 w 111"/>
                <a:gd name="T49" fmla="*/ 59 h 347"/>
                <a:gd name="T50" fmla="*/ 36 w 111"/>
                <a:gd name="T51" fmla="*/ 88 h 347"/>
                <a:gd name="T52" fmla="*/ 16 w 111"/>
                <a:gd name="T53" fmla="*/ 171 h 347"/>
                <a:gd name="T54" fmla="*/ 8 w 111"/>
                <a:gd name="T55" fmla="*/ 225 h 347"/>
                <a:gd name="T56" fmla="*/ 4 w 111"/>
                <a:gd name="T57" fmla="*/ 250 h 347"/>
                <a:gd name="T58" fmla="*/ 9 w 111"/>
                <a:gd name="T59" fmla="*/ 254 h 347"/>
                <a:gd name="T60" fmla="*/ 14 w 111"/>
                <a:gd name="T61" fmla="*/ 255 h 347"/>
                <a:gd name="T62" fmla="*/ 25 w 111"/>
                <a:gd name="T63" fmla="*/ 212 h 347"/>
                <a:gd name="T64" fmla="*/ 44 w 111"/>
                <a:gd name="T65" fmla="*/ 155 h 347"/>
                <a:gd name="T66" fmla="*/ 25 w 111"/>
                <a:gd name="T67" fmla="*/ 240 h 347"/>
                <a:gd name="T68" fmla="*/ 40 w 111"/>
                <a:gd name="T69" fmla="*/ 218 h 347"/>
                <a:gd name="T70" fmla="*/ 18 w 111"/>
                <a:gd name="T71" fmla="*/ 287 h 347"/>
                <a:gd name="T72" fmla="*/ 12 w 111"/>
                <a:gd name="T73" fmla="*/ 308 h 347"/>
                <a:gd name="T74" fmla="*/ 19 w 111"/>
                <a:gd name="T75" fmla="*/ 297 h 347"/>
                <a:gd name="T76" fmla="*/ 23 w 111"/>
                <a:gd name="T77" fmla="*/ 294 h 347"/>
                <a:gd name="T78" fmla="*/ 23 w 111"/>
                <a:gd name="T79" fmla="*/ 302 h 347"/>
                <a:gd name="T80" fmla="*/ 21 w 111"/>
                <a:gd name="T81" fmla="*/ 321 h 347"/>
                <a:gd name="T82" fmla="*/ 16 w 111"/>
                <a:gd name="T83" fmla="*/ 346 h 347"/>
                <a:gd name="T84" fmla="*/ 35 w 111"/>
                <a:gd name="T85" fmla="*/ 302 h 347"/>
                <a:gd name="T86" fmla="*/ 38 w 111"/>
                <a:gd name="T87" fmla="*/ 281 h 347"/>
                <a:gd name="T88" fmla="*/ 44 w 111"/>
                <a:gd name="T89" fmla="*/ 279 h 347"/>
                <a:gd name="T90" fmla="*/ 52 w 111"/>
                <a:gd name="T91" fmla="*/ 264 h 347"/>
                <a:gd name="T92" fmla="*/ 62 w 111"/>
                <a:gd name="T93" fmla="*/ 239 h 347"/>
                <a:gd name="T94" fmla="*/ 78 w 111"/>
                <a:gd name="T95" fmla="*/ 193 h 347"/>
                <a:gd name="T96" fmla="*/ 86 w 111"/>
                <a:gd name="T97" fmla="*/ 165 h 347"/>
                <a:gd name="T98" fmla="*/ 92 w 111"/>
                <a:gd name="T99" fmla="*/ 143 h 347"/>
                <a:gd name="T100" fmla="*/ 98 w 111"/>
                <a:gd name="T101" fmla="*/ 1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347">
                  <a:moveTo>
                    <a:pt x="27" y="283"/>
                  </a:moveTo>
                  <a:cubicBezTo>
                    <a:pt x="26" y="281"/>
                    <a:pt x="26" y="281"/>
                    <a:pt x="27" y="278"/>
                  </a:cubicBezTo>
                  <a:cubicBezTo>
                    <a:pt x="28" y="279"/>
                    <a:pt x="29" y="276"/>
                    <a:pt x="28" y="281"/>
                  </a:cubicBezTo>
                  <a:cubicBezTo>
                    <a:pt x="28" y="281"/>
                    <a:pt x="27" y="283"/>
                    <a:pt x="27" y="283"/>
                  </a:cubicBezTo>
                  <a:close/>
                  <a:moveTo>
                    <a:pt x="50" y="247"/>
                  </a:moveTo>
                  <a:cubicBezTo>
                    <a:pt x="52" y="249"/>
                    <a:pt x="50" y="249"/>
                    <a:pt x="50" y="250"/>
                  </a:cubicBezTo>
                  <a:cubicBezTo>
                    <a:pt x="50" y="250"/>
                    <a:pt x="50" y="249"/>
                    <a:pt x="50" y="250"/>
                  </a:cubicBezTo>
                  <a:cubicBezTo>
                    <a:pt x="50" y="250"/>
                    <a:pt x="48" y="249"/>
                    <a:pt x="50" y="247"/>
                  </a:cubicBezTo>
                  <a:close/>
                  <a:moveTo>
                    <a:pt x="12" y="226"/>
                  </a:moveTo>
                  <a:cubicBezTo>
                    <a:pt x="12" y="223"/>
                    <a:pt x="12" y="223"/>
                    <a:pt x="13" y="222"/>
                  </a:cubicBezTo>
                  <a:cubicBezTo>
                    <a:pt x="15" y="219"/>
                    <a:pt x="13" y="220"/>
                    <a:pt x="16" y="220"/>
                  </a:cubicBezTo>
                  <a:cubicBezTo>
                    <a:pt x="16" y="224"/>
                    <a:pt x="15" y="224"/>
                    <a:pt x="12" y="225"/>
                  </a:cubicBezTo>
                  <a:lnTo>
                    <a:pt x="12" y="226"/>
                  </a:lnTo>
                  <a:close/>
                  <a:moveTo>
                    <a:pt x="92" y="110"/>
                  </a:moveTo>
                  <a:cubicBezTo>
                    <a:pt x="92" y="113"/>
                    <a:pt x="93" y="112"/>
                    <a:pt x="90" y="112"/>
                  </a:cubicBezTo>
                  <a:cubicBezTo>
                    <a:pt x="91" y="108"/>
                    <a:pt x="90" y="110"/>
                    <a:pt x="92" y="110"/>
                  </a:cubicBezTo>
                  <a:close/>
                  <a:moveTo>
                    <a:pt x="36" y="112"/>
                  </a:moveTo>
                  <a:cubicBezTo>
                    <a:pt x="37" y="111"/>
                    <a:pt x="38" y="110"/>
                    <a:pt x="40" y="110"/>
                  </a:cubicBezTo>
                  <a:cubicBezTo>
                    <a:pt x="40" y="110"/>
                    <a:pt x="39" y="111"/>
                    <a:pt x="39" y="112"/>
                  </a:cubicBezTo>
                  <a:cubicBezTo>
                    <a:pt x="38" y="116"/>
                    <a:pt x="38" y="113"/>
                    <a:pt x="39" y="115"/>
                  </a:cubicBezTo>
                  <a:cubicBezTo>
                    <a:pt x="39" y="115"/>
                    <a:pt x="38" y="114"/>
                    <a:pt x="38" y="114"/>
                  </a:cubicBezTo>
                  <a:lnTo>
                    <a:pt x="36" y="112"/>
                  </a:lnTo>
                  <a:close/>
                  <a:moveTo>
                    <a:pt x="98" y="119"/>
                  </a:moveTo>
                  <a:cubicBezTo>
                    <a:pt x="98" y="114"/>
                    <a:pt x="99" y="108"/>
                    <a:pt x="101" y="104"/>
                  </a:cubicBezTo>
                  <a:cubicBezTo>
                    <a:pt x="105" y="92"/>
                    <a:pt x="108" y="74"/>
                    <a:pt x="109" y="61"/>
                  </a:cubicBezTo>
                  <a:cubicBezTo>
                    <a:pt x="111" y="13"/>
                    <a:pt x="107" y="28"/>
                    <a:pt x="107" y="0"/>
                  </a:cubicBezTo>
                  <a:cubicBezTo>
                    <a:pt x="104" y="1"/>
                    <a:pt x="103" y="2"/>
                    <a:pt x="104" y="6"/>
                  </a:cubicBezTo>
                  <a:cubicBezTo>
                    <a:pt x="105" y="10"/>
                    <a:pt x="105" y="6"/>
                    <a:pt x="104" y="9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21"/>
                    <a:pt x="103" y="28"/>
                    <a:pt x="104" y="31"/>
                  </a:cubicBezTo>
                  <a:cubicBezTo>
                    <a:pt x="105" y="34"/>
                    <a:pt x="105" y="29"/>
                    <a:pt x="105" y="36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7"/>
                    <a:pt x="101" y="63"/>
                    <a:pt x="101" y="69"/>
                  </a:cubicBezTo>
                  <a:cubicBezTo>
                    <a:pt x="100" y="69"/>
                    <a:pt x="99" y="73"/>
                    <a:pt x="99" y="76"/>
                  </a:cubicBezTo>
                  <a:cubicBezTo>
                    <a:pt x="98" y="87"/>
                    <a:pt x="96" y="87"/>
                    <a:pt x="93" y="95"/>
                  </a:cubicBezTo>
                  <a:cubicBezTo>
                    <a:pt x="91" y="90"/>
                    <a:pt x="95" y="78"/>
                    <a:pt x="96" y="73"/>
                  </a:cubicBezTo>
                  <a:cubicBezTo>
                    <a:pt x="97" y="70"/>
                    <a:pt x="97" y="70"/>
                    <a:pt x="99" y="68"/>
                  </a:cubicBezTo>
                  <a:cubicBezTo>
                    <a:pt x="95" y="63"/>
                    <a:pt x="101" y="60"/>
                    <a:pt x="96" y="55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5" y="61"/>
                    <a:pt x="95" y="59"/>
                    <a:pt x="95" y="60"/>
                  </a:cubicBezTo>
                  <a:cubicBezTo>
                    <a:pt x="95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7"/>
                    <a:pt x="94" y="56"/>
                    <a:pt x="91" y="55"/>
                  </a:cubicBezTo>
                  <a:cubicBezTo>
                    <a:pt x="92" y="58"/>
                    <a:pt x="92" y="57"/>
                    <a:pt x="92" y="60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61"/>
                    <a:pt x="90" y="62"/>
                    <a:pt x="90" y="62"/>
                  </a:cubicBezTo>
                  <a:cubicBezTo>
                    <a:pt x="91" y="63"/>
                    <a:pt x="91" y="62"/>
                    <a:pt x="92" y="65"/>
                  </a:cubicBezTo>
                  <a:cubicBezTo>
                    <a:pt x="86" y="65"/>
                    <a:pt x="85" y="74"/>
                    <a:pt x="84" y="76"/>
                  </a:cubicBezTo>
                  <a:cubicBezTo>
                    <a:pt x="83" y="79"/>
                    <a:pt x="83" y="77"/>
                    <a:pt x="82" y="81"/>
                  </a:cubicBezTo>
                  <a:cubicBezTo>
                    <a:pt x="80" y="94"/>
                    <a:pt x="77" y="97"/>
                    <a:pt x="76" y="101"/>
                  </a:cubicBezTo>
                  <a:cubicBezTo>
                    <a:pt x="76" y="113"/>
                    <a:pt x="75" y="108"/>
                    <a:pt x="72" y="117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55" y="181"/>
                    <a:pt x="52" y="185"/>
                    <a:pt x="49" y="197"/>
                  </a:cubicBezTo>
                  <a:cubicBezTo>
                    <a:pt x="48" y="200"/>
                    <a:pt x="48" y="201"/>
                    <a:pt x="47" y="204"/>
                  </a:cubicBezTo>
                  <a:cubicBezTo>
                    <a:pt x="42" y="214"/>
                    <a:pt x="43" y="215"/>
                    <a:pt x="40" y="216"/>
                  </a:cubicBezTo>
                  <a:cubicBezTo>
                    <a:pt x="41" y="213"/>
                    <a:pt x="41" y="213"/>
                    <a:pt x="42" y="21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4"/>
                    <a:pt x="55" y="172"/>
                    <a:pt x="56" y="16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0"/>
                    <a:pt x="60" y="148"/>
                    <a:pt x="62" y="141"/>
                  </a:cubicBezTo>
                  <a:cubicBezTo>
                    <a:pt x="63" y="138"/>
                    <a:pt x="63" y="135"/>
                    <a:pt x="66" y="133"/>
                  </a:cubicBezTo>
                  <a:cubicBezTo>
                    <a:pt x="66" y="124"/>
                    <a:pt x="69" y="119"/>
                    <a:pt x="71" y="11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7"/>
                    <a:pt x="79" y="76"/>
                    <a:pt x="80" y="74"/>
                  </a:cubicBezTo>
                  <a:cubicBezTo>
                    <a:pt x="82" y="64"/>
                    <a:pt x="81" y="66"/>
                    <a:pt x="80" y="58"/>
                  </a:cubicBezTo>
                  <a:cubicBezTo>
                    <a:pt x="79" y="53"/>
                    <a:pt x="81" y="52"/>
                    <a:pt x="82" y="48"/>
                  </a:cubicBezTo>
                  <a:cubicBezTo>
                    <a:pt x="82" y="42"/>
                    <a:pt x="81" y="42"/>
                    <a:pt x="82" y="36"/>
                  </a:cubicBezTo>
                  <a:cubicBezTo>
                    <a:pt x="80" y="37"/>
                    <a:pt x="80" y="39"/>
                    <a:pt x="79" y="39"/>
                  </a:cubicBezTo>
                  <a:cubicBezTo>
                    <a:pt x="77" y="37"/>
                    <a:pt x="78" y="39"/>
                    <a:pt x="77" y="37"/>
                  </a:cubicBezTo>
                  <a:cubicBezTo>
                    <a:pt x="77" y="36"/>
                    <a:pt x="77" y="35"/>
                    <a:pt x="76" y="34"/>
                  </a:cubicBezTo>
                  <a:cubicBezTo>
                    <a:pt x="80" y="30"/>
                    <a:pt x="80" y="31"/>
                    <a:pt x="80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1"/>
                    <a:pt x="83" y="20"/>
                    <a:pt x="84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9" y="19"/>
                    <a:pt x="79" y="18"/>
                    <a:pt x="80" y="21"/>
                  </a:cubicBezTo>
                  <a:cubicBezTo>
                    <a:pt x="76" y="19"/>
                    <a:pt x="78" y="21"/>
                    <a:pt x="77" y="21"/>
                  </a:cubicBezTo>
                  <a:cubicBezTo>
                    <a:pt x="74" y="24"/>
                    <a:pt x="69" y="41"/>
                    <a:pt x="67" y="4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9"/>
                    <a:pt x="61" y="58"/>
                    <a:pt x="60" y="6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4" y="77"/>
                    <a:pt x="57" y="75"/>
                    <a:pt x="52" y="80"/>
                  </a:cubicBezTo>
                  <a:cubicBezTo>
                    <a:pt x="49" y="83"/>
                    <a:pt x="46" y="94"/>
                    <a:pt x="44" y="98"/>
                  </a:cubicBezTo>
                  <a:cubicBezTo>
                    <a:pt x="42" y="104"/>
                    <a:pt x="46" y="95"/>
                    <a:pt x="43" y="100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8" y="110"/>
                    <a:pt x="43" y="102"/>
                    <a:pt x="40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7" y="99"/>
                    <a:pt x="38" y="103"/>
                    <a:pt x="40" y="98"/>
                  </a:cubicBezTo>
                  <a:cubicBezTo>
                    <a:pt x="41" y="97"/>
                    <a:pt x="41" y="94"/>
                    <a:pt x="42" y="92"/>
                  </a:cubicBezTo>
                  <a:cubicBezTo>
                    <a:pt x="43" y="90"/>
                    <a:pt x="45" y="89"/>
                    <a:pt x="47" y="82"/>
                  </a:cubicBezTo>
                  <a:cubicBezTo>
                    <a:pt x="47" y="80"/>
                    <a:pt x="47" y="80"/>
                    <a:pt x="47" y="7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7"/>
                    <a:pt x="50" y="63"/>
                    <a:pt x="51" y="61"/>
                  </a:cubicBezTo>
                  <a:cubicBezTo>
                    <a:pt x="51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0" y="59"/>
                    <a:pt x="51" y="59"/>
                    <a:pt x="48" y="59"/>
                  </a:cubicBezTo>
                  <a:cubicBezTo>
                    <a:pt x="46" y="64"/>
                    <a:pt x="46" y="61"/>
                    <a:pt x="44" y="65"/>
                  </a:cubicBezTo>
                  <a:cubicBezTo>
                    <a:pt x="44" y="68"/>
                    <a:pt x="44" y="67"/>
                    <a:pt x="43" y="70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4"/>
                    <a:pt x="37" y="85"/>
                    <a:pt x="36" y="88"/>
                  </a:cubicBezTo>
                  <a:cubicBezTo>
                    <a:pt x="34" y="98"/>
                    <a:pt x="29" y="107"/>
                    <a:pt x="28" y="118"/>
                  </a:cubicBezTo>
                  <a:cubicBezTo>
                    <a:pt x="27" y="122"/>
                    <a:pt x="26" y="125"/>
                    <a:pt x="24" y="130"/>
                  </a:cubicBezTo>
                  <a:cubicBezTo>
                    <a:pt x="22" y="137"/>
                    <a:pt x="21" y="150"/>
                    <a:pt x="19" y="157"/>
                  </a:cubicBezTo>
                  <a:cubicBezTo>
                    <a:pt x="19" y="163"/>
                    <a:pt x="17" y="166"/>
                    <a:pt x="16" y="171"/>
                  </a:cubicBezTo>
                  <a:cubicBezTo>
                    <a:pt x="15" y="178"/>
                    <a:pt x="13" y="187"/>
                    <a:pt x="14" y="193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0" y="214"/>
                    <a:pt x="9" y="209"/>
                    <a:pt x="9" y="214"/>
                  </a:cubicBezTo>
                  <a:cubicBezTo>
                    <a:pt x="8" y="219"/>
                    <a:pt x="8" y="220"/>
                    <a:pt x="8" y="225"/>
                  </a:cubicBezTo>
                  <a:cubicBezTo>
                    <a:pt x="7" y="229"/>
                    <a:pt x="7" y="232"/>
                    <a:pt x="7" y="237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5" y="239"/>
                    <a:pt x="5" y="240"/>
                    <a:pt x="5" y="241"/>
                  </a:cubicBezTo>
                  <a:cubicBezTo>
                    <a:pt x="5" y="246"/>
                    <a:pt x="7" y="240"/>
                    <a:pt x="4" y="250"/>
                  </a:cubicBezTo>
                  <a:cubicBezTo>
                    <a:pt x="1" y="256"/>
                    <a:pt x="2" y="266"/>
                    <a:pt x="0" y="273"/>
                  </a:cubicBezTo>
                  <a:cubicBezTo>
                    <a:pt x="4" y="271"/>
                    <a:pt x="4" y="273"/>
                    <a:pt x="5" y="269"/>
                  </a:cubicBezTo>
                  <a:cubicBezTo>
                    <a:pt x="6" y="266"/>
                    <a:pt x="6" y="264"/>
                    <a:pt x="6" y="261"/>
                  </a:cubicBezTo>
                  <a:cubicBezTo>
                    <a:pt x="7" y="258"/>
                    <a:pt x="8" y="256"/>
                    <a:pt x="9" y="254"/>
                  </a:cubicBezTo>
                  <a:cubicBezTo>
                    <a:pt x="9" y="250"/>
                    <a:pt x="8" y="253"/>
                    <a:pt x="9" y="250"/>
                  </a:cubicBezTo>
                  <a:cubicBezTo>
                    <a:pt x="10" y="247"/>
                    <a:pt x="9" y="249"/>
                    <a:pt x="11" y="248"/>
                  </a:cubicBezTo>
                  <a:cubicBezTo>
                    <a:pt x="12" y="251"/>
                    <a:pt x="11" y="251"/>
                    <a:pt x="13" y="254"/>
                  </a:cubicBezTo>
                  <a:cubicBezTo>
                    <a:pt x="13" y="254"/>
                    <a:pt x="14" y="255"/>
                    <a:pt x="14" y="255"/>
                  </a:cubicBezTo>
                  <a:cubicBezTo>
                    <a:pt x="14" y="247"/>
                    <a:pt x="22" y="228"/>
                    <a:pt x="23" y="219"/>
                  </a:cubicBezTo>
                  <a:cubicBezTo>
                    <a:pt x="24" y="214"/>
                    <a:pt x="23" y="218"/>
                    <a:pt x="25" y="215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3"/>
                    <a:pt x="25" y="212"/>
                    <a:pt x="25" y="212"/>
                  </a:cubicBezTo>
                  <a:cubicBezTo>
                    <a:pt x="27" y="205"/>
                    <a:pt x="27" y="205"/>
                    <a:pt x="27" y="205"/>
                  </a:cubicBezTo>
                  <a:cubicBezTo>
                    <a:pt x="29" y="194"/>
                    <a:pt x="35" y="186"/>
                    <a:pt x="35" y="175"/>
                  </a:cubicBezTo>
                  <a:cubicBezTo>
                    <a:pt x="40" y="170"/>
                    <a:pt x="37" y="160"/>
                    <a:pt x="40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64"/>
                    <a:pt x="41" y="169"/>
                    <a:pt x="40" y="177"/>
                  </a:cubicBezTo>
                  <a:cubicBezTo>
                    <a:pt x="39" y="181"/>
                    <a:pt x="38" y="183"/>
                    <a:pt x="37" y="187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31"/>
                    <a:pt x="25" y="235"/>
                    <a:pt x="25" y="240"/>
                  </a:cubicBezTo>
                  <a:cubicBezTo>
                    <a:pt x="26" y="239"/>
                    <a:pt x="25" y="240"/>
                    <a:pt x="27" y="238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1" y="235"/>
                    <a:pt x="33" y="232"/>
                  </a:cubicBezTo>
                  <a:cubicBezTo>
                    <a:pt x="37" y="228"/>
                    <a:pt x="36" y="221"/>
                    <a:pt x="40" y="218"/>
                  </a:cubicBezTo>
                  <a:cubicBezTo>
                    <a:pt x="40" y="220"/>
                    <a:pt x="41" y="215"/>
                    <a:pt x="40" y="221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3" y="268"/>
                    <a:pt x="23" y="272"/>
                    <a:pt x="21" y="275"/>
                  </a:cubicBezTo>
                  <a:cubicBezTo>
                    <a:pt x="19" y="278"/>
                    <a:pt x="19" y="283"/>
                    <a:pt x="18" y="287"/>
                  </a:cubicBezTo>
                  <a:cubicBezTo>
                    <a:pt x="15" y="294"/>
                    <a:pt x="14" y="293"/>
                    <a:pt x="14" y="302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1" y="304"/>
                    <a:pt x="10" y="308"/>
                    <a:pt x="10" y="309"/>
                  </a:cubicBezTo>
                  <a:cubicBezTo>
                    <a:pt x="12" y="309"/>
                    <a:pt x="11" y="309"/>
                    <a:pt x="12" y="308"/>
                  </a:cubicBezTo>
                  <a:cubicBezTo>
                    <a:pt x="14" y="306"/>
                    <a:pt x="14" y="306"/>
                    <a:pt x="14" y="306"/>
                  </a:cubicBezTo>
                  <a:cubicBezTo>
                    <a:pt x="15" y="306"/>
                    <a:pt x="15" y="305"/>
                    <a:pt x="15" y="305"/>
                  </a:cubicBezTo>
                  <a:cubicBezTo>
                    <a:pt x="16" y="305"/>
                    <a:pt x="16" y="305"/>
                    <a:pt x="17" y="305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2" y="293"/>
                    <a:pt x="21" y="296"/>
                    <a:pt x="21" y="292"/>
                  </a:cubicBezTo>
                  <a:cubicBezTo>
                    <a:pt x="23" y="293"/>
                    <a:pt x="23" y="293"/>
                    <a:pt x="23" y="293"/>
                  </a:cubicBezTo>
                  <a:cubicBezTo>
                    <a:pt x="23" y="293"/>
                    <a:pt x="23" y="294"/>
                    <a:pt x="23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25" y="294"/>
                    <a:pt x="25" y="293"/>
                    <a:pt x="26" y="292"/>
                  </a:cubicBezTo>
                  <a:cubicBezTo>
                    <a:pt x="26" y="296"/>
                    <a:pt x="26" y="294"/>
                    <a:pt x="25" y="296"/>
                  </a:cubicBezTo>
                  <a:cubicBezTo>
                    <a:pt x="23" y="302"/>
                    <a:pt x="23" y="302"/>
                    <a:pt x="23" y="302"/>
                  </a:cubicBezTo>
                  <a:cubicBezTo>
                    <a:pt x="23" y="302"/>
                    <a:pt x="23" y="303"/>
                    <a:pt x="23" y="303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1" y="313"/>
                    <a:pt x="20" y="309"/>
                    <a:pt x="19" y="314"/>
                  </a:cubicBezTo>
                  <a:cubicBezTo>
                    <a:pt x="19" y="319"/>
                    <a:pt x="21" y="316"/>
                    <a:pt x="21" y="321"/>
                  </a:cubicBezTo>
                  <a:cubicBezTo>
                    <a:pt x="19" y="321"/>
                    <a:pt x="19" y="321"/>
                    <a:pt x="16" y="321"/>
                  </a:cubicBezTo>
                  <a:cubicBezTo>
                    <a:pt x="14" y="326"/>
                    <a:pt x="15" y="329"/>
                    <a:pt x="12" y="332"/>
                  </a:cubicBezTo>
                  <a:cubicBezTo>
                    <a:pt x="14" y="339"/>
                    <a:pt x="11" y="341"/>
                    <a:pt x="10" y="347"/>
                  </a:cubicBezTo>
                  <a:cubicBezTo>
                    <a:pt x="15" y="347"/>
                    <a:pt x="13" y="346"/>
                    <a:pt x="16" y="346"/>
                  </a:cubicBezTo>
                  <a:cubicBezTo>
                    <a:pt x="16" y="341"/>
                    <a:pt x="18" y="340"/>
                    <a:pt x="18" y="336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2" y="335"/>
                    <a:pt x="23" y="331"/>
                    <a:pt x="24" y="329"/>
                  </a:cubicBezTo>
                  <a:cubicBezTo>
                    <a:pt x="28" y="320"/>
                    <a:pt x="31" y="312"/>
                    <a:pt x="35" y="302"/>
                  </a:cubicBezTo>
                  <a:cubicBezTo>
                    <a:pt x="38" y="297"/>
                    <a:pt x="38" y="296"/>
                    <a:pt x="39" y="292"/>
                  </a:cubicBezTo>
                  <a:cubicBezTo>
                    <a:pt x="39" y="292"/>
                    <a:pt x="39" y="292"/>
                    <a:pt x="39" y="291"/>
                  </a:cubicBezTo>
                  <a:cubicBezTo>
                    <a:pt x="33" y="290"/>
                    <a:pt x="36" y="289"/>
                    <a:pt x="36" y="284"/>
                  </a:cubicBezTo>
                  <a:cubicBezTo>
                    <a:pt x="36" y="280"/>
                    <a:pt x="35" y="282"/>
                    <a:pt x="38" y="281"/>
                  </a:cubicBezTo>
                  <a:cubicBezTo>
                    <a:pt x="39" y="283"/>
                    <a:pt x="38" y="281"/>
                    <a:pt x="39" y="284"/>
                  </a:cubicBezTo>
                  <a:cubicBezTo>
                    <a:pt x="39" y="285"/>
                    <a:pt x="39" y="288"/>
                    <a:pt x="39" y="288"/>
                  </a:cubicBezTo>
                  <a:cubicBezTo>
                    <a:pt x="45" y="288"/>
                    <a:pt x="42" y="285"/>
                    <a:pt x="44" y="280"/>
                  </a:cubicBezTo>
                  <a:cubicBezTo>
                    <a:pt x="44" y="280"/>
                    <a:pt x="44" y="280"/>
                    <a:pt x="44" y="279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44" y="276"/>
                    <a:pt x="45" y="275"/>
                    <a:pt x="47" y="274"/>
                  </a:cubicBezTo>
                  <a:cubicBezTo>
                    <a:pt x="49" y="273"/>
                    <a:pt x="49" y="270"/>
                    <a:pt x="50" y="267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2"/>
                    <a:pt x="52" y="261"/>
                    <a:pt x="53" y="260"/>
                  </a:cubicBezTo>
                  <a:cubicBezTo>
                    <a:pt x="54" y="257"/>
                    <a:pt x="55" y="258"/>
                    <a:pt x="55" y="257"/>
                  </a:cubicBezTo>
                  <a:cubicBezTo>
                    <a:pt x="56" y="254"/>
                    <a:pt x="55" y="252"/>
                    <a:pt x="57" y="249"/>
                  </a:cubicBezTo>
                  <a:cubicBezTo>
                    <a:pt x="59" y="246"/>
                    <a:pt x="60" y="243"/>
                    <a:pt x="62" y="239"/>
                  </a:cubicBezTo>
                  <a:cubicBezTo>
                    <a:pt x="63" y="237"/>
                    <a:pt x="63" y="234"/>
                    <a:pt x="64" y="232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9" y="221"/>
                    <a:pt x="70" y="213"/>
                    <a:pt x="72" y="210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86"/>
                    <a:pt x="83" y="180"/>
                    <a:pt x="84" y="173"/>
                  </a:cubicBezTo>
                  <a:cubicBezTo>
                    <a:pt x="86" y="168"/>
                    <a:pt x="85" y="173"/>
                    <a:pt x="85" y="170"/>
                  </a:cubicBezTo>
                  <a:cubicBezTo>
                    <a:pt x="86" y="165"/>
                    <a:pt x="85" y="169"/>
                    <a:pt x="85" y="167"/>
                  </a:cubicBezTo>
                  <a:cubicBezTo>
                    <a:pt x="86" y="166"/>
                    <a:pt x="85" y="166"/>
                    <a:pt x="86" y="165"/>
                  </a:cubicBezTo>
                  <a:cubicBezTo>
                    <a:pt x="90" y="163"/>
                    <a:pt x="87" y="165"/>
                    <a:pt x="87" y="165"/>
                  </a:cubicBezTo>
                  <a:cubicBezTo>
                    <a:pt x="86" y="158"/>
                    <a:pt x="90" y="161"/>
                    <a:pt x="87" y="157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1"/>
                    <a:pt x="86" y="144"/>
                    <a:pt x="92" y="143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4" y="136"/>
                    <a:pt x="94" y="135"/>
                  </a:cubicBezTo>
                  <a:cubicBezTo>
                    <a:pt x="94" y="129"/>
                    <a:pt x="95" y="122"/>
                    <a:pt x="99" y="119"/>
                  </a:cubicBezTo>
                  <a:lnTo>
                    <a:pt x="9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1" name="Freeform 56"/>
            <p:cNvSpPr>
              <a:spLocks noEditPoints="1"/>
            </p:cNvSpPr>
            <p:nvPr/>
          </p:nvSpPr>
          <p:spPr bwMode="auto">
            <a:xfrm>
              <a:off x="1657" y="3798"/>
              <a:ext cx="148" cy="402"/>
            </a:xfrm>
            <a:custGeom>
              <a:avLst/>
              <a:gdLst>
                <a:gd name="T0" fmla="*/ 104 w 116"/>
                <a:gd name="T1" fmla="*/ 233 h 313"/>
                <a:gd name="T2" fmla="*/ 102 w 116"/>
                <a:gd name="T3" fmla="*/ 222 h 313"/>
                <a:gd name="T4" fmla="*/ 102 w 116"/>
                <a:gd name="T5" fmla="*/ 212 h 313"/>
                <a:gd name="T6" fmla="*/ 78 w 116"/>
                <a:gd name="T7" fmla="*/ 172 h 313"/>
                <a:gd name="T8" fmla="*/ 79 w 116"/>
                <a:gd name="T9" fmla="*/ 178 h 313"/>
                <a:gd name="T10" fmla="*/ 80 w 116"/>
                <a:gd name="T11" fmla="*/ 188 h 313"/>
                <a:gd name="T12" fmla="*/ 88 w 116"/>
                <a:gd name="T13" fmla="*/ 186 h 313"/>
                <a:gd name="T14" fmla="*/ 97 w 116"/>
                <a:gd name="T15" fmla="*/ 224 h 313"/>
                <a:gd name="T16" fmla="*/ 91 w 116"/>
                <a:gd name="T17" fmla="*/ 203 h 313"/>
                <a:gd name="T18" fmla="*/ 87 w 116"/>
                <a:gd name="T19" fmla="*/ 209 h 313"/>
                <a:gd name="T20" fmla="*/ 78 w 116"/>
                <a:gd name="T21" fmla="*/ 191 h 313"/>
                <a:gd name="T22" fmla="*/ 72 w 116"/>
                <a:gd name="T23" fmla="*/ 193 h 313"/>
                <a:gd name="T24" fmla="*/ 69 w 116"/>
                <a:gd name="T25" fmla="*/ 166 h 313"/>
                <a:gd name="T26" fmla="*/ 52 w 116"/>
                <a:gd name="T27" fmla="*/ 130 h 313"/>
                <a:gd name="T28" fmla="*/ 62 w 116"/>
                <a:gd name="T29" fmla="*/ 165 h 313"/>
                <a:gd name="T30" fmla="*/ 30 w 116"/>
                <a:gd name="T31" fmla="*/ 93 h 313"/>
                <a:gd name="T32" fmla="*/ 30 w 116"/>
                <a:gd name="T33" fmla="*/ 93 h 313"/>
                <a:gd name="T34" fmla="*/ 13 w 116"/>
                <a:gd name="T35" fmla="*/ 83 h 313"/>
                <a:gd name="T36" fmla="*/ 30 w 116"/>
                <a:gd name="T37" fmla="*/ 0 h 313"/>
                <a:gd name="T38" fmla="*/ 60 w 116"/>
                <a:gd name="T39" fmla="*/ 90 h 313"/>
                <a:gd name="T40" fmla="*/ 60 w 116"/>
                <a:gd name="T41" fmla="*/ 99 h 313"/>
                <a:gd name="T42" fmla="*/ 53 w 116"/>
                <a:gd name="T43" fmla="*/ 81 h 313"/>
                <a:gd name="T44" fmla="*/ 35 w 116"/>
                <a:gd name="T45" fmla="*/ 49 h 313"/>
                <a:gd name="T46" fmla="*/ 28 w 116"/>
                <a:gd name="T47" fmla="*/ 44 h 313"/>
                <a:gd name="T48" fmla="*/ 36 w 116"/>
                <a:gd name="T49" fmla="*/ 80 h 313"/>
                <a:gd name="T50" fmla="*/ 15 w 116"/>
                <a:gd name="T51" fmla="*/ 15 h 313"/>
                <a:gd name="T52" fmla="*/ 11 w 116"/>
                <a:gd name="T53" fmla="*/ 23 h 313"/>
                <a:gd name="T54" fmla="*/ 17 w 116"/>
                <a:gd name="T55" fmla="*/ 49 h 313"/>
                <a:gd name="T56" fmla="*/ 18 w 116"/>
                <a:gd name="T57" fmla="*/ 69 h 313"/>
                <a:gd name="T58" fmla="*/ 25 w 116"/>
                <a:gd name="T59" fmla="*/ 82 h 313"/>
                <a:gd name="T60" fmla="*/ 16 w 116"/>
                <a:gd name="T61" fmla="*/ 77 h 313"/>
                <a:gd name="T62" fmla="*/ 11 w 116"/>
                <a:gd name="T63" fmla="*/ 75 h 313"/>
                <a:gd name="T64" fmla="*/ 0 w 116"/>
                <a:gd name="T65" fmla="*/ 58 h 313"/>
                <a:gd name="T66" fmla="*/ 7 w 116"/>
                <a:gd name="T67" fmla="*/ 116 h 313"/>
                <a:gd name="T68" fmla="*/ 15 w 116"/>
                <a:gd name="T69" fmla="*/ 138 h 313"/>
                <a:gd name="T70" fmla="*/ 16 w 116"/>
                <a:gd name="T71" fmla="*/ 150 h 313"/>
                <a:gd name="T72" fmla="*/ 31 w 116"/>
                <a:gd name="T73" fmla="*/ 183 h 313"/>
                <a:gd name="T74" fmla="*/ 32 w 116"/>
                <a:gd name="T75" fmla="*/ 165 h 313"/>
                <a:gd name="T76" fmla="*/ 30 w 116"/>
                <a:gd name="T77" fmla="*/ 149 h 313"/>
                <a:gd name="T78" fmla="*/ 55 w 116"/>
                <a:gd name="T79" fmla="*/ 214 h 313"/>
                <a:gd name="T80" fmla="*/ 67 w 116"/>
                <a:gd name="T81" fmla="*/ 273 h 313"/>
                <a:gd name="T82" fmla="*/ 71 w 116"/>
                <a:gd name="T83" fmla="*/ 267 h 313"/>
                <a:gd name="T84" fmla="*/ 69 w 116"/>
                <a:gd name="T85" fmla="*/ 249 h 313"/>
                <a:gd name="T86" fmla="*/ 70 w 116"/>
                <a:gd name="T87" fmla="*/ 234 h 313"/>
                <a:gd name="T88" fmla="*/ 76 w 116"/>
                <a:gd name="T89" fmla="*/ 199 h 313"/>
                <a:gd name="T90" fmla="*/ 89 w 116"/>
                <a:gd name="T91" fmla="*/ 266 h 313"/>
                <a:gd name="T92" fmla="*/ 91 w 116"/>
                <a:gd name="T93" fmla="*/ 263 h 313"/>
                <a:gd name="T94" fmla="*/ 97 w 116"/>
                <a:gd name="T95" fmla="*/ 311 h 313"/>
                <a:gd name="T96" fmla="*/ 102 w 116"/>
                <a:gd name="T97" fmla="*/ 289 h 313"/>
                <a:gd name="T98" fmla="*/ 105 w 116"/>
                <a:gd name="T99" fmla="*/ 256 h 313"/>
                <a:gd name="T100" fmla="*/ 106 w 116"/>
                <a:gd name="T101" fmla="*/ 277 h 313"/>
                <a:gd name="T102" fmla="*/ 113 w 116"/>
                <a:gd name="T103" fmla="*/ 286 h 313"/>
                <a:gd name="T104" fmla="*/ 102 w 116"/>
                <a:gd name="T105" fmla="*/ 192 h 313"/>
                <a:gd name="T106" fmla="*/ 85 w 116"/>
                <a:gd name="T107" fmla="*/ 133 h 313"/>
                <a:gd name="T108" fmla="*/ 38 w 116"/>
                <a:gd name="T109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" h="313">
                  <a:moveTo>
                    <a:pt x="104" y="233"/>
                  </a:moveTo>
                  <a:cubicBezTo>
                    <a:pt x="106" y="234"/>
                    <a:pt x="106" y="232"/>
                    <a:pt x="106" y="234"/>
                  </a:cubicBezTo>
                  <a:cubicBezTo>
                    <a:pt x="106" y="237"/>
                    <a:pt x="106" y="235"/>
                    <a:pt x="104" y="236"/>
                  </a:cubicBezTo>
                  <a:cubicBezTo>
                    <a:pt x="104" y="235"/>
                    <a:pt x="103" y="235"/>
                    <a:pt x="104" y="233"/>
                  </a:cubicBezTo>
                  <a:close/>
                  <a:moveTo>
                    <a:pt x="102" y="222"/>
                  </a:moveTo>
                  <a:cubicBezTo>
                    <a:pt x="104" y="219"/>
                    <a:pt x="102" y="222"/>
                    <a:pt x="104" y="22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6"/>
                    <a:pt x="102" y="222"/>
                    <a:pt x="102" y="222"/>
                  </a:cubicBezTo>
                  <a:close/>
                  <a:moveTo>
                    <a:pt x="102" y="212"/>
                  </a:moveTo>
                  <a:cubicBezTo>
                    <a:pt x="101" y="210"/>
                    <a:pt x="102" y="206"/>
                    <a:pt x="102" y="204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4" y="212"/>
                    <a:pt x="102" y="212"/>
                    <a:pt x="102" y="212"/>
                  </a:cubicBezTo>
                  <a:close/>
                  <a:moveTo>
                    <a:pt x="67" y="164"/>
                  </a:moveTo>
                  <a:cubicBezTo>
                    <a:pt x="69" y="160"/>
                    <a:pt x="69" y="160"/>
                    <a:pt x="69" y="160"/>
                  </a:cubicBezTo>
                  <a:cubicBezTo>
                    <a:pt x="70" y="161"/>
                    <a:pt x="69" y="164"/>
                    <a:pt x="72" y="168"/>
                  </a:cubicBezTo>
                  <a:cubicBezTo>
                    <a:pt x="73" y="172"/>
                    <a:pt x="74" y="172"/>
                    <a:pt x="78" y="172"/>
                  </a:cubicBezTo>
                  <a:cubicBezTo>
                    <a:pt x="78" y="174"/>
                    <a:pt x="78" y="172"/>
                    <a:pt x="78" y="174"/>
                  </a:cubicBezTo>
                  <a:cubicBezTo>
                    <a:pt x="78" y="175"/>
                    <a:pt x="79" y="176"/>
                    <a:pt x="79" y="176"/>
                  </a:cubicBezTo>
                  <a:cubicBezTo>
                    <a:pt x="80" y="178"/>
                    <a:pt x="80" y="179"/>
                    <a:pt x="81" y="181"/>
                  </a:cubicBezTo>
                  <a:cubicBezTo>
                    <a:pt x="78" y="180"/>
                    <a:pt x="80" y="182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6" y="178"/>
                    <a:pt x="78" y="178"/>
                    <a:pt x="74" y="180"/>
                  </a:cubicBezTo>
                  <a:cubicBezTo>
                    <a:pt x="75" y="184"/>
                    <a:pt x="77" y="185"/>
                    <a:pt x="80" y="188"/>
                  </a:cubicBezTo>
                  <a:cubicBezTo>
                    <a:pt x="82" y="186"/>
                    <a:pt x="80" y="186"/>
                    <a:pt x="83" y="184"/>
                  </a:cubicBezTo>
                  <a:cubicBezTo>
                    <a:pt x="83" y="188"/>
                    <a:pt x="84" y="188"/>
                    <a:pt x="86" y="190"/>
                  </a:cubicBezTo>
                  <a:cubicBezTo>
                    <a:pt x="86" y="190"/>
                    <a:pt x="86" y="189"/>
                    <a:pt x="86" y="189"/>
                  </a:cubicBezTo>
                  <a:cubicBezTo>
                    <a:pt x="87" y="191"/>
                    <a:pt x="86" y="188"/>
                    <a:pt x="88" y="186"/>
                  </a:cubicBezTo>
                  <a:cubicBezTo>
                    <a:pt x="91" y="188"/>
                    <a:pt x="87" y="183"/>
                    <a:pt x="91" y="195"/>
                  </a:cubicBezTo>
                  <a:cubicBezTo>
                    <a:pt x="92" y="198"/>
                    <a:pt x="92" y="202"/>
                    <a:pt x="93" y="206"/>
                  </a:cubicBezTo>
                  <a:cubicBezTo>
                    <a:pt x="93" y="211"/>
                    <a:pt x="93" y="212"/>
                    <a:pt x="93" y="215"/>
                  </a:cubicBezTo>
                  <a:cubicBezTo>
                    <a:pt x="94" y="220"/>
                    <a:pt x="96" y="222"/>
                    <a:pt x="97" y="224"/>
                  </a:cubicBezTo>
                  <a:cubicBezTo>
                    <a:pt x="94" y="227"/>
                    <a:pt x="97" y="230"/>
                    <a:pt x="97" y="238"/>
                  </a:cubicBezTo>
                  <a:cubicBezTo>
                    <a:pt x="96" y="237"/>
                    <a:pt x="95" y="239"/>
                    <a:pt x="94" y="229"/>
                  </a:cubicBezTo>
                  <a:cubicBezTo>
                    <a:pt x="93" y="224"/>
                    <a:pt x="93" y="221"/>
                    <a:pt x="92" y="215"/>
                  </a:cubicBezTo>
                  <a:cubicBezTo>
                    <a:pt x="92" y="211"/>
                    <a:pt x="92" y="207"/>
                    <a:pt x="91" y="203"/>
                  </a:cubicBezTo>
                  <a:cubicBezTo>
                    <a:pt x="90" y="201"/>
                    <a:pt x="90" y="200"/>
                    <a:pt x="90" y="197"/>
                  </a:cubicBezTo>
                  <a:cubicBezTo>
                    <a:pt x="87" y="192"/>
                    <a:pt x="87" y="192"/>
                    <a:pt x="87" y="192"/>
                  </a:cubicBezTo>
                  <a:cubicBezTo>
                    <a:pt x="86" y="193"/>
                    <a:pt x="85" y="189"/>
                    <a:pt x="87" y="200"/>
                  </a:cubicBezTo>
                  <a:cubicBezTo>
                    <a:pt x="87" y="203"/>
                    <a:pt x="87" y="205"/>
                    <a:pt x="87" y="209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84" y="192"/>
                    <a:pt x="83" y="191"/>
                    <a:pt x="83" y="191"/>
                  </a:cubicBezTo>
                  <a:cubicBezTo>
                    <a:pt x="81" y="190"/>
                    <a:pt x="82" y="190"/>
                    <a:pt x="78" y="190"/>
                  </a:cubicBezTo>
                  <a:cubicBezTo>
                    <a:pt x="78" y="190"/>
                    <a:pt x="78" y="190"/>
                    <a:pt x="78" y="191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77" y="193"/>
                    <a:pt x="76" y="193"/>
                    <a:pt x="76" y="193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72" y="193"/>
                    <a:pt x="74" y="192"/>
                    <a:pt x="72" y="193"/>
                  </a:cubicBezTo>
                  <a:cubicBezTo>
                    <a:pt x="72" y="191"/>
                    <a:pt x="72" y="188"/>
                    <a:pt x="71" y="186"/>
                  </a:cubicBezTo>
                  <a:cubicBezTo>
                    <a:pt x="71" y="184"/>
                    <a:pt x="70" y="183"/>
                    <a:pt x="69" y="180"/>
                  </a:cubicBezTo>
                  <a:cubicBezTo>
                    <a:pt x="71" y="177"/>
                    <a:pt x="73" y="176"/>
                    <a:pt x="70" y="169"/>
                  </a:cubicBezTo>
                  <a:cubicBezTo>
                    <a:pt x="70" y="169"/>
                    <a:pt x="69" y="166"/>
                    <a:pt x="69" y="166"/>
                  </a:cubicBezTo>
                  <a:cubicBezTo>
                    <a:pt x="68" y="163"/>
                    <a:pt x="68" y="163"/>
                    <a:pt x="68" y="163"/>
                  </a:cubicBezTo>
                  <a:lnTo>
                    <a:pt x="67" y="164"/>
                  </a:lnTo>
                  <a:close/>
                  <a:moveTo>
                    <a:pt x="51" y="129"/>
                  </a:moveTo>
                  <a:cubicBezTo>
                    <a:pt x="52" y="130"/>
                    <a:pt x="52" y="129"/>
                    <a:pt x="52" y="130"/>
                  </a:cubicBezTo>
                  <a:cubicBezTo>
                    <a:pt x="52" y="130"/>
                    <a:pt x="53" y="131"/>
                    <a:pt x="53" y="131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7" y="176"/>
                    <a:pt x="66" y="177"/>
                    <a:pt x="66" y="177"/>
                  </a:cubicBezTo>
                  <a:cubicBezTo>
                    <a:pt x="64" y="175"/>
                    <a:pt x="63" y="169"/>
                    <a:pt x="62" y="165"/>
                  </a:cubicBezTo>
                  <a:cubicBezTo>
                    <a:pt x="61" y="161"/>
                    <a:pt x="60" y="158"/>
                    <a:pt x="58" y="154"/>
                  </a:cubicBezTo>
                  <a:cubicBezTo>
                    <a:pt x="56" y="149"/>
                    <a:pt x="52" y="134"/>
                    <a:pt x="51" y="130"/>
                  </a:cubicBezTo>
                  <a:lnTo>
                    <a:pt x="51" y="129"/>
                  </a:lnTo>
                  <a:close/>
                  <a:moveTo>
                    <a:pt x="30" y="93"/>
                  </a:moveTo>
                  <a:cubicBezTo>
                    <a:pt x="31" y="95"/>
                    <a:pt x="31" y="92"/>
                    <a:pt x="31" y="96"/>
                  </a:cubicBezTo>
                  <a:cubicBezTo>
                    <a:pt x="30" y="96"/>
                    <a:pt x="30" y="95"/>
                    <a:pt x="30" y="94"/>
                  </a:cubicBezTo>
                  <a:cubicBezTo>
                    <a:pt x="30" y="92"/>
                    <a:pt x="29" y="93"/>
                    <a:pt x="30" y="92"/>
                  </a:cubicBezTo>
                  <a:lnTo>
                    <a:pt x="30" y="93"/>
                  </a:lnTo>
                  <a:close/>
                  <a:moveTo>
                    <a:pt x="12" y="78"/>
                  </a:moveTo>
                  <a:cubicBezTo>
                    <a:pt x="15" y="81"/>
                    <a:pt x="13" y="78"/>
                    <a:pt x="14" y="84"/>
                  </a:cubicBezTo>
                  <a:cubicBezTo>
                    <a:pt x="16" y="94"/>
                    <a:pt x="15" y="89"/>
                    <a:pt x="13" y="91"/>
                  </a:cubicBezTo>
                  <a:cubicBezTo>
                    <a:pt x="13" y="88"/>
                    <a:pt x="13" y="87"/>
                    <a:pt x="13" y="83"/>
                  </a:cubicBezTo>
                  <a:cubicBezTo>
                    <a:pt x="12" y="80"/>
                    <a:pt x="11" y="80"/>
                    <a:pt x="12" y="78"/>
                  </a:cubicBezTo>
                  <a:close/>
                  <a:moveTo>
                    <a:pt x="38" y="18"/>
                  </a:moveTo>
                  <a:cubicBezTo>
                    <a:pt x="37" y="15"/>
                    <a:pt x="36" y="14"/>
                    <a:pt x="36" y="12"/>
                  </a:cubicBezTo>
                  <a:cubicBezTo>
                    <a:pt x="34" y="8"/>
                    <a:pt x="33" y="2"/>
                    <a:pt x="30" y="0"/>
                  </a:cubicBezTo>
                  <a:cubicBezTo>
                    <a:pt x="30" y="1"/>
                    <a:pt x="29" y="1"/>
                    <a:pt x="29" y="3"/>
                  </a:cubicBezTo>
                  <a:cubicBezTo>
                    <a:pt x="28" y="6"/>
                    <a:pt x="32" y="15"/>
                    <a:pt x="33" y="2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4" y="76"/>
                    <a:pt x="57" y="80"/>
                    <a:pt x="60" y="90"/>
                  </a:cubicBezTo>
                  <a:cubicBezTo>
                    <a:pt x="62" y="94"/>
                    <a:pt x="65" y="97"/>
                    <a:pt x="65" y="103"/>
                  </a:cubicBezTo>
                  <a:cubicBezTo>
                    <a:pt x="62" y="103"/>
                    <a:pt x="64" y="103"/>
                    <a:pt x="61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2"/>
                    <a:pt x="56" y="91"/>
                    <a:pt x="56" y="90"/>
                  </a:cubicBezTo>
                  <a:cubicBezTo>
                    <a:pt x="55" y="89"/>
                    <a:pt x="54" y="87"/>
                    <a:pt x="54" y="87"/>
                  </a:cubicBezTo>
                  <a:cubicBezTo>
                    <a:pt x="53" y="84"/>
                    <a:pt x="53" y="84"/>
                    <a:pt x="53" y="81"/>
                  </a:cubicBezTo>
                  <a:cubicBezTo>
                    <a:pt x="49" y="80"/>
                    <a:pt x="51" y="81"/>
                    <a:pt x="48" y="79"/>
                  </a:cubicBezTo>
                  <a:cubicBezTo>
                    <a:pt x="48" y="72"/>
                    <a:pt x="42" y="70"/>
                    <a:pt x="44" y="63"/>
                  </a:cubicBezTo>
                  <a:cubicBezTo>
                    <a:pt x="40" y="63"/>
                    <a:pt x="42" y="62"/>
                    <a:pt x="40" y="65"/>
                  </a:cubicBezTo>
                  <a:cubicBezTo>
                    <a:pt x="40" y="61"/>
                    <a:pt x="36" y="54"/>
                    <a:pt x="35" y="49"/>
                  </a:cubicBezTo>
                  <a:cubicBezTo>
                    <a:pt x="32" y="39"/>
                    <a:pt x="26" y="10"/>
                    <a:pt x="20" y="6"/>
                  </a:cubicBezTo>
                  <a:cubicBezTo>
                    <a:pt x="20" y="12"/>
                    <a:pt x="23" y="19"/>
                    <a:pt x="24" y="25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6"/>
                    <a:pt x="27" y="39"/>
                    <a:pt x="28" y="44"/>
                  </a:cubicBezTo>
                  <a:cubicBezTo>
                    <a:pt x="29" y="46"/>
                    <a:pt x="30" y="52"/>
                    <a:pt x="31" y="56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101"/>
                    <a:pt x="44" y="100"/>
                    <a:pt x="43" y="103"/>
                  </a:cubicBezTo>
                  <a:cubicBezTo>
                    <a:pt x="40" y="98"/>
                    <a:pt x="38" y="85"/>
                    <a:pt x="36" y="80"/>
                  </a:cubicBezTo>
                  <a:cubicBezTo>
                    <a:pt x="34" y="73"/>
                    <a:pt x="32" y="65"/>
                    <a:pt x="30" y="5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0" y="26"/>
                    <a:pt x="19" y="24"/>
                  </a:cubicBezTo>
                  <a:cubicBezTo>
                    <a:pt x="17" y="15"/>
                    <a:pt x="20" y="16"/>
                    <a:pt x="15" y="15"/>
                  </a:cubicBezTo>
                  <a:cubicBezTo>
                    <a:pt x="15" y="10"/>
                    <a:pt x="13" y="11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7"/>
                    <a:pt x="11" y="12"/>
                  </a:cubicBezTo>
                  <a:cubicBezTo>
                    <a:pt x="11" y="18"/>
                    <a:pt x="14" y="17"/>
                    <a:pt x="11" y="23"/>
                  </a:cubicBezTo>
                  <a:cubicBezTo>
                    <a:pt x="13" y="26"/>
                    <a:pt x="12" y="24"/>
                    <a:pt x="13" y="25"/>
                  </a:cubicBezTo>
                  <a:cubicBezTo>
                    <a:pt x="13" y="28"/>
                    <a:pt x="13" y="31"/>
                    <a:pt x="13" y="34"/>
                  </a:cubicBezTo>
                  <a:cubicBezTo>
                    <a:pt x="14" y="38"/>
                    <a:pt x="14" y="40"/>
                    <a:pt x="14" y="4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5" y="52"/>
                    <a:pt x="14" y="54"/>
                    <a:pt x="15" y="57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3"/>
                    <a:pt x="18" y="63"/>
                    <a:pt x="21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7"/>
                    <a:pt x="24" y="77"/>
                    <a:pt x="25" y="82"/>
                  </a:cubicBezTo>
                  <a:cubicBezTo>
                    <a:pt x="27" y="88"/>
                    <a:pt x="24" y="87"/>
                    <a:pt x="26" y="90"/>
                  </a:cubicBezTo>
                  <a:cubicBezTo>
                    <a:pt x="23" y="89"/>
                    <a:pt x="25" y="91"/>
                    <a:pt x="23" y="87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4" y="74"/>
                    <a:pt x="14" y="72"/>
                    <a:pt x="11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5"/>
                    <a:pt x="11" y="74"/>
                    <a:pt x="11" y="75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0"/>
                    <a:pt x="7" y="69"/>
                    <a:pt x="8" y="67"/>
                  </a:cubicBezTo>
                  <a:cubicBezTo>
                    <a:pt x="4" y="66"/>
                    <a:pt x="4" y="65"/>
                    <a:pt x="2" y="6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6"/>
                    <a:pt x="2" y="74"/>
                    <a:pt x="4" y="82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0" y="114"/>
                    <a:pt x="9" y="109"/>
                    <a:pt x="10" y="116"/>
                  </a:cubicBezTo>
                  <a:cubicBezTo>
                    <a:pt x="7" y="115"/>
                    <a:pt x="8" y="115"/>
                    <a:pt x="7" y="116"/>
                  </a:cubicBezTo>
                  <a:cubicBezTo>
                    <a:pt x="8" y="118"/>
                    <a:pt x="8" y="118"/>
                    <a:pt x="10" y="120"/>
                  </a:cubicBezTo>
                  <a:cubicBezTo>
                    <a:pt x="12" y="124"/>
                    <a:pt x="12" y="128"/>
                    <a:pt x="15" y="131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41"/>
                    <a:pt x="15" y="138"/>
                    <a:pt x="15" y="142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6"/>
                    <a:pt x="17" y="146"/>
                  </a:cubicBezTo>
                  <a:cubicBezTo>
                    <a:pt x="15" y="149"/>
                    <a:pt x="16" y="146"/>
                    <a:pt x="16" y="150"/>
                  </a:cubicBezTo>
                  <a:cubicBezTo>
                    <a:pt x="18" y="153"/>
                    <a:pt x="17" y="152"/>
                    <a:pt x="21" y="153"/>
                  </a:cubicBezTo>
                  <a:cubicBezTo>
                    <a:pt x="20" y="157"/>
                    <a:pt x="20" y="155"/>
                    <a:pt x="19" y="161"/>
                  </a:cubicBezTo>
                  <a:cubicBezTo>
                    <a:pt x="21" y="163"/>
                    <a:pt x="19" y="163"/>
                    <a:pt x="23" y="165"/>
                  </a:cubicBezTo>
                  <a:cubicBezTo>
                    <a:pt x="22" y="170"/>
                    <a:pt x="28" y="180"/>
                    <a:pt x="31" y="183"/>
                  </a:cubicBezTo>
                  <a:cubicBezTo>
                    <a:pt x="34" y="187"/>
                    <a:pt x="30" y="185"/>
                    <a:pt x="34" y="188"/>
                  </a:cubicBezTo>
                  <a:cubicBezTo>
                    <a:pt x="36" y="185"/>
                    <a:pt x="32" y="183"/>
                    <a:pt x="37" y="182"/>
                  </a:cubicBezTo>
                  <a:cubicBezTo>
                    <a:pt x="37" y="177"/>
                    <a:pt x="36" y="175"/>
                    <a:pt x="34" y="170"/>
                  </a:cubicBezTo>
                  <a:cubicBezTo>
                    <a:pt x="33" y="168"/>
                    <a:pt x="33" y="167"/>
                    <a:pt x="32" y="165"/>
                  </a:cubicBezTo>
                  <a:cubicBezTo>
                    <a:pt x="26" y="152"/>
                    <a:pt x="14" y="108"/>
                    <a:pt x="15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14"/>
                    <a:pt x="23" y="127"/>
                    <a:pt x="29" y="146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50"/>
                    <a:pt x="31" y="150"/>
                  </a:cubicBezTo>
                  <a:cubicBezTo>
                    <a:pt x="33" y="159"/>
                    <a:pt x="41" y="178"/>
                    <a:pt x="45" y="188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4" y="211"/>
                    <a:pt x="54" y="212"/>
                    <a:pt x="55" y="214"/>
                  </a:cubicBezTo>
                  <a:cubicBezTo>
                    <a:pt x="56" y="217"/>
                    <a:pt x="56" y="221"/>
                    <a:pt x="57" y="225"/>
                  </a:cubicBezTo>
                  <a:cubicBezTo>
                    <a:pt x="59" y="233"/>
                    <a:pt x="63" y="239"/>
                    <a:pt x="64" y="248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8" y="268"/>
                    <a:pt x="68" y="266"/>
                    <a:pt x="67" y="273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70" y="278"/>
                    <a:pt x="69" y="278"/>
                    <a:pt x="73" y="27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69"/>
                    <a:pt x="71" y="267"/>
                    <a:pt x="71" y="267"/>
                  </a:cubicBezTo>
                  <a:cubicBezTo>
                    <a:pt x="71" y="261"/>
                    <a:pt x="71" y="261"/>
                    <a:pt x="71" y="261"/>
                  </a:cubicBezTo>
                  <a:cubicBezTo>
                    <a:pt x="71" y="261"/>
                    <a:pt x="71" y="261"/>
                    <a:pt x="71" y="260"/>
                  </a:cubicBezTo>
                  <a:cubicBezTo>
                    <a:pt x="71" y="260"/>
                    <a:pt x="70" y="260"/>
                    <a:pt x="70" y="260"/>
                  </a:cubicBezTo>
                  <a:cubicBezTo>
                    <a:pt x="71" y="254"/>
                    <a:pt x="70" y="253"/>
                    <a:pt x="69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1"/>
                    <a:pt x="70" y="237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71" y="233"/>
                    <a:pt x="70" y="233"/>
                    <a:pt x="71" y="232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99"/>
                    <a:pt x="73" y="200"/>
                    <a:pt x="76" y="199"/>
                  </a:cubicBezTo>
                  <a:cubicBezTo>
                    <a:pt x="77" y="203"/>
                    <a:pt x="76" y="202"/>
                    <a:pt x="76" y="20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3" y="310"/>
                    <a:pt x="80" y="311"/>
                    <a:pt x="89" y="309"/>
                  </a:cubicBezTo>
                  <a:cubicBezTo>
                    <a:pt x="88" y="303"/>
                    <a:pt x="90" y="278"/>
                    <a:pt x="89" y="266"/>
                  </a:cubicBezTo>
                  <a:cubicBezTo>
                    <a:pt x="89" y="256"/>
                    <a:pt x="87" y="232"/>
                    <a:pt x="89" y="223"/>
                  </a:cubicBezTo>
                  <a:cubicBezTo>
                    <a:pt x="89" y="223"/>
                    <a:pt x="89" y="235"/>
                    <a:pt x="89" y="239"/>
                  </a:cubicBezTo>
                  <a:cubicBezTo>
                    <a:pt x="90" y="255"/>
                    <a:pt x="90" y="255"/>
                    <a:pt x="90" y="255"/>
                  </a:cubicBezTo>
                  <a:cubicBezTo>
                    <a:pt x="90" y="259"/>
                    <a:pt x="91" y="259"/>
                    <a:pt x="91" y="263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93" y="292"/>
                    <a:pt x="92" y="291"/>
                    <a:pt x="94" y="293"/>
                  </a:cubicBezTo>
                  <a:cubicBezTo>
                    <a:pt x="93" y="298"/>
                    <a:pt x="94" y="297"/>
                    <a:pt x="94" y="302"/>
                  </a:cubicBezTo>
                  <a:cubicBezTo>
                    <a:pt x="95" y="313"/>
                    <a:pt x="95" y="309"/>
                    <a:pt x="97" y="311"/>
                  </a:cubicBezTo>
                  <a:cubicBezTo>
                    <a:pt x="98" y="307"/>
                    <a:pt x="98" y="309"/>
                    <a:pt x="98" y="304"/>
                  </a:cubicBezTo>
                  <a:cubicBezTo>
                    <a:pt x="101" y="304"/>
                    <a:pt x="100" y="305"/>
                    <a:pt x="102" y="303"/>
                  </a:cubicBezTo>
                  <a:cubicBezTo>
                    <a:pt x="102" y="300"/>
                    <a:pt x="101" y="296"/>
                    <a:pt x="101" y="295"/>
                  </a:cubicBezTo>
                  <a:cubicBezTo>
                    <a:pt x="102" y="290"/>
                    <a:pt x="102" y="297"/>
                    <a:pt x="102" y="289"/>
                  </a:cubicBezTo>
                  <a:cubicBezTo>
                    <a:pt x="104" y="286"/>
                    <a:pt x="104" y="286"/>
                    <a:pt x="104" y="286"/>
                  </a:cubicBezTo>
                  <a:cubicBezTo>
                    <a:pt x="103" y="280"/>
                    <a:pt x="102" y="280"/>
                    <a:pt x="104" y="275"/>
                  </a:cubicBezTo>
                  <a:cubicBezTo>
                    <a:pt x="104" y="271"/>
                    <a:pt x="103" y="265"/>
                    <a:pt x="103" y="262"/>
                  </a:cubicBezTo>
                  <a:cubicBezTo>
                    <a:pt x="104" y="258"/>
                    <a:pt x="103" y="255"/>
                    <a:pt x="105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8"/>
                    <a:pt x="106" y="262"/>
                    <a:pt x="106" y="263"/>
                  </a:cubicBezTo>
                  <a:cubicBezTo>
                    <a:pt x="106" y="267"/>
                    <a:pt x="108" y="274"/>
                    <a:pt x="106" y="277"/>
                  </a:cubicBezTo>
                  <a:cubicBezTo>
                    <a:pt x="107" y="279"/>
                    <a:pt x="108" y="279"/>
                    <a:pt x="110" y="279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10" y="285"/>
                    <a:pt x="109" y="286"/>
                    <a:pt x="113" y="286"/>
                  </a:cubicBezTo>
                  <a:cubicBezTo>
                    <a:pt x="110" y="274"/>
                    <a:pt x="116" y="239"/>
                    <a:pt x="112" y="226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05" y="210"/>
                    <a:pt x="112" y="198"/>
                    <a:pt x="102" y="199"/>
                  </a:cubicBezTo>
                  <a:cubicBezTo>
                    <a:pt x="102" y="193"/>
                    <a:pt x="104" y="196"/>
                    <a:pt x="102" y="19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7" y="168"/>
                    <a:pt x="95" y="163"/>
                    <a:pt x="94" y="158"/>
                  </a:cubicBezTo>
                  <a:cubicBezTo>
                    <a:pt x="92" y="152"/>
                    <a:pt x="90" y="144"/>
                    <a:pt x="87" y="139"/>
                  </a:cubicBezTo>
                  <a:cubicBezTo>
                    <a:pt x="86" y="138"/>
                    <a:pt x="85" y="134"/>
                    <a:pt x="85" y="133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42"/>
                    <a:pt x="44" y="30"/>
                    <a:pt x="40" y="23"/>
                  </a:cubicBezTo>
                  <a:cubicBezTo>
                    <a:pt x="39" y="21"/>
                    <a:pt x="39" y="19"/>
                    <a:pt x="38" y="17"/>
                  </a:cubicBezTo>
                  <a:lnTo>
                    <a:pt x="3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2" name="Freeform 57"/>
            <p:cNvSpPr>
              <a:spLocks noEditPoints="1"/>
            </p:cNvSpPr>
            <p:nvPr/>
          </p:nvSpPr>
          <p:spPr bwMode="auto">
            <a:xfrm>
              <a:off x="1449" y="3616"/>
              <a:ext cx="102" cy="511"/>
            </a:xfrm>
            <a:custGeom>
              <a:avLst/>
              <a:gdLst>
                <a:gd name="T0" fmla="*/ 27 w 80"/>
                <a:gd name="T1" fmla="*/ 323 h 398"/>
                <a:gd name="T2" fmla="*/ 48 w 80"/>
                <a:gd name="T3" fmla="*/ 262 h 398"/>
                <a:gd name="T4" fmla="*/ 49 w 80"/>
                <a:gd name="T5" fmla="*/ 265 h 398"/>
                <a:gd name="T6" fmla="*/ 64 w 80"/>
                <a:gd name="T7" fmla="*/ 217 h 398"/>
                <a:gd name="T8" fmla="*/ 50 w 80"/>
                <a:gd name="T9" fmla="*/ 211 h 398"/>
                <a:gd name="T10" fmla="*/ 45 w 80"/>
                <a:gd name="T11" fmla="*/ 236 h 398"/>
                <a:gd name="T12" fmla="*/ 41 w 80"/>
                <a:gd name="T13" fmla="*/ 245 h 398"/>
                <a:gd name="T14" fmla="*/ 48 w 80"/>
                <a:gd name="T15" fmla="*/ 209 h 398"/>
                <a:gd name="T16" fmla="*/ 55 w 80"/>
                <a:gd name="T17" fmla="*/ 179 h 398"/>
                <a:gd name="T18" fmla="*/ 52 w 80"/>
                <a:gd name="T19" fmla="*/ 172 h 398"/>
                <a:gd name="T20" fmla="*/ 55 w 80"/>
                <a:gd name="T21" fmla="*/ 177 h 398"/>
                <a:gd name="T22" fmla="*/ 55 w 80"/>
                <a:gd name="T23" fmla="*/ 95 h 398"/>
                <a:gd name="T24" fmla="*/ 56 w 80"/>
                <a:gd name="T25" fmla="*/ 89 h 398"/>
                <a:gd name="T26" fmla="*/ 56 w 80"/>
                <a:gd name="T27" fmla="*/ 0 h 398"/>
                <a:gd name="T28" fmla="*/ 36 w 80"/>
                <a:gd name="T29" fmla="*/ 78 h 398"/>
                <a:gd name="T30" fmla="*/ 15 w 80"/>
                <a:gd name="T31" fmla="*/ 196 h 398"/>
                <a:gd name="T32" fmla="*/ 7 w 80"/>
                <a:gd name="T33" fmla="*/ 254 h 398"/>
                <a:gd name="T34" fmla="*/ 7 w 80"/>
                <a:gd name="T35" fmla="*/ 277 h 398"/>
                <a:gd name="T36" fmla="*/ 1 w 80"/>
                <a:gd name="T37" fmla="*/ 329 h 398"/>
                <a:gd name="T38" fmla="*/ 6 w 80"/>
                <a:gd name="T39" fmla="*/ 343 h 398"/>
                <a:gd name="T40" fmla="*/ 14 w 80"/>
                <a:gd name="T41" fmla="*/ 330 h 398"/>
                <a:gd name="T42" fmla="*/ 15 w 80"/>
                <a:gd name="T43" fmla="*/ 321 h 398"/>
                <a:gd name="T44" fmla="*/ 27 w 80"/>
                <a:gd name="T45" fmla="*/ 245 h 398"/>
                <a:gd name="T46" fmla="*/ 21 w 80"/>
                <a:gd name="T47" fmla="*/ 250 h 398"/>
                <a:gd name="T48" fmla="*/ 25 w 80"/>
                <a:gd name="T49" fmla="*/ 211 h 398"/>
                <a:gd name="T50" fmla="*/ 32 w 80"/>
                <a:gd name="T51" fmla="*/ 188 h 398"/>
                <a:gd name="T52" fmla="*/ 33 w 80"/>
                <a:gd name="T53" fmla="*/ 171 h 398"/>
                <a:gd name="T54" fmla="*/ 41 w 80"/>
                <a:gd name="T55" fmla="*/ 149 h 398"/>
                <a:gd name="T56" fmla="*/ 46 w 80"/>
                <a:gd name="T57" fmla="*/ 162 h 398"/>
                <a:gd name="T58" fmla="*/ 41 w 80"/>
                <a:gd name="T59" fmla="*/ 197 h 398"/>
                <a:gd name="T60" fmla="*/ 42 w 80"/>
                <a:gd name="T61" fmla="*/ 209 h 398"/>
                <a:gd name="T62" fmla="*/ 40 w 80"/>
                <a:gd name="T63" fmla="*/ 212 h 398"/>
                <a:gd name="T64" fmla="*/ 35 w 80"/>
                <a:gd name="T65" fmla="*/ 253 h 398"/>
                <a:gd name="T66" fmla="*/ 29 w 80"/>
                <a:gd name="T67" fmla="*/ 283 h 398"/>
                <a:gd name="T68" fmla="*/ 24 w 80"/>
                <a:gd name="T69" fmla="*/ 328 h 398"/>
                <a:gd name="T70" fmla="*/ 22 w 80"/>
                <a:gd name="T71" fmla="*/ 376 h 398"/>
                <a:gd name="T72" fmla="*/ 24 w 80"/>
                <a:gd name="T73" fmla="*/ 389 h 398"/>
                <a:gd name="T74" fmla="*/ 26 w 80"/>
                <a:gd name="T75" fmla="*/ 380 h 398"/>
                <a:gd name="T76" fmla="*/ 31 w 80"/>
                <a:gd name="T77" fmla="*/ 394 h 398"/>
                <a:gd name="T78" fmla="*/ 37 w 80"/>
                <a:gd name="T79" fmla="*/ 393 h 398"/>
                <a:gd name="T80" fmla="*/ 52 w 80"/>
                <a:gd name="T81" fmla="*/ 305 h 398"/>
                <a:gd name="T82" fmla="*/ 64 w 80"/>
                <a:gd name="T83" fmla="*/ 213 h 398"/>
                <a:gd name="T84" fmla="*/ 68 w 80"/>
                <a:gd name="T85" fmla="*/ 189 h 398"/>
                <a:gd name="T86" fmla="*/ 80 w 80"/>
                <a:gd name="T87" fmla="*/ 72 h 398"/>
                <a:gd name="T88" fmla="*/ 71 w 80"/>
                <a:gd name="T89" fmla="*/ 82 h 398"/>
                <a:gd name="T90" fmla="*/ 70 w 80"/>
                <a:gd name="T91" fmla="*/ 93 h 398"/>
                <a:gd name="T92" fmla="*/ 59 w 80"/>
                <a:gd name="T93" fmla="*/ 139 h 398"/>
                <a:gd name="T94" fmla="*/ 62 w 80"/>
                <a:gd name="T95" fmla="*/ 72 h 398"/>
                <a:gd name="T96" fmla="*/ 61 w 80"/>
                <a:gd name="T97" fmla="*/ 25 h 398"/>
                <a:gd name="T98" fmla="*/ 56 w 80"/>
                <a:gd name="T99" fmla="*/ 1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398">
                  <a:moveTo>
                    <a:pt x="27" y="323"/>
                  </a:moveTo>
                  <a:cubicBezTo>
                    <a:pt x="27" y="323"/>
                    <a:pt x="28" y="323"/>
                    <a:pt x="28" y="324"/>
                  </a:cubicBezTo>
                  <a:cubicBezTo>
                    <a:pt x="27" y="325"/>
                    <a:pt x="27" y="325"/>
                    <a:pt x="27" y="325"/>
                  </a:cubicBezTo>
                  <a:cubicBezTo>
                    <a:pt x="27" y="325"/>
                    <a:pt x="24" y="325"/>
                    <a:pt x="27" y="323"/>
                  </a:cubicBezTo>
                  <a:close/>
                  <a:moveTo>
                    <a:pt x="43" y="313"/>
                  </a:moveTo>
                  <a:cubicBezTo>
                    <a:pt x="39" y="312"/>
                    <a:pt x="42" y="314"/>
                    <a:pt x="41" y="311"/>
                  </a:cubicBezTo>
                  <a:cubicBezTo>
                    <a:pt x="43" y="311"/>
                    <a:pt x="42" y="308"/>
                    <a:pt x="43" y="313"/>
                  </a:cubicBezTo>
                  <a:close/>
                  <a:moveTo>
                    <a:pt x="48" y="262"/>
                  </a:moveTo>
                  <a:cubicBezTo>
                    <a:pt x="46" y="260"/>
                    <a:pt x="47" y="265"/>
                    <a:pt x="46" y="259"/>
                  </a:cubicBezTo>
                  <a:cubicBezTo>
                    <a:pt x="51" y="258"/>
                    <a:pt x="51" y="258"/>
                    <a:pt x="51" y="258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lnTo>
                    <a:pt x="48" y="262"/>
                  </a:lnTo>
                  <a:close/>
                  <a:moveTo>
                    <a:pt x="64" y="217"/>
                  </a:moveTo>
                  <a:cubicBezTo>
                    <a:pt x="64" y="218"/>
                    <a:pt x="65" y="218"/>
                    <a:pt x="64" y="219"/>
                  </a:cubicBezTo>
                  <a:cubicBezTo>
                    <a:pt x="62" y="220"/>
                    <a:pt x="63" y="219"/>
                    <a:pt x="64" y="217"/>
                  </a:cubicBezTo>
                  <a:close/>
                  <a:moveTo>
                    <a:pt x="40" y="245"/>
                  </a:moveTo>
                  <a:cubicBezTo>
                    <a:pt x="41" y="241"/>
                    <a:pt x="42" y="242"/>
                    <a:pt x="43" y="23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2"/>
                    <a:pt x="47" y="210"/>
                    <a:pt x="50" y="211"/>
                  </a:cubicBezTo>
                  <a:cubicBezTo>
                    <a:pt x="50" y="215"/>
                    <a:pt x="50" y="211"/>
                    <a:pt x="48" y="215"/>
                  </a:cubicBezTo>
                  <a:cubicBezTo>
                    <a:pt x="48" y="216"/>
                    <a:pt x="48" y="219"/>
                    <a:pt x="48" y="220"/>
                  </a:cubicBezTo>
                  <a:cubicBezTo>
                    <a:pt x="47" y="226"/>
                    <a:pt x="48" y="226"/>
                    <a:pt x="46" y="231"/>
                  </a:cubicBezTo>
                  <a:cubicBezTo>
                    <a:pt x="44" y="235"/>
                    <a:pt x="46" y="233"/>
                    <a:pt x="45" y="236"/>
                  </a:cubicBezTo>
                  <a:cubicBezTo>
                    <a:pt x="45" y="242"/>
                    <a:pt x="44" y="234"/>
                    <a:pt x="44" y="244"/>
                  </a:cubicBezTo>
                  <a:cubicBezTo>
                    <a:pt x="44" y="247"/>
                    <a:pt x="44" y="246"/>
                    <a:pt x="45" y="249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41" y="245"/>
                    <a:pt x="41" y="245"/>
                    <a:pt x="41" y="245"/>
                  </a:cubicBezTo>
                  <a:lnTo>
                    <a:pt x="40" y="245"/>
                  </a:lnTo>
                  <a:close/>
                  <a:moveTo>
                    <a:pt x="48" y="209"/>
                  </a:moveTo>
                  <a:cubicBezTo>
                    <a:pt x="47" y="205"/>
                    <a:pt x="47" y="205"/>
                    <a:pt x="49" y="201"/>
                  </a:cubicBezTo>
                  <a:cubicBezTo>
                    <a:pt x="49" y="201"/>
                    <a:pt x="52" y="202"/>
                    <a:pt x="48" y="209"/>
                  </a:cubicBezTo>
                  <a:close/>
                  <a:moveTo>
                    <a:pt x="55" y="177"/>
                  </a:moveTo>
                  <a:cubicBezTo>
                    <a:pt x="57" y="179"/>
                    <a:pt x="57" y="179"/>
                    <a:pt x="57" y="179"/>
                  </a:cubicBezTo>
                  <a:cubicBezTo>
                    <a:pt x="57" y="178"/>
                    <a:pt x="57" y="179"/>
                    <a:pt x="57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88"/>
                    <a:pt x="52" y="187"/>
                    <a:pt x="52" y="197"/>
                  </a:cubicBezTo>
                  <a:cubicBezTo>
                    <a:pt x="52" y="198"/>
                    <a:pt x="51" y="198"/>
                    <a:pt x="49" y="199"/>
                  </a:cubicBezTo>
                  <a:cubicBezTo>
                    <a:pt x="51" y="184"/>
                    <a:pt x="52" y="194"/>
                    <a:pt x="53" y="179"/>
                  </a:cubicBezTo>
                  <a:cubicBezTo>
                    <a:pt x="53" y="173"/>
                    <a:pt x="52" y="172"/>
                    <a:pt x="52" y="172"/>
                  </a:cubicBezTo>
                  <a:cubicBezTo>
                    <a:pt x="56" y="160"/>
                    <a:pt x="51" y="174"/>
                    <a:pt x="53" y="159"/>
                  </a:cubicBezTo>
                  <a:cubicBezTo>
                    <a:pt x="56" y="160"/>
                    <a:pt x="50" y="157"/>
                    <a:pt x="54" y="159"/>
                  </a:cubicBezTo>
                  <a:cubicBezTo>
                    <a:pt x="55" y="160"/>
                    <a:pt x="54" y="160"/>
                    <a:pt x="56" y="161"/>
                  </a:cubicBezTo>
                  <a:cubicBezTo>
                    <a:pt x="55" y="177"/>
                    <a:pt x="55" y="177"/>
                    <a:pt x="55" y="177"/>
                  </a:cubicBezTo>
                  <a:close/>
                  <a:moveTo>
                    <a:pt x="47" y="123"/>
                  </a:moveTo>
                  <a:cubicBezTo>
                    <a:pt x="47" y="118"/>
                    <a:pt x="49" y="112"/>
                    <a:pt x="52" y="111"/>
                  </a:cubicBezTo>
                  <a:cubicBezTo>
                    <a:pt x="51" y="122"/>
                    <a:pt x="51" y="122"/>
                    <a:pt x="47" y="123"/>
                  </a:cubicBezTo>
                  <a:close/>
                  <a:moveTo>
                    <a:pt x="55" y="95"/>
                  </a:moveTo>
                  <a:cubicBezTo>
                    <a:pt x="54" y="93"/>
                    <a:pt x="54" y="95"/>
                    <a:pt x="54" y="91"/>
                  </a:cubicBezTo>
                  <a:cubicBezTo>
                    <a:pt x="54" y="91"/>
                    <a:pt x="55" y="87"/>
                    <a:pt x="55" y="87"/>
                  </a:cubicBezTo>
                  <a:cubicBezTo>
                    <a:pt x="55" y="84"/>
                    <a:pt x="56" y="84"/>
                    <a:pt x="58" y="83"/>
                  </a:cubicBezTo>
                  <a:cubicBezTo>
                    <a:pt x="57" y="86"/>
                    <a:pt x="57" y="86"/>
                    <a:pt x="56" y="89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60" y="7"/>
                  </a:moveTo>
                  <a:cubicBezTo>
                    <a:pt x="60" y="6"/>
                    <a:pt x="60" y="3"/>
                    <a:pt x="59" y="3"/>
                  </a:cubicBezTo>
                  <a:cubicBezTo>
                    <a:pt x="58" y="0"/>
                    <a:pt x="60" y="1"/>
                    <a:pt x="56" y="0"/>
                  </a:cubicBezTo>
                  <a:cubicBezTo>
                    <a:pt x="54" y="5"/>
                    <a:pt x="54" y="12"/>
                    <a:pt x="53" y="17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8"/>
                    <a:pt x="49" y="28"/>
                    <a:pt x="48" y="31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5" y="83"/>
                    <a:pt x="34" y="90"/>
                    <a:pt x="33" y="95"/>
                  </a:cubicBezTo>
                  <a:cubicBezTo>
                    <a:pt x="29" y="105"/>
                    <a:pt x="28" y="116"/>
                    <a:pt x="26" y="127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83"/>
                    <a:pt x="16" y="192"/>
                    <a:pt x="15" y="196"/>
                  </a:cubicBezTo>
                  <a:cubicBezTo>
                    <a:pt x="14" y="203"/>
                    <a:pt x="14" y="211"/>
                    <a:pt x="13" y="218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0" y="238"/>
                    <a:pt x="8" y="244"/>
                    <a:pt x="7" y="250"/>
                  </a:cubicBezTo>
                  <a:cubicBezTo>
                    <a:pt x="7" y="250"/>
                    <a:pt x="7" y="254"/>
                    <a:pt x="7" y="254"/>
                  </a:cubicBezTo>
                  <a:cubicBezTo>
                    <a:pt x="7" y="256"/>
                    <a:pt x="9" y="260"/>
                    <a:pt x="9" y="265"/>
                  </a:cubicBezTo>
                  <a:cubicBezTo>
                    <a:pt x="6" y="267"/>
                    <a:pt x="7" y="265"/>
                    <a:pt x="6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8" y="278"/>
                    <a:pt x="5" y="268"/>
                    <a:pt x="7" y="277"/>
                  </a:cubicBezTo>
                  <a:cubicBezTo>
                    <a:pt x="3" y="283"/>
                    <a:pt x="6" y="286"/>
                    <a:pt x="5" y="293"/>
                  </a:cubicBezTo>
                  <a:cubicBezTo>
                    <a:pt x="5" y="297"/>
                    <a:pt x="4" y="301"/>
                    <a:pt x="3" y="304"/>
                  </a:cubicBezTo>
                  <a:cubicBezTo>
                    <a:pt x="2" y="309"/>
                    <a:pt x="1" y="311"/>
                    <a:pt x="1" y="317"/>
                  </a:cubicBezTo>
                  <a:cubicBezTo>
                    <a:pt x="1" y="323"/>
                    <a:pt x="0" y="323"/>
                    <a:pt x="1" y="329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3" y="332"/>
                    <a:pt x="2" y="330"/>
                    <a:pt x="3" y="332"/>
                  </a:cubicBezTo>
                  <a:cubicBezTo>
                    <a:pt x="0" y="340"/>
                    <a:pt x="0" y="331"/>
                    <a:pt x="0" y="346"/>
                  </a:cubicBezTo>
                  <a:cubicBezTo>
                    <a:pt x="3" y="345"/>
                    <a:pt x="5" y="345"/>
                    <a:pt x="6" y="343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9" y="328"/>
                    <a:pt x="7" y="339"/>
                    <a:pt x="11" y="327"/>
                  </a:cubicBezTo>
                  <a:cubicBezTo>
                    <a:pt x="13" y="328"/>
                    <a:pt x="12" y="327"/>
                    <a:pt x="13" y="329"/>
                  </a:cubicBezTo>
                  <a:cubicBezTo>
                    <a:pt x="16" y="332"/>
                    <a:pt x="11" y="328"/>
                    <a:pt x="14" y="330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1"/>
                    <a:pt x="12" y="322"/>
                    <a:pt x="15" y="321"/>
                  </a:cubicBezTo>
                  <a:cubicBezTo>
                    <a:pt x="14" y="318"/>
                    <a:pt x="14" y="319"/>
                    <a:pt x="14" y="315"/>
                  </a:cubicBezTo>
                  <a:cubicBezTo>
                    <a:pt x="15" y="314"/>
                    <a:pt x="17" y="314"/>
                    <a:pt x="17" y="314"/>
                  </a:cubicBezTo>
                  <a:cubicBezTo>
                    <a:pt x="22" y="284"/>
                    <a:pt x="22" y="284"/>
                    <a:pt x="22" y="284"/>
                  </a:cubicBezTo>
                  <a:cubicBezTo>
                    <a:pt x="23" y="279"/>
                    <a:pt x="26" y="253"/>
                    <a:pt x="27" y="245"/>
                  </a:cubicBezTo>
                  <a:cubicBezTo>
                    <a:pt x="28" y="241"/>
                    <a:pt x="28" y="239"/>
                    <a:pt x="26" y="236"/>
                  </a:cubicBezTo>
                  <a:cubicBezTo>
                    <a:pt x="26" y="237"/>
                    <a:pt x="23" y="236"/>
                    <a:pt x="26" y="240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44"/>
                    <a:pt x="22" y="246"/>
                    <a:pt x="21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46"/>
                    <a:pt x="21" y="243"/>
                    <a:pt x="21" y="240"/>
                  </a:cubicBezTo>
                  <a:cubicBezTo>
                    <a:pt x="21" y="226"/>
                    <a:pt x="25" y="224"/>
                    <a:pt x="25" y="211"/>
                  </a:cubicBezTo>
                  <a:cubicBezTo>
                    <a:pt x="28" y="211"/>
                    <a:pt x="26" y="212"/>
                    <a:pt x="30" y="212"/>
                  </a:cubicBezTo>
                  <a:cubicBezTo>
                    <a:pt x="29" y="206"/>
                    <a:pt x="30" y="210"/>
                    <a:pt x="31" y="206"/>
                  </a:cubicBezTo>
                  <a:cubicBezTo>
                    <a:pt x="32" y="202"/>
                    <a:pt x="31" y="203"/>
                    <a:pt x="31" y="200"/>
                  </a:cubicBezTo>
                  <a:cubicBezTo>
                    <a:pt x="31" y="198"/>
                    <a:pt x="32" y="192"/>
                    <a:pt x="32" y="188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4"/>
                    <a:pt x="31" y="181"/>
                    <a:pt x="31" y="180"/>
                  </a:cubicBezTo>
                  <a:cubicBezTo>
                    <a:pt x="31" y="176"/>
                    <a:pt x="31" y="174"/>
                    <a:pt x="33" y="171"/>
                  </a:cubicBezTo>
                  <a:cubicBezTo>
                    <a:pt x="31" y="168"/>
                    <a:pt x="33" y="171"/>
                    <a:pt x="31" y="169"/>
                  </a:cubicBezTo>
                  <a:cubicBezTo>
                    <a:pt x="34" y="165"/>
                    <a:pt x="33" y="158"/>
                    <a:pt x="35" y="152"/>
                  </a:cubicBezTo>
                  <a:cubicBezTo>
                    <a:pt x="36" y="148"/>
                    <a:pt x="36" y="150"/>
                    <a:pt x="37" y="147"/>
                  </a:cubicBezTo>
                  <a:cubicBezTo>
                    <a:pt x="39" y="148"/>
                    <a:pt x="38" y="148"/>
                    <a:pt x="41" y="14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8"/>
                    <a:pt x="45" y="137"/>
                    <a:pt x="45" y="139"/>
                  </a:cubicBezTo>
                  <a:cubicBezTo>
                    <a:pt x="45" y="142"/>
                    <a:pt x="46" y="144"/>
                    <a:pt x="46" y="148"/>
                  </a:cubicBezTo>
                  <a:cubicBezTo>
                    <a:pt x="43" y="162"/>
                    <a:pt x="46" y="160"/>
                    <a:pt x="46" y="162"/>
                  </a:cubicBezTo>
                  <a:cubicBezTo>
                    <a:pt x="47" y="165"/>
                    <a:pt x="45" y="168"/>
                    <a:pt x="45" y="171"/>
                  </a:cubicBezTo>
                  <a:cubicBezTo>
                    <a:pt x="44" y="179"/>
                    <a:pt x="41" y="189"/>
                    <a:pt x="42" y="196"/>
                  </a:cubicBezTo>
                  <a:cubicBezTo>
                    <a:pt x="42" y="197"/>
                    <a:pt x="42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9"/>
                    <a:pt x="41" y="209"/>
                    <a:pt x="42" y="209"/>
                  </a:cubicBezTo>
                  <a:cubicBezTo>
                    <a:pt x="42" y="209"/>
                    <a:pt x="42" y="209"/>
                    <a:pt x="42" y="210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2"/>
                  </a:cubicBezTo>
                  <a:cubicBezTo>
                    <a:pt x="40" y="216"/>
                    <a:pt x="39" y="215"/>
                    <a:pt x="39" y="218"/>
                  </a:cubicBezTo>
                  <a:cubicBezTo>
                    <a:pt x="39" y="223"/>
                    <a:pt x="39" y="219"/>
                    <a:pt x="40" y="222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5" y="246"/>
                    <a:pt x="35" y="248"/>
                    <a:pt x="35" y="253"/>
                  </a:cubicBezTo>
                  <a:cubicBezTo>
                    <a:pt x="34" y="259"/>
                    <a:pt x="32" y="266"/>
                    <a:pt x="31" y="273"/>
                  </a:cubicBezTo>
                  <a:cubicBezTo>
                    <a:pt x="31" y="275"/>
                    <a:pt x="31" y="277"/>
                    <a:pt x="31" y="279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5"/>
                    <a:pt x="28" y="292"/>
                    <a:pt x="28" y="295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30" y="305"/>
                    <a:pt x="30" y="311"/>
                    <a:pt x="28" y="317"/>
                  </a:cubicBezTo>
                  <a:cubicBezTo>
                    <a:pt x="24" y="320"/>
                    <a:pt x="24" y="316"/>
                    <a:pt x="24" y="328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6" y="335"/>
                    <a:pt x="26" y="340"/>
                    <a:pt x="25" y="345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1" y="375"/>
                    <a:pt x="22" y="375"/>
                    <a:pt x="22" y="376"/>
                  </a:cubicBezTo>
                  <a:cubicBezTo>
                    <a:pt x="21" y="379"/>
                    <a:pt x="20" y="375"/>
                    <a:pt x="21" y="388"/>
                  </a:cubicBezTo>
                  <a:cubicBezTo>
                    <a:pt x="21" y="392"/>
                    <a:pt x="19" y="387"/>
                    <a:pt x="20" y="392"/>
                  </a:cubicBezTo>
                  <a:cubicBezTo>
                    <a:pt x="22" y="391"/>
                    <a:pt x="21" y="392"/>
                    <a:pt x="23" y="390"/>
                  </a:cubicBezTo>
                  <a:cubicBezTo>
                    <a:pt x="24" y="389"/>
                    <a:pt x="23" y="390"/>
                    <a:pt x="24" y="389"/>
                  </a:cubicBezTo>
                  <a:cubicBezTo>
                    <a:pt x="24" y="385"/>
                    <a:pt x="24" y="381"/>
                    <a:pt x="25" y="379"/>
                  </a:cubicBezTo>
                  <a:cubicBezTo>
                    <a:pt x="27" y="376"/>
                    <a:pt x="29" y="376"/>
                    <a:pt x="32" y="376"/>
                  </a:cubicBezTo>
                  <a:cubicBezTo>
                    <a:pt x="29" y="381"/>
                    <a:pt x="32" y="376"/>
                    <a:pt x="29" y="378"/>
                  </a:cubicBezTo>
                  <a:cubicBezTo>
                    <a:pt x="26" y="380"/>
                    <a:pt x="26" y="380"/>
                    <a:pt x="26" y="380"/>
                  </a:cubicBezTo>
                  <a:cubicBezTo>
                    <a:pt x="29" y="383"/>
                    <a:pt x="27" y="382"/>
                    <a:pt x="27" y="387"/>
                  </a:cubicBezTo>
                  <a:cubicBezTo>
                    <a:pt x="28" y="386"/>
                    <a:pt x="28" y="386"/>
                    <a:pt x="29" y="385"/>
                  </a:cubicBezTo>
                  <a:cubicBezTo>
                    <a:pt x="29" y="385"/>
                    <a:pt x="29" y="385"/>
                    <a:pt x="30" y="384"/>
                  </a:cubicBezTo>
                  <a:cubicBezTo>
                    <a:pt x="31" y="394"/>
                    <a:pt x="31" y="394"/>
                    <a:pt x="31" y="394"/>
                  </a:cubicBezTo>
                  <a:cubicBezTo>
                    <a:pt x="33" y="392"/>
                    <a:pt x="33" y="390"/>
                    <a:pt x="34" y="387"/>
                  </a:cubicBezTo>
                  <a:cubicBezTo>
                    <a:pt x="35" y="391"/>
                    <a:pt x="35" y="394"/>
                    <a:pt x="35" y="396"/>
                  </a:cubicBezTo>
                  <a:cubicBezTo>
                    <a:pt x="35" y="398"/>
                    <a:pt x="35" y="396"/>
                    <a:pt x="35" y="398"/>
                  </a:cubicBezTo>
                  <a:cubicBezTo>
                    <a:pt x="37" y="395"/>
                    <a:pt x="36" y="398"/>
                    <a:pt x="37" y="393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0" y="361"/>
                    <a:pt x="45" y="351"/>
                    <a:pt x="46" y="339"/>
                  </a:cubicBezTo>
                  <a:cubicBezTo>
                    <a:pt x="46" y="335"/>
                    <a:pt x="47" y="330"/>
                    <a:pt x="47" y="327"/>
                  </a:cubicBezTo>
                  <a:cubicBezTo>
                    <a:pt x="52" y="305"/>
                    <a:pt x="52" y="305"/>
                    <a:pt x="52" y="305"/>
                  </a:cubicBezTo>
                  <a:cubicBezTo>
                    <a:pt x="53" y="301"/>
                    <a:pt x="54" y="301"/>
                    <a:pt x="55" y="294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2" y="254"/>
                    <a:pt x="62" y="254"/>
                    <a:pt x="62" y="248"/>
                  </a:cubicBezTo>
                  <a:cubicBezTo>
                    <a:pt x="61" y="238"/>
                    <a:pt x="67" y="223"/>
                    <a:pt x="64" y="213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1"/>
                    <a:pt x="65" y="211"/>
                    <a:pt x="65" y="210"/>
                  </a:cubicBezTo>
                  <a:cubicBezTo>
                    <a:pt x="68" y="206"/>
                    <a:pt x="67" y="201"/>
                    <a:pt x="67" y="198"/>
                  </a:cubicBezTo>
                  <a:cubicBezTo>
                    <a:pt x="67" y="197"/>
                    <a:pt x="68" y="192"/>
                    <a:pt x="68" y="189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6"/>
                    <a:pt x="71" y="149"/>
                    <a:pt x="71" y="142"/>
                  </a:cubicBezTo>
                  <a:cubicBezTo>
                    <a:pt x="71" y="124"/>
                    <a:pt x="76" y="107"/>
                    <a:pt x="79" y="90"/>
                  </a:cubicBezTo>
                  <a:cubicBezTo>
                    <a:pt x="79" y="85"/>
                    <a:pt x="80" y="78"/>
                    <a:pt x="80" y="72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5" y="70"/>
                    <a:pt x="74" y="71"/>
                    <a:pt x="73" y="74"/>
                  </a:cubicBezTo>
                  <a:cubicBezTo>
                    <a:pt x="72" y="80"/>
                    <a:pt x="72" y="78"/>
                    <a:pt x="73" y="81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4"/>
                    <a:pt x="72" y="83"/>
                    <a:pt x="71" y="85"/>
                  </a:cubicBezTo>
                  <a:cubicBezTo>
                    <a:pt x="71" y="88"/>
                    <a:pt x="72" y="89"/>
                    <a:pt x="71" y="92"/>
                  </a:cubicBezTo>
                  <a:cubicBezTo>
                    <a:pt x="71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8" y="98"/>
                    <a:pt x="68" y="104"/>
                    <a:pt x="66" y="110"/>
                  </a:cubicBezTo>
                  <a:cubicBezTo>
                    <a:pt x="64" y="118"/>
                    <a:pt x="64" y="125"/>
                    <a:pt x="62" y="133"/>
                  </a:cubicBezTo>
                  <a:cubicBezTo>
                    <a:pt x="61" y="136"/>
                    <a:pt x="62" y="138"/>
                    <a:pt x="59" y="139"/>
                  </a:cubicBezTo>
                  <a:cubicBezTo>
                    <a:pt x="58" y="135"/>
                    <a:pt x="59" y="133"/>
                    <a:pt x="60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16"/>
                    <a:pt x="59" y="98"/>
                    <a:pt x="62" y="85"/>
                  </a:cubicBezTo>
                  <a:cubicBezTo>
                    <a:pt x="63" y="79"/>
                    <a:pt x="61" y="77"/>
                    <a:pt x="62" y="72"/>
                  </a:cubicBezTo>
                  <a:cubicBezTo>
                    <a:pt x="66" y="49"/>
                    <a:pt x="64" y="42"/>
                    <a:pt x="65" y="30"/>
                  </a:cubicBezTo>
                  <a:cubicBezTo>
                    <a:pt x="66" y="25"/>
                    <a:pt x="67" y="22"/>
                    <a:pt x="65" y="19"/>
                  </a:cubicBezTo>
                  <a:cubicBezTo>
                    <a:pt x="63" y="20"/>
                    <a:pt x="63" y="23"/>
                    <a:pt x="62" y="24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30"/>
                    <a:pt x="58" y="29"/>
                    <a:pt x="59" y="32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29"/>
                    <a:pt x="57" y="15"/>
                    <a:pt x="56" y="10"/>
                  </a:cubicBezTo>
                  <a:cubicBezTo>
                    <a:pt x="59" y="7"/>
                    <a:pt x="59" y="7"/>
                    <a:pt x="59" y="7"/>
                  </a:cubicBezTo>
                  <a:lnTo>
                    <a:pt x="6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3" name="Freeform 58"/>
            <p:cNvSpPr>
              <a:spLocks noEditPoints="1"/>
            </p:cNvSpPr>
            <p:nvPr/>
          </p:nvSpPr>
          <p:spPr bwMode="auto">
            <a:xfrm>
              <a:off x="623" y="1722"/>
              <a:ext cx="107" cy="433"/>
            </a:xfrm>
            <a:custGeom>
              <a:avLst/>
              <a:gdLst>
                <a:gd name="T0" fmla="*/ 29 w 83"/>
                <a:gd name="T1" fmla="*/ 264 h 337"/>
                <a:gd name="T2" fmla="*/ 16 w 83"/>
                <a:gd name="T3" fmla="*/ 163 h 337"/>
                <a:gd name="T4" fmla="*/ 83 w 83"/>
                <a:gd name="T5" fmla="*/ 0 h 337"/>
                <a:gd name="T6" fmla="*/ 74 w 83"/>
                <a:gd name="T7" fmla="*/ 10 h 337"/>
                <a:gd name="T8" fmla="*/ 74 w 83"/>
                <a:gd name="T9" fmla="*/ 19 h 337"/>
                <a:gd name="T10" fmla="*/ 70 w 83"/>
                <a:gd name="T11" fmla="*/ 44 h 337"/>
                <a:gd name="T12" fmla="*/ 62 w 83"/>
                <a:gd name="T13" fmla="*/ 103 h 337"/>
                <a:gd name="T14" fmla="*/ 57 w 83"/>
                <a:gd name="T15" fmla="*/ 137 h 337"/>
                <a:gd name="T16" fmla="*/ 57 w 83"/>
                <a:gd name="T17" fmla="*/ 96 h 337"/>
                <a:gd name="T18" fmla="*/ 44 w 83"/>
                <a:gd name="T19" fmla="*/ 154 h 337"/>
                <a:gd name="T20" fmla="*/ 38 w 83"/>
                <a:gd name="T21" fmla="*/ 227 h 337"/>
                <a:gd name="T22" fmla="*/ 36 w 83"/>
                <a:gd name="T23" fmla="*/ 164 h 337"/>
                <a:gd name="T24" fmla="*/ 40 w 83"/>
                <a:gd name="T25" fmla="*/ 137 h 337"/>
                <a:gd name="T26" fmla="*/ 41 w 83"/>
                <a:gd name="T27" fmla="*/ 120 h 337"/>
                <a:gd name="T28" fmla="*/ 43 w 83"/>
                <a:gd name="T29" fmla="*/ 106 h 337"/>
                <a:gd name="T30" fmla="*/ 44 w 83"/>
                <a:gd name="T31" fmla="*/ 101 h 337"/>
                <a:gd name="T32" fmla="*/ 39 w 83"/>
                <a:gd name="T33" fmla="*/ 83 h 337"/>
                <a:gd name="T34" fmla="*/ 38 w 83"/>
                <a:gd name="T35" fmla="*/ 82 h 337"/>
                <a:gd name="T36" fmla="*/ 29 w 83"/>
                <a:gd name="T37" fmla="*/ 77 h 337"/>
                <a:gd name="T38" fmla="*/ 28 w 83"/>
                <a:gd name="T39" fmla="*/ 72 h 337"/>
                <a:gd name="T40" fmla="*/ 31 w 83"/>
                <a:gd name="T41" fmla="*/ 42 h 337"/>
                <a:gd name="T42" fmla="*/ 32 w 83"/>
                <a:gd name="T43" fmla="*/ 22 h 337"/>
                <a:gd name="T44" fmla="*/ 28 w 83"/>
                <a:gd name="T45" fmla="*/ 25 h 337"/>
                <a:gd name="T46" fmla="*/ 23 w 83"/>
                <a:gd name="T47" fmla="*/ 53 h 337"/>
                <a:gd name="T48" fmla="*/ 10 w 83"/>
                <a:gd name="T49" fmla="*/ 133 h 337"/>
                <a:gd name="T50" fmla="*/ 2 w 83"/>
                <a:gd name="T51" fmla="*/ 230 h 337"/>
                <a:gd name="T52" fmla="*/ 2 w 83"/>
                <a:gd name="T53" fmla="*/ 273 h 337"/>
                <a:gd name="T54" fmla="*/ 3 w 83"/>
                <a:gd name="T55" fmla="*/ 283 h 337"/>
                <a:gd name="T56" fmla="*/ 2 w 83"/>
                <a:gd name="T57" fmla="*/ 304 h 337"/>
                <a:gd name="T58" fmla="*/ 3 w 83"/>
                <a:gd name="T59" fmla="*/ 307 h 337"/>
                <a:gd name="T60" fmla="*/ 5 w 83"/>
                <a:gd name="T61" fmla="*/ 310 h 337"/>
                <a:gd name="T62" fmla="*/ 5 w 83"/>
                <a:gd name="T63" fmla="*/ 320 h 337"/>
                <a:gd name="T64" fmla="*/ 7 w 83"/>
                <a:gd name="T65" fmla="*/ 329 h 337"/>
                <a:gd name="T66" fmla="*/ 6 w 83"/>
                <a:gd name="T67" fmla="*/ 337 h 337"/>
                <a:gd name="T68" fmla="*/ 14 w 83"/>
                <a:gd name="T69" fmla="*/ 302 h 337"/>
                <a:gd name="T70" fmla="*/ 16 w 83"/>
                <a:gd name="T71" fmla="*/ 304 h 337"/>
                <a:gd name="T72" fmla="*/ 25 w 83"/>
                <a:gd name="T73" fmla="*/ 280 h 337"/>
                <a:gd name="T74" fmla="*/ 27 w 83"/>
                <a:gd name="T75" fmla="*/ 270 h 337"/>
                <a:gd name="T76" fmla="*/ 28 w 83"/>
                <a:gd name="T77" fmla="*/ 284 h 337"/>
                <a:gd name="T78" fmla="*/ 24 w 83"/>
                <a:gd name="T79" fmla="*/ 326 h 337"/>
                <a:gd name="T80" fmla="*/ 34 w 83"/>
                <a:gd name="T81" fmla="*/ 296 h 337"/>
                <a:gd name="T82" fmla="*/ 41 w 83"/>
                <a:gd name="T83" fmla="*/ 265 h 337"/>
                <a:gd name="T84" fmla="*/ 43 w 83"/>
                <a:gd name="T85" fmla="*/ 246 h 337"/>
                <a:gd name="T86" fmla="*/ 47 w 83"/>
                <a:gd name="T87" fmla="*/ 224 h 337"/>
                <a:gd name="T88" fmla="*/ 55 w 83"/>
                <a:gd name="T89" fmla="*/ 196 h 337"/>
                <a:gd name="T90" fmla="*/ 61 w 83"/>
                <a:gd name="T91" fmla="*/ 178 h 337"/>
                <a:gd name="T92" fmla="*/ 70 w 83"/>
                <a:gd name="T93" fmla="*/ 101 h 337"/>
                <a:gd name="T94" fmla="*/ 74 w 83"/>
                <a:gd name="T95" fmla="*/ 85 h 337"/>
                <a:gd name="T96" fmla="*/ 73 w 83"/>
                <a:gd name="T97" fmla="*/ 127 h 337"/>
                <a:gd name="T98" fmla="*/ 81 w 83"/>
                <a:gd name="T99" fmla="*/ 67 h 337"/>
                <a:gd name="T100" fmla="*/ 81 w 83"/>
                <a:gd name="T101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337">
                  <a:moveTo>
                    <a:pt x="29" y="264"/>
                  </a:moveTo>
                  <a:cubicBezTo>
                    <a:pt x="29" y="269"/>
                    <a:pt x="31" y="267"/>
                    <a:pt x="26" y="267"/>
                  </a:cubicBezTo>
                  <a:cubicBezTo>
                    <a:pt x="27" y="263"/>
                    <a:pt x="28" y="264"/>
                    <a:pt x="29" y="264"/>
                  </a:cubicBezTo>
                  <a:close/>
                  <a:moveTo>
                    <a:pt x="16" y="163"/>
                  </a:moveTo>
                  <a:cubicBezTo>
                    <a:pt x="18" y="166"/>
                    <a:pt x="18" y="166"/>
                    <a:pt x="18" y="166"/>
                  </a:cubicBezTo>
                  <a:cubicBezTo>
                    <a:pt x="16" y="165"/>
                    <a:pt x="16" y="166"/>
                    <a:pt x="16" y="163"/>
                  </a:cubicBezTo>
                  <a:close/>
                  <a:moveTo>
                    <a:pt x="81" y="8"/>
                  </a:moveTo>
                  <a:cubicBezTo>
                    <a:pt x="81" y="8"/>
                    <a:pt x="81" y="8"/>
                    <a:pt x="81" y="7"/>
                  </a:cubicBezTo>
                  <a:cubicBezTo>
                    <a:pt x="83" y="4"/>
                    <a:pt x="83" y="6"/>
                    <a:pt x="83" y="0"/>
                  </a:cubicBezTo>
                  <a:cubicBezTo>
                    <a:pt x="80" y="1"/>
                    <a:pt x="80" y="2"/>
                    <a:pt x="79" y="5"/>
                  </a:cubicBezTo>
                  <a:cubicBezTo>
                    <a:pt x="78" y="8"/>
                    <a:pt x="78" y="6"/>
                    <a:pt x="78" y="11"/>
                  </a:cubicBezTo>
                  <a:cubicBezTo>
                    <a:pt x="76" y="11"/>
                    <a:pt x="77" y="11"/>
                    <a:pt x="74" y="1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6" y="13"/>
                    <a:pt x="76" y="13"/>
                  </a:cubicBezTo>
                  <a:cubicBezTo>
                    <a:pt x="76" y="16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20"/>
                  </a:cubicBezTo>
                  <a:cubicBezTo>
                    <a:pt x="72" y="30"/>
                    <a:pt x="71" y="34"/>
                    <a:pt x="70" y="44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8"/>
                    <a:pt x="63" y="100"/>
                    <a:pt x="63" y="101"/>
                  </a:cubicBezTo>
                  <a:cubicBezTo>
                    <a:pt x="62" y="105"/>
                    <a:pt x="64" y="97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8" y="119"/>
                    <a:pt x="62" y="134"/>
                    <a:pt x="59" y="144"/>
                  </a:cubicBezTo>
                  <a:cubicBezTo>
                    <a:pt x="56" y="143"/>
                    <a:pt x="56" y="146"/>
                    <a:pt x="57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6" y="130"/>
                    <a:pt x="56" y="116"/>
                    <a:pt x="56" y="110"/>
                  </a:cubicBezTo>
                  <a:cubicBezTo>
                    <a:pt x="56" y="105"/>
                    <a:pt x="57" y="100"/>
                    <a:pt x="57" y="9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1" y="88"/>
                    <a:pt x="50" y="108"/>
                    <a:pt x="48" y="119"/>
                  </a:cubicBezTo>
                  <a:cubicBezTo>
                    <a:pt x="47" y="129"/>
                    <a:pt x="46" y="144"/>
                    <a:pt x="44" y="154"/>
                  </a:cubicBezTo>
                  <a:cubicBezTo>
                    <a:pt x="41" y="173"/>
                    <a:pt x="41" y="199"/>
                    <a:pt x="39" y="219"/>
                  </a:cubicBezTo>
                  <a:cubicBezTo>
                    <a:pt x="39" y="221"/>
                    <a:pt x="39" y="220"/>
                    <a:pt x="38" y="222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37" y="168"/>
                    <a:pt x="36" y="169"/>
                    <a:pt x="36" y="164"/>
                  </a:cubicBezTo>
                  <a:cubicBezTo>
                    <a:pt x="36" y="163"/>
                    <a:pt x="37" y="157"/>
                    <a:pt x="37" y="157"/>
                  </a:cubicBezTo>
                  <a:cubicBezTo>
                    <a:pt x="38" y="154"/>
                    <a:pt x="38" y="159"/>
                    <a:pt x="38" y="153"/>
                  </a:cubicBezTo>
                  <a:cubicBezTo>
                    <a:pt x="38" y="147"/>
                    <a:pt x="39" y="143"/>
                    <a:pt x="40" y="137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2"/>
                    <a:pt x="39" y="132"/>
                    <a:pt x="40" y="127"/>
                  </a:cubicBezTo>
                  <a:cubicBezTo>
                    <a:pt x="41" y="123"/>
                    <a:pt x="41" y="125"/>
                    <a:pt x="41" y="120"/>
                  </a:cubicBezTo>
                  <a:cubicBezTo>
                    <a:pt x="42" y="116"/>
                    <a:pt x="41" y="115"/>
                    <a:pt x="42" y="112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95"/>
                    <a:pt x="43" y="101"/>
                    <a:pt x="42" y="96"/>
                  </a:cubicBezTo>
                  <a:cubicBezTo>
                    <a:pt x="43" y="89"/>
                    <a:pt x="42" y="89"/>
                    <a:pt x="43" y="82"/>
                  </a:cubicBezTo>
                  <a:cubicBezTo>
                    <a:pt x="41" y="83"/>
                    <a:pt x="41" y="83"/>
                    <a:pt x="39" y="83"/>
                  </a:cubicBezTo>
                  <a:cubicBezTo>
                    <a:pt x="40" y="78"/>
                    <a:pt x="40" y="81"/>
                    <a:pt x="38" y="7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4" y="82"/>
                    <a:pt x="36" y="81"/>
                    <a:pt x="34" y="83"/>
                  </a:cubicBezTo>
                  <a:cubicBezTo>
                    <a:pt x="31" y="81"/>
                    <a:pt x="34" y="81"/>
                    <a:pt x="30" y="82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4"/>
                    <a:pt x="30" y="77"/>
                    <a:pt x="30" y="74"/>
                  </a:cubicBezTo>
                  <a:cubicBezTo>
                    <a:pt x="30" y="70"/>
                    <a:pt x="30" y="72"/>
                    <a:pt x="28" y="72"/>
                  </a:cubicBezTo>
                  <a:cubicBezTo>
                    <a:pt x="28" y="71"/>
                    <a:pt x="28" y="71"/>
                    <a:pt x="29" y="71"/>
                  </a:cubicBezTo>
                  <a:cubicBezTo>
                    <a:pt x="30" y="69"/>
                    <a:pt x="30" y="69"/>
                    <a:pt x="29" y="67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3" y="37"/>
                    <a:pt x="32" y="36"/>
                    <a:pt x="32" y="29"/>
                  </a:cubicBezTo>
                  <a:cubicBezTo>
                    <a:pt x="33" y="26"/>
                    <a:pt x="32" y="32"/>
                    <a:pt x="32" y="2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0"/>
                    <a:pt x="31" y="21"/>
                    <a:pt x="31" y="20"/>
                  </a:cubicBezTo>
                  <a:cubicBezTo>
                    <a:pt x="29" y="21"/>
                    <a:pt x="30" y="20"/>
                    <a:pt x="29" y="22"/>
                  </a:cubicBezTo>
                  <a:cubicBezTo>
                    <a:pt x="29" y="23"/>
                    <a:pt x="28" y="25"/>
                    <a:pt x="28" y="25"/>
                  </a:cubicBezTo>
                  <a:cubicBezTo>
                    <a:pt x="27" y="25"/>
                    <a:pt x="25" y="25"/>
                    <a:pt x="27" y="20"/>
                  </a:cubicBezTo>
                  <a:cubicBezTo>
                    <a:pt x="27" y="24"/>
                    <a:pt x="26" y="32"/>
                    <a:pt x="25" y="36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1" y="62"/>
                    <a:pt x="20" y="66"/>
                  </a:cubicBezTo>
                  <a:cubicBezTo>
                    <a:pt x="19" y="78"/>
                    <a:pt x="15" y="92"/>
                    <a:pt x="13" y="105"/>
                  </a:cubicBezTo>
                  <a:cubicBezTo>
                    <a:pt x="13" y="112"/>
                    <a:pt x="11" y="122"/>
                    <a:pt x="10" y="13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5" y="178"/>
                    <a:pt x="6" y="181"/>
                    <a:pt x="6" y="182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41"/>
                    <a:pt x="0" y="252"/>
                    <a:pt x="2" y="262"/>
                  </a:cubicBezTo>
                  <a:cubicBezTo>
                    <a:pt x="3" y="264"/>
                    <a:pt x="3" y="269"/>
                    <a:pt x="3" y="271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4" y="274"/>
                    <a:pt x="3" y="274"/>
                    <a:pt x="4" y="276"/>
                  </a:cubicBezTo>
                  <a:cubicBezTo>
                    <a:pt x="3" y="277"/>
                    <a:pt x="3" y="277"/>
                    <a:pt x="2" y="278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3" y="283"/>
                    <a:pt x="4" y="284"/>
                    <a:pt x="4" y="284"/>
                  </a:cubicBezTo>
                  <a:cubicBezTo>
                    <a:pt x="5" y="286"/>
                    <a:pt x="5" y="281"/>
                    <a:pt x="4" y="288"/>
                  </a:cubicBezTo>
                  <a:cubicBezTo>
                    <a:pt x="4" y="305"/>
                    <a:pt x="2" y="300"/>
                    <a:pt x="2" y="304"/>
                  </a:cubicBezTo>
                  <a:cubicBezTo>
                    <a:pt x="2" y="305"/>
                    <a:pt x="2" y="305"/>
                    <a:pt x="2" y="308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3" y="308"/>
                    <a:pt x="3" y="307"/>
                    <a:pt x="3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6" y="307"/>
                    <a:pt x="5" y="309"/>
                    <a:pt x="5" y="309"/>
                  </a:cubicBezTo>
                  <a:cubicBezTo>
                    <a:pt x="5" y="309"/>
                    <a:pt x="5" y="310"/>
                    <a:pt x="5" y="310"/>
                  </a:cubicBezTo>
                  <a:cubicBezTo>
                    <a:pt x="2" y="316"/>
                    <a:pt x="2" y="316"/>
                    <a:pt x="2" y="316"/>
                  </a:cubicBezTo>
                  <a:cubicBezTo>
                    <a:pt x="1" y="317"/>
                    <a:pt x="1" y="316"/>
                    <a:pt x="0" y="318"/>
                  </a:cubicBezTo>
                  <a:cubicBezTo>
                    <a:pt x="2" y="322"/>
                    <a:pt x="2" y="321"/>
                    <a:pt x="5" y="320"/>
                  </a:cubicBezTo>
                  <a:cubicBezTo>
                    <a:pt x="5" y="323"/>
                    <a:pt x="5" y="322"/>
                    <a:pt x="5" y="323"/>
                  </a:cubicBezTo>
                  <a:cubicBezTo>
                    <a:pt x="4" y="324"/>
                    <a:pt x="4" y="322"/>
                    <a:pt x="4" y="325"/>
                  </a:cubicBezTo>
                  <a:cubicBezTo>
                    <a:pt x="7" y="329"/>
                    <a:pt x="7" y="329"/>
                    <a:pt x="7" y="329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2"/>
                    <a:pt x="6" y="333"/>
                    <a:pt x="6" y="333"/>
                  </a:cubicBezTo>
                  <a:cubicBezTo>
                    <a:pt x="6" y="334"/>
                    <a:pt x="6" y="336"/>
                    <a:pt x="6" y="337"/>
                  </a:cubicBezTo>
                  <a:cubicBezTo>
                    <a:pt x="7" y="337"/>
                    <a:pt x="7" y="336"/>
                    <a:pt x="10" y="336"/>
                  </a:cubicBezTo>
                  <a:cubicBezTo>
                    <a:pt x="11" y="333"/>
                    <a:pt x="12" y="332"/>
                    <a:pt x="12" y="328"/>
                  </a:cubicBezTo>
                  <a:cubicBezTo>
                    <a:pt x="13" y="323"/>
                    <a:pt x="13" y="306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1"/>
                    <a:pt x="15" y="301"/>
                    <a:pt x="15" y="301"/>
                  </a:cubicBezTo>
                  <a:cubicBezTo>
                    <a:pt x="16" y="304"/>
                    <a:pt x="16" y="304"/>
                    <a:pt x="16" y="304"/>
                  </a:cubicBezTo>
                  <a:cubicBezTo>
                    <a:pt x="17" y="305"/>
                    <a:pt x="16" y="305"/>
                    <a:pt x="18" y="305"/>
                  </a:cubicBezTo>
                  <a:cubicBezTo>
                    <a:pt x="20" y="303"/>
                    <a:pt x="20" y="298"/>
                    <a:pt x="21" y="295"/>
                  </a:cubicBezTo>
                  <a:cubicBezTo>
                    <a:pt x="25" y="280"/>
                    <a:pt x="25" y="280"/>
                    <a:pt x="25" y="280"/>
                  </a:cubicBezTo>
                  <a:cubicBezTo>
                    <a:pt x="25" y="279"/>
                    <a:pt x="25" y="278"/>
                    <a:pt x="25" y="277"/>
                  </a:cubicBezTo>
                  <a:cubicBezTo>
                    <a:pt x="26" y="275"/>
                    <a:pt x="24" y="278"/>
                    <a:pt x="24" y="273"/>
                  </a:cubicBezTo>
                  <a:cubicBezTo>
                    <a:pt x="25" y="269"/>
                    <a:pt x="25" y="271"/>
                    <a:pt x="27" y="270"/>
                  </a:cubicBezTo>
                  <a:cubicBezTo>
                    <a:pt x="27" y="270"/>
                    <a:pt x="28" y="270"/>
                    <a:pt x="28" y="271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91"/>
                    <a:pt x="26" y="305"/>
                    <a:pt x="26" y="311"/>
                  </a:cubicBezTo>
                  <a:cubicBezTo>
                    <a:pt x="26" y="312"/>
                    <a:pt x="28" y="318"/>
                    <a:pt x="23" y="320"/>
                  </a:cubicBezTo>
                  <a:cubicBezTo>
                    <a:pt x="24" y="326"/>
                    <a:pt x="24" y="326"/>
                    <a:pt x="24" y="326"/>
                  </a:cubicBezTo>
                  <a:cubicBezTo>
                    <a:pt x="26" y="326"/>
                    <a:pt x="28" y="325"/>
                    <a:pt x="29" y="322"/>
                  </a:cubicBezTo>
                  <a:cubicBezTo>
                    <a:pt x="33" y="305"/>
                    <a:pt x="33" y="305"/>
                    <a:pt x="33" y="305"/>
                  </a:cubicBezTo>
                  <a:cubicBezTo>
                    <a:pt x="34" y="303"/>
                    <a:pt x="34" y="298"/>
                    <a:pt x="34" y="296"/>
                  </a:cubicBezTo>
                  <a:cubicBezTo>
                    <a:pt x="36" y="287"/>
                    <a:pt x="36" y="287"/>
                    <a:pt x="36" y="287"/>
                  </a:cubicBezTo>
                  <a:cubicBezTo>
                    <a:pt x="37" y="281"/>
                    <a:pt x="38" y="277"/>
                    <a:pt x="39" y="273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2" y="261"/>
                    <a:pt x="41" y="265"/>
                    <a:pt x="43" y="262"/>
                  </a:cubicBezTo>
                  <a:cubicBezTo>
                    <a:pt x="42" y="256"/>
                    <a:pt x="42" y="260"/>
                    <a:pt x="43" y="254"/>
                  </a:cubicBezTo>
                  <a:cubicBezTo>
                    <a:pt x="43" y="252"/>
                    <a:pt x="43" y="249"/>
                    <a:pt x="43" y="246"/>
                  </a:cubicBezTo>
                  <a:cubicBezTo>
                    <a:pt x="45" y="239"/>
                    <a:pt x="45" y="239"/>
                    <a:pt x="45" y="239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26"/>
                    <a:pt x="47" y="231"/>
                    <a:pt x="47" y="224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3" y="223"/>
                    <a:pt x="52" y="226"/>
                    <a:pt x="52" y="220"/>
                  </a:cubicBezTo>
                  <a:cubicBezTo>
                    <a:pt x="52" y="215"/>
                    <a:pt x="53" y="199"/>
                    <a:pt x="55" y="196"/>
                  </a:cubicBezTo>
                  <a:cubicBezTo>
                    <a:pt x="56" y="195"/>
                    <a:pt x="55" y="195"/>
                    <a:pt x="58" y="195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8"/>
                    <a:pt x="61" y="178"/>
                    <a:pt x="61" y="178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3" y="171"/>
                    <a:pt x="67" y="122"/>
                    <a:pt x="69" y="108"/>
                  </a:cubicBezTo>
                  <a:cubicBezTo>
                    <a:pt x="70" y="104"/>
                    <a:pt x="70" y="103"/>
                    <a:pt x="70" y="101"/>
                  </a:cubicBezTo>
                  <a:cubicBezTo>
                    <a:pt x="70" y="99"/>
                    <a:pt x="71" y="97"/>
                    <a:pt x="71" y="94"/>
                  </a:cubicBezTo>
                  <a:cubicBezTo>
                    <a:pt x="71" y="87"/>
                    <a:pt x="70" y="75"/>
                    <a:pt x="75" y="72"/>
                  </a:cubicBezTo>
                  <a:cubicBezTo>
                    <a:pt x="77" y="76"/>
                    <a:pt x="75" y="80"/>
                    <a:pt x="74" y="85"/>
                  </a:cubicBezTo>
                  <a:cubicBezTo>
                    <a:pt x="74" y="93"/>
                    <a:pt x="76" y="101"/>
                    <a:pt x="74" y="108"/>
                  </a:cubicBezTo>
                  <a:cubicBezTo>
                    <a:pt x="74" y="108"/>
                    <a:pt x="74" y="108"/>
                    <a:pt x="74" y="109"/>
                  </a:cubicBezTo>
                  <a:cubicBezTo>
                    <a:pt x="72" y="115"/>
                    <a:pt x="72" y="121"/>
                    <a:pt x="73" y="127"/>
                  </a:cubicBezTo>
                  <a:cubicBezTo>
                    <a:pt x="78" y="126"/>
                    <a:pt x="77" y="125"/>
                    <a:pt x="77" y="117"/>
                  </a:cubicBezTo>
                  <a:cubicBezTo>
                    <a:pt x="77" y="117"/>
                    <a:pt x="78" y="110"/>
                    <a:pt x="79" y="10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56"/>
                    <a:pt x="79" y="20"/>
                    <a:pt x="82" y="14"/>
                  </a:cubicBezTo>
                  <a:cubicBezTo>
                    <a:pt x="79" y="11"/>
                    <a:pt x="79" y="11"/>
                    <a:pt x="79" y="11"/>
                  </a:cubicBezTo>
                  <a:lnTo>
                    <a:pt x="8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4" name="Freeform 59"/>
            <p:cNvSpPr>
              <a:spLocks noEditPoints="1"/>
            </p:cNvSpPr>
            <p:nvPr/>
          </p:nvSpPr>
          <p:spPr bwMode="auto">
            <a:xfrm>
              <a:off x="1482" y="3134"/>
              <a:ext cx="100" cy="498"/>
            </a:xfrm>
            <a:custGeom>
              <a:avLst/>
              <a:gdLst>
                <a:gd name="T0" fmla="*/ 18 w 78"/>
                <a:gd name="T1" fmla="*/ 283 h 388"/>
                <a:gd name="T2" fmla="*/ 38 w 78"/>
                <a:gd name="T3" fmla="*/ 20 h 388"/>
                <a:gd name="T4" fmla="*/ 35 w 78"/>
                <a:gd name="T5" fmla="*/ 12 h 388"/>
                <a:gd name="T6" fmla="*/ 32 w 78"/>
                <a:gd name="T7" fmla="*/ 1 h 388"/>
                <a:gd name="T8" fmla="*/ 32 w 78"/>
                <a:gd name="T9" fmla="*/ 15 h 388"/>
                <a:gd name="T10" fmla="*/ 28 w 78"/>
                <a:gd name="T11" fmla="*/ 27 h 388"/>
                <a:gd name="T12" fmla="*/ 32 w 78"/>
                <a:gd name="T13" fmla="*/ 40 h 388"/>
                <a:gd name="T14" fmla="*/ 31 w 78"/>
                <a:gd name="T15" fmla="*/ 83 h 388"/>
                <a:gd name="T16" fmla="*/ 23 w 78"/>
                <a:gd name="T17" fmla="*/ 141 h 388"/>
                <a:gd name="T18" fmla="*/ 18 w 78"/>
                <a:gd name="T19" fmla="*/ 175 h 388"/>
                <a:gd name="T20" fmla="*/ 12 w 78"/>
                <a:gd name="T21" fmla="*/ 247 h 388"/>
                <a:gd name="T22" fmla="*/ 4 w 78"/>
                <a:gd name="T23" fmla="*/ 339 h 388"/>
                <a:gd name="T24" fmla="*/ 0 w 78"/>
                <a:gd name="T25" fmla="*/ 383 h 388"/>
                <a:gd name="T26" fmla="*/ 1 w 78"/>
                <a:gd name="T27" fmla="*/ 388 h 388"/>
                <a:gd name="T28" fmla="*/ 10 w 78"/>
                <a:gd name="T29" fmla="*/ 381 h 388"/>
                <a:gd name="T30" fmla="*/ 15 w 78"/>
                <a:gd name="T31" fmla="*/ 373 h 388"/>
                <a:gd name="T32" fmla="*/ 16 w 78"/>
                <a:gd name="T33" fmla="*/ 372 h 388"/>
                <a:gd name="T34" fmla="*/ 25 w 78"/>
                <a:gd name="T35" fmla="*/ 333 h 388"/>
                <a:gd name="T36" fmla="*/ 33 w 78"/>
                <a:gd name="T37" fmla="*/ 303 h 388"/>
                <a:gd name="T38" fmla="*/ 37 w 78"/>
                <a:gd name="T39" fmla="*/ 285 h 388"/>
                <a:gd name="T40" fmla="*/ 47 w 78"/>
                <a:gd name="T41" fmla="*/ 249 h 388"/>
                <a:gd name="T42" fmla="*/ 61 w 78"/>
                <a:gd name="T43" fmla="*/ 160 h 388"/>
                <a:gd name="T44" fmla="*/ 62 w 78"/>
                <a:gd name="T45" fmla="*/ 187 h 388"/>
                <a:gd name="T46" fmla="*/ 66 w 78"/>
                <a:gd name="T47" fmla="*/ 195 h 388"/>
                <a:gd name="T48" fmla="*/ 70 w 78"/>
                <a:gd name="T49" fmla="*/ 194 h 388"/>
                <a:gd name="T50" fmla="*/ 68 w 78"/>
                <a:gd name="T51" fmla="*/ 181 h 388"/>
                <a:gd name="T52" fmla="*/ 68 w 78"/>
                <a:gd name="T53" fmla="*/ 159 h 388"/>
                <a:gd name="T54" fmla="*/ 71 w 78"/>
                <a:gd name="T55" fmla="*/ 155 h 388"/>
                <a:gd name="T56" fmla="*/ 76 w 78"/>
                <a:gd name="T57" fmla="*/ 148 h 388"/>
                <a:gd name="T58" fmla="*/ 72 w 78"/>
                <a:gd name="T59" fmla="*/ 139 h 388"/>
                <a:gd name="T60" fmla="*/ 76 w 78"/>
                <a:gd name="T61" fmla="*/ 123 h 388"/>
                <a:gd name="T62" fmla="*/ 74 w 78"/>
                <a:gd name="T63" fmla="*/ 117 h 388"/>
                <a:gd name="T64" fmla="*/ 78 w 78"/>
                <a:gd name="T65" fmla="*/ 110 h 388"/>
                <a:gd name="T66" fmla="*/ 76 w 78"/>
                <a:gd name="T67" fmla="*/ 109 h 388"/>
                <a:gd name="T68" fmla="*/ 73 w 78"/>
                <a:gd name="T69" fmla="*/ 106 h 388"/>
                <a:gd name="T70" fmla="*/ 71 w 78"/>
                <a:gd name="T71" fmla="*/ 89 h 388"/>
                <a:gd name="T72" fmla="*/ 72 w 78"/>
                <a:gd name="T73" fmla="*/ 77 h 388"/>
                <a:gd name="T74" fmla="*/ 69 w 78"/>
                <a:gd name="T75" fmla="*/ 47 h 388"/>
                <a:gd name="T76" fmla="*/ 58 w 78"/>
                <a:gd name="T77" fmla="*/ 82 h 388"/>
                <a:gd name="T78" fmla="*/ 56 w 78"/>
                <a:gd name="T79" fmla="*/ 100 h 388"/>
                <a:gd name="T80" fmla="*/ 52 w 78"/>
                <a:gd name="T81" fmla="*/ 101 h 388"/>
                <a:gd name="T82" fmla="*/ 48 w 78"/>
                <a:gd name="T83" fmla="*/ 137 h 388"/>
                <a:gd name="T84" fmla="*/ 46 w 78"/>
                <a:gd name="T85" fmla="*/ 142 h 388"/>
                <a:gd name="T86" fmla="*/ 43 w 78"/>
                <a:gd name="T87" fmla="*/ 160 h 388"/>
                <a:gd name="T88" fmla="*/ 39 w 78"/>
                <a:gd name="T89" fmla="*/ 176 h 388"/>
                <a:gd name="T90" fmla="*/ 40 w 78"/>
                <a:gd name="T91" fmla="*/ 182 h 388"/>
                <a:gd name="T92" fmla="*/ 38 w 78"/>
                <a:gd name="T93" fmla="*/ 203 h 388"/>
                <a:gd name="T94" fmla="*/ 36 w 78"/>
                <a:gd name="T95" fmla="*/ 191 h 388"/>
                <a:gd name="T96" fmla="*/ 37 w 78"/>
                <a:gd name="T97" fmla="*/ 170 h 388"/>
                <a:gd name="T98" fmla="*/ 38 w 78"/>
                <a:gd name="T99" fmla="*/ 152 h 388"/>
                <a:gd name="T100" fmla="*/ 38 w 78"/>
                <a:gd name="T101" fmla="*/ 142 h 388"/>
                <a:gd name="T102" fmla="*/ 42 w 78"/>
                <a:gd name="T103" fmla="*/ 117 h 388"/>
                <a:gd name="T104" fmla="*/ 46 w 78"/>
                <a:gd name="T105" fmla="*/ 106 h 388"/>
                <a:gd name="T106" fmla="*/ 49 w 78"/>
                <a:gd name="T107" fmla="*/ 86 h 388"/>
                <a:gd name="T108" fmla="*/ 46 w 78"/>
                <a:gd name="T109" fmla="*/ 64 h 388"/>
                <a:gd name="T110" fmla="*/ 45 w 78"/>
                <a:gd name="T111" fmla="*/ 47 h 388"/>
                <a:gd name="T112" fmla="*/ 45 w 78"/>
                <a:gd name="T113" fmla="*/ 46 h 388"/>
                <a:gd name="T114" fmla="*/ 41 w 78"/>
                <a:gd name="T115" fmla="*/ 36 h 388"/>
                <a:gd name="T116" fmla="*/ 38 w 78"/>
                <a:gd name="T117" fmla="*/ 1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388">
                  <a:moveTo>
                    <a:pt x="18" y="280"/>
                  </a:moveTo>
                  <a:cubicBezTo>
                    <a:pt x="18" y="282"/>
                    <a:pt x="19" y="280"/>
                    <a:pt x="18" y="283"/>
                  </a:cubicBezTo>
                  <a:cubicBezTo>
                    <a:pt x="17" y="282"/>
                    <a:pt x="16" y="283"/>
                    <a:pt x="18" y="280"/>
                  </a:cubicBezTo>
                  <a:close/>
                  <a:moveTo>
                    <a:pt x="38" y="20"/>
                  </a:moveTo>
                  <a:cubicBezTo>
                    <a:pt x="38" y="18"/>
                    <a:pt x="38" y="21"/>
                    <a:pt x="37" y="18"/>
                  </a:cubicBezTo>
                  <a:cubicBezTo>
                    <a:pt x="36" y="13"/>
                    <a:pt x="38" y="15"/>
                    <a:pt x="35" y="12"/>
                  </a:cubicBezTo>
                  <a:cubicBezTo>
                    <a:pt x="38" y="9"/>
                    <a:pt x="36" y="4"/>
                    <a:pt x="36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0"/>
                    <a:pt x="28" y="23"/>
                    <a:pt x="28" y="27"/>
                  </a:cubicBezTo>
                  <a:cubicBezTo>
                    <a:pt x="28" y="31"/>
                    <a:pt x="28" y="34"/>
                    <a:pt x="28" y="38"/>
                  </a:cubicBezTo>
                  <a:cubicBezTo>
                    <a:pt x="31" y="38"/>
                    <a:pt x="31" y="37"/>
                    <a:pt x="32" y="4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8"/>
                    <a:pt x="32" y="74"/>
                    <a:pt x="31" y="83"/>
                  </a:cubicBezTo>
                  <a:cubicBezTo>
                    <a:pt x="30" y="96"/>
                    <a:pt x="29" y="108"/>
                    <a:pt x="26" y="12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4"/>
                    <a:pt x="23" y="141"/>
                    <a:pt x="23" y="144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84"/>
                    <a:pt x="14" y="193"/>
                    <a:pt x="16" y="202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1" y="251"/>
                    <a:pt x="12" y="247"/>
                    <a:pt x="11" y="249"/>
                  </a:cubicBezTo>
                  <a:cubicBezTo>
                    <a:pt x="9" y="260"/>
                    <a:pt x="6" y="323"/>
                    <a:pt x="4" y="339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1" y="371"/>
                    <a:pt x="0" y="374"/>
                    <a:pt x="0" y="383"/>
                  </a:cubicBezTo>
                  <a:cubicBezTo>
                    <a:pt x="3" y="383"/>
                    <a:pt x="3" y="383"/>
                    <a:pt x="3" y="383"/>
                  </a:cubicBezTo>
                  <a:cubicBezTo>
                    <a:pt x="3" y="386"/>
                    <a:pt x="3" y="385"/>
                    <a:pt x="1" y="388"/>
                  </a:cubicBezTo>
                  <a:cubicBezTo>
                    <a:pt x="4" y="387"/>
                    <a:pt x="6" y="387"/>
                    <a:pt x="8" y="384"/>
                  </a:cubicBezTo>
                  <a:cubicBezTo>
                    <a:pt x="9" y="383"/>
                    <a:pt x="10" y="382"/>
                    <a:pt x="10" y="381"/>
                  </a:cubicBezTo>
                  <a:cubicBezTo>
                    <a:pt x="9" y="377"/>
                    <a:pt x="9" y="377"/>
                    <a:pt x="9" y="377"/>
                  </a:cubicBezTo>
                  <a:cubicBezTo>
                    <a:pt x="13" y="375"/>
                    <a:pt x="10" y="372"/>
                    <a:pt x="15" y="373"/>
                  </a:cubicBezTo>
                  <a:cubicBezTo>
                    <a:pt x="14" y="372"/>
                    <a:pt x="14" y="371"/>
                    <a:pt x="14" y="370"/>
                  </a:cubicBezTo>
                  <a:cubicBezTo>
                    <a:pt x="16" y="372"/>
                    <a:pt x="16" y="372"/>
                    <a:pt x="16" y="372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4" y="344"/>
                    <a:pt x="22" y="340"/>
                    <a:pt x="25" y="333"/>
                  </a:cubicBezTo>
                  <a:cubicBezTo>
                    <a:pt x="27" y="328"/>
                    <a:pt x="29" y="322"/>
                    <a:pt x="29" y="315"/>
                  </a:cubicBezTo>
                  <a:cubicBezTo>
                    <a:pt x="28" y="307"/>
                    <a:pt x="31" y="309"/>
                    <a:pt x="33" y="303"/>
                  </a:cubicBezTo>
                  <a:cubicBezTo>
                    <a:pt x="33" y="303"/>
                    <a:pt x="36" y="294"/>
                    <a:pt x="33" y="292"/>
                  </a:cubicBezTo>
                  <a:cubicBezTo>
                    <a:pt x="36" y="289"/>
                    <a:pt x="36" y="289"/>
                    <a:pt x="37" y="285"/>
                  </a:cubicBezTo>
                  <a:cubicBezTo>
                    <a:pt x="39" y="277"/>
                    <a:pt x="43" y="269"/>
                    <a:pt x="43" y="260"/>
                  </a:cubicBezTo>
                  <a:cubicBezTo>
                    <a:pt x="47" y="256"/>
                    <a:pt x="44" y="259"/>
                    <a:pt x="47" y="249"/>
                  </a:cubicBezTo>
                  <a:cubicBezTo>
                    <a:pt x="51" y="233"/>
                    <a:pt x="56" y="202"/>
                    <a:pt x="58" y="186"/>
                  </a:cubicBezTo>
                  <a:cubicBezTo>
                    <a:pt x="59" y="177"/>
                    <a:pt x="59" y="168"/>
                    <a:pt x="61" y="160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84"/>
                    <a:pt x="63" y="179"/>
                    <a:pt x="62" y="187"/>
                  </a:cubicBezTo>
                  <a:cubicBezTo>
                    <a:pt x="62" y="191"/>
                    <a:pt x="61" y="194"/>
                    <a:pt x="61" y="199"/>
                  </a:cubicBezTo>
                  <a:cubicBezTo>
                    <a:pt x="66" y="197"/>
                    <a:pt x="63" y="197"/>
                    <a:pt x="66" y="195"/>
                  </a:cubicBezTo>
                  <a:cubicBezTo>
                    <a:pt x="66" y="198"/>
                    <a:pt x="66" y="200"/>
                    <a:pt x="67" y="202"/>
                  </a:cubicBezTo>
                  <a:cubicBezTo>
                    <a:pt x="68" y="198"/>
                    <a:pt x="69" y="197"/>
                    <a:pt x="70" y="194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86"/>
                    <a:pt x="67" y="185"/>
                    <a:pt x="68" y="181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69" y="174"/>
                    <a:pt x="71" y="162"/>
                    <a:pt x="68" y="159"/>
                  </a:cubicBezTo>
                  <a:cubicBezTo>
                    <a:pt x="68" y="159"/>
                    <a:pt x="69" y="158"/>
                    <a:pt x="70" y="157"/>
                  </a:cubicBezTo>
                  <a:cubicBezTo>
                    <a:pt x="71" y="155"/>
                    <a:pt x="70" y="156"/>
                    <a:pt x="71" y="155"/>
                  </a:cubicBezTo>
                  <a:cubicBezTo>
                    <a:pt x="71" y="155"/>
                    <a:pt x="71" y="154"/>
                    <a:pt x="71" y="154"/>
                  </a:cubicBezTo>
                  <a:cubicBezTo>
                    <a:pt x="73" y="152"/>
                    <a:pt x="75" y="151"/>
                    <a:pt x="76" y="148"/>
                  </a:cubicBezTo>
                  <a:cubicBezTo>
                    <a:pt x="73" y="150"/>
                    <a:pt x="74" y="150"/>
                    <a:pt x="70" y="150"/>
                  </a:cubicBezTo>
                  <a:cubicBezTo>
                    <a:pt x="72" y="146"/>
                    <a:pt x="71" y="143"/>
                    <a:pt x="72" y="139"/>
                  </a:cubicBezTo>
                  <a:cubicBezTo>
                    <a:pt x="74" y="134"/>
                    <a:pt x="73" y="135"/>
                    <a:pt x="73" y="129"/>
                  </a:cubicBezTo>
                  <a:cubicBezTo>
                    <a:pt x="76" y="124"/>
                    <a:pt x="75" y="130"/>
                    <a:pt x="76" y="123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4" y="117"/>
                    <a:pt x="74" y="117"/>
                  </a:cubicBezTo>
                  <a:cubicBezTo>
                    <a:pt x="75" y="114"/>
                    <a:pt x="74" y="115"/>
                    <a:pt x="75" y="114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6" y="109"/>
                    <a:pt x="76" y="112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6"/>
                    <a:pt x="76" y="106"/>
                  </a:cubicBezTo>
                  <a:cubicBezTo>
                    <a:pt x="75" y="101"/>
                    <a:pt x="74" y="105"/>
                    <a:pt x="73" y="106"/>
                  </a:cubicBezTo>
                  <a:cubicBezTo>
                    <a:pt x="72" y="101"/>
                    <a:pt x="73" y="98"/>
                    <a:pt x="73" y="95"/>
                  </a:cubicBezTo>
                  <a:cubicBezTo>
                    <a:pt x="73" y="91"/>
                    <a:pt x="71" y="90"/>
                    <a:pt x="71" y="89"/>
                  </a:cubicBezTo>
                  <a:cubicBezTo>
                    <a:pt x="71" y="89"/>
                    <a:pt x="71" y="88"/>
                    <a:pt x="71" y="88"/>
                  </a:cubicBezTo>
                  <a:cubicBezTo>
                    <a:pt x="75" y="86"/>
                    <a:pt x="73" y="80"/>
                    <a:pt x="72" y="7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0" y="63"/>
                    <a:pt x="68" y="53"/>
                    <a:pt x="69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91"/>
                    <a:pt x="60" y="81"/>
                    <a:pt x="58" y="96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98"/>
                    <a:pt x="56" y="99"/>
                    <a:pt x="54" y="97"/>
                  </a:cubicBezTo>
                  <a:cubicBezTo>
                    <a:pt x="52" y="99"/>
                    <a:pt x="53" y="96"/>
                    <a:pt x="52" y="101"/>
                  </a:cubicBezTo>
                  <a:cubicBezTo>
                    <a:pt x="51" y="102"/>
                    <a:pt x="51" y="104"/>
                    <a:pt x="51" y="105"/>
                  </a:cubicBezTo>
                  <a:cubicBezTo>
                    <a:pt x="49" y="115"/>
                    <a:pt x="48" y="126"/>
                    <a:pt x="48" y="137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39"/>
                    <a:pt x="46" y="142"/>
                  </a:cubicBezTo>
                  <a:cubicBezTo>
                    <a:pt x="46" y="146"/>
                    <a:pt x="45" y="149"/>
                    <a:pt x="44" y="151"/>
                  </a:cubicBezTo>
                  <a:cubicBezTo>
                    <a:pt x="46" y="156"/>
                    <a:pt x="45" y="156"/>
                    <a:pt x="43" y="160"/>
                  </a:cubicBezTo>
                  <a:cubicBezTo>
                    <a:pt x="42" y="163"/>
                    <a:pt x="43" y="167"/>
                    <a:pt x="43" y="171"/>
                  </a:cubicBezTo>
                  <a:cubicBezTo>
                    <a:pt x="41" y="173"/>
                    <a:pt x="42" y="174"/>
                    <a:pt x="39" y="176"/>
                  </a:cubicBezTo>
                  <a:cubicBezTo>
                    <a:pt x="40" y="177"/>
                    <a:pt x="41" y="178"/>
                    <a:pt x="41" y="180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7" y="191"/>
                    <a:pt x="40" y="186"/>
                    <a:pt x="40" y="193"/>
                  </a:cubicBezTo>
                  <a:cubicBezTo>
                    <a:pt x="40" y="194"/>
                    <a:pt x="39" y="201"/>
                    <a:pt x="38" y="203"/>
                  </a:cubicBezTo>
                  <a:cubicBezTo>
                    <a:pt x="38" y="210"/>
                    <a:pt x="39" y="209"/>
                    <a:pt x="36" y="211"/>
                  </a:cubicBezTo>
                  <a:cubicBezTo>
                    <a:pt x="36" y="210"/>
                    <a:pt x="38" y="199"/>
                    <a:pt x="36" y="191"/>
                  </a:cubicBezTo>
                  <a:cubicBezTo>
                    <a:pt x="36" y="187"/>
                    <a:pt x="36" y="190"/>
                    <a:pt x="36" y="185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8" y="165"/>
                    <a:pt x="37" y="163"/>
                    <a:pt x="37" y="156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4"/>
                    <a:pt x="37" y="146"/>
                    <a:pt x="38" y="142"/>
                  </a:cubicBezTo>
                  <a:cubicBezTo>
                    <a:pt x="41" y="128"/>
                    <a:pt x="39" y="133"/>
                    <a:pt x="41" y="122"/>
                  </a:cubicBezTo>
                  <a:cubicBezTo>
                    <a:pt x="42" y="117"/>
                    <a:pt x="41" y="122"/>
                    <a:pt x="42" y="117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08"/>
                    <a:pt x="44" y="107"/>
                    <a:pt x="46" y="106"/>
                  </a:cubicBezTo>
                  <a:cubicBezTo>
                    <a:pt x="45" y="101"/>
                    <a:pt x="46" y="102"/>
                    <a:pt x="46" y="95"/>
                  </a:cubicBezTo>
                  <a:cubicBezTo>
                    <a:pt x="49" y="91"/>
                    <a:pt x="48" y="91"/>
                    <a:pt x="49" y="86"/>
                  </a:cubicBezTo>
                  <a:cubicBezTo>
                    <a:pt x="49" y="82"/>
                    <a:pt x="50" y="77"/>
                    <a:pt x="49" y="74"/>
                  </a:cubicBezTo>
                  <a:cubicBezTo>
                    <a:pt x="48" y="70"/>
                    <a:pt x="46" y="69"/>
                    <a:pt x="46" y="64"/>
                  </a:cubicBezTo>
                  <a:cubicBezTo>
                    <a:pt x="45" y="56"/>
                    <a:pt x="49" y="54"/>
                    <a:pt x="44" y="49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4"/>
                    <a:pt x="48" y="49"/>
                    <a:pt x="45" y="4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37"/>
                    <a:pt x="43" y="39"/>
                    <a:pt x="41" y="36"/>
                  </a:cubicBezTo>
                  <a:cubicBezTo>
                    <a:pt x="39" y="41"/>
                    <a:pt x="42" y="38"/>
                    <a:pt x="39" y="40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5" name="Freeform 60"/>
            <p:cNvSpPr>
              <a:spLocks noEditPoints="1"/>
            </p:cNvSpPr>
            <p:nvPr/>
          </p:nvSpPr>
          <p:spPr bwMode="auto">
            <a:xfrm>
              <a:off x="2080" y="3298"/>
              <a:ext cx="103" cy="347"/>
            </a:xfrm>
            <a:custGeom>
              <a:avLst/>
              <a:gdLst>
                <a:gd name="T0" fmla="*/ 66 w 80"/>
                <a:gd name="T1" fmla="*/ 231 h 270"/>
                <a:gd name="T2" fmla="*/ 64 w 80"/>
                <a:gd name="T3" fmla="*/ 221 h 270"/>
                <a:gd name="T4" fmla="*/ 55 w 80"/>
                <a:gd name="T5" fmla="*/ 191 h 270"/>
                <a:gd name="T6" fmla="*/ 27 w 80"/>
                <a:gd name="T7" fmla="*/ 156 h 270"/>
                <a:gd name="T8" fmla="*/ 22 w 80"/>
                <a:gd name="T9" fmla="*/ 142 h 270"/>
                <a:gd name="T10" fmla="*/ 22 w 80"/>
                <a:gd name="T11" fmla="*/ 142 h 270"/>
                <a:gd name="T12" fmla="*/ 32 w 80"/>
                <a:gd name="T13" fmla="*/ 132 h 270"/>
                <a:gd name="T14" fmla="*/ 25 w 80"/>
                <a:gd name="T15" fmla="*/ 91 h 270"/>
                <a:gd name="T16" fmla="*/ 30 w 80"/>
                <a:gd name="T17" fmla="*/ 69 h 270"/>
                <a:gd name="T18" fmla="*/ 30 w 80"/>
                <a:gd name="T19" fmla="*/ 64 h 270"/>
                <a:gd name="T20" fmla="*/ 24 w 80"/>
                <a:gd name="T21" fmla="*/ 44 h 270"/>
                <a:gd name="T22" fmla="*/ 24 w 80"/>
                <a:gd name="T23" fmla="*/ 44 h 270"/>
                <a:gd name="T24" fmla="*/ 19 w 80"/>
                <a:gd name="T25" fmla="*/ 0 h 270"/>
                <a:gd name="T26" fmla="*/ 20 w 80"/>
                <a:gd name="T27" fmla="*/ 19 h 270"/>
                <a:gd name="T28" fmla="*/ 15 w 80"/>
                <a:gd name="T29" fmla="*/ 48 h 270"/>
                <a:gd name="T30" fmla="*/ 22 w 80"/>
                <a:gd name="T31" fmla="*/ 136 h 270"/>
                <a:gd name="T32" fmla="*/ 16 w 80"/>
                <a:gd name="T33" fmla="*/ 102 h 270"/>
                <a:gd name="T34" fmla="*/ 11 w 80"/>
                <a:gd name="T35" fmla="*/ 91 h 270"/>
                <a:gd name="T36" fmla="*/ 2 w 80"/>
                <a:gd name="T37" fmla="*/ 69 h 270"/>
                <a:gd name="T38" fmla="*/ 1 w 80"/>
                <a:gd name="T39" fmla="*/ 82 h 270"/>
                <a:gd name="T40" fmla="*/ 3 w 80"/>
                <a:gd name="T41" fmla="*/ 99 h 270"/>
                <a:gd name="T42" fmla="*/ 14 w 80"/>
                <a:gd name="T43" fmla="*/ 155 h 270"/>
                <a:gd name="T44" fmla="*/ 22 w 80"/>
                <a:gd name="T45" fmla="*/ 186 h 270"/>
                <a:gd name="T46" fmla="*/ 35 w 80"/>
                <a:gd name="T47" fmla="*/ 231 h 270"/>
                <a:gd name="T48" fmla="*/ 39 w 80"/>
                <a:gd name="T49" fmla="*/ 235 h 270"/>
                <a:gd name="T50" fmla="*/ 37 w 80"/>
                <a:gd name="T51" fmla="*/ 243 h 270"/>
                <a:gd name="T52" fmla="*/ 49 w 80"/>
                <a:gd name="T53" fmla="*/ 251 h 270"/>
                <a:gd name="T54" fmla="*/ 58 w 80"/>
                <a:gd name="T55" fmla="*/ 262 h 270"/>
                <a:gd name="T56" fmla="*/ 51 w 80"/>
                <a:gd name="T57" fmla="*/ 231 h 270"/>
                <a:gd name="T58" fmla="*/ 38 w 80"/>
                <a:gd name="T59" fmla="*/ 175 h 270"/>
                <a:gd name="T60" fmla="*/ 32 w 80"/>
                <a:gd name="T61" fmla="*/ 135 h 270"/>
                <a:gd name="T62" fmla="*/ 33 w 80"/>
                <a:gd name="T63" fmla="*/ 139 h 270"/>
                <a:gd name="T64" fmla="*/ 44 w 80"/>
                <a:gd name="T65" fmla="*/ 188 h 270"/>
                <a:gd name="T66" fmla="*/ 56 w 80"/>
                <a:gd name="T67" fmla="*/ 238 h 270"/>
                <a:gd name="T68" fmla="*/ 69 w 80"/>
                <a:gd name="T69" fmla="*/ 267 h 270"/>
                <a:gd name="T70" fmla="*/ 72 w 80"/>
                <a:gd name="T71" fmla="*/ 248 h 270"/>
                <a:gd name="T72" fmla="*/ 74 w 80"/>
                <a:gd name="T73" fmla="*/ 260 h 270"/>
                <a:gd name="T74" fmla="*/ 78 w 80"/>
                <a:gd name="T75" fmla="*/ 250 h 270"/>
                <a:gd name="T76" fmla="*/ 75 w 80"/>
                <a:gd name="T77" fmla="*/ 241 h 270"/>
                <a:gd name="T78" fmla="*/ 77 w 80"/>
                <a:gd name="T79" fmla="*/ 238 h 270"/>
                <a:gd name="T80" fmla="*/ 74 w 80"/>
                <a:gd name="T81" fmla="*/ 214 h 270"/>
                <a:gd name="T82" fmla="*/ 65 w 80"/>
                <a:gd name="T83" fmla="*/ 151 h 270"/>
                <a:gd name="T84" fmla="*/ 64 w 80"/>
                <a:gd name="T85" fmla="*/ 125 h 270"/>
                <a:gd name="T86" fmla="*/ 67 w 80"/>
                <a:gd name="T87" fmla="*/ 121 h 270"/>
                <a:gd name="T88" fmla="*/ 67 w 80"/>
                <a:gd name="T89" fmla="*/ 111 h 270"/>
                <a:gd name="T90" fmla="*/ 64 w 80"/>
                <a:gd name="T91" fmla="*/ 101 h 270"/>
                <a:gd name="T92" fmla="*/ 53 w 80"/>
                <a:gd name="T93" fmla="*/ 63 h 270"/>
                <a:gd name="T94" fmla="*/ 34 w 80"/>
                <a:gd name="T95" fmla="*/ 21 h 270"/>
                <a:gd name="T96" fmla="*/ 49 w 80"/>
                <a:gd name="T97" fmla="*/ 68 h 270"/>
                <a:gd name="T98" fmla="*/ 58 w 80"/>
                <a:gd name="T99" fmla="*/ 91 h 270"/>
                <a:gd name="T100" fmla="*/ 50 w 80"/>
                <a:gd name="T101" fmla="*/ 91 h 270"/>
                <a:gd name="T102" fmla="*/ 30 w 80"/>
                <a:gd name="T103" fmla="*/ 2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270">
                  <a:moveTo>
                    <a:pt x="66" y="231"/>
                  </a:moveTo>
                  <a:cubicBezTo>
                    <a:pt x="69" y="232"/>
                    <a:pt x="68" y="230"/>
                    <a:pt x="68" y="234"/>
                  </a:cubicBezTo>
                  <a:cubicBezTo>
                    <a:pt x="64" y="232"/>
                    <a:pt x="67" y="234"/>
                    <a:pt x="66" y="231"/>
                  </a:cubicBezTo>
                  <a:close/>
                  <a:moveTo>
                    <a:pt x="64" y="221"/>
                  </a:moveTo>
                  <a:cubicBezTo>
                    <a:pt x="67" y="221"/>
                    <a:pt x="67" y="221"/>
                    <a:pt x="65" y="225"/>
                  </a:cubicBezTo>
                  <a:lnTo>
                    <a:pt x="64" y="221"/>
                  </a:lnTo>
                  <a:close/>
                  <a:moveTo>
                    <a:pt x="55" y="191"/>
                  </a:moveTo>
                  <a:cubicBezTo>
                    <a:pt x="57" y="196"/>
                    <a:pt x="56" y="192"/>
                    <a:pt x="55" y="194"/>
                  </a:cubicBezTo>
                  <a:lnTo>
                    <a:pt x="55" y="191"/>
                  </a:lnTo>
                  <a:close/>
                  <a:moveTo>
                    <a:pt x="23" y="153"/>
                  </a:moveTo>
                  <a:cubicBezTo>
                    <a:pt x="25" y="153"/>
                    <a:pt x="24" y="152"/>
                    <a:pt x="25" y="154"/>
                  </a:cubicBezTo>
                  <a:cubicBezTo>
                    <a:pt x="27" y="155"/>
                    <a:pt x="26" y="154"/>
                    <a:pt x="27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2" y="154"/>
                    <a:pt x="24" y="156"/>
                    <a:pt x="23" y="153"/>
                  </a:cubicBezTo>
                  <a:close/>
                  <a:moveTo>
                    <a:pt x="22" y="142"/>
                  </a:moveTo>
                  <a:cubicBezTo>
                    <a:pt x="24" y="143"/>
                    <a:pt x="24" y="142"/>
                    <a:pt x="24" y="147"/>
                  </a:cubicBezTo>
                  <a:cubicBezTo>
                    <a:pt x="25" y="151"/>
                    <a:pt x="25" y="149"/>
                    <a:pt x="22" y="151"/>
                  </a:cubicBezTo>
                  <a:cubicBezTo>
                    <a:pt x="22" y="146"/>
                    <a:pt x="21" y="146"/>
                    <a:pt x="22" y="142"/>
                  </a:cubicBezTo>
                  <a:close/>
                  <a:moveTo>
                    <a:pt x="29" y="120"/>
                  </a:moveTo>
                  <a:cubicBezTo>
                    <a:pt x="32" y="121"/>
                    <a:pt x="31" y="120"/>
                    <a:pt x="32" y="124"/>
                  </a:cubicBezTo>
                  <a:cubicBezTo>
                    <a:pt x="32" y="129"/>
                    <a:pt x="33" y="130"/>
                    <a:pt x="32" y="132"/>
                  </a:cubicBezTo>
                  <a:cubicBezTo>
                    <a:pt x="29" y="130"/>
                    <a:pt x="30" y="124"/>
                    <a:pt x="29" y="120"/>
                  </a:cubicBezTo>
                  <a:close/>
                  <a:moveTo>
                    <a:pt x="23" y="86"/>
                  </a:moveTo>
                  <a:cubicBezTo>
                    <a:pt x="25" y="91"/>
                    <a:pt x="25" y="91"/>
                    <a:pt x="25" y="91"/>
                  </a:cubicBezTo>
                  <a:cubicBezTo>
                    <a:pt x="21" y="89"/>
                    <a:pt x="22" y="88"/>
                    <a:pt x="23" y="86"/>
                  </a:cubicBezTo>
                  <a:close/>
                  <a:moveTo>
                    <a:pt x="29" y="68"/>
                  </a:moveTo>
                  <a:cubicBezTo>
                    <a:pt x="30" y="69"/>
                    <a:pt x="30" y="67"/>
                    <a:pt x="30" y="69"/>
                  </a:cubicBezTo>
                  <a:cubicBezTo>
                    <a:pt x="31" y="72"/>
                    <a:pt x="30" y="72"/>
                    <a:pt x="30" y="72"/>
                  </a:cubicBezTo>
                  <a:lnTo>
                    <a:pt x="29" y="68"/>
                  </a:lnTo>
                  <a:close/>
                  <a:moveTo>
                    <a:pt x="30" y="64"/>
                  </a:moveTo>
                  <a:cubicBezTo>
                    <a:pt x="28" y="62"/>
                    <a:pt x="28" y="62"/>
                    <a:pt x="29" y="61"/>
                  </a:cubicBezTo>
                  <a:cubicBezTo>
                    <a:pt x="30" y="63"/>
                    <a:pt x="30" y="63"/>
                    <a:pt x="30" y="64"/>
                  </a:cubicBezTo>
                  <a:close/>
                  <a:moveTo>
                    <a:pt x="24" y="44"/>
                  </a:moveTo>
                  <a:cubicBezTo>
                    <a:pt x="26" y="46"/>
                    <a:pt x="25" y="43"/>
                    <a:pt x="26" y="46"/>
                  </a:cubicBezTo>
                  <a:cubicBezTo>
                    <a:pt x="26" y="48"/>
                    <a:pt x="26" y="47"/>
                    <a:pt x="25" y="47"/>
                  </a:cubicBezTo>
                  <a:cubicBezTo>
                    <a:pt x="23" y="48"/>
                    <a:pt x="24" y="45"/>
                    <a:pt x="24" y="44"/>
                  </a:cubicBezTo>
                  <a:close/>
                  <a:moveTo>
                    <a:pt x="25" y="6"/>
                  </a:moveTo>
                  <a:cubicBezTo>
                    <a:pt x="24" y="5"/>
                    <a:pt x="24" y="6"/>
                    <a:pt x="22" y="6"/>
                  </a:cubicBezTo>
                  <a:cubicBezTo>
                    <a:pt x="21" y="1"/>
                    <a:pt x="22" y="3"/>
                    <a:pt x="19" y="0"/>
                  </a:cubicBezTo>
                  <a:cubicBezTo>
                    <a:pt x="15" y="3"/>
                    <a:pt x="17" y="2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20" y="19"/>
                    <a:pt x="20" y="19"/>
                  </a:cubicBezTo>
                  <a:cubicBezTo>
                    <a:pt x="21" y="27"/>
                    <a:pt x="24" y="32"/>
                    <a:pt x="24" y="40"/>
                  </a:cubicBezTo>
                  <a:cubicBezTo>
                    <a:pt x="21" y="38"/>
                    <a:pt x="24" y="38"/>
                    <a:pt x="19" y="36"/>
                  </a:cubicBezTo>
                  <a:cubicBezTo>
                    <a:pt x="19" y="44"/>
                    <a:pt x="22" y="48"/>
                    <a:pt x="15" y="48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67"/>
                    <a:pt x="25" y="126"/>
                    <a:pt x="22" y="136"/>
                  </a:cubicBezTo>
                  <a:cubicBezTo>
                    <a:pt x="20" y="133"/>
                    <a:pt x="20" y="131"/>
                    <a:pt x="19" y="127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4" y="106"/>
                    <a:pt x="13" y="105"/>
                    <a:pt x="16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6"/>
                    <a:pt x="11" y="94"/>
                    <a:pt x="11" y="91"/>
                  </a:cubicBezTo>
                  <a:cubicBezTo>
                    <a:pt x="10" y="88"/>
                    <a:pt x="11" y="86"/>
                    <a:pt x="10" y="83"/>
                  </a:cubicBezTo>
                  <a:cubicBezTo>
                    <a:pt x="8" y="72"/>
                    <a:pt x="7" y="71"/>
                    <a:pt x="8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1"/>
                    <a:pt x="3" y="73"/>
                    <a:pt x="4" y="75"/>
                  </a:cubicBezTo>
                  <a:cubicBezTo>
                    <a:pt x="1" y="75"/>
                    <a:pt x="2" y="75"/>
                    <a:pt x="0" y="75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5"/>
                    <a:pt x="2" y="85"/>
                    <a:pt x="4" y="88"/>
                  </a:cubicBezTo>
                  <a:cubicBezTo>
                    <a:pt x="3" y="90"/>
                    <a:pt x="2" y="92"/>
                    <a:pt x="3" y="95"/>
                  </a:cubicBezTo>
                  <a:cubicBezTo>
                    <a:pt x="3" y="99"/>
                    <a:pt x="3" y="94"/>
                    <a:pt x="3" y="99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18"/>
                    <a:pt x="10" y="144"/>
                    <a:pt x="14" y="155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9"/>
                    <a:pt x="21" y="181"/>
                    <a:pt x="21" y="183"/>
                  </a:cubicBezTo>
                  <a:cubicBezTo>
                    <a:pt x="22" y="187"/>
                    <a:pt x="22" y="184"/>
                    <a:pt x="22" y="186"/>
                  </a:cubicBezTo>
                  <a:cubicBezTo>
                    <a:pt x="24" y="189"/>
                    <a:pt x="24" y="195"/>
                    <a:pt x="26" y="199"/>
                  </a:cubicBezTo>
                  <a:cubicBezTo>
                    <a:pt x="28" y="204"/>
                    <a:pt x="28" y="206"/>
                    <a:pt x="29" y="211"/>
                  </a:cubicBezTo>
                  <a:cubicBezTo>
                    <a:pt x="30" y="220"/>
                    <a:pt x="36" y="226"/>
                    <a:pt x="35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4"/>
                    <a:pt x="38" y="234"/>
                    <a:pt x="38" y="234"/>
                  </a:cubicBezTo>
                  <a:cubicBezTo>
                    <a:pt x="35" y="232"/>
                    <a:pt x="41" y="235"/>
                    <a:pt x="36" y="23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41" y="244"/>
                    <a:pt x="41" y="244"/>
                    <a:pt x="41" y="244"/>
                  </a:cubicBezTo>
                  <a:cubicBezTo>
                    <a:pt x="44" y="245"/>
                    <a:pt x="45" y="246"/>
                    <a:pt x="46" y="247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53" y="260"/>
                    <a:pt x="53" y="257"/>
                    <a:pt x="55" y="258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9" y="261"/>
                    <a:pt x="54" y="259"/>
                    <a:pt x="58" y="262"/>
                  </a:cubicBezTo>
                  <a:cubicBezTo>
                    <a:pt x="61" y="257"/>
                    <a:pt x="57" y="251"/>
                    <a:pt x="55" y="247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1" y="231"/>
                    <a:pt x="52" y="234"/>
                    <a:pt x="51" y="231"/>
                  </a:cubicBezTo>
                  <a:cubicBezTo>
                    <a:pt x="50" y="229"/>
                    <a:pt x="49" y="226"/>
                    <a:pt x="49" y="223"/>
                  </a:cubicBezTo>
                  <a:cubicBezTo>
                    <a:pt x="46" y="210"/>
                    <a:pt x="42" y="198"/>
                    <a:pt x="40" y="184"/>
                  </a:cubicBezTo>
                  <a:cubicBezTo>
                    <a:pt x="39" y="180"/>
                    <a:pt x="39" y="179"/>
                    <a:pt x="38" y="175"/>
                  </a:cubicBezTo>
                  <a:cubicBezTo>
                    <a:pt x="38" y="172"/>
                    <a:pt x="37" y="170"/>
                    <a:pt x="36" y="168"/>
                  </a:cubicBezTo>
                  <a:cubicBezTo>
                    <a:pt x="36" y="165"/>
                    <a:pt x="35" y="161"/>
                    <a:pt x="35" y="159"/>
                  </a:cubicBezTo>
                  <a:cubicBezTo>
                    <a:pt x="34" y="152"/>
                    <a:pt x="29" y="141"/>
                    <a:pt x="32" y="135"/>
                  </a:cubicBezTo>
                  <a:cubicBezTo>
                    <a:pt x="33" y="138"/>
                    <a:pt x="31" y="133"/>
                    <a:pt x="32" y="137"/>
                  </a:cubicBezTo>
                  <a:cubicBezTo>
                    <a:pt x="32" y="137"/>
                    <a:pt x="32" y="138"/>
                    <a:pt x="32" y="138"/>
                  </a:cubicBezTo>
                  <a:cubicBezTo>
                    <a:pt x="32" y="138"/>
                    <a:pt x="33" y="139"/>
                    <a:pt x="33" y="139"/>
                  </a:cubicBezTo>
                  <a:cubicBezTo>
                    <a:pt x="35" y="144"/>
                    <a:pt x="38" y="164"/>
                    <a:pt x="39" y="170"/>
                  </a:cubicBezTo>
                  <a:cubicBezTo>
                    <a:pt x="40" y="173"/>
                    <a:pt x="41" y="175"/>
                    <a:pt x="41" y="178"/>
                  </a:cubicBezTo>
                  <a:cubicBezTo>
                    <a:pt x="41" y="183"/>
                    <a:pt x="43" y="186"/>
                    <a:pt x="44" y="188"/>
                  </a:cubicBezTo>
                  <a:cubicBezTo>
                    <a:pt x="46" y="193"/>
                    <a:pt x="46" y="200"/>
                    <a:pt x="47" y="205"/>
                  </a:cubicBezTo>
                  <a:cubicBezTo>
                    <a:pt x="49" y="211"/>
                    <a:pt x="51" y="216"/>
                    <a:pt x="52" y="222"/>
                  </a:cubicBezTo>
                  <a:cubicBezTo>
                    <a:pt x="53" y="228"/>
                    <a:pt x="56" y="234"/>
                    <a:pt x="56" y="238"/>
                  </a:cubicBezTo>
                  <a:cubicBezTo>
                    <a:pt x="57" y="246"/>
                    <a:pt x="58" y="245"/>
                    <a:pt x="60" y="251"/>
                  </a:cubicBezTo>
                  <a:cubicBezTo>
                    <a:pt x="61" y="258"/>
                    <a:pt x="61" y="266"/>
                    <a:pt x="66" y="270"/>
                  </a:cubicBezTo>
                  <a:cubicBezTo>
                    <a:pt x="69" y="269"/>
                    <a:pt x="68" y="270"/>
                    <a:pt x="69" y="267"/>
                  </a:cubicBezTo>
                  <a:cubicBezTo>
                    <a:pt x="68" y="263"/>
                    <a:pt x="70" y="266"/>
                    <a:pt x="67" y="264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71" y="257"/>
                    <a:pt x="70" y="252"/>
                    <a:pt x="72" y="248"/>
                  </a:cubicBezTo>
                  <a:cubicBezTo>
                    <a:pt x="76" y="249"/>
                    <a:pt x="74" y="248"/>
                    <a:pt x="75" y="25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5" y="258"/>
                    <a:pt x="74" y="256"/>
                    <a:pt x="74" y="260"/>
                  </a:cubicBezTo>
                  <a:cubicBezTo>
                    <a:pt x="78" y="260"/>
                    <a:pt x="79" y="259"/>
                    <a:pt x="79" y="255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8" y="251"/>
                    <a:pt x="78" y="250"/>
                    <a:pt x="78" y="250"/>
                  </a:cubicBezTo>
                  <a:cubicBezTo>
                    <a:pt x="80" y="249"/>
                    <a:pt x="79" y="247"/>
                    <a:pt x="78" y="247"/>
                  </a:cubicBezTo>
                  <a:cubicBezTo>
                    <a:pt x="78" y="247"/>
                    <a:pt x="76" y="248"/>
                    <a:pt x="76" y="248"/>
                  </a:cubicBezTo>
                  <a:cubicBezTo>
                    <a:pt x="77" y="241"/>
                    <a:pt x="77" y="247"/>
                    <a:pt x="75" y="241"/>
                  </a:cubicBezTo>
                  <a:cubicBezTo>
                    <a:pt x="78" y="242"/>
                    <a:pt x="76" y="241"/>
                    <a:pt x="78" y="243"/>
                  </a:cubicBezTo>
                  <a:cubicBezTo>
                    <a:pt x="77" y="240"/>
                    <a:pt x="78" y="241"/>
                    <a:pt x="76" y="240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8" y="235"/>
                    <a:pt x="77" y="233"/>
                    <a:pt x="77" y="232"/>
                  </a:cubicBezTo>
                  <a:cubicBezTo>
                    <a:pt x="75" y="229"/>
                    <a:pt x="76" y="226"/>
                    <a:pt x="76" y="218"/>
                  </a:cubicBezTo>
                  <a:cubicBezTo>
                    <a:pt x="78" y="219"/>
                    <a:pt x="74" y="217"/>
                    <a:pt x="74" y="214"/>
                  </a:cubicBezTo>
                  <a:cubicBezTo>
                    <a:pt x="72" y="211"/>
                    <a:pt x="73" y="210"/>
                    <a:pt x="71" y="207"/>
                  </a:cubicBezTo>
                  <a:cubicBezTo>
                    <a:pt x="74" y="193"/>
                    <a:pt x="71" y="176"/>
                    <a:pt x="67" y="162"/>
                  </a:cubicBezTo>
                  <a:cubicBezTo>
                    <a:pt x="66" y="159"/>
                    <a:pt x="66" y="154"/>
                    <a:pt x="65" y="151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2" y="125"/>
                    <a:pt x="60" y="122"/>
                    <a:pt x="62" y="119"/>
                  </a:cubicBezTo>
                  <a:cubicBezTo>
                    <a:pt x="65" y="120"/>
                    <a:pt x="64" y="120"/>
                    <a:pt x="64" y="125"/>
                  </a:cubicBezTo>
                  <a:cubicBezTo>
                    <a:pt x="67" y="124"/>
                    <a:pt x="67" y="125"/>
                    <a:pt x="68" y="125"/>
                  </a:cubicBezTo>
                  <a:cubicBezTo>
                    <a:pt x="73" y="126"/>
                    <a:pt x="69" y="126"/>
                    <a:pt x="70" y="124"/>
                  </a:cubicBezTo>
                  <a:cubicBezTo>
                    <a:pt x="70" y="123"/>
                    <a:pt x="69" y="122"/>
                    <a:pt x="67" y="121"/>
                  </a:cubicBezTo>
                  <a:cubicBezTo>
                    <a:pt x="68" y="114"/>
                    <a:pt x="68" y="118"/>
                    <a:pt x="65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07"/>
                    <a:pt x="65" y="105"/>
                    <a:pt x="63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2" y="98"/>
                    <a:pt x="63" y="99"/>
                    <a:pt x="62" y="95"/>
                  </a:cubicBezTo>
                  <a:cubicBezTo>
                    <a:pt x="62" y="92"/>
                    <a:pt x="62" y="90"/>
                    <a:pt x="62" y="88"/>
                  </a:cubicBezTo>
                  <a:cubicBezTo>
                    <a:pt x="61" y="82"/>
                    <a:pt x="55" y="68"/>
                    <a:pt x="53" y="63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3" y="35"/>
                    <a:pt x="40" y="27"/>
                    <a:pt x="37" y="21"/>
                  </a:cubicBezTo>
                  <a:cubicBezTo>
                    <a:pt x="36" y="19"/>
                    <a:pt x="34" y="16"/>
                    <a:pt x="34" y="21"/>
                  </a:cubicBezTo>
                  <a:cubicBezTo>
                    <a:pt x="34" y="23"/>
                    <a:pt x="37" y="37"/>
                    <a:pt x="41" y="40"/>
                  </a:cubicBezTo>
                  <a:cubicBezTo>
                    <a:pt x="38" y="45"/>
                    <a:pt x="44" y="59"/>
                    <a:pt x="48" y="62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9"/>
                    <a:pt x="55" y="89"/>
                    <a:pt x="58" y="91"/>
                  </a:cubicBezTo>
                  <a:cubicBezTo>
                    <a:pt x="58" y="106"/>
                    <a:pt x="63" y="105"/>
                    <a:pt x="61" y="113"/>
                  </a:cubicBezTo>
                  <a:cubicBezTo>
                    <a:pt x="55" y="110"/>
                    <a:pt x="58" y="106"/>
                    <a:pt x="54" y="105"/>
                  </a:cubicBezTo>
                  <a:cubicBezTo>
                    <a:pt x="53" y="100"/>
                    <a:pt x="51" y="97"/>
                    <a:pt x="50" y="91"/>
                  </a:cubicBezTo>
                  <a:cubicBezTo>
                    <a:pt x="47" y="78"/>
                    <a:pt x="46" y="80"/>
                    <a:pt x="44" y="71"/>
                  </a:cubicBezTo>
                  <a:cubicBezTo>
                    <a:pt x="42" y="61"/>
                    <a:pt x="39" y="53"/>
                    <a:pt x="36" y="4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17"/>
                    <a:pt x="29" y="10"/>
                    <a:pt x="24" y="7"/>
                  </a:cubicBezTo>
                  <a:lnTo>
                    <a:pt x="2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6" name="Freeform 61"/>
            <p:cNvSpPr>
              <a:spLocks noEditPoints="1"/>
            </p:cNvSpPr>
            <p:nvPr/>
          </p:nvSpPr>
          <p:spPr bwMode="auto">
            <a:xfrm>
              <a:off x="2701" y="3641"/>
              <a:ext cx="71" cy="348"/>
            </a:xfrm>
            <a:custGeom>
              <a:avLst/>
              <a:gdLst>
                <a:gd name="T0" fmla="*/ 11 w 55"/>
                <a:gd name="T1" fmla="*/ 147 h 271"/>
                <a:gd name="T2" fmla="*/ 11 w 55"/>
                <a:gd name="T3" fmla="*/ 145 h 271"/>
                <a:gd name="T4" fmla="*/ 13 w 55"/>
                <a:gd name="T5" fmla="*/ 131 h 271"/>
                <a:gd name="T6" fmla="*/ 10 w 55"/>
                <a:gd name="T7" fmla="*/ 133 h 271"/>
                <a:gd name="T8" fmla="*/ 37 w 55"/>
                <a:gd name="T9" fmla="*/ 80 h 271"/>
                <a:gd name="T10" fmla="*/ 27 w 55"/>
                <a:gd name="T11" fmla="*/ 68 h 271"/>
                <a:gd name="T12" fmla="*/ 55 w 55"/>
                <a:gd name="T13" fmla="*/ 143 h 271"/>
                <a:gd name="T14" fmla="*/ 54 w 55"/>
                <a:gd name="T15" fmla="*/ 112 h 271"/>
                <a:gd name="T16" fmla="*/ 46 w 55"/>
                <a:gd name="T17" fmla="*/ 140 h 271"/>
                <a:gd name="T18" fmla="*/ 41 w 55"/>
                <a:gd name="T19" fmla="*/ 156 h 271"/>
                <a:gd name="T20" fmla="*/ 50 w 55"/>
                <a:gd name="T21" fmla="*/ 79 h 271"/>
                <a:gd name="T22" fmla="*/ 55 w 55"/>
                <a:gd name="T23" fmla="*/ 52 h 271"/>
                <a:gd name="T24" fmla="*/ 53 w 55"/>
                <a:gd name="T25" fmla="*/ 29 h 271"/>
                <a:gd name="T26" fmla="*/ 48 w 55"/>
                <a:gd name="T27" fmla="*/ 46 h 271"/>
                <a:gd name="T28" fmla="*/ 42 w 55"/>
                <a:gd name="T29" fmla="*/ 41 h 271"/>
                <a:gd name="T30" fmla="*/ 44 w 55"/>
                <a:gd name="T31" fmla="*/ 19 h 271"/>
                <a:gd name="T32" fmla="*/ 44 w 55"/>
                <a:gd name="T33" fmla="*/ 1 h 271"/>
                <a:gd name="T34" fmla="*/ 34 w 55"/>
                <a:gd name="T35" fmla="*/ 16 h 271"/>
                <a:gd name="T36" fmla="*/ 26 w 55"/>
                <a:gd name="T37" fmla="*/ 45 h 271"/>
                <a:gd name="T38" fmla="*/ 20 w 55"/>
                <a:gd name="T39" fmla="*/ 37 h 271"/>
                <a:gd name="T40" fmla="*/ 11 w 55"/>
                <a:gd name="T41" fmla="*/ 68 h 271"/>
                <a:gd name="T42" fmla="*/ 5 w 55"/>
                <a:gd name="T43" fmla="*/ 99 h 271"/>
                <a:gd name="T44" fmla="*/ 0 w 55"/>
                <a:gd name="T45" fmla="*/ 123 h 271"/>
                <a:gd name="T46" fmla="*/ 1 w 55"/>
                <a:gd name="T47" fmla="*/ 136 h 271"/>
                <a:gd name="T48" fmla="*/ 2 w 55"/>
                <a:gd name="T49" fmla="*/ 147 h 271"/>
                <a:gd name="T50" fmla="*/ 3 w 55"/>
                <a:gd name="T51" fmla="*/ 150 h 271"/>
                <a:gd name="T52" fmla="*/ 4 w 55"/>
                <a:gd name="T53" fmla="*/ 152 h 271"/>
                <a:gd name="T54" fmla="*/ 6 w 55"/>
                <a:gd name="T55" fmla="*/ 175 h 271"/>
                <a:gd name="T56" fmla="*/ 2 w 55"/>
                <a:gd name="T57" fmla="*/ 205 h 271"/>
                <a:gd name="T58" fmla="*/ 3 w 55"/>
                <a:gd name="T59" fmla="*/ 215 h 271"/>
                <a:gd name="T60" fmla="*/ 11 w 55"/>
                <a:gd name="T61" fmla="*/ 205 h 271"/>
                <a:gd name="T62" fmla="*/ 11 w 55"/>
                <a:gd name="T63" fmla="*/ 213 h 271"/>
                <a:gd name="T64" fmla="*/ 22 w 55"/>
                <a:gd name="T65" fmla="*/ 173 h 271"/>
                <a:gd name="T66" fmla="*/ 27 w 55"/>
                <a:gd name="T67" fmla="*/ 141 h 271"/>
                <a:gd name="T68" fmla="*/ 38 w 55"/>
                <a:gd name="T69" fmla="*/ 95 h 271"/>
                <a:gd name="T70" fmla="*/ 38 w 55"/>
                <a:gd name="T71" fmla="*/ 105 h 271"/>
                <a:gd name="T72" fmla="*/ 35 w 55"/>
                <a:gd name="T73" fmla="*/ 117 h 271"/>
                <a:gd name="T74" fmla="*/ 31 w 55"/>
                <a:gd name="T75" fmla="*/ 146 h 271"/>
                <a:gd name="T76" fmla="*/ 28 w 55"/>
                <a:gd name="T77" fmla="*/ 162 h 271"/>
                <a:gd name="T78" fmla="*/ 17 w 55"/>
                <a:gd name="T79" fmla="*/ 240 h 271"/>
                <a:gd name="T80" fmla="*/ 15 w 55"/>
                <a:gd name="T81" fmla="*/ 266 h 271"/>
                <a:gd name="T82" fmla="*/ 23 w 55"/>
                <a:gd name="T83" fmla="*/ 271 h 271"/>
                <a:gd name="T84" fmla="*/ 23 w 55"/>
                <a:gd name="T85" fmla="*/ 260 h 271"/>
                <a:gd name="T86" fmla="*/ 24 w 55"/>
                <a:gd name="T87" fmla="*/ 257 h 271"/>
                <a:gd name="T88" fmla="*/ 31 w 55"/>
                <a:gd name="T89" fmla="*/ 243 h 271"/>
                <a:gd name="T90" fmla="*/ 33 w 55"/>
                <a:gd name="T91" fmla="*/ 226 h 271"/>
                <a:gd name="T92" fmla="*/ 42 w 55"/>
                <a:gd name="T93" fmla="*/ 196 h 271"/>
                <a:gd name="T94" fmla="*/ 55 w 55"/>
                <a:gd name="T95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271">
                  <a:moveTo>
                    <a:pt x="8" y="149"/>
                  </a:moveTo>
                  <a:cubicBezTo>
                    <a:pt x="8" y="145"/>
                    <a:pt x="7" y="147"/>
                    <a:pt x="9" y="145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49"/>
                    <a:pt x="11" y="149"/>
                    <a:pt x="8" y="149"/>
                  </a:cubicBezTo>
                  <a:close/>
                  <a:moveTo>
                    <a:pt x="7" y="142"/>
                  </a:moveTo>
                  <a:cubicBezTo>
                    <a:pt x="11" y="139"/>
                    <a:pt x="10" y="141"/>
                    <a:pt x="11" y="145"/>
                  </a:cubicBezTo>
                  <a:cubicBezTo>
                    <a:pt x="9" y="144"/>
                    <a:pt x="10" y="145"/>
                    <a:pt x="9" y="144"/>
                  </a:cubicBezTo>
                  <a:cubicBezTo>
                    <a:pt x="7" y="143"/>
                    <a:pt x="8" y="143"/>
                    <a:pt x="7" y="142"/>
                  </a:cubicBezTo>
                  <a:close/>
                  <a:moveTo>
                    <a:pt x="13" y="131"/>
                  </a:moveTo>
                  <a:cubicBezTo>
                    <a:pt x="12" y="134"/>
                    <a:pt x="12" y="134"/>
                    <a:pt x="12" y="134"/>
                  </a:cubicBezTo>
                  <a:cubicBezTo>
                    <a:pt x="11" y="137"/>
                    <a:pt x="12" y="136"/>
                    <a:pt x="10" y="137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13" y="131"/>
                  </a:lnTo>
                  <a:close/>
                  <a:moveTo>
                    <a:pt x="37" y="80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1"/>
                    <a:pt x="39" y="80"/>
                    <a:pt x="37" y="80"/>
                  </a:cubicBezTo>
                  <a:close/>
                  <a:moveTo>
                    <a:pt x="27" y="68"/>
                  </a:moveTo>
                  <a:cubicBezTo>
                    <a:pt x="25" y="79"/>
                    <a:pt x="27" y="75"/>
                    <a:pt x="24" y="77"/>
                  </a:cubicBezTo>
                  <a:lnTo>
                    <a:pt x="27" y="68"/>
                  </a:lnTo>
                  <a:close/>
                  <a:moveTo>
                    <a:pt x="55" y="143"/>
                  </a:moveTo>
                  <a:cubicBezTo>
                    <a:pt x="55" y="96"/>
                    <a:pt x="55" y="96"/>
                    <a:pt x="55" y="96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106"/>
                    <a:pt x="53" y="109"/>
                    <a:pt x="54" y="112"/>
                  </a:cubicBezTo>
                  <a:cubicBezTo>
                    <a:pt x="52" y="115"/>
                    <a:pt x="51" y="118"/>
                    <a:pt x="50" y="122"/>
                  </a:cubicBezTo>
                  <a:cubicBezTo>
                    <a:pt x="47" y="137"/>
                    <a:pt x="48" y="128"/>
                    <a:pt x="46" y="132"/>
                  </a:cubicBezTo>
                  <a:cubicBezTo>
                    <a:pt x="46" y="135"/>
                    <a:pt x="46" y="138"/>
                    <a:pt x="46" y="140"/>
                  </a:cubicBezTo>
                  <a:cubicBezTo>
                    <a:pt x="45" y="147"/>
                    <a:pt x="45" y="143"/>
                    <a:pt x="47" y="146"/>
                  </a:cubicBezTo>
                  <a:cubicBezTo>
                    <a:pt x="45" y="147"/>
                    <a:pt x="44" y="148"/>
                    <a:pt x="43" y="150"/>
                  </a:cubicBezTo>
                  <a:cubicBezTo>
                    <a:pt x="42" y="153"/>
                    <a:pt x="42" y="154"/>
                    <a:pt x="41" y="15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3"/>
                    <a:pt x="50" y="99"/>
                  </a:cubicBezTo>
                  <a:cubicBezTo>
                    <a:pt x="51" y="92"/>
                    <a:pt x="52" y="85"/>
                    <a:pt x="50" y="79"/>
                  </a:cubicBezTo>
                  <a:cubicBezTo>
                    <a:pt x="52" y="76"/>
                    <a:pt x="52" y="78"/>
                    <a:pt x="52" y="73"/>
                  </a:cubicBezTo>
                  <a:cubicBezTo>
                    <a:pt x="53" y="67"/>
                    <a:pt x="53" y="60"/>
                    <a:pt x="54" y="55"/>
                  </a:cubicBezTo>
                  <a:cubicBezTo>
                    <a:pt x="55" y="53"/>
                    <a:pt x="54" y="54"/>
                    <a:pt x="55" y="5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6"/>
                    <a:pt x="54" y="24"/>
                    <a:pt x="53" y="29"/>
                  </a:cubicBezTo>
                  <a:cubicBezTo>
                    <a:pt x="52" y="34"/>
                    <a:pt x="53" y="28"/>
                    <a:pt x="52" y="31"/>
                  </a:cubicBezTo>
                  <a:cubicBezTo>
                    <a:pt x="51" y="36"/>
                    <a:pt x="52" y="41"/>
                    <a:pt x="51" y="43"/>
                  </a:cubicBezTo>
                  <a:cubicBezTo>
                    <a:pt x="50" y="45"/>
                    <a:pt x="51" y="45"/>
                    <a:pt x="48" y="46"/>
                  </a:cubicBezTo>
                  <a:cubicBezTo>
                    <a:pt x="49" y="50"/>
                    <a:pt x="50" y="47"/>
                    <a:pt x="47" y="51"/>
                  </a:cubicBezTo>
                  <a:cubicBezTo>
                    <a:pt x="45" y="48"/>
                    <a:pt x="46" y="44"/>
                    <a:pt x="46" y="40"/>
                  </a:cubicBezTo>
                  <a:cubicBezTo>
                    <a:pt x="43" y="40"/>
                    <a:pt x="44" y="40"/>
                    <a:pt x="42" y="41"/>
                  </a:cubicBezTo>
                  <a:cubicBezTo>
                    <a:pt x="42" y="39"/>
                    <a:pt x="42" y="39"/>
                    <a:pt x="44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2" y="30"/>
                    <a:pt x="41" y="25"/>
                    <a:pt x="44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3" y="13"/>
                    <a:pt x="43" y="7"/>
                    <a:pt x="42" y="2"/>
                  </a:cubicBezTo>
                  <a:cubicBezTo>
                    <a:pt x="45" y="1"/>
                    <a:pt x="44" y="3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8"/>
                    <a:pt x="35" y="11"/>
                    <a:pt x="34" y="16"/>
                  </a:cubicBezTo>
                  <a:cubicBezTo>
                    <a:pt x="33" y="23"/>
                    <a:pt x="29" y="48"/>
                    <a:pt x="26" y="53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6" y="45"/>
                    <a:pt x="26" y="45"/>
                  </a:cubicBezTo>
                  <a:cubicBezTo>
                    <a:pt x="27" y="38"/>
                    <a:pt x="30" y="29"/>
                    <a:pt x="27" y="24"/>
                  </a:cubicBezTo>
                  <a:cubicBezTo>
                    <a:pt x="24" y="25"/>
                    <a:pt x="25" y="25"/>
                    <a:pt x="24" y="29"/>
                  </a:cubicBezTo>
                  <a:cubicBezTo>
                    <a:pt x="22" y="34"/>
                    <a:pt x="22" y="34"/>
                    <a:pt x="20" y="37"/>
                  </a:cubicBezTo>
                  <a:cubicBezTo>
                    <a:pt x="17" y="41"/>
                    <a:pt x="17" y="46"/>
                    <a:pt x="16" y="52"/>
                  </a:cubicBezTo>
                  <a:cubicBezTo>
                    <a:pt x="15" y="55"/>
                    <a:pt x="14" y="57"/>
                    <a:pt x="14" y="61"/>
                  </a:cubicBezTo>
                  <a:cubicBezTo>
                    <a:pt x="12" y="65"/>
                    <a:pt x="12" y="63"/>
                    <a:pt x="11" y="68"/>
                  </a:cubicBezTo>
                  <a:cubicBezTo>
                    <a:pt x="10" y="74"/>
                    <a:pt x="11" y="70"/>
                    <a:pt x="11" y="76"/>
                  </a:cubicBezTo>
                  <a:cubicBezTo>
                    <a:pt x="10" y="80"/>
                    <a:pt x="10" y="81"/>
                    <a:pt x="9" y="86"/>
                  </a:cubicBezTo>
                  <a:cubicBezTo>
                    <a:pt x="3" y="86"/>
                    <a:pt x="8" y="94"/>
                    <a:pt x="5" y="99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11"/>
                    <a:pt x="2" y="115"/>
                    <a:pt x="1" y="119"/>
                  </a:cubicBezTo>
                  <a:cubicBezTo>
                    <a:pt x="1" y="120"/>
                    <a:pt x="0" y="123"/>
                    <a:pt x="0" y="123"/>
                  </a:cubicBezTo>
                  <a:cubicBezTo>
                    <a:pt x="0" y="124"/>
                    <a:pt x="1" y="125"/>
                    <a:pt x="1" y="128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2" y="134"/>
                    <a:pt x="1" y="136"/>
                  </a:cubicBezTo>
                  <a:cubicBezTo>
                    <a:pt x="2" y="138"/>
                    <a:pt x="3" y="137"/>
                    <a:pt x="3" y="140"/>
                  </a:cubicBezTo>
                  <a:cubicBezTo>
                    <a:pt x="3" y="142"/>
                    <a:pt x="3" y="145"/>
                    <a:pt x="3" y="146"/>
                  </a:cubicBezTo>
                  <a:cubicBezTo>
                    <a:pt x="3" y="146"/>
                    <a:pt x="2" y="147"/>
                    <a:pt x="2" y="147"/>
                  </a:cubicBezTo>
                  <a:cubicBezTo>
                    <a:pt x="2" y="146"/>
                    <a:pt x="2" y="147"/>
                    <a:pt x="1" y="147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3" y="150"/>
                    <a:pt x="3" y="150"/>
                  </a:cubicBezTo>
                  <a:cubicBezTo>
                    <a:pt x="3" y="150"/>
                    <a:pt x="3" y="150"/>
                    <a:pt x="3" y="151"/>
                  </a:cubicBezTo>
                  <a:cubicBezTo>
                    <a:pt x="3" y="151"/>
                    <a:pt x="3" y="153"/>
                    <a:pt x="2" y="154"/>
                  </a:cubicBezTo>
                  <a:cubicBezTo>
                    <a:pt x="5" y="153"/>
                    <a:pt x="4" y="155"/>
                    <a:pt x="4" y="152"/>
                  </a:cubicBezTo>
                  <a:cubicBezTo>
                    <a:pt x="9" y="152"/>
                    <a:pt x="8" y="157"/>
                    <a:pt x="8" y="159"/>
                  </a:cubicBezTo>
                  <a:cubicBezTo>
                    <a:pt x="9" y="160"/>
                    <a:pt x="9" y="162"/>
                    <a:pt x="9" y="165"/>
                  </a:cubicBezTo>
                  <a:cubicBezTo>
                    <a:pt x="8" y="170"/>
                    <a:pt x="6" y="168"/>
                    <a:pt x="6" y="175"/>
                  </a:cubicBezTo>
                  <a:cubicBezTo>
                    <a:pt x="7" y="183"/>
                    <a:pt x="5" y="187"/>
                    <a:pt x="5" y="195"/>
                  </a:cubicBezTo>
                  <a:cubicBezTo>
                    <a:pt x="4" y="196"/>
                    <a:pt x="3" y="197"/>
                    <a:pt x="2" y="198"/>
                  </a:cubicBezTo>
                  <a:cubicBezTo>
                    <a:pt x="2" y="201"/>
                    <a:pt x="3" y="202"/>
                    <a:pt x="2" y="205"/>
                  </a:cubicBezTo>
                  <a:cubicBezTo>
                    <a:pt x="2" y="209"/>
                    <a:pt x="1" y="207"/>
                    <a:pt x="2" y="211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9"/>
                    <a:pt x="2" y="217"/>
                    <a:pt x="5" y="219"/>
                  </a:cubicBezTo>
                  <a:cubicBezTo>
                    <a:pt x="5" y="215"/>
                    <a:pt x="5" y="217"/>
                    <a:pt x="6" y="21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2" y="206"/>
                    <a:pt x="12" y="205"/>
                    <a:pt x="12" y="207"/>
                  </a:cubicBezTo>
                  <a:cubicBezTo>
                    <a:pt x="12" y="208"/>
                    <a:pt x="12" y="209"/>
                    <a:pt x="12" y="209"/>
                  </a:cubicBezTo>
                  <a:cubicBezTo>
                    <a:pt x="12" y="211"/>
                    <a:pt x="11" y="212"/>
                    <a:pt x="11" y="213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7" y="217"/>
                    <a:pt x="14" y="218"/>
                    <a:pt x="16" y="212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3" y="170"/>
                    <a:pt x="23" y="168"/>
                    <a:pt x="24" y="166"/>
                  </a:cubicBezTo>
                  <a:cubicBezTo>
                    <a:pt x="25" y="162"/>
                    <a:pt x="25" y="163"/>
                    <a:pt x="25" y="158"/>
                  </a:cubicBezTo>
                  <a:cubicBezTo>
                    <a:pt x="25" y="150"/>
                    <a:pt x="26" y="148"/>
                    <a:pt x="27" y="141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2"/>
                    <a:pt x="38" y="91"/>
                  </a:cubicBezTo>
                  <a:cubicBezTo>
                    <a:pt x="37" y="93"/>
                    <a:pt x="37" y="92"/>
                    <a:pt x="38" y="95"/>
                  </a:cubicBezTo>
                  <a:cubicBezTo>
                    <a:pt x="39" y="103"/>
                    <a:pt x="38" y="99"/>
                    <a:pt x="38" y="103"/>
                  </a:cubicBezTo>
                  <a:cubicBezTo>
                    <a:pt x="38" y="103"/>
                    <a:pt x="38" y="103"/>
                    <a:pt x="39" y="104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11"/>
                    <a:pt x="35" y="113"/>
                    <a:pt x="35" y="117"/>
                  </a:cubicBezTo>
                  <a:cubicBezTo>
                    <a:pt x="35" y="120"/>
                    <a:pt x="34" y="125"/>
                    <a:pt x="35" y="128"/>
                  </a:cubicBezTo>
                  <a:cubicBezTo>
                    <a:pt x="34" y="130"/>
                    <a:pt x="30" y="133"/>
                    <a:pt x="31" y="135"/>
                  </a:cubicBezTo>
                  <a:cubicBezTo>
                    <a:pt x="33" y="140"/>
                    <a:pt x="31" y="141"/>
                    <a:pt x="31" y="146"/>
                  </a:cubicBezTo>
                  <a:cubicBezTo>
                    <a:pt x="31" y="147"/>
                    <a:pt x="32" y="146"/>
                    <a:pt x="31" y="148"/>
                  </a:cubicBezTo>
                  <a:cubicBezTo>
                    <a:pt x="29" y="154"/>
                    <a:pt x="30" y="156"/>
                    <a:pt x="29" y="160"/>
                  </a:cubicBezTo>
                  <a:cubicBezTo>
                    <a:pt x="29" y="162"/>
                    <a:pt x="29" y="159"/>
                    <a:pt x="28" y="162"/>
                  </a:cubicBezTo>
                  <a:cubicBezTo>
                    <a:pt x="27" y="168"/>
                    <a:pt x="27" y="175"/>
                    <a:pt x="26" y="182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19" y="215"/>
                    <a:pt x="19" y="228"/>
                    <a:pt x="17" y="240"/>
                  </a:cubicBezTo>
                  <a:cubicBezTo>
                    <a:pt x="16" y="247"/>
                    <a:pt x="17" y="246"/>
                    <a:pt x="18" y="253"/>
                  </a:cubicBezTo>
                  <a:cubicBezTo>
                    <a:pt x="16" y="257"/>
                    <a:pt x="17" y="253"/>
                    <a:pt x="16" y="259"/>
                  </a:cubicBezTo>
                  <a:cubicBezTo>
                    <a:pt x="16" y="263"/>
                    <a:pt x="16" y="263"/>
                    <a:pt x="15" y="266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20" y="270"/>
                    <a:pt x="20" y="270"/>
                    <a:pt x="21" y="270"/>
                  </a:cubicBezTo>
                  <a:cubicBezTo>
                    <a:pt x="22" y="270"/>
                    <a:pt x="21" y="270"/>
                    <a:pt x="23" y="271"/>
                  </a:cubicBezTo>
                  <a:cubicBezTo>
                    <a:pt x="22" y="266"/>
                    <a:pt x="23" y="268"/>
                    <a:pt x="21" y="265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2"/>
                    <a:pt x="22" y="261"/>
                    <a:pt x="23" y="260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4" y="257"/>
                    <a:pt x="24" y="257"/>
                    <a:pt x="24" y="257"/>
                  </a:cubicBezTo>
                  <a:cubicBezTo>
                    <a:pt x="25" y="255"/>
                    <a:pt x="25" y="251"/>
                    <a:pt x="25" y="249"/>
                  </a:cubicBezTo>
                  <a:cubicBezTo>
                    <a:pt x="28" y="251"/>
                    <a:pt x="25" y="251"/>
                    <a:pt x="29" y="250"/>
                  </a:cubicBezTo>
                  <a:cubicBezTo>
                    <a:pt x="29" y="248"/>
                    <a:pt x="30" y="245"/>
                    <a:pt x="31" y="243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32" y="235"/>
                    <a:pt x="34" y="233"/>
                    <a:pt x="34" y="228"/>
                  </a:cubicBezTo>
                  <a:cubicBezTo>
                    <a:pt x="34" y="224"/>
                    <a:pt x="34" y="228"/>
                    <a:pt x="33" y="226"/>
                  </a:cubicBezTo>
                  <a:cubicBezTo>
                    <a:pt x="33" y="226"/>
                    <a:pt x="36" y="221"/>
                    <a:pt x="36" y="221"/>
                  </a:cubicBezTo>
                  <a:cubicBezTo>
                    <a:pt x="37" y="219"/>
                    <a:pt x="37" y="215"/>
                    <a:pt x="37" y="213"/>
                  </a:cubicBezTo>
                  <a:cubicBezTo>
                    <a:pt x="41" y="209"/>
                    <a:pt x="40" y="202"/>
                    <a:pt x="42" y="196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6" y="185"/>
                    <a:pt x="46" y="180"/>
                    <a:pt x="48" y="174"/>
                  </a:cubicBezTo>
                  <a:cubicBezTo>
                    <a:pt x="51" y="166"/>
                    <a:pt x="51" y="148"/>
                    <a:pt x="55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7" name="Freeform 62"/>
            <p:cNvSpPr>
              <a:spLocks noEditPoints="1"/>
            </p:cNvSpPr>
            <p:nvPr/>
          </p:nvSpPr>
          <p:spPr bwMode="auto">
            <a:xfrm>
              <a:off x="2452" y="2783"/>
              <a:ext cx="103" cy="314"/>
            </a:xfrm>
            <a:custGeom>
              <a:avLst/>
              <a:gdLst>
                <a:gd name="T0" fmla="*/ 17 w 80"/>
                <a:gd name="T1" fmla="*/ 67 h 244"/>
                <a:gd name="T2" fmla="*/ 15 w 80"/>
                <a:gd name="T3" fmla="*/ 61 h 244"/>
                <a:gd name="T4" fmla="*/ 24 w 80"/>
                <a:gd name="T5" fmla="*/ 20 h 244"/>
                <a:gd name="T6" fmla="*/ 17 w 80"/>
                <a:gd name="T7" fmla="*/ 6 h 244"/>
                <a:gd name="T8" fmla="*/ 10 w 80"/>
                <a:gd name="T9" fmla="*/ 0 h 244"/>
                <a:gd name="T10" fmla="*/ 9 w 80"/>
                <a:gd name="T11" fmla="*/ 7 h 244"/>
                <a:gd name="T12" fmla="*/ 6 w 80"/>
                <a:gd name="T13" fmla="*/ 6 h 244"/>
                <a:gd name="T14" fmla="*/ 6 w 80"/>
                <a:gd name="T15" fmla="*/ 17 h 244"/>
                <a:gd name="T16" fmla="*/ 7 w 80"/>
                <a:gd name="T17" fmla="*/ 24 h 244"/>
                <a:gd name="T18" fmla="*/ 5 w 80"/>
                <a:gd name="T19" fmla="*/ 30 h 244"/>
                <a:gd name="T20" fmla="*/ 4 w 80"/>
                <a:gd name="T21" fmla="*/ 36 h 244"/>
                <a:gd name="T22" fmla="*/ 6 w 80"/>
                <a:gd name="T23" fmla="*/ 60 h 244"/>
                <a:gd name="T24" fmla="*/ 3 w 80"/>
                <a:gd name="T25" fmla="*/ 74 h 244"/>
                <a:gd name="T26" fmla="*/ 2 w 80"/>
                <a:gd name="T27" fmla="*/ 77 h 244"/>
                <a:gd name="T28" fmla="*/ 2 w 80"/>
                <a:gd name="T29" fmla="*/ 86 h 244"/>
                <a:gd name="T30" fmla="*/ 5 w 80"/>
                <a:gd name="T31" fmla="*/ 94 h 244"/>
                <a:gd name="T32" fmla="*/ 23 w 80"/>
                <a:gd name="T33" fmla="*/ 150 h 244"/>
                <a:gd name="T34" fmla="*/ 34 w 80"/>
                <a:gd name="T35" fmla="*/ 174 h 244"/>
                <a:gd name="T36" fmla="*/ 45 w 80"/>
                <a:gd name="T37" fmla="*/ 216 h 244"/>
                <a:gd name="T38" fmla="*/ 55 w 80"/>
                <a:gd name="T39" fmla="*/ 244 h 244"/>
                <a:gd name="T40" fmla="*/ 55 w 80"/>
                <a:gd name="T41" fmla="*/ 235 h 244"/>
                <a:gd name="T42" fmla="*/ 54 w 80"/>
                <a:gd name="T43" fmla="*/ 225 h 244"/>
                <a:gd name="T44" fmla="*/ 55 w 80"/>
                <a:gd name="T45" fmla="*/ 217 h 244"/>
                <a:gd name="T46" fmla="*/ 50 w 80"/>
                <a:gd name="T47" fmla="*/ 209 h 244"/>
                <a:gd name="T48" fmla="*/ 55 w 80"/>
                <a:gd name="T49" fmla="*/ 189 h 244"/>
                <a:gd name="T50" fmla="*/ 57 w 80"/>
                <a:gd name="T51" fmla="*/ 194 h 244"/>
                <a:gd name="T52" fmla="*/ 60 w 80"/>
                <a:gd name="T53" fmla="*/ 198 h 244"/>
                <a:gd name="T54" fmla="*/ 63 w 80"/>
                <a:gd name="T55" fmla="*/ 198 h 244"/>
                <a:gd name="T56" fmla="*/ 66 w 80"/>
                <a:gd name="T57" fmla="*/ 201 h 244"/>
                <a:gd name="T58" fmla="*/ 68 w 80"/>
                <a:gd name="T59" fmla="*/ 201 h 244"/>
                <a:gd name="T60" fmla="*/ 68 w 80"/>
                <a:gd name="T61" fmla="*/ 189 h 244"/>
                <a:gd name="T62" fmla="*/ 73 w 80"/>
                <a:gd name="T63" fmla="*/ 184 h 244"/>
                <a:gd name="T64" fmla="*/ 76 w 80"/>
                <a:gd name="T65" fmla="*/ 176 h 244"/>
                <a:gd name="T66" fmla="*/ 77 w 80"/>
                <a:gd name="T67" fmla="*/ 170 h 244"/>
                <a:gd name="T68" fmla="*/ 75 w 80"/>
                <a:gd name="T69" fmla="*/ 165 h 244"/>
                <a:gd name="T70" fmla="*/ 73 w 80"/>
                <a:gd name="T71" fmla="*/ 146 h 244"/>
                <a:gd name="T72" fmla="*/ 60 w 80"/>
                <a:gd name="T73" fmla="*/ 109 h 244"/>
                <a:gd name="T74" fmla="*/ 44 w 80"/>
                <a:gd name="T75" fmla="*/ 66 h 244"/>
                <a:gd name="T76" fmla="*/ 28 w 80"/>
                <a:gd name="T77" fmla="*/ 2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244">
                  <a:moveTo>
                    <a:pt x="15" y="61"/>
                  </a:moveTo>
                  <a:cubicBezTo>
                    <a:pt x="16" y="67"/>
                    <a:pt x="16" y="60"/>
                    <a:pt x="17" y="67"/>
                  </a:cubicBezTo>
                  <a:cubicBezTo>
                    <a:pt x="15" y="66"/>
                    <a:pt x="16" y="68"/>
                    <a:pt x="14" y="65"/>
                  </a:cubicBezTo>
                  <a:cubicBezTo>
                    <a:pt x="12" y="60"/>
                    <a:pt x="15" y="61"/>
                    <a:pt x="15" y="61"/>
                  </a:cubicBezTo>
                  <a:close/>
                  <a:moveTo>
                    <a:pt x="28" y="28"/>
                  </a:moveTo>
                  <a:cubicBezTo>
                    <a:pt x="24" y="23"/>
                    <a:pt x="27" y="30"/>
                    <a:pt x="24" y="20"/>
                  </a:cubicBezTo>
                  <a:cubicBezTo>
                    <a:pt x="23" y="17"/>
                    <a:pt x="20" y="15"/>
                    <a:pt x="18" y="8"/>
                  </a:cubicBezTo>
                  <a:cubicBezTo>
                    <a:pt x="17" y="6"/>
                    <a:pt x="18" y="10"/>
                    <a:pt x="17" y="6"/>
                  </a:cubicBezTo>
                  <a:cubicBezTo>
                    <a:pt x="16" y="4"/>
                    <a:pt x="16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6" y="19"/>
                    <a:pt x="6" y="20"/>
                    <a:pt x="5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3"/>
                    <a:pt x="5" y="32"/>
                    <a:pt x="7" y="33"/>
                  </a:cubicBezTo>
                  <a:cubicBezTo>
                    <a:pt x="2" y="34"/>
                    <a:pt x="5" y="32"/>
                    <a:pt x="4" y="36"/>
                  </a:cubicBezTo>
                  <a:cubicBezTo>
                    <a:pt x="5" y="40"/>
                    <a:pt x="4" y="36"/>
                    <a:pt x="7" y="40"/>
                  </a:cubicBezTo>
                  <a:cubicBezTo>
                    <a:pt x="4" y="45"/>
                    <a:pt x="6" y="53"/>
                    <a:pt x="6" y="60"/>
                  </a:cubicBezTo>
                  <a:cubicBezTo>
                    <a:pt x="0" y="61"/>
                    <a:pt x="0" y="68"/>
                    <a:pt x="3" y="7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4" y="75"/>
                    <a:pt x="4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7"/>
                    <a:pt x="2" y="77"/>
                  </a:cubicBezTo>
                  <a:cubicBezTo>
                    <a:pt x="3" y="80"/>
                    <a:pt x="2" y="82"/>
                    <a:pt x="2" y="86"/>
                  </a:cubicBezTo>
                  <a:cubicBezTo>
                    <a:pt x="4" y="88"/>
                    <a:pt x="3" y="86"/>
                    <a:pt x="3" y="89"/>
                  </a:cubicBezTo>
                  <a:cubicBezTo>
                    <a:pt x="4" y="92"/>
                    <a:pt x="3" y="91"/>
                    <a:pt x="5" y="94"/>
                  </a:cubicBezTo>
                  <a:cubicBezTo>
                    <a:pt x="7" y="99"/>
                    <a:pt x="5" y="99"/>
                    <a:pt x="8" y="102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6" y="152"/>
                    <a:pt x="30" y="149"/>
                    <a:pt x="31" y="161"/>
                  </a:cubicBezTo>
                  <a:cubicBezTo>
                    <a:pt x="31" y="166"/>
                    <a:pt x="32" y="168"/>
                    <a:pt x="34" y="174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15"/>
                    <a:pt x="45" y="216"/>
                    <a:pt x="45" y="216"/>
                  </a:cubicBezTo>
                  <a:cubicBezTo>
                    <a:pt x="46" y="226"/>
                    <a:pt x="48" y="226"/>
                    <a:pt x="48" y="239"/>
                  </a:cubicBezTo>
                  <a:cubicBezTo>
                    <a:pt x="52" y="242"/>
                    <a:pt x="47" y="243"/>
                    <a:pt x="55" y="244"/>
                  </a:cubicBezTo>
                  <a:cubicBezTo>
                    <a:pt x="55" y="241"/>
                    <a:pt x="54" y="240"/>
                    <a:pt x="53" y="239"/>
                  </a:cubicBezTo>
                  <a:cubicBezTo>
                    <a:pt x="55" y="236"/>
                    <a:pt x="53" y="238"/>
                    <a:pt x="55" y="235"/>
                  </a:cubicBezTo>
                  <a:cubicBezTo>
                    <a:pt x="56" y="233"/>
                    <a:pt x="56" y="233"/>
                    <a:pt x="56" y="231"/>
                  </a:cubicBezTo>
                  <a:cubicBezTo>
                    <a:pt x="55" y="228"/>
                    <a:pt x="56" y="228"/>
                    <a:pt x="54" y="225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4" y="211"/>
                    <a:pt x="53" y="215"/>
                    <a:pt x="55" y="209"/>
                  </a:cubicBezTo>
                  <a:cubicBezTo>
                    <a:pt x="52" y="210"/>
                    <a:pt x="53" y="210"/>
                    <a:pt x="50" y="209"/>
                  </a:cubicBezTo>
                  <a:cubicBezTo>
                    <a:pt x="53" y="200"/>
                    <a:pt x="55" y="211"/>
                    <a:pt x="56" y="203"/>
                  </a:cubicBezTo>
                  <a:cubicBezTo>
                    <a:pt x="57" y="198"/>
                    <a:pt x="56" y="193"/>
                    <a:pt x="55" y="189"/>
                  </a:cubicBezTo>
                  <a:cubicBezTo>
                    <a:pt x="58" y="187"/>
                    <a:pt x="55" y="188"/>
                    <a:pt x="58" y="188"/>
                  </a:cubicBezTo>
                  <a:cubicBezTo>
                    <a:pt x="57" y="191"/>
                    <a:pt x="57" y="190"/>
                    <a:pt x="57" y="194"/>
                  </a:cubicBezTo>
                  <a:cubicBezTo>
                    <a:pt x="59" y="195"/>
                    <a:pt x="58" y="195"/>
                    <a:pt x="60" y="196"/>
                  </a:cubicBezTo>
                  <a:cubicBezTo>
                    <a:pt x="59" y="201"/>
                    <a:pt x="62" y="192"/>
                    <a:pt x="60" y="198"/>
                  </a:cubicBezTo>
                  <a:cubicBezTo>
                    <a:pt x="59" y="199"/>
                    <a:pt x="59" y="197"/>
                    <a:pt x="59" y="200"/>
                  </a:cubicBezTo>
                  <a:cubicBezTo>
                    <a:pt x="65" y="199"/>
                    <a:pt x="59" y="200"/>
                    <a:pt x="63" y="198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5" y="202"/>
                    <a:pt x="64" y="202"/>
                    <a:pt x="66" y="201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9" y="206"/>
                    <a:pt x="71" y="204"/>
                    <a:pt x="68" y="201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6" y="195"/>
                    <a:pt x="68" y="194"/>
                    <a:pt x="68" y="189"/>
                  </a:cubicBezTo>
                  <a:cubicBezTo>
                    <a:pt x="69" y="184"/>
                    <a:pt x="66" y="184"/>
                    <a:pt x="69" y="180"/>
                  </a:cubicBezTo>
                  <a:cubicBezTo>
                    <a:pt x="71" y="182"/>
                    <a:pt x="71" y="184"/>
                    <a:pt x="73" y="184"/>
                  </a:cubicBezTo>
                  <a:cubicBezTo>
                    <a:pt x="73" y="180"/>
                    <a:pt x="71" y="182"/>
                    <a:pt x="76" y="181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69"/>
                    <a:pt x="7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6" y="164"/>
                    <a:pt x="73" y="164"/>
                    <a:pt x="77" y="164"/>
                  </a:cubicBezTo>
                  <a:cubicBezTo>
                    <a:pt x="77" y="155"/>
                    <a:pt x="76" y="152"/>
                    <a:pt x="73" y="146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0" y="111"/>
                    <a:pt x="61" y="112"/>
                    <a:pt x="60" y="109"/>
                  </a:cubicBezTo>
                  <a:cubicBezTo>
                    <a:pt x="60" y="107"/>
                    <a:pt x="59" y="107"/>
                    <a:pt x="58" y="104"/>
                  </a:cubicBezTo>
                  <a:cubicBezTo>
                    <a:pt x="56" y="97"/>
                    <a:pt x="49" y="76"/>
                    <a:pt x="44" y="66"/>
                  </a:cubicBezTo>
                  <a:cubicBezTo>
                    <a:pt x="41" y="60"/>
                    <a:pt x="40" y="54"/>
                    <a:pt x="36" y="49"/>
                  </a:cubicBezTo>
                  <a:cubicBezTo>
                    <a:pt x="33" y="44"/>
                    <a:pt x="32" y="33"/>
                    <a:pt x="28" y="29"/>
                  </a:cubicBezTo>
                  <a:lnTo>
                    <a:pt x="2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8" name="Freeform 63"/>
            <p:cNvSpPr>
              <a:spLocks noEditPoints="1"/>
            </p:cNvSpPr>
            <p:nvPr/>
          </p:nvSpPr>
          <p:spPr bwMode="auto">
            <a:xfrm>
              <a:off x="1990" y="2682"/>
              <a:ext cx="62" cy="354"/>
            </a:xfrm>
            <a:custGeom>
              <a:avLst/>
              <a:gdLst>
                <a:gd name="T0" fmla="*/ 17 w 48"/>
                <a:gd name="T1" fmla="*/ 117 h 276"/>
                <a:gd name="T2" fmla="*/ 17 w 48"/>
                <a:gd name="T3" fmla="*/ 112 h 276"/>
                <a:gd name="T4" fmla="*/ 21 w 48"/>
                <a:gd name="T5" fmla="*/ 30 h 276"/>
                <a:gd name="T6" fmla="*/ 22 w 48"/>
                <a:gd name="T7" fmla="*/ 51 h 276"/>
                <a:gd name="T8" fmla="*/ 20 w 48"/>
                <a:gd name="T9" fmla="*/ 43 h 276"/>
                <a:gd name="T10" fmla="*/ 28 w 48"/>
                <a:gd name="T11" fmla="*/ 40 h 276"/>
                <a:gd name="T12" fmla="*/ 26 w 48"/>
                <a:gd name="T13" fmla="*/ 18 h 276"/>
                <a:gd name="T14" fmla="*/ 22 w 48"/>
                <a:gd name="T15" fmla="*/ 5 h 276"/>
                <a:gd name="T16" fmla="*/ 19 w 48"/>
                <a:gd name="T17" fmla="*/ 0 h 276"/>
                <a:gd name="T18" fmla="*/ 14 w 48"/>
                <a:gd name="T19" fmla="*/ 14 h 276"/>
                <a:gd name="T20" fmla="*/ 12 w 48"/>
                <a:gd name="T21" fmla="*/ 33 h 276"/>
                <a:gd name="T22" fmla="*/ 13 w 48"/>
                <a:gd name="T23" fmla="*/ 60 h 276"/>
                <a:gd name="T24" fmla="*/ 14 w 48"/>
                <a:gd name="T25" fmla="*/ 75 h 276"/>
                <a:gd name="T26" fmla="*/ 9 w 48"/>
                <a:gd name="T27" fmla="*/ 45 h 276"/>
                <a:gd name="T28" fmla="*/ 4 w 48"/>
                <a:gd name="T29" fmla="*/ 13 h 276"/>
                <a:gd name="T30" fmla="*/ 2 w 48"/>
                <a:gd name="T31" fmla="*/ 20 h 276"/>
                <a:gd name="T32" fmla="*/ 7 w 48"/>
                <a:gd name="T33" fmla="*/ 134 h 276"/>
                <a:gd name="T34" fmla="*/ 7 w 48"/>
                <a:gd name="T35" fmla="*/ 155 h 276"/>
                <a:gd name="T36" fmla="*/ 5 w 48"/>
                <a:gd name="T37" fmla="*/ 220 h 276"/>
                <a:gd name="T38" fmla="*/ 5 w 48"/>
                <a:gd name="T39" fmla="*/ 248 h 276"/>
                <a:gd name="T40" fmla="*/ 2 w 48"/>
                <a:gd name="T41" fmla="*/ 276 h 276"/>
                <a:gd name="T42" fmla="*/ 12 w 48"/>
                <a:gd name="T43" fmla="*/ 269 h 276"/>
                <a:gd name="T44" fmla="*/ 13 w 48"/>
                <a:gd name="T45" fmla="*/ 253 h 276"/>
                <a:gd name="T46" fmla="*/ 18 w 48"/>
                <a:gd name="T47" fmla="*/ 251 h 276"/>
                <a:gd name="T48" fmla="*/ 22 w 48"/>
                <a:gd name="T49" fmla="*/ 231 h 276"/>
                <a:gd name="T50" fmla="*/ 30 w 48"/>
                <a:gd name="T51" fmla="*/ 190 h 276"/>
                <a:gd name="T52" fmla="*/ 34 w 48"/>
                <a:gd name="T53" fmla="*/ 161 h 276"/>
                <a:gd name="T54" fmla="*/ 37 w 48"/>
                <a:gd name="T55" fmla="*/ 152 h 276"/>
                <a:gd name="T56" fmla="*/ 36 w 48"/>
                <a:gd name="T57" fmla="*/ 185 h 276"/>
                <a:gd name="T58" fmla="*/ 36 w 48"/>
                <a:gd name="T59" fmla="*/ 193 h 276"/>
                <a:gd name="T60" fmla="*/ 39 w 48"/>
                <a:gd name="T61" fmla="*/ 194 h 276"/>
                <a:gd name="T62" fmla="*/ 41 w 48"/>
                <a:gd name="T63" fmla="*/ 185 h 276"/>
                <a:gd name="T64" fmla="*/ 43 w 48"/>
                <a:gd name="T65" fmla="*/ 175 h 276"/>
                <a:gd name="T66" fmla="*/ 46 w 48"/>
                <a:gd name="T67" fmla="*/ 94 h 276"/>
                <a:gd name="T68" fmla="*/ 34 w 48"/>
                <a:gd name="T69" fmla="*/ 11 h 276"/>
                <a:gd name="T70" fmla="*/ 29 w 48"/>
                <a:gd name="T71" fmla="*/ 28 h 276"/>
                <a:gd name="T72" fmla="*/ 28 w 48"/>
                <a:gd name="T73" fmla="*/ 4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276">
                  <a:moveTo>
                    <a:pt x="17" y="112"/>
                  </a:moveTo>
                  <a:cubicBezTo>
                    <a:pt x="18" y="113"/>
                    <a:pt x="21" y="112"/>
                    <a:pt x="17" y="117"/>
                  </a:cubicBezTo>
                  <a:cubicBezTo>
                    <a:pt x="16" y="115"/>
                    <a:pt x="16" y="119"/>
                    <a:pt x="17" y="115"/>
                  </a:cubicBezTo>
                  <a:cubicBezTo>
                    <a:pt x="17" y="112"/>
                    <a:pt x="17" y="114"/>
                    <a:pt x="17" y="112"/>
                  </a:cubicBezTo>
                  <a:close/>
                  <a:moveTo>
                    <a:pt x="20" y="30"/>
                  </a:moveTo>
                  <a:cubicBezTo>
                    <a:pt x="20" y="30"/>
                    <a:pt x="21" y="30"/>
                    <a:pt x="21" y="3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2" y="54"/>
                    <a:pt x="22" y="53"/>
                    <a:pt x="22" y="54"/>
                  </a:cubicBezTo>
                  <a:cubicBezTo>
                    <a:pt x="15" y="53"/>
                    <a:pt x="22" y="51"/>
                    <a:pt x="20" y="43"/>
                  </a:cubicBezTo>
                  <a:cubicBezTo>
                    <a:pt x="18" y="32"/>
                    <a:pt x="20" y="33"/>
                    <a:pt x="20" y="30"/>
                  </a:cubicBezTo>
                  <a:close/>
                  <a:moveTo>
                    <a:pt x="28" y="40"/>
                  </a:moveTo>
                  <a:cubicBezTo>
                    <a:pt x="27" y="37"/>
                    <a:pt x="28" y="32"/>
                    <a:pt x="28" y="28"/>
                  </a:cubicBezTo>
                  <a:cubicBezTo>
                    <a:pt x="27" y="24"/>
                    <a:pt x="26" y="23"/>
                    <a:pt x="26" y="18"/>
                  </a:cubicBezTo>
                  <a:cubicBezTo>
                    <a:pt x="25" y="13"/>
                    <a:pt x="24" y="10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8"/>
                    <a:pt x="13" y="18"/>
                    <a:pt x="12" y="22"/>
                  </a:cubicBezTo>
                  <a:cubicBezTo>
                    <a:pt x="11" y="24"/>
                    <a:pt x="11" y="30"/>
                    <a:pt x="12" y="3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5"/>
                    <a:pt x="13" y="59"/>
                    <a:pt x="13" y="60"/>
                  </a:cubicBezTo>
                  <a:cubicBezTo>
                    <a:pt x="13" y="65"/>
                    <a:pt x="13" y="58"/>
                    <a:pt x="14" y="6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6"/>
                  </a:cubicBezTo>
                  <a:cubicBezTo>
                    <a:pt x="12" y="71"/>
                    <a:pt x="9" y="49"/>
                    <a:pt x="9" y="4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13"/>
                    <a:pt x="8" y="16"/>
                    <a:pt x="4" y="13"/>
                  </a:cubicBezTo>
                  <a:cubicBezTo>
                    <a:pt x="3" y="15"/>
                    <a:pt x="4" y="12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7"/>
                    <a:pt x="7" y="129"/>
                    <a:pt x="7" y="134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2"/>
                    <a:pt x="7" y="150"/>
                    <a:pt x="7" y="15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6" y="218"/>
                    <a:pt x="6" y="218"/>
                    <a:pt x="5" y="220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4" y="245"/>
                    <a:pt x="3" y="247"/>
                    <a:pt x="5" y="248"/>
                  </a:cubicBezTo>
                  <a:cubicBezTo>
                    <a:pt x="5" y="249"/>
                    <a:pt x="4" y="249"/>
                    <a:pt x="4" y="251"/>
                  </a:cubicBezTo>
                  <a:cubicBezTo>
                    <a:pt x="2" y="257"/>
                    <a:pt x="0" y="270"/>
                    <a:pt x="2" y="276"/>
                  </a:cubicBezTo>
                  <a:cubicBezTo>
                    <a:pt x="5" y="274"/>
                    <a:pt x="5" y="270"/>
                    <a:pt x="8" y="267"/>
                  </a:cubicBezTo>
                  <a:cubicBezTo>
                    <a:pt x="11" y="268"/>
                    <a:pt x="8" y="268"/>
                    <a:pt x="12" y="269"/>
                  </a:cubicBezTo>
                  <a:cubicBezTo>
                    <a:pt x="11" y="263"/>
                    <a:pt x="12" y="259"/>
                    <a:pt x="13" y="255"/>
                  </a:cubicBezTo>
                  <a:cubicBezTo>
                    <a:pt x="13" y="252"/>
                    <a:pt x="13" y="256"/>
                    <a:pt x="13" y="253"/>
                  </a:cubicBezTo>
                  <a:cubicBezTo>
                    <a:pt x="13" y="250"/>
                    <a:pt x="13" y="252"/>
                    <a:pt x="14" y="249"/>
                  </a:cubicBezTo>
                  <a:cubicBezTo>
                    <a:pt x="16" y="253"/>
                    <a:pt x="14" y="253"/>
                    <a:pt x="18" y="251"/>
                  </a:cubicBezTo>
                  <a:cubicBezTo>
                    <a:pt x="17" y="243"/>
                    <a:pt x="19" y="238"/>
                    <a:pt x="19" y="233"/>
                  </a:cubicBezTo>
                  <a:cubicBezTo>
                    <a:pt x="23" y="232"/>
                    <a:pt x="21" y="234"/>
                    <a:pt x="22" y="231"/>
                  </a:cubicBezTo>
                  <a:cubicBezTo>
                    <a:pt x="26" y="223"/>
                    <a:pt x="27" y="209"/>
                    <a:pt x="28" y="199"/>
                  </a:cubicBezTo>
                  <a:cubicBezTo>
                    <a:pt x="29" y="194"/>
                    <a:pt x="30" y="195"/>
                    <a:pt x="30" y="190"/>
                  </a:cubicBezTo>
                  <a:cubicBezTo>
                    <a:pt x="32" y="180"/>
                    <a:pt x="31" y="169"/>
                    <a:pt x="32" y="159"/>
                  </a:cubicBezTo>
                  <a:cubicBezTo>
                    <a:pt x="33" y="159"/>
                    <a:pt x="33" y="159"/>
                    <a:pt x="34" y="161"/>
                  </a:cubicBezTo>
                  <a:cubicBezTo>
                    <a:pt x="34" y="157"/>
                    <a:pt x="34" y="159"/>
                    <a:pt x="32" y="155"/>
                  </a:cubicBezTo>
                  <a:cubicBezTo>
                    <a:pt x="36" y="153"/>
                    <a:pt x="32" y="153"/>
                    <a:pt x="37" y="152"/>
                  </a:cubicBezTo>
                  <a:cubicBezTo>
                    <a:pt x="36" y="170"/>
                    <a:pt x="36" y="170"/>
                    <a:pt x="36" y="170"/>
                  </a:cubicBezTo>
                  <a:cubicBezTo>
                    <a:pt x="36" y="175"/>
                    <a:pt x="37" y="179"/>
                    <a:pt x="36" y="185"/>
                  </a:cubicBezTo>
                  <a:cubicBezTo>
                    <a:pt x="35" y="187"/>
                    <a:pt x="35" y="188"/>
                    <a:pt x="35" y="190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6" y="193"/>
                    <a:pt x="36" y="193"/>
                    <a:pt x="36" y="194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8" y="189"/>
                    <a:pt x="39" y="193"/>
                    <a:pt x="37" y="189"/>
                  </a:cubicBezTo>
                  <a:cubicBezTo>
                    <a:pt x="39" y="186"/>
                    <a:pt x="37" y="188"/>
                    <a:pt x="41" y="185"/>
                  </a:cubicBezTo>
                  <a:cubicBezTo>
                    <a:pt x="41" y="184"/>
                    <a:pt x="41" y="181"/>
                    <a:pt x="41" y="179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2"/>
                    <a:pt x="43" y="168"/>
                    <a:pt x="44" y="164"/>
                  </a:cubicBezTo>
                  <a:cubicBezTo>
                    <a:pt x="48" y="141"/>
                    <a:pt x="46" y="117"/>
                    <a:pt x="46" y="94"/>
                  </a:cubicBezTo>
                  <a:cubicBezTo>
                    <a:pt x="46" y="78"/>
                    <a:pt x="45" y="64"/>
                    <a:pt x="42" y="50"/>
                  </a:cubicBezTo>
                  <a:cubicBezTo>
                    <a:pt x="40" y="39"/>
                    <a:pt x="39" y="21"/>
                    <a:pt x="34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7"/>
                    <a:pt x="29" y="23"/>
                    <a:pt x="29" y="28"/>
                  </a:cubicBezTo>
                  <a:cubicBezTo>
                    <a:pt x="29" y="36"/>
                    <a:pt x="30" y="40"/>
                    <a:pt x="28" y="41"/>
                  </a:cubicBezTo>
                  <a:lnTo>
                    <a:pt x="2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9" name="Freeform 64"/>
            <p:cNvSpPr>
              <a:spLocks noEditPoints="1"/>
            </p:cNvSpPr>
            <p:nvPr/>
          </p:nvSpPr>
          <p:spPr bwMode="auto">
            <a:xfrm>
              <a:off x="2314" y="3247"/>
              <a:ext cx="95" cy="458"/>
            </a:xfrm>
            <a:custGeom>
              <a:avLst/>
              <a:gdLst>
                <a:gd name="T0" fmla="*/ 15 w 74"/>
                <a:gd name="T1" fmla="*/ 276 h 357"/>
                <a:gd name="T2" fmla="*/ 16 w 74"/>
                <a:gd name="T3" fmla="*/ 274 h 357"/>
                <a:gd name="T4" fmla="*/ 41 w 74"/>
                <a:gd name="T5" fmla="*/ 195 h 357"/>
                <a:gd name="T6" fmla="*/ 41 w 74"/>
                <a:gd name="T7" fmla="*/ 192 h 357"/>
                <a:gd name="T8" fmla="*/ 63 w 74"/>
                <a:gd name="T9" fmla="*/ 1 h 357"/>
                <a:gd name="T10" fmla="*/ 61 w 74"/>
                <a:gd name="T11" fmla="*/ 4 h 357"/>
                <a:gd name="T12" fmla="*/ 54 w 74"/>
                <a:gd name="T13" fmla="*/ 2 h 357"/>
                <a:gd name="T14" fmla="*/ 52 w 74"/>
                <a:gd name="T15" fmla="*/ 64 h 357"/>
                <a:gd name="T16" fmla="*/ 51 w 74"/>
                <a:gd name="T17" fmla="*/ 72 h 357"/>
                <a:gd name="T18" fmla="*/ 49 w 74"/>
                <a:gd name="T19" fmla="*/ 112 h 357"/>
                <a:gd name="T20" fmla="*/ 46 w 74"/>
                <a:gd name="T21" fmla="*/ 172 h 357"/>
                <a:gd name="T22" fmla="*/ 45 w 74"/>
                <a:gd name="T23" fmla="*/ 173 h 357"/>
                <a:gd name="T24" fmla="*/ 42 w 74"/>
                <a:gd name="T25" fmla="*/ 186 h 357"/>
                <a:gd name="T26" fmla="*/ 46 w 74"/>
                <a:gd name="T27" fmla="*/ 111 h 357"/>
                <a:gd name="T28" fmla="*/ 47 w 74"/>
                <a:gd name="T29" fmla="*/ 73 h 357"/>
                <a:gd name="T30" fmla="*/ 47 w 74"/>
                <a:gd name="T31" fmla="*/ 52 h 357"/>
                <a:gd name="T32" fmla="*/ 45 w 74"/>
                <a:gd name="T33" fmla="*/ 40 h 357"/>
                <a:gd name="T34" fmla="*/ 47 w 74"/>
                <a:gd name="T35" fmla="*/ 21 h 357"/>
                <a:gd name="T36" fmla="*/ 44 w 74"/>
                <a:gd name="T37" fmla="*/ 18 h 357"/>
                <a:gd name="T38" fmla="*/ 43 w 74"/>
                <a:gd name="T39" fmla="*/ 20 h 357"/>
                <a:gd name="T40" fmla="*/ 41 w 74"/>
                <a:gd name="T41" fmla="*/ 45 h 357"/>
                <a:gd name="T42" fmla="*/ 37 w 74"/>
                <a:gd name="T43" fmla="*/ 105 h 357"/>
                <a:gd name="T44" fmla="*/ 34 w 74"/>
                <a:gd name="T45" fmla="*/ 136 h 357"/>
                <a:gd name="T46" fmla="*/ 21 w 74"/>
                <a:gd name="T47" fmla="*/ 224 h 357"/>
                <a:gd name="T48" fmla="*/ 18 w 74"/>
                <a:gd name="T49" fmla="*/ 251 h 357"/>
                <a:gd name="T50" fmla="*/ 11 w 74"/>
                <a:gd name="T51" fmla="*/ 275 h 357"/>
                <a:gd name="T52" fmla="*/ 5 w 74"/>
                <a:gd name="T53" fmla="*/ 314 h 357"/>
                <a:gd name="T54" fmla="*/ 3 w 74"/>
                <a:gd name="T55" fmla="*/ 357 h 357"/>
                <a:gd name="T56" fmla="*/ 11 w 74"/>
                <a:gd name="T57" fmla="*/ 319 h 357"/>
                <a:gd name="T58" fmla="*/ 13 w 74"/>
                <a:gd name="T59" fmla="*/ 308 h 357"/>
                <a:gd name="T60" fmla="*/ 15 w 74"/>
                <a:gd name="T61" fmla="*/ 286 h 357"/>
                <a:gd name="T62" fmla="*/ 16 w 74"/>
                <a:gd name="T63" fmla="*/ 277 h 357"/>
                <a:gd name="T64" fmla="*/ 17 w 74"/>
                <a:gd name="T65" fmla="*/ 289 h 357"/>
                <a:gd name="T66" fmla="*/ 15 w 74"/>
                <a:gd name="T67" fmla="*/ 328 h 357"/>
                <a:gd name="T68" fmla="*/ 27 w 74"/>
                <a:gd name="T69" fmla="*/ 310 h 357"/>
                <a:gd name="T70" fmla="*/ 35 w 74"/>
                <a:gd name="T71" fmla="*/ 279 h 357"/>
                <a:gd name="T72" fmla="*/ 39 w 74"/>
                <a:gd name="T73" fmla="*/ 264 h 357"/>
                <a:gd name="T74" fmla="*/ 45 w 74"/>
                <a:gd name="T75" fmla="*/ 243 h 357"/>
                <a:gd name="T76" fmla="*/ 55 w 74"/>
                <a:gd name="T77" fmla="*/ 178 h 357"/>
                <a:gd name="T78" fmla="*/ 58 w 74"/>
                <a:gd name="T79" fmla="*/ 157 h 357"/>
                <a:gd name="T80" fmla="*/ 57 w 74"/>
                <a:gd name="T81" fmla="*/ 141 h 357"/>
                <a:gd name="T82" fmla="*/ 59 w 74"/>
                <a:gd name="T83" fmla="*/ 115 h 357"/>
                <a:gd name="T84" fmla="*/ 64 w 74"/>
                <a:gd name="T85" fmla="*/ 108 h 357"/>
                <a:gd name="T86" fmla="*/ 66 w 74"/>
                <a:gd name="T87" fmla="*/ 95 h 357"/>
                <a:gd name="T88" fmla="*/ 64 w 74"/>
                <a:gd name="T89" fmla="*/ 95 h 357"/>
                <a:gd name="T90" fmla="*/ 62 w 74"/>
                <a:gd name="T91" fmla="*/ 92 h 357"/>
                <a:gd name="T92" fmla="*/ 66 w 74"/>
                <a:gd name="T93" fmla="*/ 88 h 357"/>
                <a:gd name="T94" fmla="*/ 69 w 74"/>
                <a:gd name="T95" fmla="*/ 80 h 357"/>
                <a:gd name="T96" fmla="*/ 67 w 74"/>
                <a:gd name="T97" fmla="*/ 73 h 357"/>
                <a:gd name="T98" fmla="*/ 70 w 74"/>
                <a:gd name="T99" fmla="*/ 73 h 357"/>
                <a:gd name="T100" fmla="*/ 64 w 74"/>
                <a:gd name="T101" fmla="*/ 65 h 357"/>
                <a:gd name="T102" fmla="*/ 73 w 74"/>
                <a:gd name="T103" fmla="*/ 60 h 357"/>
                <a:gd name="T104" fmla="*/ 70 w 74"/>
                <a:gd name="T105" fmla="*/ 52 h 357"/>
                <a:gd name="T106" fmla="*/ 70 w 74"/>
                <a:gd name="T107" fmla="*/ 50 h 357"/>
                <a:gd name="T108" fmla="*/ 73 w 74"/>
                <a:gd name="T109" fmla="*/ 25 h 357"/>
                <a:gd name="T110" fmla="*/ 70 w 74"/>
                <a:gd name="T111" fmla="*/ 22 h 357"/>
                <a:gd name="T112" fmla="*/ 66 w 74"/>
                <a:gd name="T113" fmla="*/ 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357">
                  <a:moveTo>
                    <a:pt x="16" y="274"/>
                  </a:moveTo>
                  <a:cubicBezTo>
                    <a:pt x="17" y="279"/>
                    <a:pt x="17" y="274"/>
                    <a:pt x="15" y="276"/>
                  </a:cubicBezTo>
                  <a:cubicBezTo>
                    <a:pt x="14" y="273"/>
                    <a:pt x="14" y="279"/>
                    <a:pt x="15" y="272"/>
                  </a:cubicBezTo>
                  <a:cubicBezTo>
                    <a:pt x="17" y="275"/>
                    <a:pt x="15" y="271"/>
                    <a:pt x="16" y="274"/>
                  </a:cubicBezTo>
                  <a:close/>
                  <a:moveTo>
                    <a:pt x="42" y="194"/>
                  </a:moveTo>
                  <a:cubicBezTo>
                    <a:pt x="41" y="195"/>
                    <a:pt x="41" y="195"/>
                    <a:pt x="41" y="195"/>
                  </a:cubicBezTo>
                  <a:cubicBezTo>
                    <a:pt x="40" y="194"/>
                    <a:pt x="41" y="195"/>
                    <a:pt x="41" y="193"/>
                  </a:cubicBezTo>
                  <a:cubicBezTo>
                    <a:pt x="40" y="188"/>
                    <a:pt x="40" y="194"/>
                    <a:pt x="41" y="192"/>
                  </a:cubicBezTo>
                  <a:cubicBezTo>
                    <a:pt x="42" y="193"/>
                    <a:pt x="42" y="191"/>
                    <a:pt x="42" y="194"/>
                  </a:cubicBezTo>
                  <a:close/>
                  <a:moveTo>
                    <a:pt x="63" y="1"/>
                  </a:moveTo>
                  <a:cubicBezTo>
                    <a:pt x="62" y="2"/>
                    <a:pt x="63" y="1"/>
                    <a:pt x="62" y="3"/>
                  </a:cubicBezTo>
                  <a:cubicBezTo>
                    <a:pt x="61" y="3"/>
                    <a:pt x="61" y="4"/>
                    <a:pt x="61" y="4"/>
                  </a:cubicBezTo>
                  <a:cubicBezTo>
                    <a:pt x="61" y="4"/>
                    <a:pt x="60" y="4"/>
                    <a:pt x="60" y="5"/>
                  </a:cubicBezTo>
                  <a:cubicBezTo>
                    <a:pt x="57" y="3"/>
                    <a:pt x="58" y="2"/>
                    <a:pt x="54" y="2"/>
                  </a:cubicBezTo>
                  <a:cubicBezTo>
                    <a:pt x="50" y="9"/>
                    <a:pt x="52" y="27"/>
                    <a:pt x="52" y="34"/>
                  </a:cubicBezTo>
                  <a:cubicBezTo>
                    <a:pt x="53" y="48"/>
                    <a:pt x="51" y="49"/>
                    <a:pt x="52" y="64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2"/>
                    <a:pt x="52" y="67"/>
                    <a:pt x="51" y="72"/>
                  </a:cubicBezTo>
                  <a:cubicBezTo>
                    <a:pt x="50" y="82"/>
                    <a:pt x="51" y="97"/>
                    <a:pt x="50" y="107"/>
                  </a:cubicBezTo>
                  <a:cubicBezTo>
                    <a:pt x="49" y="113"/>
                    <a:pt x="49" y="105"/>
                    <a:pt x="49" y="112"/>
                  </a:cubicBezTo>
                  <a:cubicBezTo>
                    <a:pt x="48" y="114"/>
                    <a:pt x="49" y="115"/>
                    <a:pt x="48" y="117"/>
                  </a:cubicBezTo>
                  <a:cubicBezTo>
                    <a:pt x="46" y="124"/>
                    <a:pt x="45" y="165"/>
                    <a:pt x="46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7"/>
                    <a:pt x="45" y="169"/>
                    <a:pt x="44" y="175"/>
                  </a:cubicBezTo>
                  <a:cubicBezTo>
                    <a:pt x="43" y="179"/>
                    <a:pt x="45" y="184"/>
                    <a:pt x="42" y="186"/>
                  </a:cubicBezTo>
                  <a:cubicBezTo>
                    <a:pt x="40" y="179"/>
                    <a:pt x="43" y="151"/>
                    <a:pt x="43" y="138"/>
                  </a:cubicBezTo>
                  <a:cubicBezTo>
                    <a:pt x="43" y="129"/>
                    <a:pt x="45" y="119"/>
                    <a:pt x="46" y="11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86"/>
                    <a:pt x="46" y="80"/>
                    <a:pt x="47" y="73"/>
                  </a:cubicBezTo>
                  <a:cubicBezTo>
                    <a:pt x="47" y="69"/>
                    <a:pt x="48" y="64"/>
                    <a:pt x="48" y="6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45"/>
                    <a:pt x="46" y="53"/>
                    <a:pt x="46" y="48"/>
                  </a:cubicBezTo>
                  <a:cubicBezTo>
                    <a:pt x="45" y="43"/>
                    <a:pt x="47" y="46"/>
                    <a:pt x="45" y="40"/>
                  </a:cubicBezTo>
                  <a:cubicBezTo>
                    <a:pt x="48" y="38"/>
                    <a:pt x="47" y="32"/>
                    <a:pt x="45" y="28"/>
                  </a:cubicBezTo>
                  <a:cubicBezTo>
                    <a:pt x="44" y="24"/>
                    <a:pt x="46" y="24"/>
                    <a:pt x="47" y="21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4" y="18"/>
                    <a:pt x="44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31"/>
                    <a:pt x="42" y="38"/>
                    <a:pt x="41" y="45"/>
                  </a:cubicBezTo>
                  <a:cubicBezTo>
                    <a:pt x="41" y="49"/>
                    <a:pt x="42" y="55"/>
                    <a:pt x="42" y="6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9"/>
                    <a:pt x="36" y="111"/>
                    <a:pt x="36" y="115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1" y="156"/>
                    <a:pt x="28" y="192"/>
                    <a:pt x="24" y="210"/>
                  </a:cubicBezTo>
                  <a:cubicBezTo>
                    <a:pt x="23" y="213"/>
                    <a:pt x="21" y="221"/>
                    <a:pt x="21" y="224"/>
                  </a:cubicBezTo>
                  <a:cubicBezTo>
                    <a:pt x="20" y="232"/>
                    <a:pt x="19" y="233"/>
                    <a:pt x="17" y="242"/>
                  </a:cubicBezTo>
                  <a:cubicBezTo>
                    <a:pt x="17" y="246"/>
                    <a:pt x="15" y="248"/>
                    <a:pt x="18" y="251"/>
                  </a:cubicBezTo>
                  <a:cubicBezTo>
                    <a:pt x="16" y="253"/>
                    <a:pt x="16" y="251"/>
                    <a:pt x="15" y="255"/>
                  </a:cubicBezTo>
                  <a:cubicBezTo>
                    <a:pt x="13" y="261"/>
                    <a:pt x="12" y="268"/>
                    <a:pt x="11" y="275"/>
                  </a:cubicBezTo>
                  <a:cubicBezTo>
                    <a:pt x="10" y="293"/>
                    <a:pt x="7" y="297"/>
                    <a:pt x="7" y="302"/>
                  </a:cubicBezTo>
                  <a:cubicBezTo>
                    <a:pt x="5" y="314"/>
                    <a:pt x="5" y="314"/>
                    <a:pt x="5" y="314"/>
                  </a:cubicBezTo>
                  <a:cubicBezTo>
                    <a:pt x="5" y="317"/>
                    <a:pt x="3" y="325"/>
                    <a:pt x="3" y="328"/>
                  </a:cubicBezTo>
                  <a:cubicBezTo>
                    <a:pt x="2" y="338"/>
                    <a:pt x="0" y="353"/>
                    <a:pt x="3" y="357"/>
                  </a:cubicBezTo>
                  <a:cubicBezTo>
                    <a:pt x="5" y="355"/>
                    <a:pt x="5" y="351"/>
                    <a:pt x="6" y="348"/>
                  </a:cubicBezTo>
                  <a:cubicBezTo>
                    <a:pt x="9" y="339"/>
                    <a:pt x="10" y="328"/>
                    <a:pt x="11" y="319"/>
                  </a:cubicBezTo>
                  <a:cubicBezTo>
                    <a:pt x="12" y="314"/>
                    <a:pt x="12" y="317"/>
                    <a:pt x="13" y="314"/>
                  </a:cubicBezTo>
                  <a:cubicBezTo>
                    <a:pt x="13" y="312"/>
                    <a:pt x="13" y="310"/>
                    <a:pt x="13" y="308"/>
                  </a:cubicBezTo>
                  <a:cubicBezTo>
                    <a:pt x="13" y="303"/>
                    <a:pt x="14" y="302"/>
                    <a:pt x="14" y="298"/>
                  </a:cubicBezTo>
                  <a:cubicBezTo>
                    <a:pt x="14" y="293"/>
                    <a:pt x="14" y="290"/>
                    <a:pt x="15" y="286"/>
                  </a:cubicBezTo>
                  <a:cubicBezTo>
                    <a:pt x="15" y="285"/>
                    <a:pt x="15" y="283"/>
                    <a:pt x="15" y="281"/>
                  </a:cubicBezTo>
                  <a:cubicBezTo>
                    <a:pt x="16" y="277"/>
                    <a:pt x="16" y="277"/>
                    <a:pt x="16" y="277"/>
                  </a:cubicBezTo>
                  <a:cubicBezTo>
                    <a:pt x="17" y="278"/>
                    <a:pt x="17" y="276"/>
                    <a:pt x="18" y="280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301"/>
                    <a:pt x="19" y="302"/>
                    <a:pt x="16" y="304"/>
                  </a:cubicBezTo>
                  <a:cubicBezTo>
                    <a:pt x="18" y="311"/>
                    <a:pt x="12" y="323"/>
                    <a:pt x="15" y="328"/>
                  </a:cubicBezTo>
                  <a:cubicBezTo>
                    <a:pt x="20" y="326"/>
                    <a:pt x="20" y="313"/>
                    <a:pt x="23" y="308"/>
                  </a:cubicBezTo>
                  <a:cubicBezTo>
                    <a:pt x="27" y="310"/>
                    <a:pt x="25" y="309"/>
                    <a:pt x="27" y="310"/>
                  </a:cubicBezTo>
                  <a:cubicBezTo>
                    <a:pt x="29" y="307"/>
                    <a:pt x="27" y="311"/>
                    <a:pt x="29" y="307"/>
                  </a:cubicBezTo>
                  <a:cubicBezTo>
                    <a:pt x="30" y="304"/>
                    <a:pt x="35" y="282"/>
                    <a:pt x="35" y="279"/>
                  </a:cubicBezTo>
                  <a:cubicBezTo>
                    <a:pt x="37" y="272"/>
                    <a:pt x="37" y="272"/>
                    <a:pt x="37" y="272"/>
                  </a:cubicBezTo>
                  <a:cubicBezTo>
                    <a:pt x="40" y="269"/>
                    <a:pt x="39" y="268"/>
                    <a:pt x="39" y="264"/>
                  </a:cubicBezTo>
                  <a:cubicBezTo>
                    <a:pt x="40" y="262"/>
                    <a:pt x="41" y="260"/>
                    <a:pt x="41" y="257"/>
                  </a:cubicBezTo>
                  <a:cubicBezTo>
                    <a:pt x="43" y="252"/>
                    <a:pt x="44" y="248"/>
                    <a:pt x="45" y="243"/>
                  </a:cubicBezTo>
                  <a:cubicBezTo>
                    <a:pt x="47" y="235"/>
                    <a:pt x="51" y="206"/>
                    <a:pt x="53" y="197"/>
                  </a:cubicBezTo>
                  <a:cubicBezTo>
                    <a:pt x="55" y="186"/>
                    <a:pt x="52" y="187"/>
                    <a:pt x="55" y="178"/>
                  </a:cubicBezTo>
                  <a:cubicBezTo>
                    <a:pt x="58" y="172"/>
                    <a:pt x="56" y="176"/>
                    <a:pt x="54" y="170"/>
                  </a:cubicBezTo>
                  <a:cubicBezTo>
                    <a:pt x="54" y="167"/>
                    <a:pt x="56" y="159"/>
                    <a:pt x="58" y="157"/>
                  </a:cubicBezTo>
                  <a:cubicBezTo>
                    <a:pt x="55" y="151"/>
                    <a:pt x="59" y="147"/>
                    <a:pt x="57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29"/>
                    <a:pt x="59" y="122"/>
                    <a:pt x="59" y="115"/>
                  </a:cubicBezTo>
                  <a:cubicBezTo>
                    <a:pt x="62" y="112"/>
                    <a:pt x="61" y="114"/>
                    <a:pt x="61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5"/>
                    <a:pt x="64" y="101"/>
                    <a:pt x="65" y="98"/>
                  </a:cubicBezTo>
                  <a:cubicBezTo>
                    <a:pt x="66" y="95"/>
                    <a:pt x="65" y="99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4" y="95"/>
                  </a:cubicBezTo>
                  <a:cubicBezTo>
                    <a:pt x="64" y="95"/>
                    <a:pt x="64" y="95"/>
                    <a:pt x="64" y="94"/>
                  </a:cubicBezTo>
                  <a:cubicBezTo>
                    <a:pt x="62" y="94"/>
                    <a:pt x="62" y="93"/>
                    <a:pt x="62" y="92"/>
                  </a:cubicBezTo>
                  <a:cubicBezTo>
                    <a:pt x="64" y="91"/>
                    <a:pt x="63" y="92"/>
                    <a:pt x="65" y="92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3"/>
                    <a:pt x="65" y="81"/>
                    <a:pt x="69" y="80"/>
                  </a:cubicBezTo>
                  <a:cubicBezTo>
                    <a:pt x="68" y="77"/>
                    <a:pt x="67" y="76"/>
                    <a:pt x="66" y="73"/>
                  </a:cubicBezTo>
                  <a:cubicBezTo>
                    <a:pt x="66" y="73"/>
                    <a:pt x="66" y="73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9" y="73"/>
                    <a:pt x="69" y="73"/>
                    <a:pt x="70" y="73"/>
                  </a:cubicBezTo>
                  <a:cubicBezTo>
                    <a:pt x="67" y="67"/>
                    <a:pt x="67" y="72"/>
                    <a:pt x="68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8" y="63"/>
                    <a:pt x="66" y="64"/>
                    <a:pt x="68" y="60"/>
                  </a:cubicBezTo>
                  <a:cubicBezTo>
                    <a:pt x="69" y="61"/>
                    <a:pt x="71" y="63"/>
                    <a:pt x="73" y="60"/>
                  </a:cubicBezTo>
                  <a:cubicBezTo>
                    <a:pt x="74" y="59"/>
                    <a:pt x="72" y="60"/>
                    <a:pt x="72" y="59"/>
                  </a:cubicBezTo>
                  <a:cubicBezTo>
                    <a:pt x="71" y="56"/>
                    <a:pt x="72" y="54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3" y="43"/>
                    <a:pt x="72" y="46"/>
                    <a:pt x="71" y="39"/>
                  </a:cubicBezTo>
                  <a:cubicBezTo>
                    <a:pt x="71" y="37"/>
                    <a:pt x="71" y="29"/>
                    <a:pt x="73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3"/>
                    <a:pt x="72" y="23"/>
                    <a:pt x="70" y="22"/>
                  </a:cubicBezTo>
                  <a:cubicBezTo>
                    <a:pt x="71" y="16"/>
                    <a:pt x="71" y="20"/>
                    <a:pt x="68" y="18"/>
                  </a:cubicBezTo>
                  <a:cubicBezTo>
                    <a:pt x="66" y="16"/>
                    <a:pt x="66" y="15"/>
                    <a:pt x="66" y="12"/>
                  </a:cubicBezTo>
                  <a:cubicBezTo>
                    <a:pt x="66" y="0"/>
                    <a:pt x="63" y="11"/>
                    <a:pt x="6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0" name="Freeform 65"/>
            <p:cNvSpPr>
              <a:spLocks noEditPoints="1"/>
            </p:cNvSpPr>
            <p:nvPr/>
          </p:nvSpPr>
          <p:spPr bwMode="auto">
            <a:xfrm>
              <a:off x="418" y="3208"/>
              <a:ext cx="122" cy="333"/>
            </a:xfrm>
            <a:custGeom>
              <a:avLst/>
              <a:gdLst>
                <a:gd name="T0" fmla="*/ 43 w 95"/>
                <a:gd name="T1" fmla="*/ 89 h 259"/>
                <a:gd name="T2" fmla="*/ 41 w 95"/>
                <a:gd name="T3" fmla="*/ 88 h 259"/>
                <a:gd name="T4" fmla="*/ 42 w 95"/>
                <a:gd name="T5" fmla="*/ 85 h 259"/>
                <a:gd name="T6" fmla="*/ 39 w 95"/>
                <a:gd name="T7" fmla="*/ 79 h 259"/>
                <a:gd name="T8" fmla="*/ 37 w 95"/>
                <a:gd name="T9" fmla="*/ 76 h 259"/>
                <a:gd name="T10" fmla="*/ 21 w 95"/>
                <a:gd name="T11" fmla="*/ 77 h 259"/>
                <a:gd name="T12" fmla="*/ 19 w 95"/>
                <a:gd name="T13" fmla="*/ 78 h 259"/>
                <a:gd name="T14" fmla="*/ 34 w 95"/>
                <a:gd name="T15" fmla="*/ 69 h 259"/>
                <a:gd name="T16" fmla="*/ 34 w 95"/>
                <a:gd name="T17" fmla="*/ 69 h 259"/>
                <a:gd name="T18" fmla="*/ 31 w 95"/>
                <a:gd name="T19" fmla="*/ 57 h 259"/>
                <a:gd name="T20" fmla="*/ 25 w 95"/>
                <a:gd name="T21" fmla="*/ 45 h 259"/>
                <a:gd name="T22" fmla="*/ 22 w 95"/>
                <a:gd name="T23" fmla="*/ 30 h 259"/>
                <a:gd name="T24" fmla="*/ 18 w 95"/>
                <a:gd name="T25" fmla="*/ 22 h 259"/>
                <a:gd name="T26" fmla="*/ 35 w 95"/>
                <a:gd name="T27" fmla="*/ 33 h 259"/>
                <a:gd name="T28" fmla="*/ 27 w 95"/>
                <a:gd name="T29" fmla="*/ 18 h 259"/>
                <a:gd name="T30" fmla="*/ 30 w 95"/>
                <a:gd name="T31" fmla="*/ 18 h 259"/>
                <a:gd name="T32" fmla="*/ 52 w 95"/>
                <a:gd name="T33" fmla="*/ 48 h 259"/>
                <a:gd name="T34" fmla="*/ 25 w 95"/>
                <a:gd name="T35" fmla="*/ 0 h 259"/>
                <a:gd name="T36" fmla="*/ 26 w 95"/>
                <a:gd name="T37" fmla="*/ 12 h 259"/>
                <a:gd name="T38" fmla="*/ 19 w 95"/>
                <a:gd name="T39" fmla="*/ 14 h 259"/>
                <a:gd name="T40" fmla="*/ 16 w 95"/>
                <a:gd name="T41" fmla="*/ 14 h 259"/>
                <a:gd name="T42" fmla="*/ 10 w 95"/>
                <a:gd name="T43" fmla="*/ 31 h 259"/>
                <a:gd name="T44" fmla="*/ 13 w 95"/>
                <a:gd name="T45" fmla="*/ 52 h 259"/>
                <a:gd name="T46" fmla="*/ 18 w 95"/>
                <a:gd name="T47" fmla="*/ 69 h 259"/>
                <a:gd name="T48" fmla="*/ 10 w 95"/>
                <a:gd name="T49" fmla="*/ 61 h 259"/>
                <a:gd name="T50" fmla="*/ 6 w 95"/>
                <a:gd name="T51" fmla="*/ 51 h 259"/>
                <a:gd name="T52" fmla="*/ 5 w 95"/>
                <a:gd name="T53" fmla="*/ 61 h 259"/>
                <a:gd name="T54" fmla="*/ 10 w 95"/>
                <a:gd name="T55" fmla="*/ 74 h 259"/>
                <a:gd name="T56" fmla="*/ 12 w 95"/>
                <a:gd name="T57" fmla="*/ 88 h 259"/>
                <a:gd name="T58" fmla="*/ 20 w 95"/>
                <a:gd name="T59" fmla="*/ 101 h 259"/>
                <a:gd name="T60" fmla="*/ 29 w 95"/>
                <a:gd name="T61" fmla="*/ 118 h 259"/>
                <a:gd name="T62" fmla="*/ 41 w 95"/>
                <a:gd name="T63" fmla="*/ 141 h 259"/>
                <a:gd name="T64" fmla="*/ 42 w 95"/>
                <a:gd name="T65" fmla="*/ 144 h 259"/>
                <a:gd name="T66" fmla="*/ 55 w 95"/>
                <a:gd name="T67" fmla="*/ 173 h 259"/>
                <a:gd name="T68" fmla="*/ 59 w 95"/>
                <a:gd name="T69" fmla="*/ 183 h 259"/>
                <a:gd name="T70" fmla="*/ 61 w 95"/>
                <a:gd name="T71" fmla="*/ 188 h 259"/>
                <a:gd name="T72" fmla="*/ 65 w 95"/>
                <a:gd name="T73" fmla="*/ 199 h 259"/>
                <a:gd name="T74" fmla="*/ 72 w 95"/>
                <a:gd name="T75" fmla="*/ 217 h 259"/>
                <a:gd name="T76" fmla="*/ 81 w 95"/>
                <a:gd name="T77" fmla="*/ 234 h 259"/>
                <a:gd name="T78" fmla="*/ 95 w 95"/>
                <a:gd name="T79" fmla="*/ 259 h 259"/>
                <a:gd name="T80" fmla="*/ 92 w 95"/>
                <a:gd name="T81" fmla="*/ 245 h 259"/>
                <a:gd name="T82" fmla="*/ 86 w 95"/>
                <a:gd name="T83" fmla="*/ 226 h 259"/>
                <a:gd name="T84" fmla="*/ 77 w 95"/>
                <a:gd name="T85" fmla="*/ 204 h 259"/>
                <a:gd name="T86" fmla="*/ 74 w 95"/>
                <a:gd name="T87" fmla="*/ 186 h 259"/>
                <a:gd name="T88" fmla="*/ 78 w 95"/>
                <a:gd name="T89" fmla="*/ 170 h 259"/>
                <a:gd name="T90" fmla="*/ 78 w 95"/>
                <a:gd name="T91" fmla="*/ 159 h 259"/>
                <a:gd name="T92" fmla="*/ 75 w 95"/>
                <a:gd name="T93" fmla="*/ 152 h 259"/>
                <a:gd name="T94" fmla="*/ 72 w 95"/>
                <a:gd name="T95" fmla="*/ 139 h 259"/>
                <a:gd name="T96" fmla="*/ 74 w 95"/>
                <a:gd name="T97" fmla="*/ 135 h 259"/>
                <a:gd name="T98" fmla="*/ 67 w 95"/>
                <a:gd name="T99" fmla="*/ 115 h 259"/>
                <a:gd name="T100" fmla="*/ 61 w 95"/>
                <a:gd name="T101" fmla="*/ 85 h 259"/>
                <a:gd name="T102" fmla="*/ 64 w 95"/>
                <a:gd name="T103" fmla="*/ 92 h 259"/>
                <a:gd name="T104" fmla="*/ 72 w 95"/>
                <a:gd name="T105" fmla="*/ 111 h 259"/>
                <a:gd name="T106" fmla="*/ 80 w 95"/>
                <a:gd name="T107" fmla="*/ 129 h 259"/>
                <a:gd name="T108" fmla="*/ 84 w 95"/>
                <a:gd name="T109" fmla="*/ 115 h 259"/>
                <a:gd name="T110" fmla="*/ 77 w 95"/>
                <a:gd name="T111" fmla="*/ 101 h 259"/>
                <a:gd name="T112" fmla="*/ 69 w 95"/>
                <a:gd name="T113" fmla="*/ 84 h 259"/>
                <a:gd name="T114" fmla="*/ 64 w 95"/>
                <a:gd name="T115" fmla="*/ 70 h 259"/>
                <a:gd name="T116" fmla="*/ 53 w 95"/>
                <a:gd name="T117" fmla="*/ 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5" h="259">
                  <a:moveTo>
                    <a:pt x="42" y="85"/>
                  </a:moveTo>
                  <a:cubicBezTo>
                    <a:pt x="44" y="90"/>
                    <a:pt x="43" y="89"/>
                    <a:pt x="43" y="89"/>
                  </a:cubicBezTo>
                  <a:cubicBezTo>
                    <a:pt x="42" y="90"/>
                    <a:pt x="44" y="91"/>
                    <a:pt x="42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9" y="85"/>
                    <a:pt x="42" y="84"/>
                    <a:pt x="42" y="84"/>
                  </a:cubicBezTo>
                  <a:cubicBezTo>
                    <a:pt x="42" y="85"/>
                    <a:pt x="42" y="85"/>
                    <a:pt x="42" y="85"/>
                  </a:cubicBezTo>
                  <a:close/>
                  <a:moveTo>
                    <a:pt x="37" y="76"/>
                  </a:moveTo>
                  <a:cubicBezTo>
                    <a:pt x="40" y="79"/>
                    <a:pt x="38" y="77"/>
                    <a:pt x="39" y="79"/>
                  </a:cubicBezTo>
                  <a:cubicBezTo>
                    <a:pt x="40" y="81"/>
                    <a:pt x="40" y="81"/>
                    <a:pt x="40" y="83"/>
                  </a:cubicBezTo>
                  <a:cubicBezTo>
                    <a:pt x="37" y="81"/>
                    <a:pt x="38" y="82"/>
                    <a:pt x="37" y="76"/>
                  </a:cubicBezTo>
                  <a:close/>
                  <a:moveTo>
                    <a:pt x="20" y="78"/>
                  </a:moveTo>
                  <a:cubicBezTo>
                    <a:pt x="20" y="76"/>
                    <a:pt x="19" y="76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80"/>
                    <a:pt x="19" y="78"/>
                    <a:pt x="19" y="78"/>
                  </a:cubicBezTo>
                  <a:lnTo>
                    <a:pt x="20" y="78"/>
                  </a:lnTo>
                  <a:close/>
                  <a:moveTo>
                    <a:pt x="34" y="69"/>
                  </a:moveTo>
                  <a:cubicBezTo>
                    <a:pt x="36" y="71"/>
                    <a:pt x="37" y="69"/>
                    <a:pt x="35" y="73"/>
                  </a:cubicBezTo>
                  <a:cubicBezTo>
                    <a:pt x="33" y="72"/>
                    <a:pt x="33" y="72"/>
                    <a:pt x="34" y="69"/>
                  </a:cubicBezTo>
                  <a:close/>
                  <a:moveTo>
                    <a:pt x="25" y="45"/>
                  </a:moveTo>
                  <a:cubicBezTo>
                    <a:pt x="27" y="47"/>
                    <a:pt x="30" y="51"/>
                    <a:pt x="31" y="57"/>
                  </a:cubicBezTo>
                  <a:cubicBezTo>
                    <a:pt x="27" y="57"/>
                    <a:pt x="29" y="57"/>
                    <a:pt x="27" y="51"/>
                  </a:cubicBezTo>
                  <a:cubicBezTo>
                    <a:pt x="26" y="49"/>
                    <a:pt x="24" y="48"/>
                    <a:pt x="25" y="45"/>
                  </a:cubicBezTo>
                  <a:close/>
                  <a:moveTo>
                    <a:pt x="21" y="24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19" y="28"/>
                    <a:pt x="21" y="30"/>
                    <a:pt x="19" y="26"/>
                  </a:cubicBezTo>
                  <a:cubicBezTo>
                    <a:pt x="18" y="24"/>
                    <a:pt x="17" y="25"/>
                    <a:pt x="18" y="22"/>
                  </a:cubicBezTo>
                  <a:cubicBezTo>
                    <a:pt x="20" y="22"/>
                    <a:pt x="20" y="22"/>
                    <a:pt x="21" y="24"/>
                  </a:cubicBezTo>
                  <a:close/>
                  <a:moveTo>
                    <a:pt x="35" y="33"/>
                  </a:moveTo>
                  <a:cubicBezTo>
                    <a:pt x="32" y="28"/>
                    <a:pt x="32" y="33"/>
                    <a:pt x="31" y="26"/>
                  </a:cubicBezTo>
                  <a:cubicBezTo>
                    <a:pt x="29" y="19"/>
                    <a:pt x="29" y="23"/>
                    <a:pt x="27" y="18"/>
                  </a:cubicBezTo>
                  <a:cubicBezTo>
                    <a:pt x="28" y="16"/>
                    <a:pt x="29" y="17"/>
                    <a:pt x="31" y="16"/>
                  </a:cubicBezTo>
                  <a:cubicBezTo>
                    <a:pt x="30" y="18"/>
                    <a:pt x="30" y="14"/>
                    <a:pt x="30" y="18"/>
                  </a:cubicBezTo>
                  <a:cubicBezTo>
                    <a:pt x="31" y="20"/>
                    <a:pt x="34" y="28"/>
                    <a:pt x="35" y="33"/>
                  </a:cubicBezTo>
                  <a:close/>
                  <a:moveTo>
                    <a:pt x="52" y="48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7" y="1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3" y="10"/>
                    <a:pt x="17" y="3"/>
                    <a:pt x="18" y="12"/>
                  </a:cubicBezTo>
                  <a:cubicBezTo>
                    <a:pt x="18" y="12"/>
                    <a:pt x="19" y="14"/>
                    <a:pt x="19" y="14"/>
                  </a:cubicBezTo>
                  <a:cubicBezTo>
                    <a:pt x="20" y="21"/>
                    <a:pt x="18" y="18"/>
                    <a:pt x="18" y="19"/>
                  </a:cubicBezTo>
                  <a:cubicBezTo>
                    <a:pt x="16" y="17"/>
                    <a:pt x="16" y="17"/>
                    <a:pt x="16" y="14"/>
                  </a:cubicBezTo>
                  <a:cubicBezTo>
                    <a:pt x="12" y="14"/>
                    <a:pt x="14" y="13"/>
                    <a:pt x="12" y="16"/>
                  </a:cubicBezTo>
                  <a:cubicBezTo>
                    <a:pt x="9" y="20"/>
                    <a:pt x="9" y="26"/>
                    <a:pt x="10" y="3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6"/>
                    <a:pt x="12" y="41"/>
                    <a:pt x="13" y="52"/>
                  </a:cubicBezTo>
                  <a:cubicBezTo>
                    <a:pt x="16" y="55"/>
                    <a:pt x="14" y="54"/>
                    <a:pt x="15" y="60"/>
                  </a:cubicBezTo>
                  <a:cubicBezTo>
                    <a:pt x="16" y="64"/>
                    <a:pt x="17" y="65"/>
                    <a:pt x="1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4"/>
                    <a:pt x="10" y="65"/>
                    <a:pt x="10" y="61"/>
                  </a:cubicBezTo>
                  <a:cubicBezTo>
                    <a:pt x="7" y="61"/>
                    <a:pt x="7" y="58"/>
                    <a:pt x="7" y="54"/>
                  </a:cubicBezTo>
                  <a:cubicBezTo>
                    <a:pt x="6" y="49"/>
                    <a:pt x="7" y="54"/>
                    <a:pt x="6" y="51"/>
                  </a:cubicBezTo>
                  <a:cubicBezTo>
                    <a:pt x="4" y="47"/>
                    <a:pt x="6" y="50"/>
                    <a:pt x="4" y="47"/>
                  </a:cubicBezTo>
                  <a:cubicBezTo>
                    <a:pt x="1" y="51"/>
                    <a:pt x="0" y="59"/>
                    <a:pt x="5" y="61"/>
                  </a:cubicBezTo>
                  <a:cubicBezTo>
                    <a:pt x="5" y="67"/>
                    <a:pt x="6" y="65"/>
                    <a:pt x="7" y="69"/>
                  </a:cubicBezTo>
                  <a:cubicBezTo>
                    <a:pt x="8" y="72"/>
                    <a:pt x="7" y="73"/>
                    <a:pt x="10" y="74"/>
                  </a:cubicBezTo>
                  <a:cubicBezTo>
                    <a:pt x="9" y="79"/>
                    <a:pt x="11" y="82"/>
                    <a:pt x="13" y="8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93"/>
                    <a:pt x="14" y="88"/>
                    <a:pt x="17" y="96"/>
                  </a:cubicBezTo>
                  <a:cubicBezTo>
                    <a:pt x="18" y="97"/>
                    <a:pt x="19" y="98"/>
                    <a:pt x="20" y="10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22"/>
                    <a:pt x="33" y="125"/>
                    <a:pt x="35" y="129"/>
                  </a:cubicBezTo>
                  <a:cubicBezTo>
                    <a:pt x="38" y="133"/>
                    <a:pt x="38" y="137"/>
                    <a:pt x="41" y="141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4" y="151"/>
                    <a:pt x="46" y="152"/>
                    <a:pt x="48" y="160"/>
                  </a:cubicBezTo>
                  <a:cubicBezTo>
                    <a:pt x="50" y="161"/>
                    <a:pt x="54" y="170"/>
                    <a:pt x="55" y="173"/>
                  </a:cubicBezTo>
                  <a:cubicBezTo>
                    <a:pt x="55" y="173"/>
                    <a:pt x="55" y="174"/>
                    <a:pt x="55" y="17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5"/>
                    <a:pt x="59" y="185"/>
                    <a:pt x="61" y="187"/>
                  </a:cubicBezTo>
                  <a:cubicBezTo>
                    <a:pt x="61" y="187"/>
                    <a:pt x="61" y="188"/>
                    <a:pt x="61" y="188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5" y="199"/>
                    <a:pt x="65" y="199"/>
                    <a:pt x="65" y="199"/>
                  </a:cubicBezTo>
                  <a:cubicBezTo>
                    <a:pt x="68" y="204"/>
                    <a:pt x="69" y="210"/>
                    <a:pt x="71" y="215"/>
                  </a:cubicBezTo>
                  <a:cubicBezTo>
                    <a:pt x="71" y="215"/>
                    <a:pt x="72" y="217"/>
                    <a:pt x="72" y="217"/>
                  </a:cubicBezTo>
                  <a:cubicBezTo>
                    <a:pt x="72" y="217"/>
                    <a:pt x="72" y="217"/>
                    <a:pt x="73" y="217"/>
                  </a:cubicBezTo>
                  <a:cubicBezTo>
                    <a:pt x="81" y="234"/>
                    <a:pt x="81" y="234"/>
                    <a:pt x="81" y="234"/>
                  </a:cubicBezTo>
                  <a:cubicBezTo>
                    <a:pt x="83" y="239"/>
                    <a:pt x="88" y="256"/>
                    <a:pt x="88" y="259"/>
                  </a:cubicBezTo>
                  <a:cubicBezTo>
                    <a:pt x="95" y="259"/>
                    <a:pt x="95" y="259"/>
                    <a:pt x="95" y="259"/>
                  </a:cubicBezTo>
                  <a:cubicBezTo>
                    <a:pt x="94" y="255"/>
                    <a:pt x="94" y="254"/>
                    <a:pt x="92" y="252"/>
                  </a:cubicBezTo>
                  <a:cubicBezTo>
                    <a:pt x="92" y="249"/>
                    <a:pt x="93" y="249"/>
                    <a:pt x="92" y="245"/>
                  </a:cubicBezTo>
                  <a:cubicBezTo>
                    <a:pt x="92" y="243"/>
                    <a:pt x="91" y="243"/>
                    <a:pt x="91" y="242"/>
                  </a:cubicBezTo>
                  <a:cubicBezTo>
                    <a:pt x="88" y="237"/>
                    <a:pt x="88" y="232"/>
                    <a:pt x="86" y="226"/>
                  </a:cubicBezTo>
                  <a:cubicBezTo>
                    <a:pt x="84" y="222"/>
                    <a:pt x="85" y="218"/>
                    <a:pt x="83" y="214"/>
                  </a:cubicBezTo>
                  <a:cubicBezTo>
                    <a:pt x="81" y="209"/>
                    <a:pt x="82" y="206"/>
                    <a:pt x="77" y="204"/>
                  </a:cubicBezTo>
                  <a:cubicBezTo>
                    <a:pt x="76" y="196"/>
                    <a:pt x="79" y="193"/>
                    <a:pt x="76" y="188"/>
                  </a:cubicBezTo>
                  <a:cubicBezTo>
                    <a:pt x="75" y="187"/>
                    <a:pt x="76" y="187"/>
                    <a:pt x="74" y="186"/>
                  </a:cubicBezTo>
                  <a:cubicBezTo>
                    <a:pt x="75" y="181"/>
                    <a:pt x="75" y="182"/>
                    <a:pt x="74" y="178"/>
                  </a:cubicBezTo>
                  <a:cubicBezTo>
                    <a:pt x="81" y="180"/>
                    <a:pt x="78" y="175"/>
                    <a:pt x="78" y="170"/>
                  </a:cubicBezTo>
                  <a:cubicBezTo>
                    <a:pt x="78" y="163"/>
                    <a:pt x="81" y="170"/>
                    <a:pt x="80" y="164"/>
                  </a:cubicBezTo>
                  <a:cubicBezTo>
                    <a:pt x="79" y="162"/>
                    <a:pt x="78" y="164"/>
                    <a:pt x="78" y="159"/>
                  </a:cubicBezTo>
                  <a:cubicBezTo>
                    <a:pt x="76" y="160"/>
                    <a:pt x="78" y="161"/>
                    <a:pt x="75" y="159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1" y="150"/>
                    <a:pt x="72" y="153"/>
                    <a:pt x="71" y="147"/>
                  </a:cubicBezTo>
                  <a:cubicBezTo>
                    <a:pt x="71" y="143"/>
                    <a:pt x="72" y="143"/>
                    <a:pt x="72" y="139"/>
                  </a:cubicBezTo>
                  <a:cubicBezTo>
                    <a:pt x="75" y="140"/>
                    <a:pt x="72" y="141"/>
                    <a:pt x="75" y="139"/>
                  </a:cubicBezTo>
                  <a:cubicBezTo>
                    <a:pt x="75" y="137"/>
                    <a:pt x="75" y="138"/>
                    <a:pt x="74" y="135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68" y="122"/>
                    <a:pt x="68" y="118"/>
                    <a:pt x="67" y="115"/>
                  </a:cubicBezTo>
                  <a:cubicBezTo>
                    <a:pt x="64" y="109"/>
                    <a:pt x="61" y="102"/>
                    <a:pt x="59" y="96"/>
                  </a:cubicBezTo>
                  <a:cubicBezTo>
                    <a:pt x="57" y="90"/>
                    <a:pt x="54" y="86"/>
                    <a:pt x="61" y="85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7"/>
                    <a:pt x="64" y="95"/>
                    <a:pt x="65" y="99"/>
                  </a:cubicBezTo>
                  <a:cubicBezTo>
                    <a:pt x="67" y="104"/>
                    <a:pt x="70" y="107"/>
                    <a:pt x="72" y="111"/>
                  </a:cubicBezTo>
                  <a:cubicBezTo>
                    <a:pt x="72" y="113"/>
                    <a:pt x="75" y="120"/>
                    <a:pt x="76" y="122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28"/>
                    <a:pt x="83" y="128"/>
                    <a:pt x="84" y="127"/>
                  </a:cubicBezTo>
                  <a:cubicBezTo>
                    <a:pt x="84" y="124"/>
                    <a:pt x="83" y="118"/>
                    <a:pt x="84" y="115"/>
                  </a:cubicBezTo>
                  <a:cubicBezTo>
                    <a:pt x="80" y="115"/>
                    <a:pt x="80" y="115"/>
                    <a:pt x="79" y="110"/>
                  </a:cubicBezTo>
                  <a:cubicBezTo>
                    <a:pt x="77" y="106"/>
                    <a:pt x="78" y="105"/>
                    <a:pt x="77" y="101"/>
                  </a:cubicBezTo>
                  <a:cubicBezTo>
                    <a:pt x="76" y="99"/>
                    <a:pt x="75" y="96"/>
                    <a:pt x="74" y="94"/>
                  </a:cubicBezTo>
                  <a:cubicBezTo>
                    <a:pt x="72" y="87"/>
                    <a:pt x="72" y="90"/>
                    <a:pt x="69" y="84"/>
                  </a:cubicBezTo>
                  <a:cubicBezTo>
                    <a:pt x="69" y="84"/>
                    <a:pt x="68" y="82"/>
                    <a:pt x="68" y="82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65"/>
                    <a:pt x="59" y="63"/>
                    <a:pt x="57" y="56"/>
                  </a:cubicBezTo>
                  <a:cubicBezTo>
                    <a:pt x="56" y="54"/>
                    <a:pt x="54" y="50"/>
                    <a:pt x="53" y="48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1" name="Freeform 66"/>
            <p:cNvSpPr>
              <a:spLocks noEditPoints="1"/>
            </p:cNvSpPr>
            <p:nvPr/>
          </p:nvSpPr>
          <p:spPr bwMode="auto">
            <a:xfrm>
              <a:off x="1505" y="3709"/>
              <a:ext cx="84" cy="427"/>
            </a:xfrm>
            <a:custGeom>
              <a:avLst/>
              <a:gdLst>
                <a:gd name="T0" fmla="*/ 16 w 65"/>
                <a:gd name="T1" fmla="*/ 262 h 332"/>
                <a:gd name="T2" fmla="*/ 24 w 65"/>
                <a:gd name="T3" fmla="*/ 262 h 332"/>
                <a:gd name="T4" fmla="*/ 24 w 65"/>
                <a:gd name="T5" fmla="*/ 262 h 332"/>
                <a:gd name="T6" fmla="*/ 33 w 65"/>
                <a:gd name="T7" fmla="*/ 167 h 332"/>
                <a:gd name="T8" fmla="*/ 46 w 65"/>
                <a:gd name="T9" fmla="*/ 77 h 332"/>
                <a:gd name="T10" fmla="*/ 49 w 65"/>
                <a:gd name="T11" fmla="*/ 84 h 332"/>
                <a:gd name="T12" fmla="*/ 44 w 65"/>
                <a:gd name="T13" fmla="*/ 130 h 332"/>
                <a:gd name="T14" fmla="*/ 38 w 65"/>
                <a:gd name="T15" fmla="*/ 155 h 332"/>
                <a:gd name="T16" fmla="*/ 37 w 65"/>
                <a:gd name="T17" fmla="*/ 167 h 332"/>
                <a:gd name="T18" fmla="*/ 35 w 65"/>
                <a:gd name="T19" fmla="*/ 154 h 332"/>
                <a:gd name="T20" fmla="*/ 36 w 65"/>
                <a:gd name="T21" fmla="*/ 136 h 332"/>
                <a:gd name="T22" fmla="*/ 38 w 65"/>
                <a:gd name="T23" fmla="*/ 118 h 332"/>
                <a:gd name="T24" fmla="*/ 40 w 65"/>
                <a:gd name="T25" fmla="*/ 86 h 332"/>
                <a:gd name="T26" fmla="*/ 44 w 65"/>
                <a:gd name="T27" fmla="*/ 90 h 332"/>
                <a:gd name="T28" fmla="*/ 42 w 65"/>
                <a:gd name="T29" fmla="*/ 80 h 332"/>
                <a:gd name="T30" fmla="*/ 50 w 65"/>
                <a:gd name="T31" fmla="*/ 60 h 332"/>
                <a:gd name="T32" fmla="*/ 48 w 65"/>
                <a:gd name="T33" fmla="*/ 66 h 332"/>
                <a:gd name="T34" fmla="*/ 53 w 65"/>
                <a:gd name="T35" fmla="*/ 26 h 332"/>
                <a:gd name="T36" fmla="*/ 50 w 65"/>
                <a:gd name="T37" fmla="*/ 9 h 332"/>
                <a:gd name="T38" fmla="*/ 43 w 65"/>
                <a:gd name="T39" fmla="*/ 55 h 332"/>
                <a:gd name="T40" fmla="*/ 43 w 65"/>
                <a:gd name="T41" fmla="*/ 24 h 332"/>
                <a:gd name="T42" fmla="*/ 38 w 65"/>
                <a:gd name="T43" fmla="*/ 28 h 332"/>
                <a:gd name="T44" fmla="*/ 23 w 65"/>
                <a:gd name="T45" fmla="*/ 159 h 332"/>
                <a:gd name="T46" fmla="*/ 18 w 65"/>
                <a:gd name="T47" fmla="*/ 203 h 332"/>
                <a:gd name="T48" fmla="*/ 8 w 65"/>
                <a:gd name="T49" fmla="*/ 241 h 332"/>
                <a:gd name="T50" fmla="*/ 3 w 65"/>
                <a:gd name="T51" fmla="*/ 294 h 332"/>
                <a:gd name="T52" fmla="*/ 10 w 65"/>
                <a:gd name="T53" fmla="*/ 308 h 332"/>
                <a:gd name="T54" fmla="*/ 14 w 65"/>
                <a:gd name="T55" fmla="*/ 288 h 332"/>
                <a:gd name="T56" fmla="*/ 16 w 65"/>
                <a:gd name="T57" fmla="*/ 296 h 332"/>
                <a:gd name="T58" fmla="*/ 21 w 65"/>
                <a:gd name="T59" fmla="*/ 332 h 332"/>
                <a:gd name="T60" fmla="*/ 27 w 65"/>
                <a:gd name="T61" fmla="*/ 312 h 332"/>
                <a:gd name="T62" fmla="*/ 33 w 65"/>
                <a:gd name="T63" fmla="*/ 228 h 332"/>
                <a:gd name="T64" fmla="*/ 27 w 65"/>
                <a:gd name="T65" fmla="*/ 228 h 332"/>
                <a:gd name="T66" fmla="*/ 22 w 65"/>
                <a:gd name="T67" fmla="*/ 233 h 332"/>
                <a:gd name="T68" fmla="*/ 23 w 65"/>
                <a:gd name="T69" fmla="*/ 220 h 332"/>
                <a:gd name="T70" fmla="*/ 30 w 65"/>
                <a:gd name="T71" fmla="*/ 175 h 332"/>
                <a:gd name="T72" fmla="*/ 34 w 65"/>
                <a:gd name="T73" fmla="*/ 178 h 332"/>
                <a:gd name="T74" fmla="*/ 29 w 65"/>
                <a:gd name="T75" fmla="*/ 219 h 332"/>
                <a:gd name="T76" fmla="*/ 40 w 65"/>
                <a:gd name="T77" fmla="*/ 230 h 332"/>
                <a:gd name="T78" fmla="*/ 44 w 65"/>
                <a:gd name="T79" fmla="*/ 222 h 332"/>
                <a:gd name="T80" fmla="*/ 49 w 65"/>
                <a:gd name="T81" fmla="*/ 191 h 332"/>
                <a:gd name="T82" fmla="*/ 52 w 65"/>
                <a:gd name="T83" fmla="*/ 171 h 332"/>
                <a:gd name="T84" fmla="*/ 55 w 65"/>
                <a:gd name="T85" fmla="*/ 122 h 332"/>
                <a:gd name="T86" fmla="*/ 61 w 65"/>
                <a:gd name="T87" fmla="*/ 71 h 332"/>
                <a:gd name="T88" fmla="*/ 65 w 65"/>
                <a:gd name="T89" fmla="*/ 39 h 332"/>
                <a:gd name="T90" fmla="*/ 59 w 65"/>
                <a:gd name="T91" fmla="*/ 54 h 332"/>
                <a:gd name="T92" fmla="*/ 56 w 65"/>
                <a:gd name="T93" fmla="*/ 77 h 332"/>
                <a:gd name="T94" fmla="*/ 54 w 65"/>
                <a:gd name="T95" fmla="*/ 80 h 332"/>
                <a:gd name="T96" fmla="*/ 60 w 65"/>
                <a:gd name="T97" fmla="*/ 29 h 332"/>
                <a:gd name="T98" fmla="*/ 52 w 65"/>
                <a:gd name="T99" fmla="*/ 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332">
                  <a:moveTo>
                    <a:pt x="17" y="266"/>
                  </a:moveTo>
                  <a:cubicBezTo>
                    <a:pt x="17" y="270"/>
                    <a:pt x="17" y="267"/>
                    <a:pt x="16" y="268"/>
                  </a:cubicBezTo>
                  <a:cubicBezTo>
                    <a:pt x="16" y="267"/>
                    <a:pt x="15" y="267"/>
                    <a:pt x="16" y="262"/>
                  </a:cubicBezTo>
                  <a:cubicBezTo>
                    <a:pt x="18" y="264"/>
                    <a:pt x="18" y="259"/>
                    <a:pt x="17" y="265"/>
                  </a:cubicBezTo>
                  <a:lnTo>
                    <a:pt x="17" y="266"/>
                  </a:lnTo>
                  <a:close/>
                  <a:moveTo>
                    <a:pt x="24" y="262"/>
                  </a:moveTo>
                  <a:cubicBezTo>
                    <a:pt x="22" y="261"/>
                    <a:pt x="23" y="264"/>
                    <a:pt x="22" y="259"/>
                  </a:cubicBezTo>
                  <a:cubicBezTo>
                    <a:pt x="22" y="254"/>
                    <a:pt x="25" y="235"/>
                    <a:pt x="26" y="233"/>
                  </a:cubicBezTo>
                  <a:cubicBezTo>
                    <a:pt x="27" y="238"/>
                    <a:pt x="21" y="258"/>
                    <a:pt x="24" y="262"/>
                  </a:cubicBezTo>
                  <a:close/>
                  <a:moveTo>
                    <a:pt x="32" y="172"/>
                  </a:moveTo>
                  <a:cubicBezTo>
                    <a:pt x="32" y="172"/>
                    <a:pt x="30" y="172"/>
                    <a:pt x="31" y="168"/>
                  </a:cubicBezTo>
                  <a:cubicBezTo>
                    <a:pt x="32" y="166"/>
                    <a:pt x="31" y="168"/>
                    <a:pt x="33" y="167"/>
                  </a:cubicBezTo>
                  <a:lnTo>
                    <a:pt x="32" y="172"/>
                  </a:lnTo>
                  <a:close/>
                  <a:moveTo>
                    <a:pt x="44" y="90"/>
                  </a:moveTo>
                  <a:cubicBezTo>
                    <a:pt x="47" y="86"/>
                    <a:pt x="43" y="86"/>
                    <a:pt x="46" y="77"/>
                  </a:cubicBezTo>
                  <a:cubicBezTo>
                    <a:pt x="48" y="70"/>
                    <a:pt x="47" y="72"/>
                    <a:pt x="49" y="71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9" y="78"/>
                    <a:pt x="49" y="79"/>
                    <a:pt x="49" y="84"/>
                  </a:cubicBezTo>
                  <a:cubicBezTo>
                    <a:pt x="49" y="84"/>
                    <a:pt x="48" y="84"/>
                    <a:pt x="48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7" y="90"/>
                    <a:pt x="44" y="121"/>
                    <a:pt x="44" y="130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3" y="138"/>
                    <a:pt x="40" y="143"/>
                    <a:pt x="38" y="154"/>
                  </a:cubicBezTo>
                  <a:cubicBezTo>
                    <a:pt x="38" y="154"/>
                    <a:pt x="38" y="154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6" y="167"/>
                    <a:pt x="36" y="166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53"/>
                    <a:pt x="33" y="156"/>
                    <a:pt x="35" y="154"/>
                  </a:cubicBezTo>
                  <a:cubicBezTo>
                    <a:pt x="38" y="151"/>
                    <a:pt x="36" y="152"/>
                    <a:pt x="36" y="149"/>
                  </a:cubicBezTo>
                  <a:cubicBezTo>
                    <a:pt x="36" y="147"/>
                    <a:pt x="38" y="151"/>
                    <a:pt x="36" y="145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8" y="135"/>
                    <a:pt x="38" y="135"/>
                    <a:pt x="39" y="134"/>
                  </a:cubicBezTo>
                  <a:cubicBezTo>
                    <a:pt x="38" y="129"/>
                    <a:pt x="39" y="125"/>
                    <a:pt x="40" y="120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2"/>
                    <a:pt x="38" y="109"/>
                    <a:pt x="39" y="103"/>
                  </a:cubicBezTo>
                  <a:cubicBezTo>
                    <a:pt x="39" y="90"/>
                    <a:pt x="38" y="90"/>
                    <a:pt x="40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4" y="87"/>
                    <a:pt x="41" y="84"/>
                    <a:pt x="42" y="88"/>
                  </a:cubicBezTo>
                  <a:cubicBezTo>
                    <a:pt x="44" y="90"/>
                    <a:pt x="42" y="88"/>
                    <a:pt x="44" y="90"/>
                  </a:cubicBezTo>
                  <a:close/>
                  <a:moveTo>
                    <a:pt x="38" y="77"/>
                  </a:moveTo>
                  <a:cubicBezTo>
                    <a:pt x="42" y="75"/>
                    <a:pt x="40" y="70"/>
                    <a:pt x="42" y="62"/>
                  </a:cubicBezTo>
                  <a:cubicBezTo>
                    <a:pt x="44" y="65"/>
                    <a:pt x="42" y="74"/>
                    <a:pt x="42" y="80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0"/>
                    <a:pt x="39" y="79"/>
                    <a:pt x="38" y="77"/>
                  </a:cubicBezTo>
                  <a:close/>
                  <a:moveTo>
                    <a:pt x="50" y="60"/>
                  </a:moveTo>
                  <a:cubicBezTo>
                    <a:pt x="51" y="63"/>
                    <a:pt x="51" y="62"/>
                    <a:pt x="50" y="65"/>
                  </a:cubicBezTo>
                  <a:cubicBezTo>
                    <a:pt x="50" y="65"/>
                    <a:pt x="50" y="65"/>
                    <a:pt x="49" y="65"/>
                  </a:cubicBezTo>
                  <a:cubicBezTo>
                    <a:pt x="47" y="67"/>
                    <a:pt x="49" y="67"/>
                    <a:pt x="48" y="66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9"/>
                    <a:pt x="49" y="57"/>
                    <a:pt x="50" y="60"/>
                  </a:cubicBezTo>
                  <a:close/>
                  <a:moveTo>
                    <a:pt x="53" y="26"/>
                  </a:moveTo>
                  <a:cubicBezTo>
                    <a:pt x="54" y="18"/>
                    <a:pt x="53" y="28"/>
                    <a:pt x="52" y="11"/>
                  </a:cubicBezTo>
                  <a:cubicBezTo>
                    <a:pt x="52" y="0"/>
                    <a:pt x="54" y="2"/>
                    <a:pt x="50" y="2"/>
                  </a:cubicBezTo>
                  <a:cubicBezTo>
                    <a:pt x="49" y="6"/>
                    <a:pt x="49" y="6"/>
                    <a:pt x="50" y="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6"/>
                    <a:pt x="47" y="27"/>
                    <a:pt x="47" y="3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8"/>
                    <a:pt x="43" y="57"/>
                    <a:pt x="43" y="58"/>
                  </a:cubicBezTo>
                  <a:cubicBezTo>
                    <a:pt x="39" y="51"/>
                    <a:pt x="47" y="31"/>
                    <a:pt x="41" y="26"/>
                  </a:cubicBezTo>
                  <a:cubicBezTo>
                    <a:pt x="42" y="26"/>
                    <a:pt x="42" y="25"/>
                    <a:pt x="43" y="24"/>
                  </a:cubicBezTo>
                  <a:cubicBezTo>
                    <a:pt x="43" y="19"/>
                    <a:pt x="43" y="19"/>
                    <a:pt x="44" y="15"/>
                  </a:cubicBezTo>
                  <a:cubicBezTo>
                    <a:pt x="42" y="16"/>
                    <a:pt x="42" y="16"/>
                    <a:pt x="40" y="17"/>
                  </a:cubicBezTo>
                  <a:cubicBezTo>
                    <a:pt x="40" y="22"/>
                    <a:pt x="39" y="24"/>
                    <a:pt x="38" y="28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62"/>
                    <a:pt x="30" y="79"/>
                    <a:pt x="29" y="98"/>
                  </a:cubicBezTo>
                  <a:cubicBezTo>
                    <a:pt x="29" y="124"/>
                    <a:pt x="24" y="146"/>
                    <a:pt x="23" y="159"/>
                  </a:cubicBezTo>
                  <a:cubicBezTo>
                    <a:pt x="23" y="170"/>
                    <a:pt x="23" y="169"/>
                    <a:pt x="22" y="178"/>
                  </a:cubicBezTo>
                  <a:cubicBezTo>
                    <a:pt x="25" y="180"/>
                    <a:pt x="21" y="185"/>
                    <a:pt x="21" y="188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5" y="214"/>
                    <a:pt x="14" y="213"/>
                    <a:pt x="13" y="215"/>
                  </a:cubicBezTo>
                  <a:cubicBezTo>
                    <a:pt x="12" y="225"/>
                    <a:pt x="11" y="231"/>
                    <a:pt x="9" y="238"/>
                  </a:cubicBezTo>
                  <a:cubicBezTo>
                    <a:pt x="8" y="239"/>
                    <a:pt x="9" y="239"/>
                    <a:pt x="8" y="241"/>
                  </a:cubicBezTo>
                  <a:cubicBezTo>
                    <a:pt x="6" y="250"/>
                    <a:pt x="6" y="262"/>
                    <a:pt x="5" y="272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2" y="287"/>
                    <a:pt x="3" y="290"/>
                    <a:pt x="3" y="294"/>
                  </a:cubicBezTo>
                  <a:cubicBezTo>
                    <a:pt x="3" y="297"/>
                    <a:pt x="0" y="306"/>
                    <a:pt x="5" y="303"/>
                  </a:cubicBezTo>
                  <a:cubicBezTo>
                    <a:pt x="4" y="307"/>
                    <a:pt x="4" y="306"/>
                    <a:pt x="6" y="309"/>
                  </a:cubicBezTo>
                  <a:cubicBezTo>
                    <a:pt x="8" y="308"/>
                    <a:pt x="7" y="308"/>
                    <a:pt x="10" y="30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3" y="286"/>
                    <a:pt x="14" y="285"/>
                    <a:pt x="15" y="283"/>
                  </a:cubicBezTo>
                  <a:cubicBezTo>
                    <a:pt x="14" y="288"/>
                    <a:pt x="14" y="288"/>
                    <a:pt x="14" y="288"/>
                  </a:cubicBezTo>
                  <a:cubicBezTo>
                    <a:pt x="17" y="287"/>
                    <a:pt x="16" y="287"/>
                    <a:pt x="19" y="287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6" y="295"/>
                    <a:pt x="16" y="294"/>
                    <a:pt x="16" y="296"/>
                  </a:cubicBezTo>
                  <a:cubicBezTo>
                    <a:pt x="16" y="318"/>
                    <a:pt x="16" y="318"/>
                    <a:pt x="16" y="318"/>
                  </a:cubicBezTo>
                  <a:cubicBezTo>
                    <a:pt x="15" y="323"/>
                    <a:pt x="14" y="324"/>
                    <a:pt x="15" y="329"/>
                  </a:cubicBezTo>
                  <a:cubicBezTo>
                    <a:pt x="21" y="332"/>
                    <a:pt x="21" y="332"/>
                    <a:pt x="21" y="332"/>
                  </a:cubicBezTo>
                  <a:cubicBezTo>
                    <a:pt x="20" y="329"/>
                    <a:pt x="20" y="328"/>
                    <a:pt x="21" y="325"/>
                  </a:cubicBezTo>
                  <a:cubicBezTo>
                    <a:pt x="22" y="329"/>
                    <a:pt x="21" y="327"/>
                    <a:pt x="23" y="328"/>
                  </a:cubicBezTo>
                  <a:cubicBezTo>
                    <a:pt x="23" y="319"/>
                    <a:pt x="25" y="320"/>
                    <a:pt x="27" y="312"/>
                  </a:cubicBezTo>
                  <a:cubicBezTo>
                    <a:pt x="32" y="295"/>
                    <a:pt x="34" y="278"/>
                    <a:pt x="35" y="260"/>
                  </a:cubicBezTo>
                  <a:cubicBezTo>
                    <a:pt x="35" y="249"/>
                    <a:pt x="41" y="240"/>
                    <a:pt x="36" y="230"/>
                  </a:cubicBezTo>
                  <a:cubicBezTo>
                    <a:pt x="35" y="227"/>
                    <a:pt x="37" y="226"/>
                    <a:pt x="33" y="228"/>
                  </a:cubicBezTo>
                  <a:cubicBezTo>
                    <a:pt x="33" y="223"/>
                    <a:pt x="34" y="223"/>
                    <a:pt x="31" y="221"/>
                  </a:cubicBezTo>
                  <a:cubicBezTo>
                    <a:pt x="29" y="223"/>
                    <a:pt x="28" y="226"/>
                    <a:pt x="27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5" y="226"/>
                    <a:pt x="27" y="227"/>
                    <a:pt x="25" y="226"/>
                  </a:cubicBezTo>
                  <a:cubicBezTo>
                    <a:pt x="23" y="230"/>
                    <a:pt x="25" y="230"/>
                    <a:pt x="22" y="233"/>
                  </a:cubicBezTo>
                  <a:cubicBezTo>
                    <a:pt x="23" y="227"/>
                    <a:pt x="22" y="223"/>
                    <a:pt x="18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8" y="219"/>
                    <a:pt x="20" y="219"/>
                    <a:pt x="23" y="220"/>
                  </a:cubicBezTo>
                  <a:cubicBezTo>
                    <a:pt x="24" y="216"/>
                    <a:pt x="25" y="213"/>
                    <a:pt x="26" y="208"/>
                  </a:cubicBezTo>
                  <a:cubicBezTo>
                    <a:pt x="28" y="199"/>
                    <a:pt x="27" y="183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9"/>
                    <a:pt x="29" y="177"/>
                    <a:pt x="31" y="179"/>
                  </a:cubicBezTo>
                  <a:cubicBezTo>
                    <a:pt x="32" y="180"/>
                    <a:pt x="33" y="179"/>
                    <a:pt x="34" y="178"/>
                  </a:cubicBezTo>
                  <a:cubicBezTo>
                    <a:pt x="33" y="186"/>
                    <a:pt x="32" y="191"/>
                    <a:pt x="31" y="200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2" y="206"/>
                    <a:pt x="27" y="211"/>
                    <a:pt x="29" y="219"/>
                  </a:cubicBezTo>
                  <a:cubicBezTo>
                    <a:pt x="31" y="221"/>
                    <a:pt x="34" y="222"/>
                    <a:pt x="35" y="225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40" y="234"/>
                    <a:pt x="40" y="237"/>
                    <a:pt x="41" y="239"/>
                  </a:cubicBezTo>
                  <a:cubicBezTo>
                    <a:pt x="43" y="236"/>
                    <a:pt x="45" y="230"/>
                    <a:pt x="45" y="225"/>
                  </a:cubicBezTo>
                  <a:cubicBezTo>
                    <a:pt x="45" y="224"/>
                    <a:pt x="44" y="225"/>
                    <a:pt x="44" y="222"/>
                  </a:cubicBezTo>
                  <a:cubicBezTo>
                    <a:pt x="44" y="219"/>
                    <a:pt x="45" y="218"/>
                    <a:pt x="46" y="216"/>
                  </a:cubicBezTo>
                  <a:cubicBezTo>
                    <a:pt x="46" y="212"/>
                    <a:pt x="46" y="209"/>
                    <a:pt x="47" y="203"/>
                  </a:cubicBezTo>
                  <a:cubicBezTo>
                    <a:pt x="48" y="198"/>
                    <a:pt x="48" y="196"/>
                    <a:pt x="49" y="191"/>
                  </a:cubicBezTo>
                  <a:cubicBezTo>
                    <a:pt x="49" y="190"/>
                    <a:pt x="50" y="187"/>
                    <a:pt x="50" y="185"/>
                  </a:cubicBezTo>
                  <a:cubicBezTo>
                    <a:pt x="50" y="185"/>
                    <a:pt x="50" y="184"/>
                    <a:pt x="50" y="184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1" y="158"/>
                    <a:pt x="53" y="150"/>
                    <a:pt x="53" y="138"/>
                  </a:cubicBezTo>
                  <a:cubicBezTo>
                    <a:pt x="52" y="137"/>
                    <a:pt x="52" y="138"/>
                    <a:pt x="54" y="136"/>
                  </a:cubicBezTo>
                  <a:cubicBezTo>
                    <a:pt x="54" y="131"/>
                    <a:pt x="55" y="126"/>
                    <a:pt x="55" y="122"/>
                  </a:cubicBezTo>
                  <a:cubicBezTo>
                    <a:pt x="55" y="116"/>
                    <a:pt x="56" y="115"/>
                    <a:pt x="57" y="110"/>
                  </a:cubicBezTo>
                  <a:cubicBezTo>
                    <a:pt x="57" y="104"/>
                    <a:pt x="57" y="90"/>
                    <a:pt x="59" y="84"/>
                  </a:cubicBezTo>
                  <a:cubicBezTo>
                    <a:pt x="60" y="77"/>
                    <a:pt x="60" y="79"/>
                    <a:pt x="61" y="7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46"/>
                    <a:pt x="62" y="55"/>
                    <a:pt x="64" y="48"/>
                  </a:cubicBezTo>
                  <a:cubicBezTo>
                    <a:pt x="64" y="47"/>
                    <a:pt x="65" y="43"/>
                    <a:pt x="65" y="39"/>
                  </a:cubicBezTo>
                  <a:cubicBezTo>
                    <a:pt x="65" y="37"/>
                    <a:pt x="65" y="38"/>
                    <a:pt x="64" y="37"/>
                  </a:cubicBezTo>
                  <a:cubicBezTo>
                    <a:pt x="61" y="39"/>
                    <a:pt x="63" y="36"/>
                    <a:pt x="62" y="41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8"/>
                    <a:pt x="59" y="59"/>
                    <a:pt x="58" y="63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9"/>
                    <a:pt x="56" y="79"/>
                    <a:pt x="57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2" y="77"/>
                    <a:pt x="53" y="75"/>
                    <a:pt x="54" y="72"/>
                  </a:cubicBezTo>
                  <a:cubicBezTo>
                    <a:pt x="58" y="62"/>
                    <a:pt x="56" y="54"/>
                    <a:pt x="58" y="48"/>
                  </a:cubicBezTo>
                  <a:cubicBezTo>
                    <a:pt x="59" y="42"/>
                    <a:pt x="57" y="32"/>
                    <a:pt x="60" y="29"/>
                  </a:cubicBezTo>
                  <a:cubicBezTo>
                    <a:pt x="54" y="31"/>
                    <a:pt x="60" y="35"/>
                    <a:pt x="53" y="36"/>
                  </a:cubicBezTo>
                  <a:cubicBezTo>
                    <a:pt x="54" y="31"/>
                    <a:pt x="53" y="36"/>
                    <a:pt x="55" y="33"/>
                  </a:cubicBezTo>
                  <a:cubicBezTo>
                    <a:pt x="52" y="34"/>
                    <a:pt x="53" y="33"/>
                    <a:pt x="52" y="32"/>
                  </a:cubicBezTo>
                  <a:cubicBezTo>
                    <a:pt x="52" y="31"/>
                    <a:pt x="52" y="28"/>
                    <a:pt x="52" y="26"/>
                  </a:cubicBezTo>
                  <a:lnTo>
                    <a:pt x="5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2" name="Freeform 67"/>
            <p:cNvSpPr>
              <a:spLocks/>
            </p:cNvSpPr>
            <p:nvPr/>
          </p:nvSpPr>
          <p:spPr bwMode="auto">
            <a:xfrm>
              <a:off x="1884" y="1782"/>
              <a:ext cx="72" cy="365"/>
            </a:xfrm>
            <a:custGeom>
              <a:avLst/>
              <a:gdLst>
                <a:gd name="T0" fmla="*/ 48 w 56"/>
                <a:gd name="T1" fmla="*/ 17 h 284"/>
                <a:gd name="T2" fmla="*/ 47 w 56"/>
                <a:gd name="T3" fmla="*/ 4 h 284"/>
                <a:gd name="T4" fmla="*/ 46 w 56"/>
                <a:gd name="T5" fmla="*/ 3 h 284"/>
                <a:gd name="T6" fmla="*/ 43 w 56"/>
                <a:gd name="T7" fmla="*/ 0 h 284"/>
                <a:gd name="T8" fmla="*/ 41 w 56"/>
                <a:gd name="T9" fmla="*/ 5 h 284"/>
                <a:gd name="T10" fmla="*/ 37 w 56"/>
                <a:gd name="T11" fmla="*/ 34 h 284"/>
                <a:gd name="T12" fmla="*/ 29 w 56"/>
                <a:gd name="T13" fmla="*/ 81 h 284"/>
                <a:gd name="T14" fmla="*/ 26 w 56"/>
                <a:gd name="T15" fmla="*/ 91 h 284"/>
                <a:gd name="T16" fmla="*/ 27 w 56"/>
                <a:gd name="T17" fmla="*/ 84 h 284"/>
                <a:gd name="T18" fmla="*/ 20 w 56"/>
                <a:gd name="T19" fmla="*/ 101 h 284"/>
                <a:gd name="T20" fmla="*/ 16 w 56"/>
                <a:gd name="T21" fmla="*/ 142 h 284"/>
                <a:gd name="T22" fmla="*/ 12 w 56"/>
                <a:gd name="T23" fmla="*/ 163 h 284"/>
                <a:gd name="T24" fmla="*/ 7 w 56"/>
                <a:gd name="T25" fmla="*/ 216 h 284"/>
                <a:gd name="T26" fmla="*/ 6 w 56"/>
                <a:gd name="T27" fmla="*/ 226 h 284"/>
                <a:gd name="T28" fmla="*/ 5 w 56"/>
                <a:gd name="T29" fmla="*/ 247 h 284"/>
                <a:gd name="T30" fmla="*/ 3 w 56"/>
                <a:gd name="T31" fmla="*/ 253 h 284"/>
                <a:gd name="T32" fmla="*/ 3 w 56"/>
                <a:gd name="T33" fmla="*/ 256 h 284"/>
                <a:gd name="T34" fmla="*/ 2 w 56"/>
                <a:gd name="T35" fmla="*/ 257 h 284"/>
                <a:gd name="T36" fmla="*/ 1 w 56"/>
                <a:gd name="T37" fmla="*/ 277 h 284"/>
                <a:gd name="T38" fmla="*/ 5 w 56"/>
                <a:gd name="T39" fmla="*/ 278 h 284"/>
                <a:gd name="T40" fmla="*/ 5 w 56"/>
                <a:gd name="T41" fmla="*/ 283 h 284"/>
                <a:gd name="T42" fmla="*/ 10 w 56"/>
                <a:gd name="T43" fmla="*/ 284 h 284"/>
                <a:gd name="T44" fmla="*/ 12 w 56"/>
                <a:gd name="T45" fmla="*/ 274 h 284"/>
                <a:gd name="T46" fmla="*/ 12 w 56"/>
                <a:gd name="T47" fmla="*/ 270 h 284"/>
                <a:gd name="T48" fmla="*/ 16 w 56"/>
                <a:gd name="T49" fmla="*/ 272 h 284"/>
                <a:gd name="T50" fmla="*/ 13 w 56"/>
                <a:gd name="T51" fmla="*/ 267 h 284"/>
                <a:gd name="T52" fmla="*/ 15 w 56"/>
                <a:gd name="T53" fmla="*/ 257 h 284"/>
                <a:gd name="T54" fmla="*/ 20 w 56"/>
                <a:gd name="T55" fmla="*/ 249 h 284"/>
                <a:gd name="T56" fmla="*/ 26 w 56"/>
                <a:gd name="T57" fmla="*/ 229 h 284"/>
                <a:gd name="T58" fmla="*/ 29 w 56"/>
                <a:gd name="T59" fmla="*/ 220 h 284"/>
                <a:gd name="T60" fmla="*/ 27 w 56"/>
                <a:gd name="T61" fmla="*/ 217 h 284"/>
                <a:gd name="T62" fmla="*/ 33 w 56"/>
                <a:gd name="T63" fmla="*/ 209 h 284"/>
                <a:gd name="T64" fmla="*/ 35 w 56"/>
                <a:gd name="T65" fmla="*/ 197 h 284"/>
                <a:gd name="T66" fmla="*/ 35 w 56"/>
                <a:gd name="T67" fmla="*/ 190 h 284"/>
                <a:gd name="T68" fmla="*/ 36 w 56"/>
                <a:gd name="T69" fmla="*/ 185 h 284"/>
                <a:gd name="T70" fmla="*/ 39 w 56"/>
                <a:gd name="T71" fmla="*/ 183 h 284"/>
                <a:gd name="T72" fmla="*/ 40 w 56"/>
                <a:gd name="T73" fmla="*/ 181 h 284"/>
                <a:gd name="T74" fmla="*/ 41 w 56"/>
                <a:gd name="T75" fmla="*/ 176 h 284"/>
                <a:gd name="T76" fmla="*/ 46 w 56"/>
                <a:gd name="T77" fmla="*/ 155 h 284"/>
                <a:gd name="T78" fmla="*/ 52 w 56"/>
                <a:gd name="T79" fmla="*/ 75 h 284"/>
                <a:gd name="T80" fmla="*/ 53 w 56"/>
                <a:gd name="T81" fmla="*/ 65 h 284"/>
                <a:gd name="T82" fmla="*/ 56 w 56"/>
                <a:gd name="T83" fmla="*/ 37 h 284"/>
                <a:gd name="T84" fmla="*/ 50 w 56"/>
                <a:gd name="T85" fmla="*/ 38 h 284"/>
                <a:gd name="T86" fmla="*/ 43 w 56"/>
                <a:gd name="T87" fmla="*/ 84 h 284"/>
                <a:gd name="T88" fmla="*/ 45 w 56"/>
                <a:gd name="T89" fmla="*/ 57 h 284"/>
                <a:gd name="T90" fmla="*/ 45 w 56"/>
                <a:gd name="T91" fmla="*/ 50 h 284"/>
                <a:gd name="T92" fmla="*/ 46 w 56"/>
                <a:gd name="T93" fmla="*/ 33 h 284"/>
                <a:gd name="T94" fmla="*/ 47 w 56"/>
                <a:gd name="T95" fmla="*/ 25 h 284"/>
                <a:gd name="T96" fmla="*/ 47 w 56"/>
                <a:gd name="T97" fmla="*/ 20 h 284"/>
                <a:gd name="T98" fmla="*/ 47 w 56"/>
                <a:gd name="T99" fmla="*/ 19 h 284"/>
                <a:gd name="T100" fmla="*/ 47 w 56"/>
                <a:gd name="T101" fmla="*/ 17 h 284"/>
                <a:gd name="T102" fmla="*/ 47 w 56"/>
                <a:gd name="T103" fmla="*/ 17 h 284"/>
                <a:gd name="T104" fmla="*/ 48 w 56"/>
                <a:gd name="T105" fmla="*/ 1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284">
                  <a:moveTo>
                    <a:pt x="48" y="17"/>
                  </a:moveTo>
                  <a:cubicBezTo>
                    <a:pt x="46" y="14"/>
                    <a:pt x="47" y="15"/>
                    <a:pt x="47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1"/>
                    <a:pt x="45" y="0"/>
                    <a:pt x="43" y="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15"/>
                    <a:pt x="37" y="23"/>
                    <a:pt x="37" y="34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94"/>
                    <a:pt x="29" y="89"/>
                    <a:pt x="26" y="9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84"/>
                    <a:pt x="24" y="87"/>
                    <a:pt x="20" y="10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5" y="150"/>
                    <a:pt x="14" y="155"/>
                    <a:pt x="12" y="163"/>
                  </a:cubicBezTo>
                  <a:cubicBezTo>
                    <a:pt x="10" y="181"/>
                    <a:pt x="9" y="202"/>
                    <a:pt x="7" y="216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5" y="231"/>
                    <a:pt x="3" y="242"/>
                    <a:pt x="5" y="247"/>
                  </a:cubicBezTo>
                  <a:cubicBezTo>
                    <a:pt x="3" y="249"/>
                    <a:pt x="3" y="248"/>
                    <a:pt x="3" y="253"/>
                  </a:cubicBezTo>
                  <a:cubicBezTo>
                    <a:pt x="3" y="254"/>
                    <a:pt x="3" y="255"/>
                    <a:pt x="3" y="256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0" y="265"/>
                    <a:pt x="1" y="266"/>
                    <a:pt x="1" y="277"/>
                  </a:cubicBezTo>
                  <a:cubicBezTo>
                    <a:pt x="3" y="278"/>
                    <a:pt x="0" y="278"/>
                    <a:pt x="5" y="278"/>
                  </a:cubicBezTo>
                  <a:cubicBezTo>
                    <a:pt x="5" y="283"/>
                    <a:pt x="5" y="283"/>
                    <a:pt x="5" y="283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11" y="277"/>
                    <a:pt x="12" y="277"/>
                    <a:pt x="12" y="274"/>
                  </a:cubicBezTo>
                  <a:cubicBezTo>
                    <a:pt x="12" y="273"/>
                    <a:pt x="12" y="272"/>
                    <a:pt x="12" y="270"/>
                  </a:cubicBezTo>
                  <a:cubicBezTo>
                    <a:pt x="15" y="271"/>
                    <a:pt x="13" y="271"/>
                    <a:pt x="16" y="272"/>
                  </a:cubicBezTo>
                  <a:cubicBezTo>
                    <a:pt x="15" y="269"/>
                    <a:pt x="15" y="269"/>
                    <a:pt x="13" y="267"/>
                  </a:cubicBezTo>
                  <a:cubicBezTo>
                    <a:pt x="13" y="267"/>
                    <a:pt x="15" y="265"/>
                    <a:pt x="15" y="257"/>
                  </a:cubicBezTo>
                  <a:cubicBezTo>
                    <a:pt x="19" y="254"/>
                    <a:pt x="20" y="257"/>
                    <a:pt x="20" y="249"/>
                  </a:cubicBezTo>
                  <a:cubicBezTo>
                    <a:pt x="21" y="239"/>
                    <a:pt x="22" y="243"/>
                    <a:pt x="26" y="229"/>
                  </a:cubicBezTo>
                  <a:cubicBezTo>
                    <a:pt x="26" y="226"/>
                    <a:pt x="27" y="222"/>
                    <a:pt x="29" y="220"/>
                  </a:cubicBezTo>
                  <a:cubicBezTo>
                    <a:pt x="27" y="218"/>
                    <a:pt x="30" y="219"/>
                    <a:pt x="27" y="217"/>
                  </a:cubicBezTo>
                  <a:cubicBezTo>
                    <a:pt x="32" y="213"/>
                    <a:pt x="28" y="209"/>
                    <a:pt x="33" y="209"/>
                  </a:cubicBezTo>
                  <a:cubicBezTo>
                    <a:pt x="33" y="204"/>
                    <a:pt x="35" y="199"/>
                    <a:pt x="35" y="197"/>
                  </a:cubicBezTo>
                  <a:cubicBezTo>
                    <a:pt x="36" y="192"/>
                    <a:pt x="35" y="192"/>
                    <a:pt x="35" y="190"/>
                  </a:cubicBezTo>
                  <a:cubicBezTo>
                    <a:pt x="35" y="189"/>
                    <a:pt x="36" y="188"/>
                    <a:pt x="36" y="185"/>
                  </a:cubicBezTo>
                  <a:cubicBezTo>
                    <a:pt x="39" y="184"/>
                    <a:pt x="37" y="186"/>
                    <a:pt x="39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79"/>
                    <a:pt x="40" y="179"/>
                    <a:pt x="41" y="176"/>
                  </a:cubicBezTo>
                  <a:cubicBezTo>
                    <a:pt x="44" y="170"/>
                    <a:pt x="45" y="163"/>
                    <a:pt x="46" y="155"/>
                  </a:cubicBezTo>
                  <a:cubicBezTo>
                    <a:pt x="48" y="140"/>
                    <a:pt x="49" y="97"/>
                    <a:pt x="52" y="75"/>
                  </a:cubicBezTo>
                  <a:cubicBezTo>
                    <a:pt x="52" y="73"/>
                    <a:pt x="52" y="69"/>
                    <a:pt x="53" y="65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2" y="38"/>
                    <a:pt x="53" y="38"/>
                    <a:pt x="50" y="38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64"/>
                    <a:pt x="45" y="67"/>
                    <a:pt x="45" y="57"/>
                  </a:cubicBezTo>
                  <a:cubicBezTo>
                    <a:pt x="45" y="54"/>
                    <a:pt x="45" y="54"/>
                    <a:pt x="45" y="50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0"/>
                    <a:pt x="47" y="28"/>
                    <a:pt x="47" y="25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lnTo>
                    <a:pt x="4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3" name="Freeform 68"/>
            <p:cNvSpPr>
              <a:spLocks/>
            </p:cNvSpPr>
            <p:nvPr/>
          </p:nvSpPr>
          <p:spPr bwMode="auto">
            <a:xfrm>
              <a:off x="2274" y="2769"/>
              <a:ext cx="85" cy="433"/>
            </a:xfrm>
            <a:custGeom>
              <a:avLst/>
              <a:gdLst>
                <a:gd name="T0" fmla="*/ 66 w 66"/>
                <a:gd name="T1" fmla="*/ 4 h 337"/>
                <a:gd name="T2" fmla="*/ 61 w 66"/>
                <a:gd name="T3" fmla="*/ 0 h 337"/>
                <a:gd name="T4" fmla="*/ 60 w 66"/>
                <a:gd name="T5" fmla="*/ 2 h 337"/>
                <a:gd name="T6" fmla="*/ 58 w 66"/>
                <a:gd name="T7" fmla="*/ 8 h 337"/>
                <a:gd name="T8" fmla="*/ 57 w 66"/>
                <a:gd name="T9" fmla="*/ 18 h 337"/>
                <a:gd name="T10" fmla="*/ 54 w 66"/>
                <a:gd name="T11" fmla="*/ 20 h 337"/>
                <a:gd name="T12" fmla="*/ 51 w 66"/>
                <a:gd name="T13" fmla="*/ 38 h 337"/>
                <a:gd name="T14" fmla="*/ 51 w 66"/>
                <a:gd name="T15" fmla="*/ 47 h 337"/>
                <a:gd name="T16" fmla="*/ 46 w 66"/>
                <a:gd name="T17" fmla="*/ 73 h 337"/>
                <a:gd name="T18" fmla="*/ 44 w 66"/>
                <a:gd name="T19" fmla="*/ 86 h 337"/>
                <a:gd name="T20" fmla="*/ 42 w 66"/>
                <a:gd name="T21" fmla="*/ 87 h 337"/>
                <a:gd name="T22" fmla="*/ 41 w 66"/>
                <a:gd name="T23" fmla="*/ 88 h 337"/>
                <a:gd name="T24" fmla="*/ 40 w 66"/>
                <a:gd name="T25" fmla="*/ 100 h 337"/>
                <a:gd name="T26" fmla="*/ 39 w 66"/>
                <a:gd name="T27" fmla="*/ 102 h 337"/>
                <a:gd name="T28" fmla="*/ 35 w 66"/>
                <a:gd name="T29" fmla="*/ 119 h 337"/>
                <a:gd name="T30" fmla="*/ 35 w 66"/>
                <a:gd name="T31" fmla="*/ 122 h 337"/>
                <a:gd name="T32" fmla="*/ 32 w 66"/>
                <a:gd name="T33" fmla="*/ 126 h 337"/>
                <a:gd name="T34" fmla="*/ 26 w 66"/>
                <a:gd name="T35" fmla="*/ 150 h 337"/>
                <a:gd name="T36" fmla="*/ 25 w 66"/>
                <a:gd name="T37" fmla="*/ 150 h 337"/>
                <a:gd name="T38" fmla="*/ 19 w 66"/>
                <a:gd name="T39" fmla="*/ 165 h 337"/>
                <a:gd name="T40" fmla="*/ 18 w 66"/>
                <a:gd name="T41" fmla="*/ 170 h 337"/>
                <a:gd name="T42" fmla="*/ 15 w 66"/>
                <a:gd name="T43" fmla="*/ 194 h 337"/>
                <a:gd name="T44" fmla="*/ 11 w 66"/>
                <a:gd name="T45" fmla="*/ 223 h 337"/>
                <a:gd name="T46" fmla="*/ 6 w 66"/>
                <a:gd name="T47" fmla="*/ 268 h 337"/>
                <a:gd name="T48" fmla="*/ 6 w 66"/>
                <a:gd name="T49" fmla="*/ 271 h 337"/>
                <a:gd name="T50" fmla="*/ 5 w 66"/>
                <a:gd name="T51" fmla="*/ 277 h 337"/>
                <a:gd name="T52" fmla="*/ 4 w 66"/>
                <a:gd name="T53" fmla="*/ 292 h 337"/>
                <a:gd name="T54" fmla="*/ 3 w 66"/>
                <a:gd name="T55" fmla="*/ 297 h 337"/>
                <a:gd name="T56" fmla="*/ 4 w 66"/>
                <a:gd name="T57" fmla="*/ 307 h 337"/>
                <a:gd name="T58" fmla="*/ 5 w 66"/>
                <a:gd name="T59" fmla="*/ 306 h 337"/>
                <a:gd name="T60" fmla="*/ 6 w 66"/>
                <a:gd name="T61" fmla="*/ 337 h 337"/>
                <a:gd name="T62" fmla="*/ 12 w 66"/>
                <a:gd name="T63" fmla="*/ 330 h 337"/>
                <a:gd name="T64" fmla="*/ 15 w 66"/>
                <a:gd name="T65" fmla="*/ 337 h 337"/>
                <a:gd name="T66" fmla="*/ 18 w 66"/>
                <a:gd name="T67" fmla="*/ 325 h 337"/>
                <a:gd name="T68" fmla="*/ 25 w 66"/>
                <a:gd name="T69" fmla="*/ 302 h 337"/>
                <a:gd name="T70" fmla="*/ 29 w 66"/>
                <a:gd name="T71" fmla="*/ 276 h 337"/>
                <a:gd name="T72" fmla="*/ 31 w 66"/>
                <a:gd name="T73" fmla="*/ 262 h 337"/>
                <a:gd name="T74" fmla="*/ 33 w 66"/>
                <a:gd name="T75" fmla="*/ 250 h 337"/>
                <a:gd name="T76" fmla="*/ 34 w 66"/>
                <a:gd name="T77" fmla="*/ 242 h 337"/>
                <a:gd name="T78" fmla="*/ 33 w 66"/>
                <a:gd name="T79" fmla="*/ 236 h 337"/>
                <a:gd name="T80" fmla="*/ 30 w 66"/>
                <a:gd name="T81" fmla="*/ 245 h 337"/>
                <a:gd name="T82" fmla="*/ 31 w 66"/>
                <a:gd name="T83" fmla="*/ 233 h 337"/>
                <a:gd name="T84" fmla="*/ 33 w 66"/>
                <a:gd name="T85" fmla="*/ 223 h 337"/>
                <a:gd name="T86" fmla="*/ 33 w 66"/>
                <a:gd name="T87" fmla="*/ 223 h 337"/>
                <a:gd name="T88" fmla="*/ 34 w 66"/>
                <a:gd name="T89" fmla="*/ 222 h 337"/>
                <a:gd name="T90" fmla="*/ 34 w 66"/>
                <a:gd name="T91" fmla="*/ 221 h 337"/>
                <a:gd name="T92" fmla="*/ 34 w 66"/>
                <a:gd name="T93" fmla="*/ 200 h 337"/>
                <a:gd name="T94" fmla="*/ 36 w 66"/>
                <a:gd name="T95" fmla="*/ 187 h 337"/>
                <a:gd name="T96" fmla="*/ 42 w 66"/>
                <a:gd name="T97" fmla="*/ 151 h 337"/>
                <a:gd name="T98" fmla="*/ 46 w 66"/>
                <a:gd name="T99" fmla="*/ 128 h 337"/>
                <a:gd name="T100" fmla="*/ 49 w 66"/>
                <a:gd name="T101" fmla="*/ 118 h 337"/>
                <a:gd name="T102" fmla="*/ 48 w 66"/>
                <a:gd name="T103" fmla="*/ 107 h 337"/>
                <a:gd name="T104" fmla="*/ 50 w 66"/>
                <a:gd name="T105" fmla="*/ 106 h 337"/>
                <a:gd name="T106" fmla="*/ 55 w 66"/>
                <a:gd name="T107" fmla="*/ 84 h 337"/>
                <a:gd name="T108" fmla="*/ 61 w 66"/>
                <a:gd name="T109" fmla="*/ 44 h 337"/>
                <a:gd name="T110" fmla="*/ 65 w 66"/>
                <a:gd name="T111" fmla="*/ 13 h 337"/>
                <a:gd name="T112" fmla="*/ 63 w 66"/>
                <a:gd name="T113" fmla="*/ 7 h 337"/>
                <a:gd name="T114" fmla="*/ 66 w 66"/>
                <a:gd name="T115" fmla="*/ 5 h 337"/>
                <a:gd name="T116" fmla="*/ 66 w 66"/>
                <a:gd name="T117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337">
                  <a:moveTo>
                    <a:pt x="66" y="4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0" y="1"/>
                    <a:pt x="61" y="0"/>
                    <a:pt x="60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13"/>
                    <a:pt x="56" y="13"/>
                    <a:pt x="57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8"/>
                    <a:pt x="52" y="32"/>
                    <a:pt x="51" y="38"/>
                  </a:cubicBezTo>
                  <a:cubicBezTo>
                    <a:pt x="51" y="41"/>
                    <a:pt x="52" y="42"/>
                    <a:pt x="51" y="4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6"/>
                    <a:pt x="45" y="83"/>
                    <a:pt x="44" y="86"/>
                  </a:cubicBezTo>
                  <a:cubicBezTo>
                    <a:pt x="43" y="87"/>
                    <a:pt x="44" y="86"/>
                    <a:pt x="42" y="87"/>
                  </a:cubicBezTo>
                  <a:cubicBezTo>
                    <a:pt x="39" y="90"/>
                    <a:pt x="45" y="86"/>
                    <a:pt x="41" y="88"/>
                  </a:cubicBezTo>
                  <a:cubicBezTo>
                    <a:pt x="42" y="95"/>
                    <a:pt x="42" y="91"/>
                    <a:pt x="40" y="100"/>
                  </a:cubicBezTo>
                  <a:cubicBezTo>
                    <a:pt x="40" y="100"/>
                    <a:pt x="40" y="102"/>
                    <a:pt x="39" y="102"/>
                  </a:cubicBezTo>
                  <a:cubicBezTo>
                    <a:pt x="36" y="113"/>
                    <a:pt x="37" y="113"/>
                    <a:pt x="35" y="119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26"/>
                    <a:pt x="34" y="122"/>
                    <a:pt x="32" y="126"/>
                  </a:cubicBezTo>
                  <a:cubicBezTo>
                    <a:pt x="31" y="128"/>
                    <a:pt x="26" y="143"/>
                    <a:pt x="26" y="150"/>
                  </a:cubicBezTo>
                  <a:cubicBezTo>
                    <a:pt x="25" y="150"/>
                    <a:pt x="29" y="147"/>
                    <a:pt x="25" y="150"/>
                  </a:cubicBezTo>
                  <a:cubicBezTo>
                    <a:pt x="21" y="153"/>
                    <a:pt x="19" y="163"/>
                    <a:pt x="19" y="165"/>
                  </a:cubicBezTo>
                  <a:cubicBezTo>
                    <a:pt x="19" y="167"/>
                    <a:pt x="18" y="168"/>
                    <a:pt x="18" y="170"/>
                  </a:cubicBezTo>
                  <a:cubicBezTo>
                    <a:pt x="13" y="186"/>
                    <a:pt x="15" y="191"/>
                    <a:pt x="15" y="194"/>
                  </a:cubicBezTo>
                  <a:cubicBezTo>
                    <a:pt x="14" y="201"/>
                    <a:pt x="12" y="213"/>
                    <a:pt x="11" y="223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6" y="271"/>
                    <a:pt x="6" y="268"/>
                    <a:pt x="6" y="271"/>
                  </a:cubicBezTo>
                  <a:cubicBezTo>
                    <a:pt x="5" y="274"/>
                    <a:pt x="5" y="274"/>
                    <a:pt x="5" y="277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3" y="294"/>
                    <a:pt x="3" y="295"/>
                    <a:pt x="3" y="297"/>
                  </a:cubicBezTo>
                  <a:cubicBezTo>
                    <a:pt x="2" y="300"/>
                    <a:pt x="0" y="308"/>
                    <a:pt x="4" y="307"/>
                  </a:cubicBezTo>
                  <a:cubicBezTo>
                    <a:pt x="5" y="306"/>
                    <a:pt x="4" y="307"/>
                    <a:pt x="5" y="306"/>
                  </a:cubicBezTo>
                  <a:cubicBezTo>
                    <a:pt x="5" y="316"/>
                    <a:pt x="3" y="331"/>
                    <a:pt x="6" y="337"/>
                  </a:cubicBezTo>
                  <a:cubicBezTo>
                    <a:pt x="8" y="336"/>
                    <a:pt x="10" y="334"/>
                    <a:pt x="12" y="330"/>
                  </a:cubicBezTo>
                  <a:cubicBezTo>
                    <a:pt x="12" y="335"/>
                    <a:pt x="12" y="335"/>
                    <a:pt x="15" y="337"/>
                  </a:cubicBezTo>
                  <a:cubicBezTo>
                    <a:pt x="17" y="335"/>
                    <a:pt x="17" y="331"/>
                    <a:pt x="18" y="325"/>
                  </a:cubicBezTo>
                  <a:cubicBezTo>
                    <a:pt x="18" y="322"/>
                    <a:pt x="23" y="310"/>
                    <a:pt x="25" y="302"/>
                  </a:cubicBezTo>
                  <a:cubicBezTo>
                    <a:pt x="27" y="292"/>
                    <a:pt x="26" y="289"/>
                    <a:pt x="29" y="276"/>
                  </a:cubicBezTo>
                  <a:cubicBezTo>
                    <a:pt x="30" y="270"/>
                    <a:pt x="30" y="267"/>
                    <a:pt x="31" y="262"/>
                  </a:cubicBezTo>
                  <a:cubicBezTo>
                    <a:pt x="31" y="258"/>
                    <a:pt x="33" y="256"/>
                    <a:pt x="33" y="250"/>
                  </a:cubicBezTo>
                  <a:cubicBezTo>
                    <a:pt x="33" y="246"/>
                    <a:pt x="33" y="245"/>
                    <a:pt x="34" y="242"/>
                  </a:cubicBezTo>
                  <a:cubicBezTo>
                    <a:pt x="35" y="236"/>
                    <a:pt x="34" y="237"/>
                    <a:pt x="33" y="236"/>
                  </a:cubicBezTo>
                  <a:cubicBezTo>
                    <a:pt x="31" y="240"/>
                    <a:pt x="32" y="241"/>
                    <a:pt x="30" y="245"/>
                  </a:cubicBezTo>
                  <a:cubicBezTo>
                    <a:pt x="28" y="232"/>
                    <a:pt x="29" y="239"/>
                    <a:pt x="31" y="23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2"/>
                    <a:pt x="33" y="222"/>
                    <a:pt x="34" y="222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14"/>
                    <a:pt x="36" y="206"/>
                    <a:pt x="34" y="200"/>
                  </a:cubicBezTo>
                  <a:cubicBezTo>
                    <a:pt x="35" y="197"/>
                    <a:pt x="35" y="192"/>
                    <a:pt x="36" y="187"/>
                  </a:cubicBezTo>
                  <a:cubicBezTo>
                    <a:pt x="36" y="182"/>
                    <a:pt x="43" y="164"/>
                    <a:pt x="42" y="151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25"/>
                    <a:pt x="48" y="121"/>
                    <a:pt x="49" y="118"/>
                  </a:cubicBezTo>
                  <a:cubicBezTo>
                    <a:pt x="51" y="107"/>
                    <a:pt x="50" y="109"/>
                    <a:pt x="48" y="107"/>
                  </a:cubicBezTo>
                  <a:cubicBezTo>
                    <a:pt x="51" y="106"/>
                    <a:pt x="49" y="107"/>
                    <a:pt x="50" y="106"/>
                  </a:cubicBezTo>
                  <a:cubicBezTo>
                    <a:pt x="52" y="101"/>
                    <a:pt x="54" y="89"/>
                    <a:pt x="55" y="8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38"/>
                    <a:pt x="66" y="19"/>
                    <a:pt x="65" y="13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6" y="5"/>
                    <a:pt x="66" y="5"/>
                    <a:pt x="66" y="5"/>
                  </a:cubicBezTo>
                  <a:lnTo>
                    <a:pt x="6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4" name="Freeform 69"/>
            <p:cNvSpPr>
              <a:spLocks noEditPoints="1"/>
            </p:cNvSpPr>
            <p:nvPr/>
          </p:nvSpPr>
          <p:spPr bwMode="auto">
            <a:xfrm>
              <a:off x="1653" y="1834"/>
              <a:ext cx="99" cy="359"/>
            </a:xfrm>
            <a:custGeom>
              <a:avLst/>
              <a:gdLst>
                <a:gd name="T0" fmla="*/ 26 w 77"/>
                <a:gd name="T1" fmla="*/ 182 h 280"/>
                <a:gd name="T2" fmla="*/ 32 w 77"/>
                <a:gd name="T3" fmla="*/ 196 h 280"/>
                <a:gd name="T4" fmla="*/ 32 w 77"/>
                <a:gd name="T5" fmla="*/ 203 h 280"/>
                <a:gd name="T6" fmla="*/ 29 w 77"/>
                <a:gd name="T7" fmla="*/ 197 h 280"/>
                <a:gd name="T8" fmla="*/ 27 w 77"/>
                <a:gd name="T9" fmla="*/ 194 h 280"/>
                <a:gd name="T10" fmla="*/ 20 w 77"/>
                <a:gd name="T11" fmla="*/ 177 h 280"/>
                <a:gd name="T12" fmla="*/ 5 w 77"/>
                <a:gd name="T13" fmla="*/ 11 h 280"/>
                <a:gd name="T14" fmla="*/ 1 w 77"/>
                <a:gd name="T15" fmla="*/ 9 h 280"/>
                <a:gd name="T16" fmla="*/ 1 w 77"/>
                <a:gd name="T17" fmla="*/ 19 h 280"/>
                <a:gd name="T18" fmla="*/ 2 w 77"/>
                <a:gd name="T19" fmla="*/ 34 h 280"/>
                <a:gd name="T20" fmla="*/ 1 w 77"/>
                <a:gd name="T21" fmla="*/ 35 h 280"/>
                <a:gd name="T22" fmla="*/ 5 w 77"/>
                <a:gd name="T23" fmla="*/ 79 h 280"/>
                <a:gd name="T24" fmla="*/ 8 w 77"/>
                <a:gd name="T25" fmla="*/ 101 h 280"/>
                <a:gd name="T26" fmla="*/ 20 w 77"/>
                <a:gd name="T27" fmla="*/ 160 h 280"/>
                <a:gd name="T28" fmla="*/ 16 w 77"/>
                <a:gd name="T29" fmla="*/ 149 h 280"/>
                <a:gd name="T30" fmla="*/ 7 w 77"/>
                <a:gd name="T31" fmla="*/ 118 h 280"/>
                <a:gd name="T32" fmla="*/ 7 w 77"/>
                <a:gd name="T33" fmla="*/ 116 h 280"/>
                <a:gd name="T34" fmla="*/ 2 w 77"/>
                <a:gd name="T35" fmla="*/ 112 h 280"/>
                <a:gd name="T36" fmla="*/ 12 w 77"/>
                <a:gd name="T37" fmla="*/ 165 h 280"/>
                <a:gd name="T38" fmla="*/ 26 w 77"/>
                <a:gd name="T39" fmla="*/ 209 h 280"/>
                <a:gd name="T40" fmla="*/ 25 w 77"/>
                <a:gd name="T41" fmla="*/ 216 h 280"/>
                <a:gd name="T42" fmla="*/ 35 w 77"/>
                <a:gd name="T43" fmla="*/ 228 h 280"/>
                <a:gd name="T44" fmla="*/ 45 w 77"/>
                <a:gd name="T45" fmla="*/ 235 h 280"/>
                <a:gd name="T46" fmla="*/ 50 w 77"/>
                <a:gd name="T47" fmla="*/ 250 h 280"/>
                <a:gd name="T48" fmla="*/ 55 w 77"/>
                <a:gd name="T49" fmla="*/ 258 h 280"/>
                <a:gd name="T50" fmla="*/ 58 w 77"/>
                <a:gd name="T51" fmla="*/ 261 h 280"/>
                <a:gd name="T52" fmla="*/ 63 w 77"/>
                <a:gd name="T53" fmla="*/ 270 h 280"/>
                <a:gd name="T54" fmla="*/ 73 w 77"/>
                <a:gd name="T55" fmla="*/ 271 h 280"/>
                <a:gd name="T56" fmla="*/ 76 w 77"/>
                <a:gd name="T57" fmla="*/ 267 h 280"/>
                <a:gd name="T58" fmla="*/ 75 w 77"/>
                <a:gd name="T59" fmla="*/ 256 h 280"/>
                <a:gd name="T60" fmla="*/ 63 w 77"/>
                <a:gd name="T61" fmla="*/ 228 h 280"/>
                <a:gd name="T62" fmla="*/ 50 w 77"/>
                <a:gd name="T63" fmla="*/ 191 h 280"/>
                <a:gd name="T64" fmla="*/ 47 w 77"/>
                <a:gd name="T65" fmla="*/ 180 h 280"/>
                <a:gd name="T66" fmla="*/ 33 w 77"/>
                <a:gd name="T67" fmla="*/ 135 h 280"/>
                <a:gd name="T68" fmla="*/ 25 w 77"/>
                <a:gd name="T69" fmla="*/ 107 h 280"/>
                <a:gd name="T70" fmla="*/ 22 w 77"/>
                <a:gd name="T71" fmla="*/ 96 h 280"/>
                <a:gd name="T72" fmla="*/ 10 w 77"/>
                <a:gd name="T73" fmla="*/ 31 h 280"/>
                <a:gd name="T74" fmla="*/ 5 w 77"/>
                <a:gd name="T75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280">
                  <a:moveTo>
                    <a:pt x="20" y="177"/>
                  </a:moveTo>
                  <a:cubicBezTo>
                    <a:pt x="26" y="179"/>
                    <a:pt x="23" y="177"/>
                    <a:pt x="26" y="182"/>
                  </a:cubicBezTo>
                  <a:cubicBezTo>
                    <a:pt x="28" y="185"/>
                    <a:pt x="26" y="181"/>
                    <a:pt x="28" y="184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3" y="199"/>
                    <a:pt x="35" y="203"/>
                    <a:pt x="35" y="207"/>
                  </a:cubicBezTo>
                  <a:cubicBezTo>
                    <a:pt x="31" y="205"/>
                    <a:pt x="35" y="207"/>
                    <a:pt x="32" y="203"/>
                  </a:cubicBezTo>
                  <a:cubicBezTo>
                    <a:pt x="31" y="202"/>
                    <a:pt x="30" y="201"/>
                    <a:pt x="29" y="201"/>
                  </a:cubicBezTo>
                  <a:cubicBezTo>
                    <a:pt x="29" y="199"/>
                    <a:pt x="29" y="200"/>
                    <a:pt x="29" y="197"/>
                  </a:cubicBezTo>
                  <a:cubicBezTo>
                    <a:pt x="25" y="197"/>
                    <a:pt x="29" y="197"/>
                    <a:pt x="27" y="196"/>
                  </a:cubicBezTo>
                  <a:cubicBezTo>
                    <a:pt x="27" y="195"/>
                    <a:pt x="27" y="194"/>
                    <a:pt x="27" y="194"/>
                  </a:cubicBezTo>
                  <a:cubicBezTo>
                    <a:pt x="27" y="189"/>
                    <a:pt x="27" y="194"/>
                    <a:pt x="24" y="186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5" y="1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6"/>
                    <a:pt x="4" y="4"/>
                    <a:pt x="2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0" y="14"/>
                    <a:pt x="2" y="15"/>
                    <a:pt x="1" y="19"/>
                  </a:cubicBezTo>
                  <a:cubicBezTo>
                    <a:pt x="1" y="25"/>
                    <a:pt x="3" y="25"/>
                    <a:pt x="1" y="2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5"/>
                    <a:pt x="1" y="35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7"/>
                    <a:pt x="3" y="66"/>
                    <a:pt x="4" y="71"/>
                  </a:cubicBezTo>
                  <a:cubicBezTo>
                    <a:pt x="6" y="76"/>
                    <a:pt x="4" y="75"/>
                    <a:pt x="5" y="79"/>
                  </a:cubicBezTo>
                  <a:cubicBezTo>
                    <a:pt x="5" y="81"/>
                    <a:pt x="5" y="82"/>
                    <a:pt x="6" y="86"/>
                  </a:cubicBezTo>
                  <a:cubicBezTo>
                    <a:pt x="7" y="91"/>
                    <a:pt x="8" y="97"/>
                    <a:pt x="8" y="101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9"/>
                    <a:pt x="20" y="155"/>
                    <a:pt x="20" y="160"/>
                  </a:cubicBezTo>
                  <a:cubicBezTo>
                    <a:pt x="21" y="164"/>
                    <a:pt x="20" y="161"/>
                    <a:pt x="20" y="162"/>
                  </a:cubicBezTo>
                  <a:cubicBezTo>
                    <a:pt x="19" y="157"/>
                    <a:pt x="17" y="153"/>
                    <a:pt x="16" y="149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1"/>
                    <a:pt x="8" y="121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5"/>
                  </a:cubicBezTo>
                  <a:cubicBezTo>
                    <a:pt x="5" y="110"/>
                    <a:pt x="7" y="112"/>
                    <a:pt x="2" y="11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4"/>
                    <a:pt x="12" y="164"/>
                    <a:pt x="12" y="165"/>
                  </a:cubicBezTo>
                  <a:cubicBezTo>
                    <a:pt x="13" y="174"/>
                    <a:pt x="15" y="175"/>
                    <a:pt x="17" y="181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4" y="208"/>
                    <a:pt x="25" y="207"/>
                    <a:pt x="22" y="209"/>
                  </a:cubicBezTo>
                  <a:cubicBezTo>
                    <a:pt x="26" y="214"/>
                    <a:pt x="25" y="208"/>
                    <a:pt x="25" y="216"/>
                  </a:cubicBezTo>
                  <a:cubicBezTo>
                    <a:pt x="29" y="217"/>
                    <a:pt x="26" y="216"/>
                    <a:pt x="28" y="218"/>
                  </a:cubicBezTo>
                  <a:cubicBezTo>
                    <a:pt x="36" y="225"/>
                    <a:pt x="30" y="218"/>
                    <a:pt x="35" y="228"/>
                  </a:cubicBezTo>
                  <a:cubicBezTo>
                    <a:pt x="37" y="231"/>
                    <a:pt x="38" y="231"/>
                    <a:pt x="39" y="235"/>
                  </a:cubicBezTo>
                  <a:cubicBezTo>
                    <a:pt x="43" y="235"/>
                    <a:pt x="40" y="234"/>
                    <a:pt x="45" y="235"/>
                  </a:cubicBezTo>
                  <a:cubicBezTo>
                    <a:pt x="45" y="238"/>
                    <a:pt x="47" y="240"/>
                    <a:pt x="48" y="243"/>
                  </a:cubicBezTo>
                  <a:cubicBezTo>
                    <a:pt x="50" y="246"/>
                    <a:pt x="49" y="247"/>
                    <a:pt x="50" y="250"/>
                  </a:cubicBezTo>
                  <a:cubicBezTo>
                    <a:pt x="50" y="251"/>
                    <a:pt x="50" y="253"/>
                    <a:pt x="51" y="255"/>
                  </a:cubicBezTo>
                  <a:cubicBezTo>
                    <a:pt x="54" y="255"/>
                    <a:pt x="55" y="255"/>
                    <a:pt x="55" y="258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8" y="263"/>
                    <a:pt x="57" y="264"/>
                    <a:pt x="58" y="261"/>
                  </a:cubicBezTo>
                  <a:cubicBezTo>
                    <a:pt x="58" y="262"/>
                    <a:pt x="58" y="262"/>
                    <a:pt x="59" y="263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5" y="275"/>
                    <a:pt x="67" y="280"/>
                    <a:pt x="73" y="28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1" y="269"/>
                    <a:pt x="73" y="271"/>
                    <a:pt x="74" y="266"/>
                  </a:cubicBezTo>
                  <a:cubicBezTo>
                    <a:pt x="75" y="267"/>
                    <a:pt x="74" y="266"/>
                    <a:pt x="76" y="267"/>
                  </a:cubicBezTo>
                  <a:cubicBezTo>
                    <a:pt x="76" y="266"/>
                    <a:pt x="77" y="263"/>
                    <a:pt x="77" y="263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4" y="252"/>
                    <a:pt x="73" y="247"/>
                    <a:pt x="71" y="243"/>
                  </a:cubicBezTo>
                  <a:cubicBezTo>
                    <a:pt x="67" y="238"/>
                    <a:pt x="67" y="235"/>
                    <a:pt x="63" y="228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56" y="211"/>
                    <a:pt x="52" y="199"/>
                    <a:pt x="50" y="191"/>
                  </a:cubicBezTo>
                  <a:cubicBezTo>
                    <a:pt x="50" y="189"/>
                    <a:pt x="50" y="190"/>
                    <a:pt x="49" y="189"/>
                  </a:cubicBezTo>
                  <a:cubicBezTo>
                    <a:pt x="47" y="186"/>
                    <a:pt x="48" y="183"/>
                    <a:pt x="47" y="180"/>
                  </a:cubicBezTo>
                  <a:cubicBezTo>
                    <a:pt x="45" y="177"/>
                    <a:pt x="46" y="180"/>
                    <a:pt x="45" y="178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28"/>
                    <a:pt x="28" y="123"/>
                    <a:pt x="28" y="119"/>
                  </a:cubicBezTo>
                  <a:cubicBezTo>
                    <a:pt x="28" y="113"/>
                    <a:pt x="27" y="112"/>
                    <a:pt x="25" y="107"/>
                  </a:cubicBezTo>
                  <a:cubicBezTo>
                    <a:pt x="24" y="105"/>
                    <a:pt x="25" y="103"/>
                    <a:pt x="24" y="101"/>
                  </a:cubicBezTo>
                  <a:cubicBezTo>
                    <a:pt x="23" y="96"/>
                    <a:pt x="23" y="100"/>
                    <a:pt x="22" y="96"/>
                  </a:cubicBezTo>
                  <a:cubicBezTo>
                    <a:pt x="22" y="93"/>
                    <a:pt x="21" y="87"/>
                    <a:pt x="20" y="8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5"/>
                    <a:pt x="7" y="19"/>
                    <a:pt x="5" y="13"/>
                  </a:cubicBezTo>
                  <a:lnTo>
                    <a:pt x="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5" name="Freeform 70"/>
            <p:cNvSpPr>
              <a:spLocks noEditPoints="1"/>
            </p:cNvSpPr>
            <p:nvPr/>
          </p:nvSpPr>
          <p:spPr bwMode="auto">
            <a:xfrm>
              <a:off x="2248" y="2789"/>
              <a:ext cx="94" cy="419"/>
            </a:xfrm>
            <a:custGeom>
              <a:avLst/>
              <a:gdLst>
                <a:gd name="T0" fmla="*/ 19 w 73"/>
                <a:gd name="T1" fmla="*/ 195 h 326"/>
                <a:gd name="T2" fmla="*/ 15 w 73"/>
                <a:gd name="T3" fmla="*/ 248 h 326"/>
                <a:gd name="T4" fmla="*/ 12 w 73"/>
                <a:gd name="T5" fmla="*/ 255 h 326"/>
                <a:gd name="T6" fmla="*/ 22 w 73"/>
                <a:gd name="T7" fmla="*/ 176 h 326"/>
                <a:gd name="T8" fmla="*/ 53 w 73"/>
                <a:gd name="T9" fmla="*/ 95 h 326"/>
                <a:gd name="T10" fmla="*/ 62 w 73"/>
                <a:gd name="T11" fmla="*/ 54 h 326"/>
                <a:gd name="T12" fmla="*/ 66 w 73"/>
                <a:gd name="T13" fmla="*/ 36 h 326"/>
                <a:gd name="T14" fmla="*/ 73 w 73"/>
                <a:gd name="T15" fmla="*/ 1 h 326"/>
                <a:gd name="T16" fmla="*/ 66 w 73"/>
                <a:gd name="T17" fmla="*/ 7 h 326"/>
                <a:gd name="T18" fmla="*/ 44 w 73"/>
                <a:gd name="T19" fmla="*/ 62 h 326"/>
                <a:gd name="T20" fmla="*/ 40 w 73"/>
                <a:gd name="T21" fmla="*/ 66 h 326"/>
                <a:gd name="T22" fmla="*/ 42 w 73"/>
                <a:gd name="T23" fmla="*/ 56 h 326"/>
                <a:gd name="T24" fmla="*/ 37 w 73"/>
                <a:gd name="T25" fmla="*/ 69 h 326"/>
                <a:gd name="T26" fmla="*/ 35 w 73"/>
                <a:gd name="T27" fmla="*/ 80 h 326"/>
                <a:gd name="T28" fmla="*/ 30 w 73"/>
                <a:gd name="T29" fmla="*/ 102 h 326"/>
                <a:gd name="T30" fmla="*/ 28 w 73"/>
                <a:gd name="T31" fmla="*/ 103 h 326"/>
                <a:gd name="T32" fmla="*/ 22 w 73"/>
                <a:gd name="T33" fmla="*/ 137 h 326"/>
                <a:gd name="T34" fmla="*/ 18 w 73"/>
                <a:gd name="T35" fmla="*/ 172 h 326"/>
                <a:gd name="T36" fmla="*/ 9 w 73"/>
                <a:gd name="T37" fmla="*/ 207 h 326"/>
                <a:gd name="T38" fmla="*/ 9 w 73"/>
                <a:gd name="T39" fmla="*/ 199 h 326"/>
                <a:gd name="T40" fmla="*/ 17 w 73"/>
                <a:gd name="T41" fmla="*/ 152 h 326"/>
                <a:gd name="T42" fmla="*/ 19 w 73"/>
                <a:gd name="T43" fmla="*/ 143 h 326"/>
                <a:gd name="T44" fmla="*/ 19 w 73"/>
                <a:gd name="T45" fmla="*/ 122 h 326"/>
                <a:gd name="T46" fmla="*/ 22 w 73"/>
                <a:gd name="T47" fmla="*/ 108 h 326"/>
                <a:gd name="T48" fmla="*/ 19 w 73"/>
                <a:gd name="T49" fmla="*/ 118 h 326"/>
                <a:gd name="T50" fmla="*/ 13 w 73"/>
                <a:gd name="T51" fmla="*/ 143 h 326"/>
                <a:gd name="T52" fmla="*/ 4 w 73"/>
                <a:gd name="T53" fmla="*/ 203 h 326"/>
                <a:gd name="T54" fmla="*/ 4 w 73"/>
                <a:gd name="T55" fmla="*/ 208 h 326"/>
                <a:gd name="T56" fmla="*/ 8 w 73"/>
                <a:gd name="T57" fmla="*/ 210 h 326"/>
                <a:gd name="T58" fmla="*/ 8 w 73"/>
                <a:gd name="T59" fmla="*/ 217 h 326"/>
                <a:gd name="T60" fmla="*/ 5 w 73"/>
                <a:gd name="T61" fmla="*/ 220 h 326"/>
                <a:gd name="T62" fmla="*/ 8 w 73"/>
                <a:gd name="T63" fmla="*/ 232 h 326"/>
                <a:gd name="T64" fmla="*/ 5 w 73"/>
                <a:gd name="T65" fmla="*/ 238 h 326"/>
                <a:gd name="T66" fmla="*/ 2 w 73"/>
                <a:gd name="T67" fmla="*/ 249 h 326"/>
                <a:gd name="T68" fmla="*/ 2 w 73"/>
                <a:gd name="T69" fmla="*/ 254 h 326"/>
                <a:gd name="T70" fmla="*/ 3 w 73"/>
                <a:gd name="T71" fmla="*/ 280 h 326"/>
                <a:gd name="T72" fmla="*/ 2 w 73"/>
                <a:gd name="T73" fmla="*/ 310 h 326"/>
                <a:gd name="T74" fmla="*/ 6 w 73"/>
                <a:gd name="T75" fmla="*/ 315 h 326"/>
                <a:gd name="T76" fmla="*/ 9 w 73"/>
                <a:gd name="T77" fmla="*/ 287 h 326"/>
                <a:gd name="T78" fmla="*/ 13 w 73"/>
                <a:gd name="T79" fmla="*/ 263 h 326"/>
                <a:gd name="T80" fmla="*/ 12 w 73"/>
                <a:gd name="T81" fmla="*/ 276 h 326"/>
                <a:gd name="T82" fmla="*/ 15 w 73"/>
                <a:gd name="T83" fmla="*/ 326 h 326"/>
                <a:gd name="T84" fmla="*/ 19 w 73"/>
                <a:gd name="T85" fmla="*/ 289 h 326"/>
                <a:gd name="T86" fmla="*/ 24 w 73"/>
                <a:gd name="T87" fmla="*/ 235 h 326"/>
                <a:gd name="T88" fmla="*/ 28 w 73"/>
                <a:gd name="T89" fmla="*/ 181 h 326"/>
                <a:gd name="T90" fmla="*/ 36 w 73"/>
                <a:gd name="T91" fmla="*/ 145 h 326"/>
                <a:gd name="T92" fmla="*/ 44 w 73"/>
                <a:gd name="T93" fmla="*/ 107 h 326"/>
                <a:gd name="T94" fmla="*/ 50 w 73"/>
                <a:gd name="T95" fmla="*/ 106 h 326"/>
                <a:gd name="T96" fmla="*/ 51 w 73"/>
                <a:gd name="T97" fmla="*/ 103 h 326"/>
                <a:gd name="T98" fmla="*/ 50 w 73"/>
                <a:gd name="T99" fmla="*/ 98 h 326"/>
                <a:gd name="T100" fmla="*/ 53 w 73"/>
                <a:gd name="T101" fmla="*/ 9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326">
                  <a:moveTo>
                    <a:pt x="12" y="255"/>
                  </a:moveTo>
                  <a:cubicBezTo>
                    <a:pt x="19" y="195"/>
                    <a:pt x="19" y="195"/>
                    <a:pt x="19" y="195"/>
                  </a:cubicBezTo>
                  <a:cubicBezTo>
                    <a:pt x="19" y="191"/>
                    <a:pt x="19" y="190"/>
                    <a:pt x="21" y="187"/>
                  </a:cubicBezTo>
                  <a:cubicBezTo>
                    <a:pt x="22" y="191"/>
                    <a:pt x="16" y="240"/>
                    <a:pt x="15" y="248"/>
                  </a:cubicBezTo>
                  <a:cubicBezTo>
                    <a:pt x="15" y="251"/>
                    <a:pt x="15" y="253"/>
                    <a:pt x="14" y="254"/>
                  </a:cubicBezTo>
                  <a:cubicBezTo>
                    <a:pt x="13" y="255"/>
                    <a:pt x="13" y="254"/>
                    <a:pt x="12" y="255"/>
                  </a:cubicBezTo>
                  <a:close/>
                  <a:moveTo>
                    <a:pt x="22" y="173"/>
                  </a:moveTo>
                  <a:cubicBezTo>
                    <a:pt x="24" y="175"/>
                    <a:pt x="23" y="175"/>
                    <a:pt x="22" y="176"/>
                  </a:cubicBezTo>
                  <a:lnTo>
                    <a:pt x="22" y="173"/>
                  </a:lnTo>
                  <a:close/>
                  <a:moveTo>
                    <a:pt x="53" y="95"/>
                  </a:moveTo>
                  <a:cubicBezTo>
                    <a:pt x="53" y="90"/>
                    <a:pt x="54" y="87"/>
                    <a:pt x="55" y="8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49"/>
                    <a:pt x="62" y="52"/>
                    <a:pt x="63" y="48"/>
                  </a:cubicBezTo>
                  <a:cubicBezTo>
                    <a:pt x="64" y="44"/>
                    <a:pt x="65" y="40"/>
                    <a:pt x="66" y="36"/>
                  </a:cubicBezTo>
                  <a:cubicBezTo>
                    <a:pt x="68" y="29"/>
                    <a:pt x="66" y="20"/>
                    <a:pt x="70" y="1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3"/>
                    <a:pt x="67" y="3"/>
                    <a:pt x="66" y="7"/>
                  </a:cubicBezTo>
                  <a:cubicBezTo>
                    <a:pt x="62" y="16"/>
                    <a:pt x="60" y="25"/>
                    <a:pt x="55" y="3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5"/>
                    <a:pt x="43" y="68"/>
                    <a:pt x="41" y="70"/>
                  </a:cubicBezTo>
                  <a:cubicBezTo>
                    <a:pt x="40" y="69"/>
                    <a:pt x="39" y="70"/>
                    <a:pt x="40" y="66"/>
                  </a:cubicBezTo>
                  <a:cubicBezTo>
                    <a:pt x="41" y="63"/>
                    <a:pt x="41" y="66"/>
                    <a:pt x="42" y="63"/>
                  </a:cubicBezTo>
                  <a:cubicBezTo>
                    <a:pt x="44" y="58"/>
                    <a:pt x="42" y="56"/>
                    <a:pt x="42" y="56"/>
                  </a:cubicBezTo>
                  <a:cubicBezTo>
                    <a:pt x="41" y="58"/>
                    <a:pt x="40" y="60"/>
                    <a:pt x="39" y="63"/>
                  </a:cubicBezTo>
                  <a:cubicBezTo>
                    <a:pt x="38" y="67"/>
                    <a:pt x="38" y="67"/>
                    <a:pt x="37" y="69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8"/>
                    <a:pt x="38" y="80"/>
                    <a:pt x="35" y="80"/>
                  </a:cubicBezTo>
                  <a:cubicBezTo>
                    <a:pt x="35" y="86"/>
                    <a:pt x="32" y="91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29" y="103"/>
                    <a:pt x="29" y="103"/>
                  </a:cubicBezTo>
                  <a:cubicBezTo>
                    <a:pt x="29" y="102"/>
                    <a:pt x="29" y="103"/>
                    <a:pt x="28" y="103"/>
                  </a:cubicBezTo>
                  <a:cubicBezTo>
                    <a:pt x="29" y="113"/>
                    <a:pt x="25" y="121"/>
                    <a:pt x="23" y="130"/>
                  </a:cubicBezTo>
                  <a:cubicBezTo>
                    <a:pt x="23" y="133"/>
                    <a:pt x="22" y="134"/>
                    <a:pt x="22" y="137"/>
                  </a:cubicBezTo>
                  <a:cubicBezTo>
                    <a:pt x="22" y="139"/>
                    <a:pt x="22" y="140"/>
                    <a:pt x="22" y="141"/>
                  </a:cubicBezTo>
                  <a:cubicBezTo>
                    <a:pt x="21" y="152"/>
                    <a:pt x="18" y="161"/>
                    <a:pt x="18" y="172"/>
                  </a:cubicBezTo>
                  <a:cubicBezTo>
                    <a:pt x="17" y="179"/>
                    <a:pt x="15" y="186"/>
                    <a:pt x="13" y="192"/>
                  </a:cubicBezTo>
                  <a:cubicBezTo>
                    <a:pt x="13" y="197"/>
                    <a:pt x="12" y="203"/>
                    <a:pt x="9" y="207"/>
                  </a:cubicBezTo>
                  <a:cubicBezTo>
                    <a:pt x="8" y="207"/>
                    <a:pt x="8" y="207"/>
                    <a:pt x="7" y="208"/>
                  </a:cubicBezTo>
                  <a:cubicBezTo>
                    <a:pt x="8" y="203"/>
                    <a:pt x="7" y="203"/>
                    <a:pt x="9" y="199"/>
                  </a:cubicBezTo>
                  <a:cubicBezTo>
                    <a:pt x="12" y="188"/>
                    <a:pt x="13" y="166"/>
                    <a:pt x="17" y="153"/>
                  </a:cubicBezTo>
                  <a:cubicBezTo>
                    <a:pt x="17" y="153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8" y="148"/>
                    <a:pt x="19" y="145"/>
                    <a:pt x="19" y="143"/>
                  </a:cubicBezTo>
                  <a:cubicBezTo>
                    <a:pt x="17" y="137"/>
                    <a:pt x="19" y="134"/>
                    <a:pt x="19" y="128"/>
                  </a:cubicBezTo>
                  <a:cubicBezTo>
                    <a:pt x="19" y="126"/>
                    <a:pt x="19" y="126"/>
                    <a:pt x="19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2" y="115"/>
                    <a:pt x="22" y="113"/>
                    <a:pt x="22" y="108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2"/>
                    <a:pt x="17" y="127"/>
                    <a:pt x="15" y="133"/>
                  </a:cubicBezTo>
                  <a:cubicBezTo>
                    <a:pt x="14" y="137"/>
                    <a:pt x="14" y="137"/>
                    <a:pt x="13" y="143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5" y="192"/>
                    <a:pt x="5" y="197"/>
                    <a:pt x="4" y="203"/>
                  </a:cubicBezTo>
                  <a:cubicBezTo>
                    <a:pt x="3" y="206"/>
                    <a:pt x="4" y="203"/>
                    <a:pt x="3" y="206"/>
                  </a:cubicBezTo>
                  <a:cubicBezTo>
                    <a:pt x="3" y="207"/>
                    <a:pt x="2" y="206"/>
                    <a:pt x="4" y="208"/>
                  </a:cubicBezTo>
                  <a:cubicBezTo>
                    <a:pt x="3" y="210"/>
                    <a:pt x="1" y="213"/>
                    <a:pt x="3" y="216"/>
                  </a:cubicBezTo>
                  <a:cubicBezTo>
                    <a:pt x="5" y="213"/>
                    <a:pt x="5" y="211"/>
                    <a:pt x="8" y="210"/>
                  </a:cubicBezTo>
                  <a:cubicBezTo>
                    <a:pt x="9" y="211"/>
                    <a:pt x="10" y="213"/>
                    <a:pt x="9" y="215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7"/>
                    <a:pt x="8" y="217"/>
                    <a:pt x="8" y="218"/>
                  </a:cubicBezTo>
                  <a:cubicBezTo>
                    <a:pt x="7" y="219"/>
                    <a:pt x="7" y="219"/>
                    <a:pt x="5" y="220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4"/>
                    <a:pt x="8" y="230"/>
                    <a:pt x="8" y="232"/>
                  </a:cubicBezTo>
                  <a:cubicBezTo>
                    <a:pt x="7" y="236"/>
                    <a:pt x="8" y="234"/>
                    <a:pt x="4" y="237"/>
                  </a:cubicBezTo>
                  <a:cubicBezTo>
                    <a:pt x="5" y="238"/>
                    <a:pt x="5" y="237"/>
                    <a:pt x="5" y="238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3" y="249"/>
                    <a:pt x="4" y="250"/>
                    <a:pt x="2" y="249"/>
                  </a:cubicBezTo>
                  <a:cubicBezTo>
                    <a:pt x="1" y="249"/>
                    <a:pt x="0" y="249"/>
                    <a:pt x="1" y="252"/>
                  </a:cubicBezTo>
                  <a:cubicBezTo>
                    <a:pt x="1" y="256"/>
                    <a:pt x="1" y="253"/>
                    <a:pt x="2" y="254"/>
                  </a:cubicBezTo>
                  <a:cubicBezTo>
                    <a:pt x="2" y="260"/>
                    <a:pt x="0" y="256"/>
                    <a:pt x="1" y="264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4" y="289"/>
                    <a:pt x="1" y="289"/>
                    <a:pt x="3" y="308"/>
                  </a:cubicBezTo>
                  <a:cubicBezTo>
                    <a:pt x="2" y="310"/>
                    <a:pt x="5" y="308"/>
                    <a:pt x="2" y="310"/>
                  </a:cubicBezTo>
                  <a:cubicBezTo>
                    <a:pt x="5" y="315"/>
                    <a:pt x="1" y="315"/>
                    <a:pt x="6" y="316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298"/>
                    <a:pt x="8" y="291"/>
                    <a:pt x="9" y="287"/>
                  </a:cubicBezTo>
                  <a:cubicBezTo>
                    <a:pt x="10" y="278"/>
                    <a:pt x="10" y="267"/>
                    <a:pt x="12" y="259"/>
                  </a:cubicBezTo>
                  <a:cubicBezTo>
                    <a:pt x="14" y="261"/>
                    <a:pt x="14" y="255"/>
                    <a:pt x="13" y="263"/>
                  </a:cubicBezTo>
                  <a:cubicBezTo>
                    <a:pt x="13" y="264"/>
                    <a:pt x="13" y="266"/>
                    <a:pt x="13" y="267"/>
                  </a:cubicBezTo>
                  <a:cubicBezTo>
                    <a:pt x="12" y="270"/>
                    <a:pt x="12" y="273"/>
                    <a:pt x="12" y="276"/>
                  </a:cubicBezTo>
                  <a:cubicBezTo>
                    <a:pt x="12" y="292"/>
                    <a:pt x="9" y="310"/>
                    <a:pt x="11" y="326"/>
                  </a:cubicBezTo>
                  <a:cubicBezTo>
                    <a:pt x="15" y="326"/>
                    <a:pt x="15" y="326"/>
                    <a:pt x="15" y="326"/>
                  </a:cubicBezTo>
                  <a:cubicBezTo>
                    <a:pt x="15" y="320"/>
                    <a:pt x="17" y="314"/>
                    <a:pt x="18" y="308"/>
                  </a:cubicBezTo>
                  <a:cubicBezTo>
                    <a:pt x="18" y="302"/>
                    <a:pt x="18" y="293"/>
                    <a:pt x="19" y="289"/>
                  </a:cubicBezTo>
                  <a:cubicBezTo>
                    <a:pt x="21" y="277"/>
                    <a:pt x="22" y="265"/>
                    <a:pt x="22" y="252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22"/>
                    <a:pt x="29" y="201"/>
                    <a:pt x="29" y="189"/>
                  </a:cubicBezTo>
                  <a:cubicBezTo>
                    <a:pt x="29" y="184"/>
                    <a:pt x="28" y="185"/>
                    <a:pt x="28" y="181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4" y="164"/>
                    <a:pt x="34" y="155"/>
                    <a:pt x="36" y="145"/>
                  </a:cubicBezTo>
                  <a:cubicBezTo>
                    <a:pt x="37" y="138"/>
                    <a:pt x="38" y="132"/>
                    <a:pt x="39" y="125"/>
                  </a:cubicBezTo>
                  <a:cubicBezTo>
                    <a:pt x="41" y="120"/>
                    <a:pt x="43" y="113"/>
                    <a:pt x="44" y="107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5"/>
                    <a:pt x="46" y="104"/>
                    <a:pt x="50" y="106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2"/>
                    <a:pt x="52" y="102"/>
                    <a:pt x="52" y="102"/>
                  </a:cubicBezTo>
                  <a:cubicBezTo>
                    <a:pt x="50" y="97"/>
                    <a:pt x="51" y="103"/>
                    <a:pt x="50" y="98"/>
                  </a:cubicBezTo>
                  <a:cubicBezTo>
                    <a:pt x="51" y="97"/>
                    <a:pt x="51" y="96"/>
                    <a:pt x="53" y="96"/>
                  </a:cubicBezTo>
                  <a:lnTo>
                    <a:pt x="53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6" name="Freeform 71"/>
            <p:cNvSpPr>
              <a:spLocks/>
            </p:cNvSpPr>
            <p:nvPr/>
          </p:nvSpPr>
          <p:spPr bwMode="auto">
            <a:xfrm>
              <a:off x="1501" y="1745"/>
              <a:ext cx="94" cy="434"/>
            </a:xfrm>
            <a:custGeom>
              <a:avLst/>
              <a:gdLst>
                <a:gd name="T0" fmla="*/ 71 w 73"/>
                <a:gd name="T1" fmla="*/ 17 h 338"/>
                <a:gd name="T2" fmla="*/ 64 w 73"/>
                <a:gd name="T3" fmla="*/ 30 h 338"/>
                <a:gd name="T4" fmla="*/ 57 w 73"/>
                <a:gd name="T5" fmla="*/ 66 h 338"/>
                <a:gd name="T6" fmla="*/ 48 w 73"/>
                <a:gd name="T7" fmla="*/ 148 h 338"/>
                <a:gd name="T8" fmla="*/ 26 w 73"/>
                <a:gd name="T9" fmla="*/ 245 h 338"/>
                <a:gd name="T10" fmla="*/ 28 w 73"/>
                <a:gd name="T11" fmla="*/ 224 h 338"/>
                <a:gd name="T12" fmla="*/ 33 w 73"/>
                <a:gd name="T13" fmla="*/ 206 h 338"/>
                <a:gd name="T14" fmla="*/ 37 w 73"/>
                <a:gd name="T15" fmla="*/ 189 h 338"/>
                <a:gd name="T16" fmla="*/ 42 w 73"/>
                <a:gd name="T17" fmla="*/ 162 h 338"/>
                <a:gd name="T18" fmla="*/ 47 w 73"/>
                <a:gd name="T19" fmla="*/ 127 h 338"/>
                <a:gd name="T20" fmla="*/ 50 w 73"/>
                <a:gd name="T21" fmla="*/ 102 h 338"/>
                <a:gd name="T22" fmla="*/ 54 w 73"/>
                <a:gd name="T23" fmla="*/ 77 h 338"/>
                <a:gd name="T24" fmla="*/ 56 w 73"/>
                <a:gd name="T25" fmla="*/ 46 h 338"/>
                <a:gd name="T26" fmla="*/ 47 w 73"/>
                <a:gd name="T27" fmla="*/ 81 h 338"/>
                <a:gd name="T28" fmla="*/ 42 w 73"/>
                <a:gd name="T29" fmla="*/ 111 h 338"/>
                <a:gd name="T30" fmla="*/ 41 w 73"/>
                <a:gd name="T31" fmla="*/ 126 h 338"/>
                <a:gd name="T32" fmla="*/ 35 w 73"/>
                <a:gd name="T33" fmla="*/ 158 h 338"/>
                <a:gd name="T34" fmla="*/ 24 w 73"/>
                <a:gd name="T35" fmla="*/ 212 h 338"/>
                <a:gd name="T36" fmla="*/ 18 w 73"/>
                <a:gd name="T37" fmla="*/ 239 h 338"/>
                <a:gd name="T38" fmla="*/ 1 w 73"/>
                <a:gd name="T39" fmla="*/ 330 h 338"/>
                <a:gd name="T40" fmla="*/ 5 w 73"/>
                <a:gd name="T41" fmla="*/ 329 h 338"/>
                <a:gd name="T42" fmla="*/ 14 w 73"/>
                <a:gd name="T43" fmla="*/ 312 h 338"/>
                <a:gd name="T44" fmla="*/ 24 w 73"/>
                <a:gd name="T45" fmla="*/ 283 h 338"/>
                <a:gd name="T46" fmla="*/ 27 w 73"/>
                <a:gd name="T47" fmla="*/ 273 h 338"/>
                <a:gd name="T48" fmla="*/ 34 w 73"/>
                <a:gd name="T49" fmla="*/ 251 h 338"/>
                <a:gd name="T50" fmla="*/ 39 w 73"/>
                <a:gd name="T51" fmla="*/ 228 h 338"/>
                <a:gd name="T52" fmla="*/ 42 w 73"/>
                <a:gd name="T53" fmla="*/ 224 h 338"/>
                <a:gd name="T54" fmla="*/ 45 w 73"/>
                <a:gd name="T55" fmla="*/ 216 h 338"/>
                <a:gd name="T56" fmla="*/ 49 w 73"/>
                <a:gd name="T57" fmla="*/ 201 h 338"/>
                <a:gd name="T58" fmla="*/ 52 w 73"/>
                <a:gd name="T59" fmla="*/ 181 h 338"/>
                <a:gd name="T60" fmla="*/ 54 w 73"/>
                <a:gd name="T61" fmla="*/ 169 h 338"/>
                <a:gd name="T62" fmla="*/ 55 w 73"/>
                <a:gd name="T63" fmla="*/ 167 h 338"/>
                <a:gd name="T64" fmla="*/ 57 w 73"/>
                <a:gd name="T65" fmla="*/ 153 h 338"/>
                <a:gd name="T66" fmla="*/ 57 w 73"/>
                <a:gd name="T67" fmla="*/ 144 h 338"/>
                <a:gd name="T68" fmla="*/ 60 w 73"/>
                <a:gd name="T69" fmla="*/ 123 h 338"/>
                <a:gd name="T70" fmla="*/ 66 w 73"/>
                <a:gd name="T71" fmla="*/ 87 h 338"/>
                <a:gd name="T72" fmla="*/ 67 w 73"/>
                <a:gd name="T73" fmla="*/ 77 h 338"/>
                <a:gd name="T74" fmla="*/ 71 w 73"/>
                <a:gd name="T75" fmla="*/ 57 h 338"/>
                <a:gd name="T76" fmla="*/ 73 w 73"/>
                <a:gd name="T77" fmla="*/ 39 h 338"/>
                <a:gd name="T78" fmla="*/ 71 w 73"/>
                <a:gd name="T79" fmla="*/ 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338">
                  <a:moveTo>
                    <a:pt x="71" y="37"/>
                  </a:moveTo>
                  <a:cubicBezTo>
                    <a:pt x="72" y="30"/>
                    <a:pt x="72" y="23"/>
                    <a:pt x="71" y="17"/>
                  </a:cubicBezTo>
                  <a:cubicBezTo>
                    <a:pt x="70" y="11"/>
                    <a:pt x="72" y="3"/>
                    <a:pt x="68" y="0"/>
                  </a:cubicBezTo>
                  <a:cubicBezTo>
                    <a:pt x="65" y="4"/>
                    <a:pt x="66" y="18"/>
                    <a:pt x="64" y="30"/>
                  </a:cubicBezTo>
                  <a:cubicBezTo>
                    <a:pt x="63" y="31"/>
                    <a:pt x="63" y="33"/>
                    <a:pt x="63" y="34"/>
                  </a:cubicBezTo>
                  <a:cubicBezTo>
                    <a:pt x="61" y="44"/>
                    <a:pt x="58" y="55"/>
                    <a:pt x="57" y="66"/>
                  </a:cubicBezTo>
                  <a:cubicBezTo>
                    <a:pt x="56" y="78"/>
                    <a:pt x="56" y="90"/>
                    <a:pt x="54" y="101"/>
                  </a:cubicBezTo>
                  <a:cubicBezTo>
                    <a:pt x="51" y="115"/>
                    <a:pt x="51" y="134"/>
                    <a:pt x="48" y="148"/>
                  </a:cubicBezTo>
                  <a:cubicBezTo>
                    <a:pt x="48" y="150"/>
                    <a:pt x="47" y="151"/>
                    <a:pt x="47" y="153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4" y="249"/>
                    <a:pt x="26" y="257"/>
                    <a:pt x="21" y="259"/>
                  </a:cubicBezTo>
                  <a:cubicBezTo>
                    <a:pt x="24" y="248"/>
                    <a:pt x="24" y="234"/>
                    <a:pt x="28" y="224"/>
                  </a:cubicBezTo>
                  <a:cubicBezTo>
                    <a:pt x="30" y="218"/>
                    <a:pt x="30" y="214"/>
                    <a:pt x="32" y="208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5"/>
                    <a:pt x="34" y="202"/>
                    <a:pt x="34" y="201"/>
                  </a:cubicBezTo>
                  <a:cubicBezTo>
                    <a:pt x="35" y="197"/>
                    <a:pt x="36" y="193"/>
                    <a:pt x="37" y="189"/>
                  </a:cubicBezTo>
                  <a:cubicBezTo>
                    <a:pt x="38" y="184"/>
                    <a:pt x="37" y="181"/>
                    <a:pt x="39" y="177"/>
                  </a:cubicBezTo>
                  <a:cubicBezTo>
                    <a:pt x="41" y="171"/>
                    <a:pt x="40" y="166"/>
                    <a:pt x="42" y="162"/>
                  </a:cubicBezTo>
                  <a:cubicBezTo>
                    <a:pt x="44" y="158"/>
                    <a:pt x="45" y="136"/>
                    <a:pt x="46" y="128"/>
                  </a:cubicBezTo>
                  <a:cubicBezTo>
                    <a:pt x="46" y="128"/>
                    <a:pt x="46" y="127"/>
                    <a:pt x="47" y="127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51" y="106"/>
                    <a:pt x="48" y="109"/>
                    <a:pt x="50" y="102"/>
                  </a:cubicBezTo>
                  <a:cubicBezTo>
                    <a:pt x="51" y="101"/>
                    <a:pt x="51" y="101"/>
                    <a:pt x="51" y="99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2"/>
                    <a:pt x="55" y="67"/>
                    <a:pt x="55" y="62"/>
                  </a:cubicBezTo>
                  <a:cubicBezTo>
                    <a:pt x="56" y="57"/>
                    <a:pt x="56" y="51"/>
                    <a:pt x="56" y="46"/>
                  </a:cubicBezTo>
                  <a:cubicBezTo>
                    <a:pt x="52" y="46"/>
                    <a:pt x="52" y="47"/>
                    <a:pt x="51" y="52"/>
                  </a:cubicBezTo>
                  <a:cubicBezTo>
                    <a:pt x="50" y="61"/>
                    <a:pt x="49" y="73"/>
                    <a:pt x="47" y="81"/>
                  </a:cubicBezTo>
                  <a:cubicBezTo>
                    <a:pt x="43" y="91"/>
                    <a:pt x="43" y="100"/>
                    <a:pt x="42" y="110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2" y="112"/>
                    <a:pt x="41" y="112"/>
                  </a:cubicBezTo>
                  <a:cubicBezTo>
                    <a:pt x="41" y="117"/>
                    <a:pt x="42" y="122"/>
                    <a:pt x="41" y="126"/>
                  </a:cubicBezTo>
                  <a:cubicBezTo>
                    <a:pt x="40" y="132"/>
                    <a:pt x="40" y="127"/>
                    <a:pt x="38" y="140"/>
                  </a:cubicBezTo>
                  <a:cubicBezTo>
                    <a:pt x="38" y="146"/>
                    <a:pt x="36" y="150"/>
                    <a:pt x="35" y="15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96"/>
                    <a:pt x="25" y="206"/>
                    <a:pt x="24" y="212"/>
                  </a:cubicBezTo>
                  <a:cubicBezTo>
                    <a:pt x="24" y="217"/>
                    <a:pt x="22" y="225"/>
                    <a:pt x="21" y="230"/>
                  </a:cubicBezTo>
                  <a:cubicBezTo>
                    <a:pt x="20" y="233"/>
                    <a:pt x="19" y="236"/>
                    <a:pt x="18" y="239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25"/>
                    <a:pt x="3" y="325"/>
                    <a:pt x="1" y="330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6" y="336"/>
                    <a:pt x="1" y="334"/>
                    <a:pt x="5" y="329"/>
                  </a:cubicBezTo>
                  <a:cubicBezTo>
                    <a:pt x="7" y="328"/>
                    <a:pt x="9" y="326"/>
                    <a:pt x="10" y="322"/>
                  </a:cubicBezTo>
                  <a:cubicBezTo>
                    <a:pt x="12" y="318"/>
                    <a:pt x="13" y="316"/>
                    <a:pt x="14" y="312"/>
                  </a:cubicBezTo>
                  <a:cubicBezTo>
                    <a:pt x="16" y="306"/>
                    <a:pt x="15" y="308"/>
                    <a:pt x="17" y="305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5" y="281"/>
                    <a:pt x="25" y="281"/>
                    <a:pt x="26" y="278"/>
                  </a:cubicBezTo>
                  <a:cubicBezTo>
                    <a:pt x="27" y="276"/>
                    <a:pt x="27" y="275"/>
                    <a:pt x="27" y="273"/>
                  </a:cubicBezTo>
                  <a:cubicBezTo>
                    <a:pt x="28" y="270"/>
                    <a:pt x="29" y="266"/>
                    <a:pt x="30" y="263"/>
                  </a:cubicBezTo>
                  <a:cubicBezTo>
                    <a:pt x="34" y="261"/>
                    <a:pt x="33" y="259"/>
                    <a:pt x="34" y="251"/>
                  </a:cubicBezTo>
                  <a:cubicBezTo>
                    <a:pt x="36" y="249"/>
                    <a:pt x="36" y="245"/>
                    <a:pt x="38" y="241"/>
                  </a:cubicBezTo>
                  <a:cubicBezTo>
                    <a:pt x="39" y="237"/>
                    <a:pt x="39" y="232"/>
                    <a:pt x="39" y="228"/>
                  </a:cubicBezTo>
                  <a:cubicBezTo>
                    <a:pt x="41" y="226"/>
                    <a:pt x="40" y="227"/>
                    <a:pt x="41" y="225"/>
                  </a:cubicBezTo>
                  <a:cubicBezTo>
                    <a:pt x="42" y="224"/>
                    <a:pt x="41" y="225"/>
                    <a:pt x="42" y="224"/>
                  </a:cubicBezTo>
                  <a:cubicBezTo>
                    <a:pt x="45" y="221"/>
                    <a:pt x="43" y="224"/>
                    <a:pt x="43" y="224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4"/>
                    <a:pt x="45" y="209"/>
                    <a:pt x="47" y="206"/>
                  </a:cubicBezTo>
                  <a:cubicBezTo>
                    <a:pt x="48" y="204"/>
                    <a:pt x="48" y="204"/>
                    <a:pt x="49" y="201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186"/>
                    <a:pt x="51" y="182"/>
                    <a:pt x="52" y="181"/>
                  </a:cubicBezTo>
                  <a:cubicBezTo>
                    <a:pt x="53" y="177"/>
                    <a:pt x="53" y="178"/>
                    <a:pt x="53" y="175"/>
                  </a:cubicBezTo>
                  <a:cubicBezTo>
                    <a:pt x="54" y="173"/>
                    <a:pt x="53" y="173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6"/>
                    <a:pt x="57" y="153"/>
                    <a:pt x="57" y="153"/>
                  </a:cubicBezTo>
                  <a:cubicBezTo>
                    <a:pt x="57" y="152"/>
                    <a:pt x="57" y="151"/>
                    <a:pt x="57" y="151"/>
                  </a:cubicBezTo>
                  <a:cubicBezTo>
                    <a:pt x="57" y="147"/>
                    <a:pt x="57" y="147"/>
                    <a:pt x="57" y="144"/>
                  </a:cubicBezTo>
                  <a:cubicBezTo>
                    <a:pt x="58" y="139"/>
                    <a:pt x="57" y="134"/>
                    <a:pt x="58" y="12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2" y="115"/>
                    <a:pt x="62" y="109"/>
                    <a:pt x="64" y="102"/>
                  </a:cubicBezTo>
                  <a:cubicBezTo>
                    <a:pt x="65" y="97"/>
                    <a:pt x="65" y="92"/>
                    <a:pt x="66" y="87"/>
                  </a:cubicBezTo>
                  <a:cubicBezTo>
                    <a:pt x="66" y="85"/>
                    <a:pt x="66" y="84"/>
                    <a:pt x="66" y="83"/>
                  </a:cubicBezTo>
                  <a:cubicBezTo>
                    <a:pt x="66" y="76"/>
                    <a:pt x="67" y="84"/>
                    <a:pt x="67" y="77"/>
                  </a:cubicBezTo>
                  <a:cubicBezTo>
                    <a:pt x="67" y="74"/>
                    <a:pt x="67" y="77"/>
                    <a:pt x="67" y="74"/>
                  </a:cubicBezTo>
                  <a:cubicBezTo>
                    <a:pt x="71" y="70"/>
                    <a:pt x="69" y="65"/>
                    <a:pt x="71" y="5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2"/>
                    <a:pt x="73" y="41"/>
                    <a:pt x="73" y="39"/>
                  </a:cubicBezTo>
                  <a:cubicBezTo>
                    <a:pt x="72" y="37"/>
                    <a:pt x="72" y="37"/>
                    <a:pt x="72" y="37"/>
                  </a:cubicBezTo>
                  <a:lnTo>
                    <a:pt x="7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7" name="Freeform 72"/>
            <p:cNvSpPr>
              <a:spLocks noEditPoints="1"/>
            </p:cNvSpPr>
            <p:nvPr/>
          </p:nvSpPr>
          <p:spPr bwMode="auto">
            <a:xfrm>
              <a:off x="1867" y="1766"/>
              <a:ext cx="62" cy="362"/>
            </a:xfrm>
            <a:custGeom>
              <a:avLst/>
              <a:gdLst>
                <a:gd name="T0" fmla="*/ 10 w 48"/>
                <a:gd name="T1" fmla="*/ 112 h 282"/>
                <a:gd name="T2" fmla="*/ 11 w 48"/>
                <a:gd name="T3" fmla="*/ 110 h 282"/>
                <a:gd name="T4" fmla="*/ 27 w 48"/>
                <a:gd name="T5" fmla="*/ 85 h 282"/>
                <a:gd name="T6" fmla="*/ 27 w 48"/>
                <a:gd name="T7" fmla="*/ 86 h 282"/>
                <a:gd name="T8" fmla="*/ 28 w 48"/>
                <a:gd name="T9" fmla="*/ 81 h 282"/>
                <a:gd name="T10" fmla="*/ 31 w 48"/>
                <a:gd name="T11" fmla="*/ 65 h 282"/>
                <a:gd name="T12" fmla="*/ 32 w 48"/>
                <a:gd name="T13" fmla="*/ 59 h 282"/>
                <a:gd name="T14" fmla="*/ 46 w 48"/>
                <a:gd name="T15" fmla="*/ 19 h 282"/>
                <a:gd name="T16" fmla="*/ 45 w 48"/>
                <a:gd name="T17" fmla="*/ 0 h 282"/>
                <a:gd name="T18" fmla="*/ 33 w 48"/>
                <a:gd name="T19" fmla="*/ 54 h 282"/>
                <a:gd name="T20" fmla="*/ 35 w 48"/>
                <a:gd name="T21" fmla="*/ 23 h 282"/>
                <a:gd name="T22" fmla="*/ 33 w 48"/>
                <a:gd name="T23" fmla="*/ 12 h 282"/>
                <a:gd name="T24" fmla="*/ 25 w 48"/>
                <a:gd name="T25" fmla="*/ 44 h 282"/>
                <a:gd name="T26" fmla="*/ 18 w 48"/>
                <a:gd name="T27" fmla="*/ 78 h 282"/>
                <a:gd name="T28" fmla="*/ 14 w 48"/>
                <a:gd name="T29" fmla="*/ 83 h 282"/>
                <a:gd name="T30" fmla="*/ 10 w 48"/>
                <a:gd name="T31" fmla="*/ 82 h 282"/>
                <a:gd name="T32" fmla="*/ 7 w 48"/>
                <a:gd name="T33" fmla="*/ 99 h 282"/>
                <a:gd name="T34" fmla="*/ 8 w 48"/>
                <a:gd name="T35" fmla="*/ 101 h 282"/>
                <a:gd name="T36" fmla="*/ 8 w 48"/>
                <a:gd name="T37" fmla="*/ 119 h 282"/>
                <a:gd name="T38" fmla="*/ 7 w 48"/>
                <a:gd name="T39" fmla="*/ 124 h 282"/>
                <a:gd name="T40" fmla="*/ 4 w 48"/>
                <a:gd name="T41" fmla="*/ 134 h 282"/>
                <a:gd name="T42" fmla="*/ 4 w 48"/>
                <a:gd name="T43" fmla="*/ 147 h 282"/>
                <a:gd name="T44" fmla="*/ 2 w 48"/>
                <a:gd name="T45" fmla="*/ 151 h 282"/>
                <a:gd name="T46" fmla="*/ 2 w 48"/>
                <a:gd name="T47" fmla="*/ 179 h 282"/>
                <a:gd name="T48" fmla="*/ 4 w 48"/>
                <a:gd name="T49" fmla="*/ 169 h 282"/>
                <a:gd name="T50" fmla="*/ 6 w 48"/>
                <a:gd name="T51" fmla="*/ 154 h 282"/>
                <a:gd name="T52" fmla="*/ 8 w 48"/>
                <a:gd name="T53" fmla="*/ 163 h 282"/>
                <a:gd name="T54" fmla="*/ 7 w 48"/>
                <a:gd name="T55" fmla="*/ 195 h 282"/>
                <a:gd name="T56" fmla="*/ 5 w 48"/>
                <a:gd name="T57" fmla="*/ 224 h 282"/>
                <a:gd name="T58" fmla="*/ 3 w 48"/>
                <a:gd name="T59" fmla="*/ 270 h 282"/>
                <a:gd name="T60" fmla="*/ 5 w 48"/>
                <a:gd name="T61" fmla="*/ 281 h 282"/>
                <a:gd name="T62" fmla="*/ 8 w 48"/>
                <a:gd name="T63" fmla="*/ 265 h 282"/>
                <a:gd name="T64" fmla="*/ 16 w 48"/>
                <a:gd name="T65" fmla="*/ 214 h 282"/>
                <a:gd name="T66" fmla="*/ 37 w 48"/>
                <a:gd name="T67" fmla="*/ 70 h 282"/>
                <a:gd name="T68" fmla="*/ 46 w 48"/>
                <a:gd name="T69" fmla="*/ 3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282">
                  <a:moveTo>
                    <a:pt x="11" y="110"/>
                  </a:moveTo>
                  <a:cubicBezTo>
                    <a:pt x="11" y="114"/>
                    <a:pt x="11" y="111"/>
                    <a:pt x="10" y="112"/>
                  </a:cubicBezTo>
                  <a:cubicBezTo>
                    <a:pt x="8" y="109"/>
                    <a:pt x="8" y="110"/>
                    <a:pt x="10" y="108"/>
                  </a:cubicBezTo>
                  <a:cubicBezTo>
                    <a:pt x="11" y="110"/>
                    <a:pt x="11" y="108"/>
                    <a:pt x="11" y="110"/>
                  </a:cubicBezTo>
                  <a:close/>
                  <a:moveTo>
                    <a:pt x="27" y="86"/>
                  </a:moveTo>
                  <a:cubicBezTo>
                    <a:pt x="26" y="81"/>
                    <a:pt x="27" y="87"/>
                    <a:pt x="27" y="85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6" y="86"/>
                    <a:pt x="27" y="89"/>
                    <a:pt x="27" y="86"/>
                  </a:cubicBezTo>
                  <a:close/>
                  <a:moveTo>
                    <a:pt x="29" y="75"/>
                  </a:moveTo>
                  <a:cubicBezTo>
                    <a:pt x="30" y="79"/>
                    <a:pt x="30" y="79"/>
                    <a:pt x="28" y="81"/>
                  </a:cubicBezTo>
                  <a:lnTo>
                    <a:pt x="29" y="75"/>
                  </a:lnTo>
                  <a:close/>
                  <a:moveTo>
                    <a:pt x="31" y="65"/>
                  </a:moveTo>
                  <a:cubicBezTo>
                    <a:pt x="30" y="62"/>
                    <a:pt x="30" y="60"/>
                    <a:pt x="31" y="57"/>
                  </a:cubicBezTo>
                  <a:cubicBezTo>
                    <a:pt x="31" y="58"/>
                    <a:pt x="31" y="57"/>
                    <a:pt x="32" y="59"/>
                  </a:cubicBezTo>
                  <a:lnTo>
                    <a:pt x="31" y="65"/>
                  </a:lnTo>
                  <a:close/>
                  <a:moveTo>
                    <a:pt x="46" y="19"/>
                  </a:moveTo>
                  <a:cubicBezTo>
                    <a:pt x="48" y="17"/>
                    <a:pt x="48" y="11"/>
                    <a:pt x="48" y="8"/>
                  </a:cubicBezTo>
                  <a:cubicBezTo>
                    <a:pt x="47" y="5"/>
                    <a:pt x="47" y="2"/>
                    <a:pt x="45" y="0"/>
                  </a:cubicBezTo>
                  <a:cubicBezTo>
                    <a:pt x="39" y="9"/>
                    <a:pt x="36" y="35"/>
                    <a:pt x="34" y="4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19"/>
                    <a:pt x="36" y="17"/>
                  </a:cubicBezTo>
                  <a:cubicBezTo>
                    <a:pt x="35" y="7"/>
                    <a:pt x="36" y="15"/>
                    <a:pt x="33" y="12"/>
                  </a:cubicBezTo>
                  <a:cubicBezTo>
                    <a:pt x="32" y="17"/>
                    <a:pt x="30" y="23"/>
                    <a:pt x="29" y="28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57"/>
                    <a:pt x="20" y="51"/>
                    <a:pt x="18" y="77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5" y="81"/>
                    <a:pt x="18" y="81"/>
                    <a:pt x="14" y="85"/>
                  </a:cubicBezTo>
                  <a:cubicBezTo>
                    <a:pt x="14" y="84"/>
                    <a:pt x="14" y="85"/>
                    <a:pt x="14" y="83"/>
                  </a:cubicBezTo>
                  <a:cubicBezTo>
                    <a:pt x="13" y="81"/>
                    <a:pt x="14" y="80"/>
                    <a:pt x="13" y="78"/>
                  </a:cubicBezTo>
                  <a:cubicBezTo>
                    <a:pt x="10" y="78"/>
                    <a:pt x="10" y="76"/>
                    <a:pt x="10" y="82"/>
                  </a:cubicBezTo>
                  <a:cubicBezTo>
                    <a:pt x="10" y="89"/>
                    <a:pt x="11" y="88"/>
                    <a:pt x="11" y="88"/>
                  </a:cubicBezTo>
                  <a:cubicBezTo>
                    <a:pt x="7" y="93"/>
                    <a:pt x="8" y="89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0"/>
                    <a:pt x="8" y="100"/>
                    <a:pt x="8" y="101"/>
                  </a:cubicBezTo>
                  <a:cubicBezTo>
                    <a:pt x="8" y="102"/>
                    <a:pt x="7" y="103"/>
                    <a:pt x="6" y="104"/>
                  </a:cubicBezTo>
                  <a:cubicBezTo>
                    <a:pt x="7" y="108"/>
                    <a:pt x="8" y="113"/>
                    <a:pt x="8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7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3" y="128"/>
                    <a:pt x="4" y="130"/>
                    <a:pt x="4" y="134"/>
                  </a:cubicBezTo>
                  <a:cubicBezTo>
                    <a:pt x="4" y="138"/>
                    <a:pt x="5" y="140"/>
                    <a:pt x="3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8"/>
                    <a:pt x="4" y="147"/>
                    <a:pt x="5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9"/>
                    <a:pt x="0" y="164"/>
                    <a:pt x="1" y="166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8" y="169"/>
                    <a:pt x="5" y="172"/>
                    <a:pt x="4" y="169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8" y="158"/>
                    <a:pt x="6" y="161"/>
                    <a:pt x="6" y="154"/>
                  </a:cubicBezTo>
                  <a:cubicBezTo>
                    <a:pt x="12" y="154"/>
                    <a:pt x="7" y="156"/>
                    <a:pt x="11" y="161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9"/>
                    <a:pt x="9" y="175"/>
                    <a:pt x="8" y="180"/>
                  </a:cubicBezTo>
                  <a:cubicBezTo>
                    <a:pt x="7" y="190"/>
                    <a:pt x="7" y="182"/>
                    <a:pt x="7" y="195"/>
                  </a:cubicBezTo>
                  <a:cubicBezTo>
                    <a:pt x="7" y="200"/>
                    <a:pt x="7" y="206"/>
                    <a:pt x="7" y="212"/>
                  </a:cubicBezTo>
                  <a:cubicBezTo>
                    <a:pt x="6" y="216"/>
                    <a:pt x="5" y="219"/>
                    <a:pt x="5" y="224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3" y="259"/>
                    <a:pt x="3" y="265"/>
                    <a:pt x="3" y="270"/>
                  </a:cubicBezTo>
                  <a:cubicBezTo>
                    <a:pt x="2" y="274"/>
                    <a:pt x="1" y="273"/>
                    <a:pt x="2" y="277"/>
                  </a:cubicBezTo>
                  <a:cubicBezTo>
                    <a:pt x="2" y="282"/>
                    <a:pt x="1" y="280"/>
                    <a:pt x="5" y="281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8" y="259"/>
                    <a:pt x="8" y="280"/>
                    <a:pt x="8" y="265"/>
                  </a:cubicBezTo>
                  <a:cubicBezTo>
                    <a:pt x="9" y="257"/>
                    <a:pt x="9" y="262"/>
                    <a:pt x="10" y="256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21" y="176"/>
                    <a:pt x="29" y="117"/>
                    <a:pt x="35" y="82"/>
                  </a:cubicBezTo>
                  <a:cubicBezTo>
                    <a:pt x="36" y="78"/>
                    <a:pt x="37" y="74"/>
                    <a:pt x="37" y="70"/>
                  </a:cubicBezTo>
                  <a:cubicBezTo>
                    <a:pt x="40" y="42"/>
                    <a:pt x="43" y="54"/>
                    <a:pt x="43" y="42"/>
                  </a:cubicBezTo>
                  <a:cubicBezTo>
                    <a:pt x="45" y="40"/>
                    <a:pt x="44" y="39"/>
                    <a:pt x="46" y="37"/>
                  </a:cubicBezTo>
                  <a:cubicBezTo>
                    <a:pt x="43" y="32"/>
                    <a:pt x="48" y="25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8" name="Freeform 73"/>
            <p:cNvSpPr>
              <a:spLocks/>
            </p:cNvSpPr>
            <p:nvPr/>
          </p:nvSpPr>
          <p:spPr bwMode="auto">
            <a:xfrm>
              <a:off x="2306" y="2850"/>
              <a:ext cx="71" cy="324"/>
            </a:xfrm>
            <a:custGeom>
              <a:avLst/>
              <a:gdLst>
                <a:gd name="T0" fmla="*/ 32 w 55"/>
                <a:gd name="T1" fmla="*/ 180 h 252"/>
                <a:gd name="T2" fmla="*/ 34 w 55"/>
                <a:gd name="T3" fmla="*/ 175 h 252"/>
                <a:gd name="T4" fmla="*/ 37 w 55"/>
                <a:gd name="T5" fmla="*/ 160 h 252"/>
                <a:gd name="T6" fmla="*/ 47 w 55"/>
                <a:gd name="T7" fmla="*/ 94 h 252"/>
                <a:gd name="T8" fmla="*/ 49 w 55"/>
                <a:gd name="T9" fmla="*/ 83 h 252"/>
                <a:gd name="T10" fmla="*/ 53 w 55"/>
                <a:gd name="T11" fmla="*/ 24 h 252"/>
                <a:gd name="T12" fmla="*/ 52 w 55"/>
                <a:gd name="T13" fmla="*/ 0 h 252"/>
                <a:gd name="T14" fmla="*/ 50 w 55"/>
                <a:gd name="T15" fmla="*/ 17 h 252"/>
                <a:gd name="T16" fmla="*/ 48 w 55"/>
                <a:gd name="T17" fmla="*/ 33 h 252"/>
                <a:gd name="T18" fmla="*/ 47 w 55"/>
                <a:gd name="T19" fmla="*/ 41 h 252"/>
                <a:gd name="T20" fmla="*/ 45 w 55"/>
                <a:gd name="T21" fmla="*/ 48 h 252"/>
                <a:gd name="T22" fmla="*/ 44 w 55"/>
                <a:gd name="T23" fmla="*/ 56 h 252"/>
                <a:gd name="T24" fmla="*/ 43 w 55"/>
                <a:gd name="T25" fmla="*/ 61 h 252"/>
                <a:gd name="T26" fmla="*/ 43 w 55"/>
                <a:gd name="T27" fmla="*/ 64 h 252"/>
                <a:gd name="T28" fmla="*/ 40 w 55"/>
                <a:gd name="T29" fmla="*/ 58 h 252"/>
                <a:gd name="T30" fmla="*/ 44 w 55"/>
                <a:gd name="T31" fmla="*/ 37 h 252"/>
                <a:gd name="T32" fmla="*/ 45 w 55"/>
                <a:gd name="T33" fmla="*/ 29 h 252"/>
                <a:gd name="T34" fmla="*/ 47 w 55"/>
                <a:gd name="T35" fmla="*/ 4 h 252"/>
                <a:gd name="T36" fmla="*/ 44 w 55"/>
                <a:gd name="T37" fmla="*/ 13 h 252"/>
                <a:gd name="T38" fmla="*/ 35 w 55"/>
                <a:gd name="T39" fmla="*/ 61 h 252"/>
                <a:gd name="T40" fmla="*/ 27 w 55"/>
                <a:gd name="T41" fmla="*/ 121 h 252"/>
                <a:gd name="T42" fmla="*/ 23 w 55"/>
                <a:gd name="T43" fmla="*/ 149 h 252"/>
                <a:gd name="T44" fmla="*/ 18 w 55"/>
                <a:gd name="T45" fmla="*/ 156 h 252"/>
                <a:gd name="T46" fmla="*/ 19 w 55"/>
                <a:gd name="T47" fmla="*/ 145 h 252"/>
                <a:gd name="T48" fmla="*/ 21 w 55"/>
                <a:gd name="T49" fmla="*/ 142 h 252"/>
                <a:gd name="T50" fmla="*/ 26 w 55"/>
                <a:gd name="T51" fmla="*/ 101 h 252"/>
                <a:gd name="T52" fmla="*/ 28 w 55"/>
                <a:gd name="T53" fmla="*/ 79 h 252"/>
                <a:gd name="T54" fmla="*/ 31 w 55"/>
                <a:gd name="T55" fmla="*/ 57 h 252"/>
                <a:gd name="T56" fmla="*/ 33 w 55"/>
                <a:gd name="T57" fmla="*/ 49 h 252"/>
                <a:gd name="T58" fmla="*/ 35 w 55"/>
                <a:gd name="T59" fmla="*/ 37 h 252"/>
                <a:gd name="T60" fmla="*/ 35 w 55"/>
                <a:gd name="T61" fmla="*/ 32 h 252"/>
                <a:gd name="T62" fmla="*/ 35 w 55"/>
                <a:gd name="T63" fmla="*/ 16 h 252"/>
                <a:gd name="T64" fmla="*/ 31 w 55"/>
                <a:gd name="T65" fmla="*/ 38 h 252"/>
                <a:gd name="T66" fmla="*/ 29 w 55"/>
                <a:gd name="T67" fmla="*/ 49 h 252"/>
                <a:gd name="T68" fmla="*/ 29 w 55"/>
                <a:gd name="T69" fmla="*/ 57 h 252"/>
                <a:gd name="T70" fmla="*/ 26 w 55"/>
                <a:gd name="T71" fmla="*/ 61 h 252"/>
                <a:gd name="T72" fmla="*/ 23 w 55"/>
                <a:gd name="T73" fmla="*/ 77 h 252"/>
                <a:gd name="T74" fmla="*/ 21 w 55"/>
                <a:gd name="T75" fmla="*/ 88 h 252"/>
                <a:gd name="T76" fmla="*/ 19 w 55"/>
                <a:gd name="T77" fmla="*/ 99 h 252"/>
                <a:gd name="T78" fmla="*/ 18 w 55"/>
                <a:gd name="T79" fmla="*/ 110 h 252"/>
                <a:gd name="T80" fmla="*/ 16 w 55"/>
                <a:gd name="T81" fmla="*/ 136 h 252"/>
                <a:gd name="T82" fmla="*/ 12 w 55"/>
                <a:gd name="T83" fmla="*/ 169 h 252"/>
                <a:gd name="T84" fmla="*/ 2 w 55"/>
                <a:gd name="T85" fmla="*/ 237 h 252"/>
                <a:gd name="T86" fmla="*/ 0 w 55"/>
                <a:gd name="T87" fmla="*/ 238 h 252"/>
                <a:gd name="T88" fmla="*/ 0 w 55"/>
                <a:gd name="T89" fmla="*/ 252 h 252"/>
                <a:gd name="T90" fmla="*/ 4 w 55"/>
                <a:gd name="T91" fmla="*/ 249 h 252"/>
                <a:gd name="T92" fmla="*/ 6 w 55"/>
                <a:gd name="T93" fmla="*/ 244 h 252"/>
                <a:gd name="T94" fmla="*/ 11 w 55"/>
                <a:gd name="T95" fmla="*/ 236 h 252"/>
                <a:gd name="T96" fmla="*/ 11 w 55"/>
                <a:gd name="T97" fmla="*/ 229 h 252"/>
                <a:gd name="T98" fmla="*/ 17 w 55"/>
                <a:gd name="T99" fmla="*/ 218 h 252"/>
                <a:gd name="T100" fmla="*/ 17 w 55"/>
                <a:gd name="T101" fmla="*/ 217 h 252"/>
                <a:gd name="T102" fmla="*/ 19 w 55"/>
                <a:gd name="T103" fmla="*/ 211 h 252"/>
                <a:gd name="T104" fmla="*/ 26 w 55"/>
                <a:gd name="T105" fmla="*/ 192 h 252"/>
                <a:gd name="T106" fmla="*/ 27 w 55"/>
                <a:gd name="T107" fmla="*/ 191 h 252"/>
                <a:gd name="T108" fmla="*/ 33 w 55"/>
                <a:gd name="T109" fmla="*/ 181 h 252"/>
                <a:gd name="T110" fmla="*/ 32 w 55"/>
                <a:gd name="T111" fmla="*/ 18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252">
                  <a:moveTo>
                    <a:pt x="32" y="180"/>
                  </a:moveTo>
                  <a:cubicBezTo>
                    <a:pt x="33" y="174"/>
                    <a:pt x="33" y="178"/>
                    <a:pt x="34" y="175"/>
                  </a:cubicBezTo>
                  <a:cubicBezTo>
                    <a:pt x="36" y="170"/>
                    <a:pt x="36" y="164"/>
                    <a:pt x="37" y="160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0"/>
                    <a:pt x="49" y="90"/>
                    <a:pt x="49" y="8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7"/>
                    <a:pt x="55" y="7"/>
                    <a:pt x="52" y="0"/>
                  </a:cubicBezTo>
                  <a:cubicBezTo>
                    <a:pt x="49" y="5"/>
                    <a:pt x="51" y="10"/>
                    <a:pt x="50" y="17"/>
                  </a:cubicBezTo>
                  <a:cubicBezTo>
                    <a:pt x="49" y="23"/>
                    <a:pt x="49" y="27"/>
                    <a:pt x="48" y="33"/>
                  </a:cubicBezTo>
                  <a:cubicBezTo>
                    <a:pt x="47" y="37"/>
                    <a:pt x="48" y="37"/>
                    <a:pt x="47" y="41"/>
                  </a:cubicBezTo>
                  <a:cubicBezTo>
                    <a:pt x="46" y="44"/>
                    <a:pt x="45" y="43"/>
                    <a:pt x="45" y="4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9"/>
                    <a:pt x="44" y="58"/>
                    <a:pt x="43" y="61"/>
                  </a:cubicBezTo>
                  <a:cubicBezTo>
                    <a:pt x="43" y="64"/>
                    <a:pt x="43" y="62"/>
                    <a:pt x="43" y="64"/>
                  </a:cubicBezTo>
                  <a:cubicBezTo>
                    <a:pt x="40" y="63"/>
                    <a:pt x="40" y="62"/>
                    <a:pt x="40" y="5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4"/>
                    <a:pt x="45" y="33"/>
                    <a:pt x="45" y="2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4" y="7"/>
                    <a:pt x="44" y="1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1" y="82"/>
                    <a:pt x="30" y="99"/>
                    <a:pt x="27" y="121"/>
                  </a:cubicBezTo>
                  <a:cubicBezTo>
                    <a:pt x="26" y="125"/>
                    <a:pt x="24" y="147"/>
                    <a:pt x="23" y="149"/>
                  </a:cubicBezTo>
                  <a:cubicBezTo>
                    <a:pt x="20" y="155"/>
                    <a:pt x="23" y="155"/>
                    <a:pt x="18" y="156"/>
                  </a:cubicBezTo>
                  <a:cubicBezTo>
                    <a:pt x="19" y="153"/>
                    <a:pt x="19" y="147"/>
                    <a:pt x="19" y="145"/>
                  </a:cubicBezTo>
                  <a:cubicBezTo>
                    <a:pt x="20" y="143"/>
                    <a:pt x="19" y="146"/>
                    <a:pt x="21" y="142"/>
                  </a:cubicBezTo>
                  <a:cubicBezTo>
                    <a:pt x="23" y="134"/>
                    <a:pt x="25" y="111"/>
                    <a:pt x="26" y="101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69"/>
                    <a:pt x="29" y="65"/>
                    <a:pt x="31" y="5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37"/>
                    <a:pt x="35" y="42"/>
                    <a:pt x="35" y="37"/>
                  </a:cubicBezTo>
                  <a:cubicBezTo>
                    <a:pt x="35" y="35"/>
                    <a:pt x="35" y="33"/>
                    <a:pt x="35" y="32"/>
                  </a:cubicBezTo>
                  <a:cubicBezTo>
                    <a:pt x="36" y="23"/>
                    <a:pt x="39" y="23"/>
                    <a:pt x="35" y="16"/>
                  </a:cubicBezTo>
                  <a:cubicBezTo>
                    <a:pt x="34" y="20"/>
                    <a:pt x="32" y="35"/>
                    <a:pt x="31" y="38"/>
                  </a:cubicBezTo>
                  <a:cubicBezTo>
                    <a:pt x="30" y="42"/>
                    <a:pt x="30" y="45"/>
                    <a:pt x="29" y="49"/>
                  </a:cubicBezTo>
                  <a:cubicBezTo>
                    <a:pt x="28" y="54"/>
                    <a:pt x="27" y="52"/>
                    <a:pt x="29" y="57"/>
                  </a:cubicBezTo>
                  <a:cubicBezTo>
                    <a:pt x="26" y="60"/>
                    <a:pt x="28" y="56"/>
                    <a:pt x="26" y="61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81"/>
                    <a:pt x="21" y="83"/>
                    <a:pt x="21" y="88"/>
                  </a:cubicBezTo>
                  <a:cubicBezTo>
                    <a:pt x="20" y="92"/>
                    <a:pt x="20" y="95"/>
                    <a:pt x="19" y="99"/>
                  </a:cubicBezTo>
                  <a:cubicBezTo>
                    <a:pt x="19" y="102"/>
                    <a:pt x="18" y="107"/>
                    <a:pt x="18" y="110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8"/>
                    <a:pt x="13" y="161"/>
                    <a:pt x="12" y="169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4" y="250"/>
                    <a:pt x="2" y="251"/>
                    <a:pt x="4" y="249"/>
                  </a:cubicBezTo>
                  <a:cubicBezTo>
                    <a:pt x="6" y="244"/>
                    <a:pt x="4" y="249"/>
                    <a:pt x="6" y="244"/>
                  </a:cubicBezTo>
                  <a:cubicBezTo>
                    <a:pt x="9" y="237"/>
                    <a:pt x="5" y="240"/>
                    <a:pt x="11" y="236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7" y="218"/>
                    <a:pt x="17" y="218"/>
                    <a:pt x="17" y="217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23" y="200"/>
                    <a:pt x="21" y="201"/>
                    <a:pt x="26" y="192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9" y="188"/>
                    <a:pt x="27" y="181"/>
                    <a:pt x="33" y="181"/>
                  </a:cubicBezTo>
                  <a:lnTo>
                    <a:pt x="32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9" name="Freeform 74"/>
            <p:cNvSpPr>
              <a:spLocks noEditPoints="1"/>
            </p:cNvSpPr>
            <p:nvPr/>
          </p:nvSpPr>
          <p:spPr bwMode="auto">
            <a:xfrm>
              <a:off x="1238" y="3657"/>
              <a:ext cx="140" cy="266"/>
            </a:xfrm>
            <a:custGeom>
              <a:avLst/>
              <a:gdLst>
                <a:gd name="T0" fmla="*/ 59 w 109"/>
                <a:gd name="T1" fmla="*/ 108 h 207"/>
                <a:gd name="T2" fmla="*/ 57 w 109"/>
                <a:gd name="T3" fmla="*/ 101 h 207"/>
                <a:gd name="T4" fmla="*/ 50 w 109"/>
                <a:gd name="T5" fmla="*/ 94 h 207"/>
                <a:gd name="T6" fmla="*/ 52 w 109"/>
                <a:gd name="T7" fmla="*/ 93 h 207"/>
                <a:gd name="T8" fmla="*/ 39 w 109"/>
                <a:gd name="T9" fmla="*/ 74 h 207"/>
                <a:gd name="T10" fmla="*/ 39 w 109"/>
                <a:gd name="T11" fmla="*/ 74 h 207"/>
                <a:gd name="T12" fmla="*/ 31 w 109"/>
                <a:gd name="T13" fmla="*/ 28 h 207"/>
                <a:gd name="T14" fmla="*/ 44 w 109"/>
                <a:gd name="T15" fmla="*/ 58 h 207"/>
                <a:gd name="T16" fmla="*/ 35 w 109"/>
                <a:gd name="T17" fmla="*/ 46 h 207"/>
                <a:gd name="T18" fmla="*/ 16 w 109"/>
                <a:gd name="T19" fmla="*/ 4 h 207"/>
                <a:gd name="T20" fmla="*/ 0 w 109"/>
                <a:gd name="T21" fmla="*/ 14 h 207"/>
                <a:gd name="T22" fmla="*/ 4 w 109"/>
                <a:gd name="T23" fmla="*/ 26 h 207"/>
                <a:gd name="T24" fmla="*/ 3 w 109"/>
                <a:gd name="T25" fmla="*/ 37 h 207"/>
                <a:gd name="T26" fmla="*/ 13 w 109"/>
                <a:gd name="T27" fmla="*/ 63 h 207"/>
                <a:gd name="T28" fmla="*/ 21 w 109"/>
                <a:gd name="T29" fmla="*/ 76 h 207"/>
                <a:gd name="T30" fmla="*/ 36 w 109"/>
                <a:gd name="T31" fmla="*/ 93 h 207"/>
                <a:gd name="T32" fmla="*/ 47 w 109"/>
                <a:gd name="T33" fmla="*/ 107 h 207"/>
                <a:gd name="T34" fmla="*/ 54 w 109"/>
                <a:gd name="T35" fmla="*/ 119 h 207"/>
                <a:gd name="T36" fmla="*/ 65 w 109"/>
                <a:gd name="T37" fmla="*/ 137 h 207"/>
                <a:gd name="T38" fmla="*/ 59 w 109"/>
                <a:gd name="T39" fmla="*/ 116 h 207"/>
                <a:gd name="T40" fmla="*/ 60 w 109"/>
                <a:gd name="T41" fmla="*/ 114 h 207"/>
                <a:gd name="T42" fmla="*/ 66 w 109"/>
                <a:gd name="T43" fmla="*/ 120 h 207"/>
                <a:gd name="T44" fmla="*/ 71 w 109"/>
                <a:gd name="T45" fmla="*/ 134 h 207"/>
                <a:gd name="T46" fmla="*/ 75 w 109"/>
                <a:gd name="T47" fmla="*/ 142 h 207"/>
                <a:gd name="T48" fmla="*/ 78 w 109"/>
                <a:gd name="T49" fmla="*/ 150 h 207"/>
                <a:gd name="T50" fmla="*/ 87 w 109"/>
                <a:gd name="T51" fmla="*/ 165 h 207"/>
                <a:gd name="T52" fmla="*/ 98 w 109"/>
                <a:gd name="T53" fmla="*/ 189 h 207"/>
                <a:gd name="T54" fmla="*/ 104 w 109"/>
                <a:gd name="T55" fmla="*/ 202 h 207"/>
                <a:gd name="T56" fmla="*/ 106 w 109"/>
                <a:gd name="T57" fmla="*/ 193 h 207"/>
                <a:gd name="T58" fmla="*/ 100 w 109"/>
                <a:gd name="T59" fmla="*/ 185 h 207"/>
                <a:gd name="T60" fmla="*/ 99 w 109"/>
                <a:gd name="T61" fmla="*/ 180 h 207"/>
                <a:gd name="T62" fmla="*/ 93 w 109"/>
                <a:gd name="T63" fmla="*/ 166 h 207"/>
                <a:gd name="T64" fmla="*/ 85 w 109"/>
                <a:gd name="T65" fmla="*/ 142 h 207"/>
                <a:gd name="T66" fmla="*/ 77 w 109"/>
                <a:gd name="T67" fmla="*/ 124 h 207"/>
                <a:gd name="T68" fmla="*/ 63 w 109"/>
                <a:gd name="T69" fmla="*/ 91 h 207"/>
                <a:gd name="T70" fmla="*/ 62 w 109"/>
                <a:gd name="T71" fmla="*/ 88 h 207"/>
                <a:gd name="T72" fmla="*/ 57 w 109"/>
                <a:gd name="T73" fmla="*/ 74 h 207"/>
                <a:gd name="T74" fmla="*/ 41 w 109"/>
                <a:gd name="T75" fmla="*/ 40 h 207"/>
                <a:gd name="T76" fmla="*/ 40 w 109"/>
                <a:gd name="T77" fmla="*/ 38 h 207"/>
                <a:gd name="T78" fmla="*/ 35 w 109"/>
                <a:gd name="T79" fmla="*/ 3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207">
                  <a:moveTo>
                    <a:pt x="57" y="102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59" y="108"/>
                    <a:pt x="53" y="108"/>
                    <a:pt x="56" y="103"/>
                  </a:cubicBezTo>
                  <a:cubicBezTo>
                    <a:pt x="57" y="101"/>
                    <a:pt x="57" y="101"/>
                    <a:pt x="57" y="101"/>
                  </a:cubicBezTo>
                  <a:lnTo>
                    <a:pt x="57" y="102"/>
                  </a:lnTo>
                  <a:close/>
                  <a:moveTo>
                    <a:pt x="50" y="94"/>
                  </a:moveTo>
                  <a:cubicBezTo>
                    <a:pt x="50" y="88"/>
                    <a:pt x="49" y="93"/>
                    <a:pt x="52" y="91"/>
                  </a:cubicBezTo>
                  <a:cubicBezTo>
                    <a:pt x="52" y="92"/>
                    <a:pt x="54" y="90"/>
                    <a:pt x="52" y="93"/>
                  </a:cubicBezTo>
                  <a:cubicBezTo>
                    <a:pt x="51" y="95"/>
                    <a:pt x="52" y="94"/>
                    <a:pt x="50" y="94"/>
                  </a:cubicBezTo>
                  <a:close/>
                  <a:moveTo>
                    <a:pt x="39" y="74"/>
                  </a:moveTo>
                  <a:cubicBezTo>
                    <a:pt x="39" y="72"/>
                    <a:pt x="40" y="72"/>
                    <a:pt x="40" y="74"/>
                  </a:cubicBezTo>
                  <a:cubicBezTo>
                    <a:pt x="39" y="75"/>
                    <a:pt x="38" y="76"/>
                    <a:pt x="39" y="74"/>
                  </a:cubicBezTo>
                  <a:close/>
                  <a:moveTo>
                    <a:pt x="35" y="30"/>
                  </a:moveTo>
                  <a:cubicBezTo>
                    <a:pt x="33" y="27"/>
                    <a:pt x="34" y="28"/>
                    <a:pt x="31" y="28"/>
                  </a:cubicBezTo>
                  <a:cubicBezTo>
                    <a:pt x="30" y="33"/>
                    <a:pt x="32" y="33"/>
                    <a:pt x="34" y="36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1" y="56"/>
                    <a:pt x="43" y="58"/>
                    <a:pt x="41" y="55"/>
                  </a:cubicBezTo>
                  <a:cubicBezTo>
                    <a:pt x="38" y="48"/>
                    <a:pt x="39" y="53"/>
                    <a:pt x="35" y="46"/>
                  </a:cubicBezTo>
                  <a:cubicBezTo>
                    <a:pt x="28" y="33"/>
                    <a:pt x="27" y="28"/>
                    <a:pt x="25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12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1" y="18"/>
                    <a:pt x="2" y="20"/>
                  </a:cubicBezTo>
                  <a:cubicBezTo>
                    <a:pt x="3" y="25"/>
                    <a:pt x="4" y="20"/>
                    <a:pt x="4" y="26"/>
                  </a:cubicBezTo>
                  <a:cubicBezTo>
                    <a:pt x="4" y="30"/>
                    <a:pt x="5" y="30"/>
                    <a:pt x="6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43"/>
                    <a:pt x="4" y="42"/>
                    <a:pt x="6" y="47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7" y="69"/>
                    <a:pt x="16" y="67"/>
                    <a:pt x="18" y="70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5" y="84"/>
                    <a:pt x="29" y="93"/>
                    <a:pt x="35" y="99"/>
                  </a:cubicBezTo>
                  <a:cubicBezTo>
                    <a:pt x="35" y="95"/>
                    <a:pt x="34" y="95"/>
                    <a:pt x="36" y="93"/>
                  </a:cubicBezTo>
                  <a:cubicBezTo>
                    <a:pt x="37" y="89"/>
                    <a:pt x="36" y="90"/>
                    <a:pt x="38" y="8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8" y="108"/>
                    <a:pt x="48" y="109"/>
                    <a:pt x="49" y="110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7" y="123"/>
                    <a:pt x="59" y="132"/>
                    <a:pt x="62" y="135"/>
                  </a:cubicBezTo>
                  <a:cubicBezTo>
                    <a:pt x="64" y="137"/>
                    <a:pt x="63" y="136"/>
                    <a:pt x="65" y="137"/>
                  </a:cubicBezTo>
                  <a:cubicBezTo>
                    <a:pt x="67" y="132"/>
                    <a:pt x="64" y="128"/>
                    <a:pt x="62" y="122"/>
                  </a:cubicBezTo>
                  <a:cubicBezTo>
                    <a:pt x="61" y="120"/>
                    <a:pt x="61" y="120"/>
                    <a:pt x="59" y="116"/>
                  </a:cubicBezTo>
                  <a:cubicBezTo>
                    <a:pt x="57" y="109"/>
                    <a:pt x="58" y="110"/>
                    <a:pt x="59" y="109"/>
                  </a:cubicBezTo>
                  <a:cubicBezTo>
                    <a:pt x="62" y="110"/>
                    <a:pt x="61" y="108"/>
                    <a:pt x="60" y="114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9"/>
                    <a:pt x="65" y="118"/>
                    <a:pt x="66" y="120"/>
                  </a:cubicBezTo>
                  <a:cubicBezTo>
                    <a:pt x="67" y="125"/>
                    <a:pt x="68" y="125"/>
                    <a:pt x="70" y="128"/>
                  </a:cubicBezTo>
                  <a:cubicBezTo>
                    <a:pt x="71" y="130"/>
                    <a:pt x="71" y="132"/>
                    <a:pt x="71" y="134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5" y="141"/>
                    <a:pt x="75" y="142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80" y="155"/>
                    <a:pt x="82" y="156"/>
                    <a:pt x="84" y="160"/>
                  </a:cubicBezTo>
                  <a:cubicBezTo>
                    <a:pt x="85" y="162"/>
                    <a:pt x="86" y="163"/>
                    <a:pt x="87" y="165"/>
                  </a:cubicBezTo>
                  <a:cubicBezTo>
                    <a:pt x="88" y="169"/>
                    <a:pt x="90" y="172"/>
                    <a:pt x="92" y="176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100" y="192"/>
                    <a:pt x="102" y="192"/>
                    <a:pt x="100" y="196"/>
                  </a:cubicBezTo>
                  <a:cubicBezTo>
                    <a:pt x="105" y="197"/>
                    <a:pt x="102" y="199"/>
                    <a:pt x="104" y="202"/>
                  </a:cubicBezTo>
                  <a:cubicBezTo>
                    <a:pt x="105" y="205"/>
                    <a:pt x="107" y="204"/>
                    <a:pt x="109" y="207"/>
                  </a:cubicBezTo>
                  <a:cubicBezTo>
                    <a:pt x="109" y="201"/>
                    <a:pt x="108" y="197"/>
                    <a:pt x="106" y="193"/>
                  </a:cubicBezTo>
                  <a:cubicBezTo>
                    <a:pt x="106" y="193"/>
                    <a:pt x="105" y="191"/>
                    <a:pt x="105" y="190"/>
                  </a:cubicBezTo>
                  <a:cubicBezTo>
                    <a:pt x="103" y="187"/>
                    <a:pt x="104" y="185"/>
                    <a:pt x="100" y="185"/>
                  </a:cubicBezTo>
                  <a:cubicBezTo>
                    <a:pt x="101" y="182"/>
                    <a:pt x="101" y="183"/>
                    <a:pt x="101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74"/>
                    <a:pt x="96" y="170"/>
                    <a:pt x="94" y="165"/>
                  </a:cubicBezTo>
                  <a:cubicBezTo>
                    <a:pt x="94" y="165"/>
                    <a:pt x="93" y="166"/>
                    <a:pt x="93" y="166"/>
                  </a:cubicBezTo>
                  <a:cubicBezTo>
                    <a:pt x="92" y="161"/>
                    <a:pt x="90" y="157"/>
                    <a:pt x="88" y="15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3" y="138"/>
                    <a:pt x="80" y="133"/>
                    <a:pt x="79" y="129"/>
                  </a:cubicBezTo>
                  <a:cubicBezTo>
                    <a:pt x="78" y="127"/>
                    <a:pt x="78" y="125"/>
                    <a:pt x="77" y="124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0"/>
                    <a:pt x="63" y="90"/>
                  </a:cubicBezTo>
                  <a:cubicBezTo>
                    <a:pt x="63" y="89"/>
                    <a:pt x="63" y="90"/>
                    <a:pt x="62" y="8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8" y="76"/>
                    <a:pt x="57" y="7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48" y="52"/>
                    <a:pt x="47" y="51"/>
                    <a:pt x="41" y="40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8"/>
                    <a:pt x="40" y="39"/>
                    <a:pt x="40" y="38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3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0" name="Freeform 75"/>
            <p:cNvSpPr>
              <a:spLocks noEditPoints="1"/>
            </p:cNvSpPr>
            <p:nvPr/>
          </p:nvSpPr>
          <p:spPr bwMode="auto">
            <a:xfrm>
              <a:off x="1098" y="2734"/>
              <a:ext cx="73" cy="342"/>
            </a:xfrm>
            <a:custGeom>
              <a:avLst/>
              <a:gdLst>
                <a:gd name="T0" fmla="*/ 33 w 57"/>
                <a:gd name="T1" fmla="*/ 188 h 266"/>
                <a:gd name="T2" fmla="*/ 34 w 57"/>
                <a:gd name="T3" fmla="*/ 187 h 266"/>
                <a:gd name="T4" fmla="*/ 25 w 57"/>
                <a:gd name="T5" fmla="*/ 181 h 266"/>
                <a:gd name="T6" fmla="*/ 24 w 57"/>
                <a:gd name="T7" fmla="*/ 183 h 266"/>
                <a:gd name="T8" fmla="*/ 28 w 57"/>
                <a:gd name="T9" fmla="*/ 162 h 266"/>
                <a:gd name="T10" fmla="*/ 34 w 57"/>
                <a:gd name="T11" fmla="*/ 165 h 266"/>
                <a:gd name="T12" fmla="*/ 32 w 57"/>
                <a:gd name="T13" fmla="*/ 151 h 266"/>
                <a:gd name="T14" fmla="*/ 35 w 57"/>
                <a:gd name="T15" fmla="*/ 150 h 266"/>
                <a:gd name="T16" fmla="*/ 32 w 57"/>
                <a:gd name="T17" fmla="*/ 151 h 266"/>
                <a:gd name="T18" fmla="*/ 39 w 57"/>
                <a:gd name="T19" fmla="*/ 106 h 266"/>
                <a:gd name="T20" fmla="*/ 39 w 57"/>
                <a:gd name="T21" fmla="*/ 103 h 266"/>
                <a:gd name="T22" fmla="*/ 40 w 57"/>
                <a:gd name="T23" fmla="*/ 104 h 266"/>
                <a:gd name="T24" fmla="*/ 40 w 57"/>
                <a:gd name="T25" fmla="*/ 97 h 266"/>
                <a:gd name="T26" fmla="*/ 47 w 57"/>
                <a:gd name="T27" fmla="*/ 10 h 266"/>
                <a:gd name="T28" fmla="*/ 46 w 57"/>
                <a:gd name="T29" fmla="*/ 9 h 266"/>
                <a:gd name="T30" fmla="*/ 41 w 57"/>
                <a:gd name="T31" fmla="*/ 2 h 266"/>
                <a:gd name="T32" fmla="*/ 35 w 57"/>
                <a:gd name="T33" fmla="*/ 44 h 266"/>
                <a:gd name="T34" fmla="*/ 34 w 57"/>
                <a:gd name="T35" fmla="*/ 57 h 266"/>
                <a:gd name="T36" fmla="*/ 31 w 57"/>
                <a:gd name="T37" fmla="*/ 63 h 266"/>
                <a:gd name="T38" fmla="*/ 33 w 57"/>
                <a:gd name="T39" fmla="*/ 84 h 266"/>
                <a:gd name="T40" fmla="*/ 33 w 57"/>
                <a:gd name="T41" fmla="*/ 93 h 266"/>
                <a:gd name="T42" fmla="*/ 32 w 57"/>
                <a:gd name="T43" fmla="*/ 104 h 266"/>
                <a:gd name="T44" fmla="*/ 26 w 57"/>
                <a:gd name="T45" fmla="*/ 128 h 266"/>
                <a:gd name="T46" fmla="*/ 18 w 57"/>
                <a:gd name="T47" fmla="*/ 179 h 266"/>
                <a:gd name="T48" fmla="*/ 16 w 57"/>
                <a:gd name="T49" fmla="*/ 194 h 266"/>
                <a:gd name="T50" fmla="*/ 15 w 57"/>
                <a:gd name="T51" fmla="*/ 195 h 266"/>
                <a:gd name="T52" fmla="*/ 6 w 57"/>
                <a:gd name="T53" fmla="*/ 236 h 266"/>
                <a:gd name="T54" fmla="*/ 0 w 57"/>
                <a:gd name="T55" fmla="*/ 266 h 266"/>
                <a:gd name="T56" fmla="*/ 7 w 57"/>
                <a:gd name="T57" fmla="*/ 254 h 266"/>
                <a:gd name="T58" fmla="*/ 10 w 57"/>
                <a:gd name="T59" fmla="*/ 253 h 266"/>
                <a:gd name="T60" fmla="*/ 14 w 57"/>
                <a:gd name="T61" fmla="*/ 242 h 266"/>
                <a:gd name="T62" fmla="*/ 13 w 57"/>
                <a:gd name="T63" fmla="*/ 235 h 266"/>
                <a:gd name="T64" fmla="*/ 16 w 57"/>
                <a:gd name="T65" fmla="*/ 230 h 266"/>
                <a:gd name="T66" fmla="*/ 22 w 57"/>
                <a:gd name="T67" fmla="*/ 220 h 266"/>
                <a:gd name="T68" fmla="*/ 24 w 57"/>
                <a:gd name="T69" fmla="*/ 210 h 266"/>
                <a:gd name="T70" fmla="*/ 23 w 57"/>
                <a:gd name="T71" fmla="*/ 203 h 266"/>
                <a:gd name="T72" fmla="*/ 35 w 57"/>
                <a:gd name="T73" fmla="*/ 194 h 266"/>
                <a:gd name="T74" fmla="*/ 45 w 57"/>
                <a:gd name="T75" fmla="*/ 161 h 266"/>
                <a:gd name="T76" fmla="*/ 47 w 57"/>
                <a:gd name="T77" fmla="*/ 149 h 266"/>
                <a:gd name="T78" fmla="*/ 48 w 57"/>
                <a:gd name="T79" fmla="*/ 148 h 266"/>
                <a:gd name="T80" fmla="*/ 49 w 57"/>
                <a:gd name="T81" fmla="*/ 145 h 266"/>
                <a:gd name="T82" fmla="*/ 49 w 57"/>
                <a:gd name="T83" fmla="*/ 137 h 266"/>
                <a:gd name="T84" fmla="*/ 51 w 57"/>
                <a:gd name="T85" fmla="*/ 131 h 266"/>
                <a:gd name="T86" fmla="*/ 52 w 57"/>
                <a:gd name="T87" fmla="*/ 117 h 266"/>
                <a:gd name="T88" fmla="*/ 48 w 57"/>
                <a:gd name="T89" fmla="*/ 119 h 266"/>
                <a:gd name="T90" fmla="*/ 53 w 57"/>
                <a:gd name="T91" fmla="*/ 115 h 266"/>
                <a:gd name="T92" fmla="*/ 57 w 57"/>
                <a:gd name="T93" fmla="*/ 96 h 266"/>
                <a:gd name="T94" fmla="*/ 56 w 57"/>
                <a:gd name="T95" fmla="*/ 89 h 266"/>
                <a:gd name="T96" fmla="*/ 53 w 57"/>
                <a:gd name="T97" fmla="*/ 96 h 266"/>
                <a:gd name="T98" fmla="*/ 51 w 57"/>
                <a:gd name="T99" fmla="*/ 96 h 266"/>
                <a:gd name="T100" fmla="*/ 50 w 57"/>
                <a:gd name="T101" fmla="*/ 84 h 266"/>
                <a:gd name="T102" fmla="*/ 47 w 57"/>
                <a:gd name="T103" fmla="*/ 86 h 266"/>
                <a:gd name="T104" fmla="*/ 43 w 57"/>
                <a:gd name="T105" fmla="*/ 81 h 266"/>
                <a:gd name="T106" fmla="*/ 44 w 57"/>
                <a:gd name="T107" fmla="*/ 65 h 266"/>
                <a:gd name="T108" fmla="*/ 46 w 57"/>
                <a:gd name="T109" fmla="*/ 52 h 266"/>
                <a:gd name="T110" fmla="*/ 48 w 57"/>
                <a:gd name="T111" fmla="*/ 47 h 266"/>
                <a:gd name="T112" fmla="*/ 47 w 57"/>
                <a:gd name="T113" fmla="*/ 39 h 266"/>
                <a:gd name="T114" fmla="*/ 45 w 57"/>
                <a:gd name="T115" fmla="*/ 14 h 266"/>
                <a:gd name="T116" fmla="*/ 47 w 57"/>
                <a:gd name="T117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266">
                  <a:moveTo>
                    <a:pt x="34" y="187"/>
                  </a:moveTo>
                  <a:cubicBezTo>
                    <a:pt x="33" y="188"/>
                    <a:pt x="33" y="188"/>
                    <a:pt x="33" y="188"/>
                  </a:cubicBezTo>
                  <a:cubicBezTo>
                    <a:pt x="33" y="187"/>
                    <a:pt x="32" y="188"/>
                    <a:pt x="33" y="185"/>
                  </a:cubicBezTo>
                  <a:cubicBezTo>
                    <a:pt x="34" y="186"/>
                    <a:pt x="33" y="185"/>
                    <a:pt x="34" y="187"/>
                  </a:cubicBezTo>
                  <a:close/>
                  <a:moveTo>
                    <a:pt x="24" y="183"/>
                  </a:moveTo>
                  <a:cubicBezTo>
                    <a:pt x="28" y="178"/>
                    <a:pt x="21" y="184"/>
                    <a:pt x="25" y="181"/>
                  </a:cubicBezTo>
                  <a:cubicBezTo>
                    <a:pt x="28" y="179"/>
                    <a:pt x="26" y="182"/>
                    <a:pt x="26" y="183"/>
                  </a:cubicBezTo>
                  <a:lnTo>
                    <a:pt x="24" y="183"/>
                  </a:lnTo>
                  <a:close/>
                  <a:moveTo>
                    <a:pt x="30" y="167"/>
                  </a:moveTo>
                  <a:cubicBezTo>
                    <a:pt x="28" y="166"/>
                    <a:pt x="27" y="165"/>
                    <a:pt x="28" y="162"/>
                  </a:cubicBezTo>
                  <a:cubicBezTo>
                    <a:pt x="30" y="161"/>
                    <a:pt x="26" y="161"/>
                    <a:pt x="30" y="161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1" y="165"/>
                    <a:pt x="33" y="166"/>
                    <a:pt x="30" y="167"/>
                  </a:cubicBezTo>
                  <a:close/>
                  <a:moveTo>
                    <a:pt x="32" y="151"/>
                  </a:moveTo>
                  <a:cubicBezTo>
                    <a:pt x="33" y="147"/>
                    <a:pt x="33" y="146"/>
                    <a:pt x="37" y="146"/>
                  </a:cubicBezTo>
                  <a:cubicBezTo>
                    <a:pt x="37" y="149"/>
                    <a:pt x="37" y="148"/>
                    <a:pt x="35" y="150"/>
                  </a:cubicBezTo>
                  <a:cubicBezTo>
                    <a:pt x="34" y="150"/>
                    <a:pt x="34" y="150"/>
                    <a:pt x="32" y="150"/>
                  </a:cubicBezTo>
                  <a:lnTo>
                    <a:pt x="32" y="151"/>
                  </a:lnTo>
                  <a:close/>
                  <a:moveTo>
                    <a:pt x="40" y="104"/>
                  </a:moveTo>
                  <a:cubicBezTo>
                    <a:pt x="41" y="109"/>
                    <a:pt x="41" y="103"/>
                    <a:pt x="39" y="106"/>
                  </a:cubicBezTo>
                  <a:cubicBezTo>
                    <a:pt x="39" y="104"/>
                    <a:pt x="39" y="106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3"/>
                    <a:pt x="39" y="102"/>
                    <a:pt x="39" y="102"/>
                  </a:cubicBezTo>
                  <a:cubicBezTo>
                    <a:pt x="40" y="104"/>
                    <a:pt x="40" y="102"/>
                    <a:pt x="40" y="104"/>
                  </a:cubicBezTo>
                  <a:close/>
                  <a:moveTo>
                    <a:pt x="42" y="94"/>
                  </a:moveTo>
                  <a:cubicBezTo>
                    <a:pt x="42" y="99"/>
                    <a:pt x="44" y="97"/>
                    <a:pt x="40" y="97"/>
                  </a:cubicBezTo>
                  <a:cubicBezTo>
                    <a:pt x="40" y="93"/>
                    <a:pt x="39" y="95"/>
                    <a:pt x="42" y="94"/>
                  </a:cubicBezTo>
                  <a:close/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9"/>
                    <a:pt x="46" y="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1"/>
                    <a:pt x="43" y="1"/>
                    <a:pt x="41" y="2"/>
                  </a:cubicBezTo>
                  <a:cubicBezTo>
                    <a:pt x="41" y="15"/>
                    <a:pt x="37" y="21"/>
                    <a:pt x="37" y="25"/>
                  </a:cubicBezTo>
                  <a:cubicBezTo>
                    <a:pt x="36" y="36"/>
                    <a:pt x="37" y="35"/>
                    <a:pt x="35" y="44"/>
                  </a:cubicBezTo>
                  <a:cubicBezTo>
                    <a:pt x="34" y="48"/>
                    <a:pt x="35" y="44"/>
                    <a:pt x="34" y="48"/>
                  </a:cubicBezTo>
                  <a:cubicBezTo>
                    <a:pt x="35" y="50"/>
                    <a:pt x="35" y="54"/>
                    <a:pt x="34" y="57"/>
                  </a:cubicBezTo>
                  <a:cubicBezTo>
                    <a:pt x="34" y="57"/>
                    <a:pt x="33" y="58"/>
                    <a:pt x="33" y="58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6" y="70"/>
                    <a:pt x="33" y="68"/>
                    <a:pt x="33" y="76"/>
                  </a:cubicBezTo>
                  <a:cubicBezTo>
                    <a:pt x="33" y="80"/>
                    <a:pt x="34" y="80"/>
                    <a:pt x="33" y="84"/>
                  </a:cubicBezTo>
                  <a:cubicBezTo>
                    <a:pt x="31" y="88"/>
                    <a:pt x="31" y="84"/>
                    <a:pt x="31" y="91"/>
                  </a:cubicBezTo>
                  <a:cubicBezTo>
                    <a:pt x="34" y="93"/>
                    <a:pt x="33" y="90"/>
                    <a:pt x="33" y="93"/>
                  </a:cubicBezTo>
                  <a:cubicBezTo>
                    <a:pt x="34" y="97"/>
                    <a:pt x="33" y="96"/>
                    <a:pt x="33" y="96"/>
                  </a:cubicBezTo>
                  <a:cubicBezTo>
                    <a:pt x="33" y="96"/>
                    <a:pt x="31" y="100"/>
                    <a:pt x="32" y="104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8" y="116"/>
                    <a:pt x="27" y="118"/>
                    <a:pt x="26" y="128"/>
                  </a:cubicBezTo>
                  <a:cubicBezTo>
                    <a:pt x="25" y="142"/>
                    <a:pt x="21" y="154"/>
                    <a:pt x="19" y="168"/>
                  </a:cubicBezTo>
                  <a:cubicBezTo>
                    <a:pt x="18" y="173"/>
                    <a:pt x="19" y="176"/>
                    <a:pt x="18" y="179"/>
                  </a:cubicBezTo>
                  <a:cubicBezTo>
                    <a:pt x="18" y="183"/>
                    <a:pt x="17" y="185"/>
                    <a:pt x="16" y="189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9" y="231"/>
                    <a:pt x="10" y="219"/>
                    <a:pt x="6" y="236"/>
                  </a:cubicBezTo>
                  <a:cubicBezTo>
                    <a:pt x="5" y="241"/>
                    <a:pt x="5" y="244"/>
                    <a:pt x="5" y="248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3" y="265"/>
                    <a:pt x="3" y="265"/>
                    <a:pt x="4" y="261"/>
                  </a:cubicBezTo>
                  <a:cubicBezTo>
                    <a:pt x="5" y="257"/>
                    <a:pt x="5" y="258"/>
                    <a:pt x="7" y="254"/>
                  </a:cubicBezTo>
                  <a:cubicBezTo>
                    <a:pt x="8" y="250"/>
                    <a:pt x="7" y="249"/>
                    <a:pt x="11" y="249"/>
                  </a:cubicBezTo>
                  <a:cubicBezTo>
                    <a:pt x="10" y="253"/>
                    <a:pt x="10" y="253"/>
                    <a:pt x="10" y="253"/>
                  </a:cubicBezTo>
                  <a:cubicBezTo>
                    <a:pt x="16" y="253"/>
                    <a:pt x="10" y="248"/>
                    <a:pt x="15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2" y="242"/>
                    <a:pt x="12" y="241"/>
                  </a:cubicBezTo>
                  <a:cubicBezTo>
                    <a:pt x="11" y="239"/>
                    <a:pt x="12" y="237"/>
                    <a:pt x="13" y="235"/>
                  </a:cubicBezTo>
                  <a:cubicBezTo>
                    <a:pt x="14" y="233"/>
                    <a:pt x="14" y="234"/>
                    <a:pt x="14" y="233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16" y="226"/>
                    <a:pt x="16" y="220"/>
                    <a:pt x="18" y="217"/>
                  </a:cubicBezTo>
                  <a:cubicBezTo>
                    <a:pt x="20" y="218"/>
                    <a:pt x="20" y="219"/>
                    <a:pt x="22" y="220"/>
                  </a:cubicBezTo>
                  <a:cubicBezTo>
                    <a:pt x="25" y="217"/>
                    <a:pt x="22" y="220"/>
                    <a:pt x="22" y="215"/>
                  </a:cubicBezTo>
                  <a:cubicBezTo>
                    <a:pt x="22" y="209"/>
                    <a:pt x="22" y="215"/>
                    <a:pt x="24" y="210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0" y="205"/>
                    <a:pt x="22" y="205"/>
                    <a:pt x="23" y="203"/>
                  </a:cubicBezTo>
                  <a:cubicBezTo>
                    <a:pt x="26" y="200"/>
                    <a:pt x="30" y="203"/>
                    <a:pt x="33" y="203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2"/>
                    <a:pt x="44" y="169"/>
                    <a:pt x="45" y="161"/>
                  </a:cubicBezTo>
                  <a:cubicBezTo>
                    <a:pt x="45" y="157"/>
                    <a:pt x="46" y="158"/>
                    <a:pt x="47" y="156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9" y="145"/>
                    <a:pt x="50" y="144"/>
                    <a:pt x="50" y="144"/>
                  </a:cubicBezTo>
                  <a:cubicBezTo>
                    <a:pt x="48" y="142"/>
                    <a:pt x="49" y="140"/>
                    <a:pt x="49" y="137"/>
                  </a:cubicBezTo>
                  <a:cubicBezTo>
                    <a:pt x="49" y="134"/>
                    <a:pt x="49" y="136"/>
                    <a:pt x="50" y="133"/>
                  </a:cubicBezTo>
                  <a:cubicBezTo>
                    <a:pt x="53" y="125"/>
                    <a:pt x="49" y="136"/>
                    <a:pt x="51" y="131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14"/>
                    <a:pt x="53" y="119"/>
                    <a:pt x="52" y="117"/>
                  </a:cubicBezTo>
                  <a:cubicBezTo>
                    <a:pt x="49" y="120"/>
                    <a:pt x="51" y="122"/>
                    <a:pt x="49" y="126"/>
                  </a:cubicBezTo>
                  <a:cubicBezTo>
                    <a:pt x="46" y="121"/>
                    <a:pt x="50" y="123"/>
                    <a:pt x="48" y="119"/>
                  </a:cubicBezTo>
                  <a:cubicBezTo>
                    <a:pt x="48" y="116"/>
                    <a:pt x="47" y="116"/>
                    <a:pt x="46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4" y="114"/>
                    <a:pt x="54" y="114"/>
                  </a:cubicBezTo>
                  <a:cubicBezTo>
                    <a:pt x="56" y="109"/>
                    <a:pt x="56" y="101"/>
                    <a:pt x="57" y="96"/>
                  </a:cubicBezTo>
                  <a:cubicBezTo>
                    <a:pt x="57" y="95"/>
                    <a:pt x="57" y="93"/>
                    <a:pt x="57" y="92"/>
                  </a:cubicBezTo>
                  <a:cubicBezTo>
                    <a:pt x="57" y="88"/>
                    <a:pt x="57" y="90"/>
                    <a:pt x="56" y="89"/>
                  </a:cubicBezTo>
                  <a:cubicBezTo>
                    <a:pt x="54" y="91"/>
                    <a:pt x="56" y="88"/>
                    <a:pt x="54" y="93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7"/>
                    <a:pt x="53" y="97"/>
                  </a:cubicBezTo>
                  <a:cubicBezTo>
                    <a:pt x="51" y="96"/>
                    <a:pt x="52" y="96"/>
                    <a:pt x="51" y="96"/>
                  </a:cubicBezTo>
                  <a:cubicBezTo>
                    <a:pt x="50" y="95"/>
                    <a:pt x="51" y="95"/>
                    <a:pt x="49" y="95"/>
                  </a:cubicBezTo>
                  <a:cubicBezTo>
                    <a:pt x="49" y="92"/>
                    <a:pt x="49" y="87"/>
                    <a:pt x="50" y="84"/>
                  </a:cubicBezTo>
                  <a:cubicBezTo>
                    <a:pt x="48" y="85"/>
                    <a:pt x="49" y="84"/>
                    <a:pt x="48" y="85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3"/>
                    <a:pt x="43" y="84"/>
                    <a:pt x="43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4" y="71"/>
                    <a:pt x="43" y="70"/>
                    <a:pt x="44" y="65"/>
                  </a:cubicBezTo>
                  <a:cubicBezTo>
                    <a:pt x="45" y="60"/>
                    <a:pt x="44" y="63"/>
                    <a:pt x="45" y="6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1"/>
                    <a:pt x="47" y="50"/>
                    <a:pt x="47" y="50"/>
                  </a:cubicBezTo>
                  <a:cubicBezTo>
                    <a:pt x="47" y="49"/>
                    <a:pt x="47" y="49"/>
                    <a:pt x="48" y="47"/>
                  </a:cubicBezTo>
                  <a:cubicBezTo>
                    <a:pt x="47" y="45"/>
                    <a:pt x="48" y="46"/>
                    <a:pt x="46" y="44"/>
                  </a:cubicBezTo>
                  <a:cubicBezTo>
                    <a:pt x="49" y="41"/>
                    <a:pt x="47" y="44"/>
                    <a:pt x="47" y="39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6"/>
                    <a:pt x="46" y="17"/>
                    <a:pt x="45" y="14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1" name="Freeform 76"/>
            <p:cNvSpPr>
              <a:spLocks/>
            </p:cNvSpPr>
            <p:nvPr/>
          </p:nvSpPr>
          <p:spPr bwMode="auto">
            <a:xfrm>
              <a:off x="2482" y="2739"/>
              <a:ext cx="92" cy="202"/>
            </a:xfrm>
            <a:custGeom>
              <a:avLst/>
              <a:gdLst>
                <a:gd name="T0" fmla="*/ 8 w 72"/>
                <a:gd name="T1" fmla="*/ 4 h 157"/>
                <a:gd name="T2" fmla="*/ 7 w 72"/>
                <a:gd name="T3" fmla="*/ 7 h 157"/>
                <a:gd name="T4" fmla="*/ 9 w 72"/>
                <a:gd name="T5" fmla="*/ 11 h 157"/>
                <a:gd name="T6" fmla="*/ 8 w 72"/>
                <a:gd name="T7" fmla="*/ 12 h 157"/>
                <a:gd name="T8" fmla="*/ 8 w 72"/>
                <a:gd name="T9" fmla="*/ 18 h 157"/>
                <a:gd name="T10" fmla="*/ 7 w 72"/>
                <a:gd name="T11" fmla="*/ 32 h 157"/>
                <a:gd name="T12" fmla="*/ 1 w 72"/>
                <a:gd name="T13" fmla="*/ 30 h 157"/>
                <a:gd name="T14" fmla="*/ 4 w 72"/>
                <a:gd name="T15" fmla="*/ 40 h 157"/>
                <a:gd name="T16" fmla="*/ 7 w 72"/>
                <a:gd name="T17" fmla="*/ 49 h 157"/>
                <a:gd name="T18" fmla="*/ 11 w 72"/>
                <a:gd name="T19" fmla="*/ 60 h 157"/>
                <a:gd name="T20" fmla="*/ 25 w 72"/>
                <a:gd name="T21" fmla="*/ 98 h 157"/>
                <a:gd name="T22" fmla="*/ 30 w 72"/>
                <a:gd name="T23" fmla="*/ 100 h 157"/>
                <a:gd name="T24" fmla="*/ 33 w 72"/>
                <a:gd name="T25" fmla="*/ 104 h 157"/>
                <a:gd name="T26" fmla="*/ 52 w 72"/>
                <a:gd name="T27" fmla="*/ 147 h 157"/>
                <a:gd name="T28" fmla="*/ 62 w 72"/>
                <a:gd name="T29" fmla="*/ 157 h 157"/>
                <a:gd name="T30" fmla="*/ 63 w 72"/>
                <a:gd name="T31" fmla="*/ 142 h 157"/>
                <a:gd name="T32" fmla="*/ 58 w 72"/>
                <a:gd name="T33" fmla="*/ 108 h 157"/>
                <a:gd name="T34" fmla="*/ 59 w 72"/>
                <a:gd name="T35" fmla="*/ 110 h 157"/>
                <a:gd name="T36" fmla="*/ 66 w 72"/>
                <a:gd name="T37" fmla="*/ 132 h 157"/>
                <a:gd name="T38" fmla="*/ 70 w 72"/>
                <a:gd name="T39" fmla="*/ 132 h 157"/>
                <a:gd name="T40" fmla="*/ 67 w 72"/>
                <a:gd name="T41" fmla="*/ 117 h 157"/>
                <a:gd name="T42" fmla="*/ 63 w 72"/>
                <a:gd name="T43" fmla="*/ 101 h 157"/>
                <a:gd name="T44" fmla="*/ 60 w 72"/>
                <a:gd name="T45" fmla="*/ 90 h 157"/>
                <a:gd name="T46" fmla="*/ 52 w 72"/>
                <a:gd name="T47" fmla="*/ 66 h 157"/>
                <a:gd name="T48" fmla="*/ 43 w 72"/>
                <a:gd name="T49" fmla="*/ 44 h 157"/>
                <a:gd name="T50" fmla="*/ 39 w 72"/>
                <a:gd name="T51" fmla="*/ 32 h 157"/>
                <a:gd name="T52" fmla="*/ 37 w 72"/>
                <a:gd name="T53" fmla="*/ 27 h 157"/>
                <a:gd name="T54" fmla="*/ 35 w 72"/>
                <a:gd name="T55" fmla="*/ 34 h 157"/>
                <a:gd name="T56" fmla="*/ 36 w 72"/>
                <a:gd name="T57" fmla="*/ 36 h 157"/>
                <a:gd name="T58" fmla="*/ 41 w 72"/>
                <a:gd name="T59" fmla="*/ 45 h 157"/>
                <a:gd name="T60" fmla="*/ 45 w 72"/>
                <a:gd name="T61" fmla="*/ 58 h 157"/>
                <a:gd name="T62" fmla="*/ 50 w 72"/>
                <a:gd name="T63" fmla="*/ 70 h 157"/>
                <a:gd name="T64" fmla="*/ 51 w 72"/>
                <a:gd name="T65" fmla="*/ 77 h 157"/>
                <a:gd name="T66" fmla="*/ 55 w 72"/>
                <a:gd name="T67" fmla="*/ 89 h 157"/>
                <a:gd name="T68" fmla="*/ 57 w 72"/>
                <a:gd name="T69" fmla="*/ 105 h 157"/>
                <a:gd name="T70" fmla="*/ 37 w 72"/>
                <a:gd name="T71" fmla="*/ 49 h 157"/>
                <a:gd name="T72" fmla="*/ 30 w 72"/>
                <a:gd name="T73" fmla="*/ 37 h 157"/>
                <a:gd name="T74" fmla="*/ 11 w 72"/>
                <a:gd name="T75" fmla="*/ 3 h 157"/>
                <a:gd name="T76" fmla="*/ 10 w 72"/>
                <a:gd name="T77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157">
                  <a:moveTo>
                    <a:pt x="10" y="3"/>
                  </a:moveTo>
                  <a:cubicBezTo>
                    <a:pt x="8" y="4"/>
                    <a:pt x="10" y="2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8" y="10"/>
                    <a:pt x="6" y="6"/>
                    <a:pt x="8" y="9"/>
                  </a:cubicBezTo>
                  <a:cubicBezTo>
                    <a:pt x="8" y="11"/>
                    <a:pt x="8" y="10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ubicBezTo>
                    <a:pt x="6" y="15"/>
                    <a:pt x="8" y="17"/>
                    <a:pt x="8" y="18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8"/>
                    <a:pt x="2" y="27"/>
                    <a:pt x="1" y="30"/>
                  </a:cubicBezTo>
                  <a:cubicBezTo>
                    <a:pt x="0" y="33"/>
                    <a:pt x="1" y="30"/>
                    <a:pt x="2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3"/>
                    <a:pt x="5" y="43"/>
                    <a:pt x="5" y="46"/>
                  </a:cubicBezTo>
                  <a:cubicBezTo>
                    <a:pt x="7" y="48"/>
                    <a:pt x="6" y="47"/>
                    <a:pt x="7" y="4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2" y="63"/>
                    <a:pt x="12" y="65"/>
                    <a:pt x="13" y="69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2"/>
                    <a:pt x="26" y="103"/>
                    <a:pt x="29" y="104"/>
                  </a:cubicBezTo>
                  <a:cubicBezTo>
                    <a:pt x="30" y="102"/>
                    <a:pt x="30" y="105"/>
                    <a:pt x="30" y="100"/>
                  </a:cubicBezTo>
                  <a:cubicBezTo>
                    <a:pt x="30" y="97"/>
                    <a:pt x="30" y="100"/>
                    <a:pt x="29" y="97"/>
                  </a:cubicBezTo>
                  <a:cubicBezTo>
                    <a:pt x="33" y="97"/>
                    <a:pt x="32" y="100"/>
                    <a:pt x="33" y="104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4" y="145"/>
                    <a:pt x="50" y="141"/>
                    <a:pt x="52" y="147"/>
                  </a:cubicBezTo>
                  <a:cubicBezTo>
                    <a:pt x="53" y="151"/>
                    <a:pt x="54" y="151"/>
                    <a:pt x="56" y="154"/>
                  </a:cubicBezTo>
                  <a:cubicBezTo>
                    <a:pt x="59" y="154"/>
                    <a:pt x="60" y="155"/>
                    <a:pt x="62" y="157"/>
                  </a:cubicBezTo>
                  <a:cubicBezTo>
                    <a:pt x="62" y="152"/>
                    <a:pt x="61" y="154"/>
                    <a:pt x="61" y="149"/>
                  </a:cubicBezTo>
                  <a:cubicBezTo>
                    <a:pt x="61" y="145"/>
                    <a:pt x="63" y="145"/>
                    <a:pt x="63" y="142"/>
                  </a:cubicBezTo>
                  <a:cubicBezTo>
                    <a:pt x="63" y="131"/>
                    <a:pt x="56" y="11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9" y="110"/>
                    <a:pt x="59" y="11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28"/>
                    <a:pt x="66" y="128"/>
                    <a:pt x="66" y="132"/>
                  </a:cubicBezTo>
                  <a:cubicBezTo>
                    <a:pt x="67" y="138"/>
                    <a:pt x="67" y="140"/>
                    <a:pt x="72" y="141"/>
                  </a:cubicBezTo>
                  <a:cubicBezTo>
                    <a:pt x="72" y="136"/>
                    <a:pt x="71" y="136"/>
                    <a:pt x="70" y="132"/>
                  </a:cubicBezTo>
                  <a:cubicBezTo>
                    <a:pt x="69" y="129"/>
                    <a:pt x="70" y="126"/>
                    <a:pt x="69" y="123"/>
                  </a:cubicBezTo>
                  <a:cubicBezTo>
                    <a:pt x="69" y="121"/>
                    <a:pt x="68" y="120"/>
                    <a:pt x="67" y="11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3" y="101"/>
                    <a:pt x="63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2" y="97"/>
                    <a:pt x="62" y="93"/>
                    <a:pt x="60" y="90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2"/>
                    <a:pt x="54" y="70"/>
                    <a:pt x="52" y="6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5"/>
                    <a:pt x="46" y="47"/>
                    <a:pt x="43" y="44"/>
                  </a:cubicBezTo>
                  <a:cubicBezTo>
                    <a:pt x="41" y="41"/>
                    <a:pt x="42" y="35"/>
                    <a:pt x="40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4" y="24"/>
                    <a:pt x="38" y="28"/>
                    <a:pt x="35" y="25"/>
                  </a:cubicBezTo>
                  <a:cubicBezTo>
                    <a:pt x="35" y="30"/>
                    <a:pt x="34" y="30"/>
                    <a:pt x="35" y="34"/>
                  </a:cubicBezTo>
                  <a:cubicBezTo>
                    <a:pt x="36" y="36"/>
                    <a:pt x="35" y="34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42"/>
                    <a:pt x="40" y="41"/>
                    <a:pt x="41" y="4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7"/>
                    <a:pt x="45" y="58"/>
                  </a:cubicBezTo>
                  <a:cubicBezTo>
                    <a:pt x="47" y="61"/>
                    <a:pt x="47" y="62"/>
                    <a:pt x="47" y="64"/>
                  </a:cubicBezTo>
                  <a:cubicBezTo>
                    <a:pt x="49" y="68"/>
                    <a:pt x="49" y="68"/>
                    <a:pt x="50" y="70"/>
                  </a:cubicBezTo>
                  <a:cubicBezTo>
                    <a:pt x="51" y="73"/>
                    <a:pt x="48" y="74"/>
                    <a:pt x="52" y="74"/>
                  </a:cubicBezTo>
                  <a:cubicBezTo>
                    <a:pt x="52" y="76"/>
                    <a:pt x="52" y="72"/>
                    <a:pt x="51" y="77"/>
                  </a:cubicBezTo>
                  <a:cubicBezTo>
                    <a:pt x="51" y="80"/>
                    <a:pt x="53" y="84"/>
                    <a:pt x="54" y="87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7" y="93"/>
                    <a:pt x="55" y="93"/>
                    <a:pt x="56" y="98"/>
                  </a:cubicBezTo>
                  <a:cubicBezTo>
                    <a:pt x="56" y="100"/>
                    <a:pt x="59" y="102"/>
                    <a:pt x="57" y="105"/>
                  </a:cubicBezTo>
                  <a:cubicBezTo>
                    <a:pt x="55" y="101"/>
                    <a:pt x="54" y="95"/>
                    <a:pt x="52" y="90"/>
                  </a:cubicBezTo>
                  <a:cubicBezTo>
                    <a:pt x="48" y="80"/>
                    <a:pt x="41" y="57"/>
                    <a:pt x="37" y="49"/>
                  </a:cubicBezTo>
                  <a:cubicBezTo>
                    <a:pt x="35" y="46"/>
                    <a:pt x="33" y="44"/>
                    <a:pt x="31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8" y="32"/>
                    <a:pt x="23" y="22"/>
                    <a:pt x="20" y="18"/>
                  </a:cubicBezTo>
                  <a:cubicBezTo>
                    <a:pt x="14" y="11"/>
                    <a:pt x="16" y="10"/>
                    <a:pt x="11" y="3"/>
                  </a:cubicBezTo>
                  <a:cubicBezTo>
                    <a:pt x="9" y="0"/>
                    <a:pt x="13" y="4"/>
                    <a:pt x="9" y="1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2" name="Freeform 77"/>
            <p:cNvSpPr>
              <a:spLocks/>
            </p:cNvSpPr>
            <p:nvPr/>
          </p:nvSpPr>
          <p:spPr bwMode="auto">
            <a:xfrm>
              <a:off x="1727" y="1767"/>
              <a:ext cx="94" cy="487"/>
            </a:xfrm>
            <a:custGeom>
              <a:avLst/>
              <a:gdLst>
                <a:gd name="T0" fmla="*/ 0 w 73"/>
                <a:gd name="T1" fmla="*/ 1 h 379"/>
                <a:gd name="T2" fmla="*/ 2 w 73"/>
                <a:gd name="T3" fmla="*/ 7 h 379"/>
                <a:gd name="T4" fmla="*/ 8 w 73"/>
                <a:gd name="T5" fmla="*/ 28 h 379"/>
                <a:gd name="T6" fmla="*/ 16 w 73"/>
                <a:gd name="T7" fmla="*/ 56 h 379"/>
                <a:gd name="T8" fmla="*/ 19 w 73"/>
                <a:gd name="T9" fmla="*/ 66 h 379"/>
                <a:gd name="T10" fmla="*/ 25 w 73"/>
                <a:gd name="T11" fmla="*/ 84 h 379"/>
                <a:gd name="T12" fmla="*/ 27 w 73"/>
                <a:gd name="T13" fmla="*/ 94 h 379"/>
                <a:gd name="T14" fmla="*/ 29 w 73"/>
                <a:gd name="T15" fmla="*/ 99 h 379"/>
                <a:gd name="T16" fmla="*/ 30 w 73"/>
                <a:gd name="T17" fmla="*/ 105 h 379"/>
                <a:gd name="T18" fmla="*/ 43 w 73"/>
                <a:gd name="T19" fmla="*/ 173 h 379"/>
                <a:gd name="T20" fmla="*/ 50 w 73"/>
                <a:gd name="T21" fmla="*/ 223 h 379"/>
                <a:gd name="T22" fmla="*/ 61 w 73"/>
                <a:gd name="T23" fmla="*/ 352 h 379"/>
                <a:gd name="T24" fmla="*/ 62 w 73"/>
                <a:gd name="T25" fmla="*/ 379 h 379"/>
                <a:gd name="T26" fmla="*/ 65 w 73"/>
                <a:gd name="T27" fmla="*/ 374 h 379"/>
                <a:gd name="T28" fmla="*/ 68 w 73"/>
                <a:gd name="T29" fmla="*/ 331 h 379"/>
                <a:gd name="T30" fmla="*/ 71 w 73"/>
                <a:gd name="T31" fmla="*/ 327 h 379"/>
                <a:gd name="T32" fmla="*/ 70 w 73"/>
                <a:gd name="T33" fmla="*/ 327 h 379"/>
                <a:gd name="T34" fmla="*/ 70 w 73"/>
                <a:gd name="T35" fmla="*/ 327 h 379"/>
                <a:gd name="T36" fmla="*/ 70 w 73"/>
                <a:gd name="T37" fmla="*/ 327 h 379"/>
                <a:gd name="T38" fmla="*/ 69 w 73"/>
                <a:gd name="T39" fmla="*/ 326 h 379"/>
                <a:gd name="T40" fmla="*/ 69 w 73"/>
                <a:gd name="T41" fmla="*/ 316 h 379"/>
                <a:gd name="T42" fmla="*/ 73 w 73"/>
                <a:gd name="T43" fmla="*/ 320 h 379"/>
                <a:gd name="T44" fmla="*/ 71 w 73"/>
                <a:gd name="T45" fmla="*/ 306 h 379"/>
                <a:gd name="T46" fmla="*/ 69 w 73"/>
                <a:gd name="T47" fmla="*/ 304 h 379"/>
                <a:gd name="T48" fmla="*/ 70 w 73"/>
                <a:gd name="T49" fmla="*/ 289 h 379"/>
                <a:gd name="T50" fmla="*/ 67 w 73"/>
                <a:gd name="T51" fmla="*/ 287 h 379"/>
                <a:gd name="T52" fmla="*/ 68 w 73"/>
                <a:gd name="T53" fmla="*/ 273 h 379"/>
                <a:gd name="T54" fmla="*/ 66 w 73"/>
                <a:gd name="T55" fmla="*/ 260 h 379"/>
                <a:gd name="T56" fmla="*/ 59 w 73"/>
                <a:gd name="T57" fmla="*/ 209 h 379"/>
                <a:gd name="T58" fmla="*/ 56 w 73"/>
                <a:gd name="T59" fmla="*/ 198 h 379"/>
                <a:gd name="T60" fmla="*/ 55 w 73"/>
                <a:gd name="T61" fmla="*/ 183 h 379"/>
                <a:gd name="T62" fmla="*/ 56 w 73"/>
                <a:gd name="T63" fmla="*/ 176 h 379"/>
                <a:gd name="T64" fmla="*/ 53 w 73"/>
                <a:gd name="T65" fmla="*/ 170 h 379"/>
                <a:gd name="T66" fmla="*/ 55 w 73"/>
                <a:gd name="T67" fmla="*/ 169 h 379"/>
                <a:gd name="T68" fmla="*/ 55 w 73"/>
                <a:gd name="T69" fmla="*/ 168 h 379"/>
                <a:gd name="T70" fmla="*/ 56 w 73"/>
                <a:gd name="T71" fmla="*/ 167 h 379"/>
                <a:gd name="T72" fmla="*/ 55 w 73"/>
                <a:gd name="T73" fmla="*/ 166 h 379"/>
                <a:gd name="T74" fmla="*/ 53 w 73"/>
                <a:gd name="T75" fmla="*/ 166 h 379"/>
                <a:gd name="T76" fmla="*/ 51 w 73"/>
                <a:gd name="T77" fmla="*/ 165 h 379"/>
                <a:gd name="T78" fmla="*/ 50 w 73"/>
                <a:gd name="T79" fmla="*/ 151 h 379"/>
                <a:gd name="T80" fmla="*/ 47 w 73"/>
                <a:gd name="T81" fmla="*/ 135 h 379"/>
                <a:gd name="T82" fmla="*/ 47 w 73"/>
                <a:gd name="T83" fmla="*/ 135 h 379"/>
                <a:gd name="T84" fmla="*/ 46 w 73"/>
                <a:gd name="T85" fmla="*/ 134 h 379"/>
                <a:gd name="T86" fmla="*/ 46 w 73"/>
                <a:gd name="T87" fmla="*/ 130 h 379"/>
                <a:gd name="T88" fmla="*/ 45 w 73"/>
                <a:gd name="T89" fmla="*/ 126 h 379"/>
                <a:gd name="T90" fmla="*/ 46 w 73"/>
                <a:gd name="T91" fmla="*/ 122 h 379"/>
                <a:gd name="T92" fmla="*/ 44 w 73"/>
                <a:gd name="T93" fmla="*/ 118 h 379"/>
                <a:gd name="T94" fmla="*/ 40 w 73"/>
                <a:gd name="T95" fmla="*/ 107 h 379"/>
                <a:gd name="T96" fmla="*/ 38 w 73"/>
                <a:gd name="T97" fmla="*/ 102 h 379"/>
                <a:gd name="T98" fmla="*/ 32 w 73"/>
                <a:gd name="T99" fmla="*/ 84 h 379"/>
                <a:gd name="T100" fmla="*/ 32 w 73"/>
                <a:gd name="T101" fmla="*/ 82 h 379"/>
                <a:gd name="T102" fmla="*/ 31 w 73"/>
                <a:gd name="T103" fmla="*/ 75 h 379"/>
                <a:gd name="T104" fmla="*/ 25 w 73"/>
                <a:gd name="T105" fmla="*/ 60 h 379"/>
                <a:gd name="T106" fmla="*/ 23 w 73"/>
                <a:gd name="T107" fmla="*/ 51 h 379"/>
                <a:gd name="T108" fmla="*/ 20 w 73"/>
                <a:gd name="T109" fmla="*/ 43 h 379"/>
                <a:gd name="T110" fmla="*/ 19 w 73"/>
                <a:gd name="T111" fmla="*/ 41 h 379"/>
                <a:gd name="T112" fmla="*/ 10 w 73"/>
                <a:gd name="T113" fmla="*/ 18 h 379"/>
                <a:gd name="T114" fmla="*/ 7 w 73"/>
                <a:gd name="T115" fmla="*/ 9 h 379"/>
                <a:gd name="T116" fmla="*/ 1 w 73"/>
                <a:gd name="T117" fmla="*/ 0 h 379"/>
                <a:gd name="T118" fmla="*/ 0 w 73"/>
                <a:gd name="T119" fmla="*/ 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379">
                  <a:moveTo>
                    <a:pt x="0" y="1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3" y="15"/>
                    <a:pt x="8" y="27"/>
                    <a:pt x="8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9"/>
                    <a:pt x="18" y="62"/>
                    <a:pt x="19" y="66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7" y="88"/>
                    <a:pt x="25" y="89"/>
                    <a:pt x="27" y="94"/>
                  </a:cubicBezTo>
                  <a:cubicBezTo>
                    <a:pt x="28" y="97"/>
                    <a:pt x="28" y="98"/>
                    <a:pt x="29" y="99"/>
                  </a:cubicBezTo>
                  <a:cubicBezTo>
                    <a:pt x="30" y="103"/>
                    <a:pt x="29" y="101"/>
                    <a:pt x="30" y="105"/>
                  </a:cubicBezTo>
                  <a:cubicBezTo>
                    <a:pt x="37" y="125"/>
                    <a:pt x="41" y="151"/>
                    <a:pt x="43" y="17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7" y="260"/>
                    <a:pt x="63" y="314"/>
                    <a:pt x="61" y="352"/>
                  </a:cubicBezTo>
                  <a:cubicBezTo>
                    <a:pt x="61" y="357"/>
                    <a:pt x="60" y="374"/>
                    <a:pt x="62" y="379"/>
                  </a:cubicBezTo>
                  <a:cubicBezTo>
                    <a:pt x="65" y="377"/>
                    <a:pt x="64" y="379"/>
                    <a:pt x="65" y="374"/>
                  </a:cubicBezTo>
                  <a:cubicBezTo>
                    <a:pt x="69" y="362"/>
                    <a:pt x="68" y="344"/>
                    <a:pt x="68" y="331"/>
                  </a:cubicBezTo>
                  <a:cubicBezTo>
                    <a:pt x="71" y="327"/>
                    <a:pt x="70" y="331"/>
                    <a:pt x="71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6"/>
                    <a:pt x="69" y="326"/>
                    <a:pt x="69" y="326"/>
                  </a:cubicBezTo>
                  <a:cubicBezTo>
                    <a:pt x="69" y="316"/>
                    <a:pt x="69" y="316"/>
                    <a:pt x="69" y="316"/>
                  </a:cubicBezTo>
                  <a:cubicBezTo>
                    <a:pt x="72" y="318"/>
                    <a:pt x="70" y="318"/>
                    <a:pt x="73" y="32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69" y="304"/>
                    <a:pt x="69" y="304"/>
                    <a:pt x="69" y="304"/>
                  </a:cubicBezTo>
                  <a:cubicBezTo>
                    <a:pt x="69" y="294"/>
                    <a:pt x="67" y="295"/>
                    <a:pt x="70" y="289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3"/>
                    <a:pt x="69" y="279"/>
                    <a:pt x="68" y="273"/>
                  </a:cubicBezTo>
                  <a:cubicBezTo>
                    <a:pt x="67" y="269"/>
                    <a:pt x="66" y="264"/>
                    <a:pt x="66" y="260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7" y="196"/>
                    <a:pt x="57" y="204"/>
                    <a:pt x="56" y="198"/>
                  </a:cubicBezTo>
                  <a:cubicBezTo>
                    <a:pt x="55" y="193"/>
                    <a:pt x="55" y="188"/>
                    <a:pt x="55" y="183"/>
                  </a:cubicBezTo>
                  <a:cubicBezTo>
                    <a:pt x="57" y="181"/>
                    <a:pt x="59" y="179"/>
                    <a:pt x="56" y="176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69"/>
                    <a:pt x="53" y="171"/>
                    <a:pt x="55" y="169"/>
                  </a:cubicBezTo>
                  <a:cubicBezTo>
                    <a:pt x="55" y="169"/>
                    <a:pt x="55" y="168"/>
                    <a:pt x="55" y="168"/>
                  </a:cubicBezTo>
                  <a:cubicBezTo>
                    <a:pt x="55" y="168"/>
                    <a:pt x="56" y="168"/>
                    <a:pt x="56" y="167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4" y="166"/>
                    <a:pt x="53" y="166"/>
                  </a:cubicBezTo>
                  <a:cubicBezTo>
                    <a:pt x="53" y="166"/>
                    <a:pt x="52" y="166"/>
                    <a:pt x="51" y="165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49" y="146"/>
                    <a:pt x="51" y="139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0"/>
                    <a:pt x="47" y="133"/>
                    <a:pt x="46" y="130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6" y="122"/>
                    <a:pt x="45" y="127"/>
                    <a:pt x="46" y="122"/>
                  </a:cubicBezTo>
                  <a:cubicBezTo>
                    <a:pt x="45" y="121"/>
                    <a:pt x="45" y="120"/>
                    <a:pt x="44" y="118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9" y="103"/>
                    <a:pt x="39" y="105"/>
                    <a:pt x="38" y="102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3" y="86"/>
                    <a:pt x="32" y="82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0"/>
                    <a:pt x="27" y="66"/>
                    <a:pt x="25" y="60"/>
                  </a:cubicBezTo>
                  <a:cubicBezTo>
                    <a:pt x="25" y="57"/>
                    <a:pt x="25" y="54"/>
                    <a:pt x="23" y="51"/>
                  </a:cubicBezTo>
                  <a:cubicBezTo>
                    <a:pt x="23" y="49"/>
                    <a:pt x="21" y="46"/>
                    <a:pt x="20" y="43"/>
                  </a:cubicBezTo>
                  <a:cubicBezTo>
                    <a:pt x="19" y="42"/>
                    <a:pt x="20" y="43"/>
                    <a:pt x="19" y="41"/>
                  </a:cubicBezTo>
                  <a:cubicBezTo>
                    <a:pt x="17" y="31"/>
                    <a:pt x="12" y="23"/>
                    <a:pt x="10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5"/>
                    <a:pt x="5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3" name="Freeform 78"/>
            <p:cNvSpPr>
              <a:spLocks noEditPoints="1"/>
            </p:cNvSpPr>
            <p:nvPr/>
          </p:nvSpPr>
          <p:spPr bwMode="auto">
            <a:xfrm>
              <a:off x="1432" y="3657"/>
              <a:ext cx="71" cy="354"/>
            </a:xfrm>
            <a:custGeom>
              <a:avLst/>
              <a:gdLst>
                <a:gd name="T0" fmla="*/ 9 w 55"/>
                <a:gd name="T1" fmla="*/ 204 h 276"/>
                <a:gd name="T2" fmla="*/ 9 w 55"/>
                <a:gd name="T3" fmla="*/ 199 h 276"/>
                <a:gd name="T4" fmla="*/ 13 w 55"/>
                <a:gd name="T5" fmla="*/ 169 h 276"/>
                <a:gd name="T6" fmla="*/ 13 w 55"/>
                <a:gd name="T7" fmla="*/ 175 h 276"/>
                <a:gd name="T8" fmla="*/ 41 w 55"/>
                <a:gd name="T9" fmla="*/ 50 h 276"/>
                <a:gd name="T10" fmla="*/ 44 w 55"/>
                <a:gd name="T11" fmla="*/ 52 h 276"/>
                <a:gd name="T12" fmla="*/ 41 w 55"/>
                <a:gd name="T13" fmla="*/ 50 h 276"/>
                <a:gd name="T14" fmla="*/ 47 w 55"/>
                <a:gd name="T15" fmla="*/ 32 h 276"/>
                <a:gd name="T16" fmla="*/ 55 w 55"/>
                <a:gd name="T17" fmla="*/ 10 h 276"/>
                <a:gd name="T18" fmla="*/ 49 w 55"/>
                <a:gd name="T19" fmla="*/ 10 h 276"/>
                <a:gd name="T20" fmla="*/ 42 w 55"/>
                <a:gd name="T21" fmla="*/ 24 h 276"/>
                <a:gd name="T22" fmla="*/ 39 w 55"/>
                <a:gd name="T23" fmla="*/ 31 h 276"/>
                <a:gd name="T24" fmla="*/ 33 w 55"/>
                <a:gd name="T25" fmla="*/ 54 h 276"/>
                <a:gd name="T26" fmla="*/ 27 w 55"/>
                <a:gd name="T27" fmla="*/ 67 h 276"/>
                <a:gd name="T28" fmla="*/ 25 w 55"/>
                <a:gd name="T29" fmla="*/ 77 h 276"/>
                <a:gd name="T30" fmla="*/ 22 w 55"/>
                <a:gd name="T31" fmla="*/ 82 h 276"/>
                <a:gd name="T32" fmla="*/ 18 w 55"/>
                <a:gd name="T33" fmla="*/ 99 h 276"/>
                <a:gd name="T34" fmla="*/ 14 w 55"/>
                <a:gd name="T35" fmla="*/ 122 h 276"/>
                <a:gd name="T36" fmla="*/ 11 w 55"/>
                <a:gd name="T37" fmla="*/ 147 h 276"/>
                <a:gd name="T38" fmla="*/ 9 w 55"/>
                <a:gd name="T39" fmla="*/ 173 h 276"/>
                <a:gd name="T40" fmla="*/ 3 w 55"/>
                <a:gd name="T41" fmla="*/ 190 h 276"/>
                <a:gd name="T42" fmla="*/ 0 w 55"/>
                <a:gd name="T43" fmla="*/ 212 h 276"/>
                <a:gd name="T44" fmla="*/ 6 w 55"/>
                <a:gd name="T45" fmla="*/ 220 h 276"/>
                <a:gd name="T46" fmla="*/ 5 w 55"/>
                <a:gd name="T47" fmla="*/ 235 h 276"/>
                <a:gd name="T48" fmla="*/ 4 w 55"/>
                <a:gd name="T49" fmla="*/ 256 h 276"/>
                <a:gd name="T50" fmla="*/ 4 w 55"/>
                <a:gd name="T51" fmla="*/ 276 h 276"/>
                <a:gd name="T52" fmla="*/ 9 w 55"/>
                <a:gd name="T53" fmla="*/ 258 h 276"/>
                <a:gd name="T54" fmla="*/ 12 w 55"/>
                <a:gd name="T55" fmla="*/ 240 h 276"/>
                <a:gd name="T56" fmla="*/ 14 w 55"/>
                <a:gd name="T57" fmla="*/ 221 h 276"/>
                <a:gd name="T58" fmla="*/ 19 w 55"/>
                <a:gd name="T59" fmla="*/ 189 h 276"/>
                <a:gd name="T60" fmla="*/ 37 w 55"/>
                <a:gd name="T61" fmla="*/ 86 h 276"/>
                <a:gd name="T62" fmla="*/ 40 w 55"/>
                <a:gd name="T63" fmla="*/ 76 h 276"/>
                <a:gd name="T64" fmla="*/ 44 w 55"/>
                <a:gd name="T65" fmla="*/ 47 h 276"/>
                <a:gd name="T66" fmla="*/ 44 w 55"/>
                <a:gd name="T67" fmla="*/ 4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76">
                  <a:moveTo>
                    <a:pt x="9" y="199"/>
                  </a:moveTo>
                  <a:cubicBezTo>
                    <a:pt x="9" y="200"/>
                    <a:pt x="11" y="198"/>
                    <a:pt x="9" y="204"/>
                  </a:cubicBezTo>
                  <a:cubicBezTo>
                    <a:pt x="8" y="202"/>
                    <a:pt x="8" y="206"/>
                    <a:pt x="8" y="201"/>
                  </a:cubicBezTo>
                  <a:cubicBezTo>
                    <a:pt x="8" y="199"/>
                    <a:pt x="8" y="200"/>
                    <a:pt x="9" y="199"/>
                  </a:cubicBezTo>
                  <a:close/>
                  <a:moveTo>
                    <a:pt x="12" y="179"/>
                  </a:moveTo>
                  <a:cubicBezTo>
                    <a:pt x="11" y="169"/>
                    <a:pt x="12" y="175"/>
                    <a:pt x="13" y="169"/>
                  </a:cubicBezTo>
                  <a:cubicBezTo>
                    <a:pt x="14" y="165"/>
                    <a:pt x="13" y="166"/>
                    <a:pt x="14" y="163"/>
                  </a:cubicBezTo>
                  <a:cubicBezTo>
                    <a:pt x="14" y="166"/>
                    <a:pt x="14" y="172"/>
                    <a:pt x="13" y="175"/>
                  </a:cubicBezTo>
                  <a:cubicBezTo>
                    <a:pt x="12" y="179"/>
                    <a:pt x="12" y="179"/>
                    <a:pt x="12" y="179"/>
                  </a:cubicBezTo>
                  <a:close/>
                  <a:moveTo>
                    <a:pt x="41" y="50"/>
                  </a:moveTo>
                  <a:cubicBezTo>
                    <a:pt x="45" y="53"/>
                    <a:pt x="39" y="46"/>
                    <a:pt x="43" y="50"/>
                  </a:cubicBezTo>
                  <a:cubicBezTo>
                    <a:pt x="43" y="50"/>
                    <a:pt x="43" y="51"/>
                    <a:pt x="44" y="52"/>
                  </a:cubicBezTo>
                  <a:cubicBezTo>
                    <a:pt x="38" y="51"/>
                    <a:pt x="43" y="52"/>
                    <a:pt x="42" y="50"/>
                  </a:cubicBezTo>
                  <a:lnTo>
                    <a:pt x="41" y="50"/>
                  </a:lnTo>
                  <a:close/>
                  <a:moveTo>
                    <a:pt x="42" y="37"/>
                  </a:moveTo>
                  <a:cubicBezTo>
                    <a:pt x="44" y="35"/>
                    <a:pt x="46" y="34"/>
                    <a:pt x="47" y="32"/>
                  </a:cubicBezTo>
                  <a:cubicBezTo>
                    <a:pt x="50" y="28"/>
                    <a:pt x="48" y="25"/>
                    <a:pt x="51" y="1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5"/>
                    <a:pt x="49" y="2"/>
                    <a:pt x="49" y="10"/>
                  </a:cubicBezTo>
                  <a:cubicBezTo>
                    <a:pt x="46" y="11"/>
                    <a:pt x="45" y="17"/>
                    <a:pt x="44" y="21"/>
                  </a:cubicBezTo>
                  <a:cubicBezTo>
                    <a:pt x="43" y="22"/>
                    <a:pt x="43" y="21"/>
                    <a:pt x="42" y="24"/>
                  </a:cubicBezTo>
                  <a:cubicBezTo>
                    <a:pt x="41" y="26"/>
                    <a:pt x="42" y="26"/>
                    <a:pt x="41" y="29"/>
                  </a:cubicBezTo>
                  <a:cubicBezTo>
                    <a:pt x="40" y="31"/>
                    <a:pt x="40" y="29"/>
                    <a:pt x="39" y="31"/>
                  </a:cubicBezTo>
                  <a:cubicBezTo>
                    <a:pt x="34" y="38"/>
                    <a:pt x="34" y="44"/>
                    <a:pt x="34" y="48"/>
                  </a:cubicBezTo>
                  <a:cubicBezTo>
                    <a:pt x="33" y="51"/>
                    <a:pt x="33" y="50"/>
                    <a:pt x="33" y="54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7"/>
                    <a:pt x="31" y="67"/>
                    <a:pt x="27" y="67"/>
                  </a:cubicBezTo>
                  <a:cubicBezTo>
                    <a:pt x="29" y="74"/>
                    <a:pt x="27" y="72"/>
                    <a:pt x="28" y="78"/>
                  </a:cubicBezTo>
                  <a:cubicBezTo>
                    <a:pt x="26" y="77"/>
                    <a:pt x="26" y="77"/>
                    <a:pt x="25" y="77"/>
                  </a:cubicBezTo>
                  <a:cubicBezTo>
                    <a:pt x="25" y="76"/>
                    <a:pt x="25" y="76"/>
                    <a:pt x="23" y="76"/>
                  </a:cubicBezTo>
                  <a:cubicBezTo>
                    <a:pt x="23" y="80"/>
                    <a:pt x="24" y="78"/>
                    <a:pt x="22" y="82"/>
                  </a:cubicBezTo>
                  <a:cubicBezTo>
                    <a:pt x="22" y="83"/>
                    <a:pt x="22" y="80"/>
                    <a:pt x="21" y="85"/>
                  </a:cubicBezTo>
                  <a:cubicBezTo>
                    <a:pt x="20" y="97"/>
                    <a:pt x="20" y="91"/>
                    <a:pt x="18" y="99"/>
                  </a:cubicBezTo>
                  <a:cubicBezTo>
                    <a:pt x="16" y="109"/>
                    <a:pt x="16" y="109"/>
                    <a:pt x="15" y="117"/>
                  </a:cubicBezTo>
                  <a:cubicBezTo>
                    <a:pt x="14" y="120"/>
                    <a:pt x="15" y="120"/>
                    <a:pt x="14" y="122"/>
                  </a:cubicBezTo>
                  <a:cubicBezTo>
                    <a:pt x="11" y="136"/>
                    <a:pt x="12" y="127"/>
                    <a:pt x="12" y="13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51"/>
                    <a:pt x="8" y="161"/>
                    <a:pt x="10" y="16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7" y="174"/>
                    <a:pt x="5" y="180"/>
                    <a:pt x="3" y="182"/>
                  </a:cubicBezTo>
                  <a:cubicBezTo>
                    <a:pt x="6" y="187"/>
                    <a:pt x="3" y="190"/>
                    <a:pt x="3" y="190"/>
                  </a:cubicBezTo>
                  <a:cubicBezTo>
                    <a:pt x="2" y="194"/>
                    <a:pt x="3" y="195"/>
                    <a:pt x="3" y="199"/>
                  </a:cubicBezTo>
                  <a:cubicBezTo>
                    <a:pt x="3" y="211"/>
                    <a:pt x="0" y="210"/>
                    <a:pt x="0" y="212"/>
                  </a:cubicBezTo>
                  <a:cubicBezTo>
                    <a:pt x="1" y="219"/>
                    <a:pt x="1" y="215"/>
                    <a:pt x="0" y="222"/>
                  </a:cubicBezTo>
                  <a:cubicBezTo>
                    <a:pt x="4" y="222"/>
                    <a:pt x="4" y="221"/>
                    <a:pt x="6" y="220"/>
                  </a:cubicBezTo>
                  <a:cubicBezTo>
                    <a:pt x="6" y="224"/>
                    <a:pt x="6" y="227"/>
                    <a:pt x="6" y="229"/>
                  </a:cubicBezTo>
                  <a:cubicBezTo>
                    <a:pt x="6" y="231"/>
                    <a:pt x="5" y="231"/>
                    <a:pt x="5" y="235"/>
                  </a:cubicBezTo>
                  <a:cubicBezTo>
                    <a:pt x="5" y="245"/>
                    <a:pt x="6" y="245"/>
                    <a:pt x="3" y="249"/>
                  </a:cubicBezTo>
                  <a:cubicBezTo>
                    <a:pt x="4" y="252"/>
                    <a:pt x="3" y="251"/>
                    <a:pt x="4" y="256"/>
                  </a:cubicBezTo>
                  <a:cubicBezTo>
                    <a:pt x="4" y="259"/>
                    <a:pt x="5" y="257"/>
                    <a:pt x="6" y="261"/>
                  </a:cubicBezTo>
                  <a:cubicBezTo>
                    <a:pt x="3" y="267"/>
                    <a:pt x="4" y="268"/>
                    <a:pt x="4" y="276"/>
                  </a:cubicBezTo>
                  <a:cubicBezTo>
                    <a:pt x="7" y="275"/>
                    <a:pt x="6" y="274"/>
                    <a:pt x="8" y="272"/>
                  </a:cubicBezTo>
                  <a:cubicBezTo>
                    <a:pt x="6" y="267"/>
                    <a:pt x="8" y="263"/>
                    <a:pt x="9" y="258"/>
                  </a:cubicBezTo>
                  <a:cubicBezTo>
                    <a:pt x="10" y="251"/>
                    <a:pt x="10" y="250"/>
                    <a:pt x="9" y="242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35"/>
                    <a:pt x="13" y="233"/>
                    <a:pt x="13" y="227"/>
                  </a:cubicBezTo>
                  <a:cubicBezTo>
                    <a:pt x="14" y="223"/>
                    <a:pt x="14" y="224"/>
                    <a:pt x="14" y="221"/>
                  </a:cubicBezTo>
                  <a:cubicBezTo>
                    <a:pt x="15" y="220"/>
                    <a:pt x="15" y="217"/>
                    <a:pt x="15" y="214"/>
                  </a:cubicBezTo>
                  <a:cubicBezTo>
                    <a:pt x="15" y="205"/>
                    <a:pt x="18" y="197"/>
                    <a:pt x="19" y="189"/>
                  </a:cubicBezTo>
                  <a:cubicBezTo>
                    <a:pt x="22" y="172"/>
                    <a:pt x="23" y="157"/>
                    <a:pt x="26" y="139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1"/>
                    <a:pt x="36" y="85"/>
                    <a:pt x="38" y="81"/>
                  </a:cubicBezTo>
                  <a:cubicBezTo>
                    <a:pt x="39" y="77"/>
                    <a:pt x="39" y="83"/>
                    <a:pt x="40" y="76"/>
                  </a:cubicBezTo>
                  <a:cubicBezTo>
                    <a:pt x="42" y="67"/>
                    <a:pt x="45" y="57"/>
                    <a:pt x="46" y="47"/>
                  </a:cubicBezTo>
                  <a:cubicBezTo>
                    <a:pt x="46" y="47"/>
                    <a:pt x="44" y="47"/>
                    <a:pt x="44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2"/>
                    <a:pt x="42" y="42"/>
                    <a:pt x="44" y="41"/>
                  </a:cubicBezTo>
                  <a:cubicBezTo>
                    <a:pt x="43" y="38"/>
                    <a:pt x="43" y="39"/>
                    <a:pt x="4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4" name="Freeform 79"/>
            <p:cNvSpPr>
              <a:spLocks/>
            </p:cNvSpPr>
            <p:nvPr/>
          </p:nvSpPr>
          <p:spPr bwMode="auto">
            <a:xfrm>
              <a:off x="2637" y="2033"/>
              <a:ext cx="105" cy="282"/>
            </a:xfrm>
            <a:custGeom>
              <a:avLst/>
              <a:gdLst>
                <a:gd name="T0" fmla="*/ 76 w 82"/>
                <a:gd name="T1" fmla="*/ 40 h 220"/>
                <a:gd name="T2" fmla="*/ 76 w 82"/>
                <a:gd name="T3" fmla="*/ 27 h 220"/>
                <a:gd name="T4" fmla="*/ 78 w 82"/>
                <a:gd name="T5" fmla="*/ 17 h 220"/>
                <a:gd name="T6" fmla="*/ 80 w 82"/>
                <a:gd name="T7" fmla="*/ 9 h 220"/>
                <a:gd name="T8" fmla="*/ 81 w 82"/>
                <a:gd name="T9" fmla="*/ 0 h 220"/>
                <a:gd name="T10" fmla="*/ 75 w 82"/>
                <a:gd name="T11" fmla="*/ 12 h 220"/>
                <a:gd name="T12" fmla="*/ 71 w 82"/>
                <a:gd name="T13" fmla="*/ 20 h 220"/>
                <a:gd name="T14" fmla="*/ 66 w 82"/>
                <a:gd name="T15" fmla="*/ 37 h 220"/>
                <a:gd name="T16" fmla="*/ 64 w 82"/>
                <a:gd name="T17" fmla="*/ 45 h 220"/>
                <a:gd name="T18" fmla="*/ 60 w 82"/>
                <a:gd name="T19" fmla="*/ 54 h 220"/>
                <a:gd name="T20" fmla="*/ 55 w 82"/>
                <a:gd name="T21" fmla="*/ 65 h 220"/>
                <a:gd name="T22" fmla="*/ 53 w 82"/>
                <a:gd name="T23" fmla="*/ 72 h 220"/>
                <a:gd name="T24" fmla="*/ 51 w 82"/>
                <a:gd name="T25" fmla="*/ 77 h 220"/>
                <a:gd name="T26" fmla="*/ 46 w 82"/>
                <a:gd name="T27" fmla="*/ 90 h 220"/>
                <a:gd name="T28" fmla="*/ 45 w 82"/>
                <a:gd name="T29" fmla="*/ 93 h 220"/>
                <a:gd name="T30" fmla="*/ 44 w 82"/>
                <a:gd name="T31" fmla="*/ 97 h 220"/>
                <a:gd name="T32" fmla="*/ 42 w 82"/>
                <a:gd name="T33" fmla="*/ 101 h 220"/>
                <a:gd name="T34" fmla="*/ 40 w 82"/>
                <a:gd name="T35" fmla="*/ 110 h 220"/>
                <a:gd name="T36" fmla="*/ 38 w 82"/>
                <a:gd name="T37" fmla="*/ 114 h 220"/>
                <a:gd name="T38" fmla="*/ 28 w 82"/>
                <a:gd name="T39" fmla="*/ 141 h 220"/>
                <a:gd name="T40" fmla="*/ 24 w 82"/>
                <a:gd name="T41" fmla="*/ 142 h 220"/>
                <a:gd name="T42" fmla="*/ 23 w 82"/>
                <a:gd name="T43" fmla="*/ 148 h 220"/>
                <a:gd name="T44" fmla="*/ 20 w 82"/>
                <a:gd name="T45" fmla="*/ 157 h 220"/>
                <a:gd name="T46" fmla="*/ 12 w 82"/>
                <a:gd name="T47" fmla="*/ 177 h 220"/>
                <a:gd name="T48" fmla="*/ 5 w 82"/>
                <a:gd name="T49" fmla="*/ 193 h 220"/>
                <a:gd name="T50" fmla="*/ 0 w 82"/>
                <a:gd name="T51" fmla="*/ 212 h 220"/>
                <a:gd name="T52" fmla="*/ 2 w 82"/>
                <a:gd name="T53" fmla="*/ 215 h 220"/>
                <a:gd name="T54" fmla="*/ 1 w 82"/>
                <a:gd name="T55" fmla="*/ 217 h 220"/>
                <a:gd name="T56" fmla="*/ 1 w 82"/>
                <a:gd name="T57" fmla="*/ 220 h 220"/>
                <a:gd name="T58" fmla="*/ 4 w 82"/>
                <a:gd name="T59" fmla="*/ 217 h 220"/>
                <a:gd name="T60" fmla="*/ 4 w 82"/>
                <a:gd name="T61" fmla="*/ 218 h 220"/>
                <a:gd name="T62" fmla="*/ 7 w 82"/>
                <a:gd name="T63" fmla="*/ 219 h 220"/>
                <a:gd name="T64" fmla="*/ 9 w 82"/>
                <a:gd name="T65" fmla="*/ 212 h 220"/>
                <a:gd name="T66" fmla="*/ 11 w 82"/>
                <a:gd name="T67" fmla="*/ 203 h 220"/>
                <a:gd name="T68" fmla="*/ 18 w 82"/>
                <a:gd name="T69" fmla="*/ 196 h 220"/>
                <a:gd name="T70" fmla="*/ 22 w 82"/>
                <a:gd name="T71" fmla="*/ 183 h 220"/>
                <a:gd name="T72" fmla="*/ 25 w 82"/>
                <a:gd name="T73" fmla="*/ 179 h 220"/>
                <a:gd name="T74" fmla="*/ 32 w 82"/>
                <a:gd name="T75" fmla="*/ 165 h 220"/>
                <a:gd name="T76" fmla="*/ 35 w 82"/>
                <a:gd name="T77" fmla="*/ 157 h 220"/>
                <a:gd name="T78" fmla="*/ 41 w 82"/>
                <a:gd name="T79" fmla="*/ 146 h 220"/>
                <a:gd name="T80" fmla="*/ 44 w 82"/>
                <a:gd name="T81" fmla="*/ 137 h 220"/>
                <a:gd name="T82" fmla="*/ 52 w 82"/>
                <a:gd name="T83" fmla="*/ 118 h 220"/>
                <a:gd name="T84" fmla="*/ 56 w 82"/>
                <a:gd name="T85" fmla="*/ 107 h 220"/>
                <a:gd name="T86" fmla="*/ 58 w 82"/>
                <a:gd name="T87" fmla="*/ 107 h 220"/>
                <a:gd name="T88" fmla="*/ 59 w 82"/>
                <a:gd name="T89" fmla="*/ 102 h 220"/>
                <a:gd name="T90" fmla="*/ 62 w 82"/>
                <a:gd name="T91" fmla="*/ 92 h 220"/>
                <a:gd name="T92" fmla="*/ 62 w 82"/>
                <a:gd name="T93" fmla="*/ 88 h 220"/>
                <a:gd name="T94" fmla="*/ 63 w 82"/>
                <a:gd name="T95" fmla="*/ 87 h 220"/>
                <a:gd name="T96" fmla="*/ 63 w 82"/>
                <a:gd name="T97" fmla="*/ 86 h 220"/>
                <a:gd name="T98" fmla="*/ 67 w 82"/>
                <a:gd name="T99" fmla="*/ 81 h 220"/>
                <a:gd name="T100" fmla="*/ 67 w 82"/>
                <a:gd name="T101" fmla="*/ 75 h 220"/>
                <a:gd name="T102" fmla="*/ 72 w 82"/>
                <a:gd name="T103" fmla="*/ 69 h 220"/>
                <a:gd name="T104" fmla="*/ 71 w 82"/>
                <a:gd name="T105" fmla="*/ 62 h 220"/>
                <a:gd name="T106" fmla="*/ 69 w 82"/>
                <a:gd name="T107" fmla="*/ 59 h 220"/>
                <a:gd name="T108" fmla="*/ 70 w 82"/>
                <a:gd name="T109" fmla="*/ 57 h 220"/>
                <a:gd name="T110" fmla="*/ 72 w 82"/>
                <a:gd name="T111" fmla="*/ 52 h 220"/>
                <a:gd name="T112" fmla="*/ 70 w 82"/>
                <a:gd name="T113" fmla="*/ 48 h 220"/>
                <a:gd name="T114" fmla="*/ 75 w 82"/>
                <a:gd name="T115" fmla="*/ 46 h 220"/>
                <a:gd name="T116" fmla="*/ 77 w 82"/>
                <a:gd name="T117" fmla="*/ 39 h 220"/>
                <a:gd name="T118" fmla="*/ 76 w 82"/>
                <a:gd name="T119" fmla="*/ 4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220">
                  <a:moveTo>
                    <a:pt x="76" y="40"/>
                  </a:moveTo>
                  <a:cubicBezTo>
                    <a:pt x="76" y="36"/>
                    <a:pt x="76" y="31"/>
                    <a:pt x="76" y="27"/>
                  </a:cubicBezTo>
                  <a:cubicBezTo>
                    <a:pt x="77" y="24"/>
                    <a:pt x="77" y="20"/>
                    <a:pt x="78" y="17"/>
                  </a:cubicBezTo>
                  <a:cubicBezTo>
                    <a:pt x="79" y="9"/>
                    <a:pt x="77" y="16"/>
                    <a:pt x="80" y="9"/>
                  </a:cubicBezTo>
                  <a:cubicBezTo>
                    <a:pt x="82" y="6"/>
                    <a:pt x="81" y="4"/>
                    <a:pt x="81" y="0"/>
                  </a:cubicBezTo>
                  <a:cubicBezTo>
                    <a:pt x="76" y="3"/>
                    <a:pt x="75" y="4"/>
                    <a:pt x="75" y="12"/>
                  </a:cubicBezTo>
                  <a:cubicBezTo>
                    <a:pt x="72" y="15"/>
                    <a:pt x="73" y="16"/>
                    <a:pt x="71" y="20"/>
                  </a:cubicBezTo>
                  <a:cubicBezTo>
                    <a:pt x="68" y="31"/>
                    <a:pt x="73" y="23"/>
                    <a:pt x="66" y="3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2" y="53"/>
                    <a:pt x="63" y="46"/>
                    <a:pt x="60" y="54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7"/>
                    <a:pt x="54" y="69"/>
                    <a:pt x="53" y="72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7" y="90"/>
                    <a:pt x="51" y="80"/>
                    <a:pt x="46" y="90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4" y="96"/>
                    <a:pt x="45" y="92"/>
                    <a:pt x="44" y="97"/>
                  </a:cubicBezTo>
                  <a:cubicBezTo>
                    <a:pt x="43" y="103"/>
                    <a:pt x="44" y="98"/>
                    <a:pt x="42" y="101"/>
                  </a:cubicBezTo>
                  <a:cubicBezTo>
                    <a:pt x="41" y="104"/>
                    <a:pt x="41" y="108"/>
                    <a:pt x="40" y="110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5" y="121"/>
                    <a:pt x="26" y="133"/>
                    <a:pt x="28" y="141"/>
                  </a:cubicBezTo>
                  <a:cubicBezTo>
                    <a:pt x="26" y="142"/>
                    <a:pt x="27" y="142"/>
                    <a:pt x="24" y="142"/>
                  </a:cubicBezTo>
                  <a:cubicBezTo>
                    <a:pt x="24" y="145"/>
                    <a:pt x="24" y="146"/>
                    <a:pt x="23" y="148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5" y="166"/>
                    <a:pt x="16" y="171"/>
                    <a:pt x="12" y="177"/>
                  </a:cubicBezTo>
                  <a:cubicBezTo>
                    <a:pt x="8" y="184"/>
                    <a:pt x="7" y="184"/>
                    <a:pt x="5" y="193"/>
                  </a:cubicBezTo>
                  <a:cubicBezTo>
                    <a:pt x="3" y="203"/>
                    <a:pt x="1" y="203"/>
                    <a:pt x="0" y="212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16"/>
                    <a:pt x="1" y="217"/>
                    <a:pt x="1" y="217"/>
                  </a:cubicBezTo>
                  <a:cubicBezTo>
                    <a:pt x="1" y="219"/>
                    <a:pt x="1" y="218"/>
                    <a:pt x="1" y="220"/>
                  </a:cubicBezTo>
                  <a:cubicBezTo>
                    <a:pt x="3" y="220"/>
                    <a:pt x="3" y="220"/>
                    <a:pt x="4" y="217"/>
                  </a:cubicBezTo>
                  <a:cubicBezTo>
                    <a:pt x="4" y="218"/>
                    <a:pt x="4" y="218"/>
                    <a:pt x="4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7"/>
                    <a:pt x="8" y="215"/>
                    <a:pt x="9" y="212"/>
                  </a:cubicBezTo>
                  <a:cubicBezTo>
                    <a:pt x="9" y="211"/>
                    <a:pt x="13" y="210"/>
                    <a:pt x="11" y="203"/>
                  </a:cubicBezTo>
                  <a:cubicBezTo>
                    <a:pt x="15" y="197"/>
                    <a:pt x="13" y="199"/>
                    <a:pt x="18" y="196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3" y="179"/>
                    <a:pt x="23" y="182"/>
                    <a:pt x="25" y="179"/>
                  </a:cubicBezTo>
                  <a:cubicBezTo>
                    <a:pt x="30" y="167"/>
                    <a:pt x="24" y="177"/>
                    <a:pt x="32" y="165"/>
                  </a:cubicBezTo>
                  <a:cubicBezTo>
                    <a:pt x="35" y="160"/>
                    <a:pt x="32" y="162"/>
                    <a:pt x="35" y="157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3" y="143"/>
                    <a:pt x="42" y="141"/>
                    <a:pt x="44" y="137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4" y="116"/>
                    <a:pt x="56" y="114"/>
                    <a:pt x="56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5"/>
                    <a:pt x="58" y="104"/>
                    <a:pt x="59" y="102"/>
                  </a:cubicBezTo>
                  <a:cubicBezTo>
                    <a:pt x="61" y="92"/>
                    <a:pt x="62" y="97"/>
                    <a:pt x="62" y="92"/>
                  </a:cubicBezTo>
                  <a:cubicBezTo>
                    <a:pt x="63" y="89"/>
                    <a:pt x="62" y="90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5" y="82"/>
                    <a:pt x="63" y="83"/>
                    <a:pt x="67" y="8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71" y="80"/>
                    <a:pt x="68" y="73"/>
                    <a:pt x="72" y="69"/>
                  </a:cubicBezTo>
                  <a:cubicBezTo>
                    <a:pt x="72" y="69"/>
                    <a:pt x="68" y="67"/>
                    <a:pt x="71" y="62"/>
                  </a:cubicBezTo>
                  <a:cubicBezTo>
                    <a:pt x="69" y="59"/>
                    <a:pt x="70" y="62"/>
                    <a:pt x="69" y="59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70" y="55"/>
                    <a:pt x="72" y="52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4" y="44"/>
                    <a:pt x="70" y="45"/>
                    <a:pt x="75" y="46"/>
                  </a:cubicBezTo>
                  <a:cubicBezTo>
                    <a:pt x="77" y="39"/>
                    <a:pt x="77" y="39"/>
                    <a:pt x="77" y="39"/>
                  </a:cubicBezTo>
                  <a:lnTo>
                    <a:pt x="7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5" name="Freeform 80"/>
            <p:cNvSpPr>
              <a:spLocks noEditPoints="1"/>
            </p:cNvSpPr>
            <p:nvPr/>
          </p:nvSpPr>
          <p:spPr bwMode="auto">
            <a:xfrm>
              <a:off x="457" y="2782"/>
              <a:ext cx="66" cy="254"/>
            </a:xfrm>
            <a:custGeom>
              <a:avLst/>
              <a:gdLst>
                <a:gd name="T0" fmla="*/ 35 w 52"/>
                <a:gd name="T1" fmla="*/ 121 h 198"/>
                <a:gd name="T2" fmla="*/ 34 w 52"/>
                <a:gd name="T3" fmla="*/ 114 h 198"/>
                <a:gd name="T4" fmla="*/ 36 w 52"/>
                <a:gd name="T5" fmla="*/ 119 h 198"/>
                <a:gd name="T6" fmla="*/ 39 w 52"/>
                <a:gd name="T7" fmla="*/ 105 h 198"/>
                <a:gd name="T8" fmla="*/ 38 w 52"/>
                <a:gd name="T9" fmla="*/ 98 h 198"/>
                <a:gd name="T10" fmla="*/ 36 w 52"/>
                <a:gd name="T11" fmla="*/ 93 h 198"/>
                <a:gd name="T12" fmla="*/ 20 w 52"/>
                <a:gd name="T13" fmla="*/ 43 h 198"/>
                <a:gd name="T14" fmla="*/ 16 w 52"/>
                <a:gd name="T15" fmla="*/ 28 h 198"/>
                <a:gd name="T16" fmla="*/ 13 w 52"/>
                <a:gd name="T17" fmla="*/ 19 h 198"/>
                <a:gd name="T18" fmla="*/ 4 w 52"/>
                <a:gd name="T19" fmla="*/ 0 h 198"/>
                <a:gd name="T20" fmla="*/ 7 w 52"/>
                <a:gd name="T21" fmla="*/ 16 h 198"/>
                <a:gd name="T22" fmla="*/ 8 w 52"/>
                <a:gd name="T23" fmla="*/ 27 h 198"/>
                <a:gd name="T24" fmla="*/ 20 w 52"/>
                <a:gd name="T25" fmla="*/ 61 h 198"/>
                <a:gd name="T26" fmla="*/ 26 w 52"/>
                <a:gd name="T27" fmla="*/ 79 h 198"/>
                <a:gd name="T28" fmla="*/ 29 w 52"/>
                <a:gd name="T29" fmla="*/ 90 h 198"/>
                <a:gd name="T30" fmla="*/ 29 w 52"/>
                <a:gd name="T31" fmla="*/ 99 h 198"/>
                <a:gd name="T32" fmla="*/ 26 w 52"/>
                <a:gd name="T33" fmla="*/ 94 h 198"/>
                <a:gd name="T34" fmla="*/ 18 w 52"/>
                <a:gd name="T35" fmla="*/ 77 h 198"/>
                <a:gd name="T36" fmla="*/ 10 w 52"/>
                <a:gd name="T37" fmla="*/ 56 h 198"/>
                <a:gd name="T38" fmla="*/ 7 w 52"/>
                <a:gd name="T39" fmla="*/ 47 h 198"/>
                <a:gd name="T40" fmla="*/ 5 w 52"/>
                <a:gd name="T41" fmla="*/ 45 h 198"/>
                <a:gd name="T42" fmla="*/ 2 w 52"/>
                <a:gd name="T43" fmla="*/ 40 h 198"/>
                <a:gd name="T44" fmla="*/ 2 w 52"/>
                <a:gd name="T45" fmla="*/ 55 h 198"/>
                <a:gd name="T46" fmla="*/ 3 w 52"/>
                <a:gd name="T47" fmla="*/ 60 h 198"/>
                <a:gd name="T48" fmla="*/ 7 w 52"/>
                <a:gd name="T49" fmla="*/ 69 h 198"/>
                <a:gd name="T50" fmla="*/ 14 w 52"/>
                <a:gd name="T51" fmla="*/ 99 h 198"/>
                <a:gd name="T52" fmla="*/ 16 w 52"/>
                <a:gd name="T53" fmla="*/ 113 h 198"/>
                <a:gd name="T54" fmla="*/ 20 w 52"/>
                <a:gd name="T55" fmla="*/ 128 h 198"/>
                <a:gd name="T56" fmla="*/ 24 w 52"/>
                <a:gd name="T57" fmla="*/ 135 h 198"/>
                <a:gd name="T58" fmla="*/ 29 w 52"/>
                <a:gd name="T59" fmla="*/ 140 h 198"/>
                <a:gd name="T60" fmla="*/ 29 w 52"/>
                <a:gd name="T61" fmla="*/ 147 h 198"/>
                <a:gd name="T62" fmla="*/ 31 w 52"/>
                <a:gd name="T63" fmla="*/ 158 h 198"/>
                <a:gd name="T64" fmla="*/ 32 w 52"/>
                <a:gd name="T65" fmla="*/ 160 h 198"/>
                <a:gd name="T66" fmla="*/ 35 w 52"/>
                <a:gd name="T67" fmla="*/ 173 h 198"/>
                <a:gd name="T68" fmla="*/ 38 w 52"/>
                <a:gd name="T69" fmla="*/ 181 h 198"/>
                <a:gd name="T70" fmla="*/ 41 w 52"/>
                <a:gd name="T71" fmla="*/ 186 h 198"/>
                <a:gd name="T72" fmla="*/ 45 w 52"/>
                <a:gd name="T73" fmla="*/ 194 h 198"/>
                <a:gd name="T74" fmla="*/ 47 w 52"/>
                <a:gd name="T75" fmla="*/ 178 h 198"/>
                <a:gd name="T76" fmla="*/ 44 w 52"/>
                <a:gd name="T77" fmla="*/ 160 h 198"/>
                <a:gd name="T78" fmla="*/ 39 w 52"/>
                <a:gd name="T79" fmla="*/ 126 h 198"/>
                <a:gd name="T80" fmla="*/ 42 w 52"/>
                <a:gd name="T81" fmla="*/ 124 h 198"/>
                <a:gd name="T82" fmla="*/ 40 w 52"/>
                <a:gd name="T83" fmla="*/ 10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198">
                  <a:moveTo>
                    <a:pt x="36" y="119"/>
                  </a:moveTo>
                  <a:cubicBezTo>
                    <a:pt x="35" y="121"/>
                    <a:pt x="35" y="120"/>
                    <a:pt x="35" y="121"/>
                  </a:cubicBezTo>
                  <a:cubicBezTo>
                    <a:pt x="32" y="119"/>
                    <a:pt x="31" y="117"/>
                    <a:pt x="32" y="113"/>
                  </a:cubicBezTo>
                  <a:cubicBezTo>
                    <a:pt x="35" y="114"/>
                    <a:pt x="31" y="113"/>
                    <a:pt x="34" y="114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8"/>
                    <a:pt x="37" y="117"/>
                    <a:pt x="36" y="119"/>
                  </a:cubicBezTo>
                  <a:close/>
                  <a:moveTo>
                    <a:pt x="40" y="109"/>
                  </a:moveTo>
                  <a:cubicBezTo>
                    <a:pt x="40" y="107"/>
                    <a:pt x="40" y="107"/>
                    <a:pt x="39" y="105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1" y="78"/>
                    <a:pt x="28" y="63"/>
                    <a:pt x="23" y="49"/>
                  </a:cubicBezTo>
                  <a:cubicBezTo>
                    <a:pt x="22" y="45"/>
                    <a:pt x="22" y="47"/>
                    <a:pt x="20" y="43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1"/>
                    <a:pt x="13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3"/>
                    <a:pt x="11" y="1"/>
                    <a:pt x="4" y="0"/>
                  </a:cubicBezTo>
                  <a:cubicBezTo>
                    <a:pt x="4" y="4"/>
                    <a:pt x="4" y="8"/>
                    <a:pt x="5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5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31"/>
                    <a:pt x="10" y="33"/>
                    <a:pt x="13" y="36"/>
                  </a:cubicBezTo>
                  <a:cubicBezTo>
                    <a:pt x="13" y="46"/>
                    <a:pt x="18" y="52"/>
                    <a:pt x="20" y="61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6"/>
                    <a:pt x="25" y="77"/>
                    <a:pt x="26" y="79"/>
                  </a:cubicBezTo>
                  <a:cubicBezTo>
                    <a:pt x="27" y="83"/>
                    <a:pt x="26" y="82"/>
                    <a:pt x="29" y="84"/>
                  </a:cubicBezTo>
                  <a:cubicBezTo>
                    <a:pt x="29" y="88"/>
                    <a:pt x="29" y="87"/>
                    <a:pt x="29" y="9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98"/>
                    <a:pt x="28" y="100"/>
                    <a:pt x="28" y="94"/>
                  </a:cubicBezTo>
                  <a:cubicBezTo>
                    <a:pt x="25" y="94"/>
                    <a:pt x="27" y="94"/>
                    <a:pt x="26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88"/>
                    <a:pt x="20" y="83"/>
                    <a:pt x="18" y="77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59"/>
                    <a:pt x="11" y="59"/>
                    <a:pt x="10" y="5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5" y="48"/>
                    <a:pt x="9" y="51"/>
                    <a:pt x="7" y="47"/>
                  </a:cubicBezTo>
                  <a:cubicBezTo>
                    <a:pt x="6" y="46"/>
                    <a:pt x="7" y="47"/>
                    <a:pt x="6" y="46"/>
                  </a:cubicBezTo>
                  <a:cubicBezTo>
                    <a:pt x="4" y="43"/>
                    <a:pt x="5" y="48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1"/>
                    <a:pt x="6" y="39"/>
                    <a:pt x="2" y="40"/>
                  </a:cubicBezTo>
                  <a:cubicBezTo>
                    <a:pt x="2" y="40"/>
                    <a:pt x="3" y="40"/>
                    <a:pt x="0" y="40"/>
                  </a:cubicBezTo>
                  <a:cubicBezTo>
                    <a:pt x="1" y="45"/>
                    <a:pt x="2" y="49"/>
                    <a:pt x="2" y="55"/>
                  </a:cubicBezTo>
                  <a:cubicBezTo>
                    <a:pt x="2" y="55"/>
                    <a:pt x="3" y="57"/>
                    <a:pt x="3" y="57"/>
                  </a:cubicBezTo>
                  <a:cubicBezTo>
                    <a:pt x="4" y="60"/>
                    <a:pt x="4" y="57"/>
                    <a:pt x="3" y="60"/>
                  </a:cubicBezTo>
                  <a:cubicBezTo>
                    <a:pt x="4" y="61"/>
                    <a:pt x="2" y="61"/>
                    <a:pt x="6" y="61"/>
                  </a:cubicBezTo>
                  <a:cubicBezTo>
                    <a:pt x="5" y="67"/>
                    <a:pt x="5" y="64"/>
                    <a:pt x="7" y="69"/>
                  </a:cubicBezTo>
                  <a:cubicBezTo>
                    <a:pt x="8" y="73"/>
                    <a:pt x="11" y="88"/>
                    <a:pt x="11" y="92"/>
                  </a:cubicBezTo>
                  <a:cubicBezTo>
                    <a:pt x="12" y="94"/>
                    <a:pt x="13" y="96"/>
                    <a:pt x="14" y="99"/>
                  </a:cubicBezTo>
                  <a:cubicBezTo>
                    <a:pt x="15" y="105"/>
                    <a:pt x="12" y="101"/>
                    <a:pt x="17" y="105"/>
                  </a:cubicBezTo>
                  <a:cubicBezTo>
                    <a:pt x="17" y="107"/>
                    <a:pt x="16" y="110"/>
                    <a:pt x="16" y="113"/>
                  </a:cubicBezTo>
                  <a:cubicBezTo>
                    <a:pt x="17" y="115"/>
                    <a:pt x="18" y="116"/>
                    <a:pt x="18" y="117"/>
                  </a:cubicBezTo>
                  <a:cubicBezTo>
                    <a:pt x="20" y="122"/>
                    <a:pt x="20" y="124"/>
                    <a:pt x="20" y="128"/>
                  </a:cubicBezTo>
                  <a:cubicBezTo>
                    <a:pt x="21" y="128"/>
                    <a:pt x="22" y="128"/>
                    <a:pt x="23" y="130"/>
                  </a:cubicBezTo>
                  <a:cubicBezTo>
                    <a:pt x="25" y="133"/>
                    <a:pt x="22" y="132"/>
                    <a:pt x="24" y="135"/>
                  </a:cubicBezTo>
                  <a:cubicBezTo>
                    <a:pt x="25" y="138"/>
                    <a:pt x="27" y="139"/>
                    <a:pt x="29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30" y="147"/>
                    <a:pt x="29" y="143"/>
                    <a:pt x="29" y="147"/>
                  </a:cubicBezTo>
                  <a:cubicBezTo>
                    <a:pt x="30" y="150"/>
                    <a:pt x="29" y="148"/>
                    <a:pt x="29" y="151"/>
                  </a:cubicBezTo>
                  <a:cubicBezTo>
                    <a:pt x="29" y="153"/>
                    <a:pt x="30" y="156"/>
                    <a:pt x="31" y="158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5" y="167"/>
                    <a:pt x="36" y="170"/>
                    <a:pt x="35" y="173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7" y="178"/>
                    <a:pt x="37" y="178"/>
                    <a:pt x="38" y="181"/>
                  </a:cubicBezTo>
                  <a:cubicBezTo>
                    <a:pt x="38" y="183"/>
                    <a:pt x="39" y="181"/>
                    <a:pt x="39" y="186"/>
                  </a:cubicBezTo>
                  <a:cubicBezTo>
                    <a:pt x="39" y="186"/>
                    <a:pt x="41" y="186"/>
                    <a:pt x="41" y="186"/>
                  </a:cubicBezTo>
                  <a:cubicBezTo>
                    <a:pt x="43" y="186"/>
                    <a:pt x="42" y="189"/>
                    <a:pt x="42" y="192"/>
                  </a:cubicBezTo>
                  <a:cubicBezTo>
                    <a:pt x="44" y="192"/>
                    <a:pt x="44" y="192"/>
                    <a:pt x="45" y="194"/>
                  </a:cubicBezTo>
                  <a:cubicBezTo>
                    <a:pt x="47" y="198"/>
                    <a:pt x="43" y="195"/>
                    <a:pt x="47" y="198"/>
                  </a:cubicBezTo>
                  <a:cubicBezTo>
                    <a:pt x="52" y="190"/>
                    <a:pt x="47" y="183"/>
                    <a:pt x="47" y="178"/>
                  </a:cubicBezTo>
                  <a:cubicBezTo>
                    <a:pt x="46" y="176"/>
                    <a:pt x="48" y="177"/>
                    <a:pt x="46" y="173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56"/>
                    <a:pt x="40" y="154"/>
                    <a:pt x="42" y="149"/>
                  </a:cubicBezTo>
                  <a:cubicBezTo>
                    <a:pt x="36" y="143"/>
                    <a:pt x="44" y="142"/>
                    <a:pt x="39" y="126"/>
                  </a:cubicBezTo>
                  <a:cubicBezTo>
                    <a:pt x="40" y="125"/>
                    <a:pt x="40" y="126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0" y="109"/>
                    <a:pt x="40" y="109"/>
                    <a:pt x="4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6" name="Freeform 81"/>
            <p:cNvSpPr>
              <a:spLocks noEditPoints="1"/>
            </p:cNvSpPr>
            <p:nvPr/>
          </p:nvSpPr>
          <p:spPr bwMode="auto">
            <a:xfrm>
              <a:off x="2287" y="1881"/>
              <a:ext cx="56" cy="222"/>
            </a:xfrm>
            <a:custGeom>
              <a:avLst/>
              <a:gdLst>
                <a:gd name="T0" fmla="*/ 27 w 44"/>
                <a:gd name="T1" fmla="*/ 89 h 173"/>
                <a:gd name="T2" fmla="*/ 29 w 44"/>
                <a:gd name="T3" fmla="*/ 84 h 173"/>
                <a:gd name="T4" fmla="*/ 30 w 44"/>
                <a:gd name="T5" fmla="*/ 71 h 173"/>
                <a:gd name="T6" fmla="*/ 30 w 44"/>
                <a:gd name="T7" fmla="*/ 71 h 173"/>
                <a:gd name="T8" fmla="*/ 43 w 44"/>
                <a:gd name="T9" fmla="*/ 28 h 173"/>
                <a:gd name="T10" fmla="*/ 41 w 44"/>
                <a:gd name="T11" fmla="*/ 0 h 173"/>
                <a:gd name="T12" fmla="*/ 40 w 44"/>
                <a:gd name="T13" fmla="*/ 11 h 173"/>
                <a:gd name="T14" fmla="*/ 32 w 44"/>
                <a:gd name="T15" fmla="*/ 66 h 173"/>
                <a:gd name="T16" fmla="*/ 26 w 44"/>
                <a:gd name="T17" fmla="*/ 75 h 173"/>
                <a:gd name="T18" fmla="*/ 18 w 44"/>
                <a:gd name="T19" fmla="*/ 111 h 173"/>
                <a:gd name="T20" fmla="*/ 16 w 44"/>
                <a:gd name="T21" fmla="*/ 129 h 173"/>
                <a:gd name="T22" fmla="*/ 12 w 44"/>
                <a:gd name="T23" fmla="*/ 133 h 173"/>
                <a:gd name="T24" fmla="*/ 13 w 44"/>
                <a:gd name="T25" fmla="*/ 109 h 173"/>
                <a:gd name="T26" fmla="*/ 22 w 44"/>
                <a:gd name="T27" fmla="*/ 67 h 173"/>
                <a:gd name="T28" fmla="*/ 24 w 44"/>
                <a:gd name="T29" fmla="*/ 45 h 173"/>
                <a:gd name="T30" fmla="*/ 21 w 44"/>
                <a:gd name="T31" fmla="*/ 62 h 173"/>
                <a:gd name="T32" fmla="*/ 12 w 44"/>
                <a:gd name="T33" fmla="*/ 96 h 173"/>
                <a:gd name="T34" fmla="*/ 10 w 44"/>
                <a:gd name="T35" fmla="*/ 98 h 173"/>
                <a:gd name="T36" fmla="*/ 8 w 44"/>
                <a:gd name="T37" fmla="*/ 115 h 173"/>
                <a:gd name="T38" fmla="*/ 7 w 44"/>
                <a:gd name="T39" fmla="*/ 134 h 173"/>
                <a:gd name="T40" fmla="*/ 5 w 44"/>
                <a:gd name="T41" fmla="*/ 155 h 173"/>
                <a:gd name="T42" fmla="*/ 8 w 44"/>
                <a:gd name="T43" fmla="*/ 157 h 173"/>
                <a:gd name="T44" fmla="*/ 7 w 44"/>
                <a:gd name="T45" fmla="*/ 163 h 173"/>
                <a:gd name="T46" fmla="*/ 10 w 44"/>
                <a:gd name="T47" fmla="*/ 167 h 173"/>
                <a:gd name="T48" fmla="*/ 11 w 44"/>
                <a:gd name="T49" fmla="*/ 173 h 173"/>
                <a:gd name="T50" fmla="*/ 25 w 44"/>
                <a:gd name="T51" fmla="*/ 160 h 173"/>
                <a:gd name="T52" fmla="*/ 22 w 44"/>
                <a:gd name="T53" fmla="*/ 152 h 173"/>
                <a:gd name="T54" fmla="*/ 25 w 44"/>
                <a:gd name="T55" fmla="*/ 141 h 173"/>
                <a:gd name="T56" fmla="*/ 31 w 44"/>
                <a:gd name="T57" fmla="*/ 126 h 173"/>
                <a:gd name="T58" fmla="*/ 30 w 44"/>
                <a:gd name="T59" fmla="*/ 125 h 173"/>
                <a:gd name="T60" fmla="*/ 34 w 44"/>
                <a:gd name="T61" fmla="*/ 104 h 173"/>
                <a:gd name="T62" fmla="*/ 41 w 44"/>
                <a:gd name="T63" fmla="*/ 6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173">
                  <a:moveTo>
                    <a:pt x="29" y="96"/>
                  </a:moveTo>
                  <a:cubicBezTo>
                    <a:pt x="26" y="93"/>
                    <a:pt x="27" y="95"/>
                    <a:pt x="27" y="89"/>
                  </a:cubicBezTo>
                  <a:cubicBezTo>
                    <a:pt x="27" y="88"/>
                    <a:pt x="27" y="86"/>
                    <a:pt x="28" y="86"/>
                  </a:cubicBezTo>
                  <a:cubicBezTo>
                    <a:pt x="28" y="84"/>
                    <a:pt x="28" y="84"/>
                    <a:pt x="29" y="84"/>
                  </a:cubicBezTo>
                  <a:cubicBezTo>
                    <a:pt x="30" y="86"/>
                    <a:pt x="29" y="91"/>
                    <a:pt x="29" y="96"/>
                  </a:cubicBezTo>
                  <a:close/>
                  <a:moveTo>
                    <a:pt x="30" y="71"/>
                  </a:moveTo>
                  <a:cubicBezTo>
                    <a:pt x="31" y="68"/>
                    <a:pt x="30" y="69"/>
                    <a:pt x="33" y="68"/>
                  </a:cubicBezTo>
                  <a:cubicBezTo>
                    <a:pt x="32" y="72"/>
                    <a:pt x="33" y="69"/>
                    <a:pt x="30" y="71"/>
                  </a:cubicBezTo>
                  <a:close/>
                  <a:moveTo>
                    <a:pt x="41" y="62"/>
                  </a:moveTo>
                  <a:cubicBezTo>
                    <a:pt x="41" y="51"/>
                    <a:pt x="42" y="39"/>
                    <a:pt x="43" y="2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1"/>
                    <a:pt x="44" y="1"/>
                    <a:pt x="41" y="0"/>
                  </a:cubicBezTo>
                  <a:cubicBezTo>
                    <a:pt x="40" y="2"/>
                    <a:pt x="40" y="5"/>
                    <a:pt x="40" y="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8" y="20"/>
                    <a:pt x="35" y="45"/>
                    <a:pt x="34" y="52"/>
                  </a:cubicBezTo>
                  <a:cubicBezTo>
                    <a:pt x="31" y="63"/>
                    <a:pt x="33" y="58"/>
                    <a:pt x="32" y="66"/>
                  </a:cubicBezTo>
                  <a:cubicBezTo>
                    <a:pt x="30" y="65"/>
                    <a:pt x="29" y="65"/>
                    <a:pt x="27" y="66"/>
                  </a:cubicBezTo>
                  <a:cubicBezTo>
                    <a:pt x="27" y="70"/>
                    <a:pt x="27" y="71"/>
                    <a:pt x="26" y="75"/>
                  </a:cubicBezTo>
                  <a:cubicBezTo>
                    <a:pt x="24" y="81"/>
                    <a:pt x="22" y="93"/>
                    <a:pt x="21" y="98"/>
                  </a:cubicBezTo>
                  <a:cubicBezTo>
                    <a:pt x="19" y="104"/>
                    <a:pt x="21" y="103"/>
                    <a:pt x="18" y="111"/>
                  </a:cubicBezTo>
                  <a:cubicBezTo>
                    <a:pt x="16" y="117"/>
                    <a:pt x="19" y="118"/>
                    <a:pt x="17" y="125"/>
                  </a:cubicBezTo>
                  <a:cubicBezTo>
                    <a:pt x="16" y="127"/>
                    <a:pt x="17" y="125"/>
                    <a:pt x="16" y="129"/>
                  </a:cubicBezTo>
                  <a:cubicBezTo>
                    <a:pt x="16" y="131"/>
                    <a:pt x="16" y="132"/>
                    <a:pt x="16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29"/>
                    <a:pt x="13" y="126"/>
                    <a:pt x="13" y="120"/>
                  </a:cubicBezTo>
                  <a:cubicBezTo>
                    <a:pt x="13" y="117"/>
                    <a:pt x="13" y="112"/>
                    <a:pt x="13" y="109"/>
                  </a:cubicBezTo>
                  <a:cubicBezTo>
                    <a:pt x="15" y="101"/>
                    <a:pt x="16" y="97"/>
                    <a:pt x="17" y="8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3"/>
                    <a:pt x="24" y="62"/>
                    <a:pt x="25" y="58"/>
                  </a:cubicBezTo>
                  <a:cubicBezTo>
                    <a:pt x="27" y="42"/>
                    <a:pt x="25" y="47"/>
                    <a:pt x="24" y="45"/>
                  </a:cubicBezTo>
                  <a:cubicBezTo>
                    <a:pt x="23" y="49"/>
                    <a:pt x="23" y="50"/>
                    <a:pt x="21" y="54"/>
                  </a:cubicBezTo>
                  <a:cubicBezTo>
                    <a:pt x="20" y="57"/>
                    <a:pt x="20" y="60"/>
                    <a:pt x="21" y="62"/>
                  </a:cubicBezTo>
                  <a:cubicBezTo>
                    <a:pt x="18" y="62"/>
                    <a:pt x="18" y="66"/>
                    <a:pt x="17" y="70"/>
                  </a:cubicBezTo>
                  <a:cubicBezTo>
                    <a:pt x="17" y="78"/>
                    <a:pt x="11" y="88"/>
                    <a:pt x="12" y="96"/>
                  </a:cubicBezTo>
                  <a:cubicBezTo>
                    <a:pt x="9" y="96"/>
                    <a:pt x="9" y="96"/>
                    <a:pt x="7" y="97"/>
                  </a:cubicBezTo>
                  <a:cubicBezTo>
                    <a:pt x="7" y="100"/>
                    <a:pt x="6" y="100"/>
                    <a:pt x="10" y="98"/>
                  </a:cubicBezTo>
                  <a:cubicBezTo>
                    <a:pt x="10" y="102"/>
                    <a:pt x="10" y="105"/>
                    <a:pt x="9" y="108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20"/>
                    <a:pt x="7" y="119"/>
                    <a:pt x="7" y="124"/>
                  </a:cubicBezTo>
                  <a:cubicBezTo>
                    <a:pt x="7" y="130"/>
                    <a:pt x="4" y="129"/>
                    <a:pt x="7" y="134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0" y="145"/>
                    <a:pt x="6" y="146"/>
                    <a:pt x="5" y="155"/>
                  </a:cubicBezTo>
                  <a:cubicBezTo>
                    <a:pt x="9" y="154"/>
                    <a:pt x="7" y="153"/>
                    <a:pt x="9" y="156"/>
                  </a:cubicBezTo>
                  <a:cubicBezTo>
                    <a:pt x="9" y="157"/>
                    <a:pt x="9" y="157"/>
                    <a:pt x="8" y="157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8" y="160"/>
                    <a:pt x="8" y="160"/>
                    <a:pt x="7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6"/>
                    <a:pt x="9" y="164"/>
                    <a:pt x="10" y="167"/>
                  </a:cubicBezTo>
                  <a:cubicBezTo>
                    <a:pt x="11" y="169"/>
                    <a:pt x="13" y="169"/>
                    <a:pt x="13" y="169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3" y="172"/>
                    <a:pt x="15" y="172"/>
                    <a:pt x="16" y="170"/>
                  </a:cubicBezTo>
                  <a:cubicBezTo>
                    <a:pt x="23" y="163"/>
                    <a:pt x="21" y="172"/>
                    <a:pt x="25" y="160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4"/>
                    <a:pt x="21" y="154"/>
                    <a:pt x="22" y="152"/>
                  </a:cubicBezTo>
                  <a:cubicBezTo>
                    <a:pt x="20" y="146"/>
                    <a:pt x="20" y="148"/>
                    <a:pt x="21" y="141"/>
                  </a:cubicBezTo>
                  <a:cubicBezTo>
                    <a:pt x="24" y="141"/>
                    <a:pt x="23" y="142"/>
                    <a:pt x="25" y="141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1" y="132"/>
                    <a:pt x="31" y="128"/>
                    <a:pt x="31" y="126"/>
                  </a:cubicBezTo>
                  <a:cubicBezTo>
                    <a:pt x="31" y="126"/>
                    <a:pt x="31" y="125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9" y="122"/>
                    <a:pt x="30" y="120"/>
                    <a:pt x="29" y="115"/>
                  </a:cubicBezTo>
                  <a:cubicBezTo>
                    <a:pt x="36" y="111"/>
                    <a:pt x="33" y="111"/>
                    <a:pt x="34" y="104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1" y="78"/>
                    <a:pt x="41" y="75"/>
                    <a:pt x="4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7" name="Freeform 82"/>
            <p:cNvSpPr>
              <a:spLocks/>
            </p:cNvSpPr>
            <p:nvPr/>
          </p:nvSpPr>
          <p:spPr bwMode="auto">
            <a:xfrm>
              <a:off x="1216" y="2458"/>
              <a:ext cx="59" cy="161"/>
            </a:xfrm>
            <a:custGeom>
              <a:avLst/>
              <a:gdLst>
                <a:gd name="T0" fmla="*/ 12 w 46"/>
                <a:gd name="T1" fmla="*/ 1 h 125"/>
                <a:gd name="T2" fmla="*/ 13 w 46"/>
                <a:gd name="T3" fmla="*/ 12 h 125"/>
                <a:gd name="T4" fmla="*/ 12 w 46"/>
                <a:gd name="T5" fmla="*/ 13 h 125"/>
                <a:gd name="T6" fmla="*/ 12 w 46"/>
                <a:gd name="T7" fmla="*/ 14 h 125"/>
                <a:gd name="T8" fmla="*/ 16 w 46"/>
                <a:gd name="T9" fmla="*/ 16 h 125"/>
                <a:gd name="T10" fmla="*/ 13 w 46"/>
                <a:gd name="T11" fmla="*/ 24 h 125"/>
                <a:gd name="T12" fmla="*/ 13 w 46"/>
                <a:gd name="T13" fmla="*/ 33 h 125"/>
                <a:gd name="T14" fmla="*/ 14 w 46"/>
                <a:gd name="T15" fmla="*/ 33 h 125"/>
                <a:gd name="T16" fmla="*/ 16 w 46"/>
                <a:gd name="T17" fmla="*/ 45 h 125"/>
                <a:gd name="T18" fmla="*/ 17 w 46"/>
                <a:gd name="T19" fmla="*/ 47 h 125"/>
                <a:gd name="T20" fmla="*/ 15 w 46"/>
                <a:gd name="T21" fmla="*/ 49 h 125"/>
                <a:gd name="T22" fmla="*/ 17 w 46"/>
                <a:gd name="T23" fmla="*/ 51 h 125"/>
                <a:gd name="T24" fmla="*/ 13 w 46"/>
                <a:gd name="T25" fmla="*/ 52 h 125"/>
                <a:gd name="T26" fmla="*/ 13 w 46"/>
                <a:gd name="T27" fmla="*/ 58 h 125"/>
                <a:gd name="T28" fmla="*/ 10 w 46"/>
                <a:gd name="T29" fmla="*/ 57 h 125"/>
                <a:gd name="T30" fmla="*/ 1 w 46"/>
                <a:gd name="T31" fmla="*/ 58 h 125"/>
                <a:gd name="T32" fmla="*/ 0 w 46"/>
                <a:gd name="T33" fmla="*/ 67 h 125"/>
                <a:gd name="T34" fmla="*/ 3 w 46"/>
                <a:gd name="T35" fmla="*/ 73 h 125"/>
                <a:gd name="T36" fmla="*/ 3 w 46"/>
                <a:gd name="T37" fmla="*/ 74 h 125"/>
                <a:gd name="T38" fmla="*/ 4 w 46"/>
                <a:gd name="T39" fmla="*/ 76 h 125"/>
                <a:gd name="T40" fmla="*/ 7 w 46"/>
                <a:gd name="T41" fmla="*/ 81 h 125"/>
                <a:gd name="T42" fmla="*/ 7 w 46"/>
                <a:gd name="T43" fmla="*/ 82 h 125"/>
                <a:gd name="T44" fmla="*/ 8 w 46"/>
                <a:gd name="T45" fmla="*/ 87 h 125"/>
                <a:gd name="T46" fmla="*/ 14 w 46"/>
                <a:gd name="T47" fmla="*/ 88 h 125"/>
                <a:gd name="T48" fmla="*/ 12 w 46"/>
                <a:gd name="T49" fmla="*/ 92 h 125"/>
                <a:gd name="T50" fmla="*/ 16 w 46"/>
                <a:gd name="T51" fmla="*/ 95 h 125"/>
                <a:gd name="T52" fmla="*/ 17 w 46"/>
                <a:gd name="T53" fmla="*/ 95 h 125"/>
                <a:gd name="T54" fmla="*/ 18 w 46"/>
                <a:gd name="T55" fmla="*/ 97 h 125"/>
                <a:gd name="T56" fmla="*/ 19 w 46"/>
                <a:gd name="T57" fmla="*/ 98 h 125"/>
                <a:gd name="T58" fmla="*/ 29 w 46"/>
                <a:gd name="T59" fmla="*/ 112 h 125"/>
                <a:gd name="T60" fmla="*/ 32 w 46"/>
                <a:gd name="T61" fmla="*/ 117 h 125"/>
                <a:gd name="T62" fmla="*/ 34 w 46"/>
                <a:gd name="T63" fmla="*/ 123 h 125"/>
                <a:gd name="T64" fmla="*/ 39 w 46"/>
                <a:gd name="T65" fmla="*/ 125 h 125"/>
                <a:gd name="T66" fmla="*/ 37 w 46"/>
                <a:gd name="T67" fmla="*/ 120 h 125"/>
                <a:gd name="T68" fmla="*/ 39 w 46"/>
                <a:gd name="T69" fmla="*/ 114 h 125"/>
                <a:gd name="T70" fmla="*/ 46 w 46"/>
                <a:gd name="T71" fmla="*/ 108 h 125"/>
                <a:gd name="T72" fmla="*/ 44 w 46"/>
                <a:gd name="T73" fmla="*/ 106 h 125"/>
                <a:gd name="T74" fmla="*/ 42 w 46"/>
                <a:gd name="T75" fmla="*/ 94 h 125"/>
                <a:gd name="T76" fmla="*/ 37 w 46"/>
                <a:gd name="T77" fmla="*/ 84 h 125"/>
                <a:gd name="T78" fmla="*/ 33 w 46"/>
                <a:gd name="T79" fmla="*/ 69 h 125"/>
                <a:gd name="T80" fmla="*/ 30 w 46"/>
                <a:gd name="T81" fmla="*/ 58 h 125"/>
                <a:gd name="T82" fmla="*/ 27 w 46"/>
                <a:gd name="T83" fmla="*/ 53 h 125"/>
                <a:gd name="T84" fmla="*/ 26 w 46"/>
                <a:gd name="T85" fmla="*/ 54 h 125"/>
                <a:gd name="T86" fmla="*/ 25 w 46"/>
                <a:gd name="T87" fmla="*/ 45 h 125"/>
                <a:gd name="T88" fmla="*/ 23 w 46"/>
                <a:gd name="T89" fmla="*/ 41 h 125"/>
                <a:gd name="T90" fmla="*/ 23 w 46"/>
                <a:gd name="T91" fmla="*/ 33 h 125"/>
                <a:gd name="T92" fmla="*/ 25 w 46"/>
                <a:gd name="T93" fmla="*/ 27 h 125"/>
                <a:gd name="T94" fmla="*/ 18 w 46"/>
                <a:gd name="T95" fmla="*/ 13 h 125"/>
                <a:gd name="T96" fmla="*/ 15 w 46"/>
                <a:gd name="T97" fmla="*/ 6 h 125"/>
                <a:gd name="T98" fmla="*/ 15 w 46"/>
                <a:gd name="T99" fmla="*/ 2 h 125"/>
                <a:gd name="T100" fmla="*/ 12 w 46"/>
                <a:gd name="T101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125">
                  <a:moveTo>
                    <a:pt x="12" y="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"/>
                    <a:pt x="15" y="20"/>
                    <a:pt x="13" y="24"/>
                  </a:cubicBezTo>
                  <a:cubicBezTo>
                    <a:pt x="14" y="29"/>
                    <a:pt x="14" y="28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7"/>
                    <a:pt x="15" y="46"/>
                    <a:pt x="17" y="47"/>
                  </a:cubicBezTo>
                  <a:cubicBezTo>
                    <a:pt x="13" y="49"/>
                    <a:pt x="17" y="47"/>
                    <a:pt x="15" y="49"/>
                  </a:cubicBezTo>
                  <a:cubicBezTo>
                    <a:pt x="17" y="50"/>
                    <a:pt x="16" y="48"/>
                    <a:pt x="17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7"/>
                    <a:pt x="12" y="56"/>
                    <a:pt x="10" y="57"/>
                  </a:cubicBezTo>
                  <a:cubicBezTo>
                    <a:pt x="6" y="58"/>
                    <a:pt x="13" y="59"/>
                    <a:pt x="1" y="58"/>
                  </a:cubicBezTo>
                  <a:cubicBezTo>
                    <a:pt x="1" y="62"/>
                    <a:pt x="1" y="64"/>
                    <a:pt x="0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4" y="77"/>
                    <a:pt x="3" y="74"/>
                    <a:pt x="4" y="76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7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1" y="88"/>
                    <a:pt x="11" y="88"/>
                    <a:pt x="14" y="88"/>
                  </a:cubicBezTo>
                  <a:cubicBezTo>
                    <a:pt x="13" y="91"/>
                    <a:pt x="13" y="90"/>
                    <a:pt x="12" y="92"/>
                  </a:cubicBezTo>
                  <a:cubicBezTo>
                    <a:pt x="15" y="93"/>
                    <a:pt x="13" y="92"/>
                    <a:pt x="16" y="95"/>
                  </a:cubicBezTo>
                  <a:cubicBezTo>
                    <a:pt x="16" y="95"/>
                    <a:pt x="16" y="95"/>
                    <a:pt x="17" y="95"/>
                  </a:cubicBezTo>
                  <a:cubicBezTo>
                    <a:pt x="17" y="96"/>
                    <a:pt x="18" y="97"/>
                    <a:pt x="18" y="97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21" y="102"/>
                    <a:pt x="26" y="101"/>
                    <a:pt x="29" y="112"/>
                  </a:cubicBezTo>
                  <a:cubicBezTo>
                    <a:pt x="30" y="116"/>
                    <a:pt x="31" y="116"/>
                    <a:pt x="32" y="117"/>
                  </a:cubicBezTo>
                  <a:cubicBezTo>
                    <a:pt x="33" y="119"/>
                    <a:pt x="32" y="121"/>
                    <a:pt x="34" y="123"/>
                  </a:cubicBezTo>
                  <a:cubicBezTo>
                    <a:pt x="35" y="124"/>
                    <a:pt x="37" y="124"/>
                    <a:pt x="39" y="125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7"/>
                    <a:pt x="38" y="115"/>
                    <a:pt x="39" y="114"/>
                  </a:cubicBezTo>
                  <a:cubicBezTo>
                    <a:pt x="40" y="110"/>
                    <a:pt x="42" y="110"/>
                    <a:pt x="46" y="108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5" y="77"/>
                    <a:pt x="37" y="77"/>
                    <a:pt x="33" y="6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4"/>
                    <a:pt x="30" y="54"/>
                    <a:pt x="27" y="53"/>
                  </a:cubicBezTo>
                  <a:cubicBezTo>
                    <a:pt x="25" y="52"/>
                    <a:pt x="26" y="53"/>
                    <a:pt x="26" y="54"/>
                  </a:cubicBezTo>
                  <a:cubicBezTo>
                    <a:pt x="26" y="50"/>
                    <a:pt x="26" y="47"/>
                    <a:pt x="25" y="45"/>
                  </a:cubicBezTo>
                  <a:cubicBezTo>
                    <a:pt x="25" y="42"/>
                    <a:pt x="26" y="40"/>
                    <a:pt x="23" y="41"/>
                  </a:cubicBezTo>
                  <a:cubicBezTo>
                    <a:pt x="22" y="37"/>
                    <a:pt x="23" y="36"/>
                    <a:pt x="23" y="33"/>
                  </a:cubicBezTo>
                  <a:cubicBezTo>
                    <a:pt x="23" y="27"/>
                    <a:pt x="22" y="29"/>
                    <a:pt x="25" y="27"/>
                  </a:cubicBezTo>
                  <a:cubicBezTo>
                    <a:pt x="17" y="22"/>
                    <a:pt x="22" y="23"/>
                    <a:pt x="18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3"/>
                    <a:pt x="17" y="5"/>
                    <a:pt x="15" y="2"/>
                  </a:cubicBezTo>
                  <a:cubicBezTo>
                    <a:pt x="13" y="0"/>
                    <a:pt x="15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8" name="Freeform 83"/>
            <p:cNvSpPr>
              <a:spLocks/>
            </p:cNvSpPr>
            <p:nvPr/>
          </p:nvSpPr>
          <p:spPr bwMode="auto">
            <a:xfrm>
              <a:off x="730" y="3694"/>
              <a:ext cx="38" cy="217"/>
            </a:xfrm>
            <a:custGeom>
              <a:avLst/>
              <a:gdLst>
                <a:gd name="T0" fmla="*/ 21 w 30"/>
                <a:gd name="T1" fmla="*/ 59 h 169"/>
                <a:gd name="T2" fmla="*/ 17 w 30"/>
                <a:gd name="T3" fmla="*/ 40 h 169"/>
                <a:gd name="T4" fmla="*/ 17 w 30"/>
                <a:gd name="T5" fmla="*/ 24 h 169"/>
                <a:gd name="T6" fmla="*/ 19 w 30"/>
                <a:gd name="T7" fmla="*/ 3 h 169"/>
                <a:gd name="T8" fmla="*/ 17 w 30"/>
                <a:gd name="T9" fmla="*/ 0 h 169"/>
                <a:gd name="T10" fmla="*/ 16 w 30"/>
                <a:gd name="T11" fmla="*/ 1 h 169"/>
                <a:gd name="T12" fmla="*/ 16 w 30"/>
                <a:gd name="T13" fmla="*/ 2 h 169"/>
                <a:gd name="T14" fmla="*/ 15 w 30"/>
                <a:gd name="T15" fmla="*/ 2 h 169"/>
                <a:gd name="T16" fmla="*/ 13 w 30"/>
                <a:gd name="T17" fmla="*/ 32 h 169"/>
                <a:gd name="T18" fmla="*/ 12 w 30"/>
                <a:gd name="T19" fmla="*/ 43 h 169"/>
                <a:gd name="T20" fmla="*/ 9 w 30"/>
                <a:gd name="T21" fmla="*/ 64 h 169"/>
                <a:gd name="T22" fmla="*/ 7 w 30"/>
                <a:gd name="T23" fmla="*/ 96 h 169"/>
                <a:gd name="T24" fmla="*/ 4 w 30"/>
                <a:gd name="T25" fmla="*/ 129 h 169"/>
                <a:gd name="T26" fmla="*/ 4 w 30"/>
                <a:gd name="T27" fmla="*/ 133 h 169"/>
                <a:gd name="T28" fmla="*/ 4 w 30"/>
                <a:gd name="T29" fmla="*/ 136 h 169"/>
                <a:gd name="T30" fmla="*/ 0 w 30"/>
                <a:gd name="T31" fmla="*/ 163 h 169"/>
                <a:gd name="T32" fmla="*/ 0 w 30"/>
                <a:gd name="T33" fmla="*/ 167 h 169"/>
                <a:gd name="T34" fmla="*/ 4 w 30"/>
                <a:gd name="T35" fmla="*/ 164 h 169"/>
                <a:gd name="T36" fmla="*/ 4 w 30"/>
                <a:gd name="T37" fmla="*/ 161 h 169"/>
                <a:gd name="T38" fmla="*/ 5 w 30"/>
                <a:gd name="T39" fmla="*/ 159 h 169"/>
                <a:gd name="T40" fmla="*/ 10 w 30"/>
                <a:gd name="T41" fmla="*/ 155 h 169"/>
                <a:gd name="T42" fmla="*/ 8 w 30"/>
                <a:gd name="T43" fmla="*/ 147 h 169"/>
                <a:gd name="T44" fmla="*/ 10 w 30"/>
                <a:gd name="T45" fmla="*/ 135 h 169"/>
                <a:gd name="T46" fmla="*/ 12 w 30"/>
                <a:gd name="T47" fmla="*/ 132 h 169"/>
                <a:gd name="T48" fmla="*/ 13 w 30"/>
                <a:gd name="T49" fmla="*/ 131 h 169"/>
                <a:gd name="T50" fmla="*/ 14 w 30"/>
                <a:gd name="T51" fmla="*/ 130 h 169"/>
                <a:gd name="T52" fmla="*/ 11 w 30"/>
                <a:gd name="T53" fmla="*/ 128 h 169"/>
                <a:gd name="T54" fmla="*/ 14 w 30"/>
                <a:gd name="T55" fmla="*/ 113 h 169"/>
                <a:gd name="T56" fmla="*/ 14 w 30"/>
                <a:gd name="T57" fmla="*/ 105 h 169"/>
                <a:gd name="T58" fmla="*/ 16 w 30"/>
                <a:gd name="T59" fmla="*/ 104 h 169"/>
                <a:gd name="T60" fmla="*/ 18 w 30"/>
                <a:gd name="T61" fmla="*/ 110 h 169"/>
                <a:gd name="T62" fmla="*/ 15 w 30"/>
                <a:gd name="T63" fmla="*/ 112 h 169"/>
                <a:gd name="T64" fmla="*/ 15 w 30"/>
                <a:gd name="T65" fmla="*/ 120 h 169"/>
                <a:gd name="T66" fmla="*/ 17 w 30"/>
                <a:gd name="T67" fmla="*/ 122 h 169"/>
                <a:gd name="T68" fmla="*/ 15 w 30"/>
                <a:gd name="T69" fmla="*/ 125 h 169"/>
                <a:gd name="T70" fmla="*/ 17 w 30"/>
                <a:gd name="T71" fmla="*/ 126 h 169"/>
                <a:gd name="T72" fmla="*/ 21 w 30"/>
                <a:gd name="T73" fmla="*/ 122 h 169"/>
                <a:gd name="T74" fmla="*/ 21 w 30"/>
                <a:gd name="T75" fmla="*/ 121 h 169"/>
                <a:gd name="T76" fmla="*/ 22 w 30"/>
                <a:gd name="T77" fmla="*/ 120 h 169"/>
                <a:gd name="T78" fmla="*/ 26 w 30"/>
                <a:gd name="T79" fmla="*/ 111 h 169"/>
                <a:gd name="T80" fmla="*/ 27 w 30"/>
                <a:gd name="T81" fmla="*/ 110 h 169"/>
                <a:gd name="T82" fmla="*/ 27 w 30"/>
                <a:gd name="T83" fmla="*/ 105 h 169"/>
                <a:gd name="T84" fmla="*/ 28 w 30"/>
                <a:gd name="T85" fmla="*/ 99 h 169"/>
                <a:gd name="T86" fmla="*/ 29 w 30"/>
                <a:gd name="T87" fmla="*/ 85 h 169"/>
                <a:gd name="T88" fmla="*/ 30 w 30"/>
                <a:gd name="T89" fmla="*/ 78 h 169"/>
                <a:gd name="T90" fmla="*/ 30 w 30"/>
                <a:gd name="T91" fmla="*/ 31 h 169"/>
                <a:gd name="T92" fmla="*/ 23 w 30"/>
                <a:gd name="T93" fmla="*/ 38 h 169"/>
                <a:gd name="T94" fmla="*/ 23 w 30"/>
                <a:gd name="T95" fmla="*/ 53 h 169"/>
                <a:gd name="T96" fmla="*/ 23 w 30"/>
                <a:gd name="T97" fmla="*/ 77 h 169"/>
                <a:gd name="T98" fmla="*/ 23 w 30"/>
                <a:gd name="T99" fmla="*/ 83 h 169"/>
                <a:gd name="T100" fmla="*/ 18 w 30"/>
                <a:gd name="T101" fmla="*/ 88 h 169"/>
                <a:gd name="T102" fmla="*/ 17 w 30"/>
                <a:gd name="T103" fmla="*/ 70 h 169"/>
                <a:gd name="T104" fmla="*/ 19 w 30"/>
                <a:gd name="T105" fmla="*/ 60 h 169"/>
                <a:gd name="T106" fmla="*/ 21 w 30"/>
                <a:gd name="T107" fmla="*/ 58 h 169"/>
                <a:gd name="T108" fmla="*/ 21 w 30"/>
                <a:gd name="T109" fmla="*/ 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69">
                  <a:moveTo>
                    <a:pt x="21" y="59"/>
                  </a:moveTo>
                  <a:cubicBezTo>
                    <a:pt x="15" y="52"/>
                    <a:pt x="17" y="49"/>
                    <a:pt x="17" y="40"/>
                  </a:cubicBezTo>
                  <a:cubicBezTo>
                    <a:pt x="18" y="33"/>
                    <a:pt x="17" y="28"/>
                    <a:pt x="17" y="24"/>
                  </a:cubicBezTo>
                  <a:cubicBezTo>
                    <a:pt x="19" y="19"/>
                    <a:pt x="19" y="9"/>
                    <a:pt x="19" y="3"/>
                  </a:cubicBezTo>
                  <a:cubicBezTo>
                    <a:pt x="17" y="2"/>
                    <a:pt x="18" y="3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2" y="9"/>
                    <a:pt x="13" y="30"/>
                    <a:pt x="13" y="32"/>
                  </a:cubicBezTo>
                  <a:cubicBezTo>
                    <a:pt x="12" y="37"/>
                    <a:pt x="12" y="38"/>
                    <a:pt x="12" y="43"/>
                  </a:cubicBezTo>
                  <a:cubicBezTo>
                    <a:pt x="12" y="51"/>
                    <a:pt x="10" y="57"/>
                    <a:pt x="9" y="64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104"/>
                    <a:pt x="4" y="121"/>
                    <a:pt x="4" y="129"/>
                  </a:cubicBezTo>
                  <a:cubicBezTo>
                    <a:pt x="5" y="133"/>
                    <a:pt x="5" y="128"/>
                    <a:pt x="4" y="133"/>
                  </a:cubicBezTo>
                  <a:cubicBezTo>
                    <a:pt x="4" y="134"/>
                    <a:pt x="4" y="136"/>
                    <a:pt x="4" y="136"/>
                  </a:cubicBezTo>
                  <a:cubicBezTo>
                    <a:pt x="2" y="144"/>
                    <a:pt x="0" y="154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" y="166"/>
                    <a:pt x="2" y="169"/>
                    <a:pt x="4" y="164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5" y="159"/>
                  </a:cubicBezTo>
                  <a:cubicBezTo>
                    <a:pt x="6" y="154"/>
                    <a:pt x="4" y="155"/>
                    <a:pt x="10" y="155"/>
                  </a:cubicBezTo>
                  <a:cubicBezTo>
                    <a:pt x="10" y="147"/>
                    <a:pt x="10" y="151"/>
                    <a:pt x="8" y="147"/>
                  </a:cubicBezTo>
                  <a:cubicBezTo>
                    <a:pt x="17" y="146"/>
                    <a:pt x="11" y="137"/>
                    <a:pt x="10" y="135"/>
                  </a:cubicBezTo>
                  <a:cubicBezTo>
                    <a:pt x="11" y="134"/>
                    <a:pt x="12" y="133"/>
                    <a:pt x="12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4" y="131"/>
                    <a:pt x="14" y="130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2"/>
                    <a:pt x="15" y="111"/>
                    <a:pt x="14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7" y="106"/>
                    <a:pt x="17" y="108"/>
                    <a:pt x="18" y="11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15"/>
                    <a:pt x="17" y="116"/>
                    <a:pt x="15" y="120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5" y="124"/>
                    <a:pt x="15" y="123"/>
                    <a:pt x="15" y="125"/>
                  </a:cubicBezTo>
                  <a:cubicBezTo>
                    <a:pt x="15" y="126"/>
                    <a:pt x="13" y="127"/>
                    <a:pt x="17" y="126"/>
                  </a:cubicBezTo>
                  <a:cubicBezTo>
                    <a:pt x="19" y="126"/>
                    <a:pt x="21" y="124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0"/>
                    <a:pt x="22" y="120"/>
                  </a:cubicBezTo>
                  <a:cubicBezTo>
                    <a:pt x="23" y="115"/>
                    <a:pt x="24" y="118"/>
                    <a:pt x="26" y="111"/>
                  </a:cubicBezTo>
                  <a:cubicBezTo>
                    <a:pt x="26" y="110"/>
                    <a:pt x="27" y="110"/>
                    <a:pt x="27" y="110"/>
                  </a:cubicBezTo>
                  <a:cubicBezTo>
                    <a:pt x="27" y="107"/>
                    <a:pt x="27" y="108"/>
                    <a:pt x="27" y="105"/>
                  </a:cubicBezTo>
                  <a:cubicBezTo>
                    <a:pt x="27" y="105"/>
                    <a:pt x="28" y="100"/>
                    <a:pt x="28" y="99"/>
                  </a:cubicBezTo>
                  <a:cubicBezTo>
                    <a:pt x="30" y="90"/>
                    <a:pt x="29" y="96"/>
                    <a:pt x="29" y="85"/>
                  </a:cubicBezTo>
                  <a:cubicBezTo>
                    <a:pt x="29" y="80"/>
                    <a:pt x="30" y="81"/>
                    <a:pt x="30" y="78"/>
                  </a:cubicBezTo>
                  <a:cubicBezTo>
                    <a:pt x="30" y="68"/>
                    <a:pt x="28" y="35"/>
                    <a:pt x="30" y="31"/>
                  </a:cubicBezTo>
                  <a:cubicBezTo>
                    <a:pt x="27" y="32"/>
                    <a:pt x="24" y="36"/>
                    <a:pt x="23" y="38"/>
                  </a:cubicBezTo>
                  <a:cubicBezTo>
                    <a:pt x="25" y="44"/>
                    <a:pt x="24" y="47"/>
                    <a:pt x="23" y="53"/>
                  </a:cubicBezTo>
                  <a:cubicBezTo>
                    <a:pt x="25" y="64"/>
                    <a:pt x="21" y="71"/>
                    <a:pt x="23" y="77"/>
                  </a:cubicBezTo>
                  <a:cubicBezTo>
                    <a:pt x="23" y="81"/>
                    <a:pt x="23" y="77"/>
                    <a:pt x="23" y="83"/>
                  </a:cubicBezTo>
                  <a:cubicBezTo>
                    <a:pt x="16" y="88"/>
                    <a:pt x="21" y="85"/>
                    <a:pt x="18" y="88"/>
                  </a:cubicBezTo>
                  <a:cubicBezTo>
                    <a:pt x="17" y="81"/>
                    <a:pt x="19" y="76"/>
                    <a:pt x="17" y="70"/>
                  </a:cubicBezTo>
                  <a:cubicBezTo>
                    <a:pt x="18" y="68"/>
                    <a:pt x="23" y="69"/>
                    <a:pt x="19" y="60"/>
                  </a:cubicBezTo>
                  <a:cubicBezTo>
                    <a:pt x="21" y="58"/>
                    <a:pt x="21" y="58"/>
                    <a:pt x="21" y="58"/>
                  </a:cubicBezTo>
                  <a:lnTo>
                    <a:pt x="21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9" name="Freeform 84"/>
            <p:cNvSpPr>
              <a:spLocks/>
            </p:cNvSpPr>
            <p:nvPr/>
          </p:nvSpPr>
          <p:spPr bwMode="auto">
            <a:xfrm>
              <a:off x="2447" y="2489"/>
              <a:ext cx="50" cy="175"/>
            </a:xfrm>
            <a:custGeom>
              <a:avLst/>
              <a:gdLst>
                <a:gd name="T0" fmla="*/ 7 w 39"/>
                <a:gd name="T1" fmla="*/ 1 h 136"/>
                <a:gd name="T2" fmla="*/ 4 w 39"/>
                <a:gd name="T3" fmla="*/ 0 h 136"/>
                <a:gd name="T4" fmla="*/ 2 w 39"/>
                <a:gd name="T5" fmla="*/ 1 h 136"/>
                <a:gd name="T6" fmla="*/ 0 w 39"/>
                <a:gd name="T7" fmla="*/ 3 h 136"/>
                <a:gd name="T8" fmla="*/ 3 w 39"/>
                <a:gd name="T9" fmla="*/ 5 h 136"/>
                <a:gd name="T10" fmla="*/ 4 w 39"/>
                <a:gd name="T11" fmla="*/ 12 h 136"/>
                <a:gd name="T12" fmla="*/ 2 w 39"/>
                <a:gd name="T13" fmla="*/ 13 h 136"/>
                <a:gd name="T14" fmla="*/ 5 w 39"/>
                <a:gd name="T15" fmla="*/ 22 h 136"/>
                <a:gd name="T16" fmla="*/ 5 w 39"/>
                <a:gd name="T17" fmla="*/ 30 h 136"/>
                <a:gd name="T18" fmla="*/ 7 w 39"/>
                <a:gd name="T19" fmla="*/ 42 h 136"/>
                <a:gd name="T20" fmla="*/ 7 w 39"/>
                <a:gd name="T21" fmla="*/ 43 h 136"/>
                <a:gd name="T22" fmla="*/ 7 w 39"/>
                <a:gd name="T23" fmla="*/ 44 h 136"/>
                <a:gd name="T24" fmla="*/ 9 w 39"/>
                <a:gd name="T25" fmla="*/ 46 h 136"/>
                <a:gd name="T26" fmla="*/ 9 w 39"/>
                <a:gd name="T27" fmla="*/ 47 h 136"/>
                <a:gd name="T28" fmla="*/ 9 w 39"/>
                <a:gd name="T29" fmla="*/ 50 h 136"/>
                <a:gd name="T30" fmla="*/ 11 w 39"/>
                <a:gd name="T31" fmla="*/ 57 h 136"/>
                <a:gd name="T32" fmla="*/ 11 w 39"/>
                <a:gd name="T33" fmla="*/ 63 h 136"/>
                <a:gd name="T34" fmla="*/ 11 w 39"/>
                <a:gd name="T35" fmla="*/ 66 h 136"/>
                <a:gd name="T36" fmla="*/ 11 w 39"/>
                <a:gd name="T37" fmla="*/ 74 h 136"/>
                <a:gd name="T38" fmla="*/ 9 w 39"/>
                <a:gd name="T39" fmla="*/ 79 h 136"/>
                <a:gd name="T40" fmla="*/ 12 w 39"/>
                <a:gd name="T41" fmla="*/ 81 h 136"/>
                <a:gd name="T42" fmla="*/ 11 w 39"/>
                <a:gd name="T43" fmla="*/ 85 h 136"/>
                <a:gd name="T44" fmla="*/ 11 w 39"/>
                <a:gd name="T45" fmla="*/ 94 h 136"/>
                <a:gd name="T46" fmla="*/ 14 w 39"/>
                <a:gd name="T47" fmla="*/ 103 h 136"/>
                <a:gd name="T48" fmla="*/ 18 w 39"/>
                <a:gd name="T49" fmla="*/ 114 h 136"/>
                <a:gd name="T50" fmla="*/ 22 w 39"/>
                <a:gd name="T51" fmla="*/ 120 h 136"/>
                <a:gd name="T52" fmla="*/ 23 w 39"/>
                <a:gd name="T53" fmla="*/ 126 h 136"/>
                <a:gd name="T54" fmla="*/ 24 w 39"/>
                <a:gd name="T55" fmla="*/ 126 h 136"/>
                <a:gd name="T56" fmla="*/ 30 w 39"/>
                <a:gd name="T57" fmla="*/ 129 h 136"/>
                <a:gd name="T58" fmla="*/ 30 w 39"/>
                <a:gd name="T59" fmla="*/ 134 h 136"/>
                <a:gd name="T60" fmla="*/ 34 w 39"/>
                <a:gd name="T61" fmla="*/ 133 h 136"/>
                <a:gd name="T62" fmla="*/ 34 w 39"/>
                <a:gd name="T63" fmla="*/ 134 h 136"/>
                <a:gd name="T64" fmla="*/ 35 w 39"/>
                <a:gd name="T65" fmla="*/ 135 h 136"/>
                <a:gd name="T66" fmla="*/ 37 w 39"/>
                <a:gd name="T67" fmla="*/ 131 h 136"/>
                <a:gd name="T68" fmla="*/ 37 w 39"/>
                <a:gd name="T69" fmla="*/ 121 h 136"/>
                <a:gd name="T70" fmla="*/ 38 w 39"/>
                <a:gd name="T71" fmla="*/ 115 h 136"/>
                <a:gd name="T72" fmla="*/ 35 w 39"/>
                <a:gd name="T73" fmla="*/ 116 h 136"/>
                <a:gd name="T74" fmla="*/ 33 w 39"/>
                <a:gd name="T75" fmla="*/ 108 h 136"/>
                <a:gd name="T76" fmla="*/ 35 w 39"/>
                <a:gd name="T77" fmla="*/ 108 h 136"/>
                <a:gd name="T78" fmla="*/ 34 w 39"/>
                <a:gd name="T79" fmla="*/ 100 h 136"/>
                <a:gd name="T80" fmla="*/ 33 w 39"/>
                <a:gd name="T81" fmla="*/ 96 h 136"/>
                <a:gd name="T82" fmla="*/ 31 w 39"/>
                <a:gd name="T83" fmla="*/ 87 h 136"/>
                <a:gd name="T84" fmla="*/ 30 w 39"/>
                <a:gd name="T85" fmla="*/ 85 h 136"/>
                <a:gd name="T86" fmla="*/ 27 w 39"/>
                <a:gd name="T87" fmla="*/ 70 h 136"/>
                <a:gd name="T88" fmla="*/ 27 w 39"/>
                <a:gd name="T89" fmla="*/ 68 h 136"/>
                <a:gd name="T90" fmla="*/ 25 w 39"/>
                <a:gd name="T91" fmla="*/ 67 h 136"/>
                <a:gd name="T92" fmla="*/ 25 w 39"/>
                <a:gd name="T93" fmla="*/ 61 h 136"/>
                <a:gd name="T94" fmla="*/ 24 w 39"/>
                <a:gd name="T95" fmla="*/ 59 h 136"/>
                <a:gd name="T96" fmla="*/ 20 w 39"/>
                <a:gd name="T97" fmla="*/ 46 h 136"/>
                <a:gd name="T98" fmla="*/ 20 w 39"/>
                <a:gd name="T99" fmla="*/ 45 h 136"/>
                <a:gd name="T100" fmla="*/ 19 w 39"/>
                <a:gd name="T101" fmla="*/ 42 h 136"/>
                <a:gd name="T102" fmla="*/ 14 w 39"/>
                <a:gd name="T103" fmla="*/ 30 h 136"/>
                <a:gd name="T104" fmla="*/ 11 w 39"/>
                <a:gd name="T105" fmla="*/ 18 h 136"/>
                <a:gd name="T106" fmla="*/ 8 w 39"/>
                <a:gd name="T107" fmla="*/ 1 h 136"/>
                <a:gd name="T108" fmla="*/ 7 w 39"/>
                <a:gd name="T109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" h="136">
                  <a:moveTo>
                    <a:pt x="7" y="1"/>
                  </a:moveTo>
                  <a:cubicBezTo>
                    <a:pt x="4" y="0"/>
                    <a:pt x="7" y="2"/>
                    <a:pt x="4" y="0"/>
                  </a:cubicBezTo>
                  <a:cubicBezTo>
                    <a:pt x="3" y="0"/>
                    <a:pt x="4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3" y="26"/>
                    <a:pt x="5" y="30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7" y="49"/>
                    <a:pt x="8" y="47"/>
                    <a:pt x="9" y="50"/>
                  </a:cubicBezTo>
                  <a:cubicBezTo>
                    <a:pt x="11" y="52"/>
                    <a:pt x="10" y="54"/>
                    <a:pt x="11" y="57"/>
                  </a:cubicBezTo>
                  <a:cubicBezTo>
                    <a:pt x="11" y="59"/>
                    <a:pt x="11" y="60"/>
                    <a:pt x="11" y="63"/>
                  </a:cubicBezTo>
                  <a:cubicBezTo>
                    <a:pt x="11" y="63"/>
                    <a:pt x="11" y="65"/>
                    <a:pt x="11" y="66"/>
                  </a:cubicBezTo>
                  <a:cubicBezTo>
                    <a:pt x="13" y="72"/>
                    <a:pt x="12" y="65"/>
                    <a:pt x="11" y="74"/>
                  </a:cubicBezTo>
                  <a:cubicBezTo>
                    <a:pt x="11" y="79"/>
                    <a:pt x="11" y="77"/>
                    <a:pt x="9" y="79"/>
                  </a:cubicBezTo>
                  <a:cubicBezTo>
                    <a:pt x="10" y="79"/>
                    <a:pt x="12" y="79"/>
                    <a:pt x="12" y="81"/>
                  </a:cubicBezTo>
                  <a:cubicBezTo>
                    <a:pt x="14" y="85"/>
                    <a:pt x="13" y="80"/>
                    <a:pt x="11" y="85"/>
                  </a:cubicBezTo>
                  <a:cubicBezTo>
                    <a:pt x="8" y="91"/>
                    <a:pt x="11" y="95"/>
                    <a:pt x="11" y="94"/>
                  </a:cubicBezTo>
                  <a:cubicBezTo>
                    <a:pt x="12" y="93"/>
                    <a:pt x="11" y="100"/>
                    <a:pt x="14" y="10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6"/>
                    <a:pt x="22" y="120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8" y="129"/>
                    <a:pt x="26" y="129"/>
                    <a:pt x="30" y="129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3"/>
                    <a:pt x="34" y="133"/>
                    <a:pt x="34" y="134"/>
                  </a:cubicBezTo>
                  <a:cubicBezTo>
                    <a:pt x="34" y="136"/>
                    <a:pt x="33" y="134"/>
                    <a:pt x="35" y="13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26"/>
                    <a:pt x="37" y="127"/>
                    <a:pt x="37" y="121"/>
                  </a:cubicBezTo>
                  <a:cubicBezTo>
                    <a:pt x="38" y="119"/>
                    <a:pt x="38" y="117"/>
                    <a:pt x="38" y="115"/>
                  </a:cubicBezTo>
                  <a:cubicBezTo>
                    <a:pt x="36" y="114"/>
                    <a:pt x="38" y="115"/>
                    <a:pt x="35" y="116"/>
                  </a:cubicBezTo>
                  <a:cubicBezTo>
                    <a:pt x="36" y="106"/>
                    <a:pt x="34" y="114"/>
                    <a:pt x="33" y="108"/>
                  </a:cubicBezTo>
                  <a:cubicBezTo>
                    <a:pt x="36" y="109"/>
                    <a:pt x="34" y="108"/>
                    <a:pt x="35" y="108"/>
                  </a:cubicBezTo>
                  <a:cubicBezTo>
                    <a:pt x="32" y="101"/>
                    <a:pt x="37" y="109"/>
                    <a:pt x="34" y="100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3"/>
                    <a:pt x="33" y="90"/>
                    <a:pt x="31" y="87"/>
                  </a:cubicBezTo>
                  <a:cubicBezTo>
                    <a:pt x="30" y="85"/>
                    <a:pt x="31" y="87"/>
                    <a:pt x="30" y="85"/>
                  </a:cubicBezTo>
                  <a:cubicBezTo>
                    <a:pt x="30" y="80"/>
                    <a:pt x="29" y="75"/>
                    <a:pt x="27" y="70"/>
                  </a:cubicBezTo>
                  <a:cubicBezTo>
                    <a:pt x="27" y="68"/>
                    <a:pt x="28" y="70"/>
                    <a:pt x="27" y="68"/>
                  </a:cubicBezTo>
                  <a:cubicBezTo>
                    <a:pt x="26" y="67"/>
                    <a:pt x="27" y="68"/>
                    <a:pt x="25" y="67"/>
                  </a:cubicBezTo>
                  <a:cubicBezTo>
                    <a:pt x="25" y="64"/>
                    <a:pt x="25" y="64"/>
                    <a:pt x="25" y="61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4" y="31"/>
                    <a:pt x="17" y="40"/>
                    <a:pt x="14" y="3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3"/>
                    <a:pt x="7" y="8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0" name="Freeform 85"/>
            <p:cNvSpPr>
              <a:spLocks/>
            </p:cNvSpPr>
            <p:nvPr/>
          </p:nvSpPr>
          <p:spPr bwMode="auto">
            <a:xfrm>
              <a:off x="607" y="1790"/>
              <a:ext cx="36" cy="257"/>
            </a:xfrm>
            <a:custGeom>
              <a:avLst/>
              <a:gdLst>
                <a:gd name="T0" fmla="*/ 24 w 28"/>
                <a:gd name="T1" fmla="*/ 15 h 200"/>
                <a:gd name="T2" fmla="*/ 28 w 28"/>
                <a:gd name="T3" fmla="*/ 9 h 200"/>
                <a:gd name="T4" fmla="*/ 20 w 28"/>
                <a:gd name="T5" fmla="*/ 6 h 200"/>
                <a:gd name="T6" fmla="*/ 19 w 28"/>
                <a:gd name="T7" fmla="*/ 18 h 200"/>
                <a:gd name="T8" fmla="*/ 17 w 28"/>
                <a:gd name="T9" fmla="*/ 23 h 200"/>
                <a:gd name="T10" fmla="*/ 16 w 28"/>
                <a:gd name="T11" fmla="*/ 23 h 200"/>
                <a:gd name="T12" fmla="*/ 15 w 28"/>
                <a:gd name="T13" fmla="*/ 28 h 200"/>
                <a:gd name="T14" fmla="*/ 15 w 28"/>
                <a:gd name="T15" fmla="*/ 30 h 200"/>
                <a:gd name="T16" fmla="*/ 15 w 28"/>
                <a:gd name="T17" fmla="*/ 38 h 200"/>
                <a:gd name="T18" fmla="*/ 12 w 28"/>
                <a:gd name="T19" fmla="*/ 51 h 200"/>
                <a:gd name="T20" fmla="*/ 8 w 28"/>
                <a:gd name="T21" fmla="*/ 68 h 200"/>
                <a:gd name="T22" fmla="*/ 10 w 28"/>
                <a:gd name="T23" fmla="*/ 70 h 200"/>
                <a:gd name="T24" fmla="*/ 9 w 28"/>
                <a:gd name="T25" fmla="*/ 79 h 200"/>
                <a:gd name="T26" fmla="*/ 9 w 28"/>
                <a:gd name="T27" fmla="*/ 92 h 200"/>
                <a:gd name="T28" fmla="*/ 8 w 28"/>
                <a:gd name="T29" fmla="*/ 95 h 200"/>
                <a:gd name="T30" fmla="*/ 5 w 28"/>
                <a:gd name="T31" fmla="*/ 99 h 200"/>
                <a:gd name="T32" fmla="*/ 6 w 28"/>
                <a:gd name="T33" fmla="*/ 105 h 200"/>
                <a:gd name="T34" fmla="*/ 4 w 28"/>
                <a:gd name="T35" fmla="*/ 106 h 200"/>
                <a:gd name="T36" fmla="*/ 7 w 28"/>
                <a:gd name="T37" fmla="*/ 134 h 200"/>
                <a:gd name="T38" fmla="*/ 5 w 28"/>
                <a:gd name="T39" fmla="*/ 148 h 200"/>
                <a:gd name="T40" fmla="*/ 2 w 28"/>
                <a:gd name="T41" fmla="*/ 151 h 200"/>
                <a:gd name="T42" fmla="*/ 2 w 28"/>
                <a:gd name="T43" fmla="*/ 163 h 200"/>
                <a:gd name="T44" fmla="*/ 3 w 28"/>
                <a:gd name="T45" fmla="*/ 169 h 200"/>
                <a:gd name="T46" fmla="*/ 3 w 28"/>
                <a:gd name="T47" fmla="*/ 176 h 200"/>
                <a:gd name="T48" fmla="*/ 0 w 28"/>
                <a:gd name="T49" fmla="*/ 178 h 200"/>
                <a:gd name="T50" fmla="*/ 1 w 28"/>
                <a:gd name="T51" fmla="*/ 196 h 200"/>
                <a:gd name="T52" fmla="*/ 6 w 28"/>
                <a:gd name="T53" fmla="*/ 200 h 200"/>
                <a:gd name="T54" fmla="*/ 8 w 28"/>
                <a:gd name="T55" fmla="*/ 189 h 200"/>
                <a:gd name="T56" fmla="*/ 6 w 28"/>
                <a:gd name="T57" fmla="*/ 178 h 200"/>
                <a:gd name="T58" fmla="*/ 8 w 28"/>
                <a:gd name="T59" fmla="*/ 173 h 200"/>
                <a:gd name="T60" fmla="*/ 11 w 28"/>
                <a:gd name="T61" fmla="*/ 172 h 200"/>
                <a:gd name="T62" fmla="*/ 14 w 28"/>
                <a:gd name="T63" fmla="*/ 137 h 200"/>
                <a:gd name="T64" fmla="*/ 14 w 28"/>
                <a:gd name="T65" fmla="*/ 125 h 200"/>
                <a:gd name="T66" fmla="*/ 16 w 28"/>
                <a:gd name="T67" fmla="*/ 117 h 200"/>
                <a:gd name="T68" fmla="*/ 16 w 28"/>
                <a:gd name="T69" fmla="*/ 98 h 200"/>
                <a:gd name="T70" fmla="*/ 17 w 28"/>
                <a:gd name="T71" fmla="*/ 94 h 200"/>
                <a:gd name="T72" fmla="*/ 26 w 28"/>
                <a:gd name="T73" fmla="*/ 20 h 200"/>
                <a:gd name="T74" fmla="*/ 24 w 28"/>
                <a:gd name="T75" fmla="*/ 17 h 200"/>
                <a:gd name="T76" fmla="*/ 23 w 28"/>
                <a:gd name="T77" fmla="*/ 15 h 200"/>
                <a:gd name="T78" fmla="*/ 24 w 28"/>
                <a:gd name="T79" fmla="*/ 1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00">
                  <a:moveTo>
                    <a:pt x="24" y="15"/>
                  </a:moveTo>
                  <a:cubicBezTo>
                    <a:pt x="26" y="11"/>
                    <a:pt x="26" y="12"/>
                    <a:pt x="28" y="9"/>
                  </a:cubicBezTo>
                  <a:cubicBezTo>
                    <a:pt x="27" y="5"/>
                    <a:pt x="24" y="0"/>
                    <a:pt x="20" y="6"/>
                  </a:cubicBezTo>
                  <a:cubicBezTo>
                    <a:pt x="16" y="13"/>
                    <a:pt x="19" y="16"/>
                    <a:pt x="19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32"/>
                    <a:pt x="16" y="26"/>
                    <a:pt x="15" y="30"/>
                  </a:cubicBezTo>
                  <a:cubicBezTo>
                    <a:pt x="15" y="35"/>
                    <a:pt x="12" y="33"/>
                    <a:pt x="15" y="38"/>
                  </a:cubicBezTo>
                  <a:cubicBezTo>
                    <a:pt x="11" y="41"/>
                    <a:pt x="12" y="45"/>
                    <a:pt x="12" y="51"/>
                  </a:cubicBezTo>
                  <a:cubicBezTo>
                    <a:pt x="6" y="51"/>
                    <a:pt x="13" y="53"/>
                    <a:pt x="8" y="6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7" y="76"/>
                    <a:pt x="9" y="73"/>
                    <a:pt x="9" y="79"/>
                  </a:cubicBezTo>
                  <a:cubicBezTo>
                    <a:pt x="8" y="92"/>
                    <a:pt x="11" y="84"/>
                    <a:pt x="9" y="92"/>
                  </a:cubicBezTo>
                  <a:cubicBezTo>
                    <a:pt x="8" y="93"/>
                    <a:pt x="8" y="93"/>
                    <a:pt x="8" y="95"/>
                  </a:cubicBezTo>
                  <a:cubicBezTo>
                    <a:pt x="6" y="99"/>
                    <a:pt x="8" y="97"/>
                    <a:pt x="5" y="99"/>
                  </a:cubicBezTo>
                  <a:cubicBezTo>
                    <a:pt x="7" y="102"/>
                    <a:pt x="6" y="101"/>
                    <a:pt x="6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9" y="112"/>
                    <a:pt x="4" y="123"/>
                    <a:pt x="7" y="134"/>
                  </a:cubicBezTo>
                  <a:cubicBezTo>
                    <a:pt x="4" y="139"/>
                    <a:pt x="4" y="143"/>
                    <a:pt x="5" y="148"/>
                  </a:cubicBezTo>
                  <a:cubicBezTo>
                    <a:pt x="3" y="151"/>
                    <a:pt x="5" y="150"/>
                    <a:pt x="2" y="151"/>
                  </a:cubicBezTo>
                  <a:cubicBezTo>
                    <a:pt x="3" y="155"/>
                    <a:pt x="2" y="159"/>
                    <a:pt x="2" y="163"/>
                  </a:cubicBezTo>
                  <a:cubicBezTo>
                    <a:pt x="2" y="165"/>
                    <a:pt x="3" y="168"/>
                    <a:pt x="3" y="169"/>
                  </a:cubicBezTo>
                  <a:cubicBezTo>
                    <a:pt x="3" y="172"/>
                    <a:pt x="3" y="171"/>
                    <a:pt x="3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88"/>
                    <a:pt x="5" y="186"/>
                    <a:pt x="1" y="196"/>
                  </a:cubicBezTo>
                  <a:cubicBezTo>
                    <a:pt x="6" y="200"/>
                    <a:pt x="6" y="200"/>
                    <a:pt x="6" y="200"/>
                  </a:cubicBezTo>
                  <a:cubicBezTo>
                    <a:pt x="6" y="199"/>
                    <a:pt x="8" y="195"/>
                    <a:pt x="8" y="189"/>
                  </a:cubicBezTo>
                  <a:cubicBezTo>
                    <a:pt x="8" y="179"/>
                    <a:pt x="7" y="182"/>
                    <a:pt x="6" y="178"/>
                  </a:cubicBezTo>
                  <a:cubicBezTo>
                    <a:pt x="9" y="175"/>
                    <a:pt x="8" y="178"/>
                    <a:pt x="8" y="173"/>
                  </a:cubicBezTo>
                  <a:cubicBezTo>
                    <a:pt x="13" y="175"/>
                    <a:pt x="10" y="173"/>
                    <a:pt x="11" y="172"/>
                  </a:cubicBezTo>
                  <a:cubicBezTo>
                    <a:pt x="8" y="162"/>
                    <a:pt x="13" y="144"/>
                    <a:pt x="14" y="137"/>
                  </a:cubicBezTo>
                  <a:cubicBezTo>
                    <a:pt x="14" y="133"/>
                    <a:pt x="14" y="128"/>
                    <a:pt x="14" y="125"/>
                  </a:cubicBezTo>
                  <a:cubicBezTo>
                    <a:pt x="15" y="123"/>
                    <a:pt x="15" y="122"/>
                    <a:pt x="16" y="117"/>
                  </a:cubicBezTo>
                  <a:cubicBezTo>
                    <a:pt x="16" y="112"/>
                    <a:pt x="17" y="106"/>
                    <a:pt x="16" y="98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80"/>
                    <a:pt x="28" y="31"/>
                    <a:pt x="26" y="20"/>
                  </a:cubicBezTo>
                  <a:cubicBezTo>
                    <a:pt x="25" y="18"/>
                    <a:pt x="26" y="19"/>
                    <a:pt x="24" y="17"/>
                  </a:cubicBezTo>
                  <a:cubicBezTo>
                    <a:pt x="24" y="15"/>
                    <a:pt x="24" y="17"/>
                    <a:pt x="23" y="15"/>
                  </a:cubicBezTo>
                  <a:lnTo>
                    <a:pt x="2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1" name="Freeform 86"/>
            <p:cNvSpPr>
              <a:spLocks noEditPoints="1"/>
            </p:cNvSpPr>
            <p:nvPr/>
          </p:nvSpPr>
          <p:spPr bwMode="auto">
            <a:xfrm>
              <a:off x="1789" y="2963"/>
              <a:ext cx="34" cy="281"/>
            </a:xfrm>
            <a:custGeom>
              <a:avLst/>
              <a:gdLst>
                <a:gd name="T0" fmla="*/ 18 w 27"/>
                <a:gd name="T1" fmla="*/ 176 h 219"/>
                <a:gd name="T2" fmla="*/ 17 w 27"/>
                <a:gd name="T3" fmla="*/ 182 h 219"/>
                <a:gd name="T4" fmla="*/ 18 w 27"/>
                <a:gd name="T5" fmla="*/ 176 h 219"/>
                <a:gd name="T6" fmla="*/ 25 w 27"/>
                <a:gd name="T7" fmla="*/ 102 h 219"/>
                <a:gd name="T8" fmla="*/ 25 w 27"/>
                <a:gd name="T9" fmla="*/ 89 h 219"/>
                <a:gd name="T10" fmla="*/ 23 w 27"/>
                <a:gd name="T11" fmla="*/ 20 h 219"/>
                <a:gd name="T12" fmla="*/ 22 w 27"/>
                <a:gd name="T13" fmla="*/ 4 h 219"/>
                <a:gd name="T14" fmla="*/ 18 w 27"/>
                <a:gd name="T15" fmla="*/ 0 h 219"/>
                <a:gd name="T16" fmla="*/ 19 w 27"/>
                <a:gd name="T17" fmla="*/ 34 h 219"/>
                <a:gd name="T18" fmla="*/ 19 w 27"/>
                <a:gd name="T19" fmla="*/ 34 h 219"/>
                <a:gd name="T20" fmla="*/ 19 w 27"/>
                <a:gd name="T21" fmla="*/ 35 h 219"/>
                <a:gd name="T22" fmla="*/ 20 w 27"/>
                <a:gd name="T23" fmla="*/ 56 h 219"/>
                <a:gd name="T24" fmla="*/ 20 w 27"/>
                <a:gd name="T25" fmla="*/ 65 h 219"/>
                <a:gd name="T26" fmla="*/ 21 w 27"/>
                <a:gd name="T27" fmla="*/ 69 h 219"/>
                <a:gd name="T28" fmla="*/ 21 w 27"/>
                <a:gd name="T29" fmla="*/ 72 h 219"/>
                <a:gd name="T30" fmla="*/ 20 w 27"/>
                <a:gd name="T31" fmla="*/ 75 h 219"/>
                <a:gd name="T32" fmla="*/ 19 w 27"/>
                <a:gd name="T33" fmla="*/ 82 h 219"/>
                <a:gd name="T34" fmla="*/ 18 w 27"/>
                <a:gd name="T35" fmla="*/ 95 h 219"/>
                <a:gd name="T36" fmla="*/ 17 w 27"/>
                <a:gd name="T37" fmla="*/ 96 h 219"/>
                <a:gd name="T38" fmla="*/ 15 w 27"/>
                <a:gd name="T39" fmla="*/ 100 h 219"/>
                <a:gd name="T40" fmla="*/ 15 w 27"/>
                <a:gd name="T41" fmla="*/ 109 h 219"/>
                <a:gd name="T42" fmla="*/ 18 w 27"/>
                <a:gd name="T43" fmla="*/ 108 h 219"/>
                <a:gd name="T44" fmla="*/ 17 w 27"/>
                <a:gd name="T45" fmla="*/ 119 h 219"/>
                <a:gd name="T46" fmla="*/ 16 w 27"/>
                <a:gd name="T47" fmla="*/ 113 h 219"/>
                <a:gd name="T48" fmla="*/ 13 w 27"/>
                <a:gd name="T49" fmla="*/ 124 h 219"/>
                <a:gd name="T50" fmla="*/ 13 w 27"/>
                <a:gd name="T51" fmla="*/ 138 h 219"/>
                <a:gd name="T52" fmla="*/ 10 w 27"/>
                <a:gd name="T53" fmla="*/ 164 h 219"/>
                <a:gd name="T54" fmla="*/ 7 w 27"/>
                <a:gd name="T55" fmla="*/ 163 h 219"/>
                <a:gd name="T56" fmla="*/ 2 w 27"/>
                <a:gd name="T57" fmla="*/ 167 h 219"/>
                <a:gd name="T58" fmla="*/ 0 w 27"/>
                <a:gd name="T59" fmla="*/ 178 h 219"/>
                <a:gd name="T60" fmla="*/ 3 w 27"/>
                <a:gd name="T61" fmla="*/ 176 h 219"/>
                <a:gd name="T62" fmla="*/ 5 w 27"/>
                <a:gd name="T63" fmla="*/ 179 h 219"/>
                <a:gd name="T64" fmla="*/ 7 w 27"/>
                <a:gd name="T65" fmla="*/ 177 h 219"/>
                <a:gd name="T66" fmla="*/ 7 w 27"/>
                <a:gd name="T67" fmla="*/ 190 h 219"/>
                <a:gd name="T68" fmla="*/ 5 w 27"/>
                <a:gd name="T69" fmla="*/ 219 h 219"/>
                <a:gd name="T70" fmla="*/ 7 w 27"/>
                <a:gd name="T71" fmla="*/ 213 h 219"/>
                <a:gd name="T72" fmla="*/ 10 w 27"/>
                <a:gd name="T73" fmla="*/ 207 h 219"/>
                <a:gd name="T74" fmla="*/ 13 w 27"/>
                <a:gd name="T75" fmla="*/ 193 h 219"/>
                <a:gd name="T76" fmla="*/ 15 w 27"/>
                <a:gd name="T77" fmla="*/ 184 h 219"/>
                <a:gd name="T78" fmla="*/ 14 w 27"/>
                <a:gd name="T79" fmla="*/ 187 h 219"/>
                <a:gd name="T80" fmla="*/ 14 w 27"/>
                <a:gd name="T81" fmla="*/ 200 h 219"/>
                <a:gd name="T82" fmla="*/ 19 w 27"/>
                <a:gd name="T83" fmla="*/ 197 h 219"/>
                <a:gd name="T84" fmla="*/ 20 w 27"/>
                <a:gd name="T85" fmla="*/ 189 h 219"/>
                <a:gd name="T86" fmla="*/ 21 w 27"/>
                <a:gd name="T87" fmla="*/ 170 h 219"/>
                <a:gd name="T88" fmla="*/ 14 w 27"/>
                <a:gd name="T89" fmla="*/ 169 h 219"/>
                <a:gd name="T90" fmla="*/ 17 w 27"/>
                <a:gd name="T91" fmla="*/ 169 h 219"/>
                <a:gd name="T92" fmla="*/ 18 w 27"/>
                <a:gd name="T93" fmla="*/ 164 h 219"/>
                <a:gd name="T94" fmla="*/ 22 w 27"/>
                <a:gd name="T95" fmla="*/ 167 h 219"/>
                <a:gd name="T96" fmla="*/ 23 w 27"/>
                <a:gd name="T97" fmla="*/ 150 h 219"/>
                <a:gd name="T98" fmla="*/ 24 w 27"/>
                <a:gd name="T99" fmla="*/ 128 h 219"/>
                <a:gd name="T100" fmla="*/ 20 w 27"/>
                <a:gd name="T101" fmla="*/ 127 h 219"/>
                <a:gd name="T102" fmla="*/ 23 w 27"/>
                <a:gd name="T103" fmla="*/ 124 h 219"/>
                <a:gd name="T104" fmla="*/ 25 w 27"/>
                <a:gd name="T105" fmla="*/ 122 h 219"/>
                <a:gd name="T106" fmla="*/ 22 w 27"/>
                <a:gd name="T107" fmla="*/ 108 h 219"/>
                <a:gd name="T108" fmla="*/ 23 w 27"/>
                <a:gd name="T109" fmla="*/ 105 h 219"/>
                <a:gd name="T110" fmla="*/ 26 w 27"/>
                <a:gd name="T111" fmla="*/ 102 h 219"/>
                <a:gd name="T112" fmla="*/ 25 w 27"/>
                <a:gd name="T113" fmla="*/ 10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219">
                  <a:moveTo>
                    <a:pt x="18" y="176"/>
                  </a:moveTo>
                  <a:cubicBezTo>
                    <a:pt x="17" y="182"/>
                    <a:pt x="17" y="182"/>
                    <a:pt x="17" y="182"/>
                  </a:cubicBezTo>
                  <a:cubicBezTo>
                    <a:pt x="13" y="179"/>
                    <a:pt x="15" y="178"/>
                    <a:pt x="18" y="176"/>
                  </a:cubicBezTo>
                  <a:close/>
                  <a:moveTo>
                    <a:pt x="25" y="102"/>
                  </a:moveTo>
                  <a:cubicBezTo>
                    <a:pt x="25" y="98"/>
                    <a:pt x="25" y="92"/>
                    <a:pt x="25" y="89"/>
                  </a:cubicBezTo>
                  <a:cubicBezTo>
                    <a:pt x="27" y="75"/>
                    <a:pt x="25" y="38"/>
                    <a:pt x="23" y="20"/>
                  </a:cubicBezTo>
                  <a:cubicBezTo>
                    <a:pt x="23" y="14"/>
                    <a:pt x="22" y="8"/>
                    <a:pt x="22" y="4"/>
                  </a:cubicBezTo>
                  <a:cubicBezTo>
                    <a:pt x="20" y="1"/>
                    <a:pt x="21" y="1"/>
                    <a:pt x="18" y="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19" y="60"/>
                    <a:pt x="20" y="65"/>
                  </a:cubicBezTo>
                  <a:cubicBezTo>
                    <a:pt x="20" y="72"/>
                    <a:pt x="20" y="68"/>
                    <a:pt x="21" y="6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3"/>
                    <a:pt x="20" y="75"/>
                    <a:pt x="20" y="75"/>
                  </a:cubicBezTo>
                  <a:cubicBezTo>
                    <a:pt x="19" y="78"/>
                    <a:pt x="19" y="80"/>
                    <a:pt x="19" y="82"/>
                  </a:cubicBezTo>
                  <a:cubicBezTo>
                    <a:pt x="20" y="87"/>
                    <a:pt x="22" y="92"/>
                    <a:pt x="18" y="95"/>
                  </a:cubicBezTo>
                  <a:cubicBezTo>
                    <a:pt x="18" y="95"/>
                    <a:pt x="17" y="96"/>
                    <a:pt x="17" y="96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1"/>
                    <a:pt x="15" y="106"/>
                    <a:pt x="15" y="109"/>
                  </a:cubicBezTo>
                  <a:cubicBezTo>
                    <a:pt x="19" y="107"/>
                    <a:pt x="16" y="107"/>
                    <a:pt x="18" y="108"/>
                  </a:cubicBezTo>
                  <a:cubicBezTo>
                    <a:pt x="18" y="114"/>
                    <a:pt x="18" y="116"/>
                    <a:pt x="17" y="119"/>
                  </a:cubicBezTo>
                  <a:cubicBezTo>
                    <a:pt x="16" y="117"/>
                    <a:pt x="16" y="117"/>
                    <a:pt x="16" y="113"/>
                  </a:cubicBezTo>
                  <a:cubicBezTo>
                    <a:pt x="14" y="116"/>
                    <a:pt x="13" y="120"/>
                    <a:pt x="13" y="124"/>
                  </a:cubicBezTo>
                  <a:cubicBezTo>
                    <a:pt x="13" y="128"/>
                    <a:pt x="13" y="133"/>
                    <a:pt x="13" y="138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74"/>
                    <a:pt x="2" y="168"/>
                    <a:pt x="2" y="16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8"/>
                    <a:pt x="2" y="178"/>
                    <a:pt x="3" y="176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6" y="178"/>
                    <a:pt x="6" y="178"/>
                    <a:pt x="7" y="177"/>
                  </a:cubicBezTo>
                  <a:cubicBezTo>
                    <a:pt x="7" y="182"/>
                    <a:pt x="7" y="184"/>
                    <a:pt x="7" y="190"/>
                  </a:cubicBezTo>
                  <a:cubicBezTo>
                    <a:pt x="8" y="197"/>
                    <a:pt x="2" y="213"/>
                    <a:pt x="5" y="219"/>
                  </a:cubicBezTo>
                  <a:cubicBezTo>
                    <a:pt x="8" y="216"/>
                    <a:pt x="6" y="218"/>
                    <a:pt x="7" y="213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3"/>
                    <a:pt x="12" y="197"/>
                    <a:pt x="13" y="193"/>
                  </a:cubicBezTo>
                  <a:cubicBezTo>
                    <a:pt x="14" y="185"/>
                    <a:pt x="13" y="186"/>
                    <a:pt x="15" y="184"/>
                  </a:cubicBezTo>
                  <a:cubicBezTo>
                    <a:pt x="15" y="185"/>
                    <a:pt x="14" y="185"/>
                    <a:pt x="14" y="187"/>
                  </a:cubicBezTo>
                  <a:cubicBezTo>
                    <a:pt x="16" y="199"/>
                    <a:pt x="14" y="193"/>
                    <a:pt x="14" y="200"/>
                  </a:cubicBezTo>
                  <a:cubicBezTo>
                    <a:pt x="18" y="200"/>
                    <a:pt x="19" y="199"/>
                    <a:pt x="19" y="197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1" y="182"/>
                    <a:pt x="20" y="178"/>
                    <a:pt x="21" y="170"/>
                  </a:cubicBezTo>
                  <a:cubicBezTo>
                    <a:pt x="16" y="170"/>
                    <a:pt x="19" y="171"/>
                    <a:pt x="14" y="169"/>
                  </a:cubicBezTo>
                  <a:cubicBezTo>
                    <a:pt x="15" y="168"/>
                    <a:pt x="13" y="167"/>
                    <a:pt x="17" y="169"/>
                  </a:cubicBezTo>
                  <a:cubicBezTo>
                    <a:pt x="17" y="167"/>
                    <a:pt x="16" y="164"/>
                    <a:pt x="18" y="164"/>
                  </a:cubicBezTo>
                  <a:cubicBezTo>
                    <a:pt x="21" y="165"/>
                    <a:pt x="17" y="166"/>
                    <a:pt x="22" y="167"/>
                  </a:cubicBezTo>
                  <a:cubicBezTo>
                    <a:pt x="20" y="157"/>
                    <a:pt x="23" y="154"/>
                    <a:pt x="23" y="150"/>
                  </a:cubicBezTo>
                  <a:cubicBezTo>
                    <a:pt x="22" y="142"/>
                    <a:pt x="23" y="137"/>
                    <a:pt x="24" y="128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2" y="124"/>
                    <a:pt x="20" y="126"/>
                    <a:pt x="23" y="124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19"/>
                    <a:pt x="24" y="112"/>
                    <a:pt x="22" y="108"/>
                  </a:cubicBezTo>
                  <a:cubicBezTo>
                    <a:pt x="23" y="106"/>
                    <a:pt x="23" y="106"/>
                    <a:pt x="23" y="105"/>
                  </a:cubicBezTo>
                  <a:cubicBezTo>
                    <a:pt x="26" y="102"/>
                    <a:pt x="26" y="102"/>
                    <a:pt x="26" y="102"/>
                  </a:cubicBezTo>
                  <a:lnTo>
                    <a:pt x="25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2" name="Freeform 87"/>
            <p:cNvSpPr>
              <a:spLocks noEditPoints="1"/>
            </p:cNvSpPr>
            <p:nvPr/>
          </p:nvSpPr>
          <p:spPr bwMode="auto">
            <a:xfrm>
              <a:off x="2008" y="3253"/>
              <a:ext cx="45" cy="169"/>
            </a:xfrm>
            <a:custGeom>
              <a:avLst/>
              <a:gdLst>
                <a:gd name="T0" fmla="*/ 20 w 35"/>
                <a:gd name="T1" fmla="*/ 26 h 131"/>
                <a:gd name="T2" fmla="*/ 18 w 35"/>
                <a:gd name="T3" fmla="*/ 34 h 131"/>
                <a:gd name="T4" fmla="*/ 22 w 35"/>
                <a:gd name="T5" fmla="*/ 21 h 131"/>
                <a:gd name="T6" fmla="*/ 22 w 35"/>
                <a:gd name="T7" fmla="*/ 24 h 131"/>
                <a:gd name="T8" fmla="*/ 29 w 35"/>
                <a:gd name="T9" fmla="*/ 0 h 131"/>
                <a:gd name="T10" fmla="*/ 22 w 35"/>
                <a:gd name="T11" fmla="*/ 2 h 131"/>
                <a:gd name="T12" fmla="*/ 13 w 35"/>
                <a:gd name="T13" fmla="*/ 31 h 131"/>
                <a:gd name="T14" fmla="*/ 7 w 35"/>
                <a:gd name="T15" fmla="*/ 55 h 131"/>
                <a:gd name="T16" fmla="*/ 6 w 35"/>
                <a:gd name="T17" fmla="*/ 60 h 131"/>
                <a:gd name="T18" fmla="*/ 11 w 35"/>
                <a:gd name="T19" fmla="*/ 55 h 131"/>
                <a:gd name="T20" fmla="*/ 14 w 35"/>
                <a:gd name="T21" fmla="*/ 47 h 131"/>
                <a:gd name="T22" fmla="*/ 15 w 35"/>
                <a:gd name="T23" fmla="*/ 48 h 131"/>
                <a:gd name="T24" fmla="*/ 6 w 35"/>
                <a:gd name="T25" fmla="*/ 83 h 131"/>
                <a:gd name="T26" fmla="*/ 8 w 35"/>
                <a:gd name="T27" fmla="*/ 91 h 131"/>
                <a:gd name="T28" fmla="*/ 17 w 35"/>
                <a:gd name="T29" fmla="*/ 70 h 131"/>
                <a:gd name="T30" fmla="*/ 27 w 35"/>
                <a:gd name="T31" fmla="*/ 53 h 131"/>
                <a:gd name="T32" fmla="*/ 21 w 35"/>
                <a:gd name="T33" fmla="*/ 70 h 131"/>
                <a:gd name="T34" fmla="*/ 7 w 35"/>
                <a:gd name="T35" fmla="*/ 107 h 131"/>
                <a:gd name="T36" fmla="*/ 3 w 35"/>
                <a:gd name="T37" fmla="*/ 123 h 131"/>
                <a:gd name="T38" fmla="*/ 5 w 35"/>
                <a:gd name="T39" fmla="*/ 131 h 131"/>
                <a:gd name="T40" fmla="*/ 12 w 35"/>
                <a:gd name="T41" fmla="*/ 118 h 131"/>
                <a:gd name="T42" fmla="*/ 18 w 35"/>
                <a:gd name="T43" fmla="*/ 105 h 131"/>
                <a:gd name="T44" fmla="*/ 23 w 35"/>
                <a:gd name="T45" fmla="*/ 89 h 131"/>
                <a:gd name="T46" fmla="*/ 24 w 35"/>
                <a:gd name="T47" fmla="*/ 88 h 131"/>
                <a:gd name="T48" fmla="*/ 26 w 35"/>
                <a:gd name="T49" fmla="*/ 74 h 131"/>
                <a:gd name="T50" fmla="*/ 27 w 35"/>
                <a:gd name="T51" fmla="*/ 67 h 131"/>
                <a:gd name="T52" fmla="*/ 22 w 35"/>
                <a:gd name="T53" fmla="*/ 81 h 131"/>
                <a:gd name="T54" fmla="*/ 21 w 35"/>
                <a:gd name="T55" fmla="*/ 74 h 131"/>
                <a:gd name="T56" fmla="*/ 33 w 35"/>
                <a:gd name="T57" fmla="*/ 56 h 131"/>
                <a:gd name="T58" fmla="*/ 30 w 35"/>
                <a:gd name="T59" fmla="*/ 36 h 131"/>
                <a:gd name="T60" fmla="*/ 27 w 35"/>
                <a:gd name="T61" fmla="*/ 30 h 131"/>
                <a:gd name="T62" fmla="*/ 29 w 35"/>
                <a:gd name="T63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31">
                  <a:moveTo>
                    <a:pt x="18" y="34"/>
                  </a:moveTo>
                  <a:cubicBezTo>
                    <a:pt x="18" y="28"/>
                    <a:pt x="18" y="30"/>
                    <a:pt x="20" y="26"/>
                  </a:cubicBezTo>
                  <a:cubicBezTo>
                    <a:pt x="21" y="28"/>
                    <a:pt x="21" y="27"/>
                    <a:pt x="20" y="31"/>
                  </a:cubicBezTo>
                  <a:cubicBezTo>
                    <a:pt x="20" y="34"/>
                    <a:pt x="20" y="34"/>
                    <a:pt x="18" y="34"/>
                  </a:cubicBezTo>
                  <a:close/>
                  <a:moveTo>
                    <a:pt x="22" y="24"/>
                  </a:moveTo>
                  <a:cubicBezTo>
                    <a:pt x="22" y="24"/>
                    <a:pt x="20" y="25"/>
                    <a:pt x="22" y="21"/>
                  </a:cubicBezTo>
                  <a:cubicBezTo>
                    <a:pt x="22" y="19"/>
                    <a:pt x="22" y="18"/>
                    <a:pt x="25" y="20"/>
                  </a:cubicBezTo>
                  <a:lnTo>
                    <a:pt x="22" y="24"/>
                  </a:lnTo>
                  <a:close/>
                  <a:moveTo>
                    <a:pt x="27" y="9"/>
                  </a:moveTo>
                  <a:cubicBezTo>
                    <a:pt x="29" y="7"/>
                    <a:pt x="28" y="10"/>
                    <a:pt x="29" y="0"/>
                  </a:cubicBezTo>
                  <a:cubicBezTo>
                    <a:pt x="27" y="1"/>
                    <a:pt x="27" y="0"/>
                    <a:pt x="26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9"/>
                    <a:pt x="20" y="15"/>
                    <a:pt x="16" y="19"/>
                  </a:cubicBezTo>
                  <a:cubicBezTo>
                    <a:pt x="15" y="25"/>
                    <a:pt x="16" y="28"/>
                    <a:pt x="13" y="31"/>
                  </a:cubicBezTo>
                  <a:cubicBezTo>
                    <a:pt x="12" y="34"/>
                    <a:pt x="13" y="38"/>
                    <a:pt x="12" y="4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6" y="58"/>
                    <a:pt x="6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2" y="55"/>
                    <a:pt x="10" y="60"/>
                    <a:pt x="11" y="55"/>
                  </a:cubicBezTo>
                  <a:cubicBezTo>
                    <a:pt x="11" y="54"/>
                    <a:pt x="12" y="53"/>
                    <a:pt x="12" y="52"/>
                  </a:cubicBezTo>
                  <a:cubicBezTo>
                    <a:pt x="13" y="49"/>
                    <a:pt x="12" y="50"/>
                    <a:pt x="14" y="4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4"/>
                    <a:pt x="18" y="3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5"/>
                    <a:pt x="4" y="83"/>
                    <a:pt x="3" y="87"/>
                  </a:cubicBezTo>
                  <a:cubicBezTo>
                    <a:pt x="6" y="93"/>
                    <a:pt x="6" y="91"/>
                    <a:pt x="8" y="91"/>
                  </a:cubicBezTo>
                  <a:cubicBezTo>
                    <a:pt x="8" y="88"/>
                    <a:pt x="10" y="86"/>
                    <a:pt x="12" y="80"/>
                  </a:cubicBezTo>
                  <a:cubicBezTo>
                    <a:pt x="13" y="76"/>
                    <a:pt x="15" y="75"/>
                    <a:pt x="17" y="70"/>
                  </a:cubicBezTo>
                  <a:cubicBezTo>
                    <a:pt x="18" y="68"/>
                    <a:pt x="17" y="68"/>
                    <a:pt x="19" y="65"/>
                  </a:cubicBezTo>
                  <a:cubicBezTo>
                    <a:pt x="25" y="57"/>
                    <a:pt x="19" y="54"/>
                    <a:pt x="27" y="53"/>
                  </a:cubicBezTo>
                  <a:cubicBezTo>
                    <a:pt x="26" y="58"/>
                    <a:pt x="24" y="63"/>
                    <a:pt x="21" y="65"/>
                  </a:cubicBezTo>
                  <a:cubicBezTo>
                    <a:pt x="21" y="65"/>
                    <a:pt x="22" y="64"/>
                    <a:pt x="21" y="70"/>
                  </a:cubicBezTo>
                  <a:cubicBezTo>
                    <a:pt x="21" y="70"/>
                    <a:pt x="20" y="70"/>
                    <a:pt x="20" y="71"/>
                  </a:cubicBezTo>
                  <a:cubicBezTo>
                    <a:pt x="17" y="74"/>
                    <a:pt x="8" y="103"/>
                    <a:pt x="7" y="107"/>
                  </a:cubicBezTo>
                  <a:cubicBezTo>
                    <a:pt x="6" y="112"/>
                    <a:pt x="5" y="113"/>
                    <a:pt x="5" y="114"/>
                  </a:cubicBezTo>
                  <a:cubicBezTo>
                    <a:pt x="4" y="118"/>
                    <a:pt x="5" y="119"/>
                    <a:pt x="3" y="123"/>
                  </a:cubicBezTo>
                  <a:cubicBezTo>
                    <a:pt x="1" y="126"/>
                    <a:pt x="0" y="125"/>
                    <a:pt x="1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27"/>
                    <a:pt x="7" y="124"/>
                    <a:pt x="7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6"/>
                    <a:pt x="12" y="116"/>
                    <a:pt x="14" y="112"/>
                  </a:cubicBezTo>
                  <a:cubicBezTo>
                    <a:pt x="18" y="108"/>
                    <a:pt x="16" y="111"/>
                    <a:pt x="18" y="105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8"/>
                    <a:pt x="24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5" y="83"/>
                    <a:pt x="28" y="78"/>
                    <a:pt x="26" y="74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4" y="72"/>
                    <a:pt x="25" y="72"/>
                    <a:pt x="24" y="76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3"/>
                    <a:pt x="21" y="82"/>
                    <a:pt x="19" y="83"/>
                  </a:cubicBezTo>
                  <a:cubicBezTo>
                    <a:pt x="20" y="81"/>
                    <a:pt x="20" y="77"/>
                    <a:pt x="21" y="74"/>
                  </a:cubicBezTo>
                  <a:cubicBezTo>
                    <a:pt x="23" y="69"/>
                    <a:pt x="23" y="72"/>
                    <a:pt x="24" y="68"/>
                  </a:cubicBezTo>
                  <a:cubicBezTo>
                    <a:pt x="28" y="55"/>
                    <a:pt x="29" y="56"/>
                    <a:pt x="33" y="56"/>
                  </a:cubicBezTo>
                  <a:cubicBezTo>
                    <a:pt x="35" y="47"/>
                    <a:pt x="35" y="49"/>
                    <a:pt x="35" y="38"/>
                  </a:cubicBezTo>
                  <a:cubicBezTo>
                    <a:pt x="34" y="39"/>
                    <a:pt x="31" y="42"/>
                    <a:pt x="30" y="36"/>
                  </a:cubicBezTo>
                  <a:cubicBezTo>
                    <a:pt x="30" y="33"/>
                    <a:pt x="30" y="34"/>
                    <a:pt x="30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29"/>
                    <a:pt x="28" y="30"/>
                    <a:pt x="29" y="28"/>
                  </a:cubicBezTo>
                  <a:cubicBezTo>
                    <a:pt x="27" y="20"/>
                    <a:pt x="28" y="18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3" name="Freeform 88"/>
            <p:cNvSpPr>
              <a:spLocks/>
            </p:cNvSpPr>
            <p:nvPr/>
          </p:nvSpPr>
          <p:spPr bwMode="auto">
            <a:xfrm>
              <a:off x="2130" y="3684"/>
              <a:ext cx="72" cy="327"/>
            </a:xfrm>
            <a:custGeom>
              <a:avLst/>
              <a:gdLst>
                <a:gd name="T0" fmla="*/ 10 w 56"/>
                <a:gd name="T1" fmla="*/ 32 h 255"/>
                <a:gd name="T2" fmla="*/ 8 w 56"/>
                <a:gd name="T3" fmla="*/ 22 h 255"/>
                <a:gd name="T4" fmla="*/ 6 w 56"/>
                <a:gd name="T5" fmla="*/ 15 h 255"/>
                <a:gd name="T6" fmla="*/ 1 w 56"/>
                <a:gd name="T7" fmla="*/ 1 h 255"/>
                <a:gd name="T8" fmla="*/ 0 w 56"/>
                <a:gd name="T9" fmla="*/ 0 h 255"/>
                <a:gd name="T10" fmla="*/ 2 w 56"/>
                <a:gd name="T11" fmla="*/ 19 h 255"/>
                <a:gd name="T12" fmla="*/ 8 w 56"/>
                <a:gd name="T13" fmla="*/ 42 h 255"/>
                <a:gd name="T14" fmla="*/ 9 w 56"/>
                <a:gd name="T15" fmla="*/ 46 h 255"/>
                <a:gd name="T16" fmla="*/ 13 w 56"/>
                <a:gd name="T17" fmla="*/ 56 h 255"/>
                <a:gd name="T18" fmla="*/ 16 w 56"/>
                <a:gd name="T19" fmla="*/ 71 h 255"/>
                <a:gd name="T20" fmla="*/ 23 w 56"/>
                <a:gd name="T21" fmla="*/ 93 h 255"/>
                <a:gd name="T22" fmla="*/ 27 w 56"/>
                <a:gd name="T23" fmla="*/ 107 h 255"/>
                <a:gd name="T24" fmla="*/ 30 w 56"/>
                <a:gd name="T25" fmla="*/ 114 h 255"/>
                <a:gd name="T26" fmla="*/ 41 w 56"/>
                <a:gd name="T27" fmla="*/ 169 h 255"/>
                <a:gd name="T28" fmla="*/ 44 w 56"/>
                <a:gd name="T29" fmla="*/ 186 h 255"/>
                <a:gd name="T30" fmla="*/ 49 w 56"/>
                <a:gd name="T31" fmla="*/ 221 h 255"/>
                <a:gd name="T32" fmla="*/ 50 w 56"/>
                <a:gd name="T33" fmla="*/ 255 h 255"/>
                <a:gd name="T34" fmla="*/ 51 w 56"/>
                <a:gd name="T35" fmla="*/ 253 h 255"/>
                <a:gd name="T36" fmla="*/ 55 w 56"/>
                <a:gd name="T37" fmla="*/ 250 h 255"/>
                <a:gd name="T38" fmla="*/ 54 w 56"/>
                <a:gd name="T39" fmla="*/ 248 h 255"/>
                <a:gd name="T40" fmla="*/ 52 w 56"/>
                <a:gd name="T41" fmla="*/ 245 h 255"/>
                <a:gd name="T42" fmla="*/ 53 w 56"/>
                <a:gd name="T43" fmla="*/ 237 h 255"/>
                <a:gd name="T44" fmla="*/ 53 w 56"/>
                <a:gd name="T45" fmla="*/ 227 h 255"/>
                <a:gd name="T46" fmla="*/ 54 w 56"/>
                <a:gd name="T47" fmla="*/ 218 h 255"/>
                <a:gd name="T48" fmla="*/ 53 w 56"/>
                <a:gd name="T49" fmla="*/ 207 h 255"/>
                <a:gd name="T50" fmla="*/ 52 w 56"/>
                <a:gd name="T51" fmla="*/ 188 h 255"/>
                <a:gd name="T52" fmla="*/ 49 w 56"/>
                <a:gd name="T53" fmla="*/ 169 h 255"/>
                <a:gd name="T54" fmla="*/ 42 w 56"/>
                <a:gd name="T55" fmla="*/ 132 h 255"/>
                <a:gd name="T56" fmla="*/ 38 w 56"/>
                <a:gd name="T57" fmla="*/ 114 h 255"/>
                <a:gd name="T58" fmla="*/ 33 w 56"/>
                <a:gd name="T59" fmla="*/ 97 h 255"/>
                <a:gd name="T60" fmla="*/ 29 w 56"/>
                <a:gd name="T61" fmla="*/ 86 h 255"/>
                <a:gd name="T62" fmla="*/ 27 w 56"/>
                <a:gd name="T63" fmla="*/ 72 h 255"/>
                <a:gd name="T64" fmla="*/ 21 w 56"/>
                <a:gd name="T65" fmla="*/ 60 h 255"/>
                <a:gd name="T66" fmla="*/ 18 w 56"/>
                <a:gd name="T67" fmla="*/ 46 h 255"/>
                <a:gd name="T68" fmla="*/ 14 w 56"/>
                <a:gd name="T69" fmla="*/ 39 h 255"/>
                <a:gd name="T70" fmla="*/ 10 w 56"/>
                <a:gd name="T71" fmla="*/ 3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255">
                  <a:moveTo>
                    <a:pt x="10" y="32"/>
                  </a:moveTo>
                  <a:cubicBezTo>
                    <a:pt x="10" y="27"/>
                    <a:pt x="10" y="27"/>
                    <a:pt x="8" y="22"/>
                  </a:cubicBezTo>
                  <a:cubicBezTo>
                    <a:pt x="7" y="19"/>
                    <a:pt x="7" y="17"/>
                    <a:pt x="6" y="1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7"/>
                    <a:pt x="1" y="12"/>
                    <a:pt x="2" y="1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5"/>
                    <a:pt x="9" y="46"/>
                  </a:cubicBezTo>
                  <a:cubicBezTo>
                    <a:pt x="11" y="49"/>
                    <a:pt x="9" y="47"/>
                    <a:pt x="13" y="56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80"/>
                    <a:pt x="19" y="73"/>
                    <a:pt x="23" y="93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11"/>
                    <a:pt x="29" y="108"/>
                    <a:pt x="30" y="114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4"/>
                    <a:pt x="44" y="181"/>
                    <a:pt x="44" y="186"/>
                  </a:cubicBezTo>
                  <a:cubicBezTo>
                    <a:pt x="47" y="204"/>
                    <a:pt x="47" y="193"/>
                    <a:pt x="49" y="221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2" y="254"/>
                    <a:pt x="50" y="255"/>
                    <a:pt x="51" y="253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5" y="250"/>
                    <a:pt x="54" y="248"/>
                    <a:pt x="54" y="248"/>
                  </a:cubicBezTo>
                  <a:cubicBezTo>
                    <a:pt x="53" y="246"/>
                    <a:pt x="53" y="245"/>
                    <a:pt x="52" y="245"/>
                  </a:cubicBezTo>
                  <a:cubicBezTo>
                    <a:pt x="56" y="241"/>
                    <a:pt x="53" y="242"/>
                    <a:pt x="53" y="237"/>
                  </a:cubicBezTo>
                  <a:cubicBezTo>
                    <a:pt x="53" y="233"/>
                    <a:pt x="54" y="232"/>
                    <a:pt x="53" y="227"/>
                  </a:cubicBezTo>
                  <a:cubicBezTo>
                    <a:pt x="53" y="225"/>
                    <a:pt x="54" y="222"/>
                    <a:pt x="54" y="218"/>
                  </a:cubicBezTo>
                  <a:cubicBezTo>
                    <a:pt x="54" y="213"/>
                    <a:pt x="53" y="212"/>
                    <a:pt x="53" y="207"/>
                  </a:cubicBezTo>
                  <a:cubicBezTo>
                    <a:pt x="53" y="201"/>
                    <a:pt x="53" y="195"/>
                    <a:pt x="52" y="188"/>
                  </a:cubicBezTo>
                  <a:cubicBezTo>
                    <a:pt x="50" y="183"/>
                    <a:pt x="50" y="175"/>
                    <a:pt x="49" y="169"/>
                  </a:cubicBezTo>
                  <a:cubicBezTo>
                    <a:pt x="47" y="156"/>
                    <a:pt x="45" y="144"/>
                    <a:pt x="42" y="132"/>
                  </a:cubicBezTo>
                  <a:cubicBezTo>
                    <a:pt x="41" y="126"/>
                    <a:pt x="39" y="121"/>
                    <a:pt x="38" y="114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29" y="93"/>
                    <a:pt x="32" y="93"/>
                    <a:pt x="29" y="8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2" y="68"/>
                    <a:pt x="24" y="70"/>
                    <a:pt x="21" y="6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5" y="47"/>
                    <a:pt x="14" y="39"/>
                  </a:cubicBezTo>
                  <a:cubicBezTo>
                    <a:pt x="12" y="32"/>
                    <a:pt x="10" y="34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4" name="Freeform 89"/>
            <p:cNvSpPr>
              <a:spLocks/>
            </p:cNvSpPr>
            <p:nvPr/>
          </p:nvSpPr>
          <p:spPr bwMode="auto">
            <a:xfrm>
              <a:off x="1686" y="3744"/>
              <a:ext cx="99" cy="221"/>
            </a:xfrm>
            <a:custGeom>
              <a:avLst/>
              <a:gdLst>
                <a:gd name="T0" fmla="*/ 11 w 77"/>
                <a:gd name="T1" fmla="*/ 21 h 172"/>
                <a:gd name="T2" fmla="*/ 8 w 77"/>
                <a:gd name="T3" fmla="*/ 14 h 172"/>
                <a:gd name="T4" fmla="*/ 6 w 77"/>
                <a:gd name="T5" fmla="*/ 6 h 172"/>
                <a:gd name="T6" fmla="*/ 2 w 77"/>
                <a:gd name="T7" fmla="*/ 0 h 172"/>
                <a:gd name="T8" fmla="*/ 1 w 77"/>
                <a:gd name="T9" fmla="*/ 9 h 172"/>
                <a:gd name="T10" fmla="*/ 3 w 77"/>
                <a:gd name="T11" fmla="*/ 10 h 172"/>
                <a:gd name="T12" fmla="*/ 12 w 77"/>
                <a:gd name="T13" fmla="*/ 37 h 172"/>
                <a:gd name="T14" fmla="*/ 17 w 77"/>
                <a:gd name="T15" fmla="*/ 51 h 172"/>
                <a:gd name="T16" fmla="*/ 25 w 77"/>
                <a:gd name="T17" fmla="*/ 67 h 172"/>
                <a:gd name="T18" fmla="*/ 24 w 77"/>
                <a:gd name="T19" fmla="*/ 71 h 172"/>
                <a:gd name="T20" fmla="*/ 28 w 77"/>
                <a:gd name="T21" fmla="*/ 76 h 172"/>
                <a:gd name="T22" fmla="*/ 34 w 77"/>
                <a:gd name="T23" fmla="*/ 94 h 172"/>
                <a:gd name="T24" fmla="*/ 39 w 77"/>
                <a:gd name="T25" fmla="*/ 99 h 172"/>
                <a:gd name="T26" fmla="*/ 42 w 77"/>
                <a:gd name="T27" fmla="*/ 105 h 172"/>
                <a:gd name="T28" fmla="*/ 43 w 77"/>
                <a:gd name="T29" fmla="*/ 106 h 172"/>
                <a:gd name="T30" fmla="*/ 49 w 77"/>
                <a:gd name="T31" fmla="*/ 120 h 172"/>
                <a:gd name="T32" fmla="*/ 50 w 77"/>
                <a:gd name="T33" fmla="*/ 121 h 172"/>
                <a:gd name="T34" fmla="*/ 51 w 77"/>
                <a:gd name="T35" fmla="*/ 124 h 172"/>
                <a:gd name="T36" fmla="*/ 57 w 77"/>
                <a:gd name="T37" fmla="*/ 135 h 172"/>
                <a:gd name="T38" fmla="*/ 57 w 77"/>
                <a:gd name="T39" fmla="*/ 136 h 172"/>
                <a:gd name="T40" fmla="*/ 58 w 77"/>
                <a:gd name="T41" fmla="*/ 138 h 172"/>
                <a:gd name="T42" fmla="*/ 67 w 77"/>
                <a:gd name="T43" fmla="*/ 159 h 172"/>
                <a:gd name="T44" fmla="*/ 68 w 77"/>
                <a:gd name="T45" fmla="*/ 163 h 172"/>
                <a:gd name="T46" fmla="*/ 70 w 77"/>
                <a:gd name="T47" fmla="*/ 164 h 172"/>
                <a:gd name="T48" fmla="*/ 71 w 77"/>
                <a:gd name="T49" fmla="*/ 165 h 172"/>
                <a:gd name="T50" fmla="*/ 74 w 77"/>
                <a:gd name="T51" fmla="*/ 172 h 172"/>
                <a:gd name="T52" fmla="*/ 74 w 77"/>
                <a:gd name="T53" fmla="*/ 163 h 172"/>
                <a:gd name="T54" fmla="*/ 72 w 77"/>
                <a:gd name="T55" fmla="*/ 155 h 172"/>
                <a:gd name="T56" fmla="*/ 64 w 77"/>
                <a:gd name="T57" fmla="*/ 129 h 172"/>
                <a:gd name="T58" fmla="*/ 63 w 77"/>
                <a:gd name="T59" fmla="*/ 127 h 172"/>
                <a:gd name="T60" fmla="*/ 60 w 77"/>
                <a:gd name="T61" fmla="*/ 119 h 172"/>
                <a:gd name="T62" fmla="*/ 57 w 77"/>
                <a:gd name="T63" fmla="*/ 112 h 172"/>
                <a:gd name="T64" fmla="*/ 53 w 77"/>
                <a:gd name="T65" fmla="*/ 105 h 172"/>
                <a:gd name="T66" fmla="*/ 43 w 77"/>
                <a:gd name="T67" fmla="*/ 84 h 172"/>
                <a:gd name="T68" fmla="*/ 23 w 77"/>
                <a:gd name="T69" fmla="*/ 41 h 172"/>
                <a:gd name="T70" fmla="*/ 20 w 77"/>
                <a:gd name="T71" fmla="*/ 38 h 172"/>
                <a:gd name="T72" fmla="*/ 19 w 77"/>
                <a:gd name="T73" fmla="*/ 35 h 172"/>
                <a:gd name="T74" fmla="*/ 11 w 77"/>
                <a:gd name="T75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72">
                  <a:moveTo>
                    <a:pt x="11" y="21"/>
                  </a:moveTo>
                  <a:cubicBezTo>
                    <a:pt x="9" y="19"/>
                    <a:pt x="10" y="18"/>
                    <a:pt x="8" y="1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4"/>
                    <a:pt x="1" y="4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10" y="34"/>
                    <a:pt x="12" y="37"/>
                  </a:cubicBezTo>
                  <a:cubicBezTo>
                    <a:pt x="17" y="45"/>
                    <a:pt x="13" y="44"/>
                    <a:pt x="17" y="51"/>
                  </a:cubicBezTo>
                  <a:cubicBezTo>
                    <a:pt x="21" y="56"/>
                    <a:pt x="20" y="64"/>
                    <a:pt x="25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26" y="72"/>
                    <a:pt x="28" y="76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7" y="95"/>
                    <a:pt x="38" y="96"/>
                    <a:pt x="39" y="99"/>
                  </a:cubicBezTo>
                  <a:cubicBezTo>
                    <a:pt x="39" y="100"/>
                    <a:pt x="42" y="107"/>
                    <a:pt x="42" y="105"/>
                  </a:cubicBezTo>
                  <a:cubicBezTo>
                    <a:pt x="42" y="105"/>
                    <a:pt x="43" y="106"/>
                    <a:pt x="43" y="106"/>
                  </a:cubicBezTo>
                  <a:cubicBezTo>
                    <a:pt x="42" y="118"/>
                    <a:pt x="45" y="113"/>
                    <a:pt x="49" y="120"/>
                  </a:cubicBezTo>
                  <a:cubicBezTo>
                    <a:pt x="49" y="121"/>
                    <a:pt x="50" y="121"/>
                    <a:pt x="50" y="121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4" y="128"/>
                    <a:pt x="52" y="127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7"/>
                    <a:pt x="57" y="137"/>
                    <a:pt x="58" y="138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8" y="162"/>
                    <a:pt x="67" y="158"/>
                    <a:pt x="68" y="163"/>
                  </a:cubicBezTo>
                  <a:cubicBezTo>
                    <a:pt x="70" y="163"/>
                    <a:pt x="69" y="162"/>
                    <a:pt x="70" y="164"/>
                  </a:cubicBezTo>
                  <a:cubicBezTo>
                    <a:pt x="70" y="164"/>
                    <a:pt x="71" y="164"/>
                    <a:pt x="71" y="165"/>
                  </a:cubicBezTo>
                  <a:cubicBezTo>
                    <a:pt x="73" y="169"/>
                    <a:pt x="71" y="169"/>
                    <a:pt x="74" y="172"/>
                  </a:cubicBezTo>
                  <a:cubicBezTo>
                    <a:pt x="77" y="168"/>
                    <a:pt x="74" y="166"/>
                    <a:pt x="74" y="163"/>
                  </a:cubicBezTo>
                  <a:cubicBezTo>
                    <a:pt x="73" y="161"/>
                    <a:pt x="73" y="158"/>
                    <a:pt x="72" y="155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58" y="120"/>
                    <a:pt x="62" y="124"/>
                    <a:pt x="60" y="119"/>
                  </a:cubicBezTo>
                  <a:cubicBezTo>
                    <a:pt x="57" y="115"/>
                    <a:pt x="56" y="117"/>
                    <a:pt x="57" y="112"/>
                  </a:cubicBezTo>
                  <a:cubicBezTo>
                    <a:pt x="52" y="110"/>
                    <a:pt x="56" y="110"/>
                    <a:pt x="53" y="105"/>
                  </a:cubicBezTo>
                  <a:cubicBezTo>
                    <a:pt x="49" y="98"/>
                    <a:pt x="47" y="91"/>
                    <a:pt x="43" y="8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0" y="38"/>
                    <a:pt x="22" y="42"/>
                    <a:pt x="20" y="38"/>
                  </a:cubicBezTo>
                  <a:cubicBezTo>
                    <a:pt x="19" y="37"/>
                    <a:pt x="19" y="36"/>
                    <a:pt x="19" y="35"/>
                  </a:cubicBezTo>
                  <a:cubicBezTo>
                    <a:pt x="16" y="27"/>
                    <a:pt x="16" y="26"/>
                    <a:pt x="1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5" name="Freeform 90"/>
            <p:cNvSpPr>
              <a:spLocks/>
            </p:cNvSpPr>
            <p:nvPr/>
          </p:nvSpPr>
          <p:spPr bwMode="auto">
            <a:xfrm>
              <a:off x="2343" y="1884"/>
              <a:ext cx="46" cy="173"/>
            </a:xfrm>
            <a:custGeom>
              <a:avLst/>
              <a:gdLst>
                <a:gd name="T0" fmla="*/ 11 w 36"/>
                <a:gd name="T1" fmla="*/ 105 h 135"/>
                <a:gd name="T2" fmla="*/ 11 w 36"/>
                <a:gd name="T3" fmla="*/ 99 h 135"/>
                <a:gd name="T4" fmla="*/ 22 w 36"/>
                <a:gd name="T5" fmla="*/ 40 h 135"/>
                <a:gd name="T6" fmla="*/ 27 w 36"/>
                <a:gd name="T7" fmla="*/ 0 h 135"/>
                <a:gd name="T8" fmla="*/ 22 w 36"/>
                <a:gd name="T9" fmla="*/ 4 h 135"/>
                <a:gd name="T10" fmla="*/ 21 w 36"/>
                <a:gd name="T11" fmla="*/ 21 h 135"/>
                <a:gd name="T12" fmla="*/ 3 w 36"/>
                <a:gd name="T13" fmla="*/ 97 h 135"/>
                <a:gd name="T14" fmla="*/ 4 w 36"/>
                <a:gd name="T15" fmla="*/ 114 h 135"/>
                <a:gd name="T16" fmla="*/ 3 w 36"/>
                <a:gd name="T17" fmla="*/ 125 h 135"/>
                <a:gd name="T18" fmla="*/ 1 w 36"/>
                <a:gd name="T19" fmla="*/ 135 h 135"/>
                <a:gd name="T20" fmla="*/ 7 w 36"/>
                <a:gd name="T21" fmla="*/ 125 h 135"/>
                <a:gd name="T22" fmla="*/ 9 w 36"/>
                <a:gd name="T23" fmla="*/ 122 h 135"/>
                <a:gd name="T24" fmla="*/ 7 w 36"/>
                <a:gd name="T25" fmla="*/ 118 h 135"/>
                <a:gd name="T26" fmla="*/ 11 w 36"/>
                <a:gd name="T27" fmla="*/ 120 h 135"/>
                <a:gd name="T28" fmla="*/ 8 w 36"/>
                <a:gd name="T29" fmla="*/ 112 h 135"/>
                <a:gd name="T30" fmla="*/ 14 w 36"/>
                <a:gd name="T31" fmla="*/ 117 h 135"/>
                <a:gd name="T32" fmla="*/ 17 w 36"/>
                <a:gd name="T33" fmla="*/ 105 h 135"/>
                <a:gd name="T34" fmla="*/ 19 w 36"/>
                <a:gd name="T35" fmla="*/ 105 h 135"/>
                <a:gd name="T36" fmla="*/ 20 w 36"/>
                <a:gd name="T37" fmla="*/ 105 h 135"/>
                <a:gd name="T38" fmla="*/ 18 w 36"/>
                <a:gd name="T39" fmla="*/ 100 h 135"/>
                <a:gd name="T40" fmla="*/ 18 w 36"/>
                <a:gd name="T41" fmla="*/ 99 h 135"/>
                <a:gd name="T42" fmla="*/ 23 w 36"/>
                <a:gd name="T43" fmla="*/ 95 h 135"/>
                <a:gd name="T44" fmla="*/ 28 w 36"/>
                <a:gd name="T45" fmla="*/ 76 h 135"/>
                <a:gd name="T46" fmla="*/ 31 w 36"/>
                <a:gd name="T47" fmla="*/ 57 h 135"/>
                <a:gd name="T48" fmla="*/ 31 w 36"/>
                <a:gd name="T49" fmla="*/ 57 h 135"/>
                <a:gd name="T50" fmla="*/ 32 w 36"/>
                <a:gd name="T51" fmla="*/ 39 h 135"/>
                <a:gd name="T52" fmla="*/ 30 w 36"/>
                <a:gd name="T53" fmla="*/ 24 h 135"/>
                <a:gd name="T54" fmla="*/ 30 w 36"/>
                <a:gd name="T55" fmla="*/ 29 h 135"/>
                <a:gd name="T56" fmla="*/ 27 w 36"/>
                <a:gd name="T57" fmla="*/ 42 h 135"/>
                <a:gd name="T58" fmla="*/ 24 w 36"/>
                <a:gd name="T59" fmla="*/ 62 h 135"/>
                <a:gd name="T60" fmla="*/ 23 w 36"/>
                <a:gd name="T61" fmla="*/ 68 h 135"/>
                <a:gd name="T62" fmla="*/ 22 w 36"/>
                <a:gd name="T63" fmla="*/ 71 h 135"/>
                <a:gd name="T64" fmla="*/ 21 w 36"/>
                <a:gd name="T65" fmla="*/ 73 h 135"/>
                <a:gd name="T66" fmla="*/ 18 w 36"/>
                <a:gd name="T67" fmla="*/ 88 h 135"/>
                <a:gd name="T68" fmla="*/ 13 w 36"/>
                <a:gd name="T69" fmla="*/ 101 h 135"/>
                <a:gd name="T70" fmla="*/ 11 w 36"/>
                <a:gd name="T71" fmla="*/ 10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135">
                  <a:moveTo>
                    <a:pt x="11" y="105"/>
                  </a:moveTo>
                  <a:cubicBezTo>
                    <a:pt x="11" y="101"/>
                    <a:pt x="10" y="101"/>
                    <a:pt x="11" y="9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4"/>
                    <a:pt x="27" y="13"/>
                    <a:pt x="27" y="0"/>
                  </a:cubicBezTo>
                  <a:cubicBezTo>
                    <a:pt x="24" y="1"/>
                    <a:pt x="24" y="2"/>
                    <a:pt x="22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112"/>
                    <a:pt x="0" y="107"/>
                    <a:pt x="4" y="114"/>
                  </a:cubicBezTo>
                  <a:cubicBezTo>
                    <a:pt x="1" y="118"/>
                    <a:pt x="2" y="120"/>
                    <a:pt x="3" y="125"/>
                  </a:cubicBezTo>
                  <a:cubicBezTo>
                    <a:pt x="3" y="135"/>
                    <a:pt x="2" y="132"/>
                    <a:pt x="1" y="135"/>
                  </a:cubicBezTo>
                  <a:cubicBezTo>
                    <a:pt x="5" y="134"/>
                    <a:pt x="5" y="131"/>
                    <a:pt x="7" y="125"/>
                  </a:cubicBezTo>
                  <a:cubicBezTo>
                    <a:pt x="8" y="122"/>
                    <a:pt x="7" y="124"/>
                    <a:pt x="9" y="122"/>
                  </a:cubicBezTo>
                  <a:cubicBezTo>
                    <a:pt x="7" y="120"/>
                    <a:pt x="7" y="121"/>
                    <a:pt x="7" y="118"/>
                  </a:cubicBezTo>
                  <a:cubicBezTo>
                    <a:pt x="11" y="119"/>
                    <a:pt x="8" y="119"/>
                    <a:pt x="11" y="120"/>
                  </a:cubicBezTo>
                  <a:cubicBezTo>
                    <a:pt x="11" y="110"/>
                    <a:pt x="7" y="123"/>
                    <a:pt x="8" y="112"/>
                  </a:cubicBezTo>
                  <a:cubicBezTo>
                    <a:pt x="14" y="116"/>
                    <a:pt x="10" y="114"/>
                    <a:pt x="14" y="117"/>
                  </a:cubicBezTo>
                  <a:cubicBezTo>
                    <a:pt x="14" y="108"/>
                    <a:pt x="16" y="109"/>
                    <a:pt x="17" y="105"/>
                  </a:cubicBezTo>
                  <a:cubicBezTo>
                    <a:pt x="17" y="105"/>
                    <a:pt x="18" y="105"/>
                    <a:pt x="19" y="105"/>
                  </a:cubicBezTo>
                  <a:cubicBezTo>
                    <a:pt x="20" y="105"/>
                    <a:pt x="19" y="106"/>
                    <a:pt x="20" y="105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87"/>
                    <a:pt x="27" y="78"/>
                    <a:pt x="28" y="76"/>
                  </a:cubicBezTo>
                  <a:cubicBezTo>
                    <a:pt x="29" y="69"/>
                    <a:pt x="28" y="62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5"/>
                    <a:pt x="33" y="42"/>
                    <a:pt x="32" y="39"/>
                  </a:cubicBezTo>
                  <a:cubicBezTo>
                    <a:pt x="31" y="26"/>
                    <a:pt x="36" y="26"/>
                    <a:pt x="30" y="24"/>
                  </a:cubicBezTo>
                  <a:cubicBezTo>
                    <a:pt x="29" y="26"/>
                    <a:pt x="30" y="26"/>
                    <a:pt x="30" y="29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51"/>
                    <a:pt x="25" y="51"/>
                    <a:pt x="24" y="62"/>
                  </a:cubicBezTo>
                  <a:cubicBezTo>
                    <a:pt x="23" y="67"/>
                    <a:pt x="24" y="60"/>
                    <a:pt x="23" y="68"/>
                  </a:cubicBezTo>
                  <a:cubicBezTo>
                    <a:pt x="22" y="69"/>
                    <a:pt x="22" y="70"/>
                    <a:pt x="22" y="71"/>
                  </a:cubicBezTo>
                  <a:cubicBezTo>
                    <a:pt x="20" y="78"/>
                    <a:pt x="24" y="65"/>
                    <a:pt x="21" y="73"/>
                  </a:cubicBezTo>
                  <a:cubicBezTo>
                    <a:pt x="19" y="79"/>
                    <a:pt x="18" y="86"/>
                    <a:pt x="18" y="88"/>
                  </a:cubicBezTo>
                  <a:cubicBezTo>
                    <a:pt x="14" y="94"/>
                    <a:pt x="16" y="91"/>
                    <a:pt x="13" y="101"/>
                  </a:cubicBezTo>
                  <a:cubicBezTo>
                    <a:pt x="13" y="104"/>
                    <a:pt x="13" y="103"/>
                    <a:pt x="11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6" name="Freeform 91"/>
            <p:cNvSpPr>
              <a:spLocks/>
            </p:cNvSpPr>
            <p:nvPr/>
          </p:nvSpPr>
          <p:spPr bwMode="auto">
            <a:xfrm>
              <a:off x="2374" y="2769"/>
              <a:ext cx="27" cy="162"/>
            </a:xfrm>
            <a:custGeom>
              <a:avLst/>
              <a:gdLst>
                <a:gd name="T0" fmla="*/ 21 w 21"/>
                <a:gd name="T1" fmla="*/ 41 h 126"/>
                <a:gd name="T2" fmla="*/ 21 w 21"/>
                <a:gd name="T3" fmla="*/ 30 h 126"/>
                <a:gd name="T4" fmla="*/ 19 w 21"/>
                <a:gd name="T5" fmla="*/ 32 h 126"/>
                <a:gd name="T6" fmla="*/ 19 w 21"/>
                <a:gd name="T7" fmla="*/ 28 h 126"/>
                <a:gd name="T8" fmla="*/ 19 w 21"/>
                <a:gd name="T9" fmla="*/ 27 h 126"/>
                <a:gd name="T10" fmla="*/ 18 w 21"/>
                <a:gd name="T11" fmla="*/ 21 h 126"/>
                <a:gd name="T12" fmla="*/ 17 w 21"/>
                <a:gd name="T13" fmla="*/ 14 h 126"/>
                <a:gd name="T14" fmla="*/ 13 w 21"/>
                <a:gd name="T15" fmla="*/ 1 h 126"/>
                <a:gd name="T16" fmla="*/ 9 w 21"/>
                <a:gd name="T17" fmla="*/ 4 h 126"/>
                <a:gd name="T18" fmla="*/ 5 w 21"/>
                <a:gd name="T19" fmla="*/ 14 h 126"/>
                <a:gd name="T20" fmla="*/ 4 w 21"/>
                <a:gd name="T21" fmla="*/ 29 h 126"/>
                <a:gd name="T22" fmla="*/ 3 w 21"/>
                <a:gd name="T23" fmla="*/ 56 h 126"/>
                <a:gd name="T24" fmla="*/ 3 w 21"/>
                <a:gd name="T25" fmla="*/ 64 h 126"/>
                <a:gd name="T26" fmla="*/ 2 w 21"/>
                <a:gd name="T27" fmla="*/ 71 h 126"/>
                <a:gd name="T28" fmla="*/ 4 w 21"/>
                <a:gd name="T29" fmla="*/ 101 h 126"/>
                <a:gd name="T30" fmla="*/ 5 w 21"/>
                <a:gd name="T31" fmla="*/ 125 h 126"/>
                <a:gd name="T32" fmla="*/ 8 w 21"/>
                <a:gd name="T33" fmla="*/ 124 h 126"/>
                <a:gd name="T34" fmla="*/ 4 w 21"/>
                <a:gd name="T35" fmla="*/ 122 h 126"/>
                <a:gd name="T36" fmla="*/ 7 w 21"/>
                <a:gd name="T37" fmla="*/ 121 h 126"/>
                <a:gd name="T38" fmla="*/ 9 w 21"/>
                <a:gd name="T39" fmla="*/ 120 h 126"/>
                <a:gd name="T40" fmla="*/ 7 w 21"/>
                <a:gd name="T41" fmla="*/ 117 h 126"/>
                <a:gd name="T42" fmla="*/ 9 w 21"/>
                <a:gd name="T43" fmla="*/ 105 h 126"/>
                <a:gd name="T44" fmla="*/ 9 w 21"/>
                <a:gd name="T45" fmla="*/ 95 h 126"/>
                <a:gd name="T46" fmla="*/ 12 w 21"/>
                <a:gd name="T47" fmla="*/ 93 h 126"/>
                <a:gd name="T48" fmla="*/ 10 w 21"/>
                <a:gd name="T49" fmla="*/ 90 h 126"/>
                <a:gd name="T50" fmla="*/ 13 w 21"/>
                <a:gd name="T51" fmla="*/ 83 h 126"/>
                <a:gd name="T52" fmla="*/ 12 w 21"/>
                <a:gd name="T53" fmla="*/ 76 h 126"/>
                <a:gd name="T54" fmla="*/ 15 w 21"/>
                <a:gd name="T55" fmla="*/ 72 h 126"/>
                <a:gd name="T56" fmla="*/ 13 w 21"/>
                <a:gd name="T57" fmla="*/ 67 h 126"/>
                <a:gd name="T58" fmla="*/ 15 w 21"/>
                <a:gd name="T59" fmla="*/ 68 h 126"/>
                <a:gd name="T60" fmla="*/ 17 w 21"/>
                <a:gd name="T61" fmla="*/ 67 h 126"/>
                <a:gd name="T62" fmla="*/ 14 w 21"/>
                <a:gd name="T63" fmla="*/ 64 h 126"/>
                <a:gd name="T64" fmla="*/ 18 w 21"/>
                <a:gd name="T65" fmla="*/ 63 h 126"/>
                <a:gd name="T66" fmla="*/ 13 w 21"/>
                <a:gd name="T67" fmla="*/ 57 h 126"/>
                <a:gd name="T68" fmla="*/ 14 w 21"/>
                <a:gd name="T69" fmla="*/ 50 h 126"/>
                <a:gd name="T70" fmla="*/ 15 w 21"/>
                <a:gd name="T71" fmla="*/ 49 h 126"/>
                <a:gd name="T72" fmla="*/ 15 w 21"/>
                <a:gd name="T73" fmla="*/ 49 h 126"/>
                <a:gd name="T74" fmla="*/ 15 w 21"/>
                <a:gd name="T75" fmla="*/ 46 h 126"/>
                <a:gd name="T76" fmla="*/ 14 w 21"/>
                <a:gd name="T77" fmla="*/ 45 h 126"/>
                <a:gd name="T78" fmla="*/ 20 w 21"/>
                <a:gd name="T79" fmla="*/ 41 h 126"/>
                <a:gd name="T80" fmla="*/ 21 w 21"/>
                <a:gd name="T81" fmla="*/ 4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26">
                  <a:moveTo>
                    <a:pt x="21" y="4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18" y="31"/>
                    <a:pt x="20" y="29"/>
                    <a:pt x="19" y="32"/>
                  </a:cubicBezTo>
                  <a:cubicBezTo>
                    <a:pt x="19" y="29"/>
                    <a:pt x="18" y="31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21" y="22"/>
                    <a:pt x="19" y="24"/>
                    <a:pt x="18" y="21"/>
                  </a:cubicBezTo>
                  <a:cubicBezTo>
                    <a:pt x="17" y="17"/>
                    <a:pt x="19" y="18"/>
                    <a:pt x="17" y="14"/>
                  </a:cubicBezTo>
                  <a:cubicBezTo>
                    <a:pt x="15" y="11"/>
                    <a:pt x="13" y="13"/>
                    <a:pt x="13" y="1"/>
                  </a:cubicBezTo>
                  <a:cubicBezTo>
                    <a:pt x="11" y="1"/>
                    <a:pt x="10" y="0"/>
                    <a:pt x="9" y="4"/>
                  </a:cubicBezTo>
                  <a:cubicBezTo>
                    <a:pt x="8" y="7"/>
                    <a:pt x="9" y="11"/>
                    <a:pt x="5" y="14"/>
                  </a:cubicBezTo>
                  <a:cubicBezTo>
                    <a:pt x="5" y="22"/>
                    <a:pt x="7" y="24"/>
                    <a:pt x="4" y="29"/>
                  </a:cubicBezTo>
                  <a:cubicBezTo>
                    <a:pt x="1" y="35"/>
                    <a:pt x="2" y="48"/>
                    <a:pt x="3" y="5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6"/>
                    <a:pt x="2" y="68"/>
                    <a:pt x="2" y="71"/>
                  </a:cubicBezTo>
                  <a:cubicBezTo>
                    <a:pt x="2" y="79"/>
                    <a:pt x="4" y="100"/>
                    <a:pt x="4" y="101"/>
                  </a:cubicBezTo>
                  <a:cubicBezTo>
                    <a:pt x="4" y="102"/>
                    <a:pt x="0" y="124"/>
                    <a:pt x="5" y="125"/>
                  </a:cubicBezTo>
                  <a:cubicBezTo>
                    <a:pt x="9" y="126"/>
                    <a:pt x="8" y="124"/>
                    <a:pt x="8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2"/>
                    <a:pt x="6" y="121"/>
                    <a:pt x="7" y="121"/>
                  </a:cubicBezTo>
                  <a:cubicBezTo>
                    <a:pt x="9" y="120"/>
                    <a:pt x="8" y="121"/>
                    <a:pt x="9" y="120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0" y="112"/>
                    <a:pt x="9" y="112"/>
                    <a:pt x="9" y="105"/>
                  </a:cubicBezTo>
                  <a:cubicBezTo>
                    <a:pt x="9" y="99"/>
                    <a:pt x="11" y="102"/>
                    <a:pt x="9" y="95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7"/>
                    <a:pt x="13" y="86"/>
                    <a:pt x="13" y="83"/>
                  </a:cubicBezTo>
                  <a:cubicBezTo>
                    <a:pt x="13" y="80"/>
                    <a:pt x="12" y="81"/>
                    <a:pt x="12" y="76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66"/>
                    <a:pt x="15" y="72"/>
                    <a:pt x="13" y="67"/>
                  </a:cubicBezTo>
                  <a:cubicBezTo>
                    <a:pt x="14" y="67"/>
                    <a:pt x="15" y="68"/>
                    <a:pt x="15" y="68"/>
                  </a:cubicBezTo>
                  <a:cubicBezTo>
                    <a:pt x="17" y="68"/>
                    <a:pt x="16" y="68"/>
                    <a:pt x="17" y="67"/>
                  </a:cubicBezTo>
                  <a:cubicBezTo>
                    <a:pt x="16" y="66"/>
                    <a:pt x="15" y="66"/>
                    <a:pt x="14" y="64"/>
                  </a:cubicBezTo>
                  <a:cubicBezTo>
                    <a:pt x="19" y="64"/>
                    <a:pt x="17" y="64"/>
                    <a:pt x="18" y="63"/>
                  </a:cubicBezTo>
                  <a:cubicBezTo>
                    <a:pt x="14" y="60"/>
                    <a:pt x="18" y="62"/>
                    <a:pt x="13" y="57"/>
                  </a:cubicBezTo>
                  <a:cubicBezTo>
                    <a:pt x="15" y="52"/>
                    <a:pt x="13" y="53"/>
                    <a:pt x="14" y="50"/>
                  </a:cubicBezTo>
                  <a:cubicBezTo>
                    <a:pt x="14" y="50"/>
                    <a:pt x="15" y="50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5"/>
                    <a:pt x="15" y="48"/>
                    <a:pt x="15" y="46"/>
                  </a:cubicBezTo>
                  <a:cubicBezTo>
                    <a:pt x="12" y="41"/>
                    <a:pt x="15" y="49"/>
                    <a:pt x="14" y="45"/>
                  </a:cubicBezTo>
                  <a:cubicBezTo>
                    <a:pt x="16" y="43"/>
                    <a:pt x="17" y="42"/>
                    <a:pt x="20" y="41"/>
                  </a:cubicBezTo>
                  <a:lnTo>
                    <a:pt x="2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7" name="Freeform 92"/>
            <p:cNvSpPr>
              <a:spLocks/>
            </p:cNvSpPr>
            <p:nvPr/>
          </p:nvSpPr>
          <p:spPr bwMode="auto">
            <a:xfrm>
              <a:off x="2169" y="3461"/>
              <a:ext cx="36" cy="188"/>
            </a:xfrm>
            <a:custGeom>
              <a:avLst/>
              <a:gdLst>
                <a:gd name="T0" fmla="*/ 16 w 28"/>
                <a:gd name="T1" fmla="*/ 80 h 146"/>
                <a:gd name="T2" fmla="*/ 16 w 28"/>
                <a:gd name="T3" fmla="*/ 72 h 146"/>
                <a:gd name="T4" fmla="*/ 18 w 28"/>
                <a:gd name="T5" fmla="*/ 71 h 146"/>
                <a:gd name="T6" fmla="*/ 18 w 28"/>
                <a:gd name="T7" fmla="*/ 71 h 146"/>
                <a:gd name="T8" fmla="*/ 19 w 28"/>
                <a:gd name="T9" fmla="*/ 70 h 146"/>
                <a:gd name="T10" fmla="*/ 16 w 28"/>
                <a:gd name="T11" fmla="*/ 67 h 146"/>
                <a:gd name="T12" fmla="*/ 15 w 28"/>
                <a:gd name="T13" fmla="*/ 56 h 146"/>
                <a:gd name="T14" fmla="*/ 4 w 28"/>
                <a:gd name="T15" fmla="*/ 1 h 146"/>
                <a:gd name="T16" fmla="*/ 1 w 28"/>
                <a:gd name="T17" fmla="*/ 8 h 146"/>
                <a:gd name="T18" fmla="*/ 1 w 28"/>
                <a:gd name="T19" fmla="*/ 16 h 146"/>
                <a:gd name="T20" fmla="*/ 3 w 28"/>
                <a:gd name="T21" fmla="*/ 18 h 146"/>
                <a:gd name="T22" fmla="*/ 2 w 28"/>
                <a:gd name="T23" fmla="*/ 25 h 146"/>
                <a:gd name="T24" fmla="*/ 5 w 28"/>
                <a:gd name="T25" fmla="*/ 40 h 146"/>
                <a:gd name="T26" fmla="*/ 8 w 28"/>
                <a:gd name="T27" fmla="*/ 68 h 146"/>
                <a:gd name="T28" fmla="*/ 12 w 28"/>
                <a:gd name="T29" fmla="*/ 100 h 146"/>
                <a:gd name="T30" fmla="*/ 19 w 28"/>
                <a:gd name="T31" fmla="*/ 130 h 146"/>
                <a:gd name="T32" fmla="*/ 21 w 28"/>
                <a:gd name="T33" fmla="*/ 143 h 146"/>
                <a:gd name="T34" fmla="*/ 22 w 28"/>
                <a:gd name="T35" fmla="*/ 145 h 146"/>
                <a:gd name="T36" fmla="*/ 23 w 28"/>
                <a:gd name="T37" fmla="*/ 142 h 146"/>
                <a:gd name="T38" fmla="*/ 23 w 28"/>
                <a:gd name="T39" fmla="*/ 138 h 146"/>
                <a:gd name="T40" fmla="*/ 21 w 28"/>
                <a:gd name="T41" fmla="*/ 116 h 146"/>
                <a:gd name="T42" fmla="*/ 25 w 28"/>
                <a:gd name="T43" fmla="*/ 106 h 146"/>
                <a:gd name="T44" fmla="*/ 24 w 28"/>
                <a:gd name="T45" fmla="*/ 92 h 146"/>
                <a:gd name="T46" fmla="*/ 21 w 28"/>
                <a:gd name="T47" fmla="*/ 90 h 146"/>
                <a:gd name="T48" fmla="*/ 25 w 28"/>
                <a:gd name="T49" fmla="*/ 90 h 146"/>
                <a:gd name="T50" fmla="*/ 27 w 28"/>
                <a:gd name="T51" fmla="*/ 92 h 146"/>
                <a:gd name="T52" fmla="*/ 21 w 28"/>
                <a:gd name="T53" fmla="*/ 51 h 146"/>
                <a:gd name="T54" fmla="*/ 18 w 28"/>
                <a:gd name="T55" fmla="*/ 48 h 146"/>
                <a:gd name="T56" fmla="*/ 19 w 28"/>
                <a:gd name="T57" fmla="*/ 57 h 146"/>
                <a:gd name="T58" fmla="*/ 22 w 28"/>
                <a:gd name="T59" fmla="*/ 83 h 146"/>
                <a:gd name="T60" fmla="*/ 16 w 28"/>
                <a:gd name="T61" fmla="*/ 80 h 146"/>
                <a:gd name="T62" fmla="*/ 16 w 28"/>
                <a:gd name="T63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146">
                  <a:moveTo>
                    <a:pt x="16" y="80"/>
                  </a:moveTo>
                  <a:cubicBezTo>
                    <a:pt x="17" y="75"/>
                    <a:pt x="16" y="78"/>
                    <a:pt x="16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9" y="71"/>
                    <a:pt x="19" y="7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59"/>
                    <a:pt x="15" y="61"/>
                    <a:pt x="15" y="5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0"/>
                    <a:pt x="1" y="8"/>
                  </a:cubicBezTo>
                  <a:cubicBezTo>
                    <a:pt x="1" y="10"/>
                    <a:pt x="1" y="13"/>
                    <a:pt x="1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21"/>
                    <a:pt x="2" y="20"/>
                    <a:pt x="2" y="25"/>
                  </a:cubicBezTo>
                  <a:cubicBezTo>
                    <a:pt x="3" y="34"/>
                    <a:pt x="1" y="32"/>
                    <a:pt x="5" y="40"/>
                  </a:cubicBezTo>
                  <a:cubicBezTo>
                    <a:pt x="8" y="47"/>
                    <a:pt x="3" y="50"/>
                    <a:pt x="8" y="68"/>
                  </a:cubicBezTo>
                  <a:cubicBezTo>
                    <a:pt x="9" y="72"/>
                    <a:pt x="10" y="89"/>
                    <a:pt x="12" y="10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3"/>
                    <a:pt x="19" y="139"/>
                    <a:pt x="21" y="143"/>
                  </a:cubicBezTo>
                  <a:cubicBezTo>
                    <a:pt x="22" y="145"/>
                    <a:pt x="20" y="144"/>
                    <a:pt x="22" y="145"/>
                  </a:cubicBezTo>
                  <a:cubicBezTo>
                    <a:pt x="23" y="143"/>
                    <a:pt x="23" y="146"/>
                    <a:pt x="23" y="142"/>
                  </a:cubicBezTo>
                  <a:cubicBezTo>
                    <a:pt x="23" y="141"/>
                    <a:pt x="23" y="139"/>
                    <a:pt x="23" y="138"/>
                  </a:cubicBezTo>
                  <a:cubicBezTo>
                    <a:pt x="24" y="133"/>
                    <a:pt x="23" y="120"/>
                    <a:pt x="21" y="116"/>
                  </a:cubicBezTo>
                  <a:cubicBezTo>
                    <a:pt x="25" y="114"/>
                    <a:pt x="25" y="113"/>
                    <a:pt x="25" y="106"/>
                  </a:cubicBezTo>
                  <a:cubicBezTo>
                    <a:pt x="25" y="96"/>
                    <a:pt x="24" y="100"/>
                    <a:pt x="24" y="92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88"/>
                    <a:pt x="25" y="90"/>
                  </a:cubicBezTo>
                  <a:cubicBezTo>
                    <a:pt x="28" y="92"/>
                    <a:pt x="23" y="90"/>
                    <a:pt x="27" y="92"/>
                  </a:cubicBezTo>
                  <a:cubicBezTo>
                    <a:pt x="27" y="78"/>
                    <a:pt x="25" y="64"/>
                    <a:pt x="21" y="51"/>
                  </a:cubicBezTo>
                  <a:cubicBezTo>
                    <a:pt x="20" y="48"/>
                    <a:pt x="20" y="49"/>
                    <a:pt x="18" y="48"/>
                  </a:cubicBezTo>
                  <a:cubicBezTo>
                    <a:pt x="18" y="53"/>
                    <a:pt x="19" y="53"/>
                    <a:pt x="19" y="57"/>
                  </a:cubicBezTo>
                  <a:cubicBezTo>
                    <a:pt x="20" y="80"/>
                    <a:pt x="23" y="67"/>
                    <a:pt x="22" y="83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8" name="Freeform 93"/>
            <p:cNvSpPr>
              <a:spLocks/>
            </p:cNvSpPr>
            <p:nvPr/>
          </p:nvSpPr>
          <p:spPr bwMode="auto">
            <a:xfrm>
              <a:off x="1952" y="1787"/>
              <a:ext cx="27" cy="169"/>
            </a:xfrm>
            <a:custGeom>
              <a:avLst/>
              <a:gdLst>
                <a:gd name="T0" fmla="*/ 14 w 21"/>
                <a:gd name="T1" fmla="*/ 25 h 131"/>
                <a:gd name="T2" fmla="*/ 15 w 21"/>
                <a:gd name="T3" fmla="*/ 18 h 131"/>
                <a:gd name="T4" fmla="*/ 14 w 21"/>
                <a:gd name="T5" fmla="*/ 0 h 131"/>
                <a:gd name="T6" fmla="*/ 11 w 21"/>
                <a:gd name="T7" fmla="*/ 1 h 131"/>
                <a:gd name="T8" fmla="*/ 3 w 21"/>
                <a:gd name="T9" fmla="*/ 74 h 131"/>
                <a:gd name="T10" fmla="*/ 2 w 21"/>
                <a:gd name="T11" fmla="*/ 87 h 131"/>
                <a:gd name="T12" fmla="*/ 2 w 21"/>
                <a:gd name="T13" fmla="*/ 117 h 131"/>
                <a:gd name="T14" fmla="*/ 4 w 21"/>
                <a:gd name="T15" fmla="*/ 120 h 131"/>
                <a:gd name="T16" fmla="*/ 3 w 21"/>
                <a:gd name="T17" fmla="*/ 121 h 131"/>
                <a:gd name="T18" fmla="*/ 2 w 21"/>
                <a:gd name="T19" fmla="*/ 121 h 131"/>
                <a:gd name="T20" fmla="*/ 4 w 21"/>
                <a:gd name="T21" fmla="*/ 131 h 131"/>
                <a:gd name="T22" fmla="*/ 5 w 21"/>
                <a:gd name="T23" fmla="*/ 131 h 131"/>
                <a:gd name="T24" fmla="*/ 6 w 21"/>
                <a:gd name="T25" fmla="*/ 130 h 131"/>
                <a:gd name="T26" fmla="*/ 9 w 21"/>
                <a:gd name="T27" fmla="*/ 116 h 131"/>
                <a:gd name="T28" fmla="*/ 9 w 21"/>
                <a:gd name="T29" fmla="*/ 112 h 131"/>
                <a:gd name="T30" fmla="*/ 11 w 21"/>
                <a:gd name="T31" fmla="*/ 101 h 131"/>
                <a:gd name="T32" fmla="*/ 13 w 21"/>
                <a:gd name="T33" fmla="*/ 99 h 131"/>
                <a:gd name="T34" fmla="*/ 13 w 21"/>
                <a:gd name="T35" fmla="*/ 96 h 131"/>
                <a:gd name="T36" fmla="*/ 14 w 21"/>
                <a:gd name="T37" fmla="*/ 88 h 131"/>
                <a:gd name="T38" fmla="*/ 15 w 21"/>
                <a:gd name="T39" fmla="*/ 72 h 131"/>
                <a:gd name="T40" fmla="*/ 17 w 21"/>
                <a:gd name="T41" fmla="*/ 70 h 131"/>
                <a:gd name="T42" fmla="*/ 19 w 21"/>
                <a:gd name="T43" fmla="*/ 55 h 131"/>
                <a:gd name="T44" fmla="*/ 18 w 21"/>
                <a:gd name="T45" fmla="*/ 49 h 131"/>
                <a:gd name="T46" fmla="*/ 16 w 21"/>
                <a:gd name="T47" fmla="*/ 40 h 131"/>
                <a:gd name="T48" fmla="*/ 18 w 21"/>
                <a:gd name="T49" fmla="*/ 32 h 131"/>
                <a:gd name="T50" fmla="*/ 18 w 21"/>
                <a:gd name="T51" fmla="*/ 29 h 131"/>
                <a:gd name="T52" fmla="*/ 18 w 21"/>
                <a:gd name="T53" fmla="*/ 26 h 131"/>
                <a:gd name="T54" fmla="*/ 14 w 21"/>
                <a:gd name="T55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31">
                  <a:moveTo>
                    <a:pt x="14" y="25"/>
                  </a:moveTo>
                  <a:cubicBezTo>
                    <a:pt x="14" y="23"/>
                    <a:pt x="15" y="20"/>
                    <a:pt x="15" y="1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82"/>
                    <a:pt x="4" y="79"/>
                    <a:pt x="2" y="87"/>
                  </a:cubicBezTo>
                  <a:cubicBezTo>
                    <a:pt x="0" y="93"/>
                    <a:pt x="2" y="110"/>
                    <a:pt x="2" y="117"/>
                  </a:cubicBezTo>
                  <a:cubicBezTo>
                    <a:pt x="5" y="120"/>
                    <a:pt x="3" y="117"/>
                    <a:pt x="4" y="120"/>
                  </a:cubicBezTo>
                  <a:cubicBezTo>
                    <a:pt x="1" y="122"/>
                    <a:pt x="7" y="119"/>
                    <a:pt x="3" y="121"/>
                  </a:cubicBezTo>
                  <a:cubicBezTo>
                    <a:pt x="2" y="121"/>
                    <a:pt x="4" y="120"/>
                    <a:pt x="2" y="121"/>
                  </a:cubicBezTo>
                  <a:cubicBezTo>
                    <a:pt x="3" y="127"/>
                    <a:pt x="4" y="125"/>
                    <a:pt x="4" y="131"/>
                  </a:cubicBezTo>
                  <a:cubicBezTo>
                    <a:pt x="6" y="131"/>
                    <a:pt x="4" y="131"/>
                    <a:pt x="5" y="131"/>
                  </a:cubicBezTo>
                  <a:cubicBezTo>
                    <a:pt x="5" y="131"/>
                    <a:pt x="6" y="130"/>
                    <a:pt x="6" y="130"/>
                  </a:cubicBezTo>
                  <a:cubicBezTo>
                    <a:pt x="10" y="127"/>
                    <a:pt x="7" y="125"/>
                    <a:pt x="9" y="116"/>
                  </a:cubicBezTo>
                  <a:cubicBezTo>
                    <a:pt x="9" y="113"/>
                    <a:pt x="9" y="114"/>
                    <a:pt x="9" y="112"/>
                  </a:cubicBezTo>
                  <a:cubicBezTo>
                    <a:pt x="10" y="102"/>
                    <a:pt x="12" y="111"/>
                    <a:pt x="11" y="101"/>
                  </a:cubicBezTo>
                  <a:cubicBezTo>
                    <a:pt x="12" y="101"/>
                    <a:pt x="13" y="99"/>
                    <a:pt x="13" y="99"/>
                  </a:cubicBezTo>
                  <a:cubicBezTo>
                    <a:pt x="13" y="99"/>
                    <a:pt x="13" y="96"/>
                    <a:pt x="13" y="96"/>
                  </a:cubicBezTo>
                  <a:cubicBezTo>
                    <a:pt x="13" y="93"/>
                    <a:pt x="14" y="90"/>
                    <a:pt x="14" y="88"/>
                  </a:cubicBezTo>
                  <a:cubicBezTo>
                    <a:pt x="15" y="82"/>
                    <a:pt x="14" y="78"/>
                    <a:pt x="15" y="72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49"/>
                    <a:pt x="19" y="50"/>
                    <a:pt x="18" y="49"/>
                  </a:cubicBezTo>
                  <a:cubicBezTo>
                    <a:pt x="17" y="43"/>
                    <a:pt x="21" y="45"/>
                    <a:pt x="16" y="40"/>
                  </a:cubicBezTo>
                  <a:cubicBezTo>
                    <a:pt x="17" y="35"/>
                    <a:pt x="18" y="39"/>
                    <a:pt x="18" y="32"/>
                  </a:cubicBezTo>
                  <a:cubicBezTo>
                    <a:pt x="17" y="28"/>
                    <a:pt x="17" y="31"/>
                    <a:pt x="18" y="29"/>
                  </a:cubicBezTo>
                  <a:cubicBezTo>
                    <a:pt x="18" y="26"/>
                    <a:pt x="18" y="30"/>
                    <a:pt x="18" y="26"/>
                  </a:cubicBezTo>
                  <a:cubicBezTo>
                    <a:pt x="15" y="24"/>
                    <a:pt x="17" y="24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9" name="Freeform 94"/>
            <p:cNvSpPr>
              <a:spLocks/>
            </p:cNvSpPr>
            <p:nvPr/>
          </p:nvSpPr>
          <p:spPr bwMode="auto">
            <a:xfrm>
              <a:off x="504" y="3497"/>
              <a:ext cx="51" cy="171"/>
            </a:xfrm>
            <a:custGeom>
              <a:avLst/>
              <a:gdLst>
                <a:gd name="T0" fmla="*/ 14 w 40"/>
                <a:gd name="T1" fmla="*/ 25 h 133"/>
                <a:gd name="T2" fmla="*/ 12 w 40"/>
                <a:gd name="T3" fmla="*/ 26 h 133"/>
                <a:gd name="T4" fmla="*/ 3 w 40"/>
                <a:gd name="T5" fmla="*/ 1 h 133"/>
                <a:gd name="T6" fmla="*/ 1 w 40"/>
                <a:gd name="T7" fmla="*/ 5 h 133"/>
                <a:gd name="T8" fmla="*/ 3 w 40"/>
                <a:gd name="T9" fmla="*/ 14 h 133"/>
                <a:gd name="T10" fmla="*/ 9 w 40"/>
                <a:gd name="T11" fmla="*/ 34 h 133"/>
                <a:gd name="T12" fmla="*/ 12 w 40"/>
                <a:gd name="T13" fmla="*/ 53 h 133"/>
                <a:gd name="T14" fmla="*/ 17 w 40"/>
                <a:gd name="T15" fmla="*/ 68 h 133"/>
                <a:gd name="T16" fmla="*/ 23 w 40"/>
                <a:gd name="T17" fmla="*/ 84 h 133"/>
                <a:gd name="T18" fmla="*/ 32 w 40"/>
                <a:gd name="T19" fmla="*/ 113 h 133"/>
                <a:gd name="T20" fmla="*/ 32 w 40"/>
                <a:gd name="T21" fmla="*/ 113 h 133"/>
                <a:gd name="T22" fmla="*/ 32 w 40"/>
                <a:gd name="T23" fmla="*/ 114 h 133"/>
                <a:gd name="T24" fmla="*/ 36 w 40"/>
                <a:gd name="T25" fmla="*/ 130 h 133"/>
                <a:gd name="T26" fmla="*/ 37 w 40"/>
                <a:gd name="T27" fmla="*/ 133 h 133"/>
                <a:gd name="T28" fmla="*/ 40 w 40"/>
                <a:gd name="T29" fmla="*/ 132 h 133"/>
                <a:gd name="T30" fmla="*/ 38 w 40"/>
                <a:gd name="T31" fmla="*/ 112 h 133"/>
                <a:gd name="T32" fmla="*/ 34 w 40"/>
                <a:gd name="T33" fmla="*/ 94 h 133"/>
                <a:gd name="T34" fmla="*/ 33 w 40"/>
                <a:gd name="T35" fmla="*/ 86 h 133"/>
                <a:gd name="T36" fmla="*/ 34 w 40"/>
                <a:gd name="T37" fmla="*/ 70 h 133"/>
                <a:gd name="T38" fmla="*/ 30 w 40"/>
                <a:gd name="T39" fmla="*/ 68 h 133"/>
                <a:gd name="T40" fmla="*/ 30 w 40"/>
                <a:gd name="T41" fmla="*/ 60 h 133"/>
                <a:gd name="T42" fmla="*/ 23 w 40"/>
                <a:gd name="T43" fmla="*/ 40 h 133"/>
                <a:gd name="T44" fmla="*/ 24 w 40"/>
                <a:gd name="T45" fmla="*/ 48 h 133"/>
                <a:gd name="T46" fmla="*/ 19 w 40"/>
                <a:gd name="T47" fmla="*/ 45 h 133"/>
                <a:gd name="T48" fmla="*/ 18 w 40"/>
                <a:gd name="T49" fmla="*/ 40 h 133"/>
                <a:gd name="T50" fmla="*/ 16 w 40"/>
                <a:gd name="T51" fmla="*/ 38 h 133"/>
                <a:gd name="T52" fmla="*/ 14 w 40"/>
                <a:gd name="T53" fmla="*/ 31 h 133"/>
                <a:gd name="T54" fmla="*/ 14 w 40"/>
                <a:gd name="T55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133">
                  <a:moveTo>
                    <a:pt x="14" y="25"/>
                  </a:moveTo>
                  <a:cubicBezTo>
                    <a:pt x="13" y="25"/>
                    <a:pt x="12" y="25"/>
                    <a:pt x="12" y="26"/>
                  </a:cubicBezTo>
                  <a:cubicBezTo>
                    <a:pt x="12" y="16"/>
                    <a:pt x="1" y="7"/>
                    <a:pt x="3" y="1"/>
                  </a:cubicBezTo>
                  <a:cubicBezTo>
                    <a:pt x="1" y="2"/>
                    <a:pt x="0" y="0"/>
                    <a:pt x="1" y="5"/>
                  </a:cubicBezTo>
                  <a:cubicBezTo>
                    <a:pt x="1" y="8"/>
                    <a:pt x="2" y="9"/>
                    <a:pt x="3" y="14"/>
                  </a:cubicBezTo>
                  <a:cubicBezTo>
                    <a:pt x="4" y="21"/>
                    <a:pt x="7" y="27"/>
                    <a:pt x="9" y="34"/>
                  </a:cubicBezTo>
                  <a:cubicBezTo>
                    <a:pt x="11" y="41"/>
                    <a:pt x="11" y="45"/>
                    <a:pt x="12" y="53"/>
                  </a:cubicBezTo>
                  <a:cubicBezTo>
                    <a:pt x="14" y="64"/>
                    <a:pt x="14" y="55"/>
                    <a:pt x="17" y="68"/>
                  </a:cubicBezTo>
                  <a:cubicBezTo>
                    <a:pt x="19" y="74"/>
                    <a:pt x="20" y="71"/>
                    <a:pt x="23" y="84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1"/>
                    <a:pt x="37" y="132"/>
                    <a:pt x="37" y="133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28"/>
                    <a:pt x="39" y="115"/>
                    <a:pt x="38" y="112"/>
                  </a:cubicBezTo>
                  <a:cubicBezTo>
                    <a:pt x="36" y="106"/>
                    <a:pt x="35" y="101"/>
                    <a:pt x="34" y="94"/>
                  </a:cubicBezTo>
                  <a:cubicBezTo>
                    <a:pt x="35" y="90"/>
                    <a:pt x="39" y="89"/>
                    <a:pt x="33" y="86"/>
                  </a:cubicBezTo>
                  <a:cubicBezTo>
                    <a:pt x="33" y="80"/>
                    <a:pt x="34" y="75"/>
                    <a:pt x="34" y="7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2"/>
                    <a:pt x="31" y="66"/>
                    <a:pt x="30" y="60"/>
                  </a:cubicBezTo>
                  <a:cubicBezTo>
                    <a:pt x="27" y="40"/>
                    <a:pt x="30" y="40"/>
                    <a:pt x="23" y="40"/>
                  </a:cubicBezTo>
                  <a:cubicBezTo>
                    <a:pt x="23" y="45"/>
                    <a:pt x="23" y="44"/>
                    <a:pt x="24" y="48"/>
                  </a:cubicBezTo>
                  <a:cubicBezTo>
                    <a:pt x="19" y="46"/>
                    <a:pt x="22" y="45"/>
                    <a:pt x="19" y="45"/>
                  </a:cubicBezTo>
                  <a:cubicBezTo>
                    <a:pt x="19" y="42"/>
                    <a:pt x="19" y="42"/>
                    <a:pt x="18" y="40"/>
                  </a:cubicBezTo>
                  <a:cubicBezTo>
                    <a:pt x="18" y="35"/>
                    <a:pt x="16" y="36"/>
                    <a:pt x="16" y="38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28"/>
                    <a:pt x="16" y="26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0" name="Freeform 95"/>
            <p:cNvSpPr>
              <a:spLocks noEditPoints="1"/>
            </p:cNvSpPr>
            <p:nvPr/>
          </p:nvSpPr>
          <p:spPr bwMode="auto">
            <a:xfrm>
              <a:off x="1975" y="2236"/>
              <a:ext cx="33" cy="167"/>
            </a:xfrm>
            <a:custGeom>
              <a:avLst/>
              <a:gdLst>
                <a:gd name="T0" fmla="*/ 17 w 26"/>
                <a:gd name="T1" fmla="*/ 28 h 130"/>
                <a:gd name="T2" fmla="*/ 17 w 26"/>
                <a:gd name="T3" fmla="*/ 23 h 130"/>
                <a:gd name="T4" fmla="*/ 17 w 26"/>
                <a:gd name="T5" fmla="*/ 28 h 130"/>
                <a:gd name="T6" fmla="*/ 19 w 26"/>
                <a:gd name="T7" fmla="*/ 10 h 130"/>
                <a:gd name="T8" fmla="*/ 18 w 26"/>
                <a:gd name="T9" fmla="*/ 11 h 130"/>
                <a:gd name="T10" fmla="*/ 18 w 26"/>
                <a:gd name="T11" fmla="*/ 8 h 130"/>
                <a:gd name="T12" fmla="*/ 19 w 26"/>
                <a:gd name="T13" fmla="*/ 10 h 130"/>
                <a:gd name="T14" fmla="*/ 21 w 26"/>
                <a:gd name="T15" fmla="*/ 12 h 130"/>
                <a:gd name="T16" fmla="*/ 23 w 26"/>
                <a:gd name="T17" fmla="*/ 5 h 130"/>
                <a:gd name="T18" fmla="*/ 17 w 26"/>
                <a:gd name="T19" fmla="*/ 6 h 130"/>
                <a:gd name="T20" fmla="*/ 15 w 26"/>
                <a:gd name="T21" fmla="*/ 0 h 130"/>
                <a:gd name="T22" fmla="*/ 12 w 26"/>
                <a:gd name="T23" fmla="*/ 22 h 130"/>
                <a:gd name="T24" fmla="*/ 10 w 26"/>
                <a:gd name="T25" fmla="*/ 40 h 130"/>
                <a:gd name="T26" fmla="*/ 8 w 26"/>
                <a:gd name="T27" fmla="*/ 61 h 130"/>
                <a:gd name="T28" fmla="*/ 7 w 26"/>
                <a:gd name="T29" fmla="*/ 71 h 130"/>
                <a:gd name="T30" fmla="*/ 7 w 26"/>
                <a:gd name="T31" fmla="*/ 73 h 130"/>
                <a:gd name="T32" fmla="*/ 6 w 26"/>
                <a:gd name="T33" fmla="*/ 89 h 130"/>
                <a:gd name="T34" fmla="*/ 4 w 26"/>
                <a:gd name="T35" fmla="*/ 91 h 130"/>
                <a:gd name="T36" fmla="*/ 3 w 26"/>
                <a:gd name="T37" fmla="*/ 103 h 130"/>
                <a:gd name="T38" fmla="*/ 5 w 26"/>
                <a:gd name="T39" fmla="*/ 106 h 130"/>
                <a:gd name="T40" fmla="*/ 6 w 26"/>
                <a:gd name="T41" fmla="*/ 109 h 130"/>
                <a:gd name="T42" fmla="*/ 4 w 26"/>
                <a:gd name="T43" fmla="*/ 118 h 130"/>
                <a:gd name="T44" fmla="*/ 3 w 26"/>
                <a:gd name="T45" fmla="*/ 126 h 130"/>
                <a:gd name="T46" fmla="*/ 1 w 26"/>
                <a:gd name="T47" fmla="*/ 128 h 130"/>
                <a:gd name="T48" fmla="*/ 0 w 26"/>
                <a:gd name="T49" fmla="*/ 128 h 130"/>
                <a:gd name="T50" fmla="*/ 3 w 26"/>
                <a:gd name="T51" fmla="*/ 129 h 130"/>
                <a:gd name="T52" fmla="*/ 6 w 26"/>
                <a:gd name="T53" fmla="*/ 124 h 130"/>
                <a:gd name="T54" fmla="*/ 6 w 26"/>
                <a:gd name="T55" fmla="*/ 123 h 130"/>
                <a:gd name="T56" fmla="*/ 7 w 26"/>
                <a:gd name="T57" fmla="*/ 123 h 130"/>
                <a:gd name="T58" fmla="*/ 9 w 26"/>
                <a:gd name="T59" fmla="*/ 121 h 130"/>
                <a:gd name="T60" fmla="*/ 7 w 26"/>
                <a:gd name="T61" fmla="*/ 120 h 130"/>
                <a:gd name="T62" fmla="*/ 6 w 26"/>
                <a:gd name="T63" fmla="*/ 119 h 130"/>
                <a:gd name="T64" fmla="*/ 8 w 26"/>
                <a:gd name="T65" fmla="*/ 111 h 130"/>
                <a:gd name="T66" fmla="*/ 9 w 26"/>
                <a:gd name="T67" fmla="*/ 101 h 130"/>
                <a:gd name="T68" fmla="*/ 11 w 26"/>
                <a:gd name="T69" fmla="*/ 84 h 130"/>
                <a:gd name="T70" fmla="*/ 16 w 26"/>
                <a:gd name="T71" fmla="*/ 82 h 130"/>
                <a:gd name="T72" fmla="*/ 12 w 26"/>
                <a:gd name="T73" fmla="*/ 76 h 130"/>
                <a:gd name="T74" fmla="*/ 15 w 26"/>
                <a:gd name="T75" fmla="*/ 73 h 130"/>
                <a:gd name="T76" fmla="*/ 15 w 26"/>
                <a:gd name="T77" fmla="*/ 64 h 130"/>
                <a:gd name="T78" fmla="*/ 15 w 26"/>
                <a:gd name="T79" fmla="*/ 63 h 130"/>
                <a:gd name="T80" fmla="*/ 17 w 26"/>
                <a:gd name="T81" fmla="*/ 62 h 130"/>
                <a:gd name="T82" fmla="*/ 19 w 26"/>
                <a:gd name="T83" fmla="*/ 62 h 130"/>
                <a:gd name="T84" fmla="*/ 19 w 26"/>
                <a:gd name="T85" fmla="*/ 63 h 130"/>
                <a:gd name="T86" fmla="*/ 19 w 26"/>
                <a:gd name="T87" fmla="*/ 63 h 130"/>
                <a:gd name="T88" fmla="*/ 21 w 26"/>
                <a:gd name="T89" fmla="*/ 66 h 130"/>
                <a:gd name="T90" fmla="*/ 22 w 26"/>
                <a:gd name="T91" fmla="*/ 57 h 130"/>
                <a:gd name="T92" fmla="*/ 25 w 26"/>
                <a:gd name="T93" fmla="*/ 49 h 130"/>
                <a:gd name="T94" fmla="*/ 22 w 26"/>
                <a:gd name="T95" fmla="*/ 51 h 130"/>
                <a:gd name="T96" fmla="*/ 19 w 26"/>
                <a:gd name="T97" fmla="*/ 47 h 130"/>
                <a:gd name="T98" fmla="*/ 23 w 26"/>
                <a:gd name="T99" fmla="*/ 34 h 130"/>
                <a:gd name="T100" fmla="*/ 24 w 26"/>
                <a:gd name="T101" fmla="*/ 26 h 130"/>
                <a:gd name="T102" fmla="*/ 24 w 26"/>
                <a:gd name="T103" fmla="*/ 24 h 130"/>
                <a:gd name="T104" fmla="*/ 26 w 26"/>
                <a:gd name="T105" fmla="*/ 15 h 130"/>
                <a:gd name="T106" fmla="*/ 23 w 26"/>
                <a:gd name="T107" fmla="*/ 16 h 130"/>
                <a:gd name="T108" fmla="*/ 23 w 26"/>
                <a:gd name="T109" fmla="*/ 17 h 130"/>
                <a:gd name="T110" fmla="*/ 23 w 26"/>
                <a:gd name="T111" fmla="*/ 11 h 130"/>
                <a:gd name="T112" fmla="*/ 21 w 26"/>
                <a:gd name="T113" fmla="*/ 11 h 130"/>
                <a:gd name="T114" fmla="*/ 21 w 26"/>
                <a:gd name="T115" fmla="*/ 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30">
                  <a:moveTo>
                    <a:pt x="17" y="28"/>
                  </a:moveTo>
                  <a:cubicBezTo>
                    <a:pt x="15" y="26"/>
                    <a:pt x="15" y="26"/>
                    <a:pt x="17" y="23"/>
                  </a:cubicBezTo>
                  <a:cubicBezTo>
                    <a:pt x="19" y="24"/>
                    <a:pt x="18" y="25"/>
                    <a:pt x="17" y="28"/>
                  </a:cubicBezTo>
                  <a:close/>
                  <a:moveTo>
                    <a:pt x="19" y="10"/>
                  </a:moveTo>
                  <a:cubicBezTo>
                    <a:pt x="19" y="15"/>
                    <a:pt x="20" y="9"/>
                    <a:pt x="18" y="11"/>
                  </a:cubicBezTo>
                  <a:cubicBezTo>
                    <a:pt x="18" y="11"/>
                    <a:pt x="17" y="11"/>
                    <a:pt x="18" y="8"/>
                  </a:cubicBezTo>
                  <a:cubicBezTo>
                    <a:pt x="19" y="9"/>
                    <a:pt x="19" y="8"/>
                    <a:pt x="19" y="10"/>
                  </a:cubicBezTo>
                  <a:close/>
                  <a:moveTo>
                    <a:pt x="21" y="12"/>
                  </a:moveTo>
                  <a:cubicBezTo>
                    <a:pt x="22" y="11"/>
                    <a:pt x="23" y="7"/>
                    <a:pt x="23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0"/>
                    <a:pt x="18" y="2"/>
                    <a:pt x="15" y="0"/>
                  </a:cubicBezTo>
                  <a:cubicBezTo>
                    <a:pt x="12" y="5"/>
                    <a:pt x="13" y="14"/>
                    <a:pt x="12" y="22"/>
                  </a:cubicBezTo>
                  <a:cubicBezTo>
                    <a:pt x="10" y="33"/>
                    <a:pt x="13" y="28"/>
                    <a:pt x="10" y="4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8"/>
                    <a:pt x="8" y="61"/>
                    <a:pt x="7" y="71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83"/>
                    <a:pt x="4" y="80"/>
                    <a:pt x="6" y="89"/>
                  </a:cubicBezTo>
                  <a:cubicBezTo>
                    <a:pt x="4" y="90"/>
                    <a:pt x="4" y="87"/>
                    <a:pt x="4" y="91"/>
                  </a:cubicBezTo>
                  <a:cubicBezTo>
                    <a:pt x="4" y="94"/>
                    <a:pt x="5" y="99"/>
                    <a:pt x="3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5" y="107"/>
                    <a:pt x="6" y="109"/>
                  </a:cubicBezTo>
                  <a:cubicBezTo>
                    <a:pt x="2" y="113"/>
                    <a:pt x="5" y="112"/>
                    <a:pt x="4" y="118"/>
                  </a:cubicBezTo>
                  <a:cubicBezTo>
                    <a:pt x="2" y="124"/>
                    <a:pt x="2" y="118"/>
                    <a:pt x="3" y="126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7"/>
                    <a:pt x="0" y="128"/>
                    <a:pt x="0" y="128"/>
                  </a:cubicBezTo>
                  <a:cubicBezTo>
                    <a:pt x="1" y="129"/>
                    <a:pt x="1" y="130"/>
                    <a:pt x="3" y="129"/>
                  </a:cubicBezTo>
                  <a:cubicBezTo>
                    <a:pt x="5" y="129"/>
                    <a:pt x="6" y="124"/>
                    <a:pt x="6" y="124"/>
                  </a:cubicBezTo>
                  <a:cubicBezTo>
                    <a:pt x="6" y="124"/>
                    <a:pt x="6" y="123"/>
                    <a:pt x="6" y="123"/>
                  </a:cubicBezTo>
                  <a:cubicBezTo>
                    <a:pt x="6" y="123"/>
                    <a:pt x="7" y="123"/>
                    <a:pt x="7" y="123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0"/>
                    <a:pt x="7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2"/>
                    <a:pt x="7" y="116"/>
                    <a:pt x="8" y="111"/>
                  </a:cubicBezTo>
                  <a:cubicBezTo>
                    <a:pt x="9" y="108"/>
                    <a:pt x="8" y="105"/>
                    <a:pt x="9" y="101"/>
                  </a:cubicBezTo>
                  <a:cubicBezTo>
                    <a:pt x="9" y="95"/>
                    <a:pt x="12" y="99"/>
                    <a:pt x="11" y="84"/>
                  </a:cubicBezTo>
                  <a:cubicBezTo>
                    <a:pt x="15" y="83"/>
                    <a:pt x="12" y="83"/>
                    <a:pt x="16" y="82"/>
                  </a:cubicBezTo>
                  <a:cubicBezTo>
                    <a:pt x="15" y="79"/>
                    <a:pt x="16" y="78"/>
                    <a:pt x="12" y="76"/>
                  </a:cubicBezTo>
                  <a:cubicBezTo>
                    <a:pt x="13" y="75"/>
                    <a:pt x="14" y="75"/>
                    <a:pt x="15" y="73"/>
                  </a:cubicBezTo>
                  <a:cubicBezTo>
                    <a:pt x="14" y="70"/>
                    <a:pt x="14" y="67"/>
                    <a:pt x="15" y="64"/>
                  </a:cubicBezTo>
                  <a:cubicBezTo>
                    <a:pt x="15" y="64"/>
                    <a:pt x="15" y="64"/>
                    <a:pt x="15" y="63"/>
                  </a:cubicBezTo>
                  <a:cubicBezTo>
                    <a:pt x="17" y="62"/>
                    <a:pt x="15" y="63"/>
                    <a:pt x="17" y="62"/>
                  </a:cubicBezTo>
                  <a:cubicBezTo>
                    <a:pt x="17" y="62"/>
                    <a:pt x="18" y="62"/>
                    <a:pt x="19" y="62"/>
                  </a:cubicBezTo>
                  <a:cubicBezTo>
                    <a:pt x="19" y="62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57"/>
                    <a:pt x="21" y="61"/>
                    <a:pt x="22" y="57"/>
                  </a:cubicBezTo>
                  <a:cubicBezTo>
                    <a:pt x="24" y="53"/>
                    <a:pt x="22" y="53"/>
                    <a:pt x="25" y="49"/>
                  </a:cubicBezTo>
                  <a:cubicBezTo>
                    <a:pt x="24" y="49"/>
                    <a:pt x="23" y="49"/>
                    <a:pt x="22" y="51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3"/>
                    <a:pt x="23" y="38"/>
                    <a:pt x="23" y="34"/>
                  </a:cubicBezTo>
                  <a:cubicBezTo>
                    <a:pt x="23" y="26"/>
                    <a:pt x="23" y="29"/>
                    <a:pt x="24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1"/>
                    <a:pt x="24" y="22"/>
                    <a:pt x="26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4"/>
                    <a:pt x="23" y="14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1" name="Freeform 96"/>
            <p:cNvSpPr>
              <a:spLocks noEditPoints="1"/>
            </p:cNvSpPr>
            <p:nvPr/>
          </p:nvSpPr>
          <p:spPr bwMode="auto">
            <a:xfrm>
              <a:off x="2053" y="2770"/>
              <a:ext cx="22" cy="122"/>
            </a:xfrm>
            <a:custGeom>
              <a:avLst/>
              <a:gdLst>
                <a:gd name="T0" fmla="*/ 5 w 17"/>
                <a:gd name="T1" fmla="*/ 31 h 95"/>
                <a:gd name="T2" fmla="*/ 6 w 17"/>
                <a:gd name="T3" fmla="*/ 33 h 95"/>
                <a:gd name="T4" fmla="*/ 5 w 17"/>
                <a:gd name="T5" fmla="*/ 36 h 95"/>
                <a:gd name="T6" fmla="*/ 5 w 17"/>
                <a:gd name="T7" fmla="*/ 31 h 95"/>
                <a:gd name="T8" fmla="*/ 6 w 17"/>
                <a:gd name="T9" fmla="*/ 4 h 95"/>
                <a:gd name="T10" fmla="*/ 6 w 17"/>
                <a:gd name="T11" fmla="*/ 4 h 95"/>
                <a:gd name="T12" fmla="*/ 6 w 17"/>
                <a:gd name="T13" fmla="*/ 0 h 95"/>
                <a:gd name="T14" fmla="*/ 2 w 17"/>
                <a:gd name="T15" fmla="*/ 0 h 95"/>
                <a:gd name="T16" fmla="*/ 1 w 17"/>
                <a:gd name="T17" fmla="*/ 30 h 95"/>
                <a:gd name="T18" fmla="*/ 0 w 17"/>
                <a:gd name="T19" fmla="*/ 51 h 95"/>
                <a:gd name="T20" fmla="*/ 0 w 17"/>
                <a:gd name="T21" fmla="*/ 58 h 95"/>
                <a:gd name="T22" fmla="*/ 4 w 17"/>
                <a:gd name="T23" fmla="*/ 60 h 95"/>
                <a:gd name="T24" fmla="*/ 4 w 17"/>
                <a:gd name="T25" fmla="*/ 66 h 95"/>
                <a:gd name="T26" fmla="*/ 7 w 17"/>
                <a:gd name="T27" fmla="*/ 65 h 95"/>
                <a:gd name="T28" fmla="*/ 5 w 17"/>
                <a:gd name="T29" fmla="*/ 72 h 95"/>
                <a:gd name="T30" fmla="*/ 7 w 17"/>
                <a:gd name="T31" fmla="*/ 75 h 95"/>
                <a:gd name="T32" fmla="*/ 5 w 17"/>
                <a:gd name="T33" fmla="*/ 74 h 95"/>
                <a:gd name="T34" fmla="*/ 3 w 17"/>
                <a:gd name="T35" fmla="*/ 73 h 95"/>
                <a:gd name="T36" fmla="*/ 2 w 17"/>
                <a:gd name="T37" fmla="*/ 88 h 95"/>
                <a:gd name="T38" fmla="*/ 6 w 17"/>
                <a:gd name="T39" fmla="*/ 83 h 95"/>
                <a:gd name="T40" fmla="*/ 6 w 17"/>
                <a:gd name="T41" fmla="*/ 95 h 95"/>
                <a:gd name="T42" fmla="*/ 13 w 17"/>
                <a:gd name="T43" fmla="*/ 89 h 95"/>
                <a:gd name="T44" fmla="*/ 15 w 17"/>
                <a:gd name="T45" fmla="*/ 80 h 95"/>
                <a:gd name="T46" fmla="*/ 16 w 17"/>
                <a:gd name="T47" fmla="*/ 71 h 95"/>
                <a:gd name="T48" fmla="*/ 17 w 17"/>
                <a:gd name="T49" fmla="*/ 66 h 95"/>
                <a:gd name="T50" fmla="*/ 17 w 17"/>
                <a:gd name="T51" fmla="*/ 62 h 95"/>
                <a:gd name="T52" fmla="*/ 17 w 17"/>
                <a:gd name="T53" fmla="*/ 22 h 95"/>
                <a:gd name="T54" fmla="*/ 14 w 17"/>
                <a:gd name="T55" fmla="*/ 15 h 95"/>
                <a:gd name="T56" fmla="*/ 10 w 17"/>
                <a:gd name="T57" fmla="*/ 26 h 95"/>
                <a:gd name="T58" fmla="*/ 9 w 17"/>
                <a:gd name="T59" fmla="*/ 29 h 95"/>
                <a:gd name="T60" fmla="*/ 4 w 17"/>
                <a:gd name="T61" fmla="*/ 26 h 95"/>
                <a:gd name="T62" fmla="*/ 8 w 17"/>
                <a:gd name="T63" fmla="*/ 23 h 95"/>
                <a:gd name="T64" fmla="*/ 5 w 17"/>
                <a:gd name="T65" fmla="*/ 21 h 95"/>
                <a:gd name="T66" fmla="*/ 5 w 17"/>
                <a:gd name="T67" fmla="*/ 14 h 95"/>
                <a:gd name="T68" fmla="*/ 7 w 17"/>
                <a:gd name="T69" fmla="*/ 12 h 95"/>
                <a:gd name="T70" fmla="*/ 5 w 17"/>
                <a:gd name="T71" fmla="*/ 7 h 95"/>
                <a:gd name="T72" fmla="*/ 6 w 17"/>
                <a:gd name="T73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95">
                  <a:moveTo>
                    <a:pt x="5" y="31"/>
                  </a:moveTo>
                  <a:cubicBezTo>
                    <a:pt x="5" y="31"/>
                    <a:pt x="6" y="31"/>
                    <a:pt x="6" y="33"/>
                  </a:cubicBezTo>
                  <a:cubicBezTo>
                    <a:pt x="7" y="38"/>
                    <a:pt x="6" y="35"/>
                    <a:pt x="5" y="36"/>
                  </a:cubicBezTo>
                  <a:cubicBezTo>
                    <a:pt x="2" y="31"/>
                    <a:pt x="5" y="31"/>
                    <a:pt x="5" y="31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0" y="23"/>
                    <a:pt x="1" y="30"/>
                  </a:cubicBezTo>
                  <a:cubicBezTo>
                    <a:pt x="3" y="43"/>
                    <a:pt x="0" y="46"/>
                    <a:pt x="0" y="51"/>
                  </a:cubicBezTo>
                  <a:cubicBezTo>
                    <a:pt x="0" y="53"/>
                    <a:pt x="0" y="56"/>
                    <a:pt x="0" y="58"/>
                  </a:cubicBezTo>
                  <a:cubicBezTo>
                    <a:pt x="2" y="60"/>
                    <a:pt x="2" y="59"/>
                    <a:pt x="4" y="6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7" y="65"/>
                    <a:pt x="5" y="65"/>
                    <a:pt x="7" y="65"/>
                  </a:cubicBezTo>
                  <a:cubicBezTo>
                    <a:pt x="7" y="67"/>
                    <a:pt x="6" y="69"/>
                    <a:pt x="5" y="72"/>
                  </a:cubicBezTo>
                  <a:cubicBezTo>
                    <a:pt x="7" y="74"/>
                    <a:pt x="6" y="73"/>
                    <a:pt x="7" y="75"/>
                  </a:cubicBezTo>
                  <a:cubicBezTo>
                    <a:pt x="4" y="75"/>
                    <a:pt x="6" y="75"/>
                    <a:pt x="5" y="74"/>
                  </a:cubicBezTo>
                  <a:cubicBezTo>
                    <a:pt x="4" y="74"/>
                    <a:pt x="5" y="74"/>
                    <a:pt x="3" y="73"/>
                  </a:cubicBezTo>
                  <a:cubicBezTo>
                    <a:pt x="2" y="78"/>
                    <a:pt x="0" y="83"/>
                    <a:pt x="2" y="88"/>
                  </a:cubicBezTo>
                  <a:cubicBezTo>
                    <a:pt x="4" y="85"/>
                    <a:pt x="3" y="85"/>
                    <a:pt x="6" y="83"/>
                  </a:cubicBezTo>
                  <a:cubicBezTo>
                    <a:pt x="4" y="90"/>
                    <a:pt x="4" y="88"/>
                    <a:pt x="6" y="95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76"/>
                    <a:pt x="16" y="73"/>
                    <a:pt x="16" y="71"/>
                  </a:cubicBezTo>
                  <a:cubicBezTo>
                    <a:pt x="16" y="70"/>
                    <a:pt x="16" y="68"/>
                    <a:pt x="17" y="66"/>
                  </a:cubicBezTo>
                  <a:cubicBezTo>
                    <a:pt x="17" y="63"/>
                    <a:pt x="17" y="67"/>
                    <a:pt x="17" y="6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14"/>
                    <a:pt x="14" y="15"/>
                    <a:pt x="14" y="15"/>
                  </a:cubicBezTo>
                  <a:cubicBezTo>
                    <a:pt x="8" y="24"/>
                    <a:pt x="15" y="24"/>
                    <a:pt x="10" y="26"/>
                  </a:cubicBezTo>
                  <a:cubicBezTo>
                    <a:pt x="8" y="27"/>
                    <a:pt x="9" y="25"/>
                    <a:pt x="9" y="29"/>
                  </a:cubicBezTo>
                  <a:cubicBezTo>
                    <a:pt x="5" y="28"/>
                    <a:pt x="7" y="28"/>
                    <a:pt x="4" y="26"/>
                  </a:cubicBezTo>
                  <a:cubicBezTo>
                    <a:pt x="6" y="23"/>
                    <a:pt x="5" y="24"/>
                    <a:pt x="8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7"/>
                    <a:pt x="6" y="18"/>
                    <a:pt x="5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0"/>
                    <a:pt x="6" y="10"/>
                    <a:pt x="5" y="7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2" name="Freeform 97"/>
            <p:cNvSpPr>
              <a:spLocks/>
            </p:cNvSpPr>
            <p:nvPr/>
          </p:nvSpPr>
          <p:spPr bwMode="auto">
            <a:xfrm>
              <a:off x="1744" y="2260"/>
              <a:ext cx="60" cy="184"/>
            </a:xfrm>
            <a:custGeom>
              <a:avLst/>
              <a:gdLst>
                <a:gd name="T0" fmla="*/ 14 w 47"/>
                <a:gd name="T1" fmla="*/ 21 h 143"/>
                <a:gd name="T2" fmla="*/ 11 w 47"/>
                <a:gd name="T3" fmla="*/ 15 h 143"/>
                <a:gd name="T4" fmla="*/ 7 w 47"/>
                <a:gd name="T5" fmla="*/ 3 h 143"/>
                <a:gd name="T6" fmla="*/ 3 w 47"/>
                <a:gd name="T7" fmla="*/ 1 h 143"/>
                <a:gd name="T8" fmla="*/ 4 w 47"/>
                <a:gd name="T9" fmla="*/ 15 h 143"/>
                <a:gd name="T10" fmla="*/ 6 w 47"/>
                <a:gd name="T11" fmla="*/ 20 h 143"/>
                <a:gd name="T12" fmla="*/ 10 w 47"/>
                <a:gd name="T13" fmla="*/ 33 h 143"/>
                <a:gd name="T14" fmla="*/ 13 w 47"/>
                <a:gd name="T15" fmla="*/ 44 h 143"/>
                <a:gd name="T16" fmla="*/ 14 w 47"/>
                <a:gd name="T17" fmla="*/ 44 h 143"/>
                <a:gd name="T18" fmla="*/ 14 w 47"/>
                <a:gd name="T19" fmla="*/ 45 h 143"/>
                <a:gd name="T20" fmla="*/ 17 w 47"/>
                <a:gd name="T21" fmla="*/ 50 h 143"/>
                <a:gd name="T22" fmla="*/ 17 w 47"/>
                <a:gd name="T23" fmla="*/ 56 h 143"/>
                <a:gd name="T24" fmla="*/ 15 w 47"/>
                <a:gd name="T25" fmla="*/ 68 h 143"/>
                <a:gd name="T26" fmla="*/ 19 w 47"/>
                <a:gd name="T27" fmla="*/ 81 h 143"/>
                <a:gd name="T28" fmla="*/ 22 w 47"/>
                <a:gd name="T29" fmla="*/ 77 h 143"/>
                <a:gd name="T30" fmla="*/ 20 w 47"/>
                <a:gd name="T31" fmla="*/ 72 h 143"/>
                <a:gd name="T32" fmla="*/ 19 w 47"/>
                <a:gd name="T33" fmla="*/ 69 h 143"/>
                <a:gd name="T34" fmla="*/ 18 w 47"/>
                <a:gd name="T35" fmla="*/ 65 h 143"/>
                <a:gd name="T36" fmla="*/ 18 w 47"/>
                <a:gd name="T37" fmla="*/ 57 h 143"/>
                <a:gd name="T38" fmla="*/ 22 w 47"/>
                <a:gd name="T39" fmla="*/ 56 h 143"/>
                <a:gd name="T40" fmla="*/ 25 w 47"/>
                <a:gd name="T41" fmla="*/ 63 h 143"/>
                <a:gd name="T42" fmla="*/ 25 w 47"/>
                <a:gd name="T43" fmla="*/ 65 h 143"/>
                <a:gd name="T44" fmla="*/ 27 w 47"/>
                <a:gd name="T45" fmla="*/ 70 h 143"/>
                <a:gd name="T46" fmla="*/ 36 w 47"/>
                <a:gd name="T47" fmla="*/ 92 h 143"/>
                <a:gd name="T48" fmla="*/ 37 w 47"/>
                <a:gd name="T49" fmla="*/ 108 h 143"/>
                <a:gd name="T50" fmla="*/ 39 w 47"/>
                <a:gd name="T51" fmla="*/ 111 h 143"/>
                <a:gd name="T52" fmla="*/ 41 w 47"/>
                <a:gd name="T53" fmla="*/ 131 h 143"/>
                <a:gd name="T54" fmla="*/ 43 w 47"/>
                <a:gd name="T55" fmla="*/ 133 h 143"/>
                <a:gd name="T56" fmla="*/ 47 w 47"/>
                <a:gd name="T57" fmla="*/ 143 h 143"/>
                <a:gd name="T58" fmla="*/ 41 w 47"/>
                <a:gd name="T59" fmla="*/ 101 h 143"/>
                <a:gd name="T60" fmla="*/ 38 w 47"/>
                <a:gd name="T61" fmla="*/ 88 h 143"/>
                <a:gd name="T62" fmla="*/ 35 w 47"/>
                <a:gd name="T63" fmla="*/ 75 h 143"/>
                <a:gd name="T64" fmla="*/ 33 w 47"/>
                <a:gd name="T65" fmla="*/ 64 h 143"/>
                <a:gd name="T66" fmla="*/ 31 w 47"/>
                <a:gd name="T67" fmla="*/ 59 h 143"/>
                <a:gd name="T68" fmla="*/ 30 w 47"/>
                <a:gd name="T69" fmla="*/ 59 h 143"/>
                <a:gd name="T70" fmla="*/ 29 w 47"/>
                <a:gd name="T71" fmla="*/ 53 h 143"/>
                <a:gd name="T72" fmla="*/ 28 w 47"/>
                <a:gd name="T73" fmla="*/ 52 h 143"/>
                <a:gd name="T74" fmla="*/ 25 w 47"/>
                <a:gd name="T75" fmla="*/ 40 h 143"/>
                <a:gd name="T76" fmla="*/ 17 w 47"/>
                <a:gd name="T77" fmla="*/ 32 h 143"/>
                <a:gd name="T78" fmla="*/ 14 w 47"/>
                <a:gd name="T79" fmla="*/ 20 h 143"/>
                <a:gd name="T80" fmla="*/ 14 w 47"/>
                <a:gd name="T81" fmla="*/ 2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143">
                  <a:moveTo>
                    <a:pt x="14" y="21"/>
                  </a:moveTo>
                  <a:cubicBezTo>
                    <a:pt x="12" y="16"/>
                    <a:pt x="12" y="17"/>
                    <a:pt x="11" y="15"/>
                  </a:cubicBezTo>
                  <a:cubicBezTo>
                    <a:pt x="8" y="10"/>
                    <a:pt x="8" y="7"/>
                    <a:pt x="7" y="3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0" y="4"/>
                    <a:pt x="2" y="11"/>
                    <a:pt x="4" y="15"/>
                  </a:cubicBezTo>
                  <a:cubicBezTo>
                    <a:pt x="5" y="17"/>
                    <a:pt x="6" y="17"/>
                    <a:pt x="6" y="20"/>
                  </a:cubicBezTo>
                  <a:cubicBezTo>
                    <a:pt x="8" y="31"/>
                    <a:pt x="9" y="28"/>
                    <a:pt x="10" y="33"/>
                  </a:cubicBezTo>
                  <a:cubicBezTo>
                    <a:pt x="13" y="41"/>
                    <a:pt x="10" y="36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50"/>
                    <a:pt x="12" y="46"/>
                    <a:pt x="17" y="5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2" y="61"/>
                    <a:pt x="14" y="61"/>
                    <a:pt x="15" y="68"/>
                  </a:cubicBezTo>
                  <a:cubicBezTo>
                    <a:pt x="16" y="77"/>
                    <a:pt x="16" y="75"/>
                    <a:pt x="19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18" y="72"/>
                    <a:pt x="22" y="77"/>
                    <a:pt x="20" y="72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6"/>
                    <a:pt x="18" y="70"/>
                    <a:pt x="18" y="65"/>
                  </a:cubicBezTo>
                  <a:cubicBezTo>
                    <a:pt x="18" y="62"/>
                    <a:pt x="19" y="62"/>
                    <a:pt x="18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70"/>
                    <a:pt x="26" y="68"/>
                    <a:pt x="27" y="70"/>
                  </a:cubicBezTo>
                  <a:cubicBezTo>
                    <a:pt x="30" y="77"/>
                    <a:pt x="31" y="88"/>
                    <a:pt x="36" y="92"/>
                  </a:cubicBezTo>
                  <a:cubicBezTo>
                    <a:pt x="34" y="96"/>
                    <a:pt x="36" y="104"/>
                    <a:pt x="37" y="108"/>
                  </a:cubicBezTo>
                  <a:cubicBezTo>
                    <a:pt x="38" y="111"/>
                    <a:pt x="38" y="109"/>
                    <a:pt x="39" y="111"/>
                  </a:cubicBezTo>
                  <a:cubicBezTo>
                    <a:pt x="40" y="115"/>
                    <a:pt x="40" y="124"/>
                    <a:pt x="41" y="131"/>
                  </a:cubicBezTo>
                  <a:cubicBezTo>
                    <a:pt x="45" y="133"/>
                    <a:pt x="42" y="131"/>
                    <a:pt x="43" y="133"/>
                  </a:cubicBezTo>
                  <a:cubicBezTo>
                    <a:pt x="46" y="140"/>
                    <a:pt x="40" y="142"/>
                    <a:pt x="47" y="14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39" y="89"/>
                    <a:pt x="38" y="88"/>
                  </a:cubicBezTo>
                  <a:cubicBezTo>
                    <a:pt x="35" y="77"/>
                    <a:pt x="37" y="82"/>
                    <a:pt x="35" y="75"/>
                  </a:cubicBezTo>
                  <a:cubicBezTo>
                    <a:pt x="34" y="68"/>
                    <a:pt x="36" y="73"/>
                    <a:pt x="33" y="6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1"/>
                    <a:pt x="26" y="45"/>
                    <a:pt x="25" y="4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0"/>
                    <a:pt x="14" y="22"/>
                    <a:pt x="14" y="20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3" name="Freeform 98"/>
            <p:cNvSpPr>
              <a:spLocks/>
            </p:cNvSpPr>
            <p:nvPr/>
          </p:nvSpPr>
          <p:spPr bwMode="auto">
            <a:xfrm>
              <a:off x="448" y="1807"/>
              <a:ext cx="42" cy="103"/>
            </a:xfrm>
            <a:custGeom>
              <a:avLst/>
              <a:gdLst>
                <a:gd name="T0" fmla="*/ 5 w 33"/>
                <a:gd name="T1" fmla="*/ 1 h 80"/>
                <a:gd name="T2" fmla="*/ 1 w 33"/>
                <a:gd name="T3" fmla="*/ 6 h 80"/>
                <a:gd name="T4" fmla="*/ 0 w 33"/>
                <a:gd name="T5" fmla="*/ 6 h 80"/>
                <a:gd name="T6" fmla="*/ 2 w 33"/>
                <a:gd name="T7" fmla="*/ 11 h 80"/>
                <a:gd name="T8" fmla="*/ 2 w 33"/>
                <a:gd name="T9" fmla="*/ 17 h 80"/>
                <a:gd name="T10" fmla="*/ 5 w 33"/>
                <a:gd name="T11" fmla="*/ 27 h 80"/>
                <a:gd name="T12" fmla="*/ 6 w 33"/>
                <a:gd name="T13" fmla="*/ 36 h 80"/>
                <a:gd name="T14" fmla="*/ 9 w 33"/>
                <a:gd name="T15" fmla="*/ 48 h 80"/>
                <a:gd name="T16" fmla="*/ 17 w 33"/>
                <a:gd name="T17" fmla="*/ 62 h 80"/>
                <a:gd name="T18" fmla="*/ 21 w 33"/>
                <a:gd name="T19" fmla="*/ 64 h 80"/>
                <a:gd name="T20" fmla="*/ 23 w 33"/>
                <a:gd name="T21" fmla="*/ 71 h 80"/>
                <a:gd name="T22" fmla="*/ 25 w 33"/>
                <a:gd name="T23" fmla="*/ 79 h 80"/>
                <a:gd name="T24" fmla="*/ 28 w 33"/>
                <a:gd name="T25" fmla="*/ 80 h 80"/>
                <a:gd name="T26" fmla="*/ 33 w 33"/>
                <a:gd name="T27" fmla="*/ 77 h 80"/>
                <a:gd name="T28" fmla="*/ 31 w 33"/>
                <a:gd name="T29" fmla="*/ 70 h 80"/>
                <a:gd name="T30" fmla="*/ 30 w 33"/>
                <a:gd name="T31" fmla="*/ 64 h 80"/>
                <a:gd name="T32" fmla="*/ 29 w 33"/>
                <a:gd name="T33" fmla="*/ 61 h 80"/>
                <a:gd name="T34" fmla="*/ 28 w 33"/>
                <a:gd name="T35" fmla="*/ 53 h 80"/>
                <a:gd name="T36" fmla="*/ 25 w 33"/>
                <a:gd name="T37" fmla="*/ 51 h 80"/>
                <a:gd name="T38" fmla="*/ 23 w 33"/>
                <a:gd name="T39" fmla="*/ 41 h 80"/>
                <a:gd name="T40" fmla="*/ 22 w 33"/>
                <a:gd name="T41" fmla="*/ 40 h 80"/>
                <a:gd name="T42" fmla="*/ 23 w 33"/>
                <a:gd name="T43" fmla="*/ 37 h 80"/>
                <a:gd name="T44" fmla="*/ 19 w 33"/>
                <a:gd name="T45" fmla="*/ 29 h 80"/>
                <a:gd name="T46" fmla="*/ 17 w 33"/>
                <a:gd name="T47" fmla="*/ 19 h 80"/>
                <a:gd name="T48" fmla="*/ 14 w 33"/>
                <a:gd name="T49" fmla="*/ 15 h 80"/>
                <a:gd name="T50" fmla="*/ 13 w 33"/>
                <a:gd name="T51" fmla="*/ 13 h 80"/>
                <a:gd name="T52" fmla="*/ 11 w 33"/>
                <a:gd name="T53" fmla="*/ 9 h 80"/>
                <a:gd name="T54" fmla="*/ 10 w 33"/>
                <a:gd name="T55" fmla="*/ 2 h 80"/>
                <a:gd name="T56" fmla="*/ 5 w 33"/>
                <a:gd name="T57" fmla="*/ 0 h 80"/>
                <a:gd name="T58" fmla="*/ 5 w 33"/>
                <a:gd name="T5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80">
                  <a:moveTo>
                    <a:pt x="5" y="1"/>
                  </a:moveTo>
                  <a:cubicBezTo>
                    <a:pt x="3" y="5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1" y="13"/>
                    <a:pt x="1" y="8"/>
                    <a:pt x="2" y="11"/>
                  </a:cubicBezTo>
                  <a:cubicBezTo>
                    <a:pt x="2" y="13"/>
                    <a:pt x="2" y="13"/>
                    <a:pt x="2" y="17"/>
                  </a:cubicBezTo>
                  <a:cubicBezTo>
                    <a:pt x="3" y="23"/>
                    <a:pt x="2" y="25"/>
                    <a:pt x="5" y="27"/>
                  </a:cubicBezTo>
                  <a:cubicBezTo>
                    <a:pt x="3" y="33"/>
                    <a:pt x="5" y="29"/>
                    <a:pt x="6" y="36"/>
                  </a:cubicBezTo>
                  <a:cubicBezTo>
                    <a:pt x="8" y="42"/>
                    <a:pt x="6" y="42"/>
                    <a:pt x="9" y="48"/>
                  </a:cubicBezTo>
                  <a:cubicBezTo>
                    <a:pt x="13" y="57"/>
                    <a:pt x="13" y="60"/>
                    <a:pt x="17" y="62"/>
                  </a:cubicBezTo>
                  <a:cubicBezTo>
                    <a:pt x="19" y="63"/>
                    <a:pt x="20" y="63"/>
                    <a:pt x="21" y="6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4"/>
                    <a:pt x="24" y="75"/>
                    <a:pt x="25" y="79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8"/>
                    <a:pt x="29" y="78"/>
                    <a:pt x="33" y="77"/>
                  </a:cubicBezTo>
                  <a:cubicBezTo>
                    <a:pt x="32" y="73"/>
                    <a:pt x="31" y="73"/>
                    <a:pt x="31" y="70"/>
                  </a:cubicBezTo>
                  <a:cubicBezTo>
                    <a:pt x="30" y="67"/>
                    <a:pt x="31" y="67"/>
                    <a:pt x="30" y="64"/>
                  </a:cubicBezTo>
                  <a:cubicBezTo>
                    <a:pt x="30" y="63"/>
                    <a:pt x="29" y="63"/>
                    <a:pt x="29" y="61"/>
                  </a:cubicBezTo>
                  <a:cubicBezTo>
                    <a:pt x="29" y="52"/>
                    <a:pt x="29" y="61"/>
                    <a:pt x="28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6"/>
                    <a:pt x="24" y="45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8"/>
                    <a:pt x="22" y="39"/>
                    <a:pt x="23" y="37"/>
                  </a:cubicBezTo>
                  <a:cubicBezTo>
                    <a:pt x="19" y="34"/>
                    <a:pt x="22" y="35"/>
                    <a:pt x="19" y="29"/>
                  </a:cubicBezTo>
                  <a:cubicBezTo>
                    <a:pt x="18" y="26"/>
                    <a:pt x="17" y="26"/>
                    <a:pt x="17" y="19"/>
                  </a:cubicBezTo>
                  <a:cubicBezTo>
                    <a:pt x="14" y="17"/>
                    <a:pt x="15" y="20"/>
                    <a:pt x="14" y="15"/>
                  </a:cubicBezTo>
                  <a:cubicBezTo>
                    <a:pt x="13" y="14"/>
                    <a:pt x="14" y="14"/>
                    <a:pt x="13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5"/>
                    <a:pt x="10" y="4"/>
                    <a:pt x="10" y="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4" name="Freeform 99"/>
            <p:cNvSpPr>
              <a:spLocks/>
            </p:cNvSpPr>
            <p:nvPr/>
          </p:nvSpPr>
          <p:spPr bwMode="auto">
            <a:xfrm>
              <a:off x="1297" y="3811"/>
              <a:ext cx="82" cy="221"/>
            </a:xfrm>
            <a:custGeom>
              <a:avLst/>
              <a:gdLst>
                <a:gd name="T0" fmla="*/ 5 w 64"/>
                <a:gd name="T1" fmla="*/ 4 h 172"/>
                <a:gd name="T2" fmla="*/ 0 w 64"/>
                <a:gd name="T3" fmla="*/ 0 h 172"/>
                <a:gd name="T4" fmla="*/ 8 w 64"/>
                <a:gd name="T5" fmla="*/ 16 h 172"/>
                <a:gd name="T6" fmla="*/ 17 w 64"/>
                <a:gd name="T7" fmla="*/ 30 h 172"/>
                <a:gd name="T8" fmla="*/ 17 w 64"/>
                <a:gd name="T9" fmla="*/ 36 h 172"/>
                <a:gd name="T10" fmla="*/ 18 w 64"/>
                <a:gd name="T11" fmla="*/ 38 h 172"/>
                <a:gd name="T12" fmla="*/ 18 w 64"/>
                <a:gd name="T13" fmla="*/ 39 h 172"/>
                <a:gd name="T14" fmla="*/ 24 w 64"/>
                <a:gd name="T15" fmla="*/ 51 h 172"/>
                <a:gd name="T16" fmla="*/ 29 w 64"/>
                <a:gd name="T17" fmla="*/ 62 h 172"/>
                <a:gd name="T18" fmla="*/ 40 w 64"/>
                <a:gd name="T19" fmla="*/ 95 h 172"/>
                <a:gd name="T20" fmla="*/ 42 w 64"/>
                <a:gd name="T21" fmla="*/ 105 h 172"/>
                <a:gd name="T22" fmla="*/ 47 w 64"/>
                <a:gd name="T23" fmla="*/ 121 h 172"/>
                <a:gd name="T24" fmla="*/ 49 w 64"/>
                <a:gd name="T25" fmla="*/ 129 h 172"/>
                <a:gd name="T26" fmla="*/ 50 w 64"/>
                <a:gd name="T27" fmla="*/ 132 h 172"/>
                <a:gd name="T28" fmla="*/ 50 w 64"/>
                <a:gd name="T29" fmla="*/ 135 h 172"/>
                <a:gd name="T30" fmla="*/ 53 w 64"/>
                <a:gd name="T31" fmla="*/ 149 h 172"/>
                <a:gd name="T32" fmla="*/ 60 w 64"/>
                <a:gd name="T33" fmla="*/ 162 h 172"/>
                <a:gd name="T34" fmla="*/ 60 w 64"/>
                <a:gd name="T35" fmla="*/ 163 h 172"/>
                <a:gd name="T36" fmla="*/ 60 w 64"/>
                <a:gd name="T37" fmla="*/ 166 h 172"/>
                <a:gd name="T38" fmla="*/ 60 w 64"/>
                <a:gd name="T39" fmla="*/ 169 h 172"/>
                <a:gd name="T40" fmla="*/ 62 w 64"/>
                <a:gd name="T41" fmla="*/ 165 h 172"/>
                <a:gd name="T42" fmla="*/ 64 w 64"/>
                <a:gd name="T43" fmla="*/ 157 h 172"/>
                <a:gd name="T44" fmla="*/ 61 w 64"/>
                <a:gd name="T45" fmla="*/ 148 h 172"/>
                <a:gd name="T46" fmla="*/ 53 w 64"/>
                <a:gd name="T47" fmla="*/ 125 h 172"/>
                <a:gd name="T48" fmla="*/ 46 w 64"/>
                <a:gd name="T49" fmla="*/ 95 h 172"/>
                <a:gd name="T50" fmla="*/ 44 w 64"/>
                <a:gd name="T51" fmla="*/ 95 h 172"/>
                <a:gd name="T52" fmla="*/ 44 w 64"/>
                <a:gd name="T53" fmla="*/ 91 h 172"/>
                <a:gd name="T54" fmla="*/ 42 w 64"/>
                <a:gd name="T55" fmla="*/ 85 h 172"/>
                <a:gd name="T56" fmla="*/ 14 w 64"/>
                <a:gd name="T57" fmla="*/ 21 h 172"/>
                <a:gd name="T58" fmla="*/ 11 w 64"/>
                <a:gd name="T59" fmla="*/ 16 h 172"/>
                <a:gd name="T60" fmla="*/ 7 w 64"/>
                <a:gd name="T61" fmla="*/ 6 h 172"/>
                <a:gd name="T62" fmla="*/ 5 w 64"/>
                <a:gd name="T63" fmla="*/ 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72">
                  <a:moveTo>
                    <a:pt x="5" y="4"/>
                  </a:moveTo>
                  <a:cubicBezTo>
                    <a:pt x="2" y="0"/>
                    <a:pt x="6" y="1"/>
                    <a:pt x="0" y="0"/>
                  </a:cubicBezTo>
                  <a:cubicBezTo>
                    <a:pt x="1" y="6"/>
                    <a:pt x="5" y="11"/>
                    <a:pt x="8" y="16"/>
                  </a:cubicBezTo>
                  <a:cubicBezTo>
                    <a:pt x="11" y="24"/>
                    <a:pt x="10" y="25"/>
                    <a:pt x="17" y="30"/>
                  </a:cubicBezTo>
                  <a:cubicBezTo>
                    <a:pt x="17" y="33"/>
                    <a:pt x="16" y="33"/>
                    <a:pt x="17" y="36"/>
                  </a:cubicBezTo>
                  <a:cubicBezTo>
                    <a:pt x="18" y="38"/>
                    <a:pt x="17" y="35"/>
                    <a:pt x="18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22" y="48"/>
                    <a:pt x="21" y="43"/>
                    <a:pt x="24" y="51"/>
                  </a:cubicBezTo>
                  <a:cubicBezTo>
                    <a:pt x="26" y="57"/>
                    <a:pt x="27" y="56"/>
                    <a:pt x="29" y="62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9"/>
                    <a:pt x="41" y="102"/>
                    <a:pt x="42" y="105"/>
                  </a:cubicBezTo>
                  <a:cubicBezTo>
                    <a:pt x="44" y="112"/>
                    <a:pt x="45" y="116"/>
                    <a:pt x="47" y="121"/>
                  </a:cubicBezTo>
                  <a:cubicBezTo>
                    <a:pt x="48" y="127"/>
                    <a:pt x="49" y="125"/>
                    <a:pt x="49" y="129"/>
                  </a:cubicBezTo>
                  <a:cubicBezTo>
                    <a:pt x="50" y="132"/>
                    <a:pt x="50" y="129"/>
                    <a:pt x="50" y="132"/>
                  </a:cubicBezTo>
                  <a:cubicBezTo>
                    <a:pt x="50" y="132"/>
                    <a:pt x="50" y="134"/>
                    <a:pt x="50" y="135"/>
                  </a:cubicBezTo>
                  <a:cubicBezTo>
                    <a:pt x="50" y="140"/>
                    <a:pt x="51" y="144"/>
                    <a:pt x="53" y="149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0" y="162"/>
                    <a:pt x="60" y="163"/>
                    <a:pt x="60" y="163"/>
                  </a:cubicBezTo>
                  <a:cubicBezTo>
                    <a:pt x="60" y="167"/>
                    <a:pt x="60" y="163"/>
                    <a:pt x="60" y="166"/>
                  </a:cubicBezTo>
                  <a:cubicBezTo>
                    <a:pt x="59" y="172"/>
                    <a:pt x="59" y="167"/>
                    <a:pt x="60" y="169"/>
                  </a:cubicBezTo>
                  <a:cubicBezTo>
                    <a:pt x="61" y="167"/>
                    <a:pt x="61" y="167"/>
                    <a:pt x="62" y="165"/>
                  </a:cubicBezTo>
                  <a:cubicBezTo>
                    <a:pt x="64" y="159"/>
                    <a:pt x="62" y="161"/>
                    <a:pt x="64" y="157"/>
                  </a:cubicBezTo>
                  <a:cubicBezTo>
                    <a:pt x="62" y="148"/>
                    <a:pt x="62" y="153"/>
                    <a:pt x="61" y="148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5" y="119"/>
                    <a:pt x="47" y="105"/>
                    <a:pt x="46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3"/>
                    <a:pt x="44" y="94"/>
                    <a:pt x="44" y="91"/>
                  </a:cubicBezTo>
                  <a:cubicBezTo>
                    <a:pt x="43" y="87"/>
                    <a:pt x="43" y="88"/>
                    <a:pt x="42" y="8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7" y="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5" name="Freeform 100"/>
            <p:cNvSpPr>
              <a:spLocks/>
            </p:cNvSpPr>
            <p:nvPr/>
          </p:nvSpPr>
          <p:spPr bwMode="auto">
            <a:xfrm>
              <a:off x="1128" y="3713"/>
              <a:ext cx="34" cy="219"/>
            </a:xfrm>
            <a:custGeom>
              <a:avLst/>
              <a:gdLst>
                <a:gd name="T0" fmla="*/ 25 w 27"/>
                <a:gd name="T1" fmla="*/ 3 h 170"/>
                <a:gd name="T2" fmla="*/ 22 w 27"/>
                <a:gd name="T3" fmla="*/ 0 h 170"/>
                <a:gd name="T4" fmla="*/ 23 w 27"/>
                <a:gd name="T5" fmla="*/ 4 h 170"/>
                <a:gd name="T6" fmla="*/ 21 w 27"/>
                <a:gd name="T7" fmla="*/ 8 h 170"/>
                <a:gd name="T8" fmla="*/ 19 w 27"/>
                <a:gd name="T9" fmla="*/ 34 h 170"/>
                <a:gd name="T10" fmla="*/ 18 w 27"/>
                <a:gd name="T11" fmla="*/ 42 h 170"/>
                <a:gd name="T12" fmla="*/ 18 w 27"/>
                <a:gd name="T13" fmla="*/ 49 h 170"/>
                <a:gd name="T14" fmla="*/ 14 w 27"/>
                <a:gd name="T15" fmla="*/ 91 h 170"/>
                <a:gd name="T16" fmla="*/ 2 w 27"/>
                <a:gd name="T17" fmla="*/ 159 h 170"/>
                <a:gd name="T18" fmla="*/ 2 w 27"/>
                <a:gd name="T19" fmla="*/ 167 h 170"/>
                <a:gd name="T20" fmla="*/ 2 w 27"/>
                <a:gd name="T21" fmla="*/ 166 h 170"/>
                <a:gd name="T22" fmla="*/ 7 w 27"/>
                <a:gd name="T23" fmla="*/ 152 h 170"/>
                <a:gd name="T24" fmla="*/ 8 w 27"/>
                <a:gd name="T25" fmla="*/ 146 h 170"/>
                <a:gd name="T26" fmla="*/ 12 w 27"/>
                <a:gd name="T27" fmla="*/ 122 h 170"/>
                <a:gd name="T28" fmla="*/ 15 w 27"/>
                <a:gd name="T29" fmla="*/ 111 h 170"/>
                <a:gd name="T30" fmla="*/ 16 w 27"/>
                <a:gd name="T31" fmla="*/ 105 h 170"/>
                <a:gd name="T32" fmla="*/ 15 w 27"/>
                <a:gd name="T33" fmla="*/ 99 h 170"/>
                <a:gd name="T34" fmla="*/ 18 w 27"/>
                <a:gd name="T35" fmla="*/ 87 h 170"/>
                <a:gd name="T36" fmla="*/ 18 w 27"/>
                <a:gd name="T37" fmla="*/ 75 h 170"/>
                <a:gd name="T38" fmla="*/ 22 w 27"/>
                <a:gd name="T39" fmla="*/ 70 h 170"/>
                <a:gd name="T40" fmla="*/ 26 w 27"/>
                <a:gd name="T41" fmla="*/ 67 h 170"/>
                <a:gd name="T42" fmla="*/ 26 w 27"/>
                <a:gd name="T43" fmla="*/ 52 h 170"/>
                <a:gd name="T44" fmla="*/ 24 w 27"/>
                <a:gd name="T45" fmla="*/ 9 h 170"/>
                <a:gd name="T46" fmla="*/ 25 w 27"/>
                <a:gd name="T47" fmla="*/ 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70">
                  <a:moveTo>
                    <a:pt x="25" y="3"/>
                  </a:moveTo>
                  <a:cubicBezTo>
                    <a:pt x="23" y="1"/>
                    <a:pt x="23" y="1"/>
                    <a:pt x="22" y="0"/>
                  </a:cubicBezTo>
                  <a:cubicBezTo>
                    <a:pt x="20" y="3"/>
                    <a:pt x="21" y="2"/>
                    <a:pt x="23" y="4"/>
                  </a:cubicBezTo>
                  <a:cubicBezTo>
                    <a:pt x="21" y="5"/>
                    <a:pt x="22" y="2"/>
                    <a:pt x="21" y="8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40"/>
                    <a:pt x="21" y="36"/>
                    <a:pt x="18" y="42"/>
                  </a:cubicBezTo>
                  <a:cubicBezTo>
                    <a:pt x="18" y="46"/>
                    <a:pt x="19" y="46"/>
                    <a:pt x="18" y="4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103"/>
                    <a:pt x="4" y="146"/>
                    <a:pt x="2" y="159"/>
                  </a:cubicBezTo>
                  <a:cubicBezTo>
                    <a:pt x="0" y="170"/>
                    <a:pt x="1" y="165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0"/>
                    <a:pt x="8" y="147"/>
                    <a:pt x="8" y="146"/>
                  </a:cubicBezTo>
                  <a:cubicBezTo>
                    <a:pt x="10" y="142"/>
                    <a:pt x="10" y="129"/>
                    <a:pt x="12" y="12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09"/>
                    <a:pt x="16" y="106"/>
                    <a:pt x="16" y="105"/>
                  </a:cubicBezTo>
                  <a:cubicBezTo>
                    <a:pt x="16" y="103"/>
                    <a:pt x="15" y="103"/>
                    <a:pt x="15" y="99"/>
                  </a:cubicBezTo>
                  <a:cubicBezTo>
                    <a:pt x="16" y="96"/>
                    <a:pt x="18" y="93"/>
                    <a:pt x="18" y="87"/>
                  </a:cubicBezTo>
                  <a:cubicBezTo>
                    <a:pt x="18" y="83"/>
                    <a:pt x="19" y="78"/>
                    <a:pt x="18" y="75"/>
                  </a:cubicBezTo>
                  <a:cubicBezTo>
                    <a:pt x="24" y="72"/>
                    <a:pt x="20" y="76"/>
                    <a:pt x="22" y="70"/>
                  </a:cubicBezTo>
                  <a:cubicBezTo>
                    <a:pt x="23" y="68"/>
                    <a:pt x="24" y="68"/>
                    <a:pt x="26" y="67"/>
                  </a:cubicBezTo>
                  <a:cubicBezTo>
                    <a:pt x="26" y="59"/>
                    <a:pt x="24" y="66"/>
                    <a:pt x="26" y="52"/>
                  </a:cubicBezTo>
                  <a:cubicBezTo>
                    <a:pt x="27" y="44"/>
                    <a:pt x="26" y="18"/>
                    <a:pt x="24" y="9"/>
                  </a:cubicBezTo>
                  <a:cubicBezTo>
                    <a:pt x="24" y="8"/>
                    <a:pt x="25" y="6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6" name="Freeform 101"/>
            <p:cNvSpPr>
              <a:spLocks/>
            </p:cNvSpPr>
            <p:nvPr/>
          </p:nvSpPr>
          <p:spPr bwMode="auto">
            <a:xfrm>
              <a:off x="847" y="3267"/>
              <a:ext cx="49" cy="107"/>
            </a:xfrm>
            <a:custGeom>
              <a:avLst/>
              <a:gdLst>
                <a:gd name="T0" fmla="*/ 9 w 38"/>
                <a:gd name="T1" fmla="*/ 21 h 83"/>
                <a:gd name="T2" fmla="*/ 8 w 38"/>
                <a:gd name="T3" fmla="*/ 15 h 83"/>
                <a:gd name="T4" fmla="*/ 4 w 38"/>
                <a:gd name="T5" fmla="*/ 0 h 83"/>
                <a:gd name="T6" fmla="*/ 3 w 38"/>
                <a:gd name="T7" fmla="*/ 13 h 83"/>
                <a:gd name="T8" fmla="*/ 0 w 38"/>
                <a:gd name="T9" fmla="*/ 12 h 83"/>
                <a:gd name="T10" fmla="*/ 3 w 38"/>
                <a:gd name="T11" fmla="*/ 20 h 83"/>
                <a:gd name="T12" fmla="*/ 4 w 38"/>
                <a:gd name="T13" fmla="*/ 19 h 83"/>
                <a:gd name="T14" fmla="*/ 4 w 38"/>
                <a:gd name="T15" fmla="*/ 18 h 83"/>
                <a:gd name="T16" fmla="*/ 5 w 38"/>
                <a:gd name="T17" fmla="*/ 16 h 83"/>
                <a:gd name="T18" fmla="*/ 7 w 38"/>
                <a:gd name="T19" fmla="*/ 18 h 83"/>
                <a:gd name="T20" fmla="*/ 8 w 38"/>
                <a:gd name="T21" fmla="*/ 20 h 83"/>
                <a:gd name="T22" fmla="*/ 13 w 38"/>
                <a:gd name="T23" fmla="*/ 33 h 83"/>
                <a:gd name="T24" fmla="*/ 21 w 38"/>
                <a:gd name="T25" fmla="*/ 47 h 83"/>
                <a:gd name="T26" fmla="*/ 25 w 38"/>
                <a:gd name="T27" fmla="*/ 55 h 83"/>
                <a:gd name="T28" fmla="*/ 28 w 38"/>
                <a:gd name="T29" fmla="*/ 54 h 83"/>
                <a:gd name="T30" fmla="*/ 28 w 38"/>
                <a:gd name="T31" fmla="*/ 58 h 83"/>
                <a:gd name="T32" fmla="*/ 26 w 38"/>
                <a:gd name="T33" fmla="*/ 61 h 83"/>
                <a:gd name="T34" fmla="*/ 25 w 38"/>
                <a:gd name="T35" fmla="*/ 61 h 83"/>
                <a:gd name="T36" fmla="*/ 25 w 38"/>
                <a:gd name="T37" fmla="*/ 62 h 83"/>
                <a:gd name="T38" fmla="*/ 24 w 38"/>
                <a:gd name="T39" fmla="*/ 63 h 83"/>
                <a:gd name="T40" fmla="*/ 26 w 38"/>
                <a:gd name="T41" fmla="*/ 63 h 83"/>
                <a:gd name="T42" fmla="*/ 31 w 38"/>
                <a:gd name="T43" fmla="*/ 75 h 83"/>
                <a:gd name="T44" fmla="*/ 27 w 38"/>
                <a:gd name="T45" fmla="*/ 72 h 83"/>
                <a:gd name="T46" fmla="*/ 29 w 38"/>
                <a:gd name="T47" fmla="*/ 81 h 83"/>
                <a:gd name="T48" fmla="*/ 30 w 38"/>
                <a:gd name="T49" fmla="*/ 80 h 83"/>
                <a:gd name="T50" fmla="*/ 31 w 38"/>
                <a:gd name="T51" fmla="*/ 77 h 83"/>
                <a:gd name="T52" fmla="*/ 34 w 38"/>
                <a:gd name="T53" fmla="*/ 80 h 83"/>
                <a:gd name="T54" fmla="*/ 34 w 38"/>
                <a:gd name="T55" fmla="*/ 80 h 83"/>
                <a:gd name="T56" fmla="*/ 38 w 38"/>
                <a:gd name="T57" fmla="*/ 75 h 83"/>
                <a:gd name="T58" fmla="*/ 34 w 38"/>
                <a:gd name="T59" fmla="*/ 62 h 83"/>
                <a:gd name="T60" fmla="*/ 22 w 38"/>
                <a:gd name="T61" fmla="*/ 23 h 83"/>
                <a:gd name="T62" fmla="*/ 18 w 38"/>
                <a:gd name="T63" fmla="*/ 14 h 83"/>
                <a:gd name="T64" fmla="*/ 14 w 38"/>
                <a:gd name="T65" fmla="*/ 11 h 83"/>
                <a:gd name="T66" fmla="*/ 14 w 38"/>
                <a:gd name="T67" fmla="*/ 15 h 83"/>
                <a:gd name="T68" fmla="*/ 8 w 38"/>
                <a:gd name="T69" fmla="*/ 21 h 83"/>
                <a:gd name="T70" fmla="*/ 9 w 38"/>
                <a:gd name="T7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83">
                  <a:moveTo>
                    <a:pt x="9" y="21"/>
                  </a:moveTo>
                  <a:cubicBezTo>
                    <a:pt x="9" y="19"/>
                    <a:pt x="9" y="17"/>
                    <a:pt x="8" y="15"/>
                  </a:cubicBezTo>
                  <a:cubicBezTo>
                    <a:pt x="3" y="2"/>
                    <a:pt x="8" y="5"/>
                    <a:pt x="4" y="0"/>
                  </a:cubicBezTo>
                  <a:cubicBezTo>
                    <a:pt x="2" y="3"/>
                    <a:pt x="3" y="1"/>
                    <a:pt x="3" y="13"/>
                  </a:cubicBezTo>
                  <a:cubicBezTo>
                    <a:pt x="0" y="13"/>
                    <a:pt x="2" y="13"/>
                    <a:pt x="0" y="12"/>
                  </a:cubicBezTo>
                  <a:cubicBezTo>
                    <a:pt x="1" y="17"/>
                    <a:pt x="1" y="16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9" y="25"/>
                    <a:pt x="8" y="24"/>
                    <a:pt x="13" y="33"/>
                  </a:cubicBezTo>
                  <a:cubicBezTo>
                    <a:pt x="19" y="45"/>
                    <a:pt x="16" y="46"/>
                    <a:pt x="21" y="47"/>
                  </a:cubicBezTo>
                  <a:cubicBezTo>
                    <a:pt x="22" y="51"/>
                    <a:pt x="23" y="52"/>
                    <a:pt x="25" y="55"/>
                  </a:cubicBezTo>
                  <a:cubicBezTo>
                    <a:pt x="28" y="54"/>
                    <a:pt x="26" y="55"/>
                    <a:pt x="28" y="54"/>
                  </a:cubicBezTo>
                  <a:cubicBezTo>
                    <a:pt x="25" y="57"/>
                    <a:pt x="27" y="56"/>
                    <a:pt x="28" y="58"/>
                  </a:cubicBezTo>
                  <a:cubicBezTo>
                    <a:pt x="27" y="59"/>
                    <a:pt x="27" y="59"/>
                    <a:pt x="26" y="61"/>
                  </a:cubicBezTo>
                  <a:cubicBezTo>
                    <a:pt x="26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6" y="64"/>
                    <a:pt x="23" y="63"/>
                    <a:pt x="26" y="63"/>
                  </a:cubicBezTo>
                  <a:cubicBezTo>
                    <a:pt x="28" y="64"/>
                    <a:pt x="31" y="66"/>
                    <a:pt x="31" y="75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6"/>
                    <a:pt x="27" y="78"/>
                    <a:pt x="29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5" y="78"/>
                    <a:pt x="33" y="8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2"/>
                    <a:pt x="36" y="67"/>
                    <a:pt x="34" y="6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4"/>
                    <a:pt x="22" y="21"/>
                    <a:pt x="18" y="14"/>
                  </a:cubicBezTo>
                  <a:cubicBezTo>
                    <a:pt x="15" y="10"/>
                    <a:pt x="19" y="11"/>
                    <a:pt x="14" y="11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3" y="20"/>
                    <a:pt x="11" y="21"/>
                    <a:pt x="8" y="21"/>
                  </a:cubicBezTo>
                  <a:lnTo>
                    <a:pt x="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7" name="Freeform 102"/>
            <p:cNvSpPr>
              <a:spLocks/>
            </p:cNvSpPr>
            <p:nvPr/>
          </p:nvSpPr>
          <p:spPr bwMode="auto">
            <a:xfrm>
              <a:off x="1977" y="3888"/>
              <a:ext cx="36" cy="140"/>
            </a:xfrm>
            <a:custGeom>
              <a:avLst/>
              <a:gdLst>
                <a:gd name="T0" fmla="*/ 23 w 28"/>
                <a:gd name="T1" fmla="*/ 26 h 109"/>
                <a:gd name="T2" fmla="*/ 26 w 28"/>
                <a:gd name="T3" fmla="*/ 21 h 109"/>
                <a:gd name="T4" fmla="*/ 26 w 28"/>
                <a:gd name="T5" fmla="*/ 18 h 109"/>
                <a:gd name="T6" fmla="*/ 26 w 28"/>
                <a:gd name="T7" fmla="*/ 1 h 109"/>
                <a:gd name="T8" fmla="*/ 23 w 28"/>
                <a:gd name="T9" fmla="*/ 2 h 109"/>
                <a:gd name="T10" fmla="*/ 21 w 28"/>
                <a:gd name="T11" fmla="*/ 1 h 109"/>
                <a:gd name="T12" fmla="*/ 21 w 28"/>
                <a:gd name="T13" fmla="*/ 2 h 109"/>
                <a:gd name="T14" fmla="*/ 18 w 28"/>
                <a:gd name="T15" fmla="*/ 11 h 109"/>
                <a:gd name="T16" fmla="*/ 17 w 28"/>
                <a:gd name="T17" fmla="*/ 17 h 109"/>
                <a:gd name="T18" fmla="*/ 14 w 28"/>
                <a:gd name="T19" fmla="*/ 18 h 109"/>
                <a:gd name="T20" fmla="*/ 15 w 28"/>
                <a:gd name="T21" fmla="*/ 19 h 109"/>
                <a:gd name="T22" fmla="*/ 17 w 28"/>
                <a:gd name="T23" fmla="*/ 19 h 109"/>
                <a:gd name="T24" fmla="*/ 16 w 28"/>
                <a:gd name="T25" fmla="*/ 33 h 109"/>
                <a:gd name="T26" fmla="*/ 14 w 28"/>
                <a:gd name="T27" fmla="*/ 42 h 109"/>
                <a:gd name="T28" fmla="*/ 12 w 28"/>
                <a:gd name="T29" fmla="*/ 53 h 109"/>
                <a:gd name="T30" fmla="*/ 9 w 28"/>
                <a:gd name="T31" fmla="*/ 68 h 109"/>
                <a:gd name="T32" fmla="*/ 9 w 28"/>
                <a:gd name="T33" fmla="*/ 73 h 109"/>
                <a:gd name="T34" fmla="*/ 7 w 28"/>
                <a:gd name="T35" fmla="*/ 74 h 109"/>
                <a:gd name="T36" fmla="*/ 7 w 28"/>
                <a:gd name="T37" fmla="*/ 74 h 109"/>
                <a:gd name="T38" fmla="*/ 5 w 28"/>
                <a:gd name="T39" fmla="*/ 84 h 109"/>
                <a:gd name="T40" fmla="*/ 5 w 28"/>
                <a:gd name="T41" fmla="*/ 88 h 109"/>
                <a:gd name="T42" fmla="*/ 4 w 28"/>
                <a:gd name="T43" fmla="*/ 89 h 109"/>
                <a:gd name="T44" fmla="*/ 0 w 28"/>
                <a:gd name="T45" fmla="*/ 108 h 109"/>
                <a:gd name="T46" fmla="*/ 3 w 28"/>
                <a:gd name="T47" fmla="*/ 104 h 109"/>
                <a:gd name="T48" fmla="*/ 5 w 28"/>
                <a:gd name="T49" fmla="*/ 100 h 109"/>
                <a:gd name="T50" fmla="*/ 7 w 28"/>
                <a:gd name="T51" fmla="*/ 89 h 109"/>
                <a:gd name="T52" fmla="*/ 10 w 28"/>
                <a:gd name="T53" fmla="*/ 88 h 109"/>
                <a:gd name="T54" fmla="*/ 11 w 28"/>
                <a:gd name="T55" fmla="*/ 83 h 109"/>
                <a:gd name="T56" fmla="*/ 12 w 28"/>
                <a:gd name="T57" fmla="*/ 78 h 109"/>
                <a:gd name="T58" fmla="*/ 13 w 28"/>
                <a:gd name="T59" fmla="*/ 78 h 109"/>
                <a:gd name="T60" fmla="*/ 14 w 28"/>
                <a:gd name="T61" fmla="*/ 77 h 109"/>
                <a:gd name="T62" fmla="*/ 13 w 28"/>
                <a:gd name="T63" fmla="*/ 75 h 109"/>
                <a:gd name="T64" fmla="*/ 13 w 28"/>
                <a:gd name="T65" fmla="*/ 74 h 109"/>
                <a:gd name="T66" fmla="*/ 13 w 28"/>
                <a:gd name="T67" fmla="*/ 74 h 109"/>
                <a:gd name="T68" fmla="*/ 15 w 28"/>
                <a:gd name="T69" fmla="*/ 67 h 109"/>
                <a:gd name="T70" fmla="*/ 15 w 28"/>
                <a:gd name="T71" fmla="*/ 61 h 109"/>
                <a:gd name="T72" fmla="*/ 19 w 28"/>
                <a:gd name="T73" fmla="*/ 54 h 109"/>
                <a:gd name="T74" fmla="*/ 18 w 28"/>
                <a:gd name="T75" fmla="*/ 51 h 109"/>
                <a:gd name="T76" fmla="*/ 19 w 28"/>
                <a:gd name="T77" fmla="*/ 50 h 109"/>
                <a:gd name="T78" fmla="*/ 19 w 28"/>
                <a:gd name="T79" fmla="*/ 50 h 109"/>
                <a:gd name="T80" fmla="*/ 22 w 28"/>
                <a:gd name="T81" fmla="*/ 36 h 109"/>
                <a:gd name="T82" fmla="*/ 23 w 28"/>
                <a:gd name="T83" fmla="*/ 25 h 109"/>
                <a:gd name="T84" fmla="*/ 23 w 28"/>
                <a:gd name="T85" fmla="*/ 2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109">
                  <a:moveTo>
                    <a:pt x="23" y="26"/>
                  </a:moveTo>
                  <a:cubicBezTo>
                    <a:pt x="25" y="24"/>
                    <a:pt x="26" y="24"/>
                    <a:pt x="26" y="21"/>
                  </a:cubicBezTo>
                  <a:cubicBezTo>
                    <a:pt x="26" y="18"/>
                    <a:pt x="25" y="23"/>
                    <a:pt x="26" y="18"/>
                  </a:cubicBezTo>
                  <a:cubicBezTo>
                    <a:pt x="28" y="5"/>
                    <a:pt x="25" y="17"/>
                    <a:pt x="26" y="1"/>
                  </a:cubicBezTo>
                  <a:cubicBezTo>
                    <a:pt x="25" y="2"/>
                    <a:pt x="25" y="2"/>
                    <a:pt x="23" y="2"/>
                  </a:cubicBezTo>
                  <a:cubicBezTo>
                    <a:pt x="20" y="2"/>
                    <a:pt x="24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0"/>
                    <a:pt x="19" y="10"/>
                    <a:pt x="18" y="1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8"/>
                    <a:pt x="16" y="17"/>
                    <a:pt x="14" y="18"/>
                  </a:cubicBezTo>
                  <a:cubicBezTo>
                    <a:pt x="16" y="19"/>
                    <a:pt x="13" y="18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5" y="23"/>
                    <a:pt x="13" y="29"/>
                    <a:pt x="16" y="33"/>
                  </a:cubicBezTo>
                  <a:cubicBezTo>
                    <a:pt x="13" y="37"/>
                    <a:pt x="13" y="37"/>
                    <a:pt x="14" y="4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9"/>
                    <a:pt x="9" y="61"/>
                    <a:pt x="9" y="68"/>
                  </a:cubicBezTo>
                  <a:cubicBezTo>
                    <a:pt x="9" y="72"/>
                    <a:pt x="9" y="69"/>
                    <a:pt x="9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81"/>
                    <a:pt x="6" y="79"/>
                    <a:pt x="5" y="84"/>
                  </a:cubicBezTo>
                  <a:cubicBezTo>
                    <a:pt x="5" y="85"/>
                    <a:pt x="5" y="86"/>
                    <a:pt x="5" y="88"/>
                  </a:cubicBezTo>
                  <a:cubicBezTo>
                    <a:pt x="5" y="88"/>
                    <a:pt x="4" y="88"/>
                    <a:pt x="4" y="8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5" y="107"/>
                    <a:pt x="2" y="109"/>
                    <a:pt x="3" y="104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7" y="94"/>
                    <a:pt x="7" y="98"/>
                    <a:pt x="7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2"/>
                    <a:pt x="10" y="86"/>
                    <a:pt x="11" y="83"/>
                  </a:cubicBezTo>
                  <a:cubicBezTo>
                    <a:pt x="12" y="81"/>
                    <a:pt x="12" y="81"/>
                    <a:pt x="12" y="78"/>
                  </a:cubicBezTo>
                  <a:cubicBezTo>
                    <a:pt x="16" y="75"/>
                    <a:pt x="8" y="79"/>
                    <a:pt x="13" y="78"/>
                  </a:cubicBezTo>
                  <a:cubicBezTo>
                    <a:pt x="14" y="77"/>
                    <a:pt x="13" y="78"/>
                    <a:pt x="14" y="77"/>
                  </a:cubicBezTo>
                  <a:cubicBezTo>
                    <a:pt x="13" y="74"/>
                    <a:pt x="14" y="76"/>
                    <a:pt x="13" y="75"/>
                  </a:cubicBezTo>
                  <a:cubicBezTo>
                    <a:pt x="13" y="75"/>
                    <a:pt x="13" y="75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6" y="72"/>
                    <a:pt x="15" y="73"/>
                    <a:pt x="15" y="67"/>
                  </a:cubicBezTo>
                  <a:cubicBezTo>
                    <a:pt x="16" y="63"/>
                    <a:pt x="16" y="64"/>
                    <a:pt x="15" y="61"/>
                  </a:cubicBezTo>
                  <a:cubicBezTo>
                    <a:pt x="17" y="61"/>
                    <a:pt x="19" y="56"/>
                    <a:pt x="19" y="54"/>
                  </a:cubicBezTo>
                  <a:cubicBezTo>
                    <a:pt x="19" y="52"/>
                    <a:pt x="18" y="53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5"/>
                    <a:pt x="19" y="40"/>
                    <a:pt x="22" y="36"/>
                  </a:cubicBezTo>
                  <a:cubicBezTo>
                    <a:pt x="23" y="34"/>
                    <a:pt x="23" y="27"/>
                    <a:pt x="23" y="25"/>
                  </a:cubicBezTo>
                  <a:lnTo>
                    <a:pt x="2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8" name="Freeform 103"/>
            <p:cNvSpPr>
              <a:spLocks/>
            </p:cNvSpPr>
            <p:nvPr/>
          </p:nvSpPr>
          <p:spPr bwMode="auto">
            <a:xfrm>
              <a:off x="2163" y="3749"/>
              <a:ext cx="44" cy="213"/>
            </a:xfrm>
            <a:custGeom>
              <a:avLst/>
              <a:gdLst>
                <a:gd name="T0" fmla="*/ 14 w 34"/>
                <a:gd name="T1" fmla="*/ 42 h 166"/>
                <a:gd name="T2" fmla="*/ 11 w 34"/>
                <a:gd name="T3" fmla="*/ 32 h 166"/>
                <a:gd name="T4" fmla="*/ 7 w 34"/>
                <a:gd name="T5" fmla="*/ 16 h 166"/>
                <a:gd name="T6" fmla="*/ 3 w 34"/>
                <a:gd name="T7" fmla="*/ 3 h 166"/>
                <a:gd name="T8" fmla="*/ 0 w 34"/>
                <a:gd name="T9" fmla="*/ 5 h 166"/>
                <a:gd name="T10" fmla="*/ 4 w 34"/>
                <a:gd name="T11" fmla="*/ 22 h 166"/>
                <a:gd name="T12" fmla="*/ 9 w 34"/>
                <a:gd name="T13" fmla="*/ 41 h 166"/>
                <a:gd name="T14" fmla="*/ 15 w 34"/>
                <a:gd name="T15" fmla="*/ 60 h 166"/>
                <a:gd name="T16" fmla="*/ 22 w 34"/>
                <a:gd name="T17" fmla="*/ 97 h 166"/>
                <a:gd name="T18" fmla="*/ 22 w 34"/>
                <a:gd name="T19" fmla="*/ 99 h 166"/>
                <a:gd name="T20" fmla="*/ 23 w 34"/>
                <a:gd name="T21" fmla="*/ 99 h 166"/>
                <a:gd name="T22" fmla="*/ 24 w 34"/>
                <a:gd name="T23" fmla="*/ 108 h 166"/>
                <a:gd name="T24" fmla="*/ 27 w 34"/>
                <a:gd name="T25" fmla="*/ 123 h 166"/>
                <a:gd name="T26" fmla="*/ 30 w 34"/>
                <a:gd name="T27" fmla="*/ 145 h 166"/>
                <a:gd name="T28" fmla="*/ 33 w 34"/>
                <a:gd name="T29" fmla="*/ 166 h 166"/>
                <a:gd name="T30" fmla="*/ 33 w 34"/>
                <a:gd name="T31" fmla="*/ 165 h 166"/>
                <a:gd name="T32" fmla="*/ 34 w 34"/>
                <a:gd name="T33" fmla="*/ 134 h 166"/>
                <a:gd name="T34" fmla="*/ 32 w 34"/>
                <a:gd name="T35" fmla="*/ 124 h 166"/>
                <a:gd name="T36" fmla="*/ 31 w 34"/>
                <a:gd name="T37" fmla="*/ 117 h 166"/>
                <a:gd name="T38" fmla="*/ 31 w 34"/>
                <a:gd name="T39" fmla="*/ 115 h 166"/>
                <a:gd name="T40" fmla="*/ 28 w 34"/>
                <a:gd name="T41" fmla="*/ 105 h 166"/>
                <a:gd name="T42" fmla="*/ 27 w 34"/>
                <a:gd name="T43" fmla="*/ 100 h 166"/>
                <a:gd name="T44" fmla="*/ 24 w 34"/>
                <a:gd name="T45" fmla="*/ 86 h 166"/>
                <a:gd name="T46" fmla="*/ 22 w 34"/>
                <a:gd name="T47" fmla="*/ 84 h 166"/>
                <a:gd name="T48" fmla="*/ 19 w 34"/>
                <a:gd name="T49" fmla="*/ 65 h 166"/>
                <a:gd name="T50" fmla="*/ 16 w 34"/>
                <a:gd name="T51" fmla="*/ 52 h 166"/>
                <a:gd name="T52" fmla="*/ 13 w 34"/>
                <a:gd name="T53" fmla="*/ 42 h 166"/>
                <a:gd name="T54" fmla="*/ 14 w 34"/>
                <a:gd name="T55" fmla="*/ 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66">
                  <a:moveTo>
                    <a:pt x="14" y="4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8" y="17"/>
                    <a:pt x="9" y="26"/>
                    <a:pt x="7" y="16"/>
                  </a:cubicBezTo>
                  <a:cubicBezTo>
                    <a:pt x="5" y="6"/>
                    <a:pt x="2" y="9"/>
                    <a:pt x="3" y="3"/>
                  </a:cubicBezTo>
                  <a:cubicBezTo>
                    <a:pt x="0" y="4"/>
                    <a:pt x="2" y="0"/>
                    <a:pt x="0" y="5"/>
                  </a:cubicBezTo>
                  <a:cubicBezTo>
                    <a:pt x="0" y="7"/>
                    <a:pt x="3" y="16"/>
                    <a:pt x="4" y="2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4" y="53"/>
                    <a:pt x="10" y="52"/>
                    <a:pt x="15" y="60"/>
                  </a:cubicBezTo>
                  <a:cubicBezTo>
                    <a:pt x="18" y="66"/>
                    <a:pt x="21" y="93"/>
                    <a:pt x="22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9"/>
                    <a:pt x="22" y="99"/>
                    <a:pt x="23" y="9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7" y="119"/>
                    <a:pt x="25" y="111"/>
                    <a:pt x="27" y="123"/>
                  </a:cubicBezTo>
                  <a:cubicBezTo>
                    <a:pt x="28" y="131"/>
                    <a:pt x="30" y="137"/>
                    <a:pt x="30" y="14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1"/>
                    <a:pt x="33" y="128"/>
                    <a:pt x="32" y="124"/>
                  </a:cubicBezTo>
                  <a:cubicBezTo>
                    <a:pt x="30" y="119"/>
                    <a:pt x="32" y="123"/>
                    <a:pt x="31" y="117"/>
                  </a:cubicBezTo>
                  <a:cubicBezTo>
                    <a:pt x="31" y="115"/>
                    <a:pt x="31" y="118"/>
                    <a:pt x="31" y="11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3"/>
                    <a:pt x="27" y="106"/>
                    <a:pt x="27" y="100"/>
                  </a:cubicBezTo>
                  <a:cubicBezTo>
                    <a:pt x="26" y="89"/>
                    <a:pt x="22" y="92"/>
                    <a:pt x="24" y="86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77"/>
                    <a:pt x="20" y="69"/>
                    <a:pt x="19" y="6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47"/>
                    <a:pt x="14" y="46"/>
                    <a:pt x="13" y="42"/>
                  </a:cubicBezTo>
                  <a:lnTo>
                    <a:pt x="14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9" name="Freeform 104"/>
            <p:cNvSpPr>
              <a:spLocks/>
            </p:cNvSpPr>
            <p:nvPr/>
          </p:nvSpPr>
          <p:spPr bwMode="auto">
            <a:xfrm>
              <a:off x="2634" y="1857"/>
              <a:ext cx="44" cy="162"/>
            </a:xfrm>
            <a:custGeom>
              <a:avLst/>
              <a:gdLst>
                <a:gd name="T0" fmla="*/ 28 w 34"/>
                <a:gd name="T1" fmla="*/ 32 h 126"/>
                <a:gd name="T2" fmla="*/ 33 w 34"/>
                <a:gd name="T3" fmla="*/ 9 h 126"/>
                <a:gd name="T4" fmla="*/ 34 w 34"/>
                <a:gd name="T5" fmla="*/ 2 h 126"/>
                <a:gd name="T6" fmla="*/ 29 w 34"/>
                <a:gd name="T7" fmla="*/ 0 h 126"/>
                <a:gd name="T8" fmla="*/ 28 w 34"/>
                <a:gd name="T9" fmla="*/ 5 h 126"/>
                <a:gd name="T10" fmla="*/ 27 w 34"/>
                <a:gd name="T11" fmla="*/ 7 h 126"/>
                <a:gd name="T12" fmla="*/ 21 w 34"/>
                <a:gd name="T13" fmla="*/ 31 h 126"/>
                <a:gd name="T14" fmla="*/ 11 w 34"/>
                <a:gd name="T15" fmla="*/ 70 h 126"/>
                <a:gd name="T16" fmla="*/ 9 w 34"/>
                <a:gd name="T17" fmla="*/ 80 h 126"/>
                <a:gd name="T18" fmla="*/ 0 w 34"/>
                <a:gd name="T19" fmla="*/ 126 h 126"/>
                <a:gd name="T20" fmla="*/ 2 w 34"/>
                <a:gd name="T21" fmla="*/ 121 h 126"/>
                <a:gd name="T22" fmla="*/ 5 w 34"/>
                <a:gd name="T23" fmla="*/ 119 h 126"/>
                <a:gd name="T24" fmla="*/ 7 w 34"/>
                <a:gd name="T25" fmla="*/ 104 h 126"/>
                <a:gd name="T26" fmla="*/ 10 w 34"/>
                <a:gd name="T27" fmla="*/ 91 h 126"/>
                <a:gd name="T28" fmla="*/ 14 w 34"/>
                <a:gd name="T29" fmla="*/ 77 h 126"/>
                <a:gd name="T30" fmla="*/ 16 w 34"/>
                <a:gd name="T31" fmla="*/ 70 h 126"/>
                <a:gd name="T32" fmla="*/ 17 w 34"/>
                <a:gd name="T33" fmla="*/ 68 h 126"/>
                <a:gd name="T34" fmla="*/ 20 w 34"/>
                <a:gd name="T35" fmla="*/ 53 h 126"/>
                <a:gd name="T36" fmla="*/ 22 w 34"/>
                <a:gd name="T37" fmla="*/ 46 h 126"/>
                <a:gd name="T38" fmla="*/ 24 w 34"/>
                <a:gd name="T39" fmla="*/ 37 h 126"/>
                <a:gd name="T40" fmla="*/ 27 w 34"/>
                <a:gd name="T41" fmla="*/ 33 h 126"/>
                <a:gd name="T42" fmla="*/ 27 w 34"/>
                <a:gd name="T43" fmla="*/ 33 h 126"/>
                <a:gd name="T44" fmla="*/ 28 w 34"/>
                <a:gd name="T4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126">
                  <a:moveTo>
                    <a:pt x="28" y="32"/>
                  </a:moveTo>
                  <a:cubicBezTo>
                    <a:pt x="29" y="15"/>
                    <a:pt x="34" y="19"/>
                    <a:pt x="33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"/>
                    <a:pt x="29" y="3"/>
                    <a:pt x="28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18"/>
                    <a:pt x="24" y="18"/>
                    <a:pt x="21" y="31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83"/>
                    <a:pt x="9" y="73"/>
                    <a:pt x="9" y="80"/>
                  </a:cubicBezTo>
                  <a:cubicBezTo>
                    <a:pt x="8" y="83"/>
                    <a:pt x="1" y="102"/>
                    <a:pt x="0" y="126"/>
                  </a:cubicBezTo>
                  <a:cubicBezTo>
                    <a:pt x="2" y="124"/>
                    <a:pt x="2" y="125"/>
                    <a:pt x="2" y="121"/>
                  </a:cubicBezTo>
                  <a:cubicBezTo>
                    <a:pt x="6" y="121"/>
                    <a:pt x="4" y="120"/>
                    <a:pt x="5" y="119"/>
                  </a:cubicBezTo>
                  <a:cubicBezTo>
                    <a:pt x="5" y="116"/>
                    <a:pt x="6" y="107"/>
                    <a:pt x="7" y="104"/>
                  </a:cubicBezTo>
                  <a:cubicBezTo>
                    <a:pt x="11" y="93"/>
                    <a:pt x="8" y="102"/>
                    <a:pt x="10" y="91"/>
                  </a:cubicBezTo>
                  <a:cubicBezTo>
                    <a:pt x="13" y="81"/>
                    <a:pt x="10" y="85"/>
                    <a:pt x="14" y="77"/>
                  </a:cubicBezTo>
                  <a:cubicBezTo>
                    <a:pt x="16" y="73"/>
                    <a:pt x="14" y="74"/>
                    <a:pt x="16" y="70"/>
                  </a:cubicBezTo>
                  <a:cubicBezTo>
                    <a:pt x="16" y="70"/>
                    <a:pt x="17" y="68"/>
                    <a:pt x="17" y="68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49"/>
                    <a:pt x="20" y="49"/>
                    <a:pt x="22" y="46"/>
                  </a:cubicBezTo>
                  <a:cubicBezTo>
                    <a:pt x="24" y="44"/>
                    <a:pt x="22" y="41"/>
                    <a:pt x="24" y="37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2"/>
                    <a:pt x="28" y="32"/>
                    <a:pt x="2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0" name="Freeform 105"/>
            <p:cNvSpPr>
              <a:spLocks/>
            </p:cNvSpPr>
            <p:nvPr/>
          </p:nvSpPr>
          <p:spPr bwMode="auto">
            <a:xfrm>
              <a:off x="1316" y="2251"/>
              <a:ext cx="35" cy="100"/>
            </a:xfrm>
            <a:custGeom>
              <a:avLst/>
              <a:gdLst>
                <a:gd name="T0" fmla="*/ 0 w 27"/>
                <a:gd name="T1" fmla="*/ 0 h 78"/>
                <a:gd name="T2" fmla="*/ 1 w 27"/>
                <a:gd name="T3" fmla="*/ 6 h 78"/>
                <a:gd name="T4" fmla="*/ 6 w 27"/>
                <a:gd name="T5" fmla="*/ 25 h 78"/>
                <a:gd name="T6" fmla="*/ 15 w 27"/>
                <a:gd name="T7" fmla="*/ 56 h 78"/>
                <a:gd name="T8" fmla="*/ 18 w 27"/>
                <a:gd name="T9" fmla="*/ 68 h 78"/>
                <a:gd name="T10" fmla="*/ 22 w 27"/>
                <a:gd name="T11" fmla="*/ 78 h 78"/>
                <a:gd name="T12" fmla="*/ 26 w 27"/>
                <a:gd name="T13" fmla="*/ 68 h 78"/>
                <a:gd name="T14" fmla="*/ 26 w 27"/>
                <a:gd name="T15" fmla="*/ 67 h 78"/>
                <a:gd name="T16" fmla="*/ 25 w 27"/>
                <a:gd name="T17" fmla="*/ 67 h 78"/>
                <a:gd name="T18" fmla="*/ 25 w 27"/>
                <a:gd name="T19" fmla="*/ 66 h 78"/>
                <a:gd name="T20" fmla="*/ 24 w 27"/>
                <a:gd name="T21" fmla="*/ 63 h 78"/>
                <a:gd name="T22" fmla="*/ 23 w 27"/>
                <a:gd name="T23" fmla="*/ 56 h 78"/>
                <a:gd name="T24" fmla="*/ 18 w 27"/>
                <a:gd name="T25" fmla="*/ 39 h 78"/>
                <a:gd name="T26" fmla="*/ 14 w 27"/>
                <a:gd name="T27" fmla="*/ 34 h 78"/>
                <a:gd name="T28" fmla="*/ 17 w 27"/>
                <a:gd name="T29" fmla="*/ 36 h 78"/>
                <a:gd name="T30" fmla="*/ 15 w 27"/>
                <a:gd name="T31" fmla="*/ 29 h 78"/>
                <a:gd name="T32" fmla="*/ 10 w 27"/>
                <a:gd name="T33" fmla="*/ 16 h 78"/>
                <a:gd name="T34" fmla="*/ 10 w 27"/>
                <a:gd name="T35" fmla="*/ 15 h 78"/>
                <a:gd name="T36" fmla="*/ 10 w 27"/>
                <a:gd name="T37" fmla="*/ 14 h 78"/>
                <a:gd name="T38" fmla="*/ 6 w 27"/>
                <a:gd name="T39" fmla="*/ 7 h 78"/>
                <a:gd name="T40" fmla="*/ 5 w 27"/>
                <a:gd name="T41" fmla="*/ 7 h 78"/>
                <a:gd name="T42" fmla="*/ 0 w 27"/>
                <a:gd name="T4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1" y="12"/>
                    <a:pt x="5" y="20"/>
                    <a:pt x="6" y="2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2"/>
                    <a:pt x="16" y="60"/>
                    <a:pt x="18" y="68"/>
                  </a:cubicBezTo>
                  <a:cubicBezTo>
                    <a:pt x="20" y="73"/>
                    <a:pt x="19" y="74"/>
                    <a:pt x="22" y="78"/>
                  </a:cubicBezTo>
                  <a:cubicBezTo>
                    <a:pt x="27" y="77"/>
                    <a:pt x="24" y="72"/>
                    <a:pt x="26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3" y="61"/>
                    <a:pt x="24" y="58"/>
                    <a:pt x="23" y="5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40"/>
                    <a:pt x="16" y="42"/>
                    <a:pt x="14" y="34"/>
                  </a:cubicBezTo>
                  <a:cubicBezTo>
                    <a:pt x="15" y="36"/>
                    <a:pt x="15" y="35"/>
                    <a:pt x="17" y="36"/>
                  </a:cubicBezTo>
                  <a:cubicBezTo>
                    <a:pt x="16" y="33"/>
                    <a:pt x="17" y="32"/>
                    <a:pt x="15" y="2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7" y="8"/>
                    <a:pt x="6" y="9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0"/>
                    <a:pt x="5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1" name="Freeform 106"/>
            <p:cNvSpPr>
              <a:spLocks/>
            </p:cNvSpPr>
            <p:nvPr/>
          </p:nvSpPr>
          <p:spPr bwMode="auto">
            <a:xfrm>
              <a:off x="1306" y="1743"/>
              <a:ext cx="53" cy="142"/>
            </a:xfrm>
            <a:custGeom>
              <a:avLst/>
              <a:gdLst>
                <a:gd name="T0" fmla="*/ 6 w 41"/>
                <a:gd name="T1" fmla="*/ 7 h 111"/>
                <a:gd name="T2" fmla="*/ 2 w 41"/>
                <a:gd name="T3" fmla="*/ 1 h 111"/>
                <a:gd name="T4" fmla="*/ 0 w 41"/>
                <a:gd name="T5" fmla="*/ 1 h 111"/>
                <a:gd name="T6" fmla="*/ 2 w 41"/>
                <a:gd name="T7" fmla="*/ 8 h 111"/>
                <a:gd name="T8" fmla="*/ 4 w 41"/>
                <a:gd name="T9" fmla="*/ 15 h 111"/>
                <a:gd name="T10" fmla="*/ 11 w 41"/>
                <a:gd name="T11" fmla="*/ 27 h 111"/>
                <a:gd name="T12" fmla="*/ 16 w 41"/>
                <a:gd name="T13" fmla="*/ 41 h 111"/>
                <a:gd name="T14" fmla="*/ 21 w 41"/>
                <a:gd name="T15" fmla="*/ 54 h 111"/>
                <a:gd name="T16" fmla="*/ 31 w 41"/>
                <a:gd name="T17" fmla="*/ 82 h 111"/>
                <a:gd name="T18" fmla="*/ 35 w 41"/>
                <a:gd name="T19" fmla="*/ 98 h 111"/>
                <a:gd name="T20" fmla="*/ 40 w 41"/>
                <a:gd name="T21" fmla="*/ 111 h 111"/>
                <a:gd name="T22" fmla="*/ 41 w 41"/>
                <a:gd name="T23" fmla="*/ 109 h 111"/>
                <a:gd name="T24" fmla="*/ 38 w 41"/>
                <a:gd name="T25" fmla="*/ 96 h 111"/>
                <a:gd name="T26" fmla="*/ 38 w 41"/>
                <a:gd name="T27" fmla="*/ 96 h 111"/>
                <a:gd name="T28" fmla="*/ 38 w 41"/>
                <a:gd name="T29" fmla="*/ 95 h 111"/>
                <a:gd name="T30" fmla="*/ 36 w 41"/>
                <a:gd name="T31" fmla="*/ 87 h 111"/>
                <a:gd name="T32" fmla="*/ 25 w 41"/>
                <a:gd name="T33" fmla="*/ 50 h 111"/>
                <a:gd name="T34" fmla="*/ 21 w 41"/>
                <a:gd name="T35" fmla="*/ 40 h 111"/>
                <a:gd name="T36" fmla="*/ 17 w 41"/>
                <a:gd name="T37" fmla="*/ 29 h 111"/>
                <a:gd name="T38" fmla="*/ 16 w 41"/>
                <a:gd name="T39" fmla="*/ 26 h 111"/>
                <a:gd name="T40" fmla="*/ 12 w 41"/>
                <a:gd name="T41" fmla="*/ 17 h 111"/>
                <a:gd name="T42" fmla="*/ 10 w 41"/>
                <a:gd name="T43" fmla="*/ 13 h 111"/>
                <a:gd name="T44" fmla="*/ 8 w 41"/>
                <a:gd name="T45" fmla="*/ 10 h 111"/>
                <a:gd name="T46" fmla="*/ 6 w 41"/>
                <a:gd name="T47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11">
                  <a:moveTo>
                    <a:pt x="6" y="7"/>
                  </a:moveTo>
                  <a:cubicBezTo>
                    <a:pt x="3" y="2"/>
                    <a:pt x="5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5"/>
                    <a:pt x="2" y="8"/>
                  </a:cubicBezTo>
                  <a:cubicBezTo>
                    <a:pt x="3" y="10"/>
                    <a:pt x="3" y="13"/>
                    <a:pt x="4" y="15"/>
                  </a:cubicBezTo>
                  <a:cubicBezTo>
                    <a:pt x="6" y="20"/>
                    <a:pt x="9" y="24"/>
                    <a:pt x="11" y="27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45"/>
                    <a:pt x="20" y="51"/>
                    <a:pt x="21" y="54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8"/>
                    <a:pt x="34" y="94"/>
                    <a:pt x="35" y="98"/>
                  </a:cubicBezTo>
                  <a:cubicBezTo>
                    <a:pt x="36" y="101"/>
                    <a:pt x="37" y="109"/>
                    <a:pt x="40" y="111"/>
                  </a:cubicBezTo>
                  <a:cubicBezTo>
                    <a:pt x="41" y="110"/>
                    <a:pt x="41" y="111"/>
                    <a:pt x="41" y="109"/>
                  </a:cubicBezTo>
                  <a:cubicBezTo>
                    <a:pt x="41" y="105"/>
                    <a:pt x="40" y="100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2" y="72"/>
                    <a:pt x="31" y="64"/>
                    <a:pt x="25" y="50"/>
                  </a:cubicBezTo>
                  <a:cubicBezTo>
                    <a:pt x="23" y="45"/>
                    <a:pt x="24" y="51"/>
                    <a:pt x="21" y="4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7"/>
                    <a:pt x="16" y="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1"/>
                    <a:pt x="9" y="12"/>
                    <a:pt x="8" y="10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2" name="Freeform 107"/>
            <p:cNvSpPr>
              <a:spLocks/>
            </p:cNvSpPr>
            <p:nvPr/>
          </p:nvSpPr>
          <p:spPr bwMode="auto">
            <a:xfrm>
              <a:off x="884" y="3712"/>
              <a:ext cx="32" cy="96"/>
            </a:xfrm>
            <a:custGeom>
              <a:avLst/>
              <a:gdLst>
                <a:gd name="T0" fmla="*/ 5 w 25"/>
                <a:gd name="T1" fmla="*/ 3 h 75"/>
                <a:gd name="T2" fmla="*/ 0 w 25"/>
                <a:gd name="T3" fmla="*/ 1 h 75"/>
                <a:gd name="T4" fmla="*/ 3 w 25"/>
                <a:gd name="T5" fmla="*/ 20 h 75"/>
                <a:gd name="T6" fmla="*/ 8 w 25"/>
                <a:gd name="T7" fmla="*/ 38 h 75"/>
                <a:gd name="T8" fmla="*/ 11 w 25"/>
                <a:gd name="T9" fmla="*/ 47 h 75"/>
                <a:gd name="T10" fmla="*/ 19 w 25"/>
                <a:gd name="T11" fmla="*/ 74 h 75"/>
                <a:gd name="T12" fmla="*/ 24 w 25"/>
                <a:gd name="T13" fmla="*/ 75 h 75"/>
                <a:gd name="T14" fmla="*/ 21 w 25"/>
                <a:gd name="T15" fmla="*/ 63 h 75"/>
                <a:gd name="T16" fmla="*/ 15 w 25"/>
                <a:gd name="T17" fmla="*/ 45 h 75"/>
                <a:gd name="T18" fmla="*/ 15 w 25"/>
                <a:gd name="T19" fmla="*/ 45 h 75"/>
                <a:gd name="T20" fmla="*/ 13 w 25"/>
                <a:gd name="T21" fmla="*/ 32 h 75"/>
                <a:gd name="T22" fmla="*/ 16 w 25"/>
                <a:gd name="T23" fmla="*/ 34 h 75"/>
                <a:gd name="T24" fmla="*/ 16 w 25"/>
                <a:gd name="T25" fmla="*/ 29 h 75"/>
                <a:gd name="T26" fmla="*/ 18 w 25"/>
                <a:gd name="T27" fmla="*/ 27 h 75"/>
                <a:gd name="T28" fmla="*/ 14 w 25"/>
                <a:gd name="T29" fmla="*/ 26 h 75"/>
                <a:gd name="T30" fmla="*/ 13 w 25"/>
                <a:gd name="T31" fmla="*/ 21 h 75"/>
                <a:gd name="T32" fmla="*/ 10 w 25"/>
                <a:gd name="T33" fmla="*/ 24 h 75"/>
                <a:gd name="T34" fmla="*/ 10 w 25"/>
                <a:gd name="T35" fmla="*/ 18 h 75"/>
                <a:gd name="T36" fmla="*/ 7 w 25"/>
                <a:gd name="T37" fmla="*/ 12 h 75"/>
                <a:gd name="T38" fmla="*/ 11 w 25"/>
                <a:gd name="T39" fmla="*/ 10 h 75"/>
                <a:gd name="T40" fmla="*/ 9 w 25"/>
                <a:gd name="T41" fmla="*/ 8 h 75"/>
                <a:gd name="T42" fmla="*/ 6 w 25"/>
                <a:gd name="T43" fmla="*/ 8 h 75"/>
                <a:gd name="T44" fmla="*/ 5 w 25"/>
                <a:gd name="T4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75">
                  <a:moveTo>
                    <a:pt x="5" y="3"/>
                  </a:moveTo>
                  <a:cubicBezTo>
                    <a:pt x="2" y="0"/>
                    <a:pt x="5" y="1"/>
                    <a:pt x="0" y="1"/>
                  </a:cubicBezTo>
                  <a:cubicBezTo>
                    <a:pt x="1" y="11"/>
                    <a:pt x="2" y="11"/>
                    <a:pt x="3" y="2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41"/>
                    <a:pt x="10" y="44"/>
                    <a:pt x="11" y="47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2" y="67"/>
                    <a:pt x="25" y="72"/>
                    <a:pt x="21" y="63"/>
                  </a:cubicBezTo>
                  <a:cubicBezTo>
                    <a:pt x="18" y="56"/>
                    <a:pt x="19" y="53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4"/>
                    <a:pt x="15" y="34"/>
                    <a:pt x="16" y="3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31"/>
                    <a:pt x="18" y="27"/>
                    <a:pt x="18" y="27"/>
                  </a:cubicBezTo>
                  <a:cubicBezTo>
                    <a:pt x="17" y="26"/>
                    <a:pt x="17" y="26"/>
                    <a:pt x="14" y="26"/>
                  </a:cubicBezTo>
                  <a:cubicBezTo>
                    <a:pt x="14" y="21"/>
                    <a:pt x="15" y="24"/>
                    <a:pt x="13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14"/>
                    <a:pt x="9" y="19"/>
                    <a:pt x="10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8"/>
                    <a:pt x="9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6" y="3"/>
                    <a:pt x="7" y="6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3" name="Freeform 108"/>
            <p:cNvSpPr>
              <a:spLocks/>
            </p:cNvSpPr>
            <p:nvPr/>
          </p:nvSpPr>
          <p:spPr bwMode="auto">
            <a:xfrm>
              <a:off x="2343" y="1856"/>
              <a:ext cx="14" cy="125"/>
            </a:xfrm>
            <a:custGeom>
              <a:avLst/>
              <a:gdLst>
                <a:gd name="T0" fmla="*/ 1 w 11"/>
                <a:gd name="T1" fmla="*/ 97 h 98"/>
                <a:gd name="T2" fmla="*/ 3 w 11"/>
                <a:gd name="T3" fmla="*/ 93 h 98"/>
                <a:gd name="T4" fmla="*/ 5 w 11"/>
                <a:gd name="T5" fmla="*/ 87 h 98"/>
                <a:gd name="T6" fmla="*/ 7 w 11"/>
                <a:gd name="T7" fmla="*/ 70 h 98"/>
                <a:gd name="T8" fmla="*/ 8 w 11"/>
                <a:gd name="T9" fmla="*/ 64 h 98"/>
                <a:gd name="T10" fmla="*/ 8 w 11"/>
                <a:gd name="T11" fmla="*/ 51 h 98"/>
                <a:gd name="T12" fmla="*/ 9 w 11"/>
                <a:gd name="T13" fmla="*/ 37 h 98"/>
                <a:gd name="T14" fmla="*/ 11 w 11"/>
                <a:gd name="T15" fmla="*/ 25 h 98"/>
                <a:gd name="T16" fmla="*/ 11 w 11"/>
                <a:gd name="T17" fmla="*/ 13 h 98"/>
                <a:gd name="T18" fmla="*/ 11 w 11"/>
                <a:gd name="T19" fmla="*/ 5 h 98"/>
                <a:gd name="T20" fmla="*/ 10 w 11"/>
                <a:gd name="T21" fmla="*/ 0 h 98"/>
                <a:gd name="T22" fmla="*/ 9 w 11"/>
                <a:gd name="T23" fmla="*/ 0 h 98"/>
                <a:gd name="T24" fmla="*/ 7 w 11"/>
                <a:gd name="T25" fmla="*/ 8 h 98"/>
                <a:gd name="T26" fmla="*/ 3 w 11"/>
                <a:gd name="T27" fmla="*/ 48 h 98"/>
                <a:gd name="T28" fmla="*/ 3 w 11"/>
                <a:gd name="T29" fmla="*/ 66 h 98"/>
                <a:gd name="T30" fmla="*/ 1 w 11"/>
                <a:gd name="T31" fmla="*/ 71 h 98"/>
                <a:gd name="T32" fmla="*/ 1 w 11"/>
                <a:gd name="T33" fmla="*/ 92 h 98"/>
                <a:gd name="T34" fmla="*/ 1 w 11"/>
                <a:gd name="T35" fmla="*/ 95 h 98"/>
                <a:gd name="T36" fmla="*/ 1 w 11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8">
                  <a:moveTo>
                    <a:pt x="1" y="97"/>
                  </a:moveTo>
                  <a:cubicBezTo>
                    <a:pt x="4" y="95"/>
                    <a:pt x="2" y="98"/>
                    <a:pt x="3" y="93"/>
                  </a:cubicBezTo>
                  <a:cubicBezTo>
                    <a:pt x="4" y="91"/>
                    <a:pt x="5" y="90"/>
                    <a:pt x="5" y="87"/>
                  </a:cubicBezTo>
                  <a:cubicBezTo>
                    <a:pt x="7" y="72"/>
                    <a:pt x="7" y="84"/>
                    <a:pt x="7" y="70"/>
                  </a:cubicBezTo>
                  <a:cubicBezTo>
                    <a:pt x="7" y="67"/>
                    <a:pt x="7" y="67"/>
                    <a:pt x="8" y="64"/>
                  </a:cubicBezTo>
                  <a:cubicBezTo>
                    <a:pt x="8" y="60"/>
                    <a:pt x="8" y="55"/>
                    <a:pt x="8" y="51"/>
                  </a:cubicBezTo>
                  <a:cubicBezTo>
                    <a:pt x="8" y="46"/>
                    <a:pt x="9" y="44"/>
                    <a:pt x="9" y="37"/>
                  </a:cubicBezTo>
                  <a:cubicBezTo>
                    <a:pt x="9" y="32"/>
                    <a:pt x="11" y="31"/>
                    <a:pt x="11" y="25"/>
                  </a:cubicBezTo>
                  <a:cubicBezTo>
                    <a:pt x="11" y="14"/>
                    <a:pt x="11" y="19"/>
                    <a:pt x="11" y="13"/>
                  </a:cubicBezTo>
                  <a:cubicBezTo>
                    <a:pt x="11" y="10"/>
                    <a:pt x="11" y="8"/>
                    <a:pt x="11" y="5"/>
                  </a:cubicBezTo>
                  <a:cubicBezTo>
                    <a:pt x="11" y="1"/>
                    <a:pt x="11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7"/>
                    <a:pt x="4" y="39"/>
                    <a:pt x="3" y="4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70"/>
                    <a:pt x="2" y="68"/>
                    <a:pt x="1" y="7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0" y="93"/>
                    <a:pt x="1" y="95"/>
                  </a:cubicBezTo>
                  <a:cubicBezTo>
                    <a:pt x="1" y="97"/>
                    <a:pt x="1" y="96"/>
                    <a:pt x="1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4" name="Freeform 109"/>
            <p:cNvSpPr>
              <a:spLocks/>
            </p:cNvSpPr>
            <p:nvPr/>
          </p:nvSpPr>
          <p:spPr bwMode="auto">
            <a:xfrm>
              <a:off x="1712" y="2250"/>
              <a:ext cx="25" cy="49"/>
            </a:xfrm>
            <a:custGeom>
              <a:avLst/>
              <a:gdLst>
                <a:gd name="T0" fmla="*/ 9 w 20"/>
                <a:gd name="T1" fmla="*/ 16 h 38"/>
                <a:gd name="T2" fmla="*/ 10 w 20"/>
                <a:gd name="T3" fmla="*/ 10 h 38"/>
                <a:gd name="T4" fmla="*/ 11 w 20"/>
                <a:gd name="T5" fmla="*/ 3 h 38"/>
                <a:gd name="T6" fmla="*/ 9 w 20"/>
                <a:gd name="T7" fmla="*/ 1 h 38"/>
                <a:gd name="T8" fmla="*/ 7 w 20"/>
                <a:gd name="T9" fmla="*/ 0 h 38"/>
                <a:gd name="T10" fmla="*/ 2 w 20"/>
                <a:gd name="T11" fmla="*/ 0 h 38"/>
                <a:gd name="T12" fmla="*/ 0 w 20"/>
                <a:gd name="T13" fmla="*/ 34 h 38"/>
                <a:gd name="T14" fmla="*/ 6 w 20"/>
                <a:gd name="T15" fmla="*/ 38 h 38"/>
                <a:gd name="T16" fmla="*/ 9 w 20"/>
                <a:gd name="T17" fmla="*/ 36 h 38"/>
                <a:gd name="T18" fmla="*/ 9 w 20"/>
                <a:gd name="T19" fmla="*/ 35 h 38"/>
                <a:gd name="T20" fmla="*/ 20 w 20"/>
                <a:gd name="T21" fmla="*/ 36 h 38"/>
                <a:gd name="T22" fmla="*/ 18 w 20"/>
                <a:gd name="T23" fmla="*/ 25 h 38"/>
                <a:gd name="T24" fmla="*/ 14 w 20"/>
                <a:gd name="T25" fmla="*/ 25 h 38"/>
                <a:gd name="T26" fmla="*/ 14 w 20"/>
                <a:gd name="T27" fmla="*/ 17 h 38"/>
                <a:gd name="T28" fmla="*/ 12 w 20"/>
                <a:gd name="T29" fmla="*/ 16 h 38"/>
                <a:gd name="T30" fmla="*/ 9 w 20"/>
                <a:gd name="T31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9" y="16"/>
                  </a:moveTo>
                  <a:cubicBezTo>
                    <a:pt x="9" y="12"/>
                    <a:pt x="10" y="13"/>
                    <a:pt x="10" y="10"/>
                  </a:cubicBezTo>
                  <a:cubicBezTo>
                    <a:pt x="8" y="2"/>
                    <a:pt x="11" y="9"/>
                    <a:pt x="11" y="3"/>
                  </a:cubicBezTo>
                  <a:cubicBezTo>
                    <a:pt x="10" y="3"/>
                    <a:pt x="9" y="2"/>
                    <a:pt x="9" y="1"/>
                  </a:cubicBezTo>
                  <a:cubicBezTo>
                    <a:pt x="8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34"/>
                    <a:pt x="16" y="35"/>
                    <a:pt x="20" y="36"/>
                  </a:cubicBezTo>
                  <a:cubicBezTo>
                    <a:pt x="19" y="34"/>
                    <a:pt x="18" y="29"/>
                    <a:pt x="18" y="25"/>
                  </a:cubicBezTo>
                  <a:cubicBezTo>
                    <a:pt x="15" y="25"/>
                    <a:pt x="16" y="25"/>
                    <a:pt x="14" y="25"/>
                  </a:cubicBezTo>
                  <a:cubicBezTo>
                    <a:pt x="14" y="23"/>
                    <a:pt x="14" y="18"/>
                    <a:pt x="14" y="17"/>
                  </a:cubicBezTo>
                  <a:cubicBezTo>
                    <a:pt x="13" y="15"/>
                    <a:pt x="14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5" name="Freeform 110"/>
            <p:cNvSpPr>
              <a:spLocks/>
            </p:cNvSpPr>
            <p:nvPr/>
          </p:nvSpPr>
          <p:spPr bwMode="auto">
            <a:xfrm>
              <a:off x="2447" y="2905"/>
              <a:ext cx="35" cy="102"/>
            </a:xfrm>
            <a:custGeom>
              <a:avLst/>
              <a:gdLst>
                <a:gd name="T0" fmla="*/ 12 w 27"/>
                <a:gd name="T1" fmla="*/ 21 h 79"/>
                <a:gd name="T2" fmla="*/ 7 w 27"/>
                <a:gd name="T3" fmla="*/ 10 h 79"/>
                <a:gd name="T4" fmla="*/ 5 w 27"/>
                <a:gd name="T5" fmla="*/ 4 h 79"/>
                <a:gd name="T6" fmla="*/ 1 w 27"/>
                <a:gd name="T7" fmla="*/ 2 h 79"/>
                <a:gd name="T8" fmla="*/ 1 w 27"/>
                <a:gd name="T9" fmla="*/ 7 h 79"/>
                <a:gd name="T10" fmla="*/ 3 w 27"/>
                <a:gd name="T11" fmla="*/ 15 h 79"/>
                <a:gd name="T12" fmla="*/ 5 w 27"/>
                <a:gd name="T13" fmla="*/ 27 h 79"/>
                <a:gd name="T14" fmla="*/ 7 w 27"/>
                <a:gd name="T15" fmla="*/ 35 h 79"/>
                <a:gd name="T16" fmla="*/ 9 w 27"/>
                <a:gd name="T17" fmla="*/ 36 h 79"/>
                <a:gd name="T18" fmla="*/ 15 w 27"/>
                <a:gd name="T19" fmla="*/ 52 h 79"/>
                <a:gd name="T20" fmla="*/ 15 w 27"/>
                <a:gd name="T21" fmla="*/ 62 h 79"/>
                <a:gd name="T22" fmla="*/ 24 w 27"/>
                <a:gd name="T23" fmla="*/ 73 h 79"/>
                <a:gd name="T24" fmla="*/ 26 w 27"/>
                <a:gd name="T25" fmla="*/ 76 h 79"/>
                <a:gd name="T26" fmla="*/ 25 w 27"/>
                <a:gd name="T27" fmla="*/ 65 h 79"/>
                <a:gd name="T28" fmla="*/ 21 w 27"/>
                <a:gd name="T29" fmla="*/ 63 h 79"/>
                <a:gd name="T30" fmla="*/ 21 w 27"/>
                <a:gd name="T31" fmla="*/ 58 h 79"/>
                <a:gd name="T32" fmla="*/ 19 w 27"/>
                <a:gd name="T33" fmla="*/ 45 h 79"/>
                <a:gd name="T34" fmla="*/ 17 w 27"/>
                <a:gd name="T35" fmla="*/ 41 h 79"/>
                <a:gd name="T36" fmla="*/ 17 w 27"/>
                <a:gd name="T37" fmla="*/ 37 h 79"/>
                <a:gd name="T38" fmla="*/ 13 w 27"/>
                <a:gd name="T39" fmla="*/ 25 h 79"/>
                <a:gd name="T40" fmla="*/ 12 w 27"/>
                <a:gd name="T4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79">
                  <a:moveTo>
                    <a:pt x="12" y="21"/>
                  </a:moveTo>
                  <a:cubicBezTo>
                    <a:pt x="10" y="15"/>
                    <a:pt x="7" y="12"/>
                    <a:pt x="7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"/>
                    <a:pt x="4" y="0"/>
                    <a:pt x="1" y="2"/>
                  </a:cubicBezTo>
                  <a:cubicBezTo>
                    <a:pt x="1" y="2"/>
                    <a:pt x="0" y="2"/>
                    <a:pt x="1" y="7"/>
                  </a:cubicBezTo>
                  <a:cubicBezTo>
                    <a:pt x="2" y="12"/>
                    <a:pt x="2" y="4"/>
                    <a:pt x="3" y="1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33"/>
                    <a:pt x="7" y="31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9"/>
                    <a:pt x="9" y="46"/>
                    <a:pt x="15" y="52"/>
                  </a:cubicBezTo>
                  <a:cubicBezTo>
                    <a:pt x="14" y="57"/>
                    <a:pt x="15" y="56"/>
                    <a:pt x="15" y="62"/>
                  </a:cubicBezTo>
                  <a:cubicBezTo>
                    <a:pt x="24" y="68"/>
                    <a:pt x="21" y="60"/>
                    <a:pt x="24" y="73"/>
                  </a:cubicBezTo>
                  <a:cubicBezTo>
                    <a:pt x="25" y="79"/>
                    <a:pt x="23" y="75"/>
                    <a:pt x="26" y="76"/>
                  </a:cubicBezTo>
                  <a:cubicBezTo>
                    <a:pt x="27" y="73"/>
                    <a:pt x="25" y="73"/>
                    <a:pt x="25" y="65"/>
                  </a:cubicBezTo>
                  <a:cubicBezTo>
                    <a:pt x="24" y="64"/>
                    <a:pt x="23" y="64"/>
                    <a:pt x="21" y="63"/>
                  </a:cubicBezTo>
                  <a:cubicBezTo>
                    <a:pt x="21" y="59"/>
                    <a:pt x="21" y="61"/>
                    <a:pt x="21" y="58"/>
                  </a:cubicBezTo>
                  <a:cubicBezTo>
                    <a:pt x="21" y="54"/>
                    <a:pt x="21" y="50"/>
                    <a:pt x="19" y="45"/>
                  </a:cubicBezTo>
                  <a:cubicBezTo>
                    <a:pt x="19" y="43"/>
                    <a:pt x="18" y="44"/>
                    <a:pt x="17" y="41"/>
                  </a:cubicBezTo>
                  <a:cubicBezTo>
                    <a:pt x="17" y="40"/>
                    <a:pt x="17" y="38"/>
                    <a:pt x="17" y="37"/>
                  </a:cubicBezTo>
                  <a:cubicBezTo>
                    <a:pt x="15" y="30"/>
                    <a:pt x="14" y="31"/>
                    <a:pt x="13" y="25"/>
                  </a:cubicBezTo>
                  <a:cubicBezTo>
                    <a:pt x="12" y="23"/>
                    <a:pt x="12" y="23"/>
                    <a:pt x="1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6" name="Freeform 111"/>
            <p:cNvSpPr>
              <a:spLocks/>
            </p:cNvSpPr>
            <p:nvPr/>
          </p:nvSpPr>
          <p:spPr bwMode="auto">
            <a:xfrm>
              <a:off x="2646" y="2855"/>
              <a:ext cx="21" cy="80"/>
            </a:xfrm>
            <a:custGeom>
              <a:avLst/>
              <a:gdLst>
                <a:gd name="T0" fmla="*/ 7 w 16"/>
                <a:gd name="T1" fmla="*/ 54 h 62"/>
                <a:gd name="T2" fmla="*/ 10 w 16"/>
                <a:gd name="T3" fmla="*/ 35 h 62"/>
                <a:gd name="T4" fmla="*/ 11 w 16"/>
                <a:gd name="T5" fmla="*/ 27 h 62"/>
                <a:gd name="T6" fmla="*/ 13 w 16"/>
                <a:gd name="T7" fmla="*/ 0 h 62"/>
                <a:gd name="T8" fmla="*/ 8 w 16"/>
                <a:gd name="T9" fmla="*/ 4 h 62"/>
                <a:gd name="T10" fmla="*/ 8 w 16"/>
                <a:gd name="T11" fmla="*/ 13 h 62"/>
                <a:gd name="T12" fmla="*/ 3 w 16"/>
                <a:gd name="T13" fmla="*/ 25 h 62"/>
                <a:gd name="T14" fmla="*/ 1 w 16"/>
                <a:gd name="T15" fmla="*/ 29 h 62"/>
                <a:gd name="T16" fmla="*/ 4 w 16"/>
                <a:gd name="T17" fmla="*/ 29 h 62"/>
                <a:gd name="T18" fmla="*/ 3 w 16"/>
                <a:gd name="T19" fmla="*/ 35 h 62"/>
                <a:gd name="T20" fmla="*/ 2 w 16"/>
                <a:gd name="T21" fmla="*/ 38 h 62"/>
                <a:gd name="T22" fmla="*/ 2 w 16"/>
                <a:gd name="T23" fmla="*/ 40 h 62"/>
                <a:gd name="T24" fmla="*/ 2 w 16"/>
                <a:gd name="T25" fmla="*/ 42 h 62"/>
                <a:gd name="T26" fmla="*/ 1 w 16"/>
                <a:gd name="T27" fmla="*/ 49 h 62"/>
                <a:gd name="T28" fmla="*/ 0 w 16"/>
                <a:gd name="T29" fmla="*/ 55 h 62"/>
                <a:gd name="T30" fmla="*/ 0 w 16"/>
                <a:gd name="T31" fmla="*/ 60 h 62"/>
                <a:gd name="T32" fmla="*/ 2 w 16"/>
                <a:gd name="T33" fmla="*/ 61 h 62"/>
                <a:gd name="T34" fmla="*/ 5 w 16"/>
                <a:gd name="T35" fmla="*/ 60 h 62"/>
                <a:gd name="T36" fmla="*/ 7 w 16"/>
                <a:gd name="T3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62">
                  <a:moveTo>
                    <a:pt x="7" y="54"/>
                  </a:moveTo>
                  <a:cubicBezTo>
                    <a:pt x="5" y="43"/>
                    <a:pt x="10" y="42"/>
                    <a:pt x="10" y="35"/>
                  </a:cubicBezTo>
                  <a:cubicBezTo>
                    <a:pt x="11" y="33"/>
                    <a:pt x="10" y="30"/>
                    <a:pt x="11" y="27"/>
                  </a:cubicBezTo>
                  <a:cubicBezTo>
                    <a:pt x="12" y="16"/>
                    <a:pt x="16" y="4"/>
                    <a:pt x="13" y="0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7" y="7"/>
                    <a:pt x="7" y="10"/>
                    <a:pt x="8" y="13"/>
                  </a:cubicBezTo>
                  <a:cubicBezTo>
                    <a:pt x="3" y="15"/>
                    <a:pt x="6" y="16"/>
                    <a:pt x="3" y="25"/>
                  </a:cubicBezTo>
                  <a:cubicBezTo>
                    <a:pt x="2" y="29"/>
                    <a:pt x="4" y="27"/>
                    <a:pt x="1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4" y="33"/>
                    <a:pt x="3" y="35"/>
                  </a:cubicBezTo>
                  <a:cubicBezTo>
                    <a:pt x="2" y="40"/>
                    <a:pt x="3" y="35"/>
                    <a:pt x="2" y="3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2" y="39"/>
                    <a:pt x="2" y="42"/>
                  </a:cubicBezTo>
                  <a:cubicBezTo>
                    <a:pt x="1" y="46"/>
                    <a:pt x="1" y="42"/>
                    <a:pt x="1" y="49"/>
                  </a:cubicBezTo>
                  <a:cubicBezTo>
                    <a:pt x="1" y="54"/>
                    <a:pt x="1" y="52"/>
                    <a:pt x="0" y="55"/>
                  </a:cubicBezTo>
                  <a:cubicBezTo>
                    <a:pt x="2" y="60"/>
                    <a:pt x="0" y="59"/>
                    <a:pt x="0" y="60"/>
                  </a:cubicBezTo>
                  <a:cubicBezTo>
                    <a:pt x="2" y="62"/>
                    <a:pt x="0" y="61"/>
                    <a:pt x="2" y="61"/>
                  </a:cubicBezTo>
                  <a:cubicBezTo>
                    <a:pt x="3" y="61"/>
                    <a:pt x="4" y="60"/>
                    <a:pt x="5" y="60"/>
                  </a:cubicBezTo>
                  <a:cubicBezTo>
                    <a:pt x="4" y="56"/>
                    <a:pt x="5" y="57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7" name="Freeform 112"/>
            <p:cNvSpPr>
              <a:spLocks/>
            </p:cNvSpPr>
            <p:nvPr/>
          </p:nvSpPr>
          <p:spPr bwMode="auto">
            <a:xfrm>
              <a:off x="1589" y="3757"/>
              <a:ext cx="15" cy="76"/>
            </a:xfrm>
            <a:custGeom>
              <a:avLst/>
              <a:gdLst>
                <a:gd name="T0" fmla="*/ 9 w 12"/>
                <a:gd name="T1" fmla="*/ 48 h 59"/>
                <a:gd name="T2" fmla="*/ 11 w 12"/>
                <a:gd name="T3" fmla="*/ 31 h 59"/>
                <a:gd name="T4" fmla="*/ 10 w 12"/>
                <a:gd name="T5" fmla="*/ 23 h 59"/>
                <a:gd name="T6" fmla="*/ 9 w 12"/>
                <a:gd name="T7" fmla="*/ 23 h 59"/>
                <a:gd name="T8" fmla="*/ 9 w 12"/>
                <a:gd name="T9" fmla="*/ 22 h 59"/>
                <a:gd name="T10" fmla="*/ 8 w 12"/>
                <a:gd name="T11" fmla="*/ 3 h 59"/>
                <a:gd name="T12" fmla="*/ 7 w 12"/>
                <a:gd name="T13" fmla="*/ 2 h 59"/>
                <a:gd name="T14" fmla="*/ 4 w 12"/>
                <a:gd name="T15" fmla="*/ 0 h 59"/>
                <a:gd name="T16" fmla="*/ 2 w 12"/>
                <a:gd name="T17" fmla="*/ 14 h 59"/>
                <a:gd name="T18" fmla="*/ 1 w 12"/>
                <a:gd name="T19" fmla="*/ 20 h 59"/>
                <a:gd name="T20" fmla="*/ 0 w 12"/>
                <a:gd name="T21" fmla="*/ 26 h 59"/>
                <a:gd name="T22" fmla="*/ 4 w 12"/>
                <a:gd name="T23" fmla="*/ 28 h 59"/>
                <a:gd name="T24" fmla="*/ 3 w 12"/>
                <a:gd name="T25" fmla="*/ 22 h 59"/>
                <a:gd name="T26" fmla="*/ 6 w 12"/>
                <a:gd name="T27" fmla="*/ 19 h 59"/>
                <a:gd name="T28" fmla="*/ 7 w 12"/>
                <a:gd name="T29" fmla="*/ 23 h 59"/>
                <a:gd name="T30" fmla="*/ 1 w 12"/>
                <a:gd name="T31" fmla="*/ 47 h 59"/>
                <a:gd name="T32" fmla="*/ 0 w 12"/>
                <a:gd name="T33" fmla="*/ 58 h 59"/>
                <a:gd name="T34" fmla="*/ 5 w 12"/>
                <a:gd name="T35" fmla="*/ 59 h 59"/>
                <a:gd name="T36" fmla="*/ 6 w 12"/>
                <a:gd name="T37" fmla="*/ 54 h 59"/>
                <a:gd name="T38" fmla="*/ 9 w 12"/>
                <a:gd name="T39" fmla="*/ 54 h 59"/>
                <a:gd name="T40" fmla="*/ 8 w 12"/>
                <a:gd name="T41" fmla="*/ 48 h 59"/>
                <a:gd name="T42" fmla="*/ 9 w 12"/>
                <a:gd name="T4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9">
                  <a:moveTo>
                    <a:pt x="9" y="48"/>
                  </a:moveTo>
                  <a:cubicBezTo>
                    <a:pt x="9" y="44"/>
                    <a:pt x="12" y="35"/>
                    <a:pt x="11" y="3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9"/>
                    <a:pt x="11" y="11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6" y="0"/>
                    <a:pt x="8" y="0"/>
                    <a:pt x="4" y="0"/>
                  </a:cubicBezTo>
                  <a:cubicBezTo>
                    <a:pt x="1" y="6"/>
                    <a:pt x="3" y="7"/>
                    <a:pt x="2" y="14"/>
                  </a:cubicBezTo>
                  <a:cubicBezTo>
                    <a:pt x="2" y="16"/>
                    <a:pt x="2" y="19"/>
                    <a:pt x="1" y="20"/>
                  </a:cubicBezTo>
                  <a:cubicBezTo>
                    <a:pt x="0" y="23"/>
                    <a:pt x="0" y="20"/>
                    <a:pt x="0" y="26"/>
                  </a:cubicBezTo>
                  <a:cubicBezTo>
                    <a:pt x="2" y="27"/>
                    <a:pt x="2" y="27"/>
                    <a:pt x="4" y="28"/>
                  </a:cubicBezTo>
                  <a:cubicBezTo>
                    <a:pt x="4" y="26"/>
                    <a:pt x="3" y="25"/>
                    <a:pt x="3" y="22"/>
                  </a:cubicBezTo>
                  <a:cubicBezTo>
                    <a:pt x="4" y="21"/>
                    <a:pt x="4" y="19"/>
                    <a:pt x="6" y="19"/>
                  </a:cubicBezTo>
                  <a:cubicBezTo>
                    <a:pt x="8" y="20"/>
                    <a:pt x="7" y="17"/>
                    <a:pt x="7" y="23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51"/>
                    <a:pt x="0" y="55"/>
                    <a:pt x="0" y="58"/>
                  </a:cubicBezTo>
                  <a:cubicBezTo>
                    <a:pt x="2" y="59"/>
                    <a:pt x="2" y="59"/>
                    <a:pt x="5" y="59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7" y="54"/>
                    <a:pt x="9" y="54"/>
                  </a:cubicBezTo>
                  <a:cubicBezTo>
                    <a:pt x="9" y="48"/>
                    <a:pt x="7" y="54"/>
                    <a:pt x="8" y="48"/>
                  </a:cubicBezTo>
                  <a:lnTo>
                    <a:pt x="9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8" name="Freeform 113"/>
            <p:cNvSpPr>
              <a:spLocks/>
            </p:cNvSpPr>
            <p:nvPr/>
          </p:nvSpPr>
          <p:spPr bwMode="auto">
            <a:xfrm>
              <a:off x="1669" y="3224"/>
              <a:ext cx="20" cy="47"/>
            </a:xfrm>
            <a:custGeom>
              <a:avLst/>
              <a:gdLst>
                <a:gd name="T0" fmla="*/ 10 w 15"/>
                <a:gd name="T1" fmla="*/ 6 h 37"/>
                <a:gd name="T2" fmla="*/ 10 w 15"/>
                <a:gd name="T3" fmla="*/ 1 h 37"/>
                <a:gd name="T4" fmla="*/ 9 w 15"/>
                <a:gd name="T5" fmla="*/ 3 h 37"/>
                <a:gd name="T6" fmla="*/ 1 w 15"/>
                <a:gd name="T7" fmla="*/ 1 h 37"/>
                <a:gd name="T8" fmla="*/ 0 w 15"/>
                <a:gd name="T9" fmla="*/ 8 h 37"/>
                <a:gd name="T10" fmla="*/ 3 w 15"/>
                <a:gd name="T11" fmla="*/ 23 h 37"/>
                <a:gd name="T12" fmla="*/ 6 w 15"/>
                <a:gd name="T13" fmla="*/ 32 h 37"/>
                <a:gd name="T14" fmla="*/ 7 w 15"/>
                <a:gd name="T15" fmla="*/ 33 h 37"/>
                <a:gd name="T16" fmla="*/ 4 w 15"/>
                <a:gd name="T17" fmla="*/ 36 h 37"/>
                <a:gd name="T18" fmla="*/ 10 w 15"/>
                <a:gd name="T19" fmla="*/ 35 h 37"/>
                <a:gd name="T20" fmla="*/ 13 w 15"/>
                <a:gd name="T21" fmla="*/ 34 h 37"/>
                <a:gd name="T22" fmla="*/ 13 w 15"/>
                <a:gd name="T23" fmla="*/ 28 h 37"/>
                <a:gd name="T24" fmla="*/ 14 w 15"/>
                <a:gd name="T25" fmla="*/ 23 h 37"/>
                <a:gd name="T26" fmla="*/ 14 w 15"/>
                <a:gd name="T27" fmla="*/ 10 h 37"/>
                <a:gd name="T28" fmla="*/ 11 w 15"/>
                <a:gd name="T29" fmla="*/ 10 h 37"/>
                <a:gd name="T30" fmla="*/ 9 w 15"/>
                <a:gd name="T31" fmla="*/ 9 h 37"/>
                <a:gd name="T32" fmla="*/ 11 w 15"/>
                <a:gd name="T33" fmla="*/ 5 h 37"/>
                <a:gd name="T34" fmla="*/ 10 w 15"/>
                <a:gd name="T3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7">
                  <a:moveTo>
                    <a:pt x="10" y="6"/>
                  </a:moveTo>
                  <a:cubicBezTo>
                    <a:pt x="11" y="4"/>
                    <a:pt x="11" y="3"/>
                    <a:pt x="10" y="1"/>
                  </a:cubicBezTo>
                  <a:cubicBezTo>
                    <a:pt x="9" y="4"/>
                    <a:pt x="10" y="2"/>
                    <a:pt x="9" y="3"/>
                  </a:cubicBezTo>
                  <a:cubicBezTo>
                    <a:pt x="6" y="0"/>
                    <a:pt x="7" y="1"/>
                    <a:pt x="1" y="1"/>
                  </a:cubicBezTo>
                  <a:cubicBezTo>
                    <a:pt x="0" y="6"/>
                    <a:pt x="0" y="2"/>
                    <a:pt x="0" y="8"/>
                  </a:cubicBezTo>
                  <a:cubicBezTo>
                    <a:pt x="2" y="9"/>
                    <a:pt x="2" y="19"/>
                    <a:pt x="3" y="2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3"/>
                    <a:pt x="7" y="33"/>
                  </a:cubicBezTo>
                  <a:cubicBezTo>
                    <a:pt x="3" y="34"/>
                    <a:pt x="4" y="33"/>
                    <a:pt x="4" y="36"/>
                  </a:cubicBezTo>
                  <a:cubicBezTo>
                    <a:pt x="9" y="37"/>
                    <a:pt x="7" y="36"/>
                    <a:pt x="10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3" y="31"/>
                    <a:pt x="13" y="28"/>
                  </a:cubicBezTo>
                  <a:cubicBezTo>
                    <a:pt x="13" y="24"/>
                    <a:pt x="13" y="28"/>
                    <a:pt x="14" y="23"/>
                  </a:cubicBezTo>
                  <a:cubicBezTo>
                    <a:pt x="15" y="14"/>
                    <a:pt x="14" y="16"/>
                    <a:pt x="14" y="10"/>
                  </a:cubicBezTo>
                  <a:cubicBezTo>
                    <a:pt x="13" y="10"/>
                    <a:pt x="11" y="10"/>
                    <a:pt x="11" y="10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9" name="Freeform 114"/>
            <p:cNvSpPr>
              <a:spLocks/>
            </p:cNvSpPr>
            <p:nvPr/>
          </p:nvSpPr>
          <p:spPr bwMode="auto">
            <a:xfrm>
              <a:off x="756" y="3319"/>
              <a:ext cx="18" cy="68"/>
            </a:xfrm>
            <a:custGeom>
              <a:avLst/>
              <a:gdLst>
                <a:gd name="T0" fmla="*/ 11 w 14"/>
                <a:gd name="T1" fmla="*/ 8 h 53"/>
                <a:gd name="T2" fmla="*/ 14 w 14"/>
                <a:gd name="T3" fmla="*/ 1 h 53"/>
                <a:gd name="T4" fmla="*/ 11 w 14"/>
                <a:gd name="T5" fmla="*/ 1 h 53"/>
                <a:gd name="T6" fmla="*/ 10 w 14"/>
                <a:gd name="T7" fmla="*/ 0 h 53"/>
                <a:gd name="T8" fmla="*/ 8 w 14"/>
                <a:gd name="T9" fmla="*/ 5 h 53"/>
                <a:gd name="T10" fmla="*/ 6 w 14"/>
                <a:gd name="T11" fmla="*/ 16 h 53"/>
                <a:gd name="T12" fmla="*/ 3 w 14"/>
                <a:gd name="T13" fmla="*/ 32 h 53"/>
                <a:gd name="T14" fmla="*/ 1 w 14"/>
                <a:gd name="T15" fmla="*/ 37 h 53"/>
                <a:gd name="T16" fmla="*/ 0 w 14"/>
                <a:gd name="T17" fmla="*/ 43 h 53"/>
                <a:gd name="T18" fmla="*/ 2 w 14"/>
                <a:gd name="T19" fmla="*/ 45 h 53"/>
                <a:gd name="T20" fmla="*/ 7 w 14"/>
                <a:gd name="T21" fmla="*/ 52 h 53"/>
                <a:gd name="T22" fmla="*/ 6 w 14"/>
                <a:gd name="T23" fmla="*/ 46 h 53"/>
                <a:gd name="T24" fmla="*/ 9 w 14"/>
                <a:gd name="T25" fmla="*/ 44 h 53"/>
                <a:gd name="T26" fmla="*/ 12 w 14"/>
                <a:gd name="T27" fmla="*/ 27 h 53"/>
                <a:gd name="T28" fmla="*/ 10 w 14"/>
                <a:gd name="T29" fmla="*/ 19 h 53"/>
                <a:gd name="T30" fmla="*/ 11 w 14"/>
                <a:gd name="T31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3">
                  <a:moveTo>
                    <a:pt x="11" y="8"/>
                  </a:moveTo>
                  <a:cubicBezTo>
                    <a:pt x="14" y="5"/>
                    <a:pt x="13" y="6"/>
                    <a:pt x="14" y="1"/>
                  </a:cubicBezTo>
                  <a:cubicBezTo>
                    <a:pt x="12" y="2"/>
                    <a:pt x="14" y="2"/>
                    <a:pt x="11" y="1"/>
                  </a:cubicBezTo>
                  <a:cubicBezTo>
                    <a:pt x="10" y="0"/>
                    <a:pt x="11" y="1"/>
                    <a:pt x="10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7" y="15"/>
                    <a:pt x="6" y="6"/>
                    <a:pt x="6" y="16"/>
                  </a:cubicBezTo>
                  <a:cubicBezTo>
                    <a:pt x="6" y="20"/>
                    <a:pt x="4" y="21"/>
                    <a:pt x="3" y="32"/>
                  </a:cubicBezTo>
                  <a:cubicBezTo>
                    <a:pt x="3" y="37"/>
                    <a:pt x="5" y="34"/>
                    <a:pt x="1" y="37"/>
                  </a:cubicBezTo>
                  <a:cubicBezTo>
                    <a:pt x="2" y="41"/>
                    <a:pt x="1" y="40"/>
                    <a:pt x="0" y="43"/>
                  </a:cubicBezTo>
                  <a:cubicBezTo>
                    <a:pt x="0" y="43"/>
                    <a:pt x="1" y="45"/>
                    <a:pt x="2" y="45"/>
                  </a:cubicBezTo>
                  <a:cubicBezTo>
                    <a:pt x="2" y="53"/>
                    <a:pt x="1" y="53"/>
                    <a:pt x="7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8"/>
                    <a:pt x="10" y="40"/>
                    <a:pt x="12" y="2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6"/>
                    <a:pt x="12" y="10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0" name="Freeform 115"/>
            <p:cNvSpPr>
              <a:spLocks/>
            </p:cNvSpPr>
            <p:nvPr/>
          </p:nvSpPr>
          <p:spPr bwMode="auto">
            <a:xfrm>
              <a:off x="1168" y="1825"/>
              <a:ext cx="19" cy="91"/>
            </a:xfrm>
            <a:custGeom>
              <a:avLst/>
              <a:gdLst>
                <a:gd name="T0" fmla="*/ 10 w 15"/>
                <a:gd name="T1" fmla="*/ 13 h 71"/>
                <a:gd name="T2" fmla="*/ 12 w 15"/>
                <a:gd name="T3" fmla="*/ 3 h 71"/>
                <a:gd name="T4" fmla="*/ 9 w 15"/>
                <a:gd name="T5" fmla="*/ 0 h 71"/>
                <a:gd name="T6" fmla="*/ 6 w 15"/>
                <a:gd name="T7" fmla="*/ 14 h 71"/>
                <a:gd name="T8" fmla="*/ 5 w 15"/>
                <a:gd name="T9" fmla="*/ 28 h 71"/>
                <a:gd name="T10" fmla="*/ 4 w 15"/>
                <a:gd name="T11" fmla="*/ 36 h 71"/>
                <a:gd name="T12" fmla="*/ 3 w 15"/>
                <a:gd name="T13" fmla="*/ 58 h 71"/>
                <a:gd name="T14" fmla="*/ 2 w 15"/>
                <a:gd name="T15" fmla="*/ 70 h 71"/>
                <a:gd name="T16" fmla="*/ 5 w 15"/>
                <a:gd name="T17" fmla="*/ 65 h 71"/>
                <a:gd name="T18" fmla="*/ 7 w 15"/>
                <a:gd name="T19" fmla="*/ 46 h 71"/>
                <a:gd name="T20" fmla="*/ 9 w 15"/>
                <a:gd name="T21" fmla="*/ 45 h 71"/>
                <a:gd name="T22" fmla="*/ 7 w 15"/>
                <a:gd name="T23" fmla="*/ 41 h 71"/>
                <a:gd name="T24" fmla="*/ 11 w 15"/>
                <a:gd name="T25" fmla="*/ 31 h 71"/>
                <a:gd name="T26" fmla="*/ 12 w 15"/>
                <a:gd name="T27" fmla="*/ 26 h 71"/>
                <a:gd name="T28" fmla="*/ 12 w 15"/>
                <a:gd name="T29" fmla="*/ 22 h 71"/>
                <a:gd name="T30" fmla="*/ 10 w 15"/>
                <a:gd name="T31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1">
                  <a:moveTo>
                    <a:pt x="10" y="13"/>
                  </a:moveTo>
                  <a:cubicBezTo>
                    <a:pt x="15" y="6"/>
                    <a:pt x="10" y="13"/>
                    <a:pt x="12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9" y="10"/>
                    <a:pt x="6" y="14"/>
                  </a:cubicBezTo>
                  <a:cubicBezTo>
                    <a:pt x="6" y="16"/>
                    <a:pt x="5" y="27"/>
                    <a:pt x="5" y="28"/>
                  </a:cubicBezTo>
                  <a:cubicBezTo>
                    <a:pt x="5" y="31"/>
                    <a:pt x="4" y="31"/>
                    <a:pt x="4" y="36"/>
                  </a:cubicBezTo>
                  <a:cubicBezTo>
                    <a:pt x="5" y="51"/>
                    <a:pt x="2" y="45"/>
                    <a:pt x="3" y="58"/>
                  </a:cubicBezTo>
                  <a:cubicBezTo>
                    <a:pt x="4" y="71"/>
                    <a:pt x="0" y="64"/>
                    <a:pt x="2" y="70"/>
                  </a:cubicBezTo>
                  <a:cubicBezTo>
                    <a:pt x="6" y="69"/>
                    <a:pt x="4" y="71"/>
                    <a:pt x="5" y="65"/>
                  </a:cubicBezTo>
                  <a:cubicBezTo>
                    <a:pt x="6" y="59"/>
                    <a:pt x="9" y="59"/>
                    <a:pt x="7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3"/>
                    <a:pt x="6" y="44"/>
                    <a:pt x="7" y="4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26"/>
                    <a:pt x="12" y="32"/>
                    <a:pt x="12" y="26"/>
                  </a:cubicBezTo>
                  <a:cubicBezTo>
                    <a:pt x="11" y="24"/>
                    <a:pt x="11" y="26"/>
                    <a:pt x="12" y="22"/>
                  </a:cubicBezTo>
                  <a:cubicBezTo>
                    <a:pt x="12" y="17"/>
                    <a:pt x="11" y="15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1" name="Freeform 116"/>
            <p:cNvSpPr>
              <a:spLocks/>
            </p:cNvSpPr>
            <p:nvPr/>
          </p:nvSpPr>
          <p:spPr bwMode="auto">
            <a:xfrm>
              <a:off x="2656" y="3961"/>
              <a:ext cx="25" cy="44"/>
            </a:xfrm>
            <a:custGeom>
              <a:avLst/>
              <a:gdLst>
                <a:gd name="T0" fmla="*/ 2 w 19"/>
                <a:gd name="T1" fmla="*/ 0 h 34"/>
                <a:gd name="T2" fmla="*/ 2 w 19"/>
                <a:gd name="T3" fmla="*/ 30 h 34"/>
                <a:gd name="T4" fmla="*/ 15 w 19"/>
                <a:gd name="T5" fmla="*/ 32 h 34"/>
                <a:gd name="T6" fmla="*/ 14 w 19"/>
                <a:gd name="T7" fmla="*/ 27 h 34"/>
                <a:gd name="T8" fmla="*/ 12 w 19"/>
                <a:gd name="T9" fmla="*/ 18 h 34"/>
                <a:gd name="T10" fmla="*/ 9 w 19"/>
                <a:gd name="T11" fmla="*/ 14 h 34"/>
                <a:gd name="T12" fmla="*/ 5 w 19"/>
                <a:gd name="T13" fmla="*/ 1 h 34"/>
                <a:gd name="T14" fmla="*/ 2 w 19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4">
                  <a:moveTo>
                    <a:pt x="2" y="0"/>
                  </a:moveTo>
                  <a:cubicBezTo>
                    <a:pt x="0" y="9"/>
                    <a:pt x="2" y="25"/>
                    <a:pt x="2" y="30"/>
                  </a:cubicBezTo>
                  <a:cubicBezTo>
                    <a:pt x="6" y="34"/>
                    <a:pt x="15" y="34"/>
                    <a:pt x="15" y="32"/>
                  </a:cubicBezTo>
                  <a:cubicBezTo>
                    <a:pt x="19" y="28"/>
                    <a:pt x="16" y="33"/>
                    <a:pt x="14" y="27"/>
                  </a:cubicBezTo>
                  <a:cubicBezTo>
                    <a:pt x="13" y="22"/>
                    <a:pt x="13" y="24"/>
                    <a:pt x="12" y="18"/>
                  </a:cubicBezTo>
                  <a:cubicBezTo>
                    <a:pt x="11" y="17"/>
                    <a:pt x="10" y="17"/>
                    <a:pt x="9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2" name="Freeform 117"/>
            <p:cNvSpPr>
              <a:spLocks/>
            </p:cNvSpPr>
            <p:nvPr/>
          </p:nvSpPr>
          <p:spPr bwMode="auto">
            <a:xfrm>
              <a:off x="2516" y="2346"/>
              <a:ext cx="27" cy="75"/>
            </a:xfrm>
            <a:custGeom>
              <a:avLst/>
              <a:gdLst>
                <a:gd name="T0" fmla="*/ 8 w 21"/>
                <a:gd name="T1" fmla="*/ 12 h 58"/>
                <a:gd name="T2" fmla="*/ 8 w 21"/>
                <a:gd name="T3" fmla="*/ 10 h 58"/>
                <a:gd name="T4" fmla="*/ 2 w 21"/>
                <a:gd name="T5" fmla="*/ 0 h 58"/>
                <a:gd name="T6" fmla="*/ 1 w 21"/>
                <a:gd name="T7" fmla="*/ 5 h 58"/>
                <a:gd name="T8" fmla="*/ 6 w 21"/>
                <a:gd name="T9" fmla="*/ 17 h 58"/>
                <a:gd name="T10" fmla="*/ 10 w 21"/>
                <a:gd name="T11" fmla="*/ 33 h 58"/>
                <a:gd name="T12" fmla="*/ 15 w 21"/>
                <a:gd name="T13" fmla="*/ 49 h 58"/>
                <a:gd name="T14" fmla="*/ 18 w 21"/>
                <a:gd name="T15" fmla="*/ 54 h 58"/>
                <a:gd name="T16" fmla="*/ 18 w 21"/>
                <a:gd name="T17" fmla="*/ 58 h 58"/>
                <a:gd name="T18" fmla="*/ 21 w 21"/>
                <a:gd name="T19" fmla="*/ 58 h 58"/>
                <a:gd name="T20" fmla="*/ 20 w 21"/>
                <a:gd name="T21" fmla="*/ 53 h 58"/>
                <a:gd name="T22" fmla="*/ 17 w 21"/>
                <a:gd name="T23" fmla="*/ 49 h 58"/>
                <a:gd name="T24" fmla="*/ 17 w 21"/>
                <a:gd name="T25" fmla="*/ 38 h 58"/>
                <a:gd name="T26" fmla="*/ 14 w 21"/>
                <a:gd name="T27" fmla="*/ 26 h 58"/>
                <a:gd name="T28" fmla="*/ 13 w 21"/>
                <a:gd name="T29" fmla="*/ 24 h 58"/>
                <a:gd name="T30" fmla="*/ 12 w 21"/>
                <a:gd name="T31" fmla="*/ 20 h 58"/>
                <a:gd name="T32" fmla="*/ 8 w 21"/>
                <a:gd name="T33" fmla="*/ 22 h 58"/>
                <a:gd name="T34" fmla="*/ 10 w 21"/>
                <a:gd name="T35" fmla="*/ 17 h 58"/>
                <a:gd name="T36" fmla="*/ 10 w 21"/>
                <a:gd name="T37" fmla="*/ 16 h 58"/>
                <a:gd name="T38" fmla="*/ 8 w 21"/>
                <a:gd name="T3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8">
                  <a:moveTo>
                    <a:pt x="8" y="12"/>
                  </a:moveTo>
                  <a:cubicBezTo>
                    <a:pt x="8" y="10"/>
                    <a:pt x="8" y="12"/>
                    <a:pt x="8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1"/>
                    <a:pt x="1" y="5"/>
                  </a:cubicBezTo>
                  <a:cubicBezTo>
                    <a:pt x="2" y="9"/>
                    <a:pt x="0" y="13"/>
                    <a:pt x="6" y="17"/>
                  </a:cubicBezTo>
                  <a:cubicBezTo>
                    <a:pt x="5" y="20"/>
                    <a:pt x="9" y="30"/>
                    <a:pt x="10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54"/>
                    <a:pt x="16" y="47"/>
                    <a:pt x="18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4"/>
                    <a:pt x="21" y="56"/>
                    <a:pt x="20" y="53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0" y="38"/>
                    <a:pt x="17" y="43"/>
                    <a:pt x="17" y="38"/>
                  </a:cubicBezTo>
                  <a:cubicBezTo>
                    <a:pt x="16" y="28"/>
                    <a:pt x="16" y="33"/>
                    <a:pt x="14" y="26"/>
                  </a:cubicBezTo>
                  <a:cubicBezTo>
                    <a:pt x="14" y="26"/>
                    <a:pt x="13" y="24"/>
                    <a:pt x="13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0"/>
                    <a:pt x="11" y="20"/>
                    <a:pt x="8" y="22"/>
                  </a:cubicBezTo>
                  <a:cubicBezTo>
                    <a:pt x="9" y="18"/>
                    <a:pt x="9" y="19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8" y="14"/>
                    <a:pt x="9" y="15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3" name="Freeform 118"/>
            <p:cNvSpPr>
              <a:spLocks/>
            </p:cNvSpPr>
            <p:nvPr/>
          </p:nvSpPr>
          <p:spPr bwMode="auto">
            <a:xfrm>
              <a:off x="2357" y="1839"/>
              <a:ext cx="16" cy="85"/>
            </a:xfrm>
            <a:custGeom>
              <a:avLst/>
              <a:gdLst>
                <a:gd name="T0" fmla="*/ 1 w 12"/>
                <a:gd name="T1" fmla="*/ 66 h 66"/>
                <a:gd name="T2" fmla="*/ 6 w 12"/>
                <a:gd name="T3" fmla="*/ 48 h 66"/>
                <a:gd name="T4" fmla="*/ 6 w 12"/>
                <a:gd name="T5" fmla="*/ 46 h 66"/>
                <a:gd name="T6" fmla="*/ 7 w 12"/>
                <a:gd name="T7" fmla="*/ 42 h 66"/>
                <a:gd name="T8" fmla="*/ 11 w 12"/>
                <a:gd name="T9" fmla="*/ 7 h 66"/>
                <a:gd name="T10" fmla="*/ 10 w 12"/>
                <a:gd name="T11" fmla="*/ 0 h 66"/>
                <a:gd name="T12" fmla="*/ 8 w 12"/>
                <a:gd name="T13" fmla="*/ 2 h 66"/>
                <a:gd name="T14" fmla="*/ 7 w 12"/>
                <a:gd name="T15" fmla="*/ 2 h 66"/>
                <a:gd name="T16" fmla="*/ 7 w 12"/>
                <a:gd name="T17" fmla="*/ 2 h 66"/>
                <a:gd name="T18" fmla="*/ 6 w 12"/>
                <a:gd name="T19" fmla="*/ 2 h 66"/>
                <a:gd name="T20" fmla="*/ 5 w 12"/>
                <a:gd name="T21" fmla="*/ 2 h 66"/>
                <a:gd name="T22" fmla="*/ 2 w 12"/>
                <a:gd name="T23" fmla="*/ 43 h 66"/>
                <a:gd name="T24" fmla="*/ 1 w 12"/>
                <a:gd name="T25" fmla="*/ 65 h 66"/>
                <a:gd name="T26" fmla="*/ 1 w 12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66">
                  <a:moveTo>
                    <a:pt x="1" y="66"/>
                  </a:moveTo>
                  <a:cubicBezTo>
                    <a:pt x="7" y="57"/>
                    <a:pt x="2" y="66"/>
                    <a:pt x="6" y="48"/>
                  </a:cubicBezTo>
                  <a:cubicBezTo>
                    <a:pt x="6" y="47"/>
                    <a:pt x="6" y="46"/>
                    <a:pt x="6" y="46"/>
                  </a:cubicBezTo>
                  <a:cubicBezTo>
                    <a:pt x="7" y="43"/>
                    <a:pt x="7" y="44"/>
                    <a:pt x="7" y="4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2" y="4"/>
                    <a:pt x="1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53"/>
                    <a:pt x="0" y="55"/>
                    <a:pt x="1" y="65"/>
                  </a:cubicBezTo>
                  <a:lnTo>
                    <a:pt x="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4" name="Freeform 119"/>
            <p:cNvSpPr>
              <a:spLocks/>
            </p:cNvSpPr>
            <p:nvPr/>
          </p:nvSpPr>
          <p:spPr bwMode="auto">
            <a:xfrm>
              <a:off x="896" y="3388"/>
              <a:ext cx="21" cy="57"/>
            </a:xfrm>
            <a:custGeom>
              <a:avLst/>
              <a:gdLst>
                <a:gd name="T0" fmla="*/ 8 w 17"/>
                <a:gd name="T1" fmla="*/ 11 h 44"/>
                <a:gd name="T2" fmla="*/ 2 w 17"/>
                <a:gd name="T3" fmla="*/ 0 h 44"/>
                <a:gd name="T4" fmla="*/ 4 w 17"/>
                <a:gd name="T5" fmla="*/ 4 h 44"/>
                <a:gd name="T6" fmla="*/ 4 w 17"/>
                <a:gd name="T7" fmla="*/ 5 h 44"/>
                <a:gd name="T8" fmla="*/ 6 w 17"/>
                <a:gd name="T9" fmla="*/ 12 h 44"/>
                <a:gd name="T10" fmla="*/ 4 w 17"/>
                <a:gd name="T11" fmla="*/ 12 h 44"/>
                <a:gd name="T12" fmla="*/ 2 w 17"/>
                <a:gd name="T13" fmla="*/ 13 h 44"/>
                <a:gd name="T14" fmla="*/ 1 w 17"/>
                <a:gd name="T15" fmla="*/ 13 h 44"/>
                <a:gd name="T16" fmla="*/ 0 w 17"/>
                <a:gd name="T17" fmla="*/ 14 h 44"/>
                <a:gd name="T18" fmla="*/ 4 w 17"/>
                <a:gd name="T19" fmla="*/ 26 h 44"/>
                <a:gd name="T20" fmla="*/ 11 w 17"/>
                <a:gd name="T21" fmla="*/ 44 h 44"/>
                <a:gd name="T22" fmla="*/ 13 w 17"/>
                <a:gd name="T23" fmla="*/ 41 h 44"/>
                <a:gd name="T24" fmla="*/ 17 w 17"/>
                <a:gd name="T25" fmla="*/ 41 h 44"/>
                <a:gd name="T26" fmla="*/ 15 w 17"/>
                <a:gd name="T27" fmla="*/ 37 h 44"/>
                <a:gd name="T28" fmla="*/ 17 w 17"/>
                <a:gd name="T29" fmla="*/ 35 h 44"/>
                <a:gd name="T30" fmla="*/ 15 w 17"/>
                <a:gd name="T31" fmla="*/ 36 h 44"/>
                <a:gd name="T32" fmla="*/ 14 w 17"/>
                <a:gd name="T33" fmla="*/ 36 h 44"/>
                <a:gd name="T34" fmla="*/ 11 w 17"/>
                <a:gd name="T35" fmla="*/ 35 h 44"/>
                <a:gd name="T36" fmla="*/ 12 w 17"/>
                <a:gd name="T37" fmla="*/ 25 h 44"/>
                <a:gd name="T38" fmla="*/ 9 w 17"/>
                <a:gd name="T39" fmla="*/ 16 h 44"/>
                <a:gd name="T40" fmla="*/ 7 w 17"/>
                <a:gd name="T41" fmla="*/ 12 h 44"/>
                <a:gd name="T42" fmla="*/ 8 w 17"/>
                <a:gd name="T43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44">
                  <a:moveTo>
                    <a:pt x="8" y="11"/>
                  </a:moveTo>
                  <a:cubicBezTo>
                    <a:pt x="6" y="7"/>
                    <a:pt x="9" y="1"/>
                    <a:pt x="2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6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22"/>
                    <a:pt x="3" y="20"/>
                    <a:pt x="4" y="26"/>
                  </a:cubicBezTo>
                  <a:cubicBezTo>
                    <a:pt x="7" y="33"/>
                    <a:pt x="6" y="39"/>
                    <a:pt x="11" y="44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2"/>
                    <a:pt x="14" y="43"/>
                    <a:pt x="17" y="41"/>
                  </a:cubicBezTo>
                  <a:cubicBezTo>
                    <a:pt x="15" y="40"/>
                    <a:pt x="15" y="41"/>
                    <a:pt x="15" y="37"/>
                  </a:cubicBezTo>
                  <a:cubicBezTo>
                    <a:pt x="17" y="36"/>
                    <a:pt x="17" y="39"/>
                    <a:pt x="17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7"/>
                    <a:pt x="14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29"/>
                    <a:pt x="13" y="31"/>
                    <a:pt x="12" y="2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8" y="12"/>
                    <a:pt x="7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5" name="Freeform 120"/>
            <p:cNvSpPr>
              <a:spLocks/>
            </p:cNvSpPr>
            <p:nvPr/>
          </p:nvSpPr>
          <p:spPr bwMode="auto">
            <a:xfrm>
              <a:off x="2638" y="2322"/>
              <a:ext cx="23" cy="85"/>
            </a:xfrm>
            <a:custGeom>
              <a:avLst/>
              <a:gdLst>
                <a:gd name="T0" fmla="*/ 8 w 18"/>
                <a:gd name="T1" fmla="*/ 53 h 66"/>
                <a:gd name="T2" fmla="*/ 9 w 18"/>
                <a:gd name="T3" fmla="*/ 45 h 66"/>
                <a:gd name="T4" fmla="*/ 12 w 18"/>
                <a:gd name="T5" fmla="*/ 28 h 66"/>
                <a:gd name="T6" fmla="*/ 13 w 18"/>
                <a:gd name="T7" fmla="*/ 25 h 66"/>
                <a:gd name="T8" fmla="*/ 14 w 18"/>
                <a:gd name="T9" fmla="*/ 18 h 66"/>
                <a:gd name="T10" fmla="*/ 14 w 18"/>
                <a:gd name="T11" fmla="*/ 15 h 66"/>
                <a:gd name="T12" fmla="*/ 15 w 18"/>
                <a:gd name="T13" fmla="*/ 9 h 66"/>
                <a:gd name="T14" fmla="*/ 14 w 18"/>
                <a:gd name="T15" fmla="*/ 0 h 66"/>
                <a:gd name="T16" fmla="*/ 11 w 18"/>
                <a:gd name="T17" fmla="*/ 9 h 66"/>
                <a:gd name="T18" fmla="*/ 7 w 18"/>
                <a:gd name="T19" fmla="*/ 30 h 66"/>
                <a:gd name="T20" fmla="*/ 0 w 18"/>
                <a:gd name="T21" fmla="*/ 64 h 66"/>
                <a:gd name="T22" fmla="*/ 3 w 18"/>
                <a:gd name="T23" fmla="*/ 66 h 66"/>
                <a:gd name="T24" fmla="*/ 4 w 18"/>
                <a:gd name="T25" fmla="*/ 66 h 66"/>
                <a:gd name="T26" fmla="*/ 4 w 18"/>
                <a:gd name="T27" fmla="*/ 56 h 66"/>
                <a:gd name="T28" fmla="*/ 6 w 18"/>
                <a:gd name="T29" fmla="*/ 54 h 66"/>
                <a:gd name="T30" fmla="*/ 8 w 18"/>
                <a:gd name="T3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66">
                  <a:moveTo>
                    <a:pt x="8" y="53"/>
                  </a:moveTo>
                  <a:cubicBezTo>
                    <a:pt x="8" y="50"/>
                    <a:pt x="8" y="48"/>
                    <a:pt x="9" y="4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4"/>
                    <a:pt x="12" y="29"/>
                    <a:pt x="13" y="25"/>
                  </a:cubicBezTo>
                  <a:cubicBezTo>
                    <a:pt x="14" y="21"/>
                    <a:pt x="13" y="20"/>
                    <a:pt x="14" y="18"/>
                  </a:cubicBezTo>
                  <a:cubicBezTo>
                    <a:pt x="14" y="14"/>
                    <a:pt x="13" y="20"/>
                    <a:pt x="14" y="15"/>
                  </a:cubicBezTo>
                  <a:cubicBezTo>
                    <a:pt x="15" y="12"/>
                    <a:pt x="14" y="12"/>
                    <a:pt x="15" y="9"/>
                  </a:cubicBezTo>
                  <a:cubicBezTo>
                    <a:pt x="16" y="8"/>
                    <a:pt x="18" y="6"/>
                    <a:pt x="14" y="0"/>
                  </a:cubicBezTo>
                  <a:cubicBezTo>
                    <a:pt x="12" y="7"/>
                    <a:pt x="13" y="6"/>
                    <a:pt x="11" y="9"/>
                  </a:cubicBezTo>
                  <a:cubicBezTo>
                    <a:pt x="10" y="25"/>
                    <a:pt x="8" y="27"/>
                    <a:pt x="7" y="3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6"/>
                    <a:pt x="3" y="66"/>
                  </a:cubicBezTo>
                  <a:cubicBezTo>
                    <a:pt x="3" y="65"/>
                    <a:pt x="3" y="66"/>
                    <a:pt x="4" y="6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3"/>
                    <a:pt x="8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6" name="Freeform 121"/>
            <p:cNvSpPr>
              <a:spLocks/>
            </p:cNvSpPr>
            <p:nvPr/>
          </p:nvSpPr>
          <p:spPr bwMode="auto">
            <a:xfrm>
              <a:off x="2067" y="2118"/>
              <a:ext cx="21" cy="52"/>
            </a:xfrm>
            <a:custGeom>
              <a:avLst/>
              <a:gdLst>
                <a:gd name="T0" fmla="*/ 4 w 16"/>
                <a:gd name="T1" fmla="*/ 3 h 41"/>
                <a:gd name="T2" fmla="*/ 4 w 16"/>
                <a:gd name="T3" fmla="*/ 0 h 41"/>
                <a:gd name="T4" fmla="*/ 0 w 16"/>
                <a:gd name="T5" fmla="*/ 0 h 41"/>
                <a:gd name="T6" fmla="*/ 6 w 16"/>
                <a:gd name="T7" fmla="*/ 22 h 41"/>
                <a:gd name="T8" fmla="*/ 7 w 16"/>
                <a:gd name="T9" fmla="*/ 28 h 41"/>
                <a:gd name="T10" fmla="*/ 10 w 16"/>
                <a:gd name="T11" fmla="*/ 37 h 41"/>
                <a:gd name="T12" fmla="*/ 11 w 16"/>
                <a:gd name="T13" fmla="*/ 38 h 41"/>
                <a:gd name="T14" fmla="*/ 13 w 16"/>
                <a:gd name="T15" fmla="*/ 41 h 41"/>
                <a:gd name="T16" fmla="*/ 16 w 16"/>
                <a:gd name="T17" fmla="*/ 35 h 41"/>
                <a:gd name="T18" fmla="*/ 15 w 16"/>
                <a:gd name="T19" fmla="*/ 34 h 41"/>
                <a:gd name="T20" fmla="*/ 15 w 16"/>
                <a:gd name="T21" fmla="*/ 26 h 41"/>
                <a:gd name="T22" fmla="*/ 14 w 16"/>
                <a:gd name="T23" fmla="*/ 24 h 41"/>
                <a:gd name="T24" fmla="*/ 13 w 16"/>
                <a:gd name="T25" fmla="*/ 19 h 41"/>
                <a:gd name="T26" fmla="*/ 9 w 16"/>
                <a:gd name="T27" fmla="*/ 16 h 41"/>
                <a:gd name="T28" fmla="*/ 9 w 16"/>
                <a:gd name="T29" fmla="*/ 16 h 41"/>
                <a:gd name="T30" fmla="*/ 9 w 16"/>
                <a:gd name="T31" fmla="*/ 15 h 41"/>
                <a:gd name="T32" fmla="*/ 12 w 16"/>
                <a:gd name="T33" fmla="*/ 15 h 41"/>
                <a:gd name="T34" fmla="*/ 10 w 16"/>
                <a:gd name="T35" fmla="*/ 7 h 41"/>
                <a:gd name="T36" fmla="*/ 3 w 16"/>
                <a:gd name="T37" fmla="*/ 5 h 41"/>
                <a:gd name="T38" fmla="*/ 4 w 16"/>
                <a:gd name="T3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1">
                  <a:moveTo>
                    <a:pt x="4" y="3"/>
                  </a:moveTo>
                  <a:cubicBezTo>
                    <a:pt x="4" y="1"/>
                    <a:pt x="4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3" y="17"/>
                    <a:pt x="6" y="22"/>
                  </a:cubicBezTo>
                  <a:cubicBezTo>
                    <a:pt x="7" y="25"/>
                    <a:pt x="6" y="24"/>
                    <a:pt x="7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1" y="38"/>
                    <a:pt x="11" y="38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38"/>
                    <a:pt x="15" y="39"/>
                    <a:pt x="16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0"/>
                    <a:pt x="14" y="28"/>
                    <a:pt x="15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1" y="19"/>
                    <a:pt x="10" y="2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2" y="15"/>
                  </a:cubicBezTo>
                  <a:cubicBezTo>
                    <a:pt x="9" y="5"/>
                    <a:pt x="10" y="14"/>
                    <a:pt x="10" y="7"/>
                  </a:cubicBezTo>
                  <a:cubicBezTo>
                    <a:pt x="4" y="9"/>
                    <a:pt x="8" y="8"/>
                    <a:pt x="3" y="5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7" name="Freeform 122"/>
            <p:cNvSpPr>
              <a:spLocks/>
            </p:cNvSpPr>
            <p:nvPr/>
          </p:nvSpPr>
          <p:spPr bwMode="auto">
            <a:xfrm>
              <a:off x="2231" y="3474"/>
              <a:ext cx="13" cy="71"/>
            </a:xfrm>
            <a:custGeom>
              <a:avLst/>
              <a:gdLst>
                <a:gd name="T0" fmla="*/ 10 w 10"/>
                <a:gd name="T1" fmla="*/ 0 h 55"/>
                <a:gd name="T2" fmla="*/ 7 w 10"/>
                <a:gd name="T3" fmla="*/ 2 h 55"/>
                <a:gd name="T4" fmla="*/ 8 w 10"/>
                <a:gd name="T5" fmla="*/ 5 h 55"/>
                <a:gd name="T6" fmla="*/ 7 w 10"/>
                <a:gd name="T7" fmla="*/ 7 h 55"/>
                <a:gd name="T8" fmla="*/ 4 w 10"/>
                <a:gd name="T9" fmla="*/ 14 h 55"/>
                <a:gd name="T10" fmla="*/ 2 w 10"/>
                <a:gd name="T11" fmla="*/ 45 h 55"/>
                <a:gd name="T12" fmla="*/ 1 w 10"/>
                <a:gd name="T13" fmla="*/ 46 h 55"/>
                <a:gd name="T14" fmla="*/ 2 w 10"/>
                <a:gd name="T15" fmla="*/ 55 h 55"/>
                <a:gd name="T16" fmla="*/ 5 w 10"/>
                <a:gd name="T17" fmla="*/ 49 h 55"/>
                <a:gd name="T18" fmla="*/ 9 w 10"/>
                <a:gd name="T19" fmla="*/ 44 h 55"/>
                <a:gd name="T20" fmla="*/ 8 w 10"/>
                <a:gd name="T21" fmla="*/ 36 h 55"/>
                <a:gd name="T22" fmla="*/ 7 w 10"/>
                <a:gd name="T23" fmla="*/ 29 h 55"/>
                <a:gd name="T24" fmla="*/ 10 w 10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7" y="1"/>
                    <a:pt x="9" y="0"/>
                    <a:pt x="7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23"/>
                    <a:pt x="3" y="43"/>
                    <a:pt x="2" y="45"/>
                  </a:cubicBezTo>
                  <a:cubicBezTo>
                    <a:pt x="2" y="46"/>
                    <a:pt x="1" y="46"/>
                    <a:pt x="1" y="46"/>
                  </a:cubicBezTo>
                  <a:cubicBezTo>
                    <a:pt x="0" y="48"/>
                    <a:pt x="0" y="51"/>
                    <a:pt x="2" y="55"/>
                  </a:cubicBezTo>
                  <a:cubicBezTo>
                    <a:pt x="7" y="55"/>
                    <a:pt x="5" y="54"/>
                    <a:pt x="5" y="4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41"/>
                    <a:pt x="8" y="36"/>
                  </a:cubicBezTo>
                  <a:cubicBezTo>
                    <a:pt x="8" y="32"/>
                    <a:pt x="7" y="32"/>
                    <a:pt x="7" y="29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8" name="Freeform 123"/>
            <p:cNvSpPr>
              <a:spLocks/>
            </p:cNvSpPr>
            <p:nvPr/>
          </p:nvSpPr>
          <p:spPr bwMode="auto">
            <a:xfrm>
              <a:off x="2207" y="1989"/>
              <a:ext cx="17" cy="66"/>
            </a:xfrm>
            <a:custGeom>
              <a:avLst/>
              <a:gdLst>
                <a:gd name="T0" fmla="*/ 9 w 13"/>
                <a:gd name="T1" fmla="*/ 27 h 51"/>
                <a:gd name="T2" fmla="*/ 6 w 13"/>
                <a:gd name="T3" fmla="*/ 6 h 51"/>
                <a:gd name="T4" fmla="*/ 7 w 13"/>
                <a:gd name="T5" fmla="*/ 0 h 51"/>
                <a:gd name="T6" fmla="*/ 0 w 13"/>
                <a:gd name="T7" fmla="*/ 0 h 51"/>
                <a:gd name="T8" fmla="*/ 1 w 13"/>
                <a:gd name="T9" fmla="*/ 10 h 51"/>
                <a:gd name="T10" fmla="*/ 5 w 13"/>
                <a:gd name="T11" fmla="*/ 16 h 51"/>
                <a:gd name="T12" fmla="*/ 5 w 13"/>
                <a:gd name="T13" fmla="*/ 21 h 51"/>
                <a:gd name="T14" fmla="*/ 6 w 13"/>
                <a:gd name="T15" fmla="*/ 23 h 51"/>
                <a:gd name="T16" fmla="*/ 4 w 13"/>
                <a:gd name="T17" fmla="*/ 29 h 51"/>
                <a:gd name="T18" fmla="*/ 6 w 13"/>
                <a:gd name="T19" fmla="*/ 34 h 51"/>
                <a:gd name="T20" fmla="*/ 6 w 13"/>
                <a:gd name="T21" fmla="*/ 40 h 51"/>
                <a:gd name="T22" fmla="*/ 8 w 13"/>
                <a:gd name="T23" fmla="*/ 51 h 51"/>
                <a:gd name="T24" fmla="*/ 12 w 13"/>
                <a:gd name="T25" fmla="*/ 49 h 51"/>
                <a:gd name="T26" fmla="*/ 10 w 13"/>
                <a:gd name="T27" fmla="*/ 41 h 51"/>
                <a:gd name="T28" fmla="*/ 9 w 13"/>
                <a:gd name="T29" fmla="*/ 32 h 51"/>
                <a:gd name="T30" fmla="*/ 12 w 13"/>
                <a:gd name="T31" fmla="*/ 29 h 51"/>
                <a:gd name="T32" fmla="*/ 9 w 13"/>
                <a:gd name="T33" fmla="*/ 28 h 51"/>
                <a:gd name="T34" fmla="*/ 9 w 13"/>
                <a:gd name="T3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1">
                  <a:moveTo>
                    <a:pt x="9" y="27"/>
                  </a:moveTo>
                  <a:cubicBezTo>
                    <a:pt x="9" y="13"/>
                    <a:pt x="9" y="14"/>
                    <a:pt x="6" y="6"/>
                  </a:cubicBezTo>
                  <a:cubicBezTo>
                    <a:pt x="5" y="2"/>
                    <a:pt x="5" y="2"/>
                    <a:pt x="7" y="0"/>
                  </a:cubicBezTo>
                  <a:cubicBezTo>
                    <a:pt x="2" y="0"/>
                    <a:pt x="9" y="1"/>
                    <a:pt x="0" y="0"/>
                  </a:cubicBezTo>
                  <a:cubicBezTo>
                    <a:pt x="1" y="5"/>
                    <a:pt x="1" y="5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9"/>
                    <a:pt x="4" y="17"/>
                    <a:pt x="5" y="21"/>
                  </a:cubicBezTo>
                  <a:cubicBezTo>
                    <a:pt x="6" y="22"/>
                    <a:pt x="7" y="18"/>
                    <a:pt x="6" y="23"/>
                  </a:cubicBezTo>
                  <a:cubicBezTo>
                    <a:pt x="6" y="25"/>
                    <a:pt x="5" y="25"/>
                    <a:pt x="4" y="29"/>
                  </a:cubicBezTo>
                  <a:cubicBezTo>
                    <a:pt x="6" y="33"/>
                    <a:pt x="5" y="28"/>
                    <a:pt x="6" y="34"/>
                  </a:cubicBezTo>
                  <a:cubicBezTo>
                    <a:pt x="6" y="36"/>
                    <a:pt x="6" y="39"/>
                    <a:pt x="6" y="40"/>
                  </a:cubicBezTo>
                  <a:cubicBezTo>
                    <a:pt x="7" y="47"/>
                    <a:pt x="8" y="39"/>
                    <a:pt x="8" y="51"/>
                  </a:cubicBezTo>
                  <a:cubicBezTo>
                    <a:pt x="13" y="50"/>
                    <a:pt x="7" y="51"/>
                    <a:pt x="12" y="49"/>
                  </a:cubicBezTo>
                  <a:cubicBezTo>
                    <a:pt x="11" y="39"/>
                    <a:pt x="11" y="46"/>
                    <a:pt x="10" y="4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9" name="Freeform 124"/>
            <p:cNvSpPr>
              <a:spLocks/>
            </p:cNvSpPr>
            <p:nvPr/>
          </p:nvSpPr>
          <p:spPr bwMode="auto">
            <a:xfrm>
              <a:off x="1799" y="3580"/>
              <a:ext cx="10" cy="69"/>
            </a:xfrm>
            <a:custGeom>
              <a:avLst/>
              <a:gdLst>
                <a:gd name="T0" fmla="*/ 6 w 8"/>
                <a:gd name="T1" fmla="*/ 2 h 54"/>
                <a:gd name="T2" fmla="*/ 2 w 8"/>
                <a:gd name="T3" fmla="*/ 0 h 54"/>
                <a:gd name="T4" fmla="*/ 1 w 8"/>
                <a:gd name="T5" fmla="*/ 26 h 54"/>
                <a:gd name="T6" fmla="*/ 1 w 8"/>
                <a:gd name="T7" fmla="*/ 30 h 54"/>
                <a:gd name="T8" fmla="*/ 3 w 8"/>
                <a:gd name="T9" fmla="*/ 35 h 54"/>
                <a:gd name="T10" fmla="*/ 1 w 8"/>
                <a:gd name="T11" fmla="*/ 41 h 54"/>
                <a:gd name="T12" fmla="*/ 4 w 8"/>
                <a:gd name="T13" fmla="*/ 42 h 54"/>
                <a:gd name="T14" fmla="*/ 3 w 8"/>
                <a:gd name="T15" fmla="*/ 51 h 54"/>
                <a:gd name="T16" fmla="*/ 8 w 8"/>
                <a:gd name="T17" fmla="*/ 54 h 54"/>
                <a:gd name="T18" fmla="*/ 6 w 8"/>
                <a:gd name="T19" fmla="*/ 45 h 54"/>
                <a:gd name="T20" fmla="*/ 6 w 8"/>
                <a:gd name="T21" fmla="*/ 22 h 54"/>
                <a:gd name="T22" fmla="*/ 7 w 8"/>
                <a:gd name="T23" fmla="*/ 13 h 54"/>
                <a:gd name="T24" fmla="*/ 3 w 8"/>
                <a:gd name="T25" fmla="*/ 9 h 54"/>
                <a:gd name="T26" fmla="*/ 6 w 8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4">
                  <a:moveTo>
                    <a:pt x="6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0" y="5"/>
                    <a:pt x="0" y="21"/>
                    <a:pt x="1" y="26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2" y="33"/>
                    <a:pt x="2" y="33"/>
                    <a:pt x="3" y="35"/>
                  </a:cubicBezTo>
                  <a:cubicBezTo>
                    <a:pt x="2" y="37"/>
                    <a:pt x="1" y="35"/>
                    <a:pt x="1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5"/>
                    <a:pt x="3" y="47"/>
                    <a:pt x="3" y="51"/>
                  </a:cubicBezTo>
                  <a:cubicBezTo>
                    <a:pt x="5" y="53"/>
                    <a:pt x="5" y="53"/>
                    <a:pt x="8" y="54"/>
                  </a:cubicBezTo>
                  <a:cubicBezTo>
                    <a:pt x="5" y="47"/>
                    <a:pt x="7" y="51"/>
                    <a:pt x="6" y="4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5"/>
                    <a:pt x="4" y="18"/>
                    <a:pt x="7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0" name="Freeform 125"/>
            <p:cNvSpPr>
              <a:spLocks/>
            </p:cNvSpPr>
            <p:nvPr/>
          </p:nvSpPr>
          <p:spPr bwMode="auto">
            <a:xfrm>
              <a:off x="2755" y="3872"/>
              <a:ext cx="17" cy="60"/>
            </a:xfrm>
            <a:custGeom>
              <a:avLst/>
              <a:gdLst>
                <a:gd name="T0" fmla="*/ 13 w 13"/>
                <a:gd name="T1" fmla="*/ 11 h 46"/>
                <a:gd name="T2" fmla="*/ 13 w 13"/>
                <a:gd name="T3" fmla="*/ 3 h 46"/>
                <a:gd name="T4" fmla="*/ 10 w 13"/>
                <a:gd name="T5" fmla="*/ 0 h 46"/>
                <a:gd name="T6" fmla="*/ 10 w 13"/>
                <a:gd name="T7" fmla="*/ 1 h 46"/>
                <a:gd name="T8" fmla="*/ 8 w 13"/>
                <a:gd name="T9" fmla="*/ 8 h 46"/>
                <a:gd name="T10" fmla="*/ 5 w 13"/>
                <a:gd name="T11" fmla="*/ 18 h 46"/>
                <a:gd name="T12" fmla="*/ 6 w 13"/>
                <a:gd name="T13" fmla="*/ 22 h 46"/>
                <a:gd name="T14" fmla="*/ 5 w 13"/>
                <a:gd name="T15" fmla="*/ 22 h 46"/>
                <a:gd name="T16" fmla="*/ 5 w 13"/>
                <a:gd name="T17" fmla="*/ 22 h 46"/>
                <a:gd name="T18" fmla="*/ 1 w 13"/>
                <a:gd name="T19" fmla="*/ 27 h 46"/>
                <a:gd name="T20" fmla="*/ 1 w 13"/>
                <a:gd name="T21" fmla="*/ 34 h 46"/>
                <a:gd name="T22" fmla="*/ 1 w 13"/>
                <a:gd name="T23" fmla="*/ 43 h 46"/>
                <a:gd name="T24" fmla="*/ 2 w 13"/>
                <a:gd name="T25" fmla="*/ 45 h 46"/>
                <a:gd name="T26" fmla="*/ 4 w 13"/>
                <a:gd name="T27" fmla="*/ 46 h 46"/>
                <a:gd name="T28" fmla="*/ 5 w 13"/>
                <a:gd name="T29" fmla="*/ 38 h 46"/>
                <a:gd name="T30" fmla="*/ 7 w 13"/>
                <a:gd name="T31" fmla="*/ 33 h 46"/>
                <a:gd name="T32" fmla="*/ 8 w 13"/>
                <a:gd name="T33" fmla="*/ 32 h 46"/>
                <a:gd name="T34" fmla="*/ 13 w 13"/>
                <a:gd name="T35" fmla="*/ 10 h 46"/>
                <a:gd name="T36" fmla="*/ 13 w 13"/>
                <a:gd name="T3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6">
                  <a:moveTo>
                    <a:pt x="13" y="11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20"/>
                    <a:pt x="11" y="9"/>
                    <a:pt x="5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34"/>
                    <a:pt x="1" y="29"/>
                    <a:pt x="1" y="34"/>
                  </a:cubicBezTo>
                  <a:cubicBezTo>
                    <a:pt x="0" y="36"/>
                    <a:pt x="1" y="41"/>
                    <a:pt x="1" y="43"/>
                  </a:cubicBezTo>
                  <a:cubicBezTo>
                    <a:pt x="3" y="45"/>
                    <a:pt x="1" y="43"/>
                    <a:pt x="2" y="45"/>
                  </a:cubicBezTo>
                  <a:cubicBezTo>
                    <a:pt x="3" y="45"/>
                    <a:pt x="3" y="45"/>
                    <a:pt x="4" y="4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7" y="37"/>
                    <a:pt x="6" y="37"/>
                    <a:pt x="7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28"/>
                    <a:pt x="12" y="12"/>
                    <a:pt x="13" y="10"/>
                  </a:cubicBez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1" name="Freeform 126"/>
            <p:cNvSpPr>
              <a:spLocks/>
            </p:cNvSpPr>
            <p:nvPr/>
          </p:nvSpPr>
          <p:spPr bwMode="auto">
            <a:xfrm>
              <a:off x="1632" y="3505"/>
              <a:ext cx="22" cy="45"/>
            </a:xfrm>
            <a:custGeom>
              <a:avLst/>
              <a:gdLst>
                <a:gd name="T0" fmla="*/ 15 w 17"/>
                <a:gd name="T1" fmla="*/ 2 h 35"/>
                <a:gd name="T2" fmla="*/ 8 w 17"/>
                <a:gd name="T3" fmla="*/ 0 h 35"/>
                <a:gd name="T4" fmla="*/ 11 w 17"/>
                <a:gd name="T5" fmla="*/ 16 h 35"/>
                <a:gd name="T6" fmla="*/ 10 w 17"/>
                <a:gd name="T7" fmla="*/ 20 h 35"/>
                <a:gd name="T8" fmla="*/ 8 w 17"/>
                <a:gd name="T9" fmla="*/ 15 h 35"/>
                <a:gd name="T10" fmla="*/ 14 w 17"/>
                <a:gd name="T11" fmla="*/ 34 h 35"/>
                <a:gd name="T12" fmla="*/ 17 w 17"/>
                <a:gd name="T13" fmla="*/ 35 h 35"/>
                <a:gd name="T14" fmla="*/ 15 w 17"/>
                <a:gd name="T15" fmla="*/ 18 h 35"/>
                <a:gd name="T16" fmla="*/ 16 w 17"/>
                <a:gd name="T17" fmla="*/ 15 h 35"/>
                <a:gd name="T18" fmla="*/ 14 w 17"/>
                <a:gd name="T19" fmla="*/ 2 h 35"/>
                <a:gd name="T20" fmla="*/ 15 w 17"/>
                <a:gd name="T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5">
                  <a:moveTo>
                    <a:pt x="15" y="2"/>
                  </a:moveTo>
                  <a:cubicBezTo>
                    <a:pt x="12" y="1"/>
                    <a:pt x="12" y="0"/>
                    <a:pt x="8" y="0"/>
                  </a:cubicBezTo>
                  <a:cubicBezTo>
                    <a:pt x="9" y="10"/>
                    <a:pt x="11" y="12"/>
                    <a:pt x="11" y="16"/>
                  </a:cubicBezTo>
                  <a:cubicBezTo>
                    <a:pt x="12" y="22"/>
                    <a:pt x="11" y="19"/>
                    <a:pt x="10" y="20"/>
                  </a:cubicBezTo>
                  <a:cubicBezTo>
                    <a:pt x="8" y="15"/>
                    <a:pt x="11" y="18"/>
                    <a:pt x="8" y="15"/>
                  </a:cubicBezTo>
                  <a:cubicBezTo>
                    <a:pt x="0" y="19"/>
                    <a:pt x="10" y="31"/>
                    <a:pt x="14" y="34"/>
                  </a:cubicBezTo>
                  <a:cubicBezTo>
                    <a:pt x="15" y="35"/>
                    <a:pt x="14" y="34"/>
                    <a:pt x="17" y="35"/>
                  </a:cubicBezTo>
                  <a:cubicBezTo>
                    <a:pt x="16" y="29"/>
                    <a:pt x="13" y="23"/>
                    <a:pt x="15" y="18"/>
                  </a:cubicBezTo>
                  <a:cubicBezTo>
                    <a:pt x="15" y="16"/>
                    <a:pt x="16" y="19"/>
                    <a:pt x="16" y="15"/>
                  </a:cubicBezTo>
                  <a:cubicBezTo>
                    <a:pt x="16" y="13"/>
                    <a:pt x="15" y="9"/>
                    <a:pt x="14" y="2"/>
                  </a:cubicBez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2" name="Freeform 127"/>
            <p:cNvSpPr>
              <a:spLocks/>
            </p:cNvSpPr>
            <p:nvPr/>
          </p:nvSpPr>
          <p:spPr bwMode="auto">
            <a:xfrm>
              <a:off x="1820" y="2066"/>
              <a:ext cx="11" cy="58"/>
            </a:xfrm>
            <a:custGeom>
              <a:avLst/>
              <a:gdLst>
                <a:gd name="T0" fmla="*/ 7 w 9"/>
                <a:gd name="T1" fmla="*/ 45 h 45"/>
                <a:gd name="T2" fmla="*/ 8 w 9"/>
                <a:gd name="T3" fmla="*/ 34 h 45"/>
                <a:gd name="T4" fmla="*/ 5 w 9"/>
                <a:gd name="T5" fmla="*/ 0 h 45"/>
                <a:gd name="T6" fmla="*/ 2 w 9"/>
                <a:gd name="T7" fmla="*/ 0 h 45"/>
                <a:gd name="T8" fmla="*/ 2 w 9"/>
                <a:gd name="T9" fmla="*/ 13 h 45"/>
                <a:gd name="T10" fmla="*/ 4 w 9"/>
                <a:gd name="T11" fmla="*/ 30 h 45"/>
                <a:gd name="T12" fmla="*/ 4 w 9"/>
                <a:gd name="T13" fmla="*/ 30 h 45"/>
                <a:gd name="T14" fmla="*/ 5 w 9"/>
                <a:gd name="T15" fmla="*/ 34 h 45"/>
                <a:gd name="T16" fmla="*/ 7 w 9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7" y="45"/>
                  </a:moveTo>
                  <a:cubicBezTo>
                    <a:pt x="9" y="42"/>
                    <a:pt x="9" y="42"/>
                    <a:pt x="8" y="3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2" y="13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5"/>
                    <a:pt x="4" y="42"/>
                    <a:pt x="7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3" name="Freeform 128"/>
            <p:cNvSpPr>
              <a:spLocks/>
            </p:cNvSpPr>
            <p:nvPr/>
          </p:nvSpPr>
          <p:spPr bwMode="auto">
            <a:xfrm>
              <a:off x="1550" y="3398"/>
              <a:ext cx="17" cy="54"/>
            </a:xfrm>
            <a:custGeom>
              <a:avLst/>
              <a:gdLst>
                <a:gd name="T0" fmla="*/ 9 w 13"/>
                <a:gd name="T1" fmla="*/ 24 h 42"/>
                <a:gd name="T2" fmla="*/ 11 w 13"/>
                <a:gd name="T3" fmla="*/ 2 h 42"/>
                <a:gd name="T4" fmla="*/ 9 w 13"/>
                <a:gd name="T5" fmla="*/ 5 h 42"/>
                <a:gd name="T6" fmla="*/ 10 w 13"/>
                <a:gd name="T7" fmla="*/ 8 h 42"/>
                <a:gd name="T8" fmla="*/ 7 w 13"/>
                <a:gd name="T9" fmla="*/ 8 h 42"/>
                <a:gd name="T10" fmla="*/ 7 w 13"/>
                <a:gd name="T11" fmla="*/ 14 h 42"/>
                <a:gd name="T12" fmla="*/ 5 w 13"/>
                <a:gd name="T13" fmla="*/ 15 h 42"/>
                <a:gd name="T14" fmla="*/ 3 w 13"/>
                <a:gd name="T15" fmla="*/ 24 h 42"/>
                <a:gd name="T16" fmla="*/ 3 w 13"/>
                <a:gd name="T17" fmla="*/ 26 h 42"/>
                <a:gd name="T18" fmla="*/ 3 w 13"/>
                <a:gd name="T19" fmla="*/ 27 h 42"/>
                <a:gd name="T20" fmla="*/ 2 w 13"/>
                <a:gd name="T21" fmla="*/ 33 h 42"/>
                <a:gd name="T22" fmla="*/ 0 w 13"/>
                <a:gd name="T23" fmla="*/ 41 h 42"/>
                <a:gd name="T24" fmla="*/ 4 w 13"/>
                <a:gd name="T25" fmla="*/ 41 h 42"/>
                <a:gd name="T26" fmla="*/ 3 w 13"/>
                <a:gd name="T27" fmla="*/ 38 h 42"/>
                <a:gd name="T28" fmla="*/ 6 w 13"/>
                <a:gd name="T29" fmla="*/ 36 h 42"/>
                <a:gd name="T30" fmla="*/ 7 w 13"/>
                <a:gd name="T31" fmla="*/ 28 h 42"/>
                <a:gd name="T32" fmla="*/ 9 w 13"/>
                <a:gd name="T3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42">
                  <a:moveTo>
                    <a:pt x="9" y="24"/>
                  </a:moveTo>
                  <a:cubicBezTo>
                    <a:pt x="13" y="8"/>
                    <a:pt x="12" y="17"/>
                    <a:pt x="11" y="2"/>
                  </a:cubicBezTo>
                  <a:cubicBezTo>
                    <a:pt x="10" y="2"/>
                    <a:pt x="9" y="0"/>
                    <a:pt x="9" y="5"/>
                  </a:cubicBezTo>
                  <a:cubicBezTo>
                    <a:pt x="9" y="8"/>
                    <a:pt x="9" y="4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24"/>
                    <a:pt x="5" y="19"/>
                    <a:pt x="3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2" y="30"/>
                    <a:pt x="2" y="30"/>
                    <a:pt x="2" y="33"/>
                  </a:cubicBezTo>
                  <a:cubicBezTo>
                    <a:pt x="1" y="38"/>
                    <a:pt x="1" y="36"/>
                    <a:pt x="0" y="41"/>
                  </a:cubicBezTo>
                  <a:cubicBezTo>
                    <a:pt x="2" y="40"/>
                    <a:pt x="2" y="41"/>
                    <a:pt x="4" y="41"/>
                  </a:cubicBezTo>
                  <a:cubicBezTo>
                    <a:pt x="3" y="37"/>
                    <a:pt x="4" y="42"/>
                    <a:pt x="3" y="38"/>
                  </a:cubicBezTo>
                  <a:cubicBezTo>
                    <a:pt x="2" y="33"/>
                    <a:pt x="6" y="36"/>
                    <a:pt x="6" y="36"/>
                  </a:cubicBezTo>
                  <a:cubicBezTo>
                    <a:pt x="9" y="25"/>
                    <a:pt x="7" y="34"/>
                    <a:pt x="7" y="28"/>
                  </a:cubicBezTo>
                  <a:cubicBezTo>
                    <a:pt x="8" y="23"/>
                    <a:pt x="7" y="29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4" name="Freeform 129"/>
            <p:cNvSpPr>
              <a:spLocks/>
            </p:cNvSpPr>
            <p:nvPr/>
          </p:nvSpPr>
          <p:spPr bwMode="auto">
            <a:xfrm>
              <a:off x="715" y="2728"/>
              <a:ext cx="7" cy="67"/>
            </a:xfrm>
            <a:custGeom>
              <a:avLst/>
              <a:gdLst>
                <a:gd name="T0" fmla="*/ 6 w 6"/>
                <a:gd name="T1" fmla="*/ 32 h 52"/>
                <a:gd name="T2" fmla="*/ 5 w 6"/>
                <a:gd name="T3" fmla="*/ 27 h 52"/>
                <a:gd name="T4" fmla="*/ 6 w 6"/>
                <a:gd name="T5" fmla="*/ 9 h 52"/>
                <a:gd name="T6" fmla="*/ 6 w 6"/>
                <a:gd name="T7" fmla="*/ 1 h 52"/>
                <a:gd name="T8" fmla="*/ 2 w 6"/>
                <a:gd name="T9" fmla="*/ 0 h 52"/>
                <a:gd name="T10" fmla="*/ 1 w 6"/>
                <a:gd name="T11" fmla="*/ 47 h 52"/>
                <a:gd name="T12" fmla="*/ 1 w 6"/>
                <a:gd name="T13" fmla="*/ 50 h 52"/>
                <a:gd name="T14" fmla="*/ 2 w 6"/>
                <a:gd name="T15" fmla="*/ 52 h 52"/>
                <a:gd name="T16" fmla="*/ 4 w 6"/>
                <a:gd name="T17" fmla="*/ 37 h 52"/>
                <a:gd name="T18" fmla="*/ 6 w 6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2">
                  <a:moveTo>
                    <a:pt x="6" y="32"/>
                  </a:moveTo>
                  <a:cubicBezTo>
                    <a:pt x="3" y="27"/>
                    <a:pt x="5" y="29"/>
                    <a:pt x="5" y="2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"/>
                    <a:pt x="3" y="9"/>
                    <a:pt x="6" y="1"/>
                  </a:cubicBezTo>
                  <a:cubicBezTo>
                    <a:pt x="4" y="1"/>
                    <a:pt x="4" y="1"/>
                    <a:pt x="2" y="0"/>
                  </a:cubicBezTo>
                  <a:cubicBezTo>
                    <a:pt x="2" y="17"/>
                    <a:pt x="0" y="36"/>
                    <a:pt x="1" y="47"/>
                  </a:cubicBezTo>
                  <a:cubicBezTo>
                    <a:pt x="1" y="47"/>
                    <a:pt x="1" y="50"/>
                    <a:pt x="1" y="50"/>
                  </a:cubicBezTo>
                  <a:cubicBezTo>
                    <a:pt x="1" y="52"/>
                    <a:pt x="1" y="51"/>
                    <a:pt x="2" y="52"/>
                  </a:cubicBezTo>
                  <a:cubicBezTo>
                    <a:pt x="5" y="46"/>
                    <a:pt x="2" y="47"/>
                    <a:pt x="4" y="37"/>
                  </a:cubicBezTo>
                  <a:cubicBezTo>
                    <a:pt x="5" y="32"/>
                    <a:pt x="6" y="34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5" name="Freeform 130"/>
            <p:cNvSpPr>
              <a:spLocks/>
            </p:cNvSpPr>
            <p:nvPr/>
          </p:nvSpPr>
          <p:spPr bwMode="auto">
            <a:xfrm>
              <a:off x="722" y="2792"/>
              <a:ext cx="9" cy="62"/>
            </a:xfrm>
            <a:custGeom>
              <a:avLst/>
              <a:gdLst>
                <a:gd name="T0" fmla="*/ 6 w 7"/>
                <a:gd name="T1" fmla="*/ 44 h 48"/>
                <a:gd name="T2" fmla="*/ 6 w 7"/>
                <a:gd name="T3" fmla="*/ 33 h 48"/>
                <a:gd name="T4" fmla="*/ 7 w 7"/>
                <a:gd name="T5" fmla="*/ 9 h 48"/>
                <a:gd name="T6" fmla="*/ 5 w 7"/>
                <a:gd name="T7" fmla="*/ 0 h 48"/>
                <a:gd name="T8" fmla="*/ 4 w 7"/>
                <a:gd name="T9" fmla="*/ 4 h 48"/>
                <a:gd name="T10" fmla="*/ 1 w 7"/>
                <a:gd name="T11" fmla="*/ 18 h 48"/>
                <a:gd name="T12" fmla="*/ 2 w 7"/>
                <a:gd name="T13" fmla="*/ 29 h 48"/>
                <a:gd name="T14" fmla="*/ 2 w 7"/>
                <a:gd name="T15" fmla="*/ 34 h 48"/>
                <a:gd name="T16" fmla="*/ 2 w 7"/>
                <a:gd name="T17" fmla="*/ 41 h 48"/>
                <a:gd name="T18" fmla="*/ 0 w 7"/>
                <a:gd name="T19" fmla="*/ 39 h 48"/>
                <a:gd name="T20" fmla="*/ 4 w 7"/>
                <a:gd name="T21" fmla="*/ 48 h 48"/>
                <a:gd name="T22" fmla="*/ 6 w 7"/>
                <a:gd name="T2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8">
                  <a:moveTo>
                    <a:pt x="6" y="44"/>
                  </a:moveTo>
                  <a:cubicBezTo>
                    <a:pt x="5" y="37"/>
                    <a:pt x="4" y="40"/>
                    <a:pt x="6" y="3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7"/>
                    <a:pt x="5" y="14"/>
                    <a:pt x="1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3"/>
                    <a:pt x="2" y="30"/>
                    <a:pt x="2" y="34"/>
                  </a:cubicBezTo>
                  <a:cubicBezTo>
                    <a:pt x="2" y="36"/>
                    <a:pt x="2" y="38"/>
                    <a:pt x="2" y="4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4"/>
                    <a:pt x="1" y="46"/>
                    <a:pt x="4" y="48"/>
                  </a:cubicBezTo>
                  <a:cubicBezTo>
                    <a:pt x="5" y="45"/>
                    <a:pt x="3" y="47"/>
                    <a:pt x="6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6" name="Freeform 131"/>
            <p:cNvSpPr>
              <a:spLocks/>
            </p:cNvSpPr>
            <p:nvPr/>
          </p:nvSpPr>
          <p:spPr bwMode="auto">
            <a:xfrm>
              <a:off x="467" y="2752"/>
              <a:ext cx="19" cy="35"/>
            </a:xfrm>
            <a:custGeom>
              <a:avLst/>
              <a:gdLst>
                <a:gd name="T0" fmla="*/ 7 w 15"/>
                <a:gd name="T1" fmla="*/ 6 h 27"/>
                <a:gd name="T2" fmla="*/ 4 w 15"/>
                <a:gd name="T3" fmla="*/ 0 h 27"/>
                <a:gd name="T4" fmla="*/ 0 w 15"/>
                <a:gd name="T5" fmla="*/ 3 h 27"/>
                <a:gd name="T6" fmla="*/ 4 w 15"/>
                <a:gd name="T7" fmla="*/ 16 h 27"/>
                <a:gd name="T8" fmla="*/ 5 w 15"/>
                <a:gd name="T9" fmla="*/ 18 h 27"/>
                <a:gd name="T10" fmla="*/ 8 w 15"/>
                <a:gd name="T11" fmla="*/ 24 h 27"/>
                <a:gd name="T12" fmla="*/ 8 w 15"/>
                <a:gd name="T13" fmla="*/ 27 h 27"/>
                <a:gd name="T14" fmla="*/ 15 w 15"/>
                <a:gd name="T15" fmla="*/ 27 h 27"/>
                <a:gd name="T16" fmla="*/ 14 w 15"/>
                <a:gd name="T17" fmla="*/ 24 h 27"/>
                <a:gd name="T18" fmla="*/ 13 w 15"/>
                <a:gd name="T19" fmla="*/ 20 h 27"/>
                <a:gd name="T20" fmla="*/ 7 w 15"/>
                <a:gd name="T21" fmla="*/ 5 h 27"/>
                <a:gd name="T22" fmla="*/ 7 w 15"/>
                <a:gd name="T2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7" y="6"/>
                  </a:moveTo>
                  <a:cubicBezTo>
                    <a:pt x="6" y="1"/>
                    <a:pt x="6" y="4"/>
                    <a:pt x="4" y="0"/>
                  </a:cubicBezTo>
                  <a:cubicBezTo>
                    <a:pt x="2" y="3"/>
                    <a:pt x="3" y="1"/>
                    <a:pt x="0" y="3"/>
                  </a:cubicBezTo>
                  <a:cubicBezTo>
                    <a:pt x="2" y="6"/>
                    <a:pt x="2" y="12"/>
                    <a:pt x="4" y="16"/>
                  </a:cubicBezTo>
                  <a:cubicBezTo>
                    <a:pt x="5" y="18"/>
                    <a:pt x="4" y="16"/>
                    <a:pt x="5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5"/>
                    <a:pt x="14" y="24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0" y="8"/>
                    <a:pt x="11" y="18"/>
                    <a:pt x="7" y="5"/>
                  </a:cubicBez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7" name="Freeform 132"/>
            <p:cNvSpPr>
              <a:spLocks/>
            </p:cNvSpPr>
            <p:nvPr/>
          </p:nvSpPr>
          <p:spPr bwMode="auto">
            <a:xfrm>
              <a:off x="1710" y="3759"/>
              <a:ext cx="30" cy="54"/>
            </a:xfrm>
            <a:custGeom>
              <a:avLst/>
              <a:gdLst>
                <a:gd name="T0" fmla="*/ 8 w 23"/>
                <a:gd name="T1" fmla="*/ 12 h 42"/>
                <a:gd name="T2" fmla="*/ 7 w 23"/>
                <a:gd name="T3" fmla="*/ 4 h 42"/>
                <a:gd name="T4" fmla="*/ 2 w 23"/>
                <a:gd name="T5" fmla="*/ 3 h 42"/>
                <a:gd name="T6" fmla="*/ 4 w 23"/>
                <a:gd name="T7" fmla="*/ 12 h 42"/>
                <a:gd name="T8" fmla="*/ 8 w 23"/>
                <a:gd name="T9" fmla="*/ 20 h 42"/>
                <a:gd name="T10" fmla="*/ 12 w 23"/>
                <a:gd name="T11" fmla="*/ 28 h 42"/>
                <a:gd name="T12" fmla="*/ 13 w 23"/>
                <a:gd name="T13" fmla="*/ 28 h 42"/>
                <a:gd name="T14" fmla="*/ 21 w 23"/>
                <a:gd name="T15" fmla="*/ 42 h 42"/>
                <a:gd name="T16" fmla="*/ 20 w 23"/>
                <a:gd name="T17" fmla="*/ 38 h 42"/>
                <a:gd name="T18" fmla="*/ 15 w 23"/>
                <a:gd name="T19" fmla="*/ 26 h 42"/>
                <a:gd name="T20" fmla="*/ 8 w 23"/>
                <a:gd name="T2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2">
                  <a:moveTo>
                    <a:pt x="8" y="12"/>
                  </a:moveTo>
                  <a:cubicBezTo>
                    <a:pt x="8" y="9"/>
                    <a:pt x="8" y="6"/>
                    <a:pt x="7" y="4"/>
                  </a:cubicBezTo>
                  <a:cubicBezTo>
                    <a:pt x="4" y="0"/>
                    <a:pt x="2" y="3"/>
                    <a:pt x="2" y="3"/>
                  </a:cubicBezTo>
                  <a:cubicBezTo>
                    <a:pt x="0" y="9"/>
                    <a:pt x="4" y="11"/>
                    <a:pt x="4" y="12"/>
                  </a:cubicBezTo>
                  <a:cubicBezTo>
                    <a:pt x="7" y="15"/>
                    <a:pt x="4" y="13"/>
                    <a:pt x="8" y="20"/>
                  </a:cubicBezTo>
                  <a:cubicBezTo>
                    <a:pt x="11" y="26"/>
                    <a:pt x="10" y="23"/>
                    <a:pt x="12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4" y="33"/>
                    <a:pt x="17" y="40"/>
                    <a:pt x="21" y="42"/>
                  </a:cubicBezTo>
                  <a:cubicBezTo>
                    <a:pt x="23" y="38"/>
                    <a:pt x="21" y="39"/>
                    <a:pt x="20" y="38"/>
                  </a:cubicBezTo>
                  <a:cubicBezTo>
                    <a:pt x="17" y="31"/>
                    <a:pt x="21" y="35"/>
                    <a:pt x="15" y="26"/>
                  </a:cubicBezTo>
                  <a:cubicBezTo>
                    <a:pt x="11" y="19"/>
                    <a:pt x="10" y="13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8" name="Freeform 133"/>
            <p:cNvSpPr>
              <a:spLocks/>
            </p:cNvSpPr>
            <p:nvPr/>
          </p:nvSpPr>
          <p:spPr bwMode="auto">
            <a:xfrm>
              <a:off x="1569" y="2770"/>
              <a:ext cx="14" cy="67"/>
            </a:xfrm>
            <a:custGeom>
              <a:avLst/>
              <a:gdLst>
                <a:gd name="T0" fmla="*/ 8 w 11"/>
                <a:gd name="T1" fmla="*/ 0 h 52"/>
                <a:gd name="T2" fmla="*/ 8 w 11"/>
                <a:gd name="T3" fmla="*/ 1 h 52"/>
                <a:gd name="T4" fmla="*/ 9 w 11"/>
                <a:gd name="T5" fmla="*/ 2 h 52"/>
                <a:gd name="T6" fmla="*/ 9 w 11"/>
                <a:gd name="T7" fmla="*/ 3 h 52"/>
                <a:gd name="T8" fmla="*/ 9 w 11"/>
                <a:gd name="T9" fmla="*/ 4 h 52"/>
                <a:gd name="T10" fmla="*/ 5 w 11"/>
                <a:gd name="T11" fmla="*/ 18 h 52"/>
                <a:gd name="T12" fmla="*/ 3 w 11"/>
                <a:gd name="T13" fmla="*/ 26 h 52"/>
                <a:gd name="T14" fmla="*/ 2 w 11"/>
                <a:gd name="T15" fmla="*/ 39 h 52"/>
                <a:gd name="T16" fmla="*/ 2 w 11"/>
                <a:gd name="T17" fmla="*/ 42 h 52"/>
                <a:gd name="T18" fmla="*/ 1 w 11"/>
                <a:gd name="T19" fmla="*/ 45 h 52"/>
                <a:gd name="T20" fmla="*/ 0 w 11"/>
                <a:gd name="T21" fmla="*/ 52 h 52"/>
                <a:gd name="T22" fmla="*/ 7 w 11"/>
                <a:gd name="T23" fmla="*/ 34 h 52"/>
                <a:gd name="T24" fmla="*/ 8 w 11"/>
                <a:gd name="T25" fmla="*/ 20 h 52"/>
                <a:gd name="T26" fmla="*/ 11 w 11"/>
                <a:gd name="T27" fmla="*/ 0 h 52"/>
                <a:gd name="T28" fmla="*/ 8 w 11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2"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5" y="14"/>
                    <a:pt x="5" y="18"/>
                  </a:cubicBezTo>
                  <a:cubicBezTo>
                    <a:pt x="5" y="25"/>
                    <a:pt x="4" y="21"/>
                    <a:pt x="3" y="26"/>
                  </a:cubicBezTo>
                  <a:cubicBezTo>
                    <a:pt x="3" y="27"/>
                    <a:pt x="3" y="34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3"/>
                    <a:pt x="1" y="44"/>
                    <a:pt x="1" y="45"/>
                  </a:cubicBezTo>
                  <a:cubicBezTo>
                    <a:pt x="0" y="48"/>
                    <a:pt x="0" y="49"/>
                    <a:pt x="0" y="52"/>
                  </a:cubicBezTo>
                  <a:cubicBezTo>
                    <a:pt x="6" y="50"/>
                    <a:pt x="3" y="46"/>
                    <a:pt x="7" y="34"/>
                  </a:cubicBezTo>
                  <a:cubicBezTo>
                    <a:pt x="8" y="28"/>
                    <a:pt x="7" y="24"/>
                    <a:pt x="8" y="20"/>
                  </a:cubicBezTo>
                  <a:cubicBezTo>
                    <a:pt x="9" y="14"/>
                    <a:pt x="11" y="7"/>
                    <a:pt x="11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9" name="Freeform 134"/>
            <p:cNvSpPr>
              <a:spLocks/>
            </p:cNvSpPr>
            <p:nvPr/>
          </p:nvSpPr>
          <p:spPr bwMode="auto">
            <a:xfrm>
              <a:off x="1465" y="4051"/>
              <a:ext cx="16" cy="78"/>
            </a:xfrm>
            <a:custGeom>
              <a:avLst/>
              <a:gdLst>
                <a:gd name="T0" fmla="*/ 1 w 12"/>
                <a:gd name="T1" fmla="*/ 61 h 61"/>
                <a:gd name="T2" fmla="*/ 4 w 12"/>
                <a:gd name="T3" fmla="*/ 59 h 61"/>
                <a:gd name="T4" fmla="*/ 11 w 12"/>
                <a:gd name="T5" fmla="*/ 10 h 61"/>
                <a:gd name="T6" fmla="*/ 11 w 12"/>
                <a:gd name="T7" fmla="*/ 7 h 61"/>
                <a:gd name="T8" fmla="*/ 10 w 12"/>
                <a:gd name="T9" fmla="*/ 3 h 61"/>
                <a:gd name="T10" fmla="*/ 5 w 12"/>
                <a:gd name="T11" fmla="*/ 32 h 61"/>
                <a:gd name="T12" fmla="*/ 1 w 12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1">
                  <a:moveTo>
                    <a:pt x="1" y="61"/>
                  </a:moveTo>
                  <a:cubicBezTo>
                    <a:pt x="3" y="60"/>
                    <a:pt x="3" y="61"/>
                    <a:pt x="4" y="5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8"/>
                    <a:pt x="11" y="7"/>
                  </a:cubicBezTo>
                  <a:cubicBezTo>
                    <a:pt x="11" y="0"/>
                    <a:pt x="12" y="6"/>
                    <a:pt x="10" y="3"/>
                  </a:cubicBezTo>
                  <a:cubicBezTo>
                    <a:pt x="6" y="9"/>
                    <a:pt x="6" y="24"/>
                    <a:pt x="5" y="32"/>
                  </a:cubicBezTo>
                  <a:cubicBezTo>
                    <a:pt x="4" y="39"/>
                    <a:pt x="0" y="58"/>
                    <a:pt x="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0" name="Freeform 135"/>
            <p:cNvSpPr>
              <a:spLocks/>
            </p:cNvSpPr>
            <p:nvPr/>
          </p:nvSpPr>
          <p:spPr bwMode="auto">
            <a:xfrm>
              <a:off x="1327" y="3774"/>
              <a:ext cx="22" cy="43"/>
            </a:xfrm>
            <a:custGeom>
              <a:avLst/>
              <a:gdLst>
                <a:gd name="T0" fmla="*/ 11 w 17"/>
                <a:gd name="T1" fmla="*/ 15 h 34"/>
                <a:gd name="T2" fmla="*/ 0 w 17"/>
                <a:gd name="T3" fmla="*/ 0 h 34"/>
                <a:gd name="T4" fmla="*/ 4 w 17"/>
                <a:gd name="T5" fmla="*/ 10 h 34"/>
                <a:gd name="T6" fmla="*/ 9 w 17"/>
                <a:gd name="T7" fmla="*/ 19 h 34"/>
                <a:gd name="T8" fmla="*/ 12 w 17"/>
                <a:gd name="T9" fmla="*/ 32 h 34"/>
                <a:gd name="T10" fmla="*/ 17 w 17"/>
                <a:gd name="T11" fmla="*/ 33 h 34"/>
                <a:gd name="T12" fmla="*/ 16 w 17"/>
                <a:gd name="T13" fmla="*/ 28 h 34"/>
                <a:gd name="T14" fmla="*/ 11 w 17"/>
                <a:gd name="T1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4">
                  <a:moveTo>
                    <a:pt x="11" y="15"/>
                  </a:moveTo>
                  <a:cubicBezTo>
                    <a:pt x="7" y="7"/>
                    <a:pt x="5" y="1"/>
                    <a:pt x="0" y="0"/>
                  </a:cubicBezTo>
                  <a:cubicBezTo>
                    <a:pt x="1" y="8"/>
                    <a:pt x="1" y="1"/>
                    <a:pt x="4" y="10"/>
                  </a:cubicBezTo>
                  <a:cubicBezTo>
                    <a:pt x="5" y="14"/>
                    <a:pt x="7" y="16"/>
                    <a:pt x="9" y="19"/>
                  </a:cubicBezTo>
                  <a:cubicBezTo>
                    <a:pt x="9" y="20"/>
                    <a:pt x="7" y="26"/>
                    <a:pt x="12" y="32"/>
                  </a:cubicBezTo>
                  <a:cubicBezTo>
                    <a:pt x="14" y="34"/>
                    <a:pt x="13" y="33"/>
                    <a:pt x="17" y="33"/>
                  </a:cubicBezTo>
                  <a:cubicBezTo>
                    <a:pt x="17" y="31"/>
                    <a:pt x="16" y="30"/>
                    <a:pt x="16" y="28"/>
                  </a:cubicBezTo>
                  <a:cubicBezTo>
                    <a:pt x="15" y="22"/>
                    <a:pt x="15" y="23"/>
                    <a:pt x="1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1" name="Freeform 136"/>
            <p:cNvSpPr>
              <a:spLocks/>
            </p:cNvSpPr>
            <p:nvPr/>
          </p:nvSpPr>
          <p:spPr bwMode="auto">
            <a:xfrm>
              <a:off x="2765" y="2725"/>
              <a:ext cx="7" cy="80"/>
            </a:xfrm>
            <a:custGeom>
              <a:avLst/>
              <a:gdLst>
                <a:gd name="T0" fmla="*/ 5 w 5"/>
                <a:gd name="T1" fmla="*/ 62 h 62"/>
                <a:gd name="T2" fmla="*/ 5 w 5"/>
                <a:gd name="T3" fmla="*/ 0 h 62"/>
                <a:gd name="T4" fmla="*/ 2 w 5"/>
                <a:gd name="T5" fmla="*/ 0 h 62"/>
                <a:gd name="T6" fmla="*/ 1 w 5"/>
                <a:gd name="T7" fmla="*/ 4 h 62"/>
                <a:gd name="T8" fmla="*/ 2 w 5"/>
                <a:gd name="T9" fmla="*/ 19 h 62"/>
                <a:gd name="T10" fmla="*/ 1 w 5"/>
                <a:gd name="T11" fmla="*/ 26 h 62"/>
                <a:gd name="T12" fmla="*/ 3 w 5"/>
                <a:gd name="T13" fmla="*/ 46 h 62"/>
                <a:gd name="T14" fmla="*/ 3 w 5"/>
                <a:gd name="T15" fmla="*/ 60 h 62"/>
                <a:gd name="T16" fmla="*/ 4 w 5"/>
                <a:gd name="T17" fmla="*/ 62 h 62"/>
                <a:gd name="T18" fmla="*/ 5 w 5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2">
                  <a:moveTo>
                    <a:pt x="5" y="6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3" y="2"/>
                    <a:pt x="1" y="4"/>
                  </a:cubicBezTo>
                  <a:cubicBezTo>
                    <a:pt x="1" y="10"/>
                    <a:pt x="3" y="14"/>
                    <a:pt x="2" y="19"/>
                  </a:cubicBezTo>
                  <a:cubicBezTo>
                    <a:pt x="2" y="22"/>
                    <a:pt x="1" y="22"/>
                    <a:pt x="1" y="2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53"/>
                    <a:pt x="3" y="54"/>
                    <a:pt x="3" y="60"/>
                  </a:cubicBezTo>
                  <a:cubicBezTo>
                    <a:pt x="5" y="62"/>
                    <a:pt x="0" y="60"/>
                    <a:pt x="4" y="62"/>
                  </a:cubicBezTo>
                  <a:lnTo>
                    <a:pt x="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2" name="Freeform 137"/>
            <p:cNvSpPr>
              <a:spLocks/>
            </p:cNvSpPr>
            <p:nvPr/>
          </p:nvSpPr>
          <p:spPr bwMode="auto">
            <a:xfrm>
              <a:off x="2627" y="2422"/>
              <a:ext cx="13" cy="41"/>
            </a:xfrm>
            <a:custGeom>
              <a:avLst/>
              <a:gdLst>
                <a:gd name="T0" fmla="*/ 8 w 10"/>
                <a:gd name="T1" fmla="*/ 11 h 32"/>
                <a:gd name="T2" fmla="*/ 10 w 10"/>
                <a:gd name="T3" fmla="*/ 1 h 32"/>
                <a:gd name="T4" fmla="*/ 6 w 10"/>
                <a:gd name="T5" fmla="*/ 0 h 32"/>
                <a:gd name="T6" fmla="*/ 4 w 10"/>
                <a:gd name="T7" fmla="*/ 6 h 32"/>
                <a:gd name="T8" fmla="*/ 5 w 10"/>
                <a:gd name="T9" fmla="*/ 7 h 32"/>
                <a:gd name="T10" fmla="*/ 6 w 10"/>
                <a:gd name="T11" fmla="*/ 10 h 32"/>
                <a:gd name="T12" fmla="*/ 2 w 10"/>
                <a:gd name="T13" fmla="*/ 16 h 32"/>
                <a:gd name="T14" fmla="*/ 2 w 10"/>
                <a:gd name="T15" fmla="*/ 21 h 32"/>
                <a:gd name="T16" fmla="*/ 4 w 10"/>
                <a:gd name="T17" fmla="*/ 32 h 32"/>
                <a:gd name="T18" fmla="*/ 4 w 10"/>
                <a:gd name="T19" fmla="*/ 31 h 32"/>
                <a:gd name="T20" fmla="*/ 8 w 10"/>
                <a:gd name="T21" fmla="*/ 18 h 32"/>
                <a:gd name="T22" fmla="*/ 7 w 10"/>
                <a:gd name="T23" fmla="*/ 13 h 32"/>
                <a:gd name="T24" fmla="*/ 8 w 10"/>
                <a:gd name="T25" fmla="*/ 12 h 32"/>
                <a:gd name="T26" fmla="*/ 8 w 10"/>
                <a:gd name="T2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8" y="11"/>
                  </a:moveTo>
                  <a:cubicBezTo>
                    <a:pt x="10" y="8"/>
                    <a:pt x="10" y="5"/>
                    <a:pt x="1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8"/>
                    <a:pt x="6" y="10"/>
                  </a:cubicBezTo>
                  <a:cubicBezTo>
                    <a:pt x="5" y="10"/>
                    <a:pt x="3" y="8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0" y="31"/>
                    <a:pt x="3" y="31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9"/>
                    <a:pt x="8" y="21"/>
                    <a:pt x="8" y="18"/>
                  </a:cubicBezTo>
                  <a:cubicBezTo>
                    <a:pt x="8" y="12"/>
                    <a:pt x="8" y="18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3" name="Freeform 138"/>
            <p:cNvSpPr>
              <a:spLocks/>
            </p:cNvSpPr>
            <p:nvPr/>
          </p:nvSpPr>
          <p:spPr bwMode="auto">
            <a:xfrm>
              <a:off x="799" y="1802"/>
              <a:ext cx="13" cy="30"/>
            </a:xfrm>
            <a:custGeom>
              <a:avLst/>
              <a:gdLst>
                <a:gd name="T0" fmla="*/ 6 w 10"/>
                <a:gd name="T1" fmla="*/ 22 h 24"/>
                <a:gd name="T2" fmla="*/ 6 w 10"/>
                <a:gd name="T3" fmla="*/ 22 h 24"/>
                <a:gd name="T4" fmla="*/ 8 w 10"/>
                <a:gd name="T5" fmla="*/ 20 h 24"/>
                <a:gd name="T6" fmla="*/ 8 w 10"/>
                <a:gd name="T7" fmla="*/ 0 h 24"/>
                <a:gd name="T8" fmla="*/ 1 w 10"/>
                <a:gd name="T9" fmla="*/ 8 h 24"/>
                <a:gd name="T10" fmla="*/ 2 w 10"/>
                <a:gd name="T11" fmla="*/ 15 h 24"/>
                <a:gd name="T12" fmla="*/ 2 w 10"/>
                <a:gd name="T13" fmla="*/ 16 h 24"/>
                <a:gd name="T14" fmla="*/ 2 w 10"/>
                <a:gd name="T15" fmla="*/ 24 h 24"/>
                <a:gd name="T16" fmla="*/ 6 w 10"/>
                <a:gd name="T17" fmla="*/ 23 h 24"/>
                <a:gd name="T18" fmla="*/ 6 w 10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8" y="20"/>
                  </a:cubicBezTo>
                  <a:cubicBezTo>
                    <a:pt x="9" y="18"/>
                    <a:pt x="10" y="7"/>
                    <a:pt x="8" y="0"/>
                  </a:cubicBezTo>
                  <a:cubicBezTo>
                    <a:pt x="2" y="1"/>
                    <a:pt x="3" y="3"/>
                    <a:pt x="1" y="8"/>
                  </a:cubicBezTo>
                  <a:cubicBezTo>
                    <a:pt x="3" y="10"/>
                    <a:pt x="4" y="11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0" y="20"/>
                    <a:pt x="0" y="19"/>
                    <a:pt x="2" y="24"/>
                  </a:cubicBezTo>
                  <a:cubicBezTo>
                    <a:pt x="6" y="23"/>
                    <a:pt x="6" y="23"/>
                    <a:pt x="6" y="23"/>
                  </a:cubicBezTo>
                  <a:lnTo>
                    <a:pt x="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4" name="Freeform 139"/>
            <p:cNvSpPr>
              <a:spLocks/>
            </p:cNvSpPr>
            <p:nvPr/>
          </p:nvSpPr>
          <p:spPr bwMode="auto">
            <a:xfrm>
              <a:off x="613" y="2300"/>
              <a:ext cx="17" cy="42"/>
            </a:xfrm>
            <a:custGeom>
              <a:avLst/>
              <a:gdLst>
                <a:gd name="T0" fmla="*/ 13 w 13"/>
                <a:gd name="T1" fmla="*/ 4 h 33"/>
                <a:gd name="T2" fmla="*/ 13 w 13"/>
                <a:gd name="T3" fmla="*/ 3 h 33"/>
                <a:gd name="T4" fmla="*/ 13 w 13"/>
                <a:gd name="T5" fmla="*/ 0 h 33"/>
                <a:gd name="T6" fmla="*/ 9 w 13"/>
                <a:gd name="T7" fmla="*/ 0 h 33"/>
                <a:gd name="T8" fmla="*/ 4 w 13"/>
                <a:gd name="T9" fmla="*/ 17 h 33"/>
                <a:gd name="T10" fmla="*/ 2 w 13"/>
                <a:gd name="T11" fmla="*/ 28 h 33"/>
                <a:gd name="T12" fmla="*/ 6 w 13"/>
                <a:gd name="T13" fmla="*/ 33 h 33"/>
                <a:gd name="T14" fmla="*/ 9 w 13"/>
                <a:gd name="T15" fmla="*/ 22 h 33"/>
                <a:gd name="T16" fmla="*/ 6 w 13"/>
                <a:gd name="T17" fmla="*/ 21 h 33"/>
                <a:gd name="T18" fmla="*/ 10 w 13"/>
                <a:gd name="T19" fmla="*/ 17 h 33"/>
                <a:gd name="T20" fmla="*/ 8 w 13"/>
                <a:gd name="T21" fmla="*/ 11 h 33"/>
                <a:gd name="T22" fmla="*/ 8 w 13"/>
                <a:gd name="T23" fmla="*/ 10 h 33"/>
                <a:gd name="T24" fmla="*/ 11 w 13"/>
                <a:gd name="T25" fmla="*/ 5 h 33"/>
                <a:gd name="T26" fmla="*/ 13 w 1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3">
                  <a:moveTo>
                    <a:pt x="13" y="4"/>
                  </a:moveTo>
                  <a:cubicBezTo>
                    <a:pt x="13" y="3"/>
                    <a:pt x="13" y="4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4"/>
                    <a:pt x="6" y="9"/>
                    <a:pt x="4" y="17"/>
                  </a:cubicBezTo>
                  <a:cubicBezTo>
                    <a:pt x="3" y="20"/>
                    <a:pt x="0" y="26"/>
                    <a:pt x="2" y="28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29"/>
                    <a:pt x="6" y="30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2"/>
                    <a:pt x="10" y="13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5" name="Freeform 140"/>
            <p:cNvSpPr>
              <a:spLocks/>
            </p:cNvSpPr>
            <p:nvPr/>
          </p:nvSpPr>
          <p:spPr bwMode="auto">
            <a:xfrm>
              <a:off x="2287" y="2833"/>
              <a:ext cx="11" cy="37"/>
            </a:xfrm>
            <a:custGeom>
              <a:avLst/>
              <a:gdLst>
                <a:gd name="T0" fmla="*/ 9 w 9"/>
                <a:gd name="T1" fmla="*/ 8 h 29"/>
                <a:gd name="T2" fmla="*/ 9 w 9"/>
                <a:gd name="T3" fmla="*/ 8 h 29"/>
                <a:gd name="T4" fmla="*/ 9 w 9"/>
                <a:gd name="T5" fmla="*/ 0 h 29"/>
                <a:gd name="T6" fmla="*/ 5 w 9"/>
                <a:gd name="T7" fmla="*/ 4 h 29"/>
                <a:gd name="T8" fmla="*/ 4 w 9"/>
                <a:gd name="T9" fmla="*/ 5 h 29"/>
                <a:gd name="T10" fmla="*/ 3 w 9"/>
                <a:gd name="T11" fmla="*/ 7 h 29"/>
                <a:gd name="T12" fmla="*/ 2 w 9"/>
                <a:gd name="T13" fmla="*/ 9 h 29"/>
                <a:gd name="T14" fmla="*/ 0 w 9"/>
                <a:gd name="T15" fmla="*/ 29 h 29"/>
                <a:gd name="T16" fmla="*/ 4 w 9"/>
                <a:gd name="T17" fmla="*/ 28 h 29"/>
                <a:gd name="T18" fmla="*/ 3 w 9"/>
                <a:gd name="T19" fmla="*/ 24 h 29"/>
                <a:gd name="T20" fmla="*/ 6 w 9"/>
                <a:gd name="T21" fmla="*/ 22 h 29"/>
                <a:gd name="T22" fmla="*/ 7 w 9"/>
                <a:gd name="T23" fmla="*/ 14 h 29"/>
                <a:gd name="T24" fmla="*/ 5 w 9"/>
                <a:gd name="T25" fmla="*/ 12 h 29"/>
                <a:gd name="T26" fmla="*/ 6 w 9"/>
                <a:gd name="T27" fmla="*/ 8 h 29"/>
                <a:gd name="T28" fmla="*/ 8 w 9"/>
                <a:gd name="T29" fmla="*/ 9 h 29"/>
                <a:gd name="T30" fmla="*/ 8 w 9"/>
                <a:gd name="T31" fmla="*/ 9 h 29"/>
                <a:gd name="T32" fmla="*/ 9 w 9"/>
                <a:gd name="T3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9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0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2" y="23"/>
                    <a:pt x="0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6"/>
                    <a:pt x="4" y="28"/>
                    <a:pt x="3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9" y="14"/>
                    <a:pt x="5" y="12"/>
                  </a:cubicBezTo>
                  <a:cubicBezTo>
                    <a:pt x="6" y="10"/>
                    <a:pt x="6" y="12"/>
                    <a:pt x="6" y="8"/>
                  </a:cubicBezTo>
                  <a:cubicBezTo>
                    <a:pt x="9" y="10"/>
                    <a:pt x="3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6" name="Freeform 141"/>
            <p:cNvSpPr>
              <a:spLocks/>
            </p:cNvSpPr>
            <p:nvPr/>
          </p:nvSpPr>
          <p:spPr bwMode="auto">
            <a:xfrm>
              <a:off x="2047" y="2703"/>
              <a:ext cx="13" cy="36"/>
            </a:xfrm>
            <a:custGeom>
              <a:avLst/>
              <a:gdLst>
                <a:gd name="T0" fmla="*/ 9 w 10"/>
                <a:gd name="T1" fmla="*/ 22 h 28"/>
                <a:gd name="T2" fmla="*/ 7 w 10"/>
                <a:gd name="T3" fmla="*/ 15 h 28"/>
                <a:gd name="T4" fmla="*/ 6 w 10"/>
                <a:gd name="T5" fmla="*/ 7 h 28"/>
                <a:gd name="T6" fmla="*/ 0 w 10"/>
                <a:gd name="T7" fmla="*/ 0 h 28"/>
                <a:gd name="T8" fmla="*/ 2 w 10"/>
                <a:gd name="T9" fmla="*/ 16 h 28"/>
                <a:gd name="T10" fmla="*/ 5 w 10"/>
                <a:gd name="T11" fmla="*/ 26 h 28"/>
                <a:gd name="T12" fmla="*/ 7 w 10"/>
                <a:gd name="T13" fmla="*/ 28 h 28"/>
                <a:gd name="T14" fmla="*/ 9 w 10"/>
                <a:gd name="T1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9" y="22"/>
                  </a:moveTo>
                  <a:cubicBezTo>
                    <a:pt x="9" y="20"/>
                    <a:pt x="8" y="17"/>
                    <a:pt x="7" y="15"/>
                  </a:cubicBezTo>
                  <a:cubicBezTo>
                    <a:pt x="6" y="12"/>
                    <a:pt x="7" y="10"/>
                    <a:pt x="6" y="7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0" y="5"/>
                    <a:pt x="1" y="11"/>
                    <a:pt x="2" y="1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5" y="27"/>
                    <a:pt x="7" y="28"/>
                  </a:cubicBezTo>
                  <a:cubicBezTo>
                    <a:pt x="8" y="27"/>
                    <a:pt x="10" y="25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7" name="Freeform 142"/>
            <p:cNvSpPr>
              <a:spLocks/>
            </p:cNvSpPr>
            <p:nvPr/>
          </p:nvSpPr>
          <p:spPr bwMode="auto">
            <a:xfrm>
              <a:off x="929" y="3553"/>
              <a:ext cx="15" cy="37"/>
            </a:xfrm>
            <a:custGeom>
              <a:avLst/>
              <a:gdLst>
                <a:gd name="T0" fmla="*/ 8 w 12"/>
                <a:gd name="T1" fmla="*/ 16 h 29"/>
                <a:gd name="T2" fmla="*/ 3 w 12"/>
                <a:gd name="T3" fmla="*/ 2 h 29"/>
                <a:gd name="T4" fmla="*/ 3 w 12"/>
                <a:gd name="T5" fmla="*/ 11 h 29"/>
                <a:gd name="T6" fmla="*/ 6 w 12"/>
                <a:gd name="T7" fmla="*/ 17 h 29"/>
                <a:gd name="T8" fmla="*/ 2 w 12"/>
                <a:gd name="T9" fmla="*/ 21 h 29"/>
                <a:gd name="T10" fmla="*/ 5 w 12"/>
                <a:gd name="T11" fmla="*/ 23 h 29"/>
                <a:gd name="T12" fmla="*/ 5 w 12"/>
                <a:gd name="T13" fmla="*/ 29 h 29"/>
                <a:gd name="T14" fmla="*/ 10 w 12"/>
                <a:gd name="T15" fmla="*/ 29 h 29"/>
                <a:gd name="T16" fmla="*/ 8 w 12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8" y="16"/>
                  </a:moveTo>
                  <a:cubicBezTo>
                    <a:pt x="6" y="1"/>
                    <a:pt x="12" y="2"/>
                    <a:pt x="3" y="2"/>
                  </a:cubicBezTo>
                  <a:cubicBezTo>
                    <a:pt x="2" y="10"/>
                    <a:pt x="5" y="0"/>
                    <a:pt x="3" y="11"/>
                  </a:cubicBezTo>
                  <a:cubicBezTo>
                    <a:pt x="5" y="13"/>
                    <a:pt x="5" y="13"/>
                    <a:pt x="6" y="17"/>
                  </a:cubicBezTo>
                  <a:cubicBezTo>
                    <a:pt x="2" y="19"/>
                    <a:pt x="4" y="16"/>
                    <a:pt x="2" y="21"/>
                  </a:cubicBezTo>
                  <a:cubicBezTo>
                    <a:pt x="5" y="23"/>
                    <a:pt x="0" y="22"/>
                    <a:pt x="5" y="2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8" name="Freeform 143"/>
            <p:cNvSpPr>
              <a:spLocks/>
            </p:cNvSpPr>
            <p:nvPr/>
          </p:nvSpPr>
          <p:spPr bwMode="auto">
            <a:xfrm>
              <a:off x="1365" y="3470"/>
              <a:ext cx="11" cy="47"/>
            </a:xfrm>
            <a:custGeom>
              <a:avLst/>
              <a:gdLst>
                <a:gd name="T0" fmla="*/ 7 w 8"/>
                <a:gd name="T1" fmla="*/ 11 h 36"/>
                <a:gd name="T2" fmla="*/ 7 w 8"/>
                <a:gd name="T3" fmla="*/ 11 h 36"/>
                <a:gd name="T4" fmla="*/ 4 w 8"/>
                <a:gd name="T5" fmla="*/ 0 h 36"/>
                <a:gd name="T6" fmla="*/ 0 w 8"/>
                <a:gd name="T7" fmla="*/ 9 h 36"/>
                <a:gd name="T8" fmla="*/ 3 w 8"/>
                <a:gd name="T9" fmla="*/ 35 h 36"/>
                <a:gd name="T10" fmla="*/ 5 w 8"/>
                <a:gd name="T11" fmla="*/ 33 h 36"/>
                <a:gd name="T12" fmla="*/ 5 w 8"/>
                <a:gd name="T13" fmla="*/ 30 h 36"/>
                <a:gd name="T14" fmla="*/ 6 w 8"/>
                <a:gd name="T15" fmla="*/ 26 h 36"/>
                <a:gd name="T16" fmla="*/ 6 w 8"/>
                <a:gd name="T17" fmla="*/ 19 h 36"/>
                <a:gd name="T18" fmla="*/ 6 w 8"/>
                <a:gd name="T19" fmla="*/ 15 h 36"/>
                <a:gd name="T20" fmla="*/ 8 w 8"/>
                <a:gd name="T21" fmla="*/ 13 h 36"/>
                <a:gd name="T22" fmla="*/ 5 w 8"/>
                <a:gd name="T23" fmla="*/ 12 h 36"/>
                <a:gd name="T24" fmla="*/ 7 w 8"/>
                <a:gd name="T2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6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3" y="7"/>
                    <a:pt x="7" y="7"/>
                    <a:pt x="4" y="0"/>
                  </a:cubicBezTo>
                  <a:cubicBezTo>
                    <a:pt x="1" y="4"/>
                    <a:pt x="1" y="5"/>
                    <a:pt x="0" y="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6"/>
                    <a:pt x="5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6" y="26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8" y="21"/>
                    <a:pt x="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14"/>
                    <a:pt x="6" y="13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9" name="Freeform 144"/>
            <p:cNvSpPr>
              <a:spLocks/>
            </p:cNvSpPr>
            <p:nvPr/>
          </p:nvSpPr>
          <p:spPr bwMode="auto">
            <a:xfrm>
              <a:off x="1450" y="4048"/>
              <a:ext cx="17" cy="47"/>
            </a:xfrm>
            <a:custGeom>
              <a:avLst/>
              <a:gdLst>
                <a:gd name="T0" fmla="*/ 9 w 13"/>
                <a:gd name="T1" fmla="*/ 36 h 36"/>
                <a:gd name="T2" fmla="*/ 11 w 13"/>
                <a:gd name="T3" fmla="*/ 19 h 36"/>
                <a:gd name="T4" fmla="*/ 13 w 13"/>
                <a:gd name="T5" fmla="*/ 0 h 36"/>
                <a:gd name="T6" fmla="*/ 9 w 13"/>
                <a:gd name="T7" fmla="*/ 2 h 36"/>
                <a:gd name="T8" fmla="*/ 8 w 13"/>
                <a:gd name="T9" fmla="*/ 3 h 36"/>
                <a:gd name="T10" fmla="*/ 6 w 13"/>
                <a:gd name="T11" fmla="*/ 22 h 36"/>
                <a:gd name="T12" fmla="*/ 8 w 13"/>
                <a:gd name="T13" fmla="*/ 36 h 36"/>
                <a:gd name="T14" fmla="*/ 9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9" y="36"/>
                  </a:moveTo>
                  <a:cubicBezTo>
                    <a:pt x="8" y="34"/>
                    <a:pt x="10" y="22"/>
                    <a:pt x="11" y="19"/>
                  </a:cubicBezTo>
                  <a:cubicBezTo>
                    <a:pt x="11" y="14"/>
                    <a:pt x="13" y="4"/>
                    <a:pt x="13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9" y="13"/>
                    <a:pt x="8" y="12"/>
                    <a:pt x="6" y="22"/>
                  </a:cubicBezTo>
                  <a:cubicBezTo>
                    <a:pt x="6" y="29"/>
                    <a:pt x="0" y="36"/>
                    <a:pt x="8" y="36"/>
                  </a:cubicBezTo>
                  <a:lnTo>
                    <a:pt x="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0" name="Freeform 145"/>
            <p:cNvSpPr>
              <a:spLocks/>
            </p:cNvSpPr>
            <p:nvPr/>
          </p:nvSpPr>
          <p:spPr bwMode="auto">
            <a:xfrm>
              <a:off x="749" y="3291"/>
              <a:ext cx="14" cy="35"/>
            </a:xfrm>
            <a:custGeom>
              <a:avLst/>
              <a:gdLst>
                <a:gd name="T0" fmla="*/ 9 w 11"/>
                <a:gd name="T1" fmla="*/ 26 h 28"/>
                <a:gd name="T2" fmla="*/ 8 w 11"/>
                <a:gd name="T3" fmla="*/ 16 h 28"/>
                <a:gd name="T4" fmla="*/ 11 w 11"/>
                <a:gd name="T5" fmla="*/ 12 h 28"/>
                <a:gd name="T6" fmla="*/ 11 w 11"/>
                <a:gd name="T7" fmla="*/ 10 h 28"/>
                <a:gd name="T8" fmla="*/ 11 w 11"/>
                <a:gd name="T9" fmla="*/ 0 h 28"/>
                <a:gd name="T10" fmla="*/ 5 w 11"/>
                <a:gd name="T11" fmla="*/ 9 h 28"/>
                <a:gd name="T12" fmla="*/ 8 w 11"/>
                <a:gd name="T13" fmla="*/ 13 h 28"/>
                <a:gd name="T14" fmla="*/ 4 w 11"/>
                <a:gd name="T15" fmla="*/ 16 h 28"/>
                <a:gd name="T16" fmla="*/ 3 w 11"/>
                <a:gd name="T17" fmla="*/ 20 h 28"/>
                <a:gd name="T18" fmla="*/ 0 w 11"/>
                <a:gd name="T19" fmla="*/ 21 h 28"/>
                <a:gd name="T20" fmla="*/ 0 w 11"/>
                <a:gd name="T21" fmla="*/ 22 h 28"/>
                <a:gd name="T22" fmla="*/ 1 w 11"/>
                <a:gd name="T23" fmla="*/ 23 h 28"/>
                <a:gd name="T24" fmla="*/ 1 w 11"/>
                <a:gd name="T25" fmla="*/ 28 h 28"/>
                <a:gd name="T26" fmla="*/ 8 w 11"/>
                <a:gd name="T27" fmla="*/ 26 h 28"/>
                <a:gd name="T28" fmla="*/ 9 w 11"/>
                <a:gd name="T2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8">
                  <a:moveTo>
                    <a:pt x="9" y="26"/>
                  </a:moveTo>
                  <a:cubicBezTo>
                    <a:pt x="6" y="21"/>
                    <a:pt x="10" y="23"/>
                    <a:pt x="8" y="16"/>
                  </a:cubicBezTo>
                  <a:cubicBezTo>
                    <a:pt x="9" y="15"/>
                    <a:pt x="10" y="15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3"/>
                    <a:pt x="11" y="0"/>
                  </a:cubicBezTo>
                  <a:cubicBezTo>
                    <a:pt x="7" y="3"/>
                    <a:pt x="9" y="8"/>
                    <a:pt x="5" y="9"/>
                  </a:cubicBezTo>
                  <a:cubicBezTo>
                    <a:pt x="6" y="13"/>
                    <a:pt x="5" y="11"/>
                    <a:pt x="8" y="13"/>
                  </a:cubicBezTo>
                  <a:cubicBezTo>
                    <a:pt x="5" y="15"/>
                    <a:pt x="6" y="12"/>
                    <a:pt x="4" y="16"/>
                  </a:cubicBezTo>
                  <a:cubicBezTo>
                    <a:pt x="3" y="18"/>
                    <a:pt x="4" y="16"/>
                    <a:pt x="3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6"/>
                    <a:pt x="1" y="21"/>
                    <a:pt x="1" y="28"/>
                  </a:cubicBezTo>
                  <a:cubicBezTo>
                    <a:pt x="8" y="24"/>
                    <a:pt x="3" y="28"/>
                    <a:pt x="8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1" name="Freeform 146"/>
            <p:cNvSpPr>
              <a:spLocks/>
            </p:cNvSpPr>
            <p:nvPr/>
          </p:nvSpPr>
          <p:spPr bwMode="auto">
            <a:xfrm>
              <a:off x="2052" y="3247"/>
              <a:ext cx="9" cy="55"/>
            </a:xfrm>
            <a:custGeom>
              <a:avLst/>
              <a:gdLst>
                <a:gd name="T0" fmla="*/ 1 w 7"/>
                <a:gd name="T1" fmla="*/ 42 h 43"/>
                <a:gd name="T2" fmla="*/ 4 w 7"/>
                <a:gd name="T3" fmla="*/ 38 h 43"/>
                <a:gd name="T4" fmla="*/ 5 w 7"/>
                <a:gd name="T5" fmla="*/ 20 h 43"/>
                <a:gd name="T6" fmla="*/ 6 w 7"/>
                <a:gd name="T7" fmla="*/ 9 h 43"/>
                <a:gd name="T8" fmla="*/ 5 w 7"/>
                <a:gd name="T9" fmla="*/ 6 h 43"/>
                <a:gd name="T10" fmla="*/ 4 w 7"/>
                <a:gd name="T11" fmla="*/ 0 h 43"/>
                <a:gd name="T12" fmla="*/ 2 w 7"/>
                <a:gd name="T13" fmla="*/ 9 h 43"/>
                <a:gd name="T14" fmla="*/ 1 w 7"/>
                <a:gd name="T1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3">
                  <a:moveTo>
                    <a:pt x="1" y="42"/>
                  </a:moveTo>
                  <a:cubicBezTo>
                    <a:pt x="3" y="41"/>
                    <a:pt x="3" y="43"/>
                    <a:pt x="4" y="3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7" y="18"/>
                    <a:pt x="6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4"/>
                    <a:pt x="4" y="0"/>
                  </a:cubicBezTo>
                  <a:cubicBezTo>
                    <a:pt x="2" y="5"/>
                    <a:pt x="1" y="3"/>
                    <a:pt x="2" y="9"/>
                  </a:cubicBezTo>
                  <a:cubicBezTo>
                    <a:pt x="3" y="17"/>
                    <a:pt x="0" y="34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2" name="Freeform 147"/>
            <p:cNvSpPr>
              <a:spLocks/>
            </p:cNvSpPr>
            <p:nvPr/>
          </p:nvSpPr>
          <p:spPr bwMode="auto">
            <a:xfrm>
              <a:off x="1694" y="4055"/>
              <a:ext cx="25" cy="45"/>
            </a:xfrm>
            <a:custGeom>
              <a:avLst/>
              <a:gdLst>
                <a:gd name="T0" fmla="*/ 6 w 20"/>
                <a:gd name="T1" fmla="*/ 12 h 35"/>
                <a:gd name="T2" fmla="*/ 0 w 20"/>
                <a:gd name="T3" fmla="*/ 0 h 35"/>
                <a:gd name="T4" fmla="*/ 1 w 20"/>
                <a:gd name="T5" fmla="*/ 7 h 35"/>
                <a:gd name="T6" fmla="*/ 6 w 20"/>
                <a:gd name="T7" fmla="*/ 17 h 35"/>
                <a:gd name="T8" fmla="*/ 10 w 20"/>
                <a:gd name="T9" fmla="*/ 20 h 35"/>
                <a:gd name="T10" fmla="*/ 12 w 20"/>
                <a:gd name="T11" fmla="*/ 26 h 35"/>
                <a:gd name="T12" fmla="*/ 20 w 20"/>
                <a:gd name="T13" fmla="*/ 35 h 35"/>
                <a:gd name="T14" fmla="*/ 14 w 20"/>
                <a:gd name="T15" fmla="*/ 21 h 35"/>
                <a:gd name="T16" fmla="*/ 13 w 20"/>
                <a:gd name="T17" fmla="*/ 18 h 35"/>
                <a:gd name="T18" fmla="*/ 12 w 20"/>
                <a:gd name="T19" fmla="*/ 16 h 35"/>
                <a:gd name="T20" fmla="*/ 8 w 20"/>
                <a:gd name="T21" fmla="*/ 17 h 35"/>
                <a:gd name="T22" fmla="*/ 6 w 20"/>
                <a:gd name="T23" fmla="*/ 13 h 35"/>
                <a:gd name="T24" fmla="*/ 6 w 20"/>
                <a:gd name="T2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5">
                  <a:moveTo>
                    <a:pt x="6" y="12"/>
                  </a:moveTo>
                  <a:cubicBezTo>
                    <a:pt x="4" y="3"/>
                    <a:pt x="5" y="2"/>
                    <a:pt x="0" y="0"/>
                  </a:cubicBezTo>
                  <a:cubicBezTo>
                    <a:pt x="0" y="7"/>
                    <a:pt x="0" y="3"/>
                    <a:pt x="1" y="7"/>
                  </a:cubicBezTo>
                  <a:cubicBezTo>
                    <a:pt x="5" y="16"/>
                    <a:pt x="1" y="12"/>
                    <a:pt x="6" y="17"/>
                  </a:cubicBezTo>
                  <a:cubicBezTo>
                    <a:pt x="9" y="20"/>
                    <a:pt x="6" y="19"/>
                    <a:pt x="10" y="20"/>
                  </a:cubicBezTo>
                  <a:cubicBezTo>
                    <a:pt x="11" y="24"/>
                    <a:pt x="10" y="24"/>
                    <a:pt x="12" y="26"/>
                  </a:cubicBezTo>
                  <a:cubicBezTo>
                    <a:pt x="18" y="33"/>
                    <a:pt x="15" y="35"/>
                    <a:pt x="20" y="3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3" y="18"/>
                  </a:cubicBezTo>
                  <a:cubicBezTo>
                    <a:pt x="13" y="16"/>
                    <a:pt x="13" y="18"/>
                    <a:pt x="12" y="16"/>
                  </a:cubicBezTo>
                  <a:cubicBezTo>
                    <a:pt x="10" y="17"/>
                    <a:pt x="10" y="17"/>
                    <a:pt x="8" y="17"/>
                  </a:cubicBezTo>
                  <a:cubicBezTo>
                    <a:pt x="6" y="15"/>
                    <a:pt x="7" y="17"/>
                    <a:pt x="6" y="13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3" name="Freeform 148"/>
            <p:cNvSpPr>
              <a:spLocks/>
            </p:cNvSpPr>
            <p:nvPr/>
          </p:nvSpPr>
          <p:spPr bwMode="auto">
            <a:xfrm>
              <a:off x="1764" y="2267"/>
              <a:ext cx="25" cy="46"/>
            </a:xfrm>
            <a:custGeom>
              <a:avLst/>
              <a:gdLst>
                <a:gd name="T0" fmla="*/ 13 w 19"/>
                <a:gd name="T1" fmla="*/ 27 h 36"/>
                <a:gd name="T2" fmla="*/ 14 w 19"/>
                <a:gd name="T3" fmla="*/ 31 h 36"/>
                <a:gd name="T4" fmla="*/ 17 w 19"/>
                <a:gd name="T5" fmla="*/ 32 h 36"/>
                <a:gd name="T6" fmla="*/ 12 w 19"/>
                <a:gd name="T7" fmla="*/ 16 h 36"/>
                <a:gd name="T8" fmla="*/ 9 w 19"/>
                <a:gd name="T9" fmla="*/ 7 h 36"/>
                <a:gd name="T10" fmla="*/ 4 w 19"/>
                <a:gd name="T11" fmla="*/ 1 h 36"/>
                <a:gd name="T12" fmla="*/ 6 w 19"/>
                <a:gd name="T13" fmla="*/ 9 h 36"/>
                <a:gd name="T14" fmla="*/ 10 w 19"/>
                <a:gd name="T15" fmla="*/ 20 h 36"/>
                <a:gd name="T16" fmla="*/ 11 w 19"/>
                <a:gd name="T17" fmla="*/ 22 h 36"/>
                <a:gd name="T18" fmla="*/ 12 w 19"/>
                <a:gd name="T19" fmla="*/ 25 h 36"/>
                <a:gd name="T20" fmla="*/ 12 w 19"/>
                <a:gd name="T21" fmla="*/ 26 h 36"/>
                <a:gd name="T22" fmla="*/ 12 w 19"/>
                <a:gd name="T23" fmla="*/ 27 h 36"/>
                <a:gd name="T24" fmla="*/ 13 w 19"/>
                <a:gd name="T2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36">
                  <a:moveTo>
                    <a:pt x="13" y="27"/>
                  </a:moveTo>
                  <a:cubicBezTo>
                    <a:pt x="13" y="29"/>
                    <a:pt x="13" y="29"/>
                    <a:pt x="14" y="31"/>
                  </a:cubicBezTo>
                  <a:cubicBezTo>
                    <a:pt x="17" y="36"/>
                    <a:pt x="17" y="32"/>
                    <a:pt x="17" y="32"/>
                  </a:cubicBezTo>
                  <a:cubicBezTo>
                    <a:pt x="19" y="26"/>
                    <a:pt x="13" y="18"/>
                    <a:pt x="12" y="16"/>
                  </a:cubicBezTo>
                  <a:cubicBezTo>
                    <a:pt x="11" y="13"/>
                    <a:pt x="10" y="11"/>
                    <a:pt x="9" y="7"/>
                  </a:cubicBezTo>
                  <a:cubicBezTo>
                    <a:pt x="7" y="4"/>
                    <a:pt x="7" y="0"/>
                    <a:pt x="4" y="1"/>
                  </a:cubicBezTo>
                  <a:cubicBezTo>
                    <a:pt x="0" y="3"/>
                    <a:pt x="6" y="8"/>
                    <a:pt x="6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0" y="21"/>
                    <a:pt x="11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lnTo>
                    <a:pt x="1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4" name="Freeform 149"/>
            <p:cNvSpPr>
              <a:spLocks/>
            </p:cNvSpPr>
            <p:nvPr/>
          </p:nvSpPr>
          <p:spPr bwMode="auto">
            <a:xfrm>
              <a:off x="2545" y="2438"/>
              <a:ext cx="11" cy="34"/>
            </a:xfrm>
            <a:custGeom>
              <a:avLst/>
              <a:gdLst>
                <a:gd name="T0" fmla="*/ 7 w 9"/>
                <a:gd name="T1" fmla="*/ 16 h 27"/>
                <a:gd name="T2" fmla="*/ 7 w 9"/>
                <a:gd name="T3" fmla="*/ 4 h 27"/>
                <a:gd name="T4" fmla="*/ 0 w 9"/>
                <a:gd name="T5" fmla="*/ 0 h 27"/>
                <a:gd name="T6" fmla="*/ 3 w 9"/>
                <a:gd name="T7" fmla="*/ 17 h 27"/>
                <a:gd name="T8" fmla="*/ 5 w 9"/>
                <a:gd name="T9" fmla="*/ 23 h 27"/>
                <a:gd name="T10" fmla="*/ 9 w 9"/>
                <a:gd name="T11" fmla="*/ 27 h 27"/>
                <a:gd name="T12" fmla="*/ 7 w 9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6"/>
                  </a:moveTo>
                  <a:cubicBezTo>
                    <a:pt x="7" y="12"/>
                    <a:pt x="7" y="8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8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7"/>
                    <a:pt x="5" y="27"/>
                    <a:pt x="9" y="27"/>
                  </a:cubicBezTo>
                  <a:cubicBezTo>
                    <a:pt x="9" y="20"/>
                    <a:pt x="8" y="21"/>
                    <a:pt x="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5" name="Freeform 150"/>
            <p:cNvSpPr>
              <a:spLocks/>
            </p:cNvSpPr>
            <p:nvPr/>
          </p:nvSpPr>
          <p:spPr bwMode="auto">
            <a:xfrm>
              <a:off x="1800" y="2908"/>
              <a:ext cx="13" cy="42"/>
            </a:xfrm>
            <a:custGeom>
              <a:avLst/>
              <a:gdLst>
                <a:gd name="T0" fmla="*/ 8 w 10"/>
                <a:gd name="T1" fmla="*/ 33 h 33"/>
                <a:gd name="T2" fmla="*/ 4 w 10"/>
                <a:gd name="T3" fmla="*/ 1 h 33"/>
                <a:gd name="T4" fmla="*/ 0 w 10"/>
                <a:gd name="T5" fmla="*/ 0 h 33"/>
                <a:gd name="T6" fmla="*/ 8 w 10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8" y="33"/>
                  </a:moveTo>
                  <a:cubicBezTo>
                    <a:pt x="10" y="28"/>
                    <a:pt x="5" y="10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30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6" name="Freeform 151"/>
            <p:cNvSpPr>
              <a:spLocks/>
            </p:cNvSpPr>
            <p:nvPr/>
          </p:nvSpPr>
          <p:spPr bwMode="auto">
            <a:xfrm>
              <a:off x="1453" y="1945"/>
              <a:ext cx="11" cy="39"/>
            </a:xfrm>
            <a:custGeom>
              <a:avLst/>
              <a:gdLst>
                <a:gd name="T0" fmla="*/ 4 w 9"/>
                <a:gd name="T1" fmla="*/ 20 h 30"/>
                <a:gd name="T2" fmla="*/ 8 w 9"/>
                <a:gd name="T3" fmla="*/ 10 h 30"/>
                <a:gd name="T4" fmla="*/ 6 w 9"/>
                <a:gd name="T5" fmla="*/ 2 h 30"/>
                <a:gd name="T6" fmla="*/ 3 w 9"/>
                <a:gd name="T7" fmla="*/ 10 h 30"/>
                <a:gd name="T8" fmla="*/ 0 w 9"/>
                <a:gd name="T9" fmla="*/ 16 h 30"/>
                <a:gd name="T10" fmla="*/ 0 w 9"/>
                <a:gd name="T11" fmla="*/ 24 h 30"/>
                <a:gd name="T12" fmla="*/ 0 w 9"/>
                <a:gd name="T13" fmla="*/ 27 h 30"/>
                <a:gd name="T14" fmla="*/ 1 w 9"/>
                <a:gd name="T15" fmla="*/ 30 h 30"/>
                <a:gd name="T16" fmla="*/ 4 w 9"/>
                <a:gd name="T17" fmla="*/ 25 h 30"/>
                <a:gd name="T18" fmla="*/ 4 w 9"/>
                <a:gd name="T19" fmla="*/ 25 h 30"/>
                <a:gd name="T20" fmla="*/ 5 w 9"/>
                <a:gd name="T21" fmla="*/ 24 h 30"/>
                <a:gd name="T22" fmla="*/ 4 w 9"/>
                <a:gd name="T2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0">
                  <a:moveTo>
                    <a:pt x="4" y="20"/>
                  </a:moveTo>
                  <a:cubicBezTo>
                    <a:pt x="6" y="16"/>
                    <a:pt x="7" y="11"/>
                    <a:pt x="8" y="10"/>
                  </a:cubicBezTo>
                  <a:cubicBezTo>
                    <a:pt x="9" y="0"/>
                    <a:pt x="7" y="3"/>
                    <a:pt x="6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5"/>
                    <a:pt x="3" y="12"/>
                    <a:pt x="0" y="16"/>
                  </a:cubicBezTo>
                  <a:cubicBezTo>
                    <a:pt x="0" y="17"/>
                    <a:pt x="4" y="19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30"/>
                    <a:pt x="0" y="28"/>
                    <a:pt x="1" y="30"/>
                  </a:cubicBezTo>
                  <a:cubicBezTo>
                    <a:pt x="3" y="29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4" y="20"/>
                    <a:pt x="4" y="20"/>
                    <a:pt x="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7" name="Freeform 152"/>
            <p:cNvSpPr>
              <a:spLocks/>
            </p:cNvSpPr>
            <p:nvPr/>
          </p:nvSpPr>
          <p:spPr bwMode="auto">
            <a:xfrm>
              <a:off x="1777" y="3684"/>
              <a:ext cx="10" cy="75"/>
            </a:xfrm>
            <a:custGeom>
              <a:avLst/>
              <a:gdLst>
                <a:gd name="T0" fmla="*/ 2 w 8"/>
                <a:gd name="T1" fmla="*/ 57 h 59"/>
                <a:gd name="T2" fmla="*/ 2 w 8"/>
                <a:gd name="T3" fmla="*/ 57 h 59"/>
                <a:gd name="T4" fmla="*/ 8 w 8"/>
                <a:gd name="T5" fmla="*/ 0 h 59"/>
                <a:gd name="T6" fmla="*/ 6 w 8"/>
                <a:gd name="T7" fmla="*/ 4 h 59"/>
                <a:gd name="T8" fmla="*/ 5 w 8"/>
                <a:gd name="T9" fmla="*/ 5 h 59"/>
                <a:gd name="T10" fmla="*/ 5 w 8"/>
                <a:gd name="T11" fmla="*/ 19 h 59"/>
                <a:gd name="T12" fmla="*/ 4 w 8"/>
                <a:gd name="T13" fmla="*/ 27 h 59"/>
                <a:gd name="T14" fmla="*/ 3 w 8"/>
                <a:gd name="T15" fmla="*/ 47 h 59"/>
                <a:gd name="T16" fmla="*/ 1 w 8"/>
                <a:gd name="T17" fmla="*/ 59 h 59"/>
                <a:gd name="T18" fmla="*/ 2 w 8"/>
                <a:gd name="T19" fmla="*/ 58 h 59"/>
                <a:gd name="T20" fmla="*/ 2 w 8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9">
                  <a:moveTo>
                    <a:pt x="2" y="57"/>
                  </a:moveTo>
                  <a:cubicBezTo>
                    <a:pt x="2" y="57"/>
                    <a:pt x="2" y="57"/>
                    <a:pt x="2" y="5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8" y="0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10"/>
                    <a:pt x="6" y="15"/>
                    <a:pt x="5" y="1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36"/>
                    <a:pt x="6" y="34"/>
                    <a:pt x="3" y="47"/>
                  </a:cubicBezTo>
                  <a:cubicBezTo>
                    <a:pt x="2" y="50"/>
                    <a:pt x="0" y="54"/>
                    <a:pt x="1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8" name="Freeform 153"/>
            <p:cNvSpPr>
              <a:spLocks/>
            </p:cNvSpPr>
            <p:nvPr/>
          </p:nvSpPr>
          <p:spPr bwMode="auto">
            <a:xfrm>
              <a:off x="2201" y="2592"/>
              <a:ext cx="9" cy="25"/>
            </a:xfrm>
            <a:custGeom>
              <a:avLst/>
              <a:gdLst>
                <a:gd name="T0" fmla="*/ 7 w 7"/>
                <a:gd name="T1" fmla="*/ 1 h 20"/>
                <a:gd name="T2" fmla="*/ 2 w 7"/>
                <a:gd name="T3" fmla="*/ 0 h 20"/>
                <a:gd name="T4" fmla="*/ 1 w 7"/>
                <a:gd name="T5" fmla="*/ 4 h 20"/>
                <a:gd name="T6" fmla="*/ 3 w 7"/>
                <a:gd name="T7" fmla="*/ 11 h 20"/>
                <a:gd name="T8" fmla="*/ 0 w 7"/>
                <a:gd name="T9" fmla="*/ 9 h 20"/>
                <a:gd name="T10" fmla="*/ 0 w 7"/>
                <a:gd name="T11" fmla="*/ 19 h 20"/>
                <a:gd name="T12" fmla="*/ 6 w 7"/>
                <a:gd name="T13" fmla="*/ 20 h 20"/>
                <a:gd name="T14" fmla="*/ 5 w 7"/>
                <a:gd name="T15" fmla="*/ 5 h 20"/>
                <a:gd name="T16" fmla="*/ 7 w 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7" y="1"/>
                  </a:moveTo>
                  <a:cubicBezTo>
                    <a:pt x="3" y="1"/>
                    <a:pt x="4" y="1"/>
                    <a:pt x="2" y="0"/>
                  </a:cubicBezTo>
                  <a:cubicBezTo>
                    <a:pt x="2" y="3"/>
                    <a:pt x="2" y="2"/>
                    <a:pt x="1" y="4"/>
                  </a:cubicBezTo>
                  <a:cubicBezTo>
                    <a:pt x="2" y="7"/>
                    <a:pt x="3" y="6"/>
                    <a:pt x="3" y="11"/>
                  </a:cubicBezTo>
                  <a:cubicBezTo>
                    <a:pt x="2" y="10"/>
                    <a:pt x="2" y="10"/>
                    <a:pt x="0" y="9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6" y="16"/>
                    <a:pt x="0" y="18"/>
                    <a:pt x="6" y="20"/>
                  </a:cubicBezTo>
                  <a:cubicBezTo>
                    <a:pt x="6" y="15"/>
                    <a:pt x="6" y="9"/>
                    <a:pt x="5" y="5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9" name="Freeform 154"/>
            <p:cNvSpPr>
              <a:spLocks/>
            </p:cNvSpPr>
            <p:nvPr/>
          </p:nvSpPr>
          <p:spPr bwMode="auto">
            <a:xfrm>
              <a:off x="1591" y="3879"/>
              <a:ext cx="9" cy="27"/>
            </a:xfrm>
            <a:custGeom>
              <a:avLst/>
              <a:gdLst>
                <a:gd name="T0" fmla="*/ 7 w 7"/>
                <a:gd name="T1" fmla="*/ 7 h 21"/>
                <a:gd name="T2" fmla="*/ 6 w 7"/>
                <a:gd name="T3" fmla="*/ 7 h 21"/>
                <a:gd name="T4" fmla="*/ 5 w 7"/>
                <a:gd name="T5" fmla="*/ 7 h 21"/>
                <a:gd name="T6" fmla="*/ 4 w 7"/>
                <a:gd name="T7" fmla="*/ 6 h 21"/>
                <a:gd name="T8" fmla="*/ 3 w 7"/>
                <a:gd name="T9" fmla="*/ 0 h 21"/>
                <a:gd name="T10" fmla="*/ 0 w 7"/>
                <a:gd name="T11" fmla="*/ 13 h 21"/>
                <a:gd name="T12" fmla="*/ 2 w 7"/>
                <a:gd name="T13" fmla="*/ 15 h 21"/>
                <a:gd name="T14" fmla="*/ 4 w 7"/>
                <a:gd name="T15" fmla="*/ 15 h 21"/>
                <a:gd name="T16" fmla="*/ 4 w 7"/>
                <a:gd name="T17" fmla="*/ 21 h 21"/>
                <a:gd name="T18" fmla="*/ 7 w 7"/>
                <a:gd name="T19" fmla="*/ 8 h 21"/>
                <a:gd name="T20" fmla="*/ 6 w 7"/>
                <a:gd name="T21" fmla="*/ 7 h 21"/>
                <a:gd name="T22" fmla="*/ 7 w 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1"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3" y="0"/>
                  </a:cubicBezTo>
                  <a:cubicBezTo>
                    <a:pt x="0" y="2"/>
                    <a:pt x="0" y="9"/>
                    <a:pt x="0" y="13"/>
                  </a:cubicBezTo>
                  <a:cubicBezTo>
                    <a:pt x="1" y="14"/>
                    <a:pt x="0" y="14"/>
                    <a:pt x="2" y="15"/>
                  </a:cubicBezTo>
                  <a:cubicBezTo>
                    <a:pt x="4" y="16"/>
                    <a:pt x="2" y="17"/>
                    <a:pt x="4" y="15"/>
                  </a:cubicBezTo>
                  <a:cubicBezTo>
                    <a:pt x="2" y="21"/>
                    <a:pt x="3" y="19"/>
                    <a:pt x="4" y="21"/>
                  </a:cubicBezTo>
                  <a:cubicBezTo>
                    <a:pt x="6" y="15"/>
                    <a:pt x="7" y="1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0" name="Freeform 155"/>
            <p:cNvSpPr>
              <a:spLocks/>
            </p:cNvSpPr>
            <p:nvPr/>
          </p:nvSpPr>
          <p:spPr bwMode="auto">
            <a:xfrm>
              <a:off x="1265" y="2538"/>
              <a:ext cx="18" cy="29"/>
            </a:xfrm>
            <a:custGeom>
              <a:avLst/>
              <a:gdLst>
                <a:gd name="T0" fmla="*/ 0 w 14"/>
                <a:gd name="T1" fmla="*/ 0 h 23"/>
                <a:gd name="T2" fmla="*/ 2 w 14"/>
                <a:gd name="T3" fmla="*/ 6 h 23"/>
                <a:gd name="T4" fmla="*/ 6 w 14"/>
                <a:gd name="T5" fmla="*/ 19 h 23"/>
                <a:gd name="T6" fmla="*/ 8 w 14"/>
                <a:gd name="T7" fmla="*/ 8 h 23"/>
                <a:gd name="T8" fmla="*/ 0 w 1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1" y="1"/>
                    <a:pt x="2" y="6"/>
                    <a:pt x="2" y="6"/>
                  </a:cubicBezTo>
                  <a:cubicBezTo>
                    <a:pt x="4" y="23"/>
                    <a:pt x="2" y="4"/>
                    <a:pt x="6" y="19"/>
                  </a:cubicBezTo>
                  <a:cubicBezTo>
                    <a:pt x="14" y="16"/>
                    <a:pt x="8" y="8"/>
                    <a:pt x="8" y="8"/>
                  </a:cubicBezTo>
                  <a:cubicBezTo>
                    <a:pt x="7" y="6"/>
                    <a:pt x="7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1" name="Freeform 156"/>
            <p:cNvSpPr>
              <a:spLocks/>
            </p:cNvSpPr>
            <p:nvPr/>
          </p:nvSpPr>
          <p:spPr bwMode="auto">
            <a:xfrm>
              <a:off x="1893" y="2647"/>
              <a:ext cx="14" cy="33"/>
            </a:xfrm>
            <a:custGeom>
              <a:avLst/>
              <a:gdLst>
                <a:gd name="T0" fmla="*/ 3 w 11"/>
                <a:gd name="T1" fmla="*/ 23 h 26"/>
                <a:gd name="T2" fmla="*/ 3 w 11"/>
                <a:gd name="T3" fmla="*/ 21 h 26"/>
                <a:gd name="T4" fmla="*/ 8 w 11"/>
                <a:gd name="T5" fmla="*/ 8 h 26"/>
                <a:gd name="T6" fmla="*/ 7 w 11"/>
                <a:gd name="T7" fmla="*/ 2 h 26"/>
                <a:gd name="T8" fmla="*/ 0 w 11"/>
                <a:gd name="T9" fmla="*/ 19 h 26"/>
                <a:gd name="T10" fmla="*/ 0 w 11"/>
                <a:gd name="T11" fmla="*/ 20 h 26"/>
                <a:gd name="T12" fmla="*/ 0 w 11"/>
                <a:gd name="T13" fmla="*/ 21 h 26"/>
                <a:gd name="T14" fmla="*/ 0 w 11"/>
                <a:gd name="T15" fmla="*/ 24 h 26"/>
                <a:gd name="T16" fmla="*/ 3 w 11"/>
                <a:gd name="T17" fmla="*/ 24 h 26"/>
                <a:gd name="T18" fmla="*/ 3 w 11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6">
                  <a:moveTo>
                    <a:pt x="3" y="23"/>
                  </a:moveTo>
                  <a:cubicBezTo>
                    <a:pt x="3" y="23"/>
                    <a:pt x="1" y="26"/>
                    <a:pt x="3" y="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0"/>
                    <a:pt x="7" y="2"/>
                    <a:pt x="7" y="2"/>
                  </a:cubicBezTo>
                  <a:cubicBezTo>
                    <a:pt x="6" y="3"/>
                    <a:pt x="2" y="8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2" name="Freeform 157"/>
            <p:cNvSpPr>
              <a:spLocks/>
            </p:cNvSpPr>
            <p:nvPr/>
          </p:nvSpPr>
          <p:spPr bwMode="auto">
            <a:xfrm>
              <a:off x="1596" y="3835"/>
              <a:ext cx="12" cy="28"/>
            </a:xfrm>
            <a:custGeom>
              <a:avLst/>
              <a:gdLst>
                <a:gd name="T0" fmla="*/ 2 w 9"/>
                <a:gd name="T1" fmla="*/ 22 h 22"/>
                <a:gd name="T2" fmla="*/ 6 w 9"/>
                <a:gd name="T3" fmla="*/ 9 h 22"/>
                <a:gd name="T4" fmla="*/ 5 w 9"/>
                <a:gd name="T5" fmla="*/ 0 h 22"/>
                <a:gd name="T6" fmla="*/ 2 w 9"/>
                <a:gd name="T7" fmla="*/ 13 h 22"/>
                <a:gd name="T8" fmla="*/ 2 w 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8" y="18"/>
                    <a:pt x="6" y="11"/>
                    <a:pt x="6" y="9"/>
                  </a:cubicBezTo>
                  <a:cubicBezTo>
                    <a:pt x="6" y="5"/>
                    <a:pt x="9" y="6"/>
                    <a:pt x="5" y="0"/>
                  </a:cubicBezTo>
                  <a:cubicBezTo>
                    <a:pt x="1" y="2"/>
                    <a:pt x="4" y="6"/>
                    <a:pt x="2" y="13"/>
                  </a:cubicBezTo>
                  <a:cubicBezTo>
                    <a:pt x="0" y="17"/>
                    <a:pt x="0" y="13"/>
                    <a:pt x="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3" name="Freeform 158"/>
            <p:cNvSpPr>
              <a:spLocks/>
            </p:cNvSpPr>
            <p:nvPr/>
          </p:nvSpPr>
          <p:spPr bwMode="auto">
            <a:xfrm>
              <a:off x="472" y="2011"/>
              <a:ext cx="13" cy="22"/>
            </a:xfrm>
            <a:custGeom>
              <a:avLst/>
              <a:gdLst>
                <a:gd name="T0" fmla="*/ 7 w 10"/>
                <a:gd name="T1" fmla="*/ 9 h 17"/>
                <a:gd name="T2" fmla="*/ 8 w 10"/>
                <a:gd name="T3" fmla="*/ 3 h 17"/>
                <a:gd name="T4" fmla="*/ 7 w 10"/>
                <a:gd name="T5" fmla="*/ 1 h 17"/>
                <a:gd name="T6" fmla="*/ 6 w 10"/>
                <a:gd name="T7" fmla="*/ 17 h 17"/>
                <a:gd name="T8" fmla="*/ 10 w 10"/>
                <a:gd name="T9" fmla="*/ 17 h 17"/>
                <a:gd name="T10" fmla="*/ 7 w 10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7" y="9"/>
                  </a:moveTo>
                  <a:cubicBezTo>
                    <a:pt x="9" y="7"/>
                    <a:pt x="8" y="6"/>
                    <a:pt x="8" y="3"/>
                  </a:cubicBezTo>
                  <a:cubicBezTo>
                    <a:pt x="7" y="0"/>
                    <a:pt x="7" y="2"/>
                    <a:pt x="7" y="1"/>
                  </a:cubicBezTo>
                  <a:cubicBezTo>
                    <a:pt x="0" y="3"/>
                    <a:pt x="4" y="13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0"/>
                    <a:pt x="10" y="12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4" name="Freeform 159"/>
            <p:cNvSpPr>
              <a:spLocks/>
            </p:cNvSpPr>
            <p:nvPr/>
          </p:nvSpPr>
          <p:spPr bwMode="auto">
            <a:xfrm>
              <a:off x="934" y="3720"/>
              <a:ext cx="8" cy="33"/>
            </a:xfrm>
            <a:custGeom>
              <a:avLst/>
              <a:gdLst>
                <a:gd name="T0" fmla="*/ 2 w 6"/>
                <a:gd name="T1" fmla="*/ 13 h 26"/>
                <a:gd name="T2" fmla="*/ 3 w 6"/>
                <a:gd name="T3" fmla="*/ 26 h 26"/>
                <a:gd name="T4" fmla="*/ 6 w 6"/>
                <a:gd name="T5" fmla="*/ 21 h 26"/>
                <a:gd name="T6" fmla="*/ 6 w 6"/>
                <a:gd name="T7" fmla="*/ 15 h 26"/>
                <a:gd name="T8" fmla="*/ 6 w 6"/>
                <a:gd name="T9" fmla="*/ 6 h 26"/>
                <a:gd name="T10" fmla="*/ 6 w 6"/>
                <a:gd name="T11" fmla="*/ 3 h 26"/>
                <a:gd name="T12" fmla="*/ 4 w 6"/>
                <a:gd name="T13" fmla="*/ 1 h 26"/>
                <a:gd name="T14" fmla="*/ 4 w 6"/>
                <a:gd name="T15" fmla="*/ 4 h 26"/>
                <a:gd name="T16" fmla="*/ 2 w 6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6">
                  <a:moveTo>
                    <a:pt x="2" y="13"/>
                  </a:moveTo>
                  <a:cubicBezTo>
                    <a:pt x="0" y="18"/>
                    <a:pt x="3" y="19"/>
                    <a:pt x="3" y="26"/>
                  </a:cubicBezTo>
                  <a:cubicBezTo>
                    <a:pt x="5" y="24"/>
                    <a:pt x="4" y="25"/>
                    <a:pt x="6" y="21"/>
                  </a:cubicBezTo>
                  <a:cubicBezTo>
                    <a:pt x="6" y="19"/>
                    <a:pt x="6" y="18"/>
                    <a:pt x="6" y="15"/>
                  </a:cubicBezTo>
                  <a:cubicBezTo>
                    <a:pt x="6" y="12"/>
                    <a:pt x="6" y="8"/>
                    <a:pt x="6" y="6"/>
                  </a:cubicBezTo>
                  <a:cubicBezTo>
                    <a:pt x="6" y="3"/>
                    <a:pt x="6" y="5"/>
                    <a:pt x="6" y="3"/>
                  </a:cubicBezTo>
                  <a:cubicBezTo>
                    <a:pt x="5" y="1"/>
                    <a:pt x="5" y="2"/>
                    <a:pt x="4" y="1"/>
                  </a:cubicBezTo>
                  <a:cubicBezTo>
                    <a:pt x="4" y="3"/>
                    <a:pt x="4" y="0"/>
                    <a:pt x="4" y="4"/>
                  </a:cubicBezTo>
                  <a:cubicBezTo>
                    <a:pt x="3" y="13"/>
                    <a:pt x="4" y="6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5" name="Freeform 160"/>
            <p:cNvSpPr>
              <a:spLocks/>
            </p:cNvSpPr>
            <p:nvPr/>
          </p:nvSpPr>
          <p:spPr bwMode="auto">
            <a:xfrm>
              <a:off x="491" y="2810"/>
              <a:ext cx="11" cy="24"/>
            </a:xfrm>
            <a:custGeom>
              <a:avLst/>
              <a:gdLst>
                <a:gd name="T0" fmla="*/ 7 w 8"/>
                <a:gd name="T1" fmla="*/ 19 h 19"/>
                <a:gd name="T2" fmla="*/ 5 w 8"/>
                <a:gd name="T3" fmla="*/ 0 h 19"/>
                <a:gd name="T4" fmla="*/ 2 w 8"/>
                <a:gd name="T5" fmla="*/ 11 h 19"/>
                <a:gd name="T6" fmla="*/ 7 w 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7" y="19"/>
                  </a:moveTo>
                  <a:cubicBezTo>
                    <a:pt x="8" y="3"/>
                    <a:pt x="2" y="7"/>
                    <a:pt x="5" y="0"/>
                  </a:cubicBezTo>
                  <a:cubicBezTo>
                    <a:pt x="0" y="1"/>
                    <a:pt x="0" y="5"/>
                    <a:pt x="2" y="11"/>
                  </a:cubicBezTo>
                  <a:cubicBezTo>
                    <a:pt x="4" y="16"/>
                    <a:pt x="1" y="17"/>
                    <a:pt x="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6" name="Freeform 161"/>
            <p:cNvSpPr>
              <a:spLocks/>
            </p:cNvSpPr>
            <p:nvPr/>
          </p:nvSpPr>
          <p:spPr bwMode="auto">
            <a:xfrm>
              <a:off x="1653" y="3231"/>
              <a:ext cx="9" cy="24"/>
            </a:xfrm>
            <a:custGeom>
              <a:avLst/>
              <a:gdLst>
                <a:gd name="T0" fmla="*/ 5 w 7"/>
                <a:gd name="T1" fmla="*/ 0 h 18"/>
                <a:gd name="T2" fmla="*/ 2 w 7"/>
                <a:gd name="T3" fmla="*/ 1 h 18"/>
                <a:gd name="T4" fmla="*/ 0 w 7"/>
                <a:gd name="T5" fmla="*/ 6 h 18"/>
                <a:gd name="T6" fmla="*/ 1 w 7"/>
                <a:gd name="T7" fmla="*/ 17 h 18"/>
                <a:gd name="T8" fmla="*/ 5 w 7"/>
                <a:gd name="T9" fmla="*/ 13 h 18"/>
                <a:gd name="T10" fmla="*/ 7 w 7"/>
                <a:gd name="T11" fmla="*/ 8 h 18"/>
                <a:gd name="T12" fmla="*/ 7 w 7"/>
                <a:gd name="T13" fmla="*/ 7 h 18"/>
                <a:gd name="T14" fmla="*/ 4 w 7"/>
                <a:gd name="T15" fmla="*/ 0 h 18"/>
                <a:gd name="T16" fmla="*/ 5 w 7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8"/>
                    <a:pt x="2" y="10"/>
                    <a:pt x="1" y="17"/>
                  </a:cubicBezTo>
                  <a:cubicBezTo>
                    <a:pt x="3" y="15"/>
                    <a:pt x="3" y="15"/>
                    <a:pt x="5" y="13"/>
                  </a:cubicBezTo>
                  <a:cubicBezTo>
                    <a:pt x="7" y="10"/>
                    <a:pt x="7" y="11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3"/>
                    <a:pt x="6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7" name="Freeform 162"/>
            <p:cNvSpPr>
              <a:spLocks/>
            </p:cNvSpPr>
            <p:nvPr/>
          </p:nvSpPr>
          <p:spPr bwMode="auto">
            <a:xfrm>
              <a:off x="2007" y="3219"/>
              <a:ext cx="11" cy="18"/>
            </a:xfrm>
            <a:custGeom>
              <a:avLst/>
              <a:gdLst>
                <a:gd name="T0" fmla="*/ 0 w 9"/>
                <a:gd name="T1" fmla="*/ 11 h 14"/>
                <a:gd name="T2" fmla="*/ 6 w 9"/>
                <a:gd name="T3" fmla="*/ 12 h 14"/>
                <a:gd name="T4" fmla="*/ 9 w 9"/>
                <a:gd name="T5" fmla="*/ 6 h 14"/>
                <a:gd name="T6" fmla="*/ 6 w 9"/>
                <a:gd name="T7" fmla="*/ 0 h 14"/>
                <a:gd name="T8" fmla="*/ 3 w 9"/>
                <a:gd name="T9" fmla="*/ 6 h 14"/>
                <a:gd name="T10" fmla="*/ 0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1"/>
                  </a:moveTo>
                  <a:cubicBezTo>
                    <a:pt x="2" y="14"/>
                    <a:pt x="2" y="14"/>
                    <a:pt x="6" y="12"/>
                  </a:cubicBezTo>
                  <a:cubicBezTo>
                    <a:pt x="9" y="11"/>
                    <a:pt x="9" y="8"/>
                    <a:pt x="9" y="6"/>
                  </a:cubicBezTo>
                  <a:cubicBezTo>
                    <a:pt x="7" y="3"/>
                    <a:pt x="7" y="3"/>
                    <a:pt x="6" y="0"/>
                  </a:cubicBezTo>
                  <a:cubicBezTo>
                    <a:pt x="5" y="4"/>
                    <a:pt x="4" y="4"/>
                    <a:pt x="3" y="6"/>
                  </a:cubicBezTo>
                  <a:cubicBezTo>
                    <a:pt x="2" y="7"/>
                    <a:pt x="1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8" name="Freeform 163"/>
            <p:cNvSpPr>
              <a:spLocks/>
            </p:cNvSpPr>
            <p:nvPr/>
          </p:nvSpPr>
          <p:spPr bwMode="auto">
            <a:xfrm>
              <a:off x="2188" y="3806"/>
              <a:ext cx="10" cy="28"/>
            </a:xfrm>
            <a:custGeom>
              <a:avLst/>
              <a:gdLst>
                <a:gd name="T0" fmla="*/ 5 w 8"/>
                <a:gd name="T1" fmla="*/ 18 h 22"/>
                <a:gd name="T2" fmla="*/ 8 w 8"/>
                <a:gd name="T3" fmla="*/ 22 h 22"/>
                <a:gd name="T4" fmla="*/ 2 w 8"/>
                <a:gd name="T5" fmla="*/ 0 h 22"/>
                <a:gd name="T6" fmla="*/ 4 w 8"/>
                <a:gd name="T7" fmla="*/ 15 h 22"/>
                <a:gd name="T8" fmla="*/ 5 w 8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5" y="18"/>
                  </a:moveTo>
                  <a:cubicBezTo>
                    <a:pt x="7" y="22"/>
                    <a:pt x="6" y="21"/>
                    <a:pt x="8" y="22"/>
                  </a:cubicBezTo>
                  <a:cubicBezTo>
                    <a:pt x="8" y="15"/>
                    <a:pt x="5" y="6"/>
                    <a:pt x="2" y="0"/>
                  </a:cubicBezTo>
                  <a:cubicBezTo>
                    <a:pt x="0" y="4"/>
                    <a:pt x="2" y="9"/>
                    <a:pt x="4" y="15"/>
                  </a:cubicBezTo>
                  <a:cubicBezTo>
                    <a:pt x="4" y="16"/>
                    <a:pt x="5" y="17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9" name="Freeform 164"/>
            <p:cNvSpPr>
              <a:spLocks/>
            </p:cNvSpPr>
            <p:nvPr/>
          </p:nvSpPr>
          <p:spPr bwMode="auto">
            <a:xfrm>
              <a:off x="1322" y="3833"/>
              <a:ext cx="19" cy="28"/>
            </a:xfrm>
            <a:custGeom>
              <a:avLst/>
              <a:gdLst>
                <a:gd name="T0" fmla="*/ 7 w 15"/>
                <a:gd name="T1" fmla="*/ 13 h 22"/>
                <a:gd name="T2" fmla="*/ 5 w 15"/>
                <a:gd name="T3" fmla="*/ 2 h 22"/>
                <a:gd name="T4" fmla="*/ 2 w 15"/>
                <a:gd name="T5" fmla="*/ 0 h 22"/>
                <a:gd name="T6" fmla="*/ 5 w 15"/>
                <a:gd name="T7" fmla="*/ 13 h 22"/>
                <a:gd name="T8" fmla="*/ 11 w 15"/>
                <a:gd name="T9" fmla="*/ 22 h 22"/>
                <a:gd name="T10" fmla="*/ 13 w 15"/>
                <a:gd name="T11" fmla="*/ 20 h 22"/>
                <a:gd name="T12" fmla="*/ 14 w 15"/>
                <a:gd name="T13" fmla="*/ 19 h 22"/>
                <a:gd name="T14" fmla="*/ 11 w 15"/>
                <a:gd name="T15" fmla="*/ 19 h 22"/>
                <a:gd name="T16" fmla="*/ 9 w 15"/>
                <a:gd name="T17" fmla="*/ 13 h 22"/>
                <a:gd name="T18" fmla="*/ 8 w 15"/>
                <a:gd name="T19" fmla="*/ 13 h 22"/>
                <a:gd name="T20" fmla="*/ 7 w 15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13"/>
                  </a:moveTo>
                  <a:cubicBezTo>
                    <a:pt x="9" y="10"/>
                    <a:pt x="7" y="5"/>
                    <a:pt x="5" y="2"/>
                  </a:cubicBezTo>
                  <a:cubicBezTo>
                    <a:pt x="3" y="0"/>
                    <a:pt x="5" y="1"/>
                    <a:pt x="2" y="0"/>
                  </a:cubicBezTo>
                  <a:cubicBezTo>
                    <a:pt x="0" y="5"/>
                    <a:pt x="3" y="5"/>
                    <a:pt x="5" y="13"/>
                  </a:cubicBezTo>
                  <a:cubicBezTo>
                    <a:pt x="7" y="17"/>
                    <a:pt x="7" y="13"/>
                    <a:pt x="11" y="22"/>
                  </a:cubicBezTo>
                  <a:cubicBezTo>
                    <a:pt x="15" y="20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2"/>
                    <a:pt x="9" y="13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0" name="Freeform 165"/>
            <p:cNvSpPr>
              <a:spLocks/>
            </p:cNvSpPr>
            <p:nvPr/>
          </p:nvSpPr>
          <p:spPr bwMode="auto">
            <a:xfrm>
              <a:off x="1798" y="2349"/>
              <a:ext cx="9" cy="24"/>
            </a:xfrm>
            <a:custGeom>
              <a:avLst/>
              <a:gdLst>
                <a:gd name="T0" fmla="*/ 6 w 7"/>
                <a:gd name="T1" fmla="*/ 18 h 19"/>
                <a:gd name="T2" fmla="*/ 6 w 7"/>
                <a:gd name="T3" fmla="*/ 8 h 19"/>
                <a:gd name="T4" fmla="*/ 3 w 7"/>
                <a:gd name="T5" fmla="*/ 1 h 19"/>
                <a:gd name="T6" fmla="*/ 3 w 7"/>
                <a:gd name="T7" fmla="*/ 0 h 19"/>
                <a:gd name="T8" fmla="*/ 1 w 7"/>
                <a:gd name="T9" fmla="*/ 8 h 19"/>
                <a:gd name="T10" fmla="*/ 2 w 7"/>
                <a:gd name="T11" fmla="*/ 13 h 19"/>
                <a:gd name="T12" fmla="*/ 6 w 7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8"/>
                  </a:moveTo>
                  <a:cubicBezTo>
                    <a:pt x="7" y="14"/>
                    <a:pt x="6" y="12"/>
                    <a:pt x="6" y="8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9"/>
                    <a:pt x="5" y="18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1" name="Freeform 166"/>
            <p:cNvSpPr>
              <a:spLocks/>
            </p:cNvSpPr>
            <p:nvPr/>
          </p:nvSpPr>
          <p:spPr bwMode="auto">
            <a:xfrm>
              <a:off x="974" y="2441"/>
              <a:ext cx="6" cy="31"/>
            </a:xfrm>
            <a:custGeom>
              <a:avLst/>
              <a:gdLst>
                <a:gd name="T0" fmla="*/ 3 w 5"/>
                <a:gd name="T1" fmla="*/ 1 h 24"/>
                <a:gd name="T2" fmla="*/ 0 w 5"/>
                <a:gd name="T3" fmla="*/ 5 h 24"/>
                <a:gd name="T4" fmla="*/ 5 w 5"/>
                <a:gd name="T5" fmla="*/ 24 h 24"/>
                <a:gd name="T6" fmla="*/ 5 w 5"/>
                <a:gd name="T7" fmla="*/ 22 h 24"/>
                <a:gd name="T8" fmla="*/ 3 w 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3" y="1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7"/>
                    <a:pt x="5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2" name="Freeform 167"/>
            <p:cNvSpPr>
              <a:spLocks/>
            </p:cNvSpPr>
            <p:nvPr/>
          </p:nvSpPr>
          <p:spPr bwMode="auto">
            <a:xfrm>
              <a:off x="2554" y="2488"/>
              <a:ext cx="7" cy="20"/>
            </a:xfrm>
            <a:custGeom>
              <a:avLst/>
              <a:gdLst>
                <a:gd name="T0" fmla="*/ 6 w 6"/>
                <a:gd name="T1" fmla="*/ 15 h 16"/>
                <a:gd name="T2" fmla="*/ 4 w 6"/>
                <a:gd name="T3" fmla="*/ 2 h 16"/>
                <a:gd name="T4" fmla="*/ 3 w 6"/>
                <a:gd name="T5" fmla="*/ 0 h 16"/>
                <a:gd name="T6" fmla="*/ 0 w 6"/>
                <a:gd name="T7" fmla="*/ 3 h 16"/>
                <a:gd name="T8" fmla="*/ 6 w 6"/>
                <a:gd name="T9" fmla="*/ 16 h 16"/>
                <a:gd name="T10" fmla="*/ 6 w 6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4" y="10"/>
                    <a:pt x="5" y="8"/>
                    <a:pt x="4" y="2"/>
                  </a:cubicBezTo>
                  <a:cubicBezTo>
                    <a:pt x="4" y="0"/>
                    <a:pt x="5" y="1"/>
                    <a:pt x="3" y="0"/>
                  </a:cubicBezTo>
                  <a:cubicBezTo>
                    <a:pt x="2" y="4"/>
                    <a:pt x="4" y="1"/>
                    <a:pt x="0" y="3"/>
                  </a:cubicBezTo>
                  <a:cubicBezTo>
                    <a:pt x="0" y="14"/>
                    <a:pt x="2" y="16"/>
                    <a:pt x="6" y="16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3" name="Freeform 168"/>
            <p:cNvSpPr>
              <a:spLocks/>
            </p:cNvSpPr>
            <p:nvPr/>
          </p:nvSpPr>
          <p:spPr bwMode="auto">
            <a:xfrm>
              <a:off x="1803" y="2015"/>
              <a:ext cx="9" cy="29"/>
            </a:xfrm>
            <a:custGeom>
              <a:avLst/>
              <a:gdLst>
                <a:gd name="T0" fmla="*/ 7 w 7"/>
                <a:gd name="T1" fmla="*/ 23 h 23"/>
                <a:gd name="T2" fmla="*/ 6 w 7"/>
                <a:gd name="T3" fmla="*/ 9 h 23"/>
                <a:gd name="T4" fmla="*/ 5 w 7"/>
                <a:gd name="T5" fmla="*/ 7 h 23"/>
                <a:gd name="T6" fmla="*/ 2 w 7"/>
                <a:gd name="T7" fmla="*/ 0 h 23"/>
                <a:gd name="T8" fmla="*/ 1 w 7"/>
                <a:gd name="T9" fmla="*/ 8 h 23"/>
                <a:gd name="T10" fmla="*/ 5 w 7"/>
                <a:gd name="T11" fmla="*/ 8 h 23"/>
                <a:gd name="T12" fmla="*/ 3 w 7"/>
                <a:gd name="T13" fmla="*/ 19 h 23"/>
                <a:gd name="T14" fmla="*/ 7 w 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7" y="21"/>
                    <a:pt x="7" y="13"/>
                    <a:pt x="6" y="9"/>
                  </a:cubicBezTo>
                  <a:cubicBezTo>
                    <a:pt x="5" y="6"/>
                    <a:pt x="6" y="9"/>
                    <a:pt x="5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2"/>
                    <a:pt x="4" y="21"/>
                    <a:pt x="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4" name="Freeform 169"/>
            <p:cNvSpPr>
              <a:spLocks/>
            </p:cNvSpPr>
            <p:nvPr/>
          </p:nvSpPr>
          <p:spPr bwMode="auto">
            <a:xfrm>
              <a:off x="912" y="3452"/>
              <a:ext cx="12" cy="18"/>
            </a:xfrm>
            <a:custGeom>
              <a:avLst/>
              <a:gdLst>
                <a:gd name="T0" fmla="*/ 2 w 9"/>
                <a:gd name="T1" fmla="*/ 14 h 14"/>
                <a:gd name="T2" fmla="*/ 1 w 9"/>
                <a:gd name="T3" fmla="*/ 6 h 14"/>
                <a:gd name="T4" fmla="*/ 4 w 9"/>
                <a:gd name="T5" fmla="*/ 9 h 14"/>
                <a:gd name="T6" fmla="*/ 7 w 9"/>
                <a:gd name="T7" fmla="*/ 12 h 14"/>
                <a:gd name="T8" fmla="*/ 6 w 9"/>
                <a:gd name="T9" fmla="*/ 0 h 14"/>
                <a:gd name="T10" fmla="*/ 3 w 9"/>
                <a:gd name="T11" fmla="*/ 4 h 14"/>
                <a:gd name="T12" fmla="*/ 0 w 9"/>
                <a:gd name="T13" fmla="*/ 5 h 14"/>
                <a:gd name="T14" fmla="*/ 1 w 9"/>
                <a:gd name="T15" fmla="*/ 12 h 14"/>
                <a:gd name="T16" fmla="*/ 3 w 9"/>
                <a:gd name="T17" fmla="*/ 14 h 14"/>
                <a:gd name="T18" fmla="*/ 2 w 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8"/>
                    <a:pt x="3" y="10"/>
                    <a:pt x="1" y="6"/>
                  </a:cubicBezTo>
                  <a:cubicBezTo>
                    <a:pt x="5" y="7"/>
                    <a:pt x="2" y="5"/>
                    <a:pt x="4" y="9"/>
                  </a:cubicBezTo>
                  <a:cubicBezTo>
                    <a:pt x="6" y="13"/>
                    <a:pt x="4" y="10"/>
                    <a:pt x="7" y="12"/>
                  </a:cubicBezTo>
                  <a:cubicBezTo>
                    <a:pt x="9" y="7"/>
                    <a:pt x="7" y="6"/>
                    <a:pt x="6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1" y="4"/>
                    <a:pt x="0" y="5"/>
                  </a:cubicBezTo>
                  <a:cubicBezTo>
                    <a:pt x="0" y="8"/>
                    <a:pt x="0" y="9"/>
                    <a:pt x="1" y="12"/>
                  </a:cubicBezTo>
                  <a:cubicBezTo>
                    <a:pt x="2" y="14"/>
                    <a:pt x="2" y="13"/>
                    <a:pt x="3" y="14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5" name="Freeform 170"/>
            <p:cNvSpPr>
              <a:spLocks/>
            </p:cNvSpPr>
            <p:nvPr/>
          </p:nvSpPr>
          <p:spPr bwMode="auto">
            <a:xfrm>
              <a:off x="1378" y="4023"/>
              <a:ext cx="8" cy="19"/>
            </a:xfrm>
            <a:custGeom>
              <a:avLst/>
              <a:gdLst>
                <a:gd name="T0" fmla="*/ 6 w 6"/>
                <a:gd name="T1" fmla="*/ 15 h 15"/>
                <a:gd name="T2" fmla="*/ 4 w 6"/>
                <a:gd name="T3" fmla="*/ 5 h 15"/>
                <a:gd name="T4" fmla="*/ 1 w 6"/>
                <a:gd name="T5" fmla="*/ 0 h 15"/>
                <a:gd name="T6" fmla="*/ 1 w 6"/>
                <a:gd name="T7" fmla="*/ 13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0"/>
                    <a:pt x="6" y="9"/>
                    <a:pt x="4" y="5"/>
                  </a:cubicBezTo>
                  <a:cubicBezTo>
                    <a:pt x="2" y="0"/>
                    <a:pt x="5" y="1"/>
                    <a:pt x="1" y="0"/>
                  </a:cubicBezTo>
                  <a:cubicBezTo>
                    <a:pt x="0" y="8"/>
                    <a:pt x="3" y="3"/>
                    <a:pt x="1" y="13"/>
                  </a:cubicBezTo>
                  <a:cubicBezTo>
                    <a:pt x="5" y="14"/>
                    <a:pt x="2" y="14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6" name="Freeform 171"/>
            <p:cNvSpPr>
              <a:spLocks/>
            </p:cNvSpPr>
            <p:nvPr/>
          </p:nvSpPr>
          <p:spPr bwMode="auto">
            <a:xfrm>
              <a:off x="412" y="3048"/>
              <a:ext cx="11" cy="23"/>
            </a:xfrm>
            <a:custGeom>
              <a:avLst/>
              <a:gdLst>
                <a:gd name="T0" fmla="*/ 9 w 9"/>
                <a:gd name="T1" fmla="*/ 17 h 18"/>
                <a:gd name="T2" fmla="*/ 6 w 9"/>
                <a:gd name="T3" fmla="*/ 10 h 18"/>
                <a:gd name="T4" fmla="*/ 4 w 9"/>
                <a:gd name="T5" fmla="*/ 8 h 18"/>
                <a:gd name="T6" fmla="*/ 0 w 9"/>
                <a:gd name="T7" fmla="*/ 0 h 18"/>
                <a:gd name="T8" fmla="*/ 2 w 9"/>
                <a:gd name="T9" fmla="*/ 8 h 18"/>
                <a:gd name="T10" fmla="*/ 5 w 9"/>
                <a:gd name="T11" fmla="*/ 15 h 18"/>
                <a:gd name="T12" fmla="*/ 9 w 9"/>
                <a:gd name="T13" fmla="*/ 18 h 18"/>
                <a:gd name="T14" fmla="*/ 9 w 9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4"/>
                    <a:pt x="9" y="13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"/>
                    <a:pt x="5" y="1"/>
                    <a:pt x="0" y="0"/>
                  </a:cubicBezTo>
                  <a:cubicBezTo>
                    <a:pt x="0" y="6"/>
                    <a:pt x="0" y="2"/>
                    <a:pt x="2" y="8"/>
                  </a:cubicBezTo>
                  <a:cubicBezTo>
                    <a:pt x="4" y="10"/>
                    <a:pt x="4" y="12"/>
                    <a:pt x="5" y="15"/>
                  </a:cubicBezTo>
                  <a:cubicBezTo>
                    <a:pt x="6" y="17"/>
                    <a:pt x="7" y="17"/>
                    <a:pt x="9" y="18"/>
                  </a:cubicBezTo>
                  <a:lnTo>
                    <a:pt x="9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7" name="Freeform 172"/>
            <p:cNvSpPr>
              <a:spLocks/>
            </p:cNvSpPr>
            <p:nvPr/>
          </p:nvSpPr>
          <p:spPr bwMode="auto">
            <a:xfrm>
              <a:off x="1586" y="3741"/>
              <a:ext cx="13" cy="12"/>
            </a:xfrm>
            <a:custGeom>
              <a:avLst/>
              <a:gdLst>
                <a:gd name="T0" fmla="*/ 9 w 10"/>
                <a:gd name="T1" fmla="*/ 4 h 9"/>
                <a:gd name="T2" fmla="*/ 2 w 10"/>
                <a:gd name="T3" fmla="*/ 0 h 9"/>
                <a:gd name="T4" fmla="*/ 0 w 10"/>
                <a:gd name="T5" fmla="*/ 3 h 9"/>
                <a:gd name="T6" fmla="*/ 2 w 10"/>
                <a:gd name="T7" fmla="*/ 9 h 9"/>
                <a:gd name="T8" fmla="*/ 5 w 10"/>
                <a:gd name="T9" fmla="*/ 5 h 9"/>
                <a:gd name="T10" fmla="*/ 5 w 10"/>
                <a:gd name="T11" fmla="*/ 9 h 9"/>
                <a:gd name="T12" fmla="*/ 9 w 10"/>
                <a:gd name="T13" fmla="*/ 3 h 9"/>
                <a:gd name="T14" fmla="*/ 9 w 10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3" y="4"/>
                    <a:pt x="6" y="4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2" y="7"/>
                    <a:pt x="5" y="5"/>
                  </a:cubicBezTo>
                  <a:cubicBezTo>
                    <a:pt x="6" y="7"/>
                    <a:pt x="6" y="6"/>
                    <a:pt x="5" y="9"/>
                  </a:cubicBezTo>
                  <a:cubicBezTo>
                    <a:pt x="10" y="9"/>
                    <a:pt x="9" y="9"/>
                    <a:pt x="9" y="3"/>
                  </a:cubicBez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8" name="Freeform 173"/>
            <p:cNvSpPr>
              <a:spLocks/>
            </p:cNvSpPr>
            <p:nvPr/>
          </p:nvSpPr>
          <p:spPr bwMode="auto">
            <a:xfrm>
              <a:off x="1494" y="1798"/>
              <a:ext cx="10" cy="11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9 h 9"/>
                <a:gd name="T4" fmla="*/ 7 w 8"/>
                <a:gd name="T5" fmla="*/ 8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2" y="0"/>
                    <a:pt x="2" y="2"/>
                    <a:pt x="0" y="9"/>
                  </a:cubicBezTo>
                  <a:cubicBezTo>
                    <a:pt x="8" y="9"/>
                    <a:pt x="0" y="7"/>
                    <a:pt x="7" y="8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9" name="Freeform 174"/>
            <p:cNvSpPr>
              <a:spLocks/>
            </p:cNvSpPr>
            <p:nvPr/>
          </p:nvSpPr>
          <p:spPr bwMode="auto">
            <a:xfrm>
              <a:off x="2192" y="2116"/>
              <a:ext cx="14" cy="14"/>
            </a:xfrm>
            <a:custGeom>
              <a:avLst/>
              <a:gdLst>
                <a:gd name="T0" fmla="*/ 4 w 11"/>
                <a:gd name="T1" fmla="*/ 6 h 11"/>
                <a:gd name="T2" fmla="*/ 7 w 11"/>
                <a:gd name="T3" fmla="*/ 4 h 11"/>
                <a:gd name="T4" fmla="*/ 9 w 11"/>
                <a:gd name="T5" fmla="*/ 0 h 11"/>
                <a:gd name="T6" fmla="*/ 2 w 11"/>
                <a:gd name="T7" fmla="*/ 0 h 11"/>
                <a:gd name="T8" fmla="*/ 4 w 11"/>
                <a:gd name="T9" fmla="*/ 11 h 11"/>
                <a:gd name="T10" fmla="*/ 5 w 11"/>
                <a:gd name="T11" fmla="*/ 9 h 11"/>
                <a:gd name="T12" fmla="*/ 5 w 11"/>
                <a:gd name="T13" fmla="*/ 6 h 11"/>
                <a:gd name="T14" fmla="*/ 4 w 11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4" y="6"/>
                  </a:moveTo>
                  <a:cubicBezTo>
                    <a:pt x="7" y="6"/>
                    <a:pt x="5" y="8"/>
                    <a:pt x="7" y="4"/>
                  </a:cubicBezTo>
                  <a:cubicBezTo>
                    <a:pt x="9" y="2"/>
                    <a:pt x="8" y="2"/>
                    <a:pt x="9" y="0"/>
                  </a:cubicBezTo>
                  <a:cubicBezTo>
                    <a:pt x="0" y="2"/>
                    <a:pt x="11" y="1"/>
                    <a:pt x="2" y="0"/>
                  </a:cubicBezTo>
                  <a:cubicBezTo>
                    <a:pt x="2" y="11"/>
                    <a:pt x="3" y="10"/>
                    <a:pt x="4" y="11"/>
                  </a:cubicBezTo>
                  <a:cubicBezTo>
                    <a:pt x="5" y="9"/>
                    <a:pt x="5" y="11"/>
                    <a:pt x="5" y="9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0" name="Freeform 175"/>
            <p:cNvSpPr>
              <a:spLocks/>
            </p:cNvSpPr>
            <p:nvPr/>
          </p:nvSpPr>
          <p:spPr bwMode="auto">
            <a:xfrm>
              <a:off x="1974" y="2206"/>
              <a:ext cx="6" cy="21"/>
            </a:xfrm>
            <a:custGeom>
              <a:avLst/>
              <a:gdLst>
                <a:gd name="T0" fmla="*/ 0 w 5"/>
                <a:gd name="T1" fmla="*/ 15 h 16"/>
                <a:gd name="T2" fmla="*/ 3 w 5"/>
                <a:gd name="T3" fmla="*/ 14 h 16"/>
                <a:gd name="T4" fmla="*/ 3 w 5"/>
                <a:gd name="T5" fmla="*/ 0 h 16"/>
                <a:gd name="T6" fmla="*/ 1 w 5"/>
                <a:gd name="T7" fmla="*/ 8 h 16"/>
                <a:gd name="T8" fmla="*/ 0 w 5"/>
                <a:gd name="T9" fmla="*/ 16 h 16"/>
                <a:gd name="T10" fmla="*/ 0 w 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6">
                  <a:moveTo>
                    <a:pt x="0" y="15"/>
                  </a:moveTo>
                  <a:cubicBezTo>
                    <a:pt x="3" y="15"/>
                    <a:pt x="2" y="16"/>
                    <a:pt x="3" y="14"/>
                  </a:cubicBezTo>
                  <a:cubicBezTo>
                    <a:pt x="5" y="12"/>
                    <a:pt x="5" y="3"/>
                    <a:pt x="3" y="0"/>
                  </a:cubicBezTo>
                  <a:cubicBezTo>
                    <a:pt x="2" y="2"/>
                    <a:pt x="3" y="4"/>
                    <a:pt x="1" y="8"/>
                  </a:cubicBezTo>
                  <a:cubicBezTo>
                    <a:pt x="0" y="11"/>
                    <a:pt x="0" y="11"/>
                    <a:pt x="0" y="16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1" name="Freeform 176"/>
            <p:cNvSpPr>
              <a:spLocks/>
            </p:cNvSpPr>
            <p:nvPr/>
          </p:nvSpPr>
          <p:spPr bwMode="auto">
            <a:xfrm>
              <a:off x="1787" y="2413"/>
              <a:ext cx="7" cy="27"/>
            </a:xfrm>
            <a:custGeom>
              <a:avLst/>
              <a:gdLst>
                <a:gd name="T0" fmla="*/ 4 w 5"/>
                <a:gd name="T1" fmla="*/ 15 h 21"/>
                <a:gd name="T2" fmla="*/ 4 w 5"/>
                <a:gd name="T3" fmla="*/ 14 h 21"/>
                <a:gd name="T4" fmla="*/ 0 w 5"/>
                <a:gd name="T5" fmla="*/ 0 h 21"/>
                <a:gd name="T6" fmla="*/ 1 w 5"/>
                <a:gd name="T7" fmla="*/ 7 h 21"/>
                <a:gd name="T8" fmla="*/ 2 w 5"/>
                <a:gd name="T9" fmla="*/ 11 h 21"/>
                <a:gd name="T10" fmla="*/ 4 w 5"/>
                <a:gd name="T11" fmla="*/ 21 h 21"/>
                <a:gd name="T12" fmla="*/ 5 w 5"/>
                <a:gd name="T13" fmla="*/ 15 h 21"/>
                <a:gd name="T14" fmla="*/ 4 w 5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1">
                  <a:moveTo>
                    <a:pt x="4" y="15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3"/>
                    <a:pt x="4" y="2"/>
                    <a:pt x="0" y="0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" y="10"/>
                    <a:pt x="3" y="4"/>
                    <a:pt x="2" y="11"/>
                  </a:cubicBezTo>
                  <a:cubicBezTo>
                    <a:pt x="2" y="15"/>
                    <a:pt x="2" y="17"/>
                    <a:pt x="4" y="2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2" name="Freeform 177"/>
            <p:cNvSpPr>
              <a:spLocks/>
            </p:cNvSpPr>
            <p:nvPr/>
          </p:nvSpPr>
          <p:spPr bwMode="auto">
            <a:xfrm>
              <a:off x="1284" y="3784"/>
              <a:ext cx="15" cy="23"/>
            </a:xfrm>
            <a:custGeom>
              <a:avLst/>
              <a:gdLst>
                <a:gd name="T0" fmla="*/ 6 w 11"/>
                <a:gd name="T1" fmla="*/ 9 h 18"/>
                <a:gd name="T2" fmla="*/ 6 w 11"/>
                <a:gd name="T3" fmla="*/ 6 h 18"/>
                <a:gd name="T4" fmla="*/ 2 w 11"/>
                <a:gd name="T5" fmla="*/ 0 h 18"/>
                <a:gd name="T6" fmla="*/ 1 w 11"/>
                <a:gd name="T7" fmla="*/ 5 h 18"/>
                <a:gd name="T8" fmla="*/ 6 w 11"/>
                <a:gd name="T9" fmla="*/ 14 h 18"/>
                <a:gd name="T10" fmla="*/ 7 w 11"/>
                <a:gd name="T11" fmla="*/ 16 h 18"/>
                <a:gd name="T12" fmla="*/ 8 w 11"/>
                <a:gd name="T13" fmla="*/ 16 h 18"/>
                <a:gd name="T14" fmla="*/ 8 w 11"/>
                <a:gd name="T15" fmla="*/ 11 h 18"/>
                <a:gd name="T16" fmla="*/ 6 w 11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6" y="9"/>
                  </a:moveTo>
                  <a:cubicBezTo>
                    <a:pt x="6" y="8"/>
                    <a:pt x="6" y="7"/>
                    <a:pt x="6" y="6"/>
                  </a:cubicBezTo>
                  <a:cubicBezTo>
                    <a:pt x="1" y="3"/>
                    <a:pt x="4" y="4"/>
                    <a:pt x="2" y="0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3" y="10"/>
                    <a:pt x="4" y="9"/>
                    <a:pt x="6" y="14"/>
                  </a:cubicBezTo>
                  <a:cubicBezTo>
                    <a:pt x="7" y="16"/>
                    <a:pt x="5" y="14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11" y="18"/>
                    <a:pt x="8" y="11"/>
                  </a:cubicBezTo>
                  <a:cubicBezTo>
                    <a:pt x="7" y="10"/>
                    <a:pt x="7" y="11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3" name="Freeform 178"/>
            <p:cNvSpPr>
              <a:spLocks/>
            </p:cNvSpPr>
            <p:nvPr/>
          </p:nvSpPr>
          <p:spPr bwMode="auto">
            <a:xfrm>
              <a:off x="1012" y="3980"/>
              <a:ext cx="5" cy="20"/>
            </a:xfrm>
            <a:custGeom>
              <a:avLst/>
              <a:gdLst>
                <a:gd name="T0" fmla="*/ 2 w 4"/>
                <a:gd name="T1" fmla="*/ 14 h 15"/>
                <a:gd name="T2" fmla="*/ 4 w 4"/>
                <a:gd name="T3" fmla="*/ 0 h 15"/>
                <a:gd name="T4" fmla="*/ 0 w 4"/>
                <a:gd name="T5" fmla="*/ 1 h 15"/>
                <a:gd name="T6" fmla="*/ 0 w 4"/>
                <a:gd name="T7" fmla="*/ 10 h 15"/>
                <a:gd name="T8" fmla="*/ 2 w 4"/>
                <a:gd name="T9" fmla="*/ 14 h 15"/>
                <a:gd name="T10" fmla="*/ 2 w 4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4" y="9"/>
                    <a:pt x="4" y="9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1" y="15"/>
                    <a:pt x="2" y="14"/>
                  </a:cubicBezTo>
                  <a:cubicBezTo>
                    <a:pt x="2" y="13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4" name="Freeform 179"/>
            <p:cNvSpPr>
              <a:spLocks/>
            </p:cNvSpPr>
            <p:nvPr/>
          </p:nvSpPr>
          <p:spPr bwMode="auto">
            <a:xfrm>
              <a:off x="1808" y="2448"/>
              <a:ext cx="6" cy="20"/>
            </a:xfrm>
            <a:custGeom>
              <a:avLst/>
              <a:gdLst>
                <a:gd name="T0" fmla="*/ 2 w 5"/>
                <a:gd name="T1" fmla="*/ 0 h 16"/>
                <a:gd name="T2" fmla="*/ 2 w 5"/>
                <a:gd name="T3" fmla="*/ 16 h 16"/>
                <a:gd name="T4" fmla="*/ 5 w 5"/>
                <a:gd name="T5" fmla="*/ 15 h 16"/>
                <a:gd name="T6" fmla="*/ 4 w 5"/>
                <a:gd name="T7" fmla="*/ 3 h 16"/>
                <a:gd name="T8" fmla="*/ 2 w 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0" y="5"/>
                    <a:pt x="2" y="10"/>
                    <a:pt x="2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5" y="8"/>
                    <a:pt x="4" y="3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5" name="Freeform 180"/>
            <p:cNvSpPr>
              <a:spLocks/>
            </p:cNvSpPr>
            <p:nvPr/>
          </p:nvSpPr>
          <p:spPr bwMode="auto">
            <a:xfrm>
              <a:off x="725" y="2760"/>
              <a:ext cx="8" cy="28"/>
            </a:xfrm>
            <a:custGeom>
              <a:avLst/>
              <a:gdLst>
                <a:gd name="T0" fmla="*/ 6 w 6"/>
                <a:gd name="T1" fmla="*/ 2 h 22"/>
                <a:gd name="T2" fmla="*/ 4 w 6"/>
                <a:gd name="T3" fmla="*/ 0 h 22"/>
                <a:gd name="T4" fmla="*/ 3 w 6"/>
                <a:gd name="T5" fmla="*/ 4 h 22"/>
                <a:gd name="T6" fmla="*/ 3 w 6"/>
                <a:gd name="T7" fmla="*/ 10 h 22"/>
                <a:gd name="T8" fmla="*/ 3 w 6"/>
                <a:gd name="T9" fmla="*/ 16 h 22"/>
                <a:gd name="T10" fmla="*/ 2 w 6"/>
                <a:gd name="T11" fmla="*/ 19 h 22"/>
                <a:gd name="T12" fmla="*/ 1 w 6"/>
                <a:gd name="T13" fmla="*/ 20 h 22"/>
                <a:gd name="T14" fmla="*/ 4 w 6"/>
                <a:gd name="T15" fmla="*/ 22 h 22"/>
                <a:gd name="T16" fmla="*/ 6 w 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2">
                  <a:moveTo>
                    <a:pt x="6" y="2"/>
                  </a:moveTo>
                  <a:cubicBezTo>
                    <a:pt x="5" y="0"/>
                    <a:pt x="5" y="1"/>
                    <a:pt x="4" y="0"/>
                  </a:cubicBezTo>
                  <a:cubicBezTo>
                    <a:pt x="0" y="2"/>
                    <a:pt x="3" y="1"/>
                    <a:pt x="3" y="4"/>
                  </a:cubicBezTo>
                  <a:cubicBezTo>
                    <a:pt x="3" y="5"/>
                    <a:pt x="3" y="8"/>
                    <a:pt x="3" y="10"/>
                  </a:cubicBezTo>
                  <a:cubicBezTo>
                    <a:pt x="3" y="14"/>
                    <a:pt x="3" y="12"/>
                    <a:pt x="3" y="16"/>
                  </a:cubicBezTo>
                  <a:cubicBezTo>
                    <a:pt x="2" y="18"/>
                    <a:pt x="3" y="17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1"/>
                    <a:pt x="2" y="21"/>
                    <a:pt x="4" y="22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6" name="Freeform 181"/>
            <p:cNvSpPr>
              <a:spLocks/>
            </p:cNvSpPr>
            <p:nvPr/>
          </p:nvSpPr>
          <p:spPr bwMode="auto">
            <a:xfrm>
              <a:off x="1712" y="3141"/>
              <a:ext cx="7" cy="20"/>
            </a:xfrm>
            <a:custGeom>
              <a:avLst/>
              <a:gdLst>
                <a:gd name="T0" fmla="*/ 0 w 6"/>
                <a:gd name="T1" fmla="*/ 13 h 15"/>
                <a:gd name="T2" fmla="*/ 6 w 6"/>
                <a:gd name="T3" fmla="*/ 11 h 15"/>
                <a:gd name="T4" fmla="*/ 3 w 6"/>
                <a:gd name="T5" fmla="*/ 0 h 15"/>
                <a:gd name="T6" fmla="*/ 0 w 6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13"/>
                  </a:moveTo>
                  <a:cubicBezTo>
                    <a:pt x="4" y="15"/>
                    <a:pt x="3" y="13"/>
                    <a:pt x="6" y="11"/>
                  </a:cubicBezTo>
                  <a:cubicBezTo>
                    <a:pt x="6" y="3"/>
                    <a:pt x="6" y="6"/>
                    <a:pt x="3" y="0"/>
                  </a:cubicBezTo>
                  <a:cubicBezTo>
                    <a:pt x="1" y="12"/>
                    <a:pt x="3" y="7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7" name="Freeform 182"/>
            <p:cNvSpPr>
              <a:spLocks/>
            </p:cNvSpPr>
            <p:nvPr/>
          </p:nvSpPr>
          <p:spPr bwMode="auto">
            <a:xfrm>
              <a:off x="2294" y="1958"/>
              <a:ext cx="8" cy="22"/>
            </a:xfrm>
            <a:custGeom>
              <a:avLst/>
              <a:gdLst>
                <a:gd name="T0" fmla="*/ 0 w 6"/>
                <a:gd name="T1" fmla="*/ 17 h 17"/>
                <a:gd name="T2" fmla="*/ 4 w 6"/>
                <a:gd name="T3" fmla="*/ 10 h 17"/>
                <a:gd name="T4" fmla="*/ 5 w 6"/>
                <a:gd name="T5" fmla="*/ 5 h 17"/>
                <a:gd name="T6" fmla="*/ 5 w 6"/>
                <a:gd name="T7" fmla="*/ 1 h 17"/>
                <a:gd name="T8" fmla="*/ 0 w 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cubicBezTo>
                    <a:pt x="3" y="16"/>
                    <a:pt x="3" y="14"/>
                    <a:pt x="4" y="10"/>
                  </a:cubicBezTo>
                  <a:cubicBezTo>
                    <a:pt x="5" y="5"/>
                    <a:pt x="5" y="8"/>
                    <a:pt x="5" y="5"/>
                  </a:cubicBezTo>
                  <a:cubicBezTo>
                    <a:pt x="6" y="0"/>
                    <a:pt x="5" y="2"/>
                    <a:pt x="5" y="1"/>
                  </a:cubicBezTo>
                  <a:cubicBezTo>
                    <a:pt x="1" y="4"/>
                    <a:pt x="1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8" name="Freeform 183"/>
            <p:cNvSpPr>
              <a:spLocks/>
            </p:cNvSpPr>
            <p:nvPr/>
          </p:nvSpPr>
          <p:spPr bwMode="auto">
            <a:xfrm>
              <a:off x="922" y="3131"/>
              <a:ext cx="11" cy="22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5 w 8"/>
                <a:gd name="T5" fmla="*/ 14 h 17"/>
                <a:gd name="T6" fmla="*/ 5 w 8"/>
                <a:gd name="T7" fmla="*/ 9 h 17"/>
                <a:gd name="T8" fmla="*/ 0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2"/>
                    <a:pt x="1" y="4"/>
                    <a:pt x="1" y="8"/>
                  </a:cubicBezTo>
                  <a:cubicBezTo>
                    <a:pt x="5" y="12"/>
                    <a:pt x="3" y="11"/>
                    <a:pt x="5" y="14"/>
                  </a:cubicBezTo>
                  <a:cubicBezTo>
                    <a:pt x="6" y="13"/>
                    <a:pt x="8" y="17"/>
                    <a:pt x="5" y="9"/>
                  </a:cubicBezTo>
                  <a:cubicBezTo>
                    <a:pt x="2" y="0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9" name="Freeform 184"/>
            <p:cNvSpPr>
              <a:spLocks/>
            </p:cNvSpPr>
            <p:nvPr/>
          </p:nvSpPr>
          <p:spPr bwMode="auto">
            <a:xfrm>
              <a:off x="890" y="3383"/>
              <a:ext cx="8" cy="17"/>
            </a:xfrm>
            <a:custGeom>
              <a:avLst/>
              <a:gdLst>
                <a:gd name="T0" fmla="*/ 4 w 6"/>
                <a:gd name="T1" fmla="*/ 13 h 13"/>
                <a:gd name="T2" fmla="*/ 4 w 6"/>
                <a:gd name="T3" fmla="*/ 1 h 13"/>
                <a:gd name="T4" fmla="*/ 0 w 6"/>
                <a:gd name="T5" fmla="*/ 0 h 13"/>
                <a:gd name="T6" fmla="*/ 4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3"/>
                  </a:moveTo>
                  <a:cubicBezTo>
                    <a:pt x="6" y="8"/>
                    <a:pt x="4" y="8"/>
                    <a:pt x="4" y="1"/>
                  </a:cubicBezTo>
                  <a:cubicBezTo>
                    <a:pt x="1" y="3"/>
                    <a:pt x="2" y="2"/>
                    <a:pt x="0" y="0"/>
                  </a:cubicBezTo>
                  <a:cubicBezTo>
                    <a:pt x="0" y="5"/>
                    <a:pt x="1" y="11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0" name="Freeform 185"/>
            <p:cNvSpPr>
              <a:spLocks/>
            </p:cNvSpPr>
            <p:nvPr/>
          </p:nvSpPr>
          <p:spPr bwMode="auto">
            <a:xfrm>
              <a:off x="1503" y="4101"/>
              <a:ext cx="7" cy="25"/>
            </a:xfrm>
            <a:custGeom>
              <a:avLst/>
              <a:gdLst>
                <a:gd name="T0" fmla="*/ 2 w 6"/>
                <a:gd name="T1" fmla="*/ 18 h 19"/>
                <a:gd name="T2" fmla="*/ 4 w 6"/>
                <a:gd name="T3" fmla="*/ 9 h 19"/>
                <a:gd name="T4" fmla="*/ 4 w 6"/>
                <a:gd name="T5" fmla="*/ 3 h 19"/>
                <a:gd name="T6" fmla="*/ 3 w 6"/>
                <a:gd name="T7" fmla="*/ 0 h 19"/>
                <a:gd name="T8" fmla="*/ 2 w 6"/>
                <a:gd name="T9" fmla="*/ 19 h 19"/>
                <a:gd name="T10" fmla="*/ 2 w 6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9">
                  <a:moveTo>
                    <a:pt x="2" y="18"/>
                  </a:moveTo>
                  <a:cubicBezTo>
                    <a:pt x="6" y="16"/>
                    <a:pt x="4" y="16"/>
                    <a:pt x="4" y="9"/>
                  </a:cubicBezTo>
                  <a:cubicBezTo>
                    <a:pt x="4" y="7"/>
                    <a:pt x="5" y="6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4" y="7"/>
                    <a:pt x="2" y="19"/>
                  </a:cubicBez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1" name="Freeform 186"/>
            <p:cNvSpPr>
              <a:spLocks/>
            </p:cNvSpPr>
            <p:nvPr/>
          </p:nvSpPr>
          <p:spPr bwMode="auto">
            <a:xfrm>
              <a:off x="1669" y="1847"/>
              <a:ext cx="7" cy="21"/>
            </a:xfrm>
            <a:custGeom>
              <a:avLst/>
              <a:gdLst>
                <a:gd name="T0" fmla="*/ 5 w 5"/>
                <a:gd name="T1" fmla="*/ 6 h 17"/>
                <a:gd name="T2" fmla="*/ 2 w 5"/>
                <a:gd name="T3" fmla="*/ 0 h 17"/>
                <a:gd name="T4" fmla="*/ 2 w 5"/>
                <a:gd name="T5" fmla="*/ 4 h 17"/>
                <a:gd name="T6" fmla="*/ 2 w 5"/>
                <a:gd name="T7" fmla="*/ 13 h 17"/>
                <a:gd name="T8" fmla="*/ 4 w 5"/>
                <a:gd name="T9" fmla="*/ 15 h 17"/>
                <a:gd name="T10" fmla="*/ 5 w 5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5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2" y="2"/>
                    <a:pt x="2" y="4"/>
                  </a:cubicBezTo>
                  <a:cubicBezTo>
                    <a:pt x="2" y="7"/>
                    <a:pt x="1" y="9"/>
                    <a:pt x="2" y="13"/>
                  </a:cubicBezTo>
                  <a:cubicBezTo>
                    <a:pt x="3" y="17"/>
                    <a:pt x="2" y="14"/>
                    <a:pt x="4" y="15"/>
                  </a:cubicBezTo>
                  <a:cubicBezTo>
                    <a:pt x="5" y="13"/>
                    <a:pt x="5" y="10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2" name="Freeform 187"/>
            <p:cNvSpPr>
              <a:spLocks/>
            </p:cNvSpPr>
            <p:nvPr/>
          </p:nvSpPr>
          <p:spPr bwMode="auto">
            <a:xfrm>
              <a:off x="1635" y="3461"/>
              <a:ext cx="6" cy="22"/>
            </a:xfrm>
            <a:custGeom>
              <a:avLst/>
              <a:gdLst>
                <a:gd name="T0" fmla="*/ 4 w 5"/>
                <a:gd name="T1" fmla="*/ 0 h 17"/>
                <a:gd name="T2" fmla="*/ 1 w 5"/>
                <a:gd name="T3" fmla="*/ 1 h 17"/>
                <a:gd name="T4" fmla="*/ 3 w 5"/>
                <a:gd name="T5" fmla="*/ 7 h 17"/>
                <a:gd name="T6" fmla="*/ 4 w 5"/>
                <a:gd name="T7" fmla="*/ 14 h 17"/>
                <a:gd name="T8" fmla="*/ 5 w 5"/>
                <a:gd name="T9" fmla="*/ 10 h 17"/>
                <a:gd name="T10" fmla="*/ 5 w 5"/>
                <a:gd name="T11" fmla="*/ 5 h 17"/>
                <a:gd name="T12" fmla="*/ 4 w 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2" y="0"/>
                    <a:pt x="3" y="0"/>
                    <a:pt x="1" y="1"/>
                  </a:cubicBezTo>
                  <a:cubicBezTo>
                    <a:pt x="2" y="3"/>
                    <a:pt x="3" y="4"/>
                    <a:pt x="3" y="7"/>
                  </a:cubicBezTo>
                  <a:cubicBezTo>
                    <a:pt x="2" y="15"/>
                    <a:pt x="0" y="12"/>
                    <a:pt x="4" y="14"/>
                  </a:cubicBezTo>
                  <a:cubicBezTo>
                    <a:pt x="5" y="12"/>
                    <a:pt x="5" y="17"/>
                    <a:pt x="5" y="10"/>
                  </a:cubicBezTo>
                  <a:cubicBezTo>
                    <a:pt x="5" y="10"/>
                    <a:pt x="5" y="6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3" name="Freeform 188"/>
            <p:cNvSpPr>
              <a:spLocks/>
            </p:cNvSpPr>
            <p:nvPr/>
          </p:nvSpPr>
          <p:spPr bwMode="auto">
            <a:xfrm>
              <a:off x="2183" y="3786"/>
              <a:ext cx="9" cy="18"/>
            </a:xfrm>
            <a:custGeom>
              <a:avLst/>
              <a:gdLst>
                <a:gd name="T0" fmla="*/ 6 w 7"/>
                <a:gd name="T1" fmla="*/ 6 h 14"/>
                <a:gd name="T2" fmla="*/ 3 w 7"/>
                <a:gd name="T3" fmla="*/ 2 h 14"/>
                <a:gd name="T4" fmla="*/ 2 w 7"/>
                <a:gd name="T5" fmla="*/ 0 h 14"/>
                <a:gd name="T6" fmla="*/ 5 w 7"/>
                <a:gd name="T7" fmla="*/ 14 h 14"/>
                <a:gd name="T8" fmla="*/ 6 w 7"/>
                <a:gd name="T9" fmla="*/ 11 h 14"/>
                <a:gd name="T10" fmla="*/ 5 w 7"/>
                <a:gd name="T11" fmla="*/ 9 h 14"/>
                <a:gd name="T12" fmla="*/ 6 w 7"/>
                <a:gd name="T13" fmla="*/ 7 h 14"/>
                <a:gd name="T14" fmla="*/ 6 w 7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6" y="6"/>
                  </a:moveTo>
                  <a:cubicBezTo>
                    <a:pt x="3" y="5"/>
                    <a:pt x="4" y="5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3" y="13"/>
                    <a:pt x="5" y="14"/>
                  </a:cubicBezTo>
                  <a:cubicBezTo>
                    <a:pt x="5" y="14"/>
                    <a:pt x="7" y="13"/>
                    <a:pt x="6" y="11"/>
                  </a:cubicBezTo>
                  <a:cubicBezTo>
                    <a:pt x="6" y="7"/>
                    <a:pt x="6" y="10"/>
                    <a:pt x="5" y="9"/>
                  </a:cubicBezTo>
                  <a:cubicBezTo>
                    <a:pt x="5" y="8"/>
                    <a:pt x="5" y="8"/>
                    <a:pt x="6" y="7"/>
                  </a:cubicBezTo>
                  <a:lnTo>
                    <a:pt x="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4" name="Freeform 189"/>
            <p:cNvSpPr>
              <a:spLocks/>
            </p:cNvSpPr>
            <p:nvPr/>
          </p:nvSpPr>
          <p:spPr bwMode="auto">
            <a:xfrm>
              <a:off x="491" y="1952"/>
              <a:ext cx="8" cy="15"/>
            </a:xfrm>
            <a:custGeom>
              <a:avLst/>
              <a:gdLst>
                <a:gd name="T0" fmla="*/ 4 w 6"/>
                <a:gd name="T1" fmla="*/ 9 h 12"/>
                <a:gd name="T2" fmla="*/ 4 w 6"/>
                <a:gd name="T3" fmla="*/ 2 h 12"/>
                <a:gd name="T4" fmla="*/ 4 w 6"/>
                <a:gd name="T5" fmla="*/ 2 h 12"/>
                <a:gd name="T6" fmla="*/ 0 w 6"/>
                <a:gd name="T7" fmla="*/ 0 h 12"/>
                <a:gd name="T8" fmla="*/ 2 w 6"/>
                <a:gd name="T9" fmla="*/ 11 h 12"/>
                <a:gd name="T10" fmla="*/ 6 w 6"/>
                <a:gd name="T11" fmla="*/ 12 h 12"/>
                <a:gd name="T12" fmla="*/ 4 w 6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3" y="6"/>
                    <a:pt x="4" y="7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1" y="5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5" name="Freeform 190"/>
            <p:cNvSpPr>
              <a:spLocks/>
            </p:cNvSpPr>
            <p:nvPr/>
          </p:nvSpPr>
          <p:spPr bwMode="auto">
            <a:xfrm>
              <a:off x="966" y="2377"/>
              <a:ext cx="7" cy="26"/>
            </a:xfrm>
            <a:custGeom>
              <a:avLst/>
              <a:gdLst>
                <a:gd name="T0" fmla="*/ 2 w 5"/>
                <a:gd name="T1" fmla="*/ 3 h 20"/>
                <a:gd name="T2" fmla="*/ 2 w 5"/>
                <a:gd name="T3" fmla="*/ 2 h 20"/>
                <a:gd name="T4" fmla="*/ 1 w 5"/>
                <a:gd name="T5" fmla="*/ 0 h 20"/>
                <a:gd name="T6" fmla="*/ 0 w 5"/>
                <a:gd name="T7" fmla="*/ 3 h 20"/>
                <a:gd name="T8" fmla="*/ 0 w 5"/>
                <a:gd name="T9" fmla="*/ 5 h 20"/>
                <a:gd name="T10" fmla="*/ 3 w 5"/>
                <a:gd name="T11" fmla="*/ 20 h 20"/>
                <a:gd name="T12" fmla="*/ 3 w 5"/>
                <a:gd name="T13" fmla="*/ 7 h 20"/>
                <a:gd name="T14" fmla="*/ 2 w 5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0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5" y="12"/>
                    <a:pt x="3" y="7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6" name="Freeform 191"/>
            <p:cNvSpPr>
              <a:spLocks/>
            </p:cNvSpPr>
            <p:nvPr/>
          </p:nvSpPr>
          <p:spPr bwMode="auto">
            <a:xfrm>
              <a:off x="1157" y="2727"/>
              <a:ext cx="5" cy="16"/>
            </a:xfrm>
            <a:custGeom>
              <a:avLst/>
              <a:gdLst>
                <a:gd name="T0" fmla="*/ 0 w 4"/>
                <a:gd name="T1" fmla="*/ 10 h 13"/>
                <a:gd name="T2" fmla="*/ 4 w 4"/>
                <a:gd name="T3" fmla="*/ 13 h 13"/>
                <a:gd name="T4" fmla="*/ 3 w 4"/>
                <a:gd name="T5" fmla="*/ 0 h 13"/>
                <a:gd name="T6" fmla="*/ 0 w 4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cubicBezTo>
                    <a:pt x="2" y="12"/>
                    <a:pt x="1" y="12"/>
                    <a:pt x="4" y="1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6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7" name="Freeform 192"/>
            <p:cNvSpPr>
              <a:spLocks/>
            </p:cNvSpPr>
            <p:nvPr/>
          </p:nvSpPr>
          <p:spPr bwMode="auto">
            <a:xfrm>
              <a:off x="2207" y="3641"/>
              <a:ext cx="4" cy="25"/>
            </a:xfrm>
            <a:custGeom>
              <a:avLst/>
              <a:gdLst>
                <a:gd name="T0" fmla="*/ 2 w 3"/>
                <a:gd name="T1" fmla="*/ 17 h 19"/>
                <a:gd name="T2" fmla="*/ 3 w 3"/>
                <a:gd name="T3" fmla="*/ 13 h 19"/>
                <a:gd name="T4" fmla="*/ 3 w 3"/>
                <a:gd name="T5" fmla="*/ 4 h 19"/>
                <a:gd name="T6" fmla="*/ 1 w 3"/>
                <a:gd name="T7" fmla="*/ 1 h 19"/>
                <a:gd name="T8" fmla="*/ 0 w 3"/>
                <a:gd name="T9" fmla="*/ 15 h 19"/>
                <a:gd name="T10" fmla="*/ 2 w 3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">
                  <a:moveTo>
                    <a:pt x="2" y="17"/>
                  </a:moveTo>
                  <a:cubicBezTo>
                    <a:pt x="3" y="16"/>
                    <a:pt x="3" y="17"/>
                    <a:pt x="3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2" y="2"/>
                    <a:pt x="1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9"/>
                    <a:pt x="0" y="16"/>
                    <a:pt x="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8" name="Freeform 193"/>
            <p:cNvSpPr>
              <a:spLocks/>
            </p:cNvSpPr>
            <p:nvPr/>
          </p:nvSpPr>
          <p:spPr bwMode="auto">
            <a:xfrm>
              <a:off x="1772" y="2362"/>
              <a:ext cx="13" cy="11"/>
            </a:xfrm>
            <a:custGeom>
              <a:avLst/>
              <a:gdLst>
                <a:gd name="T0" fmla="*/ 7 w 10"/>
                <a:gd name="T1" fmla="*/ 7 h 9"/>
                <a:gd name="T2" fmla="*/ 0 w 10"/>
                <a:gd name="T3" fmla="*/ 0 h 9"/>
                <a:gd name="T4" fmla="*/ 3 w 10"/>
                <a:gd name="T5" fmla="*/ 9 h 9"/>
                <a:gd name="T6" fmla="*/ 4 w 10"/>
                <a:gd name="T7" fmla="*/ 9 h 9"/>
                <a:gd name="T8" fmla="*/ 5 w 10"/>
                <a:gd name="T9" fmla="*/ 8 h 9"/>
                <a:gd name="T10" fmla="*/ 7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7" y="7"/>
                  </a:moveTo>
                  <a:cubicBezTo>
                    <a:pt x="3" y="2"/>
                    <a:pt x="7" y="1"/>
                    <a:pt x="0" y="0"/>
                  </a:cubicBezTo>
                  <a:cubicBezTo>
                    <a:pt x="0" y="6"/>
                    <a:pt x="1" y="4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0" y="6"/>
                    <a:pt x="3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9" name="Freeform 194"/>
            <p:cNvSpPr>
              <a:spLocks/>
            </p:cNvSpPr>
            <p:nvPr/>
          </p:nvSpPr>
          <p:spPr bwMode="auto">
            <a:xfrm>
              <a:off x="2474" y="1802"/>
              <a:ext cx="6" cy="14"/>
            </a:xfrm>
            <a:custGeom>
              <a:avLst/>
              <a:gdLst>
                <a:gd name="T0" fmla="*/ 5 w 5"/>
                <a:gd name="T1" fmla="*/ 4 h 11"/>
                <a:gd name="T2" fmla="*/ 4 w 5"/>
                <a:gd name="T3" fmla="*/ 1 h 11"/>
                <a:gd name="T4" fmla="*/ 3 w 5"/>
                <a:gd name="T5" fmla="*/ 0 h 11"/>
                <a:gd name="T6" fmla="*/ 2 w 5"/>
                <a:gd name="T7" fmla="*/ 11 h 11"/>
                <a:gd name="T8" fmla="*/ 4 w 5"/>
                <a:gd name="T9" fmla="*/ 10 h 11"/>
                <a:gd name="T10" fmla="*/ 5 w 5"/>
                <a:gd name="T11" fmla="*/ 9 h 11"/>
                <a:gd name="T12" fmla="*/ 5 w 5"/>
                <a:gd name="T13" fmla="*/ 3 h 11"/>
                <a:gd name="T14" fmla="*/ 5 w 5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5" y="4"/>
                  </a:move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2" y="4"/>
                    <a:pt x="2" y="11"/>
                  </a:cubicBezTo>
                  <a:cubicBezTo>
                    <a:pt x="5" y="10"/>
                    <a:pt x="2" y="11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0" name="Freeform 195"/>
            <p:cNvSpPr>
              <a:spLocks/>
            </p:cNvSpPr>
            <p:nvPr/>
          </p:nvSpPr>
          <p:spPr bwMode="auto">
            <a:xfrm>
              <a:off x="1658" y="3572"/>
              <a:ext cx="6" cy="20"/>
            </a:xfrm>
            <a:custGeom>
              <a:avLst/>
              <a:gdLst>
                <a:gd name="T0" fmla="*/ 4 w 5"/>
                <a:gd name="T1" fmla="*/ 6 h 16"/>
                <a:gd name="T2" fmla="*/ 0 w 5"/>
                <a:gd name="T3" fmla="*/ 1 h 16"/>
                <a:gd name="T4" fmla="*/ 2 w 5"/>
                <a:gd name="T5" fmla="*/ 8 h 16"/>
                <a:gd name="T6" fmla="*/ 4 w 5"/>
                <a:gd name="T7" fmla="*/ 14 h 16"/>
                <a:gd name="T8" fmla="*/ 5 w 5"/>
                <a:gd name="T9" fmla="*/ 10 h 16"/>
                <a:gd name="T10" fmla="*/ 3 w 5"/>
                <a:gd name="T11" fmla="*/ 6 h 16"/>
                <a:gd name="T12" fmla="*/ 4 w 5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4" y="6"/>
                  </a:moveTo>
                  <a:cubicBezTo>
                    <a:pt x="2" y="0"/>
                    <a:pt x="5" y="2"/>
                    <a:pt x="0" y="1"/>
                  </a:cubicBezTo>
                  <a:cubicBezTo>
                    <a:pt x="1" y="8"/>
                    <a:pt x="1" y="3"/>
                    <a:pt x="2" y="8"/>
                  </a:cubicBezTo>
                  <a:cubicBezTo>
                    <a:pt x="3" y="13"/>
                    <a:pt x="1" y="11"/>
                    <a:pt x="4" y="14"/>
                  </a:cubicBezTo>
                  <a:cubicBezTo>
                    <a:pt x="4" y="13"/>
                    <a:pt x="5" y="16"/>
                    <a:pt x="5" y="10"/>
                  </a:cubicBezTo>
                  <a:cubicBezTo>
                    <a:pt x="5" y="9"/>
                    <a:pt x="4" y="8"/>
                    <a:pt x="3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1" name="Freeform 196"/>
            <p:cNvSpPr>
              <a:spLocks/>
            </p:cNvSpPr>
            <p:nvPr/>
          </p:nvSpPr>
          <p:spPr bwMode="auto">
            <a:xfrm>
              <a:off x="2074" y="3423"/>
              <a:ext cx="7" cy="15"/>
            </a:xfrm>
            <a:custGeom>
              <a:avLst/>
              <a:gdLst>
                <a:gd name="T0" fmla="*/ 3 w 6"/>
                <a:gd name="T1" fmla="*/ 8 h 12"/>
                <a:gd name="T2" fmla="*/ 3 w 6"/>
                <a:gd name="T3" fmla="*/ 5 h 12"/>
                <a:gd name="T4" fmla="*/ 6 w 6"/>
                <a:gd name="T5" fmla="*/ 8 h 12"/>
                <a:gd name="T6" fmla="*/ 4 w 6"/>
                <a:gd name="T7" fmla="*/ 0 h 12"/>
                <a:gd name="T8" fmla="*/ 1 w 6"/>
                <a:gd name="T9" fmla="*/ 0 h 12"/>
                <a:gd name="T10" fmla="*/ 1 w 6"/>
                <a:gd name="T11" fmla="*/ 6 h 12"/>
                <a:gd name="T12" fmla="*/ 2 w 6"/>
                <a:gd name="T13" fmla="*/ 10 h 12"/>
                <a:gd name="T14" fmla="*/ 3 w 6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8"/>
                  </a:moveTo>
                  <a:cubicBezTo>
                    <a:pt x="3" y="8"/>
                    <a:pt x="3" y="6"/>
                    <a:pt x="3" y="5"/>
                  </a:cubicBezTo>
                  <a:cubicBezTo>
                    <a:pt x="5" y="8"/>
                    <a:pt x="3" y="6"/>
                    <a:pt x="6" y="8"/>
                  </a:cubicBezTo>
                  <a:cubicBezTo>
                    <a:pt x="5" y="4"/>
                    <a:pt x="5" y="3"/>
                    <a:pt x="4" y="0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1"/>
                    <a:pt x="1" y="5"/>
                    <a:pt x="2" y="10"/>
                  </a:cubicBezTo>
                  <a:cubicBezTo>
                    <a:pt x="3" y="9"/>
                    <a:pt x="3" y="12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2" name="Freeform 197"/>
            <p:cNvSpPr>
              <a:spLocks/>
            </p:cNvSpPr>
            <p:nvPr/>
          </p:nvSpPr>
          <p:spPr bwMode="auto">
            <a:xfrm>
              <a:off x="485" y="1929"/>
              <a:ext cx="11" cy="13"/>
            </a:xfrm>
            <a:custGeom>
              <a:avLst/>
              <a:gdLst>
                <a:gd name="T0" fmla="*/ 5 w 9"/>
                <a:gd name="T1" fmla="*/ 3 h 10"/>
                <a:gd name="T2" fmla="*/ 0 w 9"/>
                <a:gd name="T3" fmla="*/ 3 h 10"/>
                <a:gd name="T4" fmla="*/ 0 w 9"/>
                <a:gd name="T5" fmla="*/ 3 h 10"/>
                <a:gd name="T6" fmla="*/ 2 w 9"/>
                <a:gd name="T7" fmla="*/ 4 h 10"/>
                <a:gd name="T8" fmla="*/ 2 w 9"/>
                <a:gd name="T9" fmla="*/ 7 h 10"/>
                <a:gd name="T10" fmla="*/ 5 w 9"/>
                <a:gd name="T11" fmla="*/ 6 h 10"/>
                <a:gd name="T12" fmla="*/ 4 w 9"/>
                <a:gd name="T13" fmla="*/ 10 h 10"/>
                <a:gd name="T14" fmla="*/ 9 w 9"/>
                <a:gd name="T15" fmla="*/ 10 h 10"/>
                <a:gd name="T16" fmla="*/ 7 w 9"/>
                <a:gd name="T17" fmla="*/ 6 h 10"/>
                <a:gd name="T18" fmla="*/ 5 w 9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5" y="3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7"/>
                    <a:pt x="2" y="5"/>
                    <a:pt x="2" y="7"/>
                  </a:cubicBezTo>
                  <a:cubicBezTo>
                    <a:pt x="4" y="6"/>
                    <a:pt x="3" y="6"/>
                    <a:pt x="5" y="6"/>
                  </a:cubicBezTo>
                  <a:cubicBezTo>
                    <a:pt x="4" y="9"/>
                    <a:pt x="5" y="7"/>
                    <a:pt x="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8" y="8"/>
                    <a:pt x="7" y="6"/>
                  </a:cubicBezTo>
                  <a:cubicBezTo>
                    <a:pt x="6" y="4"/>
                    <a:pt x="7" y="4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3" name="Freeform 198"/>
            <p:cNvSpPr>
              <a:spLocks/>
            </p:cNvSpPr>
            <p:nvPr/>
          </p:nvSpPr>
          <p:spPr bwMode="auto">
            <a:xfrm>
              <a:off x="1521" y="4149"/>
              <a:ext cx="5" cy="16"/>
            </a:xfrm>
            <a:custGeom>
              <a:avLst/>
              <a:gdLst>
                <a:gd name="T0" fmla="*/ 0 w 4"/>
                <a:gd name="T1" fmla="*/ 8 h 13"/>
                <a:gd name="T2" fmla="*/ 4 w 4"/>
                <a:gd name="T3" fmla="*/ 0 h 13"/>
                <a:gd name="T4" fmla="*/ 0 w 4"/>
                <a:gd name="T5" fmla="*/ 0 h 13"/>
                <a:gd name="T6" fmla="*/ 0 w 4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cubicBezTo>
                    <a:pt x="4" y="8"/>
                    <a:pt x="2" y="1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4" name="Freeform 199"/>
            <p:cNvSpPr>
              <a:spLocks/>
            </p:cNvSpPr>
            <p:nvPr/>
          </p:nvSpPr>
          <p:spPr bwMode="auto">
            <a:xfrm>
              <a:off x="2624" y="3058"/>
              <a:ext cx="5" cy="14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9 h 11"/>
                <a:gd name="T4" fmla="*/ 3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0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3" y="10"/>
                    <a:pt x="0" y="10"/>
                    <a:pt x="4" y="9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5" name="Freeform 200"/>
            <p:cNvSpPr>
              <a:spLocks/>
            </p:cNvSpPr>
            <p:nvPr/>
          </p:nvSpPr>
          <p:spPr bwMode="auto">
            <a:xfrm>
              <a:off x="1812" y="2571"/>
              <a:ext cx="6" cy="16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9 h 12"/>
                <a:gd name="T4" fmla="*/ 3 w 5"/>
                <a:gd name="T5" fmla="*/ 1 h 12"/>
                <a:gd name="T6" fmla="*/ 2 w 5"/>
                <a:gd name="T7" fmla="*/ 3 h 12"/>
                <a:gd name="T8" fmla="*/ 2 w 5"/>
                <a:gd name="T9" fmla="*/ 4 h 12"/>
                <a:gd name="T10" fmla="*/ 0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4" y="12"/>
                    <a:pt x="4" y="12"/>
                    <a:pt x="5" y="9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2" y="0"/>
                    <a:pt x="2" y="4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6" name="Freeform 201"/>
            <p:cNvSpPr>
              <a:spLocks/>
            </p:cNvSpPr>
            <p:nvPr/>
          </p:nvSpPr>
          <p:spPr bwMode="auto">
            <a:xfrm>
              <a:off x="1804" y="3700"/>
              <a:ext cx="7" cy="22"/>
            </a:xfrm>
            <a:custGeom>
              <a:avLst/>
              <a:gdLst>
                <a:gd name="T0" fmla="*/ 1 w 5"/>
                <a:gd name="T1" fmla="*/ 11 h 17"/>
                <a:gd name="T2" fmla="*/ 2 w 5"/>
                <a:gd name="T3" fmla="*/ 14 h 17"/>
                <a:gd name="T4" fmla="*/ 4 w 5"/>
                <a:gd name="T5" fmla="*/ 0 h 17"/>
                <a:gd name="T6" fmla="*/ 1 w 5"/>
                <a:gd name="T7" fmla="*/ 3 h 17"/>
                <a:gd name="T8" fmla="*/ 1 w 5"/>
                <a:gd name="T9" fmla="*/ 7 h 17"/>
                <a:gd name="T10" fmla="*/ 1 w 5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1" y="11"/>
                  </a:moveTo>
                  <a:cubicBezTo>
                    <a:pt x="1" y="17"/>
                    <a:pt x="1" y="12"/>
                    <a:pt x="2" y="14"/>
                  </a:cubicBezTo>
                  <a:cubicBezTo>
                    <a:pt x="5" y="12"/>
                    <a:pt x="4" y="16"/>
                    <a:pt x="4" y="0"/>
                  </a:cubicBezTo>
                  <a:cubicBezTo>
                    <a:pt x="4" y="1"/>
                    <a:pt x="2" y="1"/>
                    <a:pt x="1" y="3"/>
                  </a:cubicBezTo>
                  <a:cubicBezTo>
                    <a:pt x="0" y="8"/>
                    <a:pt x="2" y="2"/>
                    <a:pt x="1" y="7"/>
                  </a:cubicBezTo>
                  <a:cubicBezTo>
                    <a:pt x="1" y="9"/>
                    <a:pt x="1" y="8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7" name="Freeform 202"/>
            <p:cNvSpPr>
              <a:spLocks/>
            </p:cNvSpPr>
            <p:nvPr/>
          </p:nvSpPr>
          <p:spPr bwMode="auto">
            <a:xfrm>
              <a:off x="1793" y="3721"/>
              <a:ext cx="5" cy="31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11 h 24"/>
                <a:gd name="T4" fmla="*/ 3 w 4"/>
                <a:gd name="T5" fmla="*/ 5 h 24"/>
                <a:gd name="T6" fmla="*/ 3 w 4"/>
                <a:gd name="T7" fmla="*/ 0 h 24"/>
                <a:gd name="T8" fmla="*/ 0 w 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cubicBezTo>
                    <a:pt x="1" y="20"/>
                    <a:pt x="2" y="16"/>
                    <a:pt x="2" y="11"/>
                  </a:cubicBezTo>
                  <a:cubicBezTo>
                    <a:pt x="2" y="7"/>
                    <a:pt x="2" y="9"/>
                    <a:pt x="3" y="5"/>
                  </a:cubicBezTo>
                  <a:cubicBezTo>
                    <a:pt x="4" y="2"/>
                    <a:pt x="4" y="3"/>
                    <a:pt x="3" y="0"/>
                  </a:cubicBezTo>
                  <a:cubicBezTo>
                    <a:pt x="0" y="6"/>
                    <a:pt x="0" y="15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8" name="Freeform 203"/>
            <p:cNvSpPr>
              <a:spLocks/>
            </p:cNvSpPr>
            <p:nvPr/>
          </p:nvSpPr>
          <p:spPr bwMode="auto">
            <a:xfrm>
              <a:off x="2058" y="3216"/>
              <a:ext cx="8" cy="17"/>
            </a:xfrm>
            <a:custGeom>
              <a:avLst/>
              <a:gdLst>
                <a:gd name="T0" fmla="*/ 0 w 6"/>
                <a:gd name="T1" fmla="*/ 13 h 13"/>
                <a:gd name="T2" fmla="*/ 3 w 6"/>
                <a:gd name="T3" fmla="*/ 10 h 13"/>
                <a:gd name="T4" fmla="*/ 2 w 6"/>
                <a:gd name="T5" fmla="*/ 0 h 13"/>
                <a:gd name="T6" fmla="*/ 0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3" y="12"/>
                    <a:pt x="2" y="13"/>
                    <a:pt x="3" y="10"/>
                  </a:cubicBezTo>
                  <a:cubicBezTo>
                    <a:pt x="6" y="5"/>
                    <a:pt x="6" y="2"/>
                    <a:pt x="2" y="0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9" name="Freeform 204"/>
            <p:cNvSpPr>
              <a:spLocks/>
            </p:cNvSpPr>
            <p:nvPr/>
          </p:nvSpPr>
          <p:spPr bwMode="auto">
            <a:xfrm>
              <a:off x="2756" y="2756"/>
              <a:ext cx="7" cy="13"/>
            </a:xfrm>
            <a:custGeom>
              <a:avLst/>
              <a:gdLst>
                <a:gd name="T0" fmla="*/ 2 w 5"/>
                <a:gd name="T1" fmla="*/ 10 h 10"/>
                <a:gd name="T2" fmla="*/ 5 w 5"/>
                <a:gd name="T3" fmla="*/ 9 h 10"/>
                <a:gd name="T4" fmla="*/ 1 w 5"/>
                <a:gd name="T5" fmla="*/ 0 h 10"/>
                <a:gd name="T6" fmla="*/ 2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4"/>
                    <a:pt x="3" y="1"/>
                    <a:pt x="1" y="0"/>
                  </a:cubicBezTo>
                  <a:cubicBezTo>
                    <a:pt x="0" y="4"/>
                    <a:pt x="1" y="6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480" name="그룹 479"/>
          <p:cNvGrpSpPr/>
          <p:nvPr/>
        </p:nvGrpSpPr>
        <p:grpSpPr>
          <a:xfrm rot="2700000">
            <a:off x="7356341" y="729342"/>
            <a:ext cx="1270986" cy="1325770"/>
            <a:chOff x="1165422" y="4151587"/>
            <a:chExt cx="1906793" cy="1988982"/>
          </a:xfrm>
        </p:grpSpPr>
        <p:sp>
          <p:nvSpPr>
            <p:cNvPr id="481" name="Freeform 5"/>
            <p:cNvSpPr>
              <a:spLocks noEditPoints="1"/>
            </p:cNvSpPr>
            <p:nvPr/>
          </p:nvSpPr>
          <p:spPr bwMode="auto">
            <a:xfrm>
              <a:off x="2802164" y="5687354"/>
              <a:ext cx="180817" cy="453215"/>
            </a:xfrm>
            <a:custGeom>
              <a:avLst/>
              <a:gdLst>
                <a:gd name="T0" fmla="*/ 90 w 180"/>
                <a:gd name="T1" fmla="*/ 337 h 450"/>
                <a:gd name="T2" fmla="*/ 129 w 180"/>
                <a:gd name="T3" fmla="*/ 371 h 450"/>
                <a:gd name="T4" fmla="*/ 140 w 180"/>
                <a:gd name="T5" fmla="*/ 319 h 450"/>
                <a:gd name="T6" fmla="*/ 168 w 180"/>
                <a:gd name="T7" fmla="*/ 301 h 450"/>
                <a:gd name="T8" fmla="*/ 123 w 180"/>
                <a:gd name="T9" fmla="*/ 279 h 450"/>
                <a:gd name="T10" fmla="*/ 36 w 180"/>
                <a:gd name="T11" fmla="*/ 272 h 450"/>
                <a:gd name="T12" fmla="*/ 15 w 180"/>
                <a:gd name="T13" fmla="*/ 248 h 450"/>
                <a:gd name="T14" fmla="*/ 142 w 180"/>
                <a:gd name="T15" fmla="*/ 299 h 450"/>
                <a:gd name="T16" fmla="*/ 139 w 180"/>
                <a:gd name="T17" fmla="*/ 263 h 450"/>
                <a:gd name="T18" fmla="*/ 133 w 180"/>
                <a:gd name="T19" fmla="*/ 225 h 450"/>
                <a:gd name="T20" fmla="*/ 9 w 180"/>
                <a:gd name="T21" fmla="*/ 210 h 450"/>
                <a:gd name="T22" fmla="*/ 24 w 180"/>
                <a:gd name="T23" fmla="*/ 206 h 450"/>
                <a:gd name="T24" fmla="*/ 76 w 180"/>
                <a:gd name="T25" fmla="*/ 183 h 450"/>
                <a:gd name="T26" fmla="*/ 72 w 180"/>
                <a:gd name="T27" fmla="*/ 146 h 450"/>
                <a:gd name="T28" fmla="*/ 66 w 180"/>
                <a:gd name="T29" fmla="*/ 0 h 450"/>
                <a:gd name="T30" fmla="*/ 57 w 180"/>
                <a:gd name="T31" fmla="*/ 9 h 450"/>
                <a:gd name="T32" fmla="*/ 68 w 180"/>
                <a:gd name="T33" fmla="*/ 120 h 450"/>
                <a:gd name="T34" fmla="*/ 49 w 180"/>
                <a:gd name="T35" fmla="*/ 42 h 450"/>
                <a:gd name="T36" fmla="*/ 38 w 180"/>
                <a:gd name="T37" fmla="*/ 79 h 450"/>
                <a:gd name="T38" fmla="*/ 43 w 180"/>
                <a:gd name="T39" fmla="*/ 170 h 450"/>
                <a:gd name="T40" fmla="*/ 29 w 180"/>
                <a:gd name="T41" fmla="*/ 85 h 450"/>
                <a:gd name="T42" fmla="*/ 23 w 180"/>
                <a:gd name="T43" fmla="*/ 51 h 450"/>
                <a:gd name="T44" fmla="*/ 15 w 180"/>
                <a:gd name="T45" fmla="*/ 65 h 450"/>
                <a:gd name="T46" fmla="*/ 18 w 180"/>
                <a:gd name="T47" fmla="*/ 151 h 450"/>
                <a:gd name="T48" fmla="*/ 8 w 180"/>
                <a:gd name="T49" fmla="*/ 108 h 450"/>
                <a:gd name="T50" fmla="*/ 2 w 180"/>
                <a:gd name="T51" fmla="*/ 131 h 450"/>
                <a:gd name="T52" fmla="*/ 5 w 180"/>
                <a:gd name="T53" fmla="*/ 174 h 450"/>
                <a:gd name="T54" fmla="*/ 0 w 180"/>
                <a:gd name="T55" fmla="*/ 203 h 450"/>
                <a:gd name="T56" fmla="*/ 6 w 180"/>
                <a:gd name="T57" fmla="*/ 234 h 450"/>
                <a:gd name="T58" fmla="*/ 23 w 180"/>
                <a:gd name="T59" fmla="*/ 271 h 450"/>
                <a:gd name="T60" fmla="*/ 41 w 180"/>
                <a:gd name="T61" fmla="*/ 323 h 450"/>
                <a:gd name="T62" fmla="*/ 56 w 180"/>
                <a:gd name="T63" fmla="*/ 341 h 450"/>
                <a:gd name="T64" fmla="*/ 39 w 180"/>
                <a:gd name="T65" fmla="*/ 289 h 450"/>
                <a:gd name="T66" fmla="*/ 64 w 180"/>
                <a:gd name="T67" fmla="*/ 352 h 450"/>
                <a:gd name="T68" fmla="*/ 81 w 180"/>
                <a:gd name="T69" fmla="*/ 376 h 450"/>
                <a:gd name="T70" fmla="*/ 91 w 180"/>
                <a:gd name="T71" fmla="*/ 349 h 450"/>
                <a:gd name="T72" fmla="*/ 105 w 180"/>
                <a:gd name="T73" fmla="*/ 445 h 450"/>
                <a:gd name="T74" fmla="*/ 131 w 180"/>
                <a:gd name="T75" fmla="*/ 383 h 450"/>
                <a:gd name="T76" fmla="*/ 145 w 180"/>
                <a:gd name="T77" fmla="*/ 392 h 450"/>
                <a:gd name="T78" fmla="*/ 159 w 180"/>
                <a:gd name="T79" fmla="*/ 341 h 450"/>
                <a:gd name="T80" fmla="*/ 164 w 180"/>
                <a:gd name="T81" fmla="*/ 344 h 450"/>
                <a:gd name="T82" fmla="*/ 171 w 180"/>
                <a:gd name="T83" fmla="*/ 325 h 450"/>
                <a:gd name="T84" fmla="*/ 177 w 180"/>
                <a:gd name="T85" fmla="*/ 261 h 450"/>
                <a:gd name="T86" fmla="*/ 170 w 180"/>
                <a:gd name="T87" fmla="*/ 224 h 450"/>
                <a:gd name="T88" fmla="*/ 162 w 180"/>
                <a:gd name="T89" fmla="*/ 188 h 450"/>
                <a:gd name="T90" fmla="*/ 155 w 180"/>
                <a:gd name="T91" fmla="*/ 184 h 450"/>
                <a:gd name="T92" fmla="*/ 131 w 180"/>
                <a:gd name="T93" fmla="*/ 73 h 450"/>
                <a:gd name="T94" fmla="*/ 113 w 180"/>
                <a:gd name="T95" fmla="*/ 58 h 450"/>
                <a:gd name="T96" fmla="*/ 142 w 180"/>
                <a:gd name="T97" fmla="*/ 194 h 450"/>
                <a:gd name="T98" fmla="*/ 128 w 180"/>
                <a:gd name="T99" fmla="*/ 137 h 450"/>
                <a:gd name="T100" fmla="*/ 134 w 180"/>
                <a:gd name="T101" fmla="*/ 221 h 450"/>
                <a:gd name="T102" fmla="*/ 110 w 180"/>
                <a:gd name="T103" fmla="*/ 77 h 450"/>
                <a:gd name="T104" fmla="*/ 102 w 180"/>
                <a:gd name="T105" fmla="*/ 71 h 450"/>
                <a:gd name="T106" fmla="*/ 117 w 180"/>
                <a:gd name="T107" fmla="*/ 194 h 450"/>
                <a:gd name="T108" fmla="*/ 102 w 180"/>
                <a:gd name="T109" fmla="*/ 93 h 450"/>
                <a:gd name="T110" fmla="*/ 89 w 180"/>
                <a:gd name="T111" fmla="*/ 22 h 450"/>
                <a:gd name="T112" fmla="*/ 80 w 180"/>
                <a:gd name="T113" fmla="*/ 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450">
                  <a:moveTo>
                    <a:pt x="89" y="340"/>
                  </a:moveTo>
                  <a:cubicBezTo>
                    <a:pt x="87" y="340"/>
                    <a:pt x="87" y="340"/>
                    <a:pt x="86" y="337"/>
                  </a:cubicBezTo>
                  <a:cubicBezTo>
                    <a:pt x="85" y="334"/>
                    <a:pt x="86" y="334"/>
                    <a:pt x="84" y="331"/>
                  </a:cubicBezTo>
                  <a:cubicBezTo>
                    <a:pt x="87" y="328"/>
                    <a:pt x="86" y="329"/>
                    <a:pt x="86" y="323"/>
                  </a:cubicBezTo>
                  <a:cubicBezTo>
                    <a:pt x="89" y="324"/>
                    <a:pt x="88" y="326"/>
                    <a:pt x="90" y="335"/>
                  </a:cubicBezTo>
                  <a:cubicBezTo>
                    <a:pt x="90" y="337"/>
                    <a:pt x="90" y="334"/>
                    <a:pt x="90" y="337"/>
                  </a:cubicBezTo>
                  <a:cubicBezTo>
                    <a:pt x="90" y="340"/>
                    <a:pt x="90" y="338"/>
                    <a:pt x="90" y="340"/>
                  </a:cubicBezTo>
                  <a:lnTo>
                    <a:pt x="89" y="340"/>
                  </a:lnTo>
                  <a:close/>
                  <a:moveTo>
                    <a:pt x="127" y="318"/>
                  </a:moveTo>
                  <a:cubicBezTo>
                    <a:pt x="129" y="358"/>
                    <a:pt x="129" y="358"/>
                    <a:pt x="129" y="358"/>
                  </a:cubicBezTo>
                  <a:cubicBezTo>
                    <a:pt x="130" y="365"/>
                    <a:pt x="130" y="366"/>
                    <a:pt x="129" y="370"/>
                  </a:cubicBezTo>
                  <a:cubicBezTo>
                    <a:pt x="129" y="371"/>
                    <a:pt x="129" y="371"/>
                    <a:pt x="129" y="371"/>
                  </a:cubicBezTo>
                  <a:cubicBezTo>
                    <a:pt x="128" y="362"/>
                    <a:pt x="127" y="353"/>
                    <a:pt x="126" y="345"/>
                  </a:cubicBezTo>
                  <a:cubicBezTo>
                    <a:pt x="126" y="340"/>
                    <a:pt x="126" y="335"/>
                    <a:pt x="126" y="331"/>
                  </a:cubicBezTo>
                  <a:cubicBezTo>
                    <a:pt x="125" y="324"/>
                    <a:pt x="125" y="324"/>
                    <a:pt x="126" y="320"/>
                  </a:cubicBezTo>
                  <a:cubicBezTo>
                    <a:pt x="127" y="319"/>
                    <a:pt x="127" y="319"/>
                    <a:pt x="127" y="319"/>
                  </a:cubicBezTo>
                  <a:lnTo>
                    <a:pt x="127" y="318"/>
                  </a:lnTo>
                  <a:close/>
                  <a:moveTo>
                    <a:pt x="140" y="319"/>
                  </a:moveTo>
                  <a:cubicBezTo>
                    <a:pt x="141" y="319"/>
                    <a:pt x="141" y="318"/>
                    <a:pt x="142" y="317"/>
                  </a:cubicBezTo>
                  <a:cubicBezTo>
                    <a:pt x="142" y="325"/>
                    <a:pt x="143" y="324"/>
                    <a:pt x="143" y="333"/>
                  </a:cubicBezTo>
                  <a:cubicBezTo>
                    <a:pt x="142" y="331"/>
                    <a:pt x="142" y="329"/>
                    <a:pt x="142" y="326"/>
                  </a:cubicBezTo>
                  <a:lnTo>
                    <a:pt x="140" y="319"/>
                  </a:lnTo>
                  <a:close/>
                  <a:moveTo>
                    <a:pt x="170" y="304"/>
                  </a:moveTo>
                  <a:cubicBezTo>
                    <a:pt x="168" y="302"/>
                    <a:pt x="168" y="306"/>
                    <a:pt x="168" y="301"/>
                  </a:cubicBezTo>
                  <a:cubicBezTo>
                    <a:pt x="170" y="293"/>
                    <a:pt x="170" y="293"/>
                    <a:pt x="170" y="293"/>
                  </a:cubicBezTo>
                  <a:cubicBezTo>
                    <a:pt x="170" y="297"/>
                    <a:pt x="171" y="301"/>
                    <a:pt x="170" y="304"/>
                  </a:cubicBezTo>
                  <a:close/>
                  <a:moveTo>
                    <a:pt x="123" y="279"/>
                  </a:moveTo>
                  <a:cubicBezTo>
                    <a:pt x="123" y="285"/>
                    <a:pt x="123" y="283"/>
                    <a:pt x="122" y="284"/>
                  </a:cubicBezTo>
                  <a:cubicBezTo>
                    <a:pt x="120" y="282"/>
                    <a:pt x="119" y="277"/>
                    <a:pt x="121" y="275"/>
                  </a:cubicBezTo>
                  <a:lnTo>
                    <a:pt x="123" y="279"/>
                  </a:lnTo>
                  <a:close/>
                  <a:moveTo>
                    <a:pt x="120" y="272"/>
                  </a:moveTo>
                  <a:cubicBezTo>
                    <a:pt x="120" y="269"/>
                    <a:pt x="121" y="272"/>
                    <a:pt x="121" y="272"/>
                  </a:cubicBezTo>
                  <a:cubicBezTo>
                    <a:pt x="121" y="273"/>
                    <a:pt x="120" y="273"/>
                    <a:pt x="120" y="272"/>
                  </a:cubicBezTo>
                  <a:close/>
                  <a:moveTo>
                    <a:pt x="35" y="255"/>
                  </a:moveTo>
                  <a:cubicBezTo>
                    <a:pt x="34" y="263"/>
                    <a:pt x="43" y="280"/>
                    <a:pt x="41" y="288"/>
                  </a:cubicBezTo>
                  <a:cubicBezTo>
                    <a:pt x="37" y="285"/>
                    <a:pt x="38" y="281"/>
                    <a:pt x="36" y="272"/>
                  </a:cubicBezTo>
                  <a:cubicBezTo>
                    <a:pt x="36" y="270"/>
                    <a:pt x="36" y="271"/>
                    <a:pt x="35" y="268"/>
                  </a:cubicBezTo>
                  <a:cubicBezTo>
                    <a:pt x="35" y="266"/>
                    <a:pt x="34" y="266"/>
                    <a:pt x="34" y="264"/>
                  </a:cubicBezTo>
                  <a:cubicBezTo>
                    <a:pt x="33" y="249"/>
                    <a:pt x="32" y="258"/>
                    <a:pt x="35" y="255"/>
                  </a:cubicBezTo>
                  <a:close/>
                  <a:moveTo>
                    <a:pt x="15" y="239"/>
                  </a:moveTo>
                  <a:cubicBezTo>
                    <a:pt x="15" y="241"/>
                    <a:pt x="15" y="241"/>
                    <a:pt x="15" y="243"/>
                  </a:cubicBezTo>
                  <a:cubicBezTo>
                    <a:pt x="17" y="253"/>
                    <a:pt x="17" y="246"/>
                    <a:pt x="15" y="248"/>
                  </a:cubicBezTo>
                  <a:cubicBezTo>
                    <a:pt x="12" y="247"/>
                    <a:pt x="11" y="242"/>
                    <a:pt x="12" y="239"/>
                  </a:cubicBezTo>
                  <a:cubicBezTo>
                    <a:pt x="13" y="236"/>
                    <a:pt x="13" y="237"/>
                    <a:pt x="14" y="237"/>
                  </a:cubicBezTo>
                  <a:cubicBezTo>
                    <a:pt x="15" y="238"/>
                    <a:pt x="14" y="236"/>
                    <a:pt x="15" y="239"/>
                  </a:cubicBezTo>
                  <a:close/>
                  <a:moveTo>
                    <a:pt x="140" y="264"/>
                  </a:moveTo>
                  <a:cubicBezTo>
                    <a:pt x="141" y="271"/>
                    <a:pt x="141" y="281"/>
                    <a:pt x="143" y="291"/>
                  </a:cubicBezTo>
                  <a:cubicBezTo>
                    <a:pt x="143" y="294"/>
                    <a:pt x="144" y="297"/>
                    <a:pt x="142" y="299"/>
                  </a:cubicBezTo>
                  <a:cubicBezTo>
                    <a:pt x="139" y="286"/>
                    <a:pt x="140" y="276"/>
                    <a:pt x="138" y="262"/>
                  </a:cubicBezTo>
                  <a:cubicBezTo>
                    <a:pt x="138" y="256"/>
                    <a:pt x="133" y="233"/>
                    <a:pt x="134" y="226"/>
                  </a:cubicBezTo>
                  <a:cubicBezTo>
                    <a:pt x="136" y="230"/>
                    <a:pt x="136" y="230"/>
                    <a:pt x="136" y="230"/>
                  </a:cubicBezTo>
                  <a:cubicBezTo>
                    <a:pt x="136" y="230"/>
                    <a:pt x="136" y="234"/>
                    <a:pt x="136" y="235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8" y="256"/>
                    <a:pt x="139" y="260"/>
                    <a:pt x="139" y="263"/>
                  </a:cubicBezTo>
                  <a:lnTo>
                    <a:pt x="140" y="264"/>
                  </a:lnTo>
                  <a:close/>
                  <a:moveTo>
                    <a:pt x="28" y="228"/>
                  </a:moveTo>
                  <a:cubicBezTo>
                    <a:pt x="29" y="231"/>
                    <a:pt x="28" y="230"/>
                    <a:pt x="27" y="230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8" y="228"/>
                    <a:pt x="27" y="226"/>
                    <a:pt x="28" y="228"/>
                  </a:cubicBezTo>
                  <a:close/>
                  <a:moveTo>
                    <a:pt x="133" y="225"/>
                  </a:moveTo>
                  <a:cubicBezTo>
                    <a:pt x="134" y="223"/>
                    <a:pt x="130" y="223"/>
                    <a:pt x="136" y="222"/>
                  </a:cubicBezTo>
                  <a:cubicBezTo>
                    <a:pt x="134" y="226"/>
                    <a:pt x="137" y="224"/>
                    <a:pt x="133" y="225"/>
                  </a:cubicBezTo>
                  <a:close/>
                  <a:moveTo>
                    <a:pt x="9" y="210"/>
                  </a:moveTo>
                  <a:cubicBezTo>
                    <a:pt x="9" y="210"/>
                    <a:pt x="12" y="211"/>
                    <a:pt x="9" y="213"/>
                  </a:cubicBezTo>
                  <a:cubicBezTo>
                    <a:pt x="9" y="214"/>
                    <a:pt x="8" y="214"/>
                    <a:pt x="7" y="214"/>
                  </a:cubicBezTo>
                  <a:cubicBezTo>
                    <a:pt x="7" y="211"/>
                    <a:pt x="7" y="211"/>
                    <a:pt x="9" y="210"/>
                  </a:cubicBezTo>
                  <a:close/>
                  <a:moveTo>
                    <a:pt x="24" y="206"/>
                  </a:moveTo>
                  <a:cubicBezTo>
                    <a:pt x="24" y="206"/>
                    <a:pt x="25" y="206"/>
                    <a:pt x="25" y="207"/>
                  </a:cubicBezTo>
                  <a:cubicBezTo>
                    <a:pt x="26" y="212"/>
                    <a:pt x="24" y="202"/>
                    <a:pt x="25" y="208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3" y="214"/>
                    <a:pt x="23" y="208"/>
                    <a:pt x="24" y="205"/>
                  </a:cubicBezTo>
                  <a:cubicBezTo>
                    <a:pt x="24" y="205"/>
                    <a:pt x="24" y="206"/>
                    <a:pt x="24" y="206"/>
                  </a:cubicBezTo>
                  <a:close/>
                  <a:moveTo>
                    <a:pt x="160" y="214"/>
                  </a:moveTo>
                  <a:cubicBezTo>
                    <a:pt x="157" y="211"/>
                    <a:pt x="157" y="205"/>
                    <a:pt x="159" y="20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60" y="212"/>
                    <a:pt x="161" y="211"/>
                    <a:pt x="160" y="214"/>
                  </a:cubicBezTo>
                  <a:close/>
                  <a:moveTo>
                    <a:pt x="76" y="180"/>
                  </a:moveTo>
                  <a:cubicBezTo>
                    <a:pt x="76" y="181"/>
                    <a:pt x="77" y="181"/>
                    <a:pt x="76" y="183"/>
                  </a:cubicBezTo>
                  <a:cubicBezTo>
                    <a:pt x="75" y="183"/>
                    <a:pt x="75" y="184"/>
                    <a:pt x="76" y="180"/>
                  </a:cubicBezTo>
                  <a:close/>
                  <a:moveTo>
                    <a:pt x="70" y="147"/>
                  </a:moveTo>
                  <a:cubicBezTo>
                    <a:pt x="69" y="145"/>
                    <a:pt x="69" y="143"/>
                    <a:pt x="69" y="141"/>
                  </a:cubicBezTo>
                  <a:cubicBezTo>
                    <a:pt x="69" y="139"/>
                    <a:pt x="69" y="140"/>
                    <a:pt x="69" y="138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9"/>
                    <a:pt x="71" y="141"/>
                    <a:pt x="72" y="146"/>
                  </a:cubicBezTo>
                  <a:cubicBezTo>
                    <a:pt x="74" y="157"/>
                    <a:pt x="75" y="164"/>
                    <a:pt x="75" y="176"/>
                  </a:cubicBezTo>
                  <a:cubicBezTo>
                    <a:pt x="72" y="171"/>
                    <a:pt x="71" y="154"/>
                    <a:pt x="70" y="147"/>
                  </a:cubicBezTo>
                  <a:close/>
                  <a:moveTo>
                    <a:pt x="66" y="5"/>
                  </a:moveTo>
                  <a:cubicBezTo>
                    <a:pt x="66" y="10"/>
                    <a:pt x="68" y="8"/>
                    <a:pt x="64" y="8"/>
                  </a:cubicBezTo>
                  <a:cubicBezTo>
                    <a:pt x="64" y="5"/>
                    <a:pt x="64" y="6"/>
                    <a:pt x="66" y="5"/>
                  </a:cubicBezTo>
                  <a:close/>
                  <a:moveTo>
                    <a:pt x="66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0" y="5"/>
                    <a:pt x="59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6" y="10"/>
                  </a:cubicBezTo>
                  <a:cubicBezTo>
                    <a:pt x="58" y="13"/>
                    <a:pt x="58" y="12"/>
                    <a:pt x="59" y="15"/>
                  </a:cubicBezTo>
                  <a:cubicBezTo>
                    <a:pt x="60" y="19"/>
                    <a:pt x="58" y="18"/>
                    <a:pt x="59" y="21"/>
                  </a:cubicBezTo>
                  <a:cubicBezTo>
                    <a:pt x="59" y="26"/>
                    <a:pt x="60" y="20"/>
                    <a:pt x="60" y="2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91"/>
                    <a:pt x="67" y="108"/>
                    <a:pt x="68" y="120"/>
                  </a:cubicBezTo>
                  <a:cubicBezTo>
                    <a:pt x="66" y="118"/>
                    <a:pt x="66" y="119"/>
                    <a:pt x="65" y="118"/>
                  </a:cubicBezTo>
                  <a:cubicBezTo>
                    <a:pt x="62" y="111"/>
                    <a:pt x="63" y="101"/>
                    <a:pt x="61" y="95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3"/>
                    <a:pt x="53" y="58"/>
                    <a:pt x="53" y="52"/>
                  </a:cubicBezTo>
                  <a:cubicBezTo>
                    <a:pt x="52" y="52"/>
                    <a:pt x="54" y="50"/>
                    <a:pt x="51" y="5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3"/>
                    <a:pt x="46" y="40"/>
                    <a:pt x="43" y="37"/>
                  </a:cubicBezTo>
                  <a:cubicBezTo>
                    <a:pt x="43" y="43"/>
                    <a:pt x="45" y="46"/>
                    <a:pt x="42" y="51"/>
                  </a:cubicBezTo>
                  <a:cubicBezTo>
                    <a:pt x="40" y="53"/>
                    <a:pt x="40" y="52"/>
                    <a:pt x="39" y="56"/>
                  </a:cubicBezTo>
                  <a:cubicBezTo>
                    <a:pt x="39" y="59"/>
                    <a:pt x="39" y="61"/>
                    <a:pt x="39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8"/>
                    <a:pt x="38" y="74"/>
                    <a:pt x="38" y="79"/>
                  </a:cubicBezTo>
                  <a:cubicBezTo>
                    <a:pt x="38" y="85"/>
                    <a:pt x="39" y="86"/>
                    <a:pt x="39" y="92"/>
                  </a:cubicBezTo>
                  <a:cubicBezTo>
                    <a:pt x="40" y="95"/>
                    <a:pt x="39" y="101"/>
                    <a:pt x="39" y="106"/>
                  </a:cubicBezTo>
                  <a:cubicBezTo>
                    <a:pt x="40" y="109"/>
                    <a:pt x="40" y="116"/>
                    <a:pt x="41" y="120"/>
                  </a:cubicBezTo>
                  <a:cubicBezTo>
                    <a:pt x="41" y="125"/>
                    <a:pt x="42" y="129"/>
                    <a:pt x="42" y="133"/>
                  </a:cubicBezTo>
                  <a:cubicBezTo>
                    <a:pt x="43" y="146"/>
                    <a:pt x="45" y="149"/>
                    <a:pt x="44" y="163"/>
                  </a:cubicBezTo>
                  <a:cubicBezTo>
                    <a:pt x="44" y="167"/>
                    <a:pt x="45" y="168"/>
                    <a:pt x="43" y="170"/>
                  </a:cubicBezTo>
                  <a:cubicBezTo>
                    <a:pt x="40" y="158"/>
                    <a:pt x="41" y="144"/>
                    <a:pt x="39" y="131"/>
                  </a:cubicBezTo>
                  <a:cubicBezTo>
                    <a:pt x="38" y="129"/>
                    <a:pt x="38" y="126"/>
                    <a:pt x="37" y="125"/>
                  </a:cubicBezTo>
                  <a:cubicBezTo>
                    <a:pt x="37" y="125"/>
                    <a:pt x="37" y="125"/>
                    <a:pt x="37" y="124"/>
                  </a:cubicBezTo>
                  <a:cubicBezTo>
                    <a:pt x="35" y="119"/>
                    <a:pt x="36" y="125"/>
                    <a:pt x="35" y="121"/>
                  </a:cubicBezTo>
                  <a:cubicBezTo>
                    <a:pt x="33" y="112"/>
                    <a:pt x="33" y="95"/>
                    <a:pt x="30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9" y="84"/>
                    <a:pt x="29" y="8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68"/>
                    <a:pt x="27" y="70"/>
                    <a:pt x="25" y="66"/>
                  </a:cubicBezTo>
                  <a:cubicBezTo>
                    <a:pt x="24" y="63"/>
                    <a:pt x="25" y="65"/>
                    <a:pt x="24" y="63"/>
                  </a:cubicBezTo>
                  <a:cubicBezTo>
                    <a:pt x="22" y="61"/>
                    <a:pt x="23" y="63"/>
                    <a:pt x="22" y="61"/>
                  </a:cubicBezTo>
                  <a:cubicBezTo>
                    <a:pt x="26" y="58"/>
                    <a:pt x="20" y="56"/>
                    <a:pt x="23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2"/>
                    <a:pt x="19" y="54"/>
                    <a:pt x="18" y="55"/>
                  </a:cubicBezTo>
                  <a:cubicBezTo>
                    <a:pt x="18" y="55"/>
                    <a:pt x="18" y="55"/>
                    <a:pt x="17" y="55"/>
                  </a:cubicBezTo>
                  <a:cubicBezTo>
                    <a:pt x="14" y="55"/>
                    <a:pt x="19" y="55"/>
                    <a:pt x="14" y="5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5" y="65"/>
                  </a:cubicBezTo>
                  <a:cubicBezTo>
                    <a:pt x="13" y="69"/>
                    <a:pt x="14" y="74"/>
                    <a:pt x="13" y="78"/>
                  </a:cubicBezTo>
                  <a:cubicBezTo>
                    <a:pt x="13" y="85"/>
                    <a:pt x="14" y="90"/>
                    <a:pt x="15" y="97"/>
                  </a:cubicBezTo>
                  <a:cubicBezTo>
                    <a:pt x="15" y="101"/>
                    <a:pt x="15" y="101"/>
                    <a:pt x="15" y="106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9"/>
                    <a:pt x="16" y="128"/>
                    <a:pt x="17" y="133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8"/>
                    <a:pt x="19" y="163"/>
                    <a:pt x="20" y="168"/>
                  </a:cubicBezTo>
                  <a:cubicBezTo>
                    <a:pt x="22" y="174"/>
                    <a:pt x="25" y="199"/>
                    <a:pt x="23" y="203"/>
                  </a:cubicBezTo>
                  <a:cubicBezTo>
                    <a:pt x="23" y="202"/>
                    <a:pt x="23" y="203"/>
                    <a:pt x="22" y="20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3" y="136"/>
                    <a:pt x="9" y="125"/>
                    <a:pt x="9" y="114"/>
                  </a:cubicBezTo>
                  <a:cubicBezTo>
                    <a:pt x="6" y="113"/>
                    <a:pt x="10" y="113"/>
                    <a:pt x="8" y="108"/>
                  </a:cubicBezTo>
                  <a:cubicBezTo>
                    <a:pt x="7" y="105"/>
                    <a:pt x="5" y="103"/>
                    <a:pt x="3" y="103"/>
                  </a:cubicBezTo>
                  <a:cubicBezTo>
                    <a:pt x="2" y="105"/>
                    <a:pt x="2" y="108"/>
                    <a:pt x="2" y="108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9"/>
                    <a:pt x="3" y="121"/>
                    <a:pt x="3" y="123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4"/>
                    <a:pt x="2" y="139"/>
                    <a:pt x="2" y="142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54"/>
                    <a:pt x="4" y="158"/>
                    <a:pt x="5" y="174"/>
                  </a:cubicBezTo>
                  <a:cubicBezTo>
                    <a:pt x="5" y="180"/>
                    <a:pt x="7" y="182"/>
                    <a:pt x="7" y="185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8" y="194"/>
                    <a:pt x="8" y="197"/>
                    <a:pt x="8" y="201"/>
                  </a:cubicBezTo>
                  <a:cubicBezTo>
                    <a:pt x="3" y="199"/>
                    <a:pt x="9" y="199"/>
                    <a:pt x="3" y="197"/>
                  </a:cubicBezTo>
                  <a:cubicBezTo>
                    <a:pt x="1" y="200"/>
                    <a:pt x="3" y="198"/>
                    <a:pt x="1" y="200"/>
                  </a:cubicBezTo>
                  <a:cubicBezTo>
                    <a:pt x="0" y="202"/>
                    <a:pt x="1" y="201"/>
                    <a:pt x="0" y="203"/>
                  </a:cubicBezTo>
                  <a:cubicBezTo>
                    <a:pt x="3" y="205"/>
                    <a:pt x="1" y="203"/>
                    <a:pt x="2" y="206"/>
                  </a:cubicBezTo>
                  <a:cubicBezTo>
                    <a:pt x="1" y="209"/>
                    <a:pt x="1" y="207"/>
                    <a:pt x="1" y="21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5" y="217"/>
                    <a:pt x="4" y="223"/>
                    <a:pt x="6" y="232"/>
                  </a:cubicBezTo>
                  <a:cubicBezTo>
                    <a:pt x="6" y="233"/>
                    <a:pt x="6" y="233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6" y="234"/>
                    <a:pt x="6" y="235"/>
                    <a:pt x="7" y="235"/>
                  </a:cubicBezTo>
                  <a:cubicBezTo>
                    <a:pt x="7" y="238"/>
                    <a:pt x="7" y="237"/>
                    <a:pt x="8" y="240"/>
                  </a:cubicBezTo>
                  <a:cubicBezTo>
                    <a:pt x="9" y="246"/>
                    <a:pt x="10" y="243"/>
                    <a:pt x="10" y="249"/>
                  </a:cubicBezTo>
                  <a:cubicBezTo>
                    <a:pt x="11" y="250"/>
                    <a:pt x="12" y="250"/>
                    <a:pt x="11" y="253"/>
                  </a:cubicBezTo>
                  <a:cubicBezTo>
                    <a:pt x="17" y="254"/>
                    <a:pt x="12" y="256"/>
                    <a:pt x="17" y="255"/>
                  </a:cubicBezTo>
                  <a:cubicBezTo>
                    <a:pt x="21" y="265"/>
                    <a:pt x="18" y="267"/>
                    <a:pt x="23" y="271"/>
                  </a:cubicBezTo>
                  <a:cubicBezTo>
                    <a:pt x="22" y="275"/>
                    <a:pt x="21" y="274"/>
                    <a:pt x="23" y="277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6" y="289"/>
                    <a:pt x="27" y="285"/>
                    <a:pt x="26" y="293"/>
                  </a:cubicBezTo>
                  <a:cubicBezTo>
                    <a:pt x="28" y="294"/>
                    <a:pt x="29" y="295"/>
                    <a:pt x="30" y="296"/>
                  </a:cubicBezTo>
                  <a:cubicBezTo>
                    <a:pt x="31" y="306"/>
                    <a:pt x="37" y="311"/>
                    <a:pt x="37" y="321"/>
                  </a:cubicBezTo>
                  <a:cubicBezTo>
                    <a:pt x="41" y="323"/>
                    <a:pt x="41" y="323"/>
                    <a:pt x="41" y="323"/>
                  </a:cubicBezTo>
                  <a:cubicBezTo>
                    <a:pt x="41" y="331"/>
                    <a:pt x="41" y="329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7" y="338"/>
                    <a:pt x="47" y="338"/>
                    <a:pt x="47" y="338"/>
                  </a:cubicBezTo>
                  <a:cubicBezTo>
                    <a:pt x="48" y="341"/>
                    <a:pt x="51" y="347"/>
                    <a:pt x="53" y="348"/>
                  </a:cubicBezTo>
                  <a:cubicBezTo>
                    <a:pt x="56" y="351"/>
                    <a:pt x="56" y="345"/>
                    <a:pt x="56" y="345"/>
                  </a:cubicBezTo>
                  <a:cubicBezTo>
                    <a:pt x="56" y="344"/>
                    <a:pt x="56" y="341"/>
                    <a:pt x="56" y="341"/>
                  </a:cubicBezTo>
                  <a:cubicBezTo>
                    <a:pt x="53" y="338"/>
                    <a:pt x="53" y="338"/>
                    <a:pt x="53" y="338"/>
                  </a:cubicBezTo>
                  <a:cubicBezTo>
                    <a:pt x="53" y="333"/>
                    <a:pt x="53" y="336"/>
                    <a:pt x="52" y="332"/>
                  </a:cubicBezTo>
                  <a:cubicBezTo>
                    <a:pt x="50" y="324"/>
                    <a:pt x="50" y="329"/>
                    <a:pt x="48" y="321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48" y="319"/>
                    <a:pt x="47" y="319"/>
                    <a:pt x="47" y="31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44" y="290"/>
                    <a:pt x="44" y="294"/>
                    <a:pt x="45" y="299"/>
                  </a:cubicBezTo>
                  <a:cubicBezTo>
                    <a:pt x="46" y="304"/>
                    <a:pt x="47" y="307"/>
                    <a:pt x="48" y="312"/>
                  </a:cubicBezTo>
                  <a:cubicBezTo>
                    <a:pt x="49" y="318"/>
                    <a:pt x="50" y="314"/>
                    <a:pt x="51" y="319"/>
                  </a:cubicBezTo>
                  <a:cubicBezTo>
                    <a:pt x="52" y="325"/>
                    <a:pt x="54" y="329"/>
                    <a:pt x="56" y="334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2" y="350"/>
                    <a:pt x="62" y="349"/>
                    <a:pt x="64" y="352"/>
                  </a:cubicBezTo>
                  <a:cubicBezTo>
                    <a:pt x="70" y="366"/>
                    <a:pt x="70" y="366"/>
                    <a:pt x="70" y="366"/>
                  </a:cubicBezTo>
                  <a:cubicBezTo>
                    <a:pt x="70" y="366"/>
                    <a:pt x="76" y="374"/>
                    <a:pt x="76" y="373"/>
                  </a:cubicBezTo>
                  <a:cubicBezTo>
                    <a:pt x="76" y="372"/>
                    <a:pt x="76" y="373"/>
                    <a:pt x="76" y="373"/>
                  </a:cubicBezTo>
                  <a:cubicBezTo>
                    <a:pt x="77" y="369"/>
                    <a:pt x="77" y="369"/>
                    <a:pt x="77" y="369"/>
                  </a:cubicBezTo>
                  <a:cubicBezTo>
                    <a:pt x="80" y="371"/>
                    <a:pt x="81" y="371"/>
                    <a:pt x="81" y="376"/>
                  </a:cubicBezTo>
                  <a:cubicBezTo>
                    <a:pt x="81" y="376"/>
                    <a:pt x="81" y="376"/>
                    <a:pt x="81" y="376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4" y="370"/>
                    <a:pt x="81" y="370"/>
                    <a:pt x="87" y="370"/>
                  </a:cubicBezTo>
                  <a:cubicBezTo>
                    <a:pt x="87" y="366"/>
                    <a:pt x="87" y="366"/>
                    <a:pt x="87" y="366"/>
                  </a:cubicBezTo>
                  <a:cubicBezTo>
                    <a:pt x="91" y="365"/>
                    <a:pt x="91" y="365"/>
                    <a:pt x="91" y="365"/>
                  </a:cubicBezTo>
                  <a:cubicBezTo>
                    <a:pt x="91" y="360"/>
                    <a:pt x="89" y="357"/>
                    <a:pt x="90" y="353"/>
                  </a:cubicBezTo>
                  <a:cubicBezTo>
                    <a:pt x="91" y="349"/>
                    <a:pt x="91" y="351"/>
                    <a:pt x="91" y="349"/>
                  </a:cubicBezTo>
                  <a:cubicBezTo>
                    <a:pt x="95" y="357"/>
                    <a:pt x="95" y="357"/>
                    <a:pt x="95" y="357"/>
                  </a:cubicBezTo>
                  <a:cubicBezTo>
                    <a:pt x="94" y="365"/>
                    <a:pt x="96" y="361"/>
                    <a:pt x="97" y="368"/>
                  </a:cubicBezTo>
                  <a:cubicBezTo>
                    <a:pt x="97" y="379"/>
                    <a:pt x="97" y="379"/>
                    <a:pt x="97" y="379"/>
                  </a:cubicBezTo>
                  <a:cubicBezTo>
                    <a:pt x="100" y="390"/>
                    <a:pt x="99" y="407"/>
                    <a:pt x="100" y="417"/>
                  </a:cubicBezTo>
                  <a:cubicBezTo>
                    <a:pt x="100" y="424"/>
                    <a:pt x="99" y="429"/>
                    <a:pt x="102" y="435"/>
                  </a:cubicBezTo>
                  <a:cubicBezTo>
                    <a:pt x="105" y="445"/>
                    <a:pt x="105" y="445"/>
                    <a:pt x="105" y="445"/>
                  </a:cubicBezTo>
                  <a:cubicBezTo>
                    <a:pt x="105" y="447"/>
                    <a:pt x="106" y="447"/>
                    <a:pt x="106" y="449"/>
                  </a:cubicBezTo>
                  <a:cubicBezTo>
                    <a:pt x="111" y="449"/>
                    <a:pt x="109" y="450"/>
                    <a:pt x="112" y="447"/>
                  </a:cubicBezTo>
                  <a:cubicBezTo>
                    <a:pt x="116" y="442"/>
                    <a:pt x="121" y="443"/>
                    <a:pt x="126" y="442"/>
                  </a:cubicBezTo>
                  <a:cubicBezTo>
                    <a:pt x="128" y="439"/>
                    <a:pt x="128" y="433"/>
                    <a:pt x="128" y="428"/>
                  </a:cubicBezTo>
                  <a:cubicBezTo>
                    <a:pt x="129" y="423"/>
                    <a:pt x="129" y="418"/>
                    <a:pt x="129" y="413"/>
                  </a:cubicBezTo>
                  <a:cubicBezTo>
                    <a:pt x="130" y="407"/>
                    <a:pt x="127" y="387"/>
                    <a:pt x="131" y="383"/>
                  </a:cubicBezTo>
                  <a:cubicBezTo>
                    <a:pt x="132" y="386"/>
                    <a:pt x="131" y="388"/>
                    <a:pt x="130" y="391"/>
                  </a:cubicBezTo>
                  <a:cubicBezTo>
                    <a:pt x="133" y="396"/>
                    <a:pt x="134" y="416"/>
                    <a:pt x="134" y="423"/>
                  </a:cubicBezTo>
                  <a:cubicBezTo>
                    <a:pt x="137" y="425"/>
                    <a:pt x="135" y="424"/>
                    <a:pt x="137" y="428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3" y="410"/>
                    <a:pt x="143" y="410"/>
                    <a:pt x="143" y="410"/>
                  </a:cubicBezTo>
                  <a:cubicBezTo>
                    <a:pt x="144" y="405"/>
                    <a:pt x="142" y="398"/>
                    <a:pt x="145" y="392"/>
                  </a:cubicBezTo>
                  <a:cubicBezTo>
                    <a:pt x="147" y="395"/>
                    <a:pt x="147" y="397"/>
                    <a:pt x="146" y="402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9" y="405"/>
                    <a:pt x="149" y="404"/>
                    <a:pt x="149" y="407"/>
                  </a:cubicBezTo>
                  <a:cubicBezTo>
                    <a:pt x="152" y="406"/>
                    <a:pt x="155" y="406"/>
                    <a:pt x="159" y="406"/>
                  </a:cubicBezTo>
                  <a:cubicBezTo>
                    <a:pt x="158" y="403"/>
                    <a:pt x="160" y="383"/>
                    <a:pt x="160" y="377"/>
                  </a:cubicBezTo>
                  <a:cubicBezTo>
                    <a:pt x="159" y="341"/>
                    <a:pt x="159" y="341"/>
                    <a:pt x="159" y="341"/>
                  </a:cubicBezTo>
                  <a:cubicBezTo>
                    <a:pt x="160" y="335"/>
                    <a:pt x="159" y="329"/>
                    <a:pt x="159" y="322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2" y="313"/>
                    <a:pt x="162" y="317"/>
                    <a:pt x="162" y="321"/>
                  </a:cubicBezTo>
                  <a:cubicBezTo>
                    <a:pt x="164" y="332"/>
                    <a:pt x="164" y="332"/>
                    <a:pt x="164" y="332"/>
                  </a:cubicBezTo>
                  <a:cubicBezTo>
                    <a:pt x="164" y="336"/>
                    <a:pt x="164" y="340"/>
                    <a:pt x="164" y="344"/>
                  </a:cubicBezTo>
                  <a:cubicBezTo>
                    <a:pt x="164" y="344"/>
                    <a:pt x="163" y="345"/>
                    <a:pt x="163" y="346"/>
                  </a:cubicBezTo>
                  <a:cubicBezTo>
                    <a:pt x="166" y="348"/>
                    <a:pt x="164" y="350"/>
                    <a:pt x="165" y="358"/>
                  </a:cubicBezTo>
                  <a:cubicBezTo>
                    <a:pt x="169" y="353"/>
                    <a:pt x="168" y="357"/>
                    <a:pt x="169" y="349"/>
                  </a:cubicBezTo>
                  <a:cubicBezTo>
                    <a:pt x="169" y="344"/>
                    <a:pt x="170" y="339"/>
                    <a:pt x="170" y="334"/>
                  </a:cubicBezTo>
                  <a:cubicBezTo>
                    <a:pt x="170" y="327"/>
                    <a:pt x="168" y="312"/>
                    <a:pt x="170" y="307"/>
                  </a:cubicBezTo>
                  <a:cubicBezTo>
                    <a:pt x="172" y="313"/>
                    <a:pt x="171" y="320"/>
                    <a:pt x="171" y="325"/>
                  </a:cubicBezTo>
                  <a:cubicBezTo>
                    <a:pt x="173" y="328"/>
                    <a:pt x="173" y="328"/>
                    <a:pt x="173" y="328"/>
                  </a:cubicBezTo>
                  <a:cubicBezTo>
                    <a:pt x="174" y="332"/>
                    <a:pt x="172" y="330"/>
                    <a:pt x="175" y="332"/>
                  </a:cubicBezTo>
                  <a:cubicBezTo>
                    <a:pt x="178" y="326"/>
                    <a:pt x="178" y="308"/>
                    <a:pt x="178" y="301"/>
                  </a:cubicBezTo>
                  <a:cubicBezTo>
                    <a:pt x="177" y="302"/>
                    <a:pt x="178" y="301"/>
                    <a:pt x="178" y="301"/>
                  </a:cubicBezTo>
                  <a:cubicBezTo>
                    <a:pt x="180" y="299"/>
                    <a:pt x="179" y="272"/>
                    <a:pt x="179" y="267"/>
                  </a:cubicBezTo>
                  <a:cubicBezTo>
                    <a:pt x="178" y="265"/>
                    <a:pt x="178" y="264"/>
                    <a:pt x="177" y="261"/>
                  </a:cubicBezTo>
                  <a:cubicBezTo>
                    <a:pt x="177" y="258"/>
                    <a:pt x="177" y="256"/>
                    <a:pt x="177" y="253"/>
                  </a:cubicBezTo>
                  <a:cubicBezTo>
                    <a:pt x="176" y="247"/>
                    <a:pt x="174" y="243"/>
                    <a:pt x="174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0" y="224"/>
                    <a:pt x="170" y="223"/>
                  </a:cubicBezTo>
                  <a:cubicBezTo>
                    <a:pt x="168" y="220"/>
                    <a:pt x="169" y="216"/>
                    <a:pt x="168" y="212"/>
                  </a:cubicBezTo>
                  <a:cubicBezTo>
                    <a:pt x="167" y="206"/>
                    <a:pt x="166" y="206"/>
                    <a:pt x="167" y="200"/>
                  </a:cubicBezTo>
                  <a:cubicBezTo>
                    <a:pt x="164" y="198"/>
                    <a:pt x="164" y="198"/>
                    <a:pt x="164" y="198"/>
                  </a:cubicBezTo>
                  <a:cubicBezTo>
                    <a:pt x="165" y="195"/>
                    <a:pt x="166" y="194"/>
                    <a:pt x="164" y="191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86"/>
                    <a:pt x="162" y="187"/>
                    <a:pt x="161" y="185"/>
                  </a:cubicBezTo>
                  <a:cubicBezTo>
                    <a:pt x="164" y="182"/>
                    <a:pt x="163" y="185"/>
                    <a:pt x="162" y="182"/>
                  </a:cubicBezTo>
                  <a:cubicBezTo>
                    <a:pt x="160" y="177"/>
                    <a:pt x="161" y="169"/>
                    <a:pt x="158" y="166"/>
                  </a:cubicBezTo>
                  <a:cubicBezTo>
                    <a:pt x="157" y="168"/>
                    <a:pt x="158" y="170"/>
                    <a:pt x="156" y="171"/>
                  </a:cubicBezTo>
                  <a:cubicBezTo>
                    <a:pt x="157" y="174"/>
                    <a:pt x="157" y="174"/>
                    <a:pt x="157" y="178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82"/>
                    <a:pt x="155" y="180"/>
                    <a:pt x="155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67"/>
                    <a:pt x="151" y="163"/>
                    <a:pt x="150" y="15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8" y="97"/>
                    <a:pt x="136" y="93"/>
                    <a:pt x="134" y="86"/>
                  </a:cubicBezTo>
                  <a:cubicBezTo>
                    <a:pt x="132" y="82"/>
                    <a:pt x="132" y="78"/>
                    <a:pt x="131" y="7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7" y="37"/>
                    <a:pt x="117" y="37"/>
                    <a:pt x="113" y="3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3" y="59"/>
                    <a:pt x="115" y="57"/>
                    <a:pt x="113" y="58"/>
                  </a:cubicBezTo>
                  <a:cubicBezTo>
                    <a:pt x="115" y="62"/>
                    <a:pt x="113" y="61"/>
                    <a:pt x="114" y="67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1" y="93"/>
                    <a:pt x="124" y="104"/>
                    <a:pt x="126" y="11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6" y="158"/>
                    <a:pt x="137" y="173"/>
                    <a:pt x="140" y="185"/>
                  </a:cubicBezTo>
                  <a:cubicBezTo>
                    <a:pt x="141" y="188"/>
                    <a:pt x="141" y="191"/>
                    <a:pt x="142" y="194"/>
                  </a:cubicBezTo>
                  <a:cubicBezTo>
                    <a:pt x="142" y="199"/>
                    <a:pt x="144" y="199"/>
                    <a:pt x="142" y="202"/>
                  </a:cubicBezTo>
                  <a:cubicBezTo>
                    <a:pt x="141" y="201"/>
                    <a:pt x="142" y="202"/>
                    <a:pt x="141" y="200"/>
                  </a:cubicBezTo>
                  <a:cubicBezTo>
                    <a:pt x="137" y="192"/>
                    <a:pt x="138" y="182"/>
                    <a:pt x="136" y="173"/>
                  </a:cubicBezTo>
                  <a:cubicBezTo>
                    <a:pt x="135" y="168"/>
                    <a:pt x="134" y="163"/>
                    <a:pt x="132" y="159"/>
                  </a:cubicBezTo>
                  <a:cubicBezTo>
                    <a:pt x="131" y="154"/>
                    <a:pt x="132" y="149"/>
                    <a:pt x="130" y="144"/>
                  </a:cubicBezTo>
                  <a:cubicBezTo>
                    <a:pt x="130" y="141"/>
                    <a:pt x="129" y="140"/>
                    <a:pt x="128" y="137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8" y="98"/>
                    <a:pt x="117" y="92"/>
                    <a:pt x="113" y="92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82"/>
                    <a:pt x="134" y="21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1"/>
                  </a:cubicBezTo>
                  <a:cubicBezTo>
                    <a:pt x="133" y="219"/>
                    <a:pt x="134" y="222"/>
                    <a:pt x="133" y="218"/>
                  </a:cubicBezTo>
                  <a:cubicBezTo>
                    <a:pt x="133" y="218"/>
                    <a:pt x="132" y="216"/>
                    <a:pt x="132" y="216"/>
                  </a:cubicBezTo>
                  <a:cubicBezTo>
                    <a:pt x="130" y="206"/>
                    <a:pt x="130" y="195"/>
                    <a:pt x="127" y="186"/>
                  </a:cubicBezTo>
                  <a:cubicBezTo>
                    <a:pt x="125" y="179"/>
                    <a:pt x="125" y="181"/>
                    <a:pt x="125" y="174"/>
                  </a:cubicBezTo>
                  <a:cubicBezTo>
                    <a:pt x="122" y="150"/>
                    <a:pt x="118" y="125"/>
                    <a:pt x="113" y="102"/>
                  </a:cubicBezTo>
                  <a:cubicBezTo>
                    <a:pt x="111" y="94"/>
                    <a:pt x="112" y="86"/>
                    <a:pt x="110" y="77"/>
                  </a:cubicBezTo>
                  <a:cubicBezTo>
                    <a:pt x="109" y="69"/>
                    <a:pt x="107" y="59"/>
                    <a:pt x="107" y="51"/>
                  </a:cubicBezTo>
                  <a:cubicBezTo>
                    <a:pt x="107" y="44"/>
                    <a:pt x="105" y="40"/>
                    <a:pt x="104" y="34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29"/>
                    <a:pt x="103" y="30"/>
                    <a:pt x="103" y="29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8" y="36"/>
                    <a:pt x="102" y="63"/>
                    <a:pt x="102" y="71"/>
                  </a:cubicBezTo>
                  <a:cubicBezTo>
                    <a:pt x="104" y="96"/>
                    <a:pt x="109" y="125"/>
                    <a:pt x="112" y="150"/>
                  </a:cubicBezTo>
                  <a:cubicBezTo>
                    <a:pt x="112" y="154"/>
                    <a:pt x="114" y="167"/>
                    <a:pt x="114" y="170"/>
                  </a:cubicBezTo>
                  <a:cubicBezTo>
                    <a:pt x="116" y="177"/>
                    <a:pt x="114" y="184"/>
                    <a:pt x="117" y="189"/>
                  </a:cubicBezTo>
                  <a:cubicBezTo>
                    <a:pt x="117" y="190"/>
                    <a:pt x="116" y="190"/>
                    <a:pt x="116" y="190"/>
                  </a:cubicBezTo>
                  <a:cubicBezTo>
                    <a:pt x="115" y="192"/>
                    <a:pt x="115" y="190"/>
                    <a:pt x="115" y="192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4" y="191"/>
                    <a:pt x="112" y="182"/>
                    <a:pt x="111" y="175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43"/>
                    <a:pt x="106" y="137"/>
                    <a:pt x="105" y="130"/>
                  </a:cubicBezTo>
                  <a:cubicBezTo>
                    <a:pt x="105" y="118"/>
                    <a:pt x="104" y="105"/>
                    <a:pt x="102" y="93"/>
                  </a:cubicBezTo>
                  <a:cubicBezTo>
                    <a:pt x="100" y="86"/>
                    <a:pt x="100" y="76"/>
                    <a:pt x="99" y="69"/>
                  </a:cubicBezTo>
                  <a:cubicBezTo>
                    <a:pt x="98" y="67"/>
                    <a:pt x="98" y="65"/>
                    <a:pt x="98" y="63"/>
                  </a:cubicBezTo>
                  <a:cubicBezTo>
                    <a:pt x="98" y="57"/>
                    <a:pt x="96" y="55"/>
                    <a:pt x="95" y="46"/>
                  </a:cubicBezTo>
                  <a:cubicBezTo>
                    <a:pt x="94" y="40"/>
                    <a:pt x="95" y="45"/>
                    <a:pt x="94" y="4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4"/>
                    <a:pt x="91" y="23"/>
                    <a:pt x="89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7" y="17"/>
                    <a:pt x="87" y="19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5" y="13"/>
                    <a:pt x="85" y="14"/>
                    <a:pt x="84" y="11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82" y="6"/>
                    <a:pt x="80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2" name="Freeform 6"/>
            <p:cNvSpPr>
              <a:spLocks noEditPoints="1"/>
            </p:cNvSpPr>
            <p:nvPr/>
          </p:nvSpPr>
          <p:spPr bwMode="auto">
            <a:xfrm>
              <a:off x="2809992" y="5276407"/>
              <a:ext cx="194906" cy="447736"/>
            </a:xfrm>
            <a:custGeom>
              <a:avLst/>
              <a:gdLst>
                <a:gd name="T0" fmla="*/ 88 w 194"/>
                <a:gd name="T1" fmla="*/ 370 h 445"/>
                <a:gd name="T2" fmla="*/ 108 w 194"/>
                <a:gd name="T3" fmla="*/ 326 h 445"/>
                <a:gd name="T4" fmla="*/ 106 w 194"/>
                <a:gd name="T5" fmla="*/ 314 h 445"/>
                <a:gd name="T6" fmla="*/ 80 w 194"/>
                <a:gd name="T7" fmla="*/ 314 h 445"/>
                <a:gd name="T8" fmla="*/ 122 w 194"/>
                <a:gd name="T9" fmla="*/ 276 h 445"/>
                <a:gd name="T10" fmla="*/ 117 w 194"/>
                <a:gd name="T11" fmla="*/ 260 h 445"/>
                <a:gd name="T12" fmla="*/ 62 w 194"/>
                <a:gd name="T13" fmla="*/ 243 h 445"/>
                <a:gd name="T14" fmla="*/ 60 w 194"/>
                <a:gd name="T15" fmla="*/ 230 h 445"/>
                <a:gd name="T16" fmla="*/ 59 w 194"/>
                <a:gd name="T17" fmla="*/ 220 h 445"/>
                <a:gd name="T18" fmla="*/ 95 w 194"/>
                <a:gd name="T19" fmla="*/ 219 h 445"/>
                <a:gd name="T20" fmla="*/ 10 w 194"/>
                <a:gd name="T21" fmla="*/ 206 h 445"/>
                <a:gd name="T22" fmla="*/ 92 w 194"/>
                <a:gd name="T23" fmla="*/ 170 h 445"/>
                <a:gd name="T24" fmla="*/ 108 w 194"/>
                <a:gd name="T25" fmla="*/ 219 h 445"/>
                <a:gd name="T26" fmla="*/ 92 w 194"/>
                <a:gd name="T27" fmla="*/ 207 h 445"/>
                <a:gd name="T28" fmla="*/ 43 w 194"/>
                <a:gd name="T29" fmla="*/ 144 h 445"/>
                <a:gd name="T30" fmla="*/ 105 w 194"/>
                <a:gd name="T31" fmla="*/ 127 h 445"/>
                <a:gd name="T32" fmla="*/ 109 w 194"/>
                <a:gd name="T33" fmla="*/ 155 h 445"/>
                <a:gd name="T34" fmla="*/ 155 w 194"/>
                <a:gd name="T35" fmla="*/ 409 h 445"/>
                <a:gd name="T36" fmla="*/ 162 w 194"/>
                <a:gd name="T37" fmla="*/ 434 h 445"/>
                <a:gd name="T38" fmla="*/ 173 w 194"/>
                <a:gd name="T39" fmla="*/ 408 h 445"/>
                <a:gd name="T40" fmla="*/ 177 w 194"/>
                <a:gd name="T41" fmla="*/ 352 h 445"/>
                <a:gd name="T42" fmla="*/ 186 w 194"/>
                <a:gd name="T43" fmla="*/ 392 h 445"/>
                <a:gd name="T44" fmla="*/ 184 w 194"/>
                <a:gd name="T45" fmla="*/ 332 h 445"/>
                <a:gd name="T46" fmla="*/ 190 w 194"/>
                <a:gd name="T47" fmla="*/ 353 h 445"/>
                <a:gd name="T48" fmla="*/ 191 w 194"/>
                <a:gd name="T49" fmla="*/ 324 h 445"/>
                <a:gd name="T50" fmla="*/ 173 w 194"/>
                <a:gd name="T51" fmla="*/ 233 h 445"/>
                <a:gd name="T52" fmla="*/ 174 w 194"/>
                <a:gd name="T53" fmla="*/ 259 h 445"/>
                <a:gd name="T54" fmla="*/ 178 w 194"/>
                <a:gd name="T55" fmla="*/ 298 h 445"/>
                <a:gd name="T56" fmla="*/ 148 w 194"/>
                <a:gd name="T57" fmla="*/ 177 h 445"/>
                <a:gd name="T58" fmla="*/ 115 w 194"/>
                <a:gd name="T59" fmla="*/ 94 h 445"/>
                <a:gd name="T60" fmla="*/ 103 w 194"/>
                <a:gd name="T61" fmla="*/ 80 h 445"/>
                <a:gd name="T62" fmla="*/ 110 w 194"/>
                <a:gd name="T63" fmla="*/ 97 h 445"/>
                <a:gd name="T64" fmla="*/ 122 w 194"/>
                <a:gd name="T65" fmla="*/ 132 h 445"/>
                <a:gd name="T66" fmla="*/ 139 w 194"/>
                <a:gd name="T67" fmla="*/ 195 h 445"/>
                <a:gd name="T68" fmla="*/ 138 w 194"/>
                <a:gd name="T69" fmla="*/ 211 h 445"/>
                <a:gd name="T70" fmla="*/ 121 w 194"/>
                <a:gd name="T71" fmla="*/ 143 h 445"/>
                <a:gd name="T72" fmla="*/ 75 w 194"/>
                <a:gd name="T73" fmla="*/ 48 h 445"/>
                <a:gd name="T74" fmla="*/ 55 w 194"/>
                <a:gd name="T75" fmla="*/ 17 h 445"/>
                <a:gd name="T76" fmla="*/ 44 w 194"/>
                <a:gd name="T77" fmla="*/ 22 h 445"/>
                <a:gd name="T78" fmla="*/ 58 w 194"/>
                <a:gd name="T79" fmla="*/ 84 h 445"/>
                <a:gd name="T80" fmla="*/ 68 w 194"/>
                <a:gd name="T81" fmla="*/ 135 h 445"/>
                <a:gd name="T82" fmla="*/ 35 w 194"/>
                <a:gd name="T83" fmla="*/ 32 h 445"/>
                <a:gd name="T84" fmla="*/ 19 w 194"/>
                <a:gd name="T85" fmla="*/ 8 h 445"/>
                <a:gd name="T86" fmla="*/ 22 w 194"/>
                <a:gd name="T87" fmla="*/ 33 h 445"/>
                <a:gd name="T88" fmla="*/ 15 w 194"/>
                <a:gd name="T89" fmla="*/ 61 h 445"/>
                <a:gd name="T90" fmla="*/ 7 w 194"/>
                <a:gd name="T91" fmla="*/ 50 h 445"/>
                <a:gd name="T92" fmla="*/ 4 w 194"/>
                <a:gd name="T93" fmla="*/ 83 h 445"/>
                <a:gd name="T94" fmla="*/ 3 w 194"/>
                <a:gd name="T95" fmla="*/ 146 h 445"/>
                <a:gd name="T96" fmla="*/ 5 w 194"/>
                <a:gd name="T97" fmla="*/ 190 h 445"/>
                <a:gd name="T98" fmla="*/ 8 w 194"/>
                <a:gd name="T99" fmla="*/ 234 h 445"/>
                <a:gd name="T100" fmla="*/ 13 w 194"/>
                <a:gd name="T101" fmla="*/ 250 h 445"/>
                <a:gd name="T102" fmla="*/ 44 w 194"/>
                <a:gd name="T103" fmla="*/ 318 h 445"/>
                <a:gd name="T104" fmla="*/ 78 w 194"/>
                <a:gd name="T105" fmla="*/ 380 h 445"/>
                <a:gd name="T106" fmla="*/ 114 w 194"/>
                <a:gd name="T107" fmla="*/ 420 h 445"/>
                <a:gd name="T108" fmla="*/ 126 w 194"/>
                <a:gd name="T109" fmla="*/ 421 h 445"/>
                <a:gd name="T110" fmla="*/ 111 w 194"/>
                <a:gd name="T111" fmla="*/ 342 h 445"/>
                <a:gd name="T112" fmla="*/ 132 w 194"/>
                <a:gd name="T113" fmla="*/ 409 h 445"/>
                <a:gd name="T114" fmla="*/ 150 w 194"/>
                <a:gd name="T115" fmla="*/ 437 h 445"/>
                <a:gd name="T116" fmla="*/ 137 w 194"/>
                <a:gd name="T117" fmla="*/ 286 h 445"/>
                <a:gd name="T118" fmla="*/ 128 w 194"/>
                <a:gd name="T119" fmla="*/ 225 h 445"/>
                <a:gd name="T120" fmla="*/ 138 w 194"/>
                <a:gd name="T121" fmla="*/ 273 h 445"/>
                <a:gd name="T122" fmla="*/ 153 w 194"/>
                <a:gd name="T123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445">
                  <a:moveTo>
                    <a:pt x="82" y="334"/>
                  </a:moveTo>
                  <a:cubicBezTo>
                    <a:pt x="82" y="334"/>
                    <a:pt x="81" y="330"/>
                    <a:pt x="84" y="334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8" y="354"/>
                    <a:pt x="88" y="355"/>
                    <a:pt x="89" y="358"/>
                  </a:cubicBezTo>
                  <a:cubicBezTo>
                    <a:pt x="95" y="388"/>
                    <a:pt x="95" y="388"/>
                    <a:pt x="95" y="388"/>
                  </a:cubicBezTo>
                  <a:cubicBezTo>
                    <a:pt x="93" y="387"/>
                    <a:pt x="93" y="388"/>
                    <a:pt x="92" y="383"/>
                  </a:cubicBezTo>
                  <a:cubicBezTo>
                    <a:pt x="90" y="377"/>
                    <a:pt x="90" y="379"/>
                    <a:pt x="88" y="370"/>
                  </a:cubicBezTo>
                  <a:cubicBezTo>
                    <a:pt x="88" y="368"/>
                    <a:pt x="87" y="366"/>
                    <a:pt x="86" y="363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1" y="332"/>
                    <a:pt x="81" y="335"/>
                    <a:pt x="82" y="334"/>
                  </a:cubicBezTo>
                  <a:close/>
                  <a:moveTo>
                    <a:pt x="107" y="318"/>
                  </a:moveTo>
                  <a:cubicBezTo>
                    <a:pt x="110" y="321"/>
                    <a:pt x="109" y="318"/>
                    <a:pt x="109" y="324"/>
                  </a:cubicBezTo>
                  <a:cubicBezTo>
                    <a:pt x="110" y="327"/>
                    <a:pt x="110" y="330"/>
                    <a:pt x="110" y="331"/>
                  </a:cubicBezTo>
                  <a:cubicBezTo>
                    <a:pt x="107" y="328"/>
                    <a:pt x="108" y="330"/>
                    <a:pt x="108" y="326"/>
                  </a:cubicBezTo>
                  <a:cubicBezTo>
                    <a:pt x="107" y="323"/>
                    <a:pt x="107" y="321"/>
                    <a:pt x="107" y="318"/>
                  </a:cubicBezTo>
                  <a:close/>
                  <a:moveTo>
                    <a:pt x="80" y="323"/>
                  </a:moveTo>
                  <a:cubicBezTo>
                    <a:pt x="81" y="324"/>
                    <a:pt x="83" y="320"/>
                    <a:pt x="80" y="326"/>
                  </a:cubicBezTo>
                  <a:cubicBezTo>
                    <a:pt x="80" y="325"/>
                    <a:pt x="78" y="325"/>
                    <a:pt x="80" y="323"/>
                  </a:cubicBezTo>
                  <a:close/>
                  <a:moveTo>
                    <a:pt x="106" y="314"/>
                  </a:moveTo>
                  <a:cubicBezTo>
                    <a:pt x="108" y="316"/>
                    <a:pt x="108" y="311"/>
                    <a:pt x="107" y="315"/>
                  </a:cubicBezTo>
                  <a:lnTo>
                    <a:pt x="106" y="314"/>
                  </a:lnTo>
                  <a:close/>
                  <a:moveTo>
                    <a:pt x="104" y="302"/>
                  </a:moveTo>
                  <a:cubicBezTo>
                    <a:pt x="105" y="303"/>
                    <a:pt x="106" y="302"/>
                    <a:pt x="106" y="305"/>
                  </a:cubicBezTo>
                  <a:cubicBezTo>
                    <a:pt x="107" y="309"/>
                    <a:pt x="105" y="308"/>
                    <a:pt x="105" y="308"/>
                  </a:cubicBezTo>
                  <a:lnTo>
                    <a:pt x="104" y="302"/>
                  </a:lnTo>
                  <a:close/>
                  <a:moveTo>
                    <a:pt x="74" y="294"/>
                  </a:moveTo>
                  <a:cubicBezTo>
                    <a:pt x="76" y="296"/>
                    <a:pt x="75" y="293"/>
                    <a:pt x="76" y="296"/>
                  </a:cubicBezTo>
                  <a:cubicBezTo>
                    <a:pt x="80" y="314"/>
                    <a:pt x="80" y="314"/>
                    <a:pt x="80" y="314"/>
                  </a:cubicBezTo>
                  <a:cubicBezTo>
                    <a:pt x="79" y="318"/>
                    <a:pt x="81" y="315"/>
                    <a:pt x="78" y="316"/>
                  </a:cubicBezTo>
                  <a:cubicBezTo>
                    <a:pt x="78" y="315"/>
                    <a:pt x="77" y="317"/>
                    <a:pt x="77" y="313"/>
                  </a:cubicBezTo>
                  <a:cubicBezTo>
                    <a:pt x="77" y="312"/>
                    <a:pt x="77" y="310"/>
                    <a:pt x="77" y="309"/>
                  </a:cubicBezTo>
                  <a:cubicBezTo>
                    <a:pt x="75" y="305"/>
                    <a:pt x="74" y="301"/>
                    <a:pt x="74" y="294"/>
                  </a:cubicBezTo>
                  <a:close/>
                  <a:moveTo>
                    <a:pt x="120" y="279"/>
                  </a:moveTo>
                  <a:cubicBezTo>
                    <a:pt x="119" y="276"/>
                    <a:pt x="120" y="277"/>
                    <a:pt x="120" y="272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1" y="280"/>
                    <a:pt x="123" y="278"/>
                    <a:pt x="120" y="279"/>
                  </a:cubicBezTo>
                  <a:close/>
                  <a:moveTo>
                    <a:pt x="66" y="262"/>
                  </a:moveTo>
                  <a:cubicBezTo>
                    <a:pt x="69" y="262"/>
                    <a:pt x="69" y="262"/>
                    <a:pt x="69" y="262"/>
                  </a:cubicBezTo>
                  <a:cubicBezTo>
                    <a:pt x="67" y="267"/>
                    <a:pt x="72" y="264"/>
                    <a:pt x="70" y="278"/>
                  </a:cubicBezTo>
                  <a:cubicBezTo>
                    <a:pt x="68" y="275"/>
                    <a:pt x="68" y="275"/>
                    <a:pt x="68" y="270"/>
                  </a:cubicBezTo>
                  <a:cubicBezTo>
                    <a:pt x="67" y="269"/>
                    <a:pt x="66" y="263"/>
                    <a:pt x="66" y="262"/>
                  </a:cubicBezTo>
                  <a:close/>
                  <a:moveTo>
                    <a:pt x="117" y="260"/>
                  </a:moveTo>
                  <a:cubicBezTo>
                    <a:pt x="119" y="264"/>
                    <a:pt x="118" y="262"/>
                    <a:pt x="117" y="262"/>
                  </a:cubicBezTo>
                  <a:lnTo>
                    <a:pt x="117" y="260"/>
                  </a:lnTo>
                  <a:close/>
                  <a:moveTo>
                    <a:pt x="65" y="257"/>
                  </a:moveTo>
                  <a:cubicBezTo>
                    <a:pt x="64" y="256"/>
                    <a:pt x="64" y="255"/>
                    <a:pt x="66" y="254"/>
                  </a:cubicBezTo>
                  <a:cubicBezTo>
                    <a:pt x="68" y="257"/>
                    <a:pt x="65" y="256"/>
                    <a:pt x="65" y="257"/>
                  </a:cubicBezTo>
                  <a:close/>
                  <a:moveTo>
                    <a:pt x="64" y="251"/>
                  </a:moveTo>
                  <a:cubicBezTo>
                    <a:pt x="63" y="249"/>
                    <a:pt x="62" y="246"/>
                    <a:pt x="62" y="243"/>
                  </a:cubicBezTo>
                  <a:cubicBezTo>
                    <a:pt x="63" y="244"/>
                    <a:pt x="64" y="244"/>
                    <a:pt x="65" y="247"/>
                  </a:cubicBezTo>
                  <a:lnTo>
                    <a:pt x="64" y="251"/>
                  </a:lnTo>
                  <a:close/>
                  <a:moveTo>
                    <a:pt x="61" y="240"/>
                  </a:moveTo>
                  <a:cubicBezTo>
                    <a:pt x="61" y="239"/>
                    <a:pt x="60" y="239"/>
                    <a:pt x="61" y="238"/>
                  </a:cubicBezTo>
                  <a:cubicBezTo>
                    <a:pt x="62" y="237"/>
                    <a:pt x="61" y="238"/>
                    <a:pt x="62" y="237"/>
                  </a:cubicBezTo>
                  <a:cubicBezTo>
                    <a:pt x="64" y="241"/>
                    <a:pt x="63" y="239"/>
                    <a:pt x="61" y="240"/>
                  </a:cubicBezTo>
                  <a:close/>
                  <a:moveTo>
                    <a:pt x="60" y="230"/>
                  </a:moveTo>
                  <a:cubicBezTo>
                    <a:pt x="62" y="233"/>
                    <a:pt x="61" y="235"/>
                    <a:pt x="61" y="236"/>
                  </a:cubicBezTo>
                  <a:cubicBezTo>
                    <a:pt x="60" y="234"/>
                    <a:pt x="60" y="237"/>
                    <a:pt x="60" y="233"/>
                  </a:cubicBezTo>
                  <a:cubicBezTo>
                    <a:pt x="59" y="230"/>
                    <a:pt x="58" y="231"/>
                    <a:pt x="60" y="230"/>
                  </a:cubicBezTo>
                  <a:close/>
                  <a:moveTo>
                    <a:pt x="109" y="222"/>
                  </a:moveTo>
                  <a:cubicBezTo>
                    <a:pt x="110" y="224"/>
                    <a:pt x="112" y="223"/>
                    <a:pt x="112" y="234"/>
                  </a:cubicBezTo>
                  <a:cubicBezTo>
                    <a:pt x="109" y="232"/>
                    <a:pt x="109" y="226"/>
                    <a:pt x="109" y="222"/>
                  </a:cubicBezTo>
                  <a:close/>
                  <a:moveTo>
                    <a:pt x="59" y="220"/>
                  </a:moveTo>
                  <a:cubicBezTo>
                    <a:pt x="59" y="221"/>
                    <a:pt x="59" y="223"/>
                    <a:pt x="59" y="223"/>
                  </a:cubicBezTo>
                  <a:cubicBezTo>
                    <a:pt x="58" y="225"/>
                    <a:pt x="58" y="225"/>
                    <a:pt x="58" y="225"/>
                  </a:cubicBezTo>
                  <a:cubicBezTo>
                    <a:pt x="58" y="225"/>
                    <a:pt x="57" y="226"/>
                    <a:pt x="57" y="222"/>
                  </a:cubicBezTo>
                  <a:cubicBezTo>
                    <a:pt x="58" y="219"/>
                    <a:pt x="57" y="221"/>
                    <a:pt x="59" y="220"/>
                  </a:cubicBezTo>
                  <a:close/>
                  <a:moveTo>
                    <a:pt x="93" y="213"/>
                  </a:moveTo>
                  <a:cubicBezTo>
                    <a:pt x="94" y="218"/>
                    <a:pt x="94" y="218"/>
                    <a:pt x="94" y="218"/>
                  </a:cubicBezTo>
                  <a:cubicBezTo>
                    <a:pt x="96" y="223"/>
                    <a:pt x="93" y="214"/>
                    <a:pt x="95" y="219"/>
                  </a:cubicBezTo>
                  <a:cubicBezTo>
                    <a:pt x="96" y="223"/>
                    <a:pt x="97" y="226"/>
                    <a:pt x="97" y="232"/>
                  </a:cubicBezTo>
                  <a:cubicBezTo>
                    <a:pt x="97" y="242"/>
                    <a:pt x="106" y="288"/>
                    <a:pt x="103" y="293"/>
                  </a:cubicBezTo>
                  <a:cubicBezTo>
                    <a:pt x="103" y="289"/>
                    <a:pt x="102" y="288"/>
                    <a:pt x="101" y="285"/>
                  </a:cubicBezTo>
                  <a:cubicBezTo>
                    <a:pt x="100" y="280"/>
                    <a:pt x="102" y="278"/>
                    <a:pt x="100" y="274"/>
                  </a:cubicBezTo>
                  <a:cubicBezTo>
                    <a:pt x="97" y="267"/>
                    <a:pt x="95" y="230"/>
                    <a:pt x="93" y="223"/>
                  </a:cubicBezTo>
                  <a:cubicBezTo>
                    <a:pt x="93" y="221"/>
                    <a:pt x="91" y="217"/>
                    <a:pt x="93" y="213"/>
                  </a:cubicBezTo>
                  <a:close/>
                  <a:moveTo>
                    <a:pt x="10" y="206"/>
                  </a:moveTo>
                  <a:cubicBezTo>
                    <a:pt x="12" y="211"/>
                    <a:pt x="10" y="210"/>
                    <a:pt x="10" y="211"/>
                  </a:cubicBezTo>
                  <a:cubicBezTo>
                    <a:pt x="8" y="209"/>
                    <a:pt x="8" y="208"/>
                    <a:pt x="10" y="206"/>
                  </a:cubicBezTo>
                  <a:close/>
                  <a:moveTo>
                    <a:pt x="76" y="155"/>
                  </a:moveTo>
                  <a:cubicBezTo>
                    <a:pt x="77" y="155"/>
                    <a:pt x="78" y="154"/>
                    <a:pt x="80" y="158"/>
                  </a:cubicBezTo>
                  <a:cubicBezTo>
                    <a:pt x="81" y="159"/>
                    <a:pt x="83" y="165"/>
                    <a:pt x="87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6"/>
                    <a:pt x="86" y="165"/>
                    <a:pt x="92" y="170"/>
                  </a:cubicBezTo>
                  <a:cubicBezTo>
                    <a:pt x="92" y="175"/>
                    <a:pt x="92" y="177"/>
                    <a:pt x="95" y="180"/>
                  </a:cubicBezTo>
                  <a:cubicBezTo>
                    <a:pt x="95" y="181"/>
                    <a:pt x="95" y="181"/>
                    <a:pt x="95" y="181"/>
                  </a:cubicBezTo>
                  <a:cubicBezTo>
                    <a:pt x="95" y="181"/>
                    <a:pt x="95" y="181"/>
                    <a:pt x="95" y="182"/>
                  </a:cubicBezTo>
                  <a:cubicBezTo>
                    <a:pt x="99" y="188"/>
                    <a:pt x="98" y="187"/>
                    <a:pt x="100" y="193"/>
                  </a:cubicBezTo>
                  <a:cubicBezTo>
                    <a:pt x="102" y="198"/>
                    <a:pt x="105" y="202"/>
                    <a:pt x="105" y="209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9" y="218"/>
                    <a:pt x="110" y="217"/>
                    <a:pt x="108" y="219"/>
                  </a:cubicBezTo>
                  <a:cubicBezTo>
                    <a:pt x="102" y="203"/>
                    <a:pt x="97" y="195"/>
                    <a:pt x="95" y="19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0" y="181"/>
                    <a:pt x="91" y="182"/>
                    <a:pt x="90" y="180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80"/>
                    <a:pt x="86" y="179"/>
                    <a:pt x="88" y="184"/>
                  </a:cubicBezTo>
                  <a:cubicBezTo>
                    <a:pt x="92" y="192"/>
                    <a:pt x="92" y="192"/>
                    <a:pt x="92" y="192"/>
                  </a:cubicBezTo>
                  <a:cubicBezTo>
                    <a:pt x="89" y="202"/>
                    <a:pt x="91" y="198"/>
                    <a:pt x="92" y="207"/>
                  </a:cubicBezTo>
                  <a:cubicBezTo>
                    <a:pt x="90" y="206"/>
                    <a:pt x="90" y="206"/>
                    <a:pt x="89" y="203"/>
                  </a:cubicBezTo>
                  <a:cubicBezTo>
                    <a:pt x="85" y="189"/>
                    <a:pt x="88" y="198"/>
                    <a:pt x="86" y="189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8" y="161"/>
                    <a:pt x="77" y="161"/>
                    <a:pt x="77" y="160"/>
                  </a:cubicBezTo>
                  <a:cubicBezTo>
                    <a:pt x="76" y="157"/>
                    <a:pt x="77" y="159"/>
                    <a:pt x="76" y="155"/>
                  </a:cubicBezTo>
                  <a:close/>
                  <a:moveTo>
                    <a:pt x="43" y="141"/>
                  </a:moveTo>
                  <a:cubicBezTo>
                    <a:pt x="43" y="142"/>
                    <a:pt x="43" y="142"/>
                    <a:pt x="43" y="144"/>
                  </a:cubicBezTo>
                  <a:cubicBezTo>
                    <a:pt x="42" y="143"/>
                    <a:pt x="41" y="144"/>
                    <a:pt x="43" y="141"/>
                  </a:cubicBezTo>
                  <a:close/>
                  <a:moveTo>
                    <a:pt x="83" y="71"/>
                  </a:moveTo>
                  <a:cubicBezTo>
                    <a:pt x="86" y="71"/>
                    <a:pt x="84" y="70"/>
                    <a:pt x="86" y="72"/>
                  </a:cubicBezTo>
                  <a:cubicBezTo>
                    <a:pt x="88" y="74"/>
                    <a:pt x="89" y="79"/>
                    <a:pt x="90" y="82"/>
                  </a:cubicBezTo>
                  <a:cubicBezTo>
                    <a:pt x="90" y="87"/>
                    <a:pt x="93" y="92"/>
                    <a:pt x="96" y="9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7"/>
                    <a:pt x="105" y="127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3" y="197"/>
                    <a:pt x="128" y="214"/>
                    <a:pt x="128" y="222"/>
                  </a:cubicBezTo>
                  <a:cubicBezTo>
                    <a:pt x="127" y="221"/>
                    <a:pt x="127" y="222"/>
                    <a:pt x="126" y="218"/>
                  </a:cubicBezTo>
                  <a:cubicBezTo>
                    <a:pt x="124" y="205"/>
                    <a:pt x="119" y="192"/>
                    <a:pt x="117" y="184"/>
                  </a:cubicBezTo>
                  <a:cubicBezTo>
                    <a:pt x="117" y="181"/>
                    <a:pt x="116" y="177"/>
                    <a:pt x="115" y="174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0" y="157"/>
                    <a:pt x="109" y="156"/>
                    <a:pt x="109" y="155"/>
                  </a:cubicBezTo>
                  <a:cubicBezTo>
                    <a:pt x="109" y="152"/>
                    <a:pt x="109" y="153"/>
                    <a:pt x="109" y="150"/>
                  </a:cubicBezTo>
                  <a:cubicBezTo>
                    <a:pt x="108" y="144"/>
                    <a:pt x="103" y="133"/>
                    <a:pt x="101" y="127"/>
                  </a:cubicBezTo>
                  <a:cubicBezTo>
                    <a:pt x="99" y="117"/>
                    <a:pt x="100" y="123"/>
                    <a:pt x="98" y="118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83"/>
                    <a:pt x="84" y="78"/>
                    <a:pt x="83" y="70"/>
                  </a:cubicBezTo>
                  <a:lnTo>
                    <a:pt x="83" y="71"/>
                  </a:lnTo>
                  <a:close/>
                  <a:moveTo>
                    <a:pt x="155" y="409"/>
                  </a:moveTo>
                  <a:cubicBezTo>
                    <a:pt x="156" y="411"/>
                    <a:pt x="156" y="408"/>
                    <a:pt x="156" y="413"/>
                  </a:cubicBezTo>
                  <a:cubicBezTo>
                    <a:pt x="156" y="416"/>
                    <a:pt x="156" y="416"/>
                    <a:pt x="155" y="417"/>
                  </a:cubicBezTo>
                  <a:cubicBezTo>
                    <a:pt x="157" y="418"/>
                    <a:pt x="153" y="419"/>
                    <a:pt x="158" y="417"/>
                  </a:cubicBezTo>
                  <a:cubicBezTo>
                    <a:pt x="158" y="423"/>
                    <a:pt x="158" y="423"/>
                    <a:pt x="157" y="427"/>
                  </a:cubicBezTo>
                  <a:cubicBezTo>
                    <a:pt x="158" y="428"/>
                    <a:pt x="158" y="428"/>
                    <a:pt x="159" y="431"/>
                  </a:cubicBezTo>
                  <a:cubicBezTo>
                    <a:pt x="160" y="432"/>
                    <a:pt x="160" y="432"/>
                    <a:pt x="160" y="432"/>
                  </a:cubicBezTo>
                  <a:cubicBezTo>
                    <a:pt x="161" y="433"/>
                    <a:pt x="161" y="436"/>
                    <a:pt x="162" y="434"/>
                  </a:cubicBezTo>
                  <a:cubicBezTo>
                    <a:pt x="162" y="434"/>
                    <a:pt x="162" y="434"/>
                    <a:pt x="162" y="435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0"/>
                    <a:pt x="168" y="428"/>
                    <a:pt x="167" y="425"/>
                  </a:cubicBezTo>
                  <a:cubicBezTo>
                    <a:pt x="166" y="420"/>
                    <a:pt x="165" y="425"/>
                    <a:pt x="164" y="418"/>
                  </a:cubicBezTo>
                  <a:cubicBezTo>
                    <a:pt x="168" y="415"/>
                    <a:pt x="168" y="415"/>
                    <a:pt x="168" y="415"/>
                  </a:cubicBezTo>
                  <a:cubicBezTo>
                    <a:pt x="168" y="411"/>
                    <a:pt x="168" y="406"/>
                    <a:pt x="170" y="404"/>
                  </a:cubicBezTo>
                  <a:cubicBezTo>
                    <a:pt x="173" y="408"/>
                    <a:pt x="173" y="408"/>
                    <a:pt x="173" y="408"/>
                  </a:cubicBezTo>
                  <a:cubicBezTo>
                    <a:pt x="177" y="404"/>
                    <a:pt x="174" y="400"/>
                    <a:pt x="175" y="396"/>
                  </a:cubicBezTo>
                  <a:cubicBezTo>
                    <a:pt x="175" y="392"/>
                    <a:pt x="175" y="398"/>
                    <a:pt x="176" y="394"/>
                  </a:cubicBezTo>
                  <a:cubicBezTo>
                    <a:pt x="176" y="389"/>
                    <a:pt x="175" y="394"/>
                    <a:pt x="175" y="391"/>
                  </a:cubicBezTo>
                  <a:cubicBezTo>
                    <a:pt x="175" y="389"/>
                    <a:pt x="177" y="387"/>
                    <a:pt x="177" y="385"/>
                  </a:cubicBezTo>
                  <a:cubicBezTo>
                    <a:pt x="179" y="377"/>
                    <a:pt x="178" y="368"/>
                    <a:pt x="178" y="358"/>
                  </a:cubicBezTo>
                  <a:cubicBezTo>
                    <a:pt x="175" y="357"/>
                    <a:pt x="175" y="357"/>
                    <a:pt x="175" y="357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9" y="354"/>
                    <a:pt x="179" y="356"/>
                    <a:pt x="179" y="359"/>
                  </a:cubicBezTo>
                  <a:cubicBezTo>
                    <a:pt x="179" y="361"/>
                    <a:pt x="180" y="365"/>
                    <a:pt x="180" y="368"/>
                  </a:cubicBezTo>
                  <a:cubicBezTo>
                    <a:pt x="181" y="372"/>
                    <a:pt x="180" y="371"/>
                    <a:pt x="180" y="376"/>
                  </a:cubicBezTo>
                  <a:cubicBezTo>
                    <a:pt x="181" y="379"/>
                    <a:pt x="182" y="380"/>
                    <a:pt x="183" y="381"/>
                  </a:cubicBezTo>
                  <a:cubicBezTo>
                    <a:pt x="183" y="385"/>
                    <a:pt x="182" y="384"/>
                    <a:pt x="183" y="389"/>
                  </a:cubicBezTo>
                  <a:cubicBezTo>
                    <a:pt x="183" y="391"/>
                    <a:pt x="181" y="389"/>
                    <a:pt x="183" y="391"/>
                  </a:cubicBezTo>
                  <a:cubicBezTo>
                    <a:pt x="184" y="392"/>
                    <a:pt x="184" y="392"/>
                    <a:pt x="186" y="392"/>
                  </a:cubicBezTo>
                  <a:cubicBezTo>
                    <a:pt x="186" y="384"/>
                    <a:pt x="189" y="384"/>
                    <a:pt x="186" y="376"/>
                  </a:cubicBezTo>
                  <a:cubicBezTo>
                    <a:pt x="189" y="374"/>
                    <a:pt x="189" y="374"/>
                    <a:pt x="189" y="374"/>
                  </a:cubicBezTo>
                  <a:cubicBezTo>
                    <a:pt x="185" y="372"/>
                    <a:pt x="188" y="375"/>
                    <a:pt x="187" y="369"/>
                  </a:cubicBezTo>
                  <a:cubicBezTo>
                    <a:pt x="187" y="366"/>
                    <a:pt x="186" y="368"/>
                    <a:pt x="186" y="364"/>
                  </a:cubicBezTo>
                  <a:cubicBezTo>
                    <a:pt x="185" y="356"/>
                    <a:pt x="188" y="358"/>
                    <a:pt x="185" y="351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5"/>
                    <a:pt x="183" y="333"/>
                    <a:pt x="184" y="332"/>
                  </a:cubicBezTo>
                  <a:cubicBezTo>
                    <a:pt x="186" y="331"/>
                    <a:pt x="184" y="334"/>
                    <a:pt x="184" y="334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7" y="343"/>
                    <a:pt x="187" y="342"/>
                    <a:pt x="186" y="345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9" y="349"/>
                    <a:pt x="189" y="349"/>
                    <a:pt x="189" y="350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2" y="352"/>
                    <a:pt x="189" y="350"/>
                    <a:pt x="190" y="353"/>
                  </a:cubicBezTo>
                  <a:cubicBezTo>
                    <a:pt x="191" y="356"/>
                    <a:pt x="191" y="356"/>
                    <a:pt x="191" y="356"/>
                  </a:cubicBezTo>
                  <a:cubicBezTo>
                    <a:pt x="191" y="355"/>
                    <a:pt x="191" y="356"/>
                    <a:pt x="191" y="356"/>
                  </a:cubicBezTo>
                  <a:cubicBezTo>
                    <a:pt x="193" y="356"/>
                    <a:pt x="193" y="357"/>
                    <a:pt x="193" y="355"/>
                  </a:cubicBezTo>
                  <a:cubicBezTo>
                    <a:pt x="194" y="352"/>
                    <a:pt x="192" y="347"/>
                    <a:pt x="190" y="346"/>
                  </a:cubicBezTo>
                  <a:cubicBezTo>
                    <a:pt x="192" y="344"/>
                    <a:pt x="192" y="344"/>
                    <a:pt x="192" y="344"/>
                  </a:cubicBezTo>
                  <a:cubicBezTo>
                    <a:pt x="191" y="340"/>
                    <a:pt x="191" y="336"/>
                    <a:pt x="193" y="333"/>
                  </a:cubicBezTo>
                  <a:cubicBezTo>
                    <a:pt x="190" y="329"/>
                    <a:pt x="191" y="330"/>
                    <a:pt x="191" y="324"/>
                  </a:cubicBezTo>
                  <a:cubicBezTo>
                    <a:pt x="190" y="322"/>
                    <a:pt x="190" y="318"/>
                    <a:pt x="189" y="315"/>
                  </a:cubicBezTo>
                  <a:cubicBezTo>
                    <a:pt x="188" y="304"/>
                    <a:pt x="187" y="306"/>
                    <a:pt x="187" y="303"/>
                  </a:cubicBezTo>
                  <a:cubicBezTo>
                    <a:pt x="187" y="300"/>
                    <a:pt x="188" y="305"/>
                    <a:pt x="187" y="301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73"/>
                    <a:pt x="181" y="266"/>
                    <a:pt x="178" y="262"/>
                  </a:cubicBezTo>
                  <a:cubicBezTo>
                    <a:pt x="179" y="256"/>
                    <a:pt x="179" y="260"/>
                    <a:pt x="177" y="256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0" y="231"/>
                    <a:pt x="172" y="232"/>
                    <a:pt x="170" y="231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68" y="232"/>
                    <a:pt x="168" y="228"/>
                    <a:pt x="168" y="233"/>
                  </a:cubicBezTo>
                  <a:cubicBezTo>
                    <a:pt x="168" y="237"/>
                    <a:pt x="168" y="234"/>
                    <a:pt x="168" y="235"/>
                  </a:cubicBezTo>
                  <a:cubicBezTo>
                    <a:pt x="169" y="237"/>
                    <a:pt x="169" y="238"/>
                    <a:pt x="169" y="241"/>
                  </a:cubicBezTo>
                  <a:cubicBezTo>
                    <a:pt x="172" y="243"/>
                    <a:pt x="172" y="243"/>
                    <a:pt x="172" y="243"/>
                  </a:cubicBezTo>
                  <a:cubicBezTo>
                    <a:pt x="170" y="248"/>
                    <a:pt x="173" y="253"/>
                    <a:pt x="174" y="259"/>
                  </a:cubicBezTo>
                  <a:cubicBezTo>
                    <a:pt x="176" y="267"/>
                    <a:pt x="177" y="282"/>
                    <a:pt x="180" y="289"/>
                  </a:cubicBezTo>
                  <a:cubicBezTo>
                    <a:pt x="183" y="309"/>
                    <a:pt x="183" y="309"/>
                    <a:pt x="183" y="309"/>
                  </a:cubicBezTo>
                  <a:cubicBezTo>
                    <a:pt x="183" y="308"/>
                    <a:pt x="184" y="310"/>
                    <a:pt x="183" y="312"/>
                  </a:cubicBezTo>
                  <a:cubicBezTo>
                    <a:pt x="185" y="315"/>
                    <a:pt x="184" y="312"/>
                    <a:pt x="184" y="316"/>
                  </a:cubicBezTo>
                  <a:cubicBezTo>
                    <a:pt x="183" y="322"/>
                    <a:pt x="187" y="328"/>
                    <a:pt x="184" y="330"/>
                  </a:cubicBezTo>
                  <a:cubicBezTo>
                    <a:pt x="181" y="326"/>
                    <a:pt x="181" y="319"/>
                    <a:pt x="181" y="314"/>
                  </a:cubicBezTo>
                  <a:cubicBezTo>
                    <a:pt x="180" y="308"/>
                    <a:pt x="178" y="304"/>
                    <a:pt x="178" y="298"/>
                  </a:cubicBezTo>
                  <a:cubicBezTo>
                    <a:pt x="176" y="286"/>
                    <a:pt x="174" y="271"/>
                    <a:pt x="170" y="258"/>
                  </a:cubicBezTo>
                  <a:cubicBezTo>
                    <a:pt x="170" y="257"/>
                    <a:pt x="169" y="254"/>
                    <a:pt x="169" y="254"/>
                  </a:cubicBezTo>
                  <a:cubicBezTo>
                    <a:pt x="167" y="248"/>
                    <a:pt x="166" y="240"/>
                    <a:pt x="164" y="236"/>
                  </a:cubicBezTo>
                  <a:cubicBezTo>
                    <a:pt x="160" y="227"/>
                    <a:pt x="160" y="215"/>
                    <a:pt x="156" y="206"/>
                  </a:cubicBezTo>
                  <a:cubicBezTo>
                    <a:pt x="154" y="202"/>
                    <a:pt x="155" y="201"/>
                    <a:pt x="154" y="19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9" y="180"/>
                    <a:pt x="148" y="180"/>
                    <a:pt x="148" y="177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3" y="160"/>
                    <a:pt x="143" y="163"/>
                    <a:pt x="142" y="160"/>
                  </a:cubicBezTo>
                  <a:cubicBezTo>
                    <a:pt x="140" y="156"/>
                    <a:pt x="137" y="145"/>
                    <a:pt x="134" y="13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28" y="121"/>
                    <a:pt x="127" y="122"/>
                    <a:pt x="125" y="116"/>
                  </a:cubicBezTo>
                  <a:cubicBezTo>
                    <a:pt x="122" y="111"/>
                    <a:pt x="117" y="102"/>
                    <a:pt x="117" y="96"/>
                  </a:cubicBezTo>
                  <a:cubicBezTo>
                    <a:pt x="113" y="95"/>
                    <a:pt x="116" y="96"/>
                    <a:pt x="115" y="9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1" y="88"/>
                    <a:pt x="113" y="91"/>
                    <a:pt x="112" y="87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0"/>
                    <a:pt x="109" y="79"/>
                    <a:pt x="107" y="7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2" y="74"/>
                    <a:pt x="105" y="75"/>
                    <a:pt x="102" y="74"/>
                  </a:cubicBezTo>
                  <a:cubicBezTo>
                    <a:pt x="102" y="76"/>
                    <a:pt x="103" y="78"/>
                    <a:pt x="103" y="80"/>
                  </a:cubicBezTo>
                  <a:cubicBezTo>
                    <a:pt x="104" y="81"/>
                    <a:pt x="104" y="82"/>
                    <a:pt x="105" y="84"/>
                  </a:cubicBezTo>
                  <a:cubicBezTo>
                    <a:pt x="105" y="87"/>
                    <a:pt x="105" y="85"/>
                    <a:pt x="106" y="87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8" y="90"/>
                    <a:pt x="108" y="90"/>
                    <a:pt x="109" y="92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0" y="96"/>
                    <a:pt x="110" y="97"/>
                    <a:pt x="110" y="97"/>
                  </a:cubicBezTo>
                  <a:cubicBezTo>
                    <a:pt x="111" y="101"/>
                    <a:pt x="111" y="98"/>
                    <a:pt x="111" y="99"/>
                  </a:cubicBezTo>
                  <a:cubicBezTo>
                    <a:pt x="112" y="101"/>
                    <a:pt x="111" y="99"/>
                    <a:pt x="112" y="101"/>
                  </a:cubicBezTo>
                  <a:cubicBezTo>
                    <a:pt x="113" y="103"/>
                    <a:pt x="112" y="101"/>
                    <a:pt x="113" y="104"/>
                  </a:cubicBezTo>
                  <a:cubicBezTo>
                    <a:pt x="113" y="104"/>
                    <a:pt x="113" y="105"/>
                    <a:pt x="113" y="105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7" y="113"/>
                    <a:pt x="117" y="117"/>
                    <a:pt x="119" y="120"/>
                  </a:cubicBezTo>
                  <a:cubicBezTo>
                    <a:pt x="120" y="124"/>
                    <a:pt x="120" y="128"/>
                    <a:pt x="122" y="132"/>
                  </a:cubicBezTo>
                  <a:cubicBezTo>
                    <a:pt x="122" y="132"/>
                    <a:pt x="124" y="135"/>
                    <a:pt x="124" y="135"/>
                  </a:cubicBezTo>
                  <a:cubicBezTo>
                    <a:pt x="126" y="139"/>
                    <a:pt x="126" y="146"/>
                    <a:pt x="127" y="152"/>
                  </a:cubicBezTo>
                  <a:cubicBezTo>
                    <a:pt x="128" y="154"/>
                    <a:pt x="129" y="156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3" y="171"/>
                    <a:pt x="133" y="174"/>
                    <a:pt x="134" y="180"/>
                  </a:cubicBezTo>
                  <a:cubicBezTo>
                    <a:pt x="135" y="185"/>
                    <a:pt x="139" y="189"/>
                    <a:pt x="139" y="195"/>
                  </a:cubicBezTo>
                  <a:cubicBezTo>
                    <a:pt x="139" y="205"/>
                    <a:pt x="144" y="214"/>
                    <a:pt x="145" y="225"/>
                  </a:cubicBezTo>
                  <a:cubicBezTo>
                    <a:pt x="145" y="229"/>
                    <a:pt x="146" y="232"/>
                    <a:pt x="147" y="234"/>
                  </a:cubicBezTo>
                  <a:cubicBezTo>
                    <a:pt x="149" y="237"/>
                    <a:pt x="148" y="239"/>
                    <a:pt x="149" y="241"/>
                  </a:cubicBezTo>
                  <a:cubicBezTo>
                    <a:pt x="149" y="243"/>
                    <a:pt x="148" y="243"/>
                    <a:pt x="147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39" y="217"/>
                    <a:pt x="139" y="213"/>
                    <a:pt x="138" y="211"/>
                  </a:cubicBezTo>
                  <a:cubicBezTo>
                    <a:pt x="137" y="207"/>
                    <a:pt x="137" y="209"/>
                    <a:pt x="136" y="205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2" y="180"/>
                    <a:pt x="128" y="172"/>
                    <a:pt x="127" y="163"/>
                  </a:cubicBezTo>
                  <a:cubicBezTo>
                    <a:pt x="126" y="160"/>
                    <a:pt x="127" y="161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2" y="148"/>
                    <a:pt x="122" y="146"/>
                    <a:pt x="121" y="14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8" y="56"/>
                    <a:pt x="88" y="56"/>
                    <a:pt x="86" y="54"/>
                  </a:cubicBezTo>
                  <a:cubicBezTo>
                    <a:pt x="85" y="52"/>
                    <a:pt x="84" y="47"/>
                    <a:pt x="83" y="46"/>
                  </a:cubicBezTo>
                  <a:cubicBezTo>
                    <a:pt x="81" y="45"/>
                    <a:pt x="80" y="46"/>
                    <a:pt x="80" y="46"/>
                  </a:cubicBezTo>
                  <a:cubicBezTo>
                    <a:pt x="78" y="49"/>
                    <a:pt x="84" y="62"/>
                    <a:pt x="84" y="70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0"/>
                    <a:pt x="77" y="54"/>
                    <a:pt x="75" y="48"/>
                  </a:cubicBezTo>
                  <a:cubicBezTo>
                    <a:pt x="74" y="46"/>
                    <a:pt x="74" y="45"/>
                    <a:pt x="73" y="43"/>
                  </a:cubicBezTo>
                  <a:cubicBezTo>
                    <a:pt x="72" y="41"/>
                    <a:pt x="72" y="41"/>
                    <a:pt x="71" y="3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7" y="6"/>
                    <a:pt x="57" y="0"/>
                    <a:pt x="51" y="0"/>
                  </a:cubicBezTo>
                  <a:cubicBezTo>
                    <a:pt x="50" y="2"/>
                    <a:pt x="50" y="2"/>
                    <a:pt x="50" y="4"/>
                  </a:cubicBezTo>
                  <a:cubicBezTo>
                    <a:pt x="52" y="11"/>
                    <a:pt x="51" y="4"/>
                    <a:pt x="52" y="9"/>
                  </a:cubicBezTo>
                  <a:cubicBezTo>
                    <a:pt x="54" y="14"/>
                    <a:pt x="52" y="13"/>
                    <a:pt x="55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9"/>
                    <a:pt x="53" y="19"/>
                  </a:cubicBezTo>
                  <a:cubicBezTo>
                    <a:pt x="51" y="22"/>
                    <a:pt x="55" y="16"/>
                    <a:pt x="52" y="20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4"/>
                  </a:cubicBezTo>
                  <a:cubicBezTo>
                    <a:pt x="47" y="22"/>
                    <a:pt x="48" y="23"/>
                    <a:pt x="47" y="1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5"/>
                    <a:pt x="43" y="24"/>
                    <a:pt x="43" y="2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40"/>
                    <a:pt x="47" y="38"/>
                    <a:pt x="47" y="4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63"/>
                    <a:pt x="53" y="62"/>
                    <a:pt x="54" y="66"/>
                  </a:cubicBezTo>
                  <a:cubicBezTo>
                    <a:pt x="56" y="74"/>
                    <a:pt x="55" y="74"/>
                    <a:pt x="56" y="79"/>
                  </a:cubicBezTo>
                  <a:cubicBezTo>
                    <a:pt x="57" y="81"/>
                    <a:pt x="57" y="80"/>
                    <a:pt x="58" y="84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102"/>
                    <a:pt x="63" y="102"/>
                    <a:pt x="64" y="10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9"/>
                    <a:pt x="76" y="150"/>
                    <a:pt x="76" y="153"/>
                  </a:cubicBezTo>
                  <a:cubicBezTo>
                    <a:pt x="73" y="152"/>
                    <a:pt x="74" y="153"/>
                    <a:pt x="73" y="150"/>
                  </a:cubicBezTo>
                  <a:cubicBezTo>
                    <a:pt x="73" y="150"/>
                    <a:pt x="71" y="147"/>
                    <a:pt x="71" y="146"/>
                  </a:cubicBezTo>
                  <a:cubicBezTo>
                    <a:pt x="70" y="144"/>
                    <a:pt x="68" y="139"/>
                    <a:pt x="68" y="135"/>
                  </a:cubicBezTo>
                  <a:cubicBezTo>
                    <a:pt x="67" y="128"/>
                    <a:pt x="64" y="123"/>
                    <a:pt x="62" y="11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85"/>
                    <a:pt x="52" y="85"/>
                    <a:pt x="51" y="83"/>
                  </a:cubicBezTo>
                  <a:cubicBezTo>
                    <a:pt x="49" y="76"/>
                    <a:pt x="48" y="70"/>
                    <a:pt x="45" y="63"/>
                  </a:cubicBezTo>
                  <a:cubicBezTo>
                    <a:pt x="44" y="60"/>
                    <a:pt x="43" y="55"/>
                    <a:pt x="42" y="5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5"/>
                    <a:pt x="37" y="33"/>
                    <a:pt x="35" y="32"/>
                  </a:cubicBezTo>
                  <a:cubicBezTo>
                    <a:pt x="36" y="27"/>
                    <a:pt x="36" y="25"/>
                    <a:pt x="33" y="22"/>
                  </a:cubicBezTo>
                  <a:cubicBezTo>
                    <a:pt x="33" y="20"/>
                    <a:pt x="33" y="18"/>
                    <a:pt x="33" y="16"/>
                  </a:cubicBezTo>
                  <a:cubicBezTo>
                    <a:pt x="32" y="10"/>
                    <a:pt x="33" y="15"/>
                    <a:pt x="31" y="12"/>
                  </a:cubicBezTo>
                  <a:cubicBezTo>
                    <a:pt x="30" y="8"/>
                    <a:pt x="29" y="7"/>
                    <a:pt x="30" y="2"/>
                  </a:cubicBezTo>
                  <a:cubicBezTo>
                    <a:pt x="26" y="1"/>
                    <a:pt x="27" y="1"/>
                    <a:pt x="23" y="1"/>
                  </a:cubicBezTo>
                  <a:cubicBezTo>
                    <a:pt x="23" y="1"/>
                    <a:pt x="23" y="3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11"/>
                    <a:pt x="20" y="11"/>
                    <a:pt x="22" y="13"/>
                  </a:cubicBezTo>
                  <a:cubicBezTo>
                    <a:pt x="22" y="16"/>
                    <a:pt x="21" y="15"/>
                    <a:pt x="22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1"/>
                    <a:pt x="23" y="24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2" y="31"/>
                    <a:pt x="22" y="29"/>
                    <a:pt x="22" y="33"/>
                  </a:cubicBezTo>
                  <a:cubicBezTo>
                    <a:pt x="18" y="29"/>
                    <a:pt x="20" y="28"/>
                    <a:pt x="18" y="23"/>
                  </a:cubicBezTo>
                  <a:cubicBezTo>
                    <a:pt x="18" y="23"/>
                    <a:pt x="16" y="18"/>
                    <a:pt x="16" y="18"/>
                  </a:cubicBezTo>
                  <a:cubicBezTo>
                    <a:pt x="15" y="13"/>
                    <a:pt x="17" y="11"/>
                    <a:pt x="11" y="9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4" y="37"/>
                    <a:pt x="14" y="42"/>
                  </a:cubicBezTo>
                  <a:cubicBezTo>
                    <a:pt x="13" y="49"/>
                    <a:pt x="14" y="49"/>
                    <a:pt x="15" y="56"/>
                  </a:cubicBezTo>
                  <a:cubicBezTo>
                    <a:pt x="15" y="59"/>
                    <a:pt x="14" y="58"/>
                    <a:pt x="15" y="61"/>
                  </a:cubicBezTo>
                  <a:cubicBezTo>
                    <a:pt x="16" y="65"/>
                    <a:pt x="17" y="66"/>
                    <a:pt x="18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4"/>
                    <a:pt x="20" y="87"/>
                    <a:pt x="22" y="90"/>
                  </a:cubicBezTo>
                  <a:cubicBezTo>
                    <a:pt x="20" y="89"/>
                    <a:pt x="21" y="91"/>
                    <a:pt x="20" y="88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8" y="91"/>
                    <a:pt x="18" y="9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47"/>
                    <a:pt x="6" y="47"/>
                    <a:pt x="4" y="46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1" y="51"/>
                    <a:pt x="0" y="5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2"/>
                    <a:pt x="4" y="83"/>
                  </a:cubicBezTo>
                  <a:cubicBezTo>
                    <a:pt x="3" y="89"/>
                    <a:pt x="5" y="103"/>
                    <a:pt x="6" y="110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6"/>
                  </a:cubicBezTo>
                  <a:cubicBezTo>
                    <a:pt x="6" y="116"/>
                    <a:pt x="6" y="116"/>
                    <a:pt x="6" y="117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4" y="125"/>
                    <a:pt x="4" y="129"/>
                    <a:pt x="3" y="133"/>
                  </a:cubicBezTo>
                  <a:cubicBezTo>
                    <a:pt x="3" y="140"/>
                    <a:pt x="4" y="140"/>
                    <a:pt x="3" y="146"/>
                  </a:cubicBezTo>
                  <a:cubicBezTo>
                    <a:pt x="5" y="149"/>
                    <a:pt x="4" y="152"/>
                    <a:pt x="5" y="156"/>
                  </a:cubicBezTo>
                  <a:cubicBezTo>
                    <a:pt x="6" y="159"/>
                    <a:pt x="7" y="158"/>
                    <a:pt x="7" y="161"/>
                  </a:cubicBezTo>
                  <a:cubicBezTo>
                    <a:pt x="7" y="166"/>
                    <a:pt x="7" y="167"/>
                    <a:pt x="5" y="170"/>
                  </a:cubicBezTo>
                  <a:cubicBezTo>
                    <a:pt x="3" y="174"/>
                    <a:pt x="5" y="177"/>
                    <a:pt x="6" y="182"/>
                  </a:cubicBezTo>
                  <a:cubicBezTo>
                    <a:pt x="6" y="185"/>
                    <a:pt x="6" y="186"/>
                    <a:pt x="7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2"/>
                    <a:pt x="2" y="192"/>
                    <a:pt x="2" y="192"/>
                  </a:cubicBezTo>
                  <a:cubicBezTo>
                    <a:pt x="2" y="195"/>
                    <a:pt x="2" y="195"/>
                    <a:pt x="2" y="198"/>
                  </a:cubicBezTo>
                  <a:cubicBezTo>
                    <a:pt x="3" y="203"/>
                    <a:pt x="3" y="214"/>
                    <a:pt x="5" y="218"/>
                  </a:cubicBezTo>
                  <a:cubicBezTo>
                    <a:pt x="7" y="224"/>
                    <a:pt x="4" y="213"/>
                    <a:pt x="5" y="219"/>
                  </a:cubicBezTo>
                  <a:cubicBezTo>
                    <a:pt x="7" y="223"/>
                    <a:pt x="7" y="228"/>
                    <a:pt x="6" y="232"/>
                  </a:cubicBezTo>
                  <a:cubicBezTo>
                    <a:pt x="6" y="232"/>
                    <a:pt x="7" y="233"/>
                    <a:pt x="8" y="234"/>
                  </a:cubicBezTo>
                  <a:cubicBezTo>
                    <a:pt x="9" y="236"/>
                    <a:pt x="9" y="233"/>
                    <a:pt x="9" y="237"/>
                  </a:cubicBezTo>
                  <a:cubicBezTo>
                    <a:pt x="10" y="242"/>
                    <a:pt x="7" y="239"/>
                    <a:pt x="11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5"/>
                    <a:pt x="9" y="246"/>
                    <a:pt x="9" y="246"/>
                  </a:cubicBezTo>
                  <a:cubicBezTo>
                    <a:pt x="13" y="248"/>
                    <a:pt x="11" y="246"/>
                    <a:pt x="13" y="250"/>
                  </a:cubicBezTo>
                  <a:cubicBezTo>
                    <a:pt x="18" y="272"/>
                    <a:pt x="20" y="271"/>
                    <a:pt x="22" y="277"/>
                  </a:cubicBezTo>
                  <a:cubicBezTo>
                    <a:pt x="22" y="280"/>
                    <a:pt x="22" y="280"/>
                    <a:pt x="23" y="283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26" y="288"/>
                    <a:pt x="29" y="288"/>
                    <a:pt x="32" y="292"/>
                  </a:cubicBezTo>
                  <a:cubicBezTo>
                    <a:pt x="35" y="298"/>
                    <a:pt x="37" y="304"/>
                    <a:pt x="40" y="309"/>
                  </a:cubicBezTo>
                  <a:cubicBezTo>
                    <a:pt x="41" y="311"/>
                    <a:pt x="41" y="311"/>
                    <a:pt x="42" y="313"/>
                  </a:cubicBezTo>
                  <a:cubicBezTo>
                    <a:pt x="43" y="317"/>
                    <a:pt x="43" y="316"/>
                    <a:pt x="44" y="318"/>
                  </a:cubicBezTo>
                  <a:cubicBezTo>
                    <a:pt x="45" y="320"/>
                    <a:pt x="45" y="321"/>
                    <a:pt x="47" y="322"/>
                  </a:cubicBezTo>
                  <a:cubicBezTo>
                    <a:pt x="47" y="327"/>
                    <a:pt x="51" y="332"/>
                    <a:pt x="54" y="335"/>
                  </a:cubicBezTo>
                  <a:cubicBezTo>
                    <a:pt x="58" y="342"/>
                    <a:pt x="58" y="342"/>
                    <a:pt x="58" y="342"/>
                  </a:cubicBezTo>
                  <a:cubicBezTo>
                    <a:pt x="58" y="342"/>
                    <a:pt x="58" y="343"/>
                    <a:pt x="58" y="34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8"/>
                    <a:pt x="62" y="352"/>
                    <a:pt x="64" y="355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81" y="384"/>
                    <a:pt x="82" y="390"/>
                    <a:pt x="84" y="394"/>
                  </a:cubicBezTo>
                  <a:cubicBezTo>
                    <a:pt x="88" y="401"/>
                    <a:pt x="88" y="401"/>
                    <a:pt x="88" y="401"/>
                  </a:cubicBezTo>
                  <a:cubicBezTo>
                    <a:pt x="91" y="406"/>
                    <a:pt x="93" y="412"/>
                    <a:pt x="98" y="413"/>
                  </a:cubicBezTo>
                  <a:cubicBezTo>
                    <a:pt x="98" y="408"/>
                    <a:pt x="96" y="405"/>
                    <a:pt x="96" y="398"/>
                  </a:cubicBezTo>
                  <a:cubicBezTo>
                    <a:pt x="99" y="399"/>
                    <a:pt x="98" y="398"/>
                    <a:pt x="99" y="400"/>
                  </a:cubicBezTo>
                  <a:cubicBezTo>
                    <a:pt x="102" y="409"/>
                    <a:pt x="106" y="424"/>
                    <a:pt x="110" y="429"/>
                  </a:cubicBezTo>
                  <a:cubicBezTo>
                    <a:pt x="111" y="425"/>
                    <a:pt x="112" y="423"/>
                    <a:pt x="114" y="420"/>
                  </a:cubicBezTo>
                  <a:cubicBezTo>
                    <a:pt x="115" y="421"/>
                    <a:pt x="114" y="420"/>
                    <a:pt x="115" y="422"/>
                  </a:cubicBezTo>
                  <a:cubicBezTo>
                    <a:pt x="117" y="427"/>
                    <a:pt x="116" y="427"/>
                    <a:pt x="119" y="430"/>
                  </a:cubicBezTo>
                  <a:cubicBezTo>
                    <a:pt x="121" y="432"/>
                    <a:pt x="119" y="432"/>
                    <a:pt x="121" y="434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27" y="432"/>
                    <a:pt x="130" y="431"/>
                    <a:pt x="129" y="427"/>
                  </a:cubicBezTo>
                  <a:cubicBezTo>
                    <a:pt x="128" y="424"/>
                    <a:pt x="126" y="425"/>
                    <a:pt x="126" y="421"/>
                  </a:cubicBezTo>
                  <a:cubicBezTo>
                    <a:pt x="125" y="410"/>
                    <a:pt x="125" y="416"/>
                    <a:pt x="124" y="406"/>
                  </a:cubicBezTo>
                  <a:cubicBezTo>
                    <a:pt x="123" y="405"/>
                    <a:pt x="123" y="402"/>
                    <a:pt x="122" y="400"/>
                  </a:cubicBezTo>
                  <a:cubicBezTo>
                    <a:pt x="118" y="379"/>
                    <a:pt x="118" y="379"/>
                    <a:pt x="118" y="379"/>
                  </a:cubicBezTo>
                  <a:cubicBezTo>
                    <a:pt x="117" y="378"/>
                    <a:pt x="118" y="376"/>
                    <a:pt x="117" y="371"/>
                  </a:cubicBezTo>
                  <a:cubicBezTo>
                    <a:pt x="115" y="366"/>
                    <a:pt x="115" y="366"/>
                    <a:pt x="115" y="366"/>
                  </a:cubicBezTo>
                  <a:cubicBezTo>
                    <a:pt x="115" y="364"/>
                    <a:pt x="115" y="364"/>
                    <a:pt x="115" y="363"/>
                  </a:cubicBezTo>
                  <a:cubicBezTo>
                    <a:pt x="111" y="342"/>
                    <a:pt x="111" y="342"/>
                    <a:pt x="111" y="342"/>
                  </a:cubicBezTo>
                  <a:cubicBezTo>
                    <a:pt x="109" y="337"/>
                    <a:pt x="111" y="337"/>
                    <a:pt x="112" y="336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9" y="361"/>
                    <a:pt x="119" y="367"/>
                    <a:pt x="121" y="374"/>
                  </a:cubicBezTo>
                  <a:cubicBezTo>
                    <a:pt x="123" y="384"/>
                    <a:pt x="123" y="384"/>
                    <a:pt x="123" y="384"/>
                  </a:cubicBezTo>
                  <a:cubicBezTo>
                    <a:pt x="124" y="392"/>
                    <a:pt x="124" y="390"/>
                    <a:pt x="126" y="394"/>
                  </a:cubicBezTo>
                  <a:cubicBezTo>
                    <a:pt x="126" y="395"/>
                    <a:pt x="127" y="397"/>
                    <a:pt x="127" y="398"/>
                  </a:cubicBezTo>
                  <a:cubicBezTo>
                    <a:pt x="128" y="402"/>
                    <a:pt x="128" y="409"/>
                    <a:pt x="132" y="409"/>
                  </a:cubicBezTo>
                  <a:cubicBezTo>
                    <a:pt x="131" y="403"/>
                    <a:pt x="131" y="405"/>
                    <a:pt x="131" y="398"/>
                  </a:cubicBezTo>
                  <a:cubicBezTo>
                    <a:pt x="136" y="400"/>
                    <a:pt x="136" y="400"/>
                    <a:pt x="136" y="400"/>
                  </a:cubicBezTo>
                  <a:cubicBezTo>
                    <a:pt x="136" y="408"/>
                    <a:pt x="136" y="427"/>
                    <a:pt x="139" y="434"/>
                  </a:cubicBezTo>
                  <a:cubicBezTo>
                    <a:pt x="141" y="438"/>
                    <a:pt x="139" y="437"/>
                    <a:pt x="143" y="440"/>
                  </a:cubicBezTo>
                  <a:cubicBezTo>
                    <a:pt x="143" y="444"/>
                    <a:pt x="143" y="440"/>
                    <a:pt x="143" y="445"/>
                  </a:cubicBezTo>
                  <a:cubicBezTo>
                    <a:pt x="147" y="442"/>
                    <a:pt x="145" y="441"/>
                    <a:pt x="152" y="442"/>
                  </a:cubicBezTo>
                  <a:cubicBezTo>
                    <a:pt x="151" y="436"/>
                    <a:pt x="152" y="441"/>
                    <a:pt x="150" y="437"/>
                  </a:cubicBezTo>
                  <a:cubicBezTo>
                    <a:pt x="151" y="435"/>
                    <a:pt x="152" y="433"/>
                    <a:pt x="152" y="431"/>
                  </a:cubicBezTo>
                  <a:cubicBezTo>
                    <a:pt x="151" y="424"/>
                    <a:pt x="150" y="429"/>
                    <a:pt x="151" y="419"/>
                  </a:cubicBezTo>
                  <a:cubicBezTo>
                    <a:pt x="151" y="410"/>
                    <a:pt x="150" y="392"/>
                    <a:pt x="149" y="382"/>
                  </a:cubicBezTo>
                  <a:cubicBezTo>
                    <a:pt x="144" y="326"/>
                    <a:pt x="144" y="326"/>
                    <a:pt x="144" y="326"/>
                  </a:cubicBezTo>
                  <a:cubicBezTo>
                    <a:pt x="143" y="321"/>
                    <a:pt x="143" y="317"/>
                    <a:pt x="142" y="311"/>
                  </a:cubicBezTo>
                  <a:cubicBezTo>
                    <a:pt x="141" y="307"/>
                    <a:pt x="141" y="303"/>
                    <a:pt x="140" y="298"/>
                  </a:cubicBezTo>
                  <a:cubicBezTo>
                    <a:pt x="139" y="293"/>
                    <a:pt x="139" y="291"/>
                    <a:pt x="137" y="286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33" y="264"/>
                    <a:pt x="133" y="262"/>
                    <a:pt x="133" y="259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37"/>
                    <a:pt x="128" y="237"/>
                    <a:pt x="128" y="235"/>
                  </a:cubicBezTo>
                  <a:cubicBezTo>
                    <a:pt x="126" y="229"/>
                    <a:pt x="125" y="226"/>
                    <a:pt x="125" y="220"/>
                  </a:cubicBezTo>
                  <a:cubicBezTo>
                    <a:pt x="128" y="222"/>
                    <a:pt x="128" y="219"/>
                    <a:pt x="127" y="225"/>
                  </a:cubicBezTo>
                  <a:cubicBezTo>
                    <a:pt x="128" y="224"/>
                    <a:pt x="126" y="222"/>
                    <a:pt x="128" y="225"/>
                  </a:cubicBezTo>
                  <a:cubicBezTo>
                    <a:pt x="130" y="226"/>
                    <a:pt x="131" y="233"/>
                    <a:pt x="131" y="234"/>
                  </a:cubicBezTo>
                  <a:cubicBezTo>
                    <a:pt x="131" y="238"/>
                    <a:pt x="131" y="238"/>
                    <a:pt x="132" y="241"/>
                  </a:cubicBezTo>
                  <a:cubicBezTo>
                    <a:pt x="133" y="246"/>
                    <a:pt x="132" y="246"/>
                    <a:pt x="132" y="247"/>
                  </a:cubicBezTo>
                  <a:cubicBezTo>
                    <a:pt x="136" y="251"/>
                    <a:pt x="134" y="252"/>
                    <a:pt x="135" y="258"/>
                  </a:cubicBezTo>
                  <a:cubicBezTo>
                    <a:pt x="136" y="263"/>
                    <a:pt x="136" y="263"/>
                    <a:pt x="136" y="263"/>
                  </a:cubicBezTo>
                  <a:cubicBezTo>
                    <a:pt x="137" y="265"/>
                    <a:pt x="137" y="268"/>
                    <a:pt x="137" y="270"/>
                  </a:cubicBezTo>
                  <a:cubicBezTo>
                    <a:pt x="140" y="273"/>
                    <a:pt x="138" y="270"/>
                    <a:pt x="138" y="273"/>
                  </a:cubicBezTo>
                  <a:cubicBezTo>
                    <a:pt x="139" y="277"/>
                    <a:pt x="138" y="274"/>
                    <a:pt x="139" y="277"/>
                  </a:cubicBezTo>
                  <a:cubicBezTo>
                    <a:pt x="141" y="284"/>
                    <a:pt x="143" y="296"/>
                    <a:pt x="144" y="303"/>
                  </a:cubicBezTo>
                  <a:cubicBezTo>
                    <a:pt x="145" y="308"/>
                    <a:pt x="144" y="308"/>
                    <a:pt x="146" y="313"/>
                  </a:cubicBezTo>
                  <a:cubicBezTo>
                    <a:pt x="148" y="321"/>
                    <a:pt x="148" y="332"/>
                    <a:pt x="150" y="340"/>
                  </a:cubicBezTo>
                  <a:cubicBezTo>
                    <a:pt x="151" y="345"/>
                    <a:pt x="151" y="355"/>
                    <a:pt x="152" y="360"/>
                  </a:cubicBezTo>
                  <a:cubicBezTo>
                    <a:pt x="153" y="362"/>
                    <a:pt x="153" y="377"/>
                    <a:pt x="153" y="380"/>
                  </a:cubicBezTo>
                  <a:cubicBezTo>
                    <a:pt x="153" y="384"/>
                    <a:pt x="153" y="388"/>
                    <a:pt x="153" y="390"/>
                  </a:cubicBezTo>
                  <a:cubicBezTo>
                    <a:pt x="153" y="392"/>
                    <a:pt x="154" y="397"/>
                    <a:pt x="154" y="399"/>
                  </a:cubicBezTo>
                  <a:cubicBezTo>
                    <a:pt x="154" y="401"/>
                    <a:pt x="153" y="405"/>
                    <a:pt x="153" y="407"/>
                  </a:cubicBezTo>
                  <a:lnTo>
                    <a:pt x="155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3" name="Freeform 7"/>
            <p:cNvSpPr>
              <a:spLocks noEditPoints="1"/>
            </p:cNvSpPr>
            <p:nvPr/>
          </p:nvSpPr>
          <p:spPr bwMode="auto">
            <a:xfrm>
              <a:off x="1172467" y="5648216"/>
              <a:ext cx="187861" cy="443040"/>
            </a:xfrm>
            <a:custGeom>
              <a:avLst/>
              <a:gdLst>
                <a:gd name="T0" fmla="*/ 177 w 187"/>
                <a:gd name="T1" fmla="*/ 365 h 440"/>
                <a:gd name="T2" fmla="*/ 111 w 187"/>
                <a:gd name="T3" fmla="*/ 359 h 440"/>
                <a:gd name="T4" fmla="*/ 107 w 187"/>
                <a:gd name="T5" fmla="*/ 346 h 440"/>
                <a:gd name="T6" fmla="*/ 180 w 187"/>
                <a:gd name="T7" fmla="*/ 309 h 440"/>
                <a:gd name="T8" fmla="*/ 154 w 187"/>
                <a:gd name="T9" fmla="*/ 288 h 440"/>
                <a:gd name="T10" fmla="*/ 114 w 187"/>
                <a:gd name="T11" fmla="*/ 212 h 440"/>
                <a:gd name="T12" fmla="*/ 113 w 187"/>
                <a:gd name="T13" fmla="*/ 176 h 440"/>
                <a:gd name="T14" fmla="*/ 110 w 187"/>
                <a:gd name="T15" fmla="*/ 145 h 440"/>
                <a:gd name="T16" fmla="*/ 75 w 187"/>
                <a:gd name="T17" fmla="*/ 123 h 440"/>
                <a:gd name="T18" fmla="*/ 75 w 187"/>
                <a:gd name="T19" fmla="*/ 147 h 440"/>
                <a:gd name="T20" fmla="*/ 73 w 187"/>
                <a:gd name="T21" fmla="*/ 110 h 440"/>
                <a:gd name="T22" fmla="*/ 41 w 187"/>
                <a:gd name="T23" fmla="*/ 23 h 440"/>
                <a:gd name="T24" fmla="*/ 60 w 187"/>
                <a:gd name="T25" fmla="*/ 5 h 440"/>
                <a:gd name="T26" fmla="*/ 43 w 187"/>
                <a:gd name="T27" fmla="*/ 5 h 440"/>
                <a:gd name="T28" fmla="*/ 32 w 187"/>
                <a:gd name="T29" fmla="*/ 17 h 440"/>
                <a:gd name="T30" fmla="*/ 26 w 187"/>
                <a:gd name="T31" fmla="*/ 11 h 440"/>
                <a:gd name="T32" fmla="*/ 11 w 187"/>
                <a:gd name="T33" fmla="*/ 30 h 440"/>
                <a:gd name="T34" fmla="*/ 4 w 187"/>
                <a:gd name="T35" fmla="*/ 50 h 440"/>
                <a:gd name="T36" fmla="*/ 1 w 187"/>
                <a:gd name="T37" fmla="*/ 87 h 440"/>
                <a:gd name="T38" fmla="*/ 5 w 187"/>
                <a:gd name="T39" fmla="*/ 171 h 440"/>
                <a:gd name="T40" fmla="*/ 5 w 187"/>
                <a:gd name="T41" fmla="*/ 212 h 440"/>
                <a:gd name="T42" fmla="*/ 13 w 187"/>
                <a:gd name="T43" fmla="*/ 238 h 440"/>
                <a:gd name="T44" fmla="*/ 26 w 187"/>
                <a:gd name="T45" fmla="*/ 275 h 440"/>
                <a:gd name="T46" fmla="*/ 42 w 187"/>
                <a:gd name="T47" fmla="*/ 306 h 440"/>
                <a:gd name="T48" fmla="*/ 68 w 187"/>
                <a:gd name="T49" fmla="*/ 346 h 440"/>
                <a:gd name="T50" fmla="*/ 101 w 187"/>
                <a:gd name="T51" fmla="*/ 399 h 440"/>
                <a:gd name="T52" fmla="*/ 114 w 187"/>
                <a:gd name="T53" fmla="*/ 410 h 440"/>
                <a:gd name="T54" fmla="*/ 115 w 187"/>
                <a:gd name="T55" fmla="*/ 395 h 440"/>
                <a:gd name="T56" fmla="*/ 128 w 187"/>
                <a:gd name="T57" fmla="*/ 401 h 440"/>
                <a:gd name="T58" fmla="*/ 136 w 187"/>
                <a:gd name="T59" fmla="*/ 418 h 440"/>
                <a:gd name="T60" fmla="*/ 145 w 187"/>
                <a:gd name="T61" fmla="*/ 428 h 440"/>
                <a:gd name="T62" fmla="*/ 151 w 187"/>
                <a:gd name="T63" fmla="*/ 358 h 440"/>
                <a:gd name="T64" fmla="*/ 154 w 187"/>
                <a:gd name="T65" fmla="*/ 316 h 440"/>
                <a:gd name="T66" fmla="*/ 163 w 187"/>
                <a:gd name="T67" fmla="*/ 395 h 440"/>
                <a:gd name="T68" fmla="*/ 172 w 187"/>
                <a:gd name="T69" fmla="*/ 430 h 440"/>
                <a:gd name="T70" fmla="*/ 180 w 187"/>
                <a:gd name="T71" fmla="*/ 368 h 440"/>
                <a:gd name="T72" fmla="*/ 181 w 187"/>
                <a:gd name="T73" fmla="*/ 382 h 440"/>
                <a:gd name="T74" fmla="*/ 186 w 187"/>
                <a:gd name="T75" fmla="*/ 360 h 440"/>
                <a:gd name="T76" fmla="*/ 183 w 187"/>
                <a:gd name="T77" fmla="*/ 311 h 440"/>
                <a:gd name="T78" fmla="*/ 177 w 187"/>
                <a:gd name="T79" fmla="*/ 291 h 440"/>
                <a:gd name="T80" fmla="*/ 173 w 187"/>
                <a:gd name="T81" fmla="*/ 231 h 440"/>
                <a:gd name="T82" fmla="*/ 158 w 187"/>
                <a:gd name="T83" fmla="*/ 164 h 440"/>
                <a:gd name="T84" fmla="*/ 153 w 187"/>
                <a:gd name="T85" fmla="*/ 164 h 440"/>
                <a:gd name="T86" fmla="*/ 151 w 187"/>
                <a:gd name="T87" fmla="*/ 168 h 440"/>
                <a:gd name="T88" fmla="*/ 158 w 187"/>
                <a:gd name="T89" fmla="*/ 194 h 440"/>
                <a:gd name="T90" fmla="*/ 167 w 187"/>
                <a:gd name="T91" fmla="*/ 251 h 440"/>
                <a:gd name="T92" fmla="*/ 177 w 187"/>
                <a:gd name="T93" fmla="*/ 334 h 440"/>
                <a:gd name="T94" fmla="*/ 174 w 187"/>
                <a:gd name="T95" fmla="*/ 341 h 440"/>
                <a:gd name="T96" fmla="*/ 158 w 187"/>
                <a:gd name="T97" fmla="*/ 230 h 440"/>
                <a:gd name="T98" fmla="*/ 139 w 187"/>
                <a:gd name="T99" fmla="*/ 155 h 440"/>
                <a:gd name="T100" fmla="*/ 137 w 187"/>
                <a:gd name="T101" fmla="*/ 145 h 440"/>
                <a:gd name="T102" fmla="*/ 116 w 187"/>
                <a:gd name="T103" fmla="*/ 115 h 440"/>
                <a:gd name="T104" fmla="*/ 94 w 187"/>
                <a:gd name="T105" fmla="*/ 58 h 440"/>
                <a:gd name="T106" fmla="*/ 91 w 187"/>
                <a:gd name="T107" fmla="*/ 102 h 440"/>
                <a:gd name="T108" fmla="*/ 78 w 187"/>
                <a:gd name="T109" fmla="*/ 42 h 440"/>
                <a:gd name="T110" fmla="*/ 64 w 187"/>
                <a:gd name="T111" fmla="*/ 1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40">
                  <a:moveTo>
                    <a:pt x="142" y="384"/>
                  </a:moveTo>
                  <a:cubicBezTo>
                    <a:pt x="143" y="387"/>
                    <a:pt x="143" y="387"/>
                    <a:pt x="143" y="387"/>
                  </a:cubicBezTo>
                  <a:lnTo>
                    <a:pt x="142" y="384"/>
                  </a:lnTo>
                  <a:close/>
                  <a:moveTo>
                    <a:pt x="177" y="358"/>
                  </a:moveTo>
                  <a:cubicBezTo>
                    <a:pt x="178" y="359"/>
                    <a:pt x="178" y="356"/>
                    <a:pt x="178" y="361"/>
                  </a:cubicBezTo>
                  <a:cubicBezTo>
                    <a:pt x="178" y="367"/>
                    <a:pt x="178" y="363"/>
                    <a:pt x="177" y="365"/>
                  </a:cubicBezTo>
                  <a:cubicBezTo>
                    <a:pt x="176" y="364"/>
                    <a:pt x="175" y="365"/>
                    <a:pt x="175" y="361"/>
                  </a:cubicBezTo>
                  <a:cubicBezTo>
                    <a:pt x="175" y="358"/>
                    <a:pt x="175" y="360"/>
                    <a:pt x="177" y="358"/>
                  </a:cubicBezTo>
                  <a:close/>
                  <a:moveTo>
                    <a:pt x="111" y="359"/>
                  </a:moveTo>
                  <a:cubicBezTo>
                    <a:pt x="112" y="361"/>
                    <a:pt x="112" y="359"/>
                    <a:pt x="112" y="361"/>
                  </a:cubicBezTo>
                  <a:cubicBezTo>
                    <a:pt x="112" y="362"/>
                    <a:pt x="112" y="363"/>
                    <a:pt x="112" y="364"/>
                  </a:cubicBezTo>
                  <a:cubicBezTo>
                    <a:pt x="111" y="363"/>
                    <a:pt x="110" y="361"/>
                    <a:pt x="111" y="359"/>
                  </a:cubicBezTo>
                  <a:close/>
                  <a:moveTo>
                    <a:pt x="101" y="317"/>
                  </a:moveTo>
                  <a:cubicBezTo>
                    <a:pt x="101" y="317"/>
                    <a:pt x="102" y="317"/>
                    <a:pt x="102" y="318"/>
                  </a:cubicBezTo>
                  <a:cubicBezTo>
                    <a:pt x="102" y="318"/>
                    <a:pt x="102" y="317"/>
                    <a:pt x="104" y="325"/>
                  </a:cubicBezTo>
                  <a:cubicBezTo>
                    <a:pt x="106" y="330"/>
                    <a:pt x="106" y="330"/>
                    <a:pt x="106" y="330"/>
                  </a:cubicBezTo>
                  <a:cubicBezTo>
                    <a:pt x="107" y="333"/>
                    <a:pt x="111" y="349"/>
                    <a:pt x="110" y="353"/>
                  </a:cubicBezTo>
                  <a:cubicBezTo>
                    <a:pt x="107" y="352"/>
                    <a:pt x="110" y="355"/>
                    <a:pt x="107" y="346"/>
                  </a:cubicBezTo>
                  <a:cubicBezTo>
                    <a:pt x="106" y="341"/>
                    <a:pt x="107" y="344"/>
                    <a:pt x="106" y="341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2" y="323"/>
                    <a:pt x="101" y="320"/>
                    <a:pt x="101" y="317"/>
                  </a:cubicBezTo>
                  <a:close/>
                  <a:moveTo>
                    <a:pt x="180" y="303"/>
                  </a:moveTo>
                  <a:cubicBezTo>
                    <a:pt x="180" y="304"/>
                    <a:pt x="180" y="301"/>
                    <a:pt x="180" y="306"/>
                  </a:cubicBezTo>
                  <a:cubicBezTo>
                    <a:pt x="180" y="309"/>
                    <a:pt x="180" y="308"/>
                    <a:pt x="180" y="309"/>
                  </a:cubicBezTo>
                  <a:cubicBezTo>
                    <a:pt x="179" y="308"/>
                    <a:pt x="178" y="308"/>
                    <a:pt x="178" y="306"/>
                  </a:cubicBezTo>
                  <a:cubicBezTo>
                    <a:pt x="178" y="300"/>
                    <a:pt x="178" y="304"/>
                    <a:pt x="180" y="303"/>
                  </a:cubicBezTo>
                  <a:close/>
                  <a:moveTo>
                    <a:pt x="154" y="288"/>
                  </a:moveTo>
                  <a:cubicBezTo>
                    <a:pt x="153" y="286"/>
                    <a:pt x="153" y="284"/>
                    <a:pt x="153" y="280"/>
                  </a:cubicBezTo>
                  <a:cubicBezTo>
                    <a:pt x="153" y="281"/>
                    <a:pt x="154" y="283"/>
                    <a:pt x="154" y="284"/>
                  </a:cubicBezTo>
                  <a:cubicBezTo>
                    <a:pt x="155" y="288"/>
                    <a:pt x="154" y="286"/>
                    <a:pt x="154" y="288"/>
                  </a:cubicBezTo>
                  <a:close/>
                  <a:moveTo>
                    <a:pt x="114" y="212"/>
                  </a:moveTo>
                  <a:cubicBezTo>
                    <a:pt x="114" y="214"/>
                    <a:pt x="114" y="212"/>
                    <a:pt x="114" y="214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3"/>
                    <a:pt x="115" y="223"/>
                    <a:pt x="114" y="224"/>
                  </a:cubicBezTo>
                  <a:cubicBezTo>
                    <a:pt x="114" y="219"/>
                    <a:pt x="111" y="216"/>
                    <a:pt x="113" y="210"/>
                  </a:cubicBezTo>
                  <a:cubicBezTo>
                    <a:pt x="114" y="211"/>
                    <a:pt x="113" y="209"/>
                    <a:pt x="114" y="212"/>
                  </a:cubicBezTo>
                  <a:close/>
                  <a:moveTo>
                    <a:pt x="84" y="190"/>
                  </a:moveTo>
                  <a:cubicBezTo>
                    <a:pt x="85" y="191"/>
                    <a:pt x="85" y="192"/>
                    <a:pt x="85" y="195"/>
                  </a:cubicBezTo>
                  <a:cubicBezTo>
                    <a:pt x="84" y="193"/>
                    <a:pt x="83" y="192"/>
                    <a:pt x="84" y="190"/>
                  </a:cubicBezTo>
                  <a:close/>
                  <a:moveTo>
                    <a:pt x="113" y="209"/>
                  </a:moveTo>
                  <a:cubicBezTo>
                    <a:pt x="112" y="198"/>
                    <a:pt x="108" y="180"/>
                    <a:pt x="110" y="172"/>
                  </a:cubicBezTo>
                  <a:cubicBezTo>
                    <a:pt x="113" y="173"/>
                    <a:pt x="112" y="171"/>
                    <a:pt x="113" y="176"/>
                  </a:cubicBezTo>
                  <a:cubicBezTo>
                    <a:pt x="114" y="182"/>
                    <a:pt x="113" y="205"/>
                    <a:pt x="113" y="209"/>
                  </a:cubicBezTo>
                  <a:close/>
                  <a:moveTo>
                    <a:pt x="110" y="170"/>
                  </a:moveTo>
                  <a:cubicBezTo>
                    <a:pt x="109" y="164"/>
                    <a:pt x="107" y="144"/>
                    <a:pt x="108" y="137"/>
                  </a:cubicBezTo>
                  <a:cubicBezTo>
                    <a:pt x="108" y="131"/>
                    <a:pt x="104" y="121"/>
                    <a:pt x="111" y="122"/>
                  </a:cubicBezTo>
                  <a:cubicBezTo>
                    <a:pt x="110" y="129"/>
                    <a:pt x="112" y="121"/>
                    <a:pt x="111" y="134"/>
                  </a:cubicBezTo>
                  <a:cubicBezTo>
                    <a:pt x="111" y="139"/>
                    <a:pt x="111" y="140"/>
                    <a:pt x="110" y="145"/>
                  </a:cubicBezTo>
                  <a:cubicBezTo>
                    <a:pt x="111" y="165"/>
                    <a:pt x="111" y="165"/>
                    <a:pt x="111" y="165"/>
                  </a:cubicBezTo>
                  <a:cubicBezTo>
                    <a:pt x="111" y="166"/>
                    <a:pt x="111" y="167"/>
                    <a:pt x="111" y="168"/>
                  </a:cubicBezTo>
                  <a:cubicBezTo>
                    <a:pt x="111" y="171"/>
                    <a:pt x="111" y="169"/>
                    <a:pt x="110" y="171"/>
                  </a:cubicBezTo>
                  <a:lnTo>
                    <a:pt x="110" y="170"/>
                  </a:lnTo>
                  <a:close/>
                  <a:moveTo>
                    <a:pt x="73" y="110"/>
                  </a:moveTo>
                  <a:cubicBezTo>
                    <a:pt x="74" y="115"/>
                    <a:pt x="74" y="118"/>
                    <a:pt x="75" y="123"/>
                  </a:cubicBezTo>
                  <a:cubicBezTo>
                    <a:pt x="77" y="134"/>
                    <a:pt x="77" y="130"/>
                    <a:pt x="78" y="136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0" y="147"/>
                    <a:pt x="80" y="153"/>
                    <a:pt x="80" y="156"/>
                  </a:cubicBezTo>
                  <a:cubicBezTo>
                    <a:pt x="78" y="154"/>
                    <a:pt x="79" y="155"/>
                    <a:pt x="78" y="152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75" y="147"/>
                    <a:pt x="75" y="147"/>
                  </a:cubicBezTo>
                  <a:cubicBezTo>
                    <a:pt x="73" y="140"/>
                    <a:pt x="74" y="132"/>
                    <a:pt x="72" y="12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6"/>
                    <a:pt x="66" y="66"/>
                    <a:pt x="67" y="6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93"/>
                    <a:pt x="72" y="102"/>
                    <a:pt x="74" y="110"/>
                  </a:cubicBezTo>
                  <a:lnTo>
                    <a:pt x="73" y="110"/>
                  </a:lnTo>
                  <a:close/>
                  <a:moveTo>
                    <a:pt x="65" y="40"/>
                  </a:moveTo>
                  <a:cubicBezTo>
                    <a:pt x="68" y="45"/>
                    <a:pt x="65" y="42"/>
                    <a:pt x="64" y="43"/>
                  </a:cubicBezTo>
                  <a:lnTo>
                    <a:pt x="65" y="40"/>
                  </a:lnTo>
                  <a:close/>
                  <a:moveTo>
                    <a:pt x="38" y="17"/>
                  </a:moveTo>
                  <a:cubicBezTo>
                    <a:pt x="39" y="16"/>
                    <a:pt x="40" y="15"/>
                    <a:pt x="41" y="14"/>
                  </a:cubicBezTo>
                  <a:cubicBezTo>
                    <a:pt x="40" y="19"/>
                    <a:pt x="40" y="19"/>
                    <a:pt x="41" y="23"/>
                  </a:cubicBezTo>
                  <a:cubicBezTo>
                    <a:pt x="38" y="22"/>
                    <a:pt x="38" y="22"/>
                    <a:pt x="38" y="17"/>
                  </a:cubicBezTo>
                  <a:close/>
                  <a:moveTo>
                    <a:pt x="64" y="15"/>
                  </a:moveTo>
                  <a:cubicBezTo>
                    <a:pt x="64" y="15"/>
                    <a:pt x="63" y="15"/>
                    <a:pt x="63" y="13"/>
                  </a:cubicBezTo>
                  <a:cubicBezTo>
                    <a:pt x="63" y="12"/>
                    <a:pt x="63" y="11"/>
                    <a:pt x="63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4"/>
                    <a:pt x="59" y="9"/>
                    <a:pt x="60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1" y="16"/>
                    <a:pt x="56" y="38"/>
                    <a:pt x="52" y="50"/>
                  </a:cubicBezTo>
                  <a:cubicBezTo>
                    <a:pt x="51" y="42"/>
                    <a:pt x="51" y="34"/>
                    <a:pt x="50" y="27"/>
                  </a:cubicBezTo>
                  <a:cubicBezTo>
                    <a:pt x="48" y="19"/>
                    <a:pt x="48" y="11"/>
                    <a:pt x="48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4" y="6"/>
                    <a:pt x="35" y="6"/>
                    <a:pt x="34" y="7"/>
                  </a:cubicBezTo>
                  <a:cubicBezTo>
                    <a:pt x="34" y="10"/>
                    <a:pt x="35" y="12"/>
                    <a:pt x="33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27" y="24"/>
                    <a:pt x="34" y="17"/>
                    <a:pt x="30" y="20"/>
                  </a:cubicBezTo>
                  <a:cubicBezTo>
                    <a:pt x="29" y="15"/>
                    <a:pt x="31" y="9"/>
                    <a:pt x="29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9"/>
                    <a:pt x="27" y="9"/>
                    <a:pt x="26" y="11"/>
                  </a:cubicBezTo>
                  <a:cubicBezTo>
                    <a:pt x="24" y="14"/>
                    <a:pt x="24" y="14"/>
                    <a:pt x="2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21"/>
                    <a:pt x="17" y="25"/>
                    <a:pt x="14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4" y="22"/>
                    <a:pt x="12" y="21"/>
                  </a:cubicBezTo>
                  <a:cubicBezTo>
                    <a:pt x="11" y="24"/>
                    <a:pt x="11" y="27"/>
                    <a:pt x="11" y="30"/>
                  </a:cubicBezTo>
                  <a:cubicBezTo>
                    <a:pt x="10" y="30"/>
                    <a:pt x="9" y="29"/>
                    <a:pt x="9" y="3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5"/>
                    <a:pt x="8" y="34"/>
                    <a:pt x="6" y="36"/>
                  </a:cubicBezTo>
                  <a:cubicBezTo>
                    <a:pt x="7" y="38"/>
                    <a:pt x="7" y="40"/>
                    <a:pt x="6" y="43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1"/>
                    <a:pt x="6" y="51"/>
                    <a:pt x="7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" y="58"/>
                    <a:pt x="2" y="60"/>
                    <a:pt x="0" y="62"/>
                  </a:cubicBezTo>
                  <a:cubicBezTo>
                    <a:pt x="2" y="66"/>
                    <a:pt x="3" y="69"/>
                    <a:pt x="2" y="7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90"/>
                    <a:pt x="2" y="93"/>
                    <a:pt x="2" y="10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9"/>
                    <a:pt x="2" y="120"/>
                    <a:pt x="1" y="120"/>
                  </a:cubicBezTo>
                  <a:cubicBezTo>
                    <a:pt x="4" y="134"/>
                    <a:pt x="2" y="133"/>
                    <a:pt x="1" y="143"/>
                  </a:cubicBezTo>
                  <a:cubicBezTo>
                    <a:pt x="0" y="152"/>
                    <a:pt x="2" y="159"/>
                    <a:pt x="2" y="167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7"/>
                    <a:pt x="7" y="187"/>
                    <a:pt x="6" y="192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6" y="200"/>
                    <a:pt x="5" y="203"/>
                    <a:pt x="7" y="206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6" y="218"/>
                    <a:pt x="7" y="219"/>
                    <a:pt x="8" y="222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1" y="227"/>
                    <a:pt x="10" y="237"/>
                    <a:pt x="10" y="240"/>
                  </a:cubicBezTo>
                  <a:cubicBezTo>
                    <a:pt x="11" y="239"/>
                    <a:pt x="11" y="239"/>
                    <a:pt x="13" y="238"/>
                  </a:cubicBezTo>
                  <a:cubicBezTo>
                    <a:pt x="12" y="244"/>
                    <a:pt x="12" y="246"/>
                    <a:pt x="16" y="250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20" y="259"/>
                    <a:pt x="20" y="264"/>
                    <a:pt x="20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3" y="273"/>
                    <a:pt x="23" y="272"/>
                    <a:pt x="25" y="275"/>
                  </a:cubicBezTo>
                  <a:cubicBezTo>
                    <a:pt x="25" y="275"/>
                    <a:pt x="26" y="275"/>
                    <a:pt x="26" y="275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3" y="290"/>
                    <a:pt x="37" y="295"/>
                    <a:pt x="38" y="300"/>
                  </a:cubicBezTo>
                  <a:cubicBezTo>
                    <a:pt x="39" y="301"/>
                    <a:pt x="39" y="301"/>
                    <a:pt x="39" y="302"/>
                  </a:cubicBezTo>
                  <a:cubicBezTo>
                    <a:pt x="40" y="305"/>
                    <a:pt x="41" y="305"/>
                    <a:pt x="42" y="306"/>
                  </a:cubicBezTo>
                  <a:cubicBezTo>
                    <a:pt x="43" y="307"/>
                    <a:pt x="43" y="307"/>
                    <a:pt x="44" y="308"/>
                  </a:cubicBezTo>
                  <a:cubicBezTo>
                    <a:pt x="45" y="310"/>
                    <a:pt x="45" y="310"/>
                    <a:pt x="46" y="312"/>
                  </a:cubicBezTo>
                  <a:cubicBezTo>
                    <a:pt x="48" y="319"/>
                    <a:pt x="48" y="314"/>
                    <a:pt x="51" y="319"/>
                  </a:cubicBezTo>
                  <a:cubicBezTo>
                    <a:pt x="53" y="323"/>
                    <a:pt x="59" y="333"/>
                    <a:pt x="58" y="337"/>
                  </a:cubicBezTo>
                  <a:cubicBezTo>
                    <a:pt x="62" y="338"/>
                    <a:pt x="62" y="340"/>
                    <a:pt x="65" y="34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0" y="348"/>
                    <a:pt x="69" y="350"/>
                    <a:pt x="72" y="352"/>
                  </a:cubicBezTo>
                  <a:cubicBezTo>
                    <a:pt x="72" y="358"/>
                    <a:pt x="72" y="358"/>
                    <a:pt x="72" y="358"/>
                  </a:cubicBezTo>
                  <a:cubicBezTo>
                    <a:pt x="74" y="360"/>
                    <a:pt x="74" y="358"/>
                    <a:pt x="75" y="359"/>
                  </a:cubicBezTo>
                  <a:cubicBezTo>
                    <a:pt x="92" y="384"/>
                    <a:pt x="92" y="384"/>
                    <a:pt x="92" y="384"/>
                  </a:cubicBezTo>
                  <a:cubicBezTo>
                    <a:pt x="96" y="388"/>
                    <a:pt x="97" y="393"/>
                    <a:pt x="102" y="394"/>
                  </a:cubicBezTo>
                  <a:cubicBezTo>
                    <a:pt x="101" y="397"/>
                    <a:pt x="101" y="396"/>
                    <a:pt x="101" y="399"/>
                  </a:cubicBezTo>
                  <a:cubicBezTo>
                    <a:pt x="105" y="399"/>
                    <a:pt x="105" y="399"/>
                    <a:pt x="105" y="399"/>
                  </a:cubicBezTo>
                  <a:cubicBezTo>
                    <a:pt x="104" y="405"/>
                    <a:pt x="104" y="405"/>
                    <a:pt x="104" y="405"/>
                  </a:cubicBezTo>
                  <a:cubicBezTo>
                    <a:pt x="107" y="403"/>
                    <a:pt x="107" y="403"/>
                    <a:pt x="107" y="403"/>
                  </a:cubicBezTo>
                  <a:cubicBezTo>
                    <a:pt x="107" y="402"/>
                    <a:pt x="108" y="403"/>
                    <a:pt x="108" y="403"/>
                  </a:cubicBezTo>
                  <a:cubicBezTo>
                    <a:pt x="107" y="405"/>
                    <a:pt x="108" y="405"/>
                    <a:pt x="110" y="407"/>
                  </a:cubicBezTo>
                  <a:cubicBezTo>
                    <a:pt x="112" y="411"/>
                    <a:pt x="109" y="410"/>
                    <a:pt x="114" y="410"/>
                  </a:cubicBezTo>
                  <a:cubicBezTo>
                    <a:pt x="114" y="406"/>
                    <a:pt x="113" y="397"/>
                    <a:pt x="111" y="393"/>
                  </a:cubicBezTo>
                  <a:cubicBezTo>
                    <a:pt x="110" y="390"/>
                    <a:pt x="111" y="394"/>
                    <a:pt x="110" y="391"/>
                  </a:cubicBezTo>
                  <a:cubicBezTo>
                    <a:pt x="107" y="375"/>
                    <a:pt x="107" y="375"/>
                    <a:pt x="107" y="375"/>
                  </a:cubicBezTo>
                  <a:cubicBezTo>
                    <a:pt x="107" y="375"/>
                    <a:pt x="108" y="375"/>
                    <a:pt x="109" y="375"/>
                  </a:cubicBezTo>
                  <a:cubicBezTo>
                    <a:pt x="110" y="375"/>
                    <a:pt x="110" y="376"/>
                    <a:pt x="110" y="377"/>
                  </a:cubicBezTo>
                  <a:cubicBezTo>
                    <a:pt x="112" y="384"/>
                    <a:pt x="114" y="389"/>
                    <a:pt x="115" y="395"/>
                  </a:cubicBezTo>
                  <a:cubicBezTo>
                    <a:pt x="116" y="398"/>
                    <a:pt x="116" y="398"/>
                    <a:pt x="117" y="401"/>
                  </a:cubicBezTo>
                  <a:cubicBezTo>
                    <a:pt x="119" y="407"/>
                    <a:pt x="119" y="407"/>
                    <a:pt x="119" y="407"/>
                  </a:cubicBezTo>
                  <a:cubicBezTo>
                    <a:pt x="120" y="412"/>
                    <a:pt x="121" y="413"/>
                    <a:pt x="122" y="419"/>
                  </a:cubicBezTo>
                  <a:cubicBezTo>
                    <a:pt x="126" y="418"/>
                    <a:pt x="127" y="422"/>
                    <a:pt x="131" y="423"/>
                  </a:cubicBezTo>
                  <a:cubicBezTo>
                    <a:pt x="127" y="413"/>
                    <a:pt x="129" y="418"/>
                    <a:pt x="130" y="412"/>
                  </a:cubicBezTo>
                  <a:cubicBezTo>
                    <a:pt x="129" y="409"/>
                    <a:pt x="129" y="405"/>
                    <a:pt x="128" y="401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88"/>
                    <a:pt x="127" y="390"/>
                    <a:pt x="128" y="389"/>
                  </a:cubicBezTo>
                  <a:cubicBezTo>
                    <a:pt x="130" y="392"/>
                    <a:pt x="132" y="398"/>
                    <a:pt x="132" y="401"/>
                  </a:cubicBezTo>
                  <a:cubicBezTo>
                    <a:pt x="133" y="406"/>
                    <a:pt x="134" y="411"/>
                    <a:pt x="134" y="416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36" y="417"/>
                    <a:pt x="136" y="418"/>
                    <a:pt x="136" y="418"/>
                  </a:cubicBezTo>
                  <a:cubicBezTo>
                    <a:pt x="135" y="421"/>
                    <a:pt x="137" y="420"/>
                    <a:pt x="136" y="426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39" y="432"/>
                    <a:pt x="140" y="434"/>
                    <a:pt x="143" y="436"/>
                  </a:cubicBezTo>
                  <a:cubicBezTo>
                    <a:pt x="143" y="436"/>
                    <a:pt x="146" y="436"/>
                    <a:pt x="142" y="433"/>
                  </a:cubicBezTo>
                  <a:cubicBezTo>
                    <a:pt x="145" y="433"/>
                    <a:pt x="145" y="433"/>
                    <a:pt x="145" y="433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51" y="427"/>
                    <a:pt x="146" y="427"/>
                    <a:pt x="151" y="425"/>
                  </a:cubicBezTo>
                  <a:cubicBezTo>
                    <a:pt x="150" y="420"/>
                    <a:pt x="151" y="422"/>
                    <a:pt x="151" y="416"/>
                  </a:cubicBezTo>
                  <a:cubicBezTo>
                    <a:pt x="151" y="416"/>
                    <a:pt x="150" y="415"/>
                    <a:pt x="149" y="414"/>
                  </a:cubicBezTo>
                  <a:cubicBezTo>
                    <a:pt x="149" y="409"/>
                    <a:pt x="149" y="409"/>
                    <a:pt x="149" y="409"/>
                  </a:cubicBezTo>
                  <a:cubicBezTo>
                    <a:pt x="151" y="411"/>
                    <a:pt x="150" y="410"/>
                    <a:pt x="153" y="410"/>
                  </a:cubicBezTo>
                  <a:cubicBezTo>
                    <a:pt x="151" y="392"/>
                    <a:pt x="152" y="375"/>
                    <a:pt x="151" y="358"/>
                  </a:cubicBezTo>
                  <a:cubicBezTo>
                    <a:pt x="150" y="305"/>
                    <a:pt x="150" y="305"/>
                    <a:pt x="150" y="305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3" y="306"/>
                    <a:pt x="153" y="309"/>
                    <a:pt x="153" y="311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3"/>
                    <a:pt x="153" y="314"/>
                    <a:pt x="154" y="314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25"/>
                    <a:pt x="154" y="334"/>
                    <a:pt x="154" y="344"/>
                  </a:cubicBezTo>
                  <a:cubicBezTo>
                    <a:pt x="155" y="347"/>
                    <a:pt x="156" y="351"/>
                    <a:pt x="156" y="354"/>
                  </a:cubicBezTo>
                  <a:cubicBezTo>
                    <a:pt x="156" y="358"/>
                    <a:pt x="155" y="365"/>
                    <a:pt x="155" y="368"/>
                  </a:cubicBezTo>
                  <a:cubicBezTo>
                    <a:pt x="155" y="371"/>
                    <a:pt x="156" y="376"/>
                    <a:pt x="156" y="380"/>
                  </a:cubicBezTo>
                  <a:cubicBezTo>
                    <a:pt x="157" y="385"/>
                    <a:pt x="158" y="402"/>
                    <a:pt x="159" y="405"/>
                  </a:cubicBezTo>
                  <a:cubicBezTo>
                    <a:pt x="163" y="403"/>
                    <a:pt x="162" y="401"/>
                    <a:pt x="163" y="395"/>
                  </a:cubicBezTo>
                  <a:cubicBezTo>
                    <a:pt x="167" y="401"/>
                    <a:pt x="165" y="407"/>
                    <a:pt x="165" y="414"/>
                  </a:cubicBezTo>
                  <a:cubicBezTo>
                    <a:pt x="163" y="415"/>
                    <a:pt x="164" y="414"/>
                    <a:pt x="164" y="418"/>
                  </a:cubicBezTo>
                  <a:cubicBezTo>
                    <a:pt x="164" y="422"/>
                    <a:pt x="166" y="427"/>
                    <a:pt x="165" y="431"/>
                  </a:cubicBezTo>
                  <a:cubicBezTo>
                    <a:pt x="165" y="433"/>
                    <a:pt x="165" y="432"/>
                    <a:pt x="164" y="435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9" y="436"/>
                    <a:pt x="167" y="433"/>
                    <a:pt x="172" y="430"/>
                  </a:cubicBezTo>
                  <a:cubicBezTo>
                    <a:pt x="170" y="426"/>
                    <a:pt x="171" y="427"/>
                    <a:pt x="170" y="423"/>
                  </a:cubicBezTo>
                  <a:cubicBezTo>
                    <a:pt x="170" y="420"/>
                    <a:pt x="169" y="421"/>
                    <a:pt x="170" y="418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3" y="376"/>
                    <a:pt x="171" y="376"/>
                    <a:pt x="173" y="371"/>
                  </a:cubicBezTo>
                  <a:cubicBezTo>
                    <a:pt x="173" y="371"/>
                    <a:pt x="175" y="368"/>
                    <a:pt x="175" y="368"/>
                  </a:cubicBezTo>
                  <a:cubicBezTo>
                    <a:pt x="177" y="367"/>
                    <a:pt x="178" y="368"/>
                    <a:pt x="180" y="368"/>
                  </a:cubicBezTo>
                  <a:cubicBezTo>
                    <a:pt x="180" y="373"/>
                    <a:pt x="180" y="375"/>
                    <a:pt x="181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6"/>
                    <a:pt x="180" y="386"/>
                    <a:pt x="180" y="388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181" y="390"/>
                    <a:pt x="182" y="389"/>
                    <a:pt x="183" y="387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3" y="377"/>
                    <a:pt x="185" y="367"/>
                    <a:pt x="186" y="360"/>
                  </a:cubicBezTo>
                  <a:cubicBezTo>
                    <a:pt x="186" y="356"/>
                    <a:pt x="185" y="352"/>
                    <a:pt x="186" y="347"/>
                  </a:cubicBezTo>
                  <a:cubicBezTo>
                    <a:pt x="186" y="342"/>
                    <a:pt x="185" y="339"/>
                    <a:pt x="187" y="33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5" y="320"/>
                    <a:pt x="182" y="319"/>
                    <a:pt x="183" y="313"/>
                  </a:cubicBezTo>
                  <a:cubicBezTo>
                    <a:pt x="183" y="313"/>
                    <a:pt x="183" y="312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08"/>
                    <a:pt x="183" y="305"/>
                    <a:pt x="181" y="302"/>
                  </a:cubicBezTo>
                  <a:cubicBezTo>
                    <a:pt x="182" y="300"/>
                    <a:pt x="182" y="298"/>
                    <a:pt x="183" y="295"/>
                  </a:cubicBezTo>
                  <a:cubicBezTo>
                    <a:pt x="181" y="293"/>
                    <a:pt x="181" y="293"/>
                    <a:pt x="181" y="293"/>
                  </a:cubicBezTo>
                  <a:cubicBezTo>
                    <a:pt x="181" y="292"/>
                    <a:pt x="180" y="292"/>
                    <a:pt x="180" y="292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7" y="295"/>
                    <a:pt x="178" y="297"/>
                    <a:pt x="177" y="291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6" y="270"/>
                    <a:pt x="175" y="266"/>
                    <a:pt x="176" y="260"/>
                  </a:cubicBezTo>
                  <a:cubicBezTo>
                    <a:pt x="177" y="255"/>
                    <a:pt x="175" y="265"/>
                    <a:pt x="177" y="258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2" y="243"/>
                    <a:pt x="175" y="241"/>
                    <a:pt x="173" y="231"/>
                  </a:cubicBezTo>
                  <a:cubicBezTo>
                    <a:pt x="172" y="227"/>
                    <a:pt x="170" y="219"/>
                    <a:pt x="170" y="214"/>
                  </a:cubicBezTo>
                  <a:cubicBezTo>
                    <a:pt x="166" y="211"/>
                    <a:pt x="168" y="207"/>
                    <a:pt x="167" y="204"/>
                  </a:cubicBezTo>
                  <a:cubicBezTo>
                    <a:pt x="167" y="203"/>
                    <a:pt x="159" y="194"/>
                    <a:pt x="168" y="193"/>
                  </a:cubicBezTo>
                  <a:cubicBezTo>
                    <a:pt x="170" y="189"/>
                    <a:pt x="169" y="188"/>
                    <a:pt x="169" y="185"/>
                  </a:cubicBezTo>
                  <a:cubicBezTo>
                    <a:pt x="166" y="185"/>
                    <a:pt x="165" y="186"/>
                    <a:pt x="165" y="190"/>
                  </a:cubicBezTo>
                  <a:cubicBezTo>
                    <a:pt x="162" y="187"/>
                    <a:pt x="159" y="170"/>
                    <a:pt x="158" y="164"/>
                  </a:cubicBezTo>
                  <a:cubicBezTo>
                    <a:pt x="157" y="160"/>
                    <a:pt x="158" y="158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2"/>
                    <a:pt x="155" y="162"/>
                    <a:pt x="154" y="163"/>
                  </a:cubicBezTo>
                  <a:cubicBezTo>
                    <a:pt x="154" y="163"/>
                    <a:pt x="153" y="164"/>
                    <a:pt x="153" y="163"/>
                  </a:cubicBezTo>
                  <a:cubicBezTo>
                    <a:pt x="153" y="163"/>
                    <a:pt x="153" y="164"/>
                    <a:pt x="153" y="164"/>
                  </a:cubicBezTo>
                  <a:cubicBezTo>
                    <a:pt x="149" y="165"/>
                    <a:pt x="153" y="162"/>
                    <a:pt x="148" y="162"/>
                  </a:cubicBezTo>
                  <a:cubicBezTo>
                    <a:pt x="148" y="162"/>
                    <a:pt x="147" y="162"/>
                    <a:pt x="147" y="162"/>
                  </a:cubicBezTo>
                  <a:cubicBezTo>
                    <a:pt x="147" y="162"/>
                    <a:pt x="146" y="162"/>
                    <a:pt x="146" y="163"/>
                  </a:cubicBezTo>
                  <a:cubicBezTo>
                    <a:pt x="148" y="166"/>
                    <a:pt x="145" y="163"/>
                    <a:pt x="149" y="166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2" y="170"/>
                    <a:pt x="152" y="171"/>
                    <a:pt x="152" y="171"/>
                  </a:cubicBezTo>
                  <a:cubicBezTo>
                    <a:pt x="153" y="173"/>
                    <a:pt x="152" y="171"/>
                    <a:pt x="153" y="173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83"/>
                    <a:pt x="156" y="185"/>
                    <a:pt x="157" y="189"/>
                  </a:cubicBezTo>
                  <a:cubicBezTo>
                    <a:pt x="157" y="192"/>
                    <a:pt x="157" y="191"/>
                    <a:pt x="158" y="194"/>
                  </a:cubicBezTo>
                  <a:cubicBezTo>
                    <a:pt x="161" y="207"/>
                    <a:pt x="161" y="207"/>
                    <a:pt x="161" y="207"/>
                  </a:cubicBezTo>
                  <a:cubicBezTo>
                    <a:pt x="162" y="212"/>
                    <a:pt x="161" y="211"/>
                    <a:pt x="162" y="217"/>
                  </a:cubicBezTo>
                  <a:cubicBezTo>
                    <a:pt x="164" y="221"/>
                    <a:pt x="162" y="223"/>
                    <a:pt x="163" y="227"/>
                  </a:cubicBezTo>
                  <a:cubicBezTo>
                    <a:pt x="164" y="231"/>
                    <a:pt x="165" y="231"/>
                    <a:pt x="165" y="237"/>
                  </a:cubicBezTo>
                  <a:cubicBezTo>
                    <a:pt x="165" y="240"/>
                    <a:pt x="166" y="242"/>
                    <a:pt x="166" y="246"/>
                  </a:cubicBezTo>
                  <a:cubicBezTo>
                    <a:pt x="167" y="249"/>
                    <a:pt x="166" y="248"/>
                    <a:pt x="167" y="251"/>
                  </a:cubicBezTo>
                  <a:cubicBezTo>
                    <a:pt x="168" y="254"/>
                    <a:pt x="168" y="250"/>
                    <a:pt x="168" y="255"/>
                  </a:cubicBezTo>
                  <a:cubicBezTo>
                    <a:pt x="169" y="260"/>
                    <a:pt x="169" y="260"/>
                    <a:pt x="169" y="260"/>
                  </a:cubicBezTo>
                  <a:cubicBezTo>
                    <a:pt x="174" y="279"/>
                    <a:pt x="172" y="276"/>
                    <a:pt x="171" y="283"/>
                  </a:cubicBezTo>
                  <a:cubicBezTo>
                    <a:pt x="173" y="315"/>
                    <a:pt x="173" y="315"/>
                    <a:pt x="173" y="315"/>
                  </a:cubicBezTo>
                  <a:cubicBezTo>
                    <a:pt x="174" y="323"/>
                    <a:pt x="173" y="327"/>
                    <a:pt x="178" y="331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8" y="335"/>
                    <a:pt x="178" y="334"/>
                    <a:pt x="178" y="336"/>
                  </a:cubicBezTo>
                  <a:cubicBezTo>
                    <a:pt x="179" y="338"/>
                    <a:pt x="179" y="338"/>
                    <a:pt x="179" y="339"/>
                  </a:cubicBezTo>
                  <a:cubicBezTo>
                    <a:pt x="179" y="341"/>
                    <a:pt x="178" y="343"/>
                    <a:pt x="178" y="346"/>
                  </a:cubicBezTo>
                  <a:cubicBezTo>
                    <a:pt x="178" y="348"/>
                    <a:pt x="178" y="351"/>
                    <a:pt x="178" y="354"/>
                  </a:cubicBezTo>
                  <a:cubicBezTo>
                    <a:pt x="178" y="359"/>
                    <a:pt x="179" y="357"/>
                    <a:pt x="176" y="359"/>
                  </a:cubicBezTo>
                  <a:cubicBezTo>
                    <a:pt x="174" y="354"/>
                    <a:pt x="175" y="347"/>
                    <a:pt x="174" y="341"/>
                  </a:cubicBezTo>
                  <a:cubicBezTo>
                    <a:pt x="174" y="335"/>
                    <a:pt x="174" y="335"/>
                    <a:pt x="174" y="335"/>
                  </a:cubicBezTo>
                  <a:cubicBezTo>
                    <a:pt x="174" y="334"/>
                    <a:pt x="174" y="333"/>
                    <a:pt x="174" y="332"/>
                  </a:cubicBezTo>
                  <a:cubicBezTo>
                    <a:pt x="172" y="327"/>
                    <a:pt x="173" y="331"/>
                    <a:pt x="172" y="329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9" y="320"/>
                    <a:pt x="166" y="286"/>
                    <a:pt x="164" y="267"/>
                  </a:cubicBezTo>
                  <a:cubicBezTo>
                    <a:pt x="163" y="256"/>
                    <a:pt x="156" y="245"/>
                    <a:pt x="158" y="230"/>
                  </a:cubicBezTo>
                  <a:cubicBezTo>
                    <a:pt x="153" y="230"/>
                    <a:pt x="154" y="228"/>
                    <a:pt x="154" y="223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0" y="202"/>
                    <a:pt x="148" y="197"/>
                    <a:pt x="147" y="189"/>
                  </a:cubicBezTo>
                  <a:cubicBezTo>
                    <a:pt x="146" y="190"/>
                    <a:pt x="146" y="190"/>
                    <a:pt x="144" y="191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0" y="163"/>
                    <a:pt x="139" y="159"/>
                    <a:pt x="139" y="155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4" y="155"/>
                    <a:pt x="136" y="157"/>
                    <a:pt x="132" y="155"/>
                  </a:cubicBezTo>
                  <a:cubicBezTo>
                    <a:pt x="132" y="155"/>
                    <a:pt x="132" y="152"/>
                    <a:pt x="132" y="151"/>
                  </a:cubicBezTo>
                  <a:cubicBezTo>
                    <a:pt x="132" y="149"/>
                    <a:pt x="132" y="150"/>
                    <a:pt x="133" y="148"/>
                  </a:cubicBezTo>
                  <a:cubicBezTo>
                    <a:pt x="136" y="151"/>
                    <a:pt x="135" y="149"/>
                    <a:pt x="135" y="155"/>
                  </a:cubicBezTo>
                  <a:cubicBezTo>
                    <a:pt x="139" y="152"/>
                    <a:pt x="138" y="152"/>
                    <a:pt x="137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5" y="127"/>
                    <a:pt x="123" y="121"/>
                    <a:pt x="120" y="124"/>
                  </a:cubicBezTo>
                  <a:cubicBezTo>
                    <a:pt x="120" y="122"/>
                    <a:pt x="119" y="119"/>
                    <a:pt x="119" y="117"/>
                  </a:cubicBezTo>
                  <a:cubicBezTo>
                    <a:pt x="118" y="116"/>
                    <a:pt x="118" y="115"/>
                    <a:pt x="117" y="115"/>
                  </a:cubicBezTo>
                  <a:cubicBezTo>
                    <a:pt x="114" y="113"/>
                    <a:pt x="117" y="115"/>
                    <a:pt x="116" y="115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0" y="118"/>
                    <a:pt x="110" y="118"/>
                    <a:pt x="108" y="118"/>
                  </a:cubicBezTo>
                  <a:cubicBezTo>
                    <a:pt x="104" y="112"/>
                    <a:pt x="103" y="102"/>
                    <a:pt x="102" y="94"/>
                  </a:cubicBezTo>
                  <a:cubicBezTo>
                    <a:pt x="102" y="92"/>
                    <a:pt x="102" y="93"/>
                    <a:pt x="101" y="9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4" y="61"/>
                    <a:pt x="93" y="62"/>
                    <a:pt x="94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3"/>
                    <a:pt x="90" y="65"/>
                    <a:pt x="91" y="70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4"/>
                    <a:pt x="92" y="96"/>
                    <a:pt x="92" y="98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1"/>
                    <a:pt x="91" y="102"/>
                    <a:pt x="91" y="100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89" y="91"/>
                    <a:pt x="91" y="79"/>
                    <a:pt x="86" y="7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4" y="80"/>
                    <a:pt x="83" y="7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37"/>
                    <a:pt x="77" y="43"/>
                    <a:pt x="75" y="36"/>
                  </a:cubicBezTo>
                  <a:cubicBezTo>
                    <a:pt x="74" y="33"/>
                    <a:pt x="75" y="24"/>
                    <a:pt x="72" y="22"/>
                  </a:cubicBezTo>
                  <a:cubicBezTo>
                    <a:pt x="71" y="22"/>
                    <a:pt x="73" y="20"/>
                    <a:pt x="70" y="22"/>
                  </a:cubicBezTo>
                  <a:cubicBezTo>
                    <a:pt x="68" y="24"/>
                    <a:pt x="69" y="28"/>
                    <a:pt x="69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8"/>
                    <a:pt x="65" y="23"/>
                    <a:pt x="64" y="17"/>
                  </a:cubicBezTo>
                  <a:lnTo>
                    <a:pt x="64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4" name="Freeform 8"/>
            <p:cNvSpPr>
              <a:spLocks noEditPoints="1"/>
            </p:cNvSpPr>
            <p:nvPr/>
          </p:nvSpPr>
          <p:spPr bwMode="auto">
            <a:xfrm>
              <a:off x="1830764" y="5284234"/>
              <a:ext cx="142462" cy="429733"/>
            </a:xfrm>
            <a:custGeom>
              <a:avLst/>
              <a:gdLst>
                <a:gd name="T0" fmla="*/ 128 w 142"/>
                <a:gd name="T1" fmla="*/ 402 h 427"/>
                <a:gd name="T2" fmla="*/ 132 w 142"/>
                <a:gd name="T3" fmla="*/ 393 h 427"/>
                <a:gd name="T4" fmla="*/ 136 w 142"/>
                <a:gd name="T5" fmla="*/ 232 h 427"/>
                <a:gd name="T6" fmla="*/ 76 w 142"/>
                <a:gd name="T7" fmla="*/ 170 h 427"/>
                <a:gd name="T8" fmla="*/ 75 w 142"/>
                <a:gd name="T9" fmla="*/ 132 h 427"/>
                <a:gd name="T10" fmla="*/ 75 w 142"/>
                <a:gd name="T11" fmla="*/ 127 h 427"/>
                <a:gd name="T12" fmla="*/ 79 w 142"/>
                <a:gd name="T13" fmla="*/ 25 h 427"/>
                <a:gd name="T14" fmla="*/ 80 w 142"/>
                <a:gd name="T15" fmla="*/ 66 h 427"/>
                <a:gd name="T16" fmla="*/ 74 w 142"/>
                <a:gd name="T17" fmla="*/ 57 h 427"/>
                <a:gd name="T18" fmla="*/ 63 w 142"/>
                <a:gd name="T19" fmla="*/ 22 h 427"/>
                <a:gd name="T20" fmla="*/ 65 w 142"/>
                <a:gd name="T21" fmla="*/ 271 h 427"/>
                <a:gd name="T22" fmla="*/ 57 w 142"/>
                <a:gd name="T23" fmla="*/ 28 h 427"/>
                <a:gd name="T24" fmla="*/ 42 w 142"/>
                <a:gd name="T25" fmla="*/ 35 h 427"/>
                <a:gd name="T26" fmla="*/ 38 w 142"/>
                <a:gd name="T27" fmla="*/ 64 h 427"/>
                <a:gd name="T28" fmla="*/ 28 w 142"/>
                <a:gd name="T29" fmla="*/ 66 h 427"/>
                <a:gd name="T30" fmla="*/ 21 w 142"/>
                <a:gd name="T31" fmla="*/ 67 h 427"/>
                <a:gd name="T32" fmla="*/ 16 w 142"/>
                <a:gd name="T33" fmla="*/ 81 h 427"/>
                <a:gd name="T34" fmla="*/ 17 w 142"/>
                <a:gd name="T35" fmla="*/ 100 h 427"/>
                <a:gd name="T36" fmla="*/ 16 w 142"/>
                <a:gd name="T37" fmla="*/ 128 h 427"/>
                <a:gd name="T38" fmla="*/ 14 w 142"/>
                <a:gd name="T39" fmla="*/ 140 h 427"/>
                <a:gd name="T40" fmla="*/ 8 w 142"/>
                <a:gd name="T41" fmla="*/ 197 h 427"/>
                <a:gd name="T42" fmla="*/ 5 w 142"/>
                <a:gd name="T43" fmla="*/ 219 h 427"/>
                <a:gd name="T44" fmla="*/ 2 w 142"/>
                <a:gd name="T45" fmla="*/ 236 h 427"/>
                <a:gd name="T46" fmla="*/ 10 w 142"/>
                <a:gd name="T47" fmla="*/ 267 h 427"/>
                <a:gd name="T48" fmla="*/ 19 w 142"/>
                <a:gd name="T49" fmla="*/ 296 h 427"/>
                <a:gd name="T50" fmla="*/ 27 w 142"/>
                <a:gd name="T51" fmla="*/ 312 h 427"/>
                <a:gd name="T52" fmla="*/ 40 w 142"/>
                <a:gd name="T53" fmla="*/ 337 h 427"/>
                <a:gd name="T54" fmla="*/ 53 w 142"/>
                <a:gd name="T55" fmla="*/ 354 h 427"/>
                <a:gd name="T56" fmla="*/ 63 w 142"/>
                <a:gd name="T57" fmla="*/ 360 h 427"/>
                <a:gd name="T58" fmla="*/ 65 w 142"/>
                <a:gd name="T59" fmla="*/ 312 h 427"/>
                <a:gd name="T60" fmla="*/ 66 w 142"/>
                <a:gd name="T61" fmla="*/ 280 h 427"/>
                <a:gd name="T62" fmla="*/ 83 w 142"/>
                <a:gd name="T63" fmla="*/ 411 h 427"/>
                <a:gd name="T64" fmla="*/ 92 w 142"/>
                <a:gd name="T65" fmla="*/ 382 h 427"/>
                <a:gd name="T66" fmla="*/ 115 w 142"/>
                <a:gd name="T67" fmla="*/ 427 h 427"/>
                <a:gd name="T68" fmla="*/ 127 w 142"/>
                <a:gd name="T69" fmla="*/ 414 h 427"/>
                <a:gd name="T70" fmla="*/ 132 w 142"/>
                <a:gd name="T71" fmla="*/ 394 h 427"/>
                <a:gd name="T72" fmla="*/ 134 w 142"/>
                <a:gd name="T73" fmla="*/ 366 h 427"/>
                <a:gd name="T74" fmla="*/ 139 w 142"/>
                <a:gd name="T75" fmla="*/ 359 h 427"/>
                <a:gd name="T76" fmla="*/ 138 w 142"/>
                <a:gd name="T77" fmla="*/ 307 h 427"/>
                <a:gd name="T78" fmla="*/ 140 w 142"/>
                <a:gd name="T79" fmla="*/ 238 h 427"/>
                <a:gd name="T80" fmla="*/ 139 w 142"/>
                <a:gd name="T81" fmla="*/ 195 h 427"/>
                <a:gd name="T82" fmla="*/ 133 w 142"/>
                <a:gd name="T83" fmla="*/ 192 h 427"/>
                <a:gd name="T84" fmla="*/ 130 w 142"/>
                <a:gd name="T85" fmla="*/ 202 h 427"/>
                <a:gd name="T86" fmla="*/ 127 w 142"/>
                <a:gd name="T87" fmla="*/ 170 h 427"/>
                <a:gd name="T88" fmla="*/ 101 w 142"/>
                <a:gd name="T89" fmla="*/ 31 h 427"/>
                <a:gd name="T90" fmla="*/ 98 w 142"/>
                <a:gd name="T91" fmla="*/ 39 h 427"/>
                <a:gd name="T92" fmla="*/ 113 w 142"/>
                <a:gd name="T93" fmla="*/ 146 h 427"/>
                <a:gd name="T94" fmla="*/ 124 w 142"/>
                <a:gd name="T95" fmla="*/ 230 h 427"/>
                <a:gd name="T96" fmla="*/ 124 w 142"/>
                <a:gd name="T97" fmla="*/ 274 h 427"/>
                <a:gd name="T98" fmla="*/ 120 w 142"/>
                <a:gd name="T99" fmla="*/ 256 h 427"/>
                <a:gd name="T100" fmla="*/ 110 w 142"/>
                <a:gd name="T101" fmla="*/ 165 h 427"/>
                <a:gd name="T102" fmla="*/ 102 w 142"/>
                <a:gd name="T103" fmla="*/ 214 h 427"/>
                <a:gd name="T104" fmla="*/ 88 w 142"/>
                <a:gd name="T105" fmla="*/ 81 h 427"/>
                <a:gd name="T106" fmla="*/ 81 w 142"/>
                <a:gd name="T107" fmla="*/ 32 h 427"/>
                <a:gd name="T108" fmla="*/ 80 w 142"/>
                <a:gd name="T109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" h="427">
                  <a:moveTo>
                    <a:pt x="122" y="400"/>
                  </a:moveTo>
                  <a:cubicBezTo>
                    <a:pt x="123" y="401"/>
                    <a:pt x="123" y="401"/>
                    <a:pt x="122" y="403"/>
                  </a:cubicBezTo>
                  <a:cubicBezTo>
                    <a:pt x="121" y="405"/>
                    <a:pt x="121" y="404"/>
                    <a:pt x="120" y="403"/>
                  </a:cubicBezTo>
                  <a:cubicBezTo>
                    <a:pt x="120" y="401"/>
                    <a:pt x="120" y="401"/>
                    <a:pt x="122" y="400"/>
                  </a:cubicBezTo>
                  <a:close/>
                  <a:moveTo>
                    <a:pt x="126" y="398"/>
                  </a:moveTo>
                  <a:cubicBezTo>
                    <a:pt x="129" y="398"/>
                    <a:pt x="130" y="398"/>
                    <a:pt x="128" y="402"/>
                  </a:cubicBezTo>
                  <a:cubicBezTo>
                    <a:pt x="127" y="401"/>
                    <a:pt x="128" y="402"/>
                    <a:pt x="127" y="401"/>
                  </a:cubicBezTo>
                  <a:cubicBezTo>
                    <a:pt x="125" y="397"/>
                    <a:pt x="127" y="401"/>
                    <a:pt x="126" y="398"/>
                  </a:cubicBezTo>
                  <a:close/>
                  <a:moveTo>
                    <a:pt x="132" y="393"/>
                  </a:moveTo>
                  <a:cubicBezTo>
                    <a:pt x="129" y="397"/>
                    <a:pt x="129" y="397"/>
                    <a:pt x="129" y="397"/>
                  </a:cubicBezTo>
                  <a:cubicBezTo>
                    <a:pt x="129" y="397"/>
                    <a:pt x="126" y="395"/>
                    <a:pt x="127" y="392"/>
                  </a:cubicBezTo>
                  <a:cubicBezTo>
                    <a:pt x="128" y="390"/>
                    <a:pt x="130" y="392"/>
                    <a:pt x="132" y="393"/>
                  </a:cubicBezTo>
                  <a:close/>
                  <a:moveTo>
                    <a:pt x="124" y="377"/>
                  </a:moveTo>
                  <a:cubicBezTo>
                    <a:pt x="124" y="377"/>
                    <a:pt x="126" y="380"/>
                    <a:pt x="126" y="380"/>
                  </a:cubicBezTo>
                  <a:cubicBezTo>
                    <a:pt x="126" y="385"/>
                    <a:pt x="127" y="381"/>
                    <a:pt x="124" y="382"/>
                  </a:cubicBezTo>
                  <a:cubicBezTo>
                    <a:pt x="124" y="376"/>
                    <a:pt x="124" y="376"/>
                    <a:pt x="124" y="376"/>
                  </a:cubicBezTo>
                  <a:lnTo>
                    <a:pt x="124" y="377"/>
                  </a:lnTo>
                  <a:close/>
                  <a:moveTo>
                    <a:pt x="136" y="232"/>
                  </a:moveTo>
                  <a:cubicBezTo>
                    <a:pt x="137" y="233"/>
                    <a:pt x="139" y="230"/>
                    <a:pt x="136" y="234"/>
                  </a:cubicBezTo>
                  <a:cubicBezTo>
                    <a:pt x="136" y="233"/>
                    <a:pt x="136" y="233"/>
                    <a:pt x="136" y="233"/>
                  </a:cubicBezTo>
                  <a:lnTo>
                    <a:pt x="136" y="232"/>
                  </a:lnTo>
                  <a:close/>
                  <a:moveTo>
                    <a:pt x="75" y="168"/>
                  </a:moveTo>
                  <a:cubicBezTo>
                    <a:pt x="75" y="168"/>
                    <a:pt x="75" y="168"/>
                    <a:pt x="76" y="169"/>
                  </a:cubicBezTo>
                  <a:cubicBezTo>
                    <a:pt x="76" y="169"/>
                    <a:pt x="76" y="170"/>
                    <a:pt x="76" y="170"/>
                  </a:cubicBezTo>
                  <a:cubicBezTo>
                    <a:pt x="78" y="174"/>
                    <a:pt x="77" y="171"/>
                    <a:pt x="76" y="173"/>
                  </a:cubicBezTo>
                  <a:cubicBezTo>
                    <a:pt x="74" y="172"/>
                    <a:pt x="74" y="171"/>
                    <a:pt x="75" y="168"/>
                  </a:cubicBezTo>
                  <a:close/>
                  <a:moveTo>
                    <a:pt x="20" y="144"/>
                  </a:moveTo>
                  <a:cubicBezTo>
                    <a:pt x="22" y="148"/>
                    <a:pt x="20" y="145"/>
                    <a:pt x="20" y="145"/>
                  </a:cubicBezTo>
                  <a:cubicBezTo>
                    <a:pt x="20" y="145"/>
                    <a:pt x="19" y="144"/>
                    <a:pt x="20" y="144"/>
                  </a:cubicBezTo>
                  <a:close/>
                  <a:moveTo>
                    <a:pt x="75" y="132"/>
                  </a:moveTo>
                  <a:cubicBezTo>
                    <a:pt x="77" y="134"/>
                    <a:pt x="76" y="132"/>
                    <a:pt x="76" y="135"/>
                  </a:cubicBezTo>
                  <a:cubicBezTo>
                    <a:pt x="76" y="137"/>
                    <a:pt x="76" y="139"/>
                    <a:pt x="76" y="140"/>
                  </a:cubicBezTo>
                  <a:cubicBezTo>
                    <a:pt x="73" y="139"/>
                    <a:pt x="74" y="135"/>
                    <a:pt x="75" y="132"/>
                  </a:cubicBezTo>
                  <a:close/>
                  <a:moveTo>
                    <a:pt x="76" y="125"/>
                  </a:moveTo>
                  <a:cubicBezTo>
                    <a:pt x="76" y="128"/>
                    <a:pt x="76" y="128"/>
                    <a:pt x="76" y="128"/>
                  </a:cubicBezTo>
                  <a:cubicBezTo>
                    <a:pt x="73" y="126"/>
                    <a:pt x="74" y="130"/>
                    <a:pt x="75" y="127"/>
                  </a:cubicBezTo>
                  <a:cubicBezTo>
                    <a:pt x="75" y="124"/>
                    <a:pt x="73" y="127"/>
                    <a:pt x="76" y="125"/>
                  </a:cubicBezTo>
                  <a:close/>
                  <a:moveTo>
                    <a:pt x="78" y="0"/>
                  </a:moveTo>
                  <a:cubicBezTo>
                    <a:pt x="79" y="0"/>
                    <a:pt x="79" y="4"/>
                    <a:pt x="79" y="4"/>
                  </a:cubicBezTo>
                  <a:cubicBezTo>
                    <a:pt x="78" y="8"/>
                    <a:pt x="77" y="3"/>
                    <a:pt x="78" y="15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21"/>
                    <a:pt x="80" y="22"/>
                    <a:pt x="79" y="25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6"/>
                    <a:pt x="79" y="34"/>
                    <a:pt x="80" y="38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9"/>
                    <a:pt x="81" y="54"/>
                    <a:pt x="81" y="58"/>
                  </a:cubicBezTo>
                  <a:cubicBezTo>
                    <a:pt x="81" y="62"/>
                    <a:pt x="81" y="64"/>
                    <a:pt x="80" y="66"/>
                  </a:cubicBezTo>
                  <a:cubicBezTo>
                    <a:pt x="80" y="68"/>
                    <a:pt x="80" y="69"/>
                    <a:pt x="80" y="70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8"/>
                    <a:pt x="79" y="88"/>
                    <a:pt x="78" y="90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86"/>
                    <a:pt x="74" y="80"/>
                    <a:pt x="75" y="74"/>
                  </a:cubicBezTo>
                  <a:cubicBezTo>
                    <a:pt x="75" y="67"/>
                    <a:pt x="73" y="68"/>
                    <a:pt x="74" y="57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3"/>
                    <a:pt x="73" y="49"/>
                    <a:pt x="72" y="45"/>
                  </a:cubicBezTo>
                  <a:cubicBezTo>
                    <a:pt x="72" y="41"/>
                    <a:pt x="72" y="37"/>
                    <a:pt x="72" y="34"/>
                  </a:cubicBezTo>
                  <a:cubicBezTo>
                    <a:pt x="71" y="32"/>
                    <a:pt x="71" y="23"/>
                    <a:pt x="70" y="20"/>
                  </a:cubicBezTo>
                  <a:cubicBezTo>
                    <a:pt x="69" y="16"/>
                    <a:pt x="70" y="11"/>
                    <a:pt x="67" y="9"/>
                  </a:cubicBezTo>
                  <a:cubicBezTo>
                    <a:pt x="64" y="11"/>
                    <a:pt x="63" y="18"/>
                    <a:pt x="63" y="22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4" y="105"/>
                    <a:pt x="65" y="122"/>
                    <a:pt x="63" y="140"/>
                  </a:cubicBezTo>
                  <a:cubicBezTo>
                    <a:pt x="62" y="166"/>
                    <a:pt x="63" y="181"/>
                    <a:pt x="65" y="206"/>
                  </a:cubicBezTo>
                  <a:cubicBezTo>
                    <a:pt x="65" y="211"/>
                    <a:pt x="64" y="217"/>
                    <a:pt x="65" y="223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70"/>
                    <a:pt x="67" y="270"/>
                    <a:pt x="65" y="271"/>
                  </a:cubicBezTo>
                  <a:cubicBezTo>
                    <a:pt x="65" y="261"/>
                    <a:pt x="64" y="249"/>
                    <a:pt x="63" y="238"/>
                  </a:cubicBezTo>
                  <a:cubicBezTo>
                    <a:pt x="59" y="208"/>
                    <a:pt x="63" y="218"/>
                    <a:pt x="62" y="207"/>
                  </a:cubicBezTo>
                  <a:cubicBezTo>
                    <a:pt x="62" y="198"/>
                    <a:pt x="60" y="187"/>
                    <a:pt x="59" y="176"/>
                  </a:cubicBezTo>
                  <a:cubicBezTo>
                    <a:pt x="59" y="167"/>
                    <a:pt x="56" y="133"/>
                    <a:pt x="57" y="125"/>
                  </a:cubicBezTo>
                  <a:cubicBezTo>
                    <a:pt x="59" y="111"/>
                    <a:pt x="59" y="94"/>
                    <a:pt x="59" y="80"/>
                  </a:cubicBezTo>
                  <a:cubicBezTo>
                    <a:pt x="59" y="63"/>
                    <a:pt x="59" y="45"/>
                    <a:pt x="57" y="28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6" y="21"/>
                    <a:pt x="58" y="22"/>
                    <a:pt x="53" y="19"/>
                  </a:cubicBezTo>
                  <a:cubicBezTo>
                    <a:pt x="49" y="20"/>
                    <a:pt x="54" y="19"/>
                    <a:pt x="50" y="21"/>
                  </a:cubicBezTo>
                  <a:cubicBezTo>
                    <a:pt x="50" y="28"/>
                    <a:pt x="49" y="27"/>
                    <a:pt x="46" y="32"/>
                  </a:cubicBezTo>
                  <a:cubicBezTo>
                    <a:pt x="47" y="34"/>
                    <a:pt x="48" y="34"/>
                    <a:pt x="48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40"/>
                    <a:pt x="41" y="41"/>
                    <a:pt x="41" y="46"/>
                  </a:cubicBezTo>
                  <a:cubicBezTo>
                    <a:pt x="40" y="53"/>
                    <a:pt x="43" y="47"/>
                    <a:pt x="41" y="53"/>
                  </a:cubicBezTo>
                  <a:cubicBezTo>
                    <a:pt x="40" y="55"/>
                    <a:pt x="41" y="53"/>
                    <a:pt x="40" y="55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61"/>
                    <a:pt x="40" y="60"/>
                    <a:pt x="39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6" y="67"/>
                    <a:pt x="37" y="66"/>
                    <a:pt x="34" y="65"/>
                  </a:cubicBezTo>
                  <a:cubicBezTo>
                    <a:pt x="34" y="69"/>
                    <a:pt x="33" y="71"/>
                    <a:pt x="29" y="7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4"/>
                    <a:pt x="30" y="63"/>
                    <a:pt x="30" y="60"/>
                  </a:cubicBezTo>
                  <a:cubicBezTo>
                    <a:pt x="29" y="61"/>
                    <a:pt x="28" y="61"/>
                    <a:pt x="27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2" y="64"/>
                    <a:pt x="22" y="65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18" y="67"/>
                    <a:pt x="19" y="66"/>
                    <a:pt x="16" y="66"/>
                  </a:cubicBezTo>
                  <a:cubicBezTo>
                    <a:pt x="17" y="72"/>
                    <a:pt x="15" y="73"/>
                    <a:pt x="13" y="78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9"/>
                    <a:pt x="18" y="76"/>
                    <a:pt x="17" y="79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7" y="83"/>
                    <a:pt x="16" y="83"/>
                    <a:pt x="17" y="84"/>
                  </a:cubicBezTo>
                  <a:cubicBezTo>
                    <a:pt x="15" y="85"/>
                    <a:pt x="16" y="88"/>
                    <a:pt x="16" y="90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19" y="94"/>
                    <a:pt x="20" y="93"/>
                    <a:pt x="18" y="95"/>
                  </a:cubicBezTo>
                  <a:cubicBezTo>
                    <a:pt x="18" y="95"/>
                    <a:pt x="16" y="96"/>
                    <a:pt x="16" y="96"/>
                  </a:cubicBezTo>
                  <a:cubicBezTo>
                    <a:pt x="16" y="99"/>
                    <a:pt x="16" y="98"/>
                    <a:pt x="17" y="100"/>
                  </a:cubicBezTo>
                  <a:cubicBezTo>
                    <a:pt x="19" y="103"/>
                    <a:pt x="17" y="104"/>
                    <a:pt x="17" y="107"/>
                  </a:cubicBezTo>
                  <a:cubicBezTo>
                    <a:pt x="17" y="107"/>
                    <a:pt x="17" y="109"/>
                    <a:pt x="17" y="109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5" y="116"/>
                    <a:pt x="16" y="118"/>
                    <a:pt x="14" y="122"/>
                  </a:cubicBezTo>
                  <a:cubicBezTo>
                    <a:pt x="16" y="124"/>
                    <a:pt x="12" y="122"/>
                    <a:pt x="17" y="124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20" y="128"/>
                    <a:pt x="17" y="127"/>
                    <a:pt x="19" y="130"/>
                  </a:cubicBezTo>
                  <a:cubicBezTo>
                    <a:pt x="19" y="130"/>
                    <a:pt x="19" y="132"/>
                    <a:pt x="20" y="132"/>
                  </a:cubicBezTo>
                  <a:cubicBezTo>
                    <a:pt x="17" y="130"/>
                    <a:pt x="19" y="130"/>
                    <a:pt x="14" y="130"/>
                  </a:cubicBezTo>
                  <a:cubicBezTo>
                    <a:pt x="14" y="130"/>
                    <a:pt x="13" y="132"/>
                    <a:pt x="13" y="132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9"/>
                    <a:pt x="12" y="135"/>
                    <a:pt x="14" y="140"/>
                  </a:cubicBezTo>
                  <a:cubicBezTo>
                    <a:pt x="10" y="141"/>
                    <a:pt x="13" y="142"/>
                    <a:pt x="8" y="142"/>
                  </a:cubicBezTo>
                  <a:cubicBezTo>
                    <a:pt x="9" y="150"/>
                    <a:pt x="7" y="149"/>
                    <a:pt x="8" y="153"/>
                  </a:cubicBezTo>
                  <a:cubicBezTo>
                    <a:pt x="8" y="160"/>
                    <a:pt x="9" y="159"/>
                    <a:pt x="8" y="165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7" y="198"/>
                    <a:pt x="7" y="198"/>
                  </a:cubicBezTo>
                  <a:cubicBezTo>
                    <a:pt x="5" y="200"/>
                    <a:pt x="3" y="205"/>
                    <a:pt x="4" y="208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4"/>
                    <a:pt x="6" y="213"/>
                    <a:pt x="6" y="215"/>
                  </a:cubicBezTo>
                  <a:cubicBezTo>
                    <a:pt x="5" y="218"/>
                    <a:pt x="5" y="216"/>
                    <a:pt x="4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22"/>
                    <a:pt x="4" y="221"/>
                    <a:pt x="2" y="222"/>
                  </a:cubicBezTo>
                  <a:cubicBezTo>
                    <a:pt x="0" y="224"/>
                    <a:pt x="2" y="223"/>
                    <a:pt x="1" y="226"/>
                  </a:cubicBezTo>
                  <a:cubicBezTo>
                    <a:pt x="5" y="225"/>
                    <a:pt x="4" y="224"/>
                    <a:pt x="8" y="224"/>
                  </a:cubicBezTo>
                  <a:cubicBezTo>
                    <a:pt x="6" y="233"/>
                    <a:pt x="6" y="223"/>
                    <a:pt x="0" y="229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4"/>
                    <a:pt x="2" y="234"/>
                    <a:pt x="2" y="236"/>
                  </a:cubicBezTo>
                  <a:cubicBezTo>
                    <a:pt x="7" y="236"/>
                    <a:pt x="6" y="236"/>
                    <a:pt x="7" y="238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5" y="243"/>
                    <a:pt x="5" y="243"/>
                    <a:pt x="5" y="243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5" y="255"/>
                    <a:pt x="5" y="252"/>
                    <a:pt x="7" y="266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2" y="272"/>
                    <a:pt x="10" y="270"/>
                    <a:pt x="10" y="274"/>
                  </a:cubicBezTo>
                  <a:cubicBezTo>
                    <a:pt x="11" y="281"/>
                    <a:pt x="10" y="277"/>
                    <a:pt x="12" y="280"/>
                  </a:cubicBezTo>
                  <a:cubicBezTo>
                    <a:pt x="16" y="285"/>
                    <a:pt x="10" y="283"/>
                    <a:pt x="16" y="285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18" y="294"/>
                  </a:cubicBezTo>
                  <a:cubicBezTo>
                    <a:pt x="18" y="294"/>
                    <a:pt x="19" y="295"/>
                    <a:pt x="19" y="296"/>
                  </a:cubicBezTo>
                  <a:cubicBezTo>
                    <a:pt x="20" y="299"/>
                    <a:pt x="20" y="299"/>
                    <a:pt x="23" y="301"/>
                  </a:cubicBezTo>
                  <a:cubicBezTo>
                    <a:pt x="22" y="303"/>
                    <a:pt x="22" y="304"/>
                    <a:pt x="22" y="305"/>
                  </a:cubicBezTo>
                  <a:cubicBezTo>
                    <a:pt x="26" y="307"/>
                    <a:pt x="26" y="307"/>
                    <a:pt x="26" y="307"/>
                  </a:cubicBezTo>
                  <a:cubicBezTo>
                    <a:pt x="25" y="311"/>
                    <a:pt x="25" y="311"/>
                    <a:pt x="25" y="311"/>
                  </a:cubicBezTo>
                  <a:cubicBezTo>
                    <a:pt x="25" y="311"/>
                    <a:pt x="26" y="311"/>
                    <a:pt x="26" y="311"/>
                  </a:cubicBezTo>
                  <a:cubicBezTo>
                    <a:pt x="27" y="312"/>
                    <a:pt x="27" y="312"/>
                    <a:pt x="27" y="312"/>
                  </a:cubicBezTo>
                  <a:cubicBezTo>
                    <a:pt x="29" y="314"/>
                    <a:pt x="28" y="314"/>
                    <a:pt x="30" y="316"/>
                  </a:cubicBezTo>
                  <a:cubicBezTo>
                    <a:pt x="30" y="316"/>
                    <a:pt x="31" y="318"/>
                    <a:pt x="31" y="318"/>
                  </a:cubicBezTo>
                  <a:cubicBezTo>
                    <a:pt x="32" y="321"/>
                    <a:pt x="33" y="324"/>
                    <a:pt x="36" y="326"/>
                  </a:cubicBezTo>
                  <a:cubicBezTo>
                    <a:pt x="36" y="329"/>
                    <a:pt x="36" y="329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5"/>
                    <a:pt x="37" y="333"/>
                    <a:pt x="40" y="337"/>
                  </a:cubicBezTo>
                  <a:cubicBezTo>
                    <a:pt x="41" y="339"/>
                    <a:pt x="41" y="339"/>
                    <a:pt x="41" y="339"/>
                  </a:cubicBezTo>
                  <a:cubicBezTo>
                    <a:pt x="42" y="337"/>
                    <a:pt x="41" y="337"/>
                    <a:pt x="42" y="335"/>
                  </a:cubicBezTo>
                  <a:cubicBezTo>
                    <a:pt x="43" y="333"/>
                    <a:pt x="42" y="335"/>
                    <a:pt x="43" y="334"/>
                  </a:cubicBezTo>
                  <a:cubicBezTo>
                    <a:pt x="43" y="336"/>
                    <a:pt x="44" y="343"/>
                    <a:pt x="46" y="347"/>
                  </a:cubicBezTo>
                  <a:cubicBezTo>
                    <a:pt x="48" y="352"/>
                    <a:pt x="47" y="346"/>
                    <a:pt x="50" y="351"/>
                  </a:cubicBezTo>
                  <a:cubicBezTo>
                    <a:pt x="51" y="354"/>
                    <a:pt x="49" y="352"/>
                    <a:pt x="53" y="354"/>
                  </a:cubicBezTo>
                  <a:cubicBezTo>
                    <a:pt x="51" y="358"/>
                    <a:pt x="51" y="356"/>
                    <a:pt x="53" y="359"/>
                  </a:cubicBezTo>
                  <a:cubicBezTo>
                    <a:pt x="55" y="361"/>
                    <a:pt x="55" y="361"/>
                    <a:pt x="57" y="362"/>
                  </a:cubicBezTo>
                  <a:cubicBezTo>
                    <a:pt x="56" y="354"/>
                    <a:pt x="55" y="357"/>
                    <a:pt x="58" y="356"/>
                  </a:cubicBezTo>
                  <a:cubicBezTo>
                    <a:pt x="59" y="360"/>
                    <a:pt x="59" y="360"/>
                    <a:pt x="59" y="360"/>
                  </a:cubicBezTo>
                  <a:cubicBezTo>
                    <a:pt x="59" y="365"/>
                    <a:pt x="59" y="361"/>
                    <a:pt x="60" y="363"/>
                  </a:cubicBezTo>
                  <a:cubicBezTo>
                    <a:pt x="63" y="362"/>
                    <a:pt x="61" y="363"/>
                    <a:pt x="63" y="360"/>
                  </a:cubicBezTo>
                  <a:cubicBezTo>
                    <a:pt x="65" y="358"/>
                    <a:pt x="65" y="356"/>
                    <a:pt x="64" y="353"/>
                  </a:cubicBezTo>
                  <a:cubicBezTo>
                    <a:pt x="64" y="352"/>
                    <a:pt x="63" y="352"/>
                    <a:pt x="63" y="352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2" y="332"/>
                    <a:pt x="62" y="331"/>
                    <a:pt x="66" y="331"/>
                  </a:cubicBezTo>
                  <a:cubicBezTo>
                    <a:pt x="65" y="325"/>
                    <a:pt x="63" y="323"/>
                    <a:pt x="64" y="318"/>
                  </a:cubicBezTo>
                  <a:cubicBezTo>
                    <a:pt x="64" y="316"/>
                    <a:pt x="65" y="315"/>
                    <a:pt x="65" y="312"/>
                  </a:cubicBezTo>
                  <a:cubicBezTo>
                    <a:pt x="64" y="307"/>
                    <a:pt x="65" y="311"/>
                    <a:pt x="63" y="308"/>
                  </a:cubicBezTo>
                  <a:cubicBezTo>
                    <a:pt x="63" y="302"/>
                    <a:pt x="62" y="302"/>
                    <a:pt x="61" y="297"/>
                  </a:cubicBezTo>
                  <a:cubicBezTo>
                    <a:pt x="60" y="292"/>
                    <a:pt x="62" y="291"/>
                    <a:pt x="61" y="286"/>
                  </a:cubicBezTo>
                  <a:cubicBezTo>
                    <a:pt x="61" y="282"/>
                    <a:pt x="59" y="269"/>
                    <a:pt x="61" y="265"/>
                  </a:cubicBezTo>
                  <a:cubicBezTo>
                    <a:pt x="62" y="274"/>
                    <a:pt x="62" y="274"/>
                    <a:pt x="62" y="274"/>
                  </a:cubicBezTo>
                  <a:cubicBezTo>
                    <a:pt x="63" y="279"/>
                    <a:pt x="62" y="279"/>
                    <a:pt x="66" y="280"/>
                  </a:cubicBezTo>
                  <a:cubicBezTo>
                    <a:pt x="64" y="284"/>
                    <a:pt x="64" y="284"/>
                    <a:pt x="64" y="284"/>
                  </a:cubicBezTo>
                  <a:cubicBezTo>
                    <a:pt x="69" y="283"/>
                    <a:pt x="67" y="289"/>
                    <a:pt x="67" y="291"/>
                  </a:cubicBezTo>
                  <a:cubicBezTo>
                    <a:pt x="67" y="293"/>
                    <a:pt x="68" y="297"/>
                    <a:pt x="68" y="299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7" y="392"/>
                    <a:pt x="76" y="387"/>
                    <a:pt x="78" y="395"/>
                  </a:cubicBezTo>
                  <a:cubicBezTo>
                    <a:pt x="80" y="405"/>
                    <a:pt x="81" y="403"/>
                    <a:pt x="83" y="411"/>
                  </a:cubicBezTo>
                  <a:cubicBezTo>
                    <a:pt x="87" y="411"/>
                    <a:pt x="87" y="411"/>
                    <a:pt x="87" y="411"/>
                  </a:cubicBezTo>
                  <a:cubicBezTo>
                    <a:pt x="88" y="405"/>
                    <a:pt x="89" y="402"/>
                    <a:pt x="88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92" y="392"/>
                    <a:pt x="92" y="392"/>
                    <a:pt x="92" y="392"/>
                  </a:cubicBezTo>
                  <a:cubicBezTo>
                    <a:pt x="92" y="389"/>
                    <a:pt x="91" y="386"/>
                    <a:pt x="92" y="382"/>
                  </a:cubicBezTo>
                  <a:cubicBezTo>
                    <a:pt x="92" y="376"/>
                    <a:pt x="92" y="377"/>
                    <a:pt x="95" y="374"/>
                  </a:cubicBezTo>
                  <a:cubicBezTo>
                    <a:pt x="95" y="385"/>
                    <a:pt x="95" y="396"/>
                    <a:pt x="97" y="407"/>
                  </a:cubicBezTo>
                  <a:cubicBezTo>
                    <a:pt x="97" y="413"/>
                    <a:pt x="98" y="406"/>
                    <a:pt x="98" y="416"/>
                  </a:cubicBezTo>
                  <a:cubicBezTo>
                    <a:pt x="99" y="416"/>
                    <a:pt x="99" y="416"/>
                    <a:pt x="99" y="417"/>
                  </a:cubicBezTo>
                  <a:cubicBezTo>
                    <a:pt x="99" y="417"/>
                    <a:pt x="99" y="417"/>
                    <a:pt x="99" y="417"/>
                  </a:cubicBezTo>
                  <a:cubicBezTo>
                    <a:pt x="104" y="421"/>
                    <a:pt x="110" y="423"/>
                    <a:pt x="115" y="427"/>
                  </a:cubicBezTo>
                  <a:cubicBezTo>
                    <a:pt x="117" y="423"/>
                    <a:pt x="116" y="426"/>
                    <a:pt x="116" y="421"/>
                  </a:cubicBezTo>
                  <a:cubicBezTo>
                    <a:pt x="117" y="422"/>
                    <a:pt x="117" y="422"/>
                    <a:pt x="119" y="422"/>
                  </a:cubicBezTo>
                  <a:cubicBezTo>
                    <a:pt x="121" y="422"/>
                    <a:pt x="121" y="422"/>
                    <a:pt x="122" y="421"/>
                  </a:cubicBezTo>
                  <a:cubicBezTo>
                    <a:pt x="119" y="419"/>
                    <a:pt x="119" y="418"/>
                    <a:pt x="119" y="413"/>
                  </a:cubicBezTo>
                  <a:cubicBezTo>
                    <a:pt x="122" y="413"/>
                    <a:pt x="122" y="414"/>
                    <a:pt x="124" y="412"/>
                  </a:cubicBezTo>
                  <a:cubicBezTo>
                    <a:pt x="126" y="413"/>
                    <a:pt x="125" y="413"/>
                    <a:pt x="127" y="414"/>
                  </a:cubicBezTo>
                  <a:cubicBezTo>
                    <a:pt x="127" y="409"/>
                    <a:pt x="127" y="413"/>
                    <a:pt x="127" y="409"/>
                  </a:cubicBezTo>
                  <a:cubicBezTo>
                    <a:pt x="127" y="404"/>
                    <a:pt x="127" y="406"/>
                    <a:pt x="130" y="405"/>
                  </a:cubicBezTo>
                  <a:cubicBezTo>
                    <a:pt x="129" y="407"/>
                    <a:pt x="129" y="413"/>
                    <a:pt x="129" y="415"/>
                  </a:cubicBezTo>
                  <a:cubicBezTo>
                    <a:pt x="130" y="418"/>
                    <a:pt x="130" y="417"/>
                    <a:pt x="131" y="418"/>
                  </a:cubicBezTo>
                  <a:cubicBezTo>
                    <a:pt x="135" y="414"/>
                    <a:pt x="132" y="406"/>
                    <a:pt x="132" y="401"/>
                  </a:cubicBezTo>
                  <a:cubicBezTo>
                    <a:pt x="132" y="396"/>
                    <a:pt x="133" y="401"/>
                    <a:pt x="132" y="394"/>
                  </a:cubicBezTo>
                  <a:cubicBezTo>
                    <a:pt x="131" y="390"/>
                    <a:pt x="132" y="390"/>
                    <a:pt x="131" y="387"/>
                  </a:cubicBezTo>
                  <a:cubicBezTo>
                    <a:pt x="134" y="381"/>
                    <a:pt x="134" y="381"/>
                    <a:pt x="134" y="381"/>
                  </a:cubicBezTo>
                  <a:cubicBezTo>
                    <a:pt x="136" y="378"/>
                    <a:pt x="138" y="378"/>
                    <a:pt x="139" y="375"/>
                  </a:cubicBezTo>
                  <a:cubicBezTo>
                    <a:pt x="139" y="371"/>
                    <a:pt x="139" y="374"/>
                    <a:pt x="137" y="370"/>
                  </a:cubicBezTo>
                  <a:cubicBezTo>
                    <a:pt x="139" y="365"/>
                    <a:pt x="138" y="371"/>
                    <a:pt x="139" y="365"/>
                  </a:cubicBezTo>
                  <a:cubicBezTo>
                    <a:pt x="136" y="365"/>
                    <a:pt x="137" y="365"/>
                    <a:pt x="134" y="366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5" y="359"/>
                    <a:pt x="134" y="358"/>
                    <a:pt x="135" y="356"/>
                  </a:cubicBezTo>
                  <a:cubicBezTo>
                    <a:pt x="137" y="356"/>
                    <a:pt x="136" y="356"/>
                    <a:pt x="137" y="357"/>
                  </a:cubicBezTo>
                  <a:cubicBezTo>
                    <a:pt x="137" y="357"/>
                    <a:pt x="138" y="359"/>
                    <a:pt x="138" y="358"/>
                  </a:cubicBezTo>
                  <a:cubicBezTo>
                    <a:pt x="138" y="358"/>
                    <a:pt x="138" y="358"/>
                    <a:pt x="139" y="359"/>
                  </a:cubicBezTo>
                  <a:cubicBezTo>
                    <a:pt x="142" y="355"/>
                    <a:pt x="141" y="359"/>
                    <a:pt x="141" y="353"/>
                  </a:cubicBezTo>
                  <a:cubicBezTo>
                    <a:pt x="142" y="350"/>
                    <a:pt x="141" y="350"/>
                    <a:pt x="140" y="347"/>
                  </a:cubicBezTo>
                  <a:cubicBezTo>
                    <a:pt x="140" y="347"/>
                    <a:pt x="140" y="347"/>
                    <a:pt x="140" y="347"/>
                  </a:cubicBezTo>
                  <a:cubicBezTo>
                    <a:pt x="140" y="342"/>
                    <a:pt x="139" y="339"/>
                    <a:pt x="139" y="333"/>
                  </a:cubicBezTo>
                  <a:cubicBezTo>
                    <a:pt x="139" y="327"/>
                    <a:pt x="139" y="322"/>
                    <a:pt x="139" y="316"/>
                  </a:cubicBezTo>
                  <a:cubicBezTo>
                    <a:pt x="139" y="312"/>
                    <a:pt x="138" y="312"/>
                    <a:pt x="138" y="307"/>
                  </a:cubicBezTo>
                  <a:cubicBezTo>
                    <a:pt x="138" y="307"/>
                    <a:pt x="139" y="303"/>
                    <a:pt x="139" y="301"/>
                  </a:cubicBezTo>
                  <a:cubicBezTo>
                    <a:pt x="139" y="297"/>
                    <a:pt x="138" y="290"/>
                    <a:pt x="138" y="286"/>
                  </a:cubicBezTo>
                  <a:cubicBezTo>
                    <a:pt x="139" y="282"/>
                    <a:pt x="139" y="277"/>
                    <a:pt x="138" y="272"/>
                  </a:cubicBezTo>
                  <a:cubicBezTo>
                    <a:pt x="136" y="265"/>
                    <a:pt x="136" y="248"/>
                    <a:pt x="136" y="239"/>
                  </a:cubicBezTo>
                  <a:cubicBezTo>
                    <a:pt x="138" y="243"/>
                    <a:pt x="135" y="241"/>
                    <a:pt x="139" y="243"/>
                  </a:cubicBezTo>
                  <a:cubicBezTo>
                    <a:pt x="142" y="239"/>
                    <a:pt x="140" y="241"/>
                    <a:pt x="140" y="238"/>
                  </a:cubicBezTo>
                  <a:cubicBezTo>
                    <a:pt x="141" y="235"/>
                    <a:pt x="141" y="236"/>
                    <a:pt x="142" y="232"/>
                  </a:cubicBezTo>
                  <a:cubicBezTo>
                    <a:pt x="141" y="227"/>
                    <a:pt x="142" y="232"/>
                    <a:pt x="141" y="229"/>
                  </a:cubicBezTo>
                  <a:cubicBezTo>
                    <a:pt x="140" y="225"/>
                    <a:pt x="142" y="221"/>
                    <a:pt x="142" y="218"/>
                  </a:cubicBezTo>
                  <a:cubicBezTo>
                    <a:pt x="142" y="214"/>
                    <a:pt x="141" y="207"/>
                    <a:pt x="142" y="204"/>
                  </a:cubicBezTo>
                  <a:cubicBezTo>
                    <a:pt x="139" y="202"/>
                    <a:pt x="139" y="203"/>
                    <a:pt x="139" y="199"/>
                  </a:cubicBezTo>
                  <a:cubicBezTo>
                    <a:pt x="139" y="199"/>
                    <a:pt x="139" y="195"/>
                    <a:pt x="139" y="195"/>
                  </a:cubicBezTo>
                  <a:cubicBezTo>
                    <a:pt x="139" y="192"/>
                    <a:pt x="139" y="188"/>
                    <a:pt x="139" y="185"/>
                  </a:cubicBezTo>
                  <a:cubicBezTo>
                    <a:pt x="139" y="183"/>
                    <a:pt x="137" y="180"/>
                    <a:pt x="137" y="179"/>
                  </a:cubicBezTo>
                  <a:cubicBezTo>
                    <a:pt x="137" y="174"/>
                    <a:pt x="137" y="170"/>
                    <a:pt x="136" y="165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0" y="166"/>
                    <a:pt x="133" y="176"/>
                    <a:pt x="133" y="187"/>
                  </a:cubicBezTo>
                  <a:cubicBezTo>
                    <a:pt x="133" y="189"/>
                    <a:pt x="133" y="190"/>
                    <a:pt x="133" y="192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5" y="197"/>
                    <a:pt x="136" y="209"/>
                    <a:pt x="136" y="21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9"/>
                    <a:pt x="136" y="225"/>
                    <a:pt x="131" y="223"/>
                  </a:cubicBezTo>
                  <a:cubicBezTo>
                    <a:pt x="130" y="220"/>
                    <a:pt x="131" y="219"/>
                    <a:pt x="132" y="218"/>
                  </a:cubicBezTo>
                  <a:cubicBezTo>
                    <a:pt x="131" y="213"/>
                    <a:pt x="131" y="206"/>
                    <a:pt x="130" y="202"/>
                  </a:cubicBezTo>
                  <a:cubicBezTo>
                    <a:pt x="131" y="200"/>
                    <a:pt x="130" y="202"/>
                    <a:pt x="131" y="199"/>
                  </a:cubicBezTo>
                  <a:cubicBezTo>
                    <a:pt x="128" y="194"/>
                    <a:pt x="128" y="185"/>
                    <a:pt x="128" y="178"/>
                  </a:cubicBezTo>
                  <a:cubicBezTo>
                    <a:pt x="127" y="178"/>
                    <a:pt x="127" y="178"/>
                    <a:pt x="127" y="178"/>
                  </a:cubicBezTo>
                  <a:cubicBezTo>
                    <a:pt x="127" y="178"/>
                    <a:pt x="127" y="177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7" y="173"/>
                    <a:pt x="127" y="176"/>
                    <a:pt x="127" y="170"/>
                  </a:cubicBezTo>
                  <a:cubicBezTo>
                    <a:pt x="127" y="159"/>
                    <a:pt x="125" y="141"/>
                    <a:pt x="123" y="131"/>
                  </a:cubicBezTo>
                  <a:cubicBezTo>
                    <a:pt x="120" y="119"/>
                    <a:pt x="125" y="121"/>
                    <a:pt x="120" y="113"/>
                  </a:cubicBezTo>
                  <a:cubicBezTo>
                    <a:pt x="116" y="104"/>
                    <a:pt x="120" y="104"/>
                    <a:pt x="117" y="96"/>
                  </a:cubicBezTo>
                  <a:cubicBezTo>
                    <a:pt x="115" y="88"/>
                    <a:pt x="110" y="62"/>
                    <a:pt x="108" y="57"/>
                  </a:cubicBezTo>
                  <a:cubicBezTo>
                    <a:pt x="106" y="52"/>
                    <a:pt x="106" y="53"/>
                    <a:pt x="105" y="47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97" y="32"/>
                    <a:pt x="101" y="31"/>
                    <a:pt x="98" y="32"/>
                  </a:cubicBezTo>
                  <a:cubicBezTo>
                    <a:pt x="97" y="33"/>
                    <a:pt x="98" y="33"/>
                    <a:pt x="95" y="33"/>
                  </a:cubicBezTo>
                  <a:cubicBezTo>
                    <a:pt x="99" y="38"/>
                    <a:pt x="96" y="31"/>
                    <a:pt x="97" y="35"/>
                  </a:cubicBezTo>
                  <a:cubicBezTo>
                    <a:pt x="97" y="36"/>
                    <a:pt x="97" y="35"/>
                    <a:pt x="95" y="37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7" y="45"/>
                    <a:pt x="97" y="41"/>
                    <a:pt x="97" y="45"/>
                  </a:cubicBezTo>
                  <a:cubicBezTo>
                    <a:pt x="97" y="49"/>
                    <a:pt x="97" y="47"/>
                    <a:pt x="97" y="49"/>
                  </a:cubicBezTo>
                  <a:cubicBezTo>
                    <a:pt x="100" y="58"/>
                    <a:pt x="101" y="83"/>
                    <a:pt x="103" y="89"/>
                  </a:cubicBezTo>
                  <a:cubicBezTo>
                    <a:pt x="105" y="96"/>
                    <a:pt x="104" y="105"/>
                    <a:pt x="106" y="113"/>
                  </a:cubicBezTo>
                  <a:cubicBezTo>
                    <a:pt x="107" y="121"/>
                    <a:pt x="108" y="123"/>
                    <a:pt x="110" y="129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14" y="147"/>
                    <a:pt x="114" y="147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74"/>
                    <a:pt x="117" y="175"/>
                    <a:pt x="118" y="180"/>
                  </a:cubicBezTo>
                  <a:cubicBezTo>
                    <a:pt x="120" y="190"/>
                    <a:pt x="120" y="200"/>
                    <a:pt x="122" y="211"/>
                  </a:cubicBezTo>
                  <a:cubicBezTo>
                    <a:pt x="122" y="213"/>
                    <a:pt x="122" y="216"/>
                    <a:pt x="122" y="218"/>
                  </a:cubicBezTo>
                  <a:cubicBezTo>
                    <a:pt x="122" y="226"/>
                    <a:pt x="124" y="228"/>
                    <a:pt x="124" y="230"/>
                  </a:cubicBezTo>
                  <a:cubicBezTo>
                    <a:pt x="124" y="235"/>
                    <a:pt x="124" y="241"/>
                    <a:pt x="124" y="246"/>
                  </a:cubicBezTo>
                  <a:cubicBezTo>
                    <a:pt x="127" y="272"/>
                    <a:pt x="127" y="272"/>
                    <a:pt x="127" y="272"/>
                  </a:cubicBezTo>
                  <a:cubicBezTo>
                    <a:pt x="127" y="275"/>
                    <a:pt x="130" y="280"/>
                    <a:pt x="127" y="284"/>
                  </a:cubicBezTo>
                  <a:cubicBezTo>
                    <a:pt x="126" y="286"/>
                    <a:pt x="127" y="285"/>
                    <a:pt x="125" y="286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24" y="279"/>
                    <a:pt x="122" y="278"/>
                    <a:pt x="124" y="274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0" y="267"/>
                    <a:pt x="120" y="268"/>
                    <a:pt x="119" y="266"/>
                  </a:cubicBezTo>
                  <a:cubicBezTo>
                    <a:pt x="120" y="263"/>
                    <a:pt x="119" y="261"/>
                    <a:pt x="118" y="260"/>
                  </a:cubicBezTo>
                  <a:cubicBezTo>
                    <a:pt x="119" y="258"/>
                    <a:pt x="119" y="258"/>
                    <a:pt x="120" y="258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5"/>
                    <a:pt x="119" y="254"/>
                    <a:pt x="119" y="254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24"/>
                    <a:pt x="116" y="220"/>
                    <a:pt x="115" y="216"/>
                  </a:cubicBezTo>
                  <a:cubicBezTo>
                    <a:pt x="113" y="203"/>
                    <a:pt x="113" y="191"/>
                    <a:pt x="112" y="176"/>
                  </a:cubicBezTo>
                  <a:cubicBezTo>
                    <a:pt x="112" y="171"/>
                    <a:pt x="111" y="169"/>
                    <a:pt x="110" y="165"/>
                  </a:cubicBezTo>
                  <a:cubicBezTo>
                    <a:pt x="109" y="160"/>
                    <a:pt x="106" y="135"/>
                    <a:pt x="103" y="132"/>
                  </a:cubicBezTo>
                  <a:cubicBezTo>
                    <a:pt x="98" y="133"/>
                    <a:pt x="101" y="138"/>
                    <a:pt x="101" y="143"/>
                  </a:cubicBezTo>
                  <a:cubicBezTo>
                    <a:pt x="101" y="182"/>
                    <a:pt x="101" y="182"/>
                    <a:pt x="101" y="182"/>
                  </a:cubicBezTo>
                  <a:cubicBezTo>
                    <a:pt x="102" y="185"/>
                    <a:pt x="102" y="185"/>
                    <a:pt x="103" y="189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103" y="209"/>
                    <a:pt x="102" y="208"/>
                    <a:pt x="102" y="214"/>
                  </a:cubicBezTo>
                  <a:cubicBezTo>
                    <a:pt x="103" y="229"/>
                    <a:pt x="103" y="225"/>
                    <a:pt x="102" y="236"/>
                  </a:cubicBezTo>
                  <a:cubicBezTo>
                    <a:pt x="102" y="238"/>
                    <a:pt x="102" y="240"/>
                    <a:pt x="101" y="242"/>
                  </a:cubicBezTo>
                  <a:cubicBezTo>
                    <a:pt x="98" y="235"/>
                    <a:pt x="102" y="225"/>
                    <a:pt x="98" y="219"/>
                  </a:cubicBezTo>
                  <a:cubicBezTo>
                    <a:pt x="100" y="212"/>
                    <a:pt x="96" y="182"/>
                    <a:pt x="96" y="172"/>
                  </a:cubicBezTo>
                  <a:cubicBezTo>
                    <a:pt x="96" y="150"/>
                    <a:pt x="92" y="115"/>
                    <a:pt x="90" y="91"/>
                  </a:cubicBezTo>
                  <a:cubicBezTo>
                    <a:pt x="90" y="88"/>
                    <a:pt x="88" y="84"/>
                    <a:pt x="88" y="81"/>
                  </a:cubicBezTo>
                  <a:cubicBezTo>
                    <a:pt x="88" y="77"/>
                    <a:pt x="89" y="74"/>
                    <a:pt x="89" y="7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4"/>
                    <a:pt x="84" y="43"/>
                    <a:pt x="85" y="39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1" y="33"/>
                    <a:pt x="80" y="30"/>
                  </a:cubicBezTo>
                  <a:cubicBezTo>
                    <a:pt x="82" y="30"/>
                    <a:pt x="81" y="30"/>
                    <a:pt x="83" y="30"/>
                  </a:cubicBezTo>
                  <a:cubicBezTo>
                    <a:pt x="83" y="23"/>
                    <a:pt x="82" y="26"/>
                    <a:pt x="82" y="22"/>
                  </a:cubicBezTo>
                  <a:cubicBezTo>
                    <a:pt x="81" y="19"/>
                    <a:pt x="83" y="22"/>
                    <a:pt x="81" y="16"/>
                  </a:cubicBezTo>
                  <a:cubicBezTo>
                    <a:pt x="80" y="12"/>
                    <a:pt x="80" y="17"/>
                    <a:pt x="80" y="12"/>
                  </a:cubicBezTo>
                  <a:cubicBezTo>
                    <a:pt x="80" y="7"/>
                    <a:pt x="80" y="11"/>
                    <a:pt x="80" y="5"/>
                  </a:cubicBezTo>
                  <a:cubicBezTo>
                    <a:pt x="78" y="4"/>
                    <a:pt x="79" y="5"/>
                    <a:pt x="76" y="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5" name="Freeform 9"/>
            <p:cNvSpPr>
              <a:spLocks noEditPoints="1"/>
            </p:cNvSpPr>
            <p:nvPr/>
          </p:nvSpPr>
          <p:spPr bwMode="auto">
            <a:xfrm>
              <a:off x="1529403" y="4151587"/>
              <a:ext cx="139331" cy="440691"/>
            </a:xfrm>
            <a:custGeom>
              <a:avLst/>
              <a:gdLst>
                <a:gd name="T0" fmla="*/ 96 w 139"/>
                <a:gd name="T1" fmla="*/ 346 h 439"/>
                <a:gd name="T2" fmla="*/ 96 w 139"/>
                <a:gd name="T3" fmla="*/ 339 h 439"/>
                <a:gd name="T4" fmla="*/ 82 w 139"/>
                <a:gd name="T5" fmla="*/ 336 h 439"/>
                <a:gd name="T6" fmla="*/ 91 w 139"/>
                <a:gd name="T7" fmla="*/ 311 h 439"/>
                <a:gd name="T8" fmla="*/ 72 w 139"/>
                <a:gd name="T9" fmla="*/ 308 h 439"/>
                <a:gd name="T10" fmla="*/ 69 w 139"/>
                <a:gd name="T11" fmla="*/ 304 h 439"/>
                <a:gd name="T12" fmla="*/ 82 w 139"/>
                <a:gd name="T13" fmla="*/ 282 h 439"/>
                <a:gd name="T14" fmla="*/ 75 w 139"/>
                <a:gd name="T15" fmla="*/ 251 h 439"/>
                <a:gd name="T16" fmla="*/ 22 w 139"/>
                <a:gd name="T17" fmla="*/ 252 h 439"/>
                <a:gd name="T18" fmla="*/ 56 w 139"/>
                <a:gd name="T19" fmla="*/ 240 h 439"/>
                <a:gd name="T20" fmla="*/ 46 w 139"/>
                <a:gd name="T21" fmla="*/ 210 h 439"/>
                <a:gd name="T22" fmla="*/ 114 w 139"/>
                <a:gd name="T23" fmla="*/ 183 h 439"/>
                <a:gd name="T24" fmla="*/ 82 w 139"/>
                <a:gd name="T25" fmla="*/ 151 h 439"/>
                <a:gd name="T26" fmla="*/ 40 w 139"/>
                <a:gd name="T27" fmla="*/ 188 h 439"/>
                <a:gd name="T28" fmla="*/ 24 w 139"/>
                <a:gd name="T29" fmla="*/ 127 h 439"/>
                <a:gd name="T30" fmla="*/ 95 w 139"/>
                <a:gd name="T31" fmla="*/ 130 h 439"/>
                <a:gd name="T32" fmla="*/ 66 w 139"/>
                <a:gd name="T33" fmla="*/ 102 h 439"/>
                <a:gd name="T34" fmla="*/ 87 w 139"/>
                <a:gd name="T35" fmla="*/ 110 h 439"/>
                <a:gd name="T36" fmla="*/ 90 w 139"/>
                <a:gd name="T37" fmla="*/ 112 h 439"/>
                <a:gd name="T38" fmla="*/ 76 w 139"/>
                <a:gd name="T39" fmla="*/ 70 h 439"/>
                <a:gd name="T40" fmla="*/ 72 w 139"/>
                <a:gd name="T41" fmla="*/ 60 h 439"/>
                <a:gd name="T42" fmla="*/ 48 w 139"/>
                <a:gd name="T43" fmla="*/ 18 h 439"/>
                <a:gd name="T44" fmla="*/ 45 w 139"/>
                <a:gd name="T45" fmla="*/ 9 h 439"/>
                <a:gd name="T46" fmla="*/ 60 w 139"/>
                <a:gd name="T47" fmla="*/ 77 h 439"/>
                <a:gd name="T48" fmla="*/ 56 w 139"/>
                <a:gd name="T49" fmla="*/ 75 h 439"/>
                <a:gd name="T50" fmla="*/ 34 w 139"/>
                <a:gd name="T51" fmla="*/ 30 h 439"/>
                <a:gd name="T52" fmla="*/ 30 w 139"/>
                <a:gd name="T53" fmla="*/ 51 h 439"/>
                <a:gd name="T54" fmla="*/ 20 w 139"/>
                <a:gd name="T55" fmla="*/ 79 h 439"/>
                <a:gd name="T56" fmla="*/ 12 w 139"/>
                <a:gd name="T57" fmla="*/ 94 h 439"/>
                <a:gd name="T58" fmla="*/ 7 w 139"/>
                <a:gd name="T59" fmla="*/ 156 h 439"/>
                <a:gd name="T60" fmla="*/ 19 w 139"/>
                <a:gd name="T61" fmla="*/ 227 h 439"/>
                <a:gd name="T62" fmla="*/ 19 w 139"/>
                <a:gd name="T63" fmla="*/ 244 h 439"/>
                <a:gd name="T64" fmla="*/ 17 w 139"/>
                <a:gd name="T65" fmla="*/ 253 h 439"/>
                <a:gd name="T66" fmla="*/ 14 w 139"/>
                <a:gd name="T67" fmla="*/ 271 h 439"/>
                <a:gd name="T68" fmla="*/ 33 w 139"/>
                <a:gd name="T69" fmla="*/ 316 h 439"/>
                <a:gd name="T70" fmla="*/ 85 w 139"/>
                <a:gd name="T71" fmla="*/ 406 h 439"/>
                <a:gd name="T72" fmla="*/ 96 w 139"/>
                <a:gd name="T73" fmla="*/ 407 h 439"/>
                <a:gd name="T74" fmla="*/ 89 w 139"/>
                <a:gd name="T75" fmla="*/ 367 h 439"/>
                <a:gd name="T76" fmla="*/ 111 w 139"/>
                <a:gd name="T77" fmla="*/ 433 h 439"/>
                <a:gd name="T78" fmla="*/ 122 w 139"/>
                <a:gd name="T79" fmla="*/ 423 h 439"/>
                <a:gd name="T80" fmla="*/ 121 w 139"/>
                <a:gd name="T81" fmla="*/ 400 h 439"/>
                <a:gd name="T82" fmla="*/ 118 w 139"/>
                <a:gd name="T83" fmla="*/ 325 h 439"/>
                <a:gd name="T84" fmla="*/ 122 w 139"/>
                <a:gd name="T85" fmla="*/ 340 h 439"/>
                <a:gd name="T86" fmla="*/ 127 w 139"/>
                <a:gd name="T87" fmla="*/ 354 h 439"/>
                <a:gd name="T88" fmla="*/ 137 w 139"/>
                <a:gd name="T89" fmla="*/ 380 h 439"/>
                <a:gd name="T90" fmla="*/ 131 w 139"/>
                <a:gd name="T91" fmla="*/ 338 h 439"/>
                <a:gd name="T92" fmla="*/ 103 w 139"/>
                <a:gd name="T93" fmla="*/ 236 h 439"/>
                <a:gd name="T94" fmla="*/ 87 w 139"/>
                <a:gd name="T95" fmla="*/ 166 h 439"/>
                <a:gd name="T96" fmla="*/ 96 w 139"/>
                <a:gd name="T97" fmla="*/ 189 h 439"/>
                <a:gd name="T98" fmla="*/ 104 w 139"/>
                <a:gd name="T99" fmla="*/ 220 h 439"/>
                <a:gd name="T100" fmla="*/ 126 w 139"/>
                <a:gd name="T101" fmla="*/ 300 h 439"/>
                <a:gd name="T102" fmla="*/ 134 w 139"/>
                <a:gd name="T103" fmla="*/ 313 h 439"/>
                <a:gd name="T104" fmla="*/ 125 w 139"/>
                <a:gd name="T105" fmla="*/ 242 h 439"/>
                <a:gd name="T106" fmla="*/ 117 w 139"/>
                <a:gd name="T107" fmla="*/ 204 h 439"/>
                <a:gd name="T108" fmla="*/ 117 w 139"/>
                <a:gd name="T109" fmla="*/ 189 h 439"/>
                <a:gd name="T110" fmla="*/ 118 w 139"/>
                <a:gd name="T111" fmla="*/ 160 h 439"/>
                <a:gd name="T112" fmla="*/ 117 w 139"/>
                <a:gd name="T113" fmla="*/ 144 h 439"/>
                <a:gd name="T114" fmla="*/ 112 w 139"/>
                <a:gd name="T115" fmla="*/ 128 h 439"/>
                <a:gd name="T116" fmla="*/ 70 w 139"/>
                <a:gd name="T117" fmla="*/ 22 h 439"/>
                <a:gd name="T118" fmla="*/ 73 w 139"/>
                <a:gd name="T119" fmla="*/ 49 h 439"/>
                <a:gd name="T120" fmla="*/ 55 w 139"/>
                <a:gd name="T121" fmla="*/ 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439">
                  <a:moveTo>
                    <a:pt x="66" y="353"/>
                  </a:moveTo>
                  <a:cubicBezTo>
                    <a:pt x="67" y="353"/>
                    <a:pt x="67" y="354"/>
                    <a:pt x="67" y="354"/>
                  </a:cubicBezTo>
                  <a:cubicBezTo>
                    <a:pt x="68" y="355"/>
                    <a:pt x="68" y="356"/>
                    <a:pt x="68" y="356"/>
                  </a:cubicBezTo>
                  <a:cubicBezTo>
                    <a:pt x="66" y="352"/>
                    <a:pt x="66" y="352"/>
                    <a:pt x="66" y="352"/>
                  </a:cubicBezTo>
                  <a:lnTo>
                    <a:pt x="66" y="353"/>
                  </a:lnTo>
                  <a:close/>
                  <a:moveTo>
                    <a:pt x="96" y="346"/>
                  </a:moveTo>
                  <a:cubicBezTo>
                    <a:pt x="98" y="347"/>
                    <a:pt x="98" y="344"/>
                    <a:pt x="101" y="352"/>
                  </a:cubicBezTo>
                  <a:cubicBezTo>
                    <a:pt x="97" y="352"/>
                    <a:pt x="100" y="353"/>
                    <a:pt x="98" y="351"/>
                  </a:cubicBezTo>
                  <a:cubicBezTo>
                    <a:pt x="96" y="346"/>
                    <a:pt x="96" y="346"/>
                    <a:pt x="96" y="346"/>
                  </a:cubicBezTo>
                  <a:close/>
                  <a:moveTo>
                    <a:pt x="96" y="339"/>
                  </a:moveTo>
                  <a:cubicBezTo>
                    <a:pt x="97" y="342"/>
                    <a:pt x="97" y="340"/>
                    <a:pt x="96" y="342"/>
                  </a:cubicBezTo>
                  <a:cubicBezTo>
                    <a:pt x="95" y="340"/>
                    <a:pt x="96" y="340"/>
                    <a:pt x="96" y="339"/>
                  </a:cubicBezTo>
                  <a:close/>
                  <a:moveTo>
                    <a:pt x="82" y="336"/>
                  </a:moveTo>
                  <a:cubicBezTo>
                    <a:pt x="86" y="340"/>
                    <a:pt x="81" y="336"/>
                    <a:pt x="85" y="345"/>
                  </a:cubicBezTo>
                  <a:cubicBezTo>
                    <a:pt x="87" y="352"/>
                    <a:pt x="87" y="352"/>
                    <a:pt x="87" y="352"/>
                  </a:cubicBezTo>
                  <a:cubicBezTo>
                    <a:pt x="88" y="356"/>
                    <a:pt x="88" y="352"/>
                    <a:pt x="87" y="354"/>
                  </a:cubicBezTo>
                  <a:cubicBezTo>
                    <a:pt x="84" y="351"/>
                    <a:pt x="86" y="351"/>
                    <a:pt x="84" y="345"/>
                  </a:cubicBezTo>
                  <a:cubicBezTo>
                    <a:pt x="83" y="342"/>
                    <a:pt x="82" y="339"/>
                    <a:pt x="82" y="336"/>
                  </a:cubicBezTo>
                  <a:close/>
                  <a:moveTo>
                    <a:pt x="93" y="324"/>
                  </a:moveTo>
                  <a:cubicBezTo>
                    <a:pt x="93" y="325"/>
                    <a:pt x="94" y="326"/>
                    <a:pt x="94" y="327"/>
                  </a:cubicBezTo>
                  <a:cubicBezTo>
                    <a:pt x="95" y="331"/>
                    <a:pt x="94" y="329"/>
                    <a:pt x="94" y="329"/>
                  </a:cubicBezTo>
                  <a:cubicBezTo>
                    <a:pt x="92" y="328"/>
                    <a:pt x="92" y="327"/>
                    <a:pt x="93" y="324"/>
                  </a:cubicBezTo>
                  <a:close/>
                  <a:moveTo>
                    <a:pt x="89" y="312"/>
                  </a:moveTo>
                  <a:cubicBezTo>
                    <a:pt x="90" y="310"/>
                    <a:pt x="91" y="311"/>
                    <a:pt x="91" y="311"/>
                  </a:cubicBezTo>
                  <a:cubicBezTo>
                    <a:pt x="91" y="313"/>
                    <a:pt x="91" y="313"/>
                    <a:pt x="89" y="312"/>
                  </a:cubicBezTo>
                  <a:close/>
                  <a:moveTo>
                    <a:pt x="115" y="312"/>
                  </a:moveTo>
                  <a:cubicBezTo>
                    <a:pt x="114" y="311"/>
                    <a:pt x="114" y="312"/>
                    <a:pt x="113" y="310"/>
                  </a:cubicBezTo>
                  <a:cubicBezTo>
                    <a:pt x="116" y="310"/>
                    <a:pt x="115" y="309"/>
                    <a:pt x="115" y="312"/>
                  </a:cubicBezTo>
                  <a:close/>
                  <a:moveTo>
                    <a:pt x="69" y="304"/>
                  </a:moveTo>
                  <a:cubicBezTo>
                    <a:pt x="71" y="305"/>
                    <a:pt x="71" y="304"/>
                    <a:pt x="72" y="308"/>
                  </a:cubicBezTo>
                  <a:cubicBezTo>
                    <a:pt x="73" y="315"/>
                    <a:pt x="81" y="326"/>
                    <a:pt x="82" y="335"/>
                  </a:cubicBezTo>
                  <a:cubicBezTo>
                    <a:pt x="78" y="334"/>
                    <a:pt x="82" y="339"/>
                    <a:pt x="78" y="328"/>
                  </a:cubicBezTo>
                  <a:cubicBezTo>
                    <a:pt x="77" y="325"/>
                    <a:pt x="76" y="323"/>
                    <a:pt x="75" y="320"/>
                  </a:cubicBezTo>
                  <a:cubicBezTo>
                    <a:pt x="75" y="318"/>
                    <a:pt x="73" y="315"/>
                    <a:pt x="72" y="313"/>
                  </a:cubicBezTo>
                  <a:cubicBezTo>
                    <a:pt x="70" y="309"/>
                    <a:pt x="70" y="310"/>
                    <a:pt x="70" y="304"/>
                  </a:cubicBezTo>
                  <a:lnTo>
                    <a:pt x="69" y="304"/>
                  </a:lnTo>
                  <a:close/>
                  <a:moveTo>
                    <a:pt x="66" y="295"/>
                  </a:moveTo>
                  <a:cubicBezTo>
                    <a:pt x="65" y="291"/>
                    <a:pt x="65" y="291"/>
                    <a:pt x="64" y="289"/>
                  </a:cubicBezTo>
                  <a:cubicBezTo>
                    <a:pt x="67" y="290"/>
                    <a:pt x="65" y="287"/>
                    <a:pt x="66" y="291"/>
                  </a:cubicBezTo>
                  <a:cubicBezTo>
                    <a:pt x="67" y="294"/>
                    <a:pt x="66" y="294"/>
                    <a:pt x="66" y="295"/>
                  </a:cubicBezTo>
                  <a:close/>
                  <a:moveTo>
                    <a:pt x="82" y="282"/>
                  </a:moveTo>
                  <a:cubicBezTo>
                    <a:pt x="82" y="282"/>
                    <a:pt x="82" y="282"/>
                    <a:pt x="82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2" y="283"/>
                    <a:pt x="82" y="283"/>
                    <a:pt x="82" y="282"/>
                  </a:cubicBezTo>
                  <a:close/>
                  <a:moveTo>
                    <a:pt x="75" y="251"/>
                  </a:moveTo>
                  <a:cubicBezTo>
                    <a:pt x="75" y="253"/>
                    <a:pt x="75" y="252"/>
                    <a:pt x="75" y="255"/>
                  </a:cubicBezTo>
                  <a:cubicBezTo>
                    <a:pt x="79" y="263"/>
                    <a:pt x="79" y="263"/>
                    <a:pt x="79" y="263"/>
                  </a:cubicBezTo>
                  <a:cubicBezTo>
                    <a:pt x="74" y="261"/>
                    <a:pt x="82" y="261"/>
                    <a:pt x="74" y="259"/>
                  </a:cubicBezTo>
                  <a:cubicBezTo>
                    <a:pt x="75" y="251"/>
                    <a:pt x="75" y="251"/>
                    <a:pt x="75" y="251"/>
                  </a:cubicBezTo>
                  <a:close/>
                  <a:moveTo>
                    <a:pt x="24" y="257"/>
                  </a:moveTo>
                  <a:cubicBezTo>
                    <a:pt x="22" y="255"/>
                    <a:pt x="23" y="256"/>
                    <a:pt x="22" y="252"/>
                  </a:cubicBezTo>
                  <a:cubicBezTo>
                    <a:pt x="24" y="253"/>
                    <a:pt x="24" y="251"/>
                    <a:pt x="25" y="254"/>
                  </a:cubicBezTo>
                  <a:cubicBezTo>
                    <a:pt x="26" y="257"/>
                    <a:pt x="25" y="257"/>
                    <a:pt x="25" y="257"/>
                  </a:cubicBezTo>
                  <a:lnTo>
                    <a:pt x="24" y="257"/>
                  </a:lnTo>
                  <a:close/>
                  <a:moveTo>
                    <a:pt x="54" y="244"/>
                  </a:moveTo>
                  <a:cubicBezTo>
                    <a:pt x="52" y="242"/>
                    <a:pt x="52" y="245"/>
                    <a:pt x="52" y="238"/>
                  </a:cubicBezTo>
                  <a:cubicBezTo>
                    <a:pt x="54" y="239"/>
                    <a:pt x="53" y="239"/>
                    <a:pt x="56" y="240"/>
                  </a:cubicBezTo>
                  <a:cubicBezTo>
                    <a:pt x="53" y="242"/>
                    <a:pt x="55" y="241"/>
                    <a:pt x="54" y="244"/>
                  </a:cubicBezTo>
                  <a:close/>
                  <a:moveTo>
                    <a:pt x="46" y="219"/>
                  </a:moveTo>
                  <a:cubicBezTo>
                    <a:pt x="46" y="218"/>
                    <a:pt x="46" y="219"/>
                    <a:pt x="47" y="219"/>
                  </a:cubicBezTo>
                  <a:cubicBezTo>
                    <a:pt x="48" y="220"/>
                    <a:pt x="46" y="222"/>
                    <a:pt x="46" y="219"/>
                  </a:cubicBezTo>
                  <a:close/>
                  <a:moveTo>
                    <a:pt x="41" y="193"/>
                  </a:moveTo>
                  <a:cubicBezTo>
                    <a:pt x="43" y="197"/>
                    <a:pt x="46" y="207"/>
                    <a:pt x="46" y="210"/>
                  </a:cubicBezTo>
                  <a:cubicBezTo>
                    <a:pt x="43" y="208"/>
                    <a:pt x="45" y="211"/>
                    <a:pt x="43" y="206"/>
                  </a:cubicBezTo>
                  <a:cubicBezTo>
                    <a:pt x="42" y="203"/>
                    <a:pt x="40" y="197"/>
                    <a:pt x="41" y="193"/>
                  </a:cubicBezTo>
                  <a:close/>
                  <a:moveTo>
                    <a:pt x="109" y="177"/>
                  </a:moveTo>
                  <a:cubicBezTo>
                    <a:pt x="113" y="175"/>
                    <a:pt x="109" y="179"/>
                    <a:pt x="112" y="176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0"/>
                    <a:pt x="114" y="178"/>
                    <a:pt x="114" y="183"/>
                  </a:cubicBezTo>
                  <a:cubicBezTo>
                    <a:pt x="112" y="183"/>
                    <a:pt x="111" y="185"/>
                    <a:pt x="109" y="177"/>
                  </a:cubicBezTo>
                  <a:close/>
                  <a:moveTo>
                    <a:pt x="100" y="145"/>
                  </a:moveTo>
                  <a:cubicBezTo>
                    <a:pt x="100" y="144"/>
                    <a:pt x="100" y="145"/>
                    <a:pt x="100" y="143"/>
                  </a:cubicBezTo>
                  <a:cubicBezTo>
                    <a:pt x="101" y="144"/>
                    <a:pt x="101" y="144"/>
                    <a:pt x="100" y="145"/>
                  </a:cubicBezTo>
                  <a:close/>
                  <a:moveTo>
                    <a:pt x="84" y="151"/>
                  </a:moveTo>
                  <a:cubicBezTo>
                    <a:pt x="84" y="151"/>
                    <a:pt x="85" y="154"/>
                    <a:pt x="82" y="151"/>
                  </a:cubicBezTo>
                  <a:cubicBezTo>
                    <a:pt x="82" y="150"/>
                    <a:pt x="82" y="149"/>
                    <a:pt x="81" y="147"/>
                  </a:cubicBezTo>
                  <a:cubicBezTo>
                    <a:pt x="80" y="144"/>
                    <a:pt x="80" y="143"/>
                    <a:pt x="79" y="140"/>
                  </a:cubicBezTo>
                  <a:cubicBezTo>
                    <a:pt x="81" y="141"/>
                    <a:pt x="82" y="141"/>
                    <a:pt x="83" y="144"/>
                  </a:cubicBezTo>
                  <a:cubicBezTo>
                    <a:pt x="86" y="150"/>
                    <a:pt x="84" y="151"/>
                    <a:pt x="84" y="151"/>
                  </a:cubicBezTo>
                  <a:close/>
                  <a:moveTo>
                    <a:pt x="37" y="178"/>
                  </a:moveTo>
                  <a:cubicBezTo>
                    <a:pt x="38" y="182"/>
                    <a:pt x="40" y="186"/>
                    <a:pt x="40" y="188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58"/>
                    <a:pt x="33" y="161"/>
                    <a:pt x="33" y="160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0" y="154"/>
                    <a:pt x="31" y="155"/>
                    <a:pt x="30" y="153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5" y="133"/>
                    <a:pt x="24" y="132"/>
                    <a:pt x="24" y="127"/>
                  </a:cubicBezTo>
                  <a:cubicBezTo>
                    <a:pt x="28" y="130"/>
                    <a:pt x="25" y="128"/>
                    <a:pt x="29" y="142"/>
                  </a:cubicBezTo>
                  <a:cubicBezTo>
                    <a:pt x="35" y="162"/>
                    <a:pt x="36" y="174"/>
                    <a:pt x="37" y="178"/>
                  </a:cubicBezTo>
                  <a:close/>
                  <a:moveTo>
                    <a:pt x="96" y="124"/>
                  </a:moveTo>
                  <a:cubicBezTo>
                    <a:pt x="96" y="125"/>
                    <a:pt x="102" y="135"/>
                    <a:pt x="99" y="140"/>
                  </a:cubicBezTo>
                  <a:cubicBezTo>
                    <a:pt x="98" y="138"/>
                    <a:pt x="98" y="137"/>
                    <a:pt x="97" y="136"/>
                  </a:cubicBezTo>
                  <a:cubicBezTo>
                    <a:pt x="95" y="133"/>
                    <a:pt x="96" y="134"/>
                    <a:pt x="95" y="130"/>
                  </a:cubicBezTo>
                  <a:cubicBezTo>
                    <a:pt x="94" y="121"/>
                    <a:pt x="93" y="126"/>
                    <a:pt x="92" y="119"/>
                  </a:cubicBezTo>
                  <a:cubicBezTo>
                    <a:pt x="98" y="121"/>
                    <a:pt x="93" y="118"/>
                    <a:pt x="96" y="123"/>
                  </a:cubicBezTo>
                  <a:lnTo>
                    <a:pt x="96" y="124"/>
                  </a:lnTo>
                  <a:close/>
                  <a:moveTo>
                    <a:pt x="78" y="132"/>
                  </a:moveTo>
                  <a:cubicBezTo>
                    <a:pt x="73" y="130"/>
                    <a:pt x="71" y="118"/>
                    <a:pt x="68" y="111"/>
                  </a:cubicBezTo>
                  <a:cubicBezTo>
                    <a:pt x="67" y="107"/>
                    <a:pt x="67" y="108"/>
                    <a:pt x="66" y="102"/>
                  </a:cubicBezTo>
                  <a:cubicBezTo>
                    <a:pt x="68" y="103"/>
                    <a:pt x="68" y="102"/>
                    <a:pt x="69" y="105"/>
                  </a:cubicBezTo>
                  <a:cubicBezTo>
                    <a:pt x="71" y="113"/>
                    <a:pt x="69" y="105"/>
                    <a:pt x="71" y="110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5" y="119"/>
                    <a:pt x="73" y="118"/>
                    <a:pt x="75" y="121"/>
                  </a:cubicBezTo>
                  <a:cubicBezTo>
                    <a:pt x="78" y="132"/>
                    <a:pt x="78" y="132"/>
                    <a:pt x="78" y="132"/>
                  </a:cubicBezTo>
                  <a:close/>
                  <a:moveTo>
                    <a:pt x="87" y="110"/>
                  </a:moveTo>
                  <a:cubicBezTo>
                    <a:pt x="87" y="103"/>
                    <a:pt x="85" y="104"/>
                    <a:pt x="84" y="100"/>
                  </a:cubicBezTo>
                  <a:cubicBezTo>
                    <a:pt x="87" y="102"/>
                    <a:pt x="84" y="102"/>
                    <a:pt x="88" y="101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8"/>
                    <a:pt x="91" y="112"/>
                    <a:pt x="94" y="114"/>
                  </a:cubicBezTo>
                  <a:cubicBezTo>
                    <a:pt x="92" y="114"/>
                    <a:pt x="93" y="114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8" y="111"/>
                    <a:pt x="88" y="111"/>
                    <a:pt x="87" y="110"/>
                  </a:cubicBezTo>
                  <a:close/>
                  <a:moveTo>
                    <a:pt x="80" y="82"/>
                  </a:moveTo>
                  <a:cubicBezTo>
                    <a:pt x="81" y="83"/>
                    <a:pt x="82" y="83"/>
                    <a:pt x="80" y="85"/>
                  </a:cubicBezTo>
                  <a:cubicBezTo>
                    <a:pt x="79" y="84"/>
                    <a:pt x="80" y="85"/>
                    <a:pt x="80" y="83"/>
                  </a:cubicBezTo>
                  <a:lnTo>
                    <a:pt x="80" y="82"/>
                  </a:lnTo>
                  <a:close/>
                  <a:moveTo>
                    <a:pt x="76" y="70"/>
                  </a:moveTo>
                  <a:cubicBezTo>
                    <a:pt x="80" y="72"/>
                    <a:pt x="80" y="74"/>
                    <a:pt x="79" y="7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69"/>
                  </a:cubicBezTo>
                  <a:lnTo>
                    <a:pt x="76" y="70"/>
                  </a:lnTo>
                  <a:close/>
                  <a:moveTo>
                    <a:pt x="72" y="59"/>
                  </a:moveTo>
                  <a:cubicBezTo>
                    <a:pt x="73" y="61"/>
                    <a:pt x="72" y="59"/>
                    <a:pt x="72" y="60"/>
                  </a:cubicBezTo>
                  <a:cubicBezTo>
                    <a:pt x="70" y="57"/>
                    <a:pt x="72" y="57"/>
                    <a:pt x="72" y="57"/>
                  </a:cubicBezTo>
                  <a:cubicBezTo>
                    <a:pt x="72" y="58"/>
                    <a:pt x="72" y="57"/>
                    <a:pt x="72" y="59"/>
                  </a:cubicBezTo>
                  <a:close/>
                  <a:moveTo>
                    <a:pt x="37" y="42"/>
                  </a:moveTo>
                  <a:cubicBezTo>
                    <a:pt x="39" y="44"/>
                    <a:pt x="39" y="43"/>
                    <a:pt x="39" y="47"/>
                  </a:cubicBezTo>
                  <a:cubicBezTo>
                    <a:pt x="36" y="47"/>
                    <a:pt x="36" y="47"/>
                    <a:pt x="37" y="42"/>
                  </a:cubicBezTo>
                  <a:close/>
                  <a:moveTo>
                    <a:pt x="48" y="18"/>
                  </a:moveTo>
                  <a:cubicBezTo>
                    <a:pt x="47" y="18"/>
                    <a:pt x="47" y="20"/>
                    <a:pt x="47" y="17"/>
                  </a:cubicBezTo>
                  <a:cubicBezTo>
                    <a:pt x="48" y="13"/>
                    <a:pt x="47" y="17"/>
                    <a:pt x="49" y="15"/>
                  </a:cubicBezTo>
                  <a:cubicBezTo>
                    <a:pt x="49" y="17"/>
                    <a:pt x="50" y="13"/>
                    <a:pt x="49" y="17"/>
                  </a:cubicBezTo>
                  <a:cubicBezTo>
                    <a:pt x="48" y="20"/>
                    <a:pt x="49" y="18"/>
                    <a:pt x="48" y="18"/>
                  </a:cubicBezTo>
                  <a:close/>
                  <a:moveTo>
                    <a:pt x="49" y="4"/>
                  </a:moveTo>
                  <a:cubicBezTo>
                    <a:pt x="48" y="8"/>
                    <a:pt x="50" y="8"/>
                    <a:pt x="45" y="9"/>
                  </a:cubicBezTo>
                  <a:cubicBezTo>
                    <a:pt x="43" y="8"/>
                    <a:pt x="45" y="10"/>
                    <a:pt x="43" y="7"/>
                  </a:cubicBezTo>
                  <a:cubicBezTo>
                    <a:pt x="41" y="3"/>
                    <a:pt x="43" y="2"/>
                    <a:pt x="39" y="0"/>
                  </a:cubicBezTo>
                  <a:cubicBezTo>
                    <a:pt x="39" y="11"/>
                    <a:pt x="40" y="9"/>
                    <a:pt x="41" y="15"/>
                  </a:cubicBezTo>
                  <a:cubicBezTo>
                    <a:pt x="42" y="17"/>
                    <a:pt x="42" y="20"/>
                    <a:pt x="43" y="2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5" y="59"/>
                    <a:pt x="58" y="72"/>
                    <a:pt x="60" y="77"/>
                  </a:cubicBezTo>
                  <a:cubicBezTo>
                    <a:pt x="62" y="81"/>
                    <a:pt x="60" y="79"/>
                    <a:pt x="62" y="84"/>
                  </a:cubicBezTo>
                  <a:cubicBezTo>
                    <a:pt x="63" y="91"/>
                    <a:pt x="69" y="94"/>
                    <a:pt x="66" y="102"/>
                  </a:cubicBezTo>
                  <a:cubicBezTo>
                    <a:pt x="66" y="102"/>
                    <a:pt x="66" y="102"/>
                    <a:pt x="65" y="102"/>
                  </a:cubicBezTo>
                  <a:cubicBezTo>
                    <a:pt x="61" y="94"/>
                    <a:pt x="60" y="85"/>
                    <a:pt x="57" y="77"/>
                  </a:cubicBezTo>
                  <a:cubicBezTo>
                    <a:pt x="56" y="74"/>
                    <a:pt x="58" y="80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2" y="32"/>
                    <a:pt x="42" y="30"/>
                    <a:pt x="41" y="28"/>
                  </a:cubicBezTo>
                  <a:cubicBezTo>
                    <a:pt x="39" y="23"/>
                    <a:pt x="38" y="15"/>
                    <a:pt x="34" y="12"/>
                  </a:cubicBezTo>
                  <a:cubicBezTo>
                    <a:pt x="33" y="13"/>
                    <a:pt x="31" y="10"/>
                    <a:pt x="33" y="22"/>
                  </a:cubicBezTo>
                  <a:cubicBezTo>
                    <a:pt x="33" y="26"/>
                    <a:pt x="34" y="28"/>
                    <a:pt x="34" y="30"/>
                  </a:cubicBezTo>
                  <a:cubicBezTo>
                    <a:pt x="32" y="31"/>
                    <a:pt x="31" y="33"/>
                    <a:pt x="30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7"/>
                    <a:pt x="29" y="48"/>
                    <a:pt x="30" y="51"/>
                  </a:cubicBezTo>
                  <a:cubicBezTo>
                    <a:pt x="29" y="52"/>
                    <a:pt x="29" y="52"/>
                    <a:pt x="28" y="54"/>
                  </a:cubicBezTo>
                  <a:cubicBezTo>
                    <a:pt x="30" y="59"/>
                    <a:pt x="31" y="63"/>
                    <a:pt x="31" y="69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6"/>
                    <a:pt x="25" y="65"/>
                    <a:pt x="23" y="64"/>
                  </a:cubicBezTo>
                  <a:cubicBezTo>
                    <a:pt x="23" y="64"/>
                    <a:pt x="23" y="65"/>
                    <a:pt x="23" y="65"/>
                  </a:cubicBezTo>
                  <a:cubicBezTo>
                    <a:pt x="21" y="70"/>
                    <a:pt x="19" y="72"/>
                    <a:pt x="20" y="79"/>
                  </a:cubicBezTo>
                  <a:cubicBezTo>
                    <a:pt x="20" y="79"/>
                    <a:pt x="19" y="79"/>
                    <a:pt x="18" y="80"/>
                  </a:cubicBezTo>
                  <a:cubicBezTo>
                    <a:pt x="18" y="89"/>
                    <a:pt x="16" y="87"/>
                    <a:pt x="18" y="97"/>
                  </a:cubicBezTo>
                  <a:cubicBezTo>
                    <a:pt x="19" y="100"/>
                    <a:pt x="19" y="105"/>
                    <a:pt x="18" y="109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5" y="110"/>
                    <a:pt x="14" y="106"/>
                    <a:pt x="14" y="103"/>
                  </a:cubicBezTo>
                  <a:cubicBezTo>
                    <a:pt x="13" y="100"/>
                    <a:pt x="11" y="96"/>
                    <a:pt x="12" y="94"/>
                  </a:cubicBezTo>
                  <a:cubicBezTo>
                    <a:pt x="7" y="93"/>
                    <a:pt x="5" y="93"/>
                    <a:pt x="2" y="94"/>
                  </a:cubicBezTo>
                  <a:cubicBezTo>
                    <a:pt x="2" y="99"/>
                    <a:pt x="4" y="103"/>
                    <a:pt x="3" y="106"/>
                  </a:cubicBezTo>
                  <a:cubicBezTo>
                    <a:pt x="1" y="101"/>
                    <a:pt x="4" y="104"/>
                    <a:pt x="0" y="102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9"/>
                    <a:pt x="6" y="149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75"/>
                    <a:pt x="7" y="172"/>
                    <a:pt x="12" y="175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83"/>
                    <a:pt x="13" y="184"/>
                    <a:pt x="13" y="192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6" y="214"/>
                    <a:pt x="16" y="214"/>
                    <a:pt x="16" y="216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8" y="230"/>
                    <a:pt x="18" y="231"/>
                    <a:pt x="20" y="234"/>
                  </a:cubicBezTo>
                  <a:cubicBezTo>
                    <a:pt x="18" y="236"/>
                    <a:pt x="19" y="235"/>
                    <a:pt x="18" y="238"/>
                  </a:cubicBezTo>
                  <a:cubicBezTo>
                    <a:pt x="18" y="238"/>
                    <a:pt x="17" y="238"/>
                    <a:pt x="17" y="238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20" y="245"/>
                    <a:pt x="16" y="240"/>
                    <a:pt x="19" y="244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4" y="243"/>
                    <a:pt x="19" y="246"/>
                    <a:pt x="22" y="244"/>
                  </a:cubicBezTo>
                  <a:cubicBezTo>
                    <a:pt x="23" y="242"/>
                    <a:pt x="21" y="243"/>
                    <a:pt x="23" y="243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53"/>
                    <a:pt x="15" y="253"/>
                    <a:pt x="14" y="253"/>
                  </a:cubicBezTo>
                  <a:cubicBezTo>
                    <a:pt x="12" y="253"/>
                    <a:pt x="13" y="253"/>
                    <a:pt x="12" y="254"/>
                  </a:cubicBezTo>
                  <a:cubicBezTo>
                    <a:pt x="12" y="259"/>
                    <a:pt x="13" y="255"/>
                    <a:pt x="16" y="258"/>
                  </a:cubicBezTo>
                  <a:cubicBezTo>
                    <a:pt x="16" y="265"/>
                    <a:pt x="16" y="259"/>
                    <a:pt x="14" y="264"/>
                  </a:cubicBezTo>
                  <a:cubicBezTo>
                    <a:pt x="15" y="267"/>
                    <a:pt x="15" y="267"/>
                    <a:pt x="15" y="267"/>
                  </a:cubicBezTo>
                  <a:cubicBezTo>
                    <a:pt x="14" y="268"/>
                    <a:pt x="13" y="268"/>
                    <a:pt x="14" y="271"/>
                  </a:cubicBezTo>
                  <a:cubicBezTo>
                    <a:pt x="14" y="276"/>
                    <a:pt x="18" y="278"/>
                    <a:pt x="20" y="280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90"/>
                    <a:pt x="22" y="291"/>
                    <a:pt x="22" y="291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8" y="302"/>
                    <a:pt x="29" y="310"/>
                    <a:pt x="33" y="316"/>
                  </a:cubicBezTo>
                  <a:cubicBezTo>
                    <a:pt x="35" y="319"/>
                    <a:pt x="37" y="324"/>
                    <a:pt x="38" y="329"/>
                  </a:cubicBezTo>
                  <a:cubicBezTo>
                    <a:pt x="38" y="329"/>
                    <a:pt x="41" y="332"/>
                    <a:pt x="41" y="333"/>
                  </a:cubicBezTo>
                  <a:cubicBezTo>
                    <a:pt x="43" y="337"/>
                    <a:pt x="44" y="342"/>
                    <a:pt x="47" y="345"/>
                  </a:cubicBezTo>
                  <a:cubicBezTo>
                    <a:pt x="52" y="352"/>
                    <a:pt x="54" y="359"/>
                    <a:pt x="58" y="365"/>
                  </a:cubicBezTo>
                  <a:cubicBezTo>
                    <a:pt x="62" y="371"/>
                    <a:pt x="65" y="379"/>
                    <a:pt x="69" y="385"/>
                  </a:cubicBezTo>
                  <a:cubicBezTo>
                    <a:pt x="72" y="391"/>
                    <a:pt x="81" y="401"/>
                    <a:pt x="85" y="406"/>
                  </a:cubicBezTo>
                  <a:cubicBezTo>
                    <a:pt x="89" y="410"/>
                    <a:pt x="85" y="408"/>
                    <a:pt x="91" y="410"/>
                  </a:cubicBezTo>
                  <a:cubicBezTo>
                    <a:pt x="90" y="405"/>
                    <a:pt x="87" y="399"/>
                    <a:pt x="84" y="395"/>
                  </a:cubicBezTo>
                  <a:cubicBezTo>
                    <a:pt x="85" y="389"/>
                    <a:pt x="83" y="392"/>
                    <a:pt x="82" y="386"/>
                  </a:cubicBezTo>
                  <a:cubicBezTo>
                    <a:pt x="87" y="388"/>
                    <a:pt x="84" y="385"/>
                    <a:pt x="85" y="389"/>
                  </a:cubicBezTo>
                  <a:cubicBezTo>
                    <a:pt x="87" y="394"/>
                    <a:pt x="89" y="396"/>
                    <a:pt x="91" y="401"/>
                  </a:cubicBezTo>
                  <a:cubicBezTo>
                    <a:pt x="92" y="405"/>
                    <a:pt x="93" y="405"/>
                    <a:pt x="96" y="407"/>
                  </a:cubicBezTo>
                  <a:cubicBezTo>
                    <a:pt x="98" y="410"/>
                    <a:pt x="97" y="413"/>
                    <a:pt x="101" y="414"/>
                  </a:cubicBezTo>
                  <a:cubicBezTo>
                    <a:pt x="101" y="408"/>
                    <a:pt x="99" y="404"/>
                    <a:pt x="98" y="401"/>
                  </a:cubicBezTo>
                  <a:cubicBezTo>
                    <a:pt x="97" y="398"/>
                    <a:pt x="97" y="398"/>
                    <a:pt x="96" y="395"/>
                  </a:cubicBezTo>
                  <a:cubicBezTo>
                    <a:pt x="93" y="383"/>
                    <a:pt x="93" y="383"/>
                    <a:pt x="93" y="383"/>
                  </a:cubicBezTo>
                  <a:cubicBezTo>
                    <a:pt x="89" y="375"/>
                    <a:pt x="92" y="379"/>
                    <a:pt x="88" y="369"/>
                  </a:cubicBezTo>
                  <a:cubicBezTo>
                    <a:pt x="89" y="366"/>
                    <a:pt x="89" y="369"/>
                    <a:pt x="89" y="367"/>
                  </a:cubicBezTo>
                  <a:cubicBezTo>
                    <a:pt x="90" y="365"/>
                    <a:pt x="88" y="359"/>
                    <a:pt x="88" y="356"/>
                  </a:cubicBezTo>
                  <a:cubicBezTo>
                    <a:pt x="90" y="358"/>
                    <a:pt x="89" y="355"/>
                    <a:pt x="90" y="360"/>
                  </a:cubicBezTo>
                  <a:cubicBezTo>
                    <a:pt x="101" y="396"/>
                    <a:pt x="101" y="396"/>
                    <a:pt x="101" y="396"/>
                  </a:cubicBezTo>
                  <a:cubicBezTo>
                    <a:pt x="98" y="396"/>
                    <a:pt x="101" y="394"/>
                    <a:pt x="103" y="399"/>
                  </a:cubicBezTo>
                  <a:cubicBezTo>
                    <a:pt x="104" y="403"/>
                    <a:pt x="103" y="407"/>
                    <a:pt x="106" y="412"/>
                  </a:cubicBezTo>
                  <a:cubicBezTo>
                    <a:pt x="109" y="418"/>
                    <a:pt x="110" y="426"/>
                    <a:pt x="111" y="433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7" y="435"/>
                    <a:pt x="117" y="435"/>
                    <a:pt x="117" y="435"/>
                  </a:cubicBezTo>
                  <a:cubicBezTo>
                    <a:pt x="118" y="433"/>
                    <a:pt x="118" y="434"/>
                    <a:pt x="118" y="430"/>
                  </a:cubicBezTo>
                  <a:cubicBezTo>
                    <a:pt x="121" y="428"/>
                    <a:pt x="121" y="428"/>
                    <a:pt x="121" y="428"/>
                  </a:cubicBezTo>
                  <a:cubicBezTo>
                    <a:pt x="120" y="424"/>
                    <a:pt x="120" y="426"/>
                    <a:pt x="122" y="423"/>
                  </a:cubicBezTo>
                  <a:cubicBezTo>
                    <a:pt x="121" y="418"/>
                    <a:pt x="122" y="417"/>
                    <a:pt x="120" y="414"/>
                  </a:cubicBezTo>
                  <a:cubicBezTo>
                    <a:pt x="120" y="413"/>
                    <a:pt x="120" y="413"/>
                    <a:pt x="120" y="413"/>
                  </a:cubicBezTo>
                  <a:cubicBezTo>
                    <a:pt x="114" y="383"/>
                    <a:pt x="114" y="383"/>
                    <a:pt x="114" y="383"/>
                  </a:cubicBezTo>
                  <a:cubicBezTo>
                    <a:pt x="118" y="383"/>
                    <a:pt x="117" y="386"/>
                    <a:pt x="117" y="390"/>
                  </a:cubicBezTo>
                  <a:cubicBezTo>
                    <a:pt x="118" y="394"/>
                    <a:pt x="119" y="397"/>
                    <a:pt x="120" y="401"/>
                  </a:cubicBezTo>
                  <a:cubicBezTo>
                    <a:pt x="121" y="400"/>
                    <a:pt x="119" y="401"/>
                    <a:pt x="121" y="400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4" y="401"/>
                    <a:pt x="123" y="401"/>
                    <a:pt x="126" y="402"/>
                  </a:cubicBezTo>
                  <a:cubicBezTo>
                    <a:pt x="127" y="396"/>
                    <a:pt x="125" y="388"/>
                    <a:pt x="125" y="383"/>
                  </a:cubicBezTo>
                  <a:cubicBezTo>
                    <a:pt x="125" y="377"/>
                    <a:pt x="126" y="371"/>
                    <a:pt x="124" y="361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118" y="326"/>
                    <a:pt x="117" y="328"/>
                    <a:pt x="118" y="325"/>
                  </a:cubicBezTo>
                  <a:cubicBezTo>
                    <a:pt x="120" y="326"/>
                    <a:pt x="120" y="326"/>
                    <a:pt x="120" y="326"/>
                  </a:cubicBezTo>
                  <a:cubicBezTo>
                    <a:pt x="120" y="327"/>
                    <a:pt x="121" y="327"/>
                    <a:pt x="121" y="327"/>
                  </a:cubicBezTo>
                  <a:cubicBezTo>
                    <a:pt x="124" y="336"/>
                    <a:pt x="121" y="333"/>
                    <a:pt x="123" y="337"/>
                  </a:cubicBezTo>
                  <a:cubicBezTo>
                    <a:pt x="123" y="337"/>
                    <a:pt x="123" y="338"/>
                    <a:pt x="123" y="338"/>
                  </a:cubicBezTo>
                  <a:cubicBezTo>
                    <a:pt x="123" y="338"/>
                    <a:pt x="124" y="338"/>
                    <a:pt x="124" y="339"/>
                  </a:cubicBezTo>
                  <a:cubicBezTo>
                    <a:pt x="122" y="340"/>
                    <a:pt x="122" y="340"/>
                    <a:pt x="122" y="340"/>
                  </a:cubicBezTo>
                  <a:cubicBezTo>
                    <a:pt x="122" y="340"/>
                    <a:pt x="122" y="340"/>
                    <a:pt x="122" y="341"/>
                  </a:cubicBezTo>
                  <a:cubicBezTo>
                    <a:pt x="123" y="342"/>
                    <a:pt x="123" y="342"/>
                    <a:pt x="123" y="342"/>
                  </a:cubicBezTo>
                  <a:cubicBezTo>
                    <a:pt x="123" y="342"/>
                    <a:pt x="123" y="342"/>
                    <a:pt x="124" y="342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53"/>
                    <a:pt x="127" y="353"/>
                    <a:pt x="127" y="353"/>
                  </a:cubicBezTo>
                  <a:cubicBezTo>
                    <a:pt x="127" y="354"/>
                    <a:pt x="127" y="354"/>
                    <a:pt x="127" y="354"/>
                  </a:cubicBezTo>
                  <a:cubicBezTo>
                    <a:pt x="129" y="367"/>
                    <a:pt x="129" y="367"/>
                    <a:pt x="129" y="367"/>
                  </a:cubicBezTo>
                  <a:cubicBezTo>
                    <a:pt x="130" y="372"/>
                    <a:pt x="132" y="371"/>
                    <a:pt x="133" y="377"/>
                  </a:cubicBezTo>
                  <a:cubicBezTo>
                    <a:pt x="134" y="390"/>
                    <a:pt x="134" y="390"/>
                    <a:pt x="134" y="390"/>
                  </a:cubicBezTo>
                  <a:cubicBezTo>
                    <a:pt x="134" y="392"/>
                    <a:pt x="134" y="394"/>
                    <a:pt x="135" y="396"/>
                  </a:cubicBezTo>
                  <a:cubicBezTo>
                    <a:pt x="136" y="398"/>
                    <a:pt x="136" y="397"/>
                    <a:pt x="139" y="398"/>
                  </a:cubicBezTo>
                  <a:cubicBezTo>
                    <a:pt x="137" y="392"/>
                    <a:pt x="138" y="386"/>
                    <a:pt x="137" y="380"/>
                  </a:cubicBezTo>
                  <a:cubicBezTo>
                    <a:pt x="137" y="380"/>
                    <a:pt x="137" y="381"/>
                    <a:pt x="137" y="379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56"/>
                    <a:pt x="135" y="360"/>
                    <a:pt x="134" y="357"/>
                  </a:cubicBezTo>
                  <a:cubicBezTo>
                    <a:pt x="132" y="354"/>
                    <a:pt x="133" y="349"/>
                    <a:pt x="132" y="345"/>
                  </a:cubicBezTo>
                  <a:cubicBezTo>
                    <a:pt x="132" y="343"/>
                    <a:pt x="131" y="344"/>
                    <a:pt x="131" y="340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1"/>
                    <a:pt x="128" y="327"/>
                    <a:pt x="126" y="321"/>
                  </a:cubicBezTo>
                  <a:cubicBezTo>
                    <a:pt x="125" y="319"/>
                    <a:pt x="125" y="318"/>
                    <a:pt x="125" y="31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0" y="261"/>
                    <a:pt x="110" y="261"/>
                    <a:pt x="109" y="259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3" y="235"/>
                    <a:pt x="105" y="239"/>
                    <a:pt x="103" y="236"/>
                  </a:cubicBezTo>
                  <a:cubicBezTo>
                    <a:pt x="101" y="233"/>
                    <a:pt x="98" y="217"/>
                    <a:pt x="97" y="213"/>
                  </a:cubicBezTo>
                  <a:cubicBezTo>
                    <a:pt x="96" y="212"/>
                    <a:pt x="96" y="209"/>
                    <a:pt x="96" y="207"/>
                  </a:cubicBezTo>
                  <a:cubicBezTo>
                    <a:pt x="95" y="205"/>
                    <a:pt x="93" y="203"/>
                    <a:pt x="92" y="198"/>
                  </a:cubicBezTo>
                  <a:cubicBezTo>
                    <a:pt x="91" y="193"/>
                    <a:pt x="91" y="189"/>
                    <a:pt x="90" y="185"/>
                  </a:cubicBezTo>
                  <a:cubicBezTo>
                    <a:pt x="89" y="181"/>
                    <a:pt x="87" y="176"/>
                    <a:pt x="90" y="173"/>
                  </a:cubicBezTo>
                  <a:cubicBezTo>
                    <a:pt x="88" y="171"/>
                    <a:pt x="88" y="169"/>
                    <a:pt x="87" y="166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8" y="157"/>
                    <a:pt x="89" y="162"/>
                    <a:pt x="90" y="166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3" y="172"/>
                    <a:pt x="94" y="178"/>
                    <a:pt x="94" y="178"/>
                  </a:cubicBezTo>
                  <a:cubicBezTo>
                    <a:pt x="94" y="178"/>
                    <a:pt x="94" y="179"/>
                    <a:pt x="94" y="179"/>
                  </a:cubicBezTo>
                  <a:cubicBezTo>
                    <a:pt x="94" y="182"/>
                    <a:pt x="96" y="186"/>
                    <a:pt x="96" y="189"/>
                  </a:cubicBezTo>
                  <a:cubicBezTo>
                    <a:pt x="96" y="192"/>
                    <a:pt x="96" y="187"/>
                    <a:pt x="96" y="192"/>
                  </a:cubicBezTo>
                  <a:cubicBezTo>
                    <a:pt x="96" y="196"/>
                    <a:pt x="96" y="198"/>
                    <a:pt x="95" y="200"/>
                  </a:cubicBezTo>
                  <a:cubicBezTo>
                    <a:pt x="101" y="205"/>
                    <a:pt x="98" y="204"/>
                    <a:pt x="100" y="212"/>
                  </a:cubicBezTo>
                  <a:cubicBezTo>
                    <a:pt x="102" y="219"/>
                    <a:pt x="98" y="206"/>
                    <a:pt x="101" y="214"/>
                  </a:cubicBezTo>
                  <a:cubicBezTo>
                    <a:pt x="102" y="216"/>
                    <a:pt x="102" y="215"/>
                    <a:pt x="101" y="218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5" y="225"/>
                    <a:pt x="103" y="225"/>
                    <a:pt x="105" y="230"/>
                  </a:cubicBezTo>
                  <a:cubicBezTo>
                    <a:pt x="109" y="242"/>
                    <a:pt x="109" y="242"/>
                    <a:pt x="109" y="242"/>
                  </a:cubicBezTo>
                  <a:cubicBezTo>
                    <a:pt x="111" y="245"/>
                    <a:pt x="111" y="251"/>
                    <a:pt x="113" y="256"/>
                  </a:cubicBezTo>
                  <a:cubicBezTo>
                    <a:pt x="119" y="276"/>
                    <a:pt x="119" y="276"/>
                    <a:pt x="119" y="276"/>
                  </a:cubicBezTo>
                  <a:cubicBezTo>
                    <a:pt x="120" y="282"/>
                    <a:pt x="124" y="286"/>
                    <a:pt x="122" y="292"/>
                  </a:cubicBezTo>
                  <a:cubicBezTo>
                    <a:pt x="124" y="294"/>
                    <a:pt x="125" y="297"/>
                    <a:pt x="126" y="300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30" y="312"/>
                    <a:pt x="129" y="312"/>
                    <a:pt x="129" y="314"/>
                  </a:cubicBezTo>
                  <a:cubicBezTo>
                    <a:pt x="130" y="318"/>
                    <a:pt x="130" y="316"/>
                    <a:pt x="131" y="318"/>
                  </a:cubicBezTo>
                  <a:cubicBezTo>
                    <a:pt x="132" y="322"/>
                    <a:pt x="131" y="323"/>
                    <a:pt x="133" y="328"/>
                  </a:cubicBezTo>
                  <a:cubicBezTo>
                    <a:pt x="136" y="327"/>
                    <a:pt x="136" y="327"/>
                    <a:pt x="136" y="327"/>
                  </a:cubicBezTo>
                  <a:cubicBezTo>
                    <a:pt x="134" y="313"/>
                    <a:pt x="134" y="313"/>
                    <a:pt x="134" y="313"/>
                  </a:cubicBezTo>
                  <a:cubicBezTo>
                    <a:pt x="134" y="307"/>
                    <a:pt x="133" y="314"/>
                    <a:pt x="133" y="308"/>
                  </a:cubicBezTo>
                  <a:cubicBezTo>
                    <a:pt x="133" y="306"/>
                    <a:pt x="134" y="304"/>
                    <a:pt x="134" y="301"/>
                  </a:cubicBezTo>
                  <a:cubicBezTo>
                    <a:pt x="130" y="301"/>
                    <a:pt x="130" y="301"/>
                    <a:pt x="130" y="301"/>
                  </a:cubicBezTo>
                  <a:cubicBezTo>
                    <a:pt x="130" y="290"/>
                    <a:pt x="124" y="271"/>
                    <a:pt x="123" y="259"/>
                  </a:cubicBezTo>
                  <a:cubicBezTo>
                    <a:pt x="125" y="260"/>
                    <a:pt x="127" y="260"/>
                    <a:pt x="129" y="259"/>
                  </a:cubicBezTo>
                  <a:cubicBezTo>
                    <a:pt x="126" y="253"/>
                    <a:pt x="127" y="248"/>
                    <a:pt x="125" y="242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3" y="218"/>
                    <a:pt x="122" y="217"/>
                    <a:pt x="121" y="212"/>
                  </a:cubicBezTo>
                  <a:cubicBezTo>
                    <a:pt x="117" y="211"/>
                    <a:pt x="119" y="211"/>
                    <a:pt x="117" y="208"/>
                  </a:cubicBezTo>
                  <a:cubicBezTo>
                    <a:pt x="115" y="206"/>
                    <a:pt x="117" y="208"/>
                    <a:pt x="115" y="206"/>
                  </a:cubicBezTo>
                  <a:cubicBezTo>
                    <a:pt x="116" y="205"/>
                    <a:pt x="116" y="206"/>
                    <a:pt x="117" y="204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3" y="198"/>
                    <a:pt x="114" y="196"/>
                    <a:pt x="115" y="195"/>
                  </a:cubicBezTo>
                  <a:cubicBezTo>
                    <a:pt x="116" y="191"/>
                    <a:pt x="114" y="193"/>
                    <a:pt x="114" y="190"/>
                  </a:cubicBezTo>
                  <a:cubicBezTo>
                    <a:pt x="113" y="188"/>
                    <a:pt x="114" y="187"/>
                    <a:pt x="114" y="186"/>
                  </a:cubicBezTo>
                  <a:cubicBezTo>
                    <a:pt x="120" y="188"/>
                    <a:pt x="115" y="187"/>
                    <a:pt x="117" y="189"/>
                  </a:cubicBezTo>
                  <a:cubicBezTo>
                    <a:pt x="117" y="190"/>
                    <a:pt x="117" y="191"/>
                    <a:pt x="120" y="193"/>
                  </a:cubicBezTo>
                  <a:cubicBezTo>
                    <a:pt x="120" y="188"/>
                    <a:pt x="120" y="187"/>
                    <a:pt x="119" y="184"/>
                  </a:cubicBezTo>
                  <a:cubicBezTo>
                    <a:pt x="117" y="178"/>
                    <a:pt x="117" y="170"/>
                    <a:pt x="114" y="165"/>
                  </a:cubicBezTo>
                  <a:cubicBezTo>
                    <a:pt x="114" y="164"/>
                    <a:pt x="114" y="164"/>
                    <a:pt x="114" y="163"/>
                  </a:cubicBezTo>
                  <a:cubicBezTo>
                    <a:pt x="112" y="160"/>
                    <a:pt x="113" y="163"/>
                    <a:pt x="113" y="159"/>
                  </a:cubicBezTo>
                  <a:cubicBezTo>
                    <a:pt x="115" y="160"/>
                    <a:pt x="115" y="160"/>
                    <a:pt x="118" y="160"/>
                  </a:cubicBezTo>
                  <a:cubicBezTo>
                    <a:pt x="115" y="158"/>
                    <a:pt x="117" y="161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20" y="151"/>
                    <a:pt x="120" y="148"/>
                    <a:pt x="120" y="144"/>
                  </a:cubicBezTo>
                  <a:cubicBezTo>
                    <a:pt x="119" y="143"/>
                    <a:pt x="120" y="144"/>
                    <a:pt x="118" y="144"/>
                  </a:cubicBezTo>
                  <a:cubicBezTo>
                    <a:pt x="118" y="144"/>
                    <a:pt x="117" y="144"/>
                    <a:pt x="117" y="144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9"/>
                    <a:pt x="117" y="139"/>
                    <a:pt x="117" y="138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6" y="132"/>
                    <a:pt x="114" y="135"/>
                    <a:pt x="116" y="132"/>
                  </a:cubicBezTo>
                  <a:cubicBezTo>
                    <a:pt x="114" y="128"/>
                    <a:pt x="114" y="129"/>
                    <a:pt x="112" y="128"/>
                  </a:cubicBezTo>
                  <a:cubicBezTo>
                    <a:pt x="112" y="115"/>
                    <a:pt x="109" y="110"/>
                    <a:pt x="107" y="106"/>
                  </a:cubicBezTo>
                  <a:cubicBezTo>
                    <a:pt x="107" y="104"/>
                    <a:pt x="107" y="103"/>
                    <a:pt x="106" y="102"/>
                  </a:cubicBezTo>
                  <a:cubicBezTo>
                    <a:pt x="105" y="96"/>
                    <a:pt x="101" y="90"/>
                    <a:pt x="98" y="8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4"/>
                    <a:pt x="75" y="27"/>
                    <a:pt x="71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3"/>
                    <a:pt x="67" y="14"/>
                    <a:pt x="65" y="13"/>
                  </a:cubicBezTo>
                  <a:cubicBezTo>
                    <a:pt x="63" y="15"/>
                    <a:pt x="62" y="13"/>
                    <a:pt x="63" y="1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3"/>
                    <a:pt x="73" y="47"/>
                    <a:pt x="73" y="49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0" y="49"/>
                    <a:pt x="70" y="50"/>
                    <a:pt x="69" y="46"/>
                  </a:cubicBezTo>
                  <a:cubicBezTo>
                    <a:pt x="68" y="37"/>
                    <a:pt x="64" y="33"/>
                    <a:pt x="62" y="27"/>
                  </a:cubicBezTo>
                  <a:cubicBezTo>
                    <a:pt x="61" y="23"/>
                    <a:pt x="60" y="17"/>
                    <a:pt x="58" y="14"/>
                  </a:cubicBezTo>
                  <a:cubicBezTo>
                    <a:pt x="58" y="13"/>
                    <a:pt x="57" y="12"/>
                    <a:pt x="5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5"/>
                    <a:pt x="55" y="6"/>
                    <a:pt x="51" y="4"/>
                  </a:cubicBezTo>
                  <a:lnTo>
                    <a:pt x="49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6" name="Freeform 10"/>
            <p:cNvSpPr>
              <a:spLocks noEditPoints="1"/>
            </p:cNvSpPr>
            <p:nvPr/>
          </p:nvSpPr>
          <p:spPr bwMode="auto">
            <a:xfrm>
              <a:off x="2345035" y="4902250"/>
              <a:ext cx="119762" cy="439909"/>
            </a:xfrm>
            <a:custGeom>
              <a:avLst/>
              <a:gdLst>
                <a:gd name="T0" fmla="*/ 62 w 119"/>
                <a:gd name="T1" fmla="*/ 214 h 437"/>
                <a:gd name="T2" fmla="*/ 27 w 119"/>
                <a:gd name="T3" fmla="*/ 207 h 437"/>
                <a:gd name="T4" fmla="*/ 29 w 119"/>
                <a:gd name="T5" fmla="*/ 190 h 437"/>
                <a:gd name="T6" fmla="*/ 46 w 119"/>
                <a:gd name="T7" fmla="*/ 183 h 437"/>
                <a:gd name="T8" fmla="*/ 46 w 119"/>
                <a:gd name="T9" fmla="*/ 183 h 437"/>
                <a:gd name="T10" fmla="*/ 76 w 119"/>
                <a:gd name="T11" fmla="*/ 156 h 437"/>
                <a:gd name="T12" fmla="*/ 76 w 119"/>
                <a:gd name="T13" fmla="*/ 156 h 437"/>
                <a:gd name="T14" fmla="*/ 31 w 119"/>
                <a:gd name="T15" fmla="*/ 160 h 437"/>
                <a:gd name="T16" fmla="*/ 15 w 119"/>
                <a:gd name="T17" fmla="*/ 167 h 437"/>
                <a:gd name="T18" fmla="*/ 67 w 119"/>
                <a:gd name="T19" fmla="*/ 173 h 437"/>
                <a:gd name="T20" fmla="*/ 63 w 119"/>
                <a:gd name="T21" fmla="*/ 156 h 437"/>
                <a:gd name="T22" fmla="*/ 76 w 119"/>
                <a:gd name="T23" fmla="*/ 135 h 437"/>
                <a:gd name="T24" fmla="*/ 75 w 119"/>
                <a:gd name="T25" fmla="*/ 155 h 437"/>
                <a:gd name="T26" fmla="*/ 49 w 119"/>
                <a:gd name="T27" fmla="*/ 153 h 437"/>
                <a:gd name="T28" fmla="*/ 45 w 119"/>
                <a:gd name="T29" fmla="*/ 178 h 437"/>
                <a:gd name="T30" fmla="*/ 52 w 119"/>
                <a:gd name="T31" fmla="*/ 101 h 437"/>
                <a:gd name="T32" fmla="*/ 61 w 119"/>
                <a:gd name="T33" fmla="*/ 46 h 437"/>
                <a:gd name="T34" fmla="*/ 96 w 119"/>
                <a:gd name="T35" fmla="*/ 0 h 437"/>
                <a:gd name="T36" fmla="*/ 83 w 119"/>
                <a:gd name="T37" fmla="*/ 50 h 437"/>
                <a:gd name="T38" fmla="*/ 80 w 119"/>
                <a:gd name="T39" fmla="*/ 65 h 437"/>
                <a:gd name="T40" fmla="*/ 80 w 119"/>
                <a:gd name="T41" fmla="*/ 113 h 437"/>
                <a:gd name="T42" fmla="*/ 71 w 119"/>
                <a:gd name="T43" fmla="*/ 88 h 437"/>
                <a:gd name="T44" fmla="*/ 66 w 119"/>
                <a:gd name="T45" fmla="*/ 95 h 437"/>
                <a:gd name="T46" fmla="*/ 73 w 119"/>
                <a:gd name="T47" fmla="*/ 37 h 437"/>
                <a:gd name="T48" fmla="*/ 72 w 119"/>
                <a:gd name="T49" fmla="*/ 7 h 437"/>
                <a:gd name="T50" fmla="*/ 53 w 119"/>
                <a:gd name="T51" fmla="*/ 22 h 437"/>
                <a:gd name="T52" fmla="*/ 39 w 119"/>
                <a:gd name="T53" fmla="*/ 109 h 437"/>
                <a:gd name="T54" fmla="*/ 45 w 119"/>
                <a:gd name="T55" fmla="*/ 43 h 437"/>
                <a:gd name="T56" fmla="*/ 27 w 119"/>
                <a:gd name="T57" fmla="*/ 118 h 437"/>
                <a:gd name="T58" fmla="*/ 16 w 119"/>
                <a:gd name="T59" fmla="*/ 161 h 437"/>
                <a:gd name="T60" fmla="*/ 43 w 119"/>
                <a:gd name="T61" fmla="*/ 12 h 437"/>
                <a:gd name="T62" fmla="*/ 21 w 119"/>
                <a:gd name="T63" fmla="*/ 66 h 437"/>
                <a:gd name="T64" fmla="*/ 10 w 119"/>
                <a:gd name="T65" fmla="*/ 110 h 437"/>
                <a:gd name="T66" fmla="*/ 1 w 119"/>
                <a:gd name="T67" fmla="*/ 223 h 437"/>
                <a:gd name="T68" fmla="*/ 4 w 119"/>
                <a:gd name="T69" fmla="*/ 285 h 437"/>
                <a:gd name="T70" fmla="*/ 4 w 119"/>
                <a:gd name="T71" fmla="*/ 322 h 437"/>
                <a:gd name="T72" fmla="*/ 6 w 119"/>
                <a:gd name="T73" fmla="*/ 348 h 437"/>
                <a:gd name="T74" fmla="*/ 13 w 119"/>
                <a:gd name="T75" fmla="*/ 384 h 437"/>
                <a:gd name="T76" fmla="*/ 16 w 119"/>
                <a:gd name="T77" fmla="*/ 394 h 437"/>
                <a:gd name="T78" fmla="*/ 19 w 119"/>
                <a:gd name="T79" fmla="*/ 348 h 437"/>
                <a:gd name="T80" fmla="*/ 22 w 119"/>
                <a:gd name="T81" fmla="*/ 254 h 437"/>
                <a:gd name="T82" fmla="*/ 28 w 119"/>
                <a:gd name="T83" fmla="*/ 240 h 437"/>
                <a:gd name="T84" fmla="*/ 27 w 119"/>
                <a:gd name="T85" fmla="*/ 393 h 437"/>
                <a:gd name="T86" fmla="*/ 32 w 119"/>
                <a:gd name="T87" fmla="*/ 435 h 437"/>
                <a:gd name="T88" fmla="*/ 45 w 119"/>
                <a:gd name="T89" fmla="*/ 423 h 437"/>
                <a:gd name="T90" fmla="*/ 46 w 119"/>
                <a:gd name="T91" fmla="*/ 401 h 437"/>
                <a:gd name="T92" fmla="*/ 52 w 119"/>
                <a:gd name="T93" fmla="*/ 395 h 437"/>
                <a:gd name="T94" fmla="*/ 59 w 119"/>
                <a:gd name="T95" fmla="*/ 373 h 437"/>
                <a:gd name="T96" fmla="*/ 63 w 119"/>
                <a:gd name="T97" fmla="*/ 357 h 437"/>
                <a:gd name="T98" fmla="*/ 70 w 119"/>
                <a:gd name="T99" fmla="*/ 349 h 437"/>
                <a:gd name="T100" fmla="*/ 78 w 119"/>
                <a:gd name="T101" fmla="*/ 314 h 437"/>
                <a:gd name="T102" fmla="*/ 78 w 119"/>
                <a:gd name="T103" fmla="*/ 241 h 437"/>
                <a:gd name="T104" fmla="*/ 77 w 119"/>
                <a:gd name="T105" fmla="*/ 202 h 437"/>
                <a:gd name="T106" fmla="*/ 82 w 119"/>
                <a:gd name="T107" fmla="*/ 235 h 437"/>
                <a:gd name="T108" fmla="*/ 81 w 119"/>
                <a:gd name="T109" fmla="*/ 292 h 437"/>
                <a:gd name="T110" fmla="*/ 91 w 119"/>
                <a:gd name="T111" fmla="*/ 253 h 437"/>
                <a:gd name="T112" fmla="*/ 98 w 119"/>
                <a:gd name="T113" fmla="*/ 279 h 437"/>
                <a:gd name="T114" fmla="*/ 102 w 119"/>
                <a:gd name="T115" fmla="*/ 254 h 437"/>
                <a:gd name="T116" fmla="*/ 108 w 119"/>
                <a:gd name="T117" fmla="*/ 277 h 437"/>
                <a:gd name="T118" fmla="*/ 117 w 119"/>
                <a:gd name="T119" fmla="*/ 184 h 437"/>
                <a:gd name="T120" fmla="*/ 118 w 119"/>
                <a:gd name="T121" fmla="*/ 145 h 437"/>
                <a:gd name="T122" fmla="*/ 97 w 119"/>
                <a:gd name="T123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437">
                  <a:moveTo>
                    <a:pt x="62" y="210"/>
                  </a:moveTo>
                  <a:cubicBezTo>
                    <a:pt x="65" y="211"/>
                    <a:pt x="66" y="212"/>
                    <a:pt x="64" y="217"/>
                  </a:cubicBezTo>
                  <a:cubicBezTo>
                    <a:pt x="62" y="216"/>
                    <a:pt x="62" y="216"/>
                    <a:pt x="62" y="216"/>
                  </a:cubicBezTo>
                  <a:cubicBezTo>
                    <a:pt x="62" y="215"/>
                    <a:pt x="62" y="215"/>
                    <a:pt x="62" y="214"/>
                  </a:cubicBezTo>
                  <a:cubicBezTo>
                    <a:pt x="62" y="211"/>
                    <a:pt x="62" y="211"/>
                    <a:pt x="62" y="211"/>
                  </a:cubicBezTo>
                  <a:lnTo>
                    <a:pt x="62" y="210"/>
                  </a:lnTo>
                  <a:close/>
                  <a:moveTo>
                    <a:pt x="27" y="203"/>
                  </a:moveTo>
                  <a:cubicBezTo>
                    <a:pt x="27" y="203"/>
                    <a:pt x="30" y="202"/>
                    <a:pt x="27" y="207"/>
                  </a:cubicBezTo>
                  <a:cubicBezTo>
                    <a:pt x="26" y="206"/>
                    <a:pt x="26" y="208"/>
                    <a:pt x="26" y="205"/>
                  </a:cubicBezTo>
                  <a:cubicBezTo>
                    <a:pt x="26" y="200"/>
                    <a:pt x="26" y="205"/>
                    <a:pt x="27" y="203"/>
                  </a:cubicBezTo>
                  <a:close/>
                  <a:moveTo>
                    <a:pt x="28" y="199"/>
                  </a:moveTo>
                  <a:cubicBezTo>
                    <a:pt x="28" y="199"/>
                    <a:pt x="25" y="198"/>
                    <a:pt x="29" y="190"/>
                  </a:cubicBezTo>
                  <a:cubicBezTo>
                    <a:pt x="29" y="191"/>
                    <a:pt x="30" y="189"/>
                    <a:pt x="29" y="194"/>
                  </a:cubicBezTo>
                  <a:cubicBezTo>
                    <a:pt x="29" y="195"/>
                    <a:pt x="28" y="198"/>
                    <a:pt x="28" y="198"/>
                  </a:cubicBezTo>
                  <a:lnTo>
                    <a:pt x="28" y="199"/>
                  </a:lnTo>
                  <a:close/>
                  <a:moveTo>
                    <a:pt x="46" y="183"/>
                  </a:moveTo>
                  <a:cubicBezTo>
                    <a:pt x="44" y="203"/>
                    <a:pt x="44" y="203"/>
                    <a:pt x="44" y="203"/>
                  </a:cubicBezTo>
                  <a:cubicBezTo>
                    <a:pt x="43" y="200"/>
                    <a:pt x="43" y="195"/>
                    <a:pt x="43" y="192"/>
                  </a:cubicBezTo>
                  <a:cubicBezTo>
                    <a:pt x="43" y="189"/>
                    <a:pt x="44" y="185"/>
                    <a:pt x="45" y="183"/>
                  </a:cubicBezTo>
                  <a:cubicBezTo>
                    <a:pt x="45" y="183"/>
                    <a:pt x="46" y="183"/>
                    <a:pt x="46" y="183"/>
                  </a:cubicBezTo>
                  <a:close/>
                  <a:moveTo>
                    <a:pt x="76" y="173"/>
                  </a:moveTo>
                  <a:cubicBezTo>
                    <a:pt x="76" y="176"/>
                    <a:pt x="76" y="176"/>
                    <a:pt x="76" y="176"/>
                  </a:cubicBezTo>
                  <a:cubicBezTo>
                    <a:pt x="75" y="175"/>
                    <a:pt x="73" y="175"/>
                    <a:pt x="76" y="173"/>
                  </a:cubicBezTo>
                  <a:close/>
                  <a:moveTo>
                    <a:pt x="76" y="156"/>
                  </a:moveTo>
                  <a:cubicBezTo>
                    <a:pt x="78" y="157"/>
                    <a:pt x="78" y="155"/>
                    <a:pt x="78" y="163"/>
                  </a:cubicBezTo>
                  <a:cubicBezTo>
                    <a:pt x="77" y="173"/>
                    <a:pt x="77" y="169"/>
                    <a:pt x="75" y="171"/>
                  </a:cubicBezTo>
                  <a:cubicBezTo>
                    <a:pt x="74" y="167"/>
                    <a:pt x="74" y="161"/>
                    <a:pt x="76" y="157"/>
                  </a:cubicBezTo>
                  <a:cubicBezTo>
                    <a:pt x="76" y="157"/>
                    <a:pt x="76" y="156"/>
                    <a:pt x="76" y="156"/>
                  </a:cubicBezTo>
                  <a:close/>
                  <a:moveTo>
                    <a:pt x="31" y="160"/>
                  </a:moveTo>
                  <a:cubicBezTo>
                    <a:pt x="34" y="166"/>
                    <a:pt x="32" y="165"/>
                    <a:pt x="31" y="166"/>
                  </a:cubicBezTo>
                  <a:cubicBezTo>
                    <a:pt x="30" y="164"/>
                    <a:pt x="30" y="169"/>
                    <a:pt x="30" y="164"/>
                  </a:cubicBezTo>
                  <a:cubicBezTo>
                    <a:pt x="30" y="158"/>
                    <a:pt x="30" y="162"/>
                    <a:pt x="31" y="160"/>
                  </a:cubicBezTo>
                  <a:close/>
                  <a:moveTo>
                    <a:pt x="15" y="167"/>
                  </a:moveTo>
                  <a:cubicBezTo>
                    <a:pt x="15" y="163"/>
                    <a:pt x="15" y="164"/>
                    <a:pt x="16" y="162"/>
                  </a:cubicBezTo>
                  <a:cubicBezTo>
                    <a:pt x="17" y="164"/>
                    <a:pt x="17" y="160"/>
                    <a:pt x="16" y="164"/>
                  </a:cubicBezTo>
                  <a:cubicBezTo>
                    <a:pt x="16" y="165"/>
                    <a:pt x="16" y="167"/>
                    <a:pt x="15" y="167"/>
                  </a:cubicBezTo>
                  <a:close/>
                  <a:moveTo>
                    <a:pt x="63" y="139"/>
                  </a:moveTo>
                  <a:cubicBezTo>
                    <a:pt x="66" y="144"/>
                    <a:pt x="66" y="144"/>
                    <a:pt x="66" y="144"/>
                  </a:cubicBezTo>
                  <a:cubicBezTo>
                    <a:pt x="66" y="144"/>
                    <a:pt x="66" y="144"/>
                    <a:pt x="66" y="145"/>
                  </a:cubicBezTo>
                  <a:cubicBezTo>
                    <a:pt x="68" y="147"/>
                    <a:pt x="67" y="169"/>
                    <a:pt x="67" y="173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196"/>
                    <a:pt x="63" y="183"/>
                    <a:pt x="63" y="172"/>
                  </a:cubicBezTo>
                  <a:cubicBezTo>
                    <a:pt x="63" y="164"/>
                    <a:pt x="64" y="165"/>
                    <a:pt x="63" y="156"/>
                  </a:cubicBezTo>
                  <a:cubicBezTo>
                    <a:pt x="62" y="153"/>
                    <a:pt x="62" y="143"/>
                    <a:pt x="63" y="139"/>
                  </a:cubicBezTo>
                  <a:close/>
                  <a:moveTo>
                    <a:pt x="75" y="155"/>
                  </a:moveTo>
                  <a:cubicBezTo>
                    <a:pt x="74" y="148"/>
                    <a:pt x="75" y="145"/>
                    <a:pt x="76" y="138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5"/>
                    <a:pt x="77" y="135"/>
                    <a:pt x="77" y="134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8" y="158"/>
                    <a:pt x="79" y="153"/>
                    <a:pt x="76" y="155"/>
                  </a:cubicBezTo>
                  <a:lnTo>
                    <a:pt x="75" y="155"/>
                  </a:lnTo>
                  <a:close/>
                  <a:moveTo>
                    <a:pt x="49" y="128"/>
                  </a:moveTo>
                  <a:cubicBezTo>
                    <a:pt x="48" y="123"/>
                    <a:pt x="48" y="121"/>
                    <a:pt x="49" y="115"/>
                  </a:cubicBezTo>
                  <a:cubicBezTo>
                    <a:pt x="50" y="116"/>
                    <a:pt x="50" y="116"/>
                    <a:pt x="52" y="115"/>
                  </a:cubicBezTo>
                  <a:cubicBezTo>
                    <a:pt x="50" y="131"/>
                    <a:pt x="51" y="139"/>
                    <a:pt x="49" y="153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61"/>
                    <a:pt x="49" y="156"/>
                    <a:pt x="48" y="160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5" y="176"/>
                    <a:pt x="45" y="178"/>
                    <a:pt x="45" y="178"/>
                  </a:cubicBezTo>
                  <a:cubicBezTo>
                    <a:pt x="45" y="177"/>
                    <a:pt x="45" y="178"/>
                    <a:pt x="44" y="178"/>
                  </a:cubicBezTo>
                  <a:cubicBezTo>
                    <a:pt x="42" y="173"/>
                    <a:pt x="46" y="159"/>
                    <a:pt x="46" y="153"/>
                  </a:cubicBezTo>
                  <a:cubicBezTo>
                    <a:pt x="47" y="147"/>
                    <a:pt x="46" y="132"/>
                    <a:pt x="49" y="128"/>
                  </a:cubicBezTo>
                  <a:close/>
                  <a:moveTo>
                    <a:pt x="52" y="101"/>
                  </a:moveTo>
                  <a:cubicBezTo>
                    <a:pt x="52" y="102"/>
                    <a:pt x="54" y="103"/>
                    <a:pt x="53" y="105"/>
                  </a:cubicBezTo>
                  <a:cubicBezTo>
                    <a:pt x="53" y="108"/>
                    <a:pt x="51" y="109"/>
                    <a:pt x="51" y="109"/>
                  </a:cubicBezTo>
                  <a:cubicBezTo>
                    <a:pt x="49" y="101"/>
                    <a:pt x="51" y="102"/>
                    <a:pt x="52" y="101"/>
                  </a:cubicBezTo>
                  <a:close/>
                  <a:moveTo>
                    <a:pt x="61" y="46"/>
                  </a:moveTo>
                  <a:cubicBezTo>
                    <a:pt x="58" y="46"/>
                    <a:pt x="60" y="46"/>
                    <a:pt x="58" y="45"/>
                  </a:cubicBezTo>
                  <a:cubicBezTo>
                    <a:pt x="58" y="40"/>
                    <a:pt x="57" y="42"/>
                    <a:pt x="60" y="40"/>
                  </a:cubicBezTo>
                  <a:lnTo>
                    <a:pt x="61" y="46"/>
                  </a:lnTo>
                  <a:close/>
                  <a:moveTo>
                    <a:pt x="96" y="0"/>
                  </a:moveTo>
                  <a:cubicBezTo>
                    <a:pt x="95" y="0"/>
                    <a:pt x="94" y="0"/>
                    <a:pt x="94" y="0"/>
                  </a:cubicBezTo>
                  <a:cubicBezTo>
                    <a:pt x="92" y="7"/>
                    <a:pt x="96" y="2"/>
                    <a:pt x="92" y="6"/>
                  </a:cubicBezTo>
                  <a:cubicBezTo>
                    <a:pt x="90" y="8"/>
                    <a:pt x="87" y="16"/>
                    <a:pt x="86" y="19"/>
                  </a:cubicBezTo>
                  <a:cubicBezTo>
                    <a:pt x="85" y="29"/>
                    <a:pt x="85" y="41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4"/>
                    <a:pt x="82" y="55"/>
                    <a:pt x="82" y="57"/>
                  </a:cubicBezTo>
                  <a:cubicBezTo>
                    <a:pt x="82" y="64"/>
                    <a:pt x="83" y="62"/>
                    <a:pt x="80" y="65"/>
                  </a:cubicBezTo>
                  <a:cubicBezTo>
                    <a:pt x="79" y="77"/>
                    <a:pt x="80" y="88"/>
                    <a:pt x="80" y="100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0" y="104"/>
                    <a:pt x="80" y="107"/>
                    <a:pt x="80" y="109"/>
                  </a:cubicBezTo>
                  <a:cubicBezTo>
                    <a:pt x="80" y="110"/>
                    <a:pt x="80" y="112"/>
                    <a:pt x="80" y="113"/>
                  </a:cubicBezTo>
                  <a:cubicBezTo>
                    <a:pt x="80" y="114"/>
                    <a:pt x="80" y="114"/>
                    <a:pt x="79" y="116"/>
                  </a:cubicBezTo>
                  <a:cubicBezTo>
                    <a:pt x="78" y="119"/>
                    <a:pt x="79" y="126"/>
                    <a:pt x="77" y="129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1" y="74"/>
                    <a:pt x="72" y="84"/>
                    <a:pt x="71" y="88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6"/>
                    <a:pt x="67" y="136"/>
                    <a:pt x="63" y="137"/>
                  </a:cubicBezTo>
                  <a:cubicBezTo>
                    <a:pt x="64" y="128"/>
                    <a:pt x="62" y="123"/>
                    <a:pt x="64" y="115"/>
                  </a:cubicBezTo>
                  <a:cubicBezTo>
                    <a:pt x="65" y="109"/>
                    <a:pt x="64" y="101"/>
                    <a:pt x="66" y="95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7"/>
                    <a:pt x="71" y="56"/>
                    <a:pt x="70" y="54"/>
                  </a:cubicBezTo>
                  <a:cubicBezTo>
                    <a:pt x="72" y="53"/>
                    <a:pt x="71" y="54"/>
                    <a:pt x="73" y="51"/>
                  </a:cubicBezTo>
                  <a:cubicBezTo>
                    <a:pt x="72" y="48"/>
                    <a:pt x="72" y="41"/>
                    <a:pt x="73" y="37"/>
                  </a:cubicBezTo>
                  <a:cubicBezTo>
                    <a:pt x="74" y="33"/>
                    <a:pt x="77" y="33"/>
                    <a:pt x="74" y="29"/>
                  </a:cubicBezTo>
                  <a:cubicBezTo>
                    <a:pt x="76" y="26"/>
                    <a:pt x="75" y="20"/>
                    <a:pt x="75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8" y="4"/>
                    <a:pt x="68" y="7"/>
                    <a:pt x="68" y="1"/>
                  </a:cubicBezTo>
                  <a:cubicBezTo>
                    <a:pt x="63" y="4"/>
                    <a:pt x="68" y="0"/>
                    <a:pt x="63" y="1"/>
                  </a:cubicBezTo>
                  <a:cubicBezTo>
                    <a:pt x="62" y="1"/>
                    <a:pt x="61" y="2"/>
                    <a:pt x="59" y="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1" y="36"/>
                    <a:pt x="43" y="70"/>
                    <a:pt x="42" y="83"/>
                  </a:cubicBezTo>
                  <a:cubicBezTo>
                    <a:pt x="42" y="88"/>
                    <a:pt x="41" y="93"/>
                    <a:pt x="40" y="97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04"/>
                    <a:pt x="44" y="62"/>
                    <a:pt x="46" y="5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4"/>
                    <a:pt x="45" y="57"/>
                    <a:pt x="46" y="53"/>
                  </a:cubicBezTo>
                  <a:cubicBezTo>
                    <a:pt x="46" y="51"/>
                    <a:pt x="46" y="45"/>
                    <a:pt x="45" y="43"/>
                  </a:cubicBezTo>
                  <a:cubicBezTo>
                    <a:pt x="42" y="45"/>
                    <a:pt x="43" y="46"/>
                    <a:pt x="42" y="50"/>
                  </a:cubicBezTo>
                  <a:cubicBezTo>
                    <a:pt x="41" y="58"/>
                    <a:pt x="38" y="64"/>
                    <a:pt x="37" y="71"/>
                  </a:cubicBezTo>
                  <a:cubicBezTo>
                    <a:pt x="36" y="79"/>
                    <a:pt x="32" y="94"/>
                    <a:pt x="30" y="101"/>
                  </a:cubicBezTo>
                  <a:cubicBezTo>
                    <a:pt x="28" y="107"/>
                    <a:pt x="28" y="112"/>
                    <a:pt x="27" y="118"/>
                  </a:cubicBezTo>
                  <a:cubicBezTo>
                    <a:pt x="26" y="120"/>
                    <a:pt x="25" y="121"/>
                    <a:pt x="25" y="124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2"/>
                    <a:pt x="21" y="141"/>
                    <a:pt x="21" y="144"/>
                  </a:cubicBezTo>
                  <a:cubicBezTo>
                    <a:pt x="20" y="149"/>
                    <a:pt x="20" y="158"/>
                    <a:pt x="16" y="161"/>
                  </a:cubicBezTo>
                  <a:cubicBezTo>
                    <a:pt x="16" y="148"/>
                    <a:pt x="20" y="133"/>
                    <a:pt x="22" y="120"/>
                  </a:cubicBezTo>
                  <a:cubicBezTo>
                    <a:pt x="23" y="116"/>
                    <a:pt x="24" y="115"/>
                    <a:pt x="25" y="11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6" y="15"/>
                    <a:pt x="45" y="15"/>
                    <a:pt x="43" y="12"/>
                  </a:cubicBezTo>
                  <a:cubicBezTo>
                    <a:pt x="38" y="15"/>
                    <a:pt x="36" y="26"/>
                    <a:pt x="34" y="33"/>
                  </a:cubicBezTo>
                  <a:cubicBezTo>
                    <a:pt x="32" y="38"/>
                    <a:pt x="28" y="52"/>
                    <a:pt x="28" y="56"/>
                  </a:cubicBezTo>
                  <a:cubicBezTo>
                    <a:pt x="25" y="55"/>
                    <a:pt x="27" y="55"/>
                    <a:pt x="24" y="55"/>
                  </a:cubicBezTo>
                  <a:cubicBezTo>
                    <a:pt x="21" y="60"/>
                    <a:pt x="22" y="61"/>
                    <a:pt x="21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9" y="71"/>
                    <a:pt x="19" y="71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5"/>
                    <a:pt x="10" y="11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9"/>
                    <a:pt x="2" y="176"/>
                    <a:pt x="1" y="186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6"/>
                    <a:pt x="1" y="219"/>
                    <a:pt x="1" y="223"/>
                  </a:cubicBezTo>
                  <a:cubicBezTo>
                    <a:pt x="0" y="232"/>
                    <a:pt x="6" y="239"/>
                    <a:pt x="1" y="245"/>
                  </a:cubicBezTo>
                  <a:cubicBezTo>
                    <a:pt x="1" y="247"/>
                    <a:pt x="1" y="246"/>
                    <a:pt x="2" y="248"/>
                  </a:cubicBezTo>
                  <a:cubicBezTo>
                    <a:pt x="1" y="251"/>
                    <a:pt x="2" y="264"/>
                    <a:pt x="2" y="270"/>
                  </a:cubicBezTo>
                  <a:cubicBezTo>
                    <a:pt x="3" y="272"/>
                    <a:pt x="6" y="275"/>
                    <a:pt x="4" y="285"/>
                  </a:cubicBezTo>
                  <a:cubicBezTo>
                    <a:pt x="4" y="286"/>
                    <a:pt x="4" y="289"/>
                    <a:pt x="4" y="289"/>
                  </a:cubicBezTo>
                  <a:cubicBezTo>
                    <a:pt x="4" y="294"/>
                    <a:pt x="4" y="308"/>
                    <a:pt x="6" y="312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4" y="323"/>
                    <a:pt x="3" y="322"/>
                    <a:pt x="5" y="323"/>
                  </a:cubicBezTo>
                  <a:cubicBezTo>
                    <a:pt x="4" y="329"/>
                    <a:pt x="4" y="329"/>
                    <a:pt x="4" y="334"/>
                  </a:cubicBezTo>
                  <a:cubicBezTo>
                    <a:pt x="5" y="337"/>
                    <a:pt x="5" y="343"/>
                    <a:pt x="5" y="348"/>
                  </a:cubicBezTo>
                  <a:cubicBezTo>
                    <a:pt x="4" y="346"/>
                    <a:pt x="4" y="347"/>
                    <a:pt x="6" y="348"/>
                  </a:cubicBezTo>
                  <a:cubicBezTo>
                    <a:pt x="6" y="358"/>
                    <a:pt x="6" y="354"/>
                    <a:pt x="8" y="361"/>
                  </a:cubicBezTo>
                  <a:cubicBezTo>
                    <a:pt x="9" y="368"/>
                    <a:pt x="8" y="367"/>
                    <a:pt x="12" y="370"/>
                  </a:cubicBezTo>
                  <a:cubicBezTo>
                    <a:pt x="12" y="373"/>
                    <a:pt x="12" y="377"/>
                    <a:pt x="12" y="378"/>
                  </a:cubicBezTo>
                  <a:cubicBezTo>
                    <a:pt x="12" y="383"/>
                    <a:pt x="13" y="379"/>
                    <a:pt x="13" y="384"/>
                  </a:cubicBezTo>
                  <a:cubicBezTo>
                    <a:pt x="13" y="394"/>
                    <a:pt x="13" y="394"/>
                    <a:pt x="13" y="394"/>
                  </a:cubicBezTo>
                  <a:cubicBezTo>
                    <a:pt x="13" y="394"/>
                    <a:pt x="13" y="395"/>
                    <a:pt x="13" y="395"/>
                  </a:cubicBezTo>
                  <a:cubicBezTo>
                    <a:pt x="14" y="397"/>
                    <a:pt x="14" y="397"/>
                    <a:pt x="14" y="397"/>
                  </a:cubicBezTo>
                  <a:cubicBezTo>
                    <a:pt x="16" y="395"/>
                    <a:pt x="15" y="397"/>
                    <a:pt x="16" y="394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79"/>
                    <a:pt x="17" y="376"/>
                    <a:pt x="18" y="373"/>
                  </a:cubicBezTo>
                  <a:cubicBezTo>
                    <a:pt x="18" y="368"/>
                    <a:pt x="19" y="369"/>
                    <a:pt x="19" y="365"/>
                  </a:cubicBezTo>
                  <a:cubicBezTo>
                    <a:pt x="19" y="353"/>
                    <a:pt x="18" y="359"/>
                    <a:pt x="19" y="348"/>
                  </a:cubicBezTo>
                  <a:cubicBezTo>
                    <a:pt x="19" y="346"/>
                    <a:pt x="19" y="342"/>
                    <a:pt x="19" y="339"/>
                  </a:cubicBezTo>
                  <a:cubicBezTo>
                    <a:pt x="19" y="338"/>
                    <a:pt x="22" y="337"/>
                    <a:pt x="20" y="335"/>
                  </a:cubicBezTo>
                  <a:cubicBezTo>
                    <a:pt x="20" y="318"/>
                    <a:pt x="21" y="286"/>
                    <a:pt x="22" y="270"/>
                  </a:cubicBezTo>
                  <a:cubicBezTo>
                    <a:pt x="23" y="264"/>
                    <a:pt x="23" y="260"/>
                    <a:pt x="22" y="254"/>
                  </a:cubicBezTo>
                  <a:cubicBezTo>
                    <a:pt x="22" y="248"/>
                    <a:pt x="23" y="245"/>
                    <a:pt x="24" y="241"/>
                  </a:cubicBezTo>
                  <a:cubicBezTo>
                    <a:pt x="24" y="235"/>
                    <a:pt x="25" y="232"/>
                    <a:pt x="26" y="227"/>
                  </a:cubicBezTo>
                  <a:cubicBezTo>
                    <a:pt x="26" y="223"/>
                    <a:pt x="26" y="217"/>
                    <a:pt x="28" y="213"/>
                  </a:cubicBezTo>
                  <a:cubicBezTo>
                    <a:pt x="28" y="223"/>
                    <a:pt x="27" y="230"/>
                    <a:pt x="28" y="240"/>
                  </a:cubicBezTo>
                  <a:cubicBezTo>
                    <a:pt x="28" y="246"/>
                    <a:pt x="26" y="258"/>
                    <a:pt x="26" y="265"/>
                  </a:cubicBezTo>
                  <a:cubicBezTo>
                    <a:pt x="26" y="270"/>
                    <a:pt x="26" y="288"/>
                    <a:pt x="26" y="289"/>
                  </a:cubicBezTo>
                  <a:cubicBezTo>
                    <a:pt x="23" y="305"/>
                    <a:pt x="25" y="351"/>
                    <a:pt x="26" y="367"/>
                  </a:cubicBezTo>
                  <a:cubicBezTo>
                    <a:pt x="26" y="377"/>
                    <a:pt x="26" y="383"/>
                    <a:pt x="27" y="393"/>
                  </a:cubicBezTo>
                  <a:cubicBezTo>
                    <a:pt x="28" y="398"/>
                    <a:pt x="29" y="414"/>
                    <a:pt x="28" y="417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8" y="423"/>
                    <a:pt x="28" y="434"/>
                    <a:pt x="30" y="437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3" y="435"/>
                  </a:cubicBezTo>
                  <a:cubicBezTo>
                    <a:pt x="39" y="430"/>
                    <a:pt x="39" y="430"/>
                    <a:pt x="39" y="430"/>
                  </a:cubicBezTo>
                  <a:cubicBezTo>
                    <a:pt x="40" y="429"/>
                    <a:pt x="41" y="425"/>
                    <a:pt x="42" y="424"/>
                  </a:cubicBezTo>
                  <a:cubicBezTo>
                    <a:pt x="43" y="422"/>
                    <a:pt x="44" y="424"/>
                    <a:pt x="45" y="423"/>
                  </a:cubicBezTo>
                  <a:cubicBezTo>
                    <a:pt x="45" y="418"/>
                    <a:pt x="45" y="423"/>
                    <a:pt x="44" y="418"/>
                  </a:cubicBezTo>
                  <a:cubicBezTo>
                    <a:pt x="46" y="416"/>
                    <a:pt x="45" y="415"/>
                    <a:pt x="46" y="412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6" y="406"/>
                    <a:pt x="46" y="408"/>
                    <a:pt x="46" y="401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7" y="395"/>
                    <a:pt x="47" y="396"/>
                    <a:pt x="49" y="393"/>
                  </a:cubicBezTo>
                  <a:cubicBezTo>
                    <a:pt x="50" y="393"/>
                    <a:pt x="50" y="393"/>
                    <a:pt x="50" y="393"/>
                  </a:cubicBezTo>
                  <a:cubicBezTo>
                    <a:pt x="51" y="394"/>
                    <a:pt x="51" y="394"/>
                    <a:pt x="52" y="395"/>
                  </a:cubicBezTo>
                  <a:cubicBezTo>
                    <a:pt x="52" y="388"/>
                    <a:pt x="50" y="385"/>
                    <a:pt x="54" y="381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7" y="376"/>
                    <a:pt x="55" y="376"/>
                    <a:pt x="58" y="377"/>
                  </a:cubicBezTo>
                  <a:cubicBezTo>
                    <a:pt x="58" y="374"/>
                    <a:pt x="58" y="376"/>
                    <a:pt x="59" y="373"/>
                  </a:cubicBezTo>
                  <a:cubicBezTo>
                    <a:pt x="59" y="373"/>
                    <a:pt x="59" y="373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1" y="362"/>
                    <a:pt x="61" y="362"/>
                    <a:pt x="61" y="362"/>
                  </a:cubicBezTo>
                  <a:cubicBezTo>
                    <a:pt x="63" y="360"/>
                    <a:pt x="62" y="359"/>
                    <a:pt x="63" y="357"/>
                  </a:cubicBezTo>
                  <a:cubicBezTo>
                    <a:pt x="64" y="362"/>
                    <a:pt x="64" y="362"/>
                    <a:pt x="64" y="362"/>
                  </a:cubicBezTo>
                  <a:cubicBezTo>
                    <a:pt x="71" y="353"/>
                    <a:pt x="71" y="353"/>
                    <a:pt x="71" y="353"/>
                  </a:cubicBezTo>
                  <a:cubicBezTo>
                    <a:pt x="71" y="353"/>
                    <a:pt x="71" y="353"/>
                    <a:pt x="71" y="352"/>
                  </a:cubicBezTo>
                  <a:cubicBezTo>
                    <a:pt x="70" y="349"/>
                    <a:pt x="71" y="351"/>
                    <a:pt x="70" y="349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2" y="339"/>
                    <a:pt x="74" y="334"/>
                    <a:pt x="75" y="330"/>
                  </a:cubicBezTo>
                  <a:cubicBezTo>
                    <a:pt x="75" y="329"/>
                    <a:pt x="75" y="328"/>
                    <a:pt x="75" y="326"/>
                  </a:cubicBezTo>
                  <a:cubicBezTo>
                    <a:pt x="76" y="321"/>
                    <a:pt x="78" y="319"/>
                    <a:pt x="78" y="314"/>
                  </a:cubicBezTo>
                  <a:cubicBezTo>
                    <a:pt x="78" y="308"/>
                    <a:pt x="78" y="301"/>
                    <a:pt x="76" y="295"/>
                  </a:cubicBezTo>
                  <a:cubicBezTo>
                    <a:pt x="74" y="288"/>
                    <a:pt x="80" y="274"/>
                    <a:pt x="78" y="264"/>
                  </a:cubicBezTo>
                  <a:cubicBezTo>
                    <a:pt x="78" y="258"/>
                    <a:pt x="81" y="248"/>
                    <a:pt x="80" y="244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78" y="240"/>
                    <a:pt x="78" y="240"/>
                    <a:pt x="78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8" y="232"/>
                    <a:pt x="78" y="234"/>
                    <a:pt x="79" y="228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7" y="198"/>
                    <a:pt x="80" y="199"/>
                    <a:pt x="83" y="200"/>
                  </a:cubicBezTo>
                  <a:cubicBezTo>
                    <a:pt x="83" y="204"/>
                    <a:pt x="82" y="207"/>
                    <a:pt x="81" y="211"/>
                  </a:cubicBezTo>
                  <a:cubicBezTo>
                    <a:pt x="81" y="217"/>
                    <a:pt x="82" y="229"/>
                    <a:pt x="82" y="235"/>
                  </a:cubicBezTo>
                  <a:cubicBezTo>
                    <a:pt x="82" y="238"/>
                    <a:pt x="82" y="239"/>
                    <a:pt x="82" y="242"/>
                  </a:cubicBezTo>
                  <a:cubicBezTo>
                    <a:pt x="81" y="245"/>
                    <a:pt x="81" y="245"/>
                    <a:pt x="81" y="247"/>
                  </a:cubicBezTo>
                  <a:cubicBezTo>
                    <a:pt x="80" y="255"/>
                    <a:pt x="82" y="258"/>
                    <a:pt x="81" y="265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5" y="298"/>
                    <a:pt x="85" y="298"/>
                    <a:pt x="85" y="298"/>
                  </a:cubicBezTo>
                  <a:cubicBezTo>
                    <a:pt x="88" y="289"/>
                    <a:pt x="86" y="285"/>
                    <a:pt x="87" y="277"/>
                  </a:cubicBezTo>
                  <a:cubicBezTo>
                    <a:pt x="88" y="270"/>
                    <a:pt x="89" y="266"/>
                    <a:pt x="89" y="257"/>
                  </a:cubicBezTo>
                  <a:cubicBezTo>
                    <a:pt x="90" y="253"/>
                    <a:pt x="90" y="257"/>
                    <a:pt x="91" y="253"/>
                  </a:cubicBezTo>
                  <a:cubicBezTo>
                    <a:pt x="91" y="250"/>
                    <a:pt x="91" y="249"/>
                    <a:pt x="92" y="247"/>
                  </a:cubicBezTo>
                  <a:cubicBezTo>
                    <a:pt x="94" y="251"/>
                    <a:pt x="93" y="261"/>
                    <a:pt x="93" y="265"/>
                  </a:cubicBezTo>
                  <a:cubicBezTo>
                    <a:pt x="92" y="268"/>
                    <a:pt x="93" y="279"/>
                    <a:pt x="95" y="281"/>
                  </a:cubicBezTo>
                  <a:cubicBezTo>
                    <a:pt x="97" y="281"/>
                    <a:pt x="96" y="282"/>
                    <a:pt x="98" y="279"/>
                  </a:cubicBezTo>
                  <a:cubicBezTo>
                    <a:pt x="99" y="275"/>
                    <a:pt x="98" y="269"/>
                    <a:pt x="99" y="265"/>
                  </a:cubicBezTo>
                  <a:cubicBezTo>
                    <a:pt x="100" y="262"/>
                    <a:pt x="99" y="267"/>
                    <a:pt x="100" y="262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1" y="263"/>
                    <a:pt x="102" y="268"/>
                    <a:pt x="101" y="276"/>
                  </a:cubicBezTo>
                  <a:cubicBezTo>
                    <a:pt x="100" y="281"/>
                    <a:pt x="96" y="298"/>
                    <a:pt x="100" y="304"/>
                  </a:cubicBezTo>
                  <a:cubicBezTo>
                    <a:pt x="105" y="301"/>
                    <a:pt x="102" y="304"/>
                    <a:pt x="103" y="298"/>
                  </a:cubicBezTo>
                  <a:cubicBezTo>
                    <a:pt x="104" y="291"/>
                    <a:pt x="107" y="288"/>
                    <a:pt x="108" y="277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113" y="228"/>
                    <a:pt x="114" y="228"/>
                    <a:pt x="114" y="22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5" y="186"/>
                    <a:pt x="113" y="185"/>
                    <a:pt x="117" y="184"/>
                  </a:cubicBezTo>
                  <a:cubicBezTo>
                    <a:pt x="116" y="177"/>
                    <a:pt x="117" y="176"/>
                    <a:pt x="117" y="170"/>
                  </a:cubicBezTo>
                  <a:cubicBezTo>
                    <a:pt x="117" y="166"/>
                    <a:pt x="117" y="166"/>
                    <a:pt x="117" y="164"/>
                  </a:cubicBezTo>
                  <a:cubicBezTo>
                    <a:pt x="117" y="163"/>
                    <a:pt x="117" y="162"/>
                    <a:pt x="117" y="159"/>
                  </a:cubicBezTo>
                  <a:cubicBezTo>
                    <a:pt x="118" y="153"/>
                    <a:pt x="117" y="151"/>
                    <a:pt x="118" y="145"/>
                  </a:cubicBezTo>
                  <a:cubicBezTo>
                    <a:pt x="118" y="141"/>
                    <a:pt x="118" y="137"/>
                    <a:pt x="118" y="132"/>
                  </a:cubicBezTo>
                  <a:cubicBezTo>
                    <a:pt x="118" y="88"/>
                    <a:pt x="119" y="72"/>
                    <a:pt x="111" y="32"/>
                  </a:cubicBezTo>
                  <a:cubicBezTo>
                    <a:pt x="110" y="27"/>
                    <a:pt x="113" y="19"/>
                    <a:pt x="108" y="10"/>
                  </a:cubicBezTo>
                  <a:cubicBezTo>
                    <a:pt x="105" y="4"/>
                    <a:pt x="103" y="1"/>
                    <a:pt x="97" y="1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7" name="Freeform 11"/>
            <p:cNvSpPr>
              <a:spLocks noEditPoints="1"/>
            </p:cNvSpPr>
            <p:nvPr/>
          </p:nvSpPr>
          <p:spPr bwMode="auto">
            <a:xfrm>
              <a:off x="2664399" y="4506175"/>
              <a:ext cx="127589" cy="475915"/>
            </a:xfrm>
            <a:custGeom>
              <a:avLst/>
              <a:gdLst>
                <a:gd name="T0" fmla="*/ 28 w 127"/>
                <a:gd name="T1" fmla="*/ 407 h 473"/>
                <a:gd name="T2" fmla="*/ 34 w 127"/>
                <a:gd name="T3" fmla="*/ 380 h 473"/>
                <a:gd name="T4" fmla="*/ 49 w 127"/>
                <a:gd name="T5" fmla="*/ 292 h 473"/>
                <a:gd name="T6" fmla="*/ 36 w 127"/>
                <a:gd name="T7" fmla="*/ 361 h 473"/>
                <a:gd name="T8" fmla="*/ 47 w 127"/>
                <a:gd name="T9" fmla="*/ 281 h 473"/>
                <a:gd name="T10" fmla="*/ 38 w 127"/>
                <a:gd name="T11" fmla="*/ 265 h 473"/>
                <a:gd name="T12" fmla="*/ 39 w 127"/>
                <a:gd name="T13" fmla="*/ 238 h 473"/>
                <a:gd name="T14" fmla="*/ 42 w 127"/>
                <a:gd name="T15" fmla="*/ 232 h 473"/>
                <a:gd name="T16" fmla="*/ 42 w 127"/>
                <a:gd name="T17" fmla="*/ 211 h 473"/>
                <a:gd name="T18" fmla="*/ 51 w 127"/>
                <a:gd name="T19" fmla="*/ 168 h 473"/>
                <a:gd name="T20" fmla="*/ 55 w 127"/>
                <a:gd name="T21" fmla="*/ 157 h 473"/>
                <a:gd name="T22" fmla="*/ 32 w 127"/>
                <a:gd name="T23" fmla="*/ 109 h 473"/>
                <a:gd name="T24" fmla="*/ 75 w 127"/>
                <a:gd name="T25" fmla="*/ 22 h 473"/>
                <a:gd name="T26" fmla="*/ 67 w 127"/>
                <a:gd name="T27" fmla="*/ 26 h 473"/>
                <a:gd name="T28" fmla="*/ 53 w 127"/>
                <a:gd name="T29" fmla="*/ 43 h 473"/>
                <a:gd name="T30" fmla="*/ 44 w 127"/>
                <a:gd name="T31" fmla="*/ 72 h 473"/>
                <a:gd name="T32" fmla="*/ 35 w 127"/>
                <a:gd name="T33" fmla="*/ 98 h 473"/>
                <a:gd name="T34" fmla="*/ 33 w 127"/>
                <a:gd name="T35" fmla="*/ 80 h 473"/>
                <a:gd name="T36" fmla="*/ 23 w 127"/>
                <a:gd name="T37" fmla="*/ 121 h 473"/>
                <a:gd name="T38" fmla="*/ 10 w 127"/>
                <a:gd name="T39" fmla="*/ 191 h 473"/>
                <a:gd name="T40" fmla="*/ 2 w 127"/>
                <a:gd name="T41" fmla="*/ 265 h 473"/>
                <a:gd name="T42" fmla="*/ 8 w 127"/>
                <a:gd name="T43" fmla="*/ 291 h 473"/>
                <a:gd name="T44" fmla="*/ 18 w 127"/>
                <a:gd name="T45" fmla="*/ 240 h 473"/>
                <a:gd name="T46" fmla="*/ 44 w 127"/>
                <a:gd name="T47" fmla="*/ 147 h 473"/>
                <a:gd name="T48" fmla="*/ 65 w 127"/>
                <a:gd name="T49" fmla="*/ 36 h 473"/>
                <a:gd name="T50" fmla="*/ 56 w 127"/>
                <a:gd name="T51" fmla="*/ 111 h 473"/>
                <a:gd name="T52" fmla="*/ 26 w 127"/>
                <a:gd name="T53" fmla="*/ 237 h 473"/>
                <a:gd name="T54" fmla="*/ 13 w 127"/>
                <a:gd name="T55" fmla="*/ 318 h 473"/>
                <a:gd name="T56" fmla="*/ 12 w 127"/>
                <a:gd name="T57" fmla="*/ 362 h 473"/>
                <a:gd name="T58" fmla="*/ 13 w 127"/>
                <a:gd name="T59" fmla="*/ 368 h 473"/>
                <a:gd name="T60" fmla="*/ 12 w 127"/>
                <a:gd name="T61" fmla="*/ 395 h 473"/>
                <a:gd name="T62" fmla="*/ 14 w 127"/>
                <a:gd name="T63" fmla="*/ 417 h 473"/>
                <a:gd name="T64" fmla="*/ 12 w 127"/>
                <a:gd name="T65" fmla="*/ 437 h 473"/>
                <a:gd name="T66" fmla="*/ 21 w 127"/>
                <a:gd name="T67" fmla="*/ 445 h 473"/>
                <a:gd name="T68" fmla="*/ 24 w 127"/>
                <a:gd name="T69" fmla="*/ 455 h 473"/>
                <a:gd name="T70" fmla="*/ 41 w 127"/>
                <a:gd name="T71" fmla="*/ 430 h 473"/>
                <a:gd name="T72" fmla="*/ 39 w 127"/>
                <a:gd name="T73" fmla="*/ 468 h 473"/>
                <a:gd name="T74" fmla="*/ 55 w 127"/>
                <a:gd name="T75" fmla="*/ 434 h 473"/>
                <a:gd name="T76" fmla="*/ 67 w 127"/>
                <a:gd name="T77" fmla="*/ 405 h 473"/>
                <a:gd name="T78" fmla="*/ 80 w 127"/>
                <a:gd name="T79" fmla="*/ 365 h 473"/>
                <a:gd name="T80" fmla="*/ 90 w 127"/>
                <a:gd name="T81" fmla="*/ 325 h 473"/>
                <a:gd name="T82" fmla="*/ 98 w 127"/>
                <a:gd name="T83" fmla="*/ 299 h 473"/>
                <a:gd name="T84" fmla="*/ 101 w 127"/>
                <a:gd name="T85" fmla="*/ 290 h 473"/>
                <a:gd name="T86" fmla="*/ 107 w 127"/>
                <a:gd name="T87" fmla="*/ 271 h 473"/>
                <a:gd name="T88" fmla="*/ 119 w 127"/>
                <a:gd name="T89" fmla="*/ 204 h 473"/>
                <a:gd name="T90" fmla="*/ 120 w 127"/>
                <a:gd name="T91" fmla="*/ 53 h 473"/>
                <a:gd name="T92" fmla="*/ 113 w 127"/>
                <a:gd name="T93" fmla="*/ 73 h 473"/>
                <a:gd name="T94" fmla="*/ 108 w 127"/>
                <a:gd name="T95" fmla="*/ 145 h 473"/>
                <a:gd name="T96" fmla="*/ 95 w 127"/>
                <a:gd name="T97" fmla="*/ 268 h 473"/>
                <a:gd name="T98" fmla="*/ 89 w 127"/>
                <a:gd name="T99" fmla="*/ 295 h 473"/>
                <a:gd name="T100" fmla="*/ 100 w 127"/>
                <a:gd name="T101" fmla="*/ 193 h 473"/>
                <a:gd name="T102" fmla="*/ 106 w 127"/>
                <a:gd name="T103" fmla="*/ 109 h 473"/>
                <a:gd name="T104" fmla="*/ 101 w 127"/>
                <a:gd name="T105" fmla="*/ 36 h 473"/>
                <a:gd name="T106" fmla="*/ 79 w 127"/>
                <a:gd name="T107" fmla="*/ 100 h 473"/>
                <a:gd name="T108" fmla="*/ 93 w 127"/>
                <a:gd name="T109" fmla="*/ 35 h 473"/>
                <a:gd name="T110" fmla="*/ 88 w 127"/>
                <a:gd name="T111" fmla="*/ 38 h 473"/>
                <a:gd name="T112" fmla="*/ 61 w 127"/>
                <a:gd name="T113" fmla="*/ 145 h 473"/>
                <a:gd name="T114" fmla="*/ 69 w 127"/>
                <a:gd name="T115" fmla="*/ 93 h 473"/>
                <a:gd name="T116" fmla="*/ 74 w 127"/>
                <a:gd name="T117" fmla="*/ 70 h 473"/>
                <a:gd name="T118" fmla="*/ 83 w 127"/>
                <a:gd name="T119" fmla="*/ 16 h 473"/>
                <a:gd name="T120" fmla="*/ 73 w 127"/>
                <a:gd name="T121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473">
                  <a:moveTo>
                    <a:pt x="38" y="419"/>
                  </a:moveTo>
                  <a:cubicBezTo>
                    <a:pt x="39" y="420"/>
                    <a:pt x="39" y="420"/>
                    <a:pt x="39" y="421"/>
                  </a:cubicBezTo>
                  <a:cubicBezTo>
                    <a:pt x="39" y="421"/>
                    <a:pt x="39" y="421"/>
                    <a:pt x="38" y="422"/>
                  </a:cubicBezTo>
                  <a:cubicBezTo>
                    <a:pt x="38" y="422"/>
                    <a:pt x="36" y="422"/>
                    <a:pt x="38" y="419"/>
                  </a:cubicBezTo>
                  <a:close/>
                  <a:moveTo>
                    <a:pt x="28" y="407"/>
                  </a:moveTo>
                  <a:cubicBezTo>
                    <a:pt x="27" y="405"/>
                    <a:pt x="27" y="408"/>
                    <a:pt x="27" y="404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3" y="380"/>
                    <a:pt x="32" y="381"/>
                    <a:pt x="34" y="380"/>
                  </a:cubicBezTo>
                  <a:cubicBezTo>
                    <a:pt x="34" y="384"/>
                    <a:pt x="34" y="385"/>
                    <a:pt x="33" y="388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0" y="406"/>
                    <a:pt x="31" y="404"/>
                    <a:pt x="28" y="407"/>
                  </a:cubicBezTo>
                  <a:close/>
                  <a:moveTo>
                    <a:pt x="47" y="281"/>
                  </a:moveTo>
                  <a:cubicBezTo>
                    <a:pt x="50" y="281"/>
                    <a:pt x="50" y="280"/>
                    <a:pt x="49" y="292"/>
                  </a:cubicBezTo>
                  <a:cubicBezTo>
                    <a:pt x="48" y="297"/>
                    <a:pt x="47" y="299"/>
                    <a:pt x="47" y="306"/>
                  </a:cubicBezTo>
                  <a:cubicBezTo>
                    <a:pt x="47" y="313"/>
                    <a:pt x="39" y="358"/>
                    <a:pt x="37" y="369"/>
                  </a:cubicBezTo>
                  <a:cubicBezTo>
                    <a:pt x="35" y="382"/>
                    <a:pt x="36" y="378"/>
                    <a:pt x="32" y="379"/>
                  </a:cubicBezTo>
                  <a:cubicBezTo>
                    <a:pt x="33" y="374"/>
                    <a:pt x="34" y="372"/>
                    <a:pt x="34" y="367"/>
                  </a:cubicBezTo>
                  <a:cubicBezTo>
                    <a:pt x="35" y="366"/>
                    <a:pt x="35" y="362"/>
                    <a:pt x="36" y="361"/>
                  </a:cubicBezTo>
                  <a:cubicBezTo>
                    <a:pt x="36" y="359"/>
                    <a:pt x="36" y="359"/>
                    <a:pt x="37" y="355"/>
                  </a:cubicBezTo>
                  <a:cubicBezTo>
                    <a:pt x="40" y="342"/>
                    <a:pt x="44" y="318"/>
                    <a:pt x="45" y="306"/>
                  </a:cubicBezTo>
                  <a:cubicBezTo>
                    <a:pt x="45" y="301"/>
                    <a:pt x="46" y="297"/>
                    <a:pt x="46" y="293"/>
                  </a:cubicBezTo>
                  <a:cubicBezTo>
                    <a:pt x="47" y="289"/>
                    <a:pt x="45" y="289"/>
                    <a:pt x="47" y="282"/>
                  </a:cubicBezTo>
                  <a:cubicBezTo>
                    <a:pt x="47" y="281"/>
                    <a:pt x="47" y="281"/>
                    <a:pt x="47" y="281"/>
                  </a:cubicBezTo>
                  <a:close/>
                  <a:moveTo>
                    <a:pt x="36" y="290"/>
                  </a:moveTo>
                  <a:cubicBezTo>
                    <a:pt x="34" y="289"/>
                    <a:pt x="34" y="291"/>
                    <a:pt x="35" y="287"/>
                  </a:cubicBezTo>
                  <a:cubicBezTo>
                    <a:pt x="36" y="283"/>
                    <a:pt x="35" y="286"/>
                    <a:pt x="37" y="285"/>
                  </a:cubicBezTo>
                  <a:cubicBezTo>
                    <a:pt x="38" y="287"/>
                    <a:pt x="37" y="288"/>
                    <a:pt x="36" y="290"/>
                  </a:cubicBezTo>
                  <a:close/>
                  <a:moveTo>
                    <a:pt x="38" y="265"/>
                  </a:moveTo>
                  <a:cubicBezTo>
                    <a:pt x="36" y="265"/>
                    <a:pt x="36" y="265"/>
                    <a:pt x="36" y="265"/>
                  </a:cubicBezTo>
                  <a:cubicBezTo>
                    <a:pt x="35" y="261"/>
                    <a:pt x="36" y="260"/>
                    <a:pt x="38" y="258"/>
                  </a:cubicBezTo>
                  <a:cubicBezTo>
                    <a:pt x="37" y="254"/>
                    <a:pt x="37" y="249"/>
                    <a:pt x="38" y="246"/>
                  </a:cubicBezTo>
                  <a:cubicBezTo>
                    <a:pt x="39" y="243"/>
                    <a:pt x="39" y="246"/>
                    <a:pt x="39" y="241"/>
                  </a:cubicBezTo>
                  <a:cubicBezTo>
                    <a:pt x="39" y="240"/>
                    <a:pt x="39" y="239"/>
                    <a:pt x="39" y="238"/>
                  </a:cubicBezTo>
                  <a:cubicBezTo>
                    <a:pt x="39" y="234"/>
                    <a:pt x="39" y="236"/>
                    <a:pt x="40" y="235"/>
                  </a:cubicBezTo>
                  <a:cubicBezTo>
                    <a:pt x="41" y="236"/>
                    <a:pt x="41" y="234"/>
                    <a:pt x="41" y="238"/>
                  </a:cubicBezTo>
                  <a:lnTo>
                    <a:pt x="38" y="265"/>
                  </a:lnTo>
                  <a:close/>
                  <a:moveTo>
                    <a:pt x="42" y="228"/>
                  </a:moveTo>
                  <a:cubicBezTo>
                    <a:pt x="43" y="231"/>
                    <a:pt x="43" y="230"/>
                    <a:pt x="42" y="232"/>
                  </a:cubicBezTo>
                  <a:cubicBezTo>
                    <a:pt x="42" y="231"/>
                    <a:pt x="40" y="234"/>
                    <a:pt x="41" y="230"/>
                  </a:cubicBezTo>
                  <a:cubicBezTo>
                    <a:pt x="41" y="227"/>
                    <a:pt x="41" y="230"/>
                    <a:pt x="42" y="228"/>
                  </a:cubicBezTo>
                  <a:close/>
                  <a:moveTo>
                    <a:pt x="44" y="219"/>
                  </a:moveTo>
                  <a:cubicBezTo>
                    <a:pt x="44" y="218"/>
                    <a:pt x="43" y="218"/>
                    <a:pt x="43" y="218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39" y="215"/>
                    <a:pt x="36" y="226"/>
                    <a:pt x="36" y="227"/>
                  </a:cubicBezTo>
                  <a:cubicBezTo>
                    <a:pt x="34" y="226"/>
                    <a:pt x="34" y="224"/>
                    <a:pt x="36" y="214"/>
                  </a:cubicBezTo>
                  <a:cubicBezTo>
                    <a:pt x="38" y="202"/>
                    <a:pt x="39" y="205"/>
                    <a:pt x="40" y="203"/>
                  </a:cubicBezTo>
                  <a:cubicBezTo>
                    <a:pt x="41" y="196"/>
                    <a:pt x="43" y="192"/>
                    <a:pt x="45" y="185"/>
                  </a:cubicBezTo>
                  <a:cubicBezTo>
                    <a:pt x="48" y="170"/>
                    <a:pt x="47" y="173"/>
                    <a:pt x="51" y="168"/>
                  </a:cubicBezTo>
                  <a:cubicBezTo>
                    <a:pt x="51" y="165"/>
                    <a:pt x="50" y="166"/>
                    <a:pt x="50" y="162"/>
                  </a:cubicBezTo>
                  <a:cubicBezTo>
                    <a:pt x="53" y="161"/>
                    <a:pt x="50" y="162"/>
                    <a:pt x="52" y="156"/>
                  </a:cubicBezTo>
                  <a:cubicBezTo>
                    <a:pt x="53" y="153"/>
                    <a:pt x="53" y="156"/>
                    <a:pt x="53" y="152"/>
                  </a:cubicBezTo>
                  <a:cubicBezTo>
                    <a:pt x="54" y="148"/>
                    <a:pt x="53" y="151"/>
                    <a:pt x="55" y="148"/>
                  </a:cubicBezTo>
                  <a:cubicBezTo>
                    <a:pt x="57" y="150"/>
                    <a:pt x="58" y="143"/>
                    <a:pt x="55" y="157"/>
                  </a:cubicBezTo>
                  <a:cubicBezTo>
                    <a:pt x="52" y="169"/>
                    <a:pt x="44" y="203"/>
                    <a:pt x="44" y="215"/>
                  </a:cubicBezTo>
                  <a:cubicBezTo>
                    <a:pt x="44" y="218"/>
                    <a:pt x="45" y="217"/>
                    <a:pt x="43" y="219"/>
                  </a:cubicBezTo>
                  <a:lnTo>
                    <a:pt x="44" y="219"/>
                  </a:lnTo>
                  <a:close/>
                  <a:moveTo>
                    <a:pt x="30" y="122"/>
                  </a:moveTo>
                  <a:cubicBezTo>
                    <a:pt x="31" y="110"/>
                    <a:pt x="31" y="117"/>
                    <a:pt x="32" y="109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3" y="113"/>
                    <a:pt x="34" y="112"/>
                    <a:pt x="33" y="116"/>
                  </a:cubicBezTo>
                  <a:cubicBezTo>
                    <a:pt x="31" y="123"/>
                    <a:pt x="32" y="122"/>
                    <a:pt x="30" y="122"/>
                  </a:cubicBezTo>
                  <a:close/>
                  <a:moveTo>
                    <a:pt x="71" y="38"/>
                  </a:moveTo>
                  <a:cubicBezTo>
                    <a:pt x="72" y="33"/>
                    <a:pt x="74" y="27"/>
                    <a:pt x="75" y="22"/>
                  </a:cubicBezTo>
                  <a:cubicBezTo>
                    <a:pt x="75" y="18"/>
                    <a:pt x="75" y="16"/>
                    <a:pt x="76" y="13"/>
                  </a:cubicBezTo>
                  <a:cubicBezTo>
                    <a:pt x="77" y="9"/>
                    <a:pt x="77" y="9"/>
                    <a:pt x="78" y="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9" y="14"/>
                    <a:pt x="71" y="15"/>
                    <a:pt x="70" y="21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7"/>
                    <a:pt x="66" y="2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3" y="13"/>
                    <a:pt x="61" y="20"/>
                    <a:pt x="62" y="25"/>
                  </a:cubicBezTo>
                  <a:cubicBezTo>
                    <a:pt x="55" y="26"/>
                    <a:pt x="57" y="36"/>
                    <a:pt x="53" y="43"/>
                  </a:cubicBezTo>
                  <a:cubicBezTo>
                    <a:pt x="52" y="46"/>
                    <a:pt x="52" y="44"/>
                    <a:pt x="51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7"/>
                    <a:pt x="51" y="54"/>
                    <a:pt x="50" y="57"/>
                  </a:cubicBezTo>
                  <a:cubicBezTo>
                    <a:pt x="49" y="60"/>
                    <a:pt x="48" y="59"/>
                    <a:pt x="44" y="72"/>
                  </a:cubicBezTo>
                  <a:cubicBezTo>
                    <a:pt x="43" y="73"/>
                    <a:pt x="42" y="76"/>
                    <a:pt x="41" y="78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5"/>
                    <a:pt x="38" y="95"/>
                    <a:pt x="37" y="99"/>
                  </a:cubicBezTo>
                  <a:cubicBezTo>
                    <a:pt x="35" y="102"/>
                    <a:pt x="35" y="101"/>
                    <a:pt x="34" y="105"/>
                  </a:cubicBezTo>
                  <a:cubicBezTo>
                    <a:pt x="34" y="103"/>
                    <a:pt x="34" y="100"/>
                    <a:pt x="35" y="98"/>
                  </a:cubicBezTo>
                  <a:cubicBezTo>
                    <a:pt x="36" y="93"/>
                    <a:pt x="39" y="87"/>
                    <a:pt x="38" y="82"/>
                  </a:cubicBezTo>
                  <a:cubicBezTo>
                    <a:pt x="37" y="80"/>
                    <a:pt x="38" y="84"/>
                    <a:pt x="37" y="80"/>
                  </a:cubicBezTo>
                  <a:cubicBezTo>
                    <a:pt x="39" y="75"/>
                    <a:pt x="40" y="71"/>
                    <a:pt x="41" y="65"/>
                  </a:cubicBezTo>
                  <a:cubicBezTo>
                    <a:pt x="36" y="68"/>
                    <a:pt x="39" y="67"/>
                    <a:pt x="36" y="7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8" y="96"/>
                    <a:pt x="31" y="81"/>
                    <a:pt x="28" y="99"/>
                  </a:cubicBezTo>
                  <a:cubicBezTo>
                    <a:pt x="30" y="100"/>
                    <a:pt x="27" y="101"/>
                    <a:pt x="27" y="101"/>
                  </a:cubicBezTo>
                  <a:cubicBezTo>
                    <a:pt x="26" y="121"/>
                    <a:pt x="24" y="106"/>
                    <a:pt x="24" y="119"/>
                  </a:cubicBezTo>
                  <a:cubicBezTo>
                    <a:pt x="24" y="119"/>
                    <a:pt x="23" y="119"/>
                    <a:pt x="23" y="120"/>
                  </a:cubicBezTo>
                  <a:cubicBezTo>
                    <a:pt x="23" y="120"/>
                    <a:pt x="23" y="121"/>
                    <a:pt x="23" y="12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6"/>
                    <a:pt x="15" y="162"/>
                    <a:pt x="14" y="166"/>
                  </a:cubicBezTo>
                  <a:cubicBezTo>
                    <a:pt x="13" y="169"/>
                    <a:pt x="14" y="171"/>
                    <a:pt x="13" y="175"/>
                  </a:cubicBezTo>
                  <a:cubicBezTo>
                    <a:pt x="12" y="179"/>
                    <a:pt x="12" y="175"/>
                    <a:pt x="12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3"/>
                    <a:pt x="10" y="194"/>
                    <a:pt x="10" y="195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7" y="207"/>
                    <a:pt x="7" y="219"/>
                    <a:pt x="6" y="227"/>
                  </a:cubicBezTo>
                  <a:cubicBezTo>
                    <a:pt x="5" y="233"/>
                    <a:pt x="6" y="234"/>
                    <a:pt x="5" y="239"/>
                  </a:cubicBezTo>
                  <a:cubicBezTo>
                    <a:pt x="0" y="251"/>
                    <a:pt x="4" y="251"/>
                    <a:pt x="2" y="265"/>
                  </a:cubicBezTo>
                  <a:cubicBezTo>
                    <a:pt x="2" y="270"/>
                    <a:pt x="2" y="276"/>
                    <a:pt x="3" y="283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7" y="298"/>
                    <a:pt x="7" y="298"/>
                    <a:pt x="7" y="298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11" y="286"/>
                    <a:pt x="11" y="286"/>
                    <a:pt x="11" y="286"/>
                  </a:cubicBezTo>
                  <a:cubicBezTo>
                    <a:pt x="11" y="284"/>
                    <a:pt x="11" y="283"/>
                    <a:pt x="11" y="281"/>
                  </a:cubicBezTo>
                  <a:cubicBezTo>
                    <a:pt x="14" y="267"/>
                    <a:pt x="14" y="267"/>
                    <a:pt x="14" y="267"/>
                  </a:cubicBezTo>
                  <a:cubicBezTo>
                    <a:pt x="15" y="259"/>
                    <a:pt x="15" y="247"/>
                    <a:pt x="18" y="240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24" y="215"/>
                    <a:pt x="35" y="181"/>
                    <a:pt x="36" y="175"/>
                  </a:cubicBezTo>
                  <a:cubicBezTo>
                    <a:pt x="37" y="168"/>
                    <a:pt x="40" y="168"/>
                    <a:pt x="40" y="158"/>
                  </a:cubicBezTo>
                  <a:cubicBezTo>
                    <a:pt x="44" y="156"/>
                    <a:pt x="42" y="152"/>
                    <a:pt x="43" y="147"/>
                  </a:cubicBezTo>
                  <a:cubicBezTo>
                    <a:pt x="43" y="147"/>
                    <a:pt x="44" y="147"/>
                    <a:pt x="44" y="147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07"/>
                    <a:pt x="51" y="105"/>
                    <a:pt x="51" y="9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64"/>
                    <a:pt x="62" y="56"/>
                    <a:pt x="60" y="49"/>
                  </a:cubicBezTo>
                  <a:cubicBezTo>
                    <a:pt x="63" y="46"/>
                    <a:pt x="63" y="41"/>
                    <a:pt x="65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40"/>
                    <a:pt x="64" y="46"/>
                    <a:pt x="64" y="5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7" y="84"/>
                    <a:pt x="59" y="98"/>
                    <a:pt x="56" y="111"/>
                  </a:cubicBezTo>
                  <a:cubicBezTo>
                    <a:pt x="54" y="120"/>
                    <a:pt x="53" y="127"/>
                    <a:pt x="51" y="135"/>
                  </a:cubicBezTo>
                  <a:cubicBezTo>
                    <a:pt x="49" y="141"/>
                    <a:pt x="49" y="146"/>
                    <a:pt x="48" y="15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2" y="174"/>
                    <a:pt x="42" y="176"/>
                    <a:pt x="40" y="183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41"/>
                    <a:pt x="25" y="240"/>
                    <a:pt x="25" y="243"/>
                  </a:cubicBezTo>
                  <a:cubicBezTo>
                    <a:pt x="19" y="274"/>
                    <a:pt x="19" y="274"/>
                    <a:pt x="19" y="274"/>
                  </a:cubicBezTo>
                  <a:cubicBezTo>
                    <a:pt x="18" y="281"/>
                    <a:pt x="17" y="282"/>
                    <a:pt x="17" y="291"/>
                  </a:cubicBezTo>
                  <a:cubicBezTo>
                    <a:pt x="14" y="294"/>
                    <a:pt x="16" y="298"/>
                    <a:pt x="14" y="304"/>
                  </a:cubicBezTo>
                  <a:cubicBezTo>
                    <a:pt x="13" y="308"/>
                    <a:pt x="13" y="313"/>
                    <a:pt x="13" y="318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0" y="335"/>
                    <a:pt x="12" y="338"/>
                    <a:pt x="12" y="343"/>
                  </a:cubicBezTo>
                  <a:cubicBezTo>
                    <a:pt x="12" y="343"/>
                    <a:pt x="11" y="344"/>
                    <a:pt x="10" y="344"/>
                  </a:cubicBezTo>
                  <a:cubicBezTo>
                    <a:pt x="10" y="351"/>
                    <a:pt x="10" y="354"/>
                    <a:pt x="9" y="359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2" y="362"/>
                    <a:pt x="12" y="361"/>
                    <a:pt x="13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60"/>
                    <a:pt x="13" y="361"/>
                    <a:pt x="16" y="360"/>
                  </a:cubicBezTo>
                  <a:cubicBezTo>
                    <a:pt x="13" y="363"/>
                    <a:pt x="14" y="362"/>
                    <a:pt x="14" y="368"/>
                  </a:cubicBezTo>
                  <a:cubicBezTo>
                    <a:pt x="13" y="368"/>
                    <a:pt x="13" y="368"/>
                    <a:pt x="13" y="368"/>
                  </a:cubicBezTo>
                  <a:cubicBezTo>
                    <a:pt x="12" y="369"/>
                    <a:pt x="12" y="368"/>
                    <a:pt x="11" y="372"/>
                  </a:cubicBezTo>
                  <a:cubicBezTo>
                    <a:pt x="10" y="375"/>
                    <a:pt x="10" y="377"/>
                    <a:pt x="10" y="379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3"/>
                    <a:pt x="11" y="382"/>
                    <a:pt x="12" y="386"/>
                  </a:cubicBezTo>
                  <a:cubicBezTo>
                    <a:pt x="12" y="392"/>
                    <a:pt x="12" y="385"/>
                    <a:pt x="12" y="395"/>
                  </a:cubicBezTo>
                  <a:cubicBezTo>
                    <a:pt x="12" y="397"/>
                    <a:pt x="12" y="397"/>
                    <a:pt x="12" y="399"/>
                  </a:cubicBezTo>
                  <a:cubicBezTo>
                    <a:pt x="12" y="403"/>
                    <a:pt x="15" y="412"/>
                    <a:pt x="12" y="414"/>
                  </a:cubicBezTo>
                  <a:cubicBezTo>
                    <a:pt x="12" y="414"/>
                    <a:pt x="12" y="414"/>
                    <a:pt x="13" y="415"/>
                  </a:cubicBezTo>
                  <a:cubicBezTo>
                    <a:pt x="13" y="415"/>
                    <a:pt x="13" y="415"/>
                    <a:pt x="13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4" y="417"/>
                    <a:pt x="14" y="417"/>
                    <a:pt x="14" y="418"/>
                  </a:cubicBezTo>
                  <a:cubicBezTo>
                    <a:pt x="12" y="420"/>
                    <a:pt x="12" y="420"/>
                    <a:pt x="13" y="424"/>
                  </a:cubicBezTo>
                  <a:cubicBezTo>
                    <a:pt x="12" y="425"/>
                    <a:pt x="13" y="424"/>
                    <a:pt x="12" y="425"/>
                  </a:cubicBezTo>
                  <a:cubicBezTo>
                    <a:pt x="11" y="426"/>
                    <a:pt x="11" y="426"/>
                    <a:pt x="11" y="426"/>
                  </a:cubicBezTo>
                  <a:cubicBezTo>
                    <a:pt x="12" y="430"/>
                    <a:pt x="12" y="433"/>
                    <a:pt x="12" y="437"/>
                  </a:cubicBezTo>
                  <a:cubicBezTo>
                    <a:pt x="13" y="438"/>
                    <a:pt x="11" y="439"/>
                    <a:pt x="14" y="438"/>
                  </a:cubicBezTo>
                  <a:cubicBezTo>
                    <a:pt x="12" y="441"/>
                    <a:pt x="12" y="440"/>
                    <a:pt x="12" y="442"/>
                  </a:cubicBezTo>
                  <a:cubicBezTo>
                    <a:pt x="12" y="449"/>
                    <a:pt x="12" y="452"/>
                    <a:pt x="18" y="448"/>
                  </a:cubicBezTo>
                  <a:cubicBezTo>
                    <a:pt x="18" y="453"/>
                    <a:pt x="17" y="450"/>
                    <a:pt x="19" y="453"/>
                  </a:cubicBezTo>
                  <a:cubicBezTo>
                    <a:pt x="22" y="449"/>
                    <a:pt x="20" y="448"/>
                    <a:pt x="21" y="445"/>
                  </a:cubicBezTo>
                  <a:cubicBezTo>
                    <a:pt x="23" y="434"/>
                    <a:pt x="23" y="434"/>
                    <a:pt x="23" y="434"/>
                  </a:cubicBezTo>
                  <a:cubicBezTo>
                    <a:pt x="24" y="432"/>
                    <a:pt x="24" y="433"/>
                    <a:pt x="24" y="431"/>
                  </a:cubicBezTo>
                  <a:cubicBezTo>
                    <a:pt x="26" y="427"/>
                    <a:pt x="25" y="424"/>
                    <a:pt x="28" y="421"/>
                  </a:cubicBezTo>
                  <a:cubicBezTo>
                    <a:pt x="28" y="433"/>
                    <a:pt x="25" y="441"/>
                    <a:pt x="25" y="447"/>
                  </a:cubicBezTo>
                  <a:cubicBezTo>
                    <a:pt x="24" y="455"/>
                    <a:pt x="24" y="455"/>
                    <a:pt x="24" y="455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29" y="450"/>
                    <a:pt x="31" y="445"/>
                    <a:pt x="33" y="440"/>
                  </a:cubicBezTo>
                  <a:cubicBezTo>
                    <a:pt x="34" y="437"/>
                    <a:pt x="35" y="436"/>
                    <a:pt x="36" y="433"/>
                  </a:cubicBezTo>
                  <a:cubicBezTo>
                    <a:pt x="37" y="429"/>
                    <a:pt x="36" y="428"/>
                    <a:pt x="40" y="427"/>
                  </a:cubicBezTo>
                  <a:cubicBezTo>
                    <a:pt x="40" y="428"/>
                    <a:pt x="41" y="426"/>
                    <a:pt x="41" y="430"/>
                  </a:cubicBezTo>
                  <a:cubicBezTo>
                    <a:pt x="40" y="442"/>
                    <a:pt x="40" y="442"/>
                    <a:pt x="40" y="442"/>
                  </a:cubicBezTo>
                  <a:cubicBezTo>
                    <a:pt x="32" y="463"/>
                    <a:pt x="32" y="463"/>
                    <a:pt x="32" y="463"/>
                  </a:cubicBezTo>
                  <a:cubicBezTo>
                    <a:pt x="34" y="468"/>
                    <a:pt x="34" y="466"/>
                    <a:pt x="33" y="473"/>
                  </a:cubicBezTo>
                  <a:cubicBezTo>
                    <a:pt x="36" y="473"/>
                    <a:pt x="34" y="473"/>
                    <a:pt x="36" y="472"/>
                  </a:cubicBezTo>
                  <a:cubicBezTo>
                    <a:pt x="39" y="471"/>
                    <a:pt x="39" y="472"/>
                    <a:pt x="39" y="468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1" y="467"/>
                    <a:pt x="42" y="467"/>
                    <a:pt x="42" y="466"/>
                  </a:cubicBezTo>
                  <a:cubicBezTo>
                    <a:pt x="42" y="459"/>
                    <a:pt x="43" y="459"/>
                    <a:pt x="45" y="454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53" y="444"/>
                    <a:pt x="53" y="438"/>
                    <a:pt x="55" y="434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60" y="422"/>
                    <a:pt x="60" y="422"/>
                    <a:pt x="60" y="422"/>
                  </a:cubicBezTo>
                  <a:cubicBezTo>
                    <a:pt x="58" y="415"/>
                    <a:pt x="61" y="419"/>
                    <a:pt x="63" y="416"/>
                  </a:cubicBezTo>
                  <a:cubicBezTo>
                    <a:pt x="64" y="415"/>
                    <a:pt x="64" y="411"/>
                    <a:pt x="65" y="410"/>
                  </a:cubicBezTo>
                  <a:cubicBezTo>
                    <a:pt x="67" y="405"/>
                    <a:pt x="67" y="405"/>
                    <a:pt x="67" y="405"/>
                  </a:cubicBezTo>
                  <a:cubicBezTo>
                    <a:pt x="68" y="402"/>
                    <a:pt x="67" y="408"/>
                    <a:pt x="68" y="403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1" y="391"/>
                    <a:pt x="70" y="391"/>
                    <a:pt x="72" y="387"/>
                  </a:cubicBezTo>
                  <a:cubicBezTo>
                    <a:pt x="76" y="371"/>
                    <a:pt x="76" y="371"/>
                    <a:pt x="76" y="371"/>
                  </a:cubicBezTo>
                  <a:cubicBezTo>
                    <a:pt x="77" y="367"/>
                    <a:pt x="77" y="368"/>
                    <a:pt x="80" y="365"/>
                  </a:cubicBezTo>
                  <a:cubicBezTo>
                    <a:pt x="78" y="361"/>
                    <a:pt x="80" y="353"/>
                    <a:pt x="80" y="349"/>
                  </a:cubicBezTo>
                  <a:cubicBezTo>
                    <a:pt x="81" y="345"/>
                    <a:pt x="81" y="349"/>
                    <a:pt x="82" y="346"/>
                  </a:cubicBezTo>
                  <a:cubicBezTo>
                    <a:pt x="82" y="342"/>
                    <a:pt x="82" y="338"/>
                    <a:pt x="83" y="334"/>
                  </a:cubicBezTo>
                  <a:cubicBezTo>
                    <a:pt x="84" y="331"/>
                    <a:pt x="88" y="332"/>
                    <a:pt x="89" y="331"/>
                  </a:cubicBezTo>
                  <a:cubicBezTo>
                    <a:pt x="89" y="329"/>
                    <a:pt x="87" y="326"/>
                    <a:pt x="90" y="325"/>
                  </a:cubicBezTo>
                  <a:cubicBezTo>
                    <a:pt x="90" y="315"/>
                    <a:pt x="89" y="320"/>
                    <a:pt x="91" y="314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8" y="312"/>
                    <a:pt x="97" y="310"/>
                    <a:pt x="99" y="306"/>
                  </a:cubicBezTo>
                  <a:cubicBezTo>
                    <a:pt x="100" y="305"/>
                    <a:pt x="100" y="304"/>
                    <a:pt x="100" y="302"/>
                  </a:cubicBezTo>
                  <a:cubicBezTo>
                    <a:pt x="98" y="300"/>
                    <a:pt x="99" y="302"/>
                    <a:pt x="98" y="299"/>
                  </a:cubicBezTo>
                  <a:cubicBezTo>
                    <a:pt x="98" y="299"/>
                    <a:pt x="99" y="299"/>
                    <a:pt x="99" y="299"/>
                  </a:cubicBezTo>
                  <a:cubicBezTo>
                    <a:pt x="99" y="299"/>
                    <a:pt x="99" y="298"/>
                    <a:pt x="99" y="298"/>
                  </a:cubicBezTo>
                  <a:cubicBezTo>
                    <a:pt x="99" y="298"/>
                    <a:pt x="99" y="298"/>
                    <a:pt x="100" y="298"/>
                  </a:cubicBezTo>
                  <a:cubicBezTo>
                    <a:pt x="100" y="298"/>
                    <a:pt x="101" y="297"/>
                    <a:pt x="101" y="297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3" y="282"/>
                    <a:pt x="104" y="285"/>
                    <a:pt x="105" y="281"/>
                  </a:cubicBezTo>
                  <a:cubicBezTo>
                    <a:pt x="105" y="277"/>
                    <a:pt x="104" y="277"/>
                    <a:pt x="104" y="273"/>
                  </a:cubicBezTo>
                  <a:cubicBezTo>
                    <a:pt x="104" y="272"/>
                    <a:pt x="105" y="272"/>
                    <a:pt x="105" y="272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8" y="266"/>
                    <a:pt x="111" y="256"/>
                    <a:pt x="111" y="251"/>
                  </a:cubicBezTo>
                  <a:cubicBezTo>
                    <a:pt x="111" y="249"/>
                    <a:pt x="111" y="248"/>
                    <a:pt x="111" y="247"/>
                  </a:cubicBezTo>
                  <a:cubicBezTo>
                    <a:pt x="112" y="241"/>
                    <a:pt x="114" y="239"/>
                    <a:pt x="112" y="233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7" y="219"/>
                    <a:pt x="118" y="210"/>
                    <a:pt x="119" y="204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34"/>
                    <a:pt x="126" y="118"/>
                    <a:pt x="126" y="102"/>
                  </a:cubicBezTo>
                  <a:cubicBezTo>
                    <a:pt x="125" y="93"/>
                    <a:pt x="123" y="88"/>
                    <a:pt x="123" y="80"/>
                  </a:cubicBezTo>
                  <a:cubicBezTo>
                    <a:pt x="123" y="76"/>
                    <a:pt x="120" y="63"/>
                    <a:pt x="118" y="61"/>
                  </a:cubicBezTo>
                  <a:cubicBezTo>
                    <a:pt x="120" y="59"/>
                    <a:pt x="119" y="56"/>
                    <a:pt x="120" y="53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5" y="51"/>
                    <a:pt x="117" y="50"/>
                    <a:pt x="114" y="51"/>
                  </a:cubicBezTo>
                  <a:cubicBezTo>
                    <a:pt x="114" y="52"/>
                    <a:pt x="114" y="54"/>
                    <a:pt x="114" y="55"/>
                  </a:cubicBezTo>
                  <a:cubicBezTo>
                    <a:pt x="113" y="59"/>
                    <a:pt x="113" y="54"/>
                    <a:pt x="113" y="58"/>
                  </a:cubicBezTo>
                  <a:cubicBezTo>
                    <a:pt x="113" y="62"/>
                    <a:pt x="114" y="63"/>
                    <a:pt x="113" y="73"/>
                  </a:cubicBezTo>
                  <a:cubicBezTo>
                    <a:pt x="112" y="82"/>
                    <a:pt x="112" y="105"/>
                    <a:pt x="111" y="114"/>
                  </a:cubicBezTo>
                  <a:cubicBezTo>
                    <a:pt x="110" y="118"/>
                    <a:pt x="110" y="117"/>
                    <a:pt x="110" y="12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10" y="124"/>
                    <a:pt x="110" y="124"/>
                    <a:pt x="110" y="12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7" y="147"/>
                    <a:pt x="107" y="150"/>
                    <a:pt x="107" y="152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83"/>
                    <a:pt x="104" y="187"/>
                    <a:pt x="103" y="191"/>
                  </a:cubicBezTo>
                  <a:cubicBezTo>
                    <a:pt x="102" y="203"/>
                    <a:pt x="101" y="217"/>
                    <a:pt x="98" y="229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4" y="267"/>
                    <a:pt x="93" y="268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1" y="285"/>
                    <a:pt x="94" y="278"/>
                    <a:pt x="91" y="283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0" y="290"/>
                    <a:pt x="94" y="285"/>
                    <a:pt x="89" y="295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1" y="260"/>
                    <a:pt x="91" y="258"/>
                    <a:pt x="91" y="255"/>
                  </a:cubicBezTo>
                  <a:cubicBezTo>
                    <a:pt x="91" y="249"/>
                    <a:pt x="92" y="246"/>
                    <a:pt x="94" y="244"/>
                  </a:cubicBezTo>
                  <a:cubicBezTo>
                    <a:pt x="94" y="234"/>
                    <a:pt x="95" y="226"/>
                    <a:pt x="97" y="217"/>
                  </a:cubicBezTo>
                  <a:cubicBezTo>
                    <a:pt x="98" y="209"/>
                    <a:pt x="100" y="203"/>
                    <a:pt x="100" y="193"/>
                  </a:cubicBezTo>
                  <a:cubicBezTo>
                    <a:pt x="100" y="179"/>
                    <a:pt x="104" y="153"/>
                    <a:pt x="104" y="142"/>
                  </a:cubicBezTo>
                  <a:cubicBezTo>
                    <a:pt x="103" y="142"/>
                    <a:pt x="104" y="143"/>
                    <a:pt x="104" y="141"/>
                  </a:cubicBezTo>
                  <a:cubicBezTo>
                    <a:pt x="105" y="139"/>
                    <a:pt x="105" y="138"/>
                    <a:pt x="105" y="13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4"/>
                    <a:pt x="106" y="114"/>
                    <a:pt x="106" y="109"/>
                  </a:cubicBezTo>
                  <a:cubicBezTo>
                    <a:pt x="108" y="100"/>
                    <a:pt x="107" y="92"/>
                    <a:pt x="107" y="83"/>
                  </a:cubicBezTo>
                  <a:cubicBezTo>
                    <a:pt x="108" y="78"/>
                    <a:pt x="108" y="79"/>
                    <a:pt x="108" y="74"/>
                  </a:cubicBezTo>
                  <a:cubicBezTo>
                    <a:pt x="105" y="71"/>
                    <a:pt x="105" y="67"/>
                    <a:pt x="101" y="65"/>
                  </a:cubicBezTo>
                  <a:cubicBezTo>
                    <a:pt x="104" y="60"/>
                    <a:pt x="103" y="63"/>
                    <a:pt x="102" y="58"/>
                  </a:cubicBezTo>
                  <a:cubicBezTo>
                    <a:pt x="102" y="50"/>
                    <a:pt x="106" y="40"/>
                    <a:pt x="101" y="36"/>
                  </a:cubicBezTo>
                  <a:cubicBezTo>
                    <a:pt x="100" y="39"/>
                    <a:pt x="101" y="37"/>
                    <a:pt x="98" y="39"/>
                  </a:cubicBezTo>
                  <a:cubicBezTo>
                    <a:pt x="98" y="46"/>
                    <a:pt x="95" y="53"/>
                    <a:pt x="93" y="61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9"/>
                    <a:pt x="84" y="92"/>
                    <a:pt x="86" y="96"/>
                  </a:cubicBezTo>
                  <a:cubicBezTo>
                    <a:pt x="80" y="97"/>
                    <a:pt x="83" y="99"/>
                    <a:pt x="79" y="100"/>
                  </a:cubicBezTo>
                  <a:cubicBezTo>
                    <a:pt x="79" y="103"/>
                    <a:pt x="79" y="104"/>
                    <a:pt x="78" y="10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4" y="104"/>
                    <a:pt x="80" y="90"/>
                    <a:pt x="83" y="8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1" y="59"/>
                    <a:pt x="92" y="46"/>
                    <a:pt x="93" y="35"/>
                  </a:cubicBezTo>
                  <a:cubicBezTo>
                    <a:pt x="94" y="33"/>
                    <a:pt x="93" y="32"/>
                    <a:pt x="94" y="32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1" y="27"/>
                    <a:pt x="93" y="25"/>
                    <a:pt x="91" y="28"/>
                  </a:cubicBezTo>
                  <a:cubicBezTo>
                    <a:pt x="89" y="31"/>
                    <a:pt x="91" y="31"/>
                    <a:pt x="89" y="35"/>
                  </a:cubicBezTo>
                  <a:cubicBezTo>
                    <a:pt x="89" y="37"/>
                    <a:pt x="89" y="33"/>
                    <a:pt x="88" y="38"/>
                  </a:cubicBezTo>
                  <a:cubicBezTo>
                    <a:pt x="88" y="44"/>
                    <a:pt x="89" y="39"/>
                    <a:pt x="88" y="42"/>
                  </a:cubicBezTo>
                  <a:cubicBezTo>
                    <a:pt x="87" y="49"/>
                    <a:pt x="83" y="52"/>
                    <a:pt x="82" y="61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2" y="92"/>
                    <a:pt x="70" y="105"/>
                    <a:pt x="67" y="116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59" y="149"/>
                    <a:pt x="61" y="146"/>
                    <a:pt x="58" y="147"/>
                  </a:cubicBezTo>
                  <a:cubicBezTo>
                    <a:pt x="58" y="139"/>
                    <a:pt x="59" y="136"/>
                    <a:pt x="61" y="130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7" y="102"/>
                    <a:pt x="67" y="100"/>
                    <a:pt x="68" y="97"/>
                  </a:cubicBezTo>
                  <a:cubicBezTo>
                    <a:pt x="68" y="96"/>
                    <a:pt x="69" y="94"/>
                    <a:pt x="69" y="93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6"/>
                    <a:pt x="71" y="85"/>
                    <a:pt x="71" y="80"/>
                  </a:cubicBezTo>
                  <a:cubicBezTo>
                    <a:pt x="74" y="78"/>
                    <a:pt x="73" y="78"/>
                    <a:pt x="74" y="73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6" y="65"/>
                    <a:pt x="73" y="75"/>
                    <a:pt x="75" y="69"/>
                  </a:cubicBezTo>
                  <a:cubicBezTo>
                    <a:pt x="76" y="64"/>
                    <a:pt x="78" y="61"/>
                    <a:pt x="78" y="56"/>
                  </a:cubicBezTo>
                  <a:cubicBezTo>
                    <a:pt x="78" y="50"/>
                    <a:pt x="79" y="53"/>
                    <a:pt x="80" y="49"/>
                  </a:cubicBezTo>
                  <a:cubicBezTo>
                    <a:pt x="82" y="41"/>
                    <a:pt x="84" y="31"/>
                    <a:pt x="85" y="23"/>
                  </a:cubicBezTo>
                  <a:cubicBezTo>
                    <a:pt x="86" y="18"/>
                    <a:pt x="88" y="18"/>
                    <a:pt x="83" y="16"/>
                  </a:cubicBezTo>
                  <a:cubicBezTo>
                    <a:pt x="81" y="18"/>
                    <a:pt x="80" y="24"/>
                    <a:pt x="79" y="29"/>
                  </a:cubicBezTo>
                  <a:cubicBezTo>
                    <a:pt x="78" y="32"/>
                    <a:pt x="79" y="34"/>
                    <a:pt x="78" y="37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1"/>
                    <a:pt x="76" y="41"/>
                    <a:pt x="74" y="40"/>
                  </a:cubicBezTo>
                  <a:cubicBezTo>
                    <a:pt x="74" y="40"/>
                    <a:pt x="73" y="39"/>
                    <a:pt x="73" y="39"/>
                  </a:cubicBezTo>
                  <a:lnTo>
                    <a:pt x="71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8" name="Freeform 12"/>
            <p:cNvSpPr>
              <a:spLocks noEditPoints="1"/>
            </p:cNvSpPr>
            <p:nvPr/>
          </p:nvSpPr>
          <p:spPr bwMode="auto">
            <a:xfrm>
              <a:off x="1512966" y="4920253"/>
              <a:ext cx="126806" cy="433647"/>
            </a:xfrm>
            <a:custGeom>
              <a:avLst/>
              <a:gdLst>
                <a:gd name="T0" fmla="*/ 63 w 126"/>
                <a:gd name="T1" fmla="*/ 394 h 431"/>
                <a:gd name="T2" fmla="*/ 93 w 126"/>
                <a:gd name="T3" fmla="*/ 405 h 431"/>
                <a:gd name="T4" fmla="*/ 94 w 126"/>
                <a:gd name="T5" fmla="*/ 375 h 431"/>
                <a:gd name="T6" fmla="*/ 42 w 126"/>
                <a:gd name="T7" fmla="*/ 362 h 431"/>
                <a:gd name="T8" fmla="*/ 40 w 126"/>
                <a:gd name="T9" fmla="*/ 362 h 431"/>
                <a:gd name="T10" fmla="*/ 82 w 126"/>
                <a:gd name="T11" fmla="*/ 351 h 431"/>
                <a:gd name="T12" fmla="*/ 39 w 126"/>
                <a:gd name="T13" fmla="*/ 347 h 431"/>
                <a:gd name="T14" fmla="*/ 27 w 126"/>
                <a:gd name="T15" fmla="*/ 321 h 431"/>
                <a:gd name="T16" fmla="*/ 32 w 126"/>
                <a:gd name="T17" fmla="*/ 330 h 431"/>
                <a:gd name="T18" fmla="*/ 102 w 126"/>
                <a:gd name="T19" fmla="*/ 304 h 431"/>
                <a:gd name="T20" fmla="*/ 17 w 126"/>
                <a:gd name="T21" fmla="*/ 282 h 431"/>
                <a:gd name="T22" fmla="*/ 75 w 126"/>
                <a:gd name="T23" fmla="*/ 223 h 431"/>
                <a:gd name="T24" fmla="*/ 14 w 126"/>
                <a:gd name="T25" fmla="*/ 1 h 431"/>
                <a:gd name="T26" fmla="*/ 10 w 126"/>
                <a:gd name="T27" fmla="*/ 26 h 431"/>
                <a:gd name="T28" fmla="*/ 8 w 126"/>
                <a:gd name="T29" fmla="*/ 65 h 431"/>
                <a:gd name="T30" fmla="*/ 9 w 126"/>
                <a:gd name="T31" fmla="*/ 116 h 431"/>
                <a:gd name="T32" fmla="*/ 8 w 126"/>
                <a:gd name="T33" fmla="*/ 124 h 431"/>
                <a:gd name="T34" fmla="*/ 10 w 126"/>
                <a:gd name="T35" fmla="*/ 152 h 431"/>
                <a:gd name="T36" fmla="*/ 5 w 126"/>
                <a:gd name="T37" fmla="*/ 169 h 431"/>
                <a:gd name="T38" fmla="*/ 5 w 126"/>
                <a:gd name="T39" fmla="*/ 183 h 431"/>
                <a:gd name="T40" fmla="*/ 1 w 126"/>
                <a:gd name="T41" fmla="*/ 197 h 431"/>
                <a:gd name="T42" fmla="*/ 6 w 126"/>
                <a:gd name="T43" fmla="*/ 242 h 431"/>
                <a:gd name="T44" fmla="*/ 13 w 126"/>
                <a:gd name="T45" fmla="*/ 264 h 431"/>
                <a:gd name="T46" fmla="*/ 9 w 126"/>
                <a:gd name="T47" fmla="*/ 295 h 431"/>
                <a:gd name="T48" fmla="*/ 16 w 126"/>
                <a:gd name="T49" fmla="*/ 313 h 431"/>
                <a:gd name="T50" fmla="*/ 21 w 126"/>
                <a:gd name="T51" fmla="*/ 324 h 431"/>
                <a:gd name="T52" fmla="*/ 32 w 126"/>
                <a:gd name="T53" fmla="*/ 356 h 431"/>
                <a:gd name="T54" fmla="*/ 41 w 126"/>
                <a:gd name="T55" fmla="*/ 372 h 431"/>
                <a:gd name="T56" fmla="*/ 62 w 126"/>
                <a:gd name="T57" fmla="*/ 410 h 431"/>
                <a:gd name="T58" fmla="*/ 69 w 126"/>
                <a:gd name="T59" fmla="*/ 406 h 431"/>
                <a:gd name="T60" fmla="*/ 80 w 126"/>
                <a:gd name="T61" fmla="*/ 413 h 431"/>
                <a:gd name="T62" fmla="*/ 89 w 126"/>
                <a:gd name="T63" fmla="*/ 420 h 431"/>
                <a:gd name="T64" fmla="*/ 95 w 126"/>
                <a:gd name="T65" fmla="*/ 413 h 431"/>
                <a:gd name="T66" fmla="*/ 96 w 126"/>
                <a:gd name="T67" fmla="*/ 381 h 431"/>
                <a:gd name="T68" fmla="*/ 105 w 126"/>
                <a:gd name="T69" fmla="*/ 394 h 431"/>
                <a:gd name="T70" fmla="*/ 110 w 126"/>
                <a:gd name="T71" fmla="*/ 371 h 431"/>
                <a:gd name="T72" fmla="*/ 113 w 126"/>
                <a:gd name="T73" fmla="*/ 332 h 431"/>
                <a:gd name="T74" fmla="*/ 120 w 126"/>
                <a:gd name="T75" fmla="*/ 343 h 431"/>
                <a:gd name="T76" fmla="*/ 119 w 126"/>
                <a:gd name="T77" fmla="*/ 302 h 431"/>
                <a:gd name="T78" fmla="*/ 119 w 126"/>
                <a:gd name="T79" fmla="*/ 278 h 431"/>
                <a:gd name="T80" fmla="*/ 123 w 126"/>
                <a:gd name="T81" fmla="*/ 260 h 431"/>
                <a:gd name="T82" fmla="*/ 115 w 126"/>
                <a:gd name="T83" fmla="*/ 236 h 431"/>
                <a:gd name="T84" fmla="*/ 110 w 126"/>
                <a:gd name="T85" fmla="*/ 214 h 431"/>
                <a:gd name="T86" fmla="*/ 103 w 126"/>
                <a:gd name="T87" fmla="*/ 175 h 431"/>
                <a:gd name="T88" fmla="*/ 93 w 126"/>
                <a:gd name="T89" fmla="*/ 141 h 431"/>
                <a:gd name="T90" fmla="*/ 89 w 126"/>
                <a:gd name="T91" fmla="*/ 108 h 431"/>
                <a:gd name="T92" fmla="*/ 69 w 126"/>
                <a:gd name="T93" fmla="*/ 34 h 431"/>
                <a:gd name="T94" fmla="*/ 59 w 126"/>
                <a:gd name="T95" fmla="*/ 26 h 431"/>
                <a:gd name="T96" fmla="*/ 62 w 126"/>
                <a:gd name="T97" fmla="*/ 51 h 431"/>
                <a:gd name="T98" fmla="*/ 95 w 126"/>
                <a:gd name="T99" fmla="*/ 187 h 431"/>
                <a:gd name="T100" fmla="*/ 108 w 126"/>
                <a:gd name="T101" fmla="*/ 252 h 431"/>
                <a:gd name="T102" fmla="*/ 91 w 126"/>
                <a:gd name="T103" fmla="*/ 188 h 431"/>
                <a:gd name="T104" fmla="*/ 74 w 126"/>
                <a:gd name="T105" fmla="*/ 125 h 431"/>
                <a:gd name="T106" fmla="*/ 64 w 126"/>
                <a:gd name="T107" fmla="*/ 91 h 431"/>
                <a:gd name="T108" fmla="*/ 49 w 126"/>
                <a:gd name="T109" fmla="*/ 52 h 431"/>
                <a:gd name="T110" fmla="*/ 50 w 126"/>
                <a:gd name="T111" fmla="*/ 92 h 431"/>
                <a:gd name="T112" fmla="*/ 57 w 126"/>
                <a:gd name="T113" fmla="*/ 118 h 431"/>
                <a:gd name="T114" fmla="*/ 48 w 126"/>
                <a:gd name="T115" fmla="*/ 106 h 431"/>
                <a:gd name="T116" fmla="*/ 29 w 126"/>
                <a:gd name="T117" fmla="*/ 22 h 431"/>
                <a:gd name="T118" fmla="*/ 25 w 126"/>
                <a:gd name="T119" fmla="*/ 67 h 431"/>
                <a:gd name="T120" fmla="*/ 18 w 126"/>
                <a:gd name="T121" fmla="*/ 2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31">
                  <a:moveTo>
                    <a:pt x="72" y="405"/>
                  </a:moveTo>
                  <a:cubicBezTo>
                    <a:pt x="70" y="403"/>
                    <a:pt x="70" y="405"/>
                    <a:pt x="71" y="401"/>
                  </a:cubicBezTo>
                  <a:cubicBezTo>
                    <a:pt x="73" y="403"/>
                    <a:pt x="72" y="399"/>
                    <a:pt x="72" y="405"/>
                  </a:cubicBezTo>
                  <a:close/>
                  <a:moveTo>
                    <a:pt x="64" y="392"/>
                  </a:moveTo>
                  <a:cubicBezTo>
                    <a:pt x="64" y="396"/>
                    <a:pt x="64" y="393"/>
                    <a:pt x="63" y="394"/>
                  </a:cubicBezTo>
                  <a:cubicBezTo>
                    <a:pt x="63" y="390"/>
                    <a:pt x="63" y="390"/>
                    <a:pt x="63" y="390"/>
                  </a:cubicBezTo>
                  <a:cubicBezTo>
                    <a:pt x="63" y="390"/>
                    <a:pt x="64" y="391"/>
                    <a:pt x="64" y="392"/>
                  </a:cubicBezTo>
                  <a:close/>
                  <a:moveTo>
                    <a:pt x="90" y="389"/>
                  </a:moveTo>
                  <a:cubicBezTo>
                    <a:pt x="91" y="390"/>
                    <a:pt x="90" y="389"/>
                    <a:pt x="91" y="391"/>
                  </a:cubicBezTo>
                  <a:cubicBezTo>
                    <a:pt x="93" y="405"/>
                    <a:pt x="93" y="405"/>
                    <a:pt x="93" y="405"/>
                  </a:cubicBezTo>
                  <a:cubicBezTo>
                    <a:pt x="91" y="404"/>
                    <a:pt x="90" y="403"/>
                    <a:pt x="90" y="399"/>
                  </a:cubicBezTo>
                  <a:cubicBezTo>
                    <a:pt x="89" y="390"/>
                    <a:pt x="87" y="392"/>
                    <a:pt x="90" y="389"/>
                  </a:cubicBezTo>
                  <a:close/>
                  <a:moveTo>
                    <a:pt x="94" y="375"/>
                  </a:moveTo>
                  <a:cubicBezTo>
                    <a:pt x="97" y="376"/>
                    <a:pt x="96" y="375"/>
                    <a:pt x="97" y="378"/>
                  </a:cubicBezTo>
                  <a:cubicBezTo>
                    <a:pt x="93" y="377"/>
                    <a:pt x="95" y="379"/>
                    <a:pt x="94" y="375"/>
                  </a:cubicBezTo>
                  <a:close/>
                  <a:moveTo>
                    <a:pt x="83" y="364"/>
                  </a:moveTo>
                  <a:cubicBezTo>
                    <a:pt x="84" y="364"/>
                    <a:pt x="83" y="364"/>
                    <a:pt x="85" y="364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3" y="366"/>
                    <a:pt x="85" y="366"/>
                    <a:pt x="83" y="364"/>
                  </a:cubicBezTo>
                  <a:close/>
                  <a:moveTo>
                    <a:pt x="42" y="362"/>
                  </a:moveTo>
                  <a:cubicBezTo>
                    <a:pt x="40" y="356"/>
                    <a:pt x="41" y="359"/>
                    <a:pt x="44" y="359"/>
                  </a:cubicBezTo>
                  <a:cubicBezTo>
                    <a:pt x="43" y="361"/>
                    <a:pt x="44" y="361"/>
                    <a:pt x="44" y="365"/>
                  </a:cubicBezTo>
                  <a:cubicBezTo>
                    <a:pt x="42" y="365"/>
                    <a:pt x="42" y="365"/>
                    <a:pt x="41" y="366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0" y="362"/>
                    <a:pt x="39" y="362"/>
                    <a:pt x="40" y="362"/>
                  </a:cubicBezTo>
                  <a:cubicBezTo>
                    <a:pt x="41" y="362"/>
                    <a:pt x="42" y="362"/>
                    <a:pt x="42" y="362"/>
                  </a:cubicBezTo>
                  <a:close/>
                  <a:moveTo>
                    <a:pt x="82" y="351"/>
                  </a:moveTo>
                  <a:cubicBezTo>
                    <a:pt x="83" y="352"/>
                    <a:pt x="84" y="354"/>
                    <a:pt x="83" y="361"/>
                  </a:cubicBezTo>
                  <a:cubicBezTo>
                    <a:pt x="82" y="358"/>
                    <a:pt x="82" y="358"/>
                    <a:pt x="82" y="358"/>
                  </a:cubicBezTo>
                  <a:lnTo>
                    <a:pt x="82" y="351"/>
                  </a:lnTo>
                  <a:close/>
                  <a:moveTo>
                    <a:pt x="37" y="336"/>
                  </a:moveTo>
                  <a:cubicBezTo>
                    <a:pt x="38" y="337"/>
                    <a:pt x="37" y="338"/>
                    <a:pt x="38" y="339"/>
                  </a:cubicBezTo>
                  <a:cubicBezTo>
                    <a:pt x="38" y="339"/>
                    <a:pt x="38" y="339"/>
                    <a:pt x="38" y="340"/>
                  </a:cubicBezTo>
                  <a:cubicBezTo>
                    <a:pt x="39" y="343"/>
                    <a:pt x="40" y="344"/>
                    <a:pt x="41" y="348"/>
                  </a:cubicBezTo>
                  <a:cubicBezTo>
                    <a:pt x="39" y="348"/>
                    <a:pt x="40" y="348"/>
                    <a:pt x="39" y="347"/>
                  </a:cubicBezTo>
                  <a:cubicBezTo>
                    <a:pt x="34" y="343"/>
                    <a:pt x="36" y="336"/>
                    <a:pt x="36" y="334"/>
                  </a:cubicBezTo>
                  <a:cubicBezTo>
                    <a:pt x="37" y="335"/>
                    <a:pt x="37" y="334"/>
                    <a:pt x="37" y="336"/>
                  </a:cubicBezTo>
                  <a:close/>
                  <a:moveTo>
                    <a:pt x="32" y="330"/>
                  </a:moveTo>
                  <a:cubicBezTo>
                    <a:pt x="29" y="328"/>
                    <a:pt x="30" y="327"/>
                    <a:pt x="28" y="323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6" y="318"/>
                    <a:pt x="24" y="309"/>
                    <a:pt x="24" y="307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6" y="318"/>
                    <a:pt x="34" y="323"/>
                    <a:pt x="32" y="329"/>
                  </a:cubicBezTo>
                  <a:lnTo>
                    <a:pt x="32" y="330"/>
                  </a:lnTo>
                  <a:close/>
                  <a:moveTo>
                    <a:pt x="102" y="304"/>
                  </a:moveTo>
                  <a:cubicBezTo>
                    <a:pt x="101" y="301"/>
                    <a:pt x="103" y="302"/>
                    <a:pt x="103" y="302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304"/>
                    <a:pt x="104" y="308"/>
                    <a:pt x="103" y="304"/>
                  </a:cubicBezTo>
                  <a:lnTo>
                    <a:pt x="102" y="304"/>
                  </a:lnTo>
                  <a:close/>
                  <a:moveTo>
                    <a:pt x="21" y="295"/>
                  </a:moveTo>
                  <a:cubicBezTo>
                    <a:pt x="19" y="293"/>
                    <a:pt x="20" y="295"/>
                    <a:pt x="19" y="292"/>
                  </a:cubicBezTo>
                  <a:cubicBezTo>
                    <a:pt x="22" y="292"/>
                    <a:pt x="21" y="291"/>
                    <a:pt x="21" y="295"/>
                  </a:cubicBezTo>
                  <a:close/>
                  <a:moveTo>
                    <a:pt x="17" y="279"/>
                  </a:moveTo>
                  <a:cubicBezTo>
                    <a:pt x="18" y="282"/>
                    <a:pt x="18" y="280"/>
                    <a:pt x="17" y="282"/>
                  </a:cubicBezTo>
                  <a:cubicBezTo>
                    <a:pt x="15" y="280"/>
                    <a:pt x="16" y="280"/>
                    <a:pt x="17" y="279"/>
                  </a:cubicBezTo>
                  <a:close/>
                  <a:moveTo>
                    <a:pt x="15" y="270"/>
                  </a:moveTo>
                  <a:cubicBezTo>
                    <a:pt x="15" y="270"/>
                    <a:pt x="17" y="269"/>
                    <a:pt x="15" y="272"/>
                  </a:cubicBezTo>
                  <a:lnTo>
                    <a:pt x="15" y="270"/>
                  </a:lnTo>
                  <a:close/>
                  <a:moveTo>
                    <a:pt x="75" y="223"/>
                  </a:moveTo>
                  <a:cubicBezTo>
                    <a:pt x="76" y="228"/>
                    <a:pt x="75" y="224"/>
                    <a:pt x="74" y="225"/>
                  </a:cubicBezTo>
                  <a:cubicBezTo>
                    <a:pt x="74" y="223"/>
                    <a:pt x="73" y="222"/>
                    <a:pt x="74" y="219"/>
                  </a:cubicBezTo>
                  <a:cubicBezTo>
                    <a:pt x="76" y="222"/>
                    <a:pt x="75" y="220"/>
                    <a:pt x="75" y="223"/>
                  </a:cubicBezTo>
                  <a:close/>
                  <a:moveTo>
                    <a:pt x="14" y="14"/>
                  </a:moveTo>
                  <a:cubicBezTo>
                    <a:pt x="16" y="11"/>
                    <a:pt x="15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1" y="2"/>
                    <a:pt x="11" y="7"/>
                  </a:cubicBezTo>
                  <a:cubicBezTo>
                    <a:pt x="11" y="10"/>
                    <a:pt x="11" y="14"/>
                    <a:pt x="11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1"/>
                    <a:pt x="10" y="23"/>
                    <a:pt x="10" y="26"/>
                  </a:cubicBezTo>
                  <a:cubicBezTo>
                    <a:pt x="9" y="31"/>
                    <a:pt x="9" y="29"/>
                    <a:pt x="10" y="33"/>
                  </a:cubicBezTo>
                  <a:cubicBezTo>
                    <a:pt x="10" y="34"/>
                    <a:pt x="9" y="38"/>
                    <a:pt x="9" y="40"/>
                  </a:cubicBezTo>
                  <a:cubicBezTo>
                    <a:pt x="8" y="45"/>
                    <a:pt x="8" y="39"/>
                    <a:pt x="8" y="44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8" y="63"/>
                    <a:pt x="8" y="65"/>
                  </a:cubicBezTo>
                  <a:cubicBezTo>
                    <a:pt x="8" y="68"/>
                    <a:pt x="8" y="64"/>
                    <a:pt x="8" y="68"/>
                  </a:cubicBezTo>
                  <a:cubicBezTo>
                    <a:pt x="8" y="79"/>
                    <a:pt x="9" y="75"/>
                    <a:pt x="9" y="8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5"/>
                    <a:pt x="9" y="93"/>
                    <a:pt x="9" y="97"/>
                  </a:cubicBezTo>
                  <a:cubicBezTo>
                    <a:pt x="10" y="108"/>
                    <a:pt x="9" y="110"/>
                    <a:pt x="9" y="116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6" y="119"/>
                    <a:pt x="6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9" y="121"/>
                    <a:pt x="9" y="120"/>
                    <a:pt x="10" y="122"/>
                  </a:cubicBezTo>
                  <a:cubicBezTo>
                    <a:pt x="9" y="123"/>
                    <a:pt x="9" y="123"/>
                    <a:pt x="8" y="124"/>
                  </a:cubicBezTo>
                  <a:cubicBezTo>
                    <a:pt x="5" y="127"/>
                    <a:pt x="6" y="128"/>
                    <a:pt x="6" y="132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7" y="138"/>
                    <a:pt x="6" y="138"/>
                    <a:pt x="9" y="138"/>
                  </a:cubicBezTo>
                  <a:cubicBezTo>
                    <a:pt x="9" y="143"/>
                    <a:pt x="9" y="146"/>
                    <a:pt x="11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5"/>
                    <a:pt x="7" y="154"/>
                    <a:pt x="7" y="15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8" y="162"/>
                    <a:pt x="3" y="164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4" y="171"/>
                    <a:pt x="4" y="170"/>
                  </a:cubicBezTo>
                  <a:cubicBezTo>
                    <a:pt x="4" y="170"/>
                    <a:pt x="3" y="178"/>
                    <a:pt x="4" y="180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4"/>
                  </a:cubicBezTo>
                  <a:cubicBezTo>
                    <a:pt x="5" y="185"/>
                    <a:pt x="6" y="188"/>
                    <a:pt x="6" y="188"/>
                  </a:cubicBezTo>
                  <a:cubicBezTo>
                    <a:pt x="3" y="188"/>
                    <a:pt x="4" y="187"/>
                    <a:pt x="2" y="189"/>
                  </a:cubicBezTo>
                  <a:cubicBezTo>
                    <a:pt x="2" y="193"/>
                    <a:pt x="1" y="191"/>
                    <a:pt x="4" y="194"/>
                  </a:cubicBezTo>
                  <a:cubicBezTo>
                    <a:pt x="0" y="197"/>
                    <a:pt x="3" y="194"/>
                    <a:pt x="1" y="197"/>
                  </a:cubicBezTo>
                  <a:cubicBezTo>
                    <a:pt x="2" y="201"/>
                    <a:pt x="1" y="208"/>
                    <a:pt x="4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6" y="216"/>
                    <a:pt x="4" y="213"/>
                    <a:pt x="4" y="219"/>
                  </a:cubicBezTo>
                  <a:cubicBezTo>
                    <a:pt x="3" y="225"/>
                    <a:pt x="4" y="237"/>
                    <a:pt x="6" y="242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2"/>
                    <a:pt x="7" y="243"/>
                    <a:pt x="7" y="243"/>
                  </a:cubicBezTo>
                  <a:cubicBezTo>
                    <a:pt x="6" y="248"/>
                    <a:pt x="5" y="251"/>
                    <a:pt x="9" y="254"/>
                  </a:cubicBezTo>
                  <a:cubicBezTo>
                    <a:pt x="8" y="256"/>
                    <a:pt x="8" y="256"/>
                    <a:pt x="8" y="259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10" y="269"/>
                    <a:pt x="10" y="271"/>
                    <a:pt x="10" y="276"/>
                  </a:cubicBezTo>
                  <a:cubicBezTo>
                    <a:pt x="9" y="277"/>
                    <a:pt x="9" y="278"/>
                    <a:pt x="8" y="279"/>
                  </a:cubicBezTo>
                  <a:cubicBezTo>
                    <a:pt x="13" y="285"/>
                    <a:pt x="7" y="288"/>
                    <a:pt x="8" y="294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10" y="299"/>
                    <a:pt x="10" y="295"/>
                    <a:pt x="10" y="307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8" y="309"/>
                    <a:pt x="18" y="309"/>
                    <a:pt x="18" y="309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8" y="315"/>
                    <a:pt x="15" y="314"/>
                    <a:pt x="20" y="314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3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5"/>
                    <a:pt x="20" y="325"/>
                    <a:pt x="20" y="326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3" y="343"/>
                    <a:pt x="27" y="330"/>
                    <a:pt x="26" y="346"/>
                  </a:cubicBezTo>
                  <a:cubicBezTo>
                    <a:pt x="29" y="347"/>
                    <a:pt x="29" y="347"/>
                    <a:pt x="29" y="347"/>
                  </a:cubicBezTo>
                  <a:cubicBezTo>
                    <a:pt x="29" y="354"/>
                    <a:pt x="29" y="351"/>
                    <a:pt x="32" y="356"/>
                  </a:cubicBezTo>
                  <a:cubicBezTo>
                    <a:pt x="33" y="359"/>
                    <a:pt x="33" y="358"/>
                    <a:pt x="34" y="361"/>
                  </a:cubicBezTo>
                  <a:cubicBezTo>
                    <a:pt x="35" y="356"/>
                    <a:pt x="35" y="356"/>
                    <a:pt x="35" y="356"/>
                  </a:cubicBezTo>
                  <a:cubicBezTo>
                    <a:pt x="40" y="356"/>
                    <a:pt x="40" y="356"/>
                    <a:pt x="40" y="356"/>
                  </a:cubicBezTo>
                  <a:cubicBezTo>
                    <a:pt x="40" y="359"/>
                    <a:pt x="38" y="360"/>
                    <a:pt x="36" y="362"/>
                  </a:cubicBezTo>
                  <a:cubicBezTo>
                    <a:pt x="37" y="367"/>
                    <a:pt x="39" y="368"/>
                    <a:pt x="41" y="372"/>
                  </a:cubicBezTo>
                  <a:cubicBezTo>
                    <a:pt x="45" y="372"/>
                    <a:pt x="45" y="372"/>
                    <a:pt x="45" y="372"/>
                  </a:cubicBezTo>
                  <a:cubicBezTo>
                    <a:pt x="47" y="377"/>
                    <a:pt x="45" y="373"/>
                    <a:pt x="48" y="377"/>
                  </a:cubicBezTo>
                  <a:cubicBezTo>
                    <a:pt x="51" y="380"/>
                    <a:pt x="49" y="377"/>
                    <a:pt x="51" y="382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9" y="405"/>
                    <a:pt x="60" y="403"/>
                    <a:pt x="62" y="410"/>
                  </a:cubicBezTo>
                  <a:cubicBezTo>
                    <a:pt x="62" y="411"/>
                    <a:pt x="62" y="413"/>
                    <a:pt x="63" y="413"/>
                  </a:cubicBezTo>
                  <a:cubicBezTo>
                    <a:pt x="64" y="415"/>
                    <a:pt x="63" y="414"/>
                    <a:pt x="65" y="415"/>
                  </a:cubicBezTo>
                  <a:cubicBezTo>
                    <a:pt x="71" y="412"/>
                    <a:pt x="64" y="400"/>
                    <a:pt x="66" y="396"/>
                  </a:cubicBezTo>
                  <a:cubicBezTo>
                    <a:pt x="66" y="397"/>
                    <a:pt x="67" y="401"/>
                    <a:pt x="68" y="401"/>
                  </a:cubicBezTo>
                  <a:cubicBezTo>
                    <a:pt x="68" y="403"/>
                    <a:pt x="68" y="404"/>
                    <a:pt x="69" y="406"/>
                  </a:cubicBezTo>
                  <a:cubicBezTo>
                    <a:pt x="70" y="409"/>
                    <a:pt x="71" y="413"/>
                    <a:pt x="71" y="415"/>
                  </a:cubicBezTo>
                  <a:cubicBezTo>
                    <a:pt x="75" y="416"/>
                    <a:pt x="72" y="415"/>
                    <a:pt x="76" y="416"/>
                  </a:cubicBezTo>
                  <a:cubicBezTo>
                    <a:pt x="75" y="413"/>
                    <a:pt x="74" y="413"/>
                    <a:pt x="74" y="409"/>
                  </a:cubicBezTo>
                  <a:cubicBezTo>
                    <a:pt x="77" y="410"/>
                    <a:pt x="74" y="408"/>
                    <a:pt x="77" y="411"/>
                  </a:cubicBezTo>
                  <a:cubicBezTo>
                    <a:pt x="79" y="413"/>
                    <a:pt x="76" y="411"/>
                    <a:pt x="80" y="413"/>
                  </a:cubicBezTo>
                  <a:cubicBezTo>
                    <a:pt x="81" y="408"/>
                    <a:pt x="79" y="398"/>
                    <a:pt x="78" y="394"/>
                  </a:cubicBezTo>
                  <a:cubicBezTo>
                    <a:pt x="81" y="390"/>
                    <a:pt x="81" y="390"/>
                    <a:pt x="81" y="390"/>
                  </a:cubicBezTo>
                  <a:cubicBezTo>
                    <a:pt x="81" y="392"/>
                    <a:pt x="80" y="390"/>
                    <a:pt x="81" y="393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7" y="402"/>
                    <a:pt x="86" y="413"/>
                    <a:pt x="89" y="420"/>
                  </a:cubicBezTo>
                  <a:cubicBezTo>
                    <a:pt x="91" y="424"/>
                    <a:pt x="91" y="426"/>
                    <a:pt x="91" y="431"/>
                  </a:cubicBezTo>
                  <a:cubicBezTo>
                    <a:pt x="98" y="429"/>
                    <a:pt x="95" y="422"/>
                    <a:pt x="93" y="412"/>
                  </a:cubicBezTo>
                  <a:cubicBezTo>
                    <a:pt x="93" y="409"/>
                    <a:pt x="92" y="408"/>
                    <a:pt x="92" y="405"/>
                  </a:cubicBezTo>
                  <a:cubicBezTo>
                    <a:pt x="94" y="407"/>
                    <a:pt x="93" y="406"/>
                    <a:pt x="96" y="407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8" y="414"/>
                    <a:pt x="97" y="414"/>
                    <a:pt x="101" y="414"/>
                  </a:cubicBezTo>
                  <a:cubicBezTo>
                    <a:pt x="100" y="411"/>
                    <a:pt x="100" y="413"/>
                    <a:pt x="101" y="411"/>
                  </a:cubicBezTo>
                  <a:cubicBezTo>
                    <a:pt x="98" y="396"/>
                    <a:pt x="98" y="396"/>
                    <a:pt x="98" y="396"/>
                  </a:cubicBezTo>
                  <a:cubicBezTo>
                    <a:pt x="97" y="394"/>
                    <a:pt x="95" y="389"/>
                    <a:pt x="96" y="384"/>
                  </a:cubicBezTo>
                  <a:cubicBezTo>
                    <a:pt x="96" y="381"/>
                    <a:pt x="96" y="381"/>
                    <a:pt x="96" y="381"/>
                  </a:cubicBezTo>
                  <a:cubicBezTo>
                    <a:pt x="98" y="380"/>
                    <a:pt x="96" y="380"/>
                    <a:pt x="98" y="380"/>
                  </a:cubicBezTo>
                  <a:cubicBezTo>
                    <a:pt x="98" y="380"/>
                    <a:pt x="99" y="381"/>
                    <a:pt x="100" y="381"/>
                  </a:cubicBezTo>
                  <a:cubicBezTo>
                    <a:pt x="100" y="388"/>
                    <a:pt x="100" y="388"/>
                    <a:pt x="100" y="388"/>
                  </a:cubicBezTo>
                  <a:cubicBezTo>
                    <a:pt x="105" y="388"/>
                    <a:pt x="105" y="388"/>
                    <a:pt x="105" y="388"/>
                  </a:cubicBezTo>
                  <a:cubicBezTo>
                    <a:pt x="102" y="391"/>
                    <a:pt x="102" y="392"/>
                    <a:pt x="105" y="394"/>
                  </a:cubicBezTo>
                  <a:cubicBezTo>
                    <a:pt x="109" y="387"/>
                    <a:pt x="100" y="366"/>
                    <a:pt x="100" y="361"/>
                  </a:cubicBezTo>
                  <a:cubicBezTo>
                    <a:pt x="101" y="359"/>
                    <a:pt x="102" y="359"/>
                    <a:pt x="104" y="358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106" y="362"/>
                    <a:pt x="106" y="362"/>
                    <a:pt x="106" y="364"/>
                  </a:cubicBezTo>
                  <a:cubicBezTo>
                    <a:pt x="108" y="372"/>
                    <a:pt x="106" y="369"/>
                    <a:pt x="110" y="371"/>
                  </a:cubicBezTo>
                  <a:cubicBezTo>
                    <a:pt x="110" y="362"/>
                    <a:pt x="110" y="362"/>
                    <a:pt x="110" y="362"/>
                  </a:cubicBezTo>
                  <a:cubicBezTo>
                    <a:pt x="110" y="357"/>
                    <a:pt x="111" y="363"/>
                    <a:pt x="111" y="358"/>
                  </a:cubicBezTo>
                  <a:cubicBezTo>
                    <a:pt x="111" y="355"/>
                    <a:pt x="111" y="355"/>
                    <a:pt x="110" y="354"/>
                  </a:cubicBezTo>
                  <a:cubicBezTo>
                    <a:pt x="114" y="348"/>
                    <a:pt x="112" y="346"/>
                    <a:pt x="110" y="334"/>
                  </a:cubicBezTo>
                  <a:cubicBezTo>
                    <a:pt x="111" y="334"/>
                    <a:pt x="112" y="334"/>
                    <a:pt x="113" y="332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10" y="321"/>
                    <a:pt x="113" y="324"/>
                    <a:pt x="116" y="326"/>
                  </a:cubicBezTo>
                  <a:cubicBezTo>
                    <a:pt x="115" y="331"/>
                    <a:pt x="119" y="337"/>
                    <a:pt x="120" y="343"/>
                  </a:cubicBezTo>
                  <a:cubicBezTo>
                    <a:pt x="121" y="346"/>
                    <a:pt x="121" y="349"/>
                    <a:pt x="123" y="351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5" y="342"/>
                    <a:pt x="126" y="336"/>
                    <a:pt x="125" y="334"/>
                  </a:cubicBezTo>
                  <a:cubicBezTo>
                    <a:pt x="124" y="324"/>
                    <a:pt x="117" y="318"/>
                    <a:pt x="119" y="307"/>
                  </a:cubicBezTo>
                  <a:cubicBezTo>
                    <a:pt x="119" y="304"/>
                    <a:pt x="119" y="306"/>
                    <a:pt x="119" y="302"/>
                  </a:cubicBezTo>
                  <a:cubicBezTo>
                    <a:pt x="117" y="290"/>
                    <a:pt x="114" y="283"/>
                    <a:pt x="111" y="268"/>
                  </a:cubicBezTo>
                  <a:cubicBezTo>
                    <a:pt x="110" y="263"/>
                    <a:pt x="109" y="262"/>
                    <a:pt x="109" y="256"/>
                  </a:cubicBezTo>
                  <a:cubicBezTo>
                    <a:pt x="114" y="257"/>
                    <a:pt x="112" y="256"/>
                    <a:pt x="112" y="261"/>
                  </a:cubicBezTo>
                  <a:cubicBezTo>
                    <a:pt x="113" y="265"/>
                    <a:pt x="113" y="270"/>
                    <a:pt x="115" y="274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9" y="267"/>
                    <a:pt x="120" y="273"/>
                    <a:pt x="117" y="267"/>
                  </a:cubicBezTo>
                  <a:cubicBezTo>
                    <a:pt x="123" y="268"/>
                    <a:pt x="119" y="269"/>
                    <a:pt x="122" y="273"/>
                  </a:cubicBezTo>
                  <a:cubicBezTo>
                    <a:pt x="124" y="272"/>
                    <a:pt x="124" y="270"/>
                    <a:pt x="123" y="267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23" y="263"/>
                    <a:pt x="123" y="262"/>
                    <a:pt x="123" y="260"/>
                  </a:cubicBezTo>
                  <a:cubicBezTo>
                    <a:pt x="121" y="258"/>
                    <a:pt x="123" y="257"/>
                    <a:pt x="121" y="256"/>
                  </a:cubicBezTo>
                  <a:cubicBezTo>
                    <a:pt x="120" y="254"/>
                    <a:pt x="119" y="255"/>
                    <a:pt x="116" y="254"/>
                  </a:cubicBezTo>
                  <a:cubicBezTo>
                    <a:pt x="115" y="247"/>
                    <a:pt x="114" y="246"/>
                    <a:pt x="115" y="240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5" y="236"/>
                    <a:pt x="115" y="236"/>
                    <a:pt x="115" y="236"/>
                  </a:cubicBezTo>
                  <a:cubicBezTo>
                    <a:pt x="115" y="235"/>
                    <a:pt x="116" y="235"/>
                    <a:pt x="116" y="235"/>
                  </a:cubicBezTo>
                  <a:cubicBezTo>
                    <a:pt x="116" y="234"/>
                    <a:pt x="116" y="233"/>
                    <a:pt x="115" y="231"/>
                  </a:cubicBezTo>
                  <a:cubicBezTo>
                    <a:pt x="114" y="228"/>
                    <a:pt x="115" y="232"/>
                    <a:pt x="114" y="229"/>
                  </a:cubicBezTo>
                  <a:cubicBezTo>
                    <a:pt x="114" y="227"/>
                    <a:pt x="114" y="220"/>
                    <a:pt x="112" y="217"/>
                  </a:cubicBezTo>
                  <a:cubicBezTo>
                    <a:pt x="112" y="215"/>
                    <a:pt x="110" y="215"/>
                    <a:pt x="110" y="214"/>
                  </a:cubicBezTo>
                  <a:cubicBezTo>
                    <a:pt x="114" y="209"/>
                    <a:pt x="109" y="204"/>
                    <a:pt x="109" y="199"/>
                  </a:cubicBezTo>
                  <a:cubicBezTo>
                    <a:pt x="109" y="197"/>
                    <a:pt x="110" y="195"/>
                    <a:pt x="110" y="193"/>
                  </a:cubicBezTo>
                  <a:cubicBezTo>
                    <a:pt x="107" y="192"/>
                    <a:pt x="108" y="192"/>
                    <a:pt x="106" y="192"/>
                  </a:cubicBezTo>
                  <a:cubicBezTo>
                    <a:pt x="107" y="187"/>
                    <a:pt x="108" y="187"/>
                    <a:pt x="104" y="177"/>
                  </a:cubicBezTo>
                  <a:cubicBezTo>
                    <a:pt x="104" y="176"/>
                    <a:pt x="103" y="176"/>
                    <a:pt x="103" y="175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0" y="165"/>
                    <a:pt x="100" y="169"/>
                    <a:pt x="101" y="162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55"/>
                    <a:pt x="96" y="155"/>
                    <a:pt x="96" y="155"/>
                  </a:cubicBezTo>
                  <a:cubicBezTo>
                    <a:pt x="96" y="143"/>
                    <a:pt x="94" y="143"/>
                    <a:pt x="93" y="141"/>
                  </a:cubicBezTo>
                  <a:cubicBezTo>
                    <a:pt x="92" y="137"/>
                    <a:pt x="94" y="138"/>
                    <a:pt x="91" y="134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117"/>
                    <a:pt x="83" y="106"/>
                    <a:pt x="83" y="104"/>
                  </a:cubicBezTo>
                  <a:cubicBezTo>
                    <a:pt x="86" y="108"/>
                    <a:pt x="83" y="107"/>
                    <a:pt x="87" y="110"/>
                  </a:cubicBezTo>
                  <a:cubicBezTo>
                    <a:pt x="88" y="109"/>
                    <a:pt x="88" y="109"/>
                    <a:pt x="89" y="108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5" y="100"/>
                    <a:pt x="89" y="96"/>
                    <a:pt x="86" y="89"/>
                  </a:cubicBezTo>
                  <a:cubicBezTo>
                    <a:pt x="83" y="85"/>
                    <a:pt x="82" y="76"/>
                    <a:pt x="79" y="70"/>
                  </a:cubicBezTo>
                  <a:cubicBezTo>
                    <a:pt x="77" y="64"/>
                    <a:pt x="76" y="57"/>
                    <a:pt x="74" y="51"/>
                  </a:cubicBezTo>
                  <a:cubicBezTo>
                    <a:pt x="71" y="44"/>
                    <a:pt x="72" y="43"/>
                    <a:pt x="69" y="34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17"/>
                    <a:pt x="62" y="17"/>
                    <a:pt x="61" y="14"/>
                  </a:cubicBezTo>
                  <a:cubicBezTo>
                    <a:pt x="58" y="5"/>
                    <a:pt x="58" y="5"/>
                    <a:pt x="54" y="4"/>
                  </a:cubicBezTo>
                  <a:cubicBezTo>
                    <a:pt x="54" y="11"/>
                    <a:pt x="54" y="12"/>
                    <a:pt x="57" y="16"/>
                  </a:cubicBezTo>
                  <a:cubicBezTo>
                    <a:pt x="59" y="19"/>
                    <a:pt x="59" y="22"/>
                    <a:pt x="59" y="26"/>
                  </a:cubicBezTo>
                  <a:cubicBezTo>
                    <a:pt x="60" y="30"/>
                    <a:pt x="59" y="33"/>
                    <a:pt x="61" y="36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42"/>
                    <a:pt x="62" y="44"/>
                    <a:pt x="62" y="49"/>
                  </a:cubicBezTo>
                  <a:cubicBezTo>
                    <a:pt x="64" y="47"/>
                    <a:pt x="64" y="47"/>
                    <a:pt x="64" y="48"/>
                  </a:cubicBezTo>
                  <a:cubicBezTo>
                    <a:pt x="64" y="51"/>
                    <a:pt x="66" y="49"/>
                    <a:pt x="62" y="51"/>
                  </a:cubicBezTo>
                  <a:cubicBezTo>
                    <a:pt x="61" y="49"/>
                    <a:pt x="61" y="50"/>
                    <a:pt x="60" y="48"/>
                  </a:cubicBezTo>
                  <a:cubicBezTo>
                    <a:pt x="58" y="45"/>
                    <a:pt x="59" y="42"/>
                    <a:pt x="57" y="39"/>
                  </a:cubicBezTo>
                  <a:cubicBezTo>
                    <a:pt x="55" y="35"/>
                    <a:pt x="57" y="37"/>
                    <a:pt x="54" y="35"/>
                  </a:cubicBezTo>
                  <a:cubicBezTo>
                    <a:pt x="54" y="42"/>
                    <a:pt x="55" y="46"/>
                    <a:pt x="57" y="51"/>
                  </a:cubicBezTo>
                  <a:cubicBezTo>
                    <a:pt x="95" y="187"/>
                    <a:pt x="95" y="187"/>
                    <a:pt x="95" y="187"/>
                  </a:cubicBezTo>
                  <a:cubicBezTo>
                    <a:pt x="96" y="191"/>
                    <a:pt x="98" y="195"/>
                    <a:pt x="99" y="199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6"/>
                    <a:pt x="110" y="247"/>
                    <a:pt x="111" y="250"/>
                  </a:cubicBezTo>
                  <a:cubicBezTo>
                    <a:pt x="112" y="256"/>
                    <a:pt x="110" y="256"/>
                    <a:pt x="110" y="257"/>
                  </a:cubicBezTo>
                  <a:cubicBezTo>
                    <a:pt x="107" y="255"/>
                    <a:pt x="109" y="256"/>
                    <a:pt x="108" y="252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4"/>
                    <a:pt x="103" y="235"/>
                    <a:pt x="103" y="233"/>
                  </a:cubicBezTo>
                  <a:cubicBezTo>
                    <a:pt x="103" y="231"/>
                    <a:pt x="102" y="231"/>
                    <a:pt x="102" y="229"/>
                  </a:cubicBezTo>
                  <a:cubicBezTo>
                    <a:pt x="101" y="225"/>
                    <a:pt x="100" y="222"/>
                    <a:pt x="100" y="218"/>
                  </a:cubicBezTo>
                  <a:cubicBezTo>
                    <a:pt x="98" y="209"/>
                    <a:pt x="93" y="197"/>
                    <a:pt x="91" y="188"/>
                  </a:cubicBezTo>
                  <a:cubicBezTo>
                    <a:pt x="91" y="185"/>
                    <a:pt x="92" y="190"/>
                    <a:pt x="91" y="185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7" y="173"/>
                    <a:pt x="87" y="173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0" y="147"/>
                    <a:pt x="76" y="134"/>
                    <a:pt x="74" y="125"/>
                  </a:cubicBezTo>
                  <a:cubicBezTo>
                    <a:pt x="72" y="119"/>
                    <a:pt x="71" y="118"/>
                    <a:pt x="71" y="115"/>
                  </a:cubicBezTo>
                  <a:cubicBezTo>
                    <a:pt x="70" y="112"/>
                    <a:pt x="71" y="113"/>
                    <a:pt x="70" y="110"/>
                  </a:cubicBezTo>
                  <a:cubicBezTo>
                    <a:pt x="69" y="107"/>
                    <a:pt x="69" y="110"/>
                    <a:pt x="68" y="107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5" y="94"/>
                    <a:pt x="66" y="96"/>
                    <a:pt x="64" y="91"/>
                  </a:cubicBezTo>
                  <a:cubicBezTo>
                    <a:pt x="63" y="88"/>
                    <a:pt x="61" y="83"/>
                    <a:pt x="60" y="7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4"/>
                    <a:pt x="53" y="54"/>
                    <a:pt x="49" y="52"/>
                  </a:cubicBezTo>
                  <a:cubicBezTo>
                    <a:pt x="46" y="57"/>
                    <a:pt x="47" y="56"/>
                    <a:pt x="48" y="61"/>
                  </a:cubicBezTo>
                  <a:cubicBezTo>
                    <a:pt x="49" y="65"/>
                    <a:pt x="49" y="68"/>
                    <a:pt x="49" y="7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6"/>
                    <a:pt x="53" y="87"/>
                    <a:pt x="51" y="90"/>
                  </a:cubicBezTo>
                  <a:cubicBezTo>
                    <a:pt x="50" y="92"/>
                    <a:pt x="51" y="89"/>
                    <a:pt x="50" y="92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2" y="100"/>
                    <a:pt x="52" y="104"/>
                    <a:pt x="54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9"/>
                    <a:pt x="56" y="122"/>
                    <a:pt x="57" y="125"/>
                  </a:cubicBezTo>
                  <a:cubicBezTo>
                    <a:pt x="57" y="127"/>
                    <a:pt x="59" y="130"/>
                    <a:pt x="59" y="132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1" y="159"/>
                    <a:pt x="56" y="122"/>
                    <a:pt x="48" y="106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48"/>
                    <a:pt x="35" y="49"/>
                    <a:pt x="34" y="4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1"/>
                    <a:pt x="31" y="30"/>
                    <a:pt x="30" y="27"/>
                  </a:cubicBezTo>
                  <a:cubicBezTo>
                    <a:pt x="30" y="26"/>
                    <a:pt x="28" y="28"/>
                    <a:pt x="29" y="22"/>
                  </a:cubicBezTo>
                  <a:cubicBezTo>
                    <a:pt x="27" y="24"/>
                    <a:pt x="28" y="22"/>
                    <a:pt x="27" y="25"/>
                  </a:cubicBezTo>
                  <a:cubicBezTo>
                    <a:pt x="26" y="27"/>
                    <a:pt x="27" y="26"/>
                    <a:pt x="27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41"/>
                    <a:pt x="23" y="51"/>
                    <a:pt x="24" y="62"/>
                  </a:cubicBezTo>
                  <a:cubicBezTo>
                    <a:pt x="25" y="64"/>
                    <a:pt x="25" y="65"/>
                    <a:pt x="25" y="67"/>
                  </a:cubicBezTo>
                  <a:cubicBezTo>
                    <a:pt x="25" y="69"/>
                    <a:pt x="26" y="72"/>
                    <a:pt x="26" y="73"/>
                  </a:cubicBezTo>
                  <a:cubicBezTo>
                    <a:pt x="26" y="74"/>
                    <a:pt x="26" y="75"/>
                    <a:pt x="26" y="76"/>
                  </a:cubicBezTo>
                  <a:cubicBezTo>
                    <a:pt x="26" y="78"/>
                    <a:pt x="26" y="76"/>
                    <a:pt x="26" y="78"/>
                  </a:cubicBezTo>
                  <a:cubicBezTo>
                    <a:pt x="23" y="73"/>
                    <a:pt x="23" y="68"/>
                    <a:pt x="22" y="63"/>
                  </a:cubicBezTo>
                  <a:cubicBezTo>
                    <a:pt x="20" y="53"/>
                    <a:pt x="19" y="31"/>
                    <a:pt x="18" y="28"/>
                  </a:cubicBezTo>
                  <a:cubicBezTo>
                    <a:pt x="17" y="24"/>
                    <a:pt x="17" y="27"/>
                    <a:pt x="17" y="22"/>
                  </a:cubicBezTo>
                  <a:cubicBezTo>
                    <a:pt x="17" y="19"/>
                    <a:pt x="17" y="19"/>
                    <a:pt x="15" y="15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89" name="Freeform 13"/>
            <p:cNvSpPr>
              <a:spLocks noEditPoints="1"/>
            </p:cNvSpPr>
            <p:nvPr/>
          </p:nvSpPr>
          <p:spPr bwMode="auto">
            <a:xfrm>
              <a:off x="1532534" y="4544530"/>
              <a:ext cx="129155" cy="389812"/>
            </a:xfrm>
            <a:custGeom>
              <a:avLst/>
              <a:gdLst>
                <a:gd name="T0" fmla="*/ 40 w 129"/>
                <a:gd name="T1" fmla="*/ 362 h 388"/>
                <a:gd name="T2" fmla="*/ 79 w 129"/>
                <a:gd name="T3" fmla="*/ 336 h 388"/>
                <a:gd name="T4" fmla="*/ 94 w 129"/>
                <a:gd name="T5" fmla="*/ 323 h 388"/>
                <a:gd name="T6" fmla="*/ 32 w 129"/>
                <a:gd name="T7" fmla="*/ 322 h 388"/>
                <a:gd name="T8" fmla="*/ 100 w 129"/>
                <a:gd name="T9" fmla="*/ 295 h 388"/>
                <a:gd name="T10" fmla="*/ 74 w 129"/>
                <a:gd name="T11" fmla="*/ 263 h 388"/>
                <a:gd name="T12" fmla="*/ 117 w 129"/>
                <a:gd name="T13" fmla="*/ 257 h 388"/>
                <a:gd name="T14" fmla="*/ 91 w 129"/>
                <a:gd name="T15" fmla="*/ 269 h 388"/>
                <a:gd name="T16" fmla="*/ 93 w 129"/>
                <a:gd name="T17" fmla="*/ 269 h 388"/>
                <a:gd name="T18" fmla="*/ 14 w 129"/>
                <a:gd name="T19" fmla="*/ 200 h 388"/>
                <a:gd name="T20" fmla="*/ 46 w 129"/>
                <a:gd name="T21" fmla="*/ 186 h 388"/>
                <a:gd name="T22" fmla="*/ 67 w 129"/>
                <a:gd name="T23" fmla="*/ 144 h 388"/>
                <a:gd name="T24" fmla="*/ 68 w 129"/>
                <a:gd name="T25" fmla="*/ 133 h 388"/>
                <a:gd name="T26" fmla="*/ 19 w 129"/>
                <a:gd name="T27" fmla="*/ 146 h 388"/>
                <a:gd name="T28" fmla="*/ 18 w 129"/>
                <a:gd name="T29" fmla="*/ 112 h 388"/>
                <a:gd name="T30" fmla="*/ 68 w 129"/>
                <a:gd name="T31" fmla="*/ 116 h 388"/>
                <a:gd name="T32" fmla="*/ 36 w 129"/>
                <a:gd name="T33" fmla="*/ 85 h 388"/>
                <a:gd name="T34" fmla="*/ 38 w 129"/>
                <a:gd name="T35" fmla="*/ 98 h 388"/>
                <a:gd name="T36" fmla="*/ 36 w 129"/>
                <a:gd name="T37" fmla="*/ 69 h 388"/>
                <a:gd name="T38" fmla="*/ 57 w 129"/>
                <a:gd name="T39" fmla="*/ 9 h 388"/>
                <a:gd name="T40" fmla="*/ 38 w 129"/>
                <a:gd name="T41" fmla="*/ 3 h 388"/>
                <a:gd name="T42" fmla="*/ 33 w 129"/>
                <a:gd name="T43" fmla="*/ 48 h 388"/>
                <a:gd name="T44" fmla="*/ 25 w 129"/>
                <a:gd name="T45" fmla="*/ 36 h 388"/>
                <a:gd name="T46" fmla="*/ 17 w 129"/>
                <a:gd name="T47" fmla="*/ 48 h 388"/>
                <a:gd name="T48" fmla="*/ 14 w 129"/>
                <a:gd name="T49" fmla="*/ 71 h 388"/>
                <a:gd name="T50" fmla="*/ 10 w 129"/>
                <a:gd name="T51" fmla="*/ 130 h 388"/>
                <a:gd name="T52" fmla="*/ 3 w 129"/>
                <a:gd name="T53" fmla="*/ 200 h 388"/>
                <a:gd name="T54" fmla="*/ 0 w 129"/>
                <a:gd name="T55" fmla="*/ 215 h 388"/>
                <a:gd name="T56" fmla="*/ 4 w 129"/>
                <a:gd name="T57" fmla="*/ 244 h 388"/>
                <a:gd name="T58" fmla="*/ 6 w 129"/>
                <a:gd name="T59" fmla="*/ 269 h 388"/>
                <a:gd name="T60" fmla="*/ 21 w 129"/>
                <a:gd name="T61" fmla="*/ 327 h 388"/>
                <a:gd name="T62" fmla="*/ 42 w 129"/>
                <a:gd name="T63" fmla="*/ 373 h 388"/>
                <a:gd name="T64" fmla="*/ 50 w 129"/>
                <a:gd name="T65" fmla="*/ 362 h 388"/>
                <a:gd name="T66" fmla="*/ 54 w 129"/>
                <a:gd name="T67" fmla="*/ 304 h 388"/>
                <a:gd name="T68" fmla="*/ 67 w 129"/>
                <a:gd name="T69" fmla="*/ 359 h 388"/>
                <a:gd name="T70" fmla="*/ 73 w 129"/>
                <a:gd name="T71" fmla="*/ 342 h 388"/>
                <a:gd name="T72" fmla="*/ 79 w 129"/>
                <a:gd name="T73" fmla="*/ 341 h 388"/>
                <a:gd name="T74" fmla="*/ 86 w 129"/>
                <a:gd name="T75" fmla="*/ 279 h 388"/>
                <a:gd name="T76" fmla="*/ 91 w 129"/>
                <a:gd name="T77" fmla="*/ 323 h 388"/>
                <a:gd name="T78" fmla="*/ 97 w 129"/>
                <a:gd name="T79" fmla="*/ 336 h 388"/>
                <a:gd name="T80" fmla="*/ 103 w 129"/>
                <a:gd name="T81" fmla="*/ 320 h 388"/>
                <a:gd name="T82" fmla="*/ 113 w 129"/>
                <a:gd name="T83" fmla="*/ 321 h 388"/>
                <a:gd name="T84" fmla="*/ 116 w 129"/>
                <a:gd name="T85" fmla="*/ 294 h 388"/>
                <a:gd name="T86" fmla="*/ 124 w 129"/>
                <a:gd name="T87" fmla="*/ 294 h 388"/>
                <a:gd name="T88" fmla="*/ 125 w 129"/>
                <a:gd name="T89" fmla="*/ 232 h 388"/>
                <a:gd name="T90" fmla="*/ 117 w 129"/>
                <a:gd name="T91" fmla="*/ 179 h 388"/>
                <a:gd name="T92" fmla="*/ 107 w 129"/>
                <a:gd name="T93" fmla="*/ 107 h 388"/>
                <a:gd name="T94" fmla="*/ 87 w 129"/>
                <a:gd name="T95" fmla="*/ 40 h 388"/>
                <a:gd name="T96" fmla="*/ 91 w 129"/>
                <a:gd name="T97" fmla="*/ 86 h 388"/>
                <a:gd name="T98" fmla="*/ 103 w 129"/>
                <a:gd name="T99" fmla="*/ 135 h 388"/>
                <a:gd name="T100" fmla="*/ 109 w 129"/>
                <a:gd name="T101" fmla="*/ 198 h 388"/>
                <a:gd name="T102" fmla="*/ 98 w 129"/>
                <a:gd name="T103" fmla="*/ 171 h 388"/>
                <a:gd name="T104" fmla="*/ 90 w 129"/>
                <a:gd name="T105" fmla="*/ 144 h 388"/>
                <a:gd name="T106" fmla="*/ 83 w 129"/>
                <a:gd name="T107" fmla="*/ 93 h 388"/>
                <a:gd name="T108" fmla="*/ 65 w 129"/>
                <a:gd name="T109" fmla="*/ 54 h 388"/>
                <a:gd name="T110" fmla="*/ 62 w 129"/>
                <a:gd name="T111" fmla="*/ 37 h 388"/>
                <a:gd name="T112" fmla="*/ 59 w 129"/>
                <a:gd name="T11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388">
                  <a:moveTo>
                    <a:pt x="36" y="354"/>
                  </a:moveTo>
                  <a:cubicBezTo>
                    <a:pt x="38" y="351"/>
                    <a:pt x="37" y="350"/>
                    <a:pt x="38" y="348"/>
                  </a:cubicBezTo>
                  <a:cubicBezTo>
                    <a:pt x="38" y="349"/>
                    <a:pt x="38" y="349"/>
                    <a:pt x="38" y="349"/>
                  </a:cubicBezTo>
                  <a:cubicBezTo>
                    <a:pt x="38" y="350"/>
                    <a:pt x="39" y="351"/>
                    <a:pt x="39" y="351"/>
                  </a:cubicBezTo>
                  <a:cubicBezTo>
                    <a:pt x="39" y="353"/>
                    <a:pt x="39" y="355"/>
                    <a:pt x="39" y="356"/>
                  </a:cubicBezTo>
                  <a:cubicBezTo>
                    <a:pt x="40" y="358"/>
                    <a:pt x="40" y="359"/>
                    <a:pt x="40" y="360"/>
                  </a:cubicBezTo>
                  <a:cubicBezTo>
                    <a:pt x="41" y="363"/>
                    <a:pt x="41" y="361"/>
                    <a:pt x="40" y="362"/>
                  </a:cubicBezTo>
                  <a:cubicBezTo>
                    <a:pt x="40" y="364"/>
                    <a:pt x="40" y="363"/>
                    <a:pt x="39" y="364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8" y="357"/>
                    <a:pt x="38" y="357"/>
                    <a:pt x="38" y="357"/>
                  </a:cubicBezTo>
                  <a:cubicBezTo>
                    <a:pt x="38" y="356"/>
                    <a:pt x="38" y="356"/>
                    <a:pt x="38" y="356"/>
                  </a:cubicBezTo>
                  <a:cubicBezTo>
                    <a:pt x="39" y="356"/>
                    <a:pt x="39" y="355"/>
                    <a:pt x="39" y="355"/>
                  </a:cubicBezTo>
                  <a:cubicBezTo>
                    <a:pt x="36" y="354"/>
                    <a:pt x="36" y="354"/>
                    <a:pt x="36" y="354"/>
                  </a:cubicBezTo>
                  <a:close/>
                  <a:moveTo>
                    <a:pt x="79" y="336"/>
                  </a:moveTo>
                  <a:cubicBezTo>
                    <a:pt x="77" y="333"/>
                    <a:pt x="78" y="333"/>
                    <a:pt x="78" y="328"/>
                  </a:cubicBezTo>
                  <a:cubicBezTo>
                    <a:pt x="78" y="325"/>
                    <a:pt x="77" y="323"/>
                    <a:pt x="79" y="320"/>
                  </a:cubicBezTo>
                  <a:cubicBezTo>
                    <a:pt x="79" y="324"/>
                    <a:pt x="79" y="324"/>
                    <a:pt x="79" y="324"/>
                  </a:cubicBezTo>
                  <a:cubicBezTo>
                    <a:pt x="79" y="326"/>
                    <a:pt x="79" y="328"/>
                    <a:pt x="79" y="329"/>
                  </a:cubicBezTo>
                  <a:cubicBezTo>
                    <a:pt x="79" y="333"/>
                    <a:pt x="80" y="333"/>
                    <a:pt x="79" y="336"/>
                  </a:cubicBezTo>
                  <a:close/>
                  <a:moveTo>
                    <a:pt x="96" y="320"/>
                  </a:moveTo>
                  <a:cubicBezTo>
                    <a:pt x="95" y="325"/>
                    <a:pt x="96" y="322"/>
                    <a:pt x="94" y="323"/>
                  </a:cubicBezTo>
                  <a:lnTo>
                    <a:pt x="96" y="320"/>
                  </a:lnTo>
                  <a:close/>
                  <a:moveTo>
                    <a:pt x="37" y="347"/>
                  </a:moveTo>
                  <a:cubicBezTo>
                    <a:pt x="34" y="343"/>
                    <a:pt x="35" y="344"/>
                    <a:pt x="34" y="339"/>
                  </a:cubicBezTo>
                  <a:cubicBezTo>
                    <a:pt x="34" y="337"/>
                    <a:pt x="32" y="334"/>
                    <a:pt x="32" y="331"/>
                  </a:cubicBezTo>
                  <a:cubicBezTo>
                    <a:pt x="31" y="327"/>
                    <a:pt x="30" y="325"/>
                    <a:pt x="30" y="321"/>
                  </a:cubicBezTo>
                  <a:cubicBezTo>
                    <a:pt x="28" y="316"/>
                    <a:pt x="29" y="316"/>
                    <a:pt x="32" y="314"/>
                  </a:cubicBezTo>
                  <a:cubicBezTo>
                    <a:pt x="32" y="320"/>
                    <a:pt x="30" y="317"/>
                    <a:pt x="32" y="322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35"/>
                    <a:pt x="37" y="340"/>
                    <a:pt x="37" y="347"/>
                  </a:cubicBezTo>
                  <a:close/>
                  <a:moveTo>
                    <a:pt x="100" y="295"/>
                  </a:moveTo>
                  <a:cubicBezTo>
                    <a:pt x="98" y="294"/>
                    <a:pt x="98" y="296"/>
                    <a:pt x="98" y="292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101" y="280"/>
                    <a:pt x="100" y="285"/>
                    <a:pt x="100" y="291"/>
                  </a:cubicBezTo>
                  <a:lnTo>
                    <a:pt x="100" y="295"/>
                  </a:lnTo>
                  <a:close/>
                  <a:moveTo>
                    <a:pt x="75" y="275"/>
                  </a:moveTo>
                  <a:cubicBezTo>
                    <a:pt x="75" y="276"/>
                    <a:pt x="76" y="277"/>
                    <a:pt x="75" y="282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4" y="275"/>
                    <a:pt x="74" y="275"/>
                    <a:pt x="74" y="275"/>
                  </a:cubicBezTo>
                  <a:lnTo>
                    <a:pt x="75" y="275"/>
                  </a:lnTo>
                  <a:close/>
                  <a:moveTo>
                    <a:pt x="74" y="269"/>
                  </a:moveTo>
                  <a:cubicBezTo>
                    <a:pt x="71" y="268"/>
                    <a:pt x="73" y="264"/>
                    <a:pt x="74" y="263"/>
                  </a:cubicBezTo>
                  <a:lnTo>
                    <a:pt x="74" y="269"/>
                  </a:lnTo>
                  <a:close/>
                  <a:moveTo>
                    <a:pt x="73" y="261"/>
                  </a:moveTo>
                  <a:cubicBezTo>
                    <a:pt x="72" y="259"/>
                    <a:pt x="72" y="260"/>
                    <a:pt x="72" y="258"/>
                  </a:cubicBezTo>
                  <a:cubicBezTo>
                    <a:pt x="74" y="260"/>
                    <a:pt x="74" y="256"/>
                    <a:pt x="73" y="261"/>
                  </a:cubicBezTo>
                  <a:close/>
                  <a:moveTo>
                    <a:pt x="115" y="262"/>
                  </a:moveTo>
                  <a:cubicBezTo>
                    <a:pt x="110" y="258"/>
                    <a:pt x="112" y="254"/>
                    <a:pt x="111" y="247"/>
                  </a:cubicBezTo>
                  <a:cubicBezTo>
                    <a:pt x="119" y="251"/>
                    <a:pt x="111" y="251"/>
                    <a:pt x="117" y="257"/>
                  </a:cubicBezTo>
                  <a:cubicBezTo>
                    <a:pt x="115" y="259"/>
                    <a:pt x="116" y="259"/>
                    <a:pt x="115" y="262"/>
                  </a:cubicBezTo>
                  <a:close/>
                  <a:moveTo>
                    <a:pt x="114" y="245"/>
                  </a:moveTo>
                  <a:cubicBezTo>
                    <a:pt x="114" y="248"/>
                    <a:pt x="114" y="246"/>
                    <a:pt x="113" y="247"/>
                  </a:cubicBezTo>
                  <a:cubicBezTo>
                    <a:pt x="110" y="241"/>
                    <a:pt x="113" y="241"/>
                    <a:pt x="113" y="241"/>
                  </a:cubicBezTo>
                  <a:cubicBezTo>
                    <a:pt x="113" y="242"/>
                    <a:pt x="114" y="239"/>
                    <a:pt x="114" y="245"/>
                  </a:cubicBezTo>
                  <a:close/>
                  <a:moveTo>
                    <a:pt x="93" y="277"/>
                  </a:moveTo>
                  <a:cubicBezTo>
                    <a:pt x="90" y="275"/>
                    <a:pt x="92" y="274"/>
                    <a:pt x="91" y="269"/>
                  </a:cubicBezTo>
                  <a:cubicBezTo>
                    <a:pt x="91" y="267"/>
                    <a:pt x="91" y="265"/>
                    <a:pt x="91" y="261"/>
                  </a:cubicBezTo>
                  <a:cubicBezTo>
                    <a:pt x="90" y="256"/>
                    <a:pt x="89" y="247"/>
                    <a:pt x="89" y="243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0" y="246"/>
                    <a:pt x="91" y="249"/>
                    <a:pt x="91" y="252"/>
                  </a:cubicBezTo>
                  <a:cubicBezTo>
                    <a:pt x="93" y="265"/>
                    <a:pt x="93" y="265"/>
                    <a:pt x="93" y="265"/>
                  </a:cubicBezTo>
                  <a:cubicBezTo>
                    <a:pt x="93" y="266"/>
                    <a:pt x="93" y="265"/>
                    <a:pt x="93" y="267"/>
                  </a:cubicBezTo>
                  <a:cubicBezTo>
                    <a:pt x="93" y="268"/>
                    <a:pt x="93" y="269"/>
                    <a:pt x="93" y="269"/>
                  </a:cubicBezTo>
                  <a:cubicBezTo>
                    <a:pt x="93" y="273"/>
                    <a:pt x="94" y="275"/>
                    <a:pt x="93" y="277"/>
                  </a:cubicBezTo>
                  <a:close/>
                  <a:moveTo>
                    <a:pt x="18" y="220"/>
                  </a:moveTo>
                  <a:cubicBezTo>
                    <a:pt x="15" y="220"/>
                    <a:pt x="15" y="219"/>
                    <a:pt x="14" y="212"/>
                  </a:cubicBezTo>
                  <a:cubicBezTo>
                    <a:pt x="13" y="207"/>
                    <a:pt x="13" y="207"/>
                    <a:pt x="13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4" y="200"/>
                  </a:cubicBezTo>
                  <a:cubicBezTo>
                    <a:pt x="16" y="206"/>
                    <a:pt x="15" y="212"/>
                    <a:pt x="16" y="216"/>
                  </a:cubicBezTo>
                  <a:cubicBezTo>
                    <a:pt x="17" y="221"/>
                    <a:pt x="17" y="216"/>
                    <a:pt x="18" y="220"/>
                  </a:cubicBezTo>
                  <a:close/>
                  <a:moveTo>
                    <a:pt x="46" y="186"/>
                  </a:moveTo>
                  <a:cubicBezTo>
                    <a:pt x="45" y="185"/>
                    <a:pt x="45" y="188"/>
                    <a:pt x="45" y="182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65"/>
                    <a:pt x="44" y="169"/>
                    <a:pt x="46" y="167"/>
                  </a:cubicBezTo>
                  <a:lnTo>
                    <a:pt x="46" y="186"/>
                  </a:lnTo>
                  <a:close/>
                  <a:moveTo>
                    <a:pt x="43" y="156"/>
                  </a:moveTo>
                  <a:cubicBezTo>
                    <a:pt x="45" y="157"/>
                    <a:pt x="46" y="158"/>
                    <a:pt x="47" y="158"/>
                  </a:cubicBezTo>
                  <a:cubicBezTo>
                    <a:pt x="45" y="168"/>
                    <a:pt x="46" y="164"/>
                    <a:pt x="44" y="166"/>
                  </a:cubicBezTo>
                  <a:cubicBezTo>
                    <a:pt x="43" y="156"/>
                    <a:pt x="43" y="156"/>
                    <a:pt x="43" y="156"/>
                  </a:cubicBezTo>
                  <a:close/>
                  <a:moveTo>
                    <a:pt x="68" y="147"/>
                  </a:moveTo>
                  <a:cubicBezTo>
                    <a:pt x="68" y="150"/>
                    <a:pt x="68" y="148"/>
                    <a:pt x="67" y="149"/>
                  </a:cubicBezTo>
                  <a:cubicBezTo>
                    <a:pt x="66" y="147"/>
                    <a:pt x="66" y="146"/>
                    <a:pt x="67" y="144"/>
                  </a:cubicBezTo>
                  <a:cubicBezTo>
                    <a:pt x="68" y="146"/>
                    <a:pt x="68" y="144"/>
                    <a:pt x="68" y="147"/>
                  </a:cubicBezTo>
                  <a:close/>
                  <a:moveTo>
                    <a:pt x="44" y="143"/>
                  </a:moveTo>
                  <a:cubicBezTo>
                    <a:pt x="45" y="149"/>
                    <a:pt x="44" y="144"/>
                    <a:pt x="43" y="14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4" y="143"/>
                    <a:pt x="44" y="143"/>
                  </a:cubicBezTo>
                  <a:close/>
                  <a:moveTo>
                    <a:pt x="69" y="131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7" y="131"/>
                    <a:pt x="68" y="133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ubicBezTo>
                    <a:pt x="68" y="130"/>
                    <a:pt x="68" y="129"/>
                    <a:pt x="68" y="129"/>
                  </a:cubicBezTo>
                  <a:cubicBezTo>
                    <a:pt x="69" y="130"/>
                    <a:pt x="69" y="130"/>
                    <a:pt x="69" y="131"/>
                  </a:cubicBezTo>
                  <a:close/>
                  <a:moveTo>
                    <a:pt x="17" y="123"/>
                  </a:moveTo>
                  <a:cubicBezTo>
                    <a:pt x="20" y="126"/>
                    <a:pt x="19" y="122"/>
                    <a:pt x="19" y="127"/>
                  </a:cubicBezTo>
                  <a:cubicBezTo>
                    <a:pt x="19" y="136"/>
                    <a:pt x="20" y="139"/>
                    <a:pt x="19" y="146"/>
                  </a:cubicBezTo>
                  <a:lnTo>
                    <a:pt x="17" y="123"/>
                  </a:lnTo>
                  <a:close/>
                  <a:moveTo>
                    <a:pt x="41" y="133"/>
                  </a:moveTo>
                  <a:cubicBezTo>
                    <a:pt x="40" y="121"/>
                    <a:pt x="40" y="121"/>
                    <a:pt x="40" y="121"/>
                  </a:cubicBezTo>
                  <a:cubicBezTo>
                    <a:pt x="42" y="122"/>
                    <a:pt x="40" y="119"/>
                    <a:pt x="41" y="123"/>
                  </a:cubicBezTo>
                  <a:cubicBezTo>
                    <a:pt x="42" y="127"/>
                    <a:pt x="42" y="130"/>
                    <a:pt x="41" y="133"/>
                  </a:cubicBezTo>
                  <a:close/>
                  <a:moveTo>
                    <a:pt x="17" y="108"/>
                  </a:moveTo>
                  <a:cubicBezTo>
                    <a:pt x="17" y="108"/>
                    <a:pt x="18" y="107"/>
                    <a:pt x="18" y="112"/>
                  </a:cubicBezTo>
                  <a:cubicBezTo>
                    <a:pt x="17" y="113"/>
                    <a:pt x="18" y="112"/>
                    <a:pt x="17" y="114"/>
                  </a:cubicBezTo>
                  <a:cubicBezTo>
                    <a:pt x="17" y="110"/>
                    <a:pt x="16" y="111"/>
                    <a:pt x="17" y="108"/>
                  </a:cubicBezTo>
                  <a:close/>
                  <a:moveTo>
                    <a:pt x="67" y="125"/>
                  </a:moveTo>
                  <a:cubicBezTo>
                    <a:pt x="67" y="123"/>
                    <a:pt x="66" y="109"/>
                    <a:pt x="66" y="106"/>
                  </a:cubicBezTo>
                  <a:cubicBezTo>
                    <a:pt x="66" y="103"/>
                    <a:pt x="66" y="100"/>
                    <a:pt x="66" y="97"/>
                  </a:cubicBezTo>
                  <a:cubicBezTo>
                    <a:pt x="66" y="90"/>
                    <a:pt x="65" y="91"/>
                    <a:pt x="67" y="88"/>
                  </a:cubicBezTo>
                  <a:cubicBezTo>
                    <a:pt x="68" y="91"/>
                    <a:pt x="68" y="111"/>
                    <a:pt x="68" y="116"/>
                  </a:cubicBezTo>
                  <a:cubicBezTo>
                    <a:pt x="68" y="130"/>
                    <a:pt x="69" y="122"/>
                    <a:pt x="67" y="125"/>
                  </a:cubicBezTo>
                  <a:close/>
                  <a:moveTo>
                    <a:pt x="15" y="84"/>
                  </a:moveTo>
                  <a:cubicBezTo>
                    <a:pt x="17" y="86"/>
                    <a:pt x="17" y="84"/>
                    <a:pt x="17" y="93"/>
                  </a:cubicBezTo>
                  <a:cubicBezTo>
                    <a:pt x="16" y="92"/>
                    <a:pt x="15" y="92"/>
                    <a:pt x="15" y="87"/>
                  </a:cubicBezTo>
                  <a:cubicBezTo>
                    <a:pt x="15" y="84"/>
                    <a:pt x="15" y="86"/>
                    <a:pt x="15" y="84"/>
                  </a:cubicBezTo>
                  <a:close/>
                  <a:moveTo>
                    <a:pt x="38" y="98"/>
                  </a:moveTo>
                  <a:cubicBezTo>
                    <a:pt x="36" y="97"/>
                    <a:pt x="36" y="89"/>
                    <a:pt x="36" y="85"/>
                  </a:cubicBezTo>
                  <a:cubicBezTo>
                    <a:pt x="36" y="82"/>
                    <a:pt x="36" y="80"/>
                    <a:pt x="37" y="78"/>
                  </a:cubicBezTo>
                  <a:cubicBezTo>
                    <a:pt x="37" y="73"/>
                    <a:pt x="37" y="78"/>
                    <a:pt x="36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7"/>
                    <a:pt x="38" y="78"/>
                    <a:pt x="39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8" y="98"/>
                  </a:lnTo>
                  <a:close/>
                  <a:moveTo>
                    <a:pt x="65" y="74"/>
                  </a:moveTo>
                  <a:cubicBezTo>
                    <a:pt x="64" y="69"/>
                    <a:pt x="63" y="59"/>
                    <a:pt x="66" y="55"/>
                  </a:cubicBezTo>
                  <a:cubicBezTo>
                    <a:pt x="66" y="58"/>
                    <a:pt x="66" y="61"/>
                    <a:pt x="66" y="65"/>
                  </a:cubicBezTo>
                  <a:cubicBezTo>
                    <a:pt x="67" y="72"/>
                    <a:pt x="68" y="71"/>
                    <a:pt x="65" y="73"/>
                  </a:cubicBezTo>
                  <a:lnTo>
                    <a:pt x="65" y="74"/>
                  </a:lnTo>
                  <a:close/>
                  <a:moveTo>
                    <a:pt x="36" y="71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8" y="74"/>
                    <a:pt x="36" y="70"/>
                    <a:pt x="36" y="71"/>
                  </a:cubicBezTo>
                  <a:close/>
                  <a:moveTo>
                    <a:pt x="59" y="6"/>
                  </a:moveTo>
                  <a:cubicBezTo>
                    <a:pt x="59" y="6"/>
                    <a:pt x="58" y="5"/>
                    <a:pt x="58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1"/>
                    <a:pt x="54" y="3"/>
                    <a:pt x="53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0"/>
                    <a:pt x="52" y="10"/>
                    <a:pt x="57" y="9"/>
                  </a:cubicBezTo>
                  <a:cubicBezTo>
                    <a:pt x="55" y="14"/>
                    <a:pt x="54" y="16"/>
                    <a:pt x="52" y="21"/>
                  </a:cubicBezTo>
                  <a:cubicBezTo>
                    <a:pt x="55" y="22"/>
                    <a:pt x="54" y="21"/>
                    <a:pt x="56" y="2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28"/>
                    <a:pt x="49" y="24"/>
                    <a:pt x="49" y="21"/>
                  </a:cubicBezTo>
                  <a:cubicBezTo>
                    <a:pt x="48" y="17"/>
                    <a:pt x="47" y="16"/>
                    <a:pt x="44" y="16"/>
                  </a:cubicBezTo>
                  <a:cubicBezTo>
                    <a:pt x="45" y="10"/>
                    <a:pt x="43" y="4"/>
                    <a:pt x="38" y="3"/>
                  </a:cubicBezTo>
                  <a:cubicBezTo>
                    <a:pt x="37" y="6"/>
                    <a:pt x="37" y="10"/>
                    <a:pt x="37" y="12"/>
                  </a:cubicBezTo>
                  <a:cubicBezTo>
                    <a:pt x="37" y="14"/>
                    <a:pt x="36" y="17"/>
                    <a:pt x="36" y="19"/>
                  </a:cubicBezTo>
                  <a:cubicBezTo>
                    <a:pt x="35" y="26"/>
                    <a:pt x="36" y="27"/>
                    <a:pt x="36" y="32"/>
                  </a:cubicBezTo>
                  <a:cubicBezTo>
                    <a:pt x="36" y="36"/>
                    <a:pt x="35" y="33"/>
                    <a:pt x="36" y="39"/>
                  </a:cubicBezTo>
                  <a:cubicBezTo>
                    <a:pt x="36" y="44"/>
                    <a:pt x="34" y="51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58"/>
                    <a:pt x="34" y="54"/>
                    <a:pt x="33" y="48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4"/>
                    <a:pt x="31" y="14"/>
                    <a:pt x="27" y="12"/>
                  </a:cubicBezTo>
                  <a:cubicBezTo>
                    <a:pt x="31" y="33"/>
                    <a:pt x="28" y="52"/>
                    <a:pt x="29" y="62"/>
                  </a:cubicBezTo>
                  <a:cubicBezTo>
                    <a:pt x="30" y="65"/>
                    <a:pt x="30" y="60"/>
                    <a:pt x="30" y="65"/>
                  </a:cubicBezTo>
                  <a:cubicBezTo>
                    <a:pt x="30" y="72"/>
                    <a:pt x="28" y="81"/>
                    <a:pt x="30" y="88"/>
                  </a:cubicBezTo>
                  <a:cubicBezTo>
                    <a:pt x="27" y="83"/>
                    <a:pt x="28" y="77"/>
                    <a:pt x="28" y="71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28"/>
                    <a:pt x="24" y="25"/>
                    <a:pt x="22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20" y="27"/>
                    <a:pt x="17" y="27"/>
                  </a:cubicBezTo>
                  <a:cubicBezTo>
                    <a:pt x="17" y="31"/>
                    <a:pt x="18" y="31"/>
                    <a:pt x="19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8"/>
                    <a:pt x="16" y="41"/>
                    <a:pt x="16" y="44"/>
                  </a:cubicBezTo>
                  <a:cubicBezTo>
                    <a:pt x="17" y="48"/>
                    <a:pt x="18" y="48"/>
                    <a:pt x="17" y="4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9"/>
                    <a:pt x="17" y="57"/>
                    <a:pt x="19" y="59"/>
                  </a:cubicBezTo>
                  <a:cubicBezTo>
                    <a:pt x="18" y="60"/>
                    <a:pt x="20" y="60"/>
                    <a:pt x="17" y="59"/>
                  </a:cubicBezTo>
                  <a:cubicBezTo>
                    <a:pt x="17" y="63"/>
                    <a:pt x="17" y="73"/>
                    <a:pt x="16" y="75"/>
                  </a:cubicBezTo>
                  <a:cubicBezTo>
                    <a:pt x="15" y="74"/>
                    <a:pt x="15" y="75"/>
                    <a:pt x="15" y="73"/>
                  </a:cubicBezTo>
                  <a:cubicBezTo>
                    <a:pt x="15" y="72"/>
                    <a:pt x="15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" y="71"/>
                    <a:pt x="11" y="71"/>
                    <a:pt x="11" y="75"/>
                  </a:cubicBezTo>
                  <a:cubicBezTo>
                    <a:pt x="10" y="77"/>
                    <a:pt x="11" y="80"/>
                    <a:pt x="11" y="82"/>
                  </a:cubicBezTo>
                  <a:cubicBezTo>
                    <a:pt x="11" y="87"/>
                    <a:pt x="10" y="90"/>
                    <a:pt x="9" y="96"/>
                  </a:cubicBezTo>
                  <a:cubicBezTo>
                    <a:pt x="9" y="101"/>
                    <a:pt x="10" y="105"/>
                    <a:pt x="9" y="110"/>
                  </a:cubicBezTo>
                  <a:cubicBezTo>
                    <a:pt x="9" y="116"/>
                    <a:pt x="9" y="118"/>
                    <a:pt x="10" y="123"/>
                  </a:cubicBezTo>
                  <a:cubicBezTo>
                    <a:pt x="8" y="124"/>
                    <a:pt x="8" y="124"/>
                    <a:pt x="7" y="126"/>
                  </a:cubicBezTo>
                  <a:cubicBezTo>
                    <a:pt x="8" y="129"/>
                    <a:pt x="8" y="129"/>
                    <a:pt x="10" y="130"/>
                  </a:cubicBezTo>
                  <a:cubicBezTo>
                    <a:pt x="10" y="134"/>
                    <a:pt x="9" y="135"/>
                    <a:pt x="8" y="139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61"/>
                    <a:pt x="9" y="159"/>
                    <a:pt x="7" y="166"/>
                  </a:cubicBezTo>
                  <a:cubicBezTo>
                    <a:pt x="8" y="167"/>
                    <a:pt x="9" y="167"/>
                    <a:pt x="10" y="169"/>
                  </a:cubicBezTo>
                  <a:cubicBezTo>
                    <a:pt x="9" y="170"/>
                    <a:pt x="10" y="183"/>
                    <a:pt x="9" y="187"/>
                  </a:cubicBezTo>
                  <a:cubicBezTo>
                    <a:pt x="4" y="186"/>
                    <a:pt x="5" y="186"/>
                    <a:pt x="4" y="191"/>
                  </a:cubicBezTo>
                  <a:cubicBezTo>
                    <a:pt x="2" y="197"/>
                    <a:pt x="4" y="196"/>
                    <a:pt x="3" y="200"/>
                  </a:cubicBezTo>
                  <a:cubicBezTo>
                    <a:pt x="3" y="200"/>
                    <a:pt x="3" y="200"/>
                    <a:pt x="4" y="200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4" y="209"/>
                    <a:pt x="3" y="209"/>
                    <a:pt x="3" y="209"/>
                  </a:cubicBezTo>
                  <a:cubicBezTo>
                    <a:pt x="3" y="210"/>
                    <a:pt x="3" y="210"/>
                    <a:pt x="4" y="210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5"/>
                    <a:pt x="1" y="216"/>
                    <a:pt x="1" y="216"/>
                  </a:cubicBezTo>
                  <a:cubicBezTo>
                    <a:pt x="2" y="218"/>
                    <a:pt x="2" y="217"/>
                    <a:pt x="1" y="218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4" y="225"/>
                    <a:pt x="3" y="226"/>
                    <a:pt x="5" y="224"/>
                  </a:cubicBezTo>
                  <a:cubicBezTo>
                    <a:pt x="5" y="230"/>
                    <a:pt x="5" y="230"/>
                    <a:pt x="7" y="233"/>
                  </a:cubicBezTo>
                  <a:cubicBezTo>
                    <a:pt x="6" y="236"/>
                    <a:pt x="6" y="236"/>
                    <a:pt x="5" y="239"/>
                  </a:cubicBezTo>
                  <a:cubicBezTo>
                    <a:pt x="5" y="245"/>
                    <a:pt x="7" y="241"/>
                    <a:pt x="4" y="244"/>
                  </a:cubicBezTo>
                  <a:cubicBezTo>
                    <a:pt x="4" y="244"/>
                    <a:pt x="5" y="244"/>
                    <a:pt x="5" y="244"/>
                  </a:cubicBezTo>
                  <a:cubicBezTo>
                    <a:pt x="5" y="244"/>
                    <a:pt x="5" y="245"/>
                    <a:pt x="5" y="245"/>
                  </a:cubicBezTo>
                  <a:cubicBezTo>
                    <a:pt x="7" y="247"/>
                    <a:pt x="6" y="244"/>
                    <a:pt x="7" y="247"/>
                  </a:cubicBezTo>
                  <a:cubicBezTo>
                    <a:pt x="7" y="255"/>
                    <a:pt x="6" y="253"/>
                    <a:pt x="4" y="258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4"/>
                    <a:pt x="6" y="263"/>
                    <a:pt x="6" y="263"/>
                  </a:cubicBezTo>
                  <a:cubicBezTo>
                    <a:pt x="10" y="263"/>
                    <a:pt x="7" y="267"/>
                    <a:pt x="6" y="269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3" y="278"/>
                    <a:pt x="4" y="281"/>
                    <a:pt x="7" y="282"/>
                  </a:cubicBezTo>
                  <a:cubicBezTo>
                    <a:pt x="8" y="279"/>
                    <a:pt x="8" y="279"/>
                    <a:pt x="8" y="279"/>
                  </a:cubicBezTo>
                  <a:cubicBezTo>
                    <a:pt x="9" y="285"/>
                    <a:pt x="6" y="295"/>
                    <a:pt x="14" y="293"/>
                  </a:cubicBezTo>
                  <a:cubicBezTo>
                    <a:pt x="14" y="298"/>
                    <a:pt x="15" y="298"/>
                    <a:pt x="14" y="304"/>
                  </a:cubicBezTo>
                  <a:cubicBezTo>
                    <a:pt x="15" y="305"/>
                    <a:pt x="15" y="305"/>
                    <a:pt x="17" y="306"/>
                  </a:cubicBezTo>
                  <a:cubicBezTo>
                    <a:pt x="17" y="311"/>
                    <a:pt x="19" y="323"/>
                    <a:pt x="21" y="32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3" y="337"/>
                    <a:pt x="24" y="338"/>
                    <a:pt x="25" y="341"/>
                  </a:cubicBezTo>
                  <a:cubicBezTo>
                    <a:pt x="27" y="347"/>
                    <a:pt x="27" y="353"/>
                    <a:pt x="30" y="358"/>
                  </a:cubicBezTo>
                  <a:cubicBezTo>
                    <a:pt x="33" y="364"/>
                    <a:pt x="33" y="366"/>
                    <a:pt x="35" y="372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38" y="372"/>
                    <a:pt x="37" y="370"/>
                    <a:pt x="40" y="368"/>
                  </a:cubicBezTo>
                  <a:cubicBezTo>
                    <a:pt x="42" y="371"/>
                    <a:pt x="41" y="368"/>
                    <a:pt x="42" y="373"/>
                  </a:cubicBezTo>
                  <a:cubicBezTo>
                    <a:pt x="43" y="375"/>
                    <a:pt x="43" y="377"/>
                    <a:pt x="44" y="379"/>
                  </a:cubicBezTo>
                  <a:cubicBezTo>
                    <a:pt x="45" y="385"/>
                    <a:pt x="44" y="386"/>
                    <a:pt x="48" y="388"/>
                  </a:cubicBezTo>
                  <a:cubicBezTo>
                    <a:pt x="49" y="385"/>
                    <a:pt x="50" y="385"/>
                    <a:pt x="47" y="383"/>
                  </a:cubicBezTo>
                  <a:cubicBezTo>
                    <a:pt x="49" y="381"/>
                    <a:pt x="50" y="383"/>
                    <a:pt x="49" y="375"/>
                  </a:cubicBezTo>
                  <a:cubicBezTo>
                    <a:pt x="48" y="372"/>
                    <a:pt x="47" y="369"/>
                    <a:pt x="47" y="367"/>
                  </a:cubicBezTo>
                  <a:cubicBezTo>
                    <a:pt x="48" y="368"/>
                    <a:pt x="48" y="368"/>
                    <a:pt x="49" y="369"/>
                  </a:cubicBezTo>
                  <a:cubicBezTo>
                    <a:pt x="52" y="370"/>
                    <a:pt x="51" y="365"/>
                    <a:pt x="50" y="362"/>
                  </a:cubicBezTo>
                  <a:cubicBezTo>
                    <a:pt x="49" y="358"/>
                    <a:pt x="48" y="349"/>
                    <a:pt x="49" y="34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7"/>
                    <a:pt x="53" y="368"/>
                    <a:pt x="53" y="369"/>
                  </a:cubicBezTo>
                  <a:cubicBezTo>
                    <a:pt x="55" y="374"/>
                    <a:pt x="53" y="370"/>
                    <a:pt x="55" y="372"/>
                  </a:cubicBezTo>
                  <a:cubicBezTo>
                    <a:pt x="58" y="371"/>
                    <a:pt x="57" y="371"/>
                    <a:pt x="56" y="366"/>
                  </a:cubicBezTo>
                  <a:cubicBezTo>
                    <a:pt x="56" y="344"/>
                    <a:pt x="56" y="344"/>
                    <a:pt x="56" y="344"/>
                  </a:cubicBezTo>
                  <a:cubicBezTo>
                    <a:pt x="57" y="332"/>
                    <a:pt x="53" y="316"/>
                    <a:pt x="54" y="304"/>
                  </a:cubicBezTo>
                  <a:cubicBezTo>
                    <a:pt x="54" y="298"/>
                    <a:pt x="51" y="276"/>
                    <a:pt x="51" y="263"/>
                  </a:cubicBezTo>
                  <a:cubicBezTo>
                    <a:pt x="53" y="266"/>
                    <a:pt x="52" y="263"/>
                    <a:pt x="53" y="267"/>
                  </a:cubicBezTo>
                  <a:cubicBezTo>
                    <a:pt x="54" y="274"/>
                    <a:pt x="57" y="313"/>
                    <a:pt x="58" y="322"/>
                  </a:cubicBezTo>
                  <a:cubicBezTo>
                    <a:pt x="59" y="330"/>
                    <a:pt x="59" y="342"/>
                    <a:pt x="61" y="354"/>
                  </a:cubicBezTo>
                  <a:cubicBezTo>
                    <a:pt x="62" y="360"/>
                    <a:pt x="60" y="378"/>
                    <a:pt x="64" y="383"/>
                  </a:cubicBezTo>
                  <a:cubicBezTo>
                    <a:pt x="66" y="381"/>
                    <a:pt x="66" y="383"/>
                    <a:pt x="66" y="378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5" y="340"/>
                    <a:pt x="70" y="350"/>
                    <a:pt x="63" y="326"/>
                  </a:cubicBezTo>
                  <a:cubicBezTo>
                    <a:pt x="61" y="315"/>
                    <a:pt x="61" y="303"/>
                    <a:pt x="61" y="292"/>
                  </a:cubicBezTo>
                  <a:cubicBezTo>
                    <a:pt x="61" y="283"/>
                    <a:pt x="59" y="289"/>
                    <a:pt x="63" y="287"/>
                  </a:cubicBezTo>
                  <a:cubicBezTo>
                    <a:pt x="61" y="292"/>
                    <a:pt x="64" y="311"/>
                    <a:pt x="65" y="317"/>
                  </a:cubicBezTo>
                  <a:cubicBezTo>
                    <a:pt x="68" y="334"/>
                    <a:pt x="68" y="334"/>
                    <a:pt x="68" y="334"/>
                  </a:cubicBezTo>
                  <a:cubicBezTo>
                    <a:pt x="71" y="340"/>
                    <a:pt x="65" y="329"/>
                    <a:pt x="70" y="336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73" y="342"/>
                    <a:pt x="73" y="342"/>
                    <a:pt x="74" y="342"/>
                  </a:cubicBezTo>
                  <a:cubicBezTo>
                    <a:pt x="73" y="344"/>
                    <a:pt x="73" y="340"/>
                    <a:pt x="73" y="345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77" y="367"/>
                    <a:pt x="77" y="367"/>
                    <a:pt x="79" y="368"/>
                  </a:cubicBezTo>
                  <a:cubicBezTo>
                    <a:pt x="78" y="363"/>
                    <a:pt x="79" y="359"/>
                    <a:pt x="79" y="354"/>
                  </a:cubicBezTo>
                  <a:cubicBezTo>
                    <a:pt x="79" y="351"/>
                    <a:pt x="79" y="349"/>
                    <a:pt x="78" y="347"/>
                  </a:cubicBezTo>
                  <a:cubicBezTo>
                    <a:pt x="78" y="345"/>
                    <a:pt x="78" y="344"/>
                    <a:pt x="79" y="341"/>
                  </a:cubicBezTo>
                  <a:cubicBezTo>
                    <a:pt x="81" y="348"/>
                    <a:pt x="81" y="348"/>
                    <a:pt x="81" y="348"/>
                  </a:cubicBezTo>
                  <a:cubicBezTo>
                    <a:pt x="82" y="351"/>
                    <a:pt x="81" y="352"/>
                    <a:pt x="83" y="355"/>
                  </a:cubicBezTo>
                  <a:cubicBezTo>
                    <a:pt x="84" y="351"/>
                    <a:pt x="84" y="351"/>
                    <a:pt x="87" y="350"/>
                  </a:cubicBezTo>
                  <a:cubicBezTo>
                    <a:pt x="86" y="345"/>
                    <a:pt x="86" y="344"/>
                    <a:pt x="86" y="340"/>
                  </a:cubicBezTo>
                  <a:cubicBezTo>
                    <a:pt x="86" y="336"/>
                    <a:pt x="86" y="334"/>
                    <a:pt x="89" y="332"/>
                  </a:cubicBezTo>
                  <a:cubicBezTo>
                    <a:pt x="88" y="326"/>
                    <a:pt x="87" y="294"/>
                    <a:pt x="87" y="285"/>
                  </a:cubicBezTo>
                  <a:cubicBezTo>
                    <a:pt x="87" y="283"/>
                    <a:pt x="86" y="282"/>
                    <a:pt x="86" y="279"/>
                  </a:cubicBezTo>
                  <a:cubicBezTo>
                    <a:pt x="88" y="280"/>
                    <a:pt x="87" y="279"/>
                    <a:pt x="88" y="281"/>
                  </a:cubicBezTo>
                  <a:cubicBezTo>
                    <a:pt x="89" y="282"/>
                    <a:pt x="89" y="282"/>
                    <a:pt x="89" y="282"/>
                  </a:cubicBezTo>
                  <a:cubicBezTo>
                    <a:pt x="90" y="285"/>
                    <a:pt x="91" y="288"/>
                    <a:pt x="91" y="292"/>
                  </a:cubicBezTo>
                  <a:cubicBezTo>
                    <a:pt x="91" y="292"/>
                    <a:pt x="91" y="292"/>
                    <a:pt x="91" y="292"/>
                  </a:cubicBezTo>
                  <a:cubicBezTo>
                    <a:pt x="94" y="296"/>
                    <a:pt x="94" y="296"/>
                    <a:pt x="94" y="296"/>
                  </a:cubicBezTo>
                  <a:cubicBezTo>
                    <a:pt x="90" y="298"/>
                    <a:pt x="88" y="294"/>
                    <a:pt x="89" y="300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1" y="325"/>
                    <a:pt x="91" y="327"/>
                    <a:pt x="91" y="329"/>
                  </a:cubicBezTo>
                  <a:cubicBezTo>
                    <a:pt x="92" y="332"/>
                    <a:pt x="92" y="331"/>
                    <a:pt x="94" y="333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27"/>
                    <a:pt x="95" y="329"/>
                    <a:pt x="96" y="327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7" y="336"/>
                    <a:pt x="97" y="336"/>
                    <a:pt x="98" y="336"/>
                  </a:cubicBezTo>
                  <a:cubicBezTo>
                    <a:pt x="100" y="339"/>
                    <a:pt x="100" y="339"/>
                    <a:pt x="100" y="339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2" y="321"/>
                    <a:pt x="97" y="310"/>
                    <a:pt x="99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2" y="303"/>
                    <a:pt x="102" y="304"/>
                    <a:pt x="102" y="308"/>
                  </a:cubicBezTo>
                  <a:cubicBezTo>
                    <a:pt x="102" y="312"/>
                    <a:pt x="102" y="316"/>
                    <a:pt x="103" y="320"/>
                  </a:cubicBezTo>
                  <a:cubicBezTo>
                    <a:pt x="103" y="328"/>
                    <a:pt x="102" y="341"/>
                    <a:pt x="105" y="342"/>
                  </a:cubicBezTo>
                  <a:cubicBezTo>
                    <a:pt x="108" y="343"/>
                    <a:pt x="107" y="347"/>
                    <a:pt x="109" y="349"/>
                  </a:cubicBezTo>
                  <a:cubicBezTo>
                    <a:pt x="110" y="342"/>
                    <a:pt x="110" y="342"/>
                    <a:pt x="110" y="342"/>
                  </a:cubicBezTo>
                  <a:cubicBezTo>
                    <a:pt x="112" y="340"/>
                    <a:pt x="109" y="343"/>
                    <a:pt x="112" y="341"/>
                  </a:cubicBezTo>
                  <a:cubicBezTo>
                    <a:pt x="110" y="337"/>
                    <a:pt x="114" y="336"/>
                    <a:pt x="110" y="328"/>
                  </a:cubicBezTo>
                  <a:cubicBezTo>
                    <a:pt x="110" y="328"/>
                    <a:pt x="110" y="328"/>
                    <a:pt x="110" y="327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09" y="319"/>
                    <a:pt x="109" y="319"/>
                    <a:pt x="109" y="319"/>
                  </a:cubicBezTo>
                  <a:cubicBezTo>
                    <a:pt x="111" y="318"/>
                    <a:pt x="110" y="318"/>
                    <a:pt x="111" y="318"/>
                  </a:cubicBezTo>
                  <a:cubicBezTo>
                    <a:pt x="111" y="318"/>
                    <a:pt x="112" y="317"/>
                    <a:pt x="112" y="317"/>
                  </a:cubicBezTo>
                  <a:cubicBezTo>
                    <a:pt x="111" y="308"/>
                    <a:pt x="111" y="300"/>
                    <a:pt x="112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2" y="293"/>
                    <a:pt x="112" y="293"/>
                    <a:pt x="112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6" y="301"/>
                    <a:pt x="115" y="306"/>
                    <a:pt x="118" y="312"/>
                  </a:cubicBezTo>
                  <a:cubicBezTo>
                    <a:pt x="120" y="316"/>
                    <a:pt x="118" y="311"/>
                    <a:pt x="119" y="314"/>
                  </a:cubicBezTo>
                  <a:cubicBezTo>
                    <a:pt x="120" y="316"/>
                    <a:pt x="120" y="318"/>
                    <a:pt x="121" y="320"/>
                  </a:cubicBezTo>
                  <a:cubicBezTo>
                    <a:pt x="122" y="318"/>
                    <a:pt x="122" y="320"/>
                    <a:pt x="123" y="317"/>
                  </a:cubicBezTo>
                  <a:cubicBezTo>
                    <a:pt x="125" y="311"/>
                    <a:pt x="122" y="302"/>
                    <a:pt x="123" y="297"/>
                  </a:cubicBezTo>
                  <a:cubicBezTo>
                    <a:pt x="122" y="296"/>
                    <a:pt x="121" y="295"/>
                    <a:pt x="121" y="294"/>
                  </a:cubicBezTo>
                  <a:cubicBezTo>
                    <a:pt x="123" y="292"/>
                    <a:pt x="121" y="292"/>
                    <a:pt x="124" y="294"/>
                  </a:cubicBezTo>
                  <a:cubicBezTo>
                    <a:pt x="124" y="290"/>
                    <a:pt x="126" y="283"/>
                    <a:pt x="124" y="27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3"/>
                    <a:pt x="128" y="255"/>
                    <a:pt x="128" y="251"/>
                  </a:cubicBezTo>
                  <a:cubicBezTo>
                    <a:pt x="127" y="245"/>
                    <a:pt x="128" y="251"/>
                    <a:pt x="127" y="247"/>
                  </a:cubicBezTo>
                  <a:cubicBezTo>
                    <a:pt x="125" y="241"/>
                    <a:pt x="128" y="240"/>
                    <a:pt x="123" y="236"/>
                  </a:cubicBezTo>
                  <a:cubicBezTo>
                    <a:pt x="124" y="234"/>
                    <a:pt x="124" y="235"/>
                    <a:pt x="124" y="233"/>
                  </a:cubicBezTo>
                  <a:cubicBezTo>
                    <a:pt x="125" y="233"/>
                    <a:pt x="125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23"/>
                    <a:pt x="121" y="216"/>
                    <a:pt x="121" y="207"/>
                  </a:cubicBezTo>
                  <a:cubicBezTo>
                    <a:pt x="121" y="204"/>
                    <a:pt x="121" y="202"/>
                    <a:pt x="120" y="197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3"/>
                    <a:pt x="115" y="182"/>
                    <a:pt x="117" y="179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3" y="177"/>
                    <a:pt x="115" y="179"/>
                    <a:pt x="114" y="177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6" y="177"/>
                    <a:pt x="115" y="175"/>
                    <a:pt x="119" y="176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59"/>
                    <a:pt x="116" y="142"/>
                    <a:pt x="114" y="138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5" y="100"/>
                    <a:pt x="103" y="80"/>
                    <a:pt x="101" y="77"/>
                  </a:cubicBezTo>
                  <a:cubicBezTo>
                    <a:pt x="98" y="74"/>
                    <a:pt x="98" y="73"/>
                    <a:pt x="97" y="68"/>
                  </a:cubicBezTo>
                  <a:cubicBezTo>
                    <a:pt x="96" y="66"/>
                    <a:pt x="96" y="65"/>
                    <a:pt x="95" y="63"/>
                  </a:cubicBezTo>
                  <a:cubicBezTo>
                    <a:pt x="93" y="61"/>
                    <a:pt x="95" y="65"/>
                    <a:pt x="93" y="62"/>
                  </a:cubicBezTo>
                  <a:cubicBezTo>
                    <a:pt x="91" y="59"/>
                    <a:pt x="93" y="60"/>
                    <a:pt x="91" y="56"/>
                  </a:cubicBezTo>
                  <a:cubicBezTo>
                    <a:pt x="89" y="51"/>
                    <a:pt x="89" y="44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2"/>
                    <a:pt x="85" y="41"/>
                    <a:pt x="84" y="44"/>
                  </a:cubicBezTo>
                  <a:cubicBezTo>
                    <a:pt x="84" y="46"/>
                    <a:pt x="84" y="49"/>
                    <a:pt x="84" y="52"/>
                  </a:cubicBezTo>
                  <a:cubicBezTo>
                    <a:pt x="85" y="55"/>
                    <a:pt x="87" y="61"/>
                    <a:pt x="87" y="64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1" y="82"/>
                    <a:pt x="90" y="84"/>
                    <a:pt x="91" y="86"/>
                  </a:cubicBezTo>
                  <a:cubicBezTo>
                    <a:pt x="91" y="90"/>
                    <a:pt x="92" y="90"/>
                    <a:pt x="94" y="90"/>
                  </a:cubicBezTo>
                  <a:cubicBezTo>
                    <a:pt x="91" y="93"/>
                    <a:pt x="94" y="90"/>
                    <a:pt x="92" y="93"/>
                  </a:cubicBezTo>
                  <a:cubicBezTo>
                    <a:pt x="92" y="93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6" y="100"/>
                    <a:pt x="95" y="111"/>
                    <a:pt x="99" y="122"/>
                  </a:cubicBezTo>
                  <a:cubicBezTo>
                    <a:pt x="100" y="124"/>
                    <a:pt x="99" y="122"/>
                    <a:pt x="100" y="125"/>
                  </a:cubicBezTo>
                  <a:cubicBezTo>
                    <a:pt x="100" y="128"/>
                    <a:pt x="101" y="132"/>
                    <a:pt x="103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5" y="138"/>
                    <a:pt x="105" y="138"/>
                    <a:pt x="108" y="140"/>
                  </a:cubicBezTo>
                  <a:cubicBezTo>
                    <a:pt x="104" y="155"/>
                    <a:pt x="111" y="160"/>
                    <a:pt x="112" y="162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08" y="173"/>
                    <a:pt x="109" y="189"/>
                    <a:pt x="110" y="193"/>
                  </a:cubicBezTo>
                  <a:cubicBezTo>
                    <a:pt x="109" y="198"/>
                    <a:pt x="109" y="198"/>
                    <a:pt x="109" y="198"/>
                  </a:cubicBezTo>
                  <a:cubicBezTo>
                    <a:pt x="108" y="196"/>
                    <a:pt x="109" y="196"/>
                    <a:pt x="107" y="197"/>
                  </a:cubicBezTo>
                  <a:cubicBezTo>
                    <a:pt x="107" y="196"/>
                    <a:pt x="107" y="194"/>
                    <a:pt x="107" y="194"/>
                  </a:cubicBezTo>
                  <a:cubicBezTo>
                    <a:pt x="107" y="187"/>
                    <a:pt x="110" y="190"/>
                    <a:pt x="107" y="173"/>
                  </a:cubicBezTo>
                  <a:cubicBezTo>
                    <a:pt x="106" y="170"/>
                    <a:pt x="106" y="165"/>
                    <a:pt x="106" y="162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98" y="126"/>
                    <a:pt x="92" y="137"/>
                    <a:pt x="95" y="148"/>
                  </a:cubicBezTo>
                  <a:cubicBezTo>
                    <a:pt x="95" y="148"/>
                    <a:pt x="100" y="158"/>
                    <a:pt x="98" y="171"/>
                  </a:cubicBezTo>
                  <a:cubicBezTo>
                    <a:pt x="98" y="170"/>
                    <a:pt x="98" y="171"/>
                    <a:pt x="97" y="168"/>
                  </a:cubicBezTo>
                  <a:cubicBezTo>
                    <a:pt x="97" y="167"/>
                    <a:pt x="97" y="166"/>
                    <a:pt x="97" y="165"/>
                  </a:cubicBezTo>
                  <a:cubicBezTo>
                    <a:pt x="96" y="161"/>
                    <a:pt x="96" y="161"/>
                    <a:pt x="95" y="158"/>
                  </a:cubicBezTo>
                  <a:cubicBezTo>
                    <a:pt x="94" y="154"/>
                    <a:pt x="92" y="151"/>
                    <a:pt x="92" y="147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7" y="145"/>
                    <a:pt x="86" y="142"/>
                  </a:cubicBezTo>
                  <a:cubicBezTo>
                    <a:pt x="89" y="143"/>
                    <a:pt x="88" y="143"/>
                    <a:pt x="90" y="144"/>
                  </a:cubicBezTo>
                  <a:cubicBezTo>
                    <a:pt x="91" y="129"/>
                    <a:pt x="89" y="132"/>
                    <a:pt x="89" y="12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5" y="104"/>
                    <a:pt x="87" y="112"/>
                    <a:pt x="86" y="107"/>
                  </a:cubicBezTo>
                  <a:cubicBezTo>
                    <a:pt x="85" y="105"/>
                    <a:pt x="86" y="102"/>
                    <a:pt x="85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3" y="95"/>
                    <a:pt x="83" y="93"/>
                  </a:cubicBezTo>
                  <a:cubicBezTo>
                    <a:pt x="81" y="94"/>
                    <a:pt x="82" y="94"/>
                    <a:pt x="81" y="92"/>
                  </a:cubicBezTo>
                  <a:cubicBezTo>
                    <a:pt x="80" y="90"/>
                    <a:pt x="79" y="72"/>
                    <a:pt x="73" y="61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2" y="52"/>
                    <a:pt x="71" y="45"/>
                    <a:pt x="71" y="41"/>
                  </a:cubicBezTo>
                  <a:cubicBezTo>
                    <a:pt x="70" y="36"/>
                    <a:pt x="70" y="38"/>
                    <a:pt x="69" y="37"/>
                  </a:cubicBezTo>
                  <a:cubicBezTo>
                    <a:pt x="65" y="41"/>
                    <a:pt x="69" y="46"/>
                    <a:pt x="68" y="52"/>
                  </a:cubicBezTo>
                  <a:cubicBezTo>
                    <a:pt x="66" y="56"/>
                    <a:pt x="68" y="53"/>
                    <a:pt x="65" y="54"/>
                  </a:cubicBezTo>
                  <a:cubicBezTo>
                    <a:pt x="65" y="53"/>
                    <a:pt x="65" y="52"/>
                    <a:pt x="64" y="51"/>
                  </a:cubicBezTo>
                  <a:cubicBezTo>
                    <a:pt x="63" y="47"/>
                    <a:pt x="62" y="50"/>
                    <a:pt x="63" y="44"/>
                  </a:cubicBezTo>
                  <a:cubicBezTo>
                    <a:pt x="60" y="46"/>
                    <a:pt x="62" y="45"/>
                    <a:pt x="59" y="46"/>
                  </a:cubicBezTo>
                  <a:cubicBezTo>
                    <a:pt x="59" y="42"/>
                    <a:pt x="60" y="43"/>
                    <a:pt x="63" y="41"/>
                  </a:cubicBezTo>
                  <a:cubicBezTo>
                    <a:pt x="63" y="40"/>
                    <a:pt x="63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59" y="33"/>
                    <a:pt x="59" y="31"/>
                    <a:pt x="58" y="26"/>
                  </a:cubicBezTo>
                  <a:cubicBezTo>
                    <a:pt x="59" y="25"/>
                    <a:pt x="59" y="26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0"/>
                    <a:pt x="63" y="15"/>
                    <a:pt x="63" y="13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6"/>
                  </a:cubicBezTo>
                  <a:lnTo>
                    <a:pt x="59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0" name="Freeform 14"/>
            <p:cNvSpPr>
              <a:spLocks noEditPoints="1"/>
            </p:cNvSpPr>
            <p:nvPr/>
          </p:nvSpPr>
          <p:spPr bwMode="auto">
            <a:xfrm>
              <a:off x="1678127" y="4899119"/>
              <a:ext cx="125241" cy="422688"/>
            </a:xfrm>
            <a:custGeom>
              <a:avLst/>
              <a:gdLst>
                <a:gd name="T0" fmla="*/ 61 w 125"/>
                <a:gd name="T1" fmla="*/ 341 h 420"/>
                <a:gd name="T2" fmla="*/ 42 w 125"/>
                <a:gd name="T3" fmla="*/ 177 h 420"/>
                <a:gd name="T4" fmla="*/ 79 w 125"/>
                <a:gd name="T5" fmla="*/ 130 h 420"/>
                <a:gd name="T6" fmla="*/ 81 w 125"/>
                <a:gd name="T7" fmla="*/ 123 h 420"/>
                <a:gd name="T8" fmla="*/ 107 w 125"/>
                <a:gd name="T9" fmla="*/ 117 h 420"/>
                <a:gd name="T10" fmla="*/ 108 w 125"/>
                <a:gd name="T11" fmla="*/ 102 h 420"/>
                <a:gd name="T12" fmla="*/ 108 w 125"/>
                <a:gd name="T13" fmla="*/ 73 h 420"/>
                <a:gd name="T14" fmla="*/ 110 w 125"/>
                <a:gd name="T15" fmla="*/ 45 h 420"/>
                <a:gd name="T16" fmla="*/ 83 w 125"/>
                <a:gd name="T17" fmla="*/ 8 h 420"/>
                <a:gd name="T18" fmla="*/ 69 w 125"/>
                <a:gd name="T19" fmla="*/ 47 h 420"/>
                <a:gd name="T20" fmla="*/ 58 w 125"/>
                <a:gd name="T21" fmla="*/ 72 h 420"/>
                <a:gd name="T22" fmla="*/ 61 w 125"/>
                <a:gd name="T23" fmla="*/ 58 h 420"/>
                <a:gd name="T24" fmla="*/ 62 w 125"/>
                <a:gd name="T25" fmla="*/ 42 h 420"/>
                <a:gd name="T26" fmla="*/ 61 w 125"/>
                <a:gd name="T27" fmla="*/ 30 h 420"/>
                <a:gd name="T28" fmla="*/ 58 w 125"/>
                <a:gd name="T29" fmla="*/ 15 h 420"/>
                <a:gd name="T30" fmla="*/ 48 w 125"/>
                <a:gd name="T31" fmla="*/ 42 h 420"/>
                <a:gd name="T32" fmla="*/ 42 w 125"/>
                <a:gd name="T33" fmla="*/ 51 h 420"/>
                <a:gd name="T34" fmla="*/ 34 w 125"/>
                <a:gd name="T35" fmla="*/ 73 h 420"/>
                <a:gd name="T36" fmla="*/ 29 w 125"/>
                <a:gd name="T37" fmla="*/ 94 h 420"/>
                <a:gd name="T38" fmla="*/ 25 w 125"/>
                <a:gd name="T39" fmla="*/ 99 h 420"/>
                <a:gd name="T40" fmla="*/ 7 w 125"/>
                <a:gd name="T41" fmla="*/ 161 h 420"/>
                <a:gd name="T42" fmla="*/ 5 w 125"/>
                <a:gd name="T43" fmla="*/ 192 h 420"/>
                <a:gd name="T44" fmla="*/ 3 w 125"/>
                <a:gd name="T45" fmla="*/ 214 h 420"/>
                <a:gd name="T46" fmla="*/ 2 w 125"/>
                <a:gd name="T47" fmla="*/ 230 h 420"/>
                <a:gd name="T48" fmla="*/ 4 w 125"/>
                <a:gd name="T49" fmla="*/ 240 h 420"/>
                <a:gd name="T50" fmla="*/ 9 w 125"/>
                <a:gd name="T51" fmla="*/ 245 h 420"/>
                <a:gd name="T52" fmla="*/ 9 w 125"/>
                <a:gd name="T53" fmla="*/ 271 h 420"/>
                <a:gd name="T54" fmla="*/ 7 w 125"/>
                <a:gd name="T55" fmla="*/ 324 h 420"/>
                <a:gd name="T56" fmla="*/ 12 w 125"/>
                <a:gd name="T57" fmla="*/ 363 h 420"/>
                <a:gd name="T58" fmla="*/ 11 w 125"/>
                <a:gd name="T59" fmla="*/ 396 h 420"/>
                <a:gd name="T60" fmla="*/ 23 w 125"/>
                <a:gd name="T61" fmla="*/ 420 h 420"/>
                <a:gd name="T62" fmla="*/ 31 w 125"/>
                <a:gd name="T63" fmla="*/ 400 h 420"/>
                <a:gd name="T64" fmla="*/ 44 w 125"/>
                <a:gd name="T65" fmla="*/ 370 h 420"/>
                <a:gd name="T66" fmla="*/ 49 w 125"/>
                <a:gd name="T67" fmla="*/ 361 h 420"/>
                <a:gd name="T68" fmla="*/ 43 w 125"/>
                <a:gd name="T69" fmla="*/ 407 h 420"/>
                <a:gd name="T70" fmla="*/ 46 w 125"/>
                <a:gd name="T71" fmla="*/ 394 h 420"/>
                <a:gd name="T72" fmla="*/ 53 w 125"/>
                <a:gd name="T73" fmla="*/ 373 h 420"/>
                <a:gd name="T74" fmla="*/ 59 w 125"/>
                <a:gd name="T75" fmla="*/ 383 h 420"/>
                <a:gd name="T76" fmla="*/ 74 w 125"/>
                <a:gd name="T77" fmla="*/ 327 h 420"/>
                <a:gd name="T78" fmla="*/ 83 w 125"/>
                <a:gd name="T79" fmla="*/ 297 h 420"/>
                <a:gd name="T80" fmla="*/ 92 w 125"/>
                <a:gd name="T81" fmla="*/ 252 h 420"/>
                <a:gd name="T82" fmla="*/ 96 w 125"/>
                <a:gd name="T83" fmla="*/ 236 h 420"/>
                <a:gd name="T84" fmla="*/ 109 w 125"/>
                <a:gd name="T85" fmla="*/ 149 h 420"/>
                <a:gd name="T86" fmla="*/ 110 w 125"/>
                <a:gd name="T87" fmla="*/ 127 h 420"/>
                <a:gd name="T88" fmla="*/ 109 w 125"/>
                <a:gd name="T89" fmla="*/ 114 h 420"/>
                <a:gd name="T90" fmla="*/ 114 w 125"/>
                <a:gd name="T91" fmla="*/ 93 h 420"/>
                <a:gd name="T92" fmla="*/ 112 w 125"/>
                <a:gd name="T93" fmla="*/ 79 h 420"/>
                <a:gd name="T94" fmla="*/ 121 w 125"/>
                <a:gd name="T95" fmla="*/ 9 h 420"/>
                <a:gd name="T96" fmla="*/ 115 w 125"/>
                <a:gd name="T97" fmla="*/ 37 h 420"/>
                <a:gd name="T98" fmla="*/ 109 w 125"/>
                <a:gd name="T99" fmla="*/ 11 h 420"/>
                <a:gd name="T100" fmla="*/ 103 w 125"/>
                <a:gd name="T101" fmla="*/ 27 h 420"/>
                <a:gd name="T102" fmla="*/ 90 w 125"/>
                <a:gd name="T103" fmla="*/ 88 h 420"/>
                <a:gd name="T104" fmla="*/ 86 w 125"/>
                <a:gd name="T105" fmla="*/ 97 h 420"/>
                <a:gd name="T106" fmla="*/ 93 w 125"/>
                <a:gd name="T107" fmla="*/ 51 h 420"/>
                <a:gd name="T108" fmla="*/ 90 w 125"/>
                <a:gd name="T109" fmla="*/ 17 h 420"/>
                <a:gd name="T110" fmla="*/ 88 w 125"/>
                <a:gd name="T11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5" h="420">
                  <a:moveTo>
                    <a:pt x="46" y="347"/>
                  </a:moveTo>
                  <a:cubicBezTo>
                    <a:pt x="48" y="352"/>
                    <a:pt x="47" y="349"/>
                    <a:pt x="46" y="349"/>
                  </a:cubicBezTo>
                  <a:lnTo>
                    <a:pt x="46" y="347"/>
                  </a:lnTo>
                  <a:close/>
                  <a:moveTo>
                    <a:pt x="61" y="341"/>
                  </a:moveTo>
                  <a:cubicBezTo>
                    <a:pt x="61" y="340"/>
                    <a:pt x="62" y="339"/>
                    <a:pt x="62" y="341"/>
                  </a:cubicBezTo>
                  <a:cubicBezTo>
                    <a:pt x="61" y="343"/>
                    <a:pt x="61" y="341"/>
                    <a:pt x="61" y="341"/>
                  </a:cubicBezTo>
                  <a:close/>
                  <a:moveTo>
                    <a:pt x="43" y="175"/>
                  </a:moveTo>
                  <a:cubicBezTo>
                    <a:pt x="43" y="178"/>
                    <a:pt x="42" y="177"/>
                    <a:pt x="42" y="177"/>
                  </a:cubicBezTo>
                  <a:cubicBezTo>
                    <a:pt x="41" y="174"/>
                    <a:pt x="42" y="174"/>
                    <a:pt x="42" y="173"/>
                  </a:cubicBezTo>
                  <a:cubicBezTo>
                    <a:pt x="43" y="174"/>
                    <a:pt x="43" y="173"/>
                    <a:pt x="43" y="175"/>
                  </a:cubicBezTo>
                  <a:close/>
                  <a:moveTo>
                    <a:pt x="80" y="131"/>
                  </a:moveTo>
                  <a:cubicBezTo>
                    <a:pt x="77" y="129"/>
                    <a:pt x="80" y="135"/>
                    <a:pt x="79" y="130"/>
                  </a:cubicBezTo>
                  <a:cubicBezTo>
                    <a:pt x="78" y="125"/>
                    <a:pt x="79" y="130"/>
                    <a:pt x="80" y="128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35"/>
                    <a:pt x="81" y="129"/>
                    <a:pt x="80" y="131"/>
                  </a:cubicBezTo>
                  <a:close/>
                  <a:moveTo>
                    <a:pt x="81" y="123"/>
                  </a:moveTo>
                  <a:cubicBezTo>
                    <a:pt x="80" y="125"/>
                    <a:pt x="80" y="125"/>
                    <a:pt x="80" y="125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1" y="123"/>
                    <a:pt x="81" y="121"/>
                    <a:pt x="81" y="123"/>
                  </a:cubicBezTo>
                  <a:close/>
                  <a:moveTo>
                    <a:pt x="107" y="117"/>
                  </a:moveTo>
                  <a:cubicBezTo>
                    <a:pt x="106" y="120"/>
                    <a:pt x="108" y="117"/>
                    <a:pt x="105" y="120"/>
                  </a:cubicBezTo>
                  <a:cubicBezTo>
                    <a:pt x="105" y="115"/>
                    <a:pt x="103" y="117"/>
                    <a:pt x="107" y="117"/>
                  </a:cubicBezTo>
                  <a:close/>
                  <a:moveTo>
                    <a:pt x="106" y="97"/>
                  </a:moveTo>
                  <a:cubicBezTo>
                    <a:pt x="108" y="99"/>
                    <a:pt x="107" y="98"/>
                    <a:pt x="108" y="102"/>
                  </a:cubicBezTo>
                  <a:cubicBezTo>
                    <a:pt x="104" y="102"/>
                    <a:pt x="103" y="101"/>
                    <a:pt x="106" y="97"/>
                  </a:cubicBezTo>
                  <a:close/>
                  <a:moveTo>
                    <a:pt x="108" y="73"/>
                  </a:moveTo>
                  <a:cubicBezTo>
                    <a:pt x="108" y="72"/>
                    <a:pt x="107" y="72"/>
                    <a:pt x="108" y="71"/>
                  </a:cubicBezTo>
                  <a:cubicBezTo>
                    <a:pt x="111" y="76"/>
                    <a:pt x="108" y="72"/>
                    <a:pt x="108" y="73"/>
                  </a:cubicBezTo>
                  <a:close/>
                  <a:moveTo>
                    <a:pt x="114" y="40"/>
                  </a:moveTo>
                  <a:cubicBezTo>
                    <a:pt x="114" y="40"/>
                    <a:pt x="114" y="40"/>
                    <a:pt x="114" y="41"/>
                  </a:cubicBezTo>
                  <a:cubicBezTo>
                    <a:pt x="117" y="43"/>
                    <a:pt x="116" y="42"/>
                    <a:pt x="115" y="45"/>
                  </a:cubicBezTo>
                  <a:cubicBezTo>
                    <a:pt x="114" y="45"/>
                    <a:pt x="113" y="45"/>
                    <a:pt x="110" y="45"/>
                  </a:cubicBezTo>
                  <a:lnTo>
                    <a:pt x="114" y="40"/>
                  </a:lnTo>
                  <a:close/>
                  <a:moveTo>
                    <a:pt x="84" y="3"/>
                  </a:moveTo>
                  <a:cubicBezTo>
                    <a:pt x="79" y="0"/>
                    <a:pt x="88" y="4"/>
                    <a:pt x="83" y="2"/>
                  </a:cubicBezTo>
                  <a:cubicBezTo>
                    <a:pt x="82" y="5"/>
                    <a:pt x="82" y="4"/>
                    <a:pt x="83" y="8"/>
                  </a:cubicBezTo>
                  <a:cubicBezTo>
                    <a:pt x="78" y="9"/>
                    <a:pt x="77" y="16"/>
                    <a:pt x="76" y="21"/>
                  </a:cubicBezTo>
                  <a:cubicBezTo>
                    <a:pt x="75" y="24"/>
                    <a:pt x="74" y="26"/>
                    <a:pt x="73" y="29"/>
                  </a:cubicBezTo>
                  <a:cubicBezTo>
                    <a:pt x="72" y="34"/>
                    <a:pt x="72" y="33"/>
                    <a:pt x="69" y="34"/>
                  </a:cubicBezTo>
                  <a:cubicBezTo>
                    <a:pt x="69" y="40"/>
                    <a:pt x="71" y="41"/>
                    <a:pt x="69" y="47"/>
                  </a:cubicBezTo>
                  <a:cubicBezTo>
                    <a:pt x="67" y="52"/>
                    <a:pt x="68" y="54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4" y="66"/>
                    <a:pt x="64" y="73"/>
                    <a:pt x="60" y="75"/>
                  </a:cubicBezTo>
                  <a:cubicBezTo>
                    <a:pt x="60" y="75"/>
                    <a:pt x="58" y="75"/>
                    <a:pt x="58" y="72"/>
                  </a:cubicBezTo>
                  <a:cubicBezTo>
                    <a:pt x="58" y="69"/>
                    <a:pt x="58" y="70"/>
                    <a:pt x="59" y="68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3"/>
                    <a:pt x="60" y="63"/>
                    <a:pt x="60" y="61"/>
                  </a:cubicBezTo>
                  <a:cubicBezTo>
                    <a:pt x="61" y="59"/>
                    <a:pt x="61" y="62"/>
                    <a:pt x="61" y="58"/>
                  </a:cubicBezTo>
                  <a:cubicBezTo>
                    <a:pt x="61" y="53"/>
                    <a:pt x="61" y="52"/>
                    <a:pt x="62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5" y="38"/>
                    <a:pt x="61" y="40"/>
                    <a:pt x="64" y="36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4" y="32"/>
                    <a:pt x="64" y="32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4" y="26"/>
                    <a:pt x="62" y="30"/>
                    <a:pt x="63" y="25"/>
                  </a:cubicBezTo>
                  <a:cubicBezTo>
                    <a:pt x="58" y="26"/>
                    <a:pt x="62" y="28"/>
                    <a:pt x="58" y="28"/>
                  </a:cubicBezTo>
                  <a:cubicBezTo>
                    <a:pt x="57" y="22"/>
                    <a:pt x="57" y="24"/>
                    <a:pt x="60" y="22"/>
                  </a:cubicBezTo>
                  <a:cubicBezTo>
                    <a:pt x="59" y="19"/>
                    <a:pt x="59" y="18"/>
                    <a:pt x="58" y="15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5" y="19"/>
                    <a:pt x="54" y="2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8" y="35"/>
                    <a:pt x="47" y="37"/>
                    <a:pt x="48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51"/>
                    <a:pt x="42" y="51"/>
                  </a:cubicBezTo>
                  <a:cubicBezTo>
                    <a:pt x="39" y="57"/>
                    <a:pt x="39" y="49"/>
                    <a:pt x="40" y="63"/>
                  </a:cubicBezTo>
                  <a:cubicBezTo>
                    <a:pt x="39" y="64"/>
                    <a:pt x="39" y="64"/>
                    <a:pt x="38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3" y="74"/>
                    <a:pt x="33" y="73"/>
                    <a:pt x="33" y="75"/>
                  </a:cubicBezTo>
                  <a:cubicBezTo>
                    <a:pt x="33" y="79"/>
                    <a:pt x="34" y="78"/>
                    <a:pt x="35" y="81"/>
                  </a:cubicBezTo>
                  <a:cubicBezTo>
                    <a:pt x="32" y="83"/>
                    <a:pt x="32" y="82"/>
                    <a:pt x="29" y="85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9"/>
                    <a:pt x="30" y="103"/>
                    <a:pt x="26" y="104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5" y="101"/>
                  </a:cubicBezTo>
                  <a:cubicBezTo>
                    <a:pt x="25" y="99"/>
                    <a:pt x="25" y="100"/>
                    <a:pt x="25" y="9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8" y="115"/>
                    <a:pt x="16" y="116"/>
                    <a:pt x="14" y="126"/>
                  </a:cubicBezTo>
                  <a:cubicBezTo>
                    <a:pt x="13" y="131"/>
                    <a:pt x="12" y="130"/>
                    <a:pt x="12" y="134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5" y="171"/>
                    <a:pt x="5" y="169"/>
                    <a:pt x="6" y="178"/>
                  </a:cubicBezTo>
                  <a:cubicBezTo>
                    <a:pt x="4" y="180"/>
                    <a:pt x="5" y="179"/>
                    <a:pt x="3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6"/>
                    <a:pt x="7" y="189"/>
                    <a:pt x="5" y="192"/>
                  </a:cubicBezTo>
                  <a:cubicBezTo>
                    <a:pt x="5" y="193"/>
                    <a:pt x="4" y="194"/>
                    <a:pt x="4" y="196"/>
                  </a:cubicBezTo>
                  <a:cubicBezTo>
                    <a:pt x="1" y="203"/>
                    <a:pt x="4" y="200"/>
                    <a:pt x="4" y="207"/>
                  </a:cubicBezTo>
                  <a:cubicBezTo>
                    <a:pt x="4" y="210"/>
                    <a:pt x="3" y="208"/>
                    <a:pt x="3" y="211"/>
                  </a:cubicBezTo>
                  <a:cubicBezTo>
                    <a:pt x="3" y="212"/>
                    <a:pt x="4" y="212"/>
                    <a:pt x="3" y="214"/>
                  </a:cubicBezTo>
                  <a:cubicBezTo>
                    <a:pt x="3" y="218"/>
                    <a:pt x="1" y="218"/>
                    <a:pt x="1" y="221"/>
                  </a:cubicBezTo>
                  <a:cubicBezTo>
                    <a:pt x="0" y="225"/>
                    <a:pt x="2" y="219"/>
                    <a:pt x="1" y="224"/>
                  </a:cubicBezTo>
                  <a:cubicBezTo>
                    <a:pt x="1" y="225"/>
                    <a:pt x="0" y="226"/>
                    <a:pt x="0" y="227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32"/>
                    <a:pt x="1" y="235"/>
                    <a:pt x="0" y="237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4" y="239"/>
                    <a:pt x="4" y="240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7" y="239"/>
                    <a:pt x="6" y="237"/>
                    <a:pt x="10" y="238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9" y="244"/>
                    <a:pt x="9" y="245"/>
                    <a:pt x="9" y="246"/>
                  </a:cubicBezTo>
                  <a:cubicBezTo>
                    <a:pt x="11" y="248"/>
                    <a:pt x="9" y="246"/>
                    <a:pt x="11" y="248"/>
                  </a:cubicBezTo>
                  <a:cubicBezTo>
                    <a:pt x="11" y="250"/>
                    <a:pt x="9" y="257"/>
                    <a:pt x="9" y="26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9" y="273"/>
                    <a:pt x="9" y="275"/>
                    <a:pt x="8" y="276"/>
                  </a:cubicBezTo>
                  <a:cubicBezTo>
                    <a:pt x="6" y="305"/>
                    <a:pt x="6" y="305"/>
                    <a:pt x="6" y="305"/>
                  </a:cubicBezTo>
                  <a:cubicBezTo>
                    <a:pt x="6" y="307"/>
                    <a:pt x="7" y="310"/>
                    <a:pt x="7" y="311"/>
                  </a:cubicBezTo>
                  <a:cubicBezTo>
                    <a:pt x="7" y="316"/>
                    <a:pt x="6" y="318"/>
                    <a:pt x="7" y="324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8"/>
                    <a:pt x="4" y="333"/>
                    <a:pt x="4" y="339"/>
                  </a:cubicBezTo>
                  <a:cubicBezTo>
                    <a:pt x="4" y="343"/>
                    <a:pt x="6" y="349"/>
                    <a:pt x="6" y="355"/>
                  </a:cubicBezTo>
                  <a:cubicBezTo>
                    <a:pt x="8" y="357"/>
                    <a:pt x="11" y="360"/>
                    <a:pt x="12" y="363"/>
                  </a:cubicBezTo>
                  <a:cubicBezTo>
                    <a:pt x="13" y="369"/>
                    <a:pt x="12" y="380"/>
                    <a:pt x="12" y="383"/>
                  </a:cubicBezTo>
                  <a:cubicBezTo>
                    <a:pt x="12" y="383"/>
                    <a:pt x="12" y="384"/>
                    <a:pt x="12" y="384"/>
                  </a:cubicBezTo>
                  <a:cubicBezTo>
                    <a:pt x="12" y="384"/>
                    <a:pt x="12" y="385"/>
                    <a:pt x="12" y="385"/>
                  </a:cubicBezTo>
                  <a:cubicBezTo>
                    <a:pt x="12" y="389"/>
                    <a:pt x="14" y="393"/>
                    <a:pt x="11" y="396"/>
                  </a:cubicBezTo>
                  <a:cubicBezTo>
                    <a:pt x="12" y="399"/>
                    <a:pt x="13" y="401"/>
                    <a:pt x="13" y="405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18" y="410"/>
                    <a:pt x="15" y="413"/>
                    <a:pt x="18" y="415"/>
                  </a:cubicBezTo>
                  <a:cubicBezTo>
                    <a:pt x="23" y="420"/>
                    <a:pt x="23" y="420"/>
                    <a:pt x="23" y="420"/>
                  </a:cubicBezTo>
                  <a:cubicBezTo>
                    <a:pt x="26" y="419"/>
                    <a:pt x="24" y="420"/>
                    <a:pt x="25" y="419"/>
                  </a:cubicBezTo>
                  <a:cubicBezTo>
                    <a:pt x="27" y="418"/>
                    <a:pt x="27" y="418"/>
                    <a:pt x="27" y="418"/>
                  </a:cubicBezTo>
                  <a:cubicBezTo>
                    <a:pt x="29" y="416"/>
                    <a:pt x="27" y="417"/>
                    <a:pt x="30" y="417"/>
                  </a:cubicBezTo>
                  <a:cubicBezTo>
                    <a:pt x="29" y="412"/>
                    <a:pt x="29" y="406"/>
                    <a:pt x="31" y="400"/>
                  </a:cubicBezTo>
                  <a:cubicBezTo>
                    <a:pt x="34" y="394"/>
                    <a:pt x="33" y="392"/>
                    <a:pt x="35" y="386"/>
                  </a:cubicBezTo>
                  <a:cubicBezTo>
                    <a:pt x="37" y="381"/>
                    <a:pt x="38" y="384"/>
                    <a:pt x="39" y="378"/>
                  </a:cubicBezTo>
                  <a:cubicBezTo>
                    <a:pt x="40" y="379"/>
                    <a:pt x="37" y="379"/>
                    <a:pt x="40" y="378"/>
                  </a:cubicBezTo>
                  <a:cubicBezTo>
                    <a:pt x="43" y="378"/>
                    <a:pt x="44" y="373"/>
                    <a:pt x="44" y="370"/>
                  </a:cubicBezTo>
                  <a:cubicBezTo>
                    <a:pt x="45" y="367"/>
                    <a:pt x="46" y="366"/>
                    <a:pt x="46" y="362"/>
                  </a:cubicBezTo>
                  <a:cubicBezTo>
                    <a:pt x="46" y="360"/>
                    <a:pt x="46" y="358"/>
                    <a:pt x="47" y="355"/>
                  </a:cubicBezTo>
                  <a:cubicBezTo>
                    <a:pt x="46" y="359"/>
                    <a:pt x="46" y="359"/>
                    <a:pt x="46" y="359"/>
                  </a:cubicBezTo>
                  <a:cubicBezTo>
                    <a:pt x="50" y="360"/>
                    <a:pt x="48" y="358"/>
                    <a:pt x="49" y="361"/>
                  </a:cubicBezTo>
                  <a:cubicBezTo>
                    <a:pt x="47" y="367"/>
                    <a:pt x="47" y="367"/>
                    <a:pt x="47" y="367"/>
                  </a:cubicBezTo>
                  <a:cubicBezTo>
                    <a:pt x="45" y="377"/>
                    <a:pt x="42" y="387"/>
                    <a:pt x="41" y="397"/>
                  </a:cubicBezTo>
                  <a:cubicBezTo>
                    <a:pt x="41" y="400"/>
                    <a:pt x="42" y="403"/>
                    <a:pt x="43" y="405"/>
                  </a:cubicBezTo>
                  <a:cubicBezTo>
                    <a:pt x="43" y="407"/>
                    <a:pt x="42" y="405"/>
                    <a:pt x="43" y="407"/>
                  </a:cubicBezTo>
                  <a:cubicBezTo>
                    <a:pt x="43" y="407"/>
                    <a:pt x="44" y="406"/>
                    <a:pt x="44" y="406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6" y="403"/>
                    <a:pt x="45" y="401"/>
                    <a:pt x="44" y="399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51" y="393"/>
                    <a:pt x="51" y="395"/>
                    <a:pt x="51" y="388"/>
                  </a:cubicBezTo>
                  <a:cubicBezTo>
                    <a:pt x="51" y="383"/>
                    <a:pt x="51" y="382"/>
                    <a:pt x="54" y="380"/>
                  </a:cubicBezTo>
                  <a:cubicBezTo>
                    <a:pt x="53" y="378"/>
                    <a:pt x="53" y="378"/>
                    <a:pt x="52" y="377"/>
                  </a:cubicBezTo>
                  <a:cubicBezTo>
                    <a:pt x="53" y="372"/>
                    <a:pt x="53" y="377"/>
                    <a:pt x="53" y="373"/>
                  </a:cubicBezTo>
                  <a:cubicBezTo>
                    <a:pt x="53" y="371"/>
                    <a:pt x="52" y="368"/>
                    <a:pt x="54" y="363"/>
                  </a:cubicBezTo>
                  <a:cubicBezTo>
                    <a:pt x="56" y="364"/>
                    <a:pt x="56" y="364"/>
                    <a:pt x="58" y="365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58" y="378"/>
                    <a:pt x="59" y="377"/>
                    <a:pt x="60" y="372"/>
                  </a:cubicBezTo>
                  <a:cubicBezTo>
                    <a:pt x="63" y="362"/>
                    <a:pt x="63" y="362"/>
                    <a:pt x="63" y="362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74" y="327"/>
                    <a:pt x="74" y="327"/>
                    <a:pt x="74" y="327"/>
                  </a:cubicBezTo>
                  <a:cubicBezTo>
                    <a:pt x="75" y="323"/>
                    <a:pt x="77" y="319"/>
                    <a:pt x="78" y="315"/>
                  </a:cubicBezTo>
                  <a:cubicBezTo>
                    <a:pt x="78" y="309"/>
                    <a:pt x="76" y="311"/>
                    <a:pt x="77" y="306"/>
                  </a:cubicBezTo>
                  <a:cubicBezTo>
                    <a:pt x="80" y="305"/>
                    <a:pt x="80" y="305"/>
                    <a:pt x="80" y="305"/>
                  </a:cubicBezTo>
                  <a:cubicBezTo>
                    <a:pt x="82" y="300"/>
                    <a:pt x="82" y="300"/>
                    <a:pt x="83" y="297"/>
                  </a:cubicBezTo>
                  <a:cubicBezTo>
                    <a:pt x="83" y="295"/>
                    <a:pt x="83" y="292"/>
                    <a:pt x="84" y="289"/>
                  </a:cubicBezTo>
                  <a:cubicBezTo>
                    <a:pt x="85" y="286"/>
                    <a:pt x="86" y="286"/>
                    <a:pt x="86" y="283"/>
                  </a:cubicBezTo>
                  <a:cubicBezTo>
                    <a:pt x="88" y="279"/>
                    <a:pt x="88" y="270"/>
                    <a:pt x="91" y="257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3" y="248"/>
                    <a:pt x="93" y="247"/>
                    <a:pt x="93" y="243"/>
                  </a:cubicBezTo>
                  <a:cubicBezTo>
                    <a:pt x="95" y="241"/>
                    <a:pt x="95" y="241"/>
                    <a:pt x="95" y="241"/>
                  </a:cubicBezTo>
                  <a:cubicBezTo>
                    <a:pt x="94" y="239"/>
                    <a:pt x="95" y="239"/>
                    <a:pt x="94" y="238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21"/>
                    <a:pt x="101" y="204"/>
                    <a:pt x="101" y="19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5" y="181"/>
                    <a:pt x="104" y="182"/>
                    <a:pt x="105" y="17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6"/>
                    <a:pt x="111" y="144"/>
                    <a:pt x="111" y="142"/>
                  </a:cubicBezTo>
                  <a:cubicBezTo>
                    <a:pt x="112" y="140"/>
                    <a:pt x="111" y="137"/>
                    <a:pt x="111" y="134"/>
                  </a:cubicBezTo>
                  <a:cubicBezTo>
                    <a:pt x="110" y="129"/>
                    <a:pt x="111" y="132"/>
                    <a:pt x="109" y="128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6"/>
                    <a:pt x="111" y="125"/>
                    <a:pt x="110" y="123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9" y="120"/>
                    <a:pt x="110" y="119"/>
                    <a:pt x="109" y="115"/>
                  </a:cubicBezTo>
                  <a:cubicBezTo>
                    <a:pt x="109" y="115"/>
                    <a:pt x="109" y="114"/>
                    <a:pt x="109" y="114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07"/>
                    <a:pt x="113" y="106"/>
                    <a:pt x="114" y="103"/>
                  </a:cubicBezTo>
                  <a:cubicBezTo>
                    <a:pt x="112" y="99"/>
                    <a:pt x="113" y="98"/>
                    <a:pt x="114" y="93"/>
                  </a:cubicBezTo>
                  <a:cubicBezTo>
                    <a:pt x="109" y="93"/>
                    <a:pt x="110" y="94"/>
                    <a:pt x="110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6"/>
                    <a:pt x="114" y="86"/>
                    <a:pt x="115" y="8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7" y="72"/>
                    <a:pt x="117" y="61"/>
                    <a:pt x="117" y="61"/>
                  </a:cubicBezTo>
                  <a:cubicBezTo>
                    <a:pt x="120" y="51"/>
                    <a:pt x="119" y="54"/>
                    <a:pt x="120" y="42"/>
                  </a:cubicBezTo>
                  <a:cubicBezTo>
                    <a:pt x="125" y="38"/>
                    <a:pt x="125" y="16"/>
                    <a:pt x="121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5"/>
                    <a:pt x="118" y="10"/>
                    <a:pt x="119" y="13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6"/>
                    <a:pt x="116" y="36"/>
                    <a:pt x="115" y="37"/>
                  </a:cubicBezTo>
                  <a:cubicBezTo>
                    <a:pt x="113" y="35"/>
                    <a:pt x="112" y="34"/>
                    <a:pt x="111" y="31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28"/>
                    <a:pt x="113" y="26"/>
                    <a:pt x="112" y="25"/>
                  </a:cubicBezTo>
                  <a:cubicBezTo>
                    <a:pt x="106" y="20"/>
                    <a:pt x="116" y="1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3"/>
                    <a:pt x="106" y="15"/>
                    <a:pt x="105" y="21"/>
                  </a:cubicBezTo>
                  <a:cubicBezTo>
                    <a:pt x="105" y="25"/>
                    <a:pt x="103" y="24"/>
                    <a:pt x="103" y="27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7"/>
                    <a:pt x="97" y="88"/>
                    <a:pt x="95" y="89"/>
                  </a:cubicBezTo>
                  <a:cubicBezTo>
                    <a:pt x="92" y="85"/>
                    <a:pt x="93" y="88"/>
                    <a:pt x="93" y="81"/>
                  </a:cubicBezTo>
                  <a:cubicBezTo>
                    <a:pt x="90" y="83"/>
                    <a:pt x="90" y="84"/>
                    <a:pt x="90" y="88"/>
                  </a:cubicBezTo>
                  <a:cubicBezTo>
                    <a:pt x="89" y="91"/>
                    <a:pt x="88" y="93"/>
                    <a:pt x="88" y="96"/>
                  </a:cubicBezTo>
                  <a:cubicBezTo>
                    <a:pt x="87" y="100"/>
                    <a:pt x="87" y="102"/>
                    <a:pt x="86" y="106"/>
                  </a:cubicBezTo>
                  <a:cubicBezTo>
                    <a:pt x="85" y="111"/>
                    <a:pt x="85" y="112"/>
                    <a:pt x="83" y="114"/>
                  </a:cubicBezTo>
                  <a:cubicBezTo>
                    <a:pt x="84" y="109"/>
                    <a:pt x="85" y="100"/>
                    <a:pt x="86" y="97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1"/>
                    <a:pt x="88" y="80"/>
                    <a:pt x="87" y="80"/>
                  </a:cubicBezTo>
                  <a:cubicBezTo>
                    <a:pt x="92" y="70"/>
                    <a:pt x="90" y="74"/>
                    <a:pt x="92" y="63"/>
                  </a:cubicBezTo>
                  <a:cubicBezTo>
                    <a:pt x="93" y="58"/>
                    <a:pt x="92" y="56"/>
                    <a:pt x="93" y="51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3"/>
                    <a:pt x="95" y="37"/>
                    <a:pt x="94" y="34"/>
                  </a:cubicBezTo>
                  <a:cubicBezTo>
                    <a:pt x="92" y="29"/>
                    <a:pt x="94" y="23"/>
                    <a:pt x="94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7"/>
                    <a:pt x="88" y="10"/>
                    <a:pt x="90" y="6"/>
                  </a:cubicBezTo>
                  <a:cubicBezTo>
                    <a:pt x="88" y="7"/>
                    <a:pt x="89" y="7"/>
                    <a:pt x="86" y="7"/>
                  </a:cubicBezTo>
                  <a:cubicBezTo>
                    <a:pt x="87" y="5"/>
                    <a:pt x="87" y="6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6" y="3"/>
                    <a:pt x="86" y="3"/>
                    <a:pt x="86" y="2"/>
                  </a:cubicBezTo>
                  <a:lnTo>
                    <a:pt x="84" y="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1" name="Freeform 15"/>
            <p:cNvSpPr>
              <a:spLocks noEditPoints="1"/>
            </p:cNvSpPr>
            <p:nvPr/>
          </p:nvSpPr>
          <p:spPr bwMode="auto">
            <a:xfrm>
              <a:off x="2192398" y="4929646"/>
              <a:ext cx="127589" cy="410947"/>
            </a:xfrm>
            <a:custGeom>
              <a:avLst/>
              <a:gdLst>
                <a:gd name="T0" fmla="*/ 72 w 127"/>
                <a:gd name="T1" fmla="*/ 318 h 409"/>
                <a:gd name="T2" fmla="*/ 50 w 127"/>
                <a:gd name="T3" fmla="*/ 307 h 409"/>
                <a:gd name="T4" fmla="*/ 44 w 127"/>
                <a:gd name="T5" fmla="*/ 278 h 409"/>
                <a:gd name="T6" fmla="*/ 105 w 127"/>
                <a:gd name="T7" fmla="*/ 265 h 409"/>
                <a:gd name="T8" fmla="*/ 119 w 127"/>
                <a:gd name="T9" fmla="*/ 241 h 409"/>
                <a:gd name="T10" fmla="*/ 69 w 127"/>
                <a:gd name="T11" fmla="*/ 62 h 409"/>
                <a:gd name="T12" fmla="*/ 67 w 127"/>
                <a:gd name="T13" fmla="*/ 57 h 409"/>
                <a:gd name="T14" fmla="*/ 59 w 127"/>
                <a:gd name="T15" fmla="*/ 16 h 409"/>
                <a:gd name="T16" fmla="*/ 55 w 127"/>
                <a:gd name="T17" fmla="*/ 39 h 409"/>
                <a:gd name="T18" fmla="*/ 55 w 127"/>
                <a:gd name="T19" fmla="*/ 75 h 409"/>
                <a:gd name="T20" fmla="*/ 47 w 127"/>
                <a:gd name="T21" fmla="*/ 49 h 409"/>
                <a:gd name="T22" fmla="*/ 39 w 127"/>
                <a:gd name="T23" fmla="*/ 10 h 409"/>
                <a:gd name="T24" fmla="*/ 26 w 127"/>
                <a:gd name="T25" fmla="*/ 19 h 409"/>
                <a:gd name="T26" fmla="*/ 23 w 127"/>
                <a:gd name="T27" fmla="*/ 47 h 409"/>
                <a:gd name="T28" fmla="*/ 14 w 127"/>
                <a:gd name="T29" fmla="*/ 38 h 409"/>
                <a:gd name="T30" fmla="*/ 11 w 127"/>
                <a:gd name="T31" fmla="*/ 51 h 409"/>
                <a:gd name="T32" fmla="*/ 9 w 127"/>
                <a:gd name="T33" fmla="*/ 52 h 409"/>
                <a:gd name="T34" fmla="*/ 5 w 127"/>
                <a:gd name="T35" fmla="*/ 66 h 409"/>
                <a:gd name="T36" fmla="*/ 1 w 127"/>
                <a:gd name="T37" fmla="*/ 152 h 409"/>
                <a:gd name="T38" fmla="*/ 4 w 127"/>
                <a:gd name="T39" fmla="*/ 162 h 409"/>
                <a:gd name="T40" fmla="*/ 7 w 127"/>
                <a:gd name="T41" fmla="*/ 206 h 409"/>
                <a:gd name="T42" fmla="*/ 8 w 127"/>
                <a:gd name="T43" fmla="*/ 228 h 409"/>
                <a:gd name="T44" fmla="*/ 15 w 127"/>
                <a:gd name="T45" fmla="*/ 228 h 409"/>
                <a:gd name="T46" fmla="*/ 21 w 127"/>
                <a:gd name="T47" fmla="*/ 243 h 409"/>
                <a:gd name="T48" fmla="*/ 25 w 127"/>
                <a:gd name="T49" fmla="*/ 260 h 409"/>
                <a:gd name="T50" fmla="*/ 35 w 127"/>
                <a:gd name="T51" fmla="*/ 295 h 409"/>
                <a:gd name="T52" fmla="*/ 37 w 127"/>
                <a:gd name="T53" fmla="*/ 307 h 409"/>
                <a:gd name="T54" fmla="*/ 50 w 127"/>
                <a:gd name="T55" fmla="*/ 311 h 409"/>
                <a:gd name="T56" fmla="*/ 58 w 127"/>
                <a:gd name="T57" fmla="*/ 324 h 409"/>
                <a:gd name="T58" fmla="*/ 64 w 127"/>
                <a:gd name="T59" fmla="*/ 345 h 409"/>
                <a:gd name="T60" fmla="*/ 70 w 127"/>
                <a:gd name="T61" fmla="*/ 347 h 409"/>
                <a:gd name="T62" fmla="*/ 74 w 127"/>
                <a:gd name="T63" fmla="*/ 343 h 409"/>
                <a:gd name="T64" fmla="*/ 77 w 127"/>
                <a:gd name="T65" fmla="*/ 362 h 409"/>
                <a:gd name="T66" fmla="*/ 87 w 127"/>
                <a:gd name="T67" fmla="*/ 381 h 409"/>
                <a:gd name="T68" fmla="*/ 91 w 127"/>
                <a:gd name="T69" fmla="*/ 370 h 409"/>
                <a:gd name="T70" fmla="*/ 97 w 127"/>
                <a:gd name="T71" fmla="*/ 404 h 409"/>
                <a:gd name="T72" fmla="*/ 102 w 127"/>
                <a:gd name="T73" fmla="*/ 338 h 409"/>
                <a:gd name="T74" fmla="*/ 104 w 127"/>
                <a:gd name="T75" fmla="*/ 311 h 409"/>
                <a:gd name="T76" fmla="*/ 107 w 127"/>
                <a:gd name="T77" fmla="*/ 287 h 409"/>
                <a:gd name="T78" fmla="*/ 110 w 127"/>
                <a:gd name="T79" fmla="*/ 281 h 409"/>
                <a:gd name="T80" fmla="*/ 110 w 127"/>
                <a:gd name="T81" fmla="*/ 334 h 409"/>
                <a:gd name="T82" fmla="*/ 115 w 127"/>
                <a:gd name="T83" fmla="*/ 341 h 409"/>
                <a:gd name="T84" fmla="*/ 120 w 127"/>
                <a:gd name="T85" fmla="*/ 343 h 409"/>
                <a:gd name="T86" fmla="*/ 120 w 127"/>
                <a:gd name="T87" fmla="*/ 268 h 409"/>
                <a:gd name="T88" fmla="*/ 125 w 127"/>
                <a:gd name="T89" fmla="*/ 249 h 409"/>
                <a:gd name="T90" fmla="*/ 124 w 127"/>
                <a:gd name="T91" fmla="*/ 221 h 409"/>
                <a:gd name="T92" fmla="*/ 116 w 127"/>
                <a:gd name="T93" fmla="*/ 182 h 409"/>
                <a:gd name="T94" fmla="*/ 107 w 127"/>
                <a:gd name="T95" fmla="*/ 125 h 409"/>
                <a:gd name="T96" fmla="*/ 97 w 127"/>
                <a:gd name="T97" fmla="*/ 85 h 409"/>
                <a:gd name="T98" fmla="*/ 89 w 127"/>
                <a:gd name="T99" fmla="*/ 86 h 409"/>
                <a:gd name="T100" fmla="*/ 82 w 127"/>
                <a:gd name="T101" fmla="*/ 84 h 409"/>
                <a:gd name="T102" fmla="*/ 71 w 127"/>
                <a:gd name="T103" fmla="*/ 4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" h="409">
                  <a:moveTo>
                    <a:pt x="72" y="318"/>
                  </a:moveTo>
                  <a:cubicBezTo>
                    <a:pt x="73" y="321"/>
                    <a:pt x="73" y="323"/>
                    <a:pt x="73" y="325"/>
                  </a:cubicBezTo>
                  <a:cubicBezTo>
                    <a:pt x="70" y="325"/>
                    <a:pt x="70" y="325"/>
                    <a:pt x="70" y="325"/>
                  </a:cubicBezTo>
                  <a:cubicBezTo>
                    <a:pt x="70" y="318"/>
                    <a:pt x="70" y="320"/>
                    <a:pt x="72" y="318"/>
                  </a:cubicBezTo>
                  <a:close/>
                  <a:moveTo>
                    <a:pt x="50" y="308"/>
                  </a:moveTo>
                  <a:cubicBezTo>
                    <a:pt x="52" y="305"/>
                    <a:pt x="50" y="306"/>
                    <a:pt x="53" y="305"/>
                  </a:cubicBezTo>
                  <a:cubicBezTo>
                    <a:pt x="56" y="308"/>
                    <a:pt x="55" y="311"/>
                    <a:pt x="53" y="314"/>
                  </a:cubicBezTo>
                  <a:cubicBezTo>
                    <a:pt x="50" y="311"/>
                    <a:pt x="51" y="311"/>
                    <a:pt x="50" y="307"/>
                  </a:cubicBezTo>
                  <a:lnTo>
                    <a:pt x="50" y="308"/>
                  </a:lnTo>
                  <a:close/>
                  <a:moveTo>
                    <a:pt x="44" y="278"/>
                  </a:moveTo>
                  <a:cubicBezTo>
                    <a:pt x="44" y="275"/>
                    <a:pt x="43" y="275"/>
                    <a:pt x="46" y="275"/>
                  </a:cubicBezTo>
                  <a:cubicBezTo>
                    <a:pt x="45" y="277"/>
                    <a:pt x="44" y="278"/>
                    <a:pt x="44" y="278"/>
                  </a:cubicBezTo>
                  <a:close/>
                  <a:moveTo>
                    <a:pt x="105" y="265"/>
                  </a:moveTo>
                  <a:cubicBezTo>
                    <a:pt x="107" y="262"/>
                    <a:pt x="105" y="262"/>
                    <a:pt x="109" y="261"/>
                  </a:cubicBezTo>
                  <a:cubicBezTo>
                    <a:pt x="108" y="266"/>
                    <a:pt x="109" y="266"/>
                    <a:pt x="107" y="269"/>
                  </a:cubicBezTo>
                  <a:cubicBezTo>
                    <a:pt x="106" y="267"/>
                    <a:pt x="106" y="268"/>
                    <a:pt x="105" y="265"/>
                  </a:cubicBezTo>
                  <a:close/>
                  <a:moveTo>
                    <a:pt x="119" y="241"/>
                  </a:moveTo>
                  <a:cubicBezTo>
                    <a:pt x="116" y="230"/>
                    <a:pt x="121" y="230"/>
                    <a:pt x="118" y="226"/>
                  </a:cubicBezTo>
                  <a:cubicBezTo>
                    <a:pt x="120" y="226"/>
                    <a:pt x="120" y="223"/>
                    <a:pt x="121" y="233"/>
                  </a:cubicBezTo>
                  <a:cubicBezTo>
                    <a:pt x="121" y="243"/>
                    <a:pt x="121" y="239"/>
                    <a:pt x="119" y="241"/>
                  </a:cubicBezTo>
                  <a:close/>
                  <a:moveTo>
                    <a:pt x="69" y="93"/>
                  </a:moveTo>
                  <a:cubicBezTo>
                    <a:pt x="65" y="82"/>
                    <a:pt x="66" y="81"/>
                    <a:pt x="67" y="69"/>
                  </a:cubicBezTo>
                  <a:cubicBezTo>
                    <a:pt x="67" y="67"/>
                    <a:pt x="67" y="65"/>
                    <a:pt x="67" y="64"/>
                  </a:cubicBezTo>
                  <a:cubicBezTo>
                    <a:pt x="68" y="60"/>
                    <a:pt x="67" y="63"/>
                    <a:pt x="69" y="62"/>
                  </a:cubicBezTo>
                  <a:cubicBezTo>
                    <a:pt x="70" y="65"/>
                    <a:pt x="70" y="67"/>
                    <a:pt x="70" y="70"/>
                  </a:cubicBezTo>
                  <a:cubicBezTo>
                    <a:pt x="70" y="79"/>
                    <a:pt x="72" y="89"/>
                    <a:pt x="69" y="93"/>
                  </a:cubicBezTo>
                  <a:close/>
                  <a:moveTo>
                    <a:pt x="70" y="59"/>
                  </a:moveTo>
                  <a:cubicBezTo>
                    <a:pt x="67" y="58"/>
                    <a:pt x="69" y="59"/>
                    <a:pt x="67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3" y="43"/>
                    <a:pt x="63" y="38"/>
                    <a:pt x="63" y="34"/>
                  </a:cubicBezTo>
                  <a:cubicBezTo>
                    <a:pt x="62" y="29"/>
                    <a:pt x="61" y="20"/>
                    <a:pt x="59" y="16"/>
                  </a:cubicBezTo>
                  <a:cubicBezTo>
                    <a:pt x="58" y="14"/>
                    <a:pt x="58" y="7"/>
                    <a:pt x="55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1" y="17"/>
                    <a:pt x="54" y="17"/>
                    <a:pt x="54" y="27"/>
                  </a:cubicBezTo>
                  <a:cubicBezTo>
                    <a:pt x="55" y="31"/>
                    <a:pt x="55" y="35"/>
                    <a:pt x="55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50"/>
                    <a:pt x="54" y="70"/>
                    <a:pt x="55" y="75"/>
                  </a:cubicBezTo>
                  <a:cubicBezTo>
                    <a:pt x="52" y="74"/>
                    <a:pt x="53" y="68"/>
                    <a:pt x="53" y="64"/>
                  </a:cubicBezTo>
                  <a:cubicBezTo>
                    <a:pt x="53" y="60"/>
                    <a:pt x="52" y="57"/>
                    <a:pt x="52" y="57"/>
                  </a:cubicBezTo>
                  <a:cubicBezTo>
                    <a:pt x="52" y="57"/>
                    <a:pt x="51" y="53"/>
                    <a:pt x="51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8" y="42"/>
                    <a:pt x="48" y="37"/>
                  </a:cubicBezTo>
                  <a:cubicBezTo>
                    <a:pt x="48" y="32"/>
                    <a:pt x="48" y="28"/>
                    <a:pt x="48" y="24"/>
                  </a:cubicBezTo>
                  <a:cubicBezTo>
                    <a:pt x="47" y="12"/>
                    <a:pt x="45" y="9"/>
                    <a:pt x="45" y="1"/>
                  </a:cubicBezTo>
                  <a:cubicBezTo>
                    <a:pt x="40" y="5"/>
                    <a:pt x="44" y="6"/>
                    <a:pt x="39" y="1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6" y="1"/>
                    <a:pt x="38" y="0"/>
                    <a:pt x="36" y="3"/>
                  </a:cubicBezTo>
                  <a:cubicBezTo>
                    <a:pt x="32" y="10"/>
                    <a:pt x="31" y="5"/>
                    <a:pt x="29" y="6"/>
                  </a:cubicBezTo>
                  <a:cubicBezTo>
                    <a:pt x="27" y="9"/>
                    <a:pt x="27" y="15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3"/>
                    <a:pt x="25" y="21"/>
                    <a:pt x="25" y="23"/>
                  </a:cubicBezTo>
                  <a:cubicBezTo>
                    <a:pt x="25" y="28"/>
                    <a:pt x="23" y="36"/>
                    <a:pt x="23" y="41"/>
                  </a:cubicBezTo>
                  <a:cubicBezTo>
                    <a:pt x="23" y="43"/>
                    <a:pt x="24" y="44"/>
                    <a:pt x="23" y="47"/>
                  </a:cubicBezTo>
                  <a:cubicBezTo>
                    <a:pt x="23" y="51"/>
                    <a:pt x="23" y="49"/>
                    <a:pt x="19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4" y="25"/>
                    <a:pt x="17" y="30"/>
                    <a:pt x="16" y="24"/>
                  </a:cubicBezTo>
                  <a:cubicBezTo>
                    <a:pt x="12" y="29"/>
                    <a:pt x="12" y="32"/>
                    <a:pt x="14" y="38"/>
                  </a:cubicBezTo>
                  <a:cubicBezTo>
                    <a:pt x="12" y="42"/>
                    <a:pt x="13" y="42"/>
                    <a:pt x="14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10" y="52"/>
                    <a:pt x="10" y="53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8" y="57"/>
                    <a:pt x="9" y="57"/>
                    <a:pt x="6" y="58"/>
                  </a:cubicBezTo>
                  <a:cubicBezTo>
                    <a:pt x="6" y="62"/>
                    <a:pt x="5" y="63"/>
                    <a:pt x="5" y="66"/>
                  </a:cubicBezTo>
                  <a:cubicBezTo>
                    <a:pt x="4" y="76"/>
                    <a:pt x="6" y="84"/>
                    <a:pt x="6" y="92"/>
                  </a:cubicBezTo>
                  <a:cubicBezTo>
                    <a:pt x="0" y="101"/>
                    <a:pt x="3" y="117"/>
                    <a:pt x="3" y="129"/>
                  </a:cubicBezTo>
                  <a:cubicBezTo>
                    <a:pt x="2" y="136"/>
                    <a:pt x="4" y="142"/>
                    <a:pt x="4" y="150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2" y="153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9"/>
                    <a:pt x="6" y="169"/>
                    <a:pt x="6" y="175"/>
                  </a:cubicBezTo>
                  <a:cubicBezTo>
                    <a:pt x="6" y="180"/>
                    <a:pt x="5" y="179"/>
                    <a:pt x="7" y="183"/>
                  </a:cubicBezTo>
                  <a:cubicBezTo>
                    <a:pt x="5" y="184"/>
                    <a:pt x="5" y="184"/>
                    <a:pt x="5" y="184"/>
                  </a:cubicBezTo>
                  <a:cubicBezTo>
                    <a:pt x="4" y="192"/>
                    <a:pt x="7" y="197"/>
                    <a:pt x="7" y="206"/>
                  </a:cubicBezTo>
                  <a:cubicBezTo>
                    <a:pt x="7" y="207"/>
                    <a:pt x="7" y="215"/>
                    <a:pt x="8" y="218"/>
                  </a:cubicBezTo>
                  <a:cubicBezTo>
                    <a:pt x="8" y="222"/>
                    <a:pt x="10" y="222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8" y="230"/>
                    <a:pt x="9" y="232"/>
                    <a:pt x="9" y="232"/>
                  </a:cubicBezTo>
                  <a:cubicBezTo>
                    <a:pt x="13" y="232"/>
                    <a:pt x="10" y="233"/>
                    <a:pt x="12" y="231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4" y="228"/>
                    <a:pt x="14" y="228"/>
                    <a:pt x="15" y="228"/>
                  </a:cubicBezTo>
                  <a:cubicBezTo>
                    <a:pt x="16" y="233"/>
                    <a:pt x="18" y="236"/>
                    <a:pt x="19" y="240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1" y="243"/>
                    <a:pt x="21" y="243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18" y="255"/>
                    <a:pt x="21" y="255"/>
                  </a:cubicBezTo>
                  <a:cubicBezTo>
                    <a:pt x="25" y="256"/>
                    <a:pt x="19" y="254"/>
                    <a:pt x="24" y="254"/>
                  </a:cubicBezTo>
                  <a:cubicBezTo>
                    <a:pt x="25" y="257"/>
                    <a:pt x="25" y="256"/>
                    <a:pt x="25" y="260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6" y="267"/>
                    <a:pt x="27" y="267"/>
                    <a:pt x="28" y="271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32" y="294"/>
                    <a:pt x="33" y="292"/>
                    <a:pt x="35" y="295"/>
                  </a:cubicBezTo>
                  <a:cubicBezTo>
                    <a:pt x="34" y="297"/>
                    <a:pt x="35" y="299"/>
                    <a:pt x="36" y="302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6" y="303"/>
                    <a:pt x="36" y="303"/>
                    <a:pt x="36" y="303"/>
                  </a:cubicBezTo>
                  <a:cubicBezTo>
                    <a:pt x="37" y="307"/>
                    <a:pt x="37" y="307"/>
                    <a:pt x="37" y="307"/>
                  </a:cubicBezTo>
                  <a:cubicBezTo>
                    <a:pt x="40" y="307"/>
                    <a:pt x="41" y="311"/>
                    <a:pt x="42" y="313"/>
                  </a:cubicBezTo>
                  <a:cubicBezTo>
                    <a:pt x="50" y="313"/>
                    <a:pt x="43" y="313"/>
                    <a:pt x="48" y="309"/>
                  </a:cubicBezTo>
                  <a:cubicBezTo>
                    <a:pt x="50" y="310"/>
                    <a:pt x="48" y="309"/>
                    <a:pt x="49" y="311"/>
                  </a:cubicBezTo>
                  <a:cubicBezTo>
                    <a:pt x="49" y="311"/>
                    <a:pt x="50" y="311"/>
                    <a:pt x="50" y="311"/>
                  </a:cubicBezTo>
                  <a:cubicBezTo>
                    <a:pt x="50" y="311"/>
                    <a:pt x="50" y="311"/>
                    <a:pt x="50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1" y="316"/>
                    <a:pt x="49" y="316"/>
                    <a:pt x="52" y="318"/>
                  </a:cubicBezTo>
                  <a:cubicBezTo>
                    <a:pt x="56" y="321"/>
                    <a:pt x="57" y="316"/>
                    <a:pt x="58" y="324"/>
                  </a:cubicBezTo>
                  <a:cubicBezTo>
                    <a:pt x="59" y="337"/>
                    <a:pt x="59" y="337"/>
                    <a:pt x="59" y="337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4" y="343"/>
                    <a:pt x="63" y="341"/>
                    <a:pt x="63" y="344"/>
                  </a:cubicBezTo>
                  <a:cubicBezTo>
                    <a:pt x="63" y="344"/>
                    <a:pt x="63" y="345"/>
                    <a:pt x="64" y="345"/>
                  </a:cubicBezTo>
                  <a:cubicBezTo>
                    <a:pt x="64" y="345"/>
                    <a:pt x="64" y="346"/>
                    <a:pt x="64" y="346"/>
                  </a:cubicBezTo>
                  <a:cubicBezTo>
                    <a:pt x="64" y="346"/>
                    <a:pt x="64" y="346"/>
                    <a:pt x="64" y="346"/>
                  </a:cubicBezTo>
                  <a:cubicBezTo>
                    <a:pt x="66" y="345"/>
                    <a:pt x="65" y="347"/>
                    <a:pt x="66" y="344"/>
                  </a:cubicBezTo>
                  <a:cubicBezTo>
                    <a:pt x="70" y="344"/>
                    <a:pt x="68" y="343"/>
                    <a:pt x="70" y="347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73" y="349"/>
                    <a:pt x="73" y="351"/>
                    <a:pt x="73" y="349"/>
                  </a:cubicBezTo>
                  <a:cubicBezTo>
                    <a:pt x="76" y="341"/>
                    <a:pt x="69" y="340"/>
                    <a:pt x="74" y="336"/>
                  </a:cubicBezTo>
                  <a:cubicBezTo>
                    <a:pt x="75" y="341"/>
                    <a:pt x="74" y="339"/>
                    <a:pt x="74" y="343"/>
                  </a:cubicBezTo>
                  <a:cubicBezTo>
                    <a:pt x="74" y="345"/>
                    <a:pt x="74" y="345"/>
                    <a:pt x="74" y="347"/>
                  </a:cubicBezTo>
                  <a:cubicBezTo>
                    <a:pt x="74" y="347"/>
                    <a:pt x="74" y="348"/>
                    <a:pt x="75" y="348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6" y="354"/>
                    <a:pt x="77" y="356"/>
                    <a:pt x="77" y="362"/>
                  </a:cubicBezTo>
                  <a:cubicBezTo>
                    <a:pt x="79" y="364"/>
                    <a:pt x="77" y="362"/>
                    <a:pt x="79" y="364"/>
                  </a:cubicBezTo>
                  <a:cubicBezTo>
                    <a:pt x="79" y="368"/>
                    <a:pt x="81" y="371"/>
                    <a:pt x="81" y="374"/>
                  </a:cubicBezTo>
                  <a:cubicBezTo>
                    <a:pt x="82" y="381"/>
                    <a:pt x="83" y="379"/>
                    <a:pt x="86" y="376"/>
                  </a:cubicBezTo>
                  <a:cubicBezTo>
                    <a:pt x="86" y="381"/>
                    <a:pt x="87" y="379"/>
                    <a:pt x="87" y="381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90" y="379"/>
                    <a:pt x="89" y="374"/>
                    <a:pt x="90" y="369"/>
                  </a:cubicBezTo>
                  <a:cubicBezTo>
                    <a:pt x="90" y="362"/>
                    <a:pt x="89" y="367"/>
                    <a:pt x="91" y="365"/>
                  </a:cubicBezTo>
                  <a:cubicBezTo>
                    <a:pt x="90" y="367"/>
                    <a:pt x="90" y="367"/>
                    <a:pt x="91" y="370"/>
                  </a:cubicBezTo>
                  <a:cubicBezTo>
                    <a:pt x="91" y="375"/>
                    <a:pt x="91" y="368"/>
                    <a:pt x="91" y="373"/>
                  </a:cubicBezTo>
                  <a:cubicBezTo>
                    <a:pt x="91" y="377"/>
                    <a:pt x="90" y="371"/>
                    <a:pt x="91" y="377"/>
                  </a:cubicBezTo>
                  <a:cubicBezTo>
                    <a:pt x="91" y="379"/>
                    <a:pt x="91" y="380"/>
                    <a:pt x="93" y="382"/>
                  </a:cubicBezTo>
                  <a:cubicBezTo>
                    <a:pt x="98" y="386"/>
                    <a:pt x="95" y="392"/>
                    <a:pt x="97" y="404"/>
                  </a:cubicBezTo>
                  <a:cubicBezTo>
                    <a:pt x="98" y="409"/>
                    <a:pt x="96" y="406"/>
                    <a:pt x="99" y="408"/>
                  </a:cubicBezTo>
                  <a:cubicBezTo>
                    <a:pt x="100" y="407"/>
                    <a:pt x="100" y="407"/>
                    <a:pt x="100" y="407"/>
                  </a:cubicBezTo>
                  <a:cubicBezTo>
                    <a:pt x="100" y="405"/>
                    <a:pt x="99" y="405"/>
                    <a:pt x="99" y="404"/>
                  </a:cubicBezTo>
                  <a:cubicBezTo>
                    <a:pt x="103" y="394"/>
                    <a:pt x="101" y="351"/>
                    <a:pt x="102" y="338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104" y="336"/>
                    <a:pt x="104" y="336"/>
                  </a:cubicBezTo>
                  <a:cubicBezTo>
                    <a:pt x="104" y="336"/>
                    <a:pt x="104" y="336"/>
                    <a:pt x="105" y="335"/>
                  </a:cubicBezTo>
                  <a:cubicBezTo>
                    <a:pt x="104" y="311"/>
                    <a:pt x="104" y="311"/>
                    <a:pt x="104" y="311"/>
                  </a:cubicBezTo>
                  <a:cubicBezTo>
                    <a:pt x="104" y="306"/>
                    <a:pt x="105" y="309"/>
                    <a:pt x="105" y="306"/>
                  </a:cubicBezTo>
                  <a:cubicBezTo>
                    <a:pt x="105" y="300"/>
                    <a:pt x="104" y="307"/>
                    <a:pt x="104" y="292"/>
                  </a:cubicBezTo>
                  <a:cubicBezTo>
                    <a:pt x="104" y="292"/>
                    <a:pt x="105" y="289"/>
                    <a:pt x="105" y="288"/>
                  </a:cubicBezTo>
                  <a:cubicBezTo>
                    <a:pt x="107" y="287"/>
                    <a:pt x="107" y="287"/>
                    <a:pt x="107" y="287"/>
                  </a:cubicBezTo>
                  <a:cubicBezTo>
                    <a:pt x="106" y="281"/>
                    <a:pt x="107" y="283"/>
                    <a:pt x="107" y="279"/>
                  </a:cubicBezTo>
                  <a:cubicBezTo>
                    <a:pt x="107" y="279"/>
                    <a:pt x="108" y="279"/>
                    <a:pt x="108" y="279"/>
                  </a:cubicBezTo>
                  <a:cubicBezTo>
                    <a:pt x="109" y="279"/>
                    <a:pt x="109" y="279"/>
                    <a:pt x="110" y="280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2" y="287"/>
                    <a:pt x="111" y="282"/>
                    <a:pt x="110" y="285"/>
                  </a:cubicBezTo>
                  <a:cubicBezTo>
                    <a:pt x="109" y="293"/>
                    <a:pt x="113" y="299"/>
                    <a:pt x="111" y="306"/>
                  </a:cubicBezTo>
                  <a:cubicBezTo>
                    <a:pt x="110" y="309"/>
                    <a:pt x="110" y="304"/>
                    <a:pt x="110" y="309"/>
                  </a:cubicBezTo>
                  <a:cubicBezTo>
                    <a:pt x="110" y="334"/>
                    <a:pt x="110" y="334"/>
                    <a:pt x="110" y="334"/>
                  </a:cubicBezTo>
                  <a:cubicBezTo>
                    <a:pt x="110" y="339"/>
                    <a:pt x="113" y="347"/>
                    <a:pt x="109" y="350"/>
                  </a:cubicBezTo>
                  <a:cubicBezTo>
                    <a:pt x="110" y="353"/>
                    <a:pt x="110" y="356"/>
                    <a:pt x="110" y="360"/>
                  </a:cubicBezTo>
                  <a:cubicBezTo>
                    <a:pt x="114" y="358"/>
                    <a:pt x="116" y="355"/>
                    <a:pt x="113" y="351"/>
                  </a:cubicBezTo>
                  <a:cubicBezTo>
                    <a:pt x="114" y="345"/>
                    <a:pt x="113" y="346"/>
                    <a:pt x="115" y="341"/>
                  </a:cubicBezTo>
                  <a:cubicBezTo>
                    <a:pt x="116" y="348"/>
                    <a:pt x="116" y="348"/>
                    <a:pt x="116" y="348"/>
                  </a:cubicBezTo>
                  <a:cubicBezTo>
                    <a:pt x="116" y="350"/>
                    <a:pt x="115" y="349"/>
                    <a:pt x="116" y="352"/>
                  </a:cubicBezTo>
                  <a:cubicBezTo>
                    <a:pt x="116" y="355"/>
                    <a:pt x="117" y="353"/>
                    <a:pt x="118" y="354"/>
                  </a:cubicBezTo>
                  <a:cubicBezTo>
                    <a:pt x="119" y="351"/>
                    <a:pt x="119" y="347"/>
                    <a:pt x="120" y="343"/>
                  </a:cubicBezTo>
                  <a:cubicBezTo>
                    <a:pt x="121" y="334"/>
                    <a:pt x="124" y="296"/>
                    <a:pt x="123" y="289"/>
                  </a:cubicBezTo>
                  <a:cubicBezTo>
                    <a:pt x="121" y="282"/>
                    <a:pt x="123" y="275"/>
                    <a:pt x="121" y="270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1" y="268"/>
                    <a:pt x="120" y="268"/>
                    <a:pt x="120" y="268"/>
                  </a:cubicBezTo>
                  <a:cubicBezTo>
                    <a:pt x="123" y="265"/>
                    <a:pt x="122" y="268"/>
                    <a:pt x="121" y="264"/>
                  </a:cubicBezTo>
                  <a:cubicBezTo>
                    <a:pt x="120" y="259"/>
                    <a:pt x="122" y="264"/>
                    <a:pt x="121" y="259"/>
                  </a:cubicBezTo>
                  <a:cubicBezTo>
                    <a:pt x="121" y="256"/>
                    <a:pt x="119" y="258"/>
                    <a:pt x="121" y="247"/>
                  </a:cubicBezTo>
                  <a:cubicBezTo>
                    <a:pt x="123" y="248"/>
                    <a:pt x="122" y="248"/>
                    <a:pt x="125" y="249"/>
                  </a:cubicBezTo>
                  <a:cubicBezTo>
                    <a:pt x="125" y="245"/>
                    <a:pt x="125" y="245"/>
                    <a:pt x="125" y="245"/>
                  </a:cubicBezTo>
                  <a:cubicBezTo>
                    <a:pt x="125" y="244"/>
                    <a:pt x="125" y="243"/>
                    <a:pt x="125" y="241"/>
                  </a:cubicBezTo>
                  <a:cubicBezTo>
                    <a:pt x="125" y="239"/>
                    <a:pt x="125" y="237"/>
                    <a:pt x="125" y="234"/>
                  </a:cubicBezTo>
                  <a:cubicBezTo>
                    <a:pt x="126" y="229"/>
                    <a:pt x="127" y="224"/>
                    <a:pt x="124" y="221"/>
                  </a:cubicBezTo>
                  <a:cubicBezTo>
                    <a:pt x="122" y="222"/>
                    <a:pt x="122" y="223"/>
                    <a:pt x="121" y="224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6" y="205"/>
                    <a:pt x="116" y="190"/>
                    <a:pt x="116" y="182"/>
                  </a:cubicBezTo>
                  <a:cubicBezTo>
                    <a:pt x="116" y="174"/>
                    <a:pt x="114" y="159"/>
                    <a:pt x="115" y="155"/>
                  </a:cubicBezTo>
                  <a:cubicBezTo>
                    <a:pt x="111" y="154"/>
                    <a:pt x="113" y="154"/>
                    <a:pt x="110" y="155"/>
                  </a:cubicBezTo>
                  <a:cubicBezTo>
                    <a:pt x="109" y="142"/>
                    <a:pt x="109" y="142"/>
                    <a:pt x="109" y="142"/>
                  </a:cubicBezTo>
                  <a:cubicBezTo>
                    <a:pt x="110" y="137"/>
                    <a:pt x="109" y="130"/>
                    <a:pt x="107" y="125"/>
                  </a:cubicBezTo>
                  <a:cubicBezTo>
                    <a:pt x="106" y="122"/>
                    <a:pt x="106" y="119"/>
                    <a:pt x="105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110"/>
                    <a:pt x="101" y="105"/>
                    <a:pt x="100" y="99"/>
                  </a:cubicBezTo>
                  <a:cubicBezTo>
                    <a:pt x="99" y="93"/>
                    <a:pt x="96" y="92"/>
                    <a:pt x="97" y="85"/>
                  </a:cubicBezTo>
                  <a:cubicBezTo>
                    <a:pt x="95" y="86"/>
                    <a:pt x="94" y="85"/>
                    <a:pt x="92" y="83"/>
                  </a:cubicBezTo>
                  <a:cubicBezTo>
                    <a:pt x="90" y="81"/>
                    <a:pt x="91" y="82"/>
                    <a:pt x="90" y="78"/>
                  </a:cubicBezTo>
                  <a:cubicBezTo>
                    <a:pt x="89" y="79"/>
                    <a:pt x="88" y="76"/>
                    <a:pt x="89" y="82"/>
                  </a:cubicBezTo>
                  <a:cubicBezTo>
                    <a:pt x="89" y="86"/>
                    <a:pt x="89" y="81"/>
                    <a:pt x="89" y="86"/>
                  </a:cubicBezTo>
                  <a:cubicBezTo>
                    <a:pt x="90" y="89"/>
                    <a:pt x="89" y="91"/>
                    <a:pt x="89" y="9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6"/>
                    <a:pt x="84" y="76"/>
                    <a:pt x="84" y="76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0" y="79"/>
                    <a:pt x="80" y="79"/>
                    <a:pt x="80" y="73"/>
                  </a:cubicBezTo>
                  <a:cubicBezTo>
                    <a:pt x="78" y="58"/>
                    <a:pt x="77" y="61"/>
                    <a:pt x="76" y="5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2" y="41"/>
                    <a:pt x="71" y="45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55"/>
                    <a:pt x="71" y="53"/>
                    <a:pt x="72" y="59"/>
                  </a:cubicBezTo>
                  <a:lnTo>
                    <a:pt x="70" y="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2" name="Freeform 16"/>
            <p:cNvSpPr>
              <a:spLocks noEditPoints="1"/>
            </p:cNvSpPr>
            <p:nvPr/>
          </p:nvSpPr>
          <p:spPr bwMode="auto">
            <a:xfrm>
              <a:off x="2348949" y="5689702"/>
              <a:ext cx="126806" cy="415643"/>
            </a:xfrm>
            <a:custGeom>
              <a:avLst/>
              <a:gdLst>
                <a:gd name="T0" fmla="*/ 23 w 126"/>
                <a:gd name="T1" fmla="*/ 233 h 413"/>
                <a:gd name="T2" fmla="*/ 95 w 126"/>
                <a:gd name="T3" fmla="*/ 221 h 413"/>
                <a:gd name="T4" fmla="*/ 91 w 126"/>
                <a:gd name="T5" fmla="*/ 214 h 413"/>
                <a:gd name="T6" fmla="*/ 76 w 126"/>
                <a:gd name="T7" fmla="*/ 190 h 413"/>
                <a:gd name="T8" fmla="*/ 79 w 126"/>
                <a:gd name="T9" fmla="*/ 196 h 413"/>
                <a:gd name="T10" fmla="*/ 70 w 126"/>
                <a:gd name="T11" fmla="*/ 171 h 413"/>
                <a:gd name="T12" fmla="*/ 98 w 126"/>
                <a:gd name="T13" fmla="*/ 204 h 413"/>
                <a:gd name="T14" fmla="*/ 91 w 126"/>
                <a:gd name="T15" fmla="*/ 204 h 413"/>
                <a:gd name="T16" fmla="*/ 97 w 126"/>
                <a:gd name="T17" fmla="*/ 180 h 413"/>
                <a:gd name="T18" fmla="*/ 107 w 126"/>
                <a:gd name="T19" fmla="*/ 135 h 413"/>
                <a:gd name="T20" fmla="*/ 89 w 126"/>
                <a:gd name="T21" fmla="*/ 142 h 413"/>
                <a:gd name="T22" fmla="*/ 89 w 126"/>
                <a:gd name="T23" fmla="*/ 134 h 413"/>
                <a:gd name="T24" fmla="*/ 89 w 126"/>
                <a:gd name="T25" fmla="*/ 134 h 413"/>
                <a:gd name="T26" fmla="*/ 78 w 126"/>
                <a:gd name="T27" fmla="*/ 133 h 413"/>
                <a:gd name="T28" fmla="*/ 80 w 126"/>
                <a:gd name="T29" fmla="*/ 112 h 413"/>
                <a:gd name="T30" fmla="*/ 99 w 126"/>
                <a:gd name="T31" fmla="*/ 88 h 413"/>
                <a:gd name="T32" fmla="*/ 98 w 126"/>
                <a:gd name="T33" fmla="*/ 87 h 413"/>
                <a:gd name="T34" fmla="*/ 87 w 126"/>
                <a:gd name="T35" fmla="*/ 41 h 413"/>
                <a:gd name="T36" fmla="*/ 88 w 126"/>
                <a:gd name="T37" fmla="*/ 8 h 413"/>
                <a:gd name="T38" fmla="*/ 71 w 126"/>
                <a:gd name="T39" fmla="*/ 12 h 413"/>
                <a:gd name="T40" fmla="*/ 54 w 126"/>
                <a:gd name="T41" fmla="*/ 57 h 413"/>
                <a:gd name="T42" fmla="*/ 40 w 126"/>
                <a:gd name="T43" fmla="*/ 91 h 413"/>
                <a:gd name="T44" fmla="*/ 49 w 126"/>
                <a:gd name="T45" fmla="*/ 60 h 413"/>
                <a:gd name="T46" fmla="*/ 53 w 126"/>
                <a:gd name="T47" fmla="*/ 43 h 413"/>
                <a:gd name="T48" fmla="*/ 52 w 126"/>
                <a:gd name="T49" fmla="*/ 32 h 413"/>
                <a:gd name="T50" fmla="*/ 37 w 126"/>
                <a:gd name="T51" fmla="*/ 47 h 413"/>
                <a:gd name="T52" fmla="*/ 26 w 126"/>
                <a:gd name="T53" fmla="*/ 71 h 413"/>
                <a:gd name="T54" fmla="*/ 2 w 126"/>
                <a:gd name="T55" fmla="*/ 142 h 413"/>
                <a:gd name="T56" fmla="*/ 6 w 126"/>
                <a:gd name="T57" fmla="*/ 171 h 413"/>
                <a:gd name="T58" fmla="*/ 10 w 126"/>
                <a:gd name="T59" fmla="*/ 205 h 413"/>
                <a:gd name="T60" fmla="*/ 7 w 126"/>
                <a:gd name="T61" fmla="*/ 245 h 413"/>
                <a:gd name="T62" fmla="*/ 11 w 126"/>
                <a:gd name="T63" fmla="*/ 288 h 413"/>
                <a:gd name="T64" fmla="*/ 23 w 126"/>
                <a:gd name="T65" fmla="*/ 237 h 413"/>
                <a:gd name="T66" fmla="*/ 21 w 126"/>
                <a:gd name="T67" fmla="*/ 260 h 413"/>
                <a:gd name="T68" fmla="*/ 11 w 126"/>
                <a:gd name="T69" fmla="*/ 343 h 413"/>
                <a:gd name="T70" fmla="*/ 8 w 126"/>
                <a:gd name="T71" fmla="*/ 391 h 413"/>
                <a:gd name="T72" fmla="*/ 9 w 126"/>
                <a:gd name="T73" fmla="*/ 412 h 413"/>
                <a:gd name="T74" fmla="*/ 17 w 126"/>
                <a:gd name="T75" fmla="*/ 376 h 413"/>
                <a:gd name="T76" fmla="*/ 34 w 126"/>
                <a:gd name="T77" fmla="*/ 336 h 413"/>
                <a:gd name="T78" fmla="*/ 50 w 126"/>
                <a:gd name="T79" fmla="*/ 290 h 413"/>
                <a:gd name="T80" fmla="*/ 54 w 126"/>
                <a:gd name="T81" fmla="*/ 290 h 413"/>
                <a:gd name="T82" fmla="*/ 48 w 126"/>
                <a:gd name="T83" fmla="*/ 317 h 413"/>
                <a:gd name="T84" fmla="*/ 32 w 126"/>
                <a:gd name="T85" fmla="*/ 353 h 413"/>
                <a:gd name="T86" fmla="*/ 42 w 126"/>
                <a:gd name="T87" fmla="*/ 374 h 413"/>
                <a:gd name="T88" fmla="*/ 56 w 126"/>
                <a:gd name="T89" fmla="*/ 356 h 413"/>
                <a:gd name="T90" fmla="*/ 77 w 126"/>
                <a:gd name="T91" fmla="*/ 283 h 413"/>
                <a:gd name="T92" fmla="*/ 78 w 126"/>
                <a:gd name="T93" fmla="*/ 303 h 413"/>
                <a:gd name="T94" fmla="*/ 81 w 126"/>
                <a:gd name="T95" fmla="*/ 307 h 413"/>
                <a:gd name="T96" fmla="*/ 88 w 126"/>
                <a:gd name="T97" fmla="*/ 294 h 413"/>
                <a:gd name="T98" fmla="*/ 100 w 126"/>
                <a:gd name="T99" fmla="*/ 249 h 413"/>
                <a:gd name="T100" fmla="*/ 111 w 126"/>
                <a:gd name="T101" fmla="*/ 190 h 413"/>
                <a:gd name="T102" fmla="*/ 121 w 126"/>
                <a:gd name="T103" fmla="*/ 142 h 413"/>
                <a:gd name="T104" fmla="*/ 122 w 126"/>
                <a:gd name="T105" fmla="*/ 125 h 413"/>
                <a:gd name="T106" fmla="*/ 121 w 126"/>
                <a:gd name="T107" fmla="*/ 68 h 413"/>
                <a:gd name="T108" fmla="*/ 109 w 126"/>
                <a:gd name="T109" fmla="*/ 119 h 413"/>
                <a:gd name="T110" fmla="*/ 115 w 126"/>
                <a:gd name="T111" fmla="*/ 72 h 413"/>
                <a:gd name="T112" fmla="*/ 112 w 126"/>
                <a:gd name="T113" fmla="*/ 45 h 413"/>
                <a:gd name="T114" fmla="*/ 102 w 126"/>
                <a:gd name="T115" fmla="*/ 60 h 413"/>
                <a:gd name="T116" fmla="*/ 102 w 126"/>
                <a:gd name="T117" fmla="*/ 27 h 413"/>
                <a:gd name="T118" fmla="*/ 94 w 126"/>
                <a:gd name="T119" fmla="*/ 40 h 413"/>
                <a:gd name="T120" fmla="*/ 86 w 126"/>
                <a:gd name="T121" fmla="*/ 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13">
                  <a:moveTo>
                    <a:pt x="80" y="269"/>
                  </a:moveTo>
                  <a:cubicBezTo>
                    <a:pt x="82" y="268"/>
                    <a:pt x="78" y="267"/>
                    <a:pt x="81" y="269"/>
                  </a:cubicBezTo>
                  <a:lnTo>
                    <a:pt x="80" y="269"/>
                  </a:lnTo>
                  <a:close/>
                  <a:moveTo>
                    <a:pt x="23" y="233"/>
                  </a:moveTo>
                  <a:cubicBezTo>
                    <a:pt x="24" y="234"/>
                    <a:pt x="25" y="231"/>
                    <a:pt x="24" y="235"/>
                  </a:cubicBezTo>
                  <a:cubicBezTo>
                    <a:pt x="24" y="237"/>
                    <a:pt x="24" y="236"/>
                    <a:pt x="23" y="237"/>
                  </a:cubicBezTo>
                  <a:cubicBezTo>
                    <a:pt x="22" y="235"/>
                    <a:pt x="22" y="235"/>
                    <a:pt x="23" y="233"/>
                  </a:cubicBezTo>
                  <a:close/>
                  <a:moveTo>
                    <a:pt x="95" y="221"/>
                  </a:moveTo>
                  <a:cubicBezTo>
                    <a:pt x="95" y="214"/>
                    <a:pt x="95" y="214"/>
                    <a:pt x="97" y="209"/>
                  </a:cubicBezTo>
                  <a:cubicBezTo>
                    <a:pt x="97" y="212"/>
                    <a:pt x="97" y="214"/>
                    <a:pt x="97" y="216"/>
                  </a:cubicBezTo>
                  <a:lnTo>
                    <a:pt x="95" y="221"/>
                  </a:lnTo>
                  <a:close/>
                  <a:moveTo>
                    <a:pt x="91" y="214"/>
                  </a:moveTo>
                  <a:cubicBezTo>
                    <a:pt x="92" y="215"/>
                    <a:pt x="94" y="211"/>
                    <a:pt x="91" y="217"/>
                  </a:cubicBezTo>
                  <a:cubicBezTo>
                    <a:pt x="91" y="216"/>
                    <a:pt x="90" y="215"/>
                    <a:pt x="91" y="214"/>
                  </a:cubicBezTo>
                  <a:close/>
                  <a:moveTo>
                    <a:pt x="79" y="196"/>
                  </a:moveTo>
                  <a:cubicBezTo>
                    <a:pt x="76" y="190"/>
                    <a:pt x="76" y="190"/>
                    <a:pt x="76" y="190"/>
                  </a:cubicBezTo>
                  <a:cubicBezTo>
                    <a:pt x="78" y="187"/>
                    <a:pt x="78" y="190"/>
                    <a:pt x="79" y="185"/>
                  </a:cubicBezTo>
                  <a:cubicBezTo>
                    <a:pt x="84" y="186"/>
                    <a:pt x="78" y="184"/>
                    <a:pt x="83" y="188"/>
                  </a:cubicBezTo>
                  <a:cubicBezTo>
                    <a:pt x="81" y="190"/>
                    <a:pt x="82" y="188"/>
                    <a:pt x="82" y="192"/>
                  </a:cubicBezTo>
                  <a:cubicBezTo>
                    <a:pt x="81" y="197"/>
                    <a:pt x="82" y="194"/>
                    <a:pt x="79" y="196"/>
                  </a:cubicBezTo>
                  <a:close/>
                  <a:moveTo>
                    <a:pt x="70" y="171"/>
                  </a:moveTo>
                  <a:cubicBezTo>
                    <a:pt x="69" y="165"/>
                    <a:pt x="69" y="162"/>
                    <a:pt x="72" y="160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0" y="171"/>
                    <a:pt x="70" y="171"/>
                    <a:pt x="70" y="171"/>
                  </a:cubicBezTo>
                  <a:close/>
                  <a:moveTo>
                    <a:pt x="102" y="151"/>
                  </a:moveTo>
                  <a:cubicBezTo>
                    <a:pt x="105" y="149"/>
                    <a:pt x="104" y="149"/>
                    <a:pt x="107" y="148"/>
                  </a:cubicBezTo>
                  <a:cubicBezTo>
                    <a:pt x="105" y="158"/>
                    <a:pt x="105" y="164"/>
                    <a:pt x="103" y="169"/>
                  </a:cubicBezTo>
                  <a:cubicBezTo>
                    <a:pt x="100" y="181"/>
                    <a:pt x="98" y="203"/>
                    <a:pt x="98" y="204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1"/>
                    <a:pt x="94" y="201"/>
                  </a:cubicBezTo>
                  <a:cubicBezTo>
                    <a:pt x="94" y="204"/>
                    <a:pt x="94" y="203"/>
                    <a:pt x="94" y="205"/>
                  </a:cubicBezTo>
                  <a:cubicBezTo>
                    <a:pt x="91" y="204"/>
                    <a:pt x="92" y="204"/>
                    <a:pt x="91" y="204"/>
                  </a:cubicBezTo>
                  <a:cubicBezTo>
                    <a:pt x="91" y="204"/>
                    <a:pt x="91" y="203"/>
                    <a:pt x="92" y="202"/>
                  </a:cubicBezTo>
                  <a:cubicBezTo>
                    <a:pt x="92" y="201"/>
                    <a:pt x="92" y="201"/>
                    <a:pt x="93" y="20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82"/>
                    <a:pt x="94" y="185"/>
                    <a:pt x="97" y="180"/>
                  </a:cubicBezTo>
                  <a:cubicBezTo>
                    <a:pt x="98" y="179"/>
                    <a:pt x="97" y="179"/>
                    <a:pt x="99" y="178"/>
                  </a:cubicBezTo>
                  <a:cubicBezTo>
                    <a:pt x="99" y="173"/>
                    <a:pt x="98" y="166"/>
                    <a:pt x="99" y="162"/>
                  </a:cubicBezTo>
                  <a:cubicBezTo>
                    <a:pt x="100" y="160"/>
                    <a:pt x="104" y="156"/>
                    <a:pt x="102" y="151"/>
                  </a:cubicBezTo>
                  <a:close/>
                  <a:moveTo>
                    <a:pt x="107" y="13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37"/>
                    <a:pt x="105" y="137"/>
                    <a:pt x="107" y="135"/>
                  </a:cubicBezTo>
                  <a:close/>
                  <a:moveTo>
                    <a:pt x="89" y="142"/>
                  </a:moveTo>
                  <a:cubicBezTo>
                    <a:pt x="91" y="140"/>
                    <a:pt x="91" y="142"/>
                    <a:pt x="91" y="142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8" y="142"/>
                    <a:pt x="89" y="143"/>
                    <a:pt x="89" y="142"/>
                  </a:cubicBezTo>
                  <a:close/>
                  <a:moveTo>
                    <a:pt x="89" y="134"/>
                  </a:moveTo>
                  <a:cubicBezTo>
                    <a:pt x="89" y="133"/>
                    <a:pt x="89" y="134"/>
                    <a:pt x="90" y="132"/>
                  </a:cubicBezTo>
                  <a:cubicBezTo>
                    <a:pt x="90" y="131"/>
                    <a:pt x="89" y="131"/>
                    <a:pt x="91" y="128"/>
                  </a:cubicBezTo>
                  <a:cubicBezTo>
                    <a:pt x="95" y="128"/>
                    <a:pt x="94" y="133"/>
                    <a:pt x="92" y="135"/>
                  </a:cubicBezTo>
                  <a:cubicBezTo>
                    <a:pt x="91" y="135"/>
                    <a:pt x="90" y="135"/>
                    <a:pt x="89" y="134"/>
                  </a:cubicBezTo>
                  <a:close/>
                  <a:moveTo>
                    <a:pt x="83" y="109"/>
                  </a:moveTo>
                  <a:cubicBezTo>
                    <a:pt x="84" y="112"/>
                    <a:pt x="82" y="117"/>
                    <a:pt x="81" y="120"/>
                  </a:cubicBezTo>
                  <a:cubicBezTo>
                    <a:pt x="81" y="123"/>
                    <a:pt x="80" y="125"/>
                    <a:pt x="80" y="127"/>
                  </a:cubicBezTo>
                  <a:cubicBezTo>
                    <a:pt x="79" y="130"/>
                    <a:pt x="78" y="130"/>
                    <a:pt x="78" y="133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8"/>
                    <a:pt x="75" y="157"/>
                    <a:pt x="72" y="158"/>
                  </a:cubicBezTo>
                  <a:cubicBezTo>
                    <a:pt x="73" y="149"/>
                    <a:pt x="71" y="152"/>
                    <a:pt x="74" y="141"/>
                  </a:cubicBezTo>
                  <a:cubicBezTo>
                    <a:pt x="77" y="133"/>
                    <a:pt x="80" y="112"/>
                    <a:pt x="80" y="112"/>
                  </a:cubicBezTo>
                  <a:cubicBezTo>
                    <a:pt x="81" y="113"/>
                    <a:pt x="81" y="110"/>
                    <a:pt x="83" y="108"/>
                  </a:cubicBezTo>
                  <a:lnTo>
                    <a:pt x="83" y="109"/>
                  </a:lnTo>
                  <a:close/>
                  <a:moveTo>
                    <a:pt x="98" y="87"/>
                  </a:moveTo>
                  <a:cubicBezTo>
                    <a:pt x="98" y="87"/>
                    <a:pt x="99" y="88"/>
                    <a:pt x="99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lnTo>
                    <a:pt x="98" y="87"/>
                  </a:lnTo>
                  <a:close/>
                  <a:moveTo>
                    <a:pt x="86" y="66"/>
                  </a:moveTo>
                  <a:cubicBezTo>
                    <a:pt x="84" y="63"/>
                    <a:pt x="84" y="64"/>
                    <a:pt x="85" y="59"/>
                  </a:cubicBezTo>
                  <a:cubicBezTo>
                    <a:pt x="85" y="55"/>
                    <a:pt x="86" y="55"/>
                    <a:pt x="86" y="51"/>
                  </a:cubicBezTo>
                  <a:cubicBezTo>
                    <a:pt x="86" y="48"/>
                    <a:pt x="86" y="45"/>
                    <a:pt x="87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91" y="26"/>
                    <a:pt x="88" y="31"/>
                    <a:pt x="87" y="24"/>
                  </a:cubicBezTo>
                  <a:cubicBezTo>
                    <a:pt x="87" y="19"/>
                    <a:pt x="88" y="14"/>
                    <a:pt x="88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6"/>
                    <a:pt x="85" y="6"/>
                    <a:pt x="84" y="2"/>
                  </a:cubicBezTo>
                  <a:cubicBezTo>
                    <a:pt x="78" y="2"/>
                    <a:pt x="72" y="0"/>
                    <a:pt x="71" y="8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71" y="12"/>
                    <a:pt x="71" y="9"/>
                    <a:pt x="71" y="12"/>
                  </a:cubicBezTo>
                  <a:cubicBezTo>
                    <a:pt x="66" y="10"/>
                    <a:pt x="67" y="16"/>
                    <a:pt x="65" y="20"/>
                  </a:cubicBezTo>
                  <a:cubicBezTo>
                    <a:pt x="63" y="24"/>
                    <a:pt x="62" y="31"/>
                    <a:pt x="60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3"/>
                    <a:pt x="55" y="53"/>
                    <a:pt x="54" y="57"/>
                  </a:cubicBezTo>
                  <a:cubicBezTo>
                    <a:pt x="52" y="68"/>
                    <a:pt x="49" y="72"/>
                    <a:pt x="46" y="80"/>
                  </a:cubicBezTo>
                  <a:cubicBezTo>
                    <a:pt x="44" y="85"/>
                    <a:pt x="44" y="88"/>
                    <a:pt x="42" y="92"/>
                  </a:cubicBezTo>
                  <a:cubicBezTo>
                    <a:pt x="41" y="96"/>
                    <a:pt x="41" y="100"/>
                    <a:pt x="38" y="103"/>
                  </a:cubicBezTo>
                  <a:cubicBezTo>
                    <a:pt x="38" y="99"/>
                    <a:pt x="40" y="95"/>
                    <a:pt x="40" y="91"/>
                  </a:cubicBezTo>
                  <a:cubicBezTo>
                    <a:pt x="41" y="86"/>
                    <a:pt x="41" y="84"/>
                    <a:pt x="42" y="80"/>
                  </a:cubicBezTo>
                  <a:cubicBezTo>
                    <a:pt x="43" y="77"/>
                    <a:pt x="43" y="76"/>
                    <a:pt x="43" y="74"/>
                  </a:cubicBezTo>
                  <a:cubicBezTo>
                    <a:pt x="43" y="70"/>
                    <a:pt x="44" y="73"/>
                    <a:pt x="45" y="68"/>
                  </a:cubicBezTo>
                  <a:cubicBezTo>
                    <a:pt x="46" y="58"/>
                    <a:pt x="45" y="59"/>
                    <a:pt x="49" y="60"/>
                  </a:cubicBezTo>
                  <a:cubicBezTo>
                    <a:pt x="47" y="57"/>
                    <a:pt x="47" y="57"/>
                    <a:pt x="49" y="5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3" y="44"/>
                  </a:cubicBezTo>
                  <a:cubicBezTo>
                    <a:pt x="53" y="44"/>
                    <a:pt x="53" y="43"/>
                    <a:pt x="53" y="43"/>
                  </a:cubicBezTo>
                  <a:cubicBezTo>
                    <a:pt x="54" y="40"/>
                    <a:pt x="54" y="39"/>
                    <a:pt x="52" y="36"/>
                  </a:cubicBezTo>
                  <a:cubicBezTo>
                    <a:pt x="55" y="33"/>
                    <a:pt x="54" y="34"/>
                    <a:pt x="55" y="29"/>
                  </a:cubicBezTo>
                  <a:cubicBezTo>
                    <a:pt x="53" y="30"/>
                    <a:pt x="54" y="29"/>
                    <a:pt x="53" y="3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1"/>
                    <a:pt x="50" y="31"/>
                    <a:pt x="48" y="30"/>
                  </a:cubicBezTo>
                  <a:cubicBezTo>
                    <a:pt x="45" y="35"/>
                    <a:pt x="47" y="33"/>
                    <a:pt x="43" y="35"/>
                  </a:cubicBezTo>
                  <a:cubicBezTo>
                    <a:pt x="39" y="38"/>
                    <a:pt x="43" y="41"/>
                    <a:pt x="36" y="43"/>
                  </a:cubicBezTo>
                  <a:cubicBezTo>
                    <a:pt x="37" y="46"/>
                    <a:pt x="36" y="44"/>
                    <a:pt x="37" y="47"/>
                  </a:cubicBezTo>
                  <a:cubicBezTo>
                    <a:pt x="34" y="49"/>
                    <a:pt x="31" y="57"/>
                    <a:pt x="30" y="60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4" y="76"/>
                    <a:pt x="18" y="87"/>
                    <a:pt x="19" y="92"/>
                  </a:cubicBezTo>
                  <a:cubicBezTo>
                    <a:pt x="16" y="93"/>
                    <a:pt x="19" y="93"/>
                    <a:pt x="15" y="91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5" y="125"/>
                    <a:pt x="0" y="133"/>
                    <a:pt x="2" y="142"/>
                  </a:cubicBezTo>
                  <a:cubicBezTo>
                    <a:pt x="2" y="144"/>
                    <a:pt x="1" y="142"/>
                    <a:pt x="2" y="144"/>
                  </a:cubicBezTo>
                  <a:cubicBezTo>
                    <a:pt x="4" y="148"/>
                    <a:pt x="3" y="145"/>
                    <a:pt x="4" y="147"/>
                  </a:cubicBezTo>
                  <a:cubicBezTo>
                    <a:pt x="7" y="143"/>
                    <a:pt x="6" y="144"/>
                    <a:pt x="8" y="139"/>
                  </a:cubicBezTo>
                  <a:cubicBezTo>
                    <a:pt x="9" y="151"/>
                    <a:pt x="7" y="159"/>
                    <a:pt x="6" y="171"/>
                  </a:cubicBezTo>
                  <a:cubicBezTo>
                    <a:pt x="6" y="173"/>
                    <a:pt x="6" y="174"/>
                    <a:pt x="6" y="176"/>
                  </a:cubicBezTo>
                  <a:cubicBezTo>
                    <a:pt x="5" y="184"/>
                    <a:pt x="5" y="192"/>
                    <a:pt x="6" y="201"/>
                  </a:cubicBezTo>
                  <a:cubicBezTo>
                    <a:pt x="10" y="200"/>
                    <a:pt x="7" y="200"/>
                    <a:pt x="11" y="199"/>
                  </a:cubicBezTo>
                  <a:cubicBezTo>
                    <a:pt x="11" y="202"/>
                    <a:pt x="10" y="202"/>
                    <a:pt x="10" y="205"/>
                  </a:cubicBezTo>
                  <a:cubicBezTo>
                    <a:pt x="11" y="209"/>
                    <a:pt x="12" y="213"/>
                    <a:pt x="9" y="216"/>
                  </a:cubicBezTo>
                  <a:cubicBezTo>
                    <a:pt x="9" y="220"/>
                    <a:pt x="9" y="224"/>
                    <a:pt x="10" y="226"/>
                  </a:cubicBezTo>
                  <a:cubicBezTo>
                    <a:pt x="7" y="230"/>
                    <a:pt x="8" y="233"/>
                    <a:pt x="8" y="238"/>
                  </a:cubicBezTo>
                  <a:cubicBezTo>
                    <a:pt x="8" y="241"/>
                    <a:pt x="7" y="243"/>
                    <a:pt x="7" y="245"/>
                  </a:cubicBezTo>
                  <a:cubicBezTo>
                    <a:pt x="7" y="250"/>
                    <a:pt x="7" y="277"/>
                    <a:pt x="6" y="280"/>
                  </a:cubicBezTo>
                  <a:cubicBezTo>
                    <a:pt x="5" y="286"/>
                    <a:pt x="5" y="284"/>
                    <a:pt x="6" y="291"/>
                  </a:cubicBezTo>
                  <a:cubicBezTo>
                    <a:pt x="7" y="293"/>
                    <a:pt x="6" y="291"/>
                    <a:pt x="7" y="294"/>
                  </a:cubicBezTo>
                  <a:cubicBezTo>
                    <a:pt x="9" y="292"/>
                    <a:pt x="10" y="290"/>
                    <a:pt x="11" y="288"/>
                  </a:cubicBezTo>
                  <a:cubicBezTo>
                    <a:pt x="10" y="283"/>
                    <a:pt x="11" y="280"/>
                    <a:pt x="12" y="275"/>
                  </a:cubicBezTo>
                  <a:cubicBezTo>
                    <a:pt x="15" y="275"/>
                    <a:pt x="13" y="277"/>
                    <a:pt x="15" y="273"/>
                  </a:cubicBezTo>
                  <a:cubicBezTo>
                    <a:pt x="17" y="266"/>
                    <a:pt x="18" y="259"/>
                    <a:pt x="19" y="252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3" y="237"/>
                    <a:pt x="23" y="238"/>
                    <a:pt x="23" y="238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3" y="244"/>
                    <a:pt x="22" y="247"/>
                    <a:pt x="22" y="248"/>
                  </a:cubicBezTo>
                  <a:cubicBezTo>
                    <a:pt x="22" y="252"/>
                    <a:pt x="22" y="256"/>
                    <a:pt x="21" y="260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3" y="327"/>
                    <a:pt x="13" y="327"/>
                    <a:pt x="13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0" y="335"/>
                    <a:pt x="18" y="326"/>
                    <a:pt x="11" y="343"/>
                  </a:cubicBezTo>
                  <a:cubicBezTo>
                    <a:pt x="13" y="344"/>
                    <a:pt x="14" y="357"/>
                    <a:pt x="13" y="361"/>
                  </a:cubicBezTo>
                  <a:cubicBezTo>
                    <a:pt x="12" y="367"/>
                    <a:pt x="10" y="360"/>
                    <a:pt x="11" y="372"/>
                  </a:cubicBezTo>
                  <a:cubicBezTo>
                    <a:pt x="11" y="375"/>
                    <a:pt x="10" y="374"/>
                    <a:pt x="9" y="377"/>
                  </a:cubicBezTo>
                  <a:cubicBezTo>
                    <a:pt x="9" y="380"/>
                    <a:pt x="9" y="390"/>
                    <a:pt x="8" y="391"/>
                  </a:cubicBezTo>
                  <a:cubicBezTo>
                    <a:pt x="7" y="395"/>
                    <a:pt x="7" y="398"/>
                    <a:pt x="7" y="402"/>
                  </a:cubicBezTo>
                  <a:cubicBezTo>
                    <a:pt x="6" y="405"/>
                    <a:pt x="6" y="403"/>
                    <a:pt x="5" y="407"/>
                  </a:cubicBezTo>
                  <a:cubicBezTo>
                    <a:pt x="5" y="409"/>
                    <a:pt x="5" y="411"/>
                    <a:pt x="5" y="413"/>
                  </a:cubicBezTo>
                  <a:cubicBezTo>
                    <a:pt x="7" y="412"/>
                    <a:pt x="6" y="412"/>
                    <a:pt x="9" y="412"/>
                  </a:cubicBezTo>
                  <a:cubicBezTo>
                    <a:pt x="9" y="408"/>
                    <a:pt x="9" y="405"/>
                    <a:pt x="10" y="402"/>
                  </a:cubicBezTo>
                  <a:cubicBezTo>
                    <a:pt x="11" y="386"/>
                    <a:pt x="13" y="391"/>
                    <a:pt x="13" y="383"/>
                  </a:cubicBezTo>
                  <a:cubicBezTo>
                    <a:pt x="13" y="380"/>
                    <a:pt x="13" y="377"/>
                    <a:pt x="15" y="374"/>
                  </a:cubicBezTo>
                  <a:cubicBezTo>
                    <a:pt x="18" y="375"/>
                    <a:pt x="16" y="372"/>
                    <a:pt x="17" y="376"/>
                  </a:cubicBezTo>
                  <a:cubicBezTo>
                    <a:pt x="19" y="380"/>
                    <a:pt x="16" y="378"/>
                    <a:pt x="18" y="384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19" y="380"/>
                    <a:pt x="23" y="375"/>
                    <a:pt x="24" y="370"/>
                  </a:cubicBezTo>
                  <a:cubicBezTo>
                    <a:pt x="26" y="358"/>
                    <a:pt x="31" y="347"/>
                    <a:pt x="34" y="336"/>
                  </a:cubicBezTo>
                  <a:cubicBezTo>
                    <a:pt x="34" y="333"/>
                    <a:pt x="35" y="330"/>
                    <a:pt x="35" y="327"/>
                  </a:cubicBezTo>
                  <a:cubicBezTo>
                    <a:pt x="41" y="326"/>
                    <a:pt x="40" y="318"/>
                    <a:pt x="44" y="309"/>
                  </a:cubicBezTo>
                  <a:cubicBezTo>
                    <a:pt x="44" y="307"/>
                    <a:pt x="45" y="306"/>
                    <a:pt x="46" y="305"/>
                  </a:cubicBezTo>
                  <a:cubicBezTo>
                    <a:pt x="48" y="299"/>
                    <a:pt x="47" y="299"/>
                    <a:pt x="50" y="290"/>
                  </a:cubicBezTo>
                  <a:cubicBezTo>
                    <a:pt x="52" y="285"/>
                    <a:pt x="60" y="250"/>
                    <a:pt x="62" y="247"/>
                  </a:cubicBezTo>
                  <a:cubicBezTo>
                    <a:pt x="62" y="252"/>
                    <a:pt x="60" y="277"/>
                    <a:pt x="59" y="282"/>
                  </a:cubicBezTo>
                  <a:cubicBezTo>
                    <a:pt x="58" y="283"/>
                    <a:pt x="57" y="286"/>
                    <a:pt x="57" y="288"/>
                  </a:cubicBezTo>
                  <a:cubicBezTo>
                    <a:pt x="54" y="290"/>
                    <a:pt x="54" y="290"/>
                    <a:pt x="54" y="290"/>
                  </a:cubicBezTo>
                  <a:cubicBezTo>
                    <a:pt x="54" y="291"/>
                    <a:pt x="54" y="291"/>
                    <a:pt x="55" y="293"/>
                  </a:cubicBezTo>
                  <a:cubicBezTo>
                    <a:pt x="53" y="296"/>
                    <a:pt x="54" y="300"/>
                    <a:pt x="51" y="305"/>
                  </a:cubicBezTo>
                  <a:cubicBezTo>
                    <a:pt x="51" y="306"/>
                    <a:pt x="49" y="308"/>
                    <a:pt x="49" y="310"/>
                  </a:cubicBezTo>
                  <a:cubicBezTo>
                    <a:pt x="48" y="313"/>
                    <a:pt x="49" y="314"/>
                    <a:pt x="48" y="317"/>
                  </a:cubicBezTo>
                  <a:cubicBezTo>
                    <a:pt x="43" y="331"/>
                    <a:pt x="43" y="331"/>
                    <a:pt x="43" y="331"/>
                  </a:cubicBezTo>
                  <a:cubicBezTo>
                    <a:pt x="41" y="336"/>
                    <a:pt x="43" y="336"/>
                    <a:pt x="37" y="337"/>
                  </a:cubicBezTo>
                  <a:cubicBezTo>
                    <a:pt x="37" y="343"/>
                    <a:pt x="36" y="341"/>
                    <a:pt x="35" y="345"/>
                  </a:cubicBezTo>
                  <a:cubicBezTo>
                    <a:pt x="34" y="348"/>
                    <a:pt x="33" y="351"/>
                    <a:pt x="32" y="353"/>
                  </a:cubicBezTo>
                  <a:cubicBezTo>
                    <a:pt x="30" y="362"/>
                    <a:pt x="31" y="362"/>
                    <a:pt x="35" y="368"/>
                  </a:cubicBezTo>
                  <a:cubicBezTo>
                    <a:pt x="33" y="370"/>
                    <a:pt x="32" y="374"/>
                    <a:pt x="32" y="378"/>
                  </a:cubicBezTo>
                  <a:cubicBezTo>
                    <a:pt x="42" y="378"/>
                    <a:pt x="35" y="370"/>
                    <a:pt x="40" y="366"/>
                  </a:cubicBezTo>
                  <a:cubicBezTo>
                    <a:pt x="41" y="369"/>
                    <a:pt x="41" y="371"/>
                    <a:pt x="42" y="374"/>
                  </a:cubicBezTo>
                  <a:cubicBezTo>
                    <a:pt x="43" y="377"/>
                    <a:pt x="42" y="377"/>
                    <a:pt x="45" y="377"/>
                  </a:cubicBezTo>
                  <a:cubicBezTo>
                    <a:pt x="44" y="375"/>
                    <a:pt x="47" y="369"/>
                    <a:pt x="48" y="365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3" y="357"/>
                    <a:pt x="52" y="357"/>
                    <a:pt x="56" y="356"/>
                  </a:cubicBezTo>
                  <a:cubicBezTo>
                    <a:pt x="58" y="349"/>
                    <a:pt x="60" y="346"/>
                    <a:pt x="63" y="340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3" y="304"/>
                    <a:pt x="73" y="292"/>
                    <a:pt x="76" y="285"/>
                  </a:cubicBezTo>
                  <a:cubicBezTo>
                    <a:pt x="77" y="282"/>
                    <a:pt x="75" y="285"/>
                    <a:pt x="77" y="283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9" y="299"/>
                    <a:pt x="79" y="299"/>
                    <a:pt x="79" y="299"/>
                  </a:cubicBezTo>
                  <a:cubicBezTo>
                    <a:pt x="79" y="301"/>
                    <a:pt x="78" y="302"/>
                    <a:pt x="78" y="303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9" y="318"/>
                    <a:pt x="80" y="318"/>
                    <a:pt x="80" y="318"/>
                  </a:cubicBezTo>
                  <a:cubicBezTo>
                    <a:pt x="80" y="317"/>
                    <a:pt x="81" y="311"/>
                    <a:pt x="81" y="307"/>
                  </a:cubicBezTo>
                  <a:cubicBezTo>
                    <a:pt x="81" y="307"/>
                    <a:pt x="82" y="306"/>
                    <a:pt x="82" y="306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4" y="304"/>
                    <a:pt x="83" y="304"/>
                    <a:pt x="84" y="304"/>
                  </a:cubicBezTo>
                  <a:cubicBezTo>
                    <a:pt x="86" y="302"/>
                    <a:pt x="87" y="297"/>
                    <a:pt x="88" y="294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90" y="285"/>
                    <a:pt x="91" y="286"/>
                    <a:pt x="88" y="283"/>
                  </a:cubicBezTo>
                  <a:cubicBezTo>
                    <a:pt x="91" y="281"/>
                    <a:pt x="89" y="284"/>
                    <a:pt x="91" y="281"/>
                  </a:cubicBezTo>
                  <a:cubicBezTo>
                    <a:pt x="95" y="276"/>
                    <a:pt x="99" y="255"/>
                    <a:pt x="100" y="249"/>
                  </a:cubicBezTo>
                  <a:cubicBezTo>
                    <a:pt x="102" y="241"/>
                    <a:pt x="102" y="237"/>
                    <a:pt x="103" y="229"/>
                  </a:cubicBezTo>
                  <a:cubicBezTo>
                    <a:pt x="104" y="225"/>
                    <a:pt x="105" y="225"/>
                    <a:pt x="106" y="220"/>
                  </a:cubicBezTo>
                  <a:cubicBezTo>
                    <a:pt x="110" y="195"/>
                    <a:pt x="110" y="195"/>
                    <a:pt x="110" y="195"/>
                  </a:cubicBezTo>
                  <a:cubicBezTo>
                    <a:pt x="110" y="193"/>
                    <a:pt x="110" y="192"/>
                    <a:pt x="111" y="190"/>
                  </a:cubicBezTo>
                  <a:cubicBezTo>
                    <a:pt x="112" y="186"/>
                    <a:pt x="113" y="183"/>
                    <a:pt x="113" y="179"/>
                  </a:cubicBezTo>
                  <a:cubicBezTo>
                    <a:pt x="113" y="171"/>
                    <a:pt x="113" y="177"/>
                    <a:pt x="116" y="161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6"/>
                    <a:pt x="121" y="142"/>
                    <a:pt x="121" y="142"/>
                  </a:cubicBezTo>
                  <a:cubicBezTo>
                    <a:pt x="121" y="137"/>
                    <a:pt x="120" y="138"/>
                    <a:pt x="121" y="135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1" y="133"/>
                    <a:pt x="121" y="132"/>
                  </a:cubicBezTo>
                  <a:cubicBezTo>
                    <a:pt x="120" y="131"/>
                    <a:pt x="122" y="130"/>
                    <a:pt x="122" y="125"/>
                  </a:cubicBezTo>
                  <a:cubicBezTo>
                    <a:pt x="121" y="112"/>
                    <a:pt x="124" y="104"/>
                    <a:pt x="124" y="93"/>
                  </a:cubicBezTo>
                  <a:cubicBezTo>
                    <a:pt x="125" y="83"/>
                    <a:pt x="126" y="84"/>
                    <a:pt x="126" y="82"/>
                  </a:cubicBezTo>
                  <a:cubicBezTo>
                    <a:pt x="125" y="75"/>
                    <a:pt x="126" y="71"/>
                    <a:pt x="125" y="65"/>
                  </a:cubicBezTo>
                  <a:cubicBezTo>
                    <a:pt x="121" y="67"/>
                    <a:pt x="125" y="65"/>
                    <a:pt x="121" y="68"/>
                  </a:cubicBezTo>
                  <a:cubicBezTo>
                    <a:pt x="121" y="74"/>
                    <a:pt x="121" y="84"/>
                    <a:pt x="119" y="87"/>
                  </a:cubicBezTo>
                  <a:cubicBezTo>
                    <a:pt x="119" y="93"/>
                    <a:pt x="119" y="98"/>
                    <a:pt x="115" y="101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4" y="116"/>
                    <a:pt x="110" y="118"/>
                    <a:pt x="109" y="119"/>
                  </a:cubicBezTo>
                  <a:cubicBezTo>
                    <a:pt x="109" y="112"/>
                    <a:pt x="112" y="101"/>
                    <a:pt x="110" y="96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89"/>
                    <a:pt x="113" y="83"/>
                    <a:pt x="114" y="78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4" y="41"/>
                    <a:pt x="113" y="40"/>
                    <a:pt x="112" y="43"/>
                  </a:cubicBezTo>
                  <a:cubicBezTo>
                    <a:pt x="112" y="43"/>
                    <a:pt x="112" y="45"/>
                    <a:pt x="112" y="45"/>
                  </a:cubicBezTo>
                  <a:cubicBezTo>
                    <a:pt x="111" y="48"/>
                    <a:pt x="110" y="56"/>
                    <a:pt x="111" y="59"/>
                  </a:cubicBezTo>
                  <a:cubicBezTo>
                    <a:pt x="107" y="61"/>
                    <a:pt x="107" y="59"/>
                    <a:pt x="108" y="53"/>
                  </a:cubicBezTo>
                  <a:cubicBezTo>
                    <a:pt x="108" y="48"/>
                    <a:pt x="110" y="47"/>
                    <a:pt x="106" y="44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97" y="61"/>
                    <a:pt x="102" y="60"/>
                    <a:pt x="98" y="62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6"/>
                    <a:pt x="102" y="25"/>
                  </a:cubicBezTo>
                  <a:cubicBezTo>
                    <a:pt x="102" y="21"/>
                    <a:pt x="102" y="21"/>
                    <a:pt x="99" y="20"/>
                  </a:cubicBezTo>
                  <a:cubicBezTo>
                    <a:pt x="96" y="25"/>
                    <a:pt x="100" y="23"/>
                    <a:pt x="96" y="29"/>
                  </a:cubicBezTo>
                  <a:cubicBezTo>
                    <a:pt x="94" y="32"/>
                    <a:pt x="96" y="36"/>
                    <a:pt x="94" y="40"/>
                  </a:cubicBezTo>
                  <a:cubicBezTo>
                    <a:pt x="91" y="47"/>
                    <a:pt x="91" y="64"/>
                    <a:pt x="89" y="73"/>
                  </a:cubicBezTo>
                  <a:cubicBezTo>
                    <a:pt x="88" y="77"/>
                    <a:pt x="88" y="84"/>
                    <a:pt x="86" y="87"/>
                  </a:cubicBezTo>
                  <a:cubicBezTo>
                    <a:pt x="86" y="79"/>
                    <a:pt x="84" y="72"/>
                    <a:pt x="87" y="65"/>
                  </a:cubicBezTo>
                  <a:lnTo>
                    <a:pt x="86" y="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3" name="Freeform 17"/>
            <p:cNvSpPr>
              <a:spLocks noEditPoints="1"/>
            </p:cNvSpPr>
            <p:nvPr/>
          </p:nvSpPr>
          <p:spPr bwMode="auto">
            <a:xfrm>
              <a:off x="1358763" y="4475648"/>
              <a:ext cx="142462" cy="441474"/>
            </a:xfrm>
            <a:custGeom>
              <a:avLst/>
              <a:gdLst>
                <a:gd name="T0" fmla="*/ 17 w 142"/>
                <a:gd name="T1" fmla="*/ 268 h 439"/>
                <a:gd name="T2" fmla="*/ 58 w 142"/>
                <a:gd name="T3" fmla="*/ 277 h 439"/>
                <a:gd name="T4" fmla="*/ 66 w 142"/>
                <a:gd name="T5" fmla="*/ 244 h 439"/>
                <a:gd name="T6" fmla="*/ 25 w 142"/>
                <a:gd name="T7" fmla="*/ 241 h 439"/>
                <a:gd name="T8" fmla="*/ 19 w 142"/>
                <a:gd name="T9" fmla="*/ 229 h 439"/>
                <a:gd name="T10" fmla="*/ 103 w 142"/>
                <a:gd name="T11" fmla="*/ 224 h 439"/>
                <a:gd name="T12" fmla="*/ 20 w 142"/>
                <a:gd name="T13" fmla="*/ 220 h 439"/>
                <a:gd name="T14" fmla="*/ 19 w 142"/>
                <a:gd name="T15" fmla="*/ 205 h 439"/>
                <a:gd name="T16" fmla="*/ 34 w 142"/>
                <a:gd name="T17" fmla="*/ 203 h 439"/>
                <a:gd name="T18" fmla="*/ 99 w 142"/>
                <a:gd name="T19" fmla="*/ 197 h 439"/>
                <a:gd name="T20" fmla="*/ 42 w 142"/>
                <a:gd name="T21" fmla="*/ 170 h 439"/>
                <a:gd name="T22" fmla="*/ 132 w 142"/>
                <a:gd name="T23" fmla="*/ 152 h 439"/>
                <a:gd name="T24" fmla="*/ 76 w 142"/>
                <a:gd name="T25" fmla="*/ 209 h 439"/>
                <a:gd name="T26" fmla="*/ 68 w 142"/>
                <a:gd name="T27" fmla="*/ 216 h 439"/>
                <a:gd name="T28" fmla="*/ 75 w 142"/>
                <a:gd name="T29" fmla="*/ 197 h 439"/>
                <a:gd name="T30" fmla="*/ 91 w 142"/>
                <a:gd name="T31" fmla="*/ 144 h 439"/>
                <a:gd name="T32" fmla="*/ 96 w 142"/>
                <a:gd name="T33" fmla="*/ 129 h 439"/>
                <a:gd name="T34" fmla="*/ 98 w 142"/>
                <a:gd name="T35" fmla="*/ 79 h 439"/>
                <a:gd name="T36" fmla="*/ 93 w 142"/>
                <a:gd name="T37" fmla="*/ 62 h 439"/>
                <a:gd name="T38" fmla="*/ 95 w 142"/>
                <a:gd name="T39" fmla="*/ 48 h 439"/>
                <a:gd name="T40" fmla="*/ 89 w 142"/>
                <a:gd name="T41" fmla="*/ 35 h 439"/>
                <a:gd name="T42" fmla="*/ 103 w 142"/>
                <a:gd name="T43" fmla="*/ 24 h 439"/>
                <a:gd name="T44" fmla="*/ 97 w 142"/>
                <a:gd name="T45" fmla="*/ 16 h 439"/>
                <a:gd name="T46" fmla="*/ 89 w 142"/>
                <a:gd name="T47" fmla="*/ 8 h 439"/>
                <a:gd name="T48" fmla="*/ 65 w 142"/>
                <a:gd name="T49" fmla="*/ 86 h 439"/>
                <a:gd name="T50" fmla="*/ 52 w 142"/>
                <a:gd name="T51" fmla="*/ 135 h 439"/>
                <a:gd name="T52" fmla="*/ 43 w 142"/>
                <a:gd name="T53" fmla="*/ 141 h 439"/>
                <a:gd name="T54" fmla="*/ 39 w 142"/>
                <a:gd name="T55" fmla="*/ 161 h 439"/>
                <a:gd name="T56" fmla="*/ 20 w 142"/>
                <a:gd name="T57" fmla="*/ 201 h 439"/>
                <a:gd name="T58" fmla="*/ 14 w 142"/>
                <a:gd name="T59" fmla="*/ 210 h 439"/>
                <a:gd name="T60" fmla="*/ 10 w 142"/>
                <a:gd name="T61" fmla="*/ 218 h 439"/>
                <a:gd name="T62" fmla="*/ 8 w 142"/>
                <a:gd name="T63" fmla="*/ 252 h 439"/>
                <a:gd name="T64" fmla="*/ 16 w 142"/>
                <a:gd name="T65" fmla="*/ 243 h 439"/>
                <a:gd name="T66" fmla="*/ 12 w 142"/>
                <a:gd name="T67" fmla="*/ 252 h 439"/>
                <a:gd name="T68" fmla="*/ 8 w 142"/>
                <a:gd name="T69" fmla="*/ 260 h 439"/>
                <a:gd name="T70" fmla="*/ 5 w 142"/>
                <a:gd name="T71" fmla="*/ 301 h 439"/>
                <a:gd name="T72" fmla="*/ 0 w 142"/>
                <a:gd name="T73" fmla="*/ 345 h 439"/>
                <a:gd name="T74" fmla="*/ 6 w 142"/>
                <a:gd name="T75" fmla="*/ 389 h 439"/>
                <a:gd name="T76" fmla="*/ 13 w 142"/>
                <a:gd name="T77" fmla="*/ 417 h 439"/>
                <a:gd name="T78" fmla="*/ 20 w 142"/>
                <a:gd name="T79" fmla="*/ 427 h 439"/>
                <a:gd name="T80" fmla="*/ 37 w 142"/>
                <a:gd name="T81" fmla="*/ 373 h 439"/>
                <a:gd name="T82" fmla="*/ 57 w 142"/>
                <a:gd name="T83" fmla="*/ 289 h 439"/>
                <a:gd name="T84" fmla="*/ 49 w 142"/>
                <a:gd name="T85" fmla="*/ 378 h 439"/>
                <a:gd name="T86" fmla="*/ 74 w 142"/>
                <a:gd name="T87" fmla="*/ 307 h 439"/>
                <a:gd name="T88" fmla="*/ 61 w 142"/>
                <a:gd name="T89" fmla="*/ 363 h 439"/>
                <a:gd name="T90" fmla="*/ 95 w 142"/>
                <a:gd name="T91" fmla="*/ 274 h 439"/>
                <a:gd name="T92" fmla="*/ 125 w 142"/>
                <a:gd name="T93" fmla="*/ 177 h 439"/>
                <a:gd name="T94" fmla="*/ 138 w 142"/>
                <a:gd name="T95" fmla="*/ 141 h 439"/>
                <a:gd name="T96" fmla="*/ 142 w 142"/>
                <a:gd name="T97" fmla="*/ 74 h 439"/>
                <a:gd name="T98" fmla="*/ 133 w 142"/>
                <a:gd name="T99" fmla="*/ 100 h 439"/>
                <a:gd name="T100" fmla="*/ 123 w 142"/>
                <a:gd name="T101" fmla="*/ 151 h 439"/>
                <a:gd name="T102" fmla="*/ 107 w 142"/>
                <a:gd name="T103" fmla="*/ 206 h 439"/>
                <a:gd name="T104" fmla="*/ 127 w 142"/>
                <a:gd name="T105" fmla="*/ 117 h 439"/>
                <a:gd name="T106" fmla="*/ 137 w 142"/>
                <a:gd name="T107" fmla="*/ 42 h 439"/>
                <a:gd name="T108" fmla="*/ 120 w 142"/>
                <a:gd name="T109" fmla="*/ 94 h 439"/>
                <a:gd name="T110" fmla="*/ 123 w 142"/>
                <a:gd name="T111" fmla="*/ 41 h 439"/>
                <a:gd name="T112" fmla="*/ 114 w 142"/>
                <a:gd name="T113" fmla="*/ 29 h 439"/>
                <a:gd name="T114" fmla="*/ 114 w 142"/>
                <a:gd name="T115" fmla="*/ 39 h 439"/>
                <a:gd name="T116" fmla="*/ 102 w 142"/>
                <a:gd name="T117" fmla="*/ 103 h 439"/>
                <a:gd name="T118" fmla="*/ 109 w 142"/>
                <a:gd name="T119" fmla="*/ 46 h 439"/>
                <a:gd name="T120" fmla="*/ 108 w 142"/>
                <a:gd name="T121" fmla="*/ 29 h 439"/>
                <a:gd name="T122" fmla="*/ 103 w 142"/>
                <a:gd name="T123" fmla="*/ 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439">
                  <a:moveTo>
                    <a:pt x="8" y="311"/>
                  </a:moveTo>
                  <a:cubicBezTo>
                    <a:pt x="7" y="308"/>
                    <a:pt x="9" y="297"/>
                    <a:pt x="11" y="295"/>
                  </a:cubicBezTo>
                  <a:cubicBezTo>
                    <a:pt x="10" y="297"/>
                    <a:pt x="10" y="302"/>
                    <a:pt x="9" y="307"/>
                  </a:cubicBezTo>
                  <a:cubicBezTo>
                    <a:pt x="8" y="311"/>
                    <a:pt x="8" y="311"/>
                    <a:pt x="8" y="311"/>
                  </a:cubicBezTo>
                  <a:close/>
                  <a:moveTo>
                    <a:pt x="16" y="266"/>
                  </a:moveTo>
                  <a:cubicBezTo>
                    <a:pt x="16" y="266"/>
                    <a:pt x="17" y="265"/>
                    <a:pt x="17" y="268"/>
                  </a:cubicBezTo>
                  <a:cubicBezTo>
                    <a:pt x="16" y="271"/>
                    <a:pt x="16" y="269"/>
                    <a:pt x="16" y="269"/>
                  </a:cubicBezTo>
                  <a:cubicBezTo>
                    <a:pt x="16" y="266"/>
                    <a:pt x="16" y="266"/>
                    <a:pt x="16" y="266"/>
                  </a:cubicBezTo>
                  <a:close/>
                  <a:moveTo>
                    <a:pt x="95" y="254"/>
                  </a:moveTo>
                  <a:cubicBezTo>
                    <a:pt x="96" y="248"/>
                    <a:pt x="96" y="248"/>
                    <a:pt x="96" y="248"/>
                  </a:cubicBezTo>
                  <a:cubicBezTo>
                    <a:pt x="98" y="252"/>
                    <a:pt x="95" y="253"/>
                    <a:pt x="95" y="254"/>
                  </a:cubicBezTo>
                  <a:close/>
                  <a:moveTo>
                    <a:pt x="58" y="277"/>
                  </a:moveTo>
                  <a:cubicBezTo>
                    <a:pt x="56" y="272"/>
                    <a:pt x="59" y="271"/>
                    <a:pt x="59" y="269"/>
                  </a:cubicBezTo>
                  <a:cubicBezTo>
                    <a:pt x="60" y="266"/>
                    <a:pt x="59" y="266"/>
                    <a:pt x="59" y="264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2" y="251"/>
                    <a:pt x="63" y="244"/>
                    <a:pt x="65" y="240"/>
                  </a:cubicBezTo>
                  <a:cubicBezTo>
                    <a:pt x="65" y="240"/>
                    <a:pt x="65" y="240"/>
                    <a:pt x="66" y="240"/>
                  </a:cubicBezTo>
                  <a:cubicBezTo>
                    <a:pt x="66" y="244"/>
                    <a:pt x="66" y="244"/>
                    <a:pt x="66" y="244"/>
                  </a:cubicBezTo>
                  <a:cubicBezTo>
                    <a:pt x="65" y="248"/>
                    <a:pt x="60" y="274"/>
                    <a:pt x="58" y="277"/>
                  </a:cubicBezTo>
                  <a:close/>
                  <a:moveTo>
                    <a:pt x="98" y="245"/>
                  </a:moveTo>
                  <a:cubicBezTo>
                    <a:pt x="97" y="243"/>
                    <a:pt x="99" y="237"/>
                    <a:pt x="100" y="235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98" y="244"/>
                    <a:pt x="98" y="245"/>
                    <a:pt x="98" y="245"/>
                  </a:cubicBezTo>
                  <a:close/>
                  <a:moveTo>
                    <a:pt x="25" y="241"/>
                  </a:moveTo>
                  <a:cubicBezTo>
                    <a:pt x="24" y="240"/>
                    <a:pt x="22" y="242"/>
                    <a:pt x="23" y="236"/>
                  </a:cubicBezTo>
                  <a:cubicBezTo>
                    <a:pt x="24" y="233"/>
                    <a:pt x="25" y="234"/>
                    <a:pt x="26" y="232"/>
                  </a:cubicBezTo>
                  <a:cubicBezTo>
                    <a:pt x="26" y="235"/>
                    <a:pt x="25" y="237"/>
                    <a:pt x="25" y="241"/>
                  </a:cubicBezTo>
                  <a:close/>
                  <a:moveTo>
                    <a:pt x="17" y="232"/>
                  </a:moveTo>
                  <a:cubicBezTo>
                    <a:pt x="17" y="226"/>
                    <a:pt x="16" y="224"/>
                    <a:pt x="19" y="222"/>
                  </a:cubicBezTo>
                  <a:cubicBezTo>
                    <a:pt x="20" y="224"/>
                    <a:pt x="20" y="228"/>
                    <a:pt x="19" y="229"/>
                  </a:cubicBezTo>
                  <a:cubicBezTo>
                    <a:pt x="19" y="229"/>
                    <a:pt x="19" y="230"/>
                    <a:pt x="19" y="230"/>
                  </a:cubicBezTo>
                  <a:cubicBezTo>
                    <a:pt x="19" y="230"/>
                    <a:pt x="19" y="230"/>
                    <a:pt x="19" y="230"/>
                  </a:cubicBezTo>
                  <a:cubicBezTo>
                    <a:pt x="17" y="232"/>
                    <a:pt x="17" y="232"/>
                    <a:pt x="17" y="232"/>
                  </a:cubicBezTo>
                  <a:close/>
                  <a:moveTo>
                    <a:pt x="102" y="224"/>
                  </a:moveTo>
                  <a:cubicBezTo>
                    <a:pt x="102" y="220"/>
                    <a:pt x="103" y="219"/>
                    <a:pt x="105" y="21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6"/>
                    <a:pt x="104" y="224"/>
                    <a:pt x="102" y="224"/>
                  </a:cubicBezTo>
                  <a:close/>
                  <a:moveTo>
                    <a:pt x="17" y="215"/>
                  </a:moveTo>
                  <a:cubicBezTo>
                    <a:pt x="21" y="212"/>
                    <a:pt x="19" y="211"/>
                    <a:pt x="23" y="210"/>
                  </a:cubicBezTo>
                  <a:cubicBezTo>
                    <a:pt x="23" y="212"/>
                    <a:pt x="23" y="217"/>
                    <a:pt x="22" y="219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0"/>
                    <a:pt x="20" y="220"/>
                  </a:cubicBezTo>
                  <a:lnTo>
                    <a:pt x="17" y="215"/>
                  </a:lnTo>
                  <a:close/>
                  <a:moveTo>
                    <a:pt x="20" y="205"/>
                  </a:moveTo>
                  <a:cubicBezTo>
                    <a:pt x="20" y="206"/>
                    <a:pt x="21" y="202"/>
                    <a:pt x="20" y="207"/>
                  </a:cubicBezTo>
                  <a:cubicBezTo>
                    <a:pt x="20" y="212"/>
                    <a:pt x="20" y="209"/>
                    <a:pt x="19" y="210"/>
                  </a:cubicBezTo>
                  <a:cubicBezTo>
                    <a:pt x="18" y="208"/>
                    <a:pt x="18" y="214"/>
                    <a:pt x="19" y="208"/>
                  </a:cubicBezTo>
                  <a:cubicBezTo>
                    <a:pt x="19" y="206"/>
                    <a:pt x="19" y="206"/>
                    <a:pt x="19" y="205"/>
                  </a:cubicBezTo>
                  <a:lnTo>
                    <a:pt x="20" y="205"/>
                  </a:lnTo>
                  <a:close/>
                  <a:moveTo>
                    <a:pt x="23" y="207"/>
                  </a:moveTo>
                  <a:cubicBezTo>
                    <a:pt x="23" y="205"/>
                    <a:pt x="24" y="206"/>
                    <a:pt x="24" y="207"/>
                  </a:cubicBezTo>
                  <a:cubicBezTo>
                    <a:pt x="23" y="208"/>
                    <a:pt x="23" y="209"/>
                    <a:pt x="23" y="207"/>
                  </a:cubicBezTo>
                  <a:close/>
                  <a:moveTo>
                    <a:pt x="32" y="209"/>
                  </a:moveTo>
                  <a:cubicBezTo>
                    <a:pt x="31" y="205"/>
                    <a:pt x="30" y="204"/>
                    <a:pt x="34" y="203"/>
                  </a:cubicBezTo>
                  <a:cubicBezTo>
                    <a:pt x="34" y="204"/>
                    <a:pt x="35" y="204"/>
                    <a:pt x="34" y="207"/>
                  </a:cubicBezTo>
                  <a:cubicBezTo>
                    <a:pt x="33" y="209"/>
                    <a:pt x="34" y="209"/>
                    <a:pt x="32" y="209"/>
                  </a:cubicBezTo>
                  <a:close/>
                  <a:moveTo>
                    <a:pt x="99" y="197"/>
                  </a:moveTo>
                  <a:cubicBezTo>
                    <a:pt x="99" y="197"/>
                    <a:pt x="100" y="195"/>
                    <a:pt x="100" y="197"/>
                  </a:cubicBezTo>
                  <a:cubicBezTo>
                    <a:pt x="99" y="201"/>
                    <a:pt x="102" y="198"/>
                    <a:pt x="99" y="198"/>
                  </a:cubicBezTo>
                  <a:cubicBezTo>
                    <a:pt x="98" y="198"/>
                    <a:pt x="99" y="199"/>
                    <a:pt x="99" y="197"/>
                  </a:cubicBezTo>
                  <a:close/>
                  <a:moveTo>
                    <a:pt x="38" y="182"/>
                  </a:moveTo>
                  <a:cubicBezTo>
                    <a:pt x="40" y="186"/>
                    <a:pt x="37" y="187"/>
                    <a:pt x="39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90"/>
                    <a:pt x="38" y="184"/>
                    <a:pt x="38" y="182"/>
                  </a:cubicBezTo>
                  <a:close/>
                  <a:moveTo>
                    <a:pt x="39" y="180"/>
                  </a:moveTo>
                  <a:cubicBezTo>
                    <a:pt x="39" y="172"/>
                    <a:pt x="39" y="171"/>
                    <a:pt x="42" y="170"/>
                  </a:cubicBezTo>
                  <a:cubicBezTo>
                    <a:pt x="42" y="172"/>
                    <a:pt x="42" y="173"/>
                    <a:pt x="42" y="176"/>
                  </a:cubicBezTo>
                  <a:cubicBezTo>
                    <a:pt x="41" y="178"/>
                    <a:pt x="40" y="179"/>
                    <a:pt x="39" y="180"/>
                  </a:cubicBezTo>
                  <a:close/>
                  <a:moveTo>
                    <a:pt x="132" y="153"/>
                  </a:moveTo>
                  <a:cubicBezTo>
                    <a:pt x="129" y="152"/>
                    <a:pt x="132" y="156"/>
                    <a:pt x="131" y="152"/>
                  </a:cubicBezTo>
                  <a:cubicBezTo>
                    <a:pt x="130" y="147"/>
                    <a:pt x="131" y="152"/>
                    <a:pt x="132" y="150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2"/>
                    <a:pt x="132" y="153"/>
                    <a:pt x="132" y="153"/>
                  </a:cubicBezTo>
                  <a:close/>
                  <a:moveTo>
                    <a:pt x="87" y="155"/>
                  </a:moveTo>
                  <a:cubicBezTo>
                    <a:pt x="88" y="158"/>
                    <a:pt x="89" y="160"/>
                    <a:pt x="87" y="164"/>
                  </a:cubicBezTo>
                  <a:cubicBezTo>
                    <a:pt x="82" y="172"/>
                    <a:pt x="87" y="169"/>
                    <a:pt x="84" y="175"/>
                  </a:cubicBezTo>
                  <a:cubicBezTo>
                    <a:pt x="82" y="180"/>
                    <a:pt x="78" y="197"/>
                    <a:pt x="77" y="201"/>
                  </a:cubicBezTo>
                  <a:cubicBezTo>
                    <a:pt x="76" y="204"/>
                    <a:pt x="76" y="205"/>
                    <a:pt x="76" y="209"/>
                  </a:cubicBezTo>
                  <a:cubicBezTo>
                    <a:pt x="74" y="220"/>
                    <a:pt x="69" y="227"/>
                    <a:pt x="68" y="228"/>
                  </a:cubicBezTo>
                  <a:cubicBezTo>
                    <a:pt x="69" y="228"/>
                    <a:pt x="72" y="226"/>
                    <a:pt x="68" y="236"/>
                  </a:cubicBezTo>
                  <a:cubicBezTo>
                    <a:pt x="67" y="240"/>
                    <a:pt x="69" y="236"/>
                    <a:pt x="67" y="239"/>
                  </a:cubicBezTo>
                  <a:cubicBezTo>
                    <a:pt x="65" y="237"/>
                    <a:pt x="67" y="231"/>
                    <a:pt x="67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70" y="218"/>
                    <a:pt x="71" y="226"/>
                    <a:pt x="68" y="216"/>
                  </a:cubicBezTo>
                  <a:cubicBezTo>
                    <a:pt x="71" y="211"/>
                    <a:pt x="69" y="205"/>
                    <a:pt x="72" y="203"/>
                  </a:cubicBezTo>
                  <a:cubicBezTo>
                    <a:pt x="73" y="202"/>
                    <a:pt x="72" y="203"/>
                    <a:pt x="73" y="203"/>
                  </a:cubicBezTo>
                  <a:cubicBezTo>
                    <a:pt x="75" y="203"/>
                    <a:pt x="73" y="203"/>
                    <a:pt x="75" y="202"/>
                  </a:cubicBezTo>
                  <a:cubicBezTo>
                    <a:pt x="73" y="199"/>
                    <a:pt x="75" y="201"/>
                    <a:pt x="72" y="19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4" y="194"/>
                    <a:pt x="74" y="194"/>
                    <a:pt x="75" y="197"/>
                  </a:cubicBezTo>
                  <a:cubicBezTo>
                    <a:pt x="78" y="195"/>
                    <a:pt x="77" y="197"/>
                    <a:pt x="78" y="191"/>
                  </a:cubicBezTo>
                  <a:cubicBezTo>
                    <a:pt x="79" y="182"/>
                    <a:pt x="79" y="184"/>
                    <a:pt x="81" y="178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82" y="172"/>
                    <a:pt x="82" y="172"/>
                    <a:pt x="83" y="17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5"/>
                    <a:pt x="88" y="146"/>
                    <a:pt x="91" y="144"/>
                  </a:cubicBezTo>
                  <a:cubicBezTo>
                    <a:pt x="91" y="152"/>
                    <a:pt x="90" y="152"/>
                    <a:pt x="87" y="155"/>
                  </a:cubicBezTo>
                  <a:close/>
                  <a:moveTo>
                    <a:pt x="93" y="135"/>
                  </a:moveTo>
                  <a:cubicBezTo>
                    <a:pt x="93" y="130"/>
                    <a:pt x="94" y="130"/>
                    <a:pt x="95" y="127"/>
                  </a:cubicBezTo>
                  <a:cubicBezTo>
                    <a:pt x="96" y="123"/>
                    <a:pt x="96" y="119"/>
                    <a:pt x="99" y="109"/>
                  </a:cubicBezTo>
                  <a:cubicBezTo>
                    <a:pt x="100" y="107"/>
                    <a:pt x="99" y="108"/>
                    <a:pt x="100" y="106"/>
                  </a:cubicBezTo>
                  <a:cubicBezTo>
                    <a:pt x="101" y="109"/>
                    <a:pt x="97" y="120"/>
                    <a:pt x="96" y="129"/>
                  </a:cubicBezTo>
                  <a:cubicBezTo>
                    <a:pt x="95" y="133"/>
                    <a:pt x="96" y="130"/>
                    <a:pt x="95" y="133"/>
                  </a:cubicBezTo>
                  <a:cubicBezTo>
                    <a:pt x="93" y="135"/>
                    <a:pt x="94" y="134"/>
                    <a:pt x="93" y="135"/>
                  </a:cubicBezTo>
                  <a:close/>
                  <a:moveTo>
                    <a:pt x="99" y="84"/>
                  </a:moveTo>
                  <a:cubicBezTo>
                    <a:pt x="95" y="83"/>
                    <a:pt x="97" y="84"/>
                    <a:pt x="96" y="82"/>
                  </a:cubicBezTo>
                  <a:cubicBezTo>
                    <a:pt x="99" y="82"/>
                    <a:pt x="97" y="81"/>
                    <a:pt x="99" y="84"/>
                  </a:cubicBezTo>
                  <a:close/>
                  <a:moveTo>
                    <a:pt x="98" y="79"/>
                  </a:moveTo>
                  <a:cubicBezTo>
                    <a:pt x="97" y="76"/>
                    <a:pt x="97" y="76"/>
                    <a:pt x="97" y="72"/>
                  </a:cubicBezTo>
                  <a:cubicBezTo>
                    <a:pt x="101" y="72"/>
                    <a:pt x="99" y="72"/>
                    <a:pt x="100" y="74"/>
                  </a:cubicBezTo>
                  <a:cubicBezTo>
                    <a:pt x="99" y="74"/>
                    <a:pt x="99" y="73"/>
                    <a:pt x="99" y="74"/>
                  </a:cubicBezTo>
                  <a:cubicBezTo>
                    <a:pt x="97" y="76"/>
                    <a:pt x="98" y="78"/>
                    <a:pt x="98" y="78"/>
                  </a:cubicBezTo>
                  <a:cubicBezTo>
                    <a:pt x="98" y="78"/>
                    <a:pt x="98" y="78"/>
                    <a:pt x="98" y="79"/>
                  </a:cubicBezTo>
                  <a:close/>
                  <a:moveTo>
                    <a:pt x="93" y="62"/>
                  </a:moveTo>
                  <a:cubicBezTo>
                    <a:pt x="91" y="65"/>
                    <a:pt x="91" y="62"/>
                    <a:pt x="91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4" y="61"/>
                    <a:pt x="93" y="59"/>
                    <a:pt x="93" y="62"/>
                  </a:cubicBezTo>
                  <a:close/>
                  <a:moveTo>
                    <a:pt x="95" y="48"/>
                  </a:moveTo>
                  <a:cubicBezTo>
                    <a:pt x="95" y="48"/>
                    <a:pt x="99" y="51"/>
                    <a:pt x="94" y="52"/>
                  </a:cubicBezTo>
                  <a:lnTo>
                    <a:pt x="95" y="48"/>
                  </a:lnTo>
                  <a:close/>
                  <a:moveTo>
                    <a:pt x="97" y="40"/>
                  </a:moveTo>
                  <a:cubicBezTo>
                    <a:pt x="97" y="37"/>
                    <a:pt x="97" y="39"/>
                    <a:pt x="98" y="38"/>
                  </a:cubicBezTo>
                  <a:cubicBezTo>
                    <a:pt x="100" y="42"/>
                    <a:pt x="99" y="40"/>
                    <a:pt x="98" y="42"/>
                  </a:cubicBezTo>
                  <a:cubicBezTo>
                    <a:pt x="97" y="40"/>
                    <a:pt x="97" y="42"/>
                    <a:pt x="97" y="40"/>
                  </a:cubicBezTo>
                  <a:close/>
                  <a:moveTo>
                    <a:pt x="88" y="39"/>
                  </a:moveTo>
                  <a:cubicBezTo>
                    <a:pt x="88" y="36"/>
                    <a:pt x="88" y="36"/>
                    <a:pt x="89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7"/>
                    <a:pt x="89" y="37"/>
                    <a:pt x="88" y="39"/>
                  </a:cubicBezTo>
                  <a:close/>
                  <a:moveTo>
                    <a:pt x="99" y="31"/>
                  </a:moveTo>
                  <a:cubicBezTo>
                    <a:pt x="99" y="26"/>
                    <a:pt x="100" y="19"/>
                    <a:pt x="102" y="15"/>
                  </a:cubicBezTo>
                  <a:cubicBezTo>
                    <a:pt x="103" y="16"/>
                    <a:pt x="103" y="14"/>
                    <a:pt x="103" y="19"/>
                  </a:cubicBezTo>
                  <a:cubicBezTo>
                    <a:pt x="103" y="21"/>
                    <a:pt x="103" y="22"/>
                    <a:pt x="103" y="24"/>
                  </a:cubicBezTo>
                  <a:cubicBezTo>
                    <a:pt x="102" y="25"/>
                    <a:pt x="102" y="27"/>
                    <a:pt x="101" y="27"/>
                  </a:cubicBezTo>
                  <a:lnTo>
                    <a:pt x="99" y="31"/>
                  </a:lnTo>
                  <a:close/>
                  <a:moveTo>
                    <a:pt x="103" y="9"/>
                  </a:moveTo>
                  <a:cubicBezTo>
                    <a:pt x="103" y="7"/>
                    <a:pt x="104" y="4"/>
                    <a:pt x="103" y="2"/>
                  </a:cubicBezTo>
                  <a:cubicBezTo>
                    <a:pt x="99" y="4"/>
                    <a:pt x="99" y="6"/>
                    <a:pt x="100" y="10"/>
                  </a:cubicBezTo>
                  <a:cubicBezTo>
                    <a:pt x="97" y="12"/>
                    <a:pt x="97" y="13"/>
                    <a:pt x="97" y="16"/>
                  </a:cubicBezTo>
                  <a:cubicBezTo>
                    <a:pt x="96" y="17"/>
                    <a:pt x="96" y="18"/>
                    <a:pt x="96" y="20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4" y="19"/>
                    <a:pt x="95" y="14"/>
                    <a:pt x="96" y="10"/>
                  </a:cubicBezTo>
                  <a:cubicBezTo>
                    <a:pt x="97" y="6"/>
                    <a:pt x="98" y="3"/>
                    <a:pt x="95" y="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1"/>
                    <a:pt x="86" y="13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6"/>
                    <a:pt x="83" y="29"/>
                    <a:pt x="80" y="37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3" y="59"/>
                    <a:pt x="72" y="67"/>
                    <a:pt x="69" y="73"/>
                  </a:cubicBezTo>
                  <a:cubicBezTo>
                    <a:pt x="67" y="77"/>
                    <a:pt x="67" y="80"/>
                    <a:pt x="65" y="86"/>
                  </a:cubicBezTo>
                  <a:cubicBezTo>
                    <a:pt x="65" y="87"/>
                    <a:pt x="64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1"/>
                    <a:pt x="60" y="101"/>
                    <a:pt x="58" y="103"/>
                  </a:cubicBezTo>
                  <a:cubicBezTo>
                    <a:pt x="61" y="107"/>
                    <a:pt x="57" y="114"/>
                    <a:pt x="56" y="118"/>
                  </a:cubicBezTo>
                  <a:cubicBezTo>
                    <a:pt x="55" y="123"/>
                    <a:pt x="53" y="130"/>
                    <a:pt x="52" y="135"/>
                  </a:cubicBezTo>
                  <a:cubicBezTo>
                    <a:pt x="49" y="145"/>
                    <a:pt x="48" y="156"/>
                    <a:pt x="43" y="166"/>
                  </a:cubicBezTo>
                  <a:cubicBezTo>
                    <a:pt x="43" y="166"/>
                    <a:pt x="42" y="168"/>
                    <a:pt x="43" y="163"/>
                  </a:cubicBezTo>
                  <a:cubicBezTo>
                    <a:pt x="43" y="162"/>
                    <a:pt x="44" y="161"/>
                    <a:pt x="44" y="159"/>
                  </a:cubicBezTo>
                  <a:cubicBezTo>
                    <a:pt x="45" y="155"/>
                    <a:pt x="49" y="142"/>
                    <a:pt x="48" y="139"/>
                  </a:cubicBezTo>
                  <a:cubicBezTo>
                    <a:pt x="47" y="134"/>
                    <a:pt x="48" y="138"/>
                    <a:pt x="47" y="13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4" y="144"/>
                    <a:pt x="44" y="143"/>
                    <a:pt x="44" y="145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3" y="146"/>
                    <a:pt x="43" y="146"/>
                  </a:cubicBezTo>
                  <a:cubicBezTo>
                    <a:pt x="42" y="148"/>
                    <a:pt x="43" y="147"/>
                    <a:pt x="43" y="14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8" y="164"/>
                    <a:pt x="36" y="167"/>
                    <a:pt x="34" y="173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2" y="178"/>
                    <a:pt x="32" y="180"/>
                    <a:pt x="31" y="183"/>
                  </a:cubicBezTo>
                  <a:cubicBezTo>
                    <a:pt x="31" y="185"/>
                    <a:pt x="30" y="186"/>
                    <a:pt x="30" y="187"/>
                  </a:cubicBezTo>
                  <a:cubicBezTo>
                    <a:pt x="28" y="194"/>
                    <a:pt x="30" y="192"/>
                    <a:pt x="25" y="197"/>
                  </a:cubicBezTo>
                  <a:cubicBezTo>
                    <a:pt x="22" y="201"/>
                    <a:pt x="25" y="201"/>
                    <a:pt x="20" y="201"/>
                  </a:cubicBezTo>
                  <a:cubicBezTo>
                    <a:pt x="21" y="198"/>
                    <a:pt x="23" y="193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8" y="193"/>
                    <a:pt x="19" y="193"/>
                    <a:pt x="16" y="192"/>
                  </a:cubicBezTo>
                  <a:cubicBezTo>
                    <a:pt x="15" y="201"/>
                    <a:pt x="14" y="203"/>
                    <a:pt x="12" y="210"/>
                  </a:cubicBezTo>
                  <a:cubicBezTo>
                    <a:pt x="14" y="211"/>
                    <a:pt x="12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1" y="216"/>
                    <a:pt x="11" y="216"/>
                  </a:cubicBezTo>
                  <a:cubicBezTo>
                    <a:pt x="11" y="216"/>
                    <a:pt x="10" y="218"/>
                    <a:pt x="10" y="218"/>
                  </a:cubicBezTo>
                  <a:cubicBezTo>
                    <a:pt x="10" y="221"/>
                    <a:pt x="10" y="220"/>
                    <a:pt x="11" y="222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9" y="225"/>
                    <a:pt x="8" y="226"/>
                    <a:pt x="8" y="226"/>
                  </a:cubicBezTo>
                  <a:cubicBezTo>
                    <a:pt x="10" y="227"/>
                    <a:pt x="10" y="238"/>
                    <a:pt x="10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8" y="246"/>
                    <a:pt x="8" y="246"/>
                    <a:pt x="8" y="252"/>
                  </a:cubicBezTo>
                  <a:cubicBezTo>
                    <a:pt x="10" y="251"/>
                    <a:pt x="9" y="252"/>
                    <a:pt x="10" y="249"/>
                  </a:cubicBezTo>
                  <a:cubicBezTo>
                    <a:pt x="13" y="245"/>
                    <a:pt x="11" y="241"/>
                    <a:pt x="14" y="237"/>
                  </a:cubicBezTo>
                  <a:cubicBezTo>
                    <a:pt x="12" y="235"/>
                    <a:pt x="12" y="236"/>
                    <a:pt x="14" y="231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3"/>
                    <a:pt x="17" y="234"/>
                    <a:pt x="17" y="234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5" y="249"/>
                    <a:pt x="14" y="249"/>
                  </a:cubicBezTo>
                  <a:cubicBezTo>
                    <a:pt x="14" y="251"/>
                    <a:pt x="14" y="250"/>
                    <a:pt x="13" y="251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3" y="256"/>
                    <a:pt x="15" y="253"/>
                    <a:pt x="14" y="256"/>
                  </a:cubicBezTo>
                  <a:cubicBezTo>
                    <a:pt x="13" y="261"/>
                    <a:pt x="13" y="261"/>
                    <a:pt x="13" y="261"/>
                  </a:cubicBezTo>
                  <a:cubicBezTo>
                    <a:pt x="13" y="261"/>
                    <a:pt x="13" y="262"/>
                    <a:pt x="12" y="261"/>
                  </a:cubicBezTo>
                  <a:cubicBezTo>
                    <a:pt x="12" y="261"/>
                    <a:pt x="12" y="262"/>
                    <a:pt x="12" y="262"/>
                  </a:cubicBezTo>
                  <a:cubicBezTo>
                    <a:pt x="6" y="262"/>
                    <a:pt x="12" y="261"/>
                    <a:pt x="8" y="260"/>
                  </a:cubicBezTo>
                  <a:cubicBezTo>
                    <a:pt x="5" y="260"/>
                    <a:pt x="6" y="260"/>
                    <a:pt x="6" y="262"/>
                  </a:cubicBezTo>
                  <a:cubicBezTo>
                    <a:pt x="10" y="263"/>
                    <a:pt x="10" y="263"/>
                    <a:pt x="10" y="263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7" y="281"/>
                    <a:pt x="8" y="281"/>
                    <a:pt x="8" y="286"/>
                  </a:cubicBezTo>
                  <a:cubicBezTo>
                    <a:pt x="7" y="296"/>
                    <a:pt x="7" y="292"/>
                    <a:pt x="6" y="297"/>
                  </a:cubicBezTo>
                  <a:cubicBezTo>
                    <a:pt x="5" y="299"/>
                    <a:pt x="5" y="300"/>
                    <a:pt x="5" y="301"/>
                  </a:cubicBezTo>
                  <a:cubicBezTo>
                    <a:pt x="5" y="307"/>
                    <a:pt x="2" y="305"/>
                    <a:pt x="4" y="311"/>
                  </a:cubicBezTo>
                  <a:cubicBezTo>
                    <a:pt x="3" y="313"/>
                    <a:pt x="3" y="310"/>
                    <a:pt x="3" y="315"/>
                  </a:cubicBezTo>
                  <a:cubicBezTo>
                    <a:pt x="2" y="317"/>
                    <a:pt x="3" y="316"/>
                    <a:pt x="3" y="319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0" y="343"/>
                    <a:pt x="1" y="341"/>
                    <a:pt x="2" y="342"/>
                  </a:cubicBezTo>
                  <a:cubicBezTo>
                    <a:pt x="1" y="345"/>
                    <a:pt x="3" y="343"/>
                    <a:pt x="0" y="345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51"/>
                    <a:pt x="3" y="354"/>
                    <a:pt x="3" y="356"/>
                  </a:cubicBezTo>
                  <a:cubicBezTo>
                    <a:pt x="4" y="362"/>
                    <a:pt x="4" y="365"/>
                    <a:pt x="3" y="370"/>
                  </a:cubicBezTo>
                  <a:cubicBezTo>
                    <a:pt x="2" y="371"/>
                    <a:pt x="2" y="375"/>
                    <a:pt x="2" y="377"/>
                  </a:cubicBezTo>
                  <a:cubicBezTo>
                    <a:pt x="5" y="379"/>
                    <a:pt x="3" y="379"/>
                    <a:pt x="6" y="377"/>
                  </a:cubicBezTo>
                  <a:cubicBezTo>
                    <a:pt x="6" y="383"/>
                    <a:pt x="7" y="383"/>
                    <a:pt x="6" y="389"/>
                  </a:cubicBezTo>
                  <a:cubicBezTo>
                    <a:pt x="5" y="394"/>
                    <a:pt x="4" y="398"/>
                    <a:pt x="6" y="402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5" y="402"/>
                    <a:pt x="5" y="402"/>
                    <a:pt x="5" y="403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5" y="409"/>
                    <a:pt x="4" y="411"/>
                    <a:pt x="5" y="415"/>
                  </a:cubicBezTo>
                  <a:cubicBezTo>
                    <a:pt x="7" y="416"/>
                    <a:pt x="10" y="417"/>
                    <a:pt x="13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4" y="426"/>
                    <a:pt x="15" y="422"/>
                    <a:pt x="14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4" y="436"/>
                    <a:pt x="10" y="435"/>
                    <a:pt x="16" y="439"/>
                  </a:cubicBezTo>
                  <a:cubicBezTo>
                    <a:pt x="20" y="427"/>
                    <a:pt x="20" y="427"/>
                    <a:pt x="20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9" y="432"/>
                    <a:pt x="22" y="425"/>
                    <a:pt x="25" y="429"/>
                  </a:cubicBezTo>
                  <a:cubicBezTo>
                    <a:pt x="29" y="432"/>
                    <a:pt x="29" y="432"/>
                    <a:pt x="29" y="432"/>
                  </a:cubicBezTo>
                  <a:cubicBezTo>
                    <a:pt x="31" y="430"/>
                    <a:pt x="31" y="426"/>
                    <a:pt x="31" y="423"/>
                  </a:cubicBezTo>
                  <a:cubicBezTo>
                    <a:pt x="32" y="418"/>
                    <a:pt x="32" y="417"/>
                    <a:pt x="32" y="412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9" y="362"/>
                    <a:pt x="43" y="349"/>
                    <a:pt x="44" y="337"/>
                  </a:cubicBezTo>
                  <a:cubicBezTo>
                    <a:pt x="44" y="330"/>
                    <a:pt x="46" y="325"/>
                    <a:pt x="47" y="318"/>
                  </a:cubicBezTo>
                  <a:cubicBezTo>
                    <a:pt x="47" y="315"/>
                    <a:pt x="48" y="313"/>
                    <a:pt x="48" y="309"/>
                  </a:cubicBezTo>
                  <a:cubicBezTo>
                    <a:pt x="49" y="307"/>
                    <a:pt x="49" y="304"/>
                    <a:pt x="50" y="300"/>
                  </a:cubicBezTo>
                  <a:cubicBezTo>
                    <a:pt x="52" y="292"/>
                    <a:pt x="50" y="289"/>
                    <a:pt x="56" y="285"/>
                  </a:cubicBezTo>
                  <a:cubicBezTo>
                    <a:pt x="56" y="286"/>
                    <a:pt x="57" y="284"/>
                    <a:pt x="57" y="289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47" y="327"/>
                    <a:pt x="43" y="355"/>
                    <a:pt x="41" y="377"/>
                  </a:cubicBezTo>
                  <a:cubicBezTo>
                    <a:pt x="40" y="379"/>
                    <a:pt x="37" y="403"/>
                    <a:pt x="39" y="407"/>
                  </a:cubicBezTo>
                  <a:cubicBezTo>
                    <a:pt x="43" y="406"/>
                    <a:pt x="44" y="400"/>
                    <a:pt x="45" y="396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52" y="366"/>
                    <a:pt x="68" y="321"/>
                    <a:pt x="73" y="298"/>
                  </a:cubicBezTo>
                  <a:cubicBezTo>
                    <a:pt x="74" y="292"/>
                    <a:pt x="80" y="275"/>
                    <a:pt x="81" y="268"/>
                  </a:cubicBezTo>
                  <a:cubicBezTo>
                    <a:pt x="82" y="259"/>
                    <a:pt x="84" y="255"/>
                    <a:pt x="86" y="247"/>
                  </a:cubicBezTo>
                  <a:cubicBezTo>
                    <a:pt x="87" y="250"/>
                    <a:pt x="88" y="243"/>
                    <a:pt x="87" y="252"/>
                  </a:cubicBezTo>
                  <a:cubicBezTo>
                    <a:pt x="78" y="293"/>
                    <a:pt x="78" y="293"/>
                    <a:pt x="78" y="293"/>
                  </a:cubicBezTo>
                  <a:cubicBezTo>
                    <a:pt x="76" y="298"/>
                    <a:pt x="75" y="302"/>
                    <a:pt x="74" y="307"/>
                  </a:cubicBezTo>
                  <a:cubicBezTo>
                    <a:pt x="73" y="310"/>
                    <a:pt x="73" y="313"/>
                    <a:pt x="72" y="316"/>
                  </a:cubicBezTo>
                  <a:cubicBezTo>
                    <a:pt x="71" y="318"/>
                    <a:pt x="71" y="320"/>
                    <a:pt x="70" y="322"/>
                  </a:cubicBezTo>
                  <a:cubicBezTo>
                    <a:pt x="67" y="332"/>
                    <a:pt x="59" y="356"/>
                    <a:pt x="59" y="365"/>
                  </a:cubicBezTo>
                  <a:cubicBezTo>
                    <a:pt x="60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3"/>
                    <a:pt x="61" y="363"/>
                    <a:pt x="61" y="363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6" y="349"/>
                    <a:pt x="73" y="337"/>
                    <a:pt x="76" y="330"/>
                  </a:cubicBezTo>
                  <a:cubicBezTo>
                    <a:pt x="81" y="315"/>
                    <a:pt x="81" y="315"/>
                    <a:pt x="81" y="315"/>
                  </a:cubicBezTo>
                  <a:cubicBezTo>
                    <a:pt x="83" y="309"/>
                    <a:pt x="86" y="304"/>
                    <a:pt x="87" y="298"/>
                  </a:cubicBezTo>
                  <a:cubicBezTo>
                    <a:pt x="93" y="280"/>
                    <a:pt x="93" y="280"/>
                    <a:pt x="93" y="280"/>
                  </a:cubicBezTo>
                  <a:cubicBezTo>
                    <a:pt x="93" y="279"/>
                    <a:pt x="94" y="275"/>
                    <a:pt x="95" y="274"/>
                  </a:cubicBezTo>
                  <a:cubicBezTo>
                    <a:pt x="96" y="268"/>
                    <a:pt x="99" y="260"/>
                    <a:pt x="100" y="256"/>
                  </a:cubicBezTo>
                  <a:cubicBezTo>
                    <a:pt x="100" y="255"/>
                    <a:pt x="100" y="254"/>
                    <a:pt x="101" y="253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3" y="207"/>
                    <a:pt x="118" y="198"/>
                    <a:pt x="120" y="188"/>
                  </a:cubicBezTo>
                  <a:cubicBezTo>
                    <a:pt x="121" y="182"/>
                    <a:pt x="121" y="179"/>
                    <a:pt x="125" y="177"/>
                  </a:cubicBezTo>
                  <a:cubicBezTo>
                    <a:pt x="125" y="180"/>
                    <a:pt x="125" y="182"/>
                    <a:pt x="124" y="184"/>
                  </a:cubicBezTo>
                  <a:cubicBezTo>
                    <a:pt x="123" y="188"/>
                    <a:pt x="121" y="191"/>
                    <a:pt x="120" y="199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7" y="190"/>
                    <a:pt x="133" y="166"/>
                    <a:pt x="135" y="158"/>
                  </a:cubicBezTo>
                  <a:cubicBezTo>
                    <a:pt x="135" y="155"/>
                    <a:pt x="137" y="150"/>
                    <a:pt x="137" y="149"/>
                  </a:cubicBezTo>
                  <a:cubicBezTo>
                    <a:pt x="138" y="145"/>
                    <a:pt x="137" y="147"/>
                    <a:pt x="138" y="141"/>
                  </a:cubicBezTo>
                  <a:cubicBezTo>
                    <a:pt x="139" y="138"/>
                    <a:pt x="139" y="135"/>
                    <a:pt x="139" y="13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42"/>
                    <a:pt x="134" y="144"/>
                    <a:pt x="133" y="145"/>
                  </a:cubicBezTo>
                  <a:cubicBezTo>
                    <a:pt x="132" y="141"/>
                    <a:pt x="135" y="134"/>
                    <a:pt x="136" y="129"/>
                  </a:cubicBezTo>
                  <a:cubicBezTo>
                    <a:pt x="139" y="116"/>
                    <a:pt x="141" y="106"/>
                    <a:pt x="141" y="93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0" y="73"/>
                    <a:pt x="139" y="72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39" y="53"/>
                    <a:pt x="140" y="54"/>
                    <a:pt x="139" y="57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5" y="77"/>
                    <a:pt x="135" y="80"/>
                    <a:pt x="135" y="83"/>
                  </a:cubicBezTo>
                  <a:cubicBezTo>
                    <a:pt x="135" y="86"/>
                    <a:pt x="134" y="98"/>
                    <a:pt x="133" y="100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6"/>
                    <a:pt x="130" y="116"/>
                    <a:pt x="130" y="119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7" y="136"/>
                    <a:pt x="127" y="136"/>
                    <a:pt x="126" y="138"/>
                  </a:cubicBezTo>
                  <a:cubicBezTo>
                    <a:pt x="124" y="143"/>
                    <a:pt x="126" y="146"/>
                    <a:pt x="123" y="151"/>
                  </a:cubicBezTo>
                  <a:cubicBezTo>
                    <a:pt x="121" y="156"/>
                    <a:pt x="121" y="158"/>
                    <a:pt x="120" y="163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2" y="189"/>
                    <a:pt x="112" y="192"/>
                    <a:pt x="112" y="194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5"/>
                    <a:pt x="108" y="208"/>
                    <a:pt x="106" y="210"/>
                  </a:cubicBezTo>
                  <a:cubicBezTo>
                    <a:pt x="106" y="207"/>
                    <a:pt x="106" y="208"/>
                    <a:pt x="107" y="206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12" y="180"/>
                    <a:pt x="112" y="179"/>
                    <a:pt x="113" y="178"/>
                  </a:cubicBezTo>
                  <a:cubicBezTo>
                    <a:pt x="118" y="159"/>
                    <a:pt x="118" y="159"/>
                    <a:pt x="118" y="159"/>
                  </a:cubicBezTo>
                  <a:cubicBezTo>
                    <a:pt x="120" y="152"/>
                    <a:pt x="123" y="139"/>
                    <a:pt x="124" y="13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2"/>
                    <a:pt x="127" y="120"/>
                    <a:pt x="127" y="117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2"/>
                    <a:pt x="130" y="83"/>
                    <a:pt x="130" y="81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3" y="72"/>
                    <a:pt x="133" y="67"/>
                    <a:pt x="133" y="62"/>
                  </a:cubicBezTo>
                  <a:cubicBezTo>
                    <a:pt x="134" y="55"/>
                    <a:pt x="135" y="57"/>
                    <a:pt x="136" y="49"/>
                  </a:cubicBezTo>
                  <a:cubicBezTo>
                    <a:pt x="136" y="44"/>
                    <a:pt x="136" y="45"/>
                    <a:pt x="137" y="42"/>
                  </a:cubicBezTo>
                  <a:cubicBezTo>
                    <a:pt x="137" y="40"/>
                    <a:pt x="137" y="37"/>
                    <a:pt x="137" y="34"/>
                  </a:cubicBezTo>
                  <a:cubicBezTo>
                    <a:pt x="137" y="32"/>
                    <a:pt x="138" y="27"/>
                    <a:pt x="134" y="25"/>
                  </a:cubicBezTo>
                  <a:cubicBezTo>
                    <a:pt x="132" y="27"/>
                    <a:pt x="131" y="29"/>
                    <a:pt x="131" y="32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61"/>
                    <a:pt x="124" y="64"/>
                    <a:pt x="123" y="68"/>
                  </a:cubicBezTo>
                  <a:cubicBezTo>
                    <a:pt x="122" y="76"/>
                    <a:pt x="119" y="82"/>
                    <a:pt x="120" y="94"/>
                  </a:cubicBezTo>
                  <a:cubicBezTo>
                    <a:pt x="120" y="94"/>
                    <a:pt x="120" y="93"/>
                    <a:pt x="120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8" y="93"/>
                    <a:pt x="118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81"/>
                    <a:pt x="122" y="58"/>
                    <a:pt x="120" y="50"/>
                  </a:cubicBezTo>
                  <a:cubicBezTo>
                    <a:pt x="123" y="46"/>
                    <a:pt x="122" y="48"/>
                    <a:pt x="123" y="41"/>
                  </a:cubicBezTo>
                  <a:cubicBezTo>
                    <a:pt x="123" y="36"/>
                    <a:pt x="124" y="37"/>
                    <a:pt x="122" y="34"/>
                  </a:cubicBezTo>
                  <a:cubicBezTo>
                    <a:pt x="123" y="29"/>
                    <a:pt x="128" y="14"/>
                    <a:pt x="121" y="11"/>
                  </a:cubicBezTo>
                  <a:cubicBezTo>
                    <a:pt x="118" y="14"/>
                    <a:pt x="121" y="12"/>
                    <a:pt x="119" y="1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6" y="23"/>
                    <a:pt x="116" y="23"/>
                    <a:pt x="114" y="2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5" y="29"/>
                    <a:pt x="113" y="30"/>
                  </a:cubicBezTo>
                  <a:cubicBezTo>
                    <a:pt x="112" y="30"/>
                    <a:pt x="112" y="30"/>
                    <a:pt x="112" y="31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6" y="39"/>
                    <a:pt x="112" y="39"/>
                    <a:pt x="112" y="39"/>
                  </a:cubicBezTo>
                  <a:cubicBezTo>
                    <a:pt x="113" y="37"/>
                    <a:pt x="112" y="38"/>
                    <a:pt x="114" y="37"/>
                  </a:cubicBezTo>
                  <a:cubicBezTo>
                    <a:pt x="114" y="38"/>
                    <a:pt x="114" y="37"/>
                    <a:pt x="114" y="39"/>
                  </a:cubicBezTo>
                  <a:cubicBezTo>
                    <a:pt x="114" y="41"/>
                    <a:pt x="114" y="41"/>
                    <a:pt x="114" y="42"/>
                  </a:cubicBezTo>
                  <a:cubicBezTo>
                    <a:pt x="114" y="46"/>
                    <a:pt x="116" y="44"/>
                    <a:pt x="114" y="48"/>
                  </a:cubicBezTo>
                  <a:cubicBezTo>
                    <a:pt x="114" y="49"/>
                    <a:pt x="114" y="50"/>
                    <a:pt x="114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0" y="62"/>
                    <a:pt x="109" y="76"/>
                    <a:pt x="106" y="87"/>
                  </a:cubicBezTo>
                  <a:cubicBezTo>
                    <a:pt x="105" y="91"/>
                    <a:pt x="104" y="101"/>
                    <a:pt x="102" y="103"/>
                  </a:cubicBezTo>
                  <a:cubicBezTo>
                    <a:pt x="102" y="96"/>
                    <a:pt x="103" y="94"/>
                    <a:pt x="104" y="89"/>
                  </a:cubicBezTo>
                  <a:cubicBezTo>
                    <a:pt x="106" y="83"/>
                    <a:pt x="110" y="49"/>
                    <a:pt x="112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5"/>
                    <a:pt x="110" y="44"/>
                    <a:pt x="109" y="46"/>
                  </a:cubicBezTo>
                  <a:cubicBezTo>
                    <a:pt x="109" y="47"/>
                    <a:pt x="106" y="50"/>
                    <a:pt x="105" y="56"/>
                  </a:cubicBezTo>
                  <a:cubicBezTo>
                    <a:pt x="104" y="59"/>
                    <a:pt x="103" y="61"/>
                    <a:pt x="103" y="63"/>
                  </a:cubicBezTo>
                  <a:cubicBezTo>
                    <a:pt x="101" y="66"/>
                    <a:pt x="101" y="68"/>
                    <a:pt x="99" y="69"/>
                  </a:cubicBezTo>
                  <a:cubicBezTo>
                    <a:pt x="100" y="62"/>
                    <a:pt x="102" y="59"/>
                    <a:pt x="103" y="53"/>
                  </a:cubicBezTo>
                  <a:cubicBezTo>
                    <a:pt x="104" y="47"/>
                    <a:pt x="106" y="41"/>
                    <a:pt x="106" y="38"/>
                  </a:cubicBezTo>
                  <a:cubicBezTo>
                    <a:pt x="107" y="34"/>
                    <a:pt x="106" y="32"/>
                    <a:pt x="108" y="29"/>
                  </a:cubicBezTo>
                  <a:cubicBezTo>
                    <a:pt x="109" y="26"/>
                    <a:pt x="109" y="28"/>
                    <a:pt x="109" y="25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6"/>
                    <a:pt x="110" y="7"/>
                    <a:pt x="108" y="4"/>
                  </a:cubicBezTo>
                  <a:cubicBezTo>
                    <a:pt x="107" y="6"/>
                    <a:pt x="108" y="6"/>
                    <a:pt x="107" y="8"/>
                  </a:cubicBezTo>
                  <a:cubicBezTo>
                    <a:pt x="104" y="12"/>
                    <a:pt x="104" y="10"/>
                    <a:pt x="104" y="10"/>
                  </a:cubicBezTo>
                  <a:lnTo>
                    <a:pt x="103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4" name="Freeform 18"/>
            <p:cNvSpPr>
              <a:spLocks noEditPoints="1"/>
            </p:cNvSpPr>
            <p:nvPr/>
          </p:nvSpPr>
          <p:spPr bwMode="auto">
            <a:xfrm>
              <a:off x="1522359" y="5729622"/>
              <a:ext cx="121327" cy="366330"/>
            </a:xfrm>
            <a:custGeom>
              <a:avLst/>
              <a:gdLst>
                <a:gd name="T0" fmla="*/ 101 w 121"/>
                <a:gd name="T1" fmla="*/ 260 h 364"/>
                <a:gd name="T2" fmla="*/ 105 w 121"/>
                <a:gd name="T3" fmla="*/ 210 h 364"/>
                <a:gd name="T4" fmla="*/ 111 w 121"/>
                <a:gd name="T5" fmla="*/ 164 h 364"/>
                <a:gd name="T6" fmla="*/ 80 w 121"/>
                <a:gd name="T7" fmla="*/ 156 h 364"/>
                <a:gd name="T8" fmla="*/ 108 w 121"/>
                <a:gd name="T9" fmla="*/ 155 h 364"/>
                <a:gd name="T10" fmla="*/ 108 w 121"/>
                <a:gd name="T11" fmla="*/ 145 h 364"/>
                <a:gd name="T12" fmla="*/ 105 w 121"/>
                <a:gd name="T13" fmla="*/ 131 h 364"/>
                <a:gd name="T14" fmla="*/ 86 w 121"/>
                <a:gd name="T15" fmla="*/ 109 h 364"/>
                <a:gd name="T16" fmla="*/ 91 w 121"/>
                <a:gd name="T17" fmla="*/ 128 h 364"/>
                <a:gd name="T18" fmla="*/ 91 w 121"/>
                <a:gd name="T19" fmla="*/ 143 h 364"/>
                <a:gd name="T20" fmla="*/ 67 w 121"/>
                <a:gd name="T21" fmla="*/ 343 h 364"/>
                <a:gd name="T22" fmla="*/ 68 w 121"/>
                <a:gd name="T23" fmla="*/ 338 h 364"/>
                <a:gd name="T24" fmla="*/ 60 w 121"/>
                <a:gd name="T25" fmla="*/ 291 h 364"/>
                <a:gd name="T26" fmla="*/ 59 w 121"/>
                <a:gd name="T27" fmla="*/ 281 h 364"/>
                <a:gd name="T28" fmla="*/ 84 w 121"/>
                <a:gd name="T29" fmla="*/ 343 h 364"/>
                <a:gd name="T30" fmla="*/ 95 w 121"/>
                <a:gd name="T31" fmla="*/ 364 h 364"/>
                <a:gd name="T32" fmla="*/ 92 w 121"/>
                <a:gd name="T33" fmla="*/ 336 h 364"/>
                <a:gd name="T34" fmla="*/ 86 w 121"/>
                <a:gd name="T35" fmla="*/ 279 h 364"/>
                <a:gd name="T36" fmla="*/ 93 w 121"/>
                <a:gd name="T37" fmla="*/ 304 h 364"/>
                <a:gd name="T38" fmla="*/ 99 w 121"/>
                <a:gd name="T39" fmla="*/ 275 h 364"/>
                <a:gd name="T40" fmla="*/ 107 w 121"/>
                <a:gd name="T41" fmla="*/ 290 h 364"/>
                <a:gd name="T42" fmla="*/ 118 w 121"/>
                <a:gd name="T43" fmla="*/ 288 h 364"/>
                <a:gd name="T44" fmla="*/ 109 w 121"/>
                <a:gd name="T45" fmla="*/ 197 h 364"/>
                <a:gd name="T46" fmla="*/ 105 w 121"/>
                <a:gd name="T47" fmla="*/ 191 h 364"/>
                <a:gd name="T48" fmla="*/ 101 w 121"/>
                <a:gd name="T49" fmla="*/ 184 h 364"/>
                <a:gd name="T50" fmla="*/ 92 w 121"/>
                <a:gd name="T51" fmla="*/ 167 h 364"/>
                <a:gd name="T52" fmla="*/ 95 w 121"/>
                <a:gd name="T53" fmla="*/ 158 h 364"/>
                <a:gd name="T54" fmla="*/ 110 w 121"/>
                <a:gd name="T55" fmla="*/ 184 h 364"/>
                <a:gd name="T56" fmla="*/ 117 w 121"/>
                <a:gd name="T57" fmla="*/ 175 h 364"/>
                <a:gd name="T58" fmla="*/ 118 w 121"/>
                <a:gd name="T59" fmla="*/ 159 h 364"/>
                <a:gd name="T60" fmla="*/ 109 w 121"/>
                <a:gd name="T61" fmla="*/ 115 h 364"/>
                <a:gd name="T62" fmla="*/ 99 w 121"/>
                <a:gd name="T63" fmla="*/ 93 h 364"/>
                <a:gd name="T64" fmla="*/ 89 w 121"/>
                <a:gd name="T65" fmla="*/ 85 h 364"/>
                <a:gd name="T66" fmla="*/ 75 w 121"/>
                <a:gd name="T67" fmla="*/ 17 h 364"/>
                <a:gd name="T68" fmla="*/ 68 w 121"/>
                <a:gd name="T69" fmla="*/ 2 h 364"/>
                <a:gd name="T70" fmla="*/ 61 w 121"/>
                <a:gd name="T71" fmla="*/ 7 h 364"/>
                <a:gd name="T72" fmla="*/ 76 w 121"/>
                <a:gd name="T73" fmla="*/ 87 h 364"/>
                <a:gd name="T74" fmla="*/ 60 w 121"/>
                <a:gd name="T75" fmla="*/ 42 h 364"/>
                <a:gd name="T76" fmla="*/ 53 w 121"/>
                <a:gd name="T77" fmla="*/ 44 h 364"/>
                <a:gd name="T78" fmla="*/ 46 w 121"/>
                <a:gd name="T79" fmla="*/ 18 h 364"/>
                <a:gd name="T80" fmla="*/ 41 w 121"/>
                <a:gd name="T81" fmla="*/ 17 h 364"/>
                <a:gd name="T82" fmla="*/ 41 w 121"/>
                <a:gd name="T83" fmla="*/ 30 h 364"/>
                <a:gd name="T84" fmla="*/ 41 w 121"/>
                <a:gd name="T85" fmla="*/ 79 h 364"/>
                <a:gd name="T86" fmla="*/ 30 w 121"/>
                <a:gd name="T87" fmla="*/ 25 h 364"/>
                <a:gd name="T88" fmla="*/ 18 w 121"/>
                <a:gd name="T89" fmla="*/ 27 h 364"/>
                <a:gd name="T90" fmla="*/ 19 w 121"/>
                <a:gd name="T91" fmla="*/ 40 h 364"/>
                <a:gd name="T92" fmla="*/ 10 w 121"/>
                <a:gd name="T93" fmla="*/ 79 h 364"/>
                <a:gd name="T94" fmla="*/ 17 w 121"/>
                <a:gd name="T95" fmla="*/ 119 h 364"/>
                <a:gd name="T96" fmla="*/ 3 w 121"/>
                <a:gd name="T97" fmla="*/ 156 h 364"/>
                <a:gd name="T98" fmla="*/ 2 w 121"/>
                <a:gd name="T99" fmla="*/ 207 h 364"/>
                <a:gd name="T100" fmla="*/ 8 w 121"/>
                <a:gd name="T101" fmla="*/ 228 h 364"/>
                <a:gd name="T102" fmla="*/ 15 w 121"/>
                <a:gd name="T103" fmla="*/ 245 h 364"/>
                <a:gd name="T104" fmla="*/ 36 w 121"/>
                <a:gd name="T105" fmla="*/ 288 h 364"/>
                <a:gd name="T106" fmla="*/ 64 w 121"/>
                <a:gd name="T107" fmla="*/ 34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364">
                  <a:moveTo>
                    <a:pt x="101" y="260"/>
                  </a:moveTo>
                  <a:cubicBezTo>
                    <a:pt x="103" y="260"/>
                    <a:pt x="103" y="261"/>
                    <a:pt x="105" y="265"/>
                  </a:cubicBezTo>
                  <a:cubicBezTo>
                    <a:pt x="105" y="268"/>
                    <a:pt x="105" y="270"/>
                    <a:pt x="104" y="273"/>
                  </a:cubicBezTo>
                  <a:cubicBezTo>
                    <a:pt x="101" y="272"/>
                    <a:pt x="102" y="273"/>
                    <a:pt x="101" y="267"/>
                  </a:cubicBezTo>
                  <a:cubicBezTo>
                    <a:pt x="101" y="264"/>
                    <a:pt x="100" y="262"/>
                    <a:pt x="101" y="260"/>
                  </a:cubicBezTo>
                  <a:close/>
                  <a:moveTo>
                    <a:pt x="98" y="248"/>
                  </a:moveTo>
                  <a:cubicBezTo>
                    <a:pt x="99" y="247"/>
                    <a:pt x="98" y="247"/>
                    <a:pt x="101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97" y="251"/>
                    <a:pt x="101" y="251"/>
                    <a:pt x="98" y="248"/>
                  </a:cubicBezTo>
                  <a:close/>
                  <a:moveTo>
                    <a:pt x="105" y="210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13"/>
                    <a:pt x="106" y="209"/>
                    <a:pt x="105" y="210"/>
                  </a:cubicBezTo>
                  <a:close/>
                  <a:moveTo>
                    <a:pt x="109" y="160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12" y="161"/>
                    <a:pt x="111" y="159"/>
                    <a:pt x="111" y="164"/>
                  </a:cubicBezTo>
                  <a:cubicBezTo>
                    <a:pt x="108" y="162"/>
                    <a:pt x="110" y="164"/>
                    <a:pt x="109" y="162"/>
                  </a:cubicBezTo>
                  <a:cubicBezTo>
                    <a:pt x="109" y="160"/>
                    <a:pt x="109" y="160"/>
                    <a:pt x="109" y="160"/>
                  </a:cubicBezTo>
                  <a:close/>
                  <a:moveTo>
                    <a:pt x="85" y="159"/>
                  </a:moveTo>
                  <a:cubicBezTo>
                    <a:pt x="86" y="163"/>
                    <a:pt x="85" y="165"/>
                    <a:pt x="86" y="168"/>
                  </a:cubicBezTo>
                  <a:cubicBezTo>
                    <a:pt x="83" y="166"/>
                    <a:pt x="81" y="160"/>
                    <a:pt x="80" y="156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6"/>
                    <a:pt x="83" y="153"/>
                    <a:pt x="84" y="157"/>
                  </a:cubicBezTo>
                  <a:lnTo>
                    <a:pt x="85" y="159"/>
                  </a:lnTo>
                  <a:close/>
                  <a:moveTo>
                    <a:pt x="109" y="157"/>
                  </a:moveTo>
                  <a:cubicBezTo>
                    <a:pt x="109" y="157"/>
                    <a:pt x="108" y="157"/>
                    <a:pt x="108" y="155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1" y="160"/>
                    <a:pt x="110" y="157"/>
                    <a:pt x="109" y="158"/>
                  </a:cubicBezTo>
                  <a:lnTo>
                    <a:pt x="109" y="157"/>
                  </a:lnTo>
                  <a:close/>
                  <a:moveTo>
                    <a:pt x="107" y="141"/>
                  </a:moveTo>
                  <a:cubicBezTo>
                    <a:pt x="108" y="144"/>
                    <a:pt x="107" y="141"/>
                    <a:pt x="108" y="145"/>
                  </a:cubicBezTo>
                  <a:cubicBezTo>
                    <a:pt x="103" y="144"/>
                    <a:pt x="105" y="142"/>
                    <a:pt x="104" y="136"/>
                  </a:cubicBezTo>
                  <a:cubicBezTo>
                    <a:pt x="102" y="121"/>
                    <a:pt x="102" y="129"/>
                    <a:pt x="105" y="126"/>
                  </a:cubicBezTo>
                  <a:cubicBezTo>
                    <a:pt x="105" y="127"/>
                    <a:pt x="105" y="127"/>
                    <a:pt x="105" y="128"/>
                  </a:cubicBezTo>
                  <a:cubicBezTo>
                    <a:pt x="105" y="129"/>
                    <a:pt x="105" y="130"/>
                    <a:pt x="105" y="130"/>
                  </a:cubicBezTo>
                  <a:cubicBezTo>
                    <a:pt x="105" y="130"/>
                    <a:pt x="105" y="131"/>
                    <a:pt x="105" y="131"/>
                  </a:cubicBezTo>
                  <a:lnTo>
                    <a:pt x="107" y="141"/>
                  </a:lnTo>
                  <a:close/>
                  <a:moveTo>
                    <a:pt x="91" y="143"/>
                  </a:moveTo>
                  <a:cubicBezTo>
                    <a:pt x="89" y="141"/>
                    <a:pt x="89" y="139"/>
                    <a:pt x="89" y="137"/>
                  </a:cubicBezTo>
                  <a:cubicBezTo>
                    <a:pt x="89" y="132"/>
                    <a:pt x="89" y="132"/>
                    <a:pt x="89" y="127"/>
                  </a:cubicBezTo>
                  <a:cubicBezTo>
                    <a:pt x="88" y="122"/>
                    <a:pt x="87" y="114"/>
                    <a:pt x="86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6" y="100"/>
                    <a:pt x="84" y="104"/>
                    <a:pt x="82" y="99"/>
                  </a:cubicBezTo>
                  <a:cubicBezTo>
                    <a:pt x="81" y="94"/>
                    <a:pt x="80" y="88"/>
                    <a:pt x="80" y="83"/>
                  </a:cubicBezTo>
                  <a:cubicBezTo>
                    <a:pt x="82" y="83"/>
                    <a:pt x="81" y="83"/>
                    <a:pt x="82" y="8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33"/>
                    <a:pt x="92" y="133"/>
                    <a:pt x="92" y="137"/>
                  </a:cubicBezTo>
                  <a:cubicBezTo>
                    <a:pt x="93" y="141"/>
                    <a:pt x="93" y="136"/>
                    <a:pt x="93" y="141"/>
                  </a:cubicBezTo>
                  <a:cubicBezTo>
                    <a:pt x="93" y="145"/>
                    <a:pt x="92" y="142"/>
                    <a:pt x="92" y="144"/>
                  </a:cubicBezTo>
                  <a:cubicBezTo>
                    <a:pt x="90" y="143"/>
                    <a:pt x="91" y="144"/>
                    <a:pt x="90" y="142"/>
                  </a:cubicBezTo>
                  <a:lnTo>
                    <a:pt x="91" y="143"/>
                  </a:lnTo>
                  <a:close/>
                  <a:moveTo>
                    <a:pt x="77" y="51"/>
                  </a:moveTo>
                  <a:cubicBezTo>
                    <a:pt x="74" y="51"/>
                    <a:pt x="76" y="52"/>
                    <a:pt x="75" y="49"/>
                  </a:cubicBezTo>
                  <a:cubicBezTo>
                    <a:pt x="78" y="50"/>
                    <a:pt x="76" y="49"/>
                    <a:pt x="77" y="51"/>
                  </a:cubicBezTo>
                  <a:close/>
                  <a:moveTo>
                    <a:pt x="68" y="348"/>
                  </a:moveTo>
                  <a:cubicBezTo>
                    <a:pt x="67" y="346"/>
                    <a:pt x="67" y="344"/>
                    <a:pt x="67" y="343"/>
                  </a:cubicBezTo>
                  <a:cubicBezTo>
                    <a:pt x="67" y="343"/>
                    <a:pt x="66" y="341"/>
                    <a:pt x="65" y="341"/>
                  </a:cubicBezTo>
                  <a:cubicBezTo>
                    <a:pt x="64" y="339"/>
                    <a:pt x="65" y="341"/>
                    <a:pt x="65" y="341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7" y="338"/>
                    <a:pt x="67" y="340"/>
                    <a:pt x="67" y="338"/>
                  </a:cubicBezTo>
                  <a:cubicBezTo>
                    <a:pt x="67" y="338"/>
                    <a:pt x="67" y="338"/>
                    <a:pt x="68" y="338"/>
                  </a:cubicBezTo>
                  <a:cubicBezTo>
                    <a:pt x="66" y="333"/>
                    <a:pt x="68" y="337"/>
                    <a:pt x="68" y="332"/>
                  </a:cubicBezTo>
                  <a:cubicBezTo>
                    <a:pt x="68" y="327"/>
                    <a:pt x="67" y="330"/>
                    <a:pt x="66" y="326"/>
                  </a:cubicBezTo>
                  <a:cubicBezTo>
                    <a:pt x="63" y="318"/>
                    <a:pt x="67" y="313"/>
                    <a:pt x="66" y="308"/>
                  </a:cubicBezTo>
                  <a:cubicBezTo>
                    <a:pt x="64" y="302"/>
                    <a:pt x="59" y="295"/>
                    <a:pt x="59" y="295"/>
                  </a:cubicBezTo>
                  <a:cubicBezTo>
                    <a:pt x="60" y="289"/>
                    <a:pt x="60" y="297"/>
                    <a:pt x="60" y="291"/>
                  </a:cubicBezTo>
                  <a:cubicBezTo>
                    <a:pt x="60" y="285"/>
                    <a:pt x="56" y="284"/>
                    <a:pt x="57" y="276"/>
                  </a:cubicBezTo>
                  <a:cubicBezTo>
                    <a:pt x="57" y="276"/>
                    <a:pt x="57" y="277"/>
                    <a:pt x="57" y="277"/>
                  </a:cubicBezTo>
                  <a:cubicBezTo>
                    <a:pt x="57" y="277"/>
                    <a:pt x="57" y="277"/>
                    <a:pt x="57" y="277"/>
                  </a:cubicBezTo>
                  <a:cubicBezTo>
                    <a:pt x="57" y="277"/>
                    <a:pt x="58" y="278"/>
                    <a:pt x="58" y="278"/>
                  </a:cubicBezTo>
                  <a:cubicBezTo>
                    <a:pt x="58" y="279"/>
                    <a:pt x="59" y="280"/>
                    <a:pt x="59" y="281"/>
                  </a:cubicBezTo>
                  <a:cubicBezTo>
                    <a:pt x="62" y="286"/>
                    <a:pt x="77" y="335"/>
                    <a:pt x="78" y="339"/>
                  </a:cubicBezTo>
                  <a:cubicBezTo>
                    <a:pt x="79" y="346"/>
                    <a:pt x="80" y="344"/>
                    <a:pt x="81" y="350"/>
                  </a:cubicBezTo>
                  <a:cubicBezTo>
                    <a:pt x="81" y="354"/>
                    <a:pt x="82" y="359"/>
                    <a:pt x="84" y="362"/>
                  </a:cubicBezTo>
                  <a:cubicBezTo>
                    <a:pt x="86" y="360"/>
                    <a:pt x="85" y="362"/>
                    <a:pt x="85" y="358"/>
                  </a:cubicBezTo>
                  <a:cubicBezTo>
                    <a:pt x="85" y="352"/>
                    <a:pt x="84" y="348"/>
                    <a:pt x="84" y="343"/>
                  </a:cubicBezTo>
                  <a:cubicBezTo>
                    <a:pt x="89" y="343"/>
                    <a:pt x="88" y="343"/>
                    <a:pt x="89" y="347"/>
                  </a:cubicBezTo>
                  <a:cubicBezTo>
                    <a:pt x="89" y="348"/>
                    <a:pt x="89" y="348"/>
                    <a:pt x="89" y="34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2" y="353"/>
                    <a:pt x="89" y="353"/>
                    <a:pt x="93" y="352"/>
                  </a:cubicBezTo>
                  <a:cubicBezTo>
                    <a:pt x="92" y="355"/>
                    <a:pt x="94" y="362"/>
                    <a:pt x="95" y="364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5" y="355"/>
                    <a:pt x="95" y="359"/>
                    <a:pt x="95" y="355"/>
                  </a:cubicBezTo>
                  <a:cubicBezTo>
                    <a:pt x="95" y="350"/>
                    <a:pt x="96" y="347"/>
                    <a:pt x="94" y="343"/>
                  </a:cubicBezTo>
                  <a:cubicBezTo>
                    <a:pt x="94" y="343"/>
                    <a:pt x="93" y="342"/>
                    <a:pt x="93" y="341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3"/>
                    <a:pt x="92" y="334"/>
                    <a:pt x="91" y="332"/>
                  </a:cubicBezTo>
                  <a:cubicBezTo>
                    <a:pt x="93" y="328"/>
                    <a:pt x="92" y="316"/>
                    <a:pt x="89" y="312"/>
                  </a:cubicBezTo>
                  <a:cubicBezTo>
                    <a:pt x="89" y="306"/>
                    <a:pt x="88" y="304"/>
                    <a:pt x="89" y="300"/>
                  </a:cubicBezTo>
                  <a:cubicBezTo>
                    <a:pt x="88" y="299"/>
                    <a:pt x="87" y="298"/>
                    <a:pt x="86" y="297"/>
                  </a:cubicBezTo>
                  <a:cubicBezTo>
                    <a:pt x="88" y="285"/>
                    <a:pt x="82" y="286"/>
                    <a:pt x="86" y="279"/>
                  </a:cubicBezTo>
                  <a:cubicBezTo>
                    <a:pt x="90" y="281"/>
                    <a:pt x="88" y="282"/>
                    <a:pt x="92" y="284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91"/>
                    <a:pt x="90" y="299"/>
                    <a:pt x="93" y="304"/>
                  </a:cubicBezTo>
                  <a:cubicBezTo>
                    <a:pt x="95" y="299"/>
                    <a:pt x="93" y="306"/>
                    <a:pt x="93" y="301"/>
                  </a:cubicBezTo>
                  <a:cubicBezTo>
                    <a:pt x="94" y="296"/>
                    <a:pt x="95" y="299"/>
                    <a:pt x="95" y="294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95" y="284"/>
                    <a:pt x="95" y="284"/>
                    <a:pt x="94" y="276"/>
                  </a:cubicBezTo>
                  <a:cubicBezTo>
                    <a:pt x="97" y="277"/>
                    <a:pt x="96" y="277"/>
                    <a:pt x="99" y="275"/>
                  </a:cubicBezTo>
                  <a:cubicBezTo>
                    <a:pt x="99" y="282"/>
                    <a:pt x="98" y="278"/>
                    <a:pt x="101" y="281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8"/>
                    <a:pt x="103" y="301"/>
                    <a:pt x="105" y="303"/>
                  </a:cubicBezTo>
                  <a:cubicBezTo>
                    <a:pt x="105" y="300"/>
                    <a:pt x="104" y="297"/>
                    <a:pt x="105" y="293"/>
                  </a:cubicBezTo>
                  <a:cubicBezTo>
                    <a:pt x="106" y="290"/>
                    <a:pt x="105" y="293"/>
                    <a:pt x="107" y="290"/>
                  </a:cubicBezTo>
                  <a:cubicBezTo>
                    <a:pt x="108" y="294"/>
                    <a:pt x="108" y="295"/>
                    <a:pt x="109" y="298"/>
                  </a:cubicBezTo>
                  <a:cubicBezTo>
                    <a:pt x="110" y="295"/>
                    <a:pt x="111" y="294"/>
                    <a:pt x="110" y="290"/>
                  </a:cubicBezTo>
                  <a:cubicBezTo>
                    <a:pt x="109" y="287"/>
                    <a:pt x="110" y="284"/>
                    <a:pt x="110" y="280"/>
                  </a:cubicBezTo>
                  <a:cubicBezTo>
                    <a:pt x="117" y="283"/>
                    <a:pt x="114" y="285"/>
                    <a:pt x="117" y="290"/>
                  </a:cubicBezTo>
                  <a:cubicBezTo>
                    <a:pt x="118" y="289"/>
                    <a:pt x="117" y="290"/>
                    <a:pt x="118" y="288"/>
                  </a:cubicBezTo>
                  <a:cubicBezTo>
                    <a:pt x="119" y="282"/>
                    <a:pt x="119" y="281"/>
                    <a:pt x="118" y="278"/>
                  </a:cubicBezTo>
                  <a:cubicBezTo>
                    <a:pt x="120" y="273"/>
                    <a:pt x="119" y="271"/>
                    <a:pt x="118" y="266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4" y="218"/>
                    <a:pt x="112" y="211"/>
                    <a:pt x="110" y="202"/>
                  </a:cubicBezTo>
                  <a:cubicBezTo>
                    <a:pt x="110" y="199"/>
                    <a:pt x="110" y="199"/>
                    <a:pt x="109" y="197"/>
                  </a:cubicBezTo>
                  <a:cubicBezTo>
                    <a:pt x="107" y="192"/>
                    <a:pt x="108" y="184"/>
                    <a:pt x="105" y="183"/>
                  </a:cubicBezTo>
                  <a:cubicBezTo>
                    <a:pt x="102" y="180"/>
                    <a:pt x="104" y="182"/>
                    <a:pt x="103" y="183"/>
                  </a:cubicBezTo>
                  <a:cubicBezTo>
                    <a:pt x="103" y="183"/>
                    <a:pt x="103" y="184"/>
                    <a:pt x="103" y="184"/>
                  </a:cubicBezTo>
                  <a:cubicBezTo>
                    <a:pt x="103" y="184"/>
                    <a:pt x="103" y="184"/>
                    <a:pt x="103" y="185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4" y="195"/>
                    <a:pt x="104" y="190"/>
                    <a:pt x="105" y="199"/>
                  </a:cubicBezTo>
                  <a:cubicBezTo>
                    <a:pt x="103" y="197"/>
                    <a:pt x="102" y="191"/>
                    <a:pt x="101" y="191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87"/>
                    <a:pt x="99" y="188"/>
                    <a:pt x="99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7" y="184"/>
                    <a:pt x="97" y="184"/>
                    <a:pt x="97" y="184"/>
                  </a:cubicBezTo>
                  <a:cubicBezTo>
                    <a:pt x="98" y="180"/>
                    <a:pt x="97" y="182"/>
                    <a:pt x="97" y="178"/>
                  </a:cubicBezTo>
                  <a:cubicBezTo>
                    <a:pt x="96" y="176"/>
                    <a:pt x="96" y="173"/>
                    <a:pt x="96" y="170"/>
                  </a:cubicBezTo>
                  <a:cubicBezTo>
                    <a:pt x="95" y="169"/>
                    <a:pt x="95" y="169"/>
                    <a:pt x="93" y="168"/>
                  </a:cubicBezTo>
                  <a:cubicBezTo>
                    <a:pt x="91" y="167"/>
                    <a:pt x="92" y="169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1" y="158"/>
                    <a:pt x="89" y="160"/>
                    <a:pt x="89" y="155"/>
                  </a:cubicBezTo>
                  <a:cubicBezTo>
                    <a:pt x="91" y="153"/>
                    <a:pt x="91" y="152"/>
                    <a:pt x="93" y="149"/>
                  </a:cubicBezTo>
                  <a:cubicBezTo>
                    <a:pt x="93" y="150"/>
                    <a:pt x="94" y="150"/>
                    <a:pt x="95" y="151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9" y="159"/>
                    <a:pt x="97" y="159"/>
                    <a:pt x="99" y="164"/>
                  </a:cubicBezTo>
                  <a:cubicBezTo>
                    <a:pt x="99" y="167"/>
                    <a:pt x="100" y="170"/>
                    <a:pt x="101" y="173"/>
                  </a:cubicBezTo>
                  <a:cubicBezTo>
                    <a:pt x="104" y="172"/>
                    <a:pt x="105" y="172"/>
                    <a:pt x="105" y="169"/>
                  </a:cubicBezTo>
                  <a:cubicBezTo>
                    <a:pt x="106" y="173"/>
                    <a:pt x="106" y="175"/>
                    <a:pt x="110" y="177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3" y="185"/>
                    <a:pt x="113" y="185"/>
                    <a:pt x="113" y="185"/>
                  </a:cubicBezTo>
                  <a:cubicBezTo>
                    <a:pt x="114" y="191"/>
                    <a:pt x="114" y="194"/>
                    <a:pt x="118" y="197"/>
                  </a:cubicBezTo>
                  <a:cubicBezTo>
                    <a:pt x="121" y="194"/>
                    <a:pt x="121" y="194"/>
                    <a:pt x="121" y="194"/>
                  </a:cubicBezTo>
                  <a:cubicBezTo>
                    <a:pt x="120" y="191"/>
                    <a:pt x="119" y="190"/>
                    <a:pt x="118" y="188"/>
                  </a:cubicBezTo>
                  <a:cubicBezTo>
                    <a:pt x="120" y="181"/>
                    <a:pt x="118" y="181"/>
                    <a:pt x="117" y="175"/>
                  </a:cubicBezTo>
                  <a:cubicBezTo>
                    <a:pt x="116" y="170"/>
                    <a:pt x="118" y="172"/>
                    <a:pt x="118" y="171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5"/>
                    <a:pt x="118" y="174"/>
                    <a:pt x="120" y="175"/>
                  </a:cubicBezTo>
                  <a:cubicBezTo>
                    <a:pt x="120" y="171"/>
                    <a:pt x="120" y="168"/>
                    <a:pt x="120" y="165"/>
                  </a:cubicBezTo>
                  <a:cubicBezTo>
                    <a:pt x="120" y="160"/>
                    <a:pt x="120" y="160"/>
                    <a:pt x="118" y="159"/>
                  </a:cubicBezTo>
                  <a:cubicBezTo>
                    <a:pt x="116" y="160"/>
                    <a:pt x="116" y="161"/>
                    <a:pt x="116" y="162"/>
                  </a:cubicBezTo>
                  <a:cubicBezTo>
                    <a:pt x="115" y="161"/>
                    <a:pt x="113" y="157"/>
                    <a:pt x="113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45"/>
                    <a:pt x="118" y="133"/>
                    <a:pt x="113" y="131"/>
                  </a:cubicBezTo>
                  <a:cubicBezTo>
                    <a:pt x="113" y="129"/>
                    <a:pt x="111" y="116"/>
                    <a:pt x="109" y="115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4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07"/>
                    <a:pt x="109" y="110"/>
                    <a:pt x="106" y="101"/>
                  </a:cubicBezTo>
                  <a:cubicBezTo>
                    <a:pt x="105" y="98"/>
                    <a:pt x="102" y="94"/>
                    <a:pt x="99" y="93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10"/>
                    <a:pt x="102" y="120"/>
                    <a:pt x="99" y="112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1" y="93"/>
                    <a:pt x="91" y="88"/>
                    <a:pt x="89" y="85"/>
                  </a:cubicBezTo>
                  <a:cubicBezTo>
                    <a:pt x="89" y="79"/>
                    <a:pt x="89" y="70"/>
                    <a:pt x="87" y="6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5" y="18"/>
                    <a:pt x="74" y="20"/>
                    <a:pt x="74" y="19"/>
                  </a:cubicBezTo>
                  <a:cubicBezTo>
                    <a:pt x="74" y="19"/>
                    <a:pt x="73" y="19"/>
                    <a:pt x="73" y="19"/>
                  </a:cubicBezTo>
                  <a:cubicBezTo>
                    <a:pt x="75" y="18"/>
                    <a:pt x="74" y="18"/>
                    <a:pt x="75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3"/>
                    <a:pt x="73" y="11"/>
                    <a:pt x="73" y="9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6"/>
                    <a:pt x="63" y="6"/>
                    <a:pt x="61" y="7"/>
                  </a:cubicBezTo>
                  <a:cubicBezTo>
                    <a:pt x="64" y="9"/>
                    <a:pt x="63" y="6"/>
                    <a:pt x="63" y="12"/>
                  </a:cubicBezTo>
                  <a:cubicBezTo>
                    <a:pt x="64" y="14"/>
                    <a:pt x="63" y="21"/>
                    <a:pt x="64" y="25"/>
                  </a:cubicBezTo>
                  <a:cubicBezTo>
                    <a:pt x="65" y="29"/>
                    <a:pt x="66" y="32"/>
                    <a:pt x="67" y="35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3" y="75"/>
                    <a:pt x="76" y="77"/>
                    <a:pt x="76" y="87"/>
                  </a:cubicBezTo>
                  <a:cubicBezTo>
                    <a:pt x="74" y="86"/>
                    <a:pt x="75" y="88"/>
                    <a:pt x="74" y="83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0"/>
                    <a:pt x="72" y="79"/>
                    <a:pt x="71" y="75"/>
                  </a:cubicBezTo>
                  <a:cubicBezTo>
                    <a:pt x="68" y="68"/>
                    <a:pt x="68" y="59"/>
                    <a:pt x="65" y="53"/>
                  </a:cubicBezTo>
                  <a:cubicBezTo>
                    <a:pt x="62" y="49"/>
                    <a:pt x="61" y="51"/>
                    <a:pt x="60" y="42"/>
                  </a:cubicBezTo>
                  <a:cubicBezTo>
                    <a:pt x="60" y="35"/>
                    <a:pt x="58" y="30"/>
                    <a:pt x="57" y="23"/>
                  </a:cubicBezTo>
                  <a:cubicBezTo>
                    <a:pt x="56" y="20"/>
                    <a:pt x="57" y="17"/>
                    <a:pt x="55" y="16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27"/>
                    <a:pt x="53" y="33"/>
                    <a:pt x="53" y="42"/>
                  </a:cubicBezTo>
                  <a:cubicBezTo>
                    <a:pt x="54" y="43"/>
                    <a:pt x="54" y="41"/>
                    <a:pt x="53" y="44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6"/>
                    <a:pt x="53" y="47"/>
                    <a:pt x="51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18"/>
                    <a:pt x="46" y="22"/>
                    <a:pt x="46" y="18"/>
                  </a:cubicBezTo>
                  <a:cubicBezTo>
                    <a:pt x="45" y="15"/>
                    <a:pt x="46" y="15"/>
                    <a:pt x="46" y="11"/>
                  </a:cubicBezTo>
                  <a:cubicBezTo>
                    <a:pt x="45" y="7"/>
                    <a:pt x="44" y="4"/>
                    <a:pt x="42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8"/>
                  </a:cubicBezTo>
                  <a:cubicBezTo>
                    <a:pt x="40" y="16"/>
                    <a:pt x="41" y="9"/>
                    <a:pt x="41" y="17"/>
                  </a:cubicBezTo>
                  <a:cubicBezTo>
                    <a:pt x="40" y="17"/>
                    <a:pt x="38" y="18"/>
                    <a:pt x="40" y="23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4"/>
                    <a:pt x="37" y="23"/>
                    <a:pt x="36" y="2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39" y="33"/>
                    <a:pt x="40" y="31"/>
                    <a:pt x="38" y="34"/>
                  </a:cubicBezTo>
                  <a:cubicBezTo>
                    <a:pt x="37" y="37"/>
                    <a:pt x="38" y="36"/>
                    <a:pt x="36" y="39"/>
                  </a:cubicBezTo>
                  <a:cubicBezTo>
                    <a:pt x="38" y="45"/>
                    <a:pt x="36" y="53"/>
                    <a:pt x="37" y="5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4"/>
                    <a:pt x="40" y="76"/>
                    <a:pt x="41" y="79"/>
                  </a:cubicBezTo>
                  <a:cubicBezTo>
                    <a:pt x="40" y="81"/>
                    <a:pt x="40" y="83"/>
                    <a:pt x="39" y="85"/>
                  </a:cubicBezTo>
                  <a:cubicBezTo>
                    <a:pt x="38" y="82"/>
                    <a:pt x="38" y="80"/>
                    <a:pt x="37" y="77"/>
                  </a:cubicBezTo>
                  <a:cubicBezTo>
                    <a:pt x="36" y="72"/>
                    <a:pt x="36" y="74"/>
                    <a:pt x="35" y="71"/>
                  </a:cubicBezTo>
                  <a:cubicBezTo>
                    <a:pt x="34" y="68"/>
                    <a:pt x="34" y="60"/>
                    <a:pt x="33" y="5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6" y="26"/>
                    <a:pt x="25" y="28"/>
                    <a:pt x="25" y="21"/>
                  </a:cubicBezTo>
                  <a:cubicBezTo>
                    <a:pt x="24" y="18"/>
                    <a:pt x="24" y="13"/>
                    <a:pt x="24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6"/>
                    <a:pt x="19" y="15"/>
                    <a:pt x="21" y="18"/>
                  </a:cubicBezTo>
                  <a:cubicBezTo>
                    <a:pt x="20" y="25"/>
                    <a:pt x="19" y="24"/>
                    <a:pt x="1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9"/>
                    <a:pt x="19" y="29"/>
                    <a:pt x="21" y="30"/>
                  </a:cubicBezTo>
                  <a:cubicBezTo>
                    <a:pt x="21" y="33"/>
                    <a:pt x="21" y="31"/>
                    <a:pt x="20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7"/>
                    <a:pt x="20" y="36"/>
                    <a:pt x="19" y="40"/>
                  </a:cubicBezTo>
                  <a:cubicBezTo>
                    <a:pt x="17" y="45"/>
                    <a:pt x="17" y="55"/>
                    <a:pt x="18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6"/>
                    <a:pt x="14" y="66"/>
                    <a:pt x="13" y="68"/>
                  </a:cubicBezTo>
                  <a:cubicBezTo>
                    <a:pt x="12" y="72"/>
                    <a:pt x="13" y="70"/>
                    <a:pt x="14" y="77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85"/>
                    <a:pt x="11" y="84"/>
                    <a:pt x="8" y="88"/>
                  </a:cubicBezTo>
                  <a:cubicBezTo>
                    <a:pt x="9" y="92"/>
                    <a:pt x="8" y="97"/>
                    <a:pt x="10" y="100"/>
                  </a:cubicBezTo>
                  <a:cubicBezTo>
                    <a:pt x="10" y="100"/>
                    <a:pt x="10" y="101"/>
                    <a:pt x="10" y="101"/>
                  </a:cubicBezTo>
                  <a:cubicBezTo>
                    <a:pt x="15" y="109"/>
                    <a:pt x="12" y="106"/>
                    <a:pt x="12" y="111"/>
                  </a:cubicBezTo>
                  <a:cubicBezTo>
                    <a:pt x="12" y="113"/>
                    <a:pt x="15" y="118"/>
                    <a:pt x="17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9"/>
                    <a:pt x="6" y="133"/>
                    <a:pt x="4" y="140"/>
                  </a:cubicBezTo>
                  <a:cubicBezTo>
                    <a:pt x="0" y="155"/>
                    <a:pt x="6" y="150"/>
                    <a:pt x="3" y="156"/>
                  </a:cubicBezTo>
                  <a:cubicBezTo>
                    <a:pt x="1" y="159"/>
                    <a:pt x="3" y="163"/>
                    <a:pt x="2" y="166"/>
                  </a:cubicBezTo>
                  <a:cubicBezTo>
                    <a:pt x="2" y="171"/>
                    <a:pt x="0" y="166"/>
                    <a:pt x="1" y="172"/>
                  </a:cubicBezTo>
                  <a:cubicBezTo>
                    <a:pt x="1" y="176"/>
                    <a:pt x="1" y="183"/>
                    <a:pt x="0" y="187"/>
                  </a:cubicBezTo>
                  <a:cubicBezTo>
                    <a:pt x="2" y="189"/>
                    <a:pt x="3" y="193"/>
                    <a:pt x="2" y="197"/>
                  </a:cubicBezTo>
                  <a:cubicBezTo>
                    <a:pt x="0" y="202"/>
                    <a:pt x="2" y="200"/>
                    <a:pt x="2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1" y="213"/>
                    <a:pt x="3" y="211"/>
                    <a:pt x="4" y="214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7" y="224"/>
                    <a:pt x="8" y="223"/>
                    <a:pt x="8" y="228"/>
                  </a:cubicBezTo>
                  <a:cubicBezTo>
                    <a:pt x="8" y="229"/>
                    <a:pt x="8" y="231"/>
                    <a:pt x="8" y="232"/>
                  </a:cubicBezTo>
                  <a:cubicBezTo>
                    <a:pt x="12" y="234"/>
                    <a:pt x="9" y="232"/>
                    <a:pt x="10" y="235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cubicBezTo>
                    <a:pt x="13" y="243"/>
                    <a:pt x="11" y="243"/>
                    <a:pt x="15" y="245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8" y="251"/>
                    <a:pt x="17" y="252"/>
                    <a:pt x="19" y="255"/>
                  </a:cubicBezTo>
                  <a:cubicBezTo>
                    <a:pt x="35" y="286"/>
                    <a:pt x="35" y="286"/>
                    <a:pt x="35" y="286"/>
                  </a:cubicBezTo>
                  <a:cubicBezTo>
                    <a:pt x="35" y="287"/>
                    <a:pt x="36" y="288"/>
                    <a:pt x="36" y="288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39" y="297"/>
                    <a:pt x="43" y="305"/>
                    <a:pt x="47" y="313"/>
                  </a:cubicBezTo>
                  <a:cubicBezTo>
                    <a:pt x="53" y="322"/>
                    <a:pt x="53" y="322"/>
                    <a:pt x="53" y="322"/>
                  </a:cubicBezTo>
                  <a:cubicBezTo>
                    <a:pt x="56" y="328"/>
                    <a:pt x="54" y="329"/>
                    <a:pt x="59" y="332"/>
                  </a:cubicBezTo>
                  <a:cubicBezTo>
                    <a:pt x="59" y="337"/>
                    <a:pt x="59" y="335"/>
                    <a:pt x="60" y="337"/>
                  </a:cubicBezTo>
                  <a:cubicBezTo>
                    <a:pt x="61" y="339"/>
                    <a:pt x="64" y="341"/>
                    <a:pt x="64" y="344"/>
                  </a:cubicBezTo>
                  <a:cubicBezTo>
                    <a:pt x="66" y="345"/>
                    <a:pt x="68" y="347"/>
                    <a:pt x="69" y="349"/>
                  </a:cubicBezTo>
                  <a:lnTo>
                    <a:pt x="68" y="3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5" name="Freeform 19"/>
            <p:cNvSpPr>
              <a:spLocks noEditPoints="1"/>
            </p:cNvSpPr>
            <p:nvPr/>
          </p:nvSpPr>
          <p:spPr bwMode="auto">
            <a:xfrm>
              <a:off x="1377549" y="5236486"/>
              <a:ext cx="114282" cy="432864"/>
            </a:xfrm>
            <a:custGeom>
              <a:avLst/>
              <a:gdLst>
                <a:gd name="T0" fmla="*/ 32 w 114"/>
                <a:gd name="T1" fmla="*/ 346 h 431"/>
                <a:gd name="T2" fmla="*/ 34 w 114"/>
                <a:gd name="T3" fmla="*/ 331 h 431"/>
                <a:gd name="T4" fmla="*/ 48 w 114"/>
                <a:gd name="T5" fmla="*/ 320 h 431"/>
                <a:gd name="T6" fmla="*/ 40 w 114"/>
                <a:gd name="T7" fmla="*/ 288 h 431"/>
                <a:gd name="T8" fmla="*/ 96 w 114"/>
                <a:gd name="T9" fmla="*/ 258 h 431"/>
                <a:gd name="T10" fmla="*/ 42 w 114"/>
                <a:gd name="T11" fmla="*/ 274 h 431"/>
                <a:gd name="T12" fmla="*/ 48 w 114"/>
                <a:gd name="T13" fmla="*/ 245 h 431"/>
                <a:gd name="T14" fmla="*/ 94 w 114"/>
                <a:gd name="T15" fmla="*/ 247 h 431"/>
                <a:gd name="T16" fmla="*/ 18 w 114"/>
                <a:gd name="T17" fmla="*/ 234 h 431"/>
                <a:gd name="T18" fmla="*/ 47 w 114"/>
                <a:gd name="T19" fmla="*/ 234 h 431"/>
                <a:gd name="T20" fmla="*/ 19 w 114"/>
                <a:gd name="T21" fmla="*/ 229 h 431"/>
                <a:gd name="T22" fmla="*/ 87 w 114"/>
                <a:gd name="T23" fmla="*/ 217 h 431"/>
                <a:gd name="T24" fmla="*/ 87 w 114"/>
                <a:gd name="T25" fmla="*/ 207 h 431"/>
                <a:gd name="T26" fmla="*/ 70 w 114"/>
                <a:gd name="T27" fmla="*/ 175 h 431"/>
                <a:gd name="T28" fmla="*/ 17 w 114"/>
                <a:gd name="T29" fmla="*/ 199 h 431"/>
                <a:gd name="T30" fmla="*/ 95 w 114"/>
                <a:gd name="T31" fmla="*/ 171 h 431"/>
                <a:gd name="T32" fmla="*/ 20 w 114"/>
                <a:gd name="T33" fmla="*/ 126 h 431"/>
                <a:gd name="T34" fmla="*/ 16 w 114"/>
                <a:gd name="T35" fmla="*/ 152 h 431"/>
                <a:gd name="T36" fmla="*/ 43 w 114"/>
                <a:gd name="T37" fmla="*/ 104 h 431"/>
                <a:gd name="T38" fmla="*/ 50 w 114"/>
                <a:gd name="T39" fmla="*/ 85 h 431"/>
                <a:gd name="T40" fmla="*/ 101 w 114"/>
                <a:gd name="T41" fmla="*/ 19 h 431"/>
                <a:gd name="T42" fmla="*/ 98 w 114"/>
                <a:gd name="T43" fmla="*/ 21 h 431"/>
                <a:gd name="T44" fmla="*/ 84 w 114"/>
                <a:gd name="T45" fmla="*/ 110 h 431"/>
                <a:gd name="T46" fmla="*/ 80 w 114"/>
                <a:gd name="T47" fmla="*/ 94 h 431"/>
                <a:gd name="T48" fmla="*/ 80 w 114"/>
                <a:gd name="T49" fmla="*/ 48 h 431"/>
                <a:gd name="T50" fmla="*/ 65 w 114"/>
                <a:gd name="T51" fmla="*/ 64 h 431"/>
                <a:gd name="T52" fmla="*/ 46 w 114"/>
                <a:gd name="T53" fmla="*/ 148 h 431"/>
                <a:gd name="T54" fmla="*/ 61 w 114"/>
                <a:gd name="T55" fmla="*/ 48 h 431"/>
                <a:gd name="T56" fmla="*/ 48 w 114"/>
                <a:gd name="T57" fmla="*/ 59 h 431"/>
                <a:gd name="T58" fmla="*/ 26 w 114"/>
                <a:gd name="T59" fmla="*/ 127 h 431"/>
                <a:gd name="T60" fmla="*/ 19 w 114"/>
                <a:gd name="T61" fmla="*/ 92 h 431"/>
                <a:gd name="T62" fmla="*/ 12 w 114"/>
                <a:gd name="T63" fmla="*/ 132 h 431"/>
                <a:gd name="T64" fmla="*/ 5 w 114"/>
                <a:gd name="T65" fmla="*/ 159 h 431"/>
                <a:gd name="T66" fmla="*/ 3 w 114"/>
                <a:gd name="T67" fmla="*/ 197 h 431"/>
                <a:gd name="T68" fmla="*/ 4 w 114"/>
                <a:gd name="T69" fmla="*/ 219 h 431"/>
                <a:gd name="T70" fmla="*/ 4 w 114"/>
                <a:gd name="T71" fmla="*/ 258 h 431"/>
                <a:gd name="T72" fmla="*/ 11 w 114"/>
                <a:gd name="T73" fmla="*/ 269 h 431"/>
                <a:gd name="T74" fmla="*/ 12 w 114"/>
                <a:gd name="T75" fmla="*/ 284 h 431"/>
                <a:gd name="T76" fmla="*/ 8 w 114"/>
                <a:gd name="T77" fmla="*/ 318 h 431"/>
                <a:gd name="T78" fmla="*/ 8 w 114"/>
                <a:gd name="T79" fmla="*/ 328 h 431"/>
                <a:gd name="T80" fmla="*/ 8 w 114"/>
                <a:gd name="T81" fmla="*/ 353 h 431"/>
                <a:gd name="T82" fmla="*/ 7 w 114"/>
                <a:gd name="T83" fmla="*/ 375 h 431"/>
                <a:gd name="T84" fmla="*/ 9 w 114"/>
                <a:gd name="T85" fmla="*/ 396 h 431"/>
                <a:gd name="T86" fmla="*/ 11 w 114"/>
                <a:gd name="T87" fmla="*/ 423 h 431"/>
                <a:gd name="T88" fmla="*/ 31 w 114"/>
                <a:gd name="T89" fmla="*/ 355 h 431"/>
                <a:gd name="T90" fmla="*/ 44 w 114"/>
                <a:gd name="T91" fmla="*/ 337 h 431"/>
                <a:gd name="T92" fmla="*/ 44 w 114"/>
                <a:gd name="T93" fmla="*/ 368 h 431"/>
                <a:gd name="T94" fmla="*/ 52 w 114"/>
                <a:gd name="T95" fmla="*/ 363 h 431"/>
                <a:gd name="T96" fmla="*/ 63 w 114"/>
                <a:gd name="T97" fmla="*/ 358 h 431"/>
                <a:gd name="T98" fmla="*/ 74 w 114"/>
                <a:gd name="T99" fmla="*/ 327 h 431"/>
                <a:gd name="T100" fmla="*/ 92 w 114"/>
                <a:gd name="T101" fmla="*/ 286 h 431"/>
                <a:gd name="T102" fmla="*/ 99 w 114"/>
                <a:gd name="T103" fmla="*/ 286 h 431"/>
                <a:gd name="T104" fmla="*/ 108 w 114"/>
                <a:gd name="T105" fmla="*/ 224 h 431"/>
                <a:gd name="T106" fmla="*/ 111 w 114"/>
                <a:gd name="T107" fmla="*/ 192 h 431"/>
                <a:gd name="T108" fmla="*/ 113 w 114"/>
                <a:gd name="T109" fmla="*/ 180 h 431"/>
                <a:gd name="T110" fmla="*/ 106 w 114"/>
                <a:gd name="T111" fmla="*/ 153 h 431"/>
                <a:gd name="T112" fmla="*/ 104 w 114"/>
                <a:gd name="T113" fmla="*/ 92 h 431"/>
                <a:gd name="T114" fmla="*/ 96 w 114"/>
                <a:gd name="T115" fmla="*/ 122 h 431"/>
                <a:gd name="T116" fmla="*/ 102 w 114"/>
                <a:gd name="T117" fmla="*/ 4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431">
                  <a:moveTo>
                    <a:pt x="57" y="352"/>
                  </a:moveTo>
                  <a:cubicBezTo>
                    <a:pt x="57" y="353"/>
                    <a:pt x="59" y="350"/>
                    <a:pt x="57" y="3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7" y="352"/>
                    <a:pt x="55" y="354"/>
                    <a:pt x="57" y="352"/>
                  </a:cubicBezTo>
                  <a:close/>
                  <a:moveTo>
                    <a:pt x="33" y="354"/>
                  </a:moveTo>
                  <a:cubicBezTo>
                    <a:pt x="32" y="353"/>
                    <a:pt x="31" y="355"/>
                    <a:pt x="32" y="346"/>
                  </a:cubicBezTo>
                  <a:cubicBezTo>
                    <a:pt x="33" y="340"/>
                    <a:pt x="34" y="341"/>
                    <a:pt x="34" y="341"/>
                  </a:cubicBezTo>
                  <a:cubicBezTo>
                    <a:pt x="34" y="341"/>
                    <a:pt x="35" y="341"/>
                    <a:pt x="35" y="342"/>
                  </a:cubicBezTo>
                  <a:cubicBezTo>
                    <a:pt x="35" y="342"/>
                    <a:pt x="36" y="347"/>
                    <a:pt x="34" y="351"/>
                  </a:cubicBezTo>
                  <a:cubicBezTo>
                    <a:pt x="33" y="355"/>
                    <a:pt x="35" y="352"/>
                    <a:pt x="33" y="354"/>
                  </a:cubicBezTo>
                  <a:close/>
                  <a:moveTo>
                    <a:pt x="35" y="338"/>
                  </a:moveTo>
                  <a:cubicBezTo>
                    <a:pt x="35" y="338"/>
                    <a:pt x="33" y="339"/>
                    <a:pt x="34" y="331"/>
                  </a:cubicBezTo>
                  <a:cubicBezTo>
                    <a:pt x="35" y="328"/>
                    <a:pt x="36" y="325"/>
                    <a:pt x="36" y="323"/>
                  </a:cubicBezTo>
                  <a:cubicBezTo>
                    <a:pt x="38" y="326"/>
                    <a:pt x="37" y="332"/>
                    <a:pt x="36" y="336"/>
                  </a:cubicBezTo>
                  <a:cubicBezTo>
                    <a:pt x="35" y="338"/>
                    <a:pt x="35" y="338"/>
                    <a:pt x="35" y="338"/>
                  </a:cubicBezTo>
                  <a:close/>
                  <a:moveTo>
                    <a:pt x="46" y="336"/>
                  </a:moveTo>
                  <a:cubicBezTo>
                    <a:pt x="46" y="334"/>
                    <a:pt x="46" y="333"/>
                    <a:pt x="46" y="328"/>
                  </a:cubicBezTo>
                  <a:cubicBezTo>
                    <a:pt x="47" y="326"/>
                    <a:pt x="47" y="322"/>
                    <a:pt x="48" y="320"/>
                  </a:cubicBezTo>
                  <a:cubicBezTo>
                    <a:pt x="48" y="332"/>
                    <a:pt x="48" y="332"/>
                    <a:pt x="48" y="332"/>
                  </a:cubicBezTo>
                  <a:cubicBezTo>
                    <a:pt x="48" y="336"/>
                    <a:pt x="48" y="335"/>
                    <a:pt x="46" y="336"/>
                  </a:cubicBezTo>
                  <a:close/>
                  <a:moveTo>
                    <a:pt x="38" y="313"/>
                  </a:moveTo>
                  <a:cubicBezTo>
                    <a:pt x="38" y="316"/>
                    <a:pt x="39" y="314"/>
                    <a:pt x="37" y="315"/>
                  </a:cubicBezTo>
                  <a:lnTo>
                    <a:pt x="38" y="313"/>
                  </a:lnTo>
                  <a:close/>
                  <a:moveTo>
                    <a:pt x="40" y="288"/>
                  </a:moveTo>
                  <a:cubicBezTo>
                    <a:pt x="43" y="289"/>
                    <a:pt x="41" y="288"/>
                    <a:pt x="42" y="291"/>
                  </a:cubicBezTo>
                  <a:cubicBezTo>
                    <a:pt x="38" y="288"/>
                    <a:pt x="42" y="290"/>
                    <a:pt x="40" y="288"/>
                  </a:cubicBezTo>
                  <a:close/>
                  <a:moveTo>
                    <a:pt x="96" y="258"/>
                  </a:moveTo>
                  <a:cubicBezTo>
                    <a:pt x="96" y="260"/>
                    <a:pt x="97" y="260"/>
                    <a:pt x="95" y="262"/>
                  </a:cubicBezTo>
                  <a:cubicBezTo>
                    <a:pt x="95" y="262"/>
                    <a:pt x="94" y="264"/>
                    <a:pt x="95" y="260"/>
                  </a:cubicBezTo>
                  <a:cubicBezTo>
                    <a:pt x="95" y="257"/>
                    <a:pt x="95" y="259"/>
                    <a:pt x="96" y="258"/>
                  </a:cubicBezTo>
                  <a:close/>
                  <a:moveTo>
                    <a:pt x="16" y="254"/>
                  </a:moveTo>
                  <a:cubicBezTo>
                    <a:pt x="17" y="256"/>
                    <a:pt x="17" y="253"/>
                    <a:pt x="17" y="260"/>
                  </a:cubicBezTo>
                  <a:cubicBezTo>
                    <a:pt x="14" y="260"/>
                    <a:pt x="16" y="260"/>
                    <a:pt x="14" y="259"/>
                  </a:cubicBezTo>
                  <a:cubicBezTo>
                    <a:pt x="14" y="254"/>
                    <a:pt x="14" y="255"/>
                    <a:pt x="16" y="254"/>
                  </a:cubicBezTo>
                  <a:close/>
                  <a:moveTo>
                    <a:pt x="42" y="278"/>
                  </a:moveTo>
                  <a:cubicBezTo>
                    <a:pt x="41" y="275"/>
                    <a:pt x="42" y="278"/>
                    <a:pt x="42" y="274"/>
                  </a:cubicBezTo>
                  <a:cubicBezTo>
                    <a:pt x="42" y="272"/>
                    <a:pt x="41" y="273"/>
                    <a:pt x="43" y="271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43" y="266"/>
                    <a:pt x="43" y="267"/>
                    <a:pt x="44" y="262"/>
                  </a:cubicBezTo>
                  <a:cubicBezTo>
                    <a:pt x="45" y="257"/>
                    <a:pt x="44" y="257"/>
                    <a:pt x="44" y="253"/>
                  </a:cubicBezTo>
                  <a:cubicBezTo>
                    <a:pt x="46" y="239"/>
                    <a:pt x="43" y="237"/>
                    <a:pt x="48" y="235"/>
                  </a:cubicBezTo>
                  <a:cubicBezTo>
                    <a:pt x="50" y="239"/>
                    <a:pt x="49" y="239"/>
                    <a:pt x="48" y="245"/>
                  </a:cubicBezTo>
                  <a:cubicBezTo>
                    <a:pt x="46" y="256"/>
                    <a:pt x="49" y="251"/>
                    <a:pt x="45" y="267"/>
                  </a:cubicBezTo>
                  <a:cubicBezTo>
                    <a:pt x="44" y="269"/>
                    <a:pt x="44" y="270"/>
                    <a:pt x="44" y="272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7"/>
                    <a:pt x="42" y="277"/>
                    <a:pt x="42" y="277"/>
                  </a:cubicBezTo>
                  <a:lnTo>
                    <a:pt x="42" y="278"/>
                  </a:lnTo>
                  <a:close/>
                  <a:moveTo>
                    <a:pt x="94" y="247"/>
                  </a:moveTo>
                  <a:cubicBezTo>
                    <a:pt x="94" y="247"/>
                    <a:pt x="92" y="248"/>
                    <a:pt x="93" y="243"/>
                  </a:cubicBezTo>
                  <a:cubicBezTo>
                    <a:pt x="93" y="241"/>
                    <a:pt x="94" y="241"/>
                    <a:pt x="95" y="240"/>
                  </a:cubicBezTo>
                  <a:cubicBezTo>
                    <a:pt x="94" y="247"/>
                    <a:pt x="94" y="247"/>
                    <a:pt x="94" y="247"/>
                  </a:cubicBezTo>
                  <a:close/>
                  <a:moveTo>
                    <a:pt x="19" y="247"/>
                  </a:moveTo>
                  <a:cubicBezTo>
                    <a:pt x="16" y="246"/>
                    <a:pt x="15" y="249"/>
                    <a:pt x="16" y="241"/>
                  </a:cubicBezTo>
                  <a:cubicBezTo>
                    <a:pt x="18" y="234"/>
                    <a:pt x="18" y="234"/>
                    <a:pt x="18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36"/>
                    <a:pt x="19" y="236"/>
                    <a:pt x="19" y="236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2"/>
                    <a:pt x="19" y="246"/>
                    <a:pt x="19" y="247"/>
                  </a:cubicBezTo>
                  <a:close/>
                  <a:moveTo>
                    <a:pt x="47" y="230"/>
                  </a:moveTo>
                  <a:cubicBezTo>
                    <a:pt x="49" y="234"/>
                    <a:pt x="48" y="233"/>
                    <a:pt x="47" y="234"/>
                  </a:cubicBezTo>
                  <a:cubicBezTo>
                    <a:pt x="46" y="232"/>
                    <a:pt x="47" y="231"/>
                    <a:pt x="47" y="230"/>
                  </a:cubicBezTo>
                  <a:close/>
                  <a:moveTo>
                    <a:pt x="18" y="233"/>
                  </a:moveTo>
                  <a:cubicBezTo>
                    <a:pt x="17" y="230"/>
                    <a:pt x="16" y="226"/>
                    <a:pt x="20" y="223"/>
                  </a:cubicBezTo>
                  <a:cubicBezTo>
                    <a:pt x="20" y="224"/>
                    <a:pt x="21" y="222"/>
                    <a:pt x="19" y="227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lnTo>
                    <a:pt x="18" y="233"/>
                  </a:lnTo>
                  <a:close/>
                  <a:moveTo>
                    <a:pt x="84" y="231"/>
                  </a:moveTo>
                  <a:cubicBezTo>
                    <a:pt x="86" y="219"/>
                    <a:pt x="86" y="219"/>
                    <a:pt x="86" y="219"/>
                  </a:cubicBezTo>
                  <a:cubicBezTo>
                    <a:pt x="86" y="217"/>
                    <a:pt x="86" y="218"/>
                    <a:pt x="87" y="217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6" y="226"/>
                    <a:pt x="86" y="229"/>
                    <a:pt x="84" y="231"/>
                  </a:cubicBezTo>
                  <a:close/>
                  <a:moveTo>
                    <a:pt x="87" y="207"/>
                  </a:moveTo>
                  <a:cubicBezTo>
                    <a:pt x="90" y="209"/>
                    <a:pt x="87" y="205"/>
                    <a:pt x="89" y="208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2" y="208"/>
                    <a:pt x="94" y="214"/>
                    <a:pt x="87" y="207"/>
                  </a:cubicBezTo>
                  <a:close/>
                  <a:moveTo>
                    <a:pt x="13" y="178"/>
                  </a:moveTo>
                  <a:cubicBezTo>
                    <a:pt x="14" y="180"/>
                    <a:pt x="14" y="177"/>
                    <a:pt x="14" y="181"/>
                  </a:cubicBezTo>
                  <a:cubicBezTo>
                    <a:pt x="13" y="186"/>
                    <a:pt x="15" y="182"/>
                    <a:pt x="12" y="184"/>
                  </a:cubicBezTo>
                  <a:cubicBezTo>
                    <a:pt x="10" y="181"/>
                    <a:pt x="10" y="180"/>
                    <a:pt x="13" y="178"/>
                  </a:cubicBezTo>
                  <a:close/>
                  <a:moveTo>
                    <a:pt x="70" y="173"/>
                  </a:moveTo>
                  <a:cubicBezTo>
                    <a:pt x="72" y="177"/>
                    <a:pt x="70" y="175"/>
                    <a:pt x="70" y="175"/>
                  </a:cubicBezTo>
                  <a:cubicBezTo>
                    <a:pt x="69" y="175"/>
                    <a:pt x="68" y="175"/>
                    <a:pt x="70" y="173"/>
                  </a:cubicBezTo>
                  <a:close/>
                  <a:moveTo>
                    <a:pt x="16" y="199"/>
                  </a:moveTo>
                  <a:cubicBezTo>
                    <a:pt x="15" y="193"/>
                    <a:pt x="21" y="163"/>
                    <a:pt x="23" y="156"/>
                  </a:cubicBezTo>
                  <a:cubicBezTo>
                    <a:pt x="23" y="158"/>
                    <a:pt x="24" y="158"/>
                    <a:pt x="23" y="161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3"/>
                    <a:pt x="19" y="194"/>
                    <a:pt x="17" y="199"/>
                  </a:cubicBezTo>
                  <a:lnTo>
                    <a:pt x="16" y="199"/>
                  </a:lnTo>
                  <a:close/>
                  <a:moveTo>
                    <a:pt x="94" y="173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7" y="154"/>
                    <a:pt x="94" y="157"/>
                    <a:pt x="98" y="156"/>
                  </a:cubicBezTo>
                  <a:cubicBezTo>
                    <a:pt x="99" y="160"/>
                    <a:pt x="97" y="159"/>
                    <a:pt x="95" y="168"/>
                  </a:cubicBezTo>
                  <a:cubicBezTo>
                    <a:pt x="95" y="169"/>
                    <a:pt x="95" y="170"/>
                    <a:pt x="95" y="171"/>
                  </a:cubicBezTo>
                  <a:cubicBezTo>
                    <a:pt x="94" y="173"/>
                    <a:pt x="94" y="172"/>
                    <a:pt x="94" y="173"/>
                  </a:cubicBezTo>
                  <a:close/>
                  <a:moveTo>
                    <a:pt x="60" y="147"/>
                  </a:moveTo>
                  <a:cubicBezTo>
                    <a:pt x="60" y="150"/>
                    <a:pt x="61" y="148"/>
                    <a:pt x="59" y="150"/>
                  </a:cubicBezTo>
                  <a:cubicBezTo>
                    <a:pt x="59" y="146"/>
                    <a:pt x="57" y="148"/>
                    <a:pt x="60" y="147"/>
                  </a:cubicBezTo>
                  <a:close/>
                  <a:moveTo>
                    <a:pt x="19" y="136"/>
                  </a:moveTo>
                  <a:cubicBezTo>
                    <a:pt x="19" y="133"/>
                    <a:pt x="19" y="130"/>
                    <a:pt x="20" y="126"/>
                  </a:cubicBezTo>
                  <a:cubicBezTo>
                    <a:pt x="23" y="116"/>
                    <a:pt x="23" y="118"/>
                    <a:pt x="25" y="118"/>
                  </a:cubicBezTo>
                  <a:cubicBezTo>
                    <a:pt x="25" y="120"/>
                    <a:pt x="27" y="114"/>
                    <a:pt x="24" y="123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0" y="144"/>
                    <a:pt x="21" y="142"/>
                    <a:pt x="19" y="148"/>
                  </a:cubicBezTo>
                  <a:cubicBezTo>
                    <a:pt x="18" y="151"/>
                    <a:pt x="17" y="154"/>
                    <a:pt x="18" y="157"/>
                  </a:cubicBezTo>
                  <a:cubicBezTo>
                    <a:pt x="16" y="157"/>
                    <a:pt x="14" y="161"/>
                    <a:pt x="16" y="152"/>
                  </a:cubicBezTo>
                  <a:cubicBezTo>
                    <a:pt x="16" y="151"/>
                    <a:pt x="17" y="151"/>
                    <a:pt x="17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4" y="141"/>
                    <a:pt x="15" y="150"/>
                    <a:pt x="17" y="141"/>
                  </a:cubicBezTo>
                  <a:cubicBezTo>
                    <a:pt x="18" y="137"/>
                    <a:pt x="17" y="142"/>
                    <a:pt x="17" y="139"/>
                  </a:cubicBezTo>
                  <a:cubicBezTo>
                    <a:pt x="18" y="137"/>
                    <a:pt x="19" y="137"/>
                    <a:pt x="19" y="136"/>
                  </a:cubicBezTo>
                  <a:close/>
                  <a:moveTo>
                    <a:pt x="43" y="104"/>
                  </a:moveTo>
                  <a:cubicBezTo>
                    <a:pt x="42" y="107"/>
                    <a:pt x="42" y="107"/>
                    <a:pt x="42" y="107"/>
                  </a:cubicBezTo>
                  <a:cubicBezTo>
                    <a:pt x="41" y="104"/>
                    <a:pt x="42" y="106"/>
                    <a:pt x="43" y="104"/>
                  </a:cubicBezTo>
                  <a:close/>
                  <a:moveTo>
                    <a:pt x="70" y="97"/>
                  </a:moveTo>
                  <a:cubicBezTo>
                    <a:pt x="70" y="95"/>
                    <a:pt x="70" y="95"/>
                    <a:pt x="71" y="94"/>
                  </a:cubicBezTo>
                  <a:cubicBezTo>
                    <a:pt x="72" y="97"/>
                    <a:pt x="72" y="97"/>
                    <a:pt x="70" y="97"/>
                  </a:cubicBezTo>
                  <a:close/>
                  <a:moveTo>
                    <a:pt x="50" y="85"/>
                  </a:moveTo>
                  <a:cubicBezTo>
                    <a:pt x="49" y="84"/>
                    <a:pt x="45" y="87"/>
                    <a:pt x="50" y="76"/>
                  </a:cubicBezTo>
                  <a:cubicBezTo>
                    <a:pt x="51" y="79"/>
                    <a:pt x="50" y="81"/>
                    <a:pt x="50" y="81"/>
                  </a:cubicBezTo>
                  <a:cubicBezTo>
                    <a:pt x="49" y="85"/>
                    <a:pt x="49" y="83"/>
                    <a:pt x="50" y="85"/>
                  </a:cubicBezTo>
                  <a:close/>
                  <a:moveTo>
                    <a:pt x="103" y="36"/>
                  </a:moveTo>
                  <a:cubicBezTo>
                    <a:pt x="102" y="31"/>
                    <a:pt x="102" y="36"/>
                    <a:pt x="102" y="31"/>
                  </a:cubicBezTo>
                  <a:cubicBezTo>
                    <a:pt x="101" y="27"/>
                    <a:pt x="103" y="23"/>
                    <a:pt x="101" y="19"/>
                  </a:cubicBezTo>
                  <a:cubicBezTo>
                    <a:pt x="101" y="19"/>
                    <a:pt x="100" y="18"/>
                    <a:pt x="100" y="18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1"/>
                    <a:pt x="98" y="0"/>
                    <a:pt x="97" y="5"/>
                  </a:cubicBezTo>
                  <a:cubicBezTo>
                    <a:pt x="96" y="8"/>
                    <a:pt x="96" y="6"/>
                    <a:pt x="96" y="10"/>
                  </a:cubicBezTo>
                  <a:cubicBezTo>
                    <a:pt x="97" y="14"/>
                    <a:pt x="96" y="16"/>
                    <a:pt x="97" y="19"/>
                  </a:cubicBezTo>
                  <a:cubicBezTo>
                    <a:pt x="97" y="20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22"/>
                    <a:pt x="98" y="19"/>
                    <a:pt x="97" y="2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59"/>
                    <a:pt x="90" y="70"/>
                    <a:pt x="86" y="8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101"/>
                    <a:pt x="84" y="106"/>
                    <a:pt x="84" y="11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8" y="127"/>
                    <a:pt x="77" y="128"/>
                    <a:pt x="76" y="134"/>
                  </a:cubicBezTo>
                  <a:cubicBezTo>
                    <a:pt x="76" y="139"/>
                    <a:pt x="76" y="144"/>
                    <a:pt x="75" y="149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2" y="157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3" y="84"/>
                    <a:pt x="81" y="70"/>
                    <a:pt x="84" y="61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48"/>
                    <a:pt x="84" y="53"/>
                    <a:pt x="83" y="51"/>
                  </a:cubicBezTo>
                  <a:cubicBezTo>
                    <a:pt x="83" y="51"/>
                    <a:pt x="82" y="52"/>
                    <a:pt x="82" y="52"/>
                  </a:cubicBezTo>
                  <a:cubicBezTo>
                    <a:pt x="82" y="54"/>
                    <a:pt x="82" y="55"/>
                    <a:pt x="80" y="56"/>
                  </a:cubicBezTo>
                  <a:cubicBezTo>
                    <a:pt x="79" y="54"/>
                    <a:pt x="79" y="52"/>
                    <a:pt x="80" y="48"/>
                  </a:cubicBezTo>
                  <a:cubicBezTo>
                    <a:pt x="76" y="49"/>
                    <a:pt x="78" y="50"/>
                    <a:pt x="76" y="51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7"/>
                  </a:cubicBezTo>
                  <a:cubicBezTo>
                    <a:pt x="77" y="15"/>
                    <a:pt x="78" y="16"/>
                    <a:pt x="77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30"/>
                    <a:pt x="67" y="47"/>
                    <a:pt x="65" y="64"/>
                  </a:cubicBezTo>
                  <a:cubicBezTo>
                    <a:pt x="64" y="67"/>
                    <a:pt x="64" y="70"/>
                    <a:pt x="63" y="74"/>
                  </a:cubicBezTo>
                  <a:cubicBezTo>
                    <a:pt x="63" y="76"/>
                    <a:pt x="62" y="78"/>
                    <a:pt x="62" y="78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5" y="105"/>
                    <a:pt x="54" y="118"/>
                    <a:pt x="51" y="131"/>
                  </a:cubicBezTo>
                  <a:cubicBezTo>
                    <a:pt x="48" y="147"/>
                    <a:pt x="49" y="163"/>
                    <a:pt x="44" y="170"/>
                  </a:cubicBezTo>
                  <a:cubicBezTo>
                    <a:pt x="44" y="164"/>
                    <a:pt x="44" y="152"/>
                    <a:pt x="46" y="148"/>
                  </a:cubicBezTo>
                  <a:cubicBezTo>
                    <a:pt x="49" y="140"/>
                    <a:pt x="50" y="117"/>
                    <a:pt x="53" y="107"/>
                  </a:cubicBezTo>
                  <a:cubicBezTo>
                    <a:pt x="53" y="105"/>
                    <a:pt x="52" y="104"/>
                    <a:pt x="53" y="101"/>
                  </a:cubicBezTo>
                  <a:cubicBezTo>
                    <a:pt x="55" y="96"/>
                    <a:pt x="55" y="94"/>
                    <a:pt x="56" y="89"/>
                  </a:cubicBezTo>
                  <a:cubicBezTo>
                    <a:pt x="57" y="86"/>
                    <a:pt x="57" y="88"/>
                    <a:pt x="57" y="83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57" y="58"/>
                    <a:pt x="61" y="56"/>
                    <a:pt x="61" y="48"/>
                  </a:cubicBezTo>
                  <a:cubicBezTo>
                    <a:pt x="59" y="49"/>
                    <a:pt x="58" y="50"/>
                    <a:pt x="57" y="52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1" y="71"/>
                    <a:pt x="51" y="7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67"/>
                    <a:pt x="50" y="62"/>
                    <a:pt x="51" y="57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7" y="60"/>
                    <a:pt x="47" y="58"/>
                    <a:pt x="46" y="61"/>
                  </a:cubicBezTo>
                  <a:cubicBezTo>
                    <a:pt x="45" y="65"/>
                    <a:pt x="46" y="64"/>
                    <a:pt x="44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1" y="63"/>
                    <a:pt x="41" y="62"/>
                  </a:cubicBezTo>
                  <a:cubicBezTo>
                    <a:pt x="40" y="67"/>
                    <a:pt x="38" y="74"/>
                    <a:pt x="37" y="79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4" y="122"/>
                    <a:pt x="29" y="111"/>
                    <a:pt x="29" y="104"/>
                  </a:cubicBezTo>
                  <a:cubicBezTo>
                    <a:pt x="29" y="102"/>
                    <a:pt x="29" y="103"/>
                    <a:pt x="28" y="102"/>
                  </a:cubicBezTo>
                  <a:cubicBezTo>
                    <a:pt x="27" y="105"/>
                    <a:pt x="27" y="106"/>
                    <a:pt x="25" y="108"/>
                  </a:cubicBezTo>
                  <a:cubicBezTo>
                    <a:pt x="23" y="107"/>
                    <a:pt x="22" y="107"/>
                    <a:pt x="22" y="104"/>
                  </a:cubicBezTo>
                  <a:cubicBezTo>
                    <a:pt x="22" y="98"/>
                    <a:pt x="24" y="98"/>
                    <a:pt x="20" y="9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1"/>
                    <a:pt x="18" y="90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2" y="105"/>
                    <a:pt x="10" y="118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9"/>
                    <a:pt x="11" y="129"/>
                    <a:pt x="12" y="132"/>
                  </a:cubicBezTo>
                  <a:cubicBezTo>
                    <a:pt x="8" y="131"/>
                    <a:pt x="9" y="131"/>
                    <a:pt x="6" y="133"/>
                  </a:cubicBezTo>
                  <a:cubicBezTo>
                    <a:pt x="6" y="137"/>
                    <a:pt x="8" y="137"/>
                    <a:pt x="6" y="141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1"/>
                    <a:pt x="8" y="157"/>
                    <a:pt x="5" y="159"/>
                  </a:cubicBezTo>
                  <a:cubicBezTo>
                    <a:pt x="7" y="161"/>
                    <a:pt x="7" y="161"/>
                    <a:pt x="6" y="165"/>
                  </a:cubicBezTo>
                  <a:cubicBezTo>
                    <a:pt x="5" y="167"/>
                    <a:pt x="5" y="168"/>
                    <a:pt x="4" y="171"/>
                  </a:cubicBezTo>
                  <a:cubicBezTo>
                    <a:pt x="4" y="176"/>
                    <a:pt x="4" y="177"/>
                    <a:pt x="5" y="182"/>
                  </a:cubicBezTo>
                  <a:cubicBezTo>
                    <a:pt x="4" y="183"/>
                    <a:pt x="5" y="183"/>
                    <a:pt x="2" y="183"/>
                  </a:cubicBezTo>
                  <a:cubicBezTo>
                    <a:pt x="3" y="188"/>
                    <a:pt x="2" y="185"/>
                    <a:pt x="2" y="190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9"/>
                    <a:pt x="1" y="201"/>
                    <a:pt x="0" y="204"/>
                  </a:cubicBezTo>
                  <a:cubicBezTo>
                    <a:pt x="5" y="208"/>
                    <a:pt x="5" y="208"/>
                    <a:pt x="5" y="208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0" y="211"/>
                    <a:pt x="3" y="214"/>
                    <a:pt x="4" y="216"/>
                  </a:cubicBezTo>
                  <a:cubicBezTo>
                    <a:pt x="4" y="218"/>
                    <a:pt x="4" y="216"/>
                    <a:pt x="4" y="219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9"/>
                    <a:pt x="5" y="230"/>
                    <a:pt x="5" y="236"/>
                  </a:cubicBezTo>
                  <a:cubicBezTo>
                    <a:pt x="4" y="240"/>
                    <a:pt x="5" y="241"/>
                    <a:pt x="2" y="244"/>
                  </a:cubicBezTo>
                  <a:cubicBezTo>
                    <a:pt x="6" y="256"/>
                    <a:pt x="3" y="251"/>
                    <a:pt x="3" y="256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4" y="258"/>
                    <a:pt x="4" y="259"/>
                    <a:pt x="4" y="259"/>
                  </a:cubicBezTo>
                  <a:cubicBezTo>
                    <a:pt x="3" y="266"/>
                    <a:pt x="4" y="263"/>
                    <a:pt x="6" y="268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10" y="270"/>
                    <a:pt x="7" y="271"/>
                    <a:pt x="9" y="270"/>
                  </a:cubicBezTo>
                  <a:cubicBezTo>
                    <a:pt x="10" y="269"/>
                    <a:pt x="9" y="270"/>
                    <a:pt x="11" y="26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3" y="264"/>
                  </a:cubicBezTo>
                  <a:cubicBezTo>
                    <a:pt x="13" y="265"/>
                    <a:pt x="19" y="264"/>
                    <a:pt x="17" y="263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3" y="272"/>
                    <a:pt x="13" y="272"/>
                    <a:pt x="13" y="272"/>
                  </a:cubicBezTo>
                  <a:cubicBezTo>
                    <a:pt x="16" y="279"/>
                    <a:pt x="11" y="277"/>
                    <a:pt x="12" y="284"/>
                  </a:cubicBezTo>
                  <a:cubicBezTo>
                    <a:pt x="12" y="289"/>
                    <a:pt x="12" y="284"/>
                    <a:pt x="12" y="288"/>
                  </a:cubicBezTo>
                  <a:cubicBezTo>
                    <a:pt x="12" y="291"/>
                    <a:pt x="11" y="293"/>
                    <a:pt x="12" y="297"/>
                  </a:cubicBezTo>
                  <a:cubicBezTo>
                    <a:pt x="12" y="304"/>
                    <a:pt x="14" y="302"/>
                    <a:pt x="10" y="309"/>
                  </a:cubicBezTo>
                  <a:cubicBezTo>
                    <a:pt x="10" y="309"/>
                    <a:pt x="10" y="310"/>
                    <a:pt x="10" y="310"/>
                  </a:cubicBezTo>
                  <a:cubicBezTo>
                    <a:pt x="10" y="310"/>
                    <a:pt x="10" y="311"/>
                    <a:pt x="9" y="311"/>
                  </a:cubicBezTo>
                  <a:cubicBezTo>
                    <a:pt x="8" y="316"/>
                    <a:pt x="11" y="313"/>
                    <a:pt x="8" y="318"/>
                  </a:cubicBezTo>
                  <a:cubicBezTo>
                    <a:pt x="10" y="320"/>
                    <a:pt x="10" y="319"/>
                    <a:pt x="10" y="324"/>
                  </a:cubicBezTo>
                  <a:cubicBezTo>
                    <a:pt x="13" y="324"/>
                    <a:pt x="13" y="322"/>
                    <a:pt x="15" y="325"/>
                  </a:cubicBezTo>
                  <a:cubicBezTo>
                    <a:pt x="14" y="328"/>
                    <a:pt x="16" y="326"/>
                    <a:pt x="13" y="328"/>
                  </a:cubicBezTo>
                  <a:cubicBezTo>
                    <a:pt x="12" y="331"/>
                    <a:pt x="12" y="331"/>
                    <a:pt x="12" y="331"/>
                  </a:cubicBezTo>
                  <a:cubicBezTo>
                    <a:pt x="11" y="328"/>
                    <a:pt x="12" y="332"/>
                    <a:pt x="12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8" y="332"/>
                    <a:pt x="8" y="335"/>
                    <a:pt x="9" y="337"/>
                  </a:cubicBezTo>
                  <a:cubicBezTo>
                    <a:pt x="10" y="341"/>
                    <a:pt x="10" y="341"/>
                    <a:pt x="13" y="343"/>
                  </a:cubicBezTo>
                  <a:cubicBezTo>
                    <a:pt x="10" y="347"/>
                    <a:pt x="12" y="343"/>
                    <a:pt x="10" y="346"/>
                  </a:cubicBezTo>
                  <a:cubicBezTo>
                    <a:pt x="10" y="347"/>
                    <a:pt x="11" y="347"/>
                    <a:pt x="11" y="347"/>
                  </a:cubicBezTo>
                  <a:cubicBezTo>
                    <a:pt x="12" y="352"/>
                    <a:pt x="12" y="352"/>
                    <a:pt x="12" y="352"/>
                  </a:cubicBezTo>
                  <a:cubicBezTo>
                    <a:pt x="11" y="353"/>
                    <a:pt x="10" y="353"/>
                    <a:pt x="8" y="353"/>
                  </a:cubicBezTo>
                  <a:cubicBezTo>
                    <a:pt x="8" y="355"/>
                    <a:pt x="9" y="363"/>
                    <a:pt x="10" y="361"/>
                  </a:cubicBezTo>
                  <a:cubicBezTo>
                    <a:pt x="10" y="361"/>
                    <a:pt x="10" y="361"/>
                    <a:pt x="10" y="362"/>
                  </a:cubicBezTo>
                  <a:cubicBezTo>
                    <a:pt x="10" y="365"/>
                    <a:pt x="10" y="365"/>
                    <a:pt x="8" y="367"/>
                  </a:cubicBezTo>
                  <a:cubicBezTo>
                    <a:pt x="10" y="369"/>
                    <a:pt x="10" y="369"/>
                    <a:pt x="10" y="369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7" y="374"/>
                    <a:pt x="6" y="372"/>
                    <a:pt x="7" y="375"/>
                  </a:cubicBezTo>
                  <a:cubicBezTo>
                    <a:pt x="7" y="375"/>
                    <a:pt x="7" y="377"/>
                    <a:pt x="7" y="377"/>
                  </a:cubicBezTo>
                  <a:cubicBezTo>
                    <a:pt x="8" y="380"/>
                    <a:pt x="8" y="382"/>
                    <a:pt x="10" y="384"/>
                  </a:cubicBezTo>
                  <a:cubicBezTo>
                    <a:pt x="10" y="384"/>
                    <a:pt x="10" y="385"/>
                    <a:pt x="10" y="385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0" y="387"/>
                    <a:pt x="10" y="388"/>
                    <a:pt x="10" y="390"/>
                  </a:cubicBezTo>
                  <a:cubicBezTo>
                    <a:pt x="10" y="392"/>
                    <a:pt x="8" y="394"/>
                    <a:pt x="9" y="396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8" y="401"/>
                    <a:pt x="8" y="404"/>
                    <a:pt x="10" y="407"/>
                  </a:cubicBezTo>
                  <a:cubicBezTo>
                    <a:pt x="9" y="409"/>
                    <a:pt x="9" y="409"/>
                    <a:pt x="8" y="411"/>
                  </a:cubicBezTo>
                  <a:cubicBezTo>
                    <a:pt x="8" y="413"/>
                    <a:pt x="8" y="415"/>
                    <a:pt x="8" y="418"/>
                  </a:cubicBezTo>
                  <a:cubicBezTo>
                    <a:pt x="12" y="419"/>
                    <a:pt x="12" y="419"/>
                    <a:pt x="12" y="419"/>
                  </a:cubicBezTo>
                  <a:cubicBezTo>
                    <a:pt x="11" y="424"/>
                    <a:pt x="12" y="418"/>
                    <a:pt x="11" y="423"/>
                  </a:cubicBezTo>
                  <a:cubicBezTo>
                    <a:pt x="18" y="426"/>
                    <a:pt x="12" y="423"/>
                    <a:pt x="16" y="431"/>
                  </a:cubicBezTo>
                  <a:cubicBezTo>
                    <a:pt x="21" y="428"/>
                    <a:pt x="17" y="424"/>
                    <a:pt x="19" y="415"/>
                  </a:cubicBezTo>
                  <a:cubicBezTo>
                    <a:pt x="21" y="407"/>
                    <a:pt x="19" y="390"/>
                    <a:pt x="21" y="383"/>
                  </a:cubicBezTo>
                  <a:cubicBezTo>
                    <a:pt x="24" y="383"/>
                    <a:pt x="24" y="383"/>
                    <a:pt x="24" y="383"/>
                  </a:cubicBezTo>
                  <a:cubicBezTo>
                    <a:pt x="26" y="381"/>
                    <a:pt x="27" y="364"/>
                    <a:pt x="28" y="360"/>
                  </a:cubicBezTo>
                  <a:cubicBezTo>
                    <a:pt x="29" y="358"/>
                    <a:pt x="29" y="356"/>
                    <a:pt x="31" y="355"/>
                  </a:cubicBezTo>
                  <a:cubicBezTo>
                    <a:pt x="33" y="358"/>
                    <a:pt x="32" y="351"/>
                    <a:pt x="32" y="359"/>
                  </a:cubicBezTo>
                  <a:cubicBezTo>
                    <a:pt x="32" y="362"/>
                    <a:pt x="29" y="378"/>
                    <a:pt x="30" y="402"/>
                  </a:cubicBezTo>
                  <a:cubicBezTo>
                    <a:pt x="33" y="400"/>
                    <a:pt x="32" y="402"/>
                    <a:pt x="33" y="399"/>
                  </a:cubicBezTo>
                  <a:cubicBezTo>
                    <a:pt x="35" y="396"/>
                    <a:pt x="38" y="369"/>
                    <a:pt x="40" y="362"/>
                  </a:cubicBezTo>
                  <a:cubicBezTo>
                    <a:pt x="40" y="360"/>
                    <a:pt x="41" y="357"/>
                    <a:pt x="42" y="354"/>
                  </a:cubicBezTo>
                  <a:cubicBezTo>
                    <a:pt x="42" y="347"/>
                    <a:pt x="43" y="343"/>
                    <a:pt x="44" y="337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6" y="342"/>
                    <a:pt x="46" y="343"/>
                    <a:pt x="46" y="344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349"/>
                    <a:pt x="43" y="355"/>
                    <a:pt x="44" y="357"/>
                  </a:cubicBezTo>
                  <a:cubicBezTo>
                    <a:pt x="44" y="359"/>
                    <a:pt x="44" y="356"/>
                    <a:pt x="45" y="362"/>
                  </a:cubicBezTo>
                  <a:cubicBezTo>
                    <a:pt x="45" y="364"/>
                    <a:pt x="44" y="366"/>
                    <a:pt x="44" y="368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5" y="390"/>
                    <a:pt x="43" y="390"/>
                    <a:pt x="45" y="390"/>
                  </a:cubicBezTo>
                  <a:cubicBezTo>
                    <a:pt x="49" y="389"/>
                    <a:pt x="49" y="378"/>
                    <a:pt x="50" y="374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52" y="366"/>
                    <a:pt x="51" y="369"/>
                    <a:pt x="52" y="367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3" y="361"/>
                    <a:pt x="53" y="361"/>
                    <a:pt x="53" y="361"/>
                  </a:cubicBezTo>
                  <a:cubicBezTo>
                    <a:pt x="55" y="364"/>
                    <a:pt x="54" y="366"/>
                    <a:pt x="54" y="370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8" y="367"/>
                    <a:pt x="58" y="366"/>
                    <a:pt x="58" y="366"/>
                  </a:cubicBezTo>
                  <a:cubicBezTo>
                    <a:pt x="61" y="364"/>
                    <a:pt x="62" y="362"/>
                    <a:pt x="63" y="358"/>
                  </a:cubicBezTo>
                  <a:cubicBezTo>
                    <a:pt x="63" y="358"/>
                    <a:pt x="63" y="358"/>
                    <a:pt x="63" y="357"/>
                  </a:cubicBezTo>
                  <a:cubicBezTo>
                    <a:pt x="65" y="348"/>
                    <a:pt x="65" y="348"/>
                    <a:pt x="65" y="348"/>
                  </a:cubicBezTo>
                  <a:cubicBezTo>
                    <a:pt x="66" y="339"/>
                    <a:pt x="68" y="330"/>
                    <a:pt x="70" y="322"/>
                  </a:cubicBezTo>
                  <a:cubicBezTo>
                    <a:pt x="71" y="329"/>
                    <a:pt x="71" y="329"/>
                    <a:pt x="71" y="329"/>
                  </a:cubicBezTo>
                  <a:cubicBezTo>
                    <a:pt x="71" y="329"/>
                    <a:pt x="71" y="330"/>
                    <a:pt x="72" y="330"/>
                  </a:cubicBezTo>
                  <a:cubicBezTo>
                    <a:pt x="73" y="329"/>
                    <a:pt x="72" y="332"/>
                    <a:pt x="74" y="327"/>
                  </a:cubicBezTo>
                  <a:cubicBezTo>
                    <a:pt x="74" y="326"/>
                    <a:pt x="74" y="324"/>
                    <a:pt x="74" y="322"/>
                  </a:cubicBezTo>
                  <a:cubicBezTo>
                    <a:pt x="76" y="314"/>
                    <a:pt x="81" y="309"/>
                    <a:pt x="81" y="300"/>
                  </a:cubicBezTo>
                  <a:cubicBezTo>
                    <a:pt x="87" y="298"/>
                    <a:pt x="87" y="298"/>
                    <a:pt x="88" y="290"/>
                  </a:cubicBezTo>
                  <a:cubicBezTo>
                    <a:pt x="89" y="279"/>
                    <a:pt x="87" y="273"/>
                    <a:pt x="90" y="269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3" y="274"/>
                    <a:pt x="93" y="277"/>
                    <a:pt x="92" y="286"/>
                  </a:cubicBezTo>
                  <a:cubicBezTo>
                    <a:pt x="89" y="303"/>
                    <a:pt x="89" y="303"/>
                    <a:pt x="89" y="303"/>
                  </a:cubicBezTo>
                  <a:cubicBezTo>
                    <a:pt x="92" y="306"/>
                    <a:pt x="88" y="305"/>
                    <a:pt x="93" y="306"/>
                  </a:cubicBezTo>
                  <a:cubicBezTo>
                    <a:pt x="92" y="302"/>
                    <a:pt x="92" y="302"/>
                    <a:pt x="95" y="300"/>
                  </a:cubicBezTo>
                  <a:cubicBezTo>
                    <a:pt x="95" y="298"/>
                    <a:pt x="95" y="296"/>
                    <a:pt x="95" y="294"/>
                  </a:cubicBezTo>
                  <a:cubicBezTo>
                    <a:pt x="95" y="294"/>
                    <a:pt x="96" y="294"/>
                    <a:pt x="96" y="294"/>
                  </a:cubicBezTo>
                  <a:cubicBezTo>
                    <a:pt x="97" y="291"/>
                    <a:pt x="97" y="288"/>
                    <a:pt x="99" y="286"/>
                  </a:cubicBezTo>
                  <a:cubicBezTo>
                    <a:pt x="98" y="279"/>
                    <a:pt x="101" y="271"/>
                    <a:pt x="102" y="264"/>
                  </a:cubicBezTo>
                  <a:cubicBezTo>
                    <a:pt x="103" y="262"/>
                    <a:pt x="104" y="259"/>
                    <a:pt x="104" y="257"/>
                  </a:cubicBezTo>
                  <a:cubicBezTo>
                    <a:pt x="105" y="252"/>
                    <a:pt x="105" y="244"/>
                    <a:pt x="107" y="240"/>
                  </a:cubicBezTo>
                  <a:cubicBezTo>
                    <a:pt x="108" y="237"/>
                    <a:pt x="107" y="235"/>
                    <a:pt x="107" y="232"/>
                  </a:cubicBezTo>
                  <a:cubicBezTo>
                    <a:pt x="107" y="229"/>
                    <a:pt x="108" y="228"/>
                    <a:pt x="108" y="224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09" y="223"/>
                    <a:pt x="108" y="224"/>
                    <a:pt x="109" y="222"/>
                  </a:cubicBezTo>
                  <a:cubicBezTo>
                    <a:pt x="111" y="218"/>
                    <a:pt x="111" y="214"/>
                    <a:pt x="112" y="208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2"/>
                    <a:pt x="109" y="201"/>
                    <a:pt x="112" y="200"/>
                  </a:cubicBezTo>
                  <a:cubicBezTo>
                    <a:pt x="112" y="194"/>
                    <a:pt x="113" y="196"/>
                    <a:pt x="111" y="193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1" y="189"/>
                    <a:pt x="111" y="189"/>
                    <a:pt x="111" y="188"/>
                  </a:cubicBezTo>
                  <a:cubicBezTo>
                    <a:pt x="111" y="187"/>
                    <a:pt x="112" y="184"/>
                    <a:pt x="112" y="183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4" y="175"/>
                    <a:pt x="110" y="173"/>
                    <a:pt x="107" y="177"/>
                  </a:cubicBezTo>
                  <a:cubicBezTo>
                    <a:pt x="105" y="180"/>
                    <a:pt x="107" y="178"/>
                    <a:pt x="105" y="179"/>
                  </a:cubicBezTo>
                  <a:cubicBezTo>
                    <a:pt x="105" y="178"/>
                    <a:pt x="107" y="162"/>
                    <a:pt x="107" y="161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09" y="155"/>
                    <a:pt x="110" y="156"/>
                    <a:pt x="108" y="154"/>
                  </a:cubicBezTo>
                  <a:cubicBezTo>
                    <a:pt x="107" y="154"/>
                    <a:pt x="106" y="153"/>
                    <a:pt x="106" y="153"/>
                  </a:cubicBezTo>
                  <a:cubicBezTo>
                    <a:pt x="109" y="151"/>
                    <a:pt x="109" y="143"/>
                    <a:pt x="109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1" y="133"/>
                    <a:pt x="110" y="135"/>
                    <a:pt x="111" y="130"/>
                  </a:cubicBezTo>
                  <a:cubicBezTo>
                    <a:pt x="112" y="122"/>
                    <a:pt x="112" y="110"/>
                    <a:pt x="114" y="103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93"/>
                    <a:pt x="111" y="92"/>
                    <a:pt x="104" y="92"/>
                  </a:cubicBezTo>
                  <a:cubicBezTo>
                    <a:pt x="104" y="97"/>
                    <a:pt x="105" y="98"/>
                    <a:pt x="105" y="104"/>
                  </a:cubicBezTo>
                  <a:cubicBezTo>
                    <a:pt x="101" y="106"/>
                    <a:pt x="104" y="112"/>
                    <a:pt x="104" y="115"/>
                  </a:cubicBezTo>
                  <a:cubicBezTo>
                    <a:pt x="103" y="117"/>
                    <a:pt x="103" y="118"/>
                    <a:pt x="102" y="121"/>
                  </a:cubicBezTo>
                  <a:cubicBezTo>
                    <a:pt x="101" y="130"/>
                    <a:pt x="98" y="144"/>
                    <a:pt x="98" y="154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4" y="146"/>
                    <a:pt x="99" y="128"/>
                    <a:pt x="96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1"/>
                    <a:pt x="97" y="121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7" y="106"/>
                    <a:pt x="100" y="108"/>
                    <a:pt x="100" y="99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8"/>
                    <a:pt x="102" y="47"/>
                    <a:pt x="102" y="43"/>
                  </a:cubicBezTo>
                  <a:cubicBezTo>
                    <a:pt x="102" y="39"/>
                    <a:pt x="100" y="40"/>
                    <a:pt x="102" y="34"/>
                  </a:cubicBezTo>
                  <a:lnTo>
                    <a:pt x="103" y="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6" name="Freeform 20"/>
            <p:cNvSpPr>
              <a:spLocks noEditPoints="1"/>
            </p:cNvSpPr>
            <p:nvPr/>
          </p:nvSpPr>
          <p:spPr bwMode="auto">
            <a:xfrm>
              <a:off x="2188484" y="5336679"/>
              <a:ext cx="127589" cy="406250"/>
            </a:xfrm>
            <a:custGeom>
              <a:avLst/>
              <a:gdLst>
                <a:gd name="T0" fmla="*/ 87 w 127"/>
                <a:gd name="T1" fmla="*/ 343 h 404"/>
                <a:gd name="T2" fmla="*/ 41 w 127"/>
                <a:gd name="T3" fmla="*/ 313 h 404"/>
                <a:gd name="T4" fmla="*/ 95 w 127"/>
                <a:gd name="T5" fmla="*/ 300 h 404"/>
                <a:gd name="T6" fmla="*/ 23 w 127"/>
                <a:gd name="T7" fmla="*/ 272 h 404"/>
                <a:gd name="T8" fmla="*/ 31 w 127"/>
                <a:gd name="T9" fmla="*/ 258 h 404"/>
                <a:gd name="T10" fmla="*/ 89 w 127"/>
                <a:gd name="T11" fmla="*/ 253 h 404"/>
                <a:gd name="T12" fmla="*/ 96 w 127"/>
                <a:gd name="T13" fmla="*/ 201 h 404"/>
                <a:gd name="T14" fmla="*/ 80 w 127"/>
                <a:gd name="T15" fmla="*/ 188 h 404"/>
                <a:gd name="T16" fmla="*/ 17 w 127"/>
                <a:gd name="T17" fmla="*/ 184 h 404"/>
                <a:gd name="T18" fmla="*/ 9 w 127"/>
                <a:gd name="T19" fmla="*/ 179 h 404"/>
                <a:gd name="T20" fmla="*/ 15 w 127"/>
                <a:gd name="T21" fmla="*/ 164 h 404"/>
                <a:gd name="T22" fmla="*/ 23 w 127"/>
                <a:gd name="T23" fmla="*/ 140 h 404"/>
                <a:gd name="T24" fmla="*/ 23 w 127"/>
                <a:gd name="T25" fmla="*/ 132 h 404"/>
                <a:gd name="T26" fmla="*/ 105 w 127"/>
                <a:gd name="T27" fmla="*/ 129 h 404"/>
                <a:gd name="T28" fmla="*/ 25 w 127"/>
                <a:gd name="T29" fmla="*/ 122 h 404"/>
                <a:gd name="T30" fmla="*/ 50 w 127"/>
                <a:gd name="T31" fmla="*/ 131 h 404"/>
                <a:gd name="T32" fmla="*/ 54 w 127"/>
                <a:gd name="T33" fmla="*/ 91 h 404"/>
                <a:gd name="T34" fmla="*/ 46 w 127"/>
                <a:gd name="T35" fmla="*/ 52 h 404"/>
                <a:gd name="T36" fmla="*/ 40 w 127"/>
                <a:gd name="T37" fmla="*/ 16 h 404"/>
                <a:gd name="T38" fmla="*/ 34 w 127"/>
                <a:gd name="T39" fmla="*/ 109 h 404"/>
                <a:gd name="T40" fmla="*/ 33 w 127"/>
                <a:gd name="T41" fmla="*/ 76 h 404"/>
                <a:gd name="T42" fmla="*/ 30 w 127"/>
                <a:gd name="T43" fmla="*/ 49 h 404"/>
                <a:gd name="T44" fmla="*/ 21 w 127"/>
                <a:gd name="T45" fmla="*/ 44 h 404"/>
                <a:gd name="T46" fmla="*/ 14 w 127"/>
                <a:gd name="T47" fmla="*/ 16 h 404"/>
                <a:gd name="T48" fmla="*/ 8 w 127"/>
                <a:gd name="T49" fmla="*/ 91 h 404"/>
                <a:gd name="T50" fmla="*/ 12 w 127"/>
                <a:gd name="T51" fmla="*/ 139 h 404"/>
                <a:gd name="T52" fmla="*/ 3 w 127"/>
                <a:gd name="T53" fmla="*/ 175 h 404"/>
                <a:gd name="T54" fmla="*/ 13 w 127"/>
                <a:gd name="T55" fmla="*/ 239 h 404"/>
                <a:gd name="T56" fmla="*/ 34 w 127"/>
                <a:gd name="T57" fmla="*/ 323 h 404"/>
                <a:gd name="T58" fmla="*/ 35 w 127"/>
                <a:gd name="T59" fmla="*/ 283 h 404"/>
                <a:gd name="T60" fmla="*/ 57 w 127"/>
                <a:gd name="T61" fmla="*/ 365 h 404"/>
                <a:gd name="T62" fmla="*/ 64 w 127"/>
                <a:gd name="T63" fmla="*/ 230 h 404"/>
                <a:gd name="T64" fmla="*/ 65 w 127"/>
                <a:gd name="T65" fmla="*/ 157 h 404"/>
                <a:gd name="T66" fmla="*/ 76 w 127"/>
                <a:gd name="T67" fmla="*/ 115 h 404"/>
                <a:gd name="T68" fmla="*/ 83 w 127"/>
                <a:gd name="T69" fmla="*/ 113 h 404"/>
                <a:gd name="T70" fmla="*/ 94 w 127"/>
                <a:gd name="T71" fmla="*/ 140 h 404"/>
                <a:gd name="T72" fmla="*/ 93 w 127"/>
                <a:gd name="T73" fmla="*/ 182 h 404"/>
                <a:gd name="T74" fmla="*/ 83 w 127"/>
                <a:gd name="T75" fmla="*/ 137 h 404"/>
                <a:gd name="T76" fmla="*/ 75 w 127"/>
                <a:gd name="T77" fmla="*/ 177 h 404"/>
                <a:gd name="T78" fmla="*/ 68 w 127"/>
                <a:gd name="T79" fmla="*/ 165 h 404"/>
                <a:gd name="T80" fmla="*/ 67 w 127"/>
                <a:gd name="T81" fmla="*/ 218 h 404"/>
                <a:gd name="T82" fmla="*/ 66 w 127"/>
                <a:gd name="T83" fmla="*/ 294 h 404"/>
                <a:gd name="T84" fmla="*/ 77 w 127"/>
                <a:gd name="T85" fmla="*/ 274 h 404"/>
                <a:gd name="T86" fmla="*/ 81 w 127"/>
                <a:gd name="T87" fmla="*/ 374 h 404"/>
                <a:gd name="T88" fmla="*/ 92 w 127"/>
                <a:gd name="T89" fmla="*/ 380 h 404"/>
                <a:gd name="T90" fmla="*/ 98 w 127"/>
                <a:gd name="T91" fmla="*/ 396 h 404"/>
                <a:gd name="T92" fmla="*/ 105 w 127"/>
                <a:gd name="T93" fmla="*/ 268 h 404"/>
                <a:gd name="T94" fmla="*/ 110 w 127"/>
                <a:gd name="T95" fmla="*/ 269 h 404"/>
                <a:gd name="T96" fmla="*/ 110 w 127"/>
                <a:gd name="T97" fmla="*/ 335 h 404"/>
                <a:gd name="T98" fmla="*/ 116 w 127"/>
                <a:gd name="T99" fmla="*/ 243 h 404"/>
                <a:gd name="T100" fmla="*/ 120 w 127"/>
                <a:gd name="T101" fmla="*/ 179 h 404"/>
                <a:gd name="T102" fmla="*/ 103 w 127"/>
                <a:gd name="T103" fmla="*/ 110 h 404"/>
                <a:gd name="T104" fmla="*/ 100 w 127"/>
                <a:gd name="T105" fmla="*/ 99 h 404"/>
                <a:gd name="T106" fmla="*/ 85 w 127"/>
                <a:gd name="T107" fmla="*/ 63 h 404"/>
                <a:gd name="T108" fmla="*/ 80 w 127"/>
                <a:gd name="T109" fmla="*/ 78 h 404"/>
                <a:gd name="T110" fmla="*/ 61 w 127"/>
                <a:gd name="T111" fmla="*/ 82 h 404"/>
                <a:gd name="T112" fmla="*/ 54 w 127"/>
                <a:gd name="T113" fmla="*/ 87 h 404"/>
                <a:gd name="T114" fmla="*/ 43 w 127"/>
                <a:gd name="T115" fmla="*/ 1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404">
                  <a:moveTo>
                    <a:pt x="90" y="351"/>
                  </a:moveTo>
                  <a:cubicBezTo>
                    <a:pt x="90" y="352"/>
                    <a:pt x="93" y="351"/>
                    <a:pt x="90" y="355"/>
                  </a:cubicBezTo>
                  <a:cubicBezTo>
                    <a:pt x="89" y="355"/>
                    <a:pt x="87" y="355"/>
                    <a:pt x="89" y="352"/>
                  </a:cubicBezTo>
                  <a:cubicBezTo>
                    <a:pt x="90" y="351"/>
                    <a:pt x="90" y="351"/>
                    <a:pt x="90" y="351"/>
                  </a:cubicBezTo>
                  <a:close/>
                  <a:moveTo>
                    <a:pt x="89" y="330"/>
                  </a:moveTo>
                  <a:cubicBezTo>
                    <a:pt x="91" y="329"/>
                    <a:pt x="91" y="329"/>
                    <a:pt x="91" y="329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7" y="347"/>
                    <a:pt x="88" y="348"/>
                    <a:pt x="86" y="345"/>
                  </a:cubicBezTo>
                  <a:cubicBezTo>
                    <a:pt x="87" y="342"/>
                    <a:pt x="87" y="344"/>
                    <a:pt x="87" y="343"/>
                  </a:cubicBezTo>
                  <a:cubicBezTo>
                    <a:pt x="88" y="342"/>
                    <a:pt x="88" y="343"/>
                    <a:pt x="88" y="340"/>
                  </a:cubicBezTo>
                  <a:cubicBezTo>
                    <a:pt x="86" y="338"/>
                    <a:pt x="88" y="340"/>
                    <a:pt x="86" y="338"/>
                  </a:cubicBezTo>
                  <a:cubicBezTo>
                    <a:pt x="88" y="333"/>
                    <a:pt x="86" y="334"/>
                    <a:pt x="90" y="332"/>
                  </a:cubicBezTo>
                  <a:cubicBezTo>
                    <a:pt x="90" y="330"/>
                    <a:pt x="90" y="330"/>
                    <a:pt x="89" y="330"/>
                  </a:cubicBezTo>
                  <a:close/>
                  <a:moveTo>
                    <a:pt x="45" y="311"/>
                  </a:moveTo>
                  <a:cubicBezTo>
                    <a:pt x="48" y="313"/>
                    <a:pt x="46" y="311"/>
                    <a:pt x="46" y="314"/>
                  </a:cubicBezTo>
                  <a:cubicBezTo>
                    <a:pt x="44" y="314"/>
                    <a:pt x="44" y="314"/>
                    <a:pt x="45" y="311"/>
                  </a:cubicBezTo>
                  <a:close/>
                  <a:moveTo>
                    <a:pt x="41" y="309"/>
                  </a:moveTo>
                  <a:cubicBezTo>
                    <a:pt x="42" y="311"/>
                    <a:pt x="42" y="310"/>
                    <a:pt x="41" y="313"/>
                  </a:cubicBezTo>
                  <a:cubicBezTo>
                    <a:pt x="38" y="309"/>
                    <a:pt x="41" y="309"/>
                    <a:pt x="41" y="309"/>
                  </a:cubicBezTo>
                  <a:close/>
                  <a:moveTo>
                    <a:pt x="58" y="310"/>
                  </a:moveTo>
                  <a:cubicBezTo>
                    <a:pt x="58" y="303"/>
                    <a:pt x="56" y="302"/>
                    <a:pt x="58" y="298"/>
                  </a:cubicBezTo>
                  <a:cubicBezTo>
                    <a:pt x="59" y="300"/>
                    <a:pt x="59" y="301"/>
                    <a:pt x="59" y="302"/>
                  </a:cubicBezTo>
                  <a:cubicBezTo>
                    <a:pt x="60" y="309"/>
                    <a:pt x="63" y="309"/>
                    <a:pt x="59" y="312"/>
                  </a:cubicBezTo>
                  <a:cubicBezTo>
                    <a:pt x="58" y="311"/>
                    <a:pt x="59" y="312"/>
                    <a:pt x="58" y="310"/>
                  </a:cubicBezTo>
                  <a:close/>
                  <a:moveTo>
                    <a:pt x="57" y="289"/>
                  </a:moveTo>
                  <a:cubicBezTo>
                    <a:pt x="57" y="289"/>
                    <a:pt x="57" y="289"/>
                    <a:pt x="57" y="289"/>
                  </a:cubicBezTo>
                  <a:moveTo>
                    <a:pt x="95" y="300"/>
                  </a:moveTo>
                  <a:cubicBezTo>
                    <a:pt x="92" y="299"/>
                    <a:pt x="92" y="299"/>
                    <a:pt x="92" y="294"/>
                  </a:cubicBezTo>
                  <a:cubicBezTo>
                    <a:pt x="95" y="271"/>
                    <a:pt x="95" y="271"/>
                    <a:pt x="95" y="271"/>
                  </a:cubicBezTo>
                  <a:cubicBezTo>
                    <a:pt x="97" y="275"/>
                    <a:pt x="93" y="279"/>
                    <a:pt x="96" y="284"/>
                  </a:cubicBezTo>
                  <a:cubicBezTo>
                    <a:pt x="93" y="288"/>
                    <a:pt x="96" y="285"/>
                    <a:pt x="95" y="291"/>
                  </a:cubicBezTo>
                  <a:cubicBezTo>
                    <a:pt x="95" y="295"/>
                    <a:pt x="94" y="296"/>
                    <a:pt x="95" y="300"/>
                  </a:cubicBezTo>
                  <a:close/>
                  <a:moveTo>
                    <a:pt x="31" y="262"/>
                  </a:moveTo>
                  <a:cubicBezTo>
                    <a:pt x="33" y="264"/>
                    <a:pt x="32" y="264"/>
                    <a:pt x="33" y="266"/>
                  </a:cubicBezTo>
                  <a:cubicBezTo>
                    <a:pt x="30" y="266"/>
                    <a:pt x="30" y="266"/>
                    <a:pt x="31" y="262"/>
                  </a:cubicBezTo>
                  <a:close/>
                  <a:moveTo>
                    <a:pt x="23" y="272"/>
                  </a:moveTo>
                  <a:cubicBezTo>
                    <a:pt x="22" y="268"/>
                    <a:pt x="21" y="264"/>
                    <a:pt x="19" y="262"/>
                  </a:cubicBezTo>
                  <a:cubicBezTo>
                    <a:pt x="19" y="262"/>
                    <a:pt x="22" y="261"/>
                    <a:pt x="23" y="261"/>
                  </a:cubicBezTo>
                  <a:cubicBezTo>
                    <a:pt x="24" y="266"/>
                    <a:pt x="25" y="267"/>
                    <a:pt x="25" y="273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3"/>
                    <a:pt x="27" y="270"/>
                    <a:pt x="27" y="274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7" y="280"/>
                    <a:pt x="27" y="280"/>
                    <a:pt x="25" y="281"/>
                  </a:cubicBezTo>
                  <a:cubicBezTo>
                    <a:pt x="22" y="274"/>
                    <a:pt x="23" y="277"/>
                    <a:pt x="23" y="272"/>
                  </a:cubicBezTo>
                  <a:close/>
                  <a:moveTo>
                    <a:pt x="31" y="258"/>
                  </a:moveTo>
                  <a:cubicBezTo>
                    <a:pt x="29" y="256"/>
                    <a:pt x="29" y="256"/>
                    <a:pt x="30" y="255"/>
                  </a:cubicBezTo>
                  <a:cubicBezTo>
                    <a:pt x="32" y="256"/>
                    <a:pt x="32" y="255"/>
                    <a:pt x="31" y="258"/>
                  </a:cubicBezTo>
                  <a:close/>
                  <a:moveTo>
                    <a:pt x="99" y="255"/>
                  </a:moveTo>
                  <a:cubicBezTo>
                    <a:pt x="99" y="254"/>
                    <a:pt x="99" y="255"/>
                    <a:pt x="99" y="253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1" y="258"/>
                    <a:pt x="101" y="254"/>
                    <a:pt x="99" y="255"/>
                  </a:cubicBezTo>
                  <a:close/>
                  <a:moveTo>
                    <a:pt x="89" y="253"/>
                  </a:moveTo>
                  <a:cubicBezTo>
                    <a:pt x="89" y="255"/>
                    <a:pt x="89" y="255"/>
                    <a:pt x="89" y="255"/>
                  </a:cubicBezTo>
                  <a:cubicBezTo>
                    <a:pt x="88" y="254"/>
                    <a:pt x="88" y="255"/>
                    <a:pt x="89" y="253"/>
                  </a:cubicBezTo>
                  <a:close/>
                  <a:moveTo>
                    <a:pt x="18" y="242"/>
                  </a:moveTo>
                  <a:cubicBezTo>
                    <a:pt x="16" y="239"/>
                    <a:pt x="15" y="232"/>
                    <a:pt x="15" y="228"/>
                  </a:cubicBezTo>
                  <a:cubicBezTo>
                    <a:pt x="17" y="232"/>
                    <a:pt x="17" y="232"/>
                    <a:pt x="17" y="232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41"/>
                    <a:pt x="18" y="241"/>
                    <a:pt x="18" y="241"/>
                  </a:cubicBezTo>
                  <a:lnTo>
                    <a:pt x="18" y="242"/>
                  </a:lnTo>
                  <a:close/>
                  <a:moveTo>
                    <a:pt x="96" y="201"/>
                  </a:moveTo>
                  <a:cubicBezTo>
                    <a:pt x="96" y="197"/>
                    <a:pt x="97" y="199"/>
                    <a:pt x="97" y="198"/>
                  </a:cubicBezTo>
                  <a:cubicBezTo>
                    <a:pt x="99" y="202"/>
                    <a:pt x="99" y="229"/>
                    <a:pt x="99" y="235"/>
                  </a:cubicBezTo>
                  <a:cubicBezTo>
                    <a:pt x="96" y="232"/>
                    <a:pt x="97" y="232"/>
                    <a:pt x="97" y="22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5"/>
                    <a:pt x="96" y="202"/>
                    <a:pt x="96" y="202"/>
                  </a:cubicBezTo>
                  <a:lnTo>
                    <a:pt x="96" y="201"/>
                  </a:lnTo>
                  <a:close/>
                  <a:moveTo>
                    <a:pt x="80" y="205"/>
                  </a:moveTo>
                  <a:cubicBezTo>
                    <a:pt x="79" y="201"/>
                    <a:pt x="79" y="199"/>
                    <a:pt x="79" y="196"/>
                  </a:cubicBezTo>
                  <a:cubicBezTo>
                    <a:pt x="79" y="187"/>
                    <a:pt x="79" y="189"/>
                    <a:pt x="80" y="188"/>
                  </a:cubicBezTo>
                  <a:cubicBezTo>
                    <a:pt x="79" y="192"/>
                    <a:pt x="80" y="206"/>
                    <a:pt x="81" y="211"/>
                  </a:cubicBezTo>
                  <a:cubicBezTo>
                    <a:pt x="79" y="209"/>
                    <a:pt x="80" y="211"/>
                    <a:pt x="79" y="205"/>
                  </a:cubicBezTo>
                  <a:lnTo>
                    <a:pt x="80" y="205"/>
                  </a:lnTo>
                  <a:close/>
                  <a:moveTo>
                    <a:pt x="10" y="189"/>
                  </a:moveTo>
                  <a:cubicBezTo>
                    <a:pt x="9" y="190"/>
                    <a:pt x="10" y="190"/>
                    <a:pt x="8" y="190"/>
                  </a:cubicBezTo>
                  <a:cubicBezTo>
                    <a:pt x="7" y="190"/>
                    <a:pt x="8" y="190"/>
                    <a:pt x="7" y="190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10" y="189"/>
                    <a:pt x="10" y="189"/>
                    <a:pt x="10" y="189"/>
                  </a:cubicBezTo>
                  <a:close/>
                  <a:moveTo>
                    <a:pt x="17" y="184"/>
                  </a:moveTo>
                  <a:cubicBezTo>
                    <a:pt x="16" y="182"/>
                    <a:pt x="16" y="182"/>
                    <a:pt x="16" y="178"/>
                  </a:cubicBezTo>
                  <a:cubicBezTo>
                    <a:pt x="18" y="182"/>
                    <a:pt x="17" y="178"/>
                    <a:pt x="17" y="184"/>
                  </a:cubicBezTo>
                  <a:close/>
                  <a:moveTo>
                    <a:pt x="52" y="179"/>
                  </a:moveTo>
                  <a:cubicBezTo>
                    <a:pt x="51" y="181"/>
                    <a:pt x="52" y="179"/>
                    <a:pt x="50" y="180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8" y="172"/>
                    <a:pt x="48" y="175"/>
                    <a:pt x="50" y="173"/>
                  </a:cubicBezTo>
                  <a:cubicBezTo>
                    <a:pt x="50" y="173"/>
                    <a:pt x="51" y="173"/>
                    <a:pt x="52" y="174"/>
                  </a:cubicBezTo>
                  <a:cubicBezTo>
                    <a:pt x="52" y="175"/>
                    <a:pt x="53" y="176"/>
                    <a:pt x="52" y="179"/>
                  </a:cubicBezTo>
                  <a:close/>
                  <a:moveTo>
                    <a:pt x="9" y="179"/>
                  </a:moveTo>
                  <a:cubicBezTo>
                    <a:pt x="10" y="175"/>
                    <a:pt x="9" y="173"/>
                    <a:pt x="12" y="171"/>
                  </a:cubicBezTo>
                  <a:cubicBezTo>
                    <a:pt x="12" y="172"/>
                    <a:pt x="12" y="171"/>
                    <a:pt x="12" y="173"/>
                  </a:cubicBezTo>
                  <a:cubicBezTo>
                    <a:pt x="12" y="174"/>
                    <a:pt x="11" y="174"/>
                    <a:pt x="12" y="177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79"/>
                    <a:pt x="13" y="180"/>
                    <a:pt x="13" y="181"/>
                  </a:cubicBezTo>
                  <a:cubicBezTo>
                    <a:pt x="10" y="179"/>
                    <a:pt x="12" y="180"/>
                    <a:pt x="9" y="179"/>
                  </a:cubicBezTo>
                  <a:close/>
                  <a:moveTo>
                    <a:pt x="15" y="164"/>
                  </a:moveTo>
                  <a:cubicBezTo>
                    <a:pt x="12" y="161"/>
                    <a:pt x="15" y="162"/>
                    <a:pt x="15" y="162"/>
                  </a:cubicBezTo>
                  <a:cubicBezTo>
                    <a:pt x="15" y="162"/>
                    <a:pt x="17" y="160"/>
                    <a:pt x="15" y="164"/>
                  </a:cubicBezTo>
                  <a:close/>
                  <a:moveTo>
                    <a:pt x="17" y="141"/>
                  </a:moveTo>
                  <a:cubicBezTo>
                    <a:pt x="17" y="141"/>
                    <a:pt x="17" y="141"/>
                    <a:pt x="17" y="142"/>
                  </a:cubicBezTo>
                  <a:cubicBezTo>
                    <a:pt x="18" y="144"/>
                    <a:pt x="20" y="150"/>
                    <a:pt x="19" y="152"/>
                  </a:cubicBezTo>
                  <a:cubicBezTo>
                    <a:pt x="18" y="151"/>
                    <a:pt x="18" y="152"/>
                    <a:pt x="18" y="149"/>
                  </a:cubicBezTo>
                  <a:cubicBezTo>
                    <a:pt x="17" y="141"/>
                    <a:pt x="17" y="141"/>
                    <a:pt x="17" y="141"/>
                  </a:cubicBezTo>
                  <a:close/>
                  <a:moveTo>
                    <a:pt x="35" y="144"/>
                  </a:moveTo>
                  <a:cubicBezTo>
                    <a:pt x="33" y="147"/>
                    <a:pt x="35" y="145"/>
                    <a:pt x="32" y="147"/>
                  </a:cubicBezTo>
                  <a:cubicBezTo>
                    <a:pt x="33" y="142"/>
                    <a:pt x="31" y="144"/>
                    <a:pt x="35" y="144"/>
                  </a:cubicBezTo>
                  <a:close/>
                  <a:moveTo>
                    <a:pt x="23" y="140"/>
                  </a:moveTo>
                  <a:cubicBezTo>
                    <a:pt x="20" y="135"/>
                    <a:pt x="23" y="134"/>
                    <a:pt x="23" y="134"/>
                  </a:cubicBezTo>
                  <a:cubicBezTo>
                    <a:pt x="27" y="140"/>
                    <a:pt x="23" y="140"/>
                    <a:pt x="23" y="140"/>
                  </a:cubicBezTo>
                  <a:close/>
                  <a:moveTo>
                    <a:pt x="34" y="141"/>
                  </a:moveTo>
                  <a:cubicBezTo>
                    <a:pt x="32" y="140"/>
                    <a:pt x="32" y="143"/>
                    <a:pt x="32" y="137"/>
                  </a:cubicBezTo>
                  <a:cubicBezTo>
                    <a:pt x="32" y="135"/>
                    <a:pt x="32" y="133"/>
                    <a:pt x="32" y="130"/>
                  </a:cubicBezTo>
                  <a:cubicBezTo>
                    <a:pt x="33" y="115"/>
                    <a:pt x="31" y="122"/>
                    <a:pt x="34" y="120"/>
                  </a:cubicBezTo>
                  <a:cubicBezTo>
                    <a:pt x="35" y="122"/>
                    <a:pt x="35" y="122"/>
                    <a:pt x="35" y="126"/>
                  </a:cubicBezTo>
                  <a:lnTo>
                    <a:pt x="34" y="141"/>
                  </a:lnTo>
                  <a:close/>
                  <a:moveTo>
                    <a:pt x="23" y="132"/>
                  </a:moveTo>
                  <a:cubicBezTo>
                    <a:pt x="20" y="130"/>
                    <a:pt x="20" y="126"/>
                    <a:pt x="21" y="122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3" y="126"/>
                    <a:pt x="22" y="129"/>
                    <a:pt x="23" y="132"/>
                  </a:cubicBezTo>
                  <a:close/>
                  <a:moveTo>
                    <a:pt x="103" y="166"/>
                  </a:moveTo>
                  <a:cubicBezTo>
                    <a:pt x="105" y="163"/>
                    <a:pt x="102" y="150"/>
                    <a:pt x="102" y="142"/>
                  </a:cubicBezTo>
                  <a:cubicBezTo>
                    <a:pt x="103" y="138"/>
                    <a:pt x="103" y="135"/>
                    <a:pt x="102" y="130"/>
                  </a:cubicBezTo>
                  <a:cubicBezTo>
                    <a:pt x="102" y="121"/>
                    <a:pt x="101" y="120"/>
                    <a:pt x="103" y="117"/>
                  </a:cubicBezTo>
                  <a:cubicBezTo>
                    <a:pt x="107" y="118"/>
                    <a:pt x="104" y="115"/>
                    <a:pt x="106" y="119"/>
                  </a:cubicBezTo>
                  <a:cubicBezTo>
                    <a:pt x="108" y="125"/>
                    <a:pt x="106" y="128"/>
                    <a:pt x="105" y="129"/>
                  </a:cubicBezTo>
                  <a:cubicBezTo>
                    <a:pt x="107" y="131"/>
                    <a:pt x="106" y="129"/>
                    <a:pt x="106" y="133"/>
                  </a:cubicBezTo>
                  <a:cubicBezTo>
                    <a:pt x="107" y="137"/>
                    <a:pt x="107" y="136"/>
                    <a:pt x="107" y="139"/>
                  </a:cubicBezTo>
                  <a:cubicBezTo>
                    <a:pt x="107" y="140"/>
                    <a:pt x="108" y="168"/>
                    <a:pt x="107" y="171"/>
                  </a:cubicBezTo>
                  <a:cubicBezTo>
                    <a:pt x="103" y="168"/>
                    <a:pt x="107" y="169"/>
                    <a:pt x="103" y="166"/>
                  </a:cubicBezTo>
                  <a:close/>
                  <a:moveTo>
                    <a:pt x="25" y="122"/>
                  </a:moveTo>
                  <a:cubicBezTo>
                    <a:pt x="25" y="118"/>
                    <a:pt x="23" y="110"/>
                    <a:pt x="25" y="107"/>
                  </a:cubicBezTo>
                  <a:cubicBezTo>
                    <a:pt x="27" y="111"/>
                    <a:pt x="25" y="107"/>
                    <a:pt x="26" y="113"/>
                  </a:cubicBezTo>
                  <a:cubicBezTo>
                    <a:pt x="27" y="136"/>
                    <a:pt x="27" y="136"/>
                    <a:pt x="27" y="136"/>
                  </a:cubicBezTo>
                  <a:lnTo>
                    <a:pt x="25" y="122"/>
                  </a:lnTo>
                  <a:close/>
                  <a:moveTo>
                    <a:pt x="45" y="133"/>
                  </a:moveTo>
                  <a:cubicBezTo>
                    <a:pt x="50" y="121"/>
                    <a:pt x="45" y="107"/>
                    <a:pt x="52" y="107"/>
                  </a:cubicBezTo>
                  <a:cubicBezTo>
                    <a:pt x="53" y="108"/>
                    <a:pt x="53" y="107"/>
                    <a:pt x="53" y="109"/>
                  </a:cubicBezTo>
                  <a:cubicBezTo>
                    <a:pt x="54" y="114"/>
                    <a:pt x="52" y="114"/>
                    <a:pt x="52" y="117"/>
                  </a:cubicBezTo>
                  <a:cubicBezTo>
                    <a:pt x="51" y="122"/>
                    <a:pt x="53" y="121"/>
                    <a:pt x="50" y="126"/>
                  </a:cubicBezTo>
                  <a:cubicBezTo>
                    <a:pt x="50" y="128"/>
                    <a:pt x="50" y="127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0" y="131"/>
                    <a:pt x="50" y="131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6" y="132"/>
                    <a:pt x="46" y="133"/>
                    <a:pt x="45" y="133"/>
                  </a:cubicBezTo>
                  <a:close/>
                  <a:moveTo>
                    <a:pt x="25" y="105"/>
                  </a:moveTo>
                  <a:cubicBezTo>
                    <a:pt x="24" y="102"/>
                    <a:pt x="24" y="99"/>
                    <a:pt x="25" y="97"/>
                  </a:cubicBezTo>
                  <a:cubicBezTo>
                    <a:pt x="26" y="100"/>
                    <a:pt x="26" y="103"/>
                    <a:pt x="25" y="105"/>
                  </a:cubicBezTo>
                  <a:close/>
                  <a:moveTo>
                    <a:pt x="54" y="99"/>
                  </a:moveTo>
                  <a:cubicBezTo>
                    <a:pt x="50" y="99"/>
                    <a:pt x="53" y="100"/>
                    <a:pt x="51" y="97"/>
                  </a:cubicBezTo>
                  <a:cubicBezTo>
                    <a:pt x="49" y="95"/>
                    <a:pt x="50" y="99"/>
                    <a:pt x="50" y="94"/>
                  </a:cubicBezTo>
                  <a:cubicBezTo>
                    <a:pt x="50" y="93"/>
                    <a:pt x="49" y="92"/>
                    <a:pt x="54" y="91"/>
                  </a:cubicBezTo>
                  <a:lnTo>
                    <a:pt x="54" y="99"/>
                  </a:lnTo>
                  <a:close/>
                  <a:moveTo>
                    <a:pt x="89" y="82"/>
                  </a:moveTo>
                  <a:cubicBezTo>
                    <a:pt x="89" y="88"/>
                    <a:pt x="89" y="82"/>
                    <a:pt x="88" y="85"/>
                  </a:cubicBezTo>
                  <a:cubicBezTo>
                    <a:pt x="87" y="83"/>
                    <a:pt x="86" y="87"/>
                    <a:pt x="86" y="81"/>
                  </a:cubicBezTo>
                  <a:cubicBezTo>
                    <a:pt x="86" y="75"/>
                    <a:pt x="86" y="81"/>
                    <a:pt x="88" y="79"/>
                  </a:cubicBezTo>
                  <a:cubicBezTo>
                    <a:pt x="89" y="81"/>
                    <a:pt x="89" y="77"/>
                    <a:pt x="89" y="82"/>
                  </a:cubicBezTo>
                  <a:close/>
                  <a:moveTo>
                    <a:pt x="47" y="55"/>
                  </a:moveTo>
                  <a:cubicBezTo>
                    <a:pt x="47" y="54"/>
                    <a:pt x="46" y="55"/>
                    <a:pt x="46" y="55"/>
                  </a:cubicBezTo>
                  <a:cubicBezTo>
                    <a:pt x="45" y="54"/>
                    <a:pt x="46" y="55"/>
                    <a:pt x="46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8" y="54"/>
                    <a:pt x="47" y="55"/>
                    <a:pt x="47" y="54"/>
                  </a:cubicBezTo>
                  <a:lnTo>
                    <a:pt x="47" y="55"/>
                  </a:lnTo>
                  <a:close/>
                  <a:moveTo>
                    <a:pt x="44" y="11"/>
                  </a:moveTo>
                  <a:cubicBezTo>
                    <a:pt x="44" y="6"/>
                    <a:pt x="44" y="8"/>
                    <a:pt x="45" y="4"/>
                  </a:cubicBezTo>
                  <a:cubicBezTo>
                    <a:pt x="43" y="2"/>
                    <a:pt x="43" y="1"/>
                    <a:pt x="41" y="0"/>
                  </a:cubicBezTo>
                  <a:cubicBezTo>
                    <a:pt x="40" y="4"/>
                    <a:pt x="42" y="3"/>
                    <a:pt x="41" y="8"/>
                  </a:cubicBezTo>
                  <a:cubicBezTo>
                    <a:pt x="41" y="10"/>
                    <a:pt x="40" y="10"/>
                    <a:pt x="40" y="13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4"/>
                    <a:pt x="40" y="16"/>
                    <a:pt x="39" y="24"/>
                  </a:cubicBezTo>
                  <a:cubicBezTo>
                    <a:pt x="39" y="25"/>
                    <a:pt x="39" y="29"/>
                    <a:pt x="39" y="31"/>
                  </a:cubicBezTo>
                  <a:cubicBezTo>
                    <a:pt x="39" y="42"/>
                    <a:pt x="40" y="39"/>
                    <a:pt x="41" y="42"/>
                  </a:cubicBezTo>
                  <a:cubicBezTo>
                    <a:pt x="41" y="43"/>
                    <a:pt x="38" y="53"/>
                    <a:pt x="40" y="65"/>
                  </a:cubicBezTo>
                  <a:cubicBezTo>
                    <a:pt x="41" y="71"/>
                    <a:pt x="40" y="69"/>
                    <a:pt x="39" y="75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3"/>
                    <a:pt x="36" y="92"/>
                    <a:pt x="35" y="96"/>
                  </a:cubicBezTo>
                  <a:cubicBezTo>
                    <a:pt x="33" y="104"/>
                    <a:pt x="39" y="105"/>
                    <a:pt x="34" y="109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1" y="108"/>
                    <a:pt x="32" y="107"/>
                    <a:pt x="29" y="109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5"/>
                    <a:pt x="30" y="96"/>
                    <a:pt x="31" y="9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2" y="82"/>
                    <a:pt x="31" y="84"/>
                    <a:pt x="32" y="83"/>
                  </a:cubicBezTo>
                  <a:cubicBezTo>
                    <a:pt x="32" y="82"/>
                    <a:pt x="32" y="84"/>
                    <a:pt x="33" y="82"/>
                  </a:cubicBezTo>
                  <a:cubicBezTo>
                    <a:pt x="33" y="82"/>
                    <a:pt x="33" y="82"/>
                    <a:pt x="33" y="81"/>
                  </a:cubicBezTo>
                  <a:cubicBezTo>
                    <a:pt x="33" y="78"/>
                    <a:pt x="34" y="79"/>
                    <a:pt x="33" y="76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3" y="72"/>
                    <a:pt x="34" y="76"/>
                    <a:pt x="33" y="70"/>
                  </a:cubicBezTo>
                  <a:cubicBezTo>
                    <a:pt x="30" y="71"/>
                    <a:pt x="33" y="71"/>
                    <a:pt x="29" y="72"/>
                  </a:cubicBezTo>
                  <a:cubicBezTo>
                    <a:pt x="29" y="69"/>
                    <a:pt x="29" y="67"/>
                    <a:pt x="30" y="66"/>
                  </a:cubicBezTo>
                  <a:cubicBezTo>
                    <a:pt x="31" y="63"/>
                    <a:pt x="31" y="68"/>
                    <a:pt x="31" y="61"/>
                  </a:cubicBezTo>
                  <a:cubicBezTo>
                    <a:pt x="31" y="54"/>
                    <a:pt x="32" y="52"/>
                    <a:pt x="27" y="51"/>
                  </a:cubicBezTo>
                  <a:cubicBezTo>
                    <a:pt x="26" y="54"/>
                    <a:pt x="27" y="55"/>
                    <a:pt x="26" y="5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9" y="48"/>
                    <a:pt x="27" y="48"/>
                    <a:pt x="30" y="49"/>
                  </a:cubicBezTo>
                  <a:cubicBezTo>
                    <a:pt x="32" y="45"/>
                    <a:pt x="31" y="45"/>
                    <a:pt x="32" y="40"/>
                  </a:cubicBezTo>
                  <a:cubicBezTo>
                    <a:pt x="32" y="36"/>
                    <a:pt x="32" y="42"/>
                    <a:pt x="33" y="36"/>
                  </a:cubicBezTo>
                  <a:cubicBezTo>
                    <a:pt x="33" y="29"/>
                    <a:pt x="33" y="33"/>
                    <a:pt x="32" y="31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43"/>
                    <a:pt x="30" y="42"/>
                    <a:pt x="27" y="45"/>
                  </a:cubicBezTo>
                  <a:cubicBezTo>
                    <a:pt x="25" y="40"/>
                    <a:pt x="27" y="37"/>
                    <a:pt x="25" y="33"/>
                  </a:cubicBezTo>
                  <a:cubicBezTo>
                    <a:pt x="23" y="35"/>
                    <a:pt x="24" y="33"/>
                    <a:pt x="23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2" y="38"/>
                    <a:pt x="20" y="40"/>
                    <a:pt x="21" y="44"/>
                  </a:cubicBezTo>
                  <a:cubicBezTo>
                    <a:pt x="21" y="46"/>
                    <a:pt x="22" y="48"/>
                    <a:pt x="21" y="52"/>
                  </a:cubicBezTo>
                  <a:cubicBezTo>
                    <a:pt x="20" y="54"/>
                    <a:pt x="20" y="52"/>
                    <a:pt x="19" y="57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95"/>
                    <a:pt x="18" y="83"/>
                    <a:pt x="19" y="92"/>
                  </a:cubicBezTo>
                  <a:cubicBezTo>
                    <a:pt x="19" y="103"/>
                    <a:pt x="21" y="110"/>
                    <a:pt x="21" y="121"/>
                  </a:cubicBezTo>
                  <a:cubicBezTo>
                    <a:pt x="17" y="116"/>
                    <a:pt x="15" y="84"/>
                    <a:pt x="15" y="75"/>
                  </a:cubicBezTo>
                  <a:cubicBezTo>
                    <a:pt x="15" y="60"/>
                    <a:pt x="12" y="41"/>
                    <a:pt x="10" y="27"/>
                  </a:cubicBezTo>
                  <a:cubicBezTo>
                    <a:pt x="12" y="25"/>
                    <a:pt x="13" y="23"/>
                    <a:pt x="14" y="2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16"/>
                    <a:pt x="8" y="21"/>
                    <a:pt x="8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37"/>
                    <a:pt x="10" y="44"/>
                    <a:pt x="4" y="54"/>
                  </a:cubicBezTo>
                  <a:cubicBezTo>
                    <a:pt x="5" y="58"/>
                    <a:pt x="5" y="55"/>
                    <a:pt x="6" y="60"/>
                  </a:cubicBezTo>
                  <a:cubicBezTo>
                    <a:pt x="6" y="61"/>
                    <a:pt x="6" y="64"/>
                    <a:pt x="6" y="66"/>
                  </a:cubicBezTo>
                  <a:cubicBezTo>
                    <a:pt x="8" y="67"/>
                    <a:pt x="7" y="66"/>
                    <a:pt x="8" y="67"/>
                  </a:cubicBezTo>
                  <a:cubicBezTo>
                    <a:pt x="7" y="69"/>
                    <a:pt x="8" y="65"/>
                    <a:pt x="7" y="70"/>
                  </a:cubicBezTo>
                  <a:cubicBezTo>
                    <a:pt x="6" y="78"/>
                    <a:pt x="8" y="81"/>
                    <a:pt x="10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7" y="91"/>
                    <a:pt x="7" y="91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10" y="95"/>
                    <a:pt x="7" y="96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3"/>
                    <a:pt x="8" y="111"/>
                    <a:pt x="8" y="116"/>
                  </a:cubicBezTo>
                  <a:cubicBezTo>
                    <a:pt x="9" y="120"/>
                    <a:pt x="8" y="126"/>
                    <a:pt x="12" y="129"/>
                  </a:cubicBezTo>
                  <a:cubicBezTo>
                    <a:pt x="9" y="137"/>
                    <a:pt x="11" y="137"/>
                    <a:pt x="12" y="139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0" y="154"/>
                    <a:pt x="10" y="155"/>
                    <a:pt x="8" y="155"/>
                  </a:cubicBezTo>
                  <a:cubicBezTo>
                    <a:pt x="7" y="151"/>
                    <a:pt x="6" y="151"/>
                    <a:pt x="8" y="147"/>
                  </a:cubicBezTo>
                  <a:cubicBezTo>
                    <a:pt x="4" y="147"/>
                    <a:pt x="3" y="145"/>
                    <a:pt x="3" y="150"/>
                  </a:cubicBezTo>
                  <a:cubicBezTo>
                    <a:pt x="2" y="158"/>
                    <a:pt x="5" y="162"/>
                    <a:pt x="5" y="169"/>
                  </a:cubicBezTo>
                  <a:cubicBezTo>
                    <a:pt x="5" y="175"/>
                    <a:pt x="5" y="169"/>
                    <a:pt x="6" y="173"/>
                  </a:cubicBezTo>
                  <a:cubicBezTo>
                    <a:pt x="6" y="177"/>
                    <a:pt x="6" y="175"/>
                    <a:pt x="5" y="176"/>
                  </a:cubicBezTo>
                  <a:cubicBezTo>
                    <a:pt x="4" y="172"/>
                    <a:pt x="4" y="172"/>
                    <a:pt x="0" y="172"/>
                  </a:cubicBezTo>
                  <a:cubicBezTo>
                    <a:pt x="2" y="174"/>
                    <a:pt x="1" y="173"/>
                    <a:pt x="3" y="175"/>
                  </a:cubicBezTo>
                  <a:cubicBezTo>
                    <a:pt x="1" y="176"/>
                    <a:pt x="2" y="174"/>
                    <a:pt x="1" y="177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" y="187"/>
                    <a:pt x="2" y="189"/>
                    <a:pt x="4" y="196"/>
                  </a:cubicBezTo>
                  <a:cubicBezTo>
                    <a:pt x="5" y="201"/>
                    <a:pt x="6" y="205"/>
                    <a:pt x="6" y="210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8"/>
                    <a:pt x="10" y="216"/>
                    <a:pt x="10" y="220"/>
                  </a:cubicBezTo>
                  <a:cubicBezTo>
                    <a:pt x="10" y="223"/>
                    <a:pt x="10" y="225"/>
                    <a:pt x="10" y="228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5"/>
                    <a:pt x="11" y="234"/>
                    <a:pt x="13" y="239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4" y="249"/>
                    <a:pt x="16" y="253"/>
                    <a:pt x="16" y="253"/>
                  </a:cubicBezTo>
                  <a:cubicBezTo>
                    <a:pt x="16" y="258"/>
                    <a:pt x="15" y="252"/>
                    <a:pt x="15" y="257"/>
                  </a:cubicBezTo>
                  <a:cubicBezTo>
                    <a:pt x="15" y="261"/>
                    <a:pt x="17" y="261"/>
                    <a:pt x="18" y="269"/>
                  </a:cubicBezTo>
                  <a:cubicBezTo>
                    <a:pt x="19" y="278"/>
                    <a:pt x="24" y="285"/>
                    <a:pt x="24" y="300"/>
                  </a:cubicBezTo>
                  <a:cubicBezTo>
                    <a:pt x="23" y="300"/>
                    <a:pt x="22" y="298"/>
                    <a:pt x="22" y="302"/>
                  </a:cubicBezTo>
                  <a:cubicBezTo>
                    <a:pt x="23" y="305"/>
                    <a:pt x="22" y="303"/>
                    <a:pt x="24" y="305"/>
                  </a:cubicBezTo>
                  <a:cubicBezTo>
                    <a:pt x="27" y="308"/>
                    <a:pt x="26" y="311"/>
                    <a:pt x="29" y="315"/>
                  </a:cubicBezTo>
                  <a:cubicBezTo>
                    <a:pt x="32" y="321"/>
                    <a:pt x="29" y="322"/>
                    <a:pt x="34" y="323"/>
                  </a:cubicBezTo>
                  <a:cubicBezTo>
                    <a:pt x="34" y="320"/>
                    <a:pt x="34" y="318"/>
                    <a:pt x="34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2" y="303"/>
                    <a:pt x="29" y="302"/>
                    <a:pt x="31" y="298"/>
                  </a:cubicBezTo>
                  <a:cubicBezTo>
                    <a:pt x="30" y="298"/>
                    <a:pt x="33" y="296"/>
                    <a:pt x="28" y="297"/>
                  </a:cubicBezTo>
                  <a:cubicBezTo>
                    <a:pt x="29" y="292"/>
                    <a:pt x="28" y="288"/>
                    <a:pt x="27" y="284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29" y="280"/>
                    <a:pt x="30" y="280"/>
                    <a:pt x="30" y="280"/>
                  </a:cubicBezTo>
                  <a:cubicBezTo>
                    <a:pt x="34" y="281"/>
                    <a:pt x="31" y="281"/>
                    <a:pt x="35" y="283"/>
                  </a:cubicBezTo>
                  <a:cubicBezTo>
                    <a:pt x="33" y="291"/>
                    <a:pt x="37" y="300"/>
                    <a:pt x="37" y="308"/>
                  </a:cubicBezTo>
                  <a:cubicBezTo>
                    <a:pt x="38" y="320"/>
                    <a:pt x="40" y="322"/>
                    <a:pt x="40" y="332"/>
                  </a:cubicBezTo>
                  <a:cubicBezTo>
                    <a:pt x="45" y="331"/>
                    <a:pt x="38" y="329"/>
                    <a:pt x="46" y="331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50" y="324"/>
                    <a:pt x="50" y="324"/>
                    <a:pt x="50" y="325"/>
                  </a:cubicBezTo>
                  <a:cubicBezTo>
                    <a:pt x="52" y="337"/>
                    <a:pt x="52" y="350"/>
                    <a:pt x="54" y="361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6" y="362"/>
                    <a:pt x="55" y="360"/>
                    <a:pt x="57" y="365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2" y="356"/>
                    <a:pt x="61" y="351"/>
                    <a:pt x="60" y="346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9" y="319"/>
                    <a:pt x="60" y="320"/>
                    <a:pt x="60" y="314"/>
                  </a:cubicBezTo>
                  <a:cubicBezTo>
                    <a:pt x="64" y="315"/>
                    <a:pt x="62" y="315"/>
                    <a:pt x="64" y="317"/>
                  </a:cubicBezTo>
                  <a:cubicBezTo>
                    <a:pt x="65" y="308"/>
                    <a:pt x="64" y="300"/>
                    <a:pt x="64" y="292"/>
                  </a:cubicBezTo>
                  <a:cubicBezTo>
                    <a:pt x="64" y="284"/>
                    <a:pt x="65" y="275"/>
                    <a:pt x="65" y="268"/>
                  </a:cubicBezTo>
                  <a:cubicBezTo>
                    <a:pt x="63" y="265"/>
                    <a:pt x="65" y="239"/>
                    <a:pt x="64" y="234"/>
                  </a:cubicBezTo>
                  <a:cubicBezTo>
                    <a:pt x="64" y="231"/>
                    <a:pt x="64" y="232"/>
                    <a:pt x="64" y="230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3"/>
                    <a:pt x="63" y="220"/>
                    <a:pt x="63" y="217"/>
                  </a:cubicBezTo>
                  <a:cubicBezTo>
                    <a:pt x="63" y="210"/>
                    <a:pt x="63" y="205"/>
                    <a:pt x="63" y="200"/>
                  </a:cubicBezTo>
                  <a:cubicBezTo>
                    <a:pt x="62" y="187"/>
                    <a:pt x="62" y="178"/>
                    <a:pt x="62" y="164"/>
                  </a:cubicBezTo>
                  <a:cubicBezTo>
                    <a:pt x="61" y="157"/>
                    <a:pt x="60" y="153"/>
                    <a:pt x="60" y="147"/>
                  </a:cubicBezTo>
                  <a:cubicBezTo>
                    <a:pt x="60" y="141"/>
                    <a:pt x="61" y="143"/>
                    <a:pt x="62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4" y="135"/>
                    <a:pt x="62" y="150"/>
                    <a:pt x="65" y="157"/>
                  </a:cubicBezTo>
                  <a:cubicBezTo>
                    <a:pt x="67" y="156"/>
                    <a:pt x="66" y="157"/>
                    <a:pt x="67" y="154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9" y="155"/>
                    <a:pt x="69" y="156"/>
                    <a:pt x="73" y="156"/>
                  </a:cubicBezTo>
                  <a:cubicBezTo>
                    <a:pt x="72" y="153"/>
                    <a:pt x="74" y="154"/>
                    <a:pt x="73" y="149"/>
                  </a:cubicBezTo>
                  <a:cubicBezTo>
                    <a:pt x="73" y="146"/>
                    <a:pt x="72" y="145"/>
                    <a:pt x="72" y="141"/>
                  </a:cubicBezTo>
                  <a:cubicBezTo>
                    <a:pt x="74" y="141"/>
                    <a:pt x="73" y="142"/>
                    <a:pt x="72" y="141"/>
                  </a:cubicBezTo>
                  <a:cubicBezTo>
                    <a:pt x="70" y="135"/>
                    <a:pt x="73" y="128"/>
                    <a:pt x="73" y="123"/>
                  </a:cubicBezTo>
                  <a:cubicBezTo>
                    <a:pt x="73" y="118"/>
                    <a:pt x="71" y="113"/>
                    <a:pt x="75" y="109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7"/>
                    <a:pt x="76" y="119"/>
                    <a:pt x="76" y="121"/>
                  </a:cubicBezTo>
                  <a:cubicBezTo>
                    <a:pt x="76" y="124"/>
                    <a:pt x="76" y="129"/>
                    <a:pt x="78" y="13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22"/>
                    <a:pt x="78" y="115"/>
                    <a:pt x="79" y="109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80" y="103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2"/>
                    <a:pt x="82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09"/>
                    <a:pt x="83" y="103"/>
                    <a:pt x="84" y="100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7" y="108"/>
                    <a:pt x="87" y="108"/>
                    <a:pt x="88" y="10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3" y="88"/>
                    <a:pt x="92" y="88"/>
                    <a:pt x="94" y="86"/>
                  </a:cubicBezTo>
                  <a:cubicBezTo>
                    <a:pt x="94" y="92"/>
                    <a:pt x="92" y="94"/>
                    <a:pt x="92" y="100"/>
                  </a:cubicBezTo>
                  <a:cubicBezTo>
                    <a:pt x="91" y="105"/>
                    <a:pt x="91" y="106"/>
                    <a:pt x="93" y="112"/>
                  </a:cubicBezTo>
                  <a:cubicBezTo>
                    <a:pt x="94" y="121"/>
                    <a:pt x="94" y="130"/>
                    <a:pt x="94" y="14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6" y="171"/>
                    <a:pt x="96" y="175"/>
                    <a:pt x="96" y="177"/>
                  </a:cubicBezTo>
                  <a:cubicBezTo>
                    <a:pt x="96" y="181"/>
                    <a:pt x="96" y="181"/>
                    <a:pt x="97" y="183"/>
                  </a:cubicBezTo>
                  <a:cubicBezTo>
                    <a:pt x="97" y="185"/>
                    <a:pt x="98" y="188"/>
                    <a:pt x="98" y="190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5"/>
                    <a:pt x="95" y="186"/>
                    <a:pt x="94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3" y="182"/>
                    <a:pt x="92" y="182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89" y="171"/>
                    <a:pt x="95" y="123"/>
                    <a:pt x="89" y="112"/>
                  </a:cubicBezTo>
                  <a:cubicBezTo>
                    <a:pt x="87" y="116"/>
                    <a:pt x="86" y="121"/>
                    <a:pt x="86" y="125"/>
                  </a:cubicBezTo>
                  <a:cubicBezTo>
                    <a:pt x="86" y="126"/>
                    <a:pt x="86" y="126"/>
                    <a:pt x="85" y="126"/>
                  </a:cubicBezTo>
                  <a:cubicBezTo>
                    <a:pt x="85" y="126"/>
                    <a:pt x="85" y="126"/>
                    <a:pt x="85" y="12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78" y="148"/>
                    <a:pt x="81" y="162"/>
                    <a:pt x="80" y="175"/>
                  </a:cubicBezTo>
                  <a:cubicBezTo>
                    <a:pt x="80" y="176"/>
                    <a:pt x="80" y="178"/>
                    <a:pt x="80" y="180"/>
                  </a:cubicBezTo>
                  <a:cubicBezTo>
                    <a:pt x="80" y="181"/>
                    <a:pt x="80" y="182"/>
                    <a:pt x="80" y="183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76" y="177"/>
                    <a:pt x="81" y="167"/>
                    <a:pt x="78" y="160"/>
                  </a:cubicBezTo>
                  <a:cubicBezTo>
                    <a:pt x="77" y="158"/>
                    <a:pt x="77" y="159"/>
                    <a:pt x="76" y="158"/>
                  </a:cubicBezTo>
                  <a:cubicBezTo>
                    <a:pt x="76" y="162"/>
                    <a:pt x="75" y="161"/>
                    <a:pt x="75" y="164"/>
                  </a:cubicBezTo>
                  <a:cubicBezTo>
                    <a:pt x="75" y="169"/>
                    <a:pt x="75" y="168"/>
                    <a:pt x="74" y="172"/>
                  </a:cubicBezTo>
                  <a:cubicBezTo>
                    <a:pt x="76" y="176"/>
                    <a:pt x="76" y="172"/>
                    <a:pt x="75" y="177"/>
                  </a:cubicBezTo>
                  <a:cubicBezTo>
                    <a:pt x="75" y="180"/>
                    <a:pt x="75" y="183"/>
                    <a:pt x="74" y="185"/>
                  </a:cubicBezTo>
                  <a:cubicBezTo>
                    <a:pt x="74" y="191"/>
                    <a:pt x="75" y="195"/>
                    <a:pt x="76" y="199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6" y="213"/>
                    <a:pt x="79" y="220"/>
                    <a:pt x="76" y="224"/>
                  </a:cubicBezTo>
                  <a:cubicBezTo>
                    <a:pt x="73" y="220"/>
                    <a:pt x="74" y="218"/>
                    <a:pt x="74" y="212"/>
                  </a:cubicBezTo>
                  <a:cubicBezTo>
                    <a:pt x="75" y="209"/>
                    <a:pt x="74" y="204"/>
                    <a:pt x="74" y="199"/>
                  </a:cubicBezTo>
                  <a:cubicBezTo>
                    <a:pt x="71" y="201"/>
                    <a:pt x="73" y="200"/>
                    <a:pt x="70" y="202"/>
                  </a:cubicBezTo>
                  <a:cubicBezTo>
                    <a:pt x="70" y="194"/>
                    <a:pt x="70" y="186"/>
                    <a:pt x="70" y="179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2"/>
                    <a:pt x="68" y="165"/>
                    <a:pt x="68" y="163"/>
                  </a:cubicBezTo>
                  <a:cubicBezTo>
                    <a:pt x="67" y="161"/>
                    <a:pt x="68" y="160"/>
                    <a:pt x="68" y="158"/>
                  </a:cubicBezTo>
                  <a:cubicBezTo>
                    <a:pt x="65" y="158"/>
                    <a:pt x="66" y="158"/>
                    <a:pt x="63" y="158"/>
                  </a:cubicBezTo>
                  <a:cubicBezTo>
                    <a:pt x="63" y="163"/>
                    <a:pt x="63" y="168"/>
                    <a:pt x="63" y="173"/>
                  </a:cubicBezTo>
                  <a:cubicBezTo>
                    <a:pt x="64" y="180"/>
                    <a:pt x="66" y="190"/>
                    <a:pt x="66" y="199"/>
                  </a:cubicBezTo>
                  <a:cubicBezTo>
                    <a:pt x="66" y="205"/>
                    <a:pt x="65" y="207"/>
                    <a:pt x="66" y="213"/>
                  </a:cubicBezTo>
                  <a:cubicBezTo>
                    <a:pt x="67" y="213"/>
                    <a:pt x="65" y="217"/>
                    <a:pt x="69" y="213"/>
                  </a:cubicBezTo>
                  <a:cubicBezTo>
                    <a:pt x="69" y="216"/>
                    <a:pt x="69" y="215"/>
                    <a:pt x="70" y="218"/>
                  </a:cubicBezTo>
                  <a:cubicBezTo>
                    <a:pt x="65" y="216"/>
                    <a:pt x="68" y="217"/>
                    <a:pt x="67" y="218"/>
                  </a:cubicBezTo>
                  <a:cubicBezTo>
                    <a:pt x="67" y="224"/>
                    <a:pt x="67" y="230"/>
                    <a:pt x="67" y="235"/>
                  </a:cubicBezTo>
                  <a:cubicBezTo>
                    <a:pt x="66" y="241"/>
                    <a:pt x="65" y="245"/>
                    <a:pt x="65" y="250"/>
                  </a:cubicBezTo>
                  <a:cubicBezTo>
                    <a:pt x="65" y="254"/>
                    <a:pt x="65" y="261"/>
                    <a:pt x="65" y="266"/>
                  </a:cubicBezTo>
                  <a:cubicBezTo>
                    <a:pt x="65" y="270"/>
                    <a:pt x="66" y="271"/>
                    <a:pt x="66" y="274"/>
                  </a:cubicBezTo>
                  <a:cubicBezTo>
                    <a:pt x="66" y="281"/>
                    <a:pt x="66" y="281"/>
                    <a:pt x="66" y="281"/>
                  </a:cubicBezTo>
                  <a:cubicBezTo>
                    <a:pt x="66" y="281"/>
                    <a:pt x="65" y="282"/>
                    <a:pt x="65" y="282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9" y="287"/>
                    <a:pt x="69" y="288"/>
                  </a:cubicBezTo>
                  <a:cubicBezTo>
                    <a:pt x="66" y="290"/>
                    <a:pt x="66" y="288"/>
                    <a:pt x="66" y="294"/>
                  </a:cubicBezTo>
                  <a:cubicBezTo>
                    <a:pt x="66" y="329"/>
                    <a:pt x="66" y="329"/>
                    <a:pt x="66" y="329"/>
                  </a:cubicBezTo>
                  <a:cubicBezTo>
                    <a:pt x="66" y="333"/>
                    <a:pt x="69" y="344"/>
                    <a:pt x="67" y="349"/>
                  </a:cubicBezTo>
                  <a:cubicBezTo>
                    <a:pt x="69" y="351"/>
                    <a:pt x="68" y="350"/>
                    <a:pt x="70" y="351"/>
                  </a:cubicBezTo>
                  <a:cubicBezTo>
                    <a:pt x="71" y="347"/>
                    <a:pt x="71" y="349"/>
                    <a:pt x="71" y="346"/>
                  </a:cubicBezTo>
                  <a:cubicBezTo>
                    <a:pt x="71" y="343"/>
                    <a:pt x="70" y="345"/>
                    <a:pt x="71" y="342"/>
                  </a:cubicBezTo>
                  <a:cubicBezTo>
                    <a:pt x="74" y="336"/>
                    <a:pt x="72" y="330"/>
                    <a:pt x="73" y="323"/>
                  </a:cubicBezTo>
                  <a:cubicBezTo>
                    <a:pt x="73" y="318"/>
                    <a:pt x="74" y="319"/>
                    <a:pt x="74" y="314"/>
                  </a:cubicBezTo>
                  <a:cubicBezTo>
                    <a:pt x="75" y="304"/>
                    <a:pt x="76" y="292"/>
                    <a:pt x="76" y="283"/>
                  </a:cubicBezTo>
                  <a:cubicBezTo>
                    <a:pt x="76" y="279"/>
                    <a:pt x="75" y="277"/>
                    <a:pt x="77" y="274"/>
                  </a:cubicBezTo>
                  <a:cubicBezTo>
                    <a:pt x="76" y="277"/>
                    <a:pt x="78" y="279"/>
                    <a:pt x="79" y="281"/>
                  </a:cubicBezTo>
                  <a:cubicBezTo>
                    <a:pt x="78" y="286"/>
                    <a:pt x="80" y="279"/>
                    <a:pt x="78" y="283"/>
                  </a:cubicBezTo>
                  <a:cubicBezTo>
                    <a:pt x="75" y="292"/>
                    <a:pt x="79" y="306"/>
                    <a:pt x="79" y="307"/>
                  </a:cubicBezTo>
                  <a:cubicBezTo>
                    <a:pt x="79" y="307"/>
                    <a:pt x="78" y="307"/>
                    <a:pt x="78" y="308"/>
                  </a:cubicBezTo>
                  <a:cubicBezTo>
                    <a:pt x="78" y="308"/>
                    <a:pt x="78" y="308"/>
                    <a:pt x="78" y="309"/>
                  </a:cubicBezTo>
                  <a:cubicBezTo>
                    <a:pt x="76" y="312"/>
                    <a:pt x="77" y="315"/>
                    <a:pt x="79" y="318"/>
                  </a:cubicBezTo>
                  <a:cubicBezTo>
                    <a:pt x="77" y="322"/>
                    <a:pt x="78" y="324"/>
                    <a:pt x="78" y="330"/>
                  </a:cubicBezTo>
                  <a:cubicBezTo>
                    <a:pt x="81" y="323"/>
                    <a:pt x="77" y="373"/>
                    <a:pt x="77" y="376"/>
                  </a:cubicBezTo>
                  <a:cubicBezTo>
                    <a:pt x="82" y="375"/>
                    <a:pt x="77" y="376"/>
                    <a:pt x="81" y="374"/>
                  </a:cubicBezTo>
                  <a:cubicBezTo>
                    <a:pt x="84" y="379"/>
                    <a:pt x="84" y="379"/>
                    <a:pt x="84" y="379"/>
                  </a:cubicBezTo>
                  <a:cubicBezTo>
                    <a:pt x="81" y="381"/>
                    <a:pt x="81" y="381"/>
                    <a:pt x="81" y="381"/>
                  </a:cubicBezTo>
                  <a:cubicBezTo>
                    <a:pt x="83" y="385"/>
                    <a:pt x="82" y="387"/>
                    <a:pt x="84" y="391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85" y="377"/>
                    <a:pt x="89" y="387"/>
                    <a:pt x="88" y="371"/>
                  </a:cubicBezTo>
                  <a:cubicBezTo>
                    <a:pt x="87" y="366"/>
                    <a:pt x="86" y="362"/>
                    <a:pt x="88" y="357"/>
                  </a:cubicBezTo>
                  <a:cubicBezTo>
                    <a:pt x="88" y="357"/>
                    <a:pt x="89" y="355"/>
                    <a:pt x="90" y="360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1" y="372"/>
                    <a:pt x="94" y="376"/>
                    <a:pt x="92" y="380"/>
                  </a:cubicBezTo>
                  <a:cubicBezTo>
                    <a:pt x="92" y="380"/>
                    <a:pt x="92" y="381"/>
                    <a:pt x="92" y="381"/>
                  </a:cubicBezTo>
                  <a:cubicBezTo>
                    <a:pt x="91" y="385"/>
                    <a:pt x="91" y="385"/>
                    <a:pt x="91" y="385"/>
                  </a:cubicBezTo>
                  <a:cubicBezTo>
                    <a:pt x="91" y="391"/>
                    <a:pt x="88" y="397"/>
                    <a:pt x="90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4" y="399"/>
                    <a:pt x="94" y="399"/>
                    <a:pt x="94" y="399"/>
                  </a:cubicBezTo>
                  <a:cubicBezTo>
                    <a:pt x="95" y="397"/>
                    <a:pt x="95" y="397"/>
                    <a:pt x="95" y="394"/>
                  </a:cubicBezTo>
                  <a:cubicBezTo>
                    <a:pt x="99" y="395"/>
                    <a:pt x="96" y="394"/>
                    <a:pt x="97" y="395"/>
                  </a:cubicBezTo>
                  <a:cubicBezTo>
                    <a:pt x="98" y="395"/>
                    <a:pt x="98" y="398"/>
                    <a:pt x="98" y="396"/>
                  </a:cubicBezTo>
                  <a:cubicBezTo>
                    <a:pt x="98" y="396"/>
                    <a:pt x="99" y="397"/>
                    <a:pt x="99" y="397"/>
                  </a:cubicBezTo>
                  <a:cubicBezTo>
                    <a:pt x="99" y="394"/>
                    <a:pt x="99" y="394"/>
                    <a:pt x="99" y="394"/>
                  </a:cubicBezTo>
                  <a:cubicBezTo>
                    <a:pt x="100" y="392"/>
                    <a:pt x="99" y="394"/>
                    <a:pt x="100" y="392"/>
                  </a:cubicBezTo>
                  <a:cubicBezTo>
                    <a:pt x="103" y="385"/>
                    <a:pt x="103" y="374"/>
                    <a:pt x="102" y="366"/>
                  </a:cubicBezTo>
                  <a:cubicBezTo>
                    <a:pt x="101" y="358"/>
                    <a:pt x="101" y="347"/>
                    <a:pt x="102" y="340"/>
                  </a:cubicBezTo>
                  <a:cubicBezTo>
                    <a:pt x="103" y="336"/>
                    <a:pt x="104" y="336"/>
                    <a:pt x="105" y="333"/>
                  </a:cubicBezTo>
                  <a:cubicBezTo>
                    <a:pt x="103" y="324"/>
                    <a:pt x="105" y="322"/>
                    <a:pt x="105" y="313"/>
                  </a:cubicBezTo>
                  <a:cubicBezTo>
                    <a:pt x="105" y="272"/>
                    <a:pt x="105" y="272"/>
                    <a:pt x="105" y="272"/>
                  </a:cubicBezTo>
                  <a:cubicBezTo>
                    <a:pt x="105" y="270"/>
                    <a:pt x="105" y="271"/>
                    <a:pt x="105" y="268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7" y="238"/>
                    <a:pt x="105" y="223"/>
                    <a:pt x="105" y="209"/>
                  </a:cubicBezTo>
                  <a:cubicBezTo>
                    <a:pt x="105" y="201"/>
                    <a:pt x="105" y="194"/>
                    <a:pt x="105" y="188"/>
                  </a:cubicBezTo>
                  <a:cubicBezTo>
                    <a:pt x="105" y="181"/>
                    <a:pt x="101" y="179"/>
                    <a:pt x="106" y="173"/>
                  </a:cubicBezTo>
                  <a:cubicBezTo>
                    <a:pt x="106" y="180"/>
                    <a:pt x="107" y="181"/>
                    <a:pt x="107" y="188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9"/>
                    <a:pt x="109" y="254"/>
                    <a:pt x="108" y="258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109" y="264"/>
                    <a:pt x="107" y="266"/>
                    <a:pt x="110" y="269"/>
                  </a:cubicBezTo>
                  <a:cubicBezTo>
                    <a:pt x="105" y="276"/>
                    <a:pt x="112" y="290"/>
                    <a:pt x="108" y="297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9" y="315"/>
                    <a:pt x="107" y="322"/>
                    <a:pt x="108" y="327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1"/>
                    <a:pt x="107" y="331"/>
                    <a:pt x="108" y="332"/>
                  </a:cubicBezTo>
                  <a:cubicBezTo>
                    <a:pt x="104" y="336"/>
                    <a:pt x="106" y="338"/>
                    <a:pt x="106" y="343"/>
                  </a:cubicBezTo>
                  <a:cubicBezTo>
                    <a:pt x="109" y="344"/>
                    <a:pt x="110" y="345"/>
                    <a:pt x="112" y="346"/>
                  </a:cubicBezTo>
                  <a:cubicBezTo>
                    <a:pt x="114" y="343"/>
                    <a:pt x="113" y="340"/>
                    <a:pt x="114" y="335"/>
                  </a:cubicBezTo>
                  <a:cubicBezTo>
                    <a:pt x="113" y="335"/>
                    <a:pt x="112" y="336"/>
                    <a:pt x="110" y="335"/>
                  </a:cubicBezTo>
                  <a:cubicBezTo>
                    <a:pt x="112" y="329"/>
                    <a:pt x="113" y="334"/>
                    <a:pt x="111" y="326"/>
                  </a:cubicBezTo>
                  <a:cubicBezTo>
                    <a:pt x="115" y="326"/>
                    <a:pt x="113" y="326"/>
                    <a:pt x="115" y="325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2" y="300"/>
                    <a:pt x="112" y="303"/>
                    <a:pt x="111" y="296"/>
                  </a:cubicBezTo>
                  <a:cubicBezTo>
                    <a:pt x="111" y="291"/>
                    <a:pt x="112" y="290"/>
                    <a:pt x="111" y="283"/>
                  </a:cubicBezTo>
                  <a:cubicBezTo>
                    <a:pt x="113" y="285"/>
                    <a:pt x="113" y="284"/>
                    <a:pt x="116" y="285"/>
                  </a:cubicBezTo>
                  <a:cubicBezTo>
                    <a:pt x="114" y="278"/>
                    <a:pt x="119" y="270"/>
                    <a:pt x="116" y="264"/>
                  </a:cubicBezTo>
                  <a:cubicBezTo>
                    <a:pt x="115" y="261"/>
                    <a:pt x="116" y="258"/>
                    <a:pt x="116" y="255"/>
                  </a:cubicBezTo>
                  <a:cubicBezTo>
                    <a:pt x="117" y="251"/>
                    <a:pt x="116" y="246"/>
                    <a:pt x="116" y="243"/>
                  </a:cubicBezTo>
                  <a:cubicBezTo>
                    <a:pt x="117" y="231"/>
                    <a:pt x="115" y="222"/>
                    <a:pt x="119" y="221"/>
                  </a:cubicBezTo>
                  <a:cubicBezTo>
                    <a:pt x="117" y="227"/>
                    <a:pt x="121" y="252"/>
                    <a:pt x="120" y="261"/>
                  </a:cubicBezTo>
                  <a:cubicBezTo>
                    <a:pt x="124" y="264"/>
                    <a:pt x="124" y="264"/>
                    <a:pt x="124" y="264"/>
                  </a:cubicBezTo>
                  <a:cubicBezTo>
                    <a:pt x="125" y="259"/>
                    <a:pt x="126" y="261"/>
                    <a:pt x="126" y="256"/>
                  </a:cubicBezTo>
                  <a:cubicBezTo>
                    <a:pt x="127" y="252"/>
                    <a:pt x="126" y="250"/>
                    <a:pt x="126" y="245"/>
                  </a:cubicBezTo>
                  <a:cubicBezTo>
                    <a:pt x="127" y="236"/>
                    <a:pt x="127" y="238"/>
                    <a:pt x="126" y="228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1" y="189"/>
                    <a:pt x="120" y="186"/>
                    <a:pt x="120" y="179"/>
                  </a:cubicBezTo>
                  <a:cubicBezTo>
                    <a:pt x="119" y="169"/>
                    <a:pt x="118" y="169"/>
                    <a:pt x="116" y="167"/>
                  </a:cubicBezTo>
                  <a:cubicBezTo>
                    <a:pt x="116" y="164"/>
                    <a:pt x="115" y="165"/>
                    <a:pt x="116" y="163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53"/>
                    <a:pt x="115" y="139"/>
                    <a:pt x="112" y="134"/>
                  </a:cubicBezTo>
                  <a:cubicBezTo>
                    <a:pt x="112" y="133"/>
                    <a:pt x="112" y="133"/>
                    <a:pt x="111" y="131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1"/>
                    <a:pt x="104" y="109"/>
                    <a:pt x="103" y="110"/>
                  </a:cubicBezTo>
                  <a:cubicBezTo>
                    <a:pt x="104" y="112"/>
                    <a:pt x="104" y="113"/>
                    <a:pt x="103" y="114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09"/>
                    <a:pt x="100" y="110"/>
                    <a:pt x="100" y="107"/>
                  </a:cubicBezTo>
                  <a:cubicBezTo>
                    <a:pt x="102" y="111"/>
                    <a:pt x="100" y="109"/>
                    <a:pt x="102" y="110"/>
                  </a:cubicBezTo>
                  <a:cubicBezTo>
                    <a:pt x="102" y="104"/>
                    <a:pt x="101" y="106"/>
                    <a:pt x="104" y="105"/>
                  </a:cubicBezTo>
                  <a:cubicBezTo>
                    <a:pt x="103" y="103"/>
                    <a:pt x="103" y="104"/>
                    <a:pt x="102" y="101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8" y="88"/>
                    <a:pt x="99" y="80"/>
                    <a:pt x="98" y="75"/>
                  </a:cubicBezTo>
                  <a:cubicBezTo>
                    <a:pt x="97" y="72"/>
                    <a:pt x="99" y="74"/>
                    <a:pt x="97" y="71"/>
                  </a:cubicBezTo>
                  <a:cubicBezTo>
                    <a:pt x="96" y="68"/>
                    <a:pt x="96" y="69"/>
                    <a:pt x="95" y="6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2"/>
                    <a:pt x="89" y="62"/>
                    <a:pt x="88" y="58"/>
                  </a:cubicBezTo>
                  <a:cubicBezTo>
                    <a:pt x="87" y="53"/>
                    <a:pt x="84" y="46"/>
                    <a:pt x="85" y="40"/>
                  </a:cubicBezTo>
                  <a:cubicBezTo>
                    <a:pt x="84" y="41"/>
                    <a:pt x="82" y="36"/>
                    <a:pt x="83" y="46"/>
                  </a:cubicBezTo>
                  <a:cubicBezTo>
                    <a:pt x="84" y="47"/>
                    <a:pt x="84" y="48"/>
                    <a:pt x="84" y="50"/>
                  </a:cubicBezTo>
                  <a:cubicBezTo>
                    <a:pt x="85" y="55"/>
                    <a:pt x="85" y="57"/>
                    <a:pt x="85" y="63"/>
                  </a:cubicBezTo>
                  <a:cubicBezTo>
                    <a:pt x="84" y="61"/>
                    <a:pt x="84" y="62"/>
                    <a:pt x="83" y="60"/>
                  </a:cubicBezTo>
                  <a:cubicBezTo>
                    <a:pt x="82" y="58"/>
                    <a:pt x="83" y="59"/>
                    <a:pt x="82" y="58"/>
                  </a:cubicBezTo>
                  <a:cubicBezTo>
                    <a:pt x="80" y="52"/>
                    <a:pt x="81" y="49"/>
                    <a:pt x="80" y="43"/>
                  </a:cubicBezTo>
                  <a:cubicBezTo>
                    <a:pt x="79" y="39"/>
                    <a:pt x="78" y="36"/>
                    <a:pt x="77" y="32"/>
                  </a:cubicBezTo>
                  <a:cubicBezTo>
                    <a:pt x="76" y="27"/>
                    <a:pt x="77" y="26"/>
                    <a:pt x="73" y="23"/>
                  </a:cubicBezTo>
                  <a:cubicBezTo>
                    <a:pt x="73" y="26"/>
                    <a:pt x="74" y="30"/>
                    <a:pt x="74" y="3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0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9" y="76"/>
                    <a:pt x="80" y="76"/>
                    <a:pt x="78" y="7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6" y="85"/>
                    <a:pt x="75" y="78"/>
                    <a:pt x="75" y="67"/>
                  </a:cubicBezTo>
                  <a:cubicBezTo>
                    <a:pt x="74" y="61"/>
                    <a:pt x="73" y="53"/>
                    <a:pt x="71" y="48"/>
                  </a:cubicBezTo>
                  <a:cubicBezTo>
                    <a:pt x="70" y="43"/>
                    <a:pt x="71" y="31"/>
                    <a:pt x="66" y="17"/>
                  </a:cubicBezTo>
                  <a:cubicBezTo>
                    <a:pt x="64" y="12"/>
                    <a:pt x="61" y="2"/>
                    <a:pt x="56" y="0"/>
                  </a:cubicBezTo>
                  <a:cubicBezTo>
                    <a:pt x="52" y="7"/>
                    <a:pt x="57" y="17"/>
                    <a:pt x="59" y="24"/>
                  </a:cubicBezTo>
                  <a:cubicBezTo>
                    <a:pt x="59" y="28"/>
                    <a:pt x="61" y="41"/>
                    <a:pt x="61" y="45"/>
                  </a:cubicBezTo>
                  <a:cubicBezTo>
                    <a:pt x="59" y="58"/>
                    <a:pt x="61" y="69"/>
                    <a:pt x="61" y="82"/>
                  </a:cubicBezTo>
                  <a:cubicBezTo>
                    <a:pt x="61" y="87"/>
                    <a:pt x="61" y="89"/>
                    <a:pt x="61" y="95"/>
                  </a:cubicBezTo>
                  <a:cubicBezTo>
                    <a:pt x="61" y="99"/>
                    <a:pt x="63" y="106"/>
                    <a:pt x="61" y="109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1"/>
                    <a:pt x="60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78"/>
                    <a:pt x="59" y="70"/>
                    <a:pt x="56" y="67"/>
                  </a:cubicBezTo>
                  <a:cubicBezTo>
                    <a:pt x="54" y="74"/>
                    <a:pt x="58" y="71"/>
                    <a:pt x="53" y="79"/>
                  </a:cubicBezTo>
                  <a:cubicBezTo>
                    <a:pt x="56" y="86"/>
                    <a:pt x="51" y="82"/>
                    <a:pt x="54" y="87"/>
                  </a:cubicBezTo>
                  <a:cubicBezTo>
                    <a:pt x="51" y="87"/>
                    <a:pt x="53" y="86"/>
                    <a:pt x="50" y="85"/>
                  </a:cubicBezTo>
                  <a:cubicBezTo>
                    <a:pt x="50" y="80"/>
                    <a:pt x="49" y="81"/>
                    <a:pt x="49" y="77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64"/>
                    <a:pt x="53" y="48"/>
                    <a:pt x="50" y="39"/>
                  </a:cubicBezTo>
                  <a:cubicBezTo>
                    <a:pt x="48" y="33"/>
                    <a:pt x="48" y="25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4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7" name="Freeform 21"/>
            <p:cNvSpPr>
              <a:spLocks noEditPoints="1"/>
            </p:cNvSpPr>
            <p:nvPr/>
          </p:nvSpPr>
          <p:spPr bwMode="auto">
            <a:xfrm>
              <a:off x="1165422" y="4169590"/>
              <a:ext cx="138548" cy="416426"/>
            </a:xfrm>
            <a:custGeom>
              <a:avLst/>
              <a:gdLst>
                <a:gd name="T0" fmla="*/ 83 w 138"/>
                <a:gd name="T1" fmla="*/ 363 h 414"/>
                <a:gd name="T2" fmla="*/ 80 w 138"/>
                <a:gd name="T3" fmla="*/ 343 h 414"/>
                <a:gd name="T4" fmla="*/ 118 w 138"/>
                <a:gd name="T5" fmla="*/ 307 h 414"/>
                <a:gd name="T6" fmla="*/ 125 w 138"/>
                <a:gd name="T7" fmla="*/ 269 h 414"/>
                <a:gd name="T8" fmla="*/ 71 w 138"/>
                <a:gd name="T9" fmla="*/ 279 h 414"/>
                <a:gd name="T10" fmla="*/ 64 w 138"/>
                <a:gd name="T11" fmla="*/ 243 h 414"/>
                <a:gd name="T12" fmla="*/ 16 w 138"/>
                <a:gd name="T13" fmla="*/ 245 h 414"/>
                <a:gd name="T14" fmla="*/ 17 w 138"/>
                <a:gd name="T15" fmla="*/ 238 h 414"/>
                <a:gd name="T16" fmla="*/ 15 w 138"/>
                <a:gd name="T17" fmla="*/ 228 h 414"/>
                <a:gd name="T18" fmla="*/ 57 w 138"/>
                <a:gd name="T19" fmla="*/ 202 h 414"/>
                <a:gd name="T20" fmla="*/ 7 w 138"/>
                <a:gd name="T21" fmla="*/ 190 h 414"/>
                <a:gd name="T22" fmla="*/ 52 w 138"/>
                <a:gd name="T23" fmla="*/ 188 h 414"/>
                <a:gd name="T24" fmla="*/ 51 w 138"/>
                <a:gd name="T25" fmla="*/ 182 h 414"/>
                <a:gd name="T26" fmla="*/ 50 w 138"/>
                <a:gd name="T27" fmla="*/ 150 h 414"/>
                <a:gd name="T28" fmla="*/ 52 w 138"/>
                <a:gd name="T29" fmla="*/ 149 h 414"/>
                <a:gd name="T30" fmla="*/ 40 w 138"/>
                <a:gd name="T31" fmla="*/ 3 h 414"/>
                <a:gd name="T32" fmla="*/ 35 w 138"/>
                <a:gd name="T33" fmla="*/ 36 h 414"/>
                <a:gd name="T34" fmla="*/ 33 w 138"/>
                <a:gd name="T35" fmla="*/ 125 h 414"/>
                <a:gd name="T36" fmla="*/ 59 w 138"/>
                <a:gd name="T37" fmla="*/ 313 h 414"/>
                <a:gd name="T38" fmla="*/ 68 w 138"/>
                <a:gd name="T39" fmla="*/ 349 h 414"/>
                <a:gd name="T40" fmla="*/ 34 w 138"/>
                <a:gd name="T41" fmla="*/ 188 h 414"/>
                <a:gd name="T42" fmla="*/ 23 w 138"/>
                <a:gd name="T43" fmla="*/ 112 h 414"/>
                <a:gd name="T44" fmla="*/ 16 w 138"/>
                <a:gd name="T45" fmla="*/ 38 h 414"/>
                <a:gd name="T46" fmla="*/ 5 w 138"/>
                <a:gd name="T47" fmla="*/ 37 h 414"/>
                <a:gd name="T48" fmla="*/ 5 w 138"/>
                <a:gd name="T49" fmla="*/ 128 h 414"/>
                <a:gd name="T50" fmla="*/ 6 w 138"/>
                <a:gd name="T51" fmla="*/ 146 h 414"/>
                <a:gd name="T52" fmla="*/ 3 w 138"/>
                <a:gd name="T53" fmla="*/ 170 h 414"/>
                <a:gd name="T54" fmla="*/ 3 w 138"/>
                <a:gd name="T55" fmla="*/ 193 h 414"/>
                <a:gd name="T56" fmla="*/ 10 w 138"/>
                <a:gd name="T57" fmla="*/ 269 h 414"/>
                <a:gd name="T58" fmla="*/ 30 w 138"/>
                <a:gd name="T59" fmla="*/ 307 h 414"/>
                <a:gd name="T60" fmla="*/ 47 w 138"/>
                <a:gd name="T61" fmla="*/ 328 h 414"/>
                <a:gd name="T62" fmla="*/ 26 w 138"/>
                <a:gd name="T63" fmla="*/ 267 h 414"/>
                <a:gd name="T64" fmla="*/ 31 w 138"/>
                <a:gd name="T65" fmla="*/ 266 h 414"/>
                <a:gd name="T66" fmla="*/ 51 w 138"/>
                <a:gd name="T67" fmla="*/ 338 h 414"/>
                <a:gd name="T68" fmla="*/ 71 w 138"/>
                <a:gd name="T69" fmla="*/ 358 h 414"/>
                <a:gd name="T70" fmla="*/ 95 w 138"/>
                <a:gd name="T71" fmla="*/ 387 h 414"/>
                <a:gd name="T72" fmla="*/ 100 w 138"/>
                <a:gd name="T73" fmla="*/ 372 h 414"/>
                <a:gd name="T74" fmla="*/ 102 w 138"/>
                <a:gd name="T75" fmla="*/ 358 h 414"/>
                <a:gd name="T76" fmla="*/ 100 w 138"/>
                <a:gd name="T77" fmla="*/ 336 h 414"/>
                <a:gd name="T78" fmla="*/ 102 w 138"/>
                <a:gd name="T79" fmla="*/ 290 h 414"/>
                <a:gd name="T80" fmla="*/ 108 w 138"/>
                <a:gd name="T81" fmla="*/ 308 h 414"/>
                <a:gd name="T82" fmla="*/ 123 w 138"/>
                <a:gd name="T83" fmla="*/ 409 h 414"/>
                <a:gd name="T84" fmla="*/ 125 w 138"/>
                <a:gd name="T85" fmla="*/ 364 h 414"/>
                <a:gd name="T86" fmla="*/ 133 w 138"/>
                <a:gd name="T87" fmla="*/ 345 h 414"/>
                <a:gd name="T88" fmla="*/ 132 w 138"/>
                <a:gd name="T89" fmla="*/ 305 h 414"/>
                <a:gd name="T90" fmla="*/ 136 w 138"/>
                <a:gd name="T91" fmla="*/ 300 h 414"/>
                <a:gd name="T92" fmla="*/ 136 w 138"/>
                <a:gd name="T93" fmla="*/ 287 h 414"/>
                <a:gd name="T94" fmla="*/ 129 w 138"/>
                <a:gd name="T95" fmla="*/ 250 h 414"/>
                <a:gd name="T96" fmla="*/ 120 w 138"/>
                <a:gd name="T97" fmla="*/ 252 h 414"/>
                <a:gd name="T98" fmla="*/ 115 w 138"/>
                <a:gd name="T99" fmla="*/ 252 h 414"/>
                <a:gd name="T100" fmla="*/ 117 w 138"/>
                <a:gd name="T101" fmla="*/ 275 h 414"/>
                <a:gd name="T102" fmla="*/ 115 w 138"/>
                <a:gd name="T103" fmla="*/ 290 h 414"/>
                <a:gd name="T104" fmla="*/ 107 w 138"/>
                <a:gd name="T105" fmla="*/ 236 h 414"/>
                <a:gd name="T106" fmla="*/ 94 w 138"/>
                <a:gd name="T107" fmla="*/ 191 h 414"/>
                <a:gd name="T108" fmla="*/ 73 w 138"/>
                <a:gd name="T109" fmla="*/ 106 h 414"/>
                <a:gd name="T110" fmla="*/ 59 w 138"/>
                <a:gd name="T111" fmla="*/ 49 h 414"/>
                <a:gd name="T112" fmla="*/ 56 w 138"/>
                <a:gd name="T113" fmla="*/ 2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" h="414">
                  <a:moveTo>
                    <a:pt x="84" y="363"/>
                  </a:moveTo>
                  <a:cubicBezTo>
                    <a:pt x="85" y="364"/>
                    <a:pt x="82" y="361"/>
                    <a:pt x="84" y="364"/>
                  </a:cubicBezTo>
                  <a:cubicBezTo>
                    <a:pt x="86" y="366"/>
                    <a:pt x="85" y="365"/>
                    <a:pt x="85" y="366"/>
                  </a:cubicBezTo>
                  <a:cubicBezTo>
                    <a:pt x="86" y="367"/>
                    <a:pt x="86" y="368"/>
                    <a:pt x="86" y="369"/>
                  </a:cubicBezTo>
                  <a:cubicBezTo>
                    <a:pt x="86" y="373"/>
                    <a:pt x="87" y="375"/>
                    <a:pt x="87" y="377"/>
                  </a:cubicBezTo>
                  <a:cubicBezTo>
                    <a:pt x="83" y="374"/>
                    <a:pt x="85" y="372"/>
                    <a:pt x="83" y="363"/>
                  </a:cubicBezTo>
                  <a:lnTo>
                    <a:pt x="84" y="363"/>
                  </a:lnTo>
                  <a:close/>
                  <a:moveTo>
                    <a:pt x="75" y="325"/>
                  </a:moveTo>
                  <a:cubicBezTo>
                    <a:pt x="77" y="319"/>
                    <a:pt x="75" y="321"/>
                    <a:pt x="76" y="315"/>
                  </a:cubicBezTo>
                  <a:cubicBezTo>
                    <a:pt x="77" y="315"/>
                    <a:pt x="75" y="312"/>
                    <a:pt x="77" y="316"/>
                  </a:cubicBezTo>
                  <a:cubicBezTo>
                    <a:pt x="78" y="327"/>
                    <a:pt x="78" y="327"/>
                    <a:pt x="78" y="327"/>
                  </a:cubicBezTo>
                  <a:cubicBezTo>
                    <a:pt x="78" y="333"/>
                    <a:pt x="79" y="338"/>
                    <a:pt x="80" y="343"/>
                  </a:cubicBezTo>
                  <a:cubicBezTo>
                    <a:pt x="75" y="334"/>
                    <a:pt x="80" y="333"/>
                    <a:pt x="75" y="325"/>
                  </a:cubicBezTo>
                  <a:close/>
                  <a:moveTo>
                    <a:pt x="117" y="308"/>
                  </a:moveTo>
                  <a:cubicBezTo>
                    <a:pt x="116" y="307"/>
                    <a:pt x="116" y="306"/>
                    <a:pt x="117" y="304"/>
                  </a:cubicBezTo>
                  <a:cubicBezTo>
                    <a:pt x="117" y="299"/>
                    <a:pt x="115" y="301"/>
                    <a:pt x="120" y="301"/>
                  </a:cubicBezTo>
                  <a:cubicBezTo>
                    <a:pt x="120" y="301"/>
                    <a:pt x="123" y="301"/>
                    <a:pt x="119" y="306"/>
                  </a:cubicBezTo>
                  <a:cubicBezTo>
                    <a:pt x="119" y="306"/>
                    <a:pt x="119" y="307"/>
                    <a:pt x="118" y="307"/>
                  </a:cubicBezTo>
                  <a:cubicBezTo>
                    <a:pt x="117" y="309"/>
                    <a:pt x="118" y="308"/>
                    <a:pt x="117" y="309"/>
                  </a:cubicBezTo>
                  <a:lnTo>
                    <a:pt x="117" y="308"/>
                  </a:lnTo>
                  <a:close/>
                  <a:moveTo>
                    <a:pt x="58" y="281"/>
                  </a:moveTo>
                  <a:cubicBezTo>
                    <a:pt x="58" y="279"/>
                    <a:pt x="60" y="279"/>
                    <a:pt x="59" y="281"/>
                  </a:cubicBezTo>
                  <a:cubicBezTo>
                    <a:pt x="59" y="283"/>
                    <a:pt x="58" y="282"/>
                    <a:pt x="58" y="281"/>
                  </a:cubicBezTo>
                  <a:close/>
                  <a:moveTo>
                    <a:pt x="125" y="269"/>
                  </a:moveTo>
                  <a:cubicBezTo>
                    <a:pt x="128" y="270"/>
                    <a:pt x="128" y="270"/>
                    <a:pt x="128" y="270"/>
                  </a:cubicBezTo>
                  <a:cubicBezTo>
                    <a:pt x="127" y="273"/>
                    <a:pt x="128" y="272"/>
                    <a:pt x="126" y="273"/>
                  </a:cubicBezTo>
                  <a:lnTo>
                    <a:pt x="125" y="269"/>
                  </a:lnTo>
                  <a:close/>
                  <a:moveTo>
                    <a:pt x="66" y="265"/>
                  </a:moveTo>
                  <a:cubicBezTo>
                    <a:pt x="71" y="261"/>
                    <a:pt x="64" y="264"/>
                    <a:pt x="69" y="262"/>
                  </a:cubicBezTo>
                  <a:cubicBezTo>
                    <a:pt x="71" y="267"/>
                    <a:pt x="71" y="273"/>
                    <a:pt x="71" y="279"/>
                  </a:cubicBezTo>
                  <a:cubicBezTo>
                    <a:pt x="72" y="282"/>
                    <a:pt x="72" y="285"/>
                    <a:pt x="72" y="288"/>
                  </a:cubicBezTo>
                  <a:cubicBezTo>
                    <a:pt x="73" y="293"/>
                    <a:pt x="75" y="294"/>
                    <a:pt x="70" y="295"/>
                  </a:cubicBezTo>
                  <a:lnTo>
                    <a:pt x="66" y="265"/>
                  </a:lnTo>
                  <a:close/>
                  <a:moveTo>
                    <a:pt x="64" y="254"/>
                  </a:moveTo>
                  <a:cubicBezTo>
                    <a:pt x="62" y="250"/>
                    <a:pt x="61" y="245"/>
                    <a:pt x="63" y="241"/>
                  </a:cubicBezTo>
                  <a:cubicBezTo>
                    <a:pt x="64" y="243"/>
                    <a:pt x="63" y="240"/>
                    <a:pt x="64" y="243"/>
                  </a:cubicBezTo>
                  <a:cubicBezTo>
                    <a:pt x="65" y="247"/>
                    <a:pt x="64" y="246"/>
                    <a:pt x="64" y="250"/>
                  </a:cubicBezTo>
                  <a:cubicBezTo>
                    <a:pt x="68" y="249"/>
                    <a:pt x="67" y="249"/>
                    <a:pt x="68" y="250"/>
                  </a:cubicBezTo>
                  <a:cubicBezTo>
                    <a:pt x="65" y="253"/>
                    <a:pt x="66" y="253"/>
                    <a:pt x="64" y="254"/>
                  </a:cubicBezTo>
                  <a:close/>
                  <a:moveTo>
                    <a:pt x="16" y="245"/>
                  </a:moveTo>
                  <a:cubicBezTo>
                    <a:pt x="12" y="244"/>
                    <a:pt x="14" y="245"/>
                    <a:pt x="15" y="242"/>
                  </a:cubicBezTo>
                  <a:cubicBezTo>
                    <a:pt x="15" y="243"/>
                    <a:pt x="16" y="242"/>
                    <a:pt x="16" y="245"/>
                  </a:cubicBezTo>
                  <a:close/>
                  <a:moveTo>
                    <a:pt x="63" y="238"/>
                  </a:moveTo>
                  <a:cubicBezTo>
                    <a:pt x="63" y="242"/>
                    <a:pt x="63" y="239"/>
                    <a:pt x="61" y="239"/>
                  </a:cubicBezTo>
                  <a:cubicBezTo>
                    <a:pt x="60" y="237"/>
                    <a:pt x="61" y="237"/>
                    <a:pt x="61" y="235"/>
                  </a:cubicBezTo>
                  <a:cubicBezTo>
                    <a:pt x="62" y="236"/>
                    <a:pt x="63" y="235"/>
                    <a:pt x="63" y="238"/>
                  </a:cubicBezTo>
                  <a:close/>
                  <a:moveTo>
                    <a:pt x="17" y="235"/>
                  </a:moveTo>
                  <a:cubicBezTo>
                    <a:pt x="17" y="237"/>
                    <a:pt x="17" y="236"/>
                    <a:pt x="17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8" y="222"/>
                    <a:pt x="6" y="216"/>
                    <a:pt x="6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6" y="233"/>
                    <a:pt x="14" y="229"/>
                    <a:pt x="17" y="236"/>
                  </a:cubicBezTo>
                  <a:lnTo>
                    <a:pt x="17" y="235"/>
                  </a:lnTo>
                  <a:close/>
                  <a:moveTo>
                    <a:pt x="56" y="212"/>
                  </a:moveTo>
                  <a:cubicBezTo>
                    <a:pt x="54" y="209"/>
                    <a:pt x="54" y="210"/>
                    <a:pt x="54" y="206"/>
                  </a:cubicBezTo>
                  <a:cubicBezTo>
                    <a:pt x="54" y="197"/>
                    <a:pt x="55" y="199"/>
                    <a:pt x="55" y="198"/>
                  </a:cubicBezTo>
                  <a:cubicBezTo>
                    <a:pt x="58" y="201"/>
                    <a:pt x="56" y="198"/>
                    <a:pt x="57" y="202"/>
                  </a:cubicBezTo>
                  <a:cubicBezTo>
                    <a:pt x="58" y="204"/>
                    <a:pt x="58" y="204"/>
                    <a:pt x="59" y="205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0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lnTo>
                    <a:pt x="56" y="212"/>
                  </a:lnTo>
                  <a:close/>
                  <a:moveTo>
                    <a:pt x="7" y="190"/>
                  </a:moveTo>
                  <a:cubicBezTo>
                    <a:pt x="7" y="194"/>
                    <a:pt x="7" y="191"/>
                    <a:pt x="6" y="192"/>
                  </a:cubicBezTo>
                  <a:cubicBezTo>
                    <a:pt x="4" y="191"/>
                    <a:pt x="5" y="194"/>
                    <a:pt x="5" y="190"/>
                  </a:cubicBezTo>
                  <a:cubicBezTo>
                    <a:pt x="4" y="187"/>
                    <a:pt x="5" y="188"/>
                    <a:pt x="5" y="188"/>
                  </a:cubicBezTo>
                  <a:cubicBezTo>
                    <a:pt x="6" y="189"/>
                    <a:pt x="6" y="187"/>
                    <a:pt x="7" y="190"/>
                  </a:cubicBezTo>
                  <a:close/>
                  <a:moveTo>
                    <a:pt x="52" y="192"/>
                  </a:moveTo>
                  <a:cubicBezTo>
                    <a:pt x="52" y="188"/>
                    <a:pt x="52" y="188"/>
                    <a:pt x="52" y="188"/>
                  </a:cubicBezTo>
                  <a:cubicBezTo>
                    <a:pt x="52" y="185"/>
                    <a:pt x="53" y="184"/>
                    <a:pt x="56" y="184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2" y="194"/>
                    <a:pt x="53" y="197"/>
                    <a:pt x="52" y="192"/>
                  </a:cubicBezTo>
                  <a:close/>
                  <a:moveTo>
                    <a:pt x="50" y="182"/>
                  </a:moveTo>
                  <a:cubicBezTo>
                    <a:pt x="50" y="180"/>
                    <a:pt x="51" y="182"/>
                    <a:pt x="51" y="182"/>
                  </a:cubicBezTo>
                  <a:cubicBezTo>
                    <a:pt x="53" y="182"/>
                    <a:pt x="51" y="179"/>
                    <a:pt x="52" y="182"/>
                  </a:cubicBezTo>
                  <a:cubicBezTo>
                    <a:pt x="52" y="184"/>
                    <a:pt x="51" y="183"/>
                    <a:pt x="50" y="182"/>
                  </a:cubicBezTo>
                  <a:close/>
                  <a:moveTo>
                    <a:pt x="50" y="149"/>
                  </a:moveTo>
                  <a:cubicBezTo>
                    <a:pt x="51" y="150"/>
                    <a:pt x="51" y="146"/>
                    <a:pt x="51" y="152"/>
                  </a:cubicBezTo>
                  <a:cubicBezTo>
                    <a:pt x="50" y="152"/>
                    <a:pt x="53" y="154"/>
                    <a:pt x="48" y="152"/>
                  </a:cubicBezTo>
                  <a:cubicBezTo>
                    <a:pt x="48" y="152"/>
                    <a:pt x="50" y="153"/>
                    <a:pt x="50" y="150"/>
                  </a:cubicBezTo>
                  <a:cubicBezTo>
                    <a:pt x="50" y="149"/>
                    <a:pt x="50" y="149"/>
                    <a:pt x="50" y="149"/>
                  </a:cubicBezTo>
                  <a:close/>
                  <a:moveTo>
                    <a:pt x="52" y="149"/>
                  </a:moveTo>
                  <a:cubicBezTo>
                    <a:pt x="52" y="149"/>
                    <a:pt x="52" y="148"/>
                    <a:pt x="52" y="148"/>
                  </a:cubicBezTo>
                  <a:cubicBezTo>
                    <a:pt x="52" y="148"/>
                    <a:pt x="52" y="148"/>
                    <a:pt x="53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6" y="151"/>
                    <a:pt x="52" y="149"/>
                  </a:cubicBezTo>
                  <a:close/>
                  <a:moveTo>
                    <a:pt x="50" y="25"/>
                  </a:moveTo>
                  <a:cubicBezTo>
                    <a:pt x="50" y="21"/>
                    <a:pt x="51" y="22"/>
                    <a:pt x="51" y="19"/>
                  </a:cubicBezTo>
                  <a:cubicBezTo>
                    <a:pt x="51" y="17"/>
                    <a:pt x="50" y="17"/>
                    <a:pt x="51" y="14"/>
                  </a:cubicBezTo>
                  <a:cubicBezTo>
                    <a:pt x="45" y="9"/>
                    <a:pt x="49" y="6"/>
                    <a:pt x="46" y="0"/>
                  </a:cubicBezTo>
                  <a:cubicBezTo>
                    <a:pt x="46" y="0"/>
                    <a:pt x="45" y="1"/>
                    <a:pt x="45" y="1"/>
                  </a:cubicBezTo>
                  <a:cubicBezTo>
                    <a:pt x="44" y="3"/>
                    <a:pt x="43" y="4"/>
                    <a:pt x="40" y="3"/>
                  </a:cubicBezTo>
                  <a:cubicBezTo>
                    <a:pt x="40" y="5"/>
                    <a:pt x="39" y="6"/>
                    <a:pt x="39" y="8"/>
                  </a:cubicBezTo>
                  <a:cubicBezTo>
                    <a:pt x="38" y="12"/>
                    <a:pt x="40" y="9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3"/>
                    <a:pt x="38" y="15"/>
                  </a:cubicBezTo>
                  <a:cubicBezTo>
                    <a:pt x="38" y="14"/>
                    <a:pt x="39" y="14"/>
                    <a:pt x="37" y="14"/>
                  </a:cubicBezTo>
                  <a:cubicBezTo>
                    <a:pt x="31" y="13"/>
                    <a:pt x="35" y="32"/>
                    <a:pt x="35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9"/>
                    <a:pt x="30" y="41"/>
                    <a:pt x="29" y="44"/>
                  </a:cubicBezTo>
                  <a:cubicBezTo>
                    <a:pt x="26" y="53"/>
                    <a:pt x="30" y="68"/>
                    <a:pt x="31" y="78"/>
                  </a:cubicBezTo>
                  <a:cubicBezTo>
                    <a:pt x="31" y="91"/>
                    <a:pt x="31" y="103"/>
                    <a:pt x="33" y="115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32"/>
                    <a:pt x="37" y="139"/>
                    <a:pt x="36" y="147"/>
                  </a:cubicBezTo>
                  <a:cubicBezTo>
                    <a:pt x="35" y="151"/>
                    <a:pt x="35" y="148"/>
                    <a:pt x="36" y="151"/>
                  </a:cubicBezTo>
                  <a:cubicBezTo>
                    <a:pt x="37" y="154"/>
                    <a:pt x="35" y="167"/>
                    <a:pt x="38" y="179"/>
                  </a:cubicBezTo>
                  <a:cubicBezTo>
                    <a:pt x="42" y="193"/>
                    <a:pt x="42" y="212"/>
                    <a:pt x="45" y="227"/>
                  </a:cubicBezTo>
                  <a:cubicBezTo>
                    <a:pt x="46" y="235"/>
                    <a:pt x="52" y="270"/>
                    <a:pt x="51" y="275"/>
                  </a:cubicBezTo>
                  <a:cubicBezTo>
                    <a:pt x="50" y="288"/>
                    <a:pt x="56" y="301"/>
                    <a:pt x="59" y="313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0" y="320"/>
                    <a:pt x="59" y="317"/>
                    <a:pt x="61" y="320"/>
                  </a:cubicBezTo>
                  <a:cubicBezTo>
                    <a:pt x="63" y="326"/>
                    <a:pt x="63" y="330"/>
                    <a:pt x="67" y="335"/>
                  </a:cubicBezTo>
                  <a:cubicBezTo>
                    <a:pt x="69" y="338"/>
                    <a:pt x="67" y="336"/>
                    <a:pt x="71" y="337"/>
                  </a:cubicBezTo>
                  <a:cubicBezTo>
                    <a:pt x="69" y="343"/>
                    <a:pt x="72" y="346"/>
                    <a:pt x="72" y="354"/>
                  </a:cubicBezTo>
                  <a:cubicBezTo>
                    <a:pt x="67" y="353"/>
                    <a:pt x="70" y="352"/>
                    <a:pt x="68" y="349"/>
                  </a:cubicBezTo>
                  <a:cubicBezTo>
                    <a:pt x="66" y="344"/>
                    <a:pt x="67" y="346"/>
                    <a:pt x="66" y="342"/>
                  </a:cubicBezTo>
                  <a:cubicBezTo>
                    <a:pt x="65" y="340"/>
                    <a:pt x="64" y="339"/>
                    <a:pt x="63" y="338"/>
                  </a:cubicBezTo>
                  <a:cubicBezTo>
                    <a:pt x="62" y="336"/>
                    <a:pt x="62" y="332"/>
                    <a:pt x="61" y="328"/>
                  </a:cubicBezTo>
                  <a:cubicBezTo>
                    <a:pt x="59" y="323"/>
                    <a:pt x="59" y="318"/>
                    <a:pt x="57" y="312"/>
                  </a:cubicBezTo>
                  <a:cubicBezTo>
                    <a:pt x="49" y="290"/>
                    <a:pt x="48" y="247"/>
                    <a:pt x="43" y="230"/>
                  </a:cubicBezTo>
                  <a:cubicBezTo>
                    <a:pt x="39" y="219"/>
                    <a:pt x="38" y="196"/>
                    <a:pt x="34" y="188"/>
                  </a:cubicBezTo>
                  <a:cubicBezTo>
                    <a:pt x="34" y="180"/>
                    <a:pt x="31" y="169"/>
                    <a:pt x="31" y="159"/>
                  </a:cubicBezTo>
                  <a:cubicBezTo>
                    <a:pt x="31" y="152"/>
                    <a:pt x="32" y="135"/>
                    <a:pt x="26" y="133"/>
                  </a:cubicBezTo>
                  <a:cubicBezTo>
                    <a:pt x="26" y="126"/>
                    <a:pt x="24" y="124"/>
                    <a:pt x="25" y="117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4"/>
                    <a:pt x="23" y="113"/>
                    <a:pt x="23" y="113"/>
                  </a:cubicBezTo>
                  <a:cubicBezTo>
                    <a:pt x="23" y="113"/>
                    <a:pt x="23" y="112"/>
                    <a:pt x="23" y="112"/>
                  </a:cubicBezTo>
                  <a:cubicBezTo>
                    <a:pt x="23" y="110"/>
                    <a:pt x="24" y="109"/>
                    <a:pt x="22" y="107"/>
                  </a:cubicBezTo>
                  <a:cubicBezTo>
                    <a:pt x="23" y="106"/>
                    <a:pt x="23" y="105"/>
                    <a:pt x="24" y="103"/>
                  </a:cubicBezTo>
                  <a:cubicBezTo>
                    <a:pt x="24" y="101"/>
                    <a:pt x="24" y="99"/>
                    <a:pt x="23" y="98"/>
                  </a:cubicBezTo>
                  <a:cubicBezTo>
                    <a:pt x="23" y="94"/>
                    <a:pt x="22" y="92"/>
                    <a:pt x="22" y="89"/>
                  </a:cubicBezTo>
                  <a:cubicBezTo>
                    <a:pt x="22" y="85"/>
                    <a:pt x="20" y="83"/>
                    <a:pt x="20" y="80"/>
                  </a:cubicBezTo>
                  <a:cubicBezTo>
                    <a:pt x="19" y="72"/>
                    <a:pt x="17" y="41"/>
                    <a:pt x="16" y="3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29"/>
                    <a:pt x="13" y="2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8" y="23"/>
                    <a:pt x="13" y="24"/>
                    <a:pt x="9" y="2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2"/>
                    <a:pt x="5" y="32"/>
                    <a:pt x="5" y="37"/>
                  </a:cubicBezTo>
                  <a:cubicBezTo>
                    <a:pt x="6" y="48"/>
                    <a:pt x="5" y="69"/>
                    <a:pt x="5" y="74"/>
                  </a:cubicBezTo>
                  <a:cubicBezTo>
                    <a:pt x="5" y="80"/>
                    <a:pt x="3" y="88"/>
                    <a:pt x="5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9"/>
                    <a:pt x="4" y="98"/>
                    <a:pt x="3" y="103"/>
                  </a:cubicBezTo>
                  <a:cubicBezTo>
                    <a:pt x="2" y="109"/>
                    <a:pt x="3" y="106"/>
                    <a:pt x="4" y="111"/>
                  </a:cubicBezTo>
                  <a:cubicBezTo>
                    <a:pt x="5" y="116"/>
                    <a:pt x="3" y="125"/>
                    <a:pt x="5" y="128"/>
                  </a:cubicBezTo>
                  <a:cubicBezTo>
                    <a:pt x="5" y="128"/>
                    <a:pt x="3" y="129"/>
                    <a:pt x="1" y="130"/>
                  </a:cubicBezTo>
                  <a:cubicBezTo>
                    <a:pt x="3" y="134"/>
                    <a:pt x="1" y="130"/>
                    <a:pt x="3" y="133"/>
                  </a:cubicBezTo>
                  <a:cubicBezTo>
                    <a:pt x="3" y="140"/>
                    <a:pt x="5" y="139"/>
                    <a:pt x="3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6"/>
                    <a:pt x="4" y="146"/>
                  </a:cubicBezTo>
                  <a:cubicBezTo>
                    <a:pt x="5" y="146"/>
                    <a:pt x="5" y="146"/>
                    <a:pt x="6" y="146"/>
                  </a:cubicBezTo>
                  <a:cubicBezTo>
                    <a:pt x="3" y="149"/>
                    <a:pt x="5" y="146"/>
                    <a:pt x="3" y="150"/>
                  </a:cubicBezTo>
                  <a:cubicBezTo>
                    <a:pt x="2" y="153"/>
                    <a:pt x="3" y="152"/>
                    <a:pt x="0" y="154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60"/>
                    <a:pt x="5" y="16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6" y="171"/>
                    <a:pt x="4" y="174"/>
                    <a:pt x="5" y="178"/>
                  </a:cubicBezTo>
                  <a:cubicBezTo>
                    <a:pt x="6" y="180"/>
                    <a:pt x="6" y="179"/>
                    <a:pt x="6" y="180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4" y="186"/>
                    <a:pt x="3" y="185"/>
                    <a:pt x="2" y="187"/>
                  </a:cubicBezTo>
                  <a:cubicBezTo>
                    <a:pt x="1" y="190"/>
                    <a:pt x="2" y="188"/>
                    <a:pt x="3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" y="197"/>
                    <a:pt x="0" y="209"/>
                    <a:pt x="2" y="212"/>
                  </a:cubicBezTo>
                  <a:cubicBezTo>
                    <a:pt x="4" y="216"/>
                    <a:pt x="1" y="218"/>
                    <a:pt x="3" y="227"/>
                  </a:cubicBezTo>
                  <a:cubicBezTo>
                    <a:pt x="3" y="227"/>
                    <a:pt x="3" y="228"/>
                    <a:pt x="3" y="228"/>
                  </a:cubicBezTo>
                  <a:cubicBezTo>
                    <a:pt x="5" y="245"/>
                    <a:pt x="5" y="245"/>
                    <a:pt x="5" y="245"/>
                  </a:cubicBezTo>
                  <a:cubicBezTo>
                    <a:pt x="4" y="250"/>
                    <a:pt x="5" y="250"/>
                    <a:pt x="5" y="255"/>
                  </a:cubicBezTo>
                  <a:cubicBezTo>
                    <a:pt x="9" y="257"/>
                    <a:pt x="11" y="265"/>
                    <a:pt x="10" y="269"/>
                  </a:cubicBezTo>
                  <a:cubicBezTo>
                    <a:pt x="12" y="272"/>
                    <a:pt x="13" y="274"/>
                    <a:pt x="14" y="278"/>
                  </a:cubicBezTo>
                  <a:cubicBezTo>
                    <a:pt x="16" y="283"/>
                    <a:pt x="15" y="284"/>
                    <a:pt x="19" y="286"/>
                  </a:cubicBezTo>
                  <a:cubicBezTo>
                    <a:pt x="19" y="288"/>
                    <a:pt x="19" y="288"/>
                    <a:pt x="20" y="290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1" y="294"/>
                    <a:pt x="23" y="296"/>
                    <a:pt x="24" y="299"/>
                  </a:cubicBezTo>
                  <a:cubicBezTo>
                    <a:pt x="30" y="307"/>
                    <a:pt x="30" y="307"/>
                    <a:pt x="30" y="307"/>
                  </a:cubicBezTo>
                  <a:cubicBezTo>
                    <a:pt x="33" y="310"/>
                    <a:pt x="27" y="305"/>
                    <a:pt x="31" y="308"/>
                  </a:cubicBezTo>
                  <a:cubicBezTo>
                    <a:pt x="37" y="317"/>
                    <a:pt x="37" y="317"/>
                    <a:pt x="37" y="317"/>
                  </a:cubicBezTo>
                  <a:cubicBezTo>
                    <a:pt x="37" y="317"/>
                    <a:pt x="37" y="317"/>
                    <a:pt x="37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44" y="326"/>
                    <a:pt x="44" y="326"/>
                    <a:pt x="44" y="326"/>
                  </a:cubicBezTo>
                  <a:cubicBezTo>
                    <a:pt x="45" y="328"/>
                    <a:pt x="45" y="327"/>
                    <a:pt x="47" y="328"/>
                  </a:cubicBezTo>
                  <a:cubicBezTo>
                    <a:pt x="46" y="325"/>
                    <a:pt x="44" y="323"/>
                    <a:pt x="46" y="319"/>
                  </a:cubicBezTo>
                  <a:cubicBezTo>
                    <a:pt x="41" y="316"/>
                    <a:pt x="43" y="316"/>
                    <a:pt x="41" y="310"/>
                  </a:cubicBezTo>
                  <a:cubicBezTo>
                    <a:pt x="39" y="304"/>
                    <a:pt x="39" y="308"/>
                    <a:pt x="39" y="298"/>
                  </a:cubicBezTo>
                  <a:cubicBezTo>
                    <a:pt x="37" y="297"/>
                    <a:pt x="35" y="295"/>
                    <a:pt x="35" y="293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8" y="271"/>
                    <a:pt x="27" y="277"/>
                    <a:pt x="26" y="267"/>
                  </a:cubicBezTo>
                  <a:cubicBezTo>
                    <a:pt x="25" y="266"/>
                    <a:pt x="23" y="265"/>
                    <a:pt x="23" y="265"/>
                  </a:cubicBezTo>
                  <a:cubicBezTo>
                    <a:pt x="23" y="264"/>
                    <a:pt x="23" y="263"/>
                    <a:pt x="23" y="263"/>
                  </a:cubicBezTo>
                  <a:cubicBezTo>
                    <a:pt x="21" y="256"/>
                    <a:pt x="18" y="254"/>
                    <a:pt x="22" y="247"/>
                  </a:cubicBezTo>
                  <a:cubicBezTo>
                    <a:pt x="26" y="250"/>
                    <a:pt x="22" y="247"/>
                    <a:pt x="24" y="252"/>
                  </a:cubicBezTo>
                  <a:cubicBezTo>
                    <a:pt x="25" y="254"/>
                    <a:pt x="25" y="254"/>
                    <a:pt x="26" y="257"/>
                  </a:cubicBezTo>
                  <a:cubicBezTo>
                    <a:pt x="28" y="261"/>
                    <a:pt x="28" y="263"/>
                    <a:pt x="31" y="266"/>
                  </a:cubicBezTo>
                  <a:cubicBezTo>
                    <a:pt x="30" y="271"/>
                    <a:pt x="36" y="282"/>
                    <a:pt x="36" y="290"/>
                  </a:cubicBezTo>
                  <a:cubicBezTo>
                    <a:pt x="40" y="290"/>
                    <a:pt x="40" y="290"/>
                    <a:pt x="40" y="290"/>
                  </a:cubicBezTo>
                  <a:cubicBezTo>
                    <a:pt x="40" y="296"/>
                    <a:pt x="39" y="293"/>
                    <a:pt x="41" y="297"/>
                  </a:cubicBezTo>
                  <a:cubicBezTo>
                    <a:pt x="43" y="300"/>
                    <a:pt x="44" y="298"/>
                    <a:pt x="45" y="303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50" y="323"/>
                    <a:pt x="51" y="327"/>
                    <a:pt x="51" y="338"/>
                  </a:cubicBezTo>
                  <a:cubicBezTo>
                    <a:pt x="53" y="339"/>
                    <a:pt x="52" y="339"/>
                    <a:pt x="55" y="339"/>
                  </a:cubicBezTo>
                  <a:cubicBezTo>
                    <a:pt x="56" y="346"/>
                    <a:pt x="60" y="356"/>
                    <a:pt x="63" y="362"/>
                  </a:cubicBezTo>
                  <a:cubicBezTo>
                    <a:pt x="65" y="366"/>
                    <a:pt x="65" y="366"/>
                    <a:pt x="65" y="366"/>
                  </a:cubicBezTo>
                  <a:cubicBezTo>
                    <a:pt x="66" y="368"/>
                    <a:pt x="68" y="370"/>
                    <a:pt x="70" y="371"/>
                  </a:cubicBezTo>
                  <a:cubicBezTo>
                    <a:pt x="69" y="362"/>
                    <a:pt x="67" y="363"/>
                    <a:pt x="67" y="356"/>
                  </a:cubicBezTo>
                  <a:cubicBezTo>
                    <a:pt x="69" y="356"/>
                    <a:pt x="70" y="357"/>
                    <a:pt x="71" y="358"/>
                  </a:cubicBezTo>
                  <a:cubicBezTo>
                    <a:pt x="76" y="360"/>
                    <a:pt x="75" y="366"/>
                    <a:pt x="76" y="370"/>
                  </a:cubicBezTo>
                  <a:cubicBezTo>
                    <a:pt x="84" y="396"/>
                    <a:pt x="84" y="396"/>
                    <a:pt x="84" y="396"/>
                  </a:cubicBezTo>
                  <a:cubicBezTo>
                    <a:pt x="87" y="397"/>
                    <a:pt x="87" y="397"/>
                    <a:pt x="87" y="397"/>
                  </a:cubicBezTo>
                  <a:cubicBezTo>
                    <a:pt x="88" y="383"/>
                    <a:pt x="86" y="386"/>
                    <a:pt x="85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82"/>
                    <a:pt x="92" y="385"/>
                    <a:pt x="95" y="387"/>
                  </a:cubicBezTo>
                  <a:cubicBezTo>
                    <a:pt x="96" y="386"/>
                    <a:pt x="96" y="389"/>
                    <a:pt x="95" y="381"/>
                  </a:cubicBezTo>
                  <a:cubicBezTo>
                    <a:pt x="94" y="377"/>
                    <a:pt x="94" y="378"/>
                    <a:pt x="96" y="375"/>
                  </a:cubicBezTo>
                  <a:cubicBezTo>
                    <a:pt x="98" y="375"/>
                    <a:pt x="96" y="375"/>
                    <a:pt x="97" y="376"/>
                  </a:cubicBezTo>
                  <a:cubicBezTo>
                    <a:pt x="98" y="376"/>
                    <a:pt x="98" y="377"/>
                    <a:pt x="98" y="377"/>
                  </a:cubicBezTo>
                  <a:cubicBezTo>
                    <a:pt x="99" y="378"/>
                    <a:pt x="100" y="378"/>
                    <a:pt x="101" y="379"/>
                  </a:cubicBezTo>
                  <a:cubicBezTo>
                    <a:pt x="100" y="372"/>
                    <a:pt x="100" y="372"/>
                    <a:pt x="100" y="372"/>
                  </a:cubicBezTo>
                  <a:cubicBezTo>
                    <a:pt x="99" y="369"/>
                    <a:pt x="99" y="370"/>
                    <a:pt x="98" y="367"/>
                  </a:cubicBezTo>
                  <a:cubicBezTo>
                    <a:pt x="98" y="363"/>
                    <a:pt x="98" y="364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3" y="366"/>
                    <a:pt x="99" y="361"/>
                    <a:pt x="101" y="364"/>
                  </a:cubicBezTo>
                  <a:cubicBezTo>
                    <a:pt x="102" y="365"/>
                    <a:pt x="101" y="364"/>
                    <a:pt x="103" y="364"/>
                  </a:cubicBezTo>
                  <a:cubicBezTo>
                    <a:pt x="103" y="362"/>
                    <a:pt x="102" y="360"/>
                    <a:pt x="102" y="358"/>
                  </a:cubicBezTo>
                  <a:cubicBezTo>
                    <a:pt x="101" y="355"/>
                    <a:pt x="101" y="356"/>
                    <a:pt x="100" y="354"/>
                  </a:cubicBezTo>
                  <a:cubicBezTo>
                    <a:pt x="100" y="352"/>
                    <a:pt x="100" y="349"/>
                    <a:pt x="100" y="348"/>
                  </a:cubicBezTo>
                  <a:cubicBezTo>
                    <a:pt x="100" y="346"/>
                    <a:pt x="100" y="347"/>
                    <a:pt x="99" y="346"/>
                  </a:cubicBezTo>
                  <a:cubicBezTo>
                    <a:pt x="98" y="343"/>
                    <a:pt x="99" y="337"/>
                    <a:pt x="98" y="333"/>
                  </a:cubicBezTo>
                  <a:cubicBezTo>
                    <a:pt x="98" y="324"/>
                    <a:pt x="98" y="324"/>
                    <a:pt x="98" y="324"/>
                  </a:cubicBezTo>
                  <a:cubicBezTo>
                    <a:pt x="99" y="328"/>
                    <a:pt x="100" y="332"/>
                    <a:pt x="100" y="336"/>
                  </a:cubicBezTo>
                  <a:cubicBezTo>
                    <a:pt x="102" y="344"/>
                    <a:pt x="104" y="368"/>
                    <a:pt x="109" y="375"/>
                  </a:cubicBezTo>
                  <a:cubicBezTo>
                    <a:pt x="113" y="364"/>
                    <a:pt x="109" y="352"/>
                    <a:pt x="108" y="340"/>
                  </a:cubicBezTo>
                  <a:cubicBezTo>
                    <a:pt x="107" y="336"/>
                    <a:pt x="107" y="332"/>
                    <a:pt x="107" y="329"/>
                  </a:cubicBezTo>
                  <a:cubicBezTo>
                    <a:pt x="103" y="309"/>
                    <a:pt x="103" y="309"/>
                    <a:pt x="103" y="309"/>
                  </a:cubicBezTo>
                  <a:cubicBezTo>
                    <a:pt x="102" y="305"/>
                    <a:pt x="103" y="305"/>
                    <a:pt x="103" y="303"/>
                  </a:cubicBezTo>
                  <a:cubicBezTo>
                    <a:pt x="102" y="299"/>
                    <a:pt x="101" y="295"/>
                    <a:pt x="102" y="290"/>
                  </a:cubicBezTo>
                  <a:cubicBezTo>
                    <a:pt x="102" y="289"/>
                    <a:pt x="103" y="289"/>
                    <a:pt x="103" y="288"/>
                  </a:cubicBezTo>
                  <a:cubicBezTo>
                    <a:pt x="105" y="293"/>
                    <a:pt x="103" y="293"/>
                    <a:pt x="104" y="296"/>
                  </a:cubicBezTo>
                  <a:cubicBezTo>
                    <a:pt x="104" y="298"/>
                    <a:pt x="106" y="299"/>
                    <a:pt x="107" y="303"/>
                  </a:cubicBezTo>
                  <a:cubicBezTo>
                    <a:pt x="107" y="305"/>
                    <a:pt x="107" y="305"/>
                    <a:pt x="108" y="307"/>
                  </a:cubicBezTo>
                  <a:cubicBezTo>
                    <a:pt x="108" y="307"/>
                    <a:pt x="108" y="307"/>
                    <a:pt x="108" y="308"/>
                  </a:cubicBezTo>
                  <a:cubicBezTo>
                    <a:pt x="108" y="308"/>
                    <a:pt x="108" y="308"/>
                    <a:pt x="108" y="308"/>
                  </a:cubicBezTo>
                  <a:cubicBezTo>
                    <a:pt x="109" y="309"/>
                    <a:pt x="109" y="309"/>
                    <a:pt x="109" y="309"/>
                  </a:cubicBezTo>
                  <a:cubicBezTo>
                    <a:pt x="111" y="313"/>
                    <a:pt x="110" y="310"/>
                    <a:pt x="111" y="316"/>
                  </a:cubicBezTo>
                  <a:cubicBezTo>
                    <a:pt x="111" y="321"/>
                    <a:pt x="112" y="327"/>
                    <a:pt x="112" y="333"/>
                  </a:cubicBezTo>
                  <a:cubicBezTo>
                    <a:pt x="112" y="347"/>
                    <a:pt x="119" y="377"/>
                    <a:pt x="120" y="398"/>
                  </a:cubicBezTo>
                  <a:cubicBezTo>
                    <a:pt x="120" y="401"/>
                    <a:pt x="120" y="412"/>
                    <a:pt x="120" y="414"/>
                  </a:cubicBezTo>
                  <a:cubicBezTo>
                    <a:pt x="123" y="413"/>
                    <a:pt x="122" y="413"/>
                    <a:pt x="123" y="409"/>
                  </a:cubicBezTo>
                  <a:cubicBezTo>
                    <a:pt x="124" y="407"/>
                    <a:pt x="124" y="406"/>
                    <a:pt x="124" y="403"/>
                  </a:cubicBezTo>
                  <a:cubicBezTo>
                    <a:pt x="125" y="396"/>
                    <a:pt x="124" y="398"/>
                    <a:pt x="124" y="390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87"/>
                    <a:pt x="127" y="385"/>
                    <a:pt x="127" y="384"/>
                  </a:cubicBezTo>
                  <a:cubicBezTo>
                    <a:pt x="129" y="379"/>
                    <a:pt x="127" y="373"/>
                    <a:pt x="127" y="368"/>
                  </a:cubicBezTo>
                  <a:cubicBezTo>
                    <a:pt x="127" y="364"/>
                    <a:pt x="128" y="367"/>
                    <a:pt x="125" y="364"/>
                  </a:cubicBezTo>
                  <a:cubicBezTo>
                    <a:pt x="125" y="360"/>
                    <a:pt x="123" y="353"/>
                    <a:pt x="124" y="349"/>
                  </a:cubicBezTo>
                  <a:cubicBezTo>
                    <a:pt x="129" y="351"/>
                    <a:pt x="126" y="354"/>
                    <a:pt x="127" y="358"/>
                  </a:cubicBezTo>
                  <a:cubicBezTo>
                    <a:pt x="129" y="357"/>
                    <a:pt x="130" y="356"/>
                    <a:pt x="132" y="354"/>
                  </a:cubicBezTo>
                  <a:cubicBezTo>
                    <a:pt x="132" y="352"/>
                    <a:pt x="132" y="353"/>
                    <a:pt x="131" y="352"/>
                  </a:cubicBezTo>
                  <a:cubicBezTo>
                    <a:pt x="129" y="350"/>
                    <a:pt x="129" y="350"/>
                    <a:pt x="129" y="350"/>
                  </a:cubicBezTo>
                  <a:cubicBezTo>
                    <a:pt x="131" y="348"/>
                    <a:pt x="131" y="347"/>
                    <a:pt x="133" y="345"/>
                  </a:cubicBezTo>
                  <a:cubicBezTo>
                    <a:pt x="130" y="343"/>
                    <a:pt x="132" y="342"/>
                    <a:pt x="128" y="339"/>
                  </a:cubicBezTo>
                  <a:cubicBezTo>
                    <a:pt x="128" y="337"/>
                    <a:pt x="128" y="339"/>
                    <a:pt x="128" y="337"/>
                  </a:cubicBezTo>
                  <a:cubicBezTo>
                    <a:pt x="130" y="336"/>
                    <a:pt x="130" y="336"/>
                    <a:pt x="130" y="336"/>
                  </a:cubicBezTo>
                  <a:cubicBezTo>
                    <a:pt x="129" y="335"/>
                    <a:pt x="128" y="334"/>
                    <a:pt x="127" y="333"/>
                  </a:cubicBezTo>
                  <a:cubicBezTo>
                    <a:pt x="128" y="330"/>
                    <a:pt x="127" y="314"/>
                    <a:pt x="125" y="309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0" y="310"/>
                    <a:pt x="129" y="308"/>
                    <a:pt x="127" y="311"/>
                  </a:cubicBezTo>
                  <a:cubicBezTo>
                    <a:pt x="129" y="313"/>
                    <a:pt x="130" y="312"/>
                    <a:pt x="132" y="311"/>
                  </a:cubicBezTo>
                  <a:cubicBezTo>
                    <a:pt x="132" y="313"/>
                    <a:pt x="132" y="313"/>
                    <a:pt x="133" y="314"/>
                  </a:cubicBezTo>
                  <a:cubicBezTo>
                    <a:pt x="135" y="316"/>
                    <a:pt x="134" y="317"/>
                    <a:pt x="138" y="319"/>
                  </a:cubicBezTo>
                  <a:cubicBezTo>
                    <a:pt x="137" y="312"/>
                    <a:pt x="138" y="309"/>
                    <a:pt x="137" y="306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4" y="295"/>
                    <a:pt x="136" y="297"/>
                    <a:pt x="135" y="293"/>
                  </a:cubicBezTo>
                  <a:cubicBezTo>
                    <a:pt x="134" y="289"/>
                    <a:pt x="135" y="291"/>
                    <a:pt x="134" y="290"/>
                  </a:cubicBezTo>
                  <a:cubicBezTo>
                    <a:pt x="134" y="290"/>
                    <a:pt x="134" y="290"/>
                    <a:pt x="135" y="290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4" y="282"/>
                    <a:pt x="135" y="287"/>
                    <a:pt x="134" y="283"/>
                  </a:cubicBezTo>
                  <a:cubicBezTo>
                    <a:pt x="134" y="282"/>
                    <a:pt x="134" y="281"/>
                    <a:pt x="134" y="280"/>
                  </a:cubicBezTo>
                  <a:cubicBezTo>
                    <a:pt x="132" y="281"/>
                    <a:pt x="133" y="280"/>
                    <a:pt x="131" y="281"/>
                  </a:cubicBezTo>
                  <a:cubicBezTo>
                    <a:pt x="131" y="276"/>
                    <a:pt x="132" y="275"/>
                    <a:pt x="131" y="272"/>
                  </a:cubicBezTo>
                  <a:cubicBezTo>
                    <a:pt x="133" y="270"/>
                    <a:pt x="133" y="270"/>
                    <a:pt x="133" y="270"/>
                  </a:cubicBezTo>
                  <a:cubicBezTo>
                    <a:pt x="130" y="262"/>
                    <a:pt x="133" y="256"/>
                    <a:pt x="129" y="250"/>
                  </a:cubicBezTo>
                  <a:cubicBezTo>
                    <a:pt x="126" y="251"/>
                    <a:pt x="126" y="251"/>
                    <a:pt x="126" y="251"/>
                  </a:cubicBezTo>
                  <a:cubicBezTo>
                    <a:pt x="126" y="254"/>
                    <a:pt x="126" y="256"/>
                    <a:pt x="127" y="257"/>
                  </a:cubicBezTo>
                  <a:cubicBezTo>
                    <a:pt x="129" y="262"/>
                    <a:pt x="128" y="256"/>
                    <a:pt x="129" y="262"/>
                  </a:cubicBezTo>
                  <a:cubicBezTo>
                    <a:pt x="126" y="262"/>
                    <a:pt x="126" y="262"/>
                    <a:pt x="126" y="262"/>
                  </a:cubicBezTo>
                  <a:cubicBezTo>
                    <a:pt x="125" y="261"/>
                    <a:pt x="126" y="263"/>
                    <a:pt x="125" y="260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1" y="244"/>
                    <a:pt x="118" y="238"/>
                    <a:pt x="118" y="234"/>
                  </a:cubicBezTo>
                  <a:cubicBezTo>
                    <a:pt x="117" y="228"/>
                    <a:pt x="117" y="232"/>
                    <a:pt x="111" y="231"/>
                  </a:cubicBezTo>
                  <a:cubicBezTo>
                    <a:pt x="111" y="234"/>
                    <a:pt x="112" y="235"/>
                    <a:pt x="112" y="237"/>
                  </a:cubicBezTo>
                  <a:cubicBezTo>
                    <a:pt x="112" y="240"/>
                    <a:pt x="111" y="242"/>
                    <a:pt x="113" y="245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5" y="250"/>
                    <a:pt x="115" y="250"/>
                    <a:pt x="115" y="252"/>
                  </a:cubicBezTo>
                  <a:cubicBezTo>
                    <a:pt x="115" y="252"/>
                    <a:pt x="115" y="253"/>
                    <a:pt x="115" y="253"/>
                  </a:cubicBezTo>
                  <a:cubicBezTo>
                    <a:pt x="115" y="253"/>
                    <a:pt x="116" y="253"/>
                    <a:pt x="116" y="253"/>
                  </a:cubicBezTo>
                  <a:cubicBezTo>
                    <a:pt x="117" y="263"/>
                    <a:pt x="117" y="263"/>
                    <a:pt x="117" y="263"/>
                  </a:cubicBezTo>
                  <a:cubicBezTo>
                    <a:pt x="115" y="264"/>
                    <a:pt x="117" y="264"/>
                    <a:pt x="116" y="264"/>
                  </a:cubicBezTo>
                  <a:cubicBezTo>
                    <a:pt x="118" y="271"/>
                    <a:pt x="118" y="271"/>
                    <a:pt x="118" y="271"/>
                  </a:cubicBezTo>
                  <a:cubicBezTo>
                    <a:pt x="118" y="273"/>
                    <a:pt x="116" y="273"/>
                    <a:pt x="117" y="275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3"/>
                    <a:pt x="119" y="282"/>
                    <a:pt x="120" y="284"/>
                  </a:cubicBezTo>
                  <a:cubicBezTo>
                    <a:pt x="120" y="288"/>
                    <a:pt x="120" y="294"/>
                    <a:pt x="119" y="296"/>
                  </a:cubicBezTo>
                  <a:cubicBezTo>
                    <a:pt x="113" y="294"/>
                    <a:pt x="117" y="296"/>
                    <a:pt x="115" y="290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3" y="281"/>
                    <a:pt x="112" y="281"/>
                    <a:pt x="111" y="279"/>
                  </a:cubicBezTo>
                  <a:cubicBezTo>
                    <a:pt x="113" y="275"/>
                    <a:pt x="112" y="270"/>
                    <a:pt x="111" y="265"/>
                  </a:cubicBezTo>
                  <a:cubicBezTo>
                    <a:pt x="111" y="261"/>
                    <a:pt x="109" y="256"/>
                    <a:pt x="110" y="25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42"/>
                    <a:pt x="105" y="243"/>
                    <a:pt x="107" y="236"/>
                  </a:cubicBezTo>
                  <a:cubicBezTo>
                    <a:pt x="104" y="235"/>
                    <a:pt x="104" y="235"/>
                    <a:pt x="104" y="235"/>
                  </a:cubicBezTo>
                  <a:cubicBezTo>
                    <a:pt x="104" y="229"/>
                    <a:pt x="103" y="228"/>
                    <a:pt x="103" y="222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3"/>
                    <a:pt x="99" y="214"/>
                    <a:pt x="101" y="213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7" y="197"/>
                    <a:pt x="99" y="194"/>
                    <a:pt x="94" y="191"/>
                  </a:cubicBezTo>
                  <a:cubicBezTo>
                    <a:pt x="94" y="183"/>
                    <a:pt x="93" y="185"/>
                    <a:pt x="92" y="181"/>
                  </a:cubicBezTo>
                  <a:cubicBezTo>
                    <a:pt x="92" y="177"/>
                    <a:pt x="92" y="174"/>
                    <a:pt x="91" y="171"/>
                  </a:cubicBezTo>
                  <a:cubicBezTo>
                    <a:pt x="90" y="167"/>
                    <a:pt x="90" y="171"/>
                    <a:pt x="89" y="167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1"/>
                    <a:pt x="78" y="120"/>
                    <a:pt x="75" y="118"/>
                  </a:cubicBezTo>
                  <a:cubicBezTo>
                    <a:pt x="75" y="114"/>
                    <a:pt x="75" y="110"/>
                    <a:pt x="73" y="106"/>
                  </a:cubicBezTo>
                  <a:cubicBezTo>
                    <a:pt x="72" y="105"/>
                    <a:pt x="71" y="105"/>
                    <a:pt x="71" y="102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3"/>
                    <a:pt x="66" y="83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2"/>
                    <a:pt x="62" y="55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8" y="45"/>
                    <a:pt x="58" y="43"/>
                    <a:pt x="54" y="45"/>
                  </a:cubicBezTo>
                  <a:cubicBezTo>
                    <a:pt x="55" y="42"/>
                    <a:pt x="56" y="41"/>
                    <a:pt x="55" y="38"/>
                  </a:cubicBezTo>
                  <a:cubicBezTo>
                    <a:pt x="55" y="31"/>
                    <a:pt x="52" y="37"/>
                    <a:pt x="55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3"/>
                    <a:pt x="55" y="25"/>
                    <a:pt x="54" y="22"/>
                  </a:cubicBezTo>
                  <a:cubicBezTo>
                    <a:pt x="50" y="24"/>
                    <a:pt x="54" y="22"/>
                    <a:pt x="51" y="24"/>
                  </a:cubicBezTo>
                  <a:lnTo>
                    <a:pt x="50" y="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8" name="Freeform 22"/>
            <p:cNvSpPr>
              <a:spLocks noEditPoints="1"/>
            </p:cNvSpPr>
            <p:nvPr/>
          </p:nvSpPr>
          <p:spPr bwMode="auto">
            <a:xfrm>
              <a:off x="1994360" y="4884246"/>
              <a:ext cx="144810" cy="415643"/>
            </a:xfrm>
            <a:custGeom>
              <a:avLst/>
              <a:gdLst>
                <a:gd name="T0" fmla="*/ 29 w 144"/>
                <a:gd name="T1" fmla="*/ 288 h 413"/>
                <a:gd name="T2" fmla="*/ 31 w 144"/>
                <a:gd name="T3" fmla="*/ 290 h 413"/>
                <a:gd name="T4" fmla="*/ 62 w 144"/>
                <a:gd name="T5" fmla="*/ 161 h 413"/>
                <a:gd name="T6" fmla="*/ 68 w 144"/>
                <a:gd name="T7" fmla="*/ 143 h 413"/>
                <a:gd name="T8" fmla="*/ 129 w 144"/>
                <a:gd name="T9" fmla="*/ 118 h 413"/>
                <a:gd name="T10" fmla="*/ 85 w 144"/>
                <a:gd name="T11" fmla="*/ 118 h 413"/>
                <a:gd name="T12" fmla="*/ 98 w 144"/>
                <a:gd name="T13" fmla="*/ 89 h 413"/>
                <a:gd name="T14" fmla="*/ 100 w 144"/>
                <a:gd name="T15" fmla="*/ 80 h 413"/>
                <a:gd name="T16" fmla="*/ 93 w 144"/>
                <a:gd name="T17" fmla="*/ 5 h 413"/>
                <a:gd name="T18" fmla="*/ 79 w 144"/>
                <a:gd name="T19" fmla="*/ 20 h 413"/>
                <a:gd name="T20" fmla="*/ 61 w 144"/>
                <a:gd name="T21" fmla="*/ 66 h 413"/>
                <a:gd name="T22" fmla="*/ 56 w 144"/>
                <a:gd name="T23" fmla="*/ 78 h 413"/>
                <a:gd name="T24" fmla="*/ 42 w 144"/>
                <a:gd name="T25" fmla="*/ 119 h 413"/>
                <a:gd name="T26" fmla="*/ 31 w 144"/>
                <a:gd name="T27" fmla="*/ 157 h 413"/>
                <a:gd name="T28" fmla="*/ 22 w 144"/>
                <a:gd name="T29" fmla="*/ 184 h 413"/>
                <a:gd name="T30" fmla="*/ 16 w 144"/>
                <a:gd name="T31" fmla="*/ 223 h 413"/>
                <a:gd name="T32" fmla="*/ 9 w 144"/>
                <a:gd name="T33" fmla="*/ 280 h 413"/>
                <a:gd name="T34" fmla="*/ 4 w 144"/>
                <a:gd name="T35" fmla="*/ 303 h 413"/>
                <a:gd name="T36" fmla="*/ 2 w 144"/>
                <a:gd name="T37" fmla="*/ 321 h 413"/>
                <a:gd name="T38" fmla="*/ 6 w 144"/>
                <a:gd name="T39" fmla="*/ 376 h 413"/>
                <a:gd name="T40" fmla="*/ 12 w 144"/>
                <a:gd name="T41" fmla="*/ 398 h 413"/>
                <a:gd name="T42" fmla="*/ 26 w 144"/>
                <a:gd name="T43" fmla="*/ 320 h 413"/>
                <a:gd name="T44" fmla="*/ 40 w 144"/>
                <a:gd name="T45" fmla="*/ 376 h 413"/>
                <a:gd name="T46" fmla="*/ 46 w 144"/>
                <a:gd name="T47" fmla="*/ 391 h 413"/>
                <a:gd name="T48" fmla="*/ 62 w 144"/>
                <a:gd name="T49" fmla="*/ 333 h 413"/>
                <a:gd name="T50" fmla="*/ 74 w 144"/>
                <a:gd name="T51" fmla="*/ 315 h 413"/>
                <a:gd name="T52" fmla="*/ 84 w 144"/>
                <a:gd name="T53" fmla="*/ 305 h 413"/>
                <a:gd name="T54" fmla="*/ 97 w 144"/>
                <a:gd name="T55" fmla="*/ 255 h 413"/>
                <a:gd name="T56" fmla="*/ 98 w 144"/>
                <a:gd name="T57" fmla="*/ 253 h 413"/>
                <a:gd name="T58" fmla="*/ 112 w 144"/>
                <a:gd name="T59" fmla="*/ 212 h 413"/>
                <a:gd name="T60" fmla="*/ 120 w 144"/>
                <a:gd name="T61" fmla="*/ 168 h 413"/>
                <a:gd name="T62" fmla="*/ 130 w 144"/>
                <a:gd name="T63" fmla="*/ 140 h 413"/>
                <a:gd name="T64" fmla="*/ 142 w 144"/>
                <a:gd name="T65" fmla="*/ 81 h 413"/>
                <a:gd name="T66" fmla="*/ 139 w 144"/>
                <a:gd name="T67" fmla="*/ 26 h 413"/>
                <a:gd name="T68" fmla="*/ 126 w 144"/>
                <a:gd name="T69" fmla="*/ 107 h 413"/>
                <a:gd name="T70" fmla="*/ 112 w 144"/>
                <a:gd name="T71" fmla="*/ 191 h 413"/>
                <a:gd name="T72" fmla="*/ 108 w 144"/>
                <a:gd name="T73" fmla="*/ 197 h 413"/>
                <a:gd name="T74" fmla="*/ 133 w 144"/>
                <a:gd name="T75" fmla="*/ 25 h 413"/>
                <a:gd name="T76" fmla="*/ 114 w 144"/>
                <a:gd name="T77" fmla="*/ 81 h 413"/>
                <a:gd name="T78" fmla="*/ 110 w 144"/>
                <a:gd name="T79" fmla="*/ 138 h 413"/>
                <a:gd name="T80" fmla="*/ 85 w 144"/>
                <a:gd name="T81" fmla="*/ 266 h 413"/>
                <a:gd name="T82" fmla="*/ 77 w 144"/>
                <a:gd name="T83" fmla="*/ 277 h 413"/>
                <a:gd name="T84" fmla="*/ 83 w 144"/>
                <a:gd name="T85" fmla="*/ 249 h 413"/>
                <a:gd name="T86" fmla="*/ 91 w 144"/>
                <a:gd name="T87" fmla="*/ 206 h 413"/>
                <a:gd name="T88" fmla="*/ 107 w 144"/>
                <a:gd name="T89" fmla="*/ 117 h 413"/>
                <a:gd name="T90" fmla="*/ 101 w 144"/>
                <a:gd name="T91" fmla="*/ 109 h 413"/>
                <a:gd name="T92" fmla="*/ 108 w 144"/>
                <a:gd name="T93" fmla="*/ 76 h 413"/>
                <a:gd name="T94" fmla="*/ 111 w 144"/>
                <a:gd name="T95" fmla="*/ 47 h 413"/>
                <a:gd name="T96" fmla="*/ 112 w 144"/>
                <a:gd name="T97" fmla="*/ 11 h 413"/>
                <a:gd name="T98" fmla="*/ 96 w 144"/>
                <a:gd name="T99" fmla="*/ 50 h 413"/>
                <a:gd name="T100" fmla="*/ 96 w 144"/>
                <a:gd name="T101" fmla="*/ 40 h 413"/>
                <a:gd name="T102" fmla="*/ 102 w 144"/>
                <a:gd name="T103" fmla="*/ 17 h 413"/>
                <a:gd name="T104" fmla="*/ 93 w 144"/>
                <a:gd name="T105" fmla="*/ 1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" h="413">
                  <a:moveTo>
                    <a:pt x="77" y="287"/>
                  </a:moveTo>
                  <a:cubicBezTo>
                    <a:pt x="77" y="292"/>
                    <a:pt x="77" y="292"/>
                    <a:pt x="77" y="292"/>
                  </a:cubicBezTo>
                  <a:cubicBezTo>
                    <a:pt x="75" y="291"/>
                    <a:pt x="74" y="295"/>
                    <a:pt x="75" y="290"/>
                  </a:cubicBezTo>
                  <a:cubicBezTo>
                    <a:pt x="76" y="288"/>
                    <a:pt x="77" y="287"/>
                    <a:pt x="77" y="287"/>
                  </a:cubicBezTo>
                  <a:close/>
                  <a:moveTo>
                    <a:pt x="31" y="291"/>
                  </a:moveTo>
                  <a:cubicBezTo>
                    <a:pt x="29" y="289"/>
                    <a:pt x="30" y="294"/>
                    <a:pt x="29" y="288"/>
                  </a:cubicBezTo>
                  <a:cubicBezTo>
                    <a:pt x="29" y="287"/>
                    <a:pt x="29" y="285"/>
                    <a:pt x="29" y="283"/>
                  </a:cubicBezTo>
                  <a:cubicBezTo>
                    <a:pt x="29" y="278"/>
                    <a:pt x="31" y="277"/>
                    <a:pt x="32" y="274"/>
                  </a:cubicBezTo>
                  <a:cubicBezTo>
                    <a:pt x="34" y="269"/>
                    <a:pt x="31" y="273"/>
                    <a:pt x="34" y="270"/>
                  </a:cubicBezTo>
                  <a:cubicBezTo>
                    <a:pt x="35" y="269"/>
                    <a:pt x="35" y="268"/>
                    <a:pt x="36" y="267"/>
                  </a:cubicBezTo>
                  <a:cubicBezTo>
                    <a:pt x="36" y="269"/>
                    <a:pt x="34" y="275"/>
                    <a:pt x="33" y="278"/>
                  </a:cubicBezTo>
                  <a:cubicBezTo>
                    <a:pt x="32" y="282"/>
                    <a:pt x="32" y="285"/>
                    <a:pt x="31" y="290"/>
                  </a:cubicBezTo>
                  <a:cubicBezTo>
                    <a:pt x="30" y="291"/>
                    <a:pt x="30" y="291"/>
                    <a:pt x="30" y="291"/>
                  </a:cubicBezTo>
                  <a:lnTo>
                    <a:pt x="31" y="291"/>
                  </a:lnTo>
                  <a:close/>
                  <a:moveTo>
                    <a:pt x="81" y="249"/>
                  </a:moveTo>
                  <a:cubicBezTo>
                    <a:pt x="81" y="246"/>
                    <a:pt x="81" y="246"/>
                    <a:pt x="83" y="245"/>
                  </a:cubicBezTo>
                  <a:cubicBezTo>
                    <a:pt x="82" y="250"/>
                    <a:pt x="82" y="247"/>
                    <a:pt x="81" y="249"/>
                  </a:cubicBezTo>
                  <a:close/>
                  <a:moveTo>
                    <a:pt x="62" y="161"/>
                  </a:moveTo>
                  <a:cubicBezTo>
                    <a:pt x="62" y="159"/>
                    <a:pt x="63" y="155"/>
                    <a:pt x="64" y="153"/>
                  </a:cubicBezTo>
                  <a:cubicBezTo>
                    <a:pt x="66" y="158"/>
                    <a:pt x="64" y="160"/>
                    <a:pt x="62" y="161"/>
                  </a:cubicBezTo>
                  <a:close/>
                  <a:moveTo>
                    <a:pt x="66" y="150"/>
                  </a:moveTo>
                  <a:cubicBezTo>
                    <a:pt x="66" y="150"/>
                    <a:pt x="64" y="151"/>
                    <a:pt x="66" y="146"/>
                  </a:cubicBezTo>
                  <a:cubicBezTo>
                    <a:pt x="67" y="148"/>
                    <a:pt x="67" y="147"/>
                    <a:pt x="66" y="150"/>
                  </a:cubicBezTo>
                  <a:close/>
                  <a:moveTo>
                    <a:pt x="68" y="143"/>
                  </a:moveTo>
                  <a:cubicBezTo>
                    <a:pt x="68" y="142"/>
                    <a:pt x="65" y="144"/>
                    <a:pt x="68" y="139"/>
                  </a:cubicBezTo>
                  <a:cubicBezTo>
                    <a:pt x="68" y="139"/>
                    <a:pt x="70" y="139"/>
                    <a:pt x="68" y="143"/>
                  </a:cubicBezTo>
                  <a:close/>
                  <a:moveTo>
                    <a:pt x="129" y="111"/>
                  </a:moveTo>
                  <a:cubicBezTo>
                    <a:pt x="130" y="113"/>
                    <a:pt x="130" y="116"/>
                    <a:pt x="131" y="119"/>
                  </a:cubicBezTo>
                  <a:cubicBezTo>
                    <a:pt x="131" y="126"/>
                    <a:pt x="131" y="125"/>
                    <a:pt x="129" y="126"/>
                  </a:cubicBezTo>
                  <a:cubicBezTo>
                    <a:pt x="128" y="123"/>
                    <a:pt x="128" y="125"/>
                    <a:pt x="129" y="118"/>
                  </a:cubicBezTo>
                  <a:cubicBezTo>
                    <a:pt x="129" y="115"/>
                    <a:pt x="129" y="114"/>
                    <a:pt x="130" y="111"/>
                  </a:cubicBezTo>
                  <a:lnTo>
                    <a:pt x="129" y="111"/>
                  </a:lnTo>
                  <a:close/>
                  <a:moveTo>
                    <a:pt x="80" y="124"/>
                  </a:moveTo>
                  <a:cubicBezTo>
                    <a:pt x="82" y="119"/>
                    <a:pt x="84" y="117"/>
                    <a:pt x="87" y="113"/>
                  </a:cubicBezTo>
                  <a:cubicBezTo>
                    <a:pt x="87" y="115"/>
                    <a:pt x="87" y="115"/>
                    <a:pt x="86" y="117"/>
                  </a:cubicBezTo>
                  <a:cubicBezTo>
                    <a:pt x="86" y="117"/>
                    <a:pt x="85" y="117"/>
                    <a:pt x="85" y="118"/>
                  </a:cubicBezTo>
                  <a:cubicBezTo>
                    <a:pt x="80" y="124"/>
                    <a:pt x="80" y="124"/>
                    <a:pt x="80" y="124"/>
                  </a:cubicBezTo>
                  <a:close/>
                  <a:moveTo>
                    <a:pt x="93" y="100"/>
                  </a:moveTo>
                  <a:cubicBezTo>
                    <a:pt x="95" y="90"/>
                    <a:pt x="95" y="90"/>
                    <a:pt x="95" y="90"/>
                  </a:cubicBezTo>
                  <a:cubicBezTo>
                    <a:pt x="96" y="88"/>
                    <a:pt x="96" y="89"/>
                    <a:pt x="97" y="87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98" y="88"/>
                    <a:pt x="98" y="89"/>
                    <a:pt x="98" y="89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1"/>
                    <a:pt x="97" y="94"/>
                    <a:pt x="96" y="95"/>
                  </a:cubicBezTo>
                  <a:cubicBezTo>
                    <a:pt x="95" y="97"/>
                    <a:pt x="96" y="96"/>
                    <a:pt x="95" y="98"/>
                  </a:cubicBezTo>
                  <a:cubicBezTo>
                    <a:pt x="92" y="102"/>
                    <a:pt x="95" y="99"/>
                    <a:pt x="93" y="101"/>
                  </a:cubicBezTo>
                  <a:lnTo>
                    <a:pt x="93" y="100"/>
                  </a:lnTo>
                  <a:close/>
                  <a:moveTo>
                    <a:pt x="100" y="80"/>
                  </a:moveTo>
                  <a:cubicBezTo>
                    <a:pt x="103" y="79"/>
                    <a:pt x="101" y="78"/>
                    <a:pt x="102" y="83"/>
                  </a:cubicBezTo>
                  <a:cubicBezTo>
                    <a:pt x="98" y="80"/>
                    <a:pt x="100" y="81"/>
                    <a:pt x="100" y="80"/>
                  </a:cubicBezTo>
                  <a:close/>
                  <a:moveTo>
                    <a:pt x="103" y="71"/>
                  </a:moveTo>
                  <a:cubicBezTo>
                    <a:pt x="105" y="73"/>
                    <a:pt x="104" y="73"/>
                    <a:pt x="103" y="74"/>
                  </a:cubicBezTo>
                  <a:cubicBezTo>
                    <a:pt x="103" y="74"/>
                    <a:pt x="101" y="75"/>
                    <a:pt x="103" y="71"/>
                  </a:cubicBezTo>
                  <a:close/>
                  <a:moveTo>
                    <a:pt x="93" y="5"/>
                  </a:moveTo>
                  <a:cubicBezTo>
                    <a:pt x="94" y="0"/>
                    <a:pt x="93" y="4"/>
                    <a:pt x="93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2"/>
                    <a:pt x="85" y="6"/>
                    <a:pt x="83" y="7"/>
                  </a:cubicBezTo>
                  <a:cubicBezTo>
                    <a:pt x="84" y="13"/>
                    <a:pt x="82" y="13"/>
                    <a:pt x="80" y="1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70" y="36"/>
                    <a:pt x="69" y="43"/>
                  </a:cubicBezTo>
                  <a:cubicBezTo>
                    <a:pt x="66" y="55"/>
                    <a:pt x="67" y="51"/>
                    <a:pt x="65" y="54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2"/>
                    <a:pt x="62" y="62"/>
                    <a:pt x="61" y="6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60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7"/>
                    <a:pt x="57" y="73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6" y="85"/>
                    <a:pt x="50" y="95"/>
                    <a:pt x="50" y="10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10"/>
                    <a:pt x="47" y="109"/>
                    <a:pt x="44" y="116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22"/>
                    <a:pt x="41" y="127"/>
                    <a:pt x="40" y="130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2"/>
                    <a:pt x="36" y="141"/>
                    <a:pt x="36" y="144"/>
                  </a:cubicBezTo>
                  <a:cubicBezTo>
                    <a:pt x="35" y="144"/>
                    <a:pt x="31" y="146"/>
                    <a:pt x="30" y="147"/>
                  </a:cubicBezTo>
                  <a:cubicBezTo>
                    <a:pt x="31" y="149"/>
                    <a:pt x="32" y="148"/>
                    <a:pt x="34" y="152"/>
                  </a:cubicBezTo>
                  <a:cubicBezTo>
                    <a:pt x="32" y="152"/>
                    <a:pt x="31" y="153"/>
                    <a:pt x="31" y="157"/>
                  </a:cubicBezTo>
                  <a:cubicBezTo>
                    <a:pt x="31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60"/>
                    <a:pt x="29" y="161"/>
                    <a:pt x="29" y="16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1" y="185"/>
                    <a:pt x="23" y="180"/>
                    <a:pt x="22" y="184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9"/>
                    <a:pt x="21" y="200"/>
                    <a:pt x="18" y="204"/>
                  </a:cubicBezTo>
                  <a:cubicBezTo>
                    <a:pt x="19" y="210"/>
                    <a:pt x="17" y="214"/>
                    <a:pt x="17" y="219"/>
                  </a:cubicBezTo>
                  <a:cubicBezTo>
                    <a:pt x="16" y="222"/>
                    <a:pt x="17" y="221"/>
                    <a:pt x="16" y="223"/>
                  </a:cubicBezTo>
                  <a:cubicBezTo>
                    <a:pt x="16" y="227"/>
                    <a:pt x="16" y="226"/>
                    <a:pt x="14" y="227"/>
                  </a:cubicBezTo>
                  <a:cubicBezTo>
                    <a:pt x="17" y="230"/>
                    <a:pt x="15" y="228"/>
                    <a:pt x="15" y="235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7" y="242"/>
                    <a:pt x="13" y="241"/>
                    <a:pt x="13" y="250"/>
                  </a:cubicBezTo>
                  <a:cubicBezTo>
                    <a:pt x="11" y="252"/>
                    <a:pt x="10" y="254"/>
                    <a:pt x="11" y="259"/>
                  </a:cubicBezTo>
                  <a:cubicBezTo>
                    <a:pt x="12" y="269"/>
                    <a:pt x="8" y="265"/>
                    <a:pt x="9" y="280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5"/>
                    <a:pt x="9" y="283"/>
                    <a:pt x="8" y="285"/>
                  </a:cubicBezTo>
                  <a:cubicBezTo>
                    <a:pt x="7" y="285"/>
                    <a:pt x="6" y="286"/>
                    <a:pt x="6" y="286"/>
                  </a:cubicBezTo>
                  <a:cubicBezTo>
                    <a:pt x="6" y="289"/>
                    <a:pt x="7" y="291"/>
                    <a:pt x="7" y="294"/>
                  </a:cubicBezTo>
                  <a:cubicBezTo>
                    <a:pt x="6" y="296"/>
                    <a:pt x="5" y="297"/>
                    <a:pt x="6" y="303"/>
                  </a:cubicBezTo>
                  <a:cubicBezTo>
                    <a:pt x="5" y="303"/>
                    <a:pt x="5" y="303"/>
                    <a:pt x="4" y="303"/>
                  </a:cubicBezTo>
                  <a:cubicBezTo>
                    <a:pt x="0" y="305"/>
                    <a:pt x="7" y="301"/>
                    <a:pt x="3" y="303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3" y="307"/>
                    <a:pt x="4" y="307"/>
                    <a:pt x="4" y="307"/>
                  </a:cubicBezTo>
                  <a:cubicBezTo>
                    <a:pt x="5" y="308"/>
                    <a:pt x="5" y="308"/>
                    <a:pt x="6" y="309"/>
                  </a:cubicBezTo>
                  <a:cubicBezTo>
                    <a:pt x="5" y="312"/>
                    <a:pt x="2" y="318"/>
                    <a:pt x="5" y="321"/>
                  </a:cubicBezTo>
                  <a:cubicBezTo>
                    <a:pt x="3" y="322"/>
                    <a:pt x="5" y="322"/>
                    <a:pt x="2" y="321"/>
                  </a:cubicBezTo>
                  <a:cubicBezTo>
                    <a:pt x="3" y="328"/>
                    <a:pt x="4" y="324"/>
                    <a:pt x="6" y="329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50"/>
                    <a:pt x="2" y="351"/>
                    <a:pt x="3" y="355"/>
                  </a:cubicBezTo>
                  <a:cubicBezTo>
                    <a:pt x="5" y="360"/>
                    <a:pt x="5" y="360"/>
                    <a:pt x="5" y="360"/>
                  </a:cubicBezTo>
                  <a:cubicBezTo>
                    <a:pt x="6" y="361"/>
                    <a:pt x="5" y="370"/>
                    <a:pt x="7" y="373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5"/>
                    <a:pt x="6" y="376"/>
                    <a:pt x="5" y="376"/>
                  </a:cubicBezTo>
                  <a:cubicBezTo>
                    <a:pt x="8" y="381"/>
                    <a:pt x="5" y="379"/>
                    <a:pt x="9" y="384"/>
                  </a:cubicBezTo>
                  <a:cubicBezTo>
                    <a:pt x="9" y="394"/>
                    <a:pt x="9" y="394"/>
                    <a:pt x="9" y="394"/>
                  </a:cubicBezTo>
                  <a:cubicBezTo>
                    <a:pt x="14" y="395"/>
                    <a:pt x="14" y="395"/>
                    <a:pt x="14" y="395"/>
                  </a:cubicBezTo>
                  <a:cubicBezTo>
                    <a:pt x="14" y="397"/>
                    <a:pt x="14" y="396"/>
                    <a:pt x="13" y="397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4" y="399"/>
                    <a:pt x="14" y="399"/>
                    <a:pt x="15" y="400"/>
                  </a:cubicBezTo>
                  <a:cubicBezTo>
                    <a:pt x="17" y="404"/>
                    <a:pt x="16" y="408"/>
                    <a:pt x="16" y="411"/>
                  </a:cubicBezTo>
                  <a:cubicBezTo>
                    <a:pt x="22" y="412"/>
                    <a:pt x="21" y="413"/>
                    <a:pt x="21" y="398"/>
                  </a:cubicBezTo>
                  <a:cubicBezTo>
                    <a:pt x="22" y="379"/>
                    <a:pt x="19" y="377"/>
                    <a:pt x="23" y="357"/>
                  </a:cubicBezTo>
                  <a:cubicBezTo>
                    <a:pt x="27" y="339"/>
                    <a:pt x="25" y="345"/>
                    <a:pt x="24" y="340"/>
                  </a:cubicBezTo>
                  <a:cubicBezTo>
                    <a:pt x="24" y="335"/>
                    <a:pt x="25" y="324"/>
                    <a:pt x="26" y="320"/>
                  </a:cubicBezTo>
                  <a:cubicBezTo>
                    <a:pt x="25" y="331"/>
                    <a:pt x="27" y="341"/>
                    <a:pt x="27" y="352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8" y="377"/>
                    <a:pt x="26" y="375"/>
                    <a:pt x="31" y="373"/>
                  </a:cubicBezTo>
                  <a:cubicBezTo>
                    <a:pt x="31" y="379"/>
                    <a:pt x="30" y="380"/>
                    <a:pt x="34" y="384"/>
                  </a:cubicBezTo>
                  <a:cubicBezTo>
                    <a:pt x="38" y="384"/>
                    <a:pt x="37" y="382"/>
                    <a:pt x="40" y="381"/>
                  </a:cubicBezTo>
                  <a:cubicBezTo>
                    <a:pt x="40" y="376"/>
                    <a:pt x="40" y="376"/>
                    <a:pt x="40" y="376"/>
                  </a:cubicBezTo>
                  <a:cubicBezTo>
                    <a:pt x="43" y="373"/>
                    <a:pt x="39" y="373"/>
                    <a:pt x="44" y="372"/>
                  </a:cubicBezTo>
                  <a:cubicBezTo>
                    <a:pt x="42" y="376"/>
                    <a:pt x="44" y="375"/>
                    <a:pt x="42" y="378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3" y="383"/>
                    <a:pt x="44" y="382"/>
                    <a:pt x="45" y="381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4" y="393"/>
                    <a:pt x="44" y="395"/>
                    <a:pt x="46" y="391"/>
                  </a:cubicBezTo>
                  <a:cubicBezTo>
                    <a:pt x="46" y="391"/>
                    <a:pt x="47" y="389"/>
                    <a:pt x="47" y="388"/>
                  </a:cubicBezTo>
                  <a:cubicBezTo>
                    <a:pt x="50" y="376"/>
                    <a:pt x="55" y="375"/>
                    <a:pt x="57" y="352"/>
                  </a:cubicBezTo>
                  <a:cubicBezTo>
                    <a:pt x="57" y="351"/>
                    <a:pt x="57" y="350"/>
                    <a:pt x="57" y="349"/>
                  </a:cubicBezTo>
                  <a:cubicBezTo>
                    <a:pt x="61" y="341"/>
                    <a:pt x="61" y="341"/>
                    <a:pt x="61" y="341"/>
                  </a:cubicBezTo>
                  <a:cubicBezTo>
                    <a:pt x="61" y="340"/>
                    <a:pt x="61" y="340"/>
                    <a:pt x="61" y="340"/>
                  </a:cubicBezTo>
                  <a:cubicBezTo>
                    <a:pt x="61" y="338"/>
                    <a:pt x="61" y="335"/>
                    <a:pt x="62" y="333"/>
                  </a:cubicBezTo>
                  <a:cubicBezTo>
                    <a:pt x="63" y="330"/>
                    <a:pt x="62" y="332"/>
                    <a:pt x="64" y="331"/>
                  </a:cubicBezTo>
                  <a:cubicBezTo>
                    <a:pt x="70" y="328"/>
                    <a:pt x="64" y="332"/>
                    <a:pt x="67" y="330"/>
                  </a:cubicBezTo>
                  <a:cubicBezTo>
                    <a:pt x="73" y="322"/>
                    <a:pt x="73" y="322"/>
                    <a:pt x="73" y="322"/>
                  </a:cubicBezTo>
                  <a:cubicBezTo>
                    <a:pt x="75" y="323"/>
                    <a:pt x="74" y="323"/>
                    <a:pt x="75" y="323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74" y="318"/>
                    <a:pt x="73" y="322"/>
                    <a:pt x="74" y="315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80" y="315"/>
                    <a:pt x="80" y="315"/>
                    <a:pt x="80" y="315"/>
                  </a:cubicBezTo>
                  <a:cubicBezTo>
                    <a:pt x="81" y="314"/>
                    <a:pt x="81" y="313"/>
                    <a:pt x="82" y="310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83" y="306"/>
                    <a:pt x="83" y="305"/>
                    <a:pt x="83" y="305"/>
                  </a:cubicBezTo>
                  <a:cubicBezTo>
                    <a:pt x="83" y="305"/>
                    <a:pt x="84" y="305"/>
                    <a:pt x="84" y="305"/>
                  </a:cubicBezTo>
                  <a:cubicBezTo>
                    <a:pt x="84" y="304"/>
                    <a:pt x="85" y="304"/>
                    <a:pt x="85" y="303"/>
                  </a:cubicBezTo>
                  <a:cubicBezTo>
                    <a:pt x="86" y="298"/>
                    <a:pt x="84" y="304"/>
                    <a:pt x="85" y="299"/>
                  </a:cubicBezTo>
                  <a:cubicBezTo>
                    <a:pt x="85" y="299"/>
                    <a:pt x="86" y="297"/>
                    <a:pt x="86" y="297"/>
                  </a:cubicBezTo>
                  <a:cubicBezTo>
                    <a:pt x="87" y="295"/>
                    <a:pt x="88" y="286"/>
                    <a:pt x="92" y="275"/>
                  </a:cubicBezTo>
                  <a:cubicBezTo>
                    <a:pt x="94" y="269"/>
                    <a:pt x="93" y="267"/>
                    <a:pt x="97" y="263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8" y="256"/>
                  </a:cubicBezTo>
                  <a:cubicBezTo>
                    <a:pt x="98" y="256"/>
                    <a:pt x="98" y="257"/>
                    <a:pt x="98" y="257"/>
                  </a:cubicBezTo>
                  <a:cubicBezTo>
                    <a:pt x="99" y="257"/>
                    <a:pt x="100" y="258"/>
                    <a:pt x="101" y="255"/>
                  </a:cubicBezTo>
                  <a:cubicBezTo>
                    <a:pt x="101" y="255"/>
                    <a:pt x="101" y="255"/>
                    <a:pt x="100" y="255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4" y="240"/>
                    <a:pt x="101" y="241"/>
                    <a:pt x="102" y="242"/>
                  </a:cubicBezTo>
                  <a:cubicBezTo>
                    <a:pt x="105" y="244"/>
                    <a:pt x="103" y="244"/>
                    <a:pt x="106" y="244"/>
                  </a:cubicBezTo>
                  <a:cubicBezTo>
                    <a:pt x="104" y="240"/>
                    <a:pt x="106" y="239"/>
                    <a:pt x="107" y="236"/>
                  </a:cubicBezTo>
                  <a:cubicBezTo>
                    <a:pt x="109" y="230"/>
                    <a:pt x="110" y="220"/>
                    <a:pt x="112" y="213"/>
                  </a:cubicBezTo>
                  <a:cubicBezTo>
                    <a:pt x="112" y="213"/>
                    <a:pt x="112" y="212"/>
                    <a:pt x="112" y="212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6" y="200"/>
                    <a:pt x="117" y="195"/>
                    <a:pt x="117" y="189"/>
                  </a:cubicBezTo>
                  <a:cubicBezTo>
                    <a:pt x="117" y="188"/>
                    <a:pt x="117" y="186"/>
                    <a:pt x="116" y="185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0"/>
                    <a:pt x="119" y="180"/>
                    <a:pt x="120" y="176"/>
                  </a:cubicBezTo>
                  <a:cubicBezTo>
                    <a:pt x="121" y="172"/>
                    <a:pt x="119" y="172"/>
                    <a:pt x="120" y="168"/>
                  </a:cubicBezTo>
                  <a:cubicBezTo>
                    <a:pt x="120" y="160"/>
                    <a:pt x="123" y="162"/>
                    <a:pt x="123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5"/>
                    <a:pt x="127" y="141"/>
                    <a:pt x="127" y="137"/>
                  </a:cubicBezTo>
                  <a:cubicBezTo>
                    <a:pt x="127" y="134"/>
                    <a:pt x="127" y="130"/>
                    <a:pt x="129" y="127"/>
                  </a:cubicBezTo>
                  <a:cubicBezTo>
                    <a:pt x="130" y="129"/>
                    <a:pt x="129" y="124"/>
                    <a:pt x="130" y="13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5" y="138"/>
                    <a:pt x="131" y="140"/>
                    <a:pt x="133" y="132"/>
                  </a:cubicBezTo>
                  <a:cubicBezTo>
                    <a:pt x="136" y="124"/>
                    <a:pt x="135" y="123"/>
                    <a:pt x="136" y="115"/>
                  </a:cubicBezTo>
                  <a:cubicBezTo>
                    <a:pt x="137" y="112"/>
                    <a:pt x="136" y="110"/>
                    <a:pt x="137" y="106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6"/>
                    <a:pt x="138" y="94"/>
                    <a:pt x="139" y="93"/>
                  </a:cubicBezTo>
                  <a:cubicBezTo>
                    <a:pt x="142" y="88"/>
                    <a:pt x="141" y="88"/>
                    <a:pt x="142" y="81"/>
                  </a:cubicBezTo>
                  <a:cubicBezTo>
                    <a:pt x="144" y="68"/>
                    <a:pt x="143" y="74"/>
                    <a:pt x="137" y="70"/>
                  </a:cubicBezTo>
                  <a:cubicBezTo>
                    <a:pt x="139" y="67"/>
                    <a:pt x="141" y="54"/>
                    <a:pt x="141" y="50"/>
                  </a:cubicBezTo>
                  <a:cubicBezTo>
                    <a:pt x="141" y="47"/>
                    <a:pt x="142" y="41"/>
                    <a:pt x="142" y="38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3"/>
                    <a:pt x="143" y="25"/>
                    <a:pt x="142" y="24"/>
                  </a:cubicBezTo>
                  <a:cubicBezTo>
                    <a:pt x="139" y="24"/>
                    <a:pt x="141" y="22"/>
                    <a:pt x="139" y="26"/>
                  </a:cubicBezTo>
                  <a:cubicBezTo>
                    <a:pt x="138" y="28"/>
                    <a:pt x="139" y="32"/>
                    <a:pt x="138" y="35"/>
                  </a:cubicBezTo>
                  <a:cubicBezTo>
                    <a:pt x="138" y="38"/>
                    <a:pt x="138" y="34"/>
                    <a:pt x="137" y="38"/>
                  </a:cubicBezTo>
                  <a:cubicBezTo>
                    <a:pt x="136" y="42"/>
                    <a:pt x="135" y="53"/>
                    <a:pt x="135" y="57"/>
                  </a:cubicBezTo>
                  <a:cubicBezTo>
                    <a:pt x="135" y="61"/>
                    <a:pt x="132" y="67"/>
                    <a:pt x="132" y="72"/>
                  </a:cubicBezTo>
                  <a:cubicBezTo>
                    <a:pt x="130" y="87"/>
                    <a:pt x="130" y="81"/>
                    <a:pt x="128" y="89"/>
                  </a:cubicBezTo>
                  <a:cubicBezTo>
                    <a:pt x="127" y="95"/>
                    <a:pt x="126" y="101"/>
                    <a:pt x="126" y="107"/>
                  </a:cubicBezTo>
                  <a:cubicBezTo>
                    <a:pt x="125" y="115"/>
                    <a:pt x="126" y="118"/>
                    <a:pt x="124" y="126"/>
                  </a:cubicBezTo>
                  <a:cubicBezTo>
                    <a:pt x="122" y="137"/>
                    <a:pt x="120" y="149"/>
                    <a:pt x="120" y="161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17" y="166"/>
                    <a:pt x="118" y="174"/>
                    <a:pt x="119" y="178"/>
                  </a:cubicBezTo>
                  <a:cubicBezTo>
                    <a:pt x="115" y="177"/>
                    <a:pt x="115" y="172"/>
                    <a:pt x="114" y="181"/>
                  </a:cubicBezTo>
                  <a:cubicBezTo>
                    <a:pt x="114" y="185"/>
                    <a:pt x="112" y="186"/>
                    <a:pt x="112" y="191"/>
                  </a:cubicBezTo>
                  <a:cubicBezTo>
                    <a:pt x="111" y="195"/>
                    <a:pt x="111" y="198"/>
                    <a:pt x="110" y="202"/>
                  </a:cubicBezTo>
                  <a:cubicBezTo>
                    <a:pt x="108" y="208"/>
                    <a:pt x="108" y="207"/>
                    <a:pt x="109" y="214"/>
                  </a:cubicBezTo>
                  <a:cubicBezTo>
                    <a:pt x="104" y="217"/>
                    <a:pt x="106" y="224"/>
                    <a:pt x="104" y="231"/>
                  </a:cubicBezTo>
                  <a:cubicBezTo>
                    <a:pt x="102" y="237"/>
                    <a:pt x="104" y="234"/>
                    <a:pt x="101" y="236"/>
                  </a:cubicBezTo>
                  <a:cubicBezTo>
                    <a:pt x="102" y="228"/>
                    <a:pt x="102" y="221"/>
                    <a:pt x="105" y="215"/>
                  </a:cubicBezTo>
                  <a:cubicBezTo>
                    <a:pt x="107" y="209"/>
                    <a:pt x="107" y="203"/>
                    <a:pt x="108" y="197"/>
                  </a:cubicBezTo>
                  <a:cubicBezTo>
                    <a:pt x="110" y="186"/>
                    <a:pt x="114" y="176"/>
                    <a:pt x="115" y="165"/>
                  </a:cubicBezTo>
                  <a:cubicBezTo>
                    <a:pt x="115" y="162"/>
                    <a:pt x="115" y="161"/>
                    <a:pt x="116" y="158"/>
                  </a:cubicBezTo>
                  <a:cubicBezTo>
                    <a:pt x="117" y="149"/>
                    <a:pt x="118" y="141"/>
                    <a:pt x="120" y="132"/>
                  </a:cubicBezTo>
                  <a:cubicBezTo>
                    <a:pt x="123" y="113"/>
                    <a:pt x="122" y="94"/>
                    <a:pt x="127" y="76"/>
                  </a:cubicBezTo>
                  <a:cubicBezTo>
                    <a:pt x="129" y="69"/>
                    <a:pt x="129" y="59"/>
                    <a:pt x="130" y="52"/>
                  </a:cubicBezTo>
                  <a:cubicBezTo>
                    <a:pt x="131" y="44"/>
                    <a:pt x="133" y="31"/>
                    <a:pt x="133" y="25"/>
                  </a:cubicBezTo>
                  <a:cubicBezTo>
                    <a:pt x="131" y="28"/>
                    <a:pt x="133" y="26"/>
                    <a:pt x="129" y="28"/>
                  </a:cubicBezTo>
                  <a:cubicBezTo>
                    <a:pt x="128" y="37"/>
                    <a:pt x="127" y="38"/>
                    <a:pt x="126" y="47"/>
                  </a:cubicBezTo>
                  <a:cubicBezTo>
                    <a:pt x="120" y="46"/>
                    <a:pt x="117" y="51"/>
                    <a:pt x="117" y="58"/>
                  </a:cubicBezTo>
                  <a:cubicBezTo>
                    <a:pt x="117" y="62"/>
                    <a:pt x="117" y="66"/>
                    <a:pt x="117" y="69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6"/>
                    <a:pt x="112" y="88"/>
                    <a:pt x="113" y="93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8"/>
                    <a:pt x="114" y="118"/>
                    <a:pt x="114" y="127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2" y="134"/>
                    <a:pt x="112" y="135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1" y="146"/>
                    <a:pt x="111" y="154"/>
                    <a:pt x="108" y="15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7" y="207"/>
                    <a:pt x="94" y="225"/>
                    <a:pt x="90" y="242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58"/>
                    <a:pt x="86" y="262"/>
                    <a:pt x="85" y="266"/>
                  </a:cubicBezTo>
                  <a:cubicBezTo>
                    <a:pt x="84" y="269"/>
                    <a:pt x="85" y="268"/>
                    <a:pt x="85" y="272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7" y="280"/>
                    <a:pt x="84" y="280"/>
                    <a:pt x="84" y="283"/>
                  </a:cubicBezTo>
                  <a:cubicBezTo>
                    <a:pt x="80" y="282"/>
                    <a:pt x="82" y="280"/>
                    <a:pt x="78" y="283"/>
                  </a:cubicBezTo>
                  <a:cubicBezTo>
                    <a:pt x="78" y="282"/>
                    <a:pt x="78" y="280"/>
                    <a:pt x="78" y="280"/>
                  </a:cubicBezTo>
                  <a:cubicBezTo>
                    <a:pt x="78" y="276"/>
                    <a:pt x="78" y="278"/>
                    <a:pt x="77" y="277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77" y="268"/>
                    <a:pt x="77" y="268"/>
                    <a:pt x="77" y="267"/>
                  </a:cubicBezTo>
                  <a:cubicBezTo>
                    <a:pt x="77" y="265"/>
                    <a:pt x="80" y="259"/>
                    <a:pt x="80" y="254"/>
                  </a:cubicBezTo>
                  <a:cubicBezTo>
                    <a:pt x="82" y="253"/>
                    <a:pt x="81" y="253"/>
                    <a:pt x="82" y="251"/>
                  </a:cubicBezTo>
                  <a:cubicBezTo>
                    <a:pt x="83" y="250"/>
                    <a:pt x="82" y="251"/>
                    <a:pt x="83" y="249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4" y="238"/>
                    <a:pt x="84" y="236"/>
                    <a:pt x="82" y="240"/>
                  </a:cubicBezTo>
                  <a:cubicBezTo>
                    <a:pt x="82" y="231"/>
                    <a:pt x="84" y="234"/>
                    <a:pt x="85" y="22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90" y="201"/>
                    <a:pt x="93" y="184"/>
                    <a:pt x="93" y="179"/>
                  </a:cubicBezTo>
                  <a:cubicBezTo>
                    <a:pt x="94" y="172"/>
                    <a:pt x="97" y="163"/>
                    <a:pt x="99" y="155"/>
                  </a:cubicBezTo>
                  <a:cubicBezTo>
                    <a:pt x="100" y="151"/>
                    <a:pt x="101" y="147"/>
                    <a:pt x="102" y="142"/>
                  </a:cubicBezTo>
                  <a:cubicBezTo>
                    <a:pt x="104" y="135"/>
                    <a:pt x="105" y="124"/>
                    <a:pt x="107" y="117"/>
                  </a:cubicBezTo>
                  <a:cubicBezTo>
                    <a:pt x="108" y="113"/>
                    <a:pt x="110" y="110"/>
                    <a:pt x="109" y="106"/>
                  </a:cubicBezTo>
                  <a:cubicBezTo>
                    <a:pt x="103" y="106"/>
                    <a:pt x="108" y="107"/>
                    <a:pt x="103" y="109"/>
                  </a:cubicBezTo>
                  <a:cubicBezTo>
                    <a:pt x="104" y="112"/>
                    <a:pt x="104" y="111"/>
                    <a:pt x="105" y="115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8" y="115"/>
                    <a:pt x="99" y="115"/>
                    <a:pt x="101" y="109"/>
                  </a:cubicBezTo>
                  <a:cubicBezTo>
                    <a:pt x="102" y="104"/>
                    <a:pt x="101" y="104"/>
                    <a:pt x="104" y="104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2" y="97"/>
                    <a:pt x="104" y="95"/>
                    <a:pt x="104" y="93"/>
                  </a:cubicBezTo>
                  <a:cubicBezTo>
                    <a:pt x="104" y="93"/>
                    <a:pt x="105" y="89"/>
                    <a:pt x="105" y="87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5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1"/>
                  </a:cubicBezTo>
                  <a:cubicBezTo>
                    <a:pt x="109" y="66"/>
                    <a:pt x="111" y="63"/>
                    <a:pt x="110" y="60"/>
                  </a:cubicBezTo>
                  <a:cubicBezTo>
                    <a:pt x="108" y="59"/>
                    <a:pt x="110" y="59"/>
                    <a:pt x="106" y="60"/>
                  </a:cubicBezTo>
                  <a:cubicBezTo>
                    <a:pt x="107" y="55"/>
                    <a:pt x="109" y="52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1"/>
                    <a:pt x="114" y="39"/>
                    <a:pt x="114" y="35"/>
                  </a:cubicBezTo>
                  <a:cubicBezTo>
                    <a:pt x="115" y="26"/>
                    <a:pt x="120" y="14"/>
                    <a:pt x="117" y="6"/>
                  </a:cubicBezTo>
                  <a:cubicBezTo>
                    <a:pt x="112" y="7"/>
                    <a:pt x="114" y="5"/>
                    <a:pt x="113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1"/>
                  </a:cubicBezTo>
                  <a:cubicBezTo>
                    <a:pt x="111" y="15"/>
                    <a:pt x="112" y="14"/>
                    <a:pt x="111" y="18"/>
                  </a:cubicBezTo>
                  <a:cubicBezTo>
                    <a:pt x="111" y="19"/>
                    <a:pt x="108" y="22"/>
                    <a:pt x="107" y="26"/>
                  </a:cubicBezTo>
                  <a:cubicBezTo>
                    <a:pt x="105" y="35"/>
                    <a:pt x="108" y="28"/>
                    <a:pt x="103" y="34"/>
                  </a:cubicBezTo>
                  <a:cubicBezTo>
                    <a:pt x="102" y="36"/>
                    <a:pt x="103" y="36"/>
                    <a:pt x="102" y="39"/>
                  </a:cubicBezTo>
                  <a:cubicBezTo>
                    <a:pt x="101" y="40"/>
                    <a:pt x="101" y="40"/>
                    <a:pt x="101" y="41"/>
                  </a:cubicBezTo>
                  <a:cubicBezTo>
                    <a:pt x="99" y="45"/>
                    <a:pt x="100" y="49"/>
                    <a:pt x="96" y="50"/>
                  </a:cubicBezTo>
                  <a:cubicBezTo>
                    <a:pt x="97" y="53"/>
                    <a:pt x="97" y="52"/>
                    <a:pt x="97" y="55"/>
                  </a:cubicBezTo>
                  <a:cubicBezTo>
                    <a:pt x="95" y="55"/>
                    <a:pt x="95" y="55"/>
                    <a:pt x="94" y="55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2"/>
                    <a:pt x="93" y="46"/>
                    <a:pt x="95" y="4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8" y="36"/>
                    <a:pt x="99" y="33"/>
                    <a:pt x="98" y="30"/>
                  </a:cubicBezTo>
                  <a:cubicBezTo>
                    <a:pt x="97" y="29"/>
                    <a:pt x="95" y="29"/>
                    <a:pt x="97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8" y="20"/>
                    <a:pt x="99" y="20"/>
                    <a:pt x="97" y="17"/>
                  </a:cubicBezTo>
                  <a:cubicBezTo>
                    <a:pt x="101" y="15"/>
                    <a:pt x="98" y="18"/>
                    <a:pt x="102" y="17"/>
                  </a:cubicBezTo>
                  <a:cubicBezTo>
                    <a:pt x="102" y="15"/>
                    <a:pt x="102" y="17"/>
                    <a:pt x="102" y="14"/>
                  </a:cubicBezTo>
                  <a:cubicBezTo>
                    <a:pt x="103" y="9"/>
                    <a:pt x="102" y="16"/>
                    <a:pt x="103" y="13"/>
                  </a:cubicBezTo>
                  <a:cubicBezTo>
                    <a:pt x="103" y="11"/>
                    <a:pt x="103" y="14"/>
                    <a:pt x="104" y="9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9"/>
                    <a:pt x="96" y="12"/>
                    <a:pt x="95" y="14"/>
                  </a:cubicBezTo>
                  <a:cubicBezTo>
                    <a:pt x="93" y="13"/>
                    <a:pt x="93" y="15"/>
                    <a:pt x="93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1" y="4"/>
                    <a:pt x="91" y="4"/>
                    <a:pt x="91" y="4"/>
                  </a:cubicBezTo>
                  <a:lnTo>
                    <a:pt x="93" y="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99" name="Freeform 23"/>
            <p:cNvSpPr>
              <a:spLocks noEditPoints="1"/>
            </p:cNvSpPr>
            <p:nvPr/>
          </p:nvSpPr>
          <p:spPr bwMode="auto">
            <a:xfrm>
              <a:off x="2803730" y="4200118"/>
              <a:ext cx="108803" cy="408598"/>
            </a:xfrm>
            <a:custGeom>
              <a:avLst/>
              <a:gdLst>
                <a:gd name="T0" fmla="*/ 20 w 108"/>
                <a:gd name="T1" fmla="*/ 258 h 406"/>
                <a:gd name="T2" fmla="*/ 16 w 108"/>
                <a:gd name="T3" fmla="*/ 250 h 406"/>
                <a:gd name="T4" fmla="*/ 74 w 108"/>
                <a:gd name="T5" fmla="*/ 135 h 406"/>
                <a:gd name="T6" fmla="*/ 65 w 108"/>
                <a:gd name="T7" fmla="*/ 110 h 406"/>
                <a:gd name="T8" fmla="*/ 66 w 108"/>
                <a:gd name="T9" fmla="*/ 2 h 406"/>
                <a:gd name="T10" fmla="*/ 64 w 108"/>
                <a:gd name="T11" fmla="*/ 17 h 406"/>
                <a:gd name="T12" fmla="*/ 67 w 108"/>
                <a:gd name="T13" fmla="*/ 41 h 406"/>
                <a:gd name="T14" fmla="*/ 48 w 108"/>
                <a:gd name="T15" fmla="*/ 11 h 406"/>
                <a:gd name="T16" fmla="*/ 60 w 108"/>
                <a:gd name="T17" fmla="*/ 80 h 406"/>
                <a:gd name="T18" fmla="*/ 66 w 108"/>
                <a:gd name="T19" fmla="*/ 101 h 406"/>
                <a:gd name="T20" fmla="*/ 52 w 108"/>
                <a:gd name="T21" fmla="*/ 70 h 406"/>
                <a:gd name="T22" fmla="*/ 41 w 108"/>
                <a:gd name="T23" fmla="*/ 33 h 406"/>
                <a:gd name="T24" fmla="*/ 37 w 108"/>
                <a:gd name="T25" fmla="*/ 57 h 406"/>
                <a:gd name="T26" fmla="*/ 34 w 108"/>
                <a:gd name="T27" fmla="*/ 69 h 406"/>
                <a:gd name="T28" fmla="*/ 32 w 108"/>
                <a:gd name="T29" fmla="*/ 91 h 406"/>
                <a:gd name="T30" fmla="*/ 24 w 108"/>
                <a:gd name="T31" fmla="*/ 57 h 406"/>
                <a:gd name="T32" fmla="*/ 20 w 108"/>
                <a:gd name="T33" fmla="*/ 34 h 406"/>
                <a:gd name="T34" fmla="*/ 18 w 108"/>
                <a:gd name="T35" fmla="*/ 64 h 406"/>
                <a:gd name="T36" fmla="*/ 20 w 108"/>
                <a:gd name="T37" fmla="*/ 87 h 406"/>
                <a:gd name="T38" fmla="*/ 29 w 108"/>
                <a:gd name="T39" fmla="*/ 120 h 406"/>
                <a:gd name="T40" fmla="*/ 36 w 108"/>
                <a:gd name="T41" fmla="*/ 154 h 406"/>
                <a:gd name="T42" fmla="*/ 49 w 108"/>
                <a:gd name="T43" fmla="*/ 209 h 406"/>
                <a:gd name="T44" fmla="*/ 54 w 108"/>
                <a:gd name="T45" fmla="*/ 258 h 406"/>
                <a:gd name="T46" fmla="*/ 46 w 108"/>
                <a:gd name="T47" fmla="*/ 242 h 406"/>
                <a:gd name="T48" fmla="*/ 30 w 108"/>
                <a:gd name="T49" fmla="*/ 170 h 406"/>
                <a:gd name="T50" fmla="*/ 15 w 108"/>
                <a:gd name="T51" fmla="*/ 133 h 406"/>
                <a:gd name="T52" fmla="*/ 8 w 108"/>
                <a:gd name="T53" fmla="*/ 128 h 406"/>
                <a:gd name="T54" fmla="*/ 2 w 108"/>
                <a:gd name="T55" fmla="*/ 161 h 406"/>
                <a:gd name="T56" fmla="*/ 4 w 108"/>
                <a:gd name="T57" fmla="*/ 198 h 406"/>
                <a:gd name="T58" fmla="*/ 5 w 108"/>
                <a:gd name="T59" fmla="*/ 239 h 406"/>
                <a:gd name="T60" fmla="*/ 12 w 108"/>
                <a:gd name="T61" fmla="*/ 257 h 406"/>
                <a:gd name="T62" fmla="*/ 11 w 108"/>
                <a:gd name="T63" fmla="*/ 267 h 406"/>
                <a:gd name="T64" fmla="*/ 14 w 108"/>
                <a:gd name="T65" fmla="*/ 277 h 406"/>
                <a:gd name="T66" fmla="*/ 24 w 108"/>
                <a:gd name="T67" fmla="*/ 282 h 406"/>
                <a:gd name="T68" fmla="*/ 33 w 108"/>
                <a:gd name="T69" fmla="*/ 301 h 406"/>
                <a:gd name="T70" fmla="*/ 39 w 108"/>
                <a:gd name="T71" fmla="*/ 321 h 406"/>
                <a:gd name="T72" fmla="*/ 51 w 108"/>
                <a:gd name="T73" fmla="*/ 364 h 406"/>
                <a:gd name="T74" fmla="*/ 62 w 108"/>
                <a:gd name="T75" fmla="*/ 369 h 406"/>
                <a:gd name="T76" fmla="*/ 76 w 108"/>
                <a:gd name="T77" fmla="*/ 386 h 406"/>
                <a:gd name="T78" fmla="*/ 89 w 108"/>
                <a:gd name="T79" fmla="*/ 406 h 406"/>
                <a:gd name="T80" fmla="*/ 97 w 108"/>
                <a:gd name="T81" fmla="*/ 358 h 406"/>
                <a:gd name="T82" fmla="*/ 100 w 108"/>
                <a:gd name="T83" fmla="*/ 363 h 406"/>
                <a:gd name="T84" fmla="*/ 106 w 108"/>
                <a:gd name="T85" fmla="*/ 349 h 406"/>
                <a:gd name="T86" fmla="*/ 107 w 108"/>
                <a:gd name="T87" fmla="*/ 317 h 406"/>
                <a:gd name="T88" fmla="*/ 103 w 108"/>
                <a:gd name="T89" fmla="*/ 291 h 406"/>
                <a:gd name="T90" fmla="*/ 100 w 108"/>
                <a:gd name="T91" fmla="*/ 253 h 406"/>
                <a:gd name="T92" fmla="*/ 104 w 108"/>
                <a:gd name="T93" fmla="*/ 227 h 406"/>
                <a:gd name="T94" fmla="*/ 104 w 108"/>
                <a:gd name="T95" fmla="*/ 205 h 406"/>
                <a:gd name="T96" fmla="*/ 101 w 108"/>
                <a:gd name="T97" fmla="*/ 177 h 406"/>
                <a:gd name="T98" fmla="*/ 101 w 108"/>
                <a:gd name="T99" fmla="*/ 138 h 406"/>
                <a:gd name="T100" fmla="*/ 96 w 108"/>
                <a:gd name="T101" fmla="*/ 87 h 406"/>
                <a:gd name="T102" fmla="*/ 84 w 108"/>
                <a:gd name="T103" fmla="*/ 4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406">
                  <a:moveTo>
                    <a:pt x="16" y="250"/>
                  </a:moveTo>
                  <a:cubicBezTo>
                    <a:pt x="17" y="245"/>
                    <a:pt x="17" y="245"/>
                    <a:pt x="17" y="245"/>
                  </a:cubicBezTo>
                  <a:cubicBezTo>
                    <a:pt x="17" y="245"/>
                    <a:pt x="17" y="244"/>
                    <a:pt x="18" y="244"/>
                  </a:cubicBezTo>
                  <a:cubicBezTo>
                    <a:pt x="17" y="250"/>
                    <a:pt x="17" y="248"/>
                    <a:pt x="19" y="252"/>
                  </a:cubicBezTo>
                  <a:cubicBezTo>
                    <a:pt x="20" y="254"/>
                    <a:pt x="20" y="256"/>
                    <a:pt x="20" y="258"/>
                  </a:cubicBezTo>
                  <a:cubicBezTo>
                    <a:pt x="21" y="262"/>
                    <a:pt x="23" y="268"/>
                    <a:pt x="23" y="272"/>
                  </a:cubicBezTo>
                  <a:cubicBezTo>
                    <a:pt x="21" y="271"/>
                    <a:pt x="23" y="271"/>
                    <a:pt x="19" y="268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9" y="253"/>
                    <a:pt x="18" y="253"/>
                    <a:pt x="17" y="251"/>
                  </a:cubicBezTo>
                  <a:lnTo>
                    <a:pt x="16" y="250"/>
                  </a:lnTo>
                  <a:close/>
                  <a:moveTo>
                    <a:pt x="65" y="110"/>
                  </a:moveTo>
                  <a:cubicBezTo>
                    <a:pt x="66" y="112"/>
                    <a:pt x="66" y="111"/>
                    <a:pt x="67" y="113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2" y="126"/>
                    <a:pt x="73" y="133"/>
                    <a:pt x="74" y="134"/>
                  </a:cubicBezTo>
                  <a:cubicBezTo>
                    <a:pt x="74" y="134"/>
                    <a:pt x="74" y="134"/>
                    <a:pt x="74" y="135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0" y="135"/>
                    <a:pt x="70" y="138"/>
                    <a:pt x="70" y="128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6" y="123"/>
                    <a:pt x="66" y="120"/>
                    <a:pt x="65" y="117"/>
                  </a:cubicBezTo>
                  <a:cubicBezTo>
                    <a:pt x="64" y="113"/>
                    <a:pt x="63" y="114"/>
                    <a:pt x="65" y="110"/>
                  </a:cubicBezTo>
                  <a:close/>
                  <a:moveTo>
                    <a:pt x="71" y="54"/>
                  </a:moveTo>
                  <a:cubicBezTo>
                    <a:pt x="73" y="59"/>
                    <a:pt x="71" y="56"/>
                    <a:pt x="71" y="57"/>
                  </a:cubicBezTo>
                  <a:cubicBezTo>
                    <a:pt x="70" y="56"/>
                    <a:pt x="70" y="58"/>
                    <a:pt x="70" y="56"/>
                  </a:cubicBezTo>
                  <a:cubicBezTo>
                    <a:pt x="70" y="53"/>
                    <a:pt x="70" y="55"/>
                    <a:pt x="71" y="54"/>
                  </a:cubicBezTo>
                  <a:close/>
                  <a:moveTo>
                    <a:pt x="66" y="2"/>
                  </a:moveTo>
                  <a:cubicBezTo>
                    <a:pt x="64" y="0"/>
                    <a:pt x="68" y="2"/>
                    <a:pt x="65" y="2"/>
                  </a:cubicBezTo>
                  <a:cubicBezTo>
                    <a:pt x="65" y="4"/>
                    <a:pt x="65" y="4"/>
                    <a:pt x="66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5" y="9"/>
                    <a:pt x="64" y="11"/>
                  </a:cubicBezTo>
                  <a:cubicBezTo>
                    <a:pt x="63" y="13"/>
                    <a:pt x="64" y="15"/>
                    <a:pt x="64" y="17"/>
                  </a:cubicBezTo>
                  <a:cubicBezTo>
                    <a:pt x="66" y="19"/>
                    <a:pt x="68" y="21"/>
                    <a:pt x="67" y="24"/>
                  </a:cubicBezTo>
                  <a:cubicBezTo>
                    <a:pt x="67" y="27"/>
                    <a:pt x="67" y="25"/>
                    <a:pt x="66" y="26"/>
                  </a:cubicBezTo>
                  <a:cubicBezTo>
                    <a:pt x="62" y="24"/>
                    <a:pt x="68" y="23"/>
                    <a:pt x="61" y="2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7"/>
                    <a:pt x="66" y="38"/>
                    <a:pt x="67" y="41"/>
                  </a:cubicBezTo>
                  <a:cubicBezTo>
                    <a:pt x="68" y="45"/>
                    <a:pt x="71" y="48"/>
                    <a:pt x="69" y="52"/>
                  </a:cubicBezTo>
                  <a:cubicBezTo>
                    <a:pt x="65" y="54"/>
                    <a:pt x="65" y="47"/>
                    <a:pt x="64" y="4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9"/>
                    <a:pt x="51" y="10"/>
                    <a:pt x="51" y="8"/>
                  </a:cubicBezTo>
                  <a:cubicBezTo>
                    <a:pt x="49" y="10"/>
                    <a:pt x="50" y="9"/>
                    <a:pt x="48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3" y="13"/>
                    <a:pt x="48" y="33"/>
                    <a:pt x="49" y="38"/>
                  </a:cubicBezTo>
                  <a:cubicBezTo>
                    <a:pt x="50" y="43"/>
                    <a:pt x="51" y="47"/>
                    <a:pt x="52" y="51"/>
                  </a:cubicBezTo>
                  <a:cubicBezTo>
                    <a:pt x="53" y="55"/>
                    <a:pt x="54" y="60"/>
                    <a:pt x="55" y="65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3"/>
                    <a:pt x="60" y="86"/>
                    <a:pt x="62" y="90"/>
                  </a:cubicBezTo>
                  <a:cubicBezTo>
                    <a:pt x="64" y="92"/>
                    <a:pt x="63" y="90"/>
                    <a:pt x="64" y="93"/>
                  </a:cubicBezTo>
                  <a:cubicBezTo>
                    <a:pt x="64" y="93"/>
                    <a:pt x="64" y="94"/>
                    <a:pt x="64" y="9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9"/>
                    <a:pt x="66" y="100"/>
                    <a:pt x="66" y="101"/>
                  </a:cubicBezTo>
                  <a:cubicBezTo>
                    <a:pt x="66" y="104"/>
                    <a:pt x="65" y="99"/>
                    <a:pt x="66" y="103"/>
                  </a:cubicBezTo>
                  <a:cubicBezTo>
                    <a:pt x="66" y="108"/>
                    <a:pt x="67" y="108"/>
                    <a:pt x="63" y="111"/>
                  </a:cubicBezTo>
                  <a:cubicBezTo>
                    <a:pt x="60" y="106"/>
                    <a:pt x="60" y="97"/>
                    <a:pt x="58" y="92"/>
                  </a:cubicBezTo>
                  <a:cubicBezTo>
                    <a:pt x="56" y="85"/>
                    <a:pt x="55" y="81"/>
                    <a:pt x="53" y="74"/>
                  </a:cubicBezTo>
                  <a:cubicBezTo>
                    <a:pt x="52" y="69"/>
                    <a:pt x="53" y="72"/>
                    <a:pt x="52" y="70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7" y="54"/>
                    <a:pt x="48" y="56"/>
                    <a:pt x="47" y="54"/>
                  </a:cubicBezTo>
                  <a:cubicBezTo>
                    <a:pt x="45" y="47"/>
                    <a:pt x="45" y="41"/>
                    <a:pt x="42" y="41"/>
                  </a:cubicBezTo>
                  <a:cubicBezTo>
                    <a:pt x="43" y="36"/>
                    <a:pt x="43" y="36"/>
                    <a:pt x="41" y="33"/>
                  </a:cubicBezTo>
                  <a:cubicBezTo>
                    <a:pt x="37" y="38"/>
                    <a:pt x="39" y="47"/>
                    <a:pt x="40" y="5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7"/>
                    <a:pt x="44" y="64"/>
                    <a:pt x="45" y="70"/>
                  </a:cubicBezTo>
                  <a:cubicBezTo>
                    <a:pt x="43" y="70"/>
                    <a:pt x="41" y="72"/>
                    <a:pt x="39" y="72"/>
                  </a:cubicBezTo>
                  <a:cubicBezTo>
                    <a:pt x="38" y="66"/>
                    <a:pt x="35" y="63"/>
                    <a:pt x="37" y="57"/>
                  </a:cubicBezTo>
                  <a:cubicBezTo>
                    <a:pt x="34" y="58"/>
                    <a:pt x="35" y="57"/>
                    <a:pt x="34" y="58"/>
                  </a:cubicBezTo>
                  <a:cubicBezTo>
                    <a:pt x="34" y="55"/>
                    <a:pt x="34" y="57"/>
                    <a:pt x="35" y="54"/>
                  </a:cubicBezTo>
                  <a:cubicBezTo>
                    <a:pt x="33" y="55"/>
                    <a:pt x="34" y="54"/>
                    <a:pt x="32" y="55"/>
                  </a:cubicBezTo>
                  <a:cubicBezTo>
                    <a:pt x="32" y="60"/>
                    <a:pt x="32" y="59"/>
                    <a:pt x="33" y="63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75"/>
                    <a:pt x="33" y="73"/>
                    <a:pt x="38" y="80"/>
                  </a:cubicBezTo>
                  <a:cubicBezTo>
                    <a:pt x="36" y="86"/>
                    <a:pt x="40" y="92"/>
                    <a:pt x="40" y="99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95"/>
                    <a:pt x="37" y="95"/>
                    <a:pt x="32" y="91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82"/>
                    <a:pt x="30" y="87"/>
                    <a:pt x="29" y="77"/>
                  </a:cubicBezTo>
                  <a:cubicBezTo>
                    <a:pt x="29" y="76"/>
                    <a:pt x="27" y="68"/>
                    <a:pt x="27" y="67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59"/>
                    <a:pt x="25" y="61"/>
                    <a:pt x="24" y="57"/>
                  </a:cubicBezTo>
                  <a:cubicBezTo>
                    <a:pt x="21" y="52"/>
                    <a:pt x="22" y="55"/>
                    <a:pt x="22" y="4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3"/>
                    <a:pt x="18" y="31"/>
                    <a:pt x="17" y="31"/>
                  </a:cubicBezTo>
                  <a:cubicBezTo>
                    <a:pt x="13" y="30"/>
                    <a:pt x="14" y="34"/>
                    <a:pt x="14" y="38"/>
                  </a:cubicBezTo>
                  <a:cubicBezTo>
                    <a:pt x="14" y="49"/>
                    <a:pt x="15" y="43"/>
                    <a:pt x="15" y="52"/>
                  </a:cubicBezTo>
                  <a:cubicBezTo>
                    <a:pt x="16" y="56"/>
                    <a:pt x="16" y="57"/>
                    <a:pt x="19" y="55"/>
                  </a:cubicBezTo>
                  <a:cubicBezTo>
                    <a:pt x="18" y="61"/>
                    <a:pt x="16" y="58"/>
                    <a:pt x="18" y="64"/>
                  </a:cubicBezTo>
                  <a:cubicBezTo>
                    <a:pt x="19" y="68"/>
                    <a:pt x="19" y="71"/>
                    <a:pt x="19" y="75"/>
                  </a:cubicBezTo>
                  <a:cubicBezTo>
                    <a:pt x="21" y="76"/>
                    <a:pt x="20" y="76"/>
                    <a:pt x="22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0" y="78"/>
                    <a:pt x="20" y="79"/>
                  </a:cubicBezTo>
                  <a:cubicBezTo>
                    <a:pt x="22" y="83"/>
                    <a:pt x="22" y="83"/>
                    <a:pt x="20" y="87"/>
                  </a:cubicBezTo>
                  <a:cubicBezTo>
                    <a:pt x="23" y="91"/>
                    <a:pt x="23" y="92"/>
                    <a:pt x="24" y="97"/>
                  </a:cubicBezTo>
                  <a:cubicBezTo>
                    <a:pt x="25" y="99"/>
                    <a:pt x="25" y="99"/>
                    <a:pt x="26" y="102"/>
                  </a:cubicBezTo>
                  <a:cubicBezTo>
                    <a:pt x="26" y="104"/>
                    <a:pt x="26" y="103"/>
                    <a:pt x="26" y="10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7"/>
                    <a:pt x="28" y="116"/>
                    <a:pt x="29" y="120"/>
                  </a:cubicBezTo>
                  <a:cubicBezTo>
                    <a:pt x="30" y="124"/>
                    <a:pt x="29" y="122"/>
                    <a:pt x="30" y="126"/>
                  </a:cubicBezTo>
                  <a:cubicBezTo>
                    <a:pt x="30" y="129"/>
                    <a:pt x="31" y="128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40"/>
                    <a:pt x="33" y="139"/>
                    <a:pt x="34" y="142"/>
                  </a:cubicBezTo>
                  <a:cubicBezTo>
                    <a:pt x="35" y="145"/>
                    <a:pt x="35" y="151"/>
                    <a:pt x="36" y="154"/>
                  </a:cubicBezTo>
                  <a:cubicBezTo>
                    <a:pt x="37" y="162"/>
                    <a:pt x="40" y="170"/>
                    <a:pt x="40" y="178"/>
                  </a:cubicBezTo>
                  <a:cubicBezTo>
                    <a:pt x="43" y="181"/>
                    <a:pt x="43" y="179"/>
                    <a:pt x="43" y="185"/>
                  </a:cubicBezTo>
                  <a:cubicBezTo>
                    <a:pt x="44" y="189"/>
                    <a:pt x="45" y="188"/>
                    <a:pt x="44" y="193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49" y="215"/>
                    <a:pt x="52" y="219"/>
                    <a:pt x="53" y="227"/>
                  </a:cubicBezTo>
                  <a:cubicBezTo>
                    <a:pt x="49" y="226"/>
                    <a:pt x="50" y="227"/>
                    <a:pt x="49" y="228"/>
                  </a:cubicBezTo>
                  <a:cubicBezTo>
                    <a:pt x="52" y="239"/>
                    <a:pt x="50" y="248"/>
                    <a:pt x="53" y="252"/>
                  </a:cubicBezTo>
                  <a:cubicBezTo>
                    <a:pt x="52" y="253"/>
                    <a:pt x="52" y="252"/>
                    <a:pt x="52" y="255"/>
                  </a:cubicBezTo>
                  <a:cubicBezTo>
                    <a:pt x="56" y="257"/>
                    <a:pt x="53" y="255"/>
                    <a:pt x="54" y="258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7" y="257"/>
                    <a:pt x="48" y="250"/>
                    <a:pt x="47" y="248"/>
                  </a:cubicBezTo>
                  <a:cubicBezTo>
                    <a:pt x="47" y="246"/>
                    <a:pt x="46" y="246"/>
                    <a:pt x="46" y="242"/>
                  </a:cubicBezTo>
                  <a:cubicBezTo>
                    <a:pt x="46" y="237"/>
                    <a:pt x="47" y="236"/>
                    <a:pt x="43" y="232"/>
                  </a:cubicBezTo>
                  <a:cubicBezTo>
                    <a:pt x="45" y="225"/>
                    <a:pt x="43" y="218"/>
                    <a:pt x="41" y="212"/>
                  </a:cubicBezTo>
                  <a:cubicBezTo>
                    <a:pt x="39" y="205"/>
                    <a:pt x="37" y="197"/>
                    <a:pt x="36" y="191"/>
                  </a:cubicBezTo>
                  <a:cubicBezTo>
                    <a:pt x="35" y="188"/>
                    <a:pt x="35" y="190"/>
                    <a:pt x="34" y="186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8"/>
                    <a:pt x="30" y="165"/>
                    <a:pt x="30" y="163"/>
                  </a:cubicBezTo>
                  <a:cubicBezTo>
                    <a:pt x="26" y="150"/>
                    <a:pt x="27" y="144"/>
                    <a:pt x="25" y="135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5" y="139"/>
                    <a:pt x="20" y="135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27"/>
                    <a:pt x="13" y="125"/>
                    <a:pt x="11" y="122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7"/>
                    <a:pt x="7" y="123"/>
                    <a:pt x="8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44"/>
                    <a:pt x="1" y="150"/>
                    <a:pt x="3" y="154"/>
                  </a:cubicBezTo>
                  <a:cubicBezTo>
                    <a:pt x="3" y="155"/>
                    <a:pt x="3" y="154"/>
                    <a:pt x="5" y="152"/>
                  </a:cubicBezTo>
                  <a:cubicBezTo>
                    <a:pt x="4" y="156"/>
                    <a:pt x="5" y="158"/>
                    <a:pt x="2" y="161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75"/>
                    <a:pt x="2" y="178"/>
                    <a:pt x="3" y="183"/>
                  </a:cubicBezTo>
                  <a:cubicBezTo>
                    <a:pt x="4" y="185"/>
                    <a:pt x="4" y="191"/>
                    <a:pt x="2" y="197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9"/>
                    <a:pt x="4" y="219"/>
                    <a:pt x="6" y="221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5" y="227"/>
                    <a:pt x="8" y="231"/>
                    <a:pt x="7" y="23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9" y="247"/>
                    <a:pt x="6" y="244"/>
                    <a:pt x="6" y="251"/>
                  </a:cubicBezTo>
                  <a:cubicBezTo>
                    <a:pt x="9" y="249"/>
                    <a:pt x="9" y="249"/>
                    <a:pt x="9" y="249"/>
                  </a:cubicBezTo>
                  <a:cubicBezTo>
                    <a:pt x="9" y="252"/>
                    <a:pt x="9" y="251"/>
                    <a:pt x="9" y="254"/>
                  </a:cubicBezTo>
                  <a:cubicBezTo>
                    <a:pt x="13" y="254"/>
                    <a:pt x="10" y="252"/>
                    <a:pt x="13" y="255"/>
                  </a:cubicBezTo>
                  <a:cubicBezTo>
                    <a:pt x="12" y="256"/>
                    <a:pt x="13" y="255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1" y="262"/>
                    <a:pt x="12" y="262"/>
                    <a:pt x="12" y="263"/>
                  </a:cubicBezTo>
                  <a:cubicBezTo>
                    <a:pt x="11" y="266"/>
                    <a:pt x="11" y="264"/>
                    <a:pt x="11" y="267"/>
                  </a:cubicBezTo>
                  <a:cubicBezTo>
                    <a:pt x="13" y="267"/>
                    <a:pt x="12" y="267"/>
                    <a:pt x="14" y="266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3" y="270"/>
                    <a:pt x="10" y="270"/>
                    <a:pt x="15" y="270"/>
                  </a:cubicBezTo>
                  <a:cubicBezTo>
                    <a:pt x="14" y="275"/>
                    <a:pt x="14" y="274"/>
                    <a:pt x="11" y="275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13" y="280"/>
                    <a:pt x="13" y="280"/>
                    <a:pt x="13" y="282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7" y="282"/>
                    <a:pt x="17" y="282"/>
                    <a:pt x="18" y="284"/>
                  </a:cubicBezTo>
                  <a:cubicBezTo>
                    <a:pt x="20" y="288"/>
                    <a:pt x="19" y="287"/>
                    <a:pt x="22" y="287"/>
                  </a:cubicBezTo>
                  <a:cubicBezTo>
                    <a:pt x="24" y="283"/>
                    <a:pt x="23" y="285"/>
                    <a:pt x="24" y="282"/>
                  </a:cubicBezTo>
                  <a:cubicBezTo>
                    <a:pt x="25" y="278"/>
                    <a:pt x="24" y="281"/>
                    <a:pt x="26" y="280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9" y="288"/>
                    <a:pt x="29" y="288"/>
                    <a:pt x="29" y="289"/>
                  </a:cubicBezTo>
                  <a:cubicBezTo>
                    <a:pt x="29" y="289"/>
                    <a:pt x="29" y="290"/>
                    <a:pt x="30" y="290"/>
                  </a:cubicBezTo>
                  <a:cubicBezTo>
                    <a:pt x="30" y="294"/>
                    <a:pt x="31" y="297"/>
                    <a:pt x="33" y="301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5" y="305"/>
                    <a:pt x="35" y="305"/>
                    <a:pt x="35" y="309"/>
                  </a:cubicBezTo>
                  <a:cubicBezTo>
                    <a:pt x="38" y="313"/>
                    <a:pt x="37" y="314"/>
                    <a:pt x="37" y="319"/>
                  </a:cubicBezTo>
                  <a:cubicBezTo>
                    <a:pt x="38" y="320"/>
                    <a:pt x="38" y="320"/>
                    <a:pt x="38" y="320"/>
                  </a:cubicBezTo>
                  <a:cubicBezTo>
                    <a:pt x="38" y="320"/>
                    <a:pt x="38" y="320"/>
                    <a:pt x="39" y="321"/>
                  </a:cubicBezTo>
                  <a:cubicBezTo>
                    <a:pt x="40" y="323"/>
                    <a:pt x="38" y="326"/>
                    <a:pt x="38" y="326"/>
                  </a:cubicBezTo>
                  <a:cubicBezTo>
                    <a:pt x="38" y="326"/>
                    <a:pt x="38" y="327"/>
                    <a:pt x="38" y="327"/>
                  </a:cubicBezTo>
                  <a:cubicBezTo>
                    <a:pt x="40" y="327"/>
                    <a:pt x="39" y="327"/>
                    <a:pt x="43" y="328"/>
                  </a:cubicBezTo>
                  <a:cubicBezTo>
                    <a:pt x="42" y="331"/>
                    <a:pt x="43" y="336"/>
                    <a:pt x="45" y="340"/>
                  </a:cubicBezTo>
                  <a:cubicBezTo>
                    <a:pt x="47" y="348"/>
                    <a:pt x="48" y="356"/>
                    <a:pt x="51" y="364"/>
                  </a:cubicBezTo>
                  <a:cubicBezTo>
                    <a:pt x="54" y="369"/>
                    <a:pt x="54" y="369"/>
                    <a:pt x="54" y="369"/>
                  </a:cubicBezTo>
                  <a:cubicBezTo>
                    <a:pt x="57" y="371"/>
                    <a:pt x="53" y="369"/>
                    <a:pt x="56" y="370"/>
                  </a:cubicBezTo>
                  <a:cubicBezTo>
                    <a:pt x="57" y="369"/>
                    <a:pt x="57" y="372"/>
                    <a:pt x="57" y="367"/>
                  </a:cubicBezTo>
                  <a:cubicBezTo>
                    <a:pt x="56" y="360"/>
                    <a:pt x="51" y="349"/>
                    <a:pt x="59" y="349"/>
                  </a:cubicBezTo>
                  <a:cubicBezTo>
                    <a:pt x="62" y="369"/>
                    <a:pt x="62" y="369"/>
                    <a:pt x="62" y="369"/>
                  </a:cubicBezTo>
                  <a:cubicBezTo>
                    <a:pt x="67" y="386"/>
                    <a:pt x="60" y="383"/>
                    <a:pt x="69" y="387"/>
                  </a:cubicBezTo>
                  <a:cubicBezTo>
                    <a:pt x="73" y="388"/>
                    <a:pt x="73" y="393"/>
                    <a:pt x="78" y="394"/>
                  </a:cubicBezTo>
                  <a:cubicBezTo>
                    <a:pt x="77" y="399"/>
                    <a:pt x="77" y="399"/>
                    <a:pt x="77" y="399"/>
                  </a:cubicBezTo>
                  <a:cubicBezTo>
                    <a:pt x="80" y="399"/>
                    <a:pt x="80" y="399"/>
                    <a:pt x="80" y="399"/>
                  </a:cubicBezTo>
                  <a:cubicBezTo>
                    <a:pt x="76" y="386"/>
                    <a:pt x="76" y="386"/>
                    <a:pt x="76" y="386"/>
                  </a:cubicBezTo>
                  <a:cubicBezTo>
                    <a:pt x="80" y="385"/>
                    <a:pt x="78" y="380"/>
                    <a:pt x="78" y="373"/>
                  </a:cubicBezTo>
                  <a:cubicBezTo>
                    <a:pt x="84" y="376"/>
                    <a:pt x="81" y="373"/>
                    <a:pt x="83" y="387"/>
                  </a:cubicBezTo>
                  <a:cubicBezTo>
                    <a:pt x="83" y="392"/>
                    <a:pt x="85" y="397"/>
                    <a:pt x="85" y="403"/>
                  </a:cubicBezTo>
                  <a:cubicBezTo>
                    <a:pt x="86" y="403"/>
                    <a:pt x="87" y="403"/>
                    <a:pt x="87" y="404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89" y="404"/>
                    <a:pt x="90" y="400"/>
                    <a:pt x="90" y="398"/>
                  </a:cubicBezTo>
                  <a:cubicBezTo>
                    <a:pt x="90" y="394"/>
                    <a:pt x="87" y="379"/>
                    <a:pt x="90" y="377"/>
                  </a:cubicBezTo>
                  <a:cubicBezTo>
                    <a:pt x="93" y="375"/>
                    <a:pt x="89" y="378"/>
                    <a:pt x="92" y="378"/>
                  </a:cubicBezTo>
                  <a:cubicBezTo>
                    <a:pt x="93" y="379"/>
                    <a:pt x="93" y="379"/>
                    <a:pt x="94" y="377"/>
                  </a:cubicBezTo>
                  <a:cubicBezTo>
                    <a:pt x="96" y="373"/>
                    <a:pt x="92" y="364"/>
                    <a:pt x="97" y="358"/>
                  </a:cubicBezTo>
                  <a:cubicBezTo>
                    <a:pt x="96" y="358"/>
                    <a:pt x="96" y="358"/>
                    <a:pt x="96" y="357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5" y="352"/>
                    <a:pt x="94" y="341"/>
                    <a:pt x="92" y="338"/>
                  </a:cubicBezTo>
                  <a:cubicBezTo>
                    <a:pt x="96" y="338"/>
                    <a:pt x="97" y="340"/>
                    <a:pt x="97" y="344"/>
                  </a:cubicBezTo>
                  <a:cubicBezTo>
                    <a:pt x="97" y="352"/>
                    <a:pt x="100" y="356"/>
                    <a:pt x="100" y="363"/>
                  </a:cubicBezTo>
                  <a:cubicBezTo>
                    <a:pt x="100" y="372"/>
                    <a:pt x="100" y="369"/>
                    <a:pt x="102" y="370"/>
                  </a:cubicBezTo>
                  <a:cubicBezTo>
                    <a:pt x="103" y="369"/>
                    <a:pt x="103" y="370"/>
                    <a:pt x="103" y="368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6" y="353"/>
                    <a:pt x="106" y="352"/>
                    <a:pt x="106" y="349"/>
                  </a:cubicBezTo>
                  <a:cubicBezTo>
                    <a:pt x="107" y="347"/>
                    <a:pt x="107" y="347"/>
                    <a:pt x="107" y="347"/>
                  </a:cubicBezTo>
                  <a:cubicBezTo>
                    <a:pt x="103" y="340"/>
                    <a:pt x="107" y="342"/>
                    <a:pt x="106" y="335"/>
                  </a:cubicBezTo>
                  <a:cubicBezTo>
                    <a:pt x="104" y="323"/>
                    <a:pt x="104" y="323"/>
                    <a:pt x="104" y="323"/>
                  </a:cubicBezTo>
                  <a:cubicBezTo>
                    <a:pt x="106" y="323"/>
                    <a:pt x="106" y="323"/>
                    <a:pt x="108" y="324"/>
                  </a:cubicBezTo>
                  <a:cubicBezTo>
                    <a:pt x="106" y="319"/>
                    <a:pt x="106" y="323"/>
                    <a:pt x="107" y="317"/>
                  </a:cubicBezTo>
                  <a:cubicBezTo>
                    <a:pt x="102" y="312"/>
                    <a:pt x="106" y="313"/>
                    <a:pt x="102" y="312"/>
                  </a:cubicBezTo>
                  <a:cubicBezTo>
                    <a:pt x="105" y="309"/>
                    <a:pt x="105" y="309"/>
                    <a:pt x="105" y="309"/>
                  </a:cubicBezTo>
                  <a:cubicBezTo>
                    <a:pt x="104" y="305"/>
                    <a:pt x="105" y="307"/>
                    <a:pt x="103" y="305"/>
                  </a:cubicBezTo>
                  <a:cubicBezTo>
                    <a:pt x="106" y="302"/>
                    <a:pt x="106" y="298"/>
                    <a:pt x="106" y="293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88"/>
                    <a:pt x="103" y="289"/>
                    <a:pt x="105" y="287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1" y="279"/>
                    <a:pt x="101" y="282"/>
                    <a:pt x="102" y="280"/>
                  </a:cubicBezTo>
                  <a:cubicBezTo>
                    <a:pt x="102" y="276"/>
                    <a:pt x="101" y="266"/>
                    <a:pt x="102" y="265"/>
                  </a:cubicBezTo>
                  <a:cubicBezTo>
                    <a:pt x="102" y="261"/>
                    <a:pt x="102" y="255"/>
                    <a:pt x="100" y="253"/>
                  </a:cubicBezTo>
                  <a:cubicBezTo>
                    <a:pt x="102" y="252"/>
                    <a:pt x="100" y="252"/>
                    <a:pt x="104" y="253"/>
                  </a:cubicBezTo>
                  <a:cubicBezTo>
                    <a:pt x="104" y="249"/>
                    <a:pt x="103" y="250"/>
                    <a:pt x="102" y="247"/>
                  </a:cubicBezTo>
                  <a:cubicBezTo>
                    <a:pt x="107" y="245"/>
                    <a:pt x="107" y="245"/>
                    <a:pt x="107" y="245"/>
                  </a:cubicBezTo>
                  <a:cubicBezTo>
                    <a:pt x="107" y="242"/>
                    <a:pt x="106" y="242"/>
                    <a:pt x="106" y="24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5" y="225"/>
                    <a:pt x="107" y="225"/>
                    <a:pt x="107" y="222"/>
                  </a:cubicBezTo>
                  <a:cubicBezTo>
                    <a:pt x="107" y="219"/>
                    <a:pt x="104" y="219"/>
                    <a:pt x="106" y="213"/>
                  </a:cubicBezTo>
                  <a:cubicBezTo>
                    <a:pt x="105" y="212"/>
                    <a:pt x="105" y="211"/>
                    <a:pt x="104" y="210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5" y="207"/>
                    <a:pt x="104" y="206"/>
                    <a:pt x="104" y="205"/>
                  </a:cubicBezTo>
                  <a:cubicBezTo>
                    <a:pt x="106" y="203"/>
                    <a:pt x="106" y="203"/>
                    <a:pt x="106" y="203"/>
                  </a:cubicBezTo>
                  <a:cubicBezTo>
                    <a:pt x="105" y="201"/>
                    <a:pt x="105" y="201"/>
                    <a:pt x="104" y="200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4" y="197"/>
                    <a:pt x="104" y="196"/>
                    <a:pt x="103" y="195"/>
                  </a:cubicBezTo>
                  <a:cubicBezTo>
                    <a:pt x="101" y="177"/>
                    <a:pt x="101" y="177"/>
                    <a:pt x="101" y="177"/>
                  </a:cubicBezTo>
                  <a:cubicBezTo>
                    <a:pt x="101" y="177"/>
                    <a:pt x="99" y="174"/>
                    <a:pt x="99" y="173"/>
                  </a:cubicBezTo>
                  <a:cubicBezTo>
                    <a:pt x="98" y="170"/>
                    <a:pt x="98" y="166"/>
                    <a:pt x="98" y="162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5" y="154"/>
                    <a:pt x="100" y="148"/>
                    <a:pt x="102" y="145"/>
                  </a:cubicBezTo>
                  <a:cubicBezTo>
                    <a:pt x="102" y="138"/>
                    <a:pt x="102" y="141"/>
                    <a:pt x="101" y="138"/>
                  </a:cubicBezTo>
                  <a:cubicBezTo>
                    <a:pt x="100" y="133"/>
                    <a:pt x="101" y="139"/>
                    <a:pt x="101" y="135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3" y="113"/>
                    <a:pt x="99" y="110"/>
                    <a:pt x="98" y="107"/>
                  </a:cubicBezTo>
                  <a:cubicBezTo>
                    <a:pt x="98" y="105"/>
                    <a:pt x="98" y="102"/>
                    <a:pt x="98" y="101"/>
                  </a:cubicBezTo>
                  <a:cubicBezTo>
                    <a:pt x="97" y="98"/>
                    <a:pt x="95" y="90"/>
                    <a:pt x="96" y="87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77"/>
                    <a:pt x="93" y="78"/>
                    <a:pt x="92" y="73"/>
                  </a:cubicBezTo>
                  <a:cubicBezTo>
                    <a:pt x="92" y="69"/>
                    <a:pt x="93" y="73"/>
                    <a:pt x="92" y="69"/>
                  </a:cubicBezTo>
                  <a:cubicBezTo>
                    <a:pt x="91" y="67"/>
                    <a:pt x="93" y="68"/>
                    <a:pt x="90" y="67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66" y="4"/>
                    <a:pt x="66" y="4"/>
                    <a:pt x="66" y="4"/>
                  </a:cubicBezTo>
                  <a:lnTo>
                    <a:pt x="66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0" name="Freeform 24"/>
            <p:cNvSpPr>
              <a:spLocks noEditPoints="1"/>
            </p:cNvSpPr>
            <p:nvPr/>
          </p:nvSpPr>
          <p:spPr bwMode="auto">
            <a:xfrm>
              <a:off x="1834678" y="5669350"/>
              <a:ext cx="150289" cy="437560"/>
            </a:xfrm>
            <a:custGeom>
              <a:avLst/>
              <a:gdLst>
                <a:gd name="T0" fmla="*/ 111 w 150"/>
                <a:gd name="T1" fmla="*/ 366 h 435"/>
                <a:gd name="T2" fmla="*/ 142 w 150"/>
                <a:gd name="T3" fmla="*/ 337 h 435"/>
                <a:gd name="T4" fmla="*/ 73 w 150"/>
                <a:gd name="T5" fmla="*/ 333 h 435"/>
                <a:gd name="T6" fmla="*/ 66 w 150"/>
                <a:gd name="T7" fmla="*/ 310 h 435"/>
                <a:gd name="T8" fmla="*/ 57 w 150"/>
                <a:gd name="T9" fmla="*/ 283 h 435"/>
                <a:gd name="T10" fmla="*/ 71 w 150"/>
                <a:gd name="T11" fmla="*/ 143 h 435"/>
                <a:gd name="T12" fmla="*/ 71 w 150"/>
                <a:gd name="T13" fmla="*/ 143 h 435"/>
                <a:gd name="T14" fmla="*/ 32 w 150"/>
                <a:gd name="T15" fmla="*/ 98 h 435"/>
                <a:gd name="T16" fmla="*/ 32 w 150"/>
                <a:gd name="T17" fmla="*/ 111 h 435"/>
                <a:gd name="T18" fmla="*/ 10 w 150"/>
                <a:gd name="T19" fmla="*/ 94 h 435"/>
                <a:gd name="T20" fmla="*/ 14 w 150"/>
                <a:gd name="T21" fmla="*/ 98 h 435"/>
                <a:gd name="T22" fmla="*/ 24 w 150"/>
                <a:gd name="T23" fmla="*/ 80 h 435"/>
                <a:gd name="T24" fmla="*/ 8 w 150"/>
                <a:gd name="T25" fmla="*/ 6 h 435"/>
                <a:gd name="T26" fmla="*/ 3 w 150"/>
                <a:gd name="T27" fmla="*/ 53 h 435"/>
                <a:gd name="T28" fmla="*/ 10 w 150"/>
                <a:gd name="T29" fmla="*/ 85 h 435"/>
                <a:gd name="T30" fmla="*/ 1 w 150"/>
                <a:gd name="T31" fmla="*/ 92 h 435"/>
                <a:gd name="T32" fmla="*/ 3 w 150"/>
                <a:gd name="T33" fmla="*/ 162 h 435"/>
                <a:gd name="T34" fmla="*/ 6 w 150"/>
                <a:gd name="T35" fmla="*/ 175 h 435"/>
                <a:gd name="T36" fmla="*/ 8 w 150"/>
                <a:gd name="T37" fmla="*/ 184 h 435"/>
                <a:gd name="T38" fmla="*/ 11 w 150"/>
                <a:gd name="T39" fmla="*/ 207 h 435"/>
                <a:gd name="T40" fmla="*/ 16 w 150"/>
                <a:gd name="T41" fmla="*/ 224 h 435"/>
                <a:gd name="T42" fmla="*/ 18 w 150"/>
                <a:gd name="T43" fmla="*/ 243 h 435"/>
                <a:gd name="T44" fmla="*/ 30 w 150"/>
                <a:gd name="T45" fmla="*/ 282 h 435"/>
                <a:gd name="T46" fmla="*/ 45 w 150"/>
                <a:gd name="T47" fmla="*/ 314 h 435"/>
                <a:gd name="T48" fmla="*/ 60 w 150"/>
                <a:gd name="T49" fmla="*/ 335 h 435"/>
                <a:gd name="T50" fmla="*/ 68 w 150"/>
                <a:gd name="T51" fmla="*/ 348 h 435"/>
                <a:gd name="T52" fmla="*/ 77 w 150"/>
                <a:gd name="T53" fmla="*/ 365 h 435"/>
                <a:gd name="T54" fmla="*/ 90 w 150"/>
                <a:gd name="T55" fmla="*/ 368 h 435"/>
                <a:gd name="T56" fmla="*/ 102 w 150"/>
                <a:gd name="T57" fmla="*/ 390 h 435"/>
                <a:gd name="T58" fmla="*/ 123 w 150"/>
                <a:gd name="T59" fmla="*/ 416 h 435"/>
                <a:gd name="T60" fmla="*/ 120 w 150"/>
                <a:gd name="T61" fmla="*/ 404 h 435"/>
                <a:gd name="T62" fmla="*/ 113 w 150"/>
                <a:gd name="T63" fmla="*/ 388 h 435"/>
                <a:gd name="T64" fmla="*/ 116 w 150"/>
                <a:gd name="T65" fmla="*/ 379 h 435"/>
                <a:gd name="T66" fmla="*/ 129 w 150"/>
                <a:gd name="T67" fmla="*/ 412 h 435"/>
                <a:gd name="T68" fmla="*/ 138 w 150"/>
                <a:gd name="T69" fmla="*/ 418 h 435"/>
                <a:gd name="T70" fmla="*/ 123 w 150"/>
                <a:gd name="T71" fmla="*/ 369 h 435"/>
                <a:gd name="T72" fmla="*/ 116 w 150"/>
                <a:gd name="T73" fmla="*/ 344 h 435"/>
                <a:gd name="T74" fmla="*/ 111 w 150"/>
                <a:gd name="T75" fmla="*/ 337 h 435"/>
                <a:gd name="T76" fmla="*/ 102 w 150"/>
                <a:gd name="T77" fmla="*/ 316 h 435"/>
                <a:gd name="T78" fmla="*/ 97 w 150"/>
                <a:gd name="T79" fmla="*/ 295 h 435"/>
                <a:gd name="T80" fmla="*/ 82 w 150"/>
                <a:gd name="T81" fmla="*/ 247 h 435"/>
                <a:gd name="T82" fmla="*/ 67 w 150"/>
                <a:gd name="T83" fmla="*/ 209 h 435"/>
                <a:gd name="T84" fmla="*/ 56 w 150"/>
                <a:gd name="T85" fmla="*/ 171 h 435"/>
                <a:gd name="T86" fmla="*/ 44 w 150"/>
                <a:gd name="T87" fmla="*/ 128 h 435"/>
                <a:gd name="T88" fmla="*/ 60 w 150"/>
                <a:gd name="T89" fmla="*/ 168 h 435"/>
                <a:gd name="T90" fmla="*/ 70 w 150"/>
                <a:gd name="T91" fmla="*/ 193 h 435"/>
                <a:gd name="T92" fmla="*/ 96 w 150"/>
                <a:gd name="T93" fmla="*/ 257 h 435"/>
                <a:gd name="T94" fmla="*/ 123 w 150"/>
                <a:gd name="T95" fmla="*/ 331 h 435"/>
                <a:gd name="T96" fmla="*/ 136 w 150"/>
                <a:gd name="T97" fmla="*/ 370 h 435"/>
                <a:gd name="T98" fmla="*/ 147 w 150"/>
                <a:gd name="T99" fmla="*/ 407 h 435"/>
                <a:gd name="T100" fmla="*/ 142 w 150"/>
                <a:gd name="T101" fmla="*/ 379 h 435"/>
                <a:gd name="T102" fmla="*/ 149 w 150"/>
                <a:gd name="T103" fmla="*/ 377 h 435"/>
                <a:gd name="T104" fmla="*/ 146 w 150"/>
                <a:gd name="T105" fmla="*/ 342 h 435"/>
                <a:gd name="T106" fmla="*/ 146 w 150"/>
                <a:gd name="T107" fmla="*/ 315 h 435"/>
                <a:gd name="T108" fmla="*/ 139 w 150"/>
                <a:gd name="T109" fmla="*/ 286 h 435"/>
                <a:gd name="T110" fmla="*/ 131 w 150"/>
                <a:gd name="T111" fmla="*/ 257 h 435"/>
                <a:gd name="T112" fmla="*/ 104 w 150"/>
                <a:gd name="T113" fmla="*/ 183 h 435"/>
                <a:gd name="T114" fmla="*/ 85 w 150"/>
                <a:gd name="T115" fmla="*/ 144 h 435"/>
                <a:gd name="T116" fmla="*/ 59 w 150"/>
                <a:gd name="T117" fmla="*/ 101 h 435"/>
                <a:gd name="T118" fmla="*/ 46 w 150"/>
                <a:gd name="T119" fmla="*/ 72 h 435"/>
                <a:gd name="T120" fmla="*/ 37 w 150"/>
                <a:gd name="T121" fmla="*/ 81 h 435"/>
                <a:gd name="T122" fmla="*/ 19 w 150"/>
                <a:gd name="T123" fmla="*/ 2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435">
                  <a:moveTo>
                    <a:pt x="111" y="366"/>
                  </a:moveTo>
                  <a:cubicBezTo>
                    <a:pt x="111" y="366"/>
                    <a:pt x="111" y="365"/>
                    <a:pt x="112" y="367"/>
                  </a:cubicBezTo>
                  <a:cubicBezTo>
                    <a:pt x="113" y="371"/>
                    <a:pt x="112" y="368"/>
                    <a:pt x="113" y="371"/>
                  </a:cubicBezTo>
                  <a:cubicBezTo>
                    <a:pt x="111" y="369"/>
                    <a:pt x="112" y="372"/>
                    <a:pt x="111" y="369"/>
                  </a:cubicBezTo>
                  <a:cubicBezTo>
                    <a:pt x="110" y="366"/>
                    <a:pt x="111" y="366"/>
                    <a:pt x="111" y="366"/>
                  </a:cubicBezTo>
                  <a:close/>
                  <a:moveTo>
                    <a:pt x="142" y="344"/>
                  </a:moveTo>
                  <a:cubicBezTo>
                    <a:pt x="142" y="344"/>
                    <a:pt x="142" y="344"/>
                    <a:pt x="142" y="344"/>
                  </a:cubicBezTo>
                  <a:cubicBezTo>
                    <a:pt x="144" y="345"/>
                    <a:pt x="144" y="345"/>
                    <a:pt x="144" y="345"/>
                  </a:cubicBezTo>
                  <a:cubicBezTo>
                    <a:pt x="142" y="349"/>
                    <a:pt x="142" y="350"/>
                    <a:pt x="140" y="346"/>
                  </a:cubicBezTo>
                  <a:cubicBezTo>
                    <a:pt x="142" y="337"/>
                    <a:pt x="142" y="337"/>
                    <a:pt x="142" y="337"/>
                  </a:cubicBezTo>
                  <a:cubicBezTo>
                    <a:pt x="142" y="337"/>
                    <a:pt x="142" y="337"/>
                    <a:pt x="142" y="337"/>
                  </a:cubicBezTo>
                  <a:lnTo>
                    <a:pt x="142" y="344"/>
                  </a:lnTo>
                  <a:close/>
                  <a:moveTo>
                    <a:pt x="74" y="331"/>
                  </a:moveTo>
                  <a:cubicBezTo>
                    <a:pt x="76" y="333"/>
                    <a:pt x="75" y="330"/>
                    <a:pt x="76" y="335"/>
                  </a:cubicBezTo>
                  <a:cubicBezTo>
                    <a:pt x="74" y="334"/>
                    <a:pt x="74" y="334"/>
                    <a:pt x="73" y="333"/>
                  </a:cubicBezTo>
                  <a:lnTo>
                    <a:pt x="74" y="331"/>
                  </a:lnTo>
                  <a:close/>
                  <a:moveTo>
                    <a:pt x="66" y="310"/>
                  </a:moveTo>
                  <a:cubicBezTo>
                    <a:pt x="66" y="314"/>
                    <a:pt x="71" y="325"/>
                    <a:pt x="73" y="328"/>
                  </a:cubicBezTo>
                  <a:cubicBezTo>
                    <a:pt x="70" y="327"/>
                    <a:pt x="69" y="324"/>
                    <a:pt x="68" y="320"/>
                  </a:cubicBezTo>
                  <a:cubicBezTo>
                    <a:pt x="62" y="305"/>
                    <a:pt x="63" y="312"/>
                    <a:pt x="66" y="310"/>
                  </a:cubicBezTo>
                  <a:close/>
                  <a:moveTo>
                    <a:pt x="57" y="284"/>
                  </a:moveTo>
                  <a:cubicBezTo>
                    <a:pt x="56" y="285"/>
                    <a:pt x="56" y="282"/>
                    <a:pt x="56" y="286"/>
                  </a:cubicBezTo>
                  <a:cubicBezTo>
                    <a:pt x="56" y="287"/>
                    <a:pt x="57" y="289"/>
                    <a:pt x="57" y="290"/>
                  </a:cubicBezTo>
                  <a:cubicBezTo>
                    <a:pt x="56" y="289"/>
                    <a:pt x="56" y="289"/>
                    <a:pt x="55" y="287"/>
                  </a:cubicBezTo>
                  <a:cubicBezTo>
                    <a:pt x="53" y="282"/>
                    <a:pt x="55" y="284"/>
                    <a:pt x="57" y="283"/>
                  </a:cubicBezTo>
                  <a:lnTo>
                    <a:pt x="57" y="284"/>
                  </a:lnTo>
                  <a:close/>
                  <a:moveTo>
                    <a:pt x="51" y="276"/>
                  </a:moveTo>
                  <a:cubicBezTo>
                    <a:pt x="53" y="278"/>
                    <a:pt x="53" y="274"/>
                    <a:pt x="53" y="280"/>
                  </a:cubicBezTo>
                  <a:cubicBezTo>
                    <a:pt x="52" y="280"/>
                    <a:pt x="50" y="278"/>
                    <a:pt x="51" y="276"/>
                  </a:cubicBezTo>
                  <a:close/>
                  <a:moveTo>
                    <a:pt x="71" y="143"/>
                  </a:moveTo>
                  <a:cubicBezTo>
                    <a:pt x="74" y="146"/>
                    <a:pt x="74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4" y="153"/>
                    <a:pt x="76" y="153"/>
                    <a:pt x="74" y="151"/>
                  </a:cubicBezTo>
                  <a:cubicBezTo>
                    <a:pt x="72" y="150"/>
                    <a:pt x="69" y="145"/>
                    <a:pt x="71" y="143"/>
                  </a:cubicBezTo>
                  <a:close/>
                  <a:moveTo>
                    <a:pt x="14" y="102"/>
                  </a:moveTo>
                  <a:cubicBezTo>
                    <a:pt x="17" y="107"/>
                    <a:pt x="14" y="108"/>
                    <a:pt x="14" y="108"/>
                  </a:cubicBezTo>
                  <a:cubicBezTo>
                    <a:pt x="11" y="102"/>
                    <a:pt x="14" y="102"/>
                    <a:pt x="14" y="102"/>
                  </a:cubicBezTo>
                  <a:close/>
                  <a:moveTo>
                    <a:pt x="29" y="96"/>
                  </a:moveTo>
                  <a:cubicBezTo>
                    <a:pt x="31" y="97"/>
                    <a:pt x="30" y="96"/>
                    <a:pt x="32" y="98"/>
                  </a:cubicBezTo>
                  <a:cubicBezTo>
                    <a:pt x="32" y="98"/>
                    <a:pt x="32" y="100"/>
                    <a:pt x="32" y="100"/>
                  </a:cubicBezTo>
                  <a:cubicBezTo>
                    <a:pt x="34" y="109"/>
                    <a:pt x="37" y="112"/>
                    <a:pt x="37" y="122"/>
                  </a:cubicBezTo>
                  <a:cubicBezTo>
                    <a:pt x="34" y="121"/>
                    <a:pt x="35" y="122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0" y="107"/>
                    <a:pt x="28" y="101"/>
                    <a:pt x="29" y="96"/>
                  </a:cubicBezTo>
                  <a:close/>
                  <a:moveTo>
                    <a:pt x="40" y="95"/>
                  </a:moveTo>
                  <a:cubicBezTo>
                    <a:pt x="40" y="95"/>
                    <a:pt x="42" y="94"/>
                    <a:pt x="40" y="98"/>
                  </a:cubicBezTo>
                  <a:lnTo>
                    <a:pt x="40" y="95"/>
                  </a:lnTo>
                  <a:close/>
                  <a:moveTo>
                    <a:pt x="10" y="94"/>
                  </a:moveTo>
                  <a:cubicBezTo>
                    <a:pt x="11" y="91"/>
                    <a:pt x="11" y="91"/>
                    <a:pt x="11" y="91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4" y="98"/>
                    <a:pt x="14" y="98"/>
                  </a:cubicBezTo>
                  <a:cubicBezTo>
                    <a:pt x="11" y="97"/>
                    <a:pt x="12" y="96"/>
                    <a:pt x="10" y="94"/>
                  </a:cubicBezTo>
                  <a:close/>
                  <a:moveTo>
                    <a:pt x="23" y="77"/>
                  </a:moveTo>
                  <a:cubicBezTo>
                    <a:pt x="24" y="78"/>
                    <a:pt x="24" y="77"/>
                    <a:pt x="25" y="82"/>
                  </a:cubicBezTo>
                  <a:cubicBezTo>
                    <a:pt x="26" y="85"/>
                    <a:pt x="27" y="87"/>
                    <a:pt x="27" y="89"/>
                  </a:cubicBezTo>
                  <a:cubicBezTo>
                    <a:pt x="25" y="86"/>
                    <a:pt x="25" y="83"/>
                    <a:pt x="24" y="80"/>
                  </a:cubicBezTo>
                  <a:cubicBezTo>
                    <a:pt x="23" y="77"/>
                    <a:pt x="23" y="77"/>
                    <a:pt x="23" y="77"/>
                  </a:cubicBezTo>
                  <a:close/>
                  <a:moveTo>
                    <a:pt x="18" y="20"/>
                  </a:moveTo>
                  <a:cubicBezTo>
                    <a:pt x="17" y="16"/>
                    <a:pt x="13" y="3"/>
                    <a:pt x="14" y="0"/>
                  </a:cubicBezTo>
                  <a:cubicBezTo>
                    <a:pt x="10" y="0"/>
                    <a:pt x="9" y="0"/>
                    <a:pt x="7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4" y="8"/>
                    <a:pt x="5" y="12"/>
                  </a:cubicBezTo>
                  <a:cubicBezTo>
                    <a:pt x="6" y="18"/>
                    <a:pt x="6" y="18"/>
                    <a:pt x="6" y="21"/>
                  </a:cubicBezTo>
                  <a:cubicBezTo>
                    <a:pt x="6" y="28"/>
                    <a:pt x="5" y="29"/>
                    <a:pt x="7" y="35"/>
                  </a:cubicBezTo>
                  <a:cubicBezTo>
                    <a:pt x="9" y="39"/>
                    <a:pt x="8" y="34"/>
                    <a:pt x="8" y="38"/>
                  </a:cubicBezTo>
                  <a:cubicBezTo>
                    <a:pt x="5" y="41"/>
                    <a:pt x="1" y="39"/>
                    <a:pt x="3" y="53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8" y="71"/>
                    <a:pt x="8" y="68"/>
                    <a:pt x="8" y="73"/>
                  </a:cubicBezTo>
                  <a:cubicBezTo>
                    <a:pt x="8" y="77"/>
                    <a:pt x="10" y="79"/>
                    <a:pt x="7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0" y="82"/>
                    <a:pt x="10" y="82"/>
                    <a:pt x="10" y="85"/>
                  </a:cubicBezTo>
                  <a:cubicBezTo>
                    <a:pt x="8" y="84"/>
                    <a:pt x="7" y="83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4" y="86"/>
                    <a:pt x="4" y="85"/>
                    <a:pt x="6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4"/>
                    <a:pt x="1" y="95"/>
                    <a:pt x="0" y="97"/>
                  </a:cubicBezTo>
                  <a:cubicBezTo>
                    <a:pt x="0" y="101"/>
                    <a:pt x="2" y="110"/>
                    <a:pt x="2" y="11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8"/>
                    <a:pt x="7" y="162"/>
                    <a:pt x="7" y="164"/>
                  </a:cubicBezTo>
                  <a:cubicBezTo>
                    <a:pt x="4" y="163"/>
                    <a:pt x="6" y="163"/>
                    <a:pt x="3" y="162"/>
                  </a:cubicBezTo>
                  <a:cubicBezTo>
                    <a:pt x="3" y="167"/>
                    <a:pt x="5" y="164"/>
                    <a:pt x="3" y="168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6" y="175"/>
                    <a:pt x="6" y="175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9" y="181"/>
                    <a:pt x="7" y="182"/>
                    <a:pt x="10" y="181"/>
                  </a:cubicBezTo>
                  <a:cubicBezTo>
                    <a:pt x="10" y="181"/>
                    <a:pt x="8" y="184"/>
                    <a:pt x="8" y="184"/>
                  </a:cubicBezTo>
                  <a:cubicBezTo>
                    <a:pt x="7" y="189"/>
                    <a:pt x="8" y="180"/>
                    <a:pt x="8" y="186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7" y="194"/>
                    <a:pt x="10" y="196"/>
                    <a:pt x="10" y="206"/>
                  </a:cubicBezTo>
                  <a:cubicBezTo>
                    <a:pt x="10" y="207"/>
                    <a:pt x="10" y="207"/>
                    <a:pt x="11" y="207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8"/>
                    <a:pt x="15" y="210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3" y="213"/>
                    <a:pt x="12" y="214"/>
                    <a:pt x="12" y="214"/>
                  </a:cubicBezTo>
                  <a:cubicBezTo>
                    <a:pt x="13" y="216"/>
                    <a:pt x="14" y="218"/>
                    <a:pt x="14" y="220"/>
                  </a:cubicBezTo>
                  <a:cubicBezTo>
                    <a:pt x="15" y="223"/>
                    <a:pt x="15" y="222"/>
                    <a:pt x="16" y="224"/>
                  </a:cubicBezTo>
                  <a:cubicBezTo>
                    <a:pt x="14" y="226"/>
                    <a:pt x="15" y="225"/>
                    <a:pt x="14" y="229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6" y="234"/>
                    <a:pt x="17" y="236"/>
                    <a:pt x="17" y="238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8" y="242"/>
                    <a:pt x="18" y="242"/>
                    <a:pt x="18" y="243"/>
                  </a:cubicBezTo>
                  <a:cubicBezTo>
                    <a:pt x="20" y="242"/>
                    <a:pt x="20" y="244"/>
                    <a:pt x="21" y="241"/>
                  </a:cubicBezTo>
                  <a:cubicBezTo>
                    <a:pt x="21" y="246"/>
                    <a:pt x="22" y="249"/>
                    <a:pt x="21" y="252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7" y="267"/>
                    <a:pt x="23" y="267"/>
                    <a:pt x="28" y="27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30" y="283"/>
                    <a:pt x="30" y="283"/>
                    <a:pt x="30" y="284"/>
                  </a:cubicBezTo>
                  <a:cubicBezTo>
                    <a:pt x="32" y="289"/>
                    <a:pt x="32" y="284"/>
                    <a:pt x="34" y="291"/>
                  </a:cubicBezTo>
                  <a:cubicBezTo>
                    <a:pt x="37" y="299"/>
                    <a:pt x="40" y="297"/>
                    <a:pt x="39" y="307"/>
                  </a:cubicBezTo>
                  <a:cubicBezTo>
                    <a:pt x="40" y="307"/>
                    <a:pt x="39" y="306"/>
                    <a:pt x="40" y="308"/>
                  </a:cubicBezTo>
                  <a:cubicBezTo>
                    <a:pt x="45" y="314"/>
                    <a:pt x="45" y="314"/>
                    <a:pt x="45" y="314"/>
                  </a:cubicBezTo>
                  <a:cubicBezTo>
                    <a:pt x="53" y="327"/>
                    <a:pt x="47" y="322"/>
                    <a:pt x="57" y="325"/>
                  </a:cubicBezTo>
                  <a:cubicBezTo>
                    <a:pt x="57" y="331"/>
                    <a:pt x="57" y="331"/>
                    <a:pt x="57" y="331"/>
                  </a:cubicBezTo>
                  <a:cubicBezTo>
                    <a:pt x="59" y="331"/>
                    <a:pt x="58" y="330"/>
                    <a:pt x="59" y="332"/>
                  </a:cubicBezTo>
                  <a:cubicBezTo>
                    <a:pt x="61" y="333"/>
                    <a:pt x="59" y="332"/>
                    <a:pt x="61" y="334"/>
                  </a:cubicBezTo>
                  <a:cubicBezTo>
                    <a:pt x="60" y="334"/>
                    <a:pt x="60" y="335"/>
                    <a:pt x="60" y="335"/>
                  </a:cubicBezTo>
                  <a:cubicBezTo>
                    <a:pt x="59" y="336"/>
                    <a:pt x="60" y="336"/>
                    <a:pt x="62" y="337"/>
                  </a:cubicBezTo>
                  <a:cubicBezTo>
                    <a:pt x="62" y="337"/>
                    <a:pt x="63" y="337"/>
                    <a:pt x="64" y="337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8" y="342"/>
                    <a:pt x="65" y="344"/>
                    <a:pt x="70" y="345"/>
                  </a:cubicBezTo>
                  <a:cubicBezTo>
                    <a:pt x="67" y="348"/>
                    <a:pt x="69" y="345"/>
                    <a:pt x="68" y="348"/>
                  </a:cubicBezTo>
                  <a:cubicBezTo>
                    <a:pt x="71" y="349"/>
                    <a:pt x="71" y="349"/>
                    <a:pt x="71" y="349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3" y="355"/>
                    <a:pt x="72" y="355"/>
                    <a:pt x="75" y="355"/>
                  </a:cubicBezTo>
                  <a:cubicBezTo>
                    <a:pt x="76" y="356"/>
                    <a:pt x="76" y="356"/>
                    <a:pt x="78" y="358"/>
                  </a:cubicBezTo>
                  <a:cubicBezTo>
                    <a:pt x="77" y="365"/>
                    <a:pt x="77" y="365"/>
                    <a:pt x="77" y="365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1" y="367"/>
                    <a:pt x="80" y="366"/>
                    <a:pt x="81" y="368"/>
                  </a:cubicBezTo>
                  <a:cubicBezTo>
                    <a:pt x="83" y="370"/>
                    <a:pt x="82" y="370"/>
                    <a:pt x="85" y="371"/>
                  </a:cubicBezTo>
                  <a:cubicBezTo>
                    <a:pt x="89" y="371"/>
                    <a:pt x="86" y="372"/>
                    <a:pt x="88" y="370"/>
                  </a:cubicBezTo>
                  <a:cubicBezTo>
                    <a:pt x="94" y="365"/>
                    <a:pt x="86" y="371"/>
                    <a:pt x="90" y="368"/>
                  </a:cubicBezTo>
                  <a:cubicBezTo>
                    <a:pt x="92" y="372"/>
                    <a:pt x="91" y="369"/>
                    <a:pt x="90" y="375"/>
                  </a:cubicBezTo>
                  <a:cubicBezTo>
                    <a:pt x="91" y="375"/>
                    <a:pt x="91" y="375"/>
                    <a:pt x="91" y="376"/>
                  </a:cubicBezTo>
                  <a:cubicBezTo>
                    <a:pt x="92" y="377"/>
                    <a:pt x="92" y="377"/>
                    <a:pt x="92" y="377"/>
                  </a:cubicBezTo>
                  <a:cubicBezTo>
                    <a:pt x="97" y="379"/>
                    <a:pt x="97" y="378"/>
                    <a:pt x="99" y="384"/>
                  </a:cubicBezTo>
                  <a:cubicBezTo>
                    <a:pt x="102" y="390"/>
                    <a:pt x="102" y="390"/>
                    <a:pt x="102" y="390"/>
                  </a:cubicBezTo>
                  <a:cubicBezTo>
                    <a:pt x="104" y="393"/>
                    <a:pt x="101" y="389"/>
                    <a:pt x="104" y="393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2"/>
                    <a:pt x="111" y="404"/>
                    <a:pt x="112" y="406"/>
                  </a:cubicBezTo>
                  <a:cubicBezTo>
                    <a:pt x="116" y="412"/>
                    <a:pt x="116" y="412"/>
                    <a:pt x="116" y="412"/>
                  </a:cubicBezTo>
                  <a:cubicBezTo>
                    <a:pt x="118" y="416"/>
                    <a:pt x="119" y="416"/>
                    <a:pt x="123" y="416"/>
                  </a:cubicBezTo>
                  <a:cubicBezTo>
                    <a:pt x="123" y="412"/>
                    <a:pt x="122" y="411"/>
                    <a:pt x="122" y="411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407"/>
                    <a:pt x="119" y="407"/>
                    <a:pt x="117" y="408"/>
                  </a:cubicBezTo>
                  <a:cubicBezTo>
                    <a:pt x="118" y="407"/>
                    <a:pt x="118" y="407"/>
                    <a:pt x="118" y="406"/>
                  </a:cubicBezTo>
                  <a:cubicBezTo>
                    <a:pt x="120" y="404"/>
                    <a:pt x="120" y="404"/>
                    <a:pt x="120" y="404"/>
                  </a:cubicBezTo>
                  <a:cubicBezTo>
                    <a:pt x="119" y="403"/>
                    <a:pt x="119" y="402"/>
                    <a:pt x="118" y="401"/>
                  </a:cubicBezTo>
                  <a:cubicBezTo>
                    <a:pt x="119" y="400"/>
                    <a:pt x="119" y="400"/>
                    <a:pt x="119" y="400"/>
                  </a:cubicBezTo>
                  <a:cubicBezTo>
                    <a:pt x="120" y="398"/>
                    <a:pt x="119" y="396"/>
                    <a:pt x="118" y="395"/>
                  </a:cubicBezTo>
                  <a:cubicBezTo>
                    <a:pt x="118" y="395"/>
                    <a:pt x="117" y="393"/>
                    <a:pt x="117" y="392"/>
                  </a:cubicBezTo>
                  <a:cubicBezTo>
                    <a:pt x="115" y="389"/>
                    <a:pt x="115" y="389"/>
                    <a:pt x="113" y="388"/>
                  </a:cubicBezTo>
                  <a:cubicBezTo>
                    <a:pt x="113" y="379"/>
                    <a:pt x="108" y="377"/>
                    <a:pt x="108" y="371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11" y="375"/>
                    <a:pt x="111" y="375"/>
                    <a:pt x="112" y="377"/>
                  </a:cubicBezTo>
                  <a:cubicBezTo>
                    <a:pt x="116" y="376"/>
                    <a:pt x="113" y="377"/>
                    <a:pt x="115" y="375"/>
                  </a:cubicBezTo>
                  <a:cubicBezTo>
                    <a:pt x="115" y="378"/>
                    <a:pt x="115" y="376"/>
                    <a:pt x="116" y="379"/>
                  </a:cubicBezTo>
                  <a:cubicBezTo>
                    <a:pt x="118" y="383"/>
                    <a:pt x="119" y="388"/>
                    <a:pt x="121" y="392"/>
                  </a:cubicBezTo>
                  <a:cubicBezTo>
                    <a:pt x="122" y="395"/>
                    <a:pt x="121" y="391"/>
                    <a:pt x="122" y="39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6" y="406"/>
                    <a:pt x="126" y="408"/>
                    <a:pt x="127" y="409"/>
                  </a:cubicBezTo>
                  <a:cubicBezTo>
                    <a:pt x="129" y="413"/>
                    <a:pt x="127" y="409"/>
                    <a:pt x="129" y="412"/>
                  </a:cubicBezTo>
                  <a:cubicBezTo>
                    <a:pt x="130" y="414"/>
                    <a:pt x="131" y="418"/>
                    <a:pt x="131" y="420"/>
                  </a:cubicBezTo>
                  <a:cubicBezTo>
                    <a:pt x="138" y="435"/>
                    <a:pt x="138" y="435"/>
                    <a:pt x="138" y="435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37" y="418"/>
                    <a:pt x="137" y="418"/>
                    <a:pt x="137" y="418"/>
                  </a:cubicBezTo>
                  <a:cubicBezTo>
                    <a:pt x="137" y="418"/>
                    <a:pt x="137" y="418"/>
                    <a:pt x="138" y="418"/>
                  </a:cubicBezTo>
                  <a:cubicBezTo>
                    <a:pt x="135" y="409"/>
                    <a:pt x="132" y="407"/>
                    <a:pt x="132" y="398"/>
                  </a:cubicBezTo>
                  <a:cubicBezTo>
                    <a:pt x="130" y="397"/>
                    <a:pt x="130" y="397"/>
                    <a:pt x="130" y="397"/>
                  </a:cubicBezTo>
                  <a:cubicBezTo>
                    <a:pt x="130" y="391"/>
                    <a:pt x="130" y="392"/>
                    <a:pt x="129" y="388"/>
                  </a:cubicBezTo>
                  <a:cubicBezTo>
                    <a:pt x="126" y="381"/>
                    <a:pt x="129" y="387"/>
                    <a:pt x="125" y="382"/>
                  </a:cubicBezTo>
                  <a:cubicBezTo>
                    <a:pt x="123" y="379"/>
                    <a:pt x="124" y="374"/>
                    <a:pt x="123" y="369"/>
                  </a:cubicBezTo>
                  <a:cubicBezTo>
                    <a:pt x="122" y="366"/>
                    <a:pt x="121" y="367"/>
                    <a:pt x="120" y="363"/>
                  </a:cubicBezTo>
                  <a:cubicBezTo>
                    <a:pt x="120" y="363"/>
                    <a:pt x="120" y="362"/>
                    <a:pt x="120" y="362"/>
                  </a:cubicBezTo>
                  <a:cubicBezTo>
                    <a:pt x="121" y="359"/>
                    <a:pt x="121" y="359"/>
                    <a:pt x="121" y="359"/>
                  </a:cubicBezTo>
                  <a:cubicBezTo>
                    <a:pt x="116" y="355"/>
                    <a:pt x="118" y="349"/>
                    <a:pt x="113" y="348"/>
                  </a:cubicBezTo>
                  <a:cubicBezTo>
                    <a:pt x="114" y="344"/>
                    <a:pt x="113" y="346"/>
                    <a:pt x="116" y="344"/>
                  </a:cubicBezTo>
                  <a:cubicBezTo>
                    <a:pt x="114" y="341"/>
                    <a:pt x="115" y="345"/>
                    <a:pt x="115" y="341"/>
                  </a:cubicBezTo>
                  <a:cubicBezTo>
                    <a:pt x="114" y="343"/>
                    <a:pt x="114" y="342"/>
                    <a:pt x="112" y="343"/>
                  </a:cubicBezTo>
                  <a:cubicBezTo>
                    <a:pt x="114" y="338"/>
                    <a:pt x="112" y="341"/>
                    <a:pt x="111" y="339"/>
                  </a:cubicBezTo>
                  <a:cubicBezTo>
                    <a:pt x="111" y="339"/>
                    <a:pt x="111" y="339"/>
                    <a:pt x="111" y="338"/>
                  </a:cubicBezTo>
                  <a:cubicBezTo>
                    <a:pt x="111" y="337"/>
                    <a:pt x="111" y="337"/>
                    <a:pt x="111" y="337"/>
                  </a:cubicBezTo>
                  <a:cubicBezTo>
                    <a:pt x="108" y="332"/>
                    <a:pt x="112" y="342"/>
                    <a:pt x="110" y="335"/>
                  </a:cubicBezTo>
                  <a:cubicBezTo>
                    <a:pt x="109" y="332"/>
                    <a:pt x="110" y="337"/>
                    <a:pt x="110" y="334"/>
                  </a:cubicBezTo>
                  <a:cubicBezTo>
                    <a:pt x="109" y="329"/>
                    <a:pt x="106" y="327"/>
                    <a:pt x="104" y="323"/>
                  </a:cubicBezTo>
                  <a:cubicBezTo>
                    <a:pt x="102" y="315"/>
                    <a:pt x="102" y="322"/>
                    <a:pt x="100" y="317"/>
                  </a:cubicBezTo>
                  <a:cubicBezTo>
                    <a:pt x="102" y="317"/>
                    <a:pt x="101" y="317"/>
                    <a:pt x="102" y="316"/>
                  </a:cubicBezTo>
                  <a:cubicBezTo>
                    <a:pt x="102" y="312"/>
                    <a:pt x="102" y="312"/>
                    <a:pt x="102" y="312"/>
                  </a:cubicBezTo>
                  <a:cubicBezTo>
                    <a:pt x="97" y="308"/>
                    <a:pt x="97" y="308"/>
                    <a:pt x="97" y="308"/>
                  </a:cubicBezTo>
                  <a:cubicBezTo>
                    <a:pt x="98" y="304"/>
                    <a:pt x="97" y="308"/>
                    <a:pt x="99" y="304"/>
                  </a:cubicBezTo>
                  <a:cubicBezTo>
                    <a:pt x="98" y="301"/>
                    <a:pt x="99" y="302"/>
                    <a:pt x="98" y="299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3" y="286"/>
                    <a:pt x="92" y="295"/>
                    <a:pt x="94" y="282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2" y="274"/>
                    <a:pt x="92" y="274"/>
                    <a:pt x="92" y="274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3" y="249"/>
                    <a:pt x="83" y="251"/>
                    <a:pt x="82" y="247"/>
                  </a:cubicBezTo>
                  <a:cubicBezTo>
                    <a:pt x="81" y="244"/>
                    <a:pt x="82" y="244"/>
                    <a:pt x="81" y="242"/>
                  </a:cubicBezTo>
                  <a:cubicBezTo>
                    <a:pt x="80" y="238"/>
                    <a:pt x="76" y="227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4" y="224"/>
                    <a:pt x="74" y="224"/>
                    <a:pt x="74" y="223"/>
                  </a:cubicBezTo>
                  <a:cubicBezTo>
                    <a:pt x="74" y="216"/>
                    <a:pt x="72" y="212"/>
                    <a:pt x="67" y="209"/>
                  </a:cubicBezTo>
                  <a:cubicBezTo>
                    <a:pt x="67" y="204"/>
                    <a:pt x="66" y="204"/>
                    <a:pt x="66" y="197"/>
                  </a:cubicBezTo>
                  <a:cubicBezTo>
                    <a:pt x="63" y="192"/>
                    <a:pt x="63" y="193"/>
                    <a:pt x="63" y="185"/>
                  </a:cubicBezTo>
                  <a:cubicBezTo>
                    <a:pt x="60" y="183"/>
                    <a:pt x="61" y="181"/>
                    <a:pt x="59" y="178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4"/>
                    <a:pt x="57" y="172"/>
                    <a:pt x="56" y="171"/>
                  </a:cubicBezTo>
                  <a:cubicBezTo>
                    <a:pt x="54" y="167"/>
                    <a:pt x="55" y="166"/>
                    <a:pt x="54" y="162"/>
                  </a:cubicBezTo>
                  <a:cubicBezTo>
                    <a:pt x="54" y="161"/>
                    <a:pt x="53" y="160"/>
                    <a:pt x="52" y="15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4"/>
                    <a:pt x="40" y="133"/>
                    <a:pt x="40" y="12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6" y="130"/>
                    <a:pt x="46" y="135"/>
                    <a:pt x="49" y="138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3" y="155"/>
                    <a:pt x="57" y="157"/>
                    <a:pt x="59" y="164"/>
                  </a:cubicBezTo>
                  <a:cubicBezTo>
                    <a:pt x="59" y="165"/>
                    <a:pt x="59" y="166"/>
                    <a:pt x="60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4" y="174"/>
                    <a:pt x="62" y="168"/>
                    <a:pt x="64" y="177"/>
                  </a:cubicBezTo>
                  <a:cubicBezTo>
                    <a:pt x="65" y="180"/>
                    <a:pt x="66" y="176"/>
                    <a:pt x="65" y="181"/>
                  </a:cubicBezTo>
                  <a:cubicBezTo>
                    <a:pt x="68" y="182"/>
                    <a:pt x="66" y="181"/>
                    <a:pt x="68" y="183"/>
                  </a:cubicBezTo>
                  <a:cubicBezTo>
                    <a:pt x="68" y="187"/>
                    <a:pt x="69" y="190"/>
                    <a:pt x="70" y="193"/>
                  </a:cubicBezTo>
                  <a:cubicBezTo>
                    <a:pt x="72" y="198"/>
                    <a:pt x="74" y="196"/>
                    <a:pt x="76" y="206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6" y="227"/>
                    <a:pt x="87" y="234"/>
                    <a:pt x="91" y="240"/>
                  </a:cubicBezTo>
                  <a:cubicBezTo>
                    <a:pt x="91" y="241"/>
                    <a:pt x="91" y="241"/>
                    <a:pt x="91" y="241"/>
                  </a:cubicBezTo>
                  <a:cubicBezTo>
                    <a:pt x="94" y="246"/>
                    <a:pt x="94" y="252"/>
                    <a:pt x="96" y="257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9" y="265"/>
                    <a:pt x="101" y="274"/>
                    <a:pt x="103" y="277"/>
                  </a:cubicBezTo>
                  <a:cubicBezTo>
                    <a:pt x="106" y="281"/>
                    <a:pt x="113" y="304"/>
                    <a:pt x="114" y="308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21" y="328"/>
                    <a:pt x="120" y="326"/>
                    <a:pt x="123" y="331"/>
                  </a:cubicBezTo>
                  <a:cubicBezTo>
                    <a:pt x="125" y="336"/>
                    <a:pt x="125" y="348"/>
                    <a:pt x="130" y="350"/>
                  </a:cubicBezTo>
                  <a:cubicBezTo>
                    <a:pt x="129" y="352"/>
                    <a:pt x="129" y="351"/>
                    <a:pt x="129" y="354"/>
                  </a:cubicBezTo>
                  <a:cubicBezTo>
                    <a:pt x="131" y="355"/>
                    <a:pt x="131" y="355"/>
                    <a:pt x="131" y="355"/>
                  </a:cubicBezTo>
                  <a:cubicBezTo>
                    <a:pt x="132" y="361"/>
                    <a:pt x="132" y="361"/>
                    <a:pt x="132" y="361"/>
                  </a:cubicBezTo>
                  <a:cubicBezTo>
                    <a:pt x="136" y="362"/>
                    <a:pt x="133" y="365"/>
                    <a:pt x="136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9" y="374"/>
                    <a:pt x="139" y="375"/>
                    <a:pt x="139" y="377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9" y="382"/>
                    <a:pt x="139" y="382"/>
                    <a:pt x="139" y="382"/>
                  </a:cubicBezTo>
                  <a:cubicBezTo>
                    <a:pt x="140" y="387"/>
                    <a:pt x="145" y="405"/>
                    <a:pt x="147" y="407"/>
                  </a:cubicBezTo>
                  <a:cubicBezTo>
                    <a:pt x="148" y="406"/>
                    <a:pt x="149" y="408"/>
                    <a:pt x="147" y="402"/>
                  </a:cubicBezTo>
                  <a:cubicBezTo>
                    <a:pt x="145" y="395"/>
                    <a:pt x="147" y="394"/>
                    <a:pt x="145" y="389"/>
                  </a:cubicBezTo>
                  <a:cubicBezTo>
                    <a:pt x="143" y="380"/>
                    <a:pt x="143" y="380"/>
                    <a:pt x="143" y="380"/>
                  </a:cubicBezTo>
                  <a:cubicBezTo>
                    <a:pt x="143" y="380"/>
                    <a:pt x="142" y="380"/>
                    <a:pt x="142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1" y="377"/>
                    <a:pt x="142" y="377"/>
                    <a:pt x="141" y="376"/>
                  </a:cubicBezTo>
                  <a:cubicBezTo>
                    <a:pt x="141" y="372"/>
                    <a:pt x="140" y="372"/>
                    <a:pt x="140" y="369"/>
                  </a:cubicBezTo>
                  <a:cubicBezTo>
                    <a:pt x="144" y="369"/>
                    <a:pt x="144" y="373"/>
                    <a:pt x="144" y="378"/>
                  </a:cubicBezTo>
                  <a:cubicBezTo>
                    <a:pt x="148" y="378"/>
                    <a:pt x="144" y="381"/>
                    <a:pt x="149" y="383"/>
                  </a:cubicBezTo>
                  <a:cubicBezTo>
                    <a:pt x="148" y="380"/>
                    <a:pt x="148" y="380"/>
                    <a:pt x="149" y="377"/>
                  </a:cubicBezTo>
                  <a:cubicBezTo>
                    <a:pt x="145" y="376"/>
                    <a:pt x="146" y="368"/>
                    <a:pt x="146" y="364"/>
                  </a:cubicBezTo>
                  <a:cubicBezTo>
                    <a:pt x="150" y="363"/>
                    <a:pt x="147" y="365"/>
                    <a:pt x="149" y="362"/>
                  </a:cubicBezTo>
                  <a:cubicBezTo>
                    <a:pt x="148" y="361"/>
                    <a:pt x="145" y="361"/>
                    <a:pt x="145" y="361"/>
                  </a:cubicBezTo>
                  <a:cubicBezTo>
                    <a:pt x="140" y="361"/>
                    <a:pt x="146" y="351"/>
                    <a:pt x="148" y="348"/>
                  </a:cubicBezTo>
                  <a:cubicBezTo>
                    <a:pt x="147" y="345"/>
                    <a:pt x="147" y="345"/>
                    <a:pt x="146" y="342"/>
                  </a:cubicBezTo>
                  <a:cubicBezTo>
                    <a:pt x="148" y="342"/>
                    <a:pt x="147" y="343"/>
                    <a:pt x="147" y="340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6" y="331"/>
                    <a:pt x="147" y="332"/>
                    <a:pt x="145" y="331"/>
                  </a:cubicBezTo>
                  <a:cubicBezTo>
                    <a:pt x="147" y="325"/>
                    <a:pt x="146" y="322"/>
                    <a:pt x="146" y="318"/>
                  </a:cubicBezTo>
                  <a:cubicBezTo>
                    <a:pt x="146" y="315"/>
                    <a:pt x="146" y="315"/>
                    <a:pt x="146" y="315"/>
                  </a:cubicBezTo>
                  <a:cubicBezTo>
                    <a:pt x="146" y="315"/>
                    <a:pt x="146" y="314"/>
                    <a:pt x="146" y="314"/>
                  </a:cubicBezTo>
                  <a:cubicBezTo>
                    <a:pt x="145" y="311"/>
                    <a:pt x="144" y="313"/>
                    <a:pt x="146" y="308"/>
                  </a:cubicBezTo>
                  <a:cubicBezTo>
                    <a:pt x="144" y="306"/>
                    <a:pt x="145" y="307"/>
                    <a:pt x="143" y="307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8" y="288"/>
                    <a:pt x="138" y="288"/>
                    <a:pt x="139" y="286"/>
                  </a:cubicBezTo>
                  <a:cubicBezTo>
                    <a:pt x="138" y="286"/>
                    <a:pt x="140" y="283"/>
                    <a:pt x="136" y="286"/>
                  </a:cubicBezTo>
                  <a:cubicBezTo>
                    <a:pt x="136" y="280"/>
                    <a:pt x="137" y="282"/>
                    <a:pt x="134" y="280"/>
                  </a:cubicBezTo>
                  <a:cubicBezTo>
                    <a:pt x="135" y="277"/>
                    <a:pt x="134" y="276"/>
                    <a:pt x="133" y="273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2" y="255"/>
                    <a:pt x="129" y="261"/>
                    <a:pt x="131" y="257"/>
                  </a:cubicBezTo>
                  <a:cubicBezTo>
                    <a:pt x="127" y="254"/>
                    <a:pt x="131" y="253"/>
                    <a:pt x="126" y="251"/>
                  </a:cubicBezTo>
                  <a:cubicBezTo>
                    <a:pt x="126" y="249"/>
                    <a:pt x="126" y="248"/>
                    <a:pt x="125" y="246"/>
                  </a:cubicBezTo>
                  <a:cubicBezTo>
                    <a:pt x="125" y="246"/>
                    <a:pt x="125" y="244"/>
                    <a:pt x="125" y="244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5" y="211"/>
                    <a:pt x="109" y="195"/>
                    <a:pt x="104" y="183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4" y="158"/>
                    <a:pt x="95" y="159"/>
                    <a:pt x="94" y="158"/>
                  </a:cubicBezTo>
                  <a:cubicBezTo>
                    <a:pt x="93" y="155"/>
                    <a:pt x="95" y="159"/>
                    <a:pt x="93" y="156"/>
                  </a:cubicBezTo>
                  <a:cubicBezTo>
                    <a:pt x="93" y="155"/>
                    <a:pt x="93" y="155"/>
                    <a:pt x="92" y="154"/>
                  </a:cubicBezTo>
                  <a:cubicBezTo>
                    <a:pt x="88" y="149"/>
                    <a:pt x="90" y="145"/>
                    <a:pt x="85" y="144"/>
                  </a:cubicBezTo>
                  <a:cubicBezTo>
                    <a:pt x="84" y="136"/>
                    <a:pt x="83" y="142"/>
                    <a:pt x="82" y="136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7"/>
                    <a:pt x="75" y="117"/>
                    <a:pt x="72" y="118"/>
                  </a:cubicBezTo>
                  <a:cubicBezTo>
                    <a:pt x="71" y="113"/>
                    <a:pt x="70" y="109"/>
                    <a:pt x="68" y="106"/>
                  </a:cubicBezTo>
                  <a:cubicBezTo>
                    <a:pt x="61" y="104"/>
                    <a:pt x="66" y="102"/>
                    <a:pt x="59" y="101"/>
                  </a:cubicBezTo>
                  <a:cubicBezTo>
                    <a:pt x="59" y="105"/>
                    <a:pt x="59" y="104"/>
                    <a:pt x="60" y="107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68" y="141"/>
                    <a:pt x="66" y="130"/>
                    <a:pt x="64" y="12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5"/>
                    <a:pt x="46" y="74"/>
                    <a:pt x="46" y="72"/>
                  </a:cubicBezTo>
                  <a:cubicBezTo>
                    <a:pt x="44" y="69"/>
                    <a:pt x="44" y="70"/>
                    <a:pt x="45" y="68"/>
                  </a:cubicBezTo>
                  <a:cubicBezTo>
                    <a:pt x="38" y="68"/>
                    <a:pt x="44" y="68"/>
                    <a:pt x="40" y="6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6"/>
                    <a:pt x="35" y="53"/>
                    <a:pt x="33" y="50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3" y="78"/>
                    <a:pt x="33" y="69"/>
                    <a:pt x="32" y="67"/>
                  </a:cubicBezTo>
                  <a:cubicBezTo>
                    <a:pt x="32" y="67"/>
                    <a:pt x="31" y="66"/>
                    <a:pt x="31" y="64"/>
                  </a:cubicBezTo>
                  <a:cubicBezTo>
                    <a:pt x="29" y="58"/>
                    <a:pt x="27" y="48"/>
                    <a:pt x="25" y="41"/>
                  </a:cubicBezTo>
                  <a:cubicBezTo>
                    <a:pt x="24" y="37"/>
                    <a:pt x="23" y="35"/>
                    <a:pt x="22" y="31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8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1" name="Freeform 25"/>
            <p:cNvSpPr>
              <a:spLocks noEditPoints="1"/>
            </p:cNvSpPr>
            <p:nvPr/>
          </p:nvSpPr>
          <p:spPr bwMode="auto">
            <a:xfrm>
              <a:off x="2358342" y="5301455"/>
              <a:ext cx="136982" cy="396074"/>
            </a:xfrm>
            <a:custGeom>
              <a:avLst/>
              <a:gdLst>
                <a:gd name="T0" fmla="*/ 51 w 137"/>
                <a:gd name="T1" fmla="*/ 310 h 394"/>
                <a:gd name="T2" fmla="*/ 80 w 137"/>
                <a:gd name="T3" fmla="*/ 250 h 394"/>
                <a:gd name="T4" fmla="*/ 96 w 137"/>
                <a:gd name="T5" fmla="*/ 194 h 394"/>
                <a:gd name="T6" fmla="*/ 89 w 137"/>
                <a:gd name="T7" fmla="*/ 193 h 394"/>
                <a:gd name="T8" fmla="*/ 95 w 137"/>
                <a:gd name="T9" fmla="*/ 191 h 394"/>
                <a:gd name="T10" fmla="*/ 50 w 137"/>
                <a:gd name="T11" fmla="*/ 158 h 394"/>
                <a:gd name="T12" fmla="*/ 111 w 137"/>
                <a:gd name="T13" fmla="*/ 114 h 394"/>
                <a:gd name="T14" fmla="*/ 81 w 137"/>
                <a:gd name="T15" fmla="*/ 100 h 394"/>
                <a:gd name="T16" fmla="*/ 48 w 137"/>
                <a:gd name="T17" fmla="*/ 86 h 394"/>
                <a:gd name="T18" fmla="*/ 96 w 137"/>
                <a:gd name="T19" fmla="*/ 17 h 394"/>
                <a:gd name="T20" fmla="*/ 85 w 137"/>
                <a:gd name="T21" fmla="*/ 50 h 394"/>
                <a:gd name="T22" fmla="*/ 77 w 137"/>
                <a:gd name="T23" fmla="*/ 72 h 394"/>
                <a:gd name="T24" fmla="*/ 65 w 137"/>
                <a:gd name="T25" fmla="*/ 101 h 394"/>
                <a:gd name="T26" fmla="*/ 70 w 137"/>
                <a:gd name="T27" fmla="*/ 87 h 394"/>
                <a:gd name="T28" fmla="*/ 75 w 137"/>
                <a:gd name="T29" fmla="*/ 67 h 394"/>
                <a:gd name="T30" fmla="*/ 78 w 137"/>
                <a:gd name="T31" fmla="*/ 32 h 394"/>
                <a:gd name="T32" fmla="*/ 72 w 137"/>
                <a:gd name="T33" fmla="*/ 30 h 394"/>
                <a:gd name="T34" fmla="*/ 50 w 137"/>
                <a:gd name="T35" fmla="*/ 68 h 394"/>
                <a:gd name="T36" fmla="*/ 44 w 137"/>
                <a:gd name="T37" fmla="*/ 81 h 394"/>
                <a:gd name="T38" fmla="*/ 36 w 137"/>
                <a:gd name="T39" fmla="*/ 109 h 394"/>
                <a:gd name="T40" fmla="*/ 21 w 137"/>
                <a:gd name="T41" fmla="*/ 140 h 394"/>
                <a:gd name="T42" fmla="*/ 19 w 137"/>
                <a:gd name="T43" fmla="*/ 161 h 394"/>
                <a:gd name="T44" fmla="*/ 16 w 137"/>
                <a:gd name="T45" fmla="*/ 192 h 394"/>
                <a:gd name="T46" fmla="*/ 12 w 137"/>
                <a:gd name="T47" fmla="*/ 233 h 394"/>
                <a:gd name="T48" fmla="*/ 6 w 137"/>
                <a:gd name="T49" fmla="*/ 268 h 394"/>
                <a:gd name="T50" fmla="*/ 4 w 137"/>
                <a:gd name="T51" fmla="*/ 320 h 394"/>
                <a:gd name="T52" fmla="*/ 1 w 137"/>
                <a:gd name="T53" fmla="*/ 334 h 394"/>
                <a:gd name="T54" fmla="*/ 1 w 137"/>
                <a:gd name="T55" fmla="*/ 354 h 394"/>
                <a:gd name="T56" fmla="*/ 9 w 137"/>
                <a:gd name="T57" fmla="*/ 325 h 394"/>
                <a:gd name="T58" fmla="*/ 10 w 137"/>
                <a:gd name="T59" fmla="*/ 362 h 394"/>
                <a:gd name="T60" fmla="*/ 12 w 137"/>
                <a:gd name="T61" fmla="*/ 374 h 394"/>
                <a:gd name="T62" fmla="*/ 19 w 137"/>
                <a:gd name="T63" fmla="*/ 394 h 394"/>
                <a:gd name="T64" fmla="*/ 22 w 137"/>
                <a:gd name="T65" fmla="*/ 378 h 394"/>
                <a:gd name="T66" fmla="*/ 33 w 137"/>
                <a:gd name="T67" fmla="*/ 347 h 394"/>
                <a:gd name="T68" fmla="*/ 40 w 137"/>
                <a:gd name="T69" fmla="*/ 339 h 394"/>
                <a:gd name="T70" fmla="*/ 48 w 137"/>
                <a:gd name="T71" fmla="*/ 332 h 394"/>
                <a:gd name="T72" fmla="*/ 40 w 137"/>
                <a:gd name="T73" fmla="*/ 360 h 394"/>
                <a:gd name="T74" fmla="*/ 48 w 137"/>
                <a:gd name="T75" fmla="*/ 365 h 394"/>
                <a:gd name="T76" fmla="*/ 62 w 137"/>
                <a:gd name="T77" fmla="*/ 334 h 394"/>
                <a:gd name="T78" fmla="*/ 77 w 137"/>
                <a:gd name="T79" fmla="*/ 297 h 394"/>
                <a:gd name="T80" fmla="*/ 89 w 137"/>
                <a:gd name="T81" fmla="*/ 258 h 394"/>
                <a:gd name="T82" fmla="*/ 93 w 137"/>
                <a:gd name="T83" fmla="*/ 239 h 394"/>
                <a:gd name="T84" fmla="*/ 97 w 137"/>
                <a:gd name="T85" fmla="*/ 219 h 394"/>
                <a:gd name="T86" fmla="*/ 100 w 137"/>
                <a:gd name="T87" fmla="*/ 204 h 394"/>
                <a:gd name="T88" fmla="*/ 105 w 137"/>
                <a:gd name="T89" fmla="*/ 184 h 394"/>
                <a:gd name="T90" fmla="*/ 107 w 137"/>
                <a:gd name="T91" fmla="*/ 171 h 394"/>
                <a:gd name="T92" fmla="*/ 118 w 137"/>
                <a:gd name="T93" fmla="*/ 96 h 394"/>
                <a:gd name="T94" fmla="*/ 135 w 137"/>
                <a:gd name="T95" fmla="*/ 41 h 394"/>
                <a:gd name="T96" fmla="*/ 134 w 137"/>
                <a:gd name="T97" fmla="*/ 28 h 394"/>
                <a:gd name="T98" fmla="*/ 129 w 137"/>
                <a:gd name="T99" fmla="*/ 46 h 394"/>
                <a:gd name="T100" fmla="*/ 112 w 137"/>
                <a:gd name="T101" fmla="*/ 109 h 394"/>
                <a:gd name="T102" fmla="*/ 120 w 137"/>
                <a:gd name="T103" fmla="*/ 56 h 394"/>
                <a:gd name="T104" fmla="*/ 107 w 137"/>
                <a:gd name="T105" fmla="*/ 88 h 394"/>
                <a:gd name="T106" fmla="*/ 113 w 137"/>
                <a:gd name="T107" fmla="*/ 63 h 394"/>
                <a:gd name="T108" fmla="*/ 117 w 137"/>
                <a:gd name="T109" fmla="*/ 45 h 394"/>
                <a:gd name="T110" fmla="*/ 110 w 137"/>
                <a:gd name="T111" fmla="*/ 44 h 394"/>
                <a:gd name="T112" fmla="*/ 111 w 137"/>
                <a:gd name="T113" fmla="*/ 22 h 394"/>
                <a:gd name="T114" fmla="*/ 103 w 137"/>
                <a:gd name="T115" fmla="*/ 29 h 394"/>
                <a:gd name="T116" fmla="*/ 96 w 137"/>
                <a:gd name="T117" fmla="*/ 39 h 394"/>
                <a:gd name="T118" fmla="*/ 102 w 137"/>
                <a:gd name="T119" fmla="*/ 1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394">
                  <a:moveTo>
                    <a:pt x="51" y="310"/>
                  </a:moveTo>
                  <a:cubicBezTo>
                    <a:pt x="51" y="312"/>
                    <a:pt x="51" y="312"/>
                    <a:pt x="51" y="313"/>
                  </a:cubicBezTo>
                  <a:cubicBezTo>
                    <a:pt x="51" y="316"/>
                    <a:pt x="51" y="315"/>
                    <a:pt x="51" y="316"/>
                  </a:cubicBezTo>
                  <a:cubicBezTo>
                    <a:pt x="49" y="313"/>
                    <a:pt x="51" y="314"/>
                    <a:pt x="51" y="310"/>
                  </a:cubicBezTo>
                  <a:close/>
                  <a:moveTo>
                    <a:pt x="80" y="250"/>
                  </a:moveTo>
                  <a:cubicBezTo>
                    <a:pt x="80" y="250"/>
                    <a:pt x="80" y="247"/>
                    <a:pt x="83" y="250"/>
                  </a:cubicBezTo>
                  <a:cubicBezTo>
                    <a:pt x="82" y="251"/>
                    <a:pt x="84" y="251"/>
                    <a:pt x="82" y="251"/>
                  </a:cubicBezTo>
                  <a:cubicBezTo>
                    <a:pt x="80" y="251"/>
                    <a:pt x="81" y="251"/>
                    <a:pt x="80" y="250"/>
                  </a:cubicBezTo>
                  <a:close/>
                  <a:moveTo>
                    <a:pt x="83" y="242"/>
                  </a:moveTo>
                  <a:cubicBezTo>
                    <a:pt x="83" y="237"/>
                    <a:pt x="83" y="237"/>
                    <a:pt x="83" y="237"/>
                  </a:cubicBezTo>
                  <a:cubicBezTo>
                    <a:pt x="87" y="240"/>
                    <a:pt x="84" y="240"/>
                    <a:pt x="83" y="242"/>
                  </a:cubicBezTo>
                  <a:close/>
                  <a:moveTo>
                    <a:pt x="96" y="194"/>
                  </a:moveTo>
                  <a:cubicBezTo>
                    <a:pt x="93" y="193"/>
                    <a:pt x="93" y="193"/>
                    <a:pt x="93" y="193"/>
                  </a:cubicBezTo>
                  <a:cubicBezTo>
                    <a:pt x="90" y="198"/>
                    <a:pt x="90" y="201"/>
                    <a:pt x="89" y="202"/>
                  </a:cubicBezTo>
                  <a:cubicBezTo>
                    <a:pt x="89" y="204"/>
                    <a:pt x="90" y="203"/>
                    <a:pt x="87" y="204"/>
                  </a:cubicBezTo>
                  <a:cubicBezTo>
                    <a:pt x="88" y="197"/>
                    <a:pt x="87" y="199"/>
                    <a:pt x="89" y="193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93" y="182"/>
                    <a:pt x="93" y="181"/>
                    <a:pt x="95" y="179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95" y="194"/>
                    <a:pt x="94" y="192"/>
                    <a:pt x="96" y="194"/>
                  </a:cubicBezTo>
                  <a:close/>
                  <a:moveTo>
                    <a:pt x="48" y="160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49" y="154"/>
                    <a:pt x="51" y="154"/>
                    <a:pt x="50" y="158"/>
                  </a:cubicBezTo>
                  <a:cubicBezTo>
                    <a:pt x="49" y="159"/>
                    <a:pt x="49" y="160"/>
                    <a:pt x="48" y="160"/>
                  </a:cubicBezTo>
                  <a:close/>
                  <a:moveTo>
                    <a:pt x="110" y="114"/>
                  </a:moveTo>
                  <a:cubicBezTo>
                    <a:pt x="110" y="113"/>
                    <a:pt x="112" y="111"/>
                    <a:pt x="112" y="114"/>
                  </a:cubicBezTo>
                  <a:cubicBezTo>
                    <a:pt x="111" y="117"/>
                    <a:pt x="114" y="114"/>
                    <a:pt x="111" y="114"/>
                  </a:cubicBezTo>
                  <a:cubicBezTo>
                    <a:pt x="110" y="114"/>
                    <a:pt x="110" y="115"/>
                    <a:pt x="110" y="114"/>
                  </a:cubicBezTo>
                  <a:close/>
                  <a:moveTo>
                    <a:pt x="81" y="100"/>
                  </a:moveTo>
                  <a:cubicBezTo>
                    <a:pt x="81" y="101"/>
                    <a:pt x="82" y="100"/>
                    <a:pt x="82" y="105"/>
                  </a:cubicBezTo>
                  <a:cubicBezTo>
                    <a:pt x="78" y="104"/>
                    <a:pt x="78" y="102"/>
                    <a:pt x="81" y="100"/>
                  </a:cubicBezTo>
                  <a:close/>
                  <a:moveTo>
                    <a:pt x="48" y="87"/>
                  </a:moveTo>
                  <a:cubicBezTo>
                    <a:pt x="47" y="85"/>
                    <a:pt x="47" y="84"/>
                    <a:pt x="47" y="80"/>
                  </a:cubicBezTo>
                  <a:cubicBezTo>
                    <a:pt x="50" y="79"/>
                    <a:pt x="48" y="81"/>
                    <a:pt x="50" y="78"/>
                  </a:cubicBezTo>
                  <a:cubicBezTo>
                    <a:pt x="50" y="81"/>
                    <a:pt x="50" y="80"/>
                    <a:pt x="48" y="86"/>
                  </a:cubicBezTo>
                  <a:lnTo>
                    <a:pt x="48" y="87"/>
                  </a:lnTo>
                  <a:close/>
                  <a:moveTo>
                    <a:pt x="100" y="11"/>
                  </a:moveTo>
                  <a:cubicBezTo>
                    <a:pt x="103" y="9"/>
                    <a:pt x="104" y="4"/>
                    <a:pt x="102" y="0"/>
                  </a:cubicBezTo>
                  <a:cubicBezTo>
                    <a:pt x="100" y="3"/>
                    <a:pt x="97" y="14"/>
                    <a:pt x="96" y="17"/>
                  </a:cubicBezTo>
                  <a:cubicBezTo>
                    <a:pt x="94" y="21"/>
                    <a:pt x="96" y="15"/>
                    <a:pt x="94" y="20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8"/>
                    <a:pt x="89" y="37"/>
                    <a:pt x="87" y="42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3"/>
                    <a:pt x="83" y="57"/>
                    <a:pt x="82" y="60"/>
                  </a:cubicBezTo>
                  <a:cubicBezTo>
                    <a:pt x="82" y="60"/>
                    <a:pt x="82" y="61"/>
                    <a:pt x="81" y="62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8" y="70"/>
                    <a:pt x="78" y="68"/>
                    <a:pt x="77" y="72"/>
                  </a:cubicBezTo>
                  <a:cubicBezTo>
                    <a:pt x="77" y="73"/>
                    <a:pt x="76" y="75"/>
                    <a:pt x="75" y="77"/>
                  </a:cubicBezTo>
                  <a:cubicBezTo>
                    <a:pt x="74" y="80"/>
                    <a:pt x="73" y="83"/>
                    <a:pt x="73" y="86"/>
                  </a:cubicBezTo>
                  <a:cubicBezTo>
                    <a:pt x="72" y="90"/>
                    <a:pt x="71" y="91"/>
                    <a:pt x="69" y="95"/>
                  </a:cubicBezTo>
                  <a:cubicBezTo>
                    <a:pt x="68" y="99"/>
                    <a:pt x="68" y="101"/>
                    <a:pt x="65" y="101"/>
                  </a:cubicBezTo>
                  <a:cubicBezTo>
                    <a:pt x="65" y="98"/>
                    <a:pt x="65" y="100"/>
                    <a:pt x="66" y="96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8" y="89"/>
                    <a:pt x="68" y="89"/>
                  </a:cubicBezTo>
                  <a:cubicBezTo>
                    <a:pt x="69" y="86"/>
                    <a:pt x="68" y="88"/>
                    <a:pt x="70" y="87"/>
                  </a:cubicBezTo>
                  <a:cubicBezTo>
                    <a:pt x="69" y="78"/>
                    <a:pt x="70" y="85"/>
                    <a:pt x="71" y="78"/>
                  </a:cubicBezTo>
                  <a:cubicBezTo>
                    <a:pt x="72" y="74"/>
                    <a:pt x="72" y="72"/>
                    <a:pt x="72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5" y="67"/>
                    <a:pt x="75" y="67"/>
                  </a:cubicBezTo>
                  <a:cubicBezTo>
                    <a:pt x="75" y="57"/>
                    <a:pt x="79" y="53"/>
                    <a:pt x="75" y="46"/>
                  </a:cubicBezTo>
                  <a:cubicBezTo>
                    <a:pt x="76" y="43"/>
                    <a:pt x="76" y="44"/>
                    <a:pt x="76" y="40"/>
                  </a:cubicBezTo>
                  <a:cubicBezTo>
                    <a:pt x="76" y="34"/>
                    <a:pt x="76" y="39"/>
                    <a:pt x="77" y="35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9" y="31"/>
                    <a:pt x="79" y="30"/>
                  </a:cubicBezTo>
                  <a:cubicBezTo>
                    <a:pt x="80" y="28"/>
                    <a:pt x="80" y="27"/>
                    <a:pt x="80" y="24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6" y="25"/>
                    <a:pt x="74" y="26"/>
                    <a:pt x="72" y="30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2" y="55"/>
                    <a:pt x="61" y="60"/>
                    <a:pt x="60" y="63"/>
                  </a:cubicBezTo>
                  <a:cubicBezTo>
                    <a:pt x="58" y="62"/>
                    <a:pt x="59" y="62"/>
                    <a:pt x="56" y="62"/>
                  </a:cubicBezTo>
                  <a:cubicBezTo>
                    <a:pt x="50" y="70"/>
                    <a:pt x="55" y="56"/>
                    <a:pt x="50" y="68"/>
                  </a:cubicBezTo>
                  <a:cubicBezTo>
                    <a:pt x="49" y="70"/>
                    <a:pt x="49" y="68"/>
                    <a:pt x="49" y="69"/>
                  </a:cubicBezTo>
                  <a:cubicBezTo>
                    <a:pt x="49" y="69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80"/>
                    <a:pt x="46" y="76"/>
                    <a:pt x="44" y="81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1" y="92"/>
                    <a:pt x="42" y="91"/>
                    <a:pt x="41" y="94"/>
                  </a:cubicBezTo>
                  <a:cubicBezTo>
                    <a:pt x="40" y="99"/>
                    <a:pt x="40" y="94"/>
                    <a:pt x="39" y="9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3" y="109"/>
                    <a:pt x="33" y="109"/>
                    <a:pt x="32" y="112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3" y="129"/>
                    <a:pt x="23" y="130"/>
                    <a:pt x="23" y="134"/>
                  </a:cubicBezTo>
                  <a:cubicBezTo>
                    <a:pt x="22" y="138"/>
                    <a:pt x="22" y="136"/>
                    <a:pt x="21" y="140"/>
                  </a:cubicBezTo>
                  <a:cubicBezTo>
                    <a:pt x="19" y="145"/>
                    <a:pt x="23" y="147"/>
                    <a:pt x="23" y="152"/>
                  </a:cubicBezTo>
                  <a:cubicBezTo>
                    <a:pt x="20" y="152"/>
                    <a:pt x="21" y="154"/>
                    <a:pt x="20" y="155"/>
                  </a:cubicBezTo>
                  <a:cubicBezTo>
                    <a:pt x="19" y="157"/>
                    <a:pt x="18" y="157"/>
                    <a:pt x="17" y="159"/>
                  </a:cubicBezTo>
                  <a:cubicBezTo>
                    <a:pt x="19" y="160"/>
                    <a:pt x="18" y="159"/>
                    <a:pt x="19" y="161"/>
                  </a:cubicBezTo>
                  <a:cubicBezTo>
                    <a:pt x="19" y="161"/>
                    <a:pt x="20" y="163"/>
                    <a:pt x="20" y="162"/>
                  </a:cubicBezTo>
                  <a:cubicBezTo>
                    <a:pt x="20" y="161"/>
                    <a:pt x="20" y="162"/>
                    <a:pt x="20" y="162"/>
                  </a:cubicBezTo>
                  <a:cubicBezTo>
                    <a:pt x="17" y="171"/>
                    <a:pt x="17" y="179"/>
                    <a:pt x="16" y="189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8"/>
                    <a:pt x="15" y="204"/>
                    <a:pt x="12" y="210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9" y="219"/>
                    <a:pt x="12" y="223"/>
                    <a:pt x="14" y="225"/>
                  </a:cubicBezTo>
                  <a:cubicBezTo>
                    <a:pt x="14" y="231"/>
                    <a:pt x="13" y="227"/>
                    <a:pt x="12" y="233"/>
                  </a:cubicBezTo>
                  <a:cubicBezTo>
                    <a:pt x="12" y="236"/>
                    <a:pt x="12" y="239"/>
                    <a:pt x="12" y="242"/>
                  </a:cubicBezTo>
                  <a:cubicBezTo>
                    <a:pt x="10" y="246"/>
                    <a:pt x="11" y="241"/>
                    <a:pt x="10" y="247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62"/>
                    <a:pt x="8" y="262"/>
                    <a:pt x="6" y="268"/>
                  </a:cubicBezTo>
                  <a:cubicBezTo>
                    <a:pt x="4" y="272"/>
                    <a:pt x="5" y="276"/>
                    <a:pt x="7" y="280"/>
                  </a:cubicBezTo>
                  <a:cubicBezTo>
                    <a:pt x="4" y="288"/>
                    <a:pt x="6" y="293"/>
                    <a:pt x="4" y="300"/>
                  </a:cubicBezTo>
                  <a:cubicBezTo>
                    <a:pt x="2" y="317"/>
                    <a:pt x="2" y="317"/>
                    <a:pt x="2" y="317"/>
                  </a:cubicBezTo>
                  <a:cubicBezTo>
                    <a:pt x="2" y="318"/>
                    <a:pt x="3" y="319"/>
                    <a:pt x="4" y="320"/>
                  </a:cubicBezTo>
                  <a:cubicBezTo>
                    <a:pt x="3" y="322"/>
                    <a:pt x="3" y="321"/>
                    <a:pt x="2" y="324"/>
                  </a:cubicBezTo>
                  <a:cubicBezTo>
                    <a:pt x="2" y="324"/>
                    <a:pt x="2" y="327"/>
                    <a:pt x="2" y="327"/>
                  </a:cubicBezTo>
                  <a:cubicBezTo>
                    <a:pt x="2" y="328"/>
                    <a:pt x="2" y="332"/>
                    <a:pt x="2" y="332"/>
                  </a:cubicBezTo>
                  <a:cubicBezTo>
                    <a:pt x="2" y="334"/>
                    <a:pt x="2" y="333"/>
                    <a:pt x="1" y="334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5"/>
                    <a:pt x="0" y="344"/>
                    <a:pt x="0" y="349"/>
                  </a:cubicBezTo>
                  <a:cubicBezTo>
                    <a:pt x="1" y="353"/>
                    <a:pt x="1" y="353"/>
                    <a:pt x="1" y="353"/>
                  </a:cubicBezTo>
                  <a:cubicBezTo>
                    <a:pt x="1" y="352"/>
                    <a:pt x="1" y="353"/>
                    <a:pt x="1" y="354"/>
                  </a:cubicBezTo>
                  <a:cubicBezTo>
                    <a:pt x="4" y="352"/>
                    <a:pt x="3" y="354"/>
                    <a:pt x="4" y="351"/>
                  </a:cubicBezTo>
                  <a:cubicBezTo>
                    <a:pt x="4" y="351"/>
                    <a:pt x="4" y="348"/>
                    <a:pt x="4" y="348"/>
                  </a:cubicBezTo>
                  <a:cubicBezTo>
                    <a:pt x="6" y="342"/>
                    <a:pt x="8" y="331"/>
                    <a:pt x="7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10" y="329"/>
                    <a:pt x="10" y="331"/>
                    <a:pt x="10" y="336"/>
                  </a:cubicBezTo>
                  <a:cubicBezTo>
                    <a:pt x="10" y="340"/>
                    <a:pt x="8" y="340"/>
                    <a:pt x="7" y="343"/>
                  </a:cubicBezTo>
                  <a:cubicBezTo>
                    <a:pt x="8" y="350"/>
                    <a:pt x="11" y="353"/>
                    <a:pt x="8" y="358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8" y="366"/>
                    <a:pt x="8" y="364"/>
                    <a:pt x="8" y="367"/>
                  </a:cubicBezTo>
                  <a:cubicBezTo>
                    <a:pt x="11" y="366"/>
                    <a:pt x="11" y="366"/>
                    <a:pt x="11" y="366"/>
                  </a:cubicBezTo>
                  <a:cubicBezTo>
                    <a:pt x="11" y="366"/>
                    <a:pt x="13" y="369"/>
                    <a:pt x="13" y="369"/>
                  </a:cubicBezTo>
                  <a:cubicBezTo>
                    <a:pt x="12" y="374"/>
                    <a:pt x="12" y="368"/>
                    <a:pt x="12" y="374"/>
                  </a:cubicBezTo>
                  <a:cubicBezTo>
                    <a:pt x="12" y="376"/>
                    <a:pt x="12" y="377"/>
                    <a:pt x="12" y="379"/>
                  </a:cubicBezTo>
                  <a:cubicBezTo>
                    <a:pt x="13" y="388"/>
                    <a:pt x="13" y="383"/>
                    <a:pt x="15" y="388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6" y="394"/>
                    <a:pt x="15" y="394"/>
                    <a:pt x="19" y="394"/>
                  </a:cubicBezTo>
                  <a:cubicBezTo>
                    <a:pt x="19" y="385"/>
                    <a:pt x="16" y="391"/>
                    <a:pt x="19" y="382"/>
                  </a:cubicBezTo>
                  <a:cubicBezTo>
                    <a:pt x="20" y="383"/>
                    <a:pt x="19" y="383"/>
                    <a:pt x="20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2" y="380"/>
                    <a:pt x="22" y="382"/>
                    <a:pt x="22" y="378"/>
                  </a:cubicBezTo>
                  <a:cubicBezTo>
                    <a:pt x="22" y="371"/>
                    <a:pt x="23" y="366"/>
                    <a:pt x="22" y="359"/>
                  </a:cubicBezTo>
                  <a:cubicBezTo>
                    <a:pt x="24" y="360"/>
                    <a:pt x="26" y="360"/>
                    <a:pt x="29" y="360"/>
                  </a:cubicBezTo>
                  <a:cubicBezTo>
                    <a:pt x="32" y="352"/>
                    <a:pt x="32" y="351"/>
                    <a:pt x="34" y="351"/>
                  </a:cubicBezTo>
                  <a:cubicBezTo>
                    <a:pt x="33" y="347"/>
                    <a:pt x="33" y="347"/>
                    <a:pt x="33" y="347"/>
                  </a:cubicBezTo>
                  <a:cubicBezTo>
                    <a:pt x="34" y="347"/>
                    <a:pt x="34" y="348"/>
                    <a:pt x="34" y="347"/>
                  </a:cubicBezTo>
                  <a:cubicBezTo>
                    <a:pt x="37" y="339"/>
                    <a:pt x="37" y="339"/>
                    <a:pt x="37" y="339"/>
                  </a:cubicBezTo>
                  <a:cubicBezTo>
                    <a:pt x="38" y="334"/>
                    <a:pt x="34" y="335"/>
                    <a:pt x="38" y="333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46" y="334"/>
                    <a:pt x="46" y="326"/>
                    <a:pt x="50" y="320"/>
                  </a:cubicBezTo>
                  <a:cubicBezTo>
                    <a:pt x="51" y="321"/>
                    <a:pt x="51" y="321"/>
                    <a:pt x="51" y="322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49" y="326"/>
                    <a:pt x="49" y="329"/>
                    <a:pt x="48" y="332"/>
                  </a:cubicBezTo>
                  <a:cubicBezTo>
                    <a:pt x="44" y="334"/>
                    <a:pt x="46" y="338"/>
                    <a:pt x="44" y="343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39" y="358"/>
                    <a:pt x="40" y="357"/>
                    <a:pt x="40" y="360"/>
                  </a:cubicBezTo>
                  <a:cubicBezTo>
                    <a:pt x="40" y="363"/>
                    <a:pt x="38" y="360"/>
                    <a:pt x="38" y="371"/>
                  </a:cubicBezTo>
                  <a:cubicBezTo>
                    <a:pt x="45" y="370"/>
                    <a:pt x="45" y="370"/>
                    <a:pt x="45" y="370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44" y="365"/>
                    <a:pt x="46" y="365"/>
                    <a:pt x="48" y="365"/>
                  </a:cubicBezTo>
                  <a:cubicBezTo>
                    <a:pt x="49" y="363"/>
                    <a:pt x="49" y="362"/>
                    <a:pt x="50" y="361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2" y="355"/>
                    <a:pt x="51" y="356"/>
                    <a:pt x="53" y="352"/>
                  </a:cubicBezTo>
                  <a:cubicBezTo>
                    <a:pt x="62" y="334"/>
                    <a:pt x="62" y="334"/>
                    <a:pt x="62" y="334"/>
                  </a:cubicBezTo>
                  <a:cubicBezTo>
                    <a:pt x="65" y="330"/>
                    <a:pt x="66" y="322"/>
                    <a:pt x="70" y="314"/>
                  </a:cubicBezTo>
                  <a:cubicBezTo>
                    <a:pt x="70" y="314"/>
                    <a:pt x="71" y="313"/>
                    <a:pt x="71" y="313"/>
                  </a:cubicBezTo>
                  <a:cubicBezTo>
                    <a:pt x="74" y="302"/>
                    <a:pt x="74" y="302"/>
                    <a:pt x="74" y="302"/>
                  </a:cubicBezTo>
                  <a:cubicBezTo>
                    <a:pt x="75" y="300"/>
                    <a:pt x="76" y="300"/>
                    <a:pt x="77" y="297"/>
                  </a:cubicBezTo>
                  <a:cubicBezTo>
                    <a:pt x="78" y="292"/>
                    <a:pt x="81" y="284"/>
                    <a:pt x="82" y="279"/>
                  </a:cubicBezTo>
                  <a:cubicBezTo>
                    <a:pt x="82" y="272"/>
                    <a:pt x="80" y="274"/>
                    <a:pt x="87" y="270"/>
                  </a:cubicBezTo>
                  <a:cubicBezTo>
                    <a:pt x="85" y="266"/>
                    <a:pt x="86" y="264"/>
                    <a:pt x="86" y="258"/>
                  </a:cubicBezTo>
                  <a:cubicBezTo>
                    <a:pt x="89" y="258"/>
                    <a:pt x="89" y="258"/>
                    <a:pt x="89" y="258"/>
                  </a:cubicBezTo>
                  <a:cubicBezTo>
                    <a:pt x="88" y="252"/>
                    <a:pt x="89" y="255"/>
                    <a:pt x="91" y="250"/>
                  </a:cubicBezTo>
                  <a:cubicBezTo>
                    <a:pt x="92" y="247"/>
                    <a:pt x="92" y="245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3" y="239"/>
                    <a:pt x="93" y="239"/>
                  </a:cubicBezTo>
                  <a:cubicBezTo>
                    <a:pt x="95" y="237"/>
                    <a:pt x="95" y="230"/>
                    <a:pt x="95" y="226"/>
                  </a:cubicBezTo>
                  <a:cubicBezTo>
                    <a:pt x="93" y="225"/>
                    <a:pt x="94" y="227"/>
                    <a:pt x="93" y="224"/>
                  </a:cubicBezTo>
                  <a:cubicBezTo>
                    <a:pt x="96" y="223"/>
                    <a:pt x="95" y="224"/>
                    <a:pt x="96" y="222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8" y="216"/>
                    <a:pt x="98" y="210"/>
                    <a:pt x="99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0" y="206"/>
                    <a:pt x="100" y="204"/>
                    <a:pt x="100" y="204"/>
                  </a:cubicBezTo>
                  <a:cubicBezTo>
                    <a:pt x="101" y="197"/>
                    <a:pt x="100" y="195"/>
                    <a:pt x="103" y="191"/>
                  </a:cubicBezTo>
                  <a:cubicBezTo>
                    <a:pt x="104" y="189"/>
                    <a:pt x="103" y="191"/>
                    <a:pt x="104" y="188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83"/>
                    <a:pt x="106" y="182"/>
                    <a:pt x="106" y="18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6" y="179"/>
                    <a:pt x="106" y="179"/>
                    <a:pt x="106" y="178"/>
                  </a:cubicBezTo>
                  <a:cubicBezTo>
                    <a:pt x="106" y="176"/>
                    <a:pt x="106" y="174"/>
                    <a:pt x="107" y="171"/>
                  </a:cubicBezTo>
                  <a:cubicBezTo>
                    <a:pt x="108" y="161"/>
                    <a:pt x="109" y="151"/>
                    <a:pt x="110" y="141"/>
                  </a:cubicBezTo>
                  <a:cubicBezTo>
                    <a:pt x="112" y="140"/>
                    <a:pt x="111" y="143"/>
                    <a:pt x="112" y="137"/>
                  </a:cubicBezTo>
                  <a:cubicBezTo>
                    <a:pt x="114" y="129"/>
                    <a:pt x="114" y="122"/>
                    <a:pt x="116" y="114"/>
                  </a:cubicBezTo>
                  <a:cubicBezTo>
                    <a:pt x="118" y="104"/>
                    <a:pt x="121" y="101"/>
                    <a:pt x="118" y="96"/>
                  </a:cubicBezTo>
                  <a:cubicBezTo>
                    <a:pt x="121" y="96"/>
                    <a:pt x="120" y="96"/>
                    <a:pt x="122" y="93"/>
                  </a:cubicBezTo>
                  <a:cubicBezTo>
                    <a:pt x="122" y="92"/>
                    <a:pt x="123" y="90"/>
                    <a:pt x="123" y="89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5" y="47"/>
                    <a:pt x="134" y="46"/>
                    <a:pt x="135" y="41"/>
                  </a:cubicBezTo>
                  <a:cubicBezTo>
                    <a:pt x="136" y="37"/>
                    <a:pt x="133" y="46"/>
                    <a:pt x="136" y="39"/>
                  </a:cubicBezTo>
                  <a:cubicBezTo>
                    <a:pt x="136" y="38"/>
                    <a:pt x="136" y="38"/>
                    <a:pt x="137" y="37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5" y="24"/>
                    <a:pt x="135" y="26"/>
                    <a:pt x="134" y="28"/>
                  </a:cubicBezTo>
                  <a:cubicBezTo>
                    <a:pt x="134" y="31"/>
                    <a:pt x="134" y="32"/>
                    <a:pt x="133" y="34"/>
                  </a:cubicBezTo>
                  <a:cubicBezTo>
                    <a:pt x="131" y="36"/>
                    <a:pt x="131" y="34"/>
                    <a:pt x="130" y="38"/>
                  </a:cubicBezTo>
                  <a:cubicBezTo>
                    <a:pt x="129" y="42"/>
                    <a:pt x="131" y="41"/>
                    <a:pt x="131" y="43"/>
                  </a:cubicBezTo>
                  <a:cubicBezTo>
                    <a:pt x="131" y="44"/>
                    <a:pt x="130" y="45"/>
                    <a:pt x="129" y="46"/>
                  </a:cubicBezTo>
                  <a:cubicBezTo>
                    <a:pt x="129" y="48"/>
                    <a:pt x="129" y="48"/>
                    <a:pt x="129" y="49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91"/>
                    <a:pt x="114" y="103"/>
                    <a:pt x="114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6" y="94"/>
                    <a:pt x="116" y="82"/>
                    <a:pt x="120" y="68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3" y="54"/>
                    <a:pt x="122" y="56"/>
                    <a:pt x="123" y="54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19" y="57"/>
                    <a:pt x="118" y="57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6" y="70"/>
                    <a:pt x="115" y="70"/>
                    <a:pt x="113" y="72"/>
                  </a:cubicBezTo>
                  <a:cubicBezTo>
                    <a:pt x="113" y="77"/>
                    <a:pt x="112" y="87"/>
                    <a:pt x="107" y="8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59"/>
                    <a:pt x="113" y="59"/>
                    <a:pt x="113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5" y="55"/>
                    <a:pt x="115" y="5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3"/>
                    <a:pt x="117" y="44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5" y="41"/>
                    <a:pt x="114" y="44"/>
                    <a:pt x="110" y="44"/>
                  </a:cubicBezTo>
                  <a:cubicBezTo>
                    <a:pt x="111" y="38"/>
                    <a:pt x="112" y="39"/>
                    <a:pt x="112" y="35"/>
                  </a:cubicBezTo>
                  <a:cubicBezTo>
                    <a:pt x="112" y="31"/>
                    <a:pt x="112" y="27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9" y="20"/>
                    <a:pt x="108" y="17"/>
                    <a:pt x="106" y="17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6"/>
                    <a:pt x="103" y="26"/>
                    <a:pt x="103" y="29"/>
                  </a:cubicBezTo>
                  <a:cubicBezTo>
                    <a:pt x="101" y="29"/>
                    <a:pt x="100" y="31"/>
                    <a:pt x="100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7" y="35"/>
                    <a:pt x="98" y="34"/>
                    <a:pt x="98" y="38"/>
                  </a:cubicBezTo>
                  <a:cubicBezTo>
                    <a:pt x="97" y="38"/>
                    <a:pt x="96" y="38"/>
                    <a:pt x="96" y="39"/>
                  </a:cubicBezTo>
                  <a:cubicBezTo>
                    <a:pt x="94" y="41"/>
                    <a:pt x="96" y="41"/>
                    <a:pt x="95" y="41"/>
                  </a:cubicBezTo>
                  <a:cubicBezTo>
                    <a:pt x="94" y="45"/>
                    <a:pt x="94" y="43"/>
                    <a:pt x="93" y="43"/>
                  </a:cubicBezTo>
                  <a:cubicBezTo>
                    <a:pt x="91" y="40"/>
                    <a:pt x="95" y="33"/>
                    <a:pt x="97" y="28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1"/>
                    <a:pt x="100" y="11"/>
                    <a:pt x="100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2" name="Freeform 26"/>
            <p:cNvSpPr>
              <a:spLocks noEditPoints="1"/>
            </p:cNvSpPr>
            <p:nvPr/>
          </p:nvSpPr>
          <p:spPr bwMode="auto">
            <a:xfrm>
              <a:off x="1184991" y="4911643"/>
              <a:ext cx="115065" cy="430516"/>
            </a:xfrm>
            <a:custGeom>
              <a:avLst/>
              <a:gdLst>
                <a:gd name="T0" fmla="*/ 107 w 115"/>
                <a:gd name="T1" fmla="*/ 400 h 428"/>
                <a:gd name="T2" fmla="*/ 99 w 115"/>
                <a:gd name="T3" fmla="*/ 395 h 428"/>
                <a:gd name="T4" fmla="*/ 92 w 115"/>
                <a:gd name="T5" fmla="*/ 343 h 428"/>
                <a:gd name="T6" fmla="*/ 99 w 115"/>
                <a:gd name="T7" fmla="*/ 390 h 428"/>
                <a:gd name="T8" fmla="*/ 89 w 115"/>
                <a:gd name="T9" fmla="*/ 288 h 428"/>
                <a:gd name="T10" fmla="*/ 92 w 115"/>
                <a:gd name="T11" fmla="*/ 327 h 428"/>
                <a:gd name="T12" fmla="*/ 90 w 115"/>
                <a:gd name="T13" fmla="*/ 323 h 428"/>
                <a:gd name="T14" fmla="*/ 29 w 115"/>
                <a:gd name="T15" fmla="*/ 262 h 428"/>
                <a:gd name="T16" fmla="*/ 30 w 115"/>
                <a:gd name="T17" fmla="*/ 260 h 428"/>
                <a:gd name="T18" fmla="*/ 21 w 115"/>
                <a:gd name="T19" fmla="*/ 229 h 428"/>
                <a:gd name="T20" fmla="*/ 15 w 115"/>
                <a:gd name="T21" fmla="*/ 219 h 428"/>
                <a:gd name="T22" fmla="*/ 26 w 115"/>
                <a:gd name="T23" fmla="*/ 200 h 428"/>
                <a:gd name="T24" fmla="*/ 49 w 115"/>
                <a:gd name="T25" fmla="*/ 289 h 428"/>
                <a:gd name="T26" fmla="*/ 58 w 115"/>
                <a:gd name="T27" fmla="*/ 342 h 428"/>
                <a:gd name="T28" fmla="*/ 43 w 115"/>
                <a:gd name="T29" fmla="*/ 306 h 428"/>
                <a:gd name="T30" fmla="*/ 35 w 115"/>
                <a:gd name="T31" fmla="*/ 274 h 428"/>
                <a:gd name="T32" fmla="*/ 31 w 115"/>
                <a:gd name="T33" fmla="*/ 240 h 428"/>
                <a:gd name="T34" fmla="*/ 20 w 115"/>
                <a:gd name="T35" fmla="*/ 181 h 428"/>
                <a:gd name="T36" fmla="*/ 13 w 115"/>
                <a:gd name="T37" fmla="*/ 119 h 428"/>
                <a:gd name="T38" fmla="*/ 37 w 115"/>
                <a:gd name="T39" fmla="*/ 230 h 428"/>
                <a:gd name="T40" fmla="*/ 25 w 115"/>
                <a:gd name="T41" fmla="*/ 139 h 428"/>
                <a:gd name="T42" fmla="*/ 27 w 115"/>
                <a:gd name="T43" fmla="*/ 137 h 428"/>
                <a:gd name="T44" fmla="*/ 33 w 115"/>
                <a:gd name="T45" fmla="*/ 200 h 428"/>
                <a:gd name="T46" fmla="*/ 36 w 115"/>
                <a:gd name="T47" fmla="*/ 32 h 428"/>
                <a:gd name="T48" fmla="*/ 63 w 115"/>
                <a:gd name="T49" fmla="*/ 120 h 428"/>
                <a:gd name="T50" fmla="*/ 62 w 115"/>
                <a:gd name="T51" fmla="*/ 117 h 428"/>
                <a:gd name="T52" fmla="*/ 57 w 115"/>
                <a:gd name="T53" fmla="*/ 83 h 428"/>
                <a:gd name="T54" fmla="*/ 43 w 115"/>
                <a:gd name="T55" fmla="*/ 15 h 428"/>
                <a:gd name="T56" fmla="*/ 37 w 115"/>
                <a:gd name="T57" fmla="*/ 0 h 428"/>
                <a:gd name="T58" fmla="*/ 34 w 115"/>
                <a:gd name="T59" fmla="*/ 19 h 428"/>
                <a:gd name="T60" fmla="*/ 26 w 115"/>
                <a:gd name="T61" fmla="*/ 7 h 428"/>
                <a:gd name="T62" fmla="*/ 17 w 115"/>
                <a:gd name="T63" fmla="*/ 24 h 428"/>
                <a:gd name="T64" fmla="*/ 11 w 115"/>
                <a:gd name="T65" fmla="*/ 90 h 428"/>
                <a:gd name="T66" fmla="*/ 4 w 115"/>
                <a:gd name="T67" fmla="*/ 111 h 428"/>
                <a:gd name="T68" fmla="*/ 3 w 115"/>
                <a:gd name="T69" fmla="*/ 174 h 428"/>
                <a:gd name="T70" fmla="*/ 6 w 115"/>
                <a:gd name="T71" fmla="*/ 200 h 428"/>
                <a:gd name="T72" fmla="*/ 6 w 115"/>
                <a:gd name="T73" fmla="*/ 212 h 428"/>
                <a:gd name="T74" fmla="*/ 6 w 115"/>
                <a:gd name="T75" fmla="*/ 229 h 428"/>
                <a:gd name="T76" fmla="*/ 6 w 115"/>
                <a:gd name="T77" fmla="*/ 259 h 428"/>
                <a:gd name="T78" fmla="*/ 1 w 115"/>
                <a:gd name="T79" fmla="*/ 271 h 428"/>
                <a:gd name="T80" fmla="*/ 5 w 115"/>
                <a:gd name="T81" fmla="*/ 284 h 428"/>
                <a:gd name="T82" fmla="*/ 11 w 115"/>
                <a:gd name="T83" fmla="*/ 297 h 428"/>
                <a:gd name="T84" fmla="*/ 17 w 115"/>
                <a:gd name="T85" fmla="*/ 308 h 428"/>
                <a:gd name="T86" fmla="*/ 27 w 115"/>
                <a:gd name="T87" fmla="*/ 330 h 428"/>
                <a:gd name="T88" fmla="*/ 53 w 115"/>
                <a:gd name="T89" fmla="*/ 365 h 428"/>
                <a:gd name="T90" fmla="*/ 44 w 115"/>
                <a:gd name="T91" fmla="*/ 344 h 428"/>
                <a:gd name="T92" fmla="*/ 40 w 115"/>
                <a:gd name="T93" fmla="*/ 325 h 428"/>
                <a:gd name="T94" fmla="*/ 48 w 115"/>
                <a:gd name="T95" fmla="*/ 342 h 428"/>
                <a:gd name="T96" fmla="*/ 59 w 115"/>
                <a:gd name="T97" fmla="*/ 356 h 428"/>
                <a:gd name="T98" fmla="*/ 66 w 115"/>
                <a:gd name="T99" fmla="*/ 374 h 428"/>
                <a:gd name="T100" fmla="*/ 91 w 115"/>
                <a:gd name="T101" fmla="*/ 421 h 428"/>
                <a:gd name="T102" fmla="*/ 98 w 115"/>
                <a:gd name="T103" fmla="*/ 401 h 428"/>
                <a:gd name="T104" fmla="*/ 104 w 115"/>
                <a:gd name="T105" fmla="*/ 408 h 428"/>
                <a:gd name="T106" fmla="*/ 109 w 115"/>
                <a:gd name="T107" fmla="*/ 416 h 428"/>
                <a:gd name="T108" fmla="*/ 115 w 115"/>
                <a:gd name="T109" fmla="*/ 418 h 428"/>
                <a:gd name="T110" fmla="*/ 110 w 115"/>
                <a:gd name="T111" fmla="*/ 363 h 428"/>
                <a:gd name="T112" fmla="*/ 103 w 115"/>
                <a:gd name="T113" fmla="*/ 332 h 428"/>
                <a:gd name="T114" fmla="*/ 98 w 115"/>
                <a:gd name="T115" fmla="*/ 313 h 428"/>
                <a:gd name="T116" fmla="*/ 93 w 115"/>
                <a:gd name="T117" fmla="*/ 274 h 428"/>
                <a:gd name="T118" fmla="*/ 86 w 115"/>
                <a:gd name="T119" fmla="*/ 270 h 428"/>
                <a:gd name="T120" fmla="*/ 75 w 115"/>
                <a:gd name="T121" fmla="*/ 170 h 428"/>
                <a:gd name="T122" fmla="*/ 66 w 115"/>
                <a:gd name="T123" fmla="*/ 131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428">
                  <a:moveTo>
                    <a:pt x="107" y="400"/>
                  </a:moveTo>
                  <a:cubicBezTo>
                    <a:pt x="106" y="391"/>
                    <a:pt x="106" y="391"/>
                    <a:pt x="106" y="391"/>
                  </a:cubicBezTo>
                  <a:cubicBezTo>
                    <a:pt x="108" y="393"/>
                    <a:pt x="109" y="397"/>
                    <a:pt x="108" y="399"/>
                  </a:cubicBezTo>
                  <a:lnTo>
                    <a:pt x="107" y="400"/>
                  </a:lnTo>
                  <a:close/>
                  <a:moveTo>
                    <a:pt x="99" y="395"/>
                  </a:moveTo>
                  <a:cubicBezTo>
                    <a:pt x="100" y="397"/>
                    <a:pt x="100" y="397"/>
                    <a:pt x="99" y="398"/>
                  </a:cubicBezTo>
                  <a:cubicBezTo>
                    <a:pt x="99" y="398"/>
                    <a:pt x="99" y="397"/>
                    <a:pt x="99" y="397"/>
                  </a:cubicBezTo>
                  <a:cubicBezTo>
                    <a:pt x="99" y="397"/>
                    <a:pt x="98" y="397"/>
                    <a:pt x="99" y="395"/>
                  </a:cubicBezTo>
                  <a:close/>
                  <a:moveTo>
                    <a:pt x="99" y="390"/>
                  </a:moveTo>
                  <a:cubicBezTo>
                    <a:pt x="96" y="389"/>
                    <a:pt x="97" y="391"/>
                    <a:pt x="97" y="387"/>
                  </a:cubicBezTo>
                  <a:cubicBezTo>
                    <a:pt x="97" y="383"/>
                    <a:pt x="97" y="383"/>
                    <a:pt x="97" y="380"/>
                  </a:cubicBezTo>
                  <a:cubicBezTo>
                    <a:pt x="96" y="368"/>
                    <a:pt x="92" y="357"/>
                    <a:pt x="92" y="343"/>
                  </a:cubicBezTo>
                  <a:cubicBezTo>
                    <a:pt x="94" y="344"/>
                    <a:pt x="94" y="343"/>
                    <a:pt x="95" y="346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6" y="365"/>
                    <a:pt x="96" y="367"/>
                    <a:pt x="97" y="370"/>
                  </a:cubicBezTo>
                  <a:cubicBezTo>
                    <a:pt x="99" y="390"/>
                    <a:pt x="99" y="390"/>
                    <a:pt x="99" y="390"/>
                  </a:cubicBezTo>
                  <a:close/>
                  <a:moveTo>
                    <a:pt x="42" y="325"/>
                  </a:moveTo>
                  <a:cubicBezTo>
                    <a:pt x="43" y="321"/>
                    <a:pt x="42" y="323"/>
                    <a:pt x="44" y="322"/>
                  </a:cubicBezTo>
                  <a:lnTo>
                    <a:pt x="42" y="325"/>
                  </a:lnTo>
                  <a:close/>
                  <a:moveTo>
                    <a:pt x="89" y="288"/>
                  </a:moveTo>
                  <a:cubicBezTo>
                    <a:pt x="93" y="296"/>
                    <a:pt x="89" y="287"/>
                    <a:pt x="91" y="299"/>
                  </a:cubicBezTo>
                  <a:cubicBezTo>
                    <a:pt x="91" y="303"/>
                    <a:pt x="91" y="312"/>
                    <a:pt x="91" y="321"/>
                  </a:cubicBezTo>
                  <a:cubicBezTo>
                    <a:pt x="92" y="326"/>
                    <a:pt x="92" y="326"/>
                    <a:pt x="92" y="326"/>
                  </a:cubicBezTo>
                  <a:cubicBezTo>
                    <a:pt x="92" y="326"/>
                    <a:pt x="92" y="326"/>
                    <a:pt x="92" y="327"/>
                  </a:cubicBezTo>
                  <a:cubicBezTo>
                    <a:pt x="93" y="331"/>
                    <a:pt x="94" y="336"/>
                    <a:pt x="95" y="341"/>
                  </a:cubicBezTo>
                  <a:cubicBezTo>
                    <a:pt x="91" y="339"/>
                    <a:pt x="93" y="343"/>
                    <a:pt x="92" y="335"/>
                  </a:cubicBezTo>
                  <a:cubicBezTo>
                    <a:pt x="92" y="332"/>
                    <a:pt x="92" y="332"/>
                    <a:pt x="91" y="329"/>
                  </a:cubicBezTo>
                  <a:cubicBezTo>
                    <a:pt x="91" y="326"/>
                    <a:pt x="91" y="325"/>
                    <a:pt x="90" y="323"/>
                  </a:cubicBezTo>
                  <a:cubicBezTo>
                    <a:pt x="88" y="311"/>
                    <a:pt x="86" y="302"/>
                    <a:pt x="89" y="288"/>
                  </a:cubicBezTo>
                  <a:close/>
                  <a:moveTo>
                    <a:pt x="30" y="260"/>
                  </a:moveTo>
                  <a:cubicBezTo>
                    <a:pt x="31" y="261"/>
                    <a:pt x="31" y="261"/>
                    <a:pt x="31" y="264"/>
                  </a:cubicBezTo>
                  <a:cubicBezTo>
                    <a:pt x="31" y="263"/>
                    <a:pt x="30" y="263"/>
                    <a:pt x="29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1"/>
                    <a:pt x="29" y="261"/>
                    <a:pt x="29" y="261"/>
                  </a:cubicBezTo>
                  <a:cubicBezTo>
                    <a:pt x="29" y="260"/>
                    <a:pt x="29" y="260"/>
                    <a:pt x="29" y="260"/>
                  </a:cubicBezTo>
                  <a:lnTo>
                    <a:pt x="30" y="260"/>
                  </a:lnTo>
                  <a:close/>
                  <a:moveTo>
                    <a:pt x="38" y="237"/>
                  </a:moveTo>
                  <a:cubicBezTo>
                    <a:pt x="40" y="238"/>
                    <a:pt x="39" y="237"/>
                    <a:pt x="39" y="240"/>
                  </a:cubicBezTo>
                  <a:lnTo>
                    <a:pt x="38" y="237"/>
                  </a:lnTo>
                  <a:close/>
                  <a:moveTo>
                    <a:pt x="21" y="229"/>
                  </a:moveTo>
                  <a:cubicBezTo>
                    <a:pt x="20" y="232"/>
                    <a:pt x="20" y="232"/>
                    <a:pt x="20" y="232"/>
                  </a:cubicBezTo>
                  <a:cubicBezTo>
                    <a:pt x="19" y="229"/>
                    <a:pt x="19" y="230"/>
                    <a:pt x="21" y="229"/>
                  </a:cubicBezTo>
                  <a:close/>
                  <a:moveTo>
                    <a:pt x="17" y="216"/>
                  </a:moveTo>
                  <a:cubicBezTo>
                    <a:pt x="16" y="219"/>
                    <a:pt x="17" y="217"/>
                    <a:pt x="15" y="219"/>
                  </a:cubicBezTo>
                  <a:cubicBezTo>
                    <a:pt x="16" y="215"/>
                    <a:pt x="14" y="216"/>
                    <a:pt x="17" y="216"/>
                  </a:cubicBezTo>
                  <a:close/>
                  <a:moveTo>
                    <a:pt x="18" y="165"/>
                  </a:moveTo>
                  <a:cubicBezTo>
                    <a:pt x="24" y="191"/>
                    <a:pt x="24" y="191"/>
                    <a:pt x="24" y="191"/>
                  </a:cubicBezTo>
                  <a:cubicBezTo>
                    <a:pt x="25" y="205"/>
                    <a:pt x="24" y="193"/>
                    <a:pt x="26" y="200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39" y="260"/>
                    <a:pt x="41" y="265"/>
                    <a:pt x="43" y="269"/>
                  </a:cubicBezTo>
                  <a:cubicBezTo>
                    <a:pt x="45" y="273"/>
                    <a:pt x="46" y="280"/>
                    <a:pt x="48" y="285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6" y="309"/>
                    <a:pt x="48" y="301"/>
                    <a:pt x="51" y="308"/>
                  </a:cubicBezTo>
                  <a:cubicBezTo>
                    <a:pt x="52" y="310"/>
                    <a:pt x="51" y="307"/>
                    <a:pt x="52" y="311"/>
                  </a:cubicBezTo>
                  <a:cubicBezTo>
                    <a:pt x="58" y="334"/>
                    <a:pt x="58" y="334"/>
                    <a:pt x="58" y="334"/>
                  </a:cubicBezTo>
                  <a:cubicBezTo>
                    <a:pt x="59" y="341"/>
                    <a:pt x="60" y="339"/>
                    <a:pt x="58" y="342"/>
                  </a:cubicBezTo>
                  <a:cubicBezTo>
                    <a:pt x="58" y="336"/>
                    <a:pt x="57" y="332"/>
                    <a:pt x="54" y="329"/>
                  </a:cubicBezTo>
                  <a:cubicBezTo>
                    <a:pt x="50" y="324"/>
                    <a:pt x="47" y="314"/>
                    <a:pt x="47" y="314"/>
                  </a:cubicBezTo>
                  <a:cubicBezTo>
                    <a:pt x="44" y="310"/>
                    <a:pt x="46" y="314"/>
                    <a:pt x="45" y="311"/>
                  </a:cubicBezTo>
                  <a:cubicBezTo>
                    <a:pt x="44" y="310"/>
                    <a:pt x="44" y="307"/>
                    <a:pt x="43" y="306"/>
                  </a:cubicBezTo>
                  <a:cubicBezTo>
                    <a:pt x="42" y="301"/>
                    <a:pt x="43" y="308"/>
                    <a:pt x="39" y="293"/>
                  </a:cubicBezTo>
                  <a:cubicBezTo>
                    <a:pt x="39" y="291"/>
                    <a:pt x="38" y="290"/>
                    <a:pt x="38" y="288"/>
                  </a:cubicBezTo>
                  <a:cubicBezTo>
                    <a:pt x="36" y="283"/>
                    <a:pt x="35" y="287"/>
                    <a:pt x="35" y="280"/>
                  </a:cubicBezTo>
                  <a:cubicBezTo>
                    <a:pt x="34" y="274"/>
                    <a:pt x="34" y="276"/>
                    <a:pt x="35" y="274"/>
                  </a:cubicBezTo>
                  <a:cubicBezTo>
                    <a:pt x="36" y="276"/>
                    <a:pt x="35" y="274"/>
                    <a:pt x="36" y="276"/>
                  </a:cubicBezTo>
                  <a:cubicBezTo>
                    <a:pt x="37" y="282"/>
                    <a:pt x="36" y="281"/>
                    <a:pt x="41" y="282"/>
                  </a:cubicBezTo>
                  <a:cubicBezTo>
                    <a:pt x="41" y="275"/>
                    <a:pt x="38" y="265"/>
                    <a:pt x="36" y="259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29" y="234"/>
                    <a:pt x="25" y="217"/>
                    <a:pt x="24" y="210"/>
                  </a:cubicBezTo>
                  <a:cubicBezTo>
                    <a:pt x="23" y="205"/>
                    <a:pt x="24" y="205"/>
                    <a:pt x="24" y="198"/>
                  </a:cubicBezTo>
                  <a:cubicBezTo>
                    <a:pt x="23" y="197"/>
                    <a:pt x="25" y="196"/>
                    <a:pt x="22" y="196"/>
                  </a:cubicBezTo>
                  <a:cubicBezTo>
                    <a:pt x="24" y="190"/>
                    <a:pt x="23" y="198"/>
                    <a:pt x="20" y="181"/>
                  </a:cubicBezTo>
                  <a:cubicBezTo>
                    <a:pt x="20" y="175"/>
                    <a:pt x="19" y="171"/>
                    <a:pt x="19" y="165"/>
                  </a:cubicBezTo>
                  <a:lnTo>
                    <a:pt x="18" y="165"/>
                  </a:lnTo>
                  <a:close/>
                  <a:moveTo>
                    <a:pt x="18" y="164"/>
                  </a:moveTo>
                  <a:cubicBezTo>
                    <a:pt x="15" y="158"/>
                    <a:pt x="13" y="128"/>
                    <a:pt x="13" y="119"/>
                  </a:cubicBezTo>
                  <a:cubicBezTo>
                    <a:pt x="17" y="121"/>
                    <a:pt x="15" y="119"/>
                    <a:pt x="15" y="130"/>
                  </a:cubicBezTo>
                  <a:lnTo>
                    <a:pt x="18" y="164"/>
                  </a:lnTo>
                  <a:close/>
                  <a:moveTo>
                    <a:pt x="37" y="223"/>
                  </a:moveTo>
                  <a:cubicBezTo>
                    <a:pt x="38" y="231"/>
                    <a:pt x="37" y="229"/>
                    <a:pt x="37" y="230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1" y="202"/>
                    <a:pt x="33" y="204"/>
                    <a:pt x="31" y="198"/>
                  </a:cubicBezTo>
                  <a:cubicBezTo>
                    <a:pt x="27" y="185"/>
                    <a:pt x="29" y="171"/>
                    <a:pt x="26" y="154"/>
                  </a:cubicBezTo>
                  <a:cubicBezTo>
                    <a:pt x="26" y="150"/>
                    <a:pt x="25" y="144"/>
                    <a:pt x="25" y="139"/>
                  </a:cubicBezTo>
                  <a:cubicBezTo>
                    <a:pt x="25" y="131"/>
                    <a:pt x="22" y="111"/>
                    <a:pt x="22" y="108"/>
                  </a:cubicBezTo>
                  <a:cubicBezTo>
                    <a:pt x="24" y="111"/>
                    <a:pt x="25" y="119"/>
                    <a:pt x="25" y="122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6" y="136"/>
                    <a:pt x="27" y="130"/>
                    <a:pt x="27" y="137"/>
                  </a:cubicBezTo>
                  <a:cubicBezTo>
                    <a:pt x="28" y="148"/>
                    <a:pt x="29" y="158"/>
                    <a:pt x="29" y="169"/>
                  </a:cubicBezTo>
                  <a:cubicBezTo>
                    <a:pt x="30" y="175"/>
                    <a:pt x="30" y="181"/>
                    <a:pt x="30" y="185"/>
                  </a:cubicBezTo>
                  <a:cubicBezTo>
                    <a:pt x="31" y="188"/>
                    <a:pt x="30" y="187"/>
                    <a:pt x="31" y="190"/>
                  </a:cubicBezTo>
                  <a:cubicBezTo>
                    <a:pt x="33" y="197"/>
                    <a:pt x="31" y="193"/>
                    <a:pt x="33" y="200"/>
                  </a:cubicBezTo>
                  <a:cubicBezTo>
                    <a:pt x="36" y="223"/>
                    <a:pt x="36" y="223"/>
                    <a:pt x="36" y="223"/>
                  </a:cubicBezTo>
                  <a:lnTo>
                    <a:pt x="37" y="223"/>
                  </a:lnTo>
                  <a:close/>
                  <a:moveTo>
                    <a:pt x="39" y="34"/>
                  </a:moveTo>
                  <a:cubicBezTo>
                    <a:pt x="35" y="34"/>
                    <a:pt x="37" y="35"/>
                    <a:pt x="36" y="32"/>
                  </a:cubicBezTo>
                  <a:cubicBezTo>
                    <a:pt x="38" y="33"/>
                    <a:pt x="37" y="32"/>
                    <a:pt x="39" y="34"/>
                  </a:cubicBezTo>
                  <a:close/>
                  <a:moveTo>
                    <a:pt x="67" y="118"/>
                  </a:moveTo>
                  <a:cubicBezTo>
                    <a:pt x="67" y="118"/>
                    <a:pt x="65" y="120"/>
                    <a:pt x="65" y="120"/>
                  </a:cubicBezTo>
                  <a:cubicBezTo>
                    <a:pt x="64" y="121"/>
                    <a:pt x="65" y="120"/>
                    <a:pt x="63" y="120"/>
                  </a:cubicBezTo>
                  <a:cubicBezTo>
                    <a:pt x="64" y="118"/>
                    <a:pt x="63" y="120"/>
                    <a:pt x="64" y="119"/>
                  </a:cubicBezTo>
                  <a:cubicBezTo>
                    <a:pt x="64" y="119"/>
                    <a:pt x="64" y="118"/>
                    <a:pt x="64" y="118"/>
                  </a:cubicBezTo>
                  <a:cubicBezTo>
                    <a:pt x="64" y="118"/>
                    <a:pt x="65" y="117"/>
                    <a:pt x="65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2"/>
                    <a:pt x="62" y="105"/>
                    <a:pt x="60" y="102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0"/>
                    <a:pt x="59" y="87"/>
                    <a:pt x="58" y="86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77"/>
                    <a:pt x="53" y="48"/>
                    <a:pt x="51" y="43"/>
                  </a:cubicBezTo>
                  <a:cubicBezTo>
                    <a:pt x="48" y="33"/>
                    <a:pt x="52" y="31"/>
                    <a:pt x="45" y="19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8"/>
                    <a:pt x="40" y="7"/>
                    <a:pt x="39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5"/>
                    <a:pt x="36" y="7"/>
                    <a:pt x="36" y="14"/>
                  </a:cubicBezTo>
                  <a:cubicBezTo>
                    <a:pt x="34" y="13"/>
                    <a:pt x="35" y="13"/>
                    <a:pt x="33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1" y="17"/>
                    <a:pt x="29" y="16"/>
                  </a:cubicBezTo>
                  <a:cubicBezTo>
                    <a:pt x="29" y="12"/>
                    <a:pt x="28" y="16"/>
                    <a:pt x="30" y="13"/>
                  </a:cubicBezTo>
                  <a:cubicBezTo>
                    <a:pt x="27" y="9"/>
                    <a:pt x="29" y="7"/>
                    <a:pt x="27" y="3"/>
                  </a:cubicBezTo>
                  <a:cubicBezTo>
                    <a:pt x="25" y="5"/>
                    <a:pt x="25" y="2"/>
                    <a:pt x="26" y="7"/>
                  </a:cubicBezTo>
                  <a:cubicBezTo>
                    <a:pt x="24" y="6"/>
                    <a:pt x="25" y="6"/>
                    <a:pt x="23" y="5"/>
                  </a:cubicBezTo>
                  <a:cubicBezTo>
                    <a:pt x="22" y="11"/>
                    <a:pt x="22" y="26"/>
                    <a:pt x="21" y="30"/>
                  </a:cubicBezTo>
                  <a:cubicBezTo>
                    <a:pt x="20" y="30"/>
                    <a:pt x="21" y="30"/>
                    <a:pt x="18" y="26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5"/>
                    <a:pt x="14" y="26"/>
                    <a:pt x="14" y="29"/>
                  </a:cubicBezTo>
                  <a:cubicBezTo>
                    <a:pt x="14" y="38"/>
                    <a:pt x="10" y="39"/>
                    <a:pt x="10" y="52"/>
                  </a:cubicBezTo>
                  <a:cubicBezTo>
                    <a:pt x="10" y="60"/>
                    <a:pt x="9" y="85"/>
                    <a:pt x="11" y="90"/>
                  </a:cubicBezTo>
                  <a:cubicBezTo>
                    <a:pt x="6" y="89"/>
                    <a:pt x="9" y="89"/>
                    <a:pt x="7" y="85"/>
                  </a:cubicBezTo>
                  <a:cubicBezTo>
                    <a:pt x="5" y="87"/>
                    <a:pt x="6" y="87"/>
                    <a:pt x="3" y="89"/>
                  </a:cubicBezTo>
                  <a:cubicBezTo>
                    <a:pt x="3" y="95"/>
                    <a:pt x="2" y="95"/>
                    <a:pt x="3" y="101"/>
                  </a:cubicBezTo>
                  <a:cubicBezTo>
                    <a:pt x="3" y="107"/>
                    <a:pt x="4" y="108"/>
                    <a:pt x="4" y="111"/>
                  </a:cubicBezTo>
                  <a:cubicBezTo>
                    <a:pt x="3" y="120"/>
                    <a:pt x="3" y="137"/>
                    <a:pt x="4" y="146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4" y="176"/>
                    <a:pt x="5" y="175"/>
                    <a:pt x="3" y="174"/>
                  </a:cubicBezTo>
                  <a:cubicBezTo>
                    <a:pt x="1" y="177"/>
                    <a:pt x="2" y="178"/>
                    <a:pt x="3" y="181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9"/>
                    <a:pt x="3" y="191"/>
                    <a:pt x="4" y="194"/>
                  </a:cubicBezTo>
                  <a:cubicBezTo>
                    <a:pt x="4" y="199"/>
                    <a:pt x="5" y="199"/>
                    <a:pt x="6" y="200"/>
                  </a:cubicBezTo>
                  <a:cubicBezTo>
                    <a:pt x="3" y="202"/>
                    <a:pt x="4" y="201"/>
                    <a:pt x="2" y="203"/>
                  </a:cubicBezTo>
                  <a:cubicBezTo>
                    <a:pt x="3" y="204"/>
                    <a:pt x="4" y="205"/>
                    <a:pt x="6" y="206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9"/>
                    <a:pt x="9" y="217"/>
                    <a:pt x="7" y="219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8"/>
                    <a:pt x="6" y="228"/>
                    <a:pt x="6" y="229"/>
                  </a:cubicBezTo>
                  <a:cubicBezTo>
                    <a:pt x="6" y="232"/>
                    <a:pt x="7" y="244"/>
                    <a:pt x="6" y="246"/>
                  </a:cubicBezTo>
                  <a:cubicBezTo>
                    <a:pt x="5" y="247"/>
                    <a:pt x="5" y="246"/>
                    <a:pt x="4" y="247"/>
                  </a:cubicBezTo>
                  <a:cubicBezTo>
                    <a:pt x="4" y="252"/>
                    <a:pt x="4" y="252"/>
                    <a:pt x="7" y="255"/>
                  </a:cubicBezTo>
                  <a:cubicBezTo>
                    <a:pt x="6" y="259"/>
                    <a:pt x="6" y="259"/>
                    <a:pt x="6" y="259"/>
                  </a:cubicBezTo>
                  <a:cubicBezTo>
                    <a:pt x="6" y="263"/>
                    <a:pt x="6" y="260"/>
                    <a:pt x="7" y="264"/>
                  </a:cubicBezTo>
                  <a:cubicBezTo>
                    <a:pt x="6" y="264"/>
                    <a:pt x="1" y="264"/>
                    <a:pt x="1" y="263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0" y="265"/>
                    <a:pt x="1" y="270"/>
                    <a:pt x="1" y="271"/>
                  </a:cubicBezTo>
                  <a:cubicBezTo>
                    <a:pt x="2" y="271"/>
                    <a:pt x="3" y="272"/>
                    <a:pt x="5" y="272"/>
                  </a:cubicBezTo>
                  <a:cubicBezTo>
                    <a:pt x="5" y="275"/>
                    <a:pt x="4" y="276"/>
                    <a:pt x="5" y="279"/>
                  </a:cubicBezTo>
                  <a:cubicBezTo>
                    <a:pt x="5" y="279"/>
                    <a:pt x="5" y="279"/>
                    <a:pt x="5" y="281"/>
                  </a:cubicBezTo>
                  <a:cubicBezTo>
                    <a:pt x="6" y="286"/>
                    <a:pt x="5" y="282"/>
                    <a:pt x="5" y="284"/>
                  </a:cubicBezTo>
                  <a:cubicBezTo>
                    <a:pt x="7" y="285"/>
                    <a:pt x="6" y="284"/>
                    <a:pt x="7" y="285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9"/>
                    <a:pt x="10" y="289"/>
                    <a:pt x="11" y="289"/>
                  </a:cubicBezTo>
                  <a:cubicBezTo>
                    <a:pt x="12" y="293"/>
                    <a:pt x="12" y="295"/>
                    <a:pt x="11" y="297"/>
                  </a:cubicBezTo>
                  <a:cubicBezTo>
                    <a:pt x="14" y="298"/>
                    <a:pt x="14" y="298"/>
                    <a:pt x="15" y="301"/>
                  </a:cubicBezTo>
                  <a:cubicBezTo>
                    <a:pt x="14" y="302"/>
                    <a:pt x="13" y="302"/>
                    <a:pt x="12" y="305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6" y="307"/>
                    <a:pt x="16" y="307"/>
                    <a:pt x="17" y="308"/>
                  </a:cubicBezTo>
                  <a:cubicBezTo>
                    <a:pt x="22" y="324"/>
                    <a:pt x="22" y="324"/>
                    <a:pt x="22" y="324"/>
                  </a:cubicBezTo>
                  <a:cubicBezTo>
                    <a:pt x="24" y="326"/>
                    <a:pt x="24" y="324"/>
                    <a:pt x="26" y="327"/>
                  </a:cubicBezTo>
                  <a:cubicBezTo>
                    <a:pt x="27" y="329"/>
                    <a:pt x="26" y="327"/>
                    <a:pt x="27" y="329"/>
                  </a:cubicBezTo>
                  <a:cubicBezTo>
                    <a:pt x="27" y="329"/>
                    <a:pt x="27" y="330"/>
                    <a:pt x="27" y="330"/>
                  </a:cubicBezTo>
                  <a:cubicBezTo>
                    <a:pt x="30" y="334"/>
                    <a:pt x="30" y="334"/>
                    <a:pt x="30" y="334"/>
                  </a:cubicBezTo>
                  <a:cubicBezTo>
                    <a:pt x="35" y="343"/>
                    <a:pt x="43" y="357"/>
                    <a:pt x="49" y="363"/>
                  </a:cubicBezTo>
                  <a:cubicBezTo>
                    <a:pt x="51" y="365"/>
                    <a:pt x="51" y="365"/>
                    <a:pt x="51" y="365"/>
                  </a:cubicBezTo>
                  <a:cubicBezTo>
                    <a:pt x="52" y="366"/>
                    <a:pt x="52" y="365"/>
                    <a:pt x="53" y="365"/>
                  </a:cubicBezTo>
                  <a:cubicBezTo>
                    <a:pt x="52" y="364"/>
                    <a:pt x="52" y="361"/>
                    <a:pt x="51" y="359"/>
                  </a:cubicBezTo>
                  <a:cubicBezTo>
                    <a:pt x="50" y="356"/>
                    <a:pt x="51" y="358"/>
                    <a:pt x="49" y="354"/>
                  </a:cubicBezTo>
                  <a:cubicBezTo>
                    <a:pt x="45" y="344"/>
                    <a:pt x="45" y="344"/>
                    <a:pt x="45" y="344"/>
                  </a:cubicBezTo>
                  <a:cubicBezTo>
                    <a:pt x="45" y="344"/>
                    <a:pt x="44" y="344"/>
                    <a:pt x="44" y="344"/>
                  </a:cubicBezTo>
                  <a:cubicBezTo>
                    <a:pt x="44" y="344"/>
                    <a:pt x="44" y="343"/>
                    <a:pt x="44" y="343"/>
                  </a:cubicBezTo>
                  <a:cubicBezTo>
                    <a:pt x="39" y="332"/>
                    <a:pt x="39" y="332"/>
                    <a:pt x="39" y="332"/>
                  </a:cubicBezTo>
                  <a:cubicBezTo>
                    <a:pt x="37" y="329"/>
                    <a:pt x="36" y="327"/>
                    <a:pt x="38" y="323"/>
                  </a:cubicBezTo>
                  <a:cubicBezTo>
                    <a:pt x="39" y="324"/>
                    <a:pt x="39" y="323"/>
                    <a:pt x="40" y="325"/>
                  </a:cubicBezTo>
                  <a:cubicBezTo>
                    <a:pt x="42" y="331"/>
                    <a:pt x="42" y="331"/>
                    <a:pt x="42" y="331"/>
                  </a:cubicBezTo>
                  <a:cubicBezTo>
                    <a:pt x="44" y="337"/>
                    <a:pt x="44" y="334"/>
                    <a:pt x="45" y="334"/>
                  </a:cubicBezTo>
                  <a:cubicBezTo>
                    <a:pt x="47" y="333"/>
                    <a:pt x="45" y="332"/>
                    <a:pt x="47" y="334"/>
                  </a:cubicBezTo>
                  <a:cubicBezTo>
                    <a:pt x="49" y="336"/>
                    <a:pt x="48" y="339"/>
                    <a:pt x="48" y="342"/>
                  </a:cubicBezTo>
                  <a:cubicBezTo>
                    <a:pt x="52" y="340"/>
                    <a:pt x="52" y="340"/>
                    <a:pt x="52" y="340"/>
                  </a:cubicBezTo>
                  <a:cubicBezTo>
                    <a:pt x="51" y="346"/>
                    <a:pt x="52" y="344"/>
                    <a:pt x="54" y="347"/>
                  </a:cubicBezTo>
                  <a:cubicBezTo>
                    <a:pt x="57" y="350"/>
                    <a:pt x="55" y="348"/>
                    <a:pt x="57" y="352"/>
                  </a:cubicBezTo>
                  <a:cubicBezTo>
                    <a:pt x="59" y="356"/>
                    <a:pt x="59" y="356"/>
                    <a:pt x="59" y="356"/>
                  </a:cubicBezTo>
                  <a:cubicBezTo>
                    <a:pt x="59" y="356"/>
                    <a:pt x="60" y="356"/>
                    <a:pt x="60" y="357"/>
                  </a:cubicBezTo>
                  <a:cubicBezTo>
                    <a:pt x="62" y="360"/>
                    <a:pt x="63" y="364"/>
                    <a:pt x="64" y="368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80"/>
                    <a:pt x="69" y="388"/>
                    <a:pt x="71" y="393"/>
                  </a:cubicBezTo>
                  <a:cubicBezTo>
                    <a:pt x="78" y="407"/>
                    <a:pt x="72" y="403"/>
                    <a:pt x="84" y="419"/>
                  </a:cubicBezTo>
                  <a:cubicBezTo>
                    <a:pt x="91" y="427"/>
                    <a:pt x="91" y="427"/>
                    <a:pt x="91" y="427"/>
                  </a:cubicBezTo>
                  <a:cubicBezTo>
                    <a:pt x="91" y="424"/>
                    <a:pt x="91" y="424"/>
                    <a:pt x="91" y="421"/>
                  </a:cubicBezTo>
                  <a:cubicBezTo>
                    <a:pt x="92" y="420"/>
                    <a:pt x="92" y="420"/>
                    <a:pt x="94" y="419"/>
                  </a:cubicBezTo>
                  <a:cubicBezTo>
                    <a:pt x="94" y="413"/>
                    <a:pt x="94" y="413"/>
                    <a:pt x="93" y="408"/>
                  </a:cubicBezTo>
                  <a:cubicBezTo>
                    <a:pt x="95" y="411"/>
                    <a:pt x="96" y="410"/>
                    <a:pt x="99" y="410"/>
                  </a:cubicBezTo>
                  <a:cubicBezTo>
                    <a:pt x="99" y="406"/>
                    <a:pt x="98" y="404"/>
                    <a:pt x="98" y="401"/>
                  </a:cubicBezTo>
                  <a:cubicBezTo>
                    <a:pt x="98" y="397"/>
                    <a:pt x="98" y="401"/>
                    <a:pt x="98" y="399"/>
                  </a:cubicBezTo>
                  <a:cubicBezTo>
                    <a:pt x="103" y="400"/>
                    <a:pt x="103" y="400"/>
                    <a:pt x="103" y="400"/>
                  </a:cubicBezTo>
                  <a:cubicBezTo>
                    <a:pt x="102" y="407"/>
                    <a:pt x="102" y="407"/>
                    <a:pt x="102" y="407"/>
                  </a:cubicBezTo>
                  <a:cubicBezTo>
                    <a:pt x="104" y="408"/>
                    <a:pt x="104" y="408"/>
                    <a:pt x="104" y="408"/>
                  </a:cubicBezTo>
                  <a:cubicBezTo>
                    <a:pt x="104" y="409"/>
                    <a:pt x="105" y="409"/>
                    <a:pt x="106" y="409"/>
                  </a:cubicBezTo>
                  <a:cubicBezTo>
                    <a:pt x="107" y="405"/>
                    <a:pt x="107" y="405"/>
                    <a:pt x="107" y="405"/>
                  </a:cubicBezTo>
                  <a:cubicBezTo>
                    <a:pt x="107" y="408"/>
                    <a:pt x="108" y="409"/>
                    <a:pt x="108" y="411"/>
                  </a:cubicBezTo>
                  <a:cubicBezTo>
                    <a:pt x="109" y="416"/>
                    <a:pt x="109" y="416"/>
                    <a:pt x="109" y="416"/>
                  </a:cubicBezTo>
                  <a:cubicBezTo>
                    <a:pt x="109" y="419"/>
                    <a:pt x="109" y="424"/>
                    <a:pt x="111" y="427"/>
                  </a:cubicBezTo>
                  <a:cubicBezTo>
                    <a:pt x="114" y="428"/>
                    <a:pt x="115" y="427"/>
                    <a:pt x="115" y="424"/>
                  </a:cubicBezTo>
                  <a:cubicBezTo>
                    <a:pt x="114" y="418"/>
                    <a:pt x="114" y="424"/>
                    <a:pt x="112" y="420"/>
                  </a:cubicBezTo>
                  <a:cubicBezTo>
                    <a:pt x="113" y="418"/>
                    <a:pt x="111" y="419"/>
                    <a:pt x="115" y="418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80"/>
                    <a:pt x="113" y="373"/>
                    <a:pt x="112" y="370"/>
                  </a:cubicBezTo>
                  <a:cubicBezTo>
                    <a:pt x="110" y="370"/>
                    <a:pt x="111" y="369"/>
                    <a:pt x="110" y="371"/>
                  </a:cubicBezTo>
                  <a:cubicBezTo>
                    <a:pt x="109" y="367"/>
                    <a:pt x="109" y="366"/>
                    <a:pt x="110" y="363"/>
                  </a:cubicBezTo>
                  <a:cubicBezTo>
                    <a:pt x="111" y="362"/>
                    <a:pt x="111" y="362"/>
                    <a:pt x="111" y="362"/>
                  </a:cubicBezTo>
                  <a:cubicBezTo>
                    <a:pt x="109" y="359"/>
                    <a:pt x="109" y="355"/>
                    <a:pt x="108" y="351"/>
                  </a:cubicBezTo>
                  <a:cubicBezTo>
                    <a:pt x="109" y="348"/>
                    <a:pt x="107" y="350"/>
                    <a:pt x="110" y="349"/>
                  </a:cubicBezTo>
                  <a:cubicBezTo>
                    <a:pt x="104" y="340"/>
                    <a:pt x="109" y="334"/>
                    <a:pt x="103" y="332"/>
                  </a:cubicBezTo>
                  <a:cubicBezTo>
                    <a:pt x="104" y="336"/>
                    <a:pt x="105" y="337"/>
                    <a:pt x="100" y="339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2"/>
                    <a:pt x="99" y="331"/>
                    <a:pt x="98" y="330"/>
                  </a:cubicBezTo>
                  <a:cubicBezTo>
                    <a:pt x="98" y="313"/>
                    <a:pt x="98" y="313"/>
                    <a:pt x="98" y="313"/>
                  </a:cubicBezTo>
                  <a:cubicBezTo>
                    <a:pt x="97" y="313"/>
                    <a:pt x="97" y="312"/>
                    <a:pt x="96" y="312"/>
                  </a:cubicBezTo>
                  <a:cubicBezTo>
                    <a:pt x="96" y="312"/>
                    <a:pt x="95" y="311"/>
                    <a:pt x="95" y="310"/>
                  </a:cubicBezTo>
                  <a:cubicBezTo>
                    <a:pt x="94" y="303"/>
                    <a:pt x="96" y="291"/>
                    <a:pt x="93" y="288"/>
                  </a:cubicBezTo>
                  <a:cubicBezTo>
                    <a:pt x="94" y="282"/>
                    <a:pt x="93" y="280"/>
                    <a:pt x="93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64"/>
                    <a:pt x="92" y="264"/>
                    <a:pt x="92" y="264"/>
                  </a:cubicBezTo>
                  <a:cubicBezTo>
                    <a:pt x="87" y="263"/>
                    <a:pt x="87" y="265"/>
                    <a:pt x="86" y="270"/>
                  </a:cubicBezTo>
                  <a:cubicBezTo>
                    <a:pt x="84" y="268"/>
                    <a:pt x="85" y="272"/>
                    <a:pt x="85" y="266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1"/>
                    <a:pt x="78" y="202"/>
                    <a:pt x="77" y="198"/>
                  </a:cubicBezTo>
                  <a:cubicBezTo>
                    <a:pt x="77" y="190"/>
                    <a:pt x="77" y="178"/>
                    <a:pt x="75" y="170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2" y="159"/>
                    <a:pt x="72" y="151"/>
                    <a:pt x="70" y="145"/>
                  </a:cubicBezTo>
                  <a:cubicBezTo>
                    <a:pt x="69" y="140"/>
                    <a:pt x="68" y="138"/>
                    <a:pt x="68" y="133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5" y="119"/>
                    <a:pt x="65" y="119"/>
                    <a:pt x="65" y="119"/>
                  </a:cubicBezTo>
                  <a:lnTo>
                    <a:pt x="67" y="1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3" name="Freeform 27"/>
            <p:cNvSpPr>
              <a:spLocks noEditPoints="1"/>
            </p:cNvSpPr>
            <p:nvPr/>
          </p:nvSpPr>
          <p:spPr bwMode="auto">
            <a:xfrm>
              <a:off x="1182643" y="4556272"/>
              <a:ext cx="123675" cy="383550"/>
            </a:xfrm>
            <a:custGeom>
              <a:avLst/>
              <a:gdLst>
                <a:gd name="T0" fmla="*/ 80 w 123"/>
                <a:gd name="T1" fmla="*/ 212 h 381"/>
                <a:gd name="T2" fmla="*/ 85 w 123"/>
                <a:gd name="T3" fmla="*/ 224 h 381"/>
                <a:gd name="T4" fmla="*/ 63 w 123"/>
                <a:gd name="T5" fmla="*/ 153 h 381"/>
                <a:gd name="T6" fmla="*/ 53 w 123"/>
                <a:gd name="T7" fmla="*/ 121 h 381"/>
                <a:gd name="T8" fmla="*/ 54 w 123"/>
                <a:gd name="T9" fmla="*/ 121 h 381"/>
                <a:gd name="T10" fmla="*/ 39 w 123"/>
                <a:gd name="T11" fmla="*/ 84 h 381"/>
                <a:gd name="T12" fmla="*/ 44 w 123"/>
                <a:gd name="T13" fmla="*/ 82 h 381"/>
                <a:gd name="T14" fmla="*/ 75 w 123"/>
                <a:gd name="T15" fmla="*/ 121 h 381"/>
                <a:gd name="T16" fmla="*/ 57 w 123"/>
                <a:gd name="T17" fmla="*/ 62 h 381"/>
                <a:gd name="T18" fmla="*/ 75 w 123"/>
                <a:gd name="T19" fmla="*/ 121 h 381"/>
                <a:gd name="T20" fmla="*/ 46 w 123"/>
                <a:gd name="T21" fmla="*/ 21 h 381"/>
                <a:gd name="T22" fmla="*/ 30 w 123"/>
                <a:gd name="T23" fmla="*/ 1 h 381"/>
                <a:gd name="T24" fmla="*/ 30 w 123"/>
                <a:gd name="T25" fmla="*/ 23 h 381"/>
                <a:gd name="T26" fmla="*/ 32 w 123"/>
                <a:gd name="T27" fmla="*/ 51 h 381"/>
                <a:gd name="T28" fmla="*/ 24 w 123"/>
                <a:gd name="T29" fmla="*/ 54 h 381"/>
                <a:gd name="T30" fmla="*/ 23 w 123"/>
                <a:gd name="T31" fmla="*/ 70 h 381"/>
                <a:gd name="T32" fmla="*/ 20 w 123"/>
                <a:gd name="T33" fmla="*/ 83 h 381"/>
                <a:gd name="T34" fmla="*/ 24 w 123"/>
                <a:gd name="T35" fmla="*/ 102 h 381"/>
                <a:gd name="T36" fmla="*/ 27 w 123"/>
                <a:gd name="T37" fmla="*/ 120 h 381"/>
                <a:gd name="T38" fmla="*/ 27 w 123"/>
                <a:gd name="T39" fmla="*/ 136 h 381"/>
                <a:gd name="T40" fmla="*/ 34 w 123"/>
                <a:gd name="T41" fmla="*/ 164 h 381"/>
                <a:gd name="T42" fmla="*/ 37 w 123"/>
                <a:gd name="T43" fmla="*/ 176 h 381"/>
                <a:gd name="T44" fmla="*/ 47 w 123"/>
                <a:gd name="T45" fmla="*/ 198 h 381"/>
                <a:gd name="T46" fmla="*/ 53 w 123"/>
                <a:gd name="T47" fmla="*/ 226 h 381"/>
                <a:gd name="T48" fmla="*/ 67 w 123"/>
                <a:gd name="T49" fmla="*/ 255 h 381"/>
                <a:gd name="T50" fmla="*/ 73 w 123"/>
                <a:gd name="T51" fmla="*/ 282 h 381"/>
                <a:gd name="T52" fmla="*/ 55 w 123"/>
                <a:gd name="T53" fmla="*/ 248 h 381"/>
                <a:gd name="T54" fmla="*/ 35 w 123"/>
                <a:gd name="T55" fmla="*/ 197 h 381"/>
                <a:gd name="T56" fmla="*/ 19 w 123"/>
                <a:gd name="T57" fmla="*/ 142 h 381"/>
                <a:gd name="T58" fmla="*/ 13 w 123"/>
                <a:gd name="T59" fmla="*/ 132 h 381"/>
                <a:gd name="T60" fmla="*/ 9 w 123"/>
                <a:gd name="T61" fmla="*/ 129 h 381"/>
                <a:gd name="T62" fmla="*/ 8 w 123"/>
                <a:gd name="T63" fmla="*/ 153 h 381"/>
                <a:gd name="T64" fmla="*/ 3 w 123"/>
                <a:gd name="T65" fmla="*/ 166 h 381"/>
                <a:gd name="T66" fmla="*/ 6 w 123"/>
                <a:gd name="T67" fmla="*/ 214 h 381"/>
                <a:gd name="T68" fmla="*/ 9 w 123"/>
                <a:gd name="T69" fmla="*/ 231 h 381"/>
                <a:gd name="T70" fmla="*/ 15 w 123"/>
                <a:gd name="T71" fmla="*/ 246 h 381"/>
                <a:gd name="T72" fmla="*/ 27 w 123"/>
                <a:gd name="T73" fmla="*/ 278 h 381"/>
                <a:gd name="T74" fmla="*/ 55 w 123"/>
                <a:gd name="T75" fmla="*/ 333 h 381"/>
                <a:gd name="T76" fmla="*/ 81 w 123"/>
                <a:gd name="T77" fmla="*/ 373 h 381"/>
                <a:gd name="T78" fmla="*/ 92 w 123"/>
                <a:gd name="T79" fmla="*/ 368 h 381"/>
                <a:gd name="T80" fmla="*/ 96 w 123"/>
                <a:gd name="T81" fmla="*/ 367 h 381"/>
                <a:gd name="T82" fmla="*/ 100 w 123"/>
                <a:gd name="T83" fmla="*/ 358 h 381"/>
                <a:gd name="T84" fmla="*/ 106 w 123"/>
                <a:gd name="T85" fmla="*/ 356 h 381"/>
                <a:gd name="T86" fmla="*/ 103 w 123"/>
                <a:gd name="T87" fmla="*/ 346 h 381"/>
                <a:gd name="T88" fmla="*/ 100 w 123"/>
                <a:gd name="T89" fmla="*/ 335 h 381"/>
                <a:gd name="T90" fmla="*/ 99 w 123"/>
                <a:gd name="T91" fmla="*/ 315 h 381"/>
                <a:gd name="T92" fmla="*/ 100 w 123"/>
                <a:gd name="T93" fmla="*/ 299 h 381"/>
                <a:gd name="T94" fmla="*/ 96 w 123"/>
                <a:gd name="T95" fmla="*/ 275 h 381"/>
                <a:gd name="T96" fmla="*/ 86 w 123"/>
                <a:gd name="T97" fmla="*/ 237 h 381"/>
                <a:gd name="T98" fmla="*/ 120 w 123"/>
                <a:gd name="T99" fmla="*/ 343 h 381"/>
                <a:gd name="T100" fmla="*/ 122 w 123"/>
                <a:gd name="T101" fmla="*/ 318 h 381"/>
                <a:gd name="T102" fmla="*/ 109 w 123"/>
                <a:gd name="T103" fmla="*/ 258 h 381"/>
                <a:gd name="T104" fmla="*/ 101 w 123"/>
                <a:gd name="T105" fmla="*/ 224 h 381"/>
                <a:gd name="T106" fmla="*/ 94 w 123"/>
                <a:gd name="T107" fmla="*/ 188 h 381"/>
                <a:gd name="T108" fmla="*/ 87 w 123"/>
                <a:gd name="T109" fmla="*/ 154 h 381"/>
                <a:gd name="T110" fmla="*/ 111 w 123"/>
                <a:gd name="T111" fmla="*/ 215 h 381"/>
                <a:gd name="T112" fmla="*/ 114 w 123"/>
                <a:gd name="T113" fmla="*/ 202 h 381"/>
                <a:gd name="T114" fmla="*/ 107 w 123"/>
                <a:gd name="T115" fmla="*/ 172 h 381"/>
                <a:gd name="T116" fmla="*/ 87 w 123"/>
                <a:gd name="T117" fmla="*/ 109 h 381"/>
                <a:gd name="T118" fmla="*/ 75 w 123"/>
                <a:gd name="T119" fmla="*/ 74 h 381"/>
                <a:gd name="T120" fmla="*/ 56 w 123"/>
                <a:gd name="T121" fmla="*/ 32 h 381"/>
                <a:gd name="T122" fmla="*/ 48 w 123"/>
                <a:gd name="T123" fmla="*/ 12 h 381"/>
                <a:gd name="T124" fmla="*/ 35 w 123"/>
                <a:gd name="T125" fmla="*/ 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381">
                  <a:moveTo>
                    <a:pt x="85" y="224"/>
                  </a:moveTo>
                  <a:cubicBezTo>
                    <a:pt x="84" y="223"/>
                    <a:pt x="85" y="223"/>
                    <a:pt x="84" y="222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6"/>
                    <a:pt x="81" y="214"/>
                    <a:pt x="80" y="212"/>
                  </a:cubicBezTo>
                  <a:cubicBezTo>
                    <a:pt x="79" y="209"/>
                    <a:pt x="80" y="213"/>
                    <a:pt x="79" y="209"/>
                  </a:cubicBezTo>
                  <a:cubicBezTo>
                    <a:pt x="82" y="210"/>
                    <a:pt x="80" y="209"/>
                    <a:pt x="81" y="212"/>
                  </a:cubicBezTo>
                  <a:cubicBezTo>
                    <a:pt x="85" y="223"/>
                    <a:pt x="85" y="223"/>
                    <a:pt x="85" y="223"/>
                  </a:cubicBezTo>
                  <a:lnTo>
                    <a:pt x="85" y="224"/>
                  </a:lnTo>
                  <a:close/>
                  <a:moveTo>
                    <a:pt x="63" y="153"/>
                  </a:moveTo>
                  <a:cubicBezTo>
                    <a:pt x="64" y="155"/>
                    <a:pt x="64" y="153"/>
                    <a:pt x="64" y="155"/>
                  </a:cubicBezTo>
                  <a:cubicBezTo>
                    <a:pt x="63" y="154"/>
                    <a:pt x="61" y="153"/>
                    <a:pt x="62" y="151"/>
                  </a:cubicBezTo>
                  <a:cubicBezTo>
                    <a:pt x="62" y="152"/>
                    <a:pt x="63" y="152"/>
                    <a:pt x="63" y="153"/>
                  </a:cubicBezTo>
                  <a:close/>
                  <a:moveTo>
                    <a:pt x="83" y="144"/>
                  </a:moveTo>
                  <a:cubicBezTo>
                    <a:pt x="86" y="147"/>
                    <a:pt x="84" y="144"/>
                    <a:pt x="85" y="147"/>
                  </a:cubicBezTo>
                  <a:cubicBezTo>
                    <a:pt x="81" y="146"/>
                    <a:pt x="83" y="147"/>
                    <a:pt x="83" y="144"/>
                  </a:cubicBezTo>
                  <a:close/>
                  <a:moveTo>
                    <a:pt x="53" y="121"/>
                  </a:moveTo>
                  <a:cubicBezTo>
                    <a:pt x="56" y="123"/>
                    <a:pt x="57" y="124"/>
                    <a:pt x="56" y="128"/>
                  </a:cubicBezTo>
                  <a:cubicBezTo>
                    <a:pt x="54" y="126"/>
                    <a:pt x="54" y="125"/>
                    <a:pt x="53" y="121"/>
                  </a:cubicBezTo>
                  <a:close/>
                  <a:moveTo>
                    <a:pt x="46" y="92"/>
                  </a:moveTo>
                  <a:cubicBezTo>
                    <a:pt x="54" y="121"/>
                    <a:pt x="54" y="121"/>
                    <a:pt x="54" y="12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7" y="109"/>
                    <a:pt x="47" y="107"/>
                    <a:pt x="45" y="104"/>
                  </a:cubicBezTo>
                  <a:cubicBezTo>
                    <a:pt x="45" y="103"/>
                    <a:pt x="44" y="101"/>
                    <a:pt x="43" y="98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7" y="80"/>
                    <a:pt x="35" y="75"/>
                    <a:pt x="34" y="71"/>
                  </a:cubicBezTo>
                  <a:cubicBezTo>
                    <a:pt x="37" y="74"/>
                    <a:pt x="35" y="72"/>
                    <a:pt x="37" y="76"/>
                  </a:cubicBezTo>
                  <a:cubicBezTo>
                    <a:pt x="38" y="78"/>
                    <a:pt x="39" y="78"/>
                    <a:pt x="39" y="82"/>
                  </a:cubicBezTo>
                  <a:cubicBezTo>
                    <a:pt x="43" y="82"/>
                    <a:pt x="40" y="81"/>
                    <a:pt x="44" y="82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3" y="92"/>
                    <a:pt x="44" y="90"/>
                    <a:pt x="45" y="92"/>
                  </a:cubicBezTo>
                  <a:lnTo>
                    <a:pt x="46" y="92"/>
                  </a:lnTo>
                  <a:close/>
                  <a:moveTo>
                    <a:pt x="75" y="121"/>
                  </a:moveTo>
                  <a:cubicBezTo>
                    <a:pt x="70" y="113"/>
                    <a:pt x="72" y="110"/>
                    <a:pt x="72" y="10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3"/>
                    <a:pt x="67" y="94"/>
                    <a:pt x="67" y="9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58"/>
                    <a:pt x="56" y="59"/>
                    <a:pt x="58" y="57"/>
                  </a:cubicBezTo>
                  <a:cubicBezTo>
                    <a:pt x="59" y="60"/>
                    <a:pt x="59" y="61"/>
                    <a:pt x="61" y="64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95"/>
                    <a:pt x="78" y="110"/>
                    <a:pt x="75" y="121"/>
                  </a:cubicBezTo>
                  <a:close/>
                  <a:moveTo>
                    <a:pt x="50" y="31"/>
                  </a:moveTo>
                  <a:cubicBezTo>
                    <a:pt x="52" y="35"/>
                    <a:pt x="56" y="49"/>
                    <a:pt x="56" y="53"/>
                  </a:cubicBezTo>
                  <a:cubicBezTo>
                    <a:pt x="53" y="51"/>
                    <a:pt x="54" y="51"/>
                    <a:pt x="52" y="45"/>
                  </a:cubicBezTo>
                  <a:cubicBezTo>
                    <a:pt x="51" y="42"/>
                    <a:pt x="46" y="23"/>
                    <a:pt x="46" y="21"/>
                  </a:cubicBezTo>
                  <a:lnTo>
                    <a:pt x="50" y="31"/>
                  </a:lnTo>
                  <a:close/>
                  <a:moveTo>
                    <a:pt x="36" y="2"/>
                  </a:moveTo>
                  <a:cubicBezTo>
                    <a:pt x="35" y="0"/>
                    <a:pt x="35" y="1"/>
                    <a:pt x="35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3"/>
                    <a:pt x="31" y="2"/>
                    <a:pt x="31" y="6"/>
                  </a:cubicBezTo>
                  <a:cubicBezTo>
                    <a:pt x="32" y="9"/>
                    <a:pt x="33" y="14"/>
                    <a:pt x="30" y="1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2"/>
                    <a:pt x="30" y="2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9"/>
                    <a:pt x="34" y="46"/>
                    <a:pt x="35" y="53"/>
                  </a:cubicBezTo>
                  <a:cubicBezTo>
                    <a:pt x="36" y="58"/>
                    <a:pt x="36" y="58"/>
                    <a:pt x="37" y="6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0" y="47"/>
                  </a:cubicBezTo>
                  <a:cubicBezTo>
                    <a:pt x="26" y="38"/>
                    <a:pt x="28" y="33"/>
                    <a:pt x="23" y="33"/>
                  </a:cubicBezTo>
                  <a:cubicBezTo>
                    <a:pt x="22" y="46"/>
                    <a:pt x="21" y="36"/>
                    <a:pt x="23" y="53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4" y="59"/>
                    <a:pt x="23" y="60"/>
                    <a:pt x="26" y="63"/>
                  </a:cubicBezTo>
                  <a:cubicBezTo>
                    <a:pt x="25" y="65"/>
                    <a:pt x="25" y="66"/>
                    <a:pt x="26" y="69"/>
                  </a:cubicBezTo>
                  <a:cubicBezTo>
                    <a:pt x="26" y="71"/>
                    <a:pt x="25" y="72"/>
                    <a:pt x="24" y="74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4"/>
                    <a:pt x="23" y="64"/>
                    <a:pt x="18" y="64"/>
                  </a:cubicBezTo>
                  <a:cubicBezTo>
                    <a:pt x="18" y="67"/>
                    <a:pt x="18" y="79"/>
                    <a:pt x="20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5"/>
                    <a:pt x="19" y="88"/>
                    <a:pt x="19" y="91"/>
                  </a:cubicBezTo>
                  <a:cubicBezTo>
                    <a:pt x="22" y="91"/>
                    <a:pt x="21" y="91"/>
                    <a:pt x="23" y="90"/>
                  </a:cubicBezTo>
                  <a:cubicBezTo>
                    <a:pt x="24" y="92"/>
                    <a:pt x="23" y="91"/>
                    <a:pt x="24" y="93"/>
                  </a:cubicBezTo>
                  <a:cubicBezTo>
                    <a:pt x="24" y="97"/>
                    <a:pt x="23" y="97"/>
                    <a:pt x="24" y="102"/>
                  </a:cubicBezTo>
                  <a:cubicBezTo>
                    <a:pt x="24" y="106"/>
                    <a:pt x="24" y="109"/>
                    <a:pt x="23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6"/>
                    <a:pt x="25" y="127"/>
                    <a:pt x="25" y="127"/>
                  </a:cubicBezTo>
                  <a:cubicBezTo>
                    <a:pt x="25" y="126"/>
                    <a:pt x="25" y="127"/>
                    <a:pt x="24" y="127"/>
                  </a:cubicBezTo>
                  <a:cubicBezTo>
                    <a:pt x="26" y="130"/>
                    <a:pt x="26" y="132"/>
                    <a:pt x="27" y="136"/>
                  </a:cubicBezTo>
                  <a:cubicBezTo>
                    <a:pt x="28" y="140"/>
                    <a:pt x="28" y="138"/>
                    <a:pt x="29" y="140"/>
                  </a:cubicBezTo>
                  <a:cubicBezTo>
                    <a:pt x="29" y="141"/>
                    <a:pt x="29" y="141"/>
                    <a:pt x="30" y="143"/>
                  </a:cubicBezTo>
                  <a:cubicBezTo>
                    <a:pt x="31" y="144"/>
                    <a:pt x="30" y="143"/>
                    <a:pt x="31" y="144"/>
                  </a:cubicBezTo>
                  <a:cubicBezTo>
                    <a:pt x="33" y="149"/>
                    <a:pt x="35" y="159"/>
                    <a:pt x="34" y="164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9"/>
                    <a:pt x="37" y="167"/>
                    <a:pt x="37" y="169"/>
                  </a:cubicBezTo>
                  <a:cubicBezTo>
                    <a:pt x="36" y="172"/>
                    <a:pt x="36" y="174"/>
                    <a:pt x="37" y="176"/>
                  </a:cubicBezTo>
                  <a:cubicBezTo>
                    <a:pt x="38" y="180"/>
                    <a:pt x="39" y="180"/>
                    <a:pt x="40" y="184"/>
                  </a:cubicBezTo>
                  <a:cubicBezTo>
                    <a:pt x="41" y="190"/>
                    <a:pt x="39" y="187"/>
                    <a:pt x="42" y="192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4" y="197"/>
                    <a:pt x="46" y="198"/>
                    <a:pt x="47" y="198"/>
                  </a:cubicBezTo>
                  <a:cubicBezTo>
                    <a:pt x="45" y="202"/>
                    <a:pt x="46" y="199"/>
                    <a:pt x="46" y="203"/>
                  </a:cubicBezTo>
                  <a:cubicBezTo>
                    <a:pt x="46" y="206"/>
                    <a:pt x="46" y="207"/>
                    <a:pt x="47" y="208"/>
                  </a:cubicBezTo>
                  <a:cubicBezTo>
                    <a:pt x="49" y="212"/>
                    <a:pt x="49" y="210"/>
                    <a:pt x="50" y="21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4" y="228"/>
                    <a:pt x="55" y="227"/>
                    <a:pt x="56" y="229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6"/>
                    <a:pt x="67" y="258"/>
                    <a:pt x="68" y="260"/>
                  </a:cubicBezTo>
                  <a:cubicBezTo>
                    <a:pt x="69" y="264"/>
                    <a:pt x="70" y="264"/>
                    <a:pt x="70" y="270"/>
                  </a:cubicBezTo>
                  <a:cubicBezTo>
                    <a:pt x="72" y="271"/>
                    <a:pt x="73" y="271"/>
                    <a:pt x="73" y="275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69" y="277"/>
                    <a:pt x="69" y="277"/>
                    <a:pt x="69" y="277"/>
                  </a:cubicBezTo>
                  <a:cubicBezTo>
                    <a:pt x="67" y="273"/>
                    <a:pt x="67" y="269"/>
                    <a:pt x="65" y="264"/>
                  </a:cubicBezTo>
                  <a:cubicBezTo>
                    <a:pt x="64" y="262"/>
                    <a:pt x="64" y="262"/>
                    <a:pt x="63" y="261"/>
                  </a:cubicBezTo>
                  <a:cubicBezTo>
                    <a:pt x="58" y="251"/>
                    <a:pt x="59" y="254"/>
                    <a:pt x="55" y="248"/>
                  </a:cubicBezTo>
                  <a:cubicBezTo>
                    <a:pt x="53" y="245"/>
                    <a:pt x="54" y="248"/>
                    <a:pt x="54" y="245"/>
                  </a:cubicBezTo>
                  <a:cubicBezTo>
                    <a:pt x="50" y="245"/>
                    <a:pt x="48" y="241"/>
                    <a:pt x="47" y="236"/>
                  </a:cubicBezTo>
                  <a:cubicBezTo>
                    <a:pt x="45" y="227"/>
                    <a:pt x="40" y="215"/>
                    <a:pt x="39" y="210"/>
                  </a:cubicBezTo>
                  <a:cubicBezTo>
                    <a:pt x="37" y="204"/>
                    <a:pt x="36" y="201"/>
                    <a:pt x="35" y="197"/>
                  </a:cubicBezTo>
                  <a:cubicBezTo>
                    <a:pt x="34" y="193"/>
                    <a:pt x="33" y="193"/>
                    <a:pt x="33" y="191"/>
                  </a:cubicBezTo>
                  <a:cubicBezTo>
                    <a:pt x="31" y="186"/>
                    <a:pt x="33" y="188"/>
                    <a:pt x="31" y="18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39"/>
                    <a:pt x="21" y="136"/>
                    <a:pt x="18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2"/>
                    <a:pt x="16" y="132"/>
                    <a:pt x="15" y="131"/>
                  </a:cubicBezTo>
                  <a:cubicBezTo>
                    <a:pt x="12" y="132"/>
                    <a:pt x="14" y="131"/>
                    <a:pt x="13" y="132"/>
                  </a:cubicBezTo>
                  <a:cubicBezTo>
                    <a:pt x="12" y="132"/>
                    <a:pt x="13" y="132"/>
                    <a:pt x="11" y="133"/>
                  </a:cubicBezTo>
                  <a:cubicBezTo>
                    <a:pt x="12" y="130"/>
                    <a:pt x="13" y="131"/>
                    <a:pt x="14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1" y="128"/>
                    <a:pt x="11" y="129"/>
                    <a:pt x="9" y="129"/>
                  </a:cubicBezTo>
                  <a:cubicBezTo>
                    <a:pt x="10" y="134"/>
                    <a:pt x="10" y="132"/>
                    <a:pt x="10" y="13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7"/>
                    <a:pt x="5" y="148"/>
                    <a:pt x="5" y="148"/>
                  </a:cubicBezTo>
                  <a:cubicBezTo>
                    <a:pt x="7" y="149"/>
                    <a:pt x="8" y="151"/>
                    <a:pt x="8" y="153"/>
                  </a:cubicBezTo>
                  <a:cubicBezTo>
                    <a:pt x="8" y="153"/>
                    <a:pt x="8" y="154"/>
                    <a:pt x="8" y="154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8"/>
                    <a:pt x="5" y="157"/>
                    <a:pt x="4" y="158"/>
                  </a:cubicBezTo>
                  <a:cubicBezTo>
                    <a:pt x="0" y="158"/>
                    <a:pt x="1" y="163"/>
                    <a:pt x="3" y="166"/>
                  </a:cubicBezTo>
                  <a:cubicBezTo>
                    <a:pt x="1" y="171"/>
                    <a:pt x="3" y="171"/>
                    <a:pt x="2" y="178"/>
                  </a:cubicBezTo>
                  <a:cubicBezTo>
                    <a:pt x="2" y="191"/>
                    <a:pt x="4" y="191"/>
                    <a:pt x="4" y="197"/>
                  </a:cubicBezTo>
                  <a:cubicBezTo>
                    <a:pt x="5" y="199"/>
                    <a:pt x="3" y="199"/>
                    <a:pt x="5" y="209"/>
                  </a:cubicBezTo>
                  <a:cubicBezTo>
                    <a:pt x="6" y="216"/>
                    <a:pt x="6" y="213"/>
                    <a:pt x="6" y="214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7" y="219"/>
                    <a:pt x="7" y="221"/>
                    <a:pt x="5" y="223"/>
                  </a:cubicBezTo>
                  <a:cubicBezTo>
                    <a:pt x="7" y="224"/>
                    <a:pt x="5" y="224"/>
                    <a:pt x="8" y="224"/>
                  </a:cubicBezTo>
                  <a:cubicBezTo>
                    <a:pt x="8" y="231"/>
                    <a:pt x="9" y="227"/>
                    <a:pt x="9" y="231"/>
                  </a:cubicBezTo>
                  <a:cubicBezTo>
                    <a:pt x="10" y="232"/>
                    <a:pt x="10" y="236"/>
                    <a:pt x="10" y="238"/>
                  </a:cubicBezTo>
                  <a:cubicBezTo>
                    <a:pt x="11" y="239"/>
                    <a:pt x="11" y="239"/>
                    <a:pt x="14" y="240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4" y="245"/>
                    <a:pt x="14" y="246"/>
                    <a:pt x="15" y="246"/>
                  </a:cubicBezTo>
                  <a:cubicBezTo>
                    <a:pt x="16" y="250"/>
                    <a:pt x="15" y="256"/>
                    <a:pt x="19" y="261"/>
                  </a:cubicBezTo>
                  <a:cubicBezTo>
                    <a:pt x="23" y="265"/>
                    <a:pt x="20" y="262"/>
                    <a:pt x="22" y="267"/>
                  </a:cubicBezTo>
                  <a:cubicBezTo>
                    <a:pt x="23" y="270"/>
                    <a:pt x="23" y="269"/>
                    <a:pt x="23" y="273"/>
                  </a:cubicBezTo>
                  <a:cubicBezTo>
                    <a:pt x="26" y="275"/>
                    <a:pt x="25" y="275"/>
                    <a:pt x="27" y="27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2" y="313"/>
                    <a:pt x="45" y="314"/>
                    <a:pt x="43" y="317"/>
                  </a:cubicBezTo>
                  <a:cubicBezTo>
                    <a:pt x="45" y="319"/>
                    <a:pt x="45" y="320"/>
                    <a:pt x="45" y="323"/>
                  </a:cubicBezTo>
                  <a:cubicBezTo>
                    <a:pt x="55" y="329"/>
                    <a:pt x="47" y="326"/>
                    <a:pt x="55" y="333"/>
                  </a:cubicBezTo>
                  <a:cubicBezTo>
                    <a:pt x="61" y="338"/>
                    <a:pt x="67" y="352"/>
                    <a:pt x="73" y="359"/>
                  </a:cubicBezTo>
                  <a:cubicBezTo>
                    <a:pt x="73" y="360"/>
                    <a:pt x="73" y="359"/>
                    <a:pt x="74" y="360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1" y="371"/>
                    <a:pt x="81" y="372"/>
                    <a:pt x="81" y="373"/>
                  </a:cubicBezTo>
                  <a:cubicBezTo>
                    <a:pt x="81" y="373"/>
                    <a:pt x="83" y="374"/>
                    <a:pt x="83" y="375"/>
                  </a:cubicBezTo>
                  <a:cubicBezTo>
                    <a:pt x="86" y="378"/>
                    <a:pt x="85" y="381"/>
                    <a:pt x="91" y="381"/>
                  </a:cubicBezTo>
                  <a:cubicBezTo>
                    <a:pt x="91" y="374"/>
                    <a:pt x="87" y="370"/>
                    <a:pt x="90" y="365"/>
                  </a:cubicBezTo>
                  <a:cubicBezTo>
                    <a:pt x="93" y="366"/>
                    <a:pt x="90" y="364"/>
                    <a:pt x="92" y="368"/>
                  </a:cubicBezTo>
                  <a:cubicBezTo>
                    <a:pt x="92" y="363"/>
                    <a:pt x="91" y="366"/>
                    <a:pt x="94" y="364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5" y="366"/>
                    <a:pt x="95" y="366"/>
                    <a:pt x="95" y="366"/>
                  </a:cubicBezTo>
                  <a:cubicBezTo>
                    <a:pt x="95" y="366"/>
                    <a:pt x="95" y="369"/>
                    <a:pt x="96" y="367"/>
                  </a:cubicBezTo>
                  <a:cubicBezTo>
                    <a:pt x="96" y="367"/>
                    <a:pt x="96" y="368"/>
                    <a:pt x="96" y="368"/>
                  </a:cubicBezTo>
                  <a:cubicBezTo>
                    <a:pt x="98" y="369"/>
                    <a:pt x="98" y="369"/>
                    <a:pt x="99" y="369"/>
                  </a:cubicBezTo>
                  <a:cubicBezTo>
                    <a:pt x="101" y="368"/>
                    <a:pt x="99" y="362"/>
                    <a:pt x="100" y="360"/>
                  </a:cubicBezTo>
                  <a:cubicBezTo>
                    <a:pt x="100" y="358"/>
                    <a:pt x="100" y="358"/>
                    <a:pt x="100" y="358"/>
                  </a:cubicBezTo>
                  <a:cubicBezTo>
                    <a:pt x="102" y="359"/>
                    <a:pt x="101" y="359"/>
                    <a:pt x="101" y="359"/>
                  </a:cubicBezTo>
                  <a:cubicBezTo>
                    <a:pt x="102" y="360"/>
                    <a:pt x="102" y="360"/>
                    <a:pt x="102" y="360"/>
                  </a:cubicBezTo>
                  <a:cubicBezTo>
                    <a:pt x="104" y="359"/>
                    <a:pt x="104" y="360"/>
                    <a:pt x="106" y="360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2" y="358"/>
                    <a:pt x="103" y="349"/>
                    <a:pt x="103" y="346"/>
                  </a:cubicBezTo>
                  <a:cubicBezTo>
                    <a:pt x="103" y="345"/>
                    <a:pt x="103" y="345"/>
                    <a:pt x="103" y="345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0" y="341"/>
                    <a:pt x="100" y="341"/>
                    <a:pt x="100" y="341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102" y="335"/>
                    <a:pt x="101" y="337"/>
                    <a:pt x="104" y="337"/>
                  </a:cubicBezTo>
                  <a:cubicBezTo>
                    <a:pt x="104" y="334"/>
                    <a:pt x="104" y="330"/>
                    <a:pt x="103" y="327"/>
                  </a:cubicBezTo>
                  <a:cubicBezTo>
                    <a:pt x="102" y="322"/>
                    <a:pt x="102" y="323"/>
                    <a:pt x="102" y="317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0" y="309"/>
                    <a:pt x="99" y="309"/>
                    <a:pt x="99" y="305"/>
                  </a:cubicBezTo>
                  <a:cubicBezTo>
                    <a:pt x="102" y="304"/>
                    <a:pt x="102" y="304"/>
                    <a:pt x="102" y="304"/>
                  </a:cubicBezTo>
                  <a:cubicBezTo>
                    <a:pt x="99" y="299"/>
                    <a:pt x="100" y="304"/>
                    <a:pt x="100" y="299"/>
                  </a:cubicBezTo>
                  <a:cubicBezTo>
                    <a:pt x="100" y="289"/>
                    <a:pt x="99" y="293"/>
                    <a:pt x="97" y="288"/>
                  </a:cubicBezTo>
                  <a:cubicBezTo>
                    <a:pt x="100" y="286"/>
                    <a:pt x="99" y="288"/>
                    <a:pt x="99" y="283"/>
                  </a:cubicBezTo>
                  <a:cubicBezTo>
                    <a:pt x="95" y="278"/>
                    <a:pt x="95" y="278"/>
                    <a:pt x="95" y="278"/>
                  </a:cubicBezTo>
                  <a:cubicBezTo>
                    <a:pt x="97" y="275"/>
                    <a:pt x="96" y="279"/>
                    <a:pt x="96" y="275"/>
                  </a:cubicBezTo>
                  <a:cubicBezTo>
                    <a:pt x="97" y="270"/>
                    <a:pt x="95" y="268"/>
                    <a:pt x="93" y="264"/>
                  </a:cubicBezTo>
                  <a:cubicBezTo>
                    <a:pt x="92" y="259"/>
                    <a:pt x="91" y="254"/>
                    <a:pt x="90" y="249"/>
                  </a:cubicBezTo>
                  <a:cubicBezTo>
                    <a:pt x="89" y="245"/>
                    <a:pt x="87" y="244"/>
                    <a:pt x="86" y="240"/>
                  </a:cubicBezTo>
                  <a:cubicBezTo>
                    <a:pt x="86" y="238"/>
                    <a:pt x="86" y="241"/>
                    <a:pt x="86" y="237"/>
                  </a:cubicBezTo>
                  <a:cubicBezTo>
                    <a:pt x="86" y="232"/>
                    <a:pt x="83" y="232"/>
                    <a:pt x="83" y="224"/>
                  </a:cubicBezTo>
                  <a:cubicBezTo>
                    <a:pt x="86" y="226"/>
                    <a:pt x="88" y="234"/>
                    <a:pt x="89" y="2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0" y="341"/>
                    <a:pt x="120" y="341"/>
                    <a:pt x="120" y="343"/>
                  </a:cubicBezTo>
                  <a:cubicBezTo>
                    <a:pt x="121" y="342"/>
                    <a:pt x="121" y="343"/>
                    <a:pt x="122" y="340"/>
                  </a:cubicBezTo>
                  <a:cubicBezTo>
                    <a:pt x="123" y="337"/>
                    <a:pt x="122" y="333"/>
                    <a:pt x="121" y="330"/>
                  </a:cubicBezTo>
                  <a:cubicBezTo>
                    <a:pt x="120" y="326"/>
                    <a:pt x="119" y="323"/>
                    <a:pt x="119" y="318"/>
                  </a:cubicBezTo>
                  <a:cubicBezTo>
                    <a:pt x="123" y="321"/>
                    <a:pt x="121" y="318"/>
                    <a:pt x="122" y="318"/>
                  </a:cubicBezTo>
                  <a:cubicBezTo>
                    <a:pt x="121" y="311"/>
                    <a:pt x="121" y="309"/>
                    <a:pt x="119" y="303"/>
                  </a:cubicBezTo>
                  <a:cubicBezTo>
                    <a:pt x="117" y="297"/>
                    <a:pt x="119" y="288"/>
                    <a:pt x="115" y="283"/>
                  </a:cubicBezTo>
                  <a:cubicBezTo>
                    <a:pt x="112" y="270"/>
                    <a:pt x="112" y="270"/>
                    <a:pt x="112" y="270"/>
                  </a:cubicBezTo>
                  <a:cubicBezTo>
                    <a:pt x="111" y="256"/>
                    <a:pt x="113" y="268"/>
                    <a:pt x="109" y="258"/>
                  </a:cubicBezTo>
                  <a:cubicBezTo>
                    <a:pt x="108" y="255"/>
                    <a:pt x="109" y="256"/>
                    <a:pt x="109" y="25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4" y="239"/>
                    <a:pt x="106" y="244"/>
                    <a:pt x="105" y="239"/>
                  </a:cubicBezTo>
                  <a:cubicBezTo>
                    <a:pt x="104" y="233"/>
                    <a:pt x="101" y="231"/>
                    <a:pt x="101" y="224"/>
                  </a:cubicBezTo>
                  <a:cubicBezTo>
                    <a:pt x="97" y="222"/>
                    <a:pt x="94" y="209"/>
                    <a:pt x="95" y="204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4" y="199"/>
                    <a:pt x="93" y="198"/>
                    <a:pt x="92" y="195"/>
                  </a:cubicBezTo>
                  <a:cubicBezTo>
                    <a:pt x="94" y="193"/>
                    <a:pt x="93" y="190"/>
                    <a:pt x="94" y="188"/>
                  </a:cubicBezTo>
                  <a:cubicBezTo>
                    <a:pt x="94" y="186"/>
                    <a:pt x="93" y="184"/>
                    <a:pt x="92" y="18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5" y="158"/>
                    <a:pt x="82" y="157"/>
                    <a:pt x="84" y="152"/>
                  </a:cubicBezTo>
                  <a:cubicBezTo>
                    <a:pt x="87" y="153"/>
                    <a:pt x="86" y="151"/>
                    <a:pt x="87" y="154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70"/>
                    <a:pt x="92" y="174"/>
                    <a:pt x="94" y="17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6" y="211"/>
                    <a:pt x="103" y="214"/>
                    <a:pt x="111" y="215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2" y="211"/>
                    <a:pt x="112" y="212"/>
                    <a:pt x="114" y="212"/>
                  </a:cubicBezTo>
                  <a:cubicBezTo>
                    <a:pt x="115" y="209"/>
                    <a:pt x="114" y="208"/>
                    <a:pt x="114" y="207"/>
                  </a:cubicBezTo>
                  <a:cubicBezTo>
                    <a:pt x="114" y="206"/>
                    <a:pt x="114" y="203"/>
                    <a:pt x="114" y="202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3" y="194"/>
                    <a:pt x="111" y="196"/>
                    <a:pt x="111" y="188"/>
                  </a:cubicBezTo>
                  <a:cubicBezTo>
                    <a:pt x="111" y="184"/>
                    <a:pt x="110" y="185"/>
                    <a:pt x="109" y="181"/>
                  </a:cubicBezTo>
                  <a:cubicBezTo>
                    <a:pt x="107" y="177"/>
                    <a:pt x="110" y="177"/>
                    <a:pt x="107" y="172"/>
                  </a:cubicBezTo>
                  <a:cubicBezTo>
                    <a:pt x="105" y="168"/>
                    <a:pt x="102" y="156"/>
                    <a:pt x="102" y="152"/>
                  </a:cubicBezTo>
                  <a:cubicBezTo>
                    <a:pt x="98" y="150"/>
                    <a:pt x="99" y="146"/>
                    <a:pt x="97" y="140"/>
                  </a:cubicBezTo>
                  <a:cubicBezTo>
                    <a:pt x="97" y="138"/>
                    <a:pt x="96" y="134"/>
                    <a:pt x="96" y="13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4" y="104"/>
                    <a:pt x="85" y="105"/>
                    <a:pt x="84" y="106"/>
                  </a:cubicBezTo>
                  <a:cubicBezTo>
                    <a:pt x="84" y="101"/>
                    <a:pt x="84" y="98"/>
                    <a:pt x="82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3" y="69"/>
                    <a:pt x="72" y="72"/>
                    <a:pt x="70" y="63"/>
                  </a:cubicBezTo>
                  <a:cubicBezTo>
                    <a:pt x="69" y="60"/>
                    <a:pt x="68" y="60"/>
                    <a:pt x="68" y="56"/>
                  </a:cubicBezTo>
                  <a:cubicBezTo>
                    <a:pt x="67" y="51"/>
                    <a:pt x="65" y="48"/>
                    <a:pt x="63" y="43"/>
                  </a:cubicBezTo>
                  <a:cubicBezTo>
                    <a:pt x="61" y="36"/>
                    <a:pt x="57" y="38"/>
                    <a:pt x="56" y="32"/>
                  </a:cubicBezTo>
                  <a:cubicBezTo>
                    <a:pt x="56" y="31"/>
                    <a:pt x="55" y="30"/>
                    <a:pt x="58" y="30"/>
                  </a:cubicBezTo>
                  <a:cubicBezTo>
                    <a:pt x="56" y="25"/>
                    <a:pt x="59" y="27"/>
                    <a:pt x="56" y="23"/>
                  </a:cubicBezTo>
                  <a:cubicBezTo>
                    <a:pt x="54" y="28"/>
                    <a:pt x="57" y="26"/>
                    <a:pt x="54" y="27"/>
                  </a:cubicBezTo>
                  <a:cubicBezTo>
                    <a:pt x="52" y="22"/>
                    <a:pt x="51" y="18"/>
                    <a:pt x="48" y="12"/>
                  </a:cubicBezTo>
                  <a:cubicBezTo>
                    <a:pt x="44" y="4"/>
                    <a:pt x="44" y="2"/>
                    <a:pt x="41" y="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6"/>
                    <a:pt x="40" y="5"/>
                    <a:pt x="36" y="4"/>
                  </a:cubicBezTo>
                  <a:cubicBezTo>
                    <a:pt x="34" y="4"/>
                    <a:pt x="36" y="4"/>
                    <a:pt x="35" y="5"/>
                  </a:cubicBezTo>
                  <a:cubicBezTo>
                    <a:pt x="35" y="4"/>
                    <a:pt x="35" y="2"/>
                    <a:pt x="35" y="2"/>
                  </a:cubicBezTo>
                  <a:lnTo>
                    <a:pt x="36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4" name="Freeform 28"/>
            <p:cNvSpPr>
              <a:spLocks noEditPoints="1"/>
            </p:cNvSpPr>
            <p:nvPr/>
          </p:nvSpPr>
          <p:spPr bwMode="auto">
            <a:xfrm>
              <a:off x="1871468" y="4170373"/>
              <a:ext cx="111934" cy="375723"/>
            </a:xfrm>
            <a:custGeom>
              <a:avLst/>
              <a:gdLst>
                <a:gd name="T0" fmla="*/ 100 w 111"/>
                <a:gd name="T1" fmla="*/ 281 h 374"/>
                <a:gd name="T2" fmla="*/ 85 w 111"/>
                <a:gd name="T3" fmla="*/ 269 h 374"/>
                <a:gd name="T4" fmla="*/ 14 w 111"/>
                <a:gd name="T5" fmla="*/ 208 h 374"/>
                <a:gd name="T6" fmla="*/ 44 w 111"/>
                <a:gd name="T7" fmla="*/ 175 h 374"/>
                <a:gd name="T8" fmla="*/ 9 w 111"/>
                <a:gd name="T9" fmla="*/ 188 h 374"/>
                <a:gd name="T10" fmla="*/ 11 w 111"/>
                <a:gd name="T11" fmla="*/ 191 h 374"/>
                <a:gd name="T12" fmla="*/ 35 w 111"/>
                <a:gd name="T13" fmla="*/ 144 h 374"/>
                <a:gd name="T14" fmla="*/ 32 w 111"/>
                <a:gd name="T15" fmla="*/ 128 h 374"/>
                <a:gd name="T16" fmla="*/ 28 w 111"/>
                <a:gd name="T17" fmla="*/ 109 h 374"/>
                <a:gd name="T18" fmla="*/ 71 w 111"/>
                <a:gd name="T19" fmla="*/ 90 h 374"/>
                <a:gd name="T20" fmla="*/ 27 w 111"/>
                <a:gd name="T21" fmla="*/ 13 h 374"/>
                <a:gd name="T22" fmla="*/ 31 w 111"/>
                <a:gd name="T23" fmla="*/ 74 h 374"/>
                <a:gd name="T24" fmla="*/ 16 w 111"/>
                <a:gd name="T25" fmla="*/ 14 h 374"/>
                <a:gd name="T26" fmla="*/ 11 w 111"/>
                <a:gd name="T27" fmla="*/ 24 h 374"/>
                <a:gd name="T28" fmla="*/ 8 w 111"/>
                <a:gd name="T29" fmla="*/ 75 h 374"/>
                <a:gd name="T30" fmla="*/ 9 w 111"/>
                <a:gd name="T31" fmla="*/ 100 h 374"/>
                <a:gd name="T32" fmla="*/ 8 w 111"/>
                <a:gd name="T33" fmla="*/ 125 h 374"/>
                <a:gd name="T34" fmla="*/ 9 w 111"/>
                <a:gd name="T35" fmla="*/ 140 h 374"/>
                <a:gd name="T36" fmla="*/ 4 w 111"/>
                <a:gd name="T37" fmla="*/ 155 h 374"/>
                <a:gd name="T38" fmla="*/ 5 w 111"/>
                <a:gd name="T39" fmla="*/ 185 h 374"/>
                <a:gd name="T40" fmla="*/ 7 w 111"/>
                <a:gd name="T41" fmla="*/ 220 h 374"/>
                <a:gd name="T42" fmla="*/ 3 w 111"/>
                <a:gd name="T43" fmla="*/ 238 h 374"/>
                <a:gd name="T44" fmla="*/ 5 w 111"/>
                <a:gd name="T45" fmla="*/ 265 h 374"/>
                <a:gd name="T46" fmla="*/ 12 w 111"/>
                <a:gd name="T47" fmla="*/ 277 h 374"/>
                <a:gd name="T48" fmla="*/ 18 w 111"/>
                <a:gd name="T49" fmla="*/ 295 h 374"/>
                <a:gd name="T50" fmla="*/ 39 w 111"/>
                <a:gd name="T51" fmla="*/ 317 h 374"/>
                <a:gd name="T52" fmla="*/ 40 w 111"/>
                <a:gd name="T53" fmla="*/ 307 h 374"/>
                <a:gd name="T54" fmla="*/ 53 w 111"/>
                <a:gd name="T55" fmla="*/ 344 h 374"/>
                <a:gd name="T56" fmla="*/ 63 w 111"/>
                <a:gd name="T57" fmla="*/ 350 h 374"/>
                <a:gd name="T58" fmla="*/ 59 w 111"/>
                <a:gd name="T59" fmla="*/ 331 h 374"/>
                <a:gd name="T60" fmla="*/ 67 w 111"/>
                <a:gd name="T61" fmla="*/ 336 h 374"/>
                <a:gd name="T62" fmla="*/ 74 w 111"/>
                <a:gd name="T63" fmla="*/ 331 h 374"/>
                <a:gd name="T64" fmla="*/ 68 w 111"/>
                <a:gd name="T65" fmla="*/ 279 h 374"/>
                <a:gd name="T66" fmla="*/ 64 w 111"/>
                <a:gd name="T67" fmla="*/ 254 h 374"/>
                <a:gd name="T68" fmla="*/ 70 w 111"/>
                <a:gd name="T69" fmla="*/ 267 h 374"/>
                <a:gd name="T70" fmla="*/ 82 w 111"/>
                <a:gd name="T71" fmla="*/ 338 h 374"/>
                <a:gd name="T72" fmla="*/ 92 w 111"/>
                <a:gd name="T73" fmla="*/ 346 h 374"/>
                <a:gd name="T74" fmla="*/ 88 w 111"/>
                <a:gd name="T75" fmla="*/ 299 h 374"/>
                <a:gd name="T76" fmla="*/ 90 w 111"/>
                <a:gd name="T77" fmla="*/ 284 h 374"/>
                <a:gd name="T78" fmla="*/ 93 w 111"/>
                <a:gd name="T79" fmla="*/ 292 h 374"/>
                <a:gd name="T80" fmla="*/ 105 w 111"/>
                <a:gd name="T81" fmla="*/ 311 h 374"/>
                <a:gd name="T82" fmla="*/ 104 w 111"/>
                <a:gd name="T83" fmla="*/ 280 h 374"/>
                <a:gd name="T84" fmla="*/ 95 w 111"/>
                <a:gd name="T85" fmla="*/ 277 h 374"/>
                <a:gd name="T86" fmla="*/ 94 w 111"/>
                <a:gd name="T87" fmla="*/ 258 h 374"/>
                <a:gd name="T88" fmla="*/ 96 w 111"/>
                <a:gd name="T89" fmla="*/ 242 h 374"/>
                <a:gd name="T90" fmla="*/ 105 w 111"/>
                <a:gd name="T91" fmla="*/ 236 h 374"/>
                <a:gd name="T92" fmla="*/ 98 w 111"/>
                <a:gd name="T93" fmla="*/ 213 h 374"/>
                <a:gd name="T94" fmla="*/ 77 w 111"/>
                <a:gd name="T95" fmla="*/ 118 h 374"/>
                <a:gd name="T96" fmla="*/ 78 w 111"/>
                <a:gd name="T97" fmla="*/ 110 h 374"/>
                <a:gd name="T98" fmla="*/ 88 w 111"/>
                <a:gd name="T99" fmla="*/ 146 h 374"/>
                <a:gd name="T100" fmla="*/ 96 w 111"/>
                <a:gd name="T101" fmla="*/ 179 h 374"/>
                <a:gd name="T102" fmla="*/ 105 w 111"/>
                <a:gd name="T103" fmla="*/ 214 h 374"/>
                <a:gd name="T104" fmla="*/ 110 w 111"/>
                <a:gd name="T105" fmla="*/ 206 h 374"/>
                <a:gd name="T106" fmla="*/ 105 w 111"/>
                <a:gd name="T107" fmla="*/ 194 h 374"/>
                <a:gd name="T108" fmla="*/ 92 w 111"/>
                <a:gd name="T109" fmla="*/ 135 h 374"/>
                <a:gd name="T110" fmla="*/ 74 w 111"/>
                <a:gd name="T111" fmla="*/ 71 h 374"/>
                <a:gd name="T112" fmla="*/ 63 w 111"/>
                <a:gd name="T113" fmla="*/ 41 h 374"/>
                <a:gd name="T114" fmla="*/ 42 w 111"/>
                <a:gd name="T115" fmla="*/ 12 h 374"/>
                <a:gd name="T116" fmla="*/ 45 w 111"/>
                <a:gd name="T117" fmla="*/ 38 h 374"/>
                <a:gd name="T118" fmla="*/ 69 w 111"/>
                <a:gd name="T119" fmla="*/ 126 h 374"/>
                <a:gd name="T120" fmla="*/ 77 w 111"/>
                <a:gd name="T121" fmla="*/ 172 h 374"/>
                <a:gd name="T122" fmla="*/ 68 w 111"/>
                <a:gd name="T123" fmla="*/ 138 h 374"/>
                <a:gd name="T124" fmla="*/ 49 w 111"/>
                <a:gd name="T125" fmla="*/ 7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374">
                  <a:moveTo>
                    <a:pt x="57" y="310"/>
                  </a:moveTo>
                  <a:cubicBezTo>
                    <a:pt x="57" y="312"/>
                    <a:pt x="57" y="313"/>
                    <a:pt x="56" y="315"/>
                  </a:cubicBezTo>
                  <a:cubicBezTo>
                    <a:pt x="55" y="312"/>
                    <a:pt x="54" y="309"/>
                    <a:pt x="54" y="306"/>
                  </a:cubicBezTo>
                  <a:cubicBezTo>
                    <a:pt x="56" y="309"/>
                    <a:pt x="56" y="306"/>
                    <a:pt x="57" y="310"/>
                  </a:cubicBezTo>
                  <a:close/>
                  <a:moveTo>
                    <a:pt x="100" y="281"/>
                  </a:moveTo>
                  <a:cubicBezTo>
                    <a:pt x="99" y="278"/>
                    <a:pt x="99" y="278"/>
                    <a:pt x="102" y="278"/>
                  </a:cubicBezTo>
                  <a:cubicBezTo>
                    <a:pt x="102" y="281"/>
                    <a:pt x="103" y="279"/>
                    <a:pt x="100" y="281"/>
                  </a:cubicBezTo>
                  <a:close/>
                  <a:moveTo>
                    <a:pt x="85" y="271"/>
                  </a:moveTo>
                  <a:cubicBezTo>
                    <a:pt x="84" y="270"/>
                    <a:pt x="84" y="270"/>
                    <a:pt x="84" y="270"/>
                  </a:cubicBezTo>
                  <a:cubicBezTo>
                    <a:pt x="84" y="270"/>
                    <a:pt x="85" y="270"/>
                    <a:pt x="85" y="269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6" y="274"/>
                    <a:pt x="86" y="270"/>
                    <a:pt x="85" y="271"/>
                  </a:cubicBezTo>
                  <a:close/>
                  <a:moveTo>
                    <a:pt x="14" y="197"/>
                  </a:moveTo>
                  <a:cubicBezTo>
                    <a:pt x="12" y="201"/>
                    <a:pt x="20" y="216"/>
                    <a:pt x="17" y="221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2" y="194"/>
                    <a:pt x="10" y="197"/>
                    <a:pt x="14" y="197"/>
                  </a:cubicBezTo>
                  <a:close/>
                  <a:moveTo>
                    <a:pt x="44" y="187"/>
                  </a:moveTo>
                  <a:cubicBezTo>
                    <a:pt x="44" y="187"/>
                    <a:pt x="44" y="187"/>
                    <a:pt x="44" y="187"/>
                  </a:cubicBezTo>
                  <a:cubicBezTo>
                    <a:pt x="42" y="183"/>
                    <a:pt x="42" y="176"/>
                    <a:pt x="43" y="173"/>
                  </a:cubicBezTo>
                  <a:cubicBezTo>
                    <a:pt x="44" y="174"/>
                    <a:pt x="44" y="173"/>
                    <a:pt x="44" y="175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4" y="187"/>
                    <a:pt x="44" y="187"/>
                    <a:pt x="44" y="187"/>
                  </a:cubicBezTo>
                  <a:close/>
                  <a:moveTo>
                    <a:pt x="11" y="191"/>
                  </a:moveTo>
                  <a:cubicBezTo>
                    <a:pt x="9" y="189"/>
                    <a:pt x="10" y="191"/>
                    <a:pt x="9" y="188"/>
                  </a:cubicBezTo>
                  <a:cubicBezTo>
                    <a:pt x="9" y="188"/>
                    <a:pt x="9" y="186"/>
                    <a:pt x="9" y="185"/>
                  </a:cubicBezTo>
                  <a:cubicBezTo>
                    <a:pt x="8" y="183"/>
                    <a:pt x="7" y="182"/>
                    <a:pt x="7" y="180"/>
                  </a:cubicBezTo>
                  <a:cubicBezTo>
                    <a:pt x="11" y="180"/>
                    <a:pt x="10" y="181"/>
                    <a:pt x="10" y="185"/>
                  </a:cubicBezTo>
                  <a:cubicBezTo>
                    <a:pt x="12" y="195"/>
                    <a:pt x="11" y="189"/>
                    <a:pt x="10" y="191"/>
                  </a:cubicBezTo>
                  <a:lnTo>
                    <a:pt x="11" y="191"/>
                  </a:lnTo>
                  <a:close/>
                  <a:moveTo>
                    <a:pt x="37" y="149"/>
                  </a:moveTo>
                  <a:cubicBezTo>
                    <a:pt x="36" y="148"/>
                    <a:pt x="35" y="148"/>
                    <a:pt x="34" y="145"/>
                  </a:cubicBezTo>
                  <a:cubicBezTo>
                    <a:pt x="32" y="138"/>
                    <a:pt x="35" y="140"/>
                    <a:pt x="36" y="140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5"/>
                    <a:pt x="36" y="145"/>
                  </a:cubicBezTo>
                  <a:cubicBezTo>
                    <a:pt x="36" y="145"/>
                    <a:pt x="36" y="145"/>
                    <a:pt x="37" y="145"/>
                  </a:cubicBezTo>
                  <a:cubicBezTo>
                    <a:pt x="37" y="145"/>
                    <a:pt x="37" y="146"/>
                    <a:pt x="37" y="146"/>
                  </a:cubicBezTo>
                  <a:cubicBezTo>
                    <a:pt x="37" y="149"/>
                    <a:pt x="37" y="149"/>
                    <a:pt x="37" y="149"/>
                  </a:cubicBezTo>
                  <a:close/>
                  <a:moveTo>
                    <a:pt x="32" y="128"/>
                  </a:moveTo>
                  <a:cubicBezTo>
                    <a:pt x="29" y="127"/>
                    <a:pt x="31" y="129"/>
                    <a:pt x="31" y="126"/>
                  </a:cubicBezTo>
                  <a:cubicBezTo>
                    <a:pt x="33" y="127"/>
                    <a:pt x="31" y="126"/>
                    <a:pt x="32" y="128"/>
                  </a:cubicBezTo>
                  <a:close/>
                  <a:moveTo>
                    <a:pt x="28" y="109"/>
                  </a:moveTo>
                  <a:cubicBezTo>
                    <a:pt x="26" y="109"/>
                    <a:pt x="25" y="109"/>
                    <a:pt x="26" y="105"/>
                  </a:cubicBezTo>
                  <a:lnTo>
                    <a:pt x="28" y="109"/>
                  </a:lnTo>
                  <a:close/>
                  <a:moveTo>
                    <a:pt x="71" y="90"/>
                  </a:moveTo>
                  <a:cubicBezTo>
                    <a:pt x="71" y="91"/>
                    <a:pt x="71" y="91"/>
                    <a:pt x="71" y="91"/>
                  </a:cubicBezTo>
                  <a:cubicBezTo>
                    <a:pt x="70" y="89"/>
                    <a:pt x="71" y="90"/>
                    <a:pt x="71" y="89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90"/>
                    <a:pt x="71" y="87"/>
                    <a:pt x="71" y="90"/>
                  </a:cubicBezTo>
                  <a:close/>
                  <a:moveTo>
                    <a:pt x="29" y="2"/>
                  </a:moveTo>
                  <a:cubicBezTo>
                    <a:pt x="28" y="0"/>
                    <a:pt x="26" y="0"/>
                    <a:pt x="23" y="0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5" y="11"/>
                    <a:pt x="27" y="13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20"/>
                    <a:pt x="27" y="20"/>
                    <a:pt x="24" y="22"/>
                  </a:cubicBezTo>
                  <a:cubicBezTo>
                    <a:pt x="25" y="28"/>
                    <a:pt x="24" y="31"/>
                    <a:pt x="25" y="36"/>
                  </a:cubicBezTo>
                  <a:cubicBezTo>
                    <a:pt x="26" y="41"/>
                    <a:pt x="26" y="43"/>
                    <a:pt x="27" y="48"/>
                  </a:cubicBezTo>
                  <a:cubicBezTo>
                    <a:pt x="29" y="56"/>
                    <a:pt x="31" y="65"/>
                    <a:pt x="31" y="74"/>
                  </a:cubicBezTo>
                  <a:cubicBezTo>
                    <a:pt x="28" y="73"/>
                    <a:pt x="27" y="66"/>
                    <a:pt x="26" y="61"/>
                  </a:cubicBezTo>
                  <a:cubicBezTo>
                    <a:pt x="25" y="58"/>
                    <a:pt x="24" y="50"/>
                    <a:pt x="23" y="45"/>
                  </a:cubicBezTo>
                  <a:cubicBezTo>
                    <a:pt x="21" y="39"/>
                    <a:pt x="19" y="24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11" y="12"/>
                    <a:pt x="9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7" y="33"/>
                    <a:pt x="10" y="47"/>
                    <a:pt x="8" y="57"/>
                  </a:cubicBezTo>
                  <a:cubicBezTo>
                    <a:pt x="7" y="63"/>
                    <a:pt x="8" y="63"/>
                    <a:pt x="10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8"/>
                    <a:pt x="8" y="75"/>
                    <a:pt x="9" y="79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0" y="88"/>
                    <a:pt x="9" y="97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2"/>
                    <a:pt x="9" y="110"/>
                    <a:pt x="9" y="110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6" y="113"/>
                    <a:pt x="7" y="111"/>
                    <a:pt x="6" y="113"/>
                  </a:cubicBezTo>
                  <a:cubicBezTo>
                    <a:pt x="8" y="118"/>
                    <a:pt x="8" y="113"/>
                    <a:pt x="8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7" y="141"/>
                    <a:pt x="7" y="141"/>
                    <a:pt x="6" y="143"/>
                  </a:cubicBezTo>
                  <a:cubicBezTo>
                    <a:pt x="6" y="141"/>
                    <a:pt x="6" y="141"/>
                    <a:pt x="7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4"/>
                    <a:pt x="4" y="145"/>
                    <a:pt x="4" y="149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81"/>
                    <a:pt x="5" y="183"/>
                    <a:pt x="5" y="185"/>
                  </a:cubicBezTo>
                  <a:cubicBezTo>
                    <a:pt x="5" y="187"/>
                    <a:pt x="5" y="187"/>
                    <a:pt x="5" y="188"/>
                  </a:cubicBezTo>
                  <a:cubicBezTo>
                    <a:pt x="8" y="196"/>
                    <a:pt x="9" y="205"/>
                    <a:pt x="10" y="212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3" y="219"/>
                    <a:pt x="13" y="221"/>
                    <a:pt x="8" y="221"/>
                  </a:cubicBezTo>
                  <a:cubicBezTo>
                    <a:pt x="8" y="221"/>
                    <a:pt x="7" y="220"/>
                    <a:pt x="7" y="220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3" y="215"/>
                    <a:pt x="5" y="215"/>
                    <a:pt x="1" y="215"/>
                  </a:cubicBezTo>
                  <a:cubicBezTo>
                    <a:pt x="0" y="219"/>
                    <a:pt x="1" y="217"/>
                    <a:pt x="1" y="221"/>
                  </a:cubicBezTo>
                  <a:cubicBezTo>
                    <a:pt x="2" y="224"/>
                    <a:pt x="1" y="223"/>
                    <a:pt x="1" y="227"/>
                  </a:cubicBezTo>
                  <a:cubicBezTo>
                    <a:pt x="1" y="231"/>
                    <a:pt x="3" y="237"/>
                    <a:pt x="3" y="238"/>
                  </a:cubicBezTo>
                  <a:cubicBezTo>
                    <a:pt x="4" y="243"/>
                    <a:pt x="3" y="237"/>
                    <a:pt x="3" y="241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7" y="256"/>
                    <a:pt x="7" y="259"/>
                    <a:pt x="7" y="261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8"/>
                    <a:pt x="1" y="267"/>
                    <a:pt x="5" y="265"/>
                  </a:cubicBezTo>
                  <a:cubicBezTo>
                    <a:pt x="5" y="270"/>
                    <a:pt x="5" y="267"/>
                    <a:pt x="6" y="268"/>
                  </a:cubicBezTo>
                  <a:cubicBezTo>
                    <a:pt x="6" y="268"/>
                    <a:pt x="6" y="269"/>
                    <a:pt x="6" y="269"/>
                  </a:cubicBezTo>
                  <a:cubicBezTo>
                    <a:pt x="7" y="272"/>
                    <a:pt x="7" y="274"/>
                    <a:pt x="10" y="272"/>
                  </a:cubicBezTo>
                  <a:cubicBezTo>
                    <a:pt x="10" y="274"/>
                    <a:pt x="10" y="274"/>
                    <a:pt x="11" y="276"/>
                  </a:cubicBezTo>
                  <a:cubicBezTo>
                    <a:pt x="11" y="276"/>
                    <a:pt x="12" y="277"/>
                    <a:pt x="12" y="277"/>
                  </a:cubicBezTo>
                  <a:cubicBezTo>
                    <a:pt x="12" y="276"/>
                    <a:pt x="12" y="277"/>
                    <a:pt x="12" y="277"/>
                  </a:cubicBezTo>
                  <a:cubicBezTo>
                    <a:pt x="12" y="284"/>
                    <a:pt x="13" y="282"/>
                    <a:pt x="13" y="289"/>
                  </a:cubicBezTo>
                  <a:cubicBezTo>
                    <a:pt x="15" y="288"/>
                    <a:pt x="15" y="287"/>
                    <a:pt x="17" y="289"/>
                  </a:cubicBezTo>
                  <a:cubicBezTo>
                    <a:pt x="18" y="292"/>
                    <a:pt x="17" y="292"/>
                    <a:pt x="17" y="294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21" y="299"/>
                    <a:pt x="21" y="299"/>
                    <a:pt x="21" y="299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30" y="304"/>
                    <a:pt x="31" y="319"/>
                    <a:pt x="40" y="323"/>
                  </a:cubicBezTo>
                  <a:cubicBezTo>
                    <a:pt x="39" y="320"/>
                    <a:pt x="39" y="320"/>
                    <a:pt x="39" y="317"/>
                  </a:cubicBezTo>
                  <a:cubicBezTo>
                    <a:pt x="38" y="313"/>
                    <a:pt x="36" y="313"/>
                    <a:pt x="37" y="309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8" y="306"/>
                    <a:pt x="39" y="306"/>
                    <a:pt x="39" y="306"/>
                  </a:cubicBezTo>
                  <a:cubicBezTo>
                    <a:pt x="39" y="306"/>
                    <a:pt x="39" y="306"/>
                    <a:pt x="39" y="306"/>
                  </a:cubicBezTo>
                  <a:cubicBezTo>
                    <a:pt x="39" y="307"/>
                    <a:pt x="40" y="307"/>
                    <a:pt x="40" y="307"/>
                  </a:cubicBezTo>
                  <a:cubicBezTo>
                    <a:pt x="42" y="318"/>
                    <a:pt x="42" y="318"/>
                    <a:pt x="42" y="318"/>
                  </a:cubicBezTo>
                  <a:cubicBezTo>
                    <a:pt x="44" y="324"/>
                    <a:pt x="45" y="322"/>
                    <a:pt x="46" y="331"/>
                  </a:cubicBezTo>
                  <a:cubicBezTo>
                    <a:pt x="49" y="336"/>
                    <a:pt x="49" y="336"/>
                    <a:pt x="49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3" y="339"/>
                    <a:pt x="51" y="342"/>
                    <a:pt x="53" y="344"/>
                  </a:cubicBezTo>
                  <a:cubicBezTo>
                    <a:pt x="55" y="348"/>
                    <a:pt x="51" y="341"/>
                    <a:pt x="55" y="346"/>
                  </a:cubicBezTo>
                  <a:cubicBezTo>
                    <a:pt x="57" y="349"/>
                    <a:pt x="58" y="354"/>
                    <a:pt x="58" y="358"/>
                  </a:cubicBezTo>
                  <a:cubicBezTo>
                    <a:pt x="60" y="363"/>
                    <a:pt x="59" y="363"/>
                    <a:pt x="62" y="364"/>
                  </a:cubicBezTo>
                  <a:cubicBezTo>
                    <a:pt x="63" y="362"/>
                    <a:pt x="63" y="366"/>
                    <a:pt x="63" y="361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2" y="346"/>
                    <a:pt x="62" y="351"/>
                    <a:pt x="61" y="345"/>
                  </a:cubicBezTo>
                  <a:cubicBezTo>
                    <a:pt x="61" y="342"/>
                    <a:pt x="61" y="341"/>
                    <a:pt x="60" y="339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59" y="336"/>
                    <a:pt x="59" y="336"/>
                    <a:pt x="59" y="335"/>
                  </a:cubicBezTo>
                  <a:cubicBezTo>
                    <a:pt x="59" y="335"/>
                    <a:pt x="59" y="333"/>
                    <a:pt x="59" y="331"/>
                  </a:cubicBezTo>
                  <a:cubicBezTo>
                    <a:pt x="58" y="328"/>
                    <a:pt x="58" y="330"/>
                    <a:pt x="57" y="326"/>
                  </a:cubicBezTo>
                  <a:cubicBezTo>
                    <a:pt x="57" y="323"/>
                    <a:pt x="57" y="322"/>
                    <a:pt x="58" y="319"/>
                  </a:cubicBezTo>
                  <a:cubicBezTo>
                    <a:pt x="62" y="319"/>
                    <a:pt x="63" y="321"/>
                    <a:pt x="64" y="325"/>
                  </a:cubicBezTo>
                  <a:cubicBezTo>
                    <a:pt x="65" y="329"/>
                    <a:pt x="66" y="332"/>
                    <a:pt x="65" y="335"/>
                  </a:cubicBezTo>
                  <a:cubicBezTo>
                    <a:pt x="67" y="336"/>
                    <a:pt x="65" y="335"/>
                    <a:pt x="67" y="336"/>
                  </a:cubicBezTo>
                  <a:cubicBezTo>
                    <a:pt x="69" y="337"/>
                    <a:pt x="66" y="336"/>
                    <a:pt x="69" y="338"/>
                  </a:cubicBezTo>
                  <a:cubicBezTo>
                    <a:pt x="69" y="334"/>
                    <a:pt x="68" y="332"/>
                    <a:pt x="69" y="329"/>
                  </a:cubicBezTo>
                  <a:cubicBezTo>
                    <a:pt x="69" y="329"/>
                    <a:pt x="70" y="331"/>
                    <a:pt x="70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1"/>
                    <a:pt x="72" y="331"/>
                    <a:pt x="74" y="331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09"/>
                    <a:pt x="71" y="307"/>
                    <a:pt x="71" y="306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291"/>
                    <a:pt x="72" y="300"/>
                    <a:pt x="69" y="286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76"/>
                    <a:pt x="68" y="278"/>
                    <a:pt x="67" y="275"/>
                  </a:cubicBezTo>
                  <a:cubicBezTo>
                    <a:pt x="67" y="272"/>
                    <a:pt x="67" y="270"/>
                    <a:pt x="67" y="267"/>
                  </a:cubicBezTo>
                  <a:cubicBezTo>
                    <a:pt x="64" y="263"/>
                    <a:pt x="65" y="263"/>
                    <a:pt x="65" y="259"/>
                  </a:cubicBezTo>
                  <a:cubicBezTo>
                    <a:pt x="64" y="257"/>
                    <a:pt x="65" y="258"/>
                    <a:pt x="63" y="257"/>
                  </a:cubicBezTo>
                  <a:cubicBezTo>
                    <a:pt x="64" y="255"/>
                    <a:pt x="65" y="258"/>
                    <a:pt x="64" y="254"/>
                  </a:cubicBezTo>
                  <a:cubicBezTo>
                    <a:pt x="63" y="249"/>
                    <a:pt x="58" y="244"/>
                    <a:pt x="60" y="237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3" y="239"/>
                    <a:pt x="61" y="238"/>
                    <a:pt x="62" y="240"/>
                  </a:cubicBezTo>
                  <a:cubicBezTo>
                    <a:pt x="63" y="242"/>
                    <a:pt x="62" y="240"/>
                    <a:pt x="63" y="242"/>
                  </a:cubicBezTo>
                  <a:cubicBezTo>
                    <a:pt x="66" y="246"/>
                    <a:pt x="69" y="263"/>
                    <a:pt x="70" y="267"/>
                  </a:cubicBezTo>
                  <a:cubicBezTo>
                    <a:pt x="72" y="282"/>
                    <a:pt x="72" y="276"/>
                    <a:pt x="73" y="287"/>
                  </a:cubicBezTo>
                  <a:cubicBezTo>
                    <a:pt x="74" y="289"/>
                    <a:pt x="74" y="289"/>
                    <a:pt x="74" y="289"/>
                  </a:cubicBezTo>
                  <a:cubicBezTo>
                    <a:pt x="74" y="290"/>
                    <a:pt x="74" y="293"/>
                    <a:pt x="75" y="293"/>
                  </a:cubicBezTo>
                  <a:cubicBezTo>
                    <a:pt x="75" y="296"/>
                    <a:pt x="76" y="299"/>
                    <a:pt x="76" y="302"/>
                  </a:cubicBezTo>
                  <a:cubicBezTo>
                    <a:pt x="79" y="313"/>
                    <a:pt x="81" y="325"/>
                    <a:pt x="82" y="338"/>
                  </a:cubicBezTo>
                  <a:cubicBezTo>
                    <a:pt x="83" y="348"/>
                    <a:pt x="83" y="365"/>
                    <a:pt x="86" y="373"/>
                  </a:cubicBezTo>
                  <a:cubicBezTo>
                    <a:pt x="90" y="372"/>
                    <a:pt x="86" y="374"/>
                    <a:pt x="90" y="371"/>
                  </a:cubicBezTo>
                  <a:cubicBezTo>
                    <a:pt x="91" y="369"/>
                    <a:pt x="89" y="369"/>
                    <a:pt x="92" y="370"/>
                  </a:cubicBezTo>
                  <a:cubicBezTo>
                    <a:pt x="91" y="363"/>
                    <a:pt x="93" y="366"/>
                    <a:pt x="94" y="361"/>
                  </a:cubicBezTo>
                  <a:cubicBezTo>
                    <a:pt x="94" y="357"/>
                    <a:pt x="92" y="351"/>
                    <a:pt x="92" y="346"/>
                  </a:cubicBezTo>
                  <a:cubicBezTo>
                    <a:pt x="92" y="340"/>
                    <a:pt x="92" y="338"/>
                    <a:pt x="90" y="332"/>
                  </a:cubicBezTo>
                  <a:cubicBezTo>
                    <a:pt x="90" y="331"/>
                    <a:pt x="90" y="331"/>
                    <a:pt x="90" y="331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299"/>
                    <a:pt x="90" y="304"/>
                    <a:pt x="89" y="301"/>
                  </a:cubicBezTo>
                  <a:cubicBezTo>
                    <a:pt x="89" y="301"/>
                    <a:pt x="88" y="300"/>
                    <a:pt x="88" y="299"/>
                  </a:cubicBezTo>
                  <a:cubicBezTo>
                    <a:pt x="88" y="297"/>
                    <a:pt x="89" y="298"/>
                    <a:pt x="88" y="294"/>
                  </a:cubicBezTo>
                  <a:cubicBezTo>
                    <a:pt x="88" y="291"/>
                    <a:pt x="87" y="286"/>
                    <a:pt x="87" y="282"/>
                  </a:cubicBezTo>
                  <a:cubicBezTo>
                    <a:pt x="90" y="284"/>
                    <a:pt x="86" y="282"/>
                    <a:pt x="89" y="283"/>
                  </a:cubicBezTo>
                  <a:cubicBezTo>
                    <a:pt x="89" y="283"/>
                    <a:pt x="89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1" y="284"/>
                    <a:pt x="91" y="285"/>
                    <a:pt x="92" y="285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94" y="291"/>
                    <a:pt x="94" y="291"/>
                    <a:pt x="94" y="291"/>
                  </a:cubicBezTo>
                  <a:cubicBezTo>
                    <a:pt x="89" y="294"/>
                    <a:pt x="99" y="290"/>
                    <a:pt x="93" y="292"/>
                  </a:cubicBezTo>
                  <a:cubicBezTo>
                    <a:pt x="91" y="293"/>
                    <a:pt x="92" y="292"/>
                    <a:pt x="90" y="293"/>
                  </a:cubicBezTo>
                  <a:cubicBezTo>
                    <a:pt x="95" y="298"/>
                    <a:pt x="95" y="298"/>
                    <a:pt x="95" y="298"/>
                  </a:cubicBezTo>
                  <a:cubicBezTo>
                    <a:pt x="98" y="297"/>
                    <a:pt x="96" y="297"/>
                    <a:pt x="99" y="296"/>
                  </a:cubicBezTo>
                  <a:cubicBezTo>
                    <a:pt x="98" y="300"/>
                    <a:pt x="98" y="297"/>
                    <a:pt x="97" y="301"/>
                  </a:cubicBezTo>
                  <a:cubicBezTo>
                    <a:pt x="100" y="308"/>
                    <a:pt x="101" y="312"/>
                    <a:pt x="105" y="311"/>
                  </a:cubicBezTo>
                  <a:cubicBezTo>
                    <a:pt x="105" y="310"/>
                    <a:pt x="105" y="310"/>
                    <a:pt x="104" y="310"/>
                  </a:cubicBezTo>
                  <a:cubicBezTo>
                    <a:pt x="102" y="305"/>
                    <a:pt x="103" y="300"/>
                    <a:pt x="102" y="295"/>
                  </a:cubicBezTo>
                  <a:cubicBezTo>
                    <a:pt x="101" y="289"/>
                    <a:pt x="100" y="296"/>
                    <a:pt x="101" y="289"/>
                  </a:cubicBezTo>
                  <a:cubicBezTo>
                    <a:pt x="101" y="286"/>
                    <a:pt x="101" y="284"/>
                    <a:pt x="101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4" y="277"/>
                    <a:pt x="103" y="276"/>
                    <a:pt x="103" y="272"/>
                  </a:cubicBezTo>
                  <a:cubicBezTo>
                    <a:pt x="102" y="273"/>
                    <a:pt x="102" y="273"/>
                    <a:pt x="100" y="273"/>
                  </a:cubicBezTo>
                  <a:cubicBezTo>
                    <a:pt x="101" y="268"/>
                    <a:pt x="101" y="270"/>
                    <a:pt x="96" y="268"/>
                  </a:cubicBezTo>
                  <a:cubicBezTo>
                    <a:pt x="96" y="269"/>
                    <a:pt x="96" y="267"/>
                    <a:pt x="95" y="271"/>
                  </a:cubicBezTo>
                  <a:cubicBezTo>
                    <a:pt x="95" y="273"/>
                    <a:pt x="96" y="275"/>
                    <a:pt x="95" y="277"/>
                  </a:cubicBezTo>
                  <a:cubicBezTo>
                    <a:pt x="93" y="274"/>
                    <a:pt x="95" y="274"/>
                    <a:pt x="93" y="270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7" y="259"/>
                    <a:pt x="95" y="260"/>
                    <a:pt x="98" y="261"/>
                  </a:cubicBezTo>
                  <a:cubicBezTo>
                    <a:pt x="98" y="261"/>
                    <a:pt x="99" y="262"/>
                    <a:pt x="98" y="257"/>
                  </a:cubicBezTo>
                  <a:cubicBezTo>
                    <a:pt x="98" y="252"/>
                    <a:pt x="95" y="254"/>
                    <a:pt x="98" y="245"/>
                  </a:cubicBezTo>
                  <a:cubicBezTo>
                    <a:pt x="96" y="246"/>
                    <a:pt x="97" y="247"/>
                    <a:pt x="95" y="249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9" y="243"/>
                    <a:pt x="98" y="246"/>
                    <a:pt x="99" y="249"/>
                  </a:cubicBezTo>
                  <a:cubicBezTo>
                    <a:pt x="101" y="254"/>
                    <a:pt x="99" y="251"/>
                    <a:pt x="101" y="252"/>
                  </a:cubicBezTo>
                  <a:cubicBezTo>
                    <a:pt x="103" y="250"/>
                    <a:pt x="103" y="253"/>
                    <a:pt x="103" y="249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6"/>
                    <a:pt x="106" y="236"/>
                    <a:pt x="106" y="236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4" y="233"/>
                    <a:pt x="104" y="233"/>
                    <a:pt x="105" y="230"/>
                  </a:cubicBezTo>
                  <a:cubicBezTo>
                    <a:pt x="103" y="231"/>
                    <a:pt x="103" y="231"/>
                    <a:pt x="102" y="230"/>
                  </a:cubicBezTo>
                  <a:cubicBezTo>
                    <a:pt x="102" y="215"/>
                    <a:pt x="99" y="221"/>
                    <a:pt x="98" y="213"/>
                  </a:cubicBezTo>
                  <a:cubicBezTo>
                    <a:pt x="98" y="206"/>
                    <a:pt x="96" y="201"/>
                    <a:pt x="96" y="195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4" y="189"/>
                    <a:pt x="93" y="187"/>
                    <a:pt x="92" y="183"/>
                  </a:cubicBezTo>
                  <a:cubicBezTo>
                    <a:pt x="91" y="180"/>
                    <a:pt x="92" y="176"/>
                    <a:pt x="90" y="17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6" y="118"/>
                    <a:pt x="76" y="117"/>
                  </a:cubicBezTo>
                  <a:cubicBezTo>
                    <a:pt x="74" y="111"/>
                    <a:pt x="76" y="112"/>
                    <a:pt x="73" y="107"/>
                  </a:cubicBezTo>
                  <a:cubicBezTo>
                    <a:pt x="72" y="102"/>
                    <a:pt x="71" y="97"/>
                    <a:pt x="72" y="94"/>
                  </a:cubicBezTo>
                  <a:cubicBezTo>
                    <a:pt x="75" y="96"/>
                    <a:pt x="75" y="101"/>
                    <a:pt x="76" y="104"/>
                  </a:cubicBezTo>
                  <a:cubicBezTo>
                    <a:pt x="77" y="107"/>
                    <a:pt x="78" y="109"/>
                    <a:pt x="78" y="110"/>
                  </a:cubicBezTo>
                  <a:cubicBezTo>
                    <a:pt x="79" y="112"/>
                    <a:pt x="79" y="115"/>
                    <a:pt x="79" y="117"/>
                  </a:cubicBezTo>
                  <a:cubicBezTo>
                    <a:pt x="79" y="117"/>
                    <a:pt x="80" y="117"/>
                    <a:pt x="81" y="118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7" y="144"/>
                    <a:pt x="88" y="145"/>
                    <a:pt x="88" y="145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4"/>
                    <a:pt x="90" y="156"/>
                    <a:pt x="92" y="161"/>
                  </a:cubicBezTo>
                  <a:cubicBezTo>
                    <a:pt x="94" y="167"/>
                    <a:pt x="94" y="173"/>
                    <a:pt x="96" y="179"/>
                  </a:cubicBezTo>
                  <a:cubicBezTo>
                    <a:pt x="97" y="185"/>
                    <a:pt x="98" y="181"/>
                    <a:pt x="98" y="188"/>
                  </a:cubicBezTo>
                  <a:cubicBezTo>
                    <a:pt x="100" y="192"/>
                    <a:pt x="98" y="187"/>
                    <a:pt x="100" y="190"/>
                  </a:cubicBezTo>
                  <a:cubicBezTo>
                    <a:pt x="103" y="195"/>
                    <a:pt x="102" y="203"/>
                    <a:pt x="105" y="212"/>
                  </a:cubicBezTo>
                  <a:cubicBezTo>
                    <a:pt x="105" y="212"/>
                    <a:pt x="105" y="213"/>
                    <a:pt x="105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6"/>
                    <a:pt x="106" y="222"/>
                    <a:pt x="108" y="224"/>
                  </a:cubicBezTo>
                  <a:cubicBezTo>
                    <a:pt x="109" y="222"/>
                    <a:pt x="109" y="222"/>
                    <a:pt x="109" y="222"/>
                  </a:cubicBezTo>
                  <a:cubicBezTo>
                    <a:pt x="109" y="222"/>
                    <a:pt x="110" y="221"/>
                    <a:pt x="110" y="221"/>
                  </a:cubicBezTo>
                  <a:cubicBezTo>
                    <a:pt x="111" y="216"/>
                    <a:pt x="110" y="216"/>
                    <a:pt x="109" y="212"/>
                  </a:cubicBezTo>
                  <a:cubicBezTo>
                    <a:pt x="108" y="208"/>
                    <a:pt x="108" y="208"/>
                    <a:pt x="110" y="206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1"/>
                    <a:pt x="103" y="198"/>
                    <a:pt x="105" y="194"/>
                  </a:cubicBezTo>
                  <a:cubicBezTo>
                    <a:pt x="104" y="190"/>
                    <a:pt x="105" y="186"/>
                    <a:pt x="103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1" y="174"/>
                    <a:pt x="102" y="170"/>
                    <a:pt x="99" y="164"/>
                  </a:cubicBezTo>
                  <a:cubicBezTo>
                    <a:pt x="97" y="157"/>
                    <a:pt x="96" y="147"/>
                    <a:pt x="95" y="141"/>
                  </a:cubicBezTo>
                  <a:cubicBezTo>
                    <a:pt x="94" y="135"/>
                    <a:pt x="95" y="138"/>
                    <a:pt x="92" y="13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8" y="122"/>
                    <a:pt x="90" y="124"/>
                    <a:pt x="89" y="12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3"/>
                    <a:pt x="81" y="87"/>
                    <a:pt x="79" y="84"/>
                  </a:cubicBezTo>
                  <a:cubicBezTo>
                    <a:pt x="76" y="81"/>
                    <a:pt x="76" y="76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2"/>
                    <a:pt x="68" y="52"/>
                    <a:pt x="67" y="52"/>
                  </a:cubicBezTo>
                  <a:cubicBezTo>
                    <a:pt x="67" y="52"/>
                    <a:pt x="67" y="51"/>
                    <a:pt x="67" y="51"/>
                  </a:cubicBezTo>
                  <a:cubicBezTo>
                    <a:pt x="65" y="45"/>
                    <a:pt x="65" y="50"/>
                    <a:pt x="63" y="41"/>
                  </a:cubicBezTo>
                  <a:cubicBezTo>
                    <a:pt x="61" y="39"/>
                    <a:pt x="61" y="40"/>
                    <a:pt x="60" y="38"/>
                  </a:cubicBezTo>
                  <a:cubicBezTo>
                    <a:pt x="59" y="33"/>
                    <a:pt x="61" y="35"/>
                    <a:pt x="55" y="2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2" y="10"/>
                    <a:pt x="42" y="8"/>
                    <a:pt x="42" y="12"/>
                  </a:cubicBezTo>
                  <a:cubicBezTo>
                    <a:pt x="42" y="12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9" y="12"/>
                    <a:pt x="39" y="13"/>
                  </a:cubicBezTo>
                  <a:cubicBezTo>
                    <a:pt x="38" y="17"/>
                    <a:pt x="39" y="18"/>
                    <a:pt x="40" y="2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6" y="42"/>
                    <a:pt x="46" y="43"/>
                  </a:cubicBezTo>
                  <a:cubicBezTo>
                    <a:pt x="47" y="44"/>
                    <a:pt x="47" y="44"/>
                    <a:pt x="47" y="47"/>
                  </a:cubicBezTo>
                  <a:cubicBezTo>
                    <a:pt x="50" y="58"/>
                    <a:pt x="54" y="71"/>
                    <a:pt x="57" y="81"/>
                  </a:cubicBezTo>
                  <a:cubicBezTo>
                    <a:pt x="60" y="90"/>
                    <a:pt x="61" y="100"/>
                    <a:pt x="64" y="10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33"/>
                    <a:pt x="73" y="147"/>
                    <a:pt x="77" y="152"/>
                  </a:cubicBezTo>
                  <a:cubicBezTo>
                    <a:pt x="77" y="162"/>
                    <a:pt x="77" y="158"/>
                    <a:pt x="80" y="164"/>
                  </a:cubicBezTo>
                  <a:cubicBezTo>
                    <a:pt x="81" y="168"/>
                    <a:pt x="84" y="179"/>
                    <a:pt x="83" y="182"/>
                  </a:cubicBezTo>
                  <a:cubicBezTo>
                    <a:pt x="82" y="188"/>
                    <a:pt x="84" y="179"/>
                    <a:pt x="79" y="182"/>
                  </a:cubicBezTo>
                  <a:cubicBezTo>
                    <a:pt x="79" y="175"/>
                    <a:pt x="77" y="177"/>
                    <a:pt x="77" y="172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2" y="167"/>
                    <a:pt x="75" y="165"/>
                    <a:pt x="73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0" y="150"/>
                    <a:pt x="69" y="142"/>
                    <a:pt x="68" y="138"/>
                  </a:cubicBezTo>
                  <a:cubicBezTo>
                    <a:pt x="65" y="130"/>
                    <a:pt x="65" y="125"/>
                    <a:pt x="64" y="12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59" y="107"/>
                    <a:pt x="60" y="106"/>
                    <a:pt x="58" y="102"/>
                  </a:cubicBezTo>
                  <a:cubicBezTo>
                    <a:pt x="56" y="99"/>
                    <a:pt x="57" y="99"/>
                    <a:pt x="56" y="95"/>
                  </a:cubicBezTo>
                  <a:cubicBezTo>
                    <a:pt x="53" y="87"/>
                    <a:pt x="52" y="90"/>
                    <a:pt x="49" y="72"/>
                  </a:cubicBezTo>
                  <a:cubicBezTo>
                    <a:pt x="45" y="49"/>
                    <a:pt x="38" y="27"/>
                    <a:pt x="31" y="5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5" name="Freeform 29"/>
            <p:cNvSpPr>
              <a:spLocks noEditPoints="1"/>
            </p:cNvSpPr>
            <p:nvPr/>
          </p:nvSpPr>
          <p:spPr bwMode="auto">
            <a:xfrm>
              <a:off x="1358763" y="4881898"/>
              <a:ext cx="100975" cy="425036"/>
            </a:xfrm>
            <a:custGeom>
              <a:avLst/>
              <a:gdLst>
                <a:gd name="T0" fmla="*/ 34 w 101"/>
                <a:gd name="T1" fmla="*/ 117 h 422"/>
                <a:gd name="T2" fmla="*/ 34 w 101"/>
                <a:gd name="T3" fmla="*/ 115 h 422"/>
                <a:gd name="T4" fmla="*/ 40 w 101"/>
                <a:gd name="T5" fmla="*/ 82 h 422"/>
                <a:gd name="T6" fmla="*/ 44 w 101"/>
                <a:gd name="T7" fmla="*/ 69 h 422"/>
                <a:gd name="T8" fmla="*/ 61 w 101"/>
                <a:gd name="T9" fmla="*/ 5 h 422"/>
                <a:gd name="T10" fmla="*/ 44 w 101"/>
                <a:gd name="T11" fmla="*/ 60 h 422"/>
                <a:gd name="T12" fmla="*/ 49 w 101"/>
                <a:gd name="T13" fmla="*/ 36 h 422"/>
                <a:gd name="T14" fmla="*/ 45 w 101"/>
                <a:gd name="T15" fmla="*/ 21 h 422"/>
                <a:gd name="T16" fmla="*/ 29 w 101"/>
                <a:gd name="T17" fmla="*/ 51 h 422"/>
                <a:gd name="T18" fmla="*/ 21 w 101"/>
                <a:gd name="T19" fmla="*/ 90 h 422"/>
                <a:gd name="T20" fmla="*/ 16 w 101"/>
                <a:gd name="T21" fmla="*/ 110 h 422"/>
                <a:gd name="T22" fmla="*/ 10 w 101"/>
                <a:gd name="T23" fmla="*/ 119 h 422"/>
                <a:gd name="T24" fmla="*/ 9 w 101"/>
                <a:gd name="T25" fmla="*/ 144 h 422"/>
                <a:gd name="T26" fmla="*/ 1 w 101"/>
                <a:gd name="T27" fmla="*/ 167 h 422"/>
                <a:gd name="T28" fmla="*/ 2 w 101"/>
                <a:gd name="T29" fmla="*/ 170 h 422"/>
                <a:gd name="T30" fmla="*/ 3 w 101"/>
                <a:gd name="T31" fmla="*/ 178 h 422"/>
                <a:gd name="T32" fmla="*/ 2 w 101"/>
                <a:gd name="T33" fmla="*/ 197 h 422"/>
                <a:gd name="T34" fmla="*/ 3 w 101"/>
                <a:gd name="T35" fmla="*/ 209 h 422"/>
                <a:gd name="T36" fmla="*/ 7 w 101"/>
                <a:gd name="T37" fmla="*/ 222 h 422"/>
                <a:gd name="T38" fmla="*/ 6 w 101"/>
                <a:gd name="T39" fmla="*/ 234 h 422"/>
                <a:gd name="T40" fmla="*/ 5 w 101"/>
                <a:gd name="T41" fmla="*/ 261 h 422"/>
                <a:gd name="T42" fmla="*/ 6 w 101"/>
                <a:gd name="T43" fmla="*/ 272 h 422"/>
                <a:gd name="T44" fmla="*/ 7 w 101"/>
                <a:gd name="T45" fmla="*/ 286 h 422"/>
                <a:gd name="T46" fmla="*/ 9 w 101"/>
                <a:gd name="T47" fmla="*/ 301 h 422"/>
                <a:gd name="T48" fmla="*/ 6 w 101"/>
                <a:gd name="T49" fmla="*/ 318 h 422"/>
                <a:gd name="T50" fmla="*/ 10 w 101"/>
                <a:gd name="T51" fmla="*/ 360 h 422"/>
                <a:gd name="T52" fmla="*/ 10 w 101"/>
                <a:gd name="T53" fmla="*/ 380 h 422"/>
                <a:gd name="T54" fmla="*/ 12 w 101"/>
                <a:gd name="T55" fmla="*/ 387 h 422"/>
                <a:gd name="T56" fmla="*/ 16 w 101"/>
                <a:gd name="T57" fmla="*/ 388 h 422"/>
                <a:gd name="T58" fmla="*/ 16 w 101"/>
                <a:gd name="T59" fmla="*/ 352 h 422"/>
                <a:gd name="T60" fmla="*/ 17 w 101"/>
                <a:gd name="T61" fmla="*/ 328 h 422"/>
                <a:gd name="T62" fmla="*/ 20 w 101"/>
                <a:gd name="T63" fmla="*/ 278 h 422"/>
                <a:gd name="T64" fmla="*/ 27 w 101"/>
                <a:gd name="T65" fmla="*/ 227 h 422"/>
                <a:gd name="T66" fmla="*/ 24 w 101"/>
                <a:gd name="T67" fmla="*/ 334 h 422"/>
                <a:gd name="T68" fmla="*/ 31 w 101"/>
                <a:gd name="T69" fmla="*/ 361 h 422"/>
                <a:gd name="T70" fmla="*/ 27 w 101"/>
                <a:gd name="T71" fmla="*/ 410 h 422"/>
                <a:gd name="T72" fmla="*/ 37 w 101"/>
                <a:gd name="T73" fmla="*/ 408 h 422"/>
                <a:gd name="T74" fmla="*/ 39 w 101"/>
                <a:gd name="T75" fmla="*/ 387 h 422"/>
                <a:gd name="T76" fmla="*/ 54 w 101"/>
                <a:gd name="T77" fmla="*/ 361 h 422"/>
                <a:gd name="T78" fmla="*/ 61 w 101"/>
                <a:gd name="T79" fmla="*/ 339 h 422"/>
                <a:gd name="T80" fmla="*/ 66 w 101"/>
                <a:gd name="T81" fmla="*/ 316 h 422"/>
                <a:gd name="T82" fmla="*/ 73 w 101"/>
                <a:gd name="T83" fmla="*/ 291 h 422"/>
                <a:gd name="T84" fmla="*/ 75 w 101"/>
                <a:gd name="T85" fmla="*/ 281 h 422"/>
                <a:gd name="T86" fmla="*/ 77 w 101"/>
                <a:gd name="T87" fmla="*/ 264 h 422"/>
                <a:gd name="T88" fmla="*/ 77 w 101"/>
                <a:gd name="T89" fmla="*/ 258 h 422"/>
                <a:gd name="T90" fmla="*/ 82 w 101"/>
                <a:gd name="T91" fmla="*/ 245 h 422"/>
                <a:gd name="T92" fmla="*/ 88 w 101"/>
                <a:gd name="T93" fmla="*/ 229 h 422"/>
                <a:gd name="T94" fmla="*/ 98 w 101"/>
                <a:gd name="T95" fmla="*/ 122 h 422"/>
                <a:gd name="T96" fmla="*/ 91 w 101"/>
                <a:gd name="T97" fmla="*/ 47 h 422"/>
                <a:gd name="T98" fmla="*/ 83 w 101"/>
                <a:gd name="T99" fmla="*/ 120 h 422"/>
                <a:gd name="T100" fmla="*/ 76 w 101"/>
                <a:gd name="T101" fmla="*/ 111 h 422"/>
                <a:gd name="T102" fmla="*/ 69 w 101"/>
                <a:gd name="T103" fmla="*/ 193 h 422"/>
                <a:gd name="T104" fmla="*/ 61 w 101"/>
                <a:gd name="T105" fmla="*/ 274 h 422"/>
                <a:gd name="T106" fmla="*/ 63 w 101"/>
                <a:gd name="T107" fmla="*/ 214 h 422"/>
                <a:gd name="T108" fmla="*/ 70 w 101"/>
                <a:gd name="T109" fmla="*/ 115 h 422"/>
                <a:gd name="T110" fmla="*/ 72 w 101"/>
                <a:gd name="T111" fmla="*/ 85 h 422"/>
                <a:gd name="T112" fmla="*/ 70 w 101"/>
                <a:gd name="T113" fmla="*/ 61 h 422"/>
                <a:gd name="T114" fmla="*/ 72 w 101"/>
                <a:gd name="T115" fmla="*/ 41 h 422"/>
                <a:gd name="T116" fmla="*/ 66 w 101"/>
                <a:gd name="T117" fmla="*/ 32 h 422"/>
                <a:gd name="T118" fmla="*/ 69 w 101"/>
                <a:gd name="T119" fmla="*/ 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422">
                  <a:moveTo>
                    <a:pt x="9" y="171"/>
                  </a:moveTo>
                  <a:cubicBezTo>
                    <a:pt x="6" y="170"/>
                    <a:pt x="8" y="171"/>
                    <a:pt x="7" y="169"/>
                  </a:cubicBezTo>
                  <a:cubicBezTo>
                    <a:pt x="9" y="170"/>
                    <a:pt x="8" y="168"/>
                    <a:pt x="9" y="171"/>
                  </a:cubicBezTo>
                  <a:close/>
                  <a:moveTo>
                    <a:pt x="34" y="117"/>
                  </a:moveTo>
                  <a:cubicBezTo>
                    <a:pt x="32" y="115"/>
                    <a:pt x="32" y="115"/>
                    <a:pt x="33" y="111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5"/>
                    <a:pt x="39" y="96"/>
                    <a:pt x="36" y="10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7"/>
                    <a:pt x="34" y="115"/>
                    <a:pt x="34" y="117"/>
                  </a:cubicBezTo>
                  <a:close/>
                  <a:moveTo>
                    <a:pt x="38" y="92"/>
                  </a:moveTo>
                  <a:cubicBezTo>
                    <a:pt x="38" y="92"/>
                    <a:pt x="36" y="92"/>
                    <a:pt x="38" y="87"/>
                  </a:cubicBezTo>
                  <a:cubicBezTo>
                    <a:pt x="38" y="86"/>
                    <a:pt x="40" y="83"/>
                    <a:pt x="40" y="82"/>
                  </a:cubicBezTo>
                  <a:cubicBezTo>
                    <a:pt x="41" y="85"/>
                    <a:pt x="41" y="79"/>
                    <a:pt x="41" y="86"/>
                  </a:cubicBezTo>
                  <a:cubicBezTo>
                    <a:pt x="38" y="92"/>
                    <a:pt x="38" y="92"/>
                    <a:pt x="38" y="92"/>
                  </a:cubicBezTo>
                  <a:close/>
                  <a:moveTo>
                    <a:pt x="43" y="76"/>
                  </a:moveTo>
                  <a:cubicBezTo>
                    <a:pt x="43" y="76"/>
                    <a:pt x="38" y="78"/>
                    <a:pt x="44" y="69"/>
                  </a:cubicBezTo>
                  <a:cubicBezTo>
                    <a:pt x="44" y="74"/>
                    <a:pt x="43" y="74"/>
                    <a:pt x="43" y="76"/>
                  </a:cubicBezTo>
                  <a:close/>
                  <a:moveTo>
                    <a:pt x="67" y="16"/>
                  </a:moveTo>
                  <a:cubicBezTo>
                    <a:pt x="67" y="5"/>
                    <a:pt x="66" y="9"/>
                    <a:pt x="65" y="0"/>
                  </a:cubicBezTo>
                  <a:cubicBezTo>
                    <a:pt x="62" y="1"/>
                    <a:pt x="62" y="2"/>
                    <a:pt x="61" y="5"/>
                  </a:cubicBezTo>
                  <a:cubicBezTo>
                    <a:pt x="58" y="12"/>
                    <a:pt x="56" y="20"/>
                    <a:pt x="55" y="27"/>
                  </a:cubicBezTo>
                  <a:cubicBezTo>
                    <a:pt x="54" y="29"/>
                    <a:pt x="55" y="27"/>
                    <a:pt x="53" y="30"/>
                  </a:cubicBezTo>
                  <a:cubicBezTo>
                    <a:pt x="50" y="38"/>
                    <a:pt x="50" y="49"/>
                    <a:pt x="47" y="57"/>
                  </a:cubicBezTo>
                  <a:cubicBezTo>
                    <a:pt x="46" y="58"/>
                    <a:pt x="44" y="63"/>
                    <a:pt x="44" y="60"/>
                  </a:cubicBezTo>
                  <a:cubicBezTo>
                    <a:pt x="44" y="60"/>
                    <a:pt x="43" y="60"/>
                    <a:pt x="43" y="60"/>
                  </a:cubicBezTo>
                  <a:cubicBezTo>
                    <a:pt x="44" y="58"/>
                    <a:pt x="44" y="59"/>
                    <a:pt x="45" y="57"/>
                  </a:cubicBezTo>
                  <a:cubicBezTo>
                    <a:pt x="45" y="51"/>
                    <a:pt x="47" y="45"/>
                    <a:pt x="48" y="40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2"/>
                    <a:pt x="48" y="31"/>
                    <a:pt x="49" y="2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0"/>
                    <a:pt x="46" y="19"/>
                    <a:pt x="45" y="21"/>
                  </a:cubicBezTo>
                  <a:cubicBezTo>
                    <a:pt x="44" y="22"/>
                    <a:pt x="45" y="22"/>
                    <a:pt x="45" y="24"/>
                  </a:cubicBezTo>
                  <a:cubicBezTo>
                    <a:pt x="40" y="23"/>
                    <a:pt x="43" y="23"/>
                    <a:pt x="39" y="25"/>
                  </a:cubicBezTo>
                  <a:cubicBezTo>
                    <a:pt x="38" y="31"/>
                    <a:pt x="35" y="42"/>
                    <a:pt x="33" y="47"/>
                  </a:cubicBezTo>
                  <a:cubicBezTo>
                    <a:pt x="31" y="49"/>
                    <a:pt x="33" y="48"/>
                    <a:pt x="29" y="5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4" y="77"/>
                    <a:pt x="23" y="76"/>
                    <a:pt x="23" y="84"/>
                  </a:cubicBezTo>
                  <a:cubicBezTo>
                    <a:pt x="21" y="87"/>
                    <a:pt x="22" y="83"/>
                    <a:pt x="21" y="90"/>
                  </a:cubicBezTo>
                  <a:cubicBezTo>
                    <a:pt x="20" y="92"/>
                    <a:pt x="20" y="97"/>
                    <a:pt x="20" y="99"/>
                  </a:cubicBezTo>
                  <a:cubicBezTo>
                    <a:pt x="20" y="103"/>
                    <a:pt x="18" y="104"/>
                    <a:pt x="17" y="108"/>
                  </a:cubicBezTo>
                  <a:cubicBezTo>
                    <a:pt x="17" y="108"/>
                    <a:pt x="16" y="109"/>
                    <a:pt x="16" y="10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0"/>
                    <a:pt x="14" y="110"/>
                    <a:pt x="12" y="108"/>
                  </a:cubicBezTo>
                  <a:cubicBezTo>
                    <a:pt x="13" y="114"/>
                    <a:pt x="14" y="112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1"/>
                    <a:pt x="12" y="120"/>
                    <a:pt x="12" y="123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7"/>
                    <a:pt x="9" y="137"/>
                    <a:pt x="9" y="138"/>
                  </a:cubicBezTo>
                  <a:cubicBezTo>
                    <a:pt x="8" y="141"/>
                    <a:pt x="8" y="143"/>
                    <a:pt x="9" y="144"/>
                  </a:cubicBezTo>
                  <a:cubicBezTo>
                    <a:pt x="8" y="146"/>
                    <a:pt x="8" y="148"/>
                    <a:pt x="6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2" y="155"/>
                    <a:pt x="10" y="156"/>
                    <a:pt x="2" y="156"/>
                  </a:cubicBezTo>
                  <a:cubicBezTo>
                    <a:pt x="3" y="159"/>
                    <a:pt x="2" y="163"/>
                    <a:pt x="1" y="167"/>
                  </a:cubicBezTo>
                  <a:cubicBezTo>
                    <a:pt x="3" y="166"/>
                    <a:pt x="2" y="168"/>
                    <a:pt x="3" y="165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0"/>
                    <a:pt x="2" y="170"/>
                    <a:pt x="2" y="170"/>
                  </a:cubicBezTo>
                  <a:cubicBezTo>
                    <a:pt x="2" y="174"/>
                    <a:pt x="2" y="172"/>
                    <a:pt x="1" y="173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82"/>
                    <a:pt x="3" y="184"/>
                    <a:pt x="3" y="188"/>
                  </a:cubicBezTo>
                  <a:cubicBezTo>
                    <a:pt x="7" y="190"/>
                    <a:pt x="6" y="188"/>
                    <a:pt x="6" y="194"/>
                  </a:cubicBezTo>
                  <a:cubicBezTo>
                    <a:pt x="4" y="195"/>
                    <a:pt x="5" y="194"/>
                    <a:pt x="3" y="195"/>
                  </a:cubicBezTo>
                  <a:cubicBezTo>
                    <a:pt x="2" y="196"/>
                    <a:pt x="3" y="195"/>
                    <a:pt x="2" y="197"/>
                  </a:cubicBezTo>
                  <a:cubicBezTo>
                    <a:pt x="3" y="200"/>
                    <a:pt x="0" y="199"/>
                    <a:pt x="6" y="199"/>
                  </a:cubicBezTo>
                  <a:cubicBezTo>
                    <a:pt x="2" y="202"/>
                    <a:pt x="4" y="199"/>
                    <a:pt x="4" y="203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1" y="208"/>
                    <a:pt x="2" y="208"/>
                    <a:pt x="3" y="209"/>
                  </a:cubicBezTo>
                  <a:cubicBezTo>
                    <a:pt x="4" y="211"/>
                    <a:pt x="4" y="209"/>
                    <a:pt x="4" y="212"/>
                  </a:cubicBezTo>
                  <a:cubicBezTo>
                    <a:pt x="7" y="211"/>
                    <a:pt x="5" y="211"/>
                    <a:pt x="7" y="212"/>
                  </a:cubicBezTo>
                  <a:cubicBezTo>
                    <a:pt x="6" y="215"/>
                    <a:pt x="5" y="216"/>
                    <a:pt x="5" y="220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7" y="222"/>
                    <a:pt x="7" y="222"/>
                    <a:pt x="8" y="222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9" y="232"/>
                    <a:pt x="8" y="232"/>
                    <a:pt x="8" y="233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43"/>
                    <a:pt x="3" y="236"/>
                    <a:pt x="4" y="246"/>
                  </a:cubicBezTo>
                  <a:cubicBezTo>
                    <a:pt x="4" y="251"/>
                    <a:pt x="2" y="254"/>
                    <a:pt x="6" y="256"/>
                  </a:cubicBezTo>
                  <a:cubicBezTo>
                    <a:pt x="6" y="257"/>
                    <a:pt x="6" y="257"/>
                    <a:pt x="5" y="257"/>
                  </a:cubicBezTo>
                  <a:cubicBezTo>
                    <a:pt x="3" y="261"/>
                    <a:pt x="5" y="261"/>
                    <a:pt x="5" y="261"/>
                  </a:cubicBezTo>
                  <a:cubicBezTo>
                    <a:pt x="5" y="261"/>
                    <a:pt x="6" y="261"/>
                    <a:pt x="6" y="26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3"/>
                    <a:pt x="5" y="273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8" y="276"/>
                    <a:pt x="8" y="276"/>
                    <a:pt x="8" y="276"/>
                  </a:cubicBezTo>
                  <a:cubicBezTo>
                    <a:pt x="7" y="283"/>
                    <a:pt x="8" y="284"/>
                    <a:pt x="7" y="286"/>
                  </a:cubicBezTo>
                  <a:cubicBezTo>
                    <a:pt x="6" y="289"/>
                    <a:pt x="8" y="291"/>
                    <a:pt x="5" y="292"/>
                  </a:cubicBezTo>
                  <a:cubicBezTo>
                    <a:pt x="8" y="296"/>
                    <a:pt x="8" y="296"/>
                    <a:pt x="8" y="296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8" y="301"/>
                    <a:pt x="6" y="300"/>
                    <a:pt x="9" y="301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8" y="307"/>
                    <a:pt x="8" y="302"/>
                    <a:pt x="8" y="308"/>
                  </a:cubicBezTo>
                  <a:cubicBezTo>
                    <a:pt x="8" y="312"/>
                    <a:pt x="7" y="312"/>
                    <a:pt x="7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8" y="321"/>
                    <a:pt x="8" y="328"/>
                    <a:pt x="6" y="332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0" y="340"/>
                    <a:pt x="10" y="341"/>
                    <a:pt x="10" y="341"/>
                  </a:cubicBezTo>
                  <a:cubicBezTo>
                    <a:pt x="8" y="346"/>
                    <a:pt x="7" y="356"/>
                    <a:pt x="10" y="360"/>
                  </a:cubicBezTo>
                  <a:cubicBezTo>
                    <a:pt x="10" y="362"/>
                    <a:pt x="10" y="365"/>
                    <a:pt x="10" y="367"/>
                  </a:cubicBezTo>
                  <a:cubicBezTo>
                    <a:pt x="10" y="369"/>
                    <a:pt x="9" y="367"/>
                    <a:pt x="9" y="371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0" y="375"/>
                    <a:pt x="8" y="377"/>
                    <a:pt x="10" y="380"/>
                  </a:cubicBezTo>
                  <a:cubicBezTo>
                    <a:pt x="11" y="382"/>
                    <a:pt x="10" y="381"/>
                    <a:pt x="11" y="382"/>
                  </a:cubicBezTo>
                  <a:cubicBezTo>
                    <a:pt x="11" y="382"/>
                    <a:pt x="12" y="382"/>
                    <a:pt x="12" y="382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5"/>
                    <a:pt x="12" y="385"/>
                    <a:pt x="12" y="387"/>
                  </a:cubicBezTo>
                  <a:cubicBezTo>
                    <a:pt x="12" y="391"/>
                    <a:pt x="11" y="388"/>
                    <a:pt x="12" y="392"/>
                  </a:cubicBezTo>
                  <a:cubicBezTo>
                    <a:pt x="13" y="391"/>
                    <a:pt x="12" y="392"/>
                    <a:pt x="14" y="390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6" y="388"/>
                    <a:pt x="16" y="388"/>
                    <a:pt x="16" y="388"/>
                  </a:cubicBezTo>
                  <a:cubicBezTo>
                    <a:pt x="14" y="384"/>
                    <a:pt x="15" y="384"/>
                    <a:pt x="15" y="378"/>
                  </a:cubicBezTo>
                  <a:cubicBezTo>
                    <a:pt x="15" y="366"/>
                    <a:pt x="16" y="369"/>
                    <a:pt x="17" y="358"/>
                  </a:cubicBezTo>
                  <a:cubicBezTo>
                    <a:pt x="17" y="356"/>
                    <a:pt x="17" y="356"/>
                    <a:pt x="18" y="354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0"/>
                    <a:pt x="16" y="349"/>
                    <a:pt x="16" y="348"/>
                  </a:cubicBezTo>
                  <a:cubicBezTo>
                    <a:pt x="16" y="345"/>
                    <a:pt x="16" y="343"/>
                    <a:pt x="17" y="341"/>
                  </a:cubicBezTo>
                  <a:cubicBezTo>
                    <a:pt x="18" y="334"/>
                    <a:pt x="16" y="335"/>
                    <a:pt x="17" y="328"/>
                  </a:cubicBezTo>
                  <a:cubicBezTo>
                    <a:pt x="17" y="324"/>
                    <a:pt x="18" y="324"/>
                    <a:pt x="18" y="321"/>
                  </a:cubicBezTo>
                  <a:cubicBezTo>
                    <a:pt x="18" y="313"/>
                    <a:pt x="19" y="314"/>
                    <a:pt x="19" y="309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19" y="286"/>
                    <a:pt x="20" y="283"/>
                    <a:pt x="20" y="278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5" y="185"/>
                    <a:pt x="27" y="145"/>
                    <a:pt x="31" y="142"/>
                  </a:cubicBezTo>
                  <a:cubicBezTo>
                    <a:pt x="30" y="157"/>
                    <a:pt x="27" y="184"/>
                    <a:pt x="28" y="198"/>
                  </a:cubicBezTo>
                  <a:cubicBezTo>
                    <a:pt x="28" y="209"/>
                    <a:pt x="27" y="217"/>
                    <a:pt x="27" y="227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5" y="253"/>
                    <a:pt x="25" y="298"/>
                    <a:pt x="25" y="313"/>
                  </a:cubicBezTo>
                  <a:cubicBezTo>
                    <a:pt x="25" y="318"/>
                    <a:pt x="25" y="323"/>
                    <a:pt x="25" y="328"/>
                  </a:cubicBezTo>
                  <a:cubicBezTo>
                    <a:pt x="25" y="331"/>
                    <a:pt x="24" y="333"/>
                    <a:pt x="24" y="334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26" y="365"/>
                    <a:pt x="25" y="366"/>
                    <a:pt x="26" y="365"/>
                  </a:cubicBezTo>
                  <a:cubicBezTo>
                    <a:pt x="27" y="365"/>
                    <a:pt x="27" y="364"/>
                    <a:pt x="27" y="364"/>
                  </a:cubicBezTo>
                  <a:cubicBezTo>
                    <a:pt x="31" y="361"/>
                    <a:pt x="31" y="361"/>
                    <a:pt x="31" y="361"/>
                  </a:cubicBezTo>
                  <a:cubicBezTo>
                    <a:pt x="31" y="373"/>
                    <a:pt x="31" y="373"/>
                    <a:pt x="31" y="373"/>
                  </a:cubicBezTo>
                  <a:cubicBezTo>
                    <a:pt x="29" y="373"/>
                    <a:pt x="31" y="374"/>
                    <a:pt x="31" y="374"/>
                  </a:cubicBezTo>
                  <a:cubicBezTo>
                    <a:pt x="31" y="373"/>
                    <a:pt x="31" y="374"/>
                    <a:pt x="31" y="374"/>
                  </a:cubicBezTo>
                  <a:cubicBezTo>
                    <a:pt x="30" y="379"/>
                    <a:pt x="26" y="407"/>
                    <a:pt x="27" y="410"/>
                  </a:cubicBezTo>
                  <a:cubicBezTo>
                    <a:pt x="28" y="414"/>
                    <a:pt x="27" y="416"/>
                    <a:pt x="27" y="422"/>
                  </a:cubicBezTo>
                  <a:cubicBezTo>
                    <a:pt x="29" y="422"/>
                    <a:pt x="31" y="421"/>
                    <a:pt x="31" y="421"/>
                  </a:cubicBezTo>
                  <a:cubicBezTo>
                    <a:pt x="33" y="422"/>
                    <a:pt x="33" y="422"/>
                    <a:pt x="33" y="422"/>
                  </a:cubicBezTo>
                  <a:cubicBezTo>
                    <a:pt x="34" y="411"/>
                    <a:pt x="35" y="415"/>
                    <a:pt x="37" y="408"/>
                  </a:cubicBezTo>
                  <a:cubicBezTo>
                    <a:pt x="38" y="403"/>
                    <a:pt x="37" y="404"/>
                    <a:pt x="40" y="400"/>
                  </a:cubicBezTo>
                  <a:cubicBezTo>
                    <a:pt x="42" y="398"/>
                    <a:pt x="42" y="399"/>
                    <a:pt x="43" y="394"/>
                  </a:cubicBezTo>
                  <a:cubicBezTo>
                    <a:pt x="39" y="392"/>
                    <a:pt x="39" y="392"/>
                    <a:pt x="39" y="392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6" y="387"/>
                    <a:pt x="41" y="386"/>
                    <a:pt x="45" y="388"/>
                  </a:cubicBezTo>
                  <a:cubicBezTo>
                    <a:pt x="48" y="382"/>
                    <a:pt x="44" y="375"/>
                    <a:pt x="51" y="374"/>
                  </a:cubicBezTo>
                  <a:cubicBezTo>
                    <a:pt x="54" y="361"/>
                    <a:pt x="54" y="361"/>
                    <a:pt x="54" y="361"/>
                  </a:cubicBezTo>
                  <a:cubicBezTo>
                    <a:pt x="54" y="359"/>
                    <a:pt x="56" y="352"/>
                    <a:pt x="56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58" y="344"/>
                    <a:pt x="58" y="347"/>
                    <a:pt x="60" y="344"/>
                  </a:cubicBezTo>
                  <a:cubicBezTo>
                    <a:pt x="61" y="341"/>
                    <a:pt x="61" y="342"/>
                    <a:pt x="61" y="339"/>
                  </a:cubicBezTo>
                  <a:cubicBezTo>
                    <a:pt x="62" y="333"/>
                    <a:pt x="65" y="334"/>
                    <a:pt x="63" y="329"/>
                  </a:cubicBezTo>
                  <a:cubicBezTo>
                    <a:pt x="67" y="328"/>
                    <a:pt x="67" y="328"/>
                    <a:pt x="67" y="328"/>
                  </a:cubicBezTo>
                  <a:cubicBezTo>
                    <a:pt x="65" y="323"/>
                    <a:pt x="67" y="322"/>
                    <a:pt x="68" y="319"/>
                  </a:cubicBezTo>
                  <a:cubicBezTo>
                    <a:pt x="66" y="316"/>
                    <a:pt x="66" y="316"/>
                    <a:pt x="66" y="316"/>
                  </a:cubicBezTo>
                  <a:cubicBezTo>
                    <a:pt x="70" y="301"/>
                    <a:pt x="70" y="301"/>
                    <a:pt x="70" y="301"/>
                  </a:cubicBezTo>
                  <a:cubicBezTo>
                    <a:pt x="72" y="298"/>
                    <a:pt x="72" y="295"/>
                    <a:pt x="74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2" y="290"/>
                    <a:pt x="72" y="290"/>
                    <a:pt x="72" y="290"/>
                  </a:cubicBezTo>
                  <a:cubicBezTo>
                    <a:pt x="73" y="283"/>
                    <a:pt x="72" y="288"/>
                    <a:pt x="71" y="281"/>
                  </a:cubicBezTo>
                  <a:cubicBezTo>
                    <a:pt x="75" y="281"/>
                    <a:pt x="70" y="281"/>
                    <a:pt x="73" y="281"/>
                  </a:cubicBezTo>
                  <a:cubicBezTo>
                    <a:pt x="77" y="282"/>
                    <a:pt x="73" y="282"/>
                    <a:pt x="75" y="281"/>
                  </a:cubicBezTo>
                  <a:cubicBezTo>
                    <a:pt x="74" y="278"/>
                    <a:pt x="73" y="279"/>
                    <a:pt x="72" y="277"/>
                  </a:cubicBezTo>
                  <a:cubicBezTo>
                    <a:pt x="77" y="272"/>
                    <a:pt x="74" y="270"/>
                    <a:pt x="76" y="265"/>
                  </a:cubicBezTo>
                  <a:cubicBezTo>
                    <a:pt x="76" y="265"/>
                    <a:pt x="76" y="265"/>
                    <a:pt x="76" y="264"/>
                  </a:cubicBezTo>
                  <a:cubicBezTo>
                    <a:pt x="76" y="264"/>
                    <a:pt x="77" y="264"/>
                    <a:pt x="77" y="264"/>
                  </a:cubicBezTo>
                  <a:cubicBezTo>
                    <a:pt x="79" y="262"/>
                    <a:pt x="79" y="262"/>
                    <a:pt x="79" y="262"/>
                  </a:cubicBezTo>
                  <a:cubicBezTo>
                    <a:pt x="79" y="261"/>
                    <a:pt x="79" y="261"/>
                    <a:pt x="79" y="261"/>
                  </a:cubicBezTo>
                  <a:cubicBezTo>
                    <a:pt x="78" y="260"/>
                    <a:pt x="79" y="261"/>
                    <a:pt x="78" y="259"/>
                  </a:cubicBezTo>
                  <a:cubicBezTo>
                    <a:pt x="78" y="259"/>
                    <a:pt x="78" y="259"/>
                    <a:pt x="77" y="258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4" y="229"/>
                    <a:pt x="84" y="229"/>
                    <a:pt x="84" y="224"/>
                  </a:cubicBezTo>
                  <a:cubicBezTo>
                    <a:pt x="94" y="223"/>
                    <a:pt x="89" y="211"/>
                    <a:pt x="91" y="203"/>
                  </a:cubicBezTo>
                  <a:cubicBezTo>
                    <a:pt x="95" y="191"/>
                    <a:pt x="94" y="165"/>
                    <a:pt x="96" y="151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08"/>
                    <a:pt x="101" y="63"/>
                    <a:pt x="99" y="55"/>
                  </a:cubicBezTo>
                  <a:cubicBezTo>
                    <a:pt x="98" y="49"/>
                    <a:pt x="99" y="40"/>
                    <a:pt x="97" y="34"/>
                  </a:cubicBezTo>
                  <a:cubicBezTo>
                    <a:pt x="97" y="29"/>
                    <a:pt x="97" y="23"/>
                    <a:pt x="93" y="22"/>
                  </a:cubicBezTo>
                  <a:cubicBezTo>
                    <a:pt x="91" y="28"/>
                    <a:pt x="92" y="40"/>
                    <a:pt x="91" y="4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102"/>
                    <a:pt x="83" y="107"/>
                    <a:pt x="83" y="111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78" y="119"/>
                    <a:pt x="84" y="123"/>
                    <a:pt x="78" y="124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5" y="109"/>
                    <a:pt x="78" y="106"/>
                    <a:pt x="76" y="111"/>
                  </a:cubicBezTo>
                  <a:cubicBezTo>
                    <a:pt x="74" y="114"/>
                    <a:pt x="75" y="112"/>
                    <a:pt x="75" y="116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4" y="131"/>
                    <a:pt x="73" y="134"/>
                  </a:cubicBezTo>
                  <a:cubicBezTo>
                    <a:pt x="70" y="144"/>
                    <a:pt x="70" y="179"/>
                    <a:pt x="69" y="193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6" y="226"/>
                    <a:pt x="66" y="264"/>
                    <a:pt x="64" y="269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2" y="275"/>
                    <a:pt x="62" y="274"/>
                    <a:pt x="61" y="274"/>
                  </a:cubicBezTo>
                  <a:cubicBezTo>
                    <a:pt x="60" y="271"/>
                    <a:pt x="60" y="274"/>
                    <a:pt x="60" y="270"/>
                  </a:cubicBezTo>
                  <a:cubicBezTo>
                    <a:pt x="60" y="268"/>
                    <a:pt x="61" y="266"/>
                    <a:pt x="61" y="263"/>
                  </a:cubicBezTo>
                  <a:cubicBezTo>
                    <a:pt x="61" y="257"/>
                    <a:pt x="61" y="250"/>
                    <a:pt x="61" y="246"/>
                  </a:cubicBezTo>
                  <a:cubicBezTo>
                    <a:pt x="62" y="237"/>
                    <a:pt x="63" y="223"/>
                    <a:pt x="63" y="214"/>
                  </a:cubicBezTo>
                  <a:cubicBezTo>
                    <a:pt x="62" y="212"/>
                    <a:pt x="65" y="214"/>
                    <a:pt x="62" y="212"/>
                  </a:cubicBezTo>
                  <a:cubicBezTo>
                    <a:pt x="64" y="210"/>
                    <a:pt x="64" y="199"/>
                    <a:pt x="65" y="195"/>
                  </a:cubicBezTo>
                  <a:cubicBezTo>
                    <a:pt x="67" y="176"/>
                    <a:pt x="66" y="158"/>
                    <a:pt x="68" y="139"/>
                  </a:cubicBezTo>
                  <a:cubicBezTo>
                    <a:pt x="68" y="132"/>
                    <a:pt x="69" y="121"/>
                    <a:pt x="70" y="115"/>
                  </a:cubicBezTo>
                  <a:cubicBezTo>
                    <a:pt x="70" y="114"/>
                    <a:pt x="70" y="115"/>
                    <a:pt x="70" y="113"/>
                  </a:cubicBezTo>
                  <a:cubicBezTo>
                    <a:pt x="70" y="113"/>
                    <a:pt x="70" y="112"/>
                    <a:pt x="70" y="111"/>
                  </a:cubicBezTo>
                  <a:cubicBezTo>
                    <a:pt x="70" y="108"/>
                    <a:pt x="70" y="105"/>
                    <a:pt x="71" y="102"/>
                  </a:cubicBezTo>
                  <a:cubicBezTo>
                    <a:pt x="71" y="96"/>
                    <a:pt x="72" y="89"/>
                    <a:pt x="72" y="85"/>
                  </a:cubicBezTo>
                  <a:cubicBezTo>
                    <a:pt x="73" y="81"/>
                    <a:pt x="72" y="80"/>
                    <a:pt x="72" y="77"/>
                  </a:cubicBezTo>
                  <a:cubicBezTo>
                    <a:pt x="72" y="75"/>
                    <a:pt x="71" y="73"/>
                    <a:pt x="71" y="69"/>
                  </a:cubicBezTo>
                  <a:cubicBezTo>
                    <a:pt x="68" y="69"/>
                    <a:pt x="70" y="70"/>
                    <a:pt x="68" y="68"/>
                  </a:cubicBezTo>
                  <a:cubicBezTo>
                    <a:pt x="70" y="66"/>
                    <a:pt x="69" y="66"/>
                    <a:pt x="70" y="61"/>
                  </a:cubicBezTo>
                  <a:cubicBezTo>
                    <a:pt x="72" y="62"/>
                    <a:pt x="71" y="62"/>
                    <a:pt x="72" y="61"/>
                  </a:cubicBezTo>
                  <a:cubicBezTo>
                    <a:pt x="72" y="54"/>
                    <a:pt x="70" y="55"/>
                    <a:pt x="72" y="48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69" y="38"/>
                    <a:pt x="71" y="40"/>
                    <a:pt x="71" y="34"/>
                  </a:cubicBezTo>
                  <a:cubicBezTo>
                    <a:pt x="70" y="36"/>
                    <a:pt x="70" y="36"/>
                    <a:pt x="68" y="36"/>
                  </a:cubicBezTo>
                  <a:cubicBezTo>
                    <a:pt x="69" y="34"/>
                    <a:pt x="69" y="35"/>
                    <a:pt x="69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7"/>
                    <a:pt x="69" y="17"/>
                  </a:cubicBezTo>
                  <a:cubicBezTo>
                    <a:pt x="67" y="15"/>
                    <a:pt x="67" y="15"/>
                    <a:pt x="67" y="15"/>
                  </a:cubicBezTo>
                  <a:lnTo>
                    <a:pt x="67" y="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6" name="Freeform 30"/>
            <p:cNvSpPr>
              <a:spLocks noEditPoints="1"/>
            </p:cNvSpPr>
            <p:nvPr/>
          </p:nvSpPr>
          <p:spPr bwMode="auto">
            <a:xfrm>
              <a:off x="2514110" y="4589930"/>
              <a:ext cx="118196" cy="371026"/>
            </a:xfrm>
            <a:custGeom>
              <a:avLst/>
              <a:gdLst>
                <a:gd name="T0" fmla="*/ 70 w 118"/>
                <a:gd name="T1" fmla="*/ 327 h 369"/>
                <a:gd name="T2" fmla="*/ 90 w 118"/>
                <a:gd name="T3" fmla="*/ 305 h 369"/>
                <a:gd name="T4" fmla="*/ 84 w 118"/>
                <a:gd name="T5" fmla="*/ 290 h 369"/>
                <a:gd name="T6" fmla="*/ 94 w 118"/>
                <a:gd name="T7" fmla="*/ 262 h 369"/>
                <a:gd name="T8" fmla="*/ 77 w 118"/>
                <a:gd name="T9" fmla="*/ 278 h 369"/>
                <a:gd name="T10" fmla="*/ 74 w 118"/>
                <a:gd name="T11" fmla="*/ 238 h 369"/>
                <a:gd name="T12" fmla="*/ 70 w 118"/>
                <a:gd name="T13" fmla="*/ 229 h 369"/>
                <a:gd name="T14" fmla="*/ 98 w 118"/>
                <a:gd name="T15" fmla="*/ 227 h 369"/>
                <a:gd name="T16" fmla="*/ 69 w 118"/>
                <a:gd name="T17" fmla="*/ 227 h 369"/>
                <a:gd name="T18" fmla="*/ 98 w 118"/>
                <a:gd name="T19" fmla="*/ 217 h 369"/>
                <a:gd name="T20" fmla="*/ 19 w 118"/>
                <a:gd name="T21" fmla="*/ 209 h 369"/>
                <a:gd name="T22" fmla="*/ 66 w 118"/>
                <a:gd name="T23" fmla="*/ 204 h 369"/>
                <a:gd name="T24" fmla="*/ 11 w 118"/>
                <a:gd name="T25" fmla="*/ 182 h 369"/>
                <a:gd name="T26" fmla="*/ 103 w 118"/>
                <a:gd name="T27" fmla="*/ 164 h 369"/>
                <a:gd name="T28" fmla="*/ 25 w 118"/>
                <a:gd name="T29" fmla="*/ 155 h 369"/>
                <a:gd name="T30" fmla="*/ 17 w 118"/>
                <a:gd name="T31" fmla="*/ 124 h 369"/>
                <a:gd name="T32" fmla="*/ 14 w 118"/>
                <a:gd name="T33" fmla="*/ 117 h 369"/>
                <a:gd name="T34" fmla="*/ 28 w 118"/>
                <a:gd name="T35" fmla="*/ 107 h 369"/>
                <a:gd name="T36" fmla="*/ 29 w 118"/>
                <a:gd name="T37" fmla="*/ 103 h 369"/>
                <a:gd name="T38" fmla="*/ 46 w 118"/>
                <a:gd name="T39" fmla="*/ 6 h 369"/>
                <a:gd name="T40" fmla="*/ 47 w 118"/>
                <a:gd name="T41" fmla="*/ 29 h 369"/>
                <a:gd name="T42" fmla="*/ 51 w 118"/>
                <a:gd name="T43" fmla="*/ 59 h 369"/>
                <a:gd name="T44" fmla="*/ 44 w 118"/>
                <a:gd name="T45" fmla="*/ 25 h 369"/>
                <a:gd name="T46" fmla="*/ 33 w 118"/>
                <a:gd name="T47" fmla="*/ 16 h 369"/>
                <a:gd name="T48" fmla="*/ 25 w 118"/>
                <a:gd name="T49" fmla="*/ 40 h 369"/>
                <a:gd name="T50" fmla="*/ 40 w 118"/>
                <a:gd name="T51" fmla="*/ 95 h 369"/>
                <a:gd name="T52" fmla="*/ 53 w 118"/>
                <a:gd name="T53" fmla="*/ 147 h 369"/>
                <a:gd name="T54" fmla="*/ 66 w 118"/>
                <a:gd name="T55" fmla="*/ 190 h 369"/>
                <a:gd name="T56" fmla="*/ 54 w 118"/>
                <a:gd name="T57" fmla="*/ 159 h 369"/>
                <a:gd name="T58" fmla="*/ 24 w 118"/>
                <a:gd name="T59" fmla="*/ 62 h 369"/>
                <a:gd name="T60" fmla="*/ 16 w 118"/>
                <a:gd name="T61" fmla="*/ 74 h 369"/>
                <a:gd name="T62" fmla="*/ 7 w 118"/>
                <a:gd name="T63" fmla="*/ 57 h 369"/>
                <a:gd name="T64" fmla="*/ 11 w 118"/>
                <a:gd name="T65" fmla="*/ 94 h 369"/>
                <a:gd name="T66" fmla="*/ 7 w 118"/>
                <a:gd name="T67" fmla="*/ 90 h 369"/>
                <a:gd name="T68" fmla="*/ 6 w 118"/>
                <a:gd name="T69" fmla="*/ 142 h 369"/>
                <a:gd name="T70" fmla="*/ 5 w 118"/>
                <a:gd name="T71" fmla="*/ 175 h 369"/>
                <a:gd name="T72" fmla="*/ 12 w 118"/>
                <a:gd name="T73" fmla="*/ 215 h 369"/>
                <a:gd name="T74" fmla="*/ 24 w 118"/>
                <a:gd name="T75" fmla="*/ 248 h 369"/>
                <a:gd name="T76" fmla="*/ 27 w 118"/>
                <a:gd name="T77" fmla="*/ 242 h 369"/>
                <a:gd name="T78" fmla="*/ 26 w 118"/>
                <a:gd name="T79" fmla="*/ 228 h 369"/>
                <a:gd name="T80" fmla="*/ 45 w 118"/>
                <a:gd name="T81" fmla="*/ 277 h 369"/>
                <a:gd name="T82" fmla="*/ 61 w 118"/>
                <a:gd name="T83" fmla="*/ 322 h 369"/>
                <a:gd name="T84" fmla="*/ 72 w 118"/>
                <a:gd name="T85" fmla="*/ 354 h 369"/>
                <a:gd name="T86" fmla="*/ 85 w 118"/>
                <a:gd name="T87" fmla="*/ 367 h 369"/>
                <a:gd name="T88" fmla="*/ 92 w 118"/>
                <a:gd name="T89" fmla="*/ 366 h 369"/>
                <a:gd name="T90" fmla="*/ 97 w 118"/>
                <a:gd name="T91" fmla="*/ 353 h 369"/>
                <a:gd name="T92" fmla="*/ 95 w 118"/>
                <a:gd name="T93" fmla="*/ 294 h 369"/>
                <a:gd name="T94" fmla="*/ 105 w 118"/>
                <a:gd name="T95" fmla="*/ 297 h 369"/>
                <a:gd name="T96" fmla="*/ 109 w 118"/>
                <a:gd name="T97" fmla="*/ 289 h 369"/>
                <a:gd name="T98" fmla="*/ 97 w 118"/>
                <a:gd name="T99" fmla="*/ 233 h 369"/>
                <a:gd name="T100" fmla="*/ 101 w 118"/>
                <a:gd name="T101" fmla="*/ 240 h 369"/>
                <a:gd name="T102" fmla="*/ 106 w 118"/>
                <a:gd name="T103" fmla="*/ 252 h 369"/>
                <a:gd name="T104" fmla="*/ 110 w 118"/>
                <a:gd name="T105" fmla="*/ 239 h 369"/>
                <a:gd name="T106" fmla="*/ 115 w 118"/>
                <a:gd name="T107" fmla="*/ 238 h 369"/>
                <a:gd name="T108" fmla="*/ 116 w 118"/>
                <a:gd name="T109" fmla="*/ 232 h 369"/>
                <a:gd name="T110" fmla="*/ 111 w 118"/>
                <a:gd name="T111" fmla="*/ 210 h 369"/>
                <a:gd name="T112" fmla="*/ 112 w 118"/>
                <a:gd name="T113" fmla="*/ 181 h 369"/>
                <a:gd name="T114" fmla="*/ 104 w 118"/>
                <a:gd name="T115" fmla="*/ 148 h 369"/>
                <a:gd name="T116" fmla="*/ 94 w 118"/>
                <a:gd name="T117" fmla="*/ 117 h 369"/>
                <a:gd name="T118" fmla="*/ 78 w 118"/>
                <a:gd name="T119" fmla="*/ 79 h 369"/>
                <a:gd name="T120" fmla="*/ 72 w 118"/>
                <a:gd name="T121" fmla="*/ 56 h 369"/>
                <a:gd name="T122" fmla="*/ 54 w 118"/>
                <a:gd name="T123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369">
                  <a:moveTo>
                    <a:pt x="78" y="353"/>
                  </a:moveTo>
                  <a:cubicBezTo>
                    <a:pt x="82" y="353"/>
                    <a:pt x="80" y="353"/>
                    <a:pt x="81" y="355"/>
                  </a:cubicBezTo>
                  <a:cubicBezTo>
                    <a:pt x="79" y="355"/>
                    <a:pt x="81" y="356"/>
                    <a:pt x="79" y="354"/>
                  </a:cubicBezTo>
                  <a:cubicBezTo>
                    <a:pt x="78" y="353"/>
                    <a:pt x="79" y="354"/>
                    <a:pt x="78" y="353"/>
                  </a:cubicBezTo>
                  <a:close/>
                  <a:moveTo>
                    <a:pt x="70" y="327"/>
                  </a:moveTo>
                  <a:cubicBezTo>
                    <a:pt x="71" y="328"/>
                    <a:pt x="71" y="325"/>
                    <a:pt x="71" y="329"/>
                  </a:cubicBezTo>
                  <a:cubicBezTo>
                    <a:pt x="71" y="336"/>
                    <a:pt x="72" y="330"/>
                    <a:pt x="70" y="333"/>
                  </a:cubicBezTo>
                  <a:cubicBezTo>
                    <a:pt x="68" y="328"/>
                    <a:pt x="70" y="327"/>
                    <a:pt x="70" y="327"/>
                  </a:cubicBezTo>
                  <a:close/>
                  <a:moveTo>
                    <a:pt x="89" y="297"/>
                  </a:moveTo>
                  <a:cubicBezTo>
                    <a:pt x="90" y="305"/>
                    <a:pt x="90" y="305"/>
                    <a:pt x="90" y="305"/>
                  </a:cubicBezTo>
                  <a:cubicBezTo>
                    <a:pt x="88" y="304"/>
                    <a:pt x="87" y="305"/>
                    <a:pt x="87" y="301"/>
                  </a:cubicBezTo>
                  <a:cubicBezTo>
                    <a:pt x="86" y="295"/>
                    <a:pt x="87" y="298"/>
                    <a:pt x="89" y="297"/>
                  </a:cubicBezTo>
                  <a:close/>
                  <a:moveTo>
                    <a:pt x="86" y="283"/>
                  </a:moveTo>
                  <a:cubicBezTo>
                    <a:pt x="85" y="289"/>
                    <a:pt x="88" y="290"/>
                    <a:pt x="87" y="295"/>
                  </a:cubicBezTo>
                  <a:cubicBezTo>
                    <a:pt x="84" y="293"/>
                    <a:pt x="88" y="296"/>
                    <a:pt x="84" y="290"/>
                  </a:cubicBezTo>
                  <a:cubicBezTo>
                    <a:pt x="82" y="287"/>
                    <a:pt x="86" y="294"/>
                    <a:pt x="83" y="288"/>
                  </a:cubicBezTo>
                  <a:cubicBezTo>
                    <a:pt x="84" y="284"/>
                    <a:pt x="84" y="285"/>
                    <a:pt x="86" y="283"/>
                  </a:cubicBezTo>
                  <a:close/>
                  <a:moveTo>
                    <a:pt x="98" y="259"/>
                  </a:moveTo>
                  <a:cubicBezTo>
                    <a:pt x="97" y="263"/>
                    <a:pt x="99" y="263"/>
                    <a:pt x="97" y="266"/>
                  </a:cubicBezTo>
                  <a:cubicBezTo>
                    <a:pt x="95" y="265"/>
                    <a:pt x="95" y="266"/>
                    <a:pt x="94" y="262"/>
                  </a:cubicBezTo>
                  <a:cubicBezTo>
                    <a:pt x="97" y="257"/>
                    <a:pt x="94" y="260"/>
                    <a:pt x="98" y="259"/>
                  </a:cubicBezTo>
                  <a:close/>
                  <a:moveTo>
                    <a:pt x="83" y="280"/>
                  </a:moveTo>
                  <a:cubicBezTo>
                    <a:pt x="79" y="278"/>
                    <a:pt x="83" y="277"/>
                    <a:pt x="78" y="275"/>
                  </a:cubicBezTo>
                  <a:cubicBezTo>
                    <a:pt x="79" y="279"/>
                    <a:pt x="79" y="277"/>
                    <a:pt x="80" y="281"/>
                  </a:cubicBezTo>
                  <a:cubicBezTo>
                    <a:pt x="79" y="280"/>
                    <a:pt x="78" y="281"/>
                    <a:pt x="77" y="278"/>
                  </a:cubicBezTo>
                  <a:cubicBezTo>
                    <a:pt x="75" y="276"/>
                    <a:pt x="75" y="274"/>
                    <a:pt x="75" y="27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0" y="234"/>
                    <a:pt x="70" y="235"/>
                    <a:pt x="71" y="232"/>
                  </a:cubicBezTo>
                  <a:cubicBezTo>
                    <a:pt x="74" y="235"/>
                    <a:pt x="72" y="232"/>
                    <a:pt x="73" y="235"/>
                  </a:cubicBezTo>
                  <a:cubicBezTo>
                    <a:pt x="73" y="235"/>
                    <a:pt x="74" y="238"/>
                    <a:pt x="74" y="238"/>
                  </a:cubicBezTo>
                  <a:cubicBezTo>
                    <a:pt x="74" y="242"/>
                    <a:pt x="74" y="242"/>
                    <a:pt x="75" y="24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3" y="273"/>
                    <a:pt x="83" y="274"/>
                    <a:pt x="83" y="274"/>
                  </a:cubicBezTo>
                  <a:cubicBezTo>
                    <a:pt x="84" y="277"/>
                    <a:pt x="85" y="276"/>
                    <a:pt x="83" y="280"/>
                  </a:cubicBezTo>
                  <a:close/>
                  <a:moveTo>
                    <a:pt x="70" y="229"/>
                  </a:moveTo>
                  <a:cubicBezTo>
                    <a:pt x="70" y="229"/>
                    <a:pt x="71" y="229"/>
                    <a:pt x="71" y="229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69" y="233"/>
                    <a:pt x="71" y="230"/>
                    <a:pt x="70" y="229"/>
                  </a:cubicBezTo>
                  <a:close/>
                  <a:moveTo>
                    <a:pt x="98" y="227"/>
                  </a:moveTo>
                  <a:cubicBezTo>
                    <a:pt x="101" y="225"/>
                    <a:pt x="101" y="225"/>
                    <a:pt x="101" y="225"/>
                  </a:cubicBezTo>
                  <a:cubicBezTo>
                    <a:pt x="100" y="228"/>
                    <a:pt x="101" y="226"/>
                    <a:pt x="98" y="227"/>
                  </a:cubicBezTo>
                  <a:close/>
                  <a:moveTo>
                    <a:pt x="67" y="215"/>
                  </a:moveTo>
                  <a:cubicBezTo>
                    <a:pt x="69" y="217"/>
                    <a:pt x="69" y="215"/>
                    <a:pt x="70" y="221"/>
                  </a:cubicBezTo>
                  <a:cubicBezTo>
                    <a:pt x="71" y="227"/>
                    <a:pt x="70" y="226"/>
                    <a:pt x="69" y="227"/>
                  </a:cubicBezTo>
                  <a:cubicBezTo>
                    <a:pt x="69" y="226"/>
                    <a:pt x="69" y="227"/>
                    <a:pt x="68" y="224"/>
                  </a:cubicBezTo>
                  <a:cubicBezTo>
                    <a:pt x="67" y="215"/>
                    <a:pt x="67" y="215"/>
                    <a:pt x="67" y="215"/>
                  </a:cubicBezTo>
                  <a:close/>
                  <a:moveTo>
                    <a:pt x="98" y="217"/>
                  </a:moveTo>
                  <a:cubicBezTo>
                    <a:pt x="100" y="218"/>
                    <a:pt x="99" y="217"/>
                    <a:pt x="100" y="220"/>
                  </a:cubicBezTo>
                  <a:cubicBezTo>
                    <a:pt x="97" y="220"/>
                    <a:pt x="98" y="221"/>
                    <a:pt x="98" y="217"/>
                  </a:cubicBezTo>
                  <a:close/>
                  <a:moveTo>
                    <a:pt x="73" y="215"/>
                  </a:moveTo>
                  <a:cubicBezTo>
                    <a:pt x="73" y="213"/>
                    <a:pt x="72" y="215"/>
                    <a:pt x="74" y="215"/>
                  </a:cubicBezTo>
                  <a:cubicBezTo>
                    <a:pt x="75" y="215"/>
                    <a:pt x="73" y="218"/>
                    <a:pt x="73" y="215"/>
                  </a:cubicBezTo>
                  <a:close/>
                  <a:moveTo>
                    <a:pt x="15" y="202"/>
                  </a:moveTo>
                  <a:cubicBezTo>
                    <a:pt x="19" y="204"/>
                    <a:pt x="17" y="203"/>
                    <a:pt x="19" y="209"/>
                  </a:cubicBezTo>
                  <a:cubicBezTo>
                    <a:pt x="16" y="208"/>
                    <a:pt x="16" y="207"/>
                    <a:pt x="15" y="202"/>
                  </a:cubicBezTo>
                  <a:close/>
                  <a:moveTo>
                    <a:pt x="66" y="204"/>
                  </a:moveTo>
                  <a:cubicBezTo>
                    <a:pt x="63" y="202"/>
                    <a:pt x="63" y="199"/>
                    <a:pt x="63" y="193"/>
                  </a:cubicBezTo>
                  <a:cubicBezTo>
                    <a:pt x="66" y="196"/>
                    <a:pt x="65" y="194"/>
                    <a:pt x="65" y="198"/>
                  </a:cubicBezTo>
                  <a:cubicBezTo>
                    <a:pt x="65" y="205"/>
                    <a:pt x="66" y="196"/>
                    <a:pt x="66" y="204"/>
                  </a:cubicBezTo>
                  <a:close/>
                  <a:moveTo>
                    <a:pt x="13" y="186"/>
                  </a:moveTo>
                  <a:cubicBezTo>
                    <a:pt x="16" y="189"/>
                    <a:pt x="15" y="189"/>
                    <a:pt x="16" y="199"/>
                  </a:cubicBezTo>
                  <a:cubicBezTo>
                    <a:pt x="12" y="197"/>
                    <a:pt x="12" y="190"/>
                    <a:pt x="13" y="186"/>
                  </a:cubicBezTo>
                  <a:close/>
                  <a:moveTo>
                    <a:pt x="12" y="184"/>
                  </a:moveTo>
                  <a:cubicBezTo>
                    <a:pt x="11" y="183"/>
                    <a:pt x="11" y="184"/>
                    <a:pt x="11" y="182"/>
                  </a:cubicBezTo>
                  <a:cubicBezTo>
                    <a:pt x="11" y="177"/>
                    <a:pt x="12" y="178"/>
                    <a:pt x="14" y="177"/>
                  </a:cubicBezTo>
                  <a:cubicBezTo>
                    <a:pt x="11" y="181"/>
                    <a:pt x="15" y="181"/>
                    <a:pt x="12" y="184"/>
                  </a:cubicBezTo>
                  <a:close/>
                  <a:moveTo>
                    <a:pt x="100" y="169"/>
                  </a:moveTo>
                  <a:cubicBezTo>
                    <a:pt x="97" y="162"/>
                    <a:pt x="97" y="162"/>
                    <a:pt x="97" y="162"/>
                  </a:cubicBezTo>
                  <a:cubicBezTo>
                    <a:pt x="99" y="164"/>
                    <a:pt x="100" y="164"/>
                    <a:pt x="103" y="164"/>
                  </a:cubicBezTo>
                  <a:cubicBezTo>
                    <a:pt x="104" y="168"/>
                    <a:pt x="104" y="168"/>
                    <a:pt x="104" y="168"/>
                  </a:cubicBezTo>
                  <a:lnTo>
                    <a:pt x="100" y="169"/>
                  </a:lnTo>
                  <a:close/>
                  <a:moveTo>
                    <a:pt x="21" y="139"/>
                  </a:moveTo>
                  <a:cubicBezTo>
                    <a:pt x="23" y="141"/>
                    <a:pt x="22" y="139"/>
                    <a:pt x="23" y="143"/>
                  </a:cubicBezTo>
                  <a:cubicBezTo>
                    <a:pt x="24" y="147"/>
                    <a:pt x="26" y="152"/>
                    <a:pt x="25" y="155"/>
                  </a:cubicBezTo>
                  <a:cubicBezTo>
                    <a:pt x="22" y="152"/>
                    <a:pt x="23" y="152"/>
                    <a:pt x="22" y="147"/>
                  </a:cubicBezTo>
                  <a:cubicBezTo>
                    <a:pt x="21" y="142"/>
                    <a:pt x="21" y="147"/>
                    <a:pt x="21" y="143"/>
                  </a:cubicBezTo>
                  <a:cubicBezTo>
                    <a:pt x="20" y="137"/>
                    <a:pt x="21" y="140"/>
                    <a:pt x="21" y="139"/>
                  </a:cubicBezTo>
                  <a:close/>
                  <a:moveTo>
                    <a:pt x="17" y="132"/>
                  </a:moveTo>
                  <a:cubicBezTo>
                    <a:pt x="17" y="129"/>
                    <a:pt x="16" y="126"/>
                    <a:pt x="17" y="124"/>
                  </a:cubicBezTo>
                  <a:cubicBezTo>
                    <a:pt x="20" y="127"/>
                    <a:pt x="18" y="124"/>
                    <a:pt x="18" y="128"/>
                  </a:cubicBezTo>
                  <a:cubicBezTo>
                    <a:pt x="18" y="128"/>
                    <a:pt x="18" y="130"/>
                    <a:pt x="19" y="132"/>
                  </a:cubicBezTo>
                  <a:lnTo>
                    <a:pt x="17" y="132"/>
                  </a:lnTo>
                  <a:close/>
                  <a:moveTo>
                    <a:pt x="16" y="122"/>
                  </a:moveTo>
                  <a:cubicBezTo>
                    <a:pt x="14" y="117"/>
                    <a:pt x="14" y="117"/>
                    <a:pt x="14" y="117"/>
                  </a:cubicBezTo>
                  <a:cubicBezTo>
                    <a:pt x="17" y="118"/>
                    <a:pt x="18" y="118"/>
                    <a:pt x="16" y="122"/>
                  </a:cubicBezTo>
                  <a:close/>
                  <a:moveTo>
                    <a:pt x="33" y="119"/>
                  </a:moveTo>
                  <a:cubicBezTo>
                    <a:pt x="35" y="122"/>
                    <a:pt x="34" y="119"/>
                    <a:pt x="35" y="124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1" y="123"/>
                    <a:pt x="28" y="109"/>
                    <a:pt x="28" y="107"/>
                  </a:cubicBezTo>
                  <a:cubicBezTo>
                    <a:pt x="28" y="104"/>
                    <a:pt x="28" y="107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3" y="120"/>
                    <a:pt x="32" y="117"/>
                    <a:pt x="33" y="119"/>
                  </a:cubicBezTo>
                  <a:close/>
                  <a:moveTo>
                    <a:pt x="29" y="103"/>
                  </a:moveTo>
                  <a:cubicBezTo>
                    <a:pt x="25" y="103"/>
                    <a:pt x="27" y="104"/>
                    <a:pt x="27" y="101"/>
                  </a:cubicBezTo>
                  <a:cubicBezTo>
                    <a:pt x="29" y="103"/>
                    <a:pt x="28" y="100"/>
                    <a:pt x="29" y="103"/>
                  </a:cubicBezTo>
                  <a:close/>
                  <a:moveTo>
                    <a:pt x="55" y="12"/>
                  </a:moveTo>
                  <a:cubicBezTo>
                    <a:pt x="52" y="5"/>
                    <a:pt x="50" y="0"/>
                    <a:pt x="46" y="1"/>
                  </a:cubicBezTo>
                  <a:cubicBezTo>
                    <a:pt x="46" y="3"/>
                    <a:pt x="46" y="4"/>
                    <a:pt x="46" y="6"/>
                  </a:cubicBezTo>
                  <a:cubicBezTo>
                    <a:pt x="44" y="7"/>
                    <a:pt x="45" y="7"/>
                    <a:pt x="43" y="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6" y="20"/>
                    <a:pt x="46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50" y="37"/>
                    <a:pt x="50" y="50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8" y="58"/>
                    <a:pt x="50" y="56"/>
                    <a:pt x="47" y="51"/>
                  </a:cubicBezTo>
                  <a:cubicBezTo>
                    <a:pt x="47" y="50"/>
                    <a:pt x="47" y="51"/>
                    <a:pt x="48" y="49"/>
                  </a:cubicBezTo>
                  <a:cubicBezTo>
                    <a:pt x="48" y="46"/>
                    <a:pt x="47" y="46"/>
                    <a:pt x="47" y="43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19"/>
                    <a:pt x="36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1"/>
                    <a:pt x="33" y="26"/>
                    <a:pt x="31" y="30"/>
                  </a:cubicBezTo>
                  <a:cubicBezTo>
                    <a:pt x="30" y="33"/>
                    <a:pt x="31" y="29"/>
                    <a:pt x="30" y="33"/>
                  </a:cubicBezTo>
                  <a:cubicBezTo>
                    <a:pt x="29" y="35"/>
                    <a:pt x="29" y="36"/>
                    <a:pt x="29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5"/>
                    <a:pt x="25" y="44"/>
                    <a:pt x="25" y="48"/>
                  </a:cubicBezTo>
                  <a:cubicBezTo>
                    <a:pt x="25" y="49"/>
                    <a:pt x="27" y="50"/>
                    <a:pt x="27" y="51"/>
                  </a:cubicBezTo>
                  <a:cubicBezTo>
                    <a:pt x="28" y="53"/>
                    <a:pt x="27" y="55"/>
                    <a:pt x="29" y="58"/>
                  </a:cubicBezTo>
                  <a:cubicBezTo>
                    <a:pt x="31" y="65"/>
                    <a:pt x="33" y="72"/>
                    <a:pt x="35" y="78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7"/>
                    <a:pt x="40" y="98"/>
                    <a:pt x="40" y="101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4"/>
                    <a:pt x="44" y="114"/>
                  </a:cubicBezTo>
                  <a:cubicBezTo>
                    <a:pt x="46" y="119"/>
                    <a:pt x="47" y="124"/>
                    <a:pt x="49" y="13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7"/>
                    <a:pt x="55" y="151"/>
                    <a:pt x="55" y="152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0" y="167"/>
                    <a:pt x="61" y="170"/>
                    <a:pt x="61" y="173"/>
                  </a:cubicBezTo>
                  <a:cubicBezTo>
                    <a:pt x="62" y="177"/>
                    <a:pt x="62" y="178"/>
                    <a:pt x="64" y="18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1"/>
                    <a:pt x="54" y="165"/>
                    <a:pt x="54" y="159"/>
                  </a:cubicBezTo>
                  <a:cubicBezTo>
                    <a:pt x="53" y="151"/>
                    <a:pt x="50" y="140"/>
                    <a:pt x="47" y="132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3" y="94"/>
                    <a:pt x="34" y="98"/>
                    <a:pt x="33" y="90"/>
                  </a:cubicBezTo>
                  <a:cubicBezTo>
                    <a:pt x="33" y="87"/>
                    <a:pt x="33" y="88"/>
                    <a:pt x="32" y="86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1" y="63"/>
                    <a:pt x="21" y="64"/>
                    <a:pt x="21" y="68"/>
                  </a:cubicBezTo>
                  <a:cubicBezTo>
                    <a:pt x="21" y="87"/>
                    <a:pt x="24" y="88"/>
                    <a:pt x="25" y="95"/>
                  </a:cubicBezTo>
                  <a:cubicBezTo>
                    <a:pt x="19" y="95"/>
                    <a:pt x="22" y="96"/>
                    <a:pt x="21" y="93"/>
                  </a:cubicBezTo>
                  <a:cubicBezTo>
                    <a:pt x="20" y="96"/>
                    <a:pt x="21" y="94"/>
                    <a:pt x="20" y="96"/>
                  </a:cubicBezTo>
                  <a:cubicBezTo>
                    <a:pt x="17" y="90"/>
                    <a:pt x="18" y="81"/>
                    <a:pt x="16" y="74"/>
                  </a:cubicBezTo>
                  <a:cubicBezTo>
                    <a:pt x="13" y="65"/>
                    <a:pt x="13" y="60"/>
                    <a:pt x="12" y="57"/>
                  </a:cubicBezTo>
                  <a:cubicBezTo>
                    <a:pt x="11" y="54"/>
                    <a:pt x="12" y="55"/>
                    <a:pt x="11" y="50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1"/>
                    <a:pt x="10" y="41"/>
                    <a:pt x="9" y="40"/>
                  </a:cubicBezTo>
                  <a:cubicBezTo>
                    <a:pt x="6" y="44"/>
                    <a:pt x="8" y="52"/>
                    <a:pt x="7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8" y="75"/>
                    <a:pt x="9" y="78"/>
                  </a:cubicBezTo>
                  <a:cubicBezTo>
                    <a:pt x="9" y="78"/>
                    <a:pt x="9" y="79"/>
                    <a:pt x="9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6"/>
                    <a:pt x="12" y="97"/>
                    <a:pt x="12" y="99"/>
                  </a:cubicBezTo>
                  <a:cubicBezTo>
                    <a:pt x="12" y="99"/>
                    <a:pt x="11" y="98"/>
                    <a:pt x="11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5"/>
                    <a:pt x="9" y="94"/>
                  </a:cubicBezTo>
                  <a:cubicBezTo>
                    <a:pt x="8" y="92"/>
                    <a:pt x="8" y="92"/>
                    <a:pt x="7" y="90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6" y="99"/>
                    <a:pt x="4" y="110"/>
                    <a:pt x="3" y="113"/>
                  </a:cubicBezTo>
                  <a:cubicBezTo>
                    <a:pt x="0" y="117"/>
                    <a:pt x="6" y="120"/>
                    <a:pt x="6" y="127"/>
                  </a:cubicBezTo>
                  <a:cubicBezTo>
                    <a:pt x="6" y="134"/>
                    <a:pt x="6" y="135"/>
                    <a:pt x="6" y="142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9"/>
                    <a:pt x="3" y="148"/>
                    <a:pt x="3" y="151"/>
                  </a:cubicBezTo>
                  <a:cubicBezTo>
                    <a:pt x="3" y="154"/>
                    <a:pt x="4" y="152"/>
                    <a:pt x="4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5"/>
                    <a:pt x="5" y="167"/>
                    <a:pt x="5" y="175"/>
                  </a:cubicBezTo>
                  <a:cubicBezTo>
                    <a:pt x="8" y="179"/>
                    <a:pt x="6" y="178"/>
                    <a:pt x="7" y="183"/>
                  </a:cubicBezTo>
                  <a:cubicBezTo>
                    <a:pt x="8" y="186"/>
                    <a:pt x="9" y="189"/>
                    <a:pt x="10" y="193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10" y="202"/>
                    <a:pt x="10" y="204"/>
                    <a:pt x="10" y="204"/>
                  </a:cubicBezTo>
                  <a:cubicBezTo>
                    <a:pt x="11" y="208"/>
                    <a:pt x="12" y="209"/>
                    <a:pt x="12" y="215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6" y="219"/>
                    <a:pt x="16" y="223"/>
                    <a:pt x="15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8" y="230"/>
                    <a:pt x="18" y="232"/>
                    <a:pt x="19" y="235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7" y="253"/>
                    <a:pt x="28" y="256"/>
                    <a:pt x="28" y="263"/>
                  </a:cubicBezTo>
                  <a:cubicBezTo>
                    <a:pt x="33" y="262"/>
                    <a:pt x="30" y="264"/>
                    <a:pt x="32" y="266"/>
                  </a:cubicBezTo>
                  <a:cubicBezTo>
                    <a:pt x="37" y="274"/>
                    <a:pt x="33" y="278"/>
                    <a:pt x="39" y="280"/>
                  </a:cubicBezTo>
                  <a:cubicBezTo>
                    <a:pt x="39" y="267"/>
                    <a:pt x="37" y="272"/>
                    <a:pt x="32" y="256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5" y="236"/>
                    <a:pt x="24" y="229"/>
                    <a:pt x="21" y="223"/>
                  </a:cubicBezTo>
                  <a:cubicBezTo>
                    <a:pt x="19" y="219"/>
                    <a:pt x="18" y="216"/>
                    <a:pt x="18" y="212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2" y="217"/>
                    <a:pt x="22" y="218"/>
                    <a:pt x="23" y="222"/>
                  </a:cubicBezTo>
                  <a:cubicBezTo>
                    <a:pt x="25" y="226"/>
                    <a:pt x="25" y="225"/>
                    <a:pt x="26" y="228"/>
                  </a:cubicBezTo>
                  <a:cubicBezTo>
                    <a:pt x="27" y="230"/>
                    <a:pt x="27" y="231"/>
                    <a:pt x="28" y="234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41" y="261"/>
                    <a:pt x="41" y="265"/>
                    <a:pt x="45" y="277"/>
                  </a:cubicBezTo>
                  <a:cubicBezTo>
                    <a:pt x="48" y="285"/>
                    <a:pt x="50" y="293"/>
                    <a:pt x="53" y="300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59" y="312"/>
                    <a:pt x="59" y="314"/>
                    <a:pt x="60" y="317"/>
                  </a:cubicBezTo>
                  <a:cubicBezTo>
                    <a:pt x="61" y="321"/>
                    <a:pt x="61" y="319"/>
                    <a:pt x="61" y="322"/>
                  </a:cubicBezTo>
                  <a:cubicBezTo>
                    <a:pt x="63" y="325"/>
                    <a:pt x="63" y="329"/>
                    <a:pt x="64" y="332"/>
                  </a:cubicBezTo>
                  <a:cubicBezTo>
                    <a:pt x="65" y="336"/>
                    <a:pt x="66" y="337"/>
                    <a:pt x="67" y="340"/>
                  </a:cubicBezTo>
                  <a:cubicBezTo>
                    <a:pt x="68" y="345"/>
                    <a:pt x="68" y="344"/>
                    <a:pt x="69" y="350"/>
                  </a:cubicBezTo>
                  <a:cubicBezTo>
                    <a:pt x="69" y="350"/>
                    <a:pt x="71" y="351"/>
                    <a:pt x="71" y="352"/>
                  </a:cubicBezTo>
                  <a:cubicBezTo>
                    <a:pt x="72" y="353"/>
                    <a:pt x="71" y="352"/>
                    <a:pt x="72" y="354"/>
                  </a:cubicBezTo>
                  <a:cubicBezTo>
                    <a:pt x="74" y="353"/>
                    <a:pt x="73" y="357"/>
                    <a:pt x="73" y="352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7" y="349"/>
                    <a:pt x="73" y="353"/>
                    <a:pt x="81" y="358"/>
                  </a:cubicBezTo>
                  <a:cubicBezTo>
                    <a:pt x="81" y="365"/>
                    <a:pt x="81" y="365"/>
                    <a:pt x="81" y="365"/>
                  </a:cubicBezTo>
                  <a:cubicBezTo>
                    <a:pt x="85" y="367"/>
                    <a:pt x="85" y="367"/>
                    <a:pt x="85" y="367"/>
                  </a:cubicBezTo>
                  <a:cubicBezTo>
                    <a:pt x="84" y="361"/>
                    <a:pt x="85" y="358"/>
                    <a:pt x="84" y="353"/>
                  </a:cubicBezTo>
                  <a:cubicBezTo>
                    <a:pt x="83" y="346"/>
                    <a:pt x="83" y="348"/>
                    <a:pt x="84" y="341"/>
                  </a:cubicBezTo>
                  <a:cubicBezTo>
                    <a:pt x="84" y="342"/>
                    <a:pt x="84" y="343"/>
                    <a:pt x="85" y="344"/>
                  </a:cubicBezTo>
                  <a:cubicBezTo>
                    <a:pt x="86" y="349"/>
                    <a:pt x="88" y="362"/>
                    <a:pt x="90" y="364"/>
                  </a:cubicBezTo>
                  <a:cubicBezTo>
                    <a:pt x="92" y="366"/>
                    <a:pt x="92" y="366"/>
                    <a:pt x="92" y="366"/>
                  </a:cubicBezTo>
                  <a:cubicBezTo>
                    <a:pt x="93" y="366"/>
                    <a:pt x="93" y="367"/>
                    <a:pt x="93" y="367"/>
                  </a:cubicBezTo>
                  <a:cubicBezTo>
                    <a:pt x="93" y="369"/>
                    <a:pt x="93" y="369"/>
                    <a:pt x="93" y="369"/>
                  </a:cubicBezTo>
                  <a:cubicBezTo>
                    <a:pt x="96" y="367"/>
                    <a:pt x="94" y="368"/>
                    <a:pt x="97" y="368"/>
                  </a:cubicBezTo>
                  <a:cubicBezTo>
                    <a:pt x="97" y="365"/>
                    <a:pt x="97" y="361"/>
                    <a:pt x="97" y="359"/>
                  </a:cubicBezTo>
                  <a:cubicBezTo>
                    <a:pt x="97" y="357"/>
                    <a:pt x="97" y="355"/>
                    <a:pt x="97" y="353"/>
                  </a:cubicBezTo>
                  <a:cubicBezTo>
                    <a:pt x="97" y="348"/>
                    <a:pt x="94" y="345"/>
                    <a:pt x="93" y="33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1" y="314"/>
                    <a:pt x="87" y="311"/>
                    <a:pt x="94" y="312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1"/>
                    <a:pt x="94" y="297"/>
                    <a:pt x="95" y="294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9" y="302"/>
                    <a:pt x="100" y="305"/>
                    <a:pt x="104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296"/>
                    <a:pt x="101" y="296"/>
                    <a:pt x="105" y="295"/>
                  </a:cubicBezTo>
                  <a:cubicBezTo>
                    <a:pt x="105" y="297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8"/>
                  </a:cubicBezTo>
                  <a:cubicBezTo>
                    <a:pt x="105" y="300"/>
                    <a:pt x="105" y="298"/>
                    <a:pt x="105" y="300"/>
                  </a:cubicBezTo>
                  <a:cubicBezTo>
                    <a:pt x="112" y="298"/>
                    <a:pt x="112" y="298"/>
                    <a:pt x="112" y="298"/>
                  </a:cubicBezTo>
                  <a:cubicBezTo>
                    <a:pt x="109" y="294"/>
                    <a:pt x="110" y="298"/>
                    <a:pt x="107" y="294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111" y="283"/>
                    <a:pt x="109" y="277"/>
                    <a:pt x="107" y="272"/>
                  </a:cubicBezTo>
                  <a:cubicBezTo>
                    <a:pt x="105" y="266"/>
                    <a:pt x="106" y="265"/>
                    <a:pt x="102" y="261"/>
                  </a:cubicBezTo>
                  <a:cubicBezTo>
                    <a:pt x="103" y="258"/>
                    <a:pt x="102" y="259"/>
                    <a:pt x="103" y="257"/>
                  </a:cubicBezTo>
                  <a:cubicBezTo>
                    <a:pt x="100" y="256"/>
                    <a:pt x="101" y="255"/>
                    <a:pt x="100" y="252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7" y="232"/>
                    <a:pt x="97" y="232"/>
                    <a:pt x="98" y="230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100" y="232"/>
                    <a:pt x="101" y="232"/>
                    <a:pt x="100" y="234"/>
                  </a:cubicBezTo>
                  <a:cubicBezTo>
                    <a:pt x="99" y="235"/>
                    <a:pt x="99" y="236"/>
                    <a:pt x="99" y="237"/>
                  </a:cubicBezTo>
                  <a:cubicBezTo>
                    <a:pt x="100" y="239"/>
                    <a:pt x="100" y="239"/>
                    <a:pt x="101" y="240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104" y="255"/>
                    <a:pt x="102" y="253"/>
                    <a:pt x="105" y="256"/>
                  </a:cubicBezTo>
                  <a:cubicBezTo>
                    <a:pt x="105" y="255"/>
                    <a:pt x="106" y="257"/>
                    <a:pt x="106" y="252"/>
                  </a:cubicBezTo>
                  <a:cubicBezTo>
                    <a:pt x="106" y="251"/>
                    <a:pt x="105" y="250"/>
                    <a:pt x="105" y="249"/>
                  </a:cubicBezTo>
                  <a:cubicBezTo>
                    <a:pt x="107" y="244"/>
                    <a:pt x="107" y="247"/>
                    <a:pt x="107" y="239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10" y="235"/>
                    <a:pt x="109" y="234"/>
                    <a:pt x="112" y="234"/>
                  </a:cubicBezTo>
                  <a:cubicBezTo>
                    <a:pt x="112" y="237"/>
                    <a:pt x="112" y="237"/>
                    <a:pt x="110" y="239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4" y="243"/>
                    <a:pt x="113" y="244"/>
                    <a:pt x="116" y="243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4" y="239"/>
                    <a:pt x="114" y="239"/>
                    <a:pt x="114" y="238"/>
                  </a:cubicBezTo>
                  <a:cubicBezTo>
                    <a:pt x="114" y="238"/>
                    <a:pt x="115" y="238"/>
                    <a:pt x="115" y="238"/>
                  </a:cubicBezTo>
                  <a:cubicBezTo>
                    <a:pt x="115" y="238"/>
                    <a:pt x="115" y="238"/>
                    <a:pt x="116" y="238"/>
                  </a:cubicBezTo>
                  <a:cubicBezTo>
                    <a:pt x="118" y="236"/>
                    <a:pt x="115" y="239"/>
                    <a:pt x="116" y="237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6" y="234"/>
                    <a:pt x="116" y="232"/>
                    <a:pt x="116" y="232"/>
                  </a:cubicBezTo>
                  <a:cubicBezTo>
                    <a:pt x="115" y="231"/>
                    <a:pt x="115" y="230"/>
                    <a:pt x="115" y="229"/>
                  </a:cubicBezTo>
                  <a:cubicBezTo>
                    <a:pt x="114" y="226"/>
                    <a:pt x="113" y="225"/>
                    <a:pt x="111" y="223"/>
                  </a:cubicBezTo>
                  <a:cubicBezTo>
                    <a:pt x="113" y="220"/>
                    <a:pt x="111" y="218"/>
                    <a:pt x="111" y="213"/>
                  </a:cubicBezTo>
                  <a:cubicBezTo>
                    <a:pt x="115" y="211"/>
                    <a:pt x="114" y="214"/>
                    <a:pt x="115" y="209"/>
                  </a:cubicBezTo>
                  <a:cubicBezTo>
                    <a:pt x="111" y="211"/>
                    <a:pt x="113" y="214"/>
                    <a:pt x="111" y="210"/>
                  </a:cubicBezTo>
                  <a:cubicBezTo>
                    <a:pt x="109" y="207"/>
                    <a:pt x="110" y="207"/>
                    <a:pt x="108" y="204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194"/>
                    <a:pt x="111" y="197"/>
                    <a:pt x="114" y="192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13" y="184"/>
                    <a:pt x="113" y="185"/>
                    <a:pt x="112" y="181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7" y="160"/>
                    <a:pt x="107" y="157"/>
                    <a:pt x="105" y="152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8"/>
                    <a:pt x="104" y="148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99" y="147"/>
                    <a:pt x="101" y="147"/>
                    <a:pt x="98" y="148"/>
                  </a:cubicBezTo>
                  <a:cubicBezTo>
                    <a:pt x="97" y="145"/>
                    <a:pt x="98" y="140"/>
                    <a:pt x="99" y="135"/>
                  </a:cubicBezTo>
                  <a:cubicBezTo>
                    <a:pt x="97" y="134"/>
                    <a:pt x="96" y="134"/>
                    <a:pt x="95" y="132"/>
                  </a:cubicBezTo>
                  <a:cubicBezTo>
                    <a:pt x="95" y="125"/>
                    <a:pt x="92" y="123"/>
                    <a:pt x="94" y="117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7"/>
                    <a:pt x="87" y="107"/>
                    <a:pt x="86" y="106"/>
                  </a:cubicBezTo>
                  <a:cubicBezTo>
                    <a:pt x="87" y="98"/>
                    <a:pt x="86" y="96"/>
                    <a:pt x="84" y="8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7" y="77"/>
                    <a:pt x="78" y="75"/>
                    <a:pt x="78" y="73"/>
                  </a:cubicBezTo>
                  <a:cubicBezTo>
                    <a:pt x="75" y="68"/>
                    <a:pt x="76" y="70"/>
                    <a:pt x="76" y="63"/>
                  </a:cubicBezTo>
                  <a:cubicBezTo>
                    <a:pt x="72" y="62"/>
                    <a:pt x="75" y="63"/>
                    <a:pt x="73" y="62"/>
                  </a:cubicBezTo>
                  <a:cubicBezTo>
                    <a:pt x="73" y="61"/>
                    <a:pt x="71" y="60"/>
                    <a:pt x="71" y="60"/>
                  </a:cubicBezTo>
                  <a:cubicBezTo>
                    <a:pt x="72" y="58"/>
                    <a:pt x="72" y="58"/>
                    <a:pt x="72" y="5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3"/>
                    <a:pt x="73" y="53"/>
                  </a:cubicBezTo>
                  <a:cubicBezTo>
                    <a:pt x="72" y="53"/>
                    <a:pt x="71" y="52"/>
                    <a:pt x="70" y="52"/>
                  </a:cubicBezTo>
                  <a:cubicBezTo>
                    <a:pt x="67" y="48"/>
                    <a:pt x="65" y="33"/>
                    <a:pt x="60" y="25"/>
                  </a:cubicBezTo>
                  <a:cubicBezTo>
                    <a:pt x="54" y="13"/>
                    <a:pt x="54" y="13"/>
                    <a:pt x="54" y="13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7" name="Freeform 31"/>
            <p:cNvSpPr>
              <a:spLocks noEditPoints="1"/>
            </p:cNvSpPr>
            <p:nvPr/>
          </p:nvSpPr>
          <p:spPr bwMode="auto">
            <a:xfrm>
              <a:off x="2351297" y="4467820"/>
              <a:ext cx="106455" cy="445388"/>
            </a:xfrm>
            <a:custGeom>
              <a:avLst/>
              <a:gdLst>
                <a:gd name="T0" fmla="*/ 10 w 106"/>
                <a:gd name="T1" fmla="*/ 373 h 443"/>
                <a:gd name="T2" fmla="*/ 10 w 106"/>
                <a:gd name="T3" fmla="*/ 419 h 443"/>
                <a:gd name="T4" fmla="*/ 79 w 106"/>
                <a:gd name="T5" fmla="*/ 243 h 443"/>
                <a:gd name="T6" fmla="*/ 81 w 106"/>
                <a:gd name="T7" fmla="*/ 229 h 443"/>
                <a:gd name="T8" fmla="*/ 39 w 106"/>
                <a:gd name="T9" fmla="*/ 163 h 443"/>
                <a:gd name="T10" fmla="*/ 43 w 106"/>
                <a:gd name="T11" fmla="*/ 92 h 443"/>
                <a:gd name="T12" fmla="*/ 69 w 106"/>
                <a:gd name="T13" fmla="*/ 41 h 443"/>
                <a:gd name="T14" fmla="*/ 74 w 106"/>
                <a:gd name="T15" fmla="*/ 0 h 443"/>
                <a:gd name="T16" fmla="*/ 66 w 106"/>
                <a:gd name="T17" fmla="*/ 27 h 443"/>
                <a:gd name="T18" fmla="*/ 55 w 106"/>
                <a:gd name="T19" fmla="*/ 52 h 443"/>
                <a:gd name="T20" fmla="*/ 51 w 106"/>
                <a:gd name="T21" fmla="*/ 58 h 443"/>
                <a:gd name="T22" fmla="*/ 52 w 106"/>
                <a:gd name="T23" fmla="*/ 51 h 443"/>
                <a:gd name="T24" fmla="*/ 47 w 106"/>
                <a:gd name="T25" fmla="*/ 59 h 443"/>
                <a:gd name="T26" fmla="*/ 43 w 106"/>
                <a:gd name="T27" fmla="*/ 75 h 443"/>
                <a:gd name="T28" fmla="*/ 31 w 106"/>
                <a:gd name="T29" fmla="*/ 112 h 443"/>
                <a:gd name="T30" fmla="*/ 22 w 106"/>
                <a:gd name="T31" fmla="*/ 158 h 443"/>
                <a:gd name="T32" fmla="*/ 13 w 106"/>
                <a:gd name="T33" fmla="*/ 200 h 443"/>
                <a:gd name="T34" fmla="*/ 9 w 106"/>
                <a:gd name="T35" fmla="*/ 247 h 443"/>
                <a:gd name="T36" fmla="*/ 9 w 106"/>
                <a:gd name="T37" fmla="*/ 269 h 443"/>
                <a:gd name="T38" fmla="*/ 7 w 106"/>
                <a:gd name="T39" fmla="*/ 283 h 443"/>
                <a:gd name="T40" fmla="*/ 5 w 106"/>
                <a:gd name="T41" fmla="*/ 293 h 443"/>
                <a:gd name="T42" fmla="*/ 4 w 106"/>
                <a:gd name="T43" fmla="*/ 321 h 443"/>
                <a:gd name="T44" fmla="*/ 3 w 106"/>
                <a:gd name="T45" fmla="*/ 369 h 443"/>
                <a:gd name="T46" fmla="*/ 3 w 106"/>
                <a:gd name="T47" fmla="*/ 408 h 443"/>
                <a:gd name="T48" fmla="*/ 7 w 106"/>
                <a:gd name="T49" fmla="*/ 441 h 443"/>
                <a:gd name="T50" fmla="*/ 17 w 106"/>
                <a:gd name="T51" fmla="*/ 421 h 443"/>
                <a:gd name="T52" fmla="*/ 25 w 106"/>
                <a:gd name="T53" fmla="*/ 368 h 443"/>
                <a:gd name="T54" fmla="*/ 50 w 106"/>
                <a:gd name="T55" fmla="*/ 300 h 443"/>
                <a:gd name="T56" fmla="*/ 57 w 106"/>
                <a:gd name="T57" fmla="*/ 256 h 443"/>
                <a:gd name="T58" fmla="*/ 61 w 106"/>
                <a:gd name="T59" fmla="*/ 271 h 443"/>
                <a:gd name="T60" fmla="*/ 58 w 106"/>
                <a:gd name="T61" fmla="*/ 285 h 443"/>
                <a:gd name="T62" fmla="*/ 45 w 106"/>
                <a:gd name="T63" fmla="*/ 335 h 443"/>
                <a:gd name="T64" fmla="*/ 27 w 106"/>
                <a:gd name="T65" fmla="*/ 392 h 443"/>
                <a:gd name="T66" fmla="*/ 34 w 106"/>
                <a:gd name="T67" fmla="*/ 385 h 443"/>
                <a:gd name="T68" fmla="*/ 31 w 106"/>
                <a:gd name="T69" fmla="*/ 407 h 443"/>
                <a:gd name="T70" fmla="*/ 33 w 106"/>
                <a:gd name="T71" fmla="*/ 418 h 443"/>
                <a:gd name="T72" fmla="*/ 52 w 106"/>
                <a:gd name="T73" fmla="*/ 367 h 443"/>
                <a:gd name="T74" fmla="*/ 60 w 106"/>
                <a:gd name="T75" fmla="*/ 353 h 443"/>
                <a:gd name="T76" fmla="*/ 68 w 106"/>
                <a:gd name="T77" fmla="*/ 336 h 443"/>
                <a:gd name="T78" fmla="*/ 79 w 106"/>
                <a:gd name="T79" fmla="*/ 296 h 443"/>
                <a:gd name="T80" fmla="*/ 82 w 106"/>
                <a:gd name="T81" fmla="*/ 259 h 443"/>
                <a:gd name="T82" fmla="*/ 87 w 106"/>
                <a:gd name="T83" fmla="*/ 226 h 443"/>
                <a:gd name="T84" fmla="*/ 97 w 106"/>
                <a:gd name="T85" fmla="*/ 181 h 443"/>
                <a:gd name="T86" fmla="*/ 105 w 106"/>
                <a:gd name="T87" fmla="*/ 105 h 443"/>
                <a:gd name="T88" fmla="*/ 98 w 106"/>
                <a:gd name="T89" fmla="*/ 100 h 443"/>
                <a:gd name="T90" fmla="*/ 98 w 106"/>
                <a:gd name="T91" fmla="*/ 117 h 443"/>
                <a:gd name="T92" fmla="*/ 86 w 106"/>
                <a:gd name="T93" fmla="*/ 104 h 443"/>
                <a:gd name="T94" fmla="*/ 87 w 106"/>
                <a:gd name="T95" fmla="*/ 65 h 443"/>
                <a:gd name="T96" fmla="*/ 69 w 106"/>
                <a:gd name="T97" fmla="*/ 133 h 443"/>
                <a:gd name="T98" fmla="*/ 80 w 106"/>
                <a:gd name="T99" fmla="*/ 65 h 443"/>
                <a:gd name="T100" fmla="*/ 75 w 106"/>
                <a:gd name="T101" fmla="*/ 57 h 443"/>
                <a:gd name="T102" fmla="*/ 54 w 106"/>
                <a:gd name="T103" fmla="*/ 126 h 443"/>
                <a:gd name="T104" fmla="*/ 47 w 106"/>
                <a:gd name="T105" fmla="*/ 139 h 443"/>
                <a:gd name="T106" fmla="*/ 54 w 106"/>
                <a:gd name="T107" fmla="*/ 109 h 443"/>
                <a:gd name="T108" fmla="*/ 71 w 106"/>
                <a:gd name="T109" fmla="*/ 50 h 443"/>
                <a:gd name="T110" fmla="*/ 78 w 106"/>
                <a:gd name="T111" fmla="*/ 13 h 443"/>
                <a:gd name="T112" fmla="*/ 80 w 106"/>
                <a:gd name="T113" fmla="*/ 5 h 443"/>
                <a:gd name="T114" fmla="*/ 79 w 106"/>
                <a:gd name="T115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443">
                  <a:moveTo>
                    <a:pt x="9" y="426"/>
                  </a:moveTo>
                  <a:cubicBezTo>
                    <a:pt x="7" y="425"/>
                    <a:pt x="7" y="427"/>
                    <a:pt x="7" y="421"/>
                  </a:cubicBezTo>
                  <a:cubicBezTo>
                    <a:pt x="7" y="397"/>
                    <a:pt x="7" y="397"/>
                    <a:pt x="7" y="397"/>
                  </a:cubicBezTo>
                  <a:cubicBezTo>
                    <a:pt x="8" y="385"/>
                    <a:pt x="7" y="383"/>
                    <a:pt x="10" y="373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1" y="371"/>
                    <a:pt x="11" y="371"/>
                    <a:pt x="11" y="370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9" y="400"/>
                    <a:pt x="9" y="398"/>
                    <a:pt x="10" y="419"/>
                  </a:cubicBezTo>
                  <a:cubicBezTo>
                    <a:pt x="11" y="429"/>
                    <a:pt x="10" y="424"/>
                    <a:pt x="9" y="426"/>
                  </a:cubicBezTo>
                  <a:close/>
                  <a:moveTo>
                    <a:pt x="77" y="245"/>
                  </a:moveTo>
                  <a:cubicBezTo>
                    <a:pt x="77" y="239"/>
                    <a:pt x="76" y="242"/>
                    <a:pt x="78" y="240"/>
                  </a:cubicBezTo>
                  <a:cubicBezTo>
                    <a:pt x="79" y="240"/>
                    <a:pt x="79" y="241"/>
                    <a:pt x="79" y="243"/>
                  </a:cubicBezTo>
                  <a:cubicBezTo>
                    <a:pt x="79" y="246"/>
                    <a:pt x="79" y="245"/>
                    <a:pt x="77" y="245"/>
                  </a:cubicBezTo>
                  <a:close/>
                  <a:moveTo>
                    <a:pt x="81" y="229"/>
                  </a:moveTo>
                  <a:cubicBezTo>
                    <a:pt x="82" y="231"/>
                    <a:pt x="82" y="231"/>
                    <a:pt x="82" y="233"/>
                  </a:cubicBezTo>
                  <a:cubicBezTo>
                    <a:pt x="80" y="232"/>
                    <a:pt x="79" y="233"/>
                    <a:pt x="81" y="229"/>
                  </a:cubicBezTo>
                  <a:close/>
                  <a:moveTo>
                    <a:pt x="42" y="158"/>
                  </a:moveTo>
                  <a:cubicBezTo>
                    <a:pt x="43" y="161"/>
                    <a:pt x="43" y="168"/>
                    <a:pt x="40" y="171"/>
                  </a:cubicBezTo>
                  <a:cubicBezTo>
                    <a:pt x="39" y="169"/>
                    <a:pt x="40" y="168"/>
                    <a:pt x="41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2" y="160"/>
                    <a:pt x="40" y="163"/>
                    <a:pt x="42" y="158"/>
                  </a:cubicBezTo>
                  <a:close/>
                  <a:moveTo>
                    <a:pt x="42" y="88"/>
                  </a:moveTo>
                  <a:cubicBezTo>
                    <a:pt x="43" y="89"/>
                    <a:pt x="42" y="88"/>
                    <a:pt x="43" y="89"/>
                  </a:cubicBezTo>
                  <a:cubicBezTo>
                    <a:pt x="44" y="90"/>
                    <a:pt x="44" y="91"/>
                    <a:pt x="43" y="92"/>
                  </a:cubicBezTo>
                  <a:cubicBezTo>
                    <a:pt x="43" y="92"/>
                    <a:pt x="43" y="94"/>
                    <a:pt x="43" y="94"/>
                  </a:cubicBezTo>
                  <a:cubicBezTo>
                    <a:pt x="41" y="93"/>
                    <a:pt x="42" y="94"/>
                    <a:pt x="41" y="92"/>
                  </a:cubicBezTo>
                  <a:cubicBezTo>
                    <a:pt x="41" y="91"/>
                    <a:pt x="41" y="89"/>
                    <a:pt x="42" y="88"/>
                  </a:cubicBezTo>
                  <a:close/>
                  <a:moveTo>
                    <a:pt x="69" y="41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66" y="42"/>
                    <a:pt x="67" y="42"/>
                    <a:pt x="69" y="41"/>
                  </a:cubicBezTo>
                  <a:close/>
                  <a:moveTo>
                    <a:pt x="79" y="2"/>
                  </a:moveTo>
                  <a:cubicBezTo>
                    <a:pt x="76" y="1"/>
                    <a:pt x="76" y="1"/>
                    <a:pt x="74" y="0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4"/>
                    <a:pt x="75" y="4"/>
                    <a:pt x="72" y="5"/>
                  </a:cubicBezTo>
                  <a:cubicBezTo>
                    <a:pt x="70" y="9"/>
                    <a:pt x="71" y="7"/>
                    <a:pt x="70" y="11"/>
                  </a:cubicBezTo>
                  <a:cubicBezTo>
                    <a:pt x="69" y="17"/>
                    <a:pt x="66" y="21"/>
                    <a:pt x="66" y="27"/>
                  </a:cubicBezTo>
                  <a:cubicBezTo>
                    <a:pt x="62" y="29"/>
                    <a:pt x="63" y="30"/>
                    <a:pt x="62" y="35"/>
                  </a:cubicBezTo>
                  <a:cubicBezTo>
                    <a:pt x="61" y="39"/>
                    <a:pt x="60" y="38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6" y="48"/>
                    <a:pt x="56" y="50"/>
                    <a:pt x="55" y="52"/>
                  </a:cubicBezTo>
                  <a:cubicBezTo>
                    <a:pt x="53" y="54"/>
                    <a:pt x="53" y="55"/>
                    <a:pt x="52" y="57"/>
                  </a:cubicBezTo>
                  <a:cubicBezTo>
                    <a:pt x="52" y="59"/>
                    <a:pt x="53" y="58"/>
                    <a:pt x="52" y="59"/>
                  </a:cubicBezTo>
                  <a:cubicBezTo>
                    <a:pt x="52" y="59"/>
                    <a:pt x="52" y="59"/>
                    <a:pt x="52" y="58"/>
                  </a:cubicBezTo>
                  <a:cubicBezTo>
                    <a:pt x="52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0" y="55"/>
                    <a:pt x="50" y="55"/>
                  </a:cubicBezTo>
                  <a:cubicBezTo>
                    <a:pt x="52" y="53"/>
                    <a:pt x="51" y="54"/>
                    <a:pt x="52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6"/>
                    <a:pt x="48" y="56"/>
                  </a:cubicBezTo>
                  <a:cubicBezTo>
                    <a:pt x="45" y="62"/>
                    <a:pt x="51" y="55"/>
                    <a:pt x="47" y="59"/>
                  </a:cubicBezTo>
                  <a:cubicBezTo>
                    <a:pt x="46" y="61"/>
                    <a:pt x="45" y="61"/>
                    <a:pt x="43" y="61"/>
                  </a:cubicBezTo>
                  <a:cubicBezTo>
                    <a:pt x="43" y="64"/>
                    <a:pt x="43" y="65"/>
                    <a:pt x="43" y="68"/>
                  </a:cubicBezTo>
                  <a:cubicBezTo>
                    <a:pt x="43" y="72"/>
                    <a:pt x="44" y="67"/>
                    <a:pt x="43" y="71"/>
                  </a:cubicBezTo>
                  <a:cubicBezTo>
                    <a:pt x="43" y="71"/>
                    <a:pt x="43" y="75"/>
                    <a:pt x="43" y="75"/>
                  </a:cubicBezTo>
                  <a:cubicBezTo>
                    <a:pt x="41" y="78"/>
                    <a:pt x="40" y="76"/>
                    <a:pt x="39" y="89"/>
                  </a:cubicBezTo>
                  <a:cubicBezTo>
                    <a:pt x="39" y="90"/>
                    <a:pt x="38" y="94"/>
                    <a:pt x="38" y="94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103"/>
                    <a:pt x="32" y="107"/>
                    <a:pt x="31" y="112"/>
                  </a:cubicBezTo>
                  <a:cubicBezTo>
                    <a:pt x="31" y="114"/>
                    <a:pt x="31" y="117"/>
                    <a:pt x="31" y="118"/>
                  </a:cubicBezTo>
                  <a:cubicBezTo>
                    <a:pt x="29" y="121"/>
                    <a:pt x="29" y="125"/>
                    <a:pt x="29" y="129"/>
                  </a:cubicBezTo>
                  <a:cubicBezTo>
                    <a:pt x="29" y="134"/>
                    <a:pt x="28" y="136"/>
                    <a:pt x="27" y="13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66"/>
                    <a:pt x="22" y="168"/>
                    <a:pt x="19" y="175"/>
                  </a:cubicBezTo>
                  <a:cubicBezTo>
                    <a:pt x="17" y="181"/>
                    <a:pt x="19" y="187"/>
                    <a:pt x="17" y="193"/>
                  </a:cubicBezTo>
                  <a:cubicBezTo>
                    <a:pt x="16" y="197"/>
                    <a:pt x="15" y="195"/>
                    <a:pt x="14" y="198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4" y="204"/>
                    <a:pt x="13" y="202"/>
                    <a:pt x="15" y="20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1" y="238"/>
                    <a:pt x="10" y="234"/>
                    <a:pt x="9" y="239"/>
                  </a:cubicBezTo>
                  <a:cubicBezTo>
                    <a:pt x="8" y="242"/>
                    <a:pt x="9" y="244"/>
                    <a:pt x="9" y="247"/>
                  </a:cubicBezTo>
                  <a:cubicBezTo>
                    <a:pt x="8" y="249"/>
                    <a:pt x="8" y="253"/>
                    <a:pt x="7" y="255"/>
                  </a:cubicBezTo>
                  <a:cubicBezTo>
                    <a:pt x="7" y="258"/>
                    <a:pt x="6" y="259"/>
                    <a:pt x="6" y="262"/>
                  </a:cubicBezTo>
                  <a:cubicBezTo>
                    <a:pt x="8" y="263"/>
                    <a:pt x="8" y="264"/>
                    <a:pt x="10" y="265"/>
                  </a:cubicBezTo>
                  <a:cubicBezTo>
                    <a:pt x="7" y="268"/>
                    <a:pt x="8" y="267"/>
                    <a:pt x="9" y="269"/>
                  </a:cubicBezTo>
                  <a:cubicBezTo>
                    <a:pt x="7" y="271"/>
                    <a:pt x="9" y="269"/>
                    <a:pt x="7" y="271"/>
                  </a:cubicBezTo>
                  <a:cubicBezTo>
                    <a:pt x="6" y="272"/>
                    <a:pt x="6" y="272"/>
                    <a:pt x="6" y="274"/>
                  </a:cubicBezTo>
                  <a:cubicBezTo>
                    <a:pt x="5" y="275"/>
                    <a:pt x="5" y="279"/>
                    <a:pt x="4" y="281"/>
                  </a:cubicBezTo>
                  <a:cubicBezTo>
                    <a:pt x="7" y="283"/>
                    <a:pt x="7" y="283"/>
                    <a:pt x="7" y="283"/>
                  </a:cubicBezTo>
                  <a:cubicBezTo>
                    <a:pt x="7" y="283"/>
                    <a:pt x="7" y="283"/>
                    <a:pt x="6" y="283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4" y="285"/>
                  </a:cubicBezTo>
                  <a:cubicBezTo>
                    <a:pt x="6" y="289"/>
                    <a:pt x="6" y="288"/>
                    <a:pt x="5" y="293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3" y="317"/>
                    <a:pt x="4" y="311"/>
                    <a:pt x="5" y="318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3" y="331"/>
                    <a:pt x="2" y="329"/>
                    <a:pt x="4" y="335"/>
                  </a:cubicBezTo>
                  <a:cubicBezTo>
                    <a:pt x="3" y="337"/>
                    <a:pt x="3" y="341"/>
                    <a:pt x="4" y="344"/>
                  </a:cubicBezTo>
                  <a:cubicBezTo>
                    <a:pt x="5" y="350"/>
                    <a:pt x="5" y="347"/>
                    <a:pt x="4" y="352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2"/>
                    <a:pt x="2" y="376"/>
                    <a:pt x="3" y="378"/>
                  </a:cubicBezTo>
                  <a:cubicBezTo>
                    <a:pt x="4" y="392"/>
                    <a:pt x="0" y="394"/>
                    <a:pt x="2" y="402"/>
                  </a:cubicBezTo>
                  <a:cubicBezTo>
                    <a:pt x="3" y="404"/>
                    <a:pt x="3" y="404"/>
                    <a:pt x="4" y="405"/>
                  </a:cubicBezTo>
                  <a:cubicBezTo>
                    <a:pt x="2" y="409"/>
                    <a:pt x="3" y="404"/>
                    <a:pt x="3" y="408"/>
                  </a:cubicBezTo>
                  <a:cubicBezTo>
                    <a:pt x="2" y="416"/>
                    <a:pt x="4" y="410"/>
                    <a:pt x="1" y="416"/>
                  </a:cubicBezTo>
                  <a:cubicBezTo>
                    <a:pt x="3" y="421"/>
                    <a:pt x="2" y="427"/>
                    <a:pt x="1" y="430"/>
                  </a:cubicBezTo>
                  <a:cubicBezTo>
                    <a:pt x="4" y="433"/>
                    <a:pt x="5" y="436"/>
                    <a:pt x="5" y="443"/>
                  </a:cubicBezTo>
                  <a:cubicBezTo>
                    <a:pt x="7" y="441"/>
                    <a:pt x="7" y="441"/>
                    <a:pt x="7" y="441"/>
                  </a:cubicBezTo>
                  <a:cubicBezTo>
                    <a:pt x="8" y="441"/>
                    <a:pt x="8" y="441"/>
                    <a:pt x="9" y="441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12" y="437"/>
                    <a:pt x="10" y="438"/>
                    <a:pt x="14" y="439"/>
                  </a:cubicBezTo>
                  <a:cubicBezTo>
                    <a:pt x="17" y="421"/>
                    <a:pt x="17" y="421"/>
                    <a:pt x="17" y="421"/>
                  </a:cubicBezTo>
                  <a:cubicBezTo>
                    <a:pt x="16" y="418"/>
                    <a:pt x="17" y="414"/>
                    <a:pt x="18" y="409"/>
                  </a:cubicBezTo>
                  <a:cubicBezTo>
                    <a:pt x="18" y="402"/>
                    <a:pt x="18" y="397"/>
                    <a:pt x="18" y="390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2" y="379"/>
                    <a:pt x="23" y="376"/>
                    <a:pt x="25" y="368"/>
                  </a:cubicBezTo>
                  <a:cubicBezTo>
                    <a:pt x="32" y="341"/>
                    <a:pt x="31" y="355"/>
                    <a:pt x="35" y="349"/>
                  </a:cubicBezTo>
                  <a:cubicBezTo>
                    <a:pt x="46" y="322"/>
                    <a:pt x="46" y="322"/>
                    <a:pt x="46" y="322"/>
                  </a:cubicBezTo>
                  <a:cubicBezTo>
                    <a:pt x="47" y="320"/>
                    <a:pt x="47" y="321"/>
                    <a:pt x="47" y="318"/>
                  </a:cubicBezTo>
                  <a:cubicBezTo>
                    <a:pt x="50" y="300"/>
                    <a:pt x="50" y="300"/>
                    <a:pt x="50" y="300"/>
                  </a:cubicBezTo>
                  <a:cubicBezTo>
                    <a:pt x="51" y="296"/>
                    <a:pt x="49" y="296"/>
                    <a:pt x="50" y="291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6" y="263"/>
                    <a:pt x="56" y="260"/>
                    <a:pt x="56" y="259"/>
                  </a:cubicBezTo>
                  <a:cubicBezTo>
                    <a:pt x="57" y="256"/>
                    <a:pt x="57" y="256"/>
                    <a:pt x="57" y="256"/>
                  </a:cubicBezTo>
                  <a:cubicBezTo>
                    <a:pt x="58" y="258"/>
                    <a:pt x="58" y="258"/>
                    <a:pt x="59" y="258"/>
                  </a:cubicBezTo>
                  <a:cubicBezTo>
                    <a:pt x="60" y="257"/>
                    <a:pt x="60" y="257"/>
                    <a:pt x="62" y="256"/>
                  </a:cubicBezTo>
                  <a:cubicBezTo>
                    <a:pt x="62" y="263"/>
                    <a:pt x="60" y="264"/>
                    <a:pt x="62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2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9" y="279"/>
                    <a:pt x="59" y="282"/>
                    <a:pt x="58" y="285"/>
                  </a:cubicBezTo>
                  <a:cubicBezTo>
                    <a:pt x="58" y="286"/>
                    <a:pt x="56" y="293"/>
                    <a:pt x="58" y="292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48" y="328"/>
                    <a:pt x="48" y="331"/>
                    <a:pt x="45" y="335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40" y="349"/>
                    <a:pt x="35" y="355"/>
                    <a:pt x="33" y="361"/>
                  </a:cubicBezTo>
                  <a:cubicBezTo>
                    <a:pt x="32" y="366"/>
                    <a:pt x="32" y="371"/>
                    <a:pt x="30" y="376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7" y="396"/>
                    <a:pt x="26" y="395"/>
                    <a:pt x="29" y="397"/>
                  </a:cubicBezTo>
                  <a:cubicBezTo>
                    <a:pt x="29" y="396"/>
                    <a:pt x="29" y="396"/>
                    <a:pt x="30" y="395"/>
                  </a:cubicBezTo>
                  <a:cubicBezTo>
                    <a:pt x="30" y="395"/>
                    <a:pt x="30" y="394"/>
                    <a:pt x="30" y="393"/>
                  </a:cubicBezTo>
                  <a:cubicBezTo>
                    <a:pt x="34" y="385"/>
                    <a:pt x="34" y="385"/>
                    <a:pt x="34" y="385"/>
                  </a:cubicBezTo>
                  <a:cubicBezTo>
                    <a:pt x="35" y="387"/>
                    <a:pt x="36" y="383"/>
                    <a:pt x="34" y="389"/>
                  </a:cubicBezTo>
                  <a:cubicBezTo>
                    <a:pt x="34" y="393"/>
                    <a:pt x="33" y="391"/>
                    <a:pt x="32" y="395"/>
                  </a:cubicBezTo>
                  <a:cubicBezTo>
                    <a:pt x="32" y="398"/>
                    <a:pt x="32" y="394"/>
                    <a:pt x="33" y="397"/>
                  </a:cubicBezTo>
                  <a:cubicBezTo>
                    <a:pt x="33" y="405"/>
                    <a:pt x="33" y="400"/>
                    <a:pt x="31" y="407"/>
                  </a:cubicBezTo>
                  <a:cubicBezTo>
                    <a:pt x="29" y="412"/>
                    <a:pt x="24" y="417"/>
                    <a:pt x="28" y="422"/>
                  </a:cubicBezTo>
                  <a:cubicBezTo>
                    <a:pt x="28" y="425"/>
                    <a:pt x="27" y="426"/>
                    <a:pt x="28" y="427"/>
                  </a:cubicBezTo>
                  <a:cubicBezTo>
                    <a:pt x="32" y="421"/>
                    <a:pt x="32" y="421"/>
                    <a:pt x="32" y="421"/>
                  </a:cubicBezTo>
                  <a:cubicBezTo>
                    <a:pt x="33" y="419"/>
                    <a:pt x="32" y="420"/>
                    <a:pt x="33" y="418"/>
                  </a:cubicBezTo>
                  <a:cubicBezTo>
                    <a:pt x="45" y="387"/>
                    <a:pt x="45" y="387"/>
                    <a:pt x="45" y="387"/>
                  </a:cubicBezTo>
                  <a:cubicBezTo>
                    <a:pt x="46" y="384"/>
                    <a:pt x="44" y="386"/>
                    <a:pt x="46" y="383"/>
                  </a:cubicBezTo>
                  <a:cubicBezTo>
                    <a:pt x="48" y="380"/>
                    <a:pt x="47" y="383"/>
                    <a:pt x="49" y="380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3" y="366"/>
                    <a:pt x="54" y="364"/>
                    <a:pt x="54" y="363"/>
                  </a:cubicBezTo>
                  <a:cubicBezTo>
                    <a:pt x="57" y="363"/>
                    <a:pt x="58" y="365"/>
                    <a:pt x="59" y="366"/>
                  </a:cubicBezTo>
                  <a:cubicBezTo>
                    <a:pt x="59" y="365"/>
                    <a:pt x="59" y="363"/>
                    <a:pt x="58" y="359"/>
                  </a:cubicBezTo>
                  <a:cubicBezTo>
                    <a:pt x="59" y="357"/>
                    <a:pt x="59" y="357"/>
                    <a:pt x="60" y="353"/>
                  </a:cubicBezTo>
                  <a:cubicBezTo>
                    <a:pt x="63" y="350"/>
                    <a:pt x="60" y="353"/>
                    <a:pt x="62" y="349"/>
                  </a:cubicBezTo>
                  <a:cubicBezTo>
                    <a:pt x="63" y="346"/>
                    <a:pt x="63" y="347"/>
                    <a:pt x="65" y="345"/>
                  </a:cubicBezTo>
                  <a:cubicBezTo>
                    <a:pt x="64" y="340"/>
                    <a:pt x="64" y="340"/>
                    <a:pt x="64" y="340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70" y="329"/>
                    <a:pt x="68" y="330"/>
                    <a:pt x="69" y="324"/>
                  </a:cubicBezTo>
                  <a:cubicBezTo>
                    <a:pt x="69" y="321"/>
                    <a:pt x="70" y="322"/>
                    <a:pt x="70" y="319"/>
                  </a:cubicBezTo>
                  <a:cubicBezTo>
                    <a:pt x="72" y="312"/>
                    <a:pt x="75" y="306"/>
                    <a:pt x="76" y="305"/>
                  </a:cubicBezTo>
                  <a:cubicBezTo>
                    <a:pt x="77" y="300"/>
                    <a:pt x="75" y="298"/>
                    <a:pt x="79" y="296"/>
                  </a:cubicBezTo>
                  <a:cubicBezTo>
                    <a:pt x="77" y="292"/>
                    <a:pt x="79" y="295"/>
                    <a:pt x="76" y="292"/>
                  </a:cubicBezTo>
                  <a:cubicBezTo>
                    <a:pt x="80" y="288"/>
                    <a:pt x="78" y="287"/>
                    <a:pt x="80" y="280"/>
                  </a:cubicBezTo>
                  <a:cubicBezTo>
                    <a:pt x="81" y="274"/>
                    <a:pt x="79" y="270"/>
                    <a:pt x="83" y="266"/>
                  </a:cubicBezTo>
                  <a:cubicBezTo>
                    <a:pt x="83" y="262"/>
                    <a:pt x="82" y="262"/>
                    <a:pt x="82" y="259"/>
                  </a:cubicBezTo>
                  <a:cubicBezTo>
                    <a:pt x="85" y="256"/>
                    <a:pt x="82" y="260"/>
                    <a:pt x="85" y="258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4" y="251"/>
                    <a:pt x="86" y="252"/>
                    <a:pt x="83" y="251"/>
                  </a:cubicBezTo>
                  <a:cubicBezTo>
                    <a:pt x="86" y="243"/>
                    <a:pt x="86" y="235"/>
                    <a:pt x="87" y="22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9" y="219"/>
                    <a:pt x="90" y="217"/>
                    <a:pt x="90" y="217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3" y="196"/>
                    <a:pt x="96" y="190"/>
                    <a:pt x="97" y="181"/>
                  </a:cubicBezTo>
                  <a:cubicBezTo>
                    <a:pt x="97" y="175"/>
                    <a:pt x="96" y="177"/>
                    <a:pt x="97" y="172"/>
                  </a:cubicBezTo>
                  <a:cubicBezTo>
                    <a:pt x="99" y="160"/>
                    <a:pt x="96" y="151"/>
                    <a:pt x="100" y="141"/>
                  </a:cubicBezTo>
                  <a:cubicBezTo>
                    <a:pt x="101" y="137"/>
                    <a:pt x="102" y="126"/>
                    <a:pt x="103" y="121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1"/>
                    <a:pt x="104" y="94"/>
                    <a:pt x="106" y="90"/>
                  </a:cubicBezTo>
                  <a:cubicBezTo>
                    <a:pt x="105" y="88"/>
                    <a:pt x="106" y="90"/>
                    <a:pt x="104" y="88"/>
                  </a:cubicBezTo>
                  <a:cubicBezTo>
                    <a:pt x="106" y="84"/>
                    <a:pt x="106" y="87"/>
                    <a:pt x="106" y="82"/>
                  </a:cubicBezTo>
                  <a:cubicBezTo>
                    <a:pt x="98" y="82"/>
                    <a:pt x="104" y="92"/>
                    <a:pt x="98" y="100"/>
                  </a:cubicBezTo>
                  <a:cubicBezTo>
                    <a:pt x="99" y="103"/>
                    <a:pt x="98" y="108"/>
                    <a:pt x="97" y="107"/>
                  </a:cubicBezTo>
                  <a:cubicBezTo>
                    <a:pt x="97" y="107"/>
                    <a:pt x="97" y="107"/>
                    <a:pt x="96" y="107"/>
                  </a:cubicBezTo>
                  <a:cubicBezTo>
                    <a:pt x="99" y="111"/>
                    <a:pt x="98" y="112"/>
                    <a:pt x="98" y="115"/>
                  </a:cubicBezTo>
                  <a:cubicBezTo>
                    <a:pt x="98" y="115"/>
                    <a:pt x="98" y="117"/>
                    <a:pt x="98" y="117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1"/>
                    <a:pt x="90" y="106"/>
                    <a:pt x="86" y="104"/>
                  </a:cubicBezTo>
                  <a:cubicBezTo>
                    <a:pt x="87" y="101"/>
                    <a:pt x="88" y="98"/>
                    <a:pt x="86" y="96"/>
                  </a:cubicBezTo>
                  <a:cubicBezTo>
                    <a:pt x="87" y="94"/>
                    <a:pt x="88" y="92"/>
                    <a:pt x="89" y="89"/>
                  </a:cubicBezTo>
                  <a:cubicBezTo>
                    <a:pt x="89" y="86"/>
                    <a:pt x="89" y="84"/>
                    <a:pt x="88" y="80"/>
                  </a:cubicBezTo>
                  <a:cubicBezTo>
                    <a:pt x="92" y="74"/>
                    <a:pt x="89" y="69"/>
                    <a:pt x="87" y="65"/>
                  </a:cubicBezTo>
                  <a:cubicBezTo>
                    <a:pt x="81" y="71"/>
                    <a:pt x="82" y="91"/>
                    <a:pt x="79" y="100"/>
                  </a:cubicBezTo>
                  <a:cubicBezTo>
                    <a:pt x="77" y="105"/>
                    <a:pt x="77" y="114"/>
                    <a:pt x="75" y="118"/>
                  </a:cubicBezTo>
                  <a:cubicBezTo>
                    <a:pt x="75" y="118"/>
                    <a:pt x="74" y="121"/>
                    <a:pt x="73" y="123"/>
                  </a:cubicBezTo>
                  <a:cubicBezTo>
                    <a:pt x="72" y="128"/>
                    <a:pt x="74" y="132"/>
                    <a:pt x="69" y="133"/>
                  </a:cubicBezTo>
                  <a:cubicBezTo>
                    <a:pt x="71" y="124"/>
                    <a:pt x="67" y="129"/>
                    <a:pt x="69" y="122"/>
                  </a:cubicBezTo>
                  <a:cubicBezTo>
                    <a:pt x="70" y="118"/>
                    <a:pt x="69" y="116"/>
                    <a:pt x="71" y="111"/>
                  </a:cubicBezTo>
                  <a:cubicBezTo>
                    <a:pt x="73" y="103"/>
                    <a:pt x="73" y="93"/>
                    <a:pt x="74" y="87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3" y="54"/>
                    <a:pt x="90" y="47"/>
                    <a:pt x="83" y="3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5" y="54"/>
                    <a:pt x="77" y="53"/>
                    <a:pt x="79" y="53"/>
                  </a:cubicBezTo>
                  <a:cubicBezTo>
                    <a:pt x="75" y="54"/>
                    <a:pt x="76" y="54"/>
                    <a:pt x="75" y="57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2" y="64"/>
                    <a:pt x="62" y="100"/>
                    <a:pt x="60" y="107"/>
                  </a:cubicBezTo>
                  <a:cubicBezTo>
                    <a:pt x="58" y="110"/>
                    <a:pt x="59" y="114"/>
                    <a:pt x="57" y="117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3" y="132"/>
                    <a:pt x="53" y="130"/>
                    <a:pt x="51" y="135"/>
                  </a:cubicBezTo>
                  <a:cubicBezTo>
                    <a:pt x="50" y="139"/>
                    <a:pt x="48" y="151"/>
                    <a:pt x="45" y="154"/>
                  </a:cubicBezTo>
                  <a:cubicBezTo>
                    <a:pt x="44" y="153"/>
                    <a:pt x="43" y="157"/>
                    <a:pt x="44" y="150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3"/>
                    <a:pt x="48" y="137"/>
                    <a:pt x="49" y="133"/>
                  </a:cubicBezTo>
                  <a:cubicBezTo>
                    <a:pt x="50" y="130"/>
                    <a:pt x="49" y="129"/>
                    <a:pt x="49" y="126"/>
                  </a:cubicBezTo>
                  <a:cubicBezTo>
                    <a:pt x="51" y="118"/>
                    <a:pt x="51" y="119"/>
                    <a:pt x="53" y="112"/>
                  </a:cubicBezTo>
                  <a:cubicBezTo>
                    <a:pt x="54" y="110"/>
                    <a:pt x="54" y="111"/>
                    <a:pt x="54" y="109"/>
                  </a:cubicBezTo>
                  <a:cubicBezTo>
                    <a:pt x="56" y="102"/>
                    <a:pt x="55" y="104"/>
                    <a:pt x="55" y="99"/>
                  </a:cubicBezTo>
                  <a:cubicBezTo>
                    <a:pt x="56" y="96"/>
                    <a:pt x="56" y="97"/>
                    <a:pt x="57" y="9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55"/>
                    <a:pt x="68" y="54"/>
                    <a:pt x="71" y="50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39"/>
                    <a:pt x="76" y="37"/>
                    <a:pt x="77" y="33"/>
                  </a:cubicBezTo>
                  <a:cubicBezTo>
                    <a:pt x="79" y="23"/>
                    <a:pt x="78" y="25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1" y="9"/>
                    <a:pt x="81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6"/>
                    <a:pt x="81" y="8"/>
                    <a:pt x="80" y="5"/>
                  </a:cubicBezTo>
                  <a:cubicBezTo>
                    <a:pt x="80" y="6"/>
                    <a:pt x="78" y="7"/>
                    <a:pt x="78" y="7"/>
                  </a:cubicBezTo>
                  <a:cubicBezTo>
                    <a:pt x="75" y="8"/>
                    <a:pt x="77" y="7"/>
                    <a:pt x="76" y="6"/>
                  </a:cubicBezTo>
                  <a:cubicBezTo>
                    <a:pt x="77" y="4"/>
                    <a:pt x="78" y="5"/>
                    <a:pt x="79" y="3"/>
                  </a:cubicBezTo>
                  <a:lnTo>
                    <a:pt x="79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8" name="Freeform 32"/>
            <p:cNvSpPr>
              <a:spLocks noEditPoints="1"/>
            </p:cNvSpPr>
            <p:nvPr/>
          </p:nvSpPr>
          <p:spPr bwMode="auto">
            <a:xfrm>
              <a:off x="2655006" y="5302238"/>
              <a:ext cx="93148" cy="428950"/>
            </a:xfrm>
            <a:custGeom>
              <a:avLst/>
              <a:gdLst>
                <a:gd name="T0" fmla="*/ 9 w 92"/>
                <a:gd name="T1" fmla="*/ 332 h 426"/>
                <a:gd name="T2" fmla="*/ 49 w 92"/>
                <a:gd name="T3" fmla="*/ 249 h 426"/>
                <a:gd name="T4" fmla="*/ 54 w 92"/>
                <a:gd name="T5" fmla="*/ 210 h 426"/>
                <a:gd name="T6" fmla="*/ 52 w 92"/>
                <a:gd name="T7" fmla="*/ 283 h 426"/>
                <a:gd name="T8" fmla="*/ 48 w 92"/>
                <a:gd name="T9" fmla="*/ 328 h 426"/>
                <a:gd name="T10" fmla="*/ 29 w 92"/>
                <a:gd name="T11" fmla="*/ 183 h 426"/>
                <a:gd name="T12" fmla="*/ 41 w 92"/>
                <a:gd name="T13" fmla="*/ 182 h 426"/>
                <a:gd name="T14" fmla="*/ 81 w 92"/>
                <a:gd name="T15" fmla="*/ 118 h 426"/>
                <a:gd name="T16" fmla="*/ 74 w 92"/>
                <a:gd name="T17" fmla="*/ 2 h 426"/>
                <a:gd name="T18" fmla="*/ 60 w 92"/>
                <a:gd name="T19" fmla="*/ 83 h 426"/>
                <a:gd name="T20" fmla="*/ 57 w 92"/>
                <a:gd name="T21" fmla="*/ 115 h 426"/>
                <a:gd name="T22" fmla="*/ 54 w 92"/>
                <a:gd name="T23" fmla="*/ 201 h 426"/>
                <a:gd name="T24" fmla="*/ 50 w 92"/>
                <a:gd name="T25" fmla="*/ 159 h 426"/>
                <a:gd name="T26" fmla="*/ 50 w 92"/>
                <a:gd name="T27" fmla="*/ 139 h 426"/>
                <a:gd name="T28" fmla="*/ 50 w 92"/>
                <a:gd name="T29" fmla="*/ 104 h 426"/>
                <a:gd name="T30" fmla="*/ 56 w 92"/>
                <a:gd name="T31" fmla="*/ 63 h 426"/>
                <a:gd name="T32" fmla="*/ 52 w 92"/>
                <a:gd name="T33" fmla="*/ 17 h 426"/>
                <a:gd name="T34" fmla="*/ 35 w 92"/>
                <a:gd name="T35" fmla="*/ 87 h 426"/>
                <a:gd name="T36" fmla="*/ 27 w 92"/>
                <a:gd name="T37" fmla="*/ 139 h 426"/>
                <a:gd name="T38" fmla="*/ 31 w 92"/>
                <a:gd name="T39" fmla="*/ 81 h 426"/>
                <a:gd name="T40" fmla="*/ 22 w 92"/>
                <a:gd name="T41" fmla="*/ 103 h 426"/>
                <a:gd name="T42" fmla="*/ 13 w 92"/>
                <a:gd name="T43" fmla="*/ 131 h 426"/>
                <a:gd name="T44" fmla="*/ 12 w 92"/>
                <a:gd name="T45" fmla="*/ 165 h 426"/>
                <a:gd name="T46" fmla="*/ 7 w 92"/>
                <a:gd name="T47" fmla="*/ 182 h 426"/>
                <a:gd name="T48" fmla="*/ 7 w 92"/>
                <a:gd name="T49" fmla="*/ 203 h 426"/>
                <a:gd name="T50" fmla="*/ 7 w 92"/>
                <a:gd name="T51" fmla="*/ 228 h 426"/>
                <a:gd name="T52" fmla="*/ 2 w 92"/>
                <a:gd name="T53" fmla="*/ 270 h 426"/>
                <a:gd name="T54" fmla="*/ 2 w 92"/>
                <a:gd name="T55" fmla="*/ 295 h 426"/>
                <a:gd name="T56" fmla="*/ 1 w 92"/>
                <a:gd name="T57" fmla="*/ 319 h 426"/>
                <a:gd name="T58" fmla="*/ 3 w 92"/>
                <a:gd name="T59" fmla="*/ 348 h 426"/>
                <a:gd name="T60" fmla="*/ 11 w 92"/>
                <a:gd name="T61" fmla="*/ 344 h 426"/>
                <a:gd name="T62" fmla="*/ 12 w 92"/>
                <a:gd name="T63" fmla="*/ 395 h 426"/>
                <a:gd name="T64" fmla="*/ 26 w 92"/>
                <a:gd name="T65" fmla="*/ 298 h 426"/>
                <a:gd name="T66" fmla="*/ 28 w 92"/>
                <a:gd name="T67" fmla="*/ 275 h 426"/>
                <a:gd name="T68" fmla="*/ 35 w 92"/>
                <a:gd name="T69" fmla="*/ 204 h 426"/>
                <a:gd name="T70" fmla="*/ 41 w 92"/>
                <a:gd name="T71" fmla="*/ 194 h 426"/>
                <a:gd name="T72" fmla="*/ 34 w 92"/>
                <a:gd name="T73" fmla="*/ 294 h 426"/>
                <a:gd name="T74" fmla="*/ 31 w 92"/>
                <a:gd name="T75" fmla="*/ 318 h 426"/>
                <a:gd name="T76" fmla="*/ 26 w 92"/>
                <a:gd name="T77" fmla="*/ 367 h 426"/>
                <a:gd name="T78" fmla="*/ 25 w 92"/>
                <a:gd name="T79" fmla="*/ 408 h 426"/>
                <a:gd name="T80" fmla="*/ 36 w 92"/>
                <a:gd name="T81" fmla="*/ 425 h 426"/>
                <a:gd name="T82" fmla="*/ 47 w 92"/>
                <a:gd name="T83" fmla="*/ 340 h 426"/>
                <a:gd name="T84" fmla="*/ 48 w 92"/>
                <a:gd name="T85" fmla="*/ 366 h 426"/>
                <a:gd name="T86" fmla="*/ 47 w 92"/>
                <a:gd name="T87" fmla="*/ 399 h 426"/>
                <a:gd name="T88" fmla="*/ 49 w 92"/>
                <a:gd name="T89" fmla="*/ 412 h 426"/>
                <a:gd name="T90" fmla="*/ 63 w 92"/>
                <a:gd name="T91" fmla="*/ 313 h 426"/>
                <a:gd name="T92" fmla="*/ 72 w 92"/>
                <a:gd name="T93" fmla="*/ 255 h 426"/>
                <a:gd name="T94" fmla="*/ 81 w 92"/>
                <a:gd name="T95" fmla="*/ 207 h 426"/>
                <a:gd name="T96" fmla="*/ 88 w 92"/>
                <a:gd name="T97" fmla="*/ 157 h 426"/>
                <a:gd name="T98" fmla="*/ 89 w 92"/>
                <a:gd name="T99" fmla="*/ 66 h 426"/>
                <a:gd name="T100" fmla="*/ 88 w 92"/>
                <a:gd name="T101" fmla="*/ 34 h 426"/>
                <a:gd name="T102" fmla="*/ 84 w 92"/>
                <a:gd name="T103" fmla="*/ 84 h 426"/>
                <a:gd name="T104" fmla="*/ 79 w 92"/>
                <a:gd name="T105" fmla="*/ 72 h 426"/>
                <a:gd name="T106" fmla="*/ 79 w 92"/>
                <a:gd name="T107" fmla="*/ 58 h 426"/>
                <a:gd name="T108" fmla="*/ 79 w 92"/>
                <a:gd name="T109" fmla="*/ 1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426">
                  <a:moveTo>
                    <a:pt x="10" y="333"/>
                  </a:moveTo>
                  <a:cubicBezTo>
                    <a:pt x="10" y="336"/>
                    <a:pt x="10" y="334"/>
                    <a:pt x="9" y="334"/>
                  </a:cubicBezTo>
                  <a:cubicBezTo>
                    <a:pt x="8" y="333"/>
                    <a:pt x="7" y="336"/>
                    <a:pt x="8" y="333"/>
                  </a:cubicBezTo>
                  <a:cubicBezTo>
                    <a:pt x="8" y="330"/>
                    <a:pt x="8" y="332"/>
                    <a:pt x="9" y="332"/>
                  </a:cubicBezTo>
                  <a:cubicBezTo>
                    <a:pt x="10" y="333"/>
                    <a:pt x="11" y="330"/>
                    <a:pt x="10" y="333"/>
                  </a:cubicBezTo>
                  <a:close/>
                  <a:moveTo>
                    <a:pt x="47" y="328"/>
                  </a:moveTo>
                  <a:cubicBezTo>
                    <a:pt x="48" y="319"/>
                    <a:pt x="48" y="306"/>
                    <a:pt x="47" y="296"/>
                  </a:cubicBezTo>
                  <a:cubicBezTo>
                    <a:pt x="47" y="285"/>
                    <a:pt x="48" y="261"/>
                    <a:pt x="49" y="249"/>
                  </a:cubicBezTo>
                  <a:cubicBezTo>
                    <a:pt x="50" y="220"/>
                    <a:pt x="50" y="220"/>
                    <a:pt x="50" y="220"/>
                  </a:cubicBezTo>
                  <a:cubicBezTo>
                    <a:pt x="50" y="216"/>
                    <a:pt x="50" y="210"/>
                    <a:pt x="52" y="207"/>
                  </a:cubicBezTo>
                  <a:cubicBezTo>
                    <a:pt x="54" y="209"/>
                    <a:pt x="53" y="206"/>
                    <a:pt x="54" y="209"/>
                  </a:cubicBezTo>
                  <a:cubicBezTo>
                    <a:pt x="54" y="209"/>
                    <a:pt x="54" y="209"/>
                    <a:pt x="54" y="21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30"/>
                    <a:pt x="53" y="236"/>
                    <a:pt x="53" y="242"/>
                  </a:cubicBezTo>
                  <a:cubicBezTo>
                    <a:pt x="52" y="250"/>
                    <a:pt x="53" y="273"/>
                    <a:pt x="51" y="278"/>
                  </a:cubicBezTo>
                  <a:cubicBezTo>
                    <a:pt x="52" y="282"/>
                    <a:pt x="52" y="278"/>
                    <a:pt x="52" y="283"/>
                  </a:cubicBezTo>
                  <a:cubicBezTo>
                    <a:pt x="52" y="285"/>
                    <a:pt x="52" y="288"/>
                    <a:pt x="52" y="290"/>
                  </a:cubicBezTo>
                  <a:cubicBezTo>
                    <a:pt x="51" y="295"/>
                    <a:pt x="53" y="299"/>
                    <a:pt x="51" y="302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0" y="328"/>
                    <a:pt x="48" y="328"/>
                    <a:pt x="48" y="328"/>
                  </a:cubicBezTo>
                  <a:lnTo>
                    <a:pt x="47" y="328"/>
                  </a:lnTo>
                  <a:close/>
                  <a:moveTo>
                    <a:pt x="29" y="183"/>
                  </a:moveTo>
                  <a:cubicBezTo>
                    <a:pt x="30" y="181"/>
                    <a:pt x="28" y="182"/>
                    <a:pt x="31" y="181"/>
                  </a:cubicBezTo>
                  <a:cubicBezTo>
                    <a:pt x="30" y="183"/>
                    <a:pt x="31" y="182"/>
                    <a:pt x="29" y="183"/>
                  </a:cubicBezTo>
                  <a:close/>
                  <a:moveTo>
                    <a:pt x="41" y="182"/>
                  </a:moveTo>
                  <a:cubicBezTo>
                    <a:pt x="38" y="182"/>
                    <a:pt x="38" y="182"/>
                    <a:pt x="38" y="182"/>
                  </a:cubicBezTo>
                  <a:cubicBezTo>
                    <a:pt x="39" y="175"/>
                    <a:pt x="39" y="175"/>
                    <a:pt x="39" y="175"/>
                  </a:cubicBezTo>
                  <a:lnTo>
                    <a:pt x="41" y="182"/>
                  </a:lnTo>
                  <a:close/>
                  <a:moveTo>
                    <a:pt x="81" y="118"/>
                  </a:moveTo>
                  <a:cubicBezTo>
                    <a:pt x="80" y="117"/>
                    <a:pt x="79" y="120"/>
                    <a:pt x="79" y="115"/>
                  </a:cubicBezTo>
                  <a:cubicBezTo>
                    <a:pt x="80" y="109"/>
                    <a:pt x="80" y="113"/>
                    <a:pt x="82" y="112"/>
                  </a:cubicBezTo>
                  <a:cubicBezTo>
                    <a:pt x="82" y="112"/>
                    <a:pt x="85" y="116"/>
                    <a:pt x="81" y="118"/>
                  </a:cubicBezTo>
                  <a:close/>
                  <a:moveTo>
                    <a:pt x="79" y="15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8"/>
                    <a:pt x="74" y="5"/>
                    <a:pt x="74" y="2"/>
                  </a:cubicBezTo>
                  <a:cubicBezTo>
                    <a:pt x="70" y="2"/>
                    <a:pt x="71" y="2"/>
                    <a:pt x="69" y="0"/>
                  </a:cubicBezTo>
                  <a:cubicBezTo>
                    <a:pt x="65" y="12"/>
                    <a:pt x="63" y="53"/>
                    <a:pt x="62" y="57"/>
                  </a:cubicBezTo>
                  <a:cubicBezTo>
                    <a:pt x="61" y="65"/>
                    <a:pt x="62" y="69"/>
                    <a:pt x="61" y="77"/>
                  </a:cubicBezTo>
                  <a:cubicBezTo>
                    <a:pt x="61" y="80"/>
                    <a:pt x="60" y="80"/>
                    <a:pt x="60" y="83"/>
                  </a:cubicBezTo>
                  <a:cubicBezTo>
                    <a:pt x="60" y="87"/>
                    <a:pt x="60" y="86"/>
                    <a:pt x="59" y="90"/>
                  </a:cubicBezTo>
                  <a:cubicBezTo>
                    <a:pt x="59" y="92"/>
                    <a:pt x="59" y="93"/>
                    <a:pt x="58" y="96"/>
                  </a:cubicBezTo>
                  <a:cubicBezTo>
                    <a:pt x="58" y="98"/>
                    <a:pt x="57" y="97"/>
                    <a:pt x="58" y="98"/>
                  </a:cubicBezTo>
                  <a:cubicBezTo>
                    <a:pt x="58" y="103"/>
                    <a:pt x="58" y="111"/>
                    <a:pt x="57" y="115"/>
                  </a:cubicBezTo>
                  <a:cubicBezTo>
                    <a:pt x="59" y="121"/>
                    <a:pt x="59" y="118"/>
                    <a:pt x="57" y="125"/>
                  </a:cubicBezTo>
                  <a:cubicBezTo>
                    <a:pt x="57" y="130"/>
                    <a:pt x="56" y="130"/>
                    <a:pt x="57" y="136"/>
                  </a:cubicBezTo>
                  <a:cubicBezTo>
                    <a:pt x="57" y="138"/>
                    <a:pt x="57" y="157"/>
                    <a:pt x="56" y="160"/>
                  </a:cubicBezTo>
                  <a:cubicBezTo>
                    <a:pt x="55" y="172"/>
                    <a:pt x="55" y="189"/>
                    <a:pt x="54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1" y="177"/>
                    <a:pt x="50" y="174"/>
                    <a:pt x="51" y="164"/>
                  </a:cubicBezTo>
                  <a:cubicBezTo>
                    <a:pt x="48" y="161"/>
                    <a:pt x="50" y="163"/>
                    <a:pt x="50" y="159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3"/>
                    <a:pt x="50" y="144"/>
                    <a:pt x="50" y="142"/>
                  </a:cubicBezTo>
                  <a:cubicBezTo>
                    <a:pt x="50" y="138"/>
                    <a:pt x="49" y="143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5"/>
                    <a:pt x="49" y="133"/>
                    <a:pt x="50" y="129"/>
                  </a:cubicBezTo>
                  <a:cubicBezTo>
                    <a:pt x="52" y="117"/>
                    <a:pt x="51" y="124"/>
                    <a:pt x="50" y="120"/>
                  </a:cubicBezTo>
                  <a:cubicBezTo>
                    <a:pt x="50" y="115"/>
                    <a:pt x="53" y="109"/>
                    <a:pt x="50" y="104"/>
                  </a:cubicBezTo>
                  <a:cubicBezTo>
                    <a:pt x="53" y="98"/>
                    <a:pt x="51" y="90"/>
                    <a:pt x="52" y="82"/>
                  </a:cubicBezTo>
                  <a:cubicBezTo>
                    <a:pt x="53" y="78"/>
                    <a:pt x="55" y="79"/>
                    <a:pt x="55" y="73"/>
                  </a:cubicBezTo>
                  <a:cubicBezTo>
                    <a:pt x="55" y="70"/>
                    <a:pt x="55" y="67"/>
                    <a:pt x="55" y="65"/>
                  </a:cubicBezTo>
                  <a:cubicBezTo>
                    <a:pt x="55" y="63"/>
                    <a:pt x="55" y="65"/>
                    <a:pt x="56" y="63"/>
                  </a:cubicBezTo>
                  <a:cubicBezTo>
                    <a:pt x="58" y="56"/>
                    <a:pt x="60" y="47"/>
                    <a:pt x="60" y="39"/>
                  </a:cubicBezTo>
                  <a:cubicBezTo>
                    <a:pt x="61" y="33"/>
                    <a:pt x="62" y="29"/>
                    <a:pt x="61" y="23"/>
                  </a:cubicBezTo>
                  <a:cubicBezTo>
                    <a:pt x="61" y="23"/>
                    <a:pt x="60" y="20"/>
                    <a:pt x="60" y="20"/>
                  </a:cubicBezTo>
                  <a:cubicBezTo>
                    <a:pt x="59" y="16"/>
                    <a:pt x="56" y="16"/>
                    <a:pt x="52" y="17"/>
                  </a:cubicBezTo>
                  <a:cubicBezTo>
                    <a:pt x="53" y="24"/>
                    <a:pt x="52" y="20"/>
                    <a:pt x="50" y="2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6" y="39"/>
                    <a:pt x="46" y="37"/>
                    <a:pt x="45" y="42"/>
                  </a:cubicBezTo>
                  <a:cubicBezTo>
                    <a:pt x="41" y="57"/>
                    <a:pt x="38" y="68"/>
                    <a:pt x="35" y="87"/>
                  </a:cubicBezTo>
                  <a:cubicBezTo>
                    <a:pt x="32" y="107"/>
                    <a:pt x="30" y="128"/>
                    <a:pt x="30" y="149"/>
                  </a:cubicBezTo>
                  <a:cubicBezTo>
                    <a:pt x="30" y="155"/>
                    <a:pt x="31" y="166"/>
                    <a:pt x="28" y="169"/>
                  </a:cubicBezTo>
                  <a:cubicBezTo>
                    <a:pt x="27" y="167"/>
                    <a:pt x="27" y="166"/>
                    <a:pt x="26" y="162"/>
                  </a:cubicBezTo>
                  <a:cubicBezTo>
                    <a:pt x="25" y="155"/>
                    <a:pt x="27" y="147"/>
                    <a:pt x="27" y="139"/>
                  </a:cubicBezTo>
                  <a:cubicBezTo>
                    <a:pt x="27" y="136"/>
                    <a:pt x="26" y="140"/>
                    <a:pt x="28" y="136"/>
                  </a:cubicBezTo>
                  <a:cubicBezTo>
                    <a:pt x="29" y="132"/>
                    <a:pt x="28" y="110"/>
                    <a:pt x="30" y="100"/>
                  </a:cubicBezTo>
                  <a:cubicBezTo>
                    <a:pt x="31" y="94"/>
                    <a:pt x="34" y="84"/>
                    <a:pt x="33" y="79"/>
                  </a:cubicBezTo>
                  <a:cubicBezTo>
                    <a:pt x="31" y="80"/>
                    <a:pt x="32" y="80"/>
                    <a:pt x="31" y="81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4"/>
                    <a:pt x="24" y="93"/>
                    <a:pt x="24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1"/>
                    <a:pt x="22" y="101"/>
                    <a:pt x="22" y="103"/>
                  </a:cubicBezTo>
                  <a:cubicBezTo>
                    <a:pt x="22" y="110"/>
                    <a:pt x="23" y="110"/>
                    <a:pt x="21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9" y="118"/>
                    <a:pt x="19" y="125"/>
                    <a:pt x="17" y="126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5" y="135"/>
                    <a:pt x="13" y="136"/>
                    <a:pt x="17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0"/>
                    <a:pt x="11" y="151"/>
                    <a:pt x="11" y="156"/>
                  </a:cubicBezTo>
                  <a:cubicBezTo>
                    <a:pt x="11" y="158"/>
                    <a:pt x="12" y="162"/>
                    <a:pt x="12" y="165"/>
                  </a:cubicBezTo>
                  <a:cubicBezTo>
                    <a:pt x="11" y="170"/>
                    <a:pt x="11" y="169"/>
                    <a:pt x="9" y="173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5"/>
                    <a:pt x="6" y="174"/>
                    <a:pt x="5" y="177"/>
                  </a:cubicBezTo>
                  <a:cubicBezTo>
                    <a:pt x="7" y="181"/>
                    <a:pt x="5" y="178"/>
                    <a:pt x="7" y="182"/>
                  </a:cubicBezTo>
                  <a:cubicBezTo>
                    <a:pt x="8" y="187"/>
                    <a:pt x="11" y="186"/>
                    <a:pt x="7" y="192"/>
                  </a:cubicBezTo>
                  <a:cubicBezTo>
                    <a:pt x="8" y="194"/>
                    <a:pt x="8" y="195"/>
                    <a:pt x="8" y="198"/>
                  </a:cubicBezTo>
                  <a:cubicBezTo>
                    <a:pt x="9" y="200"/>
                    <a:pt x="10" y="201"/>
                    <a:pt x="10" y="201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8" y="207"/>
                    <a:pt x="8" y="207"/>
                    <a:pt x="8" y="212"/>
                  </a:cubicBezTo>
                  <a:cubicBezTo>
                    <a:pt x="7" y="212"/>
                    <a:pt x="7" y="212"/>
                    <a:pt x="7" y="213"/>
                  </a:cubicBezTo>
                  <a:cubicBezTo>
                    <a:pt x="8" y="215"/>
                    <a:pt x="8" y="217"/>
                    <a:pt x="7" y="220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6" y="232"/>
                    <a:pt x="7" y="237"/>
                  </a:cubicBezTo>
                  <a:cubicBezTo>
                    <a:pt x="7" y="240"/>
                    <a:pt x="7" y="241"/>
                    <a:pt x="5" y="243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66"/>
                    <a:pt x="3" y="266"/>
                    <a:pt x="2" y="270"/>
                  </a:cubicBezTo>
                  <a:cubicBezTo>
                    <a:pt x="2" y="274"/>
                    <a:pt x="4" y="275"/>
                    <a:pt x="4" y="279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289"/>
                    <a:pt x="8" y="290"/>
                    <a:pt x="3" y="294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1" y="295"/>
                    <a:pt x="1" y="295"/>
                  </a:cubicBezTo>
                  <a:cubicBezTo>
                    <a:pt x="2" y="298"/>
                    <a:pt x="2" y="301"/>
                    <a:pt x="3" y="304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3"/>
                    <a:pt x="0" y="324"/>
                    <a:pt x="1" y="331"/>
                  </a:cubicBezTo>
                  <a:cubicBezTo>
                    <a:pt x="2" y="337"/>
                    <a:pt x="1" y="343"/>
                    <a:pt x="2" y="347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48"/>
                    <a:pt x="3" y="348"/>
                    <a:pt x="3" y="348"/>
                  </a:cubicBezTo>
                  <a:cubicBezTo>
                    <a:pt x="3" y="355"/>
                    <a:pt x="3" y="355"/>
                    <a:pt x="3" y="355"/>
                  </a:cubicBezTo>
                  <a:cubicBezTo>
                    <a:pt x="9" y="355"/>
                    <a:pt x="7" y="355"/>
                    <a:pt x="8" y="348"/>
                  </a:cubicBezTo>
                  <a:cubicBezTo>
                    <a:pt x="8" y="345"/>
                    <a:pt x="3" y="340"/>
                    <a:pt x="9" y="336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1" y="344"/>
                    <a:pt x="11" y="345"/>
                    <a:pt x="11" y="345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2" y="381"/>
                    <a:pt x="10" y="382"/>
                    <a:pt x="10" y="386"/>
                  </a:cubicBezTo>
                  <a:cubicBezTo>
                    <a:pt x="11" y="389"/>
                    <a:pt x="12" y="391"/>
                    <a:pt x="12" y="395"/>
                  </a:cubicBezTo>
                  <a:cubicBezTo>
                    <a:pt x="12" y="400"/>
                    <a:pt x="11" y="408"/>
                    <a:pt x="16" y="410"/>
                  </a:cubicBezTo>
                  <a:cubicBezTo>
                    <a:pt x="19" y="404"/>
                    <a:pt x="22" y="373"/>
                    <a:pt x="22" y="364"/>
                  </a:cubicBezTo>
                  <a:cubicBezTo>
                    <a:pt x="21" y="363"/>
                    <a:pt x="23" y="351"/>
                    <a:pt x="23" y="344"/>
                  </a:cubicBezTo>
                  <a:cubicBezTo>
                    <a:pt x="26" y="298"/>
                    <a:pt x="26" y="298"/>
                    <a:pt x="26" y="298"/>
                  </a:cubicBezTo>
                  <a:cubicBezTo>
                    <a:pt x="27" y="295"/>
                    <a:pt x="27" y="299"/>
                    <a:pt x="27" y="294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1"/>
                    <a:pt x="32" y="262"/>
                    <a:pt x="31" y="257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5" y="223"/>
                    <a:pt x="33" y="214"/>
                    <a:pt x="35" y="206"/>
                  </a:cubicBezTo>
                  <a:cubicBezTo>
                    <a:pt x="36" y="201"/>
                    <a:pt x="34" y="207"/>
                    <a:pt x="35" y="204"/>
                  </a:cubicBezTo>
                  <a:cubicBezTo>
                    <a:pt x="36" y="201"/>
                    <a:pt x="36" y="198"/>
                    <a:pt x="36" y="19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9" y="193"/>
                    <a:pt x="37" y="189"/>
                    <a:pt x="38" y="192"/>
                  </a:cubicBezTo>
                  <a:cubicBezTo>
                    <a:pt x="38" y="192"/>
                    <a:pt x="40" y="194"/>
                    <a:pt x="41" y="194"/>
                  </a:cubicBezTo>
                  <a:cubicBezTo>
                    <a:pt x="38" y="200"/>
                    <a:pt x="39" y="207"/>
                    <a:pt x="38" y="213"/>
                  </a:cubicBezTo>
                  <a:cubicBezTo>
                    <a:pt x="36" y="220"/>
                    <a:pt x="38" y="216"/>
                    <a:pt x="39" y="221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5" y="281"/>
                    <a:pt x="34" y="286"/>
                    <a:pt x="34" y="294"/>
                  </a:cubicBezTo>
                  <a:cubicBezTo>
                    <a:pt x="33" y="303"/>
                    <a:pt x="33" y="303"/>
                    <a:pt x="33" y="303"/>
                  </a:cubicBezTo>
                  <a:cubicBezTo>
                    <a:pt x="33" y="303"/>
                    <a:pt x="32" y="303"/>
                    <a:pt x="32" y="304"/>
                  </a:cubicBezTo>
                  <a:cubicBezTo>
                    <a:pt x="32" y="305"/>
                    <a:pt x="32" y="313"/>
                    <a:pt x="32" y="314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29" y="326"/>
                    <a:pt x="30" y="331"/>
                    <a:pt x="28" y="340"/>
                  </a:cubicBezTo>
                  <a:cubicBezTo>
                    <a:pt x="28" y="340"/>
                    <a:pt x="27" y="344"/>
                    <a:pt x="27" y="344"/>
                  </a:cubicBezTo>
                  <a:cubicBezTo>
                    <a:pt x="27" y="344"/>
                    <a:pt x="27" y="345"/>
                    <a:pt x="27" y="345"/>
                  </a:cubicBezTo>
                  <a:cubicBezTo>
                    <a:pt x="24" y="352"/>
                    <a:pt x="28" y="355"/>
                    <a:pt x="26" y="367"/>
                  </a:cubicBezTo>
                  <a:cubicBezTo>
                    <a:pt x="26" y="374"/>
                    <a:pt x="25" y="379"/>
                    <a:pt x="25" y="386"/>
                  </a:cubicBezTo>
                  <a:cubicBezTo>
                    <a:pt x="25" y="391"/>
                    <a:pt x="26" y="387"/>
                    <a:pt x="26" y="391"/>
                  </a:cubicBezTo>
                  <a:cubicBezTo>
                    <a:pt x="26" y="392"/>
                    <a:pt x="25" y="392"/>
                    <a:pt x="25" y="395"/>
                  </a:cubicBezTo>
                  <a:cubicBezTo>
                    <a:pt x="25" y="408"/>
                    <a:pt x="25" y="408"/>
                    <a:pt x="25" y="408"/>
                  </a:cubicBezTo>
                  <a:cubicBezTo>
                    <a:pt x="26" y="415"/>
                    <a:pt x="26" y="409"/>
                    <a:pt x="27" y="420"/>
                  </a:cubicBezTo>
                  <a:cubicBezTo>
                    <a:pt x="30" y="421"/>
                    <a:pt x="29" y="421"/>
                    <a:pt x="31" y="421"/>
                  </a:cubicBezTo>
                  <a:cubicBezTo>
                    <a:pt x="31" y="420"/>
                    <a:pt x="31" y="420"/>
                    <a:pt x="30" y="418"/>
                  </a:cubicBezTo>
                  <a:cubicBezTo>
                    <a:pt x="36" y="419"/>
                    <a:pt x="33" y="421"/>
                    <a:pt x="36" y="425"/>
                  </a:cubicBezTo>
                  <a:cubicBezTo>
                    <a:pt x="41" y="423"/>
                    <a:pt x="37" y="426"/>
                    <a:pt x="39" y="422"/>
                  </a:cubicBezTo>
                  <a:cubicBezTo>
                    <a:pt x="42" y="416"/>
                    <a:pt x="43" y="412"/>
                    <a:pt x="43" y="405"/>
                  </a:cubicBezTo>
                  <a:cubicBezTo>
                    <a:pt x="44" y="395"/>
                    <a:pt x="45" y="388"/>
                    <a:pt x="45" y="378"/>
                  </a:cubicBezTo>
                  <a:cubicBezTo>
                    <a:pt x="47" y="340"/>
                    <a:pt x="47" y="340"/>
                    <a:pt x="47" y="340"/>
                  </a:cubicBezTo>
                  <a:cubicBezTo>
                    <a:pt x="47" y="329"/>
                    <a:pt x="48" y="331"/>
                    <a:pt x="49" y="330"/>
                  </a:cubicBezTo>
                  <a:cubicBezTo>
                    <a:pt x="50" y="334"/>
                    <a:pt x="49" y="336"/>
                    <a:pt x="49" y="341"/>
                  </a:cubicBezTo>
                  <a:cubicBezTo>
                    <a:pt x="50" y="347"/>
                    <a:pt x="49" y="349"/>
                    <a:pt x="49" y="353"/>
                  </a:cubicBezTo>
                  <a:cubicBezTo>
                    <a:pt x="48" y="358"/>
                    <a:pt x="49" y="361"/>
                    <a:pt x="48" y="366"/>
                  </a:cubicBezTo>
                  <a:cubicBezTo>
                    <a:pt x="47" y="374"/>
                    <a:pt x="48" y="372"/>
                    <a:pt x="48" y="376"/>
                  </a:cubicBezTo>
                  <a:cubicBezTo>
                    <a:pt x="48" y="377"/>
                    <a:pt x="47" y="384"/>
                    <a:pt x="47" y="389"/>
                  </a:cubicBezTo>
                  <a:cubicBezTo>
                    <a:pt x="47" y="391"/>
                    <a:pt x="48" y="393"/>
                    <a:pt x="48" y="394"/>
                  </a:cubicBezTo>
                  <a:cubicBezTo>
                    <a:pt x="48" y="394"/>
                    <a:pt x="47" y="397"/>
                    <a:pt x="47" y="399"/>
                  </a:cubicBezTo>
                  <a:cubicBezTo>
                    <a:pt x="47" y="402"/>
                    <a:pt x="47" y="416"/>
                    <a:pt x="49" y="421"/>
                  </a:cubicBezTo>
                  <a:cubicBezTo>
                    <a:pt x="51" y="420"/>
                    <a:pt x="49" y="420"/>
                    <a:pt x="52" y="421"/>
                  </a:cubicBezTo>
                  <a:cubicBezTo>
                    <a:pt x="52" y="415"/>
                    <a:pt x="52" y="415"/>
                    <a:pt x="52" y="415"/>
                  </a:cubicBezTo>
                  <a:cubicBezTo>
                    <a:pt x="50" y="413"/>
                    <a:pt x="51" y="415"/>
                    <a:pt x="49" y="412"/>
                  </a:cubicBezTo>
                  <a:cubicBezTo>
                    <a:pt x="55" y="406"/>
                    <a:pt x="52" y="406"/>
                    <a:pt x="53" y="402"/>
                  </a:cubicBezTo>
                  <a:cubicBezTo>
                    <a:pt x="53" y="397"/>
                    <a:pt x="54" y="403"/>
                    <a:pt x="54" y="39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3" y="322"/>
                    <a:pt x="63" y="318"/>
                    <a:pt x="63" y="31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6" y="296"/>
                    <a:pt x="67" y="280"/>
                    <a:pt x="69" y="272"/>
                  </a:cubicBezTo>
                  <a:cubicBezTo>
                    <a:pt x="71" y="260"/>
                    <a:pt x="71" y="260"/>
                    <a:pt x="71" y="260"/>
                  </a:cubicBezTo>
                  <a:cubicBezTo>
                    <a:pt x="71" y="256"/>
                    <a:pt x="72" y="257"/>
                    <a:pt x="72" y="25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7" y="228"/>
                    <a:pt x="77" y="230"/>
                    <a:pt x="78" y="222"/>
                  </a:cubicBezTo>
                  <a:cubicBezTo>
                    <a:pt x="81" y="220"/>
                    <a:pt x="81" y="220"/>
                    <a:pt x="81" y="220"/>
                  </a:cubicBezTo>
                  <a:cubicBezTo>
                    <a:pt x="81" y="213"/>
                    <a:pt x="83" y="212"/>
                    <a:pt x="81" y="207"/>
                  </a:cubicBezTo>
                  <a:cubicBezTo>
                    <a:pt x="86" y="203"/>
                    <a:pt x="83" y="205"/>
                    <a:pt x="84" y="199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7" y="179"/>
                    <a:pt x="86" y="172"/>
                    <a:pt x="87" y="168"/>
                  </a:cubicBezTo>
                  <a:cubicBezTo>
                    <a:pt x="87" y="163"/>
                    <a:pt x="88" y="162"/>
                    <a:pt x="88" y="157"/>
                  </a:cubicBezTo>
                  <a:cubicBezTo>
                    <a:pt x="88" y="152"/>
                    <a:pt x="89" y="150"/>
                    <a:pt x="89" y="146"/>
                  </a:cubicBezTo>
                  <a:cubicBezTo>
                    <a:pt x="90" y="142"/>
                    <a:pt x="89" y="138"/>
                    <a:pt x="89" y="134"/>
                  </a:cubicBezTo>
                  <a:cubicBezTo>
                    <a:pt x="90" y="122"/>
                    <a:pt x="92" y="109"/>
                    <a:pt x="90" y="99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9" y="63"/>
                    <a:pt x="90" y="59"/>
                    <a:pt x="89" y="55"/>
                  </a:cubicBezTo>
                  <a:cubicBezTo>
                    <a:pt x="89" y="47"/>
                    <a:pt x="90" y="42"/>
                    <a:pt x="90" y="38"/>
                  </a:cubicBezTo>
                  <a:cubicBezTo>
                    <a:pt x="90" y="35"/>
                    <a:pt x="90" y="37"/>
                    <a:pt x="89" y="36"/>
                  </a:cubicBezTo>
                  <a:cubicBezTo>
                    <a:pt x="89" y="35"/>
                    <a:pt x="89" y="35"/>
                    <a:pt x="88" y="34"/>
                  </a:cubicBezTo>
                  <a:cubicBezTo>
                    <a:pt x="88" y="30"/>
                    <a:pt x="89" y="23"/>
                    <a:pt x="87" y="18"/>
                  </a:cubicBezTo>
                  <a:cubicBezTo>
                    <a:pt x="84" y="18"/>
                    <a:pt x="84" y="16"/>
                    <a:pt x="83" y="23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3" y="80"/>
                    <a:pt x="83" y="82"/>
                    <a:pt x="84" y="84"/>
                  </a:cubicBezTo>
                  <a:cubicBezTo>
                    <a:pt x="80" y="89"/>
                    <a:pt x="85" y="103"/>
                    <a:pt x="81" y="109"/>
                  </a:cubicBezTo>
                  <a:cubicBezTo>
                    <a:pt x="80" y="106"/>
                    <a:pt x="79" y="100"/>
                    <a:pt x="79" y="96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2"/>
                    <a:pt x="80" y="78"/>
                    <a:pt x="79" y="72"/>
                  </a:cubicBezTo>
                  <a:cubicBezTo>
                    <a:pt x="79" y="71"/>
                    <a:pt x="78" y="70"/>
                    <a:pt x="78" y="70"/>
                  </a:cubicBezTo>
                  <a:cubicBezTo>
                    <a:pt x="77" y="67"/>
                    <a:pt x="78" y="63"/>
                    <a:pt x="77" y="60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3"/>
                    <a:pt x="79" y="51"/>
                    <a:pt x="79" y="48"/>
                  </a:cubicBezTo>
                  <a:cubicBezTo>
                    <a:pt x="79" y="37"/>
                    <a:pt x="79" y="26"/>
                    <a:pt x="75" y="17"/>
                  </a:cubicBezTo>
                  <a:cubicBezTo>
                    <a:pt x="78" y="15"/>
                    <a:pt x="78" y="15"/>
                    <a:pt x="78" y="15"/>
                  </a:cubicBezTo>
                  <a:lnTo>
                    <a:pt x="79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09" name="Freeform 33"/>
            <p:cNvSpPr>
              <a:spLocks noEditPoints="1"/>
            </p:cNvSpPr>
            <p:nvPr/>
          </p:nvSpPr>
          <p:spPr bwMode="auto">
            <a:xfrm>
              <a:off x="1188122" y="5307717"/>
              <a:ext cx="133851" cy="399988"/>
            </a:xfrm>
            <a:custGeom>
              <a:avLst/>
              <a:gdLst>
                <a:gd name="T0" fmla="*/ 68 w 134"/>
                <a:gd name="T1" fmla="*/ 251 h 398"/>
                <a:gd name="T2" fmla="*/ 23 w 134"/>
                <a:gd name="T3" fmla="*/ 13 h 398"/>
                <a:gd name="T4" fmla="*/ 19 w 134"/>
                <a:gd name="T5" fmla="*/ 12 h 398"/>
                <a:gd name="T6" fmla="*/ 19 w 134"/>
                <a:gd name="T7" fmla="*/ 3 h 398"/>
                <a:gd name="T8" fmla="*/ 18 w 134"/>
                <a:gd name="T9" fmla="*/ 0 h 398"/>
                <a:gd name="T10" fmla="*/ 12 w 134"/>
                <a:gd name="T11" fmla="*/ 14 h 398"/>
                <a:gd name="T12" fmla="*/ 11 w 134"/>
                <a:gd name="T13" fmla="*/ 21 h 398"/>
                <a:gd name="T14" fmla="*/ 8 w 134"/>
                <a:gd name="T15" fmla="*/ 19 h 398"/>
                <a:gd name="T16" fmla="*/ 4 w 134"/>
                <a:gd name="T17" fmla="*/ 26 h 398"/>
                <a:gd name="T18" fmla="*/ 5 w 134"/>
                <a:gd name="T19" fmla="*/ 57 h 398"/>
                <a:gd name="T20" fmla="*/ 1 w 134"/>
                <a:gd name="T21" fmla="*/ 76 h 398"/>
                <a:gd name="T22" fmla="*/ 1 w 134"/>
                <a:gd name="T23" fmla="*/ 96 h 398"/>
                <a:gd name="T24" fmla="*/ 2 w 134"/>
                <a:gd name="T25" fmla="*/ 140 h 398"/>
                <a:gd name="T26" fmla="*/ 0 w 134"/>
                <a:gd name="T27" fmla="*/ 182 h 398"/>
                <a:gd name="T28" fmla="*/ 4 w 134"/>
                <a:gd name="T29" fmla="*/ 217 h 398"/>
                <a:gd name="T30" fmla="*/ 5 w 134"/>
                <a:gd name="T31" fmla="*/ 230 h 398"/>
                <a:gd name="T32" fmla="*/ 7 w 134"/>
                <a:gd name="T33" fmla="*/ 236 h 398"/>
                <a:gd name="T34" fmla="*/ 11 w 134"/>
                <a:gd name="T35" fmla="*/ 251 h 398"/>
                <a:gd name="T36" fmla="*/ 36 w 134"/>
                <a:gd name="T37" fmla="*/ 299 h 398"/>
                <a:gd name="T38" fmla="*/ 53 w 134"/>
                <a:gd name="T39" fmla="*/ 319 h 398"/>
                <a:gd name="T40" fmla="*/ 76 w 134"/>
                <a:gd name="T41" fmla="*/ 355 h 398"/>
                <a:gd name="T42" fmla="*/ 79 w 134"/>
                <a:gd name="T43" fmla="*/ 354 h 398"/>
                <a:gd name="T44" fmla="*/ 79 w 134"/>
                <a:gd name="T45" fmla="*/ 345 h 398"/>
                <a:gd name="T46" fmla="*/ 89 w 134"/>
                <a:gd name="T47" fmla="*/ 360 h 398"/>
                <a:gd name="T48" fmla="*/ 101 w 134"/>
                <a:gd name="T49" fmla="*/ 382 h 398"/>
                <a:gd name="T50" fmla="*/ 114 w 134"/>
                <a:gd name="T51" fmla="*/ 385 h 398"/>
                <a:gd name="T52" fmla="*/ 111 w 134"/>
                <a:gd name="T53" fmla="*/ 380 h 398"/>
                <a:gd name="T54" fmla="*/ 110 w 134"/>
                <a:gd name="T55" fmla="*/ 376 h 398"/>
                <a:gd name="T56" fmla="*/ 114 w 134"/>
                <a:gd name="T57" fmla="*/ 374 h 398"/>
                <a:gd name="T58" fmla="*/ 118 w 134"/>
                <a:gd name="T59" fmla="*/ 381 h 398"/>
                <a:gd name="T60" fmla="*/ 124 w 134"/>
                <a:gd name="T61" fmla="*/ 371 h 398"/>
                <a:gd name="T62" fmla="*/ 125 w 134"/>
                <a:gd name="T63" fmla="*/ 369 h 398"/>
                <a:gd name="T64" fmla="*/ 127 w 134"/>
                <a:gd name="T65" fmla="*/ 366 h 398"/>
                <a:gd name="T66" fmla="*/ 128 w 134"/>
                <a:gd name="T67" fmla="*/ 353 h 398"/>
                <a:gd name="T68" fmla="*/ 127 w 134"/>
                <a:gd name="T69" fmla="*/ 335 h 398"/>
                <a:gd name="T70" fmla="*/ 121 w 134"/>
                <a:gd name="T71" fmla="*/ 312 h 398"/>
                <a:gd name="T72" fmla="*/ 113 w 134"/>
                <a:gd name="T73" fmla="*/ 270 h 398"/>
                <a:gd name="T74" fmla="*/ 106 w 134"/>
                <a:gd name="T75" fmla="*/ 254 h 398"/>
                <a:gd name="T76" fmla="*/ 104 w 134"/>
                <a:gd name="T77" fmla="*/ 245 h 398"/>
                <a:gd name="T78" fmla="*/ 96 w 134"/>
                <a:gd name="T79" fmla="*/ 220 h 398"/>
                <a:gd name="T80" fmla="*/ 89 w 134"/>
                <a:gd name="T81" fmla="*/ 197 h 398"/>
                <a:gd name="T82" fmla="*/ 68 w 134"/>
                <a:gd name="T83" fmla="*/ 154 h 398"/>
                <a:gd name="T84" fmla="*/ 62 w 134"/>
                <a:gd name="T85" fmla="*/ 138 h 398"/>
                <a:gd name="T86" fmla="*/ 59 w 134"/>
                <a:gd name="T87" fmla="*/ 143 h 398"/>
                <a:gd name="T88" fmla="*/ 67 w 134"/>
                <a:gd name="T89" fmla="*/ 168 h 398"/>
                <a:gd name="T90" fmla="*/ 73 w 134"/>
                <a:gd name="T91" fmla="*/ 195 h 398"/>
                <a:gd name="T92" fmla="*/ 72 w 134"/>
                <a:gd name="T93" fmla="*/ 201 h 398"/>
                <a:gd name="T94" fmla="*/ 55 w 134"/>
                <a:gd name="T95" fmla="*/ 152 h 398"/>
                <a:gd name="T96" fmla="*/ 45 w 134"/>
                <a:gd name="T97" fmla="*/ 127 h 398"/>
                <a:gd name="T98" fmla="*/ 36 w 134"/>
                <a:gd name="T99" fmla="*/ 103 h 398"/>
                <a:gd name="T100" fmla="*/ 33 w 134"/>
                <a:gd name="T101" fmla="*/ 105 h 398"/>
                <a:gd name="T102" fmla="*/ 36 w 134"/>
                <a:gd name="T103" fmla="*/ 128 h 398"/>
                <a:gd name="T104" fmla="*/ 41 w 134"/>
                <a:gd name="T105" fmla="*/ 147 h 398"/>
                <a:gd name="T106" fmla="*/ 50 w 134"/>
                <a:gd name="T107" fmla="*/ 183 h 398"/>
                <a:gd name="T108" fmla="*/ 53 w 134"/>
                <a:gd name="T109" fmla="*/ 193 h 398"/>
                <a:gd name="T110" fmla="*/ 53 w 134"/>
                <a:gd name="T111" fmla="*/ 203 h 398"/>
                <a:gd name="T112" fmla="*/ 40 w 134"/>
                <a:gd name="T113" fmla="*/ 148 h 398"/>
                <a:gd name="T114" fmla="*/ 30 w 134"/>
                <a:gd name="T115" fmla="*/ 118 h 398"/>
                <a:gd name="T116" fmla="*/ 22 w 134"/>
                <a:gd name="T117" fmla="*/ 73 h 398"/>
                <a:gd name="T118" fmla="*/ 25 w 134"/>
                <a:gd name="T119" fmla="*/ 38 h 398"/>
                <a:gd name="T120" fmla="*/ 23 w 134"/>
                <a:gd name="T121" fmla="*/ 1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98">
                  <a:moveTo>
                    <a:pt x="66" y="247"/>
                  </a:moveTo>
                  <a:cubicBezTo>
                    <a:pt x="69" y="248"/>
                    <a:pt x="69" y="247"/>
                    <a:pt x="68" y="251"/>
                  </a:cubicBezTo>
                  <a:cubicBezTo>
                    <a:pt x="66" y="250"/>
                    <a:pt x="67" y="253"/>
                    <a:pt x="66" y="247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19" y="15"/>
                    <a:pt x="20" y="16"/>
                    <a:pt x="19" y="12"/>
                  </a:cubicBezTo>
                  <a:cubicBezTo>
                    <a:pt x="18" y="9"/>
                    <a:pt x="18" y="9"/>
                    <a:pt x="20" y="6"/>
                  </a:cubicBezTo>
                  <a:cubicBezTo>
                    <a:pt x="19" y="3"/>
                    <a:pt x="19" y="5"/>
                    <a:pt x="19" y="3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5"/>
                    <a:pt x="8" y="20"/>
                    <a:pt x="6" y="23"/>
                  </a:cubicBezTo>
                  <a:cubicBezTo>
                    <a:pt x="6" y="23"/>
                    <a:pt x="4" y="26"/>
                    <a:pt x="4" y="26"/>
                  </a:cubicBezTo>
                  <a:cubicBezTo>
                    <a:pt x="1" y="34"/>
                    <a:pt x="4" y="56"/>
                    <a:pt x="4" y="56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2" y="61"/>
                    <a:pt x="4" y="60"/>
                    <a:pt x="4" y="66"/>
                  </a:cubicBezTo>
                  <a:cubicBezTo>
                    <a:pt x="3" y="71"/>
                    <a:pt x="3" y="74"/>
                    <a:pt x="1" y="76"/>
                  </a:cubicBezTo>
                  <a:cubicBezTo>
                    <a:pt x="2" y="78"/>
                    <a:pt x="2" y="82"/>
                    <a:pt x="2" y="85"/>
                  </a:cubicBezTo>
                  <a:cubicBezTo>
                    <a:pt x="2" y="87"/>
                    <a:pt x="1" y="94"/>
                    <a:pt x="1" y="96"/>
                  </a:cubicBezTo>
                  <a:cubicBezTo>
                    <a:pt x="2" y="113"/>
                    <a:pt x="1" y="106"/>
                    <a:pt x="0" y="119"/>
                  </a:cubicBezTo>
                  <a:cubicBezTo>
                    <a:pt x="6" y="124"/>
                    <a:pt x="1" y="127"/>
                    <a:pt x="2" y="140"/>
                  </a:cubicBezTo>
                  <a:cubicBezTo>
                    <a:pt x="2" y="146"/>
                    <a:pt x="2" y="152"/>
                    <a:pt x="2" y="15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3" y="185"/>
                    <a:pt x="0" y="192"/>
                  </a:cubicBezTo>
                  <a:cubicBezTo>
                    <a:pt x="2" y="197"/>
                    <a:pt x="5" y="211"/>
                    <a:pt x="4" y="217"/>
                  </a:cubicBezTo>
                  <a:cubicBezTo>
                    <a:pt x="7" y="220"/>
                    <a:pt x="8" y="223"/>
                    <a:pt x="4" y="227"/>
                  </a:cubicBezTo>
                  <a:cubicBezTo>
                    <a:pt x="5" y="229"/>
                    <a:pt x="5" y="227"/>
                    <a:pt x="5" y="230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7" y="237"/>
                    <a:pt x="8" y="233"/>
                    <a:pt x="7" y="236"/>
                  </a:cubicBezTo>
                  <a:cubicBezTo>
                    <a:pt x="6" y="240"/>
                    <a:pt x="11" y="246"/>
                    <a:pt x="13" y="248"/>
                  </a:cubicBezTo>
                  <a:cubicBezTo>
                    <a:pt x="11" y="250"/>
                    <a:pt x="12" y="249"/>
                    <a:pt x="11" y="251"/>
                  </a:cubicBezTo>
                  <a:cubicBezTo>
                    <a:pt x="15" y="256"/>
                    <a:pt x="20" y="273"/>
                    <a:pt x="26" y="283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40" y="304"/>
                    <a:pt x="49" y="311"/>
                    <a:pt x="49" y="318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70" y="344"/>
                    <a:pt x="70" y="344"/>
                    <a:pt x="70" y="344"/>
                  </a:cubicBezTo>
                  <a:cubicBezTo>
                    <a:pt x="72" y="346"/>
                    <a:pt x="76" y="352"/>
                    <a:pt x="76" y="355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81" y="354"/>
                    <a:pt x="76" y="352"/>
                    <a:pt x="79" y="354"/>
                  </a:cubicBezTo>
                  <a:cubicBezTo>
                    <a:pt x="81" y="355"/>
                    <a:pt x="81" y="355"/>
                    <a:pt x="81" y="355"/>
                  </a:cubicBezTo>
                  <a:cubicBezTo>
                    <a:pt x="80" y="349"/>
                    <a:pt x="79" y="351"/>
                    <a:pt x="79" y="345"/>
                  </a:cubicBezTo>
                  <a:cubicBezTo>
                    <a:pt x="82" y="346"/>
                    <a:pt x="80" y="345"/>
                    <a:pt x="81" y="347"/>
                  </a:cubicBezTo>
                  <a:cubicBezTo>
                    <a:pt x="89" y="360"/>
                    <a:pt x="89" y="360"/>
                    <a:pt x="89" y="360"/>
                  </a:cubicBezTo>
                  <a:cubicBezTo>
                    <a:pt x="89" y="361"/>
                    <a:pt x="90" y="364"/>
                    <a:pt x="91" y="366"/>
                  </a:cubicBezTo>
                  <a:cubicBezTo>
                    <a:pt x="101" y="382"/>
                    <a:pt x="101" y="382"/>
                    <a:pt x="101" y="382"/>
                  </a:cubicBezTo>
                  <a:cubicBezTo>
                    <a:pt x="103" y="384"/>
                    <a:pt x="103" y="384"/>
                    <a:pt x="106" y="384"/>
                  </a:cubicBezTo>
                  <a:cubicBezTo>
                    <a:pt x="106" y="391"/>
                    <a:pt x="112" y="398"/>
                    <a:pt x="114" y="385"/>
                  </a:cubicBezTo>
                  <a:cubicBezTo>
                    <a:pt x="109" y="385"/>
                    <a:pt x="109" y="385"/>
                    <a:pt x="109" y="385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10" y="379"/>
                    <a:pt x="111" y="380"/>
                    <a:pt x="110" y="379"/>
                  </a:cubicBezTo>
                  <a:cubicBezTo>
                    <a:pt x="110" y="378"/>
                    <a:pt x="110" y="376"/>
                    <a:pt x="110" y="376"/>
                  </a:cubicBezTo>
                  <a:cubicBezTo>
                    <a:pt x="109" y="374"/>
                    <a:pt x="109" y="374"/>
                    <a:pt x="109" y="372"/>
                  </a:cubicBezTo>
                  <a:cubicBezTo>
                    <a:pt x="114" y="373"/>
                    <a:pt x="109" y="373"/>
                    <a:pt x="114" y="374"/>
                  </a:cubicBezTo>
                  <a:cubicBezTo>
                    <a:pt x="114" y="379"/>
                    <a:pt x="114" y="379"/>
                    <a:pt x="114" y="379"/>
                  </a:cubicBezTo>
                  <a:cubicBezTo>
                    <a:pt x="116" y="380"/>
                    <a:pt x="116" y="380"/>
                    <a:pt x="118" y="381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4" y="371"/>
                    <a:pt x="122" y="372"/>
                    <a:pt x="124" y="371"/>
                  </a:cubicBezTo>
                  <a:cubicBezTo>
                    <a:pt x="124" y="371"/>
                    <a:pt x="124" y="370"/>
                    <a:pt x="124" y="370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7" y="367"/>
                    <a:pt x="127" y="366"/>
                  </a:cubicBezTo>
                  <a:cubicBezTo>
                    <a:pt x="128" y="363"/>
                    <a:pt x="127" y="363"/>
                    <a:pt x="127" y="360"/>
                  </a:cubicBezTo>
                  <a:cubicBezTo>
                    <a:pt x="127" y="356"/>
                    <a:pt x="129" y="359"/>
                    <a:pt x="128" y="353"/>
                  </a:cubicBezTo>
                  <a:cubicBezTo>
                    <a:pt x="131" y="351"/>
                    <a:pt x="130" y="354"/>
                    <a:pt x="132" y="350"/>
                  </a:cubicBezTo>
                  <a:cubicBezTo>
                    <a:pt x="134" y="346"/>
                    <a:pt x="130" y="338"/>
                    <a:pt x="127" y="335"/>
                  </a:cubicBezTo>
                  <a:cubicBezTo>
                    <a:pt x="127" y="331"/>
                    <a:pt x="127" y="330"/>
                    <a:pt x="125" y="327"/>
                  </a:cubicBezTo>
                  <a:cubicBezTo>
                    <a:pt x="123" y="324"/>
                    <a:pt x="122" y="316"/>
                    <a:pt x="121" y="312"/>
                  </a:cubicBezTo>
                  <a:cubicBezTo>
                    <a:pt x="119" y="309"/>
                    <a:pt x="119" y="307"/>
                    <a:pt x="119" y="304"/>
                  </a:cubicBezTo>
                  <a:cubicBezTo>
                    <a:pt x="115" y="293"/>
                    <a:pt x="114" y="284"/>
                    <a:pt x="113" y="270"/>
                  </a:cubicBezTo>
                  <a:cubicBezTo>
                    <a:pt x="112" y="268"/>
                    <a:pt x="112" y="268"/>
                    <a:pt x="111" y="266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53"/>
                    <a:pt x="105" y="251"/>
                    <a:pt x="105" y="250"/>
                  </a:cubicBezTo>
                  <a:cubicBezTo>
                    <a:pt x="104" y="247"/>
                    <a:pt x="105" y="248"/>
                    <a:pt x="104" y="245"/>
                  </a:cubicBezTo>
                  <a:cubicBezTo>
                    <a:pt x="103" y="243"/>
                    <a:pt x="102" y="242"/>
                    <a:pt x="102" y="241"/>
                  </a:cubicBezTo>
                  <a:cubicBezTo>
                    <a:pt x="100" y="236"/>
                    <a:pt x="100" y="230"/>
                    <a:pt x="96" y="220"/>
                  </a:cubicBezTo>
                  <a:cubicBezTo>
                    <a:pt x="95" y="218"/>
                    <a:pt x="93" y="213"/>
                    <a:pt x="93" y="212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4" y="188"/>
                    <a:pt x="81" y="177"/>
                    <a:pt x="77" y="168"/>
                  </a:cubicBezTo>
                  <a:cubicBezTo>
                    <a:pt x="74" y="162"/>
                    <a:pt x="70" y="158"/>
                    <a:pt x="68" y="154"/>
                  </a:cubicBezTo>
                  <a:cubicBezTo>
                    <a:pt x="68" y="153"/>
                    <a:pt x="68" y="153"/>
                    <a:pt x="67" y="151"/>
                  </a:cubicBezTo>
                  <a:cubicBezTo>
                    <a:pt x="64" y="142"/>
                    <a:pt x="63" y="151"/>
                    <a:pt x="62" y="138"/>
                  </a:cubicBezTo>
                  <a:cubicBezTo>
                    <a:pt x="60" y="136"/>
                    <a:pt x="59" y="135"/>
                    <a:pt x="57" y="134"/>
                  </a:cubicBezTo>
                  <a:cubicBezTo>
                    <a:pt x="55" y="140"/>
                    <a:pt x="56" y="140"/>
                    <a:pt x="59" y="143"/>
                  </a:cubicBezTo>
                  <a:cubicBezTo>
                    <a:pt x="61" y="147"/>
                    <a:pt x="60" y="148"/>
                    <a:pt x="60" y="152"/>
                  </a:cubicBezTo>
                  <a:cubicBezTo>
                    <a:pt x="61" y="156"/>
                    <a:pt x="65" y="160"/>
                    <a:pt x="67" y="168"/>
                  </a:cubicBezTo>
                  <a:cubicBezTo>
                    <a:pt x="68" y="173"/>
                    <a:pt x="68" y="171"/>
                    <a:pt x="69" y="178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4" y="197"/>
                    <a:pt x="74" y="201"/>
                    <a:pt x="75" y="204"/>
                  </a:cubicBezTo>
                  <a:cubicBezTo>
                    <a:pt x="72" y="202"/>
                    <a:pt x="74" y="205"/>
                    <a:pt x="72" y="20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3" y="168"/>
                    <a:pt x="58" y="161"/>
                    <a:pt x="55" y="152"/>
                  </a:cubicBezTo>
                  <a:cubicBezTo>
                    <a:pt x="54" y="149"/>
                    <a:pt x="53" y="145"/>
                    <a:pt x="51" y="142"/>
                  </a:cubicBezTo>
                  <a:cubicBezTo>
                    <a:pt x="48" y="136"/>
                    <a:pt x="48" y="134"/>
                    <a:pt x="45" y="127"/>
                  </a:cubicBezTo>
                  <a:cubicBezTo>
                    <a:pt x="42" y="120"/>
                    <a:pt x="40" y="112"/>
                    <a:pt x="37" y="104"/>
                  </a:cubicBezTo>
                  <a:cubicBezTo>
                    <a:pt x="37" y="104"/>
                    <a:pt x="36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104"/>
                    <a:pt x="34" y="101"/>
                    <a:pt x="33" y="105"/>
                  </a:cubicBezTo>
                  <a:cubicBezTo>
                    <a:pt x="30" y="110"/>
                    <a:pt x="31" y="109"/>
                    <a:pt x="32" y="115"/>
                  </a:cubicBezTo>
                  <a:cubicBezTo>
                    <a:pt x="34" y="119"/>
                    <a:pt x="34" y="123"/>
                    <a:pt x="36" y="128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9" y="139"/>
                    <a:pt x="39" y="142"/>
                    <a:pt x="41" y="147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5"/>
                    <a:pt x="49" y="179"/>
                    <a:pt x="50" y="18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4" y="206"/>
                    <a:pt x="54" y="206"/>
                    <a:pt x="53" y="203"/>
                  </a:cubicBezTo>
                  <a:cubicBezTo>
                    <a:pt x="49" y="191"/>
                    <a:pt x="46" y="181"/>
                    <a:pt x="44" y="170"/>
                  </a:cubicBezTo>
                  <a:cubicBezTo>
                    <a:pt x="42" y="162"/>
                    <a:pt x="38" y="156"/>
                    <a:pt x="40" y="148"/>
                  </a:cubicBezTo>
                  <a:cubicBezTo>
                    <a:pt x="36" y="145"/>
                    <a:pt x="36" y="138"/>
                    <a:pt x="34" y="134"/>
                  </a:cubicBezTo>
                  <a:cubicBezTo>
                    <a:pt x="33" y="129"/>
                    <a:pt x="31" y="124"/>
                    <a:pt x="30" y="118"/>
                  </a:cubicBezTo>
                  <a:cubicBezTo>
                    <a:pt x="25" y="104"/>
                    <a:pt x="24" y="103"/>
                    <a:pt x="23" y="83"/>
                  </a:cubicBezTo>
                  <a:cubicBezTo>
                    <a:pt x="23" y="79"/>
                    <a:pt x="22" y="77"/>
                    <a:pt x="22" y="7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39"/>
                    <a:pt x="25" y="40"/>
                    <a:pt x="25" y="38"/>
                  </a:cubicBezTo>
                  <a:cubicBezTo>
                    <a:pt x="26" y="32"/>
                    <a:pt x="22" y="20"/>
                    <a:pt x="22" y="13"/>
                  </a:cubicBezTo>
                  <a:lnTo>
                    <a:pt x="23" y="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0" name="Freeform 34"/>
            <p:cNvSpPr>
              <a:spLocks noEditPoints="1"/>
            </p:cNvSpPr>
            <p:nvPr/>
          </p:nvSpPr>
          <p:spPr bwMode="auto">
            <a:xfrm>
              <a:off x="2035846" y="4523396"/>
              <a:ext cx="127589" cy="396074"/>
            </a:xfrm>
            <a:custGeom>
              <a:avLst/>
              <a:gdLst>
                <a:gd name="T0" fmla="*/ 33 w 127"/>
                <a:gd name="T1" fmla="*/ 120 h 394"/>
                <a:gd name="T2" fmla="*/ 36 w 127"/>
                <a:gd name="T3" fmla="*/ 116 h 394"/>
                <a:gd name="T4" fmla="*/ 45 w 127"/>
                <a:gd name="T5" fmla="*/ 84 h 394"/>
                <a:gd name="T6" fmla="*/ 77 w 127"/>
                <a:gd name="T7" fmla="*/ 7 h 394"/>
                <a:gd name="T8" fmla="*/ 53 w 127"/>
                <a:gd name="T9" fmla="*/ 56 h 394"/>
                <a:gd name="T10" fmla="*/ 52 w 127"/>
                <a:gd name="T11" fmla="*/ 31 h 394"/>
                <a:gd name="T12" fmla="*/ 48 w 127"/>
                <a:gd name="T13" fmla="*/ 28 h 394"/>
                <a:gd name="T14" fmla="*/ 34 w 127"/>
                <a:gd name="T15" fmla="*/ 65 h 394"/>
                <a:gd name="T16" fmla="*/ 24 w 127"/>
                <a:gd name="T17" fmla="*/ 96 h 394"/>
                <a:gd name="T18" fmla="*/ 18 w 127"/>
                <a:gd name="T19" fmla="*/ 142 h 394"/>
                <a:gd name="T20" fmla="*/ 14 w 127"/>
                <a:gd name="T21" fmla="*/ 175 h 394"/>
                <a:gd name="T22" fmla="*/ 10 w 127"/>
                <a:gd name="T23" fmla="*/ 211 h 394"/>
                <a:gd name="T24" fmla="*/ 5 w 127"/>
                <a:gd name="T25" fmla="*/ 230 h 394"/>
                <a:gd name="T26" fmla="*/ 5 w 127"/>
                <a:gd name="T27" fmla="*/ 297 h 394"/>
                <a:gd name="T28" fmla="*/ 4 w 127"/>
                <a:gd name="T29" fmla="*/ 335 h 394"/>
                <a:gd name="T30" fmla="*/ 5 w 127"/>
                <a:gd name="T31" fmla="*/ 355 h 394"/>
                <a:gd name="T32" fmla="*/ 9 w 127"/>
                <a:gd name="T33" fmla="*/ 373 h 394"/>
                <a:gd name="T34" fmla="*/ 21 w 127"/>
                <a:gd name="T35" fmla="*/ 360 h 394"/>
                <a:gd name="T36" fmla="*/ 22 w 127"/>
                <a:gd name="T37" fmla="*/ 374 h 394"/>
                <a:gd name="T38" fmla="*/ 36 w 127"/>
                <a:gd name="T39" fmla="*/ 357 h 394"/>
                <a:gd name="T40" fmla="*/ 50 w 127"/>
                <a:gd name="T41" fmla="*/ 313 h 394"/>
                <a:gd name="T42" fmla="*/ 58 w 127"/>
                <a:gd name="T43" fmla="*/ 279 h 394"/>
                <a:gd name="T44" fmla="*/ 71 w 127"/>
                <a:gd name="T45" fmla="*/ 254 h 394"/>
                <a:gd name="T46" fmla="*/ 86 w 127"/>
                <a:gd name="T47" fmla="*/ 194 h 394"/>
                <a:gd name="T48" fmla="*/ 100 w 127"/>
                <a:gd name="T49" fmla="*/ 156 h 394"/>
                <a:gd name="T50" fmla="*/ 95 w 127"/>
                <a:gd name="T51" fmla="*/ 187 h 394"/>
                <a:gd name="T52" fmla="*/ 98 w 127"/>
                <a:gd name="T53" fmla="*/ 202 h 394"/>
                <a:gd name="T54" fmla="*/ 104 w 127"/>
                <a:gd name="T55" fmla="*/ 168 h 394"/>
                <a:gd name="T56" fmla="*/ 107 w 127"/>
                <a:gd name="T57" fmla="*/ 150 h 394"/>
                <a:gd name="T58" fmla="*/ 117 w 127"/>
                <a:gd name="T59" fmla="*/ 97 h 394"/>
                <a:gd name="T60" fmla="*/ 120 w 127"/>
                <a:gd name="T61" fmla="*/ 60 h 394"/>
                <a:gd name="T62" fmla="*/ 127 w 127"/>
                <a:gd name="T63" fmla="*/ 49 h 394"/>
                <a:gd name="T64" fmla="*/ 127 w 127"/>
                <a:gd name="T65" fmla="*/ 31 h 394"/>
                <a:gd name="T66" fmla="*/ 120 w 127"/>
                <a:gd name="T67" fmla="*/ 6 h 394"/>
                <a:gd name="T68" fmla="*/ 109 w 127"/>
                <a:gd name="T69" fmla="*/ 48 h 394"/>
                <a:gd name="T70" fmla="*/ 95 w 127"/>
                <a:gd name="T71" fmla="*/ 131 h 394"/>
                <a:gd name="T72" fmla="*/ 73 w 127"/>
                <a:gd name="T73" fmla="*/ 199 h 394"/>
                <a:gd name="T74" fmla="*/ 67 w 127"/>
                <a:gd name="T75" fmla="*/ 194 h 394"/>
                <a:gd name="T76" fmla="*/ 77 w 127"/>
                <a:gd name="T77" fmla="*/ 145 h 394"/>
                <a:gd name="T78" fmla="*/ 80 w 127"/>
                <a:gd name="T79" fmla="*/ 122 h 394"/>
                <a:gd name="T80" fmla="*/ 89 w 127"/>
                <a:gd name="T81" fmla="*/ 75 h 394"/>
                <a:gd name="T82" fmla="*/ 87 w 127"/>
                <a:gd name="T83" fmla="*/ 33 h 394"/>
                <a:gd name="T84" fmla="*/ 61 w 127"/>
                <a:gd name="T85" fmla="*/ 131 h 394"/>
                <a:gd name="T86" fmla="*/ 50 w 127"/>
                <a:gd name="T87" fmla="*/ 185 h 394"/>
                <a:gd name="T88" fmla="*/ 43 w 127"/>
                <a:gd name="T89" fmla="*/ 182 h 394"/>
                <a:gd name="T90" fmla="*/ 51 w 127"/>
                <a:gd name="T91" fmla="*/ 154 h 394"/>
                <a:gd name="T92" fmla="*/ 58 w 127"/>
                <a:gd name="T93" fmla="*/ 108 h 394"/>
                <a:gd name="T94" fmla="*/ 67 w 127"/>
                <a:gd name="T95" fmla="*/ 88 h 394"/>
                <a:gd name="T96" fmla="*/ 71 w 127"/>
                <a:gd name="T97" fmla="*/ 55 h 394"/>
                <a:gd name="T98" fmla="*/ 74 w 127"/>
                <a:gd name="T99" fmla="*/ 22 h 394"/>
                <a:gd name="T100" fmla="*/ 78 w 127"/>
                <a:gd name="T101" fmla="*/ 8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394">
                  <a:moveTo>
                    <a:pt x="33" y="313"/>
                  </a:moveTo>
                  <a:cubicBezTo>
                    <a:pt x="34" y="317"/>
                    <a:pt x="33" y="315"/>
                    <a:pt x="34" y="317"/>
                  </a:cubicBezTo>
                  <a:cubicBezTo>
                    <a:pt x="33" y="316"/>
                    <a:pt x="31" y="318"/>
                    <a:pt x="33" y="313"/>
                  </a:cubicBezTo>
                  <a:close/>
                  <a:moveTo>
                    <a:pt x="31" y="121"/>
                  </a:moveTo>
                  <a:cubicBezTo>
                    <a:pt x="33" y="120"/>
                    <a:pt x="33" y="120"/>
                    <a:pt x="33" y="120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3"/>
                    <a:pt x="33" y="123"/>
                    <a:pt x="33" y="123"/>
                  </a:cubicBezTo>
                  <a:lnTo>
                    <a:pt x="31" y="121"/>
                  </a:lnTo>
                  <a:close/>
                  <a:moveTo>
                    <a:pt x="34" y="113"/>
                  </a:moveTo>
                  <a:cubicBezTo>
                    <a:pt x="37" y="112"/>
                    <a:pt x="35" y="111"/>
                    <a:pt x="36" y="116"/>
                  </a:cubicBezTo>
                  <a:cubicBezTo>
                    <a:pt x="32" y="113"/>
                    <a:pt x="35" y="115"/>
                    <a:pt x="34" y="113"/>
                  </a:cubicBezTo>
                  <a:close/>
                  <a:moveTo>
                    <a:pt x="46" y="69"/>
                  </a:moveTo>
                  <a:cubicBezTo>
                    <a:pt x="47" y="71"/>
                    <a:pt x="46" y="66"/>
                    <a:pt x="46" y="72"/>
                  </a:cubicBezTo>
                  <a:cubicBezTo>
                    <a:pt x="46" y="73"/>
                    <a:pt x="46" y="76"/>
                    <a:pt x="46" y="77"/>
                  </a:cubicBezTo>
                  <a:cubicBezTo>
                    <a:pt x="44" y="79"/>
                    <a:pt x="44" y="80"/>
                    <a:pt x="45" y="84"/>
                  </a:cubicBezTo>
                  <a:cubicBezTo>
                    <a:pt x="41" y="83"/>
                    <a:pt x="42" y="87"/>
                    <a:pt x="42" y="8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68"/>
                    <a:pt x="44" y="69"/>
                    <a:pt x="46" y="68"/>
                  </a:cubicBezTo>
                  <a:lnTo>
                    <a:pt x="46" y="69"/>
                  </a:lnTo>
                  <a:close/>
                  <a:moveTo>
                    <a:pt x="77" y="7"/>
                  </a:moveTo>
                  <a:cubicBezTo>
                    <a:pt x="77" y="4"/>
                    <a:pt x="77" y="2"/>
                    <a:pt x="78" y="0"/>
                  </a:cubicBezTo>
                  <a:cubicBezTo>
                    <a:pt x="73" y="0"/>
                    <a:pt x="73" y="0"/>
                    <a:pt x="71" y="4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5" y="23"/>
                    <a:pt x="58" y="37"/>
                    <a:pt x="57" y="41"/>
                  </a:cubicBezTo>
                  <a:cubicBezTo>
                    <a:pt x="55" y="50"/>
                    <a:pt x="53" y="47"/>
                    <a:pt x="53" y="56"/>
                  </a:cubicBezTo>
                  <a:cubicBezTo>
                    <a:pt x="49" y="59"/>
                    <a:pt x="54" y="58"/>
                    <a:pt x="48" y="59"/>
                  </a:cubicBezTo>
                  <a:cubicBezTo>
                    <a:pt x="48" y="64"/>
                    <a:pt x="48" y="61"/>
                    <a:pt x="47" y="63"/>
                  </a:cubicBezTo>
                  <a:cubicBezTo>
                    <a:pt x="46" y="60"/>
                    <a:pt x="46" y="61"/>
                    <a:pt x="46" y="5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0"/>
                    <a:pt x="50" y="34"/>
                    <a:pt x="52" y="3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16"/>
                    <a:pt x="56" y="16"/>
                    <a:pt x="55" y="1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18"/>
                    <a:pt x="54" y="19"/>
                    <a:pt x="52" y="18"/>
                  </a:cubicBezTo>
                  <a:cubicBezTo>
                    <a:pt x="48" y="24"/>
                    <a:pt x="50" y="22"/>
                    <a:pt x="48" y="28"/>
                  </a:cubicBezTo>
                  <a:cubicBezTo>
                    <a:pt x="46" y="32"/>
                    <a:pt x="44" y="35"/>
                    <a:pt x="45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6"/>
                    <a:pt x="42" y="48"/>
                    <a:pt x="41" y="50"/>
                  </a:cubicBezTo>
                  <a:cubicBezTo>
                    <a:pt x="39" y="55"/>
                    <a:pt x="37" y="59"/>
                    <a:pt x="37" y="66"/>
                  </a:cubicBezTo>
                  <a:cubicBezTo>
                    <a:pt x="34" y="66"/>
                    <a:pt x="36" y="66"/>
                    <a:pt x="34" y="6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6" y="85"/>
                    <a:pt x="26" y="87"/>
                    <a:pt x="26" y="9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5" y="103"/>
                    <a:pt x="24" y="105"/>
                  </a:cubicBezTo>
                  <a:cubicBezTo>
                    <a:pt x="22" y="111"/>
                    <a:pt x="22" y="118"/>
                    <a:pt x="19" y="124"/>
                  </a:cubicBezTo>
                  <a:cubicBezTo>
                    <a:pt x="20" y="126"/>
                    <a:pt x="20" y="125"/>
                    <a:pt x="21" y="128"/>
                  </a:cubicBezTo>
                  <a:cubicBezTo>
                    <a:pt x="18" y="133"/>
                    <a:pt x="19" y="132"/>
                    <a:pt x="20" y="139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43"/>
                    <a:pt x="19" y="142"/>
                    <a:pt x="20" y="144"/>
                  </a:cubicBezTo>
                  <a:cubicBezTo>
                    <a:pt x="18" y="146"/>
                    <a:pt x="21" y="145"/>
                    <a:pt x="16" y="144"/>
                  </a:cubicBezTo>
                  <a:cubicBezTo>
                    <a:pt x="18" y="152"/>
                    <a:pt x="17" y="152"/>
                    <a:pt x="14" y="155"/>
                  </a:cubicBezTo>
                  <a:cubicBezTo>
                    <a:pt x="14" y="162"/>
                    <a:pt x="12" y="162"/>
                    <a:pt x="12" y="165"/>
                  </a:cubicBezTo>
                  <a:cubicBezTo>
                    <a:pt x="12" y="165"/>
                    <a:pt x="14" y="175"/>
                    <a:pt x="14" y="175"/>
                  </a:cubicBezTo>
                  <a:cubicBezTo>
                    <a:pt x="13" y="177"/>
                    <a:pt x="12" y="177"/>
                    <a:pt x="11" y="178"/>
                  </a:cubicBezTo>
                  <a:cubicBezTo>
                    <a:pt x="12" y="183"/>
                    <a:pt x="12" y="182"/>
                    <a:pt x="12" y="186"/>
                  </a:cubicBezTo>
                  <a:cubicBezTo>
                    <a:pt x="12" y="191"/>
                    <a:pt x="10" y="187"/>
                    <a:pt x="12" y="192"/>
                  </a:cubicBezTo>
                  <a:cubicBezTo>
                    <a:pt x="9" y="195"/>
                    <a:pt x="11" y="194"/>
                    <a:pt x="8" y="198"/>
                  </a:cubicBezTo>
                  <a:cubicBezTo>
                    <a:pt x="11" y="202"/>
                    <a:pt x="12" y="205"/>
                    <a:pt x="10" y="211"/>
                  </a:cubicBezTo>
                  <a:cubicBezTo>
                    <a:pt x="9" y="215"/>
                    <a:pt x="9" y="213"/>
                    <a:pt x="7" y="217"/>
                  </a:cubicBezTo>
                  <a:cubicBezTo>
                    <a:pt x="9" y="221"/>
                    <a:pt x="9" y="221"/>
                    <a:pt x="9" y="221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5" y="224"/>
                    <a:pt x="5" y="225"/>
                    <a:pt x="5" y="225"/>
                  </a:cubicBezTo>
                  <a:cubicBezTo>
                    <a:pt x="5" y="228"/>
                    <a:pt x="5" y="228"/>
                    <a:pt x="5" y="230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4"/>
                    <a:pt x="6" y="255"/>
                    <a:pt x="5" y="266"/>
                  </a:cubicBezTo>
                  <a:cubicBezTo>
                    <a:pt x="5" y="272"/>
                    <a:pt x="4" y="278"/>
                    <a:pt x="5" y="283"/>
                  </a:cubicBezTo>
                  <a:cubicBezTo>
                    <a:pt x="7" y="288"/>
                    <a:pt x="5" y="290"/>
                    <a:pt x="7" y="298"/>
                  </a:cubicBezTo>
                  <a:cubicBezTo>
                    <a:pt x="6" y="298"/>
                    <a:pt x="5" y="297"/>
                    <a:pt x="5" y="297"/>
                  </a:cubicBezTo>
                  <a:cubicBezTo>
                    <a:pt x="3" y="297"/>
                    <a:pt x="4" y="297"/>
                    <a:pt x="3" y="298"/>
                  </a:cubicBezTo>
                  <a:cubicBezTo>
                    <a:pt x="4" y="302"/>
                    <a:pt x="3" y="299"/>
                    <a:pt x="4" y="301"/>
                  </a:cubicBezTo>
                  <a:cubicBezTo>
                    <a:pt x="5" y="304"/>
                    <a:pt x="3" y="306"/>
                    <a:pt x="3" y="309"/>
                  </a:cubicBezTo>
                  <a:cubicBezTo>
                    <a:pt x="3" y="316"/>
                    <a:pt x="0" y="315"/>
                    <a:pt x="3" y="326"/>
                  </a:cubicBezTo>
                  <a:cubicBezTo>
                    <a:pt x="4" y="330"/>
                    <a:pt x="3" y="329"/>
                    <a:pt x="4" y="335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3" y="340"/>
                    <a:pt x="3" y="343"/>
                    <a:pt x="1" y="346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5" y="349"/>
                    <a:pt x="4" y="351"/>
                    <a:pt x="3" y="353"/>
                  </a:cubicBezTo>
                  <a:cubicBezTo>
                    <a:pt x="5" y="355"/>
                    <a:pt x="2" y="353"/>
                    <a:pt x="5" y="355"/>
                  </a:cubicBezTo>
                  <a:cubicBezTo>
                    <a:pt x="1" y="358"/>
                    <a:pt x="5" y="363"/>
                    <a:pt x="9" y="358"/>
                  </a:cubicBezTo>
                  <a:cubicBezTo>
                    <a:pt x="11" y="364"/>
                    <a:pt x="8" y="357"/>
                    <a:pt x="9" y="364"/>
                  </a:cubicBezTo>
                  <a:cubicBezTo>
                    <a:pt x="9" y="364"/>
                    <a:pt x="9" y="366"/>
                    <a:pt x="10" y="367"/>
                  </a:cubicBezTo>
                  <a:cubicBezTo>
                    <a:pt x="11" y="371"/>
                    <a:pt x="10" y="367"/>
                    <a:pt x="10" y="370"/>
                  </a:cubicBezTo>
                  <a:cubicBezTo>
                    <a:pt x="9" y="373"/>
                    <a:pt x="9" y="373"/>
                    <a:pt x="9" y="373"/>
                  </a:cubicBezTo>
                  <a:cubicBezTo>
                    <a:pt x="12" y="373"/>
                    <a:pt x="11" y="374"/>
                    <a:pt x="13" y="372"/>
                  </a:cubicBezTo>
                  <a:cubicBezTo>
                    <a:pt x="15" y="374"/>
                    <a:pt x="15" y="374"/>
                    <a:pt x="15" y="374"/>
                  </a:cubicBezTo>
                  <a:cubicBezTo>
                    <a:pt x="16" y="375"/>
                    <a:pt x="15" y="375"/>
                    <a:pt x="17" y="376"/>
                  </a:cubicBezTo>
                  <a:cubicBezTo>
                    <a:pt x="16" y="371"/>
                    <a:pt x="16" y="371"/>
                    <a:pt x="16" y="366"/>
                  </a:cubicBezTo>
                  <a:cubicBezTo>
                    <a:pt x="19" y="363"/>
                    <a:pt x="18" y="362"/>
                    <a:pt x="21" y="360"/>
                  </a:cubicBezTo>
                  <a:cubicBezTo>
                    <a:pt x="20" y="355"/>
                    <a:pt x="20" y="355"/>
                    <a:pt x="20" y="355"/>
                  </a:cubicBezTo>
                  <a:cubicBezTo>
                    <a:pt x="22" y="353"/>
                    <a:pt x="23" y="351"/>
                    <a:pt x="24" y="347"/>
                  </a:cubicBezTo>
                  <a:cubicBezTo>
                    <a:pt x="26" y="338"/>
                    <a:pt x="24" y="340"/>
                    <a:pt x="27" y="339"/>
                  </a:cubicBezTo>
                  <a:cubicBezTo>
                    <a:pt x="26" y="350"/>
                    <a:pt x="26" y="350"/>
                    <a:pt x="26" y="350"/>
                  </a:cubicBezTo>
                  <a:cubicBezTo>
                    <a:pt x="23" y="358"/>
                    <a:pt x="24" y="366"/>
                    <a:pt x="22" y="374"/>
                  </a:cubicBezTo>
                  <a:cubicBezTo>
                    <a:pt x="20" y="379"/>
                    <a:pt x="21" y="376"/>
                    <a:pt x="20" y="381"/>
                  </a:cubicBezTo>
                  <a:cubicBezTo>
                    <a:pt x="20" y="387"/>
                    <a:pt x="18" y="389"/>
                    <a:pt x="21" y="394"/>
                  </a:cubicBezTo>
                  <a:cubicBezTo>
                    <a:pt x="25" y="380"/>
                    <a:pt x="25" y="380"/>
                    <a:pt x="25" y="380"/>
                  </a:cubicBezTo>
                  <a:cubicBezTo>
                    <a:pt x="28" y="367"/>
                    <a:pt x="29" y="367"/>
                    <a:pt x="34" y="360"/>
                  </a:cubicBezTo>
                  <a:cubicBezTo>
                    <a:pt x="34" y="359"/>
                    <a:pt x="35" y="358"/>
                    <a:pt x="36" y="357"/>
                  </a:cubicBezTo>
                  <a:cubicBezTo>
                    <a:pt x="37" y="356"/>
                    <a:pt x="40" y="340"/>
                    <a:pt x="42" y="341"/>
                  </a:cubicBezTo>
                  <a:cubicBezTo>
                    <a:pt x="43" y="335"/>
                    <a:pt x="43" y="336"/>
                    <a:pt x="44" y="332"/>
                  </a:cubicBezTo>
                  <a:cubicBezTo>
                    <a:pt x="46" y="329"/>
                    <a:pt x="46" y="324"/>
                    <a:pt x="48" y="320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1" y="311"/>
                    <a:pt x="49" y="315"/>
                    <a:pt x="50" y="313"/>
                  </a:cubicBezTo>
                  <a:cubicBezTo>
                    <a:pt x="53" y="306"/>
                    <a:pt x="53" y="302"/>
                    <a:pt x="55" y="297"/>
                  </a:cubicBezTo>
                  <a:cubicBezTo>
                    <a:pt x="56" y="292"/>
                    <a:pt x="57" y="293"/>
                    <a:pt x="57" y="287"/>
                  </a:cubicBezTo>
                  <a:cubicBezTo>
                    <a:pt x="59" y="286"/>
                    <a:pt x="58" y="286"/>
                    <a:pt x="59" y="284"/>
                  </a:cubicBezTo>
                  <a:cubicBezTo>
                    <a:pt x="59" y="284"/>
                    <a:pt x="59" y="285"/>
                    <a:pt x="58" y="282"/>
                  </a:cubicBezTo>
                  <a:cubicBezTo>
                    <a:pt x="58" y="282"/>
                    <a:pt x="58" y="279"/>
                    <a:pt x="58" y="279"/>
                  </a:cubicBezTo>
                  <a:cubicBezTo>
                    <a:pt x="60" y="277"/>
                    <a:pt x="60" y="278"/>
                    <a:pt x="63" y="277"/>
                  </a:cubicBezTo>
                  <a:cubicBezTo>
                    <a:pt x="62" y="273"/>
                    <a:pt x="66" y="265"/>
                    <a:pt x="67" y="262"/>
                  </a:cubicBezTo>
                  <a:cubicBezTo>
                    <a:pt x="67" y="260"/>
                    <a:pt x="67" y="258"/>
                    <a:pt x="67" y="255"/>
                  </a:cubicBezTo>
                  <a:cubicBezTo>
                    <a:pt x="68" y="255"/>
                    <a:pt x="68" y="255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49"/>
                    <a:pt x="73" y="244"/>
                    <a:pt x="74" y="236"/>
                  </a:cubicBezTo>
                  <a:cubicBezTo>
                    <a:pt x="77" y="234"/>
                    <a:pt x="76" y="230"/>
                    <a:pt x="77" y="226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8"/>
                    <a:pt x="78" y="219"/>
                    <a:pt x="79" y="217"/>
                  </a:cubicBezTo>
                  <a:cubicBezTo>
                    <a:pt x="84" y="208"/>
                    <a:pt x="83" y="203"/>
                    <a:pt x="86" y="194"/>
                  </a:cubicBezTo>
                  <a:cubicBezTo>
                    <a:pt x="87" y="192"/>
                    <a:pt x="87" y="192"/>
                    <a:pt x="88" y="190"/>
                  </a:cubicBezTo>
                  <a:cubicBezTo>
                    <a:pt x="89" y="187"/>
                    <a:pt x="88" y="187"/>
                    <a:pt x="89" y="18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58"/>
                    <a:pt x="95" y="154"/>
                    <a:pt x="98" y="151"/>
                  </a:cubicBezTo>
                  <a:cubicBezTo>
                    <a:pt x="99" y="153"/>
                    <a:pt x="99" y="153"/>
                    <a:pt x="100" y="156"/>
                  </a:cubicBezTo>
                  <a:cubicBezTo>
                    <a:pt x="101" y="159"/>
                    <a:pt x="101" y="156"/>
                    <a:pt x="102" y="159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95" y="169"/>
                    <a:pt x="96" y="177"/>
                    <a:pt x="96" y="183"/>
                  </a:cubicBezTo>
                  <a:cubicBezTo>
                    <a:pt x="94" y="184"/>
                    <a:pt x="95" y="183"/>
                    <a:pt x="95" y="187"/>
                  </a:cubicBezTo>
                  <a:cubicBezTo>
                    <a:pt x="95" y="189"/>
                    <a:pt x="95" y="189"/>
                    <a:pt x="95" y="192"/>
                  </a:cubicBezTo>
                  <a:cubicBezTo>
                    <a:pt x="98" y="187"/>
                    <a:pt x="94" y="192"/>
                    <a:pt x="98" y="188"/>
                  </a:cubicBezTo>
                  <a:cubicBezTo>
                    <a:pt x="98" y="190"/>
                    <a:pt x="98" y="192"/>
                    <a:pt x="97" y="193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7" y="203"/>
                    <a:pt x="97" y="203"/>
                    <a:pt x="98" y="202"/>
                  </a:cubicBezTo>
                  <a:cubicBezTo>
                    <a:pt x="101" y="197"/>
                    <a:pt x="99" y="194"/>
                    <a:pt x="100" y="188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76"/>
                    <a:pt x="103" y="175"/>
                    <a:pt x="102" y="172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4" y="169"/>
                    <a:pt x="105" y="170"/>
                    <a:pt x="104" y="168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67"/>
                    <a:pt x="105" y="167"/>
                    <a:pt x="106" y="167"/>
                  </a:cubicBezTo>
                  <a:cubicBezTo>
                    <a:pt x="109" y="164"/>
                    <a:pt x="107" y="160"/>
                    <a:pt x="107" y="158"/>
                  </a:cubicBezTo>
                  <a:cubicBezTo>
                    <a:pt x="107" y="154"/>
                    <a:pt x="107" y="157"/>
                    <a:pt x="109" y="156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11" y="147"/>
                    <a:pt x="108" y="148"/>
                    <a:pt x="112" y="145"/>
                  </a:cubicBezTo>
                  <a:cubicBezTo>
                    <a:pt x="111" y="142"/>
                    <a:pt x="112" y="140"/>
                    <a:pt x="113" y="137"/>
                  </a:cubicBezTo>
                  <a:cubicBezTo>
                    <a:pt x="115" y="131"/>
                    <a:pt x="114" y="118"/>
                    <a:pt x="115" y="111"/>
                  </a:cubicBezTo>
                  <a:cubicBezTo>
                    <a:pt x="115" y="106"/>
                    <a:pt x="115" y="107"/>
                    <a:pt x="117" y="103"/>
                  </a:cubicBezTo>
                  <a:cubicBezTo>
                    <a:pt x="117" y="99"/>
                    <a:pt x="117" y="99"/>
                    <a:pt x="117" y="97"/>
                  </a:cubicBezTo>
                  <a:cubicBezTo>
                    <a:pt x="117" y="95"/>
                    <a:pt x="117" y="94"/>
                    <a:pt x="117" y="92"/>
                  </a:cubicBezTo>
                  <a:cubicBezTo>
                    <a:pt x="118" y="89"/>
                    <a:pt x="117" y="82"/>
                    <a:pt x="118" y="80"/>
                  </a:cubicBezTo>
                  <a:cubicBezTo>
                    <a:pt x="119" y="76"/>
                    <a:pt x="118" y="82"/>
                    <a:pt x="119" y="76"/>
                  </a:cubicBezTo>
                  <a:cubicBezTo>
                    <a:pt x="119" y="75"/>
                    <a:pt x="119" y="72"/>
                    <a:pt x="119" y="71"/>
                  </a:cubicBezTo>
                  <a:cubicBezTo>
                    <a:pt x="119" y="67"/>
                    <a:pt x="119" y="64"/>
                    <a:pt x="120" y="60"/>
                  </a:cubicBezTo>
                  <a:cubicBezTo>
                    <a:pt x="122" y="61"/>
                    <a:pt x="122" y="61"/>
                    <a:pt x="125" y="61"/>
                  </a:cubicBezTo>
                  <a:cubicBezTo>
                    <a:pt x="125" y="55"/>
                    <a:pt x="124" y="59"/>
                    <a:pt x="125" y="55"/>
                  </a:cubicBezTo>
                  <a:cubicBezTo>
                    <a:pt x="125" y="54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6"/>
                    <a:pt x="124" y="43"/>
                    <a:pt x="124" y="42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6"/>
                    <a:pt x="125" y="36"/>
                    <a:pt x="124" y="33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5" y="23"/>
                    <a:pt x="126" y="25"/>
                    <a:pt x="126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3" y="16"/>
                    <a:pt x="120" y="13"/>
                    <a:pt x="120" y="6"/>
                  </a:cubicBezTo>
                  <a:cubicBezTo>
                    <a:pt x="120" y="3"/>
                    <a:pt x="120" y="4"/>
                    <a:pt x="119" y="2"/>
                  </a:cubicBezTo>
                  <a:cubicBezTo>
                    <a:pt x="116" y="3"/>
                    <a:pt x="117" y="3"/>
                    <a:pt x="116" y="5"/>
                  </a:cubicBezTo>
                  <a:cubicBezTo>
                    <a:pt x="114" y="11"/>
                    <a:pt x="114" y="35"/>
                    <a:pt x="113" y="38"/>
                  </a:cubicBezTo>
                  <a:cubicBezTo>
                    <a:pt x="112" y="42"/>
                    <a:pt x="111" y="41"/>
                    <a:pt x="111" y="46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2"/>
                    <a:pt x="108" y="55"/>
                    <a:pt x="108" y="60"/>
                  </a:cubicBezTo>
                  <a:cubicBezTo>
                    <a:pt x="107" y="64"/>
                    <a:pt x="106" y="66"/>
                    <a:pt x="105" y="70"/>
                  </a:cubicBezTo>
                  <a:cubicBezTo>
                    <a:pt x="103" y="84"/>
                    <a:pt x="101" y="100"/>
                    <a:pt x="101" y="115"/>
                  </a:cubicBezTo>
                  <a:cubicBezTo>
                    <a:pt x="100" y="119"/>
                    <a:pt x="98" y="120"/>
                    <a:pt x="98" y="123"/>
                  </a:cubicBezTo>
                  <a:cubicBezTo>
                    <a:pt x="97" y="126"/>
                    <a:pt x="98" y="128"/>
                    <a:pt x="95" y="131"/>
                  </a:cubicBezTo>
                  <a:cubicBezTo>
                    <a:pt x="94" y="124"/>
                    <a:pt x="98" y="105"/>
                    <a:pt x="95" y="99"/>
                  </a:cubicBezTo>
                  <a:cubicBezTo>
                    <a:pt x="91" y="103"/>
                    <a:pt x="90" y="115"/>
                    <a:pt x="89" y="121"/>
                  </a:cubicBezTo>
                  <a:cubicBezTo>
                    <a:pt x="86" y="133"/>
                    <a:pt x="79" y="163"/>
                    <a:pt x="78" y="176"/>
                  </a:cubicBezTo>
                  <a:cubicBezTo>
                    <a:pt x="77" y="182"/>
                    <a:pt x="75" y="188"/>
                    <a:pt x="75" y="193"/>
                  </a:cubicBezTo>
                  <a:cubicBezTo>
                    <a:pt x="75" y="196"/>
                    <a:pt x="74" y="196"/>
                    <a:pt x="73" y="199"/>
                  </a:cubicBezTo>
                  <a:cubicBezTo>
                    <a:pt x="71" y="202"/>
                    <a:pt x="67" y="217"/>
                    <a:pt x="67" y="221"/>
                  </a:cubicBezTo>
                  <a:cubicBezTo>
                    <a:pt x="65" y="219"/>
                    <a:pt x="64" y="218"/>
                    <a:pt x="62" y="216"/>
                  </a:cubicBezTo>
                  <a:cubicBezTo>
                    <a:pt x="62" y="216"/>
                    <a:pt x="61" y="215"/>
                    <a:pt x="61" y="215"/>
                  </a:cubicBezTo>
                  <a:cubicBezTo>
                    <a:pt x="63" y="211"/>
                    <a:pt x="62" y="213"/>
                    <a:pt x="63" y="210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89"/>
                    <a:pt x="67" y="193"/>
                    <a:pt x="66" y="191"/>
                  </a:cubicBezTo>
                  <a:cubicBezTo>
                    <a:pt x="68" y="189"/>
                    <a:pt x="67" y="190"/>
                    <a:pt x="69" y="188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2"/>
                    <a:pt x="71" y="177"/>
                    <a:pt x="72" y="171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3"/>
                    <a:pt x="77" y="142"/>
                    <a:pt x="77" y="140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0" y="130"/>
                    <a:pt x="79" y="134"/>
                    <a:pt x="80" y="131"/>
                  </a:cubicBezTo>
                  <a:cubicBezTo>
                    <a:pt x="81" y="128"/>
                    <a:pt x="82" y="126"/>
                    <a:pt x="82" y="124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5" y="114"/>
                    <a:pt x="84" y="114"/>
                    <a:pt x="87" y="104"/>
                  </a:cubicBezTo>
                  <a:cubicBezTo>
                    <a:pt x="89" y="95"/>
                    <a:pt x="90" y="92"/>
                    <a:pt x="86" y="84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6"/>
                    <a:pt x="91" y="78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57"/>
                    <a:pt x="92" y="55"/>
                    <a:pt x="92" y="5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4"/>
                    <a:pt x="90" y="34"/>
                    <a:pt x="87" y="33"/>
                  </a:cubicBezTo>
                  <a:cubicBezTo>
                    <a:pt x="86" y="34"/>
                    <a:pt x="84" y="44"/>
                    <a:pt x="84" y="46"/>
                  </a:cubicBezTo>
                  <a:cubicBezTo>
                    <a:pt x="83" y="49"/>
                    <a:pt x="83" y="52"/>
                    <a:pt x="82" y="5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1" y="96"/>
                    <a:pt x="65" y="111"/>
                    <a:pt x="64" y="12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4"/>
                    <a:pt x="60" y="136"/>
                    <a:pt x="58" y="137"/>
                  </a:cubicBezTo>
                  <a:cubicBezTo>
                    <a:pt x="59" y="146"/>
                    <a:pt x="57" y="148"/>
                    <a:pt x="55" y="156"/>
                  </a:cubicBezTo>
                  <a:cubicBezTo>
                    <a:pt x="55" y="156"/>
                    <a:pt x="55" y="157"/>
                    <a:pt x="55" y="157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4" y="170"/>
                    <a:pt x="52" y="181"/>
                    <a:pt x="50" y="185"/>
                  </a:cubicBezTo>
                  <a:cubicBezTo>
                    <a:pt x="46" y="191"/>
                    <a:pt x="50" y="189"/>
                    <a:pt x="47" y="196"/>
                  </a:cubicBezTo>
                  <a:cubicBezTo>
                    <a:pt x="46" y="198"/>
                    <a:pt x="46" y="201"/>
                    <a:pt x="44" y="203"/>
                  </a:cubicBezTo>
                  <a:cubicBezTo>
                    <a:pt x="44" y="199"/>
                    <a:pt x="44" y="199"/>
                    <a:pt x="43" y="197"/>
                  </a:cubicBezTo>
                  <a:cubicBezTo>
                    <a:pt x="45" y="193"/>
                    <a:pt x="45" y="193"/>
                    <a:pt x="46" y="188"/>
                  </a:cubicBezTo>
                  <a:cubicBezTo>
                    <a:pt x="44" y="186"/>
                    <a:pt x="43" y="186"/>
                    <a:pt x="43" y="182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5" y="178"/>
                    <a:pt x="45" y="180"/>
                    <a:pt x="44" y="179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9"/>
                    <a:pt x="47" y="164"/>
                    <a:pt x="48" y="161"/>
                  </a:cubicBezTo>
                  <a:cubicBezTo>
                    <a:pt x="48" y="158"/>
                    <a:pt x="50" y="157"/>
                    <a:pt x="51" y="154"/>
                  </a:cubicBezTo>
                  <a:cubicBezTo>
                    <a:pt x="52" y="150"/>
                    <a:pt x="51" y="147"/>
                    <a:pt x="51" y="143"/>
                  </a:cubicBezTo>
                  <a:cubicBezTo>
                    <a:pt x="52" y="138"/>
                    <a:pt x="52" y="142"/>
                    <a:pt x="52" y="139"/>
                  </a:cubicBezTo>
                  <a:cubicBezTo>
                    <a:pt x="52" y="139"/>
                    <a:pt x="52" y="137"/>
                    <a:pt x="53" y="136"/>
                  </a:cubicBezTo>
                  <a:cubicBezTo>
                    <a:pt x="53" y="132"/>
                    <a:pt x="53" y="130"/>
                    <a:pt x="54" y="126"/>
                  </a:cubicBezTo>
                  <a:cubicBezTo>
                    <a:pt x="55" y="122"/>
                    <a:pt x="57" y="115"/>
                    <a:pt x="58" y="108"/>
                  </a:cubicBezTo>
                  <a:cubicBezTo>
                    <a:pt x="60" y="107"/>
                    <a:pt x="61" y="107"/>
                    <a:pt x="62" y="105"/>
                  </a:cubicBezTo>
                  <a:cubicBezTo>
                    <a:pt x="64" y="101"/>
                    <a:pt x="62" y="102"/>
                    <a:pt x="63" y="98"/>
                  </a:cubicBezTo>
                  <a:cubicBezTo>
                    <a:pt x="63" y="97"/>
                    <a:pt x="64" y="97"/>
                    <a:pt x="64" y="97"/>
                  </a:cubicBezTo>
                  <a:cubicBezTo>
                    <a:pt x="65" y="94"/>
                    <a:pt x="65" y="91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6" y="80"/>
                    <a:pt x="67" y="84"/>
                    <a:pt x="69" y="77"/>
                  </a:cubicBezTo>
                  <a:cubicBezTo>
                    <a:pt x="70" y="74"/>
                    <a:pt x="71" y="71"/>
                    <a:pt x="69" y="69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0"/>
                    <a:pt x="69" y="60"/>
                    <a:pt x="71" y="55"/>
                  </a:cubicBezTo>
                  <a:cubicBezTo>
                    <a:pt x="72" y="52"/>
                    <a:pt x="72" y="52"/>
                    <a:pt x="72" y="50"/>
                  </a:cubicBezTo>
                  <a:cubicBezTo>
                    <a:pt x="73" y="44"/>
                    <a:pt x="74" y="46"/>
                    <a:pt x="74" y="39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7" y="29"/>
                    <a:pt x="76" y="29"/>
                    <a:pt x="76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1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6"/>
                    <a:pt x="77" y="12"/>
                    <a:pt x="76" y="10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7"/>
                    <a:pt x="76" y="7"/>
                    <a:pt x="76" y="7"/>
                  </a:cubicBezTo>
                  <a:lnTo>
                    <a:pt x="77" y="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1" name="Freeform 35"/>
            <p:cNvSpPr>
              <a:spLocks noEditPoints="1"/>
            </p:cNvSpPr>
            <p:nvPr/>
          </p:nvSpPr>
          <p:spPr bwMode="auto">
            <a:xfrm>
              <a:off x="2966543" y="4958608"/>
              <a:ext cx="105672" cy="363981"/>
            </a:xfrm>
            <a:custGeom>
              <a:avLst/>
              <a:gdLst>
                <a:gd name="T0" fmla="*/ 37 w 105"/>
                <a:gd name="T1" fmla="*/ 262 h 362"/>
                <a:gd name="T2" fmla="*/ 36 w 105"/>
                <a:gd name="T3" fmla="*/ 205 h 362"/>
                <a:gd name="T4" fmla="*/ 35 w 105"/>
                <a:gd name="T5" fmla="*/ 201 h 362"/>
                <a:gd name="T6" fmla="*/ 36 w 105"/>
                <a:gd name="T7" fmla="*/ 182 h 362"/>
                <a:gd name="T8" fmla="*/ 67 w 105"/>
                <a:gd name="T9" fmla="*/ 186 h 362"/>
                <a:gd name="T10" fmla="*/ 70 w 105"/>
                <a:gd name="T11" fmla="*/ 175 h 362"/>
                <a:gd name="T12" fmla="*/ 41 w 105"/>
                <a:gd name="T13" fmla="*/ 161 h 362"/>
                <a:gd name="T14" fmla="*/ 43 w 105"/>
                <a:gd name="T15" fmla="*/ 153 h 362"/>
                <a:gd name="T16" fmla="*/ 25 w 105"/>
                <a:gd name="T17" fmla="*/ 150 h 362"/>
                <a:gd name="T18" fmla="*/ 101 w 105"/>
                <a:gd name="T19" fmla="*/ 123 h 362"/>
                <a:gd name="T20" fmla="*/ 101 w 105"/>
                <a:gd name="T21" fmla="*/ 123 h 362"/>
                <a:gd name="T22" fmla="*/ 28 w 105"/>
                <a:gd name="T23" fmla="*/ 148 h 362"/>
                <a:gd name="T24" fmla="*/ 39 w 105"/>
                <a:gd name="T25" fmla="*/ 91 h 362"/>
                <a:gd name="T26" fmla="*/ 35 w 105"/>
                <a:gd name="T27" fmla="*/ 72 h 362"/>
                <a:gd name="T28" fmla="*/ 103 w 105"/>
                <a:gd name="T29" fmla="*/ 76 h 362"/>
                <a:gd name="T30" fmla="*/ 99 w 105"/>
                <a:gd name="T31" fmla="*/ 56 h 362"/>
                <a:gd name="T32" fmla="*/ 94 w 105"/>
                <a:gd name="T33" fmla="*/ 23 h 362"/>
                <a:gd name="T34" fmla="*/ 90 w 105"/>
                <a:gd name="T35" fmla="*/ 51 h 362"/>
                <a:gd name="T36" fmla="*/ 82 w 105"/>
                <a:gd name="T37" fmla="*/ 15 h 362"/>
                <a:gd name="T38" fmla="*/ 74 w 105"/>
                <a:gd name="T39" fmla="*/ 152 h 362"/>
                <a:gd name="T40" fmla="*/ 74 w 105"/>
                <a:gd name="T41" fmla="*/ 107 h 362"/>
                <a:gd name="T42" fmla="*/ 77 w 105"/>
                <a:gd name="T43" fmla="*/ 43 h 362"/>
                <a:gd name="T44" fmla="*/ 71 w 105"/>
                <a:gd name="T45" fmla="*/ 5 h 362"/>
                <a:gd name="T46" fmla="*/ 49 w 105"/>
                <a:gd name="T47" fmla="*/ 122 h 362"/>
                <a:gd name="T48" fmla="*/ 44 w 105"/>
                <a:gd name="T49" fmla="*/ 143 h 362"/>
                <a:gd name="T50" fmla="*/ 51 w 105"/>
                <a:gd name="T51" fmla="*/ 94 h 362"/>
                <a:gd name="T52" fmla="*/ 57 w 105"/>
                <a:gd name="T53" fmla="*/ 62 h 362"/>
                <a:gd name="T54" fmla="*/ 59 w 105"/>
                <a:gd name="T55" fmla="*/ 37 h 362"/>
                <a:gd name="T56" fmla="*/ 59 w 105"/>
                <a:gd name="T57" fmla="*/ 26 h 362"/>
                <a:gd name="T58" fmla="*/ 59 w 105"/>
                <a:gd name="T59" fmla="*/ 8 h 362"/>
                <a:gd name="T60" fmla="*/ 42 w 105"/>
                <a:gd name="T61" fmla="*/ 83 h 362"/>
                <a:gd name="T62" fmla="*/ 48 w 105"/>
                <a:gd name="T63" fmla="*/ 24 h 362"/>
                <a:gd name="T64" fmla="*/ 38 w 105"/>
                <a:gd name="T65" fmla="*/ 22 h 362"/>
                <a:gd name="T66" fmla="*/ 29 w 105"/>
                <a:gd name="T67" fmla="*/ 56 h 362"/>
                <a:gd name="T68" fmla="*/ 27 w 105"/>
                <a:gd name="T69" fmla="*/ 80 h 362"/>
                <a:gd name="T70" fmla="*/ 25 w 105"/>
                <a:gd name="T71" fmla="*/ 106 h 362"/>
                <a:gd name="T72" fmla="*/ 13 w 105"/>
                <a:gd name="T73" fmla="*/ 159 h 362"/>
                <a:gd name="T74" fmla="*/ 6 w 105"/>
                <a:gd name="T75" fmla="*/ 230 h 362"/>
                <a:gd name="T76" fmla="*/ 16 w 105"/>
                <a:gd name="T77" fmla="*/ 194 h 362"/>
                <a:gd name="T78" fmla="*/ 5 w 105"/>
                <a:gd name="T79" fmla="*/ 261 h 362"/>
                <a:gd name="T80" fmla="*/ 2 w 105"/>
                <a:gd name="T81" fmla="*/ 276 h 362"/>
                <a:gd name="T82" fmla="*/ 6 w 105"/>
                <a:gd name="T83" fmla="*/ 293 h 362"/>
                <a:gd name="T84" fmla="*/ 8 w 105"/>
                <a:gd name="T85" fmla="*/ 303 h 362"/>
                <a:gd name="T86" fmla="*/ 10 w 105"/>
                <a:gd name="T87" fmla="*/ 321 h 362"/>
                <a:gd name="T88" fmla="*/ 12 w 105"/>
                <a:gd name="T89" fmla="*/ 330 h 362"/>
                <a:gd name="T90" fmla="*/ 22 w 105"/>
                <a:gd name="T91" fmla="*/ 350 h 362"/>
                <a:gd name="T92" fmla="*/ 28 w 105"/>
                <a:gd name="T93" fmla="*/ 358 h 362"/>
                <a:gd name="T94" fmla="*/ 33 w 105"/>
                <a:gd name="T95" fmla="*/ 356 h 362"/>
                <a:gd name="T96" fmla="*/ 50 w 105"/>
                <a:gd name="T97" fmla="*/ 311 h 362"/>
                <a:gd name="T98" fmla="*/ 55 w 105"/>
                <a:gd name="T99" fmla="*/ 304 h 362"/>
                <a:gd name="T100" fmla="*/ 67 w 105"/>
                <a:gd name="T101" fmla="*/ 271 h 362"/>
                <a:gd name="T102" fmla="*/ 84 w 105"/>
                <a:gd name="T103" fmla="*/ 230 h 362"/>
                <a:gd name="T104" fmla="*/ 99 w 105"/>
                <a:gd name="T105" fmla="*/ 147 h 362"/>
                <a:gd name="T106" fmla="*/ 102 w 105"/>
                <a:gd name="T107" fmla="*/ 125 h 362"/>
                <a:gd name="T108" fmla="*/ 100 w 105"/>
                <a:gd name="T109" fmla="*/ 10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362">
                  <a:moveTo>
                    <a:pt x="37" y="262"/>
                  </a:moveTo>
                  <a:cubicBezTo>
                    <a:pt x="33" y="263"/>
                    <a:pt x="38" y="263"/>
                    <a:pt x="36" y="261"/>
                  </a:cubicBezTo>
                  <a:cubicBezTo>
                    <a:pt x="38" y="259"/>
                    <a:pt x="38" y="261"/>
                    <a:pt x="39" y="261"/>
                  </a:cubicBezTo>
                  <a:cubicBezTo>
                    <a:pt x="37" y="263"/>
                    <a:pt x="40" y="262"/>
                    <a:pt x="37" y="262"/>
                  </a:cubicBezTo>
                  <a:close/>
                  <a:moveTo>
                    <a:pt x="35" y="209"/>
                  </a:moveTo>
                  <a:cubicBezTo>
                    <a:pt x="35" y="208"/>
                    <a:pt x="35" y="208"/>
                    <a:pt x="35" y="208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9"/>
                    <a:pt x="35" y="209"/>
                    <a:pt x="35" y="209"/>
                  </a:cubicBezTo>
                  <a:close/>
                  <a:moveTo>
                    <a:pt x="35" y="201"/>
                  </a:moveTo>
                  <a:cubicBezTo>
                    <a:pt x="33" y="199"/>
                    <a:pt x="32" y="197"/>
                    <a:pt x="35" y="194"/>
                  </a:cubicBezTo>
                  <a:cubicBezTo>
                    <a:pt x="35" y="196"/>
                    <a:pt x="36" y="199"/>
                    <a:pt x="35" y="201"/>
                  </a:cubicBezTo>
                  <a:close/>
                  <a:moveTo>
                    <a:pt x="67" y="188"/>
                  </a:moveTo>
                  <a:cubicBezTo>
                    <a:pt x="70" y="193"/>
                    <a:pt x="67" y="192"/>
                    <a:pt x="67" y="193"/>
                  </a:cubicBezTo>
                  <a:cubicBezTo>
                    <a:pt x="64" y="189"/>
                    <a:pt x="67" y="188"/>
                    <a:pt x="67" y="188"/>
                  </a:cubicBezTo>
                  <a:close/>
                  <a:moveTo>
                    <a:pt x="36" y="182"/>
                  </a:moveTo>
                  <a:cubicBezTo>
                    <a:pt x="35" y="182"/>
                    <a:pt x="36" y="180"/>
                    <a:pt x="36" y="180"/>
                  </a:cubicBezTo>
                  <a:cubicBezTo>
                    <a:pt x="37" y="175"/>
                    <a:pt x="36" y="178"/>
                    <a:pt x="38" y="177"/>
                  </a:cubicBezTo>
                  <a:cubicBezTo>
                    <a:pt x="40" y="181"/>
                    <a:pt x="38" y="183"/>
                    <a:pt x="36" y="182"/>
                  </a:cubicBezTo>
                  <a:close/>
                  <a:moveTo>
                    <a:pt x="67" y="186"/>
                  </a:moveTo>
                  <a:cubicBezTo>
                    <a:pt x="67" y="184"/>
                    <a:pt x="67" y="183"/>
                    <a:pt x="67" y="182"/>
                  </a:cubicBezTo>
                  <a:cubicBezTo>
                    <a:pt x="67" y="182"/>
                    <a:pt x="67" y="182"/>
                    <a:pt x="67" y="181"/>
                  </a:cubicBezTo>
                  <a:cubicBezTo>
                    <a:pt x="70" y="166"/>
                    <a:pt x="68" y="164"/>
                    <a:pt x="72" y="161"/>
                  </a:cubicBezTo>
                  <a:cubicBezTo>
                    <a:pt x="72" y="169"/>
                    <a:pt x="70" y="169"/>
                    <a:pt x="70" y="175"/>
                  </a:cubicBezTo>
                  <a:cubicBezTo>
                    <a:pt x="69" y="178"/>
                    <a:pt x="70" y="185"/>
                    <a:pt x="67" y="186"/>
                  </a:cubicBezTo>
                  <a:close/>
                  <a:moveTo>
                    <a:pt x="39" y="175"/>
                  </a:moveTo>
                  <a:cubicBezTo>
                    <a:pt x="37" y="174"/>
                    <a:pt x="38" y="177"/>
                    <a:pt x="38" y="172"/>
                  </a:cubicBezTo>
                  <a:cubicBezTo>
                    <a:pt x="38" y="168"/>
                    <a:pt x="39" y="163"/>
                    <a:pt x="41" y="161"/>
                  </a:cubicBezTo>
                  <a:lnTo>
                    <a:pt x="39" y="175"/>
                  </a:lnTo>
                  <a:close/>
                  <a:moveTo>
                    <a:pt x="44" y="145"/>
                  </a:moveTo>
                  <a:cubicBezTo>
                    <a:pt x="44" y="146"/>
                    <a:pt x="44" y="146"/>
                    <a:pt x="44" y="149"/>
                  </a:cubicBezTo>
                  <a:cubicBezTo>
                    <a:pt x="44" y="151"/>
                    <a:pt x="44" y="151"/>
                    <a:pt x="43" y="153"/>
                  </a:cubicBezTo>
                  <a:cubicBezTo>
                    <a:pt x="42" y="157"/>
                    <a:pt x="44" y="157"/>
                    <a:pt x="40" y="158"/>
                  </a:cubicBezTo>
                  <a:cubicBezTo>
                    <a:pt x="43" y="145"/>
                    <a:pt x="43" y="145"/>
                    <a:pt x="43" y="145"/>
                  </a:cubicBezTo>
                  <a:lnTo>
                    <a:pt x="44" y="145"/>
                  </a:lnTo>
                  <a:close/>
                  <a:moveTo>
                    <a:pt x="25" y="150"/>
                  </a:moveTo>
                  <a:cubicBezTo>
                    <a:pt x="26" y="151"/>
                    <a:pt x="26" y="149"/>
                    <a:pt x="26" y="152"/>
                  </a:cubicBezTo>
                  <a:cubicBezTo>
                    <a:pt x="27" y="155"/>
                    <a:pt x="27" y="152"/>
                    <a:pt x="26" y="155"/>
                  </a:cubicBezTo>
                  <a:cubicBezTo>
                    <a:pt x="25" y="154"/>
                    <a:pt x="23" y="156"/>
                    <a:pt x="25" y="150"/>
                  </a:cubicBezTo>
                  <a:close/>
                  <a:moveTo>
                    <a:pt x="101" y="123"/>
                  </a:moveTo>
                  <a:cubicBezTo>
                    <a:pt x="100" y="121"/>
                    <a:pt x="101" y="121"/>
                    <a:pt x="98" y="120"/>
                  </a:cubicBezTo>
                  <a:cubicBezTo>
                    <a:pt x="98" y="118"/>
                    <a:pt x="98" y="120"/>
                    <a:pt x="99" y="117"/>
                  </a:cubicBezTo>
                  <a:cubicBezTo>
                    <a:pt x="99" y="116"/>
                    <a:pt x="99" y="116"/>
                    <a:pt x="100" y="115"/>
                  </a:cubicBezTo>
                  <a:cubicBezTo>
                    <a:pt x="102" y="119"/>
                    <a:pt x="101" y="119"/>
                    <a:pt x="101" y="123"/>
                  </a:cubicBezTo>
                  <a:close/>
                  <a:moveTo>
                    <a:pt x="28" y="148"/>
                  </a:moveTo>
                  <a:cubicBezTo>
                    <a:pt x="26" y="146"/>
                    <a:pt x="24" y="150"/>
                    <a:pt x="28" y="136"/>
                  </a:cubicBezTo>
                  <a:cubicBezTo>
                    <a:pt x="30" y="130"/>
                    <a:pt x="35" y="108"/>
                    <a:pt x="37" y="105"/>
                  </a:cubicBezTo>
                  <a:cubicBezTo>
                    <a:pt x="37" y="119"/>
                    <a:pt x="27" y="145"/>
                    <a:pt x="28" y="148"/>
                  </a:cubicBezTo>
                  <a:close/>
                  <a:moveTo>
                    <a:pt x="39" y="91"/>
                  </a:moveTo>
                  <a:cubicBezTo>
                    <a:pt x="39" y="87"/>
                    <a:pt x="37" y="90"/>
                    <a:pt x="40" y="88"/>
                  </a:cubicBezTo>
                  <a:cubicBezTo>
                    <a:pt x="40" y="89"/>
                    <a:pt x="41" y="88"/>
                    <a:pt x="40" y="90"/>
                  </a:cubicBezTo>
                  <a:cubicBezTo>
                    <a:pt x="40" y="92"/>
                    <a:pt x="41" y="90"/>
                    <a:pt x="39" y="91"/>
                  </a:cubicBezTo>
                  <a:close/>
                  <a:moveTo>
                    <a:pt x="35" y="72"/>
                  </a:moveTo>
                  <a:cubicBezTo>
                    <a:pt x="34" y="72"/>
                    <a:pt x="35" y="72"/>
                    <a:pt x="33" y="73"/>
                  </a:cubicBezTo>
                  <a:cubicBezTo>
                    <a:pt x="33" y="73"/>
                    <a:pt x="31" y="73"/>
                    <a:pt x="31" y="74"/>
                  </a:cubicBezTo>
                  <a:cubicBezTo>
                    <a:pt x="31" y="70"/>
                    <a:pt x="33" y="67"/>
                    <a:pt x="35" y="72"/>
                  </a:cubicBezTo>
                  <a:close/>
                  <a:moveTo>
                    <a:pt x="104" y="104"/>
                  </a:moveTo>
                  <a:cubicBezTo>
                    <a:pt x="104" y="57"/>
                    <a:pt x="104" y="57"/>
                    <a:pt x="104" y="57"/>
                  </a:cubicBezTo>
                  <a:cubicBezTo>
                    <a:pt x="102" y="60"/>
                    <a:pt x="101" y="62"/>
                    <a:pt x="102" y="66"/>
                  </a:cubicBezTo>
                  <a:cubicBezTo>
                    <a:pt x="102" y="70"/>
                    <a:pt x="103" y="72"/>
                    <a:pt x="103" y="76"/>
                  </a:cubicBezTo>
                  <a:cubicBezTo>
                    <a:pt x="103" y="86"/>
                    <a:pt x="105" y="96"/>
                    <a:pt x="99" y="98"/>
                  </a:cubicBezTo>
                  <a:cubicBezTo>
                    <a:pt x="98" y="94"/>
                    <a:pt x="98" y="83"/>
                    <a:pt x="100" y="80"/>
                  </a:cubicBezTo>
                  <a:cubicBezTo>
                    <a:pt x="100" y="79"/>
                    <a:pt x="99" y="78"/>
                    <a:pt x="99" y="77"/>
                  </a:cubicBezTo>
                  <a:cubicBezTo>
                    <a:pt x="101" y="70"/>
                    <a:pt x="99" y="63"/>
                    <a:pt x="99" y="56"/>
                  </a:cubicBezTo>
                  <a:cubicBezTo>
                    <a:pt x="99" y="53"/>
                    <a:pt x="100" y="58"/>
                    <a:pt x="99" y="53"/>
                  </a:cubicBezTo>
                  <a:cubicBezTo>
                    <a:pt x="99" y="45"/>
                    <a:pt x="99" y="33"/>
                    <a:pt x="98" y="27"/>
                  </a:cubicBezTo>
                  <a:cubicBezTo>
                    <a:pt x="97" y="22"/>
                    <a:pt x="98" y="22"/>
                    <a:pt x="96" y="19"/>
                  </a:cubicBezTo>
                  <a:cubicBezTo>
                    <a:pt x="93" y="21"/>
                    <a:pt x="95" y="17"/>
                    <a:pt x="94" y="23"/>
                  </a:cubicBezTo>
                  <a:cubicBezTo>
                    <a:pt x="94" y="24"/>
                    <a:pt x="94" y="27"/>
                    <a:pt x="94" y="28"/>
                  </a:cubicBezTo>
                  <a:cubicBezTo>
                    <a:pt x="94" y="34"/>
                    <a:pt x="94" y="36"/>
                    <a:pt x="93" y="41"/>
                  </a:cubicBezTo>
                  <a:cubicBezTo>
                    <a:pt x="91" y="46"/>
                    <a:pt x="93" y="42"/>
                    <a:pt x="92" y="45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50"/>
                    <a:pt x="89" y="17"/>
                    <a:pt x="89" y="15"/>
                  </a:cubicBezTo>
                  <a:cubicBezTo>
                    <a:pt x="86" y="10"/>
                    <a:pt x="88" y="15"/>
                    <a:pt x="87" y="10"/>
                  </a:cubicBezTo>
                  <a:cubicBezTo>
                    <a:pt x="86" y="6"/>
                    <a:pt x="87" y="7"/>
                    <a:pt x="84" y="7"/>
                  </a:cubicBezTo>
                  <a:cubicBezTo>
                    <a:pt x="83" y="9"/>
                    <a:pt x="83" y="11"/>
                    <a:pt x="82" y="15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7"/>
                    <a:pt x="77" y="113"/>
                    <a:pt x="77" y="120"/>
                  </a:cubicBezTo>
                  <a:cubicBezTo>
                    <a:pt x="76" y="127"/>
                    <a:pt x="78" y="134"/>
                    <a:pt x="76" y="140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3" y="155"/>
                    <a:pt x="74" y="152"/>
                    <a:pt x="72" y="154"/>
                  </a:cubicBezTo>
                  <a:cubicBezTo>
                    <a:pt x="70" y="151"/>
                    <a:pt x="72" y="147"/>
                    <a:pt x="72" y="144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3" y="110"/>
                    <a:pt x="73" y="116"/>
                    <a:pt x="74" y="10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75"/>
                    <a:pt x="75" y="76"/>
                    <a:pt x="75" y="71"/>
                  </a:cubicBezTo>
                  <a:cubicBezTo>
                    <a:pt x="75" y="68"/>
                    <a:pt x="76" y="66"/>
                    <a:pt x="76" y="62"/>
                  </a:cubicBezTo>
                  <a:cubicBezTo>
                    <a:pt x="76" y="55"/>
                    <a:pt x="77" y="48"/>
                    <a:pt x="77" y="43"/>
                  </a:cubicBezTo>
                  <a:cubicBezTo>
                    <a:pt x="78" y="34"/>
                    <a:pt x="78" y="18"/>
                    <a:pt x="78" y="11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5" y="2"/>
                    <a:pt x="75" y="2"/>
                    <a:pt x="73" y="0"/>
                  </a:cubicBezTo>
                  <a:cubicBezTo>
                    <a:pt x="72" y="6"/>
                    <a:pt x="72" y="3"/>
                    <a:pt x="71" y="5"/>
                  </a:cubicBezTo>
                  <a:cubicBezTo>
                    <a:pt x="69" y="11"/>
                    <a:pt x="69" y="31"/>
                    <a:pt x="65" y="4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12"/>
                    <a:pt x="51" y="116"/>
                    <a:pt x="50" y="119"/>
                  </a:cubicBezTo>
                  <a:cubicBezTo>
                    <a:pt x="50" y="120"/>
                    <a:pt x="50" y="121"/>
                    <a:pt x="49" y="122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6"/>
                    <a:pt x="46" y="140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4"/>
                    <a:pt x="46" y="127"/>
                    <a:pt x="47" y="118"/>
                  </a:cubicBezTo>
                  <a:cubicBezTo>
                    <a:pt x="48" y="114"/>
                    <a:pt x="48" y="115"/>
                    <a:pt x="48" y="113"/>
                  </a:cubicBezTo>
                  <a:cubicBezTo>
                    <a:pt x="49" y="111"/>
                    <a:pt x="49" y="108"/>
                    <a:pt x="49" y="106"/>
                  </a:cubicBezTo>
                  <a:cubicBezTo>
                    <a:pt x="50" y="102"/>
                    <a:pt x="51" y="99"/>
                    <a:pt x="51" y="94"/>
                  </a:cubicBezTo>
                  <a:cubicBezTo>
                    <a:pt x="52" y="85"/>
                    <a:pt x="55" y="77"/>
                    <a:pt x="56" y="70"/>
                  </a:cubicBezTo>
                  <a:cubicBezTo>
                    <a:pt x="56" y="68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59"/>
                    <a:pt x="58" y="56"/>
                    <a:pt x="58" y="53"/>
                  </a:cubicBezTo>
                  <a:cubicBezTo>
                    <a:pt x="57" y="51"/>
                    <a:pt x="58" y="51"/>
                    <a:pt x="59" y="50"/>
                  </a:cubicBezTo>
                  <a:cubicBezTo>
                    <a:pt x="59" y="44"/>
                    <a:pt x="58" y="44"/>
                    <a:pt x="58" y="42"/>
                  </a:cubicBezTo>
                  <a:cubicBezTo>
                    <a:pt x="59" y="38"/>
                    <a:pt x="59" y="42"/>
                    <a:pt x="59" y="37"/>
                  </a:cubicBezTo>
                  <a:cubicBezTo>
                    <a:pt x="59" y="34"/>
                    <a:pt x="58" y="32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2" y="25"/>
                    <a:pt x="62" y="25"/>
                    <a:pt x="62" y="21"/>
                  </a:cubicBezTo>
                  <a:cubicBezTo>
                    <a:pt x="62" y="17"/>
                    <a:pt x="63" y="9"/>
                    <a:pt x="63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7" y="6"/>
                    <a:pt x="59" y="6"/>
                    <a:pt x="59" y="8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13"/>
                    <a:pt x="55" y="19"/>
                    <a:pt x="53" y="26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1"/>
                    <a:pt x="42" y="82"/>
                    <a:pt x="42" y="83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4"/>
                    <a:pt x="40" y="85"/>
                    <a:pt x="40" y="82"/>
                  </a:cubicBezTo>
                  <a:cubicBezTo>
                    <a:pt x="39" y="80"/>
                    <a:pt x="46" y="42"/>
                    <a:pt x="46" y="33"/>
                  </a:cubicBezTo>
                  <a:cubicBezTo>
                    <a:pt x="47" y="30"/>
                    <a:pt x="47" y="27"/>
                    <a:pt x="48" y="24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3"/>
                    <a:pt x="49" y="14"/>
                    <a:pt x="46" y="1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2" y="19"/>
                    <a:pt x="41" y="17"/>
                    <a:pt x="38" y="22"/>
                  </a:cubicBezTo>
                  <a:cubicBezTo>
                    <a:pt x="36" y="25"/>
                    <a:pt x="37" y="26"/>
                    <a:pt x="37" y="30"/>
                  </a:cubicBezTo>
                  <a:cubicBezTo>
                    <a:pt x="31" y="31"/>
                    <a:pt x="34" y="41"/>
                    <a:pt x="33" y="4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64"/>
                    <a:pt x="31" y="68"/>
                    <a:pt x="25" y="73"/>
                  </a:cubicBezTo>
                  <a:cubicBezTo>
                    <a:pt x="26" y="80"/>
                    <a:pt x="25" y="76"/>
                    <a:pt x="24" y="82"/>
                  </a:cubicBezTo>
                  <a:cubicBezTo>
                    <a:pt x="25" y="85"/>
                    <a:pt x="26" y="87"/>
                    <a:pt x="28" y="87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9"/>
                    <a:pt x="31" y="81"/>
                    <a:pt x="30" y="83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5" y="108"/>
                    <a:pt x="26" y="101"/>
                    <a:pt x="25" y="106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1" y="122"/>
                    <a:pt x="21" y="123"/>
                    <a:pt x="19" y="125"/>
                  </a:cubicBezTo>
                  <a:cubicBezTo>
                    <a:pt x="19" y="127"/>
                    <a:pt x="20" y="125"/>
                    <a:pt x="19" y="13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2" y="166"/>
                    <a:pt x="12" y="163"/>
                    <a:pt x="10" y="172"/>
                  </a:cubicBezTo>
                  <a:cubicBezTo>
                    <a:pt x="10" y="174"/>
                    <a:pt x="9" y="176"/>
                    <a:pt x="9" y="179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4" y="233"/>
                    <a:pt x="5" y="233"/>
                    <a:pt x="6" y="230"/>
                  </a:cubicBezTo>
                  <a:cubicBezTo>
                    <a:pt x="8" y="225"/>
                    <a:pt x="9" y="215"/>
                    <a:pt x="12" y="212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205"/>
                    <a:pt x="15" y="206"/>
                    <a:pt x="14" y="203"/>
                  </a:cubicBezTo>
                  <a:cubicBezTo>
                    <a:pt x="15" y="200"/>
                    <a:pt x="16" y="197"/>
                    <a:pt x="16" y="194"/>
                  </a:cubicBezTo>
                  <a:cubicBezTo>
                    <a:pt x="15" y="187"/>
                    <a:pt x="17" y="182"/>
                    <a:pt x="19" y="177"/>
                  </a:cubicBezTo>
                  <a:cubicBezTo>
                    <a:pt x="20" y="172"/>
                    <a:pt x="19" y="165"/>
                    <a:pt x="24" y="162"/>
                  </a:cubicBezTo>
                  <a:cubicBezTo>
                    <a:pt x="24" y="166"/>
                    <a:pt x="23" y="168"/>
                    <a:pt x="23" y="171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4" y="265"/>
                    <a:pt x="6" y="260"/>
                    <a:pt x="5" y="263"/>
                  </a:cubicBezTo>
                  <a:cubicBezTo>
                    <a:pt x="5" y="265"/>
                    <a:pt x="5" y="265"/>
                    <a:pt x="4" y="267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81"/>
                    <a:pt x="1" y="280"/>
                    <a:pt x="2" y="281"/>
                  </a:cubicBezTo>
                  <a:cubicBezTo>
                    <a:pt x="3" y="284"/>
                    <a:pt x="2" y="289"/>
                    <a:pt x="2" y="293"/>
                  </a:cubicBezTo>
                  <a:cubicBezTo>
                    <a:pt x="4" y="293"/>
                    <a:pt x="5" y="292"/>
                    <a:pt x="6" y="293"/>
                  </a:cubicBezTo>
                  <a:cubicBezTo>
                    <a:pt x="8" y="294"/>
                    <a:pt x="7" y="293"/>
                    <a:pt x="8" y="296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7" y="299"/>
                    <a:pt x="7" y="299"/>
                    <a:pt x="10" y="300"/>
                  </a:cubicBezTo>
                  <a:cubicBezTo>
                    <a:pt x="8" y="303"/>
                    <a:pt x="8" y="303"/>
                    <a:pt x="8" y="303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0" y="312"/>
                    <a:pt x="10" y="312"/>
                    <a:pt x="10" y="312"/>
                  </a:cubicBezTo>
                  <a:cubicBezTo>
                    <a:pt x="8" y="316"/>
                    <a:pt x="8" y="314"/>
                    <a:pt x="8" y="320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10" y="321"/>
                    <a:pt x="10" y="322"/>
                    <a:pt x="10" y="322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9" y="326"/>
                    <a:pt x="11" y="327"/>
                    <a:pt x="11" y="328"/>
                  </a:cubicBezTo>
                  <a:cubicBezTo>
                    <a:pt x="12" y="329"/>
                    <a:pt x="11" y="328"/>
                    <a:pt x="12" y="330"/>
                  </a:cubicBezTo>
                  <a:cubicBezTo>
                    <a:pt x="12" y="330"/>
                    <a:pt x="12" y="332"/>
                    <a:pt x="12" y="332"/>
                  </a:cubicBezTo>
                  <a:cubicBezTo>
                    <a:pt x="15" y="330"/>
                    <a:pt x="14" y="331"/>
                    <a:pt x="14" y="332"/>
                  </a:cubicBezTo>
                  <a:cubicBezTo>
                    <a:pt x="14" y="340"/>
                    <a:pt x="13" y="341"/>
                    <a:pt x="17" y="348"/>
                  </a:cubicBezTo>
                  <a:cubicBezTo>
                    <a:pt x="19" y="352"/>
                    <a:pt x="18" y="351"/>
                    <a:pt x="22" y="350"/>
                  </a:cubicBezTo>
                  <a:cubicBezTo>
                    <a:pt x="21" y="352"/>
                    <a:pt x="20" y="355"/>
                    <a:pt x="23" y="356"/>
                  </a:cubicBezTo>
                  <a:cubicBezTo>
                    <a:pt x="25" y="356"/>
                    <a:pt x="25" y="355"/>
                    <a:pt x="25" y="355"/>
                  </a:cubicBezTo>
                  <a:cubicBezTo>
                    <a:pt x="31" y="352"/>
                    <a:pt x="22" y="356"/>
                    <a:pt x="27" y="354"/>
                  </a:cubicBezTo>
                  <a:cubicBezTo>
                    <a:pt x="28" y="356"/>
                    <a:pt x="27" y="356"/>
                    <a:pt x="28" y="358"/>
                  </a:cubicBezTo>
                  <a:cubicBezTo>
                    <a:pt x="28" y="358"/>
                    <a:pt x="29" y="360"/>
                    <a:pt x="29" y="360"/>
                  </a:cubicBezTo>
                  <a:cubicBezTo>
                    <a:pt x="30" y="361"/>
                    <a:pt x="30" y="361"/>
                    <a:pt x="30" y="362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38" y="353"/>
                    <a:pt x="34" y="356"/>
                    <a:pt x="37" y="351"/>
                  </a:cubicBezTo>
                  <a:cubicBezTo>
                    <a:pt x="40" y="347"/>
                    <a:pt x="42" y="340"/>
                    <a:pt x="44" y="333"/>
                  </a:cubicBezTo>
                  <a:cubicBezTo>
                    <a:pt x="44" y="331"/>
                    <a:pt x="45" y="329"/>
                    <a:pt x="46" y="326"/>
                  </a:cubicBezTo>
                  <a:cubicBezTo>
                    <a:pt x="47" y="322"/>
                    <a:pt x="48" y="315"/>
                    <a:pt x="50" y="311"/>
                  </a:cubicBezTo>
                  <a:cubicBezTo>
                    <a:pt x="52" y="307"/>
                    <a:pt x="48" y="314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5" y="303"/>
                    <a:pt x="54" y="304"/>
                    <a:pt x="55" y="304"/>
                  </a:cubicBezTo>
                  <a:cubicBezTo>
                    <a:pt x="55" y="304"/>
                    <a:pt x="54" y="308"/>
                    <a:pt x="55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299"/>
                    <a:pt x="58" y="295"/>
                    <a:pt x="60" y="290"/>
                  </a:cubicBezTo>
                  <a:cubicBezTo>
                    <a:pt x="64" y="279"/>
                    <a:pt x="63" y="275"/>
                    <a:pt x="67" y="271"/>
                  </a:cubicBezTo>
                  <a:cubicBezTo>
                    <a:pt x="69" y="267"/>
                    <a:pt x="68" y="265"/>
                    <a:pt x="73" y="263"/>
                  </a:cubicBezTo>
                  <a:cubicBezTo>
                    <a:pt x="73" y="261"/>
                    <a:pt x="76" y="249"/>
                    <a:pt x="77" y="24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2" y="230"/>
                    <a:pt x="81" y="231"/>
                    <a:pt x="84" y="230"/>
                  </a:cubicBezTo>
                  <a:cubicBezTo>
                    <a:pt x="82" y="222"/>
                    <a:pt x="85" y="226"/>
                    <a:pt x="86" y="219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96" y="169"/>
                    <a:pt x="96" y="167"/>
                  </a:cubicBezTo>
                  <a:cubicBezTo>
                    <a:pt x="99" y="147"/>
                    <a:pt x="99" y="147"/>
                    <a:pt x="99" y="147"/>
                  </a:cubicBezTo>
                  <a:cubicBezTo>
                    <a:pt x="100" y="145"/>
                    <a:pt x="100" y="141"/>
                    <a:pt x="100" y="141"/>
                  </a:cubicBezTo>
                  <a:cubicBezTo>
                    <a:pt x="101" y="137"/>
                    <a:pt x="99" y="132"/>
                    <a:pt x="99" y="128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3" y="125"/>
                    <a:pt x="101" y="128"/>
                    <a:pt x="102" y="125"/>
                  </a:cubicBezTo>
                  <a:cubicBezTo>
                    <a:pt x="104" y="123"/>
                    <a:pt x="103" y="127"/>
                    <a:pt x="103" y="120"/>
                  </a:cubicBezTo>
                  <a:cubicBezTo>
                    <a:pt x="103" y="118"/>
                    <a:pt x="103" y="116"/>
                    <a:pt x="103" y="114"/>
                  </a:cubicBezTo>
                  <a:cubicBezTo>
                    <a:pt x="100" y="115"/>
                    <a:pt x="99" y="115"/>
                    <a:pt x="99" y="110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3" y="102"/>
                    <a:pt x="102" y="103"/>
                    <a:pt x="105" y="105"/>
                  </a:cubicBezTo>
                  <a:lnTo>
                    <a:pt x="104" y="10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2" name="Freeform 36"/>
            <p:cNvSpPr>
              <a:spLocks noEditPoints="1"/>
            </p:cNvSpPr>
            <p:nvPr/>
          </p:nvSpPr>
          <p:spPr bwMode="auto">
            <a:xfrm>
              <a:off x="1686737" y="5293627"/>
              <a:ext cx="115065" cy="385116"/>
            </a:xfrm>
            <a:custGeom>
              <a:avLst/>
              <a:gdLst>
                <a:gd name="T0" fmla="*/ 107 w 114"/>
                <a:gd name="T1" fmla="*/ 54 h 383"/>
                <a:gd name="T2" fmla="*/ 103 w 114"/>
                <a:gd name="T3" fmla="*/ 3 h 383"/>
                <a:gd name="T4" fmla="*/ 98 w 114"/>
                <a:gd name="T5" fmla="*/ 10 h 383"/>
                <a:gd name="T6" fmla="*/ 93 w 114"/>
                <a:gd name="T7" fmla="*/ 52 h 383"/>
                <a:gd name="T8" fmla="*/ 84 w 114"/>
                <a:gd name="T9" fmla="*/ 158 h 383"/>
                <a:gd name="T10" fmla="*/ 81 w 114"/>
                <a:gd name="T11" fmla="*/ 186 h 383"/>
                <a:gd name="T12" fmla="*/ 80 w 114"/>
                <a:gd name="T13" fmla="*/ 181 h 383"/>
                <a:gd name="T14" fmla="*/ 81 w 114"/>
                <a:gd name="T15" fmla="*/ 152 h 383"/>
                <a:gd name="T16" fmla="*/ 86 w 114"/>
                <a:gd name="T17" fmla="*/ 68 h 383"/>
                <a:gd name="T18" fmla="*/ 85 w 114"/>
                <a:gd name="T19" fmla="*/ 66 h 383"/>
                <a:gd name="T20" fmla="*/ 82 w 114"/>
                <a:gd name="T21" fmla="*/ 42 h 383"/>
                <a:gd name="T22" fmla="*/ 76 w 114"/>
                <a:gd name="T23" fmla="*/ 31 h 383"/>
                <a:gd name="T24" fmla="*/ 75 w 114"/>
                <a:gd name="T25" fmla="*/ 36 h 383"/>
                <a:gd name="T26" fmla="*/ 61 w 114"/>
                <a:gd name="T27" fmla="*/ 100 h 383"/>
                <a:gd name="T28" fmla="*/ 55 w 114"/>
                <a:gd name="T29" fmla="*/ 137 h 383"/>
                <a:gd name="T30" fmla="*/ 50 w 114"/>
                <a:gd name="T31" fmla="*/ 155 h 383"/>
                <a:gd name="T32" fmla="*/ 54 w 114"/>
                <a:gd name="T33" fmla="*/ 116 h 383"/>
                <a:gd name="T34" fmla="*/ 68 w 114"/>
                <a:gd name="T35" fmla="*/ 32 h 383"/>
                <a:gd name="T36" fmla="*/ 60 w 114"/>
                <a:gd name="T37" fmla="*/ 29 h 383"/>
                <a:gd name="T38" fmla="*/ 59 w 114"/>
                <a:gd name="T39" fmla="*/ 32 h 383"/>
                <a:gd name="T40" fmla="*/ 49 w 114"/>
                <a:gd name="T41" fmla="*/ 54 h 383"/>
                <a:gd name="T42" fmla="*/ 39 w 114"/>
                <a:gd name="T43" fmla="*/ 75 h 383"/>
                <a:gd name="T44" fmla="*/ 30 w 114"/>
                <a:gd name="T45" fmla="*/ 88 h 383"/>
                <a:gd name="T46" fmla="*/ 21 w 114"/>
                <a:gd name="T47" fmla="*/ 119 h 383"/>
                <a:gd name="T48" fmla="*/ 15 w 114"/>
                <a:gd name="T49" fmla="*/ 137 h 383"/>
                <a:gd name="T50" fmla="*/ 10 w 114"/>
                <a:gd name="T51" fmla="*/ 169 h 383"/>
                <a:gd name="T52" fmla="*/ 7 w 114"/>
                <a:gd name="T53" fmla="*/ 190 h 383"/>
                <a:gd name="T54" fmla="*/ 6 w 114"/>
                <a:gd name="T55" fmla="*/ 201 h 383"/>
                <a:gd name="T56" fmla="*/ 4 w 114"/>
                <a:gd name="T57" fmla="*/ 227 h 383"/>
                <a:gd name="T58" fmla="*/ 2 w 114"/>
                <a:gd name="T59" fmla="*/ 234 h 383"/>
                <a:gd name="T60" fmla="*/ 1 w 114"/>
                <a:gd name="T61" fmla="*/ 248 h 383"/>
                <a:gd name="T62" fmla="*/ 6 w 114"/>
                <a:gd name="T63" fmla="*/ 260 h 383"/>
                <a:gd name="T64" fmla="*/ 10 w 114"/>
                <a:gd name="T65" fmla="*/ 278 h 383"/>
                <a:gd name="T66" fmla="*/ 9 w 114"/>
                <a:gd name="T67" fmla="*/ 293 h 383"/>
                <a:gd name="T68" fmla="*/ 10 w 114"/>
                <a:gd name="T69" fmla="*/ 308 h 383"/>
                <a:gd name="T70" fmla="*/ 9 w 114"/>
                <a:gd name="T71" fmla="*/ 328 h 383"/>
                <a:gd name="T72" fmla="*/ 9 w 114"/>
                <a:gd name="T73" fmla="*/ 337 h 383"/>
                <a:gd name="T74" fmla="*/ 9 w 114"/>
                <a:gd name="T75" fmla="*/ 343 h 383"/>
                <a:gd name="T76" fmla="*/ 10 w 114"/>
                <a:gd name="T77" fmla="*/ 360 h 383"/>
                <a:gd name="T78" fmla="*/ 18 w 114"/>
                <a:gd name="T79" fmla="*/ 347 h 383"/>
                <a:gd name="T80" fmla="*/ 20 w 114"/>
                <a:gd name="T81" fmla="*/ 383 h 383"/>
                <a:gd name="T82" fmla="*/ 30 w 114"/>
                <a:gd name="T83" fmla="*/ 367 h 383"/>
                <a:gd name="T84" fmla="*/ 39 w 114"/>
                <a:gd name="T85" fmla="*/ 351 h 383"/>
                <a:gd name="T86" fmla="*/ 44 w 114"/>
                <a:gd name="T87" fmla="*/ 336 h 383"/>
                <a:gd name="T88" fmla="*/ 53 w 114"/>
                <a:gd name="T89" fmla="*/ 297 h 383"/>
                <a:gd name="T90" fmla="*/ 56 w 114"/>
                <a:gd name="T91" fmla="*/ 298 h 383"/>
                <a:gd name="T92" fmla="*/ 66 w 114"/>
                <a:gd name="T93" fmla="*/ 270 h 383"/>
                <a:gd name="T94" fmla="*/ 75 w 114"/>
                <a:gd name="T95" fmla="*/ 242 h 383"/>
                <a:gd name="T96" fmla="*/ 77 w 114"/>
                <a:gd name="T97" fmla="*/ 231 h 383"/>
                <a:gd name="T98" fmla="*/ 81 w 114"/>
                <a:gd name="T99" fmla="*/ 224 h 383"/>
                <a:gd name="T100" fmla="*/ 85 w 114"/>
                <a:gd name="T101" fmla="*/ 193 h 383"/>
                <a:gd name="T102" fmla="*/ 89 w 114"/>
                <a:gd name="T103" fmla="*/ 181 h 383"/>
                <a:gd name="T104" fmla="*/ 93 w 114"/>
                <a:gd name="T105" fmla="*/ 157 h 383"/>
                <a:gd name="T106" fmla="*/ 98 w 114"/>
                <a:gd name="T107" fmla="*/ 113 h 383"/>
                <a:gd name="T108" fmla="*/ 102 w 114"/>
                <a:gd name="T109" fmla="*/ 110 h 383"/>
                <a:gd name="T110" fmla="*/ 98 w 114"/>
                <a:gd name="T111" fmla="*/ 161 h 383"/>
                <a:gd name="T112" fmla="*/ 104 w 114"/>
                <a:gd name="T113" fmla="*/ 138 h 383"/>
                <a:gd name="T114" fmla="*/ 107 w 114"/>
                <a:gd name="T115" fmla="*/ 88 h 383"/>
                <a:gd name="T116" fmla="*/ 112 w 114"/>
                <a:gd name="T117" fmla="*/ 53 h 383"/>
                <a:gd name="T118" fmla="*/ 112 w 114"/>
                <a:gd name="T119" fmla="*/ 27 h 383"/>
                <a:gd name="T120" fmla="*/ 107 w 114"/>
                <a:gd name="T121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383">
                  <a:moveTo>
                    <a:pt x="108" y="52"/>
                  </a:moveTo>
                  <a:cubicBezTo>
                    <a:pt x="111" y="57"/>
                    <a:pt x="108" y="57"/>
                    <a:pt x="108" y="57"/>
                  </a:cubicBezTo>
                  <a:cubicBezTo>
                    <a:pt x="108" y="56"/>
                    <a:pt x="107" y="56"/>
                    <a:pt x="107" y="54"/>
                  </a:cubicBezTo>
                  <a:cubicBezTo>
                    <a:pt x="107" y="49"/>
                    <a:pt x="107" y="54"/>
                    <a:pt x="108" y="52"/>
                  </a:cubicBezTo>
                  <a:close/>
                  <a:moveTo>
                    <a:pt x="109" y="9"/>
                  </a:moveTo>
                  <a:cubicBezTo>
                    <a:pt x="107" y="6"/>
                    <a:pt x="106" y="4"/>
                    <a:pt x="103" y="3"/>
                  </a:cubicBezTo>
                  <a:cubicBezTo>
                    <a:pt x="101" y="6"/>
                    <a:pt x="102" y="0"/>
                    <a:pt x="102" y="7"/>
                  </a:cubicBezTo>
                  <a:cubicBezTo>
                    <a:pt x="102" y="11"/>
                    <a:pt x="102" y="8"/>
                    <a:pt x="103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5"/>
                    <a:pt x="98" y="19"/>
                    <a:pt x="98" y="23"/>
                  </a:cubicBezTo>
                  <a:cubicBezTo>
                    <a:pt x="98" y="29"/>
                    <a:pt x="98" y="30"/>
                    <a:pt x="95" y="32"/>
                  </a:cubicBezTo>
                  <a:cubicBezTo>
                    <a:pt x="94" y="39"/>
                    <a:pt x="94" y="46"/>
                    <a:pt x="93" y="5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7" y="121"/>
                    <a:pt x="86" y="135"/>
                    <a:pt x="85" y="14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3" y="165"/>
                    <a:pt x="84" y="165"/>
                    <a:pt x="83" y="169"/>
                  </a:cubicBezTo>
                  <a:cubicBezTo>
                    <a:pt x="82" y="174"/>
                    <a:pt x="81" y="178"/>
                    <a:pt x="83" y="183"/>
                  </a:cubicBezTo>
                  <a:cubicBezTo>
                    <a:pt x="82" y="184"/>
                    <a:pt x="82" y="185"/>
                    <a:pt x="81" y="186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86"/>
                    <a:pt x="81" y="184"/>
                    <a:pt x="80" y="181"/>
                  </a:cubicBezTo>
                  <a:cubicBezTo>
                    <a:pt x="79" y="177"/>
                    <a:pt x="79" y="180"/>
                    <a:pt x="80" y="175"/>
                  </a:cubicBezTo>
                  <a:cubicBezTo>
                    <a:pt x="81" y="170"/>
                    <a:pt x="81" y="164"/>
                    <a:pt x="81" y="161"/>
                  </a:cubicBezTo>
                  <a:cubicBezTo>
                    <a:pt x="82" y="157"/>
                    <a:pt x="81" y="155"/>
                    <a:pt x="81" y="15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78"/>
                    <a:pt x="86" y="75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7"/>
                    <a:pt x="86" y="67"/>
                  </a:cubicBezTo>
                  <a:cubicBezTo>
                    <a:pt x="84" y="62"/>
                    <a:pt x="86" y="71"/>
                    <a:pt x="85" y="6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7" y="50"/>
                    <a:pt x="83" y="50"/>
                    <a:pt x="82" y="42"/>
                  </a:cubicBezTo>
                  <a:cubicBezTo>
                    <a:pt x="79" y="44"/>
                    <a:pt x="81" y="44"/>
                    <a:pt x="80" y="41"/>
                  </a:cubicBezTo>
                  <a:cubicBezTo>
                    <a:pt x="84" y="39"/>
                    <a:pt x="80" y="39"/>
                    <a:pt x="80" y="32"/>
                  </a:cubicBezTo>
                  <a:cubicBezTo>
                    <a:pt x="76" y="32"/>
                    <a:pt x="77" y="33"/>
                    <a:pt x="76" y="31"/>
                  </a:cubicBezTo>
                  <a:cubicBezTo>
                    <a:pt x="75" y="33"/>
                    <a:pt x="76" y="32"/>
                    <a:pt x="74" y="33"/>
                  </a:cubicBezTo>
                  <a:cubicBezTo>
                    <a:pt x="75" y="34"/>
                    <a:pt x="75" y="34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7"/>
                    <a:pt x="75" y="37"/>
                  </a:cubicBezTo>
                  <a:cubicBezTo>
                    <a:pt x="75" y="37"/>
                    <a:pt x="74" y="37"/>
                    <a:pt x="74" y="38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110"/>
                    <a:pt x="56" y="123"/>
                    <a:pt x="56" y="133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4" y="137"/>
                    <a:pt x="56" y="140"/>
                    <a:pt x="55" y="137"/>
                  </a:cubicBezTo>
                  <a:cubicBezTo>
                    <a:pt x="54" y="135"/>
                    <a:pt x="55" y="136"/>
                    <a:pt x="54" y="135"/>
                  </a:cubicBezTo>
                  <a:cubicBezTo>
                    <a:pt x="52" y="139"/>
                    <a:pt x="52" y="143"/>
                    <a:pt x="52" y="148"/>
                  </a:cubicBezTo>
                  <a:cubicBezTo>
                    <a:pt x="51" y="150"/>
                    <a:pt x="51" y="154"/>
                    <a:pt x="50" y="155"/>
                  </a:cubicBezTo>
                  <a:cubicBezTo>
                    <a:pt x="47" y="154"/>
                    <a:pt x="49" y="157"/>
                    <a:pt x="48" y="152"/>
                  </a:cubicBezTo>
                  <a:cubicBezTo>
                    <a:pt x="47" y="141"/>
                    <a:pt x="52" y="135"/>
                    <a:pt x="53" y="125"/>
                  </a:cubicBezTo>
                  <a:cubicBezTo>
                    <a:pt x="54" y="121"/>
                    <a:pt x="53" y="121"/>
                    <a:pt x="54" y="116"/>
                  </a:cubicBezTo>
                  <a:cubicBezTo>
                    <a:pt x="58" y="102"/>
                    <a:pt x="62" y="79"/>
                    <a:pt x="64" y="63"/>
                  </a:cubicBezTo>
                  <a:cubicBezTo>
                    <a:pt x="66" y="55"/>
                    <a:pt x="66" y="50"/>
                    <a:pt x="67" y="45"/>
                  </a:cubicBezTo>
                  <a:cubicBezTo>
                    <a:pt x="68" y="41"/>
                    <a:pt x="66" y="34"/>
                    <a:pt x="68" y="32"/>
                  </a:cubicBezTo>
                  <a:cubicBezTo>
                    <a:pt x="72" y="26"/>
                    <a:pt x="69" y="21"/>
                    <a:pt x="65" y="14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0" y="48"/>
                    <a:pt x="52" y="49"/>
                    <a:pt x="50" y="47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7" y="55"/>
                    <a:pt x="46" y="57"/>
                    <a:pt x="43" y="58"/>
                  </a:cubicBezTo>
                  <a:cubicBezTo>
                    <a:pt x="43" y="60"/>
                    <a:pt x="42" y="65"/>
                    <a:pt x="41" y="68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8" y="78"/>
                    <a:pt x="37" y="78"/>
                  </a:cubicBezTo>
                  <a:cubicBezTo>
                    <a:pt x="36" y="82"/>
                    <a:pt x="36" y="84"/>
                    <a:pt x="34" y="89"/>
                  </a:cubicBezTo>
                  <a:cubicBezTo>
                    <a:pt x="31" y="89"/>
                    <a:pt x="32" y="89"/>
                    <a:pt x="30" y="88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3" y="108"/>
                    <a:pt x="23" y="111"/>
                    <a:pt x="22" y="11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3" y="143"/>
                    <a:pt x="12" y="148"/>
                    <a:pt x="12" y="156"/>
                  </a:cubicBezTo>
                  <a:cubicBezTo>
                    <a:pt x="11" y="160"/>
                    <a:pt x="12" y="157"/>
                    <a:pt x="11" y="15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2"/>
                    <a:pt x="10" y="171"/>
                    <a:pt x="10" y="172"/>
                  </a:cubicBezTo>
                  <a:cubicBezTo>
                    <a:pt x="7" y="182"/>
                    <a:pt x="12" y="178"/>
                    <a:pt x="6" y="186"/>
                  </a:cubicBezTo>
                  <a:cubicBezTo>
                    <a:pt x="6" y="189"/>
                    <a:pt x="6" y="187"/>
                    <a:pt x="7" y="190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6" y="196"/>
                    <a:pt x="6" y="195"/>
                    <a:pt x="6" y="198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1"/>
                    <a:pt x="7" y="201"/>
                    <a:pt x="7" y="201"/>
                  </a:cubicBezTo>
                  <a:cubicBezTo>
                    <a:pt x="8" y="202"/>
                    <a:pt x="7" y="201"/>
                    <a:pt x="8" y="202"/>
                  </a:cubicBezTo>
                  <a:cubicBezTo>
                    <a:pt x="2" y="205"/>
                    <a:pt x="3" y="220"/>
                    <a:pt x="4" y="227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1" y="233"/>
                    <a:pt x="8" y="228"/>
                    <a:pt x="4" y="231"/>
                  </a:cubicBezTo>
                  <a:cubicBezTo>
                    <a:pt x="3" y="232"/>
                    <a:pt x="3" y="233"/>
                    <a:pt x="2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5"/>
                    <a:pt x="1" y="237"/>
                    <a:pt x="1" y="239"/>
                  </a:cubicBezTo>
                  <a:cubicBezTo>
                    <a:pt x="2" y="244"/>
                    <a:pt x="1" y="243"/>
                    <a:pt x="1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9"/>
                    <a:pt x="3" y="246"/>
                    <a:pt x="5" y="249"/>
                  </a:cubicBezTo>
                  <a:cubicBezTo>
                    <a:pt x="4" y="262"/>
                    <a:pt x="6" y="256"/>
                    <a:pt x="6" y="260"/>
                  </a:cubicBezTo>
                  <a:cubicBezTo>
                    <a:pt x="6" y="263"/>
                    <a:pt x="5" y="264"/>
                    <a:pt x="5" y="265"/>
                  </a:cubicBezTo>
                  <a:cubicBezTo>
                    <a:pt x="7" y="268"/>
                    <a:pt x="7" y="270"/>
                    <a:pt x="9" y="272"/>
                  </a:cubicBezTo>
                  <a:cubicBezTo>
                    <a:pt x="9" y="275"/>
                    <a:pt x="9" y="275"/>
                    <a:pt x="10" y="278"/>
                  </a:cubicBezTo>
                  <a:cubicBezTo>
                    <a:pt x="10" y="278"/>
                    <a:pt x="11" y="280"/>
                    <a:pt x="11" y="280"/>
                  </a:cubicBezTo>
                  <a:cubicBezTo>
                    <a:pt x="11" y="282"/>
                    <a:pt x="11" y="281"/>
                    <a:pt x="11" y="283"/>
                  </a:cubicBezTo>
                  <a:cubicBezTo>
                    <a:pt x="9" y="286"/>
                    <a:pt x="9" y="288"/>
                    <a:pt x="9" y="293"/>
                  </a:cubicBezTo>
                  <a:cubicBezTo>
                    <a:pt x="10" y="297"/>
                    <a:pt x="10" y="294"/>
                    <a:pt x="10" y="298"/>
                  </a:cubicBezTo>
                  <a:cubicBezTo>
                    <a:pt x="10" y="302"/>
                    <a:pt x="9" y="298"/>
                    <a:pt x="9" y="303"/>
                  </a:cubicBezTo>
                  <a:cubicBezTo>
                    <a:pt x="10" y="309"/>
                    <a:pt x="11" y="302"/>
                    <a:pt x="10" y="308"/>
                  </a:cubicBezTo>
                  <a:cubicBezTo>
                    <a:pt x="9" y="315"/>
                    <a:pt x="11" y="316"/>
                    <a:pt x="11" y="319"/>
                  </a:cubicBezTo>
                  <a:cubicBezTo>
                    <a:pt x="10" y="321"/>
                    <a:pt x="10" y="320"/>
                    <a:pt x="9" y="323"/>
                  </a:cubicBezTo>
                  <a:cubicBezTo>
                    <a:pt x="9" y="327"/>
                    <a:pt x="10" y="324"/>
                    <a:pt x="9" y="328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8" y="335"/>
                    <a:pt x="8" y="336"/>
                    <a:pt x="9" y="337"/>
                  </a:cubicBezTo>
                  <a:cubicBezTo>
                    <a:pt x="8" y="340"/>
                    <a:pt x="9" y="338"/>
                    <a:pt x="7" y="341"/>
                  </a:cubicBezTo>
                  <a:cubicBezTo>
                    <a:pt x="7" y="341"/>
                    <a:pt x="8" y="341"/>
                    <a:pt x="8" y="342"/>
                  </a:cubicBezTo>
                  <a:cubicBezTo>
                    <a:pt x="9" y="343"/>
                    <a:pt x="9" y="343"/>
                    <a:pt x="9" y="343"/>
                  </a:cubicBezTo>
                  <a:cubicBezTo>
                    <a:pt x="9" y="347"/>
                    <a:pt x="10" y="347"/>
                    <a:pt x="10" y="350"/>
                  </a:cubicBezTo>
                  <a:cubicBezTo>
                    <a:pt x="10" y="353"/>
                    <a:pt x="10" y="353"/>
                    <a:pt x="9" y="354"/>
                  </a:cubicBezTo>
                  <a:cubicBezTo>
                    <a:pt x="10" y="360"/>
                    <a:pt x="10" y="353"/>
                    <a:pt x="10" y="360"/>
                  </a:cubicBezTo>
                  <a:cubicBezTo>
                    <a:pt x="9" y="363"/>
                    <a:pt x="9" y="364"/>
                    <a:pt x="10" y="367"/>
                  </a:cubicBezTo>
                  <a:cubicBezTo>
                    <a:pt x="12" y="366"/>
                    <a:pt x="13" y="366"/>
                    <a:pt x="16" y="365"/>
                  </a:cubicBezTo>
                  <a:cubicBezTo>
                    <a:pt x="16" y="357"/>
                    <a:pt x="18" y="356"/>
                    <a:pt x="18" y="347"/>
                  </a:cubicBezTo>
                  <a:cubicBezTo>
                    <a:pt x="22" y="349"/>
                    <a:pt x="20" y="347"/>
                    <a:pt x="20" y="350"/>
                  </a:cubicBezTo>
                  <a:cubicBezTo>
                    <a:pt x="20" y="360"/>
                    <a:pt x="17" y="365"/>
                    <a:pt x="18" y="375"/>
                  </a:cubicBezTo>
                  <a:cubicBezTo>
                    <a:pt x="19" y="381"/>
                    <a:pt x="16" y="380"/>
                    <a:pt x="20" y="383"/>
                  </a:cubicBezTo>
                  <a:cubicBezTo>
                    <a:pt x="22" y="372"/>
                    <a:pt x="22" y="372"/>
                    <a:pt x="22" y="372"/>
                  </a:cubicBezTo>
                  <a:cubicBezTo>
                    <a:pt x="25" y="371"/>
                    <a:pt x="24" y="371"/>
                    <a:pt x="27" y="372"/>
                  </a:cubicBezTo>
                  <a:cubicBezTo>
                    <a:pt x="27" y="367"/>
                    <a:pt x="25" y="368"/>
                    <a:pt x="30" y="367"/>
                  </a:cubicBezTo>
                  <a:cubicBezTo>
                    <a:pt x="29" y="382"/>
                    <a:pt x="29" y="382"/>
                    <a:pt x="29" y="382"/>
                  </a:cubicBezTo>
                  <a:cubicBezTo>
                    <a:pt x="35" y="375"/>
                    <a:pt x="36" y="366"/>
                    <a:pt x="38" y="356"/>
                  </a:cubicBezTo>
                  <a:cubicBezTo>
                    <a:pt x="38" y="355"/>
                    <a:pt x="39" y="352"/>
                    <a:pt x="39" y="351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4"/>
                    <a:pt x="41" y="343"/>
                    <a:pt x="42" y="340"/>
                  </a:cubicBezTo>
                  <a:cubicBezTo>
                    <a:pt x="42" y="340"/>
                    <a:pt x="44" y="336"/>
                    <a:pt x="44" y="336"/>
                  </a:cubicBezTo>
                  <a:cubicBezTo>
                    <a:pt x="46" y="330"/>
                    <a:pt x="47" y="324"/>
                    <a:pt x="48" y="318"/>
                  </a:cubicBezTo>
                  <a:cubicBezTo>
                    <a:pt x="48" y="313"/>
                    <a:pt x="50" y="312"/>
                    <a:pt x="51" y="308"/>
                  </a:cubicBezTo>
                  <a:cubicBezTo>
                    <a:pt x="52" y="304"/>
                    <a:pt x="52" y="300"/>
                    <a:pt x="53" y="297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01"/>
                    <a:pt x="57" y="301"/>
                    <a:pt x="56" y="298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61" y="288"/>
                    <a:pt x="61" y="287"/>
                    <a:pt x="60" y="282"/>
                  </a:cubicBezTo>
                  <a:cubicBezTo>
                    <a:pt x="66" y="277"/>
                    <a:pt x="64" y="281"/>
                    <a:pt x="66" y="270"/>
                  </a:cubicBezTo>
                  <a:cubicBezTo>
                    <a:pt x="66" y="267"/>
                    <a:pt x="66" y="265"/>
                    <a:pt x="68" y="263"/>
                  </a:cubicBezTo>
                  <a:cubicBezTo>
                    <a:pt x="73" y="254"/>
                    <a:pt x="71" y="260"/>
                    <a:pt x="71" y="244"/>
                  </a:cubicBezTo>
                  <a:cubicBezTo>
                    <a:pt x="73" y="242"/>
                    <a:pt x="72" y="243"/>
                    <a:pt x="75" y="242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7" y="239"/>
                    <a:pt x="74" y="239"/>
                    <a:pt x="77" y="238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82" y="219"/>
                    <a:pt x="82" y="213"/>
                    <a:pt x="84" y="208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199"/>
                    <a:pt x="85" y="197"/>
                    <a:pt x="85" y="193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88" y="181"/>
                    <a:pt x="88" y="181"/>
                    <a:pt x="89" y="181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64"/>
                    <a:pt x="93" y="166"/>
                    <a:pt x="91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1"/>
                    <a:pt x="96" y="139"/>
                    <a:pt x="97" y="13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8" y="124"/>
                    <a:pt x="98" y="118"/>
                    <a:pt x="98" y="113"/>
                  </a:cubicBezTo>
                  <a:cubicBezTo>
                    <a:pt x="99" y="108"/>
                    <a:pt x="97" y="100"/>
                    <a:pt x="100" y="98"/>
                  </a:cubicBezTo>
                  <a:cubicBezTo>
                    <a:pt x="101" y="99"/>
                    <a:pt x="101" y="98"/>
                    <a:pt x="101" y="10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20"/>
                    <a:pt x="100" y="129"/>
                    <a:pt x="100" y="139"/>
                  </a:cubicBezTo>
                  <a:cubicBezTo>
                    <a:pt x="100" y="145"/>
                    <a:pt x="96" y="156"/>
                    <a:pt x="98" y="161"/>
                  </a:cubicBezTo>
                  <a:cubicBezTo>
                    <a:pt x="101" y="159"/>
                    <a:pt x="99" y="161"/>
                    <a:pt x="100" y="156"/>
                  </a:cubicBezTo>
                  <a:cubicBezTo>
                    <a:pt x="101" y="153"/>
                    <a:pt x="102" y="153"/>
                    <a:pt x="102" y="151"/>
                  </a:cubicBezTo>
                  <a:cubicBezTo>
                    <a:pt x="102" y="148"/>
                    <a:pt x="103" y="142"/>
                    <a:pt x="104" y="138"/>
                  </a:cubicBezTo>
                  <a:cubicBezTo>
                    <a:pt x="105" y="129"/>
                    <a:pt x="105" y="122"/>
                    <a:pt x="106" y="112"/>
                  </a:cubicBezTo>
                  <a:cubicBezTo>
                    <a:pt x="106" y="110"/>
                    <a:pt x="107" y="108"/>
                    <a:pt x="107" y="106"/>
                  </a:cubicBezTo>
                  <a:cubicBezTo>
                    <a:pt x="108" y="101"/>
                    <a:pt x="107" y="95"/>
                    <a:pt x="107" y="88"/>
                  </a:cubicBezTo>
                  <a:cubicBezTo>
                    <a:pt x="107" y="74"/>
                    <a:pt x="110" y="80"/>
                    <a:pt x="107" y="63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58"/>
                    <a:pt x="110" y="55"/>
                    <a:pt x="112" y="53"/>
                  </a:cubicBezTo>
                  <a:cubicBezTo>
                    <a:pt x="114" y="50"/>
                    <a:pt x="111" y="51"/>
                    <a:pt x="112" y="43"/>
                  </a:cubicBezTo>
                  <a:cubicBezTo>
                    <a:pt x="113" y="38"/>
                    <a:pt x="111" y="41"/>
                    <a:pt x="112" y="37"/>
                  </a:cubicBezTo>
                  <a:cubicBezTo>
                    <a:pt x="113" y="30"/>
                    <a:pt x="113" y="31"/>
                    <a:pt x="112" y="27"/>
                  </a:cubicBezTo>
                  <a:cubicBezTo>
                    <a:pt x="109" y="17"/>
                    <a:pt x="109" y="23"/>
                    <a:pt x="110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4"/>
                    <a:pt x="109" y="16"/>
                    <a:pt x="107" y="14"/>
                  </a:cubicBezTo>
                  <a:cubicBezTo>
                    <a:pt x="107" y="13"/>
                    <a:pt x="107" y="12"/>
                    <a:pt x="107" y="10"/>
                  </a:cubicBezTo>
                  <a:lnTo>
                    <a:pt x="109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3" name="Freeform 37"/>
            <p:cNvSpPr>
              <a:spLocks noEditPoints="1"/>
            </p:cNvSpPr>
            <p:nvPr/>
          </p:nvSpPr>
          <p:spPr bwMode="auto">
            <a:xfrm>
              <a:off x="1688303" y="5669350"/>
              <a:ext cx="108020" cy="367112"/>
            </a:xfrm>
            <a:custGeom>
              <a:avLst/>
              <a:gdLst>
                <a:gd name="T0" fmla="*/ 54 w 108"/>
                <a:gd name="T1" fmla="*/ 298 h 365"/>
                <a:gd name="T2" fmla="*/ 17 w 108"/>
                <a:gd name="T3" fmla="*/ 222 h 365"/>
                <a:gd name="T4" fmla="*/ 17 w 108"/>
                <a:gd name="T5" fmla="*/ 222 h 365"/>
                <a:gd name="T6" fmla="*/ 82 w 108"/>
                <a:gd name="T7" fmla="*/ 194 h 365"/>
                <a:gd name="T8" fmla="*/ 87 w 108"/>
                <a:gd name="T9" fmla="*/ 175 h 365"/>
                <a:gd name="T10" fmla="*/ 33 w 108"/>
                <a:gd name="T11" fmla="*/ 123 h 365"/>
                <a:gd name="T12" fmla="*/ 40 w 108"/>
                <a:gd name="T13" fmla="*/ 115 h 365"/>
                <a:gd name="T14" fmla="*/ 45 w 108"/>
                <a:gd name="T15" fmla="*/ 90 h 365"/>
                <a:gd name="T16" fmla="*/ 74 w 108"/>
                <a:gd name="T17" fmla="*/ 3 h 365"/>
                <a:gd name="T18" fmla="*/ 57 w 108"/>
                <a:gd name="T19" fmla="*/ 39 h 365"/>
                <a:gd name="T20" fmla="*/ 48 w 108"/>
                <a:gd name="T21" fmla="*/ 78 h 365"/>
                <a:gd name="T22" fmla="*/ 47 w 108"/>
                <a:gd name="T23" fmla="*/ 61 h 365"/>
                <a:gd name="T24" fmla="*/ 48 w 108"/>
                <a:gd name="T25" fmla="*/ 45 h 365"/>
                <a:gd name="T26" fmla="*/ 44 w 108"/>
                <a:gd name="T27" fmla="*/ 26 h 365"/>
                <a:gd name="T28" fmla="*/ 34 w 108"/>
                <a:gd name="T29" fmla="*/ 59 h 365"/>
                <a:gd name="T30" fmla="*/ 22 w 108"/>
                <a:gd name="T31" fmla="*/ 101 h 365"/>
                <a:gd name="T32" fmla="*/ 13 w 108"/>
                <a:gd name="T33" fmla="*/ 144 h 365"/>
                <a:gd name="T34" fmla="*/ 7 w 108"/>
                <a:gd name="T35" fmla="*/ 183 h 365"/>
                <a:gd name="T36" fmla="*/ 4 w 108"/>
                <a:gd name="T37" fmla="*/ 234 h 365"/>
                <a:gd name="T38" fmla="*/ 11 w 108"/>
                <a:gd name="T39" fmla="*/ 236 h 365"/>
                <a:gd name="T40" fmla="*/ 17 w 108"/>
                <a:gd name="T41" fmla="*/ 235 h 365"/>
                <a:gd name="T42" fmla="*/ 12 w 108"/>
                <a:gd name="T43" fmla="*/ 291 h 365"/>
                <a:gd name="T44" fmla="*/ 15 w 108"/>
                <a:gd name="T45" fmla="*/ 303 h 365"/>
                <a:gd name="T46" fmla="*/ 14 w 108"/>
                <a:gd name="T47" fmla="*/ 321 h 365"/>
                <a:gd name="T48" fmla="*/ 13 w 108"/>
                <a:gd name="T49" fmla="*/ 331 h 365"/>
                <a:gd name="T50" fmla="*/ 19 w 108"/>
                <a:gd name="T51" fmla="*/ 327 h 365"/>
                <a:gd name="T52" fmla="*/ 30 w 108"/>
                <a:gd name="T53" fmla="*/ 228 h 365"/>
                <a:gd name="T54" fmla="*/ 50 w 108"/>
                <a:gd name="T55" fmla="*/ 111 h 365"/>
                <a:gd name="T56" fmla="*/ 29 w 108"/>
                <a:gd name="T57" fmla="*/ 252 h 365"/>
                <a:gd name="T58" fmla="*/ 32 w 108"/>
                <a:gd name="T59" fmla="*/ 267 h 365"/>
                <a:gd name="T60" fmla="*/ 36 w 108"/>
                <a:gd name="T61" fmla="*/ 242 h 365"/>
                <a:gd name="T62" fmla="*/ 32 w 108"/>
                <a:gd name="T63" fmla="*/ 283 h 365"/>
                <a:gd name="T64" fmla="*/ 30 w 108"/>
                <a:gd name="T65" fmla="*/ 319 h 365"/>
                <a:gd name="T66" fmla="*/ 45 w 108"/>
                <a:gd name="T67" fmla="*/ 257 h 365"/>
                <a:gd name="T68" fmla="*/ 57 w 108"/>
                <a:gd name="T69" fmla="*/ 221 h 365"/>
                <a:gd name="T70" fmla="*/ 28 w 108"/>
                <a:gd name="T71" fmla="*/ 351 h 365"/>
                <a:gd name="T72" fmla="*/ 38 w 108"/>
                <a:gd name="T73" fmla="*/ 361 h 365"/>
                <a:gd name="T74" fmla="*/ 51 w 108"/>
                <a:gd name="T75" fmla="*/ 335 h 365"/>
                <a:gd name="T76" fmla="*/ 52 w 108"/>
                <a:gd name="T77" fmla="*/ 344 h 365"/>
                <a:gd name="T78" fmla="*/ 64 w 108"/>
                <a:gd name="T79" fmla="*/ 314 h 365"/>
                <a:gd name="T80" fmla="*/ 73 w 108"/>
                <a:gd name="T81" fmla="*/ 288 h 365"/>
                <a:gd name="T82" fmla="*/ 80 w 108"/>
                <a:gd name="T83" fmla="*/ 259 h 365"/>
                <a:gd name="T84" fmla="*/ 83 w 108"/>
                <a:gd name="T85" fmla="*/ 245 h 365"/>
                <a:gd name="T86" fmla="*/ 84 w 108"/>
                <a:gd name="T87" fmla="*/ 242 h 365"/>
                <a:gd name="T88" fmla="*/ 85 w 108"/>
                <a:gd name="T89" fmla="*/ 235 h 365"/>
                <a:gd name="T90" fmla="*/ 104 w 108"/>
                <a:gd name="T91" fmla="*/ 144 h 365"/>
                <a:gd name="T92" fmla="*/ 97 w 108"/>
                <a:gd name="T93" fmla="*/ 143 h 365"/>
                <a:gd name="T94" fmla="*/ 87 w 108"/>
                <a:gd name="T95" fmla="*/ 174 h 365"/>
                <a:gd name="T96" fmla="*/ 97 w 108"/>
                <a:gd name="T97" fmla="*/ 130 h 365"/>
                <a:gd name="T98" fmla="*/ 100 w 108"/>
                <a:gd name="T99" fmla="*/ 103 h 365"/>
                <a:gd name="T100" fmla="*/ 99 w 108"/>
                <a:gd name="T101" fmla="*/ 68 h 365"/>
                <a:gd name="T102" fmla="*/ 100 w 108"/>
                <a:gd name="T103" fmla="*/ 24 h 365"/>
                <a:gd name="T104" fmla="*/ 95 w 108"/>
                <a:gd name="T105" fmla="*/ 39 h 365"/>
                <a:gd name="T106" fmla="*/ 77 w 108"/>
                <a:gd name="T107" fmla="*/ 151 h 365"/>
                <a:gd name="T108" fmla="*/ 60 w 108"/>
                <a:gd name="T109" fmla="*/ 204 h 365"/>
                <a:gd name="T110" fmla="*/ 63 w 108"/>
                <a:gd name="T111" fmla="*/ 178 h 365"/>
                <a:gd name="T112" fmla="*/ 71 w 108"/>
                <a:gd name="T113" fmla="*/ 160 h 365"/>
                <a:gd name="T114" fmla="*/ 79 w 108"/>
                <a:gd name="T115" fmla="*/ 86 h 365"/>
                <a:gd name="T116" fmla="*/ 86 w 108"/>
                <a:gd name="T117" fmla="*/ 31 h 365"/>
                <a:gd name="T118" fmla="*/ 82 w 108"/>
                <a:gd name="T119" fmla="*/ 11 h 365"/>
                <a:gd name="T120" fmla="*/ 79 w 108"/>
                <a:gd name="T121" fmla="*/ 25 h 365"/>
                <a:gd name="T122" fmla="*/ 74 w 108"/>
                <a:gd name="T123" fmla="*/ 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365">
                  <a:moveTo>
                    <a:pt x="53" y="304"/>
                  </a:moveTo>
                  <a:cubicBezTo>
                    <a:pt x="53" y="304"/>
                    <a:pt x="54" y="302"/>
                    <a:pt x="54" y="304"/>
                  </a:cubicBezTo>
                  <a:cubicBezTo>
                    <a:pt x="54" y="306"/>
                    <a:pt x="54" y="307"/>
                    <a:pt x="53" y="304"/>
                  </a:cubicBezTo>
                  <a:close/>
                  <a:moveTo>
                    <a:pt x="54" y="298"/>
                  </a:moveTo>
                  <a:cubicBezTo>
                    <a:pt x="54" y="299"/>
                    <a:pt x="54" y="299"/>
                    <a:pt x="54" y="299"/>
                  </a:cubicBezTo>
                  <a:cubicBezTo>
                    <a:pt x="54" y="301"/>
                    <a:pt x="54" y="301"/>
                    <a:pt x="54" y="301"/>
                  </a:cubicBezTo>
                  <a:cubicBezTo>
                    <a:pt x="54" y="301"/>
                    <a:pt x="52" y="302"/>
                    <a:pt x="54" y="298"/>
                  </a:cubicBezTo>
                  <a:close/>
                  <a:moveTo>
                    <a:pt x="17" y="222"/>
                  </a:moveTo>
                  <a:cubicBezTo>
                    <a:pt x="18" y="227"/>
                    <a:pt x="18" y="227"/>
                    <a:pt x="18" y="227"/>
                  </a:cubicBezTo>
                  <a:cubicBezTo>
                    <a:pt x="17" y="227"/>
                    <a:pt x="16" y="225"/>
                    <a:pt x="16" y="225"/>
                  </a:cubicBezTo>
                  <a:cubicBezTo>
                    <a:pt x="15" y="221"/>
                    <a:pt x="17" y="223"/>
                    <a:pt x="18" y="222"/>
                  </a:cubicBezTo>
                  <a:lnTo>
                    <a:pt x="17" y="222"/>
                  </a:lnTo>
                  <a:close/>
                  <a:moveTo>
                    <a:pt x="84" y="220"/>
                  </a:moveTo>
                  <a:cubicBezTo>
                    <a:pt x="84" y="223"/>
                    <a:pt x="85" y="221"/>
                    <a:pt x="83" y="222"/>
                  </a:cubicBezTo>
                  <a:lnTo>
                    <a:pt x="84" y="220"/>
                  </a:lnTo>
                  <a:close/>
                  <a:moveTo>
                    <a:pt x="82" y="194"/>
                  </a:moveTo>
                  <a:cubicBezTo>
                    <a:pt x="79" y="193"/>
                    <a:pt x="79" y="193"/>
                    <a:pt x="79" y="193"/>
                  </a:cubicBezTo>
                  <a:cubicBezTo>
                    <a:pt x="83" y="184"/>
                    <a:pt x="80" y="193"/>
                    <a:pt x="82" y="184"/>
                  </a:cubicBezTo>
                  <a:cubicBezTo>
                    <a:pt x="83" y="181"/>
                    <a:pt x="82" y="184"/>
                    <a:pt x="83" y="182"/>
                  </a:cubicBezTo>
                  <a:cubicBezTo>
                    <a:pt x="87" y="174"/>
                    <a:pt x="83" y="178"/>
                    <a:pt x="87" y="175"/>
                  </a:cubicBezTo>
                  <a:cubicBezTo>
                    <a:pt x="87" y="180"/>
                    <a:pt x="82" y="187"/>
                    <a:pt x="82" y="194"/>
                  </a:cubicBezTo>
                  <a:close/>
                  <a:moveTo>
                    <a:pt x="33" y="123"/>
                  </a:moveTo>
                  <a:cubicBezTo>
                    <a:pt x="37" y="120"/>
                    <a:pt x="36" y="123"/>
                    <a:pt x="36" y="123"/>
                  </a:cubicBezTo>
                  <a:cubicBezTo>
                    <a:pt x="33" y="125"/>
                    <a:pt x="34" y="124"/>
                    <a:pt x="33" y="123"/>
                  </a:cubicBezTo>
                  <a:close/>
                  <a:moveTo>
                    <a:pt x="92" y="102"/>
                  </a:moveTo>
                  <a:cubicBezTo>
                    <a:pt x="93" y="102"/>
                    <a:pt x="92" y="101"/>
                    <a:pt x="94" y="101"/>
                  </a:cubicBezTo>
                  <a:cubicBezTo>
                    <a:pt x="93" y="102"/>
                    <a:pt x="95" y="101"/>
                    <a:pt x="92" y="102"/>
                  </a:cubicBezTo>
                  <a:close/>
                  <a:moveTo>
                    <a:pt x="40" y="115"/>
                  </a:moveTo>
                  <a:cubicBezTo>
                    <a:pt x="39" y="113"/>
                    <a:pt x="38" y="112"/>
                    <a:pt x="39" y="109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96"/>
                    <a:pt x="43" y="100"/>
                    <a:pt x="42" y="93"/>
                  </a:cubicBezTo>
                  <a:cubicBezTo>
                    <a:pt x="46" y="92"/>
                    <a:pt x="42" y="94"/>
                    <a:pt x="45" y="90"/>
                  </a:cubicBezTo>
                  <a:cubicBezTo>
                    <a:pt x="45" y="99"/>
                    <a:pt x="43" y="98"/>
                    <a:pt x="42" y="111"/>
                  </a:cubicBezTo>
                  <a:cubicBezTo>
                    <a:pt x="41" y="115"/>
                    <a:pt x="40" y="114"/>
                    <a:pt x="40" y="115"/>
                  </a:cubicBezTo>
                  <a:close/>
                  <a:moveTo>
                    <a:pt x="74" y="0"/>
                  </a:moveTo>
                  <a:cubicBezTo>
                    <a:pt x="72" y="2"/>
                    <a:pt x="73" y="0"/>
                    <a:pt x="74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7" y="10"/>
                    <a:pt x="68" y="9"/>
                    <a:pt x="64" y="8"/>
                  </a:cubicBezTo>
                  <a:cubicBezTo>
                    <a:pt x="59" y="16"/>
                    <a:pt x="59" y="29"/>
                    <a:pt x="57" y="39"/>
                  </a:cubicBezTo>
                  <a:cubicBezTo>
                    <a:pt x="55" y="46"/>
                    <a:pt x="54" y="46"/>
                    <a:pt x="54" y="51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9"/>
                    <a:pt x="52" y="60"/>
                    <a:pt x="52" y="62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82"/>
                    <a:pt x="48" y="85"/>
                    <a:pt x="44" y="85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77"/>
                    <a:pt x="46" y="76"/>
                    <a:pt x="46" y="74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58"/>
                    <a:pt x="48" y="58"/>
                    <a:pt x="48" y="55"/>
                  </a:cubicBezTo>
                  <a:cubicBezTo>
                    <a:pt x="48" y="49"/>
                    <a:pt x="48" y="58"/>
                    <a:pt x="48" y="51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2"/>
                    <a:pt x="48" y="41"/>
                    <a:pt x="46" y="39"/>
                  </a:cubicBezTo>
                  <a:cubicBezTo>
                    <a:pt x="47" y="37"/>
                    <a:pt x="47" y="35"/>
                    <a:pt x="48" y="33"/>
                  </a:cubicBezTo>
                  <a:cubicBezTo>
                    <a:pt x="47" y="28"/>
                    <a:pt x="47" y="29"/>
                    <a:pt x="48" y="24"/>
                  </a:cubicBezTo>
                  <a:cubicBezTo>
                    <a:pt x="44" y="24"/>
                    <a:pt x="46" y="24"/>
                    <a:pt x="44" y="26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1" y="32"/>
                    <a:pt x="42" y="37"/>
                  </a:cubicBezTo>
                  <a:cubicBezTo>
                    <a:pt x="38" y="37"/>
                    <a:pt x="38" y="39"/>
                    <a:pt x="37" y="43"/>
                  </a:cubicBezTo>
                  <a:cubicBezTo>
                    <a:pt x="36" y="51"/>
                    <a:pt x="35" y="50"/>
                    <a:pt x="34" y="59"/>
                  </a:cubicBezTo>
                  <a:cubicBezTo>
                    <a:pt x="34" y="64"/>
                    <a:pt x="30" y="76"/>
                    <a:pt x="28" y="81"/>
                  </a:cubicBezTo>
                  <a:cubicBezTo>
                    <a:pt x="27" y="85"/>
                    <a:pt x="26" y="86"/>
                    <a:pt x="25" y="8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2" y="101"/>
                    <a:pt x="22" y="101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19" y="112"/>
                    <a:pt x="14" y="114"/>
                    <a:pt x="15" y="125"/>
                  </a:cubicBezTo>
                  <a:cubicBezTo>
                    <a:pt x="16" y="132"/>
                    <a:pt x="15" y="134"/>
                    <a:pt x="14" y="139"/>
                  </a:cubicBezTo>
                  <a:cubicBezTo>
                    <a:pt x="14" y="141"/>
                    <a:pt x="13" y="142"/>
                    <a:pt x="13" y="144"/>
                  </a:cubicBezTo>
                  <a:cubicBezTo>
                    <a:pt x="9" y="159"/>
                    <a:pt x="11" y="154"/>
                    <a:pt x="10" y="16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7"/>
                    <a:pt x="6" y="185"/>
                    <a:pt x="5" y="191"/>
                  </a:cubicBezTo>
                  <a:cubicBezTo>
                    <a:pt x="5" y="193"/>
                    <a:pt x="4" y="195"/>
                    <a:pt x="4" y="197"/>
                  </a:cubicBezTo>
                  <a:cubicBezTo>
                    <a:pt x="3" y="200"/>
                    <a:pt x="5" y="204"/>
                    <a:pt x="3" y="218"/>
                  </a:cubicBezTo>
                  <a:cubicBezTo>
                    <a:pt x="2" y="224"/>
                    <a:pt x="2" y="229"/>
                    <a:pt x="4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0" y="236"/>
                    <a:pt x="1" y="237"/>
                    <a:pt x="2" y="241"/>
                  </a:cubicBezTo>
                  <a:cubicBezTo>
                    <a:pt x="4" y="241"/>
                    <a:pt x="4" y="241"/>
                    <a:pt x="7" y="240"/>
                  </a:cubicBezTo>
                  <a:cubicBezTo>
                    <a:pt x="7" y="235"/>
                    <a:pt x="6" y="236"/>
                    <a:pt x="11" y="236"/>
                  </a:cubicBezTo>
                  <a:cubicBezTo>
                    <a:pt x="10" y="240"/>
                    <a:pt x="7" y="241"/>
                    <a:pt x="11" y="244"/>
                  </a:cubicBezTo>
                  <a:cubicBezTo>
                    <a:pt x="14" y="241"/>
                    <a:pt x="14" y="233"/>
                    <a:pt x="15" y="228"/>
                  </a:cubicBezTo>
                  <a:cubicBezTo>
                    <a:pt x="18" y="228"/>
                    <a:pt x="18" y="228"/>
                    <a:pt x="18" y="228"/>
                  </a:cubicBezTo>
                  <a:cubicBezTo>
                    <a:pt x="18" y="230"/>
                    <a:pt x="17" y="234"/>
                    <a:pt x="17" y="235"/>
                  </a:cubicBezTo>
                  <a:cubicBezTo>
                    <a:pt x="16" y="237"/>
                    <a:pt x="17" y="233"/>
                    <a:pt x="16" y="237"/>
                  </a:cubicBezTo>
                  <a:cubicBezTo>
                    <a:pt x="15" y="239"/>
                    <a:pt x="16" y="237"/>
                    <a:pt x="15" y="239"/>
                  </a:cubicBezTo>
                  <a:cubicBezTo>
                    <a:pt x="15" y="248"/>
                    <a:pt x="15" y="261"/>
                    <a:pt x="14" y="267"/>
                  </a:cubicBezTo>
                  <a:cubicBezTo>
                    <a:pt x="12" y="273"/>
                    <a:pt x="11" y="287"/>
                    <a:pt x="12" y="291"/>
                  </a:cubicBezTo>
                  <a:cubicBezTo>
                    <a:pt x="11" y="295"/>
                    <a:pt x="12" y="291"/>
                    <a:pt x="11" y="295"/>
                  </a:cubicBezTo>
                  <a:cubicBezTo>
                    <a:pt x="11" y="295"/>
                    <a:pt x="12" y="295"/>
                    <a:pt x="12" y="296"/>
                  </a:cubicBezTo>
                  <a:cubicBezTo>
                    <a:pt x="17" y="300"/>
                    <a:pt x="17" y="300"/>
                    <a:pt x="17" y="300"/>
                  </a:cubicBezTo>
                  <a:cubicBezTo>
                    <a:pt x="16" y="302"/>
                    <a:pt x="17" y="301"/>
                    <a:pt x="15" y="303"/>
                  </a:cubicBezTo>
                  <a:cubicBezTo>
                    <a:pt x="13" y="306"/>
                    <a:pt x="17" y="300"/>
                    <a:pt x="14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4" y="308"/>
                    <a:pt x="12" y="310"/>
                    <a:pt x="13" y="312"/>
                  </a:cubicBezTo>
                  <a:cubicBezTo>
                    <a:pt x="14" y="321"/>
                    <a:pt x="14" y="321"/>
                    <a:pt x="14" y="321"/>
                  </a:cubicBezTo>
                  <a:cubicBezTo>
                    <a:pt x="14" y="322"/>
                    <a:pt x="15" y="325"/>
                    <a:pt x="14" y="326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3" y="329"/>
                    <a:pt x="13" y="329"/>
                    <a:pt x="12" y="329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5" y="340"/>
                    <a:pt x="15" y="340"/>
                    <a:pt x="15" y="340"/>
                  </a:cubicBezTo>
                  <a:cubicBezTo>
                    <a:pt x="19" y="337"/>
                    <a:pt x="18" y="333"/>
                    <a:pt x="19" y="327"/>
                  </a:cubicBezTo>
                  <a:cubicBezTo>
                    <a:pt x="20" y="322"/>
                    <a:pt x="20" y="317"/>
                    <a:pt x="21" y="311"/>
                  </a:cubicBezTo>
                  <a:cubicBezTo>
                    <a:pt x="23" y="294"/>
                    <a:pt x="24" y="277"/>
                    <a:pt x="26" y="260"/>
                  </a:cubicBezTo>
                  <a:cubicBezTo>
                    <a:pt x="26" y="255"/>
                    <a:pt x="28" y="251"/>
                    <a:pt x="28" y="244"/>
                  </a:cubicBezTo>
                  <a:cubicBezTo>
                    <a:pt x="28" y="239"/>
                    <a:pt x="29" y="233"/>
                    <a:pt x="30" y="228"/>
                  </a:cubicBezTo>
                  <a:cubicBezTo>
                    <a:pt x="31" y="223"/>
                    <a:pt x="32" y="217"/>
                    <a:pt x="32" y="211"/>
                  </a:cubicBezTo>
                  <a:cubicBezTo>
                    <a:pt x="36" y="191"/>
                    <a:pt x="41" y="167"/>
                    <a:pt x="42" y="146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8"/>
                    <a:pt x="51" y="106"/>
                    <a:pt x="50" y="111"/>
                  </a:cubicBezTo>
                  <a:cubicBezTo>
                    <a:pt x="48" y="119"/>
                    <a:pt x="48" y="130"/>
                    <a:pt x="46" y="136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4" y="221"/>
                    <a:pt x="32" y="229"/>
                    <a:pt x="31" y="238"/>
                  </a:cubicBezTo>
                  <a:cubicBezTo>
                    <a:pt x="31" y="242"/>
                    <a:pt x="30" y="248"/>
                    <a:pt x="29" y="252"/>
                  </a:cubicBezTo>
                  <a:cubicBezTo>
                    <a:pt x="29" y="255"/>
                    <a:pt x="30" y="254"/>
                    <a:pt x="29" y="258"/>
                  </a:cubicBezTo>
                  <a:cubicBezTo>
                    <a:pt x="27" y="265"/>
                    <a:pt x="25" y="284"/>
                    <a:pt x="25" y="292"/>
                  </a:cubicBezTo>
                  <a:cubicBezTo>
                    <a:pt x="30" y="289"/>
                    <a:pt x="27" y="288"/>
                    <a:pt x="29" y="280"/>
                  </a:cubicBezTo>
                  <a:cubicBezTo>
                    <a:pt x="29" y="276"/>
                    <a:pt x="31" y="274"/>
                    <a:pt x="32" y="267"/>
                  </a:cubicBezTo>
                  <a:cubicBezTo>
                    <a:pt x="32" y="263"/>
                    <a:pt x="33" y="259"/>
                    <a:pt x="34" y="254"/>
                  </a:cubicBezTo>
                  <a:cubicBezTo>
                    <a:pt x="34" y="251"/>
                    <a:pt x="34" y="250"/>
                    <a:pt x="34" y="247"/>
                  </a:cubicBezTo>
                  <a:cubicBezTo>
                    <a:pt x="34" y="244"/>
                    <a:pt x="34" y="246"/>
                    <a:pt x="35" y="244"/>
                  </a:cubicBezTo>
                  <a:cubicBezTo>
                    <a:pt x="36" y="242"/>
                    <a:pt x="35" y="244"/>
                    <a:pt x="36" y="242"/>
                  </a:cubicBezTo>
                  <a:cubicBezTo>
                    <a:pt x="36" y="247"/>
                    <a:pt x="37" y="244"/>
                    <a:pt x="37" y="248"/>
                  </a:cubicBezTo>
                  <a:cubicBezTo>
                    <a:pt x="37" y="250"/>
                    <a:pt x="36" y="253"/>
                    <a:pt x="36" y="254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2" y="276"/>
                    <a:pt x="32" y="281"/>
                    <a:pt x="32" y="283"/>
                  </a:cubicBezTo>
                  <a:cubicBezTo>
                    <a:pt x="31" y="287"/>
                    <a:pt x="30" y="288"/>
                    <a:pt x="30" y="293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6" y="325"/>
                    <a:pt x="27" y="323"/>
                    <a:pt x="28" y="324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31" y="311"/>
                    <a:pt x="34" y="308"/>
                    <a:pt x="36" y="297"/>
                  </a:cubicBezTo>
                  <a:cubicBezTo>
                    <a:pt x="36" y="293"/>
                    <a:pt x="37" y="294"/>
                    <a:pt x="38" y="289"/>
                  </a:cubicBezTo>
                  <a:cubicBezTo>
                    <a:pt x="39" y="284"/>
                    <a:pt x="40" y="276"/>
                    <a:pt x="42" y="270"/>
                  </a:cubicBezTo>
                  <a:cubicBezTo>
                    <a:pt x="43" y="266"/>
                    <a:pt x="43" y="261"/>
                    <a:pt x="45" y="257"/>
                  </a:cubicBezTo>
                  <a:cubicBezTo>
                    <a:pt x="46" y="254"/>
                    <a:pt x="46" y="254"/>
                    <a:pt x="46" y="254"/>
                  </a:cubicBezTo>
                  <a:cubicBezTo>
                    <a:pt x="50" y="253"/>
                    <a:pt x="48" y="252"/>
                    <a:pt x="50" y="247"/>
                  </a:cubicBezTo>
                  <a:cubicBezTo>
                    <a:pt x="52" y="242"/>
                    <a:pt x="51" y="243"/>
                    <a:pt x="52" y="238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7" y="222"/>
                    <a:pt x="57" y="221"/>
                    <a:pt x="57" y="224"/>
                  </a:cubicBezTo>
                  <a:cubicBezTo>
                    <a:pt x="33" y="325"/>
                    <a:pt x="33" y="325"/>
                    <a:pt x="33" y="325"/>
                  </a:cubicBezTo>
                  <a:cubicBezTo>
                    <a:pt x="32" y="329"/>
                    <a:pt x="32" y="325"/>
                    <a:pt x="32" y="32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1" y="351"/>
                    <a:pt x="29" y="350"/>
                    <a:pt x="32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40" y="363"/>
                    <a:pt x="37" y="365"/>
                    <a:pt x="38" y="361"/>
                  </a:cubicBezTo>
                  <a:cubicBezTo>
                    <a:pt x="39" y="359"/>
                    <a:pt x="39" y="358"/>
                    <a:pt x="40" y="356"/>
                  </a:cubicBezTo>
                  <a:cubicBezTo>
                    <a:pt x="44" y="346"/>
                    <a:pt x="44" y="333"/>
                    <a:pt x="48" y="325"/>
                  </a:cubicBezTo>
                  <a:cubicBezTo>
                    <a:pt x="48" y="330"/>
                    <a:pt x="49" y="327"/>
                    <a:pt x="47" y="333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8" y="339"/>
                    <a:pt x="53" y="339"/>
                    <a:pt x="46" y="339"/>
                  </a:cubicBezTo>
                  <a:cubicBezTo>
                    <a:pt x="48" y="342"/>
                    <a:pt x="46" y="343"/>
                    <a:pt x="46" y="348"/>
                  </a:cubicBezTo>
                  <a:cubicBezTo>
                    <a:pt x="48" y="348"/>
                    <a:pt x="47" y="348"/>
                    <a:pt x="49" y="349"/>
                  </a:cubicBezTo>
                  <a:cubicBezTo>
                    <a:pt x="52" y="344"/>
                    <a:pt x="52" y="344"/>
                    <a:pt x="52" y="344"/>
                  </a:cubicBezTo>
                  <a:cubicBezTo>
                    <a:pt x="53" y="341"/>
                    <a:pt x="53" y="340"/>
                    <a:pt x="54" y="337"/>
                  </a:cubicBezTo>
                  <a:cubicBezTo>
                    <a:pt x="56" y="333"/>
                    <a:pt x="55" y="336"/>
                    <a:pt x="57" y="331"/>
                  </a:cubicBezTo>
                  <a:cubicBezTo>
                    <a:pt x="57" y="330"/>
                    <a:pt x="58" y="327"/>
                    <a:pt x="59" y="325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5" y="310"/>
                    <a:pt x="66" y="304"/>
                    <a:pt x="65" y="300"/>
                  </a:cubicBezTo>
                  <a:cubicBezTo>
                    <a:pt x="68" y="298"/>
                    <a:pt x="68" y="298"/>
                    <a:pt x="68" y="298"/>
                  </a:cubicBezTo>
                  <a:cubicBezTo>
                    <a:pt x="69" y="293"/>
                    <a:pt x="70" y="293"/>
                    <a:pt x="68" y="290"/>
                  </a:cubicBezTo>
                  <a:cubicBezTo>
                    <a:pt x="70" y="289"/>
                    <a:pt x="70" y="288"/>
                    <a:pt x="73" y="288"/>
                  </a:cubicBezTo>
                  <a:cubicBezTo>
                    <a:pt x="74" y="284"/>
                    <a:pt x="72" y="282"/>
                    <a:pt x="74" y="281"/>
                  </a:cubicBezTo>
                  <a:cubicBezTo>
                    <a:pt x="75" y="278"/>
                    <a:pt x="75" y="277"/>
                    <a:pt x="76" y="274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9" y="265"/>
                    <a:pt x="78" y="265"/>
                    <a:pt x="80" y="259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5"/>
                  </a:cubicBezTo>
                  <a:cubicBezTo>
                    <a:pt x="82" y="251"/>
                    <a:pt x="82" y="251"/>
                    <a:pt x="81" y="247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3" y="245"/>
                    <a:pt x="84" y="245"/>
                    <a:pt x="84" y="245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8" y="241"/>
                    <a:pt x="88" y="243"/>
                    <a:pt x="89" y="238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7" y="233"/>
                    <a:pt x="87" y="231"/>
                    <a:pt x="88" y="228"/>
                  </a:cubicBezTo>
                  <a:cubicBezTo>
                    <a:pt x="88" y="227"/>
                    <a:pt x="89" y="225"/>
                    <a:pt x="89" y="224"/>
                  </a:cubicBezTo>
                  <a:cubicBezTo>
                    <a:pt x="94" y="209"/>
                    <a:pt x="95" y="192"/>
                    <a:pt x="100" y="176"/>
                  </a:cubicBezTo>
                  <a:cubicBezTo>
                    <a:pt x="102" y="166"/>
                    <a:pt x="103" y="155"/>
                    <a:pt x="104" y="144"/>
                  </a:cubicBezTo>
                  <a:cubicBezTo>
                    <a:pt x="105" y="138"/>
                    <a:pt x="106" y="132"/>
                    <a:pt x="107" y="127"/>
                  </a:cubicBezTo>
                  <a:cubicBezTo>
                    <a:pt x="108" y="121"/>
                    <a:pt x="107" y="117"/>
                    <a:pt x="106" y="111"/>
                  </a:cubicBezTo>
                  <a:cubicBezTo>
                    <a:pt x="104" y="113"/>
                    <a:pt x="102" y="121"/>
                    <a:pt x="101" y="126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6" y="150"/>
                    <a:pt x="94" y="154"/>
                    <a:pt x="93" y="159"/>
                  </a:cubicBezTo>
                  <a:cubicBezTo>
                    <a:pt x="91" y="164"/>
                    <a:pt x="91" y="168"/>
                    <a:pt x="89" y="172"/>
                  </a:cubicBezTo>
                  <a:cubicBezTo>
                    <a:pt x="89" y="172"/>
                    <a:pt x="88" y="173"/>
                    <a:pt x="88" y="173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6" y="172"/>
                    <a:pt x="85" y="175"/>
                    <a:pt x="87" y="167"/>
                  </a:cubicBezTo>
                  <a:cubicBezTo>
                    <a:pt x="88" y="162"/>
                    <a:pt x="88" y="158"/>
                    <a:pt x="90" y="154"/>
                  </a:cubicBezTo>
                  <a:cubicBezTo>
                    <a:pt x="92" y="151"/>
                    <a:pt x="91" y="152"/>
                    <a:pt x="92" y="14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8" y="128"/>
                    <a:pt x="98" y="126"/>
                    <a:pt x="99" y="122"/>
                  </a:cubicBezTo>
                  <a:cubicBezTo>
                    <a:pt x="96" y="122"/>
                    <a:pt x="97" y="122"/>
                    <a:pt x="98" y="122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0" y="113"/>
                    <a:pt x="101" y="109"/>
                    <a:pt x="100" y="103"/>
                  </a:cubicBezTo>
                  <a:cubicBezTo>
                    <a:pt x="102" y="102"/>
                    <a:pt x="101" y="102"/>
                    <a:pt x="102" y="101"/>
                  </a:cubicBezTo>
                  <a:cubicBezTo>
                    <a:pt x="101" y="98"/>
                    <a:pt x="103" y="85"/>
                    <a:pt x="103" y="79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9" y="71"/>
                    <a:pt x="99" y="68"/>
                  </a:cubicBezTo>
                  <a:cubicBezTo>
                    <a:pt x="99" y="65"/>
                    <a:pt x="104" y="55"/>
                    <a:pt x="99" y="52"/>
                  </a:cubicBezTo>
                  <a:cubicBezTo>
                    <a:pt x="100" y="51"/>
                    <a:pt x="99" y="52"/>
                    <a:pt x="100" y="49"/>
                  </a:cubicBezTo>
                  <a:cubicBezTo>
                    <a:pt x="102" y="40"/>
                    <a:pt x="101" y="42"/>
                    <a:pt x="101" y="32"/>
                  </a:cubicBezTo>
                  <a:cubicBezTo>
                    <a:pt x="101" y="32"/>
                    <a:pt x="101" y="26"/>
                    <a:pt x="100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4"/>
                    <a:pt x="97" y="22"/>
                    <a:pt x="97" y="26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32"/>
                    <a:pt x="95" y="34"/>
                    <a:pt x="95" y="39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88" y="76"/>
                    <a:pt x="87" y="92"/>
                    <a:pt x="86" y="103"/>
                  </a:cubicBezTo>
                  <a:cubicBezTo>
                    <a:pt x="85" y="107"/>
                    <a:pt x="85" y="111"/>
                    <a:pt x="84" y="115"/>
                  </a:cubicBezTo>
                  <a:cubicBezTo>
                    <a:pt x="82" y="127"/>
                    <a:pt x="80" y="140"/>
                    <a:pt x="77" y="151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10"/>
                    <a:pt x="61" y="211"/>
                    <a:pt x="61" y="213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0"/>
                    <a:pt x="60" y="211"/>
                    <a:pt x="60" y="204"/>
                  </a:cubicBezTo>
                  <a:cubicBezTo>
                    <a:pt x="63" y="198"/>
                    <a:pt x="61" y="200"/>
                    <a:pt x="62" y="194"/>
                  </a:cubicBezTo>
                  <a:cubicBezTo>
                    <a:pt x="63" y="189"/>
                    <a:pt x="64" y="192"/>
                    <a:pt x="65" y="18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5" y="177"/>
                    <a:pt x="61" y="179"/>
                    <a:pt x="64" y="178"/>
                  </a:cubicBezTo>
                  <a:cubicBezTo>
                    <a:pt x="67" y="177"/>
                    <a:pt x="65" y="176"/>
                    <a:pt x="66" y="176"/>
                  </a:cubicBezTo>
                  <a:cubicBezTo>
                    <a:pt x="68" y="174"/>
                    <a:pt x="67" y="175"/>
                    <a:pt x="68" y="175"/>
                  </a:cubicBezTo>
                  <a:cubicBezTo>
                    <a:pt x="67" y="165"/>
                    <a:pt x="69" y="166"/>
                    <a:pt x="71" y="160"/>
                  </a:cubicBezTo>
                  <a:cubicBezTo>
                    <a:pt x="74" y="151"/>
                    <a:pt x="79" y="121"/>
                    <a:pt x="79" y="113"/>
                  </a:cubicBezTo>
                  <a:cubicBezTo>
                    <a:pt x="77" y="115"/>
                    <a:pt x="77" y="115"/>
                    <a:pt x="75" y="11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85"/>
                    <a:pt x="78" y="89"/>
                    <a:pt x="79" y="86"/>
                  </a:cubicBezTo>
                  <a:cubicBezTo>
                    <a:pt x="82" y="77"/>
                    <a:pt x="80" y="77"/>
                    <a:pt x="81" y="67"/>
                  </a:cubicBezTo>
                  <a:cubicBezTo>
                    <a:pt x="81" y="64"/>
                    <a:pt x="82" y="57"/>
                    <a:pt x="82" y="54"/>
                  </a:cubicBezTo>
                  <a:cubicBezTo>
                    <a:pt x="82" y="51"/>
                    <a:pt x="82" y="53"/>
                    <a:pt x="83" y="50"/>
                  </a:cubicBezTo>
                  <a:cubicBezTo>
                    <a:pt x="86" y="42"/>
                    <a:pt x="85" y="41"/>
                    <a:pt x="86" y="31"/>
                  </a:cubicBezTo>
                  <a:cubicBezTo>
                    <a:pt x="86" y="29"/>
                    <a:pt x="87" y="28"/>
                    <a:pt x="86" y="25"/>
                  </a:cubicBezTo>
                  <a:cubicBezTo>
                    <a:pt x="84" y="21"/>
                    <a:pt x="85" y="30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17"/>
                    <a:pt x="85" y="17"/>
                    <a:pt x="82" y="1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0" y="21"/>
                    <a:pt x="80" y="21"/>
                  </a:cubicBezTo>
                  <a:cubicBezTo>
                    <a:pt x="78" y="25"/>
                    <a:pt x="80" y="20"/>
                    <a:pt x="79" y="23"/>
                  </a:cubicBezTo>
                  <a:cubicBezTo>
                    <a:pt x="79" y="25"/>
                    <a:pt x="79" y="24"/>
                    <a:pt x="79" y="25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18"/>
                    <a:pt x="76" y="15"/>
                    <a:pt x="75" y="11"/>
                  </a:cubicBezTo>
                  <a:cubicBezTo>
                    <a:pt x="75" y="9"/>
                    <a:pt x="75" y="8"/>
                    <a:pt x="75" y="6"/>
                  </a:cubicBezTo>
                  <a:cubicBezTo>
                    <a:pt x="74" y="1"/>
                    <a:pt x="74" y="1"/>
                    <a:pt x="74" y="1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4" name="Freeform 38"/>
            <p:cNvSpPr>
              <a:spLocks noEditPoints="1"/>
            </p:cNvSpPr>
            <p:nvPr/>
          </p:nvSpPr>
          <p:spPr bwMode="auto">
            <a:xfrm>
              <a:off x="1697696" y="4569578"/>
              <a:ext cx="118196" cy="350675"/>
            </a:xfrm>
            <a:custGeom>
              <a:avLst/>
              <a:gdLst>
                <a:gd name="T0" fmla="*/ 53 w 117"/>
                <a:gd name="T1" fmla="*/ 167 h 349"/>
                <a:gd name="T2" fmla="*/ 96 w 117"/>
                <a:gd name="T3" fmla="*/ 140 h 349"/>
                <a:gd name="T4" fmla="*/ 26 w 117"/>
                <a:gd name="T5" fmla="*/ 135 h 349"/>
                <a:gd name="T6" fmla="*/ 29 w 117"/>
                <a:gd name="T7" fmla="*/ 122 h 349"/>
                <a:gd name="T8" fmla="*/ 102 w 117"/>
                <a:gd name="T9" fmla="*/ 92 h 349"/>
                <a:gd name="T10" fmla="*/ 36 w 117"/>
                <a:gd name="T11" fmla="*/ 81 h 349"/>
                <a:gd name="T12" fmla="*/ 35 w 117"/>
                <a:gd name="T13" fmla="*/ 76 h 349"/>
                <a:gd name="T14" fmla="*/ 50 w 117"/>
                <a:gd name="T15" fmla="*/ 53 h 349"/>
                <a:gd name="T16" fmla="*/ 39 w 117"/>
                <a:gd name="T17" fmla="*/ 53 h 349"/>
                <a:gd name="T18" fmla="*/ 47 w 117"/>
                <a:gd name="T19" fmla="*/ 21 h 349"/>
                <a:gd name="T20" fmla="*/ 46 w 117"/>
                <a:gd name="T21" fmla="*/ 10 h 349"/>
                <a:gd name="T22" fmla="*/ 35 w 117"/>
                <a:gd name="T23" fmla="*/ 35 h 349"/>
                <a:gd name="T24" fmla="*/ 23 w 117"/>
                <a:gd name="T25" fmla="*/ 72 h 349"/>
                <a:gd name="T26" fmla="*/ 17 w 117"/>
                <a:gd name="T27" fmla="*/ 92 h 349"/>
                <a:gd name="T28" fmla="*/ 12 w 117"/>
                <a:gd name="T29" fmla="*/ 112 h 349"/>
                <a:gd name="T30" fmla="*/ 7 w 117"/>
                <a:gd name="T31" fmla="*/ 132 h 349"/>
                <a:gd name="T32" fmla="*/ 4 w 117"/>
                <a:gd name="T33" fmla="*/ 157 h 349"/>
                <a:gd name="T34" fmla="*/ 5 w 117"/>
                <a:gd name="T35" fmla="*/ 176 h 349"/>
                <a:gd name="T36" fmla="*/ 6 w 117"/>
                <a:gd name="T37" fmla="*/ 219 h 349"/>
                <a:gd name="T38" fmla="*/ 3 w 117"/>
                <a:gd name="T39" fmla="*/ 237 h 349"/>
                <a:gd name="T40" fmla="*/ 10 w 117"/>
                <a:gd name="T41" fmla="*/ 241 h 349"/>
                <a:gd name="T42" fmla="*/ 10 w 117"/>
                <a:gd name="T43" fmla="*/ 216 h 349"/>
                <a:gd name="T44" fmla="*/ 21 w 117"/>
                <a:gd name="T45" fmla="*/ 175 h 349"/>
                <a:gd name="T46" fmla="*/ 13 w 117"/>
                <a:gd name="T47" fmla="*/ 224 h 349"/>
                <a:gd name="T48" fmla="*/ 5 w 117"/>
                <a:gd name="T49" fmla="*/ 307 h 349"/>
                <a:gd name="T50" fmla="*/ 6 w 117"/>
                <a:gd name="T51" fmla="*/ 317 h 349"/>
                <a:gd name="T52" fmla="*/ 2 w 117"/>
                <a:gd name="T53" fmla="*/ 333 h 349"/>
                <a:gd name="T54" fmla="*/ 2 w 117"/>
                <a:gd name="T55" fmla="*/ 339 h 349"/>
                <a:gd name="T56" fmla="*/ 5 w 117"/>
                <a:gd name="T57" fmla="*/ 339 h 349"/>
                <a:gd name="T58" fmla="*/ 12 w 117"/>
                <a:gd name="T59" fmla="*/ 335 h 349"/>
                <a:gd name="T60" fmla="*/ 20 w 117"/>
                <a:gd name="T61" fmla="*/ 349 h 349"/>
                <a:gd name="T62" fmla="*/ 22 w 117"/>
                <a:gd name="T63" fmla="*/ 339 h 349"/>
                <a:gd name="T64" fmla="*/ 27 w 117"/>
                <a:gd name="T65" fmla="*/ 299 h 349"/>
                <a:gd name="T66" fmla="*/ 38 w 117"/>
                <a:gd name="T67" fmla="*/ 232 h 349"/>
                <a:gd name="T68" fmla="*/ 41 w 117"/>
                <a:gd name="T69" fmla="*/ 238 h 349"/>
                <a:gd name="T70" fmla="*/ 32 w 117"/>
                <a:gd name="T71" fmla="*/ 309 h 349"/>
                <a:gd name="T72" fmla="*/ 44 w 117"/>
                <a:gd name="T73" fmla="*/ 298 h 349"/>
                <a:gd name="T74" fmla="*/ 50 w 117"/>
                <a:gd name="T75" fmla="*/ 280 h 349"/>
                <a:gd name="T76" fmla="*/ 63 w 117"/>
                <a:gd name="T77" fmla="*/ 239 h 349"/>
                <a:gd name="T78" fmla="*/ 66 w 117"/>
                <a:gd name="T79" fmla="*/ 243 h 349"/>
                <a:gd name="T80" fmla="*/ 72 w 117"/>
                <a:gd name="T81" fmla="*/ 224 h 349"/>
                <a:gd name="T82" fmla="*/ 78 w 117"/>
                <a:gd name="T83" fmla="*/ 208 h 349"/>
                <a:gd name="T84" fmla="*/ 83 w 117"/>
                <a:gd name="T85" fmla="*/ 196 h 349"/>
                <a:gd name="T86" fmla="*/ 88 w 117"/>
                <a:gd name="T87" fmla="*/ 176 h 349"/>
                <a:gd name="T88" fmla="*/ 90 w 117"/>
                <a:gd name="T89" fmla="*/ 173 h 349"/>
                <a:gd name="T90" fmla="*/ 90 w 117"/>
                <a:gd name="T91" fmla="*/ 163 h 349"/>
                <a:gd name="T92" fmla="*/ 99 w 117"/>
                <a:gd name="T93" fmla="*/ 164 h 349"/>
                <a:gd name="T94" fmla="*/ 108 w 117"/>
                <a:gd name="T95" fmla="*/ 114 h 349"/>
                <a:gd name="T96" fmla="*/ 114 w 117"/>
                <a:gd name="T97" fmla="*/ 39 h 349"/>
                <a:gd name="T98" fmla="*/ 112 w 117"/>
                <a:gd name="T99" fmla="*/ 15 h 349"/>
                <a:gd name="T100" fmla="*/ 101 w 117"/>
                <a:gd name="T101" fmla="*/ 0 h 349"/>
                <a:gd name="T102" fmla="*/ 94 w 117"/>
                <a:gd name="T103" fmla="*/ 73 h 349"/>
                <a:gd name="T104" fmla="*/ 93 w 117"/>
                <a:gd name="T105" fmla="*/ 42 h 349"/>
                <a:gd name="T106" fmla="*/ 83 w 117"/>
                <a:gd name="T107" fmla="*/ 51 h 349"/>
                <a:gd name="T108" fmla="*/ 60 w 117"/>
                <a:gd name="T109" fmla="*/ 141 h 349"/>
                <a:gd name="T110" fmla="*/ 55 w 117"/>
                <a:gd name="T111" fmla="*/ 163 h 349"/>
                <a:gd name="T112" fmla="*/ 73 w 117"/>
                <a:gd name="T113" fmla="*/ 68 h 349"/>
                <a:gd name="T114" fmla="*/ 77 w 117"/>
                <a:gd name="T115" fmla="*/ 49 h 349"/>
                <a:gd name="T116" fmla="*/ 69 w 117"/>
                <a:gd name="T117" fmla="*/ 21 h 349"/>
                <a:gd name="T118" fmla="*/ 72 w 117"/>
                <a:gd name="T119" fmla="*/ 5 h 349"/>
                <a:gd name="T120" fmla="*/ 58 w 117"/>
                <a:gd name="T121" fmla="*/ 38 h 349"/>
                <a:gd name="T122" fmla="*/ 57 w 117"/>
                <a:gd name="T123" fmla="*/ 14 h 349"/>
                <a:gd name="T124" fmla="*/ 43 w 117"/>
                <a:gd name="T125" fmla="*/ 3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" h="349">
                  <a:moveTo>
                    <a:pt x="83" y="182"/>
                  </a:moveTo>
                  <a:cubicBezTo>
                    <a:pt x="86" y="183"/>
                    <a:pt x="84" y="182"/>
                    <a:pt x="85" y="184"/>
                  </a:cubicBezTo>
                  <a:cubicBezTo>
                    <a:pt x="81" y="183"/>
                    <a:pt x="83" y="183"/>
                    <a:pt x="83" y="182"/>
                  </a:cubicBezTo>
                  <a:close/>
                  <a:moveTo>
                    <a:pt x="53" y="167"/>
                  </a:moveTo>
                  <a:cubicBezTo>
                    <a:pt x="54" y="168"/>
                    <a:pt x="54" y="167"/>
                    <a:pt x="53" y="169"/>
                  </a:cubicBezTo>
                  <a:cubicBezTo>
                    <a:pt x="53" y="169"/>
                    <a:pt x="51" y="170"/>
                    <a:pt x="53" y="167"/>
                  </a:cubicBezTo>
                  <a:close/>
                  <a:moveTo>
                    <a:pt x="96" y="137"/>
                  </a:moveTo>
                  <a:cubicBezTo>
                    <a:pt x="97" y="140"/>
                    <a:pt x="96" y="140"/>
                    <a:pt x="96" y="140"/>
                  </a:cubicBezTo>
                  <a:cubicBezTo>
                    <a:pt x="95" y="137"/>
                    <a:pt x="95" y="140"/>
                    <a:pt x="96" y="137"/>
                  </a:cubicBezTo>
                  <a:close/>
                  <a:moveTo>
                    <a:pt x="29" y="132"/>
                  </a:moveTo>
                  <a:cubicBezTo>
                    <a:pt x="29" y="132"/>
                    <a:pt x="29" y="131"/>
                    <a:pt x="28" y="132"/>
                  </a:cubicBezTo>
                  <a:cubicBezTo>
                    <a:pt x="25" y="134"/>
                    <a:pt x="29" y="134"/>
                    <a:pt x="26" y="135"/>
                  </a:cubicBezTo>
                  <a:cubicBezTo>
                    <a:pt x="26" y="128"/>
                    <a:pt x="26" y="122"/>
                    <a:pt x="28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23"/>
                    <a:pt x="30" y="116"/>
                    <a:pt x="29" y="122"/>
                  </a:cubicBezTo>
                  <a:cubicBezTo>
                    <a:pt x="29" y="125"/>
                    <a:pt x="29" y="129"/>
                    <a:pt x="29" y="132"/>
                  </a:cubicBezTo>
                  <a:close/>
                  <a:moveTo>
                    <a:pt x="98" y="98"/>
                  </a:moveTo>
                  <a:cubicBezTo>
                    <a:pt x="99" y="95"/>
                    <a:pt x="98" y="97"/>
                    <a:pt x="99" y="95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6"/>
                    <a:pt x="101" y="96"/>
                    <a:pt x="98" y="98"/>
                  </a:cubicBezTo>
                  <a:close/>
                  <a:moveTo>
                    <a:pt x="28" y="110"/>
                  </a:moveTo>
                  <a:cubicBezTo>
                    <a:pt x="28" y="106"/>
                    <a:pt x="33" y="82"/>
                    <a:pt x="34" y="77"/>
                  </a:cubicBezTo>
                  <a:cubicBezTo>
                    <a:pt x="35" y="78"/>
                    <a:pt x="36" y="75"/>
                    <a:pt x="36" y="81"/>
                  </a:cubicBezTo>
                  <a:cubicBezTo>
                    <a:pt x="36" y="81"/>
                    <a:pt x="35" y="86"/>
                    <a:pt x="35" y="86"/>
                  </a:cubicBezTo>
                  <a:cubicBezTo>
                    <a:pt x="34" y="95"/>
                    <a:pt x="33" y="96"/>
                    <a:pt x="32" y="105"/>
                  </a:cubicBezTo>
                  <a:cubicBezTo>
                    <a:pt x="32" y="109"/>
                    <a:pt x="31" y="112"/>
                    <a:pt x="28" y="110"/>
                  </a:cubicBezTo>
                  <a:close/>
                  <a:moveTo>
                    <a:pt x="35" y="76"/>
                  </a:moveTo>
                  <a:cubicBezTo>
                    <a:pt x="35" y="71"/>
                    <a:pt x="35" y="64"/>
                    <a:pt x="38" y="61"/>
                  </a:cubicBezTo>
                  <a:cubicBezTo>
                    <a:pt x="42" y="65"/>
                    <a:pt x="38" y="65"/>
                    <a:pt x="38" y="70"/>
                  </a:cubicBezTo>
                  <a:cubicBezTo>
                    <a:pt x="38" y="74"/>
                    <a:pt x="40" y="75"/>
                    <a:pt x="35" y="76"/>
                  </a:cubicBezTo>
                  <a:close/>
                  <a:moveTo>
                    <a:pt x="50" y="53"/>
                  </a:moveTo>
                  <a:cubicBezTo>
                    <a:pt x="52" y="55"/>
                    <a:pt x="52" y="53"/>
                    <a:pt x="51" y="56"/>
                  </a:cubicBezTo>
                  <a:cubicBezTo>
                    <a:pt x="51" y="56"/>
                    <a:pt x="49" y="57"/>
                    <a:pt x="50" y="53"/>
                  </a:cubicBezTo>
                  <a:close/>
                  <a:moveTo>
                    <a:pt x="38" y="59"/>
                  </a:moveTo>
                  <a:cubicBezTo>
                    <a:pt x="38" y="57"/>
                    <a:pt x="39" y="55"/>
                    <a:pt x="39" y="53"/>
                  </a:cubicBezTo>
                  <a:cubicBezTo>
                    <a:pt x="43" y="57"/>
                    <a:pt x="41" y="56"/>
                    <a:pt x="41" y="57"/>
                  </a:cubicBezTo>
                  <a:cubicBezTo>
                    <a:pt x="40" y="59"/>
                    <a:pt x="38" y="59"/>
                    <a:pt x="38" y="59"/>
                  </a:cubicBezTo>
                  <a:close/>
                  <a:moveTo>
                    <a:pt x="46" y="25"/>
                  </a:moveTo>
                  <a:cubicBezTo>
                    <a:pt x="47" y="22"/>
                    <a:pt x="47" y="27"/>
                    <a:pt x="47" y="21"/>
                  </a:cubicBezTo>
                  <a:cubicBezTo>
                    <a:pt x="48" y="17"/>
                    <a:pt x="50" y="13"/>
                    <a:pt x="51" y="1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5"/>
                    <a:pt x="50" y="6"/>
                    <a:pt x="50" y="5"/>
                  </a:cubicBezTo>
                  <a:cubicBezTo>
                    <a:pt x="46" y="6"/>
                    <a:pt x="48" y="6"/>
                    <a:pt x="46" y="10"/>
                  </a:cubicBezTo>
                  <a:cubicBezTo>
                    <a:pt x="44" y="15"/>
                    <a:pt x="39" y="21"/>
                    <a:pt x="41" y="29"/>
                  </a:cubicBezTo>
                  <a:cubicBezTo>
                    <a:pt x="38" y="27"/>
                    <a:pt x="40" y="27"/>
                    <a:pt x="37" y="27"/>
                  </a:cubicBezTo>
                  <a:cubicBezTo>
                    <a:pt x="35" y="33"/>
                    <a:pt x="37" y="32"/>
                    <a:pt x="37" y="33"/>
                  </a:cubicBezTo>
                  <a:cubicBezTo>
                    <a:pt x="34" y="34"/>
                    <a:pt x="36" y="32"/>
                    <a:pt x="35" y="35"/>
                  </a:cubicBezTo>
                  <a:cubicBezTo>
                    <a:pt x="32" y="41"/>
                    <a:pt x="30" y="49"/>
                    <a:pt x="29" y="52"/>
                  </a:cubicBezTo>
                  <a:cubicBezTo>
                    <a:pt x="28" y="55"/>
                    <a:pt x="29" y="51"/>
                    <a:pt x="28" y="55"/>
                  </a:cubicBezTo>
                  <a:cubicBezTo>
                    <a:pt x="26" y="59"/>
                    <a:pt x="28" y="59"/>
                    <a:pt x="25" y="62"/>
                  </a:cubicBezTo>
                  <a:cubicBezTo>
                    <a:pt x="24" y="66"/>
                    <a:pt x="24" y="68"/>
                    <a:pt x="23" y="7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81"/>
                    <a:pt x="18" y="79"/>
                    <a:pt x="22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4"/>
                    <a:pt x="15" y="96"/>
                    <a:pt x="16" y="100"/>
                  </a:cubicBezTo>
                  <a:cubicBezTo>
                    <a:pt x="13" y="103"/>
                    <a:pt x="15" y="101"/>
                    <a:pt x="13" y="105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10"/>
                    <a:pt x="12" y="110"/>
                    <a:pt x="12" y="112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0" y="121"/>
                    <a:pt x="11" y="119"/>
                    <a:pt x="10" y="12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2"/>
                    <a:pt x="7" y="132"/>
                  </a:cubicBezTo>
                  <a:cubicBezTo>
                    <a:pt x="7" y="132"/>
                    <a:pt x="6" y="133"/>
                    <a:pt x="6" y="133"/>
                  </a:cubicBezTo>
                  <a:cubicBezTo>
                    <a:pt x="4" y="137"/>
                    <a:pt x="4" y="144"/>
                    <a:pt x="4" y="150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6"/>
                    <a:pt x="6" y="154"/>
                    <a:pt x="4" y="157"/>
                  </a:cubicBezTo>
                  <a:cubicBezTo>
                    <a:pt x="5" y="159"/>
                    <a:pt x="5" y="159"/>
                    <a:pt x="6" y="161"/>
                  </a:cubicBezTo>
                  <a:cubicBezTo>
                    <a:pt x="7" y="163"/>
                    <a:pt x="6" y="163"/>
                    <a:pt x="7" y="165"/>
                  </a:cubicBezTo>
                  <a:cubicBezTo>
                    <a:pt x="4" y="169"/>
                    <a:pt x="6" y="163"/>
                    <a:pt x="5" y="170"/>
                  </a:cubicBezTo>
                  <a:cubicBezTo>
                    <a:pt x="5" y="171"/>
                    <a:pt x="5" y="175"/>
                    <a:pt x="5" y="176"/>
                  </a:cubicBezTo>
                  <a:cubicBezTo>
                    <a:pt x="9" y="181"/>
                    <a:pt x="7" y="187"/>
                    <a:pt x="7" y="189"/>
                  </a:cubicBezTo>
                  <a:cubicBezTo>
                    <a:pt x="7" y="192"/>
                    <a:pt x="7" y="191"/>
                    <a:pt x="7" y="193"/>
                  </a:cubicBezTo>
                  <a:cubicBezTo>
                    <a:pt x="5" y="199"/>
                    <a:pt x="6" y="194"/>
                    <a:pt x="6" y="202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7" y="222"/>
                    <a:pt x="6" y="220"/>
                    <a:pt x="6" y="222"/>
                  </a:cubicBezTo>
                  <a:cubicBezTo>
                    <a:pt x="6" y="223"/>
                    <a:pt x="7" y="225"/>
                    <a:pt x="7" y="226"/>
                  </a:cubicBezTo>
                  <a:cubicBezTo>
                    <a:pt x="5" y="229"/>
                    <a:pt x="4" y="232"/>
                    <a:pt x="3" y="235"/>
                  </a:cubicBezTo>
                  <a:cubicBezTo>
                    <a:pt x="2" y="238"/>
                    <a:pt x="2" y="235"/>
                    <a:pt x="3" y="237"/>
                  </a:cubicBezTo>
                  <a:cubicBezTo>
                    <a:pt x="2" y="242"/>
                    <a:pt x="2" y="245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6" y="246"/>
                    <a:pt x="6" y="247"/>
                    <a:pt x="8" y="247"/>
                  </a:cubicBezTo>
                  <a:cubicBezTo>
                    <a:pt x="8" y="240"/>
                    <a:pt x="9" y="244"/>
                    <a:pt x="10" y="241"/>
                  </a:cubicBezTo>
                  <a:cubicBezTo>
                    <a:pt x="10" y="238"/>
                    <a:pt x="9" y="239"/>
                    <a:pt x="9" y="237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10" y="233"/>
                    <a:pt x="9" y="229"/>
                    <a:pt x="11" y="225"/>
                  </a:cubicBezTo>
                  <a:cubicBezTo>
                    <a:pt x="13" y="218"/>
                    <a:pt x="12" y="218"/>
                    <a:pt x="10" y="216"/>
                  </a:cubicBezTo>
                  <a:cubicBezTo>
                    <a:pt x="12" y="215"/>
                    <a:pt x="11" y="216"/>
                    <a:pt x="13" y="215"/>
                  </a:cubicBezTo>
                  <a:cubicBezTo>
                    <a:pt x="13" y="209"/>
                    <a:pt x="14" y="206"/>
                    <a:pt x="15" y="200"/>
                  </a:cubicBezTo>
                  <a:cubicBezTo>
                    <a:pt x="16" y="193"/>
                    <a:pt x="14" y="193"/>
                    <a:pt x="14" y="186"/>
                  </a:cubicBezTo>
                  <a:cubicBezTo>
                    <a:pt x="19" y="184"/>
                    <a:pt x="14" y="177"/>
                    <a:pt x="21" y="175"/>
                  </a:cubicBezTo>
                  <a:cubicBezTo>
                    <a:pt x="20" y="179"/>
                    <a:pt x="20" y="182"/>
                    <a:pt x="19" y="186"/>
                  </a:cubicBezTo>
                  <a:cubicBezTo>
                    <a:pt x="17" y="195"/>
                    <a:pt x="18" y="201"/>
                    <a:pt x="17" y="209"/>
                  </a:cubicBezTo>
                  <a:cubicBezTo>
                    <a:pt x="17" y="209"/>
                    <a:pt x="17" y="209"/>
                    <a:pt x="16" y="20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9"/>
                    <a:pt x="13" y="231"/>
                    <a:pt x="13" y="234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73"/>
                    <a:pt x="8" y="297"/>
                    <a:pt x="6" y="302"/>
                  </a:cubicBezTo>
                  <a:cubicBezTo>
                    <a:pt x="5" y="304"/>
                    <a:pt x="5" y="303"/>
                    <a:pt x="5" y="307"/>
                  </a:cubicBezTo>
                  <a:cubicBezTo>
                    <a:pt x="5" y="309"/>
                    <a:pt x="5" y="310"/>
                    <a:pt x="6" y="313"/>
                  </a:cubicBezTo>
                  <a:cubicBezTo>
                    <a:pt x="6" y="314"/>
                    <a:pt x="6" y="314"/>
                    <a:pt x="6" y="315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5" y="328"/>
                    <a:pt x="5" y="328"/>
                    <a:pt x="5" y="328"/>
                  </a:cubicBezTo>
                  <a:cubicBezTo>
                    <a:pt x="5" y="331"/>
                    <a:pt x="6" y="326"/>
                    <a:pt x="5" y="330"/>
                  </a:cubicBezTo>
                  <a:cubicBezTo>
                    <a:pt x="5" y="330"/>
                    <a:pt x="4" y="332"/>
                    <a:pt x="4" y="332"/>
                  </a:cubicBezTo>
                  <a:cubicBezTo>
                    <a:pt x="3" y="333"/>
                    <a:pt x="4" y="332"/>
                    <a:pt x="2" y="333"/>
                  </a:cubicBezTo>
                  <a:cubicBezTo>
                    <a:pt x="2" y="333"/>
                    <a:pt x="2" y="334"/>
                    <a:pt x="2" y="334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3" y="340"/>
                    <a:pt x="0" y="340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3" y="339"/>
                    <a:pt x="3" y="338"/>
                  </a:cubicBezTo>
                  <a:cubicBezTo>
                    <a:pt x="3" y="338"/>
                    <a:pt x="4" y="338"/>
                    <a:pt x="4" y="338"/>
                  </a:cubicBezTo>
                  <a:cubicBezTo>
                    <a:pt x="4" y="341"/>
                    <a:pt x="3" y="341"/>
                    <a:pt x="5" y="344"/>
                  </a:cubicBezTo>
                  <a:cubicBezTo>
                    <a:pt x="6" y="342"/>
                    <a:pt x="5" y="343"/>
                    <a:pt x="5" y="339"/>
                  </a:cubicBezTo>
                  <a:cubicBezTo>
                    <a:pt x="10" y="337"/>
                    <a:pt x="7" y="338"/>
                    <a:pt x="10" y="335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2" y="320"/>
                    <a:pt x="13" y="318"/>
                    <a:pt x="13" y="321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12" y="337"/>
                    <a:pt x="11" y="338"/>
                    <a:pt x="11" y="339"/>
                  </a:cubicBezTo>
                  <a:cubicBezTo>
                    <a:pt x="11" y="342"/>
                    <a:pt x="12" y="343"/>
                    <a:pt x="12" y="347"/>
                  </a:cubicBezTo>
                  <a:cubicBezTo>
                    <a:pt x="14" y="346"/>
                    <a:pt x="14" y="346"/>
                    <a:pt x="16" y="345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20" y="347"/>
                    <a:pt x="21" y="345"/>
                    <a:pt x="21" y="343"/>
                  </a:cubicBezTo>
                  <a:cubicBezTo>
                    <a:pt x="21" y="342"/>
                    <a:pt x="21" y="342"/>
                    <a:pt x="22" y="342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2" y="341"/>
                    <a:pt x="22" y="340"/>
                    <a:pt x="22" y="339"/>
                  </a:cubicBezTo>
                  <a:cubicBezTo>
                    <a:pt x="24" y="323"/>
                    <a:pt x="24" y="323"/>
                    <a:pt x="24" y="323"/>
                  </a:cubicBezTo>
                  <a:cubicBezTo>
                    <a:pt x="23" y="319"/>
                    <a:pt x="24" y="323"/>
                    <a:pt x="23" y="319"/>
                  </a:cubicBezTo>
                  <a:cubicBezTo>
                    <a:pt x="26" y="314"/>
                    <a:pt x="27" y="309"/>
                    <a:pt x="25" y="304"/>
                  </a:cubicBezTo>
                  <a:cubicBezTo>
                    <a:pt x="26" y="302"/>
                    <a:pt x="26" y="301"/>
                    <a:pt x="27" y="299"/>
                  </a:cubicBezTo>
                  <a:cubicBezTo>
                    <a:pt x="29" y="293"/>
                    <a:pt x="29" y="288"/>
                    <a:pt x="30" y="281"/>
                  </a:cubicBezTo>
                  <a:cubicBezTo>
                    <a:pt x="30" y="279"/>
                    <a:pt x="31" y="273"/>
                    <a:pt x="32" y="269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39"/>
                    <a:pt x="37" y="239"/>
                    <a:pt x="38" y="232"/>
                  </a:cubicBezTo>
                  <a:cubicBezTo>
                    <a:pt x="38" y="230"/>
                    <a:pt x="39" y="222"/>
                    <a:pt x="40" y="220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3" y="230"/>
                    <a:pt x="41" y="232"/>
                    <a:pt x="41" y="238"/>
                  </a:cubicBezTo>
                  <a:cubicBezTo>
                    <a:pt x="41" y="241"/>
                    <a:pt x="41" y="242"/>
                    <a:pt x="41" y="245"/>
                  </a:cubicBezTo>
                  <a:cubicBezTo>
                    <a:pt x="42" y="256"/>
                    <a:pt x="38" y="270"/>
                    <a:pt x="36" y="281"/>
                  </a:cubicBezTo>
                  <a:cubicBezTo>
                    <a:pt x="36" y="284"/>
                    <a:pt x="36" y="284"/>
                    <a:pt x="35" y="287"/>
                  </a:cubicBezTo>
                  <a:cubicBezTo>
                    <a:pt x="33" y="294"/>
                    <a:pt x="34" y="303"/>
                    <a:pt x="32" y="309"/>
                  </a:cubicBezTo>
                  <a:cubicBezTo>
                    <a:pt x="31" y="315"/>
                    <a:pt x="33" y="318"/>
                    <a:pt x="32" y="324"/>
                  </a:cubicBezTo>
                  <a:cubicBezTo>
                    <a:pt x="37" y="323"/>
                    <a:pt x="37" y="323"/>
                    <a:pt x="37" y="323"/>
                  </a:cubicBezTo>
                  <a:cubicBezTo>
                    <a:pt x="36" y="316"/>
                    <a:pt x="37" y="320"/>
                    <a:pt x="38" y="318"/>
                  </a:cubicBezTo>
                  <a:cubicBezTo>
                    <a:pt x="41" y="312"/>
                    <a:pt x="42" y="303"/>
                    <a:pt x="44" y="298"/>
                  </a:cubicBezTo>
                  <a:cubicBezTo>
                    <a:pt x="45" y="295"/>
                    <a:pt x="45" y="296"/>
                    <a:pt x="46" y="294"/>
                  </a:cubicBezTo>
                  <a:cubicBezTo>
                    <a:pt x="47" y="292"/>
                    <a:pt x="48" y="288"/>
                    <a:pt x="49" y="284"/>
                  </a:cubicBezTo>
                  <a:cubicBezTo>
                    <a:pt x="49" y="283"/>
                    <a:pt x="49" y="282"/>
                    <a:pt x="50" y="281"/>
                  </a:cubicBezTo>
                  <a:cubicBezTo>
                    <a:pt x="50" y="281"/>
                    <a:pt x="50" y="281"/>
                    <a:pt x="50" y="280"/>
                  </a:cubicBezTo>
                  <a:cubicBezTo>
                    <a:pt x="52" y="274"/>
                    <a:pt x="52" y="274"/>
                    <a:pt x="52" y="274"/>
                  </a:cubicBezTo>
                  <a:cubicBezTo>
                    <a:pt x="53" y="271"/>
                    <a:pt x="53" y="268"/>
                    <a:pt x="54" y="264"/>
                  </a:cubicBezTo>
                  <a:cubicBezTo>
                    <a:pt x="56" y="258"/>
                    <a:pt x="57" y="249"/>
                    <a:pt x="58" y="242"/>
                  </a:cubicBezTo>
                  <a:cubicBezTo>
                    <a:pt x="62" y="241"/>
                    <a:pt x="61" y="243"/>
                    <a:pt x="63" y="239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3" y="240"/>
                    <a:pt x="64" y="240"/>
                    <a:pt x="64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5" y="242"/>
                    <a:pt x="66" y="243"/>
                    <a:pt x="66" y="243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70" y="235"/>
                    <a:pt x="68" y="237"/>
                    <a:pt x="71" y="235"/>
                  </a:cubicBezTo>
                  <a:cubicBezTo>
                    <a:pt x="70" y="230"/>
                    <a:pt x="71" y="229"/>
                    <a:pt x="72" y="224"/>
                  </a:cubicBezTo>
                  <a:cubicBezTo>
                    <a:pt x="75" y="215"/>
                    <a:pt x="75" y="215"/>
                    <a:pt x="75" y="215"/>
                  </a:cubicBezTo>
                  <a:cubicBezTo>
                    <a:pt x="76" y="214"/>
                    <a:pt x="75" y="215"/>
                    <a:pt x="76" y="213"/>
                  </a:cubicBezTo>
                  <a:cubicBezTo>
                    <a:pt x="74" y="212"/>
                    <a:pt x="79" y="212"/>
                    <a:pt x="74" y="212"/>
                  </a:cubicBezTo>
                  <a:cubicBezTo>
                    <a:pt x="74" y="209"/>
                    <a:pt x="75" y="211"/>
                    <a:pt x="78" y="208"/>
                  </a:cubicBezTo>
                  <a:cubicBezTo>
                    <a:pt x="79" y="207"/>
                    <a:pt x="79" y="207"/>
                    <a:pt x="79" y="207"/>
                  </a:cubicBezTo>
                  <a:cubicBezTo>
                    <a:pt x="80" y="205"/>
                    <a:pt x="82" y="205"/>
                    <a:pt x="81" y="203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3" y="196"/>
                  </a:cubicBezTo>
                  <a:cubicBezTo>
                    <a:pt x="87" y="190"/>
                    <a:pt x="85" y="190"/>
                    <a:pt x="89" y="184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7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90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89" y="169"/>
                    <a:pt x="91" y="172"/>
                    <a:pt x="91" y="169"/>
                  </a:cubicBezTo>
                  <a:cubicBezTo>
                    <a:pt x="91" y="168"/>
                    <a:pt x="91" y="167"/>
                    <a:pt x="91" y="166"/>
                  </a:cubicBezTo>
                  <a:cubicBezTo>
                    <a:pt x="91" y="161"/>
                    <a:pt x="91" y="165"/>
                    <a:pt x="90" y="163"/>
                  </a:cubicBezTo>
                  <a:cubicBezTo>
                    <a:pt x="93" y="162"/>
                    <a:pt x="92" y="163"/>
                    <a:pt x="94" y="160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5" y="168"/>
                    <a:pt x="94" y="167"/>
                    <a:pt x="95" y="168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4" y="145"/>
                    <a:pt x="104" y="141"/>
                    <a:pt x="105" y="136"/>
                  </a:cubicBezTo>
                  <a:cubicBezTo>
                    <a:pt x="106" y="132"/>
                    <a:pt x="106" y="131"/>
                    <a:pt x="106" y="126"/>
                  </a:cubicBezTo>
                  <a:cubicBezTo>
                    <a:pt x="107" y="122"/>
                    <a:pt x="113" y="118"/>
                    <a:pt x="108" y="114"/>
                  </a:cubicBezTo>
                  <a:cubicBezTo>
                    <a:pt x="114" y="112"/>
                    <a:pt x="112" y="111"/>
                    <a:pt x="114" y="100"/>
                  </a:cubicBezTo>
                  <a:cubicBezTo>
                    <a:pt x="117" y="83"/>
                    <a:pt x="115" y="91"/>
                    <a:pt x="115" y="82"/>
                  </a:cubicBezTo>
                  <a:cubicBezTo>
                    <a:pt x="115" y="69"/>
                    <a:pt x="116" y="52"/>
                    <a:pt x="116" y="38"/>
                  </a:cubicBezTo>
                  <a:cubicBezTo>
                    <a:pt x="116" y="38"/>
                    <a:pt x="114" y="39"/>
                    <a:pt x="114" y="39"/>
                  </a:cubicBezTo>
                  <a:cubicBezTo>
                    <a:pt x="110" y="39"/>
                    <a:pt x="113" y="32"/>
                    <a:pt x="114" y="3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7"/>
                    <a:pt x="112" y="16"/>
                    <a:pt x="112" y="15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2"/>
                    <a:pt x="100" y="1"/>
                    <a:pt x="100" y="3"/>
                  </a:cubicBezTo>
                  <a:cubicBezTo>
                    <a:pt x="98" y="8"/>
                    <a:pt x="98" y="17"/>
                    <a:pt x="98" y="22"/>
                  </a:cubicBezTo>
                  <a:cubicBezTo>
                    <a:pt x="97" y="28"/>
                    <a:pt x="97" y="36"/>
                    <a:pt x="96" y="42"/>
                  </a:cubicBezTo>
                  <a:cubicBezTo>
                    <a:pt x="96" y="55"/>
                    <a:pt x="94" y="62"/>
                    <a:pt x="94" y="73"/>
                  </a:cubicBezTo>
                  <a:cubicBezTo>
                    <a:pt x="93" y="76"/>
                    <a:pt x="93" y="78"/>
                    <a:pt x="91" y="80"/>
                  </a:cubicBezTo>
                  <a:cubicBezTo>
                    <a:pt x="93" y="73"/>
                    <a:pt x="90" y="73"/>
                    <a:pt x="91" y="67"/>
                  </a:cubicBezTo>
                  <a:cubicBezTo>
                    <a:pt x="92" y="64"/>
                    <a:pt x="91" y="60"/>
                    <a:pt x="91" y="58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1" y="42"/>
                    <a:pt x="92" y="42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8" y="45"/>
                    <a:pt x="88" y="45"/>
                    <a:pt x="87" y="46"/>
                  </a:cubicBezTo>
                  <a:cubicBezTo>
                    <a:pt x="83" y="49"/>
                    <a:pt x="85" y="46"/>
                    <a:pt x="83" y="51"/>
                  </a:cubicBezTo>
                  <a:cubicBezTo>
                    <a:pt x="80" y="57"/>
                    <a:pt x="76" y="75"/>
                    <a:pt x="74" y="83"/>
                  </a:cubicBezTo>
                  <a:cubicBezTo>
                    <a:pt x="72" y="89"/>
                    <a:pt x="71" y="93"/>
                    <a:pt x="70" y="99"/>
                  </a:cubicBezTo>
                  <a:cubicBezTo>
                    <a:pt x="68" y="111"/>
                    <a:pt x="64" y="121"/>
                    <a:pt x="62" y="132"/>
                  </a:cubicBezTo>
                  <a:cubicBezTo>
                    <a:pt x="62" y="136"/>
                    <a:pt x="61" y="135"/>
                    <a:pt x="60" y="141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8" y="158"/>
                    <a:pt x="58" y="157"/>
                    <a:pt x="56" y="160"/>
                  </a:cubicBezTo>
                  <a:cubicBezTo>
                    <a:pt x="55" y="161"/>
                    <a:pt x="55" y="161"/>
                    <a:pt x="55" y="162"/>
                  </a:cubicBezTo>
                  <a:cubicBezTo>
                    <a:pt x="55" y="162"/>
                    <a:pt x="55" y="163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3" y="150"/>
                    <a:pt x="57" y="146"/>
                    <a:pt x="58" y="135"/>
                  </a:cubicBezTo>
                  <a:cubicBezTo>
                    <a:pt x="58" y="132"/>
                    <a:pt x="60" y="124"/>
                    <a:pt x="61" y="121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61"/>
                    <a:pt x="75" y="63"/>
                    <a:pt x="74" y="55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3" y="53"/>
                    <a:pt x="76" y="53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2" y="45"/>
                    <a:pt x="70" y="44"/>
                    <a:pt x="67" y="45"/>
                  </a:cubicBezTo>
                  <a:cubicBezTo>
                    <a:pt x="70" y="34"/>
                    <a:pt x="70" y="35"/>
                    <a:pt x="69" y="25"/>
                  </a:cubicBezTo>
                  <a:cubicBezTo>
                    <a:pt x="69" y="24"/>
                    <a:pt x="69" y="22"/>
                    <a:pt x="69" y="21"/>
                  </a:cubicBezTo>
                  <a:cubicBezTo>
                    <a:pt x="69" y="17"/>
                    <a:pt x="69" y="20"/>
                    <a:pt x="68" y="19"/>
                  </a:cubicBezTo>
                  <a:cubicBezTo>
                    <a:pt x="68" y="19"/>
                    <a:pt x="69" y="19"/>
                    <a:pt x="69" y="18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2" y="15"/>
                    <a:pt x="74" y="10"/>
                    <a:pt x="72" y="5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7" y="13"/>
                    <a:pt x="66" y="11"/>
                    <a:pt x="65" y="15"/>
                  </a:cubicBezTo>
                  <a:cubicBezTo>
                    <a:pt x="62" y="22"/>
                    <a:pt x="59" y="29"/>
                    <a:pt x="58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5" y="41"/>
                    <a:pt x="58" y="41"/>
                    <a:pt x="53" y="43"/>
                  </a:cubicBezTo>
                  <a:cubicBezTo>
                    <a:pt x="55" y="37"/>
                    <a:pt x="55" y="29"/>
                    <a:pt x="56" y="23"/>
                  </a:cubicBezTo>
                  <a:cubicBezTo>
                    <a:pt x="58" y="20"/>
                    <a:pt x="58" y="17"/>
                    <a:pt x="57" y="1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9"/>
                    <a:pt x="51" y="29"/>
                    <a:pt x="51" y="32"/>
                  </a:cubicBezTo>
                  <a:cubicBezTo>
                    <a:pt x="43" y="35"/>
                    <a:pt x="47" y="42"/>
                    <a:pt x="43" y="44"/>
                  </a:cubicBezTo>
                  <a:cubicBezTo>
                    <a:pt x="43" y="42"/>
                    <a:pt x="43" y="42"/>
                    <a:pt x="43" y="39"/>
                  </a:cubicBezTo>
                  <a:cubicBezTo>
                    <a:pt x="46" y="26"/>
                    <a:pt x="46" y="26"/>
                    <a:pt x="46" y="26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5" name="Freeform 39"/>
            <p:cNvSpPr>
              <a:spLocks noEditPoints="1"/>
            </p:cNvSpPr>
            <p:nvPr/>
          </p:nvSpPr>
          <p:spPr bwMode="auto">
            <a:xfrm>
              <a:off x="1862857" y="4567230"/>
              <a:ext cx="103324" cy="388247"/>
            </a:xfrm>
            <a:custGeom>
              <a:avLst/>
              <a:gdLst>
                <a:gd name="T0" fmla="*/ 89 w 103"/>
                <a:gd name="T1" fmla="*/ 251 h 386"/>
                <a:gd name="T2" fmla="*/ 78 w 103"/>
                <a:gd name="T3" fmla="*/ 216 h 386"/>
                <a:gd name="T4" fmla="*/ 25 w 103"/>
                <a:gd name="T5" fmla="*/ 172 h 386"/>
                <a:gd name="T6" fmla="*/ 24 w 103"/>
                <a:gd name="T7" fmla="*/ 138 h 386"/>
                <a:gd name="T8" fmla="*/ 61 w 103"/>
                <a:gd name="T9" fmla="*/ 14 h 386"/>
                <a:gd name="T10" fmla="*/ 53 w 103"/>
                <a:gd name="T11" fmla="*/ 0 h 386"/>
                <a:gd name="T12" fmla="*/ 58 w 103"/>
                <a:gd name="T13" fmla="*/ 26 h 386"/>
                <a:gd name="T14" fmla="*/ 57 w 103"/>
                <a:gd name="T15" fmla="*/ 49 h 386"/>
                <a:gd name="T16" fmla="*/ 48 w 103"/>
                <a:gd name="T17" fmla="*/ 46 h 386"/>
                <a:gd name="T18" fmla="*/ 49 w 103"/>
                <a:gd name="T19" fmla="*/ 53 h 386"/>
                <a:gd name="T20" fmla="*/ 49 w 103"/>
                <a:gd name="T21" fmla="*/ 83 h 386"/>
                <a:gd name="T22" fmla="*/ 54 w 103"/>
                <a:gd name="T23" fmla="*/ 141 h 386"/>
                <a:gd name="T24" fmla="*/ 59 w 103"/>
                <a:gd name="T25" fmla="*/ 201 h 386"/>
                <a:gd name="T26" fmla="*/ 57 w 103"/>
                <a:gd name="T27" fmla="*/ 211 h 386"/>
                <a:gd name="T28" fmla="*/ 52 w 103"/>
                <a:gd name="T29" fmla="*/ 182 h 386"/>
                <a:gd name="T30" fmla="*/ 51 w 103"/>
                <a:gd name="T31" fmla="*/ 169 h 386"/>
                <a:gd name="T32" fmla="*/ 45 w 103"/>
                <a:gd name="T33" fmla="*/ 127 h 386"/>
                <a:gd name="T34" fmla="*/ 36 w 103"/>
                <a:gd name="T35" fmla="*/ 75 h 386"/>
                <a:gd name="T36" fmla="*/ 29 w 103"/>
                <a:gd name="T37" fmla="*/ 37 h 386"/>
                <a:gd name="T38" fmla="*/ 18 w 103"/>
                <a:gd name="T39" fmla="*/ 23 h 386"/>
                <a:gd name="T40" fmla="*/ 8 w 103"/>
                <a:gd name="T41" fmla="*/ 4 h 386"/>
                <a:gd name="T42" fmla="*/ 2 w 103"/>
                <a:gd name="T43" fmla="*/ 46 h 386"/>
                <a:gd name="T44" fmla="*/ 4 w 103"/>
                <a:gd name="T45" fmla="*/ 87 h 386"/>
                <a:gd name="T46" fmla="*/ 7 w 103"/>
                <a:gd name="T47" fmla="*/ 141 h 386"/>
                <a:gd name="T48" fmla="*/ 11 w 103"/>
                <a:gd name="T49" fmla="*/ 167 h 386"/>
                <a:gd name="T50" fmla="*/ 24 w 103"/>
                <a:gd name="T51" fmla="*/ 218 h 386"/>
                <a:gd name="T52" fmla="*/ 22 w 103"/>
                <a:gd name="T53" fmla="*/ 193 h 386"/>
                <a:gd name="T54" fmla="*/ 21 w 103"/>
                <a:gd name="T55" fmla="*/ 180 h 386"/>
                <a:gd name="T56" fmla="*/ 35 w 103"/>
                <a:gd name="T57" fmla="*/ 247 h 386"/>
                <a:gd name="T58" fmla="*/ 47 w 103"/>
                <a:gd name="T59" fmla="*/ 286 h 386"/>
                <a:gd name="T60" fmla="*/ 59 w 103"/>
                <a:gd name="T61" fmla="*/ 339 h 386"/>
                <a:gd name="T62" fmla="*/ 64 w 103"/>
                <a:gd name="T63" fmla="*/ 357 h 386"/>
                <a:gd name="T64" fmla="*/ 69 w 103"/>
                <a:gd name="T65" fmla="*/ 358 h 386"/>
                <a:gd name="T66" fmla="*/ 76 w 103"/>
                <a:gd name="T67" fmla="*/ 381 h 386"/>
                <a:gd name="T68" fmla="*/ 87 w 103"/>
                <a:gd name="T69" fmla="*/ 376 h 386"/>
                <a:gd name="T70" fmla="*/ 90 w 103"/>
                <a:gd name="T71" fmla="*/ 367 h 386"/>
                <a:gd name="T72" fmla="*/ 97 w 103"/>
                <a:gd name="T73" fmla="*/ 334 h 386"/>
                <a:gd name="T74" fmla="*/ 103 w 103"/>
                <a:gd name="T75" fmla="*/ 314 h 386"/>
                <a:gd name="T76" fmla="*/ 101 w 103"/>
                <a:gd name="T77" fmla="*/ 288 h 386"/>
                <a:gd name="T78" fmla="*/ 97 w 103"/>
                <a:gd name="T79" fmla="*/ 271 h 386"/>
                <a:gd name="T80" fmla="*/ 94 w 103"/>
                <a:gd name="T81" fmla="*/ 262 h 386"/>
                <a:gd name="T82" fmla="*/ 94 w 103"/>
                <a:gd name="T83" fmla="*/ 252 h 386"/>
                <a:gd name="T84" fmla="*/ 93 w 103"/>
                <a:gd name="T85" fmla="*/ 239 h 386"/>
                <a:gd name="T86" fmla="*/ 96 w 103"/>
                <a:gd name="T87" fmla="*/ 235 h 386"/>
                <a:gd name="T88" fmla="*/ 95 w 103"/>
                <a:gd name="T89" fmla="*/ 217 h 386"/>
                <a:gd name="T90" fmla="*/ 90 w 103"/>
                <a:gd name="T91" fmla="*/ 198 h 386"/>
                <a:gd name="T92" fmla="*/ 93 w 103"/>
                <a:gd name="T93" fmla="*/ 181 h 386"/>
                <a:gd name="T94" fmla="*/ 98 w 103"/>
                <a:gd name="T95" fmla="*/ 168 h 386"/>
                <a:gd name="T96" fmla="*/ 94 w 103"/>
                <a:gd name="T97" fmla="*/ 136 h 386"/>
                <a:gd name="T98" fmla="*/ 85 w 103"/>
                <a:gd name="T99" fmla="*/ 107 h 386"/>
                <a:gd name="T100" fmla="*/ 83 w 103"/>
                <a:gd name="T101" fmla="*/ 91 h 386"/>
                <a:gd name="T102" fmla="*/ 72 w 103"/>
                <a:gd name="T103" fmla="*/ 47 h 386"/>
                <a:gd name="T104" fmla="*/ 61 w 103"/>
                <a:gd name="T105" fmla="*/ 1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386">
                  <a:moveTo>
                    <a:pt x="89" y="251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0" y="253"/>
                    <a:pt x="91" y="253"/>
                    <a:pt x="89" y="251"/>
                  </a:cubicBezTo>
                  <a:close/>
                  <a:moveTo>
                    <a:pt x="78" y="216"/>
                  </a:moveTo>
                  <a:cubicBezTo>
                    <a:pt x="79" y="214"/>
                    <a:pt x="79" y="214"/>
                    <a:pt x="81" y="214"/>
                  </a:cubicBezTo>
                  <a:cubicBezTo>
                    <a:pt x="80" y="218"/>
                    <a:pt x="80" y="218"/>
                    <a:pt x="80" y="218"/>
                  </a:cubicBezTo>
                  <a:lnTo>
                    <a:pt x="78" y="216"/>
                  </a:lnTo>
                  <a:close/>
                  <a:moveTo>
                    <a:pt x="24" y="138"/>
                  </a:moveTo>
                  <a:cubicBezTo>
                    <a:pt x="24" y="140"/>
                    <a:pt x="24" y="139"/>
                    <a:pt x="24" y="141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71"/>
                    <a:pt x="25" y="169"/>
                    <a:pt x="25" y="172"/>
                  </a:cubicBezTo>
                  <a:cubicBezTo>
                    <a:pt x="23" y="167"/>
                    <a:pt x="21" y="148"/>
                    <a:pt x="21" y="145"/>
                  </a:cubicBezTo>
                  <a:cubicBezTo>
                    <a:pt x="22" y="142"/>
                    <a:pt x="21" y="146"/>
                    <a:pt x="22" y="142"/>
                  </a:cubicBezTo>
                  <a:cubicBezTo>
                    <a:pt x="23" y="141"/>
                    <a:pt x="21" y="140"/>
                    <a:pt x="23" y="138"/>
                  </a:cubicBezTo>
                  <a:lnTo>
                    <a:pt x="24" y="138"/>
                  </a:lnTo>
                  <a:close/>
                  <a:moveTo>
                    <a:pt x="23" y="114"/>
                  </a:moveTo>
                  <a:cubicBezTo>
                    <a:pt x="23" y="134"/>
                    <a:pt x="23" y="134"/>
                    <a:pt x="23" y="134"/>
                  </a:cubicBezTo>
                  <a:cubicBezTo>
                    <a:pt x="21" y="130"/>
                    <a:pt x="19" y="118"/>
                    <a:pt x="23" y="114"/>
                  </a:cubicBezTo>
                  <a:close/>
                  <a:moveTo>
                    <a:pt x="61" y="14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9" y="7"/>
                    <a:pt x="59" y="7"/>
                    <a:pt x="59" y="5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3"/>
                    <a:pt x="53" y="5"/>
                    <a:pt x="54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6"/>
                    <a:pt x="54" y="19"/>
                    <a:pt x="55" y="23"/>
                  </a:cubicBezTo>
                  <a:cubicBezTo>
                    <a:pt x="56" y="24"/>
                    <a:pt x="57" y="24"/>
                    <a:pt x="58" y="26"/>
                  </a:cubicBezTo>
                  <a:cubicBezTo>
                    <a:pt x="56" y="28"/>
                    <a:pt x="56" y="31"/>
                    <a:pt x="54" y="34"/>
                  </a:cubicBezTo>
                  <a:cubicBezTo>
                    <a:pt x="55" y="38"/>
                    <a:pt x="56" y="38"/>
                    <a:pt x="53" y="4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3" y="48"/>
                    <a:pt x="52" y="46"/>
                    <a:pt x="50" y="42"/>
                  </a:cubicBezTo>
                  <a:cubicBezTo>
                    <a:pt x="49" y="39"/>
                    <a:pt x="50" y="40"/>
                    <a:pt x="49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4"/>
                    <a:pt x="47" y="55"/>
                    <a:pt x="45" y="57"/>
                  </a:cubicBezTo>
                  <a:cubicBezTo>
                    <a:pt x="49" y="65"/>
                    <a:pt x="44" y="71"/>
                    <a:pt x="51" y="76"/>
                  </a:cubicBezTo>
                  <a:cubicBezTo>
                    <a:pt x="49" y="83"/>
                    <a:pt x="50" y="78"/>
                    <a:pt x="52" y="84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7"/>
                    <a:pt x="49" y="90"/>
                    <a:pt x="49" y="9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5"/>
                    <a:pt x="53" y="137"/>
                    <a:pt x="53" y="139"/>
                  </a:cubicBezTo>
                  <a:cubicBezTo>
                    <a:pt x="53" y="142"/>
                    <a:pt x="53" y="139"/>
                    <a:pt x="54" y="141"/>
                  </a:cubicBezTo>
                  <a:cubicBezTo>
                    <a:pt x="54" y="141"/>
                    <a:pt x="54" y="142"/>
                    <a:pt x="54" y="142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5" y="148"/>
                    <a:pt x="55" y="149"/>
                    <a:pt x="55" y="149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3"/>
                    <a:pt x="60" y="208"/>
                    <a:pt x="60" y="21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59" y="238"/>
                    <a:pt x="59" y="231"/>
                    <a:pt x="59" y="228"/>
                  </a:cubicBezTo>
                  <a:cubicBezTo>
                    <a:pt x="59" y="221"/>
                    <a:pt x="58" y="217"/>
                    <a:pt x="57" y="211"/>
                  </a:cubicBezTo>
                  <a:cubicBezTo>
                    <a:pt x="54" y="204"/>
                    <a:pt x="55" y="194"/>
                    <a:pt x="54" y="189"/>
                  </a:cubicBezTo>
                  <a:cubicBezTo>
                    <a:pt x="52" y="184"/>
                    <a:pt x="54" y="190"/>
                    <a:pt x="52" y="187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3" y="181"/>
                  </a:cubicBezTo>
                  <a:cubicBezTo>
                    <a:pt x="50" y="177"/>
                    <a:pt x="52" y="182"/>
                    <a:pt x="50" y="177"/>
                  </a:cubicBezTo>
                  <a:cubicBezTo>
                    <a:pt x="50" y="174"/>
                    <a:pt x="50" y="175"/>
                    <a:pt x="49" y="172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47" y="161"/>
                    <a:pt x="49" y="159"/>
                    <a:pt x="48" y="153"/>
                  </a:cubicBezTo>
                  <a:cubicBezTo>
                    <a:pt x="46" y="144"/>
                    <a:pt x="45" y="147"/>
                    <a:pt x="46" y="137"/>
                  </a:cubicBezTo>
                  <a:cubicBezTo>
                    <a:pt x="45" y="136"/>
                    <a:pt x="46" y="135"/>
                    <a:pt x="43" y="135"/>
                  </a:cubicBezTo>
                  <a:cubicBezTo>
                    <a:pt x="43" y="127"/>
                    <a:pt x="42" y="130"/>
                    <a:pt x="45" y="127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08"/>
                    <a:pt x="40" y="109"/>
                    <a:pt x="42" y="108"/>
                  </a:cubicBezTo>
                  <a:cubicBezTo>
                    <a:pt x="40" y="104"/>
                    <a:pt x="40" y="96"/>
                    <a:pt x="40" y="9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4" y="71"/>
                    <a:pt x="34" y="69"/>
                    <a:pt x="34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8"/>
                    <a:pt x="32" y="57"/>
                    <a:pt x="31" y="54"/>
                  </a:cubicBezTo>
                  <a:cubicBezTo>
                    <a:pt x="29" y="46"/>
                    <a:pt x="32" y="41"/>
                    <a:pt x="29" y="37"/>
                  </a:cubicBezTo>
                  <a:cubicBezTo>
                    <a:pt x="31" y="31"/>
                    <a:pt x="29" y="27"/>
                    <a:pt x="29" y="20"/>
                  </a:cubicBezTo>
                  <a:cubicBezTo>
                    <a:pt x="28" y="16"/>
                    <a:pt x="26" y="9"/>
                    <a:pt x="24" y="7"/>
                  </a:cubicBezTo>
                  <a:cubicBezTo>
                    <a:pt x="21" y="9"/>
                    <a:pt x="23" y="9"/>
                    <a:pt x="20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19"/>
                    <a:pt x="13" y="10"/>
                    <a:pt x="14" y="5"/>
                  </a:cubicBezTo>
                  <a:cubicBezTo>
                    <a:pt x="12" y="5"/>
                    <a:pt x="9" y="6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6"/>
                    <a:pt x="4" y="14"/>
                    <a:pt x="4" y="15"/>
                  </a:cubicBezTo>
                  <a:cubicBezTo>
                    <a:pt x="2" y="23"/>
                    <a:pt x="1" y="38"/>
                    <a:pt x="2" y="46"/>
                  </a:cubicBezTo>
                  <a:cubicBezTo>
                    <a:pt x="2" y="51"/>
                    <a:pt x="1" y="54"/>
                    <a:pt x="0" y="57"/>
                  </a:cubicBezTo>
                  <a:cubicBezTo>
                    <a:pt x="1" y="61"/>
                    <a:pt x="1" y="57"/>
                    <a:pt x="1" y="60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9"/>
                    <a:pt x="2" y="84"/>
                    <a:pt x="4" y="87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4" y="101"/>
                    <a:pt x="4" y="111"/>
                    <a:pt x="5" y="123"/>
                  </a:cubicBezTo>
                  <a:cubicBezTo>
                    <a:pt x="6" y="127"/>
                    <a:pt x="5" y="129"/>
                    <a:pt x="6" y="133"/>
                  </a:cubicBezTo>
                  <a:cubicBezTo>
                    <a:pt x="6" y="136"/>
                    <a:pt x="6" y="136"/>
                    <a:pt x="7" y="141"/>
                  </a:cubicBezTo>
                  <a:cubicBezTo>
                    <a:pt x="7" y="145"/>
                    <a:pt x="7" y="146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8"/>
                    <a:pt x="11" y="16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7" y="192"/>
                    <a:pt x="20" y="198"/>
                    <a:pt x="21" y="203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5" y="220"/>
                    <a:pt x="26" y="221"/>
                    <a:pt x="29" y="221"/>
                  </a:cubicBezTo>
                  <a:cubicBezTo>
                    <a:pt x="30" y="210"/>
                    <a:pt x="27" y="214"/>
                    <a:pt x="25" y="209"/>
                  </a:cubicBezTo>
                  <a:cubicBezTo>
                    <a:pt x="25" y="206"/>
                    <a:pt x="25" y="201"/>
                    <a:pt x="25" y="200"/>
                  </a:cubicBezTo>
                  <a:cubicBezTo>
                    <a:pt x="24" y="197"/>
                    <a:pt x="23" y="197"/>
                    <a:pt x="22" y="193"/>
                  </a:cubicBezTo>
                  <a:cubicBezTo>
                    <a:pt x="21" y="189"/>
                    <a:pt x="21" y="185"/>
                    <a:pt x="18" y="182"/>
                  </a:cubicBezTo>
                  <a:cubicBezTo>
                    <a:pt x="17" y="180"/>
                    <a:pt x="18" y="178"/>
                    <a:pt x="18" y="175"/>
                  </a:cubicBezTo>
                  <a:cubicBezTo>
                    <a:pt x="20" y="176"/>
                    <a:pt x="18" y="174"/>
                    <a:pt x="20" y="178"/>
                  </a:cubicBezTo>
                  <a:cubicBezTo>
                    <a:pt x="20" y="179"/>
                    <a:pt x="21" y="180"/>
                    <a:pt x="21" y="180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9" y="195"/>
                    <a:pt x="26" y="203"/>
                    <a:pt x="29" y="209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7" y="251"/>
                    <a:pt x="37" y="250"/>
                    <a:pt x="41" y="251"/>
                  </a:cubicBezTo>
                  <a:cubicBezTo>
                    <a:pt x="41" y="255"/>
                    <a:pt x="43" y="261"/>
                    <a:pt x="44" y="264"/>
                  </a:cubicBezTo>
                  <a:cubicBezTo>
                    <a:pt x="46" y="270"/>
                    <a:pt x="45" y="276"/>
                    <a:pt x="46" y="281"/>
                  </a:cubicBezTo>
                  <a:cubicBezTo>
                    <a:pt x="46" y="283"/>
                    <a:pt x="46" y="284"/>
                    <a:pt x="47" y="286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9" y="291"/>
                    <a:pt x="50" y="292"/>
                    <a:pt x="50" y="295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15"/>
                    <a:pt x="57" y="327"/>
                    <a:pt x="59" y="339"/>
                  </a:cubicBezTo>
                  <a:cubicBezTo>
                    <a:pt x="59" y="341"/>
                    <a:pt x="59" y="341"/>
                    <a:pt x="59" y="343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3" y="353"/>
                    <a:pt x="62" y="350"/>
                    <a:pt x="63" y="353"/>
                  </a:cubicBezTo>
                  <a:cubicBezTo>
                    <a:pt x="64" y="358"/>
                    <a:pt x="63" y="353"/>
                    <a:pt x="64" y="357"/>
                  </a:cubicBezTo>
                  <a:cubicBezTo>
                    <a:pt x="64" y="359"/>
                    <a:pt x="64" y="358"/>
                    <a:pt x="65" y="360"/>
                  </a:cubicBezTo>
                  <a:cubicBezTo>
                    <a:pt x="66" y="363"/>
                    <a:pt x="65" y="363"/>
                    <a:pt x="67" y="365"/>
                  </a:cubicBezTo>
                  <a:cubicBezTo>
                    <a:pt x="69" y="362"/>
                    <a:pt x="68" y="364"/>
                    <a:pt x="68" y="361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9"/>
                    <a:pt x="70" y="359"/>
                    <a:pt x="70" y="359"/>
                  </a:cubicBezTo>
                  <a:cubicBezTo>
                    <a:pt x="70" y="359"/>
                    <a:pt x="70" y="360"/>
                    <a:pt x="70" y="360"/>
                  </a:cubicBezTo>
                  <a:cubicBezTo>
                    <a:pt x="76" y="381"/>
                    <a:pt x="76" y="381"/>
                    <a:pt x="76" y="381"/>
                  </a:cubicBezTo>
                  <a:cubicBezTo>
                    <a:pt x="85" y="386"/>
                    <a:pt x="85" y="386"/>
                    <a:pt x="85" y="386"/>
                  </a:cubicBezTo>
                  <a:cubicBezTo>
                    <a:pt x="84" y="383"/>
                    <a:pt x="84" y="384"/>
                    <a:pt x="84" y="382"/>
                  </a:cubicBezTo>
                  <a:cubicBezTo>
                    <a:pt x="86" y="381"/>
                    <a:pt x="86" y="380"/>
                    <a:pt x="89" y="380"/>
                  </a:cubicBezTo>
                  <a:cubicBezTo>
                    <a:pt x="87" y="376"/>
                    <a:pt x="87" y="376"/>
                    <a:pt x="87" y="376"/>
                  </a:cubicBezTo>
                  <a:cubicBezTo>
                    <a:pt x="89" y="374"/>
                    <a:pt x="89" y="372"/>
                    <a:pt x="89" y="370"/>
                  </a:cubicBezTo>
                  <a:cubicBezTo>
                    <a:pt x="90" y="369"/>
                    <a:pt x="90" y="369"/>
                    <a:pt x="90" y="369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3" y="361"/>
                    <a:pt x="92" y="358"/>
                    <a:pt x="94" y="352"/>
                  </a:cubicBezTo>
                  <a:cubicBezTo>
                    <a:pt x="95" y="352"/>
                    <a:pt x="95" y="351"/>
                    <a:pt x="95" y="351"/>
                  </a:cubicBezTo>
                  <a:cubicBezTo>
                    <a:pt x="96" y="347"/>
                    <a:pt x="96" y="339"/>
                    <a:pt x="97" y="334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7" y="320"/>
                    <a:pt x="97" y="321"/>
                    <a:pt x="97" y="319"/>
                  </a:cubicBezTo>
                  <a:cubicBezTo>
                    <a:pt x="98" y="318"/>
                    <a:pt x="98" y="317"/>
                    <a:pt x="99" y="316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101" y="303"/>
                    <a:pt x="101" y="303"/>
                    <a:pt x="103" y="301"/>
                  </a:cubicBezTo>
                  <a:cubicBezTo>
                    <a:pt x="102" y="299"/>
                    <a:pt x="102" y="298"/>
                    <a:pt x="99" y="297"/>
                  </a:cubicBezTo>
                  <a:cubicBezTo>
                    <a:pt x="103" y="294"/>
                    <a:pt x="97" y="290"/>
                    <a:pt x="101" y="288"/>
                  </a:cubicBezTo>
                  <a:cubicBezTo>
                    <a:pt x="98" y="279"/>
                    <a:pt x="98" y="279"/>
                    <a:pt x="98" y="279"/>
                  </a:cubicBezTo>
                  <a:cubicBezTo>
                    <a:pt x="98" y="267"/>
                    <a:pt x="93" y="275"/>
                    <a:pt x="90" y="276"/>
                  </a:cubicBezTo>
                  <a:cubicBezTo>
                    <a:pt x="90" y="272"/>
                    <a:pt x="91" y="273"/>
                    <a:pt x="93" y="270"/>
                  </a:cubicBezTo>
                  <a:cubicBezTo>
                    <a:pt x="97" y="271"/>
                    <a:pt x="97" y="271"/>
                    <a:pt x="97" y="271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6" y="264"/>
                    <a:pt x="96" y="264"/>
                    <a:pt x="96" y="264"/>
                  </a:cubicBezTo>
                  <a:cubicBezTo>
                    <a:pt x="95" y="263"/>
                    <a:pt x="95" y="263"/>
                    <a:pt x="94" y="262"/>
                  </a:cubicBezTo>
                  <a:cubicBezTo>
                    <a:pt x="95" y="258"/>
                    <a:pt x="92" y="267"/>
                    <a:pt x="95" y="260"/>
                  </a:cubicBezTo>
                  <a:cubicBezTo>
                    <a:pt x="95" y="259"/>
                    <a:pt x="95" y="262"/>
                    <a:pt x="95" y="258"/>
                  </a:cubicBezTo>
                  <a:cubicBezTo>
                    <a:pt x="95" y="258"/>
                    <a:pt x="96" y="255"/>
                    <a:pt x="96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5" y="249"/>
                    <a:pt x="94" y="250"/>
                    <a:pt x="95" y="248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3" y="240"/>
                    <a:pt x="93" y="239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4" y="235"/>
                    <a:pt x="94" y="233"/>
                    <a:pt x="95" y="229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6" y="235"/>
                    <a:pt x="95" y="233"/>
                    <a:pt x="96" y="235"/>
                  </a:cubicBezTo>
                  <a:cubicBezTo>
                    <a:pt x="98" y="233"/>
                    <a:pt x="98" y="234"/>
                    <a:pt x="98" y="230"/>
                  </a:cubicBezTo>
                  <a:cubicBezTo>
                    <a:pt x="97" y="228"/>
                    <a:pt x="97" y="226"/>
                    <a:pt x="96" y="225"/>
                  </a:cubicBezTo>
                  <a:cubicBezTo>
                    <a:pt x="95" y="223"/>
                    <a:pt x="95" y="224"/>
                    <a:pt x="94" y="221"/>
                  </a:cubicBezTo>
                  <a:cubicBezTo>
                    <a:pt x="93" y="219"/>
                    <a:pt x="93" y="220"/>
                    <a:pt x="95" y="217"/>
                  </a:cubicBezTo>
                  <a:cubicBezTo>
                    <a:pt x="93" y="216"/>
                    <a:pt x="93" y="216"/>
                    <a:pt x="91" y="215"/>
                  </a:cubicBezTo>
                  <a:cubicBezTo>
                    <a:pt x="94" y="209"/>
                    <a:pt x="92" y="213"/>
                    <a:pt x="92" y="199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7"/>
                    <a:pt x="89" y="197"/>
                    <a:pt x="89" y="197"/>
                  </a:cubicBezTo>
                  <a:cubicBezTo>
                    <a:pt x="90" y="195"/>
                    <a:pt x="90" y="199"/>
                    <a:pt x="90" y="194"/>
                  </a:cubicBezTo>
                  <a:cubicBezTo>
                    <a:pt x="90" y="190"/>
                    <a:pt x="89" y="189"/>
                    <a:pt x="89" y="185"/>
                  </a:cubicBezTo>
                  <a:cubicBezTo>
                    <a:pt x="93" y="182"/>
                    <a:pt x="92" y="186"/>
                    <a:pt x="93" y="181"/>
                  </a:cubicBezTo>
                  <a:cubicBezTo>
                    <a:pt x="98" y="182"/>
                    <a:pt x="95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7" y="175"/>
                    <a:pt x="98" y="173"/>
                    <a:pt x="98" y="168"/>
                  </a:cubicBezTo>
                  <a:cubicBezTo>
                    <a:pt x="93" y="163"/>
                    <a:pt x="95" y="164"/>
                    <a:pt x="95" y="157"/>
                  </a:cubicBezTo>
                  <a:cubicBezTo>
                    <a:pt x="95" y="154"/>
                    <a:pt x="95" y="153"/>
                    <a:pt x="94" y="150"/>
                  </a:cubicBezTo>
                  <a:cubicBezTo>
                    <a:pt x="94" y="145"/>
                    <a:pt x="93" y="146"/>
                    <a:pt x="93" y="142"/>
                  </a:cubicBezTo>
                  <a:cubicBezTo>
                    <a:pt x="93" y="138"/>
                    <a:pt x="95" y="141"/>
                    <a:pt x="94" y="136"/>
                  </a:cubicBezTo>
                  <a:cubicBezTo>
                    <a:pt x="92" y="129"/>
                    <a:pt x="88" y="127"/>
                    <a:pt x="88" y="119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5" y="112"/>
                    <a:pt x="85" y="109"/>
                    <a:pt x="85" y="107"/>
                  </a:cubicBezTo>
                  <a:cubicBezTo>
                    <a:pt x="86" y="103"/>
                    <a:pt x="85" y="107"/>
                    <a:pt x="86" y="105"/>
                  </a:cubicBezTo>
                  <a:cubicBezTo>
                    <a:pt x="88" y="101"/>
                    <a:pt x="85" y="108"/>
                    <a:pt x="87" y="10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2"/>
                    <a:pt x="82" y="93"/>
                    <a:pt x="83" y="91"/>
                  </a:cubicBezTo>
                  <a:cubicBezTo>
                    <a:pt x="83" y="90"/>
                    <a:pt x="83" y="89"/>
                    <a:pt x="83" y="89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0" y="43"/>
                    <a:pt x="72" y="43"/>
                    <a:pt x="69" y="40"/>
                  </a:cubicBezTo>
                  <a:cubicBezTo>
                    <a:pt x="68" y="33"/>
                    <a:pt x="64" y="22"/>
                    <a:pt x="64" y="22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6"/>
                    <a:pt x="62" y="18"/>
                    <a:pt x="61" y="15"/>
                  </a:cubicBezTo>
                  <a:lnTo>
                    <a:pt x="61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6" name="Freeform 40"/>
            <p:cNvSpPr>
              <a:spLocks noEditPoints="1"/>
            </p:cNvSpPr>
            <p:nvPr/>
          </p:nvSpPr>
          <p:spPr bwMode="auto">
            <a:xfrm>
              <a:off x="2213532" y="4591496"/>
              <a:ext cx="100975" cy="338933"/>
            </a:xfrm>
            <a:custGeom>
              <a:avLst/>
              <a:gdLst>
                <a:gd name="T0" fmla="*/ 66 w 101"/>
                <a:gd name="T1" fmla="*/ 272 h 337"/>
                <a:gd name="T2" fmla="*/ 56 w 101"/>
                <a:gd name="T3" fmla="*/ 272 h 337"/>
                <a:gd name="T4" fmla="*/ 38 w 101"/>
                <a:gd name="T5" fmla="*/ 270 h 337"/>
                <a:gd name="T6" fmla="*/ 55 w 101"/>
                <a:gd name="T7" fmla="*/ 257 h 337"/>
                <a:gd name="T8" fmla="*/ 89 w 101"/>
                <a:gd name="T9" fmla="*/ 241 h 337"/>
                <a:gd name="T10" fmla="*/ 93 w 101"/>
                <a:gd name="T11" fmla="*/ 224 h 337"/>
                <a:gd name="T12" fmla="*/ 84 w 101"/>
                <a:gd name="T13" fmla="*/ 224 h 337"/>
                <a:gd name="T14" fmla="*/ 86 w 101"/>
                <a:gd name="T15" fmla="*/ 187 h 337"/>
                <a:gd name="T16" fmla="*/ 71 w 101"/>
                <a:gd name="T17" fmla="*/ 171 h 337"/>
                <a:gd name="T18" fmla="*/ 56 w 101"/>
                <a:gd name="T19" fmla="*/ 115 h 337"/>
                <a:gd name="T20" fmla="*/ 54 w 101"/>
                <a:gd name="T21" fmla="*/ 105 h 337"/>
                <a:gd name="T22" fmla="*/ 48 w 101"/>
                <a:gd name="T23" fmla="*/ 104 h 337"/>
                <a:gd name="T24" fmla="*/ 48 w 101"/>
                <a:gd name="T25" fmla="*/ 90 h 337"/>
                <a:gd name="T26" fmla="*/ 64 w 101"/>
                <a:gd name="T27" fmla="*/ 83 h 337"/>
                <a:gd name="T28" fmla="*/ 67 w 101"/>
                <a:gd name="T29" fmla="*/ 98 h 337"/>
                <a:gd name="T30" fmla="*/ 47 w 101"/>
                <a:gd name="T31" fmla="*/ 84 h 337"/>
                <a:gd name="T32" fmla="*/ 48 w 101"/>
                <a:gd name="T33" fmla="*/ 65 h 337"/>
                <a:gd name="T34" fmla="*/ 50 w 101"/>
                <a:gd name="T35" fmla="*/ 82 h 337"/>
                <a:gd name="T36" fmla="*/ 62 w 101"/>
                <a:gd name="T37" fmla="*/ 67 h 337"/>
                <a:gd name="T38" fmla="*/ 61 w 101"/>
                <a:gd name="T39" fmla="*/ 63 h 337"/>
                <a:gd name="T40" fmla="*/ 46 w 101"/>
                <a:gd name="T41" fmla="*/ 51 h 337"/>
                <a:gd name="T42" fmla="*/ 12 w 101"/>
                <a:gd name="T43" fmla="*/ 27 h 337"/>
                <a:gd name="T44" fmla="*/ 4 w 101"/>
                <a:gd name="T45" fmla="*/ 14 h 337"/>
                <a:gd name="T46" fmla="*/ 6 w 101"/>
                <a:gd name="T47" fmla="*/ 40 h 337"/>
                <a:gd name="T48" fmla="*/ 5 w 101"/>
                <a:gd name="T49" fmla="*/ 54 h 337"/>
                <a:gd name="T50" fmla="*/ 8 w 101"/>
                <a:gd name="T51" fmla="*/ 72 h 337"/>
                <a:gd name="T52" fmla="*/ 8 w 101"/>
                <a:gd name="T53" fmla="*/ 86 h 337"/>
                <a:gd name="T54" fmla="*/ 9 w 101"/>
                <a:gd name="T55" fmla="*/ 113 h 337"/>
                <a:gd name="T56" fmla="*/ 0 w 101"/>
                <a:gd name="T57" fmla="*/ 148 h 337"/>
                <a:gd name="T58" fmla="*/ 3 w 101"/>
                <a:gd name="T59" fmla="*/ 156 h 337"/>
                <a:gd name="T60" fmla="*/ 4 w 101"/>
                <a:gd name="T61" fmla="*/ 176 h 337"/>
                <a:gd name="T62" fmla="*/ 9 w 101"/>
                <a:gd name="T63" fmla="*/ 228 h 337"/>
                <a:gd name="T64" fmla="*/ 18 w 101"/>
                <a:gd name="T65" fmla="*/ 267 h 337"/>
                <a:gd name="T66" fmla="*/ 44 w 101"/>
                <a:gd name="T67" fmla="*/ 307 h 337"/>
                <a:gd name="T68" fmla="*/ 52 w 101"/>
                <a:gd name="T69" fmla="*/ 310 h 337"/>
                <a:gd name="T70" fmla="*/ 56 w 101"/>
                <a:gd name="T71" fmla="*/ 298 h 337"/>
                <a:gd name="T72" fmla="*/ 72 w 101"/>
                <a:gd name="T73" fmla="*/ 333 h 337"/>
                <a:gd name="T74" fmla="*/ 77 w 101"/>
                <a:gd name="T75" fmla="*/ 330 h 337"/>
                <a:gd name="T76" fmla="*/ 77 w 101"/>
                <a:gd name="T77" fmla="*/ 295 h 337"/>
                <a:gd name="T78" fmla="*/ 87 w 101"/>
                <a:gd name="T79" fmla="*/ 310 h 337"/>
                <a:gd name="T80" fmla="*/ 91 w 101"/>
                <a:gd name="T81" fmla="*/ 323 h 337"/>
                <a:gd name="T82" fmla="*/ 83 w 101"/>
                <a:gd name="T83" fmla="*/ 288 h 337"/>
                <a:gd name="T84" fmla="*/ 80 w 101"/>
                <a:gd name="T85" fmla="*/ 240 h 337"/>
                <a:gd name="T86" fmla="*/ 87 w 101"/>
                <a:gd name="T87" fmla="*/ 244 h 337"/>
                <a:gd name="T88" fmla="*/ 98 w 101"/>
                <a:gd name="T89" fmla="*/ 257 h 337"/>
                <a:gd name="T90" fmla="*/ 99 w 101"/>
                <a:gd name="T91" fmla="*/ 249 h 337"/>
                <a:gd name="T92" fmla="*/ 95 w 101"/>
                <a:gd name="T93" fmla="*/ 199 h 337"/>
                <a:gd name="T94" fmla="*/ 79 w 101"/>
                <a:gd name="T95" fmla="*/ 100 h 337"/>
                <a:gd name="T96" fmla="*/ 66 w 101"/>
                <a:gd name="T97" fmla="*/ 67 h 337"/>
                <a:gd name="T98" fmla="*/ 55 w 101"/>
                <a:gd name="T99" fmla="*/ 41 h 337"/>
                <a:gd name="T100" fmla="*/ 50 w 101"/>
                <a:gd name="T101" fmla="*/ 39 h 337"/>
                <a:gd name="T102" fmla="*/ 36 w 101"/>
                <a:gd name="T103" fmla="*/ 52 h 337"/>
                <a:gd name="T104" fmla="*/ 23 w 101"/>
                <a:gd name="T105" fmla="*/ 22 h 337"/>
                <a:gd name="T106" fmla="*/ 19 w 101"/>
                <a:gd name="T107" fmla="*/ 38 h 337"/>
                <a:gd name="T108" fmla="*/ 11 w 101"/>
                <a:gd name="T109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337">
                  <a:moveTo>
                    <a:pt x="48" y="296"/>
                  </a:moveTo>
                  <a:cubicBezTo>
                    <a:pt x="46" y="295"/>
                    <a:pt x="46" y="296"/>
                    <a:pt x="46" y="293"/>
                  </a:cubicBezTo>
                  <a:cubicBezTo>
                    <a:pt x="49" y="293"/>
                    <a:pt x="47" y="292"/>
                    <a:pt x="48" y="296"/>
                  </a:cubicBezTo>
                  <a:close/>
                  <a:moveTo>
                    <a:pt x="68" y="274"/>
                  </a:moveTo>
                  <a:cubicBezTo>
                    <a:pt x="66" y="273"/>
                    <a:pt x="67" y="276"/>
                    <a:pt x="66" y="272"/>
                  </a:cubicBezTo>
                  <a:cubicBezTo>
                    <a:pt x="65" y="268"/>
                    <a:pt x="66" y="272"/>
                    <a:pt x="67" y="270"/>
                  </a:cubicBezTo>
                  <a:lnTo>
                    <a:pt x="68" y="274"/>
                  </a:lnTo>
                  <a:close/>
                  <a:moveTo>
                    <a:pt x="56" y="269"/>
                  </a:moveTo>
                  <a:cubicBezTo>
                    <a:pt x="59" y="272"/>
                    <a:pt x="58" y="274"/>
                    <a:pt x="59" y="281"/>
                  </a:cubicBezTo>
                  <a:cubicBezTo>
                    <a:pt x="57" y="279"/>
                    <a:pt x="56" y="273"/>
                    <a:pt x="56" y="272"/>
                  </a:cubicBezTo>
                  <a:cubicBezTo>
                    <a:pt x="57" y="269"/>
                    <a:pt x="57" y="269"/>
                    <a:pt x="57" y="269"/>
                  </a:cubicBezTo>
                  <a:lnTo>
                    <a:pt x="56" y="269"/>
                  </a:lnTo>
                  <a:close/>
                  <a:moveTo>
                    <a:pt x="38" y="270"/>
                  </a:moveTo>
                  <a:cubicBezTo>
                    <a:pt x="39" y="269"/>
                    <a:pt x="38" y="269"/>
                    <a:pt x="40" y="270"/>
                  </a:cubicBezTo>
                  <a:cubicBezTo>
                    <a:pt x="40" y="270"/>
                    <a:pt x="38" y="272"/>
                    <a:pt x="38" y="270"/>
                  </a:cubicBezTo>
                  <a:close/>
                  <a:moveTo>
                    <a:pt x="67" y="266"/>
                  </a:moveTo>
                  <a:cubicBezTo>
                    <a:pt x="67" y="268"/>
                    <a:pt x="69" y="270"/>
                    <a:pt x="65" y="267"/>
                  </a:cubicBezTo>
                  <a:cubicBezTo>
                    <a:pt x="65" y="264"/>
                    <a:pt x="67" y="266"/>
                    <a:pt x="67" y="266"/>
                  </a:cubicBezTo>
                  <a:close/>
                  <a:moveTo>
                    <a:pt x="55" y="257"/>
                  </a:moveTo>
                  <a:cubicBezTo>
                    <a:pt x="55" y="257"/>
                    <a:pt x="55" y="257"/>
                    <a:pt x="55" y="257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57" y="265"/>
                    <a:pt x="57" y="264"/>
                    <a:pt x="57" y="267"/>
                  </a:cubicBezTo>
                  <a:cubicBezTo>
                    <a:pt x="53" y="264"/>
                    <a:pt x="53" y="264"/>
                    <a:pt x="53" y="264"/>
                  </a:cubicBezTo>
                  <a:lnTo>
                    <a:pt x="55" y="257"/>
                  </a:lnTo>
                  <a:close/>
                  <a:moveTo>
                    <a:pt x="89" y="241"/>
                  </a:moveTo>
                  <a:cubicBezTo>
                    <a:pt x="89" y="238"/>
                    <a:pt x="87" y="239"/>
                    <a:pt x="91" y="238"/>
                  </a:cubicBezTo>
                  <a:cubicBezTo>
                    <a:pt x="89" y="243"/>
                    <a:pt x="91" y="240"/>
                    <a:pt x="89" y="241"/>
                  </a:cubicBezTo>
                  <a:close/>
                  <a:moveTo>
                    <a:pt x="94" y="234"/>
                  </a:moveTo>
                  <a:cubicBezTo>
                    <a:pt x="89" y="232"/>
                    <a:pt x="92" y="228"/>
                    <a:pt x="92" y="224"/>
                  </a:cubicBezTo>
                  <a:cubicBezTo>
                    <a:pt x="92" y="224"/>
                    <a:pt x="93" y="224"/>
                    <a:pt x="93" y="224"/>
                  </a:cubicBezTo>
                  <a:cubicBezTo>
                    <a:pt x="96" y="227"/>
                    <a:pt x="94" y="224"/>
                    <a:pt x="94" y="228"/>
                  </a:cubicBezTo>
                  <a:cubicBezTo>
                    <a:pt x="94" y="230"/>
                    <a:pt x="94" y="230"/>
                    <a:pt x="94" y="234"/>
                  </a:cubicBezTo>
                  <a:close/>
                  <a:moveTo>
                    <a:pt x="84" y="224"/>
                  </a:moveTo>
                  <a:cubicBezTo>
                    <a:pt x="85" y="221"/>
                    <a:pt x="85" y="223"/>
                    <a:pt x="85" y="224"/>
                  </a:cubicBezTo>
                  <a:cubicBezTo>
                    <a:pt x="85" y="224"/>
                    <a:pt x="84" y="226"/>
                    <a:pt x="84" y="224"/>
                  </a:cubicBezTo>
                  <a:close/>
                  <a:moveTo>
                    <a:pt x="59" y="206"/>
                  </a:moveTo>
                  <a:cubicBezTo>
                    <a:pt x="60" y="208"/>
                    <a:pt x="60" y="206"/>
                    <a:pt x="60" y="209"/>
                  </a:cubicBezTo>
                  <a:cubicBezTo>
                    <a:pt x="60" y="213"/>
                    <a:pt x="59" y="211"/>
                    <a:pt x="59" y="212"/>
                  </a:cubicBezTo>
                  <a:cubicBezTo>
                    <a:pt x="58" y="211"/>
                    <a:pt x="57" y="212"/>
                    <a:pt x="59" y="206"/>
                  </a:cubicBezTo>
                  <a:close/>
                  <a:moveTo>
                    <a:pt x="86" y="187"/>
                  </a:moveTo>
                  <a:cubicBezTo>
                    <a:pt x="84" y="184"/>
                    <a:pt x="85" y="184"/>
                    <a:pt x="85" y="18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7"/>
                    <a:pt x="86" y="187"/>
                    <a:pt x="86" y="187"/>
                  </a:cubicBezTo>
                  <a:close/>
                  <a:moveTo>
                    <a:pt x="71" y="171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1" y="169"/>
                    <a:pt x="72" y="168"/>
                    <a:pt x="71" y="171"/>
                  </a:cubicBezTo>
                  <a:close/>
                  <a:moveTo>
                    <a:pt x="56" y="120"/>
                  </a:moveTo>
                  <a:cubicBezTo>
                    <a:pt x="54" y="116"/>
                    <a:pt x="56" y="115"/>
                    <a:pt x="56" y="115"/>
                  </a:cubicBezTo>
                  <a:cubicBezTo>
                    <a:pt x="58" y="116"/>
                    <a:pt x="58" y="113"/>
                    <a:pt x="57" y="117"/>
                  </a:cubicBezTo>
                  <a:cubicBezTo>
                    <a:pt x="57" y="121"/>
                    <a:pt x="56" y="120"/>
                    <a:pt x="56" y="120"/>
                  </a:cubicBezTo>
                  <a:close/>
                  <a:moveTo>
                    <a:pt x="57" y="105"/>
                  </a:moveTo>
                  <a:cubicBezTo>
                    <a:pt x="57" y="109"/>
                    <a:pt x="56" y="107"/>
                    <a:pt x="55" y="107"/>
                  </a:cubicBezTo>
                  <a:cubicBezTo>
                    <a:pt x="54" y="106"/>
                    <a:pt x="54" y="107"/>
                    <a:pt x="54" y="105"/>
                  </a:cubicBezTo>
                  <a:cubicBezTo>
                    <a:pt x="54" y="102"/>
                    <a:pt x="54" y="105"/>
                    <a:pt x="55" y="103"/>
                  </a:cubicBezTo>
                  <a:cubicBezTo>
                    <a:pt x="56" y="104"/>
                    <a:pt x="56" y="102"/>
                    <a:pt x="57" y="105"/>
                  </a:cubicBezTo>
                  <a:close/>
                  <a:moveTo>
                    <a:pt x="48" y="94"/>
                  </a:moveTo>
                  <a:cubicBezTo>
                    <a:pt x="48" y="97"/>
                    <a:pt x="49" y="99"/>
                    <a:pt x="50" y="100"/>
                  </a:cubicBezTo>
                  <a:cubicBezTo>
                    <a:pt x="46" y="103"/>
                    <a:pt x="47" y="100"/>
                    <a:pt x="48" y="104"/>
                  </a:cubicBezTo>
                  <a:cubicBezTo>
                    <a:pt x="43" y="105"/>
                    <a:pt x="48" y="104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5" y="100"/>
                    <a:pt x="42" y="103"/>
                    <a:pt x="44" y="103"/>
                  </a:cubicBezTo>
                  <a:cubicBezTo>
                    <a:pt x="49" y="103"/>
                    <a:pt x="45" y="92"/>
                    <a:pt x="47" y="87"/>
                  </a:cubicBezTo>
                  <a:cubicBezTo>
                    <a:pt x="48" y="89"/>
                    <a:pt x="48" y="86"/>
                    <a:pt x="48" y="90"/>
                  </a:cubicBezTo>
                  <a:cubicBezTo>
                    <a:pt x="48" y="92"/>
                    <a:pt x="48" y="92"/>
                    <a:pt x="48" y="94"/>
                  </a:cubicBezTo>
                  <a:close/>
                  <a:moveTo>
                    <a:pt x="64" y="97"/>
                  </a:moveTo>
                  <a:cubicBezTo>
                    <a:pt x="64" y="90"/>
                    <a:pt x="61" y="85"/>
                    <a:pt x="63" y="79"/>
                  </a:cubicBezTo>
                  <a:cubicBezTo>
                    <a:pt x="65" y="79"/>
                    <a:pt x="63" y="79"/>
                    <a:pt x="66" y="80"/>
                  </a:cubicBezTo>
                  <a:cubicBezTo>
                    <a:pt x="65" y="82"/>
                    <a:pt x="65" y="82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5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70" y="91"/>
                    <a:pt x="67" y="96"/>
                    <a:pt x="67" y="96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100"/>
                    <a:pt x="66" y="98"/>
                    <a:pt x="67" y="100"/>
                  </a:cubicBezTo>
                  <a:cubicBezTo>
                    <a:pt x="64" y="99"/>
                    <a:pt x="66" y="100"/>
                    <a:pt x="65" y="98"/>
                  </a:cubicBezTo>
                  <a:cubicBezTo>
                    <a:pt x="63" y="97"/>
                    <a:pt x="63" y="97"/>
                    <a:pt x="63" y="97"/>
                  </a:cubicBezTo>
                  <a:lnTo>
                    <a:pt x="64" y="97"/>
                  </a:lnTo>
                  <a:close/>
                  <a:moveTo>
                    <a:pt x="47" y="84"/>
                  </a:moveTo>
                  <a:cubicBezTo>
                    <a:pt x="46" y="82"/>
                    <a:pt x="46" y="64"/>
                    <a:pt x="46" y="60"/>
                  </a:cubicBezTo>
                  <a:cubicBezTo>
                    <a:pt x="46" y="60"/>
                    <a:pt x="46" y="61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1"/>
                    <a:pt x="50" y="73"/>
                    <a:pt x="50" y="73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1" y="80"/>
                    <a:pt x="50" y="82"/>
                  </a:cubicBezTo>
                  <a:cubicBezTo>
                    <a:pt x="49" y="85"/>
                    <a:pt x="50" y="83"/>
                    <a:pt x="48" y="84"/>
                  </a:cubicBezTo>
                  <a:lnTo>
                    <a:pt x="47" y="84"/>
                  </a:lnTo>
                  <a:close/>
                  <a:moveTo>
                    <a:pt x="62" y="69"/>
                  </a:moveTo>
                  <a:cubicBezTo>
                    <a:pt x="58" y="66"/>
                    <a:pt x="61" y="65"/>
                    <a:pt x="61" y="65"/>
                  </a:cubicBezTo>
                  <a:cubicBezTo>
                    <a:pt x="63" y="67"/>
                    <a:pt x="61" y="64"/>
                    <a:pt x="62" y="67"/>
                  </a:cubicBezTo>
                  <a:cubicBezTo>
                    <a:pt x="63" y="69"/>
                    <a:pt x="62" y="68"/>
                    <a:pt x="62" y="69"/>
                  </a:cubicBezTo>
                  <a:close/>
                  <a:moveTo>
                    <a:pt x="33" y="59"/>
                  </a:moveTo>
                  <a:cubicBezTo>
                    <a:pt x="34" y="62"/>
                    <a:pt x="34" y="60"/>
                    <a:pt x="33" y="62"/>
                  </a:cubicBezTo>
                  <a:lnTo>
                    <a:pt x="33" y="59"/>
                  </a:lnTo>
                  <a:close/>
                  <a:moveTo>
                    <a:pt x="61" y="63"/>
                  </a:moveTo>
                  <a:cubicBezTo>
                    <a:pt x="61" y="60"/>
                    <a:pt x="60" y="61"/>
                    <a:pt x="62" y="59"/>
                  </a:cubicBezTo>
                  <a:cubicBezTo>
                    <a:pt x="62" y="58"/>
                    <a:pt x="67" y="58"/>
                    <a:pt x="61" y="63"/>
                  </a:cubicBezTo>
                  <a:close/>
                  <a:moveTo>
                    <a:pt x="44" y="51"/>
                  </a:moveTo>
                  <a:cubicBezTo>
                    <a:pt x="47" y="46"/>
                    <a:pt x="41" y="52"/>
                    <a:pt x="45" y="50"/>
                  </a:cubicBezTo>
                  <a:cubicBezTo>
                    <a:pt x="47" y="48"/>
                    <a:pt x="46" y="50"/>
                    <a:pt x="46" y="51"/>
                  </a:cubicBezTo>
                  <a:lnTo>
                    <a:pt x="44" y="51"/>
                  </a:lnTo>
                  <a:close/>
                  <a:moveTo>
                    <a:pt x="11" y="27"/>
                  </a:moveTo>
                  <a:cubicBezTo>
                    <a:pt x="13" y="26"/>
                    <a:pt x="9" y="26"/>
                    <a:pt x="13" y="26"/>
                  </a:cubicBezTo>
                  <a:cubicBezTo>
                    <a:pt x="13" y="29"/>
                    <a:pt x="14" y="27"/>
                    <a:pt x="13" y="28"/>
                  </a:cubicBezTo>
                  <a:cubicBezTo>
                    <a:pt x="9" y="30"/>
                    <a:pt x="13" y="28"/>
                    <a:pt x="12" y="27"/>
                  </a:cubicBezTo>
                  <a:lnTo>
                    <a:pt x="11" y="27"/>
                  </a:lnTo>
                  <a:close/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4" y="12"/>
                    <a:pt x="4" y="14"/>
                  </a:cubicBezTo>
                  <a:cubicBezTo>
                    <a:pt x="5" y="17"/>
                    <a:pt x="4" y="15"/>
                    <a:pt x="4" y="20"/>
                  </a:cubicBezTo>
                  <a:cubicBezTo>
                    <a:pt x="4" y="24"/>
                    <a:pt x="4" y="24"/>
                    <a:pt x="6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2"/>
                    <a:pt x="5" y="31"/>
                    <a:pt x="5" y="34"/>
                  </a:cubicBezTo>
                  <a:cubicBezTo>
                    <a:pt x="6" y="37"/>
                    <a:pt x="6" y="37"/>
                    <a:pt x="6" y="40"/>
                  </a:cubicBezTo>
                  <a:cubicBezTo>
                    <a:pt x="6" y="43"/>
                    <a:pt x="7" y="46"/>
                    <a:pt x="8" y="4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4" y="54"/>
                    <a:pt x="4" y="54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" y="58"/>
                    <a:pt x="5" y="53"/>
                    <a:pt x="6" y="55"/>
                  </a:cubicBezTo>
                  <a:cubicBezTo>
                    <a:pt x="8" y="59"/>
                    <a:pt x="5" y="52"/>
                    <a:pt x="6" y="58"/>
                  </a:cubicBezTo>
                  <a:cubicBezTo>
                    <a:pt x="7" y="61"/>
                    <a:pt x="9" y="58"/>
                    <a:pt x="7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6"/>
                    <a:pt x="8" y="69"/>
                    <a:pt x="8" y="72"/>
                  </a:cubicBezTo>
                  <a:cubicBezTo>
                    <a:pt x="9" y="75"/>
                    <a:pt x="12" y="74"/>
                    <a:pt x="12" y="75"/>
                  </a:cubicBezTo>
                  <a:cubicBezTo>
                    <a:pt x="11" y="76"/>
                    <a:pt x="10" y="75"/>
                    <a:pt x="7" y="74"/>
                  </a:cubicBezTo>
                  <a:cubicBezTo>
                    <a:pt x="8" y="77"/>
                    <a:pt x="8" y="78"/>
                    <a:pt x="9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3"/>
                    <a:pt x="8" y="85"/>
                    <a:pt x="8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93"/>
                    <a:pt x="10" y="100"/>
                    <a:pt x="10" y="106"/>
                  </a:cubicBezTo>
                  <a:cubicBezTo>
                    <a:pt x="6" y="105"/>
                    <a:pt x="5" y="106"/>
                    <a:pt x="6" y="111"/>
                  </a:cubicBezTo>
                  <a:cubicBezTo>
                    <a:pt x="8" y="107"/>
                    <a:pt x="5" y="109"/>
                    <a:pt x="8" y="107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20"/>
                    <a:pt x="3" y="120"/>
                    <a:pt x="4" y="125"/>
                  </a:cubicBezTo>
                  <a:cubicBezTo>
                    <a:pt x="2" y="127"/>
                    <a:pt x="3" y="130"/>
                    <a:pt x="1" y="13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5"/>
                    <a:pt x="0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51"/>
                    <a:pt x="2" y="151"/>
                    <a:pt x="1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4" y="154"/>
                    <a:pt x="2" y="154"/>
                    <a:pt x="4" y="153"/>
                  </a:cubicBezTo>
                  <a:cubicBezTo>
                    <a:pt x="4" y="156"/>
                    <a:pt x="4" y="153"/>
                    <a:pt x="3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1" y="157"/>
                    <a:pt x="1" y="158"/>
                  </a:cubicBezTo>
                  <a:cubicBezTo>
                    <a:pt x="2" y="162"/>
                    <a:pt x="2" y="160"/>
                    <a:pt x="2" y="163"/>
                  </a:cubicBezTo>
                  <a:cubicBezTo>
                    <a:pt x="3" y="165"/>
                    <a:pt x="2" y="167"/>
                    <a:pt x="3" y="170"/>
                  </a:cubicBezTo>
                  <a:cubicBezTo>
                    <a:pt x="3" y="171"/>
                    <a:pt x="3" y="174"/>
                    <a:pt x="4" y="176"/>
                  </a:cubicBezTo>
                  <a:cubicBezTo>
                    <a:pt x="4" y="178"/>
                    <a:pt x="4" y="177"/>
                    <a:pt x="5" y="180"/>
                  </a:cubicBezTo>
                  <a:cubicBezTo>
                    <a:pt x="4" y="185"/>
                    <a:pt x="3" y="187"/>
                    <a:pt x="4" y="194"/>
                  </a:cubicBezTo>
                  <a:cubicBezTo>
                    <a:pt x="5" y="199"/>
                    <a:pt x="5" y="204"/>
                    <a:pt x="5" y="209"/>
                  </a:cubicBezTo>
                  <a:cubicBezTo>
                    <a:pt x="5" y="212"/>
                    <a:pt x="7" y="218"/>
                    <a:pt x="8" y="222"/>
                  </a:cubicBezTo>
                  <a:cubicBezTo>
                    <a:pt x="9" y="226"/>
                    <a:pt x="9" y="224"/>
                    <a:pt x="9" y="22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0" y="239"/>
                    <a:pt x="9" y="237"/>
                    <a:pt x="10" y="243"/>
                  </a:cubicBezTo>
                  <a:cubicBezTo>
                    <a:pt x="12" y="251"/>
                    <a:pt x="13" y="250"/>
                    <a:pt x="14" y="255"/>
                  </a:cubicBezTo>
                  <a:cubicBezTo>
                    <a:pt x="15" y="258"/>
                    <a:pt x="14" y="258"/>
                    <a:pt x="15" y="262"/>
                  </a:cubicBezTo>
                  <a:cubicBezTo>
                    <a:pt x="16" y="264"/>
                    <a:pt x="17" y="264"/>
                    <a:pt x="18" y="267"/>
                  </a:cubicBezTo>
                  <a:cubicBezTo>
                    <a:pt x="19" y="270"/>
                    <a:pt x="18" y="271"/>
                    <a:pt x="20" y="273"/>
                  </a:cubicBezTo>
                  <a:cubicBezTo>
                    <a:pt x="22" y="275"/>
                    <a:pt x="26" y="277"/>
                    <a:pt x="23" y="280"/>
                  </a:cubicBezTo>
                  <a:cubicBezTo>
                    <a:pt x="27" y="280"/>
                    <a:pt x="26" y="281"/>
                    <a:pt x="29" y="283"/>
                  </a:cubicBezTo>
                  <a:cubicBezTo>
                    <a:pt x="29" y="289"/>
                    <a:pt x="36" y="299"/>
                    <a:pt x="38" y="305"/>
                  </a:cubicBezTo>
                  <a:cubicBezTo>
                    <a:pt x="40" y="308"/>
                    <a:pt x="44" y="312"/>
                    <a:pt x="44" y="307"/>
                  </a:cubicBezTo>
                  <a:cubicBezTo>
                    <a:pt x="45" y="301"/>
                    <a:pt x="43" y="309"/>
                    <a:pt x="43" y="303"/>
                  </a:cubicBezTo>
                  <a:cubicBezTo>
                    <a:pt x="45" y="305"/>
                    <a:pt x="44" y="304"/>
                    <a:pt x="47" y="305"/>
                  </a:cubicBezTo>
                  <a:cubicBezTo>
                    <a:pt x="46" y="300"/>
                    <a:pt x="45" y="301"/>
                    <a:pt x="46" y="298"/>
                  </a:cubicBezTo>
                  <a:cubicBezTo>
                    <a:pt x="51" y="302"/>
                    <a:pt x="50" y="304"/>
                    <a:pt x="53" y="307"/>
                  </a:cubicBezTo>
                  <a:cubicBezTo>
                    <a:pt x="52" y="308"/>
                    <a:pt x="53" y="307"/>
                    <a:pt x="52" y="310"/>
                  </a:cubicBezTo>
                  <a:cubicBezTo>
                    <a:pt x="52" y="310"/>
                    <a:pt x="52" y="310"/>
                    <a:pt x="52" y="310"/>
                  </a:cubicBezTo>
                  <a:cubicBezTo>
                    <a:pt x="54" y="313"/>
                    <a:pt x="54" y="313"/>
                    <a:pt x="54" y="313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60" y="299"/>
                    <a:pt x="58" y="297"/>
                    <a:pt x="59" y="302"/>
                  </a:cubicBezTo>
                  <a:cubicBezTo>
                    <a:pt x="63" y="311"/>
                    <a:pt x="63" y="311"/>
                    <a:pt x="63" y="311"/>
                  </a:cubicBezTo>
                  <a:cubicBezTo>
                    <a:pt x="63" y="311"/>
                    <a:pt x="64" y="312"/>
                    <a:pt x="64" y="312"/>
                  </a:cubicBezTo>
                  <a:cubicBezTo>
                    <a:pt x="66" y="321"/>
                    <a:pt x="66" y="318"/>
                    <a:pt x="68" y="324"/>
                  </a:cubicBezTo>
                  <a:cubicBezTo>
                    <a:pt x="71" y="333"/>
                    <a:pt x="68" y="332"/>
                    <a:pt x="72" y="333"/>
                  </a:cubicBezTo>
                  <a:cubicBezTo>
                    <a:pt x="71" y="336"/>
                    <a:pt x="70" y="335"/>
                    <a:pt x="71" y="337"/>
                  </a:cubicBezTo>
                  <a:cubicBezTo>
                    <a:pt x="74" y="336"/>
                    <a:pt x="71" y="337"/>
                    <a:pt x="73" y="336"/>
                  </a:cubicBezTo>
                  <a:cubicBezTo>
                    <a:pt x="74" y="335"/>
                    <a:pt x="72" y="336"/>
                    <a:pt x="75" y="335"/>
                  </a:cubicBezTo>
                  <a:cubicBezTo>
                    <a:pt x="74" y="331"/>
                    <a:pt x="74" y="331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80" y="326"/>
                    <a:pt x="78" y="325"/>
                    <a:pt x="80" y="327"/>
                  </a:cubicBezTo>
                  <a:cubicBezTo>
                    <a:pt x="80" y="319"/>
                    <a:pt x="80" y="308"/>
                    <a:pt x="78" y="301"/>
                  </a:cubicBezTo>
                  <a:cubicBezTo>
                    <a:pt x="78" y="299"/>
                    <a:pt x="78" y="300"/>
                    <a:pt x="77" y="298"/>
                  </a:cubicBezTo>
                  <a:cubicBezTo>
                    <a:pt x="77" y="295"/>
                    <a:pt x="78" y="299"/>
                    <a:pt x="77" y="295"/>
                  </a:cubicBezTo>
                  <a:cubicBezTo>
                    <a:pt x="76" y="292"/>
                    <a:pt x="77" y="295"/>
                    <a:pt x="76" y="293"/>
                  </a:cubicBezTo>
                  <a:cubicBezTo>
                    <a:pt x="76" y="293"/>
                    <a:pt x="76" y="285"/>
                    <a:pt x="76" y="284"/>
                  </a:cubicBezTo>
                  <a:cubicBezTo>
                    <a:pt x="80" y="285"/>
                    <a:pt x="79" y="291"/>
                    <a:pt x="79" y="296"/>
                  </a:cubicBezTo>
                  <a:cubicBezTo>
                    <a:pt x="84" y="303"/>
                    <a:pt x="83" y="296"/>
                    <a:pt x="84" y="309"/>
                  </a:cubicBezTo>
                  <a:cubicBezTo>
                    <a:pt x="87" y="310"/>
                    <a:pt x="87" y="310"/>
                    <a:pt x="87" y="310"/>
                  </a:cubicBezTo>
                  <a:cubicBezTo>
                    <a:pt x="87" y="312"/>
                    <a:pt x="87" y="312"/>
                    <a:pt x="87" y="313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7" y="325"/>
                    <a:pt x="88" y="327"/>
                    <a:pt x="88" y="331"/>
                  </a:cubicBezTo>
                  <a:cubicBezTo>
                    <a:pt x="91" y="331"/>
                    <a:pt x="92" y="332"/>
                    <a:pt x="92" y="328"/>
                  </a:cubicBezTo>
                  <a:cubicBezTo>
                    <a:pt x="92" y="325"/>
                    <a:pt x="91" y="326"/>
                    <a:pt x="91" y="323"/>
                  </a:cubicBezTo>
                  <a:cubicBezTo>
                    <a:pt x="90" y="317"/>
                    <a:pt x="92" y="315"/>
                    <a:pt x="90" y="307"/>
                  </a:cubicBezTo>
                  <a:cubicBezTo>
                    <a:pt x="90" y="306"/>
                    <a:pt x="90" y="304"/>
                    <a:pt x="89" y="30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8" y="298"/>
                    <a:pt x="85" y="296"/>
                    <a:pt x="86" y="28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3" y="283"/>
                    <a:pt x="82" y="284"/>
                    <a:pt x="82" y="282"/>
                  </a:cubicBezTo>
                  <a:cubicBezTo>
                    <a:pt x="82" y="278"/>
                    <a:pt x="83" y="282"/>
                    <a:pt x="83" y="277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8" y="243"/>
                    <a:pt x="76" y="241"/>
                    <a:pt x="80" y="240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4" y="245"/>
                    <a:pt x="84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4"/>
                    <a:pt x="86" y="244"/>
                    <a:pt x="87" y="244"/>
                  </a:cubicBezTo>
                  <a:cubicBezTo>
                    <a:pt x="88" y="248"/>
                    <a:pt x="87" y="245"/>
                    <a:pt x="89" y="247"/>
                  </a:cubicBezTo>
                  <a:cubicBezTo>
                    <a:pt x="89" y="241"/>
                    <a:pt x="88" y="244"/>
                    <a:pt x="90" y="243"/>
                  </a:cubicBezTo>
                  <a:cubicBezTo>
                    <a:pt x="92" y="246"/>
                    <a:pt x="90" y="246"/>
                    <a:pt x="91" y="250"/>
                  </a:cubicBezTo>
                  <a:cubicBezTo>
                    <a:pt x="92" y="257"/>
                    <a:pt x="92" y="257"/>
                    <a:pt x="92" y="257"/>
                  </a:cubicBezTo>
                  <a:cubicBezTo>
                    <a:pt x="97" y="257"/>
                    <a:pt x="93" y="256"/>
                    <a:pt x="98" y="257"/>
                  </a:cubicBezTo>
                  <a:cubicBezTo>
                    <a:pt x="97" y="262"/>
                    <a:pt x="97" y="264"/>
                    <a:pt x="98" y="268"/>
                  </a:cubicBezTo>
                  <a:cubicBezTo>
                    <a:pt x="98" y="275"/>
                    <a:pt x="97" y="274"/>
                    <a:pt x="101" y="276"/>
                  </a:cubicBezTo>
                  <a:cubicBezTo>
                    <a:pt x="101" y="272"/>
                    <a:pt x="101" y="270"/>
                    <a:pt x="101" y="266"/>
                  </a:cubicBezTo>
                  <a:cubicBezTo>
                    <a:pt x="101" y="259"/>
                    <a:pt x="101" y="259"/>
                    <a:pt x="101" y="259"/>
                  </a:cubicBezTo>
                  <a:cubicBezTo>
                    <a:pt x="98" y="255"/>
                    <a:pt x="100" y="255"/>
                    <a:pt x="99" y="249"/>
                  </a:cubicBezTo>
                  <a:cubicBezTo>
                    <a:pt x="99" y="249"/>
                    <a:pt x="98" y="244"/>
                    <a:pt x="98" y="244"/>
                  </a:cubicBezTo>
                  <a:cubicBezTo>
                    <a:pt x="97" y="234"/>
                    <a:pt x="95" y="231"/>
                    <a:pt x="95" y="219"/>
                  </a:cubicBezTo>
                  <a:cubicBezTo>
                    <a:pt x="98" y="219"/>
                    <a:pt x="99" y="220"/>
                    <a:pt x="101" y="221"/>
                  </a:cubicBezTo>
                  <a:cubicBezTo>
                    <a:pt x="101" y="215"/>
                    <a:pt x="100" y="214"/>
                    <a:pt x="95" y="216"/>
                  </a:cubicBezTo>
                  <a:cubicBezTo>
                    <a:pt x="96" y="209"/>
                    <a:pt x="94" y="207"/>
                    <a:pt x="95" y="199"/>
                  </a:cubicBezTo>
                  <a:cubicBezTo>
                    <a:pt x="95" y="188"/>
                    <a:pt x="93" y="179"/>
                    <a:pt x="91" y="169"/>
                  </a:cubicBezTo>
                  <a:cubicBezTo>
                    <a:pt x="91" y="165"/>
                    <a:pt x="90" y="160"/>
                    <a:pt x="90" y="154"/>
                  </a:cubicBezTo>
                  <a:cubicBezTo>
                    <a:pt x="89" y="151"/>
                    <a:pt x="89" y="150"/>
                    <a:pt x="88" y="146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0" y="98"/>
                    <a:pt x="81" y="109"/>
                    <a:pt x="79" y="100"/>
                  </a:cubicBezTo>
                  <a:cubicBezTo>
                    <a:pt x="78" y="96"/>
                    <a:pt x="79" y="95"/>
                    <a:pt x="78" y="92"/>
                  </a:cubicBezTo>
                  <a:cubicBezTo>
                    <a:pt x="76" y="90"/>
                    <a:pt x="76" y="93"/>
                    <a:pt x="73" y="91"/>
                  </a:cubicBezTo>
                  <a:cubicBezTo>
                    <a:pt x="72" y="90"/>
                    <a:pt x="72" y="88"/>
                    <a:pt x="72" y="85"/>
                  </a:cubicBezTo>
                  <a:cubicBezTo>
                    <a:pt x="71" y="81"/>
                    <a:pt x="71" y="73"/>
                    <a:pt x="68" y="69"/>
                  </a:cubicBezTo>
                  <a:cubicBezTo>
                    <a:pt x="67" y="69"/>
                    <a:pt x="67" y="68"/>
                    <a:pt x="66" y="67"/>
                  </a:cubicBezTo>
                  <a:cubicBezTo>
                    <a:pt x="67" y="64"/>
                    <a:pt x="67" y="63"/>
                    <a:pt x="65" y="60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8" y="54"/>
                    <a:pt x="62" y="56"/>
                    <a:pt x="57" y="57"/>
                  </a:cubicBezTo>
                  <a:cubicBezTo>
                    <a:pt x="59" y="55"/>
                    <a:pt x="59" y="56"/>
                    <a:pt x="58" y="54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33"/>
                    <a:pt x="56" y="27"/>
                    <a:pt x="49" y="1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5"/>
                    <a:pt x="46" y="23"/>
                    <a:pt x="48" y="25"/>
                  </a:cubicBezTo>
                  <a:cubicBezTo>
                    <a:pt x="50" y="28"/>
                    <a:pt x="49" y="35"/>
                    <a:pt x="50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44"/>
                    <a:pt x="45" y="41"/>
                    <a:pt x="43" y="44"/>
                  </a:cubicBezTo>
                  <a:cubicBezTo>
                    <a:pt x="41" y="42"/>
                    <a:pt x="41" y="41"/>
                    <a:pt x="40" y="38"/>
                  </a:cubicBezTo>
                  <a:cubicBezTo>
                    <a:pt x="38" y="40"/>
                    <a:pt x="39" y="40"/>
                    <a:pt x="38" y="43"/>
                  </a:cubicBezTo>
                  <a:cubicBezTo>
                    <a:pt x="36" y="46"/>
                    <a:pt x="38" y="48"/>
                    <a:pt x="36" y="52"/>
                  </a:cubicBezTo>
                  <a:cubicBezTo>
                    <a:pt x="34" y="50"/>
                    <a:pt x="32" y="45"/>
                    <a:pt x="31" y="41"/>
                  </a:cubicBezTo>
                  <a:cubicBezTo>
                    <a:pt x="31" y="35"/>
                    <a:pt x="32" y="31"/>
                    <a:pt x="29" y="28"/>
                  </a:cubicBezTo>
                  <a:cubicBezTo>
                    <a:pt x="27" y="24"/>
                    <a:pt x="34" y="29"/>
                    <a:pt x="28" y="26"/>
                  </a:cubicBezTo>
                  <a:cubicBezTo>
                    <a:pt x="27" y="26"/>
                    <a:pt x="27" y="26"/>
                    <a:pt x="26" y="25"/>
                  </a:cubicBezTo>
                  <a:cubicBezTo>
                    <a:pt x="24" y="24"/>
                    <a:pt x="25" y="24"/>
                    <a:pt x="23" y="22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4"/>
                    <a:pt x="22" y="33"/>
                    <a:pt x="22" y="40"/>
                  </a:cubicBezTo>
                  <a:cubicBezTo>
                    <a:pt x="22" y="43"/>
                    <a:pt x="22" y="44"/>
                    <a:pt x="22" y="48"/>
                  </a:cubicBezTo>
                  <a:cubicBezTo>
                    <a:pt x="22" y="50"/>
                    <a:pt x="23" y="50"/>
                    <a:pt x="22" y="52"/>
                  </a:cubicBezTo>
                  <a:cubicBezTo>
                    <a:pt x="20" y="49"/>
                    <a:pt x="23" y="41"/>
                    <a:pt x="19" y="38"/>
                  </a:cubicBezTo>
                  <a:cubicBezTo>
                    <a:pt x="19" y="37"/>
                    <a:pt x="20" y="36"/>
                    <a:pt x="19" y="33"/>
                  </a:cubicBezTo>
                  <a:cubicBezTo>
                    <a:pt x="19" y="29"/>
                    <a:pt x="17" y="29"/>
                    <a:pt x="17" y="25"/>
                  </a:cubicBezTo>
                  <a:cubicBezTo>
                    <a:pt x="17" y="24"/>
                    <a:pt x="17" y="22"/>
                    <a:pt x="17" y="20"/>
                  </a:cubicBezTo>
                  <a:cubicBezTo>
                    <a:pt x="14" y="21"/>
                    <a:pt x="16" y="21"/>
                    <a:pt x="12" y="22"/>
                  </a:cubicBezTo>
                  <a:cubicBezTo>
                    <a:pt x="11" y="16"/>
                    <a:pt x="10" y="9"/>
                    <a:pt x="11" y="4"/>
                  </a:cubicBezTo>
                  <a:cubicBezTo>
                    <a:pt x="8" y="5"/>
                    <a:pt x="10" y="4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7" name="Freeform 41"/>
            <p:cNvSpPr>
              <a:spLocks noEditPoints="1"/>
            </p:cNvSpPr>
            <p:nvPr/>
          </p:nvSpPr>
          <p:spPr bwMode="auto">
            <a:xfrm>
              <a:off x="2964977" y="4584451"/>
              <a:ext cx="99410" cy="355371"/>
            </a:xfrm>
            <a:custGeom>
              <a:avLst/>
              <a:gdLst>
                <a:gd name="T0" fmla="*/ 42 w 99"/>
                <a:gd name="T1" fmla="*/ 266 h 353"/>
                <a:gd name="T2" fmla="*/ 24 w 99"/>
                <a:gd name="T3" fmla="*/ 140 h 353"/>
                <a:gd name="T4" fmla="*/ 16 w 99"/>
                <a:gd name="T5" fmla="*/ 152 h 353"/>
                <a:gd name="T6" fmla="*/ 36 w 99"/>
                <a:gd name="T7" fmla="*/ 101 h 353"/>
                <a:gd name="T8" fmla="*/ 27 w 99"/>
                <a:gd name="T9" fmla="*/ 123 h 353"/>
                <a:gd name="T10" fmla="*/ 36 w 99"/>
                <a:gd name="T11" fmla="*/ 89 h 353"/>
                <a:gd name="T12" fmla="*/ 59 w 99"/>
                <a:gd name="T13" fmla="*/ 79 h 353"/>
                <a:gd name="T14" fmla="*/ 81 w 99"/>
                <a:gd name="T15" fmla="*/ 52 h 353"/>
                <a:gd name="T16" fmla="*/ 92 w 99"/>
                <a:gd name="T17" fmla="*/ 76 h 353"/>
                <a:gd name="T18" fmla="*/ 83 w 99"/>
                <a:gd name="T19" fmla="*/ 40 h 353"/>
                <a:gd name="T20" fmla="*/ 78 w 99"/>
                <a:gd name="T21" fmla="*/ 19 h 353"/>
                <a:gd name="T22" fmla="*/ 69 w 99"/>
                <a:gd name="T23" fmla="*/ 0 h 353"/>
                <a:gd name="T24" fmla="*/ 58 w 99"/>
                <a:gd name="T25" fmla="*/ 4 h 353"/>
                <a:gd name="T26" fmla="*/ 53 w 99"/>
                <a:gd name="T27" fmla="*/ 58 h 353"/>
                <a:gd name="T28" fmla="*/ 42 w 99"/>
                <a:gd name="T29" fmla="*/ 65 h 353"/>
                <a:gd name="T30" fmla="*/ 43 w 99"/>
                <a:gd name="T31" fmla="*/ 40 h 353"/>
                <a:gd name="T32" fmla="*/ 46 w 99"/>
                <a:gd name="T33" fmla="*/ 8 h 353"/>
                <a:gd name="T34" fmla="*/ 37 w 99"/>
                <a:gd name="T35" fmla="*/ 25 h 353"/>
                <a:gd name="T36" fmla="*/ 26 w 99"/>
                <a:gd name="T37" fmla="*/ 75 h 353"/>
                <a:gd name="T38" fmla="*/ 20 w 99"/>
                <a:gd name="T39" fmla="*/ 105 h 353"/>
                <a:gd name="T40" fmla="*/ 15 w 99"/>
                <a:gd name="T41" fmla="*/ 129 h 353"/>
                <a:gd name="T42" fmla="*/ 12 w 99"/>
                <a:gd name="T43" fmla="*/ 148 h 353"/>
                <a:gd name="T44" fmla="*/ 1 w 99"/>
                <a:gd name="T45" fmla="*/ 191 h 353"/>
                <a:gd name="T46" fmla="*/ 13 w 99"/>
                <a:gd name="T47" fmla="*/ 176 h 353"/>
                <a:gd name="T48" fmla="*/ 17 w 99"/>
                <a:gd name="T49" fmla="*/ 180 h 353"/>
                <a:gd name="T50" fmla="*/ 10 w 99"/>
                <a:gd name="T51" fmla="*/ 229 h 353"/>
                <a:gd name="T52" fmla="*/ 0 w 99"/>
                <a:gd name="T53" fmla="*/ 271 h 353"/>
                <a:gd name="T54" fmla="*/ 3 w 99"/>
                <a:gd name="T55" fmla="*/ 305 h 353"/>
                <a:gd name="T56" fmla="*/ 4 w 99"/>
                <a:gd name="T57" fmla="*/ 324 h 353"/>
                <a:gd name="T58" fmla="*/ 8 w 99"/>
                <a:gd name="T59" fmla="*/ 308 h 353"/>
                <a:gd name="T60" fmla="*/ 16 w 99"/>
                <a:gd name="T61" fmla="*/ 318 h 353"/>
                <a:gd name="T62" fmla="*/ 15 w 99"/>
                <a:gd name="T63" fmla="*/ 340 h 353"/>
                <a:gd name="T64" fmla="*/ 19 w 99"/>
                <a:gd name="T65" fmla="*/ 353 h 353"/>
                <a:gd name="T66" fmla="*/ 19 w 99"/>
                <a:gd name="T67" fmla="*/ 345 h 353"/>
                <a:gd name="T68" fmla="*/ 26 w 99"/>
                <a:gd name="T69" fmla="*/ 301 h 353"/>
                <a:gd name="T70" fmla="*/ 32 w 99"/>
                <a:gd name="T71" fmla="*/ 305 h 353"/>
                <a:gd name="T72" fmla="*/ 32 w 99"/>
                <a:gd name="T73" fmla="*/ 302 h 353"/>
                <a:gd name="T74" fmla="*/ 41 w 99"/>
                <a:gd name="T75" fmla="*/ 284 h 353"/>
                <a:gd name="T76" fmla="*/ 40 w 99"/>
                <a:gd name="T77" fmla="*/ 315 h 353"/>
                <a:gd name="T78" fmla="*/ 46 w 99"/>
                <a:gd name="T79" fmla="*/ 310 h 353"/>
                <a:gd name="T80" fmla="*/ 53 w 99"/>
                <a:gd name="T81" fmla="*/ 298 h 353"/>
                <a:gd name="T82" fmla="*/ 58 w 99"/>
                <a:gd name="T83" fmla="*/ 280 h 353"/>
                <a:gd name="T84" fmla="*/ 65 w 99"/>
                <a:gd name="T85" fmla="*/ 273 h 353"/>
                <a:gd name="T86" fmla="*/ 73 w 99"/>
                <a:gd name="T87" fmla="*/ 252 h 353"/>
                <a:gd name="T88" fmla="*/ 83 w 99"/>
                <a:gd name="T89" fmla="*/ 215 h 353"/>
                <a:gd name="T90" fmla="*/ 89 w 99"/>
                <a:gd name="T91" fmla="*/ 181 h 353"/>
                <a:gd name="T92" fmla="*/ 93 w 99"/>
                <a:gd name="T93" fmla="*/ 167 h 353"/>
                <a:gd name="T94" fmla="*/ 96 w 99"/>
                <a:gd name="T95" fmla="*/ 137 h 353"/>
                <a:gd name="T96" fmla="*/ 93 w 99"/>
                <a:gd name="T97" fmla="*/ 124 h 353"/>
                <a:gd name="T98" fmla="*/ 88 w 99"/>
                <a:gd name="T99" fmla="*/ 8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353">
                  <a:moveTo>
                    <a:pt x="42" y="266"/>
                  </a:moveTo>
                  <a:cubicBezTo>
                    <a:pt x="44" y="268"/>
                    <a:pt x="44" y="265"/>
                    <a:pt x="44" y="269"/>
                  </a:cubicBezTo>
                  <a:cubicBezTo>
                    <a:pt x="44" y="274"/>
                    <a:pt x="44" y="269"/>
                    <a:pt x="43" y="271"/>
                  </a:cubicBezTo>
                  <a:cubicBezTo>
                    <a:pt x="42" y="270"/>
                    <a:pt x="42" y="272"/>
                    <a:pt x="42" y="266"/>
                  </a:cubicBezTo>
                  <a:close/>
                  <a:moveTo>
                    <a:pt x="16" y="152"/>
                  </a:moveTo>
                  <a:cubicBezTo>
                    <a:pt x="16" y="149"/>
                    <a:pt x="16" y="149"/>
                    <a:pt x="17" y="147"/>
                  </a:cubicBezTo>
                  <a:cubicBezTo>
                    <a:pt x="17" y="144"/>
                    <a:pt x="14" y="137"/>
                    <a:pt x="21" y="136"/>
                  </a:cubicBezTo>
                  <a:cubicBezTo>
                    <a:pt x="22" y="137"/>
                    <a:pt x="23" y="138"/>
                    <a:pt x="24" y="140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22" y="146"/>
                    <a:pt x="21" y="147"/>
                    <a:pt x="20" y="149"/>
                  </a:cubicBezTo>
                  <a:cubicBezTo>
                    <a:pt x="18" y="152"/>
                    <a:pt x="18" y="152"/>
                    <a:pt x="16" y="152"/>
                  </a:cubicBezTo>
                  <a:close/>
                  <a:moveTo>
                    <a:pt x="27" y="123"/>
                  </a:moveTo>
                  <a:cubicBezTo>
                    <a:pt x="35" y="103"/>
                    <a:pt x="28" y="93"/>
                    <a:pt x="35" y="93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9" y="130"/>
                    <a:pt x="29" y="130"/>
                    <a:pt x="25" y="131"/>
                  </a:cubicBezTo>
                  <a:lnTo>
                    <a:pt x="27" y="123"/>
                  </a:lnTo>
                  <a:close/>
                  <a:moveTo>
                    <a:pt x="33" y="85"/>
                  </a:moveTo>
                  <a:cubicBezTo>
                    <a:pt x="36" y="83"/>
                    <a:pt x="35" y="85"/>
                    <a:pt x="39" y="82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7" y="88"/>
                    <a:pt x="40" y="88"/>
                    <a:pt x="36" y="89"/>
                  </a:cubicBezTo>
                  <a:cubicBezTo>
                    <a:pt x="34" y="87"/>
                    <a:pt x="34" y="88"/>
                    <a:pt x="33" y="85"/>
                  </a:cubicBezTo>
                  <a:close/>
                  <a:moveTo>
                    <a:pt x="59" y="78"/>
                  </a:moveTo>
                  <a:cubicBezTo>
                    <a:pt x="60" y="77"/>
                    <a:pt x="60" y="77"/>
                    <a:pt x="61" y="78"/>
                  </a:cubicBezTo>
                  <a:cubicBezTo>
                    <a:pt x="60" y="79"/>
                    <a:pt x="62" y="78"/>
                    <a:pt x="59" y="79"/>
                  </a:cubicBezTo>
                  <a:cubicBezTo>
                    <a:pt x="55" y="79"/>
                    <a:pt x="60" y="80"/>
                    <a:pt x="58" y="78"/>
                  </a:cubicBezTo>
                  <a:lnTo>
                    <a:pt x="59" y="78"/>
                  </a:lnTo>
                  <a:close/>
                  <a:moveTo>
                    <a:pt x="78" y="53"/>
                  </a:moveTo>
                  <a:cubicBezTo>
                    <a:pt x="78" y="53"/>
                    <a:pt x="78" y="51"/>
                    <a:pt x="81" y="52"/>
                  </a:cubicBezTo>
                  <a:cubicBezTo>
                    <a:pt x="82" y="53"/>
                    <a:pt x="81" y="50"/>
                    <a:pt x="82" y="55"/>
                  </a:cubicBezTo>
                  <a:lnTo>
                    <a:pt x="78" y="53"/>
                  </a:lnTo>
                  <a:close/>
                  <a:moveTo>
                    <a:pt x="91" y="78"/>
                  </a:moveTo>
                  <a:cubicBezTo>
                    <a:pt x="92" y="77"/>
                    <a:pt x="92" y="78"/>
                    <a:pt x="92" y="76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0" y="72"/>
                    <a:pt x="91" y="72"/>
                    <a:pt x="89" y="74"/>
                  </a:cubicBezTo>
                  <a:cubicBezTo>
                    <a:pt x="89" y="69"/>
                    <a:pt x="86" y="54"/>
                    <a:pt x="87" y="51"/>
                  </a:cubicBezTo>
                  <a:cubicBezTo>
                    <a:pt x="89" y="41"/>
                    <a:pt x="85" y="41"/>
                    <a:pt x="83" y="40"/>
                  </a:cubicBezTo>
                  <a:cubicBezTo>
                    <a:pt x="79" y="36"/>
                    <a:pt x="82" y="24"/>
                    <a:pt x="82" y="19"/>
                  </a:cubicBezTo>
                  <a:cubicBezTo>
                    <a:pt x="81" y="17"/>
                    <a:pt x="82" y="18"/>
                    <a:pt x="80" y="17"/>
                  </a:cubicBezTo>
                  <a:cubicBezTo>
                    <a:pt x="82" y="12"/>
                    <a:pt x="83" y="12"/>
                    <a:pt x="78" y="1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3"/>
                    <a:pt x="77" y="19"/>
                    <a:pt x="76" y="23"/>
                  </a:cubicBezTo>
                  <a:cubicBezTo>
                    <a:pt x="72" y="23"/>
                    <a:pt x="70" y="25"/>
                    <a:pt x="67" y="25"/>
                  </a:cubicBezTo>
                  <a:cubicBezTo>
                    <a:pt x="70" y="20"/>
                    <a:pt x="68" y="25"/>
                    <a:pt x="68" y="18"/>
                  </a:cubicBezTo>
                  <a:cubicBezTo>
                    <a:pt x="72" y="13"/>
                    <a:pt x="69" y="7"/>
                    <a:pt x="69" y="0"/>
                  </a:cubicBezTo>
                  <a:cubicBezTo>
                    <a:pt x="64" y="1"/>
                    <a:pt x="66" y="0"/>
                    <a:pt x="65" y="7"/>
                  </a:cubicBezTo>
                  <a:cubicBezTo>
                    <a:pt x="65" y="10"/>
                    <a:pt x="65" y="16"/>
                    <a:pt x="64" y="18"/>
                  </a:cubicBezTo>
                  <a:cubicBezTo>
                    <a:pt x="62" y="16"/>
                    <a:pt x="62" y="6"/>
                    <a:pt x="60" y="2"/>
                  </a:cubicBezTo>
                  <a:cubicBezTo>
                    <a:pt x="59" y="2"/>
                    <a:pt x="59" y="3"/>
                    <a:pt x="58" y="4"/>
                  </a:cubicBezTo>
                  <a:cubicBezTo>
                    <a:pt x="58" y="4"/>
                    <a:pt x="59" y="7"/>
                    <a:pt x="59" y="8"/>
                  </a:cubicBezTo>
                  <a:cubicBezTo>
                    <a:pt x="57" y="12"/>
                    <a:pt x="55" y="24"/>
                    <a:pt x="55" y="31"/>
                  </a:cubicBezTo>
                  <a:cubicBezTo>
                    <a:pt x="54" y="36"/>
                    <a:pt x="56" y="35"/>
                    <a:pt x="54" y="36"/>
                  </a:cubicBezTo>
                  <a:cubicBezTo>
                    <a:pt x="54" y="42"/>
                    <a:pt x="52" y="54"/>
                    <a:pt x="53" y="58"/>
                  </a:cubicBezTo>
                  <a:cubicBezTo>
                    <a:pt x="51" y="58"/>
                    <a:pt x="51" y="57"/>
                    <a:pt x="49" y="57"/>
                  </a:cubicBezTo>
                  <a:cubicBezTo>
                    <a:pt x="49" y="61"/>
                    <a:pt x="48" y="59"/>
                    <a:pt x="50" y="62"/>
                  </a:cubicBezTo>
                  <a:cubicBezTo>
                    <a:pt x="47" y="63"/>
                    <a:pt x="48" y="63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0"/>
                    <a:pt x="43" y="58"/>
                    <a:pt x="43" y="53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4" y="49"/>
                    <a:pt x="42" y="51"/>
                    <a:pt x="44" y="46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34"/>
                    <a:pt x="47" y="25"/>
                    <a:pt x="47" y="16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1"/>
                    <a:pt x="48" y="13"/>
                    <a:pt x="46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12"/>
                    <a:pt x="42" y="10"/>
                    <a:pt x="43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2"/>
                    <a:pt x="37" y="25"/>
                    <a:pt x="37" y="25"/>
                  </a:cubicBezTo>
                  <a:cubicBezTo>
                    <a:pt x="36" y="30"/>
                    <a:pt x="35" y="30"/>
                    <a:pt x="34" y="34"/>
                  </a:cubicBezTo>
                  <a:cubicBezTo>
                    <a:pt x="33" y="44"/>
                    <a:pt x="34" y="40"/>
                    <a:pt x="32" y="45"/>
                  </a:cubicBezTo>
                  <a:cubicBezTo>
                    <a:pt x="31" y="47"/>
                    <a:pt x="31" y="53"/>
                    <a:pt x="30" y="55"/>
                  </a:cubicBezTo>
                  <a:cubicBezTo>
                    <a:pt x="28" y="67"/>
                    <a:pt x="29" y="67"/>
                    <a:pt x="26" y="75"/>
                  </a:cubicBezTo>
                  <a:cubicBezTo>
                    <a:pt x="25" y="77"/>
                    <a:pt x="25" y="82"/>
                    <a:pt x="24" y="86"/>
                  </a:cubicBezTo>
                  <a:cubicBezTo>
                    <a:pt x="23" y="91"/>
                    <a:pt x="25" y="95"/>
                    <a:pt x="22" y="99"/>
                  </a:cubicBezTo>
                  <a:cubicBezTo>
                    <a:pt x="22" y="100"/>
                    <a:pt x="22" y="100"/>
                    <a:pt x="21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20"/>
                    <a:pt x="16" y="123"/>
                    <a:pt x="16" y="125"/>
                  </a:cubicBezTo>
                  <a:cubicBezTo>
                    <a:pt x="14" y="130"/>
                    <a:pt x="16" y="125"/>
                    <a:pt x="15" y="129"/>
                  </a:cubicBezTo>
                  <a:cubicBezTo>
                    <a:pt x="14" y="133"/>
                    <a:pt x="15" y="131"/>
                    <a:pt x="13" y="131"/>
                  </a:cubicBezTo>
                  <a:cubicBezTo>
                    <a:pt x="14" y="133"/>
                    <a:pt x="14" y="132"/>
                    <a:pt x="15" y="13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6"/>
                    <a:pt x="12" y="147"/>
                    <a:pt x="12" y="148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5"/>
                    <a:pt x="7" y="158"/>
                    <a:pt x="6" y="163"/>
                  </a:cubicBezTo>
                  <a:cubicBezTo>
                    <a:pt x="5" y="173"/>
                    <a:pt x="2" y="162"/>
                    <a:pt x="1" y="183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5" y="197"/>
                    <a:pt x="6" y="195"/>
                    <a:pt x="10" y="192"/>
                  </a:cubicBezTo>
                  <a:cubicBezTo>
                    <a:pt x="9" y="188"/>
                    <a:pt x="9" y="191"/>
                    <a:pt x="8" y="187"/>
                  </a:cubicBezTo>
                  <a:cubicBezTo>
                    <a:pt x="10" y="187"/>
                    <a:pt x="10" y="187"/>
                    <a:pt x="11" y="187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69"/>
                    <a:pt x="14" y="165"/>
                    <a:pt x="16" y="158"/>
                  </a:cubicBezTo>
                  <a:cubicBezTo>
                    <a:pt x="18" y="155"/>
                    <a:pt x="17" y="154"/>
                    <a:pt x="21" y="154"/>
                  </a:cubicBezTo>
                  <a:cubicBezTo>
                    <a:pt x="21" y="160"/>
                    <a:pt x="18" y="160"/>
                    <a:pt x="20" y="166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2"/>
                    <a:pt x="16" y="183"/>
                    <a:pt x="16" y="187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4" y="194"/>
                    <a:pt x="14" y="194"/>
                    <a:pt x="12" y="198"/>
                  </a:cubicBezTo>
                  <a:cubicBezTo>
                    <a:pt x="11" y="205"/>
                    <a:pt x="12" y="222"/>
                    <a:pt x="10" y="229"/>
                  </a:cubicBezTo>
                  <a:cubicBezTo>
                    <a:pt x="8" y="236"/>
                    <a:pt x="9" y="233"/>
                    <a:pt x="10" y="237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6" y="251"/>
                    <a:pt x="6" y="264"/>
                    <a:pt x="6" y="271"/>
                  </a:cubicBezTo>
                  <a:cubicBezTo>
                    <a:pt x="3" y="270"/>
                    <a:pt x="2" y="269"/>
                    <a:pt x="0" y="271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4" y="276"/>
                    <a:pt x="4" y="276"/>
                    <a:pt x="4" y="282"/>
                  </a:cubicBezTo>
                  <a:cubicBezTo>
                    <a:pt x="4" y="284"/>
                    <a:pt x="4" y="284"/>
                    <a:pt x="4" y="284"/>
                  </a:cubicBezTo>
                  <a:cubicBezTo>
                    <a:pt x="4" y="292"/>
                    <a:pt x="3" y="296"/>
                    <a:pt x="3" y="305"/>
                  </a:cubicBezTo>
                  <a:cubicBezTo>
                    <a:pt x="3" y="306"/>
                    <a:pt x="4" y="310"/>
                    <a:pt x="3" y="311"/>
                  </a:cubicBezTo>
                  <a:cubicBezTo>
                    <a:pt x="3" y="313"/>
                    <a:pt x="2" y="312"/>
                    <a:pt x="1" y="325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9" y="317"/>
                    <a:pt x="3" y="317"/>
                    <a:pt x="9" y="312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308"/>
                    <a:pt x="7" y="309"/>
                    <a:pt x="8" y="308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3" y="314"/>
                    <a:pt x="12" y="314"/>
                    <a:pt x="14" y="313"/>
                  </a:cubicBezTo>
                  <a:cubicBezTo>
                    <a:pt x="14" y="319"/>
                    <a:pt x="14" y="315"/>
                    <a:pt x="16" y="318"/>
                  </a:cubicBezTo>
                  <a:cubicBezTo>
                    <a:pt x="13" y="320"/>
                    <a:pt x="14" y="318"/>
                    <a:pt x="13" y="322"/>
                  </a:cubicBezTo>
                  <a:cubicBezTo>
                    <a:pt x="12" y="328"/>
                    <a:pt x="14" y="334"/>
                    <a:pt x="12" y="339"/>
                  </a:cubicBezTo>
                  <a:cubicBezTo>
                    <a:pt x="14" y="339"/>
                    <a:pt x="14" y="339"/>
                    <a:pt x="14" y="339"/>
                  </a:cubicBezTo>
                  <a:cubicBezTo>
                    <a:pt x="15" y="339"/>
                    <a:pt x="14" y="339"/>
                    <a:pt x="15" y="340"/>
                  </a:cubicBezTo>
                  <a:cubicBezTo>
                    <a:pt x="15" y="343"/>
                    <a:pt x="15" y="345"/>
                    <a:pt x="14" y="347"/>
                  </a:cubicBezTo>
                  <a:cubicBezTo>
                    <a:pt x="17" y="349"/>
                    <a:pt x="17" y="349"/>
                    <a:pt x="17" y="349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7" y="353"/>
                    <a:pt x="16" y="352"/>
                    <a:pt x="19" y="353"/>
                  </a:cubicBezTo>
                  <a:cubicBezTo>
                    <a:pt x="18" y="351"/>
                    <a:pt x="18" y="349"/>
                    <a:pt x="18" y="347"/>
                  </a:cubicBezTo>
                  <a:cubicBezTo>
                    <a:pt x="18" y="347"/>
                    <a:pt x="19" y="347"/>
                    <a:pt x="19" y="347"/>
                  </a:cubicBezTo>
                  <a:cubicBezTo>
                    <a:pt x="19" y="346"/>
                    <a:pt x="19" y="346"/>
                    <a:pt x="19" y="346"/>
                  </a:cubicBezTo>
                  <a:cubicBezTo>
                    <a:pt x="19" y="346"/>
                    <a:pt x="19" y="345"/>
                    <a:pt x="19" y="345"/>
                  </a:cubicBezTo>
                  <a:cubicBezTo>
                    <a:pt x="23" y="338"/>
                    <a:pt x="22" y="328"/>
                    <a:pt x="23" y="319"/>
                  </a:cubicBezTo>
                  <a:cubicBezTo>
                    <a:pt x="23" y="317"/>
                    <a:pt x="24" y="315"/>
                    <a:pt x="24" y="312"/>
                  </a:cubicBezTo>
                  <a:cubicBezTo>
                    <a:pt x="24" y="308"/>
                    <a:pt x="23" y="309"/>
                    <a:pt x="24" y="30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7" y="309"/>
                    <a:pt x="27" y="309"/>
                    <a:pt x="27" y="309"/>
                  </a:cubicBezTo>
                  <a:cubicBezTo>
                    <a:pt x="27" y="308"/>
                    <a:pt x="28" y="309"/>
                    <a:pt x="28" y="309"/>
                  </a:cubicBezTo>
                  <a:cubicBezTo>
                    <a:pt x="31" y="308"/>
                    <a:pt x="31" y="309"/>
                    <a:pt x="33" y="305"/>
                  </a:cubicBezTo>
                  <a:cubicBezTo>
                    <a:pt x="32" y="305"/>
                    <a:pt x="32" y="305"/>
                    <a:pt x="32" y="305"/>
                  </a:cubicBezTo>
                  <a:cubicBezTo>
                    <a:pt x="32" y="305"/>
                    <a:pt x="32" y="305"/>
                    <a:pt x="31" y="305"/>
                  </a:cubicBezTo>
                  <a:cubicBezTo>
                    <a:pt x="31" y="305"/>
                    <a:pt x="31" y="305"/>
                    <a:pt x="30" y="304"/>
                  </a:cubicBezTo>
                  <a:cubicBezTo>
                    <a:pt x="29" y="304"/>
                    <a:pt x="30" y="304"/>
                    <a:pt x="29" y="304"/>
                  </a:cubicBezTo>
                  <a:cubicBezTo>
                    <a:pt x="30" y="302"/>
                    <a:pt x="31" y="303"/>
                    <a:pt x="32" y="302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35" y="302"/>
                    <a:pt x="35" y="306"/>
                    <a:pt x="36" y="301"/>
                  </a:cubicBezTo>
                  <a:cubicBezTo>
                    <a:pt x="37" y="299"/>
                    <a:pt x="36" y="298"/>
                    <a:pt x="37" y="297"/>
                  </a:cubicBezTo>
                  <a:cubicBezTo>
                    <a:pt x="39" y="288"/>
                    <a:pt x="37" y="286"/>
                    <a:pt x="41" y="284"/>
                  </a:cubicBezTo>
                  <a:cubicBezTo>
                    <a:pt x="43" y="289"/>
                    <a:pt x="41" y="293"/>
                    <a:pt x="40" y="298"/>
                  </a:cubicBezTo>
                  <a:cubicBezTo>
                    <a:pt x="40" y="304"/>
                    <a:pt x="39" y="308"/>
                    <a:pt x="38" y="313"/>
                  </a:cubicBezTo>
                  <a:cubicBezTo>
                    <a:pt x="40" y="314"/>
                    <a:pt x="40" y="314"/>
                    <a:pt x="40" y="314"/>
                  </a:cubicBezTo>
                  <a:cubicBezTo>
                    <a:pt x="40" y="314"/>
                    <a:pt x="40" y="315"/>
                    <a:pt x="40" y="315"/>
                  </a:cubicBezTo>
                  <a:cubicBezTo>
                    <a:pt x="42" y="317"/>
                    <a:pt x="41" y="318"/>
                    <a:pt x="42" y="319"/>
                  </a:cubicBezTo>
                  <a:cubicBezTo>
                    <a:pt x="43" y="317"/>
                    <a:pt x="43" y="318"/>
                    <a:pt x="43" y="315"/>
                  </a:cubicBezTo>
                  <a:cubicBezTo>
                    <a:pt x="43" y="315"/>
                    <a:pt x="43" y="314"/>
                    <a:pt x="43" y="314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9" y="314"/>
                    <a:pt x="44" y="310"/>
                    <a:pt x="49" y="313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2" y="309"/>
                    <a:pt x="52" y="307"/>
                    <a:pt x="54" y="305"/>
                  </a:cubicBezTo>
                  <a:cubicBezTo>
                    <a:pt x="52" y="302"/>
                    <a:pt x="53" y="304"/>
                    <a:pt x="53" y="298"/>
                  </a:cubicBezTo>
                  <a:cubicBezTo>
                    <a:pt x="54" y="297"/>
                    <a:pt x="53" y="298"/>
                    <a:pt x="54" y="297"/>
                  </a:cubicBezTo>
                  <a:cubicBezTo>
                    <a:pt x="54" y="297"/>
                    <a:pt x="55" y="296"/>
                    <a:pt x="55" y="296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9" y="277"/>
                    <a:pt x="59" y="278"/>
                    <a:pt x="59" y="277"/>
                  </a:cubicBezTo>
                  <a:cubicBezTo>
                    <a:pt x="59" y="277"/>
                    <a:pt x="59" y="274"/>
                    <a:pt x="59" y="274"/>
                  </a:cubicBezTo>
                  <a:cubicBezTo>
                    <a:pt x="62" y="272"/>
                    <a:pt x="62" y="271"/>
                    <a:pt x="65" y="273"/>
                  </a:cubicBezTo>
                  <a:cubicBezTo>
                    <a:pt x="65" y="273"/>
                    <a:pt x="64" y="273"/>
                    <a:pt x="67" y="274"/>
                  </a:cubicBezTo>
                  <a:cubicBezTo>
                    <a:pt x="68" y="271"/>
                    <a:pt x="67" y="273"/>
                    <a:pt x="68" y="270"/>
                  </a:cubicBezTo>
                  <a:cubicBezTo>
                    <a:pt x="69" y="266"/>
                    <a:pt x="70" y="264"/>
                    <a:pt x="69" y="260"/>
                  </a:cubicBezTo>
                  <a:cubicBezTo>
                    <a:pt x="74" y="256"/>
                    <a:pt x="71" y="258"/>
                    <a:pt x="73" y="252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6" y="240"/>
                    <a:pt x="79" y="229"/>
                    <a:pt x="79" y="225"/>
                  </a:cubicBezTo>
                  <a:cubicBezTo>
                    <a:pt x="81" y="222"/>
                    <a:pt x="82" y="219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6" y="203"/>
                    <a:pt x="85" y="197"/>
                    <a:pt x="85" y="196"/>
                  </a:cubicBezTo>
                  <a:cubicBezTo>
                    <a:pt x="88" y="192"/>
                    <a:pt x="87" y="196"/>
                    <a:pt x="88" y="190"/>
                  </a:cubicBezTo>
                  <a:cubicBezTo>
                    <a:pt x="89" y="186"/>
                    <a:pt x="93" y="184"/>
                    <a:pt x="89" y="181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1" y="178"/>
                    <a:pt x="90" y="177"/>
                    <a:pt x="90" y="174"/>
                  </a:cubicBezTo>
                  <a:cubicBezTo>
                    <a:pt x="91" y="169"/>
                    <a:pt x="92" y="176"/>
                    <a:pt x="91" y="168"/>
                  </a:cubicBezTo>
                  <a:cubicBezTo>
                    <a:pt x="91" y="168"/>
                    <a:pt x="92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1" y="161"/>
                    <a:pt x="95" y="163"/>
                    <a:pt x="93" y="15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9" y="148"/>
                    <a:pt x="93" y="145"/>
                    <a:pt x="96" y="137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6"/>
                    <a:pt x="94" y="136"/>
                    <a:pt x="93" y="13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4" y="129"/>
                    <a:pt x="95" y="127"/>
                    <a:pt x="93" y="124"/>
                  </a:cubicBezTo>
                  <a:cubicBezTo>
                    <a:pt x="95" y="119"/>
                    <a:pt x="94" y="112"/>
                    <a:pt x="94" y="107"/>
                  </a:cubicBezTo>
                  <a:cubicBezTo>
                    <a:pt x="98" y="102"/>
                    <a:pt x="93" y="99"/>
                    <a:pt x="95" y="92"/>
                  </a:cubicBezTo>
                  <a:cubicBezTo>
                    <a:pt x="97" y="84"/>
                    <a:pt x="93" y="88"/>
                    <a:pt x="93" y="82"/>
                  </a:cubicBezTo>
                  <a:cubicBezTo>
                    <a:pt x="90" y="83"/>
                    <a:pt x="91" y="83"/>
                    <a:pt x="88" y="81"/>
                  </a:cubicBezTo>
                  <a:cubicBezTo>
                    <a:pt x="91" y="79"/>
                    <a:pt x="91" y="79"/>
                    <a:pt x="91" y="79"/>
                  </a:cubicBezTo>
                  <a:lnTo>
                    <a:pt x="91" y="7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8" name="Freeform 42"/>
            <p:cNvSpPr>
              <a:spLocks noEditPoints="1"/>
            </p:cNvSpPr>
            <p:nvPr/>
          </p:nvSpPr>
          <p:spPr bwMode="auto">
            <a:xfrm>
              <a:off x="2510979" y="4247866"/>
              <a:ext cx="123675" cy="335019"/>
            </a:xfrm>
            <a:custGeom>
              <a:avLst/>
              <a:gdLst>
                <a:gd name="T0" fmla="*/ 45 w 123"/>
                <a:gd name="T1" fmla="*/ 238 h 333"/>
                <a:gd name="T2" fmla="*/ 83 w 123"/>
                <a:gd name="T3" fmla="*/ 237 h 333"/>
                <a:gd name="T4" fmla="*/ 28 w 123"/>
                <a:gd name="T5" fmla="*/ 218 h 333"/>
                <a:gd name="T6" fmla="*/ 55 w 123"/>
                <a:gd name="T7" fmla="*/ 208 h 333"/>
                <a:gd name="T8" fmla="*/ 26 w 123"/>
                <a:gd name="T9" fmla="*/ 208 h 333"/>
                <a:gd name="T10" fmla="*/ 21 w 123"/>
                <a:gd name="T11" fmla="*/ 183 h 333"/>
                <a:gd name="T12" fmla="*/ 16 w 123"/>
                <a:gd name="T13" fmla="*/ 165 h 333"/>
                <a:gd name="T14" fmla="*/ 61 w 123"/>
                <a:gd name="T15" fmla="*/ 136 h 333"/>
                <a:gd name="T16" fmla="*/ 55 w 123"/>
                <a:gd name="T17" fmla="*/ 19 h 333"/>
                <a:gd name="T18" fmla="*/ 51 w 123"/>
                <a:gd name="T19" fmla="*/ 34 h 333"/>
                <a:gd name="T20" fmla="*/ 51 w 123"/>
                <a:gd name="T21" fmla="*/ 85 h 333"/>
                <a:gd name="T22" fmla="*/ 55 w 123"/>
                <a:gd name="T23" fmla="*/ 98 h 333"/>
                <a:gd name="T24" fmla="*/ 48 w 123"/>
                <a:gd name="T25" fmla="*/ 99 h 333"/>
                <a:gd name="T26" fmla="*/ 41 w 123"/>
                <a:gd name="T27" fmla="*/ 70 h 333"/>
                <a:gd name="T28" fmla="*/ 33 w 123"/>
                <a:gd name="T29" fmla="*/ 58 h 333"/>
                <a:gd name="T30" fmla="*/ 44 w 123"/>
                <a:gd name="T31" fmla="*/ 116 h 333"/>
                <a:gd name="T32" fmla="*/ 56 w 123"/>
                <a:gd name="T33" fmla="*/ 199 h 333"/>
                <a:gd name="T34" fmla="*/ 52 w 123"/>
                <a:gd name="T35" fmla="*/ 189 h 333"/>
                <a:gd name="T36" fmla="*/ 43 w 123"/>
                <a:gd name="T37" fmla="*/ 160 h 333"/>
                <a:gd name="T38" fmla="*/ 33 w 123"/>
                <a:gd name="T39" fmla="*/ 119 h 333"/>
                <a:gd name="T40" fmla="*/ 29 w 123"/>
                <a:gd name="T41" fmla="*/ 122 h 333"/>
                <a:gd name="T42" fmla="*/ 12 w 123"/>
                <a:gd name="T43" fmla="*/ 26 h 333"/>
                <a:gd name="T44" fmla="*/ 3 w 123"/>
                <a:gd name="T45" fmla="*/ 29 h 333"/>
                <a:gd name="T46" fmla="*/ 3 w 123"/>
                <a:gd name="T47" fmla="*/ 55 h 333"/>
                <a:gd name="T48" fmla="*/ 5 w 123"/>
                <a:gd name="T49" fmla="*/ 76 h 333"/>
                <a:gd name="T50" fmla="*/ 8 w 123"/>
                <a:gd name="T51" fmla="*/ 131 h 333"/>
                <a:gd name="T52" fmla="*/ 5 w 123"/>
                <a:gd name="T53" fmla="*/ 138 h 333"/>
                <a:gd name="T54" fmla="*/ 20 w 123"/>
                <a:gd name="T55" fmla="*/ 202 h 333"/>
                <a:gd name="T56" fmla="*/ 40 w 123"/>
                <a:gd name="T57" fmla="*/ 253 h 333"/>
                <a:gd name="T58" fmla="*/ 51 w 123"/>
                <a:gd name="T59" fmla="*/ 260 h 333"/>
                <a:gd name="T60" fmla="*/ 54 w 123"/>
                <a:gd name="T61" fmla="*/ 248 h 333"/>
                <a:gd name="T62" fmla="*/ 75 w 123"/>
                <a:gd name="T63" fmla="*/ 333 h 333"/>
                <a:gd name="T64" fmla="*/ 79 w 123"/>
                <a:gd name="T65" fmla="*/ 328 h 333"/>
                <a:gd name="T66" fmla="*/ 86 w 123"/>
                <a:gd name="T67" fmla="*/ 315 h 333"/>
                <a:gd name="T68" fmla="*/ 90 w 123"/>
                <a:gd name="T69" fmla="*/ 292 h 333"/>
                <a:gd name="T70" fmla="*/ 91 w 123"/>
                <a:gd name="T71" fmla="*/ 275 h 333"/>
                <a:gd name="T72" fmla="*/ 92 w 123"/>
                <a:gd name="T73" fmla="*/ 258 h 333"/>
                <a:gd name="T74" fmla="*/ 94 w 123"/>
                <a:gd name="T75" fmla="*/ 268 h 333"/>
                <a:gd name="T76" fmla="*/ 94 w 123"/>
                <a:gd name="T77" fmla="*/ 279 h 333"/>
                <a:gd name="T78" fmla="*/ 102 w 123"/>
                <a:gd name="T79" fmla="*/ 283 h 333"/>
                <a:gd name="T80" fmla="*/ 108 w 123"/>
                <a:gd name="T81" fmla="*/ 268 h 333"/>
                <a:gd name="T82" fmla="*/ 105 w 123"/>
                <a:gd name="T83" fmla="*/ 224 h 333"/>
                <a:gd name="T84" fmla="*/ 110 w 123"/>
                <a:gd name="T85" fmla="*/ 213 h 333"/>
                <a:gd name="T86" fmla="*/ 122 w 123"/>
                <a:gd name="T87" fmla="*/ 206 h 333"/>
                <a:gd name="T88" fmla="*/ 122 w 123"/>
                <a:gd name="T89" fmla="*/ 190 h 333"/>
                <a:gd name="T90" fmla="*/ 117 w 123"/>
                <a:gd name="T91" fmla="*/ 161 h 333"/>
                <a:gd name="T92" fmla="*/ 113 w 123"/>
                <a:gd name="T93" fmla="*/ 130 h 333"/>
                <a:gd name="T94" fmla="*/ 106 w 123"/>
                <a:gd name="T95" fmla="*/ 93 h 333"/>
                <a:gd name="T96" fmla="*/ 92 w 123"/>
                <a:gd name="T97" fmla="*/ 49 h 333"/>
                <a:gd name="T98" fmla="*/ 91 w 123"/>
                <a:gd name="T99" fmla="*/ 67 h 333"/>
                <a:gd name="T100" fmla="*/ 94 w 123"/>
                <a:gd name="T101" fmla="*/ 84 h 333"/>
                <a:gd name="T102" fmla="*/ 100 w 123"/>
                <a:gd name="T103" fmla="*/ 128 h 333"/>
                <a:gd name="T104" fmla="*/ 102 w 123"/>
                <a:gd name="T105" fmla="*/ 142 h 333"/>
                <a:gd name="T106" fmla="*/ 107 w 123"/>
                <a:gd name="T107" fmla="*/ 157 h 333"/>
                <a:gd name="T108" fmla="*/ 108 w 123"/>
                <a:gd name="T109" fmla="*/ 174 h 333"/>
                <a:gd name="T110" fmla="*/ 98 w 123"/>
                <a:gd name="T111" fmla="*/ 150 h 333"/>
                <a:gd name="T112" fmla="*/ 94 w 123"/>
                <a:gd name="T113" fmla="*/ 126 h 333"/>
                <a:gd name="T114" fmla="*/ 79 w 123"/>
                <a:gd name="T115" fmla="*/ 71 h 333"/>
                <a:gd name="T116" fmla="*/ 66 w 123"/>
                <a:gd name="T117" fmla="*/ 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333">
                  <a:moveTo>
                    <a:pt x="73" y="281"/>
                  </a:moveTo>
                  <a:cubicBezTo>
                    <a:pt x="74" y="282"/>
                    <a:pt x="76" y="280"/>
                    <a:pt x="75" y="284"/>
                  </a:cubicBezTo>
                  <a:cubicBezTo>
                    <a:pt x="75" y="284"/>
                    <a:pt x="74" y="285"/>
                    <a:pt x="74" y="285"/>
                  </a:cubicBezTo>
                  <a:cubicBezTo>
                    <a:pt x="73" y="283"/>
                    <a:pt x="74" y="283"/>
                    <a:pt x="73" y="281"/>
                  </a:cubicBezTo>
                  <a:close/>
                  <a:moveTo>
                    <a:pt x="45" y="238"/>
                  </a:moveTo>
                  <a:cubicBezTo>
                    <a:pt x="47" y="240"/>
                    <a:pt x="47" y="240"/>
                    <a:pt x="47" y="240"/>
                  </a:cubicBezTo>
                  <a:cubicBezTo>
                    <a:pt x="48" y="243"/>
                    <a:pt x="48" y="242"/>
                    <a:pt x="49" y="245"/>
                  </a:cubicBezTo>
                  <a:cubicBezTo>
                    <a:pt x="46" y="243"/>
                    <a:pt x="46" y="241"/>
                    <a:pt x="45" y="238"/>
                  </a:cubicBezTo>
                  <a:close/>
                  <a:moveTo>
                    <a:pt x="82" y="231"/>
                  </a:moveTo>
                  <a:cubicBezTo>
                    <a:pt x="86" y="235"/>
                    <a:pt x="83" y="236"/>
                    <a:pt x="83" y="237"/>
                  </a:cubicBezTo>
                  <a:cubicBezTo>
                    <a:pt x="83" y="237"/>
                    <a:pt x="82" y="236"/>
                    <a:pt x="81" y="234"/>
                  </a:cubicBezTo>
                  <a:cubicBezTo>
                    <a:pt x="81" y="230"/>
                    <a:pt x="82" y="232"/>
                    <a:pt x="82" y="231"/>
                  </a:cubicBezTo>
                  <a:close/>
                  <a:moveTo>
                    <a:pt x="29" y="215"/>
                  </a:moveTo>
                  <a:cubicBezTo>
                    <a:pt x="29" y="218"/>
                    <a:pt x="29" y="218"/>
                    <a:pt x="29" y="218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21"/>
                    <a:pt x="28" y="217"/>
                  </a:cubicBezTo>
                  <a:cubicBezTo>
                    <a:pt x="29" y="214"/>
                    <a:pt x="26" y="217"/>
                    <a:pt x="29" y="216"/>
                  </a:cubicBezTo>
                  <a:lnTo>
                    <a:pt x="29" y="215"/>
                  </a:lnTo>
                  <a:close/>
                  <a:moveTo>
                    <a:pt x="58" y="227"/>
                  </a:moveTo>
                  <a:cubicBezTo>
                    <a:pt x="56" y="224"/>
                    <a:pt x="54" y="213"/>
                    <a:pt x="55" y="208"/>
                  </a:cubicBezTo>
                  <a:cubicBezTo>
                    <a:pt x="60" y="209"/>
                    <a:pt x="55" y="208"/>
                    <a:pt x="59" y="209"/>
                  </a:cubicBezTo>
                  <a:cubicBezTo>
                    <a:pt x="57" y="214"/>
                    <a:pt x="60" y="223"/>
                    <a:pt x="60" y="225"/>
                  </a:cubicBezTo>
                  <a:cubicBezTo>
                    <a:pt x="60" y="229"/>
                    <a:pt x="59" y="227"/>
                    <a:pt x="57" y="227"/>
                  </a:cubicBezTo>
                  <a:lnTo>
                    <a:pt x="58" y="227"/>
                  </a:lnTo>
                  <a:close/>
                  <a:moveTo>
                    <a:pt x="26" y="208"/>
                  </a:moveTo>
                  <a:cubicBezTo>
                    <a:pt x="25" y="206"/>
                    <a:pt x="24" y="204"/>
                    <a:pt x="23" y="203"/>
                  </a:cubicBezTo>
                  <a:cubicBezTo>
                    <a:pt x="24" y="195"/>
                    <a:pt x="23" y="198"/>
                    <a:pt x="22" y="191"/>
                  </a:cubicBezTo>
                  <a:cubicBezTo>
                    <a:pt x="21" y="186"/>
                    <a:pt x="22" y="184"/>
                    <a:pt x="18" y="182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2" y="179"/>
                    <a:pt x="20" y="176"/>
                    <a:pt x="21" y="183"/>
                  </a:cubicBezTo>
                  <a:cubicBezTo>
                    <a:pt x="22" y="187"/>
                    <a:pt x="26" y="199"/>
                    <a:pt x="26" y="208"/>
                  </a:cubicBezTo>
                  <a:close/>
                  <a:moveTo>
                    <a:pt x="15" y="143"/>
                  </a:moveTo>
                  <a:cubicBezTo>
                    <a:pt x="13" y="146"/>
                    <a:pt x="16" y="159"/>
                    <a:pt x="17" y="163"/>
                  </a:cubicBezTo>
                  <a:cubicBezTo>
                    <a:pt x="18" y="168"/>
                    <a:pt x="20" y="169"/>
                    <a:pt x="17" y="174"/>
                  </a:cubicBezTo>
                  <a:cubicBezTo>
                    <a:pt x="17" y="167"/>
                    <a:pt x="18" y="170"/>
                    <a:pt x="16" y="165"/>
                  </a:cubicBezTo>
                  <a:cubicBezTo>
                    <a:pt x="15" y="164"/>
                    <a:pt x="14" y="160"/>
                    <a:pt x="13" y="159"/>
                  </a:cubicBezTo>
                  <a:cubicBezTo>
                    <a:pt x="13" y="157"/>
                    <a:pt x="13" y="152"/>
                    <a:pt x="13" y="149"/>
                  </a:cubicBezTo>
                  <a:cubicBezTo>
                    <a:pt x="12" y="145"/>
                    <a:pt x="12" y="146"/>
                    <a:pt x="15" y="143"/>
                  </a:cubicBezTo>
                  <a:close/>
                  <a:moveTo>
                    <a:pt x="60" y="139"/>
                  </a:moveTo>
                  <a:cubicBezTo>
                    <a:pt x="60" y="138"/>
                    <a:pt x="59" y="137"/>
                    <a:pt x="61" y="136"/>
                  </a:cubicBezTo>
                  <a:cubicBezTo>
                    <a:pt x="62" y="137"/>
                    <a:pt x="64" y="136"/>
                    <a:pt x="60" y="139"/>
                  </a:cubicBezTo>
                  <a:close/>
                  <a:moveTo>
                    <a:pt x="58" y="11"/>
                  </a:moveTo>
                  <a:cubicBezTo>
                    <a:pt x="57" y="6"/>
                    <a:pt x="59" y="3"/>
                    <a:pt x="54" y="0"/>
                  </a:cubicBezTo>
                  <a:cubicBezTo>
                    <a:pt x="53" y="2"/>
                    <a:pt x="53" y="10"/>
                    <a:pt x="53" y="13"/>
                  </a:cubicBezTo>
                  <a:cubicBezTo>
                    <a:pt x="54" y="16"/>
                    <a:pt x="55" y="16"/>
                    <a:pt x="55" y="19"/>
                  </a:cubicBezTo>
                  <a:cubicBezTo>
                    <a:pt x="55" y="22"/>
                    <a:pt x="55" y="21"/>
                    <a:pt x="54" y="23"/>
                  </a:cubicBezTo>
                  <a:cubicBezTo>
                    <a:pt x="53" y="24"/>
                    <a:pt x="54" y="23"/>
                    <a:pt x="53" y="24"/>
                  </a:cubicBezTo>
                  <a:cubicBezTo>
                    <a:pt x="53" y="29"/>
                    <a:pt x="53" y="29"/>
                    <a:pt x="54" y="33"/>
                  </a:cubicBezTo>
                  <a:cubicBezTo>
                    <a:pt x="52" y="31"/>
                    <a:pt x="53" y="32"/>
                    <a:pt x="50" y="31"/>
                  </a:cubicBezTo>
                  <a:cubicBezTo>
                    <a:pt x="51" y="34"/>
                    <a:pt x="50" y="31"/>
                    <a:pt x="51" y="34"/>
                  </a:cubicBezTo>
                  <a:cubicBezTo>
                    <a:pt x="47" y="33"/>
                    <a:pt x="46" y="30"/>
                    <a:pt x="46" y="38"/>
                  </a:cubicBezTo>
                  <a:cubicBezTo>
                    <a:pt x="47" y="51"/>
                    <a:pt x="49" y="54"/>
                    <a:pt x="49" y="61"/>
                  </a:cubicBezTo>
                  <a:cubicBezTo>
                    <a:pt x="49" y="65"/>
                    <a:pt x="49" y="67"/>
                    <a:pt x="49" y="72"/>
                  </a:cubicBezTo>
                  <a:cubicBezTo>
                    <a:pt x="50" y="77"/>
                    <a:pt x="53" y="76"/>
                    <a:pt x="50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5" y="96"/>
                    <a:pt x="55" y="96"/>
                  </a:cubicBezTo>
                  <a:cubicBezTo>
                    <a:pt x="55" y="96"/>
                    <a:pt x="55" y="96"/>
                    <a:pt x="55" y="97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6" y="100"/>
                    <a:pt x="55" y="98"/>
                    <a:pt x="55" y="101"/>
                  </a:cubicBezTo>
                  <a:cubicBezTo>
                    <a:pt x="55" y="103"/>
                    <a:pt x="55" y="101"/>
                    <a:pt x="55" y="106"/>
                  </a:cubicBezTo>
                  <a:cubicBezTo>
                    <a:pt x="55" y="109"/>
                    <a:pt x="56" y="111"/>
                    <a:pt x="54" y="114"/>
                  </a:cubicBezTo>
                  <a:cubicBezTo>
                    <a:pt x="49" y="110"/>
                    <a:pt x="49" y="108"/>
                    <a:pt x="51" y="101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87"/>
                    <a:pt x="45" y="89"/>
                    <a:pt x="47" y="87"/>
                  </a:cubicBezTo>
                  <a:cubicBezTo>
                    <a:pt x="46" y="86"/>
                    <a:pt x="47" y="86"/>
                    <a:pt x="45" y="86"/>
                  </a:cubicBezTo>
                  <a:cubicBezTo>
                    <a:pt x="43" y="76"/>
                    <a:pt x="43" y="80"/>
                    <a:pt x="41" y="70"/>
                  </a:cubicBezTo>
                  <a:cubicBezTo>
                    <a:pt x="40" y="62"/>
                    <a:pt x="38" y="63"/>
                    <a:pt x="38" y="57"/>
                  </a:cubicBezTo>
                  <a:cubicBezTo>
                    <a:pt x="38" y="56"/>
                    <a:pt x="36" y="55"/>
                    <a:pt x="36" y="5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3" y="48"/>
                    <a:pt x="33" y="4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2"/>
                    <a:pt x="35" y="63"/>
                    <a:pt x="34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81"/>
                    <a:pt x="38" y="78"/>
                    <a:pt x="38" y="85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6"/>
                    <a:pt x="43" y="112"/>
                    <a:pt x="44" y="116"/>
                  </a:cubicBezTo>
                  <a:cubicBezTo>
                    <a:pt x="45" y="119"/>
                    <a:pt x="45" y="116"/>
                    <a:pt x="45" y="119"/>
                  </a:cubicBezTo>
                  <a:cubicBezTo>
                    <a:pt x="47" y="128"/>
                    <a:pt x="47" y="134"/>
                    <a:pt x="51" y="147"/>
                  </a:cubicBezTo>
                  <a:cubicBezTo>
                    <a:pt x="53" y="156"/>
                    <a:pt x="53" y="172"/>
                    <a:pt x="55" y="181"/>
                  </a:cubicBezTo>
                  <a:cubicBezTo>
                    <a:pt x="56" y="185"/>
                    <a:pt x="55" y="180"/>
                    <a:pt x="56" y="184"/>
                  </a:cubicBezTo>
                  <a:cubicBezTo>
                    <a:pt x="57" y="189"/>
                    <a:pt x="56" y="194"/>
                    <a:pt x="56" y="199"/>
                  </a:cubicBezTo>
                  <a:cubicBezTo>
                    <a:pt x="53" y="194"/>
                    <a:pt x="54" y="197"/>
                    <a:pt x="54" y="189"/>
                  </a:cubicBezTo>
                  <a:cubicBezTo>
                    <a:pt x="52" y="191"/>
                    <a:pt x="51" y="192"/>
                    <a:pt x="51" y="195"/>
                  </a:cubicBezTo>
                  <a:cubicBezTo>
                    <a:pt x="49" y="193"/>
                    <a:pt x="49" y="194"/>
                    <a:pt x="49" y="191"/>
                  </a:cubicBezTo>
                  <a:cubicBezTo>
                    <a:pt x="49" y="189"/>
                    <a:pt x="48" y="189"/>
                    <a:pt x="50" y="186"/>
                  </a:cubicBezTo>
                  <a:cubicBezTo>
                    <a:pt x="52" y="190"/>
                    <a:pt x="49" y="187"/>
                    <a:pt x="52" y="189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0" y="178"/>
                    <a:pt x="52" y="173"/>
                    <a:pt x="50" y="168"/>
                  </a:cubicBezTo>
                  <a:cubicBezTo>
                    <a:pt x="49" y="164"/>
                    <a:pt x="51" y="165"/>
                    <a:pt x="47" y="165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67"/>
                    <a:pt x="46" y="163"/>
                    <a:pt x="43" y="160"/>
                  </a:cubicBezTo>
                  <a:cubicBezTo>
                    <a:pt x="43" y="155"/>
                    <a:pt x="42" y="149"/>
                    <a:pt x="42" y="144"/>
                  </a:cubicBezTo>
                  <a:cubicBezTo>
                    <a:pt x="41" y="137"/>
                    <a:pt x="42" y="135"/>
                    <a:pt x="38" y="130"/>
                  </a:cubicBezTo>
                  <a:cubicBezTo>
                    <a:pt x="40" y="115"/>
                    <a:pt x="38" y="123"/>
                    <a:pt x="38" y="113"/>
                  </a:cubicBezTo>
                  <a:cubicBezTo>
                    <a:pt x="38" y="113"/>
                    <a:pt x="38" y="112"/>
                    <a:pt x="37" y="112"/>
                  </a:cubicBezTo>
                  <a:cubicBezTo>
                    <a:pt x="32" y="113"/>
                    <a:pt x="36" y="113"/>
                    <a:pt x="33" y="119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2"/>
                    <a:pt x="30" y="116"/>
                    <a:pt x="31" y="112"/>
                  </a:cubicBezTo>
                  <a:cubicBezTo>
                    <a:pt x="31" y="108"/>
                    <a:pt x="30" y="107"/>
                    <a:pt x="28" y="106"/>
                  </a:cubicBezTo>
                  <a:cubicBezTo>
                    <a:pt x="28" y="112"/>
                    <a:pt x="29" y="117"/>
                    <a:pt x="29" y="122"/>
                  </a:cubicBezTo>
                  <a:cubicBezTo>
                    <a:pt x="23" y="117"/>
                    <a:pt x="25" y="108"/>
                    <a:pt x="22" y="101"/>
                  </a:cubicBezTo>
                  <a:cubicBezTo>
                    <a:pt x="16" y="85"/>
                    <a:pt x="19" y="65"/>
                    <a:pt x="16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3"/>
                    <a:pt x="15" y="51"/>
                    <a:pt x="14" y="49"/>
                  </a:cubicBezTo>
                  <a:cubicBezTo>
                    <a:pt x="13" y="41"/>
                    <a:pt x="13" y="32"/>
                    <a:pt x="12" y="26"/>
                  </a:cubicBezTo>
                  <a:cubicBezTo>
                    <a:pt x="11" y="20"/>
                    <a:pt x="10" y="24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1"/>
                    <a:pt x="6" y="32"/>
                  </a:cubicBezTo>
                  <a:cubicBezTo>
                    <a:pt x="5" y="33"/>
                    <a:pt x="5" y="34"/>
                    <a:pt x="3" y="35"/>
                  </a:cubicBezTo>
                  <a:cubicBezTo>
                    <a:pt x="3" y="43"/>
                    <a:pt x="5" y="45"/>
                    <a:pt x="5" y="51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2" y="56"/>
                  </a:cubicBezTo>
                  <a:cubicBezTo>
                    <a:pt x="5" y="58"/>
                    <a:pt x="4" y="57"/>
                    <a:pt x="4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5" y="78"/>
                    <a:pt x="5" y="78"/>
                    <a:pt x="5" y="80"/>
                  </a:cubicBezTo>
                  <a:cubicBezTo>
                    <a:pt x="7" y="87"/>
                    <a:pt x="6" y="92"/>
                    <a:pt x="7" y="10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39"/>
                    <a:pt x="12" y="142"/>
                    <a:pt x="11" y="138"/>
                  </a:cubicBezTo>
                  <a:cubicBezTo>
                    <a:pt x="11" y="137"/>
                    <a:pt x="11" y="133"/>
                    <a:pt x="8" y="131"/>
                  </a:cubicBezTo>
                  <a:cubicBezTo>
                    <a:pt x="9" y="125"/>
                    <a:pt x="9" y="118"/>
                    <a:pt x="6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27"/>
                    <a:pt x="3" y="125"/>
                    <a:pt x="4" y="133"/>
                  </a:cubicBezTo>
                  <a:cubicBezTo>
                    <a:pt x="4" y="133"/>
                    <a:pt x="4" y="135"/>
                    <a:pt x="5" y="136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10" y="160"/>
                    <a:pt x="12" y="174"/>
                    <a:pt x="15" y="180"/>
                  </a:cubicBezTo>
                  <a:cubicBezTo>
                    <a:pt x="15" y="180"/>
                    <a:pt x="15" y="181"/>
                    <a:pt x="15" y="18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2"/>
                  </a:cubicBezTo>
                  <a:cubicBezTo>
                    <a:pt x="20" y="202"/>
                    <a:pt x="20" y="202"/>
                    <a:pt x="21" y="203"/>
                  </a:cubicBezTo>
                  <a:cubicBezTo>
                    <a:pt x="23" y="213"/>
                    <a:pt x="29" y="229"/>
                    <a:pt x="30" y="237"/>
                  </a:cubicBezTo>
                  <a:cubicBezTo>
                    <a:pt x="31" y="243"/>
                    <a:pt x="34" y="245"/>
                    <a:pt x="34" y="251"/>
                  </a:cubicBezTo>
                  <a:cubicBezTo>
                    <a:pt x="39" y="250"/>
                    <a:pt x="36" y="252"/>
                    <a:pt x="37" y="252"/>
                  </a:cubicBezTo>
                  <a:cubicBezTo>
                    <a:pt x="38" y="253"/>
                    <a:pt x="37" y="253"/>
                    <a:pt x="40" y="253"/>
                  </a:cubicBezTo>
                  <a:cubicBezTo>
                    <a:pt x="39" y="261"/>
                    <a:pt x="49" y="278"/>
                    <a:pt x="52" y="284"/>
                  </a:cubicBezTo>
                  <a:cubicBezTo>
                    <a:pt x="52" y="285"/>
                    <a:pt x="53" y="288"/>
                    <a:pt x="53" y="288"/>
                  </a:cubicBezTo>
                  <a:cubicBezTo>
                    <a:pt x="57" y="285"/>
                    <a:pt x="53" y="285"/>
                    <a:pt x="58" y="285"/>
                  </a:cubicBezTo>
                  <a:cubicBezTo>
                    <a:pt x="57" y="279"/>
                    <a:pt x="59" y="283"/>
                    <a:pt x="55" y="280"/>
                  </a:cubicBezTo>
                  <a:cubicBezTo>
                    <a:pt x="55" y="270"/>
                    <a:pt x="54" y="267"/>
                    <a:pt x="51" y="260"/>
                  </a:cubicBezTo>
                  <a:cubicBezTo>
                    <a:pt x="50" y="256"/>
                    <a:pt x="49" y="252"/>
                    <a:pt x="50" y="247"/>
                  </a:cubicBezTo>
                  <a:cubicBezTo>
                    <a:pt x="51" y="249"/>
                    <a:pt x="51" y="250"/>
                    <a:pt x="52" y="252"/>
                  </a:cubicBezTo>
                  <a:cubicBezTo>
                    <a:pt x="54" y="249"/>
                    <a:pt x="53" y="252"/>
                    <a:pt x="54" y="248"/>
                  </a:cubicBezTo>
                  <a:cubicBezTo>
                    <a:pt x="54" y="248"/>
                    <a:pt x="54" y="246"/>
                    <a:pt x="54" y="245"/>
                  </a:cubicBezTo>
                  <a:cubicBezTo>
                    <a:pt x="54" y="246"/>
                    <a:pt x="53" y="246"/>
                    <a:pt x="54" y="248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5" y="252"/>
                    <a:pt x="55" y="253"/>
                    <a:pt x="56" y="25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5" y="298"/>
                    <a:pt x="71" y="320"/>
                    <a:pt x="71" y="327"/>
                  </a:cubicBezTo>
                  <a:cubicBezTo>
                    <a:pt x="74" y="328"/>
                    <a:pt x="73" y="330"/>
                    <a:pt x="75" y="333"/>
                  </a:cubicBezTo>
                  <a:cubicBezTo>
                    <a:pt x="75" y="332"/>
                    <a:pt x="75" y="332"/>
                    <a:pt x="75" y="332"/>
                  </a:cubicBezTo>
                  <a:cubicBezTo>
                    <a:pt x="75" y="332"/>
                    <a:pt x="75" y="332"/>
                    <a:pt x="75" y="331"/>
                  </a:cubicBezTo>
                  <a:cubicBezTo>
                    <a:pt x="77" y="329"/>
                    <a:pt x="77" y="328"/>
                    <a:pt x="77" y="324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9" y="327"/>
                    <a:pt x="79" y="326"/>
                    <a:pt x="79" y="328"/>
                  </a:cubicBezTo>
                  <a:cubicBezTo>
                    <a:pt x="83" y="328"/>
                    <a:pt x="81" y="327"/>
                    <a:pt x="84" y="328"/>
                  </a:cubicBezTo>
                  <a:cubicBezTo>
                    <a:pt x="84" y="324"/>
                    <a:pt x="84" y="321"/>
                    <a:pt x="84" y="318"/>
                  </a:cubicBezTo>
                  <a:cubicBezTo>
                    <a:pt x="83" y="312"/>
                    <a:pt x="81" y="311"/>
                    <a:pt x="85" y="306"/>
                  </a:cubicBezTo>
                  <a:cubicBezTo>
                    <a:pt x="85" y="307"/>
                    <a:pt x="85" y="309"/>
                    <a:pt x="85" y="311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8" y="305"/>
                    <a:pt x="90" y="300"/>
                    <a:pt x="88" y="296"/>
                  </a:cubicBezTo>
                  <a:cubicBezTo>
                    <a:pt x="89" y="295"/>
                    <a:pt x="89" y="295"/>
                    <a:pt x="90" y="294"/>
                  </a:cubicBezTo>
                  <a:cubicBezTo>
                    <a:pt x="91" y="294"/>
                    <a:pt x="90" y="294"/>
                    <a:pt x="91" y="293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88" y="291"/>
                    <a:pt x="88" y="291"/>
                    <a:pt x="88" y="291"/>
                  </a:cubicBezTo>
                  <a:cubicBezTo>
                    <a:pt x="89" y="288"/>
                    <a:pt x="91" y="286"/>
                    <a:pt x="91" y="283"/>
                  </a:cubicBezTo>
                  <a:cubicBezTo>
                    <a:pt x="92" y="279"/>
                    <a:pt x="89" y="283"/>
                    <a:pt x="93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1" y="275"/>
                    <a:pt x="91" y="274"/>
                    <a:pt x="90" y="274"/>
                  </a:cubicBezTo>
                  <a:cubicBezTo>
                    <a:pt x="91" y="273"/>
                    <a:pt x="91" y="275"/>
                    <a:pt x="91" y="272"/>
                  </a:cubicBezTo>
                  <a:cubicBezTo>
                    <a:pt x="92" y="267"/>
                    <a:pt x="90" y="270"/>
                    <a:pt x="90" y="265"/>
                  </a:cubicBezTo>
                  <a:cubicBezTo>
                    <a:pt x="90" y="265"/>
                    <a:pt x="90" y="265"/>
                    <a:pt x="90" y="264"/>
                  </a:cubicBezTo>
                  <a:cubicBezTo>
                    <a:pt x="90" y="261"/>
                    <a:pt x="90" y="260"/>
                    <a:pt x="92" y="258"/>
                  </a:cubicBezTo>
                  <a:cubicBezTo>
                    <a:pt x="90" y="257"/>
                    <a:pt x="89" y="252"/>
                    <a:pt x="90" y="249"/>
                  </a:cubicBezTo>
                  <a:cubicBezTo>
                    <a:pt x="94" y="254"/>
                    <a:pt x="94" y="254"/>
                    <a:pt x="94" y="254"/>
                  </a:cubicBezTo>
                  <a:cubicBezTo>
                    <a:pt x="93" y="256"/>
                    <a:pt x="93" y="259"/>
                    <a:pt x="93" y="263"/>
                  </a:cubicBezTo>
                  <a:cubicBezTo>
                    <a:pt x="94" y="268"/>
                    <a:pt x="96" y="262"/>
                    <a:pt x="94" y="268"/>
                  </a:cubicBezTo>
                  <a:cubicBezTo>
                    <a:pt x="94" y="268"/>
                    <a:pt x="94" y="268"/>
                    <a:pt x="94" y="268"/>
                  </a:cubicBezTo>
                  <a:cubicBezTo>
                    <a:pt x="94" y="268"/>
                    <a:pt x="95" y="269"/>
                    <a:pt x="95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6" y="272"/>
                    <a:pt x="95" y="272"/>
                    <a:pt x="94" y="273"/>
                  </a:cubicBezTo>
                  <a:cubicBezTo>
                    <a:pt x="96" y="275"/>
                    <a:pt x="96" y="274"/>
                    <a:pt x="96" y="278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85"/>
                    <a:pt x="94" y="280"/>
                    <a:pt x="95" y="284"/>
                  </a:cubicBezTo>
                  <a:cubicBezTo>
                    <a:pt x="98" y="290"/>
                    <a:pt x="96" y="286"/>
                    <a:pt x="99" y="287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2" y="283"/>
                    <a:pt x="102" y="283"/>
                    <a:pt x="102" y="283"/>
                  </a:cubicBezTo>
                  <a:cubicBezTo>
                    <a:pt x="104" y="282"/>
                    <a:pt x="103" y="283"/>
                    <a:pt x="104" y="280"/>
                  </a:cubicBezTo>
                  <a:cubicBezTo>
                    <a:pt x="103" y="277"/>
                    <a:pt x="103" y="277"/>
                    <a:pt x="102" y="273"/>
                  </a:cubicBezTo>
                  <a:cubicBezTo>
                    <a:pt x="102" y="271"/>
                    <a:pt x="103" y="272"/>
                    <a:pt x="102" y="270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5" y="266"/>
                    <a:pt x="106" y="267"/>
                    <a:pt x="108" y="268"/>
                  </a:cubicBezTo>
                  <a:cubicBezTo>
                    <a:pt x="109" y="262"/>
                    <a:pt x="107" y="257"/>
                    <a:pt x="102" y="255"/>
                  </a:cubicBezTo>
                  <a:cubicBezTo>
                    <a:pt x="104" y="252"/>
                    <a:pt x="100" y="245"/>
                    <a:pt x="99" y="241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3" y="236"/>
                    <a:pt x="105" y="237"/>
                    <a:pt x="105" y="235"/>
                  </a:cubicBezTo>
                  <a:cubicBezTo>
                    <a:pt x="107" y="230"/>
                    <a:pt x="105" y="229"/>
                    <a:pt x="105" y="224"/>
                  </a:cubicBezTo>
                  <a:cubicBezTo>
                    <a:pt x="105" y="223"/>
                    <a:pt x="104" y="222"/>
                    <a:pt x="104" y="221"/>
                  </a:cubicBezTo>
                  <a:cubicBezTo>
                    <a:pt x="103" y="217"/>
                    <a:pt x="100" y="213"/>
                    <a:pt x="97" y="211"/>
                  </a:cubicBezTo>
                  <a:cubicBezTo>
                    <a:pt x="99" y="208"/>
                    <a:pt x="100" y="208"/>
                    <a:pt x="102" y="206"/>
                  </a:cubicBezTo>
                  <a:cubicBezTo>
                    <a:pt x="104" y="209"/>
                    <a:pt x="104" y="208"/>
                    <a:pt x="104" y="212"/>
                  </a:cubicBezTo>
                  <a:cubicBezTo>
                    <a:pt x="109" y="212"/>
                    <a:pt x="105" y="213"/>
                    <a:pt x="110" y="213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12" y="210"/>
                    <a:pt x="112" y="210"/>
                    <a:pt x="114" y="207"/>
                  </a:cubicBezTo>
                  <a:cubicBezTo>
                    <a:pt x="116" y="204"/>
                    <a:pt x="113" y="206"/>
                    <a:pt x="115" y="202"/>
                  </a:cubicBezTo>
                  <a:cubicBezTo>
                    <a:pt x="117" y="204"/>
                    <a:pt x="116" y="207"/>
                    <a:pt x="119" y="208"/>
                  </a:cubicBezTo>
                  <a:cubicBezTo>
                    <a:pt x="119" y="203"/>
                    <a:pt x="118" y="205"/>
                    <a:pt x="122" y="206"/>
                  </a:cubicBezTo>
                  <a:cubicBezTo>
                    <a:pt x="122" y="201"/>
                    <a:pt x="123" y="203"/>
                    <a:pt x="121" y="200"/>
                  </a:cubicBezTo>
                  <a:cubicBezTo>
                    <a:pt x="122" y="194"/>
                    <a:pt x="122" y="194"/>
                    <a:pt x="122" y="194"/>
                  </a:cubicBezTo>
                  <a:cubicBezTo>
                    <a:pt x="122" y="193"/>
                    <a:pt x="122" y="192"/>
                    <a:pt x="122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90"/>
                    <a:pt x="121" y="189"/>
                    <a:pt x="121" y="189"/>
                  </a:cubicBezTo>
                  <a:cubicBezTo>
                    <a:pt x="121" y="189"/>
                    <a:pt x="120" y="187"/>
                    <a:pt x="120" y="187"/>
                  </a:cubicBezTo>
                  <a:cubicBezTo>
                    <a:pt x="121" y="183"/>
                    <a:pt x="121" y="178"/>
                    <a:pt x="120" y="173"/>
                  </a:cubicBezTo>
                  <a:cubicBezTo>
                    <a:pt x="119" y="167"/>
                    <a:pt x="120" y="171"/>
                    <a:pt x="120" y="166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8" y="158"/>
                    <a:pt x="119" y="155"/>
                    <a:pt x="118" y="15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4" y="139"/>
                    <a:pt x="117" y="141"/>
                    <a:pt x="115" y="137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1"/>
                    <a:pt x="113" y="130"/>
                  </a:cubicBezTo>
                  <a:cubicBezTo>
                    <a:pt x="111" y="125"/>
                    <a:pt x="108" y="123"/>
                    <a:pt x="110" y="117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08"/>
                    <a:pt x="108" y="105"/>
                    <a:pt x="108" y="103"/>
                  </a:cubicBezTo>
                  <a:cubicBezTo>
                    <a:pt x="106" y="100"/>
                    <a:pt x="106" y="99"/>
                    <a:pt x="104" y="97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3"/>
                    <a:pt x="99" y="74"/>
                    <a:pt x="99" y="73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6"/>
                    <a:pt x="94" y="53"/>
                    <a:pt x="93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50"/>
                    <a:pt x="89" y="52"/>
                    <a:pt x="89" y="55"/>
                  </a:cubicBezTo>
                  <a:cubicBezTo>
                    <a:pt x="89" y="57"/>
                    <a:pt x="89" y="61"/>
                    <a:pt x="89" y="6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72"/>
                    <a:pt x="90" y="67"/>
                    <a:pt x="90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6"/>
                    <a:pt x="92" y="81"/>
                    <a:pt x="93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8" y="90"/>
                    <a:pt x="97" y="98"/>
                    <a:pt x="96" y="101"/>
                  </a:cubicBezTo>
                  <a:cubicBezTo>
                    <a:pt x="95" y="105"/>
                    <a:pt x="97" y="107"/>
                    <a:pt x="98" y="113"/>
                  </a:cubicBezTo>
                  <a:cubicBezTo>
                    <a:pt x="98" y="117"/>
                    <a:pt x="97" y="117"/>
                    <a:pt x="99" y="119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9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8"/>
                    <a:pt x="102" y="134"/>
                    <a:pt x="102" y="142"/>
                  </a:cubicBezTo>
                  <a:cubicBezTo>
                    <a:pt x="104" y="143"/>
                    <a:pt x="101" y="143"/>
                    <a:pt x="106" y="143"/>
                  </a:cubicBezTo>
                  <a:cubicBezTo>
                    <a:pt x="104" y="145"/>
                    <a:pt x="105" y="144"/>
                    <a:pt x="104" y="146"/>
                  </a:cubicBezTo>
                  <a:cubicBezTo>
                    <a:pt x="106" y="148"/>
                    <a:pt x="107" y="147"/>
                    <a:pt x="107" y="150"/>
                  </a:cubicBezTo>
                  <a:cubicBezTo>
                    <a:pt x="108" y="153"/>
                    <a:pt x="107" y="152"/>
                    <a:pt x="106" y="155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7" y="157"/>
                    <a:pt x="108" y="158"/>
                    <a:pt x="108" y="158"/>
                  </a:cubicBezTo>
                  <a:cubicBezTo>
                    <a:pt x="103" y="162"/>
                    <a:pt x="108" y="161"/>
                    <a:pt x="108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09" y="173"/>
                    <a:pt x="110" y="171"/>
                    <a:pt x="109" y="173"/>
                  </a:cubicBezTo>
                  <a:cubicBezTo>
                    <a:pt x="108" y="173"/>
                    <a:pt x="108" y="174"/>
                    <a:pt x="108" y="174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11" y="177"/>
                    <a:pt x="110" y="174"/>
                    <a:pt x="111" y="179"/>
                  </a:cubicBezTo>
                  <a:cubicBezTo>
                    <a:pt x="107" y="178"/>
                    <a:pt x="106" y="178"/>
                    <a:pt x="104" y="174"/>
                  </a:cubicBezTo>
                  <a:cubicBezTo>
                    <a:pt x="100" y="175"/>
                    <a:pt x="104" y="174"/>
                    <a:pt x="101" y="176"/>
                  </a:cubicBezTo>
                  <a:cubicBezTo>
                    <a:pt x="100" y="170"/>
                    <a:pt x="98" y="153"/>
                    <a:pt x="98" y="150"/>
                  </a:cubicBezTo>
                  <a:cubicBezTo>
                    <a:pt x="97" y="149"/>
                    <a:pt x="98" y="149"/>
                    <a:pt x="96" y="148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96" y="142"/>
                    <a:pt x="96" y="141"/>
                    <a:pt x="96" y="13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7"/>
                    <a:pt x="94" y="126"/>
                  </a:cubicBezTo>
                  <a:cubicBezTo>
                    <a:pt x="93" y="122"/>
                    <a:pt x="93" y="126"/>
                    <a:pt x="92" y="121"/>
                  </a:cubicBezTo>
                  <a:cubicBezTo>
                    <a:pt x="91" y="117"/>
                    <a:pt x="91" y="112"/>
                    <a:pt x="90" y="109"/>
                  </a:cubicBezTo>
                  <a:cubicBezTo>
                    <a:pt x="89" y="104"/>
                    <a:pt x="88" y="104"/>
                    <a:pt x="86" y="102"/>
                  </a:cubicBezTo>
                  <a:cubicBezTo>
                    <a:pt x="86" y="93"/>
                    <a:pt x="83" y="87"/>
                    <a:pt x="81" y="78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66"/>
                    <a:pt x="77" y="62"/>
                    <a:pt x="76" y="55"/>
                  </a:cubicBezTo>
                  <a:cubicBezTo>
                    <a:pt x="74" y="45"/>
                    <a:pt x="76" y="41"/>
                    <a:pt x="72" y="42"/>
                  </a:cubicBezTo>
                  <a:cubicBezTo>
                    <a:pt x="72" y="39"/>
                    <a:pt x="72" y="40"/>
                    <a:pt x="73" y="40"/>
                  </a:cubicBezTo>
                  <a:cubicBezTo>
                    <a:pt x="71" y="36"/>
                    <a:pt x="70" y="33"/>
                    <a:pt x="72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58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19" name="Freeform 43"/>
            <p:cNvSpPr>
              <a:spLocks noEditPoints="1"/>
            </p:cNvSpPr>
            <p:nvPr/>
          </p:nvSpPr>
          <p:spPr bwMode="auto">
            <a:xfrm>
              <a:off x="2690230" y="5673264"/>
              <a:ext cx="97844" cy="352240"/>
            </a:xfrm>
            <a:custGeom>
              <a:avLst/>
              <a:gdLst>
                <a:gd name="T0" fmla="*/ 25 w 97"/>
                <a:gd name="T1" fmla="*/ 299 h 350"/>
                <a:gd name="T2" fmla="*/ 37 w 97"/>
                <a:gd name="T3" fmla="*/ 255 h 350"/>
                <a:gd name="T4" fmla="*/ 37 w 97"/>
                <a:gd name="T5" fmla="*/ 252 h 350"/>
                <a:gd name="T6" fmla="*/ 39 w 97"/>
                <a:gd name="T7" fmla="*/ 234 h 350"/>
                <a:gd name="T8" fmla="*/ 38 w 97"/>
                <a:gd name="T9" fmla="*/ 229 h 350"/>
                <a:gd name="T10" fmla="*/ 22 w 97"/>
                <a:gd name="T11" fmla="*/ 265 h 350"/>
                <a:gd name="T12" fmla="*/ 41 w 97"/>
                <a:gd name="T13" fmla="*/ 190 h 350"/>
                <a:gd name="T14" fmla="*/ 41 w 97"/>
                <a:gd name="T15" fmla="*/ 190 h 350"/>
                <a:gd name="T16" fmla="*/ 41 w 97"/>
                <a:gd name="T17" fmla="*/ 188 h 350"/>
                <a:gd name="T18" fmla="*/ 27 w 97"/>
                <a:gd name="T19" fmla="*/ 182 h 350"/>
                <a:gd name="T20" fmla="*/ 77 w 97"/>
                <a:gd name="T21" fmla="*/ 173 h 350"/>
                <a:gd name="T22" fmla="*/ 14 w 97"/>
                <a:gd name="T23" fmla="*/ 257 h 350"/>
                <a:gd name="T24" fmla="*/ 19 w 97"/>
                <a:gd name="T25" fmla="*/ 166 h 350"/>
                <a:gd name="T26" fmla="*/ 15 w 97"/>
                <a:gd name="T27" fmla="*/ 254 h 350"/>
                <a:gd name="T28" fmla="*/ 80 w 97"/>
                <a:gd name="T29" fmla="*/ 141 h 350"/>
                <a:gd name="T30" fmla="*/ 80 w 97"/>
                <a:gd name="T31" fmla="*/ 141 h 350"/>
                <a:gd name="T32" fmla="*/ 47 w 97"/>
                <a:gd name="T33" fmla="*/ 156 h 350"/>
                <a:gd name="T34" fmla="*/ 44 w 97"/>
                <a:gd name="T35" fmla="*/ 164 h 350"/>
                <a:gd name="T36" fmla="*/ 43 w 97"/>
                <a:gd name="T37" fmla="*/ 137 h 350"/>
                <a:gd name="T38" fmla="*/ 44 w 97"/>
                <a:gd name="T39" fmla="*/ 148 h 350"/>
                <a:gd name="T40" fmla="*/ 46 w 97"/>
                <a:gd name="T41" fmla="*/ 133 h 350"/>
                <a:gd name="T42" fmla="*/ 51 w 97"/>
                <a:gd name="T43" fmla="*/ 117 h 350"/>
                <a:gd name="T44" fmla="*/ 51 w 97"/>
                <a:gd name="T45" fmla="*/ 116 h 350"/>
                <a:gd name="T46" fmla="*/ 52 w 97"/>
                <a:gd name="T47" fmla="*/ 105 h 350"/>
                <a:gd name="T48" fmla="*/ 42 w 97"/>
                <a:gd name="T49" fmla="*/ 100 h 350"/>
                <a:gd name="T50" fmla="*/ 89 w 97"/>
                <a:gd name="T51" fmla="*/ 20 h 350"/>
                <a:gd name="T52" fmla="*/ 85 w 97"/>
                <a:gd name="T53" fmla="*/ 1 h 350"/>
                <a:gd name="T54" fmla="*/ 87 w 97"/>
                <a:gd name="T55" fmla="*/ 34 h 350"/>
                <a:gd name="T56" fmla="*/ 91 w 97"/>
                <a:gd name="T57" fmla="*/ 102 h 350"/>
                <a:gd name="T58" fmla="*/ 84 w 97"/>
                <a:gd name="T59" fmla="*/ 38 h 350"/>
                <a:gd name="T60" fmla="*/ 76 w 97"/>
                <a:gd name="T61" fmla="*/ 10 h 350"/>
                <a:gd name="T62" fmla="*/ 75 w 97"/>
                <a:gd name="T63" fmla="*/ 45 h 350"/>
                <a:gd name="T64" fmla="*/ 69 w 97"/>
                <a:gd name="T65" fmla="*/ 8 h 350"/>
                <a:gd name="T66" fmla="*/ 63 w 97"/>
                <a:gd name="T67" fmla="*/ 87 h 350"/>
                <a:gd name="T68" fmla="*/ 53 w 97"/>
                <a:gd name="T69" fmla="*/ 188 h 350"/>
                <a:gd name="T70" fmla="*/ 63 w 97"/>
                <a:gd name="T71" fmla="*/ 62 h 350"/>
                <a:gd name="T72" fmla="*/ 64 w 97"/>
                <a:gd name="T73" fmla="*/ 20 h 350"/>
                <a:gd name="T74" fmla="*/ 56 w 97"/>
                <a:gd name="T75" fmla="*/ 34 h 350"/>
                <a:gd name="T76" fmla="*/ 53 w 97"/>
                <a:gd name="T77" fmla="*/ 34 h 350"/>
                <a:gd name="T78" fmla="*/ 42 w 97"/>
                <a:gd name="T79" fmla="*/ 22 h 350"/>
                <a:gd name="T80" fmla="*/ 36 w 97"/>
                <a:gd name="T81" fmla="*/ 42 h 350"/>
                <a:gd name="T82" fmla="*/ 20 w 97"/>
                <a:gd name="T83" fmla="*/ 83 h 350"/>
                <a:gd name="T84" fmla="*/ 10 w 97"/>
                <a:gd name="T85" fmla="*/ 139 h 350"/>
                <a:gd name="T86" fmla="*/ 1 w 97"/>
                <a:gd name="T87" fmla="*/ 188 h 350"/>
                <a:gd name="T88" fmla="*/ 4 w 97"/>
                <a:gd name="T89" fmla="*/ 240 h 350"/>
                <a:gd name="T90" fmla="*/ 6 w 97"/>
                <a:gd name="T91" fmla="*/ 257 h 350"/>
                <a:gd name="T92" fmla="*/ 9 w 97"/>
                <a:gd name="T93" fmla="*/ 319 h 350"/>
                <a:gd name="T94" fmla="*/ 16 w 97"/>
                <a:gd name="T95" fmla="*/ 301 h 350"/>
                <a:gd name="T96" fmla="*/ 25 w 97"/>
                <a:gd name="T97" fmla="*/ 316 h 350"/>
                <a:gd name="T98" fmla="*/ 30 w 97"/>
                <a:gd name="T99" fmla="*/ 319 h 350"/>
                <a:gd name="T100" fmla="*/ 35 w 97"/>
                <a:gd name="T101" fmla="*/ 337 h 350"/>
                <a:gd name="T102" fmla="*/ 45 w 97"/>
                <a:gd name="T103" fmla="*/ 320 h 350"/>
                <a:gd name="T104" fmla="*/ 52 w 97"/>
                <a:gd name="T105" fmla="*/ 300 h 350"/>
                <a:gd name="T106" fmla="*/ 65 w 97"/>
                <a:gd name="T107" fmla="*/ 231 h 350"/>
                <a:gd name="T108" fmla="*/ 76 w 97"/>
                <a:gd name="T109" fmla="*/ 189 h 350"/>
                <a:gd name="T110" fmla="*/ 84 w 97"/>
                <a:gd name="T111" fmla="*/ 174 h 350"/>
                <a:gd name="T112" fmla="*/ 90 w 97"/>
                <a:gd name="T113" fmla="*/ 145 h 350"/>
                <a:gd name="T114" fmla="*/ 96 w 97"/>
                <a:gd name="T115" fmla="*/ 87 h 350"/>
                <a:gd name="T116" fmla="*/ 91 w 97"/>
                <a:gd name="T117" fmla="*/ 22 h 350"/>
                <a:gd name="T118" fmla="*/ 88 w 97"/>
                <a:gd name="T119" fmla="*/ 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350">
                  <a:moveTo>
                    <a:pt x="25" y="314"/>
                  </a:moveTo>
                  <a:cubicBezTo>
                    <a:pt x="28" y="312"/>
                    <a:pt x="27" y="315"/>
                    <a:pt x="27" y="315"/>
                  </a:cubicBezTo>
                  <a:cubicBezTo>
                    <a:pt x="23" y="315"/>
                    <a:pt x="27" y="315"/>
                    <a:pt x="25" y="314"/>
                  </a:cubicBezTo>
                  <a:close/>
                  <a:moveTo>
                    <a:pt x="25" y="299"/>
                  </a:moveTo>
                  <a:cubicBezTo>
                    <a:pt x="23" y="302"/>
                    <a:pt x="25" y="301"/>
                    <a:pt x="24" y="304"/>
                  </a:cubicBezTo>
                  <a:cubicBezTo>
                    <a:pt x="24" y="304"/>
                    <a:pt x="23" y="303"/>
                    <a:pt x="23" y="302"/>
                  </a:cubicBezTo>
                  <a:cubicBezTo>
                    <a:pt x="24" y="298"/>
                    <a:pt x="23" y="300"/>
                    <a:pt x="25" y="299"/>
                  </a:cubicBezTo>
                  <a:close/>
                  <a:moveTo>
                    <a:pt x="37" y="255"/>
                  </a:moveTo>
                  <a:cubicBezTo>
                    <a:pt x="34" y="253"/>
                    <a:pt x="35" y="257"/>
                    <a:pt x="35" y="245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7" y="235"/>
                    <a:pt x="36" y="237"/>
                    <a:pt x="37" y="236"/>
                  </a:cubicBezTo>
                  <a:cubicBezTo>
                    <a:pt x="39" y="238"/>
                    <a:pt x="37" y="250"/>
                    <a:pt x="37" y="252"/>
                  </a:cubicBezTo>
                  <a:cubicBezTo>
                    <a:pt x="37" y="254"/>
                    <a:pt x="37" y="254"/>
                    <a:pt x="37" y="254"/>
                  </a:cubicBezTo>
                  <a:cubicBezTo>
                    <a:pt x="37" y="254"/>
                    <a:pt x="37" y="254"/>
                    <a:pt x="37" y="255"/>
                  </a:cubicBezTo>
                  <a:close/>
                  <a:moveTo>
                    <a:pt x="38" y="229"/>
                  </a:moveTo>
                  <a:cubicBezTo>
                    <a:pt x="39" y="234"/>
                    <a:pt x="39" y="234"/>
                    <a:pt x="39" y="234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41" y="226"/>
                    <a:pt x="41" y="226"/>
                    <a:pt x="41" y="226"/>
                  </a:cubicBezTo>
                  <a:lnTo>
                    <a:pt x="38" y="229"/>
                  </a:lnTo>
                  <a:close/>
                  <a:moveTo>
                    <a:pt x="22" y="280"/>
                  </a:moveTo>
                  <a:cubicBezTo>
                    <a:pt x="18" y="268"/>
                    <a:pt x="20" y="216"/>
                    <a:pt x="23" y="204"/>
                  </a:cubicBezTo>
                  <a:cubicBezTo>
                    <a:pt x="26" y="210"/>
                    <a:pt x="23" y="231"/>
                    <a:pt x="23" y="240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2" y="266"/>
                    <a:pt x="22" y="267"/>
                    <a:pt x="22" y="269"/>
                  </a:cubicBezTo>
                  <a:cubicBezTo>
                    <a:pt x="22" y="272"/>
                    <a:pt x="22" y="276"/>
                    <a:pt x="22" y="279"/>
                  </a:cubicBezTo>
                  <a:lnTo>
                    <a:pt x="22" y="280"/>
                  </a:lnTo>
                  <a:close/>
                  <a:moveTo>
                    <a:pt x="41" y="190"/>
                  </a:moveTo>
                  <a:cubicBezTo>
                    <a:pt x="43" y="192"/>
                    <a:pt x="43" y="192"/>
                    <a:pt x="42" y="195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9" y="194"/>
                    <a:pt x="40" y="193"/>
                    <a:pt x="40" y="194"/>
                  </a:cubicBezTo>
                  <a:cubicBezTo>
                    <a:pt x="41" y="190"/>
                    <a:pt x="41" y="190"/>
                    <a:pt x="41" y="190"/>
                  </a:cubicBezTo>
                  <a:close/>
                  <a:moveTo>
                    <a:pt x="41" y="188"/>
                  </a:moveTo>
                  <a:cubicBezTo>
                    <a:pt x="42" y="186"/>
                    <a:pt x="42" y="185"/>
                    <a:pt x="43" y="184"/>
                  </a:cubicBezTo>
                  <a:cubicBezTo>
                    <a:pt x="44" y="186"/>
                    <a:pt x="45" y="185"/>
                    <a:pt x="43" y="187"/>
                  </a:cubicBezTo>
                  <a:cubicBezTo>
                    <a:pt x="42" y="188"/>
                    <a:pt x="42" y="188"/>
                    <a:pt x="41" y="188"/>
                  </a:cubicBezTo>
                  <a:close/>
                  <a:moveTo>
                    <a:pt x="25" y="177"/>
                  </a:moveTo>
                  <a:cubicBezTo>
                    <a:pt x="25" y="177"/>
                    <a:pt x="26" y="177"/>
                    <a:pt x="26" y="177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4" y="182"/>
                    <a:pt x="25" y="177"/>
                  </a:cubicBezTo>
                  <a:close/>
                  <a:moveTo>
                    <a:pt x="77" y="173"/>
                  </a:moveTo>
                  <a:cubicBezTo>
                    <a:pt x="77" y="177"/>
                    <a:pt x="78" y="175"/>
                    <a:pt x="75" y="176"/>
                  </a:cubicBezTo>
                  <a:cubicBezTo>
                    <a:pt x="76" y="173"/>
                    <a:pt x="75" y="175"/>
                    <a:pt x="77" y="173"/>
                  </a:cubicBezTo>
                  <a:close/>
                  <a:moveTo>
                    <a:pt x="44" y="167"/>
                  </a:moveTo>
                  <a:cubicBezTo>
                    <a:pt x="44" y="170"/>
                    <a:pt x="44" y="172"/>
                    <a:pt x="43" y="175"/>
                  </a:cubicBezTo>
                  <a:cubicBezTo>
                    <a:pt x="39" y="173"/>
                    <a:pt x="42" y="169"/>
                    <a:pt x="44" y="167"/>
                  </a:cubicBezTo>
                  <a:close/>
                  <a:moveTo>
                    <a:pt x="14" y="257"/>
                  </a:moveTo>
                  <a:cubicBezTo>
                    <a:pt x="12" y="254"/>
                    <a:pt x="14" y="229"/>
                    <a:pt x="14" y="224"/>
                  </a:cubicBezTo>
                  <a:cubicBezTo>
                    <a:pt x="14" y="222"/>
                    <a:pt x="15" y="223"/>
                    <a:pt x="15" y="219"/>
                  </a:cubicBezTo>
                  <a:cubicBezTo>
                    <a:pt x="16" y="206"/>
                    <a:pt x="16" y="192"/>
                    <a:pt x="18" y="179"/>
                  </a:cubicBezTo>
                  <a:cubicBezTo>
                    <a:pt x="18" y="176"/>
                    <a:pt x="19" y="171"/>
                    <a:pt x="19" y="166"/>
                  </a:cubicBezTo>
                  <a:cubicBezTo>
                    <a:pt x="20" y="162"/>
                    <a:pt x="21" y="158"/>
                    <a:pt x="21" y="156"/>
                  </a:cubicBezTo>
                  <a:cubicBezTo>
                    <a:pt x="22" y="165"/>
                    <a:pt x="18" y="182"/>
                    <a:pt x="18" y="19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2"/>
                    <a:pt x="15" y="253"/>
                    <a:pt x="15" y="254"/>
                  </a:cubicBezTo>
                  <a:cubicBezTo>
                    <a:pt x="15" y="257"/>
                    <a:pt x="15" y="255"/>
                    <a:pt x="15" y="257"/>
                  </a:cubicBezTo>
                  <a:lnTo>
                    <a:pt x="14" y="257"/>
                  </a:lnTo>
                  <a:close/>
                  <a:moveTo>
                    <a:pt x="80" y="141"/>
                  </a:move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0"/>
                    <a:pt x="79" y="142"/>
                    <a:pt x="80" y="141"/>
                  </a:cubicBezTo>
                  <a:close/>
                  <a:moveTo>
                    <a:pt x="44" y="148"/>
                  </a:moveTo>
                  <a:cubicBezTo>
                    <a:pt x="46" y="149"/>
                    <a:pt x="45" y="149"/>
                    <a:pt x="46" y="151"/>
                  </a:cubicBezTo>
                  <a:cubicBezTo>
                    <a:pt x="46" y="151"/>
                    <a:pt x="46" y="151"/>
                    <a:pt x="46" y="152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7"/>
                    <a:pt x="46" y="158"/>
                    <a:pt x="46" y="160"/>
                  </a:cubicBezTo>
                  <a:cubicBezTo>
                    <a:pt x="46" y="161"/>
                    <a:pt x="46" y="160"/>
                    <a:pt x="45" y="162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4" y="164"/>
                    <a:pt x="44" y="164"/>
                  </a:cubicBezTo>
                  <a:cubicBezTo>
                    <a:pt x="44" y="163"/>
                    <a:pt x="44" y="165"/>
                    <a:pt x="43" y="162"/>
                  </a:cubicBezTo>
                  <a:cubicBezTo>
                    <a:pt x="42" y="158"/>
                    <a:pt x="43" y="156"/>
                    <a:pt x="43" y="150"/>
                  </a:cubicBezTo>
                  <a:cubicBezTo>
                    <a:pt x="42" y="141"/>
                    <a:pt x="43" y="146"/>
                    <a:pt x="43" y="139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41"/>
                    <a:pt x="47" y="140"/>
                    <a:pt x="47" y="143"/>
                  </a:cubicBezTo>
                  <a:cubicBezTo>
                    <a:pt x="48" y="146"/>
                    <a:pt x="46" y="147"/>
                    <a:pt x="44" y="148"/>
                  </a:cubicBezTo>
                  <a:close/>
                  <a:moveTo>
                    <a:pt x="46" y="133"/>
                  </a:moveTo>
                  <a:cubicBezTo>
                    <a:pt x="44" y="131"/>
                    <a:pt x="44" y="130"/>
                    <a:pt x="46" y="127"/>
                  </a:cubicBezTo>
                  <a:cubicBezTo>
                    <a:pt x="46" y="128"/>
                    <a:pt x="48" y="127"/>
                    <a:pt x="47" y="132"/>
                  </a:cubicBezTo>
                  <a:cubicBezTo>
                    <a:pt x="46" y="134"/>
                    <a:pt x="47" y="132"/>
                    <a:pt x="46" y="133"/>
                  </a:cubicBezTo>
                  <a:close/>
                  <a:moveTo>
                    <a:pt x="48" y="122"/>
                  </a:moveTo>
                  <a:cubicBezTo>
                    <a:pt x="48" y="125"/>
                    <a:pt x="49" y="123"/>
                    <a:pt x="46" y="124"/>
                  </a:cubicBezTo>
                  <a:cubicBezTo>
                    <a:pt x="47" y="121"/>
                    <a:pt x="45" y="122"/>
                    <a:pt x="48" y="122"/>
                  </a:cubicBezTo>
                  <a:close/>
                  <a:moveTo>
                    <a:pt x="51" y="117"/>
                  </a:moveTo>
                  <a:cubicBezTo>
                    <a:pt x="50" y="118"/>
                    <a:pt x="51" y="119"/>
                    <a:pt x="47" y="117"/>
                  </a:cubicBezTo>
                  <a:cubicBezTo>
                    <a:pt x="48" y="114"/>
                    <a:pt x="48" y="111"/>
                    <a:pt x="50" y="109"/>
                  </a:cubicBezTo>
                  <a:cubicBezTo>
                    <a:pt x="52" y="109"/>
                    <a:pt x="52" y="108"/>
                    <a:pt x="52" y="110"/>
                  </a:cubicBezTo>
                  <a:cubicBezTo>
                    <a:pt x="54" y="113"/>
                    <a:pt x="52" y="111"/>
                    <a:pt x="51" y="116"/>
                  </a:cubicBezTo>
                  <a:cubicBezTo>
                    <a:pt x="51" y="119"/>
                    <a:pt x="51" y="117"/>
                    <a:pt x="51" y="117"/>
                  </a:cubicBezTo>
                  <a:close/>
                  <a:moveTo>
                    <a:pt x="50" y="107"/>
                  </a:moveTo>
                  <a:cubicBezTo>
                    <a:pt x="51" y="102"/>
                    <a:pt x="50" y="104"/>
                    <a:pt x="52" y="102"/>
                  </a:cubicBezTo>
                  <a:cubicBezTo>
                    <a:pt x="52" y="103"/>
                    <a:pt x="54" y="101"/>
                    <a:pt x="52" y="105"/>
                  </a:cubicBezTo>
                  <a:cubicBezTo>
                    <a:pt x="51" y="108"/>
                    <a:pt x="53" y="107"/>
                    <a:pt x="50" y="107"/>
                  </a:cubicBezTo>
                  <a:close/>
                  <a:moveTo>
                    <a:pt x="42" y="97"/>
                  </a:moveTo>
                  <a:cubicBezTo>
                    <a:pt x="42" y="98"/>
                    <a:pt x="42" y="95"/>
                    <a:pt x="42" y="98"/>
                  </a:cubicBezTo>
                  <a:cubicBezTo>
                    <a:pt x="42" y="100"/>
                    <a:pt x="42" y="100"/>
                    <a:pt x="42" y="100"/>
                  </a:cubicBezTo>
                  <a:lnTo>
                    <a:pt x="42" y="97"/>
                  </a:lnTo>
                  <a:close/>
                  <a:moveTo>
                    <a:pt x="43" y="85"/>
                  </a:moveTo>
                  <a:cubicBezTo>
                    <a:pt x="43" y="85"/>
                    <a:pt x="43" y="85"/>
                    <a:pt x="43" y="85"/>
                  </a:cubicBezTo>
                  <a:moveTo>
                    <a:pt x="89" y="20"/>
                  </a:moveTo>
                  <a:cubicBezTo>
                    <a:pt x="90" y="17"/>
                    <a:pt x="90" y="11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0"/>
                    <a:pt x="90" y="3"/>
                    <a:pt x="85" y="1"/>
                  </a:cubicBezTo>
                  <a:cubicBezTo>
                    <a:pt x="85" y="2"/>
                    <a:pt x="84" y="2"/>
                    <a:pt x="84" y="6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9"/>
                    <a:pt x="87" y="31"/>
                    <a:pt x="87" y="34"/>
                  </a:cubicBezTo>
                  <a:cubicBezTo>
                    <a:pt x="87" y="41"/>
                    <a:pt x="89" y="43"/>
                    <a:pt x="89" y="49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6"/>
                    <a:pt x="90" y="74"/>
                    <a:pt x="90" y="79"/>
                  </a:cubicBezTo>
                  <a:cubicBezTo>
                    <a:pt x="91" y="91"/>
                    <a:pt x="92" y="88"/>
                    <a:pt x="91" y="102"/>
                  </a:cubicBezTo>
                  <a:cubicBezTo>
                    <a:pt x="90" y="111"/>
                    <a:pt x="91" y="126"/>
                    <a:pt x="89" y="129"/>
                  </a:cubicBezTo>
                  <a:cubicBezTo>
                    <a:pt x="87" y="127"/>
                    <a:pt x="87" y="130"/>
                    <a:pt x="87" y="1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95"/>
                    <a:pt x="86" y="47"/>
                    <a:pt x="84" y="38"/>
                  </a:cubicBezTo>
                  <a:cubicBezTo>
                    <a:pt x="84" y="38"/>
                    <a:pt x="84" y="35"/>
                    <a:pt x="83" y="35"/>
                  </a:cubicBezTo>
                  <a:cubicBezTo>
                    <a:pt x="82" y="33"/>
                    <a:pt x="83" y="28"/>
                    <a:pt x="81" y="26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5" y="9"/>
                  </a:cubicBezTo>
                  <a:cubicBezTo>
                    <a:pt x="75" y="13"/>
                    <a:pt x="74" y="17"/>
                    <a:pt x="75" y="20"/>
                  </a:cubicBezTo>
                  <a:cubicBezTo>
                    <a:pt x="75" y="20"/>
                    <a:pt x="75" y="24"/>
                    <a:pt x="75" y="24"/>
                  </a:cubicBezTo>
                  <a:cubicBezTo>
                    <a:pt x="76" y="32"/>
                    <a:pt x="75" y="36"/>
                    <a:pt x="75" y="45"/>
                  </a:cubicBezTo>
                  <a:cubicBezTo>
                    <a:pt x="74" y="51"/>
                    <a:pt x="73" y="78"/>
                    <a:pt x="75" y="83"/>
                  </a:cubicBezTo>
                  <a:cubicBezTo>
                    <a:pt x="69" y="83"/>
                    <a:pt x="73" y="73"/>
                    <a:pt x="72" y="6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28"/>
                    <a:pt x="73" y="13"/>
                    <a:pt x="69" y="8"/>
                  </a:cubicBezTo>
                  <a:cubicBezTo>
                    <a:pt x="67" y="12"/>
                    <a:pt x="68" y="16"/>
                    <a:pt x="68" y="22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43"/>
                    <a:pt x="66" y="52"/>
                    <a:pt x="65" y="61"/>
                  </a:cubicBezTo>
                  <a:cubicBezTo>
                    <a:pt x="65" y="72"/>
                    <a:pt x="65" y="76"/>
                    <a:pt x="63" y="87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5"/>
                    <a:pt x="55" y="213"/>
                    <a:pt x="53" y="214"/>
                  </a:cubicBezTo>
                  <a:cubicBezTo>
                    <a:pt x="52" y="212"/>
                    <a:pt x="52" y="205"/>
                    <a:pt x="53" y="202"/>
                  </a:cubicBezTo>
                  <a:cubicBezTo>
                    <a:pt x="53" y="197"/>
                    <a:pt x="53" y="193"/>
                    <a:pt x="53" y="18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6" y="171"/>
                    <a:pt x="59" y="125"/>
                    <a:pt x="59" y="11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6"/>
                    <a:pt x="62" y="64"/>
                    <a:pt x="63" y="62"/>
                  </a:cubicBezTo>
                  <a:cubicBezTo>
                    <a:pt x="64" y="56"/>
                    <a:pt x="63" y="50"/>
                    <a:pt x="65" y="45"/>
                  </a:cubicBezTo>
                  <a:cubicBezTo>
                    <a:pt x="65" y="41"/>
                    <a:pt x="65" y="36"/>
                    <a:pt x="65" y="3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2" y="23"/>
                    <a:pt x="62" y="26"/>
                    <a:pt x="62" y="30"/>
                  </a:cubicBezTo>
                  <a:cubicBezTo>
                    <a:pt x="61" y="34"/>
                    <a:pt x="61" y="37"/>
                    <a:pt x="60" y="41"/>
                  </a:cubicBezTo>
                  <a:cubicBezTo>
                    <a:pt x="58" y="50"/>
                    <a:pt x="59" y="52"/>
                    <a:pt x="55" y="59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6" y="32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4"/>
                    <a:pt x="53" y="34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8"/>
                    <a:pt x="54" y="15"/>
                    <a:pt x="52" y="11"/>
                  </a:cubicBezTo>
                  <a:cubicBezTo>
                    <a:pt x="48" y="14"/>
                    <a:pt x="50" y="18"/>
                    <a:pt x="46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1" y="24"/>
                    <a:pt x="41" y="25"/>
                  </a:cubicBezTo>
                  <a:cubicBezTo>
                    <a:pt x="41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7" y="31"/>
                    <a:pt x="37" y="36"/>
                    <a:pt x="36" y="42"/>
                  </a:cubicBezTo>
                  <a:cubicBezTo>
                    <a:pt x="35" y="48"/>
                    <a:pt x="35" y="48"/>
                    <a:pt x="32" y="52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9"/>
                    <a:pt x="29" y="57"/>
                    <a:pt x="26" y="58"/>
                  </a:cubicBezTo>
                  <a:cubicBezTo>
                    <a:pt x="25" y="67"/>
                    <a:pt x="22" y="73"/>
                    <a:pt x="20" y="8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24"/>
                    <a:pt x="11" y="126"/>
                    <a:pt x="10" y="139"/>
                  </a:cubicBezTo>
                  <a:cubicBezTo>
                    <a:pt x="9" y="146"/>
                    <a:pt x="8" y="152"/>
                    <a:pt x="8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8"/>
                    <a:pt x="6" y="165"/>
                    <a:pt x="5" y="172"/>
                  </a:cubicBezTo>
                  <a:cubicBezTo>
                    <a:pt x="4" y="179"/>
                    <a:pt x="6" y="183"/>
                    <a:pt x="1" y="188"/>
                  </a:cubicBezTo>
                  <a:cubicBezTo>
                    <a:pt x="2" y="191"/>
                    <a:pt x="1" y="205"/>
                    <a:pt x="0" y="20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19"/>
                    <a:pt x="1" y="228"/>
                    <a:pt x="2" y="236"/>
                  </a:cubicBezTo>
                  <a:cubicBezTo>
                    <a:pt x="3" y="241"/>
                    <a:pt x="1" y="239"/>
                    <a:pt x="4" y="240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7" y="250"/>
                    <a:pt x="6" y="244"/>
                    <a:pt x="6" y="250"/>
                  </a:cubicBezTo>
                  <a:cubicBezTo>
                    <a:pt x="5" y="252"/>
                    <a:pt x="6" y="255"/>
                    <a:pt x="6" y="257"/>
                  </a:cubicBezTo>
                  <a:cubicBezTo>
                    <a:pt x="6" y="262"/>
                    <a:pt x="6" y="267"/>
                    <a:pt x="5" y="270"/>
                  </a:cubicBezTo>
                  <a:cubicBezTo>
                    <a:pt x="8" y="275"/>
                    <a:pt x="4" y="287"/>
                    <a:pt x="6" y="298"/>
                  </a:cubicBezTo>
                  <a:cubicBezTo>
                    <a:pt x="8" y="305"/>
                    <a:pt x="4" y="300"/>
                    <a:pt x="8" y="305"/>
                  </a:cubicBezTo>
                  <a:cubicBezTo>
                    <a:pt x="5" y="312"/>
                    <a:pt x="8" y="312"/>
                    <a:pt x="9" y="319"/>
                  </a:cubicBezTo>
                  <a:cubicBezTo>
                    <a:pt x="9" y="322"/>
                    <a:pt x="8" y="328"/>
                    <a:pt x="9" y="331"/>
                  </a:cubicBezTo>
                  <a:cubicBezTo>
                    <a:pt x="10" y="333"/>
                    <a:pt x="10" y="333"/>
                    <a:pt x="10" y="333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1"/>
                    <a:pt x="13" y="305"/>
                    <a:pt x="16" y="301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50"/>
                    <a:pt x="20" y="348"/>
                    <a:pt x="22" y="349"/>
                  </a:cubicBezTo>
                  <a:cubicBezTo>
                    <a:pt x="25" y="342"/>
                    <a:pt x="25" y="342"/>
                    <a:pt x="25" y="342"/>
                  </a:cubicBezTo>
                  <a:cubicBezTo>
                    <a:pt x="27" y="338"/>
                    <a:pt x="25" y="322"/>
                    <a:pt x="25" y="316"/>
                  </a:cubicBezTo>
                  <a:cubicBezTo>
                    <a:pt x="27" y="317"/>
                    <a:pt x="27" y="317"/>
                    <a:pt x="28" y="320"/>
                  </a:cubicBezTo>
                  <a:cubicBezTo>
                    <a:pt x="28" y="320"/>
                    <a:pt x="28" y="321"/>
                    <a:pt x="28" y="321"/>
                  </a:cubicBezTo>
                  <a:cubicBezTo>
                    <a:pt x="28" y="320"/>
                    <a:pt x="29" y="321"/>
                    <a:pt x="29" y="321"/>
                  </a:cubicBezTo>
                  <a:cubicBezTo>
                    <a:pt x="29" y="320"/>
                    <a:pt x="29" y="321"/>
                    <a:pt x="30" y="319"/>
                  </a:cubicBezTo>
                  <a:cubicBezTo>
                    <a:pt x="31" y="313"/>
                    <a:pt x="31" y="313"/>
                    <a:pt x="31" y="313"/>
                  </a:cubicBezTo>
                  <a:cubicBezTo>
                    <a:pt x="32" y="301"/>
                    <a:pt x="31" y="266"/>
                    <a:pt x="35" y="257"/>
                  </a:cubicBezTo>
                  <a:cubicBezTo>
                    <a:pt x="39" y="266"/>
                    <a:pt x="31" y="285"/>
                    <a:pt x="33" y="296"/>
                  </a:cubicBezTo>
                  <a:cubicBezTo>
                    <a:pt x="34" y="310"/>
                    <a:pt x="33" y="333"/>
                    <a:pt x="35" y="337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37" y="335"/>
                    <a:pt x="37" y="330"/>
                    <a:pt x="39" y="327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7" y="310"/>
                    <a:pt x="49" y="308"/>
                    <a:pt x="49" y="307"/>
                  </a:cubicBezTo>
                  <a:cubicBezTo>
                    <a:pt x="49" y="306"/>
                    <a:pt x="48" y="305"/>
                    <a:pt x="48" y="303"/>
                  </a:cubicBezTo>
                  <a:cubicBezTo>
                    <a:pt x="50" y="304"/>
                    <a:pt x="51" y="304"/>
                    <a:pt x="52" y="301"/>
                  </a:cubicBezTo>
                  <a:cubicBezTo>
                    <a:pt x="52" y="301"/>
                    <a:pt x="52" y="301"/>
                    <a:pt x="52" y="300"/>
                  </a:cubicBezTo>
                  <a:cubicBezTo>
                    <a:pt x="56" y="288"/>
                    <a:pt x="59" y="270"/>
                    <a:pt x="60" y="257"/>
                  </a:cubicBezTo>
                  <a:cubicBezTo>
                    <a:pt x="61" y="247"/>
                    <a:pt x="61" y="240"/>
                    <a:pt x="62" y="232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7" y="209"/>
                    <a:pt x="65" y="226"/>
                    <a:pt x="65" y="231"/>
                  </a:cubicBezTo>
                  <a:cubicBezTo>
                    <a:pt x="67" y="230"/>
                    <a:pt x="67" y="230"/>
                    <a:pt x="68" y="226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2" y="191"/>
                    <a:pt x="71" y="183"/>
                    <a:pt x="77" y="183"/>
                  </a:cubicBezTo>
                  <a:cubicBezTo>
                    <a:pt x="78" y="187"/>
                    <a:pt x="78" y="184"/>
                    <a:pt x="76" y="189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15"/>
                    <a:pt x="78" y="214"/>
                    <a:pt x="78" y="214"/>
                  </a:cubicBezTo>
                  <a:cubicBezTo>
                    <a:pt x="82" y="207"/>
                    <a:pt x="83" y="183"/>
                    <a:pt x="84" y="174"/>
                  </a:cubicBezTo>
                  <a:cubicBezTo>
                    <a:pt x="85" y="166"/>
                    <a:pt x="85" y="160"/>
                    <a:pt x="86" y="152"/>
                  </a:cubicBezTo>
                  <a:cubicBezTo>
                    <a:pt x="86" y="147"/>
                    <a:pt x="85" y="135"/>
                    <a:pt x="88" y="131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4"/>
                    <a:pt x="90" y="145"/>
                    <a:pt x="90" y="14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3"/>
                    <a:pt x="93" y="152"/>
                    <a:pt x="94" y="149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4" y="120"/>
                    <a:pt x="97" y="104"/>
                    <a:pt x="96" y="87"/>
                  </a:cubicBezTo>
                  <a:cubicBezTo>
                    <a:pt x="96" y="82"/>
                    <a:pt x="95" y="75"/>
                    <a:pt x="94" y="69"/>
                  </a:cubicBezTo>
                  <a:cubicBezTo>
                    <a:pt x="94" y="63"/>
                    <a:pt x="93" y="57"/>
                    <a:pt x="93" y="53"/>
                  </a:cubicBezTo>
                  <a:cubicBezTo>
                    <a:pt x="94" y="45"/>
                    <a:pt x="91" y="44"/>
                    <a:pt x="91" y="37"/>
                  </a:cubicBezTo>
                  <a:cubicBezTo>
                    <a:pt x="92" y="28"/>
                    <a:pt x="89" y="28"/>
                    <a:pt x="91" y="22"/>
                  </a:cubicBezTo>
                  <a:cubicBezTo>
                    <a:pt x="91" y="22"/>
                    <a:pt x="91" y="22"/>
                    <a:pt x="90" y="22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21"/>
                    <a:pt x="90" y="21"/>
                    <a:pt x="89" y="20"/>
                  </a:cubicBezTo>
                  <a:cubicBezTo>
                    <a:pt x="89" y="20"/>
                    <a:pt x="89" y="20"/>
                    <a:pt x="88" y="19"/>
                  </a:cubicBezTo>
                  <a:lnTo>
                    <a:pt x="89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0" name="Freeform 44"/>
            <p:cNvSpPr>
              <a:spLocks noEditPoints="1"/>
            </p:cNvSpPr>
            <p:nvPr/>
          </p:nvSpPr>
          <p:spPr bwMode="auto">
            <a:xfrm>
              <a:off x="1878512" y="4957043"/>
              <a:ext cx="91582" cy="355371"/>
            </a:xfrm>
            <a:custGeom>
              <a:avLst/>
              <a:gdLst>
                <a:gd name="T0" fmla="*/ 46 w 91"/>
                <a:gd name="T1" fmla="*/ 232 h 354"/>
                <a:gd name="T2" fmla="*/ 34 w 91"/>
                <a:gd name="T3" fmla="*/ 216 h 354"/>
                <a:gd name="T4" fmla="*/ 26 w 91"/>
                <a:gd name="T5" fmla="*/ 220 h 354"/>
                <a:gd name="T6" fmla="*/ 45 w 91"/>
                <a:gd name="T7" fmla="*/ 222 h 354"/>
                <a:gd name="T8" fmla="*/ 22 w 91"/>
                <a:gd name="T9" fmla="*/ 207 h 354"/>
                <a:gd name="T10" fmla="*/ 40 w 91"/>
                <a:gd name="T11" fmla="*/ 199 h 354"/>
                <a:gd name="T12" fmla="*/ 50 w 91"/>
                <a:gd name="T13" fmla="*/ 115 h 354"/>
                <a:gd name="T14" fmla="*/ 58 w 91"/>
                <a:gd name="T15" fmla="*/ 104 h 354"/>
                <a:gd name="T16" fmla="*/ 44 w 91"/>
                <a:gd name="T17" fmla="*/ 96 h 354"/>
                <a:gd name="T18" fmla="*/ 42 w 91"/>
                <a:gd name="T19" fmla="*/ 80 h 354"/>
                <a:gd name="T20" fmla="*/ 47 w 91"/>
                <a:gd name="T21" fmla="*/ 111 h 354"/>
                <a:gd name="T22" fmla="*/ 42 w 91"/>
                <a:gd name="T23" fmla="*/ 76 h 354"/>
                <a:gd name="T24" fmla="*/ 31 w 91"/>
                <a:gd name="T25" fmla="*/ 12 h 354"/>
                <a:gd name="T26" fmla="*/ 27 w 91"/>
                <a:gd name="T27" fmla="*/ 24 h 354"/>
                <a:gd name="T28" fmla="*/ 25 w 91"/>
                <a:gd name="T29" fmla="*/ 36 h 354"/>
                <a:gd name="T30" fmla="*/ 19 w 91"/>
                <a:gd name="T31" fmla="*/ 17 h 354"/>
                <a:gd name="T32" fmla="*/ 13 w 91"/>
                <a:gd name="T33" fmla="*/ 16 h 354"/>
                <a:gd name="T34" fmla="*/ 13 w 91"/>
                <a:gd name="T35" fmla="*/ 30 h 354"/>
                <a:gd name="T36" fmla="*/ 14 w 91"/>
                <a:gd name="T37" fmla="*/ 38 h 354"/>
                <a:gd name="T38" fmla="*/ 24 w 91"/>
                <a:gd name="T39" fmla="*/ 107 h 354"/>
                <a:gd name="T40" fmla="*/ 36 w 91"/>
                <a:gd name="T41" fmla="*/ 170 h 354"/>
                <a:gd name="T42" fmla="*/ 25 w 91"/>
                <a:gd name="T43" fmla="*/ 149 h 354"/>
                <a:gd name="T44" fmla="*/ 16 w 91"/>
                <a:gd name="T45" fmla="*/ 105 h 354"/>
                <a:gd name="T46" fmla="*/ 0 w 91"/>
                <a:gd name="T47" fmla="*/ 50 h 354"/>
                <a:gd name="T48" fmla="*/ 6 w 91"/>
                <a:gd name="T49" fmla="*/ 103 h 354"/>
                <a:gd name="T50" fmla="*/ 12 w 91"/>
                <a:gd name="T51" fmla="*/ 136 h 354"/>
                <a:gd name="T52" fmla="*/ 4 w 91"/>
                <a:gd name="T53" fmla="*/ 145 h 354"/>
                <a:gd name="T54" fmla="*/ 6 w 91"/>
                <a:gd name="T55" fmla="*/ 177 h 354"/>
                <a:gd name="T56" fmla="*/ 5 w 91"/>
                <a:gd name="T57" fmla="*/ 192 h 354"/>
                <a:gd name="T58" fmla="*/ 1 w 91"/>
                <a:gd name="T59" fmla="*/ 205 h 354"/>
                <a:gd name="T60" fmla="*/ 9 w 91"/>
                <a:gd name="T61" fmla="*/ 241 h 354"/>
                <a:gd name="T62" fmla="*/ 19 w 91"/>
                <a:gd name="T63" fmla="*/ 267 h 354"/>
                <a:gd name="T64" fmla="*/ 29 w 91"/>
                <a:gd name="T65" fmla="*/ 286 h 354"/>
                <a:gd name="T66" fmla="*/ 41 w 91"/>
                <a:gd name="T67" fmla="*/ 296 h 354"/>
                <a:gd name="T68" fmla="*/ 33 w 91"/>
                <a:gd name="T69" fmla="*/ 265 h 354"/>
                <a:gd name="T70" fmla="*/ 50 w 91"/>
                <a:gd name="T71" fmla="*/ 293 h 354"/>
                <a:gd name="T72" fmla="*/ 39 w 91"/>
                <a:gd name="T73" fmla="*/ 237 h 354"/>
                <a:gd name="T74" fmla="*/ 55 w 91"/>
                <a:gd name="T75" fmla="*/ 311 h 354"/>
                <a:gd name="T76" fmla="*/ 74 w 91"/>
                <a:gd name="T77" fmla="*/ 346 h 354"/>
                <a:gd name="T78" fmla="*/ 79 w 91"/>
                <a:gd name="T79" fmla="*/ 327 h 354"/>
                <a:gd name="T80" fmla="*/ 85 w 91"/>
                <a:gd name="T81" fmla="*/ 293 h 354"/>
                <a:gd name="T82" fmla="*/ 85 w 91"/>
                <a:gd name="T83" fmla="*/ 258 h 354"/>
                <a:gd name="T84" fmla="*/ 90 w 91"/>
                <a:gd name="T85" fmla="*/ 242 h 354"/>
                <a:gd name="T86" fmla="*/ 90 w 91"/>
                <a:gd name="T87" fmla="*/ 197 h 354"/>
                <a:gd name="T88" fmla="*/ 89 w 91"/>
                <a:gd name="T89" fmla="*/ 178 h 354"/>
                <a:gd name="T90" fmla="*/ 76 w 91"/>
                <a:gd name="T91" fmla="*/ 123 h 354"/>
                <a:gd name="T92" fmla="*/ 66 w 91"/>
                <a:gd name="T93" fmla="*/ 82 h 354"/>
                <a:gd name="T94" fmla="*/ 54 w 91"/>
                <a:gd name="T95" fmla="*/ 35 h 354"/>
                <a:gd name="T96" fmla="*/ 49 w 91"/>
                <a:gd name="T97" fmla="*/ 24 h 354"/>
                <a:gd name="T98" fmla="*/ 50 w 91"/>
                <a:gd name="T99" fmla="*/ 48 h 354"/>
                <a:gd name="T100" fmla="*/ 56 w 91"/>
                <a:gd name="T101" fmla="*/ 86 h 354"/>
                <a:gd name="T102" fmla="*/ 43 w 91"/>
                <a:gd name="T103" fmla="*/ 37 h 354"/>
                <a:gd name="T104" fmla="*/ 39 w 91"/>
                <a:gd name="T105" fmla="*/ 2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354">
                  <a:moveTo>
                    <a:pt x="80" y="286"/>
                  </a:moveTo>
                  <a:cubicBezTo>
                    <a:pt x="80" y="281"/>
                    <a:pt x="80" y="281"/>
                    <a:pt x="80" y="281"/>
                  </a:cubicBezTo>
                  <a:cubicBezTo>
                    <a:pt x="82" y="283"/>
                    <a:pt x="82" y="279"/>
                    <a:pt x="81" y="284"/>
                  </a:cubicBezTo>
                  <a:cubicBezTo>
                    <a:pt x="81" y="287"/>
                    <a:pt x="81" y="285"/>
                    <a:pt x="80" y="286"/>
                  </a:cubicBezTo>
                  <a:close/>
                  <a:moveTo>
                    <a:pt x="46" y="232"/>
                  </a:moveTo>
                  <a:cubicBezTo>
                    <a:pt x="45" y="231"/>
                    <a:pt x="44" y="222"/>
                    <a:pt x="46" y="225"/>
                  </a:cubicBezTo>
                  <a:cubicBezTo>
                    <a:pt x="47" y="227"/>
                    <a:pt x="46" y="225"/>
                    <a:pt x="46" y="227"/>
                  </a:cubicBezTo>
                  <a:cubicBezTo>
                    <a:pt x="46" y="228"/>
                    <a:pt x="46" y="230"/>
                    <a:pt x="46" y="230"/>
                  </a:cubicBezTo>
                  <a:cubicBezTo>
                    <a:pt x="46" y="233"/>
                    <a:pt x="47" y="231"/>
                    <a:pt x="46" y="232"/>
                  </a:cubicBezTo>
                  <a:close/>
                  <a:moveTo>
                    <a:pt x="34" y="216"/>
                  </a:moveTo>
                  <a:cubicBezTo>
                    <a:pt x="31" y="224"/>
                    <a:pt x="40" y="224"/>
                    <a:pt x="33" y="23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15"/>
                    <a:pt x="31" y="218"/>
                    <a:pt x="34" y="216"/>
                  </a:cubicBezTo>
                  <a:close/>
                  <a:moveTo>
                    <a:pt x="24" y="218"/>
                  </a:moveTo>
                  <a:cubicBezTo>
                    <a:pt x="26" y="218"/>
                    <a:pt x="26" y="217"/>
                    <a:pt x="26" y="220"/>
                  </a:cubicBezTo>
                  <a:cubicBezTo>
                    <a:pt x="25" y="224"/>
                    <a:pt x="25" y="222"/>
                    <a:pt x="24" y="223"/>
                  </a:cubicBezTo>
                  <a:lnTo>
                    <a:pt x="24" y="218"/>
                  </a:lnTo>
                  <a:close/>
                  <a:moveTo>
                    <a:pt x="41" y="210"/>
                  </a:moveTo>
                  <a:cubicBezTo>
                    <a:pt x="43" y="211"/>
                    <a:pt x="42" y="210"/>
                    <a:pt x="43" y="212"/>
                  </a:cubicBezTo>
                  <a:cubicBezTo>
                    <a:pt x="45" y="215"/>
                    <a:pt x="45" y="218"/>
                    <a:pt x="45" y="222"/>
                  </a:cubicBezTo>
                  <a:cubicBezTo>
                    <a:pt x="43" y="221"/>
                    <a:pt x="44" y="223"/>
                    <a:pt x="43" y="220"/>
                  </a:cubicBezTo>
                  <a:cubicBezTo>
                    <a:pt x="43" y="220"/>
                    <a:pt x="43" y="220"/>
                    <a:pt x="43" y="220"/>
                  </a:cubicBezTo>
                  <a:cubicBezTo>
                    <a:pt x="41" y="210"/>
                    <a:pt x="41" y="210"/>
                    <a:pt x="41" y="210"/>
                  </a:cubicBezTo>
                  <a:close/>
                  <a:moveTo>
                    <a:pt x="20" y="204"/>
                  </a:moveTo>
                  <a:cubicBezTo>
                    <a:pt x="23" y="205"/>
                    <a:pt x="22" y="204"/>
                    <a:pt x="22" y="207"/>
                  </a:cubicBezTo>
                  <a:lnTo>
                    <a:pt x="20" y="204"/>
                  </a:lnTo>
                  <a:close/>
                  <a:moveTo>
                    <a:pt x="37" y="195"/>
                  </a:moveTo>
                  <a:cubicBezTo>
                    <a:pt x="38" y="195"/>
                    <a:pt x="39" y="194"/>
                    <a:pt x="39" y="194"/>
                  </a:cubicBezTo>
                  <a:cubicBezTo>
                    <a:pt x="40" y="196"/>
                    <a:pt x="40" y="196"/>
                    <a:pt x="40" y="196"/>
                  </a:cubicBezTo>
                  <a:cubicBezTo>
                    <a:pt x="40" y="197"/>
                    <a:pt x="40" y="197"/>
                    <a:pt x="40" y="199"/>
                  </a:cubicBezTo>
                  <a:cubicBezTo>
                    <a:pt x="36" y="197"/>
                    <a:pt x="38" y="197"/>
                    <a:pt x="37" y="195"/>
                  </a:cubicBezTo>
                  <a:close/>
                  <a:moveTo>
                    <a:pt x="58" y="157"/>
                  </a:moveTo>
                  <a:cubicBezTo>
                    <a:pt x="58" y="158"/>
                    <a:pt x="59" y="156"/>
                    <a:pt x="57" y="159"/>
                  </a:cubicBezTo>
                  <a:lnTo>
                    <a:pt x="58" y="157"/>
                  </a:lnTo>
                  <a:close/>
                  <a:moveTo>
                    <a:pt x="50" y="115"/>
                  </a:moveTo>
                  <a:cubicBezTo>
                    <a:pt x="49" y="120"/>
                    <a:pt x="51" y="118"/>
                    <a:pt x="48" y="118"/>
                  </a:cubicBezTo>
                  <a:cubicBezTo>
                    <a:pt x="47" y="114"/>
                    <a:pt x="50" y="116"/>
                    <a:pt x="50" y="115"/>
                  </a:cubicBezTo>
                  <a:close/>
                  <a:moveTo>
                    <a:pt x="60" y="104"/>
                  </a:moveTo>
                  <a:cubicBezTo>
                    <a:pt x="60" y="105"/>
                    <a:pt x="60" y="106"/>
                    <a:pt x="60" y="106"/>
                  </a:cubicBezTo>
                  <a:cubicBezTo>
                    <a:pt x="58" y="104"/>
                    <a:pt x="59" y="107"/>
                    <a:pt x="58" y="104"/>
                  </a:cubicBezTo>
                  <a:cubicBezTo>
                    <a:pt x="57" y="100"/>
                    <a:pt x="58" y="102"/>
                    <a:pt x="59" y="102"/>
                  </a:cubicBezTo>
                  <a:cubicBezTo>
                    <a:pt x="60" y="103"/>
                    <a:pt x="59" y="102"/>
                    <a:pt x="60" y="104"/>
                  </a:cubicBezTo>
                  <a:close/>
                  <a:moveTo>
                    <a:pt x="47" y="114"/>
                  </a:moveTo>
                  <a:cubicBezTo>
                    <a:pt x="42" y="108"/>
                    <a:pt x="46" y="104"/>
                    <a:pt x="42" y="99"/>
                  </a:cubicBezTo>
                  <a:cubicBezTo>
                    <a:pt x="43" y="98"/>
                    <a:pt x="43" y="98"/>
                    <a:pt x="44" y="96"/>
                  </a:cubicBezTo>
                  <a:cubicBezTo>
                    <a:pt x="41" y="94"/>
                    <a:pt x="41" y="90"/>
                    <a:pt x="39" y="8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3"/>
                    <a:pt x="41" y="82"/>
                    <a:pt x="41" y="81"/>
                  </a:cubicBezTo>
                  <a:cubicBezTo>
                    <a:pt x="41" y="81"/>
                    <a:pt x="42" y="81"/>
                    <a:pt x="42" y="81"/>
                  </a:cubicBezTo>
                  <a:cubicBezTo>
                    <a:pt x="42" y="81"/>
                    <a:pt x="42" y="80"/>
                    <a:pt x="42" y="80"/>
                  </a:cubicBezTo>
                  <a:cubicBezTo>
                    <a:pt x="44" y="83"/>
                    <a:pt x="43" y="81"/>
                    <a:pt x="44" y="86"/>
                  </a:cubicBezTo>
                  <a:cubicBezTo>
                    <a:pt x="45" y="95"/>
                    <a:pt x="41" y="86"/>
                    <a:pt x="45" y="97"/>
                  </a:cubicBezTo>
                  <a:cubicBezTo>
                    <a:pt x="47" y="102"/>
                    <a:pt x="43" y="100"/>
                    <a:pt x="48" y="102"/>
                  </a:cubicBezTo>
                  <a:cubicBezTo>
                    <a:pt x="47" y="102"/>
                    <a:pt x="47" y="102"/>
                    <a:pt x="47" y="104"/>
                  </a:cubicBezTo>
                  <a:cubicBezTo>
                    <a:pt x="47" y="111"/>
                    <a:pt x="48" y="105"/>
                    <a:pt x="47" y="111"/>
                  </a:cubicBezTo>
                  <a:cubicBezTo>
                    <a:pt x="47" y="112"/>
                    <a:pt x="47" y="113"/>
                    <a:pt x="47" y="114"/>
                  </a:cubicBezTo>
                  <a:close/>
                  <a:moveTo>
                    <a:pt x="42" y="77"/>
                  </a:moveTo>
                  <a:cubicBezTo>
                    <a:pt x="39" y="82"/>
                    <a:pt x="39" y="80"/>
                    <a:pt x="38" y="75"/>
                  </a:cubicBezTo>
                  <a:cubicBezTo>
                    <a:pt x="39" y="75"/>
                    <a:pt x="39" y="75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lnTo>
                    <a:pt x="42" y="77"/>
                  </a:lnTo>
                  <a:close/>
                  <a:moveTo>
                    <a:pt x="33" y="3"/>
                  </a:moveTo>
                  <a:cubicBezTo>
                    <a:pt x="32" y="1"/>
                    <a:pt x="32" y="0"/>
                    <a:pt x="30" y="0"/>
                  </a:cubicBezTo>
                  <a:cubicBezTo>
                    <a:pt x="31" y="5"/>
                    <a:pt x="32" y="2"/>
                    <a:pt x="32" y="6"/>
                  </a:cubicBezTo>
                  <a:cubicBezTo>
                    <a:pt x="32" y="8"/>
                    <a:pt x="31" y="9"/>
                    <a:pt x="31" y="12"/>
                  </a:cubicBezTo>
                  <a:cubicBezTo>
                    <a:pt x="32" y="16"/>
                    <a:pt x="35" y="16"/>
                    <a:pt x="32" y="23"/>
                  </a:cubicBezTo>
                  <a:cubicBezTo>
                    <a:pt x="30" y="20"/>
                    <a:pt x="30" y="17"/>
                    <a:pt x="30" y="15"/>
                  </a:cubicBezTo>
                  <a:cubicBezTo>
                    <a:pt x="28" y="11"/>
                    <a:pt x="29" y="6"/>
                    <a:pt x="23" y="8"/>
                  </a:cubicBezTo>
                  <a:cubicBezTo>
                    <a:pt x="24" y="14"/>
                    <a:pt x="23" y="19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2"/>
                    <a:pt x="26" y="31"/>
                    <a:pt x="27" y="32"/>
                  </a:cubicBezTo>
                  <a:cubicBezTo>
                    <a:pt x="27" y="32"/>
                    <a:pt x="27" y="31"/>
                    <a:pt x="28" y="34"/>
                  </a:cubicBezTo>
                  <a:cubicBezTo>
                    <a:pt x="26" y="35"/>
                    <a:pt x="28" y="34"/>
                    <a:pt x="26" y="35"/>
                  </a:cubicBezTo>
                  <a:cubicBezTo>
                    <a:pt x="26" y="36"/>
                    <a:pt x="25" y="37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2" y="31"/>
                    <a:pt x="21" y="30"/>
                  </a:cubicBezTo>
                  <a:cubicBezTo>
                    <a:pt x="20" y="25"/>
                    <a:pt x="21" y="21"/>
                    <a:pt x="19" y="1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1"/>
                    <a:pt x="18" y="9"/>
                  </a:cubicBezTo>
                  <a:cubicBezTo>
                    <a:pt x="11" y="9"/>
                    <a:pt x="17" y="9"/>
                    <a:pt x="13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1"/>
                    <a:pt x="13" y="21"/>
                    <a:pt x="14" y="27"/>
                  </a:cubicBezTo>
                  <a:cubicBezTo>
                    <a:pt x="15" y="36"/>
                    <a:pt x="14" y="23"/>
                    <a:pt x="15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3" y="38"/>
                    <a:pt x="13" y="38"/>
                    <a:pt x="13" y="40"/>
                  </a:cubicBezTo>
                  <a:cubicBezTo>
                    <a:pt x="13" y="43"/>
                    <a:pt x="14" y="46"/>
                    <a:pt x="14" y="48"/>
                  </a:cubicBezTo>
                  <a:cubicBezTo>
                    <a:pt x="14" y="53"/>
                    <a:pt x="13" y="53"/>
                    <a:pt x="15" y="58"/>
                  </a:cubicBezTo>
                  <a:cubicBezTo>
                    <a:pt x="17" y="65"/>
                    <a:pt x="16" y="72"/>
                    <a:pt x="18" y="79"/>
                  </a:cubicBezTo>
                  <a:cubicBezTo>
                    <a:pt x="21" y="89"/>
                    <a:pt x="21" y="97"/>
                    <a:pt x="24" y="107"/>
                  </a:cubicBezTo>
                  <a:cubicBezTo>
                    <a:pt x="24" y="110"/>
                    <a:pt x="24" y="115"/>
                    <a:pt x="25" y="117"/>
                  </a:cubicBezTo>
                  <a:cubicBezTo>
                    <a:pt x="27" y="125"/>
                    <a:pt x="28" y="121"/>
                    <a:pt x="29" y="136"/>
                  </a:cubicBezTo>
                  <a:cubicBezTo>
                    <a:pt x="30" y="144"/>
                    <a:pt x="33" y="146"/>
                    <a:pt x="33" y="155"/>
                  </a:cubicBezTo>
                  <a:cubicBezTo>
                    <a:pt x="34" y="159"/>
                    <a:pt x="34" y="161"/>
                    <a:pt x="35" y="165"/>
                  </a:cubicBezTo>
                  <a:cubicBezTo>
                    <a:pt x="36" y="168"/>
                    <a:pt x="36" y="166"/>
                    <a:pt x="36" y="170"/>
                  </a:cubicBezTo>
                  <a:cubicBezTo>
                    <a:pt x="36" y="180"/>
                    <a:pt x="42" y="192"/>
                    <a:pt x="37" y="193"/>
                  </a:cubicBezTo>
                  <a:cubicBezTo>
                    <a:pt x="35" y="190"/>
                    <a:pt x="35" y="189"/>
                    <a:pt x="37" y="187"/>
                  </a:cubicBezTo>
                  <a:cubicBezTo>
                    <a:pt x="32" y="184"/>
                    <a:pt x="32" y="177"/>
                    <a:pt x="33" y="172"/>
                  </a:cubicBezTo>
                  <a:cubicBezTo>
                    <a:pt x="29" y="169"/>
                    <a:pt x="31" y="163"/>
                    <a:pt x="29" y="158"/>
                  </a:cubicBezTo>
                  <a:cubicBezTo>
                    <a:pt x="27" y="152"/>
                    <a:pt x="28" y="151"/>
                    <a:pt x="25" y="149"/>
                  </a:cubicBezTo>
                  <a:cubicBezTo>
                    <a:pt x="28" y="144"/>
                    <a:pt x="26" y="148"/>
                    <a:pt x="25" y="145"/>
                  </a:cubicBezTo>
                  <a:cubicBezTo>
                    <a:pt x="24" y="140"/>
                    <a:pt x="26" y="133"/>
                    <a:pt x="21" y="129"/>
                  </a:cubicBezTo>
                  <a:cubicBezTo>
                    <a:pt x="22" y="124"/>
                    <a:pt x="20" y="121"/>
                    <a:pt x="20" y="117"/>
                  </a:cubicBezTo>
                  <a:cubicBezTo>
                    <a:pt x="20" y="111"/>
                    <a:pt x="18" y="110"/>
                    <a:pt x="16" y="106"/>
                  </a:cubicBezTo>
                  <a:cubicBezTo>
                    <a:pt x="16" y="106"/>
                    <a:pt x="16" y="105"/>
                    <a:pt x="16" y="105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0"/>
                    <a:pt x="10" y="69"/>
                    <a:pt x="8" y="62"/>
                  </a:cubicBezTo>
                  <a:cubicBezTo>
                    <a:pt x="6" y="57"/>
                    <a:pt x="4" y="56"/>
                    <a:pt x="7" y="51"/>
                  </a:cubicBezTo>
                  <a:cubicBezTo>
                    <a:pt x="1" y="49"/>
                    <a:pt x="6" y="51"/>
                    <a:pt x="3" y="51"/>
                  </a:cubicBezTo>
                  <a:cubicBezTo>
                    <a:pt x="1" y="51"/>
                    <a:pt x="3" y="51"/>
                    <a:pt x="0" y="50"/>
                  </a:cubicBezTo>
                  <a:cubicBezTo>
                    <a:pt x="0" y="51"/>
                    <a:pt x="0" y="55"/>
                    <a:pt x="1" y="56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1" y="68"/>
                    <a:pt x="3" y="71"/>
                    <a:pt x="6" y="76"/>
                  </a:cubicBezTo>
                  <a:cubicBezTo>
                    <a:pt x="2" y="80"/>
                    <a:pt x="7" y="85"/>
                    <a:pt x="6" y="100"/>
                  </a:cubicBezTo>
                  <a:cubicBezTo>
                    <a:pt x="7" y="101"/>
                    <a:pt x="7" y="101"/>
                    <a:pt x="6" y="103"/>
                  </a:cubicBezTo>
                  <a:cubicBezTo>
                    <a:pt x="9" y="107"/>
                    <a:pt x="9" y="112"/>
                    <a:pt x="9" y="118"/>
                  </a:cubicBezTo>
                  <a:cubicBezTo>
                    <a:pt x="9" y="123"/>
                    <a:pt x="11" y="128"/>
                    <a:pt x="11" y="134"/>
                  </a:cubicBezTo>
                  <a:cubicBezTo>
                    <a:pt x="10" y="134"/>
                    <a:pt x="11" y="134"/>
                    <a:pt x="10" y="134"/>
                  </a:cubicBezTo>
                  <a:cubicBezTo>
                    <a:pt x="7" y="136"/>
                    <a:pt x="8" y="134"/>
                    <a:pt x="7" y="138"/>
                  </a:cubicBezTo>
                  <a:cubicBezTo>
                    <a:pt x="13" y="138"/>
                    <a:pt x="8" y="138"/>
                    <a:pt x="12" y="136"/>
                  </a:cubicBezTo>
                  <a:cubicBezTo>
                    <a:pt x="12" y="145"/>
                    <a:pt x="13" y="148"/>
                    <a:pt x="13" y="157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8" y="148"/>
                    <a:pt x="8" y="148"/>
                    <a:pt x="9" y="145"/>
                  </a:cubicBezTo>
                  <a:cubicBezTo>
                    <a:pt x="6" y="146"/>
                    <a:pt x="6" y="146"/>
                    <a:pt x="4" y="145"/>
                  </a:cubicBezTo>
                  <a:cubicBezTo>
                    <a:pt x="4" y="149"/>
                    <a:pt x="5" y="149"/>
                    <a:pt x="3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4"/>
                  </a:cubicBezTo>
                  <a:cubicBezTo>
                    <a:pt x="5" y="154"/>
                    <a:pt x="6" y="154"/>
                    <a:pt x="6" y="154"/>
                  </a:cubicBezTo>
                  <a:cubicBezTo>
                    <a:pt x="6" y="162"/>
                    <a:pt x="8" y="169"/>
                    <a:pt x="6" y="177"/>
                  </a:cubicBezTo>
                  <a:cubicBezTo>
                    <a:pt x="7" y="177"/>
                    <a:pt x="8" y="177"/>
                    <a:pt x="9" y="177"/>
                  </a:cubicBezTo>
                  <a:cubicBezTo>
                    <a:pt x="11" y="177"/>
                    <a:pt x="9" y="177"/>
                    <a:pt x="10" y="178"/>
                  </a:cubicBezTo>
                  <a:cubicBezTo>
                    <a:pt x="9" y="180"/>
                    <a:pt x="7" y="180"/>
                    <a:pt x="5" y="182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6" y="194"/>
                    <a:pt x="7" y="194"/>
                    <a:pt x="6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2" y="200"/>
                    <a:pt x="2" y="200"/>
                    <a:pt x="4" y="202"/>
                  </a:cubicBezTo>
                  <a:cubicBezTo>
                    <a:pt x="2" y="203"/>
                    <a:pt x="4" y="201"/>
                    <a:pt x="2" y="203"/>
                  </a:cubicBezTo>
                  <a:cubicBezTo>
                    <a:pt x="1" y="204"/>
                    <a:pt x="2" y="204"/>
                    <a:pt x="1" y="205"/>
                  </a:cubicBezTo>
                  <a:cubicBezTo>
                    <a:pt x="9" y="211"/>
                    <a:pt x="4" y="207"/>
                    <a:pt x="8" y="212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7" y="217"/>
                    <a:pt x="6" y="219"/>
                    <a:pt x="8" y="221"/>
                  </a:cubicBezTo>
                  <a:cubicBezTo>
                    <a:pt x="7" y="223"/>
                    <a:pt x="7" y="224"/>
                    <a:pt x="5" y="226"/>
                  </a:cubicBezTo>
                  <a:cubicBezTo>
                    <a:pt x="6" y="231"/>
                    <a:pt x="7" y="237"/>
                    <a:pt x="9" y="241"/>
                  </a:cubicBezTo>
                  <a:cubicBezTo>
                    <a:pt x="10" y="244"/>
                    <a:pt x="9" y="242"/>
                    <a:pt x="10" y="244"/>
                  </a:cubicBezTo>
                  <a:cubicBezTo>
                    <a:pt x="11" y="246"/>
                    <a:pt x="11" y="246"/>
                    <a:pt x="11" y="247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5" y="255"/>
                    <a:pt x="14" y="254"/>
                    <a:pt x="16" y="256"/>
                  </a:cubicBezTo>
                  <a:cubicBezTo>
                    <a:pt x="16" y="260"/>
                    <a:pt x="17" y="264"/>
                    <a:pt x="19" y="267"/>
                  </a:cubicBezTo>
                  <a:cubicBezTo>
                    <a:pt x="19" y="267"/>
                    <a:pt x="19" y="267"/>
                    <a:pt x="19" y="268"/>
                  </a:cubicBezTo>
                  <a:cubicBezTo>
                    <a:pt x="19" y="268"/>
                    <a:pt x="19" y="268"/>
                    <a:pt x="19" y="268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1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32" y="293"/>
                    <a:pt x="32" y="293"/>
                    <a:pt x="37" y="298"/>
                  </a:cubicBezTo>
                  <a:cubicBezTo>
                    <a:pt x="41" y="301"/>
                    <a:pt x="38" y="297"/>
                    <a:pt x="39" y="303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3" y="301"/>
                    <a:pt x="43" y="303"/>
                    <a:pt x="44" y="300"/>
                  </a:cubicBezTo>
                  <a:cubicBezTo>
                    <a:pt x="41" y="298"/>
                    <a:pt x="43" y="299"/>
                    <a:pt x="41" y="296"/>
                  </a:cubicBezTo>
                  <a:cubicBezTo>
                    <a:pt x="38" y="290"/>
                    <a:pt x="40" y="291"/>
                    <a:pt x="38" y="286"/>
                  </a:cubicBezTo>
                  <a:cubicBezTo>
                    <a:pt x="35" y="280"/>
                    <a:pt x="35" y="280"/>
                    <a:pt x="35" y="280"/>
                  </a:cubicBezTo>
                  <a:cubicBezTo>
                    <a:pt x="34" y="277"/>
                    <a:pt x="35" y="275"/>
                    <a:pt x="34" y="272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2" y="265"/>
                    <a:pt x="33" y="265"/>
                    <a:pt x="33" y="265"/>
                  </a:cubicBezTo>
                  <a:cubicBezTo>
                    <a:pt x="35" y="267"/>
                    <a:pt x="33" y="266"/>
                    <a:pt x="37" y="267"/>
                  </a:cubicBezTo>
                  <a:cubicBezTo>
                    <a:pt x="36" y="271"/>
                    <a:pt x="37" y="270"/>
                    <a:pt x="38" y="274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4" y="293"/>
                    <a:pt x="44" y="288"/>
                    <a:pt x="45" y="294"/>
                  </a:cubicBezTo>
                  <a:cubicBezTo>
                    <a:pt x="48" y="292"/>
                    <a:pt x="46" y="292"/>
                    <a:pt x="50" y="293"/>
                  </a:cubicBezTo>
                  <a:cubicBezTo>
                    <a:pt x="50" y="287"/>
                    <a:pt x="48" y="286"/>
                    <a:pt x="47" y="279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1" y="267"/>
                    <a:pt x="37" y="244"/>
                    <a:pt x="37" y="237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1" y="242"/>
                    <a:pt x="42" y="250"/>
                    <a:pt x="45" y="255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49" y="310"/>
                    <a:pt x="56" y="305"/>
                    <a:pt x="53" y="309"/>
                  </a:cubicBezTo>
                  <a:cubicBezTo>
                    <a:pt x="54" y="310"/>
                    <a:pt x="53" y="310"/>
                    <a:pt x="55" y="311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61" y="315"/>
                    <a:pt x="62" y="315"/>
                    <a:pt x="63" y="320"/>
                  </a:cubicBezTo>
                  <a:cubicBezTo>
                    <a:pt x="64" y="326"/>
                    <a:pt x="62" y="327"/>
                    <a:pt x="65" y="331"/>
                  </a:cubicBezTo>
                  <a:cubicBezTo>
                    <a:pt x="68" y="337"/>
                    <a:pt x="67" y="342"/>
                    <a:pt x="70" y="347"/>
                  </a:cubicBezTo>
                  <a:cubicBezTo>
                    <a:pt x="72" y="348"/>
                    <a:pt x="72" y="347"/>
                    <a:pt x="74" y="346"/>
                  </a:cubicBezTo>
                  <a:cubicBezTo>
                    <a:pt x="75" y="349"/>
                    <a:pt x="76" y="349"/>
                    <a:pt x="77" y="350"/>
                  </a:cubicBezTo>
                  <a:cubicBezTo>
                    <a:pt x="79" y="352"/>
                    <a:pt x="79" y="353"/>
                    <a:pt x="81" y="354"/>
                  </a:cubicBezTo>
                  <a:cubicBezTo>
                    <a:pt x="83" y="350"/>
                    <a:pt x="81" y="347"/>
                    <a:pt x="80" y="343"/>
                  </a:cubicBezTo>
                  <a:cubicBezTo>
                    <a:pt x="79" y="339"/>
                    <a:pt x="80" y="336"/>
                    <a:pt x="80" y="330"/>
                  </a:cubicBezTo>
                  <a:cubicBezTo>
                    <a:pt x="78" y="328"/>
                    <a:pt x="79" y="330"/>
                    <a:pt x="79" y="327"/>
                  </a:cubicBezTo>
                  <a:cubicBezTo>
                    <a:pt x="78" y="322"/>
                    <a:pt x="79" y="327"/>
                    <a:pt x="77" y="323"/>
                  </a:cubicBezTo>
                  <a:cubicBezTo>
                    <a:pt x="81" y="314"/>
                    <a:pt x="68" y="300"/>
                    <a:pt x="80" y="298"/>
                  </a:cubicBezTo>
                  <a:cubicBezTo>
                    <a:pt x="81" y="290"/>
                    <a:pt x="81" y="290"/>
                    <a:pt x="81" y="290"/>
                  </a:cubicBezTo>
                  <a:cubicBezTo>
                    <a:pt x="83" y="290"/>
                    <a:pt x="82" y="290"/>
                    <a:pt x="83" y="291"/>
                  </a:cubicBezTo>
                  <a:cubicBezTo>
                    <a:pt x="85" y="293"/>
                    <a:pt x="85" y="293"/>
                    <a:pt x="85" y="293"/>
                  </a:cubicBezTo>
                  <a:cubicBezTo>
                    <a:pt x="85" y="290"/>
                    <a:pt x="84" y="292"/>
                    <a:pt x="86" y="290"/>
                  </a:cubicBezTo>
                  <a:cubicBezTo>
                    <a:pt x="86" y="290"/>
                    <a:pt x="86" y="287"/>
                    <a:pt x="86" y="287"/>
                  </a:cubicBezTo>
                  <a:cubicBezTo>
                    <a:pt x="87" y="280"/>
                    <a:pt x="87" y="280"/>
                    <a:pt x="87" y="280"/>
                  </a:cubicBezTo>
                  <a:cubicBezTo>
                    <a:pt x="88" y="275"/>
                    <a:pt x="86" y="265"/>
                    <a:pt x="85" y="259"/>
                  </a:cubicBezTo>
                  <a:cubicBezTo>
                    <a:pt x="85" y="259"/>
                    <a:pt x="85" y="259"/>
                    <a:pt x="85" y="258"/>
                  </a:cubicBezTo>
                  <a:cubicBezTo>
                    <a:pt x="85" y="258"/>
                    <a:pt x="85" y="258"/>
                    <a:pt x="85" y="257"/>
                  </a:cubicBezTo>
                  <a:cubicBezTo>
                    <a:pt x="84" y="257"/>
                    <a:pt x="84" y="255"/>
                    <a:pt x="84" y="255"/>
                  </a:cubicBezTo>
                  <a:cubicBezTo>
                    <a:pt x="83" y="253"/>
                    <a:pt x="83" y="246"/>
                    <a:pt x="82" y="243"/>
                  </a:cubicBezTo>
                  <a:cubicBezTo>
                    <a:pt x="85" y="245"/>
                    <a:pt x="83" y="245"/>
                    <a:pt x="86" y="245"/>
                  </a:cubicBezTo>
                  <a:cubicBezTo>
                    <a:pt x="89" y="245"/>
                    <a:pt x="90" y="245"/>
                    <a:pt x="90" y="242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29"/>
                    <a:pt x="87" y="217"/>
                    <a:pt x="88" y="212"/>
                  </a:cubicBezTo>
                  <a:cubicBezTo>
                    <a:pt x="88" y="208"/>
                    <a:pt x="89" y="208"/>
                    <a:pt x="88" y="201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90" y="199"/>
                    <a:pt x="90" y="199"/>
                    <a:pt x="90" y="197"/>
                  </a:cubicBezTo>
                  <a:cubicBezTo>
                    <a:pt x="90" y="193"/>
                    <a:pt x="90" y="196"/>
                    <a:pt x="89" y="195"/>
                  </a:cubicBezTo>
                  <a:cubicBezTo>
                    <a:pt x="89" y="195"/>
                    <a:pt x="89" y="195"/>
                    <a:pt x="89" y="194"/>
                  </a:cubicBezTo>
                  <a:cubicBezTo>
                    <a:pt x="89" y="194"/>
                    <a:pt x="88" y="194"/>
                    <a:pt x="88" y="194"/>
                  </a:cubicBezTo>
                  <a:cubicBezTo>
                    <a:pt x="90" y="191"/>
                    <a:pt x="91" y="188"/>
                    <a:pt x="88" y="186"/>
                  </a:cubicBezTo>
                  <a:cubicBezTo>
                    <a:pt x="90" y="182"/>
                    <a:pt x="90" y="183"/>
                    <a:pt x="89" y="178"/>
                  </a:cubicBezTo>
                  <a:cubicBezTo>
                    <a:pt x="89" y="175"/>
                    <a:pt x="88" y="173"/>
                    <a:pt x="87" y="170"/>
                  </a:cubicBezTo>
                  <a:cubicBezTo>
                    <a:pt x="86" y="166"/>
                    <a:pt x="85" y="148"/>
                    <a:pt x="83" y="143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7" y="131"/>
                    <a:pt x="77" y="130"/>
                    <a:pt x="79" y="125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18"/>
                    <a:pt x="77" y="122"/>
                    <a:pt x="76" y="117"/>
                  </a:cubicBezTo>
                  <a:cubicBezTo>
                    <a:pt x="75" y="107"/>
                    <a:pt x="72" y="109"/>
                    <a:pt x="72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0" y="92"/>
                    <a:pt x="68" y="91"/>
                    <a:pt x="68" y="84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8"/>
                    <a:pt x="65" y="71"/>
                    <a:pt x="63" y="68"/>
                  </a:cubicBezTo>
                  <a:cubicBezTo>
                    <a:pt x="63" y="68"/>
                    <a:pt x="63" y="67"/>
                    <a:pt x="63" y="67"/>
                  </a:cubicBezTo>
                  <a:cubicBezTo>
                    <a:pt x="59" y="58"/>
                    <a:pt x="57" y="4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4" y="35"/>
                    <a:pt x="54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3"/>
                  </a:cubicBezTo>
                  <a:cubicBezTo>
                    <a:pt x="52" y="32"/>
                    <a:pt x="53" y="34"/>
                    <a:pt x="51" y="31"/>
                  </a:cubicBezTo>
                  <a:cubicBezTo>
                    <a:pt x="49" y="28"/>
                    <a:pt x="50" y="27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31"/>
                    <a:pt x="48" y="35"/>
                    <a:pt x="49" y="39"/>
                  </a:cubicBezTo>
                  <a:cubicBezTo>
                    <a:pt x="51" y="44"/>
                    <a:pt x="47" y="35"/>
                    <a:pt x="50" y="40"/>
                  </a:cubicBezTo>
                  <a:cubicBezTo>
                    <a:pt x="52" y="45"/>
                    <a:pt x="49" y="44"/>
                    <a:pt x="50" y="48"/>
                  </a:cubicBezTo>
                  <a:cubicBezTo>
                    <a:pt x="53" y="52"/>
                    <a:pt x="52" y="49"/>
                    <a:pt x="53" y="55"/>
                  </a:cubicBezTo>
                  <a:cubicBezTo>
                    <a:pt x="54" y="59"/>
                    <a:pt x="55" y="60"/>
                    <a:pt x="53" y="63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73"/>
                    <a:pt x="57" y="70"/>
                    <a:pt x="54" y="75"/>
                  </a:cubicBezTo>
                  <a:cubicBezTo>
                    <a:pt x="58" y="78"/>
                    <a:pt x="55" y="80"/>
                    <a:pt x="56" y="86"/>
                  </a:cubicBezTo>
                  <a:cubicBezTo>
                    <a:pt x="57" y="91"/>
                    <a:pt x="57" y="86"/>
                    <a:pt x="58" y="90"/>
                  </a:cubicBezTo>
                  <a:cubicBezTo>
                    <a:pt x="58" y="92"/>
                    <a:pt x="58" y="95"/>
                    <a:pt x="58" y="97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68"/>
                    <a:pt x="48" y="62"/>
                    <a:pt x="47" y="5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0"/>
                    <a:pt x="41" y="31"/>
                    <a:pt x="42" y="31"/>
                  </a:cubicBezTo>
                  <a:cubicBezTo>
                    <a:pt x="42" y="28"/>
                    <a:pt x="43" y="34"/>
                    <a:pt x="42" y="2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18"/>
                    <a:pt x="36" y="11"/>
                    <a:pt x="34" y="5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3" y="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1" name="Freeform 45"/>
            <p:cNvSpPr>
              <a:spLocks noEditPoints="1"/>
            </p:cNvSpPr>
            <p:nvPr/>
          </p:nvSpPr>
          <p:spPr bwMode="auto">
            <a:xfrm>
              <a:off x="1716482" y="4184463"/>
              <a:ext cx="97844" cy="353806"/>
            </a:xfrm>
            <a:custGeom>
              <a:avLst/>
              <a:gdLst>
                <a:gd name="T0" fmla="*/ 57 w 98"/>
                <a:gd name="T1" fmla="*/ 240 h 352"/>
                <a:gd name="T2" fmla="*/ 67 w 98"/>
                <a:gd name="T3" fmla="*/ 204 h 352"/>
                <a:gd name="T4" fmla="*/ 75 w 98"/>
                <a:gd name="T5" fmla="*/ 128 h 352"/>
                <a:gd name="T6" fmla="*/ 74 w 98"/>
                <a:gd name="T7" fmla="*/ 152 h 352"/>
                <a:gd name="T8" fmla="*/ 71 w 98"/>
                <a:gd name="T9" fmla="*/ 127 h 352"/>
                <a:gd name="T10" fmla="*/ 73 w 98"/>
                <a:gd name="T11" fmla="*/ 111 h 352"/>
                <a:gd name="T12" fmla="*/ 73 w 98"/>
                <a:gd name="T13" fmla="*/ 107 h 352"/>
                <a:gd name="T14" fmla="*/ 78 w 98"/>
                <a:gd name="T15" fmla="*/ 109 h 352"/>
                <a:gd name="T16" fmla="*/ 72 w 98"/>
                <a:gd name="T17" fmla="*/ 122 h 352"/>
                <a:gd name="T18" fmla="*/ 54 w 98"/>
                <a:gd name="T19" fmla="*/ 95 h 352"/>
                <a:gd name="T20" fmla="*/ 82 w 98"/>
                <a:gd name="T21" fmla="*/ 87 h 352"/>
                <a:gd name="T22" fmla="*/ 57 w 98"/>
                <a:gd name="T23" fmla="*/ 82 h 352"/>
                <a:gd name="T24" fmla="*/ 73 w 98"/>
                <a:gd name="T25" fmla="*/ 52 h 352"/>
                <a:gd name="T26" fmla="*/ 77 w 98"/>
                <a:gd name="T27" fmla="*/ 69 h 352"/>
                <a:gd name="T28" fmla="*/ 69 w 98"/>
                <a:gd name="T29" fmla="*/ 82 h 352"/>
                <a:gd name="T30" fmla="*/ 62 w 98"/>
                <a:gd name="T31" fmla="*/ 5 h 352"/>
                <a:gd name="T32" fmla="*/ 54 w 98"/>
                <a:gd name="T33" fmla="*/ 12 h 352"/>
                <a:gd name="T34" fmla="*/ 46 w 98"/>
                <a:gd name="T35" fmla="*/ 39 h 352"/>
                <a:gd name="T36" fmla="*/ 32 w 98"/>
                <a:gd name="T37" fmla="*/ 59 h 352"/>
                <a:gd name="T38" fmla="*/ 26 w 98"/>
                <a:gd name="T39" fmla="*/ 62 h 352"/>
                <a:gd name="T40" fmla="*/ 16 w 98"/>
                <a:gd name="T41" fmla="*/ 96 h 352"/>
                <a:gd name="T42" fmla="*/ 6 w 98"/>
                <a:gd name="T43" fmla="*/ 139 h 352"/>
                <a:gd name="T44" fmla="*/ 0 w 98"/>
                <a:gd name="T45" fmla="*/ 179 h 352"/>
                <a:gd name="T46" fmla="*/ 1 w 98"/>
                <a:gd name="T47" fmla="*/ 196 h 352"/>
                <a:gd name="T48" fmla="*/ 18 w 98"/>
                <a:gd name="T49" fmla="*/ 141 h 352"/>
                <a:gd name="T50" fmla="*/ 27 w 98"/>
                <a:gd name="T51" fmla="*/ 105 h 352"/>
                <a:gd name="T52" fmla="*/ 33 w 98"/>
                <a:gd name="T53" fmla="*/ 67 h 352"/>
                <a:gd name="T54" fmla="*/ 35 w 98"/>
                <a:gd name="T55" fmla="*/ 81 h 352"/>
                <a:gd name="T56" fmla="*/ 25 w 98"/>
                <a:gd name="T57" fmla="*/ 139 h 352"/>
                <a:gd name="T58" fmla="*/ 18 w 98"/>
                <a:gd name="T59" fmla="*/ 191 h 352"/>
                <a:gd name="T60" fmla="*/ 11 w 98"/>
                <a:gd name="T61" fmla="*/ 244 h 352"/>
                <a:gd name="T62" fmla="*/ 3 w 98"/>
                <a:gd name="T63" fmla="*/ 313 h 352"/>
                <a:gd name="T64" fmla="*/ 6 w 98"/>
                <a:gd name="T65" fmla="*/ 342 h 352"/>
                <a:gd name="T66" fmla="*/ 14 w 98"/>
                <a:gd name="T67" fmla="*/ 349 h 352"/>
                <a:gd name="T68" fmla="*/ 24 w 98"/>
                <a:gd name="T69" fmla="*/ 340 h 352"/>
                <a:gd name="T70" fmla="*/ 40 w 98"/>
                <a:gd name="T71" fmla="*/ 274 h 352"/>
                <a:gd name="T72" fmla="*/ 51 w 98"/>
                <a:gd name="T73" fmla="*/ 230 h 352"/>
                <a:gd name="T74" fmla="*/ 45 w 98"/>
                <a:gd name="T75" fmla="*/ 272 h 352"/>
                <a:gd name="T76" fmla="*/ 44 w 98"/>
                <a:gd name="T77" fmla="*/ 316 h 352"/>
                <a:gd name="T78" fmla="*/ 59 w 98"/>
                <a:gd name="T79" fmla="*/ 278 h 352"/>
                <a:gd name="T80" fmla="*/ 64 w 98"/>
                <a:gd name="T81" fmla="*/ 266 h 352"/>
                <a:gd name="T82" fmla="*/ 81 w 98"/>
                <a:gd name="T83" fmla="*/ 205 h 352"/>
                <a:gd name="T84" fmla="*/ 89 w 98"/>
                <a:gd name="T85" fmla="*/ 184 h 352"/>
                <a:gd name="T86" fmla="*/ 98 w 98"/>
                <a:gd name="T87" fmla="*/ 164 h 352"/>
                <a:gd name="T88" fmla="*/ 97 w 98"/>
                <a:gd name="T89" fmla="*/ 139 h 352"/>
                <a:gd name="T90" fmla="*/ 92 w 98"/>
                <a:gd name="T91" fmla="*/ 106 h 352"/>
                <a:gd name="T92" fmla="*/ 94 w 98"/>
                <a:gd name="T93" fmla="*/ 82 h 352"/>
                <a:gd name="T94" fmla="*/ 90 w 98"/>
                <a:gd name="T95" fmla="*/ 62 h 352"/>
                <a:gd name="T96" fmla="*/ 76 w 98"/>
                <a:gd name="T97" fmla="*/ 47 h 352"/>
                <a:gd name="T98" fmla="*/ 78 w 98"/>
                <a:gd name="T99" fmla="*/ 33 h 352"/>
                <a:gd name="T100" fmla="*/ 77 w 98"/>
                <a:gd name="T101" fmla="*/ 16 h 352"/>
                <a:gd name="T102" fmla="*/ 62 w 98"/>
                <a:gd name="T103" fmla="*/ 67 h 352"/>
                <a:gd name="T104" fmla="*/ 64 w 98"/>
                <a:gd name="T105" fmla="*/ 3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2">
                  <a:moveTo>
                    <a:pt x="18" y="332"/>
                  </a:moveTo>
                  <a:cubicBezTo>
                    <a:pt x="19" y="333"/>
                    <a:pt x="20" y="331"/>
                    <a:pt x="18" y="334"/>
                  </a:cubicBezTo>
                  <a:cubicBezTo>
                    <a:pt x="17" y="333"/>
                    <a:pt x="16" y="333"/>
                    <a:pt x="18" y="332"/>
                  </a:cubicBezTo>
                  <a:close/>
                  <a:moveTo>
                    <a:pt x="59" y="238"/>
                  </a:moveTo>
                  <a:cubicBezTo>
                    <a:pt x="58" y="240"/>
                    <a:pt x="59" y="239"/>
                    <a:pt x="57" y="240"/>
                  </a:cubicBezTo>
                  <a:cubicBezTo>
                    <a:pt x="59" y="237"/>
                    <a:pt x="56" y="238"/>
                    <a:pt x="59" y="238"/>
                  </a:cubicBezTo>
                  <a:close/>
                  <a:moveTo>
                    <a:pt x="63" y="212"/>
                  </a:moveTo>
                  <a:cubicBezTo>
                    <a:pt x="62" y="208"/>
                    <a:pt x="63" y="200"/>
                    <a:pt x="64" y="198"/>
                  </a:cubicBezTo>
                  <a:cubicBezTo>
                    <a:pt x="65" y="199"/>
                    <a:pt x="65" y="198"/>
                    <a:pt x="66" y="200"/>
                  </a:cubicBezTo>
                  <a:cubicBezTo>
                    <a:pt x="67" y="201"/>
                    <a:pt x="67" y="202"/>
                    <a:pt x="67" y="204"/>
                  </a:cubicBezTo>
                  <a:cubicBezTo>
                    <a:pt x="67" y="206"/>
                    <a:pt x="66" y="207"/>
                    <a:pt x="65" y="208"/>
                  </a:cubicBezTo>
                  <a:cubicBezTo>
                    <a:pt x="63" y="213"/>
                    <a:pt x="66" y="210"/>
                    <a:pt x="63" y="212"/>
                  </a:cubicBezTo>
                  <a:close/>
                  <a:moveTo>
                    <a:pt x="72" y="122"/>
                  </a:moveTo>
                  <a:cubicBezTo>
                    <a:pt x="76" y="124"/>
                    <a:pt x="76" y="124"/>
                    <a:pt x="76" y="124"/>
                  </a:cubicBezTo>
                  <a:cubicBezTo>
                    <a:pt x="75" y="126"/>
                    <a:pt x="75" y="126"/>
                    <a:pt x="75" y="12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131"/>
                    <a:pt x="78" y="129"/>
                    <a:pt x="76" y="130"/>
                  </a:cubicBezTo>
                  <a:cubicBezTo>
                    <a:pt x="76" y="138"/>
                    <a:pt x="77" y="137"/>
                    <a:pt x="74" y="139"/>
                  </a:cubicBezTo>
                  <a:cubicBezTo>
                    <a:pt x="75" y="142"/>
                    <a:pt x="75" y="144"/>
                    <a:pt x="76" y="147"/>
                  </a:cubicBezTo>
                  <a:cubicBezTo>
                    <a:pt x="74" y="149"/>
                    <a:pt x="74" y="148"/>
                    <a:pt x="74" y="152"/>
                  </a:cubicBezTo>
                  <a:cubicBezTo>
                    <a:pt x="72" y="150"/>
                    <a:pt x="73" y="150"/>
                    <a:pt x="69" y="150"/>
                  </a:cubicBezTo>
                  <a:cubicBezTo>
                    <a:pt x="68" y="147"/>
                    <a:pt x="69" y="147"/>
                    <a:pt x="70" y="145"/>
                  </a:cubicBezTo>
                  <a:cubicBezTo>
                    <a:pt x="71" y="143"/>
                    <a:pt x="71" y="142"/>
                    <a:pt x="71" y="139"/>
                  </a:cubicBezTo>
                  <a:cubicBezTo>
                    <a:pt x="71" y="137"/>
                    <a:pt x="72" y="132"/>
                    <a:pt x="72" y="127"/>
                  </a:cubicBezTo>
                  <a:cubicBezTo>
                    <a:pt x="71" y="127"/>
                    <a:pt x="71" y="126"/>
                    <a:pt x="71" y="127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4"/>
                    <a:pt x="71" y="123"/>
                    <a:pt x="72" y="122"/>
                  </a:cubicBezTo>
                  <a:close/>
                  <a:moveTo>
                    <a:pt x="72" y="122"/>
                  </a:moveTo>
                  <a:cubicBezTo>
                    <a:pt x="72" y="116"/>
                    <a:pt x="73" y="115"/>
                    <a:pt x="73" y="111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0" y="111"/>
                    <a:pt x="69" y="106"/>
                  </a:cubicBezTo>
                  <a:cubicBezTo>
                    <a:pt x="72" y="107"/>
                    <a:pt x="69" y="105"/>
                    <a:pt x="71" y="107"/>
                  </a:cubicBezTo>
                  <a:cubicBezTo>
                    <a:pt x="72" y="108"/>
                    <a:pt x="70" y="107"/>
                    <a:pt x="72" y="108"/>
                  </a:cubicBezTo>
                  <a:cubicBezTo>
                    <a:pt x="73" y="108"/>
                    <a:pt x="73" y="107"/>
                    <a:pt x="73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8" y="105"/>
                    <a:pt x="78" y="105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80" y="103"/>
                  </a:cubicBezTo>
                  <a:cubicBezTo>
                    <a:pt x="79" y="108"/>
                    <a:pt x="80" y="105"/>
                    <a:pt x="78" y="109"/>
                  </a:cubicBezTo>
                  <a:cubicBezTo>
                    <a:pt x="79" y="110"/>
                    <a:pt x="79" y="110"/>
                    <a:pt x="80" y="112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7"/>
                    <a:pt x="79" y="115"/>
                    <a:pt x="77" y="121"/>
                  </a:cubicBezTo>
                  <a:cubicBezTo>
                    <a:pt x="73" y="122"/>
                    <a:pt x="73" y="122"/>
                    <a:pt x="73" y="122"/>
                  </a:cubicBezTo>
                  <a:lnTo>
                    <a:pt x="72" y="122"/>
                  </a:lnTo>
                  <a:close/>
                  <a:moveTo>
                    <a:pt x="54" y="96"/>
                  </a:moveTo>
                  <a:cubicBezTo>
                    <a:pt x="51" y="93"/>
                    <a:pt x="54" y="93"/>
                    <a:pt x="54" y="93"/>
                  </a:cubicBezTo>
                  <a:cubicBezTo>
                    <a:pt x="54" y="93"/>
                    <a:pt x="54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9"/>
                    <a:pt x="56" y="93"/>
                    <a:pt x="54" y="95"/>
                  </a:cubicBezTo>
                  <a:lnTo>
                    <a:pt x="54" y="96"/>
                  </a:lnTo>
                  <a:close/>
                  <a:moveTo>
                    <a:pt x="82" y="87"/>
                  </a:moveTo>
                  <a:cubicBezTo>
                    <a:pt x="82" y="87"/>
                    <a:pt x="80" y="88"/>
                    <a:pt x="81" y="84"/>
                  </a:cubicBezTo>
                  <a:cubicBezTo>
                    <a:pt x="82" y="81"/>
                    <a:pt x="82" y="83"/>
                    <a:pt x="84" y="82"/>
                  </a:cubicBezTo>
                  <a:cubicBezTo>
                    <a:pt x="83" y="85"/>
                    <a:pt x="83" y="85"/>
                    <a:pt x="82" y="87"/>
                  </a:cubicBezTo>
                  <a:close/>
                  <a:moveTo>
                    <a:pt x="57" y="81"/>
                  </a:moveTo>
                  <a:cubicBezTo>
                    <a:pt x="56" y="75"/>
                    <a:pt x="58" y="84"/>
                    <a:pt x="58" y="73"/>
                  </a:cubicBezTo>
                  <a:cubicBezTo>
                    <a:pt x="60" y="74"/>
                    <a:pt x="60" y="74"/>
                    <a:pt x="62" y="74"/>
                  </a:cubicBezTo>
                  <a:cubicBezTo>
                    <a:pt x="61" y="79"/>
                    <a:pt x="61" y="78"/>
                    <a:pt x="61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lnTo>
                    <a:pt x="57" y="81"/>
                  </a:lnTo>
                  <a:close/>
                  <a:moveTo>
                    <a:pt x="73" y="53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2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6" y="50"/>
                    <a:pt x="75" y="50"/>
                    <a:pt x="76" y="50"/>
                  </a:cubicBezTo>
                  <a:cubicBezTo>
                    <a:pt x="78" y="52"/>
                    <a:pt x="78" y="52"/>
                    <a:pt x="81" y="53"/>
                  </a:cubicBezTo>
                  <a:cubicBezTo>
                    <a:pt x="79" y="57"/>
                    <a:pt x="80" y="64"/>
                    <a:pt x="80" y="68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6"/>
                    <a:pt x="74" y="76"/>
                    <a:pt x="78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5" y="83"/>
                    <a:pt x="75" y="81"/>
                    <a:pt x="73" y="84"/>
                  </a:cubicBezTo>
                  <a:cubicBezTo>
                    <a:pt x="70" y="83"/>
                    <a:pt x="73" y="84"/>
                    <a:pt x="71" y="83"/>
                  </a:cubicBezTo>
                  <a:cubicBezTo>
                    <a:pt x="70" y="82"/>
                    <a:pt x="71" y="82"/>
                    <a:pt x="69" y="82"/>
                  </a:cubicBezTo>
                  <a:cubicBezTo>
                    <a:pt x="69" y="74"/>
                    <a:pt x="70" y="73"/>
                    <a:pt x="71" y="67"/>
                  </a:cubicBezTo>
                  <a:cubicBezTo>
                    <a:pt x="72" y="58"/>
                    <a:pt x="72" y="72"/>
                    <a:pt x="73" y="53"/>
                  </a:cubicBezTo>
                  <a:close/>
                  <a:moveTo>
                    <a:pt x="55" y="25"/>
                  </a:moveTo>
                  <a:cubicBezTo>
                    <a:pt x="56" y="20"/>
                    <a:pt x="59" y="19"/>
                    <a:pt x="60" y="1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4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1" y="2"/>
                    <a:pt x="61" y="2"/>
                  </a:cubicBezTo>
                  <a:cubicBezTo>
                    <a:pt x="58" y="5"/>
                    <a:pt x="57" y="4"/>
                    <a:pt x="57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5"/>
                    <a:pt x="55" y="18"/>
                    <a:pt x="53" y="21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9" y="25"/>
                    <a:pt x="54" y="24"/>
                    <a:pt x="48" y="25"/>
                  </a:cubicBezTo>
                  <a:cubicBezTo>
                    <a:pt x="49" y="29"/>
                    <a:pt x="49" y="29"/>
                    <a:pt x="46" y="32"/>
                  </a:cubicBezTo>
                  <a:cubicBezTo>
                    <a:pt x="46" y="34"/>
                    <a:pt x="46" y="38"/>
                    <a:pt x="46" y="39"/>
                  </a:cubicBezTo>
                  <a:cubicBezTo>
                    <a:pt x="45" y="43"/>
                    <a:pt x="46" y="38"/>
                    <a:pt x="44" y="43"/>
                  </a:cubicBezTo>
                  <a:cubicBezTo>
                    <a:pt x="46" y="44"/>
                    <a:pt x="45" y="42"/>
                    <a:pt x="46" y="45"/>
                  </a:cubicBezTo>
                  <a:cubicBezTo>
                    <a:pt x="41" y="46"/>
                    <a:pt x="45" y="48"/>
                    <a:pt x="39" y="49"/>
                  </a:cubicBezTo>
                  <a:cubicBezTo>
                    <a:pt x="40" y="55"/>
                    <a:pt x="38" y="53"/>
                    <a:pt x="38" y="61"/>
                  </a:cubicBezTo>
                  <a:cubicBezTo>
                    <a:pt x="32" y="62"/>
                    <a:pt x="37" y="61"/>
                    <a:pt x="32" y="59"/>
                  </a:cubicBezTo>
                  <a:cubicBezTo>
                    <a:pt x="34" y="56"/>
                    <a:pt x="35" y="54"/>
                    <a:pt x="34" y="49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0" y="49"/>
                    <a:pt x="31" y="51"/>
                    <a:pt x="30" y="55"/>
                  </a:cubicBezTo>
                  <a:cubicBezTo>
                    <a:pt x="28" y="61"/>
                    <a:pt x="28" y="56"/>
                    <a:pt x="26" y="62"/>
                  </a:cubicBezTo>
                  <a:cubicBezTo>
                    <a:pt x="25" y="66"/>
                    <a:pt x="26" y="68"/>
                    <a:pt x="24" y="71"/>
                  </a:cubicBezTo>
                  <a:cubicBezTo>
                    <a:pt x="23" y="74"/>
                    <a:pt x="22" y="75"/>
                    <a:pt x="21" y="78"/>
                  </a:cubicBezTo>
                  <a:cubicBezTo>
                    <a:pt x="20" y="80"/>
                    <a:pt x="21" y="81"/>
                    <a:pt x="20" y="84"/>
                  </a:cubicBezTo>
                  <a:cubicBezTo>
                    <a:pt x="19" y="86"/>
                    <a:pt x="20" y="82"/>
                    <a:pt x="18" y="87"/>
                  </a:cubicBezTo>
                  <a:cubicBezTo>
                    <a:pt x="18" y="91"/>
                    <a:pt x="18" y="93"/>
                    <a:pt x="16" y="96"/>
                  </a:cubicBezTo>
                  <a:cubicBezTo>
                    <a:pt x="15" y="98"/>
                    <a:pt x="16" y="95"/>
                    <a:pt x="15" y="98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7"/>
                    <a:pt x="11" y="110"/>
                    <a:pt x="13" y="113"/>
                  </a:cubicBezTo>
                  <a:cubicBezTo>
                    <a:pt x="10" y="116"/>
                    <a:pt x="8" y="117"/>
                    <a:pt x="10" y="122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44"/>
                    <a:pt x="5" y="148"/>
                    <a:pt x="6" y="153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61"/>
                    <a:pt x="3" y="164"/>
                    <a:pt x="3" y="165"/>
                  </a:cubicBezTo>
                  <a:cubicBezTo>
                    <a:pt x="3" y="170"/>
                    <a:pt x="4" y="175"/>
                    <a:pt x="0" y="179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6" y="183"/>
                    <a:pt x="4" y="183"/>
                    <a:pt x="5" y="184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2"/>
                    <a:pt x="1" y="196"/>
                  </a:cubicBezTo>
                  <a:cubicBezTo>
                    <a:pt x="7" y="195"/>
                    <a:pt x="4" y="197"/>
                    <a:pt x="9" y="197"/>
                  </a:cubicBezTo>
                  <a:cubicBezTo>
                    <a:pt x="9" y="191"/>
                    <a:pt x="12" y="180"/>
                    <a:pt x="13" y="173"/>
                  </a:cubicBezTo>
                  <a:cubicBezTo>
                    <a:pt x="14" y="168"/>
                    <a:pt x="14" y="164"/>
                    <a:pt x="15" y="160"/>
                  </a:cubicBezTo>
                  <a:cubicBezTo>
                    <a:pt x="16" y="157"/>
                    <a:pt x="17" y="153"/>
                    <a:pt x="18" y="149"/>
                  </a:cubicBezTo>
                  <a:cubicBezTo>
                    <a:pt x="18" y="145"/>
                    <a:pt x="18" y="145"/>
                    <a:pt x="18" y="141"/>
                  </a:cubicBezTo>
                  <a:cubicBezTo>
                    <a:pt x="20" y="133"/>
                    <a:pt x="18" y="134"/>
                    <a:pt x="20" y="130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3" y="119"/>
                    <a:pt x="23" y="119"/>
                    <a:pt x="23" y="118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6" y="108"/>
                    <a:pt x="23" y="111"/>
                    <a:pt x="27" y="105"/>
                  </a:cubicBezTo>
                  <a:cubicBezTo>
                    <a:pt x="27" y="102"/>
                    <a:pt x="26" y="102"/>
                    <a:pt x="26" y="9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29" y="84"/>
                    <a:pt x="32" y="81"/>
                    <a:pt x="28" y="80"/>
                  </a:cubicBezTo>
                  <a:cubicBezTo>
                    <a:pt x="31" y="72"/>
                    <a:pt x="28" y="74"/>
                    <a:pt x="33" y="67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4" y="64"/>
                    <a:pt x="34" y="65"/>
                    <a:pt x="34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74"/>
                    <a:pt x="36" y="75"/>
                    <a:pt x="35" y="81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0" y="111"/>
                    <a:pt x="31" y="116"/>
                    <a:pt x="28" y="118"/>
                  </a:cubicBezTo>
                  <a:cubicBezTo>
                    <a:pt x="29" y="127"/>
                    <a:pt x="29" y="122"/>
                    <a:pt x="27" y="130"/>
                  </a:cubicBezTo>
                  <a:cubicBezTo>
                    <a:pt x="26" y="132"/>
                    <a:pt x="26" y="135"/>
                    <a:pt x="25" y="138"/>
                  </a:cubicBezTo>
                  <a:cubicBezTo>
                    <a:pt x="25" y="140"/>
                    <a:pt x="26" y="137"/>
                    <a:pt x="25" y="13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149"/>
                    <a:pt x="24" y="149"/>
                    <a:pt x="23" y="15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0" y="169"/>
                    <a:pt x="20" y="180"/>
                    <a:pt x="19" y="183"/>
                  </a:cubicBezTo>
                  <a:cubicBezTo>
                    <a:pt x="18" y="186"/>
                    <a:pt x="17" y="182"/>
                    <a:pt x="18" y="191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5"/>
                    <a:pt x="16" y="203"/>
                    <a:pt x="16" y="207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9"/>
                    <a:pt x="10" y="252"/>
                    <a:pt x="9" y="257"/>
                  </a:cubicBezTo>
                  <a:cubicBezTo>
                    <a:pt x="8" y="266"/>
                    <a:pt x="6" y="288"/>
                    <a:pt x="5" y="294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2" y="302"/>
                    <a:pt x="6" y="305"/>
                    <a:pt x="5" y="310"/>
                  </a:cubicBezTo>
                  <a:cubicBezTo>
                    <a:pt x="4" y="314"/>
                    <a:pt x="5" y="309"/>
                    <a:pt x="3" y="313"/>
                  </a:cubicBezTo>
                  <a:cubicBezTo>
                    <a:pt x="3" y="316"/>
                    <a:pt x="4" y="314"/>
                    <a:pt x="5" y="317"/>
                  </a:cubicBezTo>
                  <a:cubicBezTo>
                    <a:pt x="2" y="322"/>
                    <a:pt x="4" y="317"/>
                    <a:pt x="4" y="323"/>
                  </a:cubicBezTo>
                  <a:cubicBezTo>
                    <a:pt x="4" y="325"/>
                    <a:pt x="3" y="326"/>
                    <a:pt x="3" y="329"/>
                  </a:cubicBezTo>
                  <a:cubicBezTo>
                    <a:pt x="6" y="329"/>
                    <a:pt x="4" y="330"/>
                    <a:pt x="6" y="328"/>
                  </a:cubicBezTo>
                  <a:cubicBezTo>
                    <a:pt x="6" y="333"/>
                    <a:pt x="5" y="338"/>
                    <a:pt x="6" y="342"/>
                  </a:cubicBezTo>
                  <a:cubicBezTo>
                    <a:pt x="8" y="348"/>
                    <a:pt x="7" y="343"/>
                    <a:pt x="8" y="346"/>
                  </a:cubicBezTo>
                  <a:cubicBezTo>
                    <a:pt x="9" y="350"/>
                    <a:pt x="9" y="350"/>
                    <a:pt x="9" y="350"/>
                  </a:cubicBezTo>
                  <a:cubicBezTo>
                    <a:pt x="12" y="350"/>
                    <a:pt x="12" y="350"/>
                    <a:pt x="12" y="350"/>
                  </a:cubicBezTo>
                  <a:cubicBezTo>
                    <a:pt x="12" y="350"/>
                    <a:pt x="13" y="350"/>
                    <a:pt x="13" y="351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15" y="347"/>
                    <a:pt x="16" y="347"/>
                    <a:pt x="18" y="347"/>
                  </a:cubicBezTo>
                  <a:cubicBezTo>
                    <a:pt x="16" y="352"/>
                    <a:pt x="18" y="351"/>
                    <a:pt x="18" y="351"/>
                  </a:cubicBezTo>
                  <a:cubicBezTo>
                    <a:pt x="19" y="349"/>
                    <a:pt x="18" y="350"/>
                    <a:pt x="21" y="349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37"/>
                    <a:pt x="23" y="340"/>
                    <a:pt x="24" y="340"/>
                  </a:cubicBezTo>
                  <a:cubicBezTo>
                    <a:pt x="23" y="334"/>
                    <a:pt x="24" y="337"/>
                    <a:pt x="25" y="334"/>
                  </a:cubicBezTo>
                  <a:cubicBezTo>
                    <a:pt x="27" y="328"/>
                    <a:pt x="27" y="321"/>
                    <a:pt x="29" y="315"/>
                  </a:cubicBezTo>
                  <a:cubicBezTo>
                    <a:pt x="29" y="312"/>
                    <a:pt x="33" y="294"/>
                    <a:pt x="36" y="292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41" y="281"/>
                    <a:pt x="38" y="281"/>
                    <a:pt x="40" y="274"/>
                  </a:cubicBezTo>
                  <a:cubicBezTo>
                    <a:pt x="42" y="268"/>
                    <a:pt x="44" y="256"/>
                    <a:pt x="46" y="251"/>
                  </a:cubicBezTo>
                  <a:cubicBezTo>
                    <a:pt x="48" y="248"/>
                    <a:pt x="47" y="242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4"/>
                    <a:pt x="50" y="232"/>
                    <a:pt x="51" y="230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9"/>
                    <a:pt x="50" y="245"/>
                    <a:pt x="49" y="252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46" y="267"/>
                    <a:pt x="47" y="262"/>
                    <a:pt x="45" y="266"/>
                  </a:cubicBezTo>
                  <a:cubicBezTo>
                    <a:pt x="45" y="268"/>
                    <a:pt x="45" y="270"/>
                    <a:pt x="45" y="272"/>
                  </a:cubicBezTo>
                  <a:cubicBezTo>
                    <a:pt x="44" y="278"/>
                    <a:pt x="43" y="279"/>
                    <a:pt x="42" y="282"/>
                  </a:cubicBezTo>
                  <a:cubicBezTo>
                    <a:pt x="41" y="286"/>
                    <a:pt x="41" y="290"/>
                    <a:pt x="40" y="293"/>
                  </a:cubicBezTo>
                  <a:cubicBezTo>
                    <a:pt x="39" y="302"/>
                    <a:pt x="37" y="302"/>
                    <a:pt x="36" y="315"/>
                  </a:cubicBezTo>
                  <a:cubicBezTo>
                    <a:pt x="40" y="314"/>
                    <a:pt x="39" y="315"/>
                    <a:pt x="41" y="313"/>
                  </a:cubicBezTo>
                  <a:cubicBezTo>
                    <a:pt x="43" y="318"/>
                    <a:pt x="40" y="316"/>
                    <a:pt x="44" y="316"/>
                  </a:cubicBezTo>
                  <a:cubicBezTo>
                    <a:pt x="45" y="315"/>
                    <a:pt x="46" y="314"/>
                    <a:pt x="44" y="313"/>
                  </a:cubicBezTo>
                  <a:cubicBezTo>
                    <a:pt x="47" y="313"/>
                    <a:pt x="47" y="312"/>
                    <a:pt x="48" y="309"/>
                  </a:cubicBezTo>
                  <a:cubicBezTo>
                    <a:pt x="50" y="306"/>
                    <a:pt x="50" y="302"/>
                    <a:pt x="51" y="298"/>
                  </a:cubicBezTo>
                  <a:cubicBezTo>
                    <a:pt x="52" y="296"/>
                    <a:pt x="57" y="291"/>
                    <a:pt x="54" y="281"/>
                  </a:cubicBezTo>
                  <a:cubicBezTo>
                    <a:pt x="57" y="280"/>
                    <a:pt x="57" y="280"/>
                    <a:pt x="59" y="278"/>
                  </a:cubicBezTo>
                  <a:cubicBezTo>
                    <a:pt x="60" y="277"/>
                    <a:pt x="60" y="277"/>
                    <a:pt x="60" y="277"/>
                  </a:cubicBezTo>
                  <a:cubicBezTo>
                    <a:pt x="60" y="277"/>
                    <a:pt x="61" y="275"/>
                    <a:pt x="61" y="275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65" y="263"/>
                    <a:pt x="65" y="262"/>
                    <a:pt x="65" y="260"/>
                  </a:cubicBezTo>
                  <a:cubicBezTo>
                    <a:pt x="67" y="256"/>
                    <a:pt x="66" y="258"/>
                    <a:pt x="67" y="254"/>
                  </a:cubicBezTo>
                  <a:cubicBezTo>
                    <a:pt x="67" y="252"/>
                    <a:pt x="68" y="251"/>
                    <a:pt x="69" y="249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8" y="223"/>
                    <a:pt x="78" y="212"/>
                    <a:pt x="81" y="20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7"/>
                    <a:pt x="85" y="206"/>
                    <a:pt x="86" y="203"/>
                  </a:cubicBezTo>
                  <a:cubicBezTo>
                    <a:pt x="88" y="193"/>
                    <a:pt x="86" y="198"/>
                    <a:pt x="88" y="191"/>
                  </a:cubicBezTo>
                  <a:cubicBezTo>
                    <a:pt x="88" y="186"/>
                    <a:pt x="89" y="192"/>
                    <a:pt x="89" y="184"/>
                  </a:cubicBezTo>
                  <a:cubicBezTo>
                    <a:pt x="91" y="185"/>
                    <a:pt x="91" y="185"/>
                    <a:pt x="92" y="186"/>
                  </a:cubicBezTo>
                  <a:cubicBezTo>
                    <a:pt x="92" y="178"/>
                    <a:pt x="92" y="181"/>
                    <a:pt x="94" y="176"/>
                  </a:cubicBezTo>
                  <a:cubicBezTo>
                    <a:pt x="96" y="171"/>
                    <a:pt x="95" y="171"/>
                    <a:pt x="95" y="166"/>
                  </a:cubicBezTo>
                  <a:cubicBezTo>
                    <a:pt x="96" y="165"/>
                    <a:pt x="95" y="166"/>
                    <a:pt x="97" y="165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5" y="162"/>
                    <a:pt x="97" y="165"/>
                    <a:pt x="96" y="161"/>
                  </a:cubicBezTo>
                  <a:cubicBezTo>
                    <a:pt x="95" y="156"/>
                    <a:pt x="95" y="150"/>
                    <a:pt x="96" y="146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5" y="141"/>
                    <a:pt x="94" y="141"/>
                    <a:pt x="94" y="139"/>
                  </a:cubicBezTo>
                  <a:cubicBezTo>
                    <a:pt x="95" y="139"/>
                    <a:pt x="95" y="139"/>
                    <a:pt x="97" y="139"/>
                  </a:cubicBezTo>
                  <a:cubicBezTo>
                    <a:pt x="96" y="136"/>
                    <a:pt x="96" y="134"/>
                    <a:pt x="97" y="131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18"/>
                    <a:pt x="96" y="117"/>
                    <a:pt x="96" y="113"/>
                  </a:cubicBezTo>
                  <a:cubicBezTo>
                    <a:pt x="95" y="111"/>
                    <a:pt x="95" y="110"/>
                    <a:pt x="95" y="109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06"/>
                    <a:pt x="92" y="105"/>
                    <a:pt x="94" y="103"/>
                  </a:cubicBezTo>
                  <a:cubicBezTo>
                    <a:pt x="93" y="98"/>
                    <a:pt x="92" y="98"/>
                    <a:pt x="92" y="93"/>
                  </a:cubicBezTo>
                  <a:cubicBezTo>
                    <a:pt x="92" y="88"/>
                    <a:pt x="91" y="88"/>
                    <a:pt x="91" y="84"/>
                  </a:cubicBezTo>
                  <a:cubicBezTo>
                    <a:pt x="93" y="82"/>
                    <a:pt x="91" y="83"/>
                    <a:pt x="94" y="82"/>
                  </a:cubicBezTo>
                  <a:cubicBezTo>
                    <a:pt x="92" y="79"/>
                    <a:pt x="93" y="75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1" y="69"/>
                    <a:pt x="91" y="69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3"/>
                    <a:pt x="89" y="63"/>
                    <a:pt x="90" y="62"/>
                  </a:cubicBezTo>
                  <a:cubicBezTo>
                    <a:pt x="90" y="56"/>
                    <a:pt x="90" y="51"/>
                    <a:pt x="85" y="55"/>
                  </a:cubicBezTo>
                  <a:cubicBezTo>
                    <a:pt x="87" y="46"/>
                    <a:pt x="85" y="53"/>
                    <a:pt x="84" y="48"/>
                  </a:cubicBezTo>
                  <a:cubicBezTo>
                    <a:pt x="84" y="45"/>
                    <a:pt x="86" y="45"/>
                    <a:pt x="82" y="42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7" y="42"/>
                    <a:pt x="77" y="46"/>
                    <a:pt x="78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1" y="35"/>
                    <a:pt x="81" y="36"/>
                    <a:pt x="80" y="35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29"/>
                    <a:pt x="80" y="25"/>
                    <a:pt x="80" y="21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0"/>
                    <a:pt x="82" y="13"/>
                    <a:pt x="83" y="10"/>
                  </a:cubicBezTo>
                  <a:cubicBezTo>
                    <a:pt x="80" y="9"/>
                    <a:pt x="79" y="10"/>
                    <a:pt x="77" y="14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6" y="18"/>
                    <a:pt x="76" y="20"/>
                  </a:cubicBezTo>
                  <a:cubicBezTo>
                    <a:pt x="75" y="27"/>
                    <a:pt x="74" y="29"/>
                    <a:pt x="72" y="35"/>
                  </a:cubicBezTo>
                  <a:cubicBezTo>
                    <a:pt x="71" y="38"/>
                    <a:pt x="71" y="40"/>
                    <a:pt x="69" y="42"/>
                  </a:cubicBezTo>
                  <a:cubicBezTo>
                    <a:pt x="67" y="49"/>
                    <a:pt x="64" y="57"/>
                    <a:pt x="65" y="65"/>
                  </a:cubicBezTo>
                  <a:cubicBezTo>
                    <a:pt x="62" y="67"/>
                    <a:pt x="65" y="66"/>
                    <a:pt x="62" y="67"/>
                  </a:cubicBezTo>
                  <a:cubicBezTo>
                    <a:pt x="61" y="66"/>
                    <a:pt x="61" y="68"/>
                    <a:pt x="61" y="65"/>
                  </a:cubicBezTo>
                  <a:cubicBezTo>
                    <a:pt x="61" y="62"/>
                    <a:pt x="61" y="67"/>
                    <a:pt x="61" y="63"/>
                  </a:cubicBezTo>
                  <a:cubicBezTo>
                    <a:pt x="62" y="57"/>
                    <a:pt x="61" y="62"/>
                    <a:pt x="60" y="58"/>
                  </a:cubicBezTo>
                  <a:cubicBezTo>
                    <a:pt x="60" y="57"/>
                    <a:pt x="61" y="51"/>
                    <a:pt x="61" y="50"/>
                  </a:cubicBezTo>
                  <a:cubicBezTo>
                    <a:pt x="62" y="45"/>
                    <a:pt x="64" y="36"/>
                    <a:pt x="64" y="31"/>
                  </a:cubicBezTo>
                  <a:cubicBezTo>
                    <a:pt x="61" y="32"/>
                    <a:pt x="63" y="30"/>
                    <a:pt x="61" y="33"/>
                  </a:cubicBezTo>
                  <a:cubicBezTo>
                    <a:pt x="60" y="31"/>
                    <a:pt x="59" y="31"/>
                    <a:pt x="57" y="31"/>
                  </a:cubicBezTo>
                  <a:cubicBezTo>
                    <a:pt x="61" y="23"/>
                    <a:pt x="61" y="23"/>
                    <a:pt x="58" y="21"/>
                  </a:cubicBezTo>
                  <a:cubicBezTo>
                    <a:pt x="58" y="26"/>
                    <a:pt x="59" y="24"/>
                    <a:pt x="5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2" name="Freeform 46"/>
            <p:cNvSpPr>
              <a:spLocks noEditPoints="1"/>
            </p:cNvSpPr>
            <p:nvPr/>
          </p:nvSpPr>
          <p:spPr bwMode="auto">
            <a:xfrm>
              <a:off x="1383811" y="5646650"/>
              <a:ext cx="98627" cy="358502"/>
            </a:xfrm>
            <a:custGeom>
              <a:avLst/>
              <a:gdLst>
                <a:gd name="T0" fmla="*/ 63 w 98"/>
                <a:gd name="T1" fmla="*/ 182 h 357"/>
                <a:gd name="T2" fmla="*/ 81 w 98"/>
                <a:gd name="T3" fmla="*/ 9 h 357"/>
                <a:gd name="T4" fmla="*/ 82 w 98"/>
                <a:gd name="T5" fmla="*/ 3 h 357"/>
                <a:gd name="T6" fmla="*/ 66 w 98"/>
                <a:gd name="T7" fmla="*/ 62 h 357"/>
                <a:gd name="T8" fmla="*/ 62 w 98"/>
                <a:gd name="T9" fmla="*/ 64 h 357"/>
                <a:gd name="T10" fmla="*/ 53 w 98"/>
                <a:gd name="T11" fmla="*/ 87 h 357"/>
                <a:gd name="T12" fmla="*/ 55 w 98"/>
                <a:gd name="T13" fmla="*/ 80 h 357"/>
                <a:gd name="T14" fmla="*/ 51 w 98"/>
                <a:gd name="T15" fmla="*/ 68 h 357"/>
                <a:gd name="T16" fmla="*/ 53 w 98"/>
                <a:gd name="T17" fmla="*/ 59 h 357"/>
                <a:gd name="T18" fmla="*/ 52 w 98"/>
                <a:gd name="T19" fmla="*/ 50 h 357"/>
                <a:gd name="T20" fmla="*/ 54 w 98"/>
                <a:gd name="T21" fmla="*/ 39 h 357"/>
                <a:gd name="T22" fmla="*/ 55 w 98"/>
                <a:gd name="T23" fmla="*/ 26 h 357"/>
                <a:gd name="T24" fmla="*/ 57 w 98"/>
                <a:gd name="T25" fmla="*/ 6 h 357"/>
                <a:gd name="T26" fmla="*/ 45 w 98"/>
                <a:gd name="T27" fmla="*/ 27 h 357"/>
                <a:gd name="T28" fmla="*/ 31 w 98"/>
                <a:gd name="T29" fmla="*/ 74 h 357"/>
                <a:gd name="T30" fmla="*/ 14 w 98"/>
                <a:gd name="T31" fmla="*/ 141 h 357"/>
                <a:gd name="T32" fmla="*/ 6 w 98"/>
                <a:gd name="T33" fmla="*/ 174 h 357"/>
                <a:gd name="T34" fmla="*/ 1 w 98"/>
                <a:gd name="T35" fmla="*/ 202 h 357"/>
                <a:gd name="T36" fmla="*/ 9 w 98"/>
                <a:gd name="T37" fmla="*/ 196 h 357"/>
                <a:gd name="T38" fmla="*/ 10 w 98"/>
                <a:gd name="T39" fmla="*/ 229 h 357"/>
                <a:gd name="T40" fmla="*/ 17 w 98"/>
                <a:gd name="T41" fmla="*/ 236 h 357"/>
                <a:gd name="T42" fmla="*/ 17 w 98"/>
                <a:gd name="T43" fmla="*/ 255 h 357"/>
                <a:gd name="T44" fmla="*/ 22 w 98"/>
                <a:gd name="T45" fmla="*/ 278 h 357"/>
                <a:gd name="T46" fmla="*/ 21 w 98"/>
                <a:gd name="T47" fmla="*/ 286 h 357"/>
                <a:gd name="T48" fmla="*/ 20 w 98"/>
                <a:gd name="T49" fmla="*/ 302 h 357"/>
                <a:gd name="T50" fmla="*/ 23 w 98"/>
                <a:gd name="T51" fmla="*/ 318 h 357"/>
                <a:gd name="T52" fmla="*/ 20 w 98"/>
                <a:gd name="T53" fmla="*/ 327 h 357"/>
                <a:gd name="T54" fmla="*/ 23 w 98"/>
                <a:gd name="T55" fmla="*/ 345 h 357"/>
                <a:gd name="T56" fmla="*/ 28 w 98"/>
                <a:gd name="T57" fmla="*/ 356 h 357"/>
                <a:gd name="T58" fmla="*/ 38 w 98"/>
                <a:gd name="T59" fmla="*/ 323 h 357"/>
                <a:gd name="T60" fmla="*/ 44 w 98"/>
                <a:gd name="T61" fmla="*/ 289 h 357"/>
                <a:gd name="T62" fmla="*/ 49 w 98"/>
                <a:gd name="T63" fmla="*/ 263 h 357"/>
                <a:gd name="T64" fmla="*/ 51 w 98"/>
                <a:gd name="T65" fmla="*/ 270 h 357"/>
                <a:gd name="T66" fmla="*/ 51 w 98"/>
                <a:gd name="T67" fmla="*/ 294 h 357"/>
                <a:gd name="T68" fmla="*/ 50 w 98"/>
                <a:gd name="T69" fmla="*/ 311 h 357"/>
                <a:gd name="T70" fmla="*/ 50 w 98"/>
                <a:gd name="T71" fmla="*/ 314 h 357"/>
                <a:gd name="T72" fmla="*/ 53 w 98"/>
                <a:gd name="T73" fmla="*/ 324 h 357"/>
                <a:gd name="T74" fmla="*/ 64 w 98"/>
                <a:gd name="T75" fmla="*/ 301 h 357"/>
                <a:gd name="T76" fmla="*/ 68 w 98"/>
                <a:gd name="T77" fmla="*/ 288 h 357"/>
                <a:gd name="T78" fmla="*/ 75 w 98"/>
                <a:gd name="T79" fmla="*/ 254 h 357"/>
                <a:gd name="T80" fmla="*/ 80 w 98"/>
                <a:gd name="T81" fmla="*/ 231 h 357"/>
                <a:gd name="T82" fmla="*/ 92 w 98"/>
                <a:gd name="T83" fmla="*/ 149 h 357"/>
                <a:gd name="T84" fmla="*/ 97 w 98"/>
                <a:gd name="T85" fmla="*/ 62 h 357"/>
                <a:gd name="T86" fmla="*/ 92 w 98"/>
                <a:gd name="T87" fmla="*/ 51 h 357"/>
                <a:gd name="T88" fmla="*/ 87 w 98"/>
                <a:gd name="T89" fmla="*/ 68 h 357"/>
                <a:gd name="T90" fmla="*/ 83 w 98"/>
                <a:gd name="T91" fmla="*/ 81 h 357"/>
                <a:gd name="T92" fmla="*/ 81 w 98"/>
                <a:gd name="T93" fmla="*/ 88 h 357"/>
                <a:gd name="T94" fmla="*/ 73 w 98"/>
                <a:gd name="T95" fmla="*/ 113 h 357"/>
                <a:gd name="T96" fmla="*/ 71 w 98"/>
                <a:gd name="T97" fmla="*/ 130 h 357"/>
                <a:gd name="T98" fmla="*/ 66 w 98"/>
                <a:gd name="T99" fmla="*/ 150 h 357"/>
                <a:gd name="T100" fmla="*/ 65 w 98"/>
                <a:gd name="T101" fmla="*/ 138 h 357"/>
                <a:gd name="T102" fmla="*/ 71 w 98"/>
                <a:gd name="T103" fmla="*/ 80 h 357"/>
                <a:gd name="T104" fmla="*/ 78 w 98"/>
                <a:gd name="T105" fmla="*/ 3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7">
                  <a:moveTo>
                    <a:pt x="63" y="182"/>
                  </a:moveTo>
                  <a:cubicBezTo>
                    <a:pt x="62" y="185"/>
                    <a:pt x="63" y="183"/>
                    <a:pt x="61" y="185"/>
                  </a:cubicBezTo>
                  <a:cubicBezTo>
                    <a:pt x="62" y="181"/>
                    <a:pt x="61" y="182"/>
                    <a:pt x="63" y="182"/>
                  </a:cubicBezTo>
                  <a:close/>
                  <a:moveTo>
                    <a:pt x="79" y="28"/>
                  </a:moveTo>
                  <a:cubicBezTo>
                    <a:pt x="78" y="18"/>
                    <a:pt x="80" y="21"/>
                    <a:pt x="80" y="15"/>
                  </a:cubicBezTo>
                  <a:cubicBezTo>
                    <a:pt x="80" y="12"/>
                    <a:pt x="80" y="12"/>
                    <a:pt x="81" y="9"/>
                  </a:cubicBezTo>
                  <a:cubicBezTo>
                    <a:pt x="81" y="6"/>
                    <a:pt x="82" y="6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4" y="7"/>
                    <a:pt x="73" y="25"/>
                    <a:pt x="70" y="35"/>
                  </a:cubicBezTo>
                  <a:cubicBezTo>
                    <a:pt x="68" y="43"/>
                    <a:pt x="68" y="53"/>
                    <a:pt x="66" y="62"/>
                  </a:cubicBezTo>
                  <a:cubicBezTo>
                    <a:pt x="65" y="64"/>
                    <a:pt x="66" y="61"/>
                    <a:pt x="65" y="65"/>
                  </a:cubicBezTo>
                  <a:cubicBezTo>
                    <a:pt x="64" y="69"/>
                    <a:pt x="67" y="65"/>
                    <a:pt x="63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5"/>
                    <a:pt x="56" y="81"/>
                    <a:pt x="55" y="84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7"/>
                    <a:pt x="53" y="87"/>
                  </a:cubicBezTo>
                  <a:cubicBezTo>
                    <a:pt x="51" y="82"/>
                    <a:pt x="52" y="86"/>
                    <a:pt x="52" y="79"/>
                  </a:cubicBezTo>
                  <a:cubicBezTo>
                    <a:pt x="53" y="80"/>
                    <a:pt x="53" y="81"/>
                    <a:pt x="55" y="80"/>
                  </a:cubicBezTo>
                  <a:cubicBezTo>
                    <a:pt x="54" y="77"/>
                    <a:pt x="53" y="77"/>
                    <a:pt x="52" y="76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0" y="67"/>
                    <a:pt x="49" y="72"/>
                    <a:pt x="51" y="68"/>
                  </a:cubicBezTo>
                  <a:cubicBezTo>
                    <a:pt x="52" y="66"/>
                    <a:pt x="52" y="65"/>
                    <a:pt x="53" y="63"/>
                  </a:cubicBezTo>
                  <a:cubicBezTo>
                    <a:pt x="52" y="61"/>
                    <a:pt x="52" y="62"/>
                    <a:pt x="51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44"/>
                    <a:pt x="51" y="46"/>
                    <a:pt x="56" y="42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6" y="29"/>
                    <a:pt x="57" y="30"/>
                    <a:pt x="55" y="26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0"/>
                    <a:pt x="56" y="19"/>
                    <a:pt x="56" y="17"/>
                  </a:cubicBezTo>
                  <a:cubicBezTo>
                    <a:pt x="56" y="13"/>
                    <a:pt x="57" y="10"/>
                    <a:pt x="57" y="6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1" y="5"/>
                    <a:pt x="49" y="11"/>
                    <a:pt x="49" y="1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32"/>
                    <a:pt x="42" y="31"/>
                    <a:pt x="42" y="37"/>
                  </a:cubicBezTo>
                  <a:cubicBezTo>
                    <a:pt x="41" y="41"/>
                    <a:pt x="43" y="35"/>
                    <a:pt x="41" y="4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9" y="80"/>
                    <a:pt x="30" y="81"/>
                    <a:pt x="28" y="85"/>
                  </a:cubicBezTo>
                  <a:cubicBezTo>
                    <a:pt x="24" y="94"/>
                    <a:pt x="19" y="121"/>
                    <a:pt x="17" y="130"/>
                  </a:cubicBezTo>
                  <a:cubicBezTo>
                    <a:pt x="16" y="134"/>
                    <a:pt x="15" y="137"/>
                    <a:pt x="14" y="141"/>
                  </a:cubicBezTo>
                  <a:cubicBezTo>
                    <a:pt x="13" y="147"/>
                    <a:pt x="10" y="152"/>
                    <a:pt x="9" y="159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6"/>
                    <a:pt x="6" y="170"/>
                    <a:pt x="6" y="174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80"/>
                    <a:pt x="2" y="184"/>
                    <a:pt x="1" y="188"/>
                  </a:cubicBezTo>
                  <a:cubicBezTo>
                    <a:pt x="0" y="193"/>
                    <a:pt x="1" y="196"/>
                    <a:pt x="1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198"/>
                    <a:pt x="6" y="194"/>
                    <a:pt x="7" y="192"/>
                  </a:cubicBezTo>
                  <a:cubicBezTo>
                    <a:pt x="9" y="194"/>
                    <a:pt x="8" y="191"/>
                    <a:pt x="9" y="196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2" y="209"/>
                    <a:pt x="11" y="218"/>
                    <a:pt x="11" y="222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2" y="231"/>
                    <a:pt x="13" y="231"/>
                    <a:pt x="14" y="234"/>
                  </a:cubicBezTo>
                  <a:cubicBezTo>
                    <a:pt x="15" y="233"/>
                    <a:pt x="16" y="233"/>
                    <a:pt x="18" y="233"/>
                  </a:cubicBezTo>
                  <a:cubicBezTo>
                    <a:pt x="18" y="234"/>
                    <a:pt x="18" y="235"/>
                    <a:pt x="17" y="236"/>
                  </a:cubicBezTo>
                  <a:cubicBezTo>
                    <a:pt x="16" y="238"/>
                    <a:pt x="16" y="238"/>
                    <a:pt x="16" y="238"/>
                  </a:cubicBezTo>
                  <a:cubicBezTo>
                    <a:pt x="18" y="242"/>
                    <a:pt x="17" y="244"/>
                    <a:pt x="15" y="247"/>
                  </a:cubicBezTo>
                  <a:cubicBezTo>
                    <a:pt x="16" y="251"/>
                    <a:pt x="17" y="250"/>
                    <a:pt x="17" y="255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2" y="257"/>
                    <a:pt x="20" y="264"/>
                    <a:pt x="21" y="270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3" y="283"/>
                    <a:pt x="24" y="276"/>
                    <a:pt x="23" y="283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22" y="285"/>
                    <a:pt x="22" y="286"/>
                    <a:pt x="21" y="286"/>
                  </a:cubicBezTo>
                  <a:cubicBezTo>
                    <a:pt x="23" y="288"/>
                    <a:pt x="23" y="288"/>
                    <a:pt x="24" y="289"/>
                  </a:cubicBezTo>
                  <a:cubicBezTo>
                    <a:pt x="23" y="295"/>
                    <a:pt x="24" y="293"/>
                    <a:pt x="24" y="298"/>
                  </a:cubicBezTo>
                  <a:cubicBezTo>
                    <a:pt x="20" y="302"/>
                    <a:pt x="20" y="302"/>
                    <a:pt x="20" y="302"/>
                  </a:cubicBezTo>
                  <a:cubicBezTo>
                    <a:pt x="23" y="304"/>
                    <a:pt x="23" y="304"/>
                    <a:pt x="23" y="304"/>
                  </a:cubicBezTo>
                  <a:cubicBezTo>
                    <a:pt x="22" y="309"/>
                    <a:pt x="21" y="312"/>
                    <a:pt x="22" y="317"/>
                  </a:cubicBezTo>
                  <a:cubicBezTo>
                    <a:pt x="22" y="317"/>
                    <a:pt x="23" y="318"/>
                    <a:pt x="23" y="318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7"/>
                    <a:pt x="20" y="327"/>
                    <a:pt x="20" y="327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24" y="333"/>
                    <a:pt x="24" y="336"/>
                    <a:pt x="24" y="339"/>
                  </a:cubicBezTo>
                  <a:cubicBezTo>
                    <a:pt x="24" y="346"/>
                    <a:pt x="25" y="341"/>
                    <a:pt x="23" y="345"/>
                  </a:cubicBezTo>
                  <a:cubicBezTo>
                    <a:pt x="25" y="348"/>
                    <a:pt x="24" y="346"/>
                    <a:pt x="23" y="351"/>
                  </a:cubicBezTo>
                  <a:cubicBezTo>
                    <a:pt x="24" y="352"/>
                    <a:pt x="25" y="352"/>
                    <a:pt x="26" y="354"/>
                  </a:cubicBezTo>
                  <a:cubicBezTo>
                    <a:pt x="28" y="357"/>
                    <a:pt x="25" y="355"/>
                    <a:pt x="28" y="356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3" y="350"/>
                    <a:pt x="32" y="347"/>
                    <a:pt x="33" y="342"/>
                  </a:cubicBezTo>
                  <a:cubicBezTo>
                    <a:pt x="36" y="324"/>
                    <a:pt x="36" y="331"/>
                    <a:pt x="38" y="323"/>
                  </a:cubicBezTo>
                  <a:cubicBezTo>
                    <a:pt x="39" y="319"/>
                    <a:pt x="38" y="317"/>
                    <a:pt x="40" y="313"/>
                  </a:cubicBezTo>
                  <a:cubicBezTo>
                    <a:pt x="41" y="311"/>
                    <a:pt x="40" y="311"/>
                    <a:pt x="41" y="307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4" y="285"/>
                    <a:pt x="44" y="286"/>
                    <a:pt x="45" y="283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7" y="272"/>
                    <a:pt x="47" y="267"/>
                    <a:pt x="49" y="263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62"/>
                    <a:pt x="51" y="260"/>
                    <a:pt x="51" y="264"/>
                  </a:cubicBezTo>
                  <a:cubicBezTo>
                    <a:pt x="51" y="269"/>
                    <a:pt x="53" y="265"/>
                    <a:pt x="51" y="270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3" y="279"/>
                    <a:pt x="53" y="287"/>
                    <a:pt x="50" y="293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1" y="294"/>
                    <a:pt x="52" y="295"/>
                    <a:pt x="52" y="295"/>
                  </a:cubicBezTo>
                  <a:cubicBezTo>
                    <a:pt x="48" y="297"/>
                    <a:pt x="51" y="304"/>
                    <a:pt x="51" y="306"/>
                  </a:cubicBezTo>
                  <a:cubicBezTo>
                    <a:pt x="50" y="312"/>
                    <a:pt x="50" y="305"/>
                    <a:pt x="50" y="311"/>
                  </a:cubicBezTo>
                  <a:cubicBezTo>
                    <a:pt x="49" y="312"/>
                    <a:pt x="50" y="313"/>
                    <a:pt x="50" y="313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6"/>
                    <a:pt x="49" y="313"/>
                    <a:pt x="49" y="317"/>
                  </a:cubicBezTo>
                  <a:cubicBezTo>
                    <a:pt x="49" y="318"/>
                    <a:pt x="50" y="320"/>
                    <a:pt x="50" y="322"/>
                  </a:cubicBezTo>
                  <a:cubicBezTo>
                    <a:pt x="53" y="323"/>
                    <a:pt x="51" y="322"/>
                    <a:pt x="53" y="324"/>
                  </a:cubicBezTo>
                  <a:cubicBezTo>
                    <a:pt x="62" y="318"/>
                    <a:pt x="59" y="317"/>
                    <a:pt x="59" y="312"/>
                  </a:cubicBezTo>
                  <a:cubicBezTo>
                    <a:pt x="63" y="311"/>
                    <a:pt x="62" y="314"/>
                    <a:pt x="63" y="311"/>
                  </a:cubicBezTo>
                  <a:cubicBezTo>
                    <a:pt x="64" y="308"/>
                    <a:pt x="63" y="304"/>
                    <a:pt x="64" y="301"/>
                  </a:cubicBezTo>
                  <a:cubicBezTo>
                    <a:pt x="65" y="299"/>
                    <a:pt x="66" y="299"/>
                    <a:pt x="66" y="297"/>
                  </a:cubicBezTo>
                  <a:cubicBezTo>
                    <a:pt x="67" y="292"/>
                    <a:pt x="65" y="297"/>
                    <a:pt x="66" y="293"/>
                  </a:cubicBezTo>
                  <a:cubicBezTo>
                    <a:pt x="66" y="292"/>
                    <a:pt x="67" y="292"/>
                    <a:pt x="68" y="288"/>
                  </a:cubicBezTo>
                  <a:cubicBezTo>
                    <a:pt x="68" y="284"/>
                    <a:pt x="68" y="282"/>
                    <a:pt x="70" y="278"/>
                  </a:cubicBezTo>
                  <a:cubicBezTo>
                    <a:pt x="71" y="274"/>
                    <a:pt x="72" y="272"/>
                    <a:pt x="72" y="267"/>
                  </a:cubicBezTo>
                  <a:cubicBezTo>
                    <a:pt x="72" y="259"/>
                    <a:pt x="74" y="260"/>
                    <a:pt x="75" y="254"/>
                  </a:cubicBezTo>
                  <a:cubicBezTo>
                    <a:pt x="76" y="251"/>
                    <a:pt x="75" y="251"/>
                    <a:pt x="75" y="25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38"/>
                    <a:pt x="79" y="237"/>
                    <a:pt x="80" y="23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08"/>
                    <a:pt x="88" y="188"/>
                    <a:pt x="89" y="174"/>
                  </a:cubicBezTo>
                  <a:cubicBezTo>
                    <a:pt x="89" y="165"/>
                    <a:pt x="91" y="158"/>
                    <a:pt x="92" y="149"/>
                  </a:cubicBezTo>
                  <a:cubicBezTo>
                    <a:pt x="92" y="141"/>
                    <a:pt x="93" y="133"/>
                    <a:pt x="94" y="125"/>
                  </a:cubicBezTo>
                  <a:cubicBezTo>
                    <a:pt x="95" y="115"/>
                    <a:pt x="97" y="108"/>
                    <a:pt x="97" y="102"/>
                  </a:cubicBezTo>
                  <a:cubicBezTo>
                    <a:pt x="96" y="88"/>
                    <a:pt x="98" y="74"/>
                    <a:pt x="97" y="62"/>
                  </a:cubicBezTo>
                  <a:cubicBezTo>
                    <a:pt x="96" y="57"/>
                    <a:pt x="97" y="54"/>
                    <a:pt x="97" y="49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3" y="49"/>
                    <a:pt x="95" y="50"/>
                    <a:pt x="92" y="51"/>
                  </a:cubicBezTo>
                  <a:cubicBezTo>
                    <a:pt x="89" y="54"/>
                    <a:pt x="91" y="58"/>
                    <a:pt x="91" y="61"/>
                  </a:cubicBezTo>
                  <a:cubicBezTo>
                    <a:pt x="89" y="62"/>
                    <a:pt x="89" y="62"/>
                    <a:pt x="87" y="63"/>
                  </a:cubicBezTo>
                  <a:cubicBezTo>
                    <a:pt x="87" y="64"/>
                    <a:pt x="87" y="66"/>
                    <a:pt x="87" y="68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3" y="74"/>
                    <a:pt x="85" y="74"/>
                    <a:pt x="86" y="77"/>
                  </a:cubicBezTo>
                  <a:cubicBezTo>
                    <a:pt x="83" y="78"/>
                    <a:pt x="83" y="78"/>
                    <a:pt x="83" y="81"/>
                  </a:cubicBezTo>
                  <a:cubicBezTo>
                    <a:pt x="82" y="85"/>
                    <a:pt x="82" y="85"/>
                    <a:pt x="83" y="87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8" y="90"/>
                    <a:pt x="85" y="87"/>
                    <a:pt x="81" y="88"/>
                  </a:cubicBezTo>
                  <a:cubicBezTo>
                    <a:pt x="81" y="91"/>
                    <a:pt x="81" y="91"/>
                    <a:pt x="82" y="94"/>
                  </a:cubicBezTo>
                  <a:cubicBezTo>
                    <a:pt x="76" y="98"/>
                    <a:pt x="79" y="99"/>
                    <a:pt x="77" y="106"/>
                  </a:cubicBezTo>
                  <a:cubicBezTo>
                    <a:pt x="76" y="109"/>
                    <a:pt x="76" y="110"/>
                    <a:pt x="73" y="113"/>
                  </a:cubicBezTo>
                  <a:cubicBezTo>
                    <a:pt x="74" y="115"/>
                    <a:pt x="74" y="118"/>
                    <a:pt x="73" y="120"/>
                  </a:cubicBezTo>
                  <a:cubicBezTo>
                    <a:pt x="70" y="127"/>
                    <a:pt x="72" y="127"/>
                    <a:pt x="72" y="129"/>
                  </a:cubicBezTo>
                  <a:cubicBezTo>
                    <a:pt x="72" y="129"/>
                    <a:pt x="72" y="129"/>
                    <a:pt x="71" y="130"/>
                  </a:cubicBezTo>
                  <a:cubicBezTo>
                    <a:pt x="70" y="131"/>
                    <a:pt x="71" y="130"/>
                    <a:pt x="70" y="131"/>
                  </a:cubicBezTo>
                  <a:cubicBezTo>
                    <a:pt x="70" y="136"/>
                    <a:pt x="70" y="137"/>
                    <a:pt x="68" y="142"/>
                  </a:cubicBezTo>
                  <a:cubicBezTo>
                    <a:pt x="67" y="147"/>
                    <a:pt x="70" y="149"/>
                    <a:pt x="66" y="150"/>
                  </a:cubicBezTo>
                  <a:cubicBezTo>
                    <a:pt x="66" y="150"/>
                    <a:pt x="65" y="150"/>
                    <a:pt x="65" y="150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2" y="142"/>
                    <a:pt x="65" y="144"/>
                    <a:pt x="65" y="138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1"/>
                    <a:pt x="65" y="125"/>
                    <a:pt x="66" y="12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76"/>
                    <a:pt x="71" y="73"/>
                    <a:pt x="73" y="68"/>
                  </a:cubicBezTo>
                  <a:cubicBezTo>
                    <a:pt x="77" y="54"/>
                    <a:pt x="72" y="51"/>
                    <a:pt x="77" y="45"/>
                  </a:cubicBezTo>
                  <a:cubicBezTo>
                    <a:pt x="75" y="39"/>
                    <a:pt x="77" y="41"/>
                    <a:pt x="78" y="36"/>
                  </a:cubicBezTo>
                  <a:cubicBezTo>
                    <a:pt x="78" y="31"/>
                    <a:pt x="77" y="33"/>
                    <a:pt x="79" y="29"/>
                  </a:cubicBezTo>
                  <a:lnTo>
                    <a:pt x="79" y="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3" name="Freeform 47"/>
            <p:cNvSpPr>
              <a:spLocks noEditPoints="1"/>
            </p:cNvSpPr>
            <p:nvPr/>
          </p:nvSpPr>
          <p:spPr bwMode="auto">
            <a:xfrm>
              <a:off x="1523141" y="5385210"/>
              <a:ext cx="110369" cy="349109"/>
            </a:xfrm>
            <a:custGeom>
              <a:avLst/>
              <a:gdLst>
                <a:gd name="T0" fmla="*/ 98 w 110"/>
                <a:gd name="T1" fmla="*/ 266 h 347"/>
                <a:gd name="T2" fmla="*/ 67 w 110"/>
                <a:gd name="T3" fmla="*/ 238 h 347"/>
                <a:gd name="T4" fmla="*/ 76 w 110"/>
                <a:gd name="T5" fmla="*/ 166 h 347"/>
                <a:gd name="T6" fmla="*/ 62 w 110"/>
                <a:gd name="T7" fmla="*/ 112 h 347"/>
                <a:gd name="T8" fmla="*/ 87 w 110"/>
                <a:gd name="T9" fmla="*/ 194 h 347"/>
                <a:gd name="T10" fmla="*/ 90 w 110"/>
                <a:gd name="T11" fmla="*/ 215 h 347"/>
                <a:gd name="T12" fmla="*/ 68 w 110"/>
                <a:gd name="T13" fmla="*/ 106 h 347"/>
                <a:gd name="T14" fmla="*/ 81 w 110"/>
                <a:gd name="T15" fmla="*/ 153 h 347"/>
                <a:gd name="T16" fmla="*/ 82 w 110"/>
                <a:gd name="T17" fmla="*/ 162 h 347"/>
                <a:gd name="T18" fmla="*/ 65 w 110"/>
                <a:gd name="T19" fmla="*/ 88 h 347"/>
                <a:gd name="T20" fmla="*/ 67 w 110"/>
                <a:gd name="T21" fmla="*/ 85 h 347"/>
                <a:gd name="T22" fmla="*/ 55 w 110"/>
                <a:gd name="T23" fmla="*/ 57 h 347"/>
                <a:gd name="T24" fmla="*/ 53 w 110"/>
                <a:gd name="T25" fmla="*/ 55 h 347"/>
                <a:gd name="T26" fmla="*/ 31 w 110"/>
                <a:gd name="T27" fmla="*/ 63 h 347"/>
                <a:gd name="T28" fmla="*/ 50 w 110"/>
                <a:gd name="T29" fmla="*/ 48 h 347"/>
                <a:gd name="T30" fmla="*/ 49 w 110"/>
                <a:gd name="T31" fmla="*/ 43 h 347"/>
                <a:gd name="T32" fmla="*/ 26 w 110"/>
                <a:gd name="T33" fmla="*/ 14 h 347"/>
                <a:gd name="T34" fmla="*/ 26 w 110"/>
                <a:gd name="T35" fmla="*/ 25 h 347"/>
                <a:gd name="T36" fmla="*/ 24 w 110"/>
                <a:gd name="T37" fmla="*/ 26 h 347"/>
                <a:gd name="T38" fmla="*/ 16 w 110"/>
                <a:gd name="T39" fmla="*/ 15 h 347"/>
                <a:gd name="T40" fmla="*/ 20 w 110"/>
                <a:gd name="T41" fmla="*/ 54 h 347"/>
                <a:gd name="T42" fmla="*/ 44 w 110"/>
                <a:gd name="T43" fmla="*/ 166 h 347"/>
                <a:gd name="T44" fmla="*/ 56 w 110"/>
                <a:gd name="T45" fmla="*/ 238 h 347"/>
                <a:gd name="T46" fmla="*/ 47 w 110"/>
                <a:gd name="T47" fmla="*/ 199 h 347"/>
                <a:gd name="T48" fmla="*/ 43 w 110"/>
                <a:gd name="T49" fmla="*/ 186 h 347"/>
                <a:gd name="T50" fmla="*/ 37 w 110"/>
                <a:gd name="T51" fmla="*/ 180 h 347"/>
                <a:gd name="T52" fmla="*/ 24 w 110"/>
                <a:gd name="T53" fmla="*/ 127 h 347"/>
                <a:gd name="T54" fmla="*/ 18 w 110"/>
                <a:gd name="T55" fmla="*/ 100 h 347"/>
                <a:gd name="T56" fmla="*/ 7 w 110"/>
                <a:gd name="T57" fmla="*/ 126 h 347"/>
                <a:gd name="T58" fmla="*/ 3 w 110"/>
                <a:gd name="T59" fmla="*/ 140 h 347"/>
                <a:gd name="T60" fmla="*/ 5 w 110"/>
                <a:gd name="T61" fmla="*/ 173 h 347"/>
                <a:gd name="T62" fmla="*/ 14 w 110"/>
                <a:gd name="T63" fmla="*/ 199 h 347"/>
                <a:gd name="T64" fmla="*/ 37 w 110"/>
                <a:gd name="T65" fmla="*/ 243 h 347"/>
                <a:gd name="T66" fmla="*/ 54 w 110"/>
                <a:gd name="T67" fmla="*/ 279 h 347"/>
                <a:gd name="T68" fmla="*/ 65 w 110"/>
                <a:gd name="T69" fmla="*/ 300 h 347"/>
                <a:gd name="T70" fmla="*/ 81 w 110"/>
                <a:gd name="T71" fmla="*/ 326 h 347"/>
                <a:gd name="T72" fmla="*/ 75 w 110"/>
                <a:gd name="T73" fmla="*/ 307 h 347"/>
                <a:gd name="T74" fmla="*/ 71 w 110"/>
                <a:gd name="T75" fmla="*/ 283 h 347"/>
                <a:gd name="T76" fmla="*/ 70 w 110"/>
                <a:gd name="T77" fmla="*/ 255 h 347"/>
                <a:gd name="T78" fmla="*/ 91 w 110"/>
                <a:gd name="T79" fmla="*/ 337 h 347"/>
                <a:gd name="T80" fmla="*/ 99 w 110"/>
                <a:gd name="T81" fmla="*/ 343 h 347"/>
                <a:gd name="T82" fmla="*/ 100 w 110"/>
                <a:gd name="T83" fmla="*/ 315 h 347"/>
                <a:gd name="T84" fmla="*/ 109 w 110"/>
                <a:gd name="T85" fmla="*/ 331 h 347"/>
                <a:gd name="T86" fmla="*/ 94 w 110"/>
                <a:gd name="T87" fmla="*/ 216 h 347"/>
                <a:gd name="T88" fmla="*/ 100 w 110"/>
                <a:gd name="T89" fmla="*/ 225 h 347"/>
                <a:gd name="T90" fmla="*/ 105 w 110"/>
                <a:gd name="T91" fmla="*/ 251 h 347"/>
                <a:gd name="T92" fmla="*/ 110 w 110"/>
                <a:gd name="T93" fmla="*/ 270 h 347"/>
                <a:gd name="T94" fmla="*/ 97 w 110"/>
                <a:gd name="T95" fmla="*/ 187 h 347"/>
                <a:gd name="T96" fmla="*/ 96 w 110"/>
                <a:gd name="T97" fmla="*/ 175 h 347"/>
                <a:gd name="T98" fmla="*/ 81 w 110"/>
                <a:gd name="T99" fmla="*/ 120 h 347"/>
                <a:gd name="T100" fmla="*/ 75 w 110"/>
                <a:gd name="T101" fmla="*/ 108 h 347"/>
                <a:gd name="T102" fmla="*/ 63 w 110"/>
                <a:gd name="T103" fmla="*/ 64 h 347"/>
                <a:gd name="T104" fmla="*/ 47 w 110"/>
                <a:gd name="T105" fmla="*/ 23 h 347"/>
                <a:gd name="T106" fmla="*/ 35 w 110"/>
                <a:gd name="T107" fmla="*/ 13 h 347"/>
                <a:gd name="T108" fmla="*/ 30 w 110"/>
                <a:gd name="T109" fmla="*/ 15 h 347"/>
                <a:gd name="T110" fmla="*/ 24 w 110"/>
                <a:gd name="T111" fmla="*/ 1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" h="347">
                  <a:moveTo>
                    <a:pt x="98" y="266"/>
                  </a:moveTo>
                  <a:cubicBezTo>
                    <a:pt x="98" y="265"/>
                    <a:pt x="98" y="265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lnTo>
                    <a:pt x="98" y="266"/>
                  </a:lnTo>
                  <a:close/>
                  <a:moveTo>
                    <a:pt x="68" y="235"/>
                  </a:moveTo>
                  <a:cubicBezTo>
                    <a:pt x="68" y="236"/>
                    <a:pt x="68" y="237"/>
                    <a:pt x="68" y="238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7" y="241"/>
                    <a:pt x="67" y="238"/>
                    <a:pt x="67" y="238"/>
                  </a:cubicBezTo>
                  <a:cubicBezTo>
                    <a:pt x="67" y="234"/>
                    <a:pt x="66" y="237"/>
                    <a:pt x="69" y="235"/>
                  </a:cubicBezTo>
                  <a:lnTo>
                    <a:pt x="68" y="235"/>
                  </a:lnTo>
                  <a:close/>
                  <a:moveTo>
                    <a:pt x="72" y="149"/>
                  </a:moveTo>
                  <a:cubicBezTo>
                    <a:pt x="69" y="153"/>
                    <a:pt x="74" y="164"/>
                    <a:pt x="76" y="166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3" y="168"/>
                    <a:pt x="71" y="160"/>
                    <a:pt x="71" y="154"/>
                  </a:cubicBezTo>
                  <a:cubicBezTo>
                    <a:pt x="69" y="147"/>
                    <a:pt x="68" y="150"/>
                    <a:pt x="72" y="149"/>
                  </a:cubicBezTo>
                  <a:close/>
                  <a:moveTo>
                    <a:pt x="62" y="112"/>
                  </a:moveTo>
                  <a:cubicBezTo>
                    <a:pt x="62" y="114"/>
                    <a:pt x="63" y="115"/>
                    <a:pt x="63" y="118"/>
                  </a:cubicBezTo>
                  <a:cubicBezTo>
                    <a:pt x="62" y="115"/>
                    <a:pt x="61" y="115"/>
                    <a:pt x="62" y="112"/>
                  </a:cubicBezTo>
                  <a:close/>
                  <a:moveTo>
                    <a:pt x="86" y="180"/>
                  </a:moveTo>
                  <a:cubicBezTo>
                    <a:pt x="86" y="186"/>
                    <a:pt x="89" y="185"/>
                    <a:pt x="87" y="194"/>
                  </a:cubicBezTo>
                  <a:cubicBezTo>
                    <a:pt x="91" y="198"/>
                    <a:pt x="89" y="195"/>
                    <a:pt x="90" y="200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5" y="223"/>
                    <a:pt x="94" y="220"/>
                    <a:pt x="94" y="221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7" y="153"/>
                    <a:pt x="77" y="148"/>
                    <a:pt x="76" y="142"/>
                  </a:cubicBezTo>
                  <a:cubicBezTo>
                    <a:pt x="75" y="133"/>
                    <a:pt x="70" y="117"/>
                    <a:pt x="69" y="110"/>
                  </a:cubicBezTo>
                  <a:cubicBezTo>
                    <a:pt x="68" y="108"/>
                    <a:pt x="68" y="107"/>
                    <a:pt x="68" y="106"/>
                  </a:cubicBezTo>
                  <a:cubicBezTo>
                    <a:pt x="67" y="102"/>
                    <a:pt x="65" y="97"/>
                    <a:pt x="68" y="93"/>
                  </a:cubicBezTo>
                  <a:cubicBezTo>
                    <a:pt x="70" y="97"/>
                    <a:pt x="68" y="96"/>
                    <a:pt x="69" y="10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6"/>
                    <a:pt x="79" y="151"/>
                    <a:pt x="81" y="153"/>
                  </a:cubicBezTo>
                  <a:cubicBezTo>
                    <a:pt x="82" y="154"/>
                    <a:pt x="81" y="153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4" y="154"/>
                  </a:cubicBezTo>
                  <a:cubicBezTo>
                    <a:pt x="83" y="156"/>
                    <a:pt x="82" y="159"/>
                    <a:pt x="82" y="162"/>
                  </a:cubicBezTo>
                  <a:cubicBezTo>
                    <a:pt x="82" y="168"/>
                    <a:pt x="82" y="165"/>
                    <a:pt x="84" y="167"/>
                  </a:cubicBezTo>
                  <a:cubicBezTo>
                    <a:pt x="83" y="170"/>
                    <a:pt x="85" y="175"/>
                    <a:pt x="85" y="178"/>
                  </a:cubicBezTo>
                  <a:cubicBezTo>
                    <a:pt x="86" y="179"/>
                    <a:pt x="85" y="178"/>
                    <a:pt x="86" y="180"/>
                  </a:cubicBezTo>
                  <a:close/>
                  <a:moveTo>
                    <a:pt x="65" y="88"/>
                  </a:moveTo>
                  <a:cubicBezTo>
                    <a:pt x="66" y="87"/>
                    <a:pt x="66" y="86"/>
                    <a:pt x="68" y="88"/>
                  </a:cubicBezTo>
                  <a:cubicBezTo>
                    <a:pt x="64" y="91"/>
                    <a:pt x="66" y="88"/>
                    <a:pt x="65" y="88"/>
                  </a:cubicBezTo>
                  <a:close/>
                  <a:moveTo>
                    <a:pt x="66" y="76"/>
                  </a:moveTo>
                  <a:cubicBezTo>
                    <a:pt x="67" y="79"/>
                    <a:pt x="67" y="80"/>
                    <a:pt x="67" y="85"/>
                  </a:cubicBezTo>
                  <a:cubicBezTo>
                    <a:pt x="64" y="82"/>
                    <a:pt x="62" y="72"/>
                    <a:pt x="62" y="72"/>
                  </a:cubicBezTo>
                  <a:cubicBezTo>
                    <a:pt x="62" y="66"/>
                    <a:pt x="62" y="70"/>
                    <a:pt x="63" y="69"/>
                  </a:cubicBezTo>
                  <a:cubicBezTo>
                    <a:pt x="65" y="72"/>
                    <a:pt x="62" y="70"/>
                    <a:pt x="66" y="76"/>
                  </a:cubicBezTo>
                  <a:close/>
                  <a:moveTo>
                    <a:pt x="55" y="57"/>
                  </a:moveTo>
                  <a:cubicBezTo>
                    <a:pt x="55" y="57"/>
                    <a:pt x="56" y="60"/>
                    <a:pt x="56" y="60"/>
                  </a:cubicBezTo>
                  <a:cubicBezTo>
                    <a:pt x="57" y="68"/>
                    <a:pt x="55" y="67"/>
                    <a:pt x="55" y="68"/>
                  </a:cubicBezTo>
                  <a:cubicBezTo>
                    <a:pt x="54" y="64"/>
                    <a:pt x="54" y="63"/>
                    <a:pt x="53" y="62"/>
                  </a:cubicBezTo>
                  <a:cubicBezTo>
                    <a:pt x="50" y="54"/>
                    <a:pt x="53" y="55"/>
                    <a:pt x="53" y="55"/>
                  </a:cubicBezTo>
                  <a:cubicBezTo>
                    <a:pt x="56" y="57"/>
                    <a:pt x="54" y="54"/>
                    <a:pt x="55" y="57"/>
                  </a:cubicBezTo>
                  <a:close/>
                  <a:moveTo>
                    <a:pt x="30" y="56"/>
                  </a:moveTo>
                  <a:cubicBezTo>
                    <a:pt x="33" y="58"/>
                    <a:pt x="34" y="72"/>
                    <a:pt x="35" y="75"/>
                  </a:cubicBezTo>
                  <a:cubicBezTo>
                    <a:pt x="30" y="69"/>
                    <a:pt x="31" y="63"/>
                    <a:pt x="31" y="63"/>
                  </a:cubicBezTo>
                  <a:cubicBezTo>
                    <a:pt x="31" y="60"/>
                    <a:pt x="30" y="62"/>
                    <a:pt x="30" y="56"/>
                  </a:cubicBezTo>
                  <a:close/>
                  <a:moveTo>
                    <a:pt x="48" y="47"/>
                  </a:moveTo>
                  <a:cubicBezTo>
                    <a:pt x="48" y="42"/>
                    <a:pt x="47" y="48"/>
                    <a:pt x="49" y="44"/>
                  </a:cubicBezTo>
                  <a:cubicBezTo>
                    <a:pt x="50" y="45"/>
                    <a:pt x="51" y="43"/>
                    <a:pt x="50" y="48"/>
                  </a:cubicBezTo>
                  <a:cubicBezTo>
                    <a:pt x="49" y="51"/>
                    <a:pt x="49" y="46"/>
                    <a:pt x="48" y="51"/>
                  </a:cubicBezTo>
                  <a:cubicBezTo>
                    <a:pt x="48" y="50"/>
                    <a:pt x="48" y="48"/>
                    <a:pt x="48" y="47"/>
                  </a:cubicBezTo>
                  <a:close/>
                  <a:moveTo>
                    <a:pt x="48" y="36"/>
                  </a:moveTo>
                  <a:cubicBezTo>
                    <a:pt x="48" y="38"/>
                    <a:pt x="49" y="38"/>
                    <a:pt x="49" y="43"/>
                  </a:cubicBezTo>
                  <a:cubicBezTo>
                    <a:pt x="47" y="42"/>
                    <a:pt x="47" y="44"/>
                    <a:pt x="46" y="39"/>
                  </a:cubicBezTo>
                  <a:cubicBezTo>
                    <a:pt x="45" y="32"/>
                    <a:pt x="47" y="37"/>
                    <a:pt x="48" y="36"/>
                  </a:cubicBezTo>
                  <a:close/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6" y="4"/>
                    <a:pt x="23" y="0"/>
                  </a:cubicBezTo>
                  <a:cubicBezTo>
                    <a:pt x="22" y="2"/>
                    <a:pt x="22" y="0"/>
                    <a:pt x="22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7"/>
                    <a:pt x="25" y="20"/>
                    <a:pt x="26" y="25"/>
                  </a:cubicBezTo>
                  <a:cubicBezTo>
                    <a:pt x="26" y="29"/>
                    <a:pt x="26" y="34"/>
                    <a:pt x="26" y="38"/>
                  </a:cubicBezTo>
                  <a:cubicBezTo>
                    <a:pt x="27" y="42"/>
                    <a:pt x="26" y="44"/>
                    <a:pt x="26" y="50"/>
                  </a:cubicBezTo>
                  <a:cubicBezTo>
                    <a:pt x="25" y="47"/>
                    <a:pt x="24" y="37"/>
                    <a:pt x="24" y="32"/>
                  </a:cubicBezTo>
                  <a:cubicBezTo>
                    <a:pt x="24" y="30"/>
                    <a:pt x="24" y="28"/>
                    <a:pt x="24" y="26"/>
                  </a:cubicBezTo>
                  <a:cubicBezTo>
                    <a:pt x="22" y="24"/>
                    <a:pt x="22" y="26"/>
                    <a:pt x="21" y="24"/>
                  </a:cubicBezTo>
                  <a:cubicBezTo>
                    <a:pt x="18" y="21"/>
                    <a:pt x="20" y="23"/>
                    <a:pt x="20" y="20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8"/>
                    <a:pt x="15" y="21"/>
                    <a:pt x="16" y="23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8" y="29"/>
                    <a:pt x="16" y="39"/>
                    <a:pt x="18" y="43"/>
                  </a:cubicBezTo>
                  <a:cubicBezTo>
                    <a:pt x="20" y="46"/>
                    <a:pt x="20" y="49"/>
                    <a:pt x="20" y="5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71"/>
                    <a:pt x="24" y="78"/>
                    <a:pt x="24" y="81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0" y="151"/>
                    <a:pt x="41" y="157"/>
                    <a:pt x="44" y="16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6" y="214"/>
                    <a:pt x="58" y="229"/>
                    <a:pt x="58" y="243"/>
                  </a:cubicBezTo>
                  <a:cubicBezTo>
                    <a:pt x="56" y="241"/>
                    <a:pt x="58" y="245"/>
                    <a:pt x="56" y="240"/>
                  </a:cubicBezTo>
                  <a:cubicBezTo>
                    <a:pt x="56" y="239"/>
                    <a:pt x="56" y="239"/>
                    <a:pt x="56" y="238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9" y="205"/>
                    <a:pt x="50" y="203"/>
                    <a:pt x="48" y="201"/>
                  </a:cubicBezTo>
                  <a:cubicBezTo>
                    <a:pt x="47" y="199"/>
                    <a:pt x="48" y="202"/>
                    <a:pt x="47" y="200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7" y="195"/>
                    <a:pt x="47" y="194"/>
                    <a:pt x="47" y="194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2" y="184"/>
                    <a:pt x="43" y="185"/>
                    <a:pt x="41" y="184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42" y="201"/>
                    <a:pt x="43" y="207"/>
                    <a:pt x="43" y="209"/>
                  </a:cubicBezTo>
                  <a:cubicBezTo>
                    <a:pt x="39" y="202"/>
                    <a:pt x="40" y="188"/>
                    <a:pt x="37" y="180"/>
                  </a:cubicBezTo>
                  <a:cubicBezTo>
                    <a:pt x="36" y="178"/>
                    <a:pt x="35" y="176"/>
                    <a:pt x="34" y="17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5" y="134"/>
                    <a:pt x="27" y="132"/>
                    <a:pt x="26" y="135"/>
                  </a:cubicBezTo>
                  <a:cubicBezTo>
                    <a:pt x="25" y="131"/>
                    <a:pt x="27" y="129"/>
                    <a:pt x="24" y="127"/>
                  </a:cubicBezTo>
                  <a:cubicBezTo>
                    <a:pt x="22" y="126"/>
                    <a:pt x="23" y="127"/>
                    <a:pt x="22" y="127"/>
                  </a:cubicBezTo>
                  <a:cubicBezTo>
                    <a:pt x="22" y="123"/>
                    <a:pt x="22" y="125"/>
                    <a:pt x="22" y="12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05"/>
                    <a:pt x="18" y="106"/>
                    <a:pt x="18" y="100"/>
                  </a:cubicBezTo>
                  <a:cubicBezTo>
                    <a:pt x="14" y="99"/>
                    <a:pt x="17" y="101"/>
                    <a:pt x="16" y="97"/>
                  </a:cubicBezTo>
                  <a:cubicBezTo>
                    <a:pt x="11" y="100"/>
                    <a:pt x="5" y="99"/>
                    <a:pt x="6" y="108"/>
                  </a:cubicBezTo>
                  <a:cubicBezTo>
                    <a:pt x="7" y="117"/>
                    <a:pt x="6" y="120"/>
                    <a:pt x="7" y="125"/>
                  </a:cubicBezTo>
                  <a:cubicBezTo>
                    <a:pt x="7" y="127"/>
                    <a:pt x="8" y="125"/>
                    <a:pt x="7" y="12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4"/>
                    <a:pt x="5" y="134"/>
                    <a:pt x="4" y="133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1"/>
                    <a:pt x="2" y="161"/>
                    <a:pt x="5" y="168"/>
                  </a:cubicBezTo>
                  <a:cubicBezTo>
                    <a:pt x="7" y="171"/>
                    <a:pt x="6" y="170"/>
                    <a:pt x="5" y="173"/>
                  </a:cubicBezTo>
                  <a:cubicBezTo>
                    <a:pt x="3" y="180"/>
                    <a:pt x="7" y="178"/>
                    <a:pt x="8" y="182"/>
                  </a:cubicBezTo>
                  <a:cubicBezTo>
                    <a:pt x="9" y="186"/>
                    <a:pt x="8" y="187"/>
                    <a:pt x="11" y="189"/>
                  </a:cubicBezTo>
                  <a:cubicBezTo>
                    <a:pt x="11" y="194"/>
                    <a:pt x="12" y="194"/>
                    <a:pt x="14" y="197"/>
                  </a:cubicBezTo>
                  <a:cubicBezTo>
                    <a:pt x="16" y="201"/>
                    <a:pt x="13" y="195"/>
                    <a:pt x="14" y="199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23"/>
                    <a:pt x="24" y="224"/>
                    <a:pt x="24" y="224"/>
                  </a:cubicBezTo>
                  <a:cubicBezTo>
                    <a:pt x="26" y="229"/>
                    <a:pt x="32" y="238"/>
                    <a:pt x="33" y="24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8" y="246"/>
                    <a:pt x="41" y="250"/>
                    <a:pt x="42" y="253"/>
                  </a:cubicBezTo>
                  <a:cubicBezTo>
                    <a:pt x="43" y="255"/>
                    <a:pt x="42" y="254"/>
                    <a:pt x="44" y="258"/>
                  </a:cubicBezTo>
                  <a:cubicBezTo>
                    <a:pt x="46" y="264"/>
                    <a:pt x="50" y="268"/>
                    <a:pt x="49" y="276"/>
                  </a:cubicBezTo>
                  <a:cubicBezTo>
                    <a:pt x="53" y="275"/>
                    <a:pt x="53" y="277"/>
                    <a:pt x="54" y="279"/>
                  </a:cubicBezTo>
                  <a:cubicBezTo>
                    <a:pt x="57" y="286"/>
                    <a:pt x="57" y="286"/>
                    <a:pt x="57" y="286"/>
                  </a:cubicBezTo>
                  <a:cubicBezTo>
                    <a:pt x="59" y="290"/>
                    <a:pt x="60" y="288"/>
                    <a:pt x="61" y="293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5" y="300"/>
                    <a:pt x="65" y="300"/>
                    <a:pt x="65" y="300"/>
                  </a:cubicBezTo>
                  <a:cubicBezTo>
                    <a:pt x="66" y="309"/>
                    <a:pt x="66" y="301"/>
                    <a:pt x="68" y="307"/>
                  </a:cubicBezTo>
                  <a:cubicBezTo>
                    <a:pt x="68" y="309"/>
                    <a:pt x="69" y="310"/>
                    <a:pt x="69" y="312"/>
                  </a:cubicBezTo>
                  <a:cubicBezTo>
                    <a:pt x="79" y="328"/>
                    <a:pt x="79" y="328"/>
                    <a:pt x="79" y="328"/>
                  </a:cubicBezTo>
                  <a:cubicBezTo>
                    <a:pt x="80" y="327"/>
                    <a:pt x="81" y="327"/>
                    <a:pt x="81" y="326"/>
                  </a:cubicBezTo>
                  <a:cubicBezTo>
                    <a:pt x="81" y="324"/>
                    <a:pt x="81" y="325"/>
                    <a:pt x="81" y="324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4" y="311"/>
                    <a:pt x="74" y="317"/>
                    <a:pt x="77" y="308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3" y="304"/>
                    <a:pt x="75" y="309"/>
                    <a:pt x="75" y="305"/>
                  </a:cubicBezTo>
                  <a:cubicBezTo>
                    <a:pt x="73" y="300"/>
                    <a:pt x="74" y="301"/>
                    <a:pt x="75" y="297"/>
                  </a:cubicBezTo>
                  <a:cubicBezTo>
                    <a:pt x="74" y="295"/>
                    <a:pt x="73" y="289"/>
                    <a:pt x="72" y="286"/>
                  </a:cubicBezTo>
                  <a:cubicBezTo>
                    <a:pt x="71" y="284"/>
                    <a:pt x="71" y="284"/>
                    <a:pt x="71" y="283"/>
                  </a:cubicBezTo>
                  <a:cubicBezTo>
                    <a:pt x="70" y="278"/>
                    <a:pt x="69" y="276"/>
                    <a:pt x="68" y="270"/>
                  </a:cubicBezTo>
                  <a:cubicBezTo>
                    <a:pt x="67" y="266"/>
                    <a:pt x="67" y="266"/>
                    <a:pt x="67" y="260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70" y="255"/>
                    <a:pt x="70" y="255"/>
                  </a:cubicBezTo>
                  <a:cubicBezTo>
                    <a:pt x="72" y="257"/>
                    <a:pt x="70" y="256"/>
                    <a:pt x="73" y="256"/>
                  </a:cubicBezTo>
                  <a:cubicBezTo>
                    <a:pt x="73" y="259"/>
                    <a:pt x="74" y="263"/>
                    <a:pt x="75" y="26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7" y="317"/>
                    <a:pt x="90" y="326"/>
                    <a:pt x="91" y="337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4" y="343"/>
                    <a:pt x="96" y="345"/>
                    <a:pt x="97" y="347"/>
                  </a:cubicBezTo>
                  <a:cubicBezTo>
                    <a:pt x="100" y="346"/>
                    <a:pt x="98" y="347"/>
                    <a:pt x="100" y="345"/>
                  </a:cubicBezTo>
                  <a:cubicBezTo>
                    <a:pt x="99" y="343"/>
                    <a:pt x="99" y="343"/>
                    <a:pt x="99" y="343"/>
                  </a:cubicBezTo>
                  <a:cubicBezTo>
                    <a:pt x="98" y="339"/>
                    <a:pt x="99" y="327"/>
                    <a:pt x="97" y="319"/>
                  </a:cubicBezTo>
                  <a:cubicBezTo>
                    <a:pt x="94" y="308"/>
                    <a:pt x="96" y="313"/>
                    <a:pt x="96" y="311"/>
                  </a:cubicBezTo>
                  <a:cubicBezTo>
                    <a:pt x="97" y="313"/>
                    <a:pt x="97" y="315"/>
                    <a:pt x="98" y="318"/>
                  </a:cubicBezTo>
                  <a:cubicBezTo>
                    <a:pt x="100" y="316"/>
                    <a:pt x="100" y="318"/>
                    <a:pt x="100" y="315"/>
                  </a:cubicBezTo>
                  <a:cubicBezTo>
                    <a:pt x="101" y="311"/>
                    <a:pt x="100" y="309"/>
                    <a:pt x="100" y="305"/>
                  </a:cubicBezTo>
                  <a:cubicBezTo>
                    <a:pt x="103" y="309"/>
                    <a:pt x="101" y="315"/>
                    <a:pt x="102" y="320"/>
                  </a:cubicBezTo>
                  <a:cubicBezTo>
                    <a:pt x="102" y="321"/>
                    <a:pt x="104" y="327"/>
                    <a:pt x="104" y="328"/>
                  </a:cubicBezTo>
                  <a:cubicBezTo>
                    <a:pt x="106" y="332"/>
                    <a:pt x="105" y="331"/>
                    <a:pt x="109" y="331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6" y="223"/>
                    <a:pt x="94" y="224"/>
                    <a:pt x="94" y="222"/>
                  </a:cubicBezTo>
                  <a:cubicBezTo>
                    <a:pt x="94" y="218"/>
                    <a:pt x="94" y="219"/>
                    <a:pt x="94" y="216"/>
                  </a:cubicBezTo>
                  <a:cubicBezTo>
                    <a:pt x="94" y="213"/>
                    <a:pt x="93" y="212"/>
                    <a:pt x="93" y="210"/>
                  </a:cubicBezTo>
                  <a:cubicBezTo>
                    <a:pt x="96" y="211"/>
                    <a:pt x="95" y="211"/>
                    <a:pt x="98" y="212"/>
                  </a:cubicBezTo>
                  <a:cubicBezTo>
                    <a:pt x="97" y="214"/>
                    <a:pt x="97" y="215"/>
                    <a:pt x="98" y="218"/>
                  </a:cubicBezTo>
                  <a:cubicBezTo>
                    <a:pt x="98" y="223"/>
                    <a:pt x="99" y="222"/>
                    <a:pt x="100" y="225"/>
                  </a:cubicBezTo>
                  <a:cubicBezTo>
                    <a:pt x="101" y="228"/>
                    <a:pt x="101" y="229"/>
                    <a:pt x="101" y="231"/>
                  </a:cubicBezTo>
                  <a:cubicBezTo>
                    <a:pt x="102" y="235"/>
                    <a:pt x="102" y="231"/>
                    <a:pt x="102" y="234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5" y="249"/>
                    <a:pt x="104" y="248"/>
                    <a:pt x="105" y="251"/>
                  </a:cubicBezTo>
                  <a:cubicBezTo>
                    <a:pt x="105" y="252"/>
                    <a:pt x="105" y="253"/>
                    <a:pt x="105" y="254"/>
                  </a:cubicBezTo>
                  <a:cubicBezTo>
                    <a:pt x="105" y="257"/>
                    <a:pt x="105" y="256"/>
                    <a:pt x="105" y="260"/>
                  </a:cubicBezTo>
                  <a:cubicBezTo>
                    <a:pt x="106" y="270"/>
                    <a:pt x="109" y="270"/>
                    <a:pt x="109" y="269"/>
                  </a:cubicBezTo>
                  <a:cubicBezTo>
                    <a:pt x="109" y="269"/>
                    <a:pt x="109" y="270"/>
                    <a:pt x="110" y="270"/>
                  </a:cubicBezTo>
                  <a:cubicBezTo>
                    <a:pt x="109" y="262"/>
                    <a:pt x="109" y="256"/>
                    <a:pt x="107" y="249"/>
                  </a:cubicBezTo>
                  <a:cubicBezTo>
                    <a:pt x="103" y="233"/>
                    <a:pt x="103" y="233"/>
                    <a:pt x="103" y="233"/>
                  </a:cubicBezTo>
                  <a:cubicBezTo>
                    <a:pt x="104" y="225"/>
                    <a:pt x="101" y="217"/>
                    <a:pt x="100" y="210"/>
                  </a:cubicBezTo>
                  <a:cubicBezTo>
                    <a:pt x="98" y="202"/>
                    <a:pt x="99" y="195"/>
                    <a:pt x="97" y="187"/>
                  </a:cubicBezTo>
                  <a:cubicBezTo>
                    <a:pt x="98" y="185"/>
                    <a:pt x="98" y="185"/>
                    <a:pt x="99" y="184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78"/>
                    <a:pt x="96" y="179"/>
                    <a:pt x="96" y="175"/>
                  </a:cubicBezTo>
                  <a:cubicBezTo>
                    <a:pt x="95" y="168"/>
                    <a:pt x="90" y="165"/>
                    <a:pt x="94" y="160"/>
                  </a:cubicBezTo>
                  <a:cubicBezTo>
                    <a:pt x="91" y="158"/>
                    <a:pt x="91" y="158"/>
                    <a:pt x="91" y="158"/>
                  </a:cubicBezTo>
                  <a:cubicBezTo>
                    <a:pt x="90" y="149"/>
                    <a:pt x="88" y="140"/>
                    <a:pt x="85" y="132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79" y="116"/>
                    <a:pt x="79" y="113"/>
                    <a:pt x="76" y="111"/>
                  </a:cubicBezTo>
                  <a:cubicBezTo>
                    <a:pt x="77" y="108"/>
                    <a:pt x="76" y="110"/>
                    <a:pt x="77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2"/>
                    <a:pt x="72" y="96"/>
                    <a:pt x="71" y="90"/>
                  </a:cubicBezTo>
                  <a:cubicBezTo>
                    <a:pt x="71" y="87"/>
                    <a:pt x="69" y="83"/>
                    <a:pt x="68" y="80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59" y="66"/>
                    <a:pt x="58" y="66"/>
                    <a:pt x="57" y="61"/>
                  </a:cubicBezTo>
                  <a:cubicBezTo>
                    <a:pt x="56" y="53"/>
                    <a:pt x="54" y="45"/>
                    <a:pt x="52" y="37"/>
                  </a:cubicBezTo>
                  <a:cubicBezTo>
                    <a:pt x="50" y="32"/>
                    <a:pt x="49" y="28"/>
                    <a:pt x="47" y="23"/>
                  </a:cubicBezTo>
                  <a:cubicBezTo>
                    <a:pt x="46" y="17"/>
                    <a:pt x="44" y="13"/>
                    <a:pt x="41" y="11"/>
                  </a:cubicBezTo>
                  <a:cubicBezTo>
                    <a:pt x="41" y="16"/>
                    <a:pt x="42" y="19"/>
                    <a:pt x="40" y="22"/>
                  </a:cubicBezTo>
                  <a:cubicBezTo>
                    <a:pt x="39" y="20"/>
                    <a:pt x="38" y="19"/>
                    <a:pt x="37" y="17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3" y="14"/>
                    <a:pt x="33" y="16"/>
                    <a:pt x="33" y="19"/>
                  </a:cubicBezTo>
                  <a:cubicBezTo>
                    <a:pt x="31" y="17"/>
                    <a:pt x="32" y="16"/>
                    <a:pt x="30" y="1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1"/>
                    <a:pt x="29" y="23"/>
                    <a:pt x="27" y="2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4"/>
                    <a:pt x="25" y="16"/>
                    <a:pt x="24" y="14"/>
                  </a:cubicBezTo>
                  <a:lnTo>
                    <a:pt x="2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4" name="Freeform 48"/>
            <p:cNvSpPr>
              <a:spLocks noEditPoints="1"/>
            </p:cNvSpPr>
            <p:nvPr/>
          </p:nvSpPr>
          <p:spPr bwMode="auto">
            <a:xfrm>
              <a:off x="2815471" y="4604802"/>
              <a:ext cx="107238" cy="360850"/>
            </a:xfrm>
            <a:custGeom>
              <a:avLst/>
              <a:gdLst>
                <a:gd name="T0" fmla="*/ 84 w 107"/>
                <a:gd name="T1" fmla="*/ 328 h 359"/>
                <a:gd name="T2" fmla="*/ 78 w 107"/>
                <a:gd name="T3" fmla="*/ 285 h 359"/>
                <a:gd name="T4" fmla="*/ 78 w 107"/>
                <a:gd name="T5" fmla="*/ 285 h 359"/>
                <a:gd name="T6" fmla="*/ 37 w 107"/>
                <a:gd name="T7" fmla="*/ 35 h 359"/>
                <a:gd name="T8" fmla="*/ 27 w 107"/>
                <a:gd name="T9" fmla="*/ 0 h 359"/>
                <a:gd name="T10" fmla="*/ 29 w 107"/>
                <a:gd name="T11" fmla="*/ 40 h 359"/>
                <a:gd name="T12" fmla="*/ 33 w 107"/>
                <a:gd name="T13" fmla="*/ 82 h 359"/>
                <a:gd name="T14" fmla="*/ 36 w 107"/>
                <a:gd name="T15" fmla="*/ 107 h 359"/>
                <a:gd name="T16" fmla="*/ 29 w 107"/>
                <a:gd name="T17" fmla="*/ 76 h 359"/>
                <a:gd name="T18" fmla="*/ 25 w 107"/>
                <a:gd name="T19" fmla="*/ 54 h 359"/>
                <a:gd name="T20" fmla="*/ 19 w 107"/>
                <a:gd name="T21" fmla="*/ 16 h 359"/>
                <a:gd name="T22" fmla="*/ 11 w 107"/>
                <a:gd name="T23" fmla="*/ 4 h 359"/>
                <a:gd name="T24" fmla="*/ 11 w 107"/>
                <a:gd name="T25" fmla="*/ 27 h 359"/>
                <a:gd name="T26" fmla="*/ 9 w 107"/>
                <a:gd name="T27" fmla="*/ 42 h 359"/>
                <a:gd name="T28" fmla="*/ 9 w 107"/>
                <a:gd name="T29" fmla="*/ 59 h 359"/>
                <a:gd name="T30" fmla="*/ 5 w 107"/>
                <a:gd name="T31" fmla="*/ 68 h 359"/>
                <a:gd name="T32" fmla="*/ 5 w 107"/>
                <a:gd name="T33" fmla="*/ 70 h 359"/>
                <a:gd name="T34" fmla="*/ 2 w 107"/>
                <a:gd name="T35" fmla="*/ 87 h 359"/>
                <a:gd name="T36" fmla="*/ 4 w 107"/>
                <a:gd name="T37" fmla="*/ 104 h 359"/>
                <a:gd name="T38" fmla="*/ 9 w 107"/>
                <a:gd name="T39" fmla="*/ 136 h 359"/>
                <a:gd name="T40" fmla="*/ 9 w 107"/>
                <a:gd name="T41" fmla="*/ 144 h 359"/>
                <a:gd name="T42" fmla="*/ 15 w 107"/>
                <a:gd name="T43" fmla="*/ 170 h 359"/>
                <a:gd name="T44" fmla="*/ 21 w 107"/>
                <a:gd name="T45" fmla="*/ 170 h 359"/>
                <a:gd name="T46" fmla="*/ 23 w 107"/>
                <a:gd name="T47" fmla="*/ 168 h 359"/>
                <a:gd name="T48" fmla="*/ 35 w 107"/>
                <a:gd name="T49" fmla="*/ 214 h 359"/>
                <a:gd name="T50" fmla="*/ 41 w 107"/>
                <a:gd name="T51" fmla="*/ 235 h 359"/>
                <a:gd name="T52" fmla="*/ 52 w 107"/>
                <a:gd name="T53" fmla="*/ 306 h 359"/>
                <a:gd name="T54" fmla="*/ 53 w 107"/>
                <a:gd name="T55" fmla="*/ 309 h 359"/>
                <a:gd name="T56" fmla="*/ 60 w 107"/>
                <a:gd name="T57" fmla="*/ 326 h 359"/>
                <a:gd name="T58" fmla="*/ 68 w 107"/>
                <a:gd name="T59" fmla="*/ 350 h 359"/>
                <a:gd name="T60" fmla="*/ 76 w 107"/>
                <a:gd name="T61" fmla="*/ 356 h 359"/>
                <a:gd name="T62" fmla="*/ 82 w 107"/>
                <a:gd name="T63" fmla="*/ 355 h 359"/>
                <a:gd name="T64" fmla="*/ 82 w 107"/>
                <a:gd name="T65" fmla="*/ 335 h 359"/>
                <a:gd name="T66" fmla="*/ 85 w 107"/>
                <a:gd name="T67" fmla="*/ 345 h 359"/>
                <a:gd name="T68" fmla="*/ 88 w 107"/>
                <a:gd name="T69" fmla="*/ 348 h 359"/>
                <a:gd name="T70" fmla="*/ 96 w 107"/>
                <a:gd name="T71" fmla="*/ 329 h 359"/>
                <a:gd name="T72" fmla="*/ 98 w 107"/>
                <a:gd name="T73" fmla="*/ 301 h 359"/>
                <a:gd name="T74" fmla="*/ 101 w 107"/>
                <a:gd name="T75" fmla="*/ 295 h 359"/>
                <a:gd name="T76" fmla="*/ 106 w 107"/>
                <a:gd name="T77" fmla="*/ 299 h 359"/>
                <a:gd name="T78" fmla="*/ 104 w 107"/>
                <a:gd name="T79" fmla="*/ 283 h 359"/>
                <a:gd name="T80" fmla="*/ 103 w 107"/>
                <a:gd name="T81" fmla="*/ 272 h 359"/>
                <a:gd name="T82" fmla="*/ 102 w 107"/>
                <a:gd name="T83" fmla="*/ 265 h 359"/>
                <a:gd name="T84" fmla="*/ 102 w 107"/>
                <a:gd name="T85" fmla="*/ 258 h 359"/>
                <a:gd name="T86" fmla="*/ 95 w 107"/>
                <a:gd name="T87" fmla="*/ 257 h 359"/>
                <a:gd name="T88" fmla="*/ 94 w 107"/>
                <a:gd name="T89" fmla="*/ 252 h 359"/>
                <a:gd name="T90" fmla="*/ 91 w 107"/>
                <a:gd name="T91" fmla="*/ 225 h 359"/>
                <a:gd name="T92" fmla="*/ 89 w 107"/>
                <a:gd name="T93" fmla="*/ 217 h 359"/>
                <a:gd name="T94" fmla="*/ 85 w 107"/>
                <a:gd name="T95" fmla="*/ 186 h 359"/>
                <a:gd name="T96" fmla="*/ 82 w 107"/>
                <a:gd name="T97" fmla="*/ 168 h 359"/>
                <a:gd name="T98" fmla="*/ 78 w 107"/>
                <a:gd name="T99" fmla="*/ 142 h 359"/>
                <a:gd name="T100" fmla="*/ 74 w 107"/>
                <a:gd name="T101" fmla="*/ 123 h 359"/>
                <a:gd name="T102" fmla="*/ 68 w 107"/>
                <a:gd name="T103" fmla="*/ 99 h 359"/>
                <a:gd name="T104" fmla="*/ 63 w 107"/>
                <a:gd name="T105" fmla="*/ 91 h 359"/>
                <a:gd name="T106" fmla="*/ 63 w 107"/>
                <a:gd name="T107" fmla="*/ 98 h 359"/>
                <a:gd name="T108" fmla="*/ 60 w 107"/>
                <a:gd name="T109" fmla="*/ 101 h 359"/>
                <a:gd name="T110" fmla="*/ 48 w 107"/>
                <a:gd name="T111" fmla="*/ 54 h 359"/>
                <a:gd name="T112" fmla="*/ 43 w 107"/>
                <a:gd name="T113" fmla="*/ 38 h 359"/>
                <a:gd name="T114" fmla="*/ 43 w 107"/>
                <a:gd name="T115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359">
                  <a:moveTo>
                    <a:pt x="82" y="326"/>
                  </a:moveTo>
                  <a:cubicBezTo>
                    <a:pt x="85" y="327"/>
                    <a:pt x="83" y="325"/>
                    <a:pt x="84" y="328"/>
                  </a:cubicBezTo>
                  <a:cubicBezTo>
                    <a:pt x="80" y="327"/>
                    <a:pt x="84" y="328"/>
                    <a:pt x="82" y="326"/>
                  </a:cubicBezTo>
                  <a:close/>
                  <a:moveTo>
                    <a:pt x="78" y="285"/>
                  </a:moveTo>
                  <a:cubicBezTo>
                    <a:pt x="80" y="287"/>
                    <a:pt x="78" y="283"/>
                    <a:pt x="80" y="287"/>
                  </a:cubicBezTo>
                  <a:cubicBezTo>
                    <a:pt x="77" y="286"/>
                    <a:pt x="80" y="287"/>
                    <a:pt x="78" y="285"/>
                  </a:cubicBezTo>
                  <a:close/>
                  <a:moveTo>
                    <a:pt x="44" y="34"/>
                  </a:moveTo>
                  <a:cubicBezTo>
                    <a:pt x="39" y="33"/>
                    <a:pt x="40" y="35"/>
                    <a:pt x="37" y="35"/>
                  </a:cubicBezTo>
                  <a:cubicBezTo>
                    <a:pt x="36" y="26"/>
                    <a:pt x="35" y="21"/>
                    <a:pt x="32" y="11"/>
                  </a:cubicBezTo>
                  <a:cubicBezTo>
                    <a:pt x="30" y="3"/>
                    <a:pt x="34" y="1"/>
                    <a:pt x="27" y="0"/>
                  </a:cubicBezTo>
                  <a:cubicBezTo>
                    <a:pt x="26" y="3"/>
                    <a:pt x="25" y="5"/>
                    <a:pt x="26" y="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7"/>
                    <a:pt x="30" y="56"/>
                    <a:pt x="31" y="61"/>
                  </a:cubicBezTo>
                  <a:cubicBezTo>
                    <a:pt x="32" y="70"/>
                    <a:pt x="33" y="74"/>
                    <a:pt x="33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1" y="105"/>
                    <a:pt x="34" y="97"/>
                    <a:pt x="30" y="87"/>
                  </a:cubicBezTo>
                  <a:cubicBezTo>
                    <a:pt x="28" y="81"/>
                    <a:pt x="30" y="82"/>
                    <a:pt x="29" y="76"/>
                  </a:cubicBezTo>
                  <a:cubicBezTo>
                    <a:pt x="28" y="73"/>
                    <a:pt x="27" y="69"/>
                    <a:pt x="26" y="66"/>
                  </a:cubicBezTo>
                  <a:cubicBezTo>
                    <a:pt x="26" y="62"/>
                    <a:pt x="26" y="57"/>
                    <a:pt x="25" y="54"/>
                  </a:cubicBezTo>
                  <a:cubicBezTo>
                    <a:pt x="23" y="46"/>
                    <a:pt x="21" y="27"/>
                    <a:pt x="21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7"/>
                    <a:pt x="19" y="10"/>
                    <a:pt x="17" y="1"/>
                  </a:cubicBezTo>
                  <a:cubicBezTo>
                    <a:pt x="11" y="3"/>
                    <a:pt x="17" y="3"/>
                    <a:pt x="11" y="4"/>
                  </a:cubicBezTo>
                  <a:cubicBezTo>
                    <a:pt x="11" y="6"/>
                    <a:pt x="10" y="23"/>
                    <a:pt x="9" y="2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30"/>
                    <a:pt x="10" y="28"/>
                    <a:pt x="11" y="35"/>
                  </a:cubicBezTo>
                  <a:cubicBezTo>
                    <a:pt x="11" y="39"/>
                    <a:pt x="10" y="39"/>
                    <a:pt x="9" y="42"/>
                  </a:cubicBezTo>
                  <a:cubicBezTo>
                    <a:pt x="8" y="51"/>
                    <a:pt x="11" y="44"/>
                    <a:pt x="11" y="50"/>
                  </a:cubicBezTo>
                  <a:cubicBezTo>
                    <a:pt x="10" y="52"/>
                    <a:pt x="9" y="53"/>
                    <a:pt x="9" y="59"/>
                  </a:cubicBezTo>
                  <a:cubicBezTo>
                    <a:pt x="6" y="58"/>
                    <a:pt x="7" y="58"/>
                    <a:pt x="4" y="5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4" y="69"/>
                    <a:pt x="7" y="69"/>
                    <a:pt x="5" y="70"/>
                  </a:cubicBezTo>
                  <a:cubicBezTo>
                    <a:pt x="0" y="74"/>
                    <a:pt x="5" y="78"/>
                    <a:pt x="3" y="85"/>
                  </a:cubicBezTo>
                  <a:cubicBezTo>
                    <a:pt x="2" y="86"/>
                    <a:pt x="3" y="84"/>
                    <a:pt x="2" y="87"/>
                  </a:cubicBezTo>
                  <a:cubicBezTo>
                    <a:pt x="3" y="90"/>
                    <a:pt x="3" y="88"/>
                    <a:pt x="4" y="91"/>
                  </a:cubicBezTo>
                  <a:cubicBezTo>
                    <a:pt x="4" y="96"/>
                    <a:pt x="2" y="98"/>
                    <a:pt x="4" y="104"/>
                  </a:cubicBezTo>
                  <a:cubicBezTo>
                    <a:pt x="5" y="109"/>
                    <a:pt x="3" y="112"/>
                    <a:pt x="5" y="11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7"/>
                  </a:cubicBezTo>
                  <a:cubicBezTo>
                    <a:pt x="9" y="138"/>
                    <a:pt x="9" y="142"/>
                    <a:pt x="9" y="144"/>
                  </a:cubicBezTo>
                  <a:cubicBezTo>
                    <a:pt x="11" y="145"/>
                    <a:pt x="10" y="143"/>
                    <a:pt x="10" y="145"/>
                  </a:cubicBezTo>
                  <a:cubicBezTo>
                    <a:pt x="11" y="154"/>
                    <a:pt x="14" y="162"/>
                    <a:pt x="15" y="170"/>
                  </a:cubicBezTo>
                  <a:cubicBezTo>
                    <a:pt x="17" y="170"/>
                    <a:pt x="17" y="169"/>
                    <a:pt x="19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1" y="170"/>
                    <a:pt x="21" y="171"/>
                    <a:pt x="21" y="171"/>
                  </a:cubicBezTo>
                  <a:cubicBezTo>
                    <a:pt x="22" y="168"/>
                    <a:pt x="21" y="169"/>
                    <a:pt x="23" y="168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3" y="212"/>
                    <a:pt x="34" y="212"/>
                    <a:pt x="35" y="214"/>
                  </a:cubicBezTo>
                  <a:cubicBezTo>
                    <a:pt x="35" y="217"/>
                    <a:pt x="33" y="216"/>
                    <a:pt x="37" y="218"/>
                  </a:cubicBezTo>
                  <a:cubicBezTo>
                    <a:pt x="38" y="225"/>
                    <a:pt x="40" y="227"/>
                    <a:pt x="41" y="235"/>
                  </a:cubicBezTo>
                  <a:cubicBezTo>
                    <a:pt x="51" y="297"/>
                    <a:pt x="51" y="297"/>
                    <a:pt x="51" y="297"/>
                  </a:cubicBezTo>
                  <a:cubicBezTo>
                    <a:pt x="52" y="301"/>
                    <a:pt x="51" y="303"/>
                    <a:pt x="52" y="306"/>
                  </a:cubicBezTo>
                  <a:cubicBezTo>
                    <a:pt x="52" y="307"/>
                    <a:pt x="53" y="308"/>
                    <a:pt x="53" y="308"/>
                  </a:cubicBezTo>
                  <a:cubicBezTo>
                    <a:pt x="53" y="308"/>
                    <a:pt x="53" y="309"/>
                    <a:pt x="53" y="309"/>
                  </a:cubicBezTo>
                  <a:cubicBezTo>
                    <a:pt x="58" y="319"/>
                    <a:pt x="58" y="319"/>
                    <a:pt x="58" y="319"/>
                  </a:cubicBezTo>
                  <a:cubicBezTo>
                    <a:pt x="61" y="323"/>
                    <a:pt x="59" y="321"/>
                    <a:pt x="60" y="326"/>
                  </a:cubicBezTo>
                  <a:cubicBezTo>
                    <a:pt x="66" y="350"/>
                    <a:pt x="66" y="350"/>
                    <a:pt x="66" y="350"/>
                  </a:cubicBezTo>
                  <a:cubicBezTo>
                    <a:pt x="69" y="350"/>
                    <a:pt x="67" y="350"/>
                    <a:pt x="68" y="350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4" y="351"/>
                    <a:pt x="74" y="353"/>
                    <a:pt x="76" y="356"/>
                  </a:cubicBezTo>
                  <a:cubicBezTo>
                    <a:pt x="78" y="359"/>
                    <a:pt x="78" y="359"/>
                    <a:pt x="78" y="359"/>
                  </a:cubicBezTo>
                  <a:cubicBezTo>
                    <a:pt x="82" y="355"/>
                    <a:pt x="82" y="355"/>
                    <a:pt x="82" y="355"/>
                  </a:cubicBezTo>
                  <a:cubicBezTo>
                    <a:pt x="82" y="350"/>
                    <a:pt x="82" y="345"/>
                    <a:pt x="82" y="340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1" y="333"/>
                    <a:pt x="82" y="331"/>
                  </a:cubicBezTo>
                  <a:cubicBezTo>
                    <a:pt x="88" y="334"/>
                    <a:pt x="83" y="339"/>
                    <a:pt x="85" y="345"/>
                  </a:cubicBezTo>
                  <a:cubicBezTo>
                    <a:pt x="87" y="348"/>
                    <a:pt x="87" y="346"/>
                    <a:pt x="87" y="352"/>
                  </a:cubicBezTo>
                  <a:cubicBezTo>
                    <a:pt x="88" y="351"/>
                    <a:pt x="88" y="354"/>
                    <a:pt x="88" y="348"/>
                  </a:cubicBezTo>
                  <a:cubicBezTo>
                    <a:pt x="90" y="350"/>
                    <a:pt x="90" y="351"/>
                    <a:pt x="92" y="348"/>
                  </a:cubicBezTo>
                  <a:cubicBezTo>
                    <a:pt x="95" y="342"/>
                    <a:pt x="92" y="335"/>
                    <a:pt x="96" y="329"/>
                  </a:cubicBezTo>
                  <a:cubicBezTo>
                    <a:pt x="94" y="327"/>
                    <a:pt x="94" y="327"/>
                    <a:pt x="94" y="327"/>
                  </a:cubicBezTo>
                  <a:cubicBezTo>
                    <a:pt x="100" y="315"/>
                    <a:pt x="95" y="309"/>
                    <a:pt x="98" y="301"/>
                  </a:cubicBezTo>
                  <a:cubicBezTo>
                    <a:pt x="100" y="296"/>
                    <a:pt x="98" y="297"/>
                    <a:pt x="99" y="295"/>
                  </a:cubicBezTo>
                  <a:cubicBezTo>
                    <a:pt x="101" y="292"/>
                    <a:pt x="99" y="295"/>
                    <a:pt x="101" y="295"/>
                  </a:cubicBezTo>
                  <a:cubicBezTo>
                    <a:pt x="104" y="293"/>
                    <a:pt x="104" y="293"/>
                    <a:pt x="104" y="293"/>
                  </a:cubicBezTo>
                  <a:cubicBezTo>
                    <a:pt x="104" y="297"/>
                    <a:pt x="104" y="297"/>
                    <a:pt x="106" y="299"/>
                  </a:cubicBezTo>
                  <a:cubicBezTo>
                    <a:pt x="104" y="293"/>
                    <a:pt x="107" y="293"/>
                    <a:pt x="103" y="291"/>
                  </a:cubicBezTo>
                  <a:cubicBezTo>
                    <a:pt x="107" y="287"/>
                    <a:pt x="104" y="289"/>
                    <a:pt x="104" y="283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2" y="273"/>
                    <a:pt x="104" y="278"/>
                    <a:pt x="103" y="272"/>
                  </a:cubicBezTo>
                  <a:cubicBezTo>
                    <a:pt x="103" y="269"/>
                    <a:pt x="103" y="269"/>
                    <a:pt x="103" y="266"/>
                  </a:cubicBezTo>
                  <a:cubicBezTo>
                    <a:pt x="103" y="265"/>
                    <a:pt x="102" y="265"/>
                    <a:pt x="102" y="265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1"/>
                    <a:pt x="101" y="262"/>
                    <a:pt x="102" y="258"/>
                  </a:cubicBezTo>
                  <a:cubicBezTo>
                    <a:pt x="100" y="257"/>
                    <a:pt x="102" y="257"/>
                    <a:pt x="99" y="257"/>
                  </a:cubicBezTo>
                  <a:cubicBezTo>
                    <a:pt x="99" y="257"/>
                    <a:pt x="97" y="257"/>
                    <a:pt x="95" y="257"/>
                  </a:cubicBezTo>
                  <a:cubicBezTo>
                    <a:pt x="95" y="257"/>
                    <a:pt x="95" y="254"/>
                    <a:pt x="95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4" y="246"/>
                    <a:pt x="92" y="239"/>
                    <a:pt x="93" y="233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91" y="225"/>
                    <a:pt x="91" y="223"/>
                    <a:pt x="91" y="222"/>
                  </a:cubicBezTo>
                  <a:cubicBezTo>
                    <a:pt x="90" y="220"/>
                    <a:pt x="90" y="219"/>
                    <a:pt x="89" y="21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5" y="184"/>
                    <a:pt x="86" y="190"/>
                    <a:pt x="85" y="186"/>
                  </a:cubicBezTo>
                  <a:cubicBezTo>
                    <a:pt x="84" y="183"/>
                    <a:pt x="85" y="182"/>
                    <a:pt x="84" y="179"/>
                  </a:cubicBezTo>
                  <a:cubicBezTo>
                    <a:pt x="84" y="176"/>
                    <a:pt x="82" y="172"/>
                    <a:pt x="82" y="168"/>
                  </a:cubicBezTo>
                  <a:cubicBezTo>
                    <a:pt x="82" y="164"/>
                    <a:pt x="79" y="160"/>
                    <a:pt x="81" y="156"/>
                  </a:cubicBezTo>
                  <a:cubicBezTo>
                    <a:pt x="77" y="151"/>
                    <a:pt x="80" y="149"/>
                    <a:pt x="78" y="14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5" y="128"/>
                    <a:pt x="76" y="128"/>
                    <a:pt x="74" y="123"/>
                  </a:cubicBezTo>
                  <a:cubicBezTo>
                    <a:pt x="72" y="118"/>
                    <a:pt x="72" y="115"/>
                    <a:pt x="71" y="111"/>
                  </a:cubicBezTo>
                  <a:cubicBezTo>
                    <a:pt x="69" y="108"/>
                    <a:pt x="69" y="103"/>
                    <a:pt x="68" y="99"/>
                  </a:cubicBezTo>
                  <a:cubicBezTo>
                    <a:pt x="67" y="95"/>
                    <a:pt x="66" y="92"/>
                    <a:pt x="63" y="90"/>
                  </a:cubicBezTo>
                  <a:cubicBezTo>
                    <a:pt x="63" y="90"/>
                    <a:pt x="63" y="91"/>
                    <a:pt x="63" y="91"/>
                  </a:cubicBezTo>
                  <a:cubicBezTo>
                    <a:pt x="63" y="91"/>
                    <a:pt x="63" y="91"/>
                    <a:pt x="62" y="91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4" y="108"/>
                    <a:pt x="67" y="108"/>
                    <a:pt x="66" y="122"/>
                  </a:cubicBezTo>
                  <a:cubicBezTo>
                    <a:pt x="60" y="119"/>
                    <a:pt x="63" y="105"/>
                    <a:pt x="60" y="101"/>
                  </a:cubicBezTo>
                  <a:cubicBezTo>
                    <a:pt x="55" y="95"/>
                    <a:pt x="53" y="74"/>
                    <a:pt x="51" y="66"/>
                  </a:cubicBezTo>
                  <a:cubicBezTo>
                    <a:pt x="50" y="62"/>
                    <a:pt x="49" y="58"/>
                    <a:pt x="48" y="54"/>
                  </a:cubicBezTo>
                  <a:cubicBezTo>
                    <a:pt x="46" y="50"/>
                    <a:pt x="44" y="49"/>
                    <a:pt x="44" y="43"/>
                  </a:cubicBezTo>
                  <a:cubicBezTo>
                    <a:pt x="43" y="39"/>
                    <a:pt x="44" y="42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1" y="33"/>
                    <a:pt x="42" y="35"/>
                    <a:pt x="43" y="34"/>
                  </a:cubicBezTo>
                  <a:lnTo>
                    <a:pt x="44" y="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5" name="Freeform 49"/>
            <p:cNvSpPr>
              <a:spLocks noEditPoints="1"/>
            </p:cNvSpPr>
            <p:nvPr/>
          </p:nvSpPr>
          <p:spPr bwMode="auto">
            <a:xfrm>
              <a:off x="2529765" y="5042363"/>
              <a:ext cx="91582" cy="320930"/>
            </a:xfrm>
            <a:custGeom>
              <a:avLst/>
              <a:gdLst>
                <a:gd name="T0" fmla="*/ 55 w 91"/>
                <a:gd name="T1" fmla="*/ 202 h 319"/>
                <a:gd name="T2" fmla="*/ 18 w 91"/>
                <a:gd name="T3" fmla="*/ 199 h 319"/>
                <a:gd name="T4" fmla="*/ 54 w 91"/>
                <a:gd name="T5" fmla="*/ 191 h 319"/>
                <a:gd name="T6" fmla="*/ 64 w 91"/>
                <a:gd name="T7" fmla="*/ 137 h 319"/>
                <a:gd name="T8" fmla="*/ 61 w 91"/>
                <a:gd name="T9" fmla="*/ 103 h 319"/>
                <a:gd name="T10" fmla="*/ 34 w 91"/>
                <a:gd name="T11" fmla="*/ 66 h 319"/>
                <a:gd name="T12" fmla="*/ 67 w 91"/>
                <a:gd name="T13" fmla="*/ 51 h 319"/>
                <a:gd name="T14" fmla="*/ 31 w 91"/>
                <a:gd name="T15" fmla="*/ 39 h 319"/>
                <a:gd name="T16" fmla="*/ 52 w 91"/>
                <a:gd name="T17" fmla="*/ 4 h 319"/>
                <a:gd name="T18" fmla="*/ 54 w 91"/>
                <a:gd name="T19" fmla="*/ 21 h 319"/>
                <a:gd name="T20" fmla="*/ 61 w 91"/>
                <a:gd name="T21" fmla="*/ 79 h 319"/>
                <a:gd name="T22" fmla="*/ 56 w 91"/>
                <a:gd name="T23" fmla="*/ 75 h 319"/>
                <a:gd name="T24" fmla="*/ 45 w 91"/>
                <a:gd name="T25" fmla="*/ 34 h 319"/>
                <a:gd name="T26" fmla="*/ 35 w 91"/>
                <a:gd name="T27" fmla="*/ 19 h 319"/>
                <a:gd name="T28" fmla="*/ 26 w 91"/>
                <a:gd name="T29" fmla="*/ 15 h 319"/>
                <a:gd name="T30" fmla="*/ 19 w 91"/>
                <a:gd name="T31" fmla="*/ 28 h 319"/>
                <a:gd name="T32" fmla="*/ 18 w 91"/>
                <a:gd name="T33" fmla="*/ 51 h 319"/>
                <a:gd name="T34" fmla="*/ 9 w 91"/>
                <a:gd name="T35" fmla="*/ 83 h 319"/>
                <a:gd name="T36" fmla="*/ 10 w 91"/>
                <a:gd name="T37" fmla="*/ 117 h 319"/>
                <a:gd name="T38" fmla="*/ 2 w 91"/>
                <a:gd name="T39" fmla="*/ 138 h 319"/>
                <a:gd name="T40" fmla="*/ 9 w 91"/>
                <a:gd name="T41" fmla="*/ 194 h 319"/>
                <a:gd name="T42" fmla="*/ 11 w 91"/>
                <a:gd name="T43" fmla="*/ 192 h 319"/>
                <a:gd name="T44" fmla="*/ 11 w 91"/>
                <a:gd name="T45" fmla="*/ 208 h 319"/>
                <a:gd name="T46" fmla="*/ 17 w 91"/>
                <a:gd name="T47" fmla="*/ 224 h 319"/>
                <a:gd name="T48" fmla="*/ 21 w 91"/>
                <a:gd name="T49" fmla="*/ 215 h 319"/>
                <a:gd name="T50" fmla="*/ 33 w 91"/>
                <a:gd name="T51" fmla="*/ 255 h 319"/>
                <a:gd name="T52" fmla="*/ 54 w 91"/>
                <a:gd name="T53" fmla="*/ 290 h 319"/>
                <a:gd name="T54" fmla="*/ 50 w 91"/>
                <a:gd name="T55" fmla="*/ 247 h 319"/>
                <a:gd name="T56" fmla="*/ 53 w 91"/>
                <a:gd name="T57" fmla="*/ 224 h 319"/>
                <a:gd name="T58" fmla="*/ 61 w 91"/>
                <a:gd name="T59" fmla="*/ 286 h 319"/>
                <a:gd name="T60" fmla="*/ 68 w 91"/>
                <a:gd name="T61" fmla="*/ 307 h 319"/>
                <a:gd name="T62" fmla="*/ 65 w 91"/>
                <a:gd name="T63" fmla="*/ 275 h 319"/>
                <a:gd name="T64" fmla="*/ 68 w 91"/>
                <a:gd name="T65" fmla="*/ 244 h 319"/>
                <a:gd name="T66" fmla="*/ 68 w 91"/>
                <a:gd name="T67" fmla="*/ 197 h 319"/>
                <a:gd name="T68" fmla="*/ 65 w 91"/>
                <a:gd name="T69" fmla="*/ 172 h 319"/>
                <a:gd name="T70" fmla="*/ 64 w 91"/>
                <a:gd name="T71" fmla="*/ 141 h 319"/>
                <a:gd name="T72" fmla="*/ 72 w 91"/>
                <a:gd name="T73" fmla="*/ 208 h 319"/>
                <a:gd name="T74" fmla="*/ 75 w 91"/>
                <a:gd name="T75" fmla="*/ 231 h 319"/>
                <a:gd name="T76" fmla="*/ 83 w 91"/>
                <a:gd name="T77" fmla="*/ 242 h 319"/>
                <a:gd name="T78" fmla="*/ 76 w 91"/>
                <a:gd name="T79" fmla="*/ 244 h 319"/>
                <a:gd name="T80" fmla="*/ 83 w 91"/>
                <a:gd name="T81" fmla="*/ 256 h 319"/>
                <a:gd name="T82" fmla="*/ 86 w 91"/>
                <a:gd name="T83" fmla="*/ 235 h 319"/>
                <a:gd name="T84" fmla="*/ 87 w 91"/>
                <a:gd name="T85" fmla="*/ 222 h 319"/>
                <a:gd name="T86" fmla="*/ 90 w 91"/>
                <a:gd name="T87" fmla="*/ 190 h 319"/>
                <a:gd name="T88" fmla="*/ 85 w 91"/>
                <a:gd name="T89" fmla="*/ 120 h 319"/>
                <a:gd name="T90" fmla="*/ 82 w 91"/>
                <a:gd name="T91" fmla="*/ 105 h 319"/>
                <a:gd name="T92" fmla="*/ 84 w 91"/>
                <a:gd name="T93" fmla="*/ 92 h 319"/>
                <a:gd name="T94" fmla="*/ 78 w 91"/>
                <a:gd name="T95" fmla="*/ 76 h 319"/>
                <a:gd name="T96" fmla="*/ 72 w 91"/>
                <a:gd name="T97" fmla="*/ 45 h 319"/>
                <a:gd name="T98" fmla="*/ 63 w 91"/>
                <a:gd name="T99" fmla="*/ 15 h 319"/>
                <a:gd name="T100" fmla="*/ 60 w 91"/>
                <a:gd name="T101" fmla="*/ 2 h 319"/>
                <a:gd name="T102" fmla="*/ 56 w 91"/>
                <a:gd name="T103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" h="319">
                  <a:moveTo>
                    <a:pt x="55" y="202"/>
                  </a:moveTo>
                  <a:cubicBezTo>
                    <a:pt x="57" y="201"/>
                    <a:pt x="59" y="201"/>
                    <a:pt x="60" y="204"/>
                  </a:cubicBezTo>
                  <a:cubicBezTo>
                    <a:pt x="60" y="207"/>
                    <a:pt x="58" y="221"/>
                    <a:pt x="57" y="210"/>
                  </a:cubicBezTo>
                  <a:cubicBezTo>
                    <a:pt x="56" y="205"/>
                    <a:pt x="56" y="204"/>
                    <a:pt x="55" y="202"/>
                  </a:cubicBezTo>
                  <a:close/>
                  <a:moveTo>
                    <a:pt x="18" y="199"/>
                  </a:moveTo>
                  <a:cubicBezTo>
                    <a:pt x="18" y="200"/>
                    <a:pt x="19" y="198"/>
                    <a:pt x="19" y="201"/>
                  </a:cubicBezTo>
                  <a:cubicBezTo>
                    <a:pt x="18" y="203"/>
                    <a:pt x="19" y="201"/>
                    <a:pt x="18" y="203"/>
                  </a:cubicBezTo>
                  <a:lnTo>
                    <a:pt x="18" y="199"/>
                  </a:lnTo>
                  <a:close/>
                  <a:moveTo>
                    <a:pt x="54" y="191"/>
                  </a:moveTo>
                  <a:cubicBezTo>
                    <a:pt x="54" y="190"/>
                    <a:pt x="53" y="188"/>
                    <a:pt x="57" y="191"/>
                  </a:cubicBezTo>
                  <a:cubicBezTo>
                    <a:pt x="56" y="191"/>
                    <a:pt x="59" y="192"/>
                    <a:pt x="55" y="191"/>
                  </a:cubicBezTo>
                  <a:cubicBezTo>
                    <a:pt x="53" y="191"/>
                    <a:pt x="55" y="191"/>
                    <a:pt x="54" y="191"/>
                  </a:cubicBezTo>
                  <a:close/>
                  <a:moveTo>
                    <a:pt x="61" y="103"/>
                  </a:moveTo>
                  <a:cubicBezTo>
                    <a:pt x="64" y="106"/>
                    <a:pt x="63" y="113"/>
                    <a:pt x="64" y="118"/>
                  </a:cubicBezTo>
                  <a:cubicBezTo>
                    <a:pt x="64" y="121"/>
                    <a:pt x="64" y="124"/>
                    <a:pt x="64" y="127"/>
                  </a:cubicBezTo>
                  <a:cubicBezTo>
                    <a:pt x="66" y="142"/>
                    <a:pt x="65" y="135"/>
                    <a:pt x="64" y="137"/>
                  </a:cubicBezTo>
                  <a:cubicBezTo>
                    <a:pt x="61" y="130"/>
                    <a:pt x="64" y="129"/>
                    <a:pt x="61" y="114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0" y="101"/>
                    <a:pt x="61" y="104"/>
                    <a:pt x="62" y="103"/>
                  </a:cubicBezTo>
                  <a:lnTo>
                    <a:pt x="61" y="103"/>
                  </a:lnTo>
                  <a:close/>
                  <a:moveTo>
                    <a:pt x="36" y="76"/>
                  </a:moveTo>
                  <a:cubicBezTo>
                    <a:pt x="37" y="78"/>
                    <a:pt x="37" y="77"/>
                    <a:pt x="36" y="79"/>
                  </a:cubicBezTo>
                  <a:cubicBezTo>
                    <a:pt x="36" y="79"/>
                    <a:pt x="34" y="79"/>
                    <a:pt x="36" y="76"/>
                  </a:cubicBezTo>
                  <a:close/>
                  <a:moveTo>
                    <a:pt x="34" y="66"/>
                  </a:moveTo>
                  <a:cubicBezTo>
                    <a:pt x="34" y="68"/>
                    <a:pt x="34" y="67"/>
                    <a:pt x="34" y="68"/>
                  </a:cubicBezTo>
                  <a:cubicBezTo>
                    <a:pt x="32" y="65"/>
                    <a:pt x="32" y="65"/>
                    <a:pt x="34" y="63"/>
                  </a:cubicBezTo>
                  <a:cubicBezTo>
                    <a:pt x="34" y="64"/>
                    <a:pt x="34" y="61"/>
                    <a:pt x="34" y="6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49"/>
                    <a:pt x="68" y="51"/>
                  </a:cubicBezTo>
                  <a:cubicBezTo>
                    <a:pt x="68" y="52"/>
                    <a:pt x="68" y="54"/>
                    <a:pt x="67" y="51"/>
                  </a:cubicBezTo>
                  <a:close/>
                  <a:moveTo>
                    <a:pt x="32" y="42"/>
                  </a:moveTo>
                  <a:cubicBezTo>
                    <a:pt x="32" y="41"/>
                    <a:pt x="32" y="42"/>
                    <a:pt x="31" y="39"/>
                  </a:cubicBezTo>
                  <a:cubicBezTo>
                    <a:pt x="30" y="36"/>
                    <a:pt x="31" y="39"/>
                    <a:pt x="31" y="38"/>
                  </a:cubicBezTo>
                  <a:cubicBezTo>
                    <a:pt x="34" y="39"/>
                    <a:pt x="34" y="38"/>
                    <a:pt x="32" y="42"/>
                  </a:cubicBezTo>
                  <a:close/>
                  <a:moveTo>
                    <a:pt x="55" y="1"/>
                  </a:moveTo>
                  <a:cubicBezTo>
                    <a:pt x="51" y="2"/>
                    <a:pt x="54" y="0"/>
                    <a:pt x="52" y="4"/>
                  </a:cubicBezTo>
                  <a:cubicBezTo>
                    <a:pt x="52" y="4"/>
                    <a:pt x="52" y="5"/>
                    <a:pt x="52" y="5"/>
                  </a:cubicBezTo>
                  <a:cubicBezTo>
                    <a:pt x="52" y="8"/>
                    <a:pt x="53" y="9"/>
                    <a:pt x="53" y="11"/>
                  </a:cubicBezTo>
                  <a:cubicBezTo>
                    <a:pt x="53" y="19"/>
                    <a:pt x="53" y="11"/>
                    <a:pt x="54" y="16"/>
                  </a:cubicBezTo>
                  <a:cubicBezTo>
                    <a:pt x="54" y="17"/>
                    <a:pt x="54" y="17"/>
                    <a:pt x="54" y="21"/>
                  </a:cubicBezTo>
                  <a:cubicBezTo>
                    <a:pt x="54" y="28"/>
                    <a:pt x="56" y="36"/>
                    <a:pt x="56" y="41"/>
                  </a:cubicBezTo>
                  <a:cubicBezTo>
                    <a:pt x="57" y="45"/>
                    <a:pt x="58" y="48"/>
                    <a:pt x="58" y="51"/>
                  </a:cubicBezTo>
                  <a:cubicBezTo>
                    <a:pt x="59" y="55"/>
                    <a:pt x="57" y="54"/>
                    <a:pt x="58" y="61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80"/>
                    <a:pt x="62" y="80"/>
                  </a:cubicBezTo>
                  <a:cubicBezTo>
                    <a:pt x="61" y="85"/>
                    <a:pt x="63" y="93"/>
                    <a:pt x="62" y="96"/>
                  </a:cubicBezTo>
                  <a:cubicBezTo>
                    <a:pt x="59" y="94"/>
                    <a:pt x="61" y="95"/>
                    <a:pt x="59" y="89"/>
                  </a:cubicBezTo>
                  <a:cubicBezTo>
                    <a:pt x="58" y="85"/>
                    <a:pt x="60" y="76"/>
                    <a:pt x="56" y="75"/>
                  </a:cubicBezTo>
                  <a:cubicBezTo>
                    <a:pt x="58" y="72"/>
                    <a:pt x="55" y="68"/>
                    <a:pt x="54" y="64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6"/>
                    <a:pt x="50" y="33"/>
                    <a:pt x="47" y="31"/>
                  </a:cubicBezTo>
                  <a:cubicBezTo>
                    <a:pt x="43" y="34"/>
                    <a:pt x="47" y="31"/>
                    <a:pt x="45" y="34"/>
                  </a:cubicBezTo>
                  <a:cubicBezTo>
                    <a:pt x="43" y="36"/>
                    <a:pt x="41" y="33"/>
                    <a:pt x="41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31"/>
                    <a:pt x="38" y="30"/>
                  </a:cubicBezTo>
                  <a:cubicBezTo>
                    <a:pt x="38" y="25"/>
                    <a:pt x="40" y="21"/>
                    <a:pt x="35" y="19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6"/>
                    <a:pt x="31" y="22"/>
                    <a:pt x="32" y="28"/>
                  </a:cubicBezTo>
                  <a:cubicBezTo>
                    <a:pt x="30" y="27"/>
                    <a:pt x="30" y="26"/>
                    <a:pt x="28" y="24"/>
                  </a:cubicBezTo>
                  <a:cubicBezTo>
                    <a:pt x="28" y="23"/>
                    <a:pt x="24" y="21"/>
                    <a:pt x="26" y="15"/>
                  </a:cubicBezTo>
                  <a:cubicBezTo>
                    <a:pt x="19" y="14"/>
                    <a:pt x="24" y="13"/>
                    <a:pt x="19" y="11"/>
                  </a:cubicBezTo>
                  <a:cubicBezTo>
                    <a:pt x="20" y="13"/>
                    <a:pt x="20" y="13"/>
                    <a:pt x="21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22"/>
                    <a:pt x="19" y="22"/>
                    <a:pt x="19" y="28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3"/>
                    <a:pt x="17" y="32"/>
                    <a:pt x="16" y="36"/>
                  </a:cubicBezTo>
                  <a:cubicBezTo>
                    <a:pt x="21" y="34"/>
                    <a:pt x="17" y="38"/>
                    <a:pt x="19" y="43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6"/>
                    <a:pt x="18" y="55"/>
                    <a:pt x="19" y="58"/>
                  </a:cubicBezTo>
                  <a:cubicBezTo>
                    <a:pt x="17" y="62"/>
                    <a:pt x="17" y="65"/>
                    <a:pt x="18" y="69"/>
                  </a:cubicBezTo>
                  <a:cubicBezTo>
                    <a:pt x="14" y="72"/>
                    <a:pt x="10" y="75"/>
                    <a:pt x="12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96"/>
                    <a:pt x="10" y="96"/>
                    <a:pt x="10" y="98"/>
                  </a:cubicBezTo>
                  <a:cubicBezTo>
                    <a:pt x="10" y="101"/>
                    <a:pt x="11" y="101"/>
                    <a:pt x="11" y="102"/>
                  </a:cubicBezTo>
                  <a:cubicBezTo>
                    <a:pt x="12" y="105"/>
                    <a:pt x="9" y="111"/>
                    <a:pt x="10" y="117"/>
                  </a:cubicBezTo>
                  <a:cubicBezTo>
                    <a:pt x="8" y="120"/>
                    <a:pt x="6" y="121"/>
                    <a:pt x="6" y="125"/>
                  </a:cubicBezTo>
                  <a:cubicBezTo>
                    <a:pt x="6" y="130"/>
                    <a:pt x="7" y="127"/>
                    <a:pt x="8" y="132"/>
                  </a:cubicBezTo>
                  <a:cubicBezTo>
                    <a:pt x="6" y="132"/>
                    <a:pt x="5" y="130"/>
                    <a:pt x="3" y="133"/>
                  </a:cubicBezTo>
                  <a:cubicBezTo>
                    <a:pt x="0" y="139"/>
                    <a:pt x="7" y="137"/>
                    <a:pt x="2" y="138"/>
                  </a:cubicBezTo>
                  <a:cubicBezTo>
                    <a:pt x="2" y="143"/>
                    <a:pt x="1" y="143"/>
                    <a:pt x="2" y="147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6" y="185"/>
                    <a:pt x="6" y="184"/>
                    <a:pt x="7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9" y="193"/>
                    <a:pt x="10" y="194"/>
                    <a:pt x="10" y="194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0" y="208"/>
                    <a:pt x="10" y="207"/>
                    <a:pt x="11" y="208"/>
                  </a:cubicBezTo>
                  <a:cubicBezTo>
                    <a:pt x="11" y="208"/>
                    <a:pt x="11" y="209"/>
                    <a:pt x="11" y="209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6" y="220"/>
                    <a:pt x="16" y="221"/>
                    <a:pt x="16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5"/>
                    <a:pt x="17" y="227"/>
                  </a:cubicBezTo>
                  <a:cubicBezTo>
                    <a:pt x="20" y="226"/>
                    <a:pt x="22" y="228"/>
                    <a:pt x="22" y="231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5" y="227"/>
                    <a:pt x="22" y="225"/>
                    <a:pt x="21" y="215"/>
                  </a:cubicBezTo>
                  <a:cubicBezTo>
                    <a:pt x="26" y="218"/>
                    <a:pt x="23" y="218"/>
                    <a:pt x="26" y="232"/>
                  </a:cubicBezTo>
                  <a:cubicBezTo>
                    <a:pt x="28" y="236"/>
                    <a:pt x="26" y="237"/>
                    <a:pt x="28" y="240"/>
                  </a:cubicBezTo>
                  <a:cubicBezTo>
                    <a:pt x="29" y="244"/>
                    <a:pt x="30" y="243"/>
                    <a:pt x="31" y="246"/>
                  </a:cubicBezTo>
                  <a:cubicBezTo>
                    <a:pt x="32" y="249"/>
                    <a:pt x="32" y="252"/>
                    <a:pt x="33" y="255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51" y="283"/>
                    <a:pt x="48" y="282"/>
                    <a:pt x="51" y="287"/>
                  </a:cubicBezTo>
                  <a:cubicBezTo>
                    <a:pt x="53" y="292"/>
                    <a:pt x="51" y="288"/>
                    <a:pt x="54" y="290"/>
                  </a:cubicBezTo>
                  <a:cubicBezTo>
                    <a:pt x="56" y="284"/>
                    <a:pt x="53" y="279"/>
                    <a:pt x="52" y="269"/>
                  </a:cubicBezTo>
                  <a:cubicBezTo>
                    <a:pt x="51" y="262"/>
                    <a:pt x="49" y="256"/>
                    <a:pt x="49" y="248"/>
                  </a:cubicBezTo>
                  <a:cubicBezTo>
                    <a:pt x="48" y="249"/>
                    <a:pt x="48" y="250"/>
                    <a:pt x="49" y="248"/>
                  </a:cubicBezTo>
                  <a:cubicBezTo>
                    <a:pt x="52" y="244"/>
                    <a:pt x="46" y="250"/>
                    <a:pt x="50" y="247"/>
                  </a:cubicBezTo>
                  <a:cubicBezTo>
                    <a:pt x="50" y="247"/>
                    <a:pt x="51" y="247"/>
                    <a:pt x="51" y="247"/>
                  </a:cubicBezTo>
                  <a:cubicBezTo>
                    <a:pt x="51" y="246"/>
                    <a:pt x="51" y="246"/>
                    <a:pt x="51" y="246"/>
                  </a:cubicBezTo>
                  <a:cubicBezTo>
                    <a:pt x="51" y="237"/>
                    <a:pt x="47" y="229"/>
                    <a:pt x="50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28"/>
                    <a:pt x="53" y="231"/>
                    <a:pt x="53" y="233"/>
                  </a:cubicBezTo>
                  <a:cubicBezTo>
                    <a:pt x="54" y="237"/>
                    <a:pt x="52" y="242"/>
                    <a:pt x="53" y="246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7" y="259"/>
                    <a:pt x="59" y="275"/>
                    <a:pt x="61" y="286"/>
                  </a:cubicBezTo>
                  <a:cubicBezTo>
                    <a:pt x="61" y="292"/>
                    <a:pt x="61" y="298"/>
                    <a:pt x="62" y="304"/>
                  </a:cubicBezTo>
                  <a:cubicBezTo>
                    <a:pt x="62" y="309"/>
                    <a:pt x="61" y="319"/>
                    <a:pt x="65" y="318"/>
                  </a:cubicBezTo>
                  <a:cubicBezTo>
                    <a:pt x="67" y="317"/>
                    <a:pt x="67" y="315"/>
                    <a:pt x="68" y="313"/>
                  </a:cubicBezTo>
                  <a:cubicBezTo>
                    <a:pt x="68" y="308"/>
                    <a:pt x="69" y="315"/>
                    <a:pt x="68" y="307"/>
                  </a:cubicBezTo>
                  <a:cubicBezTo>
                    <a:pt x="68" y="303"/>
                    <a:pt x="71" y="293"/>
                    <a:pt x="68" y="289"/>
                  </a:cubicBezTo>
                  <a:cubicBezTo>
                    <a:pt x="67" y="288"/>
                    <a:pt x="67" y="288"/>
                    <a:pt x="67" y="288"/>
                  </a:cubicBezTo>
                  <a:cubicBezTo>
                    <a:pt x="67" y="288"/>
                    <a:pt x="67" y="286"/>
                    <a:pt x="67" y="286"/>
                  </a:cubicBezTo>
                  <a:cubicBezTo>
                    <a:pt x="66" y="278"/>
                    <a:pt x="66" y="279"/>
                    <a:pt x="65" y="275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58"/>
                    <a:pt x="64" y="260"/>
                    <a:pt x="63" y="258"/>
                  </a:cubicBezTo>
                  <a:cubicBezTo>
                    <a:pt x="62" y="255"/>
                    <a:pt x="63" y="254"/>
                    <a:pt x="63" y="252"/>
                  </a:cubicBezTo>
                  <a:cubicBezTo>
                    <a:pt x="64" y="248"/>
                    <a:pt x="61" y="244"/>
                    <a:pt x="68" y="244"/>
                  </a:cubicBezTo>
                  <a:cubicBezTo>
                    <a:pt x="68" y="238"/>
                    <a:pt x="70" y="240"/>
                    <a:pt x="67" y="235"/>
                  </a:cubicBezTo>
                  <a:cubicBezTo>
                    <a:pt x="68" y="229"/>
                    <a:pt x="67" y="228"/>
                    <a:pt x="70" y="223"/>
                  </a:cubicBezTo>
                  <a:cubicBezTo>
                    <a:pt x="70" y="218"/>
                    <a:pt x="69" y="216"/>
                    <a:pt x="70" y="211"/>
                  </a:cubicBezTo>
                  <a:cubicBezTo>
                    <a:pt x="62" y="210"/>
                    <a:pt x="68" y="203"/>
                    <a:pt x="68" y="19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87"/>
                    <a:pt x="66" y="189"/>
                    <a:pt x="65" y="182"/>
                  </a:cubicBezTo>
                  <a:cubicBezTo>
                    <a:pt x="65" y="181"/>
                    <a:pt x="65" y="176"/>
                    <a:pt x="65" y="173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65"/>
                    <a:pt x="65" y="164"/>
                    <a:pt x="63" y="159"/>
                  </a:cubicBezTo>
                  <a:cubicBezTo>
                    <a:pt x="64" y="157"/>
                    <a:pt x="64" y="158"/>
                    <a:pt x="65" y="157"/>
                  </a:cubicBezTo>
                  <a:cubicBezTo>
                    <a:pt x="64" y="153"/>
                    <a:pt x="65" y="152"/>
                    <a:pt x="64" y="148"/>
                  </a:cubicBezTo>
                  <a:cubicBezTo>
                    <a:pt x="62" y="140"/>
                    <a:pt x="64" y="143"/>
                    <a:pt x="64" y="141"/>
                  </a:cubicBezTo>
                  <a:cubicBezTo>
                    <a:pt x="67" y="143"/>
                    <a:pt x="66" y="140"/>
                    <a:pt x="66" y="146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0" y="178"/>
                    <a:pt x="70" y="203"/>
                    <a:pt x="71" y="204"/>
                  </a:cubicBezTo>
                  <a:cubicBezTo>
                    <a:pt x="71" y="206"/>
                    <a:pt x="72" y="206"/>
                    <a:pt x="72" y="208"/>
                  </a:cubicBezTo>
                  <a:cubicBezTo>
                    <a:pt x="72" y="211"/>
                    <a:pt x="70" y="217"/>
                    <a:pt x="74" y="221"/>
                  </a:cubicBezTo>
                  <a:cubicBezTo>
                    <a:pt x="75" y="222"/>
                    <a:pt x="75" y="222"/>
                    <a:pt x="76" y="222"/>
                  </a:cubicBezTo>
                  <a:cubicBezTo>
                    <a:pt x="76" y="226"/>
                    <a:pt x="76" y="226"/>
                    <a:pt x="77" y="228"/>
                  </a:cubicBezTo>
                  <a:cubicBezTo>
                    <a:pt x="76" y="230"/>
                    <a:pt x="76" y="230"/>
                    <a:pt x="75" y="231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80" y="236"/>
                    <a:pt x="79" y="236"/>
                    <a:pt x="81" y="234"/>
                  </a:cubicBezTo>
                  <a:cubicBezTo>
                    <a:pt x="83" y="238"/>
                    <a:pt x="81" y="235"/>
                    <a:pt x="84" y="237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79" y="240"/>
                    <a:pt x="85" y="241"/>
                    <a:pt x="79" y="240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6" y="246"/>
                    <a:pt x="81" y="240"/>
                    <a:pt x="77" y="244"/>
                  </a:cubicBezTo>
                  <a:cubicBezTo>
                    <a:pt x="77" y="244"/>
                    <a:pt x="77" y="244"/>
                    <a:pt x="76" y="244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2" y="254"/>
                    <a:pt x="78" y="256"/>
                    <a:pt x="80" y="261"/>
                  </a:cubicBezTo>
                  <a:cubicBezTo>
                    <a:pt x="84" y="258"/>
                    <a:pt x="79" y="259"/>
                    <a:pt x="83" y="256"/>
                  </a:cubicBezTo>
                  <a:cubicBezTo>
                    <a:pt x="83" y="254"/>
                    <a:pt x="83" y="254"/>
                    <a:pt x="82" y="253"/>
                  </a:cubicBezTo>
                  <a:cubicBezTo>
                    <a:pt x="85" y="250"/>
                    <a:pt x="84" y="249"/>
                    <a:pt x="87" y="248"/>
                  </a:cubicBezTo>
                  <a:cubicBezTo>
                    <a:pt x="87" y="243"/>
                    <a:pt x="86" y="244"/>
                    <a:pt x="87" y="241"/>
                  </a:cubicBezTo>
                  <a:cubicBezTo>
                    <a:pt x="85" y="239"/>
                    <a:pt x="86" y="240"/>
                    <a:pt x="86" y="235"/>
                  </a:cubicBezTo>
                  <a:cubicBezTo>
                    <a:pt x="91" y="234"/>
                    <a:pt x="87" y="231"/>
                    <a:pt x="86" y="228"/>
                  </a:cubicBezTo>
                  <a:cubicBezTo>
                    <a:pt x="87" y="226"/>
                    <a:pt x="89" y="225"/>
                    <a:pt x="89" y="223"/>
                  </a:cubicBezTo>
                  <a:cubicBezTo>
                    <a:pt x="89" y="222"/>
                    <a:pt x="89" y="222"/>
                    <a:pt x="87" y="222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4" y="220"/>
                    <a:pt x="85" y="221"/>
                    <a:pt x="84" y="219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0" y="212"/>
                    <a:pt x="91" y="216"/>
                    <a:pt x="90" y="207"/>
                  </a:cubicBezTo>
                  <a:cubicBezTo>
                    <a:pt x="89" y="201"/>
                    <a:pt x="90" y="195"/>
                    <a:pt x="90" y="190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7"/>
                    <a:pt x="89" y="186"/>
                    <a:pt x="89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7" y="155"/>
                    <a:pt x="87" y="138"/>
                    <a:pt x="85" y="120"/>
                  </a:cubicBezTo>
                  <a:cubicBezTo>
                    <a:pt x="84" y="115"/>
                    <a:pt x="83" y="112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2" y="106"/>
                    <a:pt x="82" y="105"/>
                  </a:cubicBezTo>
                  <a:cubicBezTo>
                    <a:pt x="82" y="105"/>
                    <a:pt x="82" y="105"/>
                    <a:pt x="81" y="104"/>
                  </a:cubicBezTo>
                  <a:cubicBezTo>
                    <a:pt x="82" y="102"/>
                    <a:pt x="82" y="102"/>
                    <a:pt x="81" y="98"/>
                  </a:cubicBezTo>
                  <a:cubicBezTo>
                    <a:pt x="78" y="99"/>
                    <a:pt x="80" y="99"/>
                    <a:pt x="79" y="98"/>
                  </a:cubicBezTo>
                  <a:cubicBezTo>
                    <a:pt x="80" y="93"/>
                    <a:pt x="81" y="96"/>
                    <a:pt x="84" y="92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3" y="88"/>
                    <a:pt x="83" y="89"/>
                    <a:pt x="83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2"/>
                    <a:pt x="77" y="85"/>
                    <a:pt x="78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3"/>
                    <a:pt x="77" y="73"/>
                    <a:pt x="77" y="7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49"/>
                    <a:pt x="73" y="47"/>
                    <a:pt x="72" y="45"/>
                  </a:cubicBezTo>
                  <a:cubicBezTo>
                    <a:pt x="71" y="37"/>
                    <a:pt x="72" y="34"/>
                    <a:pt x="67" y="35"/>
                  </a:cubicBezTo>
                  <a:cubicBezTo>
                    <a:pt x="67" y="31"/>
                    <a:pt x="66" y="32"/>
                    <a:pt x="66" y="27"/>
                  </a:cubicBezTo>
                  <a:cubicBezTo>
                    <a:pt x="66" y="21"/>
                    <a:pt x="68" y="20"/>
                    <a:pt x="64" y="17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3"/>
                    <a:pt x="62" y="11"/>
                    <a:pt x="62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5" y="11"/>
                    <a:pt x="62" y="7"/>
                    <a:pt x="58" y="9"/>
                  </a:cubicBezTo>
                  <a:cubicBezTo>
                    <a:pt x="59" y="4"/>
                    <a:pt x="60" y="8"/>
                    <a:pt x="60" y="2"/>
                  </a:cubicBezTo>
                  <a:cubicBezTo>
                    <a:pt x="58" y="3"/>
                    <a:pt x="60" y="2"/>
                    <a:pt x="58" y="3"/>
                  </a:cubicBezTo>
                  <a:cubicBezTo>
                    <a:pt x="58" y="4"/>
                    <a:pt x="58" y="5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6" name="Freeform 50"/>
            <p:cNvSpPr>
              <a:spLocks noEditPoints="1"/>
            </p:cNvSpPr>
            <p:nvPr/>
          </p:nvSpPr>
          <p:spPr bwMode="auto">
            <a:xfrm>
              <a:off x="2523503" y="5666219"/>
              <a:ext cx="95496" cy="327192"/>
            </a:xfrm>
            <a:custGeom>
              <a:avLst/>
              <a:gdLst>
                <a:gd name="T0" fmla="*/ 46 w 95"/>
                <a:gd name="T1" fmla="*/ 252 h 325"/>
                <a:gd name="T2" fmla="*/ 46 w 95"/>
                <a:gd name="T3" fmla="*/ 251 h 325"/>
                <a:gd name="T4" fmla="*/ 79 w 95"/>
                <a:gd name="T5" fmla="*/ 239 h 325"/>
                <a:gd name="T6" fmla="*/ 51 w 95"/>
                <a:gd name="T7" fmla="*/ 193 h 325"/>
                <a:gd name="T8" fmla="*/ 52 w 95"/>
                <a:gd name="T9" fmla="*/ 100 h 325"/>
                <a:gd name="T10" fmla="*/ 44 w 95"/>
                <a:gd name="T11" fmla="*/ 73 h 325"/>
                <a:gd name="T12" fmla="*/ 30 w 95"/>
                <a:gd name="T13" fmla="*/ 35 h 325"/>
                <a:gd name="T14" fmla="*/ 25 w 95"/>
                <a:gd name="T15" fmla="*/ 14 h 325"/>
                <a:gd name="T16" fmla="*/ 19 w 95"/>
                <a:gd name="T17" fmla="*/ 3 h 325"/>
                <a:gd name="T18" fmla="*/ 13 w 95"/>
                <a:gd name="T19" fmla="*/ 7 h 325"/>
                <a:gd name="T20" fmla="*/ 7 w 95"/>
                <a:gd name="T21" fmla="*/ 35 h 325"/>
                <a:gd name="T22" fmla="*/ 9 w 95"/>
                <a:gd name="T23" fmla="*/ 62 h 325"/>
                <a:gd name="T24" fmla="*/ 3 w 95"/>
                <a:gd name="T25" fmla="*/ 77 h 325"/>
                <a:gd name="T26" fmla="*/ 3 w 95"/>
                <a:gd name="T27" fmla="*/ 86 h 325"/>
                <a:gd name="T28" fmla="*/ 3 w 95"/>
                <a:gd name="T29" fmla="*/ 98 h 325"/>
                <a:gd name="T30" fmla="*/ 2 w 95"/>
                <a:gd name="T31" fmla="*/ 128 h 325"/>
                <a:gd name="T32" fmla="*/ 0 w 95"/>
                <a:gd name="T33" fmla="*/ 129 h 325"/>
                <a:gd name="T34" fmla="*/ 1 w 95"/>
                <a:gd name="T35" fmla="*/ 160 h 325"/>
                <a:gd name="T36" fmla="*/ 5 w 95"/>
                <a:gd name="T37" fmla="*/ 180 h 325"/>
                <a:gd name="T38" fmla="*/ 8 w 95"/>
                <a:gd name="T39" fmla="*/ 199 h 325"/>
                <a:gd name="T40" fmla="*/ 16 w 95"/>
                <a:gd name="T41" fmla="*/ 228 h 325"/>
                <a:gd name="T42" fmla="*/ 19 w 95"/>
                <a:gd name="T43" fmla="*/ 224 h 325"/>
                <a:gd name="T44" fmla="*/ 24 w 95"/>
                <a:gd name="T45" fmla="*/ 228 h 325"/>
                <a:gd name="T46" fmla="*/ 30 w 95"/>
                <a:gd name="T47" fmla="*/ 253 h 325"/>
                <a:gd name="T48" fmla="*/ 36 w 95"/>
                <a:gd name="T49" fmla="*/ 281 h 325"/>
                <a:gd name="T50" fmla="*/ 39 w 95"/>
                <a:gd name="T51" fmla="*/ 296 h 325"/>
                <a:gd name="T52" fmla="*/ 45 w 95"/>
                <a:gd name="T53" fmla="*/ 311 h 325"/>
                <a:gd name="T54" fmla="*/ 63 w 95"/>
                <a:gd name="T55" fmla="*/ 303 h 325"/>
                <a:gd name="T56" fmla="*/ 63 w 95"/>
                <a:gd name="T57" fmla="*/ 293 h 325"/>
                <a:gd name="T58" fmla="*/ 67 w 95"/>
                <a:gd name="T59" fmla="*/ 306 h 325"/>
                <a:gd name="T60" fmla="*/ 69 w 95"/>
                <a:gd name="T61" fmla="*/ 299 h 325"/>
                <a:gd name="T62" fmla="*/ 59 w 95"/>
                <a:gd name="T63" fmla="*/ 239 h 325"/>
                <a:gd name="T64" fmla="*/ 53 w 95"/>
                <a:gd name="T65" fmla="*/ 196 h 325"/>
                <a:gd name="T66" fmla="*/ 62 w 95"/>
                <a:gd name="T67" fmla="*/ 216 h 325"/>
                <a:gd name="T68" fmla="*/ 68 w 95"/>
                <a:gd name="T69" fmla="*/ 258 h 325"/>
                <a:gd name="T70" fmla="*/ 77 w 95"/>
                <a:gd name="T71" fmla="*/ 293 h 325"/>
                <a:gd name="T72" fmla="*/ 79 w 95"/>
                <a:gd name="T73" fmla="*/ 256 h 325"/>
                <a:gd name="T74" fmla="*/ 83 w 95"/>
                <a:gd name="T75" fmla="*/ 305 h 325"/>
                <a:gd name="T76" fmla="*/ 87 w 95"/>
                <a:gd name="T77" fmla="*/ 323 h 325"/>
                <a:gd name="T78" fmla="*/ 93 w 95"/>
                <a:gd name="T79" fmla="*/ 288 h 325"/>
                <a:gd name="T80" fmla="*/ 88 w 95"/>
                <a:gd name="T81" fmla="*/ 218 h 325"/>
                <a:gd name="T82" fmla="*/ 62 w 95"/>
                <a:gd name="T83" fmla="*/ 12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325">
                  <a:moveTo>
                    <a:pt x="49" y="261"/>
                  </a:moveTo>
                  <a:cubicBezTo>
                    <a:pt x="45" y="261"/>
                    <a:pt x="46" y="262"/>
                    <a:pt x="45" y="258"/>
                  </a:cubicBezTo>
                  <a:cubicBezTo>
                    <a:pt x="44" y="254"/>
                    <a:pt x="44" y="254"/>
                    <a:pt x="46" y="252"/>
                  </a:cubicBezTo>
                  <a:cubicBezTo>
                    <a:pt x="49" y="261"/>
                    <a:pt x="49" y="261"/>
                    <a:pt x="49" y="261"/>
                  </a:cubicBezTo>
                  <a:close/>
                  <a:moveTo>
                    <a:pt x="43" y="247"/>
                  </a:moveTo>
                  <a:cubicBezTo>
                    <a:pt x="45" y="249"/>
                    <a:pt x="45" y="247"/>
                    <a:pt x="46" y="251"/>
                  </a:cubicBezTo>
                  <a:cubicBezTo>
                    <a:pt x="41" y="251"/>
                    <a:pt x="43" y="253"/>
                    <a:pt x="43" y="247"/>
                  </a:cubicBezTo>
                  <a:close/>
                  <a:moveTo>
                    <a:pt x="81" y="241"/>
                  </a:moveTo>
                  <a:cubicBezTo>
                    <a:pt x="78" y="241"/>
                    <a:pt x="80" y="242"/>
                    <a:pt x="79" y="239"/>
                  </a:cubicBezTo>
                  <a:cubicBezTo>
                    <a:pt x="81" y="240"/>
                    <a:pt x="80" y="239"/>
                    <a:pt x="81" y="241"/>
                  </a:cubicBezTo>
                  <a:close/>
                  <a:moveTo>
                    <a:pt x="51" y="187"/>
                  </a:moveTo>
                  <a:cubicBezTo>
                    <a:pt x="51" y="187"/>
                    <a:pt x="55" y="188"/>
                    <a:pt x="51" y="193"/>
                  </a:cubicBezTo>
                  <a:cubicBezTo>
                    <a:pt x="50" y="192"/>
                    <a:pt x="49" y="191"/>
                    <a:pt x="51" y="187"/>
                  </a:cubicBezTo>
                  <a:close/>
                  <a:moveTo>
                    <a:pt x="53" y="103"/>
                  </a:moveTo>
                  <a:cubicBezTo>
                    <a:pt x="52" y="101"/>
                    <a:pt x="53" y="102"/>
                    <a:pt x="52" y="100"/>
                  </a:cubicBezTo>
                  <a:cubicBezTo>
                    <a:pt x="51" y="96"/>
                    <a:pt x="51" y="90"/>
                    <a:pt x="49" y="87"/>
                  </a:cubicBezTo>
                  <a:cubicBezTo>
                    <a:pt x="46" y="84"/>
                    <a:pt x="48" y="84"/>
                    <a:pt x="44" y="74"/>
                  </a:cubicBezTo>
                  <a:cubicBezTo>
                    <a:pt x="44" y="74"/>
                    <a:pt x="44" y="74"/>
                    <a:pt x="44" y="7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6"/>
                    <a:pt x="35" y="39"/>
                    <a:pt x="30" y="3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3"/>
                    <a:pt x="28" y="16"/>
                    <a:pt x="25" y="14"/>
                  </a:cubicBezTo>
                  <a:cubicBezTo>
                    <a:pt x="24" y="13"/>
                    <a:pt x="24" y="14"/>
                    <a:pt x="23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7"/>
                    <a:pt x="20" y="6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4"/>
                    <a:pt x="16" y="3"/>
                    <a:pt x="16" y="8"/>
                  </a:cubicBezTo>
                  <a:cubicBezTo>
                    <a:pt x="13" y="7"/>
                    <a:pt x="15" y="8"/>
                    <a:pt x="13" y="7"/>
                  </a:cubicBezTo>
                  <a:cubicBezTo>
                    <a:pt x="13" y="11"/>
                    <a:pt x="13" y="9"/>
                    <a:pt x="11" y="1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4"/>
                    <a:pt x="8" y="30"/>
                    <a:pt x="7" y="35"/>
                  </a:cubicBezTo>
                  <a:cubicBezTo>
                    <a:pt x="9" y="38"/>
                    <a:pt x="5" y="36"/>
                    <a:pt x="10" y="39"/>
                  </a:cubicBezTo>
                  <a:cubicBezTo>
                    <a:pt x="9" y="42"/>
                    <a:pt x="10" y="43"/>
                    <a:pt x="8" y="45"/>
                  </a:cubicBezTo>
                  <a:cubicBezTo>
                    <a:pt x="9" y="54"/>
                    <a:pt x="6" y="56"/>
                    <a:pt x="9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6" y="65"/>
                    <a:pt x="6" y="65"/>
                  </a:cubicBezTo>
                  <a:cubicBezTo>
                    <a:pt x="6" y="71"/>
                    <a:pt x="4" y="73"/>
                    <a:pt x="3" y="77"/>
                  </a:cubicBezTo>
                  <a:cubicBezTo>
                    <a:pt x="3" y="77"/>
                    <a:pt x="3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6" y="82"/>
                    <a:pt x="3" y="86"/>
                  </a:cubicBezTo>
                  <a:cubicBezTo>
                    <a:pt x="3" y="88"/>
                    <a:pt x="4" y="90"/>
                    <a:pt x="3" y="93"/>
                  </a:cubicBezTo>
                  <a:cubicBezTo>
                    <a:pt x="2" y="95"/>
                    <a:pt x="3" y="93"/>
                    <a:pt x="2" y="95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0" y="103"/>
                    <a:pt x="5" y="117"/>
                    <a:pt x="1" y="126"/>
                  </a:cubicBezTo>
                  <a:cubicBezTo>
                    <a:pt x="2" y="129"/>
                    <a:pt x="1" y="127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3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3"/>
                    <a:pt x="2" y="137"/>
                    <a:pt x="2" y="143"/>
                  </a:cubicBezTo>
                  <a:cubicBezTo>
                    <a:pt x="3" y="147"/>
                    <a:pt x="2" y="144"/>
                    <a:pt x="2" y="149"/>
                  </a:cubicBezTo>
                  <a:cubicBezTo>
                    <a:pt x="2" y="157"/>
                    <a:pt x="2" y="155"/>
                    <a:pt x="1" y="160"/>
                  </a:cubicBezTo>
                  <a:cubicBezTo>
                    <a:pt x="0" y="165"/>
                    <a:pt x="4" y="168"/>
                    <a:pt x="4" y="175"/>
                  </a:cubicBezTo>
                  <a:cubicBezTo>
                    <a:pt x="4" y="179"/>
                    <a:pt x="4" y="175"/>
                    <a:pt x="5" y="178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9" y="185"/>
                    <a:pt x="9" y="189"/>
                    <a:pt x="9" y="194"/>
                  </a:cubicBezTo>
                  <a:cubicBezTo>
                    <a:pt x="9" y="195"/>
                    <a:pt x="9" y="196"/>
                    <a:pt x="8" y="199"/>
                  </a:cubicBezTo>
                  <a:cubicBezTo>
                    <a:pt x="12" y="200"/>
                    <a:pt x="9" y="210"/>
                    <a:pt x="12" y="215"/>
                  </a:cubicBezTo>
                  <a:cubicBezTo>
                    <a:pt x="15" y="218"/>
                    <a:pt x="15" y="221"/>
                    <a:pt x="13" y="225"/>
                  </a:cubicBezTo>
                  <a:cubicBezTo>
                    <a:pt x="16" y="228"/>
                    <a:pt x="14" y="225"/>
                    <a:pt x="16" y="228"/>
                  </a:cubicBezTo>
                  <a:cubicBezTo>
                    <a:pt x="18" y="233"/>
                    <a:pt x="18" y="230"/>
                    <a:pt x="18" y="230"/>
                  </a:cubicBezTo>
                  <a:cubicBezTo>
                    <a:pt x="20" y="229"/>
                    <a:pt x="20" y="232"/>
                    <a:pt x="20" y="227"/>
                  </a:cubicBezTo>
                  <a:cubicBezTo>
                    <a:pt x="20" y="222"/>
                    <a:pt x="20" y="227"/>
                    <a:pt x="19" y="224"/>
                  </a:cubicBezTo>
                  <a:cubicBezTo>
                    <a:pt x="19" y="220"/>
                    <a:pt x="19" y="219"/>
                    <a:pt x="20" y="21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9"/>
                    <a:pt x="24" y="231"/>
                    <a:pt x="25" y="234"/>
                  </a:cubicBezTo>
                  <a:cubicBezTo>
                    <a:pt x="25" y="236"/>
                    <a:pt x="26" y="239"/>
                    <a:pt x="26" y="241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1" y="256"/>
                    <a:pt x="32" y="264"/>
                    <a:pt x="31" y="266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4" y="273"/>
                    <a:pt x="35" y="277"/>
                    <a:pt x="36" y="281"/>
                  </a:cubicBezTo>
                  <a:cubicBezTo>
                    <a:pt x="37" y="283"/>
                    <a:pt x="37" y="286"/>
                    <a:pt x="37" y="288"/>
                  </a:cubicBezTo>
                  <a:cubicBezTo>
                    <a:pt x="38" y="292"/>
                    <a:pt x="38" y="290"/>
                    <a:pt x="36" y="292"/>
                  </a:cubicBezTo>
                  <a:cubicBezTo>
                    <a:pt x="40" y="293"/>
                    <a:pt x="38" y="293"/>
                    <a:pt x="39" y="296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2" y="303"/>
                    <a:pt x="41" y="302"/>
                    <a:pt x="44" y="305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7" y="314"/>
                    <a:pt x="51" y="316"/>
                    <a:pt x="53" y="315"/>
                  </a:cubicBezTo>
                  <a:cubicBezTo>
                    <a:pt x="60" y="312"/>
                    <a:pt x="57" y="316"/>
                    <a:pt x="64" y="314"/>
                  </a:cubicBezTo>
                  <a:cubicBezTo>
                    <a:pt x="64" y="311"/>
                    <a:pt x="64" y="306"/>
                    <a:pt x="63" y="303"/>
                  </a:cubicBezTo>
                  <a:cubicBezTo>
                    <a:pt x="63" y="303"/>
                    <a:pt x="63" y="302"/>
                    <a:pt x="63" y="302"/>
                  </a:cubicBezTo>
                  <a:cubicBezTo>
                    <a:pt x="62" y="300"/>
                    <a:pt x="62" y="302"/>
                    <a:pt x="62" y="298"/>
                  </a:cubicBezTo>
                  <a:cubicBezTo>
                    <a:pt x="63" y="293"/>
                    <a:pt x="63" y="293"/>
                    <a:pt x="63" y="293"/>
                  </a:cubicBezTo>
                  <a:cubicBezTo>
                    <a:pt x="64" y="295"/>
                    <a:pt x="63" y="294"/>
                    <a:pt x="63" y="295"/>
                  </a:cubicBezTo>
                  <a:cubicBezTo>
                    <a:pt x="63" y="297"/>
                    <a:pt x="63" y="295"/>
                    <a:pt x="64" y="297"/>
                  </a:cubicBezTo>
                  <a:cubicBezTo>
                    <a:pt x="66" y="301"/>
                    <a:pt x="66" y="303"/>
                    <a:pt x="67" y="306"/>
                  </a:cubicBezTo>
                  <a:cubicBezTo>
                    <a:pt x="69" y="309"/>
                    <a:pt x="67" y="313"/>
                    <a:pt x="70" y="315"/>
                  </a:cubicBezTo>
                  <a:cubicBezTo>
                    <a:pt x="70" y="315"/>
                    <a:pt x="70" y="315"/>
                    <a:pt x="70" y="313"/>
                  </a:cubicBezTo>
                  <a:cubicBezTo>
                    <a:pt x="72" y="309"/>
                    <a:pt x="70" y="304"/>
                    <a:pt x="69" y="299"/>
                  </a:cubicBezTo>
                  <a:cubicBezTo>
                    <a:pt x="68" y="293"/>
                    <a:pt x="68" y="290"/>
                    <a:pt x="67" y="283"/>
                  </a:cubicBezTo>
                  <a:cubicBezTo>
                    <a:pt x="66" y="272"/>
                    <a:pt x="64" y="264"/>
                    <a:pt x="62" y="253"/>
                  </a:cubicBezTo>
                  <a:cubicBezTo>
                    <a:pt x="59" y="239"/>
                    <a:pt x="59" y="239"/>
                    <a:pt x="59" y="239"/>
                  </a:cubicBezTo>
                  <a:cubicBezTo>
                    <a:pt x="57" y="233"/>
                    <a:pt x="56" y="231"/>
                    <a:pt x="55" y="225"/>
                  </a:cubicBezTo>
                  <a:cubicBezTo>
                    <a:pt x="55" y="218"/>
                    <a:pt x="50" y="199"/>
                    <a:pt x="51" y="195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8" y="203"/>
                    <a:pt x="56" y="202"/>
                    <a:pt x="56" y="213"/>
                  </a:cubicBezTo>
                  <a:cubicBezTo>
                    <a:pt x="60" y="212"/>
                    <a:pt x="58" y="212"/>
                    <a:pt x="62" y="212"/>
                  </a:cubicBezTo>
                  <a:cubicBezTo>
                    <a:pt x="62" y="216"/>
                    <a:pt x="61" y="211"/>
                    <a:pt x="62" y="216"/>
                  </a:cubicBezTo>
                  <a:cubicBezTo>
                    <a:pt x="62" y="218"/>
                    <a:pt x="62" y="218"/>
                    <a:pt x="62" y="220"/>
                  </a:cubicBezTo>
                  <a:cubicBezTo>
                    <a:pt x="63" y="226"/>
                    <a:pt x="64" y="221"/>
                    <a:pt x="63" y="225"/>
                  </a:cubicBezTo>
                  <a:cubicBezTo>
                    <a:pt x="61" y="234"/>
                    <a:pt x="66" y="249"/>
                    <a:pt x="68" y="258"/>
                  </a:cubicBezTo>
                  <a:cubicBezTo>
                    <a:pt x="73" y="302"/>
                    <a:pt x="73" y="302"/>
                    <a:pt x="73" y="302"/>
                  </a:cubicBezTo>
                  <a:cubicBezTo>
                    <a:pt x="75" y="310"/>
                    <a:pt x="74" y="308"/>
                    <a:pt x="77" y="312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78"/>
                    <a:pt x="76" y="279"/>
                    <a:pt x="78" y="263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80" y="255"/>
                    <a:pt x="80" y="255"/>
                  </a:cubicBezTo>
                  <a:cubicBezTo>
                    <a:pt x="81" y="309"/>
                    <a:pt x="81" y="309"/>
                    <a:pt x="81" y="309"/>
                  </a:cubicBezTo>
                  <a:cubicBezTo>
                    <a:pt x="84" y="306"/>
                    <a:pt x="83" y="311"/>
                    <a:pt x="83" y="305"/>
                  </a:cubicBezTo>
                  <a:cubicBezTo>
                    <a:pt x="85" y="297"/>
                    <a:pt x="83" y="277"/>
                    <a:pt x="86" y="272"/>
                  </a:cubicBezTo>
                  <a:cubicBezTo>
                    <a:pt x="87" y="274"/>
                    <a:pt x="87" y="281"/>
                    <a:pt x="87" y="285"/>
                  </a:cubicBezTo>
                  <a:cubicBezTo>
                    <a:pt x="87" y="296"/>
                    <a:pt x="88" y="311"/>
                    <a:pt x="87" y="323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5" y="316"/>
                    <a:pt x="93" y="306"/>
                    <a:pt x="94" y="296"/>
                  </a:cubicBezTo>
                  <a:cubicBezTo>
                    <a:pt x="94" y="289"/>
                    <a:pt x="94" y="292"/>
                    <a:pt x="93" y="288"/>
                  </a:cubicBezTo>
                  <a:cubicBezTo>
                    <a:pt x="92" y="285"/>
                    <a:pt x="93" y="248"/>
                    <a:pt x="91" y="236"/>
                  </a:cubicBezTo>
                  <a:cubicBezTo>
                    <a:pt x="90" y="232"/>
                    <a:pt x="91" y="236"/>
                    <a:pt x="90" y="233"/>
                  </a:cubicBezTo>
                  <a:cubicBezTo>
                    <a:pt x="89" y="229"/>
                    <a:pt x="89" y="223"/>
                    <a:pt x="88" y="218"/>
                  </a:cubicBezTo>
                  <a:cubicBezTo>
                    <a:pt x="83" y="198"/>
                    <a:pt x="80" y="178"/>
                    <a:pt x="73" y="15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4"/>
                    <a:pt x="63" y="132"/>
                    <a:pt x="62" y="129"/>
                  </a:cubicBezTo>
                  <a:cubicBezTo>
                    <a:pt x="59" y="121"/>
                    <a:pt x="57" y="116"/>
                    <a:pt x="55" y="105"/>
                  </a:cubicBezTo>
                  <a:cubicBezTo>
                    <a:pt x="53" y="103"/>
                    <a:pt x="53" y="103"/>
                    <a:pt x="5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7" name="Freeform 51"/>
            <p:cNvSpPr>
              <a:spLocks noEditPoints="1"/>
            </p:cNvSpPr>
            <p:nvPr/>
          </p:nvSpPr>
          <p:spPr bwMode="auto">
            <a:xfrm>
              <a:off x="2016277" y="5259969"/>
              <a:ext cx="74362" cy="429733"/>
            </a:xfrm>
            <a:custGeom>
              <a:avLst/>
              <a:gdLst>
                <a:gd name="T0" fmla="*/ 23 w 74"/>
                <a:gd name="T1" fmla="*/ 407 h 427"/>
                <a:gd name="T2" fmla="*/ 32 w 74"/>
                <a:gd name="T3" fmla="*/ 265 h 427"/>
                <a:gd name="T4" fmla="*/ 32 w 74"/>
                <a:gd name="T5" fmla="*/ 277 h 427"/>
                <a:gd name="T6" fmla="*/ 12 w 74"/>
                <a:gd name="T7" fmla="*/ 260 h 427"/>
                <a:gd name="T8" fmla="*/ 32 w 74"/>
                <a:gd name="T9" fmla="*/ 251 h 427"/>
                <a:gd name="T10" fmla="*/ 12 w 74"/>
                <a:gd name="T11" fmla="*/ 253 h 427"/>
                <a:gd name="T12" fmla="*/ 16 w 74"/>
                <a:gd name="T13" fmla="*/ 235 h 427"/>
                <a:gd name="T14" fmla="*/ 16 w 74"/>
                <a:gd name="T15" fmla="*/ 220 h 427"/>
                <a:gd name="T16" fmla="*/ 17 w 74"/>
                <a:gd name="T17" fmla="*/ 215 h 427"/>
                <a:gd name="T18" fmla="*/ 17 w 74"/>
                <a:gd name="T19" fmla="*/ 215 h 427"/>
                <a:gd name="T20" fmla="*/ 41 w 74"/>
                <a:gd name="T21" fmla="*/ 138 h 427"/>
                <a:gd name="T22" fmla="*/ 64 w 74"/>
                <a:gd name="T23" fmla="*/ 5 h 427"/>
                <a:gd name="T24" fmla="*/ 49 w 74"/>
                <a:gd name="T25" fmla="*/ 38 h 427"/>
                <a:gd name="T26" fmla="*/ 34 w 74"/>
                <a:gd name="T27" fmla="*/ 96 h 427"/>
                <a:gd name="T28" fmla="*/ 19 w 74"/>
                <a:gd name="T29" fmla="*/ 188 h 427"/>
                <a:gd name="T30" fmla="*/ 18 w 74"/>
                <a:gd name="T31" fmla="*/ 179 h 427"/>
                <a:gd name="T32" fmla="*/ 28 w 74"/>
                <a:gd name="T33" fmla="*/ 111 h 427"/>
                <a:gd name="T34" fmla="*/ 36 w 74"/>
                <a:gd name="T35" fmla="*/ 69 h 427"/>
                <a:gd name="T36" fmla="*/ 38 w 74"/>
                <a:gd name="T37" fmla="*/ 55 h 427"/>
                <a:gd name="T38" fmla="*/ 41 w 74"/>
                <a:gd name="T39" fmla="*/ 47 h 427"/>
                <a:gd name="T40" fmla="*/ 41 w 74"/>
                <a:gd name="T41" fmla="*/ 37 h 427"/>
                <a:gd name="T42" fmla="*/ 32 w 74"/>
                <a:gd name="T43" fmla="*/ 37 h 427"/>
                <a:gd name="T44" fmla="*/ 24 w 74"/>
                <a:gd name="T45" fmla="*/ 60 h 427"/>
                <a:gd name="T46" fmla="*/ 19 w 74"/>
                <a:gd name="T47" fmla="*/ 90 h 427"/>
                <a:gd name="T48" fmla="*/ 14 w 74"/>
                <a:gd name="T49" fmla="*/ 124 h 427"/>
                <a:gd name="T50" fmla="*/ 9 w 74"/>
                <a:gd name="T51" fmla="*/ 136 h 427"/>
                <a:gd name="T52" fmla="*/ 8 w 74"/>
                <a:gd name="T53" fmla="*/ 168 h 427"/>
                <a:gd name="T54" fmla="*/ 2 w 74"/>
                <a:gd name="T55" fmla="*/ 238 h 427"/>
                <a:gd name="T56" fmla="*/ 3 w 74"/>
                <a:gd name="T57" fmla="*/ 259 h 427"/>
                <a:gd name="T58" fmla="*/ 2 w 74"/>
                <a:gd name="T59" fmla="*/ 287 h 427"/>
                <a:gd name="T60" fmla="*/ 6 w 74"/>
                <a:gd name="T61" fmla="*/ 305 h 427"/>
                <a:gd name="T62" fmla="*/ 8 w 74"/>
                <a:gd name="T63" fmla="*/ 336 h 427"/>
                <a:gd name="T64" fmla="*/ 9 w 74"/>
                <a:gd name="T65" fmla="*/ 371 h 427"/>
                <a:gd name="T66" fmla="*/ 15 w 74"/>
                <a:gd name="T67" fmla="*/ 386 h 427"/>
                <a:gd name="T68" fmla="*/ 17 w 74"/>
                <a:gd name="T69" fmla="*/ 393 h 427"/>
                <a:gd name="T70" fmla="*/ 15 w 74"/>
                <a:gd name="T71" fmla="*/ 400 h 427"/>
                <a:gd name="T72" fmla="*/ 12 w 74"/>
                <a:gd name="T73" fmla="*/ 408 h 427"/>
                <a:gd name="T74" fmla="*/ 19 w 74"/>
                <a:gd name="T75" fmla="*/ 414 h 427"/>
                <a:gd name="T76" fmla="*/ 23 w 74"/>
                <a:gd name="T77" fmla="*/ 424 h 427"/>
                <a:gd name="T78" fmla="*/ 31 w 74"/>
                <a:gd name="T79" fmla="*/ 412 h 427"/>
                <a:gd name="T80" fmla="*/ 28 w 74"/>
                <a:gd name="T81" fmla="*/ 331 h 427"/>
                <a:gd name="T82" fmla="*/ 31 w 74"/>
                <a:gd name="T83" fmla="*/ 283 h 427"/>
                <a:gd name="T84" fmla="*/ 33 w 74"/>
                <a:gd name="T85" fmla="*/ 317 h 427"/>
                <a:gd name="T86" fmla="*/ 37 w 74"/>
                <a:gd name="T87" fmla="*/ 322 h 427"/>
                <a:gd name="T88" fmla="*/ 44 w 74"/>
                <a:gd name="T89" fmla="*/ 338 h 427"/>
                <a:gd name="T90" fmla="*/ 57 w 74"/>
                <a:gd name="T91" fmla="*/ 201 h 427"/>
                <a:gd name="T92" fmla="*/ 66 w 74"/>
                <a:gd name="T93" fmla="*/ 128 h 427"/>
                <a:gd name="T94" fmla="*/ 70 w 74"/>
                <a:gd name="T95" fmla="*/ 98 h 427"/>
                <a:gd name="T96" fmla="*/ 71 w 74"/>
                <a:gd name="T97" fmla="*/ 51 h 427"/>
                <a:gd name="T98" fmla="*/ 69 w 74"/>
                <a:gd name="T99" fmla="*/ 43 h 427"/>
                <a:gd name="T100" fmla="*/ 71 w 74"/>
                <a:gd name="T101" fmla="*/ 41 h 427"/>
                <a:gd name="T102" fmla="*/ 66 w 74"/>
                <a:gd name="T103" fmla="*/ 1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427">
                  <a:moveTo>
                    <a:pt x="23" y="403"/>
                  </a:moveTo>
                  <a:cubicBezTo>
                    <a:pt x="24" y="405"/>
                    <a:pt x="24" y="401"/>
                    <a:pt x="24" y="405"/>
                  </a:cubicBezTo>
                  <a:cubicBezTo>
                    <a:pt x="24" y="408"/>
                    <a:pt x="23" y="407"/>
                    <a:pt x="23" y="407"/>
                  </a:cubicBezTo>
                  <a:cubicBezTo>
                    <a:pt x="22" y="406"/>
                    <a:pt x="21" y="403"/>
                    <a:pt x="23" y="403"/>
                  </a:cubicBezTo>
                  <a:close/>
                  <a:moveTo>
                    <a:pt x="32" y="277"/>
                  </a:moveTo>
                  <a:cubicBezTo>
                    <a:pt x="32" y="273"/>
                    <a:pt x="32" y="269"/>
                    <a:pt x="32" y="265"/>
                  </a:cubicBezTo>
                  <a:cubicBezTo>
                    <a:pt x="32" y="253"/>
                    <a:pt x="32" y="257"/>
                    <a:pt x="34" y="256"/>
                  </a:cubicBezTo>
                  <a:cubicBezTo>
                    <a:pt x="35" y="258"/>
                    <a:pt x="34" y="268"/>
                    <a:pt x="33" y="272"/>
                  </a:cubicBezTo>
                  <a:cubicBezTo>
                    <a:pt x="32" y="277"/>
                    <a:pt x="32" y="277"/>
                    <a:pt x="32" y="277"/>
                  </a:cubicBezTo>
                  <a:close/>
                  <a:moveTo>
                    <a:pt x="12" y="260"/>
                  </a:moveTo>
                  <a:cubicBezTo>
                    <a:pt x="13" y="262"/>
                    <a:pt x="12" y="266"/>
                    <a:pt x="11" y="267"/>
                  </a:cubicBezTo>
                  <a:lnTo>
                    <a:pt x="12" y="260"/>
                  </a:lnTo>
                  <a:close/>
                  <a:moveTo>
                    <a:pt x="32" y="251"/>
                  </a:moveTo>
                  <a:cubicBezTo>
                    <a:pt x="35" y="252"/>
                    <a:pt x="33" y="249"/>
                    <a:pt x="34" y="254"/>
                  </a:cubicBezTo>
                  <a:cubicBezTo>
                    <a:pt x="31" y="254"/>
                    <a:pt x="31" y="255"/>
                    <a:pt x="32" y="251"/>
                  </a:cubicBezTo>
                  <a:close/>
                  <a:moveTo>
                    <a:pt x="12" y="245"/>
                  </a:moveTo>
                  <a:cubicBezTo>
                    <a:pt x="14" y="239"/>
                    <a:pt x="9" y="248"/>
                    <a:pt x="14" y="242"/>
                  </a:cubicBezTo>
                  <a:cubicBezTo>
                    <a:pt x="12" y="249"/>
                    <a:pt x="14" y="249"/>
                    <a:pt x="12" y="253"/>
                  </a:cubicBezTo>
                  <a:cubicBezTo>
                    <a:pt x="12" y="245"/>
                    <a:pt x="11" y="248"/>
                    <a:pt x="12" y="245"/>
                  </a:cubicBezTo>
                  <a:close/>
                  <a:moveTo>
                    <a:pt x="15" y="232"/>
                  </a:moveTo>
                  <a:cubicBezTo>
                    <a:pt x="16" y="235"/>
                    <a:pt x="16" y="235"/>
                    <a:pt x="16" y="235"/>
                  </a:cubicBezTo>
                  <a:cubicBezTo>
                    <a:pt x="14" y="234"/>
                    <a:pt x="13" y="236"/>
                    <a:pt x="15" y="232"/>
                  </a:cubicBezTo>
                  <a:close/>
                  <a:moveTo>
                    <a:pt x="14" y="224"/>
                  </a:moveTo>
                  <a:cubicBezTo>
                    <a:pt x="14" y="219"/>
                    <a:pt x="14" y="223"/>
                    <a:pt x="16" y="220"/>
                  </a:cubicBezTo>
                  <a:cubicBezTo>
                    <a:pt x="16" y="223"/>
                    <a:pt x="16" y="222"/>
                    <a:pt x="16" y="223"/>
                  </a:cubicBezTo>
                  <a:cubicBezTo>
                    <a:pt x="15" y="224"/>
                    <a:pt x="15" y="223"/>
                    <a:pt x="14" y="224"/>
                  </a:cubicBezTo>
                  <a:close/>
                  <a:moveTo>
                    <a:pt x="17" y="215"/>
                  </a:moveTo>
                  <a:cubicBezTo>
                    <a:pt x="17" y="219"/>
                    <a:pt x="17" y="216"/>
                    <a:pt x="16" y="217"/>
                  </a:cubicBezTo>
                  <a:cubicBezTo>
                    <a:pt x="14" y="213"/>
                    <a:pt x="16" y="213"/>
                    <a:pt x="16" y="213"/>
                  </a:cubicBezTo>
                  <a:cubicBezTo>
                    <a:pt x="17" y="214"/>
                    <a:pt x="17" y="213"/>
                    <a:pt x="17" y="215"/>
                  </a:cubicBezTo>
                  <a:close/>
                  <a:moveTo>
                    <a:pt x="41" y="138"/>
                  </a:moveTo>
                  <a:cubicBezTo>
                    <a:pt x="41" y="141"/>
                    <a:pt x="41" y="141"/>
                    <a:pt x="41" y="141"/>
                  </a:cubicBezTo>
                  <a:cubicBezTo>
                    <a:pt x="40" y="140"/>
                    <a:pt x="40" y="141"/>
                    <a:pt x="41" y="138"/>
                  </a:cubicBezTo>
                  <a:close/>
                  <a:moveTo>
                    <a:pt x="65" y="10"/>
                  </a:moveTo>
                  <a:cubicBezTo>
                    <a:pt x="65" y="9"/>
                    <a:pt x="65" y="9"/>
                    <a:pt x="65" y="7"/>
                  </a:cubicBezTo>
                  <a:cubicBezTo>
                    <a:pt x="64" y="6"/>
                    <a:pt x="65" y="6"/>
                    <a:pt x="64" y="5"/>
                  </a:cubicBezTo>
                  <a:cubicBezTo>
                    <a:pt x="56" y="0"/>
                    <a:pt x="53" y="25"/>
                    <a:pt x="52" y="31"/>
                  </a:cubicBezTo>
                  <a:cubicBezTo>
                    <a:pt x="52" y="34"/>
                    <a:pt x="50" y="37"/>
                    <a:pt x="52" y="40"/>
                  </a:cubicBezTo>
                  <a:cubicBezTo>
                    <a:pt x="48" y="40"/>
                    <a:pt x="49" y="42"/>
                    <a:pt x="49" y="38"/>
                  </a:cubicBezTo>
                  <a:cubicBezTo>
                    <a:pt x="47" y="39"/>
                    <a:pt x="48" y="37"/>
                    <a:pt x="46" y="42"/>
                  </a:cubicBezTo>
                  <a:cubicBezTo>
                    <a:pt x="46" y="43"/>
                    <a:pt x="45" y="46"/>
                    <a:pt x="45" y="46"/>
                  </a:cubicBezTo>
                  <a:cubicBezTo>
                    <a:pt x="40" y="62"/>
                    <a:pt x="38" y="80"/>
                    <a:pt x="34" y="96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28" y="131"/>
                    <a:pt x="24" y="143"/>
                    <a:pt x="23" y="156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93"/>
                    <a:pt x="20" y="195"/>
                    <a:pt x="17" y="197"/>
                  </a:cubicBezTo>
                  <a:cubicBezTo>
                    <a:pt x="17" y="193"/>
                    <a:pt x="17" y="190"/>
                    <a:pt x="18" y="187"/>
                  </a:cubicBezTo>
                  <a:cubicBezTo>
                    <a:pt x="19" y="182"/>
                    <a:pt x="18" y="184"/>
                    <a:pt x="18" y="179"/>
                  </a:cubicBezTo>
                  <a:cubicBezTo>
                    <a:pt x="18" y="171"/>
                    <a:pt x="20" y="161"/>
                    <a:pt x="21" y="152"/>
                  </a:cubicBezTo>
                  <a:cubicBezTo>
                    <a:pt x="22" y="143"/>
                    <a:pt x="24" y="137"/>
                    <a:pt x="25" y="127"/>
                  </a:cubicBezTo>
                  <a:cubicBezTo>
                    <a:pt x="25" y="121"/>
                    <a:pt x="27" y="115"/>
                    <a:pt x="28" y="111"/>
                  </a:cubicBezTo>
                  <a:cubicBezTo>
                    <a:pt x="30" y="103"/>
                    <a:pt x="31" y="94"/>
                    <a:pt x="32" y="86"/>
                  </a:cubicBezTo>
                  <a:cubicBezTo>
                    <a:pt x="32" y="83"/>
                    <a:pt x="32" y="83"/>
                    <a:pt x="33" y="8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7" y="58"/>
                    <a:pt x="38" y="60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49"/>
                    <a:pt x="39" y="48"/>
                    <a:pt x="40" y="47"/>
                  </a:cubicBezTo>
                  <a:cubicBezTo>
                    <a:pt x="42" y="46"/>
                    <a:pt x="41" y="46"/>
                    <a:pt x="41" y="47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0"/>
                    <a:pt x="42" y="43"/>
                    <a:pt x="41" y="39"/>
                  </a:cubicBezTo>
                  <a:cubicBezTo>
                    <a:pt x="41" y="36"/>
                    <a:pt x="41" y="38"/>
                    <a:pt x="41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1" y="46"/>
                    <a:pt x="34" y="50"/>
                    <a:pt x="30" y="52"/>
                  </a:cubicBezTo>
                  <a:cubicBezTo>
                    <a:pt x="31" y="46"/>
                    <a:pt x="31" y="41"/>
                    <a:pt x="32" y="37"/>
                  </a:cubicBezTo>
                  <a:cubicBezTo>
                    <a:pt x="30" y="37"/>
                    <a:pt x="29" y="39"/>
                    <a:pt x="27" y="40"/>
                  </a:cubicBezTo>
                  <a:cubicBezTo>
                    <a:pt x="27" y="47"/>
                    <a:pt x="26" y="48"/>
                    <a:pt x="24" y="55"/>
                  </a:cubicBezTo>
                  <a:cubicBezTo>
                    <a:pt x="24" y="59"/>
                    <a:pt x="24" y="56"/>
                    <a:pt x="24" y="60"/>
                  </a:cubicBezTo>
                  <a:cubicBezTo>
                    <a:pt x="24" y="62"/>
                    <a:pt x="24" y="68"/>
                    <a:pt x="23" y="71"/>
                  </a:cubicBezTo>
                  <a:cubicBezTo>
                    <a:pt x="22" y="76"/>
                    <a:pt x="22" y="73"/>
                    <a:pt x="22" y="80"/>
                  </a:cubicBezTo>
                  <a:cubicBezTo>
                    <a:pt x="19" y="84"/>
                    <a:pt x="20" y="84"/>
                    <a:pt x="19" y="9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10"/>
                    <a:pt x="16" y="113"/>
                    <a:pt x="15" y="115"/>
                  </a:cubicBezTo>
                  <a:cubicBezTo>
                    <a:pt x="15" y="120"/>
                    <a:pt x="13" y="118"/>
                    <a:pt x="14" y="124"/>
                  </a:cubicBezTo>
                  <a:cubicBezTo>
                    <a:pt x="12" y="126"/>
                    <a:pt x="12" y="126"/>
                    <a:pt x="10" y="128"/>
                  </a:cubicBezTo>
                  <a:cubicBezTo>
                    <a:pt x="12" y="130"/>
                    <a:pt x="12" y="131"/>
                    <a:pt x="12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9" y="153"/>
                  </a:cubicBezTo>
                  <a:cubicBezTo>
                    <a:pt x="8" y="158"/>
                    <a:pt x="8" y="163"/>
                    <a:pt x="8" y="168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12"/>
                    <a:pt x="3" y="214"/>
                    <a:pt x="3" y="220"/>
                  </a:cubicBezTo>
                  <a:cubicBezTo>
                    <a:pt x="3" y="229"/>
                    <a:pt x="2" y="232"/>
                    <a:pt x="2" y="238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4" y="256"/>
                    <a:pt x="4" y="252"/>
                    <a:pt x="2" y="257"/>
                  </a:cubicBezTo>
                  <a:cubicBezTo>
                    <a:pt x="3" y="260"/>
                    <a:pt x="2" y="257"/>
                    <a:pt x="3" y="259"/>
                  </a:cubicBezTo>
                  <a:cubicBezTo>
                    <a:pt x="5" y="266"/>
                    <a:pt x="1" y="266"/>
                    <a:pt x="0" y="283"/>
                  </a:cubicBezTo>
                  <a:cubicBezTo>
                    <a:pt x="0" y="283"/>
                    <a:pt x="1" y="283"/>
                    <a:pt x="1" y="283"/>
                  </a:cubicBezTo>
                  <a:cubicBezTo>
                    <a:pt x="2" y="287"/>
                    <a:pt x="2" y="287"/>
                    <a:pt x="2" y="287"/>
                  </a:cubicBezTo>
                  <a:cubicBezTo>
                    <a:pt x="5" y="289"/>
                    <a:pt x="4" y="288"/>
                    <a:pt x="5" y="291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296"/>
                    <a:pt x="4" y="300"/>
                    <a:pt x="6" y="305"/>
                  </a:cubicBezTo>
                  <a:cubicBezTo>
                    <a:pt x="7" y="309"/>
                    <a:pt x="6" y="306"/>
                    <a:pt x="7" y="309"/>
                  </a:cubicBezTo>
                  <a:cubicBezTo>
                    <a:pt x="5" y="314"/>
                    <a:pt x="5" y="320"/>
                    <a:pt x="7" y="328"/>
                  </a:cubicBezTo>
                  <a:cubicBezTo>
                    <a:pt x="5" y="335"/>
                    <a:pt x="7" y="328"/>
                    <a:pt x="8" y="336"/>
                  </a:cubicBezTo>
                  <a:cubicBezTo>
                    <a:pt x="8" y="338"/>
                    <a:pt x="7" y="344"/>
                    <a:pt x="7" y="34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5"/>
                    <a:pt x="9" y="365"/>
                    <a:pt x="9" y="371"/>
                  </a:cubicBezTo>
                  <a:cubicBezTo>
                    <a:pt x="12" y="372"/>
                    <a:pt x="12" y="372"/>
                    <a:pt x="12" y="372"/>
                  </a:cubicBezTo>
                  <a:cubicBezTo>
                    <a:pt x="12" y="374"/>
                    <a:pt x="12" y="376"/>
                    <a:pt x="12" y="377"/>
                  </a:cubicBezTo>
                  <a:cubicBezTo>
                    <a:pt x="12" y="378"/>
                    <a:pt x="12" y="384"/>
                    <a:pt x="15" y="386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4" y="390"/>
                    <a:pt x="14" y="390"/>
                    <a:pt x="15" y="391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6" y="396"/>
                    <a:pt x="16" y="398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4" y="399"/>
                    <a:pt x="15" y="399"/>
                    <a:pt x="15" y="400"/>
                  </a:cubicBezTo>
                  <a:cubicBezTo>
                    <a:pt x="15" y="400"/>
                    <a:pt x="15" y="400"/>
                    <a:pt x="16" y="400"/>
                  </a:cubicBezTo>
                  <a:cubicBezTo>
                    <a:pt x="16" y="401"/>
                    <a:pt x="16" y="400"/>
                    <a:pt x="17" y="402"/>
                  </a:cubicBezTo>
                  <a:cubicBezTo>
                    <a:pt x="14" y="403"/>
                    <a:pt x="12" y="403"/>
                    <a:pt x="12" y="408"/>
                  </a:cubicBezTo>
                  <a:cubicBezTo>
                    <a:pt x="14" y="408"/>
                    <a:pt x="14" y="408"/>
                    <a:pt x="17" y="408"/>
                  </a:cubicBezTo>
                  <a:cubicBezTo>
                    <a:pt x="16" y="413"/>
                    <a:pt x="16" y="413"/>
                    <a:pt x="16" y="413"/>
                  </a:cubicBezTo>
                  <a:cubicBezTo>
                    <a:pt x="18" y="413"/>
                    <a:pt x="18" y="413"/>
                    <a:pt x="19" y="414"/>
                  </a:cubicBezTo>
                  <a:cubicBezTo>
                    <a:pt x="18" y="417"/>
                    <a:pt x="18" y="415"/>
                    <a:pt x="16" y="419"/>
                  </a:cubicBezTo>
                  <a:cubicBezTo>
                    <a:pt x="16" y="423"/>
                    <a:pt x="16" y="424"/>
                    <a:pt x="18" y="427"/>
                  </a:cubicBezTo>
                  <a:cubicBezTo>
                    <a:pt x="24" y="426"/>
                    <a:pt x="17" y="425"/>
                    <a:pt x="23" y="424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9" y="414"/>
                    <a:pt x="30" y="417"/>
                    <a:pt x="31" y="412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1" y="379"/>
                    <a:pt x="28" y="366"/>
                    <a:pt x="28" y="350"/>
                  </a:cubicBezTo>
                  <a:cubicBezTo>
                    <a:pt x="28" y="344"/>
                    <a:pt x="28" y="338"/>
                    <a:pt x="28" y="331"/>
                  </a:cubicBezTo>
                  <a:cubicBezTo>
                    <a:pt x="28" y="325"/>
                    <a:pt x="29" y="319"/>
                    <a:pt x="29" y="314"/>
                  </a:cubicBezTo>
                  <a:cubicBezTo>
                    <a:pt x="29" y="308"/>
                    <a:pt x="30" y="302"/>
                    <a:pt x="30" y="295"/>
                  </a:cubicBezTo>
                  <a:cubicBezTo>
                    <a:pt x="30" y="291"/>
                    <a:pt x="30" y="287"/>
                    <a:pt x="31" y="283"/>
                  </a:cubicBezTo>
                  <a:cubicBezTo>
                    <a:pt x="32" y="278"/>
                    <a:pt x="31" y="281"/>
                    <a:pt x="32" y="280"/>
                  </a:cubicBezTo>
                  <a:cubicBezTo>
                    <a:pt x="34" y="283"/>
                    <a:pt x="33" y="287"/>
                    <a:pt x="33" y="291"/>
                  </a:cubicBezTo>
                  <a:cubicBezTo>
                    <a:pt x="30" y="315"/>
                    <a:pt x="33" y="309"/>
                    <a:pt x="33" y="317"/>
                  </a:cubicBezTo>
                  <a:cubicBezTo>
                    <a:pt x="33" y="324"/>
                    <a:pt x="29" y="349"/>
                    <a:pt x="33" y="355"/>
                  </a:cubicBezTo>
                  <a:cubicBezTo>
                    <a:pt x="34" y="353"/>
                    <a:pt x="33" y="356"/>
                    <a:pt x="34" y="353"/>
                  </a:cubicBezTo>
                  <a:cubicBezTo>
                    <a:pt x="36" y="346"/>
                    <a:pt x="37" y="330"/>
                    <a:pt x="37" y="322"/>
                  </a:cubicBezTo>
                  <a:cubicBezTo>
                    <a:pt x="42" y="328"/>
                    <a:pt x="37" y="335"/>
                    <a:pt x="40" y="341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43" y="341"/>
                    <a:pt x="43" y="342"/>
                    <a:pt x="44" y="338"/>
                  </a:cubicBezTo>
                  <a:cubicBezTo>
                    <a:pt x="50" y="289"/>
                    <a:pt x="50" y="289"/>
                    <a:pt x="50" y="289"/>
                  </a:cubicBezTo>
                  <a:cubicBezTo>
                    <a:pt x="51" y="278"/>
                    <a:pt x="51" y="269"/>
                    <a:pt x="52" y="259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8" y="186"/>
                    <a:pt x="60" y="173"/>
                    <a:pt x="62" y="158"/>
                  </a:cubicBezTo>
                  <a:cubicBezTo>
                    <a:pt x="62" y="154"/>
                    <a:pt x="62" y="147"/>
                    <a:pt x="63" y="144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7" y="124"/>
                    <a:pt x="67" y="123"/>
                    <a:pt x="69" y="121"/>
                  </a:cubicBezTo>
                  <a:cubicBezTo>
                    <a:pt x="67" y="117"/>
                    <a:pt x="65" y="116"/>
                    <a:pt x="67" y="111"/>
                  </a:cubicBezTo>
                  <a:cubicBezTo>
                    <a:pt x="69" y="109"/>
                    <a:pt x="69" y="102"/>
                    <a:pt x="70" y="98"/>
                  </a:cubicBezTo>
                  <a:cubicBezTo>
                    <a:pt x="74" y="82"/>
                    <a:pt x="71" y="90"/>
                    <a:pt x="71" y="71"/>
                  </a:cubicBezTo>
                  <a:cubicBezTo>
                    <a:pt x="71" y="65"/>
                    <a:pt x="71" y="62"/>
                    <a:pt x="69" y="56"/>
                  </a:cubicBezTo>
                  <a:cubicBezTo>
                    <a:pt x="71" y="50"/>
                    <a:pt x="71" y="58"/>
                    <a:pt x="71" y="51"/>
                  </a:cubicBezTo>
                  <a:cubicBezTo>
                    <a:pt x="71" y="50"/>
                    <a:pt x="71" y="46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3"/>
                    <a:pt x="70" y="18"/>
                    <a:pt x="70" y="18"/>
                  </a:cubicBezTo>
                  <a:cubicBezTo>
                    <a:pt x="70" y="14"/>
                    <a:pt x="68" y="14"/>
                    <a:pt x="66" y="12"/>
                  </a:cubicBezTo>
                  <a:lnTo>
                    <a:pt x="65" y="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8" name="Freeform 52"/>
            <p:cNvSpPr>
              <a:spLocks noEditPoints="1"/>
            </p:cNvSpPr>
            <p:nvPr/>
          </p:nvSpPr>
          <p:spPr bwMode="auto">
            <a:xfrm>
              <a:off x="2215097" y="4187594"/>
              <a:ext cx="92365" cy="378071"/>
            </a:xfrm>
            <a:custGeom>
              <a:avLst/>
              <a:gdLst>
                <a:gd name="T0" fmla="*/ 50 w 92"/>
                <a:gd name="T1" fmla="*/ 166 h 376"/>
                <a:gd name="T2" fmla="*/ 39 w 92"/>
                <a:gd name="T3" fmla="*/ 23 h 376"/>
                <a:gd name="T4" fmla="*/ 38 w 92"/>
                <a:gd name="T5" fmla="*/ 18 h 376"/>
                <a:gd name="T6" fmla="*/ 29 w 92"/>
                <a:gd name="T7" fmla="*/ 0 h 376"/>
                <a:gd name="T8" fmla="*/ 27 w 92"/>
                <a:gd name="T9" fmla="*/ 9 h 376"/>
                <a:gd name="T10" fmla="*/ 26 w 92"/>
                <a:gd name="T11" fmla="*/ 14 h 376"/>
                <a:gd name="T12" fmla="*/ 22 w 92"/>
                <a:gd name="T13" fmla="*/ 30 h 376"/>
                <a:gd name="T14" fmla="*/ 25 w 92"/>
                <a:gd name="T15" fmla="*/ 43 h 376"/>
                <a:gd name="T16" fmla="*/ 19 w 92"/>
                <a:gd name="T17" fmla="*/ 34 h 376"/>
                <a:gd name="T18" fmla="*/ 8 w 92"/>
                <a:gd name="T19" fmla="*/ 15 h 376"/>
                <a:gd name="T20" fmla="*/ 5 w 92"/>
                <a:gd name="T21" fmla="*/ 30 h 376"/>
                <a:gd name="T22" fmla="*/ 0 w 92"/>
                <a:gd name="T23" fmla="*/ 37 h 376"/>
                <a:gd name="T24" fmla="*/ 0 w 92"/>
                <a:gd name="T25" fmla="*/ 51 h 376"/>
                <a:gd name="T26" fmla="*/ 6 w 92"/>
                <a:gd name="T27" fmla="*/ 94 h 376"/>
                <a:gd name="T28" fmla="*/ 11 w 92"/>
                <a:gd name="T29" fmla="*/ 136 h 376"/>
                <a:gd name="T30" fmla="*/ 8 w 92"/>
                <a:gd name="T31" fmla="*/ 139 h 376"/>
                <a:gd name="T32" fmla="*/ 6 w 92"/>
                <a:gd name="T33" fmla="*/ 154 h 376"/>
                <a:gd name="T34" fmla="*/ 36 w 92"/>
                <a:gd name="T35" fmla="*/ 253 h 376"/>
                <a:gd name="T36" fmla="*/ 47 w 92"/>
                <a:gd name="T37" fmla="*/ 280 h 376"/>
                <a:gd name="T38" fmla="*/ 54 w 92"/>
                <a:gd name="T39" fmla="*/ 293 h 376"/>
                <a:gd name="T40" fmla="*/ 66 w 92"/>
                <a:gd name="T41" fmla="*/ 321 h 376"/>
                <a:gd name="T42" fmla="*/ 76 w 92"/>
                <a:gd name="T43" fmla="*/ 350 h 376"/>
                <a:gd name="T44" fmla="*/ 78 w 92"/>
                <a:gd name="T45" fmla="*/ 367 h 376"/>
                <a:gd name="T46" fmla="*/ 80 w 92"/>
                <a:gd name="T47" fmla="*/ 373 h 376"/>
                <a:gd name="T48" fmla="*/ 84 w 92"/>
                <a:gd name="T49" fmla="*/ 371 h 376"/>
                <a:gd name="T50" fmla="*/ 83 w 92"/>
                <a:gd name="T51" fmla="*/ 356 h 376"/>
                <a:gd name="T52" fmla="*/ 81 w 92"/>
                <a:gd name="T53" fmla="*/ 329 h 376"/>
                <a:gd name="T54" fmla="*/ 80 w 92"/>
                <a:gd name="T55" fmla="*/ 307 h 376"/>
                <a:gd name="T56" fmla="*/ 78 w 92"/>
                <a:gd name="T57" fmla="*/ 288 h 376"/>
                <a:gd name="T58" fmla="*/ 74 w 92"/>
                <a:gd name="T59" fmla="*/ 255 h 376"/>
                <a:gd name="T60" fmla="*/ 62 w 92"/>
                <a:gd name="T61" fmla="*/ 220 h 376"/>
                <a:gd name="T62" fmla="*/ 55 w 92"/>
                <a:gd name="T63" fmla="*/ 180 h 376"/>
                <a:gd name="T64" fmla="*/ 62 w 92"/>
                <a:gd name="T65" fmla="*/ 203 h 376"/>
                <a:gd name="T66" fmla="*/ 67 w 92"/>
                <a:gd name="T67" fmla="*/ 218 h 376"/>
                <a:gd name="T68" fmla="*/ 78 w 92"/>
                <a:gd name="T69" fmla="*/ 255 h 376"/>
                <a:gd name="T70" fmla="*/ 87 w 92"/>
                <a:gd name="T71" fmla="*/ 287 h 376"/>
                <a:gd name="T72" fmla="*/ 89 w 92"/>
                <a:gd name="T73" fmla="*/ 294 h 376"/>
                <a:gd name="T74" fmla="*/ 91 w 92"/>
                <a:gd name="T75" fmla="*/ 284 h 376"/>
                <a:gd name="T76" fmla="*/ 80 w 92"/>
                <a:gd name="T77" fmla="*/ 218 h 376"/>
                <a:gd name="T78" fmla="*/ 72 w 92"/>
                <a:gd name="T79" fmla="*/ 159 h 376"/>
                <a:gd name="T80" fmla="*/ 66 w 92"/>
                <a:gd name="T81" fmla="*/ 121 h 376"/>
                <a:gd name="T82" fmla="*/ 47 w 92"/>
                <a:gd name="T83" fmla="*/ 48 h 376"/>
                <a:gd name="T84" fmla="*/ 38 w 92"/>
                <a:gd name="T85" fmla="*/ 2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376">
                  <a:moveTo>
                    <a:pt x="52" y="169"/>
                  </a:moveTo>
                  <a:cubicBezTo>
                    <a:pt x="50" y="168"/>
                    <a:pt x="51" y="168"/>
                    <a:pt x="50" y="166"/>
                  </a:cubicBezTo>
                  <a:cubicBezTo>
                    <a:pt x="53" y="167"/>
                    <a:pt x="51" y="166"/>
                    <a:pt x="52" y="169"/>
                  </a:cubicBezTo>
                  <a:close/>
                  <a:moveTo>
                    <a:pt x="39" y="23"/>
                  </a:moveTo>
                  <a:cubicBezTo>
                    <a:pt x="38" y="21"/>
                    <a:pt x="39" y="20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6" y="12"/>
                    <a:pt x="26" y="14"/>
                  </a:cubicBezTo>
                  <a:cubicBezTo>
                    <a:pt x="26" y="16"/>
                    <a:pt x="25" y="16"/>
                    <a:pt x="25" y="19"/>
                  </a:cubicBezTo>
                  <a:cubicBezTo>
                    <a:pt x="21" y="18"/>
                    <a:pt x="22" y="25"/>
                    <a:pt x="22" y="30"/>
                  </a:cubicBezTo>
                  <a:cubicBezTo>
                    <a:pt x="24" y="33"/>
                    <a:pt x="25" y="32"/>
                    <a:pt x="25" y="36"/>
                  </a:cubicBezTo>
                  <a:cubicBezTo>
                    <a:pt x="26" y="38"/>
                    <a:pt x="26" y="41"/>
                    <a:pt x="25" y="43"/>
                  </a:cubicBezTo>
                  <a:cubicBezTo>
                    <a:pt x="25" y="43"/>
                    <a:pt x="23" y="41"/>
                    <a:pt x="23" y="41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0"/>
                    <a:pt x="19" y="27"/>
                    <a:pt x="14" y="26"/>
                  </a:cubicBezTo>
                  <a:cubicBezTo>
                    <a:pt x="14" y="22"/>
                    <a:pt x="12" y="17"/>
                    <a:pt x="8" y="15"/>
                  </a:cubicBezTo>
                  <a:cubicBezTo>
                    <a:pt x="6" y="18"/>
                    <a:pt x="7" y="19"/>
                    <a:pt x="7" y="19"/>
                  </a:cubicBezTo>
                  <a:cubicBezTo>
                    <a:pt x="8" y="26"/>
                    <a:pt x="7" y="23"/>
                    <a:pt x="5" y="30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40"/>
                    <a:pt x="0" y="43"/>
                  </a:cubicBezTo>
                  <a:cubicBezTo>
                    <a:pt x="1" y="48"/>
                    <a:pt x="0" y="47"/>
                    <a:pt x="0" y="5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5"/>
                    <a:pt x="5" y="90"/>
                    <a:pt x="6" y="9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2" y="136"/>
                    <a:pt x="11" y="133"/>
                    <a:pt x="11" y="136"/>
                  </a:cubicBezTo>
                  <a:cubicBezTo>
                    <a:pt x="13" y="141"/>
                    <a:pt x="13" y="145"/>
                    <a:pt x="14" y="150"/>
                  </a:cubicBezTo>
                  <a:cubicBezTo>
                    <a:pt x="12" y="147"/>
                    <a:pt x="11" y="142"/>
                    <a:pt x="8" y="139"/>
                  </a:cubicBezTo>
                  <a:cubicBezTo>
                    <a:pt x="6" y="138"/>
                    <a:pt x="4" y="137"/>
                    <a:pt x="3" y="137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12" y="181"/>
                    <a:pt x="18" y="193"/>
                    <a:pt x="24" y="215"/>
                  </a:cubicBezTo>
                  <a:cubicBezTo>
                    <a:pt x="26" y="226"/>
                    <a:pt x="34" y="243"/>
                    <a:pt x="36" y="253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5" y="279"/>
                    <a:pt x="45" y="276"/>
                    <a:pt x="47" y="280"/>
                  </a:cubicBezTo>
                  <a:cubicBezTo>
                    <a:pt x="48" y="282"/>
                    <a:pt x="49" y="285"/>
                    <a:pt x="50" y="287"/>
                  </a:cubicBezTo>
                  <a:cubicBezTo>
                    <a:pt x="52" y="291"/>
                    <a:pt x="53" y="289"/>
                    <a:pt x="54" y="293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3" y="312"/>
                    <a:pt x="64" y="315"/>
                    <a:pt x="66" y="321"/>
                  </a:cubicBezTo>
                  <a:cubicBezTo>
                    <a:pt x="67" y="327"/>
                    <a:pt x="71" y="331"/>
                    <a:pt x="74" y="342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6" y="352"/>
                    <a:pt x="77" y="355"/>
                    <a:pt x="77" y="358"/>
                  </a:cubicBezTo>
                  <a:cubicBezTo>
                    <a:pt x="78" y="361"/>
                    <a:pt x="78" y="364"/>
                    <a:pt x="78" y="367"/>
                  </a:cubicBezTo>
                  <a:cubicBezTo>
                    <a:pt x="80" y="372"/>
                    <a:pt x="80" y="372"/>
                    <a:pt x="80" y="372"/>
                  </a:cubicBezTo>
                  <a:cubicBezTo>
                    <a:pt x="80" y="372"/>
                    <a:pt x="80" y="372"/>
                    <a:pt x="80" y="373"/>
                  </a:cubicBezTo>
                  <a:cubicBezTo>
                    <a:pt x="80" y="374"/>
                    <a:pt x="80" y="374"/>
                    <a:pt x="80" y="374"/>
                  </a:cubicBezTo>
                  <a:cubicBezTo>
                    <a:pt x="84" y="374"/>
                    <a:pt x="83" y="376"/>
                    <a:pt x="84" y="371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2" y="350"/>
                    <a:pt x="83" y="344"/>
                    <a:pt x="82" y="339"/>
                  </a:cubicBezTo>
                  <a:cubicBezTo>
                    <a:pt x="80" y="333"/>
                    <a:pt x="80" y="334"/>
                    <a:pt x="81" y="329"/>
                  </a:cubicBezTo>
                  <a:cubicBezTo>
                    <a:pt x="80" y="322"/>
                    <a:pt x="77" y="319"/>
                    <a:pt x="81" y="313"/>
                  </a:cubicBezTo>
                  <a:cubicBezTo>
                    <a:pt x="77" y="308"/>
                    <a:pt x="81" y="312"/>
                    <a:pt x="80" y="307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80" y="293"/>
                    <a:pt x="78" y="293"/>
                    <a:pt x="78" y="288"/>
                  </a:cubicBezTo>
                  <a:cubicBezTo>
                    <a:pt x="78" y="280"/>
                    <a:pt x="77" y="280"/>
                    <a:pt x="74" y="273"/>
                  </a:cubicBezTo>
                  <a:cubicBezTo>
                    <a:pt x="72" y="267"/>
                    <a:pt x="75" y="262"/>
                    <a:pt x="74" y="255"/>
                  </a:cubicBezTo>
                  <a:cubicBezTo>
                    <a:pt x="73" y="252"/>
                    <a:pt x="73" y="252"/>
                    <a:pt x="71" y="24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59" y="207"/>
                    <a:pt x="51" y="184"/>
                    <a:pt x="52" y="173"/>
                  </a:cubicBezTo>
                  <a:cubicBezTo>
                    <a:pt x="55" y="174"/>
                    <a:pt x="54" y="177"/>
                    <a:pt x="55" y="180"/>
                  </a:cubicBezTo>
                  <a:cubicBezTo>
                    <a:pt x="55" y="181"/>
                    <a:pt x="56" y="182"/>
                    <a:pt x="57" y="183"/>
                  </a:cubicBezTo>
                  <a:cubicBezTo>
                    <a:pt x="59" y="189"/>
                    <a:pt x="60" y="197"/>
                    <a:pt x="62" y="203"/>
                  </a:cubicBezTo>
                  <a:cubicBezTo>
                    <a:pt x="63" y="207"/>
                    <a:pt x="63" y="204"/>
                    <a:pt x="64" y="210"/>
                  </a:cubicBezTo>
                  <a:cubicBezTo>
                    <a:pt x="65" y="213"/>
                    <a:pt x="66" y="216"/>
                    <a:pt x="67" y="218"/>
                  </a:cubicBezTo>
                  <a:cubicBezTo>
                    <a:pt x="68" y="222"/>
                    <a:pt x="68" y="222"/>
                    <a:pt x="68" y="222"/>
                  </a:cubicBezTo>
                  <a:cubicBezTo>
                    <a:pt x="69" y="229"/>
                    <a:pt x="76" y="245"/>
                    <a:pt x="78" y="255"/>
                  </a:cubicBezTo>
                  <a:cubicBezTo>
                    <a:pt x="85" y="280"/>
                    <a:pt x="85" y="280"/>
                    <a:pt x="85" y="280"/>
                  </a:cubicBezTo>
                  <a:cubicBezTo>
                    <a:pt x="85" y="282"/>
                    <a:pt x="86" y="285"/>
                    <a:pt x="87" y="287"/>
                  </a:cubicBezTo>
                  <a:cubicBezTo>
                    <a:pt x="87" y="289"/>
                    <a:pt x="88" y="289"/>
                    <a:pt x="88" y="291"/>
                  </a:cubicBezTo>
                  <a:cubicBezTo>
                    <a:pt x="89" y="294"/>
                    <a:pt x="89" y="294"/>
                    <a:pt x="89" y="294"/>
                  </a:cubicBezTo>
                  <a:cubicBezTo>
                    <a:pt x="89" y="293"/>
                    <a:pt x="89" y="294"/>
                    <a:pt x="90" y="295"/>
                  </a:cubicBezTo>
                  <a:cubicBezTo>
                    <a:pt x="92" y="292"/>
                    <a:pt x="92" y="289"/>
                    <a:pt x="91" y="28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7" y="244"/>
                    <a:pt x="84" y="227"/>
                    <a:pt x="80" y="218"/>
                  </a:cubicBezTo>
                  <a:cubicBezTo>
                    <a:pt x="81" y="215"/>
                    <a:pt x="78" y="192"/>
                    <a:pt x="77" y="187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3"/>
                    <a:pt x="71" y="148"/>
                    <a:pt x="71" y="142"/>
                  </a:cubicBezTo>
                  <a:cubicBezTo>
                    <a:pt x="70" y="134"/>
                    <a:pt x="67" y="128"/>
                    <a:pt x="66" y="121"/>
                  </a:cubicBezTo>
                  <a:cubicBezTo>
                    <a:pt x="64" y="106"/>
                    <a:pt x="55" y="78"/>
                    <a:pt x="50" y="62"/>
                  </a:cubicBezTo>
                  <a:cubicBezTo>
                    <a:pt x="49" y="57"/>
                    <a:pt x="48" y="53"/>
                    <a:pt x="47" y="48"/>
                  </a:cubicBezTo>
                  <a:cubicBezTo>
                    <a:pt x="46" y="45"/>
                    <a:pt x="44" y="38"/>
                    <a:pt x="43" y="35"/>
                  </a:cubicBezTo>
                  <a:cubicBezTo>
                    <a:pt x="38" y="22"/>
                    <a:pt x="38" y="22"/>
                    <a:pt x="38" y="22"/>
                  </a:cubicBezTo>
                  <a:lnTo>
                    <a:pt x="39" y="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29" name="Freeform 53"/>
            <p:cNvSpPr>
              <a:spLocks noEditPoints="1"/>
            </p:cNvSpPr>
            <p:nvPr/>
          </p:nvSpPr>
          <p:spPr bwMode="auto">
            <a:xfrm>
              <a:off x="3001767" y="5288148"/>
              <a:ext cx="69665" cy="373374"/>
            </a:xfrm>
            <a:custGeom>
              <a:avLst/>
              <a:gdLst>
                <a:gd name="T0" fmla="*/ 28 w 69"/>
                <a:gd name="T1" fmla="*/ 299 h 371"/>
                <a:gd name="T2" fmla="*/ 29 w 69"/>
                <a:gd name="T3" fmla="*/ 291 h 371"/>
                <a:gd name="T4" fmla="*/ 29 w 69"/>
                <a:gd name="T5" fmla="*/ 285 h 371"/>
                <a:gd name="T6" fmla="*/ 52 w 69"/>
                <a:gd name="T7" fmla="*/ 261 h 371"/>
                <a:gd name="T8" fmla="*/ 33 w 69"/>
                <a:gd name="T9" fmla="*/ 257 h 371"/>
                <a:gd name="T10" fmla="*/ 20 w 69"/>
                <a:gd name="T11" fmla="*/ 170 h 371"/>
                <a:gd name="T12" fmla="*/ 20 w 69"/>
                <a:gd name="T13" fmla="*/ 166 h 371"/>
                <a:gd name="T14" fmla="*/ 11 w 69"/>
                <a:gd name="T15" fmla="*/ 156 h 371"/>
                <a:gd name="T16" fmla="*/ 17 w 69"/>
                <a:gd name="T17" fmla="*/ 117 h 371"/>
                <a:gd name="T18" fmla="*/ 20 w 69"/>
                <a:gd name="T19" fmla="*/ 107 h 371"/>
                <a:gd name="T20" fmla="*/ 22 w 69"/>
                <a:gd name="T21" fmla="*/ 103 h 371"/>
                <a:gd name="T22" fmla="*/ 67 w 69"/>
                <a:gd name="T23" fmla="*/ 109 h 371"/>
                <a:gd name="T24" fmla="*/ 67 w 69"/>
                <a:gd name="T25" fmla="*/ 82 h 371"/>
                <a:gd name="T26" fmla="*/ 62 w 69"/>
                <a:gd name="T27" fmla="*/ 111 h 371"/>
                <a:gd name="T28" fmla="*/ 60 w 69"/>
                <a:gd name="T29" fmla="*/ 133 h 371"/>
                <a:gd name="T30" fmla="*/ 54 w 69"/>
                <a:gd name="T31" fmla="*/ 196 h 371"/>
                <a:gd name="T32" fmla="*/ 48 w 69"/>
                <a:gd name="T33" fmla="*/ 225 h 371"/>
                <a:gd name="T34" fmla="*/ 54 w 69"/>
                <a:gd name="T35" fmla="*/ 133 h 371"/>
                <a:gd name="T36" fmla="*/ 60 w 69"/>
                <a:gd name="T37" fmla="*/ 80 h 371"/>
                <a:gd name="T38" fmla="*/ 62 w 69"/>
                <a:gd name="T39" fmla="*/ 14 h 371"/>
                <a:gd name="T40" fmla="*/ 59 w 69"/>
                <a:gd name="T41" fmla="*/ 23 h 371"/>
                <a:gd name="T42" fmla="*/ 51 w 69"/>
                <a:gd name="T43" fmla="*/ 68 h 371"/>
                <a:gd name="T44" fmla="*/ 43 w 69"/>
                <a:gd name="T45" fmla="*/ 90 h 371"/>
                <a:gd name="T46" fmla="*/ 35 w 69"/>
                <a:gd name="T47" fmla="*/ 121 h 371"/>
                <a:gd name="T48" fmla="*/ 30 w 69"/>
                <a:gd name="T49" fmla="*/ 141 h 371"/>
                <a:gd name="T50" fmla="*/ 25 w 69"/>
                <a:gd name="T51" fmla="*/ 148 h 371"/>
                <a:gd name="T52" fmla="*/ 21 w 69"/>
                <a:gd name="T53" fmla="*/ 148 h 371"/>
                <a:gd name="T54" fmla="*/ 33 w 69"/>
                <a:gd name="T55" fmla="*/ 105 h 371"/>
                <a:gd name="T56" fmla="*/ 46 w 69"/>
                <a:gd name="T57" fmla="*/ 50 h 371"/>
                <a:gd name="T58" fmla="*/ 45 w 69"/>
                <a:gd name="T59" fmla="*/ 14 h 371"/>
                <a:gd name="T60" fmla="*/ 41 w 69"/>
                <a:gd name="T61" fmla="*/ 47 h 371"/>
                <a:gd name="T62" fmla="*/ 34 w 69"/>
                <a:gd name="T63" fmla="*/ 44 h 371"/>
                <a:gd name="T64" fmla="*/ 22 w 69"/>
                <a:gd name="T65" fmla="*/ 87 h 371"/>
                <a:gd name="T66" fmla="*/ 30 w 69"/>
                <a:gd name="T67" fmla="*/ 34 h 371"/>
                <a:gd name="T68" fmla="*/ 14 w 69"/>
                <a:gd name="T69" fmla="*/ 57 h 371"/>
                <a:gd name="T70" fmla="*/ 8 w 69"/>
                <a:gd name="T71" fmla="*/ 76 h 371"/>
                <a:gd name="T72" fmla="*/ 6 w 69"/>
                <a:gd name="T73" fmla="*/ 96 h 371"/>
                <a:gd name="T74" fmla="*/ 5 w 69"/>
                <a:gd name="T75" fmla="*/ 114 h 371"/>
                <a:gd name="T76" fmla="*/ 4 w 69"/>
                <a:gd name="T77" fmla="*/ 121 h 371"/>
                <a:gd name="T78" fmla="*/ 3 w 69"/>
                <a:gd name="T79" fmla="*/ 139 h 371"/>
                <a:gd name="T80" fmla="*/ 3 w 69"/>
                <a:gd name="T81" fmla="*/ 157 h 371"/>
                <a:gd name="T82" fmla="*/ 4 w 69"/>
                <a:gd name="T83" fmla="*/ 187 h 371"/>
                <a:gd name="T84" fmla="*/ 3 w 69"/>
                <a:gd name="T85" fmla="*/ 210 h 371"/>
                <a:gd name="T86" fmla="*/ 8 w 69"/>
                <a:gd name="T87" fmla="*/ 219 h 371"/>
                <a:gd name="T88" fmla="*/ 7 w 69"/>
                <a:gd name="T89" fmla="*/ 246 h 371"/>
                <a:gd name="T90" fmla="*/ 14 w 69"/>
                <a:gd name="T91" fmla="*/ 238 h 371"/>
                <a:gd name="T92" fmla="*/ 13 w 69"/>
                <a:gd name="T93" fmla="*/ 269 h 371"/>
                <a:gd name="T94" fmla="*/ 20 w 69"/>
                <a:gd name="T95" fmla="*/ 306 h 371"/>
                <a:gd name="T96" fmla="*/ 20 w 69"/>
                <a:gd name="T97" fmla="*/ 338 h 371"/>
                <a:gd name="T98" fmla="*/ 26 w 69"/>
                <a:gd name="T99" fmla="*/ 357 h 371"/>
                <a:gd name="T100" fmla="*/ 29 w 69"/>
                <a:gd name="T101" fmla="*/ 364 h 371"/>
                <a:gd name="T102" fmla="*/ 45 w 69"/>
                <a:gd name="T103" fmla="*/ 289 h 371"/>
                <a:gd name="T104" fmla="*/ 52 w 69"/>
                <a:gd name="T105" fmla="*/ 322 h 371"/>
                <a:gd name="T106" fmla="*/ 56 w 69"/>
                <a:gd name="T107" fmla="*/ 318 h 371"/>
                <a:gd name="T108" fmla="*/ 62 w 69"/>
                <a:gd name="T109" fmla="*/ 303 h 371"/>
                <a:gd name="T110" fmla="*/ 69 w 69"/>
                <a:gd name="T111" fmla="*/ 28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371">
                  <a:moveTo>
                    <a:pt x="28" y="298"/>
                  </a:moveTo>
                  <a:cubicBezTo>
                    <a:pt x="28" y="299"/>
                    <a:pt x="29" y="299"/>
                    <a:pt x="29" y="302"/>
                  </a:cubicBezTo>
                  <a:cubicBezTo>
                    <a:pt x="28" y="307"/>
                    <a:pt x="29" y="304"/>
                    <a:pt x="27" y="306"/>
                  </a:cubicBezTo>
                  <a:cubicBezTo>
                    <a:pt x="27" y="305"/>
                    <a:pt x="25" y="307"/>
                    <a:pt x="28" y="299"/>
                  </a:cubicBezTo>
                  <a:lnTo>
                    <a:pt x="28" y="298"/>
                  </a:lnTo>
                  <a:close/>
                  <a:moveTo>
                    <a:pt x="28" y="292"/>
                  </a:moveTo>
                  <a:cubicBezTo>
                    <a:pt x="29" y="289"/>
                    <a:pt x="29" y="289"/>
                    <a:pt x="29" y="289"/>
                  </a:cubicBezTo>
                  <a:cubicBezTo>
                    <a:pt x="29" y="289"/>
                    <a:pt x="30" y="288"/>
                    <a:pt x="29" y="291"/>
                  </a:cubicBezTo>
                  <a:cubicBezTo>
                    <a:pt x="29" y="291"/>
                    <a:pt x="28" y="292"/>
                    <a:pt x="28" y="292"/>
                  </a:cubicBezTo>
                  <a:close/>
                  <a:moveTo>
                    <a:pt x="29" y="285"/>
                  </a:moveTo>
                  <a:cubicBezTo>
                    <a:pt x="29" y="284"/>
                    <a:pt x="30" y="283"/>
                    <a:pt x="30" y="285"/>
                  </a:cubicBezTo>
                  <a:cubicBezTo>
                    <a:pt x="30" y="286"/>
                    <a:pt x="30" y="286"/>
                    <a:pt x="29" y="285"/>
                  </a:cubicBezTo>
                  <a:close/>
                  <a:moveTo>
                    <a:pt x="45" y="262"/>
                  </a:moveTo>
                  <a:cubicBezTo>
                    <a:pt x="46" y="265"/>
                    <a:pt x="45" y="264"/>
                    <a:pt x="45" y="265"/>
                  </a:cubicBezTo>
                  <a:cubicBezTo>
                    <a:pt x="45" y="265"/>
                    <a:pt x="43" y="265"/>
                    <a:pt x="45" y="262"/>
                  </a:cubicBezTo>
                  <a:close/>
                  <a:moveTo>
                    <a:pt x="52" y="261"/>
                  </a:moveTo>
                  <a:cubicBezTo>
                    <a:pt x="52" y="263"/>
                    <a:pt x="52" y="263"/>
                    <a:pt x="52" y="263"/>
                  </a:cubicBezTo>
                  <a:cubicBezTo>
                    <a:pt x="51" y="263"/>
                    <a:pt x="50" y="265"/>
                    <a:pt x="51" y="262"/>
                  </a:cubicBezTo>
                  <a:cubicBezTo>
                    <a:pt x="51" y="260"/>
                    <a:pt x="50" y="261"/>
                    <a:pt x="52" y="261"/>
                  </a:cubicBezTo>
                  <a:close/>
                  <a:moveTo>
                    <a:pt x="33" y="257"/>
                  </a:moveTo>
                  <a:cubicBezTo>
                    <a:pt x="33" y="257"/>
                    <a:pt x="34" y="259"/>
                    <a:pt x="32" y="261"/>
                  </a:cubicBezTo>
                  <a:cubicBezTo>
                    <a:pt x="32" y="259"/>
                    <a:pt x="31" y="263"/>
                    <a:pt x="32" y="259"/>
                  </a:cubicBezTo>
                  <a:cubicBezTo>
                    <a:pt x="32" y="257"/>
                    <a:pt x="32" y="258"/>
                    <a:pt x="33" y="257"/>
                  </a:cubicBezTo>
                  <a:close/>
                  <a:moveTo>
                    <a:pt x="20" y="170"/>
                  </a:moveTo>
                  <a:cubicBezTo>
                    <a:pt x="20" y="171"/>
                    <a:pt x="22" y="169"/>
                    <a:pt x="20" y="172"/>
                  </a:cubicBezTo>
                  <a:cubicBezTo>
                    <a:pt x="19" y="175"/>
                    <a:pt x="21" y="173"/>
                    <a:pt x="19" y="174"/>
                  </a:cubicBezTo>
                  <a:cubicBezTo>
                    <a:pt x="19" y="172"/>
                    <a:pt x="19" y="172"/>
                    <a:pt x="20" y="170"/>
                  </a:cubicBezTo>
                  <a:close/>
                  <a:moveTo>
                    <a:pt x="20" y="166"/>
                  </a:moveTo>
                  <a:cubicBezTo>
                    <a:pt x="19" y="169"/>
                    <a:pt x="20" y="167"/>
                    <a:pt x="18" y="168"/>
                  </a:cubicBezTo>
                  <a:lnTo>
                    <a:pt x="20" y="166"/>
                  </a:lnTo>
                  <a:close/>
                  <a:moveTo>
                    <a:pt x="10" y="152"/>
                  </a:moveTo>
                  <a:cubicBezTo>
                    <a:pt x="11" y="155"/>
                    <a:pt x="11" y="149"/>
                    <a:pt x="11" y="156"/>
                  </a:cubicBezTo>
                  <a:cubicBezTo>
                    <a:pt x="11" y="162"/>
                    <a:pt x="11" y="157"/>
                    <a:pt x="10" y="159"/>
                  </a:cubicBezTo>
                  <a:cubicBezTo>
                    <a:pt x="10" y="158"/>
                    <a:pt x="9" y="160"/>
                    <a:pt x="9" y="156"/>
                  </a:cubicBezTo>
                  <a:cubicBezTo>
                    <a:pt x="9" y="150"/>
                    <a:pt x="9" y="154"/>
                    <a:pt x="10" y="152"/>
                  </a:cubicBezTo>
                  <a:close/>
                  <a:moveTo>
                    <a:pt x="17" y="117"/>
                  </a:moveTo>
                  <a:cubicBezTo>
                    <a:pt x="18" y="120"/>
                    <a:pt x="18" y="120"/>
                    <a:pt x="16" y="120"/>
                  </a:cubicBezTo>
                  <a:cubicBezTo>
                    <a:pt x="16" y="118"/>
                    <a:pt x="17" y="118"/>
                    <a:pt x="17" y="117"/>
                  </a:cubicBezTo>
                  <a:close/>
                  <a:moveTo>
                    <a:pt x="17" y="112"/>
                  </a:moveTo>
                  <a:cubicBezTo>
                    <a:pt x="18" y="107"/>
                    <a:pt x="17" y="109"/>
                    <a:pt x="20" y="107"/>
                  </a:cubicBezTo>
                  <a:cubicBezTo>
                    <a:pt x="21" y="110"/>
                    <a:pt x="21" y="111"/>
                    <a:pt x="17" y="112"/>
                  </a:cubicBezTo>
                  <a:close/>
                  <a:moveTo>
                    <a:pt x="19" y="106"/>
                  </a:moveTo>
                  <a:cubicBezTo>
                    <a:pt x="20" y="98"/>
                    <a:pt x="20" y="97"/>
                    <a:pt x="23" y="97"/>
                  </a:cubicBezTo>
                  <a:cubicBezTo>
                    <a:pt x="23" y="99"/>
                    <a:pt x="22" y="101"/>
                    <a:pt x="22" y="103"/>
                  </a:cubicBezTo>
                  <a:cubicBezTo>
                    <a:pt x="21" y="106"/>
                    <a:pt x="23" y="105"/>
                    <a:pt x="19" y="106"/>
                  </a:cubicBezTo>
                  <a:close/>
                  <a:moveTo>
                    <a:pt x="69" y="288"/>
                  </a:moveTo>
                  <a:cubicBezTo>
                    <a:pt x="69" y="109"/>
                    <a:pt x="69" y="109"/>
                    <a:pt x="69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7" y="88"/>
                    <a:pt x="67" y="86"/>
                    <a:pt x="67" y="82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6"/>
                    <a:pt x="68" y="77"/>
                    <a:pt x="65" y="7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10"/>
                    <a:pt x="62" y="107"/>
                    <a:pt x="62" y="111"/>
                  </a:cubicBezTo>
                  <a:cubicBezTo>
                    <a:pt x="62" y="113"/>
                    <a:pt x="62" y="115"/>
                    <a:pt x="62" y="117"/>
                  </a:cubicBezTo>
                  <a:cubicBezTo>
                    <a:pt x="62" y="121"/>
                    <a:pt x="64" y="117"/>
                    <a:pt x="60" y="121"/>
                  </a:cubicBezTo>
                  <a:cubicBezTo>
                    <a:pt x="62" y="123"/>
                    <a:pt x="61" y="121"/>
                    <a:pt x="62" y="123"/>
                  </a:cubicBezTo>
                  <a:cubicBezTo>
                    <a:pt x="62" y="129"/>
                    <a:pt x="60" y="130"/>
                    <a:pt x="60" y="133"/>
                  </a:cubicBezTo>
                  <a:cubicBezTo>
                    <a:pt x="60" y="135"/>
                    <a:pt x="62" y="133"/>
                    <a:pt x="60" y="150"/>
                  </a:cubicBezTo>
                  <a:cubicBezTo>
                    <a:pt x="59" y="153"/>
                    <a:pt x="59" y="154"/>
                    <a:pt x="59" y="157"/>
                  </a:cubicBezTo>
                  <a:cubicBezTo>
                    <a:pt x="57" y="163"/>
                    <a:pt x="57" y="175"/>
                    <a:pt x="56" y="182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4" y="206"/>
                    <a:pt x="52" y="212"/>
                    <a:pt x="51" y="221"/>
                  </a:cubicBezTo>
                  <a:cubicBezTo>
                    <a:pt x="50" y="232"/>
                    <a:pt x="51" y="229"/>
                    <a:pt x="49" y="232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29"/>
                    <a:pt x="48" y="225"/>
                    <a:pt x="48" y="225"/>
                  </a:cubicBezTo>
                  <a:cubicBezTo>
                    <a:pt x="48" y="222"/>
                    <a:pt x="47" y="216"/>
                    <a:pt x="48" y="213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2"/>
                    <a:pt x="54" y="149"/>
                    <a:pt x="55" y="143"/>
                  </a:cubicBezTo>
                  <a:cubicBezTo>
                    <a:pt x="55" y="141"/>
                    <a:pt x="56" y="136"/>
                    <a:pt x="54" y="133"/>
                  </a:cubicBezTo>
                  <a:cubicBezTo>
                    <a:pt x="57" y="130"/>
                    <a:pt x="57" y="125"/>
                    <a:pt x="57" y="119"/>
                  </a:cubicBezTo>
                  <a:cubicBezTo>
                    <a:pt x="57" y="112"/>
                    <a:pt x="58" y="113"/>
                    <a:pt x="59" y="10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0"/>
                  </a:cubicBezTo>
                  <a:cubicBezTo>
                    <a:pt x="61" y="75"/>
                    <a:pt x="61" y="80"/>
                    <a:pt x="61" y="73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39"/>
                    <a:pt x="61" y="25"/>
                    <a:pt x="64" y="16"/>
                  </a:cubicBezTo>
                  <a:cubicBezTo>
                    <a:pt x="63" y="14"/>
                    <a:pt x="63" y="14"/>
                    <a:pt x="62" y="14"/>
                  </a:cubicBezTo>
                  <a:cubicBezTo>
                    <a:pt x="62" y="12"/>
                    <a:pt x="62" y="13"/>
                    <a:pt x="62" y="10"/>
                  </a:cubicBezTo>
                  <a:cubicBezTo>
                    <a:pt x="62" y="3"/>
                    <a:pt x="63" y="5"/>
                    <a:pt x="59" y="0"/>
                  </a:cubicBezTo>
                  <a:cubicBezTo>
                    <a:pt x="59" y="6"/>
                    <a:pt x="61" y="5"/>
                    <a:pt x="59" y="1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5"/>
                    <a:pt x="58" y="25"/>
                    <a:pt x="57" y="28"/>
                  </a:cubicBezTo>
                  <a:cubicBezTo>
                    <a:pt x="56" y="31"/>
                    <a:pt x="56" y="31"/>
                    <a:pt x="56" y="34"/>
                  </a:cubicBezTo>
                  <a:cubicBezTo>
                    <a:pt x="56" y="37"/>
                    <a:pt x="55" y="42"/>
                    <a:pt x="54" y="44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5"/>
                    <a:pt x="51" y="68"/>
                    <a:pt x="50" y="73"/>
                  </a:cubicBezTo>
                  <a:cubicBezTo>
                    <a:pt x="50" y="75"/>
                    <a:pt x="50" y="78"/>
                    <a:pt x="50" y="79"/>
                  </a:cubicBezTo>
                  <a:cubicBezTo>
                    <a:pt x="49" y="84"/>
                    <a:pt x="48" y="85"/>
                    <a:pt x="48" y="90"/>
                  </a:cubicBezTo>
                  <a:cubicBezTo>
                    <a:pt x="45" y="90"/>
                    <a:pt x="45" y="87"/>
                    <a:pt x="43" y="90"/>
                  </a:cubicBezTo>
                  <a:cubicBezTo>
                    <a:pt x="41" y="93"/>
                    <a:pt x="41" y="99"/>
                    <a:pt x="40" y="102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4" y="124"/>
                    <a:pt x="35" y="120"/>
                    <a:pt x="34" y="123"/>
                  </a:cubicBezTo>
                  <a:cubicBezTo>
                    <a:pt x="32" y="128"/>
                    <a:pt x="34" y="127"/>
                    <a:pt x="32" y="131"/>
                  </a:cubicBezTo>
                  <a:cubicBezTo>
                    <a:pt x="31" y="134"/>
                    <a:pt x="32" y="132"/>
                    <a:pt x="32" y="134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7" y="140"/>
                    <a:pt x="28" y="140"/>
                    <a:pt x="27" y="138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43"/>
                    <a:pt x="27" y="138"/>
                    <a:pt x="27" y="146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4" y="151"/>
                    <a:pt x="26" y="151"/>
                    <a:pt x="22" y="149"/>
                  </a:cubicBezTo>
                  <a:cubicBezTo>
                    <a:pt x="23" y="154"/>
                    <a:pt x="24" y="151"/>
                    <a:pt x="21" y="153"/>
                  </a:cubicBezTo>
                  <a:cubicBezTo>
                    <a:pt x="20" y="148"/>
                    <a:pt x="20" y="152"/>
                    <a:pt x="21" y="148"/>
                  </a:cubicBezTo>
                  <a:cubicBezTo>
                    <a:pt x="22" y="143"/>
                    <a:pt x="24" y="140"/>
                    <a:pt x="24" y="135"/>
                  </a:cubicBezTo>
                  <a:cubicBezTo>
                    <a:pt x="25" y="129"/>
                    <a:pt x="26" y="130"/>
                    <a:pt x="27" y="127"/>
                  </a:cubicBezTo>
                  <a:cubicBezTo>
                    <a:pt x="29" y="122"/>
                    <a:pt x="29" y="115"/>
                    <a:pt x="31" y="109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4" y="104"/>
                    <a:pt x="34" y="104"/>
                    <a:pt x="34" y="102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0"/>
                    <a:pt x="42" y="68"/>
                    <a:pt x="43" y="6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3"/>
                    <a:pt x="48" y="36"/>
                    <a:pt x="47" y="29"/>
                  </a:cubicBezTo>
                  <a:cubicBezTo>
                    <a:pt x="47" y="25"/>
                    <a:pt x="49" y="20"/>
                    <a:pt x="48" y="16"/>
                  </a:cubicBezTo>
                  <a:cubicBezTo>
                    <a:pt x="47" y="9"/>
                    <a:pt x="48" y="13"/>
                    <a:pt x="47" y="11"/>
                  </a:cubicBezTo>
                  <a:cubicBezTo>
                    <a:pt x="46" y="13"/>
                    <a:pt x="46" y="13"/>
                    <a:pt x="45" y="14"/>
                  </a:cubicBezTo>
                  <a:cubicBezTo>
                    <a:pt x="44" y="17"/>
                    <a:pt x="44" y="21"/>
                    <a:pt x="44" y="2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6"/>
                    <a:pt x="41" y="36"/>
                    <a:pt x="41" y="40"/>
                  </a:cubicBezTo>
                  <a:cubicBezTo>
                    <a:pt x="41" y="42"/>
                    <a:pt x="41" y="45"/>
                    <a:pt x="41" y="47"/>
                  </a:cubicBezTo>
                  <a:cubicBezTo>
                    <a:pt x="41" y="49"/>
                    <a:pt x="41" y="51"/>
                    <a:pt x="40" y="53"/>
                  </a:cubicBezTo>
                  <a:cubicBezTo>
                    <a:pt x="39" y="56"/>
                    <a:pt x="37" y="54"/>
                    <a:pt x="37" y="54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40"/>
                    <a:pt x="34" y="44"/>
                  </a:cubicBezTo>
                  <a:cubicBezTo>
                    <a:pt x="32" y="56"/>
                    <a:pt x="28" y="70"/>
                    <a:pt x="26" y="84"/>
                  </a:cubicBezTo>
                  <a:cubicBezTo>
                    <a:pt x="25" y="90"/>
                    <a:pt x="26" y="95"/>
                    <a:pt x="21" y="96"/>
                  </a:cubicBezTo>
                  <a:cubicBezTo>
                    <a:pt x="21" y="90"/>
                    <a:pt x="21" y="95"/>
                    <a:pt x="22" y="90"/>
                  </a:cubicBezTo>
                  <a:cubicBezTo>
                    <a:pt x="23" y="85"/>
                    <a:pt x="22" y="92"/>
                    <a:pt x="22" y="87"/>
                  </a:cubicBezTo>
                  <a:cubicBezTo>
                    <a:pt x="23" y="78"/>
                    <a:pt x="28" y="67"/>
                    <a:pt x="26" y="59"/>
                  </a:cubicBezTo>
                  <a:cubicBezTo>
                    <a:pt x="26" y="57"/>
                    <a:pt x="25" y="58"/>
                    <a:pt x="28" y="57"/>
                  </a:cubicBezTo>
                  <a:cubicBezTo>
                    <a:pt x="28" y="53"/>
                    <a:pt x="28" y="48"/>
                    <a:pt x="28" y="46"/>
                  </a:cubicBezTo>
                  <a:cubicBezTo>
                    <a:pt x="28" y="41"/>
                    <a:pt x="30" y="40"/>
                    <a:pt x="30" y="34"/>
                  </a:cubicBezTo>
                  <a:cubicBezTo>
                    <a:pt x="27" y="35"/>
                    <a:pt x="26" y="34"/>
                    <a:pt x="24" y="37"/>
                  </a:cubicBezTo>
                  <a:cubicBezTo>
                    <a:pt x="22" y="39"/>
                    <a:pt x="24" y="39"/>
                    <a:pt x="20" y="41"/>
                  </a:cubicBezTo>
                  <a:cubicBezTo>
                    <a:pt x="20" y="45"/>
                    <a:pt x="19" y="48"/>
                    <a:pt x="17" y="51"/>
                  </a:cubicBezTo>
                  <a:cubicBezTo>
                    <a:pt x="15" y="54"/>
                    <a:pt x="16" y="54"/>
                    <a:pt x="14" y="57"/>
                  </a:cubicBezTo>
                  <a:cubicBezTo>
                    <a:pt x="15" y="61"/>
                    <a:pt x="14" y="57"/>
                    <a:pt x="1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9"/>
                    <a:pt x="9" y="68"/>
                    <a:pt x="10" y="7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1"/>
                    <a:pt x="10" y="84"/>
                    <a:pt x="9" y="90"/>
                  </a:cubicBezTo>
                  <a:cubicBezTo>
                    <a:pt x="9" y="90"/>
                    <a:pt x="8" y="92"/>
                    <a:pt x="8" y="93"/>
                  </a:cubicBezTo>
                  <a:cubicBezTo>
                    <a:pt x="8" y="94"/>
                    <a:pt x="8" y="94"/>
                    <a:pt x="7" y="96"/>
                  </a:cubicBezTo>
                  <a:cubicBezTo>
                    <a:pt x="5" y="97"/>
                    <a:pt x="8" y="94"/>
                    <a:pt x="6" y="96"/>
                  </a:cubicBezTo>
                  <a:cubicBezTo>
                    <a:pt x="6" y="96"/>
                    <a:pt x="5" y="97"/>
                    <a:pt x="5" y="97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7" y="99"/>
                    <a:pt x="5" y="97"/>
                    <a:pt x="6" y="100"/>
                  </a:cubicBezTo>
                  <a:cubicBezTo>
                    <a:pt x="5" y="103"/>
                    <a:pt x="5" y="110"/>
                    <a:pt x="5" y="114"/>
                  </a:cubicBezTo>
                  <a:cubicBezTo>
                    <a:pt x="5" y="115"/>
                    <a:pt x="5" y="115"/>
                    <a:pt x="6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4" y="118"/>
                    <a:pt x="5" y="119"/>
                    <a:pt x="4" y="121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4"/>
                    <a:pt x="4" y="123"/>
                    <a:pt x="6" y="12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7"/>
                    <a:pt x="3" y="137"/>
                    <a:pt x="3" y="139"/>
                  </a:cubicBezTo>
                  <a:cubicBezTo>
                    <a:pt x="3" y="139"/>
                    <a:pt x="2" y="141"/>
                    <a:pt x="2" y="141"/>
                  </a:cubicBezTo>
                  <a:cubicBezTo>
                    <a:pt x="1" y="145"/>
                    <a:pt x="2" y="143"/>
                    <a:pt x="1" y="146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2" y="155"/>
                    <a:pt x="3" y="152"/>
                    <a:pt x="3" y="157"/>
                  </a:cubicBezTo>
                  <a:cubicBezTo>
                    <a:pt x="1" y="160"/>
                    <a:pt x="2" y="161"/>
                    <a:pt x="0" y="164"/>
                  </a:cubicBezTo>
                  <a:cubicBezTo>
                    <a:pt x="3" y="166"/>
                    <a:pt x="1" y="166"/>
                    <a:pt x="3" y="168"/>
                  </a:cubicBezTo>
                  <a:cubicBezTo>
                    <a:pt x="4" y="169"/>
                    <a:pt x="5" y="169"/>
                    <a:pt x="8" y="169"/>
                  </a:cubicBezTo>
                  <a:cubicBezTo>
                    <a:pt x="7" y="179"/>
                    <a:pt x="5" y="184"/>
                    <a:pt x="4" y="187"/>
                  </a:cubicBezTo>
                  <a:cubicBezTo>
                    <a:pt x="4" y="189"/>
                    <a:pt x="4" y="193"/>
                    <a:pt x="4" y="195"/>
                  </a:cubicBezTo>
                  <a:cubicBezTo>
                    <a:pt x="4" y="195"/>
                    <a:pt x="4" y="195"/>
                    <a:pt x="3" y="196"/>
                  </a:cubicBezTo>
                  <a:cubicBezTo>
                    <a:pt x="2" y="198"/>
                    <a:pt x="4" y="194"/>
                    <a:pt x="3" y="198"/>
                  </a:cubicBezTo>
                  <a:cubicBezTo>
                    <a:pt x="5" y="202"/>
                    <a:pt x="2" y="205"/>
                    <a:pt x="3" y="210"/>
                  </a:cubicBezTo>
                  <a:cubicBezTo>
                    <a:pt x="5" y="213"/>
                    <a:pt x="5" y="210"/>
                    <a:pt x="9" y="212"/>
                  </a:cubicBezTo>
                  <a:cubicBezTo>
                    <a:pt x="7" y="213"/>
                    <a:pt x="8" y="213"/>
                    <a:pt x="8" y="214"/>
                  </a:cubicBezTo>
                  <a:cubicBezTo>
                    <a:pt x="9" y="216"/>
                    <a:pt x="8" y="216"/>
                    <a:pt x="9" y="217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19"/>
                    <a:pt x="8" y="219"/>
                    <a:pt x="7" y="219"/>
                  </a:cubicBezTo>
                  <a:cubicBezTo>
                    <a:pt x="8" y="223"/>
                    <a:pt x="8" y="226"/>
                    <a:pt x="7" y="230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8"/>
                    <a:pt x="6" y="245"/>
                    <a:pt x="7" y="246"/>
                  </a:cubicBezTo>
                  <a:cubicBezTo>
                    <a:pt x="9" y="245"/>
                    <a:pt x="9" y="245"/>
                    <a:pt x="10" y="243"/>
                  </a:cubicBezTo>
                  <a:cubicBezTo>
                    <a:pt x="10" y="243"/>
                    <a:pt x="10" y="242"/>
                    <a:pt x="11" y="241"/>
                  </a:cubicBezTo>
                  <a:cubicBezTo>
                    <a:pt x="14" y="231"/>
                    <a:pt x="14" y="231"/>
                    <a:pt x="14" y="231"/>
                  </a:cubicBezTo>
                  <a:cubicBezTo>
                    <a:pt x="14" y="236"/>
                    <a:pt x="15" y="234"/>
                    <a:pt x="14" y="238"/>
                  </a:cubicBezTo>
                  <a:cubicBezTo>
                    <a:pt x="14" y="241"/>
                    <a:pt x="13" y="242"/>
                    <a:pt x="13" y="246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2" y="254"/>
                    <a:pt x="11" y="263"/>
                    <a:pt x="12" y="267"/>
                  </a:cubicBezTo>
                  <a:cubicBezTo>
                    <a:pt x="13" y="269"/>
                    <a:pt x="11" y="266"/>
                    <a:pt x="13" y="269"/>
                  </a:cubicBezTo>
                  <a:cubicBezTo>
                    <a:pt x="15" y="275"/>
                    <a:pt x="13" y="277"/>
                    <a:pt x="20" y="275"/>
                  </a:cubicBezTo>
                  <a:cubicBezTo>
                    <a:pt x="18" y="280"/>
                    <a:pt x="17" y="281"/>
                    <a:pt x="19" y="28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9" y="301"/>
                    <a:pt x="22" y="300"/>
                    <a:pt x="20" y="306"/>
                  </a:cubicBezTo>
                  <a:cubicBezTo>
                    <a:pt x="19" y="311"/>
                    <a:pt x="19" y="312"/>
                    <a:pt x="19" y="318"/>
                  </a:cubicBezTo>
                  <a:cubicBezTo>
                    <a:pt x="18" y="322"/>
                    <a:pt x="19" y="320"/>
                    <a:pt x="19" y="323"/>
                  </a:cubicBezTo>
                  <a:cubicBezTo>
                    <a:pt x="18" y="326"/>
                    <a:pt x="17" y="330"/>
                    <a:pt x="18" y="333"/>
                  </a:cubicBezTo>
                  <a:cubicBezTo>
                    <a:pt x="20" y="338"/>
                    <a:pt x="20" y="338"/>
                    <a:pt x="20" y="338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28"/>
                    <a:pt x="22" y="327"/>
                    <a:pt x="24" y="323"/>
                  </a:cubicBezTo>
                  <a:cubicBezTo>
                    <a:pt x="25" y="327"/>
                    <a:pt x="27" y="330"/>
                    <a:pt x="26" y="335"/>
                  </a:cubicBezTo>
                  <a:cubicBezTo>
                    <a:pt x="26" y="345"/>
                    <a:pt x="23" y="333"/>
                    <a:pt x="26" y="357"/>
                  </a:cubicBezTo>
                  <a:cubicBezTo>
                    <a:pt x="24" y="361"/>
                    <a:pt x="24" y="362"/>
                    <a:pt x="22" y="364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7" y="368"/>
                    <a:pt x="27" y="369"/>
                    <a:pt x="28" y="367"/>
                  </a:cubicBezTo>
                  <a:cubicBezTo>
                    <a:pt x="30" y="364"/>
                    <a:pt x="28" y="366"/>
                    <a:pt x="29" y="364"/>
                  </a:cubicBezTo>
                  <a:cubicBezTo>
                    <a:pt x="37" y="336"/>
                    <a:pt x="37" y="336"/>
                    <a:pt x="37" y="336"/>
                  </a:cubicBezTo>
                  <a:cubicBezTo>
                    <a:pt x="41" y="316"/>
                    <a:pt x="42" y="321"/>
                    <a:pt x="43" y="299"/>
                  </a:cubicBezTo>
                  <a:cubicBezTo>
                    <a:pt x="43" y="297"/>
                    <a:pt x="44" y="297"/>
                    <a:pt x="45" y="295"/>
                  </a:cubicBezTo>
                  <a:cubicBezTo>
                    <a:pt x="44" y="291"/>
                    <a:pt x="44" y="292"/>
                    <a:pt x="45" y="289"/>
                  </a:cubicBezTo>
                  <a:cubicBezTo>
                    <a:pt x="47" y="284"/>
                    <a:pt x="48" y="277"/>
                    <a:pt x="48" y="271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308"/>
                    <a:pt x="45" y="309"/>
                    <a:pt x="45" y="325"/>
                  </a:cubicBezTo>
                  <a:cubicBezTo>
                    <a:pt x="52" y="324"/>
                    <a:pt x="45" y="322"/>
                    <a:pt x="52" y="322"/>
                  </a:cubicBezTo>
                  <a:cubicBezTo>
                    <a:pt x="52" y="328"/>
                    <a:pt x="50" y="326"/>
                    <a:pt x="54" y="329"/>
                  </a:cubicBezTo>
                  <a:cubicBezTo>
                    <a:pt x="53" y="324"/>
                    <a:pt x="53" y="325"/>
                    <a:pt x="55" y="321"/>
                  </a:cubicBezTo>
                  <a:cubicBezTo>
                    <a:pt x="55" y="321"/>
                    <a:pt x="55" y="320"/>
                    <a:pt x="55" y="320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8" y="317"/>
                    <a:pt x="58" y="317"/>
                    <a:pt x="58" y="317"/>
                  </a:cubicBezTo>
                  <a:cubicBezTo>
                    <a:pt x="58" y="312"/>
                    <a:pt x="59" y="310"/>
                    <a:pt x="61" y="307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3" y="302"/>
                    <a:pt x="64" y="302"/>
                    <a:pt x="65" y="301"/>
                  </a:cubicBezTo>
                  <a:cubicBezTo>
                    <a:pt x="65" y="294"/>
                    <a:pt x="64" y="297"/>
                    <a:pt x="65" y="291"/>
                  </a:cubicBezTo>
                  <a:cubicBezTo>
                    <a:pt x="68" y="291"/>
                    <a:pt x="68" y="291"/>
                    <a:pt x="68" y="291"/>
                  </a:cubicBezTo>
                  <a:lnTo>
                    <a:pt x="69" y="2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0" name="Freeform 54"/>
            <p:cNvSpPr>
              <a:spLocks/>
            </p:cNvSpPr>
            <p:nvPr/>
          </p:nvSpPr>
          <p:spPr bwMode="auto">
            <a:xfrm>
              <a:off x="2028802" y="4175070"/>
              <a:ext cx="95496" cy="393726"/>
            </a:xfrm>
            <a:custGeom>
              <a:avLst/>
              <a:gdLst>
                <a:gd name="T0" fmla="*/ 66 w 95"/>
                <a:gd name="T1" fmla="*/ 3 h 391"/>
                <a:gd name="T2" fmla="*/ 58 w 95"/>
                <a:gd name="T3" fmla="*/ 34 h 391"/>
                <a:gd name="T4" fmla="*/ 36 w 95"/>
                <a:gd name="T5" fmla="*/ 121 h 391"/>
                <a:gd name="T6" fmla="*/ 23 w 95"/>
                <a:gd name="T7" fmla="*/ 173 h 391"/>
                <a:gd name="T8" fmla="*/ 15 w 95"/>
                <a:gd name="T9" fmla="*/ 207 h 391"/>
                <a:gd name="T10" fmla="*/ 11 w 95"/>
                <a:gd name="T11" fmla="*/ 204 h 391"/>
                <a:gd name="T12" fmla="*/ 4 w 95"/>
                <a:gd name="T13" fmla="*/ 235 h 391"/>
                <a:gd name="T14" fmla="*/ 2 w 95"/>
                <a:gd name="T15" fmla="*/ 275 h 391"/>
                <a:gd name="T16" fmla="*/ 4 w 95"/>
                <a:gd name="T17" fmla="*/ 296 h 391"/>
                <a:gd name="T18" fmla="*/ 3 w 95"/>
                <a:gd name="T19" fmla="*/ 312 h 391"/>
                <a:gd name="T20" fmla="*/ 6 w 95"/>
                <a:gd name="T21" fmla="*/ 290 h 391"/>
                <a:gd name="T22" fmla="*/ 14 w 95"/>
                <a:gd name="T23" fmla="*/ 258 h 391"/>
                <a:gd name="T24" fmla="*/ 20 w 95"/>
                <a:gd name="T25" fmla="*/ 220 h 391"/>
                <a:gd name="T26" fmla="*/ 30 w 95"/>
                <a:gd name="T27" fmla="*/ 160 h 391"/>
                <a:gd name="T28" fmla="*/ 31 w 95"/>
                <a:gd name="T29" fmla="*/ 180 h 391"/>
                <a:gd name="T30" fmla="*/ 28 w 95"/>
                <a:gd name="T31" fmla="*/ 185 h 391"/>
                <a:gd name="T32" fmla="*/ 28 w 95"/>
                <a:gd name="T33" fmla="*/ 189 h 391"/>
                <a:gd name="T34" fmla="*/ 25 w 95"/>
                <a:gd name="T35" fmla="*/ 215 h 391"/>
                <a:gd name="T36" fmla="*/ 23 w 95"/>
                <a:gd name="T37" fmla="*/ 232 h 391"/>
                <a:gd name="T38" fmla="*/ 18 w 95"/>
                <a:gd name="T39" fmla="*/ 247 h 391"/>
                <a:gd name="T40" fmla="*/ 18 w 95"/>
                <a:gd name="T41" fmla="*/ 290 h 391"/>
                <a:gd name="T42" fmla="*/ 16 w 95"/>
                <a:gd name="T43" fmla="*/ 302 h 391"/>
                <a:gd name="T44" fmla="*/ 19 w 95"/>
                <a:gd name="T45" fmla="*/ 325 h 391"/>
                <a:gd name="T46" fmla="*/ 17 w 95"/>
                <a:gd name="T47" fmla="*/ 342 h 391"/>
                <a:gd name="T48" fmla="*/ 16 w 95"/>
                <a:gd name="T49" fmla="*/ 351 h 391"/>
                <a:gd name="T50" fmla="*/ 17 w 95"/>
                <a:gd name="T51" fmla="*/ 358 h 391"/>
                <a:gd name="T52" fmla="*/ 20 w 95"/>
                <a:gd name="T53" fmla="*/ 388 h 391"/>
                <a:gd name="T54" fmla="*/ 27 w 95"/>
                <a:gd name="T55" fmla="*/ 375 h 391"/>
                <a:gd name="T56" fmla="*/ 38 w 95"/>
                <a:gd name="T57" fmla="*/ 328 h 391"/>
                <a:gd name="T58" fmla="*/ 41 w 95"/>
                <a:gd name="T59" fmla="*/ 336 h 391"/>
                <a:gd name="T60" fmla="*/ 48 w 95"/>
                <a:gd name="T61" fmla="*/ 305 h 391"/>
                <a:gd name="T62" fmla="*/ 62 w 95"/>
                <a:gd name="T63" fmla="*/ 243 h 391"/>
                <a:gd name="T64" fmla="*/ 85 w 95"/>
                <a:gd name="T65" fmla="*/ 129 h 391"/>
                <a:gd name="T66" fmla="*/ 92 w 95"/>
                <a:gd name="T67" fmla="*/ 49 h 391"/>
                <a:gd name="T68" fmla="*/ 85 w 95"/>
                <a:gd name="T69" fmla="*/ 53 h 391"/>
                <a:gd name="T70" fmla="*/ 89 w 95"/>
                <a:gd name="T71" fmla="*/ 37 h 391"/>
                <a:gd name="T72" fmla="*/ 83 w 95"/>
                <a:gd name="T73" fmla="*/ 20 h 391"/>
                <a:gd name="T74" fmla="*/ 80 w 95"/>
                <a:gd name="T75" fmla="*/ 35 h 391"/>
                <a:gd name="T76" fmla="*/ 57 w 95"/>
                <a:gd name="T77" fmla="*/ 134 h 391"/>
                <a:gd name="T78" fmla="*/ 49 w 95"/>
                <a:gd name="T79" fmla="*/ 171 h 391"/>
                <a:gd name="T80" fmla="*/ 34 w 95"/>
                <a:gd name="T81" fmla="*/ 244 h 391"/>
                <a:gd name="T82" fmla="*/ 37 w 95"/>
                <a:gd name="T83" fmla="*/ 203 h 391"/>
                <a:gd name="T84" fmla="*/ 45 w 95"/>
                <a:gd name="T85" fmla="*/ 159 h 391"/>
                <a:gd name="T86" fmla="*/ 54 w 95"/>
                <a:gd name="T87" fmla="*/ 117 h 391"/>
                <a:gd name="T88" fmla="*/ 75 w 95"/>
                <a:gd name="T89" fmla="*/ 19 h 391"/>
                <a:gd name="T90" fmla="*/ 69 w 95"/>
                <a:gd name="T91" fmla="*/ 1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" h="391">
                  <a:moveTo>
                    <a:pt x="69" y="6"/>
                  </a:moveTo>
                  <a:cubicBezTo>
                    <a:pt x="69" y="4"/>
                    <a:pt x="69" y="1"/>
                    <a:pt x="68" y="0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9"/>
                    <a:pt x="63" y="14"/>
                    <a:pt x="61" y="20"/>
                  </a:cubicBezTo>
                  <a:cubicBezTo>
                    <a:pt x="61" y="24"/>
                    <a:pt x="60" y="24"/>
                    <a:pt x="59" y="27"/>
                  </a:cubicBezTo>
                  <a:cubicBezTo>
                    <a:pt x="58" y="30"/>
                    <a:pt x="59" y="31"/>
                    <a:pt x="58" y="3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69"/>
                    <a:pt x="43" y="88"/>
                    <a:pt x="40" y="104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3" y="128"/>
                    <a:pt x="31" y="140"/>
                    <a:pt x="28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5" y="157"/>
                    <a:pt x="25" y="168"/>
                    <a:pt x="23" y="173"/>
                  </a:cubicBezTo>
                  <a:cubicBezTo>
                    <a:pt x="23" y="173"/>
                    <a:pt x="22" y="173"/>
                    <a:pt x="21" y="176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7" y="199"/>
                    <a:pt x="16" y="203"/>
                    <a:pt x="15" y="207"/>
                  </a:cubicBezTo>
                  <a:cubicBezTo>
                    <a:pt x="14" y="209"/>
                    <a:pt x="14" y="217"/>
                    <a:pt x="10" y="218"/>
                  </a:cubicBezTo>
                  <a:cubicBezTo>
                    <a:pt x="7" y="216"/>
                    <a:pt x="8" y="214"/>
                    <a:pt x="11" y="212"/>
                  </a:cubicBezTo>
                  <a:cubicBezTo>
                    <a:pt x="11" y="209"/>
                    <a:pt x="11" y="206"/>
                    <a:pt x="11" y="204"/>
                  </a:cubicBezTo>
                  <a:cubicBezTo>
                    <a:pt x="12" y="196"/>
                    <a:pt x="11" y="198"/>
                    <a:pt x="10" y="197"/>
                  </a:cubicBezTo>
                  <a:cubicBezTo>
                    <a:pt x="8" y="198"/>
                    <a:pt x="9" y="196"/>
                    <a:pt x="8" y="201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4" y="240"/>
                    <a:pt x="2" y="247"/>
                    <a:pt x="3" y="252"/>
                  </a:cubicBezTo>
                  <a:cubicBezTo>
                    <a:pt x="3" y="256"/>
                    <a:pt x="3" y="254"/>
                    <a:pt x="2" y="258"/>
                  </a:cubicBezTo>
                  <a:cubicBezTo>
                    <a:pt x="2" y="265"/>
                    <a:pt x="3" y="268"/>
                    <a:pt x="2" y="275"/>
                  </a:cubicBezTo>
                  <a:cubicBezTo>
                    <a:pt x="2" y="279"/>
                    <a:pt x="2" y="282"/>
                    <a:pt x="1" y="288"/>
                  </a:cubicBezTo>
                  <a:cubicBezTo>
                    <a:pt x="2" y="292"/>
                    <a:pt x="2" y="288"/>
                    <a:pt x="2" y="290"/>
                  </a:cubicBezTo>
                  <a:cubicBezTo>
                    <a:pt x="4" y="294"/>
                    <a:pt x="0" y="294"/>
                    <a:pt x="4" y="296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1" y="299"/>
                    <a:pt x="2" y="296"/>
                    <a:pt x="2" y="301"/>
                  </a:cubicBezTo>
                  <a:cubicBezTo>
                    <a:pt x="2" y="303"/>
                    <a:pt x="1" y="308"/>
                    <a:pt x="3" y="312"/>
                  </a:cubicBezTo>
                  <a:cubicBezTo>
                    <a:pt x="6" y="309"/>
                    <a:pt x="4" y="311"/>
                    <a:pt x="4" y="306"/>
                  </a:cubicBezTo>
                  <a:cubicBezTo>
                    <a:pt x="5" y="300"/>
                    <a:pt x="5" y="308"/>
                    <a:pt x="6" y="301"/>
                  </a:cubicBezTo>
                  <a:cubicBezTo>
                    <a:pt x="7" y="294"/>
                    <a:pt x="8" y="295"/>
                    <a:pt x="6" y="290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11" y="274"/>
                    <a:pt x="12" y="269"/>
                    <a:pt x="12" y="265"/>
                  </a:cubicBezTo>
                  <a:cubicBezTo>
                    <a:pt x="12" y="261"/>
                    <a:pt x="13" y="262"/>
                    <a:pt x="14" y="258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19" y="232"/>
                    <a:pt x="18" y="229"/>
                    <a:pt x="19" y="224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0" y="220"/>
                    <a:pt x="21" y="217"/>
                    <a:pt x="21" y="21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3"/>
                    <a:pt x="29" y="163"/>
                    <a:pt x="30" y="160"/>
                  </a:cubicBezTo>
                  <a:cubicBezTo>
                    <a:pt x="33" y="163"/>
                    <a:pt x="32" y="162"/>
                    <a:pt x="30" y="165"/>
                  </a:cubicBezTo>
                  <a:cubicBezTo>
                    <a:pt x="29" y="169"/>
                    <a:pt x="30" y="172"/>
                    <a:pt x="32" y="175"/>
                  </a:cubicBezTo>
                  <a:cubicBezTo>
                    <a:pt x="29" y="178"/>
                    <a:pt x="31" y="178"/>
                    <a:pt x="31" y="180"/>
                  </a:cubicBezTo>
                  <a:cubicBezTo>
                    <a:pt x="31" y="181"/>
                    <a:pt x="31" y="182"/>
                    <a:pt x="30" y="183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5"/>
                    <a:pt x="28" y="185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8" y="189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5"/>
                    <a:pt x="27" y="190"/>
                    <a:pt x="28" y="194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5" y="218"/>
                    <a:pt x="23" y="219"/>
                    <a:pt x="24" y="222"/>
                  </a:cubicBezTo>
                  <a:cubicBezTo>
                    <a:pt x="24" y="222"/>
                    <a:pt x="24" y="223"/>
                    <a:pt x="25" y="223"/>
                  </a:cubicBezTo>
                  <a:cubicBezTo>
                    <a:pt x="23" y="227"/>
                    <a:pt x="23" y="227"/>
                    <a:pt x="2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19" y="238"/>
                    <a:pt x="19" y="236"/>
                    <a:pt x="18" y="239"/>
                  </a:cubicBezTo>
                  <a:cubicBezTo>
                    <a:pt x="18" y="241"/>
                    <a:pt x="18" y="245"/>
                    <a:pt x="18" y="247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1" y="252"/>
                    <a:pt x="21" y="254"/>
                    <a:pt x="21" y="259"/>
                  </a:cubicBezTo>
                  <a:cubicBezTo>
                    <a:pt x="21" y="269"/>
                    <a:pt x="20" y="280"/>
                    <a:pt x="18" y="290"/>
                  </a:cubicBezTo>
                  <a:cubicBezTo>
                    <a:pt x="21" y="291"/>
                    <a:pt x="21" y="291"/>
                    <a:pt x="21" y="291"/>
                  </a:cubicBezTo>
                  <a:cubicBezTo>
                    <a:pt x="19" y="294"/>
                    <a:pt x="21" y="296"/>
                    <a:pt x="21" y="299"/>
                  </a:cubicBezTo>
                  <a:cubicBezTo>
                    <a:pt x="18" y="300"/>
                    <a:pt x="18" y="301"/>
                    <a:pt x="16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6" y="303"/>
                    <a:pt x="17" y="303"/>
                    <a:pt x="17" y="303"/>
                  </a:cubicBezTo>
                  <a:cubicBezTo>
                    <a:pt x="20" y="306"/>
                    <a:pt x="16" y="319"/>
                    <a:pt x="19" y="325"/>
                  </a:cubicBezTo>
                  <a:cubicBezTo>
                    <a:pt x="15" y="325"/>
                    <a:pt x="16" y="324"/>
                    <a:pt x="14" y="326"/>
                  </a:cubicBezTo>
                  <a:cubicBezTo>
                    <a:pt x="16" y="328"/>
                    <a:pt x="16" y="330"/>
                    <a:pt x="16" y="333"/>
                  </a:cubicBezTo>
                  <a:cubicBezTo>
                    <a:pt x="17" y="338"/>
                    <a:pt x="16" y="339"/>
                    <a:pt x="17" y="342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5" y="345"/>
                    <a:pt x="16" y="348"/>
                    <a:pt x="16" y="351"/>
                  </a:cubicBezTo>
                  <a:cubicBezTo>
                    <a:pt x="18" y="352"/>
                    <a:pt x="18" y="352"/>
                    <a:pt x="18" y="352"/>
                  </a:cubicBezTo>
                  <a:cubicBezTo>
                    <a:pt x="18" y="352"/>
                    <a:pt x="18" y="353"/>
                    <a:pt x="18" y="353"/>
                  </a:cubicBezTo>
                  <a:cubicBezTo>
                    <a:pt x="18" y="359"/>
                    <a:pt x="18" y="355"/>
                    <a:pt x="17" y="358"/>
                  </a:cubicBezTo>
                  <a:cubicBezTo>
                    <a:pt x="15" y="363"/>
                    <a:pt x="16" y="361"/>
                    <a:pt x="16" y="363"/>
                  </a:cubicBezTo>
                  <a:cubicBezTo>
                    <a:pt x="16" y="366"/>
                    <a:pt x="15" y="366"/>
                    <a:pt x="15" y="368"/>
                  </a:cubicBezTo>
                  <a:cubicBezTo>
                    <a:pt x="15" y="371"/>
                    <a:pt x="19" y="387"/>
                    <a:pt x="20" y="388"/>
                  </a:cubicBezTo>
                  <a:cubicBezTo>
                    <a:pt x="21" y="391"/>
                    <a:pt x="20" y="390"/>
                    <a:pt x="24" y="390"/>
                  </a:cubicBezTo>
                  <a:cubicBezTo>
                    <a:pt x="24" y="385"/>
                    <a:pt x="24" y="385"/>
                    <a:pt x="27" y="383"/>
                  </a:cubicBezTo>
                  <a:cubicBezTo>
                    <a:pt x="26" y="379"/>
                    <a:pt x="26" y="379"/>
                    <a:pt x="27" y="375"/>
                  </a:cubicBezTo>
                  <a:cubicBezTo>
                    <a:pt x="30" y="352"/>
                    <a:pt x="30" y="352"/>
                    <a:pt x="30" y="352"/>
                  </a:cubicBezTo>
                  <a:cubicBezTo>
                    <a:pt x="31" y="347"/>
                    <a:pt x="35" y="328"/>
                    <a:pt x="37" y="324"/>
                  </a:cubicBezTo>
                  <a:cubicBezTo>
                    <a:pt x="39" y="326"/>
                    <a:pt x="38" y="327"/>
                    <a:pt x="38" y="328"/>
                  </a:cubicBezTo>
                  <a:cubicBezTo>
                    <a:pt x="38" y="330"/>
                    <a:pt x="38" y="332"/>
                    <a:pt x="38" y="333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38"/>
                    <a:pt x="40" y="339"/>
                    <a:pt x="41" y="336"/>
                  </a:cubicBezTo>
                  <a:cubicBezTo>
                    <a:pt x="42" y="334"/>
                    <a:pt x="42" y="332"/>
                    <a:pt x="43" y="330"/>
                  </a:cubicBezTo>
                  <a:cubicBezTo>
                    <a:pt x="44" y="325"/>
                    <a:pt x="43" y="321"/>
                    <a:pt x="44" y="318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8" y="302"/>
                    <a:pt x="48" y="301"/>
                    <a:pt x="49" y="298"/>
                  </a:cubicBezTo>
                  <a:cubicBezTo>
                    <a:pt x="57" y="269"/>
                    <a:pt x="57" y="269"/>
                    <a:pt x="57" y="269"/>
                  </a:cubicBezTo>
                  <a:cubicBezTo>
                    <a:pt x="59" y="260"/>
                    <a:pt x="60" y="251"/>
                    <a:pt x="62" y="243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8" y="170"/>
                    <a:pt x="80" y="150"/>
                    <a:pt x="83" y="142"/>
                  </a:cubicBezTo>
                  <a:cubicBezTo>
                    <a:pt x="83" y="138"/>
                    <a:pt x="84" y="133"/>
                    <a:pt x="85" y="129"/>
                  </a:cubicBezTo>
                  <a:cubicBezTo>
                    <a:pt x="88" y="121"/>
                    <a:pt x="84" y="115"/>
                    <a:pt x="89" y="96"/>
                  </a:cubicBezTo>
                  <a:cubicBezTo>
                    <a:pt x="90" y="90"/>
                    <a:pt x="95" y="54"/>
                    <a:pt x="95" y="52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88" y="50"/>
                    <a:pt x="89" y="52"/>
                    <a:pt x="85" y="53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4"/>
                    <a:pt x="89" y="41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2"/>
                    <a:pt x="87" y="32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1" y="25"/>
                    <a:pt x="81" y="29"/>
                    <a:pt x="83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49"/>
                    <a:pt x="72" y="72"/>
                    <a:pt x="71" y="77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3" y="144"/>
                    <a:pt x="53" y="149"/>
                    <a:pt x="52" y="153"/>
                  </a:cubicBezTo>
                  <a:cubicBezTo>
                    <a:pt x="50" y="160"/>
                    <a:pt x="51" y="163"/>
                    <a:pt x="49" y="170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4" y="188"/>
                    <a:pt x="41" y="208"/>
                    <a:pt x="39" y="219"/>
                  </a:cubicBezTo>
                  <a:cubicBezTo>
                    <a:pt x="37" y="227"/>
                    <a:pt x="40" y="230"/>
                    <a:pt x="34" y="244"/>
                  </a:cubicBezTo>
                  <a:cubicBezTo>
                    <a:pt x="34" y="244"/>
                    <a:pt x="35" y="233"/>
                    <a:pt x="36" y="230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5"/>
                    <a:pt x="37" y="205"/>
                    <a:pt x="37" y="203"/>
                  </a:cubicBezTo>
                  <a:cubicBezTo>
                    <a:pt x="37" y="200"/>
                    <a:pt x="39" y="199"/>
                    <a:pt x="39" y="196"/>
                  </a:cubicBezTo>
                  <a:cubicBezTo>
                    <a:pt x="39" y="195"/>
                    <a:pt x="39" y="191"/>
                    <a:pt x="40" y="18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6" y="154"/>
                    <a:pt x="47" y="150"/>
                    <a:pt x="48" y="145"/>
                  </a:cubicBezTo>
                  <a:cubicBezTo>
                    <a:pt x="48" y="140"/>
                    <a:pt x="50" y="136"/>
                    <a:pt x="51" y="132"/>
                  </a:cubicBezTo>
                  <a:cubicBezTo>
                    <a:pt x="52" y="125"/>
                    <a:pt x="53" y="122"/>
                    <a:pt x="54" y="117"/>
                  </a:cubicBezTo>
                  <a:cubicBezTo>
                    <a:pt x="55" y="106"/>
                    <a:pt x="61" y="100"/>
                    <a:pt x="61" y="90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5" y="29"/>
                    <a:pt x="77" y="24"/>
                    <a:pt x="75" y="19"/>
                  </a:cubicBezTo>
                  <a:cubicBezTo>
                    <a:pt x="74" y="18"/>
                    <a:pt x="77" y="18"/>
                    <a:pt x="73" y="18"/>
                  </a:cubicBezTo>
                  <a:cubicBezTo>
                    <a:pt x="71" y="18"/>
                    <a:pt x="71" y="19"/>
                    <a:pt x="69" y="18"/>
                  </a:cubicBezTo>
                  <a:cubicBezTo>
                    <a:pt x="68" y="12"/>
                    <a:pt x="71" y="16"/>
                    <a:pt x="69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6"/>
                    <a:pt x="72" y="7"/>
                    <a:pt x="6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1" name="Freeform 55"/>
            <p:cNvSpPr>
              <a:spLocks noEditPoints="1"/>
            </p:cNvSpPr>
            <p:nvPr/>
          </p:nvSpPr>
          <p:spPr bwMode="auto">
            <a:xfrm>
              <a:off x="2949322" y="4240038"/>
              <a:ext cx="111934" cy="348326"/>
            </a:xfrm>
            <a:custGeom>
              <a:avLst/>
              <a:gdLst>
                <a:gd name="T0" fmla="*/ 27 w 111"/>
                <a:gd name="T1" fmla="*/ 283 h 347"/>
                <a:gd name="T2" fmla="*/ 50 w 111"/>
                <a:gd name="T3" fmla="*/ 247 h 347"/>
                <a:gd name="T4" fmla="*/ 12 w 111"/>
                <a:gd name="T5" fmla="*/ 225 h 347"/>
                <a:gd name="T6" fmla="*/ 92 w 111"/>
                <a:gd name="T7" fmla="*/ 110 h 347"/>
                <a:gd name="T8" fmla="*/ 39 w 111"/>
                <a:gd name="T9" fmla="*/ 115 h 347"/>
                <a:gd name="T10" fmla="*/ 101 w 111"/>
                <a:gd name="T11" fmla="*/ 104 h 347"/>
                <a:gd name="T12" fmla="*/ 104 w 111"/>
                <a:gd name="T13" fmla="*/ 9 h 347"/>
                <a:gd name="T14" fmla="*/ 104 w 111"/>
                <a:gd name="T15" fmla="*/ 51 h 347"/>
                <a:gd name="T16" fmla="*/ 96 w 111"/>
                <a:gd name="T17" fmla="*/ 73 h 347"/>
                <a:gd name="T18" fmla="*/ 96 w 111"/>
                <a:gd name="T19" fmla="*/ 57 h 347"/>
                <a:gd name="T20" fmla="*/ 94 w 111"/>
                <a:gd name="T21" fmla="*/ 59 h 347"/>
                <a:gd name="T22" fmla="*/ 90 w 111"/>
                <a:gd name="T23" fmla="*/ 62 h 347"/>
                <a:gd name="T24" fmla="*/ 76 w 111"/>
                <a:gd name="T25" fmla="*/ 101 h 347"/>
                <a:gd name="T26" fmla="*/ 47 w 111"/>
                <a:gd name="T27" fmla="*/ 204 h 347"/>
                <a:gd name="T28" fmla="*/ 56 w 111"/>
                <a:gd name="T29" fmla="*/ 167 h 347"/>
                <a:gd name="T30" fmla="*/ 66 w 111"/>
                <a:gd name="T31" fmla="*/ 133 h 347"/>
                <a:gd name="T32" fmla="*/ 80 w 111"/>
                <a:gd name="T33" fmla="*/ 58 h 347"/>
                <a:gd name="T34" fmla="*/ 77 w 111"/>
                <a:gd name="T35" fmla="*/ 37 h 347"/>
                <a:gd name="T36" fmla="*/ 84 w 111"/>
                <a:gd name="T37" fmla="*/ 17 h 347"/>
                <a:gd name="T38" fmla="*/ 67 w 111"/>
                <a:gd name="T39" fmla="*/ 44 h 347"/>
                <a:gd name="T40" fmla="*/ 57 w 111"/>
                <a:gd name="T41" fmla="*/ 70 h 347"/>
                <a:gd name="T42" fmla="*/ 41 w 111"/>
                <a:gd name="T43" fmla="*/ 105 h 347"/>
                <a:gd name="T44" fmla="*/ 42 w 111"/>
                <a:gd name="T45" fmla="*/ 92 h 347"/>
                <a:gd name="T46" fmla="*/ 51 w 111"/>
                <a:gd name="T47" fmla="*/ 70 h 347"/>
                <a:gd name="T48" fmla="*/ 48 w 111"/>
                <a:gd name="T49" fmla="*/ 59 h 347"/>
                <a:gd name="T50" fmla="*/ 36 w 111"/>
                <a:gd name="T51" fmla="*/ 88 h 347"/>
                <a:gd name="T52" fmla="*/ 16 w 111"/>
                <a:gd name="T53" fmla="*/ 171 h 347"/>
                <a:gd name="T54" fmla="*/ 8 w 111"/>
                <a:gd name="T55" fmla="*/ 225 h 347"/>
                <a:gd name="T56" fmla="*/ 4 w 111"/>
                <a:gd name="T57" fmla="*/ 250 h 347"/>
                <a:gd name="T58" fmla="*/ 9 w 111"/>
                <a:gd name="T59" fmla="*/ 254 h 347"/>
                <a:gd name="T60" fmla="*/ 14 w 111"/>
                <a:gd name="T61" fmla="*/ 255 h 347"/>
                <a:gd name="T62" fmla="*/ 25 w 111"/>
                <a:gd name="T63" fmla="*/ 212 h 347"/>
                <a:gd name="T64" fmla="*/ 44 w 111"/>
                <a:gd name="T65" fmla="*/ 155 h 347"/>
                <a:gd name="T66" fmla="*/ 25 w 111"/>
                <a:gd name="T67" fmla="*/ 240 h 347"/>
                <a:gd name="T68" fmla="*/ 40 w 111"/>
                <a:gd name="T69" fmla="*/ 218 h 347"/>
                <a:gd name="T70" fmla="*/ 18 w 111"/>
                <a:gd name="T71" fmla="*/ 287 h 347"/>
                <a:gd name="T72" fmla="*/ 12 w 111"/>
                <a:gd name="T73" fmla="*/ 308 h 347"/>
                <a:gd name="T74" fmla="*/ 19 w 111"/>
                <a:gd name="T75" fmla="*/ 297 h 347"/>
                <a:gd name="T76" fmla="*/ 23 w 111"/>
                <a:gd name="T77" fmla="*/ 294 h 347"/>
                <a:gd name="T78" fmla="*/ 23 w 111"/>
                <a:gd name="T79" fmla="*/ 302 h 347"/>
                <a:gd name="T80" fmla="*/ 21 w 111"/>
                <a:gd name="T81" fmla="*/ 321 h 347"/>
                <a:gd name="T82" fmla="*/ 16 w 111"/>
                <a:gd name="T83" fmla="*/ 346 h 347"/>
                <a:gd name="T84" fmla="*/ 35 w 111"/>
                <a:gd name="T85" fmla="*/ 302 h 347"/>
                <a:gd name="T86" fmla="*/ 38 w 111"/>
                <a:gd name="T87" fmla="*/ 281 h 347"/>
                <a:gd name="T88" fmla="*/ 44 w 111"/>
                <a:gd name="T89" fmla="*/ 279 h 347"/>
                <a:gd name="T90" fmla="*/ 52 w 111"/>
                <a:gd name="T91" fmla="*/ 264 h 347"/>
                <a:gd name="T92" fmla="*/ 62 w 111"/>
                <a:gd name="T93" fmla="*/ 239 h 347"/>
                <a:gd name="T94" fmla="*/ 78 w 111"/>
                <a:gd name="T95" fmla="*/ 193 h 347"/>
                <a:gd name="T96" fmla="*/ 86 w 111"/>
                <a:gd name="T97" fmla="*/ 165 h 347"/>
                <a:gd name="T98" fmla="*/ 92 w 111"/>
                <a:gd name="T99" fmla="*/ 143 h 347"/>
                <a:gd name="T100" fmla="*/ 98 w 111"/>
                <a:gd name="T101" fmla="*/ 1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347">
                  <a:moveTo>
                    <a:pt x="27" y="283"/>
                  </a:moveTo>
                  <a:cubicBezTo>
                    <a:pt x="26" y="281"/>
                    <a:pt x="26" y="281"/>
                    <a:pt x="27" y="278"/>
                  </a:cubicBezTo>
                  <a:cubicBezTo>
                    <a:pt x="28" y="279"/>
                    <a:pt x="29" y="276"/>
                    <a:pt x="28" y="281"/>
                  </a:cubicBezTo>
                  <a:cubicBezTo>
                    <a:pt x="28" y="281"/>
                    <a:pt x="27" y="283"/>
                    <a:pt x="27" y="283"/>
                  </a:cubicBezTo>
                  <a:close/>
                  <a:moveTo>
                    <a:pt x="50" y="247"/>
                  </a:moveTo>
                  <a:cubicBezTo>
                    <a:pt x="52" y="249"/>
                    <a:pt x="50" y="249"/>
                    <a:pt x="50" y="250"/>
                  </a:cubicBezTo>
                  <a:cubicBezTo>
                    <a:pt x="50" y="250"/>
                    <a:pt x="50" y="249"/>
                    <a:pt x="50" y="250"/>
                  </a:cubicBezTo>
                  <a:cubicBezTo>
                    <a:pt x="50" y="250"/>
                    <a:pt x="48" y="249"/>
                    <a:pt x="50" y="247"/>
                  </a:cubicBezTo>
                  <a:close/>
                  <a:moveTo>
                    <a:pt x="12" y="226"/>
                  </a:moveTo>
                  <a:cubicBezTo>
                    <a:pt x="12" y="223"/>
                    <a:pt x="12" y="223"/>
                    <a:pt x="13" y="222"/>
                  </a:cubicBezTo>
                  <a:cubicBezTo>
                    <a:pt x="15" y="219"/>
                    <a:pt x="13" y="220"/>
                    <a:pt x="16" y="220"/>
                  </a:cubicBezTo>
                  <a:cubicBezTo>
                    <a:pt x="16" y="224"/>
                    <a:pt x="15" y="224"/>
                    <a:pt x="12" y="225"/>
                  </a:cubicBezTo>
                  <a:lnTo>
                    <a:pt x="12" y="226"/>
                  </a:lnTo>
                  <a:close/>
                  <a:moveTo>
                    <a:pt x="92" y="110"/>
                  </a:moveTo>
                  <a:cubicBezTo>
                    <a:pt x="92" y="113"/>
                    <a:pt x="93" y="112"/>
                    <a:pt x="90" y="112"/>
                  </a:cubicBezTo>
                  <a:cubicBezTo>
                    <a:pt x="91" y="108"/>
                    <a:pt x="90" y="110"/>
                    <a:pt x="92" y="110"/>
                  </a:cubicBezTo>
                  <a:close/>
                  <a:moveTo>
                    <a:pt x="36" y="112"/>
                  </a:moveTo>
                  <a:cubicBezTo>
                    <a:pt x="37" y="111"/>
                    <a:pt x="38" y="110"/>
                    <a:pt x="40" y="110"/>
                  </a:cubicBezTo>
                  <a:cubicBezTo>
                    <a:pt x="40" y="110"/>
                    <a:pt x="39" y="111"/>
                    <a:pt x="39" y="112"/>
                  </a:cubicBezTo>
                  <a:cubicBezTo>
                    <a:pt x="38" y="116"/>
                    <a:pt x="38" y="113"/>
                    <a:pt x="39" y="115"/>
                  </a:cubicBezTo>
                  <a:cubicBezTo>
                    <a:pt x="39" y="115"/>
                    <a:pt x="38" y="114"/>
                    <a:pt x="38" y="114"/>
                  </a:cubicBezTo>
                  <a:lnTo>
                    <a:pt x="36" y="112"/>
                  </a:lnTo>
                  <a:close/>
                  <a:moveTo>
                    <a:pt x="98" y="119"/>
                  </a:moveTo>
                  <a:cubicBezTo>
                    <a:pt x="98" y="114"/>
                    <a:pt x="99" y="108"/>
                    <a:pt x="101" y="104"/>
                  </a:cubicBezTo>
                  <a:cubicBezTo>
                    <a:pt x="105" y="92"/>
                    <a:pt x="108" y="74"/>
                    <a:pt x="109" y="61"/>
                  </a:cubicBezTo>
                  <a:cubicBezTo>
                    <a:pt x="111" y="13"/>
                    <a:pt x="107" y="28"/>
                    <a:pt x="107" y="0"/>
                  </a:cubicBezTo>
                  <a:cubicBezTo>
                    <a:pt x="104" y="1"/>
                    <a:pt x="103" y="2"/>
                    <a:pt x="104" y="6"/>
                  </a:cubicBezTo>
                  <a:cubicBezTo>
                    <a:pt x="105" y="10"/>
                    <a:pt x="105" y="6"/>
                    <a:pt x="104" y="9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21"/>
                    <a:pt x="103" y="28"/>
                    <a:pt x="104" y="31"/>
                  </a:cubicBezTo>
                  <a:cubicBezTo>
                    <a:pt x="105" y="34"/>
                    <a:pt x="105" y="29"/>
                    <a:pt x="105" y="36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7"/>
                    <a:pt x="101" y="63"/>
                    <a:pt x="101" y="69"/>
                  </a:cubicBezTo>
                  <a:cubicBezTo>
                    <a:pt x="100" y="69"/>
                    <a:pt x="99" y="73"/>
                    <a:pt x="99" y="76"/>
                  </a:cubicBezTo>
                  <a:cubicBezTo>
                    <a:pt x="98" y="87"/>
                    <a:pt x="96" y="87"/>
                    <a:pt x="93" y="95"/>
                  </a:cubicBezTo>
                  <a:cubicBezTo>
                    <a:pt x="91" y="90"/>
                    <a:pt x="95" y="78"/>
                    <a:pt x="96" y="73"/>
                  </a:cubicBezTo>
                  <a:cubicBezTo>
                    <a:pt x="97" y="70"/>
                    <a:pt x="97" y="70"/>
                    <a:pt x="99" y="68"/>
                  </a:cubicBezTo>
                  <a:cubicBezTo>
                    <a:pt x="95" y="63"/>
                    <a:pt x="101" y="60"/>
                    <a:pt x="96" y="55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5" y="61"/>
                    <a:pt x="95" y="59"/>
                    <a:pt x="95" y="60"/>
                  </a:cubicBezTo>
                  <a:cubicBezTo>
                    <a:pt x="95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7"/>
                    <a:pt x="94" y="56"/>
                    <a:pt x="91" y="55"/>
                  </a:cubicBezTo>
                  <a:cubicBezTo>
                    <a:pt x="92" y="58"/>
                    <a:pt x="92" y="57"/>
                    <a:pt x="92" y="60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61"/>
                    <a:pt x="90" y="62"/>
                    <a:pt x="90" y="62"/>
                  </a:cubicBezTo>
                  <a:cubicBezTo>
                    <a:pt x="91" y="63"/>
                    <a:pt x="91" y="62"/>
                    <a:pt x="92" y="65"/>
                  </a:cubicBezTo>
                  <a:cubicBezTo>
                    <a:pt x="86" y="65"/>
                    <a:pt x="85" y="74"/>
                    <a:pt x="84" y="76"/>
                  </a:cubicBezTo>
                  <a:cubicBezTo>
                    <a:pt x="83" y="79"/>
                    <a:pt x="83" y="77"/>
                    <a:pt x="82" y="81"/>
                  </a:cubicBezTo>
                  <a:cubicBezTo>
                    <a:pt x="80" y="94"/>
                    <a:pt x="77" y="97"/>
                    <a:pt x="76" y="101"/>
                  </a:cubicBezTo>
                  <a:cubicBezTo>
                    <a:pt x="76" y="113"/>
                    <a:pt x="75" y="108"/>
                    <a:pt x="72" y="117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55" y="181"/>
                    <a:pt x="52" y="185"/>
                    <a:pt x="49" y="197"/>
                  </a:cubicBezTo>
                  <a:cubicBezTo>
                    <a:pt x="48" y="200"/>
                    <a:pt x="48" y="201"/>
                    <a:pt x="47" y="204"/>
                  </a:cubicBezTo>
                  <a:cubicBezTo>
                    <a:pt x="42" y="214"/>
                    <a:pt x="43" y="215"/>
                    <a:pt x="40" y="216"/>
                  </a:cubicBezTo>
                  <a:cubicBezTo>
                    <a:pt x="41" y="213"/>
                    <a:pt x="41" y="213"/>
                    <a:pt x="42" y="21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4"/>
                    <a:pt x="55" y="172"/>
                    <a:pt x="56" y="16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0"/>
                    <a:pt x="60" y="148"/>
                    <a:pt x="62" y="141"/>
                  </a:cubicBezTo>
                  <a:cubicBezTo>
                    <a:pt x="63" y="138"/>
                    <a:pt x="63" y="135"/>
                    <a:pt x="66" y="133"/>
                  </a:cubicBezTo>
                  <a:cubicBezTo>
                    <a:pt x="66" y="124"/>
                    <a:pt x="69" y="119"/>
                    <a:pt x="71" y="11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7"/>
                    <a:pt x="79" y="76"/>
                    <a:pt x="80" y="74"/>
                  </a:cubicBezTo>
                  <a:cubicBezTo>
                    <a:pt x="82" y="64"/>
                    <a:pt x="81" y="66"/>
                    <a:pt x="80" y="58"/>
                  </a:cubicBezTo>
                  <a:cubicBezTo>
                    <a:pt x="79" y="53"/>
                    <a:pt x="81" y="52"/>
                    <a:pt x="82" y="48"/>
                  </a:cubicBezTo>
                  <a:cubicBezTo>
                    <a:pt x="82" y="42"/>
                    <a:pt x="81" y="42"/>
                    <a:pt x="82" y="36"/>
                  </a:cubicBezTo>
                  <a:cubicBezTo>
                    <a:pt x="80" y="37"/>
                    <a:pt x="80" y="39"/>
                    <a:pt x="79" y="39"/>
                  </a:cubicBezTo>
                  <a:cubicBezTo>
                    <a:pt x="77" y="37"/>
                    <a:pt x="78" y="39"/>
                    <a:pt x="77" y="37"/>
                  </a:cubicBezTo>
                  <a:cubicBezTo>
                    <a:pt x="77" y="36"/>
                    <a:pt x="77" y="35"/>
                    <a:pt x="76" y="34"/>
                  </a:cubicBezTo>
                  <a:cubicBezTo>
                    <a:pt x="80" y="30"/>
                    <a:pt x="80" y="31"/>
                    <a:pt x="80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1"/>
                    <a:pt x="83" y="20"/>
                    <a:pt x="84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9" y="19"/>
                    <a:pt x="79" y="18"/>
                    <a:pt x="80" y="21"/>
                  </a:cubicBezTo>
                  <a:cubicBezTo>
                    <a:pt x="76" y="19"/>
                    <a:pt x="78" y="21"/>
                    <a:pt x="77" y="21"/>
                  </a:cubicBezTo>
                  <a:cubicBezTo>
                    <a:pt x="74" y="24"/>
                    <a:pt x="69" y="41"/>
                    <a:pt x="67" y="4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9"/>
                    <a:pt x="61" y="58"/>
                    <a:pt x="60" y="6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4" y="77"/>
                    <a:pt x="57" y="75"/>
                    <a:pt x="52" y="80"/>
                  </a:cubicBezTo>
                  <a:cubicBezTo>
                    <a:pt x="49" y="83"/>
                    <a:pt x="46" y="94"/>
                    <a:pt x="44" y="98"/>
                  </a:cubicBezTo>
                  <a:cubicBezTo>
                    <a:pt x="42" y="104"/>
                    <a:pt x="46" y="95"/>
                    <a:pt x="43" y="100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8" y="110"/>
                    <a:pt x="43" y="102"/>
                    <a:pt x="40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7" y="99"/>
                    <a:pt x="38" y="103"/>
                    <a:pt x="40" y="98"/>
                  </a:cubicBezTo>
                  <a:cubicBezTo>
                    <a:pt x="41" y="97"/>
                    <a:pt x="41" y="94"/>
                    <a:pt x="42" y="92"/>
                  </a:cubicBezTo>
                  <a:cubicBezTo>
                    <a:pt x="43" y="90"/>
                    <a:pt x="45" y="89"/>
                    <a:pt x="47" y="82"/>
                  </a:cubicBezTo>
                  <a:cubicBezTo>
                    <a:pt x="47" y="80"/>
                    <a:pt x="47" y="80"/>
                    <a:pt x="47" y="7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7"/>
                    <a:pt x="50" y="63"/>
                    <a:pt x="51" y="61"/>
                  </a:cubicBezTo>
                  <a:cubicBezTo>
                    <a:pt x="51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0" y="59"/>
                    <a:pt x="51" y="59"/>
                    <a:pt x="48" y="59"/>
                  </a:cubicBezTo>
                  <a:cubicBezTo>
                    <a:pt x="46" y="64"/>
                    <a:pt x="46" y="61"/>
                    <a:pt x="44" y="65"/>
                  </a:cubicBezTo>
                  <a:cubicBezTo>
                    <a:pt x="44" y="68"/>
                    <a:pt x="44" y="67"/>
                    <a:pt x="43" y="70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4"/>
                    <a:pt x="37" y="85"/>
                    <a:pt x="36" y="88"/>
                  </a:cubicBezTo>
                  <a:cubicBezTo>
                    <a:pt x="34" y="98"/>
                    <a:pt x="29" y="107"/>
                    <a:pt x="28" y="118"/>
                  </a:cubicBezTo>
                  <a:cubicBezTo>
                    <a:pt x="27" y="122"/>
                    <a:pt x="26" y="125"/>
                    <a:pt x="24" y="130"/>
                  </a:cubicBezTo>
                  <a:cubicBezTo>
                    <a:pt x="22" y="137"/>
                    <a:pt x="21" y="150"/>
                    <a:pt x="19" y="157"/>
                  </a:cubicBezTo>
                  <a:cubicBezTo>
                    <a:pt x="19" y="163"/>
                    <a:pt x="17" y="166"/>
                    <a:pt x="16" y="171"/>
                  </a:cubicBezTo>
                  <a:cubicBezTo>
                    <a:pt x="15" y="178"/>
                    <a:pt x="13" y="187"/>
                    <a:pt x="14" y="193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0" y="214"/>
                    <a:pt x="9" y="209"/>
                    <a:pt x="9" y="214"/>
                  </a:cubicBezTo>
                  <a:cubicBezTo>
                    <a:pt x="8" y="219"/>
                    <a:pt x="8" y="220"/>
                    <a:pt x="8" y="225"/>
                  </a:cubicBezTo>
                  <a:cubicBezTo>
                    <a:pt x="7" y="229"/>
                    <a:pt x="7" y="232"/>
                    <a:pt x="7" y="237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5" y="239"/>
                    <a:pt x="5" y="240"/>
                    <a:pt x="5" y="241"/>
                  </a:cubicBezTo>
                  <a:cubicBezTo>
                    <a:pt x="5" y="246"/>
                    <a:pt x="7" y="240"/>
                    <a:pt x="4" y="250"/>
                  </a:cubicBezTo>
                  <a:cubicBezTo>
                    <a:pt x="1" y="256"/>
                    <a:pt x="2" y="266"/>
                    <a:pt x="0" y="273"/>
                  </a:cubicBezTo>
                  <a:cubicBezTo>
                    <a:pt x="4" y="271"/>
                    <a:pt x="4" y="273"/>
                    <a:pt x="5" y="269"/>
                  </a:cubicBezTo>
                  <a:cubicBezTo>
                    <a:pt x="6" y="266"/>
                    <a:pt x="6" y="264"/>
                    <a:pt x="6" y="261"/>
                  </a:cubicBezTo>
                  <a:cubicBezTo>
                    <a:pt x="7" y="258"/>
                    <a:pt x="8" y="256"/>
                    <a:pt x="9" y="254"/>
                  </a:cubicBezTo>
                  <a:cubicBezTo>
                    <a:pt x="9" y="250"/>
                    <a:pt x="8" y="253"/>
                    <a:pt x="9" y="250"/>
                  </a:cubicBezTo>
                  <a:cubicBezTo>
                    <a:pt x="10" y="247"/>
                    <a:pt x="9" y="249"/>
                    <a:pt x="11" y="248"/>
                  </a:cubicBezTo>
                  <a:cubicBezTo>
                    <a:pt x="12" y="251"/>
                    <a:pt x="11" y="251"/>
                    <a:pt x="13" y="254"/>
                  </a:cubicBezTo>
                  <a:cubicBezTo>
                    <a:pt x="13" y="254"/>
                    <a:pt x="14" y="255"/>
                    <a:pt x="14" y="255"/>
                  </a:cubicBezTo>
                  <a:cubicBezTo>
                    <a:pt x="14" y="247"/>
                    <a:pt x="22" y="228"/>
                    <a:pt x="23" y="219"/>
                  </a:cubicBezTo>
                  <a:cubicBezTo>
                    <a:pt x="24" y="214"/>
                    <a:pt x="23" y="218"/>
                    <a:pt x="25" y="215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3"/>
                    <a:pt x="25" y="212"/>
                    <a:pt x="25" y="212"/>
                  </a:cubicBezTo>
                  <a:cubicBezTo>
                    <a:pt x="27" y="205"/>
                    <a:pt x="27" y="205"/>
                    <a:pt x="27" y="205"/>
                  </a:cubicBezTo>
                  <a:cubicBezTo>
                    <a:pt x="29" y="194"/>
                    <a:pt x="35" y="186"/>
                    <a:pt x="35" y="175"/>
                  </a:cubicBezTo>
                  <a:cubicBezTo>
                    <a:pt x="40" y="170"/>
                    <a:pt x="37" y="160"/>
                    <a:pt x="40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64"/>
                    <a:pt x="41" y="169"/>
                    <a:pt x="40" y="177"/>
                  </a:cubicBezTo>
                  <a:cubicBezTo>
                    <a:pt x="39" y="181"/>
                    <a:pt x="38" y="183"/>
                    <a:pt x="37" y="187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31"/>
                    <a:pt x="25" y="235"/>
                    <a:pt x="25" y="240"/>
                  </a:cubicBezTo>
                  <a:cubicBezTo>
                    <a:pt x="26" y="239"/>
                    <a:pt x="25" y="240"/>
                    <a:pt x="27" y="238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1" y="235"/>
                    <a:pt x="33" y="232"/>
                  </a:cubicBezTo>
                  <a:cubicBezTo>
                    <a:pt x="37" y="228"/>
                    <a:pt x="36" y="221"/>
                    <a:pt x="40" y="218"/>
                  </a:cubicBezTo>
                  <a:cubicBezTo>
                    <a:pt x="40" y="220"/>
                    <a:pt x="41" y="215"/>
                    <a:pt x="40" y="221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3" y="268"/>
                    <a:pt x="23" y="272"/>
                    <a:pt x="21" y="275"/>
                  </a:cubicBezTo>
                  <a:cubicBezTo>
                    <a:pt x="19" y="278"/>
                    <a:pt x="19" y="283"/>
                    <a:pt x="18" y="287"/>
                  </a:cubicBezTo>
                  <a:cubicBezTo>
                    <a:pt x="15" y="294"/>
                    <a:pt x="14" y="293"/>
                    <a:pt x="14" y="302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1" y="304"/>
                    <a:pt x="10" y="308"/>
                    <a:pt x="10" y="309"/>
                  </a:cubicBezTo>
                  <a:cubicBezTo>
                    <a:pt x="12" y="309"/>
                    <a:pt x="11" y="309"/>
                    <a:pt x="12" y="308"/>
                  </a:cubicBezTo>
                  <a:cubicBezTo>
                    <a:pt x="14" y="306"/>
                    <a:pt x="14" y="306"/>
                    <a:pt x="14" y="306"/>
                  </a:cubicBezTo>
                  <a:cubicBezTo>
                    <a:pt x="15" y="306"/>
                    <a:pt x="15" y="305"/>
                    <a:pt x="15" y="305"/>
                  </a:cubicBezTo>
                  <a:cubicBezTo>
                    <a:pt x="16" y="305"/>
                    <a:pt x="16" y="305"/>
                    <a:pt x="17" y="305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2" y="293"/>
                    <a:pt x="21" y="296"/>
                    <a:pt x="21" y="292"/>
                  </a:cubicBezTo>
                  <a:cubicBezTo>
                    <a:pt x="23" y="293"/>
                    <a:pt x="23" y="293"/>
                    <a:pt x="23" y="293"/>
                  </a:cubicBezTo>
                  <a:cubicBezTo>
                    <a:pt x="23" y="293"/>
                    <a:pt x="23" y="294"/>
                    <a:pt x="23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25" y="294"/>
                    <a:pt x="25" y="293"/>
                    <a:pt x="26" y="292"/>
                  </a:cubicBezTo>
                  <a:cubicBezTo>
                    <a:pt x="26" y="296"/>
                    <a:pt x="26" y="294"/>
                    <a:pt x="25" y="296"/>
                  </a:cubicBezTo>
                  <a:cubicBezTo>
                    <a:pt x="23" y="302"/>
                    <a:pt x="23" y="302"/>
                    <a:pt x="23" y="302"/>
                  </a:cubicBezTo>
                  <a:cubicBezTo>
                    <a:pt x="23" y="302"/>
                    <a:pt x="23" y="303"/>
                    <a:pt x="23" y="303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1" y="313"/>
                    <a:pt x="20" y="309"/>
                    <a:pt x="19" y="314"/>
                  </a:cubicBezTo>
                  <a:cubicBezTo>
                    <a:pt x="19" y="319"/>
                    <a:pt x="21" y="316"/>
                    <a:pt x="21" y="321"/>
                  </a:cubicBezTo>
                  <a:cubicBezTo>
                    <a:pt x="19" y="321"/>
                    <a:pt x="19" y="321"/>
                    <a:pt x="16" y="321"/>
                  </a:cubicBezTo>
                  <a:cubicBezTo>
                    <a:pt x="14" y="326"/>
                    <a:pt x="15" y="329"/>
                    <a:pt x="12" y="332"/>
                  </a:cubicBezTo>
                  <a:cubicBezTo>
                    <a:pt x="14" y="339"/>
                    <a:pt x="11" y="341"/>
                    <a:pt x="10" y="347"/>
                  </a:cubicBezTo>
                  <a:cubicBezTo>
                    <a:pt x="15" y="347"/>
                    <a:pt x="13" y="346"/>
                    <a:pt x="16" y="346"/>
                  </a:cubicBezTo>
                  <a:cubicBezTo>
                    <a:pt x="16" y="341"/>
                    <a:pt x="18" y="340"/>
                    <a:pt x="18" y="336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2" y="335"/>
                    <a:pt x="23" y="331"/>
                    <a:pt x="24" y="329"/>
                  </a:cubicBezTo>
                  <a:cubicBezTo>
                    <a:pt x="28" y="320"/>
                    <a:pt x="31" y="312"/>
                    <a:pt x="35" y="302"/>
                  </a:cubicBezTo>
                  <a:cubicBezTo>
                    <a:pt x="38" y="297"/>
                    <a:pt x="38" y="296"/>
                    <a:pt x="39" y="292"/>
                  </a:cubicBezTo>
                  <a:cubicBezTo>
                    <a:pt x="39" y="292"/>
                    <a:pt x="39" y="292"/>
                    <a:pt x="39" y="291"/>
                  </a:cubicBezTo>
                  <a:cubicBezTo>
                    <a:pt x="33" y="290"/>
                    <a:pt x="36" y="289"/>
                    <a:pt x="36" y="284"/>
                  </a:cubicBezTo>
                  <a:cubicBezTo>
                    <a:pt x="36" y="280"/>
                    <a:pt x="35" y="282"/>
                    <a:pt x="38" y="281"/>
                  </a:cubicBezTo>
                  <a:cubicBezTo>
                    <a:pt x="39" y="283"/>
                    <a:pt x="38" y="281"/>
                    <a:pt x="39" y="284"/>
                  </a:cubicBezTo>
                  <a:cubicBezTo>
                    <a:pt x="39" y="285"/>
                    <a:pt x="39" y="288"/>
                    <a:pt x="39" y="288"/>
                  </a:cubicBezTo>
                  <a:cubicBezTo>
                    <a:pt x="45" y="288"/>
                    <a:pt x="42" y="285"/>
                    <a:pt x="44" y="280"/>
                  </a:cubicBezTo>
                  <a:cubicBezTo>
                    <a:pt x="44" y="280"/>
                    <a:pt x="44" y="280"/>
                    <a:pt x="44" y="279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44" y="276"/>
                    <a:pt x="45" y="275"/>
                    <a:pt x="47" y="274"/>
                  </a:cubicBezTo>
                  <a:cubicBezTo>
                    <a:pt x="49" y="273"/>
                    <a:pt x="49" y="270"/>
                    <a:pt x="50" y="267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2"/>
                    <a:pt x="52" y="261"/>
                    <a:pt x="53" y="260"/>
                  </a:cubicBezTo>
                  <a:cubicBezTo>
                    <a:pt x="54" y="257"/>
                    <a:pt x="55" y="258"/>
                    <a:pt x="55" y="257"/>
                  </a:cubicBezTo>
                  <a:cubicBezTo>
                    <a:pt x="56" y="254"/>
                    <a:pt x="55" y="252"/>
                    <a:pt x="57" y="249"/>
                  </a:cubicBezTo>
                  <a:cubicBezTo>
                    <a:pt x="59" y="246"/>
                    <a:pt x="60" y="243"/>
                    <a:pt x="62" y="239"/>
                  </a:cubicBezTo>
                  <a:cubicBezTo>
                    <a:pt x="63" y="237"/>
                    <a:pt x="63" y="234"/>
                    <a:pt x="64" y="232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9" y="221"/>
                    <a:pt x="70" y="213"/>
                    <a:pt x="72" y="210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86"/>
                    <a:pt x="83" y="180"/>
                    <a:pt x="84" y="173"/>
                  </a:cubicBezTo>
                  <a:cubicBezTo>
                    <a:pt x="86" y="168"/>
                    <a:pt x="85" y="173"/>
                    <a:pt x="85" y="170"/>
                  </a:cubicBezTo>
                  <a:cubicBezTo>
                    <a:pt x="86" y="165"/>
                    <a:pt x="85" y="169"/>
                    <a:pt x="85" y="167"/>
                  </a:cubicBezTo>
                  <a:cubicBezTo>
                    <a:pt x="86" y="166"/>
                    <a:pt x="85" y="166"/>
                    <a:pt x="86" y="165"/>
                  </a:cubicBezTo>
                  <a:cubicBezTo>
                    <a:pt x="90" y="163"/>
                    <a:pt x="87" y="165"/>
                    <a:pt x="87" y="165"/>
                  </a:cubicBezTo>
                  <a:cubicBezTo>
                    <a:pt x="86" y="158"/>
                    <a:pt x="90" y="161"/>
                    <a:pt x="87" y="157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1"/>
                    <a:pt x="86" y="144"/>
                    <a:pt x="92" y="143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4" y="136"/>
                    <a:pt x="94" y="135"/>
                  </a:cubicBezTo>
                  <a:cubicBezTo>
                    <a:pt x="94" y="129"/>
                    <a:pt x="95" y="122"/>
                    <a:pt x="99" y="119"/>
                  </a:cubicBezTo>
                  <a:lnTo>
                    <a:pt x="98" y="1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2" name="Freeform 56"/>
            <p:cNvSpPr>
              <a:spLocks noEditPoints="1"/>
            </p:cNvSpPr>
            <p:nvPr/>
          </p:nvSpPr>
          <p:spPr bwMode="auto">
            <a:xfrm>
              <a:off x="2198660" y="5781284"/>
              <a:ext cx="115848" cy="314668"/>
            </a:xfrm>
            <a:custGeom>
              <a:avLst/>
              <a:gdLst>
                <a:gd name="T0" fmla="*/ 104 w 116"/>
                <a:gd name="T1" fmla="*/ 233 h 313"/>
                <a:gd name="T2" fmla="*/ 102 w 116"/>
                <a:gd name="T3" fmla="*/ 222 h 313"/>
                <a:gd name="T4" fmla="*/ 102 w 116"/>
                <a:gd name="T5" fmla="*/ 212 h 313"/>
                <a:gd name="T6" fmla="*/ 78 w 116"/>
                <a:gd name="T7" fmla="*/ 172 h 313"/>
                <a:gd name="T8" fmla="*/ 79 w 116"/>
                <a:gd name="T9" fmla="*/ 178 h 313"/>
                <a:gd name="T10" fmla="*/ 80 w 116"/>
                <a:gd name="T11" fmla="*/ 188 h 313"/>
                <a:gd name="T12" fmla="*/ 88 w 116"/>
                <a:gd name="T13" fmla="*/ 186 h 313"/>
                <a:gd name="T14" fmla="*/ 97 w 116"/>
                <a:gd name="T15" fmla="*/ 224 h 313"/>
                <a:gd name="T16" fmla="*/ 91 w 116"/>
                <a:gd name="T17" fmla="*/ 203 h 313"/>
                <a:gd name="T18" fmla="*/ 87 w 116"/>
                <a:gd name="T19" fmla="*/ 209 h 313"/>
                <a:gd name="T20" fmla="*/ 78 w 116"/>
                <a:gd name="T21" fmla="*/ 191 h 313"/>
                <a:gd name="T22" fmla="*/ 72 w 116"/>
                <a:gd name="T23" fmla="*/ 193 h 313"/>
                <a:gd name="T24" fmla="*/ 69 w 116"/>
                <a:gd name="T25" fmla="*/ 166 h 313"/>
                <a:gd name="T26" fmla="*/ 52 w 116"/>
                <a:gd name="T27" fmla="*/ 130 h 313"/>
                <a:gd name="T28" fmla="*/ 62 w 116"/>
                <a:gd name="T29" fmla="*/ 165 h 313"/>
                <a:gd name="T30" fmla="*/ 30 w 116"/>
                <a:gd name="T31" fmla="*/ 93 h 313"/>
                <a:gd name="T32" fmla="*/ 30 w 116"/>
                <a:gd name="T33" fmla="*/ 93 h 313"/>
                <a:gd name="T34" fmla="*/ 13 w 116"/>
                <a:gd name="T35" fmla="*/ 83 h 313"/>
                <a:gd name="T36" fmla="*/ 30 w 116"/>
                <a:gd name="T37" fmla="*/ 0 h 313"/>
                <a:gd name="T38" fmla="*/ 60 w 116"/>
                <a:gd name="T39" fmla="*/ 90 h 313"/>
                <a:gd name="T40" fmla="*/ 60 w 116"/>
                <a:gd name="T41" fmla="*/ 99 h 313"/>
                <a:gd name="T42" fmla="*/ 53 w 116"/>
                <a:gd name="T43" fmla="*/ 81 h 313"/>
                <a:gd name="T44" fmla="*/ 35 w 116"/>
                <a:gd name="T45" fmla="*/ 49 h 313"/>
                <a:gd name="T46" fmla="*/ 28 w 116"/>
                <a:gd name="T47" fmla="*/ 44 h 313"/>
                <a:gd name="T48" fmla="*/ 36 w 116"/>
                <a:gd name="T49" fmla="*/ 80 h 313"/>
                <a:gd name="T50" fmla="*/ 15 w 116"/>
                <a:gd name="T51" fmla="*/ 15 h 313"/>
                <a:gd name="T52" fmla="*/ 11 w 116"/>
                <a:gd name="T53" fmla="*/ 23 h 313"/>
                <a:gd name="T54" fmla="*/ 17 w 116"/>
                <a:gd name="T55" fmla="*/ 49 h 313"/>
                <a:gd name="T56" fmla="*/ 18 w 116"/>
                <a:gd name="T57" fmla="*/ 69 h 313"/>
                <a:gd name="T58" fmla="*/ 25 w 116"/>
                <a:gd name="T59" fmla="*/ 82 h 313"/>
                <a:gd name="T60" fmla="*/ 16 w 116"/>
                <a:gd name="T61" fmla="*/ 77 h 313"/>
                <a:gd name="T62" fmla="*/ 11 w 116"/>
                <a:gd name="T63" fmla="*/ 75 h 313"/>
                <a:gd name="T64" fmla="*/ 0 w 116"/>
                <a:gd name="T65" fmla="*/ 58 h 313"/>
                <a:gd name="T66" fmla="*/ 7 w 116"/>
                <a:gd name="T67" fmla="*/ 116 h 313"/>
                <a:gd name="T68" fmla="*/ 15 w 116"/>
                <a:gd name="T69" fmla="*/ 138 h 313"/>
                <a:gd name="T70" fmla="*/ 16 w 116"/>
                <a:gd name="T71" fmla="*/ 150 h 313"/>
                <a:gd name="T72" fmla="*/ 31 w 116"/>
                <a:gd name="T73" fmla="*/ 183 h 313"/>
                <a:gd name="T74" fmla="*/ 32 w 116"/>
                <a:gd name="T75" fmla="*/ 165 h 313"/>
                <a:gd name="T76" fmla="*/ 30 w 116"/>
                <a:gd name="T77" fmla="*/ 149 h 313"/>
                <a:gd name="T78" fmla="*/ 55 w 116"/>
                <a:gd name="T79" fmla="*/ 214 h 313"/>
                <a:gd name="T80" fmla="*/ 67 w 116"/>
                <a:gd name="T81" fmla="*/ 273 h 313"/>
                <a:gd name="T82" fmla="*/ 71 w 116"/>
                <a:gd name="T83" fmla="*/ 267 h 313"/>
                <a:gd name="T84" fmla="*/ 69 w 116"/>
                <a:gd name="T85" fmla="*/ 249 h 313"/>
                <a:gd name="T86" fmla="*/ 70 w 116"/>
                <a:gd name="T87" fmla="*/ 234 h 313"/>
                <a:gd name="T88" fmla="*/ 76 w 116"/>
                <a:gd name="T89" fmla="*/ 199 h 313"/>
                <a:gd name="T90" fmla="*/ 89 w 116"/>
                <a:gd name="T91" fmla="*/ 266 h 313"/>
                <a:gd name="T92" fmla="*/ 91 w 116"/>
                <a:gd name="T93" fmla="*/ 263 h 313"/>
                <a:gd name="T94" fmla="*/ 97 w 116"/>
                <a:gd name="T95" fmla="*/ 311 h 313"/>
                <a:gd name="T96" fmla="*/ 102 w 116"/>
                <a:gd name="T97" fmla="*/ 289 h 313"/>
                <a:gd name="T98" fmla="*/ 105 w 116"/>
                <a:gd name="T99" fmla="*/ 256 h 313"/>
                <a:gd name="T100" fmla="*/ 106 w 116"/>
                <a:gd name="T101" fmla="*/ 277 h 313"/>
                <a:gd name="T102" fmla="*/ 113 w 116"/>
                <a:gd name="T103" fmla="*/ 286 h 313"/>
                <a:gd name="T104" fmla="*/ 102 w 116"/>
                <a:gd name="T105" fmla="*/ 192 h 313"/>
                <a:gd name="T106" fmla="*/ 85 w 116"/>
                <a:gd name="T107" fmla="*/ 133 h 313"/>
                <a:gd name="T108" fmla="*/ 38 w 116"/>
                <a:gd name="T109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" h="313">
                  <a:moveTo>
                    <a:pt x="104" y="233"/>
                  </a:moveTo>
                  <a:cubicBezTo>
                    <a:pt x="106" y="234"/>
                    <a:pt x="106" y="232"/>
                    <a:pt x="106" y="234"/>
                  </a:cubicBezTo>
                  <a:cubicBezTo>
                    <a:pt x="106" y="237"/>
                    <a:pt x="106" y="235"/>
                    <a:pt x="104" y="236"/>
                  </a:cubicBezTo>
                  <a:cubicBezTo>
                    <a:pt x="104" y="235"/>
                    <a:pt x="103" y="235"/>
                    <a:pt x="104" y="233"/>
                  </a:cubicBezTo>
                  <a:close/>
                  <a:moveTo>
                    <a:pt x="102" y="222"/>
                  </a:moveTo>
                  <a:cubicBezTo>
                    <a:pt x="104" y="219"/>
                    <a:pt x="102" y="222"/>
                    <a:pt x="104" y="22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6"/>
                    <a:pt x="102" y="222"/>
                    <a:pt x="102" y="222"/>
                  </a:cubicBezTo>
                  <a:close/>
                  <a:moveTo>
                    <a:pt x="102" y="212"/>
                  </a:moveTo>
                  <a:cubicBezTo>
                    <a:pt x="101" y="210"/>
                    <a:pt x="102" y="206"/>
                    <a:pt x="102" y="204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4" y="212"/>
                    <a:pt x="102" y="212"/>
                    <a:pt x="102" y="212"/>
                  </a:cubicBezTo>
                  <a:close/>
                  <a:moveTo>
                    <a:pt x="67" y="164"/>
                  </a:moveTo>
                  <a:cubicBezTo>
                    <a:pt x="69" y="160"/>
                    <a:pt x="69" y="160"/>
                    <a:pt x="69" y="160"/>
                  </a:cubicBezTo>
                  <a:cubicBezTo>
                    <a:pt x="70" y="161"/>
                    <a:pt x="69" y="164"/>
                    <a:pt x="72" y="168"/>
                  </a:cubicBezTo>
                  <a:cubicBezTo>
                    <a:pt x="73" y="172"/>
                    <a:pt x="74" y="172"/>
                    <a:pt x="78" y="172"/>
                  </a:cubicBezTo>
                  <a:cubicBezTo>
                    <a:pt x="78" y="174"/>
                    <a:pt x="78" y="172"/>
                    <a:pt x="78" y="174"/>
                  </a:cubicBezTo>
                  <a:cubicBezTo>
                    <a:pt x="78" y="175"/>
                    <a:pt x="79" y="176"/>
                    <a:pt x="79" y="176"/>
                  </a:cubicBezTo>
                  <a:cubicBezTo>
                    <a:pt x="80" y="178"/>
                    <a:pt x="80" y="179"/>
                    <a:pt x="81" y="181"/>
                  </a:cubicBezTo>
                  <a:cubicBezTo>
                    <a:pt x="78" y="180"/>
                    <a:pt x="80" y="182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6" y="178"/>
                    <a:pt x="78" y="178"/>
                    <a:pt x="74" y="180"/>
                  </a:cubicBezTo>
                  <a:cubicBezTo>
                    <a:pt x="75" y="184"/>
                    <a:pt x="77" y="185"/>
                    <a:pt x="80" y="188"/>
                  </a:cubicBezTo>
                  <a:cubicBezTo>
                    <a:pt x="82" y="186"/>
                    <a:pt x="80" y="186"/>
                    <a:pt x="83" y="184"/>
                  </a:cubicBezTo>
                  <a:cubicBezTo>
                    <a:pt x="83" y="188"/>
                    <a:pt x="84" y="188"/>
                    <a:pt x="86" y="190"/>
                  </a:cubicBezTo>
                  <a:cubicBezTo>
                    <a:pt x="86" y="190"/>
                    <a:pt x="86" y="189"/>
                    <a:pt x="86" y="189"/>
                  </a:cubicBezTo>
                  <a:cubicBezTo>
                    <a:pt x="87" y="191"/>
                    <a:pt x="86" y="188"/>
                    <a:pt x="88" y="186"/>
                  </a:cubicBezTo>
                  <a:cubicBezTo>
                    <a:pt x="91" y="188"/>
                    <a:pt x="87" y="183"/>
                    <a:pt x="91" y="195"/>
                  </a:cubicBezTo>
                  <a:cubicBezTo>
                    <a:pt x="92" y="198"/>
                    <a:pt x="92" y="202"/>
                    <a:pt x="93" y="206"/>
                  </a:cubicBezTo>
                  <a:cubicBezTo>
                    <a:pt x="93" y="211"/>
                    <a:pt x="93" y="212"/>
                    <a:pt x="93" y="215"/>
                  </a:cubicBezTo>
                  <a:cubicBezTo>
                    <a:pt x="94" y="220"/>
                    <a:pt x="96" y="222"/>
                    <a:pt x="97" y="224"/>
                  </a:cubicBezTo>
                  <a:cubicBezTo>
                    <a:pt x="94" y="227"/>
                    <a:pt x="97" y="230"/>
                    <a:pt x="97" y="238"/>
                  </a:cubicBezTo>
                  <a:cubicBezTo>
                    <a:pt x="96" y="237"/>
                    <a:pt x="95" y="239"/>
                    <a:pt x="94" y="229"/>
                  </a:cubicBezTo>
                  <a:cubicBezTo>
                    <a:pt x="93" y="224"/>
                    <a:pt x="93" y="221"/>
                    <a:pt x="92" y="215"/>
                  </a:cubicBezTo>
                  <a:cubicBezTo>
                    <a:pt x="92" y="211"/>
                    <a:pt x="92" y="207"/>
                    <a:pt x="91" y="203"/>
                  </a:cubicBezTo>
                  <a:cubicBezTo>
                    <a:pt x="90" y="201"/>
                    <a:pt x="90" y="200"/>
                    <a:pt x="90" y="197"/>
                  </a:cubicBezTo>
                  <a:cubicBezTo>
                    <a:pt x="87" y="192"/>
                    <a:pt x="87" y="192"/>
                    <a:pt x="87" y="192"/>
                  </a:cubicBezTo>
                  <a:cubicBezTo>
                    <a:pt x="86" y="193"/>
                    <a:pt x="85" y="189"/>
                    <a:pt x="87" y="200"/>
                  </a:cubicBezTo>
                  <a:cubicBezTo>
                    <a:pt x="87" y="203"/>
                    <a:pt x="87" y="205"/>
                    <a:pt x="87" y="209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84" y="192"/>
                    <a:pt x="83" y="191"/>
                    <a:pt x="83" y="191"/>
                  </a:cubicBezTo>
                  <a:cubicBezTo>
                    <a:pt x="81" y="190"/>
                    <a:pt x="82" y="190"/>
                    <a:pt x="78" y="190"/>
                  </a:cubicBezTo>
                  <a:cubicBezTo>
                    <a:pt x="78" y="190"/>
                    <a:pt x="78" y="190"/>
                    <a:pt x="78" y="191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77" y="193"/>
                    <a:pt x="76" y="193"/>
                    <a:pt x="76" y="193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72" y="193"/>
                    <a:pt x="74" y="192"/>
                    <a:pt x="72" y="193"/>
                  </a:cubicBezTo>
                  <a:cubicBezTo>
                    <a:pt x="72" y="191"/>
                    <a:pt x="72" y="188"/>
                    <a:pt x="71" y="186"/>
                  </a:cubicBezTo>
                  <a:cubicBezTo>
                    <a:pt x="71" y="184"/>
                    <a:pt x="70" y="183"/>
                    <a:pt x="69" y="180"/>
                  </a:cubicBezTo>
                  <a:cubicBezTo>
                    <a:pt x="71" y="177"/>
                    <a:pt x="73" y="176"/>
                    <a:pt x="70" y="169"/>
                  </a:cubicBezTo>
                  <a:cubicBezTo>
                    <a:pt x="70" y="169"/>
                    <a:pt x="69" y="166"/>
                    <a:pt x="69" y="166"/>
                  </a:cubicBezTo>
                  <a:cubicBezTo>
                    <a:pt x="68" y="163"/>
                    <a:pt x="68" y="163"/>
                    <a:pt x="68" y="163"/>
                  </a:cubicBezTo>
                  <a:lnTo>
                    <a:pt x="67" y="164"/>
                  </a:lnTo>
                  <a:close/>
                  <a:moveTo>
                    <a:pt x="51" y="129"/>
                  </a:moveTo>
                  <a:cubicBezTo>
                    <a:pt x="52" y="130"/>
                    <a:pt x="52" y="129"/>
                    <a:pt x="52" y="130"/>
                  </a:cubicBezTo>
                  <a:cubicBezTo>
                    <a:pt x="52" y="130"/>
                    <a:pt x="53" y="131"/>
                    <a:pt x="53" y="131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7" y="176"/>
                    <a:pt x="66" y="177"/>
                    <a:pt x="66" y="177"/>
                  </a:cubicBezTo>
                  <a:cubicBezTo>
                    <a:pt x="64" y="175"/>
                    <a:pt x="63" y="169"/>
                    <a:pt x="62" y="165"/>
                  </a:cubicBezTo>
                  <a:cubicBezTo>
                    <a:pt x="61" y="161"/>
                    <a:pt x="60" y="158"/>
                    <a:pt x="58" y="154"/>
                  </a:cubicBezTo>
                  <a:cubicBezTo>
                    <a:pt x="56" y="149"/>
                    <a:pt x="52" y="134"/>
                    <a:pt x="51" y="130"/>
                  </a:cubicBezTo>
                  <a:lnTo>
                    <a:pt x="51" y="129"/>
                  </a:lnTo>
                  <a:close/>
                  <a:moveTo>
                    <a:pt x="30" y="93"/>
                  </a:moveTo>
                  <a:cubicBezTo>
                    <a:pt x="31" y="95"/>
                    <a:pt x="31" y="92"/>
                    <a:pt x="31" y="96"/>
                  </a:cubicBezTo>
                  <a:cubicBezTo>
                    <a:pt x="30" y="96"/>
                    <a:pt x="30" y="95"/>
                    <a:pt x="30" y="94"/>
                  </a:cubicBezTo>
                  <a:cubicBezTo>
                    <a:pt x="30" y="92"/>
                    <a:pt x="29" y="93"/>
                    <a:pt x="30" y="92"/>
                  </a:cubicBezTo>
                  <a:lnTo>
                    <a:pt x="30" y="93"/>
                  </a:lnTo>
                  <a:close/>
                  <a:moveTo>
                    <a:pt x="12" y="78"/>
                  </a:moveTo>
                  <a:cubicBezTo>
                    <a:pt x="15" y="81"/>
                    <a:pt x="13" y="78"/>
                    <a:pt x="14" y="84"/>
                  </a:cubicBezTo>
                  <a:cubicBezTo>
                    <a:pt x="16" y="94"/>
                    <a:pt x="15" y="89"/>
                    <a:pt x="13" y="91"/>
                  </a:cubicBezTo>
                  <a:cubicBezTo>
                    <a:pt x="13" y="88"/>
                    <a:pt x="13" y="87"/>
                    <a:pt x="13" y="83"/>
                  </a:cubicBezTo>
                  <a:cubicBezTo>
                    <a:pt x="12" y="80"/>
                    <a:pt x="11" y="80"/>
                    <a:pt x="12" y="78"/>
                  </a:cubicBezTo>
                  <a:close/>
                  <a:moveTo>
                    <a:pt x="38" y="18"/>
                  </a:moveTo>
                  <a:cubicBezTo>
                    <a:pt x="37" y="15"/>
                    <a:pt x="36" y="14"/>
                    <a:pt x="36" y="12"/>
                  </a:cubicBezTo>
                  <a:cubicBezTo>
                    <a:pt x="34" y="8"/>
                    <a:pt x="33" y="2"/>
                    <a:pt x="30" y="0"/>
                  </a:cubicBezTo>
                  <a:cubicBezTo>
                    <a:pt x="30" y="1"/>
                    <a:pt x="29" y="1"/>
                    <a:pt x="29" y="3"/>
                  </a:cubicBezTo>
                  <a:cubicBezTo>
                    <a:pt x="28" y="6"/>
                    <a:pt x="32" y="15"/>
                    <a:pt x="33" y="2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4" y="76"/>
                    <a:pt x="57" y="80"/>
                    <a:pt x="60" y="90"/>
                  </a:cubicBezTo>
                  <a:cubicBezTo>
                    <a:pt x="62" y="94"/>
                    <a:pt x="65" y="97"/>
                    <a:pt x="65" y="103"/>
                  </a:cubicBezTo>
                  <a:cubicBezTo>
                    <a:pt x="62" y="103"/>
                    <a:pt x="64" y="103"/>
                    <a:pt x="61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2"/>
                    <a:pt x="56" y="91"/>
                    <a:pt x="56" y="90"/>
                  </a:cubicBezTo>
                  <a:cubicBezTo>
                    <a:pt x="55" y="89"/>
                    <a:pt x="54" y="87"/>
                    <a:pt x="54" y="87"/>
                  </a:cubicBezTo>
                  <a:cubicBezTo>
                    <a:pt x="53" y="84"/>
                    <a:pt x="53" y="84"/>
                    <a:pt x="53" y="81"/>
                  </a:cubicBezTo>
                  <a:cubicBezTo>
                    <a:pt x="49" y="80"/>
                    <a:pt x="51" y="81"/>
                    <a:pt x="48" y="79"/>
                  </a:cubicBezTo>
                  <a:cubicBezTo>
                    <a:pt x="48" y="72"/>
                    <a:pt x="42" y="70"/>
                    <a:pt x="44" y="63"/>
                  </a:cubicBezTo>
                  <a:cubicBezTo>
                    <a:pt x="40" y="63"/>
                    <a:pt x="42" y="62"/>
                    <a:pt x="40" y="65"/>
                  </a:cubicBezTo>
                  <a:cubicBezTo>
                    <a:pt x="40" y="61"/>
                    <a:pt x="36" y="54"/>
                    <a:pt x="35" y="49"/>
                  </a:cubicBezTo>
                  <a:cubicBezTo>
                    <a:pt x="32" y="39"/>
                    <a:pt x="26" y="10"/>
                    <a:pt x="20" y="6"/>
                  </a:cubicBezTo>
                  <a:cubicBezTo>
                    <a:pt x="20" y="12"/>
                    <a:pt x="23" y="19"/>
                    <a:pt x="24" y="25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6"/>
                    <a:pt x="27" y="39"/>
                    <a:pt x="28" y="44"/>
                  </a:cubicBezTo>
                  <a:cubicBezTo>
                    <a:pt x="29" y="46"/>
                    <a:pt x="30" y="52"/>
                    <a:pt x="31" y="56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101"/>
                    <a:pt x="44" y="100"/>
                    <a:pt x="43" y="103"/>
                  </a:cubicBezTo>
                  <a:cubicBezTo>
                    <a:pt x="40" y="98"/>
                    <a:pt x="38" y="85"/>
                    <a:pt x="36" y="80"/>
                  </a:cubicBezTo>
                  <a:cubicBezTo>
                    <a:pt x="34" y="73"/>
                    <a:pt x="32" y="65"/>
                    <a:pt x="30" y="5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0" y="26"/>
                    <a:pt x="19" y="24"/>
                  </a:cubicBezTo>
                  <a:cubicBezTo>
                    <a:pt x="17" y="15"/>
                    <a:pt x="20" y="16"/>
                    <a:pt x="15" y="15"/>
                  </a:cubicBezTo>
                  <a:cubicBezTo>
                    <a:pt x="15" y="10"/>
                    <a:pt x="13" y="11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7"/>
                    <a:pt x="11" y="12"/>
                  </a:cubicBezTo>
                  <a:cubicBezTo>
                    <a:pt x="11" y="18"/>
                    <a:pt x="14" y="17"/>
                    <a:pt x="11" y="23"/>
                  </a:cubicBezTo>
                  <a:cubicBezTo>
                    <a:pt x="13" y="26"/>
                    <a:pt x="12" y="24"/>
                    <a:pt x="13" y="25"/>
                  </a:cubicBezTo>
                  <a:cubicBezTo>
                    <a:pt x="13" y="28"/>
                    <a:pt x="13" y="31"/>
                    <a:pt x="13" y="34"/>
                  </a:cubicBezTo>
                  <a:cubicBezTo>
                    <a:pt x="14" y="38"/>
                    <a:pt x="14" y="40"/>
                    <a:pt x="14" y="4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5" y="52"/>
                    <a:pt x="14" y="54"/>
                    <a:pt x="15" y="57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3"/>
                    <a:pt x="18" y="63"/>
                    <a:pt x="21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7"/>
                    <a:pt x="24" y="77"/>
                    <a:pt x="25" y="82"/>
                  </a:cubicBezTo>
                  <a:cubicBezTo>
                    <a:pt x="27" y="88"/>
                    <a:pt x="24" y="87"/>
                    <a:pt x="26" y="90"/>
                  </a:cubicBezTo>
                  <a:cubicBezTo>
                    <a:pt x="23" y="89"/>
                    <a:pt x="25" y="91"/>
                    <a:pt x="23" y="87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4" y="74"/>
                    <a:pt x="14" y="72"/>
                    <a:pt x="11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5"/>
                    <a:pt x="11" y="74"/>
                    <a:pt x="11" y="75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0"/>
                    <a:pt x="7" y="69"/>
                    <a:pt x="8" y="67"/>
                  </a:cubicBezTo>
                  <a:cubicBezTo>
                    <a:pt x="4" y="66"/>
                    <a:pt x="4" y="65"/>
                    <a:pt x="2" y="6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6"/>
                    <a:pt x="2" y="74"/>
                    <a:pt x="4" y="82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0" y="114"/>
                    <a:pt x="9" y="109"/>
                    <a:pt x="10" y="116"/>
                  </a:cubicBezTo>
                  <a:cubicBezTo>
                    <a:pt x="7" y="115"/>
                    <a:pt x="8" y="115"/>
                    <a:pt x="7" y="116"/>
                  </a:cubicBezTo>
                  <a:cubicBezTo>
                    <a:pt x="8" y="118"/>
                    <a:pt x="8" y="118"/>
                    <a:pt x="10" y="120"/>
                  </a:cubicBezTo>
                  <a:cubicBezTo>
                    <a:pt x="12" y="124"/>
                    <a:pt x="12" y="128"/>
                    <a:pt x="15" y="131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41"/>
                    <a:pt x="15" y="138"/>
                    <a:pt x="15" y="142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6"/>
                    <a:pt x="17" y="146"/>
                  </a:cubicBezTo>
                  <a:cubicBezTo>
                    <a:pt x="15" y="149"/>
                    <a:pt x="16" y="146"/>
                    <a:pt x="16" y="150"/>
                  </a:cubicBezTo>
                  <a:cubicBezTo>
                    <a:pt x="18" y="153"/>
                    <a:pt x="17" y="152"/>
                    <a:pt x="21" y="153"/>
                  </a:cubicBezTo>
                  <a:cubicBezTo>
                    <a:pt x="20" y="157"/>
                    <a:pt x="20" y="155"/>
                    <a:pt x="19" y="161"/>
                  </a:cubicBezTo>
                  <a:cubicBezTo>
                    <a:pt x="21" y="163"/>
                    <a:pt x="19" y="163"/>
                    <a:pt x="23" y="165"/>
                  </a:cubicBezTo>
                  <a:cubicBezTo>
                    <a:pt x="22" y="170"/>
                    <a:pt x="28" y="180"/>
                    <a:pt x="31" y="183"/>
                  </a:cubicBezTo>
                  <a:cubicBezTo>
                    <a:pt x="34" y="187"/>
                    <a:pt x="30" y="185"/>
                    <a:pt x="34" y="188"/>
                  </a:cubicBezTo>
                  <a:cubicBezTo>
                    <a:pt x="36" y="185"/>
                    <a:pt x="32" y="183"/>
                    <a:pt x="37" y="182"/>
                  </a:cubicBezTo>
                  <a:cubicBezTo>
                    <a:pt x="37" y="177"/>
                    <a:pt x="36" y="175"/>
                    <a:pt x="34" y="170"/>
                  </a:cubicBezTo>
                  <a:cubicBezTo>
                    <a:pt x="33" y="168"/>
                    <a:pt x="33" y="167"/>
                    <a:pt x="32" y="165"/>
                  </a:cubicBezTo>
                  <a:cubicBezTo>
                    <a:pt x="26" y="152"/>
                    <a:pt x="14" y="108"/>
                    <a:pt x="15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14"/>
                    <a:pt x="23" y="127"/>
                    <a:pt x="29" y="146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50"/>
                    <a:pt x="31" y="150"/>
                  </a:cubicBezTo>
                  <a:cubicBezTo>
                    <a:pt x="33" y="159"/>
                    <a:pt x="41" y="178"/>
                    <a:pt x="45" y="188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4" y="211"/>
                    <a:pt x="54" y="212"/>
                    <a:pt x="55" y="214"/>
                  </a:cubicBezTo>
                  <a:cubicBezTo>
                    <a:pt x="56" y="217"/>
                    <a:pt x="56" y="221"/>
                    <a:pt x="57" y="225"/>
                  </a:cubicBezTo>
                  <a:cubicBezTo>
                    <a:pt x="59" y="233"/>
                    <a:pt x="63" y="239"/>
                    <a:pt x="64" y="248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8" y="268"/>
                    <a:pt x="68" y="266"/>
                    <a:pt x="67" y="273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70" y="278"/>
                    <a:pt x="69" y="278"/>
                    <a:pt x="73" y="27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69"/>
                    <a:pt x="71" y="267"/>
                    <a:pt x="71" y="267"/>
                  </a:cubicBezTo>
                  <a:cubicBezTo>
                    <a:pt x="71" y="261"/>
                    <a:pt x="71" y="261"/>
                    <a:pt x="71" y="261"/>
                  </a:cubicBezTo>
                  <a:cubicBezTo>
                    <a:pt x="71" y="261"/>
                    <a:pt x="71" y="261"/>
                    <a:pt x="71" y="260"/>
                  </a:cubicBezTo>
                  <a:cubicBezTo>
                    <a:pt x="71" y="260"/>
                    <a:pt x="70" y="260"/>
                    <a:pt x="70" y="260"/>
                  </a:cubicBezTo>
                  <a:cubicBezTo>
                    <a:pt x="71" y="254"/>
                    <a:pt x="70" y="253"/>
                    <a:pt x="69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1"/>
                    <a:pt x="70" y="237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71" y="233"/>
                    <a:pt x="70" y="233"/>
                    <a:pt x="71" y="232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99"/>
                    <a:pt x="73" y="200"/>
                    <a:pt x="76" y="199"/>
                  </a:cubicBezTo>
                  <a:cubicBezTo>
                    <a:pt x="77" y="203"/>
                    <a:pt x="76" y="202"/>
                    <a:pt x="76" y="20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3" y="310"/>
                    <a:pt x="80" y="311"/>
                    <a:pt x="89" y="309"/>
                  </a:cubicBezTo>
                  <a:cubicBezTo>
                    <a:pt x="88" y="303"/>
                    <a:pt x="90" y="278"/>
                    <a:pt x="89" y="266"/>
                  </a:cubicBezTo>
                  <a:cubicBezTo>
                    <a:pt x="89" y="256"/>
                    <a:pt x="87" y="232"/>
                    <a:pt x="89" y="223"/>
                  </a:cubicBezTo>
                  <a:cubicBezTo>
                    <a:pt x="89" y="223"/>
                    <a:pt x="89" y="235"/>
                    <a:pt x="89" y="239"/>
                  </a:cubicBezTo>
                  <a:cubicBezTo>
                    <a:pt x="90" y="255"/>
                    <a:pt x="90" y="255"/>
                    <a:pt x="90" y="255"/>
                  </a:cubicBezTo>
                  <a:cubicBezTo>
                    <a:pt x="90" y="259"/>
                    <a:pt x="91" y="259"/>
                    <a:pt x="91" y="263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93" y="292"/>
                    <a:pt x="92" y="291"/>
                    <a:pt x="94" y="293"/>
                  </a:cubicBezTo>
                  <a:cubicBezTo>
                    <a:pt x="93" y="298"/>
                    <a:pt x="94" y="297"/>
                    <a:pt x="94" y="302"/>
                  </a:cubicBezTo>
                  <a:cubicBezTo>
                    <a:pt x="95" y="313"/>
                    <a:pt x="95" y="309"/>
                    <a:pt x="97" y="311"/>
                  </a:cubicBezTo>
                  <a:cubicBezTo>
                    <a:pt x="98" y="307"/>
                    <a:pt x="98" y="309"/>
                    <a:pt x="98" y="304"/>
                  </a:cubicBezTo>
                  <a:cubicBezTo>
                    <a:pt x="101" y="304"/>
                    <a:pt x="100" y="305"/>
                    <a:pt x="102" y="303"/>
                  </a:cubicBezTo>
                  <a:cubicBezTo>
                    <a:pt x="102" y="300"/>
                    <a:pt x="101" y="296"/>
                    <a:pt x="101" y="295"/>
                  </a:cubicBezTo>
                  <a:cubicBezTo>
                    <a:pt x="102" y="290"/>
                    <a:pt x="102" y="297"/>
                    <a:pt x="102" y="289"/>
                  </a:cubicBezTo>
                  <a:cubicBezTo>
                    <a:pt x="104" y="286"/>
                    <a:pt x="104" y="286"/>
                    <a:pt x="104" y="286"/>
                  </a:cubicBezTo>
                  <a:cubicBezTo>
                    <a:pt x="103" y="280"/>
                    <a:pt x="102" y="280"/>
                    <a:pt x="104" y="275"/>
                  </a:cubicBezTo>
                  <a:cubicBezTo>
                    <a:pt x="104" y="271"/>
                    <a:pt x="103" y="265"/>
                    <a:pt x="103" y="262"/>
                  </a:cubicBezTo>
                  <a:cubicBezTo>
                    <a:pt x="104" y="258"/>
                    <a:pt x="103" y="255"/>
                    <a:pt x="105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8"/>
                    <a:pt x="106" y="262"/>
                    <a:pt x="106" y="263"/>
                  </a:cubicBezTo>
                  <a:cubicBezTo>
                    <a:pt x="106" y="267"/>
                    <a:pt x="108" y="274"/>
                    <a:pt x="106" y="277"/>
                  </a:cubicBezTo>
                  <a:cubicBezTo>
                    <a:pt x="107" y="279"/>
                    <a:pt x="108" y="279"/>
                    <a:pt x="110" y="279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10" y="285"/>
                    <a:pt x="109" y="286"/>
                    <a:pt x="113" y="286"/>
                  </a:cubicBezTo>
                  <a:cubicBezTo>
                    <a:pt x="110" y="274"/>
                    <a:pt x="116" y="239"/>
                    <a:pt x="112" y="226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05" y="210"/>
                    <a:pt x="112" y="198"/>
                    <a:pt x="102" y="199"/>
                  </a:cubicBezTo>
                  <a:cubicBezTo>
                    <a:pt x="102" y="193"/>
                    <a:pt x="104" y="196"/>
                    <a:pt x="102" y="19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7" y="168"/>
                    <a:pt x="95" y="163"/>
                    <a:pt x="94" y="158"/>
                  </a:cubicBezTo>
                  <a:cubicBezTo>
                    <a:pt x="92" y="152"/>
                    <a:pt x="90" y="144"/>
                    <a:pt x="87" y="139"/>
                  </a:cubicBezTo>
                  <a:cubicBezTo>
                    <a:pt x="86" y="138"/>
                    <a:pt x="85" y="134"/>
                    <a:pt x="85" y="133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42"/>
                    <a:pt x="44" y="30"/>
                    <a:pt x="40" y="23"/>
                  </a:cubicBezTo>
                  <a:cubicBezTo>
                    <a:pt x="39" y="21"/>
                    <a:pt x="39" y="19"/>
                    <a:pt x="38" y="17"/>
                  </a:cubicBezTo>
                  <a:lnTo>
                    <a:pt x="38" y="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3" name="Freeform 57"/>
            <p:cNvSpPr>
              <a:spLocks noEditPoints="1"/>
            </p:cNvSpPr>
            <p:nvPr/>
          </p:nvSpPr>
          <p:spPr bwMode="auto">
            <a:xfrm>
              <a:off x="2035846" y="5638823"/>
              <a:ext cx="79841" cy="399988"/>
            </a:xfrm>
            <a:custGeom>
              <a:avLst/>
              <a:gdLst>
                <a:gd name="T0" fmla="*/ 27 w 80"/>
                <a:gd name="T1" fmla="*/ 323 h 398"/>
                <a:gd name="T2" fmla="*/ 48 w 80"/>
                <a:gd name="T3" fmla="*/ 262 h 398"/>
                <a:gd name="T4" fmla="*/ 49 w 80"/>
                <a:gd name="T5" fmla="*/ 265 h 398"/>
                <a:gd name="T6" fmla="*/ 64 w 80"/>
                <a:gd name="T7" fmla="*/ 217 h 398"/>
                <a:gd name="T8" fmla="*/ 50 w 80"/>
                <a:gd name="T9" fmla="*/ 211 h 398"/>
                <a:gd name="T10" fmla="*/ 45 w 80"/>
                <a:gd name="T11" fmla="*/ 236 h 398"/>
                <a:gd name="T12" fmla="*/ 41 w 80"/>
                <a:gd name="T13" fmla="*/ 245 h 398"/>
                <a:gd name="T14" fmla="*/ 48 w 80"/>
                <a:gd name="T15" fmla="*/ 209 h 398"/>
                <a:gd name="T16" fmla="*/ 55 w 80"/>
                <a:gd name="T17" fmla="*/ 179 h 398"/>
                <a:gd name="T18" fmla="*/ 52 w 80"/>
                <a:gd name="T19" fmla="*/ 172 h 398"/>
                <a:gd name="T20" fmla="*/ 55 w 80"/>
                <a:gd name="T21" fmla="*/ 177 h 398"/>
                <a:gd name="T22" fmla="*/ 55 w 80"/>
                <a:gd name="T23" fmla="*/ 95 h 398"/>
                <a:gd name="T24" fmla="*/ 56 w 80"/>
                <a:gd name="T25" fmla="*/ 89 h 398"/>
                <a:gd name="T26" fmla="*/ 56 w 80"/>
                <a:gd name="T27" fmla="*/ 0 h 398"/>
                <a:gd name="T28" fmla="*/ 36 w 80"/>
                <a:gd name="T29" fmla="*/ 78 h 398"/>
                <a:gd name="T30" fmla="*/ 15 w 80"/>
                <a:gd name="T31" fmla="*/ 196 h 398"/>
                <a:gd name="T32" fmla="*/ 7 w 80"/>
                <a:gd name="T33" fmla="*/ 254 h 398"/>
                <a:gd name="T34" fmla="*/ 7 w 80"/>
                <a:gd name="T35" fmla="*/ 277 h 398"/>
                <a:gd name="T36" fmla="*/ 1 w 80"/>
                <a:gd name="T37" fmla="*/ 329 h 398"/>
                <a:gd name="T38" fmla="*/ 6 w 80"/>
                <a:gd name="T39" fmla="*/ 343 h 398"/>
                <a:gd name="T40" fmla="*/ 14 w 80"/>
                <a:gd name="T41" fmla="*/ 330 h 398"/>
                <a:gd name="T42" fmla="*/ 15 w 80"/>
                <a:gd name="T43" fmla="*/ 321 h 398"/>
                <a:gd name="T44" fmla="*/ 27 w 80"/>
                <a:gd name="T45" fmla="*/ 245 h 398"/>
                <a:gd name="T46" fmla="*/ 21 w 80"/>
                <a:gd name="T47" fmla="*/ 250 h 398"/>
                <a:gd name="T48" fmla="*/ 25 w 80"/>
                <a:gd name="T49" fmla="*/ 211 h 398"/>
                <a:gd name="T50" fmla="*/ 32 w 80"/>
                <a:gd name="T51" fmla="*/ 188 h 398"/>
                <a:gd name="T52" fmla="*/ 33 w 80"/>
                <a:gd name="T53" fmla="*/ 171 h 398"/>
                <a:gd name="T54" fmla="*/ 41 w 80"/>
                <a:gd name="T55" fmla="*/ 149 h 398"/>
                <a:gd name="T56" fmla="*/ 46 w 80"/>
                <a:gd name="T57" fmla="*/ 162 h 398"/>
                <a:gd name="T58" fmla="*/ 41 w 80"/>
                <a:gd name="T59" fmla="*/ 197 h 398"/>
                <a:gd name="T60" fmla="*/ 42 w 80"/>
                <a:gd name="T61" fmla="*/ 209 h 398"/>
                <a:gd name="T62" fmla="*/ 40 w 80"/>
                <a:gd name="T63" fmla="*/ 212 h 398"/>
                <a:gd name="T64" fmla="*/ 35 w 80"/>
                <a:gd name="T65" fmla="*/ 253 h 398"/>
                <a:gd name="T66" fmla="*/ 29 w 80"/>
                <a:gd name="T67" fmla="*/ 283 h 398"/>
                <a:gd name="T68" fmla="*/ 24 w 80"/>
                <a:gd name="T69" fmla="*/ 328 h 398"/>
                <a:gd name="T70" fmla="*/ 22 w 80"/>
                <a:gd name="T71" fmla="*/ 376 h 398"/>
                <a:gd name="T72" fmla="*/ 24 w 80"/>
                <a:gd name="T73" fmla="*/ 389 h 398"/>
                <a:gd name="T74" fmla="*/ 26 w 80"/>
                <a:gd name="T75" fmla="*/ 380 h 398"/>
                <a:gd name="T76" fmla="*/ 31 w 80"/>
                <a:gd name="T77" fmla="*/ 394 h 398"/>
                <a:gd name="T78" fmla="*/ 37 w 80"/>
                <a:gd name="T79" fmla="*/ 393 h 398"/>
                <a:gd name="T80" fmla="*/ 52 w 80"/>
                <a:gd name="T81" fmla="*/ 305 h 398"/>
                <a:gd name="T82" fmla="*/ 64 w 80"/>
                <a:gd name="T83" fmla="*/ 213 h 398"/>
                <a:gd name="T84" fmla="*/ 68 w 80"/>
                <a:gd name="T85" fmla="*/ 189 h 398"/>
                <a:gd name="T86" fmla="*/ 80 w 80"/>
                <a:gd name="T87" fmla="*/ 72 h 398"/>
                <a:gd name="T88" fmla="*/ 71 w 80"/>
                <a:gd name="T89" fmla="*/ 82 h 398"/>
                <a:gd name="T90" fmla="*/ 70 w 80"/>
                <a:gd name="T91" fmla="*/ 93 h 398"/>
                <a:gd name="T92" fmla="*/ 59 w 80"/>
                <a:gd name="T93" fmla="*/ 139 h 398"/>
                <a:gd name="T94" fmla="*/ 62 w 80"/>
                <a:gd name="T95" fmla="*/ 72 h 398"/>
                <a:gd name="T96" fmla="*/ 61 w 80"/>
                <a:gd name="T97" fmla="*/ 25 h 398"/>
                <a:gd name="T98" fmla="*/ 56 w 80"/>
                <a:gd name="T99" fmla="*/ 1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398">
                  <a:moveTo>
                    <a:pt x="27" y="323"/>
                  </a:moveTo>
                  <a:cubicBezTo>
                    <a:pt x="27" y="323"/>
                    <a:pt x="28" y="323"/>
                    <a:pt x="28" y="324"/>
                  </a:cubicBezTo>
                  <a:cubicBezTo>
                    <a:pt x="27" y="325"/>
                    <a:pt x="27" y="325"/>
                    <a:pt x="27" y="325"/>
                  </a:cubicBezTo>
                  <a:cubicBezTo>
                    <a:pt x="27" y="325"/>
                    <a:pt x="24" y="325"/>
                    <a:pt x="27" y="323"/>
                  </a:cubicBezTo>
                  <a:close/>
                  <a:moveTo>
                    <a:pt x="43" y="313"/>
                  </a:moveTo>
                  <a:cubicBezTo>
                    <a:pt x="39" y="312"/>
                    <a:pt x="42" y="314"/>
                    <a:pt x="41" y="311"/>
                  </a:cubicBezTo>
                  <a:cubicBezTo>
                    <a:pt x="43" y="311"/>
                    <a:pt x="42" y="308"/>
                    <a:pt x="43" y="313"/>
                  </a:cubicBezTo>
                  <a:close/>
                  <a:moveTo>
                    <a:pt x="48" y="262"/>
                  </a:moveTo>
                  <a:cubicBezTo>
                    <a:pt x="46" y="260"/>
                    <a:pt x="47" y="265"/>
                    <a:pt x="46" y="259"/>
                  </a:cubicBezTo>
                  <a:cubicBezTo>
                    <a:pt x="51" y="258"/>
                    <a:pt x="51" y="258"/>
                    <a:pt x="51" y="258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lnTo>
                    <a:pt x="48" y="262"/>
                  </a:lnTo>
                  <a:close/>
                  <a:moveTo>
                    <a:pt x="64" y="217"/>
                  </a:moveTo>
                  <a:cubicBezTo>
                    <a:pt x="64" y="218"/>
                    <a:pt x="65" y="218"/>
                    <a:pt x="64" y="219"/>
                  </a:cubicBezTo>
                  <a:cubicBezTo>
                    <a:pt x="62" y="220"/>
                    <a:pt x="63" y="219"/>
                    <a:pt x="64" y="217"/>
                  </a:cubicBezTo>
                  <a:close/>
                  <a:moveTo>
                    <a:pt x="40" y="245"/>
                  </a:moveTo>
                  <a:cubicBezTo>
                    <a:pt x="41" y="241"/>
                    <a:pt x="42" y="242"/>
                    <a:pt x="43" y="23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2"/>
                    <a:pt x="47" y="210"/>
                    <a:pt x="50" y="211"/>
                  </a:cubicBezTo>
                  <a:cubicBezTo>
                    <a:pt x="50" y="215"/>
                    <a:pt x="50" y="211"/>
                    <a:pt x="48" y="215"/>
                  </a:cubicBezTo>
                  <a:cubicBezTo>
                    <a:pt x="48" y="216"/>
                    <a:pt x="48" y="219"/>
                    <a:pt x="48" y="220"/>
                  </a:cubicBezTo>
                  <a:cubicBezTo>
                    <a:pt x="47" y="226"/>
                    <a:pt x="48" y="226"/>
                    <a:pt x="46" y="231"/>
                  </a:cubicBezTo>
                  <a:cubicBezTo>
                    <a:pt x="44" y="235"/>
                    <a:pt x="46" y="233"/>
                    <a:pt x="45" y="236"/>
                  </a:cubicBezTo>
                  <a:cubicBezTo>
                    <a:pt x="45" y="242"/>
                    <a:pt x="44" y="234"/>
                    <a:pt x="44" y="244"/>
                  </a:cubicBezTo>
                  <a:cubicBezTo>
                    <a:pt x="44" y="247"/>
                    <a:pt x="44" y="246"/>
                    <a:pt x="45" y="249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41" y="245"/>
                    <a:pt x="41" y="245"/>
                    <a:pt x="41" y="245"/>
                  </a:cubicBezTo>
                  <a:lnTo>
                    <a:pt x="40" y="245"/>
                  </a:lnTo>
                  <a:close/>
                  <a:moveTo>
                    <a:pt x="48" y="209"/>
                  </a:moveTo>
                  <a:cubicBezTo>
                    <a:pt x="47" y="205"/>
                    <a:pt x="47" y="205"/>
                    <a:pt x="49" y="201"/>
                  </a:cubicBezTo>
                  <a:cubicBezTo>
                    <a:pt x="49" y="201"/>
                    <a:pt x="52" y="202"/>
                    <a:pt x="48" y="209"/>
                  </a:cubicBezTo>
                  <a:close/>
                  <a:moveTo>
                    <a:pt x="55" y="177"/>
                  </a:moveTo>
                  <a:cubicBezTo>
                    <a:pt x="57" y="179"/>
                    <a:pt x="57" y="179"/>
                    <a:pt x="57" y="179"/>
                  </a:cubicBezTo>
                  <a:cubicBezTo>
                    <a:pt x="57" y="178"/>
                    <a:pt x="57" y="179"/>
                    <a:pt x="57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88"/>
                    <a:pt x="52" y="187"/>
                    <a:pt x="52" y="197"/>
                  </a:cubicBezTo>
                  <a:cubicBezTo>
                    <a:pt x="52" y="198"/>
                    <a:pt x="51" y="198"/>
                    <a:pt x="49" y="199"/>
                  </a:cubicBezTo>
                  <a:cubicBezTo>
                    <a:pt x="51" y="184"/>
                    <a:pt x="52" y="194"/>
                    <a:pt x="53" y="179"/>
                  </a:cubicBezTo>
                  <a:cubicBezTo>
                    <a:pt x="53" y="173"/>
                    <a:pt x="52" y="172"/>
                    <a:pt x="52" y="172"/>
                  </a:cubicBezTo>
                  <a:cubicBezTo>
                    <a:pt x="56" y="160"/>
                    <a:pt x="51" y="174"/>
                    <a:pt x="53" y="159"/>
                  </a:cubicBezTo>
                  <a:cubicBezTo>
                    <a:pt x="56" y="160"/>
                    <a:pt x="50" y="157"/>
                    <a:pt x="54" y="159"/>
                  </a:cubicBezTo>
                  <a:cubicBezTo>
                    <a:pt x="55" y="160"/>
                    <a:pt x="54" y="160"/>
                    <a:pt x="56" y="161"/>
                  </a:cubicBezTo>
                  <a:cubicBezTo>
                    <a:pt x="55" y="177"/>
                    <a:pt x="55" y="177"/>
                    <a:pt x="55" y="177"/>
                  </a:cubicBezTo>
                  <a:close/>
                  <a:moveTo>
                    <a:pt x="47" y="123"/>
                  </a:moveTo>
                  <a:cubicBezTo>
                    <a:pt x="47" y="118"/>
                    <a:pt x="49" y="112"/>
                    <a:pt x="52" y="111"/>
                  </a:cubicBezTo>
                  <a:cubicBezTo>
                    <a:pt x="51" y="122"/>
                    <a:pt x="51" y="122"/>
                    <a:pt x="47" y="123"/>
                  </a:cubicBezTo>
                  <a:close/>
                  <a:moveTo>
                    <a:pt x="55" y="95"/>
                  </a:moveTo>
                  <a:cubicBezTo>
                    <a:pt x="54" y="93"/>
                    <a:pt x="54" y="95"/>
                    <a:pt x="54" y="91"/>
                  </a:cubicBezTo>
                  <a:cubicBezTo>
                    <a:pt x="54" y="91"/>
                    <a:pt x="55" y="87"/>
                    <a:pt x="55" y="87"/>
                  </a:cubicBezTo>
                  <a:cubicBezTo>
                    <a:pt x="55" y="84"/>
                    <a:pt x="56" y="84"/>
                    <a:pt x="58" y="83"/>
                  </a:cubicBezTo>
                  <a:cubicBezTo>
                    <a:pt x="57" y="86"/>
                    <a:pt x="57" y="86"/>
                    <a:pt x="56" y="89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60" y="7"/>
                  </a:moveTo>
                  <a:cubicBezTo>
                    <a:pt x="60" y="6"/>
                    <a:pt x="60" y="3"/>
                    <a:pt x="59" y="3"/>
                  </a:cubicBezTo>
                  <a:cubicBezTo>
                    <a:pt x="58" y="0"/>
                    <a:pt x="60" y="1"/>
                    <a:pt x="56" y="0"/>
                  </a:cubicBezTo>
                  <a:cubicBezTo>
                    <a:pt x="54" y="5"/>
                    <a:pt x="54" y="12"/>
                    <a:pt x="53" y="17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8"/>
                    <a:pt x="49" y="28"/>
                    <a:pt x="48" y="31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5" y="83"/>
                    <a:pt x="34" y="90"/>
                    <a:pt x="33" y="95"/>
                  </a:cubicBezTo>
                  <a:cubicBezTo>
                    <a:pt x="29" y="105"/>
                    <a:pt x="28" y="116"/>
                    <a:pt x="26" y="127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83"/>
                    <a:pt x="16" y="192"/>
                    <a:pt x="15" y="196"/>
                  </a:cubicBezTo>
                  <a:cubicBezTo>
                    <a:pt x="14" y="203"/>
                    <a:pt x="14" y="211"/>
                    <a:pt x="13" y="218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0" y="238"/>
                    <a:pt x="8" y="244"/>
                    <a:pt x="7" y="250"/>
                  </a:cubicBezTo>
                  <a:cubicBezTo>
                    <a:pt x="7" y="250"/>
                    <a:pt x="7" y="254"/>
                    <a:pt x="7" y="254"/>
                  </a:cubicBezTo>
                  <a:cubicBezTo>
                    <a:pt x="7" y="256"/>
                    <a:pt x="9" y="260"/>
                    <a:pt x="9" y="265"/>
                  </a:cubicBezTo>
                  <a:cubicBezTo>
                    <a:pt x="6" y="267"/>
                    <a:pt x="7" y="265"/>
                    <a:pt x="6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8" y="278"/>
                    <a:pt x="5" y="268"/>
                    <a:pt x="7" y="277"/>
                  </a:cubicBezTo>
                  <a:cubicBezTo>
                    <a:pt x="3" y="283"/>
                    <a:pt x="6" y="286"/>
                    <a:pt x="5" y="293"/>
                  </a:cubicBezTo>
                  <a:cubicBezTo>
                    <a:pt x="5" y="297"/>
                    <a:pt x="4" y="301"/>
                    <a:pt x="3" y="304"/>
                  </a:cubicBezTo>
                  <a:cubicBezTo>
                    <a:pt x="2" y="309"/>
                    <a:pt x="1" y="311"/>
                    <a:pt x="1" y="317"/>
                  </a:cubicBezTo>
                  <a:cubicBezTo>
                    <a:pt x="1" y="323"/>
                    <a:pt x="0" y="323"/>
                    <a:pt x="1" y="329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3" y="332"/>
                    <a:pt x="2" y="330"/>
                    <a:pt x="3" y="332"/>
                  </a:cubicBezTo>
                  <a:cubicBezTo>
                    <a:pt x="0" y="340"/>
                    <a:pt x="0" y="331"/>
                    <a:pt x="0" y="346"/>
                  </a:cubicBezTo>
                  <a:cubicBezTo>
                    <a:pt x="3" y="345"/>
                    <a:pt x="5" y="345"/>
                    <a:pt x="6" y="343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9" y="328"/>
                    <a:pt x="7" y="339"/>
                    <a:pt x="11" y="327"/>
                  </a:cubicBezTo>
                  <a:cubicBezTo>
                    <a:pt x="13" y="328"/>
                    <a:pt x="12" y="327"/>
                    <a:pt x="13" y="329"/>
                  </a:cubicBezTo>
                  <a:cubicBezTo>
                    <a:pt x="16" y="332"/>
                    <a:pt x="11" y="328"/>
                    <a:pt x="14" y="330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1"/>
                    <a:pt x="12" y="322"/>
                    <a:pt x="15" y="321"/>
                  </a:cubicBezTo>
                  <a:cubicBezTo>
                    <a:pt x="14" y="318"/>
                    <a:pt x="14" y="319"/>
                    <a:pt x="14" y="315"/>
                  </a:cubicBezTo>
                  <a:cubicBezTo>
                    <a:pt x="15" y="314"/>
                    <a:pt x="17" y="314"/>
                    <a:pt x="17" y="314"/>
                  </a:cubicBezTo>
                  <a:cubicBezTo>
                    <a:pt x="22" y="284"/>
                    <a:pt x="22" y="284"/>
                    <a:pt x="22" y="284"/>
                  </a:cubicBezTo>
                  <a:cubicBezTo>
                    <a:pt x="23" y="279"/>
                    <a:pt x="26" y="253"/>
                    <a:pt x="27" y="245"/>
                  </a:cubicBezTo>
                  <a:cubicBezTo>
                    <a:pt x="28" y="241"/>
                    <a:pt x="28" y="239"/>
                    <a:pt x="26" y="236"/>
                  </a:cubicBezTo>
                  <a:cubicBezTo>
                    <a:pt x="26" y="237"/>
                    <a:pt x="23" y="236"/>
                    <a:pt x="26" y="240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44"/>
                    <a:pt x="22" y="246"/>
                    <a:pt x="21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46"/>
                    <a:pt x="21" y="243"/>
                    <a:pt x="21" y="240"/>
                  </a:cubicBezTo>
                  <a:cubicBezTo>
                    <a:pt x="21" y="226"/>
                    <a:pt x="25" y="224"/>
                    <a:pt x="25" y="211"/>
                  </a:cubicBezTo>
                  <a:cubicBezTo>
                    <a:pt x="28" y="211"/>
                    <a:pt x="26" y="212"/>
                    <a:pt x="30" y="212"/>
                  </a:cubicBezTo>
                  <a:cubicBezTo>
                    <a:pt x="29" y="206"/>
                    <a:pt x="30" y="210"/>
                    <a:pt x="31" y="206"/>
                  </a:cubicBezTo>
                  <a:cubicBezTo>
                    <a:pt x="32" y="202"/>
                    <a:pt x="31" y="203"/>
                    <a:pt x="31" y="200"/>
                  </a:cubicBezTo>
                  <a:cubicBezTo>
                    <a:pt x="31" y="198"/>
                    <a:pt x="32" y="192"/>
                    <a:pt x="32" y="188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4"/>
                    <a:pt x="31" y="181"/>
                    <a:pt x="31" y="180"/>
                  </a:cubicBezTo>
                  <a:cubicBezTo>
                    <a:pt x="31" y="176"/>
                    <a:pt x="31" y="174"/>
                    <a:pt x="33" y="171"/>
                  </a:cubicBezTo>
                  <a:cubicBezTo>
                    <a:pt x="31" y="168"/>
                    <a:pt x="33" y="171"/>
                    <a:pt x="31" y="169"/>
                  </a:cubicBezTo>
                  <a:cubicBezTo>
                    <a:pt x="34" y="165"/>
                    <a:pt x="33" y="158"/>
                    <a:pt x="35" y="152"/>
                  </a:cubicBezTo>
                  <a:cubicBezTo>
                    <a:pt x="36" y="148"/>
                    <a:pt x="36" y="150"/>
                    <a:pt x="37" y="147"/>
                  </a:cubicBezTo>
                  <a:cubicBezTo>
                    <a:pt x="39" y="148"/>
                    <a:pt x="38" y="148"/>
                    <a:pt x="41" y="14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8"/>
                    <a:pt x="45" y="137"/>
                    <a:pt x="45" y="139"/>
                  </a:cubicBezTo>
                  <a:cubicBezTo>
                    <a:pt x="45" y="142"/>
                    <a:pt x="46" y="144"/>
                    <a:pt x="46" y="148"/>
                  </a:cubicBezTo>
                  <a:cubicBezTo>
                    <a:pt x="43" y="162"/>
                    <a:pt x="46" y="160"/>
                    <a:pt x="46" y="162"/>
                  </a:cubicBezTo>
                  <a:cubicBezTo>
                    <a:pt x="47" y="165"/>
                    <a:pt x="45" y="168"/>
                    <a:pt x="45" y="171"/>
                  </a:cubicBezTo>
                  <a:cubicBezTo>
                    <a:pt x="44" y="179"/>
                    <a:pt x="41" y="189"/>
                    <a:pt x="42" y="196"/>
                  </a:cubicBezTo>
                  <a:cubicBezTo>
                    <a:pt x="42" y="197"/>
                    <a:pt x="42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9"/>
                    <a:pt x="41" y="209"/>
                    <a:pt x="42" y="209"/>
                  </a:cubicBezTo>
                  <a:cubicBezTo>
                    <a:pt x="42" y="209"/>
                    <a:pt x="42" y="209"/>
                    <a:pt x="42" y="210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2"/>
                  </a:cubicBezTo>
                  <a:cubicBezTo>
                    <a:pt x="40" y="216"/>
                    <a:pt x="39" y="215"/>
                    <a:pt x="39" y="218"/>
                  </a:cubicBezTo>
                  <a:cubicBezTo>
                    <a:pt x="39" y="223"/>
                    <a:pt x="39" y="219"/>
                    <a:pt x="40" y="222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5" y="246"/>
                    <a:pt x="35" y="248"/>
                    <a:pt x="35" y="253"/>
                  </a:cubicBezTo>
                  <a:cubicBezTo>
                    <a:pt x="34" y="259"/>
                    <a:pt x="32" y="266"/>
                    <a:pt x="31" y="273"/>
                  </a:cubicBezTo>
                  <a:cubicBezTo>
                    <a:pt x="31" y="275"/>
                    <a:pt x="31" y="277"/>
                    <a:pt x="31" y="279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5"/>
                    <a:pt x="28" y="292"/>
                    <a:pt x="28" y="295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30" y="305"/>
                    <a:pt x="30" y="311"/>
                    <a:pt x="28" y="317"/>
                  </a:cubicBezTo>
                  <a:cubicBezTo>
                    <a:pt x="24" y="320"/>
                    <a:pt x="24" y="316"/>
                    <a:pt x="24" y="328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6" y="335"/>
                    <a:pt x="26" y="340"/>
                    <a:pt x="25" y="345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1" y="375"/>
                    <a:pt x="22" y="375"/>
                    <a:pt x="22" y="376"/>
                  </a:cubicBezTo>
                  <a:cubicBezTo>
                    <a:pt x="21" y="379"/>
                    <a:pt x="20" y="375"/>
                    <a:pt x="21" y="388"/>
                  </a:cubicBezTo>
                  <a:cubicBezTo>
                    <a:pt x="21" y="392"/>
                    <a:pt x="19" y="387"/>
                    <a:pt x="20" y="392"/>
                  </a:cubicBezTo>
                  <a:cubicBezTo>
                    <a:pt x="22" y="391"/>
                    <a:pt x="21" y="392"/>
                    <a:pt x="23" y="390"/>
                  </a:cubicBezTo>
                  <a:cubicBezTo>
                    <a:pt x="24" y="389"/>
                    <a:pt x="23" y="390"/>
                    <a:pt x="24" y="389"/>
                  </a:cubicBezTo>
                  <a:cubicBezTo>
                    <a:pt x="24" y="385"/>
                    <a:pt x="24" y="381"/>
                    <a:pt x="25" y="379"/>
                  </a:cubicBezTo>
                  <a:cubicBezTo>
                    <a:pt x="27" y="376"/>
                    <a:pt x="29" y="376"/>
                    <a:pt x="32" y="376"/>
                  </a:cubicBezTo>
                  <a:cubicBezTo>
                    <a:pt x="29" y="381"/>
                    <a:pt x="32" y="376"/>
                    <a:pt x="29" y="378"/>
                  </a:cubicBezTo>
                  <a:cubicBezTo>
                    <a:pt x="26" y="380"/>
                    <a:pt x="26" y="380"/>
                    <a:pt x="26" y="380"/>
                  </a:cubicBezTo>
                  <a:cubicBezTo>
                    <a:pt x="29" y="383"/>
                    <a:pt x="27" y="382"/>
                    <a:pt x="27" y="387"/>
                  </a:cubicBezTo>
                  <a:cubicBezTo>
                    <a:pt x="28" y="386"/>
                    <a:pt x="28" y="386"/>
                    <a:pt x="29" y="385"/>
                  </a:cubicBezTo>
                  <a:cubicBezTo>
                    <a:pt x="29" y="385"/>
                    <a:pt x="29" y="385"/>
                    <a:pt x="30" y="384"/>
                  </a:cubicBezTo>
                  <a:cubicBezTo>
                    <a:pt x="31" y="394"/>
                    <a:pt x="31" y="394"/>
                    <a:pt x="31" y="394"/>
                  </a:cubicBezTo>
                  <a:cubicBezTo>
                    <a:pt x="33" y="392"/>
                    <a:pt x="33" y="390"/>
                    <a:pt x="34" y="387"/>
                  </a:cubicBezTo>
                  <a:cubicBezTo>
                    <a:pt x="35" y="391"/>
                    <a:pt x="35" y="394"/>
                    <a:pt x="35" y="396"/>
                  </a:cubicBezTo>
                  <a:cubicBezTo>
                    <a:pt x="35" y="398"/>
                    <a:pt x="35" y="396"/>
                    <a:pt x="35" y="398"/>
                  </a:cubicBezTo>
                  <a:cubicBezTo>
                    <a:pt x="37" y="395"/>
                    <a:pt x="36" y="398"/>
                    <a:pt x="37" y="393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0" y="361"/>
                    <a:pt x="45" y="351"/>
                    <a:pt x="46" y="339"/>
                  </a:cubicBezTo>
                  <a:cubicBezTo>
                    <a:pt x="46" y="335"/>
                    <a:pt x="47" y="330"/>
                    <a:pt x="47" y="327"/>
                  </a:cubicBezTo>
                  <a:cubicBezTo>
                    <a:pt x="52" y="305"/>
                    <a:pt x="52" y="305"/>
                    <a:pt x="52" y="305"/>
                  </a:cubicBezTo>
                  <a:cubicBezTo>
                    <a:pt x="53" y="301"/>
                    <a:pt x="54" y="301"/>
                    <a:pt x="55" y="294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2" y="254"/>
                    <a:pt x="62" y="254"/>
                    <a:pt x="62" y="248"/>
                  </a:cubicBezTo>
                  <a:cubicBezTo>
                    <a:pt x="61" y="238"/>
                    <a:pt x="67" y="223"/>
                    <a:pt x="64" y="213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1"/>
                    <a:pt x="65" y="211"/>
                    <a:pt x="65" y="210"/>
                  </a:cubicBezTo>
                  <a:cubicBezTo>
                    <a:pt x="68" y="206"/>
                    <a:pt x="67" y="201"/>
                    <a:pt x="67" y="198"/>
                  </a:cubicBezTo>
                  <a:cubicBezTo>
                    <a:pt x="67" y="197"/>
                    <a:pt x="68" y="192"/>
                    <a:pt x="68" y="189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6"/>
                    <a:pt x="71" y="149"/>
                    <a:pt x="71" y="142"/>
                  </a:cubicBezTo>
                  <a:cubicBezTo>
                    <a:pt x="71" y="124"/>
                    <a:pt x="76" y="107"/>
                    <a:pt x="79" y="90"/>
                  </a:cubicBezTo>
                  <a:cubicBezTo>
                    <a:pt x="79" y="85"/>
                    <a:pt x="80" y="78"/>
                    <a:pt x="80" y="72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5" y="70"/>
                    <a:pt x="74" y="71"/>
                    <a:pt x="73" y="74"/>
                  </a:cubicBezTo>
                  <a:cubicBezTo>
                    <a:pt x="72" y="80"/>
                    <a:pt x="72" y="78"/>
                    <a:pt x="73" y="81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4"/>
                    <a:pt x="72" y="83"/>
                    <a:pt x="71" y="85"/>
                  </a:cubicBezTo>
                  <a:cubicBezTo>
                    <a:pt x="71" y="88"/>
                    <a:pt x="72" y="89"/>
                    <a:pt x="71" y="92"/>
                  </a:cubicBezTo>
                  <a:cubicBezTo>
                    <a:pt x="71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8" y="98"/>
                    <a:pt x="68" y="104"/>
                    <a:pt x="66" y="110"/>
                  </a:cubicBezTo>
                  <a:cubicBezTo>
                    <a:pt x="64" y="118"/>
                    <a:pt x="64" y="125"/>
                    <a:pt x="62" y="133"/>
                  </a:cubicBezTo>
                  <a:cubicBezTo>
                    <a:pt x="61" y="136"/>
                    <a:pt x="62" y="138"/>
                    <a:pt x="59" y="139"/>
                  </a:cubicBezTo>
                  <a:cubicBezTo>
                    <a:pt x="58" y="135"/>
                    <a:pt x="59" y="133"/>
                    <a:pt x="60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16"/>
                    <a:pt x="59" y="98"/>
                    <a:pt x="62" y="85"/>
                  </a:cubicBezTo>
                  <a:cubicBezTo>
                    <a:pt x="63" y="79"/>
                    <a:pt x="61" y="77"/>
                    <a:pt x="62" y="72"/>
                  </a:cubicBezTo>
                  <a:cubicBezTo>
                    <a:pt x="66" y="49"/>
                    <a:pt x="64" y="42"/>
                    <a:pt x="65" y="30"/>
                  </a:cubicBezTo>
                  <a:cubicBezTo>
                    <a:pt x="66" y="25"/>
                    <a:pt x="67" y="22"/>
                    <a:pt x="65" y="19"/>
                  </a:cubicBezTo>
                  <a:cubicBezTo>
                    <a:pt x="63" y="20"/>
                    <a:pt x="63" y="23"/>
                    <a:pt x="62" y="24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30"/>
                    <a:pt x="58" y="29"/>
                    <a:pt x="59" y="32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29"/>
                    <a:pt x="57" y="15"/>
                    <a:pt x="56" y="10"/>
                  </a:cubicBezTo>
                  <a:cubicBezTo>
                    <a:pt x="59" y="7"/>
                    <a:pt x="59" y="7"/>
                    <a:pt x="59" y="7"/>
                  </a:cubicBezTo>
                  <a:lnTo>
                    <a:pt x="60" y="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4" name="Freeform 58"/>
            <p:cNvSpPr>
              <a:spLocks noEditPoints="1"/>
            </p:cNvSpPr>
            <p:nvPr/>
          </p:nvSpPr>
          <p:spPr bwMode="auto">
            <a:xfrm>
              <a:off x="1389290" y="4156284"/>
              <a:ext cx="83755" cy="338933"/>
            </a:xfrm>
            <a:custGeom>
              <a:avLst/>
              <a:gdLst>
                <a:gd name="T0" fmla="*/ 29 w 83"/>
                <a:gd name="T1" fmla="*/ 264 h 337"/>
                <a:gd name="T2" fmla="*/ 16 w 83"/>
                <a:gd name="T3" fmla="*/ 163 h 337"/>
                <a:gd name="T4" fmla="*/ 83 w 83"/>
                <a:gd name="T5" fmla="*/ 0 h 337"/>
                <a:gd name="T6" fmla="*/ 74 w 83"/>
                <a:gd name="T7" fmla="*/ 10 h 337"/>
                <a:gd name="T8" fmla="*/ 74 w 83"/>
                <a:gd name="T9" fmla="*/ 19 h 337"/>
                <a:gd name="T10" fmla="*/ 70 w 83"/>
                <a:gd name="T11" fmla="*/ 44 h 337"/>
                <a:gd name="T12" fmla="*/ 62 w 83"/>
                <a:gd name="T13" fmla="*/ 103 h 337"/>
                <a:gd name="T14" fmla="*/ 57 w 83"/>
                <a:gd name="T15" fmla="*/ 137 h 337"/>
                <a:gd name="T16" fmla="*/ 57 w 83"/>
                <a:gd name="T17" fmla="*/ 96 h 337"/>
                <a:gd name="T18" fmla="*/ 44 w 83"/>
                <a:gd name="T19" fmla="*/ 154 h 337"/>
                <a:gd name="T20" fmla="*/ 38 w 83"/>
                <a:gd name="T21" fmla="*/ 227 h 337"/>
                <a:gd name="T22" fmla="*/ 36 w 83"/>
                <a:gd name="T23" fmla="*/ 164 h 337"/>
                <a:gd name="T24" fmla="*/ 40 w 83"/>
                <a:gd name="T25" fmla="*/ 137 h 337"/>
                <a:gd name="T26" fmla="*/ 41 w 83"/>
                <a:gd name="T27" fmla="*/ 120 h 337"/>
                <a:gd name="T28" fmla="*/ 43 w 83"/>
                <a:gd name="T29" fmla="*/ 106 h 337"/>
                <a:gd name="T30" fmla="*/ 44 w 83"/>
                <a:gd name="T31" fmla="*/ 101 h 337"/>
                <a:gd name="T32" fmla="*/ 39 w 83"/>
                <a:gd name="T33" fmla="*/ 83 h 337"/>
                <a:gd name="T34" fmla="*/ 38 w 83"/>
                <a:gd name="T35" fmla="*/ 82 h 337"/>
                <a:gd name="T36" fmla="*/ 29 w 83"/>
                <a:gd name="T37" fmla="*/ 77 h 337"/>
                <a:gd name="T38" fmla="*/ 28 w 83"/>
                <a:gd name="T39" fmla="*/ 72 h 337"/>
                <a:gd name="T40" fmla="*/ 31 w 83"/>
                <a:gd name="T41" fmla="*/ 42 h 337"/>
                <a:gd name="T42" fmla="*/ 32 w 83"/>
                <a:gd name="T43" fmla="*/ 22 h 337"/>
                <a:gd name="T44" fmla="*/ 28 w 83"/>
                <a:gd name="T45" fmla="*/ 25 h 337"/>
                <a:gd name="T46" fmla="*/ 23 w 83"/>
                <a:gd name="T47" fmla="*/ 53 h 337"/>
                <a:gd name="T48" fmla="*/ 10 w 83"/>
                <a:gd name="T49" fmla="*/ 133 h 337"/>
                <a:gd name="T50" fmla="*/ 2 w 83"/>
                <a:gd name="T51" fmla="*/ 230 h 337"/>
                <a:gd name="T52" fmla="*/ 2 w 83"/>
                <a:gd name="T53" fmla="*/ 273 h 337"/>
                <a:gd name="T54" fmla="*/ 3 w 83"/>
                <a:gd name="T55" fmla="*/ 283 h 337"/>
                <a:gd name="T56" fmla="*/ 2 w 83"/>
                <a:gd name="T57" fmla="*/ 304 h 337"/>
                <a:gd name="T58" fmla="*/ 3 w 83"/>
                <a:gd name="T59" fmla="*/ 307 h 337"/>
                <a:gd name="T60" fmla="*/ 5 w 83"/>
                <a:gd name="T61" fmla="*/ 310 h 337"/>
                <a:gd name="T62" fmla="*/ 5 w 83"/>
                <a:gd name="T63" fmla="*/ 320 h 337"/>
                <a:gd name="T64" fmla="*/ 7 w 83"/>
                <a:gd name="T65" fmla="*/ 329 h 337"/>
                <a:gd name="T66" fmla="*/ 6 w 83"/>
                <a:gd name="T67" fmla="*/ 337 h 337"/>
                <a:gd name="T68" fmla="*/ 14 w 83"/>
                <a:gd name="T69" fmla="*/ 302 h 337"/>
                <a:gd name="T70" fmla="*/ 16 w 83"/>
                <a:gd name="T71" fmla="*/ 304 h 337"/>
                <a:gd name="T72" fmla="*/ 25 w 83"/>
                <a:gd name="T73" fmla="*/ 280 h 337"/>
                <a:gd name="T74" fmla="*/ 27 w 83"/>
                <a:gd name="T75" fmla="*/ 270 h 337"/>
                <a:gd name="T76" fmla="*/ 28 w 83"/>
                <a:gd name="T77" fmla="*/ 284 h 337"/>
                <a:gd name="T78" fmla="*/ 24 w 83"/>
                <a:gd name="T79" fmla="*/ 326 h 337"/>
                <a:gd name="T80" fmla="*/ 34 w 83"/>
                <a:gd name="T81" fmla="*/ 296 h 337"/>
                <a:gd name="T82" fmla="*/ 41 w 83"/>
                <a:gd name="T83" fmla="*/ 265 h 337"/>
                <a:gd name="T84" fmla="*/ 43 w 83"/>
                <a:gd name="T85" fmla="*/ 246 h 337"/>
                <a:gd name="T86" fmla="*/ 47 w 83"/>
                <a:gd name="T87" fmla="*/ 224 h 337"/>
                <a:gd name="T88" fmla="*/ 55 w 83"/>
                <a:gd name="T89" fmla="*/ 196 h 337"/>
                <a:gd name="T90" fmla="*/ 61 w 83"/>
                <a:gd name="T91" fmla="*/ 178 h 337"/>
                <a:gd name="T92" fmla="*/ 70 w 83"/>
                <a:gd name="T93" fmla="*/ 101 h 337"/>
                <a:gd name="T94" fmla="*/ 74 w 83"/>
                <a:gd name="T95" fmla="*/ 85 h 337"/>
                <a:gd name="T96" fmla="*/ 73 w 83"/>
                <a:gd name="T97" fmla="*/ 127 h 337"/>
                <a:gd name="T98" fmla="*/ 81 w 83"/>
                <a:gd name="T99" fmla="*/ 67 h 337"/>
                <a:gd name="T100" fmla="*/ 81 w 83"/>
                <a:gd name="T101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337">
                  <a:moveTo>
                    <a:pt x="29" y="264"/>
                  </a:moveTo>
                  <a:cubicBezTo>
                    <a:pt x="29" y="269"/>
                    <a:pt x="31" y="267"/>
                    <a:pt x="26" y="267"/>
                  </a:cubicBezTo>
                  <a:cubicBezTo>
                    <a:pt x="27" y="263"/>
                    <a:pt x="28" y="264"/>
                    <a:pt x="29" y="264"/>
                  </a:cubicBezTo>
                  <a:close/>
                  <a:moveTo>
                    <a:pt x="16" y="163"/>
                  </a:moveTo>
                  <a:cubicBezTo>
                    <a:pt x="18" y="166"/>
                    <a:pt x="18" y="166"/>
                    <a:pt x="18" y="166"/>
                  </a:cubicBezTo>
                  <a:cubicBezTo>
                    <a:pt x="16" y="165"/>
                    <a:pt x="16" y="166"/>
                    <a:pt x="16" y="163"/>
                  </a:cubicBezTo>
                  <a:close/>
                  <a:moveTo>
                    <a:pt x="81" y="8"/>
                  </a:moveTo>
                  <a:cubicBezTo>
                    <a:pt x="81" y="8"/>
                    <a:pt x="81" y="8"/>
                    <a:pt x="81" y="7"/>
                  </a:cubicBezTo>
                  <a:cubicBezTo>
                    <a:pt x="83" y="4"/>
                    <a:pt x="83" y="6"/>
                    <a:pt x="83" y="0"/>
                  </a:cubicBezTo>
                  <a:cubicBezTo>
                    <a:pt x="80" y="1"/>
                    <a:pt x="80" y="2"/>
                    <a:pt x="79" y="5"/>
                  </a:cubicBezTo>
                  <a:cubicBezTo>
                    <a:pt x="78" y="8"/>
                    <a:pt x="78" y="6"/>
                    <a:pt x="78" y="11"/>
                  </a:cubicBezTo>
                  <a:cubicBezTo>
                    <a:pt x="76" y="11"/>
                    <a:pt x="77" y="11"/>
                    <a:pt x="74" y="1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6" y="13"/>
                    <a:pt x="76" y="13"/>
                  </a:cubicBezTo>
                  <a:cubicBezTo>
                    <a:pt x="76" y="16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20"/>
                  </a:cubicBezTo>
                  <a:cubicBezTo>
                    <a:pt x="72" y="30"/>
                    <a:pt x="71" y="34"/>
                    <a:pt x="70" y="44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8"/>
                    <a:pt x="63" y="100"/>
                    <a:pt x="63" y="101"/>
                  </a:cubicBezTo>
                  <a:cubicBezTo>
                    <a:pt x="62" y="105"/>
                    <a:pt x="64" y="97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8" y="119"/>
                    <a:pt x="62" y="134"/>
                    <a:pt x="59" y="144"/>
                  </a:cubicBezTo>
                  <a:cubicBezTo>
                    <a:pt x="56" y="143"/>
                    <a:pt x="56" y="146"/>
                    <a:pt x="57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6" y="130"/>
                    <a:pt x="56" y="116"/>
                    <a:pt x="56" y="110"/>
                  </a:cubicBezTo>
                  <a:cubicBezTo>
                    <a:pt x="56" y="105"/>
                    <a:pt x="57" y="100"/>
                    <a:pt x="57" y="9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1" y="88"/>
                    <a:pt x="50" y="108"/>
                    <a:pt x="48" y="119"/>
                  </a:cubicBezTo>
                  <a:cubicBezTo>
                    <a:pt x="47" y="129"/>
                    <a:pt x="46" y="144"/>
                    <a:pt x="44" y="154"/>
                  </a:cubicBezTo>
                  <a:cubicBezTo>
                    <a:pt x="41" y="173"/>
                    <a:pt x="41" y="199"/>
                    <a:pt x="39" y="219"/>
                  </a:cubicBezTo>
                  <a:cubicBezTo>
                    <a:pt x="39" y="221"/>
                    <a:pt x="39" y="220"/>
                    <a:pt x="38" y="222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37" y="168"/>
                    <a:pt x="36" y="169"/>
                    <a:pt x="36" y="164"/>
                  </a:cubicBezTo>
                  <a:cubicBezTo>
                    <a:pt x="36" y="163"/>
                    <a:pt x="37" y="157"/>
                    <a:pt x="37" y="157"/>
                  </a:cubicBezTo>
                  <a:cubicBezTo>
                    <a:pt x="38" y="154"/>
                    <a:pt x="38" y="159"/>
                    <a:pt x="38" y="153"/>
                  </a:cubicBezTo>
                  <a:cubicBezTo>
                    <a:pt x="38" y="147"/>
                    <a:pt x="39" y="143"/>
                    <a:pt x="40" y="137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2"/>
                    <a:pt x="39" y="132"/>
                    <a:pt x="40" y="127"/>
                  </a:cubicBezTo>
                  <a:cubicBezTo>
                    <a:pt x="41" y="123"/>
                    <a:pt x="41" y="125"/>
                    <a:pt x="41" y="120"/>
                  </a:cubicBezTo>
                  <a:cubicBezTo>
                    <a:pt x="42" y="116"/>
                    <a:pt x="41" y="115"/>
                    <a:pt x="42" y="112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95"/>
                    <a:pt x="43" y="101"/>
                    <a:pt x="42" y="96"/>
                  </a:cubicBezTo>
                  <a:cubicBezTo>
                    <a:pt x="43" y="89"/>
                    <a:pt x="42" y="89"/>
                    <a:pt x="43" y="82"/>
                  </a:cubicBezTo>
                  <a:cubicBezTo>
                    <a:pt x="41" y="83"/>
                    <a:pt x="41" y="83"/>
                    <a:pt x="39" y="83"/>
                  </a:cubicBezTo>
                  <a:cubicBezTo>
                    <a:pt x="40" y="78"/>
                    <a:pt x="40" y="81"/>
                    <a:pt x="38" y="7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4" y="82"/>
                    <a:pt x="36" y="81"/>
                    <a:pt x="34" y="83"/>
                  </a:cubicBezTo>
                  <a:cubicBezTo>
                    <a:pt x="31" y="81"/>
                    <a:pt x="34" y="81"/>
                    <a:pt x="30" y="82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4"/>
                    <a:pt x="30" y="77"/>
                    <a:pt x="30" y="74"/>
                  </a:cubicBezTo>
                  <a:cubicBezTo>
                    <a:pt x="30" y="70"/>
                    <a:pt x="30" y="72"/>
                    <a:pt x="28" y="72"/>
                  </a:cubicBezTo>
                  <a:cubicBezTo>
                    <a:pt x="28" y="71"/>
                    <a:pt x="28" y="71"/>
                    <a:pt x="29" y="71"/>
                  </a:cubicBezTo>
                  <a:cubicBezTo>
                    <a:pt x="30" y="69"/>
                    <a:pt x="30" y="69"/>
                    <a:pt x="29" y="67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3" y="37"/>
                    <a:pt x="32" y="36"/>
                    <a:pt x="32" y="29"/>
                  </a:cubicBezTo>
                  <a:cubicBezTo>
                    <a:pt x="33" y="26"/>
                    <a:pt x="32" y="32"/>
                    <a:pt x="32" y="2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0"/>
                    <a:pt x="31" y="21"/>
                    <a:pt x="31" y="20"/>
                  </a:cubicBezTo>
                  <a:cubicBezTo>
                    <a:pt x="29" y="21"/>
                    <a:pt x="30" y="20"/>
                    <a:pt x="29" y="22"/>
                  </a:cubicBezTo>
                  <a:cubicBezTo>
                    <a:pt x="29" y="23"/>
                    <a:pt x="28" y="25"/>
                    <a:pt x="28" y="25"/>
                  </a:cubicBezTo>
                  <a:cubicBezTo>
                    <a:pt x="27" y="25"/>
                    <a:pt x="25" y="25"/>
                    <a:pt x="27" y="20"/>
                  </a:cubicBezTo>
                  <a:cubicBezTo>
                    <a:pt x="27" y="24"/>
                    <a:pt x="26" y="32"/>
                    <a:pt x="25" y="36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1" y="62"/>
                    <a:pt x="20" y="66"/>
                  </a:cubicBezTo>
                  <a:cubicBezTo>
                    <a:pt x="19" y="78"/>
                    <a:pt x="15" y="92"/>
                    <a:pt x="13" y="105"/>
                  </a:cubicBezTo>
                  <a:cubicBezTo>
                    <a:pt x="13" y="112"/>
                    <a:pt x="11" y="122"/>
                    <a:pt x="10" y="13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5" y="178"/>
                    <a:pt x="6" y="181"/>
                    <a:pt x="6" y="182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41"/>
                    <a:pt x="0" y="252"/>
                    <a:pt x="2" y="262"/>
                  </a:cubicBezTo>
                  <a:cubicBezTo>
                    <a:pt x="3" y="264"/>
                    <a:pt x="3" y="269"/>
                    <a:pt x="3" y="271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4" y="274"/>
                    <a:pt x="3" y="274"/>
                    <a:pt x="4" y="276"/>
                  </a:cubicBezTo>
                  <a:cubicBezTo>
                    <a:pt x="3" y="277"/>
                    <a:pt x="3" y="277"/>
                    <a:pt x="2" y="278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3" y="283"/>
                    <a:pt x="4" y="284"/>
                    <a:pt x="4" y="284"/>
                  </a:cubicBezTo>
                  <a:cubicBezTo>
                    <a:pt x="5" y="286"/>
                    <a:pt x="5" y="281"/>
                    <a:pt x="4" y="288"/>
                  </a:cubicBezTo>
                  <a:cubicBezTo>
                    <a:pt x="4" y="305"/>
                    <a:pt x="2" y="300"/>
                    <a:pt x="2" y="304"/>
                  </a:cubicBezTo>
                  <a:cubicBezTo>
                    <a:pt x="2" y="305"/>
                    <a:pt x="2" y="305"/>
                    <a:pt x="2" y="308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3" y="308"/>
                    <a:pt x="3" y="307"/>
                    <a:pt x="3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6" y="307"/>
                    <a:pt x="5" y="309"/>
                    <a:pt x="5" y="309"/>
                  </a:cubicBezTo>
                  <a:cubicBezTo>
                    <a:pt x="5" y="309"/>
                    <a:pt x="5" y="310"/>
                    <a:pt x="5" y="310"/>
                  </a:cubicBezTo>
                  <a:cubicBezTo>
                    <a:pt x="2" y="316"/>
                    <a:pt x="2" y="316"/>
                    <a:pt x="2" y="316"/>
                  </a:cubicBezTo>
                  <a:cubicBezTo>
                    <a:pt x="1" y="317"/>
                    <a:pt x="1" y="316"/>
                    <a:pt x="0" y="318"/>
                  </a:cubicBezTo>
                  <a:cubicBezTo>
                    <a:pt x="2" y="322"/>
                    <a:pt x="2" y="321"/>
                    <a:pt x="5" y="320"/>
                  </a:cubicBezTo>
                  <a:cubicBezTo>
                    <a:pt x="5" y="323"/>
                    <a:pt x="5" y="322"/>
                    <a:pt x="5" y="323"/>
                  </a:cubicBezTo>
                  <a:cubicBezTo>
                    <a:pt x="4" y="324"/>
                    <a:pt x="4" y="322"/>
                    <a:pt x="4" y="325"/>
                  </a:cubicBezTo>
                  <a:cubicBezTo>
                    <a:pt x="7" y="329"/>
                    <a:pt x="7" y="329"/>
                    <a:pt x="7" y="329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2"/>
                    <a:pt x="6" y="333"/>
                    <a:pt x="6" y="333"/>
                  </a:cubicBezTo>
                  <a:cubicBezTo>
                    <a:pt x="6" y="334"/>
                    <a:pt x="6" y="336"/>
                    <a:pt x="6" y="337"/>
                  </a:cubicBezTo>
                  <a:cubicBezTo>
                    <a:pt x="7" y="337"/>
                    <a:pt x="7" y="336"/>
                    <a:pt x="10" y="336"/>
                  </a:cubicBezTo>
                  <a:cubicBezTo>
                    <a:pt x="11" y="333"/>
                    <a:pt x="12" y="332"/>
                    <a:pt x="12" y="328"/>
                  </a:cubicBezTo>
                  <a:cubicBezTo>
                    <a:pt x="13" y="323"/>
                    <a:pt x="13" y="306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1"/>
                    <a:pt x="15" y="301"/>
                    <a:pt x="15" y="301"/>
                  </a:cubicBezTo>
                  <a:cubicBezTo>
                    <a:pt x="16" y="304"/>
                    <a:pt x="16" y="304"/>
                    <a:pt x="16" y="304"/>
                  </a:cubicBezTo>
                  <a:cubicBezTo>
                    <a:pt x="17" y="305"/>
                    <a:pt x="16" y="305"/>
                    <a:pt x="18" y="305"/>
                  </a:cubicBezTo>
                  <a:cubicBezTo>
                    <a:pt x="20" y="303"/>
                    <a:pt x="20" y="298"/>
                    <a:pt x="21" y="295"/>
                  </a:cubicBezTo>
                  <a:cubicBezTo>
                    <a:pt x="25" y="280"/>
                    <a:pt x="25" y="280"/>
                    <a:pt x="25" y="280"/>
                  </a:cubicBezTo>
                  <a:cubicBezTo>
                    <a:pt x="25" y="279"/>
                    <a:pt x="25" y="278"/>
                    <a:pt x="25" y="277"/>
                  </a:cubicBezTo>
                  <a:cubicBezTo>
                    <a:pt x="26" y="275"/>
                    <a:pt x="24" y="278"/>
                    <a:pt x="24" y="273"/>
                  </a:cubicBezTo>
                  <a:cubicBezTo>
                    <a:pt x="25" y="269"/>
                    <a:pt x="25" y="271"/>
                    <a:pt x="27" y="270"/>
                  </a:cubicBezTo>
                  <a:cubicBezTo>
                    <a:pt x="27" y="270"/>
                    <a:pt x="28" y="270"/>
                    <a:pt x="28" y="271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91"/>
                    <a:pt x="26" y="305"/>
                    <a:pt x="26" y="311"/>
                  </a:cubicBezTo>
                  <a:cubicBezTo>
                    <a:pt x="26" y="312"/>
                    <a:pt x="28" y="318"/>
                    <a:pt x="23" y="320"/>
                  </a:cubicBezTo>
                  <a:cubicBezTo>
                    <a:pt x="24" y="326"/>
                    <a:pt x="24" y="326"/>
                    <a:pt x="24" y="326"/>
                  </a:cubicBezTo>
                  <a:cubicBezTo>
                    <a:pt x="26" y="326"/>
                    <a:pt x="28" y="325"/>
                    <a:pt x="29" y="322"/>
                  </a:cubicBezTo>
                  <a:cubicBezTo>
                    <a:pt x="33" y="305"/>
                    <a:pt x="33" y="305"/>
                    <a:pt x="33" y="305"/>
                  </a:cubicBezTo>
                  <a:cubicBezTo>
                    <a:pt x="34" y="303"/>
                    <a:pt x="34" y="298"/>
                    <a:pt x="34" y="296"/>
                  </a:cubicBezTo>
                  <a:cubicBezTo>
                    <a:pt x="36" y="287"/>
                    <a:pt x="36" y="287"/>
                    <a:pt x="36" y="287"/>
                  </a:cubicBezTo>
                  <a:cubicBezTo>
                    <a:pt x="37" y="281"/>
                    <a:pt x="38" y="277"/>
                    <a:pt x="39" y="273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2" y="261"/>
                    <a:pt x="41" y="265"/>
                    <a:pt x="43" y="262"/>
                  </a:cubicBezTo>
                  <a:cubicBezTo>
                    <a:pt x="42" y="256"/>
                    <a:pt x="42" y="260"/>
                    <a:pt x="43" y="254"/>
                  </a:cubicBezTo>
                  <a:cubicBezTo>
                    <a:pt x="43" y="252"/>
                    <a:pt x="43" y="249"/>
                    <a:pt x="43" y="246"/>
                  </a:cubicBezTo>
                  <a:cubicBezTo>
                    <a:pt x="45" y="239"/>
                    <a:pt x="45" y="239"/>
                    <a:pt x="45" y="239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26"/>
                    <a:pt x="47" y="231"/>
                    <a:pt x="47" y="224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3" y="223"/>
                    <a:pt x="52" y="226"/>
                    <a:pt x="52" y="220"/>
                  </a:cubicBezTo>
                  <a:cubicBezTo>
                    <a:pt x="52" y="215"/>
                    <a:pt x="53" y="199"/>
                    <a:pt x="55" y="196"/>
                  </a:cubicBezTo>
                  <a:cubicBezTo>
                    <a:pt x="56" y="195"/>
                    <a:pt x="55" y="195"/>
                    <a:pt x="58" y="195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8"/>
                    <a:pt x="61" y="178"/>
                    <a:pt x="61" y="178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3" y="171"/>
                    <a:pt x="67" y="122"/>
                    <a:pt x="69" y="108"/>
                  </a:cubicBezTo>
                  <a:cubicBezTo>
                    <a:pt x="70" y="104"/>
                    <a:pt x="70" y="103"/>
                    <a:pt x="70" y="101"/>
                  </a:cubicBezTo>
                  <a:cubicBezTo>
                    <a:pt x="70" y="99"/>
                    <a:pt x="71" y="97"/>
                    <a:pt x="71" y="94"/>
                  </a:cubicBezTo>
                  <a:cubicBezTo>
                    <a:pt x="71" y="87"/>
                    <a:pt x="70" y="75"/>
                    <a:pt x="75" y="72"/>
                  </a:cubicBezTo>
                  <a:cubicBezTo>
                    <a:pt x="77" y="76"/>
                    <a:pt x="75" y="80"/>
                    <a:pt x="74" y="85"/>
                  </a:cubicBezTo>
                  <a:cubicBezTo>
                    <a:pt x="74" y="93"/>
                    <a:pt x="76" y="101"/>
                    <a:pt x="74" y="108"/>
                  </a:cubicBezTo>
                  <a:cubicBezTo>
                    <a:pt x="74" y="108"/>
                    <a:pt x="74" y="108"/>
                    <a:pt x="74" y="109"/>
                  </a:cubicBezTo>
                  <a:cubicBezTo>
                    <a:pt x="72" y="115"/>
                    <a:pt x="72" y="121"/>
                    <a:pt x="73" y="127"/>
                  </a:cubicBezTo>
                  <a:cubicBezTo>
                    <a:pt x="78" y="126"/>
                    <a:pt x="77" y="125"/>
                    <a:pt x="77" y="117"/>
                  </a:cubicBezTo>
                  <a:cubicBezTo>
                    <a:pt x="77" y="117"/>
                    <a:pt x="78" y="110"/>
                    <a:pt x="79" y="10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56"/>
                    <a:pt x="79" y="20"/>
                    <a:pt x="82" y="14"/>
                  </a:cubicBezTo>
                  <a:cubicBezTo>
                    <a:pt x="79" y="11"/>
                    <a:pt x="79" y="11"/>
                    <a:pt x="79" y="11"/>
                  </a:cubicBezTo>
                  <a:lnTo>
                    <a:pt x="81" y="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5" name="Freeform 59"/>
            <p:cNvSpPr>
              <a:spLocks noEditPoints="1"/>
            </p:cNvSpPr>
            <p:nvPr/>
          </p:nvSpPr>
          <p:spPr bwMode="auto">
            <a:xfrm>
              <a:off x="2061677" y="5261534"/>
              <a:ext cx="78276" cy="389812"/>
            </a:xfrm>
            <a:custGeom>
              <a:avLst/>
              <a:gdLst>
                <a:gd name="T0" fmla="*/ 18 w 78"/>
                <a:gd name="T1" fmla="*/ 283 h 388"/>
                <a:gd name="T2" fmla="*/ 38 w 78"/>
                <a:gd name="T3" fmla="*/ 20 h 388"/>
                <a:gd name="T4" fmla="*/ 35 w 78"/>
                <a:gd name="T5" fmla="*/ 12 h 388"/>
                <a:gd name="T6" fmla="*/ 32 w 78"/>
                <a:gd name="T7" fmla="*/ 1 h 388"/>
                <a:gd name="T8" fmla="*/ 32 w 78"/>
                <a:gd name="T9" fmla="*/ 15 h 388"/>
                <a:gd name="T10" fmla="*/ 28 w 78"/>
                <a:gd name="T11" fmla="*/ 27 h 388"/>
                <a:gd name="T12" fmla="*/ 32 w 78"/>
                <a:gd name="T13" fmla="*/ 40 h 388"/>
                <a:gd name="T14" fmla="*/ 31 w 78"/>
                <a:gd name="T15" fmla="*/ 83 h 388"/>
                <a:gd name="T16" fmla="*/ 23 w 78"/>
                <a:gd name="T17" fmla="*/ 141 h 388"/>
                <a:gd name="T18" fmla="*/ 18 w 78"/>
                <a:gd name="T19" fmla="*/ 175 h 388"/>
                <a:gd name="T20" fmla="*/ 12 w 78"/>
                <a:gd name="T21" fmla="*/ 247 h 388"/>
                <a:gd name="T22" fmla="*/ 4 w 78"/>
                <a:gd name="T23" fmla="*/ 339 h 388"/>
                <a:gd name="T24" fmla="*/ 0 w 78"/>
                <a:gd name="T25" fmla="*/ 383 h 388"/>
                <a:gd name="T26" fmla="*/ 1 w 78"/>
                <a:gd name="T27" fmla="*/ 388 h 388"/>
                <a:gd name="T28" fmla="*/ 10 w 78"/>
                <a:gd name="T29" fmla="*/ 381 h 388"/>
                <a:gd name="T30" fmla="*/ 15 w 78"/>
                <a:gd name="T31" fmla="*/ 373 h 388"/>
                <a:gd name="T32" fmla="*/ 16 w 78"/>
                <a:gd name="T33" fmla="*/ 372 h 388"/>
                <a:gd name="T34" fmla="*/ 25 w 78"/>
                <a:gd name="T35" fmla="*/ 333 h 388"/>
                <a:gd name="T36" fmla="*/ 33 w 78"/>
                <a:gd name="T37" fmla="*/ 303 h 388"/>
                <a:gd name="T38" fmla="*/ 37 w 78"/>
                <a:gd name="T39" fmla="*/ 285 h 388"/>
                <a:gd name="T40" fmla="*/ 47 w 78"/>
                <a:gd name="T41" fmla="*/ 249 h 388"/>
                <a:gd name="T42" fmla="*/ 61 w 78"/>
                <a:gd name="T43" fmla="*/ 160 h 388"/>
                <a:gd name="T44" fmla="*/ 62 w 78"/>
                <a:gd name="T45" fmla="*/ 187 h 388"/>
                <a:gd name="T46" fmla="*/ 66 w 78"/>
                <a:gd name="T47" fmla="*/ 195 h 388"/>
                <a:gd name="T48" fmla="*/ 70 w 78"/>
                <a:gd name="T49" fmla="*/ 194 h 388"/>
                <a:gd name="T50" fmla="*/ 68 w 78"/>
                <a:gd name="T51" fmla="*/ 181 h 388"/>
                <a:gd name="T52" fmla="*/ 68 w 78"/>
                <a:gd name="T53" fmla="*/ 159 h 388"/>
                <a:gd name="T54" fmla="*/ 71 w 78"/>
                <a:gd name="T55" fmla="*/ 155 h 388"/>
                <a:gd name="T56" fmla="*/ 76 w 78"/>
                <a:gd name="T57" fmla="*/ 148 h 388"/>
                <a:gd name="T58" fmla="*/ 72 w 78"/>
                <a:gd name="T59" fmla="*/ 139 h 388"/>
                <a:gd name="T60" fmla="*/ 76 w 78"/>
                <a:gd name="T61" fmla="*/ 123 h 388"/>
                <a:gd name="T62" fmla="*/ 74 w 78"/>
                <a:gd name="T63" fmla="*/ 117 h 388"/>
                <a:gd name="T64" fmla="*/ 78 w 78"/>
                <a:gd name="T65" fmla="*/ 110 h 388"/>
                <a:gd name="T66" fmla="*/ 76 w 78"/>
                <a:gd name="T67" fmla="*/ 109 h 388"/>
                <a:gd name="T68" fmla="*/ 73 w 78"/>
                <a:gd name="T69" fmla="*/ 106 h 388"/>
                <a:gd name="T70" fmla="*/ 71 w 78"/>
                <a:gd name="T71" fmla="*/ 89 h 388"/>
                <a:gd name="T72" fmla="*/ 72 w 78"/>
                <a:gd name="T73" fmla="*/ 77 h 388"/>
                <a:gd name="T74" fmla="*/ 69 w 78"/>
                <a:gd name="T75" fmla="*/ 47 h 388"/>
                <a:gd name="T76" fmla="*/ 58 w 78"/>
                <a:gd name="T77" fmla="*/ 82 h 388"/>
                <a:gd name="T78" fmla="*/ 56 w 78"/>
                <a:gd name="T79" fmla="*/ 100 h 388"/>
                <a:gd name="T80" fmla="*/ 52 w 78"/>
                <a:gd name="T81" fmla="*/ 101 h 388"/>
                <a:gd name="T82" fmla="*/ 48 w 78"/>
                <a:gd name="T83" fmla="*/ 137 h 388"/>
                <a:gd name="T84" fmla="*/ 46 w 78"/>
                <a:gd name="T85" fmla="*/ 142 h 388"/>
                <a:gd name="T86" fmla="*/ 43 w 78"/>
                <a:gd name="T87" fmla="*/ 160 h 388"/>
                <a:gd name="T88" fmla="*/ 39 w 78"/>
                <a:gd name="T89" fmla="*/ 176 h 388"/>
                <a:gd name="T90" fmla="*/ 40 w 78"/>
                <a:gd name="T91" fmla="*/ 182 h 388"/>
                <a:gd name="T92" fmla="*/ 38 w 78"/>
                <a:gd name="T93" fmla="*/ 203 h 388"/>
                <a:gd name="T94" fmla="*/ 36 w 78"/>
                <a:gd name="T95" fmla="*/ 191 h 388"/>
                <a:gd name="T96" fmla="*/ 37 w 78"/>
                <a:gd name="T97" fmla="*/ 170 h 388"/>
                <a:gd name="T98" fmla="*/ 38 w 78"/>
                <a:gd name="T99" fmla="*/ 152 h 388"/>
                <a:gd name="T100" fmla="*/ 38 w 78"/>
                <a:gd name="T101" fmla="*/ 142 h 388"/>
                <a:gd name="T102" fmla="*/ 42 w 78"/>
                <a:gd name="T103" fmla="*/ 117 h 388"/>
                <a:gd name="T104" fmla="*/ 46 w 78"/>
                <a:gd name="T105" fmla="*/ 106 h 388"/>
                <a:gd name="T106" fmla="*/ 49 w 78"/>
                <a:gd name="T107" fmla="*/ 86 h 388"/>
                <a:gd name="T108" fmla="*/ 46 w 78"/>
                <a:gd name="T109" fmla="*/ 64 h 388"/>
                <a:gd name="T110" fmla="*/ 45 w 78"/>
                <a:gd name="T111" fmla="*/ 47 h 388"/>
                <a:gd name="T112" fmla="*/ 45 w 78"/>
                <a:gd name="T113" fmla="*/ 46 h 388"/>
                <a:gd name="T114" fmla="*/ 41 w 78"/>
                <a:gd name="T115" fmla="*/ 36 h 388"/>
                <a:gd name="T116" fmla="*/ 38 w 78"/>
                <a:gd name="T117" fmla="*/ 1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388">
                  <a:moveTo>
                    <a:pt x="18" y="280"/>
                  </a:moveTo>
                  <a:cubicBezTo>
                    <a:pt x="18" y="282"/>
                    <a:pt x="19" y="280"/>
                    <a:pt x="18" y="283"/>
                  </a:cubicBezTo>
                  <a:cubicBezTo>
                    <a:pt x="17" y="282"/>
                    <a:pt x="16" y="283"/>
                    <a:pt x="18" y="280"/>
                  </a:cubicBezTo>
                  <a:close/>
                  <a:moveTo>
                    <a:pt x="38" y="20"/>
                  </a:moveTo>
                  <a:cubicBezTo>
                    <a:pt x="38" y="18"/>
                    <a:pt x="38" y="21"/>
                    <a:pt x="37" y="18"/>
                  </a:cubicBezTo>
                  <a:cubicBezTo>
                    <a:pt x="36" y="13"/>
                    <a:pt x="38" y="15"/>
                    <a:pt x="35" y="12"/>
                  </a:cubicBezTo>
                  <a:cubicBezTo>
                    <a:pt x="38" y="9"/>
                    <a:pt x="36" y="4"/>
                    <a:pt x="36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0"/>
                    <a:pt x="28" y="23"/>
                    <a:pt x="28" y="27"/>
                  </a:cubicBezTo>
                  <a:cubicBezTo>
                    <a:pt x="28" y="31"/>
                    <a:pt x="28" y="34"/>
                    <a:pt x="28" y="38"/>
                  </a:cubicBezTo>
                  <a:cubicBezTo>
                    <a:pt x="31" y="38"/>
                    <a:pt x="31" y="37"/>
                    <a:pt x="32" y="4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8"/>
                    <a:pt x="32" y="74"/>
                    <a:pt x="31" y="83"/>
                  </a:cubicBezTo>
                  <a:cubicBezTo>
                    <a:pt x="30" y="96"/>
                    <a:pt x="29" y="108"/>
                    <a:pt x="26" y="12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4"/>
                    <a:pt x="23" y="141"/>
                    <a:pt x="23" y="144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84"/>
                    <a:pt x="14" y="193"/>
                    <a:pt x="16" y="202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1" y="251"/>
                    <a:pt x="12" y="247"/>
                    <a:pt x="11" y="249"/>
                  </a:cubicBezTo>
                  <a:cubicBezTo>
                    <a:pt x="9" y="260"/>
                    <a:pt x="6" y="323"/>
                    <a:pt x="4" y="339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1" y="371"/>
                    <a:pt x="0" y="374"/>
                    <a:pt x="0" y="383"/>
                  </a:cubicBezTo>
                  <a:cubicBezTo>
                    <a:pt x="3" y="383"/>
                    <a:pt x="3" y="383"/>
                    <a:pt x="3" y="383"/>
                  </a:cubicBezTo>
                  <a:cubicBezTo>
                    <a:pt x="3" y="386"/>
                    <a:pt x="3" y="385"/>
                    <a:pt x="1" y="388"/>
                  </a:cubicBezTo>
                  <a:cubicBezTo>
                    <a:pt x="4" y="387"/>
                    <a:pt x="6" y="387"/>
                    <a:pt x="8" y="384"/>
                  </a:cubicBezTo>
                  <a:cubicBezTo>
                    <a:pt x="9" y="383"/>
                    <a:pt x="10" y="382"/>
                    <a:pt x="10" y="381"/>
                  </a:cubicBezTo>
                  <a:cubicBezTo>
                    <a:pt x="9" y="377"/>
                    <a:pt x="9" y="377"/>
                    <a:pt x="9" y="377"/>
                  </a:cubicBezTo>
                  <a:cubicBezTo>
                    <a:pt x="13" y="375"/>
                    <a:pt x="10" y="372"/>
                    <a:pt x="15" y="373"/>
                  </a:cubicBezTo>
                  <a:cubicBezTo>
                    <a:pt x="14" y="372"/>
                    <a:pt x="14" y="371"/>
                    <a:pt x="14" y="370"/>
                  </a:cubicBezTo>
                  <a:cubicBezTo>
                    <a:pt x="16" y="372"/>
                    <a:pt x="16" y="372"/>
                    <a:pt x="16" y="372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4" y="344"/>
                    <a:pt x="22" y="340"/>
                    <a:pt x="25" y="333"/>
                  </a:cubicBezTo>
                  <a:cubicBezTo>
                    <a:pt x="27" y="328"/>
                    <a:pt x="29" y="322"/>
                    <a:pt x="29" y="315"/>
                  </a:cubicBezTo>
                  <a:cubicBezTo>
                    <a:pt x="28" y="307"/>
                    <a:pt x="31" y="309"/>
                    <a:pt x="33" y="303"/>
                  </a:cubicBezTo>
                  <a:cubicBezTo>
                    <a:pt x="33" y="303"/>
                    <a:pt x="36" y="294"/>
                    <a:pt x="33" y="292"/>
                  </a:cubicBezTo>
                  <a:cubicBezTo>
                    <a:pt x="36" y="289"/>
                    <a:pt x="36" y="289"/>
                    <a:pt x="37" y="285"/>
                  </a:cubicBezTo>
                  <a:cubicBezTo>
                    <a:pt x="39" y="277"/>
                    <a:pt x="43" y="269"/>
                    <a:pt x="43" y="260"/>
                  </a:cubicBezTo>
                  <a:cubicBezTo>
                    <a:pt x="47" y="256"/>
                    <a:pt x="44" y="259"/>
                    <a:pt x="47" y="249"/>
                  </a:cubicBezTo>
                  <a:cubicBezTo>
                    <a:pt x="51" y="233"/>
                    <a:pt x="56" y="202"/>
                    <a:pt x="58" y="186"/>
                  </a:cubicBezTo>
                  <a:cubicBezTo>
                    <a:pt x="59" y="177"/>
                    <a:pt x="59" y="168"/>
                    <a:pt x="61" y="160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84"/>
                    <a:pt x="63" y="179"/>
                    <a:pt x="62" y="187"/>
                  </a:cubicBezTo>
                  <a:cubicBezTo>
                    <a:pt x="62" y="191"/>
                    <a:pt x="61" y="194"/>
                    <a:pt x="61" y="199"/>
                  </a:cubicBezTo>
                  <a:cubicBezTo>
                    <a:pt x="66" y="197"/>
                    <a:pt x="63" y="197"/>
                    <a:pt x="66" y="195"/>
                  </a:cubicBezTo>
                  <a:cubicBezTo>
                    <a:pt x="66" y="198"/>
                    <a:pt x="66" y="200"/>
                    <a:pt x="67" y="202"/>
                  </a:cubicBezTo>
                  <a:cubicBezTo>
                    <a:pt x="68" y="198"/>
                    <a:pt x="69" y="197"/>
                    <a:pt x="70" y="194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86"/>
                    <a:pt x="67" y="185"/>
                    <a:pt x="68" y="181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69" y="174"/>
                    <a:pt x="71" y="162"/>
                    <a:pt x="68" y="159"/>
                  </a:cubicBezTo>
                  <a:cubicBezTo>
                    <a:pt x="68" y="159"/>
                    <a:pt x="69" y="158"/>
                    <a:pt x="70" y="157"/>
                  </a:cubicBezTo>
                  <a:cubicBezTo>
                    <a:pt x="71" y="155"/>
                    <a:pt x="70" y="156"/>
                    <a:pt x="71" y="155"/>
                  </a:cubicBezTo>
                  <a:cubicBezTo>
                    <a:pt x="71" y="155"/>
                    <a:pt x="71" y="154"/>
                    <a:pt x="71" y="154"/>
                  </a:cubicBezTo>
                  <a:cubicBezTo>
                    <a:pt x="73" y="152"/>
                    <a:pt x="75" y="151"/>
                    <a:pt x="76" y="148"/>
                  </a:cubicBezTo>
                  <a:cubicBezTo>
                    <a:pt x="73" y="150"/>
                    <a:pt x="74" y="150"/>
                    <a:pt x="70" y="150"/>
                  </a:cubicBezTo>
                  <a:cubicBezTo>
                    <a:pt x="72" y="146"/>
                    <a:pt x="71" y="143"/>
                    <a:pt x="72" y="139"/>
                  </a:cubicBezTo>
                  <a:cubicBezTo>
                    <a:pt x="74" y="134"/>
                    <a:pt x="73" y="135"/>
                    <a:pt x="73" y="129"/>
                  </a:cubicBezTo>
                  <a:cubicBezTo>
                    <a:pt x="76" y="124"/>
                    <a:pt x="75" y="130"/>
                    <a:pt x="76" y="123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4" y="117"/>
                    <a:pt x="74" y="117"/>
                  </a:cubicBezTo>
                  <a:cubicBezTo>
                    <a:pt x="75" y="114"/>
                    <a:pt x="74" y="115"/>
                    <a:pt x="75" y="114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6" y="109"/>
                    <a:pt x="76" y="112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6"/>
                    <a:pt x="76" y="106"/>
                  </a:cubicBezTo>
                  <a:cubicBezTo>
                    <a:pt x="75" y="101"/>
                    <a:pt x="74" y="105"/>
                    <a:pt x="73" y="106"/>
                  </a:cubicBezTo>
                  <a:cubicBezTo>
                    <a:pt x="72" y="101"/>
                    <a:pt x="73" y="98"/>
                    <a:pt x="73" y="95"/>
                  </a:cubicBezTo>
                  <a:cubicBezTo>
                    <a:pt x="73" y="91"/>
                    <a:pt x="71" y="90"/>
                    <a:pt x="71" y="89"/>
                  </a:cubicBezTo>
                  <a:cubicBezTo>
                    <a:pt x="71" y="89"/>
                    <a:pt x="71" y="88"/>
                    <a:pt x="71" y="88"/>
                  </a:cubicBezTo>
                  <a:cubicBezTo>
                    <a:pt x="75" y="86"/>
                    <a:pt x="73" y="80"/>
                    <a:pt x="72" y="7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0" y="63"/>
                    <a:pt x="68" y="53"/>
                    <a:pt x="69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91"/>
                    <a:pt x="60" y="81"/>
                    <a:pt x="58" y="96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98"/>
                    <a:pt x="56" y="99"/>
                    <a:pt x="54" y="97"/>
                  </a:cubicBezTo>
                  <a:cubicBezTo>
                    <a:pt x="52" y="99"/>
                    <a:pt x="53" y="96"/>
                    <a:pt x="52" y="101"/>
                  </a:cubicBezTo>
                  <a:cubicBezTo>
                    <a:pt x="51" y="102"/>
                    <a:pt x="51" y="104"/>
                    <a:pt x="51" y="105"/>
                  </a:cubicBezTo>
                  <a:cubicBezTo>
                    <a:pt x="49" y="115"/>
                    <a:pt x="48" y="126"/>
                    <a:pt x="48" y="137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39"/>
                    <a:pt x="46" y="142"/>
                  </a:cubicBezTo>
                  <a:cubicBezTo>
                    <a:pt x="46" y="146"/>
                    <a:pt x="45" y="149"/>
                    <a:pt x="44" y="151"/>
                  </a:cubicBezTo>
                  <a:cubicBezTo>
                    <a:pt x="46" y="156"/>
                    <a:pt x="45" y="156"/>
                    <a:pt x="43" y="160"/>
                  </a:cubicBezTo>
                  <a:cubicBezTo>
                    <a:pt x="42" y="163"/>
                    <a:pt x="43" y="167"/>
                    <a:pt x="43" y="171"/>
                  </a:cubicBezTo>
                  <a:cubicBezTo>
                    <a:pt x="41" y="173"/>
                    <a:pt x="42" y="174"/>
                    <a:pt x="39" y="176"/>
                  </a:cubicBezTo>
                  <a:cubicBezTo>
                    <a:pt x="40" y="177"/>
                    <a:pt x="41" y="178"/>
                    <a:pt x="41" y="180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7" y="191"/>
                    <a:pt x="40" y="186"/>
                    <a:pt x="40" y="193"/>
                  </a:cubicBezTo>
                  <a:cubicBezTo>
                    <a:pt x="40" y="194"/>
                    <a:pt x="39" y="201"/>
                    <a:pt x="38" y="203"/>
                  </a:cubicBezTo>
                  <a:cubicBezTo>
                    <a:pt x="38" y="210"/>
                    <a:pt x="39" y="209"/>
                    <a:pt x="36" y="211"/>
                  </a:cubicBezTo>
                  <a:cubicBezTo>
                    <a:pt x="36" y="210"/>
                    <a:pt x="38" y="199"/>
                    <a:pt x="36" y="191"/>
                  </a:cubicBezTo>
                  <a:cubicBezTo>
                    <a:pt x="36" y="187"/>
                    <a:pt x="36" y="190"/>
                    <a:pt x="36" y="185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8" y="165"/>
                    <a:pt x="37" y="163"/>
                    <a:pt x="37" y="156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4"/>
                    <a:pt x="37" y="146"/>
                    <a:pt x="38" y="142"/>
                  </a:cubicBezTo>
                  <a:cubicBezTo>
                    <a:pt x="41" y="128"/>
                    <a:pt x="39" y="133"/>
                    <a:pt x="41" y="122"/>
                  </a:cubicBezTo>
                  <a:cubicBezTo>
                    <a:pt x="42" y="117"/>
                    <a:pt x="41" y="122"/>
                    <a:pt x="42" y="117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08"/>
                    <a:pt x="44" y="107"/>
                    <a:pt x="46" y="106"/>
                  </a:cubicBezTo>
                  <a:cubicBezTo>
                    <a:pt x="45" y="101"/>
                    <a:pt x="46" y="102"/>
                    <a:pt x="46" y="95"/>
                  </a:cubicBezTo>
                  <a:cubicBezTo>
                    <a:pt x="49" y="91"/>
                    <a:pt x="48" y="91"/>
                    <a:pt x="49" y="86"/>
                  </a:cubicBezTo>
                  <a:cubicBezTo>
                    <a:pt x="49" y="82"/>
                    <a:pt x="50" y="77"/>
                    <a:pt x="49" y="74"/>
                  </a:cubicBezTo>
                  <a:cubicBezTo>
                    <a:pt x="48" y="70"/>
                    <a:pt x="46" y="69"/>
                    <a:pt x="46" y="64"/>
                  </a:cubicBezTo>
                  <a:cubicBezTo>
                    <a:pt x="45" y="56"/>
                    <a:pt x="49" y="54"/>
                    <a:pt x="44" y="49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4"/>
                    <a:pt x="48" y="49"/>
                    <a:pt x="45" y="4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37"/>
                    <a:pt x="43" y="39"/>
                    <a:pt x="41" y="36"/>
                  </a:cubicBezTo>
                  <a:cubicBezTo>
                    <a:pt x="39" y="41"/>
                    <a:pt x="42" y="38"/>
                    <a:pt x="39" y="40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8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6" name="Freeform 60"/>
            <p:cNvSpPr>
              <a:spLocks noEditPoints="1"/>
            </p:cNvSpPr>
            <p:nvPr/>
          </p:nvSpPr>
          <p:spPr bwMode="auto">
            <a:xfrm>
              <a:off x="2529765" y="5389906"/>
              <a:ext cx="80624" cy="271616"/>
            </a:xfrm>
            <a:custGeom>
              <a:avLst/>
              <a:gdLst>
                <a:gd name="T0" fmla="*/ 66 w 80"/>
                <a:gd name="T1" fmla="*/ 231 h 270"/>
                <a:gd name="T2" fmla="*/ 64 w 80"/>
                <a:gd name="T3" fmla="*/ 221 h 270"/>
                <a:gd name="T4" fmla="*/ 55 w 80"/>
                <a:gd name="T5" fmla="*/ 191 h 270"/>
                <a:gd name="T6" fmla="*/ 27 w 80"/>
                <a:gd name="T7" fmla="*/ 156 h 270"/>
                <a:gd name="T8" fmla="*/ 22 w 80"/>
                <a:gd name="T9" fmla="*/ 142 h 270"/>
                <a:gd name="T10" fmla="*/ 22 w 80"/>
                <a:gd name="T11" fmla="*/ 142 h 270"/>
                <a:gd name="T12" fmla="*/ 32 w 80"/>
                <a:gd name="T13" fmla="*/ 132 h 270"/>
                <a:gd name="T14" fmla="*/ 25 w 80"/>
                <a:gd name="T15" fmla="*/ 91 h 270"/>
                <a:gd name="T16" fmla="*/ 30 w 80"/>
                <a:gd name="T17" fmla="*/ 69 h 270"/>
                <a:gd name="T18" fmla="*/ 30 w 80"/>
                <a:gd name="T19" fmla="*/ 64 h 270"/>
                <a:gd name="T20" fmla="*/ 24 w 80"/>
                <a:gd name="T21" fmla="*/ 44 h 270"/>
                <a:gd name="T22" fmla="*/ 24 w 80"/>
                <a:gd name="T23" fmla="*/ 44 h 270"/>
                <a:gd name="T24" fmla="*/ 19 w 80"/>
                <a:gd name="T25" fmla="*/ 0 h 270"/>
                <a:gd name="T26" fmla="*/ 20 w 80"/>
                <a:gd name="T27" fmla="*/ 19 h 270"/>
                <a:gd name="T28" fmla="*/ 15 w 80"/>
                <a:gd name="T29" fmla="*/ 48 h 270"/>
                <a:gd name="T30" fmla="*/ 22 w 80"/>
                <a:gd name="T31" fmla="*/ 136 h 270"/>
                <a:gd name="T32" fmla="*/ 16 w 80"/>
                <a:gd name="T33" fmla="*/ 102 h 270"/>
                <a:gd name="T34" fmla="*/ 11 w 80"/>
                <a:gd name="T35" fmla="*/ 91 h 270"/>
                <a:gd name="T36" fmla="*/ 2 w 80"/>
                <a:gd name="T37" fmla="*/ 69 h 270"/>
                <a:gd name="T38" fmla="*/ 1 w 80"/>
                <a:gd name="T39" fmla="*/ 82 h 270"/>
                <a:gd name="T40" fmla="*/ 3 w 80"/>
                <a:gd name="T41" fmla="*/ 99 h 270"/>
                <a:gd name="T42" fmla="*/ 14 w 80"/>
                <a:gd name="T43" fmla="*/ 155 h 270"/>
                <a:gd name="T44" fmla="*/ 22 w 80"/>
                <a:gd name="T45" fmla="*/ 186 h 270"/>
                <a:gd name="T46" fmla="*/ 35 w 80"/>
                <a:gd name="T47" fmla="*/ 231 h 270"/>
                <a:gd name="T48" fmla="*/ 39 w 80"/>
                <a:gd name="T49" fmla="*/ 235 h 270"/>
                <a:gd name="T50" fmla="*/ 37 w 80"/>
                <a:gd name="T51" fmla="*/ 243 h 270"/>
                <a:gd name="T52" fmla="*/ 49 w 80"/>
                <a:gd name="T53" fmla="*/ 251 h 270"/>
                <a:gd name="T54" fmla="*/ 58 w 80"/>
                <a:gd name="T55" fmla="*/ 262 h 270"/>
                <a:gd name="T56" fmla="*/ 51 w 80"/>
                <a:gd name="T57" fmla="*/ 231 h 270"/>
                <a:gd name="T58" fmla="*/ 38 w 80"/>
                <a:gd name="T59" fmla="*/ 175 h 270"/>
                <a:gd name="T60" fmla="*/ 32 w 80"/>
                <a:gd name="T61" fmla="*/ 135 h 270"/>
                <a:gd name="T62" fmla="*/ 33 w 80"/>
                <a:gd name="T63" fmla="*/ 139 h 270"/>
                <a:gd name="T64" fmla="*/ 44 w 80"/>
                <a:gd name="T65" fmla="*/ 188 h 270"/>
                <a:gd name="T66" fmla="*/ 56 w 80"/>
                <a:gd name="T67" fmla="*/ 238 h 270"/>
                <a:gd name="T68" fmla="*/ 69 w 80"/>
                <a:gd name="T69" fmla="*/ 267 h 270"/>
                <a:gd name="T70" fmla="*/ 72 w 80"/>
                <a:gd name="T71" fmla="*/ 248 h 270"/>
                <a:gd name="T72" fmla="*/ 74 w 80"/>
                <a:gd name="T73" fmla="*/ 260 h 270"/>
                <a:gd name="T74" fmla="*/ 78 w 80"/>
                <a:gd name="T75" fmla="*/ 250 h 270"/>
                <a:gd name="T76" fmla="*/ 75 w 80"/>
                <a:gd name="T77" fmla="*/ 241 h 270"/>
                <a:gd name="T78" fmla="*/ 77 w 80"/>
                <a:gd name="T79" fmla="*/ 238 h 270"/>
                <a:gd name="T80" fmla="*/ 74 w 80"/>
                <a:gd name="T81" fmla="*/ 214 h 270"/>
                <a:gd name="T82" fmla="*/ 65 w 80"/>
                <a:gd name="T83" fmla="*/ 151 h 270"/>
                <a:gd name="T84" fmla="*/ 64 w 80"/>
                <a:gd name="T85" fmla="*/ 125 h 270"/>
                <a:gd name="T86" fmla="*/ 67 w 80"/>
                <a:gd name="T87" fmla="*/ 121 h 270"/>
                <a:gd name="T88" fmla="*/ 67 w 80"/>
                <a:gd name="T89" fmla="*/ 111 h 270"/>
                <a:gd name="T90" fmla="*/ 64 w 80"/>
                <a:gd name="T91" fmla="*/ 101 h 270"/>
                <a:gd name="T92" fmla="*/ 53 w 80"/>
                <a:gd name="T93" fmla="*/ 63 h 270"/>
                <a:gd name="T94" fmla="*/ 34 w 80"/>
                <a:gd name="T95" fmla="*/ 21 h 270"/>
                <a:gd name="T96" fmla="*/ 49 w 80"/>
                <a:gd name="T97" fmla="*/ 68 h 270"/>
                <a:gd name="T98" fmla="*/ 58 w 80"/>
                <a:gd name="T99" fmla="*/ 91 h 270"/>
                <a:gd name="T100" fmla="*/ 50 w 80"/>
                <a:gd name="T101" fmla="*/ 91 h 270"/>
                <a:gd name="T102" fmla="*/ 30 w 80"/>
                <a:gd name="T103" fmla="*/ 2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270">
                  <a:moveTo>
                    <a:pt x="66" y="231"/>
                  </a:moveTo>
                  <a:cubicBezTo>
                    <a:pt x="69" y="232"/>
                    <a:pt x="68" y="230"/>
                    <a:pt x="68" y="234"/>
                  </a:cubicBezTo>
                  <a:cubicBezTo>
                    <a:pt x="64" y="232"/>
                    <a:pt x="67" y="234"/>
                    <a:pt x="66" y="231"/>
                  </a:cubicBezTo>
                  <a:close/>
                  <a:moveTo>
                    <a:pt x="64" y="221"/>
                  </a:moveTo>
                  <a:cubicBezTo>
                    <a:pt x="67" y="221"/>
                    <a:pt x="67" y="221"/>
                    <a:pt x="65" y="225"/>
                  </a:cubicBezTo>
                  <a:lnTo>
                    <a:pt x="64" y="221"/>
                  </a:lnTo>
                  <a:close/>
                  <a:moveTo>
                    <a:pt x="55" y="191"/>
                  </a:moveTo>
                  <a:cubicBezTo>
                    <a:pt x="57" y="196"/>
                    <a:pt x="56" y="192"/>
                    <a:pt x="55" y="194"/>
                  </a:cubicBezTo>
                  <a:lnTo>
                    <a:pt x="55" y="191"/>
                  </a:lnTo>
                  <a:close/>
                  <a:moveTo>
                    <a:pt x="23" y="153"/>
                  </a:moveTo>
                  <a:cubicBezTo>
                    <a:pt x="25" y="153"/>
                    <a:pt x="24" y="152"/>
                    <a:pt x="25" y="154"/>
                  </a:cubicBezTo>
                  <a:cubicBezTo>
                    <a:pt x="27" y="155"/>
                    <a:pt x="26" y="154"/>
                    <a:pt x="27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2" y="154"/>
                    <a:pt x="24" y="156"/>
                    <a:pt x="23" y="153"/>
                  </a:cubicBezTo>
                  <a:close/>
                  <a:moveTo>
                    <a:pt x="22" y="142"/>
                  </a:moveTo>
                  <a:cubicBezTo>
                    <a:pt x="24" y="143"/>
                    <a:pt x="24" y="142"/>
                    <a:pt x="24" y="147"/>
                  </a:cubicBezTo>
                  <a:cubicBezTo>
                    <a:pt x="25" y="151"/>
                    <a:pt x="25" y="149"/>
                    <a:pt x="22" y="151"/>
                  </a:cubicBezTo>
                  <a:cubicBezTo>
                    <a:pt x="22" y="146"/>
                    <a:pt x="21" y="146"/>
                    <a:pt x="22" y="142"/>
                  </a:cubicBezTo>
                  <a:close/>
                  <a:moveTo>
                    <a:pt x="29" y="120"/>
                  </a:moveTo>
                  <a:cubicBezTo>
                    <a:pt x="32" y="121"/>
                    <a:pt x="31" y="120"/>
                    <a:pt x="32" y="124"/>
                  </a:cubicBezTo>
                  <a:cubicBezTo>
                    <a:pt x="32" y="129"/>
                    <a:pt x="33" y="130"/>
                    <a:pt x="32" y="132"/>
                  </a:cubicBezTo>
                  <a:cubicBezTo>
                    <a:pt x="29" y="130"/>
                    <a:pt x="30" y="124"/>
                    <a:pt x="29" y="120"/>
                  </a:cubicBezTo>
                  <a:close/>
                  <a:moveTo>
                    <a:pt x="23" y="86"/>
                  </a:moveTo>
                  <a:cubicBezTo>
                    <a:pt x="25" y="91"/>
                    <a:pt x="25" y="91"/>
                    <a:pt x="25" y="91"/>
                  </a:cubicBezTo>
                  <a:cubicBezTo>
                    <a:pt x="21" y="89"/>
                    <a:pt x="22" y="88"/>
                    <a:pt x="23" y="86"/>
                  </a:cubicBezTo>
                  <a:close/>
                  <a:moveTo>
                    <a:pt x="29" y="68"/>
                  </a:moveTo>
                  <a:cubicBezTo>
                    <a:pt x="30" y="69"/>
                    <a:pt x="30" y="67"/>
                    <a:pt x="30" y="69"/>
                  </a:cubicBezTo>
                  <a:cubicBezTo>
                    <a:pt x="31" y="72"/>
                    <a:pt x="30" y="72"/>
                    <a:pt x="30" y="72"/>
                  </a:cubicBezTo>
                  <a:lnTo>
                    <a:pt x="29" y="68"/>
                  </a:lnTo>
                  <a:close/>
                  <a:moveTo>
                    <a:pt x="30" y="64"/>
                  </a:moveTo>
                  <a:cubicBezTo>
                    <a:pt x="28" y="62"/>
                    <a:pt x="28" y="62"/>
                    <a:pt x="29" y="61"/>
                  </a:cubicBezTo>
                  <a:cubicBezTo>
                    <a:pt x="30" y="63"/>
                    <a:pt x="30" y="63"/>
                    <a:pt x="30" y="64"/>
                  </a:cubicBezTo>
                  <a:close/>
                  <a:moveTo>
                    <a:pt x="24" y="44"/>
                  </a:moveTo>
                  <a:cubicBezTo>
                    <a:pt x="26" y="46"/>
                    <a:pt x="25" y="43"/>
                    <a:pt x="26" y="46"/>
                  </a:cubicBezTo>
                  <a:cubicBezTo>
                    <a:pt x="26" y="48"/>
                    <a:pt x="26" y="47"/>
                    <a:pt x="25" y="47"/>
                  </a:cubicBezTo>
                  <a:cubicBezTo>
                    <a:pt x="23" y="48"/>
                    <a:pt x="24" y="45"/>
                    <a:pt x="24" y="44"/>
                  </a:cubicBezTo>
                  <a:close/>
                  <a:moveTo>
                    <a:pt x="25" y="6"/>
                  </a:moveTo>
                  <a:cubicBezTo>
                    <a:pt x="24" y="5"/>
                    <a:pt x="24" y="6"/>
                    <a:pt x="22" y="6"/>
                  </a:cubicBezTo>
                  <a:cubicBezTo>
                    <a:pt x="21" y="1"/>
                    <a:pt x="22" y="3"/>
                    <a:pt x="19" y="0"/>
                  </a:cubicBezTo>
                  <a:cubicBezTo>
                    <a:pt x="15" y="3"/>
                    <a:pt x="17" y="2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20" y="19"/>
                    <a:pt x="20" y="19"/>
                  </a:cubicBezTo>
                  <a:cubicBezTo>
                    <a:pt x="21" y="27"/>
                    <a:pt x="24" y="32"/>
                    <a:pt x="24" y="40"/>
                  </a:cubicBezTo>
                  <a:cubicBezTo>
                    <a:pt x="21" y="38"/>
                    <a:pt x="24" y="38"/>
                    <a:pt x="19" y="36"/>
                  </a:cubicBezTo>
                  <a:cubicBezTo>
                    <a:pt x="19" y="44"/>
                    <a:pt x="22" y="48"/>
                    <a:pt x="15" y="48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67"/>
                    <a:pt x="25" y="126"/>
                    <a:pt x="22" y="136"/>
                  </a:cubicBezTo>
                  <a:cubicBezTo>
                    <a:pt x="20" y="133"/>
                    <a:pt x="20" y="131"/>
                    <a:pt x="19" y="127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4" y="106"/>
                    <a:pt x="13" y="105"/>
                    <a:pt x="16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6"/>
                    <a:pt x="11" y="94"/>
                    <a:pt x="11" y="91"/>
                  </a:cubicBezTo>
                  <a:cubicBezTo>
                    <a:pt x="10" y="88"/>
                    <a:pt x="11" y="86"/>
                    <a:pt x="10" y="83"/>
                  </a:cubicBezTo>
                  <a:cubicBezTo>
                    <a:pt x="8" y="72"/>
                    <a:pt x="7" y="71"/>
                    <a:pt x="8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1"/>
                    <a:pt x="3" y="73"/>
                    <a:pt x="4" y="75"/>
                  </a:cubicBezTo>
                  <a:cubicBezTo>
                    <a:pt x="1" y="75"/>
                    <a:pt x="2" y="75"/>
                    <a:pt x="0" y="75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5"/>
                    <a:pt x="2" y="85"/>
                    <a:pt x="4" y="88"/>
                  </a:cubicBezTo>
                  <a:cubicBezTo>
                    <a:pt x="3" y="90"/>
                    <a:pt x="2" y="92"/>
                    <a:pt x="3" y="95"/>
                  </a:cubicBezTo>
                  <a:cubicBezTo>
                    <a:pt x="3" y="99"/>
                    <a:pt x="3" y="94"/>
                    <a:pt x="3" y="99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18"/>
                    <a:pt x="10" y="144"/>
                    <a:pt x="14" y="155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9"/>
                    <a:pt x="21" y="181"/>
                    <a:pt x="21" y="183"/>
                  </a:cubicBezTo>
                  <a:cubicBezTo>
                    <a:pt x="22" y="187"/>
                    <a:pt x="22" y="184"/>
                    <a:pt x="22" y="186"/>
                  </a:cubicBezTo>
                  <a:cubicBezTo>
                    <a:pt x="24" y="189"/>
                    <a:pt x="24" y="195"/>
                    <a:pt x="26" y="199"/>
                  </a:cubicBezTo>
                  <a:cubicBezTo>
                    <a:pt x="28" y="204"/>
                    <a:pt x="28" y="206"/>
                    <a:pt x="29" y="211"/>
                  </a:cubicBezTo>
                  <a:cubicBezTo>
                    <a:pt x="30" y="220"/>
                    <a:pt x="36" y="226"/>
                    <a:pt x="35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4"/>
                    <a:pt x="38" y="234"/>
                    <a:pt x="38" y="234"/>
                  </a:cubicBezTo>
                  <a:cubicBezTo>
                    <a:pt x="35" y="232"/>
                    <a:pt x="41" y="235"/>
                    <a:pt x="36" y="23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41" y="244"/>
                    <a:pt x="41" y="244"/>
                    <a:pt x="41" y="244"/>
                  </a:cubicBezTo>
                  <a:cubicBezTo>
                    <a:pt x="44" y="245"/>
                    <a:pt x="45" y="246"/>
                    <a:pt x="46" y="247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53" y="260"/>
                    <a:pt x="53" y="257"/>
                    <a:pt x="55" y="258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9" y="261"/>
                    <a:pt x="54" y="259"/>
                    <a:pt x="58" y="262"/>
                  </a:cubicBezTo>
                  <a:cubicBezTo>
                    <a:pt x="61" y="257"/>
                    <a:pt x="57" y="251"/>
                    <a:pt x="55" y="247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1" y="231"/>
                    <a:pt x="52" y="234"/>
                    <a:pt x="51" y="231"/>
                  </a:cubicBezTo>
                  <a:cubicBezTo>
                    <a:pt x="50" y="229"/>
                    <a:pt x="49" y="226"/>
                    <a:pt x="49" y="223"/>
                  </a:cubicBezTo>
                  <a:cubicBezTo>
                    <a:pt x="46" y="210"/>
                    <a:pt x="42" y="198"/>
                    <a:pt x="40" y="184"/>
                  </a:cubicBezTo>
                  <a:cubicBezTo>
                    <a:pt x="39" y="180"/>
                    <a:pt x="39" y="179"/>
                    <a:pt x="38" y="175"/>
                  </a:cubicBezTo>
                  <a:cubicBezTo>
                    <a:pt x="38" y="172"/>
                    <a:pt x="37" y="170"/>
                    <a:pt x="36" y="168"/>
                  </a:cubicBezTo>
                  <a:cubicBezTo>
                    <a:pt x="36" y="165"/>
                    <a:pt x="35" y="161"/>
                    <a:pt x="35" y="159"/>
                  </a:cubicBezTo>
                  <a:cubicBezTo>
                    <a:pt x="34" y="152"/>
                    <a:pt x="29" y="141"/>
                    <a:pt x="32" y="135"/>
                  </a:cubicBezTo>
                  <a:cubicBezTo>
                    <a:pt x="33" y="138"/>
                    <a:pt x="31" y="133"/>
                    <a:pt x="32" y="137"/>
                  </a:cubicBezTo>
                  <a:cubicBezTo>
                    <a:pt x="32" y="137"/>
                    <a:pt x="32" y="138"/>
                    <a:pt x="32" y="138"/>
                  </a:cubicBezTo>
                  <a:cubicBezTo>
                    <a:pt x="32" y="138"/>
                    <a:pt x="33" y="139"/>
                    <a:pt x="33" y="139"/>
                  </a:cubicBezTo>
                  <a:cubicBezTo>
                    <a:pt x="35" y="144"/>
                    <a:pt x="38" y="164"/>
                    <a:pt x="39" y="170"/>
                  </a:cubicBezTo>
                  <a:cubicBezTo>
                    <a:pt x="40" y="173"/>
                    <a:pt x="41" y="175"/>
                    <a:pt x="41" y="178"/>
                  </a:cubicBezTo>
                  <a:cubicBezTo>
                    <a:pt x="41" y="183"/>
                    <a:pt x="43" y="186"/>
                    <a:pt x="44" y="188"/>
                  </a:cubicBezTo>
                  <a:cubicBezTo>
                    <a:pt x="46" y="193"/>
                    <a:pt x="46" y="200"/>
                    <a:pt x="47" y="205"/>
                  </a:cubicBezTo>
                  <a:cubicBezTo>
                    <a:pt x="49" y="211"/>
                    <a:pt x="51" y="216"/>
                    <a:pt x="52" y="222"/>
                  </a:cubicBezTo>
                  <a:cubicBezTo>
                    <a:pt x="53" y="228"/>
                    <a:pt x="56" y="234"/>
                    <a:pt x="56" y="238"/>
                  </a:cubicBezTo>
                  <a:cubicBezTo>
                    <a:pt x="57" y="246"/>
                    <a:pt x="58" y="245"/>
                    <a:pt x="60" y="251"/>
                  </a:cubicBezTo>
                  <a:cubicBezTo>
                    <a:pt x="61" y="258"/>
                    <a:pt x="61" y="266"/>
                    <a:pt x="66" y="270"/>
                  </a:cubicBezTo>
                  <a:cubicBezTo>
                    <a:pt x="69" y="269"/>
                    <a:pt x="68" y="270"/>
                    <a:pt x="69" y="267"/>
                  </a:cubicBezTo>
                  <a:cubicBezTo>
                    <a:pt x="68" y="263"/>
                    <a:pt x="70" y="266"/>
                    <a:pt x="67" y="264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71" y="257"/>
                    <a:pt x="70" y="252"/>
                    <a:pt x="72" y="248"/>
                  </a:cubicBezTo>
                  <a:cubicBezTo>
                    <a:pt x="76" y="249"/>
                    <a:pt x="74" y="248"/>
                    <a:pt x="75" y="25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5" y="258"/>
                    <a:pt x="74" y="256"/>
                    <a:pt x="74" y="260"/>
                  </a:cubicBezTo>
                  <a:cubicBezTo>
                    <a:pt x="78" y="260"/>
                    <a:pt x="79" y="259"/>
                    <a:pt x="79" y="255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8" y="251"/>
                    <a:pt x="78" y="250"/>
                    <a:pt x="78" y="250"/>
                  </a:cubicBezTo>
                  <a:cubicBezTo>
                    <a:pt x="80" y="249"/>
                    <a:pt x="79" y="247"/>
                    <a:pt x="78" y="247"/>
                  </a:cubicBezTo>
                  <a:cubicBezTo>
                    <a:pt x="78" y="247"/>
                    <a:pt x="76" y="248"/>
                    <a:pt x="76" y="248"/>
                  </a:cubicBezTo>
                  <a:cubicBezTo>
                    <a:pt x="77" y="241"/>
                    <a:pt x="77" y="247"/>
                    <a:pt x="75" y="241"/>
                  </a:cubicBezTo>
                  <a:cubicBezTo>
                    <a:pt x="78" y="242"/>
                    <a:pt x="76" y="241"/>
                    <a:pt x="78" y="243"/>
                  </a:cubicBezTo>
                  <a:cubicBezTo>
                    <a:pt x="77" y="240"/>
                    <a:pt x="78" y="241"/>
                    <a:pt x="76" y="240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8" y="235"/>
                    <a:pt x="77" y="233"/>
                    <a:pt x="77" y="232"/>
                  </a:cubicBezTo>
                  <a:cubicBezTo>
                    <a:pt x="75" y="229"/>
                    <a:pt x="76" y="226"/>
                    <a:pt x="76" y="218"/>
                  </a:cubicBezTo>
                  <a:cubicBezTo>
                    <a:pt x="78" y="219"/>
                    <a:pt x="74" y="217"/>
                    <a:pt x="74" y="214"/>
                  </a:cubicBezTo>
                  <a:cubicBezTo>
                    <a:pt x="72" y="211"/>
                    <a:pt x="73" y="210"/>
                    <a:pt x="71" y="207"/>
                  </a:cubicBezTo>
                  <a:cubicBezTo>
                    <a:pt x="74" y="193"/>
                    <a:pt x="71" y="176"/>
                    <a:pt x="67" y="162"/>
                  </a:cubicBezTo>
                  <a:cubicBezTo>
                    <a:pt x="66" y="159"/>
                    <a:pt x="66" y="154"/>
                    <a:pt x="65" y="151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2" y="125"/>
                    <a:pt x="60" y="122"/>
                    <a:pt x="62" y="119"/>
                  </a:cubicBezTo>
                  <a:cubicBezTo>
                    <a:pt x="65" y="120"/>
                    <a:pt x="64" y="120"/>
                    <a:pt x="64" y="125"/>
                  </a:cubicBezTo>
                  <a:cubicBezTo>
                    <a:pt x="67" y="124"/>
                    <a:pt x="67" y="125"/>
                    <a:pt x="68" y="125"/>
                  </a:cubicBezTo>
                  <a:cubicBezTo>
                    <a:pt x="73" y="126"/>
                    <a:pt x="69" y="126"/>
                    <a:pt x="70" y="124"/>
                  </a:cubicBezTo>
                  <a:cubicBezTo>
                    <a:pt x="70" y="123"/>
                    <a:pt x="69" y="122"/>
                    <a:pt x="67" y="121"/>
                  </a:cubicBezTo>
                  <a:cubicBezTo>
                    <a:pt x="68" y="114"/>
                    <a:pt x="68" y="118"/>
                    <a:pt x="65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07"/>
                    <a:pt x="65" y="105"/>
                    <a:pt x="63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2" y="98"/>
                    <a:pt x="63" y="99"/>
                    <a:pt x="62" y="95"/>
                  </a:cubicBezTo>
                  <a:cubicBezTo>
                    <a:pt x="62" y="92"/>
                    <a:pt x="62" y="90"/>
                    <a:pt x="62" y="88"/>
                  </a:cubicBezTo>
                  <a:cubicBezTo>
                    <a:pt x="61" y="82"/>
                    <a:pt x="55" y="68"/>
                    <a:pt x="53" y="63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3" y="35"/>
                    <a:pt x="40" y="27"/>
                    <a:pt x="37" y="21"/>
                  </a:cubicBezTo>
                  <a:cubicBezTo>
                    <a:pt x="36" y="19"/>
                    <a:pt x="34" y="16"/>
                    <a:pt x="34" y="21"/>
                  </a:cubicBezTo>
                  <a:cubicBezTo>
                    <a:pt x="34" y="23"/>
                    <a:pt x="37" y="37"/>
                    <a:pt x="41" y="40"/>
                  </a:cubicBezTo>
                  <a:cubicBezTo>
                    <a:pt x="38" y="45"/>
                    <a:pt x="44" y="59"/>
                    <a:pt x="48" y="62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9"/>
                    <a:pt x="55" y="89"/>
                    <a:pt x="58" y="91"/>
                  </a:cubicBezTo>
                  <a:cubicBezTo>
                    <a:pt x="58" y="106"/>
                    <a:pt x="63" y="105"/>
                    <a:pt x="61" y="113"/>
                  </a:cubicBezTo>
                  <a:cubicBezTo>
                    <a:pt x="55" y="110"/>
                    <a:pt x="58" y="106"/>
                    <a:pt x="54" y="105"/>
                  </a:cubicBezTo>
                  <a:cubicBezTo>
                    <a:pt x="53" y="100"/>
                    <a:pt x="51" y="97"/>
                    <a:pt x="50" y="91"/>
                  </a:cubicBezTo>
                  <a:cubicBezTo>
                    <a:pt x="47" y="78"/>
                    <a:pt x="46" y="80"/>
                    <a:pt x="44" y="71"/>
                  </a:cubicBezTo>
                  <a:cubicBezTo>
                    <a:pt x="42" y="61"/>
                    <a:pt x="39" y="53"/>
                    <a:pt x="36" y="4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17"/>
                    <a:pt x="29" y="10"/>
                    <a:pt x="24" y="7"/>
                  </a:cubicBezTo>
                  <a:lnTo>
                    <a:pt x="25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7" name="Freeform 61"/>
            <p:cNvSpPr>
              <a:spLocks noEditPoints="1"/>
            </p:cNvSpPr>
            <p:nvPr/>
          </p:nvSpPr>
          <p:spPr bwMode="auto">
            <a:xfrm>
              <a:off x="3015857" y="5658392"/>
              <a:ext cx="55576" cy="272399"/>
            </a:xfrm>
            <a:custGeom>
              <a:avLst/>
              <a:gdLst>
                <a:gd name="T0" fmla="*/ 11 w 55"/>
                <a:gd name="T1" fmla="*/ 147 h 271"/>
                <a:gd name="T2" fmla="*/ 11 w 55"/>
                <a:gd name="T3" fmla="*/ 145 h 271"/>
                <a:gd name="T4" fmla="*/ 13 w 55"/>
                <a:gd name="T5" fmla="*/ 131 h 271"/>
                <a:gd name="T6" fmla="*/ 10 w 55"/>
                <a:gd name="T7" fmla="*/ 133 h 271"/>
                <a:gd name="T8" fmla="*/ 37 w 55"/>
                <a:gd name="T9" fmla="*/ 80 h 271"/>
                <a:gd name="T10" fmla="*/ 27 w 55"/>
                <a:gd name="T11" fmla="*/ 68 h 271"/>
                <a:gd name="T12" fmla="*/ 55 w 55"/>
                <a:gd name="T13" fmla="*/ 143 h 271"/>
                <a:gd name="T14" fmla="*/ 54 w 55"/>
                <a:gd name="T15" fmla="*/ 112 h 271"/>
                <a:gd name="T16" fmla="*/ 46 w 55"/>
                <a:gd name="T17" fmla="*/ 140 h 271"/>
                <a:gd name="T18" fmla="*/ 41 w 55"/>
                <a:gd name="T19" fmla="*/ 156 h 271"/>
                <a:gd name="T20" fmla="*/ 50 w 55"/>
                <a:gd name="T21" fmla="*/ 79 h 271"/>
                <a:gd name="T22" fmla="*/ 55 w 55"/>
                <a:gd name="T23" fmla="*/ 52 h 271"/>
                <a:gd name="T24" fmla="*/ 53 w 55"/>
                <a:gd name="T25" fmla="*/ 29 h 271"/>
                <a:gd name="T26" fmla="*/ 48 w 55"/>
                <a:gd name="T27" fmla="*/ 46 h 271"/>
                <a:gd name="T28" fmla="*/ 42 w 55"/>
                <a:gd name="T29" fmla="*/ 41 h 271"/>
                <a:gd name="T30" fmla="*/ 44 w 55"/>
                <a:gd name="T31" fmla="*/ 19 h 271"/>
                <a:gd name="T32" fmla="*/ 44 w 55"/>
                <a:gd name="T33" fmla="*/ 1 h 271"/>
                <a:gd name="T34" fmla="*/ 34 w 55"/>
                <a:gd name="T35" fmla="*/ 16 h 271"/>
                <a:gd name="T36" fmla="*/ 26 w 55"/>
                <a:gd name="T37" fmla="*/ 45 h 271"/>
                <a:gd name="T38" fmla="*/ 20 w 55"/>
                <a:gd name="T39" fmla="*/ 37 h 271"/>
                <a:gd name="T40" fmla="*/ 11 w 55"/>
                <a:gd name="T41" fmla="*/ 68 h 271"/>
                <a:gd name="T42" fmla="*/ 5 w 55"/>
                <a:gd name="T43" fmla="*/ 99 h 271"/>
                <a:gd name="T44" fmla="*/ 0 w 55"/>
                <a:gd name="T45" fmla="*/ 123 h 271"/>
                <a:gd name="T46" fmla="*/ 1 w 55"/>
                <a:gd name="T47" fmla="*/ 136 h 271"/>
                <a:gd name="T48" fmla="*/ 2 w 55"/>
                <a:gd name="T49" fmla="*/ 147 h 271"/>
                <a:gd name="T50" fmla="*/ 3 w 55"/>
                <a:gd name="T51" fmla="*/ 150 h 271"/>
                <a:gd name="T52" fmla="*/ 4 w 55"/>
                <a:gd name="T53" fmla="*/ 152 h 271"/>
                <a:gd name="T54" fmla="*/ 6 w 55"/>
                <a:gd name="T55" fmla="*/ 175 h 271"/>
                <a:gd name="T56" fmla="*/ 2 w 55"/>
                <a:gd name="T57" fmla="*/ 205 h 271"/>
                <a:gd name="T58" fmla="*/ 3 w 55"/>
                <a:gd name="T59" fmla="*/ 215 h 271"/>
                <a:gd name="T60" fmla="*/ 11 w 55"/>
                <a:gd name="T61" fmla="*/ 205 h 271"/>
                <a:gd name="T62" fmla="*/ 11 w 55"/>
                <a:gd name="T63" fmla="*/ 213 h 271"/>
                <a:gd name="T64" fmla="*/ 22 w 55"/>
                <a:gd name="T65" fmla="*/ 173 h 271"/>
                <a:gd name="T66" fmla="*/ 27 w 55"/>
                <a:gd name="T67" fmla="*/ 141 h 271"/>
                <a:gd name="T68" fmla="*/ 38 w 55"/>
                <a:gd name="T69" fmla="*/ 95 h 271"/>
                <a:gd name="T70" fmla="*/ 38 w 55"/>
                <a:gd name="T71" fmla="*/ 105 h 271"/>
                <a:gd name="T72" fmla="*/ 35 w 55"/>
                <a:gd name="T73" fmla="*/ 117 h 271"/>
                <a:gd name="T74" fmla="*/ 31 w 55"/>
                <a:gd name="T75" fmla="*/ 146 h 271"/>
                <a:gd name="T76" fmla="*/ 28 w 55"/>
                <a:gd name="T77" fmla="*/ 162 h 271"/>
                <a:gd name="T78" fmla="*/ 17 w 55"/>
                <a:gd name="T79" fmla="*/ 240 h 271"/>
                <a:gd name="T80" fmla="*/ 15 w 55"/>
                <a:gd name="T81" fmla="*/ 266 h 271"/>
                <a:gd name="T82" fmla="*/ 23 w 55"/>
                <a:gd name="T83" fmla="*/ 271 h 271"/>
                <a:gd name="T84" fmla="*/ 23 w 55"/>
                <a:gd name="T85" fmla="*/ 260 h 271"/>
                <a:gd name="T86" fmla="*/ 24 w 55"/>
                <a:gd name="T87" fmla="*/ 257 h 271"/>
                <a:gd name="T88" fmla="*/ 31 w 55"/>
                <a:gd name="T89" fmla="*/ 243 h 271"/>
                <a:gd name="T90" fmla="*/ 33 w 55"/>
                <a:gd name="T91" fmla="*/ 226 h 271"/>
                <a:gd name="T92" fmla="*/ 42 w 55"/>
                <a:gd name="T93" fmla="*/ 196 h 271"/>
                <a:gd name="T94" fmla="*/ 55 w 55"/>
                <a:gd name="T95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271">
                  <a:moveTo>
                    <a:pt x="8" y="149"/>
                  </a:moveTo>
                  <a:cubicBezTo>
                    <a:pt x="8" y="145"/>
                    <a:pt x="7" y="147"/>
                    <a:pt x="9" y="145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49"/>
                    <a:pt x="11" y="149"/>
                    <a:pt x="8" y="149"/>
                  </a:cubicBezTo>
                  <a:close/>
                  <a:moveTo>
                    <a:pt x="7" y="142"/>
                  </a:moveTo>
                  <a:cubicBezTo>
                    <a:pt x="11" y="139"/>
                    <a:pt x="10" y="141"/>
                    <a:pt x="11" y="145"/>
                  </a:cubicBezTo>
                  <a:cubicBezTo>
                    <a:pt x="9" y="144"/>
                    <a:pt x="10" y="145"/>
                    <a:pt x="9" y="144"/>
                  </a:cubicBezTo>
                  <a:cubicBezTo>
                    <a:pt x="7" y="143"/>
                    <a:pt x="8" y="143"/>
                    <a:pt x="7" y="142"/>
                  </a:cubicBezTo>
                  <a:close/>
                  <a:moveTo>
                    <a:pt x="13" y="131"/>
                  </a:moveTo>
                  <a:cubicBezTo>
                    <a:pt x="12" y="134"/>
                    <a:pt x="12" y="134"/>
                    <a:pt x="12" y="134"/>
                  </a:cubicBezTo>
                  <a:cubicBezTo>
                    <a:pt x="11" y="137"/>
                    <a:pt x="12" y="136"/>
                    <a:pt x="10" y="137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13" y="131"/>
                  </a:lnTo>
                  <a:close/>
                  <a:moveTo>
                    <a:pt x="37" y="80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1"/>
                    <a:pt x="39" y="80"/>
                    <a:pt x="37" y="80"/>
                  </a:cubicBezTo>
                  <a:close/>
                  <a:moveTo>
                    <a:pt x="27" y="68"/>
                  </a:moveTo>
                  <a:cubicBezTo>
                    <a:pt x="25" y="79"/>
                    <a:pt x="27" y="75"/>
                    <a:pt x="24" y="77"/>
                  </a:cubicBezTo>
                  <a:lnTo>
                    <a:pt x="27" y="68"/>
                  </a:lnTo>
                  <a:close/>
                  <a:moveTo>
                    <a:pt x="55" y="143"/>
                  </a:moveTo>
                  <a:cubicBezTo>
                    <a:pt x="55" y="96"/>
                    <a:pt x="55" y="96"/>
                    <a:pt x="55" y="96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106"/>
                    <a:pt x="53" y="109"/>
                    <a:pt x="54" y="112"/>
                  </a:cubicBezTo>
                  <a:cubicBezTo>
                    <a:pt x="52" y="115"/>
                    <a:pt x="51" y="118"/>
                    <a:pt x="50" y="122"/>
                  </a:cubicBezTo>
                  <a:cubicBezTo>
                    <a:pt x="47" y="137"/>
                    <a:pt x="48" y="128"/>
                    <a:pt x="46" y="132"/>
                  </a:cubicBezTo>
                  <a:cubicBezTo>
                    <a:pt x="46" y="135"/>
                    <a:pt x="46" y="138"/>
                    <a:pt x="46" y="140"/>
                  </a:cubicBezTo>
                  <a:cubicBezTo>
                    <a:pt x="45" y="147"/>
                    <a:pt x="45" y="143"/>
                    <a:pt x="47" y="146"/>
                  </a:cubicBezTo>
                  <a:cubicBezTo>
                    <a:pt x="45" y="147"/>
                    <a:pt x="44" y="148"/>
                    <a:pt x="43" y="150"/>
                  </a:cubicBezTo>
                  <a:cubicBezTo>
                    <a:pt x="42" y="153"/>
                    <a:pt x="42" y="154"/>
                    <a:pt x="41" y="15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3"/>
                    <a:pt x="50" y="99"/>
                  </a:cubicBezTo>
                  <a:cubicBezTo>
                    <a:pt x="51" y="92"/>
                    <a:pt x="52" y="85"/>
                    <a:pt x="50" y="79"/>
                  </a:cubicBezTo>
                  <a:cubicBezTo>
                    <a:pt x="52" y="76"/>
                    <a:pt x="52" y="78"/>
                    <a:pt x="52" y="73"/>
                  </a:cubicBezTo>
                  <a:cubicBezTo>
                    <a:pt x="53" y="67"/>
                    <a:pt x="53" y="60"/>
                    <a:pt x="54" y="55"/>
                  </a:cubicBezTo>
                  <a:cubicBezTo>
                    <a:pt x="55" y="53"/>
                    <a:pt x="54" y="54"/>
                    <a:pt x="55" y="5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6"/>
                    <a:pt x="54" y="24"/>
                    <a:pt x="53" y="29"/>
                  </a:cubicBezTo>
                  <a:cubicBezTo>
                    <a:pt x="52" y="34"/>
                    <a:pt x="53" y="28"/>
                    <a:pt x="52" y="31"/>
                  </a:cubicBezTo>
                  <a:cubicBezTo>
                    <a:pt x="51" y="36"/>
                    <a:pt x="52" y="41"/>
                    <a:pt x="51" y="43"/>
                  </a:cubicBezTo>
                  <a:cubicBezTo>
                    <a:pt x="50" y="45"/>
                    <a:pt x="51" y="45"/>
                    <a:pt x="48" y="46"/>
                  </a:cubicBezTo>
                  <a:cubicBezTo>
                    <a:pt x="49" y="50"/>
                    <a:pt x="50" y="47"/>
                    <a:pt x="47" y="51"/>
                  </a:cubicBezTo>
                  <a:cubicBezTo>
                    <a:pt x="45" y="48"/>
                    <a:pt x="46" y="44"/>
                    <a:pt x="46" y="40"/>
                  </a:cubicBezTo>
                  <a:cubicBezTo>
                    <a:pt x="43" y="40"/>
                    <a:pt x="44" y="40"/>
                    <a:pt x="42" y="41"/>
                  </a:cubicBezTo>
                  <a:cubicBezTo>
                    <a:pt x="42" y="39"/>
                    <a:pt x="42" y="39"/>
                    <a:pt x="44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2" y="30"/>
                    <a:pt x="41" y="25"/>
                    <a:pt x="44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3" y="13"/>
                    <a:pt x="43" y="7"/>
                    <a:pt x="42" y="2"/>
                  </a:cubicBezTo>
                  <a:cubicBezTo>
                    <a:pt x="45" y="1"/>
                    <a:pt x="44" y="3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8"/>
                    <a:pt x="35" y="11"/>
                    <a:pt x="34" y="16"/>
                  </a:cubicBezTo>
                  <a:cubicBezTo>
                    <a:pt x="33" y="23"/>
                    <a:pt x="29" y="48"/>
                    <a:pt x="26" y="53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6" y="45"/>
                    <a:pt x="26" y="45"/>
                  </a:cubicBezTo>
                  <a:cubicBezTo>
                    <a:pt x="27" y="38"/>
                    <a:pt x="30" y="29"/>
                    <a:pt x="27" y="24"/>
                  </a:cubicBezTo>
                  <a:cubicBezTo>
                    <a:pt x="24" y="25"/>
                    <a:pt x="25" y="25"/>
                    <a:pt x="24" y="29"/>
                  </a:cubicBezTo>
                  <a:cubicBezTo>
                    <a:pt x="22" y="34"/>
                    <a:pt x="22" y="34"/>
                    <a:pt x="20" y="37"/>
                  </a:cubicBezTo>
                  <a:cubicBezTo>
                    <a:pt x="17" y="41"/>
                    <a:pt x="17" y="46"/>
                    <a:pt x="16" y="52"/>
                  </a:cubicBezTo>
                  <a:cubicBezTo>
                    <a:pt x="15" y="55"/>
                    <a:pt x="14" y="57"/>
                    <a:pt x="14" y="61"/>
                  </a:cubicBezTo>
                  <a:cubicBezTo>
                    <a:pt x="12" y="65"/>
                    <a:pt x="12" y="63"/>
                    <a:pt x="11" y="68"/>
                  </a:cubicBezTo>
                  <a:cubicBezTo>
                    <a:pt x="10" y="74"/>
                    <a:pt x="11" y="70"/>
                    <a:pt x="11" y="76"/>
                  </a:cubicBezTo>
                  <a:cubicBezTo>
                    <a:pt x="10" y="80"/>
                    <a:pt x="10" y="81"/>
                    <a:pt x="9" y="86"/>
                  </a:cubicBezTo>
                  <a:cubicBezTo>
                    <a:pt x="3" y="86"/>
                    <a:pt x="8" y="94"/>
                    <a:pt x="5" y="99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11"/>
                    <a:pt x="2" y="115"/>
                    <a:pt x="1" y="119"/>
                  </a:cubicBezTo>
                  <a:cubicBezTo>
                    <a:pt x="1" y="120"/>
                    <a:pt x="0" y="123"/>
                    <a:pt x="0" y="123"/>
                  </a:cubicBezTo>
                  <a:cubicBezTo>
                    <a:pt x="0" y="124"/>
                    <a:pt x="1" y="125"/>
                    <a:pt x="1" y="128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2" y="134"/>
                    <a:pt x="1" y="136"/>
                  </a:cubicBezTo>
                  <a:cubicBezTo>
                    <a:pt x="2" y="138"/>
                    <a:pt x="3" y="137"/>
                    <a:pt x="3" y="140"/>
                  </a:cubicBezTo>
                  <a:cubicBezTo>
                    <a:pt x="3" y="142"/>
                    <a:pt x="3" y="145"/>
                    <a:pt x="3" y="146"/>
                  </a:cubicBezTo>
                  <a:cubicBezTo>
                    <a:pt x="3" y="146"/>
                    <a:pt x="2" y="147"/>
                    <a:pt x="2" y="147"/>
                  </a:cubicBezTo>
                  <a:cubicBezTo>
                    <a:pt x="2" y="146"/>
                    <a:pt x="2" y="147"/>
                    <a:pt x="1" y="147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3" y="150"/>
                    <a:pt x="3" y="150"/>
                  </a:cubicBezTo>
                  <a:cubicBezTo>
                    <a:pt x="3" y="150"/>
                    <a:pt x="3" y="150"/>
                    <a:pt x="3" y="151"/>
                  </a:cubicBezTo>
                  <a:cubicBezTo>
                    <a:pt x="3" y="151"/>
                    <a:pt x="3" y="153"/>
                    <a:pt x="2" y="154"/>
                  </a:cubicBezTo>
                  <a:cubicBezTo>
                    <a:pt x="5" y="153"/>
                    <a:pt x="4" y="155"/>
                    <a:pt x="4" y="152"/>
                  </a:cubicBezTo>
                  <a:cubicBezTo>
                    <a:pt x="9" y="152"/>
                    <a:pt x="8" y="157"/>
                    <a:pt x="8" y="159"/>
                  </a:cubicBezTo>
                  <a:cubicBezTo>
                    <a:pt x="9" y="160"/>
                    <a:pt x="9" y="162"/>
                    <a:pt x="9" y="165"/>
                  </a:cubicBezTo>
                  <a:cubicBezTo>
                    <a:pt x="8" y="170"/>
                    <a:pt x="6" y="168"/>
                    <a:pt x="6" y="175"/>
                  </a:cubicBezTo>
                  <a:cubicBezTo>
                    <a:pt x="7" y="183"/>
                    <a:pt x="5" y="187"/>
                    <a:pt x="5" y="195"/>
                  </a:cubicBezTo>
                  <a:cubicBezTo>
                    <a:pt x="4" y="196"/>
                    <a:pt x="3" y="197"/>
                    <a:pt x="2" y="198"/>
                  </a:cubicBezTo>
                  <a:cubicBezTo>
                    <a:pt x="2" y="201"/>
                    <a:pt x="3" y="202"/>
                    <a:pt x="2" y="205"/>
                  </a:cubicBezTo>
                  <a:cubicBezTo>
                    <a:pt x="2" y="209"/>
                    <a:pt x="1" y="207"/>
                    <a:pt x="2" y="211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9"/>
                    <a:pt x="2" y="217"/>
                    <a:pt x="5" y="219"/>
                  </a:cubicBezTo>
                  <a:cubicBezTo>
                    <a:pt x="5" y="215"/>
                    <a:pt x="5" y="217"/>
                    <a:pt x="6" y="21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2" y="206"/>
                    <a:pt x="12" y="205"/>
                    <a:pt x="12" y="207"/>
                  </a:cubicBezTo>
                  <a:cubicBezTo>
                    <a:pt x="12" y="208"/>
                    <a:pt x="12" y="209"/>
                    <a:pt x="12" y="209"/>
                  </a:cubicBezTo>
                  <a:cubicBezTo>
                    <a:pt x="12" y="211"/>
                    <a:pt x="11" y="212"/>
                    <a:pt x="11" y="213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7" y="217"/>
                    <a:pt x="14" y="218"/>
                    <a:pt x="16" y="212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3" y="170"/>
                    <a:pt x="23" y="168"/>
                    <a:pt x="24" y="166"/>
                  </a:cubicBezTo>
                  <a:cubicBezTo>
                    <a:pt x="25" y="162"/>
                    <a:pt x="25" y="163"/>
                    <a:pt x="25" y="158"/>
                  </a:cubicBezTo>
                  <a:cubicBezTo>
                    <a:pt x="25" y="150"/>
                    <a:pt x="26" y="148"/>
                    <a:pt x="27" y="141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2"/>
                    <a:pt x="38" y="91"/>
                  </a:cubicBezTo>
                  <a:cubicBezTo>
                    <a:pt x="37" y="93"/>
                    <a:pt x="37" y="92"/>
                    <a:pt x="38" y="95"/>
                  </a:cubicBezTo>
                  <a:cubicBezTo>
                    <a:pt x="39" y="103"/>
                    <a:pt x="38" y="99"/>
                    <a:pt x="38" y="103"/>
                  </a:cubicBezTo>
                  <a:cubicBezTo>
                    <a:pt x="38" y="103"/>
                    <a:pt x="38" y="103"/>
                    <a:pt x="39" y="104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11"/>
                    <a:pt x="35" y="113"/>
                    <a:pt x="35" y="117"/>
                  </a:cubicBezTo>
                  <a:cubicBezTo>
                    <a:pt x="35" y="120"/>
                    <a:pt x="34" y="125"/>
                    <a:pt x="35" y="128"/>
                  </a:cubicBezTo>
                  <a:cubicBezTo>
                    <a:pt x="34" y="130"/>
                    <a:pt x="30" y="133"/>
                    <a:pt x="31" y="135"/>
                  </a:cubicBezTo>
                  <a:cubicBezTo>
                    <a:pt x="33" y="140"/>
                    <a:pt x="31" y="141"/>
                    <a:pt x="31" y="146"/>
                  </a:cubicBezTo>
                  <a:cubicBezTo>
                    <a:pt x="31" y="147"/>
                    <a:pt x="32" y="146"/>
                    <a:pt x="31" y="148"/>
                  </a:cubicBezTo>
                  <a:cubicBezTo>
                    <a:pt x="29" y="154"/>
                    <a:pt x="30" y="156"/>
                    <a:pt x="29" y="160"/>
                  </a:cubicBezTo>
                  <a:cubicBezTo>
                    <a:pt x="29" y="162"/>
                    <a:pt x="29" y="159"/>
                    <a:pt x="28" y="162"/>
                  </a:cubicBezTo>
                  <a:cubicBezTo>
                    <a:pt x="27" y="168"/>
                    <a:pt x="27" y="175"/>
                    <a:pt x="26" y="182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19" y="215"/>
                    <a:pt x="19" y="228"/>
                    <a:pt x="17" y="240"/>
                  </a:cubicBezTo>
                  <a:cubicBezTo>
                    <a:pt x="16" y="247"/>
                    <a:pt x="17" y="246"/>
                    <a:pt x="18" y="253"/>
                  </a:cubicBezTo>
                  <a:cubicBezTo>
                    <a:pt x="16" y="257"/>
                    <a:pt x="17" y="253"/>
                    <a:pt x="16" y="259"/>
                  </a:cubicBezTo>
                  <a:cubicBezTo>
                    <a:pt x="16" y="263"/>
                    <a:pt x="16" y="263"/>
                    <a:pt x="15" y="266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20" y="270"/>
                    <a:pt x="20" y="270"/>
                    <a:pt x="21" y="270"/>
                  </a:cubicBezTo>
                  <a:cubicBezTo>
                    <a:pt x="22" y="270"/>
                    <a:pt x="21" y="270"/>
                    <a:pt x="23" y="271"/>
                  </a:cubicBezTo>
                  <a:cubicBezTo>
                    <a:pt x="22" y="266"/>
                    <a:pt x="23" y="268"/>
                    <a:pt x="21" y="265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2"/>
                    <a:pt x="22" y="261"/>
                    <a:pt x="23" y="260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4" y="257"/>
                    <a:pt x="24" y="257"/>
                    <a:pt x="24" y="257"/>
                  </a:cubicBezTo>
                  <a:cubicBezTo>
                    <a:pt x="25" y="255"/>
                    <a:pt x="25" y="251"/>
                    <a:pt x="25" y="249"/>
                  </a:cubicBezTo>
                  <a:cubicBezTo>
                    <a:pt x="28" y="251"/>
                    <a:pt x="25" y="251"/>
                    <a:pt x="29" y="250"/>
                  </a:cubicBezTo>
                  <a:cubicBezTo>
                    <a:pt x="29" y="248"/>
                    <a:pt x="30" y="245"/>
                    <a:pt x="31" y="243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32" y="235"/>
                    <a:pt x="34" y="233"/>
                    <a:pt x="34" y="228"/>
                  </a:cubicBezTo>
                  <a:cubicBezTo>
                    <a:pt x="34" y="224"/>
                    <a:pt x="34" y="228"/>
                    <a:pt x="33" y="226"/>
                  </a:cubicBezTo>
                  <a:cubicBezTo>
                    <a:pt x="33" y="226"/>
                    <a:pt x="36" y="221"/>
                    <a:pt x="36" y="221"/>
                  </a:cubicBezTo>
                  <a:cubicBezTo>
                    <a:pt x="37" y="219"/>
                    <a:pt x="37" y="215"/>
                    <a:pt x="37" y="213"/>
                  </a:cubicBezTo>
                  <a:cubicBezTo>
                    <a:pt x="41" y="209"/>
                    <a:pt x="40" y="202"/>
                    <a:pt x="42" y="196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6" y="185"/>
                    <a:pt x="46" y="180"/>
                    <a:pt x="48" y="174"/>
                  </a:cubicBezTo>
                  <a:cubicBezTo>
                    <a:pt x="51" y="166"/>
                    <a:pt x="51" y="148"/>
                    <a:pt x="55" y="1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8" name="Freeform 62"/>
            <p:cNvSpPr>
              <a:spLocks noEditPoints="1"/>
            </p:cNvSpPr>
            <p:nvPr/>
          </p:nvSpPr>
          <p:spPr bwMode="auto">
            <a:xfrm>
              <a:off x="2820950" y="4986787"/>
              <a:ext cx="80624" cy="245785"/>
            </a:xfrm>
            <a:custGeom>
              <a:avLst/>
              <a:gdLst>
                <a:gd name="T0" fmla="*/ 17 w 80"/>
                <a:gd name="T1" fmla="*/ 67 h 244"/>
                <a:gd name="T2" fmla="*/ 15 w 80"/>
                <a:gd name="T3" fmla="*/ 61 h 244"/>
                <a:gd name="T4" fmla="*/ 24 w 80"/>
                <a:gd name="T5" fmla="*/ 20 h 244"/>
                <a:gd name="T6" fmla="*/ 17 w 80"/>
                <a:gd name="T7" fmla="*/ 6 h 244"/>
                <a:gd name="T8" fmla="*/ 10 w 80"/>
                <a:gd name="T9" fmla="*/ 0 h 244"/>
                <a:gd name="T10" fmla="*/ 9 w 80"/>
                <a:gd name="T11" fmla="*/ 7 h 244"/>
                <a:gd name="T12" fmla="*/ 6 w 80"/>
                <a:gd name="T13" fmla="*/ 6 h 244"/>
                <a:gd name="T14" fmla="*/ 6 w 80"/>
                <a:gd name="T15" fmla="*/ 17 h 244"/>
                <a:gd name="T16" fmla="*/ 7 w 80"/>
                <a:gd name="T17" fmla="*/ 24 h 244"/>
                <a:gd name="T18" fmla="*/ 5 w 80"/>
                <a:gd name="T19" fmla="*/ 30 h 244"/>
                <a:gd name="T20" fmla="*/ 4 w 80"/>
                <a:gd name="T21" fmla="*/ 36 h 244"/>
                <a:gd name="T22" fmla="*/ 6 w 80"/>
                <a:gd name="T23" fmla="*/ 60 h 244"/>
                <a:gd name="T24" fmla="*/ 3 w 80"/>
                <a:gd name="T25" fmla="*/ 74 h 244"/>
                <a:gd name="T26" fmla="*/ 2 w 80"/>
                <a:gd name="T27" fmla="*/ 77 h 244"/>
                <a:gd name="T28" fmla="*/ 2 w 80"/>
                <a:gd name="T29" fmla="*/ 86 h 244"/>
                <a:gd name="T30" fmla="*/ 5 w 80"/>
                <a:gd name="T31" fmla="*/ 94 h 244"/>
                <a:gd name="T32" fmla="*/ 23 w 80"/>
                <a:gd name="T33" fmla="*/ 150 h 244"/>
                <a:gd name="T34" fmla="*/ 34 w 80"/>
                <a:gd name="T35" fmla="*/ 174 h 244"/>
                <a:gd name="T36" fmla="*/ 45 w 80"/>
                <a:gd name="T37" fmla="*/ 216 h 244"/>
                <a:gd name="T38" fmla="*/ 55 w 80"/>
                <a:gd name="T39" fmla="*/ 244 h 244"/>
                <a:gd name="T40" fmla="*/ 55 w 80"/>
                <a:gd name="T41" fmla="*/ 235 h 244"/>
                <a:gd name="T42" fmla="*/ 54 w 80"/>
                <a:gd name="T43" fmla="*/ 225 h 244"/>
                <a:gd name="T44" fmla="*/ 55 w 80"/>
                <a:gd name="T45" fmla="*/ 217 h 244"/>
                <a:gd name="T46" fmla="*/ 50 w 80"/>
                <a:gd name="T47" fmla="*/ 209 h 244"/>
                <a:gd name="T48" fmla="*/ 55 w 80"/>
                <a:gd name="T49" fmla="*/ 189 h 244"/>
                <a:gd name="T50" fmla="*/ 57 w 80"/>
                <a:gd name="T51" fmla="*/ 194 h 244"/>
                <a:gd name="T52" fmla="*/ 60 w 80"/>
                <a:gd name="T53" fmla="*/ 198 h 244"/>
                <a:gd name="T54" fmla="*/ 63 w 80"/>
                <a:gd name="T55" fmla="*/ 198 h 244"/>
                <a:gd name="T56" fmla="*/ 66 w 80"/>
                <a:gd name="T57" fmla="*/ 201 h 244"/>
                <a:gd name="T58" fmla="*/ 68 w 80"/>
                <a:gd name="T59" fmla="*/ 201 h 244"/>
                <a:gd name="T60" fmla="*/ 68 w 80"/>
                <a:gd name="T61" fmla="*/ 189 h 244"/>
                <a:gd name="T62" fmla="*/ 73 w 80"/>
                <a:gd name="T63" fmla="*/ 184 h 244"/>
                <a:gd name="T64" fmla="*/ 76 w 80"/>
                <a:gd name="T65" fmla="*/ 176 h 244"/>
                <a:gd name="T66" fmla="*/ 77 w 80"/>
                <a:gd name="T67" fmla="*/ 170 h 244"/>
                <a:gd name="T68" fmla="*/ 75 w 80"/>
                <a:gd name="T69" fmla="*/ 165 h 244"/>
                <a:gd name="T70" fmla="*/ 73 w 80"/>
                <a:gd name="T71" fmla="*/ 146 h 244"/>
                <a:gd name="T72" fmla="*/ 60 w 80"/>
                <a:gd name="T73" fmla="*/ 109 h 244"/>
                <a:gd name="T74" fmla="*/ 44 w 80"/>
                <a:gd name="T75" fmla="*/ 66 h 244"/>
                <a:gd name="T76" fmla="*/ 28 w 80"/>
                <a:gd name="T77" fmla="*/ 2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244">
                  <a:moveTo>
                    <a:pt x="15" y="61"/>
                  </a:moveTo>
                  <a:cubicBezTo>
                    <a:pt x="16" y="67"/>
                    <a:pt x="16" y="60"/>
                    <a:pt x="17" y="67"/>
                  </a:cubicBezTo>
                  <a:cubicBezTo>
                    <a:pt x="15" y="66"/>
                    <a:pt x="16" y="68"/>
                    <a:pt x="14" y="65"/>
                  </a:cubicBezTo>
                  <a:cubicBezTo>
                    <a:pt x="12" y="60"/>
                    <a:pt x="15" y="61"/>
                    <a:pt x="15" y="61"/>
                  </a:cubicBezTo>
                  <a:close/>
                  <a:moveTo>
                    <a:pt x="28" y="28"/>
                  </a:moveTo>
                  <a:cubicBezTo>
                    <a:pt x="24" y="23"/>
                    <a:pt x="27" y="30"/>
                    <a:pt x="24" y="20"/>
                  </a:cubicBezTo>
                  <a:cubicBezTo>
                    <a:pt x="23" y="17"/>
                    <a:pt x="20" y="15"/>
                    <a:pt x="18" y="8"/>
                  </a:cubicBezTo>
                  <a:cubicBezTo>
                    <a:pt x="17" y="6"/>
                    <a:pt x="18" y="10"/>
                    <a:pt x="17" y="6"/>
                  </a:cubicBezTo>
                  <a:cubicBezTo>
                    <a:pt x="16" y="4"/>
                    <a:pt x="16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6" y="19"/>
                    <a:pt x="6" y="20"/>
                    <a:pt x="5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3"/>
                    <a:pt x="5" y="32"/>
                    <a:pt x="7" y="33"/>
                  </a:cubicBezTo>
                  <a:cubicBezTo>
                    <a:pt x="2" y="34"/>
                    <a:pt x="5" y="32"/>
                    <a:pt x="4" y="36"/>
                  </a:cubicBezTo>
                  <a:cubicBezTo>
                    <a:pt x="5" y="40"/>
                    <a:pt x="4" y="36"/>
                    <a:pt x="7" y="40"/>
                  </a:cubicBezTo>
                  <a:cubicBezTo>
                    <a:pt x="4" y="45"/>
                    <a:pt x="6" y="53"/>
                    <a:pt x="6" y="60"/>
                  </a:cubicBezTo>
                  <a:cubicBezTo>
                    <a:pt x="0" y="61"/>
                    <a:pt x="0" y="68"/>
                    <a:pt x="3" y="7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4" y="75"/>
                    <a:pt x="4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7"/>
                    <a:pt x="2" y="77"/>
                  </a:cubicBezTo>
                  <a:cubicBezTo>
                    <a:pt x="3" y="80"/>
                    <a:pt x="2" y="82"/>
                    <a:pt x="2" y="86"/>
                  </a:cubicBezTo>
                  <a:cubicBezTo>
                    <a:pt x="4" y="88"/>
                    <a:pt x="3" y="86"/>
                    <a:pt x="3" y="89"/>
                  </a:cubicBezTo>
                  <a:cubicBezTo>
                    <a:pt x="4" y="92"/>
                    <a:pt x="3" y="91"/>
                    <a:pt x="5" y="94"/>
                  </a:cubicBezTo>
                  <a:cubicBezTo>
                    <a:pt x="7" y="99"/>
                    <a:pt x="5" y="99"/>
                    <a:pt x="8" y="102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6" y="152"/>
                    <a:pt x="30" y="149"/>
                    <a:pt x="31" y="161"/>
                  </a:cubicBezTo>
                  <a:cubicBezTo>
                    <a:pt x="31" y="166"/>
                    <a:pt x="32" y="168"/>
                    <a:pt x="34" y="174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15"/>
                    <a:pt x="45" y="216"/>
                    <a:pt x="45" y="216"/>
                  </a:cubicBezTo>
                  <a:cubicBezTo>
                    <a:pt x="46" y="226"/>
                    <a:pt x="48" y="226"/>
                    <a:pt x="48" y="239"/>
                  </a:cubicBezTo>
                  <a:cubicBezTo>
                    <a:pt x="52" y="242"/>
                    <a:pt x="47" y="243"/>
                    <a:pt x="55" y="244"/>
                  </a:cubicBezTo>
                  <a:cubicBezTo>
                    <a:pt x="55" y="241"/>
                    <a:pt x="54" y="240"/>
                    <a:pt x="53" y="239"/>
                  </a:cubicBezTo>
                  <a:cubicBezTo>
                    <a:pt x="55" y="236"/>
                    <a:pt x="53" y="238"/>
                    <a:pt x="55" y="235"/>
                  </a:cubicBezTo>
                  <a:cubicBezTo>
                    <a:pt x="56" y="233"/>
                    <a:pt x="56" y="233"/>
                    <a:pt x="56" y="231"/>
                  </a:cubicBezTo>
                  <a:cubicBezTo>
                    <a:pt x="55" y="228"/>
                    <a:pt x="56" y="228"/>
                    <a:pt x="54" y="225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4" y="211"/>
                    <a:pt x="53" y="215"/>
                    <a:pt x="55" y="209"/>
                  </a:cubicBezTo>
                  <a:cubicBezTo>
                    <a:pt x="52" y="210"/>
                    <a:pt x="53" y="210"/>
                    <a:pt x="50" y="209"/>
                  </a:cubicBezTo>
                  <a:cubicBezTo>
                    <a:pt x="53" y="200"/>
                    <a:pt x="55" y="211"/>
                    <a:pt x="56" y="203"/>
                  </a:cubicBezTo>
                  <a:cubicBezTo>
                    <a:pt x="57" y="198"/>
                    <a:pt x="56" y="193"/>
                    <a:pt x="55" y="189"/>
                  </a:cubicBezTo>
                  <a:cubicBezTo>
                    <a:pt x="58" y="187"/>
                    <a:pt x="55" y="188"/>
                    <a:pt x="58" y="188"/>
                  </a:cubicBezTo>
                  <a:cubicBezTo>
                    <a:pt x="57" y="191"/>
                    <a:pt x="57" y="190"/>
                    <a:pt x="57" y="194"/>
                  </a:cubicBezTo>
                  <a:cubicBezTo>
                    <a:pt x="59" y="195"/>
                    <a:pt x="58" y="195"/>
                    <a:pt x="60" y="196"/>
                  </a:cubicBezTo>
                  <a:cubicBezTo>
                    <a:pt x="59" y="201"/>
                    <a:pt x="62" y="192"/>
                    <a:pt x="60" y="198"/>
                  </a:cubicBezTo>
                  <a:cubicBezTo>
                    <a:pt x="59" y="199"/>
                    <a:pt x="59" y="197"/>
                    <a:pt x="59" y="200"/>
                  </a:cubicBezTo>
                  <a:cubicBezTo>
                    <a:pt x="65" y="199"/>
                    <a:pt x="59" y="200"/>
                    <a:pt x="63" y="198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5" y="202"/>
                    <a:pt x="64" y="202"/>
                    <a:pt x="66" y="201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9" y="206"/>
                    <a:pt x="71" y="204"/>
                    <a:pt x="68" y="201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6" y="195"/>
                    <a:pt x="68" y="194"/>
                    <a:pt x="68" y="189"/>
                  </a:cubicBezTo>
                  <a:cubicBezTo>
                    <a:pt x="69" y="184"/>
                    <a:pt x="66" y="184"/>
                    <a:pt x="69" y="180"/>
                  </a:cubicBezTo>
                  <a:cubicBezTo>
                    <a:pt x="71" y="182"/>
                    <a:pt x="71" y="184"/>
                    <a:pt x="73" y="184"/>
                  </a:cubicBezTo>
                  <a:cubicBezTo>
                    <a:pt x="73" y="180"/>
                    <a:pt x="71" y="182"/>
                    <a:pt x="76" y="181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69"/>
                    <a:pt x="7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6" y="164"/>
                    <a:pt x="73" y="164"/>
                    <a:pt x="77" y="164"/>
                  </a:cubicBezTo>
                  <a:cubicBezTo>
                    <a:pt x="77" y="155"/>
                    <a:pt x="76" y="152"/>
                    <a:pt x="73" y="146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0" y="111"/>
                    <a:pt x="61" y="112"/>
                    <a:pt x="60" y="109"/>
                  </a:cubicBezTo>
                  <a:cubicBezTo>
                    <a:pt x="60" y="107"/>
                    <a:pt x="59" y="107"/>
                    <a:pt x="58" y="104"/>
                  </a:cubicBezTo>
                  <a:cubicBezTo>
                    <a:pt x="56" y="97"/>
                    <a:pt x="49" y="76"/>
                    <a:pt x="44" y="66"/>
                  </a:cubicBezTo>
                  <a:cubicBezTo>
                    <a:pt x="41" y="60"/>
                    <a:pt x="40" y="54"/>
                    <a:pt x="36" y="49"/>
                  </a:cubicBezTo>
                  <a:cubicBezTo>
                    <a:pt x="33" y="44"/>
                    <a:pt x="32" y="33"/>
                    <a:pt x="28" y="29"/>
                  </a:cubicBezTo>
                  <a:lnTo>
                    <a:pt x="28" y="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39" name="Freeform 63"/>
            <p:cNvSpPr>
              <a:spLocks noEditPoints="1"/>
            </p:cNvSpPr>
            <p:nvPr/>
          </p:nvSpPr>
          <p:spPr bwMode="auto">
            <a:xfrm>
              <a:off x="2459317" y="4907729"/>
              <a:ext cx="48531" cy="277095"/>
            </a:xfrm>
            <a:custGeom>
              <a:avLst/>
              <a:gdLst>
                <a:gd name="T0" fmla="*/ 17 w 48"/>
                <a:gd name="T1" fmla="*/ 117 h 276"/>
                <a:gd name="T2" fmla="*/ 17 w 48"/>
                <a:gd name="T3" fmla="*/ 112 h 276"/>
                <a:gd name="T4" fmla="*/ 21 w 48"/>
                <a:gd name="T5" fmla="*/ 30 h 276"/>
                <a:gd name="T6" fmla="*/ 22 w 48"/>
                <a:gd name="T7" fmla="*/ 51 h 276"/>
                <a:gd name="T8" fmla="*/ 20 w 48"/>
                <a:gd name="T9" fmla="*/ 43 h 276"/>
                <a:gd name="T10" fmla="*/ 28 w 48"/>
                <a:gd name="T11" fmla="*/ 40 h 276"/>
                <a:gd name="T12" fmla="*/ 26 w 48"/>
                <a:gd name="T13" fmla="*/ 18 h 276"/>
                <a:gd name="T14" fmla="*/ 22 w 48"/>
                <a:gd name="T15" fmla="*/ 5 h 276"/>
                <a:gd name="T16" fmla="*/ 19 w 48"/>
                <a:gd name="T17" fmla="*/ 0 h 276"/>
                <a:gd name="T18" fmla="*/ 14 w 48"/>
                <a:gd name="T19" fmla="*/ 14 h 276"/>
                <a:gd name="T20" fmla="*/ 12 w 48"/>
                <a:gd name="T21" fmla="*/ 33 h 276"/>
                <a:gd name="T22" fmla="*/ 13 w 48"/>
                <a:gd name="T23" fmla="*/ 60 h 276"/>
                <a:gd name="T24" fmla="*/ 14 w 48"/>
                <a:gd name="T25" fmla="*/ 75 h 276"/>
                <a:gd name="T26" fmla="*/ 9 w 48"/>
                <a:gd name="T27" fmla="*/ 45 h 276"/>
                <a:gd name="T28" fmla="*/ 4 w 48"/>
                <a:gd name="T29" fmla="*/ 13 h 276"/>
                <a:gd name="T30" fmla="*/ 2 w 48"/>
                <a:gd name="T31" fmla="*/ 20 h 276"/>
                <a:gd name="T32" fmla="*/ 7 w 48"/>
                <a:gd name="T33" fmla="*/ 134 h 276"/>
                <a:gd name="T34" fmla="*/ 7 w 48"/>
                <a:gd name="T35" fmla="*/ 155 h 276"/>
                <a:gd name="T36" fmla="*/ 5 w 48"/>
                <a:gd name="T37" fmla="*/ 220 h 276"/>
                <a:gd name="T38" fmla="*/ 5 w 48"/>
                <a:gd name="T39" fmla="*/ 248 h 276"/>
                <a:gd name="T40" fmla="*/ 2 w 48"/>
                <a:gd name="T41" fmla="*/ 276 h 276"/>
                <a:gd name="T42" fmla="*/ 12 w 48"/>
                <a:gd name="T43" fmla="*/ 269 h 276"/>
                <a:gd name="T44" fmla="*/ 13 w 48"/>
                <a:gd name="T45" fmla="*/ 253 h 276"/>
                <a:gd name="T46" fmla="*/ 18 w 48"/>
                <a:gd name="T47" fmla="*/ 251 h 276"/>
                <a:gd name="T48" fmla="*/ 22 w 48"/>
                <a:gd name="T49" fmla="*/ 231 h 276"/>
                <a:gd name="T50" fmla="*/ 30 w 48"/>
                <a:gd name="T51" fmla="*/ 190 h 276"/>
                <a:gd name="T52" fmla="*/ 34 w 48"/>
                <a:gd name="T53" fmla="*/ 161 h 276"/>
                <a:gd name="T54" fmla="*/ 37 w 48"/>
                <a:gd name="T55" fmla="*/ 152 h 276"/>
                <a:gd name="T56" fmla="*/ 36 w 48"/>
                <a:gd name="T57" fmla="*/ 185 h 276"/>
                <a:gd name="T58" fmla="*/ 36 w 48"/>
                <a:gd name="T59" fmla="*/ 193 h 276"/>
                <a:gd name="T60" fmla="*/ 39 w 48"/>
                <a:gd name="T61" fmla="*/ 194 h 276"/>
                <a:gd name="T62" fmla="*/ 41 w 48"/>
                <a:gd name="T63" fmla="*/ 185 h 276"/>
                <a:gd name="T64" fmla="*/ 43 w 48"/>
                <a:gd name="T65" fmla="*/ 175 h 276"/>
                <a:gd name="T66" fmla="*/ 46 w 48"/>
                <a:gd name="T67" fmla="*/ 94 h 276"/>
                <a:gd name="T68" fmla="*/ 34 w 48"/>
                <a:gd name="T69" fmla="*/ 11 h 276"/>
                <a:gd name="T70" fmla="*/ 29 w 48"/>
                <a:gd name="T71" fmla="*/ 28 h 276"/>
                <a:gd name="T72" fmla="*/ 28 w 48"/>
                <a:gd name="T73" fmla="*/ 4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276">
                  <a:moveTo>
                    <a:pt x="17" y="112"/>
                  </a:moveTo>
                  <a:cubicBezTo>
                    <a:pt x="18" y="113"/>
                    <a:pt x="21" y="112"/>
                    <a:pt x="17" y="117"/>
                  </a:cubicBezTo>
                  <a:cubicBezTo>
                    <a:pt x="16" y="115"/>
                    <a:pt x="16" y="119"/>
                    <a:pt x="17" y="115"/>
                  </a:cubicBezTo>
                  <a:cubicBezTo>
                    <a:pt x="17" y="112"/>
                    <a:pt x="17" y="114"/>
                    <a:pt x="17" y="112"/>
                  </a:cubicBezTo>
                  <a:close/>
                  <a:moveTo>
                    <a:pt x="20" y="30"/>
                  </a:moveTo>
                  <a:cubicBezTo>
                    <a:pt x="20" y="30"/>
                    <a:pt x="21" y="30"/>
                    <a:pt x="21" y="3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2" y="54"/>
                    <a:pt x="22" y="53"/>
                    <a:pt x="22" y="54"/>
                  </a:cubicBezTo>
                  <a:cubicBezTo>
                    <a:pt x="15" y="53"/>
                    <a:pt x="22" y="51"/>
                    <a:pt x="20" y="43"/>
                  </a:cubicBezTo>
                  <a:cubicBezTo>
                    <a:pt x="18" y="32"/>
                    <a:pt x="20" y="33"/>
                    <a:pt x="20" y="30"/>
                  </a:cubicBezTo>
                  <a:close/>
                  <a:moveTo>
                    <a:pt x="28" y="40"/>
                  </a:moveTo>
                  <a:cubicBezTo>
                    <a:pt x="27" y="37"/>
                    <a:pt x="28" y="32"/>
                    <a:pt x="28" y="28"/>
                  </a:cubicBezTo>
                  <a:cubicBezTo>
                    <a:pt x="27" y="24"/>
                    <a:pt x="26" y="23"/>
                    <a:pt x="26" y="18"/>
                  </a:cubicBezTo>
                  <a:cubicBezTo>
                    <a:pt x="25" y="13"/>
                    <a:pt x="24" y="10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8"/>
                    <a:pt x="13" y="18"/>
                    <a:pt x="12" y="22"/>
                  </a:cubicBezTo>
                  <a:cubicBezTo>
                    <a:pt x="11" y="24"/>
                    <a:pt x="11" y="30"/>
                    <a:pt x="12" y="3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5"/>
                    <a:pt x="13" y="59"/>
                    <a:pt x="13" y="60"/>
                  </a:cubicBezTo>
                  <a:cubicBezTo>
                    <a:pt x="13" y="65"/>
                    <a:pt x="13" y="58"/>
                    <a:pt x="14" y="6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6"/>
                  </a:cubicBezTo>
                  <a:cubicBezTo>
                    <a:pt x="12" y="71"/>
                    <a:pt x="9" y="49"/>
                    <a:pt x="9" y="4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13"/>
                    <a:pt x="8" y="16"/>
                    <a:pt x="4" y="13"/>
                  </a:cubicBezTo>
                  <a:cubicBezTo>
                    <a:pt x="3" y="15"/>
                    <a:pt x="4" y="12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7"/>
                    <a:pt x="7" y="129"/>
                    <a:pt x="7" y="134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2"/>
                    <a:pt x="7" y="150"/>
                    <a:pt x="7" y="15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6" y="218"/>
                    <a:pt x="6" y="218"/>
                    <a:pt x="5" y="220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4" y="245"/>
                    <a:pt x="3" y="247"/>
                    <a:pt x="5" y="248"/>
                  </a:cubicBezTo>
                  <a:cubicBezTo>
                    <a:pt x="5" y="249"/>
                    <a:pt x="4" y="249"/>
                    <a:pt x="4" y="251"/>
                  </a:cubicBezTo>
                  <a:cubicBezTo>
                    <a:pt x="2" y="257"/>
                    <a:pt x="0" y="270"/>
                    <a:pt x="2" y="276"/>
                  </a:cubicBezTo>
                  <a:cubicBezTo>
                    <a:pt x="5" y="274"/>
                    <a:pt x="5" y="270"/>
                    <a:pt x="8" y="267"/>
                  </a:cubicBezTo>
                  <a:cubicBezTo>
                    <a:pt x="11" y="268"/>
                    <a:pt x="8" y="268"/>
                    <a:pt x="12" y="269"/>
                  </a:cubicBezTo>
                  <a:cubicBezTo>
                    <a:pt x="11" y="263"/>
                    <a:pt x="12" y="259"/>
                    <a:pt x="13" y="255"/>
                  </a:cubicBezTo>
                  <a:cubicBezTo>
                    <a:pt x="13" y="252"/>
                    <a:pt x="13" y="256"/>
                    <a:pt x="13" y="253"/>
                  </a:cubicBezTo>
                  <a:cubicBezTo>
                    <a:pt x="13" y="250"/>
                    <a:pt x="13" y="252"/>
                    <a:pt x="14" y="249"/>
                  </a:cubicBezTo>
                  <a:cubicBezTo>
                    <a:pt x="16" y="253"/>
                    <a:pt x="14" y="253"/>
                    <a:pt x="18" y="251"/>
                  </a:cubicBezTo>
                  <a:cubicBezTo>
                    <a:pt x="17" y="243"/>
                    <a:pt x="19" y="238"/>
                    <a:pt x="19" y="233"/>
                  </a:cubicBezTo>
                  <a:cubicBezTo>
                    <a:pt x="23" y="232"/>
                    <a:pt x="21" y="234"/>
                    <a:pt x="22" y="231"/>
                  </a:cubicBezTo>
                  <a:cubicBezTo>
                    <a:pt x="26" y="223"/>
                    <a:pt x="27" y="209"/>
                    <a:pt x="28" y="199"/>
                  </a:cubicBezTo>
                  <a:cubicBezTo>
                    <a:pt x="29" y="194"/>
                    <a:pt x="30" y="195"/>
                    <a:pt x="30" y="190"/>
                  </a:cubicBezTo>
                  <a:cubicBezTo>
                    <a:pt x="32" y="180"/>
                    <a:pt x="31" y="169"/>
                    <a:pt x="32" y="159"/>
                  </a:cubicBezTo>
                  <a:cubicBezTo>
                    <a:pt x="33" y="159"/>
                    <a:pt x="33" y="159"/>
                    <a:pt x="34" y="161"/>
                  </a:cubicBezTo>
                  <a:cubicBezTo>
                    <a:pt x="34" y="157"/>
                    <a:pt x="34" y="159"/>
                    <a:pt x="32" y="155"/>
                  </a:cubicBezTo>
                  <a:cubicBezTo>
                    <a:pt x="36" y="153"/>
                    <a:pt x="32" y="153"/>
                    <a:pt x="37" y="152"/>
                  </a:cubicBezTo>
                  <a:cubicBezTo>
                    <a:pt x="36" y="170"/>
                    <a:pt x="36" y="170"/>
                    <a:pt x="36" y="170"/>
                  </a:cubicBezTo>
                  <a:cubicBezTo>
                    <a:pt x="36" y="175"/>
                    <a:pt x="37" y="179"/>
                    <a:pt x="36" y="185"/>
                  </a:cubicBezTo>
                  <a:cubicBezTo>
                    <a:pt x="35" y="187"/>
                    <a:pt x="35" y="188"/>
                    <a:pt x="35" y="190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6" y="193"/>
                    <a:pt x="36" y="193"/>
                    <a:pt x="36" y="194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8" y="189"/>
                    <a:pt x="39" y="193"/>
                    <a:pt x="37" y="189"/>
                  </a:cubicBezTo>
                  <a:cubicBezTo>
                    <a:pt x="39" y="186"/>
                    <a:pt x="37" y="188"/>
                    <a:pt x="41" y="185"/>
                  </a:cubicBezTo>
                  <a:cubicBezTo>
                    <a:pt x="41" y="184"/>
                    <a:pt x="41" y="181"/>
                    <a:pt x="41" y="179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2"/>
                    <a:pt x="43" y="168"/>
                    <a:pt x="44" y="164"/>
                  </a:cubicBezTo>
                  <a:cubicBezTo>
                    <a:pt x="48" y="141"/>
                    <a:pt x="46" y="117"/>
                    <a:pt x="46" y="94"/>
                  </a:cubicBezTo>
                  <a:cubicBezTo>
                    <a:pt x="46" y="78"/>
                    <a:pt x="45" y="64"/>
                    <a:pt x="42" y="50"/>
                  </a:cubicBezTo>
                  <a:cubicBezTo>
                    <a:pt x="40" y="39"/>
                    <a:pt x="39" y="21"/>
                    <a:pt x="34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7"/>
                    <a:pt x="29" y="23"/>
                    <a:pt x="29" y="28"/>
                  </a:cubicBezTo>
                  <a:cubicBezTo>
                    <a:pt x="29" y="36"/>
                    <a:pt x="30" y="40"/>
                    <a:pt x="28" y="41"/>
                  </a:cubicBezTo>
                  <a:lnTo>
                    <a:pt x="28" y="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0" name="Freeform 64"/>
            <p:cNvSpPr>
              <a:spLocks noEditPoints="1"/>
            </p:cNvSpPr>
            <p:nvPr/>
          </p:nvSpPr>
          <p:spPr bwMode="auto">
            <a:xfrm>
              <a:off x="2712930" y="5349986"/>
              <a:ext cx="74362" cy="358502"/>
            </a:xfrm>
            <a:custGeom>
              <a:avLst/>
              <a:gdLst>
                <a:gd name="T0" fmla="*/ 15 w 74"/>
                <a:gd name="T1" fmla="*/ 276 h 357"/>
                <a:gd name="T2" fmla="*/ 16 w 74"/>
                <a:gd name="T3" fmla="*/ 274 h 357"/>
                <a:gd name="T4" fmla="*/ 41 w 74"/>
                <a:gd name="T5" fmla="*/ 195 h 357"/>
                <a:gd name="T6" fmla="*/ 41 w 74"/>
                <a:gd name="T7" fmla="*/ 192 h 357"/>
                <a:gd name="T8" fmla="*/ 63 w 74"/>
                <a:gd name="T9" fmla="*/ 1 h 357"/>
                <a:gd name="T10" fmla="*/ 61 w 74"/>
                <a:gd name="T11" fmla="*/ 4 h 357"/>
                <a:gd name="T12" fmla="*/ 54 w 74"/>
                <a:gd name="T13" fmla="*/ 2 h 357"/>
                <a:gd name="T14" fmla="*/ 52 w 74"/>
                <a:gd name="T15" fmla="*/ 64 h 357"/>
                <a:gd name="T16" fmla="*/ 51 w 74"/>
                <a:gd name="T17" fmla="*/ 72 h 357"/>
                <a:gd name="T18" fmla="*/ 49 w 74"/>
                <a:gd name="T19" fmla="*/ 112 h 357"/>
                <a:gd name="T20" fmla="*/ 46 w 74"/>
                <a:gd name="T21" fmla="*/ 172 h 357"/>
                <a:gd name="T22" fmla="*/ 45 w 74"/>
                <a:gd name="T23" fmla="*/ 173 h 357"/>
                <a:gd name="T24" fmla="*/ 42 w 74"/>
                <a:gd name="T25" fmla="*/ 186 h 357"/>
                <a:gd name="T26" fmla="*/ 46 w 74"/>
                <a:gd name="T27" fmla="*/ 111 h 357"/>
                <a:gd name="T28" fmla="*/ 47 w 74"/>
                <a:gd name="T29" fmla="*/ 73 h 357"/>
                <a:gd name="T30" fmla="*/ 47 w 74"/>
                <a:gd name="T31" fmla="*/ 52 h 357"/>
                <a:gd name="T32" fmla="*/ 45 w 74"/>
                <a:gd name="T33" fmla="*/ 40 h 357"/>
                <a:gd name="T34" fmla="*/ 47 w 74"/>
                <a:gd name="T35" fmla="*/ 21 h 357"/>
                <a:gd name="T36" fmla="*/ 44 w 74"/>
                <a:gd name="T37" fmla="*/ 18 h 357"/>
                <a:gd name="T38" fmla="*/ 43 w 74"/>
                <a:gd name="T39" fmla="*/ 20 h 357"/>
                <a:gd name="T40" fmla="*/ 41 w 74"/>
                <a:gd name="T41" fmla="*/ 45 h 357"/>
                <a:gd name="T42" fmla="*/ 37 w 74"/>
                <a:gd name="T43" fmla="*/ 105 h 357"/>
                <a:gd name="T44" fmla="*/ 34 w 74"/>
                <a:gd name="T45" fmla="*/ 136 h 357"/>
                <a:gd name="T46" fmla="*/ 21 w 74"/>
                <a:gd name="T47" fmla="*/ 224 h 357"/>
                <a:gd name="T48" fmla="*/ 18 w 74"/>
                <a:gd name="T49" fmla="*/ 251 h 357"/>
                <a:gd name="T50" fmla="*/ 11 w 74"/>
                <a:gd name="T51" fmla="*/ 275 h 357"/>
                <a:gd name="T52" fmla="*/ 5 w 74"/>
                <a:gd name="T53" fmla="*/ 314 h 357"/>
                <a:gd name="T54" fmla="*/ 3 w 74"/>
                <a:gd name="T55" fmla="*/ 357 h 357"/>
                <a:gd name="T56" fmla="*/ 11 w 74"/>
                <a:gd name="T57" fmla="*/ 319 h 357"/>
                <a:gd name="T58" fmla="*/ 13 w 74"/>
                <a:gd name="T59" fmla="*/ 308 h 357"/>
                <a:gd name="T60" fmla="*/ 15 w 74"/>
                <a:gd name="T61" fmla="*/ 286 h 357"/>
                <a:gd name="T62" fmla="*/ 16 w 74"/>
                <a:gd name="T63" fmla="*/ 277 h 357"/>
                <a:gd name="T64" fmla="*/ 17 w 74"/>
                <a:gd name="T65" fmla="*/ 289 h 357"/>
                <a:gd name="T66" fmla="*/ 15 w 74"/>
                <a:gd name="T67" fmla="*/ 328 h 357"/>
                <a:gd name="T68" fmla="*/ 27 w 74"/>
                <a:gd name="T69" fmla="*/ 310 h 357"/>
                <a:gd name="T70" fmla="*/ 35 w 74"/>
                <a:gd name="T71" fmla="*/ 279 h 357"/>
                <a:gd name="T72" fmla="*/ 39 w 74"/>
                <a:gd name="T73" fmla="*/ 264 h 357"/>
                <a:gd name="T74" fmla="*/ 45 w 74"/>
                <a:gd name="T75" fmla="*/ 243 h 357"/>
                <a:gd name="T76" fmla="*/ 55 w 74"/>
                <a:gd name="T77" fmla="*/ 178 h 357"/>
                <a:gd name="T78" fmla="*/ 58 w 74"/>
                <a:gd name="T79" fmla="*/ 157 h 357"/>
                <a:gd name="T80" fmla="*/ 57 w 74"/>
                <a:gd name="T81" fmla="*/ 141 h 357"/>
                <a:gd name="T82" fmla="*/ 59 w 74"/>
                <a:gd name="T83" fmla="*/ 115 h 357"/>
                <a:gd name="T84" fmla="*/ 64 w 74"/>
                <a:gd name="T85" fmla="*/ 108 h 357"/>
                <a:gd name="T86" fmla="*/ 66 w 74"/>
                <a:gd name="T87" fmla="*/ 95 h 357"/>
                <a:gd name="T88" fmla="*/ 64 w 74"/>
                <a:gd name="T89" fmla="*/ 95 h 357"/>
                <a:gd name="T90" fmla="*/ 62 w 74"/>
                <a:gd name="T91" fmla="*/ 92 h 357"/>
                <a:gd name="T92" fmla="*/ 66 w 74"/>
                <a:gd name="T93" fmla="*/ 88 h 357"/>
                <a:gd name="T94" fmla="*/ 69 w 74"/>
                <a:gd name="T95" fmla="*/ 80 h 357"/>
                <a:gd name="T96" fmla="*/ 67 w 74"/>
                <a:gd name="T97" fmla="*/ 73 h 357"/>
                <a:gd name="T98" fmla="*/ 70 w 74"/>
                <a:gd name="T99" fmla="*/ 73 h 357"/>
                <a:gd name="T100" fmla="*/ 64 w 74"/>
                <a:gd name="T101" fmla="*/ 65 h 357"/>
                <a:gd name="T102" fmla="*/ 73 w 74"/>
                <a:gd name="T103" fmla="*/ 60 h 357"/>
                <a:gd name="T104" fmla="*/ 70 w 74"/>
                <a:gd name="T105" fmla="*/ 52 h 357"/>
                <a:gd name="T106" fmla="*/ 70 w 74"/>
                <a:gd name="T107" fmla="*/ 50 h 357"/>
                <a:gd name="T108" fmla="*/ 73 w 74"/>
                <a:gd name="T109" fmla="*/ 25 h 357"/>
                <a:gd name="T110" fmla="*/ 70 w 74"/>
                <a:gd name="T111" fmla="*/ 22 h 357"/>
                <a:gd name="T112" fmla="*/ 66 w 74"/>
                <a:gd name="T113" fmla="*/ 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357">
                  <a:moveTo>
                    <a:pt x="16" y="274"/>
                  </a:moveTo>
                  <a:cubicBezTo>
                    <a:pt x="17" y="279"/>
                    <a:pt x="17" y="274"/>
                    <a:pt x="15" y="276"/>
                  </a:cubicBezTo>
                  <a:cubicBezTo>
                    <a:pt x="14" y="273"/>
                    <a:pt x="14" y="279"/>
                    <a:pt x="15" y="272"/>
                  </a:cubicBezTo>
                  <a:cubicBezTo>
                    <a:pt x="17" y="275"/>
                    <a:pt x="15" y="271"/>
                    <a:pt x="16" y="274"/>
                  </a:cubicBezTo>
                  <a:close/>
                  <a:moveTo>
                    <a:pt x="42" y="194"/>
                  </a:moveTo>
                  <a:cubicBezTo>
                    <a:pt x="41" y="195"/>
                    <a:pt x="41" y="195"/>
                    <a:pt x="41" y="195"/>
                  </a:cubicBezTo>
                  <a:cubicBezTo>
                    <a:pt x="40" y="194"/>
                    <a:pt x="41" y="195"/>
                    <a:pt x="41" y="193"/>
                  </a:cubicBezTo>
                  <a:cubicBezTo>
                    <a:pt x="40" y="188"/>
                    <a:pt x="40" y="194"/>
                    <a:pt x="41" y="192"/>
                  </a:cubicBezTo>
                  <a:cubicBezTo>
                    <a:pt x="42" y="193"/>
                    <a:pt x="42" y="191"/>
                    <a:pt x="42" y="194"/>
                  </a:cubicBezTo>
                  <a:close/>
                  <a:moveTo>
                    <a:pt x="63" y="1"/>
                  </a:moveTo>
                  <a:cubicBezTo>
                    <a:pt x="62" y="2"/>
                    <a:pt x="63" y="1"/>
                    <a:pt x="62" y="3"/>
                  </a:cubicBezTo>
                  <a:cubicBezTo>
                    <a:pt x="61" y="3"/>
                    <a:pt x="61" y="4"/>
                    <a:pt x="61" y="4"/>
                  </a:cubicBezTo>
                  <a:cubicBezTo>
                    <a:pt x="61" y="4"/>
                    <a:pt x="60" y="4"/>
                    <a:pt x="60" y="5"/>
                  </a:cubicBezTo>
                  <a:cubicBezTo>
                    <a:pt x="57" y="3"/>
                    <a:pt x="58" y="2"/>
                    <a:pt x="54" y="2"/>
                  </a:cubicBezTo>
                  <a:cubicBezTo>
                    <a:pt x="50" y="9"/>
                    <a:pt x="52" y="27"/>
                    <a:pt x="52" y="34"/>
                  </a:cubicBezTo>
                  <a:cubicBezTo>
                    <a:pt x="53" y="48"/>
                    <a:pt x="51" y="49"/>
                    <a:pt x="52" y="64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2"/>
                    <a:pt x="52" y="67"/>
                    <a:pt x="51" y="72"/>
                  </a:cubicBezTo>
                  <a:cubicBezTo>
                    <a:pt x="50" y="82"/>
                    <a:pt x="51" y="97"/>
                    <a:pt x="50" y="107"/>
                  </a:cubicBezTo>
                  <a:cubicBezTo>
                    <a:pt x="49" y="113"/>
                    <a:pt x="49" y="105"/>
                    <a:pt x="49" y="112"/>
                  </a:cubicBezTo>
                  <a:cubicBezTo>
                    <a:pt x="48" y="114"/>
                    <a:pt x="49" y="115"/>
                    <a:pt x="48" y="117"/>
                  </a:cubicBezTo>
                  <a:cubicBezTo>
                    <a:pt x="46" y="124"/>
                    <a:pt x="45" y="165"/>
                    <a:pt x="46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7"/>
                    <a:pt x="45" y="169"/>
                    <a:pt x="44" y="175"/>
                  </a:cubicBezTo>
                  <a:cubicBezTo>
                    <a:pt x="43" y="179"/>
                    <a:pt x="45" y="184"/>
                    <a:pt x="42" y="186"/>
                  </a:cubicBezTo>
                  <a:cubicBezTo>
                    <a:pt x="40" y="179"/>
                    <a:pt x="43" y="151"/>
                    <a:pt x="43" y="138"/>
                  </a:cubicBezTo>
                  <a:cubicBezTo>
                    <a:pt x="43" y="129"/>
                    <a:pt x="45" y="119"/>
                    <a:pt x="46" y="11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86"/>
                    <a:pt x="46" y="80"/>
                    <a:pt x="47" y="73"/>
                  </a:cubicBezTo>
                  <a:cubicBezTo>
                    <a:pt x="47" y="69"/>
                    <a:pt x="48" y="64"/>
                    <a:pt x="48" y="6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45"/>
                    <a:pt x="46" y="53"/>
                    <a:pt x="46" y="48"/>
                  </a:cubicBezTo>
                  <a:cubicBezTo>
                    <a:pt x="45" y="43"/>
                    <a:pt x="47" y="46"/>
                    <a:pt x="45" y="40"/>
                  </a:cubicBezTo>
                  <a:cubicBezTo>
                    <a:pt x="48" y="38"/>
                    <a:pt x="47" y="32"/>
                    <a:pt x="45" y="28"/>
                  </a:cubicBezTo>
                  <a:cubicBezTo>
                    <a:pt x="44" y="24"/>
                    <a:pt x="46" y="24"/>
                    <a:pt x="47" y="21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4" y="18"/>
                    <a:pt x="44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31"/>
                    <a:pt x="42" y="38"/>
                    <a:pt x="41" y="45"/>
                  </a:cubicBezTo>
                  <a:cubicBezTo>
                    <a:pt x="41" y="49"/>
                    <a:pt x="42" y="55"/>
                    <a:pt x="42" y="6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9"/>
                    <a:pt x="36" y="111"/>
                    <a:pt x="36" y="115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1" y="156"/>
                    <a:pt x="28" y="192"/>
                    <a:pt x="24" y="210"/>
                  </a:cubicBezTo>
                  <a:cubicBezTo>
                    <a:pt x="23" y="213"/>
                    <a:pt x="21" y="221"/>
                    <a:pt x="21" y="224"/>
                  </a:cubicBezTo>
                  <a:cubicBezTo>
                    <a:pt x="20" y="232"/>
                    <a:pt x="19" y="233"/>
                    <a:pt x="17" y="242"/>
                  </a:cubicBezTo>
                  <a:cubicBezTo>
                    <a:pt x="17" y="246"/>
                    <a:pt x="15" y="248"/>
                    <a:pt x="18" y="251"/>
                  </a:cubicBezTo>
                  <a:cubicBezTo>
                    <a:pt x="16" y="253"/>
                    <a:pt x="16" y="251"/>
                    <a:pt x="15" y="255"/>
                  </a:cubicBezTo>
                  <a:cubicBezTo>
                    <a:pt x="13" y="261"/>
                    <a:pt x="12" y="268"/>
                    <a:pt x="11" y="275"/>
                  </a:cubicBezTo>
                  <a:cubicBezTo>
                    <a:pt x="10" y="293"/>
                    <a:pt x="7" y="297"/>
                    <a:pt x="7" y="302"/>
                  </a:cubicBezTo>
                  <a:cubicBezTo>
                    <a:pt x="5" y="314"/>
                    <a:pt x="5" y="314"/>
                    <a:pt x="5" y="314"/>
                  </a:cubicBezTo>
                  <a:cubicBezTo>
                    <a:pt x="5" y="317"/>
                    <a:pt x="3" y="325"/>
                    <a:pt x="3" y="328"/>
                  </a:cubicBezTo>
                  <a:cubicBezTo>
                    <a:pt x="2" y="338"/>
                    <a:pt x="0" y="353"/>
                    <a:pt x="3" y="357"/>
                  </a:cubicBezTo>
                  <a:cubicBezTo>
                    <a:pt x="5" y="355"/>
                    <a:pt x="5" y="351"/>
                    <a:pt x="6" y="348"/>
                  </a:cubicBezTo>
                  <a:cubicBezTo>
                    <a:pt x="9" y="339"/>
                    <a:pt x="10" y="328"/>
                    <a:pt x="11" y="319"/>
                  </a:cubicBezTo>
                  <a:cubicBezTo>
                    <a:pt x="12" y="314"/>
                    <a:pt x="12" y="317"/>
                    <a:pt x="13" y="314"/>
                  </a:cubicBezTo>
                  <a:cubicBezTo>
                    <a:pt x="13" y="312"/>
                    <a:pt x="13" y="310"/>
                    <a:pt x="13" y="308"/>
                  </a:cubicBezTo>
                  <a:cubicBezTo>
                    <a:pt x="13" y="303"/>
                    <a:pt x="14" y="302"/>
                    <a:pt x="14" y="298"/>
                  </a:cubicBezTo>
                  <a:cubicBezTo>
                    <a:pt x="14" y="293"/>
                    <a:pt x="14" y="290"/>
                    <a:pt x="15" y="286"/>
                  </a:cubicBezTo>
                  <a:cubicBezTo>
                    <a:pt x="15" y="285"/>
                    <a:pt x="15" y="283"/>
                    <a:pt x="15" y="281"/>
                  </a:cubicBezTo>
                  <a:cubicBezTo>
                    <a:pt x="16" y="277"/>
                    <a:pt x="16" y="277"/>
                    <a:pt x="16" y="277"/>
                  </a:cubicBezTo>
                  <a:cubicBezTo>
                    <a:pt x="17" y="278"/>
                    <a:pt x="17" y="276"/>
                    <a:pt x="18" y="280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301"/>
                    <a:pt x="19" y="302"/>
                    <a:pt x="16" y="304"/>
                  </a:cubicBezTo>
                  <a:cubicBezTo>
                    <a:pt x="18" y="311"/>
                    <a:pt x="12" y="323"/>
                    <a:pt x="15" y="328"/>
                  </a:cubicBezTo>
                  <a:cubicBezTo>
                    <a:pt x="20" y="326"/>
                    <a:pt x="20" y="313"/>
                    <a:pt x="23" y="308"/>
                  </a:cubicBezTo>
                  <a:cubicBezTo>
                    <a:pt x="27" y="310"/>
                    <a:pt x="25" y="309"/>
                    <a:pt x="27" y="310"/>
                  </a:cubicBezTo>
                  <a:cubicBezTo>
                    <a:pt x="29" y="307"/>
                    <a:pt x="27" y="311"/>
                    <a:pt x="29" y="307"/>
                  </a:cubicBezTo>
                  <a:cubicBezTo>
                    <a:pt x="30" y="304"/>
                    <a:pt x="35" y="282"/>
                    <a:pt x="35" y="279"/>
                  </a:cubicBezTo>
                  <a:cubicBezTo>
                    <a:pt x="37" y="272"/>
                    <a:pt x="37" y="272"/>
                    <a:pt x="37" y="272"/>
                  </a:cubicBezTo>
                  <a:cubicBezTo>
                    <a:pt x="40" y="269"/>
                    <a:pt x="39" y="268"/>
                    <a:pt x="39" y="264"/>
                  </a:cubicBezTo>
                  <a:cubicBezTo>
                    <a:pt x="40" y="262"/>
                    <a:pt x="41" y="260"/>
                    <a:pt x="41" y="257"/>
                  </a:cubicBezTo>
                  <a:cubicBezTo>
                    <a:pt x="43" y="252"/>
                    <a:pt x="44" y="248"/>
                    <a:pt x="45" y="243"/>
                  </a:cubicBezTo>
                  <a:cubicBezTo>
                    <a:pt x="47" y="235"/>
                    <a:pt x="51" y="206"/>
                    <a:pt x="53" y="197"/>
                  </a:cubicBezTo>
                  <a:cubicBezTo>
                    <a:pt x="55" y="186"/>
                    <a:pt x="52" y="187"/>
                    <a:pt x="55" y="178"/>
                  </a:cubicBezTo>
                  <a:cubicBezTo>
                    <a:pt x="58" y="172"/>
                    <a:pt x="56" y="176"/>
                    <a:pt x="54" y="170"/>
                  </a:cubicBezTo>
                  <a:cubicBezTo>
                    <a:pt x="54" y="167"/>
                    <a:pt x="56" y="159"/>
                    <a:pt x="58" y="157"/>
                  </a:cubicBezTo>
                  <a:cubicBezTo>
                    <a:pt x="55" y="151"/>
                    <a:pt x="59" y="147"/>
                    <a:pt x="57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29"/>
                    <a:pt x="59" y="122"/>
                    <a:pt x="59" y="115"/>
                  </a:cubicBezTo>
                  <a:cubicBezTo>
                    <a:pt x="62" y="112"/>
                    <a:pt x="61" y="114"/>
                    <a:pt x="61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5"/>
                    <a:pt x="64" y="101"/>
                    <a:pt x="65" y="98"/>
                  </a:cubicBezTo>
                  <a:cubicBezTo>
                    <a:pt x="66" y="95"/>
                    <a:pt x="65" y="99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4" y="95"/>
                  </a:cubicBezTo>
                  <a:cubicBezTo>
                    <a:pt x="64" y="95"/>
                    <a:pt x="64" y="95"/>
                    <a:pt x="64" y="94"/>
                  </a:cubicBezTo>
                  <a:cubicBezTo>
                    <a:pt x="62" y="94"/>
                    <a:pt x="62" y="93"/>
                    <a:pt x="62" y="92"/>
                  </a:cubicBezTo>
                  <a:cubicBezTo>
                    <a:pt x="64" y="91"/>
                    <a:pt x="63" y="92"/>
                    <a:pt x="65" y="92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3"/>
                    <a:pt x="65" y="81"/>
                    <a:pt x="69" y="80"/>
                  </a:cubicBezTo>
                  <a:cubicBezTo>
                    <a:pt x="68" y="77"/>
                    <a:pt x="67" y="76"/>
                    <a:pt x="66" y="73"/>
                  </a:cubicBezTo>
                  <a:cubicBezTo>
                    <a:pt x="66" y="73"/>
                    <a:pt x="66" y="73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9" y="73"/>
                    <a:pt x="69" y="73"/>
                    <a:pt x="70" y="73"/>
                  </a:cubicBezTo>
                  <a:cubicBezTo>
                    <a:pt x="67" y="67"/>
                    <a:pt x="67" y="72"/>
                    <a:pt x="68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8" y="63"/>
                    <a:pt x="66" y="64"/>
                    <a:pt x="68" y="60"/>
                  </a:cubicBezTo>
                  <a:cubicBezTo>
                    <a:pt x="69" y="61"/>
                    <a:pt x="71" y="63"/>
                    <a:pt x="73" y="60"/>
                  </a:cubicBezTo>
                  <a:cubicBezTo>
                    <a:pt x="74" y="59"/>
                    <a:pt x="72" y="60"/>
                    <a:pt x="72" y="59"/>
                  </a:cubicBezTo>
                  <a:cubicBezTo>
                    <a:pt x="71" y="56"/>
                    <a:pt x="72" y="54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3" y="43"/>
                    <a:pt x="72" y="46"/>
                    <a:pt x="71" y="39"/>
                  </a:cubicBezTo>
                  <a:cubicBezTo>
                    <a:pt x="71" y="37"/>
                    <a:pt x="71" y="29"/>
                    <a:pt x="73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3"/>
                    <a:pt x="72" y="23"/>
                    <a:pt x="70" y="22"/>
                  </a:cubicBezTo>
                  <a:cubicBezTo>
                    <a:pt x="71" y="16"/>
                    <a:pt x="71" y="20"/>
                    <a:pt x="68" y="18"/>
                  </a:cubicBezTo>
                  <a:cubicBezTo>
                    <a:pt x="66" y="16"/>
                    <a:pt x="66" y="15"/>
                    <a:pt x="66" y="12"/>
                  </a:cubicBezTo>
                  <a:cubicBezTo>
                    <a:pt x="66" y="0"/>
                    <a:pt x="63" y="11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1" name="Freeform 65"/>
            <p:cNvSpPr>
              <a:spLocks noEditPoints="1"/>
            </p:cNvSpPr>
            <p:nvPr/>
          </p:nvSpPr>
          <p:spPr bwMode="auto">
            <a:xfrm>
              <a:off x="1228825" y="5319458"/>
              <a:ext cx="95496" cy="260658"/>
            </a:xfrm>
            <a:custGeom>
              <a:avLst/>
              <a:gdLst>
                <a:gd name="T0" fmla="*/ 43 w 95"/>
                <a:gd name="T1" fmla="*/ 89 h 259"/>
                <a:gd name="T2" fmla="*/ 41 w 95"/>
                <a:gd name="T3" fmla="*/ 88 h 259"/>
                <a:gd name="T4" fmla="*/ 42 w 95"/>
                <a:gd name="T5" fmla="*/ 85 h 259"/>
                <a:gd name="T6" fmla="*/ 39 w 95"/>
                <a:gd name="T7" fmla="*/ 79 h 259"/>
                <a:gd name="T8" fmla="*/ 37 w 95"/>
                <a:gd name="T9" fmla="*/ 76 h 259"/>
                <a:gd name="T10" fmla="*/ 21 w 95"/>
                <a:gd name="T11" fmla="*/ 77 h 259"/>
                <a:gd name="T12" fmla="*/ 19 w 95"/>
                <a:gd name="T13" fmla="*/ 78 h 259"/>
                <a:gd name="T14" fmla="*/ 34 w 95"/>
                <a:gd name="T15" fmla="*/ 69 h 259"/>
                <a:gd name="T16" fmla="*/ 34 w 95"/>
                <a:gd name="T17" fmla="*/ 69 h 259"/>
                <a:gd name="T18" fmla="*/ 31 w 95"/>
                <a:gd name="T19" fmla="*/ 57 h 259"/>
                <a:gd name="T20" fmla="*/ 25 w 95"/>
                <a:gd name="T21" fmla="*/ 45 h 259"/>
                <a:gd name="T22" fmla="*/ 22 w 95"/>
                <a:gd name="T23" fmla="*/ 30 h 259"/>
                <a:gd name="T24" fmla="*/ 18 w 95"/>
                <a:gd name="T25" fmla="*/ 22 h 259"/>
                <a:gd name="T26" fmla="*/ 35 w 95"/>
                <a:gd name="T27" fmla="*/ 33 h 259"/>
                <a:gd name="T28" fmla="*/ 27 w 95"/>
                <a:gd name="T29" fmla="*/ 18 h 259"/>
                <a:gd name="T30" fmla="*/ 30 w 95"/>
                <a:gd name="T31" fmla="*/ 18 h 259"/>
                <a:gd name="T32" fmla="*/ 52 w 95"/>
                <a:gd name="T33" fmla="*/ 48 h 259"/>
                <a:gd name="T34" fmla="*/ 25 w 95"/>
                <a:gd name="T35" fmla="*/ 0 h 259"/>
                <a:gd name="T36" fmla="*/ 26 w 95"/>
                <a:gd name="T37" fmla="*/ 12 h 259"/>
                <a:gd name="T38" fmla="*/ 19 w 95"/>
                <a:gd name="T39" fmla="*/ 14 h 259"/>
                <a:gd name="T40" fmla="*/ 16 w 95"/>
                <a:gd name="T41" fmla="*/ 14 h 259"/>
                <a:gd name="T42" fmla="*/ 10 w 95"/>
                <a:gd name="T43" fmla="*/ 31 h 259"/>
                <a:gd name="T44" fmla="*/ 13 w 95"/>
                <a:gd name="T45" fmla="*/ 52 h 259"/>
                <a:gd name="T46" fmla="*/ 18 w 95"/>
                <a:gd name="T47" fmla="*/ 69 h 259"/>
                <a:gd name="T48" fmla="*/ 10 w 95"/>
                <a:gd name="T49" fmla="*/ 61 h 259"/>
                <a:gd name="T50" fmla="*/ 6 w 95"/>
                <a:gd name="T51" fmla="*/ 51 h 259"/>
                <a:gd name="T52" fmla="*/ 5 w 95"/>
                <a:gd name="T53" fmla="*/ 61 h 259"/>
                <a:gd name="T54" fmla="*/ 10 w 95"/>
                <a:gd name="T55" fmla="*/ 74 h 259"/>
                <a:gd name="T56" fmla="*/ 12 w 95"/>
                <a:gd name="T57" fmla="*/ 88 h 259"/>
                <a:gd name="T58" fmla="*/ 20 w 95"/>
                <a:gd name="T59" fmla="*/ 101 h 259"/>
                <a:gd name="T60" fmla="*/ 29 w 95"/>
                <a:gd name="T61" fmla="*/ 118 h 259"/>
                <a:gd name="T62" fmla="*/ 41 w 95"/>
                <a:gd name="T63" fmla="*/ 141 h 259"/>
                <a:gd name="T64" fmla="*/ 42 w 95"/>
                <a:gd name="T65" fmla="*/ 144 h 259"/>
                <a:gd name="T66" fmla="*/ 55 w 95"/>
                <a:gd name="T67" fmla="*/ 173 h 259"/>
                <a:gd name="T68" fmla="*/ 59 w 95"/>
                <a:gd name="T69" fmla="*/ 183 h 259"/>
                <a:gd name="T70" fmla="*/ 61 w 95"/>
                <a:gd name="T71" fmla="*/ 188 h 259"/>
                <a:gd name="T72" fmla="*/ 65 w 95"/>
                <a:gd name="T73" fmla="*/ 199 h 259"/>
                <a:gd name="T74" fmla="*/ 72 w 95"/>
                <a:gd name="T75" fmla="*/ 217 h 259"/>
                <a:gd name="T76" fmla="*/ 81 w 95"/>
                <a:gd name="T77" fmla="*/ 234 h 259"/>
                <a:gd name="T78" fmla="*/ 95 w 95"/>
                <a:gd name="T79" fmla="*/ 259 h 259"/>
                <a:gd name="T80" fmla="*/ 92 w 95"/>
                <a:gd name="T81" fmla="*/ 245 h 259"/>
                <a:gd name="T82" fmla="*/ 86 w 95"/>
                <a:gd name="T83" fmla="*/ 226 h 259"/>
                <a:gd name="T84" fmla="*/ 77 w 95"/>
                <a:gd name="T85" fmla="*/ 204 h 259"/>
                <a:gd name="T86" fmla="*/ 74 w 95"/>
                <a:gd name="T87" fmla="*/ 186 h 259"/>
                <a:gd name="T88" fmla="*/ 78 w 95"/>
                <a:gd name="T89" fmla="*/ 170 h 259"/>
                <a:gd name="T90" fmla="*/ 78 w 95"/>
                <a:gd name="T91" fmla="*/ 159 h 259"/>
                <a:gd name="T92" fmla="*/ 75 w 95"/>
                <a:gd name="T93" fmla="*/ 152 h 259"/>
                <a:gd name="T94" fmla="*/ 72 w 95"/>
                <a:gd name="T95" fmla="*/ 139 h 259"/>
                <a:gd name="T96" fmla="*/ 74 w 95"/>
                <a:gd name="T97" fmla="*/ 135 h 259"/>
                <a:gd name="T98" fmla="*/ 67 w 95"/>
                <a:gd name="T99" fmla="*/ 115 h 259"/>
                <a:gd name="T100" fmla="*/ 61 w 95"/>
                <a:gd name="T101" fmla="*/ 85 h 259"/>
                <a:gd name="T102" fmla="*/ 64 w 95"/>
                <a:gd name="T103" fmla="*/ 92 h 259"/>
                <a:gd name="T104" fmla="*/ 72 w 95"/>
                <a:gd name="T105" fmla="*/ 111 h 259"/>
                <a:gd name="T106" fmla="*/ 80 w 95"/>
                <a:gd name="T107" fmla="*/ 129 h 259"/>
                <a:gd name="T108" fmla="*/ 84 w 95"/>
                <a:gd name="T109" fmla="*/ 115 h 259"/>
                <a:gd name="T110" fmla="*/ 77 w 95"/>
                <a:gd name="T111" fmla="*/ 101 h 259"/>
                <a:gd name="T112" fmla="*/ 69 w 95"/>
                <a:gd name="T113" fmla="*/ 84 h 259"/>
                <a:gd name="T114" fmla="*/ 64 w 95"/>
                <a:gd name="T115" fmla="*/ 70 h 259"/>
                <a:gd name="T116" fmla="*/ 53 w 95"/>
                <a:gd name="T117" fmla="*/ 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5" h="259">
                  <a:moveTo>
                    <a:pt x="42" y="85"/>
                  </a:moveTo>
                  <a:cubicBezTo>
                    <a:pt x="44" y="90"/>
                    <a:pt x="43" y="89"/>
                    <a:pt x="43" y="89"/>
                  </a:cubicBezTo>
                  <a:cubicBezTo>
                    <a:pt x="42" y="90"/>
                    <a:pt x="44" y="91"/>
                    <a:pt x="42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9" y="85"/>
                    <a:pt x="42" y="84"/>
                    <a:pt x="42" y="84"/>
                  </a:cubicBezTo>
                  <a:cubicBezTo>
                    <a:pt x="42" y="85"/>
                    <a:pt x="42" y="85"/>
                    <a:pt x="42" y="85"/>
                  </a:cubicBezTo>
                  <a:close/>
                  <a:moveTo>
                    <a:pt x="37" y="76"/>
                  </a:moveTo>
                  <a:cubicBezTo>
                    <a:pt x="40" y="79"/>
                    <a:pt x="38" y="77"/>
                    <a:pt x="39" y="79"/>
                  </a:cubicBezTo>
                  <a:cubicBezTo>
                    <a:pt x="40" y="81"/>
                    <a:pt x="40" y="81"/>
                    <a:pt x="40" y="83"/>
                  </a:cubicBezTo>
                  <a:cubicBezTo>
                    <a:pt x="37" y="81"/>
                    <a:pt x="38" y="82"/>
                    <a:pt x="37" y="76"/>
                  </a:cubicBezTo>
                  <a:close/>
                  <a:moveTo>
                    <a:pt x="20" y="78"/>
                  </a:moveTo>
                  <a:cubicBezTo>
                    <a:pt x="20" y="76"/>
                    <a:pt x="19" y="76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80"/>
                    <a:pt x="19" y="78"/>
                    <a:pt x="19" y="78"/>
                  </a:cubicBezTo>
                  <a:lnTo>
                    <a:pt x="20" y="78"/>
                  </a:lnTo>
                  <a:close/>
                  <a:moveTo>
                    <a:pt x="34" y="69"/>
                  </a:moveTo>
                  <a:cubicBezTo>
                    <a:pt x="36" y="71"/>
                    <a:pt x="37" y="69"/>
                    <a:pt x="35" y="73"/>
                  </a:cubicBezTo>
                  <a:cubicBezTo>
                    <a:pt x="33" y="72"/>
                    <a:pt x="33" y="72"/>
                    <a:pt x="34" y="69"/>
                  </a:cubicBezTo>
                  <a:close/>
                  <a:moveTo>
                    <a:pt x="25" y="45"/>
                  </a:moveTo>
                  <a:cubicBezTo>
                    <a:pt x="27" y="47"/>
                    <a:pt x="30" y="51"/>
                    <a:pt x="31" y="57"/>
                  </a:cubicBezTo>
                  <a:cubicBezTo>
                    <a:pt x="27" y="57"/>
                    <a:pt x="29" y="57"/>
                    <a:pt x="27" y="51"/>
                  </a:cubicBezTo>
                  <a:cubicBezTo>
                    <a:pt x="26" y="49"/>
                    <a:pt x="24" y="48"/>
                    <a:pt x="25" y="45"/>
                  </a:cubicBezTo>
                  <a:close/>
                  <a:moveTo>
                    <a:pt x="21" y="24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19" y="28"/>
                    <a:pt x="21" y="30"/>
                    <a:pt x="19" y="26"/>
                  </a:cubicBezTo>
                  <a:cubicBezTo>
                    <a:pt x="18" y="24"/>
                    <a:pt x="17" y="25"/>
                    <a:pt x="18" y="22"/>
                  </a:cubicBezTo>
                  <a:cubicBezTo>
                    <a:pt x="20" y="22"/>
                    <a:pt x="20" y="22"/>
                    <a:pt x="21" y="24"/>
                  </a:cubicBezTo>
                  <a:close/>
                  <a:moveTo>
                    <a:pt x="35" y="33"/>
                  </a:moveTo>
                  <a:cubicBezTo>
                    <a:pt x="32" y="28"/>
                    <a:pt x="32" y="33"/>
                    <a:pt x="31" y="26"/>
                  </a:cubicBezTo>
                  <a:cubicBezTo>
                    <a:pt x="29" y="19"/>
                    <a:pt x="29" y="23"/>
                    <a:pt x="27" y="18"/>
                  </a:cubicBezTo>
                  <a:cubicBezTo>
                    <a:pt x="28" y="16"/>
                    <a:pt x="29" y="17"/>
                    <a:pt x="31" y="16"/>
                  </a:cubicBezTo>
                  <a:cubicBezTo>
                    <a:pt x="30" y="18"/>
                    <a:pt x="30" y="14"/>
                    <a:pt x="30" y="18"/>
                  </a:cubicBezTo>
                  <a:cubicBezTo>
                    <a:pt x="31" y="20"/>
                    <a:pt x="34" y="28"/>
                    <a:pt x="35" y="33"/>
                  </a:cubicBezTo>
                  <a:close/>
                  <a:moveTo>
                    <a:pt x="52" y="48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7" y="1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3" y="10"/>
                    <a:pt x="17" y="3"/>
                    <a:pt x="18" y="12"/>
                  </a:cubicBezTo>
                  <a:cubicBezTo>
                    <a:pt x="18" y="12"/>
                    <a:pt x="19" y="14"/>
                    <a:pt x="19" y="14"/>
                  </a:cubicBezTo>
                  <a:cubicBezTo>
                    <a:pt x="20" y="21"/>
                    <a:pt x="18" y="18"/>
                    <a:pt x="18" y="19"/>
                  </a:cubicBezTo>
                  <a:cubicBezTo>
                    <a:pt x="16" y="17"/>
                    <a:pt x="16" y="17"/>
                    <a:pt x="16" y="14"/>
                  </a:cubicBezTo>
                  <a:cubicBezTo>
                    <a:pt x="12" y="14"/>
                    <a:pt x="14" y="13"/>
                    <a:pt x="12" y="16"/>
                  </a:cubicBezTo>
                  <a:cubicBezTo>
                    <a:pt x="9" y="20"/>
                    <a:pt x="9" y="26"/>
                    <a:pt x="10" y="3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6"/>
                    <a:pt x="12" y="41"/>
                    <a:pt x="13" y="52"/>
                  </a:cubicBezTo>
                  <a:cubicBezTo>
                    <a:pt x="16" y="55"/>
                    <a:pt x="14" y="54"/>
                    <a:pt x="15" y="60"/>
                  </a:cubicBezTo>
                  <a:cubicBezTo>
                    <a:pt x="16" y="64"/>
                    <a:pt x="17" y="65"/>
                    <a:pt x="1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4"/>
                    <a:pt x="10" y="65"/>
                    <a:pt x="10" y="61"/>
                  </a:cubicBezTo>
                  <a:cubicBezTo>
                    <a:pt x="7" y="61"/>
                    <a:pt x="7" y="58"/>
                    <a:pt x="7" y="54"/>
                  </a:cubicBezTo>
                  <a:cubicBezTo>
                    <a:pt x="6" y="49"/>
                    <a:pt x="7" y="54"/>
                    <a:pt x="6" y="51"/>
                  </a:cubicBezTo>
                  <a:cubicBezTo>
                    <a:pt x="4" y="47"/>
                    <a:pt x="6" y="50"/>
                    <a:pt x="4" y="47"/>
                  </a:cubicBezTo>
                  <a:cubicBezTo>
                    <a:pt x="1" y="51"/>
                    <a:pt x="0" y="59"/>
                    <a:pt x="5" y="61"/>
                  </a:cubicBezTo>
                  <a:cubicBezTo>
                    <a:pt x="5" y="67"/>
                    <a:pt x="6" y="65"/>
                    <a:pt x="7" y="69"/>
                  </a:cubicBezTo>
                  <a:cubicBezTo>
                    <a:pt x="8" y="72"/>
                    <a:pt x="7" y="73"/>
                    <a:pt x="10" y="74"/>
                  </a:cubicBezTo>
                  <a:cubicBezTo>
                    <a:pt x="9" y="79"/>
                    <a:pt x="11" y="82"/>
                    <a:pt x="13" y="8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93"/>
                    <a:pt x="14" y="88"/>
                    <a:pt x="17" y="96"/>
                  </a:cubicBezTo>
                  <a:cubicBezTo>
                    <a:pt x="18" y="97"/>
                    <a:pt x="19" y="98"/>
                    <a:pt x="20" y="10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22"/>
                    <a:pt x="33" y="125"/>
                    <a:pt x="35" y="129"/>
                  </a:cubicBezTo>
                  <a:cubicBezTo>
                    <a:pt x="38" y="133"/>
                    <a:pt x="38" y="137"/>
                    <a:pt x="41" y="141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4" y="151"/>
                    <a:pt x="46" y="152"/>
                    <a:pt x="48" y="160"/>
                  </a:cubicBezTo>
                  <a:cubicBezTo>
                    <a:pt x="50" y="161"/>
                    <a:pt x="54" y="170"/>
                    <a:pt x="55" y="173"/>
                  </a:cubicBezTo>
                  <a:cubicBezTo>
                    <a:pt x="55" y="173"/>
                    <a:pt x="55" y="174"/>
                    <a:pt x="55" y="17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5"/>
                    <a:pt x="59" y="185"/>
                    <a:pt x="61" y="187"/>
                  </a:cubicBezTo>
                  <a:cubicBezTo>
                    <a:pt x="61" y="187"/>
                    <a:pt x="61" y="188"/>
                    <a:pt x="61" y="188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5" y="199"/>
                    <a:pt x="65" y="199"/>
                    <a:pt x="65" y="199"/>
                  </a:cubicBezTo>
                  <a:cubicBezTo>
                    <a:pt x="68" y="204"/>
                    <a:pt x="69" y="210"/>
                    <a:pt x="71" y="215"/>
                  </a:cubicBezTo>
                  <a:cubicBezTo>
                    <a:pt x="71" y="215"/>
                    <a:pt x="72" y="217"/>
                    <a:pt x="72" y="217"/>
                  </a:cubicBezTo>
                  <a:cubicBezTo>
                    <a:pt x="72" y="217"/>
                    <a:pt x="72" y="217"/>
                    <a:pt x="73" y="217"/>
                  </a:cubicBezTo>
                  <a:cubicBezTo>
                    <a:pt x="81" y="234"/>
                    <a:pt x="81" y="234"/>
                    <a:pt x="81" y="234"/>
                  </a:cubicBezTo>
                  <a:cubicBezTo>
                    <a:pt x="83" y="239"/>
                    <a:pt x="88" y="256"/>
                    <a:pt x="88" y="259"/>
                  </a:cubicBezTo>
                  <a:cubicBezTo>
                    <a:pt x="95" y="259"/>
                    <a:pt x="95" y="259"/>
                    <a:pt x="95" y="259"/>
                  </a:cubicBezTo>
                  <a:cubicBezTo>
                    <a:pt x="94" y="255"/>
                    <a:pt x="94" y="254"/>
                    <a:pt x="92" y="252"/>
                  </a:cubicBezTo>
                  <a:cubicBezTo>
                    <a:pt x="92" y="249"/>
                    <a:pt x="93" y="249"/>
                    <a:pt x="92" y="245"/>
                  </a:cubicBezTo>
                  <a:cubicBezTo>
                    <a:pt x="92" y="243"/>
                    <a:pt x="91" y="243"/>
                    <a:pt x="91" y="242"/>
                  </a:cubicBezTo>
                  <a:cubicBezTo>
                    <a:pt x="88" y="237"/>
                    <a:pt x="88" y="232"/>
                    <a:pt x="86" y="226"/>
                  </a:cubicBezTo>
                  <a:cubicBezTo>
                    <a:pt x="84" y="222"/>
                    <a:pt x="85" y="218"/>
                    <a:pt x="83" y="214"/>
                  </a:cubicBezTo>
                  <a:cubicBezTo>
                    <a:pt x="81" y="209"/>
                    <a:pt x="82" y="206"/>
                    <a:pt x="77" y="204"/>
                  </a:cubicBezTo>
                  <a:cubicBezTo>
                    <a:pt x="76" y="196"/>
                    <a:pt x="79" y="193"/>
                    <a:pt x="76" y="188"/>
                  </a:cubicBezTo>
                  <a:cubicBezTo>
                    <a:pt x="75" y="187"/>
                    <a:pt x="76" y="187"/>
                    <a:pt x="74" y="186"/>
                  </a:cubicBezTo>
                  <a:cubicBezTo>
                    <a:pt x="75" y="181"/>
                    <a:pt x="75" y="182"/>
                    <a:pt x="74" y="178"/>
                  </a:cubicBezTo>
                  <a:cubicBezTo>
                    <a:pt x="81" y="180"/>
                    <a:pt x="78" y="175"/>
                    <a:pt x="78" y="170"/>
                  </a:cubicBezTo>
                  <a:cubicBezTo>
                    <a:pt x="78" y="163"/>
                    <a:pt x="81" y="170"/>
                    <a:pt x="80" y="164"/>
                  </a:cubicBezTo>
                  <a:cubicBezTo>
                    <a:pt x="79" y="162"/>
                    <a:pt x="78" y="164"/>
                    <a:pt x="78" y="159"/>
                  </a:cubicBezTo>
                  <a:cubicBezTo>
                    <a:pt x="76" y="160"/>
                    <a:pt x="78" y="161"/>
                    <a:pt x="75" y="159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1" y="150"/>
                    <a:pt x="72" y="153"/>
                    <a:pt x="71" y="147"/>
                  </a:cubicBezTo>
                  <a:cubicBezTo>
                    <a:pt x="71" y="143"/>
                    <a:pt x="72" y="143"/>
                    <a:pt x="72" y="139"/>
                  </a:cubicBezTo>
                  <a:cubicBezTo>
                    <a:pt x="75" y="140"/>
                    <a:pt x="72" y="141"/>
                    <a:pt x="75" y="139"/>
                  </a:cubicBezTo>
                  <a:cubicBezTo>
                    <a:pt x="75" y="137"/>
                    <a:pt x="75" y="138"/>
                    <a:pt x="74" y="135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68" y="122"/>
                    <a:pt x="68" y="118"/>
                    <a:pt x="67" y="115"/>
                  </a:cubicBezTo>
                  <a:cubicBezTo>
                    <a:pt x="64" y="109"/>
                    <a:pt x="61" y="102"/>
                    <a:pt x="59" y="96"/>
                  </a:cubicBezTo>
                  <a:cubicBezTo>
                    <a:pt x="57" y="90"/>
                    <a:pt x="54" y="86"/>
                    <a:pt x="61" y="85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7"/>
                    <a:pt x="64" y="95"/>
                    <a:pt x="65" y="99"/>
                  </a:cubicBezTo>
                  <a:cubicBezTo>
                    <a:pt x="67" y="104"/>
                    <a:pt x="70" y="107"/>
                    <a:pt x="72" y="111"/>
                  </a:cubicBezTo>
                  <a:cubicBezTo>
                    <a:pt x="72" y="113"/>
                    <a:pt x="75" y="120"/>
                    <a:pt x="76" y="122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28"/>
                    <a:pt x="83" y="128"/>
                    <a:pt x="84" y="127"/>
                  </a:cubicBezTo>
                  <a:cubicBezTo>
                    <a:pt x="84" y="124"/>
                    <a:pt x="83" y="118"/>
                    <a:pt x="84" y="115"/>
                  </a:cubicBezTo>
                  <a:cubicBezTo>
                    <a:pt x="80" y="115"/>
                    <a:pt x="80" y="115"/>
                    <a:pt x="79" y="110"/>
                  </a:cubicBezTo>
                  <a:cubicBezTo>
                    <a:pt x="77" y="106"/>
                    <a:pt x="78" y="105"/>
                    <a:pt x="77" y="101"/>
                  </a:cubicBezTo>
                  <a:cubicBezTo>
                    <a:pt x="76" y="99"/>
                    <a:pt x="75" y="96"/>
                    <a:pt x="74" y="94"/>
                  </a:cubicBezTo>
                  <a:cubicBezTo>
                    <a:pt x="72" y="87"/>
                    <a:pt x="72" y="90"/>
                    <a:pt x="69" y="84"/>
                  </a:cubicBezTo>
                  <a:cubicBezTo>
                    <a:pt x="69" y="84"/>
                    <a:pt x="68" y="82"/>
                    <a:pt x="68" y="82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65"/>
                    <a:pt x="59" y="63"/>
                    <a:pt x="57" y="56"/>
                  </a:cubicBezTo>
                  <a:cubicBezTo>
                    <a:pt x="56" y="54"/>
                    <a:pt x="54" y="50"/>
                    <a:pt x="53" y="48"/>
                  </a:cubicBezTo>
                  <a:lnTo>
                    <a:pt x="52" y="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2" name="Freeform 66"/>
            <p:cNvSpPr>
              <a:spLocks noEditPoints="1"/>
            </p:cNvSpPr>
            <p:nvPr/>
          </p:nvSpPr>
          <p:spPr bwMode="auto">
            <a:xfrm>
              <a:off x="2079681" y="5711619"/>
              <a:ext cx="65751" cy="334237"/>
            </a:xfrm>
            <a:custGeom>
              <a:avLst/>
              <a:gdLst>
                <a:gd name="T0" fmla="*/ 16 w 65"/>
                <a:gd name="T1" fmla="*/ 262 h 332"/>
                <a:gd name="T2" fmla="*/ 24 w 65"/>
                <a:gd name="T3" fmla="*/ 262 h 332"/>
                <a:gd name="T4" fmla="*/ 24 w 65"/>
                <a:gd name="T5" fmla="*/ 262 h 332"/>
                <a:gd name="T6" fmla="*/ 33 w 65"/>
                <a:gd name="T7" fmla="*/ 167 h 332"/>
                <a:gd name="T8" fmla="*/ 46 w 65"/>
                <a:gd name="T9" fmla="*/ 77 h 332"/>
                <a:gd name="T10" fmla="*/ 49 w 65"/>
                <a:gd name="T11" fmla="*/ 84 h 332"/>
                <a:gd name="T12" fmla="*/ 44 w 65"/>
                <a:gd name="T13" fmla="*/ 130 h 332"/>
                <a:gd name="T14" fmla="*/ 38 w 65"/>
                <a:gd name="T15" fmla="*/ 155 h 332"/>
                <a:gd name="T16" fmla="*/ 37 w 65"/>
                <a:gd name="T17" fmla="*/ 167 h 332"/>
                <a:gd name="T18" fmla="*/ 35 w 65"/>
                <a:gd name="T19" fmla="*/ 154 h 332"/>
                <a:gd name="T20" fmla="*/ 36 w 65"/>
                <a:gd name="T21" fmla="*/ 136 h 332"/>
                <a:gd name="T22" fmla="*/ 38 w 65"/>
                <a:gd name="T23" fmla="*/ 118 h 332"/>
                <a:gd name="T24" fmla="*/ 40 w 65"/>
                <a:gd name="T25" fmla="*/ 86 h 332"/>
                <a:gd name="T26" fmla="*/ 44 w 65"/>
                <a:gd name="T27" fmla="*/ 90 h 332"/>
                <a:gd name="T28" fmla="*/ 42 w 65"/>
                <a:gd name="T29" fmla="*/ 80 h 332"/>
                <a:gd name="T30" fmla="*/ 50 w 65"/>
                <a:gd name="T31" fmla="*/ 60 h 332"/>
                <a:gd name="T32" fmla="*/ 48 w 65"/>
                <a:gd name="T33" fmla="*/ 66 h 332"/>
                <a:gd name="T34" fmla="*/ 53 w 65"/>
                <a:gd name="T35" fmla="*/ 26 h 332"/>
                <a:gd name="T36" fmla="*/ 50 w 65"/>
                <a:gd name="T37" fmla="*/ 9 h 332"/>
                <a:gd name="T38" fmla="*/ 43 w 65"/>
                <a:gd name="T39" fmla="*/ 55 h 332"/>
                <a:gd name="T40" fmla="*/ 43 w 65"/>
                <a:gd name="T41" fmla="*/ 24 h 332"/>
                <a:gd name="T42" fmla="*/ 38 w 65"/>
                <a:gd name="T43" fmla="*/ 28 h 332"/>
                <a:gd name="T44" fmla="*/ 23 w 65"/>
                <a:gd name="T45" fmla="*/ 159 h 332"/>
                <a:gd name="T46" fmla="*/ 18 w 65"/>
                <a:gd name="T47" fmla="*/ 203 h 332"/>
                <a:gd name="T48" fmla="*/ 8 w 65"/>
                <a:gd name="T49" fmla="*/ 241 h 332"/>
                <a:gd name="T50" fmla="*/ 3 w 65"/>
                <a:gd name="T51" fmla="*/ 294 h 332"/>
                <a:gd name="T52" fmla="*/ 10 w 65"/>
                <a:gd name="T53" fmla="*/ 308 h 332"/>
                <a:gd name="T54" fmla="*/ 14 w 65"/>
                <a:gd name="T55" fmla="*/ 288 h 332"/>
                <a:gd name="T56" fmla="*/ 16 w 65"/>
                <a:gd name="T57" fmla="*/ 296 h 332"/>
                <a:gd name="T58" fmla="*/ 21 w 65"/>
                <a:gd name="T59" fmla="*/ 332 h 332"/>
                <a:gd name="T60" fmla="*/ 27 w 65"/>
                <a:gd name="T61" fmla="*/ 312 h 332"/>
                <a:gd name="T62" fmla="*/ 33 w 65"/>
                <a:gd name="T63" fmla="*/ 228 h 332"/>
                <a:gd name="T64" fmla="*/ 27 w 65"/>
                <a:gd name="T65" fmla="*/ 228 h 332"/>
                <a:gd name="T66" fmla="*/ 22 w 65"/>
                <a:gd name="T67" fmla="*/ 233 h 332"/>
                <a:gd name="T68" fmla="*/ 23 w 65"/>
                <a:gd name="T69" fmla="*/ 220 h 332"/>
                <a:gd name="T70" fmla="*/ 30 w 65"/>
                <a:gd name="T71" fmla="*/ 175 h 332"/>
                <a:gd name="T72" fmla="*/ 34 w 65"/>
                <a:gd name="T73" fmla="*/ 178 h 332"/>
                <a:gd name="T74" fmla="*/ 29 w 65"/>
                <a:gd name="T75" fmla="*/ 219 h 332"/>
                <a:gd name="T76" fmla="*/ 40 w 65"/>
                <a:gd name="T77" fmla="*/ 230 h 332"/>
                <a:gd name="T78" fmla="*/ 44 w 65"/>
                <a:gd name="T79" fmla="*/ 222 h 332"/>
                <a:gd name="T80" fmla="*/ 49 w 65"/>
                <a:gd name="T81" fmla="*/ 191 h 332"/>
                <a:gd name="T82" fmla="*/ 52 w 65"/>
                <a:gd name="T83" fmla="*/ 171 h 332"/>
                <a:gd name="T84" fmla="*/ 55 w 65"/>
                <a:gd name="T85" fmla="*/ 122 h 332"/>
                <a:gd name="T86" fmla="*/ 61 w 65"/>
                <a:gd name="T87" fmla="*/ 71 h 332"/>
                <a:gd name="T88" fmla="*/ 65 w 65"/>
                <a:gd name="T89" fmla="*/ 39 h 332"/>
                <a:gd name="T90" fmla="*/ 59 w 65"/>
                <a:gd name="T91" fmla="*/ 54 h 332"/>
                <a:gd name="T92" fmla="*/ 56 w 65"/>
                <a:gd name="T93" fmla="*/ 77 h 332"/>
                <a:gd name="T94" fmla="*/ 54 w 65"/>
                <a:gd name="T95" fmla="*/ 80 h 332"/>
                <a:gd name="T96" fmla="*/ 60 w 65"/>
                <a:gd name="T97" fmla="*/ 29 h 332"/>
                <a:gd name="T98" fmla="*/ 52 w 65"/>
                <a:gd name="T99" fmla="*/ 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332">
                  <a:moveTo>
                    <a:pt x="17" y="266"/>
                  </a:moveTo>
                  <a:cubicBezTo>
                    <a:pt x="17" y="270"/>
                    <a:pt x="17" y="267"/>
                    <a:pt x="16" y="268"/>
                  </a:cubicBezTo>
                  <a:cubicBezTo>
                    <a:pt x="16" y="267"/>
                    <a:pt x="15" y="267"/>
                    <a:pt x="16" y="262"/>
                  </a:cubicBezTo>
                  <a:cubicBezTo>
                    <a:pt x="18" y="264"/>
                    <a:pt x="18" y="259"/>
                    <a:pt x="17" y="265"/>
                  </a:cubicBezTo>
                  <a:lnTo>
                    <a:pt x="17" y="266"/>
                  </a:lnTo>
                  <a:close/>
                  <a:moveTo>
                    <a:pt x="24" y="262"/>
                  </a:moveTo>
                  <a:cubicBezTo>
                    <a:pt x="22" y="261"/>
                    <a:pt x="23" y="264"/>
                    <a:pt x="22" y="259"/>
                  </a:cubicBezTo>
                  <a:cubicBezTo>
                    <a:pt x="22" y="254"/>
                    <a:pt x="25" y="235"/>
                    <a:pt x="26" y="233"/>
                  </a:cubicBezTo>
                  <a:cubicBezTo>
                    <a:pt x="27" y="238"/>
                    <a:pt x="21" y="258"/>
                    <a:pt x="24" y="262"/>
                  </a:cubicBezTo>
                  <a:close/>
                  <a:moveTo>
                    <a:pt x="32" y="172"/>
                  </a:moveTo>
                  <a:cubicBezTo>
                    <a:pt x="32" y="172"/>
                    <a:pt x="30" y="172"/>
                    <a:pt x="31" y="168"/>
                  </a:cubicBezTo>
                  <a:cubicBezTo>
                    <a:pt x="32" y="166"/>
                    <a:pt x="31" y="168"/>
                    <a:pt x="33" y="167"/>
                  </a:cubicBezTo>
                  <a:lnTo>
                    <a:pt x="32" y="172"/>
                  </a:lnTo>
                  <a:close/>
                  <a:moveTo>
                    <a:pt x="44" y="90"/>
                  </a:moveTo>
                  <a:cubicBezTo>
                    <a:pt x="47" y="86"/>
                    <a:pt x="43" y="86"/>
                    <a:pt x="46" y="77"/>
                  </a:cubicBezTo>
                  <a:cubicBezTo>
                    <a:pt x="48" y="70"/>
                    <a:pt x="47" y="72"/>
                    <a:pt x="49" y="71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9" y="78"/>
                    <a:pt x="49" y="79"/>
                    <a:pt x="49" y="84"/>
                  </a:cubicBezTo>
                  <a:cubicBezTo>
                    <a:pt x="49" y="84"/>
                    <a:pt x="48" y="84"/>
                    <a:pt x="48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7" y="90"/>
                    <a:pt x="44" y="121"/>
                    <a:pt x="44" y="130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3" y="138"/>
                    <a:pt x="40" y="143"/>
                    <a:pt x="38" y="154"/>
                  </a:cubicBezTo>
                  <a:cubicBezTo>
                    <a:pt x="38" y="154"/>
                    <a:pt x="38" y="154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6" y="167"/>
                    <a:pt x="36" y="166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53"/>
                    <a:pt x="33" y="156"/>
                    <a:pt x="35" y="154"/>
                  </a:cubicBezTo>
                  <a:cubicBezTo>
                    <a:pt x="38" y="151"/>
                    <a:pt x="36" y="152"/>
                    <a:pt x="36" y="149"/>
                  </a:cubicBezTo>
                  <a:cubicBezTo>
                    <a:pt x="36" y="147"/>
                    <a:pt x="38" y="151"/>
                    <a:pt x="36" y="145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8" y="135"/>
                    <a:pt x="38" y="135"/>
                    <a:pt x="39" y="134"/>
                  </a:cubicBezTo>
                  <a:cubicBezTo>
                    <a:pt x="38" y="129"/>
                    <a:pt x="39" y="125"/>
                    <a:pt x="40" y="120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2"/>
                    <a:pt x="38" y="109"/>
                    <a:pt x="39" y="103"/>
                  </a:cubicBezTo>
                  <a:cubicBezTo>
                    <a:pt x="39" y="90"/>
                    <a:pt x="38" y="90"/>
                    <a:pt x="40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4" y="87"/>
                    <a:pt x="41" y="84"/>
                    <a:pt x="42" y="88"/>
                  </a:cubicBezTo>
                  <a:cubicBezTo>
                    <a:pt x="44" y="90"/>
                    <a:pt x="42" y="88"/>
                    <a:pt x="44" y="90"/>
                  </a:cubicBezTo>
                  <a:close/>
                  <a:moveTo>
                    <a:pt x="38" y="77"/>
                  </a:moveTo>
                  <a:cubicBezTo>
                    <a:pt x="42" y="75"/>
                    <a:pt x="40" y="70"/>
                    <a:pt x="42" y="62"/>
                  </a:cubicBezTo>
                  <a:cubicBezTo>
                    <a:pt x="44" y="65"/>
                    <a:pt x="42" y="74"/>
                    <a:pt x="42" y="80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0"/>
                    <a:pt x="39" y="79"/>
                    <a:pt x="38" y="77"/>
                  </a:cubicBezTo>
                  <a:close/>
                  <a:moveTo>
                    <a:pt x="50" y="60"/>
                  </a:moveTo>
                  <a:cubicBezTo>
                    <a:pt x="51" y="63"/>
                    <a:pt x="51" y="62"/>
                    <a:pt x="50" y="65"/>
                  </a:cubicBezTo>
                  <a:cubicBezTo>
                    <a:pt x="50" y="65"/>
                    <a:pt x="50" y="65"/>
                    <a:pt x="49" y="65"/>
                  </a:cubicBezTo>
                  <a:cubicBezTo>
                    <a:pt x="47" y="67"/>
                    <a:pt x="49" y="67"/>
                    <a:pt x="48" y="66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9"/>
                    <a:pt x="49" y="57"/>
                    <a:pt x="50" y="60"/>
                  </a:cubicBezTo>
                  <a:close/>
                  <a:moveTo>
                    <a:pt x="53" y="26"/>
                  </a:moveTo>
                  <a:cubicBezTo>
                    <a:pt x="54" y="18"/>
                    <a:pt x="53" y="28"/>
                    <a:pt x="52" y="11"/>
                  </a:cubicBezTo>
                  <a:cubicBezTo>
                    <a:pt x="52" y="0"/>
                    <a:pt x="54" y="2"/>
                    <a:pt x="50" y="2"/>
                  </a:cubicBezTo>
                  <a:cubicBezTo>
                    <a:pt x="49" y="6"/>
                    <a:pt x="49" y="6"/>
                    <a:pt x="50" y="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6"/>
                    <a:pt x="47" y="27"/>
                    <a:pt x="47" y="3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8"/>
                    <a:pt x="43" y="57"/>
                    <a:pt x="43" y="58"/>
                  </a:cubicBezTo>
                  <a:cubicBezTo>
                    <a:pt x="39" y="51"/>
                    <a:pt x="47" y="31"/>
                    <a:pt x="41" y="26"/>
                  </a:cubicBezTo>
                  <a:cubicBezTo>
                    <a:pt x="42" y="26"/>
                    <a:pt x="42" y="25"/>
                    <a:pt x="43" y="24"/>
                  </a:cubicBezTo>
                  <a:cubicBezTo>
                    <a:pt x="43" y="19"/>
                    <a:pt x="43" y="19"/>
                    <a:pt x="44" y="15"/>
                  </a:cubicBezTo>
                  <a:cubicBezTo>
                    <a:pt x="42" y="16"/>
                    <a:pt x="42" y="16"/>
                    <a:pt x="40" y="17"/>
                  </a:cubicBezTo>
                  <a:cubicBezTo>
                    <a:pt x="40" y="22"/>
                    <a:pt x="39" y="24"/>
                    <a:pt x="38" y="28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62"/>
                    <a:pt x="30" y="79"/>
                    <a:pt x="29" y="98"/>
                  </a:cubicBezTo>
                  <a:cubicBezTo>
                    <a:pt x="29" y="124"/>
                    <a:pt x="24" y="146"/>
                    <a:pt x="23" y="159"/>
                  </a:cubicBezTo>
                  <a:cubicBezTo>
                    <a:pt x="23" y="170"/>
                    <a:pt x="23" y="169"/>
                    <a:pt x="22" y="178"/>
                  </a:cubicBezTo>
                  <a:cubicBezTo>
                    <a:pt x="25" y="180"/>
                    <a:pt x="21" y="185"/>
                    <a:pt x="21" y="188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5" y="214"/>
                    <a:pt x="14" y="213"/>
                    <a:pt x="13" y="215"/>
                  </a:cubicBezTo>
                  <a:cubicBezTo>
                    <a:pt x="12" y="225"/>
                    <a:pt x="11" y="231"/>
                    <a:pt x="9" y="238"/>
                  </a:cubicBezTo>
                  <a:cubicBezTo>
                    <a:pt x="8" y="239"/>
                    <a:pt x="9" y="239"/>
                    <a:pt x="8" y="241"/>
                  </a:cubicBezTo>
                  <a:cubicBezTo>
                    <a:pt x="6" y="250"/>
                    <a:pt x="6" y="262"/>
                    <a:pt x="5" y="272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2" y="287"/>
                    <a:pt x="3" y="290"/>
                    <a:pt x="3" y="294"/>
                  </a:cubicBezTo>
                  <a:cubicBezTo>
                    <a:pt x="3" y="297"/>
                    <a:pt x="0" y="306"/>
                    <a:pt x="5" y="303"/>
                  </a:cubicBezTo>
                  <a:cubicBezTo>
                    <a:pt x="4" y="307"/>
                    <a:pt x="4" y="306"/>
                    <a:pt x="6" y="309"/>
                  </a:cubicBezTo>
                  <a:cubicBezTo>
                    <a:pt x="8" y="308"/>
                    <a:pt x="7" y="308"/>
                    <a:pt x="10" y="30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3" y="286"/>
                    <a:pt x="14" y="285"/>
                    <a:pt x="15" y="283"/>
                  </a:cubicBezTo>
                  <a:cubicBezTo>
                    <a:pt x="14" y="288"/>
                    <a:pt x="14" y="288"/>
                    <a:pt x="14" y="288"/>
                  </a:cubicBezTo>
                  <a:cubicBezTo>
                    <a:pt x="17" y="287"/>
                    <a:pt x="16" y="287"/>
                    <a:pt x="19" y="287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6" y="295"/>
                    <a:pt x="16" y="294"/>
                    <a:pt x="16" y="296"/>
                  </a:cubicBezTo>
                  <a:cubicBezTo>
                    <a:pt x="16" y="318"/>
                    <a:pt x="16" y="318"/>
                    <a:pt x="16" y="318"/>
                  </a:cubicBezTo>
                  <a:cubicBezTo>
                    <a:pt x="15" y="323"/>
                    <a:pt x="14" y="324"/>
                    <a:pt x="15" y="329"/>
                  </a:cubicBezTo>
                  <a:cubicBezTo>
                    <a:pt x="21" y="332"/>
                    <a:pt x="21" y="332"/>
                    <a:pt x="21" y="332"/>
                  </a:cubicBezTo>
                  <a:cubicBezTo>
                    <a:pt x="20" y="329"/>
                    <a:pt x="20" y="328"/>
                    <a:pt x="21" y="325"/>
                  </a:cubicBezTo>
                  <a:cubicBezTo>
                    <a:pt x="22" y="329"/>
                    <a:pt x="21" y="327"/>
                    <a:pt x="23" y="328"/>
                  </a:cubicBezTo>
                  <a:cubicBezTo>
                    <a:pt x="23" y="319"/>
                    <a:pt x="25" y="320"/>
                    <a:pt x="27" y="312"/>
                  </a:cubicBezTo>
                  <a:cubicBezTo>
                    <a:pt x="32" y="295"/>
                    <a:pt x="34" y="278"/>
                    <a:pt x="35" y="260"/>
                  </a:cubicBezTo>
                  <a:cubicBezTo>
                    <a:pt x="35" y="249"/>
                    <a:pt x="41" y="240"/>
                    <a:pt x="36" y="230"/>
                  </a:cubicBezTo>
                  <a:cubicBezTo>
                    <a:pt x="35" y="227"/>
                    <a:pt x="37" y="226"/>
                    <a:pt x="33" y="228"/>
                  </a:cubicBezTo>
                  <a:cubicBezTo>
                    <a:pt x="33" y="223"/>
                    <a:pt x="34" y="223"/>
                    <a:pt x="31" y="221"/>
                  </a:cubicBezTo>
                  <a:cubicBezTo>
                    <a:pt x="29" y="223"/>
                    <a:pt x="28" y="226"/>
                    <a:pt x="27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5" y="226"/>
                    <a:pt x="27" y="227"/>
                    <a:pt x="25" y="226"/>
                  </a:cubicBezTo>
                  <a:cubicBezTo>
                    <a:pt x="23" y="230"/>
                    <a:pt x="25" y="230"/>
                    <a:pt x="22" y="233"/>
                  </a:cubicBezTo>
                  <a:cubicBezTo>
                    <a:pt x="23" y="227"/>
                    <a:pt x="22" y="223"/>
                    <a:pt x="18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8" y="219"/>
                    <a:pt x="20" y="219"/>
                    <a:pt x="23" y="220"/>
                  </a:cubicBezTo>
                  <a:cubicBezTo>
                    <a:pt x="24" y="216"/>
                    <a:pt x="25" y="213"/>
                    <a:pt x="26" y="208"/>
                  </a:cubicBezTo>
                  <a:cubicBezTo>
                    <a:pt x="28" y="199"/>
                    <a:pt x="27" y="183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9"/>
                    <a:pt x="29" y="177"/>
                    <a:pt x="31" y="179"/>
                  </a:cubicBezTo>
                  <a:cubicBezTo>
                    <a:pt x="32" y="180"/>
                    <a:pt x="33" y="179"/>
                    <a:pt x="34" y="178"/>
                  </a:cubicBezTo>
                  <a:cubicBezTo>
                    <a:pt x="33" y="186"/>
                    <a:pt x="32" y="191"/>
                    <a:pt x="31" y="200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2" y="206"/>
                    <a:pt x="27" y="211"/>
                    <a:pt x="29" y="219"/>
                  </a:cubicBezTo>
                  <a:cubicBezTo>
                    <a:pt x="31" y="221"/>
                    <a:pt x="34" y="222"/>
                    <a:pt x="35" y="225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40" y="234"/>
                    <a:pt x="40" y="237"/>
                    <a:pt x="41" y="239"/>
                  </a:cubicBezTo>
                  <a:cubicBezTo>
                    <a:pt x="43" y="236"/>
                    <a:pt x="45" y="230"/>
                    <a:pt x="45" y="225"/>
                  </a:cubicBezTo>
                  <a:cubicBezTo>
                    <a:pt x="45" y="224"/>
                    <a:pt x="44" y="225"/>
                    <a:pt x="44" y="222"/>
                  </a:cubicBezTo>
                  <a:cubicBezTo>
                    <a:pt x="44" y="219"/>
                    <a:pt x="45" y="218"/>
                    <a:pt x="46" y="216"/>
                  </a:cubicBezTo>
                  <a:cubicBezTo>
                    <a:pt x="46" y="212"/>
                    <a:pt x="46" y="209"/>
                    <a:pt x="47" y="203"/>
                  </a:cubicBezTo>
                  <a:cubicBezTo>
                    <a:pt x="48" y="198"/>
                    <a:pt x="48" y="196"/>
                    <a:pt x="49" y="191"/>
                  </a:cubicBezTo>
                  <a:cubicBezTo>
                    <a:pt x="49" y="190"/>
                    <a:pt x="50" y="187"/>
                    <a:pt x="50" y="185"/>
                  </a:cubicBezTo>
                  <a:cubicBezTo>
                    <a:pt x="50" y="185"/>
                    <a:pt x="50" y="184"/>
                    <a:pt x="50" y="184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1" y="158"/>
                    <a:pt x="53" y="150"/>
                    <a:pt x="53" y="138"/>
                  </a:cubicBezTo>
                  <a:cubicBezTo>
                    <a:pt x="52" y="137"/>
                    <a:pt x="52" y="138"/>
                    <a:pt x="54" y="136"/>
                  </a:cubicBezTo>
                  <a:cubicBezTo>
                    <a:pt x="54" y="131"/>
                    <a:pt x="55" y="126"/>
                    <a:pt x="55" y="122"/>
                  </a:cubicBezTo>
                  <a:cubicBezTo>
                    <a:pt x="55" y="116"/>
                    <a:pt x="56" y="115"/>
                    <a:pt x="57" y="110"/>
                  </a:cubicBezTo>
                  <a:cubicBezTo>
                    <a:pt x="57" y="104"/>
                    <a:pt x="57" y="90"/>
                    <a:pt x="59" y="84"/>
                  </a:cubicBezTo>
                  <a:cubicBezTo>
                    <a:pt x="60" y="77"/>
                    <a:pt x="60" y="79"/>
                    <a:pt x="61" y="7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46"/>
                    <a:pt x="62" y="55"/>
                    <a:pt x="64" y="48"/>
                  </a:cubicBezTo>
                  <a:cubicBezTo>
                    <a:pt x="64" y="47"/>
                    <a:pt x="65" y="43"/>
                    <a:pt x="65" y="39"/>
                  </a:cubicBezTo>
                  <a:cubicBezTo>
                    <a:pt x="65" y="37"/>
                    <a:pt x="65" y="38"/>
                    <a:pt x="64" y="37"/>
                  </a:cubicBezTo>
                  <a:cubicBezTo>
                    <a:pt x="61" y="39"/>
                    <a:pt x="63" y="36"/>
                    <a:pt x="62" y="41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8"/>
                    <a:pt x="59" y="59"/>
                    <a:pt x="58" y="63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9"/>
                    <a:pt x="56" y="79"/>
                    <a:pt x="57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2" y="77"/>
                    <a:pt x="53" y="75"/>
                    <a:pt x="54" y="72"/>
                  </a:cubicBezTo>
                  <a:cubicBezTo>
                    <a:pt x="58" y="62"/>
                    <a:pt x="56" y="54"/>
                    <a:pt x="58" y="48"/>
                  </a:cubicBezTo>
                  <a:cubicBezTo>
                    <a:pt x="59" y="42"/>
                    <a:pt x="57" y="32"/>
                    <a:pt x="60" y="29"/>
                  </a:cubicBezTo>
                  <a:cubicBezTo>
                    <a:pt x="54" y="31"/>
                    <a:pt x="60" y="35"/>
                    <a:pt x="53" y="36"/>
                  </a:cubicBezTo>
                  <a:cubicBezTo>
                    <a:pt x="54" y="31"/>
                    <a:pt x="53" y="36"/>
                    <a:pt x="55" y="33"/>
                  </a:cubicBezTo>
                  <a:cubicBezTo>
                    <a:pt x="52" y="34"/>
                    <a:pt x="53" y="33"/>
                    <a:pt x="52" y="32"/>
                  </a:cubicBezTo>
                  <a:cubicBezTo>
                    <a:pt x="52" y="31"/>
                    <a:pt x="52" y="28"/>
                    <a:pt x="52" y="26"/>
                  </a:cubicBezTo>
                  <a:lnTo>
                    <a:pt x="53" y="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3" name="Freeform 67"/>
            <p:cNvSpPr>
              <a:spLocks/>
            </p:cNvSpPr>
            <p:nvPr/>
          </p:nvSpPr>
          <p:spPr bwMode="auto">
            <a:xfrm>
              <a:off x="2376345" y="4203249"/>
              <a:ext cx="56358" cy="285706"/>
            </a:xfrm>
            <a:custGeom>
              <a:avLst/>
              <a:gdLst>
                <a:gd name="T0" fmla="*/ 48 w 56"/>
                <a:gd name="T1" fmla="*/ 17 h 284"/>
                <a:gd name="T2" fmla="*/ 47 w 56"/>
                <a:gd name="T3" fmla="*/ 4 h 284"/>
                <a:gd name="T4" fmla="*/ 46 w 56"/>
                <a:gd name="T5" fmla="*/ 3 h 284"/>
                <a:gd name="T6" fmla="*/ 43 w 56"/>
                <a:gd name="T7" fmla="*/ 0 h 284"/>
                <a:gd name="T8" fmla="*/ 41 w 56"/>
                <a:gd name="T9" fmla="*/ 5 h 284"/>
                <a:gd name="T10" fmla="*/ 37 w 56"/>
                <a:gd name="T11" fmla="*/ 34 h 284"/>
                <a:gd name="T12" fmla="*/ 29 w 56"/>
                <a:gd name="T13" fmla="*/ 81 h 284"/>
                <a:gd name="T14" fmla="*/ 26 w 56"/>
                <a:gd name="T15" fmla="*/ 91 h 284"/>
                <a:gd name="T16" fmla="*/ 27 w 56"/>
                <a:gd name="T17" fmla="*/ 84 h 284"/>
                <a:gd name="T18" fmla="*/ 20 w 56"/>
                <a:gd name="T19" fmla="*/ 101 h 284"/>
                <a:gd name="T20" fmla="*/ 16 w 56"/>
                <a:gd name="T21" fmla="*/ 142 h 284"/>
                <a:gd name="T22" fmla="*/ 12 w 56"/>
                <a:gd name="T23" fmla="*/ 163 h 284"/>
                <a:gd name="T24" fmla="*/ 7 w 56"/>
                <a:gd name="T25" fmla="*/ 216 h 284"/>
                <a:gd name="T26" fmla="*/ 6 w 56"/>
                <a:gd name="T27" fmla="*/ 226 h 284"/>
                <a:gd name="T28" fmla="*/ 5 w 56"/>
                <a:gd name="T29" fmla="*/ 247 h 284"/>
                <a:gd name="T30" fmla="*/ 3 w 56"/>
                <a:gd name="T31" fmla="*/ 253 h 284"/>
                <a:gd name="T32" fmla="*/ 3 w 56"/>
                <a:gd name="T33" fmla="*/ 256 h 284"/>
                <a:gd name="T34" fmla="*/ 2 w 56"/>
                <a:gd name="T35" fmla="*/ 257 h 284"/>
                <a:gd name="T36" fmla="*/ 1 w 56"/>
                <a:gd name="T37" fmla="*/ 277 h 284"/>
                <a:gd name="T38" fmla="*/ 5 w 56"/>
                <a:gd name="T39" fmla="*/ 278 h 284"/>
                <a:gd name="T40" fmla="*/ 5 w 56"/>
                <a:gd name="T41" fmla="*/ 283 h 284"/>
                <a:gd name="T42" fmla="*/ 10 w 56"/>
                <a:gd name="T43" fmla="*/ 284 h 284"/>
                <a:gd name="T44" fmla="*/ 12 w 56"/>
                <a:gd name="T45" fmla="*/ 274 h 284"/>
                <a:gd name="T46" fmla="*/ 12 w 56"/>
                <a:gd name="T47" fmla="*/ 270 h 284"/>
                <a:gd name="T48" fmla="*/ 16 w 56"/>
                <a:gd name="T49" fmla="*/ 272 h 284"/>
                <a:gd name="T50" fmla="*/ 13 w 56"/>
                <a:gd name="T51" fmla="*/ 267 h 284"/>
                <a:gd name="T52" fmla="*/ 15 w 56"/>
                <a:gd name="T53" fmla="*/ 257 h 284"/>
                <a:gd name="T54" fmla="*/ 20 w 56"/>
                <a:gd name="T55" fmla="*/ 249 h 284"/>
                <a:gd name="T56" fmla="*/ 26 w 56"/>
                <a:gd name="T57" fmla="*/ 229 h 284"/>
                <a:gd name="T58" fmla="*/ 29 w 56"/>
                <a:gd name="T59" fmla="*/ 220 h 284"/>
                <a:gd name="T60" fmla="*/ 27 w 56"/>
                <a:gd name="T61" fmla="*/ 217 h 284"/>
                <a:gd name="T62" fmla="*/ 33 w 56"/>
                <a:gd name="T63" fmla="*/ 209 h 284"/>
                <a:gd name="T64" fmla="*/ 35 w 56"/>
                <a:gd name="T65" fmla="*/ 197 h 284"/>
                <a:gd name="T66" fmla="*/ 35 w 56"/>
                <a:gd name="T67" fmla="*/ 190 h 284"/>
                <a:gd name="T68" fmla="*/ 36 w 56"/>
                <a:gd name="T69" fmla="*/ 185 h 284"/>
                <a:gd name="T70" fmla="*/ 39 w 56"/>
                <a:gd name="T71" fmla="*/ 183 h 284"/>
                <a:gd name="T72" fmla="*/ 40 w 56"/>
                <a:gd name="T73" fmla="*/ 181 h 284"/>
                <a:gd name="T74" fmla="*/ 41 w 56"/>
                <a:gd name="T75" fmla="*/ 176 h 284"/>
                <a:gd name="T76" fmla="*/ 46 w 56"/>
                <a:gd name="T77" fmla="*/ 155 h 284"/>
                <a:gd name="T78" fmla="*/ 52 w 56"/>
                <a:gd name="T79" fmla="*/ 75 h 284"/>
                <a:gd name="T80" fmla="*/ 53 w 56"/>
                <a:gd name="T81" fmla="*/ 65 h 284"/>
                <a:gd name="T82" fmla="*/ 56 w 56"/>
                <a:gd name="T83" fmla="*/ 37 h 284"/>
                <a:gd name="T84" fmla="*/ 50 w 56"/>
                <a:gd name="T85" fmla="*/ 38 h 284"/>
                <a:gd name="T86" fmla="*/ 43 w 56"/>
                <a:gd name="T87" fmla="*/ 84 h 284"/>
                <a:gd name="T88" fmla="*/ 45 w 56"/>
                <a:gd name="T89" fmla="*/ 57 h 284"/>
                <a:gd name="T90" fmla="*/ 45 w 56"/>
                <a:gd name="T91" fmla="*/ 50 h 284"/>
                <a:gd name="T92" fmla="*/ 46 w 56"/>
                <a:gd name="T93" fmla="*/ 33 h 284"/>
                <a:gd name="T94" fmla="*/ 47 w 56"/>
                <a:gd name="T95" fmla="*/ 25 h 284"/>
                <a:gd name="T96" fmla="*/ 47 w 56"/>
                <a:gd name="T97" fmla="*/ 20 h 284"/>
                <a:gd name="T98" fmla="*/ 47 w 56"/>
                <a:gd name="T99" fmla="*/ 19 h 284"/>
                <a:gd name="T100" fmla="*/ 47 w 56"/>
                <a:gd name="T101" fmla="*/ 17 h 284"/>
                <a:gd name="T102" fmla="*/ 47 w 56"/>
                <a:gd name="T103" fmla="*/ 17 h 284"/>
                <a:gd name="T104" fmla="*/ 48 w 56"/>
                <a:gd name="T105" fmla="*/ 1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284">
                  <a:moveTo>
                    <a:pt x="48" y="17"/>
                  </a:moveTo>
                  <a:cubicBezTo>
                    <a:pt x="46" y="14"/>
                    <a:pt x="47" y="15"/>
                    <a:pt x="47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1"/>
                    <a:pt x="45" y="0"/>
                    <a:pt x="43" y="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15"/>
                    <a:pt x="37" y="23"/>
                    <a:pt x="37" y="34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94"/>
                    <a:pt x="29" y="89"/>
                    <a:pt x="26" y="9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84"/>
                    <a:pt x="24" y="87"/>
                    <a:pt x="20" y="10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5" y="150"/>
                    <a:pt x="14" y="155"/>
                    <a:pt x="12" y="163"/>
                  </a:cubicBezTo>
                  <a:cubicBezTo>
                    <a:pt x="10" y="181"/>
                    <a:pt x="9" y="202"/>
                    <a:pt x="7" y="216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5" y="231"/>
                    <a:pt x="3" y="242"/>
                    <a:pt x="5" y="247"/>
                  </a:cubicBezTo>
                  <a:cubicBezTo>
                    <a:pt x="3" y="249"/>
                    <a:pt x="3" y="248"/>
                    <a:pt x="3" y="253"/>
                  </a:cubicBezTo>
                  <a:cubicBezTo>
                    <a:pt x="3" y="254"/>
                    <a:pt x="3" y="255"/>
                    <a:pt x="3" y="256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0" y="265"/>
                    <a:pt x="1" y="266"/>
                    <a:pt x="1" y="277"/>
                  </a:cubicBezTo>
                  <a:cubicBezTo>
                    <a:pt x="3" y="278"/>
                    <a:pt x="0" y="278"/>
                    <a:pt x="5" y="278"/>
                  </a:cubicBezTo>
                  <a:cubicBezTo>
                    <a:pt x="5" y="283"/>
                    <a:pt x="5" y="283"/>
                    <a:pt x="5" y="283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11" y="277"/>
                    <a:pt x="12" y="277"/>
                    <a:pt x="12" y="274"/>
                  </a:cubicBezTo>
                  <a:cubicBezTo>
                    <a:pt x="12" y="273"/>
                    <a:pt x="12" y="272"/>
                    <a:pt x="12" y="270"/>
                  </a:cubicBezTo>
                  <a:cubicBezTo>
                    <a:pt x="15" y="271"/>
                    <a:pt x="13" y="271"/>
                    <a:pt x="16" y="272"/>
                  </a:cubicBezTo>
                  <a:cubicBezTo>
                    <a:pt x="15" y="269"/>
                    <a:pt x="15" y="269"/>
                    <a:pt x="13" y="267"/>
                  </a:cubicBezTo>
                  <a:cubicBezTo>
                    <a:pt x="13" y="267"/>
                    <a:pt x="15" y="265"/>
                    <a:pt x="15" y="257"/>
                  </a:cubicBezTo>
                  <a:cubicBezTo>
                    <a:pt x="19" y="254"/>
                    <a:pt x="20" y="257"/>
                    <a:pt x="20" y="249"/>
                  </a:cubicBezTo>
                  <a:cubicBezTo>
                    <a:pt x="21" y="239"/>
                    <a:pt x="22" y="243"/>
                    <a:pt x="26" y="229"/>
                  </a:cubicBezTo>
                  <a:cubicBezTo>
                    <a:pt x="26" y="226"/>
                    <a:pt x="27" y="222"/>
                    <a:pt x="29" y="220"/>
                  </a:cubicBezTo>
                  <a:cubicBezTo>
                    <a:pt x="27" y="218"/>
                    <a:pt x="30" y="219"/>
                    <a:pt x="27" y="217"/>
                  </a:cubicBezTo>
                  <a:cubicBezTo>
                    <a:pt x="32" y="213"/>
                    <a:pt x="28" y="209"/>
                    <a:pt x="33" y="209"/>
                  </a:cubicBezTo>
                  <a:cubicBezTo>
                    <a:pt x="33" y="204"/>
                    <a:pt x="35" y="199"/>
                    <a:pt x="35" y="197"/>
                  </a:cubicBezTo>
                  <a:cubicBezTo>
                    <a:pt x="36" y="192"/>
                    <a:pt x="35" y="192"/>
                    <a:pt x="35" y="190"/>
                  </a:cubicBezTo>
                  <a:cubicBezTo>
                    <a:pt x="35" y="189"/>
                    <a:pt x="36" y="188"/>
                    <a:pt x="36" y="185"/>
                  </a:cubicBezTo>
                  <a:cubicBezTo>
                    <a:pt x="39" y="184"/>
                    <a:pt x="37" y="186"/>
                    <a:pt x="39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79"/>
                    <a:pt x="40" y="179"/>
                    <a:pt x="41" y="176"/>
                  </a:cubicBezTo>
                  <a:cubicBezTo>
                    <a:pt x="44" y="170"/>
                    <a:pt x="45" y="163"/>
                    <a:pt x="46" y="155"/>
                  </a:cubicBezTo>
                  <a:cubicBezTo>
                    <a:pt x="48" y="140"/>
                    <a:pt x="49" y="97"/>
                    <a:pt x="52" y="75"/>
                  </a:cubicBezTo>
                  <a:cubicBezTo>
                    <a:pt x="52" y="73"/>
                    <a:pt x="52" y="69"/>
                    <a:pt x="53" y="65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2" y="38"/>
                    <a:pt x="53" y="38"/>
                    <a:pt x="50" y="38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64"/>
                    <a:pt x="45" y="67"/>
                    <a:pt x="45" y="57"/>
                  </a:cubicBezTo>
                  <a:cubicBezTo>
                    <a:pt x="45" y="54"/>
                    <a:pt x="45" y="54"/>
                    <a:pt x="45" y="50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0"/>
                    <a:pt x="47" y="28"/>
                    <a:pt x="47" y="25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lnTo>
                    <a:pt x="48" y="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4" name="Freeform 68"/>
            <p:cNvSpPr>
              <a:spLocks/>
            </p:cNvSpPr>
            <p:nvPr/>
          </p:nvSpPr>
          <p:spPr bwMode="auto">
            <a:xfrm>
              <a:off x="2681620" y="4975829"/>
              <a:ext cx="66534" cy="338933"/>
            </a:xfrm>
            <a:custGeom>
              <a:avLst/>
              <a:gdLst>
                <a:gd name="T0" fmla="*/ 66 w 66"/>
                <a:gd name="T1" fmla="*/ 4 h 337"/>
                <a:gd name="T2" fmla="*/ 61 w 66"/>
                <a:gd name="T3" fmla="*/ 0 h 337"/>
                <a:gd name="T4" fmla="*/ 60 w 66"/>
                <a:gd name="T5" fmla="*/ 2 h 337"/>
                <a:gd name="T6" fmla="*/ 58 w 66"/>
                <a:gd name="T7" fmla="*/ 8 h 337"/>
                <a:gd name="T8" fmla="*/ 57 w 66"/>
                <a:gd name="T9" fmla="*/ 18 h 337"/>
                <a:gd name="T10" fmla="*/ 54 w 66"/>
                <a:gd name="T11" fmla="*/ 20 h 337"/>
                <a:gd name="T12" fmla="*/ 51 w 66"/>
                <a:gd name="T13" fmla="*/ 38 h 337"/>
                <a:gd name="T14" fmla="*/ 51 w 66"/>
                <a:gd name="T15" fmla="*/ 47 h 337"/>
                <a:gd name="T16" fmla="*/ 46 w 66"/>
                <a:gd name="T17" fmla="*/ 73 h 337"/>
                <a:gd name="T18" fmla="*/ 44 w 66"/>
                <a:gd name="T19" fmla="*/ 86 h 337"/>
                <a:gd name="T20" fmla="*/ 42 w 66"/>
                <a:gd name="T21" fmla="*/ 87 h 337"/>
                <a:gd name="T22" fmla="*/ 41 w 66"/>
                <a:gd name="T23" fmla="*/ 88 h 337"/>
                <a:gd name="T24" fmla="*/ 40 w 66"/>
                <a:gd name="T25" fmla="*/ 100 h 337"/>
                <a:gd name="T26" fmla="*/ 39 w 66"/>
                <a:gd name="T27" fmla="*/ 102 h 337"/>
                <a:gd name="T28" fmla="*/ 35 w 66"/>
                <a:gd name="T29" fmla="*/ 119 h 337"/>
                <a:gd name="T30" fmla="*/ 35 w 66"/>
                <a:gd name="T31" fmla="*/ 122 h 337"/>
                <a:gd name="T32" fmla="*/ 32 w 66"/>
                <a:gd name="T33" fmla="*/ 126 h 337"/>
                <a:gd name="T34" fmla="*/ 26 w 66"/>
                <a:gd name="T35" fmla="*/ 150 h 337"/>
                <a:gd name="T36" fmla="*/ 25 w 66"/>
                <a:gd name="T37" fmla="*/ 150 h 337"/>
                <a:gd name="T38" fmla="*/ 19 w 66"/>
                <a:gd name="T39" fmla="*/ 165 h 337"/>
                <a:gd name="T40" fmla="*/ 18 w 66"/>
                <a:gd name="T41" fmla="*/ 170 h 337"/>
                <a:gd name="T42" fmla="*/ 15 w 66"/>
                <a:gd name="T43" fmla="*/ 194 h 337"/>
                <a:gd name="T44" fmla="*/ 11 w 66"/>
                <a:gd name="T45" fmla="*/ 223 h 337"/>
                <a:gd name="T46" fmla="*/ 6 w 66"/>
                <a:gd name="T47" fmla="*/ 268 h 337"/>
                <a:gd name="T48" fmla="*/ 6 w 66"/>
                <a:gd name="T49" fmla="*/ 271 h 337"/>
                <a:gd name="T50" fmla="*/ 5 w 66"/>
                <a:gd name="T51" fmla="*/ 277 h 337"/>
                <a:gd name="T52" fmla="*/ 4 w 66"/>
                <a:gd name="T53" fmla="*/ 292 h 337"/>
                <a:gd name="T54" fmla="*/ 3 w 66"/>
                <a:gd name="T55" fmla="*/ 297 h 337"/>
                <a:gd name="T56" fmla="*/ 4 w 66"/>
                <a:gd name="T57" fmla="*/ 307 h 337"/>
                <a:gd name="T58" fmla="*/ 5 w 66"/>
                <a:gd name="T59" fmla="*/ 306 h 337"/>
                <a:gd name="T60" fmla="*/ 6 w 66"/>
                <a:gd name="T61" fmla="*/ 337 h 337"/>
                <a:gd name="T62" fmla="*/ 12 w 66"/>
                <a:gd name="T63" fmla="*/ 330 h 337"/>
                <a:gd name="T64" fmla="*/ 15 w 66"/>
                <a:gd name="T65" fmla="*/ 337 h 337"/>
                <a:gd name="T66" fmla="*/ 18 w 66"/>
                <a:gd name="T67" fmla="*/ 325 h 337"/>
                <a:gd name="T68" fmla="*/ 25 w 66"/>
                <a:gd name="T69" fmla="*/ 302 h 337"/>
                <a:gd name="T70" fmla="*/ 29 w 66"/>
                <a:gd name="T71" fmla="*/ 276 h 337"/>
                <a:gd name="T72" fmla="*/ 31 w 66"/>
                <a:gd name="T73" fmla="*/ 262 h 337"/>
                <a:gd name="T74" fmla="*/ 33 w 66"/>
                <a:gd name="T75" fmla="*/ 250 h 337"/>
                <a:gd name="T76" fmla="*/ 34 w 66"/>
                <a:gd name="T77" fmla="*/ 242 h 337"/>
                <a:gd name="T78" fmla="*/ 33 w 66"/>
                <a:gd name="T79" fmla="*/ 236 h 337"/>
                <a:gd name="T80" fmla="*/ 30 w 66"/>
                <a:gd name="T81" fmla="*/ 245 h 337"/>
                <a:gd name="T82" fmla="*/ 31 w 66"/>
                <a:gd name="T83" fmla="*/ 233 h 337"/>
                <a:gd name="T84" fmla="*/ 33 w 66"/>
                <a:gd name="T85" fmla="*/ 223 h 337"/>
                <a:gd name="T86" fmla="*/ 33 w 66"/>
                <a:gd name="T87" fmla="*/ 223 h 337"/>
                <a:gd name="T88" fmla="*/ 34 w 66"/>
                <a:gd name="T89" fmla="*/ 222 h 337"/>
                <a:gd name="T90" fmla="*/ 34 w 66"/>
                <a:gd name="T91" fmla="*/ 221 h 337"/>
                <a:gd name="T92" fmla="*/ 34 w 66"/>
                <a:gd name="T93" fmla="*/ 200 h 337"/>
                <a:gd name="T94" fmla="*/ 36 w 66"/>
                <a:gd name="T95" fmla="*/ 187 h 337"/>
                <a:gd name="T96" fmla="*/ 42 w 66"/>
                <a:gd name="T97" fmla="*/ 151 h 337"/>
                <a:gd name="T98" fmla="*/ 46 w 66"/>
                <a:gd name="T99" fmla="*/ 128 h 337"/>
                <a:gd name="T100" fmla="*/ 49 w 66"/>
                <a:gd name="T101" fmla="*/ 118 h 337"/>
                <a:gd name="T102" fmla="*/ 48 w 66"/>
                <a:gd name="T103" fmla="*/ 107 h 337"/>
                <a:gd name="T104" fmla="*/ 50 w 66"/>
                <a:gd name="T105" fmla="*/ 106 h 337"/>
                <a:gd name="T106" fmla="*/ 55 w 66"/>
                <a:gd name="T107" fmla="*/ 84 h 337"/>
                <a:gd name="T108" fmla="*/ 61 w 66"/>
                <a:gd name="T109" fmla="*/ 44 h 337"/>
                <a:gd name="T110" fmla="*/ 65 w 66"/>
                <a:gd name="T111" fmla="*/ 13 h 337"/>
                <a:gd name="T112" fmla="*/ 63 w 66"/>
                <a:gd name="T113" fmla="*/ 7 h 337"/>
                <a:gd name="T114" fmla="*/ 66 w 66"/>
                <a:gd name="T115" fmla="*/ 5 h 337"/>
                <a:gd name="T116" fmla="*/ 66 w 66"/>
                <a:gd name="T117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337">
                  <a:moveTo>
                    <a:pt x="66" y="4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0" y="1"/>
                    <a:pt x="61" y="0"/>
                    <a:pt x="60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13"/>
                    <a:pt x="56" y="13"/>
                    <a:pt x="57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8"/>
                    <a:pt x="52" y="32"/>
                    <a:pt x="51" y="38"/>
                  </a:cubicBezTo>
                  <a:cubicBezTo>
                    <a:pt x="51" y="41"/>
                    <a:pt x="52" y="42"/>
                    <a:pt x="51" y="4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6"/>
                    <a:pt x="45" y="83"/>
                    <a:pt x="44" y="86"/>
                  </a:cubicBezTo>
                  <a:cubicBezTo>
                    <a:pt x="43" y="87"/>
                    <a:pt x="44" y="86"/>
                    <a:pt x="42" y="87"/>
                  </a:cubicBezTo>
                  <a:cubicBezTo>
                    <a:pt x="39" y="90"/>
                    <a:pt x="45" y="86"/>
                    <a:pt x="41" y="88"/>
                  </a:cubicBezTo>
                  <a:cubicBezTo>
                    <a:pt x="42" y="95"/>
                    <a:pt x="42" y="91"/>
                    <a:pt x="40" y="100"/>
                  </a:cubicBezTo>
                  <a:cubicBezTo>
                    <a:pt x="40" y="100"/>
                    <a:pt x="40" y="102"/>
                    <a:pt x="39" y="102"/>
                  </a:cubicBezTo>
                  <a:cubicBezTo>
                    <a:pt x="36" y="113"/>
                    <a:pt x="37" y="113"/>
                    <a:pt x="35" y="119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26"/>
                    <a:pt x="34" y="122"/>
                    <a:pt x="32" y="126"/>
                  </a:cubicBezTo>
                  <a:cubicBezTo>
                    <a:pt x="31" y="128"/>
                    <a:pt x="26" y="143"/>
                    <a:pt x="26" y="150"/>
                  </a:cubicBezTo>
                  <a:cubicBezTo>
                    <a:pt x="25" y="150"/>
                    <a:pt x="29" y="147"/>
                    <a:pt x="25" y="150"/>
                  </a:cubicBezTo>
                  <a:cubicBezTo>
                    <a:pt x="21" y="153"/>
                    <a:pt x="19" y="163"/>
                    <a:pt x="19" y="165"/>
                  </a:cubicBezTo>
                  <a:cubicBezTo>
                    <a:pt x="19" y="167"/>
                    <a:pt x="18" y="168"/>
                    <a:pt x="18" y="170"/>
                  </a:cubicBezTo>
                  <a:cubicBezTo>
                    <a:pt x="13" y="186"/>
                    <a:pt x="15" y="191"/>
                    <a:pt x="15" y="194"/>
                  </a:cubicBezTo>
                  <a:cubicBezTo>
                    <a:pt x="14" y="201"/>
                    <a:pt x="12" y="213"/>
                    <a:pt x="11" y="223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6" y="271"/>
                    <a:pt x="6" y="268"/>
                    <a:pt x="6" y="271"/>
                  </a:cubicBezTo>
                  <a:cubicBezTo>
                    <a:pt x="5" y="274"/>
                    <a:pt x="5" y="274"/>
                    <a:pt x="5" y="277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3" y="294"/>
                    <a:pt x="3" y="295"/>
                    <a:pt x="3" y="297"/>
                  </a:cubicBezTo>
                  <a:cubicBezTo>
                    <a:pt x="2" y="300"/>
                    <a:pt x="0" y="308"/>
                    <a:pt x="4" y="307"/>
                  </a:cubicBezTo>
                  <a:cubicBezTo>
                    <a:pt x="5" y="306"/>
                    <a:pt x="4" y="307"/>
                    <a:pt x="5" y="306"/>
                  </a:cubicBezTo>
                  <a:cubicBezTo>
                    <a:pt x="5" y="316"/>
                    <a:pt x="3" y="331"/>
                    <a:pt x="6" y="337"/>
                  </a:cubicBezTo>
                  <a:cubicBezTo>
                    <a:pt x="8" y="336"/>
                    <a:pt x="10" y="334"/>
                    <a:pt x="12" y="330"/>
                  </a:cubicBezTo>
                  <a:cubicBezTo>
                    <a:pt x="12" y="335"/>
                    <a:pt x="12" y="335"/>
                    <a:pt x="15" y="337"/>
                  </a:cubicBezTo>
                  <a:cubicBezTo>
                    <a:pt x="17" y="335"/>
                    <a:pt x="17" y="331"/>
                    <a:pt x="18" y="325"/>
                  </a:cubicBezTo>
                  <a:cubicBezTo>
                    <a:pt x="18" y="322"/>
                    <a:pt x="23" y="310"/>
                    <a:pt x="25" y="302"/>
                  </a:cubicBezTo>
                  <a:cubicBezTo>
                    <a:pt x="27" y="292"/>
                    <a:pt x="26" y="289"/>
                    <a:pt x="29" y="276"/>
                  </a:cubicBezTo>
                  <a:cubicBezTo>
                    <a:pt x="30" y="270"/>
                    <a:pt x="30" y="267"/>
                    <a:pt x="31" y="262"/>
                  </a:cubicBezTo>
                  <a:cubicBezTo>
                    <a:pt x="31" y="258"/>
                    <a:pt x="33" y="256"/>
                    <a:pt x="33" y="250"/>
                  </a:cubicBezTo>
                  <a:cubicBezTo>
                    <a:pt x="33" y="246"/>
                    <a:pt x="33" y="245"/>
                    <a:pt x="34" y="242"/>
                  </a:cubicBezTo>
                  <a:cubicBezTo>
                    <a:pt x="35" y="236"/>
                    <a:pt x="34" y="237"/>
                    <a:pt x="33" y="236"/>
                  </a:cubicBezTo>
                  <a:cubicBezTo>
                    <a:pt x="31" y="240"/>
                    <a:pt x="32" y="241"/>
                    <a:pt x="30" y="245"/>
                  </a:cubicBezTo>
                  <a:cubicBezTo>
                    <a:pt x="28" y="232"/>
                    <a:pt x="29" y="239"/>
                    <a:pt x="31" y="23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2"/>
                    <a:pt x="33" y="222"/>
                    <a:pt x="34" y="222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14"/>
                    <a:pt x="36" y="206"/>
                    <a:pt x="34" y="200"/>
                  </a:cubicBezTo>
                  <a:cubicBezTo>
                    <a:pt x="35" y="197"/>
                    <a:pt x="35" y="192"/>
                    <a:pt x="36" y="187"/>
                  </a:cubicBezTo>
                  <a:cubicBezTo>
                    <a:pt x="36" y="182"/>
                    <a:pt x="43" y="164"/>
                    <a:pt x="42" y="151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25"/>
                    <a:pt x="48" y="121"/>
                    <a:pt x="49" y="118"/>
                  </a:cubicBezTo>
                  <a:cubicBezTo>
                    <a:pt x="51" y="107"/>
                    <a:pt x="50" y="109"/>
                    <a:pt x="48" y="107"/>
                  </a:cubicBezTo>
                  <a:cubicBezTo>
                    <a:pt x="51" y="106"/>
                    <a:pt x="49" y="107"/>
                    <a:pt x="50" y="106"/>
                  </a:cubicBezTo>
                  <a:cubicBezTo>
                    <a:pt x="52" y="101"/>
                    <a:pt x="54" y="89"/>
                    <a:pt x="55" y="8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38"/>
                    <a:pt x="66" y="19"/>
                    <a:pt x="65" y="13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6" y="5"/>
                    <a:pt x="66" y="5"/>
                    <a:pt x="66" y="5"/>
                  </a:cubicBezTo>
                  <a:lnTo>
                    <a:pt x="66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5" name="Freeform 69"/>
            <p:cNvSpPr>
              <a:spLocks noEditPoints="1"/>
            </p:cNvSpPr>
            <p:nvPr/>
          </p:nvSpPr>
          <p:spPr bwMode="auto">
            <a:xfrm>
              <a:off x="2195529" y="4243952"/>
              <a:ext cx="77493" cy="281009"/>
            </a:xfrm>
            <a:custGeom>
              <a:avLst/>
              <a:gdLst>
                <a:gd name="T0" fmla="*/ 26 w 77"/>
                <a:gd name="T1" fmla="*/ 182 h 280"/>
                <a:gd name="T2" fmla="*/ 32 w 77"/>
                <a:gd name="T3" fmla="*/ 196 h 280"/>
                <a:gd name="T4" fmla="*/ 32 w 77"/>
                <a:gd name="T5" fmla="*/ 203 h 280"/>
                <a:gd name="T6" fmla="*/ 29 w 77"/>
                <a:gd name="T7" fmla="*/ 197 h 280"/>
                <a:gd name="T8" fmla="*/ 27 w 77"/>
                <a:gd name="T9" fmla="*/ 194 h 280"/>
                <a:gd name="T10" fmla="*/ 20 w 77"/>
                <a:gd name="T11" fmla="*/ 177 h 280"/>
                <a:gd name="T12" fmla="*/ 5 w 77"/>
                <a:gd name="T13" fmla="*/ 11 h 280"/>
                <a:gd name="T14" fmla="*/ 1 w 77"/>
                <a:gd name="T15" fmla="*/ 9 h 280"/>
                <a:gd name="T16" fmla="*/ 1 w 77"/>
                <a:gd name="T17" fmla="*/ 19 h 280"/>
                <a:gd name="T18" fmla="*/ 2 w 77"/>
                <a:gd name="T19" fmla="*/ 34 h 280"/>
                <a:gd name="T20" fmla="*/ 1 w 77"/>
                <a:gd name="T21" fmla="*/ 35 h 280"/>
                <a:gd name="T22" fmla="*/ 5 w 77"/>
                <a:gd name="T23" fmla="*/ 79 h 280"/>
                <a:gd name="T24" fmla="*/ 8 w 77"/>
                <a:gd name="T25" fmla="*/ 101 h 280"/>
                <a:gd name="T26" fmla="*/ 20 w 77"/>
                <a:gd name="T27" fmla="*/ 160 h 280"/>
                <a:gd name="T28" fmla="*/ 16 w 77"/>
                <a:gd name="T29" fmla="*/ 149 h 280"/>
                <a:gd name="T30" fmla="*/ 7 w 77"/>
                <a:gd name="T31" fmla="*/ 118 h 280"/>
                <a:gd name="T32" fmla="*/ 7 w 77"/>
                <a:gd name="T33" fmla="*/ 116 h 280"/>
                <a:gd name="T34" fmla="*/ 2 w 77"/>
                <a:gd name="T35" fmla="*/ 112 h 280"/>
                <a:gd name="T36" fmla="*/ 12 w 77"/>
                <a:gd name="T37" fmla="*/ 165 h 280"/>
                <a:gd name="T38" fmla="*/ 26 w 77"/>
                <a:gd name="T39" fmla="*/ 209 h 280"/>
                <a:gd name="T40" fmla="*/ 25 w 77"/>
                <a:gd name="T41" fmla="*/ 216 h 280"/>
                <a:gd name="T42" fmla="*/ 35 w 77"/>
                <a:gd name="T43" fmla="*/ 228 h 280"/>
                <a:gd name="T44" fmla="*/ 45 w 77"/>
                <a:gd name="T45" fmla="*/ 235 h 280"/>
                <a:gd name="T46" fmla="*/ 50 w 77"/>
                <a:gd name="T47" fmla="*/ 250 h 280"/>
                <a:gd name="T48" fmla="*/ 55 w 77"/>
                <a:gd name="T49" fmla="*/ 258 h 280"/>
                <a:gd name="T50" fmla="*/ 58 w 77"/>
                <a:gd name="T51" fmla="*/ 261 h 280"/>
                <a:gd name="T52" fmla="*/ 63 w 77"/>
                <a:gd name="T53" fmla="*/ 270 h 280"/>
                <a:gd name="T54" fmla="*/ 73 w 77"/>
                <a:gd name="T55" fmla="*/ 271 h 280"/>
                <a:gd name="T56" fmla="*/ 76 w 77"/>
                <a:gd name="T57" fmla="*/ 267 h 280"/>
                <a:gd name="T58" fmla="*/ 75 w 77"/>
                <a:gd name="T59" fmla="*/ 256 h 280"/>
                <a:gd name="T60" fmla="*/ 63 w 77"/>
                <a:gd name="T61" fmla="*/ 228 h 280"/>
                <a:gd name="T62" fmla="*/ 50 w 77"/>
                <a:gd name="T63" fmla="*/ 191 h 280"/>
                <a:gd name="T64" fmla="*/ 47 w 77"/>
                <a:gd name="T65" fmla="*/ 180 h 280"/>
                <a:gd name="T66" fmla="*/ 33 w 77"/>
                <a:gd name="T67" fmla="*/ 135 h 280"/>
                <a:gd name="T68" fmla="*/ 25 w 77"/>
                <a:gd name="T69" fmla="*/ 107 h 280"/>
                <a:gd name="T70" fmla="*/ 22 w 77"/>
                <a:gd name="T71" fmla="*/ 96 h 280"/>
                <a:gd name="T72" fmla="*/ 10 w 77"/>
                <a:gd name="T73" fmla="*/ 31 h 280"/>
                <a:gd name="T74" fmla="*/ 5 w 77"/>
                <a:gd name="T75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280">
                  <a:moveTo>
                    <a:pt x="20" y="177"/>
                  </a:moveTo>
                  <a:cubicBezTo>
                    <a:pt x="26" y="179"/>
                    <a:pt x="23" y="177"/>
                    <a:pt x="26" y="182"/>
                  </a:cubicBezTo>
                  <a:cubicBezTo>
                    <a:pt x="28" y="185"/>
                    <a:pt x="26" y="181"/>
                    <a:pt x="28" y="184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3" y="199"/>
                    <a:pt x="35" y="203"/>
                    <a:pt x="35" y="207"/>
                  </a:cubicBezTo>
                  <a:cubicBezTo>
                    <a:pt x="31" y="205"/>
                    <a:pt x="35" y="207"/>
                    <a:pt x="32" y="203"/>
                  </a:cubicBezTo>
                  <a:cubicBezTo>
                    <a:pt x="31" y="202"/>
                    <a:pt x="30" y="201"/>
                    <a:pt x="29" y="201"/>
                  </a:cubicBezTo>
                  <a:cubicBezTo>
                    <a:pt x="29" y="199"/>
                    <a:pt x="29" y="200"/>
                    <a:pt x="29" y="197"/>
                  </a:cubicBezTo>
                  <a:cubicBezTo>
                    <a:pt x="25" y="197"/>
                    <a:pt x="29" y="197"/>
                    <a:pt x="27" y="196"/>
                  </a:cubicBezTo>
                  <a:cubicBezTo>
                    <a:pt x="27" y="195"/>
                    <a:pt x="27" y="194"/>
                    <a:pt x="27" y="194"/>
                  </a:cubicBezTo>
                  <a:cubicBezTo>
                    <a:pt x="27" y="189"/>
                    <a:pt x="27" y="194"/>
                    <a:pt x="24" y="186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5" y="1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6"/>
                    <a:pt x="4" y="4"/>
                    <a:pt x="2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0" y="14"/>
                    <a:pt x="2" y="15"/>
                    <a:pt x="1" y="19"/>
                  </a:cubicBezTo>
                  <a:cubicBezTo>
                    <a:pt x="1" y="25"/>
                    <a:pt x="3" y="25"/>
                    <a:pt x="1" y="2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5"/>
                    <a:pt x="1" y="35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7"/>
                    <a:pt x="3" y="66"/>
                    <a:pt x="4" y="71"/>
                  </a:cubicBezTo>
                  <a:cubicBezTo>
                    <a:pt x="6" y="76"/>
                    <a:pt x="4" y="75"/>
                    <a:pt x="5" y="79"/>
                  </a:cubicBezTo>
                  <a:cubicBezTo>
                    <a:pt x="5" y="81"/>
                    <a:pt x="5" y="82"/>
                    <a:pt x="6" y="86"/>
                  </a:cubicBezTo>
                  <a:cubicBezTo>
                    <a:pt x="7" y="91"/>
                    <a:pt x="8" y="97"/>
                    <a:pt x="8" y="101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9"/>
                    <a:pt x="20" y="155"/>
                    <a:pt x="20" y="160"/>
                  </a:cubicBezTo>
                  <a:cubicBezTo>
                    <a:pt x="21" y="164"/>
                    <a:pt x="20" y="161"/>
                    <a:pt x="20" y="162"/>
                  </a:cubicBezTo>
                  <a:cubicBezTo>
                    <a:pt x="19" y="157"/>
                    <a:pt x="17" y="153"/>
                    <a:pt x="16" y="149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1"/>
                    <a:pt x="8" y="121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5"/>
                  </a:cubicBezTo>
                  <a:cubicBezTo>
                    <a:pt x="5" y="110"/>
                    <a:pt x="7" y="112"/>
                    <a:pt x="2" y="11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4"/>
                    <a:pt x="12" y="164"/>
                    <a:pt x="12" y="165"/>
                  </a:cubicBezTo>
                  <a:cubicBezTo>
                    <a:pt x="13" y="174"/>
                    <a:pt x="15" y="175"/>
                    <a:pt x="17" y="181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4" y="208"/>
                    <a:pt x="25" y="207"/>
                    <a:pt x="22" y="209"/>
                  </a:cubicBezTo>
                  <a:cubicBezTo>
                    <a:pt x="26" y="214"/>
                    <a:pt x="25" y="208"/>
                    <a:pt x="25" y="216"/>
                  </a:cubicBezTo>
                  <a:cubicBezTo>
                    <a:pt x="29" y="217"/>
                    <a:pt x="26" y="216"/>
                    <a:pt x="28" y="218"/>
                  </a:cubicBezTo>
                  <a:cubicBezTo>
                    <a:pt x="36" y="225"/>
                    <a:pt x="30" y="218"/>
                    <a:pt x="35" y="228"/>
                  </a:cubicBezTo>
                  <a:cubicBezTo>
                    <a:pt x="37" y="231"/>
                    <a:pt x="38" y="231"/>
                    <a:pt x="39" y="235"/>
                  </a:cubicBezTo>
                  <a:cubicBezTo>
                    <a:pt x="43" y="235"/>
                    <a:pt x="40" y="234"/>
                    <a:pt x="45" y="235"/>
                  </a:cubicBezTo>
                  <a:cubicBezTo>
                    <a:pt x="45" y="238"/>
                    <a:pt x="47" y="240"/>
                    <a:pt x="48" y="243"/>
                  </a:cubicBezTo>
                  <a:cubicBezTo>
                    <a:pt x="50" y="246"/>
                    <a:pt x="49" y="247"/>
                    <a:pt x="50" y="250"/>
                  </a:cubicBezTo>
                  <a:cubicBezTo>
                    <a:pt x="50" y="251"/>
                    <a:pt x="50" y="253"/>
                    <a:pt x="51" y="255"/>
                  </a:cubicBezTo>
                  <a:cubicBezTo>
                    <a:pt x="54" y="255"/>
                    <a:pt x="55" y="255"/>
                    <a:pt x="55" y="258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8" y="263"/>
                    <a:pt x="57" y="264"/>
                    <a:pt x="58" y="261"/>
                  </a:cubicBezTo>
                  <a:cubicBezTo>
                    <a:pt x="58" y="262"/>
                    <a:pt x="58" y="262"/>
                    <a:pt x="59" y="263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5" y="275"/>
                    <a:pt x="67" y="280"/>
                    <a:pt x="73" y="28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1" y="269"/>
                    <a:pt x="73" y="271"/>
                    <a:pt x="74" y="266"/>
                  </a:cubicBezTo>
                  <a:cubicBezTo>
                    <a:pt x="75" y="267"/>
                    <a:pt x="74" y="266"/>
                    <a:pt x="76" y="267"/>
                  </a:cubicBezTo>
                  <a:cubicBezTo>
                    <a:pt x="76" y="266"/>
                    <a:pt x="77" y="263"/>
                    <a:pt x="77" y="263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4" y="252"/>
                    <a:pt x="73" y="247"/>
                    <a:pt x="71" y="243"/>
                  </a:cubicBezTo>
                  <a:cubicBezTo>
                    <a:pt x="67" y="238"/>
                    <a:pt x="67" y="235"/>
                    <a:pt x="63" y="228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56" y="211"/>
                    <a:pt x="52" y="199"/>
                    <a:pt x="50" y="191"/>
                  </a:cubicBezTo>
                  <a:cubicBezTo>
                    <a:pt x="50" y="189"/>
                    <a:pt x="50" y="190"/>
                    <a:pt x="49" y="189"/>
                  </a:cubicBezTo>
                  <a:cubicBezTo>
                    <a:pt x="47" y="186"/>
                    <a:pt x="48" y="183"/>
                    <a:pt x="47" y="180"/>
                  </a:cubicBezTo>
                  <a:cubicBezTo>
                    <a:pt x="45" y="177"/>
                    <a:pt x="46" y="180"/>
                    <a:pt x="45" y="178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28"/>
                    <a:pt x="28" y="123"/>
                    <a:pt x="28" y="119"/>
                  </a:cubicBezTo>
                  <a:cubicBezTo>
                    <a:pt x="28" y="113"/>
                    <a:pt x="27" y="112"/>
                    <a:pt x="25" y="107"/>
                  </a:cubicBezTo>
                  <a:cubicBezTo>
                    <a:pt x="24" y="105"/>
                    <a:pt x="25" y="103"/>
                    <a:pt x="24" y="101"/>
                  </a:cubicBezTo>
                  <a:cubicBezTo>
                    <a:pt x="23" y="96"/>
                    <a:pt x="23" y="100"/>
                    <a:pt x="22" y="96"/>
                  </a:cubicBezTo>
                  <a:cubicBezTo>
                    <a:pt x="22" y="93"/>
                    <a:pt x="21" y="87"/>
                    <a:pt x="20" y="8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5"/>
                    <a:pt x="7" y="19"/>
                    <a:pt x="5" y="13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6" name="Freeform 70"/>
            <p:cNvSpPr>
              <a:spLocks noEditPoints="1"/>
            </p:cNvSpPr>
            <p:nvPr/>
          </p:nvSpPr>
          <p:spPr bwMode="auto">
            <a:xfrm>
              <a:off x="2661268" y="4991484"/>
              <a:ext cx="73579" cy="327975"/>
            </a:xfrm>
            <a:custGeom>
              <a:avLst/>
              <a:gdLst>
                <a:gd name="T0" fmla="*/ 19 w 73"/>
                <a:gd name="T1" fmla="*/ 195 h 326"/>
                <a:gd name="T2" fmla="*/ 15 w 73"/>
                <a:gd name="T3" fmla="*/ 248 h 326"/>
                <a:gd name="T4" fmla="*/ 12 w 73"/>
                <a:gd name="T5" fmla="*/ 255 h 326"/>
                <a:gd name="T6" fmla="*/ 22 w 73"/>
                <a:gd name="T7" fmla="*/ 176 h 326"/>
                <a:gd name="T8" fmla="*/ 53 w 73"/>
                <a:gd name="T9" fmla="*/ 95 h 326"/>
                <a:gd name="T10" fmla="*/ 62 w 73"/>
                <a:gd name="T11" fmla="*/ 54 h 326"/>
                <a:gd name="T12" fmla="*/ 66 w 73"/>
                <a:gd name="T13" fmla="*/ 36 h 326"/>
                <a:gd name="T14" fmla="*/ 73 w 73"/>
                <a:gd name="T15" fmla="*/ 1 h 326"/>
                <a:gd name="T16" fmla="*/ 66 w 73"/>
                <a:gd name="T17" fmla="*/ 7 h 326"/>
                <a:gd name="T18" fmla="*/ 44 w 73"/>
                <a:gd name="T19" fmla="*/ 62 h 326"/>
                <a:gd name="T20" fmla="*/ 40 w 73"/>
                <a:gd name="T21" fmla="*/ 66 h 326"/>
                <a:gd name="T22" fmla="*/ 42 w 73"/>
                <a:gd name="T23" fmla="*/ 56 h 326"/>
                <a:gd name="T24" fmla="*/ 37 w 73"/>
                <a:gd name="T25" fmla="*/ 69 h 326"/>
                <a:gd name="T26" fmla="*/ 35 w 73"/>
                <a:gd name="T27" fmla="*/ 80 h 326"/>
                <a:gd name="T28" fmla="*/ 30 w 73"/>
                <a:gd name="T29" fmla="*/ 102 h 326"/>
                <a:gd name="T30" fmla="*/ 28 w 73"/>
                <a:gd name="T31" fmla="*/ 103 h 326"/>
                <a:gd name="T32" fmla="*/ 22 w 73"/>
                <a:gd name="T33" fmla="*/ 137 h 326"/>
                <a:gd name="T34" fmla="*/ 18 w 73"/>
                <a:gd name="T35" fmla="*/ 172 h 326"/>
                <a:gd name="T36" fmla="*/ 9 w 73"/>
                <a:gd name="T37" fmla="*/ 207 h 326"/>
                <a:gd name="T38" fmla="*/ 9 w 73"/>
                <a:gd name="T39" fmla="*/ 199 h 326"/>
                <a:gd name="T40" fmla="*/ 17 w 73"/>
                <a:gd name="T41" fmla="*/ 152 h 326"/>
                <a:gd name="T42" fmla="*/ 19 w 73"/>
                <a:gd name="T43" fmla="*/ 143 h 326"/>
                <a:gd name="T44" fmla="*/ 19 w 73"/>
                <a:gd name="T45" fmla="*/ 122 h 326"/>
                <a:gd name="T46" fmla="*/ 22 w 73"/>
                <a:gd name="T47" fmla="*/ 108 h 326"/>
                <a:gd name="T48" fmla="*/ 19 w 73"/>
                <a:gd name="T49" fmla="*/ 118 h 326"/>
                <a:gd name="T50" fmla="*/ 13 w 73"/>
                <a:gd name="T51" fmla="*/ 143 h 326"/>
                <a:gd name="T52" fmla="*/ 4 w 73"/>
                <a:gd name="T53" fmla="*/ 203 h 326"/>
                <a:gd name="T54" fmla="*/ 4 w 73"/>
                <a:gd name="T55" fmla="*/ 208 h 326"/>
                <a:gd name="T56" fmla="*/ 8 w 73"/>
                <a:gd name="T57" fmla="*/ 210 h 326"/>
                <a:gd name="T58" fmla="*/ 8 w 73"/>
                <a:gd name="T59" fmla="*/ 217 h 326"/>
                <a:gd name="T60" fmla="*/ 5 w 73"/>
                <a:gd name="T61" fmla="*/ 220 h 326"/>
                <a:gd name="T62" fmla="*/ 8 w 73"/>
                <a:gd name="T63" fmla="*/ 232 h 326"/>
                <a:gd name="T64" fmla="*/ 5 w 73"/>
                <a:gd name="T65" fmla="*/ 238 h 326"/>
                <a:gd name="T66" fmla="*/ 2 w 73"/>
                <a:gd name="T67" fmla="*/ 249 h 326"/>
                <a:gd name="T68" fmla="*/ 2 w 73"/>
                <a:gd name="T69" fmla="*/ 254 h 326"/>
                <a:gd name="T70" fmla="*/ 3 w 73"/>
                <a:gd name="T71" fmla="*/ 280 h 326"/>
                <a:gd name="T72" fmla="*/ 2 w 73"/>
                <a:gd name="T73" fmla="*/ 310 h 326"/>
                <a:gd name="T74" fmla="*/ 6 w 73"/>
                <a:gd name="T75" fmla="*/ 315 h 326"/>
                <a:gd name="T76" fmla="*/ 9 w 73"/>
                <a:gd name="T77" fmla="*/ 287 h 326"/>
                <a:gd name="T78" fmla="*/ 13 w 73"/>
                <a:gd name="T79" fmla="*/ 263 h 326"/>
                <a:gd name="T80" fmla="*/ 12 w 73"/>
                <a:gd name="T81" fmla="*/ 276 h 326"/>
                <a:gd name="T82" fmla="*/ 15 w 73"/>
                <a:gd name="T83" fmla="*/ 326 h 326"/>
                <a:gd name="T84" fmla="*/ 19 w 73"/>
                <a:gd name="T85" fmla="*/ 289 h 326"/>
                <a:gd name="T86" fmla="*/ 24 w 73"/>
                <a:gd name="T87" fmla="*/ 235 h 326"/>
                <a:gd name="T88" fmla="*/ 28 w 73"/>
                <a:gd name="T89" fmla="*/ 181 h 326"/>
                <a:gd name="T90" fmla="*/ 36 w 73"/>
                <a:gd name="T91" fmla="*/ 145 h 326"/>
                <a:gd name="T92" fmla="*/ 44 w 73"/>
                <a:gd name="T93" fmla="*/ 107 h 326"/>
                <a:gd name="T94" fmla="*/ 50 w 73"/>
                <a:gd name="T95" fmla="*/ 106 h 326"/>
                <a:gd name="T96" fmla="*/ 51 w 73"/>
                <a:gd name="T97" fmla="*/ 103 h 326"/>
                <a:gd name="T98" fmla="*/ 50 w 73"/>
                <a:gd name="T99" fmla="*/ 98 h 326"/>
                <a:gd name="T100" fmla="*/ 53 w 73"/>
                <a:gd name="T101" fmla="*/ 9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326">
                  <a:moveTo>
                    <a:pt x="12" y="255"/>
                  </a:moveTo>
                  <a:cubicBezTo>
                    <a:pt x="19" y="195"/>
                    <a:pt x="19" y="195"/>
                    <a:pt x="19" y="195"/>
                  </a:cubicBezTo>
                  <a:cubicBezTo>
                    <a:pt x="19" y="191"/>
                    <a:pt x="19" y="190"/>
                    <a:pt x="21" y="187"/>
                  </a:cubicBezTo>
                  <a:cubicBezTo>
                    <a:pt x="22" y="191"/>
                    <a:pt x="16" y="240"/>
                    <a:pt x="15" y="248"/>
                  </a:cubicBezTo>
                  <a:cubicBezTo>
                    <a:pt x="15" y="251"/>
                    <a:pt x="15" y="253"/>
                    <a:pt x="14" y="254"/>
                  </a:cubicBezTo>
                  <a:cubicBezTo>
                    <a:pt x="13" y="255"/>
                    <a:pt x="13" y="254"/>
                    <a:pt x="12" y="255"/>
                  </a:cubicBezTo>
                  <a:close/>
                  <a:moveTo>
                    <a:pt x="22" y="173"/>
                  </a:moveTo>
                  <a:cubicBezTo>
                    <a:pt x="24" y="175"/>
                    <a:pt x="23" y="175"/>
                    <a:pt x="22" y="176"/>
                  </a:cubicBezTo>
                  <a:lnTo>
                    <a:pt x="22" y="173"/>
                  </a:lnTo>
                  <a:close/>
                  <a:moveTo>
                    <a:pt x="53" y="95"/>
                  </a:moveTo>
                  <a:cubicBezTo>
                    <a:pt x="53" y="90"/>
                    <a:pt x="54" y="87"/>
                    <a:pt x="55" y="8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49"/>
                    <a:pt x="62" y="52"/>
                    <a:pt x="63" y="48"/>
                  </a:cubicBezTo>
                  <a:cubicBezTo>
                    <a:pt x="64" y="44"/>
                    <a:pt x="65" y="40"/>
                    <a:pt x="66" y="36"/>
                  </a:cubicBezTo>
                  <a:cubicBezTo>
                    <a:pt x="68" y="29"/>
                    <a:pt x="66" y="20"/>
                    <a:pt x="70" y="1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3"/>
                    <a:pt x="67" y="3"/>
                    <a:pt x="66" y="7"/>
                  </a:cubicBezTo>
                  <a:cubicBezTo>
                    <a:pt x="62" y="16"/>
                    <a:pt x="60" y="25"/>
                    <a:pt x="55" y="3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5"/>
                    <a:pt x="43" y="68"/>
                    <a:pt x="41" y="70"/>
                  </a:cubicBezTo>
                  <a:cubicBezTo>
                    <a:pt x="40" y="69"/>
                    <a:pt x="39" y="70"/>
                    <a:pt x="40" y="66"/>
                  </a:cubicBezTo>
                  <a:cubicBezTo>
                    <a:pt x="41" y="63"/>
                    <a:pt x="41" y="66"/>
                    <a:pt x="42" y="63"/>
                  </a:cubicBezTo>
                  <a:cubicBezTo>
                    <a:pt x="44" y="58"/>
                    <a:pt x="42" y="56"/>
                    <a:pt x="42" y="56"/>
                  </a:cubicBezTo>
                  <a:cubicBezTo>
                    <a:pt x="41" y="58"/>
                    <a:pt x="40" y="60"/>
                    <a:pt x="39" y="63"/>
                  </a:cubicBezTo>
                  <a:cubicBezTo>
                    <a:pt x="38" y="67"/>
                    <a:pt x="38" y="67"/>
                    <a:pt x="37" y="69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8"/>
                    <a:pt x="38" y="80"/>
                    <a:pt x="35" y="80"/>
                  </a:cubicBezTo>
                  <a:cubicBezTo>
                    <a:pt x="35" y="86"/>
                    <a:pt x="32" y="91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29" y="103"/>
                    <a:pt x="29" y="103"/>
                  </a:cubicBezTo>
                  <a:cubicBezTo>
                    <a:pt x="29" y="102"/>
                    <a:pt x="29" y="103"/>
                    <a:pt x="28" y="103"/>
                  </a:cubicBezTo>
                  <a:cubicBezTo>
                    <a:pt x="29" y="113"/>
                    <a:pt x="25" y="121"/>
                    <a:pt x="23" y="130"/>
                  </a:cubicBezTo>
                  <a:cubicBezTo>
                    <a:pt x="23" y="133"/>
                    <a:pt x="22" y="134"/>
                    <a:pt x="22" y="137"/>
                  </a:cubicBezTo>
                  <a:cubicBezTo>
                    <a:pt x="22" y="139"/>
                    <a:pt x="22" y="140"/>
                    <a:pt x="22" y="141"/>
                  </a:cubicBezTo>
                  <a:cubicBezTo>
                    <a:pt x="21" y="152"/>
                    <a:pt x="18" y="161"/>
                    <a:pt x="18" y="172"/>
                  </a:cubicBezTo>
                  <a:cubicBezTo>
                    <a:pt x="17" y="179"/>
                    <a:pt x="15" y="186"/>
                    <a:pt x="13" y="192"/>
                  </a:cubicBezTo>
                  <a:cubicBezTo>
                    <a:pt x="13" y="197"/>
                    <a:pt x="12" y="203"/>
                    <a:pt x="9" y="207"/>
                  </a:cubicBezTo>
                  <a:cubicBezTo>
                    <a:pt x="8" y="207"/>
                    <a:pt x="8" y="207"/>
                    <a:pt x="7" y="208"/>
                  </a:cubicBezTo>
                  <a:cubicBezTo>
                    <a:pt x="8" y="203"/>
                    <a:pt x="7" y="203"/>
                    <a:pt x="9" y="199"/>
                  </a:cubicBezTo>
                  <a:cubicBezTo>
                    <a:pt x="12" y="188"/>
                    <a:pt x="13" y="166"/>
                    <a:pt x="17" y="153"/>
                  </a:cubicBezTo>
                  <a:cubicBezTo>
                    <a:pt x="17" y="153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8" y="148"/>
                    <a:pt x="19" y="145"/>
                    <a:pt x="19" y="143"/>
                  </a:cubicBezTo>
                  <a:cubicBezTo>
                    <a:pt x="17" y="137"/>
                    <a:pt x="19" y="134"/>
                    <a:pt x="19" y="128"/>
                  </a:cubicBezTo>
                  <a:cubicBezTo>
                    <a:pt x="19" y="126"/>
                    <a:pt x="19" y="126"/>
                    <a:pt x="19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2" y="115"/>
                    <a:pt x="22" y="113"/>
                    <a:pt x="22" y="108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2"/>
                    <a:pt x="17" y="127"/>
                    <a:pt x="15" y="133"/>
                  </a:cubicBezTo>
                  <a:cubicBezTo>
                    <a:pt x="14" y="137"/>
                    <a:pt x="14" y="137"/>
                    <a:pt x="13" y="143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5" y="192"/>
                    <a:pt x="5" y="197"/>
                    <a:pt x="4" y="203"/>
                  </a:cubicBezTo>
                  <a:cubicBezTo>
                    <a:pt x="3" y="206"/>
                    <a:pt x="4" y="203"/>
                    <a:pt x="3" y="206"/>
                  </a:cubicBezTo>
                  <a:cubicBezTo>
                    <a:pt x="3" y="207"/>
                    <a:pt x="2" y="206"/>
                    <a:pt x="4" y="208"/>
                  </a:cubicBezTo>
                  <a:cubicBezTo>
                    <a:pt x="3" y="210"/>
                    <a:pt x="1" y="213"/>
                    <a:pt x="3" y="216"/>
                  </a:cubicBezTo>
                  <a:cubicBezTo>
                    <a:pt x="5" y="213"/>
                    <a:pt x="5" y="211"/>
                    <a:pt x="8" y="210"/>
                  </a:cubicBezTo>
                  <a:cubicBezTo>
                    <a:pt x="9" y="211"/>
                    <a:pt x="10" y="213"/>
                    <a:pt x="9" y="215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7"/>
                    <a:pt x="8" y="217"/>
                    <a:pt x="8" y="218"/>
                  </a:cubicBezTo>
                  <a:cubicBezTo>
                    <a:pt x="7" y="219"/>
                    <a:pt x="7" y="219"/>
                    <a:pt x="5" y="220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4"/>
                    <a:pt x="8" y="230"/>
                    <a:pt x="8" y="232"/>
                  </a:cubicBezTo>
                  <a:cubicBezTo>
                    <a:pt x="7" y="236"/>
                    <a:pt x="8" y="234"/>
                    <a:pt x="4" y="237"/>
                  </a:cubicBezTo>
                  <a:cubicBezTo>
                    <a:pt x="5" y="238"/>
                    <a:pt x="5" y="237"/>
                    <a:pt x="5" y="238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3" y="249"/>
                    <a:pt x="4" y="250"/>
                    <a:pt x="2" y="249"/>
                  </a:cubicBezTo>
                  <a:cubicBezTo>
                    <a:pt x="1" y="249"/>
                    <a:pt x="0" y="249"/>
                    <a:pt x="1" y="252"/>
                  </a:cubicBezTo>
                  <a:cubicBezTo>
                    <a:pt x="1" y="256"/>
                    <a:pt x="1" y="253"/>
                    <a:pt x="2" y="254"/>
                  </a:cubicBezTo>
                  <a:cubicBezTo>
                    <a:pt x="2" y="260"/>
                    <a:pt x="0" y="256"/>
                    <a:pt x="1" y="264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4" y="289"/>
                    <a:pt x="1" y="289"/>
                    <a:pt x="3" y="308"/>
                  </a:cubicBezTo>
                  <a:cubicBezTo>
                    <a:pt x="2" y="310"/>
                    <a:pt x="5" y="308"/>
                    <a:pt x="2" y="310"/>
                  </a:cubicBezTo>
                  <a:cubicBezTo>
                    <a:pt x="5" y="315"/>
                    <a:pt x="1" y="315"/>
                    <a:pt x="6" y="316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298"/>
                    <a:pt x="8" y="291"/>
                    <a:pt x="9" y="287"/>
                  </a:cubicBezTo>
                  <a:cubicBezTo>
                    <a:pt x="10" y="278"/>
                    <a:pt x="10" y="267"/>
                    <a:pt x="12" y="259"/>
                  </a:cubicBezTo>
                  <a:cubicBezTo>
                    <a:pt x="14" y="261"/>
                    <a:pt x="14" y="255"/>
                    <a:pt x="13" y="263"/>
                  </a:cubicBezTo>
                  <a:cubicBezTo>
                    <a:pt x="13" y="264"/>
                    <a:pt x="13" y="266"/>
                    <a:pt x="13" y="267"/>
                  </a:cubicBezTo>
                  <a:cubicBezTo>
                    <a:pt x="12" y="270"/>
                    <a:pt x="12" y="273"/>
                    <a:pt x="12" y="276"/>
                  </a:cubicBezTo>
                  <a:cubicBezTo>
                    <a:pt x="12" y="292"/>
                    <a:pt x="9" y="310"/>
                    <a:pt x="11" y="326"/>
                  </a:cubicBezTo>
                  <a:cubicBezTo>
                    <a:pt x="15" y="326"/>
                    <a:pt x="15" y="326"/>
                    <a:pt x="15" y="326"/>
                  </a:cubicBezTo>
                  <a:cubicBezTo>
                    <a:pt x="15" y="320"/>
                    <a:pt x="17" y="314"/>
                    <a:pt x="18" y="308"/>
                  </a:cubicBezTo>
                  <a:cubicBezTo>
                    <a:pt x="18" y="302"/>
                    <a:pt x="18" y="293"/>
                    <a:pt x="19" y="289"/>
                  </a:cubicBezTo>
                  <a:cubicBezTo>
                    <a:pt x="21" y="277"/>
                    <a:pt x="22" y="265"/>
                    <a:pt x="22" y="252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22"/>
                    <a:pt x="29" y="201"/>
                    <a:pt x="29" y="189"/>
                  </a:cubicBezTo>
                  <a:cubicBezTo>
                    <a:pt x="29" y="184"/>
                    <a:pt x="28" y="185"/>
                    <a:pt x="28" y="181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4" y="164"/>
                    <a:pt x="34" y="155"/>
                    <a:pt x="36" y="145"/>
                  </a:cubicBezTo>
                  <a:cubicBezTo>
                    <a:pt x="37" y="138"/>
                    <a:pt x="38" y="132"/>
                    <a:pt x="39" y="125"/>
                  </a:cubicBezTo>
                  <a:cubicBezTo>
                    <a:pt x="41" y="120"/>
                    <a:pt x="43" y="113"/>
                    <a:pt x="44" y="107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5"/>
                    <a:pt x="46" y="104"/>
                    <a:pt x="50" y="106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2"/>
                    <a:pt x="52" y="102"/>
                    <a:pt x="52" y="102"/>
                  </a:cubicBezTo>
                  <a:cubicBezTo>
                    <a:pt x="50" y="97"/>
                    <a:pt x="51" y="103"/>
                    <a:pt x="50" y="98"/>
                  </a:cubicBezTo>
                  <a:cubicBezTo>
                    <a:pt x="51" y="97"/>
                    <a:pt x="51" y="96"/>
                    <a:pt x="53" y="96"/>
                  </a:cubicBezTo>
                  <a:lnTo>
                    <a:pt x="53" y="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7" name="Freeform 71"/>
            <p:cNvSpPr>
              <a:spLocks/>
            </p:cNvSpPr>
            <p:nvPr/>
          </p:nvSpPr>
          <p:spPr bwMode="auto">
            <a:xfrm>
              <a:off x="2076550" y="4174287"/>
              <a:ext cx="73579" cy="339716"/>
            </a:xfrm>
            <a:custGeom>
              <a:avLst/>
              <a:gdLst>
                <a:gd name="T0" fmla="*/ 71 w 73"/>
                <a:gd name="T1" fmla="*/ 17 h 338"/>
                <a:gd name="T2" fmla="*/ 64 w 73"/>
                <a:gd name="T3" fmla="*/ 30 h 338"/>
                <a:gd name="T4" fmla="*/ 57 w 73"/>
                <a:gd name="T5" fmla="*/ 66 h 338"/>
                <a:gd name="T6" fmla="*/ 48 w 73"/>
                <a:gd name="T7" fmla="*/ 148 h 338"/>
                <a:gd name="T8" fmla="*/ 26 w 73"/>
                <a:gd name="T9" fmla="*/ 245 h 338"/>
                <a:gd name="T10" fmla="*/ 28 w 73"/>
                <a:gd name="T11" fmla="*/ 224 h 338"/>
                <a:gd name="T12" fmla="*/ 33 w 73"/>
                <a:gd name="T13" fmla="*/ 206 h 338"/>
                <a:gd name="T14" fmla="*/ 37 w 73"/>
                <a:gd name="T15" fmla="*/ 189 h 338"/>
                <a:gd name="T16" fmla="*/ 42 w 73"/>
                <a:gd name="T17" fmla="*/ 162 h 338"/>
                <a:gd name="T18" fmla="*/ 47 w 73"/>
                <a:gd name="T19" fmla="*/ 127 h 338"/>
                <a:gd name="T20" fmla="*/ 50 w 73"/>
                <a:gd name="T21" fmla="*/ 102 h 338"/>
                <a:gd name="T22" fmla="*/ 54 w 73"/>
                <a:gd name="T23" fmla="*/ 77 h 338"/>
                <a:gd name="T24" fmla="*/ 56 w 73"/>
                <a:gd name="T25" fmla="*/ 46 h 338"/>
                <a:gd name="T26" fmla="*/ 47 w 73"/>
                <a:gd name="T27" fmla="*/ 81 h 338"/>
                <a:gd name="T28" fmla="*/ 42 w 73"/>
                <a:gd name="T29" fmla="*/ 111 h 338"/>
                <a:gd name="T30" fmla="*/ 41 w 73"/>
                <a:gd name="T31" fmla="*/ 126 h 338"/>
                <a:gd name="T32" fmla="*/ 35 w 73"/>
                <a:gd name="T33" fmla="*/ 158 h 338"/>
                <a:gd name="T34" fmla="*/ 24 w 73"/>
                <a:gd name="T35" fmla="*/ 212 h 338"/>
                <a:gd name="T36" fmla="*/ 18 w 73"/>
                <a:gd name="T37" fmla="*/ 239 h 338"/>
                <a:gd name="T38" fmla="*/ 1 w 73"/>
                <a:gd name="T39" fmla="*/ 330 h 338"/>
                <a:gd name="T40" fmla="*/ 5 w 73"/>
                <a:gd name="T41" fmla="*/ 329 h 338"/>
                <a:gd name="T42" fmla="*/ 14 w 73"/>
                <a:gd name="T43" fmla="*/ 312 h 338"/>
                <a:gd name="T44" fmla="*/ 24 w 73"/>
                <a:gd name="T45" fmla="*/ 283 h 338"/>
                <a:gd name="T46" fmla="*/ 27 w 73"/>
                <a:gd name="T47" fmla="*/ 273 h 338"/>
                <a:gd name="T48" fmla="*/ 34 w 73"/>
                <a:gd name="T49" fmla="*/ 251 h 338"/>
                <a:gd name="T50" fmla="*/ 39 w 73"/>
                <a:gd name="T51" fmla="*/ 228 h 338"/>
                <a:gd name="T52" fmla="*/ 42 w 73"/>
                <a:gd name="T53" fmla="*/ 224 h 338"/>
                <a:gd name="T54" fmla="*/ 45 w 73"/>
                <a:gd name="T55" fmla="*/ 216 h 338"/>
                <a:gd name="T56" fmla="*/ 49 w 73"/>
                <a:gd name="T57" fmla="*/ 201 h 338"/>
                <a:gd name="T58" fmla="*/ 52 w 73"/>
                <a:gd name="T59" fmla="*/ 181 h 338"/>
                <a:gd name="T60" fmla="*/ 54 w 73"/>
                <a:gd name="T61" fmla="*/ 169 h 338"/>
                <a:gd name="T62" fmla="*/ 55 w 73"/>
                <a:gd name="T63" fmla="*/ 167 h 338"/>
                <a:gd name="T64" fmla="*/ 57 w 73"/>
                <a:gd name="T65" fmla="*/ 153 h 338"/>
                <a:gd name="T66" fmla="*/ 57 w 73"/>
                <a:gd name="T67" fmla="*/ 144 h 338"/>
                <a:gd name="T68" fmla="*/ 60 w 73"/>
                <a:gd name="T69" fmla="*/ 123 h 338"/>
                <a:gd name="T70" fmla="*/ 66 w 73"/>
                <a:gd name="T71" fmla="*/ 87 h 338"/>
                <a:gd name="T72" fmla="*/ 67 w 73"/>
                <a:gd name="T73" fmla="*/ 77 h 338"/>
                <a:gd name="T74" fmla="*/ 71 w 73"/>
                <a:gd name="T75" fmla="*/ 57 h 338"/>
                <a:gd name="T76" fmla="*/ 73 w 73"/>
                <a:gd name="T77" fmla="*/ 39 h 338"/>
                <a:gd name="T78" fmla="*/ 71 w 73"/>
                <a:gd name="T79" fmla="*/ 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338">
                  <a:moveTo>
                    <a:pt x="71" y="37"/>
                  </a:moveTo>
                  <a:cubicBezTo>
                    <a:pt x="72" y="30"/>
                    <a:pt x="72" y="23"/>
                    <a:pt x="71" y="17"/>
                  </a:cubicBezTo>
                  <a:cubicBezTo>
                    <a:pt x="70" y="11"/>
                    <a:pt x="72" y="3"/>
                    <a:pt x="68" y="0"/>
                  </a:cubicBezTo>
                  <a:cubicBezTo>
                    <a:pt x="65" y="4"/>
                    <a:pt x="66" y="18"/>
                    <a:pt x="64" y="30"/>
                  </a:cubicBezTo>
                  <a:cubicBezTo>
                    <a:pt x="63" y="31"/>
                    <a:pt x="63" y="33"/>
                    <a:pt x="63" y="34"/>
                  </a:cubicBezTo>
                  <a:cubicBezTo>
                    <a:pt x="61" y="44"/>
                    <a:pt x="58" y="55"/>
                    <a:pt x="57" y="66"/>
                  </a:cubicBezTo>
                  <a:cubicBezTo>
                    <a:pt x="56" y="78"/>
                    <a:pt x="56" y="90"/>
                    <a:pt x="54" y="101"/>
                  </a:cubicBezTo>
                  <a:cubicBezTo>
                    <a:pt x="51" y="115"/>
                    <a:pt x="51" y="134"/>
                    <a:pt x="48" y="148"/>
                  </a:cubicBezTo>
                  <a:cubicBezTo>
                    <a:pt x="48" y="150"/>
                    <a:pt x="47" y="151"/>
                    <a:pt x="47" y="153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4" y="249"/>
                    <a:pt x="26" y="257"/>
                    <a:pt x="21" y="259"/>
                  </a:cubicBezTo>
                  <a:cubicBezTo>
                    <a:pt x="24" y="248"/>
                    <a:pt x="24" y="234"/>
                    <a:pt x="28" y="224"/>
                  </a:cubicBezTo>
                  <a:cubicBezTo>
                    <a:pt x="30" y="218"/>
                    <a:pt x="30" y="214"/>
                    <a:pt x="32" y="208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5"/>
                    <a:pt x="34" y="202"/>
                    <a:pt x="34" y="201"/>
                  </a:cubicBezTo>
                  <a:cubicBezTo>
                    <a:pt x="35" y="197"/>
                    <a:pt x="36" y="193"/>
                    <a:pt x="37" y="189"/>
                  </a:cubicBezTo>
                  <a:cubicBezTo>
                    <a:pt x="38" y="184"/>
                    <a:pt x="37" y="181"/>
                    <a:pt x="39" y="177"/>
                  </a:cubicBezTo>
                  <a:cubicBezTo>
                    <a:pt x="41" y="171"/>
                    <a:pt x="40" y="166"/>
                    <a:pt x="42" y="162"/>
                  </a:cubicBezTo>
                  <a:cubicBezTo>
                    <a:pt x="44" y="158"/>
                    <a:pt x="45" y="136"/>
                    <a:pt x="46" y="128"/>
                  </a:cubicBezTo>
                  <a:cubicBezTo>
                    <a:pt x="46" y="128"/>
                    <a:pt x="46" y="127"/>
                    <a:pt x="47" y="127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51" y="106"/>
                    <a:pt x="48" y="109"/>
                    <a:pt x="50" y="102"/>
                  </a:cubicBezTo>
                  <a:cubicBezTo>
                    <a:pt x="51" y="101"/>
                    <a:pt x="51" y="101"/>
                    <a:pt x="51" y="99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2"/>
                    <a:pt x="55" y="67"/>
                    <a:pt x="55" y="62"/>
                  </a:cubicBezTo>
                  <a:cubicBezTo>
                    <a:pt x="56" y="57"/>
                    <a:pt x="56" y="51"/>
                    <a:pt x="56" y="46"/>
                  </a:cubicBezTo>
                  <a:cubicBezTo>
                    <a:pt x="52" y="46"/>
                    <a:pt x="52" y="47"/>
                    <a:pt x="51" y="52"/>
                  </a:cubicBezTo>
                  <a:cubicBezTo>
                    <a:pt x="50" y="61"/>
                    <a:pt x="49" y="73"/>
                    <a:pt x="47" y="81"/>
                  </a:cubicBezTo>
                  <a:cubicBezTo>
                    <a:pt x="43" y="91"/>
                    <a:pt x="43" y="100"/>
                    <a:pt x="42" y="110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2" y="112"/>
                    <a:pt x="41" y="112"/>
                  </a:cubicBezTo>
                  <a:cubicBezTo>
                    <a:pt x="41" y="117"/>
                    <a:pt x="42" y="122"/>
                    <a:pt x="41" y="126"/>
                  </a:cubicBezTo>
                  <a:cubicBezTo>
                    <a:pt x="40" y="132"/>
                    <a:pt x="40" y="127"/>
                    <a:pt x="38" y="140"/>
                  </a:cubicBezTo>
                  <a:cubicBezTo>
                    <a:pt x="38" y="146"/>
                    <a:pt x="36" y="150"/>
                    <a:pt x="35" y="15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96"/>
                    <a:pt x="25" y="206"/>
                    <a:pt x="24" y="212"/>
                  </a:cubicBezTo>
                  <a:cubicBezTo>
                    <a:pt x="24" y="217"/>
                    <a:pt x="22" y="225"/>
                    <a:pt x="21" y="230"/>
                  </a:cubicBezTo>
                  <a:cubicBezTo>
                    <a:pt x="20" y="233"/>
                    <a:pt x="19" y="236"/>
                    <a:pt x="18" y="239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25"/>
                    <a:pt x="3" y="325"/>
                    <a:pt x="1" y="330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6" y="336"/>
                    <a:pt x="1" y="334"/>
                    <a:pt x="5" y="329"/>
                  </a:cubicBezTo>
                  <a:cubicBezTo>
                    <a:pt x="7" y="328"/>
                    <a:pt x="9" y="326"/>
                    <a:pt x="10" y="322"/>
                  </a:cubicBezTo>
                  <a:cubicBezTo>
                    <a:pt x="12" y="318"/>
                    <a:pt x="13" y="316"/>
                    <a:pt x="14" y="312"/>
                  </a:cubicBezTo>
                  <a:cubicBezTo>
                    <a:pt x="16" y="306"/>
                    <a:pt x="15" y="308"/>
                    <a:pt x="17" y="305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5" y="281"/>
                    <a:pt x="25" y="281"/>
                    <a:pt x="26" y="278"/>
                  </a:cubicBezTo>
                  <a:cubicBezTo>
                    <a:pt x="27" y="276"/>
                    <a:pt x="27" y="275"/>
                    <a:pt x="27" y="273"/>
                  </a:cubicBezTo>
                  <a:cubicBezTo>
                    <a:pt x="28" y="270"/>
                    <a:pt x="29" y="266"/>
                    <a:pt x="30" y="263"/>
                  </a:cubicBezTo>
                  <a:cubicBezTo>
                    <a:pt x="34" y="261"/>
                    <a:pt x="33" y="259"/>
                    <a:pt x="34" y="251"/>
                  </a:cubicBezTo>
                  <a:cubicBezTo>
                    <a:pt x="36" y="249"/>
                    <a:pt x="36" y="245"/>
                    <a:pt x="38" y="241"/>
                  </a:cubicBezTo>
                  <a:cubicBezTo>
                    <a:pt x="39" y="237"/>
                    <a:pt x="39" y="232"/>
                    <a:pt x="39" y="228"/>
                  </a:cubicBezTo>
                  <a:cubicBezTo>
                    <a:pt x="41" y="226"/>
                    <a:pt x="40" y="227"/>
                    <a:pt x="41" y="225"/>
                  </a:cubicBezTo>
                  <a:cubicBezTo>
                    <a:pt x="42" y="224"/>
                    <a:pt x="41" y="225"/>
                    <a:pt x="42" y="224"/>
                  </a:cubicBezTo>
                  <a:cubicBezTo>
                    <a:pt x="45" y="221"/>
                    <a:pt x="43" y="224"/>
                    <a:pt x="43" y="224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4"/>
                    <a:pt x="45" y="209"/>
                    <a:pt x="47" y="206"/>
                  </a:cubicBezTo>
                  <a:cubicBezTo>
                    <a:pt x="48" y="204"/>
                    <a:pt x="48" y="204"/>
                    <a:pt x="49" y="201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186"/>
                    <a:pt x="51" y="182"/>
                    <a:pt x="52" y="181"/>
                  </a:cubicBezTo>
                  <a:cubicBezTo>
                    <a:pt x="53" y="177"/>
                    <a:pt x="53" y="178"/>
                    <a:pt x="53" y="175"/>
                  </a:cubicBezTo>
                  <a:cubicBezTo>
                    <a:pt x="54" y="173"/>
                    <a:pt x="53" y="173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6"/>
                    <a:pt x="57" y="153"/>
                    <a:pt x="57" y="153"/>
                  </a:cubicBezTo>
                  <a:cubicBezTo>
                    <a:pt x="57" y="152"/>
                    <a:pt x="57" y="151"/>
                    <a:pt x="57" y="151"/>
                  </a:cubicBezTo>
                  <a:cubicBezTo>
                    <a:pt x="57" y="147"/>
                    <a:pt x="57" y="147"/>
                    <a:pt x="57" y="144"/>
                  </a:cubicBezTo>
                  <a:cubicBezTo>
                    <a:pt x="58" y="139"/>
                    <a:pt x="57" y="134"/>
                    <a:pt x="58" y="12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2" y="115"/>
                    <a:pt x="62" y="109"/>
                    <a:pt x="64" y="102"/>
                  </a:cubicBezTo>
                  <a:cubicBezTo>
                    <a:pt x="65" y="97"/>
                    <a:pt x="65" y="92"/>
                    <a:pt x="66" y="87"/>
                  </a:cubicBezTo>
                  <a:cubicBezTo>
                    <a:pt x="66" y="85"/>
                    <a:pt x="66" y="84"/>
                    <a:pt x="66" y="83"/>
                  </a:cubicBezTo>
                  <a:cubicBezTo>
                    <a:pt x="66" y="76"/>
                    <a:pt x="67" y="84"/>
                    <a:pt x="67" y="77"/>
                  </a:cubicBezTo>
                  <a:cubicBezTo>
                    <a:pt x="67" y="74"/>
                    <a:pt x="67" y="77"/>
                    <a:pt x="67" y="74"/>
                  </a:cubicBezTo>
                  <a:cubicBezTo>
                    <a:pt x="71" y="70"/>
                    <a:pt x="69" y="65"/>
                    <a:pt x="71" y="5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2"/>
                    <a:pt x="73" y="41"/>
                    <a:pt x="73" y="39"/>
                  </a:cubicBezTo>
                  <a:cubicBezTo>
                    <a:pt x="72" y="37"/>
                    <a:pt x="72" y="37"/>
                    <a:pt x="72" y="37"/>
                  </a:cubicBezTo>
                  <a:lnTo>
                    <a:pt x="71" y="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8" name="Freeform 72"/>
            <p:cNvSpPr>
              <a:spLocks noEditPoints="1"/>
            </p:cNvSpPr>
            <p:nvPr/>
          </p:nvSpPr>
          <p:spPr bwMode="auto">
            <a:xfrm>
              <a:off x="2363038" y="4190725"/>
              <a:ext cx="48531" cy="283358"/>
            </a:xfrm>
            <a:custGeom>
              <a:avLst/>
              <a:gdLst>
                <a:gd name="T0" fmla="*/ 10 w 48"/>
                <a:gd name="T1" fmla="*/ 112 h 282"/>
                <a:gd name="T2" fmla="*/ 11 w 48"/>
                <a:gd name="T3" fmla="*/ 110 h 282"/>
                <a:gd name="T4" fmla="*/ 27 w 48"/>
                <a:gd name="T5" fmla="*/ 85 h 282"/>
                <a:gd name="T6" fmla="*/ 27 w 48"/>
                <a:gd name="T7" fmla="*/ 86 h 282"/>
                <a:gd name="T8" fmla="*/ 28 w 48"/>
                <a:gd name="T9" fmla="*/ 81 h 282"/>
                <a:gd name="T10" fmla="*/ 31 w 48"/>
                <a:gd name="T11" fmla="*/ 65 h 282"/>
                <a:gd name="T12" fmla="*/ 32 w 48"/>
                <a:gd name="T13" fmla="*/ 59 h 282"/>
                <a:gd name="T14" fmla="*/ 46 w 48"/>
                <a:gd name="T15" fmla="*/ 19 h 282"/>
                <a:gd name="T16" fmla="*/ 45 w 48"/>
                <a:gd name="T17" fmla="*/ 0 h 282"/>
                <a:gd name="T18" fmla="*/ 33 w 48"/>
                <a:gd name="T19" fmla="*/ 54 h 282"/>
                <a:gd name="T20" fmla="*/ 35 w 48"/>
                <a:gd name="T21" fmla="*/ 23 h 282"/>
                <a:gd name="T22" fmla="*/ 33 w 48"/>
                <a:gd name="T23" fmla="*/ 12 h 282"/>
                <a:gd name="T24" fmla="*/ 25 w 48"/>
                <a:gd name="T25" fmla="*/ 44 h 282"/>
                <a:gd name="T26" fmla="*/ 18 w 48"/>
                <a:gd name="T27" fmla="*/ 78 h 282"/>
                <a:gd name="T28" fmla="*/ 14 w 48"/>
                <a:gd name="T29" fmla="*/ 83 h 282"/>
                <a:gd name="T30" fmla="*/ 10 w 48"/>
                <a:gd name="T31" fmla="*/ 82 h 282"/>
                <a:gd name="T32" fmla="*/ 7 w 48"/>
                <a:gd name="T33" fmla="*/ 99 h 282"/>
                <a:gd name="T34" fmla="*/ 8 w 48"/>
                <a:gd name="T35" fmla="*/ 101 h 282"/>
                <a:gd name="T36" fmla="*/ 8 w 48"/>
                <a:gd name="T37" fmla="*/ 119 h 282"/>
                <a:gd name="T38" fmla="*/ 7 w 48"/>
                <a:gd name="T39" fmla="*/ 124 h 282"/>
                <a:gd name="T40" fmla="*/ 4 w 48"/>
                <a:gd name="T41" fmla="*/ 134 h 282"/>
                <a:gd name="T42" fmla="*/ 4 w 48"/>
                <a:gd name="T43" fmla="*/ 147 h 282"/>
                <a:gd name="T44" fmla="*/ 2 w 48"/>
                <a:gd name="T45" fmla="*/ 151 h 282"/>
                <a:gd name="T46" fmla="*/ 2 w 48"/>
                <a:gd name="T47" fmla="*/ 179 h 282"/>
                <a:gd name="T48" fmla="*/ 4 w 48"/>
                <a:gd name="T49" fmla="*/ 169 h 282"/>
                <a:gd name="T50" fmla="*/ 6 w 48"/>
                <a:gd name="T51" fmla="*/ 154 h 282"/>
                <a:gd name="T52" fmla="*/ 8 w 48"/>
                <a:gd name="T53" fmla="*/ 163 h 282"/>
                <a:gd name="T54" fmla="*/ 7 w 48"/>
                <a:gd name="T55" fmla="*/ 195 h 282"/>
                <a:gd name="T56" fmla="*/ 5 w 48"/>
                <a:gd name="T57" fmla="*/ 224 h 282"/>
                <a:gd name="T58" fmla="*/ 3 w 48"/>
                <a:gd name="T59" fmla="*/ 270 h 282"/>
                <a:gd name="T60" fmla="*/ 5 w 48"/>
                <a:gd name="T61" fmla="*/ 281 h 282"/>
                <a:gd name="T62" fmla="*/ 8 w 48"/>
                <a:gd name="T63" fmla="*/ 265 h 282"/>
                <a:gd name="T64" fmla="*/ 16 w 48"/>
                <a:gd name="T65" fmla="*/ 214 h 282"/>
                <a:gd name="T66" fmla="*/ 37 w 48"/>
                <a:gd name="T67" fmla="*/ 70 h 282"/>
                <a:gd name="T68" fmla="*/ 46 w 48"/>
                <a:gd name="T69" fmla="*/ 3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282">
                  <a:moveTo>
                    <a:pt x="11" y="110"/>
                  </a:moveTo>
                  <a:cubicBezTo>
                    <a:pt x="11" y="114"/>
                    <a:pt x="11" y="111"/>
                    <a:pt x="10" y="112"/>
                  </a:cubicBezTo>
                  <a:cubicBezTo>
                    <a:pt x="8" y="109"/>
                    <a:pt x="8" y="110"/>
                    <a:pt x="10" y="108"/>
                  </a:cubicBezTo>
                  <a:cubicBezTo>
                    <a:pt x="11" y="110"/>
                    <a:pt x="11" y="108"/>
                    <a:pt x="11" y="110"/>
                  </a:cubicBezTo>
                  <a:close/>
                  <a:moveTo>
                    <a:pt x="27" y="86"/>
                  </a:moveTo>
                  <a:cubicBezTo>
                    <a:pt x="26" y="81"/>
                    <a:pt x="27" y="87"/>
                    <a:pt x="27" y="85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6" y="86"/>
                    <a:pt x="27" y="89"/>
                    <a:pt x="27" y="86"/>
                  </a:cubicBezTo>
                  <a:close/>
                  <a:moveTo>
                    <a:pt x="29" y="75"/>
                  </a:moveTo>
                  <a:cubicBezTo>
                    <a:pt x="30" y="79"/>
                    <a:pt x="30" y="79"/>
                    <a:pt x="28" y="81"/>
                  </a:cubicBezTo>
                  <a:lnTo>
                    <a:pt x="29" y="75"/>
                  </a:lnTo>
                  <a:close/>
                  <a:moveTo>
                    <a:pt x="31" y="65"/>
                  </a:moveTo>
                  <a:cubicBezTo>
                    <a:pt x="30" y="62"/>
                    <a:pt x="30" y="60"/>
                    <a:pt x="31" y="57"/>
                  </a:cubicBezTo>
                  <a:cubicBezTo>
                    <a:pt x="31" y="58"/>
                    <a:pt x="31" y="57"/>
                    <a:pt x="32" y="59"/>
                  </a:cubicBezTo>
                  <a:lnTo>
                    <a:pt x="31" y="65"/>
                  </a:lnTo>
                  <a:close/>
                  <a:moveTo>
                    <a:pt x="46" y="19"/>
                  </a:moveTo>
                  <a:cubicBezTo>
                    <a:pt x="48" y="17"/>
                    <a:pt x="48" y="11"/>
                    <a:pt x="48" y="8"/>
                  </a:cubicBezTo>
                  <a:cubicBezTo>
                    <a:pt x="47" y="5"/>
                    <a:pt x="47" y="2"/>
                    <a:pt x="45" y="0"/>
                  </a:cubicBezTo>
                  <a:cubicBezTo>
                    <a:pt x="39" y="9"/>
                    <a:pt x="36" y="35"/>
                    <a:pt x="34" y="4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19"/>
                    <a:pt x="36" y="17"/>
                  </a:cubicBezTo>
                  <a:cubicBezTo>
                    <a:pt x="35" y="7"/>
                    <a:pt x="36" y="15"/>
                    <a:pt x="33" y="12"/>
                  </a:cubicBezTo>
                  <a:cubicBezTo>
                    <a:pt x="32" y="17"/>
                    <a:pt x="30" y="23"/>
                    <a:pt x="29" y="28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57"/>
                    <a:pt x="20" y="51"/>
                    <a:pt x="18" y="77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5" y="81"/>
                    <a:pt x="18" y="81"/>
                    <a:pt x="14" y="85"/>
                  </a:cubicBezTo>
                  <a:cubicBezTo>
                    <a:pt x="14" y="84"/>
                    <a:pt x="14" y="85"/>
                    <a:pt x="14" y="83"/>
                  </a:cubicBezTo>
                  <a:cubicBezTo>
                    <a:pt x="13" y="81"/>
                    <a:pt x="14" y="80"/>
                    <a:pt x="13" y="78"/>
                  </a:cubicBezTo>
                  <a:cubicBezTo>
                    <a:pt x="10" y="78"/>
                    <a:pt x="10" y="76"/>
                    <a:pt x="10" y="82"/>
                  </a:cubicBezTo>
                  <a:cubicBezTo>
                    <a:pt x="10" y="89"/>
                    <a:pt x="11" y="88"/>
                    <a:pt x="11" y="88"/>
                  </a:cubicBezTo>
                  <a:cubicBezTo>
                    <a:pt x="7" y="93"/>
                    <a:pt x="8" y="89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0"/>
                    <a:pt x="8" y="100"/>
                    <a:pt x="8" y="101"/>
                  </a:cubicBezTo>
                  <a:cubicBezTo>
                    <a:pt x="8" y="102"/>
                    <a:pt x="7" y="103"/>
                    <a:pt x="6" y="104"/>
                  </a:cubicBezTo>
                  <a:cubicBezTo>
                    <a:pt x="7" y="108"/>
                    <a:pt x="8" y="113"/>
                    <a:pt x="8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7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3" y="128"/>
                    <a:pt x="4" y="130"/>
                    <a:pt x="4" y="134"/>
                  </a:cubicBezTo>
                  <a:cubicBezTo>
                    <a:pt x="4" y="138"/>
                    <a:pt x="5" y="140"/>
                    <a:pt x="3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8"/>
                    <a:pt x="4" y="147"/>
                    <a:pt x="5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9"/>
                    <a:pt x="0" y="164"/>
                    <a:pt x="1" y="166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8" y="169"/>
                    <a:pt x="5" y="172"/>
                    <a:pt x="4" y="169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8" y="158"/>
                    <a:pt x="6" y="161"/>
                    <a:pt x="6" y="154"/>
                  </a:cubicBezTo>
                  <a:cubicBezTo>
                    <a:pt x="12" y="154"/>
                    <a:pt x="7" y="156"/>
                    <a:pt x="11" y="161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9"/>
                    <a:pt x="9" y="175"/>
                    <a:pt x="8" y="180"/>
                  </a:cubicBezTo>
                  <a:cubicBezTo>
                    <a:pt x="7" y="190"/>
                    <a:pt x="7" y="182"/>
                    <a:pt x="7" y="195"/>
                  </a:cubicBezTo>
                  <a:cubicBezTo>
                    <a:pt x="7" y="200"/>
                    <a:pt x="7" y="206"/>
                    <a:pt x="7" y="212"/>
                  </a:cubicBezTo>
                  <a:cubicBezTo>
                    <a:pt x="6" y="216"/>
                    <a:pt x="5" y="219"/>
                    <a:pt x="5" y="224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3" y="259"/>
                    <a:pt x="3" y="265"/>
                    <a:pt x="3" y="270"/>
                  </a:cubicBezTo>
                  <a:cubicBezTo>
                    <a:pt x="2" y="274"/>
                    <a:pt x="1" y="273"/>
                    <a:pt x="2" y="277"/>
                  </a:cubicBezTo>
                  <a:cubicBezTo>
                    <a:pt x="2" y="282"/>
                    <a:pt x="1" y="280"/>
                    <a:pt x="5" y="281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8" y="259"/>
                    <a:pt x="8" y="280"/>
                    <a:pt x="8" y="265"/>
                  </a:cubicBezTo>
                  <a:cubicBezTo>
                    <a:pt x="9" y="257"/>
                    <a:pt x="9" y="262"/>
                    <a:pt x="10" y="256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21" y="176"/>
                    <a:pt x="29" y="117"/>
                    <a:pt x="35" y="82"/>
                  </a:cubicBezTo>
                  <a:cubicBezTo>
                    <a:pt x="36" y="78"/>
                    <a:pt x="37" y="74"/>
                    <a:pt x="37" y="70"/>
                  </a:cubicBezTo>
                  <a:cubicBezTo>
                    <a:pt x="40" y="42"/>
                    <a:pt x="43" y="54"/>
                    <a:pt x="43" y="42"/>
                  </a:cubicBezTo>
                  <a:cubicBezTo>
                    <a:pt x="45" y="40"/>
                    <a:pt x="44" y="39"/>
                    <a:pt x="46" y="37"/>
                  </a:cubicBezTo>
                  <a:cubicBezTo>
                    <a:pt x="43" y="32"/>
                    <a:pt x="48" y="25"/>
                    <a:pt x="46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49" name="Freeform 73"/>
            <p:cNvSpPr>
              <a:spLocks/>
            </p:cNvSpPr>
            <p:nvPr/>
          </p:nvSpPr>
          <p:spPr bwMode="auto">
            <a:xfrm>
              <a:off x="2706668" y="5039232"/>
              <a:ext cx="55576" cy="253613"/>
            </a:xfrm>
            <a:custGeom>
              <a:avLst/>
              <a:gdLst>
                <a:gd name="T0" fmla="*/ 32 w 55"/>
                <a:gd name="T1" fmla="*/ 180 h 252"/>
                <a:gd name="T2" fmla="*/ 34 w 55"/>
                <a:gd name="T3" fmla="*/ 175 h 252"/>
                <a:gd name="T4" fmla="*/ 37 w 55"/>
                <a:gd name="T5" fmla="*/ 160 h 252"/>
                <a:gd name="T6" fmla="*/ 47 w 55"/>
                <a:gd name="T7" fmla="*/ 94 h 252"/>
                <a:gd name="T8" fmla="*/ 49 w 55"/>
                <a:gd name="T9" fmla="*/ 83 h 252"/>
                <a:gd name="T10" fmla="*/ 53 w 55"/>
                <a:gd name="T11" fmla="*/ 24 h 252"/>
                <a:gd name="T12" fmla="*/ 52 w 55"/>
                <a:gd name="T13" fmla="*/ 0 h 252"/>
                <a:gd name="T14" fmla="*/ 50 w 55"/>
                <a:gd name="T15" fmla="*/ 17 h 252"/>
                <a:gd name="T16" fmla="*/ 48 w 55"/>
                <a:gd name="T17" fmla="*/ 33 h 252"/>
                <a:gd name="T18" fmla="*/ 47 w 55"/>
                <a:gd name="T19" fmla="*/ 41 h 252"/>
                <a:gd name="T20" fmla="*/ 45 w 55"/>
                <a:gd name="T21" fmla="*/ 48 h 252"/>
                <a:gd name="T22" fmla="*/ 44 w 55"/>
                <a:gd name="T23" fmla="*/ 56 h 252"/>
                <a:gd name="T24" fmla="*/ 43 w 55"/>
                <a:gd name="T25" fmla="*/ 61 h 252"/>
                <a:gd name="T26" fmla="*/ 43 w 55"/>
                <a:gd name="T27" fmla="*/ 64 h 252"/>
                <a:gd name="T28" fmla="*/ 40 w 55"/>
                <a:gd name="T29" fmla="*/ 58 h 252"/>
                <a:gd name="T30" fmla="*/ 44 w 55"/>
                <a:gd name="T31" fmla="*/ 37 h 252"/>
                <a:gd name="T32" fmla="*/ 45 w 55"/>
                <a:gd name="T33" fmla="*/ 29 h 252"/>
                <a:gd name="T34" fmla="*/ 47 w 55"/>
                <a:gd name="T35" fmla="*/ 4 h 252"/>
                <a:gd name="T36" fmla="*/ 44 w 55"/>
                <a:gd name="T37" fmla="*/ 13 h 252"/>
                <a:gd name="T38" fmla="*/ 35 w 55"/>
                <a:gd name="T39" fmla="*/ 61 h 252"/>
                <a:gd name="T40" fmla="*/ 27 w 55"/>
                <a:gd name="T41" fmla="*/ 121 h 252"/>
                <a:gd name="T42" fmla="*/ 23 w 55"/>
                <a:gd name="T43" fmla="*/ 149 h 252"/>
                <a:gd name="T44" fmla="*/ 18 w 55"/>
                <a:gd name="T45" fmla="*/ 156 h 252"/>
                <a:gd name="T46" fmla="*/ 19 w 55"/>
                <a:gd name="T47" fmla="*/ 145 h 252"/>
                <a:gd name="T48" fmla="*/ 21 w 55"/>
                <a:gd name="T49" fmla="*/ 142 h 252"/>
                <a:gd name="T50" fmla="*/ 26 w 55"/>
                <a:gd name="T51" fmla="*/ 101 h 252"/>
                <a:gd name="T52" fmla="*/ 28 w 55"/>
                <a:gd name="T53" fmla="*/ 79 h 252"/>
                <a:gd name="T54" fmla="*/ 31 w 55"/>
                <a:gd name="T55" fmla="*/ 57 h 252"/>
                <a:gd name="T56" fmla="*/ 33 w 55"/>
                <a:gd name="T57" fmla="*/ 49 h 252"/>
                <a:gd name="T58" fmla="*/ 35 w 55"/>
                <a:gd name="T59" fmla="*/ 37 h 252"/>
                <a:gd name="T60" fmla="*/ 35 w 55"/>
                <a:gd name="T61" fmla="*/ 32 h 252"/>
                <a:gd name="T62" fmla="*/ 35 w 55"/>
                <a:gd name="T63" fmla="*/ 16 h 252"/>
                <a:gd name="T64" fmla="*/ 31 w 55"/>
                <a:gd name="T65" fmla="*/ 38 h 252"/>
                <a:gd name="T66" fmla="*/ 29 w 55"/>
                <a:gd name="T67" fmla="*/ 49 h 252"/>
                <a:gd name="T68" fmla="*/ 29 w 55"/>
                <a:gd name="T69" fmla="*/ 57 h 252"/>
                <a:gd name="T70" fmla="*/ 26 w 55"/>
                <a:gd name="T71" fmla="*/ 61 h 252"/>
                <a:gd name="T72" fmla="*/ 23 w 55"/>
                <a:gd name="T73" fmla="*/ 77 h 252"/>
                <a:gd name="T74" fmla="*/ 21 w 55"/>
                <a:gd name="T75" fmla="*/ 88 h 252"/>
                <a:gd name="T76" fmla="*/ 19 w 55"/>
                <a:gd name="T77" fmla="*/ 99 h 252"/>
                <a:gd name="T78" fmla="*/ 18 w 55"/>
                <a:gd name="T79" fmla="*/ 110 h 252"/>
                <a:gd name="T80" fmla="*/ 16 w 55"/>
                <a:gd name="T81" fmla="*/ 136 h 252"/>
                <a:gd name="T82" fmla="*/ 12 w 55"/>
                <a:gd name="T83" fmla="*/ 169 h 252"/>
                <a:gd name="T84" fmla="*/ 2 w 55"/>
                <a:gd name="T85" fmla="*/ 237 h 252"/>
                <a:gd name="T86" fmla="*/ 0 w 55"/>
                <a:gd name="T87" fmla="*/ 238 h 252"/>
                <a:gd name="T88" fmla="*/ 0 w 55"/>
                <a:gd name="T89" fmla="*/ 252 h 252"/>
                <a:gd name="T90" fmla="*/ 4 w 55"/>
                <a:gd name="T91" fmla="*/ 249 h 252"/>
                <a:gd name="T92" fmla="*/ 6 w 55"/>
                <a:gd name="T93" fmla="*/ 244 h 252"/>
                <a:gd name="T94" fmla="*/ 11 w 55"/>
                <a:gd name="T95" fmla="*/ 236 h 252"/>
                <a:gd name="T96" fmla="*/ 11 w 55"/>
                <a:gd name="T97" fmla="*/ 229 h 252"/>
                <a:gd name="T98" fmla="*/ 17 w 55"/>
                <a:gd name="T99" fmla="*/ 218 h 252"/>
                <a:gd name="T100" fmla="*/ 17 w 55"/>
                <a:gd name="T101" fmla="*/ 217 h 252"/>
                <a:gd name="T102" fmla="*/ 19 w 55"/>
                <a:gd name="T103" fmla="*/ 211 h 252"/>
                <a:gd name="T104" fmla="*/ 26 w 55"/>
                <a:gd name="T105" fmla="*/ 192 h 252"/>
                <a:gd name="T106" fmla="*/ 27 w 55"/>
                <a:gd name="T107" fmla="*/ 191 h 252"/>
                <a:gd name="T108" fmla="*/ 33 w 55"/>
                <a:gd name="T109" fmla="*/ 181 h 252"/>
                <a:gd name="T110" fmla="*/ 32 w 55"/>
                <a:gd name="T111" fmla="*/ 18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252">
                  <a:moveTo>
                    <a:pt x="32" y="180"/>
                  </a:moveTo>
                  <a:cubicBezTo>
                    <a:pt x="33" y="174"/>
                    <a:pt x="33" y="178"/>
                    <a:pt x="34" y="175"/>
                  </a:cubicBezTo>
                  <a:cubicBezTo>
                    <a:pt x="36" y="170"/>
                    <a:pt x="36" y="164"/>
                    <a:pt x="37" y="160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0"/>
                    <a:pt x="49" y="90"/>
                    <a:pt x="49" y="8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7"/>
                    <a:pt x="55" y="7"/>
                    <a:pt x="52" y="0"/>
                  </a:cubicBezTo>
                  <a:cubicBezTo>
                    <a:pt x="49" y="5"/>
                    <a:pt x="51" y="10"/>
                    <a:pt x="50" y="17"/>
                  </a:cubicBezTo>
                  <a:cubicBezTo>
                    <a:pt x="49" y="23"/>
                    <a:pt x="49" y="27"/>
                    <a:pt x="48" y="33"/>
                  </a:cubicBezTo>
                  <a:cubicBezTo>
                    <a:pt x="47" y="37"/>
                    <a:pt x="48" y="37"/>
                    <a:pt x="47" y="41"/>
                  </a:cubicBezTo>
                  <a:cubicBezTo>
                    <a:pt x="46" y="44"/>
                    <a:pt x="45" y="43"/>
                    <a:pt x="45" y="4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9"/>
                    <a:pt x="44" y="58"/>
                    <a:pt x="43" y="61"/>
                  </a:cubicBezTo>
                  <a:cubicBezTo>
                    <a:pt x="43" y="64"/>
                    <a:pt x="43" y="62"/>
                    <a:pt x="43" y="64"/>
                  </a:cubicBezTo>
                  <a:cubicBezTo>
                    <a:pt x="40" y="63"/>
                    <a:pt x="40" y="62"/>
                    <a:pt x="40" y="5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4"/>
                    <a:pt x="45" y="33"/>
                    <a:pt x="45" y="2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4" y="7"/>
                    <a:pt x="44" y="1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1" y="82"/>
                    <a:pt x="30" y="99"/>
                    <a:pt x="27" y="121"/>
                  </a:cubicBezTo>
                  <a:cubicBezTo>
                    <a:pt x="26" y="125"/>
                    <a:pt x="24" y="147"/>
                    <a:pt x="23" y="149"/>
                  </a:cubicBezTo>
                  <a:cubicBezTo>
                    <a:pt x="20" y="155"/>
                    <a:pt x="23" y="155"/>
                    <a:pt x="18" y="156"/>
                  </a:cubicBezTo>
                  <a:cubicBezTo>
                    <a:pt x="19" y="153"/>
                    <a:pt x="19" y="147"/>
                    <a:pt x="19" y="145"/>
                  </a:cubicBezTo>
                  <a:cubicBezTo>
                    <a:pt x="20" y="143"/>
                    <a:pt x="19" y="146"/>
                    <a:pt x="21" y="142"/>
                  </a:cubicBezTo>
                  <a:cubicBezTo>
                    <a:pt x="23" y="134"/>
                    <a:pt x="25" y="111"/>
                    <a:pt x="26" y="101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69"/>
                    <a:pt x="29" y="65"/>
                    <a:pt x="31" y="5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37"/>
                    <a:pt x="35" y="42"/>
                    <a:pt x="35" y="37"/>
                  </a:cubicBezTo>
                  <a:cubicBezTo>
                    <a:pt x="35" y="35"/>
                    <a:pt x="35" y="33"/>
                    <a:pt x="35" y="32"/>
                  </a:cubicBezTo>
                  <a:cubicBezTo>
                    <a:pt x="36" y="23"/>
                    <a:pt x="39" y="23"/>
                    <a:pt x="35" y="16"/>
                  </a:cubicBezTo>
                  <a:cubicBezTo>
                    <a:pt x="34" y="20"/>
                    <a:pt x="32" y="35"/>
                    <a:pt x="31" y="38"/>
                  </a:cubicBezTo>
                  <a:cubicBezTo>
                    <a:pt x="30" y="42"/>
                    <a:pt x="30" y="45"/>
                    <a:pt x="29" y="49"/>
                  </a:cubicBezTo>
                  <a:cubicBezTo>
                    <a:pt x="28" y="54"/>
                    <a:pt x="27" y="52"/>
                    <a:pt x="29" y="57"/>
                  </a:cubicBezTo>
                  <a:cubicBezTo>
                    <a:pt x="26" y="60"/>
                    <a:pt x="28" y="56"/>
                    <a:pt x="26" y="61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81"/>
                    <a:pt x="21" y="83"/>
                    <a:pt x="21" y="88"/>
                  </a:cubicBezTo>
                  <a:cubicBezTo>
                    <a:pt x="20" y="92"/>
                    <a:pt x="20" y="95"/>
                    <a:pt x="19" y="99"/>
                  </a:cubicBezTo>
                  <a:cubicBezTo>
                    <a:pt x="19" y="102"/>
                    <a:pt x="18" y="107"/>
                    <a:pt x="18" y="110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8"/>
                    <a:pt x="13" y="161"/>
                    <a:pt x="12" y="169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4" y="250"/>
                    <a:pt x="2" y="251"/>
                    <a:pt x="4" y="249"/>
                  </a:cubicBezTo>
                  <a:cubicBezTo>
                    <a:pt x="6" y="244"/>
                    <a:pt x="4" y="249"/>
                    <a:pt x="6" y="244"/>
                  </a:cubicBezTo>
                  <a:cubicBezTo>
                    <a:pt x="9" y="237"/>
                    <a:pt x="5" y="240"/>
                    <a:pt x="11" y="236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7" y="218"/>
                    <a:pt x="17" y="218"/>
                    <a:pt x="17" y="217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23" y="200"/>
                    <a:pt x="21" y="201"/>
                    <a:pt x="26" y="192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9" y="188"/>
                    <a:pt x="27" y="181"/>
                    <a:pt x="33" y="181"/>
                  </a:cubicBezTo>
                  <a:lnTo>
                    <a:pt x="32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0" name="Freeform 74"/>
            <p:cNvSpPr>
              <a:spLocks noEditPoints="1"/>
            </p:cNvSpPr>
            <p:nvPr/>
          </p:nvSpPr>
          <p:spPr bwMode="auto">
            <a:xfrm>
              <a:off x="1870685" y="5670916"/>
              <a:ext cx="109586" cy="208213"/>
            </a:xfrm>
            <a:custGeom>
              <a:avLst/>
              <a:gdLst>
                <a:gd name="T0" fmla="*/ 59 w 109"/>
                <a:gd name="T1" fmla="*/ 108 h 207"/>
                <a:gd name="T2" fmla="*/ 57 w 109"/>
                <a:gd name="T3" fmla="*/ 101 h 207"/>
                <a:gd name="T4" fmla="*/ 50 w 109"/>
                <a:gd name="T5" fmla="*/ 94 h 207"/>
                <a:gd name="T6" fmla="*/ 52 w 109"/>
                <a:gd name="T7" fmla="*/ 93 h 207"/>
                <a:gd name="T8" fmla="*/ 39 w 109"/>
                <a:gd name="T9" fmla="*/ 74 h 207"/>
                <a:gd name="T10" fmla="*/ 39 w 109"/>
                <a:gd name="T11" fmla="*/ 74 h 207"/>
                <a:gd name="T12" fmla="*/ 31 w 109"/>
                <a:gd name="T13" fmla="*/ 28 h 207"/>
                <a:gd name="T14" fmla="*/ 44 w 109"/>
                <a:gd name="T15" fmla="*/ 58 h 207"/>
                <a:gd name="T16" fmla="*/ 35 w 109"/>
                <a:gd name="T17" fmla="*/ 46 h 207"/>
                <a:gd name="T18" fmla="*/ 16 w 109"/>
                <a:gd name="T19" fmla="*/ 4 h 207"/>
                <a:gd name="T20" fmla="*/ 0 w 109"/>
                <a:gd name="T21" fmla="*/ 14 h 207"/>
                <a:gd name="T22" fmla="*/ 4 w 109"/>
                <a:gd name="T23" fmla="*/ 26 h 207"/>
                <a:gd name="T24" fmla="*/ 3 w 109"/>
                <a:gd name="T25" fmla="*/ 37 h 207"/>
                <a:gd name="T26" fmla="*/ 13 w 109"/>
                <a:gd name="T27" fmla="*/ 63 h 207"/>
                <a:gd name="T28" fmla="*/ 21 w 109"/>
                <a:gd name="T29" fmla="*/ 76 h 207"/>
                <a:gd name="T30" fmla="*/ 36 w 109"/>
                <a:gd name="T31" fmla="*/ 93 h 207"/>
                <a:gd name="T32" fmla="*/ 47 w 109"/>
                <a:gd name="T33" fmla="*/ 107 h 207"/>
                <a:gd name="T34" fmla="*/ 54 w 109"/>
                <a:gd name="T35" fmla="*/ 119 h 207"/>
                <a:gd name="T36" fmla="*/ 65 w 109"/>
                <a:gd name="T37" fmla="*/ 137 h 207"/>
                <a:gd name="T38" fmla="*/ 59 w 109"/>
                <a:gd name="T39" fmla="*/ 116 h 207"/>
                <a:gd name="T40" fmla="*/ 60 w 109"/>
                <a:gd name="T41" fmla="*/ 114 h 207"/>
                <a:gd name="T42" fmla="*/ 66 w 109"/>
                <a:gd name="T43" fmla="*/ 120 h 207"/>
                <a:gd name="T44" fmla="*/ 71 w 109"/>
                <a:gd name="T45" fmla="*/ 134 h 207"/>
                <a:gd name="T46" fmla="*/ 75 w 109"/>
                <a:gd name="T47" fmla="*/ 142 h 207"/>
                <a:gd name="T48" fmla="*/ 78 w 109"/>
                <a:gd name="T49" fmla="*/ 150 h 207"/>
                <a:gd name="T50" fmla="*/ 87 w 109"/>
                <a:gd name="T51" fmla="*/ 165 h 207"/>
                <a:gd name="T52" fmla="*/ 98 w 109"/>
                <a:gd name="T53" fmla="*/ 189 h 207"/>
                <a:gd name="T54" fmla="*/ 104 w 109"/>
                <a:gd name="T55" fmla="*/ 202 h 207"/>
                <a:gd name="T56" fmla="*/ 106 w 109"/>
                <a:gd name="T57" fmla="*/ 193 h 207"/>
                <a:gd name="T58" fmla="*/ 100 w 109"/>
                <a:gd name="T59" fmla="*/ 185 h 207"/>
                <a:gd name="T60" fmla="*/ 99 w 109"/>
                <a:gd name="T61" fmla="*/ 180 h 207"/>
                <a:gd name="T62" fmla="*/ 93 w 109"/>
                <a:gd name="T63" fmla="*/ 166 h 207"/>
                <a:gd name="T64" fmla="*/ 85 w 109"/>
                <a:gd name="T65" fmla="*/ 142 h 207"/>
                <a:gd name="T66" fmla="*/ 77 w 109"/>
                <a:gd name="T67" fmla="*/ 124 h 207"/>
                <a:gd name="T68" fmla="*/ 63 w 109"/>
                <a:gd name="T69" fmla="*/ 91 h 207"/>
                <a:gd name="T70" fmla="*/ 62 w 109"/>
                <a:gd name="T71" fmla="*/ 88 h 207"/>
                <a:gd name="T72" fmla="*/ 57 w 109"/>
                <a:gd name="T73" fmla="*/ 74 h 207"/>
                <a:gd name="T74" fmla="*/ 41 w 109"/>
                <a:gd name="T75" fmla="*/ 40 h 207"/>
                <a:gd name="T76" fmla="*/ 40 w 109"/>
                <a:gd name="T77" fmla="*/ 38 h 207"/>
                <a:gd name="T78" fmla="*/ 35 w 109"/>
                <a:gd name="T79" fmla="*/ 3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207">
                  <a:moveTo>
                    <a:pt x="57" y="102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59" y="108"/>
                    <a:pt x="53" y="108"/>
                    <a:pt x="56" y="103"/>
                  </a:cubicBezTo>
                  <a:cubicBezTo>
                    <a:pt x="57" y="101"/>
                    <a:pt x="57" y="101"/>
                    <a:pt x="57" y="101"/>
                  </a:cubicBezTo>
                  <a:lnTo>
                    <a:pt x="57" y="102"/>
                  </a:lnTo>
                  <a:close/>
                  <a:moveTo>
                    <a:pt x="50" y="94"/>
                  </a:moveTo>
                  <a:cubicBezTo>
                    <a:pt x="50" y="88"/>
                    <a:pt x="49" y="93"/>
                    <a:pt x="52" y="91"/>
                  </a:cubicBezTo>
                  <a:cubicBezTo>
                    <a:pt x="52" y="92"/>
                    <a:pt x="54" y="90"/>
                    <a:pt x="52" y="93"/>
                  </a:cubicBezTo>
                  <a:cubicBezTo>
                    <a:pt x="51" y="95"/>
                    <a:pt x="52" y="94"/>
                    <a:pt x="50" y="94"/>
                  </a:cubicBezTo>
                  <a:close/>
                  <a:moveTo>
                    <a:pt x="39" y="74"/>
                  </a:moveTo>
                  <a:cubicBezTo>
                    <a:pt x="39" y="72"/>
                    <a:pt x="40" y="72"/>
                    <a:pt x="40" y="74"/>
                  </a:cubicBezTo>
                  <a:cubicBezTo>
                    <a:pt x="39" y="75"/>
                    <a:pt x="38" y="76"/>
                    <a:pt x="39" y="74"/>
                  </a:cubicBezTo>
                  <a:close/>
                  <a:moveTo>
                    <a:pt x="35" y="30"/>
                  </a:moveTo>
                  <a:cubicBezTo>
                    <a:pt x="33" y="27"/>
                    <a:pt x="34" y="28"/>
                    <a:pt x="31" y="28"/>
                  </a:cubicBezTo>
                  <a:cubicBezTo>
                    <a:pt x="30" y="33"/>
                    <a:pt x="32" y="33"/>
                    <a:pt x="34" y="36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1" y="56"/>
                    <a:pt x="43" y="58"/>
                    <a:pt x="41" y="55"/>
                  </a:cubicBezTo>
                  <a:cubicBezTo>
                    <a:pt x="38" y="48"/>
                    <a:pt x="39" y="53"/>
                    <a:pt x="35" y="46"/>
                  </a:cubicBezTo>
                  <a:cubicBezTo>
                    <a:pt x="28" y="33"/>
                    <a:pt x="27" y="28"/>
                    <a:pt x="25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12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1" y="18"/>
                    <a:pt x="2" y="20"/>
                  </a:cubicBezTo>
                  <a:cubicBezTo>
                    <a:pt x="3" y="25"/>
                    <a:pt x="4" y="20"/>
                    <a:pt x="4" y="26"/>
                  </a:cubicBezTo>
                  <a:cubicBezTo>
                    <a:pt x="4" y="30"/>
                    <a:pt x="5" y="30"/>
                    <a:pt x="6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43"/>
                    <a:pt x="4" y="42"/>
                    <a:pt x="6" y="47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7" y="69"/>
                    <a:pt x="16" y="67"/>
                    <a:pt x="18" y="70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5" y="84"/>
                    <a:pt x="29" y="93"/>
                    <a:pt x="35" y="99"/>
                  </a:cubicBezTo>
                  <a:cubicBezTo>
                    <a:pt x="35" y="95"/>
                    <a:pt x="34" y="95"/>
                    <a:pt x="36" y="93"/>
                  </a:cubicBezTo>
                  <a:cubicBezTo>
                    <a:pt x="37" y="89"/>
                    <a:pt x="36" y="90"/>
                    <a:pt x="38" y="8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8" y="108"/>
                    <a:pt x="48" y="109"/>
                    <a:pt x="49" y="110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7" y="123"/>
                    <a:pt x="59" y="132"/>
                    <a:pt x="62" y="135"/>
                  </a:cubicBezTo>
                  <a:cubicBezTo>
                    <a:pt x="64" y="137"/>
                    <a:pt x="63" y="136"/>
                    <a:pt x="65" y="137"/>
                  </a:cubicBezTo>
                  <a:cubicBezTo>
                    <a:pt x="67" y="132"/>
                    <a:pt x="64" y="128"/>
                    <a:pt x="62" y="122"/>
                  </a:cubicBezTo>
                  <a:cubicBezTo>
                    <a:pt x="61" y="120"/>
                    <a:pt x="61" y="120"/>
                    <a:pt x="59" y="116"/>
                  </a:cubicBezTo>
                  <a:cubicBezTo>
                    <a:pt x="57" y="109"/>
                    <a:pt x="58" y="110"/>
                    <a:pt x="59" y="109"/>
                  </a:cubicBezTo>
                  <a:cubicBezTo>
                    <a:pt x="62" y="110"/>
                    <a:pt x="61" y="108"/>
                    <a:pt x="60" y="114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9"/>
                    <a:pt x="65" y="118"/>
                    <a:pt x="66" y="120"/>
                  </a:cubicBezTo>
                  <a:cubicBezTo>
                    <a:pt x="67" y="125"/>
                    <a:pt x="68" y="125"/>
                    <a:pt x="70" y="128"/>
                  </a:cubicBezTo>
                  <a:cubicBezTo>
                    <a:pt x="71" y="130"/>
                    <a:pt x="71" y="132"/>
                    <a:pt x="71" y="134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5" y="141"/>
                    <a:pt x="75" y="142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80" y="155"/>
                    <a:pt x="82" y="156"/>
                    <a:pt x="84" y="160"/>
                  </a:cubicBezTo>
                  <a:cubicBezTo>
                    <a:pt x="85" y="162"/>
                    <a:pt x="86" y="163"/>
                    <a:pt x="87" y="165"/>
                  </a:cubicBezTo>
                  <a:cubicBezTo>
                    <a:pt x="88" y="169"/>
                    <a:pt x="90" y="172"/>
                    <a:pt x="92" y="176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100" y="192"/>
                    <a:pt x="102" y="192"/>
                    <a:pt x="100" y="196"/>
                  </a:cubicBezTo>
                  <a:cubicBezTo>
                    <a:pt x="105" y="197"/>
                    <a:pt x="102" y="199"/>
                    <a:pt x="104" y="202"/>
                  </a:cubicBezTo>
                  <a:cubicBezTo>
                    <a:pt x="105" y="205"/>
                    <a:pt x="107" y="204"/>
                    <a:pt x="109" y="207"/>
                  </a:cubicBezTo>
                  <a:cubicBezTo>
                    <a:pt x="109" y="201"/>
                    <a:pt x="108" y="197"/>
                    <a:pt x="106" y="193"/>
                  </a:cubicBezTo>
                  <a:cubicBezTo>
                    <a:pt x="106" y="193"/>
                    <a:pt x="105" y="191"/>
                    <a:pt x="105" y="190"/>
                  </a:cubicBezTo>
                  <a:cubicBezTo>
                    <a:pt x="103" y="187"/>
                    <a:pt x="104" y="185"/>
                    <a:pt x="100" y="185"/>
                  </a:cubicBezTo>
                  <a:cubicBezTo>
                    <a:pt x="101" y="182"/>
                    <a:pt x="101" y="183"/>
                    <a:pt x="101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74"/>
                    <a:pt x="96" y="170"/>
                    <a:pt x="94" y="165"/>
                  </a:cubicBezTo>
                  <a:cubicBezTo>
                    <a:pt x="94" y="165"/>
                    <a:pt x="93" y="166"/>
                    <a:pt x="93" y="166"/>
                  </a:cubicBezTo>
                  <a:cubicBezTo>
                    <a:pt x="92" y="161"/>
                    <a:pt x="90" y="157"/>
                    <a:pt x="88" y="15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3" y="138"/>
                    <a:pt x="80" y="133"/>
                    <a:pt x="79" y="129"/>
                  </a:cubicBezTo>
                  <a:cubicBezTo>
                    <a:pt x="78" y="127"/>
                    <a:pt x="78" y="125"/>
                    <a:pt x="77" y="124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0"/>
                    <a:pt x="63" y="90"/>
                  </a:cubicBezTo>
                  <a:cubicBezTo>
                    <a:pt x="63" y="89"/>
                    <a:pt x="63" y="90"/>
                    <a:pt x="62" y="8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8" y="76"/>
                    <a:pt x="57" y="7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48" y="52"/>
                    <a:pt x="47" y="51"/>
                    <a:pt x="41" y="40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8"/>
                    <a:pt x="40" y="39"/>
                    <a:pt x="40" y="38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1" name="Freeform 75"/>
            <p:cNvSpPr>
              <a:spLocks noEditPoints="1"/>
            </p:cNvSpPr>
            <p:nvPr/>
          </p:nvSpPr>
          <p:spPr bwMode="auto">
            <a:xfrm>
              <a:off x="1761099" y="4948432"/>
              <a:ext cx="57141" cy="267702"/>
            </a:xfrm>
            <a:custGeom>
              <a:avLst/>
              <a:gdLst>
                <a:gd name="T0" fmla="*/ 33 w 57"/>
                <a:gd name="T1" fmla="*/ 188 h 266"/>
                <a:gd name="T2" fmla="*/ 34 w 57"/>
                <a:gd name="T3" fmla="*/ 187 h 266"/>
                <a:gd name="T4" fmla="*/ 25 w 57"/>
                <a:gd name="T5" fmla="*/ 181 h 266"/>
                <a:gd name="T6" fmla="*/ 24 w 57"/>
                <a:gd name="T7" fmla="*/ 183 h 266"/>
                <a:gd name="T8" fmla="*/ 28 w 57"/>
                <a:gd name="T9" fmla="*/ 162 h 266"/>
                <a:gd name="T10" fmla="*/ 34 w 57"/>
                <a:gd name="T11" fmla="*/ 165 h 266"/>
                <a:gd name="T12" fmla="*/ 32 w 57"/>
                <a:gd name="T13" fmla="*/ 151 h 266"/>
                <a:gd name="T14" fmla="*/ 35 w 57"/>
                <a:gd name="T15" fmla="*/ 150 h 266"/>
                <a:gd name="T16" fmla="*/ 32 w 57"/>
                <a:gd name="T17" fmla="*/ 151 h 266"/>
                <a:gd name="T18" fmla="*/ 39 w 57"/>
                <a:gd name="T19" fmla="*/ 106 h 266"/>
                <a:gd name="T20" fmla="*/ 39 w 57"/>
                <a:gd name="T21" fmla="*/ 103 h 266"/>
                <a:gd name="T22" fmla="*/ 40 w 57"/>
                <a:gd name="T23" fmla="*/ 104 h 266"/>
                <a:gd name="T24" fmla="*/ 40 w 57"/>
                <a:gd name="T25" fmla="*/ 97 h 266"/>
                <a:gd name="T26" fmla="*/ 47 w 57"/>
                <a:gd name="T27" fmla="*/ 10 h 266"/>
                <a:gd name="T28" fmla="*/ 46 w 57"/>
                <a:gd name="T29" fmla="*/ 9 h 266"/>
                <a:gd name="T30" fmla="*/ 41 w 57"/>
                <a:gd name="T31" fmla="*/ 2 h 266"/>
                <a:gd name="T32" fmla="*/ 35 w 57"/>
                <a:gd name="T33" fmla="*/ 44 h 266"/>
                <a:gd name="T34" fmla="*/ 34 w 57"/>
                <a:gd name="T35" fmla="*/ 57 h 266"/>
                <a:gd name="T36" fmla="*/ 31 w 57"/>
                <a:gd name="T37" fmla="*/ 63 h 266"/>
                <a:gd name="T38" fmla="*/ 33 w 57"/>
                <a:gd name="T39" fmla="*/ 84 h 266"/>
                <a:gd name="T40" fmla="*/ 33 w 57"/>
                <a:gd name="T41" fmla="*/ 93 h 266"/>
                <a:gd name="T42" fmla="*/ 32 w 57"/>
                <a:gd name="T43" fmla="*/ 104 h 266"/>
                <a:gd name="T44" fmla="*/ 26 w 57"/>
                <a:gd name="T45" fmla="*/ 128 h 266"/>
                <a:gd name="T46" fmla="*/ 18 w 57"/>
                <a:gd name="T47" fmla="*/ 179 h 266"/>
                <a:gd name="T48" fmla="*/ 16 w 57"/>
                <a:gd name="T49" fmla="*/ 194 h 266"/>
                <a:gd name="T50" fmla="*/ 15 w 57"/>
                <a:gd name="T51" fmla="*/ 195 h 266"/>
                <a:gd name="T52" fmla="*/ 6 w 57"/>
                <a:gd name="T53" fmla="*/ 236 h 266"/>
                <a:gd name="T54" fmla="*/ 0 w 57"/>
                <a:gd name="T55" fmla="*/ 266 h 266"/>
                <a:gd name="T56" fmla="*/ 7 w 57"/>
                <a:gd name="T57" fmla="*/ 254 h 266"/>
                <a:gd name="T58" fmla="*/ 10 w 57"/>
                <a:gd name="T59" fmla="*/ 253 h 266"/>
                <a:gd name="T60" fmla="*/ 14 w 57"/>
                <a:gd name="T61" fmla="*/ 242 h 266"/>
                <a:gd name="T62" fmla="*/ 13 w 57"/>
                <a:gd name="T63" fmla="*/ 235 h 266"/>
                <a:gd name="T64" fmla="*/ 16 w 57"/>
                <a:gd name="T65" fmla="*/ 230 h 266"/>
                <a:gd name="T66" fmla="*/ 22 w 57"/>
                <a:gd name="T67" fmla="*/ 220 h 266"/>
                <a:gd name="T68" fmla="*/ 24 w 57"/>
                <a:gd name="T69" fmla="*/ 210 h 266"/>
                <a:gd name="T70" fmla="*/ 23 w 57"/>
                <a:gd name="T71" fmla="*/ 203 h 266"/>
                <a:gd name="T72" fmla="*/ 35 w 57"/>
                <a:gd name="T73" fmla="*/ 194 h 266"/>
                <a:gd name="T74" fmla="*/ 45 w 57"/>
                <a:gd name="T75" fmla="*/ 161 h 266"/>
                <a:gd name="T76" fmla="*/ 47 w 57"/>
                <a:gd name="T77" fmla="*/ 149 h 266"/>
                <a:gd name="T78" fmla="*/ 48 w 57"/>
                <a:gd name="T79" fmla="*/ 148 h 266"/>
                <a:gd name="T80" fmla="*/ 49 w 57"/>
                <a:gd name="T81" fmla="*/ 145 h 266"/>
                <a:gd name="T82" fmla="*/ 49 w 57"/>
                <a:gd name="T83" fmla="*/ 137 h 266"/>
                <a:gd name="T84" fmla="*/ 51 w 57"/>
                <a:gd name="T85" fmla="*/ 131 h 266"/>
                <a:gd name="T86" fmla="*/ 52 w 57"/>
                <a:gd name="T87" fmla="*/ 117 h 266"/>
                <a:gd name="T88" fmla="*/ 48 w 57"/>
                <a:gd name="T89" fmla="*/ 119 h 266"/>
                <a:gd name="T90" fmla="*/ 53 w 57"/>
                <a:gd name="T91" fmla="*/ 115 h 266"/>
                <a:gd name="T92" fmla="*/ 57 w 57"/>
                <a:gd name="T93" fmla="*/ 96 h 266"/>
                <a:gd name="T94" fmla="*/ 56 w 57"/>
                <a:gd name="T95" fmla="*/ 89 h 266"/>
                <a:gd name="T96" fmla="*/ 53 w 57"/>
                <a:gd name="T97" fmla="*/ 96 h 266"/>
                <a:gd name="T98" fmla="*/ 51 w 57"/>
                <a:gd name="T99" fmla="*/ 96 h 266"/>
                <a:gd name="T100" fmla="*/ 50 w 57"/>
                <a:gd name="T101" fmla="*/ 84 h 266"/>
                <a:gd name="T102" fmla="*/ 47 w 57"/>
                <a:gd name="T103" fmla="*/ 86 h 266"/>
                <a:gd name="T104" fmla="*/ 43 w 57"/>
                <a:gd name="T105" fmla="*/ 81 h 266"/>
                <a:gd name="T106" fmla="*/ 44 w 57"/>
                <a:gd name="T107" fmla="*/ 65 h 266"/>
                <a:gd name="T108" fmla="*/ 46 w 57"/>
                <a:gd name="T109" fmla="*/ 52 h 266"/>
                <a:gd name="T110" fmla="*/ 48 w 57"/>
                <a:gd name="T111" fmla="*/ 47 h 266"/>
                <a:gd name="T112" fmla="*/ 47 w 57"/>
                <a:gd name="T113" fmla="*/ 39 h 266"/>
                <a:gd name="T114" fmla="*/ 45 w 57"/>
                <a:gd name="T115" fmla="*/ 14 h 266"/>
                <a:gd name="T116" fmla="*/ 47 w 57"/>
                <a:gd name="T117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266">
                  <a:moveTo>
                    <a:pt x="34" y="187"/>
                  </a:moveTo>
                  <a:cubicBezTo>
                    <a:pt x="33" y="188"/>
                    <a:pt x="33" y="188"/>
                    <a:pt x="33" y="188"/>
                  </a:cubicBezTo>
                  <a:cubicBezTo>
                    <a:pt x="33" y="187"/>
                    <a:pt x="32" y="188"/>
                    <a:pt x="33" y="185"/>
                  </a:cubicBezTo>
                  <a:cubicBezTo>
                    <a:pt x="34" y="186"/>
                    <a:pt x="33" y="185"/>
                    <a:pt x="34" y="187"/>
                  </a:cubicBezTo>
                  <a:close/>
                  <a:moveTo>
                    <a:pt x="24" y="183"/>
                  </a:moveTo>
                  <a:cubicBezTo>
                    <a:pt x="28" y="178"/>
                    <a:pt x="21" y="184"/>
                    <a:pt x="25" y="181"/>
                  </a:cubicBezTo>
                  <a:cubicBezTo>
                    <a:pt x="28" y="179"/>
                    <a:pt x="26" y="182"/>
                    <a:pt x="26" y="183"/>
                  </a:cubicBezTo>
                  <a:lnTo>
                    <a:pt x="24" y="183"/>
                  </a:lnTo>
                  <a:close/>
                  <a:moveTo>
                    <a:pt x="30" y="167"/>
                  </a:moveTo>
                  <a:cubicBezTo>
                    <a:pt x="28" y="166"/>
                    <a:pt x="27" y="165"/>
                    <a:pt x="28" y="162"/>
                  </a:cubicBezTo>
                  <a:cubicBezTo>
                    <a:pt x="30" y="161"/>
                    <a:pt x="26" y="161"/>
                    <a:pt x="30" y="161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1" y="165"/>
                    <a:pt x="33" y="166"/>
                    <a:pt x="30" y="167"/>
                  </a:cubicBezTo>
                  <a:close/>
                  <a:moveTo>
                    <a:pt x="32" y="151"/>
                  </a:moveTo>
                  <a:cubicBezTo>
                    <a:pt x="33" y="147"/>
                    <a:pt x="33" y="146"/>
                    <a:pt x="37" y="146"/>
                  </a:cubicBezTo>
                  <a:cubicBezTo>
                    <a:pt x="37" y="149"/>
                    <a:pt x="37" y="148"/>
                    <a:pt x="35" y="150"/>
                  </a:cubicBezTo>
                  <a:cubicBezTo>
                    <a:pt x="34" y="150"/>
                    <a:pt x="34" y="150"/>
                    <a:pt x="32" y="150"/>
                  </a:cubicBezTo>
                  <a:lnTo>
                    <a:pt x="32" y="151"/>
                  </a:lnTo>
                  <a:close/>
                  <a:moveTo>
                    <a:pt x="40" y="104"/>
                  </a:moveTo>
                  <a:cubicBezTo>
                    <a:pt x="41" y="109"/>
                    <a:pt x="41" y="103"/>
                    <a:pt x="39" y="106"/>
                  </a:cubicBezTo>
                  <a:cubicBezTo>
                    <a:pt x="39" y="104"/>
                    <a:pt x="39" y="106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3"/>
                    <a:pt x="39" y="102"/>
                    <a:pt x="39" y="102"/>
                  </a:cubicBezTo>
                  <a:cubicBezTo>
                    <a:pt x="40" y="104"/>
                    <a:pt x="40" y="102"/>
                    <a:pt x="40" y="104"/>
                  </a:cubicBezTo>
                  <a:close/>
                  <a:moveTo>
                    <a:pt x="42" y="94"/>
                  </a:moveTo>
                  <a:cubicBezTo>
                    <a:pt x="42" y="99"/>
                    <a:pt x="44" y="97"/>
                    <a:pt x="40" y="97"/>
                  </a:cubicBezTo>
                  <a:cubicBezTo>
                    <a:pt x="40" y="93"/>
                    <a:pt x="39" y="95"/>
                    <a:pt x="42" y="94"/>
                  </a:cubicBezTo>
                  <a:close/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9"/>
                    <a:pt x="46" y="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1"/>
                    <a:pt x="43" y="1"/>
                    <a:pt x="41" y="2"/>
                  </a:cubicBezTo>
                  <a:cubicBezTo>
                    <a:pt x="41" y="15"/>
                    <a:pt x="37" y="21"/>
                    <a:pt x="37" y="25"/>
                  </a:cubicBezTo>
                  <a:cubicBezTo>
                    <a:pt x="36" y="36"/>
                    <a:pt x="37" y="35"/>
                    <a:pt x="35" y="44"/>
                  </a:cubicBezTo>
                  <a:cubicBezTo>
                    <a:pt x="34" y="48"/>
                    <a:pt x="35" y="44"/>
                    <a:pt x="34" y="48"/>
                  </a:cubicBezTo>
                  <a:cubicBezTo>
                    <a:pt x="35" y="50"/>
                    <a:pt x="35" y="54"/>
                    <a:pt x="34" y="57"/>
                  </a:cubicBezTo>
                  <a:cubicBezTo>
                    <a:pt x="34" y="57"/>
                    <a:pt x="33" y="58"/>
                    <a:pt x="33" y="58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6" y="70"/>
                    <a:pt x="33" y="68"/>
                    <a:pt x="33" y="76"/>
                  </a:cubicBezTo>
                  <a:cubicBezTo>
                    <a:pt x="33" y="80"/>
                    <a:pt x="34" y="80"/>
                    <a:pt x="33" y="84"/>
                  </a:cubicBezTo>
                  <a:cubicBezTo>
                    <a:pt x="31" y="88"/>
                    <a:pt x="31" y="84"/>
                    <a:pt x="31" y="91"/>
                  </a:cubicBezTo>
                  <a:cubicBezTo>
                    <a:pt x="34" y="93"/>
                    <a:pt x="33" y="90"/>
                    <a:pt x="33" y="93"/>
                  </a:cubicBezTo>
                  <a:cubicBezTo>
                    <a:pt x="34" y="97"/>
                    <a:pt x="33" y="96"/>
                    <a:pt x="33" y="96"/>
                  </a:cubicBezTo>
                  <a:cubicBezTo>
                    <a:pt x="33" y="96"/>
                    <a:pt x="31" y="100"/>
                    <a:pt x="32" y="104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8" y="116"/>
                    <a:pt x="27" y="118"/>
                    <a:pt x="26" y="128"/>
                  </a:cubicBezTo>
                  <a:cubicBezTo>
                    <a:pt x="25" y="142"/>
                    <a:pt x="21" y="154"/>
                    <a:pt x="19" y="168"/>
                  </a:cubicBezTo>
                  <a:cubicBezTo>
                    <a:pt x="18" y="173"/>
                    <a:pt x="19" y="176"/>
                    <a:pt x="18" y="179"/>
                  </a:cubicBezTo>
                  <a:cubicBezTo>
                    <a:pt x="18" y="183"/>
                    <a:pt x="17" y="185"/>
                    <a:pt x="16" y="189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9" y="231"/>
                    <a:pt x="10" y="219"/>
                    <a:pt x="6" y="236"/>
                  </a:cubicBezTo>
                  <a:cubicBezTo>
                    <a:pt x="5" y="241"/>
                    <a:pt x="5" y="244"/>
                    <a:pt x="5" y="248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3" y="265"/>
                    <a:pt x="3" y="265"/>
                    <a:pt x="4" y="261"/>
                  </a:cubicBezTo>
                  <a:cubicBezTo>
                    <a:pt x="5" y="257"/>
                    <a:pt x="5" y="258"/>
                    <a:pt x="7" y="254"/>
                  </a:cubicBezTo>
                  <a:cubicBezTo>
                    <a:pt x="8" y="250"/>
                    <a:pt x="7" y="249"/>
                    <a:pt x="11" y="249"/>
                  </a:cubicBezTo>
                  <a:cubicBezTo>
                    <a:pt x="10" y="253"/>
                    <a:pt x="10" y="253"/>
                    <a:pt x="10" y="253"/>
                  </a:cubicBezTo>
                  <a:cubicBezTo>
                    <a:pt x="16" y="253"/>
                    <a:pt x="10" y="248"/>
                    <a:pt x="15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2" y="242"/>
                    <a:pt x="12" y="241"/>
                  </a:cubicBezTo>
                  <a:cubicBezTo>
                    <a:pt x="11" y="239"/>
                    <a:pt x="12" y="237"/>
                    <a:pt x="13" y="235"/>
                  </a:cubicBezTo>
                  <a:cubicBezTo>
                    <a:pt x="14" y="233"/>
                    <a:pt x="14" y="234"/>
                    <a:pt x="14" y="233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16" y="226"/>
                    <a:pt x="16" y="220"/>
                    <a:pt x="18" y="217"/>
                  </a:cubicBezTo>
                  <a:cubicBezTo>
                    <a:pt x="20" y="218"/>
                    <a:pt x="20" y="219"/>
                    <a:pt x="22" y="220"/>
                  </a:cubicBezTo>
                  <a:cubicBezTo>
                    <a:pt x="25" y="217"/>
                    <a:pt x="22" y="220"/>
                    <a:pt x="22" y="215"/>
                  </a:cubicBezTo>
                  <a:cubicBezTo>
                    <a:pt x="22" y="209"/>
                    <a:pt x="22" y="215"/>
                    <a:pt x="24" y="210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0" y="205"/>
                    <a:pt x="22" y="205"/>
                    <a:pt x="23" y="203"/>
                  </a:cubicBezTo>
                  <a:cubicBezTo>
                    <a:pt x="26" y="200"/>
                    <a:pt x="30" y="203"/>
                    <a:pt x="33" y="203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2"/>
                    <a:pt x="44" y="169"/>
                    <a:pt x="45" y="161"/>
                  </a:cubicBezTo>
                  <a:cubicBezTo>
                    <a:pt x="45" y="157"/>
                    <a:pt x="46" y="158"/>
                    <a:pt x="47" y="156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9" y="145"/>
                    <a:pt x="50" y="144"/>
                    <a:pt x="50" y="144"/>
                  </a:cubicBezTo>
                  <a:cubicBezTo>
                    <a:pt x="48" y="142"/>
                    <a:pt x="49" y="140"/>
                    <a:pt x="49" y="137"/>
                  </a:cubicBezTo>
                  <a:cubicBezTo>
                    <a:pt x="49" y="134"/>
                    <a:pt x="49" y="136"/>
                    <a:pt x="50" y="133"/>
                  </a:cubicBezTo>
                  <a:cubicBezTo>
                    <a:pt x="53" y="125"/>
                    <a:pt x="49" y="136"/>
                    <a:pt x="51" y="131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14"/>
                    <a:pt x="53" y="119"/>
                    <a:pt x="52" y="117"/>
                  </a:cubicBezTo>
                  <a:cubicBezTo>
                    <a:pt x="49" y="120"/>
                    <a:pt x="51" y="122"/>
                    <a:pt x="49" y="126"/>
                  </a:cubicBezTo>
                  <a:cubicBezTo>
                    <a:pt x="46" y="121"/>
                    <a:pt x="50" y="123"/>
                    <a:pt x="48" y="119"/>
                  </a:cubicBezTo>
                  <a:cubicBezTo>
                    <a:pt x="48" y="116"/>
                    <a:pt x="47" y="116"/>
                    <a:pt x="46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4" y="114"/>
                    <a:pt x="54" y="114"/>
                  </a:cubicBezTo>
                  <a:cubicBezTo>
                    <a:pt x="56" y="109"/>
                    <a:pt x="56" y="101"/>
                    <a:pt x="57" y="96"/>
                  </a:cubicBezTo>
                  <a:cubicBezTo>
                    <a:pt x="57" y="95"/>
                    <a:pt x="57" y="93"/>
                    <a:pt x="57" y="92"/>
                  </a:cubicBezTo>
                  <a:cubicBezTo>
                    <a:pt x="57" y="88"/>
                    <a:pt x="57" y="90"/>
                    <a:pt x="56" y="89"/>
                  </a:cubicBezTo>
                  <a:cubicBezTo>
                    <a:pt x="54" y="91"/>
                    <a:pt x="56" y="88"/>
                    <a:pt x="54" y="93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7"/>
                    <a:pt x="53" y="97"/>
                  </a:cubicBezTo>
                  <a:cubicBezTo>
                    <a:pt x="51" y="96"/>
                    <a:pt x="52" y="96"/>
                    <a:pt x="51" y="96"/>
                  </a:cubicBezTo>
                  <a:cubicBezTo>
                    <a:pt x="50" y="95"/>
                    <a:pt x="51" y="95"/>
                    <a:pt x="49" y="95"/>
                  </a:cubicBezTo>
                  <a:cubicBezTo>
                    <a:pt x="49" y="92"/>
                    <a:pt x="49" y="87"/>
                    <a:pt x="50" y="84"/>
                  </a:cubicBezTo>
                  <a:cubicBezTo>
                    <a:pt x="48" y="85"/>
                    <a:pt x="49" y="84"/>
                    <a:pt x="48" y="85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3"/>
                    <a:pt x="43" y="84"/>
                    <a:pt x="43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4" y="71"/>
                    <a:pt x="43" y="70"/>
                    <a:pt x="44" y="65"/>
                  </a:cubicBezTo>
                  <a:cubicBezTo>
                    <a:pt x="45" y="60"/>
                    <a:pt x="44" y="63"/>
                    <a:pt x="45" y="6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1"/>
                    <a:pt x="47" y="50"/>
                    <a:pt x="47" y="50"/>
                  </a:cubicBezTo>
                  <a:cubicBezTo>
                    <a:pt x="47" y="49"/>
                    <a:pt x="47" y="49"/>
                    <a:pt x="48" y="47"/>
                  </a:cubicBezTo>
                  <a:cubicBezTo>
                    <a:pt x="47" y="45"/>
                    <a:pt x="48" y="46"/>
                    <a:pt x="46" y="44"/>
                  </a:cubicBezTo>
                  <a:cubicBezTo>
                    <a:pt x="49" y="41"/>
                    <a:pt x="47" y="44"/>
                    <a:pt x="47" y="39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6"/>
                    <a:pt x="46" y="17"/>
                    <a:pt x="45" y="14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2" name="Freeform 76"/>
            <p:cNvSpPr>
              <a:spLocks/>
            </p:cNvSpPr>
            <p:nvPr/>
          </p:nvSpPr>
          <p:spPr bwMode="auto">
            <a:xfrm>
              <a:off x="2844433" y="4952346"/>
              <a:ext cx="72014" cy="158117"/>
            </a:xfrm>
            <a:custGeom>
              <a:avLst/>
              <a:gdLst>
                <a:gd name="T0" fmla="*/ 8 w 72"/>
                <a:gd name="T1" fmla="*/ 4 h 157"/>
                <a:gd name="T2" fmla="*/ 7 w 72"/>
                <a:gd name="T3" fmla="*/ 7 h 157"/>
                <a:gd name="T4" fmla="*/ 9 w 72"/>
                <a:gd name="T5" fmla="*/ 11 h 157"/>
                <a:gd name="T6" fmla="*/ 8 w 72"/>
                <a:gd name="T7" fmla="*/ 12 h 157"/>
                <a:gd name="T8" fmla="*/ 8 w 72"/>
                <a:gd name="T9" fmla="*/ 18 h 157"/>
                <a:gd name="T10" fmla="*/ 7 w 72"/>
                <a:gd name="T11" fmla="*/ 32 h 157"/>
                <a:gd name="T12" fmla="*/ 1 w 72"/>
                <a:gd name="T13" fmla="*/ 30 h 157"/>
                <a:gd name="T14" fmla="*/ 4 w 72"/>
                <a:gd name="T15" fmla="*/ 40 h 157"/>
                <a:gd name="T16" fmla="*/ 7 w 72"/>
                <a:gd name="T17" fmla="*/ 49 h 157"/>
                <a:gd name="T18" fmla="*/ 11 w 72"/>
                <a:gd name="T19" fmla="*/ 60 h 157"/>
                <a:gd name="T20" fmla="*/ 25 w 72"/>
                <a:gd name="T21" fmla="*/ 98 h 157"/>
                <a:gd name="T22" fmla="*/ 30 w 72"/>
                <a:gd name="T23" fmla="*/ 100 h 157"/>
                <a:gd name="T24" fmla="*/ 33 w 72"/>
                <a:gd name="T25" fmla="*/ 104 h 157"/>
                <a:gd name="T26" fmla="*/ 52 w 72"/>
                <a:gd name="T27" fmla="*/ 147 h 157"/>
                <a:gd name="T28" fmla="*/ 62 w 72"/>
                <a:gd name="T29" fmla="*/ 157 h 157"/>
                <a:gd name="T30" fmla="*/ 63 w 72"/>
                <a:gd name="T31" fmla="*/ 142 h 157"/>
                <a:gd name="T32" fmla="*/ 58 w 72"/>
                <a:gd name="T33" fmla="*/ 108 h 157"/>
                <a:gd name="T34" fmla="*/ 59 w 72"/>
                <a:gd name="T35" fmla="*/ 110 h 157"/>
                <a:gd name="T36" fmla="*/ 66 w 72"/>
                <a:gd name="T37" fmla="*/ 132 h 157"/>
                <a:gd name="T38" fmla="*/ 70 w 72"/>
                <a:gd name="T39" fmla="*/ 132 h 157"/>
                <a:gd name="T40" fmla="*/ 67 w 72"/>
                <a:gd name="T41" fmla="*/ 117 h 157"/>
                <a:gd name="T42" fmla="*/ 63 w 72"/>
                <a:gd name="T43" fmla="*/ 101 h 157"/>
                <a:gd name="T44" fmla="*/ 60 w 72"/>
                <a:gd name="T45" fmla="*/ 90 h 157"/>
                <a:gd name="T46" fmla="*/ 52 w 72"/>
                <a:gd name="T47" fmla="*/ 66 h 157"/>
                <a:gd name="T48" fmla="*/ 43 w 72"/>
                <a:gd name="T49" fmla="*/ 44 h 157"/>
                <a:gd name="T50" fmla="*/ 39 w 72"/>
                <a:gd name="T51" fmla="*/ 32 h 157"/>
                <a:gd name="T52" fmla="*/ 37 w 72"/>
                <a:gd name="T53" fmla="*/ 27 h 157"/>
                <a:gd name="T54" fmla="*/ 35 w 72"/>
                <a:gd name="T55" fmla="*/ 34 h 157"/>
                <a:gd name="T56" fmla="*/ 36 w 72"/>
                <a:gd name="T57" fmla="*/ 36 h 157"/>
                <a:gd name="T58" fmla="*/ 41 w 72"/>
                <a:gd name="T59" fmla="*/ 45 h 157"/>
                <a:gd name="T60" fmla="*/ 45 w 72"/>
                <a:gd name="T61" fmla="*/ 58 h 157"/>
                <a:gd name="T62" fmla="*/ 50 w 72"/>
                <a:gd name="T63" fmla="*/ 70 h 157"/>
                <a:gd name="T64" fmla="*/ 51 w 72"/>
                <a:gd name="T65" fmla="*/ 77 h 157"/>
                <a:gd name="T66" fmla="*/ 55 w 72"/>
                <a:gd name="T67" fmla="*/ 89 h 157"/>
                <a:gd name="T68" fmla="*/ 57 w 72"/>
                <a:gd name="T69" fmla="*/ 105 h 157"/>
                <a:gd name="T70" fmla="*/ 37 w 72"/>
                <a:gd name="T71" fmla="*/ 49 h 157"/>
                <a:gd name="T72" fmla="*/ 30 w 72"/>
                <a:gd name="T73" fmla="*/ 37 h 157"/>
                <a:gd name="T74" fmla="*/ 11 w 72"/>
                <a:gd name="T75" fmla="*/ 3 h 157"/>
                <a:gd name="T76" fmla="*/ 10 w 72"/>
                <a:gd name="T77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157">
                  <a:moveTo>
                    <a:pt x="10" y="3"/>
                  </a:moveTo>
                  <a:cubicBezTo>
                    <a:pt x="8" y="4"/>
                    <a:pt x="10" y="2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8" y="10"/>
                    <a:pt x="6" y="6"/>
                    <a:pt x="8" y="9"/>
                  </a:cubicBezTo>
                  <a:cubicBezTo>
                    <a:pt x="8" y="11"/>
                    <a:pt x="8" y="10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ubicBezTo>
                    <a:pt x="6" y="15"/>
                    <a:pt x="8" y="17"/>
                    <a:pt x="8" y="18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8"/>
                    <a:pt x="2" y="27"/>
                    <a:pt x="1" y="30"/>
                  </a:cubicBezTo>
                  <a:cubicBezTo>
                    <a:pt x="0" y="33"/>
                    <a:pt x="1" y="30"/>
                    <a:pt x="2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3"/>
                    <a:pt x="5" y="43"/>
                    <a:pt x="5" y="46"/>
                  </a:cubicBezTo>
                  <a:cubicBezTo>
                    <a:pt x="7" y="48"/>
                    <a:pt x="6" y="47"/>
                    <a:pt x="7" y="4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2" y="63"/>
                    <a:pt x="12" y="65"/>
                    <a:pt x="13" y="69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2"/>
                    <a:pt x="26" y="103"/>
                    <a:pt x="29" y="104"/>
                  </a:cubicBezTo>
                  <a:cubicBezTo>
                    <a:pt x="30" y="102"/>
                    <a:pt x="30" y="105"/>
                    <a:pt x="30" y="100"/>
                  </a:cubicBezTo>
                  <a:cubicBezTo>
                    <a:pt x="30" y="97"/>
                    <a:pt x="30" y="100"/>
                    <a:pt x="29" y="97"/>
                  </a:cubicBezTo>
                  <a:cubicBezTo>
                    <a:pt x="33" y="97"/>
                    <a:pt x="32" y="100"/>
                    <a:pt x="33" y="104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4" y="145"/>
                    <a:pt x="50" y="141"/>
                    <a:pt x="52" y="147"/>
                  </a:cubicBezTo>
                  <a:cubicBezTo>
                    <a:pt x="53" y="151"/>
                    <a:pt x="54" y="151"/>
                    <a:pt x="56" y="154"/>
                  </a:cubicBezTo>
                  <a:cubicBezTo>
                    <a:pt x="59" y="154"/>
                    <a:pt x="60" y="155"/>
                    <a:pt x="62" y="157"/>
                  </a:cubicBezTo>
                  <a:cubicBezTo>
                    <a:pt x="62" y="152"/>
                    <a:pt x="61" y="154"/>
                    <a:pt x="61" y="149"/>
                  </a:cubicBezTo>
                  <a:cubicBezTo>
                    <a:pt x="61" y="145"/>
                    <a:pt x="63" y="145"/>
                    <a:pt x="63" y="142"/>
                  </a:cubicBezTo>
                  <a:cubicBezTo>
                    <a:pt x="63" y="131"/>
                    <a:pt x="56" y="11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9" y="110"/>
                    <a:pt x="59" y="11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28"/>
                    <a:pt x="66" y="128"/>
                    <a:pt x="66" y="132"/>
                  </a:cubicBezTo>
                  <a:cubicBezTo>
                    <a:pt x="67" y="138"/>
                    <a:pt x="67" y="140"/>
                    <a:pt x="72" y="141"/>
                  </a:cubicBezTo>
                  <a:cubicBezTo>
                    <a:pt x="72" y="136"/>
                    <a:pt x="71" y="136"/>
                    <a:pt x="70" y="132"/>
                  </a:cubicBezTo>
                  <a:cubicBezTo>
                    <a:pt x="69" y="129"/>
                    <a:pt x="70" y="126"/>
                    <a:pt x="69" y="123"/>
                  </a:cubicBezTo>
                  <a:cubicBezTo>
                    <a:pt x="69" y="121"/>
                    <a:pt x="68" y="120"/>
                    <a:pt x="67" y="11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3" y="101"/>
                    <a:pt x="63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2" y="97"/>
                    <a:pt x="62" y="93"/>
                    <a:pt x="60" y="90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2"/>
                    <a:pt x="54" y="70"/>
                    <a:pt x="52" y="6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5"/>
                    <a:pt x="46" y="47"/>
                    <a:pt x="43" y="44"/>
                  </a:cubicBezTo>
                  <a:cubicBezTo>
                    <a:pt x="41" y="41"/>
                    <a:pt x="42" y="35"/>
                    <a:pt x="40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4" y="24"/>
                    <a:pt x="38" y="28"/>
                    <a:pt x="35" y="25"/>
                  </a:cubicBezTo>
                  <a:cubicBezTo>
                    <a:pt x="35" y="30"/>
                    <a:pt x="34" y="30"/>
                    <a:pt x="35" y="34"/>
                  </a:cubicBezTo>
                  <a:cubicBezTo>
                    <a:pt x="36" y="36"/>
                    <a:pt x="35" y="34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42"/>
                    <a:pt x="40" y="41"/>
                    <a:pt x="41" y="4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7"/>
                    <a:pt x="45" y="58"/>
                  </a:cubicBezTo>
                  <a:cubicBezTo>
                    <a:pt x="47" y="61"/>
                    <a:pt x="47" y="62"/>
                    <a:pt x="47" y="64"/>
                  </a:cubicBezTo>
                  <a:cubicBezTo>
                    <a:pt x="49" y="68"/>
                    <a:pt x="49" y="68"/>
                    <a:pt x="50" y="70"/>
                  </a:cubicBezTo>
                  <a:cubicBezTo>
                    <a:pt x="51" y="73"/>
                    <a:pt x="48" y="74"/>
                    <a:pt x="52" y="74"/>
                  </a:cubicBezTo>
                  <a:cubicBezTo>
                    <a:pt x="52" y="76"/>
                    <a:pt x="52" y="72"/>
                    <a:pt x="51" y="77"/>
                  </a:cubicBezTo>
                  <a:cubicBezTo>
                    <a:pt x="51" y="80"/>
                    <a:pt x="53" y="84"/>
                    <a:pt x="54" y="87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7" y="93"/>
                    <a:pt x="55" y="93"/>
                    <a:pt x="56" y="98"/>
                  </a:cubicBezTo>
                  <a:cubicBezTo>
                    <a:pt x="56" y="100"/>
                    <a:pt x="59" y="102"/>
                    <a:pt x="57" y="105"/>
                  </a:cubicBezTo>
                  <a:cubicBezTo>
                    <a:pt x="55" y="101"/>
                    <a:pt x="54" y="95"/>
                    <a:pt x="52" y="90"/>
                  </a:cubicBezTo>
                  <a:cubicBezTo>
                    <a:pt x="48" y="80"/>
                    <a:pt x="41" y="57"/>
                    <a:pt x="37" y="49"/>
                  </a:cubicBezTo>
                  <a:cubicBezTo>
                    <a:pt x="35" y="46"/>
                    <a:pt x="33" y="44"/>
                    <a:pt x="31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8" y="32"/>
                    <a:pt x="23" y="22"/>
                    <a:pt x="20" y="18"/>
                  </a:cubicBezTo>
                  <a:cubicBezTo>
                    <a:pt x="14" y="11"/>
                    <a:pt x="16" y="10"/>
                    <a:pt x="11" y="3"/>
                  </a:cubicBezTo>
                  <a:cubicBezTo>
                    <a:pt x="9" y="0"/>
                    <a:pt x="13" y="4"/>
                    <a:pt x="9" y="1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3" name="Freeform 77"/>
            <p:cNvSpPr>
              <a:spLocks/>
            </p:cNvSpPr>
            <p:nvPr/>
          </p:nvSpPr>
          <p:spPr bwMode="auto">
            <a:xfrm>
              <a:off x="2253452" y="4191508"/>
              <a:ext cx="73579" cy="381202"/>
            </a:xfrm>
            <a:custGeom>
              <a:avLst/>
              <a:gdLst>
                <a:gd name="T0" fmla="*/ 0 w 73"/>
                <a:gd name="T1" fmla="*/ 1 h 379"/>
                <a:gd name="T2" fmla="*/ 2 w 73"/>
                <a:gd name="T3" fmla="*/ 7 h 379"/>
                <a:gd name="T4" fmla="*/ 8 w 73"/>
                <a:gd name="T5" fmla="*/ 28 h 379"/>
                <a:gd name="T6" fmla="*/ 16 w 73"/>
                <a:gd name="T7" fmla="*/ 56 h 379"/>
                <a:gd name="T8" fmla="*/ 19 w 73"/>
                <a:gd name="T9" fmla="*/ 66 h 379"/>
                <a:gd name="T10" fmla="*/ 25 w 73"/>
                <a:gd name="T11" fmla="*/ 84 h 379"/>
                <a:gd name="T12" fmla="*/ 27 w 73"/>
                <a:gd name="T13" fmla="*/ 94 h 379"/>
                <a:gd name="T14" fmla="*/ 29 w 73"/>
                <a:gd name="T15" fmla="*/ 99 h 379"/>
                <a:gd name="T16" fmla="*/ 30 w 73"/>
                <a:gd name="T17" fmla="*/ 105 h 379"/>
                <a:gd name="T18" fmla="*/ 43 w 73"/>
                <a:gd name="T19" fmla="*/ 173 h 379"/>
                <a:gd name="T20" fmla="*/ 50 w 73"/>
                <a:gd name="T21" fmla="*/ 223 h 379"/>
                <a:gd name="T22" fmla="*/ 61 w 73"/>
                <a:gd name="T23" fmla="*/ 352 h 379"/>
                <a:gd name="T24" fmla="*/ 62 w 73"/>
                <a:gd name="T25" fmla="*/ 379 h 379"/>
                <a:gd name="T26" fmla="*/ 65 w 73"/>
                <a:gd name="T27" fmla="*/ 374 h 379"/>
                <a:gd name="T28" fmla="*/ 68 w 73"/>
                <a:gd name="T29" fmla="*/ 331 h 379"/>
                <a:gd name="T30" fmla="*/ 71 w 73"/>
                <a:gd name="T31" fmla="*/ 327 h 379"/>
                <a:gd name="T32" fmla="*/ 70 w 73"/>
                <a:gd name="T33" fmla="*/ 327 h 379"/>
                <a:gd name="T34" fmla="*/ 70 w 73"/>
                <a:gd name="T35" fmla="*/ 327 h 379"/>
                <a:gd name="T36" fmla="*/ 70 w 73"/>
                <a:gd name="T37" fmla="*/ 327 h 379"/>
                <a:gd name="T38" fmla="*/ 69 w 73"/>
                <a:gd name="T39" fmla="*/ 326 h 379"/>
                <a:gd name="T40" fmla="*/ 69 w 73"/>
                <a:gd name="T41" fmla="*/ 316 h 379"/>
                <a:gd name="T42" fmla="*/ 73 w 73"/>
                <a:gd name="T43" fmla="*/ 320 h 379"/>
                <a:gd name="T44" fmla="*/ 71 w 73"/>
                <a:gd name="T45" fmla="*/ 306 h 379"/>
                <a:gd name="T46" fmla="*/ 69 w 73"/>
                <a:gd name="T47" fmla="*/ 304 h 379"/>
                <a:gd name="T48" fmla="*/ 70 w 73"/>
                <a:gd name="T49" fmla="*/ 289 h 379"/>
                <a:gd name="T50" fmla="*/ 67 w 73"/>
                <a:gd name="T51" fmla="*/ 287 h 379"/>
                <a:gd name="T52" fmla="*/ 68 w 73"/>
                <a:gd name="T53" fmla="*/ 273 h 379"/>
                <a:gd name="T54" fmla="*/ 66 w 73"/>
                <a:gd name="T55" fmla="*/ 260 h 379"/>
                <a:gd name="T56" fmla="*/ 59 w 73"/>
                <a:gd name="T57" fmla="*/ 209 h 379"/>
                <a:gd name="T58" fmla="*/ 56 w 73"/>
                <a:gd name="T59" fmla="*/ 198 h 379"/>
                <a:gd name="T60" fmla="*/ 55 w 73"/>
                <a:gd name="T61" fmla="*/ 183 h 379"/>
                <a:gd name="T62" fmla="*/ 56 w 73"/>
                <a:gd name="T63" fmla="*/ 176 h 379"/>
                <a:gd name="T64" fmla="*/ 53 w 73"/>
                <a:gd name="T65" fmla="*/ 170 h 379"/>
                <a:gd name="T66" fmla="*/ 55 w 73"/>
                <a:gd name="T67" fmla="*/ 169 h 379"/>
                <a:gd name="T68" fmla="*/ 55 w 73"/>
                <a:gd name="T69" fmla="*/ 168 h 379"/>
                <a:gd name="T70" fmla="*/ 56 w 73"/>
                <a:gd name="T71" fmla="*/ 167 h 379"/>
                <a:gd name="T72" fmla="*/ 55 w 73"/>
                <a:gd name="T73" fmla="*/ 166 h 379"/>
                <a:gd name="T74" fmla="*/ 53 w 73"/>
                <a:gd name="T75" fmla="*/ 166 h 379"/>
                <a:gd name="T76" fmla="*/ 51 w 73"/>
                <a:gd name="T77" fmla="*/ 165 h 379"/>
                <a:gd name="T78" fmla="*/ 50 w 73"/>
                <a:gd name="T79" fmla="*/ 151 h 379"/>
                <a:gd name="T80" fmla="*/ 47 w 73"/>
                <a:gd name="T81" fmla="*/ 135 h 379"/>
                <a:gd name="T82" fmla="*/ 47 w 73"/>
                <a:gd name="T83" fmla="*/ 135 h 379"/>
                <a:gd name="T84" fmla="*/ 46 w 73"/>
                <a:gd name="T85" fmla="*/ 134 h 379"/>
                <a:gd name="T86" fmla="*/ 46 w 73"/>
                <a:gd name="T87" fmla="*/ 130 h 379"/>
                <a:gd name="T88" fmla="*/ 45 w 73"/>
                <a:gd name="T89" fmla="*/ 126 h 379"/>
                <a:gd name="T90" fmla="*/ 46 w 73"/>
                <a:gd name="T91" fmla="*/ 122 h 379"/>
                <a:gd name="T92" fmla="*/ 44 w 73"/>
                <a:gd name="T93" fmla="*/ 118 h 379"/>
                <a:gd name="T94" fmla="*/ 40 w 73"/>
                <a:gd name="T95" fmla="*/ 107 h 379"/>
                <a:gd name="T96" fmla="*/ 38 w 73"/>
                <a:gd name="T97" fmla="*/ 102 h 379"/>
                <a:gd name="T98" fmla="*/ 32 w 73"/>
                <a:gd name="T99" fmla="*/ 84 h 379"/>
                <a:gd name="T100" fmla="*/ 32 w 73"/>
                <a:gd name="T101" fmla="*/ 82 h 379"/>
                <a:gd name="T102" fmla="*/ 31 w 73"/>
                <a:gd name="T103" fmla="*/ 75 h 379"/>
                <a:gd name="T104" fmla="*/ 25 w 73"/>
                <a:gd name="T105" fmla="*/ 60 h 379"/>
                <a:gd name="T106" fmla="*/ 23 w 73"/>
                <a:gd name="T107" fmla="*/ 51 h 379"/>
                <a:gd name="T108" fmla="*/ 20 w 73"/>
                <a:gd name="T109" fmla="*/ 43 h 379"/>
                <a:gd name="T110" fmla="*/ 19 w 73"/>
                <a:gd name="T111" fmla="*/ 41 h 379"/>
                <a:gd name="T112" fmla="*/ 10 w 73"/>
                <a:gd name="T113" fmla="*/ 18 h 379"/>
                <a:gd name="T114" fmla="*/ 7 w 73"/>
                <a:gd name="T115" fmla="*/ 9 h 379"/>
                <a:gd name="T116" fmla="*/ 1 w 73"/>
                <a:gd name="T117" fmla="*/ 0 h 379"/>
                <a:gd name="T118" fmla="*/ 0 w 73"/>
                <a:gd name="T119" fmla="*/ 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379">
                  <a:moveTo>
                    <a:pt x="0" y="1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3" y="15"/>
                    <a:pt x="8" y="27"/>
                    <a:pt x="8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9"/>
                    <a:pt x="18" y="62"/>
                    <a:pt x="19" y="66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7" y="88"/>
                    <a:pt x="25" y="89"/>
                    <a:pt x="27" y="94"/>
                  </a:cubicBezTo>
                  <a:cubicBezTo>
                    <a:pt x="28" y="97"/>
                    <a:pt x="28" y="98"/>
                    <a:pt x="29" y="99"/>
                  </a:cubicBezTo>
                  <a:cubicBezTo>
                    <a:pt x="30" y="103"/>
                    <a:pt x="29" y="101"/>
                    <a:pt x="30" y="105"/>
                  </a:cubicBezTo>
                  <a:cubicBezTo>
                    <a:pt x="37" y="125"/>
                    <a:pt x="41" y="151"/>
                    <a:pt x="43" y="17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7" y="260"/>
                    <a:pt x="63" y="314"/>
                    <a:pt x="61" y="352"/>
                  </a:cubicBezTo>
                  <a:cubicBezTo>
                    <a:pt x="61" y="357"/>
                    <a:pt x="60" y="374"/>
                    <a:pt x="62" y="379"/>
                  </a:cubicBezTo>
                  <a:cubicBezTo>
                    <a:pt x="65" y="377"/>
                    <a:pt x="64" y="379"/>
                    <a:pt x="65" y="374"/>
                  </a:cubicBezTo>
                  <a:cubicBezTo>
                    <a:pt x="69" y="362"/>
                    <a:pt x="68" y="344"/>
                    <a:pt x="68" y="331"/>
                  </a:cubicBezTo>
                  <a:cubicBezTo>
                    <a:pt x="71" y="327"/>
                    <a:pt x="70" y="331"/>
                    <a:pt x="71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6"/>
                    <a:pt x="69" y="326"/>
                    <a:pt x="69" y="326"/>
                  </a:cubicBezTo>
                  <a:cubicBezTo>
                    <a:pt x="69" y="316"/>
                    <a:pt x="69" y="316"/>
                    <a:pt x="69" y="316"/>
                  </a:cubicBezTo>
                  <a:cubicBezTo>
                    <a:pt x="72" y="318"/>
                    <a:pt x="70" y="318"/>
                    <a:pt x="73" y="32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69" y="304"/>
                    <a:pt x="69" y="304"/>
                    <a:pt x="69" y="304"/>
                  </a:cubicBezTo>
                  <a:cubicBezTo>
                    <a:pt x="69" y="294"/>
                    <a:pt x="67" y="295"/>
                    <a:pt x="70" y="289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3"/>
                    <a:pt x="69" y="279"/>
                    <a:pt x="68" y="273"/>
                  </a:cubicBezTo>
                  <a:cubicBezTo>
                    <a:pt x="67" y="269"/>
                    <a:pt x="66" y="264"/>
                    <a:pt x="66" y="260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7" y="196"/>
                    <a:pt x="57" y="204"/>
                    <a:pt x="56" y="198"/>
                  </a:cubicBezTo>
                  <a:cubicBezTo>
                    <a:pt x="55" y="193"/>
                    <a:pt x="55" y="188"/>
                    <a:pt x="55" y="183"/>
                  </a:cubicBezTo>
                  <a:cubicBezTo>
                    <a:pt x="57" y="181"/>
                    <a:pt x="59" y="179"/>
                    <a:pt x="56" y="176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69"/>
                    <a:pt x="53" y="171"/>
                    <a:pt x="55" y="169"/>
                  </a:cubicBezTo>
                  <a:cubicBezTo>
                    <a:pt x="55" y="169"/>
                    <a:pt x="55" y="168"/>
                    <a:pt x="55" y="168"/>
                  </a:cubicBezTo>
                  <a:cubicBezTo>
                    <a:pt x="55" y="168"/>
                    <a:pt x="56" y="168"/>
                    <a:pt x="56" y="167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4" y="166"/>
                    <a:pt x="53" y="166"/>
                  </a:cubicBezTo>
                  <a:cubicBezTo>
                    <a:pt x="53" y="166"/>
                    <a:pt x="52" y="166"/>
                    <a:pt x="51" y="165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49" y="146"/>
                    <a:pt x="51" y="139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0"/>
                    <a:pt x="47" y="133"/>
                    <a:pt x="46" y="130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6" y="122"/>
                    <a:pt x="45" y="127"/>
                    <a:pt x="46" y="122"/>
                  </a:cubicBezTo>
                  <a:cubicBezTo>
                    <a:pt x="45" y="121"/>
                    <a:pt x="45" y="120"/>
                    <a:pt x="44" y="118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9" y="103"/>
                    <a:pt x="39" y="105"/>
                    <a:pt x="38" y="102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3" y="86"/>
                    <a:pt x="32" y="82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0"/>
                    <a:pt x="27" y="66"/>
                    <a:pt x="25" y="60"/>
                  </a:cubicBezTo>
                  <a:cubicBezTo>
                    <a:pt x="25" y="57"/>
                    <a:pt x="25" y="54"/>
                    <a:pt x="23" y="51"/>
                  </a:cubicBezTo>
                  <a:cubicBezTo>
                    <a:pt x="23" y="49"/>
                    <a:pt x="21" y="46"/>
                    <a:pt x="20" y="43"/>
                  </a:cubicBezTo>
                  <a:cubicBezTo>
                    <a:pt x="19" y="42"/>
                    <a:pt x="20" y="43"/>
                    <a:pt x="19" y="41"/>
                  </a:cubicBezTo>
                  <a:cubicBezTo>
                    <a:pt x="17" y="31"/>
                    <a:pt x="12" y="23"/>
                    <a:pt x="10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5"/>
                    <a:pt x="5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4" name="Freeform 78"/>
            <p:cNvSpPr>
              <a:spLocks noEditPoints="1"/>
            </p:cNvSpPr>
            <p:nvPr/>
          </p:nvSpPr>
          <p:spPr bwMode="auto">
            <a:xfrm>
              <a:off x="2022540" y="5670916"/>
              <a:ext cx="55576" cy="277095"/>
            </a:xfrm>
            <a:custGeom>
              <a:avLst/>
              <a:gdLst>
                <a:gd name="T0" fmla="*/ 9 w 55"/>
                <a:gd name="T1" fmla="*/ 204 h 276"/>
                <a:gd name="T2" fmla="*/ 9 w 55"/>
                <a:gd name="T3" fmla="*/ 199 h 276"/>
                <a:gd name="T4" fmla="*/ 13 w 55"/>
                <a:gd name="T5" fmla="*/ 169 h 276"/>
                <a:gd name="T6" fmla="*/ 13 w 55"/>
                <a:gd name="T7" fmla="*/ 175 h 276"/>
                <a:gd name="T8" fmla="*/ 41 w 55"/>
                <a:gd name="T9" fmla="*/ 50 h 276"/>
                <a:gd name="T10" fmla="*/ 44 w 55"/>
                <a:gd name="T11" fmla="*/ 52 h 276"/>
                <a:gd name="T12" fmla="*/ 41 w 55"/>
                <a:gd name="T13" fmla="*/ 50 h 276"/>
                <a:gd name="T14" fmla="*/ 47 w 55"/>
                <a:gd name="T15" fmla="*/ 32 h 276"/>
                <a:gd name="T16" fmla="*/ 55 w 55"/>
                <a:gd name="T17" fmla="*/ 10 h 276"/>
                <a:gd name="T18" fmla="*/ 49 w 55"/>
                <a:gd name="T19" fmla="*/ 10 h 276"/>
                <a:gd name="T20" fmla="*/ 42 w 55"/>
                <a:gd name="T21" fmla="*/ 24 h 276"/>
                <a:gd name="T22" fmla="*/ 39 w 55"/>
                <a:gd name="T23" fmla="*/ 31 h 276"/>
                <a:gd name="T24" fmla="*/ 33 w 55"/>
                <a:gd name="T25" fmla="*/ 54 h 276"/>
                <a:gd name="T26" fmla="*/ 27 w 55"/>
                <a:gd name="T27" fmla="*/ 67 h 276"/>
                <a:gd name="T28" fmla="*/ 25 w 55"/>
                <a:gd name="T29" fmla="*/ 77 h 276"/>
                <a:gd name="T30" fmla="*/ 22 w 55"/>
                <a:gd name="T31" fmla="*/ 82 h 276"/>
                <a:gd name="T32" fmla="*/ 18 w 55"/>
                <a:gd name="T33" fmla="*/ 99 h 276"/>
                <a:gd name="T34" fmla="*/ 14 w 55"/>
                <a:gd name="T35" fmla="*/ 122 h 276"/>
                <a:gd name="T36" fmla="*/ 11 w 55"/>
                <a:gd name="T37" fmla="*/ 147 h 276"/>
                <a:gd name="T38" fmla="*/ 9 w 55"/>
                <a:gd name="T39" fmla="*/ 173 h 276"/>
                <a:gd name="T40" fmla="*/ 3 w 55"/>
                <a:gd name="T41" fmla="*/ 190 h 276"/>
                <a:gd name="T42" fmla="*/ 0 w 55"/>
                <a:gd name="T43" fmla="*/ 212 h 276"/>
                <a:gd name="T44" fmla="*/ 6 w 55"/>
                <a:gd name="T45" fmla="*/ 220 h 276"/>
                <a:gd name="T46" fmla="*/ 5 w 55"/>
                <a:gd name="T47" fmla="*/ 235 h 276"/>
                <a:gd name="T48" fmla="*/ 4 w 55"/>
                <a:gd name="T49" fmla="*/ 256 h 276"/>
                <a:gd name="T50" fmla="*/ 4 w 55"/>
                <a:gd name="T51" fmla="*/ 276 h 276"/>
                <a:gd name="T52" fmla="*/ 9 w 55"/>
                <a:gd name="T53" fmla="*/ 258 h 276"/>
                <a:gd name="T54" fmla="*/ 12 w 55"/>
                <a:gd name="T55" fmla="*/ 240 h 276"/>
                <a:gd name="T56" fmla="*/ 14 w 55"/>
                <a:gd name="T57" fmla="*/ 221 h 276"/>
                <a:gd name="T58" fmla="*/ 19 w 55"/>
                <a:gd name="T59" fmla="*/ 189 h 276"/>
                <a:gd name="T60" fmla="*/ 37 w 55"/>
                <a:gd name="T61" fmla="*/ 86 h 276"/>
                <a:gd name="T62" fmla="*/ 40 w 55"/>
                <a:gd name="T63" fmla="*/ 76 h 276"/>
                <a:gd name="T64" fmla="*/ 44 w 55"/>
                <a:gd name="T65" fmla="*/ 47 h 276"/>
                <a:gd name="T66" fmla="*/ 44 w 55"/>
                <a:gd name="T67" fmla="*/ 4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76">
                  <a:moveTo>
                    <a:pt x="9" y="199"/>
                  </a:moveTo>
                  <a:cubicBezTo>
                    <a:pt x="9" y="200"/>
                    <a:pt x="11" y="198"/>
                    <a:pt x="9" y="204"/>
                  </a:cubicBezTo>
                  <a:cubicBezTo>
                    <a:pt x="8" y="202"/>
                    <a:pt x="8" y="206"/>
                    <a:pt x="8" y="201"/>
                  </a:cubicBezTo>
                  <a:cubicBezTo>
                    <a:pt x="8" y="199"/>
                    <a:pt x="8" y="200"/>
                    <a:pt x="9" y="199"/>
                  </a:cubicBezTo>
                  <a:close/>
                  <a:moveTo>
                    <a:pt x="12" y="179"/>
                  </a:moveTo>
                  <a:cubicBezTo>
                    <a:pt x="11" y="169"/>
                    <a:pt x="12" y="175"/>
                    <a:pt x="13" y="169"/>
                  </a:cubicBezTo>
                  <a:cubicBezTo>
                    <a:pt x="14" y="165"/>
                    <a:pt x="13" y="166"/>
                    <a:pt x="14" y="163"/>
                  </a:cubicBezTo>
                  <a:cubicBezTo>
                    <a:pt x="14" y="166"/>
                    <a:pt x="14" y="172"/>
                    <a:pt x="13" y="175"/>
                  </a:cubicBezTo>
                  <a:cubicBezTo>
                    <a:pt x="12" y="179"/>
                    <a:pt x="12" y="179"/>
                    <a:pt x="12" y="179"/>
                  </a:cubicBezTo>
                  <a:close/>
                  <a:moveTo>
                    <a:pt x="41" y="50"/>
                  </a:moveTo>
                  <a:cubicBezTo>
                    <a:pt x="45" y="53"/>
                    <a:pt x="39" y="46"/>
                    <a:pt x="43" y="50"/>
                  </a:cubicBezTo>
                  <a:cubicBezTo>
                    <a:pt x="43" y="50"/>
                    <a:pt x="43" y="51"/>
                    <a:pt x="44" y="52"/>
                  </a:cubicBezTo>
                  <a:cubicBezTo>
                    <a:pt x="38" y="51"/>
                    <a:pt x="43" y="52"/>
                    <a:pt x="42" y="50"/>
                  </a:cubicBezTo>
                  <a:lnTo>
                    <a:pt x="41" y="50"/>
                  </a:lnTo>
                  <a:close/>
                  <a:moveTo>
                    <a:pt x="42" y="37"/>
                  </a:moveTo>
                  <a:cubicBezTo>
                    <a:pt x="44" y="35"/>
                    <a:pt x="46" y="34"/>
                    <a:pt x="47" y="32"/>
                  </a:cubicBezTo>
                  <a:cubicBezTo>
                    <a:pt x="50" y="28"/>
                    <a:pt x="48" y="25"/>
                    <a:pt x="51" y="1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5"/>
                    <a:pt x="49" y="2"/>
                    <a:pt x="49" y="10"/>
                  </a:cubicBezTo>
                  <a:cubicBezTo>
                    <a:pt x="46" y="11"/>
                    <a:pt x="45" y="17"/>
                    <a:pt x="44" y="21"/>
                  </a:cubicBezTo>
                  <a:cubicBezTo>
                    <a:pt x="43" y="22"/>
                    <a:pt x="43" y="21"/>
                    <a:pt x="42" y="24"/>
                  </a:cubicBezTo>
                  <a:cubicBezTo>
                    <a:pt x="41" y="26"/>
                    <a:pt x="42" y="26"/>
                    <a:pt x="41" y="29"/>
                  </a:cubicBezTo>
                  <a:cubicBezTo>
                    <a:pt x="40" y="31"/>
                    <a:pt x="40" y="29"/>
                    <a:pt x="39" y="31"/>
                  </a:cubicBezTo>
                  <a:cubicBezTo>
                    <a:pt x="34" y="38"/>
                    <a:pt x="34" y="44"/>
                    <a:pt x="34" y="48"/>
                  </a:cubicBezTo>
                  <a:cubicBezTo>
                    <a:pt x="33" y="51"/>
                    <a:pt x="33" y="50"/>
                    <a:pt x="33" y="54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7"/>
                    <a:pt x="31" y="67"/>
                    <a:pt x="27" y="67"/>
                  </a:cubicBezTo>
                  <a:cubicBezTo>
                    <a:pt x="29" y="74"/>
                    <a:pt x="27" y="72"/>
                    <a:pt x="28" y="78"/>
                  </a:cubicBezTo>
                  <a:cubicBezTo>
                    <a:pt x="26" y="77"/>
                    <a:pt x="26" y="77"/>
                    <a:pt x="25" y="77"/>
                  </a:cubicBezTo>
                  <a:cubicBezTo>
                    <a:pt x="25" y="76"/>
                    <a:pt x="25" y="76"/>
                    <a:pt x="23" y="76"/>
                  </a:cubicBezTo>
                  <a:cubicBezTo>
                    <a:pt x="23" y="80"/>
                    <a:pt x="24" y="78"/>
                    <a:pt x="22" y="82"/>
                  </a:cubicBezTo>
                  <a:cubicBezTo>
                    <a:pt x="22" y="83"/>
                    <a:pt x="22" y="80"/>
                    <a:pt x="21" y="85"/>
                  </a:cubicBezTo>
                  <a:cubicBezTo>
                    <a:pt x="20" y="97"/>
                    <a:pt x="20" y="91"/>
                    <a:pt x="18" y="99"/>
                  </a:cubicBezTo>
                  <a:cubicBezTo>
                    <a:pt x="16" y="109"/>
                    <a:pt x="16" y="109"/>
                    <a:pt x="15" y="117"/>
                  </a:cubicBezTo>
                  <a:cubicBezTo>
                    <a:pt x="14" y="120"/>
                    <a:pt x="15" y="120"/>
                    <a:pt x="14" y="122"/>
                  </a:cubicBezTo>
                  <a:cubicBezTo>
                    <a:pt x="11" y="136"/>
                    <a:pt x="12" y="127"/>
                    <a:pt x="12" y="13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51"/>
                    <a:pt x="8" y="161"/>
                    <a:pt x="10" y="16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7" y="174"/>
                    <a:pt x="5" y="180"/>
                    <a:pt x="3" y="182"/>
                  </a:cubicBezTo>
                  <a:cubicBezTo>
                    <a:pt x="6" y="187"/>
                    <a:pt x="3" y="190"/>
                    <a:pt x="3" y="190"/>
                  </a:cubicBezTo>
                  <a:cubicBezTo>
                    <a:pt x="2" y="194"/>
                    <a:pt x="3" y="195"/>
                    <a:pt x="3" y="199"/>
                  </a:cubicBezTo>
                  <a:cubicBezTo>
                    <a:pt x="3" y="211"/>
                    <a:pt x="0" y="210"/>
                    <a:pt x="0" y="212"/>
                  </a:cubicBezTo>
                  <a:cubicBezTo>
                    <a:pt x="1" y="219"/>
                    <a:pt x="1" y="215"/>
                    <a:pt x="0" y="222"/>
                  </a:cubicBezTo>
                  <a:cubicBezTo>
                    <a:pt x="4" y="222"/>
                    <a:pt x="4" y="221"/>
                    <a:pt x="6" y="220"/>
                  </a:cubicBezTo>
                  <a:cubicBezTo>
                    <a:pt x="6" y="224"/>
                    <a:pt x="6" y="227"/>
                    <a:pt x="6" y="229"/>
                  </a:cubicBezTo>
                  <a:cubicBezTo>
                    <a:pt x="6" y="231"/>
                    <a:pt x="5" y="231"/>
                    <a:pt x="5" y="235"/>
                  </a:cubicBezTo>
                  <a:cubicBezTo>
                    <a:pt x="5" y="245"/>
                    <a:pt x="6" y="245"/>
                    <a:pt x="3" y="249"/>
                  </a:cubicBezTo>
                  <a:cubicBezTo>
                    <a:pt x="4" y="252"/>
                    <a:pt x="3" y="251"/>
                    <a:pt x="4" y="256"/>
                  </a:cubicBezTo>
                  <a:cubicBezTo>
                    <a:pt x="4" y="259"/>
                    <a:pt x="5" y="257"/>
                    <a:pt x="6" y="261"/>
                  </a:cubicBezTo>
                  <a:cubicBezTo>
                    <a:pt x="3" y="267"/>
                    <a:pt x="4" y="268"/>
                    <a:pt x="4" y="276"/>
                  </a:cubicBezTo>
                  <a:cubicBezTo>
                    <a:pt x="7" y="275"/>
                    <a:pt x="6" y="274"/>
                    <a:pt x="8" y="272"/>
                  </a:cubicBezTo>
                  <a:cubicBezTo>
                    <a:pt x="6" y="267"/>
                    <a:pt x="8" y="263"/>
                    <a:pt x="9" y="258"/>
                  </a:cubicBezTo>
                  <a:cubicBezTo>
                    <a:pt x="10" y="251"/>
                    <a:pt x="10" y="250"/>
                    <a:pt x="9" y="242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35"/>
                    <a:pt x="13" y="233"/>
                    <a:pt x="13" y="227"/>
                  </a:cubicBezTo>
                  <a:cubicBezTo>
                    <a:pt x="14" y="223"/>
                    <a:pt x="14" y="224"/>
                    <a:pt x="14" y="221"/>
                  </a:cubicBezTo>
                  <a:cubicBezTo>
                    <a:pt x="15" y="220"/>
                    <a:pt x="15" y="217"/>
                    <a:pt x="15" y="214"/>
                  </a:cubicBezTo>
                  <a:cubicBezTo>
                    <a:pt x="15" y="205"/>
                    <a:pt x="18" y="197"/>
                    <a:pt x="19" y="189"/>
                  </a:cubicBezTo>
                  <a:cubicBezTo>
                    <a:pt x="22" y="172"/>
                    <a:pt x="23" y="157"/>
                    <a:pt x="26" y="139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1"/>
                    <a:pt x="36" y="85"/>
                    <a:pt x="38" y="81"/>
                  </a:cubicBezTo>
                  <a:cubicBezTo>
                    <a:pt x="39" y="77"/>
                    <a:pt x="39" y="83"/>
                    <a:pt x="40" y="76"/>
                  </a:cubicBezTo>
                  <a:cubicBezTo>
                    <a:pt x="42" y="67"/>
                    <a:pt x="45" y="57"/>
                    <a:pt x="46" y="47"/>
                  </a:cubicBezTo>
                  <a:cubicBezTo>
                    <a:pt x="46" y="47"/>
                    <a:pt x="44" y="47"/>
                    <a:pt x="44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2"/>
                    <a:pt x="42" y="42"/>
                    <a:pt x="44" y="41"/>
                  </a:cubicBezTo>
                  <a:cubicBezTo>
                    <a:pt x="43" y="38"/>
                    <a:pt x="43" y="39"/>
                    <a:pt x="42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5" name="Freeform 79"/>
            <p:cNvSpPr>
              <a:spLocks/>
            </p:cNvSpPr>
            <p:nvPr/>
          </p:nvSpPr>
          <p:spPr bwMode="auto">
            <a:xfrm>
              <a:off x="2965760" y="4399721"/>
              <a:ext cx="82189" cy="220737"/>
            </a:xfrm>
            <a:custGeom>
              <a:avLst/>
              <a:gdLst>
                <a:gd name="T0" fmla="*/ 76 w 82"/>
                <a:gd name="T1" fmla="*/ 40 h 220"/>
                <a:gd name="T2" fmla="*/ 76 w 82"/>
                <a:gd name="T3" fmla="*/ 27 h 220"/>
                <a:gd name="T4" fmla="*/ 78 w 82"/>
                <a:gd name="T5" fmla="*/ 17 h 220"/>
                <a:gd name="T6" fmla="*/ 80 w 82"/>
                <a:gd name="T7" fmla="*/ 9 h 220"/>
                <a:gd name="T8" fmla="*/ 81 w 82"/>
                <a:gd name="T9" fmla="*/ 0 h 220"/>
                <a:gd name="T10" fmla="*/ 75 w 82"/>
                <a:gd name="T11" fmla="*/ 12 h 220"/>
                <a:gd name="T12" fmla="*/ 71 w 82"/>
                <a:gd name="T13" fmla="*/ 20 h 220"/>
                <a:gd name="T14" fmla="*/ 66 w 82"/>
                <a:gd name="T15" fmla="*/ 37 h 220"/>
                <a:gd name="T16" fmla="*/ 64 w 82"/>
                <a:gd name="T17" fmla="*/ 45 h 220"/>
                <a:gd name="T18" fmla="*/ 60 w 82"/>
                <a:gd name="T19" fmla="*/ 54 h 220"/>
                <a:gd name="T20" fmla="*/ 55 w 82"/>
                <a:gd name="T21" fmla="*/ 65 h 220"/>
                <a:gd name="T22" fmla="*/ 53 w 82"/>
                <a:gd name="T23" fmla="*/ 72 h 220"/>
                <a:gd name="T24" fmla="*/ 51 w 82"/>
                <a:gd name="T25" fmla="*/ 77 h 220"/>
                <a:gd name="T26" fmla="*/ 46 w 82"/>
                <a:gd name="T27" fmla="*/ 90 h 220"/>
                <a:gd name="T28" fmla="*/ 45 w 82"/>
                <a:gd name="T29" fmla="*/ 93 h 220"/>
                <a:gd name="T30" fmla="*/ 44 w 82"/>
                <a:gd name="T31" fmla="*/ 97 h 220"/>
                <a:gd name="T32" fmla="*/ 42 w 82"/>
                <a:gd name="T33" fmla="*/ 101 h 220"/>
                <a:gd name="T34" fmla="*/ 40 w 82"/>
                <a:gd name="T35" fmla="*/ 110 h 220"/>
                <a:gd name="T36" fmla="*/ 38 w 82"/>
                <a:gd name="T37" fmla="*/ 114 h 220"/>
                <a:gd name="T38" fmla="*/ 28 w 82"/>
                <a:gd name="T39" fmla="*/ 141 h 220"/>
                <a:gd name="T40" fmla="*/ 24 w 82"/>
                <a:gd name="T41" fmla="*/ 142 h 220"/>
                <a:gd name="T42" fmla="*/ 23 w 82"/>
                <a:gd name="T43" fmla="*/ 148 h 220"/>
                <a:gd name="T44" fmla="*/ 20 w 82"/>
                <a:gd name="T45" fmla="*/ 157 h 220"/>
                <a:gd name="T46" fmla="*/ 12 w 82"/>
                <a:gd name="T47" fmla="*/ 177 h 220"/>
                <a:gd name="T48" fmla="*/ 5 w 82"/>
                <a:gd name="T49" fmla="*/ 193 h 220"/>
                <a:gd name="T50" fmla="*/ 0 w 82"/>
                <a:gd name="T51" fmla="*/ 212 h 220"/>
                <a:gd name="T52" fmla="*/ 2 w 82"/>
                <a:gd name="T53" fmla="*/ 215 h 220"/>
                <a:gd name="T54" fmla="*/ 1 w 82"/>
                <a:gd name="T55" fmla="*/ 217 h 220"/>
                <a:gd name="T56" fmla="*/ 1 w 82"/>
                <a:gd name="T57" fmla="*/ 220 h 220"/>
                <a:gd name="T58" fmla="*/ 4 w 82"/>
                <a:gd name="T59" fmla="*/ 217 h 220"/>
                <a:gd name="T60" fmla="*/ 4 w 82"/>
                <a:gd name="T61" fmla="*/ 218 h 220"/>
                <a:gd name="T62" fmla="*/ 7 w 82"/>
                <a:gd name="T63" fmla="*/ 219 h 220"/>
                <a:gd name="T64" fmla="*/ 9 w 82"/>
                <a:gd name="T65" fmla="*/ 212 h 220"/>
                <a:gd name="T66" fmla="*/ 11 w 82"/>
                <a:gd name="T67" fmla="*/ 203 h 220"/>
                <a:gd name="T68" fmla="*/ 18 w 82"/>
                <a:gd name="T69" fmla="*/ 196 h 220"/>
                <a:gd name="T70" fmla="*/ 22 w 82"/>
                <a:gd name="T71" fmla="*/ 183 h 220"/>
                <a:gd name="T72" fmla="*/ 25 w 82"/>
                <a:gd name="T73" fmla="*/ 179 h 220"/>
                <a:gd name="T74" fmla="*/ 32 w 82"/>
                <a:gd name="T75" fmla="*/ 165 h 220"/>
                <a:gd name="T76" fmla="*/ 35 w 82"/>
                <a:gd name="T77" fmla="*/ 157 h 220"/>
                <a:gd name="T78" fmla="*/ 41 w 82"/>
                <a:gd name="T79" fmla="*/ 146 h 220"/>
                <a:gd name="T80" fmla="*/ 44 w 82"/>
                <a:gd name="T81" fmla="*/ 137 h 220"/>
                <a:gd name="T82" fmla="*/ 52 w 82"/>
                <a:gd name="T83" fmla="*/ 118 h 220"/>
                <a:gd name="T84" fmla="*/ 56 w 82"/>
                <a:gd name="T85" fmla="*/ 107 h 220"/>
                <a:gd name="T86" fmla="*/ 58 w 82"/>
                <a:gd name="T87" fmla="*/ 107 h 220"/>
                <a:gd name="T88" fmla="*/ 59 w 82"/>
                <a:gd name="T89" fmla="*/ 102 h 220"/>
                <a:gd name="T90" fmla="*/ 62 w 82"/>
                <a:gd name="T91" fmla="*/ 92 h 220"/>
                <a:gd name="T92" fmla="*/ 62 w 82"/>
                <a:gd name="T93" fmla="*/ 88 h 220"/>
                <a:gd name="T94" fmla="*/ 63 w 82"/>
                <a:gd name="T95" fmla="*/ 87 h 220"/>
                <a:gd name="T96" fmla="*/ 63 w 82"/>
                <a:gd name="T97" fmla="*/ 86 h 220"/>
                <a:gd name="T98" fmla="*/ 67 w 82"/>
                <a:gd name="T99" fmla="*/ 81 h 220"/>
                <a:gd name="T100" fmla="*/ 67 w 82"/>
                <a:gd name="T101" fmla="*/ 75 h 220"/>
                <a:gd name="T102" fmla="*/ 72 w 82"/>
                <a:gd name="T103" fmla="*/ 69 h 220"/>
                <a:gd name="T104" fmla="*/ 71 w 82"/>
                <a:gd name="T105" fmla="*/ 62 h 220"/>
                <a:gd name="T106" fmla="*/ 69 w 82"/>
                <a:gd name="T107" fmla="*/ 59 h 220"/>
                <a:gd name="T108" fmla="*/ 70 w 82"/>
                <a:gd name="T109" fmla="*/ 57 h 220"/>
                <a:gd name="T110" fmla="*/ 72 w 82"/>
                <a:gd name="T111" fmla="*/ 52 h 220"/>
                <a:gd name="T112" fmla="*/ 70 w 82"/>
                <a:gd name="T113" fmla="*/ 48 h 220"/>
                <a:gd name="T114" fmla="*/ 75 w 82"/>
                <a:gd name="T115" fmla="*/ 46 h 220"/>
                <a:gd name="T116" fmla="*/ 77 w 82"/>
                <a:gd name="T117" fmla="*/ 39 h 220"/>
                <a:gd name="T118" fmla="*/ 76 w 82"/>
                <a:gd name="T119" fmla="*/ 4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220">
                  <a:moveTo>
                    <a:pt x="76" y="40"/>
                  </a:moveTo>
                  <a:cubicBezTo>
                    <a:pt x="76" y="36"/>
                    <a:pt x="76" y="31"/>
                    <a:pt x="76" y="27"/>
                  </a:cubicBezTo>
                  <a:cubicBezTo>
                    <a:pt x="77" y="24"/>
                    <a:pt x="77" y="20"/>
                    <a:pt x="78" y="17"/>
                  </a:cubicBezTo>
                  <a:cubicBezTo>
                    <a:pt x="79" y="9"/>
                    <a:pt x="77" y="16"/>
                    <a:pt x="80" y="9"/>
                  </a:cubicBezTo>
                  <a:cubicBezTo>
                    <a:pt x="82" y="6"/>
                    <a:pt x="81" y="4"/>
                    <a:pt x="81" y="0"/>
                  </a:cubicBezTo>
                  <a:cubicBezTo>
                    <a:pt x="76" y="3"/>
                    <a:pt x="75" y="4"/>
                    <a:pt x="75" y="12"/>
                  </a:cubicBezTo>
                  <a:cubicBezTo>
                    <a:pt x="72" y="15"/>
                    <a:pt x="73" y="16"/>
                    <a:pt x="71" y="20"/>
                  </a:cubicBezTo>
                  <a:cubicBezTo>
                    <a:pt x="68" y="31"/>
                    <a:pt x="73" y="23"/>
                    <a:pt x="66" y="3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2" y="53"/>
                    <a:pt x="63" y="46"/>
                    <a:pt x="60" y="54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7"/>
                    <a:pt x="54" y="69"/>
                    <a:pt x="53" y="72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7" y="90"/>
                    <a:pt x="51" y="80"/>
                    <a:pt x="46" y="90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4" y="96"/>
                    <a:pt x="45" y="92"/>
                    <a:pt x="44" y="97"/>
                  </a:cubicBezTo>
                  <a:cubicBezTo>
                    <a:pt x="43" y="103"/>
                    <a:pt x="44" y="98"/>
                    <a:pt x="42" y="101"/>
                  </a:cubicBezTo>
                  <a:cubicBezTo>
                    <a:pt x="41" y="104"/>
                    <a:pt x="41" y="108"/>
                    <a:pt x="40" y="110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5" y="121"/>
                    <a:pt x="26" y="133"/>
                    <a:pt x="28" y="141"/>
                  </a:cubicBezTo>
                  <a:cubicBezTo>
                    <a:pt x="26" y="142"/>
                    <a:pt x="27" y="142"/>
                    <a:pt x="24" y="142"/>
                  </a:cubicBezTo>
                  <a:cubicBezTo>
                    <a:pt x="24" y="145"/>
                    <a:pt x="24" y="146"/>
                    <a:pt x="23" y="148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5" y="166"/>
                    <a:pt x="16" y="171"/>
                    <a:pt x="12" y="177"/>
                  </a:cubicBezTo>
                  <a:cubicBezTo>
                    <a:pt x="8" y="184"/>
                    <a:pt x="7" y="184"/>
                    <a:pt x="5" y="193"/>
                  </a:cubicBezTo>
                  <a:cubicBezTo>
                    <a:pt x="3" y="203"/>
                    <a:pt x="1" y="203"/>
                    <a:pt x="0" y="212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16"/>
                    <a:pt x="1" y="217"/>
                    <a:pt x="1" y="217"/>
                  </a:cubicBezTo>
                  <a:cubicBezTo>
                    <a:pt x="1" y="219"/>
                    <a:pt x="1" y="218"/>
                    <a:pt x="1" y="220"/>
                  </a:cubicBezTo>
                  <a:cubicBezTo>
                    <a:pt x="3" y="220"/>
                    <a:pt x="3" y="220"/>
                    <a:pt x="4" y="217"/>
                  </a:cubicBezTo>
                  <a:cubicBezTo>
                    <a:pt x="4" y="218"/>
                    <a:pt x="4" y="218"/>
                    <a:pt x="4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7"/>
                    <a:pt x="8" y="215"/>
                    <a:pt x="9" y="212"/>
                  </a:cubicBezTo>
                  <a:cubicBezTo>
                    <a:pt x="9" y="211"/>
                    <a:pt x="13" y="210"/>
                    <a:pt x="11" y="203"/>
                  </a:cubicBezTo>
                  <a:cubicBezTo>
                    <a:pt x="15" y="197"/>
                    <a:pt x="13" y="199"/>
                    <a:pt x="18" y="196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3" y="179"/>
                    <a:pt x="23" y="182"/>
                    <a:pt x="25" y="179"/>
                  </a:cubicBezTo>
                  <a:cubicBezTo>
                    <a:pt x="30" y="167"/>
                    <a:pt x="24" y="177"/>
                    <a:pt x="32" y="165"/>
                  </a:cubicBezTo>
                  <a:cubicBezTo>
                    <a:pt x="35" y="160"/>
                    <a:pt x="32" y="162"/>
                    <a:pt x="35" y="157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3" y="143"/>
                    <a:pt x="42" y="141"/>
                    <a:pt x="44" y="137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4" y="116"/>
                    <a:pt x="56" y="114"/>
                    <a:pt x="56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5"/>
                    <a:pt x="58" y="104"/>
                    <a:pt x="59" y="102"/>
                  </a:cubicBezTo>
                  <a:cubicBezTo>
                    <a:pt x="61" y="92"/>
                    <a:pt x="62" y="97"/>
                    <a:pt x="62" y="92"/>
                  </a:cubicBezTo>
                  <a:cubicBezTo>
                    <a:pt x="63" y="89"/>
                    <a:pt x="62" y="90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5" y="82"/>
                    <a:pt x="63" y="83"/>
                    <a:pt x="67" y="8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71" y="80"/>
                    <a:pt x="68" y="73"/>
                    <a:pt x="72" y="69"/>
                  </a:cubicBezTo>
                  <a:cubicBezTo>
                    <a:pt x="72" y="69"/>
                    <a:pt x="68" y="67"/>
                    <a:pt x="71" y="62"/>
                  </a:cubicBezTo>
                  <a:cubicBezTo>
                    <a:pt x="69" y="59"/>
                    <a:pt x="70" y="62"/>
                    <a:pt x="69" y="59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70" y="55"/>
                    <a:pt x="72" y="52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4" y="44"/>
                    <a:pt x="70" y="45"/>
                    <a:pt x="75" y="46"/>
                  </a:cubicBezTo>
                  <a:cubicBezTo>
                    <a:pt x="77" y="39"/>
                    <a:pt x="77" y="39"/>
                    <a:pt x="77" y="39"/>
                  </a:cubicBezTo>
                  <a:lnTo>
                    <a:pt x="76" y="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6" name="Freeform 80"/>
            <p:cNvSpPr>
              <a:spLocks noEditPoints="1"/>
            </p:cNvSpPr>
            <p:nvPr/>
          </p:nvSpPr>
          <p:spPr bwMode="auto">
            <a:xfrm>
              <a:off x="1259353" y="4986004"/>
              <a:ext cx="51662" cy="198820"/>
            </a:xfrm>
            <a:custGeom>
              <a:avLst/>
              <a:gdLst>
                <a:gd name="T0" fmla="*/ 35 w 52"/>
                <a:gd name="T1" fmla="*/ 121 h 198"/>
                <a:gd name="T2" fmla="*/ 34 w 52"/>
                <a:gd name="T3" fmla="*/ 114 h 198"/>
                <a:gd name="T4" fmla="*/ 36 w 52"/>
                <a:gd name="T5" fmla="*/ 119 h 198"/>
                <a:gd name="T6" fmla="*/ 39 w 52"/>
                <a:gd name="T7" fmla="*/ 105 h 198"/>
                <a:gd name="T8" fmla="*/ 38 w 52"/>
                <a:gd name="T9" fmla="*/ 98 h 198"/>
                <a:gd name="T10" fmla="*/ 36 w 52"/>
                <a:gd name="T11" fmla="*/ 93 h 198"/>
                <a:gd name="T12" fmla="*/ 20 w 52"/>
                <a:gd name="T13" fmla="*/ 43 h 198"/>
                <a:gd name="T14" fmla="*/ 16 w 52"/>
                <a:gd name="T15" fmla="*/ 28 h 198"/>
                <a:gd name="T16" fmla="*/ 13 w 52"/>
                <a:gd name="T17" fmla="*/ 19 h 198"/>
                <a:gd name="T18" fmla="*/ 4 w 52"/>
                <a:gd name="T19" fmla="*/ 0 h 198"/>
                <a:gd name="T20" fmla="*/ 7 w 52"/>
                <a:gd name="T21" fmla="*/ 16 h 198"/>
                <a:gd name="T22" fmla="*/ 8 w 52"/>
                <a:gd name="T23" fmla="*/ 27 h 198"/>
                <a:gd name="T24" fmla="*/ 20 w 52"/>
                <a:gd name="T25" fmla="*/ 61 h 198"/>
                <a:gd name="T26" fmla="*/ 26 w 52"/>
                <a:gd name="T27" fmla="*/ 79 h 198"/>
                <a:gd name="T28" fmla="*/ 29 w 52"/>
                <a:gd name="T29" fmla="*/ 90 h 198"/>
                <a:gd name="T30" fmla="*/ 29 w 52"/>
                <a:gd name="T31" fmla="*/ 99 h 198"/>
                <a:gd name="T32" fmla="*/ 26 w 52"/>
                <a:gd name="T33" fmla="*/ 94 h 198"/>
                <a:gd name="T34" fmla="*/ 18 w 52"/>
                <a:gd name="T35" fmla="*/ 77 h 198"/>
                <a:gd name="T36" fmla="*/ 10 w 52"/>
                <a:gd name="T37" fmla="*/ 56 h 198"/>
                <a:gd name="T38" fmla="*/ 7 w 52"/>
                <a:gd name="T39" fmla="*/ 47 h 198"/>
                <a:gd name="T40" fmla="*/ 5 w 52"/>
                <a:gd name="T41" fmla="*/ 45 h 198"/>
                <a:gd name="T42" fmla="*/ 2 w 52"/>
                <a:gd name="T43" fmla="*/ 40 h 198"/>
                <a:gd name="T44" fmla="*/ 2 w 52"/>
                <a:gd name="T45" fmla="*/ 55 h 198"/>
                <a:gd name="T46" fmla="*/ 3 w 52"/>
                <a:gd name="T47" fmla="*/ 60 h 198"/>
                <a:gd name="T48" fmla="*/ 7 w 52"/>
                <a:gd name="T49" fmla="*/ 69 h 198"/>
                <a:gd name="T50" fmla="*/ 14 w 52"/>
                <a:gd name="T51" fmla="*/ 99 h 198"/>
                <a:gd name="T52" fmla="*/ 16 w 52"/>
                <a:gd name="T53" fmla="*/ 113 h 198"/>
                <a:gd name="T54" fmla="*/ 20 w 52"/>
                <a:gd name="T55" fmla="*/ 128 h 198"/>
                <a:gd name="T56" fmla="*/ 24 w 52"/>
                <a:gd name="T57" fmla="*/ 135 h 198"/>
                <a:gd name="T58" fmla="*/ 29 w 52"/>
                <a:gd name="T59" fmla="*/ 140 h 198"/>
                <a:gd name="T60" fmla="*/ 29 w 52"/>
                <a:gd name="T61" fmla="*/ 147 h 198"/>
                <a:gd name="T62" fmla="*/ 31 w 52"/>
                <a:gd name="T63" fmla="*/ 158 h 198"/>
                <a:gd name="T64" fmla="*/ 32 w 52"/>
                <a:gd name="T65" fmla="*/ 160 h 198"/>
                <a:gd name="T66" fmla="*/ 35 w 52"/>
                <a:gd name="T67" fmla="*/ 173 h 198"/>
                <a:gd name="T68" fmla="*/ 38 w 52"/>
                <a:gd name="T69" fmla="*/ 181 h 198"/>
                <a:gd name="T70" fmla="*/ 41 w 52"/>
                <a:gd name="T71" fmla="*/ 186 h 198"/>
                <a:gd name="T72" fmla="*/ 45 w 52"/>
                <a:gd name="T73" fmla="*/ 194 h 198"/>
                <a:gd name="T74" fmla="*/ 47 w 52"/>
                <a:gd name="T75" fmla="*/ 178 h 198"/>
                <a:gd name="T76" fmla="*/ 44 w 52"/>
                <a:gd name="T77" fmla="*/ 160 h 198"/>
                <a:gd name="T78" fmla="*/ 39 w 52"/>
                <a:gd name="T79" fmla="*/ 126 h 198"/>
                <a:gd name="T80" fmla="*/ 42 w 52"/>
                <a:gd name="T81" fmla="*/ 124 h 198"/>
                <a:gd name="T82" fmla="*/ 40 w 52"/>
                <a:gd name="T83" fmla="*/ 10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198">
                  <a:moveTo>
                    <a:pt x="36" y="119"/>
                  </a:moveTo>
                  <a:cubicBezTo>
                    <a:pt x="35" y="121"/>
                    <a:pt x="35" y="120"/>
                    <a:pt x="35" y="121"/>
                  </a:cubicBezTo>
                  <a:cubicBezTo>
                    <a:pt x="32" y="119"/>
                    <a:pt x="31" y="117"/>
                    <a:pt x="32" y="113"/>
                  </a:cubicBezTo>
                  <a:cubicBezTo>
                    <a:pt x="35" y="114"/>
                    <a:pt x="31" y="113"/>
                    <a:pt x="34" y="114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8"/>
                    <a:pt x="37" y="117"/>
                    <a:pt x="36" y="119"/>
                  </a:cubicBezTo>
                  <a:close/>
                  <a:moveTo>
                    <a:pt x="40" y="109"/>
                  </a:moveTo>
                  <a:cubicBezTo>
                    <a:pt x="40" y="107"/>
                    <a:pt x="40" y="107"/>
                    <a:pt x="39" y="105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1" y="78"/>
                    <a:pt x="28" y="63"/>
                    <a:pt x="23" y="49"/>
                  </a:cubicBezTo>
                  <a:cubicBezTo>
                    <a:pt x="22" y="45"/>
                    <a:pt x="22" y="47"/>
                    <a:pt x="20" y="43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1"/>
                    <a:pt x="13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3"/>
                    <a:pt x="11" y="1"/>
                    <a:pt x="4" y="0"/>
                  </a:cubicBezTo>
                  <a:cubicBezTo>
                    <a:pt x="4" y="4"/>
                    <a:pt x="4" y="8"/>
                    <a:pt x="5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5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31"/>
                    <a:pt x="10" y="33"/>
                    <a:pt x="13" y="36"/>
                  </a:cubicBezTo>
                  <a:cubicBezTo>
                    <a:pt x="13" y="46"/>
                    <a:pt x="18" y="52"/>
                    <a:pt x="20" y="61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6"/>
                    <a:pt x="25" y="77"/>
                    <a:pt x="26" y="79"/>
                  </a:cubicBezTo>
                  <a:cubicBezTo>
                    <a:pt x="27" y="83"/>
                    <a:pt x="26" y="82"/>
                    <a:pt x="29" y="84"/>
                  </a:cubicBezTo>
                  <a:cubicBezTo>
                    <a:pt x="29" y="88"/>
                    <a:pt x="29" y="87"/>
                    <a:pt x="29" y="9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98"/>
                    <a:pt x="28" y="100"/>
                    <a:pt x="28" y="94"/>
                  </a:cubicBezTo>
                  <a:cubicBezTo>
                    <a:pt x="25" y="94"/>
                    <a:pt x="27" y="94"/>
                    <a:pt x="26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88"/>
                    <a:pt x="20" y="83"/>
                    <a:pt x="18" y="77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59"/>
                    <a:pt x="11" y="59"/>
                    <a:pt x="10" y="5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5" y="48"/>
                    <a:pt x="9" y="51"/>
                    <a:pt x="7" y="47"/>
                  </a:cubicBezTo>
                  <a:cubicBezTo>
                    <a:pt x="6" y="46"/>
                    <a:pt x="7" y="47"/>
                    <a:pt x="6" y="46"/>
                  </a:cubicBezTo>
                  <a:cubicBezTo>
                    <a:pt x="4" y="43"/>
                    <a:pt x="5" y="48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1"/>
                    <a:pt x="6" y="39"/>
                    <a:pt x="2" y="40"/>
                  </a:cubicBezTo>
                  <a:cubicBezTo>
                    <a:pt x="2" y="40"/>
                    <a:pt x="3" y="40"/>
                    <a:pt x="0" y="40"/>
                  </a:cubicBezTo>
                  <a:cubicBezTo>
                    <a:pt x="1" y="45"/>
                    <a:pt x="2" y="49"/>
                    <a:pt x="2" y="55"/>
                  </a:cubicBezTo>
                  <a:cubicBezTo>
                    <a:pt x="2" y="55"/>
                    <a:pt x="3" y="57"/>
                    <a:pt x="3" y="57"/>
                  </a:cubicBezTo>
                  <a:cubicBezTo>
                    <a:pt x="4" y="60"/>
                    <a:pt x="4" y="57"/>
                    <a:pt x="3" y="60"/>
                  </a:cubicBezTo>
                  <a:cubicBezTo>
                    <a:pt x="4" y="61"/>
                    <a:pt x="2" y="61"/>
                    <a:pt x="6" y="61"/>
                  </a:cubicBezTo>
                  <a:cubicBezTo>
                    <a:pt x="5" y="67"/>
                    <a:pt x="5" y="64"/>
                    <a:pt x="7" y="69"/>
                  </a:cubicBezTo>
                  <a:cubicBezTo>
                    <a:pt x="8" y="73"/>
                    <a:pt x="11" y="88"/>
                    <a:pt x="11" y="92"/>
                  </a:cubicBezTo>
                  <a:cubicBezTo>
                    <a:pt x="12" y="94"/>
                    <a:pt x="13" y="96"/>
                    <a:pt x="14" y="99"/>
                  </a:cubicBezTo>
                  <a:cubicBezTo>
                    <a:pt x="15" y="105"/>
                    <a:pt x="12" y="101"/>
                    <a:pt x="17" y="105"/>
                  </a:cubicBezTo>
                  <a:cubicBezTo>
                    <a:pt x="17" y="107"/>
                    <a:pt x="16" y="110"/>
                    <a:pt x="16" y="113"/>
                  </a:cubicBezTo>
                  <a:cubicBezTo>
                    <a:pt x="17" y="115"/>
                    <a:pt x="18" y="116"/>
                    <a:pt x="18" y="117"/>
                  </a:cubicBezTo>
                  <a:cubicBezTo>
                    <a:pt x="20" y="122"/>
                    <a:pt x="20" y="124"/>
                    <a:pt x="20" y="128"/>
                  </a:cubicBezTo>
                  <a:cubicBezTo>
                    <a:pt x="21" y="128"/>
                    <a:pt x="22" y="128"/>
                    <a:pt x="23" y="130"/>
                  </a:cubicBezTo>
                  <a:cubicBezTo>
                    <a:pt x="25" y="133"/>
                    <a:pt x="22" y="132"/>
                    <a:pt x="24" y="135"/>
                  </a:cubicBezTo>
                  <a:cubicBezTo>
                    <a:pt x="25" y="138"/>
                    <a:pt x="27" y="139"/>
                    <a:pt x="29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30" y="147"/>
                    <a:pt x="29" y="143"/>
                    <a:pt x="29" y="147"/>
                  </a:cubicBezTo>
                  <a:cubicBezTo>
                    <a:pt x="30" y="150"/>
                    <a:pt x="29" y="148"/>
                    <a:pt x="29" y="151"/>
                  </a:cubicBezTo>
                  <a:cubicBezTo>
                    <a:pt x="29" y="153"/>
                    <a:pt x="30" y="156"/>
                    <a:pt x="31" y="158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5" y="167"/>
                    <a:pt x="36" y="170"/>
                    <a:pt x="35" y="173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7" y="178"/>
                    <a:pt x="37" y="178"/>
                    <a:pt x="38" y="181"/>
                  </a:cubicBezTo>
                  <a:cubicBezTo>
                    <a:pt x="38" y="183"/>
                    <a:pt x="39" y="181"/>
                    <a:pt x="39" y="186"/>
                  </a:cubicBezTo>
                  <a:cubicBezTo>
                    <a:pt x="39" y="186"/>
                    <a:pt x="41" y="186"/>
                    <a:pt x="41" y="186"/>
                  </a:cubicBezTo>
                  <a:cubicBezTo>
                    <a:pt x="43" y="186"/>
                    <a:pt x="42" y="189"/>
                    <a:pt x="42" y="192"/>
                  </a:cubicBezTo>
                  <a:cubicBezTo>
                    <a:pt x="44" y="192"/>
                    <a:pt x="44" y="192"/>
                    <a:pt x="45" y="194"/>
                  </a:cubicBezTo>
                  <a:cubicBezTo>
                    <a:pt x="47" y="198"/>
                    <a:pt x="43" y="195"/>
                    <a:pt x="47" y="198"/>
                  </a:cubicBezTo>
                  <a:cubicBezTo>
                    <a:pt x="52" y="190"/>
                    <a:pt x="47" y="183"/>
                    <a:pt x="47" y="178"/>
                  </a:cubicBezTo>
                  <a:cubicBezTo>
                    <a:pt x="46" y="176"/>
                    <a:pt x="48" y="177"/>
                    <a:pt x="46" y="173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56"/>
                    <a:pt x="40" y="154"/>
                    <a:pt x="42" y="149"/>
                  </a:cubicBezTo>
                  <a:cubicBezTo>
                    <a:pt x="36" y="143"/>
                    <a:pt x="44" y="142"/>
                    <a:pt x="39" y="126"/>
                  </a:cubicBezTo>
                  <a:cubicBezTo>
                    <a:pt x="40" y="125"/>
                    <a:pt x="40" y="126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0" y="109"/>
                    <a:pt x="40" y="109"/>
                    <a:pt x="40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7" name="Freeform 81"/>
            <p:cNvSpPr>
              <a:spLocks noEditPoints="1"/>
            </p:cNvSpPr>
            <p:nvPr/>
          </p:nvSpPr>
          <p:spPr bwMode="auto">
            <a:xfrm>
              <a:off x="2691796" y="4280742"/>
              <a:ext cx="43834" cy="173772"/>
            </a:xfrm>
            <a:custGeom>
              <a:avLst/>
              <a:gdLst>
                <a:gd name="T0" fmla="*/ 27 w 44"/>
                <a:gd name="T1" fmla="*/ 89 h 173"/>
                <a:gd name="T2" fmla="*/ 29 w 44"/>
                <a:gd name="T3" fmla="*/ 84 h 173"/>
                <a:gd name="T4" fmla="*/ 30 w 44"/>
                <a:gd name="T5" fmla="*/ 71 h 173"/>
                <a:gd name="T6" fmla="*/ 30 w 44"/>
                <a:gd name="T7" fmla="*/ 71 h 173"/>
                <a:gd name="T8" fmla="*/ 43 w 44"/>
                <a:gd name="T9" fmla="*/ 28 h 173"/>
                <a:gd name="T10" fmla="*/ 41 w 44"/>
                <a:gd name="T11" fmla="*/ 0 h 173"/>
                <a:gd name="T12" fmla="*/ 40 w 44"/>
                <a:gd name="T13" fmla="*/ 11 h 173"/>
                <a:gd name="T14" fmla="*/ 32 w 44"/>
                <a:gd name="T15" fmla="*/ 66 h 173"/>
                <a:gd name="T16" fmla="*/ 26 w 44"/>
                <a:gd name="T17" fmla="*/ 75 h 173"/>
                <a:gd name="T18" fmla="*/ 18 w 44"/>
                <a:gd name="T19" fmla="*/ 111 h 173"/>
                <a:gd name="T20" fmla="*/ 16 w 44"/>
                <a:gd name="T21" fmla="*/ 129 h 173"/>
                <a:gd name="T22" fmla="*/ 12 w 44"/>
                <a:gd name="T23" fmla="*/ 133 h 173"/>
                <a:gd name="T24" fmla="*/ 13 w 44"/>
                <a:gd name="T25" fmla="*/ 109 h 173"/>
                <a:gd name="T26" fmla="*/ 22 w 44"/>
                <a:gd name="T27" fmla="*/ 67 h 173"/>
                <a:gd name="T28" fmla="*/ 24 w 44"/>
                <a:gd name="T29" fmla="*/ 45 h 173"/>
                <a:gd name="T30" fmla="*/ 21 w 44"/>
                <a:gd name="T31" fmla="*/ 62 h 173"/>
                <a:gd name="T32" fmla="*/ 12 w 44"/>
                <a:gd name="T33" fmla="*/ 96 h 173"/>
                <a:gd name="T34" fmla="*/ 10 w 44"/>
                <a:gd name="T35" fmla="*/ 98 h 173"/>
                <a:gd name="T36" fmla="*/ 8 w 44"/>
                <a:gd name="T37" fmla="*/ 115 h 173"/>
                <a:gd name="T38" fmla="*/ 7 w 44"/>
                <a:gd name="T39" fmla="*/ 134 h 173"/>
                <a:gd name="T40" fmla="*/ 5 w 44"/>
                <a:gd name="T41" fmla="*/ 155 h 173"/>
                <a:gd name="T42" fmla="*/ 8 w 44"/>
                <a:gd name="T43" fmla="*/ 157 h 173"/>
                <a:gd name="T44" fmla="*/ 7 w 44"/>
                <a:gd name="T45" fmla="*/ 163 h 173"/>
                <a:gd name="T46" fmla="*/ 10 w 44"/>
                <a:gd name="T47" fmla="*/ 167 h 173"/>
                <a:gd name="T48" fmla="*/ 11 w 44"/>
                <a:gd name="T49" fmla="*/ 173 h 173"/>
                <a:gd name="T50" fmla="*/ 25 w 44"/>
                <a:gd name="T51" fmla="*/ 160 h 173"/>
                <a:gd name="T52" fmla="*/ 22 w 44"/>
                <a:gd name="T53" fmla="*/ 152 h 173"/>
                <a:gd name="T54" fmla="*/ 25 w 44"/>
                <a:gd name="T55" fmla="*/ 141 h 173"/>
                <a:gd name="T56" fmla="*/ 31 w 44"/>
                <a:gd name="T57" fmla="*/ 126 h 173"/>
                <a:gd name="T58" fmla="*/ 30 w 44"/>
                <a:gd name="T59" fmla="*/ 125 h 173"/>
                <a:gd name="T60" fmla="*/ 34 w 44"/>
                <a:gd name="T61" fmla="*/ 104 h 173"/>
                <a:gd name="T62" fmla="*/ 41 w 44"/>
                <a:gd name="T63" fmla="*/ 6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173">
                  <a:moveTo>
                    <a:pt x="29" y="96"/>
                  </a:moveTo>
                  <a:cubicBezTo>
                    <a:pt x="26" y="93"/>
                    <a:pt x="27" y="95"/>
                    <a:pt x="27" y="89"/>
                  </a:cubicBezTo>
                  <a:cubicBezTo>
                    <a:pt x="27" y="88"/>
                    <a:pt x="27" y="86"/>
                    <a:pt x="28" y="86"/>
                  </a:cubicBezTo>
                  <a:cubicBezTo>
                    <a:pt x="28" y="84"/>
                    <a:pt x="28" y="84"/>
                    <a:pt x="29" y="84"/>
                  </a:cubicBezTo>
                  <a:cubicBezTo>
                    <a:pt x="30" y="86"/>
                    <a:pt x="29" y="91"/>
                    <a:pt x="29" y="96"/>
                  </a:cubicBezTo>
                  <a:close/>
                  <a:moveTo>
                    <a:pt x="30" y="71"/>
                  </a:moveTo>
                  <a:cubicBezTo>
                    <a:pt x="31" y="68"/>
                    <a:pt x="30" y="69"/>
                    <a:pt x="33" y="68"/>
                  </a:cubicBezTo>
                  <a:cubicBezTo>
                    <a:pt x="32" y="72"/>
                    <a:pt x="33" y="69"/>
                    <a:pt x="30" y="71"/>
                  </a:cubicBezTo>
                  <a:close/>
                  <a:moveTo>
                    <a:pt x="41" y="62"/>
                  </a:moveTo>
                  <a:cubicBezTo>
                    <a:pt x="41" y="51"/>
                    <a:pt x="42" y="39"/>
                    <a:pt x="43" y="2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1"/>
                    <a:pt x="44" y="1"/>
                    <a:pt x="41" y="0"/>
                  </a:cubicBezTo>
                  <a:cubicBezTo>
                    <a:pt x="40" y="2"/>
                    <a:pt x="40" y="5"/>
                    <a:pt x="40" y="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8" y="20"/>
                    <a:pt x="35" y="45"/>
                    <a:pt x="34" y="52"/>
                  </a:cubicBezTo>
                  <a:cubicBezTo>
                    <a:pt x="31" y="63"/>
                    <a:pt x="33" y="58"/>
                    <a:pt x="32" y="66"/>
                  </a:cubicBezTo>
                  <a:cubicBezTo>
                    <a:pt x="30" y="65"/>
                    <a:pt x="29" y="65"/>
                    <a:pt x="27" y="66"/>
                  </a:cubicBezTo>
                  <a:cubicBezTo>
                    <a:pt x="27" y="70"/>
                    <a:pt x="27" y="71"/>
                    <a:pt x="26" y="75"/>
                  </a:cubicBezTo>
                  <a:cubicBezTo>
                    <a:pt x="24" y="81"/>
                    <a:pt x="22" y="93"/>
                    <a:pt x="21" y="98"/>
                  </a:cubicBezTo>
                  <a:cubicBezTo>
                    <a:pt x="19" y="104"/>
                    <a:pt x="21" y="103"/>
                    <a:pt x="18" y="111"/>
                  </a:cubicBezTo>
                  <a:cubicBezTo>
                    <a:pt x="16" y="117"/>
                    <a:pt x="19" y="118"/>
                    <a:pt x="17" y="125"/>
                  </a:cubicBezTo>
                  <a:cubicBezTo>
                    <a:pt x="16" y="127"/>
                    <a:pt x="17" y="125"/>
                    <a:pt x="16" y="129"/>
                  </a:cubicBezTo>
                  <a:cubicBezTo>
                    <a:pt x="16" y="131"/>
                    <a:pt x="16" y="132"/>
                    <a:pt x="16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29"/>
                    <a:pt x="13" y="126"/>
                    <a:pt x="13" y="120"/>
                  </a:cubicBezTo>
                  <a:cubicBezTo>
                    <a:pt x="13" y="117"/>
                    <a:pt x="13" y="112"/>
                    <a:pt x="13" y="109"/>
                  </a:cubicBezTo>
                  <a:cubicBezTo>
                    <a:pt x="15" y="101"/>
                    <a:pt x="16" y="97"/>
                    <a:pt x="17" y="8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3"/>
                    <a:pt x="24" y="62"/>
                    <a:pt x="25" y="58"/>
                  </a:cubicBezTo>
                  <a:cubicBezTo>
                    <a:pt x="27" y="42"/>
                    <a:pt x="25" y="47"/>
                    <a:pt x="24" y="45"/>
                  </a:cubicBezTo>
                  <a:cubicBezTo>
                    <a:pt x="23" y="49"/>
                    <a:pt x="23" y="50"/>
                    <a:pt x="21" y="54"/>
                  </a:cubicBezTo>
                  <a:cubicBezTo>
                    <a:pt x="20" y="57"/>
                    <a:pt x="20" y="60"/>
                    <a:pt x="21" y="62"/>
                  </a:cubicBezTo>
                  <a:cubicBezTo>
                    <a:pt x="18" y="62"/>
                    <a:pt x="18" y="66"/>
                    <a:pt x="17" y="70"/>
                  </a:cubicBezTo>
                  <a:cubicBezTo>
                    <a:pt x="17" y="78"/>
                    <a:pt x="11" y="88"/>
                    <a:pt x="12" y="96"/>
                  </a:cubicBezTo>
                  <a:cubicBezTo>
                    <a:pt x="9" y="96"/>
                    <a:pt x="9" y="96"/>
                    <a:pt x="7" y="97"/>
                  </a:cubicBezTo>
                  <a:cubicBezTo>
                    <a:pt x="7" y="100"/>
                    <a:pt x="6" y="100"/>
                    <a:pt x="10" y="98"/>
                  </a:cubicBezTo>
                  <a:cubicBezTo>
                    <a:pt x="10" y="102"/>
                    <a:pt x="10" y="105"/>
                    <a:pt x="9" y="108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20"/>
                    <a:pt x="7" y="119"/>
                    <a:pt x="7" y="124"/>
                  </a:cubicBezTo>
                  <a:cubicBezTo>
                    <a:pt x="7" y="130"/>
                    <a:pt x="4" y="129"/>
                    <a:pt x="7" y="134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0" y="145"/>
                    <a:pt x="6" y="146"/>
                    <a:pt x="5" y="155"/>
                  </a:cubicBezTo>
                  <a:cubicBezTo>
                    <a:pt x="9" y="154"/>
                    <a:pt x="7" y="153"/>
                    <a:pt x="9" y="156"/>
                  </a:cubicBezTo>
                  <a:cubicBezTo>
                    <a:pt x="9" y="157"/>
                    <a:pt x="9" y="157"/>
                    <a:pt x="8" y="157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8" y="160"/>
                    <a:pt x="8" y="160"/>
                    <a:pt x="7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6"/>
                    <a:pt x="9" y="164"/>
                    <a:pt x="10" y="167"/>
                  </a:cubicBezTo>
                  <a:cubicBezTo>
                    <a:pt x="11" y="169"/>
                    <a:pt x="13" y="169"/>
                    <a:pt x="13" y="169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3" y="172"/>
                    <a:pt x="15" y="172"/>
                    <a:pt x="16" y="170"/>
                  </a:cubicBezTo>
                  <a:cubicBezTo>
                    <a:pt x="23" y="163"/>
                    <a:pt x="21" y="172"/>
                    <a:pt x="25" y="160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4"/>
                    <a:pt x="21" y="154"/>
                    <a:pt x="22" y="152"/>
                  </a:cubicBezTo>
                  <a:cubicBezTo>
                    <a:pt x="20" y="146"/>
                    <a:pt x="20" y="148"/>
                    <a:pt x="21" y="141"/>
                  </a:cubicBezTo>
                  <a:cubicBezTo>
                    <a:pt x="24" y="141"/>
                    <a:pt x="23" y="142"/>
                    <a:pt x="25" y="141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1" y="132"/>
                    <a:pt x="31" y="128"/>
                    <a:pt x="31" y="126"/>
                  </a:cubicBezTo>
                  <a:cubicBezTo>
                    <a:pt x="31" y="126"/>
                    <a:pt x="31" y="125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9" y="122"/>
                    <a:pt x="30" y="120"/>
                    <a:pt x="29" y="115"/>
                  </a:cubicBezTo>
                  <a:cubicBezTo>
                    <a:pt x="36" y="111"/>
                    <a:pt x="33" y="111"/>
                    <a:pt x="34" y="104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1" y="78"/>
                    <a:pt x="41" y="75"/>
                    <a:pt x="41" y="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8" name="Freeform 82"/>
            <p:cNvSpPr>
              <a:spLocks/>
            </p:cNvSpPr>
            <p:nvPr/>
          </p:nvSpPr>
          <p:spPr bwMode="auto">
            <a:xfrm>
              <a:off x="1853464" y="4732392"/>
              <a:ext cx="46183" cy="126024"/>
            </a:xfrm>
            <a:custGeom>
              <a:avLst/>
              <a:gdLst>
                <a:gd name="T0" fmla="*/ 12 w 46"/>
                <a:gd name="T1" fmla="*/ 1 h 125"/>
                <a:gd name="T2" fmla="*/ 13 w 46"/>
                <a:gd name="T3" fmla="*/ 12 h 125"/>
                <a:gd name="T4" fmla="*/ 12 w 46"/>
                <a:gd name="T5" fmla="*/ 13 h 125"/>
                <a:gd name="T6" fmla="*/ 12 w 46"/>
                <a:gd name="T7" fmla="*/ 14 h 125"/>
                <a:gd name="T8" fmla="*/ 16 w 46"/>
                <a:gd name="T9" fmla="*/ 16 h 125"/>
                <a:gd name="T10" fmla="*/ 13 w 46"/>
                <a:gd name="T11" fmla="*/ 24 h 125"/>
                <a:gd name="T12" fmla="*/ 13 w 46"/>
                <a:gd name="T13" fmla="*/ 33 h 125"/>
                <a:gd name="T14" fmla="*/ 14 w 46"/>
                <a:gd name="T15" fmla="*/ 33 h 125"/>
                <a:gd name="T16" fmla="*/ 16 w 46"/>
                <a:gd name="T17" fmla="*/ 45 h 125"/>
                <a:gd name="T18" fmla="*/ 17 w 46"/>
                <a:gd name="T19" fmla="*/ 47 h 125"/>
                <a:gd name="T20" fmla="*/ 15 w 46"/>
                <a:gd name="T21" fmla="*/ 49 h 125"/>
                <a:gd name="T22" fmla="*/ 17 w 46"/>
                <a:gd name="T23" fmla="*/ 51 h 125"/>
                <a:gd name="T24" fmla="*/ 13 w 46"/>
                <a:gd name="T25" fmla="*/ 52 h 125"/>
                <a:gd name="T26" fmla="*/ 13 w 46"/>
                <a:gd name="T27" fmla="*/ 58 h 125"/>
                <a:gd name="T28" fmla="*/ 10 w 46"/>
                <a:gd name="T29" fmla="*/ 57 h 125"/>
                <a:gd name="T30" fmla="*/ 1 w 46"/>
                <a:gd name="T31" fmla="*/ 58 h 125"/>
                <a:gd name="T32" fmla="*/ 0 w 46"/>
                <a:gd name="T33" fmla="*/ 67 h 125"/>
                <a:gd name="T34" fmla="*/ 3 w 46"/>
                <a:gd name="T35" fmla="*/ 73 h 125"/>
                <a:gd name="T36" fmla="*/ 3 w 46"/>
                <a:gd name="T37" fmla="*/ 74 h 125"/>
                <a:gd name="T38" fmla="*/ 4 w 46"/>
                <a:gd name="T39" fmla="*/ 76 h 125"/>
                <a:gd name="T40" fmla="*/ 7 w 46"/>
                <a:gd name="T41" fmla="*/ 81 h 125"/>
                <a:gd name="T42" fmla="*/ 7 w 46"/>
                <a:gd name="T43" fmla="*/ 82 h 125"/>
                <a:gd name="T44" fmla="*/ 8 w 46"/>
                <a:gd name="T45" fmla="*/ 87 h 125"/>
                <a:gd name="T46" fmla="*/ 14 w 46"/>
                <a:gd name="T47" fmla="*/ 88 h 125"/>
                <a:gd name="T48" fmla="*/ 12 w 46"/>
                <a:gd name="T49" fmla="*/ 92 h 125"/>
                <a:gd name="T50" fmla="*/ 16 w 46"/>
                <a:gd name="T51" fmla="*/ 95 h 125"/>
                <a:gd name="T52" fmla="*/ 17 w 46"/>
                <a:gd name="T53" fmla="*/ 95 h 125"/>
                <a:gd name="T54" fmla="*/ 18 w 46"/>
                <a:gd name="T55" fmla="*/ 97 h 125"/>
                <a:gd name="T56" fmla="*/ 19 w 46"/>
                <a:gd name="T57" fmla="*/ 98 h 125"/>
                <a:gd name="T58" fmla="*/ 29 w 46"/>
                <a:gd name="T59" fmla="*/ 112 h 125"/>
                <a:gd name="T60" fmla="*/ 32 w 46"/>
                <a:gd name="T61" fmla="*/ 117 h 125"/>
                <a:gd name="T62" fmla="*/ 34 w 46"/>
                <a:gd name="T63" fmla="*/ 123 h 125"/>
                <a:gd name="T64" fmla="*/ 39 w 46"/>
                <a:gd name="T65" fmla="*/ 125 h 125"/>
                <a:gd name="T66" fmla="*/ 37 w 46"/>
                <a:gd name="T67" fmla="*/ 120 h 125"/>
                <a:gd name="T68" fmla="*/ 39 w 46"/>
                <a:gd name="T69" fmla="*/ 114 h 125"/>
                <a:gd name="T70" fmla="*/ 46 w 46"/>
                <a:gd name="T71" fmla="*/ 108 h 125"/>
                <a:gd name="T72" fmla="*/ 44 w 46"/>
                <a:gd name="T73" fmla="*/ 106 h 125"/>
                <a:gd name="T74" fmla="*/ 42 w 46"/>
                <a:gd name="T75" fmla="*/ 94 h 125"/>
                <a:gd name="T76" fmla="*/ 37 w 46"/>
                <a:gd name="T77" fmla="*/ 84 h 125"/>
                <a:gd name="T78" fmla="*/ 33 w 46"/>
                <a:gd name="T79" fmla="*/ 69 h 125"/>
                <a:gd name="T80" fmla="*/ 30 w 46"/>
                <a:gd name="T81" fmla="*/ 58 h 125"/>
                <a:gd name="T82" fmla="*/ 27 w 46"/>
                <a:gd name="T83" fmla="*/ 53 h 125"/>
                <a:gd name="T84" fmla="*/ 26 w 46"/>
                <a:gd name="T85" fmla="*/ 54 h 125"/>
                <a:gd name="T86" fmla="*/ 25 w 46"/>
                <a:gd name="T87" fmla="*/ 45 h 125"/>
                <a:gd name="T88" fmla="*/ 23 w 46"/>
                <a:gd name="T89" fmla="*/ 41 h 125"/>
                <a:gd name="T90" fmla="*/ 23 w 46"/>
                <a:gd name="T91" fmla="*/ 33 h 125"/>
                <a:gd name="T92" fmla="*/ 25 w 46"/>
                <a:gd name="T93" fmla="*/ 27 h 125"/>
                <a:gd name="T94" fmla="*/ 18 w 46"/>
                <a:gd name="T95" fmla="*/ 13 h 125"/>
                <a:gd name="T96" fmla="*/ 15 w 46"/>
                <a:gd name="T97" fmla="*/ 6 h 125"/>
                <a:gd name="T98" fmla="*/ 15 w 46"/>
                <a:gd name="T99" fmla="*/ 2 h 125"/>
                <a:gd name="T100" fmla="*/ 12 w 46"/>
                <a:gd name="T101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125">
                  <a:moveTo>
                    <a:pt x="12" y="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"/>
                    <a:pt x="15" y="20"/>
                    <a:pt x="13" y="24"/>
                  </a:cubicBezTo>
                  <a:cubicBezTo>
                    <a:pt x="14" y="29"/>
                    <a:pt x="14" y="28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7"/>
                    <a:pt x="15" y="46"/>
                    <a:pt x="17" y="47"/>
                  </a:cubicBezTo>
                  <a:cubicBezTo>
                    <a:pt x="13" y="49"/>
                    <a:pt x="17" y="47"/>
                    <a:pt x="15" y="49"/>
                  </a:cubicBezTo>
                  <a:cubicBezTo>
                    <a:pt x="17" y="50"/>
                    <a:pt x="16" y="48"/>
                    <a:pt x="17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7"/>
                    <a:pt x="12" y="56"/>
                    <a:pt x="10" y="57"/>
                  </a:cubicBezTo>
                  <a:cubicBezTo>
                    <a:pt x="6" y="58"/>
                    <a:pt x="13" y="59"/>
                    <a:pt x="1" y="58"/>
                  </a:cubicBezTo>
                  <a:cubicBezTo>
                    <a:pt x="1" y="62"/>
                    <a:pt x="1" y="64"/>
                    <a:pt x="0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4" y="77"/>
                    <a:pt x="3" y="74"/>
                    <a:pt x="4" y="76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7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1" y="88"/>
                    <a:pt x="11" y="88"/>
                    <a:pt x="14" y="88"/>
                  </a:cubicBezTo>
                  <a:cubicBezTo>
                    <a:pt x="13" y="91"/>
                    <a:pt x="13" y="90"/>
                    <a:pt x="12" y="92"/>
                  </a:cubicBezTo>
                  <a:cubicBezTo>
                    <a:pt x="15" y="93"/>
                    <a:pt x="13" y="92"/>
                    <a:pt x="16" y="95"/>
                  </a:cubicBezTo>
                  <a:cubicBezTo>
                    <a:pt x="16" y="95"/>
                    <a:pt x="16" y="95"/>
                    <a:pt x="17" y="95"/>
                  </a:cubicBezTo>
                  <a:cubicBezTo>
                    <a:pt x="17" y="96"/>
                    <a:pt x="18" y="97"/>
                    <a:pt x="18" y="97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21" y="102"/>
                    <a:pt x="26" y="101"/>
                    <a:pt x="29" y="112"/>
                  </a:cubicBezTo>
                  <a:cubicBezTo>
                    <a:pt x="30" y="116"/>
                    <a:pt x="31" y="116"/>
                    <a:pt x="32" y="117"/>
                  </a:cubicBezTo>
                  <a:cubicBezTo>
                    <a:pt x="33" y="119"/>
                    <a:pt x="32" y="121"/>
                    <a:pt x="34" y="123"/>
                  </a:cubicBezTo>
                  <a:cubicBezTo>
                    <a:pt x="35" y="124"/>
                    <a:pt x="37" y="124"/>
                    <a:pt x="39" y="125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7"/>
                    <a:pt x="38" y="115"/>
                    <a:pt x="39" y="114"/>
                  </a:cubicBezTo>
                  <a:cubicBezTo>
                    <a:pt x="40" y="110"/>
                    <a:pt x="42" y="110"/>
                    <a:pt x="46" y="108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5" y="77"/>
                    <a:pt x="37" y="77"/>
                    <a:pt x="33" y="6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4"/>
                    <a:pt x="30" y="54"/>
                    <a:pt x="27" y="53"/>
                  </a:cubicBezTo>
                  <a:cubicBezTo>
                    <a:pt x="25" y="52"/>
                    <a:pt x="26" y="53"/>
                    <a:pt x="26" y="54"/>
                  </a:cubicBezTo>
                  <a:cubicBezTo>
                    <a:pt x="26" y="50"/>
                    <a:pt x="26" y="47"/>
                    <a:pt x="25" y="45"/>
                  </a:cubicBezTo>
                  <a:cubicBezTo>
                    <a:pt x="25" y="42"/>
                    <a:pt x="26" y="40"/>
                    <a:pt x="23" y="41"/>
                  </a:cubicBezTo>
                  <a:cubicBezTo>
                    <a:pt x="22" y="37"/>
                    <a:pt x="23" y="36"/>
                    <a:pt x="23" y="33"/>
                  </a:cubicBezTo>
                  <a:cubicBezTo>
                    <a:pt x="23" y="27"/>
                    <a:pt x="22" y="29"/>
                    <a:pt x="25" y="27"/>
                  </a:cubicBezTo>
                  <a:cubicBezTo>
                    <a:pt x="17" y="22"/>
                    <a:pt x="22" y="23"/>
                    <a:pt x="18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3"/>
                    <a:pt x="17" y="5"/>
                    <a:pt x="15" y="2"/>
                  </a:cubicBezTo>
                  <a:cubicBezTo>
                    <a:pt x="13" y="0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59" name="Freeform 83"/>
            <p:cNvSpPr>
              <a:spLocks/>
            </p:cNvSpPr>
            <p:nvPr/>
          </p:nvSpPr>
          <p:spPr bwMode="auto">
            <a:xfrm>
              <a:off x="1473045" y="5699878"/>
              <a:ext cx="29745" cy="169858"/>
            </a:xfrm>
            <a:custGeom>
              <a:avLst/>
              <a:gdLst>
                <a:gd name="T0" fmla="*/ 21 w 30"/>
                <a:gd name="T1" fmla="*/ 59 h 169"/>
                <a:gd name="T2" fmla="*/ 17 w 30"/>
                <a:gd name="T3" fmla="*/ 40 h 169"/>
                <a:gd name="T4" fmla="*/ 17 w 30"/>
                <a:gd name="T5" fmla="*/ 24 h 169"/>
                <a:gd name="T6" fmla="*/ 19 w 30"/>
                <a:gd name="T7" fmla="*/ 3 h 169"/>
                <a:gd name="T8" fmla="*/ 17 w 30"/>
                <a:gd name="T9" fmla="*/ 0 h 169"/>
                <a:gd name="T10" fmla="*/ 16 w 30"/>
                <a:gd name="T11" fmla="*/ 1 h 169"/>
                <a:gd name="T12" fmla="*/ 16 w 30"/>
                <a:gd name="T13" fmla="*/ 2 h 169"/>
                <a:gd name="T14" fmla="*/ 15 w 30"/>
                <a:gd name="T15" fmla="*/ 2 h 169"/>
                <a:gd name="T16" fmla="*/ 13 w 30"/>
                <a:gd name="T17" fmla="*/ 32 h 169"/>
                <a:gd name="T18" fmla="*/ 12 w 30"/>
                <a:gd name="T19" fmla="*/ 43 h 169"/>
                <a:gd name="T20" fmla="*/ 9 w 30"/>
                <a:gd name="T21" fmla="*/ 64 h 169"/>
                <a:gd name="T22" fmla="*/ 7 w 30"/>
                <a:gd name="T23" fmla="*/ 96 h 169"/>
                <a:gd name="T24" fmla="*/ 4 w 30"/>
                <a:gd name="T25" fmla="*/ 129 h 169"/>
                <a:gd name="T26" fmla="*/ 4 w 30"/>
                <a:gd name="T27" fmla="*/ 133 h 169"/>
                <a:gd name="T28" fmla="*/ 4 w 30"/>
                <a:gd name="T29" fmla="*/ 136 h 169"/>
                <a:gd name="T30" fmla="*/ 0 w 30"/>
                <a:gd name="T31" fmla="*/ 163 h 169"/>
                <a:gd name="T32" fmla="*/ 0 w 30"/>
                <a:gd name="T33" fmla="*/ 167 h 169"/>
                <a:gd name="T34" fmla="*/ 4 w 30"/>
                <a:gd name="T35" fmla="*/ 164 h 169"/>
                <a:gd name="T36" fmla="*/ 4 w 30"/>
                <a:gd name="T37" fmla="*/ 161 h 169"/>
                <a:gd name="T38" fmla="*/ 5 w 30"/>
                <a:gd name="T39" fmla="*/ 159 h 169"/>
                <a:gd name="T40" fmla="*/ 10 w 30"/>
                <a:gd name="T41" fmla="*/ 155 h 169"/>
                <a:gd name="T42" fmla="*/ 8 w 30"/>
                <a:gd name="T43" fmla="*/ 147 h 169"/>
                <a:gd name="T44" fmla="*/ 10 w 30"/>
                <a:gd name="T45" fmla="*/ 135 h 169"/>
                <a:gd name="T46" fmla="*/ 12 w 30"/>
                <a:gd name="T47" fmla="*/ 132 h 169"/>
                <a:gd name="T48" fmla="*/ 13 w 30"/>
                <a:gd name="T49" fmla="*/ 131 h 169"/>
                <a:gd name="T50" fmla="*/ 14 w 30"/>
                <a:gd name="T51" fmla="*/ 130 h 169"/>
                <a:gd name="T52" fmla="*/ 11 w 30"/>
                <a:gd name="T53" fmla="*/ 128 h 169"/>
                <a:gd name="T54" fmla="*/ 14 w 30"/>
                <a:gd name="T55" fmla="*/ 113 h 169"/>
                <a:gd name="T56" fmla="*/ 14 w 30"/>
                <a:gd name="T57" fmla="*/ 105 h 169"/>
                <a:gd name="T58" fmla="*/ 16 w 30"/>
                <a:gd name="T59" fmla="*/ 104 h 169"/>
                <a:gd name="T60" fmla="*/ 18 w 30"/>
                <a:gd name="T61" fmla="*/ 110 h 169"/>
                <a:gd name="T62" fmla="*/ 15 w 30"/>
                <a:gd name="T63" fmla="*/ 112 h 169"/>
                <a:gd name="T64" fmla="*/ 15 w 30"/>
                <a:gd name="T65" fmla="*/ 120 h 169"/>
                <a:gd name="T66" fmla="*/ 17 w 30"/>
                <a:gd name="T67" fmla="*/ 122 h 169"/>
                <a:gd name="T68" fmla="*/ 15 w 30"/>
                <a:gd name="T69" fmla="*/ 125 h 169"/>
                <a:gd name="T70" fmla="*/ 17 w 30"/>
                <a:gd name="T71" fmla="*/ 126 h 169"/>
                <a:gd name="T72" fmla="*/ 21 w 30"/>
                <a:gd name="T73" fmla="*/ 122 h 169"/>
                <a:gd name="T74" fmla="*/ 21 w 30"/>
                <a:gd name="T75" fmla="*/ 121 h 169"/>
                <a:gd name="T76" fmla="*/ 22 w 30"/>
                <a:gd name="T77" fmla="*/ 120 h 169"/>
                <a:gd name="T78" fmla="*/ 26 w 30"/>
                <a:gd name="T79" fmla="*/ 111 h 169"/>
                <a:gd name="T80" fmla="*/ 27 w 30"/>
                <a:gd name="T81" fmla="*/ 110 h 169"/>
                <a:gd name="T82" fmla="*/ 27 w 30"/>
                <a:gd name="T83" fmla="*/ 105 h 169"/>
                <a:gd name="T84" fmla="*/ 28 w 30"/>
                <a:gd name="T85" fmla="*/ 99 h 169"/>
                <a:gd name="T86" fmla="*/ 29 w 30"/>
                <a:gd name="T87" fmla="*/ 85 h 169"/>
                <a:gd name="T88" fmla="*/ 30 w 30"/>
                <a:gd name="T89" fmla="*/ 78 h 169"/>
                <a:gd name="T90" fmla="*/ 30 w 30"/>
                <a:gd name="T91" fmla="*/ 31 h 169"/>
                <a:gd name="T92" fmla="*/ 23 w 30"/>
                <a:gd name="T93" fmla="*/ 38 h 169"/>
                <a:gd name="T94" fmla="*/ 23 w 30"/>
                <a:gd name="T95" fmla="*/ 53 h 169"/>
                <a:gd name="T96" fmla="*/ 23 w 30"/>
                <a:gd name="T97" fmla="*/ 77 h 169"/>
                <a:gd name="T98" fmla="*/ 23 w 30"/>
                <a:gd name="T99" fmla="*/ 83 h 169"/>
                <a:gd name="T100" fmla="*/ 18 w 30"/>
                <a:gd name="T101" fmla="*/ 88 h 169"/>
                <a:gd name="T102" fmla="*/ 17 w 30"/>
                <a:gd name="T103" fmla="*/ 70 h 169"/>
                <a:gd name="T104" fmla="*/ 19 w 30"/>
                <a:gd name="T105" fmla="*/ 60 h 169"/>
                <a:gd name="T106" fmla="*/ 21 w 30"/>
                <a:gd name="T107" fmla="*/ 58 h 169"/>
                <a:gd name="T108" fmla="*/ 21 w 30"/>
                <a:gd name="T109" fmla="*/ 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69">
                  <a:moveTo>
                    <a:pt x="21" y="59"/>
                  </a:moveTo>
                  <a:cubicBezTo>
                    <a:pt x="15" y="52"/>
                    <a:pt x="17" y="49"/>
                    <a:pt x="17" y="40"/>
                  </a:cubicBezTo>
                  <a:cubicBezTo>
                    <a:pt x="18" y="33"/>
                    <a:pt x="17" y="28"/>
                    <a:pt x="17" y="24"/>
                  </a:cubicBezTo>
                  <a:cubicBezTo>
                    <a:pt x="19" y="19"/>
                    <a:pt x="19" y="9"/>
                    <a:pt x="19" y="3"/>
                  </a:cubicBezTo>
                  <a:cubicBezTo>
                    <a:pt x="17" y="2"/>
                    <a:pt x="18" y="3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2" y="9"/>
                    <a:pt x="13" y="30"/>
                    <a:pt x="13" y="32"/>
                  </a:cubicBezTo>
                  <a:cubicBezTo>
                    <a:pt x="12" y="37"/>
                    <a:pt x="12" y="38"/>
                    <a:pt x="12" y="43"/>
                  </a:cubicBezTo>
                  <a:cubicBezTo>
                    <a:pt x="12" y="51"/>
                    <a:pt x="10" y="57"/>
                    <a:pt x="9" y="64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104"/>
                    <a:pt x="4" y="121"/>
                    <a:pt x="4" y="129"/>
                  </a:cubicBezTo>
                  <a:cubicBezTo>
                    <a:pt x="5" y="133"/>
                    <a:pt x="5" y="128"/>
                    <a:pt x="4" y="133"/>
                  </a:cubicBezTo>
                  <a:cubicBezTo>
                    <a:pt x="4" y="134"/>
                    <a:pt x="4" y="136"/>
                    <a:pt x="4" y="136"/>
                  </a:cubicBezTo>
                  <a:cubicBezTo>
                    <a:pt x="2" y="144"/>
                    <a:pt x="0" y="154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" y="166"/>
                    <a:pt x="2" y="169"/>
                    <a:pt x="4" y="164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5" y="159"/>
                  </a:cubicBezTo>
                  <a:cubicBezTo>
                    <a:pt x="6" y="154"/>
                    <a:pt x="4" y="155"/>
                    <a:pt x="10" y="155"/>
                  </a:cubicBezTo>
                  <a:cubicBezTo>
                    <a:pt x="10" y="147"/>
                    <a:pt x="10" y="151"/>
                    <a:pt x="8" y="147"/>
                  </a:cubicBezTo>
                  <a:cubicBezTo>
                    <a:pt x="17" y="146"/>
                    <a:pt x="11" y="137"/>
                    <a:pt x="10" y="135"/>
                  </a:cubicBezTo>
                  <a:cubicBezTo>
                    <a:pt x="11" y="134"/>
                    <a:pt x="12" y="133"/>
                    <a:pt x="12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4" y="131"/>
                    <a:pt x="14" y="130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2"/>
                    <a:pt x="15" y="111"/>
                    <a:pt x="14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7" y="106"/>
                    <a:pt x="17" y="108"/>
                    <a:pt x="18" y="11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15"/>
                    <a:pt x="17" y="116"/>
                    <a:pt x="15" y="120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5" y="124"/>
                    <a:pt x="15" y="123"/>
                    <a:pt x="15" y="125"/>
                  </a:cubicBezTo>
                  <a:cubicBezTo>
                    <a:pt x="15" y="126"/>
                    <a:pt x="13" y="127"/>
                    <a:pt x="17" y="126"/>
                  </a:cubicBezTo>
                  <a:cubicBezTo>
                    <a:pt x="19" y="126"/>
                    <a:pt x="21" y="124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0"/>
                    <a:pt x="22" y="120"/>
                  </a:cubicBezTo>
                  <a:cubicBezTo>
                    <a:pt x="23" y="115"/>
                    <a:pt x="24" y="118"/>
                    <a:pt x="26" y="111"/>
                  </a:cubicBezTo>
                  <a:cubicBezTo>
                    <a:pt x="26" y="110"/>
                    <a:pt x="27" y="110"/>
                    <a:pt x="27" y="110"/>
                  </a:cubicBezTo>
                  <a:cubicBezTo>
                    <a:pt x="27" y="107"/>
                    <a:pt x="27" y="108"/>
                    <a:pt x="27" y="105"/>
                  </a:cubicBezTo>
                  <a:cubicBezTo>
                    <a:pt x="27" y="105"/>
                    <a:pt x="28" y="100"/>
                    <a:pt x="28" y="99"/>
                  </a:cubicBezTo>
                  <a:cubicBezTo>
                    <a:pt x="30" y="90"/>
                    <a:pt x="29" y="96"/>
                    <a:pt x="29" y="85"/>
                  </a:cubicBezTo>
                  <a:cubicBezTo>
                    <a:pt x="29" y="80"/>
                    <a:pt x="30" y="81"/>
                    <a:pt x="30" y="78"/>
                  </a:cubicBezTo>
                  <a:cubicBezTo>
                    <a:pt x="30" y="68"/>
                    <a:pt x="28" y="35"/>
                    <a:pt x="30" y="31"/>
                  </a:cubicBezTo>
                  <a:cubicBezTo>
                    <a:pt x="27" y="32"/>
                    <a:pt x="24" y="36"/>
                    <a:pt x="23" y="38"/>
                  </a:cubicBezTo>
                  <a:cubicBezTo>
                    <a:pt x="25" y="44"/>
                    <a:pt x="24" y="47"/>
                    <a:pt x="23" y="53"/>
                  </a:cubicBezTo>
                  <a:cubicBezTo>
                    <a:pt x="25" y="64"/>
                    <a:pt x="21" y="71"/>
                    <a:pt x="23" y="77"/>
                  </a:cubicBezTo>
                  <a:cubicBezTo>
                    <a:pt x="23" y="81"/>
                    <a:pt x="23" y="77"/>
                    <a:pt x="23" y="83"/>
                  </a:cubicBezTo>
                  <a:cubicBezTo>
                    <a:pt x="16" y="88"/>
                    <a:pt x="21" y="85"/>
                    <a:pt x="18" y="88"/>
                  </a:cubicBezTo>
                  <a:cubicBezTo>
                    <a:pt x="17" y="81"/>
                    <a:pt x="19" y="76"/>
                    <a:pt x="17" y="70"/>
                  </a:cubicBezTo>
                  <a:cubicBezTo>
                    <a:pt x="18" y="68"/>
                    <a:pt x="23" y="69"/>
                    <a:pt x="19" y="60"/>
                  </a:cubicBezTo>
                  <a:cubicBezTo>
                    <a:pt x="21" y="58"/>
                    <a:pt x="21" y="58"/>
                    <a:pt x="21" y="58"/>
                  </a:cubicBezTo>
                  <a:lnTo>
                    <a:pt x="21" y="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0" name="Freeform 84"/>
            <p:cNvSpPr>
              <a:spLocks/>
            </p:cNvSpPr>
            <p:nvPr/>
          </p:nvSpPr>
          <p:spPr bwMode="auto">
            <a:xfrm>
              <a:off x="2817037" y="4756657"/>
              <a:ext cx="39138" cy="136982"/>
            </a:xfrm>
            <a:custGeom>
              <a:avLst/>
              <a:gdLst>
                <a:gd name="T0" fmla="*/ 7 w 39"/>
                <a:gd name="T1" fmla="*/ 1 h 136"/>
                <a:gd name="T2" fmla="*/ 4 w 39"/>
                <a:gd name="T3" fmla="*/ 0 h 136"/>
                <a:gd name="T4" fmla="*/ 2 w 39"/>
                <a:gd name="T5" fmla="*/ 1 h 136"/>
                <a:gd name="T6" fmla="*/ 0 w 39"/>
                <a:gd name="T7" fmla="*/ 3 h 136"/>
                <a:gd name="T8" fmla="*/ 3 w 39"/>
                <a:gd name="T9" fmla="*/ 5 h 136"/>
                <a:gd name="T10" fmla="*/ 4 w 39"/>
                <a:gd name="T11" fmla="*/ 12 h 136"/>
                <a:gd name="T12" fmla="*/ 2 w 39"/>
                <a:gd name="T13" fmla="*/ 13 h 136"/>
                <a:gd name="T14" fmla="*/ 5 w 39"/>
                <a:gd name="T15" fmla="*/ 22 h 136"/>
                <a:gd name="T16" fmla="*/ 5 w 39"/>
                <a:gd name="T17" fmla="*/ 30 h 136"/>
                <a:gd name="T18" fmla="*/ 7 w 39"/>
                <a:gd name="T19" fmla="*/ 42 h 136"/>
                <a:gd name="T20" fmla="*/ 7 w 39"/>
                <a:gd name="T21" fmla="*/ 43 h 136"/>
                <a:gd name="T22" fmla="*/ 7 w 39"/>
                <a:gd name="T23" fmla="*/ 44 h 136"/>
                <a:gd name="T24" fmla="*/ 9 w 39"/>
                <a:gd name="T25" fmla="*/ 46 h 136"/>
                <a:gd name="T26" fmla="*/ 9 w 39"/>
                <a:gd name="T27" fmla="*/ 47 h 136"/>
                <a:gd name="T28" fmla="*/ 9 w 39"/>
                <a:gd name="T29" fmla="*/ 50 h 136"/>
                <a:gd name="T30" fmla="*/ 11 w 39"/>
                <a:gd name="T31" fmla="*/ 57 h 136"/>
                <a:gd name="T32" fmla="*/ 11 w 39"/>
                <a:gd name="T33" fmla="*/ 63 h 136"/>
                <a:gd name="T34" fmla="*/ 11 w 39"/>
                <a:gd name="T35" fmla="*/ 66 h 136"/>
                <a:gd name="T36" fmla="*/ 11 w 39"/>
                <a:gd name="T37" fmla="*/ 74 h 136"/>
                <a:gd name="T38" fmla="*/ 9 w 39"/>
                <a:gd name="T39" fmla="*/ 79 h 136"/>
                <a:gd name="T40" fmla="*/ 12 w 39"/>
                <a:gd name="T41" fmla="*/ 81 h 136"/>
                <a:gd name="T42" fmla="*/ 11 w 39"/>
                <a:gd name="T43" fmla="*/ 85 h 136"/>
                <a:gd name="T44" fmla="*/ 11 w 39"/>
                <a:gd name="T45" fmla="*/ 94 h 136"/>
                <a:gd name="T46" fmla="*/ 14 w 39"/>
                <a:gd name="T47" fmla="*/ 103 h 136"/>
                <a:gd name="T48" fmla="*/ 18 w 39"/>
                <a:gd name="T49" fmla="*/ 114 h 136"/>
                <a:gd name="T50" fmla="*/ 22 w 39"/>
                <a:gd name="T51" fmla="*/ 120 h 136"/>
                <a:gd name="T52" fmla="*/ 23 w 39"/>
                <a:gd name="T53" fmla="*/ 126 h 136"/>
                <a:gd name="T54" fmla="*/ 24 w 39"/>
                <a:gd name="T55" fmla="*/ 126 h 136"/>
                <a:gd name="T56" fmla="*/ 30 w 39"/>
                <a:gd name="T57" fmla="*/ 129 h 136"/>
                <a:gd name="T58" fmla="*/ 30 w 39"/>
                <a:gd name="T59" fmla="*/ 134 h 136"/>
                <a:gd name="T60" fmla="*/ 34 w 39"/>
                <a:gd name="T61" fmla="*/ 133 h 136"/>
                <a:gd name="T62" fmla="*/ 34 w 39"/>
                <a:gd name="T63" fmla="*/ 134 h 136"/>
                <a:gd name="T64" fmla="*/ 35 w 39"/>
                <a:gd name="T65" fmla="*/ 135 h 136"/>
                <a:gd name="T66" fmla="*/ 37 w 39"/>
                <a:gd name="T67" fmla="*/ 131 h 136"/>
                <a:gd name="T68" fmla="*/ 37 w 39"/>
                <a:gd name="T69" fmla="*/ 121 h 136"/>
                <a:gd name="T70" fmla="*/ 38 w 39"/>
                <a:gd name="T71" fmla="*/ 115 h 136"/>
                <a:gd name="T72" fmla="*/ 35 w 39"/>
                <a:gd name="T73" fmla="*/ 116 h 136"/>
                <a:gd name="T74" fmla="*/ 33 w 39"/>
                <a:gd name="T75" fmla="*/ 108 h 136"/>
                <a:gd name="T76" fmla="*/ 35 w 39"/>
                <a:gd name="T77" fmla="*/ 108 h 136"/>
                <a:gd name="T78" fmla="*/ 34 w 39"/>
                <a:gd name="T79" fmla="*/ 100 h 136"/>
                <a:gd name="T80" fmla="*/ 33 w 39"/>
                <a:gd name="T81" fmla="*/ 96 h 136"/>
                <a:gd name="T82" fmla="*/ 31 w 39"/>
                <a:gd name="T83" fmla="*/ 87 h 136"/>
                <a:gd name="T84" fmla="*/ 30 w 39"/>
                <a:gd name="T85" fmla="*/ 85 h 136"/>
                <a:gd name="T86" fmla="*/ 27 w 39"/>
                <a:gd name="T87" fmla="*/ 70 h 136"/>
                <a:gd name="T88" fmla="*/ 27 w 39"/>
                <a:gd name="T89" fmla="*/ 68 h 136"/>
                <a:gd name="T90" fmla="*/ 25 w 39"/>
                <a:gd name="T91" fmla="*/ 67 h 136"/>
                <a:gd name="T92" fmla="*/ 25 w 39"/>
                <a:gd name="T93" fmla="*/ 61 h 136"/>
                <a:gd name="T94" fmla="*/ 24 w 39"/>
                <a:gd name="T95" fmla="*/ 59 h 136"/>
                <a:gd name="T96" fmla="*/ 20 w 39"/>
                <a:gd name="T97" fmla="*/ 46 h 136"/>
                <a:gd name="T98" fmla="*/ 20 w 39"/>
                <a:gd name="T99" fmla="*/ 45 h 136"/>
                <a:gd name="T100" fmla="*/ 19 w 39"/>
                <a:gd name="T101" fmla="*/ 42 h 136"/>
                <a:gd name="T102" fmla="*/ 14 w 39"/>
                <a:gd name="T103" fmla="*/ 30 h 136"/>
                <a:gd name="T104" fmla="*/ 11 w 39"/>
                <a:gd name="T105" fmla="*/ 18 h 136"/>
                <a:gd name="T106" fmla="*/ 8 w 39"/>
                <a:gd name="T107" fmla="*/ 1 h 136"/>
                <a:gd name="T108" fmla="*/ 7 w 39"/>
                <a:gd name="T109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" h="136">
                  <a:moveTo>
                    <a:pt x="7" y="1"/>
                  </a:moveTo>
                  <a:cubicBezTo>
                    <a:pt x="4" y="0"/>
                    <a:pt x="7" y="2"/>
                    <a:pt x="4" y="0"/>
                  </a:cubicBezTo>
                  <a:cubicBezTo>
                    <a:pt x="3" y="0"/>
                    <a:pt x="4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3" y="26"/>
                    <a:pt x="5" y="30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7" y="49"/>
                    <a:pt x="8" y="47"/>
                    <a:pt x="9" y="50"/>
                  </a:cubicBezTo>
                  <a:cubicBezTo>
                    <a:pt x="11" y="52"/>
                    <a:pt x="10" y="54"/>
                    <a:pt x="11" y="57"/>
                  </a:cubicBezTo>
                  <a:cubicBezTo>
                    <a:pt x="11" y="59"/>
                    <a:pt x="11" y="60"/>
                    <a:pt x="11" y="63"/>
                  </a:cubicBezTo>
                  <a:cubicBezTo>
                    <a:pt x="11" y="63"/>
                    <a:pt x="11" y="65"/>
                    <a:pt x="11" y="66"/>
                  </a:cubicBezTo>
                  <a:cubicBezTo>
                    <a:pt x="13" y="72"/>
                    <a:pt x="12" y="65"/>
                    <a:pt x="11" y="74"/>
                  </a:cubicBezTo>
                  <a:cubicBezTo>
                    <a:pt x="11" y="79"/>
                    <a:pt x="11" y="77"/>
                    <a:pt x="9" y="79"/>
                  </a:cubicBezTo>
                  <a:cubicBezTo>
                    <a:pt x="10" y="79"/>
                    <a:pt x="12" y="79"/>
                    <a:pt x="12" y="81"/>
                  </a:cubicBezTo>
                  <a:cubicBezTo>
                    <a:pt x="14" y="85"/>
                    <a:pt x="13" y="80"/>
                    <a:pt x="11" y="85"/>
                  </a:cubicBezTo>
                  <a:cubicBezTo>
                    <a:pt x="8" y="91"/>
                    <a:pt x="11" y="95"/>
                    <a:pt x="11" y="94"/>
                  </a:cubicBezTo>
                  <a:cubicBezTo>
                    <a:pt x="12" y="93"/>
                    <a:pt x="11" y="100"/>
                    <a:pt x="14" y="10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6"/>
                    <a:pt x="22" y="120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8" y="129"/>
                    <a:pt x="26" y="129"/>
                    <a:pt x="30" y="129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3"/>
                    <a:pt x="34" y="133"/>
                    <a:pt x="34" y="134"/>
                  </a:cubicBezTo>
                  <a:cubicBezTo>
                    <a:pt x="34" y="136"/>
                    <a:pt x="33" y="134"/>
                    <a:pt x="35" y="13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26"/>
                    <a:pt x="37" y="127"/>
                    <a:pt x="37" y="121"/>
                  </a:cubicBezTo>
                  <a:cubicBezTo>
                    <a:pt x="38" y="119"/>
                    <a:pt x="38" y="117"/>
                    <a:pt x="38" y="115"/>
                  </a:cubicBezTo>
                  <a:cubicBezTo>
                    <a:pt x="36" y="114"/>
                    <a:pt x="38" y="115"/>
                    <a:pt x="35" y="116"/>
                  </a:cubicBezTo>
                  <a:cubicBezTo>
                    <a:pt x="36" y="106"/>
                    <a:pt x="34" y="114"/>
                    <a:pt x="33" y="108"/>
                  </a:cubicBezTo>
                  <a:cubicBezTo>
                    <a:pt x="36" y="109"/>
                    <a:pt x="34" y="108"/>
                    <a:pt x="35" y="108"/>
                  </a:cubicBezTo>
                  <a:cubicBezTo>
                    <a:pt x="32" y="101"/>
                    <a:pt x="37" y="109"/>
                    <a:pt x="34" y="100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3"/>
                    <a:pt x="33" y="90"/>
                    <a:pt x="31" y="87"/>
                  </a:cubicBezTo>
                  <a:cubicBezTo>
                    <a:pt x="30" y="85"/>
                    <a:pt x="31" y="87"/>
                    <a:pt x="30" y="85"/>
                  </a:cubicBezTo>
                  <a:cubicBezTo>
                    <a:pt x="30" y="80"/>
                    <a:pt x="29" y="75"/>
                    <a:pt x="27" y="70"/>
                  </a:cubicBezTo>
                  <a:cubicBezTo>
                    <a:pt x="27" y="68"/>
                    <a:pt x="28" y="70"/>
                    <a:pt x="27" y="68"/>
                  </a:cubicBezTo>
                  <a:cubicBezTo>
                    <a:pt x="26" y="67"/>
                    <a:pt x="27" y="68"/>
                    <a:pt x="25" y="67"/>
                  </a:cubicBezTo>
                  <a:cubicBezTo>
                    <a:pt x="25" y="64"/>
                    <a:pt x="25" y="64"/>
                    <a:pt x="25" y="61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4" y="31"/>
                    <a:pt x="17" y="40"/>
                    <a:pt x="14" y="3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3"/>
                    <a:pt x="7" y="8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1" name="Freeform 85"/>
            <p:cNvSpPr>
              <a:spLocks/>
            </p:cNvSpPr>
            <p:nvPr/>
          </p:nvSpPr>
          <p:spPr bwMode="auto">
            <a:xfrm>
              <a:off x="1376766" y="4209511"/>
              <a:ext cx="28179" cy="201168"/>
            </a:xfrm>
            <a:custGeom>
              <a:avLst/>
              <a:gdLst>
                <a:gd name="T0" fmla="*/ 24 w 28"/>
                <a:gd name="T1" fmla="*/ 15 h 200"/>
                <a:gd name="T2" fmla="*/ 28 w 28"/>
                <a:gd name="T3" fmla="*/ 9 h 200"/>
                <a:gd name="T4" fmla="*/ 20 w 28"/>
                <a:gd name="T5" fmla="*/ 6 h 200"/>
                <a:gd name="T6" fmla="*/ 19 w 28"/>
                <a:gd name="T7" fmla="*/ 18 h 200"/>
                <a:gd name="T8" fmla="*/ 17 w 28"/>
                <a:gd name="T9" fmla="*/ 23 h 200"/>
                <a:gd name="T10" fmla="*/ 16 w 28"/>
                <a:gd name="T11" fmla="*/ 23 h 200"/>
                <a:gd name="T12" fmla="*/ 15 w 28"/>
                <a:gd name="T13" fmla="*/ 28 h 200"/>
                <a:gd name="T14" fmla="*/ 15 w 28"/>
                <a:gd name="T15" fmla="*/ 30 h 200"/>
                <a:gd name="T16" fmla="*/ 15 w 28"/>
                <a:gd name="T17" fmla="*/ 38 h 200"/>
                <a:gd name="T18" fmla="*/ 12 w 28"/>
                <a:gd name="T19" fmla="*/ 51 h 200"/>
                <a:gd name="T20" fmla="*/ 8 w 28"/>
                <a:gd name="T21" fmla="*/ 68 h 200"/>
                <a:gd name="T22" fmla="*/ 10 w 28"/>
                <a:gd name="T23" fmla="*/ 70 h 200"/>
                <a:gd name="T24" fmla="*/ 9 w 28"/>
                <a:gd name="T25" fmla="*/ 79 h 200"/>
                <a:gd name="T26" fmla="*/ 9 w 28"/>
                <a:gd name="T27" fmla="*/ 92 h 200"/>
                <a:gd name="T28" fmla="*/ 8 w 28"/>
                <a:gd name="T29" fmla="*/ 95 h 200"/>
                <a:gd name="T30" fmla="*/ 5 w 28"/>
                <a:gd name="T31" fmla="*/ 99 h 200"/>
                <a:gd name="T32" fmla="*/ 6 w 28"/>
                <a:gd name="T33" fmla="*/ 105 h 200"/>
                <a:gd name="T34" fmla="*/ 4 w 28"/>
                <a:gd name="T35" fmla="*/ 106 h 200"/>
                <a:gd name="T36" fmla="*/ 7 w 28"/>
                <a:gd name="T37" fmla="*/ 134 h 200"/>
                <a:gd name="T38" fmla="*/ 5 w 28"/>
                <a:gd name="T39" fmla="*/ 148 h 200"/>
                <a:gd name="T40" fmla="*/ 2 w 28"/>
                <a:gd name="T41" fmla="*/ 151 h 200"/>
                <a:gd name="T42" fmla="*/ 2 w 28"/>
                <a:gd name="T43" fmla="*/ 163 h 200"/>
                <a:gd name="T44" fmla="*/ 3 w 28"/>
                <a:gd name="T45" fmla="*/ 169 h 200"/>
                <a:gd name="T46" fmla="*/ 3 w 28"/>
                <a:gd name="T47" fmla="*/ 176 h 200"/>
                <a:gd name="T48" fmla="*/ 0 w 28"/>
                <a:gd name="T49" fmla="*/ 178 h 200"/>
                <a:gd name="T50" fmla="*/ 1 w 28"/>
                <a:gd name="T51" fmla="*/ 196 h 200"/>
                <a:gd name="T52" fmla="*/ 6 w 28"/>
                <a:gd name="T53" fmla="*/ 200 h 200"/>
                <a:gd name="T54" fmla="*/ 8 w 28"/>
                <a:gd name="T55" fmla="*/ 189 h 200"/>
                <a:gd name="T56" fmla="*/ 6 w 28"/>
                <a:gd name="T57" fmla="*/ 178 h 200"/>
                <a:gd name="T58" fmla="*/ 8 w 28"/>
                <a:gd name="T59" fmla="*/ 173 h 200"/>
                <a:gd name="T60" fmla="*/ 11 w 28"/>
                <a:gd name="T61" fmla="*/ 172 h 200"/>
                <a:gd name="T62" fmla="*/ 14 w 28"/>
                <a:gd name="T63" fmla="*/ 137 h 200"/>
                <a:gd name="T64" fmla="*/ 14 w 28"/>
                <a:gd name="T65" fmla="*/ 125 h 200"/>
                <a:gd name="T66" fmla="*/ 16 w 28"/>
                <a:gd name="T67" fmla="*/ 117 h 200"/>
                <a:gd name="T68" fmla="*/ 16 w 28"/>
                <a:gd name="T69" fmla="*/ 98 h 200"/>
                <a:gd name="T70" fmla="*/ 17 w 28"/>
                <a:gd name="T71" fmla="*/ 94 h 200"/>
                <a:gd name="T72" fmla="*/ 26 w 28"/>
                <a:gd name="T73" fmla="*/ 20 h 200"/>
                <a:gd name="T74" fmla="*/ 24 w 28"/>
                <a:gd name="T75" fmla="*/ 17 h 200"/>
                <a:gd name="T76" fmla="*/ 23 w 28"/>
                <a:gd name="T77" fmla="*/ 15 h 200"/>
                <a:gd name="T78" fmla="*/ 24 w 28"/>
                <a:gd name="T79" fmla="*/ 1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00">
                  <a:moveTo>
                    <a:pt x="24" y="15"/>
                  </a:moveTo>
                  <a:cubicBezTo>
                    <a:pt x="26" y="11"/>
                    <a:pt x="26" y="12"/>
                    <a:pt x="28" y="9"/>
                  </a:cubicBezTo>
                  <a:cubicBezTo>
                    <a:pt x="27" y="5"/>
                    <a:pt x="24" y="0"/>
                    <a:pt x="20" y="6"/>
                  </a:cubicBezTo>
                  <a:cubicBezTo>
                    <a:pt x="16" y="13"/>
                    <a:pt x="19" y="16"/>
                    <a:pt x="19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32"/>
                    <a:pt x="16" y="26"/>
                    <a:pt x="15" y="30"/>
                  </a:cubicBezTo>
                  <a:cubicBezTo>
                    <a:pt x="15" y="35"/>
                    <a:pt x="12" y="33"/>
                    <a:pt x="15" y="38"/>
                  </a:cubicBezTo>
                  <a:cubicBezTo>
                    <a:pt x="11" y="41"/>
                    <a:pt x="12" y="45"/>
                    <a:pt x="12" y="51"/>
                  </a:cubicBezTo>
                  <a:cubicBezTo>
                    <a:pt x="6" y="51"/>
                    <a:pt x="13" y="53"/>
                    <a:pt x="8" y="6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7" y="76"/>
                    <a:pt x="9" y="73"/>
                    <a:pt x="9" y="79"/>
                  </a:cubicBezTo>
                  <a:cubicBezTo>
                    <a:pt x="8" y="92"/>
                    <a:pt x="11" y="84"/>
                    <a:pt x="9" y="92"/>
                  </a:cubicBezTo>
                  <a:cubicBezTo>
                    <a:pt x="8" y="93"/>
                    <a:pt x="8" y="93"/>
                    <a:pt x="8" y="95"/>
                  </a:cubicBezTo>
                  <a:cubicBezTo>
                    <a:pt x="6" y="99"/>
                    <a:pt x="8" y="97"/>
                    <a:pt x="5" y="99"/>
                  </a:cubicBezTo>
                  <a:cubicBezTo>
                    <a:pt x="7" y="102"/>
                    <a:pt x="6" y="101"/>
                    <a:pt x="6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9" y="112"/>
                    <a:pt x="4" y="123"/>
                    <a:pt x="7" y="134"/>
                  </a:cubicBezTo>
                  <a:cubicBezTo>
                    <a:pt x="4" y="139"/>
                    <a:pt x="4" y="143"/>
                    <a:pt x="5" y="148"/>
                  </a:cubicBezTo>
                  <a:cubicBezTo>
                    <a:pt x="3" y="151"/>
                    <a:pt x="5" y="150"/>
                    <a:pt x="2" y="151"/>
                  </a:cubicBezTo>
                  <a:cubicBezTo>
                    <a:pt x="3" y="155"/>
                    <a:pt x="2" y="159"/>
                    <a:pt x="2" y="163"/>
                  </a:cubicBezTo>
                  <a:cubicBezTo>
                    <a:pt x="2" y="165"/>
                    <a:pt x="3" y="168"/>
                    <a:pt x="3" y="169"/>
                  </a:cubicBezTo>
                  <a:cubicBezTo>
                    <a:pt x="3" y="172"/>
                    <a:pt x="3" y="171"/>
                    <a:pt x="3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88"/>
                    <a:pt x="5" y="186"/>
                    <a:pt x="1" y="196"/>
                  </a:cubicBezTo>
                  <a:cubicBezTo>
                    <a:pt x="6" y="200"/>
                    <a:pt x="6" y="200"/>
                    <a:pt x="6" y="200"/>
                  </a:cubicBezTo>
                  <a:cubicBezTo>
                    <a:pt x="6" y="199"/>
                    <a:pt x="8" y="195"/>
                    <a:pt x="8" y="189"/>
                  </a:cubicBezTo>
                  <a:cubicBezTo>
                    <a:pt x="8" y="179"/>
                    <a:pt x="7" y="182"/>
                    <a:pt x="6" y="178"/>
                  </a:cubicBezTo>
                  <a:cubicBezTo>
                    <a:pt x="9" y="175"/>
                    <a:pt x="8" y="178"/>
                    <a:pt x="8" y="173"/>
                  </a:cubicBezTo>
                  <a:cubicBezTo>
                    <a:pt x="13" y="175"/>
                    <a:pt x="10" y="173"/>
                    <a:pt x="11" y="172"/>
                  </a:cubicBezTo>
                  <a:cubicBezTo>
                    <a:pt x="8" y="162"/>
                    <a:pt x="13" y="144"/>
                    <a:pt x="14" y="137"/>
                  </a:cubicBezTo>
                  <a:cubicBezTo>
                    <a:pt x="14" y="133"/>
                    <a:pt x="14" y="128"/>
                    <a:pt x="14" y="125"/>
                  </a:cubicBezTo>
                  <a:cubicBezTo>
                    <a:pt x="15" y="123"/>
                    <a:pt x="15" y="122"/>
                    <a:pt x="16" y="117"/>
                  </a:cubicBezTo>
                  <a:cubicBezTo>
                    <a:pt x="16" y="112"/>
                    <a:pt x="17" y="106"/>
                    <a:pt x="16" y="98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80"/>
                    <a:pt x="28" y="31"/>
                    <a:pt x="26" y="20"/>
                  </a:cubicBezTo>
                  <a:cubicBezTo>
                    <a:pt x="25" y="18"/>
                    <a:pt x="26" y="19"/>
                    <a:pt x="24" y="17"/>
                  </a:cubicBezTo>
                  <a:cubicBezTo>
                    <a:pt x="24" y="15"/>
                    <a:pt x="24" y="17"/>
                    <a:pt x="23" y="15"/>
                  </a:cubicBezTo>
                  <a:lnTo>
                    <a:pt x="24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2" name="Freeform 86"/>
            <p:cNvSpPr>
              <a:spLocks noEditPoints="1"/>
            </p:cNvSpPr>
            <p:nvPr/>
          </p:nvSpPr>
          <p:spPr bwMode="auto">
            <a:xfrm>
              <a:off x="2301983" y="5127683"/>
              <a:ext cx="26614" cy="219954"/>
            </a:xfrm>
            <a:custGeom>
              <a:avLst/>
              <a:gdLst>
                <a:gd name="T0" fmla="*/ 18 w 27"/>
                <a:gd name="T1" fmla="*/ 176 h 219"/>
                <a:gd name="T2" fmla="*/ 17 w 27"/>
                <a:gd name="T3" fmla="*/ 182 h 219"/>
                <a:gd name="T4" fmla="*/ 18 w 27"/>
                <a:gd name="T5" fmla="*/ 176 h 219"/>
                <a:gd name="T6" fmla="*/ 25 w 27"/>
                <a:gd name="T7" fmla="*/ 102 h 219"/>
                <a:gd name="T8" fmla="*/ 25 w 27"/>
                <a:gd name="T9" fmla="*/ 89 h 219"/>
                <a:gd name="T10" fmla="*/ 23 w 27"/>
                <a:gd name="T11" fmla="*/ 20 h 219"/>
                <a:gd name="T12" fmla="*/ 22 w 27"/>
                <a:gd name="T13" fmla="*/ 4 h 219"/>
                <a:gd name="T14" fmla="*/ 18 w 27"/>
                <a:gd name="T15" fmla="*/ 0 h 219"/>
                <a:gd name="T16" fmla="*/ 19 w 27"/>
                <a:gd name="T17" fmla="*/ 34 h 219"/>
                <a:gd name="T18" fmla="*/ 19 w 27"/>
                <a:gd name="T19" fmla="*/ 34 h 219"/>
                <a:gd name="T20" fmla="*/ 19 w 27"/>
                <a:gd name="T21" fmla="*/ 35 h 219"/>
                <a:gd name="T22" fmla="*/ 20 w 27"/>
                <a:gd name="T23" fmla="*/ 56 h 219"/>
                <a:gd name="T24" fmla="*/ 20 w 27"/>
                <a:gd name="T25" fmla="*/ 65 h 219"/>
                <a:gd name="T26" fmla="*/ 21 w 27"/>
                <a:gd name="T27" fmla="*/ 69 h 219"/>
                <a:gd name="T28" fmla="*/ 21 w 27"/>
                <a:gd name="T29" fmla="*/ 72 h 219"/>
                <a:gd name="T30" fmla="*/ 20 w 27"/>
                <a:gd name="T31" fmla="*/ 75 h 219"/>
                <a:gd name="T32" fmla="*/ 19 w 27"/>
                <a:gd name="T33" fmla="*/ 82 h 219"/>
                <a:gd name="T34" fmla="*/ 18 w 27"/>
                <a:gd name="T35" fmla="*/ 95 h 219"/>
                <a:gd name="T36" fmla="*/ 17 w 27"/>
                <a:gd name="T37" fmla="*/ 96 h 219"/>
                <a:gd name="T38" fmla="*/ 15 w 27"/>
                <a:gd name="T39" fmla="*/ 100 h 219"/>
                <a:gd name="T40" fmla="*/ 15 w 27"/>
                <a:gd name="T41" fmla="*/ 109 h 219"/>
                <a:gd name="T42" fmla="*/ 18 w 27"/>
                <a:gd name="T43" fmla="*/ 108 h 219"/>
                <a:gd name="T44" fmla="*/ 17 w 27"/>
                <a:gd name="T45" fmla="*/ 119 h 219"/>
                <a:gd name="T46" fmla="*/ 16 w 27"/>
                <a:gd name="T47" fmla="*/ 113 h 219"/>
                <a:gd name="T48" fmla="*/ 13 w 27"/>
                <a:gd name="T49" fmla="*/ 124 h 219"/>
                <a:gd name="T50" fmla="*/ 13 w 27"/>
                <a:gd name="T51" fmla="*/ 138 h 219"/>
                <a:gd name="T52" fmla="*/ 10 w 27"/>
                <a:gd name="T53" fmla="*/ 164 h 219"/>
                <a:gd name="T54" fmla="*/ 7 w 27"/>
                <a:gd name="T55" fmla="*/ 163 h 219"/>
                <a:gd name="T56" fmla="*/ 2 w 27"/>
                <a:gd name="T57" fmla="*/ 167 h 219"/>
                <a:gd name="T58" fmla="*/ 0 w 27"/>
                <a:gd name="T59" fmla="*/ 178 h 219"/>
                <a:gd name="T60" fmla="*/ 3 w 27"/>
                <a:gd name="T61" fmla="*/ 176 h 219"/>
                <a:gd name="T62" fmla="*/ 5 w 27"/>
                <a:gd name="T63" fmla="*/ 179 h 219"/>
                <a:gd name="T64" fmla="*/ 7 w 27"/>
                <a:gd name="T65" fmla="*/ 177 h 219"/>
                <a:gd name="T66" fmla="*/ 7 w 27"/>
                <a:gd name="T67" fmla="*/ 190 h 219"/>
                <a:gd name="T68" fmla="*/ 5 w 27"/>
                <a:gd name="T69" fmla="*/ 219 h 219"/>
                <a:gd name="T70" fmla="*/ 7 w 27"/>
                <a:gd name="T71" fmla="*/ 213 h 219"/>
                <a:gd name="T72" fmla="*/ 10 w 27"/>
                <a:gd name="T73" fmla="*/ 207 h 219"/>
                <a:gd name="T74" fmla="*/ 13 w 27"/>
                <a:gd name="T75" fmla="*/ 193 h 219"/>
                <a:gd name="T76" fmla="*/ 15 w 27"/>
                <a:gd name="T77" fmla="*/ 184 h 219"/>
                <a:gd name="T78" fmla="*/ 14 w 27"/>
                <a:gd name="T79" fmla="*/ 187 h 219"/>
                <a:gd name="T80" fmla="*/ 14 w 27"/>
                <a:gd name="T81" fmla="*/ 200 h 219"/>
                <a:gd name="T82" fmla="*/ 19 w 27"/>
                <a:gd name="T83" fmla="*/ 197 h 219"/>
                <a:gd name="T84" fmla="*/ 20 w 27"/>
                <a:gd name="T85" fmla="*/ 189 h 219"/>
                <a:gd name="T86" fmla="*/ 21 w 27"/>
                <a:gd name="T87" fmla="*/ 170 h 219"/>
                <a:gd name="T88" fmla="*/ 14 w 27"/>
                <a:gd name="T89" fmla="*/ 169 h 219"/>
                <a:gd name="T90" fmla="*/ 17 w 27"/>
                <a:gd name="T91" fmla="*/ 169 h 219"/>
                <a:gd name="T92" fmla="*/ 18 w 27"/>
                <a:gd name="T93" fmla="*/ 164 h 219"/>
                <a:gd name="T94" fmla="*/ 22 w 27"/>
                <a:gd name="T95" fmla="*/ 167 h 219"/>
                <a:gd name="T96" fmla="*/ 23 w 27"/>
                <a:gd name="T97" fmla="*/ 150 h 219"/>
                <a:gd name="T98" fmla="*/ 24 w 27"/>
                <a:gd name="T99" fmla="*/ 128 h 219"/>
                <a:gd name="T100" fmla="*/ 20 w 27"/>
                <a:gd name="T101" fmla="*/ 127 h 219"/>
                <a:gd name="T102" fmla="*/ 23 w 27"/>
                <a:gd name="T103" fmla="*/ 124 h 219"/>
                <a:gd name="T104" fmla="*/ 25 w 27"/>
                <a:gd name="T105" fmla="*/ 122 h 219"/>
                <a:gd name="T106" fmla="*/ 22 w 27"/>
                <a:gd name="T107" fmla="*/ 108 h 219"/>
                <a:gd name="T108" fmla="*/ 23 w 27"/>
                <a:gd name="T109" fmla="*/ 105 h 219"/>
                <a:gd name="T110" fmla="*/ 26 w 27"/>
                <a:gd name="T111" fmla="*/ 102 h 219"/>
                <a:gd name="T112" fmla="*/ 25 w 27"/>
                <a:gd name="T113" fmla="*/ 10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219">
                  <a:moveTo>
                    <a:pt x="18" y="176"/>
                  </a:moveTo>
                  <a:cubicBezTo>
                    <a:pt x="17" y="182"/>
                    <a:pt x="17" y="182"/>
                    <a:pt x="17" y="182"/>
                  </a:cubicBezTo>
                  <a:cubicBezTo>
                    <a:pt x="13" y="179"/>
                    <a:pt x="15" y="178"/>
                    <a:pt x="18" y="176"/>
                  </a:cubicBezTo>
                  <a:close/>
                  <a:moveTo>
                    <a:pt x="25" y="102"/>
                  </a:moveTo>
                  <a:cubicBezTo>
                    <a:pt x="25" y="98"/>
                    <a:pt x="25" y="92"/>
                    <a:pt x="25" y="89"/>
                  </a:cubicBezTo>
                  <a:cubicBezTo>
                    <a:pt x="27" y="75"/>
                    <a:pt x="25" y="38"/>
                    <a:pt x="23" y="20"/>
                  </a:cubicBezTo>
                  <a:cubicBezTo>
                    <a:pt x="23" y="14"/>
                    <a:pt x="22" y="8"/>
                    <a:pt x="22" y="4"/>
                  </a:cubicBezTo>
                  <a:cubicBezTo>
                    <a:pt x="20" y="1"/>
                    <a:pt x="21" y="1"/>
                    <a:pt x="18" y="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19" y="60"/>
                    <a:pt x="20" y="65"/>
                  </a:cubicBezTo>
                  <a:cubicBezTo>
                    <a:pt x="20" y="72"/>
                    <a:pt x="20" y="68"/>
                    <a:pt x="21" y="6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3"/>
                    <a:pt x="20" y="75"/>
                    <a:pt x="20" y="75"/>
                  </a:cubicBezTo>
                  <a:cubicBezTo>
                    <a:pt x="19" y="78"/>
                    <a:pt x="19" y="80"/>
                    <a:pt x="19" y="82"/>
                  </a:cubicBezTo>
                  <a:cubicBezTo>
                    <a:pt x="20" y="87"/>
                    <a:pt x="22" y="92"/>
                    <a:pt x="18" y="95"/>
                  </a:cubicBezTo>
                  <a:cubicBezTo>
                    <a:pt x="18" y="95"/>
                    <a:pt x="17" y="96"/>
                    <a:pt x="17" y="96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1"/>
                    <a:pt x="15" y="106"/>
                    <a:pt x="15" y="109"/>
                  </a:cubicBezTo>
                  <a:cubicBezTo>
                    <a:pt x="19" y="107"/>
                    <a:pt x="16" y="107"/>
                    <a:pt x="18" y="108"/>
                  </a:cubicBezTo>
                  <a:cubicBezTo>
                    <a:pt x="18" y="114"/>
                    <a:pt x="18" y="116"/>
                    <a:pt x="17" y="119"/>
                  </a:cubicBezTo>
                  <a:cubicBezTo>
                    <a:pt x="16" y="117"/>
                    <a:pt x="16" y="117"/>
                    <a:pt x="16" y="113"/>
                  </a:cubicBezTo>
                  <a:cubicBezTo>
                    <a:pt x="14" y="116"/>
                    <a:pt x="13" y="120"/>
                    <a:pt x="13" y="124"/>
                  </a:cubicBezTo>
                  <a:cubicBezTo>
                    <a:pt x="13" y="128"/>
                    <a:pt x="13" y="133"/>
                    <a:pt x="13" y="138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74"/>
                    <a:pt x="2" y="168"/>
                    <a:pt x="2" y="16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8"/>
                    <a:pt x="2" y="178"/>
                    <a:pt x="3" y="176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6" y="178"/>
                    <a:pt x="6" y="178"/>
                    <a:pt x="7" y="177"/>
                  </a:cubicBezTo>
                  <a:cubicBezTo>
                    <a:pt x="7" y="182"/>
                    <a:pt x="7" y="184"/>
                    <a:pt x="7" y="190"/>
                  </a:cubicBezTo>
                  <a:cubicBezTo>
                    <a:pt x="8" y="197"/>
                    <a:pt x="2" y="213"/>
                    <a:pt x="5" y="219"/>
                  </a:cubicBezTo>
                  <a:cubicBezTo>
                    <a:pt x="8" y="216"/>
                    <a:pt x="6" y="218"/>
                    <a:pt x="7" y="213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3"/>
                    <a:pt x="12" y="197"/>
                    <a:pt x="13" y="193"/>
                  </a:cubicBezTo>
                  <a:cubicBezTo>
                    <a:pt x="14" y="185"/>
                    <a:pt x="13" y="186"/>
                    <a:pt x="15" y="184"/>
                  </a:cubicBezTo>
                  <a:cubicBezTo>
                    <a:pt x="15" y="185"/>
                    <a:pt x="14" y="185"/>
                    <a:pt x="14" y="187"/>
                  </a:cubicBezTo>
                  <a:cubicBezTo>
                    <a:pt x="16" y="199"/>
                    <a:pt x="14" y="193"/>
                    <a:pt x="14" y="200"/>
                  </a:cubicBezTo>
                  <a:cubicBezTo>
                    <a:pt x="18" y="200"/>
                    <a:pt x="19" y="199"/>
                    <a:pt x="19" y="197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1" y="182"/>
                    <a:pt x="20" y="178"/>
                    <a:pt x="21" y="170"/>
                  </a:cubicBezTo>
                  <a:cubicBezTo>
                    <a:pt x="16" y="170"/>
                    <a:pt x="19" y="171"/>
                    <a:pt x="14" y="169"/>
                  </a:cubicBezTo>
                  <a:cubicBezTo>
                    <a:pt x="15" y="168"/>
                    <a:pt x="13" y="167"/>
                    <a:pt x="17" y="169"/>
                  </a:cubicBezTo>
                  <a:cubicBezTo>
                    <a:pt x="17" y="167"/>
                    <a:pt x="16" y="164"/>
                    <a:pt x="18" y="164"/>
                  </a:cubicBezTo>
                  <a:cubicBezTo>
                    <a:pt x="21" y="165"/>
                    <a:pt x="17" y="166"/>
                    <a:pt x="22" y="167"/>
                  </a:cubicBezTo>
                  <a:cubicBezTo>
                    <a:pt x="20" y="157"/>
                    <a:pt x="23" y="154"/>
                    <a:pt x="23" y="150"/>
                  </a:cubicBezTo>
                  <a:cubicBezTo>
                    <a:pt x="22" y="142"/>
                    <a:pt x="23" y="137"/>
                    <a:pt x="24" y="128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2" y="124"/>
                    <a:pt x="20" y="126"/>
                    <a:pt x="23" y="124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19"/>
                    <a:pt x="24" y="112"/>
                    <a:pt x="22" y="108"/>
                  </a:cubicBezTo>
                  <a:cubicBezTo>
                    <a:pt x="23" y="106"/>
                    <a:pt x="23" y="106"/>
                    <a:pt x="23" y="105"/>
                  </a:cubicBezTo>
                  <a:cubicBezTo>
                    <a:pt x="26" y="102"/>
                    <a:pt x="26" y="102"/>
                    <a:pt x="26" y="102"/>
                  </a:cubicBezTo>
                  <a:lnTo>
                    <a:pt x="25" y="1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3" name="Freeform 87"/>
            <p:cNvSpPr>
              <a:spLocks noEditPoints="1"/>
            </p:cNvSpPr>
            <p:nvPr/>
          </p:nvSpPr>
          <p:spPr bwMode="auto">
            <a:xfrm>
              <a:off x="2473407" y="5354682"/>
              <a:ext cx="35224" cy="132286"/>
            </a:xfrm>
            <a:custGeom>
              <a:avLst/>
              <a:gdLst>
                <a:gd name="T0" fmla="*/ 20 w 35"/>
                <a:gd name="T1" fmla="*/ 26 h 131"/>
                <a:gd name="T2" fmla="*/ 18 w 35"/>
                <a:gd name="T3" fmla="*/ 34 h 131"/>
                <a:gd name="T4" fmla="*/ 22 w 35"/>
                <a:gd name="T5" fmla="*/ 21 h 131"/>
                <a:gd name="T6" fmla="*/ 22 w 35"/>
                <a:gd name="T7" fmla="*/ 24 h 131"/>
                <a:gd name="T8" fmla="*/ 29 w 35"/>
                <a:gd name="T9" fmla="*/ 0 h 131"/>
                <a:gd name="T10" fmla="*/ 22 w 35"/>
                <a:gd name="T11" fmla="*/ 2 h 131"/>
                <a:gd name="T12" fmla="*/ 13 w 35"/>
                <a:gd name="T13" fmla="*/ 31 h 131"/>
                <a:gd name="T14" fmla="*/ 7 w 35"/>
                <a:gd name="T15" fmla="*/ 55 h 131"/>
                <a:gd name="T16" fmla="*/ 6 w 35"/>
                <a:gd name="T17" fmla="*/ 60 h 131"/>
                <a:gd name="T18" fmla="*/ 11 w 35"/>
                <a:gd name="T19" fmla="*/ 55 h 131"/>
                <a:gd name="T20" fmla="*/ 14 w 35"/>
                <a:gd name="T21" fmla="*/ 47 h 131"/>
                <a:gd name="T22" fmla="*/ 15 w 35"/>
                <a:gd name="T23" fmla="*/ 48 h 131"/>
                <a:gd name="T24" fmla="*/ 6 w 35"/>
                <a:gd name="T25" fmla="*/ 83 h 131"/>
                <a:gd name="T26" fmla="*/ 8 w 35"/>
                <a:gd name="T27" fmla="*/ 91 h 131"/>
                <a:gd name="T28" fmla="*/ 17 w 35"/>
                <a:gd name="T29" fmla="*/ 70 h 131"/>
                <a:gd name="T30" fmla="*/ 27 w 35"/>
                <a:gd name="T31" fmla="*/ 53 h 131"/>
                <a:gd name="T32" fmla="*/ 21 w 35"/>
                <a:gd name="T33" fmla="*/ 70 h 131"/>
                <a:gd name="T34" fmla="*/ 7 w 35"/>
                <a:gd name="T35" fmla="*/ 107 h 131"/>
                <a:gd name="T36" fmla="*/ 3 w 35"/>
                <a:gd name="T37" fmla="*/ 123 h 131"/>
                <a:gd name="T38" fmla="*/ 5 w 35"/>
                <a:gd name="T39" fmla="*/ 131 h 131"/>
                <a:gd name="T40" fmla="*/ 12 w 35"/>
                <a:gd name="T41" fmla="*/ 118 h 131"/>
                <a:gd name="T42" fmla="*/ 18 w 35"/>
                <a:gd name="T43" fmla="*/ 105 h 131"/>
                <a:gd name="T44" fmla="*/ 23 w 35"/>
                <a:gd name="T45" fmla="*/ 89 h 131"/>
                <a:gd name="T46" fmla="*/ 24 w 35"/>
                <a:gd name="T47" fmla="*/ 88 h 131"/>
                <a:gd name="T48" fmla="*/ 26 w 35"/>
                <a:gd name="T49" fmla="*/ 74 h 131"/>
                <a:gd name="T50" fmla="*/ 27 w 35"/>
                <a:gd name="T51" fmla="*/ 67 h 131"/>
                <a:gd name="T52" fmla="*/ 22 w 35"/>
                <a:gd name="T53" fmla="*/ 81 h 131"/>
                <a:gd name="T54" fmla="*/ 21 w 35"/>
                <a:gd name="T55" fmla="*/ 74 h 131"/>
                <a:gd name="T56" fmla="*/ 33 w 35"/>
                <a:gd name="T57" fmla="*/ 56 h 131"/>
                <a:gd name="T58" fmla="*/ 30 w 35"/>
                <a:gd name="T59" fmla="*/ 36 h 131"/>
                <a:gd name="T60" fmla="*/ 27 w 35"/>
                <a:gd name="T61" fmla="*/ 30 h 131"/>
                <a:gd name="T62" fmla="*/ 29 w 35"/>
                <a:gd name="T63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31">
                  <a:moveTo>
                    <a:pt x="18" y="34"/>
                  </a:moveTo>
                  <a:cubicBezTo>
                    <a:pt x="18" y="28"/>
                    <a:pt x="18" y="30"/>
                    <a:pt x="20" y="26"/>
                  </a:cubicBezTo>
                  <a:cubicBezTo>
                    <a:pt x="21" y="28"/>
                    <a:pt x="21" y="27"/>
                    <a:pt x="20" y="31"/>
                  </a:cubicBezTo>
                  <a:cubicBezTo>
                    <a:pt x="20" y="34"/>
                    <a:pt x="20" y="34"/>
                    <a:pt x="18" y="34"/>
                  </a:cubicBezTo>
                  <a:close/>
                  <a:moveTo>
                    <a:pt x="22" y="24"/>
                  </a:moveTo>
                  <a:cubicBezTo>
                    <a:pt x="22" y="24"/>
                    <a:pt x="20" y="25"/>
                    <a:pt x="22" y="21"/>
                  </a:cubicBezTo>
                  <a:cubicBezTo>
                    <a:pt x="22" y="19"/>
                    <a:pt x="22" y="18"/>
                    <a:pt x="25" y="20"/>
                  </a:cubicBezTo>
                  <a:lnTo>
                    <a:pt x="22" y="24"/>
                  </a:lnTo>
                  <a:close/>
                  <a:moveTo>
                    <a:pt x="27" y="9"/>
                  </a:moveTo>
                  <a:cubicBezTo>
                    <a:pt x="29" y="7"/>
                    <a:pt x="28" y="10"/>
                    <a:pt x="29" y="0"/>
                  </a:cubicBezTo>
                  <a:cubicBezTo>
                    <a:pt x="27" y="1"/>
                    <a:pt x="27" y="0"/>
                    <a:pt x="26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9"/>
                    <a:pt x="20" y="15"/>
                    <a:pt x="16" y="19"/>
                  </a:cubicBezTo>
                  <a:cubicBezTo>
                    <a:pt x="15" y="25"/>
                    <a:pt x="16" y="28"/>
                    <a:pt x="13" y="31"/>
                  </a:cubicBezTo>
                  <a:cubicBezTo>
                    <a:pt x="12" y="34"/>
                    <a:pt x="13" y="38"/>
                    <a:pt x="12" y="4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6" y="58"/>
                    <a:pt x="6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2" y="55"/>
                    <a:pt x="10" y="60"/>
                    <a:pt x="11" y="55"/>
                  </a:cubicBezTo>
                  <a:cubicBezTo>
                    <a:pt x="11" y="54"/>
                    <a:pt x="12" y="53"/>
                    <a:pt x="12" y="52"/>
                  </a:cubicBezTo>
                  <a:cubicBezTo>
                    <a:pt x="13" y="49"/>
                    <a:pt x="12" y="50"/>
                    <a:pt x="14" y="4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4"/>
                    <a:pt x="18" y="3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5"/>
                    <a:pt x="4" y="83"/>
                    <a:pt x="3" y="87"/>
                  </a:cubicBezTo>
                  <a:cubicBezTo>
                    <a:pt x="6" y="93"/>
                    <a:pt x="6" y="91"/>
                    <a:pt x="8" y="91"/>
                  </a:cubicBezTo>
                  <a:cubicBezTo>
                    <a:pt x="8" y="88"/>
                    <a:pt x="10" y="86"/>
                    <a:pt x="12" y="80"/>
                  </a:cubicBezTo>
                  <a:cubicBezTo>
                    <a:pt x="13" y="76"/>
                    <a:pt x="15" y="75"/>
                    <a:pt x="17" y="70"/>
                  </a:cubicBezTo>
                  <a:cubicBezTo>
                    <a:pt x="18" y="68"/>
                    <a:pt x="17" y="68"/>
                    <a:pt x="19" y="65"/>
                  </a:cubicBezTo>
                  <a:cubicBezTo>
                    <a:pt x="25" y="57"/>
                    <a:pt x="19" y="54"/>
                    <a:pt x="27" y="53"/>
                  </a:cubicBezTo>
                  <a:cubicBezTo>
                    <a:pt x="26" y="58"/>
                    <a:pt x="24" y="63"/>
                    <a:pt x="21" y="65"/>
                  </a:cubicBezTo>
                  <a:cubicBezTo>
                    <a:pt x="21" y="65"/>
                    <a:pt x="22" y="64"/>
                    <a:pt x="21" y="70"/>
                  </a:cubicBezTo>
                  <a:cubicBezTo>
                    <a:pt x="21" y="70"/>
                    <a:pt x="20" y="70"/>
                    <a:pt x="20" y="71"/>
                  </a:cubicBezTo>
                  <a:cubicBezTo>
                    <a:pt x="17" y="74"/>
                    <a:pt x="8" y="103"/>
                    <a:pt x="7" y="107"/>
                  </a:cubicBezTo>
                  <a:cubicBezTo>
                    <a:pt x="6" y="112"/>
                    <a:pt x="5" y="113"/>
                    <a:pt x="5" y="114"/>
                  </a:cubicBezTo>
                  <a:cubicBezTo>
                    <a:pt x="4" y="118"/>
                    <a:pt x="5" y="119"/>
                    <a:pt x="3" y="123"/>
                  </a:cubicBezTo>
                  <a:cubicBezTo>
                    <a:pt x="1" y="126"/>
                    <a:pt x="0" y="125"/>
                    <a:pt x="1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27"/>
                    <a:pt x="7" y="124"/>
                    <a:pt x="7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6"/>
                    <a:pt x="12" y="116"/>
                    <a:pt x="14" y="112"/>
                  </a:cubicBezTo>
                  <a:cubicBezTo>
                    <a:pt x="18" y="108"/>
                    <a:pt x="16" y="111"/>
                    <a:pt x="18" y="105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8"/>
                    <a:pt x="24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5" y="83"/>
                    <a:pt x="28" y="78"/>
                    <a:pt x="26" y="74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4" y="72"/>
                    <a:pt x="25" y="72"/>
                    <a:pt x="24" y="76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3"/>
                    <a:pt x="21" y="82"/>
                    <a:pt x="19" y="83"/>
                  </a:cubicBezTo>
                  <a:cubicBezTo>
                    <a:pt x="20" y="81"/>
                    <a:pt x="20" y="77"/>
                    <a:pt x="21" y="74"/>
                  </a:cubicBezTo>
                  <a:cubicBezTo>
                    <a:pt x="23" y="69"/>
                    <a:pt x="23" y="72"/>
                    <a:pt x="24" y="68"/>
                  </a:cubicBezTo>
                  <a:cubicBezTo>
                    <a:pt x="28" y="55"/>
                    <a:pt x="29" y="56"/>
                    <a:pt x="33" y="56"/>
                  </a:cubicBezTo>
                  <a:cubicBezTo>
                    <a:pt x="35" y="47"/>
                    <a:pt x="35" y="49"/>
                    <a:pt x="35" y="38"/>
                  </a:cubicBezTo>
                  <a:cubicBezTo>
                    <a:pt x="34" y="39"/>
                    <a:pt x="31" y="42"/>
                    <a:pt x="30" y="36"/>
                  </a:cubicBezTo>
                  <a:cubicBezTo>
                    <a:pt x="30" y="33"/>
                    <a:pt x="30" y="34"/>
                    <a:pt x="30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29"/>
                    <a:pt x="28" y="30"/>
                    <a:pt x="29" y="28"/>
                  </a:cubicBezTo>
                  <a:cubicBezTo>
                    <a:pt x="27" y="20"/>
                    <a:pt x="28" y="18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4" name="Freeform 88"/>
            <p:cNvSpPr>
              <a:spLocks/>
            </p:cNvSpPr>
            <p:nvPr/>
          </p:nvSpPr>
          <p:spPr bwMode="auto">
            <a:xfrm>
              <a:off x="2568903" y="5692050"/>
              <a:ext cx="56358" cy="255961"/>
            </a:xfrm>
            <a:custGeom>
              <a:avLst/>
              <a:gdLst>
                <a:gd name="T0" fmla="*/ 10 w 56"/>
                <a:gd name="T1" fmla="*/ 32 h 255"/>
                <a:gd name="T2" fmla="*/ 8 w 56"/>
                <a:gd name="T3" fmla="*/ 22 h 255"/>
                <a:gd name="T4" fmla="*/ 6 w 56"/>
                <a:gd name="T5" fmla="*/ 15 h 255"/>
                <a:gd name="T6" fmla="*/ 1 w 56"/>
                <a:gd name="T7" fmla="*/ 1 h 255"/>
                <a:gd name="T8" fmla="*/ 0 w 56"/>
                <a:gd name="T9" fmla="*/ 0 h 255"/>
                <a:gd name="T10" fmla="*/ 2 w 56"/>
                <a:gd name="T11" fmla="*/ 19 h 255"/>
                <a:gd name="T12" fmla="*/ 8 w 56"/>
                <a:gd name="T13" fmla="*/ 42 h 255"/>
                <a:gd name="T14" fmla="*/ 9 w 56"/>
                <a:gd name="T15" fmla="*/ 46 h 255"/>
                <a:gd name="T16" fmla="*/ 13 w 56"/>
                <a:gd name="T17" fmla="*/ 56 h 255"/>
                <a:gd name="T18" fmla="*/ 16 w 56"/>
                <a:gd name="T19" fmla="*/ 71 h 255"/>
                <a:gd name="T20" fmla="*/ 23 w 56"/>
                <a:gd name="T21" fmla="*/ 93 h 255"/>
                <a:gd name="T22" fmla="*/ 27 w 56"/>
                <a:gd name="T23" fmla="*/ 107 h 255"/>
                <a:gd name="T24" fmla="*/ 30 w 56"/>
                <a:gd name="T25" fmla="*/ 114 h 255"/>
                <a:gd name="T26" fmla="*/ 41 w 56"/>
                <a:gd name="T27" fmla="*/ 169 h 255"/>
                <a:gd name="T28" fmla="*/ 44 w 56"/>
                <a:gd name="T29" fmla="*/ 186 h 255"/>
                <a:gd name="T30" fmla="*/ 49 w 56"/>
                <a:gd name="T31" fmla="*/ 221 h 255"/>
                <a:gd name="T32" fmla="*/ 50 w 56"/>
                <a:gd name="T33" fmla="*/ 255 h 255"/>
                <a:gd name="T34" fmla="*/ 51 w 56"/>
                <a:gd name="T35" fmla="*/ 253 h 255"/>
                <a:gd name="T36" fmla="*/ 55 w 56"/>
                <a:gd name="T37" fmla="*/ 250 h 255"/>
                <a:gd name="T38" fmla="*/ 54 w 56"/>
                <a:gd name="T39" fmla="*/ 248 h 255"/>
                <a:gd name="T40" fmla="*/ 52 w 56"/>
                <a:gd name="T41" fmla="*/ 245 h 255"/>
                <a:gd name="T42" fmla="*/ 53 w 56"/>
                <a:gd name="T43" fmla="*/ 237 h 255"/>
                <a:gd name="T44" fmla="*/ 53 w 56"/>
                <a:gd name="T45" fmla="*/ 227 h 255"/>
                <a:gd name="T46" fmla="*/ 54 w 56"/>
                <a:gd name="T47" fmla="*/ 218 h 255"/>
                <a:gd name="T48" fmla="*/ 53 w 56"/>
                <a:gd name="T49" fmla="*/ 207 h 255"/>
                <a:gd name="T50" fmla="*/ 52 w 56"/>
                <a:gd name="T51" fmla="*/ 188 h 255"/>
                <a:gd name="T52" fmla="*/ 49 w 56"/>
                <a:gd name="T53" fmla="*/ 169 h 255"/>
                <a:gd name="T54" fmla="*/ 42 w 56"/>
                <a:gd name="T55" fmla="*/ 132 h 255"/>
                <a:gd name="T56" fmla="*/ 38 w 56"/>
                <a:gd name="T57" fmla="*/ 114 h 255"/>
                <a:gd name="T58" fmla="*/ 33 w 56"/>
                <a:gd name="T59" fmla="*/ 97 h 255"/>
                <a:gd name="T60" fmla="*/ 29 w 56"/>
                <a:gd name="T61" fmla="*/ 86 h 255"/>
                <a:gd name="T62" fmla="*/ 27 w 56"/>
                <a:gd name="T63" fmla="*/ 72 h 255"/>
                <a:gd name="T64" fmla="*/ 21 w 56"/>
                <a:gd name="T65" fmla="*/ 60 h 255"/>
                <a:gd name="T66" fmla="*/ 18 w 56"/>
                <a:gd name="T67" fmla="*/ 46 h 255"/>
                <a:gd name="T68" fmla="*/ 14 w 56"/>
                <a:gd name="T69" fmla="*/ 39 h 255"/>
                <a:gd name="T70" fmla="*/ 10 w 56"/>
                <a:gd name="T71" fmla="*/ 3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255">
                  <a:moveTo>
                    <a:pt x="10" y="32"/>
                  </a:moveTo>
                  <a:cubicBezTo>
                    <a:pt x="10" y="27"/>
                    <a:pt x="10" y="27"/>
                    <a:pt x="8" y="22"/>
                  </a:cubicBezTo>
                  <a:cubicBezTo>
                    <a:pt x="7" y="19"/>
                    <a:pt x="7" y="17"/>
                    <a:pt x="6" y="1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7"/>
                    <a:pt x="1" y="12"/>
                    <a:pt x="2" y="1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5"/>
                    <a:pt x="9" y="46"/>
                  </a:cubicBezTo>
                  <a:cubicBezTo>
                    <a:pt x="11" y="49"/>
                    <a:pt x="9" y="47"/>
                    <a:pt x="13" y="56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80"/>
                    <a:pt x="19" y="73"/>
                    <a:pt x="23" y="93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11"/>
                    <a:pt x="29" y="108"/>
                    <a:pt x="30" y="114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4"/>
                    <a:pt x="44" y="181"/>
                    <a:pt x="44" y="186"/>
                  </a:cubicBezTo>
                  <a:cubicBezTo>
                    <a:pt x="47" y="204"/>
                    <a:pt x="47" y="193"/>
                    <a:pt x="49" y="221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2" y="254"/>
                    <a:pt x="50" y="255"/>
                    <a:pt x="51" y="253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5" y="250"/>
                    <a:pt x="54" y="248"/>
                    <a:pt x="54" y="248"/>
                  </a:cubicBezTo>
                  <a:cubicBezTo>
                    <a:pt x="53" y="246"/>
                    <a:pt x="53" y="245"/>
                    <a:pt x="52" y="245"/>
                  </a:cubicBezTo>
                  <a:cubicBezTo>
                    <a:pt x="56" y="241"/>
                    <a:pt x="53" y="242"/>
                    <a:pt x="53" y="237"/>
                  </a:cubicBezTo>
                  <a:cubicBezTo>
                    <a:pt x="53" y="233"/>
                    <a:pt x="54" y="232"/>
                    <a:pt x="53" y="227"/>
                  </a:cubicBezTo>
                  <a:cubicBezTo>
                    <a:pt x="53" y="225"/>
                    <a:pt x="54" y="222"/>
                    <a:pt x="54" y="218"/>
                  </a:cubicBezTo>
                  <a:cubicBezTo>
                    <a:pt x="54" y="213"/>
                    <a:pt x="53" y="212"/>
                    <a:pt x="53" y="207"/>
                  </a:cubicBezTo>
                  <a:cubicBezTo>
                    <a:pt x="53" y="201"/>
                    <a:pt x="53" y="195"/>
                    <a:pt x="52" y="188"/>
                  </a:cubicBezTo>
                  <a:cubicBezTo>
                    <a:pt x="50" y="183"/>
                    <a:pt x="50" y="175"/>
                    <a:pt x="49" y="169"/>
                  </a:cubicBezTo>
                  <a:cubicBezTo>
                    <a:pt x="47" y="156"/>
                    <a:pt x="45" y="144"/>
                    <a:pt x="42" y="132"/>
                  </a:cubicBezTo>
                  <a:cubicBezTo>
                    <a:pt x="41" y="126"/>
                    <a:pt x="39" y="121"/>
                    <a:pt x="38" y="114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29" y="93"/>
                    <a:pt x="32" y="93"/>
                    <a:pt x="29" y="8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2" y="68"/>
                    <a:pt x="24" y="70"/>
                    <a:pt x="21" y="6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5" y="47"/>
                    <a:pt x="14" y="39"/>
                  </a:cubicBezTo>
                  <a:cubicBezTo>
                    <a:pt x="12" y="32"/>
                    <a:pt x="10" y="34"/>
                    <a:pt x="10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5" name="Freeform 89"/>
            <p:cNvSpPr>
              <a:spLocks/>
            </p:cNvSpPr>
            <p:nvPr/>
          </p:nvSpPr>
          <p:spPr bwMode="auto">
            <a:xfrm>
              <a:off x="2221360" y="5739015"/>
              <a:ext cx="77493" cy="172989"/>
            </a:xfrm>
            <a:custGeom>
              <a:avLst/>
              <a:gdLst>
                <a:gd name="T0" fmla="*/ 11 w 77"/>
                <a:gd name="T1" fmla="*/ 21 h 172"/>
                <a:gd name="T2" fmla="*/ 8 w 77"/>
                <a:gd name="T3" fmla="*/ 14 h 172"/>
                <a:gd name="T4" fmla="*/ 6 w 77"/>
                <a:gd name="T5" fmla="*/ 6 h 172"/>
                <a:gd name="T6" fmla="*/ 2 w 77"/>
                <a:gd name="T7" fmla="*/ 0 h 172"/>
                <a:gd name="T8" fmla="*/ 1 w 77"/>
                <a:gd name="T9" fmla="*/ 9 h 172"/>
                <a:gd name="T10" fmla="*/ 3 w 77"/>
                <a:gd name="T11" fmla="*/ 10 h 172"/>
                <a:gd name="T12" fmla="*/ 12 w 77"/>
                <a:gd name="T13" fmla="*/ 37 h 172"/>
                <a:gd name="T14" fmla="*/ 17 w 77"/>
                <a:gd name="T15" fmla="*/ 51 h 172"/>
                <a:gd name="T16" fmla="*/ 25 w 77"/>
                <a:gd name="T17" fmla="*/ 67 h 172"/>
                <a:gd name="T18" fmla="*/ 24 w 77"/>
                <a:gd name="T19" fmla="*/ 71 h 172"/>
                <a:gd name="T20" fmla="*/ 28 w 77"/>
                <a:gd name="T21" fmla="*/ 76 h 172"/>
                <a:gd name="T22" fmla="*/ 34 w 77"/>
                <a:gd name="T23" fmla="*/ 94 h 172"/>
                <a:gd name="T24" fmla="*/ 39 w 77"/>
                <a:gd name="T25" fmla="*/ 99 h 172"/>
                <a:gd name="T26" fmla="*/ 42 w 77"/>
                <a:gd name="T27" fmla="*/ 105 h 172"/>
                <a:gd name="T28" fmla="*/ 43 w 77"/>
                <a:gd name="T29" fmla="*/ 106 h 172"/>
                <a:gd name="T30" fmla="*/ 49 w 77"/>
                <a:gd name="T31" fmla="*/ 120 h 172"/>
                <a:gd name="T32" fmla="*/ 50 w 77"/>
                <a:gd name="T33" fmla="*/ 121 h 172"/>
                <a:gd name="T34" fmla="*/ 51 w 77"/>
                <a:gd name="T35" fmla="*/ 124 h 172"/>
                <a:gd name="T36" fmla="*/ 57 w 77"/>
                <a:gd name="T37" fmla="*/ 135 h 172"/>
                <a:gd name="T38" fmla="*/ 57 w 77"/>
                <a:gd name="T39" fmla="*/ 136 h 172"/>
                <a:gd name="T40" fmla="*/ 58 w 77"/>
                <a:gd name="T41" fmla="*/ 138 h 172"/>
                <a:gd name="T42" fmla="*/ 67 w 77"/>
                <a:gd name="T43" fmla="*/ 159 h 172"/>
                <a:gd name="T44" fmla="*/ 68 w 77"/>
                <a:gd name="T45" fmla="*/ 163 h 172"/>
                <a:gd name="T46" fmla="*/ 70 w 77"/>
                <a:gd name="T47" fmla="*/ 164 h 172"/>
                <a:gd name="T48" fmla="*/ 71 w 77"/>
                <a:gd name="T49" fmla="*/ 165 h 172"/>
                <a:gd name="T50" fmla="*/ 74 w 77"/>
                <a:gd name="T51" fmla="*/ 172 h 172"/>
                <a:gd name="T52" fmla="*/ 74 w 77"/>
                <a:gd name="T53" fmla="*/ 163 h 172"/>
                <a:gd name="T54" fmla="*/ 72 w 77"/>
                <a:gd name="T55" fmla="*/ 155 h 172"/>
                <a:gd name="T56" fmla="*/ 64 w 77"/>
                <a:gd name="T57" fmla="*/ 129 h 172"/>
                <a:gd name="T58" fmla="*/ 63 w 77"/>
                <a:gd name="T59" fmla="*/ 127 h 172"/>
                <a:gd name="T60" fmla="*/ 60 w 77"/>
                <a:gd name="T61" fmla="*/ 119 h 172"/>
                <a:gd name="T62" fmla="*/ 57 w 77"/>
                <a:gd name="T63" fmla="*/ 112 h 172"/>
                <a:gd name="T64" fmla="*/ 53 w 77"/>
                <a:gd name="T65" fmla="*/ 105 h 172"/>
                <a:gd name="T66" fmla="*/ 43 w 77"/>
                <a:gd name="T67" fmla="*/ 84 h 172"/>
                <a:gd name="T68" fmla="*/ 23 w 77"/>
                <a:gd name="T69" fmla="*/ 41 h 172"/>
                <a:gd name="T70" fmla="*/ 20 w 77"/>
                <a:gd name="T71" fmla="*/ 38 h 172"/>
                <a:gd name="T72" fmla="*/ 19 w 77"/>
                <a:gd name="T73" fmla="*/ 35 h 172"/>
                <a:gd name="T74" fmla="*/ 11 w 77"/>
                <a:gd name="T75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72">
                  <a:moveTo>
                    <a:pt x="11" y="21"/>
                  </a:moveTo>
                  <a:cubicBezTo>
                    <a:pt x="9" y="19"/>
                    <a:pt x="10" y="18"/>
                    <a:pt x="8" y="1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4"/>
                    <a:pt x="1" y="4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10" y="34"/>
                    <a:pt x="12" y="37"/>
                  </a:cubicBezTo>
                  <a:cubicBezTo>
                    <a:pt x="17" y="45"/>
                    <a:pt x="13" y="44"/>
                    <a:pt x="17" y="51"/>
                  </a:cubicBezTo>
                  <a:cubicBezTo>
                    <a:pt x="21" y="56"/>
                    <a:pt x="20" y="64"/>
                    <a:pt x="25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26" y="72"/>
                    <a:pt x="28" y="76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7" y="95"/>
                    <a:pt x="38" y="96"/>
                    <a:pt x="39" y="99"/>
                  </a:cubicBezTo>
                  <a:cubicBezTo>
                    <a:pt x="39" y="100"/>
                    <a:pt x="42" y="107"/>
                    <a:pt x="42" y="105"/>
                  </a:cubicBezTo>
                  <a:cubicBezTo>
                    <a:pt x="42" y="105"/>
                    <a:pt x="43" y="106"/>
                    <a:pt x="43" y="106"/>
                  </a:cubicBezTo>
                  <a:cubicBezTo>
                    <a:pt x="42" y="118"/>
                    <a:pt x="45" y="113"/>
                    <a:pt x="49" y="120"/>
                  </a:cubicBezTo>
                  <a:cubicBezTo>
                    <a:pt x="49" y="121"/>
                    <a:pt x="50" y="121"/>
                    <a:pt x="50" y="121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4" y="128"/>
                    <a:pt x="52" y="127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7"/>
                    <a:pt x="57" y="137"/>
                    <a:pt x="58" y="138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8" y="162"/>
                    <a:pt x="67" y="158"/>
                    <a:pt x="68" y="163"/>
                  </a:cubicBezTo>
                  <a:cubicBezTo>
                    <a:pt x="70" y="163"/>
                    <a:pt x="69" y="162"/>
                    <a:pt x="70" y="164"/>
                  </a:cubicBezTo>
                  <a:cubicBezTo>
                    <a:pt x="70" y="164"/>
                    <a:pt x="71" y="164"/>
                    <a:pt x="71" y="165"/>
                  </a:cubicBezTo>
                  <a:cubicBezTo>
                    <a:pt x="73" y="169"/>
                    <a:pt x="71" y="169"/>
                    <a:pt x="74" y="172"/>
                  </a:cubicBezTo>
                  <a:cubicBezTo>
                    <a:pt x="77" y="168"/>
                    <a:pt x="74" y="166"/>
                    <a:pt x="74" y="163"/>
                  </a:cubicBezTo>
                  <a:cubicBezTo>
                    <a:pt x="73" y="161"/>
                    <a:pt x="73" y="158"/>
                    <a:pt x="72" y="155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58" y="120"/>
                    <a:pt x="62" y="124"/>
                    <a:pt x="60" y="119"/>
                  </a:cubicBezTo>
                  <a:cubicBezTo>
                    <a:pt x="57" y="115"/>
                    <a:pt x="56" y="117"/>
                    <a:pt x="57" y="112"/>
                  </a:cubicBezTo>
                  <a:cubicBezTo>
                    <a:pt x="52" y="110"/>
                    <a:pt x="56" y="110"/>
                    <a:pt x="53" y="105"/>
                  </a:cubicBezTo>
                  <a:cubicBezTo>
                    <a:pt x="49" y="98"/>
                    <a:pt x="47" y="91"/>
                    <a:pt x="43" y="8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0" y="38"/>
                    <a:pt x="22" y="42"/>
                    <a:pt x="20" y="38"/>
                  </a:cubicBezTo>
                  <a:cubicBezTo>
                    <a:pt x="19" y="37"/>
                    <a:pt x="19" y="36"/>
                    <a:pt x="19" y="35"/>
                  </a:cubicBezTo>
                  <a:cubicBezTo>
                    <a:pt x="16" y="27"/>
                    <a:pt x="16" y="26"/>
                    <a:pt x="11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6" name="Freeform 90"/>
            <p:cNvSpPr>
              <a:spLocks/>
            </p:cNvSpPr>
            <p:nvPr/>
          </p:nvSpPr>
          <p:spPr bwMode="auto">
            <a:xfrm>
              <a:off x="2735630" y="4283090"/>
              <a:ext cx="36007" cy="135417"/>
            </a:xfrm>
            <a:custGeom>
              <a:avLst/>
              <a:gdLst>
                <a:gd name="T0" fmla="*/ 11 w 36"/>
                <a:gd name="T1" fmla="*/ 105 h 135"/>
                <a:gd name="T2" fmla="*/ 11 w 36"/>
                <a:gd name="T3" fmla="*/ 99 h 135"/>
                <a:gd name="T4" fmla="*/ 22 w 36"/>
                <a:gd name="T5" fmla="*/ 40 h 135"/>
                <a:gd name="T6" fmla="*/ 27 w 36"/>
                <a:gd name="T7" fmla="*/ 0 h 135"/>
                <a:gd name="T8" fmla="*/ 22 w 36"/>
                <a:gd name="T9" fmla="*/ 4 h 135"/>
                <a:gd name="T10" fmla="*/ 21 w 36"/>
                <a:gd name="T11" fmla="*/ 21 h 135"/>
                <a:gd name="T12" fmla="*/ 3 w 36"/>
                <a:gd name="T13" fmla="*/ 97 h 135"/>
                <a:gd name="T14" fmla="*/ 4 w 36"/>
                <a:gd name="T15" fmla="*/ 114 h 135"/>
                <a:gd name="T16" fmla="*/ 3 w 36"/>
                <a:gd name="T17" fmla="*/ 125 h 135"/>
                <a:gd name="T18" fmla="*/ 1 w 36"/>
                <a:gd name="T19" fmla="*/ 135 h 135"/>
                <a:gd name="T20" fmla="*/ 7 w 36"/>
                <a:gd name="T21" fmla="*/ 125 h 135"/>
                <a:gd name="T22" fmla="*/ 9 w 36"/>
                <a:gd name="T23" fmla="*/ 122 h 135"/>
                <a:gd name="T24" fmla="*/ 7 w 36"/>
                <a:gd name="T25" fmla="*/ 118 h 135"/>
                <a:gd name="T26" fmla="*/ 11 w 36"/>
                <a:gd name="T27" fmla="*/ 120 h 135"/>
                <a:gd name="T28" fmla="*/ 8 w 36"/>
                <a:gd name="T29" fmla="*/ 112 h 135"/>
                <a:gd name="T30" fmla="*/ 14 w 36"/>
                <a:gd name="T31" fmla="*/ 117 h 135"/>
                <a:gd name="T32" fmla="*/ 17 w 36"/>
                <a:gd name="T33" fmla="*/ 105 h 135"/>
                <a:gd name="T34" fmla="*/ 19 w 36"/>
                <a:gd name="T35" fmla="*/ 105 h 135"/>
                <a:gd name="T36" fmla="*/ 20 w 36"/>
                <a:gd name="T37" fmla="*/ 105 h 135"/>
                <a:gd name="T38" fmla="*/ 18 w 36"/>
                <a:gd name="T39" fmla="*/ 100 h 135"/>
                <a:gd name="T40" fmla="*/ 18 w 36"/>
                <a:gd name="T41" fmla="*/ 99 h 135"/>
                <a:gd name="T42" fmla="*/ 23 w 36"/>
                <a:gd name="T43" fmla="*/ 95 h 135"/>
                <a:gd name="T44" fmla="*/ 28 w 36"/>
                <a:gd name="T45" fmla="*/ 76 h 135"/>
                <a:gd name="T46" fmla="*/ 31 w 36"/>
                <a:gd name="T47" fmla="*/ 57 h 135"/>
                <a:gd name="T48" fmla="*/ 31 w 36"/>
                <a:gd name="T49" fmla="*/ 57 h 135"/>
                <a:gd name="T50" fmla="*/ 32 w 36"/>
                <a:gd name="T51" fmla="*/ 39 h 135"/>
                <a:gd name="T52" fmla="*/ 30 w 36"/>
                <a:gd name="T53" fmla="*/ 24 h 135"/>
                <a:gd name="T54" fmla="*/ 30 w 36"/>
                <a:gd name="T55" fmla="*/ 29 h 135"/>
                <a:gd name="T56" fmla="*/ 27 w 36"/>
                <a:gd name="T57" fmla="*/ 42 h 135"/>
                <a:gd name="T58" fmla="*/ 24 w 36"/>
                <a:gd name="T59" fmla="*/ 62 h 135"/>
                <a:gd name="T60" fmla="*/ 23 w 36"/>
                <a:gd name="T61" fmla="*/ 68 h 135"/>
                <a:gd name="T62" fmla="*/ 22 w 36"/>
                <a:gd name="T63" fmla="*/ 71 h 135"/>
                <a:gd name="T64" fmla="*/ 21 w 36"/>
                <a:gd name="T65" fmla="*/ 73 h 135"/>
                <a:gd name="T66" fmla="*/ 18 w 36"/>
                <a:gd name="T67" fmla="*/ 88 h 135"/>
                <a:gd name="T68" fmla="*/ 13 w 36"/>
                <a:gd name="T69" fmla="*/ 101 h 135"/>
                <a:gd name="T70" fmla="*/ 11 w 36"/>
                <a:gd name="T71" fmla="*/ 10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135">
                  <a:moveTo>
                    <a:pt x="11" y="105"/>
                  </a:moveTo>
                  <a:cubicBezTo>
                    <a:pt x="11" y="101"/>
                    <a:pt x="10" y="101"/>
                    <a:pt x="11" y="9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4"/>
                    <a:pt x="27" y="13"/>
                    <a:pt x="27" y="0"/>
                  </a:cubicBezTo>
                  <a:cubicBezTo>
                    <a:pt x="24" y="1"/>
                    <a:pt x="24" y="2"/>
                    <a:pt x="22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112"/>
                    <a:pt x="0" y="107"/>
                    <a:pt x="4" y="114"/>
                  </a:cubicBezTo>
                  <a:cubicBezTo>
                    <a:pt x="1" y="118"/>
                    <a:pt x="2" y="120"/>
                    <a:pt x="3" y="125"/>
                  </a:cubicBezTo>
                  <a:cubicBezTo>
                    <a:pt x="3" y="135"/>
                    <a:pt x="2" y="132"/>
                    <a:pt x="1" y="135"/>
                  </a:cubicBezTo>
                  <a:cubicBezTo>
                    <a:pt x="5" y="134"/>
                    <a:pt x="5" y="131"/>
                    <a:pt x="7" y="125"/>
                  </a:cubicBezTo>
                  <a:cubicBezTo>
                    <a:pt x="8" y="122"/>
                    <a:pt x="7" y="124"/>
                    <a:pt x="9" y="122"/>
                  </a:cubicBezTo>
                  <a:cubicBezTo>
                    <a:pt x="7" y="120"/>
                    <a:pt x="7" y="121"/>
                    <a:pt x="7" y="118"/>
                  </a:cubicBezTo>
                  <a:cubicBezTo>
                    <a:pt x="11" y="119"/>
                    <a:pt x="8" y="119"/>
                    <a:pt x="11" y="120"/>
                  </a:cubicBezTo>
                  <a:cubicBezTo>
                    <a:pt x="11" y="110"/>
                    <a:pt x="7" y="123"/>
                    <a:pt x="8" y="112"/>
                  </a:cubicBezTo>
                  <a:cubicBezTo>
                    <a:pt x="14" y="116"/>
                    <a:pt x="10" y="114"/>
                    <a:pt x="14" y="117"/>
                  </a:cubicBezTo>
                  <a:cubicBezTo>
                    <a:pt x="14" y="108"/>
                    <a:pt x="16" y="109"/>
                    <a:pt x="17" y="105"/>
                  </a:cubicBezTo>
                  <a:cubicBezTo>
                    <a:pt x="17" y="105"/>
                    <a:pt x="18" y="105"/>
                    <a:pt x="19" y="105"/>
                  </a:cubicBezTo>
                  <a:cubicBezTo>
                    <a:pt x="20" y="105"/>
                    <a:pt x="19" y="106"/>
                    <a:pt x="20" y="105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87"/>
                    <a:pt x="27" y="78"/>
                    <a:pt x="28" y="76"/>
                  </a:cubicBezTo>
                  <a:cubicBezTo>
                    <a:pt x="29" y="69"/>
                    <a:pt x="28" y="62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5"/>
                    <a:pt x="33" y="42"/>
                    <a:pt x="32" y="39"/>
                  </a:cubicBezTo>
                  <a:cubicBezTo>
                    <a:pt x="31" y="26"/>
                    <a:pt x="36" y="26"/>
                    <a:pt x="30" y="24"/>
                  </a:cubicBezTo>
                  <a:cubicBezTo>
                    <a:pt x="29" y="26"/>
                    <a:pt x="30" y="26"/>
                    <a:pt x="30" y="29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51"/>
                    <a:pt x="25" y="51"/>
                    <a:pt x="24" y="62"/>
                  </a:cubicBezTo>
                  <a:cubicBezTo>
                    <a:pt x="23" y="67"/>
                    <a:pt x="24" y="60"/>
                    <a:pt x="23" y="68"/>
                  </a:cubicBezTo>
                  <a:cubicBezTo>
                    <a:pt x="22" y="69"/>
                    <a:pt x="22" y="70"/>
                    <a:pt x="22" y="71"/>
                  </a:cubicBezTo>
                  <a:cubicBezTo>
                    <a:pt x="20" y="78"/>
                    <a:pt x="24" y="65"/>
                    <a:pt x="21" y="73"/>
                  </a:cubicBezTo>
                  <a:cubicBezTo>
                    <a:pt x="19" y="79"/>
                    <a:pt x="18" y="86"/>
                    <a:pt x="18" y="88"/>
                  </a:cubicBezTo>
                  <a:cubicBezTo>
                    <a:pt x="14" y="94"/>
                    <a:pt x="16" y="91"/>
                    <a:pt x="13" y="101"/>
                  </a:cubicBezTo>
                  <a:cubicBezTo>
                    <a:pt x="13" y="104"/>
                    <a:pt x="13" y="103"/>
                    <a:pt x="1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7" name="Freeform 91"/>
            <p:cNvSpPr>
              <a:spLocks/>
            </p:cNvSpPr>
            <p:nvPr/>
          </p:nvSpPr>
          <p:spPr bwMode="auto">
            <a:xfrm>
              <a:off x="2759895" y="4975829"/>
              <a:ext cx="21134" cy="126806"/>
            </a:xfrm>
            <a:custGeom>
              <a:avLst/>
              <a:gdLst>
                <a:gd name="T0" fmla="*/ 21 w 21"/>
                <a:gd name="T1" fmla="*/ 41 h 126"/>
                <a:gd name="T2" fmla="*/ 21 w 21"/>
                <a:gd name="T3" fmla="*/ 30 h 126"/>
                <a:gd name="T4" fmla="*/ 19 w 21"/>
                <a:gd name="T5" fmla="*/ 32 h 126"/>
                <a:gd name="T6" fmla="*/ 19 w 21"/>
                <a:gd name="T7" fmla="*/ 28 h 126"/>
                <a:gd name="T8" fmla="*/ 19 w 21"/>
                <a:gd name="T9" fmla="*/ 27 h 126"/>
                <a:gd name="T10" fmla="*/ 18 w 21"/>
                <a:gd name="T11" fmla="*/ 21 h 126"/>
                <a:gd name="T12" fmla="*/ 17 w 21"/>
                <a:gd name="T13" fmla="*/ 14 h 126"/>
                <a:gd name="T14" fmla="*/ 13 w 21"/>
                <a:gd name="T15" fmla="*/ 1 h 126"/>
                <a:gd name="T16" fmla="*/ 9 w 21"/>
                <a:gd name="T17" fmla="*/ 4 h 126"/>
                <a:gd name="T18" fmla="*/ 5 w 21"/>
                <a:gd name="T19" fmla="*/ 14 h 126"/>
                <a:gd name="T20" fmla="*/ 4 w 21"/>
                <a:gd name="T21" fmla="*/ 29 h 126"/>
                <a:gd name="T22" fmla="*/ 3 w 21"/>
                <a:gd name="T23" fmla="*/ 56 h 126"/>
                <a:gd name="T24" fmla="*/ 3 w 21"/>
                <a:gd name="T25" fmla="*/ 64 h 126"/>
                <a:gd name="T26" fmla="*/ 2 w 21"/>
                <a:gd name="T27" fmla="*/ 71 h 126"/>
                <a:gd name="T28" fmla="*/ 4 w 21"/>
                <a:gd name="T29" fmla="*/ 101 h 126"/>
                <a:gd name="T30" fmla="*/ 5 w 21"/>
                <a:gd name="T31" fmla="*/ 125 h 126"/>
                <a:gd name="T32" fmla="*/ 8 w 21"/>
                <a:gd name="T33" fmla="*/ 124 h 126"/>
                <a:gd name="T34" fmla="*/ 4 w 21"/>
                <a:gd name="T35" fmla="*/ 122 h 126"/>
                <a:gd name="T36" fmla="*/ 7 w 21"/>
                <a:gd name="T37" fmla="*/ 121 h 126"/>
                <a:gd name="T38" fmla="*/ 9 w 21"/>
                <a:gd name="T39" fmla="*/ 120 h 126"/>
                <a:gd name="T40" fmla="*/ 7 w 21"/>
                <a:gd name="T41" fmla="*/ 117 h 126"/>
                <a:gd name="T42" fmla="*/ 9 w 21"/>
                <a:gd name="T43" fmla="*/ 105 h 126"/>
                <a:gd name="T44" fmla="*/ 9 w 21"/>
                <a:gd name="T45" fmla="*/ 95 h 126"/>
                <a:gd name="T46" fmla="*/ 12 w 21"/>
                <a:gd name="T47" fmla="*/ 93 h 126"/>
                <a:gd name="T48" fmla="*/ 10 w 21"/>
                <a:gd name="T49" fmla="*/ 90 h 126"/>
                <a:gd name="T50" fmla="*/ 13 w 21"/>
                <a:gd name="T51" fmla="*/ 83 h 126"/>
                <a:gd name="T52" fmla="*/ 12 w 21"/>
                <a:gd name="T53" fmla="*/ 76 h 126"/>
                <a:gd name="T54" fmla="*/ 15 w 21"/>
                <a:gd name="T55" fmla="*/ 72 h 126"/>
                <a:gd name="T56" fmla="*/ 13 w 21"/>
                <a:gd name="T57" fmla="*/ 67 h 126"/>
                <a:gd name="T58" fmla="*/ 15 w 21"/>
                <a:gd name="T59" fmla="*/ 68 h 126"/>
                <a:gd name="T60" fmla="*/ 17 w 21"/>
                <a:gd name="T61" fmla="*/ 67 h 126"/>
                <a:gd name="T62" fmla="*/ 14 w 21"/>
                <a:gd name="T63" fmla="*/ 64 h 126"/>
                <a:gd name="T64" fmla="*/ 18 w 21"/>
                <a:gd name="T65" fmla="*/ 63 h 126"/>
                <a:gd name="T66" fmla="*/ 13 w 21"/>
                <a:gd name="T67" fmla="*/ 57 h 126"/>
                <a:gd name="T68" fmla="*/ 14 w 21"/>
                <a:gd name="T69" fmla="*/ 50 h 126"/>
                <a:gd name="T70" fmla="*/ 15 w 21"/>
                <a:gd name="T71" fmla="*/ 49 h 126"/>
                <a:gd name="T72" fmla="*/ 15 w 21"/>
                <a:gd name="T73" fmla="*/ 49 h 126"/>
                <a:gd name="T74" fmla="*/ 15 w 21"/>
                <a:gd name="T75" fmla="*/ 46 h 126"/>
                <a:gd name="T76" fmla="*/ 14 w 21"/>
                <a:gd name="T77" fmla="*/ 45 h 126"/>
                <a:gd name="T78" fmla="*/ 20 w 21"/>
                <a:gd name="T79" fmla="*/ 41 h 126"/>
                <a:gd name="T80" fmla="*/ 21 w 21"/>
                <a:gd name="T81" fmla="*/ 4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26">
                  <a:moveTo>
                    <a:pt x="21" y="4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18" y="31"/>
                    <a:pt x="20" y="29"/>
                    <a:pt x="19" y="32"/>
                  </a:cubicBezTo>
                  <a:cubicBezTo>
                    <a:pt x="19" y="29"/>
                    <a:pt x="18" y="31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21" y="22"/>
                    <a:pt x="19" y="24"/>
                    <a:pt x="18" y="21"/>
                  </a:cubicBezTo>
                  <a:cubicBezTo>
                    <a:pt x="17" y="17"/>
                    <a:pt x="19" y="18"/>
                    <a:pt x="17" y="14"/>
                  </a:cubicBezTo>
                  <a:cubicBezTo>
                    <a:pt x="15" y="11"/>
                    <a:pt x="13" y="13"/>
                    <a:pt x="13" y="1"/>
                  </a:cubicBezTo>
                  <a:cubicBezTo>
                    <a:pt x="11" y="1"/>
                    <a:pt x="10" y="0"/>
                    <a:pt x="9" y="4"/>
                  </a:cubicBezTo>
                  <a:cubicBezTo>
                    <a:pt x="8" y="7"/>
                    <a:pt x="9" y="11"/>
                    <a:pt x="5" y="14"/>
                  </a:cubicBezTo>
                  <a:cubicBezTo>
                    <a:pt x="5" y="22"/>
                    <a:pt x="7" y="24"/>
                    <a:pt x="4" y="29"/>
                  </a:cubicBezTo>
                  <a:cubicBezTo>
                    <a:pt x="1" y="35"/>
                    <a:pt x="2" y="48"/>
                    <a:pt x="3" y="5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6"/>
                    <a:pt x="2" y="68"/>
                    <a:pt x="2" y="71"/>
                  </a:cubicBezTo>
                  <a:cubicBezTo>
                    <a:pt x="2" y="79"/>
                    <a:pt x="4" y="100"/>
                    <a:pt x="4" y="101"/>
                  </a:cubicBezTo>
                  <a:cubicBezTo>
                    <a:pt x="4" y="102"/>
                    <a:pt x="0" y="124"/>
                    <a:pt x="5" y="125"/>
                  </a:cubicBezTo>
                  <a:cubicBezTo>
                    <a:pt x="9" y="126"/>
                    <a:pt x="8" y="124"/>
                    <a:pt x="8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2"/>
                    <a:pt x="6" y="121"/>
                    <a:pt x="7" y="121"/>
                  </a:cubicBezTo>
                  <a:cubicBezTo>
                    <a:pt x="9" y="120"/>
                    <a:pt x="8" y="121"/>
                    <a:pt x="9" y="120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0" y="112"/>
                    <a:pt x="9" y="112"/>
                    <a:pt x="9" y="105"/>
                  </a:cubicBezTo>
                  <a:cubicBezTo>
                    <a:pt x="9" y="99"/>
                    <a:pt x="11" y="102"/>
                    <a:pt x="9" y="95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7"/>
                    <a:pt x="13" y="86"/>
                    <a:pt x="13" y="83"/>
                  </a:cubicBezTo>
                  <a:cubicBezTo>
                    <a:pt x="13" y="80"/>
                    <a:pt x="12" y="81"/>
                    <a:pt x="12" y="76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66"/>
                    <a:pt x="15" y="72"/>
                    <a:pt x="13" y="67"/>
                  </a:cubicBezTo>
                  <a:cubicBezTo>
                    <a:pt x="14" y="67"/>
                    <a:pt x="15" y="68"/>
                    <a:pt x="15" y="68"/>
                  </a:cubicBezTo>
                  <a:cubicBezTo>
                    <a:pt x="17" y="68"/>
                    <a:pt x="16" y="68"/>
                    <a:pt x="17" y="67"/>
                  </a:cubicBezTo>
                  <a:cubicBezTo>
                    <a:pt x="16" y="66"/>
                    <a:pt x="15" y="66"/>
                    <a:pt x="14" y="64"/>
                  </a:cubicBezTo>
                  <a:cubicBezTo>
                    <a:pt x="19" y="64"/>
                    <a:pt x="17" y="64"/>
                    <a:pt x="18" y="63"/>
                  </a:cubicBezTo>
                  <a:cubicBezTo>
                    <a:pt x="14" y="60"/>
                    <a:pt x="18" y="62"/>
                    <a:pt x="13" y="57"/>
                  </a:cubicBezTo>
                  <a:cubicBezTo>
                    <a:pt x="15" y="52"/>
                    <a:pt x="13" y="53"/>
                    <a:pt x="14" y="50"/>
                  </a:cubicBezTo>
                  <a:cubicBezTo>
                    <a:pt x="14" y="50"/>
                    <a:pt x="15" y="50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5"/>
                    <a:pt x="15" y="48"/>
                    <a:pt x="15" y="46"/>
                  </a:cubicBezTo>
                  <a:cubicBezTo>
                    <a:pt x="12" y="41"/>
                    <a:pt x="15" y="49"/>
                    <a:pt x="14" y="45"/>
                  </a:cubicBezTo>
                  <a:cubicBezTo>
                    <a:pt x="16" y="43"/>
                    <a:pt x="17" y="42"/>
                    <a:pt x="20" y="41"/>
                  </a:cubicBezTo>
                  <a:lnTo>
                    <a:pt x="21" y="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8" name="Freeform 92"/>
            <p:cNvSpPr>
              <a:spLocks/>
            </p:cNvSpPr>
            <p:nvPr/>
          </p:nvSpPr>
          <p:spPr bwMode="auto">
            <a:xfrm>
              <a:off x="2599431" y="5517496"/>
              <a:ext cx="28179" cy="147158"/>
            </a:xfrm>
            <a:custGeom>
              <a:avLst/>
              <a:gdLst>
                <a:gd name="T0" fmla="*/ 16 w 28"/>
                <a:gd name="T1" fmla="*/ 80 h 146"/>
                <a:gd name="T2" fmla="*/ 16 w 28"/>
                <a:gd name="T3" fmla="*/ 72 h 146"/>
                <a:gd name="T4" fmla="*/ 18 w 28"/>
                <a:gd name="T5" fmla="*/ 71 h 146"/>
                <a:gd name="T6" fmla="*/ 18 w 28"/>
                <a:gd name="T7" fmla="*/ 71 h 146"/>
                <a:gd name="T8" fmla="*/ 19 w 28"/>
                <a:gd name="T9" fmla="*/ 70 h 146"/>
                <a:gd name="T10" fmla="*/ 16 w 28"/>
                <a:gd name="T11" fmla="*/ 67 h 146"/>
                <a:gd name="T12" fmla="*/ 15 w 28"/>
                <a:gd name="T13" fmla="*/ 56 h 146"/>
                <a:gd name="T14" fmla="*/ 4 w 28"/>
                <a:gd name="T15" fmla="*/ 1 h 146"/>
                <a:gd name="T16" fmla="*/ 1 w 28"/>
                <a:gd name="T17" fmla="*/ 8 h 146"/>
                <a:gd name="T18" fmla="*/ 1 w 28"/>
                <a:gd name="T19" fmla="*/ 16 h 146"/>
                <a:gd name="T20" fmla="*/ 3 w 28"/>
                <a:gd name="T21" fmla="*/ 18 h 146"/>
                <a:gd name="T22" fmla="*/ 2 w 28"/>
                <a:gd name="T23" fmla="*/ 25 h 146"/>
                <a:gd name="T24" fmla="*/ 5 w 28"/>
                <a:gd name="T25" fmla="*/ 40 h 146"/>
                <a:gd name="T26" fmla="*/ 8 w 28"/>
                <a:gd name="T27" fmla="*/ 68 h 146"/>
                <a:gd name="T28" fmla="*/ 12 w 28"/>
                <a:gd name="T29" fmla="*/ 100 h 146"/>
                <a:gd name="T30" fmla="*/ 19 w 28"/>
                <a:gd name="T31" fmla="*/ 130 h 146"/>
                <a:gd name="T32" fmla="*/ 21 w 28"/>
                <a:gd name="T33" fmla="*/ 143 h 146"/>
                <a:gd name="T34" fmla="*/ 22 w 28"/>
                <a:gd name="T35" fmla="*/ 145 h 146"/>
                <a:gd name="T36" fmla="*/ 23 w 28"/>
                <a:gd name="T37" fmla="*/ 142 h 146"/>
                <a:gd name="T38" fmla="*/ 23 w 28"/>
                <a:gd name="T39" fmla="*/ 138 h 146"/>
                <a:gd name="T40" fmla="*/ 21 w 28"/>
                <a:gd name="T41" fmla="*/ 116 h 146"/>
                <a:gd name="T42" fmla="*/ 25 w 28"/>
                <a:gd name="T43" fmla="*/ 106 h 146"/>
                <a:gd name="T44" fmla="*/ 24 w 28"/>
                <a:gd name="T45" fmla="*/ 92 h 146"/>
                <a:gd name="T46" fmla="*/ 21 w 28"/>
                <a:gd name="T47" fmla="*/ 90 h 146"/>
                <a:gd name="T48" fmla="*/ 25 w 28"/>
                <a:gd name="T49" fmla="*/ 90 h 146"/>
                <a:gd name="T50" fmla="*/ 27 w 28"/>
                <a:gd name="T51" fmla="*/ 92 h 146"/>
                <a:gd name="T52" fmla="*/ 21 w 28"/>
                <a:gd name="T53" fmla="*/ 51 h 146"/>
                <a:gd name="T54" fmla="*/ 18 w 28"/>
                <a:gd name="T55" fmla="*/ 48 h 146"/>
                <a:gd name="T56" fmla="*/ 19 w 28"/>
                <a:gd name="T57" fmla="*/ 57 h 146"/>
                <a:gd name="T58" fmla="*/ 22 w 28"/>
                <a:gd name="T59" fmla="*/ 83 h 146"/>
                <a:gd name="T60" fmla="*/ 16 w 28"/>
                <a:gd name="T61" fmla="*/ 80 h 146"/>
                <a:gd name="T62" fmla="*/ 16 w 28"/>
                <a:gd name="T63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146">
                  <a:moveTo>
                    <a:pt x="16" y="80"/>
                  </a:moveTo>
                  <a:cubicBezTo>
                    <a:pt x="17" y="75"/>
                    <a:pt x="16" y="78"/>
                    <a:pt x="16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9" y="71"/>
                    <a:pt x="19" y="7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59"/>
                    <a:pt x="15" y="61"/>
                    <a:pt x="15" y="5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0"/>
                    <a:pt x="1" y="8"/>
                  </a:cubicBezTo>
                  <a:cubicBezTo>
                    <a:pt x="1" y="10"/>
                    <a:pt x="1" y="13"/>
                    <a:pt x="1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21"/>
                    <a:pt x="2" y="20"/>
                    <a:pt x="2" y="25"/>
                  </a:cubicBezTo>
                  <a:cubicBezTo>
                    <a:pt x="3" y="34"/>
                    <a:pt x="1" y="32"/>
                    <a:pt x="5" y="40"/>
                  </a:cubicBezTo>
                  <a:cubicBezTo>
                    <a:pt x="8" y="47"/>
                    <a:pt x="3" y="50"/>
                    <a:pt x="8" y="68"/>
                  </a:cubicBezTo>
                  <a:cubicBezTo>
                    <a:pt x="9" y="72"/>
                    <a:pt x="10" y="89"/>
                    <a:pt x="12" y="10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3"/>
                    <a:pt x="19" y="139"/>
                    <a:pt x="21" y="143"/>
                  </a:cubicBezTo>
                  <a:cubicBezTo>
                    <a:pt x="22" y="145"/>
                    <a:pt x="20" y="144"/>
                    <a:pt x="22" y="145"/>
                  </a:cubicBezTo>
                  <a:cubicBezTo>
                    <a:pt x="23" y="143"/>
                    <a:pt x="23" y="146"/>
                    <a:pt x="23" y="142"/>
                  </a:cubicBezTo>
                  <a:cubicBezTo>
                    <a:pt x="23" y="141"/>
                    <a:pt x="23" y="139"/>
                    <a:pt x="23" y="138"/>
                  </a:cubicBezTo>
                  <a:cubicBezTo>
                    <a:pt x="24" y="133"/>
                    <a:pt x="23" y="120"/>
                    <a:pt x="21" y="116"/>
                  </a:cubicBezTo>
                  <a:cubicBezTo>
                    <a:pt x="25" y="114"/>
                    <a:pt x="25" y="113"/>
                    <a:pt x="25" y="106"/>
                  </a:cubicBezTo>
                  <a:cubicBezTo>
                    <a:pt x="25" y="96"/>
                    <a:pt x="24" y="100"/>
                    <a:pt x="24" y="92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88"/>
                    <a:pt x="25" y="90"/>
                  </a:cubicBezTo>
                  <a:cubicBezTo>
                    <a:pt x="28" y="92"/>
                    <a:pt x="23" y="90"/>
                    <a:pt x="27" y="92"/>
                  </a:cubicBezTo>
                  <a:cubicBezTo>
                    <a:pt x="27" y="78"/>
                    <a:pt x="25" y="64"/>
                    <a:pt x="21" y="51"/>
                  </a:cubicBezTo>
                  <a:cubicBezTo>
                    <a:pt x="20" y="48"/>
                    <a:pt x="20" y="49"/>
                    <a:pt x="18" y="48"/>
                  </a:cubicBezTo>
                  <a:cubicBezTo>
                    <a:pt x="18" y="53"/>
                    <a:pt x="19" y="53"/>
                    <a:pt x="19" y="57"/>
                  </a:cubicBezTo>
                  <a:cubicBezTo>
                    <a:pt x="20" y="80"/>
                    <a:pt x="23" y="67"/>
                    <a:pt x="22" y="83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69" name="Freeform 93"/>
            <p:cNvSpPr>
              <a:spLocks/>
            </p:cNvSpPr>
            <p:nvPr/>
          </p:nvSpPr>
          <p:spPr bwMode="auto">
            <a:xfrm>
              <a:off x="2429573" y="4207163"/>
              <a:ext cx="21134" cy="132286"/>
            </a:xfrm>
            <a:custGeom>
              <a:avLst/>
              <a:gdLst>
                <a:gd name="T0" fmla="*/ 14 w 21"/>
                <a:gd name="T1" fmla="*/ 25 h 131"/>
                <a:gd name="T2" fmla="*/ 15 w 21"/>
                <a:gd name="T3" fmla="*/ 18 h 131"/>
                <a:gd name="T4" fmla="*/ 14 w 21"/>
                <a:gd name="T5" fmla="*/ 0 h 131"/>
                <a:gd name="T6" fmla="*/ 11 w 21"/>
                <a:gd name="T7" fmla="*/ 1 h 131"/>
                <a:gd name="T8" fmla="*/ 3 w 21"/>
                <a:gd name="T9" fmla="*/ 74 h 131"/>
                <a:gd name="T10" fmla="*/ 2 w 21"/>
                <a:gd name="T11" fmla="*/ 87 h 131"/>
                <a:gd name="T12" fmla="*/ 2 w 21"/>
                <a:gd name="T13" fmla="*/ 117 h 131"/>
                <a:gd name="T14" fmla="*/ 4 w 21"/>
                <a:gd name="T15" fmla="*/ 120 h 131"/>
                <a:gd name="T16" fmla="*/ 3 w 21"/>
                <a:gd name="T17" fmla="*/ 121 h 131"/>
                <a:gd name="T18" fmla="*/ 2 w 21"/>
                <a:gd name="T19" fmla="*/ 121 h 131"/>
                <a:gd name="T20" fmla="*/ 4 w 21"/>
                <a:gd name="T21" fmla="*/ 131 h 131"/>
                <a:gd name="T22" fmla="*/ 5 w 21"/>
                <a:gd name="T23" fmla="*/ 131 h 131"/>
                <a:gd name="T24" fmla="*/ 6 w 21"/>
                <a:gd name="T25" fmla="*/ 130 h 131"/>
                <a:gd name="T26" fmla="*/ 9 w 21"/>
                <a:gd name="T27" fmla="*/ 116 h 131"/>
                <a:gd name="T28" fmla="*/ 9 w 21"/>
                <a:gd name="T29" fmla="*/ 112 h 131"/>
                <a:gd name="T30" fmla="*/ 11 w 21"/>
                <a:gd name="T31" fmla="*/ 101 h 131"/>
                <a:gd name="T32" fmla="*/ 13 w 21"/>
                <a:gd name="T33" fmla="*/ 99 h 131"/>
                <a:gd name="T34" fmla="*/ 13 w 21"/>
                <a:gd name="T35" fmla="*/ 96 h 131"/>
                <a:gd name="T36" fmla="*/ 14 w 21"/>
                <a:gd name="T37" fmla="*/ 88 h 131"/>
                <a:gd name="T38" fmla="*/ 15 w 21"/>
                <a:gd name="T39" fmla="*/ 72 h 131"/>
                <a:gd name="T40" fmla="*/ 17 w 21"/>
                <a:gd name="T41" fmla="*/ 70 h 131"/>
                <a:gd name="T42" fmla="*/ 19 w 21"/>
                <a:gd name="T43" fmla="*/ 55 h 131"/>
                <a:gd name="T44" fmla="*/ 18 w 21"/>
                <a:gd name="T45" fmla="*/ 49 h 131"/>
                <a:gd name="T46" fmla="*/ 16 w 21"/>
                <a:gd name="T47" fmla="*/ 40 h 131"/>
                <a:gd name="T48" fmla="*/ 18 w 21"/>
                <a:gd name="T49" fmla="*/ 32 h 131"/>
                <a:gd name="T50" fmla="*/ 18 w 21"/>
                <a:gd name="T51" fmla="*/ 29 h 131"/>
                <a:gd name="T52" fmla="*/ 18 w 21"/>
                <a:gd name="T53" fmla="*/ 26 h 131"/>
                <a:gd name="T54" fmla="*/ 14 w 21"/>
                <a:gd name="T55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31">
                  <a:moveTo>
                    <a:pt x="14" y="25"/>
                  </a:moveTo>
                  <a:cubicBezTo>
                    <a:pt x="14" y="23"/>
                    <a:pt x="15" y="20"/>
                    <a:pt x="15" y="1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82"/>
                    <a:pt x="4" y="79"/>
                    <a:pt x="2" y="87"/>
                  </a:cubicBezTo>
                  <a:cubicBezTo>
                    <a:pt x="0" y="93"/>
                    <a:pt x="2" y="110"/>
                    <a:pt x="2" y="117"/>
                  </a:cubicBezTo>
                  <a:cubicBezTo>
                    <a:pt x="5" y="120"/>
                    <a:pt x="3" y="117"/>
                    <a:pt x="4" y="120"/>
                  </a:cubicBezTo>
                  <a:cubicBezTo>
                    <a:pt x="1" y="122"/>
                    <a:pt x="7" y="119"/>
                    <a:pt x="3" y="121"/>
                  </a:cubicBezTo>
                  <a:cubicBezTo>
                    <a:pt x="2" y="121"/>
                    <a:pt x="4" y="120"/>
                    <a:pt x="2" y="121"/>
                  </a:cubicBezTo>
                  <a:cubicBezTo>
                    <a:pt x="3" y="127"/>
                    <a:pt x="4" y="125"/>
                    <a:pt x="4" y="131"/>
                  </a:cubicBezTo>
                  <a:cubicBezTo>
                    <a:pt x="6" y="131"/>
                    <a:pt x="4" y="131"/>
                    <a:pt x="5" y="131"/>
                  </a:cubicBezTo>
                  <a:cubicBezTo>
                    <a:pt x="5" y="131"/>
                    <a:pt x="6" y="130"/>
                    <a:pt x="6" y="130"/>
                  </a:cubicBezTo>
                  <a:cubicBezTo>
                    <a:pt x="10" y="127"/>
                    <a:pt x="7" y="125"/>
                    <a:pt x="9" y="116"/>
                  </a:cubicBezTo>
                  <a:cubicBezTo>
                    <a:pt x="9" y="113"/>
                    <a:pt x="9" y="114"/>
                    <a:pt x="9" y="112"/>
                  </a:cubicBezTo>
                  <a:cubicBezTo>
                    <a:pt x="10" y="102"/>
                    <a:pt x="12" y="111"/>
                    <a:pt x="11" y="101"/>
                  </a:cubicBezTo>
                  <a:cubicBezTo>
                    <a:pt x="12" y="101"/>
                    <a:pt x="13" y="99"/>
                    <a:pt x="13" y="99"/>
                  </a:cubicBezTo>
                  <a:cubicBezTo>
                    <a:pt x="13" y="99"/>
                    <a:pt x="13" y="96"/>
                    <a:pt x="13" y="96"/>
                  </a:cubicBezTo>
                  <a:cubicBezTo>
                    <a:pt x="13" y="93"/>
                    <a:pt x="14" y="90"/>
                    <a:pt x="14" y="88"/>
                  </a:cubicBezTo>
                  <a:cubicBezTo>
                    <a:pt x="15" y="82"/>
                    <a:pt x="14" y="78"/>
                    <a:pt x="15" y="72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49"/>
                    <a:pt x="19" y="50"/>
                    <a:pt x="18" y="49"/>
                  </a:cubicBezTo>
                  <a:cubicBezTo>
                    <a:pt x="17" y="43"/>
                    <a:pt x="21" y="45"/>
                    <a:pt x="16" y="40"/>
                  </a:cubicBezTo>
                  <a:cubicBezTo>
                    <a:pt x="17" y="35"/>
                    <a:pt x="18" y="39"/>
                    <a:pt x="18" y="32"/>
                  </a:cubicBezTo>
                  <a:cubicBezTo>
                    <a:pt x="17" y="28"/>
                    <a:pt x="17" y="31"/>
                    <a:pt x="18" y="29"/>
                  </a:cubicBezTo>
                  <a:cubicBezTo>
                    <a:pt x="18" y="26"/>
                    <a:pt x="18" y="30"/>
                    <a:pt x="18" y="26"/>
                  </a:cubicBezTo>
                  <a:cubicBezTo>
                    <a:pt x="15" y="24"/>
                    <a:pt x="17" y="24"/>
                    <a:pt x="1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0" name="Freeform 94"/>
            <p:cNvSpPr>
              <a:spLocks/>
            </p:cNvSpPr>
            <p:nvPr/>
          </p:nvSpPr>
          <p:spPr bwMode="auto">
            <a:xfrm>
              <a:off x="1296142" y="5545675"/>
              <a:ext cx="39921" cy="133851"/>
            </a:xfrm>
            <a:custGeom>
              <a:avLst/>
              <a:gdLst>
                <a:gd name="T0" fmla="*/ 14 w 40"/>
                <a:gd name="T1" fmla="*/ 25 h 133"/>
                <a:gd name="T2" fmla="*/ 12 w 40"/>
                <a:gd name="T3" fmla="*/ 26 h 133"/>
                <a:gd name="T4" fmla="*/ 3 w 40"/>
                <a:gd name="T5" fmla="*/ 1 h 133"/>
                <a:gd name="T6" fmla="*/ 1 w 40"/>
                <a:gd name="T7" fmla="*/ 5 h 133"/>
                <a:gd name="T8" fmla="*/ 3 w 40"/>
                <a:gd name="T9" fmla="*/ 14 h 133"/>
                <a:gd name="T10" fmla="*/ 9 w 40"/>
                <a:gd name="T11" fmla="*/ 34 h 133"/>
                <a:gd name="T12" fmla="*/ 12 w 40"/>
                <a:gd name="T13" fmla="*/ 53 h 133"/>
                <a:gd name="T14" fmla="*/ 17 w 40"/>
                <a:gd name="T15" fmla="*/ 68 h 133"/>
                <a:gd name="T16" fmla="*/ 23 w 40"/>
                <a:gd name="T17" fmla="*/ 84 h 133"/>
                <a:gd name="T18" fmla="*/ 32 w 40"/>
                <a:gd name="T19" fmla="*/ 113 h 133"/>
                <a:gd name="T20" fmla="*/ 32 w 40"/>
                <a:gd name="T21" fmla="*/ 113 h 133"/>
                <a:gd name="T22" fmla="*/ 32 w 40"/>
                <a:gd name="T23" fmla="*/ 114 h 133"/>
                <a:gd name="T24" fmla="*/ 36 w 40"/>
                <a:gd name="T25" fmla="*/ 130 h 133"/>
                <a:gd name="T26" fmla="*/ 37 w 40"/>
                <a:gd name="T27" fmla="*/ 133 h 133"/>
                <a:gd name="T28" fmla="*/ 40 w 40"/>
                <a:gd name="T29" fmla="*/ 132 h 133"/>
                <a:gd name="T30" fmla="*/ 38 w 40"/>
                <a:gd name="T31" fmla="*/ 112 h 133"/>
                <a:gd name="T32" fmla="*/ 34 w 40"/>
                <a:gd name="T33" fmla="*/ 94 h 133"/>
                <a:gd name="T34" fmla="*/ 33 w 40"/>
                <a:gd name="T35" fmla="*/ 86 h 133"/>
                <a:gd name="T36" fmla="*/ 34 w 40"/>
                <a:gd name="T37" fmla="*/ 70 h 133"/>
                <a:gd name="T38" fmla="*/ 30 w 40"/>
                <a:gd name="T39" fmla="*/ 68 h 133"/>
                <a:gd name="T40" fmla="*/ 30 w 40"/>
                <a:gd name="T41" fmla="*/ 60 h 133"/>
                <a:gd name="T42" fmla="*/ 23 w 40"/>
                <a:gd name="T43" fmla="*/ 40 h 133"/>
                <a:gd name="T44" fmla="*/ 24 w 40"/>
                <a:gd name="T45" fmla="*/ 48 h 133"/>
                <a:gd name="T46" fmla="*/ 19 w 40"/>
                <a:gd name="T47" fmla="*/ 45 h 133"/>
                <a:gd name="T48" fmla="*/ 18 w 40"/>
                <a:gd name="T49" fmla="*/ 40 h 133"/>
                <a:gd name="T50" fmla="*/ 16 w 40"/>
                <a:gd name="T51" fmla="*/ 38 h 133"/>
                <a:gd name="T52" fmla="*/ 14 w 40"/>
                <a:gd name="T53" fmla="*/ 31 h 133"/>
                <a:gd name="T54" fmla="*/ 14 w 40"/>
                <a:gd name="T55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133">
                  <a:moveTo>
                    <a:pt x="14" y="25"/>
                  </a:moveTo>
                  <a:cubicBezTo>
                    <a:pt x="13" y="25"/>
                    <a:pt x="12" y="25"/>
                    <a:pt x="12" y="26"/>
                  </a:cubicBezTo>
                  <a:cubicBezTo>
                    <a:pt x="12" y="16"/>
                    <a:pt x="1" y="7"/>
                    <a:pt x="3" y="1"/>
                  </a:cubicBezTo>
                  <a:cubicBezTo>
                    <a:pt x="1" y="2"/>
                    <a:pt x="0" y="0"/>
                    <a:pt x="1" y="5"/>
                  </a:cubicBezTo>
                  <a:cubicBezTo>
                    <a:pt x="1" y="8"/>
                    <a:pt x="2" y="9"/>
                    <a:pt x="3" y="14"/>
                  </a:cubicBezTo>
                  <a:cubicBezTo>
                    <a:pt x="4" y="21"/>
                    <a:pt x="7" y="27"/>
                    <a:pt x="9" y="34"/>
                  </a:cubicBezTo>
                  <a:cubicBezTo>
                    <a:pt x="11" y="41"/>
                    <a:pt x="11" y="45"/>
                    <a:pt x="12" y="53"/>
                  </a:cubicBezTo>
                  <a:cubicBezTo>
                    <a:pt x="14" y="64"/>
                    <a:pt x="14" y="55"/>
                    <a:pt x="17" y="68"/>
                  </a:cubicBezTo>
                  <a:cubicBezTo>
                    <a:pt x="19" y="74"/>
                    <a:pt x="20" y="71"/>
                    <a:pt x="23" y="84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1"/>
                    <a:pt x="37" y="132"/>
                    <a:pt x="37" y="133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28"/>
                    <a:pt x="39" y="115"/>
                    <a:pt x="38" y="112"/>
                  </a:cubicBezTo>
                  <a:cubicBezTo>
                    <a:pt x="36" y="106"/>
                    <a:pt x="35" y="101"/>
                    <a:pt x="34" y="94"/>
                  </a:cubicBezTo>
                  <a:cubicBezTo>
                    <a:pt x="35" y="90"/>
                    <a:pt x="39" y="89"/>
                    <a:pt x="33" y="86"/>
                  </a:cubicBezTo>
                  <a:cubicBezTo>
                    <a:pt x="33" y="80"/>
                    <a:pt x="34" y="75"/>
                    <a:pt x="34" y="7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2"/>
                    <a:pt x="31" y="66"/>
                    <a:pt x="30" y="60"/>
                  </a:cubicBezTo>
                  <a:cubicBezTo>
                    <a:pt x="27" y="40"/>
                    <a:pt x="30" y="40"/>
                    <a:pt x="23" y="40"/>
                  </a:cubicBezTo>
                  <a:cubicBezTo>
                    <a:pt x="23" y="45"/>
                    <a:pt x="23" y="44"/>
                    <a:pt x="24" y="48"/>
                  </a:cubicBezTo>
                  <a:cubicBezTo>
                    <a:pt x="19" y="46"/>
                    <a:pt x="22" y="45"/>
                    <a:pt x="19" y="45"/>
                  </a:cubicBezTo>
                  <a:cubicBezTo>
                    <a:pt x="19" y="42"/>
                    <a:pt x="19" y="42"/>
                    <a:pt x="18" y="40"/>
                  </a:cubicBezTo>
                  <a:cubicBezTo>
                    <a:pt x="18" y="35"/>
                    <a:pt x="16" y="36"/>
                    <a:pt x="16" y="38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28"/>
                    <a:pt x="16" y="26"/>
                    <a:pt x="1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1" name="Freeform 95"/>
            <p:cNvSpPr>
              <a:spLocks noEditPoints="1"/>
            </p:cNvSpPr>
            <p:nvPr/>
          </p:nvSpPr>
          <p:spPr bwMode="auto">
            <a:xfrm>
              <a:off x="2447576" y="4558620"/>
              <a:ext cx="25831" cy="130720"/>
            </a:xfrm>
            <a:custGeom>
              <a:avLst/>
              <a:gdLst>
                <a:gd name="T0" fmla="*/ 17 w 26"/>
                <a:gd name="T1" fmla="*/ 28 h 130"/>
                <a:gd name="T2" fmla="*/ 17 w 26"/>
                <a:gd name="T3" fmla="*/ 23 h 130"/>
                <a:gd name="T4" fmla="*/ 17 w 26"/>
                <a:gd name="T5" fmla="*/ 28 h 130"/>
                <a:gd name="T6" fmla="*/ 19 w 26"/>
                <a:gd name="T7" fmla="*/ 10 h 130"/>
                <a:gd name="T8" fmla="*/ 18 w 26"/>
                <a:gd name="T9" fmla="*/ 11 h 130"/>
                <a:gd name="T10" fmla="*/ 18 w 26"/>
                <a:gd name="T11" fmla="*/ 8 h 130"/>
                <a:gd name="T12" fmla="*/ 19 w 26"/>
                <a:gd name="T13" fmla="*/ 10 h 130"/>
                <a:gd name="T14" fmla="*/ 21 w 26"/>
                <a:gd name="T15" fmla="*/ 12 h 130"/>
                <a:gd name="T16" fmla="*/ 23 w 26"/>
                <a:gd name="T17" fmla="*/ 5 h 130"/>
                <a:gd name="T18" fmla="*/ 17 w 26"/>
                <a:gd name="T19" fmla="*/ 6 h 130"/>
                <a:gd name="T20" fmla="*/ 15 w 26"/>
                <a:gd name="T21" fmla="*/ 0 h 130"/>
                <a:gd name="T22" fmla="*/ 12 w 26"/>
                <a:gd name="T23" fmla="*/ 22 h 130"/>
                <a:gd name="T24" fmla="*/ 10 w 26"/>
                <a:gd name="T25" fmla="*/ 40 h 130"/>
                <a:gd name="T26" fmla="*/ 8 w 26"/>
                <a:gd name="T27" fmla="*/ 61 h 130"/>
                <a:gd name="T28" fmla="*/ 7 w 26"/>
                <a:gd name="T29" fmla="*/ 71 h 130"/>
                <a:gd name="T30" fmla="*/ 7 w 26"/>
                <a:gd name="T31" fmla="*/ 73 h 130"/>
                <a:gd name="T32" fmla="*/ 6 w 26"/>
                <a:gd name="T33" fmla="*/ 89 h 130"/>
                <a:gd name="T34" fmla="*/ 4 w 26"/>
                <a:gd name="T35" fmla="*/ 91 h 130"/>
                <a:gd name="T36" fmla="*/ 3 w 26"/>
                <a:gd name="T37" fmla="*/ 103 h 130"/>
                <a:gd name="T38" fmla="*/ 5 w 26"/>
                <a:gd name="T39" fmla="*/ 106 h 130"/>
                <a:gd name="T40" fmla="*/ 6 w 26"/>
                <a:gd name="T41" fmla="*/ 109 h 130"/>
                <a:gd name="T42" fmla="*/ 4 w 26"/>
                <a:gd name="T43" fmla="*/ 118 h 130"/>
                <a:gd name="T44" fmla="*/ 3 w 26"/>
                <a:gd name="T45" fmla="*/ 126 h 130"/>
                <a:gd name="T46" fmla="*/ 1 w 26"/>
                <a:gd name="T47" fmla="*/ 128 h 130"/>
                <a:gd name="T48" fmla="*/ 0 w 26"/>
                <a:gd name="T49" fmla="*/ 128 h 130"/>
                <a:gd name="T50" fmla="*/ 3 w 26"/>
                <a:gd name="T51" fmla="*/ 129 h 130"/>
                <a:gd name="T52" fmla="*/ 6 w 26"/>
                <a:gd name="T53" fmla="*/ 124 h 130"/>
                <a:gd name="T54" fmla="*/ 6 w 26"/>
                <a:gd name="T55" fmla="*/ 123 h 130"/>
                <a:gd name="T56" fmla="*/ 7 w 26"/>
                <a:gd name="T57" fmla="*/ 123 h 130"/>
                <a:gd name="T58" fmla="*/ 9 w 26"/>
                <a:gd name="T59" fmla="*/ 121 h 130"/>
                <a:gd name="T60" fmla="*/ 7 w 26"/>
                <a:gd name="T61" fmla="*/ 120 h 130"/>
                <a:gd name="T62" fmla="*/ 6 w 26"/>
                <a:gd name="T63" fmla="*/ 119 h 130"/>
                <a:gd name="T64" fmla="*/ 8 w 26"/>
                <a:gd name="T65" fmla="*/ 111 h 130"/>
                <a:gd name="T66" fmla="*/ 9 w 26"/>
                <a:gd name="T67" fmla="*/ 101 h 130"/>
                <a:gd name="T68" fmla="*/ 11 w 26"/>
                <a:gd name="T69" fmla="*/ 84 h 130"/>
                <a:gd name="T70" fmla="*/ 16 w 26"/>
                <a:gd name="T71" fmla="*/ 82 h 130"/>
                <a:gd name="T72" fmla="*/ 12 w 26"/>
                <a:gd name="T73" fmla="*/ 76 h 130"/>
                <a:gd name="T74" fmla="*/ 15 w 26"/>
                <a:gd name="T75" fmla="*/ 73 h 130"/>
                <a:gd name="T76" fmla="*/ 15 w 26"/>
                <a:gd name="T77" fmla="*/ 64 h 130"/>
                <a:gd name="T78" fmla="*/ 15 w 26"/>
                <a:gd name="T79" fmla="*/ 63 h 130"/>
                <a:gd name="T80" fmla="*/ 17 w 26"/>
                <a:gd name="T81" fmla="*/ 62 h 130"/>
                <a:gd name="T82" fmla="*/ 19 w 26"/>
                <a:gd name="T83" fmla="*/ 62 h 130"/>
                <a:gd name="T84" fmla="*/ 19 w 26"/>
                <a:gd name="T85" fmla="*/ 63 h 130"/>
                <a:gd name="T86" fmla="*/ 19 w 26"/>
                <a:gd name="T87" fmla="*/ 63 h 130"/>
                <a:gd name="T88" fmla="*/ 21 w 26"/>
                <a:gd name="T89" fmla="*/ 66 h 130"/>
                <a:gd name="T90" fmla="*/ 22 w 26"/>
                <a:gd name="T91" fmla="*/ 57 h 130"/>
                <a:gd name="T92" fmla="*/ 25 w 26"/>
                <a:gd name="T93" fmla="*/ 49 h 130"/>
                <a:gd name="T94" fmla="*/ 22 w 26"/>
                <a:gd name="T95" fmla="*/ 51 h 130"/>
                <a:gd name="T96" fmla="*/ 19 w 26"/>
                <a:gd name="T97" fmla="*/ 47 h 130"/>
                <a:gd name="T98" fmla="*/ 23 w 26"/>
                <a:gd name="T99" fmla="*/ 34 h 130"/>
                <a:gd name="T100" fmla="*/ 24 w 26"/>
                <a:gd name="T101" fmla="*/ 26 h 130"/>
                <a:gd name="T102" fmla="*/ 24 w 26"/>
                <a:gd name="T103" fmla="*/ 24 h 130"/>
                <a:gd name="T104" fmla="*/ 26 w 26"/>
                <a:gd name="T105" fmla="*/ 15 h 130"/>
                <a:gd name="T106" fmla="*/ 23 w 26"/>
                <a:gd name="T107" fmla="*/ 16 h 130"/>
                <a:gd name="T108" fmla="*/ 23 w 26"/>
                <a:gd name="T109" fmla="*/ 17 h 130"/>
                <a:gd name="T110" fmla="*/ 23 w 26"/>
                <a:gd name="T111" fmla="*/ 11 h 130"/>
                <a:gd name="T112" fmla="*/ 21 w 26"/>
                <a:gd name="T113" fmla="*/ 11 h 130"/>
                <a:gd name="T114" fmla="*/ 21 w 26"/>
                <a:gd name="T115" fmla="*/ 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30">
                  <a:moveTo>
                    <a:pt x="17" y="28"/>
                  </a:moveTo>
                  <a:cubicBezTo>
                    <a:pt x="15" y="26"/>
                    <a:pt x="15" y="26"/>
                    <a:pt x="17" y="23"/>
                  </a:cubicBezTo>
                  <a:cubicBezTo>
                    <a:pt x="19" y="24"/>
                    <a:pt x="18" y="25"/>
                    <a:pt x="17" y="28"/>
                  </a:cubicBezTo>
                  <a:close/>
                  <a:moveTo>
                    <a:pt x="19" y="10"/>
                  </a:moveTo>
                  <a:cubicBezTo>
                    <a:pt x="19" y="15"/>
                    <a:pt x="20" y="9"/>
                    <a:pt x="18" y="11"/>
                  </a:cubicBezTo>
                  <a:cubicBezTo>
                    <a:pt x="18" y="11"/>
                    <a:pt x="17" y="11"/>
                    <a:pt x="18" y="8"/>
                  </a:cubicBezTo>
                  <a:cubicBezTo>
                    <a:pt x="19" y="9"/>
                    <a:pt x="19" y="8"/>
                    <a:pt x="19" y="10"/>
                  </a:cubicBezTo>
                  <a:close/>
                  <a:moveTo>
                    <a:pt x="21" y="12"/>
                  </a:moveTo>
                  <a:cubicBezTo>
                    <a:pt x="22" y="11"/>
                    <a:pt x="23" y="7"/>
                    <a:pt x="23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0"/>
                    <a:pt x="18" y="2"/>
                    <a:pt x="15" y="0"/>
                  </a:cubicBezTo>
                  <a:cubicBezTo>
                    <a:pt x="12" y="5"/>
                    <a:pt x="13" y="14"/>
                    <a:pt x="12" y="22"/>
                  </a:cubicBezTo>
                  <a:cubicBezTo>
                    <a:pt x="10" y="33"/>
                    <a:pt x="13" y="28"/>
                    <a:pt x="10" y="4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8"/>
                    <a:pt x="8" y="61"/>
                    <a:pt x="7" y="71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83"/>
                    <a:pt x="4" y="80"/>
                    <a:pt x="6" y="89"/>
                  </a:cubicBezTo>
                  <a:cubicBezTo>
                    <a:pt x="4" y="90"/>
                    <a:pt x="4" y="87"/>
                    <a:pt x="4" y="91"/>
                  </a:cubicBezTo>
                  <a:cubicBezTo>
                    <a:pt x="4" y="94"/>
                    <a:pt x="5" y="99"/>
                    <a:pt x="3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5" y="107"/>
                    <a:pt x="6" y="109"/>
                  </a:cubicBezTo>
                  <a:cubicBezTo>
                    <a:pt x="2" y="113"/>
                    <a:pt x="5" y="112"/>
                    <a:pt x="4" y="118"/>
                  </a:cubicBezTo>
                  <a:cubicBezTo>
                    <a:pt x="2" y="124"/>
                    <a:pt x="2" y="118"/>
                    <a:pt x="3" y="126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7"/>
                    <a:pt x="0" y="128"/>
                    <a:pt x="0" y="128"/>
                  </a:cubicBezTo>
                  <a:cubicBezTo>
                    <a:pt x="1" y="129"/>
                    <a:pt x="1" y="130"/>
                    <a:pt x="3" y="129"/>
                  </a:cubicBezTo>
                  <a:cubicBezTo>
                    <a:pt x="5" y="129"/>
                    <a:pt x="6" y="124"/>
                    <a:pt x="6" y="124"/>
                  </a:cubicBezTo>
                  <a:cubicBezTo>
                    <a:pt x="6" y="124"/>
                    <a:pt x="6" y="123"/>
                    <a:pt x="6" y="123"/>
                  </a:cubicBezTo>
                  <a:cubicBezTo>
                    <a:pt x="6" y="123"/>
                    <a:pt x="7" y="123"/>
                    <a:pt x="7" y="123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0"/>
                    <a:pt x="7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2"/>
                    <a:pt x="7" y="116"/>
                    <a:pt x="8" y="111"/>
                  </a:cubicBezTo>
                  <a:cubicBezTo>
                    <a:pt x="9" y="108"/>
                    <a:pt x="8" y="105"/>
                    <a:pt x="9" y="101"/>
                  </a:cubicBezTo>
                  <a:cubicBezTo>
                    <a:pt x="9" y="95"/>
                    <a:pt x="12" y="99"/>
                    <a:pt x="11" y="84"/>
                  </a:cubicBezTo>
                  <a:cubicBezTo>
                    <a:pt x="15" y="83"/>
                    <a:pt x="12" y="83"/>
                    <a:pt x="16" y="82"/>
                  </a:cubicBezTo>
                  <a:cubicBezTo>
                    <a:pt x="15" y="79"/>
                    <a:pt x="16" y="78"/>
                    <a:pt x="12" y="76"/>
                  </a:cubicBezTo>
                  <a:cubicBezTo>
                    <a:pt x="13" y="75"/>
                    <a:pt x="14" y="75"/>
                    <a:pt x="15" y="73"/>
                  </a:cubicBezTo>
                  <a:cubicBezTo>
                    <a:pt x="14" y="70"/>
                    <a:pt x="14" y="67"/>
                    <a:pt x="15" y="64"/>
                  </a:cubicBezTo>
                  <a:cubicBezTo>
                    <a:pt x="15" y="64"/>
                    <a:pt x="15" y="64"/>
                    <a:pt x="15" y="63"/>
                  </a:cubicBezTo>
                  <a:cubicBezTo>
                    <a:pt x="17" y="62"/>
                    <a:pt x="15" y="63"/>
                    <a:pt x="17" y="62"/>
                  </a:cubicBezTo>
                  <a:cubicBezTo>
                    <a:pt x="17" y="62"/>
                    <a:pt x="18" y="62"/>
                    <a:pt x="19" y="62"/>
                  </a:cubicBezTo>
                  <a:cubicBezTo>
                    <a:pt x="19" y="62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57"/>
                    <a:pt x="21" y="61"/>
                    <a:pt x="22" y="57"/>
                  </a:cubicBezTo>
                  <a:cubicBezTo>
                    <a:pt x="24" y="53"/>
                    <a:pt x="22" y="53"/>
                    <a:pt x="25" y="49"/>
                  </a:cubicBezTo>
                  <a:cubicBezTo>
                    <a:pt x="24" y="49"/>
                    <a:pt x="23" y="49"/>
                    <a:pt x="22" y="51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3"/>
                    <a:pt x="23" y="38"/>
                    <a:pt x="23" y="34"/>
                  </a:cubicBezTo>
                  <a:cubicBezTo>
                    <a:pt x="23" y="26"/>
                    <a:pt x="23" y="29"/>
                    <a:pt x="24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1"/>
                    <a:pt x="24" y="22"/>
                    <a:pt x="26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4"/>
                    <a:pt x="23" y="14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2" name="Freeform 96"/>
            <p:cNvSpPr>
              <a:spLocks noEditPoints="1"/>
            </p:cNvSpPr>
            <p:nvPr/>
          </p:nvSpPr>
          <p:spPr bwMode="auto">
            <a:xfrm>
              <a:off x="2508631" y="4976611"/>
              <a:ext cx="17221" cy="95496"/>
            </a:xfrm>
            <a:custGeom>
              <a:avLst/>
              <a:gdLst>
                <a:gd name="T0" fmla="*/ 5 w 17"/>
                <a:gd name="T1" fmla="*/ 31 h 95"/>
                <a:gd name="T2" fmla="*/ 6 w 17"/>
                <a:gd name="T3" fmla="*/ 33 h 95"/>
                <a:gd name="T4" fmla="*/ 5 w 17"/>
                <a:gd name="T5" fmla="*/ 36 h 95"/>
                <a:gd name="T6" fmla="*/ 5 w 17"/>
                <a:gd name="T7" fmla="*/ 31 h 95"/>
                <a:gd name="T8" fmla="*/ 6 w 17"/>
                <a:gd name="T9" fmla="*/ 4 h 95"/>
                <a:gd name="T10" fmla="*/ 6 w 17"/>
                <a:gd name="T11" fmla="*/ 4 h 95"/>
                <a:gd name="T12" fmla="*/ 6 w 17"/>
                <a:gd name="T13" fmla="*/ 0 h 95"/>
                <a:gd name="T14" fmla="*/ 2 w 17"/>
                <a:gd name="T15" fmla="*/ 0 h 95"/>
                <a:gd name="T16" fmla="*/ 1 w 17"/>
                <a:gd name="T17" fmla="*/ 30 h 95"/>
                <a:gd name="T18" fmla="*/ 0 w 17"/>
                <a:gd name="T19" fmla="*/ 51 h 95"/>
                <a:gd name="T20" fmla="*/ 0 w 17"/>
                <a:gd name="T21" fmla="*/ 58 h 95"/>
                <a:gd name="T22" fmla="*/ 4 w 17"/>
                <a:gd name="T23" fmla="*/ 60 h 95"/>
                <a:gd name="T24" fmla="*/ 4 w 17"/>
                <a:gd name="T25" fmla="*/ 66 h 95"/>
                <a:gd name="T26" fmla="*/ 7 w 17"/>
                <a:gd name="T27" fmla="*/ 65 h 95"/>
                <a:gd name="T28" fmla="*/ 5 w 17"/>
                <a:gd name="T29" fmla="*/ 72 h 95"/>
                <a:gd name="T30" fmla="*/ 7 w 17"/>
                <a:gd name="T31" fmla="*/ 75 h 95"/>
                <a:gd name="T32" fmla="*/ 5 w 17"/>
                <a:gd name="T33" fmla="*/ 74 h 95"/>
                <a:gd name="T34" fmla="*/ 3 w 17"/>
                <a:gd name="T35" fmla="*/ 73 h 95"/>
                <a:gd name="T36" fmla="*/ 2 w 17"/>
                <a:gd name="T37" fmla="*/ 88 h 95"/>
                <a:gd name="T38" fmla="*/ 6 w 17"/>
                <a:gd name="T39" fmla="*/ 83 h 95"/>
                <a:gd name="T40" fmla="*/ 6 w 17"/>
                <a:gd name="T41" fmla="*/ 95 h 95"/>
                <a:gd name="T42" fmla="*/ 13 w 17"/>
                <a:gd name="T43" fmla="*/ 89 h 95"/>
                <a:gd name="T44" fmla="*/ 15 w 17"/>
                <a:gd name="T45" fmla="*/ 80 h 95"/>
                <a:gd name="T46" fmla="*/ 16 w 17"/>
                <a:gd name="T47" fmla="*/ 71 h 95"/>
                <a:gd name="T48" fmla="*/ 17 w 17"/>
                <a:gd name="T49" fmla="*/ 66 h 95"/>
                <a:gd name="T50" fmla="*/ 17 w 17"/>
                <a:gd name="T51" fmla="*/ 62 h 95"/>
                <a:gd name="T52" fmla="*/ 17 w 17"/>
                <a:gd name="T53" fmla="*/ 22 h 95"/>
                <a:gd name="T54" fmla="*/ 14 w 17"/>
                <a:gd name="T55" fmla="*/ 15 h 95"/>
                <a:gd name="T56" fmla="*/ 10 w 17"/>
                <a:gd name="T57" fmla="*/ 26 h 95"/>
                <a:gd name="T58" fmla="*/ 9 w 17"/>
                <a:gd name="T59" fmla="*/ 29 h 95"/>
                <a:gd name="T60" fmla="*/ 4 w 17"/>
                <a:gd name="T61" fmla="*/ 26 h 95"/>
                <a:gd name="T62" fmla="*/ 8 w 17"/>
                <a:gd name="T63" fmla="*/ 23 h 95"/>
                <a:gd name="T64" fmla="*/ 5 w 17"/>
                <a:gd name="T65" fmla="*/ 21 h 95"/>
                <a:gd name="T66" fmla="*/ 5 w 17"/>
                <a:gd name="T67" fmla="*/ 14 h 95"/>
                <a:gd name="T68" fmla="*/ 7 w 17"/>
                <a:gd name="T69" fmla="*/ 12 h 95"/>
                <a:gd name="T70" fmla="*/ 5 w 17"/>
                <a:gd name="T71" fmla="*/ 7 h 95"/>
                <a:gd name="T72" fmla="*/ 6 w 17"/>
                <a:gd name="T73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95">
                  <a:moveTo>
                    <a:pt x="5" y="31"/>
                  </a:moveTo>
                  <a:cubicBezTo>
                    <a:pt x="5" y="31"/>
                    <a:pt x="6" y="31"/>
                    <a:pt x="6" y="33"/>
                  </a:cubicBezTo>
                  <a:cubicBezTo>
                    <a:pt x="7" y="38"/>
                    <a:pt x="6" y="35"/>
                    <a:pt x="5" y="36"/>
                  </a:cubicBezTo>
                  <a:cubicBezTo>
                    <a:pt x="2" y="31"/>
                    <a:pt x="5" y="31"/>
                    <a:pt x="5" y="31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0" y="23"/>
                    <a:pt x="1" y="30"/>
                  </a:cubicBezTo>
                  <a:cubicBezTo>
                    <a:pt x="3" y="43"/>
                    <a:pt x="0" y="46"/>
                    <a:pt x="0" y="51"/>
                  </a:cubicBezTo>
                  <a:cubicBezTo>
                    <a:pt x="0" y="53"/>
                    <a:pt x="0" y="56"/>
                    <a:pt x="0" y="58"/>
                  </a:cubicBezTo>
                  <a:cubicBezTo>
                    <a:pt x="2" y="60"/>
                    <a:pt x="2" y="59"/>
                    <a:pt x="4" y="6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7" y="65"/>
                    <a:pt x="5" y="65"/>
                    <a:pt x="7" y="65"/>
                  </a:cubicBezTo>
                  <a:cubicBezTo>
                    <a:pt x="7" y="67"/>
                    <a:pt x="6" y="69"/>
                    <a:pt x="5" y="72"/>
                  </a:cubicBezTo>
                  <a:cubicBezTo>
                    <a:pt x="7" y="74"/>
                    <a:pt x="6" y="73"/>
                    <a:pt x="7" y="75"/>
                  </a:cubicBezTo>
                  <a:cubicBezTo>
                    <a:pt x="4" y="75"/>
                    <a:pt x="6" y="75"/>
                    <a:pt x="5" y="74"/>
                  </a:cubicBezTo>
                  <a:cubicBezTo>
                    <a:pt x="4" y="74"/>
                    <a:pt x="5" y="74"/>
                    <a:pt x="3" y="73"/>
                  </a:cubicBezTo>
                  <a:cubicBezTo>
                    <a:pt x="2" y="78"/>
                    <a:pt x="0" y="83"/>
                    <a:pt x="2" y="88"/>
                  </a:cubicBezTo>
                  <a:cubicBezTo>
                    <a:pt x="4" y="85"/>
                    <a:pt x="3" y="85"/>
                    <a:pt x="6" y="83"/>
                  </a:cubicBezTo>
                  <a:cubicBezTo>
                    <a:pt x="4" y="90"/>
                    <a:pt x="4" y="88"/>
                    <a:pt x="6" y="95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76"/>
                    <a:pt x="16" y="73"/>
                    <a:pt x="16" y="71"/>
                  </a:cubicBezTo>
                  <a:cubicBezTo>
                    <a:pt x="16" y="70"/>
                    <a:pt x="16" y="68"/>
                    <a:pt x="17" y="66"/>
                  </a:cubicBezTo>
                  <a:cubicBezTo>
                    <a:pt x="17" y="63"/>
                    <a:pt x="17" y="67"/>
                    <a:pt x="17" y="6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14"/>
                    <a:pt x="14" y="15"/>
                    <a:pt x="14" y="15"/>
                  </a:cubicBezTo>
                  <a:cubicBezTo>
                    <a:pt x="8" y="24"/>
                    <a:pt x="15" y="24"/>
                    <a:pt x="10" y="26"/>
                  </a:cubicBezTo>
                  <a:cubicBezTo>
                    <a:pt x="8" y="27"/>
                    <a:pt x="9" y="25"/>
                    <a:pt x="9" y="29"/>
                  </a:cubicBezTo>
                  <a:cubicBezTo>
                    <a:pt x="5" y="28"/>
                    <a:pt x="7" y="28"/>
                    <a:pt x="4" y="26"/>
                  </a:cubicBezTo>
                  <a:cubicBezTo>
                    <a:pt x="6" y="23"/>
                    <a:pt x="5" y="24"/>
                    <a:pt x="8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7"/>
                    <a:pt x="6" y="18"/>
                    <a:pt x="5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0"/>
                    <a:pt x="6" y="10"/>
                    <a:pt x="5" y="7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3" name="Freeform 97"/>
            <p:cNvSpPr>
              <a:spLocks/>
            </p:cNvSpPr>
            <p:nvPr/>
          </p:nvSpPr>
          <p:spPr bwMode="auto">
            <a:xfrm>
              <a:off x="2266759" y="4577406"/>
              <a:ext cx="46965" cy="144027"/>
            </a:xfrm>
            <a:custGeom>
              <a:avLst/>
              <a:gdLst>
                <a:gd name="T0" fmla="*/ 14 w 47"/>
                <a:gd name="T1" fmla="*/ 21 h 143"/>
                <a:gd name="T2" fmla="*/ 11 w 47"/>
                <a:gd name="T3" fmla="*/ 15 h 143"/>
                <a:gd name="T4" fmla="*/ 7 w 47"/>
                <a:gd name="T5" fmla="*/ 3 h 143"/>
                <a:gd name="T6" fmla="*/ 3 w 47"/>
                <a:gd name="T7" fmla="*/ 1 h 143"/>
                <a:gd name="T8" fmla="*/ 4 w 47"/>
                <a:gd name="T9" fmla="*/ 15 h 143"/>
                <a:gd name="T10" fmla="*/ 6 w 47"/>
                <a:gd name="T11" fmla="*/ 20 h 143"/>
                <a:gd name="T12" fmla="*/ 10 w 47"/>
                <a:gd name="T13" fmla="*/ 33 h 143"/>
                <a:gd name="T14" fmla="*/ 13 w 47"/>
                <a:gd name="T15" fmla="*/ 44 h 143"/>
                <a:gd name="T16" fmla="*/ 14 w 47"/>
                <a:gd name="T17" fmla="*/ 44 h 143"/>
                <a:gd name="T18" fmla="*/ 14 w 47"/>
                <a:gd name="T19" fmla="*/ 45 h 143"/>
                <a:gd name="T20" fmla="*/ 17 w 47"/>
                <a:gd name="T21" fmla="*/ 50 h 143"/>
                <a:gd name="T22" fmla="*/ 17 w 47"/>
                <a:gd name="T23" fmla="*/ 56 h 143"/>
                <a:gd name="T24" fmla="*/ 15 w 47"/>
                <a:gd name="T25" fmla="*/ 68 h 143"/>
                <a:gd name="T26" fmla="*/ 19 w 47"/>
                <a:gd name="T27" fmla="*/ 81 h 143"/>
                <a:gd name="T28" fmla="*/ 22 w 47"/>
                <a:gd name="T29" fmla="*/ 77 h 143"/>
                <a:gd name="T30" fmla="*/ 20 w 47"/>
                <a:gd name="T31" fmla="*/ 72 h 143"/>
                <a:gd name="T32" fmla="*/ 19 w 47"/>
                <a:gd name="T33" fmla="*/ 69 h 143"/>
                <a:gd name="T34" fmla="*/ 18 w 47"/>
                <a:gd name="T35" fmla="*/ 65 h 143"/>
                <a:gd name="T36" fmla="*/ 18 w 47"/>
                <a:gd name="T37" fmla="*/ 57 h 143"/>
                <a:gd name="T38" fmla="*/ 22 w 47"/>
                <a:gd name="T39" fmla="*/ 56 h 143"/>
                <a:gd name="T40" fmla="*/ 25 w 47"/>
                <a:gd name="T41" fmla="*/ 63 h 143"/>
                <a:gd name="T42" fmla="*/ 25 w 47"/>
                <a:gd name="T43" fmla="*/ 65 h 143"/>
                <a:gd name="T44" fmla="*/ 27 w 47"/>
                <a:gd name="T45" fmla="*/ 70 h 143"/>
                <a:gd name="T46" fmla="*/ 36 w 47"/>
                <a:gd name="T47" fmla="*/ 92 h 143"/>
                <a:gd name="T48" fmla="*/ 37 w 47"/>
                <a:gd name="T49" fmla="*/ 108 h 143"/>
                <a:gd name="T50" fmla="*/ 39 w 47"/>
                <a:gd name="T51" fmla="*/ 111 h 143"/>
                <a:gd name="T52" fmla="*/ 41 w 47"/>
                <a:gd name="T53" fmla="*/ 131 h 143"/>
                <a:gd name="T54" fmla="*/ 43 w 47"/>
                <a:gd name="T55" fmla="*/ 133 h 143"/>
                <a:gd name="T56" fmla="*/ 47 w 47"/>
                <a:gd name="T57" fmla="*/ 143 h 143"/>
                <a:gd name="T58" fmla="*/ 41 w 47"/>
                <a:gd name="T59" fmla="*/ 101 h 143"/>
                <a:gd name="T60" fmla="*/ 38 w 47"/>
                <a:gd name="T61" fmla="*/ 88 h 143"/>
                <a:gd name="T62" fmla="*/ 35 w 47"/>
                <a:gd name="T63" fmla="*/ 75 h 143"/>
                <a:gd name="T64" fmla="*/ 33 w 47"/>
                <a:gd name="T65" fmla="*/ 64 h 143"/>
                <a:gd name="T66" fmla="*/ 31 w 47"/>
                <a:gd name="T67" fmla="*/ 59 h 143"/>
                <a:gd name="T68" fmla="*/ 30 w 47"/>
                <a:gd name="T69" fmla="*/ 59 h 143"/>
                <a:gd name="T70" fmla="*/ 29 w 47"/>
                <a:gd name="T71" fmla="*/ 53 h 143"/>
                <a:gd name="T72" fmla="*/ 28 w 47"/>
                <a:gd name="T73" fmla="*/ 52 h 143"/>
                <a:gd name="T74" fmla="*/ 25 w 47"/>
                <a:gd name="T75" fmla="*/ 40 h 143"/>
                <a:gd name="T76" fmla="*/ 17 w 47"/>
                <a:gd name="T77" fmla="*/ 32 h 143"/>
                <a:gd name="T78" fmla="*/ 14 w 47"/>
                <a:gd name="T79" fmla="*/ 20 h 143"/>
                <a:gd name="T80" fmla="*/ 14 w 47"/>
                <a:gd name="T81" fmla="*/ 2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143">
                  <a:moveTo>
                    <a:pt x="14" y="21"/>
                  </a:moveTo>
                  <a:cubicBezTo>
                    <a:pt x="12" y="16"/>
                    <a:pt x="12" y="17"/>
                    <a:pt x="11" y="15"/>
                  </a:cubicBezTo>
                  <a:cubicBezTo>
                    <a:pt x="8" y="10"/>
                    <a:pt x="8" y="7"/>
                    <a:pt x="7" y="3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0" y="4"/>
                    <a:pt x="2" y="11"/>
                    <a:pt x="4" y="15"/>
                  </a:cubicBezTo>
                  <a:cubicBezTo>
                    <a:pt x="5" y="17"/>
                    <a:pt x="6" y="17"/>
                    <a:pt x="6" y="20"/>
                  </a:cubicBezTo>
                  <a:cubicBezTo>
                    <a:pt x="8" y="31"/>
                    <a:pt x="9" y="28"/>
                    <a:pt x="10" y="33"/>
                  </a:cubicBezTo>
                  <a:cubicBezTo>
                    <a:pt x="13" y="41"/>
                    <a:pt x="10" y="36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50"/>
                    <a:pt x="12" y="46"/>
                    <a:pt x="17" y="5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2" y="61"/>
                    <a:pt x="14" y="61"/>
                    <a:pt x="15" y="68"/>
                  </a:cubicBezTo>
                  <a:cubicBezTo>
                    <a:pt x="16" y="77"/>
                    <a:pt x="16" y="75"/>
                    <a:pt x="19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18" y="72"/>
                    <a:pt x="22" y="77"/>
                    <a:pt x="20" y="72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6"/>
                    <a:pt x="18" y="70"/>
                    <a:pt x="18" y="65"/>
                  </a:cubicBezTo>
                  <a:cubicBezTo>
                    <a:pt x="18" y="62"/>
                    <a:pt x="19" y="62"/>
                    <a:pt x="18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70"/>
                    <a:pt x="26" y="68"/>
                    <a:pt x="27" y="70"/>
                  </a:cubicBezTo>
                  <a:cubicBezTo>
                    <a:pt x="30" y="77"/>
                    <a:pt x="31" y="88"/>
                    <a:pt x="36" y="92"/>
                  </a:cubicBezTo>
                  <a:cubicBezTo>
                    <a:pt x="34" y="96"/>
                    <a:pt x="36" y="104"/>
                    <a:pt x="37" y="108"/>
                  </a:cubicBezTo>
                  <a:cubicBezTo>
                    <a:pt x="38" y="111"/>
                    <a:pt x="38" y="109"/>
                    <a:pt x="39" y="111"/>
                  </a:cubicBezTo>
                  <a:cubicBezTo>
                    <a:pt x="40" y="115"/>
                    <a:pt x="40" y="124"/>
                    <a:pt x="41" y="131"/>
                  </a:cubicBezTo>
                  <a:cubicBezTo>
                    <a:pt x="45" y="133"/>
                    <a:pt x="42" y="131"/>
                    <a:pt x="43" y="133"/>
                  </a:cubicBezTo>
                  <a:cubicBezTo>
                    <a:pt x="46" y="140"/>
                    <a:pt x="40" y="142"/>
                    <a:pt x="47" y="14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39" y="89"/>
                    <a:pt x="38" y="88"/>
                  </a:cubicBezTo>
                  <a:cubicBezTo>
                    <a:pt x="35" y="77"/>
                    <a:pt x="37" y="82"/>
                    <a:pt x="35" y="75"/>
                  </a:cubicBezTo>
                  <a:cubicBezTo>
                    <a:pt x="34" y="68"/>
                    <a:pt x="36" y="73"/>
                    <a:pt x="33" y="6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1"/>
                    <a:pt x="26" y="45"/>
                    <a:pt x="25" y="4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0"/>
                    <a:pt x="14" y="22"/>
                    <a:pt x="14" y="20"/>
                  </a:cubicBezTo>
                  <a:lnTo>
                    <a:pt x="14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4" name="Freeform 98"/>
            <p:cNvSpPr>
              <a:spLocks/>
            </p:cNvSpPr>
            <p:nvPr/>
          </p:nvSpPr>
          <p:spPr bwMode="auto">
            <a:xfrm>
              <a:off x="1252308" y="4222818"/>
              <a:ext cx="32876" cy="80624"/>
            </a:xfrm>
            <a:custGeom>
              <a:avLst/>
              <a:gdLst>
                <a:gd name="T0" fmla="*/ 5 w 33"/>
                <a:gd name="T1" fmla="*/ 1 h 80"/>
                <a:gd name="T2" fmla="*/ 1 w 33"/>
                <a:gd name="T3" fmla="*/ 6 h 80"/>
                <a:gd name="T4" fmla="*/ 0 w 33"/>
                <a:gd name="T5" fmla="*/ 6 h 80"/>
                <a:gd name="T6" fmla="*/ 2 w 33"/>
                <a:gd name="T7" fmla="*/ 11 h 80"/>
                <a:gd name="T8" fmla="*/ 2 w 33"/>
                <a:gd name="T9" fmla="*/ 17 h 80"/>
                <a:gd name="T10" fmla="*/ 5 w 33"/>
                <a:gd name="T11" fmla="*/ 27 h 80"/>
                <a:gd name="T12" fmla="*/ 6 w 33"/>
                <a:gd name="T13" fmla="*/ 36 h 80"/>
                <a:gd name="T14" fmla="*/ 9 w 33"/>
                <a:gd name="T15" fmla="*/ 48 h 80"/>
                <a:gd name="T16" fmla="*/ 17 w 33"/>
                <a:gd name="T17" fmla="*/ 62 h 80"/>
                <a:gd name="T18" fmla="*/ 21 w 33"/>
                <a:gd name="T19" fmla="*/ 64 h 80"/>
                <a:gd name="T20" fmla="*/ 23 w 33"/>
                <a:gd name="T21" fmla="*/ 71 h 80"/>
                <a:gd name="T22" fmla="*/ 25 w 33"/>
                <a:gd name="T23" fmla="*/ 79 h 80"/>
                <a:gd name="T24" fmla="*/ 28 w 33"/>
                <a:gd name="T25" fmla="*/ 80 h 80"/>
                <a:gd name="T26" fmla="*/ 33 w 33"/>
                <a:gd name="T27" fmla="*/ 77 h 80"/>
                <a:gd name="T28" fmla="*/ 31 w 33"/>
                <a:gd name="T29" fmla="*/ 70 h 80"/>
                <a:gd name="T30" fmla="*/ 30 w 33"/>
                <a:gd name="T31" fmla="*/ 64 h 80"/>
                <a:gd name="T32" fmla="*/ 29 w 33"/>
                <a:gd name="T33" fmla="*/ 61 h 80"/>
                <a:gd name="T34" fmla="*/ 28 w 33"/>
                <a:gd name="T35" fmla="*/ 53 h 80"/>
                <a:gd name="T36" fmla="*/ 25 w 33"/>
                <a:gd name="T37" fmla="*/ 51 h 80"/>
                <a:gd name="T38" fmla="*/ 23 w 33"/>
                <a:gd name="T39" fmla="*/ 41 h 80"/>
                <a:gd name="T40" fmla="*/ 22 w 33"/>
                <a:gd name="T41" fmla="*/ 40 h 80"/>
                <a:gd name="T42" fmla="*/ 23 w 33"/>
                <a:gd name="T43" fmla="*/ 37 h 80"/>
                <a:gd name="T44" fmla="*/ 19 w 33"/>
                <a:gd name="T45" fmla="*/ 29 h 80"/>
                <a:gd name="T46" fmla="*/ 17 w 33"/>
                <a:gd name="T47" fmla="*/ 19 h 80"/>
                <a:gd name="T48" fmla="*/ 14 w 33"/>
                <a:gd name="T49" fmla="*/ 15 h 80"/>
                <a:gd name="T50" fmla="*/ 13 w 33"/>
                <a:gd name="T51" fmla="*/ 13 h 80"/>
                <a:gd name="T52" fmla="*/ 11 w 33"/>
                <a:gd name="T53" fmla="*/ 9 h 80"/>
                <a:gd name="T54" fmla="*/ 10 w 33"/>
                <a:gd name="T55" fmla="*/ 2 h 80"/>
                <a:gd name="T56" fmla="*/ 5 w 33"/>
                <a:gd name="T57" fmla="*/ 0 h 80"/>
                <a:gd name="T58" fmla="*/ 5 w 33"/>
                <a:gd name="T5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80">
                  <a:moveTo>
                    <a:pt x="5" y="1"/>
                  </a:moveTo>
                  <a:cubicBezTo>
                    <a:pt x="3" y="5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1" y="13"/>
                    <a:pt x="1" y="8"/>
                    <a:pt x="2" y="11"/>
                  </a:cubicBezTo>
                  <a:cubicBezTo>
                    <a:pt x="2" y="13"/>
                    <a:pt x="2" y="13"/>
                    <a:pt x="2" y="17"/>
                  </a:cubicBezTo>
                  <a:cubicBezTo>
                    <a:pt x="3" y="23"/>
                    <a:pt x="2" y="25"/>
                    <a:pt x="5" y="27"/>
                  </a:cubicBezTo>
                  <a:cubicBezTo>
                    <a:pt x="3" y="33"/>
                    <a:pt x="5" y="29"/>
                    <a:pt x="6" y="36"/>
                  </a:cubicBezTo>
                  <a:cubicBezTo>
                    <a:pt x="8" y="42"/>
                    <a:pt x="6" y="42"/>
                    <a:pt x="9" y="48"/>
                  </a:cubicBezTo>
                  <a:cubicBezTo>
                    <a:pt x="13" y="57"/>
                    <a:pt x="13" y="60"/>
                    <a:pt x="17" y="62"/>
                  </a:cubicBezTo>
                  <a:cubicBezTo>
                    <a:pt x="19" y="63"/>
                    <a:pt x="20" y="63"/>
                    <a:pt x="21" y="6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4"/>
                    <a:pt x="24" y="75"/>
                    <a:pt x="25" y="79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8"/>
                    <a:pt x="29" y="78"/>
                    <a:pt x="33" y="77"/>
                  </a:cubicBezTo>
                  <a:cubicBezTo>
                    <a:pt x="32" y="73"/>
                    <a:pt x="31" y="73"/>
                    <a:pt x="31" y="70"/>
                  </a:cubicBezTo>
                  <a:cubicBezTo>
                    <a:pt x="30" y="67"/>
                    <a:pt x="31" y="67"/>
                    <a:pt x="30" y="64"/>
                  </a:cubicBezTo>
                  <a:cubicBezTo>
                    <a:pt x="30" y="63"/>
                    <a:pt x="29" y="63"/>
                    <a:pt x="29" y="61"/>
                  </a:cubicBezTo>
                  <a:cubicBezTo>
                    <a:pt x="29" y="52"/>
                    <a:pt x="29" y="61"/>
                    <a:pt x="28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6"/>
                    <a:pt x="24" y="45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8"/>
                    <a:pt x="22" y="39"/>
                    <a:pt x="23" y="37"/>
                  </a:cubicBezTo>
                  <a:cubicBezTo>
                    <a:pt x="19" y="34"/>
                    <a:pt x="22" y="35"/>
                    <a:pt x="19" y="29"/>
                  </a:cubicBezTo>
                  <a:cubicBezTo>
                    <a:pt x="18" y="26"/>
                    <a:pt x="17" y="26"/>
                    <a:pt x="17" y="19"/>
                  </a:cubicBezTo>
                  <a:cubicBezTo>
                    <a:pt x="14" y="17"/>
                    <a:pt x="15" y="20"/>
                    <a:pt x="14" y="15"/>
                  </a:cubicBezTo>
                  <a:cubicBezTo>
                    <a:pt x="13" y="14"/>
                    <a:pt x="14" y="14"/>
                    <a:pt x="13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5"/>
                    <a:pt x="10" y="4"/>
                    <a:pt x="10" y="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5" name="Freeform 99"/>
            <p:cNvSpPr>
              <a:spLocks/>
            </p:cNvSpPr>
            <p:nvPr/>
          </p:nvSpPr>
          <p:spPr bwMode="auto">
            <a:xfrm>
              <a:off x="1916868" y="5791460"/>
              <a:ext cx="64186" cy="172989"/>
            </a:xfrm>
            <a:custGeom>
              <a:avLst/>
              <a:gdLst>
                <a:gd name="T0" fmla="*/ 5 w 64"/>
                <a:gd name="T1" fmla="*/ 4 h 172"/>
                <a:gd name="T2" fmla="*/ 0 w 64"/>
                <a:gd name="T3" fmla="*/ 0 h 172"/>
                <a:gd name="T4" fmla="*/ 8 w 64"/>
                <a:gd name="T5" fmla="*/ 16 h 172"/>
                <a:gd name="T6" fmla="*/ 17 w 64"/>
                <a:gd name="T7" fmla="*/ 30 h 172"/>
                <a:gd name="T8" fmla="*/ 17 w 64"/>
                <a:gd name="T9" fmla="*/ 36 h 172"/>
                <a:gd name="T10" fmla="*/ 18 w 64"/>
                <a:gd name="T11" fmla="*/ 38 h 172"/>
                <a:gd name="T12" fmla="*/ 18 w 64"/>
                <a:gd name="T13" fmla="*/ 39 h 172"/>
                <a:gd name="T14" fmla="*/ 24 w 64"/>
                <a:gd name="T15" fmla="*/ 51 h 172"/>
                <a:gd name="T16" fmla="*/ 29 w 64"/>
                <a:gd name="T17" fmla="*/ 62 h 172"/>
                <a:gd name="T18" fmla="*/ 40 w 64"/>
                <a:gd name="T19" fmla="*/ 95 h 172"/>
                <a:gd name="T20" fmla="*/ 42 w 64"/>
                <a:gd name="T21" fmla="*/ 105 h 172"/>
                <a:gd name="T22" fmla="*/ 47 w 64"/>
                <a:gd name="T23" fmla="*/ 121 h 172"/>
                <a:gd name="T24" fmla="*/ 49 w 64"/>
                <a:gd name="T25" fmla="*/ 129 h 172"/>
                <a:gd name="T26" fmla="*/ 50 w 64"/>
                <a:gd name="T27" fmla="*/ 132 h 172"/>
                <a:gd name="T28" fmla="*/ 50 w 64"/>
                <a:gd name="T29" fmla="*/ 135 h 172"/>
                <a:gd name="T30" fmla="*/ 53 w 64"/>
                <a:gd name="T31" fmla="*/ 149 h 172"/>
                <a:gd name="T32" fmla="*/ 60 w 64"/>
                <a:gd name="T33" fmla="*/ 162 h 172"/>
                <a:gd name="T34" fmla="*/ 60 w 64"/>
                <a:gd name="T35" fmla="*/ 163 h 172"/>
                <a:gd name="T36" fmla="*/ 60 w 64"/>
                <a:gd name="T37" fmla="*/ 166 h 172"/>
                <a:gd name="T38" fmla="*/ 60 w 64"/>
                <a:gd name="T39" fmla="*/ 169 h 172"/>
                <a:gd name="T40" fmla="*/ 62 w 64"/>
                <a:gd name="T41" fmla="*/ 165 h 172"/>
                <a:gd name="T42" fmla="*/ 64 w 64"/>
                <a:gd name="T43" fmla="*/ 157 h 172"/>
                <a:gd name="T44" fmla="*/ 61 w 64"/>
                <a:gd name="T45" fmla="*/ 148 h 172"/>
                <a:gd name="T46" fmla="*/ 53 w 64"/>
                <a:gd name="T47" fmla="*/ 125 h 172"/>
                <a:gd name="T48" fmla="*/ 46 w 64"/>
                <a:gd name="T49" fmla="*/ 95 h 172"/>
                <a:gd name="T50" fmla="*/ 44 w 64"/>
                <a:gd name="T51" fmla="*/ 95 h 172"/>
                <a:gd name="T52" fmla="*/ 44 w 64"/>
                <a:gd name="T53" fmla="*/ 91 h 172"/>
                <a:gd name="T54" fmla="*/ 42 w 64"/>
                <a:gd name="T55" fmla="*/ 85 h 172"/>
                <a:gd name="T56" fmla="*/ 14 w 64"/>
                <a:gd name="T57" fmla="*/ 21 h 172"/>
                <a:gd name="T58" fmla="*/ 11 w 64"/>
                <a:gd name="T59" fmla="*/ 16 h 172"/>
                <a:gd name="T60" fmla="*/ 7 w 64"/>
                <a:gd name="T61" fmla="*/ 6 h 172"/>
                <a:gd name="T62" fmla="*/ 5 w 64"/>
                <a:gd name="T63" fmla="*/ 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72">
                  <a:moveTo>
                    <a:pt x="5" y="4"/>
                  </a:moveTo>
                  <a:cubicBezTo>
                    <a:pt x="2" y="0"/>
                    <a:pt x="6" y="1"/>
                    <a:pt x="0" y="0"/>
                  </a:cubicBezTo>
                  <a:cubicBezTo>
                    <a:pt x="1" y="6"/>
                    <a:pt x="5" y="11"/>
                    <a:pt x="8" y="16"/>
                  </a:cubicBezTo>
                  <a:cubicBezTo>
                    <a:pt x="11" y="24"/>
                    <a:pt x="10" y="25"/>
                    <a:pt x="17" y="30"/>
                  </a:cubicBezTo>
                  <a:cubicBezTo>
                    <a:pt x="17" y="33"/>
                    <a:pt x="16" y="33"/>
                    <a:pt x="17" y="36"/>
                  </a:cubicBezTo>
                  <a:cubicBezTo>
                    <a:pt x="18" y="38"/>
                    <a:pt x="17" y="35"/>
                    <a:pt x="18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22" y="48"/>
                    <a:pt x="21" y="43"/>
                    <a:pt x="24" y="51"/>
                  </a:cubicBezTo>
                  <a:cubicBezTo>
                    <a:pt x="26" y="57"/>
                    <a:pt x="27" y="56"/>
                    <a:pt x="29" y="62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9"/>
                    <a:pt x="41" y="102"/>
                    <a:pt x="42" y="105"/>
                  </a:cubicBezTo>
                  <a:cubicBezTo>
                    <a:pt x="44" y="112"/>
                    <a:pt x="45" y="116"/>
                    <a:pt x="47" y="121"/>
                  </a:cubicBezTo>
                  <a:cubicBezTo>
                    <a:pt x="48" y="127"/>
                    <a:pt x="49" y="125"/>
                    <a:pt x="49" y="129"/>
                  </a:cubicBezTo>
                  <a:cubicBezTo>
                    <a:pt x="50" y="132"/>
                    <a:pt x="50" y="129"/>
                    <a:pt x="50" y="132"/>
                  </a:cubicBezTo>
                  <a:cubicBezTo>
                    <a:pt x="50" y="132"/>
                    <a:pt x="50" y="134"/>
                    <a:pt x="50" y="135"/>
                  </a:cubicBezTo>
                  <a:cubicBezTo>
                    <a:pt x="50" y="140"/>
                    <a:pt x="51" y="144"/>
                    <a:pt x="53" y="149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0" y="162"/>
                    <a:pt x="60" y="163"/>
                    <a:pt x="60" y="163"/>
                  </a:cubicBezTo>
                  <a:cubicBezTo>
                    <a:pt x="60" y="167"/>
                    <a:pt x="60" y="163"/>
                    <a:pt x="60" y="166"/>
                  </a:cubicBezTo>
                  <a:cubicBezTo>
                    <a:pt x="59" y="172"/>
                    <a:pt x="59" y="167"/>
                    <a:pt x="60" y="169"/>
                  </a:cubicBezTo>
                  <a:cubicBezTo>
                    <a:pt x="61" y="167"/>
                    <a:pt x="61" y="167"/>
                    <a:pt x="62" y="165"/>
                  </a:cubicBezTo>
                  <a:cubicBezTo>
                    <a:pt x="64" y="159"/>
                    <a:pt x="62" y="161"/>
                    <a:pt x="64" y="157"/>
                  </a:cubicBezTo>
                  <a:cubicBezTo>
                    <a:pt x="62" y="148"/>
                    <a:pt x="62" y="153"/>
                    <a:pt x="61" y="148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5" y="119"/>
                    <a:pt x="47" y="105"/>
                    <a:pt x="46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3"/>
                    <a:pt x="44" y="94"/>
                    <a:pt x="44" y="91"/>
                  </a:cubicBezTo>
                  <a:cubicBezTo>
                    <a:pt x="43" y="87"/>
                    <a:pt x="43" y="88"/>
                    <a:pt x="42" y="8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7" y="6"/>
                    <a:pt x="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6" name="Freeform 100"/>
            <p:cNvSpPr>
              <a:spLocks/>
            </p:cNvSpPr>
            <p:nvPr/>
          </p:nvSpPr>
          <p:spPr bwMode="auto">
            <a:xfrm>
              <a:off x="1784582" y="5714750"/>
              <a:ext cx="26614" cy="171423"/>
            </a:xfrm>
            <a:custGeom>
              <a:avLst/>
              <a:gdLst>
                <a:gd name="T0" fmla="*/ 25 w 27"/>
                <a:gd name="T1" fmla="*/ 3 h 170"/>
                <a:gd name="T2" fmla="*/ 22 w 27"/>
                <a:gd name="T3" fmla="*/ 0 h 170"/>
                <a:gd name="T4" fmla="*/ 23 w 27"/>
                <a:gd name="T5" fmla="*/ 4 h 170"/>
                <a:gd name="T6" fmla="*/ 21 w 27"/>
                <a:gd name="T7" fmla="*/ 8 h 170"/>
                <a:gd name="T8" fmla="*/ 19 w 27"/>
                <a:gd name="T9" fmla="*/ 34 h 170"/>
                <a:gd name="T10" fmla="*/ 18 w 27"/>
                <a:gd name="T11" fmla="*/ 42 h 170"/>
                <a:gd name="T12" fmla="*/ 18 w 27"/>
                <a:gd name="T13" fmla="*/ 49 h 170"/>
                <a:gd name="T14" fmla="*/ 14 w 27"/>
                <a:gd name="T15" fmla="*/ 91 h 170"/>
                <a:gd name="T16" fmla="*/ 2 w 27"/>
                <a:gd name="T17" fmla="*/ 159 h 170"/>
                <a:gd name="T18" fmla="*/ 2 w 27"/>
                <a:gd name="T19" fmla="*/ 167 h 170"/>
                <a:gd name="T20" fmla="*/ 2 w 27"/>
                <a:gd name="T21" fmla="*/ 166 h 170"/>
                <a:gd name="T22" fmla="*/ 7 w 27"/>
                <a:gd name="T23" fmla="*/ 152 h 170"/>
                <a:gd name="T24" fmla="*/ 8 w 27"/>
                <a:gd name="T25" fmla="*/ 146 h 170"/>
                <a:gd name="T26" fmla="*/ 12 w 27"/>
                <a:gd name="T27" fmla="*/ 122 h 170"/>
                <a:gd name="T28" fmla="*/ 15 w 27"/>
                <a:gd name="T29" fmla="*/ 111 h 170"/>
                <a:gd name="T30" fmla="*/ 16 w 27"/>
                <a:gd name="T31" fmla="*/ 105 h 170"/>
                <a:gd name="T32" fmla="*/ 15 w 27"/>
                <a:gd name="T33" fmla="*/ 99 h 170"/>
                <a:gd name="T34" fmla="*/ 18 w 27"/>
                <a:gd name="T35" fmla="*/ 87 h 170"/>
                <a:gd name="T36" fmla="*/ 18 w 27"/>
                <a:gd name="T37" fmla="*/ 75 h 170"/>
                <a:gd name="T38" fmla="*/ 22 w 27"/>
                <a:gd name="T39" fmla="*/ 70 h 170"/>
                <a:gd name="T40" fmla="*/ 26 w 27"/>
                <a:gd name="T41" fmla="*/ 67 h 170"/>
                <a:gd name="T42" fmla="*/ 26 w 27"/>
                <a:gd name="T43" fmla="*/ 52 h 170"/>
                <a:gd name="T44" fmla="*/ 24 w 27"/>
                <a:gd name="T45" fmla="*/ 9 h 170"/>
                <a:gd name="T46" fmla="*/ 25 w 27"/>
                <a:gd name="T47" fmla="*/ 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70">
                  <a:moveTo>
                    <a:pt x="25" y="3"/>
                  </a:moveTo>
                  <a:cubicBezTo>
                    <a:pt x="23" y="1"/>
                    <a:pt x="23" y="1"/>
                    <a:pt x="22" y="0"/>
                  </a:cubicBezTo>
                  <a:cubicBezTo>
                    <a:pt x="20" y="3"/>
                    <a:pt x="21" y="2"/>
                    <a:pt x="23" y="4"/>
                  </a:cubicBezTo>
                  <a:cubicBezTo>
                    <a:pt x="21" y="5"/>
                    <a:pt x="22" y="2"/>
                    <a:pt x="21" y="8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40"/>
                    <a:pt x="21" y="36"/>
                    <a:pt x="18" y="42"/>
                  </a:cubicBezTo>
                  <a:cubicBezTo>
                    <a:pt x="18" y="46"/>
                    <a:pt x="19" y="46"/>
                    <a:pt x="18" y="4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103"/>
                    <a:pt x="4" y="146"/>
                    <a:pt x="2" y="159"/>
                  </a:cubicBezTo>
                  <a:cubicBezTo>
                    <a:pt x="0" y="170"/>
                    <a:pt x="1" y="165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0"/>
                    <a:pt x="8" y="147"/>
                    <a:pt x="8" y="146"/>
                  </a:cubicBezTo>
                  <a:cubicBezTo>
                    <a:pt x="10" y="142"/>
                    <a:pt x="10" y="129"/>
                    <a:pt x="12" y="12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09"/>
                    <a:pt x="16" y="106"/>
                    <a:pt x="16" y="105"/>
                  </a:cubicBezTo>
                  <a:cubicBezTo>
                    <a:pt x="16" y="103"/>
                    <a:pt x="15" y="103"/>
                    <a:pt x="15" y="99"/>
                  </a:cubicBezTo>
                  <a:cubicBezTo>
                    <a:pt x="16" y="96"/>
                    <a:pt x="18" y="93"/>
                    <a:pt x="18" y="87"/>
                  </a:cubicBezTo>
                  <a:cubicBezTo>
                    <a:pt x="18" y="83"/>
                    <a:pt x="19" y="78"/>
                    <a:pt x="18" y="75"/>
                  </a:cubicBezTo>
                  <a:cubicBezTo>
                    <a:pt x="24" y="72"/>
                    <a:pt x="20" y="76"/>
                    <a:pt x="22" y="70"/>
                  </a:cubicBezTo>
                  <a:cubicBezTo>
                    <a:pt x="23" y="68"/>
                    <a:pt x="24" y="68"/>
                    <a:pt x="26" y="67"/>
                  </a:cubicBezTo>
                  <a:cubicBezTo>
                    <a:pt x="26" y="59"/>
                    <a:pt x="24" y="66"/>
                    <a:pt x="26" y="52"/>
                  </a:cubicBezTo>
                  <a:cubicBezTo>
                    <a:pt x="27" y="44"/>
                    <a:pt x="26" y="18"/>
                    <a:pt x="24" y="9"/>
                  </a:cubicBezTo>
                  <a:cubicBezTo>
                    <a:pt x="24" y="8"/>
                    <a:pt x="25" y="6"/>
                    <a:pt x="2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7" name="Freeform 101"/>
            <p:cNvSpPr>
              <a:spLocks/>
            </p:cNvSpPr>
            <p:nvPr/>
          </p:nvSpPr>
          <p:spPr bwMode="auto">
            <a:xfrm>
              <a:off x="1564627" y="5365641"/>
              <a:ext cx="38355" cy="83755"/>
            </a:xfrm>
            <a:custGeom>
              <a:avLst/>
              <a:gdLst>
                <a:gd name="T0" fmla="*/ 9 w 38"/>
                <a:gd name="T1" fmla="*/ 21 h 83"/>
                <a:gd name="T2" fmla="*/ 8 w 38"/>
                <a:gd name="T3" fmla="*/ 15 h 83"/>
                <a:gd name="T4" fmla="*/ 4 w 38"/>
                <a:gd name="T5" fmla="*/ 0 h 83"/>
                <a:gd name="T6" fmla="*/ 3 w 38"/>
                <a:gd name="T7" fmla="*/ 13 h 83"/>
                <a:gd name="T8" fmla="*/ 0 w 38"/>
                <a:gd name="T9" fmla="*/ 12 h 83"/>
                <a:gd name="T10" fmla="*/ 3 w 38"/>
                <a:gd name="T11" fmla="*/ 20 h 83"/>
                <a:gd name="T12" fmla="*/ 4 w 38"/>
                <a:gd name="T13" fmla="*/ 19 h 83"/>
                <a:gd name="T14" fmla="*/ 4 w 38"/>
                <a:gd name="T15" fmla="*/ 18 h 83"/>
                <a:gd name="T16" fmla="*/ 5 w 38"/>
                <a:gd name="T17" fmla="*/ 16 h 83"/>
                <a:gd name="T18" fmla="*/ 7 w 38"/>
                <a:gd name="T19" fmla="*/ 18 h 83"/>
                <a:gd name="T20" fmla="*/ 8 w 38"/>
                <a:gd name="T21" fmla="*/ 20 h 83"/>
                <a:gd name="T22" fmla="*/ 13 w 38"/>
                <a:gd name="T23" fmla="*/ 33 h 83"/>
                <a:gd name="T24" fmla="*/ 21 w 38"/>
                <a:gd name="T25" fmla="*/ 47 h 83"/>
                <a:gd name="T26" fmla="*/ 25 w 38"/>
                <a:gd name="T27" fmla="*/ 55 h 83"/>
                <a:gd name="T28" fmla="*/ 28 w 38"/>
                <a:gd name="T29" fmla="*/ 54 h 83"/>
                <a:gd name="T30" fmla="*/ 28 w 38"/>
                <a:gd name="T31" fmla="*/ 58 h 83"/>
                <a:gd name="T32" fmla="*/ 26 w 38"/>
                <a:gd name="T33" fmla="*/ 61 h 83"/>
                <a:gd name="T34" fmla="*/ 25 w 38"/>
                <a:gd name="T35" fmla="*/ 61 h 83"/>
                <a:gd name="T36" fmla="*/ 25 w 38"/>
                <a:gd name="T37" fmla="*/ 62 h 83"/>
                <a:gd name="T38" fmla="*/ 24 w 38"/>
                <a:gd name="T39" fmla="*/ 63 h 83"/>
                <a:gd name="T40" fmla="*/ 26 w 38"/>
                <a:gd name="T41" fmla="*/ 63 h 83"/>
                <a:gd name="T42" fmla="*/ 31 w 38"/>
                <a:gd name="T43" fmla="*/ 75 h 83"/>
                <a:gd name="T44" fmla="*/ 27 w 38"/>
                <a:gd name="T45" fmla="*/ 72 h 83"/>
                <a:gd name="T46" fmla="*/ 29 w 38"/>
                <a:gd name="T47" fmla="*/ 81 h 83"/>
                <a:gd name="T48" fmla="*/ 30 w 38"/>
                <a:gd name="T49" fmla="*/ 80 h 83"/>
                <a:gd name="T50" fmla="*/ 31 w 38"/>
                <a:gd name="T51" fmla="*/ 77 h 83"/>
                <a:gd name="T52" fmla="*/ 34 w 38"/>
                <a:gd name="T53" fmla="*/ 80 h 83"/>
                <a:gd name="T54" fmla="*/ 34 w 38"/>
                <a:gd name="T55" fmla="*/ 80 h 83"/>
                <a:gd name="T56" fmla="*/ 38 w 38"/>
                <a:gd name="T57" fmla="*/ 75 h 83"/>
                <a:gd name="T58" fmla="*/ 34 w 38"/>
                <a:gd name="T59" fmla="*/ 62 h 83"/>
                <a:gd name="T60" fmla="*/ 22 w 38"/>
                <a:gd name="T61" fmla="*/ 23 h 83"/>
                <a:gd name="T62" fmla="*/ 18 w 38"/>
                <a:gd name="T63" fmla="*/ 14 h 83"/>
                <a:gd name="T64" fmla="*/ 14 w 38"/>
                <a:gd name="T65" fmla="*/ 11 h 83"/>
                <a:gd name="T66" fmla="*/ 14 w 38"/>
                <a:gd name="T67" fmla="*/ 15 h 83"/>
                <a:gd name="T68" fmla="*/ 8 w 38"/>
                <a:gd name="T69" fmla="*/ 21 h 83"/>
                <a:gd name="T70" fmla="*/ 9 w 38"/>
                <a:gd name="T7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83">
                  <a:moveTo>
                    <a:pt x="9" y="21"/>
                  </a:moveTo>
                  <a:cubicBezTo>
                    <a:pt x="9" y="19"/>
                    <a:pt x="9" y="17"/>
                    <a:pt x="8" y="15"/>
                  </a:cubicBezTo>
                  <a:cubicBezTo>
                    <a:pt x="3" y="2"/>
                    <a:pt x="8" y="5"/>
                    <a:pt x="4" y="0"/>
                  </a:cubicBezTo>
                  <a:cubicBezTo>
                    <a:pt x="2" y="3"/>
                    <a:pt x="3" y="1"/>
                    <a:pt x="3" y="13"/>
                  </a:cubicBezTo>
                  <a:cubicBezTo>
                    <a:pt x="0" y="13"/>
                    <a:pt x="2" y="13"/>
                    <a:pt x="0" y="12"/>
                  </a:cubicBezTo>
                  <a:cubicBezTo>
                    <a:pt x="1" y="17"/>
                    <a:pt x="1" y="16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9" y="25"/>
                    <a:pt x="8" y="24"/>
                    <a:pt x="13" y="33"/>
                  </a:cubicBezTo>
                  <a:cubicBezTo>
                    <a:pt x="19" y="45"/>
                    <a:pt x="16" y="46"/>
                    <a:pt x="21" y="47"/>
                  </a:cubicBezTo>
                  <a:cubicBezTo>
                    <a:pt x="22" y="51"/>
                    <a:pt x="23" y="52"/>
                    <a:pt x="25" y="55"/>
                  </a:cubicBezTo>
                  <a:cubicBezTo>
                    <a:pt x="28" y="54"/>
                    <a:pt x="26" y="55"/>
                    <a:pt x="28" y="54"/>
                  </a:cubicBezTo>
                  <a:cubicBezTo>
                    <a:pt x="25" y="57"/>
                    <a:pt x="27" y="56"/>
                    <a:pt x="28" y="58"/>
                  </a:cubicBezTo>
                  <a:cubicBezTo>
                    <a:pt x="27" y="59"/>
                    <a:pt x="27" y="59"/>
                    <a:pt x="26" y="61"/>
                  </a:cubicBezTo>
                  <a:cubicBezTo>
                    <a:pt x="26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6" y="64"/>
                    <a:pt x="23" y="63"/>
                    <a:pt x="26" y="63"/>
                  </a:cubicBezTo>
                  <a:cubicBezTo>
                    <a:pt x="28" y="64"/>
                    <a:pt x="31" y="66"/>
                    <a:pt x="31" y="75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6"/>
                    <a:pt x="27" y="78"/>
                    <a:pt x="29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5" y="78"/>
                    <a:pt x="33" y="8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2"/>
                    <a:pt x="36" y="67"/>
                    <a:pt x="34" y="6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4"/>
                    <a:pt x="22" y="21"/>
                    <a:pt x="18" y="14"/>
                  </a:cubicBezTo>
                  <a:cubicBezTo>
                    <a:pt x="15" y="10"/>
                    <a:pt x="19" y="11"/>
                    <a:pt x="14" y="11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3" y="20"/>
                    <a:pt x="11" y="21"/>
                    <a:pt x="8" y="21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8" name="Freeform 102"/>
            <p:cNvSpPr>
              <a:spLocks/>
            </p:cNvSpPr>
            <p:nvPr/>
          </p:nvSpPr>
          <p:spPr bwMode="auto">
            <a:xfrm>
              <a:off x="2449141" y="5851732"/>
              <a:ext cx="28179" cy="109586"/>
            </a:xfrm>
            <a:custGeom>
              <a:avLst/>
              <a:gdLst>
                <a:gd name="T0" fmla="*/ 23 w 28"/>
                <a:gd name="T1" fmla="*/ 26 h 109"/>
                <a:gd name="T2" fmla="*/ 26 w 28"/>
                <a:gd name="T3" fmla="*/ 21 h 109"/>
                <a:gd name="T4" fmla="*/ 26 w 28"/>
                <a:gd name="T5" fmla="*/ 18 h 109"/>
                <a:gd name="T6" fmla="*/ 26 w 28"/>
                <a:gd name="T7" fmla="*/ 1 h 109"/>
                <a:gd name="T8" fmla="*/ 23 w 28"/>
                <a:gd name="T9" fmla="*/ 2 h 109"/>
                <a:gd name="T10" fmla="*/ 21 w 28"/>
                <a:gd name="T11" fmla="*/ 1 h 109"/>
                <a:gd name="T12" fmla="*/ 21 w 28"/>
                <a:gd name="T13" fmla="*/ 2 h 109"/>
                <a:gd name="T14" fmla="*/ 18 w 28"/>
                <a:gd name="T15" fmla="*/ 11 h 109"/>
                <a:gd name="T16" fmla="*/ 17 w 28"/>
                <a:gd name="T17" fmla="*/ 17 h 109"/>
                <a:gd name="T18" fmla="*/ 14 w 28"/>
                <a:gd name="T19" fmla="*/ 18 h 109"/>
                <a:gd name="T20" fmla="*/ 15 w 28"/>
                <a:gd name="T21" fmla="*/ 19 h 109"/>
                <a:gd name="T22" fmla="*/ 17 w 28"/>
                <a:gd name="T23" fmla="*/ 19 h 109"/>
                <a:gd name="T24" fmla="*/ 16 w 28"/>
                <a:gd name="T25" fmla="*/ 33 h 109"/>
                <a:gd name="T26" fmla="*/ 14 w 28"/>
                <a:gd name="T27" fmla="*/ 42 h 109"/>
                <a:gd name="T28" fmla="*/ 12 w 28"/>
                <a:gd name="T29" fmla="*/ 53 h 109"/>
                <a:gd name="T30" fmla="*/ 9 w 28"/>
                <a:gd name="T31" fmla="*/ 68 h 109"/>
                <a:gd name="T32" fmla="*/ 9 w 28"/>
                <a:gd name="T33" fmla="*/ 73 h 109"/>
                <a:gd name="T34" fmla="*/ 7 w 28"/>
                <a:gd name="T35" fmla="*/ 74 h 109"/>
                <a:gd name="T36" fmla="*/ 7 w 28"/>
                <a:gd name="T37" fmla="*/ 74 h 109"/>
                <a:gd name="T38" fmla="*/ 5 w 28"/>
                <a:gd name="T39" fmla="*/ 84 h 109"/>
                <a:gd name="T40" fmla="*/ 5 w 28"/>
                <a:gd name="T41" fmla="*/ 88 h 109"/>
                <a:gd name="T42" fmla="*/ 4 w 28"/>
                <a:gd name="T43" fmla="*/ 89 h 109"/>
                <a:gd name="T44" fmla="*/ 0 w 28"/>
                <a:gd name="T45" fmla="*/ 108 h 109"/>
                <a:gd name="T46" fmla="*/ 3 w 28"/>
                <a:gd name="T47" fmla="*/ 104 h 109"/>
                <a:gd name="T48" fmla="*/ 5 w 28"/>
                <a:gd name="T49" fmla="*/ 100 h 109"/>
                <a:gd name="T50" fmla="*/ 7 w 28"/>
                <a:gd name="T51" fmla="*/ 89 h 109"/>
                <a:gd name="T52" fmla="*/ 10 w 28"/>
                <a:gd name="T53" fmla="*/ 88 h 109"/>
                <a:gd name="T54" fmla="*/ 11 w 28"/>
                <a:gd name="T55" fmla="*/ 83 h 109"/>
                <a:gd name="T56" fmla="*/ 12 w 28"/>
                <a:gd name="T57" fmla="*/ 78 h 109"/>
                <a:gd name="T58" fmla="*/ 13 w 28"/>
                <a:gd name="T59" fmla="*/ 78 h 109"/>
                <a:gd name="T60" fmla="*/ 14 w 28"/>
                <a:gd name="T61" fmla="*/ 77 h 109"/>
                <a:gd name="T62" fmla="*/ 13 w 28"/>
                <a:gd name="T63" fmla="*/ 75 h 109"/>
                <a:gd name="T64" fmla="*/ 13 w 28"/>
                <a:gd name="T65" fmla="*/ 74 h 109"/>
                <a:gd name="T66" fmla="*/ 13 w 28"/>
                <a:gd name="T67" fmla="*/ 74 h 109"/>
                <a:gd name="T68" fmla="*/ 15 w 28"/>
                <a:gd name="T69" fmla="*/ 67 h 109"/>
                <a:gd name="T70" fmla="*/ 15 w 28"/>
                <a:gd name="T71" fmla="*/ 61 h 109"/>
                <a:gd name="T72" fmla="*/ 19 w 28"/>
                <a:gd name="T73" fmla="*/ 54 h 109"/>
                <a:gd name="T74" fmla="*/ 18 w 28"/>
                <a:gd name="T75" fmla="*/ 51 h 109"/>
                <a:gd name="T76" fmla="*/ 19 w 28"/>
                <a:gd name="T77" fmla="*/ 50 h 109"/>
                <a:gd name="T78" fmla="*/ 19 w 28"/>
                <a:gd name="T79" fmla="*/ 50 h 109"/>
                <a:gd name="T80" fmla="*/ 22 w 28"/>
                <a:gd name="T81" fmla="*/ 36 h 109"/>
                <a:gd name="T82" fmla="*/ 23 w 28"/>
                <a:gd name="T83" fmla="*/ 25 h 109"/>
                <a:gd name="T84" fmla="*/ 23 w 28"/>
                <a:gd name="T85" fmla="*/ 2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109">
                  <a:moveTo>
                    <a:pt x="23" y="26"/>
                  </a:moveTo>
                  <a:cubicBezTo>
                    <a:pt x="25" y="24"/>
                    <a:pt x="26" y="24"/>
                    <a:pt x="26" y="21"/>
                  </a:cubicBezTo>
                  <a:cubicBezTo>
                    <a:pt x="26" y="18"/>
                    <a:pt x="25" y="23"/>
                    <a:pt x="26" y="18"/>
                  </a:cubicBezTo>
                  <a:cubicBezTo>
                    <a:pt x="28" y="5"/>
                    <a:pt x="25" y="17"/>
                    <a:pt x="26" y="1"/>
                  </a:cubicBezTo>
                  <a:cubicBezTo>
                    <a:pt x="25" y="2"/>
                    <a:pt x="25" y="2"/>
                    <a:pt x="23" y="2"/>
                  </a:cubicBezTo>
                  <a:cubicBezTo>
                    <a:pt x="20" y="2"/>
                    <a:pt x="24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0"/>
                    <a:pt x="19" y="10"/>
                    <a:pt x="18" y="1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8"/>
                    <a:pt x="16" y="17"/>
                    <a:pt x="14" y="18"/>
                  </a:cubicBezTo>
                  <a:cubicBezTo>
                    <a:pt x="16" y="19"/>
                    <a:pt x="13" y="18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5" y="23"/>
                    <a:pt x="13" y="29"/>
                    <a:pt x="16" y="33"/>
                  </a:cubicBezTo>
                  <a:cubicBezTo>
                    <a:pt x="13" y="37"/>
                    <a:pt x="13" y="37"/>
                    <a:pt x="14" y="4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9"/>
                    <a:pt x="9" y="61"/>
                    <a:pt x="9" y="68"/>
                  </a:cubicBezTo>
                  <a:cubicBezTo>
                    <a:pt x="9" y="72"/>
                    <a:pt x="9" y="69"/>
                    <a:pt x="9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81"/>
                    <a:pt x="6" y="79"/>
                    <a:pt x="5" y="84"/>
                  </a:cubicBezTo>
                  <a:cubicBezTo>
                    <a:pt x="5" y="85"/>
                    <a:pt x="5" y="86"/>
                    <a:pt x="5" y="88"/>
                  </a:cubicBezTo>
                  <a:cubicBezTo>
                    <a:pt x="5" y="88"/>
                    <a:pt x="4" y="88"/>
                    <a:pt x="4" y="8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5" y="107"/>
                    <a:pt x="2" y="109"/>
                    <a:pt x="3" y="104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7" y="94"/>
                    <a:pt x="7" y="98"/>
                    <a:pt x="7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2"/>
                    <a:pt x="10" y="86"/>
                    <a:pt x="11" y="83"/>
                  </a:cubicBezTo>
                  <a:cubicBezTo>
                    <a:pt x="12" y="81"/>
                    <a:pt x="12" y="81"/>
                    <a:pt x="12" y="78"/>
                  </a:cubicBezTo>
                  <a:cubicBezTo>
                    <a:pt x="16" y="75"/>
                    <a:pt x="8" y="79"/>
                    <a:pt x="13" y="78"/>
                  </a:cubicBezTo>
                  <a:cubicBezTo>
                    <a:pt x="14" y="77"/>
                    <a:pt x="13" y="78"/>
                    <a:pt x="14" y="77"/>
                  </a:cubicBezTo>
                  <a:cubicBezTo>
                    <a:pt x="13" y="74"/>
                    <a:pt x="14" y="76"/>
                    <a:pt x="13" y="75"/>
                  </a:cubicBezTo>
                  <a:cubicBezTo>
                    <a:pt x="13" y="75"/>
                    <a:pt x="13" y="75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6" y="72"/>
                    <a:pt x="15" y="73"/>
                    <a:pt x="15" y="67"/>
                  </a:cubicBezTo>
                  <a:cubicBezTo>
                    <a:pt x="16" y="63"/>
                    <a:pt x="16" y="64"/>
                    <a:pt x="15" y="61"/>
                  </a:cubicBezTo>
                  <a:cubicBezTo>
                    <a:pt x="17" y="61"/>
                    <a:pt x="19" y="56"/>
                    <a:pt x="19" y="54"/>
                  </a:cubicBezTo>
                  <a:cubicBezTo>
                    <a:pt x="19" y="52"/>
                    <a:pt x="18" y="53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5"/>
                    <a:pt x="19" y="40"/>
                    <a:pt x="22" y="36"/>
                  </a:cubicBezTo>
                  <a:cubicBezTo>
                    <a:pt x="23" y="34"/>
                    <a:pt x="23" y="27"/>
                    <a:pt x="23" y="25"/>
                  </a:cubicBezTo>
                  <a:lnTo>
                    <a:pt x="23" y="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79" name="Freeform 103"/>
            <p:cNvSpPr>
              <a:spLocks/>
            </p:cNvSpPr>
            <p:nvPr/>
          </p:nvSpPr>
          <p:spPr bwMode="auto">
            <a:xfrm>
              <a:off x="2594734" y="5742929"/>
              <a:ext cx="34441" cy="166727"/>
            </a:xfrm>
            <a:custGeom>
              <a:avLst/>
              <a:gdLst>
                <a:gd name="T0" fmla="*/ 14 w 34"/>
                <a:gd name="T1" fmla="*/ 42 h 166"/>
                <a:gd name="T2" fmla="*/ 11 w 34"/>
                <a:gd name="T3" fmla="*/ 32 h 166"/>
                <a:gd name="T4" fmla="*/ 7 w 34"/>
                <a:gd name="T5" fmla="*/ 16 h 166"/>
                <a:gd name="T6" fmla="*/ 3 w 34"/>
                <a:gd name="T7" fmla="*/ 3 h 166"/>
                <a:gd name="T8" fmla="*/ 0 w 34"/>
                <a:gd name="T9" fmla="*/ 5 h 166"/>
                <a:gd name="T10" fmla="*/ 4 w 34"/>
                <a:gd name="T11" fmla="*/ 22 h 166"/>
                <a:gd name="T12" fmla="*/ 9 w 34"/>
                <a:gd name="T13" fmla="*/ 41 h 166"/>
                <a:gd name="T14" fmla="*/ 15 w 34"/>
                <a:gd name="T15" fmla="*/ 60 h 166"/>
                <a:gd name="T16" fmla="*/ 22 w 34"/>
                <a:gd name="T17" fmla="*/ 97 h 166"/>
                <a:gd name="T18" fmla="*/ 22 w 34"/>
                <a:gd name="T19" fmla="*/ 99 h 166"/>
                <a:gd name="T20" fmla="*/ 23 w 34"/>
                <a:gd name="T21" fmla="*/ 99 h 166"/>
                <a:gd name="T22" fmla="*/ 24 w 34"/>
                <a:gd name="T23" fmla="*/ 108 h 166"/>
                <a:gd name="T24" fmla="*/ 27 w 34"/>
                <a:gd name="T25" fmla="*/ 123 h 166"/>
                <a:gd name="T26" fmla="*/ 30 w 34"/>
                <a:gd name="T27" fmla="*/ 145 h 166"/>
                <a:gd name="T28" fmla="*/ 33 w 34"/>
                <a:gd name="T29" fmla="*/ 166 h 166"/>
                <a:gd name="T30" fmla="*/ 33 w 34"/>
                <a:gd name="T31" fmla="*/ 165 h 166"/>
                <a:gd name="T32" fmla="*/ 34 w 34"/>
                <a:gd name="T33" fmla="*/ 134 h 166"/>
                <a:gd name="T34" fmla="*/ 32 w 34"/>
                <a:gd name="T35" fmla="*/ 124 h 166"/>
                <a:gd name="T36" fmla="*/ 31 w 34"/>
                <a:gd name="T37" fmla="*/ 117 h 166"/>
                <a:gd name="T38" fmla="*/ 31 w 34"/>
                <a:gd name="T39" fmla="*/ 115 h 166"/>
                <a:gd name="T40" fmla="*/ 28 w 34"/>
                <a:gd name="T41" fmla="*/ 105 h 166"/>
                <a:gd name="T42" fmla="*/ 27 w 34"/>
                <a:gd name="T43" fmla="*/ 100 h 166"/>
                <a:gd name="T44" fmla="*/ 24 w 34"/>
                <a:gd name="T45" fmla="*/ 86 h 166"/>
                <a:gd name="T46" fmla="*/ 22 w 34"/>
                <a:gd name="T47" fmla="*/ 84 h 166"/>
                <a:gd name="T48" fmla="*/ 19 w 34"/>
                <a:gd name="T49" fmla="*/ 65 h 166"/>
                <a:gd name="T50" fmla="*/ 16 w 34"/>
                <a:gd name="T51" fmla="*/ 52 h 166"/>
                <a:gd name="T52" fmla="*/ 13 w 34"/>
                <a:gd name="T53" fmla="*/ 42 h 166"/>
                <a:gd name="T54" fmla="*/ 14 w 34"/>
                <a:gd name="T55" fmla="*/ 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66">
                  <a:moveTo>
                    <a:pt x="14" y="4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8" y="17"/>
                    <a:pt x="9" y="26"/>
                    <a:pt x="7" y="16"/>
                  </a:cubicBezTo>
                  <a:cubicBezTo>
                    <a:pt x="5" y="6"/>
                    <a:pt x="2" y="9"/>
                    <a:pt x="3" y="3"/>
                  </a:cubicBezTo>
                  <a:cubicBezTo>
                    <a:pt x="0" y="4"/>
                    <a:pt x="2" y="0"/>
                    <a:pt x="0" y="5"/>
                  </a:cubicBezTo>
                  <a:cubicBezTo>
                    <a:pt x="0" y="7"/>
                    <a:pt x="3" y="16"/>
                    <a:pt x="4" y="2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4" y="53"/>
                    <a:pt x="10" y="52"/>
                    <a:pt x="15" y="60"/>
                  </a:cubicBezTo>
                  <a:cubicBezTo>
                    <a:pt x="18" y="66"/>
                    <a:pt x="21" y="93"/>
                    <a:pt x="22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9"/>
                    <a:pt x="22" y="99"/>
                    <a:pt x="23" y="9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7" y="119"/>
                    <a:pt x="25" y="111"/>
                    <a:pt x="27" y="123"/>
                  </a:cubicBezTo>
                  <a:cubicBezTo>
                    <a:pt x="28" y="131"/>
                    <a:pt x="30" y="137"/>
                    <a:pt x="30" y="14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1"/>
                    <a:pt x="33" y="128"/>
                    <a:pt x="32" y="124"/>
                  </a:cubicBezTo>
                  <a:cubicBezTo>
                    <a:pt x="30" y="119"/>
                    <a:pt x="32" y="123"/>
                    <a:pt x="31" y="117"/>
                  </a:cubicBezTo>
                  <a:cubicBezTo>
                    <a:pt x="31" y="115"/>
                    <a:pt x="31" y="118"/>
                    <a:pt x="31" y="11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3"/>
                    <a:pt x="27" y="106"/>
                    <a:pt x="27" y="100"/>
                  </a:cubicBezTo>
                  <a:cubicBezTo>
                    <a:pt x="26" y="89"/>
                    <a:pt x="22" y="92"/>
                    <a:pt x="24" y="86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77"/>
                    <a:pt x="20" y="69"/>
                    <a:pt x="19" y="6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47"/>
                    <a:pt x="14" y="46"/>
                    <a:pt x="13" y="42"/>
                  </a:cubicBezTo>
                  <a:lnTo>
                    <a:pt x="14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0" name="Freeform 104"/>
            <p:cNvSpPr>
              <a:spLocks/>
            </p:cNvSpPr>
            <p:nvPr/>
          </p:nvSpPr>
          <p:spPr bwMode="auto">
            <a:xfrm>
              <a:off x="2963412" y="4261956"/>
              <a:ext cx="34441" cy="126806"/>
            </a:xfrm>
            <a:custGeom>
              <a:avLst/>
              <a:gdLst>
                <a:gd name="T0" fmla="*/ 28 w 34"/>
                <a:gd name="T1" fmla="*/ 32 h 126"/>
                <a:gd name="T2" fmla="*/ 33 w 34"/>
                <a:gd name="T3" fmla="*/ 9 h 126"/>
                <a:gd name="T4" fmla="*/ 34 w 34"/>
                <a:gd name="T5" fmla="*/ 2 h 126"/>
                <a:gd name="T6" fmla="*/ 29 w 34"/>
                <a:gd name="T7" fmla="*/ 0 h 126"/>
                <a:gd name="T8" fmla="*/ 28 w 34"/>
                <a:gd name="T9" fmla="*/ 5 h 126"/>
                <a:gd name="T10" fmla="*/ 27 w 34"/>
                <a:gd name="T11" fmla="*/ 7 h 126"/>
                <a:gd name="T12" fmla="*/ 21 w 34"/>
                <a:gd name="T13" fmla="*/ 31 h 126"/>
                <a:gd name="T14" fmla="*/ 11 w 34"/>
                <a:gd name="T15" fmla="*/ 70 h 126"/>
                <a:gd name="T16" fmla="*/ 9 w 34"/>
                <a:gd name="T17" fmla="*/ 80 h 126"/>
                <a:gd name="T18" fmla="*/ 0 w 34"/>
                <a:gd name="T19" fmla="*/ 126 h 126"/>
                <a:gd name="T20" fmla="*/ 2 w 34"/>
                <a:gd name="T21" fmla="*/ 121 h 126"/>
                <a:gd name="T22" fmla="*/ 5 w 34"/>
                <a:gd name="T23" fmla="*/ 119 h 126"/>
                <a:gd name="T24" fmla="*/ 7 w 34"/>
                <a:gd name="T25" fmla="*/ 104 h 126"/>
                <a:gd name="T26" fmla="*/ 10 w 34"/>
                <a:gd name="T27" fmla="*/ 91 h 126"/>
                <a:gd name="T28" fmla="*/ 14 w 34"/>
                <a:gd name="T29" fmla="*/ 77 h 126"/>
                <a:gd name="T30" fmla="*/ 16 w 34"/>
                <a:gd name="T31" fmla="*/ 70 h 126"/>
                <a:gd name="T32" fmla="*/ 17 w 34"/>
                <a:gd name="T33" fmla="*/ 68 h 126"/>
                <a:gd name="T34" fmla="*/ 20 w 34"/>
                <a:gd name="T35" fmla="*/ 53 h 126"/>
                <a:gd name="T36" fmla="*/ 22 w 34"/>
                <a:gd name="T37" fmla="*/ 46 h 126"/>
                <a:gd name="T38" fmla="*/ 24 w 34"/>
                <a:gd name="T39" fmla="*/ 37 h 126"/>
                <a:gd name="T40" fmla="*/ 27 w 34"/>
                <a:gd name="T41" fmla="*/ 33 h 126"/>
                <a:gd name="T42" fmla="*/ 27 w 34"/>
                <a:gd name="T43" fmla="*/ 33 h 126"/>
                <a:gd name="T44" fmla="*/ 28 w 34"/>
                <a:gd name="T4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126">
                  <a:moveTo>
                    <a:pt x="28" y="32"/>
                  </a:moveTo>
                  <a:cubicBezTo>
                    <a:pt x="29" y="15"/>
                    <a:pt x="34" y="19"/>
                    <a:pt x="33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"/>
                    <a:pt x="29" y="3"/>
                    <a:pt x="28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18"/>
                    <a:pt x="24" y="18"/>
                    <a:pt x="21" y="31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83"/>
                    <a:pt x="9" y="73"/>
                    <a:pt x="9" y="80"/>
                  </a:cubicBezTo>
                  <a:cubicBezTo>
                    <a:pt x="8" y="83"/>
                    <a:pt x="1" y="102"/>
                    <a:pt x="0" y="126"/>
                  </a:cubicBezTo>
                  <a:cubicBezTo>
                    <a:pt x="2" y="124"/>
                    <a:pt x="2" y="125"/>
                    <a:pt x="2" y="121"/>
                  </a:cubicBezTo>
                  <a:cubicBezTo>
                    <a:pt x="6" y="121"/>
                    <a:pt x="4" y="120"/>
                    <a:pt x="5" y="119"/>
                  </a:cubicBezTo>
                  <a:cubicBezTo>
                    <a:pt x="5" y="116"/>
                    <a:pt x="6" y="107"/>
                    <a:pt x="7" y="104"/>
                  </a:cubicBezTo>
                  <a:cubicBezTo>
                    <a:pt x="11" y="93"/>
                    <a:pt x="8" y="102"/>
                    <a:pt x="10" y="91"/>
                  </a:cubicBezTo>
                  <a:cubicBezTo>
                    <a:pt x="13" y="81"/>
                    <a:pt x="10" y="85"/>
                    <a:pt x="14" y="77"/>
                  </a:cubicBezTo>
                  <a:cubicBezTo>
                    <a:pt x="16" y="73"/>
                    <a:pt x="14" y="74"/>
                    <a:pt x="16" y="70"/>
                  </a:cubicBezTo>
                  <a:cubicBezTo>
                    <a:pt x="16" y="70"/>
                    <a:pt x="17" y="68"/>
                    <a:pt x="17" y="68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49"/>
                    <a:pt x="20" y="49"/>
                    <a:pt x="22" y="46"/>
                  </a:cubicBezTo>
                  <a:cubicBezTo>
                    <a:pt x="24" y="44"/>
                    <a:pt x="22" y="41"/>
                    <a:pt x="24" y="37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2"/>
                    <a:pt x="28" y="32"/>
                    <a:pt x="28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1" name="Freeform 105"/>
            <p:cNvSpPr>
              <a:spLocks/>
            </p:cNvSpPr>
            <p:nvPr/>
          </p:nvSpPr>
          <p:spPr bwMode="auto">
            <a:xfrm>
              <a:off x="1931740" y="4570361"/>
              <a:ext cx="27396" cy="78276"/>
            </a:xfrm>
            <a:custGeom>
              <a:avLst/>
              <a:gdLst>
                <a:gd name="T0" fmla="*/ 0 w 27"/>
                <a:gd name="T1" fmla="*/ 0 h 78"/>
                <a:gd name="T2" fmla="*/ 1 w 27"/>
                <a:gd name="T3" fmla="*/ 6 h 78"/>
                <a:gd name="T4" fmla="*/ 6 w 27"/>
                <a:gd name="T5" fmla="*/ 25 h 78"/>
                <a:gd name="T6" fmla="*/ 15 w 27"/>
                <a:gd name="T7" fmla="*/ 56 h 78"/>
                <a:gd name="T8" fmla="*/ 18 w 27"/>
                <a:gd name="T9" fmla="*/ 68 h 78"/>
                <a:gd name="T10" fmla="*/ 22 w 27"/>
                <a:gd name="T11" fmla="*/ 78 h 78"/>
                <a:gd name="T12" fmla="*/ 26 w 27"/>
                <a:gd name="T13" fmla="*/ 68 h 78"/>
                <a:gd name="T14" fmla="*/ 26 w 27"/>
                <a:gd name="T15" fmla="*/ 67 h 78"/>
                <a:gd name="T16" fmla="*/ 25 w 27"/>
                <a:gd name="T17" fmla="*/ 67 h 78"/>
                <a:gd name="T18" fmla="*/ 25 w 27"/>
                <a:gd name="T19" fmla="*/ 66 h 78"/>
                <a:gd name="T20" fmla="*/ 24 w 27"/>
                <a:gd name="T21" fmla="*/ 63 h 78"/>
                <a:gd name="T22" fmla="*/ 23 w 27"/>
                <a:gd name="T23" fmla="*/ 56 h 78"/>
                <a:gd name="T24" fmla="*/ 18 w 27"/>
                <a:gd name="T25" fmla="*/ 39 h 78"/>
                <a:gd name="T26" fmla="*/ 14 w 27"/>
                <a:gd name="T27" fmla="*/ 34 h 78"/>
                <a:gd name="T28" fmla="*/ 17 w 27"/>
                <a:gd name="T29" fmla="*/ 36 h 78"/>
                <a:gd name="T30" fmla="*/ 15 w 27"/>
                <a:gd name="T31" fmla="*/ 29 h 78"/>
                <a:gd name="T32" fmla="*/ 10 w 27"/>
                <a:gd name="T33" fmla="*/ 16 h 78"/>
                <a:gd name="T34" fmla="*/ 10 w 27"/>
                <a:gd name="T35" fmla="*/ 15 h 78"/>
                <a:gd name="T36" fmla="*/ 10 w 27"/>
                <a:gd name="T37" fmla="*/ 14 h 78"/>
                <a:gd name="T38" fmla="*/ 6 w 27"/>
                <a:gd name="T39" fmla="*/ 7 h 78"/>
                <a:gd name="T40" fmla="*/ 5 w 27"/>
                <a:gd name="T41" fmla="*/ 7 h 78"/>
                <a:gd name="T42" fmla="*/ 0 w 27"/>
                <a:gd name="T4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1" y="12"/>
                    <a:pt x="5" y="20"/>
                    <a:pt x="6" y="2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2"/>
                    <a:pt x="16" y="60"/>
                    <a:pt x="18" y="68"/>
                  </a:cubicBezTo>
                  <a:cubicBezTo>
                    <a:pt x="20" y="73"/>
                    <a:pt x="19" y="74"/>
                    <a:pt x="22" y="78"/>
                  </a:cubicBezTo>
                  <a:cubicBezTo>
                    <a:pt x="27" y="77"/>
                    <a:pt x="24" y="72"/>
                    <a:pt x="26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3" y="61"/>
                    <a:pt x="24" y="58"/>
                    <a:pt x="23" y="5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40"/>
                    <a:pt x="16" y="42"/>
                    <a:pt x="14" y="34"/>
                  </a:cubicBezTo>
                  <a:cubicBezTo>
                    <a:pt x="15" y="36"/>
                    <a:pt x="15" y="35"/>
                    <a:pt x="17" y="36"/>
                  </a:cubicBezTo>
                  <a:cubicBezTo>
                    <a:pt x="16" y="33"/>
                    <a:pt x="17" y="32"/>
                    <a:pt x="15" y="2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7" y="8"/>
                    <a:pt x="6" y="9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0"/>
                    <a:pt x="5" y="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2" name="Freeform 106"/>
            <p:cNvSpPr>
              <a:spLocks/>
            </p:cNvSpPr>
            <p:nvPr/>
          </p:nvSpPr>
          <p:spPr bwMode="auto">
            <a:xfrm>
              <a:off x="1923912" y="4172721"/>
              <a:ext cx="41486" cy="111151"/>
            </a:xfrm>
            <a:custGeom>
              <a:avLst/>
              <a:gdLst>
                <a:gd name="T0" fmla="*/ 6 w 41"/>
                <a:gd name="T1" fmla="*/ 7 h 111"/>
                <a:gd name="T2" fmla="*/ 2 w 41"/>
                <a:gd name="T3" fmla="*/ 1 h 111"/>
                <a:gd name="T4" fmla="*/ 0 w 41"/>
                <a:gd name="T5" fmla="*/ 1 h 111"/>
                <a:gd name="T6" fmla="*/ 2 w 41"/>
                <a:gd name="T7" fmla="*/ 8 h 111"/>
                <a:gd name="T8" fmla="*/ 4 w 41"/>
                <a:gd name="T9" fmla="*/ 15 h 111"/>
                <a:gd name="T10" fmla="*/ 11 w 41"/>
                <a:gd name="T11" fmla="*/ 27 h 111"/>
                <a:gd name="T12" fmla="*/ 16 w 41"/>
                <a:gd name="T13" fmla="*/ 41 h 111"/>
                <a:gd name="T14" fmla="*/ 21 w 41"/>
                <a:gd name="T15" fmla="*/ 54 h 111"/>
                <a:gd name="T16" fmla="*/ 31 w 41"/>
                <a:gd name="T17" fmla="*/ 82 h 111"/>
                <a:gd name="T18" fmla="*/ 35 w 41"/>
                <a:gd name="T19" fmla="*/ 98 h 111"/>
                <a:gd name="T20" fmla="*/ 40 w 41"/>
                <a:gd name="T21" fmla="*/ 111 h 111"/>
                <a:gd name="T22" fmla="*/ 41 w 41"/>
                <a:gd name="T23" fmla="*/ 109 h 111"/>
                <a:gd name="T24" fmla="*/ 38 w 41"/>
                <a:gd name="T25" fmla="*/ 96 h 111"/>
                <a:gd name="T26" fmla="*/ 38 w 41"/>
                <a:gd name="T27" fmla="*/ 96 h 111"/>
                <a:gd name="T28" fmla="*/ 38 w 41"/>
                <a:gd name="T29" fmla="*/ 95 h 111"/>
                <a:gd name="T30" fmla="*/ 36 w 41"/>
                <a:gd name="T31" fmla="*/ 87 h 111"/>
                <a:gd name="T32" fmla="*/ 25 w 41"/>
                <a:gd name="T33" fmla="*/ 50 h 111"/>
                <a:gd name="T34" fmla="*/ 21 w 41"/>
                <a:gd name="T35" fmla="*/ 40 h 111"/>
                <a:gd name="T36" fmla="*/ 17 w 41"/>
                <a:gd name="T37" fmla="*/ 29 h 111"/>
                <a:gd name="T38" fmla="*/ 16 w 41"/>
                <a:gd name="T39" fmla="*/ 26 h 111"/>
                <a:gd name="T40" fmla="*/ 12 w 41"/>
                <a:gd name="T41" fmla="*/ 17 h 111"/>
                <a:gd name="T42" fmla="*/ 10 w 41"/>
                <a:gd name="T43" fmla="*/ 13 h 111"/>
                <a:gd name="T44" fmla="*/ 8 w 41"/>
                <a:gd name="T45" fmla="*/ 10 h 111"/>
                <a:gd name="T46" fmla="*/ 6 w 41"/>
                <a:gd name="T47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11">
                  <a:moveTo>
                    <a:pt x="6" y="7"/>
                  </a:moveTo>
                  <a:cubicBezTo>
                    <a:pt x="3" y="2"/>
                    <a:pt x="5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5"/>
                    <a:pt x="2" y="8"/>
                  </a:cubicBezTo>
                  <a:cubicBezTo>
                    <a:pt x="3" y="10"/>
                    <a:pt x="3" y="13"/>
                    <a:pt x="4" y="15"/>
                  </a:cubicBezTo>
                  <a:cubicBezTo>
                    <a:pt x="6" y="20"/>
                    <a:pt x="9" y="24"/>
                    <a:pt x="11" y="27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45"/>
                    <a:pt x="20" y="51"/>
                    <a:pt x="21" y="54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8"/>
                    <a:pt x="34" y="94"/>
                    <a:pt x="35" y="98"/>
                  </a:cubicBezTo>
                  <a:cubicBezTo>
                    <a:pt x="36" y="101"/>
                    <a:pt x="37" y="109"/>
                    <a:pt x="40" y="111"/>
                  </a:cubicBezTo>
                  <a:cubicBezTo>
                    <a:pt x="41" y="110"/>
                    <a:pt x="41" y="111"/>
                    <a:pt x="41" y="109"/>
                  </a:cubicBezTo>
                  <a:cubicBezTo>
                    <a:pt x="41" y="105"/>
                    <a:pt x="40" y="100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2" y="72"/>
                    <a:pt x="31" y="64"/>
                    <a:pt x="25" y="50"/>
                  </a:cubicBezTo>
                  <a:cubicBezTo>
                    <a:pt x="23" y="45"/>
                    <a:pt x="24" y="51"/>
                    <a:pt x="21" y="4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7"/>
                    <a:pt x="16" y="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1"/>
                    <a:pt x="9" y="12"/>
                    <a:pt x="8" y="10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3" name="Freeform 107"/>
            <p:cNvSpPr>
              <a:spLocks/>
            </p:cNvSpPr>
            <p:nvPr/>
          </p:nvSpPr>
          <p:spPr bwMode="auto">
            <a:xfrm>
              <a:off x="1593589" y="5713967"/>
              <a:ext cx="25048" cy="75145"/>
            </a:xfrm>
            <a:custGeom>
              <a:avLst/>
              <a:gdLst>
                <a:gd name="T0" fmla="*/ 5 w 25"/>
                <a:gd name="T1" fmla="*/ 3 h 75"/>
                <a:gd name="T2" fmla="*/ 0 w 25"/>
                <a:gd name="T3" fmla="*/ 1 h 75"/>
                <a:gd name="T4" fmla="*/ 3 w 25"/>
                <a:gd name="T5" fmla="*/ 20 h 75"/>
                <a:gd name="T6" fmla="*/ 8 w 25"/>
                <a:gd name="T7" fmla="*/ 38 h 75"/>
                <a:gd name="T8" fmla="*/ 11 w 25"/>
                <a:gd name="T9" fmla="*/ 47 h 75"/>
                <a:gd name="T10" fmla="*/ 19 w 25"/>
                <a:gd name="T11" fmla="*/ 74 h 75"/>
                <a:gd name="T12" fmla="*/ 24 w 25"/>
                <a:gd name="T13" fmla="*/ 75 h 75"/>
                <a:gd name="T14" fmla="*/ 21 w 25"/>
                <a:gd name="T15" fmla="*/ 63 h 75"/>
                <a:gd name="T16" fmla="*/ 15 w 25"/>
                <a:gd name="T17" fmla="*/ 45 h 75"/>
                <a:gd name="T18" fmla="*/ 15 w 25"/>
                <a:gd name="T19" fmla="*/ 45 h 75"/>
                <a:gd name="T20" fmla="*/ 13 w 25"/>
                <a:gd name="T21" fmla="*/ 32 h 75"/>
                <a:gd name="T22" fmla="*/ 16 w 25"/>
                <a:gd name="T23" fmla="*/ 34 h 75"/>
                <a:gd name="T24" fmla="*/ 16 w 25"/>
                <a:gd name="T25" fmla="*/ 29 h 75"/>
                <a:gd name="T26" fmla="*/ 18 w 25"/>
                <a:gd name="T27" fmla="*/ 27 h 75"/>
                <a:gd name="T28" fmla="*/ 14 w 25"/>
                <a:gd name="T29" fmla="*/ 26 h 75"/>
                <a:gd name="T30" fmla="*/ 13 w 25"/>
                <a:gd name="T31" fmla="*/ 21 h 75"/>
                <a:gd name="T32" fmla="*/ 10 w 25"/>
                <a:gd name="T33" fmla="*/ 24 h 75"/>
                <a:gd name="T34" fmla="*/ 10 w 25"/>
                <a:gd name="T35" fmla="*/ 18 h 75"/>
                <a:gd name="T36" fmla="*/ 7 w 25"/>
                <a:gd name="T37" fmla="*/ 12 h 75"/>
                <a:gd name="T38" fmla="*/ 11 w 25"/>
                <a:gd name="T39" fmla="*/ 10 h 75"/>
                <a:gd name="T40" fmla="*/ 9 w 25"/>
                <a:gd name="T41" fmla="*/ 8 h 75"/>
                <a:gd name="T42" fmla="*/ 6 w 25"/>
                <a:gd name="T43" fmla="*/ 8 h 75"/>
                <a:gd name="T44" fmla="*/ 5 w 25"/>
                <a:gd name="T4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75">
                  <a:moveTo>
                    <a:pt x="5" y="3"/>
                  </a:moveTo>
                  <a:cubicBezTo>
                    <a:pt x="2" y="0"/>
                    <a:pt x="5" y="1"/>
                    <a:pt x="0" y="1"/>
                  </a:cubicBezTo>
                  <a:cubicBezTo>
                    <a:pt x="1" y="11"/>
                    <a:pt x="2" y="11"/>
                    <a:pt x="3" y="2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41"/>
                    <a:pt x="10" y="44"/>
                    <a:pt x="11" y="47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2" y="67"/>
                    <a:pt x="25" y="72"/>
                    <a:pt x="21" y="63"/>
                  </a:cubicBezTo>
                  <a:cubicBezTo>
                    <a:pt x="18" y="56"/>
                    <a:pt x="19" y="53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4"/>
                    <a:pt x="15" y="34"/>
                    <a:pt x="16" y="3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31"/>
                    <a:pt x="18" y="27"/>
                    <a:pt x="18" y="27"/>
                  </a:cubicBezTo>
                  <a:cubicBezTo>
                    <a:pt x="17" y="26"/>
                    <a:pt x="17" y="26"/>
                    <a:pt x="14" y="26"/>
                  </a:cubicBezTo>
                  <a:cubicBezTo>
                    <a:pt x="14" y="21"/>
                    <a:pt x="15" y="24"/>
                    <a:pt x="13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14"/>
                    <a:pt x="9" y="19"/>
                    <a:pt x="10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8"/>
                    <a:pt x="9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6" y="3"/>
                    <a:pt x="7" y="6"/>
                    <a:pt x="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4" name="Freeform 108"/>
            <p:cNvSpPr>
              <a:spLocks/>
            </p:cNvSpPr>
            <p:nvPr/>
          </p:nvSpPr>
          <p:spPr bwMode="auto">
            <a:xfrm>
              <a:off x="2735630" y="4261173"/>
              <a:ext cx="10959" cy="97844"/>
            </a:xfrm>
            <a:custGeom>
              <a:avLst/>
              <a:gdLst>
                <a:gd name="T0" fmla="*/ 1 w 11"/>
                <a:gd name="T1" fmla="*/ 97 h 98"/>
                <a:gd name="T2" fmla="*/ 3 w 11"/>
                <a:gd name="T3" fmla="*/ 93 h 98"/>
                <a:gd name="T4" fmla="*/ 5 w 11"/>
                <a:gd name="T5" fmla="*/ 87 h 98"/>
                <a:gd name="T6" fmla="*/ 7 w 11"/>
                <a:gd name="T7" fmla="*/ 70 h 98"/>
                <a:gd name="T8" fmla="*/ 8 w 11"/>
                <a:gd name="T9" fmla="*/ 64 h 98"/>
                <a:gd name="T10" fmla="*/ 8 w 11"/>
                <a:gd name="T11" fmla="*/ 51 h 98"/>
                <a:gd name="T12" fmla="*/ 9 w 11"/>
                <a:gd name="T13" fmla="*/ 37 h 98"/>
                <a:gd name="T14" fmla="*/ 11 w 11"/>
                <a:gd name="T15" fmla="*/ 25 h 98"/>
                <a:gd name="T16" fmla="*/ 11 w 11"/>
                <a:gd name="T17" fmla="*/ 13 h 98"/>
                <a:gd name="T18" fmla="*/ 11 w 11"/>
                <a:gd name="T19" fmla="*/ 5 h 98"/>
                <a:gd name="T20" fmla="*/ 10 w 11"/>
                <a:gd name="T21" fmla="*/ 0 h 98"/>
                <a:gd name="T22" fmla="*/ 9 w 11"/>
                <a:gd name="T23" fmla="*/ 0 h 98"/>
                <a:gd name="T24" fmla="*/ 7 w 11"/>
                <a:gd name="T25" fmla="*/ 8 h 98"/>
                <a:gd name="T26" fmla="*/ 3 w 11"/>
                <a:gd name="T27" fmla="*/ 48 h 98"/>
                <a:gd name="T28" fmla="*/ 3 w 11"/>
                <a:gd name="T29" fmla="*/ 66 h 98"/>
                <a:gd name="T30" fmla="*/ 1 w 11"/>
                <a:gd name="T31" fmla="*/ 71 h 98"/>
                <a:gd name="T32" fmla="*/ 1 w 11"/>
                <a:gd name="T33" fmla="*/ 92 h 98"/>
                <a:gd name="T34" fmla="*/ 1 w 11"/>
                <a:gd name="T35" fmla="*/ 95 h 98"/>
                <a:gd name="T36" fmla="*/ 1 w 11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8">
                  <a:moveTo>
                    <a:pt x="1" y="97"/>
                  </a:moveTo>
                  <a:cubicBezTo>
                    <a:pt x="4" y="95"/>
                    <a:pt x="2" y="98"/>
                    <a:pt x="3" y="93"/>
                  </a:cubicBezTo>
                  <a:cubicBezTo>
                    <a:pt x="4" y="91"/>
                    <a:pt x="5" y="90"/>
                    <a:pt x="5" y="87"/>
                  </a:cubicBezTo>
                  <a:cubicBezTo>
                    <a:pt x="7" y="72"/>
                    <a:pt x="7" y="84"/>
                    <a:pt x="7" y="70"/>
                  </a:cubicBezTo>
                  <a:cubicBezTo>
                    <a:pt x="7" y="67"/>
                    <a:pt x="7" y="67"/>
                    <a:pt x="8" y="64"/>
                  </a:cubicBezTo>
                  <a:cubicBezTo>
                    <a:pt x="8" y="60"/>
                    <a:pt x="8" y="55"/>
                    <a:pt x="8" y="51"/>
                  </a:cubicBezTo>
                  <a:cubicBezTo>
                    <a:pt x="8" y="46"/>
                    <a:pt x="9" y="44"/>
                    <a:pt x="9" y="37"/>
                  </a:cubicBezTo>
                  <a:cubicBezTo>
                    <a:pt x="9" y="32"/>
                    <a:pt x="11" y="31"/>
                    <a:pt x="11" y="25"/>
                  </a:cubicBezTo>
                  <a:cubicBezTo>
                    <a:pt x="11" y="14"/>
                    <a:pt x="11" y="19"/>
                    <a:pt x="11" y="13"/>
                  </a:cubicBezTo>
                  <a:cubicBezTo>
                    <a:pt x="11" y="10"/>
                    <a:pt x="11" y="8"/>
                    <a:pt x="11" y="5"/>
                  </a:cubicBezTo>
                  <a:cubicBezTo>
                    <a:pt x="11" y="1"/>
                    <a:pt x="11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7"/>
                    <a:pt x="4" y="39"/>
                    <a:pt x="3" y="4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70"/>
                    <a:pt x="2" y="68"/>
                    <a:pt x="1" y="7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0" y="93"/>
                    <a:pt x="1" y="95"/>
                  </a:cubicBezTo>
                  <a:cubicBezTo>
                    <a:pt x="1" y="97"/>
                    <a:pt x="1" y="96"/>
                    <a:pt x="1" y="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5" name="Freeform 109"/>
            <p:cNvSpPr>
              <a:spLocks/>
            </p:cNvSpPr>
            <p:nvPr/>
          </p:nvSpPr>
          <p:spPr bwMode="auto">
            <a:xfrm>
              <a:off x="2241711" y="4569578"/>
              <a:ext cx="19569" cy="38355"/>
            </a:xfrm>
            <a:custGeom>
              <a:avLst/>
              <a:gdLst>
                <a:gd name="T0" fmla="*/ 9 w 20"/>
                <a:gd name="T1" fmla="*/ 16 h 38"/>
                <a:gd name="T2" fmla="*/ 10 w 20"/>
                <a:gd name="T3" fmla="*/ 10 h 38"/>
                <a:gd name="T4" fmla="*/ 11 w 20"/>
                <a:gd name="T5" fmla="*/ 3 h 38"/>
                <a:gd name="T6" fmla="*/ 9 w 20"/>
                <a:gd name="T7" fmla="*/ 1 h 38"/>
                <a:gd name="T8" fmla="*/ 7 w 20"/>
                <a:gd name="T9" fmla="*/ 0 h 38"/>
                <a:gd name="T10" fmla="*/ 2 w 20"/>
                <a:gd name="T11" fmla="*/ 0 h 38"/>
                <a:gd name="T12" fmla="*/ 0 w 20"/>
                <a:gd name="T13" fmla="*/ 34 h 38"/>
                <a:gd name="T14" fmla="*/ 6 w 20"/>
                <a:gd name="T15" fmla="*/ 38 h 38"/>
                <a:gd name="T16" fmla="*/ 9 w 20"/>
                <a:gd name="T17" fmla="*/ 36 h 38"/>
                <a:gd name="T18" fmla="*/ 9 w 20"/>
                <a:gd name="T19" fmla="*/ 35 h 38"/>
                <a:gd name="T20" fmla="*/ 20 w 20"/>
                <a:gd name="T21" fmla="*/ 36 h 38"/>
                <a:gd name="T22" fmla="*/ 18 w 20"/>
                <a:gd name="T23" fmla="*/ 25 h 38"/>
                <a:gd name="T24" fmla="*/ 14 w 20"/>
                <a:gd name="T25" fmla="*/ 25 h 38"/>
                <a:gd name="T26" fmla="*/ 14 w 20"/>
                <a:gd name="T27" fmla="*/ 17 h 38"/>
                <a:gd name="T28" fmla="*/ 12 w 20"/>
                <a:gd name="T29" fmla="*/ 16 h 38"/>
                <a:gd name="T30" fmla="*/ 9 w 20"/>
                <a:gd name="T31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9" y="16"/>
                  </a:moveTo>
                  <a:cubicBezTo>
                    <a:pt x="9" y="12"/>
                    <a:pt x="10" y="13"/>
                    <a:pt x="10" y="10"/>
                  </a:cubicBezTo>
                  <a:cubicBezTo>
                    <a:pt x="8" y="2"/>
                    <a:pt x="11" y="9"/>
                    <a:pt x="11" y="3"/>
                  </a:cubicBezTo>
                  <a:cubicBezTo>
                    <a:pt x="10" y="3"/>
                    <a:pt x="9" y="2"/>
                    <a:pt x="9" y="1"/>
                  </a:cubicBezTo>
                  <a:cubicBezTo>
                    <a:pt x="8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34"/>
                    <a:pt x="16" y="35"/>
                    <a:pt x="20" y="36"/>
                  </a:cubicBezTo>
                  <a:cubicBezTo>
                    <a:pt x="19" y="34"/>
                    <a:pt x="18" y="29"/>
                    <a:pt x="18" y="25"/>
                  </a:cubicBezTo>
                  <a:cubicBezTo>
                    <a:pt x="15" y="25"/>
                    <a:pt x="16" y="25"/>
                    <a:pt x="14" y="25"/>
                  </a:cubicBezTo>
                  <a:cubicBezTo>
                    <a:pt x="14" y="23"/>
                    <a:pt x="14" y="18"/>
                    <a:pt x="14" y="17"/>
                  </a:cubicBezTo>
                  <a:cubicBezTo>
                    <a:pt x="13" y="15"/>
                    <a:pt x="14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6" name="Freeform 110"/>
            <p:cNvSpPr>
              <a:spLocks/>
            </p:cNvSpPr>
            <p:nvPr/>
          </p:nvSpPr>
          <p:spPr bwMode="auto">
            <a:xfrm>
              <a:off x="2817037" y="5082283"/>
              <a:ext cx="27396" cy="79841"/>
            </a:xfrm>
            <a:custGeom>
              <a:avLst/>
              <a:gdLst>
                <a:gd name="T0" fmla="*/ 12 w 27"/>
                <a:gd name="T1" fmla="*/ 21 h 79"/>
                <a:gd name="T2" fmla="*/ 7 w 27"/>
                <a:gd name="T3" fmla="*/ 10 h 79"/>
                <a:gd name="T4" fmla="*/ 5 w 27"/>
                <a:gd name="T5" fmla="*/ 4 h 79"/>
                <a:gd name="T6" fmla="*/ 1 w 27"/>
                <a:gd name="T7" fmla="*/ 2 h 79"/>
                <a:gd name="T8" fmla="*/ 1 w 27"/>
                <a:gd name="T9" fmla="*/ 7 h 79"/>
                <a:gd name="T10" fmla="*/ 3 w 27"/>
                <a:gd name="T11" fmla="*/ 15 h 79"/>
                <a:gd name="T12" fmla="*/ 5 w 27"/>
                <a:gd name="T13" fmla="*/ 27 h 79"/>
                <a:gd name="T14" fmla="*/ 7 w 27"/>
                <a:gd name="T15" fmla="*/ 35 h 79"/>
                <a:gd name="T16" fmla="*/ 9 w 27"/>
                <a:gd name="T17" fmla="*/ 36 h 79"/>
                <a:gd name="T18" fmla="*/ 15 w 27"/>
                <a:gd name="T19" fmla="*/ 52 h 79"/>
                <a:gd name="T20" fmla="*/ 15 w 27"/>
                <a:gd name="T21" fmla="*/ 62 h 79"/>
                <a:gd name="T22" fmla="*/ 24 w 27"/>
                <a:gd name="T23" fmla="*/ 73 h 79"/>
                <a:gd name="T24" fmla="*/ 26 w 27"/>
                <a:gd name="T25" fmla="*/ 76 h 79"/>
                <a:gd name="T26" fmla="*/ 25 w 27"/>
                <a:gd name="T27" fmla="*/ 65 h 79"/>
                <a:gd name="T28" fmla="*/ 21 w 27"/>
                <a:gd name="T29" fmla="*/ 63 h 79"/>
                <a:gd name="T30" fmla="*/ 21 w 27"/>
                <a:gd name="T31" fmla="*/ 58 h 79"/>
                <a:gd name="T32" fmla="*/ 19 w 27"/>
                <a:gd name="T33" fmla="*/ 45 h 79"/>
                <a:gd name="T34" fmla="*/ 17 w 27"/>
                <a:gd name="T35" fmla="*/ 41 h 79"/>
                <a:gd name="T36" fmla="*/ 17 w 27"/>
                <a:gd name="T37" fmla="*/ 37 h 79"/>
                <a:gd name="T38" fmla="*/ 13 w 27"/>
                <a:gd name="T39" fmla="*/ 25 h 79"/>
                <a:gd name="T40" fmla="*/ 12 w 27"/>
                <a:gd name="T4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79">
                  <a:moveTo>
                    <a:pt x="12" y="21"/>
                  </a:moveTo>
                  <a:cubicBezTo>
                    <a:pt x="10" y="15"/>
                    <a:pt x="7" y="12"/>
                    <a:pt x="7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"/>
                    <a:pt x="4" y="0"/>
                    <a:pt x="1" y="2"/>
                  </a:cubicBezTo>
                  <a:cubicBezTo>
                    <a:pt x="1" y="2"/>
                    <a:pt x="0" y="2"/>
                    <a:pt x="1" y="7"/>
                  </a:cubicBezTo>
                  <a:cubicBezTo>
                    <a:pt x="2" y="12"/>
                    <a:pt x="2" y="4"/>
                    <a:pt x="3" y="1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33"/>
                    <a:pt x="7" y="31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9"/>
                    <a:pt x="9" y="46"/>
                    <a:pt x="15" y="52"/>
                  </a:cubicBezTo>
                  <a:cubicBezTo>
                    <a:pt x="14" y="57"/>
                    <a:pt x="15" y="56"/>
                    <a:pt x="15" y="62"/>
                  </a:cubicBezTo>
                  <a:cubicBezTo>
                    <a:pt x="24" y="68"/>
                    <a:pt x="21" y="60"/>
                    <a:pt x="24" y="73"/>
                  </a:cubicBezTo>
                  <a:cubicBezTo>
                    <a:pt x="25" y="79"/>
                    <a:pt x="23" y="75"/>
                    <a:pt x="26" y="76"/>
                  </a:cubicBezTo>
                  <a:cubicBezTo>
                    <a:pt x="27" y="73"/>
                    <a:pt x="25" y="73"/>
                    <a:pt x="25" y="65"/>
                  </a:cubicBezTo>
                  <a:cubicBezTo>
                    <a:pt x="24" y="64"/>
                    <a:pt x="23" y="64"/>
                    <a:pt x="21" y="63"/>
                  </a:cubicBezTo>
                  <a:cubicBezTo>
                    <a:pt x="21" y="59"/>
                    <a:pt x="21" y="61"/>
                    <a:pt x="21" y="58"/>
                  </a:cubicBezTo>
                  <a:cubicBezTo>
                    <a:pt x="21" y="54"/>
                    <a:pt x="21" y="50"/>
                    <a:pt x="19" y="45"/>
                  </a:cubicBezTo>
                  <a:cubicBezTo>
                    <a:pt x="19" y="43"/>
                    <a:pt x="18" y="44"/>
                    <a:pt x="17" y="41"/>
                  </a:cubicBezTo>
                  <a:cubicBezTo>
                    <a:pt x="17" y="40"/>
                    <a:pt x="17" y="38"/>
                    <a:pt x="17" y="37"/>
                  </a:cubicBezTo>
                  <a:cubicBezTo>
                    <a:pt x="15" y="30"/>
                    <a:pt x="14" y="31"/>
                    <a:pt x="13" y="25"/>
                  </a:cubicBezTo>
                  <a:cubicBezTo>
                    <a:pt x="12" y="23"/>
                    <a:pt x="12" y="23"/>
                    <a:pt x="12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7" name="Freeform 111"/>
            <p:cNvSpPr>
              <a:spLocks/>
            </p:cNvSpPr>
            <p:nvPr/>
          </p:nvSpPr>
          <p:spPr bwMode="auto">
            <a:xfrm>
              <a:off x="2972805" y="5043146"/>
              <a:ext cx="16438" cy="62620"/>
            </a:xfrm>
            <a:custGeom>
              <a:avLst/>
              <a:gdLst>
                <a:gd name="T0" fmla="*/ 7 w 16"/>
                <a:gd name="T1" fmla="*/ 54 h 62"/>
                <a:gd name="T2" fmla="*/ 10 w 16"/>
                <a:gd name="T3" fmla="*/ 35 h 62"/>
                <a:gd name="T4" fmla="*/ 11 w 16"/>
                <a:gd name="T5" fmla="*/ 27 h 62"/>
                <a:gd name="T6" fmla="*/ 13 w 16"/>
                <a:gd name="T7" fmla="*/ 0 h 62"/>
                <a:gd name="T8" fmla="*/ 8 w 16"/>
                <a:gd name="T9" fmla="*/ 4 h 62"/>
                <a:gd name="T10" fmla="*/ 8 w 16"/>
                <a:gd name="T11" fmla="*/ 13 h 62"/>
                <a:gd name="T12" fmla="*/ 3 w 16"/>
                <a:gd name="T13" fmla="*/ 25 h 62"/>
                <a:gd name="T14" fmla="*/ 1 w 16"/>
                <a:gd name="T15" fmla="*/ 29 h 62"/>
                <a:gd name="T16" fmla="*/ 4 w 16"/>
                <a:gd name="T17" fmla="*/ 29 h 62"/>
                <a:gd name="T18" fmla="*/ 3 w 16"/>
                <a:gd name="T19" fmla="*/ 35 h 62"/>
                <a:gd name="T20" fmla="*/ 2 w 16"/>
                <a:gd name="T21" fmla="*/ 38 h 62"/>
                <a:gd name="T22" fmla="*/ 2 w 16"/>
                <a:gd name="T23" fmla="*/ 40 h 62"/>
                <a:gd name="T24" fmla="*/ 2 w 16"/>
                <a:gd name="T25" fmla="*/ 42 h 62"/>
                <a:gd name="T26" fmla="*/ 1 w 16"/>
                <a:gd name="T27" fmla="*/ 49 h 62"/>
                <a:gd name="T28" fmla="*/ 0 w 16"/>
                <a:gd name="T29" fmla="*/ 55 h 62"/>
                <a:gd name="T30" fmla="*/ 0 w 16"/>
                <a:gd name="T31" fmla="*/ 60 h 62"/>
                <a:gd name="T32" fmla="*/ 2 w 16"/>
                <a:gd name="T33" fmla="*/ 61 h 62"/>
                <a:gd name="T34" fmla="*/ 5 w 16"/>
                <a:gd name="T35" fmla="*/ 60 h 62"/>
                <a:gd name="T36" fmla="*/ 7 w 16"/>
                <a:gd name="T3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62">
                  <a:moveTo>
                    <a:pt x="7" y="54"/>
                  </a:moveTo>
                  <a:cubicBezTo>
                    <a:pt x="5" y="43"/>
                    <a:pt x="10" y="42"/>
                    <a:pt x="10" y="35"/>
                  </a:cubicBezTo>
                  <a:cubicBezTo>
                    <a:pt x="11" y="33"/>
                    <a:pt x="10" y="30"/>
                    <a:pt x="11" y="27"/>
                  </a:cubicBezTo>
                  <a:cubicBezTo>
                    <a:pt x="12" y="16"/>
                    <a:pt x="16" y="4"/>
                    <a:pt x="13" y="0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7" y="7"/>
                    <a:pt x="7" y="10"/>
                    <a:pt x="8" y="13"/>
                  </a:cubicBezTo>
                  <a:cubicBezTo>
                    <a:pt x="3" y="15"/>
                    <a:pt x="6" y="16"/>
                    <a:pt x="3" y="25"/>
                  </a:cubicBezTo>
                  <a:cubicBezTo>
                    <a:pt x="2" y="29"/>
                    <a:pt x="4" y="27"/>
                    <a:pt x="1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4" y="33"/>
                    <a:pt x="3" y="35"/>
                  </a:cubicBezTo>
                  <a:cubicBezTo>
                    <a:pt x="2" y="40"/>
                    <a:pt x="3" y="35"/>
                    <a:pt x="2" y="3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2" y="39"/>
                    <a:pt x="2" y="42"/>
                  </a:cubicBezTo>
                  <a:cubicBezTo>
                    <a:pt x="1" y="46"/>
                    <a:pt x="1" y="42"/>
                    <a:pt x="1" y="49"/>
                  </a:cubicBezTo>
                  <a:cubicBezTo>
                    <a:pt x="1" y="54"/>
                    <a:pt x="1" y="52"/>
                    <a:pt x="0" y="55"/>
                  </a:cubicBezTo>
                  <a:cubicBezTo>
                    <a:pt x="2" y="60"/>
                    <a:pt x="0" y="59"/>
                    <a:pt x="0" y="60"/>
                  </a:cubicBezTo>
                  <a:cubicBezTo>
                    <a:pt x="2" y="62"/>
                    <a:pt x="0" y="61"/>
                    <a:pt x="2" y="61"/>
                  </a:cubicBezTo>
                  <a:cubicBezTo>
                    <a:pt x="3" y="61"/>
                    <a:pt x="4" y="60"/>
                    <a:pt x="5" y="60"/>
                  </a:cubicBezTo>
                  <a:cubicBezTo>
                    <a:pt x="4" y="56"/>
                    <a:pt x="5" y="57"/>
                    <a:pt x="7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8" name="Freeform 112"/>
            <p:cNvSpPr>
              <a:spLocks/>
            </p:cNvSpPr>
            <p:nvPr/>
          </p:nvSpPr>
          <p:spPr bwMode="auto">
            <a:xfrm>
              <a:off x="2145432" y="5749191"/>
              <a:ext cx="11741" cy="59489"/>
            </a:xfrm>
            <a:custGeom>
              <a:avLst/>
              <a:gdLst>
                <a:gd name="T0" fmla="*/ 9 w 12"/>
                <a:gd name="T1" fmla="*/ 48 h 59"/>
                <a:gd name="T2" fmla="*/ 11 w 12"/>
                <a:gd name="T3" fmla="*/ 31 h 59"/>
                <a:gd name="T4" fmla="*/ 10 w 12"/>
                <a:gd name="T5" fmla="*/ 23 h 59"/>
                <a:gd name="T6" fmla="*/ 9 w 12"/>
                <a:gd name="T7" fmla="*/ 23 h 59"/>
                <a:gd name="T8" fmla="*/ 9 w 12"/>
                <a:gd name="T9" fmla="*/ 22 h 59"/>
                <a:gd name="T10" fmla="*/ 8 w 12"/>
                <a:gd name="T11" fmla="*/ 3 h 59"/>
                <a:gd name="T12" fmla="*/ 7 w 12"/>
                <a:gd name="T13" fmla="*/ 2 h 59"/>
                <a:gd name="T14" fmla="*/ 4 w 12"/>
                <a:gd name="T15" fmla="*/ 0 h 59"/>
                <a:gd name="T16" fmla="*/ 2 w 12"/>
                <a:gd name="T17" fmla="*/ 14 h 59"/>
                <a:gd name="T18" fmla="*/ 1 w 12"/>
                <a:gd name="T19" fmla="*/ 20 h 59"/>
                <a:gd name="T20" fmla="*/ 0 w 12"/>
                <a:gd name="T21" fmla="*/ 26 h 59"/>
                <a:gd name="T22" fmla="*/ 4 w 12"/>
                <a:gd name="T23" fmla="*/ 28 h 59"/>
                <a:gd name="T24" fmla="*/ 3 w 12"/>
                <a:gd name="T25" fmla="*/ 22 h 59"/>
                <a:gd name="T26" fmla="*/ 6 w 12"/>
                <a:gd name="T27" fmla="*/ 19 h 59"/>
                <a:gd name="T28" fmla="*/ 7 w 12"/>
                <a:gd name="T29" fmla="*/ 23 h 59"/>
                <a:gd name="T30" fmla="*/ 1 w 12"/>
                <a:gd name="T31" fmla="*/ 47 h 59"/>
                <a:gd name="T32" fmla="*/ 0 w 12"/>
                <a:gd name="T33" fmla="*/ 58 h 59"/>
                <a:gd name="T34" fmla="*/ 5 w 12"/>
                <a:gd name="T35" fmla="*/ 59 h 59"/>
                <a:gd name="T36" fmla="*/ 6 w 12"/>
                <a:gd name="T37" fmla="*/ 54 h 59"/>
                <a:gd name="T38" fmla="*/ 9 w 12"/>
                <a:gd name="T39" fmla="*/ 54 h 59"/>
                <a:gd name="T40" fmla="*/ 8 w 12"/>
                <a:gd name="T41" fmla="*/ 48 h 59"/>
                <a:gd name="T42" fmla="*/ 9 w 12"/>
                <a:gd name="T4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9">
                  <a:moveTo>
                    <a:pt x="9" y="48"/>
                  </a:moveTo>
                  <a:cubicBezTo>
                    <a:pt x="9" y="44"/>
                    <a:pt x="12" y="35"/>
                    <a:pt x="11" y="3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9"/>
                    <a:pt x="11" y="11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6" y="0"/>
                    <a:pt x="8" y="0"/>
                    <a:pt x="4" y="0"/>
                  </a:cubicBezTo>
                  <a:cubicBezTo>
                    <a:pt x="1" y="6"/>
                    <a:pt x="3" y="7"/>
                    <a:pt x="2" y="14"/>
                  </a:cubicBezTo>
                  <a:cubicBezTo>
                    <a:pt x="2" y="16"/>
                    <a:pt x="2" y="19"/>
                    <a:pt x="1" y="20"/>
                  </a:cubicBezTo>
                  <a:cubicBezTo>
                    <a:pt x="0" y="23"/>
                    <a:pt x="0" y="20"/>
                    <a:pt x="0" y="26"/>
                  </a:cubicBezTo>
                  <a:cubicBezTo>
                    <a:pt x="2" y="27"/>
                    <a:pt x="2" y="27"/>
                    <a:pt x="4" y="28"/>
                  </a:cubicBezTo>
                  <a:cubicBezTo>
                    <a:pt x="4" y="26"/>
                    <a:pt x="3" y="25"/>
                    <a:pt x="3" y="22"/>
                  </a:cubicBezTo>
                  <a:cubicBezTo>
                    <a:pt x="4" y="21"/>
                    <a:pt x="4" y="19"/>
                    <a:pt x="6" y="19"/>
                  </a:cubicBezTo>
                  <a:cubicBezTo>
                    <a:pt x="8" y="20"/>
                    <a:pt x="7" y="17"/>
                    <a:pt x="7" y="23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51"/>
                    <a:pt x="0" y="55"/>
                    <a:pt x="0" y="58"/>
                  </a:cubicBezTo>
                  <a:cubicBezTo>
                    <a:pt x="2" y="59"/>
                    <a:pt x="2" y="59"/>
                    <a:pt x="5" y="59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7" y="54"/>
                    <a:pt x="9" y="54"/>
                  </a:cubicBezTo>
                  <a:cubicBezTo>
                    <a:pt x="9" y="48"/>
                    <a:pt x="7" y="54"/>
                    <a:pt x="8" y="48"/>
                  </a:cubicBezTo>
                  <a:lnTo>
                    <a:pt x="9" y="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89" name="Freeform 113"/>
            <p:cNvSpPr>
              <a:spLocks/>
            </p:cNvSpPr>
            <p:nvPr/>
          </p:nvSpPr>
          <p:spPr bwMode="auto">
            <a:xfrm>
              <a:off x="2208053" y="5331982"/>
              <a:ext cx="15655" cy="36790"/>
            </a:xfrm>
            <a:custGeom>
              <a:avLst/>
              <a:gdLst>
                <a:gd name="T0" fmla="*/ 10 w 15"/>
                <a:gd name="T1" fmla="*/ 6 h 37"/>
                <a:gd name="T2" fmla="*/ 10 w 15"/>
                <a:gd name="T3" fmla="*/ 1 h 37"/>
                <a:gd name="T4" fmla="*/ 9 w 15"/>
                <a:gd name="T5" fmla="*/ 3 h 37"/>
                <a:gd name="T6" fmla="*/ 1 w 15"/>
                <a:gd name="T7" fmla="*/ 1 h 37"/>
                <a:gd name="T8" fmla="*/ 0 w 15"/>
                <a:gd name="T9" fmla="*/ 8 h 37"/>
                <a:gd name="T10" fmla="*/ 3 w 15"/>
                <a:gd name="T11" fmla="*/ 23 h 37"/>
                <a:gd name="T12" fmla="*/ 6 w 15"/>
                <a:gd name="T13" fmla="*/ 32 h 37"/>
                <a:gd name="T14" fmla="*/ 7 w 15"/>
                <a:gd name="T15" fmla="*/ 33 h 37"/>
                <a:gd name="T16" fmla="*/ 4 w 15"/>
                <a:gd name="T17" fmla="*/ 36 h 37"/>
                <a:gd name="T18" fmla="*/ 10 w 15"/>
                <a:gd name="T19" fmla="*/ 35 h 37"/>
                <a:gd name="T20" fmla="*/ 13 w 15"/>
                <a:gd name="T21" fmla="*/ 34 h 37"/>
                <a:gd name="T22" fmla="*/ 13 w 15"/>
                <a:gd name="T23" fmla="*/ 28 h 37"/>
                <a:gd name="T24" fmla="*/ 14 w 15"/>
                <a:gd name="T25" fmla="*/ 23 h 37"/>
                <a:gd name="T26" fmla="*/ 14 w 15"/>
                <a:gd name="T27" fmla="*/ 10 h 37"/>
                <a:gd name="T28" fmla="*/ 11 w 15"/>
                <a:gd name="T29" fmla="*/ 10 h 37"/>
                <a:gd name="T30" fmla="*/ 9 w 15"/>
                <a:gd name="T31" fmla="*/ 9 h 37"/>
                <a:gd name="T32" fmla="*/ 11 w 15"/>
                <a:gd name="T33" fmla="*/ 5 h 37"/>
                <a:gd name="T34" fmla="*/ 10 w 15"/>
                <a:gd name="T3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7">
                  <a:moveTo>
                    <a:pt x="10" y="6"/>
                  </a:moveTo>
                  <a:cubicBezTo>
                    <a:pt x="11" y="4"/>
                    <a:pt x="11" y="3"/>
                    <a:pt x="10" y="1"/>
                  </a:cubicBezTo>
                  <a:cubicBezTo>
                    <a:pt x="9" y="4"/>
                    <a:pt x="10" y="2"/>
                    <a:pt x="9" y="3"/>
                  </a:cubicBezTo>
                  <a:cubicBezTo>
                    <a:pt x="6" y="0"/>
                    <a:pt x="7" y="1"/>
                    <a:pt x="1" y="1"/>
                  </a:cubicBezTo>
                  <a:cubicBezTo>
                    <a:pt x="0" y="6"/>
                    <a:pt x="0" y="2"/>
                    <a:pt x="0" y="8"/>
                  </a:cubicBezTo>
                  <a:cubicBezTo>
                    <a:pt x="2" y="9"/>
                    <a:pt x="2" y="19"/>
                    <a:pt x="3" y="2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3"/>
                    <a:pt x="7" y="33"/>
                  </a:cubicBezTo>
                  <a:cubicBezTo>
                    <a:pt x="3" y="34"/>
                    <a:pt x="4" y="33"/>
                    <a:pt x="4" y="36"/>
                  </a:cubicBezTo>
                  <a:cubicBezTo>
                    <a:pt x="9" y="37"/>
                    <a:pt x="7" y="36"/>
                    <a:pt x="10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3" y="31"/>
                    <a:pt x="13" y="28"/>
                  </a:cubicBezTo>
                  <a:cubicBezTo>
                    <a:pt x="13" y="24"/>
                    <a:pt x="13" y="28"/>
                    <a:pt x="14" y="23"/>
                  </a:cubicBezTo>
                  <a:cubicBezTo>
                    <a:pt x="15" y="14"/>
                    <a:pt x="14" y="16"/>
                    <a:pt x="14" y="10"/>
                  </a:cubicBezTo>
                  <a:cubicBezTo>
                    <a:pt x="13" y="10"/>
                    <a:pt x="11" y="10"/>
                    <a:pt x="11" y="10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0" name="Freeform 114"/>
            <p:cNvSpPr>
              <a:spLocks/>
            </p:cNvSpPr>
            <p:nvPr/>
          </p:nvSpPr>
          <p:spPr bwMode="auto">
            <a:xfrm>
              <a:off x="1493397" y="5406344"/>
              <a:ext cx="14090" cy="53227"/>
            </a:xfrm>
            <a:custGeom>
              <a:avLst/>
              <a:gdLst>
                <a:gd name="T0" fmla="*/ 11 w 14"/>
                <a:gd name="T1" fmla="*/ 8 h 53"/>
                <a:gd name="T2" fmla="*/ 14 w 14"/>
                <a:gd name="T3" fmla="*/ 1 h 53"/>
                <a:gd name="T4" fmla="*/ 11 w 14"/>
                <a:gd name="T5" fmla="*/ 1 h 53"/>
                <a:gd name="T6" fmla="*/ 10 w 14"/>
                <a:gd name="T7" fmla="*/ 0 h 53"/>
                <a:gd name="T8" fmla="*/ 8 w 14"/>
                <a:gd name="T9" fmla="*/ 5 h 53"/>
                <a:gd name="T10" fmla="*/ 6 w 14"/>
                <a:gd name="T11" fmla="*/ 16 h 53"/>
                <a:gd name="T12" fmla="*/ 3 w 14"/>
                <a:gd name="T13" fmla="*/ 32 h 53"/>
                <a:gd name="T14" fmla="*/ 1 w 14"/>
                <a:gd name="T15" fmla="*/ 37 h 53"/>
                <a:gd name="T16" fmla="*/ 0 w 14"/>
                <a:gd name="T17" fmla="*/ 43 h 53"/>
                <a:gd name="T18" fmla="*/ 2 w 14"/>
                <a:gd name="T19" fmla="*/ 45 h 53"/>
                <a:gd name="T20" fmla="*/ 7 w 14"/>
                <a:gd name="T21" fmla="*/ 52 h 53"/>
                <a:gd name="T22" fmla="*/ 6 w 14"/>
                <a:gd name="T23" fmla="*/ 46 h 53"/>
                <a:gd name="T24" fmla="*/ 9 w 14"/>
                <a:gd name="T25" fmla="*/ 44 h 53"/>
                <a:gd name="T26" fmla="*/ 12 w 14"/>
                <a:gd name="T27" fmla="*/ 27 h 53"/>
                <a:gd name="T28" fmla="*/ 10 w 14"/>
                <a:gd name="T29" fmla="*/ 19 h 53"/>
                <a:gd name="T30" fmla="*/ 11 w 14"/>
                <a:gd name="T31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3">
                  <a:moveTo>
                    <a:pt x="11" y="8"/>
                  </a:moveTo>
                  <a:cubicBezTo>
                    <a:pt x="14" y="5"/>
                    <a:pt x="13" y="6"/>
                    <a:pt x="14" y="1"/>
                  </a:cubicBezTo>
                  <a:cubicBezTo>
                    <a:pt x="12" y="2"/>
                    <a:pt x="14" y="2"/>
                    <a:pt x="11" y="1"/>
                  </a:cubicBezTo>
                  <a:cubicBezTo>
                    <a:pt x="10" y="0"/>
                    <a:pt x="11" y="1"/>
                    <a:pt x="10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7" y="15"/>
                    <a:pt x="6" y="6"/>
                    <a:pt x="6" y="16"/>
                  </a:cubicBezTo>
                  <a:cubicBezTo>
                    <a:pt x="6" y="20"/>
                    <a:pt x="4" y="21"/>
                    <a:pt x="3" y="32"/>
                  </a:cubicBezTo>
                  <a:cubicBezTo>
                    <a:pt x="3" y="37"/>
                    <a:pt x="5" y="34"/>
                    <a:pt x="1" y="37"/>
                  </a:cubicBezTo>
                  <a:cubicBezTo>
                    <a:pt x="2" y="41"/>
                    <a:pt x="1" y="40"/>
                    <a:pt x="0" y="43"/>
                  </a:cubicBezTo>
                  <a:cubicBezTo>
                    <a:pt x="0" y="43"/>
                    <a:pt x="1" y="45"/>
                    <a:pt x="2" y="45"/>
                  </a:cubicBezTo>
                  <a:cubicBezTo>
                    <a:pt x="2" y="53"/>
                    <a:pt x="1" y="53"/>
                    <a:pt x="7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8"/>
                    <a:pt x="10" y="40"/>
                    <a:pt x="12" y="2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6"/>
                    <a:pt x="12" y="10"/>
                    <a:pt x="1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1" name="Freeform 115"/>
            <p:cNvSpPr>
              <a:spLocks/>
            </p:cNvSpPr>
            <p:nvPr/>
          </p:nvSpPr>
          <p:spPr bwMode="auto">
            <a:xfrm>
              <a:off x="1815892" y="4236907"/>
              <a:ext cx="14872" cy="71231"/>
            </a:xfrm>
            <a:custGeom>
              <a:avLst/>
              <a:gdLst>
                <a:gd name="T0" fmla="*/ 10 w 15"/>
                <a:gd name="T1" fmla="*/ 13 h 71"/>
                <a:gd name="T2" fmla="*/ 12 w 15"/>
                <a:gd name="T3" fmla="*/ 3 h 71"/>
                <a:gd name="T4" fmla="*/ 9 w 15"/>
                <a:gd name="T5" fmla="*/ 0 h 71"/>
                <a:gd name="T6" fmla="*/ 6 w 15"/>
                <a:gd name="T7" fmla="*/ 14 h 71"/>
                <a:gd name="T8" fmla="*/ 5 w 15"/>
                <a:gd name="T9" fmla="*/ 28 h 71"/>
                <a:gd name="T10" fmla="*/ 4 w 15"/>
                <a:gd name="T11" fmla="*/ 36 h 71"/>
                <a:gd name="T12" fmla="*/ 3 w 15"/>
                <a:gd name="T13" fmla="*/ 58 h 71"/>
                <a:gd name="T14" fmla="*/ 2 w 15"/>
                <a:gd name="T15" fmla="*/ 70 h 71"/>
                <a:gd name="T16" fmla="*/ 5 w 15"/>
                <a:gd name="T17" fmla="*/ 65 h 71"/>
                <a:gd name="T18" fmla="*/ 7 w 15"/>
                <a:gd name="T19" fmla="*/ 46 h 71"/>
                <a:gd name="T20" fmla="*/ 9 w 15"/>
                <a:gd name="T21" fmla="*/ 45 h 71"/>
                <a:gd name="T22" fmla="*/ 7 w 15"/>
                <a:gd name="T23" fmla="*/ 41 h 71"/>
                <a:gd name="T24" fmla="*/ 11 w 15"/>
                <a:gd name="T25" fmla="*/ 31 h 71"/>
                <a:gd name="T26" fmla="*/ 12 w 15"/>
                <a:gd name="T27" fmla="*/ 26 h 71"/>
                <a:gd name="T28" fmla="*/ 12 w 15"/>
                <a:gd name="T29" fmla="*/ 22 h 71"/>
                <a:gd name="T30" fmla="*/ 10 w 15"/>
                <a:gd name="T31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1">
                  <a:moveTo>
                    <a:pt x="10" y="13"/>
                  </a:moveTo>
                  <a:cubicBezTo>
                    <a:pt x="15" y="6"/>
                    <a:pt x="10" y="13"/>
                    <a:pt x="12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9" y="10"/>
                    <a:pt x="6" y="14"/>
                  </a:cubicBezTo>
                  <a:cubicBezTo>
                    <a:pt x="6" y="16"/>
                    <a:pt x="5" y="27"/>
                    <a:pt x="5" y="28"/>
                  </a:cubicBezTo>
                  <a:cubicBezTo>
                    <a:pt x="5" y="31"/>
                    <a:pt x="4" y="31"/>
                    <a:pt x="4" y="36"/>
                  </a:cubicBezTo>
                  <a:cubicBezTo>
                    <a:pt x="5" y="51"/>
                    <a:pt x="2" y="45"/>
                    <a:pt x="3" y="58"/>
                  </a:cubicBezTo>
                  <a:cubicBezTo>
                    <a:pt x="4" y="71"/>
                    <a:pt x="0" y="64"/>
                    <a:pt x="2" y="70"/>
                  </a:cubicBezTo>
                  <a:cubicBezTo>
                    <a:pt x="6" y="69"/>
                    <a:pt x="4" y="71"/>
                    <a:pt x="5" y="65"/>
                  </a:cubicBezTo>
                  <a:cubicBezTo>
                    <a:pt x="6" y="59"/>
                    <a:pt x="9" y="59"/>
                    <a:pt x="7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3"/>
                    <a:pt x="6" y="44"/>
                    <a:pt x="7" y="4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26"/>
                    <a:pt x="12" y="32"/>
                    <a:pt x="12" y="26"/>
                  </a:cubicBezTo>
                  <a:cubicBezTo>
                    <a:pt x="11" y="24"/>
                    <a:pt x="11" y="26"/>
                    <a:pt x="12" y="22"/>
                  </a:cubicBezTo>
                  <a:cubicBezTo>
                    <a:pt x="12" y="17"/>
                    <a:pt x="11" y="15"/>
                    <a:pt x="1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2" name="Freeform 116"/>
            <p:cNvSpPr>
              <a:spLocks/>
            </p:cNvSpPr>
            <p:nvPr/>
          </p:nvSpPr>
          <p:spPr bwMode="auto">
            <a:xfrm>
              <a:off x="2980633" y="5908873"/>
              <a:ext cx="19569" cy="34441"/>
            </a:xfrm>
            <a:custGeom>
              <a:avLst/>
              <a:gdLst>
                <a:gd name="T0" fmla="*/ 2 w 19"/>
                <a:gd name="T1" fmla="*/ 0 h 34"/>
                <a:gd name="T2" fmla="*/ 2 w 19"/>
                <a:gd name="T3" fmla="*/ 30 h 34"/>
                <a:gd name="T4" fmla="*/ 15 w 19"/>
                <a:gd name="T5" fmla="*/ 32 h 34"/>
                <a:gd name="T6" fmla="*/ 14 w 19"/>
                <a:gd name="T7" fmla="*/ 27 h 34"/>
                <a:gd name="T8" fmla="*/ 12 w 19"/>
                <a:gd name="T9" fmla="*/ 18 h 34"/>
                <a:gd name="T10" fmla="*/ 9 w 19"/>
                <a:gd name="T11" fmla="*/ 14 h 34"/>
                <a:gd name="T12" fmla="*/ 5 w 19"/>
                <a:gd name="T13" fmla="*/ 1 h 34"/>
                <a:gd name="T14" fmla="*/ 2 w 19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4">
                  <a:moveTo>
                    <a:pt x="2" y="0"/>
                  </a:moveTo>
                  <a:cubicBezTo>
                    <a:pt x="0" y="9"/>
                    <a:pt x="2" y="25"/>
                    <a:pt x="2" y="30"/>
                  </a:cubicBezTo>
                  <a:cubicBezTo>
                    <a:pt x="6" y="34"/>
                    <a:pt x="15" y="34"/>
                    <a:pt x="15" y="32"/>
                  </a:cubicBezTo>
                  <a:cubicBezTo>
                    <a:pt x="19" y="28"/>
                    <a:pt x="16" y="33"/>
                    <a:pt x="14" y="27"/>
                  </a:cubicBezTo>
                  <a:cubicBezTo>
                    <a:pt x="13" y="22"/>
                    <a:pt x="13" y="24"/>
                    <a:pt x="12" y="18"/>
                  </a:cubicBezTo>
                  <a:cubicBezTo>
                    <a:pt x="11" y="17"/>
                    <a:pt x="10" y="17"/>
                    <a:pt x="9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5" y="1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3" name="Freeform 117"/>
            <p:cNvSpPr>
              <a:spLocks/>
            </p:cNvSpPr>
            <p:nvPr/>
          </p:nvSpPr>
          <p:spPr bwMode="auto">
            <a:xfrm>
              <a:off x="2871047" y="4644723"/>
              <a:ext cx="21134" cy="58707"/>
            </a:xfrm>
            <a:custGeom>
              <a:avLst/>
              <a:gdLst>
                <a:gd name="T0" fmla="*/ 8 w 21"/>
                <a:gd name="T1" fmla="*/ 12 h 58"/>
                <a:gd name="T2" fmla="*/ 8 w 21"/>
                <a:gd name="T3" fmla="*/ 10 h 58"/>
                <a:gd name="T4" fmla="*/ 2 w 21"/>
                <a:gd name="T5" fmla="*/ 0 h 58"/>
                <a:gd name="T6" fmla="*/ 1 w 21"/>
                <a:gd name="T7" fmla="*/ 5 h 58"/>
                <a:gd name="T8" fmla="*/ 6 w 21"/>
                <a:gd name="T9" fmla="*/ 17 h 58"/>
                <a:gd name="T10" fmla="*/ 10 w 21"/>
                <a:gd name="T11" fmla="*/ 33 h 58"/>
                <a:gd name="T12" fmla="*/ 15 w 21"/>
                <a:gd name="T13" fmla="*/ 49 h 58"/>
                <a:gd name="T14" fmla="*/ 18 w 21"/>
                <a:gd name="T15" fmla="*/ 54 h 58"/>
                <a:gd name="T16" fmla="*/ 18 w 21"/>
                <a:gd name="T17" fmla="*/ 58 h 58"/>
                <a:gd name="T18" fmla="*/ 21 w 21"/>
                <a:gd name="T19" fmla="*/ 58 h 58"/>
                <a:gd name="T20" fmla="*/ 20 w 21"/>
                <a:gd name="T21" fmla="*/ 53 h 58"/>
                <a:gd name="T22" fmla="*/ 17 w 21"/>
                <a:gd name="T23" fmla="*/ 49 h 58"/>
                <a:gd name="T24" fmla="*/ 17 w 21"/>
                <a:gd name="T25" fmla="*/ 38 h 58"/>
                <a:gd name="T26" fmla="*/ 14 w 21"/>
                <a:gd name="T27" fmla="*/ 26 h 58"/>
                <a:gd name="T28" fmla="*/ 13 w 21"/>
                <a:gd name="T29" fmla="*/ 24 h 58"/>
                <a:gd name="T30" fmla="*/ 12 w 21"/>
                <a:gd name="T31" fmla="*/ 20 h 58"/>
                <a:gd name="T32" fmla="*/ 8 w 21"/>
                <a:gd name="T33" fmla="*/ 22 h 58"/>
                <a:gd name="T34" fmla="*/ 10 w 21"/>
                <a:gd name="T35" fmla="*/ 17 h 58"/>
                <a:gd name="T36" fmla="*/ 10 w 21"/>
                <a:gd name="T37" fmla="*/ 16 h 58"/>
                <a:gd name="T38" fmla="*/ 8 w 21"/>
                <a:gd name="T3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8">
                  <a:moveTo>
                    <a:pt x="8" y="12"/>
                  </a:moveTo>
                  <a:cubicBezTo>
                    <a:pt x="8" y="10"/>
                    <a:pt x="8" y="12"/>
                    <a:pt x="8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1"/>
                    <a:pt x="1" y="5"/>
                  </a:cubicBezTo>
                  <a:cubicBezTo>
                    <a:pt x="2" y="9"/>
                    <a:pt x="0" y="13"/>
                    <a:pt x="6" y="17"/>
                  </a:cubicBezTo>
                  <a:cubicBezTo>
                    <a:pt x="5" y="20"/>
                    <a:pt x="9" y="30"/>
                    <a:pt x="10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54"/>
                    <a:pt x="16" y="47"/>
                    <a:pt x="18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4"/>
                    <a:pt x="21" y="56"/>
                    <a:pt x="20" y="53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0" y="38"/>
                    <a:pt x="17" y="43"/>
                    <a:pt x="17" y="38"/>
                  </a:cubicBezTo>
                  <a:cubicBezTo>
                    <a:pt x="16" y="28"/>
                    <a:pt x="16" y="33"/>
                    <a:pt x="14" y="26"/>
                  </a:cubicBezTo>
                  <a:cubicBezTo>
                    <a:pt x="14" y="26"/>
                    <a:pt x="13" y="24"/>
                    <a:pt x="13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0"/>
                    <a:pt x="11" y="20"/>
                    <a:pt x="8" y="22"/>
                  </a:cubicBezTo>
                  <a:cubicBezTo>
                    <a:pt x="9" y="18"/>
                    <a:pt x="9" y="19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8" y="14"/>
                    <a:pt x="9" y="15"/>
                    <a:pt x="8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4" name="Freeform 118"/>
            <p:cNvSpPr>
              <a:spLocks/>
            </p:cNvSpPr>
            <p:nvPr/>
          </p:nvSpPr>
          <p:spPr bwMode="auto">
            <a:xfrm>
              <a:off x="2746589" y="4247866"/>
              <a:ext cx="12524" cy="66534"/>
            </a:xfrm>
            <a:custGeom>
              <a:avLst/>
              <a:gdLst>
                <a:gd name="T0" fmla="*/ 1 w 12"/>
                <a:gd name="T1" fmla="*/ 66 h 66"/>
                <a:gd name="T2" fmla="*/ 6 w 12"/>
                <a:gd name="T3" fmla="*/ 48 h 66"/>
                <a:gd name="T4" fmla="*/ 6 w 12"/>
                <a:gd name="T5" fmla="*/ 46 h 66"/>
                <a:gd name="T6" fmla="*/ 7 w 12"/>
                <a:gd name="T7" fmla="*/ 42 h 66"/>
                <a:gd name="T8" fmla="*/ 11 w 12"/>
                <a:gd name="T9" fmla="*/ 7 h 66"/>
                <a:gd name="T10" fmla="*/ 10 w 12"/>
                <a:gd name="T11" fmla="*/ 0 h 66"/>
                <a:gd name="T12" fmla="*/ 8 w 12"/>
                <a:gd name="T13" fmla="*/ 2 h 66"/>
                <a:gd name="T14" fmla="*/ 7 w 12"/>
                <a:gd name="T15" fmla="*/ 2 h 66"/>
                <a:gd name="T16" fmla="*/ 7 w 12"/>
                <a:gd name="T17" fmla="*/ 2 h 66"/>
                <a:gd name="T18" fmla="*/ 6 w 12"/>
                <a:gd name="T19" fmla="*/ 2 h 66"/>
                <a:gd name="T20" fmla="*/ 5 w 12"/>
                <a:gd name="T21" fmla="*/ 2 h 66"/>
                <a:gd name="T22" fmla="*/ 2 w 12"/>
                <a:gd name="T23" fmla="*/ 43 h 66"/>
                <a:gd name="T24" fmla="*/ 1 w 12"/>
                <a:gd name="T25" fmla="*/ 65 h 66"/>
                <a:gd name="T26" fmla="*/ 1 w 12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66">
                  <a:moveTo>
                    <a:pt x="1" y="66"/>
                  </a:moveTo>
                  <a:cubicBezTo>
                    <a:pt x="7" y="57"/>
                    <a:pt x="2" y="66"/>
                    <a:pt x="6" y="48"/>
                  </a:cubicBezTo>
                  <a:cubicBezTo>
                    <a:pt x="6" y="47"/>
                    <a:pt x="6" y="46"/>
                    <a:pt x="6" y="46"/>
                  </a:cubicBezTo>
                  <a:cubicBezTo>
                    <a:pt x="7" y="43"/>
                    <a:pt x="7" y="44"/>
                    <a:pt x="7" y="4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2" y="4"/>
                    <a:pt x="1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53"/>
                    <a:pt x="0" y="55"/>
                    <a:pt x="1" y="65"/>
                  </a:cubicBezTo>
                  <a:lnTo>
                    <a:pt x="1" y="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5" name="Freeform 119"/>
            <p:cNvSpPr>
              <a:spLocks/>
            </p:cNvSpPr>
            <p:nvPr/>
          </p:nvSpPr>
          <p:spPr bwMode="auto">
            <a:xfrm>
              <a:off x="1602982" y="5460354"/>
              <a:ext cx="16438" cy="44617"/>
            </a:xfrm>
            <a:custGeom>
              <a:avLst/>
              <a:gdLst>
                <a:gd name="T0" fmla="*/ 8 w 17"/>
                <a:gd name="T1" fmla="*/ 11 h 44"/>
                <a:gd name="T2" fmla="*/ 2 w 17"/>
                <a:gd name="T3" fmla="*/ 0 h 44"/>
                <a:gd name="T4" fmla="*/ 4 w 17"/>
                <a:gd name="T5" fmla="*/ 4 h 44"/>
                <a:gd name="T6" fmla="*/ 4 w 17"/>
                <a:gd name="T7" fmla="*/ 5 h 44"/>
                <a:gd name="T8" fmla="*/ 6 w 17"/>
                <a:gd name="T9" fmla="*/ 12 h 44"/>
                <a:gd name="T10" fmla="*/ 4 w 17"/>
                <a:gd name="T11" fmla="*/ 12 h 44"/>
                <a:gd name="T12" fmla="*/ 2 w 17"/>
                <a:gd name="T13" fmla="*/ 13 h 44"/>
                <a:gd name="T14" fmla="*/ 1 w 17"/>
                <a:gd name="T15" fmla="*/ 13 h 44"/>
                <a:gd name="T16" fmla="*/ 0 w 17"/>
                <a:gd name="T17" fmla="*/ 14 h 44"/>
                <a:gd name="T18" fmla="*/ 4 w 17"/>
                <a:gd name="T19" fmla="*/ 26 h 44"/>
                <a:gd name="T20" fmla="*/ 11 w 17"/>
                <a:gd name="T21" fmla="*/ 44 h 44"/>
                <a:gd name="T22" fmla="*/ 13 w 17"/>
                <a:gd name="T23" fmla="*/ 41 h 44"/>
                <a:gd name="T24" fmla="*/ 17 w 17"/>
                <a:gd name="T25" fmla="*/ 41 h 44"/>
                <a:gd name="T26" fmla="*/ 15 w 17"/>
                <a:gd name="T27" fmla="*/ 37 h 44"/>
                <a:gd name="T28" fmla="*/ 17 w 17"/>
                <a:gd name="T29" fmla="*/ 35 h 44"/>
                <a:gd name="T30" fmla="*/ 15 w 17"/>
                <a:gd name="T31" fmla="*/ 36 h 44"/>
                <a:gd name="T32" fmla="*/ 14 w 17"/>
                <a:gd name="T33" fmla="*/ 36 h 44"/>
                <a:gd name="T34" fmla="*/ 11 w 17"/>
                <a:gd name="T35" fmla="*/ 35 h 44"/>
                <a:gd name="T36" fmla="*/ 12 w 17"/>
                <a:gd name="T37" fmla="*/ 25 h 44"/>
                <a:gd name="T38" fmla="*/ 9 w 17"/>
                <a:gd name="T39" fmla="*/ 16 h 44"/>
                <a:gd name="T40" fmla="*/ 7 w 17"/>
                <a:gd name="T41" fmla="*/ 12 h 44"/>
                <a:gd name="T42" fmla="*/ 8 w 17"/>
                <a:gd name="T43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44">
                  <a:moveTo>
                    <a:pt x="8" y="11"/>
                  </a:moveTo>
                  <a:cubicBezTo>
                    <a:pt x="6" y="7"/>
                    <a:pt x="9" y="1"/>
                    <a:pt x="2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6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22"/>
                    <a:pt x="3" y="20"/>
                    <a:pt x="4" y="26"/>
                  </a:cubicBezTo>
                  <a:cubicBezTo>
                    <a:pt x="7" y="33"/>
                    <a:pt x="6" y="39"/>
                    <a:pt x="11" y="44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2"/>
                    <a:pt x="14" y="43"/>
                    <a:pt x="17" y="41"/>
                  </a:cubicBezTo>
                  <a:cubicBezTo>
                    <a:pt x="15" y="40"/>
                    <a:pt x="15" y="41"/>
                    <a:pt x="15" y="37"/>
                  </a:cubicBezTo>
                  <a:cubicBezTo>
                    <a:pt x="17" y="36"/>
                    <a:pt x="17" y="39"/>
                    <a:pt x="17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7"/>
                    <a:pt x="14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29"/>
                    <a:pt x="13" y="31"/>
                    <a:pt x="12" y="2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8" y="12"/>
                    <a:pt x="7" y="12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6" name="Freeform 120"/>
            <p:cNvSpPr>
              <a:spLocks/>
            </p:cNvSpPr>
            <p:nvPr/>
          </p:nvSpPr>
          <p:spPr bwMode="auto">
            <a:xfrm>
              <a:off x="2966543" y="4625937"/>
              <a:ext cx="18003" cy="66534"/>
            </a:xfrm>
            <a:custGeom>
              <a:avLst/>
              <a:gdLst>
                <a:gd name="T0" fmla="*/ 8 w 18"/>
                <a:gd name="T1" fmla="*/ 53 h 66"/>
                <a:gd name="T2" fmla="*/ 9 w 18"/>
                <a:gd name="T3" fmla="*/ 45 h 66"/>
                <a:gd name="T4" fmla="*/ 12 w 18"/>
                <a:gd name="T5" fmla="*/ 28 h 66"/>
                <a:gd name="T6" fmla="*/ 13 w 18"/>
                <a:gd name="T7" fmla="*/ 25 h 66"/>
                <a:gd name="T8" fmla="*/ 14 w 18"/>
                <a:gd name="T9" fmla="*/ 18 h 66"/>
                <a:gd name="T10" fmla="*/ 14 w 18"/>
                <a:gd name="T11" fmla="*/ 15 h 66"/>
                <a:gd name="T12" fmla="*/ 15 w 18"/>
                <a:gd name="T13" fmla="*/ 9 h 66"/>
                <a:gd name="T14" fmla="*/ 14 w 18"/>
                <a:gd name="T15" fmla="*/ 0 h 66"/>
                <a:gd name="T16" fmla="*/ 11 w 18"/>
                <a:gd name="T17" fmla="*/ 9 h 66"/>
                <a:gd name="T18" fmla="*/ 7 w 18"/>
                <a:gd name="T19" fmla="*/ 30 h 66"/>
                <a:gd name="T20" fmla="*/ 0 w 18"/>
                <a:gd name="T21" fmla="*/ 64 h 66"/>
                <a:gd name="T22" fmla="*/ 3 w 18"/>
                <a:gd name="T23" fmla="*/ 66 h 66"/>
                <a:gd name="T24" fmla="*/ 4 w 18"/>
                <a:gd name="T25" fmla="*/ 66 h 66"/>
                <a:gd name="T26" fmla="*/ 4 w 18"/>
                <a:gd name="T27" fmla="*/ 56 h 66"/>
                <a:gd name="T28" fmla="*/ 6 w 18"/>
                <a:gd name="T29" fmla="*/ 54 h 66"/>
                <a:gd name="T30" fmla="*/ 8 w 18"/>
                <a:gd name="T3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66">
                  <a:moveTo>
                    <a:pt x="8" y="53"/>
                  </a:moveTo>
                  <a:cubicBezTo>
                    <a:pt x="8" y="50"/>
                    <a:pt x="8" y="48"/>
                    <a:pt x="9" y="4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4"/>
                    <a:pt x="12" y="29"/>
                    <a:pt x="13" y="25"/>
                  </a:cubicBezTo>
                  <a:cubicBezTo>
                    <a:pt x="14" y="21"/>
                    <a:pt x="13" y="20"/>
                    <a:pt x="14" y="18"/>
                  </a:cubicBezTo>
                  <a:cubicBezTo>
                    <a:pt x="14" y="14"/>
                    <a:pt x="13" y="20"/>
                    <a:pt x="14" y="15"/>
                  </a:cubicBezTo>
                  <a:cubicBezTo>
                    <a:pt x="15" y="12"/>
                    <a:pt x="14" y="12"/>
                    <a:pt x="15" y="9"/>
                  </a:cubicBezTo>
                  <a:cubicBezTo>
                    <a:pt x="16" y="8"/>
                    <a:pt x="18" y="6"/>
                    <a:pt x="14" y="0"/>
                  </a:cubicBezTo>
                  <a:cubicBezTo>
                    <a:pt x="12" y="7"/>
                    <a:pt x="13" y="6"/>
                    <a:pt x="11" y="9"/>
                  </a:cubicBezTo>
                  <a:cubicBezTo>
                    <a:pt x="10" y="25"/>
                    <a:pt x="8" y="27"/>
                    <a:pt x="7" y="3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6"/>
                    <a:pt x="3" y="66"/>
                  </a:cubicBezTo>
                  <a:cubicBezTo>
                    <a:pt x="3" y="65"/>
                    <a:pt x="3" y="66"/>
                    <a:pt x="4" y="6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3"/>
                    <a:pt x="8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7" name="Freeform 121"/>
            <p:cNvSpPr>
              <a:spLocks/>
            </p:cNvSpPr>
            <p:nvPr/>
          </p:nvSpPr>
          <p:spPr bwMode="auto">
            <a:xfrm>
              <a:off x="2519589" y="4466255"/>
              <a:ext cx="16438" cy="40703"/>
            </a:xfrm>
            <a:custGeom>
              <a:avLst/>
              <a:gdLst>
                <a:gd name="T0" fmla="*/ 4 w 16"/>
                <a:gd name="T1" fmla="*/ 3 h 41"/>
                <a:gd name="T2" fmla="*/ 4 w 16"/>
                <a:gd name="T3" fmla="*/ 0 h 41"/>
                <a:gd name="T4" fmla="*/ 0 w 16"/>
                <a:gd name="T5" fmla="*/ 0 h 41"/>
                <a:gd name="T6" fmla="*/ 6 w 16"/>
                <a:gd name="T7" fmla="*/ 22 h 41"/>
                <a:gd name="T8" fmla="*/ 7 w 16"/>
                <a:gd name="T9" fmla="*/ 28 h 41"/>
                <a:gd name="T10" fmla="*/ 10 w 16"/>
                <a:gd name="T11" fmla="*/ 37 h 41"/>
                <a:gd name="T12" fmla="*/ 11 w 16"/>
                <a:gd name="T13" fmla="*/ 38 h 41"/>
                <a:gd name="T14" fmla="*/ 13 w 16"/>
                <a:gd name="T15" fmla="*/ 41 h 41"/>
                <a:gd name="T16" fmla="*/ 16 w 16"/>
                <a:gd name="T17" fmla="*/ 35 h 41"/>
                <a:gd name="T18" fmla="*/ 15 w 16"/>
                <a:gd name="T19" fmla="*/ 34 h 41"/>
                <a:gd name="T20" fmla="*/ 15 w 16"/>
                <a:gd name="T21" fmla="*/ 26 h 41"/>
                <a:gd name="T22" fmla="*/ 14 w 16"/>
                <a:gd name="T23" fmla="*/ 24 h 41"/>
                <a:gd name="T24" fmla="*/ 13 w 16"/>
                <a:gd name="T25" fmla="*/ 19 h 41"/>
                <a:gd name="T26" fmla="*/ 9 w 16"/>
                <a:gd name="T27" fmla="*/ 16 h 41"/>
                <a:gd name="T28" fmla="*/ 9 w 16"/>
                <a:gd name="T29" fmla="*/ 16 h 41"/>
                <a:gd name="T30" fmla="*/ 9 w 16"/>
                <a:gd name="T31" fmla="*/ 15 h 41"/>
                <a:gd name="T32" fmla="*/ 12 w 16"/>
                <a:gd name="T33" fmla="*/ 15 h 41"/>
                <a:gd name="T34" fmla="*/ 10 w 16"/>
                <a:gd name="T35" fmla="*/ 7 h 41"/>
                <a:gd name="T36" fmla="*/ 3 w 16"/>
                <a:gd name="T37" fmla="*/ 5 h 41"/>
                <a:gd name="T38" fmla="*/ 4 w 16"/>
                <a:gd name="T3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1">
                  <a:moveTo>
                    <a:pt x="4" y="3"/>
                  </a:moveTo>
                  <a:cubicBezTo>
                    <a:pt x="4" y="1"/>
                    <a:pt x="4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3" y="17"/>
                    <a:pt x="6" y="22"/>
                  </a:cubicBezTo>
                  <a:cubicBezTo>
                    <a:pt x="7" y="25"/>
                    <a:pt x="6" y="24"/>
                    <a:pt x="7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1" y="38"/>
                    <a:pt x="11" y="38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38"/>
                    <a:pt x="15" y="39"/>
                    <a:pt x="16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0"/>
                    <a:pt x="14" y="28"/>
                    <a:pt x="15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1" y="19"/>
                    <a:pt x="10" y="2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2" y="15"/>
                  </a:cubicBezTo>
                  <a:cubicBezTo>
                    <a:pt x="9" y="5"/>
                    <a:pt x="10" y="14"/>
                    <a:pt x="10" y="7"/>
                  </a:cubicBezTo>
                  <a:cubicBezTo>
                    <a:pt x="4" y="9"/>
                    <a:pt x="8" y="8"/>
                    <a:pt x="3" y="5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8" name="Freeform 122"/>
            <p:cNvSpPr>
              <a:spLocks/>
            </p:cNvSpPr>
            <p:nvPr/>
          </p:nvSpPr>
          <p:spPr bwMode="auto">
            <a:xfrm>
              <a:off x="2647961" y="5527671"/>
              <a:ext cx="10176" cy="55576"/>
            </a:xfrm>
            <a:custGeom>
              <a:avLst/>
              <a:gdLst>
                <a:gd name="T0" fmla="*/ 10 w 10"/>
                <a:gd name="T1" fmla="*/ 0 h 55"/>
                <a:gd name="T2" fmla="*/ 7 w 10"/>
                <a:gd name="T3" fmla="*/ 2 h 55"/>
                <a:gd name="T4" fmla="*/ 8 w 10"/>
                <a:gd name="T5" fmla="*/ 5 h 55"/>
                <a:gd name="T6" fmla="*/ 7 w 10"/>
                <a:gd name="T7" fmla="*/ 7 h 55"/>
                <a:gd name="T8" fmla="*/ 4 w 10"/>
                <a:gd name="T9" fmla="*/ 14 h 55"/>
                <a:gd name="T10" fmla="*/ 2 w 10"/>
                <a:gd name="T11" fmla="*/ 45 h 55"/>
                <a:gd name="T12" fmla="*/ 1 w 10"/>
                <a:gd name="T13" fmla="*/ 46 h 55"/>
                <a:gd name="T14" fmla="*/ 2 w 10"/>
                <a:gd name="T15" fmla="*/ 55 h 55"/>
                <a:gd name="T16" fmla="*/ 5 w 10"/>
                <a:gd name="T17" fmla="*/ 49 h 55"/>
                <a:gd name="T18" fmla="*/ 9 w 10"/>
                <a:gd name="T19" fmla="*/ 44 h 55"/>
                <a:gd name="T20" fmla="*/ 8 w 10"/>
                <a:gd name="T21" fmla="*/ 36 h 55"/>
                <a:gd name="T22" fmla="*/ 7 w 10"/>
                <a:gd name="T23" fmla="*/ 29 h 55"/>
                <a:gd name="T24" fmla="*/ 10 w 10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7" y="1"/>
                    <a:pt x="9" y="0"/>
                    <a:pt x="7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23"/>
                    <a:pt x="3" y="43"/>
                    <a:pt x="2" y="45"/>
                  </a:cubicBezTo>
                  <a:cubicBezTo>
                    <a:pt x="2" y="46"/>
                    <a:pt x="1" y="46"/>
                    <a:pt x="1" y="46"/>
                  </a:cubicBezTo>
                  <a:cubicBezTo>
                    <a:pt x="0" y="48"/>
                    <a:pt x="0" y="51"/>
                    <a:pt x="2" y="55"/>
                  </a:cubicBezTo>
                  <a:cubicBezTo>
                    <a:pt x="7" y="55"/>
                    <a:pt x="5" y="54"/>
                    <a:pt x="5" y="4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41"/>
                    <a:pt x="8" y="36"/>
                  </a:cubicBezTo>
                  <a:cubicBezTo>
                    <a:pt x="8" y="32"/>
                    <a:pt x="7" y="32"/>
                    <a:pt x="7" y="2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599" name="Freeform 123"/>
            <p:cNvSpPr>
              <a:spLocks/>
            </p:cNvSpPr>
            <p:nvPr/>
          </p:nvSpPr>
          <p:spPr bwMode="auto">
            <a:xfrm>
              <a:off x="2629175" y="4365279"/>
              <a:ext cx="13307" cy="51662"/>
            </a:xfrm>
            <a:custGeom>
              <a:avLst/>
              <a:gdLst>
                <a:gd name="T0" fmla="*/ 9 w 13"/>
                <a:gd name="T1" fmla="*/ 27 h 51"/>
                <a:gd name="T2" fmla="*/ 6 w 13"/>
                <a:gd name="T3" fmla="*/ 6 h 51"/>
                <a:gd name="T4" fmla="*/ 7 w 13"/>
                <a:gd name="T5" fmla="*/ 0 h 51"/>
                <a:gd name="T6" fmla="*/ 0 w 13"/>
                <a:gd name="T7" fmla="*/ 0 h 51"/>
                <a:gd name="T8" fmla="*/ 1 w 13"/>
                <a:gd name="T9" fmla="*/ 10 h 51"/>
                <a:gd name="T10" fmla="*/ 5 w 13"/>
                <a:gd name="T11" fmla="*/ 16 h 51"/>
                <a:gd name="T12" fmla="*/ 5 w 13"/>
                <a:gd name="T13" fmla="*/ 21 h 51"/>
                <a:gd name="T14" fmla="*/ 6 w 13"/>
                <a:gd name="T15" fmla="*/ 23 h 51"/>
                <a:gd name="T16" fmla="*/ 4 w 13"/>
                <a:gd name="T17" fmla="*/ 29 h 51"/>
                <a:gd name="T18" fmla="*/ 6 w 13"/>
                <a:gd name="T19" fmla="*/ 34 h 51"/>
                <a:gd name="T20" fmla="*/ 6 w 13"/>
                <a:gd name="T21" fmla="*/ 40 h 51"/>
                <a:gd name="T22" fmla="*/ 8 w 13"/>
                <a:gd name="T23" fmla="*/ 51 h 51"/>
                <a:gd name="T24" fmla="*/ 12 w 13"/>
                <a:gd name="T25" fmla="*/ 49 h 51"/>
                <a:gd name="T26" fmla="*/ 10 w 13"/>
                <a:gd name="T27" fmla="*/ 41 h 51"/>
                <a:gd name="T28" fmla="*/ 9 w 13"/>
                <a:gd name="T29" fmla="*/ 32 h 51"/>
                <a:gd name="T30" fmla="*/ 12 w 13"/>
                <a:gd name="T31" fmla="*/ 29 h 51"/>
                <a:gd name="T32" fmla="*/ 9 w 13"/>
                <a:gd name="T33" fmla="*/ 28 h 51"/>
                <a:gd name="T34" fmla="*/ 9 w 13"/>
                <a:gd name="T3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1">
                  <a:moveTo>
                    <a:pt x="9" y="27"/>
                  </a:moveTo>
                  <a:cubicBezTo>
                    <a:pt x="9" y="13"/>
                    <a:pt x="9" y="14"/>
                    <a:pt x="6" y="6"/>
                  </a:cubicBezTo>
                  <a:cubicBezTo>
                    <a:pt x="5" y="2"/>
                    <a:pt x="5" y="2"/>
                    <a:pt x="7" y="0"/>
                  </a:cubicBezTo>
                  <a:cubicBezTo>
                    <a:pt x="2" y="0"/>
                    <a:pt x="9" y="1"/>
                    <a:pt x="0" y="0"/>
                  </a:cubicBezTo>
                  <a:cubicBezTo>
                    <a:pt x="1" y="5"/>
                    <a:pt x="1" y="5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9"/>
                    <a:pt x="4" y="17"/>
                    <a:pt x="5" y="21"/>
                  </a:cubicBezTo>
                  <a:cubicBezTo>
                    <a:pt x="6" y="22"/>
                    <a:pt x="7" y="18"/>
                    <a:pt x="6" y="23"/>
                  </a:cubicBezTo>
                  <a:cubicBezTo>
                    <a:pt x="6" y="25"/>
                    <a:pt x="5" y="25"/>
                    <a:pt x="4" y="29"/>
                  </a:cubicBezTo>
                  <a:cubicBezTo>
                    <a:pt x="6" y="33"/>
                    <a:pt x="5" y="28"/>
                    <a:pt x="6" y="34"/>
                  </a:cubicBezTo>
                  <a:cubicBezTo>
                    <a:pt x="6" y="36"/>
                    <a:pt x="6" y="39"/>
                    <a:pt x="6" y="40"/>
                  </a:cubicBezTo>
                  <a:cubicBezTo>
                    <a:pt x="7" y="47"/>
                    <a:pt x="8" y="39"/>
                    <a:pt x="8" y="51"/>
                  </a:cubicBezTo>
                  <a:cubicBezTo>
                    <a:pt x="13" y="50"/>
                    <a:pt x="7" y="51"/>
                    <a:pt x="12" y="49"/>
                  </a:cubicBezTo>
                  <a:cubicBezTo>
                    <a:pt x="11" y="39"/>
                    <a:pt x="11" y="46"/>
                    <a:pt x="10" y="4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0" name="Freeform 124"/>
            <p:cNvSpPr>
              <a:spLocks/>
            </p:cNvSpPr>
            <p:nvPr/>
          </p:nvSpPr>
          <p:spPr bwMode="auto">
            <a:xfrm>
              <a:off x="2309811" y="5610643"/>
              <a:ext cx="7828" cy="54010"/>
            </a:xfrm>
            <a:custGeom>
              <a:avLst/>
              <a:gdLst>
                <a:gd name="T0" fmla="*/ 6 w 8"/>
                <a:gd name="T1" fmla="*/ 2 h 54"/>
                <a:gd name="T2" fmla="*/ 2 w 8"/>
                <a:gd name="T3" fmla="*/ 0 h 54"/>
                <a:gd name="T4" fmla="*/ 1 w 8"/>
                <a:gd name="T5" fmla="*/ 26 h 54"/>
                <a:gd name="T6" fmla="*/ 1 w 8"/>
                <a:gd name="T7" fmla="*/ 30 h 54"/>
                <a:gd name="T8" fmla="*/ 3 w 8"/>
                <a:gd name="T9" fmla="*/ 35 h 54"/>
                <a:gd name="T10" fmla="*/ 1 w 8"/>
                <a:gd name="T11" fmla="*/ 41 h 54"/>
                <a:gd name="T12" fmla="*/ 4 w 8"/>
                <a:gd name="T13" fmla="*/ 42 h 54"/>
                <a:gd name="T14" fmla="*/ 3 w 8"/>
                <a:gd name="T15" fmla="*/ 51 h 54"/>
                <a:gd name="T16" fmla="*/ 8 w 8"/>
                <a:gd name="T17" fmla="*/ 54 h 54"/>
                <a:gd name="T18" fmla="*/ 6 w 8"/>
                <a:gd name="T19" fmla="*/ 45 h 54"/>
                <a:gd name="T20" fmla="*/ 6 w 8"/>
                <a:gd name="T21" fmla="*/ 22 h 54"/>
                <a:gd name="T22" fmla="*/ 7 w 8"/>
                <a:gd name="T23" fmla="*/ 13 h 54"/>
                <a:gd name="T24" fmla="*/ 3 w 8"/>
                <a:gd name="T25" fmla="*/ 9 h 54"/>
                <a:gd name="T26" fmla="*/ 6 w 8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4">
                  <a:moveTo>
                    <a:pt x="6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0" y="5"/>
                    <a:pt x="0" y="21"/>
                    <a:pt x="1" y="26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2" y="33"/>
                    <a:pt x="2" y="33"/>
                    <a:pt x="3" y="35"/>
                  </a:cubicBezTo>
                  <a:cubicBezTo>
                    <a:pt x="2" y="37"/>
                    <a:pt x="1" y="35"/>
                    <a:pt x="1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5"/>
                    <a:pt x="3" y="47"/>
                    <a:pt x="3" y="51"/>
                  </a:cubicBezTo>
                  <a:cubicBezTo>
                    <a:pt x="5" y="53"/>
                    <a:pt x="5" y="53"/>
                    <a:pt x="8" y="54"/>
                  </a:cubicBezTo>
                  <a:cubicBezTo>
                    <a:pt x="5" y="47"/>
                    <a:pt x="7" y="51"/>
                    <a:pt x="6" y="4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5"/>
                    <a:pt x="4" y="18"/>
                    <a:pt x="7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1" name="Freeform 125"/>
            <p:cNvSpPr>
              <a:spLocks/>
            </p:cNvSpPr>
            <p:nvPr/>
          </p:nvSpPr>
          <p:spPr bwMode="auto">
            <a:xfrm>
              <a:off x="3058125" y="5839208"/>
              <a:ext cx="13307" cy="46965"/>
            </a:xfrm>
            <a:custGeom>
              <a:avLst/>
              <a:gdLst>
                <a:gd name="T0" fmla="*/ 13 w 13"/>
                <a:gd name="T1" fmla="*/ 11 h 46"/>
                <a:gd name="T2" fmla="*/ 13 w 13"/>
                <a:gd name="T3" fmla="*/ 3 h 46"/>
                <a:gd name="T4" fmla="*/ 10 w 13"/>
                <a:gd name="T5" fmla="*/ 0 h 46"/>
                <a:gd name="T6" fmla="*/ 10 w 13"/>
                <a:gd name="T7" fmla="*/ 1 h 46"/>
                <a:gd name="T8" fmla="*/ 8 w 13"/>
                <a:gd name="T9" fmla="*/ 8 h 46"/>
                <a:gd name="T10" fmla="*/ 5 w 13"/>
                <a:gd name="T11" fmla="*/ 18 h 46"/>
                <a:gd name="T12" fmla="*/ 6 w 13"/>
                <a:gd name="T13" fmla="*/ 22 h 46"/>
                <a:gd name="T14" fmla="*/ 5 w 13"/>
                <a:gd name="T15" fmla="*/ 22 h 46"/>
                <a:gd name="T16" fmla="*/ 5 w 13"/>
                <a:gd name="T17" fmla="*/ 22 h 46"/>
                <a:gd name="T18" fmla="*/ 1 w 13"/>
                <a:gd name="T19" fmla="*/ 27 h 46"/>
                <a:gd name="T20" fmla="*/ 1 w 13"/>
                <a:gd name="T21" fmla="*/ 34 h 46"/>
                <a:gd name="T22" fmla="*/ 1 w 13"/>
                <a:gd name="T23" fmla="*/ 43 h 46"/>
                <a:gd name="T24" fmla="*/ 2 w 13"/>
                <a:gd name="T25" fmla="*/ 45 h 46"/>
                <a:gd name="T26" fmla="*/ 4 w 13"/>
                <a:gd name="T27" fmla="*/ 46 h 46"/>
                <a:gd name="T28" fmla="*/ 5 w 13"/>
                <a:gd name="T29" fmla="*/ 38 h 46"/>
                <a:gd name="T30" fmla="*/ 7 w 13"/>
                <a:gd name="T31" fmla="*/ 33 h 46"/>
                <a:gd name="T32" fmla="*/ 8 w 13"/>
                <a:gd name="T33" fmla="*/ 32 h 46"/>
                <a:gd name="T34" fmla="*/ 13 w 13"/>
                <a:gd name="T35" fmla="*/ 10 h 46"/>
                <a:gd name="T36" fmla="*/ 13 w 13"/>
                <a:gd name="T3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6">
                  <a:moveTo>
                    <a:pt x="13" y="11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20"/>
                    <a:pt x="11" y="9"/>
                    <a:pt x="5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34"/>
                    <a:pt x="1" y="29"/>
                    <a:pt x="1" y="34"/>
                  </a:cubicBezTo>
                  <a:cubicBezTo>
                    <a:pt x="0" y="36"/>
                    <a:pt x="1" y="41"/>
                    <a:pt x="1" y="43"/>
                  </a:cubicBezTo>
                  <a:cubicBezTo>
                    <a:pt x="3" y="45"/>
                    <a:pt x="1" y="43"/>
                    <a:pt x="2" y="45"/>
                  </a:cubicBezTo>
                  <a:cubicBezTo>
                    <a:pt x="3" y="45"/>
                    <a:pt x="3" y="45"/>
                    <a:pt x="4" y="4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7" y="37"/>
                    <a:pt x="6" y="37"/>
                    <a:pt x="7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28"/>
                    <a:pt x="12" y="12"/>
                    <a:pt x="13" y="10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2" name="Freeform 126"/>
            <p:cNvSpPr>
              <a:spLocks/>
            </p:cNvSpPr>
            <p:nvPr/>
          </p:nvSpPr>
          <p:spPr bwMode="auto">
            <a:xfrm>
              <a:off x="2179091" y="5551937"/>
              <a:ext cx="17221" cy="35224"/>
            </a:xfrm>
            <a:custGeom>
              <a:avLst/>
              <a:gdLst>
                <a:gd name="T0" fmla="*/ 15 w 17"/>
                <a:gd name="T1" fmla="*/ 2 h 35"/>
                <a:gd name="T2" fmla="*/ 8 w 17"/>
                <a:gd name="T3" fmla="*/ 0 h 35"/>
                <a:gd name="T4" fmla="*/ 11 w 17"/>
                <a:gd name="T5" fmla="*/ 16 h 35"/>
                <a:gd name="T6" fmla="*/ 10 w 17"/>
                <a:gd name="T7" fmla="*/ 20 h 35"/>
                <a:gd name="T8" fmla="*/ 8 w 17"/>
                <a:gd name="T9" fmla="*/ 15 h 35"/>
                <a:gd name="T10" fmla="*/ 14 w 17"/>
                <a:gd name="T11" fmla="*/ 34 h 35"/>
                <a:gd name="T12" fmla="*/ 17 w 17"/>
                <a:gd name="T13" fmla="*/ 35 h 35"/>
                <a:gd name="T14" fmla="*/ 15 w 17"/>
                <a:gd name="T15" fmla="*/ 18 h 35"/>
                <a:gd name="T16" fmla="*/ 16 w 17"/>
                <a:gd name="T17" fmla="*/ 15 h 35"/>
                <a:gd name="T18" fmla="*/ 14 w 17"/>
                <a:gd name="T19" fmla="*/ 2 h 35"/>
                <a:gd name="T20" fmla="*/ 15 w 17"/>
                <a:gd name="T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5">
                  <a:moveTo>
                    <a:pt x="15" y="2"/>
                  </a:moveTo>
                  <a:cubicBezTo>
                    <a:pt x="12" y="1"/>
                    <a:pt x="12" y="0"/>
                    <a:pt x="8" y="0"/>
                  </a:cubicBezTo>
                  <a:cubicBezTo>
                    <a:pt x="9" y="10"/>
                    <a:pt x="11" y="12"/>
                    <a:pt x="11" y="16"/>
                  </a:cubicBezTo>
                  <a:cubicBezTo>
                    <a:pt x="12" y="22"/>
                    <a:pt x="11" y="19"/>
                    <a:pt x="10" y="20"/>
                  </a:cubicBezTo>
                  <a:cubicBezTo>
                    <a:pt x="8" y="15"/>
                    <a:pt x="11" y="18"/>
                    <a:pt x="8" y="15"/>
                  </a:cubicBezTo>
                  <a:cubicBezTo>
                    <a:pt x="0" y="19"/>
                    <a:pt x="10" y="31"/>
                    <a:pt x="14" y="34"/>
                  </a:cubicBezTo>
                  <a:cubicBezTo>
                    <a:pt x="15" y="35"/>
                    <a:pt x="14" y="34"/>
                    <a:pt x="17" y="35"/>
                  </a:cubicBezTo>
                  <a:cubicBezTo>
                    <a:pt x="16" y="29"/>
                    <a:pt x="13" y="23"/>
                    <a:pt x="15" y="18"/>
                  </a:cubicBezTo>
                  <a:cubicBezTo>
                    <a:pt x="15" y="16"/>
                    <a:pt x="16" y="19"/>
                    <a:pt x="16" y="15"/>
                  </a:cubicBezTo>
                  <a:cubicBezTo>
                    <a:pt x="16" y="13"/>
                    <a:pt x="15" y="9"/>
                    <a:pt x="14" y="2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3" name="Freeform 127"/>
            <p:cNvSpPr>
              <a:spLocks/>
            </p:cNvSpPr>
            <p:nvPr/>
          </p:nvSpPr>
          <p:spPr bwMode="auto">
            <a:xfrm>
              <a:off x="2326249" y="4425551"/>
              <a:ext cx="8610" cy="45400"/>
            </a:xfrm>
            <a:custGeom>
              <a:avLst/>
              <a:gdLst>
                <a:gd name="T0" fmla="*/ 7 w 9"/>
                <a:gd name="T1" fmla="*/ 45 h 45"/>
                <a:gd name="T2" fmla="*/ 8 w 9"/>
                <a:gd name="T3" fmla="*/ 34 h 45"/>
                <a:gd name="T4" fmla="*/ 5 w 9"/>
                <a:gd name="T5" fmla="*/ 0 h 45"/>
                <a:gd name="T6" fmla="*/ 2 w 9"/>
                <a:gd name="T7" fmla="*/ 0 h 45"/>
                <a:gd name="T8" fmla="*/ 2 w 9"/>
                <a:gd name="T9" fmla="*/ 13 h 45"/>
                <a:gd name="T10" fmla="*/ 4 w 9"/>
                <a:gd name="T11" fmla="*/ 30 h 45"/>
                <a:gd name="T12" fmla="*/ 4 w 9"/>
                <a:gd name="T13" fmla="*/ 30 h 45"/>
                <a:gd name="T14" fmla="*/ 5 w 9"/>
                <a:gd name="T15" fmla="*/ 34 h 45"/>
                <a:gd name="T16" fmla="*/ 7 w 9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7" y="45"/>
                  </a:moveTo>
                  <a:cubicBezTo>
                    <a:pt x="9" y="42"/>
                    <a:pt x="9" y="42"/>
                    <a:pt x="8" y="3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2" y="13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5"/>
                    <a:pt x="4" y="42"/>
                    <a:pt x="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4" name="Freeform 128"/>
            <p:cNvSpPr>
              <a:spLocks/>
            </p:cNvSpPr>
            <p:nvPr/>
          </p:nvSpPr>
          <p:spPr bwMode="auto">
            <a:xfrm>
              <a:off x="2114905" y="5468182"/>
              <a:ext cx="13307" cy="42269"/>
            </a:xfrm>
            <a:custGeom>
              <a:avLst/>
              <a:gdLst>
                <a:gd name="T0" fmla="*/ 9 w 13"/>
                <a:gd name="T1" fmla="*/ 24 h 42"/>
                <a:gd name="T2" fmla="*/ 11 w 13"/>
                <a:gd name="T3" fmla="*/ 2 h 42"/>
                <a:gd name="T4" fmla="*/ 9 w 13"/>
                <a:gd name="T5" fmla="*/ 5 h 42"/>
                <a:gd name="T6" fmla="*/ 10 w 13"/>
                <a:gd name="T7" fmla="*/ 8 h 42"/>
                <a:gd name="T8" fmla="*/ 7 w 13"/>
                <a:gd name="T9" fmla="*/ 8 h 42"/>
                <a:gd name="T10" fmla="*/ 7 w 13"/>
                <a:gd name="T11" fmla="*/ 14 h 42"/>
                <a:gd name="T12" fmla="*/ 5 w 13"/>
                <a:gd name="T13" fmla="*/ 15 h 42"/>
                <a:gd name="T14" fmla="*/ 3 w 13"/>
                <a:gd name="T15" fmla="*/ 24 h 42"/>
                <a:gd name="T16" fmla="*/ 3 w 13"/>
                <a:gd name="T17" fmla="*/ 26 h 42"/>
                <a:gd name="T18" fmla="*/ 3 w 13"/>
                <a:gd name="T19" fmla="*/ 27 h 42"/>
                <a:gd name="T20" fmla="*/ 2 w 13"/>
                <a:gd name="T21" fmla="*/ 33 h 42"/>
                <a:gd name="T22" fmla="*/ 0 w 13"/>
                <a:gd name="T23" fmla="*/ 41 h 42"/>
                <a:gd name="T24" fmla="*/ 4 w 13"/>
                <a:gd name="T25" fmla="*/ 41 h 42"/>
                <a:gd name="T26" fmla="*/ 3 w 13"/>
                <a:gd name="T27" fmla="*/ 38 h 42"/>
                <a:gd name="T28" fmla="*/ 6 w 13"/>
                <a:gd name="T29" fmla="*/ 36 h 42"/>
                <a:gd name="T30" fmla="*/ 7 w 13"/>
                <a:gd name="T31" fmla="*/ 28 h 42"/>
                <a:gd name="T32" fmla="*/ 9 w 13"/>
                <a:gd name="T3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42">
                  <a:moveTo>
                    <a:pt x="9" y="24"/>
                  </a:moveTo>
                  <a:cubicBezTo>
                    <a:pt x="13" y="8"/>
                    <a:pt x="12" y="17"/>
                    <a:pt x="11" y="2"/>
                  </a:cubicBezTo>
                  <a:cubicBezTo>
                    <a:pt x="10" y="2"/>
                    <a:pt x="9" y="0"/>
                    <a:pt x="9" y="5"/>
                  </a:cubicBezTo>
                  <a:cubicBezTo>
                    <a:pt x="9" y="8"/>
                    <a:pt x="9" y="4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24"/>
                    <a:pt x="5" y="19"/>
                    <a:pt x="3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2" y="30"/>
                    <a:pt x="2" y="30"/>
                    <a:pt x="2" y="33"/>
                  </a:cubicBezTo>
                  <a:cubicBezTo>
                    <a:pt x="1" y="38"/>
                    <a:pt x="1" y="36"/>
                    <a:pt x="0" y="41"/>
                  </a:cubicBezTo>
                  <a:cubicBezTo>
                    <a:pt x="2" y="40"/>
                    <a:pt x="2" y="41"/>
                    <a:pt x="4" y="41"/>
                  </a:cubicBezTo>
                  <a:cubicBezTo>
                    <a:pt x="3" y="37"/>
                    <a:pt x="4" y="42"/>
                    <a:pt x="3" y="38"/>
                  </a:cubicBezTo>
                  <a:cubicBezTo>
                    <a:pt x="2" y="33"/>
                    <a:pt x="6" y="36"/>
                    <a:pt x="6" y="36"/>
                  </a:cubicBezTo>
                  <a:cubicBezTo>
                    <a:pt x="9" y="25"/>
                    <a:pt x="7" y="34"/>
                    <a:pt x="7" y="28"/>
                  </a:cubicBezTo>
                  <a:cubicBezTo>
                    <a:pt x="8" y="23"/>
                    <a:pt x="7" y="29"/>
                    <a:pt x="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5" name="Freeform 129"/>
            <p:cNvSpPr>
              <a:spLocks/>
            </p:cNvSpPr>
            <p:nvPr/>
          </p:nvSpPr>
          <p:spPr bwMode="auto">
            <a:xfrm>
              <a:off x="1461304" y="4943736"/>
              <a:ext cx="5479" cy="52445"/>
            </a:xfrm>
            <a:custGeom>
              <a:avLst/>
              <a:gdLst>
                <a:gd name="T0" fmla="*/ 6 w 6"/>
                <a:gd name="T1" fmla="*/ 32 h 52"/>
                <a:gd name="T2" fmla="*/ 5 w 6"/>
                <a:gd name="T3" fmla="*/ 27 h 52"/>
                <a:gd name="T4" fmla="*/ 6 w 6"/>
                <a:gd name="T5" fmla="*/ 9 h 52"/>
                <a:gd name="T6" fmla="*/ 6 w 6"/>
                <a:gd name="T7" fmla="*/ 1 h 52"/>
                <a:gd name="T8" fmla="*/ 2 w 6"/>
                <a:gd name="T9" fmla="*/ 0 h 52"/>
                <a:gd name="T10" fmla="*/ 1 w 6"/>
                <a:gd name="T11" fmla="*/ 47 h 52"/>
                <a:gd name="T12" fmla="*/ 1 w 6"/>
                <a:gd name="T13" fmla="*/ 50 h 52"/>
                <a:gd name="T14" fmla="*/ 2 w 6"/>
                <a:gd name="T15" fmla="*/ 52 h 52"/>
                <a:gd name="T16" fmla="*/ 4 w 6"/>
                <a:gd name="T17" fmla="*/ 37 h 52"/>
                <a:gd name="T18" fmla="*/ 6 w 6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2">
                  <a:moveTo>
                    <a:pt x="6" y="32"/>
                  </a:moveTo>
                  <a:cubicBezTo>
                    <a:pt x="3" y="27"/>
                    <a:pt x="5" y="29"/>
                    <a:pt x="5" y="2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"/>
                    <a:pt x="3" y="9"/>
                    <a:pt x="6" y="1"/>
                  </a:cubicBezTo>
                  <a:cubicBezTo>
                    <a:pt x="4" y="1"/>
                    <a:pt x="4" y="1"/>
                    <a:pt x="2" y="0"/>
                  </a:cubicBezTo>
                  <a:cubicBezTo>
                    <a:pt x="2" y="17"/>
                    <a:pt x="0" y="36"/>
                    <a:pt x="1" y="47"/>
                  </a:cubicBezTo>
                  <a:cubicBezTo>
                    <a:pt x="1" y="47"/>
                    <a:pt x="1" y="50"/>
                    <a:pt x="1" y="50"/>
                  </a:cubicBezTo>
                  <a:cubicBezTo>
                    <a:pt x="1" y="52"/>
                    <a:pt x="1" y="51"/>
                    <a:pt x="2" y="52"/>
                  </a:cubicBezTo>
                  <a:cubicBezTo>
                    <a:pt x="5" y="46"/>
                    <a:pt x="2" y="47"/>
                    <a:pt x="4" y="37"/>
                  </a:cubicBezTo>
                  <a:cubicBezTo>
                    <a:pt x="5" y="32"/>
                    <a:pt x="6" y="34"/>
                    <a:pt x="6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6" name="Freeform 130"/>
            <p:cNvSpPr>
              <a:spLocks/>
            </p:cNvSpPr>
            <p:nvPr/>
          </p:nvSpPr>
          <p:spPr bwMode="auto">
            <a:xfrm>
              <a:off x="1466783" y="4993832"/>
              <a:ext cx="7045" cy="48531"/>
            </a:xfrm>
            <a:custGeom>
              <a:avLst/>
              <a:gdLst>
                <a:gd name="T0" fmla="*/ 6 w 7"/>
                <a:gd name="T1" fmla="*/ 44 h 48"/>
                <a:gd name="T2" fmla="*/ 6 w 7"/>
                <a:gd name="T3" fmla="*/ 33 h 48"/>
                <a:gd name="T4" fmla="*/ 7 w 7"/>
                <a:gd name="T5" fmla="*/ 9 h 48"/>
                <a:gd name="T6" fmla="*/ 5 w 7"/>
                <a:gd name="T7" fmla="*/ 0 h 48"/>
                <a:gd name="T8" fmla="*/ 4 w 7"/>
                <a:gd name="T9" fmla="*/ 4 h 48"/>
                <a:gd name="T10" fmla="*/ 1 w 7"/>
                <a:gd name="T11" fmla="*/ 18 h 48"/>
                <a:gd name="T12" fmla="*/ 2 w 7"/>
                <a:gd name="T13" fmla="*/ 29 h 48"/>
                <a:gd name="T14" fmla="*/ 2 w 7"/>
                <a:gd name="T15" fmla="*/ 34 h 48"/>
                <a:gd name="T16" fmla="*/ 2 w 7"/>
                <a:gd name="T17" fmla="*/ 41 h 48"/>
                <a:gd name="T18" fmla="*/ 0 w 7"/>
                <a:gd name="T19" fmla="*/ 39 h 48"/>
                <a:gd name="T20" fmla="*/ 4 w 7"/>
                <a:gd name="T21" fmla="*/ 48 h 48"/>
                <a:gd name="T22" fmla="*/ 6 w 7"/>
                <a:gd name="T2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8">
                  <a:moveTo>
                    <a:pt x="6" y="44"/>
                  </a:moveTo>
                  <a:cubicBezTo>
                    <a:pt x="5" y="37"/>
                    <a:pt x="4" y="40"/>
                    <a:pt x="6" y="3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7"/>
                    <a:pt x="5" y="14"/>
                    <a:pt x="1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3"/>
                    <a:pt x="2" y="30"/>
                    <a:pt x="2" y="34"/>
                  </a:cubicBezTo>
                  <a:cubicBezTo>
                    <a:pt x="2" y="36"/>
                    <a:pt x="2" y="38"/>
                    <a:pt x="2" y="4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4"/>
                    <a:pt x="1" y="46"/>
                    <a:pt x="4" y="48"/>
                  </a:cubicBezTo>
                  <a:cubicBezTo>
                    <a:pt x="5" y="45"/>
                    <a:pt x="3" y="47"/>
                    <a:pt x="6" y="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7" name="Freeform 131"/>
            <p:cNvSpPr>
              <a:spLocks/>
            </p:cNvSpPr>
            <p:nvPr/>
          </p:nvSpPr>
          <p:spPr bwMode="auto">
            <a:xfrm>
              <a:off x="1267180" y="4962522"/>
              <a:ext cx="14872" cy="27396"/>
            </a:xfrm>
            <a:custGeom>
              <a:avLst/>
              <a:gdLst>
                <a:gd name="T0" fmla="*/ 7 w 15"/>
                <a:gd name="T1" fmla="*/ 6 h 27"/>
                <a:gd name="T2" fmla="*/ 4 w 15"/>
                <a:gd name="T3" fmla="*/ 0 h 27"/>
                <a:gd name="T4" fmla="*/ 0 w 15"/>
                <a:gd name="T5" fmla="*/ 3 h 27"/>
                <a:gd name="T6" fmla="*/ 4 w 15"/>
                <a:gd name="T7" fmla="*/ 16 h 27"/>
                <a:gd name="T8" fmla="*/ 5 w 15"/>
                <a:gd name="T9" fmla="*/ 18 h 27"/>
                <a:gd name="T10" fmla="*/ 8 w 15"/>
                <a:gd name="T11" fmla="*/ 24 h 27"/>
                <a:gd name="T12" fmla="*/ 8 w 15"/>
                <a:gd name="T13" fmla="*/ 27 h 27"/>
                <a:gd name="T14" fmla="*/ 15 w 15"/>
                <a:gd name="T15" fmla="*/ 27 h 27"/>
                <a:gd name="T16" fmla="*/ 14 w 15"/>
                <a:gd name="T17" fmla="*/ 24 h 27"/>
                <a:gd name="T18" fmla="*/ 13 w 15"/>
                <a:gd name="T19" fmla="*/ 20 h 27"/>
                <a:gd name="T20" fmla="*/ 7 w 15"/>
                <a:gd name="T21" fmla="*/ 5 h 27"/>
                <a:gd name="T22" fmla="*/ 7 w 15"/>
                <a:gd name="T2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7" y="6"/>
                  </a:moveTo>
                  <a:cubicBezTo>
                    <a:pt x="6" y="1"/>
                    <a:pt x="6" y="4"/>
                    <a:pt x="4" y="0"/>
                  </a:cubicBezTo>
                  <a:cubicBezTo>
                    <a:pt x="2" y="3"/>
                    <a:pt x="3" y="1"/>
                    <a:pt x="0" y="3"/>
                  </a:cubicBezTo>
                  <a:cubicBezTo>
                    <a:pt x="2" y="6"/>
                    <a:pt x="2" y="12"/>
                    <a:pt x="4" y="16"/>
                  </a:cubicBezTo>
                  <a:cubicBezTo>
                    <a:pt x="5" y="18"/>
                    <a:pt x="4" y="16"/>
                    <a:pt x="5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5"/>
                    <a:pt x="14" y="24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0" y="8"/>
                    <a:pt x="11" y="18"/>
                    <a:pt x="7" y="5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8" name="Freeform 132"/>
            <p:cNvSpPr>
              <a:spLocks/>
            </p:cNvSpPr>
            <p:nvPr/>
          </p:nvSpPr>
          <p:spPr bwMode="auto">
            <a:xfrm>
              <a:off x="2240146" y="5750757"/>
              <a:ext cx="23483" cy="42269"/>
            </a:xfrm>
            <a:custGeom>
              <a:avLst/>
              <a:gdLst>
                <a:gd name="T0" fmla="*/ 8 w 23"/>
                <a:gd name="T1" fmla="*/ 12 h 42"/>
                <a:gd name="T2" fmla="*/ 7 w 23"/>
                <a:gd name="T3" fmla="*/ 4 h 42"/>
                <a:gd name="T4" fmla="*/ 2 w 23"/>
                <a:gd name="T5" fmla="*/ 3 h 42"/>
                <a:gd name="T6" fmla="*/ 4 w 23"/>
                <a:gd name="T7" fmla="*/ 12 h 42"/>
                <a:gd name="T8" fmla="*/ 8 w 23"/>
                <a:gd name="T9" fmla="*/ 20 h 42"/>
                <a:gd name="T10" fmla="*/ 12 w 23"/>
                <a:gd name="T11" fmla="*/ 28 h 42"/>
                <a:gd name="T12" fmla="*/ 13 w 23"/>
                <a:gd name="T13" fmla="*/ 28 h 42"/>
                <a:gd name="T14" fmla="*/ 21 w 23"/>
                <a:gd name="T15" fmla="*/ 42 h 42"/>
                <a:gd name="T16" fmla="*/ 20 w 23"/>
                <a:gd name="T17" fmla="*/ 38 h 42"/>
                <a:gd name="T18" fmla="*/ 15 w 23"/>
                <a:gd name="T19" fmla="*/ 26 h 42"/>
                <a:gd name="T20" fmla="*/ 8 w 23"/>
                <a:gd name="T2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2">
                  <a:moveTo>
                    <a:pt x="8" y="12"/>
                  </a:moveTo>
                  <a:cubicBezTo>
                    <a:pt x="8" y="9"/>
                    <a:pt x="8" y="6"/>
                    <a:pt x="7" y="4"/>
                  </a:cubicBezTo>
                  <a:cubicBezTo>
                    <a:pt x="4" y="0"/>
                    <a:pt x="2" y="3"/>
                    <a:pt x="2" y="3"/>
                  </a:cubicBezTo>
                  <a:cubicBezTo>
                    <a:pt x="0" y="9"/>
                    <a:pt x="4" y="11"/>
                    <a:pt x="4" y="12"/>
                  </a:cubicBezTo>
                  <a:cubicBezTo>
                    <a:pt x="7" y="15"/>
                    <a:pt x="4" y="13"/>
                    <a:pt x="8" y="20"/>
                  </a:cubicBezTo>
                  <a:cubicBezTo>
                    <a:pt x="11" y="26"/>
                    <a:pt x="10" y="23"/>
                    <a:pt x="12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4" y="33"/>
                    <a:pt x="17" y="40"/>
                    <a:pt x="21" y="42"/>
                  </a:cubicBezTo>
                  <a:cubicBezTo>
                    <a:pt x="23" y="38"/>
                    <a:pt x="21" y="39"/>
                    <a:pt x="20" y="38"/>
                  </a:cubicBezTo>
                  <a:cubicBezTo>
                    <a:pt x="17" y="31"/>
                    <a:pt x="21" y="35"/>
                    <a:pt x="15" y="26"/>
                  </a:cubicBezTo>
                  <a:cubicBezTo>
                    <a:pt x="11" y="19"/>
                    <a:pt x="10" y="13"/>
                    <a:pt x="8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09" name="Freeform 133"/>
            <p:cNvSpPr>
              <a:spLocks/>
            </p:cNvSpPr>
            <p:nvPr/>
          </p:nvSpPr>
          <p:spPr bwMode="auto">
            <a:xfrm>
              <a:off x="2129777" y="4976611"/>
              <a:ext cx="10959" cy="52445"/>
            </a:xfrm>
            <a:custGeom>
              <a:avLst/>
              <a:gdLst>
                <a:gd name="T0" fmla="*/ 8 w 11"/>
                <a:gd name="T1" fmla="*/ 0 h 52"/>
                <a:gd name="T2" fmla="*/ 8 w 11"/>
                <a:gd name="T3" fmla="*/ 1 h 52"/>
                <a:gd name="T4" fmla="*/ 9 w 11"/>
                <a:gd name="T5" fmla="*/ 2 h 52"/>
                <a:gd name="T6" fmla="*/ 9 w 11"/>
                <a:gd name="T7" fmla="*/ 3 h 52"/>
                <a:gd name="T8" fmla="*/ 9 w 11"/>
                <a:gd name="T9" fmla="*/ 4 h 52"/>
                <a:gd name="T10" fmla="*/ 5 w 11"/>
                <a:gd name="T11" fmla="*/ 18 h 52"/>
                <a:gd name="T12" fmla="*/ 3 w 11"/>
                <a:gd name="T13" fmla="*/ 26 h 52"/>
                <a:gd name="T14" fmla="*/ 2 w 11"/>
                <a:gd name="T15" fmla="*/ 39 h 52"/>
                <a:gd name="T16" fmla="*/ 2 w 11"/>
                <a:gd name="T17" fmla="*/ 42 h 52"/>
                <a:gd name="T18" fmla="*/ 1 w 11"/>
                <a:gd name="T19" fmla="*/ 45 h 52"/>
                <a:gd name="T20" fmla="*/ 0 w 11"/>
                <a:gd name="T21" fmla="*/ 52 h 52"/>
                <a:gd name="T22" fmla="*/ 7 w 11"/>
                <a:gd name="T23" fmla="*/ 34 h 52"/>
                <a:gd name="T24" fmla="*/ 8 w 11"/>
                <a:gd name="T25" fmla="*/ 20 h 52"/>
                <a:gd name="T26" fmla="*/ 11 w 11"/>
                <a:gd name="T27" fmla="*/ 0 h 52"/>
                <a:gd name="T28" fmla="*/ 8 w 11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2"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5" y="14"/>
                    <a:pt x="5" y="18"/>
                  </a:cubicBezTo>
                  <a:cubicBezTo>
                    <a:pt x="5" y="25"/>
                    <a:pt x="4" y="21"/>
                    <a:pt x="3" y="26"/>
                  </a:cubicBezTo>
                  <a:cubicBezTo>
                    <a:pt x="3" y="27"/>
                    <a:pt x="3" y="34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3"/>
                    <a:pt x="1" y="44"/>
                    <a:pt x="1" y="45"/>
                  </a:cubicBezTo>
                  <a:cubicBezTo>
                    <a:pt x="0" y="48"/>
                    <a:pt x="0" y="49"/>
                    <a:pt x="0" y="52"/>
                  </a:cubicBezTo>
                  <a:cubicBezTo>
                    <a:pt x="6" y="50"/>
                    <a:pt x="3" y="46"/>
                    <a:pt x="7" y="34"/>
                  </a:cubicBezTo>
                  <a:cubicBezTo>
                    <a:pt x="8" y="28"/>
                    <a:pt x="7" y="24"/>
                    <a:pt x="8" y="20"/>
                  </a:cubicBezTo>
                  <a:cubicBezTo>
                    <a:pt x="9" y="14"/>
                    <a:pt x="11" y="7"/>
                    <a:pt x="11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0" name="Freeform 134"/>
            <p:cNvSpPr>
              <a:spLocks/>
            </p:cNvSpPr>
            <p:nvPr/>
          </p:nvSpPr>
          <p:spPr bwMode="auto">
            <a:xfrm>
              <a:off x="2048370" y="5979321"/>
              <a:ext cx="12524" cy="61055"/>
            </a:xfrm>
            <a:custGeom>
              <a:avLst/>
              <a:gdLst>
                <a:gd name="T0" fmla="*/ 1 w 12"/>
                <a:gd name="T1" fmla="*/ 61 h 61"/>
                <a:gd name="T2" fmla="*/ 4 w 12"/>
                <a:gd name="T3" fmla="*/ 59 h 61"/>
                <a:gd name="T4" fmla="*/ 11 w 12"/>
                <a:gd name="T5" fmla="*/ 10 h 61"/>
                <a:gd name="T6" fmla="*/ 11 w 12"/>
                <a:gd name="T7" fmla="*/ 7 h 61"/>
                <a:gd name="T8" fmla="*/ 10 w 12"/>
                <a:gd name="T9" fmla="*/ 3 h 61"/>
                <a:gd name="T10" fmla="*/ 5 w 12"/>
                <a:gd name="T11" fmla="*/ 32 h 61"/>
                <a:gd name="T12" fmla="*/ 1 w 12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1">
                  <a:moveTo>
                    <a:pt x="1" y="61"/>
                  </a:moveTo>
                  <a:cubicBezTo>
                    <a:pt x="3" y="60"/>
                    <a:pt x="3" y="61"/>
                    <a:pt x="4" y="5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8"/>
                    <a:pt x="11" y="7"/>
                  </a:cubicBezTo>
                  <a:cubicBezTo>
                    <a:pt x="11" y="0"/>
                    <a:pt x="12" y="6"/>
                    <a:pt x="10" y="3"/>
                  </a:cubicBezTo>
                  <a:cubicBezTo>
                    <a:pt x="6" y="9"/>
                    <a:pt x="6" y="24"/>
                    <a:pt x="5" y="32"/>
                  </a:cubicBezTo>
                  <a:cubicBezTo>
                    <a:pt x="4" y="39"/>
                    <a:pt x="0" y="58"/>
                    <a:pt x="1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1" name="Freeform 135"/>
            <p:cNvSpPr>
              <a:spLocks/>
            </p:cNvSpPr>
            <p:nvPr/>
          </p:nvSpPr>
          <p:spPr bwMode="auto">
            <a:xfrm>
              <a:off x="1940350" y="5762498"/>
              <a:ext cx="17221" cy="33658"/>
            </a:xfrm>
            <a:custGeom>
              <a:avLst/>
              <a:gdLst>
                <a:gd name="T0" fmla="*/ 11 w 17"/>
                <a:gd name="T1" fmla="*/ 15 h 34"/>
                <a:gd name="T2" fmla="*/ 0 w 17"/>
                <a:gd name="T3" fmla="*/ 0 h 34"/>
                <a:gd name="T4" fmla="*/ 4 w 17"/>
                <a:gd name="T5" fmla="*/ 10 h 34"/>
                <a:gd name="T6" fmla="*/ 9 w 17"/>
                <a:gd name="T7" fmla="*/ 19 h 34"/>
                <a:gd name="T8" fmla="*/ 12 w 17"/>
                <a:gd name="T9" fmla="*/ 32 h 34"/>
                <a:gd name="T10" fmla="*/ 17 w 17"/>
                <a:gd name="T11" fmla="*/ 33 h 34"/>
                <a:gd name="T12" fmla="*/ 16 w 17"/>
                <a:gd name="T13" fmla="*/ 28 h 34"/>
                <a:gd name="T14" fmla="*/ 11 w 17"/>
                <a:gd name="T1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4">
                  <a:moveTo>
                    <a:pt x="11" y="15"/>
                  </a:moveTo>
                  <a:cubicBezTo>
                    <a:pt x="7" y="7"/>
                    <a:pt x="5" y="1"/>
                    <a:pt x="0" y="0"/>
                  </a:cubicBezTo>
                  <a:cubicBezTo>
                    <a:pt x="1" y="8"/>
                    <a:pt x="1" y="1"/>
                    <a:pt x="4" y="10"/>
                  </a:cubicBezTo>
                  <a:cubicBezTo>
                    <a:pt x="5" y="14"/>
                    <a:pt x="7" y="16"/>
                    <a:pt x="9" y="19"/>
                  </a:cubicBezTo>
                  <a:cubicBezTo>
                    <a:pt x="9" y="20"/>
                    <a:pt x="7" y="26"/>
                    <a:pt x="12" y="32"/>
                  </a:cubicBezTo>
                  <a:cubicBezTo>
                    <a:pt x="14" y="34"/>
                    <a:pt x="13" y="33"/>
                    <a:pt x="17" y="33"/>
                  </a:cubicBezTo>
                  <a:cubicBezTo>
                    <a:pt x="17" y="31"/>
                    <a:pt x="16" y="30"/>
                    <a:pt x="16" y="28"/>
                  </a:cubicBezTo>
                  <a:cubicBezTo>
                    <a:pt x="15" y="22"/>
                    <a:pt x="15" y="23"/>
                    <a:pt x="1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2" name="Freeform 136"/>
            <p:cNvSpPr>
              <a:spLocks/>
            </p:cNvSpPr>
            <p:nvPr/>
          </p:nvSpPr>
          <p:spPr bwMode="auto">
            <a:xfrm>
              <a:off x="3065953" y="4941387"/>
              <a:ext cx="5479" cy="62620"/>
            </a:xfrm>
            <a:custGeom>
              <a:avLst/>
              <a:gdLst>
                <a:gd name="T0" fmla="*/ 5 w 5"/>
                <a:gd name="T1" fmla="*/ 62 h 62"/>
                <a:gd name="T2" fmla="*/ 5 w 5"/>
                <a:gd name="T3" fmla="*/ 0 h 62"/>
                <a:gd name="T4" fmla="*/ 2 w 5"/>
                <a:gd name="T5" fmla="*/ 0 h 62"/>
                <a:gd name="T6" fmla="*/ 1 w 5"/>
                <a:gd name="T7" fmla="*/ 4 h 62"/>
                <a:gd name="T8" fmla="*/ 2 w 5"/>
                <a:gd name="T9" fmla="*/ 19 h 62"/>
                <a:gd name="T10" fmla="*/ 1 w 5"/>
                <a:gd name="T11" fmla="*/ 26 h 62"/>
                <a:gd name="T12" fmla="*/ 3 w 5"/>
                <a:gd name="T13" fmla="*/ 46 h 62"/>
                <a:gd name="T14" fmla="*/ 3 w 5"/>
                <a:gd name="T15" fmla="*/ 60 h 62"/>
                <a:gd name="T16" fmla="*/ 4 w 5"/>
                <a:gd name="T17" fmla="*/ 62 h 62"/>
                <a:gd name="T18" fmla="*/ 5 w 5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2">
                  <a:moveTo>
                    <a:pt x="5" y="6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3" y="2"/>
                    <a:pt x="1" y="4"/>
                  </a:cubicBezTo>
                  <a:cubicBezTo>
                    <a:pt x="1" y="10"/>
                    <a:pt x="3" y="14"/>
                    <a:pt x="2" y="19"/>
                  </a:cubicBezTo>
                  <a:cubicBezTo>
                    <a:pt x="2" y="22"/>
                    <a:pt x="1" y="22"/>
                    <a:pt x="1" y="2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53"/>
                    <a:pt x="3" y="54"/>
                    <a:pt x="3" y="60"/>
                  </a:cubicBezTo>
                  <a:cubicBezTo>
                    <a:pt x="5" y="62"/>
                    <a:pt x="0" y="60"/>
                    <a:pt x="4" y="62"/>
                  </a:cubicBezTo>
                  <a:lnTo>
                    <a:pt x="5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3" name="Freeform 137"/>
            <p:cNvSpPr>
              <a:spLocks/>
            </p:cNvSpPr>
            <p:nvPr/>
          </p:nvSpPr>
          <p:spPr bwMode="auto">
            <a:xfrm>
              <a:off x="2957933" y="4704212"/>
              <a:ext cx="10176" cy="32093"/>
            </a:xfrm>
            <a:custGeom>
              <a:avLst/>
              <a:gdLst>
                <a:gd name="T0" fmla="*/ 8 w 10"/>
                <a:gd name="T1" fmla="*/ 11 h 32"/>
                <a:gd name="T2" fmla="*/ 10 w 10"/>
                <a:gd name="T3" fmla="*/ 1 h 32"/>
                <a:gd name="T4" fmla="*/ 6 w 10"/>
                <a:gd name="T5" fmla="*/ 0 h 32"/>
                <a:gd name="T6" fmla="*/ 4 w 10"/>
                <a:gd name="T7" fmla="*/ 6 h 32"/>
                <a:gd name="T8" fmla="*/ 5 w 10"/>
                <a:gd name="T9" fmla="*/ 7 h 32"/>
                <a:gd name="T10" fmla="*/ 6 w 10"/>
                <a:gd name="T11" fmla="*/ 10 h 32"/>
                <a:gd name="T12" fmla="*/ 2 w 10"/>
                <a:gd name="T13" fmla="*/ 16 h 32"/>
                <a:gd name="T14" fmla="*/ 2 w 10"/>
                <a:gd name="T15" fmla="*/ 21 h 32"/>
                <a:gd name="T16" fmla="*/ 4 w 10"/>
                <a:gd name="T17" fmla="*/ 32 h 32"/>
                <a:gd name="T18" fmla="*/ 4 w 10"/>
                <a:gd name="T19" fmla="*/ 31 h 32"/>
                <a:gd name="T20" fmla="*/ 8 w 10"/>
                <a:gd name="T21" fmla="*/ 18 h 32"/>
                <a:gd name="T22" fmla="*/ 7 w 10"/>
                <a:gd name="T23" fmla="*/ 13 h 32"/>
                <a:gd name="T24" fmla="*/ 8 w 10"/>
                <a:gd name="T25" fmla="*/ 12 h 32"/>
                <a:gd name="T26" fmla="*/ 8 w 10"/>
                <a:gd name="T2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8" y="11"/>
                  </a:moveTo>
                  <a:cubicBezTo>
                    <a:pt x="10" y="8"/>
                    <a:pt x="10" y="5"/>
                    <a:pt x="1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8"/>
                    <a:pt x="6" y="10"/>
                  </a:cubicBezTo>
                  <a:cubicBezTo>
                    <a:pt x="5" y="10"/>
                    <a:pt x="3" y="8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0" y="31"/>
                    <a:pt x="3" y="31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9"/>
                    <a:pt x="8" y="21"/>
                    <a:pt x="8" y="18"/>
                  </a:cubicBezTo>
                  <a:cubicBezTo>
                    <a:pt x="8" y="12"/>
                    <a:pt x="8" y="18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4" name="Freeform 138"/>
            <p:cNvSpPr>
              <a:spLocks/>
            </p:cNvSpPr>
            <p:nvPr/>
          </p:nvSpPr>
          <p:spPr bwMode="auto">
            <a:xfrm>
              <a:off x="1527055" y="4218904"/>
              <a:ext cx="10176" cy="23483"/>
            </a:xfrm>
            <a:custGeom>
              <a:avLst/>
              <a:gdLst>
                <a:gd name="T0" fmla="*/ 6 w 10"/>
                <a:gd name="T1" fmla="*/ 22 h 24"/>
                <a:gd name="T2" fmla="*/ 6 w 10"/>
                <a:gd name="T3" fmla="*/ 22 h 24"/>
                <a:gd name="T4" fmla="*/ 8 w 10"/>
                <a:gd name="T5" fmla="*/ 20 h 24"/>
                <a:gd name="T6" fmla="*/ 8 w 10"/>
                <a:gd name="T7" fmla="*/ 0 h 24"/>
                <a:gd name="T8" fmla="*/ 1 w 10"/>
                <a:gd name="T9" fmla="*/ 8 h 24"/>
                <a:gd name="T10" fmla="*/ 2 w 10"/>
                <a:gd name="T11" fmla="*/ 15 h 24"/>
                <a:gd name="T12" fmla="*/ 2 w 10"/>
                <a:gd name="T13" fmla="*/ 16 h 24"/>
                <a:gd name="T14" fmla="*/ 2 w 10"/>
                <a:gd name="T15" fmla="*/ 24 h 24"/>
                <a:gd name="T16" fmla="*/ 6 w 10"/>
                <a:gd name="T17" fmla="*/ 23 h 24"/>
                <a:gd name="T18" fmla="*/ 6 w 10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8" y="20"/>
                  </a:cubicBezTo>
                  <a:cubicBezTo>
                    <a:pt x="9" y="18"/>
                    <a:pt x="10" y="7"/>
                    <a:pt x="8" y="0"/>
                  </a:cubicBezTo>
                  <a:cubicBezTo>
                    <a:pt x="2" y="1"/>
                    <a:pt x="3" y="3"/>
                    <a:pt x="1" y="8"/>
                  </a:cubicBezTo>
                  <a:cubicBezTo>
                    <a:pt x="3" y="10"/>
                    <a:pt x="4" y="11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0" y="20"/>
                    <a:pt x="0" y="19"/>
                    <a:pt x="2" y="24"/>
                  </a:cubicBezTo>
                  <a:cubicBezTo>
                    <a:pt x="6" y="23"/>
                    <a:pt x="6" y="23"/>
                    <a:pt x="6" y="23"/>
                  </a:cubicBezTo>
                  <a:lnTo>
                    <a:pt x="6" y="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5" name="Freeform 139"/>
            <p:cNvSpPr>
              <a:spLocks/>
            </p:cNvSpPr>
            <p:nvPr/>
          </p:nvSpPr>
          <p:spPr bwMode="auto">
            <a:xfrm>
              <a:off x="1381463" y="4608716"/>
              <a:ext cx="13307" cy="32876"/>
            </a:xfrm>
            <a:custGeom>
              <a:avLst/>
              <a:gdLst>
                <a:gd name="T0" fmla="*/ 13 w 13"/>
                <a:gd name="T1" fmla="*/ 4 h 33"/>
                <a:gd name="T2" fmla="*/ 13 w 13"/>
                <a:gd name="T3" fmla="*/ 3 h 33"/>
                <a:gd name="T4" fmla="*/ 13 w 13"/>
                <a:gd name="T5" fmla="*/ 0 h 33"/>
                <a:gd name="T6" fmla="*/ 9 w 13"/>
                <a:gd name="T7" fmla="*/ 0 h 33"/>
                <a:gd name="T8" fmla="*/ 4 w 13"/>
                <a:gd name="T9" fmla="*/ 17 h 33"/>
                <a:gd name="T10" fmla="*/ 2 w 13"/>
                <a:gd name="T11" fmla="*/ 28 h 33"/>
                <a:gd name="T12" fmla="*/ 6 w 13"/>
                <a:gd name="T13" fmla="*/ 33 h 33"/>
                <a:gd name="T14" fmla="*/ 9 w 13"/>
                <a:gd name="T15" fmla="*/ 22 h 33"/>
                <a:gd name="T16" fmla="*/ 6 w 13"/>
                <a:gd name="T17" fmla="*/ 21 h 33"/>
                <a:gd name="T18" fmla="*/ 10 w 13"/>
                <a:gd name="T19" fmla="*/ 17 h 33"/>
                <a:gd name="T20" fmla="*/ 8 w 13"/>
                <a:gd name="T21" fmla="*/ 11 h 33"/>
                <a:gd name="T22" fmla="*/ 8 w 13"/>
                <a:gd name="T23" fmla="*/ 10 h 33"/>
                <a:gd name="T24" fmla="*/ 11 w 13"/>
                <a:gd name="T25" fmla="*/ 5 h 33"/>
                <a:gd name="T26" fmla="*/ 13 w 1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3">
                  <a:moveTo>
                    <a:pt x="13" y="4"/>
                  </a:moveTo>
                  <a:cubicBezTo>
                    <a:pt x="13" y="3"/>
                    <a:pt x="13" y="4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4"/>
                    <a:pt x="6" y="9"/>
                    <a:pt x="4" y="17"/>
                  </a:cubicBezTo>
                  <a:cubicBezTo>
                    <a:pt x="3" y="20"/>
                    <a:pt x="0" y="26"/>
                    <a:pt x="2" y="28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29"/>
                    <a:pt x="6" y="30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2"/>
                    <a:pt x="10" y="13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6" name="Freeform 140"/>
            <p:cNvSpPr>
              <a:spLocks/>
            </p:cNvSpPr>
            <p:nvPr/>
          </p:nvSpPr>
          <p:spPr bwMode="auto">
            <a:xfrm>
              <a:off x="2691796" y="5025925"/>
              <a:ext cx="8610" cy="28962"/>
            </a:xfrm>
            <a:custGeom>
              <a:avLst/>
              <a:gdLst>
                <a:gd name="T0" fmla="*/ 9 w 9"/>
                <a:gd name="T1" fmla="*/ 8 h 29"/>
                <a:gd name="T2" fmla="*/ 9 w 9"/>
                <a:gd name="T3" fmla="*/ 8 h 29"/>
                <a:gd name="T4" fmla="*/ 9 w 9"/>
                <a:gd name="T5" fmla="*/ 0 h 29"/>
                <a:gd name="T6" fmla="*/ 5 w 9"/>
                <a:gd name="T7" fmla="*/ 4 h 29"/>
                <a:gd name="T8" fmla="*/ 4 w 9"/>
                <a:gd name="T9" fmla="*/ 5 h 29"/>
                <a:gd name="T10" fmla="*/ 3 w 9"/>
                <a:gd name="T11" fmla="*/ 7 h 29"/>
                <a:gd name="T12" fmla="*/ 2 w 9"/>
                <a:gd name="T13" fmla="*/ 9 h 29"/>
                <a:gd name="T14" fmla="*/ 0 w 9"/>
                <a:gd name="T15" fmla="*/ 29 h 29"/>
                <a:gd name="T16" fmla="*/ 4 w 9"/>
                <a:gd name="T17" fmla="*/ 28 h 29"/>
                <a:gd name="T18" fmla="*/ 3 w 9"/>
                <a:gd name="T19" fmla="*/ 24 h 29"/>
                <a:gd name="T20" fmla="*/ 6 w 9"/>
                <a:gd name="T21" fmla="*/ 22 h 29"/>
                <a:gd name="T22" fmla="*/ 7 w 9"/>
                <a:gd name="T23" fmla="*/ 14 h 29"/>
                <a:gd name="T24" fmla="*/ 5 w 9"/>
                <a:gd name="T25" fmla="*/ 12 h 29"/>
                <a:gd name="T26" fmla="*/ 6 w 9"/>
                <a:gd name="T27" fmla="*/ 8 h 29"/>
                <a:gd name="T28" fmla="*/ 8 w 9"/>
                <a:gd name="T29" fmla="*/ 9 h 29"/>
                <a:gd name="T30" fmla="*/ 8 w 9"/>
                <a:gd name="T31" fmla="*/ 9 h 29"/>
                <a:gd name="T32" fmla="*/ 9 w 9"/>
                <a:gd name="T3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9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0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2" y="23"/>
                    <a:pt x="0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6"/>
                    <a:pt x="4" y="28"/>
                    <a:pt x="3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9" y="14"/>
                    <a:pt x="5" y="12"/>
                  </a:cubicBezTo>
                  <a:cubicBezTo>
                    <a:pt x="6" y="10"/>
                    <a:pt x="6" y="12"/>
                    <a:pt x="6" y="8"/>
                  </a:cubicBezTo>
                  <a:cubicBezTo>
                    <a:pt x="9" y="10"/>
                    <a:pt x="3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7" name="Freeform 141"/>
            <p:cNvSpPr>
              <a:spLocks/>
            </p:cNvSpPr>
            <p:nvPr/>
          </p:nvSpPr>
          <p:spPr bwMode="auto">
            <a:xfrm>
              <a:off x="2503934" y="4924167"/>
              <a:ext cx="10176" cy="28179"/>
            </a:xfrm>
            <a:custGeom>
              <a:avLst/>
              <a:gdLst>
                <a:gd name="T0" fmla="*/ 9 w 10"/>
                <a:gd name="T1" fmla="*/ 22 h 28"/>
                <a:gd name="T2" fmla="*/ 7 w 10"/>
                <a:gd name="T3" fmla="*/ 15 h 28"/>
                <a:gd name="T4" fmla="*/ 6 w 10"/>
                <a:gd name="T5" fmla="*/ 7 h 28"/>
                <a:gd name="T6" fmla="*/ 0 w 10"/>
                <a:gd name="T7" fmla="*/ 0 h 28"/>
                <a:gd name="T8" fmla="*/ 2 w 10"/>
                <a:gd name="T9" fmla="*/ 16 h 28"/>
                <a:gd name="T10" fmla="*/ 5 w 10"/>
                <a:gd name="T11" fmla="*/ 26 h 28"/>
                <a:gd name="T12" fmla="*/ 7 w 10"/>
                <a:gd name="T13" fmla="*/ 28 h 28"/>
                <a:gd name="T14" fmla="*/ 9 w 10"/>
                <a:gd name="T1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9" y="22"/>
                  </a:moveTo>
                  <a:cubicBezTo>
                    <a:pt x="9" y="20"/>
                    <a:pt x="8" y="17"/>
                    <a:pt x="7" y="15"/>
                  </a:cubicBezTo>
                  <a:cubicBezTo>
                    <a:pt x="6" y="12"/>
                    <a:pt x="7" y="10"/>
                    <a:pt x="6" y="7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0" y="5"/>
                    <a:pt x="1" y="11"/>
                    <a:pt x="2" y="1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5" y="27"/>
                    <a:pt x="7" y="28"/>
                  </a:cubicBezTo>
                  <a:cubicBezTo>
                    <a:pt x="8" y="27"/>
                    <a:pt x="10" y="25"/>
                    <a:pt x="9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8" name="Freeform 142"/>
            <p:cNvSpPr>
              <a:spLocks/>
            </p:cNvSpPr>
            <p:nvPr/>
          </p:nvSpPr>
          <p:spPr bwMode="auto">
            <a:xfrm>
              <a:off x="1628813" y="5589509"/>
              <a:ext cx="11741" cy="28962"/>
            </a:xfrm>
            <a:custGeom>
              <a:avLst/>
              <a:gdLst>
                <a:gd name="T0" fmla="*/ 8 w 12"/>
                <a:gd name="T1" fmla="*/ 16 h 29"/>
                <a:gd name="T2" fmla="*/ 3 w 12"/>
                <a:gd name="T3" fmla="*/ 2 h 29"/>
                <a:gd name="T4" fmla="*/ 3 w 12"/>
                <a:gd name="T5" fmla="*/ 11 h 29"/>
                <a:gd name="T6" fmla="*/ 6 w 12"/>
                <a:gd name="T7" fmla="*/ 17 h 29"/>
                <a:gd name="T8" fmla="*/ 2 w 12"/>
                <a:gd name="T9" fmla="*/ 21 h 29"/>
                <a:gd name="T10" fmla="*/ 5 w 12"/>
                <a:gd name="T11" fmla="*/ 23 h 29"/>
                <a:gd name="T12" fmla="*/ 5 w 12"/>
                <a:gd name="T13" fmla="*/ 29 h 29"/>
                <a:gd name="T14" fmla="*/ 10 w 12"/>
                <a:gd name="T15" fmla="*/ 29 h 29"/>
                <a:gd name="T16" fmla="*/ 8 w 12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8" y="16"/>
                  </a:moveTo>
                  <a:cubicBezTo>
                    <a:pt x="6" y="1"/>
                    <a:pt x="12" y="2"/>
                    <a:pt x="3" y="2"/>
                  </a:cubicBezTo>
                  <a:cubicBezTo>
                    <a:pt x="2" y="10"/>
                    <a:pt x="5" y="0"/>
                    <a:pt x="3" y="11"/>
                  </a:cubicBezTo>
                  <a:cubicBezTo>
                    <a:pt x="5" y="13"/>
                    <a:pt x="5" y="13"/>
                    <a:pt x="6" y="17"/>
                  </a:cubicBezTo>
                  <a:cubicBezTo>
                    <a:pt x="2" y="19"/>
                    <a:pt x="4" y="16"/>
                    <a:pt x="2" y="21"/>
                  </a:cubicBezTo>
                  <a:cubicBezTo>
                    <a:pt x="5" y="23"/>
                    <a:pt x="0" y="22"/>
                    <a:pt x="5" y="2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8" y="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19" name="Freeform 143"/>
            <p:cNvSpPr>
              <a:spLocks/>
            </p:cNvSpPr>
            <p:nvPr/>
          </p:nvSpPr>
          <p:spPr bwMode="auto">
            <a:xfrm>
              <a:off x="1970095" y="5524540"/>
              <a:ext cx="8610" cy="36790"/>
            </a:xfrm>
            <a:custGeom>
              <a:avLst/>
              <a:gdLst>
                <a:gd name="T0" fmla="*/ 7 w 8"/>
                <a:gd name="T1" fmla="*/ 11 h 36"/>
                <a:gd name="T2" fmla="*/ 7 w 8"/>
                <a:gd name="T3" fmla="*/ 11 h 36"/>
                <a:gd name="T4" fmla="*/ 4 w 8"/>
                <a:gd name="T5" fmla="*/ 0 h 36"/>
                <a:gd name="T6" fmla="*/ 0 w 8"/>
                <a:gd name="T7" fmla="*/ 9 h 36"/>
                <a:gd name="T8" fmla="*/ 3 w 8"/>
                <a:gd name="T9" fmla="*/ 35 h 36"/>
                <a:gd name="T10" fmla="*/ 5 w 8"/>
                <a:gd name="T11" fmla="*/ 33 h 36"/>
                <a:gd name="T12" fmla="*/ 5 w 8"/>
                <a:gd name="T13" fmla="*/ 30 h 36"/>
                <a:gd name="T14" fmla="*/ 6 w 8"/>
                <a:gd name="T15" fmla="*/ 26 h 36"/>
                <a:gd name="T16" fmla="*/ 6 w 8"/>
                <a:gd name="T17" fmla="*/ 19 h 36"/>
                <a:gd name="T18" fmla="*/ 6 w 8"/>
                <a:gd name="T19" fmla="*/ 15 h 36"/>
                <a:gd name="T20" fmla="*/ 8 w 8"/>
                <a:gd name="T21" fmla="*/ 13 h 36"/>
                <a:gd name="T22" fmla="*/ 5 w 8"/>
                <a:gd name="T23" fmla="*/ 12 h 36"/>
                <a:gd name="T24" fmla="*/ 7 w 8"/>
                <a:gd name="T2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6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3" y="7"/>
                    <a:pt x="7" y="7"/>
                    <a:pt x="4" y="0"/>
                  </a:cubicBezTo>
                  <a:cubicBezTo>
                    <a:pt x="1" y="4"/>
                    <a:pt x="1" y="5"/>
                    <a:pt x="0" y="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6"/>
                    <a:pt x="5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6" y="26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8" y="21"/>
                    <a:pt x="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14"/>
                    <a:pt x="6" y="13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0" name="Freeform 144"/>
            <p:cNvSpPr>
              <a:spLocks/>
            </p:cNvSpPr>
            <p:nvPr/>
          </p:nvSpPr>
          <p:spPr bwMode="auto">
            <a:xfrm>
              <a:off x="2036629" y="5976973"/>
              <a:ext cx="13307" cy="36790"/>
            </a:xfrm>
            <a:custGeom>
              <a:avLst/>
              <a:gdLst>
                <a:gd name="T0" fmla="*/ 9 w 13"/>
                <a:gd name="T1" fmla="*/ 36 h 36"/>
                <a:gd name="T2" fmla="*/ 11 w 13"/>
                <a:gd name="T3" fmla="*/ 19 h 36"/>
                <a:gd name="T4" fmla="*/ 13 w 13"/>
                <a:gd name="T5" fmla="*/ 0 h 36"/>
                <a:gd name="T6" fmla="*/ 9 w 13"/>
                <a:gd name="T7" fmla="*/ 2 h 36"/>
                <a:gd name="T8" fmla="*/ 8 w 13"/>
                <a:gd name="T9" fmla="*/ 3 h 36"/>
                <a:gd name="T10" fmla="*/ 6 w 13"/>
                <a:gd name="T11" fmla="*/ 22 h 36"/>
                <a:gd name="T12" fmla="*/ 8 w 13"/>
                <a:gd name="T13" fmla="*/ 36 h 36"/>
                <a:gd name="T14" fmla="*/ 9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9" y="36"/>
                  </a:moveTo>
                  <a:cubicBezTo>
                    <a:pt x="8" y="34"/>
                    <a:pt x="10" y="22"/>
                    <a:pt x="11" y="19"/>
                  </a:cubicBezTo>
                  <a:cubicBezTo>
                    <a:pt x="11" y="14"/>
                    <a:pt x="13" y="4"/>
                    <a:pt x="13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9" y="13"/>
                    <a:pt x="8" y="12"/>
                    <a:pt x="6" y="22"/>
                  </a:cubicBezTo>
                  <a:cubicBezTo>
                    <a:pt x="6" y="29"/>
                    <a:pt x="0" y="36"/>
                    <a:pt x="8" y="36"/>
                  </a:cubicBezTo>
                  <a:lnTo>
                    <a:pt x="9" y="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1" name="Freeform 145"/>
            <p:cNvSpPr>
              <a:spLocks/>
            </p:cNvSpPr>
            <p:nvPr/>
          </p:nvSpPr>
          <p:spPr bwMode="auto">
            <a:xfrm>
              <a:off x="1487917" y="5384427"/>
              <a:ext cx="10959" cy="27396"/>
            </a:xfrm>
            <a:custGeom>
              <a:avLst/>
              <a:gdLst>
                <a:gd name="T0" fmla="*/ 9 w 11"/>
                <a:gd name="T1" fmla="*/ 26 h 28"/>
                <a:gd name="T2" fmla="*/ 8 w 11"/>
                <a:gd name="T3" fmla="*/ 16 h 28"/>
                <a:gd name="T4" fmla="*/ 11 w 11"/>
                <a:gd name="T5" fmla="*/ 12 h 28"/>
                <a:gd name="T6" fmla="*/ 11 w 11"/>
                <a:gd name="T7" fmla="*/ 10 h 28"/>
                <a:gd name="T8" fmla="*/ 11 w 11"/>
                <a:gd name="T9" fmla="*/ 0 h 28"/>
                <a:gd name="T10" fmla="*/ 5 w 11"/>
                <a:gd name="T11" fmla="*/ 9 h 28"/>
                <a:gd name="T12" fmla="*/ 8 w 11"/>
                <a:gd name="T13" fmla="*/ 13 h 28"/>
                <a:gd name="T14" fmla="*/ 4 w 11"/>
                <a:gd name="T15" fmla="*/ 16 h 28"/>
                <a:gd name="T16" fmla="*/ 3 w 11"/>
                <a:gd name="T17" fmla="*/ 20 h 28"/>
                <a:gd name="T18" fmla="*/ 0 w 11"/>
                <a:gd name="T19" fmla="*/ 21 h 28"/>
                <a:gd name="T20" fmla="*/ 0 w 11"/>
                <a:gd name="T21" fmla="*/ 22 h 28"/>
                <a:gd name="T22" fmla="*/ 1 w 11"/>
                <a:gd name="T23" fmla="*/ 23 h 28"/>
                <a:gd name="T24" fmla="*/ 1 w 11"/>
                <a:gd name="T25" fmla="*/ 28 h 28"/>
                <a:gd name="T26" fmla="*/ 8 w 11"/>
                <a:gd name="T27" fmla="*/ 26 h 28"/>
                <a:gd name="T28" fmla="*/ 9 w 11"/>
                <a:gd name="T2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8">
                  <a:moveTo>
                    <a:pt x="9" y="26"/>
                  </a:moveTo>
                  <a:cubicBezTo>
                    <a:pt x="6" y="21"/>
                    <a:pt x="10" y="23"/>
                    <a:pt x="8" y="16"/>
                  </a:cubicBezTo>
                  <a:cubicBezTo>
                    <a:pt x="9" y="15"/>
                    <a:pt x="10" y="15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3"/>
                    <a:pt x="11" y="0"/>
                  </a:cubicBezTo>
                  <a:cubicBezTo>
                    <a:pt x="7" y="3"/>
                    <a:pt x="9" y="8"/>
                    <a:pt x="5" y="9"/>
                  </a:cubicBezTo>
                  <a:cubicBezTo>
                    <a:pt x="6" y="13"/>
                    <a:pt x="5" y="11"/>
                    <a:pt x="8" y="13"/>
                  </a:cubicBezTo>
                  <a:cubicBezTo>
                    <a:pt x="5" y="15"/>
                    <a:pt x="6" y="12"/>
                    <a:pt x="4" y="16"/>
                  </a:cubicBezTo>
                  <a:cubicBezTo>
                    <a:pt x="3" y="18"/>
                    <a:pt x="4" y="16"/>
                    <a:pt x="3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6"/>
                    <a:pt x="1" y="21"/>
                    <a:pt x="1" y="28"/>
                  </a:cubicBezTo>
                  <a:cubicBezTo>
                    <a:pt x="8" y="24"/>
                    <a:pt x="3" y="28"/>
                    <a:pt x="8" y="26"/>
                  </a:cubicBezTo>
                  <a:lnTo>
                    <a:pt x="9" y="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2" name="Freeform 146"/>
            <p:cNvSpPr>
              <a:spLocks/>
            </p:cNvSpPr>
            <p:nvPr/>
          </p:nvSpPr>
          <p:spPr bwMode="auto">
            <a:xfrm>
              <a:off x="2507848" y="5349986"/>
              <a:ext cx="7045" cy="43052"/>
            </a:xfrm>
            <a:custGeom>
              <a:avLst/>
              <a:gdLst>
                <a:gd name="T0" fmla="*/ 1 w 7"/>
                <a:gd name="T1" fmla="*/ 42 h 43"/>
                <a:gd name="T2" fmla="*/ 4 w 7"/>
                <a:gd name="T3" fmla="*/ 38 h 43"/>
                <a:gd name="T4" fmla="*/ 5 w 7"/>
                <a:gd name="T5" fmla="*/ 20 h 43"/>
                <a:gd name="T6" fmla="*/ 6 w 7"/>
                <a:gd name="T7" fmla="*/ 9 h 43"/>
                <a:gd name="T8" fmla="*/ 5 w 7"/>
                <a:gd name="T9" fmla="*/ 6 h 43"/>
                <a:gd name="T10" fmla="*/ 4 w 7"/>
                <a:gd name="T11" fmla="*/ 0 h 43"/>
                <a:gd name="T12" fmla="*/ 2 w 7"/>
                <a:gd name="T13" fmla="*/ 9 h 43"/>
                <a:gd name="T14" fmla="*/ 1 w 7"/>
                <a:gd name="T1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3">
                  <a:moveTo>
                    <a:pt x="1" y="42"/>
                  </a:moveTo>
                  <a:cubicBezTo>
                    <a:pt x="3" y="41"/>
                    <a:pt x="3" y="43"/>
                    <a:pt x="4" y="3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7" y="18"/>
                    <a:pt x="6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4"/>
                    <a:pt x="4" y="0"/>
                  </a:cubicBezTo>
                  <a:cubicBezTo>
                    <a:pt x="2" y="5"/>
                    <a:pt x="1" y="3"/>
                    <a:pt x="2" y="9"/>
                  </a:cubicBezTo>
                  <a:cubicBezTo>
                    <a:pt x="3" y="17"/>
                    <a:pt x="0" y="34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3" name="Freeform 147"/>
            <p:cNvSpPr>
              <a:spLocks/>
            </p:cNvSpPr>
            <p:nvPr/>
          </p:nvSpPr>
          <p:spPr bwMode="auto">
            <a:xfrm>
              <a:off x="2227622" y="5982452"/>
              <a:ext cx="19569" cy="35224"/>
            </a:xfrm>
            <a:custGeom>
              <a:avLst/>
              <a:gdLst>
                <a:gd name="T0" fmla="*/ 6 w 20"/>
                <a:gd name="T1" fmla="*/ 12 h 35"/>
                <a:gd name="T2" fmla="*/ 0 w 20"/>
                <a:gd name="T3" fmla="*/ 0 h 35"/>
                <a:gd name="T4" fmla="*/ 1 w 20"/>
                <a:gd name="T5" fmla="*/ 7 h 35"/>
                <a:gd name="T6" fmla="*/ 6 w 20"/>
                <a:gd name="T7" fmla="*/ 17 h 35"/>
                <a:gd name="T8" fmla="*/ 10 w 20"/>
                <a:gd name="T9" fmla="*/ 20 h 35"/>
                <a:gd name="T10" fmla="*/ 12 w 20"/>
                <a:gd name="T11" fmla="*/ 26 h 35"/>
                <a:gd name="T12" fmla="*/ 20 w 20"/>
                <a:gd name="T13" fmla="*/ 35 h 35"/>
                <a:gd name="T14" fmla="*/ 14 w 20"/>
                <a:gd name="T15" fmla="*/ 21 h 35"/>
                <a:gd name="T16" fmla="*/ 13 w 20"/>
                <a:gd name="T17" fmla="*/ 18 h 35"/>
                <a:gd name="T18" fmla="*/ 12 w 20"/>
                <a:gd name="T19" fmla="*/ 16 h 35"/>
                <a:gd name="T20" fmla="*/ 8 w 20"/>
                <a:gd name="T21" fmla="*/ 17 h 35"/>
                <a:gd name="T22" fmla="*/ 6 w 20"/>
                <a:gd name="T23" fmla="*/ 13 h 35"/>
                <a:gd name="T24" fmla="*/ 6 w 20"/>
                <a:gd name="T2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5">
                  <a:moveTo>
                    <a:pt x="6" y="12"/>
                  </a:moveTo>
                  <a:cubicBezTo>
                    <a:pt x="4" y="3"/>
                    <a:pt x="5" y="2"/>
                    <a:pt x="0" y="0"/>
                  </a:cubicBezTo>
                  <a:cubicBezTo>
                    <a:pt x="0" y="7"/>
                    <a:pt x="0" y="3"/>
                    <a:pt x="1" y="7"/>
                  </a:cubicBezTo>
                  <a:cubicBezTo>
                    <a:pt x="5" y="16"/>
                    <a:pt x="1" y="12"/>
                    <a:pt x="6" y="17"/>
                  </a:cubicBezTo>
                  <a:cubicBezTo>
                    <a:pt x="9" y="20"/>
                    <a:pt x="6" y="19"/>
                    <a:pt x="10" y="20"/>
                  </a:cubicBezTo>
                  <a:cubicBezTo>
                    <a:pt x="11" y="24"/>
                    <a:pt x="10" y="24"/>
                    <a:pt x="12" y="26"/>
                  </a:cubicBezTo>
                  <a:cubicBezTo>
                    <a:pt x="18" y="33"/>
                    <a:pt x="15" y="35"/>
                    <a:pt x="20" y="3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3" y="18"/>
                  </a:cubicBezTo>
                  <a:cubicBezTo>
                    <a:pt x="13" y="16"/>
                    <a:pt x="13" y="18"/>
                    <a:pt x="12" y="16"/>
                  </a:cubicBezTo>
                  <a:cubicBezTo>
                    <a:pt x="10" y="17"/>
                    <a:pt x="10" y="17"/>
                    <a:pt x="8" y="17"/>
                  </a:cubicBezTo>
                  <a:cubicBezTo>
                    <a:pt x="6" y="15"/>
                    <a:pt x="7" y="17"/>
                    <a:pt x="6" y="13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4" name="Freeform 148"/>
            <p:cNvSpPr>
              <a:spLocks/>
            </p:cNvSpPr>
            <p:nvPr/>
          </p:nvSpPr>
          <p:spPr bwMode="auto">
            <a:xfrm>
              <a:off x="2282414" y="4582885"/>
              <a:ext cx="19569" cy="36007"/>
            </a:xfrm>
            <a:custGeom>
              <a:avLst/>
              <a:gdLst>
                <a:gd name="T0" fmla="*/ 13 w 19"/>
                <a:gd name="T1" fmla="*/ 27 h 36"/>
                <a:gd name="T2" fmla="*/ 14 w 19"/>
                <a:gd name="T3" fmla="*/ 31 h 36"/>
                <a:gd name="T4" fmla="*/ 17 w 19"/>
                <a:gd name="T5" fmla="*/ 32 h 36"/>
                <a:gd name="T6" fmla="*/ 12 w 19"/>
                <a:gd name="T7" fmla="*/ 16 h 36"/>
                <a:gd name="T8" fmla="*/ 9 w 19"/>
                <a:gd name="T9" fmla="*/ 7 h 36"/>
                <a:gd name="T10" fmla="*/ 4 w 19"/>
                <a:gd name="T11" fmla="*/ 1 h 36"/>
                <a:gd name="T12" fmla="*/ 6 w 19"/>
                <a:gd name="T13" fmla="*/ 9 h 36"/>
                <a:gd name="T14" fmla="*/ 10 w 19"/>
                <a:gd name="T15" fmla="*/ 20 h 36"/>
                <a:gd name="T16" fmla="*/ 11 w 19"/>
                <a:gd name="T17" fmla="*/ 22 h 36"/>
                <a:gd name="T18" fmla="*/ 12 w 19"/>
                <a:gd name="T19" fmla="*/ 25 h 36"/>
                <a:gd name="T20" fmla="*/ 12 w 19"/>
                <a:gd name="T21" fmla="*/ 26 h 36"/>
                <a:gd name="T22" fmla="*/ 12 w 19"/>
                <a:gd name="T23" fmla="*/ 27 h 36"/>
                <a:gd name="T24" fmla="*/ 13 w 19"/>
                <a:gd name="T2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36">
                  <a:moveTo>
                    <a:pt x="13" y="27"/>
                  </a:moveTo>
                  <a:cubicBezTo>
                    <a:pt x="13" y="29"/>
                    <a:pt x="13" y="29"/>
                    <a:pt x="14" y="31"/>
                  </a:cubicBezTo>
                  <a:cubicBezTo>
                    <a:pt x="17" y="36"/>
                    <a:pt x="17" y="32"/>
                    <a:pt x="17" y="32"/>
                  </a:cubicBezTo>
                  <a:cubicBezTo>
                    <a:pt x="19" y="26"/>
                    <a:pt x="13" y="18"/>
                    <a:pt x="12" y="16"/>
                  </a:cubicBezTo>
                  <a:cubicBezTo>
                    <a:pt x="11" y="13"/>
                    <a:pt x="10" y="11"/>
                    <a:pt x="9" y="7"/>
                  </a:cubicBezTo>
                  <a:cubicBezTo>
                    <a:pt x="7" y="4"/>
                    <a:pt x="7" y="0"/>
                    <a:pt x="4" y="1"/>
                  </a:cubicBezTo>
                  <a:cubicBezTo>
                    <a:pt x="0" y="3"/>
                    <a:pt x="6" y="8"/>
                    <a:pt x="6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0" y="21"/>
                    <a:pt x="11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lnTo>
                    <a:pt x="13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5" name="Freeform 149"/>
            <p:cNvSpPr>
              <a:spLocks/>
            </p:cNvSpPr>
            <p:nvPr/>
          </p:nvSpPr>
          <p:spPr bwMode="auto">
            <a:xfrm>
              <a:off x="2893747" y="4716737"/>
              <a:ext cx="8610" cy="26614"/>
            </a:xfrm>
            <a:custGeom>
              <a:avLst/>
              <a:gdLst>
                <a:gd name="T0" fmla="*/ 7 w 9"/>
                <a:gd name="T1" fmla="*/ 16 h 27"/>
                <a:gd name="T2" fmla="*/ 7 w 9"/>
                <a:gd name="T3" fmla="*/ 4 h 27"/>
                <a:gd name="T4" fmla="*/ 0 w 9"/>
                <a:gd name="T5" fmla="*/ 0 h 27"/>
                <a:gd name="T6" fmla="*/ 3 w 9"/>
                <a:gd name="T7" fmla="*/ 17 h 27"/>
                <a:gd name="T8" fmla="*/ 5 w 9"/>
                <a:gd name="T9" fmla="*/ 23 h 27"/>
                <a:gd name="T10" fmla="*/ 9 w 9"/>
                <a:gd name="T11" fmla="*/ 27 h 27"/>
                <a:gd name="T12" fmla="*/ 7 w 9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6"/>
                  </a:moveTo>
                  <a:cubicBezTo>
                    <a:pt x="7" y="12"/>
                    <a:pt x="7" y="8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8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7"/>
                    <a:pt x="5" y="27"/>
                    <a:pt x="9" y="27"/>
                  </a:cubicBezTo>
                  <a:cubicBezTo>
                    <a:pt x="9" y="20"/>
                    <a:pt x="8" y="21"/>
                    <a:pt x="7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6" name="Freeform 150"/>
            <p:cNvSpPr>
              <a:spLocks/>
            </p:cNvSpPr>
            <p:nvPr/>
          </p:nvSpPr>
          <p:spPr bwMode="auto">
            <a:xfrm>
              <a:off x="2310594" y="5084632"/>
              <a:ext cx="10176" cy="32876"/>
            </a:xfrm>
            <a:custGeom>
              <a:avLst/>
              <a:gdLst>
                <a:gd name="T0" fmla="*/ 8 w 10"/>
                <a:gd name="T1" fmla="*/ 33 h 33"/>
                <a:gd name="T2" fmla="*/ 4 w 10"/>
                <a:gd name="T3" fmla="*/ 1 h 33"/>
                <a:gd name="T4" fmla="*/ 0 w 10"/>
                <a:gd name="T5" fmla="*/ 0 h 33"/>
                <a:gd name="T6" fmla="*/ 8 w 10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8" y="33"/>
                  </a:moveTo>
                  <a:cubicBezTo>
                    <a:pt x="10" y="28"/>
                    <a:pt x="5" y="10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30"/>
                    <a:pt x="8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7" name="Freeform 151"/>
            <p:cNvSpPr>
              <a:spLocks/>
            </p:cNvSpPr>
            <p:nvPr/>
          </p:nvSpPr>
          <p:spPr bwMode="auto">
            <a:xfrm>
              <a:off x="2038977" y="4330838"/>
              <a:ext cx="8610" cy="30527"/>
            </a:xfrm>
            <a:custGeom>
              <a:avLst/>
              <a:gdLst>
                <a:gd name="T0" fmla="*/ 4 w 9"/>
                <a:gd name="T1" fmla="*/ 20 h 30"/>
                <a:gd name="T2" fmla="*/ 8 w 9"/>
                <a:gd name="T3" fmla="*/ 10 h 30"/>
                <a:gd name="T4" fmla="*/ 6 w 9"/>
                <a:gd name="T5" fmla="*/ 2 h 30"/>
                <a:gd name="T6" fmla="*/ 3 w 9"/>
                <a:gd name="T7" fmla="*/ 10 h 30"/>
                <a:gd name="T8" fmla="*/ 0 w 9"/>
                <a:gd name="T9" fmla="*/ 16 h 30"/>
                <a:gd name="T10" fmla="*/ 0 w 9"/>
                <a:gd name="T11" fmla="*/ 24 h 30"/>
                <a:gd name="T12" fmla="*/ 0 w 9"/>
                <a:gd name="T13" fmla="*/ 27 h 30"/>
                <a:gd name="T14" fmla="*/ 1 w 9"/>
                <a:gd name="T15" fmla="*/ 30 h 30"/>
                <a:gd name="T16" fmla="*/ 4 w 9"/>
                <a:gd name="T17" fmla="*/ 25 h 30"/>
                <a:gd name="T18" fmla="*/ 4 w 9"/>
                <a:gd name="T19" fmla="*/ 25 h 30"/>
                <a:gd name="T20" fmla="*/ 5 w 9"/>
                <a:gd name="T21" fmla="*/ 24 h 30"/>
                <a:gd name="T22" fmla="*/ 4 w 9"/>
                <a:gd name="T2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0">
                  <a:moveTo>
                    <a:pt x="4" y="20"/>
                  </a:moveTo>
                  <a:cubicBezTo>
                    <a:pt x="6" y="16"/>
                    <a:pt x="7" y="11"/>
                    <a:pt x="8" y="10"/>
                  </a:cubicBezTo>
                  <a:cubicBezTo>
                    <a:pt x="9" y="0"/>
                    <a:pt x="7" y="3"/>
                    <a:pt x="6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5"/>
                    <a:pt x="3" y="12"/>
                    <a:pt x="0" y="16"/>
                  </a:cubicBezTo>
                  <a:cubicBezTo>
                    <a:pt x="0" y="17"/>
                    <a:pt x="4" y="19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30"/>
                    <a:pt x="0" y="28"/>
                    <a:pt x="1" y="30"/>
                  </a:cubicBezTo>
                  <a:cubicBezTo>
                    <a:pt x="3" y="29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4" y="20"/>
                    <a:pt x="4" y="20"/>
                    <a:pt x="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8" name="Freeform 152"/>
            <p:cNvSpPr>
              <a:spLocks/>
            </p:cNvSpPr>
            <p:nvPr/>
          </p:nvSpPr>
          <p:spPr bwMode="auto">
            <a:xfrm>
              <a:off x="2292590" y="5692050"/>
              <a:ext cx="7828" cy="58707"/>
            </a:xfrm>
            <a:custGeom>
              <a:avLst/>
              <a:gdLst>
                <a:gd name="T0" fmla="*/ 2 w 8"/>
                <a:gd name="T1" fmla="*/ 57 h 59"/>
                <a:gd name="T2" fmla="*/ 2 w 8"/>
                <a:gd name="T3" fmla="*/ 57 h 59"/>
                <a:gd name="T4" fmla="*/ 8 w 8"/>
                <a:gd name="T5" fmla="*/ 0 h 59"/>
                <a:gd name="T6" fmla="*/ 6 w 8"/>
                <a:gd name="T7" fmla="*/ 4 h 59"/>
                <a:gd name="T8" fmla="*/ 5 w 8"/>
                <a:gd name="T9" fmla="*/ 5 h 59"/>
                <a:gd name="T10" fmla="*/ 5 w 8"/>
                <a:gd name="T11" fmla="*/ 19 h 59"/>
                <a:gd name="T12" fmla="*/ 4 w 8"/>
                <a:gd name="T13" fmla="*/ 27 h 59"/>
                <a:gd name="T14" fmla="*/ 3 w 8"/>
                <a:gd name="T15" fmla="*/ 47 h 59"/>
                <a:gd name="T16" fmla="*/ 1 w 8"/>
                <a:gd name="T17" fmla="*/ 59 h 59"/>
                <a:gd name="T18" fmla="*/ 2 w 8"/>
                <a:gd name="T19" fmla="*/ 58 h 59"/>
                <a:gd name="T20" fmla="*/ 2 w 8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9">
                  <a:moveTo>
                    <a:pt x="2" y="57"/>
                  </a:moveTo>
                  <a:cubicBezTo>
                    <a:pt x="2" y="57"/>
                    <a:pt x="2" y="57"/>
                    <a:pt x="2" y="5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8" y="0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10"/>
                    <a:pt x="6" y="15"/>
                    <a:pt x="5" y="1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36"/>
                    <a:pt x="6" y="34"/>
                    <a:pt x="3" y="47"/>
                  </a:cubicBezTo>
                  <a:cubicBezTo>
                    <a:pt x="2" y="50"/>
                    <a:pt x="0" y="54"/>
                    <a:pt x="1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29" name="Freeform 153"/>
            <p:cNvSpPr>
              <a:spLocks/>
            </p:cNvSpPr>
            <p:nvPr/>
          </p:nvSpPr>
          <p:spPr bwMode="auto">
            <a:xfrm>
              <a:off x="2624479" y="4837281"/>
              <a:ext cx="7045" cy="19569"/>
            </a:xfrm>
            <a:custGeom>
              <a:avLst/>
              <a:gdLst>
                <a:gd name="T0" fmla="*/ 7 w 7"/>
                <a:gd name="T1" fmla="*/ 1 h 20"/>
                <a:gd name="T2" fmla="*/ 2 w 7"/>
                <a:gd name="T3" fmla="*/ 0 h 20"/>
                <a:gd name="T4" fmla="*/ 1 w 7"/>
                <a:gd name="T5" fmla="*/ 4 h 20"/>
                <a:gd name="T6" fmla="*/ 3 w 7"/>
                <a:gd name="T7" fmla="*/ 11 h 20"/>
                <a:gd name="T8" fmla="*/ 0 w 7"/>
                <a:gd name="T9" fmla="*/ 9 h 20"/>
                <a:gd name="T10" fmla="*/ 0 w 7"/>
                <a:gd name="T11" fmla="*/ 19 h 20"/>
                <a:gd name="T12" fmla="*/ 6 w 7"/>
                <a:gd name="T13" fmla="*/ 20 h 20"/>
                <a:gd name="T14" fmla="*/ 5 w 7"/>
                <a:gd name="T15" fmla="*/ 5 h 20"/>
                <a:gd name="T16" fmla="*/ 7 w 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7" y="1"/>
                  </a:moveTo>
                  <a:cubicBezTo>
                    <a:pt x="3" y="1"/>
                    <a:pt x="4" y="1"/>
                    <a:pt x="2" y="0"/>
                  </a:cubicBezTo>
                  <a:cubicBezTo>
                    <a:pt x="2" y="3"/>
                    <a:pt x="2" y="2"/>
                    <a:pt x="1" y="4"/>
                  </a:cubicBezTo>
                  <a:cubicBezTo>
                    <a:pt x="2" y="7"/>
                    <a:pt x="3" y="6"/>
                    <a:pt x="3" y="11"/>
                  </a:cubicBezTo>
                  <a:cubicBezTo>
                    <a:pt x="2" y="10"/>
                    <a:pt x="2" y="10"/>
                    <a:pt x="0" y="9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6" y="16"/>
                    <a:pt x="0" y="18"/>
                    <a:pt x="6" y="20"/>
                  </a:cubicBezTo>
                  <a:cubicBezTo>
                    <a:pt x="6" y="15"/>
                    <a:pt x="6" y="9"/>
                    <a:pt x="5" y="5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0" name="Freeform 154"/>
            <p:cNvSpPr>
              <a:spLocks/>
            </p:cNvSpPr>
            <p:nvPr/>
          </p:nvSpPr>
          <p:spPr bwMode="auto">
            <a:xfrm>
              <a:off x="2146998" y="5844687"/>
              <a:ext cx="7045" cy="21134"/>
            </a:xfrm>
            <a:custGeom>
              <a:avLst/>
              <a:gdLst>
                <a:gd name="T0" fmla="*/ 7 w 7"/>
                <a:gd name="T1" fmla="*/ 7 h 21"/>
                <a:gd name="T2" fmla="*/ 6 w 7"/>
                <a:gd name="T3" fmla="*/ 7 h 21"/>
                <a:gd name="T4" fmla="*/ 5 w 7"/>
                <a:gd name="T5" fmla="*/ 7 h 21"/>
                <a:gd name="T6" fmla="*/ 4 w 7"/>
                <a:gd name="T7" fmla="*/ 6 h 21"/>
                <a:gd name="T8" fmla="*/ 3 w 7"/>
                <a:gd name="T9" fmla="*/ 0 h 21"/>
                <a:gd name="T10" fmla="*/ 0 w 7"/>
                <a:gd name="T11" fmla="*/ 13 h 21"/>
                <a:gd name="T12" fmla="*/ 2 w 7"/>
                <a:gd name="T13" fmla="*/ 15 h 21"/>
                <a:gd name="T14" fmla="*/ 4 w 7"/>
                <a:gd name="T15" fmla="*/ 15 h 21"/>
                <a:gd name="T16" fmla="*/ 4 w 7"/>
                <a:gd name="T17" fmla="*/ 21 h 21"/>
                <a:gd name="T18" fmla="*/ 7 w 7"/>
                <a:gd name="T19" fmla="*/ 8 h 21"/>
                <a:gd name="T20" fmla="*/ 6 w 7"/>
                <a:gd name="T21" fmla="*/ 7 h 21"/>
                <a:gd name="T22" fmla="*/ 7 w 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1"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3" y="0"/>
                  </a:cubicBezTo>
                  <a:cubicBezTo>
                    <a:pt x="0" y="2"/>
                    <a:pt x="0" y="9"/>
                    <a:pt x="0" y="13"/>
                  </a:cubicBezTo>
                  <a:cubicBezTo>
                    <a:pt x="1" y="14"/>
                    <a:pt x="0" y="14"/>
                    <a:pt x="2" y="15"/>
                  </a:cubicBezTo>
                  <a:cubicBezTo>
                    <a:pt x="4" y="16"/>
                    <a:pt x="2" y="17"/>
                    <a:pt x="4" y="15"/>
                  </a:cubicBezTo>
                  <a:cubicBezTo>
                    <a:pt x="2" y="21"/>
                    <a:pt x="3" y="19"/>
                    <a:pt x="4" y="21"/>
                  </a:cubicBezTo>
                  <a:cubicBezTo>
                    <a:pt x="6" y="15"/>
                    <a:pt x="7" y="1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1" name="Freeform 155"/>
            <p:cNvSpPr>
              <a:spLocks/>
            </p:cNvSpPr>
            <p:nvPr/>
          </p:nvSpPr>
          <p:spPr bwMode="auto">
            <a:xfrm>
              <a:off x="1891819" y="4795012"/>
              <a:ext cx="14090" cy="22700"/>
            </a:xfrm>
            <a:custGeom>
              <a:avLst/>
              <a:gdLst>
                <a:gd name="T0" fmla="*/ 0 w 14"/>
                <a:gd name="T1" fmla="*/ 0 h 23"/>
                <a:gd name="T2" fmla="*/ 2 w 14"/>
                <a:gd name="T3" fmla="*/ 6 h 23"/>
                <a:gd name="T4" fmla="*/ 6 w 14"/>
                <a:gd name="T5" fmla="*/ 19 h 23"/>
                <a:gd name="T6" fmla="*/ 8 w 14"/>
                <a:gd name="T7" fmla="*/ 8 h 23"/>
                <a:gd name="T8" fmla="*/ 0 w 1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1" y="1"/>
                    <a:pt x="2" y="6"/>
                    <a:pt x="2" y="6"/>
                  </a:cubicBezTo>
                  <a:cubicBezTo>
                    <a:pt x="4" y="23"/>
                    <a:pt x="2" y="4"/>
                    <a:pt x="6" y="19"/>
                  </a:cubicBezTo>
                  <a:cubicBezTo>
                    <a:pt x="14" y="16"/>
                    <a:pt x="8" y="8"/>
                    <a:pt x="8" y="8"/>
                  </a:cubicBezTo>
                  <a:cubicBezTo>
                    <a:pt x="7" y="6"/>
                    <a:pt x="7" y="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2" name="Freeform 156"/>
            <p:cNvSpPr>
              <a:spLocks/>
            </p:cNvSpPr>
            <p:nvPr/>
          </p:nvSpPr>
          <p:spPr bwMode="auto">
            <a:xfrm>
              <a:off x="2383390" y="4880332"/>
              <a:ext cx="10959" cy="25831"/>
            </a:xfrm>
            <a:custGeom>
              <a:avLst/>
              <a:gdLst>
                <a:gd name="T0" fmla="*/ 3 w 11"/>
                <a:gd name="T1" fmla="*/ 23 h 26"/>
                <a:gd name="T2" fmla="*/ 3 w 11"/>
                <a:gd name="T3" fmla="*/ 21 h 26"/>
                <a:gd name="T4" fmla="*/ 8 w 11"/>
                <a:gd name="T5" fmla="*/ 8 h 26"/>
                <a:gd name="T6" fmla="*/ 7 w 11"/>
                <a:gd name="T7" fmla="*/ 2 h 26"/>
                <a:gd name="T8" fmla="*/ 0 w 11"/>
                <a:gd name="T9" fmla="*/ 19 h 26"/>
                <a:gd name="T10" fmla="*/ 0 w 11"/>
                <a:gd name="T11" fmla="*/ 20 h 26"/>
                <a:gd name="T12" fmla="*/ 0 w 11"/>
                <a:gd name="T13" fmla="*/ 21 h 26"/>
                <a:gd name="T14" fmla="*/ 0 w 11"/>
                <a:gd name="T15" fmla="*/ 24 h 26"/>
                <a:gd name="T16" fmla="*/ 3 w 11"/>
                <a:gd name="T17" fmla="*/ 24 h 26"/>
                <a:gd name="T18" fmla="*/ 3 w 11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6">
                  <a:moveTo>
                    <a:pt x="3" y="23"/>
                  </a:moveTo>
                  <a:cubicBezTo>
                    <a:pt x="3" y="23"/>
                    <a:pt x="1" y="26"/>
                    <a:pt x="3" y="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0"/>
                    <a:pt x="7" y="2"/>
                    <a:pt x="7" y="2"/>
                  </a:cubicBezTo>
                  <a:cubicBezTo>
                    <a:pt x="6" y="3"/>
                    <a:pt x="2" y="8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3" y="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3" name="Freeform 157"/>
            <p:cNvSpPr>
              <a:spLocks/>
            </p:cNvSpPr>
            <p:nvPr/>
          </p:nvSpPr>
          <p:spPr bwMode="auto">
            <a:xfrm>
              <a:off x="2150911" y="5810246"/>
              <a:ext cx="9393" cy="21917"/>
            </a:xfrm>
            <a:custGeom>
              <a:avLst/>
              <a:gdLst>
                <a:gd name="T0" fmla="*/ 2 w 9"/>
                <a:gd name="T1" fmla="*/ 22 h 22"/>
                <a:gd name="T2" fmla="*/ 6 w 9"/>
                <a:gd name="T3" fmla="*/ 9 h 22"/>
                <a:gd name="T4" fmla="*/ 5 w 9"/>
                <a:gd name="T5" fmla="*/ 0 h 22"/>
                <a:gd name="T6" fmla="*/ 2 w 9"/>
                <a:gd name="T7" fmla="*/ 13 h 22"/>
                <a:gd name="T8" fmla="*/ 2 w 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8" y="18"/>
                    <a:pt x="6" y="11"/>
                    <a:pt x="6" y="9"/>
                  </a:cubicBezTo>
                  <a:cubicBezTo>
                    <a:pt x="6" y="5"/>
                    <a:pt x="9" y="6"/>
                    <a:pt x="5" y="0"/>
                  </a:cubicBezTo>
                  <a:cubicBezTo>
                    <a:pt x="1" y="2"/>
                    <a:pt x="4" y="6"/>
                    <a:pt x="2" y="13"/>
                  </a:cubicBezTo>
                  <a:cubicBezTo>
                    <a:pt x="0" y="17"/>
                    <a:pt x="0" y="13"/>
                    <a:pt x="2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4" name="Freeform 158"/>
            <p:cNvSpPr>
              <a:spLocks/>
            </p:cNvSpPr>
            <p:nvPr/>
          </p:nvSpPr>
          <p:spPr bwMode="auto">
            <a:xfrm>
              <a:off x="1271094" y="4382500"/>
              <a:ext cx="10176" cy="17221"/>
            </a:xfrm>
            <a:custGeom>
              <a:avLst/>
              <a:gdLst>
                <a:gd name="T0" fmla="*/ 7 w 10"/>
                <a:gd name="T1" fmla="*/ 9 h 17"/>
                <a:gd name="T2" fmla="*/ 8 w 10"/>
                <a:gd name="T3" fmla="*/ 3 h 17"/>
                <a:gd name="T4" fmla="*/ 7 w 10"/>
                <a:gd name="T5" fmla="*/ 1 h 17"/>
                <a:gd name="T6" fmla="*/ 6 w 10"/>
                <a:gd name="T7" fmla="*/ 17 h 17"/>
                <a:gd name="T8" fmla="*/ 10 w 10"/>
                <a:gd name="T9" fmla="*/ 17 h 17"/>
                <a:gd name="T10" fmla="*/ 7 w 10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7" y="9"/>
                  </a:moveTo>
                  <a:cubicBezTo>
                    <a:pt x="9" y="7"/>
                    <a:pt x="8" y="6"/>
                    <a:pt x="8" y="3"/>
                  </a:cubicBezTo>
                  <a:cubicBezTo>
                    <a:pt x="7" y="0"/>
                    <a:pt x="7" y="2"/>
                    <a:pt x="7" y="1"/>
                  </a:cubicBezTo>
                  <a:cubicBezTo>
                    <a:pt x="0" y="3"/>
                    <a:pt x="4" y="13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0"/>
                    <a:pt x="10" y="12"/>
                    <a:pt x="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5" name="Freeform 159"/>
            <p:cNvSpPr>
              <a:spLocks/>
            </p:cNvSpPr>
            <p:nvPr/>
          </p:nvSpPr>
          <p:spPr bwMode="auto">
            <a:xfrm>
              <a:off x="1632727" y="5720229"/>
              <a:ext cx="6262" cy="25831"/>
            </a:xfrm>
            <a:custGeom>
              <a:avLst/>
              <a:gdLst>
                <a:gd name="T0" fmla="*/ 2 w 6"/>
                <a:gd name="T1" fmla="*/ 13 h 26"/>
                <a:gd name="T2" fmla="*/ 3 w 6"/>
                <a:gd name="T3" fmla="*/ 26 h 26"/>
                <a:gd name="T4" fmla="*/ 6 w 6"/>
                <a:gd name="T5" fmla="*/ 21 h 26"/>
                <a:gd name="T6" fmla="*/ 6 w 6"/>
                <a:gd name="T7" fmla="*/ 15 h 26"/>
                <a:gd name="T8" fmla="*/ 6 w 6"/>
                <a:gd name="T9" fmla="*/ 6 h 26"/>
                <a:gd name="T10" fmla="*/ 6 w 6"/>
                <a:gd name="T11" fmla="*/ 3 h 26"/>
                <a:gd name="T12" fmla="*/ 4 w 6"/>
                <a:gd name="T13" fmla="*/ 1 h 26"/>
                <a:gd name="T14" fmla="*/ 4 w 6"/>
                <a:gd name="T15" fmla="*/ 4 h 26"/>
                <a:gd name="T16" fmla="*/ 2 w 6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6">
                  <a:moveTo>
                    <a:pt x="2" y="13"/>
                  </a:moveTo>
                  <a:cubicBezTo>
                    <a:pt x="0" y="18"/>
                    <a:pt x="3" y="19"/>
                    <a:pt x="3" y="26"/>
                  </a:cubicBezTo>
                  <a:cubicBezTo>
                    <a:pt x="5" y="24"/>
                    <a:pt x="4" y="25"/>
                    <a:pt x="6" y="21"/>
                  </a:cubicBezTo>
                  <a:cubicBezTo>
                    <a:pt x="6" y="19"/>
                    <a:pt x="6" y="18"/>
                    <a:pt x="6" y="15"/>
                  </a:cubicBezTo>
                  <a:cubicBezTo>
                    <a:pt x="6" y="12"/>
                    <a:pt x="6" y="8"/>
                    <a:pt x="6" y="6"/>
                  </a:cubicBezTo>
                  <a:cubicBezTo>
                    <a:pt x="6" y="3"/>
                    <a:pt x="6" y="5"/>
                    <a:pt x="6" y="3"/>
                  </a:cubicBezTo>
                  <a:cubicBezTo>
                    <a:pt x="5" y="1"/>
                    <a:pt x="5" y="2"/>
                    <a:pt x="4" y="1"/>
                  </a:cubicBezTo>
                  <a:cubicBezTo>
                    <a:pt x="4" y="3"/>
                    <a:pt x="4" y="0"/>
                    <a:pt x="4" y="4"/>
                  </a:cubicBezTo>
                  <a:cubicBezTo>
                    <a:pt x="3" y="13"/>
                    <a:pt x="4" y="6"/>
                    <a:pt x="2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6" name="Freeform 160"/>
            <p:cNvSpPr>
              <a:spLocks/>
            </p:cNvSpPr>
            <p:nvPr/>
          </p:nvSpPr>
          <p:spPr bwMode="auto">
            <a:xfrm>
              <a:off x="1285966" y="5007922"/>
              <a:ext cx="8610" cy="18786"/>
            </a:xfrm>
            <a:custGeom>
              <a:avLst/>
              <a:gdLst>
                <a:gd name="T0" fmla="*/ 7 w 8"/>
                <a:gd name="T1" fmla="*/ 19 h 19"/>
                <a:gd name="T2" fmla="*/ 5 w 8"/>
                <a:gd name="T3" fmla="*/ 0 h 19"/>
                <a:gd name="T4" fmla="*/ 2 w 8"/>
                <a:gd name="T5" fmla="*/ 11 h 19"/>
                <a:gd name="T6" fmla="*/ 7 w 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7" y="19"/>
                  </a:moveTo>
                  <a:cubicBezTo>
                    <a:pt x="8" y="3"/>
                    <a:pt x="2" y="7"/>
                    <a:pt x="5" y="0"/>
                  </a:cubicBezTo>
                  <a:cubicBezTo>
                    <a:pt x="0" y="1"/>
                    <a:pt x="0" y="5"/>
                    <a:pt x="2" y="11"/>
                  </a:cubicBezTo>
                  <a:cubicBezTo>
                    <a:pt x="4" y="16"/>
                    <a:pt x="1" y="17"/>
                    <a:pt x="7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7" name="Freeform 161"/>
            <p:cNvSpPr>
              <a:spLocks/>
            </p:cNvSpPr>
            <p:nvPr/>
          </p:nvSpPr>
          <p:spPr bwMode="auto">
            <a:xfrm>
              <a:off x="2195529" y="5337462"/>
              <a:ext cx="7045" cy="18786"/>
            </a:xfrm>
            <a:custGeom>
              <a:avLst/>
              <a:gdLst>
                <a:gd name="T0" fmla="*/ 5 w 7"/>
                <a:gd name="T1" fmla="*/ 0 h 18"/>
                <a:gd name="T2" fmla="*/ 2 w 7"/>
                <a:gd name="T3" fmla="*/ 1 h 18"/>
                <a:gd name="T4" fmla="*/ 0 w 7"/>
                <a:gd name="T5" fmla="*/ 6 h 18"/>
                <a:gd name="T6" fmla="*/ 1 w 7"/>
                <a:gd name="T7" fmla="*/ 17 h 18"/>
                <a:gd name="T8" fmla="*/ 5 w 7"/>
                <a:gd name="T9" fmla="*/ 13 h 18"/>
                <a:gd name="T10" fmla="*/ 7 w 7"/>
                <a:gd name="T11" fmla="*/ 8 h 18"/>
                <a:gd name="T12" fmla="*/ 7 w 7"/>
                <a:gd name="T13" fmla="*/ 7 h 18"/>
                <a:gd name="T14" fmla="*/ 4 w 7"/>
                <a:gd name="T15" fmla="*/ 0 h 18"/>
                <a:gd name="T16" fmla="*/ 5 w 7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8"/>
                    <a:pt x="2" y="10"/>
                    <a:pt x="1" y="17"/>
                  </a:cubicBezTo>
                  <a:cubicBezTo>
                    <a:pt x="3" y="15"/>
                    <a:pt x="3" y="15"/>
                    <a:pt x="5" y="13"/>
                  </a:cubicBezTo>
                  <a:cubicBezTo>
                    <a:pt x="7" y="10"/>
                    <a:pt x="7" y="11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3"/>
                    <a:pt x="6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8" name="Freeform 162"/>
            <p:cNvSpPr>
              <a:spLocks/>
            </p:cNvSpPr>
            <p:nvPr/>
          </p:nvSpPr>
          <p:spPr bwMode="auto">
            <a:xfrm>
              <a:off x="2472624" y="5328069"/>
              <a:ext cx="8610" cy="14090"/>
            </a:xfrm>
            <a:custGeom>
              <a:avLst/>
              <a:gdLst>
                <a:gd name="T0" fmla="*/ 0 w 9"/>
                <a:gd name="T1" fmla="*/ 11 h 14"/>
                <a:gd name="T2" fmla="*/ 6 w 9"/>
                <a:gd name="T3" fmla="*/ 12 h 14"/>
                <a:gd name="T4" fmla="*/ 9 w 9"/>
                <a:gd name="T5" fmla="*/ 6 h 14"/>
                <a:gd name="T6" fmla="*/ 6 w 9"/>
                <a:gd name="T7" fmla="*/ 0 h 14"/>
                <a:gd name="T8" fmla="*/ 3 w 9"/>
                <a:gd name="T9" fmla="*/ 6 h 14"/>
                <a:gd name="T10" fmla="*/ 0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1"/>
                  </a:moveTo>
                  <a:cubicBezTo>
                    <a:pt x="2" y="14"/>
                    <a:pt x="2" y="14"/>
                    <a:pt x="6" y="12"/>
                  </a:cubicBezTo>
                  <a:cubicBezTo>
                    <a:pt x="9" y="11"/>
                    <a:pt x="9" y="8"/>
                    <a:pt x="9" y="6"/>
                  </a:cubicBezTo>
                  <a:cubicBezTo>
                    <a:pt x="7" y="3"/>
                    <a:pt x="7" y="3"/>
                    <a:pt x="6" y="0"/>
                  </a:cubicBezTo>
                  <a:cubicBezTo>
                    <a:pt x="5" y="4"/>
                    <a:pt x="4" y="4"/>
                    <a:pt x="3" y="6"/>
                  </a:cubicBezTo>
                  <a:cubicBezTo>
                    <a:pt x="2" y="7"/>
                    <a:pt x="1" y="8"/>
                    <a:pt x="0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39" name="Freeform 163"/>
            <p:cNvSpPr>
              <a:spLocks/>
            </p:cNvSpPr>
            <p:nvPr/>
          </p:nvSpPr>
          <p:spPr bwMode="auto">
            <a:xfrm>
              <a:off x="2614303" y="5787546"/>
              <a:ext cx="7828" cy="21917"/>
            </a:xfrm>
            <a:custGeom>
              <a:avLst/>
              <a:gdLst>
                <a:gd name="T0" fmla="*/ 5 w 8"/>
                <a:gd name="T1" fmla="*/ 18 h 22"/>
                <a:gd name="T2" fmla="*/ 8 w 8"/>
                <a:gd name="T3" fmla="*/ 22 h 22"/>
                <a:gd name="T4" fmla="*/ 2 w 8"/>
                <a:gd name="T5" fmla="*/ 0 h 22"/>
                <a:gd name="T6" fmla="*/ 4 w 8"/>
                <a:gd name="T7" fmla="*/ 15 h 22"/>
                <a:gd name="T8" fmla="*/ 5 w 8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5" y="18"/>
                  </a:moveTo>
                  <a:cubicBezTo>
                    <a:pt x="7" y="22"/>
                    <a:pt x="6" y="21"/>
                    <a:pt x="8" y="22"/>
                  </a:cubicBezTo>
                  <a:cubicBezTo>
                    <a:pt x="8" y="15"/>
                    <a:pt x="5" y="6"/>
                    <a:pt x="2" y="0"/>
                  </a:cubicBezTo>
                  <a:cubicBezTo>
                    <a:pt x="0" y="4"/>
                    <a:pt x="2" y="9"/>
                    <a:pt x="4" y="15"/>
                  </a:cubicBezTo>
                  <a:cubicBezTo>
                    <a:pt x="4" y="16"/>
                    <a:pt x="5" y="17"/>
                    <a:pt x="5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0" name="Freeform 164"/>
            <p:cNvSpPr>
              <a:spLocks/>
            </p:cNvSpPr>
            <p:nvPr/>
          </p:nvSpPr>
          <p:spPr bwMode="auto">
            <a:xfrm>
              <a:off x="1936436" y="5808681"/>
              <a:ext cx="14872" cy="21917"/>
            </a:xfrm>
            <a:custGeom>
              <a:avLst/>
              <a:gdLst>
                <a:gd name="T0" fmla="*/ 7 w 15"/>
                <a:gd name="T1" fmla="*/ 13 h 22"/>
                <a:gd name="T2" fmla="*/ 5 w 15"/>
                <a:gd name="T3" fmla="*/ 2 h 22"/>
                <a:gd name="T4" fmla="*/ 2 w 15"/>
                <a:gd name="T5" fmla="*/ 0 h 22"/>
                <a:gd name="T6" fmla="*/ 5 w 15"/>
                <a:gd name="T7" fmla="*/ 13 h 22"/>
                <a:gd name="T8" fmla="*/ 11 w 15"/>
                <a:gd name="T9" fmla="*/ 22 h 22"/>
                <a:gd name="T10" fmla="*/ 13 w 15"/>
                <a:gd name="T11" fmla="*/ 20 h 22"/>
                <a:gd name="T12" fmla="*/ 14 w 15"/>
                <a:gd name="T13" fmla="*/ 19 h 22"/>
                <a:gd name="T14" fmla="*/ 11 w 15"/>
                <a:gd name="T15" fmla="*/ 19 h 22"/>
                <a:gd name="T16" fmla="*/ 9 w 15"/>
                <a:gd name="T17" fmla="*/ 13 h 22"/>
                <a:gd name="T18" fmla="*/ 8 w 15"/>
                <a:gd name="T19" fmla="*/ 13 h 22"/>
                <a:gd name="T20" fmla="*/ 7 w 15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13"/>
                  </a:moveTo>
                  <a:cubicBezTo>
                    <a:pt x="9" y="10"/>
                    <a:pt x="7" y="5"/>
                    <a:pt x="5" y="2"/>
                  </a:cubicBezTo>
                  <a:cubicBezTo>
                    <a:pt x="3" y="0"/>
                    <a:pt x="5" y="1"/>
                    <a:pt x="2" y="0"/>
                  </a:cubicBezTo>
                  <a:cubicBezTo>
                    <a:pt x="0" y="5"/>
                    <a:pt x="3" y="5"/>
                    <a:pt x="5" y="13"/>
                  </a:cubicBezTo>
                  <a:cubicBezTo>
                    <a:pt x="7" y="17"/>
                    <a:pt x="7" y="13"/>
                    <a:pt x="11" y="22"/>
                  </a:cubicBezTo>
                  <a:cubicBezTo>
                    <a:pt x="15" y="20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2"/>
                    <a:pt x="9" y="13"/>
                    <a:pt x="7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1" name="Freeform 165"/>
            <p:cNvSpPr>
              <a:spLocks/>
            </p:cNvSpPr>
            <p:nvPr/>
          </p:nvSpPr>
          <p:spPr bwMode="auto">
            <a:xfrm>
              <a:off x="2309028" y="4647071"/>
              <a:ext cx="7045" cy="18786"/>
            </a:xfrm>
            <a:custGeom>
              <a:avLst/>
              <a:gdLst>
                <a:gd name="T0" fmla="*/ 6 w 7"/>
                <a:gd name="T1" fmla="*/ 18 h 19"/>
                <a:gd name="T2" fmla="*/ 6 w 7"/>
                <a:gd name="T3" fmla="*/ 8 h 19"/>
                <a:gd name="T4" fmla="*/ 3 w 7"/>
                <a:gd name="T5" fmla="*/ 1 h 19"/>
                <a:gd name="T6" fmla="*/ 3 w 7"/>
                <a:gd name="T7" fmla="*/ 0 h 19"/>
                <a:gd name="T8" fmla="*/ 1 w 7"/>
                <a:gd name="T9" fmla="*/ 8 h 19"/>
                <a:gd name="T10" fmla="*/ 2 w 7"/>
                <a:gd name="T11" fmla="*/ 13 h 19"/>
                <a:gd name="T12" fmla="*/ 6 w 7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8"/>
                  </a:moveTo>
                  <a:cubicBezTo>
                    <a:pt x="7" y="14"/>
                    <a:pt x="6" y="12"/>
                    <a:pt x="6" y="8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9"/>
                    <a:pt x="5" y="18"/>
                    <a:pt x="6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2" name="Freeform 166"/>
            <p:cNvSpPr>
              <a:spLocks/>
            </p:cNvSpPr>
            <p:nvPr/>
          </p:nvSpPr>
          <p:spPr bwMode="auto">
            <a:xfrm>
              <a:off x="1664037" y="4719085"/>
              <a:ext cx="4697" cy="24265"/>
            </a:xfrm>
            <a:custGeom>
              <a:avLst/>
              <a:gdLst>
                <a:gd name="T0" fmla="*/ 3 w 5"/>
                <a:gd name="T1" fmla="*/ 1 h 24"/>
                <a:gd name="T2" fmla="*/ 0 w 5"/>
                <a:gd name="T3" fmla="*/ 5 h 24"/>
                <a:gd name="T4" fmla="*/ 5 w 5"/>
                <a:gd name="T5" fmla="*/ 24 h 24"/>
                <a:gd name="T6" fmla="*/ 5 w 5"/>
                <a:gd name="T7" fmla="*/ 22 h 24"/>
                <a:gd name="T8" fmla="*/ 3 w 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3" y="1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7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3" name="Freeform 167"/>
            <p:cNvSpPr>
              <a:spLocks/>
            </p:cNvSpPr>
            <p:nvPr/>
          </p:nvSpPr>
          <p:spPr bwMode="auto">
            <a:xfrm>
              <a:off x="2900791" y="4755874"/>
              <a:ext cx="5479" cy="15655"/>
            </a:xfrm>
            <a:custGeom>
              <a:avLst/>
              <a:gdLst>
                <a:gd name="T0" fmla="*/ 6 w 6"/>
                <a:gd name="T1" fmla="*/ 15 h 16"/>
                <a:gd name="T2" fmla="*/ 4 w 6"/>
                <a:gd name="T3" fmla="*/ 2 h 16"/>
                <a:gd name="T4" fmla="*/ 3 w 6"/>
                <a:gd name="T5" fmla="*/ 0 h 16"/>
                <a:gd name="T6" fmla="*/ 0 w 6"/>
                <a:gd name="T7" fmla="*/ 3 h 16"/>
                <a:gd name="T8" fmla="*/ 6 w 6"/>
                <a:gd name="T9" fmla="*/ 16 h 16"/>
                <a:gd name="T10" fmla="*/ 6 w 6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4" y="10"/>
                    <a:pt x="5" y="8"/>
                    <a:pt x="4" y="2"/>
                  </a:cubicBezTo>
                  <a:cubicBezTo>
                    <a:pt x="4" y="0"/>
                    <a:pt x="5" y="1"/>
                    <a:pt x="3" y="0"/>
                  </a:cubicBezTo>
                  <a:cubicBezTo>
                    <a:pt x="2" y="4"/>
                    <a:pt x="4" y="1"/>
                    <a:pt x="0" y="3"/>
                  </a:cubicBezTo>
                  <a:cubicBezTo>
                    <a:pt x="0" y="14"/>
                    <a:pt x="2" y="16"/>
                    <a:pt x="6" y="16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4" name="Freeform 168"/>
            <p:cNvSpPr>
              <a:spLocks/>
            </p:cNvSpPr>
            <p:nvPr/>
          </p:nvSpPr>
          <p:spPr bwMode="auto">
            <a:xfrm>
              <a:off x="2312942" y="4385631"/>
              <a:ext cx="7045" cy="22700"/>
            </a:xfrm>
            <a:custGeom>
              <a:avLst/>
              <a:gdLst>
                <a:gd name="T0" fmla="*/ 7 w 7"/>
                <a:gd name="T1" fmla="*/ 23 h 23"/>
                <a:gd name="T2" fmla="*/ 6 w 7"/>
                <a:gd name="T3" fmla="*/ 9 h 23"/>
                <a:gd name="T4" fmla="*/ 5 w 7"/>
                <a:gd name="T5" fmla="*/ 7 h 23"/>
                <a:gd name="T6" fmla="*/ 2 w 7"/>
                <a:gd name="T7" fmla="*/ 0 h 23"/>
                <a:gd name="T8" fmla="*/ 1 w 7"/>
                <a:gd name="T9" fmla="*/ 8 h 23"/>
                <a:gd name="T10" fmla="*/ 5 w 7"/>
                <a:gd name="T11" fmla="*/ 8 h 23"/>
                <a:gd name="T12" fmla="*/ 3 w 7"/>
                <a:gd name="T13" fmla="*/ 19 h 23"/>
                <a:gd name="T14" fmla="*/ 7 w 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7" y="21"/>
                    <a:pt x="7" y="13"/>
                    <a:pt x="6" y="9"/>
                  </a:cubicBezTo>
                  <a:cubicBezTo>
                    <a:pt x="5" y="6"/>
                    <a:pt x="6" y="9"/>
                    <a:pt x="5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2"/>
                    <a:pt x="4" y="21"/>
                    <a:pt x="7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5" name="Freeform 169"/>
            <p:cNvSpPr>
              <a:spLocks/>
            </p:cNvSpPr>
            <p:nvPr/>
          </p:nvSpPr>
          <p:spPr bwMode="auto">
            <a:xfrm>
              <a:off x="1615507" y="5510451"/>
              <a:ext cx="9393" cy="14090"/>
            </a:xfrm>
            <a:custGeom>
              <a:avLst/>
              <a:gdLst>
                <a:gd name="T0" fmla="*/ 2 w 9"/>
                <a:gd name="T1" fmla="*/ 14 h 14"/>
                <a:gd name="T2" fmla="*/ 1 w 9"/>
                <a:gd name="T3" fmla="*/ 6 h 14"/>
                <a:gd name="T4" fmla="*/ 4 w 9"/>
                <a:gd name="T5" fmla="*/ 9 h 14"/>
                <a:gd name="T6" fmla="*/ 7 w 9"/>
                <a:gd name="T7" fmla="*/ 12 h 14"/>
                <a:gd name="T8" fmla="*/ 6 w 9"/>
                <a:gd name="T9" fmla="*/ 0 h 14"/>
                <a:gd name="T10" fmla="*/ 3 w 9"/>
                <a:gd name="T11" fmla="*/ 4 h 14"/>
                <a:gd name="T12" fmla="*/ 0 w 9"/>
                <a:gd name="T13" fmla="*/ 5 h 14"/>
                <a:gd name="T14" fmla="*/ 1 w 9"/>
                <a:gd name="T15" fmla="*/ 12 h 14"/>
                <a:gd name="T16" fmla="*/ 3 w 9"/>
                <a:gd name="T17" fmla="*/ 14 h 14"/>
                <a:gd name="T18" fmla="*/ 2 w 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8"/>
                    <a:pt x="3" y="10"/>
                    <a:pt x="1" y="6"/>
                  </a:cubicBezTo>
                  <a:cubicBezTo>
                    <a:pt x="5" y="7"/>
                    <a:pt x="2" y="5"/>
                    <a:pt x="4" y="9"/>
                  </a:cubicBezTo>
                  <a:cubicBezTo>
                    <a:pt x="6" y="13"/>
                    <a:pt x="4" y="10"/>
                    <a:pt x="7" y="12"/>
                  </a:cubicBezTo>
                  <a:cubicBezTo>
                    <a:pt x="9" y="7"/>
                    <a:pt x="7" y="6"/>
                    <a:pt x="6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1" y="4"/>
                    <a:pt x="0" y="5"/>
                  </a:cubicBezTo>
                  <a:cubicBezTo>
                    <a:pt x="0" y="8"/>
                    <a:pt x="0" y="9"/>
                    <a:pt x="1" y="12"/>
                  </a:cubicBezTo>
                  <a:cubicBezTo>
                    <a:pt x="2" y="14"/>
                    <a:pt x="2" y="13"/>
                    <a:pt x="3" y="14"/>
                  </a:cubicBezTo>
                  <a:lnTo>
                    <a:pt x="2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6" name="Freeform 170"/>
            <p:cNvSpPr>
              <a:spLocks/>
            </p:cNvSpPr>
            <p:nvPr/>
          </p:nvSpPr>
          <p:spPr bwMode="auto">
            <a:xfrm>
              <a:off x="1980271" y="5957404"/>
              <a:ext cx="6262" cy="14872"/>
            </a:xfrm>
            <a:custGeom>
              <a:avLst/>
              <a:gdLst>
                <a:gd name="T0" fmla="*/ 6 w 6"/>
                <a:gd name="T1" fmla="*/ 15 h 15"/>
                <a:gd name="T2" fmla="*/ 4 w 6"/>
                <a:gd name="T3" fmla="*/ 5 h 15"/>
                <a:gd name="T4" fmla="*/ 1 w 6"/>
                <a:gd name="T5" fmla="*/ 0 h 15"/>
                <a:gd name="T6" fmla="*/ 1 w 6"/>
                <a:gd name="T7" fmla="*/ 13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0"/>
                    <a:pt x="6" y="9"/>
                    <a:pt x="4" y="5"/>
                  </a:cubicBezTo>
                  <a:cubicBezTo>
                    <a:pt x="2" y="0"/>
                    <a:pt x="5" y="1"/>
                    <a:pt x="1" y="0"/>
                  </a:cubicBezTo>
                  <a:cubicBezTo>
                    <a:pt x="0" y="8"/>
                    <a:pt x="3" y="3"/>
                    <a:pt x="1" y="13"/>
                  </a:cubicBezTo>
                  <a:cubicBezTo>
                    <a:pt x="5" y="14"/>
                    <a:pt x="2" y="14"/>
                    <a:pt x="6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7" name="Freeform 171"/>
            <p:cNvSpPr>
              <a:spLocks/>
            </p:cNvSpPr>
            <p:nvPr/>
          </p:nvSpPr>
          <p:spPr bwMode="auto">
            <a:xfrm>
              <a:off x="1224129" y="5194217"/>
              <a:ext cx="8610" cy="18003"/>
            </a:xfrm>
            <a:custGeom>
              <a:avLst/>
              <a:gdLst>
                <a:gd name="T0" fmla="*/ 9 w 9"/>
                <a:gd name="T1" fmla="*/ 17 h 18"/>
                <a:gd name="T2" fmla="*/ 6 w 9"/>
                <a:gd name="T3" fmla="*/ 10 h 18"/>
                <a:gd name="T4" fmla="*/ 4 w 9"/>
                <a:gd name="T5" fmla="*/ 8 h 18"/>
                <a:gd name="T6" fmla="*/ 0 w 9"/>
                <a:gd name="T7" fmla="*/ 0 h 18"/>
                <a:gd name="T8" fmla="*/ 2 w 9"/>
                <a:gd name="T9" fmla="*/ 8 h 18"/>
                <a:gd name="T10" fmla="*/ 5 w 9"/>
                <a:gd name="T11" fmla="*/ 15 h 18"/>
                <a:gd name="T12" fmla="*/ 9 w 9"/>
                <a:gd name="T13" fmla="*/ 18 h 18"/>
                <a:gd name="T14" fmla="*/ 9 w 9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4"/>
                    <a:pt x="9" y="13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"/>
                    <a:pt x="5" y="1"/>
                    <a:pt x="0" y="0"/>
                  </a:cubicBezTo>
                  <a:cubicBezTo>
                    <a:pt x="0" y="6"/>
                    <a:pt x="0" y="2"/>
                    <a:pt x="2" y="8"/>
                  </a:cubicBezTo>
                  <a:cubicBezTo>
                    <a:pt x="4" y="10"/>
                    <a:pt x="4" y="12"/>
                    <a:pt x="5" y="15"/>
                  </a:cubicBezTo>
                  <a:cubicBezTo>
                    <a:pt x="6" y="17"/>
                    <a:pt x="7" y="17"/>
                    <a:pt x="9" y="18"/>
                  </a:cubicBezTo>
                  <a:lnTo>
                    <a:pt x="9" y="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8" name="Freeform 172"/>
            <p:cNvSpPr>
              <a:spLocks/>
            </p:cNvSpPr>
            <p:nvPr/>
          </p:nvSpPr>
          <p:spPr bwMode="auto">
            <a:xfrm>
              <a:off x="2143084" y="5736667"/>
              <a:ext cx="10176" cy="9393"/>
            </a:xfrm>
            <a:custGeom>
              <a:avLst/>
              <a:gdLst>
                <a:gd name="T0" fmla="*/ 9 w 10"/>
                <a:gd name="T1" fmla="*/ 4 h 9"/>
                <a:gd name="T2" fmla="*/ 2 w 10"/>
                <a:gd name="T3" fmla="*/ 0 h 9"/>
                <a:gd name="T4" fmla="*/ 0 w 10"/>
                <a:gd name="T5" fmla="*/ 3 h 9"/>
                <a:gd name="T6" fmla="*/ 2 w 10"/>
                <a:gd name="T7" fmla="*/ 9 h 9"/>
                <a:gd name="T8" fmla="*/ 5 w 10"/>
                <a:gd name="T9" fmla="*/ 5 h 9"/>
                <a:gd name="T10" fmla="*/ 5 w 10"/>
                <a:gd name="T11" fmla="*/ 9 h 9"/>
                <a:gd name="T12" fmla="*/ 9 w 10"/>
                <a:gd name="T13" fmla="*/ 3 h 9"/>
                <a:gd name="T14" fmla="*/ 9 w 10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3" y="4"/>
                    <a:pt x="6" y="4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2" y="7"/>
                    <a:pt x="5" y="5"/>
                  </a:cubicBezTo>
                  <a:cubicBezTo>
                    <a:pt x="6" y="7"/>
                    <a:pt x="6" y="6"/>
                    <a:pt x="5" y="9"/>
                  </a:cubicBezTo>
                  <a:cubicBezTo>
                    <a:pt x="10" y="9"/>
                    <a:pt x="9" y="9"/>
                    <a:pt x="9" y="3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49" name="Freeform 173"/>
            <p:cNvSpPr>
              <a:spLocks/>
            </p:cNvSpPr>
            <p:nvPr/>
          </p:nvSpPr>
          <p:spPr bwMode="auto">
            <a:xfrm>
              <a:off x="2071070" y="4215773"/>
              <a:ext cx="7828" cy="8610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9 h 9"/>
                <a:gd name="T4" fmla="*/ 7 w 8"/>
                <a:gd name="T5" fmla="*/ 8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2" y="0"/>
                    <a:pt x="2" y="2"/>
                    <a:pt x="0" y="9"/>
                  </a:cubicBezTo>
                  <a:cubicBezTo>
                    <a:pt x="8" y="9"/>
                    <a:pt x="0" y="7"/>
                    <a:pt x="7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0" name="Freeform 174"/>
            <p:cNvSpPr>
              <a:spLocks/>
            </p:cNvSpPr>
            <p:nvPr/>
          </p:nvSpPr>
          <p:spPr bwMode="auto">
            <a:xfrm>
              <a:off x="2617434" y="4464689"/>
              <a:ext cx="10959" cy="10959"/>
            </a:xfrm>
            <a:custGeom>
              <a:avLst/>
              <a:gdLst>
                <a:gd name="T0" fmla="*/ 4 w 11"/>
                <a:gd name="T1" fmla="*/ 6 h 11"/>
                <a:gd name="T2" fmla="*/ 7 w 11"/>
                <a:gd name="T3" fmla="*/ 4 h 11"/>
                <a:gd name="T4" fmla="*/ 9 w 11"/>
                <a:gd name="T5" fmla="*/ 0 h 11"/>
                <a:gd name="T6" fmla="*/ 2 w 11"/>
                <a:gd name="T7" fmla="*/ 0 h 11"/>
                <a:gd name="T8" fmla="*/ 4 w 11"/>
                <a:gd name="T9" fmla="*/ 11 h 11"/>
                <a:gd name="T10" fmla="*/ 5 w 11"/>
                <a:gd name="T11" fmla="*/ 9 h 11"/>
                <a:gd name="T12" fmla="*/ 5 w 11"/>
                <a:gd name="T13" fmla="*/ 6 h 11"/>
                <a:gd name="T14" fmla="*/ 4 w 11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4" y="6"/>
                  </a:moveTo>
                  <a:cubicBezTo>
                    <a:pt x="7" y="6"/>
                    <a:pt x="5" y="8"/>
                    <a:pt x="7" y="4"/>
                  </a:cubicBezTo>
                  <a:cubicBezTo>
                    <a:pt x="9" y="2"/>
                    <a:pt x="8" y="2"/>
                    <a:pt x="9" y="0"/>
                  </a:cubicBezTo>
                  <a:cubicBezTo>
                    <a:pt x="0" y="2"/>
                    <a:pt x="11" y="1"/>
                    <a:pt x="2" y="0"/>
                  </a:cubicBezTo>
                  <a:cubicBezTo>
                    <a:pt x="2" y="11"/>
                    <a:pt x="3" y="10"/>
                    <a:pt x="4" y="11"/>
                  </a:cubicBezTo>
                  <a:cubicBezTo>
                    <a:pt x="5" y="9"/>
                    <a:pt x="5" y="11"/>
                    <a:pt x="5" y="9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1" name="Freeform 175"/>
            <p:cNvSpPr>
              <a:spLocks/>
            </p:cNvSpPr>
            <p:nvPr/>
          </p:nvSpPr>
          <p:spPr bwMode="auto">
            <a:xfrm>
              <a:off x="2446793" y="4535137"/>
              <a:ext cx="4697" cy="16438"/>
            </a:xfrm>
            <a:custGeom>
              <a:avLst/>
              <a:gdLst>
                <a:gd name="T0" fmla="*/ 0 w 5"/>
                <a:gd name="T1" fmla="*/ 15 h 16"/>
                <a:gd name="T2" fmla="*/ 3 w 5"/>
                <a:gd name="T3" fmla="*/ 14 h 16"/>
                <a:gd name="T4" fmla="*/ 3 w 5"/>
                <a:gd name="T5" fmla="*/ 0 h 16"/>
                <a:gd name="T6" fmla="*/ 1 w 5"/>
                <a:gd name="T7" fmla="*/ 8 h 16"/>
                <a:gd name="T8" fmla="*/ 0 w 5"/>
                <a:gd name="T9" fmla="*/ 16 h 16"/>
                <a:gd name="T10" fmla="*/ 0 w 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6">
                  <a:moveTo>
                    <a:pt x="0" y="15"/>
                  </a:moveTo>
                  <a:cubicBezTo>
                    <a:pt x="3" y="15"/>
                    <a:pt x="2" y="16"/>
                    <a:pt x="3" y="14"/>
                  </a:cubicBezTo>
                  <a:cubicBezTo>
                    <a:pt x="5" y="12"/>
                    <a:pt x="5" y="3"/>
                    <a:pt x="3" y="0"/>
                  </a:cubicBezTo>
                  <a:cubicBezTo>
                    <a:pt x="2" y="2"/>
                    <a:pt x="3" y="4"/>
                    <a:pt x="1" y="8"/>
                  </a:cubicBezTo>
                  <a:cubicBezTo>
                    <a:pt x="0" y="11"/>
                    <a:pt x="0" y="11"/>
                    <a:pt x="0" y="16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2" name="Freeform 176"/>
            <p:cNvSpPr>
              <a:spLocks/>
            </p:cNvSpPr>
            <p:nvPr/>
          </p:nvSpPr>
          <p:spPr bwMode="auto">
            <a:xfrm>
              <a:off x="2300418" y="4697168"/>
              <a:ext cx="5479" cy="21134"/>
            </a:xfrm>
            <a:custGeom>
              <a:avLst/>
              <a:gdLst>
                <a:gd name="T0" fmla="*/ 4 w 5"/>
                <a:gd name="T1" fmla="*/ 15 h 21"/>
                <a:gd name="T2" fmla="*/ 4 w 5"/>
                <a:gd name="T3" fmla="*/ 14 h 21"/>
                <a:gd name="T4" fmla="*/ 0 w 5"/>
                <a:gd name="T5" fmla="*/ 0 h 21"/>
                <a:gd name="T6" fmla="*/ 1 w 5"/>
                <a:gd name="T7" fmla="*/ 7 h 21"/>
                <a:gd name="T8" fmla="*/ 2 w 5"/>
                <a:gd name="T9" fmla="*/ 11 h 21"/>
                <a:gd name="T10" fmla="*/ 4 w 5"/>
                <a:gd name="T11" fmla="*/ 21 h 21"/>
                <a:gd name="T12" fmla="*/ 5 w 5"/>
                <a:gd name="T13" fmla="*/ 15 h 21"/>
                <a:gd name="T14" fmla="*/ 4 w 5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1">
                  <a:moveTo>
                    <a:pt x="4" y="15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3"/>
                    <a:pt x="4" y="2"/>
                    <a:pt x="0" y="0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" y="10"/>
                    <a:pt x="3" y="4"/>
                    <a:pt x="2" y="11"/>
                  </a:cubicBezTo>
                  <a:cubicBezTo>
                    <a:pt x="2" y="15"/>
                    <a:pt x="2" y="17"/>
                    <a:pt x="4" y="2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3" name="Freeform 177"/>
            <p:cNvSpPr>
              <a:spLocks/>
            </p:cNvSpPr>
            <p:nvPr/>
          </p:nvSpPr>
          <p:spPr bwMode="auto">
            <a:xfrm>
              <a:off x="1906692" y="5770326"/>
              <a:ext cx="11741" cy="18003"/>
            </a:xfrm>
            <a:custGeom>
              <a:avLst/>
              <a:gdLst>
                <a:gd name="T0" fmla="*/ 6 w 11"/>
                <a:gd name="T1" fmla="*/ 9 h 18"/>
                <a:gd name="T2" fmla="*/ 6 w 11"/>
                <a:gd name="T3" fmla="*/ 6 h 18"/>
                <a:gd name="T4" fmla="*/ 2 w 11"/>
                <a:gd name="T5" fmla="*/ 0 h 18"/>
                <a:gd name="T6" fmla="*/ 1 w 11"/>
                <a:gd name="T7" fmla="*/ 5 h 18"/>
                <a:gd name="T8" fmla="*/ 6 w 11"/>
                <a:gd name="T9" fmla="*/ 14 h 18"/>
                <a:gd name="T10" fmla="*/ 7 w 11"/>
                <a:gd name="T11" fmla="*/ 16 h 18"/>
                <a:gd name="T12" fmla="*/ 8 w 11"/>
                <a:gd name="T13" fmla="*/ 16 h 18"/>
                <a:gd name="T14" fmla="*/ 8 w 11"/>
                <a:gd name="T15" fmla="*/ 11 h 18"/>
                <a:gd name="T16" fmla="*/ 6 w 11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6" y="9"/>
                  </a:moveTo>
                  <a:cubicBezTo>
                    <a:pt x="6" y="8"/>
                    <a:pt x="6" y="7"/>
                    <a:pt x="6" y="6"/>
                  </a:cubicBezTo>
                  <a:cubicBezTo>
                    <a:pt x="1" y="3"/>
                    <a:pt x="4" y="4"/>
                    <a:pt x="2" y="0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3" y="10"/>
                    <a:pt x="4" y="9"/>
                    <a:pt x="6" y="14"/>
                  </a:cubicBezTo>
                  <a:cubicBezTo>
                    <a:pt x="7" y="16"/>
                    <a:pt x="5" y="14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11" y="18"/>
                    <a:pt x="8" y="11"/>
                  </a:cubicBezTo>
                  <a:cubicBezTo>
                    <a:pt x="7" y="10"/>
                    <a:pt x="7" y="11"/>
                    <a:pt x="6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4" name="Freeform 178"/>
            <p:cNvSpPr>
              <a:spLocks/>
            </p:cNvSpPr>
            <p:nvPr/>
          </p:nvSpPr>
          <p:spPr bwMode="auto">
            <a:xfrm>
              <a:off x="1693782" y="5923746"/>
              <a:ext cx="3914" cy="15655"/>
            </a:xfrm>
            <a:custGeom>
              <a:avLst/>
              <a:gdLst>
                <a:gd name="T0" fmla="*/ 2 w 4"/>
                <a:gd name="T1" fmla="*/ 14 h 15"/>
                <a:gd name="T2" fmla="*/ 4 w 4"/>
                <a:gd name="T3" fmla="*/ 0 h 15"/>
                <a:gd name="T4" fmla="*/ 0 w 4"/>
                <a:gd name="T5" fmla="*/ 1 h 15"/>
                <a:gd name="T6" fmla="*/ 0 w 4"/>
                <a:gd name="T7" fmla="*/ 10 h 15"/>
                <a:gd name="T8" fmla="*/ 2 w 4"/>
                <a:gd name="T9" fmla="*/ 14 h 15"/>
                <a:gd name="T10" fmla="*/ 2 w 4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4" y="9"/>
                    <a:pt x="4" y="9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1" y="15"/>
                    <a:pt x="2" y="14"/>
                  </a:cubicBezTo>
                  <a:cubicBezTo>
                    <a:pt x="2" y="13"/>
                    <a:pt x="2" y="14"/>
                    <a:pt x="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5" name="Freeform 179"/>
            <p:cNvSpPr>
              <a:spLocks/>
            </p:cNvSpPr>
            <p:nvPr/>
          </p:nvSpPr>
          <p:spPr bwMode="auto">
            <a:xfrm>
              <a:off x="2316856" y="4724564"/>
              <a:ext cx="4697" cy="15655"/>
            </a:xfrm>
            <a:custGeom>
              <a:avLst/>
              <a:gdLst>
                <a:gd name="T0" fmla="*/ 2 w 5"/>
                <a:gd name="T1" fmla="*/ 0 h 16"/>
                <a:gd name="T2" fmla="*/ 2 w 5"/>
                <a:gd name="T3" fmla="*/ 16 h 16"/>
                <a:gd name="T4" fmla="*/ 5 w 5"/>
                <a:gd name="T5" fmla="*/ 15 h 16"/>
                <a:gd name="T6" fmla="*/ 4 w 5"/>
                <a:gd name="T7" fmla="*/ 3 h 16"/>
                <a:gd name="T8" fmla="*/ 2 w 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0" y="5"/>
                    <a:pt x="2" y="10"/>
                    <a:pt x="2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5" y="8"/>
                    <a:pt x="4" y="3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6" name="Freeform 180"/>
            <p:cNvSpPr>
              <a:spLocks/>
            </p:cNvSpPr>
            <p:nvPr/>
          </p:nvSpPr>
          <p:spPr bwMode="auto">
            <a:xfrm>
              <a:off x="1469131" y="4968784"/>
              <a:ext cx="6262" cy="21917"/>
            </a:xfrm>
            <a:custGeom>
              <a:avLst/>
              <a:gdLst>
                <a:gd name="T0" fmla="*/ 6 w 6"/>
                <a:gd name="T1" fmla="*/ 2 h 22"/>
                <a:gd name="T2" fmla="*/ 4 w 6"/>
                <a:gd name="T3" fmla="*/ 0 h 22"/>
                <a:gd name="T4" fmla="*/ 3 w 6"/>
                <a:gd name="T5" fmla="*/ 4 h 22"/>
                <a:gd name="T6" fmla="*/ 3 w 6"/>
                <a:gd name="T7" fmla="*/ 10 h 22"/>
                <a:gd name="T8" fmla="*/ 3 w 6"/>
                <a:gd name="T9" fmla="*/ 16 h 22"/>
                <a:gd name="T10" fmla="*/ 2 w 6"/>
                <a:gd name="T11" fmla="*/ 19 h 22"/>
                <a:gd name="T12" fmla="*/ 1 w 6"/>
                <a:gd name="T13" fmla="*/ 20 h 22"/>
                <a:gd name="T14" fmla="*/ 4 w 6"/>
                <a:gd name="T15" fmla="*/ 22 h 22"/>
                <a:gd name="T16" fmla="*/ 6 w 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2">
                  <a:moveTo>
                    <a:pt x="6" y="2"/>
                  </a:moveTo>
                  <a:cubicBezTo>
                    <a:pt x="5" y="0"/>
                    <a:pt x="5" y="1"/>
                    <a:pt x="4" y="0"/>
                  </a:cubicBezTo>
                  <a:cubicBezTo>
                    <a:pt x="0" y="2"/>
                    <a:pt x="3" y="1"/>
                    <a:pt x="3" y="4"/>
                  </a:cubicBezTo>
                  <a:cubicBezTo>
                    <a:pt x="3" y="5"/>
                    <a:pt x="3" y="8"/>
                    <a:pt x="3" y="10"/>
                  </a:cubicBezTo>
                  <a:cubicBezTo>
                    <a:pt x="3" y="14"/>
                    <a:pt x="3" y="12"/>
                    <a:pt x="3" y="16"/>
                  </a:cubicBezTo>
                  <a:cubicBezTo>
                    <a:pt x="2" y="18"/>
                    <a:pt x="3" y="17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1"/>
                    <a:pt x="2" y="21"/>
                    <a:pt x="4" y="22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7" name="Freeform 181"/>
            <p:cNvSpPr>
              <a:spLocks/>
            </p:cNvSpPr>
            <p:nvPr/>
          </p:nvSpPr>
          <p:spPr bwMode="auto">
            <a:xfrm>
              <a:off x="2241711" y="5267014"/>
              <a:ext cx="5479" cy="15655"/>
            </a:xfrm>
            <a:custGeom>
              <a:avLst/>
              <a:gdLst>
                <a:gd name="T0" fmla="*/ 0 w 6"/>
                <a:gd name="T1" fmla="*/ 13 h 15"/>
                <a:gd name="T2" fmla="*/ 6 w 6"/>
                <a:gd name="T3" fmla="*/ 11 h 15"/>
                <a:gd name="T4" fmla="*/ 3 w 6"/>
                <a:gd name="T5" fmla="*/ 0 h 15"/>
                <a:gd name="T6" fmla="*/ 0 w 6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13"/>
                  </a:moveTo>
                  <a:cubicBezTo>
                    <a:pt x="4" y="15"/>
                    <a:pt x="3" y="13"/>
                    <a:pt x="6" y="11"/>
                  </a:cubicBezTo>
                  <a:cubicBezTo>
                    <a:pt x="6" y="3"/>
                    <a:pt x="6" y="6"/>
                    <a:pt x="3" y="0"/>
                  </a:cubicBezTo>
                  <a:cubicBezTo>
                    <a:pt x="1" y="12"/>
                    <a:pt x="3" y="7"/>
                    <a:pt x="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8" name="Freeform 182"/>
            <p:cNvSpPr>
              <a:spLocks/>
            </p:cNvSpPr>
            <p:nvPr/>
          </p:nvSpPr>
          <p:spPr bwMode="auto">
            <a:xfrm>
              <a:off x="2697275" y="4341014"/>
              <a:ext cx="6262" cy="17221"/>
            </a:xfrm>
            <a:custGeom>
              <a:avLst/>
              <a:gdLst>
                <a:gd name="T0" fmla="*/ 0 w 6"/>
                <a:gd name="T1" fmla="*/ 17 h 17"/>
                <a:gd name="T2" fmla="*/ 4 w 6"/>
                <a:gd name="T3" fmla="*/ 10 h 17"/>
                <a:gd name="T4" fmla="*/ 5 w 6"/>
                <a:gd name="T5" fmla="*/ 5 h 17"/>
                <a:gd name="T6" fmla="*/ 5 w 6"/>
                <a:gd name="T7" fmla="*/ 1 h 17"/>
                <a:gd name="T8" fmla="*/ 0 w 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cubicBezTo>
                    <a:pt x="3" y="16"/>
                    <a:pt x="3" y="14"/>
                    <a:pt x="4" y="10"/>
                  </a:cubicBezTo>
                  <a:cubicBezTo>
                    <a:pt x="5" y="5"/>
                    <a:pt x="5" y="8"/>
                    <a:pt x="5" y="5"/>
                  </a:cubicBezTo>
                  <a:cubicBezTo>
                    <a:pt x="6" y="0"/>
                    <a:pt x="5" y="2"/>
                    <a:pt x="5" y="1"/>
                  </a:cubicBezTo>
                  <a:cubicBezTo>
                    <a:pt x="1" y="4"/>
                    <a:pt x="1" y="11"/>
                    <a:pt x="0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59" name="Freeform 183"/>
            <p:cNvSpPr>
              <a:spLocks/>
            </p:cNvSpPr>
            <p:nvPr/>
          </p:nvSpPr>
          <p:spPr bwMode="auto">
            <a:xfrm>
              <a:off x="1623334" y="5259186"/>
              <a:ext cx="8610" cy="17221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5 w 8"/>
                <a:gd name="T5" fmla="*/ 14 h 17"/>
                <a:gd name="T6" fmla="*/ 5 w 8"/>
                <a:gd name="T7" fmla="*/ 9 h 17"/>
                <a:gd name="T8" fmla="*/ 0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2"/>
                    <a:pt x="1" y="4"/>
                    <a:pt x="1" y="8"/>
                  </a:cubicBezTo>
                  <a:cubicBezTo>
                    <a:pt x="5" y="12"/>
                    <a:pt x="3" y="11"/>
                    <a:pt x="5" y="14"/>
                  </a:cubicBezTo>
                  <a:cubicBezTo>
                    <a:pt x="6" y="13"/>
                    <a:pt x="8" y="17"/>
                    <a:pt x="5" y="9"/>
                  </a:cubicBezTo>
                  <a:cubicBezTo>
                    <a:pt x="2" y="0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0" name="Freeform 184"/>
            <p:cNvSpPr>
              <a:spLocks/>
            </p:cNvSpPr>
            <p:nvPr/>
          </p:nvSpPr>
          <p:spPr bwMode="auto">
            <a:xfrm>
              <a:off x="1598286" y="5456441"/>
              <a:ext cx="6262" cy="13307"/>
            </a:xfrm>
            <a:custGeom>
              <a:avLst/>
              <a:gdLst>
                <a:gd name="T0" fmla="*/ 4 w 6"/>
                <a:gd name="T1" fmla="*/ 13 h 13"/>
                <a:gd name="T2" fmla="*/ 4 w 6"/>
                <a:gd name="T3" fmla="*/ 1 h 13"/>
                <a:gd name="T4" fmla="*/ 0 w 6"/>
                <a:gd name="T5" fmla="*/ 0 h 13"/>
                <a:gd name="T6" fmla="*/ 4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3"/>
                  </a:moveTo>
                  <a:cubicBezTo>
                    <a:pt x="6" y="8"/>
                    <a:pt x="4" y="8"/>
                    <a:pt x="4" y="1"/>
                  </a:cubicBezTo>
                  <a:cubicBezTo>
                    <a:pt x="1" y="3"/>
                    <a:pt x="2" y="2"/>
                    <a:pt x="0" y="0"/>
                  </a:cubicBezTo>
                  <a:cubicBezTo>
                    <a:pt x="0" y="5"/>
                    <a:pt x="1" y="11"/>
                    <a:pt x="4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1" name="Freeform 185"/>
            <p:cNvSpPr>
              <a:spLocks/>
            </p:cNvSpPr>
            <p:nvPr/>
          </p:nvSpPr>
          <p:spPr bwMode="auto">
            <a:xfrm>
              <a:off x="2078115" y="6018459"/>
              <a:ext cx="5479" cy="19569"/>
            </a:xfrm>
            <a:custGeom>
              <a:avLst/>
              <a:gdLst>
                <a:gd name="T0" fmla="*/ 2 w 6"/>
                <a:gd name="T1" fmla="*/ 18 h 19"/>
                <a:gd name="T2" fmla="*/ 4 w 6"/>
                <a:gd name="T3" fmla="*/ 9 h 19"/>
                <a:gd name="T4" fmla="*/ 4 w 6"/>
                <a:gd name="T5" fmla="*/ 3 h 19"/>
                <a:gd name="T6" fmla="*/ 3 w 6"/>
                <a:gd name="T7" fmla="*/ 0 h 19"/>
                <a:gd name="T8" fmla="*/ 2 w 6"/>
                <a:gd name="T9" fmla="*/ 19 h 19"/>
                <a:gd name="T10" fmla="*/ 2 w 6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9">
                  <a:moveTo>
                    <a:pt x="2" y="18"/>
                  </a:moveTo>
                  <a:cubicBezTo>
                    <a:pt x="6" y="16"/>
                    <a:pt x="4" y="16"/>
                    <a:pt x="4" y="9"/>
                  </a:cubicBezTo>
                  <a:cubicBezTo>
                    <a:pt x="4" y="7"/>
                    <a:pt x="5" y="6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4" y="7"/>
                    <a:pt x="2" y="19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2" name="Freeform 186"/>
            <p:cNvSpPr>
              <a:spLocks/>
            </p:cNvSpPr>
            <p:nvPr/>
          </p:nvSpPr>
          <p:spPr bwMode="auto">
            <a:xfrm>
              <a:off x="2208053" y="4254128"/>
              <a:ext cx="5479" cy="16438"/>
            </a:xfrm>
            <a:custGeom>
              <a:avLst/>
              <a:gdLst>
                <a:gd name="T0" fmla="*/ 5 w 5"/>
                <a:gd name="T1" fmla="*/ 6 h 17"/>
                <a:gd name="T2" fmla="*/ 2 w 5"/>
                <a:gd name="T3" fmla="*/ 0 h 17"/>
                <a:gd name="T4" fmla="*/ 2 w 5"/>
                <a:gd name="T5" fmla="*/ 4 h 17"/>
                <a:gd name="T6" fmla="*/ 2 w 5"/>
                <a:gd name="T7" fmla="*/ 13 h 17"/>
                <a:gd name="T8" fmla="*/ 4 w 5"/>
                <a:gd name="T9" fmla="*/ 15 h 17"/>
                <a:gd name="T10" fmla="*/ 5 w 5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5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2" y="2"/>
                    <a:pt x="2" y="4"/>
                  </a:cubicBezTo>
                  <a:cubicBezTo>
                    <a:pt x="2" y="7"/>
                    <a:pt x="1" y="9"/>
                    <a:pt x="2" y="13"/>
                  </a:cubicBezTo>
                  <a:cubicBezTo>
                    <a:pt x="3" y="17"/>
                    <a:pt x="2" y="14"/>
                    <a:pt x="4" y="15"/>
                  </a:cubicBezTo>
                  <a:cubicBezTo>
                    <a:pt x="5" y="13"/>
                    <a:pt x="5" y="10"/>
                    <a:pt x="5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3" name="Freeform 187"/>
            <p:cNvSpPr>
              <a:spLocks/>
            </p:cNvSpPr>
            <p:nvPr/>
          </p:nvSpPr>
          <p:spPr bwMode="auto">
            <a:xfrm>
              <a:off x="2181439" y="5517496"/>
              <a:ext cx="4697" cy="17221"/>
            </a:xfrm>
            <a:custGeom>
              <a:avLst/>
              <a:gdLst>
                <a:gd name="T0" fmla="*/ 4 w 5"/>
                <a:gd name="T1" fmla="*/ 0 h 17"/>
                <a:gd name="T2" fmla="*/ 1 w 5"/>
                <a:gd name="T3" fmla="*/ 1 h 17"/>
                <a:gd name="T4" fmla="*/ 3 w 5"/>
                <a:gd name="T5" fmla="*/ 7 h 17"/>
                <a:gd name="T6" fmla="*/ 4 w 5"/>
                <a:gd name="T7" fmla="*/ 14 h 17"/>
                <a:gd name="T8" fmla="*/ 5 w 5"/>
                <a:gd name="T9" fmla="*/ 10 h 17"/>
                <a:gd name="T10" fmla="*/ 5 w 5"/>
                <a:gd name="T11" fmla="*/ 5 h 17"/>
                <a:gd name="T12" fmla="*/ 4 w 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2" y="0"/>
                    <a:pt x="3" y="0"/>
                    <a:pt x="1" y="1"/>
                  </a:cubicBezTo>
                  <a:cubicBezTo>
                    <a:pt x="2" y="3"/>
                    <a:pt x="3" y="4"/>
                    <a:pt x="3" y="7"/>
                  </a:cubicBezTo>
                  <a:cubicBezTo>
                    <a:pt x="2" y="15"/>
                    <a:pt x="0" y="12"/>
                    <a:pt x="4" y="14"/>
                  </a:cubicBezTo>
                  <a:cubicBezTo>
                    <a:pt x="5" y="12"/>
                    <a:pt x="5" y="17"/>
                    <a:pt x="5" y="10"/>
                  </a:cubicBezTo>
                  <a:cubicBezTo>
                    <a:pt x="5" y="10"/>
                    <a:pt x="5" y="6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4" name="Freeform 188"/>
            <p:cNvSpPr>
              <a:spLocks/>
            </p:cNvSpPr>
            <p:nvPr/>
          </p:nvSpPr>
          <p:spPr bwMode="auto">
            <a:xfrm>
              <a:off x="2610389" y="5771891"/>
              <a:ext cx="7045" cy="14090"/>
            </a:xfrm>
            <a:custGeom>
              <a:avLst/>
              <a:gdLst>
                <a:gd name="T0" fmla="*/ 6 w 7"/>
                <a:gd name="T1" fmla="*/ 6 h 14"/>
                <a:gd name="T2" fmla="*/ 3 w 7"/>
                <a:gd name="T3" fmla="*/ 2 h 14"/>
                <a:gd name="T4" fmla="*/ 2 w 7"/>
                <a:gd name="T5" fmla="*/ 0 h 14"/>
                <a:gd name="T6" fmla="*/ 5 w 7"/>
                <a:gd name="T7" fmla="*/ 14 h 14"/>
                <a:gd name="T8" fmla="*/ 6 w 7"/>
                <a:gd name="T9" fmla="*/ 11 h 14"/>
                <a:gd name="T10" fmla="*/ 5 w 7"/>
                <a:gd name="T11" fmla="*/ 9 h 14"/>
                <a:gd name="T12" fmla="*/ 6 w 7"/>
                <a:gd name="T13" fmla="*/ 7 h 14"/>
                <a:gd name="T14" fmla="*/ 6 w 7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6" y="6"/>
                  </a:moveTo>
                  <a:cubicBezTo>
                    <a:pt x="3" y="5"/>
                    <a:pt x="4" y="5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3" y="13"/>
                    <a:pt x="5" y="14"/>
                  </a:cubicBezTo>
                  <a:cubicBezTo>
                    <a:pt x="5" y="14"/>
                    <a:pt x="7" y="13"/>
                    <a:pt x="6" y="11"/>
                  </a:cubicBezTo>
                  <a:cubicBezTo>
                    <a:pt x="6" y="7"/>
                    <a:pt x="6" y="10"/>
                    <a:pt x="5" y="9"/>
                  </a:cubicBezTo>
                  <a:cubicBezTo>
                    <a:pt x="5" y="8"/>
                    <a:pt x="5" y="8"/>
                    <a:pt x="6" y="7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5" name="Freeform 189"/>
            <p:cNvSpPr>
              <a:spLocks/>
            </p:cNvSpPr>
            <p:nvPr/>
          </p:nvSpPr>
          <p:spPr bwMode="auto">
            <a:xfrm>
              <a:off x="1285966" y="4336317"/>
              <a:ext cx="6262" cy="11741"/>
            </a:xfrm>
            <a:custGeom>
              <a:avLst/>
              <a:gdLst>
                <a:gd name="T0" fmla="*/ 4 w 6"/>
                <a:gd name="T1" fmla="*/ 9 h 12"/>
                <a:gd name="T2" fmla="*/ 4 w 6"/>
                <a:gd name="T3" fmla="*/ 2 h 12"/>
                <a:gd name="T4" fmla="*/ 4 w 6"/>
                <a:gd name="T5" fmla="*/ 2 h 12"/>
                <a:gd name="T6" fmla="*/ 0 w 6"/>
                <a:gd name="T7" fmla="*/ 0 h 12"/>
                <a:gd name="T8" fmla="*/ 2 w 6"/>
                <a:gd name="T9" fmla="*/ 11 h 12"/>
                <a:gd name="T10" fmla="*/ 6 w 6"/>
                <a:gd name="T11" fmla="*/ 12 h 12"/>
                <a:gd name="T12" fmla="*/ 4 w 6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3" y="6"/>
                    <a:pt x="4" y="7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1" y="5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6" name="Freeform 190"/>
            <p:cNvSpPr>
              <a:spLocks/>
            </p:cNvSpPr>
            <p:nvPr/>
          </p:nvSpPr>
          <p:spPr bwMode="auto">
            <a:xfrm>
              <a:off x="1657775" y="4668988"/>
              <a:ext cx="5479" cy="20352"/>
            </a:xfrm>
            <a:custGeom>
              <a:avLst/>
              <a:gdLst>
                <a:gd name="T0" fmla="*/ 2 w 5"/>
                <a:gd name="T1" fmla="*/ 3 h 20"/>
                <a:gd name="T2" fmla="*/ 2 w 5"/>
                <a:gd name="T3" fmla="*/ 2 h 20"/>
                <a:gd name="T4" fmla="*/ 1 w 5"/>
                <a:gd name="T5" fmla="*/ 0 h 20"/>
                <a:gd name="T6" fmla="*/ 0 w 5"/>
                <a:gd name="T7" fmla="*/ 3 h 20"/>
                <a:gd name="T8" fmla="*/ 0 w 5"/>
                <a:gd name="T9" fmla="*/ 5 h 20"/>
                <a:gd name="T10" fmla="*/ 3 w 5"/>
                <a:gd name="T11" fmla="*/ 20 h 20"/>
                <a:gd name="T12" fmla="*/ 3 w 5"/>
                <a:gd name="T13" fmla="*/ 7 h 20"/>
                <a:gd name="T14" fmla="*/ 2 w 5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0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5" y="12"/>
                    <a:pt x="3" y="7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7" name="Freeform 191"/>
            <p:cNvSpPr>
              <a:spLocks/>
            </p:cNvSpPr>
            <p:nvPr/>
          </p:nvSpPr>
          <p:spPr bwMode="auto">
            <a:xfrm>
              <a:off x="1807282" y="4942953"/>
              <a:ext cx="3914" cy="12524"/>
            </a:xfrm>
            <a:custGeom>
              <a:avLst/>
              <a:gdLst>
                <a:gd name="T0" fmla="*/ 0 w 4"/>
                <a:gd name="T1" fmla="*/ 10 h 13"/>
                <a:gd name="T2" fmla="*/ 4 w 4"/>
                <a:gd name="T3" fmla="*/ 13 h 13"/>
                <a:gd name="T4" fmla="*/ 3 w 4"/>
                <a:gd name="T5" fmla="*/ 0 h 13"/>
                <a:gd name="T6" fmla="*/ 0 w 4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cubicBezTo>
                    <a:pt x="2" y="12"/>
                    <a:pt x="1" y="12"/>
                    <a:pt x="4" y="1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6"/>
                    <a:pt x="0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8" name="Freeform 192"/>
            <p:cNvSpPr>
              <a:spLocks/>
            </p:cNvSpPr>
            <p:nvPr/>
          </p:nvSpPr>
          <p:spPr bwMode="auto">
            <a:xfrm>
              <a:off x="2629175" y="5658392"/>
              <a:ext cx="3131" cy="19569"/>
            </a:xfrm>
            <a:custGeom>
              <a:avLst/>
              <a:gdLst>
                <a:gd name="T0" fmla="*/ 2 w 3"/>
                <a:gd name="T1" fmla="*/ 17 h 19"/>
                <a:gd name="T2" fmla="*/ 3 w 3"/>
                <a:gd name="T3" fmla="*/ 13 h 19"/>
                <a:gd name="T4" fmla="*/ 3 w 3"/>
                <a:gd name="T5" fmla="*/ 4 h 19"/>
                <a:gd name="T6" fmla="*/ 1 w 3"/>
                <a:gd name="T7" fmla="*/ 1 h 19"/>
                <a:gd name="T8" fmla="*/ 0 w 3"/>
                <a:gd name="T9" fmla="*/ 15 h 19"/>
                <a:gd name="T10" fmla="*/ 2 w 3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">
                  <a:moveTo>
                    <a:pt x="2" y="17"/>
                  </a:moveTo>
                  <a:cubicBezTo>
                    <a:pt x="3" y="16"/>
                    <a:pt x="3" y="17"/>
                    <a:pt x="3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2" y="2"/>
                    <a:pt x="1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9"/>
                    <a:pt x="0" y="16"/>
                    <a:pt x="2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69" name="Freeform 193"/>
            <p:cNvSpPr>
              <a:spLocks/>
            </p:cNvSpPr>
            <p:nvPr/>
          </p:nvSpPr>
          <p:spPr bwMode="auto">
            <a:xfrm>
              <a:off x="2288676" y="4657247"/>
              <a:ext cx="10176" cy="8610"/>
            </a:xfrm>
            <a:custGeom>
              <a:avLst/>
              <a:gdLst>
                <a:gd name="T0" fmla="*/ 7 w 10"/>
                <a:gd name="T1" fmla="*/ 7 h 9"/>
                <a:gd name="T2" fmla="*/ 0 w 10"/>
                <a:gd name="T3" fmla="*/ 0 h 9"/>
                <a:gd name="T4" fmla="*/ 3 w 10"/>
                <a:gd name="T5" fmla="*/ 9 h 9"/>
                <a:gd name="T6" fmla="*/ 4 w 10"/>
                <a:gd name="T7" fmla="*/ 9 h 9"/>
                <a:gd name="T8" fmla="*/ 5 w 10"/>
                <a:gd name="T9" fmla="*/ 8 h 9"/>
                <a:gd name="T10" fmla="*/ 7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7" y="7"/>
                  </a:moveTo>
                  <a:cubicBezTo>
                    <a:pt x="3" y="2"/>
                    <a:pt x="7" y="1"/>
                    <a:pt x="0" y="0"/>
                  </a:cubicBezTo>
                  <a:cubicBezTo>
                    <a:pt x="0" y="6"/>
                    <a:pt x="1" y="4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0" y="6"/>
                    <a:pt x="3" y="9"/>
                    <a:pt x="7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0" name="Freeform 194"/>
            <p:cNvSpPr>
              <a:spLocks/>
            </p:cNvSpPr>
            <p:nvPr/>
          </p:nvSpPr>
          <p:spPr bwMode="auto">
            <a:xfrm>
              <a:off x="2838171" y="4218904"/>
              <a:ext cx="4697" cy="10959"/>
            </a:xfrm>
            <a:custGeom>
              <a:avLst/>
              <a:gdLst>
                <a:gd name="T0" fmla="*/ 5 w 5"/>
                <a:gd name="T1" fmla="*/ 4 h 11"/>
                <a:gd name="T2" fmla="*/ 4 w 5"/>
                <a:gd name="T3" fmla="*/ 1 h 11"/>
                <a:gd name="T4" fmla="*/ 3 w 5"/>
                <a:gd name="T5" fmla="*/ 0 h 11"/>
                <a:gd name="T6" fmla="*/ 2 w 5"/>
                <a:gd name="T7" fmla="*/ 11 h 11"/>
                <a:gd name="T8" fmla="*/ 4 w 5"/>
                <a:gd name="T9" fmla="*/ 10 h 11"/>
                <a:gd name="T10" fmla="*/ 5 w 5"/>
                <a:gd name="T11" fmla="*/ 9 h 11"/>
                <a:gd name="T12" fmla="*/ 5 w 5"/>
                <a:gd name="T13" fmla="*/ 3 h 11"/>
                <a:gd name="T14" fmla="*/ 5 w 5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5" y="4"/>
                  </a:move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2" y="4"/>
                    <a:pt x="2" y="11"/>
                  </a:cubicBezTo>
                  <a:cubicBezTo>
                    <a:pt x="5" y="10"/>
                    <a:pt x="2" y="11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1" name="Freeform 195"/>
            <p:cNvSpPr>
              <a:spLocks/>
            </p:cNvSpPr>
            <p:nvPr/>
          </p:nvSpPr>
          <p:spPr bwMode="auto">
            <a:xfrm>
              <a:off x="2199442" y="5604381"/>
              <a:ext cx="4697" cy="15655"/>
            </a:xfrm>
            <a:custGeom>
              <a:avLst/>
              <a:gdLst>
                <a:gd name="T0" fmla="*/ 4 w 5"/>
                <a:gd name="T1" fmla="*/ 6 h 16"/>
                <a:gd name="T2" fmla="*/ 0 w 5"/>
                <a:gd name="T3" fmla="*/ 1 h 16"/>
                <a:gd name="T4" fmla="*/ 2 w 5"/>
                <a:gd name="T5" fmla="*/ 8 h 16"/>
                <a:gd name="T6" fmla="*/ 4 w 5"/>
                <a:gd name="T7" fmla="*/ 14 h 16"/>
                <a:gd name="T8" fmla="*/ 5 w 5"/>
                <a:gd name="T9" fmla="*/ 10 h 16"/>
                <a:gd name="T10" fmla="*/ 3 w 5"/>
                <a:gd name="T11" fmla="*/ 6 h 16"/>
                <a:gd name="T12" fmla="*/ 4 w 5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4" y="6"/>
                  </a:moveTo>
                  <a:cubicBezTo>
                    <a:pt x="2" y="0"/>
                    <a:pt x="5" y="2"/>
                    <a:pt x="0" y="1"/>
                  </a:cubicBezTo>
                  <a:cubicBezTo>
                    <a:pt x="1" y="8"/>
                    <a:pt x="1" y="3"/>
                    <a:pt x="2" y="8"/>
                  </a:cubicBezTo>
                  <a:cubicBezTo>
                    <a:pt x="3" y="13"/>
                    <a:pt x="1" y="11"/>
                    <a:pt x="4" y="14"/>
                  </a:cubicBezTo>
                  <a:cubicBezTo>
                    <a:pt x="4" y="13"/>
                    <a:pt x="5" y="16"/>
                    <a:pt x="5" y="10"/>
                  </a:cubicBezTo>
                  <a:cubicBezTo>
                    <a:pt x="5" y="9"/>
                    <a:pt x="4" y="8"/>
                    <a:pt x="3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2" name="Freeform 196"/>
            <p:cNvSpPr>
              <a:spLocks/>
            </p:cNvSpPr>
            <p:nvPr/>
          </p:nvSpPr>
          <p:spPr bwMode="auto">
            <a:xfrm>
              <a:off x="2525069" y="5487751"/>
              <a:ext cx="5479" cy="11741"/>
            </a:xfrm>
            <a:custGeom>
              <a:avLst/>
              <a:gdLst>
                <a:gd name="T0" fmla="*/ 3 w 6"/>
                <a:gd name="T1" fmla="*/ 8 h 12"/>
                <a:gd name="T2" fmla="*/ 3 w 6"/>
                <a:gd name="T3" fmla="*/ 5 h 12"/>
                <a:gd name="T4" fmla="*/ 6 w 6"/>
                <a:gd name="T5" fmla="*/ 8 h 12"/>
                <a:gd name="T6" fmla="*/ 4 w 6"/>
                <a:gd name="T7" fmla="*/ 0 h 12"/>
                <a:gd name="T8" fmla="*/ 1 w 6"/>
                <a:gd name="T9" fmla="*/ 0 h 12"/>
                <a:gd name="T10" fmla="*/ 1 w 6"/>
                <a:gd name="T11" fmla="*/ 6 h 12"/>
                <a:gd name="T12" fmla="*/ 2 w 6"/>
                <a:gd name="T13" fmla="*/ 10 h 12"/>
                <a:gd name="T14" fmla="*/ 3 w 6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8"/>
                  </a:moveTo>
                  <a:cubicBezTo>
                    <a:pt x="3" y="8"/>
                    <a:pt x="3" y="6"/>
                    <a:pt x="3" y="5"/>
                  </a:cubicBezTo>
                  <a:cubicBezTo>
                    <a:pt x="5" y="8"/>
                    <a:pt x="3" y="6"/>
                    <a:pt x="6" y="8"/>
                  </a:cubicBezTo>
                  <a:cubicBezTo>
                    <a:pt x="5" y="4"/>
                    <a:pt x="5" y="3"/>
                    <a:pt x="4" y="0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1"/>
                    <a:pt x="1" y="5"/>
                    <a:pt x="2" y="10"/>
                  </a:cubicBezTo>
                  <a:cubicBezTo>
                    <a:pt x="3" y="9"/>
                    <a:pt x="3" y="12"/>
                    <a:pt x="3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3" name="Freeform 197"/>
            <p:cNvSpPr>
              <a:spLocks/>
            </p:cNvSpPr>
            <p:nvPr/>
          </p:nvSpPr>
          <p:spPr bwMode="auto">
            <a:xfrm>
              <a:off x="1281270" y="4318314"/>
              <a:ext cx="8610" cy="10176"/>
            </a:xfrm>
            <a:custGeom>
              <a:avLst/>
              <a:gdLst>
                <a:gd name="T0" fmla="*/ 5 w 9"/>
                <a:gd name="T1" fmla="*/ 3 h 10"/>
                <a:gd name="T2" fmla="*/ 0 w 9"/>
                <a:gd name="T3" fmla="*/ 3 h 10"/>
                <a:gd name="T4" fmla="*/ 0 w 9"/>
                <a:gd name="T5" fmla="*/ 3 h 10"/>
                <a:gd name="T6" fmla="*/ 2 w 9"/>
                <a:gd name="T7" fmla="*/ 4 h 10"/>
                <a:gd name="T8" fmla="*/ 2 w 9"/>
                <a:gd name="T9" fmla="*/ 7 h 10"/>
                <a:gd name="T10" fmla="*/ 5 w 9"/>
                <a:gd name="T11" fmla="*/ 6 h 10"/>
                <a:gd name="T12" fmla="*/ 4 w 9"/>
                <a:gd name="T13" fmla="*/ 10 h 10"/>
                <a:gd name="T14" fmla="*/ 9 w 9"/>
                <a:gd name="T15" fmla="*/ 10 h 10"/>
                <a:gd name="T16" fmla="*/ 7 w 9"/>
                <a:gd name="T17" fmla="*/ 6 h 10"/>
                <a:gd name="T18" fmla="*/ 5 w 9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5" y="3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7"/>
                    <a:pt x="2" y="5"/>
                    <a:pt x="2" y="7"/>
                  </a:cubicBezTo>
                  <a:cubicBezTo>
                    <a:pt x="4" y="6"/>
                    <a:pt x="3" y="6"/>
                    <a:pt x="5" y="6"/>
                  </a:cubicBezTo>
                  <a:cubicBezTo>
                    <a:pt x="4" y="9"/>
                    <a:pt x="5" y="7"/>
                    <a:pt x="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8" y="8"/>
                    <a:pt x="7" y="6"/>
                  </a:cubicBezTo>
                  <a:cubicBezTo>
                    <a:pt x="6" y="4"/>
                    <a:pt x="7" y="4"/>
                    <a:pt x="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4" name="Freeform 198"/>
            <p:cNvSpPr>
              <a:spLocks/>
            </p:cNvSpPr>
            <p:nvPr/>
          </p:nvSpPr>
          <p:spPr bwMode="auto">
            <a:xfrm>
              <a:off x="2092205" y="6056031"/>
              <a:ext cx="3914" cy="12524"/>
            </a:xfrm>
            <a:custGeom>
              <a:avLst/>
              <a:gdLst>
                <a:gd name="T0" fmla="*/ 0 w 4"/>
                <a:gd name="T1" fmla="*/ 8 h 13"/>
                <a:gd name="T2" fmla="*/ 4 w 4"/>
                <a:gd name="T3" fmla="*/ 0 h 13"/>
                <a:gd name="T4" fmla="*/ 0 w 4"/>
                <a:gd name="T5" fmla="*/ 0 h 13"/>
                <a:gd name="T6" fmla="*/ 0 w 4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cubicBezTo>
                    <a:pt x="4" y="8"/>
                    <a:pt x="2" y="1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5" name="Freeform 199"/>
            <p:cNvSpPr>
              <a:spLocks/>
            </p:cNvSpPr>
            <p:nvPr/>
          </p:nvSpPr>
          <p:spPr bwMode="auto">
            <a:xfrm>
              <a:off x="2955584" y="5202045"/>
              <a:ext cx="3914" cy="10959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9 h 11"/>
                <a:gd name="T4" fmla="*/ 3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0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3" y="10"/>
                    <a:pt x="0" y="10"/>
                    <a:pt x="4" y="9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6" name="Freeform 200"/>
            <p:cNvSpPr>
              <a:spLocks/>
            </p:cNvSpPr>
            <p:nvPr/>
          </p:nvSpPr>
          <p:spPr bwMode="auto">
            <a:xfrm>
              <a:off x="2319987" y="4820843"/>
              <a:ext cx="4697" cy="12524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9 h 12"/>
                <a:gd name="T4" fmla="*/ 3 w 5"/>
                <a:gd name="T5" fmla="*/ 1 h 12"/>
                <a:gd name="T6" fmla="*/ 2 w 5"/>
                <a:gd name="T7" fmla="*/ 3 h 12"/>
                <a:gd name="T8" fmla="*/ 2 w 5"/>
                <a:gd name="T9" fmla="*/ 4 h 12"/>
                <a:gd name="T10" fmla="*/ 0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4" y="12"/>
                    <a:pt x="4" y="12"/>
                    <a:pt x="5" y="9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2" y="0"/>
                    <a:pt x="2" y="4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7" name="Freeform 201"/>
            <p:cNvSpPr>
              <a:spLocks/>
            </p:cNvSpPr>
            <p:nvPr/>
          </p:nvSpPr>
          <p:spPr bwMode="auto">
            <a:xfrm>
              <a:off x="2313725" y="5704574"/>
              <a:ext cx="5479" cy="17221"/>
            </a:xfrm>
            <a:custGeom>
              <a:avLst/>
              <a:gdLst>
                <a:gd name="T0" fmla="*/ 1 w 5"/>
                <a:gd name="T1" fmla="*/ 11 h 17"/>
                <a:gd name="T2" fmla="*/ 2 w 5"/>
                <a:gd name="T3" fmla="*/ 14 h 17"/>
                <a:gd name="T4" fmla="*/ 4 w 5"/>
                <a:gd name="T5" fmla="*/ 0 h 17"/>
                <a:gd name="T6" fmla="*/ 1 w 5"/>
                <a:gd name="T7" fmla="*/ 3 h 17"/>
                <a:gd name="T8" fmla="*/ 1 w 5"/>
                <a:gd name="T9" fmla="*/ 7 h 17"/>
                <a:gd name="T10" fmla="*/ 1 w 5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1" y="11"/>
                  </a:moveTo>
                  <a:cubicBezTo>
                    <a:pt x="1" y="17"/>
                    <a:pt x="1" y="12"/>
                    <a:pt x="2" y="14"/>
                  </a:cubicBezTo>
                  <a:cubicBezTo>
                    <a:pt x="5" y="12"/>
                    <a:pt x="4" y="16"/>
                    <a:pt x="4" y="0"/>
                  </a:cubicBezTo>
                  <a:cubicBezTo>
                    <a:pt x="4" y="1"/>
                    <a:pt x="2" y="1"/>
                    <a:pt x="1" y="3"/>
                  </a:cubicBezTo>
                  <a:cubicBezTo>
                    <a:pt x="0" y="8"/>
                    <a:pt x="2" y="2"/>
                    <a:pt x="1" y="7"/>
                  </a:cubicBezTo>
                  <a:cubicBezTo>
                    <a:pt x="1" y="9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8" name="Freeform 202"/>
            <p:cNvSpPr>
              <a:spLocks/>
            </p:cNvSpPr>
            <p:nvPr/>
          </p:nvSpPr>
          <p:spPr bwMode="auto">
            <a:xfrm>
              <a:off x="2305114" y="5721012"/>
              <a:ext cx="3914" cy="24265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11 h 24"/>
                <a:gd name="T4" fmla="*/ 3 w 4"/>
                <a:gd name="T5" fmla="*/ 5 h 24"/>
                <a:gd name="T6" fmla="*/ 3 w 4"/>
                <a:gd name="T7" fmla="*/ 0 h 24"/>
                <a:gd name="T8" fmla="*/ 0 w 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cubicBezTo>
                    <a:pt x="1" y="20"/>
                    <a:pt x="2" y="16"/>
                    <a:pt x="2" y="11"/>
                  </a:cubicBezTo>
                  <a:cubicBezTo>
                    <a:pt x="2" y="7"/>
                    <a:pt x="2" y="9"/>
                    <a:pt x="3" y="5"/>
                  </a:cubicBezTo>
                  <a:cubicBezTo>
                    <a:pt x="4" y="2"/>
                    <a:pt x="4" y="3"/>
                    <a:pt x="3" y="0"/>
                  </a:cubicBezTo>
                  <a:cubicBezTo>
                    <a:pt x="0" y="6"/>
                    <a:pt x="0" y="15"/>
                    <a:pt x="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79" name="Freeform 203"/>
            <p:cNvSpPr>
              <a:spLocks/>
            </p:cNvSpPr>
            <p:nvPr/>
          </p:nvSpPr>
          <p:spPr bwMode="auto">
            <a:xfrm>
              <a:off x="2512545" y="5325720"/>
              <a:ext cx="6262" cy="13307"/>
            </a:xfrm>
            <a:custGeom>
              <a:avLst/>
              <a:gdLst>
                <a:gd name="T0" fmla="*/ 0 w 6"/>
                <a:gd name="T1" fmla="*/ 13 h 13"/>
                <a:gd name="T2" fmla="*/ 3 w 6"/>
                <a:gd name="T3" fmla="*/ 10 h 13"/>
                <a:gd name="T4" fmla="*/ 2 w 6"/>
                <a:gd name="T5" fmla="*/ 0 h 13"/>
                <a:gd name="T6" fmla="*/ 0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3" y="12"/>
                    <a:pt x="2" y="13"/>
                    <a:pt x="3" y="10"/>
                  </a:cubicBezTo>
                  <a:cubicBezTo>
                    <a:pt x="6" y="5"/>
                    <a:pt x="6" y="2"/>
                    <a:pt x="2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680" name="Freeform 204"/>
            <p:cNvSpPr>
              <a:spLocks/>
            </p:cNvSpPr>
            <p:nvPr/>
          </p:nvSpPr>
          <p:spPr bwMode="auto">
            <a:xfrm>
              <a:off x="3058908" y="4965653"/>
              <a:ext cx="5479" cy="10176"/>
            </a:xfrm>
            <a:custGeom>
              <a:avLst/>
              <a:gdLst>
                <a:gd name="T0" fmla="*/ 2 w 5"/>
                <a:gd name="T1" fmla="*/ 10 h 10"/>
                <a:gd name="T2" fmla="*/ 5 w 5"/>
                <a:gd name="T3" fmla="*/ 9 h 10"/>
                <a:gd name="T4" fmla="*/ 1 w 5"/>
                <a:gd name="T5" fmla="*/ 0 h 10"/>
                <a:gd name="T6" fmla="*/ 2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4"/>
                    <a:pt x="3" y="1"/>
                    <a:pt x="1" y="0"/>
                  </a:cubicBezTo>
                  <a:cubicBezTo>
                    <a:pt x="0" y="4"/>
                    <a:pt x="1" y="6"/>
                    <a:pt x="2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</p:grpSp>
      <p:grpSp>
        <p:nvGrpSpPr>
          <p:cNvPr id="681" name="Group 205"/>
          <p:cNvGrpSpPr>
            <a:grpSpLocks/>
          </p:cNvGrpSpPr>
          <p:nvPr/>
        </p:nvGrpSpPr>
        <p:grpSpPr bwMode="auto">
          <a:xfrm rot="2700000">
            <a:off x="3072389" y="3187011"/>
            <a:ext cx="1629592" cy="1699833"/>
            <a:chOff x="337" y="1716"/>
            <a:chExt cx="2436" cy="2541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682" name="Freeform 5"/>
            <p:cNvSpPr>
              <a:spLocks noEditPoints="1"/>
            </p:cNvSpPr>
            <p:nvPr/>
          </p:nvSpPr>
          <p:spPr bwMode="auto">
            <a:xfrm>
              <a:off x="2428" y="3678"/>
              <a:ext cx="231" cy="579"/>
            </a:xfrm>
            <a:custGeom>
              <a:avLst/>
              <a:gdLst>
                <a:gd name="T0" fmla="*/ 90 w 180"/>
                <a:gd name="T1" fmla="*/ 337 h 450"/>
                <a:gd name="T2" fmla="*/ 129 w 180"/>
                <a:gd name="T3" fmla="*/ 371 h 450"/>
                <a:gd name="T4" fmla="*/ 140 w 180"/>
                <a:gd name="T5" fmla="*/ 319 h 450"/>
                <a:gd name="T6" fmla="*/ 168 w 180"/>
                <a:gd name="T7" fmla="*/ 301 h 450"/>
                <a:gd name="T8" fmla="*/ 123 w 180"/>
                <a:gd name="T9" fmla="*/ 279 h 450"/>
                <a:gd name="T10" fmla="*/ 36 w 180"/>
                <a:gd name="T11" fmla="*/ 272 h 450"/>
                <a:gd name="T12" fmla="*/ 15 w 180"/>
                <a:gd name="T13" fmla="*/ 248 h 450"/>
                <a:gd name="T14" fmla="*/ 142 w 180"/>
                <a:gd name="T15" fmla="*/ 299 h 450"/>
                <a:gd name="T16" fmla="*/ 139 w 180"/>
                <a:gd name="T17" fmla="*/ 263 h 450"/>
                <a:gd name="T18" fmla="*/ 133 w 180"/>
                <a:gd name="T19" fmla="*/ 225 h 450"/>
                <a:gd name="T20" fmla="*/ 9 w 180"/>
                <a:gd name="T21" fmla="*/ 210 h 450"/>
                <a:gd name="T22" fmla="*/ 24 w 180"/>
                <a:gd name="T23" fmla="*/ 206 h 450"/>
                <a:gd name="T24" fmla="*/ 76 w 180"/>
                <a:gd name="T25" fmla="*/ 183 h 450"/>
                <a:gd name="T26" fmla="*/ 72 w 180"/>
                <a:gd name="T27" fmla="*/ 146 h 450"/>
                <a:gd name="T28" fmla="*/ 66 w 180"/>
                <a:gd name="T29" fmla="*/ 0 h 450"/>
                <a:gd name="T30" fmla="*/ 57 w 180"/>
                <a:gd name="T31" fmla="*/ 9 h 450"/>
                <a:gd name="T32" fmla="*/ 68 w 180"/>
                <a:gd name="T33" fmla="*/ 120 h 450"/>
                <a:gd name="T34" fmla="*/ 49 w 180"/>
                <a:gd name="T35" fmla="*/ 42 h 450"/>
                <a:gd name="T36" fmla="*/ 38 w 180"/>
                <a:gd name="T37" fmla="*/ 79 h 450"/>
                <a:gd name="T38" fmla="*/ 43 w 180"/>
                <a:gd name="T39" fmla="*/ 170 h 450"/>
                <a:gd name="T40" fmla="*/ 29 w 180"/>
                <a:gd name="T41" fmla="*/ 85 h 450"/>
                <a:gd name="T42" fmla="*/ 23 w 180"/>
                <a:gd name="T43" fmla="*/ 51 h 450"/>
                <a:gd name="T44" fmla="*/ 15 w 180"/>
                <a:gd name="T45" fmla="*/ 65 h 450"/>
                <a:gd name="T46" fmla="*/ 18 w 180"/>
                <a:gd name="T47" fmla="*/ 151 h 450"/>
                <a:gd name="T48" fmla="*/ 8 w 180"/>
                <a:gd name="T49" fmla="*/ 108 h 450"/>
                <a:gd name="T50" fmla="*/ 2 w 180"/>
                <a:gd name="T51" fmla="*/ 131 h 450"/>
                <a:gd name="T52" fmla="*/ 5 w 180"/>
                <a:gd name="T53" fmla="*/ 174 h 450"/>
                <a:gd name="T54" fmla="*/ 0 w 180"/>
                <a:gd name="T55" fmla="*/ 203 h 450"/>
                <a:gd name="T56" fmla="*/ 6 w 180"/>
                <a:gd name="T57" fmla="*/ 234 h 450"/>
                <a:gd name="T58" fmla="*/ 23 w 180"/>
                <a:gd name="T59" fmla="*/ 271 h 450"/>
                <a:gd name="T60" fmla="*/ 41 w 180"/>
                <a:gd name="T61" fmla="*/ 323 h 450"/>
                <a:gd name="T62" fmla="*/ 56 w 180"/>
                <a:gd name="T63" fmla="*/ 341 h 450"/>
                <a:gd name="T64" fmla="*/ 39 w 180"/>
                <a:gd name="T65" fmla="*/ 289 h 450"/>
                <a:gd name="T66" fmla="*/ 64 w 180"/>
                <a:gd name="T67" fmla="*/ 352 h 450"/>
                <a:gd name="T68" fmla="*/ 81 w 180"/>
                <a:gd name="T69" fmla="*/ 376 h 450"/>
                <a:gd name="T70" fmla="*/ 91 w 180"/>
                <a:gd name="T71" fmla="*/ 349 h 450"/>
                <a:gd name="T72" fmla="*/ 105 w 180"/>
                <a:gd name="T73" fmla="*/ 445 h 450"/>
                <a:gd name="T74" fmla="*/ 131 w 180"/>
                <a:gd name="T75" fmla="*/ 383 h 450"/>
                <a:gd name="T76" fmla="*/ 145 w 180"/>
                <a:gd name="T77" fmla="*/ 392 h 450"/>
                <a:gd name="T78" fmla="*/ 159 w 180"/>
                <a:gd name="T79" fmla="*/ 341 h 450"/>
                <a:gd name="T80" fmla="*/ 164 w 180"/>
                <a:gd name="T81" fmla="*/ 344 h 450"/>
                <a:gd name="T82" fmla="*/ 171 w 180"/>
                <a:gd name="T83" fmla="*/ 325 h 450"/>
                <a:gd name="T84" fmla="*/ 177 w 180"/>
                <a:gd name="T85" fmla="*/ 261 h 450"/>
                <a:gd name="T86" fmla="*/ 170 w 180"/>
                <a:gd name="T87" fmla="*/ 224 h 450"/>
                <a:gd name="T88" fmla="*/ 162 w 180"/>
                <a:gd name="T89" fmla="*/ 188 h 450"/>
                <a:gd name="T90" fmla="*/ 155 w 180"/>
                <a:gd name="T91" fmla="*/ 184 h 450"/>
                <a:gd name="T92" fmla="*/ 131 w 180"/>
                <a:gd name="T93" fmla="*/ 73 h 450"/>
                <a:gd name="T94" fmla="*/ 113 w 180"/>
                <a:gd name="T95" fmla="*/ 58 h 450"/>
                <a:gd name="T96" fmla="*/ 142 w 180"/>
                <a:gd name="T97" fmla="*/ 194 h 450"/>
                <a:gd name="T98" fmla="*/ 128 w 180"/>
                <a:gd name="T99" fmla="*/ 137 h 450"/>
                <a:gd name="T100" fmla="*/ 134 w 180"/>
                <a:gd name="T101" fmla="*/ 221 h 450"/>
                <a:gd name="T102" fmla="*/ 110 w 180"/>
                <a:gd name="T103" fmla="*/ 77 h 450"/>
                <a:gd name="T104" fmla="*/ 102 w 180"/>
                <a:gd name="T105" fmla="*/ 71 h 450"/>
                <a:gd name="T106" fmla="*/ 117 w 180"/>
                <a:gd name="T107" fmla="*/ 194 h 450"/>
                <a:gd name="T108" fmla="*/ 102 w 180"/>
                <a:gd name="T109" fmla="*/ 93 h 450"/>
                <a:gd name="T110" fmla="*/ 89 w 180"/>
                <a:gd name="T111" fmla="*/ 22 h 450"/>
                <a:gd name="T112" fmla="*/ 80 w 180"/>
                <a:gd name="T113" fmla="*/ 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450">
                  <a:moveTo>
                    <a:pt x="89" y="340"/>
                  </a:moveTo>
                  <a:cubicBezTo>
                    <a:pt x="87" y="340"/>
                    <a:pt x="87" y="340"/>
                    <a:pt x="86" y="337"/>
                  </a:cubicBezTo>
                  <a:cubicBezTo>
                    <a:pt x="85" y="334"/>
                    <a:pt x="86" y="334"/>
                    <a:pt x="84" y="331"/>
                  </a:cubicBezTo>
                  <a:cubicBezTo>
                    <a:pt x="87" y="328"/>
                    <a:pt x="86" y="329"/>
                    <a:pt x="86" y="323"/>
                  </a:cubicBezTo>
                  <a:cubicBezTo>
                    <a:pt x="89" y="324"/>
                    <a:pt x="88" y="326"/>
                    <a:pt x="90" y="335"/>
                  </a:cubicBezTo>
                  <a:cubicBezTo>
                    <a:pt x="90" y="337"/>
                    <a:pt x="90" y="334"/>
                    <a:pt x="90" y="337"/>
                  </a:cubicBezTo>
                  <a:cubicBezTo>
                    <a:pt x="90" y="340"/>
                    <a:pt x="90" y="338"/>
                    <a:pt x="90" y="340"/>
                  </a:cubicBezTo>
                  <a:lnTo>
                    <a:pt x="89" y="340"/>
                  </a:lnTo>
                  <a:close/>
                  <a:moveTo>
                    <a:pt x="127" y="318"/>
                  </a:moveTo>
                  <a:cubicBezTo>
                    <a:pt x="129" y="358"/>
                    <a:pt x="129" y="358"/>
                    <a:pt x="129" y="358"/>
                  </a:cubicBezTo>
                  <a:cubicBezTo>
                    <a:pt x="130" y="365"/>
                    <a:pt x="130" y="366"/>
                    <a:pt x="129" y="370"/>
                  </a:cubicBezTo>
                  <a:cubicBezTo>
                    <a:pt x="129" y="371"/>
                    <a:pt x="129" y="371"/>
                    <a:pt x="129" y="371"/>
                  </a:cubicBezTo>
                  <a:cubicBezTo>
                    <a:pt x="128" y="362"/>
                    <a:pt x="127" y="353"/>
                    <a:pt x="126" y="345"/>
                  </a:cubicBezTo>
                  <a:cubicBezTo>
                    <a:pt x="126" y="340"/>
                    <a:pt x="126" y="335"/>
                    <a:pt x="126" y="331"/>
                  </a:cubicBezTo>
                  <a:cubicBezTo>
                    <a:pt x="125" y="324"/>
                    <a:pt x="125" y="324"/>
                    <a:pt x="126" y="320"/>
                  </a:cubicBezTo>
                  <a:cubicBezTo>
                    <a:pt x="127" y="319"/>
                    <a:pt x="127" y="319"/>
                    <a:pt x="127" y="319"/>
                  </a:cubicBezTo>
                  <a:lnTo>
                    <a:pt x="127" y="318"/>
                  </a:lnTo>
                  <a:close/>
                  <a:moveTo>
                    <a:pt x="140" y="319"/>
                  </a:moveTo>
                  <a:cubicBezTo>
                    <a:pt x="141" y="319"/>
                    <a:pt x="141" y="318"/>
                    <a:pt x="142" y="317"/>
                  </a:cubicBezTo>
                  <a:cubicBezTo>
                    <a:pt x="142" y="325"/>
                    <a:pt x="143" y="324"/>
                    <a:pt x="143" y="333"/>
                  </a:cubicBezTo>
                  <a:cubicBezTo>
                    <a:pt x="142" y="331"/>
                    <a:pt x="142" y="329"/>
                    <a:pt x="142" y="326"/>
                  </a:cubicBezTo>
                  <a:lnTo>
                    <a:pt x="140" y="319"/>
                  </a:lnTo>
                  <a:close/>
                  <a:moveTo>
                    <a:pt x="170" y="304"/>
                  </a:moveTo>
                  <a:cubicBezTo>
                    <a:pt x="168" y="302"/>
                    <a:pt x="168" y="306"/>
                    <a:pt x="168" y="301"/>
                  </a:cubicBezTo>
                  <a:cubicBezTo>
                    <a:pt x="170" y="293"/>
                    <a:pt x="170" y="293"/>
                    <a:pt x="170" y="293"/>
                  </a:cubicBezTo>
                  <a:cubicBezTo>
                    <a:pt x="170" y="297"/>
                    <a:pt x="171" y="301"/>
                    <a:pt x="170" y="304"/>
                  </a:cubicBezTo>
                  <a:close/>
                  <a:moveTo>
                    <a:pt x="123" y="279"/>
                  </a:moveTo>
                  <a:cubicBezTo>
                    <a:pt x="123" y="285"/>
                    <a:pt x="123" y="283"/>
                    <a:pt x="122" y="284"/>
                  </a:cubicBezTo>
                  <a:cubicBezTo>
                    <a:pt x="120" y="282"/>
                    <a:pt x="119" y="277"/>
                    <a:pt x="121" y="275"/>
                  </a:cubicBezTo>
                  <a:lnTo>
                    <a:pt x="123" y="279"/>
                  </a:lnTo>
                  <a:close/>
                  <a:moveTo>
                    <a:pt x="120" y="272"/>
                  </a:moveTo>
                  <a:cubicBezTo>
                    <a:pt x="120" y="269"/>
                    <a:pt x="121" y="272"/>
                    <a:pt x="121" y="272"/>
                  </a:cubicBezTo>
                  <a:cubicBezTo>
                    <a:pt x="121" y="273"/>
                    <a:pt x="120" y="273"/>
                    <a:pt x="120" y="272"/>
                  </a:cubicBezTo>
                  <a:close/>
                  <a:moveTo>
                    <a:pt x="35" y="255"/>
                  </a:moveTo>
                  <a:cubicBezTo>
                    <a:pt x="34" y="263"/>
                    <a:pt x="43" y="280"/>
                    <a:pt x="41" y="288"/>
                  </a:cubicBezTo>
                  <a:cubicBezTo>
                    <a:pt x="37" y="285"/>
                    <a:pt x="38" y="281"/>
                    <a:pt x="36" y="272"/>
                  </a:cubicBezTo>
                  <a:cubicBezTo>
                    <a:pt x="36" y="270"/>
                    <a:pt x="36" y="271"/>
                    <a:pt x="35" y="268"/>
                  </a:cubicBezTo>
                  <a:cubicBezTo>
                    <a:pt x="35" y="266"/>
                    <a:pt x="34" y="266"/>
                    <a:pt x="34" y="264"/>
                  </a:cubicBezTo>
                  <a:cubicBezTo>
                    <a:pt x="33" y="249"/>
                    <a:pt x="32" y="258"/>
                    <a:pt x="35" y="255"/>
                  </a:cubicBezTo>
                  <a:close/>
                  <a:moveTo>
                    <a:pt x="15" y="239"/>
                  </a:moveTo>
                  <a:cubicBezTo>
                    <a:pt x="15" y="241"/>
                    <a:pt x="15" y="241"/>
                    <a:pt x="15" y="243"/>
                  </a:cubicBezTo>
                  <a:cubicBezTo>
                    <a:pt x="17" y="253"/>
                    <a:pt x="17" y="246"/>
                    <a:pt x="15" y="248"/>
                  </a:cubicBezTo>
                  <a:cubicBezTo>
                    <a:pt x="12" y="247"/>
                    <a:pt x="11" y="242"/>
                    <a:pt x="12" y="239"/>
                  </a:cubicBezTo>
                  <a:cubicBezTo>
                    <a:pt x="13" y="236"/>
                    <a:pt x="13" y="237"/>
                    <a:pt x="14" y="237"/>
                  </a:cubicBezTo>
                  <a:cubicBezTo>
                    <a:pt x="15" y="238"/>
                    <a:pt x="14" y="236"/>
                    <a:pt x="15" y="239"/>
                  </a:cubicBezTo>
                  <a:close/>
                  <a:moveTo>
                    <a:pt x="140" y="264"/>
                  </a:moveTo>
                  <a:cubicBezTo>
                    <a:pt x="141" y="271"/>
                    <a:pt x="141" y="281"/>
                    <a:pt x="143" y="291"/>
                  </a:cubicBezTo>
                  <a:cubicBezTo>
                    <a:pt x="143" y="294"/>
                    <a:pt x="144" y="297"/>
                    <a:pt x="142" y="299"/>
                  </a:cubicBezTo>
                  <a:cubicBezTo>
                    <a:pt x="139" y="286"/>
                    <a:pt x="140" y="276"/>
                    <a:pt x="138" y="262"/>
                  </a:cubicBezTo>
                  <a:cubicBezTo>
                    <a:pt x="138" y="256"/>
                    <a:pt x="133" y="233"/>
                    <a:pt x="134" y="226"/>
                  </a:cubicBezTo>
                  <a:cubicBezTo>
                    <a:pt x="136" y="230"/>
                    <a:pt x="136" y="230"/>
                    <a:pt x="136" y="230"/>
                  </a:cubicBezTo>
                  <a:cubicBezTo>
                    <a:pt x="136" y="230"/>
                    <a:pt x="136" y="234"/>
                    <a:pt x="136" y="235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8" y="256"/>
                    <a:pt x="139" y="260"/>
                    <a:pt x="139" y="263"/>
                  </a:cubicBezTo>
                  <a:lnTo>
                    <a:pt x="140" y="264"/>
                  </a:lnTo>
                  <a:close/>
                  <a:moveTo>
                    <a:pt x="28" y="228"/>
                  </a:moveTo>
                  <a:cubicBezTo>
                    <a:pt x="29" y="231"/>
                    <a:pt x="28" y="230"/>
                    <a:pt x="27" y="230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8" y="228"/>
                    <a:pt x="27" y="226"/>
                    <a:pt x="28" y="228"/>
                  </a:cubicBezTo>
                  <a:close/>
                  <a:moveTo>
                    <a:pt x="133" y="225"/>
                  </a:moveTo>
                  <a:cubicBezTo>
                    <a:pt x="134" y="223"/>
                    <a:pt x="130" y="223"/>
                    <a:pt x="136" y="222"/>
                  </a:cubicBezTo>
                  <a:cubicBezTo>
                    <a:pt x="134" y="226"/>
                    <a:pt x="137" y="224"/>
                    <a:pt x="133" y="225"/>
                  </a:cubicBezTo>
                  <a:close/>
                  <a:moveTo>
                    <a:pt x="9" y="210"/>
                  </a:moveTo>
                  <a:cubicBezTo>
                    <a:pt x="9" y="210"/>
                    <a:pt x="12" y="211"/>
                    <a:pt x="9" y="213"/>
                  </a:cubicBezTo>
                  <a:cubicBezTo>
                    <a:pt x="9" y="214"/>
                    <a:pt x="8" y="214"/>
                    <a:pt x="7" y="214"/>
                  </a:cubicBezTo>
                  <a:cubicBezTo>
                    <a:pt x="7" y="211"/>
                    <a:pt x="7" y="211"/>
                    <a:pt x="9" y="210"/>
                  </a:cubicBezTo>
                  <a:close/>
                  <a:moveTo>
                    <a:pt x="24" y="206"/>
                  </a:moveTo>
                  <a:cubicBezTo>
                    <a:pt x="24" y="206"/>
                    <a:pt x="25" y="206"/>
                    <a:pt x="25" y="207"/>
                  </a:cubicBezTo>
                  <a:cubicBezTo>
                    <a:pt x="26" y="212"/>
                    <a:pt x="24" y="202"/>
                    <a:pt x="25" y="208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3" y="214"/>
                    <a:pt x="23" y="208"/>
                    <a:pt x="24" y="205"/>
                  </a:cubicBezTo>
                  <a:cubicBezTo>
                    <a:pt x="24" y="205"/>
                    <a:pt x="24" y="206"/>
                    <a:pt x="24" y="206"/>
                  </a:cubicBezTo>
                  <a:close/>
                  <a:moveTo>
                    <a:pt x="160" y="214"/>
                  </a:moveTo>
                  <a:cubicBezTo>
                    <a:pt x="157" y="211"/>
                    <a:pt x="157" y="205"/>
                    <a:pt x="159" y="20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60" y="212"/>
                    <a:pt x="161" y="211"/>
                    <a:pt x="160" y="214"/>
                  </a:cubicBezTo>
                  <a:close/>
                  <a:moveTo>
                    <a:pt x="76" y="180"/>
                  </a:moveTo>
                  <a:cubicBezTo>
                    <a:pt x="76" y="181"/>
                    <a:pt x="77" y="181"/>
                    <a:pt x="76" y="183"/>
                  </a:cubicBezTo>
                  <a:cubicBezTo>
                    <a:pt x="75" y="183"/>
                    <a:pt x="75" y="184"/>
                    <a:pt x="76" y="180"/>
                  </a:cubicBezTo>
                  <a:close/>
                  <a:moveTo>
                    <a:pt x="70" y="147"/>
                  </a:moveTo>
                  <a:cubicBezTo>
                    <a:pt x="69" y="145"/>
                    <a:pt x="69" y="143"/>
                    <a:pt x="69" y="141"/>
                  </a:cubicBezTo>
                  <a:cubicBezTo>
                    <a:pt x="69" y="139"/>
                    <a:pt x="69" y="140"/>
                    <a:pt x="69" y="138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9"/>
                    <a:pt x="71" y="141"/>
                    <a:pt x="72" y="146"/>
                  </a:cubicBezTo>
                  <a:cubicBezTo>
                    <a:pt x="74" y="157"/>
                    <a:pt x="75" y="164"/>
                    <a:pt x="75" y="176"/>
                  </a:cubicBezTo>
                  <a:cubicBezTo>
                    <a:pt x="72" y="171"/>
                    <a:pt x="71" y="154"/>
                    <a:pt x="70" y="147"/>
                  </a:cubicBezTo>
                  <a:close/>
                  <a:moveTo>
                    <a:pt x="66" y="5"/>
                  </a:moveTo>
                  <a:cubicBezTo>
                    <a:pt x="66" y="10"/>
                    <a:pt x="68" y="8"/>
                    <a:pt x="64" y="8"/>
                  </a:cubicBezTo>
                  <a:cubicBezTo>
                    <a:pt x="64" y="5"/>
                    <a:pt x="64" y="6"/>
                    <a:pt x="66" y="5"/>
                  </a:cubicBezTo>
                  <a:close/>
                  <a:moveTo>
                    <a:pt x="66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0" y="5"/>
                    <a:pt x="59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6" y="10"/>
                  </a:cubicBezTo>
                  <a:cubicBezTo>
                    <a:pt x="58" y="13"/>
                    <a:pt x="58" y="12"/>
                    <a:pt x="59" y="15"/>
                  </a:cubicBezTo>
                  <a:cubicBezTo>
                    <a:pt x="60" y="19"/>
                    <a:pt x="58" y="18"/>
                    <a:pt x="59" y="21"/>
                  </a:cubicBezTo>
                  <a:cubicBezTo>
                    <a:pt x="59" y="26"/>
                    <a:pt x="60" y="20"/>
                    <a:pt x="60" y="2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91"/>
                    <a:pt x="67" y="108"/>
                    <a:pt x="68" y="120"/>
                  </a:cubicBezTo>
                  <a:cubicBezTo>
                    <a:pt x="66" y="118"/>
                    <a:pt x="66" y="119"/>
                    <a:pt x="65" y="118"/>
                  </a:cubicBezTo>
                  <a:cubicBezTo>
                    <a:pt x="62" y="111"/>
                    <a:pt x="63" y="101"/>
                    <a:pt x="61" y="95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3"/>
                    <a:pt x="53" y="58"/>
                    <a:pt x="53" y="52"/>
                  </a:cubicBezTo>
                  <a:cubicBezTo>
                    <a:pt x="52" y="52"/>
                    <a:pt x="54" y="50"/>
                    <a:pt x="51" y="5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3"/>
                    <a:pt x="46" y="40"/>
                    <a:pt x="43" y="37"/>
                  </a:cubicBezTo>
                  <a:cubicBezTo>
                    <a:pt x="43" y="43"/>
                    <a:pt x="45" y="46"/>
                    <a:pt x="42" y="51"/>
                  </a:cubicBezTo>
                  <a:cubicBezTo>
                    <a:pt x="40" y="53"/>
                    <a:pt x="40" y="52"/>
                    <a:pt x="39" y="56"/>
                  </a:cubicBezTo>
                  <a:cubicBezTo>
                    <a:pt x="39" y="59"/>
                    <a:pt x="39" y="61"/>
                    <a:pt x="39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8"/>
                    <a:pt x="38" y="74"/>
                    <a:pt x="38" y="79"/>
                  </a:cubicBezTo>
                  <a:cubicBezTo>
                    <a:pt x="38" y="85"/>
                    <a:pt x="39" y="86"/>
                    <a:pt x="39" y="92"/>
                  </a:cubicBezTo>
                  <a:cubicBezTo>
                    <a:pt x="40" y="95"/>
                    <a:pt x="39" y="101"/>
                    <a:pt x="39" y="106"/>
                  </a:cubicBezTo>
                  <a:cubicBezTo>
                    <a:pt x="40" y="109"/>
                    <a:pt x="40" y="116"/>
                    <a:pt x="41" y="120"/>
                  </a:cubicBezTo>
                  <a:cubicBezTo>
                    <a:pt x="41" y="125"/>
                    <a:pt x="42" y="129"/>
                    <a:pt x="42" y="133"/>
                  </a:cubicBezTo>
                  <a:cubicBezTo>
                    <a:pt x="43" y="146"/>
                    <a:pt x="45" y="149"/>
                    <a:pt x="44" y="163"/>
                  </a:cubicBezTo>
                  <a:cubicBezTo>
                    <a:pt x="44" y="167"/>
                    <a:pt x="45" y="168"/>
                    <a:pt x="43" y="170"/>
                  </a:cubicBezTo>
                  <a:cubicBezTo>
                    <a:pt x="40" y="158"/>
                    <a:pt x="41" y="144"/>
                    <a:pt x="39" y="131"/>
                  </a:cubicBezTo>
                  <a:cubicBezTo>
                    <a:pt x="38" y="129"/>
                    <a:pt x="38" y="126"/>
                    <a:pt x="37" y="125"/>
                  </a:cubicBezTo>
                  <a:cubicBezTo>
                    <a:pt x="37" y="125"/>
                    <a:pt x="37" y="125"/>
                    <a:pt x="37" y="124"/>
                  </a:cubicBezTo>
                  <a:cubicBezTo>
                    <a:pt x="35" y="119"/>
                    <a:pt x="36" y="125"/>
                    <a:pt x="35" y="121"/>
                  </a:cubicBezTo>
                  <a:cubicBezTo>
                    <a:pt x="33" y="112"/>
                    <a:pt x="33" y="95"/>
                    <a:pt x="30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9" y="84"/>
                    <a:pt x="29" y="8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68"/>
                    <a:pt x="27" y="70"/>
                    <a:pt x="25" y="66"/>
                  </a:cubicBezTo>
                  <a:cubicBezTo>
                    <a:pt x="24" y="63"/>
                    <a:pt x="25" y="65"/>
                    <a:pt x="24" y="63"/>
                  </a:cubicBezTo>
                  <a:cubicBezTo>
                    <a:pt x="22" y="61"/>
                    <a:pt x="23" y="63"/>
                    <a:pt x="22" y="61"/>
                  </a:cubicBezTo>
                  <a:cubicBezTo>
                    <a:pt x="26" y="58"/>
                    <a:pt x="20" y="56"/>
                    <a:pt x="23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2"/>
                    <a:pt x="19" y="54"/>
                    <a:pt x="18" y="55"/>
                  </a:cubicBezTo>
                  <a:cubicBezTo>
                    <a:pt x="18" y="55"/>
                    <a:pt x="18" y="55"/>
                    <a:pt x="17" y="55"/>
                  </a:cubicBezTo>
                  <a:cubicBezTo>
                    <a:pt x="14" y="55"/>
                    <a:pt x="19" y="55"/>
                    <a:pt x="14" y="5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5" y="65"/>
                  </a:cubicBezTo>
                  <a:cubicBezTo>
                    <a:pt x="13" y="69"/>
                    <a:pt x="14" y="74"/>
                    <a:pt x="13" y="78"/>
                  </a:cubicBezTo>
                  <a:cubicBezTo>
                    <a:pt x="13" y="85"/>
                    <a:pt x="14" y="90"/>
                    <a:pt x="15" y="97"/>
                  </a:cubicBezTo>
                  <a:cubicBezTo>
                    <a:pt x="15" y="101"/>
                    <a:pt x="15" y="101"/>
                    <a:pt x="15" y="106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9"/>
                    <a:pt x="16" y="128"/>
                    <a:pt x="17" y="133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8"/>
                    <a:pt x="19" y="163"/>
                    <a:pt x="20" y="168"/>
                  </a:cubicBezTo>
                  <a:cubicBezTo>
                    <a:pt x="22" y="174"/>
                    <a:pt x="25" y="199"/>
                    <a:pt x="23" y="203"/>
                  </a:cubicBezTo>
                  <a:cubicBezTo>
                    <a:pt x="23" y="202"/>
                    <a:pt x="23" y="203"/>
                    <a:pt x="22" y="20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3" y="136"/>
                    <a:pt x="9" y="125"/>
                    <a:pt x="9" y="114"/>
                  </a:cubicBezTo>
                  <a:cubicBezTo>
                    <a:pt x="6" y="113"/>
                    <a:pt x="10" y="113"/>
                    <a:pt x="8" y="108"/>
                  </a:cubicBezTo>
                  <a:cubicBezTo>
                    <a:pt x="7" y="105"/>
                    <a:pt x="5" y="103"/>
                    <a:pt x="3" y="103"/>
                  </a:cubicBezTo>
                  <a:cubicBezTo>
                    <a:pt x="2" y="105"/>
                    <a:pt x="2" y="108"/>
                    <a:pt x="2" y="108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9"/>
                    <a:pt x="3" y="121"/>
                    <a:pt x="3" y="123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4"/>
                    <a:pt x="2" y="139"/>
                    <a:pt x="2" y="142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54"/>
                    <a:pt x="4" y="158"/>
                    <a:pt x="5" y="174"/>
                  </a:cubicBezTo>
                  <a:cubicBezTo>
                    <a:pt x="5" y="180"/>
                    <a:pt x="7" y="182"/>
                    <a:pt x="7" y="185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8" y="194"/>
                    <a:pt x="8" y="197"/>
                    <a:pt x="8" y="201"/>
                  </a:cubicBezTo>
                  <a:cubicBezTo>
                    <a:pt x="3" y="199"/>
                    <a:pt x="9" y="199"/>
                    <a:pt x="3" y="197"/>
                  </a:cubicBezTo>
                  <a:cubicBezTo>
                    <a:pt x="1" y="200"/>
                    <a:pt x="3" y="198"/>
                    <a:pt x="1" y="200"/>
                  </a:cubicBezTo>
                  <a:cubicBezTo>
                    <a:pt x="0" y="202"/>
                    <a:pt x="1" y="201"/>
                    <a:pt x="0" y="203"/>
                  </a:cubicBezTo>
                  <a:cubicBezTo>
                    <a:pt x="3" y="205"/>
                    <a:pt x="1" y="203"/>
                    <a:pt x="2" y="206"/>
                  </a:cubicBezTo>
                  <a:cubicBezTo>
                    <a:pt x="1" y="209"/>
                    <a:pt x="1" y="207"/>
                    <a:pt x="1" y="21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5" y="217"/>
                    <a:pt x="4" y="223"/>
                    <a:pt x="6" y="232"/>
                  </a:cubicBezTo>
                  <a:cubicBezTo>
                    <a:pt x="6" y="233"/>
                    <a:pt x="6" y="233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6" y="234"/>
                    <a:pt x="6" y="235"/>
                    <a:pt x="7" y="235"/>
                  </a:cubicBezTo>
                  <a:cubicBezTo>
                    <a:pt x="7" y="238"/>
                    <a:pt x="7" y="237"/>
                    <a:pt x="8" y="240"/>
                  </a:cubicBezTo>
                  <a:cubicBezTo>
                    <a:pt x="9" y="246"/>
                    <a:pt x="10" y="243"/>
                    <a:pt x="10" y="249"/>
                  </a:cubicBezTo>
                  <a:cubicBezTo>
                    <a:pt x="11" y="250"/>
                    <a:pt x="12" y="250"/>
                    <a:pt x="11" y="253"/>
                  </a:cubicBezTo>
                  <a:cubicBezTo>
                    <a:pt x="17" y="254"/>
                    <a:pt x="12" y="256"/>
                    <a:pt x="17" y="255"/>
                  </a:cubicBezTo>
                  <a:cubicBezTo>
                    <a:pt x="21" y="265"/>
                    <a:pt x="18" y="267"/>
                    <a:pt x="23" y="271"/>
                  </a:cubicBezTo>
                  <a:cubicBezTo>
                    <a:pt x="22" y="275"/>
                    <a:pt x="21" y="274"/>
                    <a:pt x="23" y="277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6" y="289"/>
                    <a:pt x="27" y="285"/>
                    <a:pt x="26" y="293"/>
                  </a:cubicBezTo>
                  <a:cubicBezTo>
                    <a:pt x="28" y="294"/>
                    <a:pt x="29" y="295"/>
                    <a:pt x="30" y="296"/>
                  </a:cubicBezTo>
                  <a:cubicBezTo>
                    <a:pt x="31" y="306"/>
                    <a:pt x="37" y="311"/>
                    <a:pt x="37" y="321"/>
                  </a:cubicBezTo>
                  <a:cubicBezTo>
                    <a:pt x="41" y="323"/>
                    <a:pt x="41" y="323"/>
                    <a:pt x="41" y="323"/>
                  </a:cubicBezTo>
                  <a:cubicBezTo>
                    <a:pt x="41" y="331"/>
                    <a:pt x="41" y="329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7" y="338"/>
                    <a:pt x="47" y="338"/>
                    <a:pt x="47" y="338"/>
                  </a:cubicBezTo>
                  <a:cubicBezTo>
                    <a:pt x="48" y="341"/>
                    <a:pt x="51" y="347"/>
                    <a:pt x="53" y="348"/>
                  </a:cubicBezTo>
                  <a:cubicBezTo>
                    <a:pt x="56" y="351"/>
                    <a:pt x="56" y="345"/>
                    <a:pt x="56" y="345"/>
                  </a:cubicBezTo>
                  <a:cubicBezTo>
                    <a:pt x="56" y="344"/>
                    <a:pt x="56" y="341"/>
                    <a:pt x="56" y="341"/>
                  </a:cubicBezTo>
                  <a:cubicBezTo>
                    <a:pt x="53" y="338"/>
                    <a:pt x="53" y="338"/>
                    <a:pt x="53" y="338"/>
                  </a:cubicBezTo>
                  <a:cubicBezTo>
                    <a:pt x="53" y="333"/>
                    <a:pt x="53" y="336"/>
                    <a:pt x="52" y="332"/>
                  </a:cubicBezTo>
                  <a:cubicBezTo>
                    <a:pt x="50" y="324"/>
                    <a:pt x="50" y="329"/>
                    <a:pt x="48" y="321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48" y="319"/>
                    <a:pt x="47" y="319"/>
                    <a:pt x="47" y="31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44" y="290"/>
                    <a:pt x="44" y="294"/>
                    <a:pt x="45" y="299"/>
                  </a:cubicBezTo>
                  <a:cubicBezTo>
                    <a:pt x="46" y="304"/>
                    <a:pt x="47" y="307"/>
                    <a:pt x="48" y="312"/>
                  </a:cubicBezTo>
                  <a:cubicBezTo>
                    <a:pt x="49" y="318"/>
                    <a:pt x="50" y="314"/>
                    <a:pt x="51" y="319"/>
                  </a:cubicBezTo>
                  <a:cubicBezTo>
                    <a:pt x="52" y="325"/>
                    <a:pt x="54" y="329"/>
                    <a:pt x="56" y="334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2" y="350"/>
                    <a:pt x="62" y="349"/>
                    <a:pt x="64" y="352"/>
                  </a:cubicBezTo>
                  <a:cubicBezTo>
                    <a:pt x="70" y="366"/>
                    <a:pt x="70" y="366"/>
                    <a:pt x="70" y="366"/>
                  </a:cubicBezTo>
                  <a:cubicBezTo>
                    <a:pt x="70" y="366"/>
                    <a:pt x="76" y="374"/>
                    <a:pt x="76" y="373"/>
                  </a:cubicBezTo>
                  <a:cubicBezTo>
                    <a:pt x="76" y="372"/>
                    <a:pt x="76" y="373"/>
                    <a:pt x="76" y="373"/>
                  </a:cubicBezTo>
                  <a:cubicBezTo>
                    <a:pt x="77" y="369"/>
                    <a:pt x="77" y="369"/>
                    <a:pt x="77" y="369"/>
                  </a:cubicBezTo>
                  <a:cubicBezTo>
                    <a:pt x="80" y="371"/>
                    <a:pt x="81" y="371"/>
                    <a:pt x="81" y="376"/>
                  </a:cubicBezTo>
                  <a:cubicBezTo>
                    <a:pt x="81" y="376"/>
                    <a:pt x="81" y="376"/>
                    <a:pt x="81" y="376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4" y="370"/>
                    <a:pt x="81" y="370"/>
                    <a:pt x="87" y="370"/>
                  </a:cubicBezTo>
                  <a:cubicBezTo>
                    <a:pt x="87" y="366"/>
                    <a:pt x="87" y="366"/>
                    <a:pt x="87" y="366"/>
                  </a:cubicBezTo>
                  <a:cubicBezTo>
                    <a:pt x="91" y="365"/>
                    <a:pt x="91" y="365"/>
                    <a:pt x="91" y="365"/>
                  </a:cubicBezTo>
                  <a:cubicBezTo>
                    <a:pt x="91" y="360"/>
                    <a:pt x="89" y="357"/>
                    <a:pt x="90" y="353"/>
                  </a:cubicBezTo>
                  <a:cubicBezTo>
                    <a:pt x="91" y="349"/>
                    <a:pt x="91" y="351"/>
                    <a:pt x="91" y="349"/>
                  </a:cubicBezTo>
                  <a:cubicBezTo>
                    <a:pt x="95" y="357"/>
                    <a:pt x="95" y="357"/>
                    <a:pt x="95" y="357"/>
                  </a:cubicBezTo>
                  <a:cubicBezTo>
                    <a:pt x="94" y="365"/>
                    <a:pt x="96" y="361"/>
                    <a:pt x="97" y="368"/>
                  </a:cubicBezTo>
                  <a:cubicBezTo>
                    <a:pt x="97" y="379"/>
                    <a:pt x="97" y="379"/>
                    <a:pt x="97" y="379"/>
                  </a:cubicBezTo>
                  <a:cubicBezTo>
                    <a:pt x="100" y="390"/>
                    <a:pt x="99" y="407"/>
                    <a:pt x="100" y="417"/>
                  </a:cubicBezTo>
                  <a:cubicBezTo>
                    <a:pt x="100" y="424"/>
                    <a:pt x="99" y="429"/>
                    <a:pt x="102" y="435"/>
                  </a:cubicBezTo>
                  <a:cubicBezTo>
                    <a:pt x="105" y="445"/>
                    <a:pt x="105" y="445"/>
                    <a:pt x="105" y="445"/>
                  </a:cubicBezTo>
                  <a:cubicBezTo>
                    <a:pt x="105" y="447"/>
                    <a:pt x="106" y="447"/>
                    <a:pt x="106" y="449"/>
                  </a:cubicBezTo>
                  <a:cubicBezTo>
                    <a:pt x="111" y="449"/>
                    <a:pt x="109" y="450"/>
                    <a:pt x="112" y="447"/>
                  </a:cubicBezTo>
                  <a:cubicBezTo>
                    <a:pt x="116" y="442"/>
                    <a:pt x="121" y="443"/>
                    <a:pt x="126" y="442"/>
                  </a:cubicBezTo>
                  <a:cubicBezTo>
                    <a:pt x="128" y="439"/>
                    <a:pt x="128" y="433"/>
                    <a:pt x="128" y="428"/>
                  </a:cubicBezTo>
                  <a:cubicBezTo>
                    <a:pt x="129" y="423"/>
                    <a:pt x="129" y="418"/>
                    <a:pt x="129" y="413"/>
                  </a:cubicBezTo>
                  <a:cubicBezTo>
                    <a:pt x="130" y="407"/>
                    <a:pt x="127" y="387"/>
                    <a:pt x="131" y="383"/>
                  </a:cubicBezTo>
                  <a:cubicBezTo>
                    <a:pt x="132" y="386"/>
                    <a:pt x="131" y="388"/>
                    <a:pt x="130" y="391"/>
                  </a:cubicBezTo>
                  <a:cubicBezTo>
                    <a:pt x="133" y="396"/>
                    <a:pt x="134" y="416"/>
                    <a:pt x="134" y="423"/>
                  </a:cubicBezTo>
                  <a:cubicBezTo>
                    <a:pt x="137" y="425"/>
                    <a:pt x="135" y="424"/>
                    <a:pt x="137" y="428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3" y="410"/>
                    <a:pt x="143" y="410"/>
                    <a:pt x="143" y="410"/>
                  </a:cubicBezTo>
                  <a:cubicBezTo>
                    <a:pt x="144" y="405"/>
                    <a:pt x="142" y="398"/>
                    <a:pt x="145" y="392"/>
                  </a:cubicBezTo>
                  <a:cubicBezTo>
                    <a:pt x="147" y="395"/>
                    <a:pt x="147" y="397"/>
                    <a:pt x="146" y="402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9" y="405"/>
                    <a:pt x="149" y="404"/>
                    <a:pt x="149" y="407"/>
                  </a:cubicBezTo>
                  <a:cubicBezTo>
                    <a:pt x="152" y="406"/>
                    <a:pt x="155" y="406"/>
                    <a:pt x="159" y="406"/>
                  </a:cubicBezTo>
                  <a:cubicBezTo>
                    <a:pt x="158" y="403"/>
                    <a:pt x="160" y="383"/>
                    <a:pt x="160" y="377"/>
                  </a:cubicBezTo>
                  <a:cubicBezTo>
                    <a:pt x="159" y="341"/>
                    <a:pt x="159" y="341"/>
                    <a:pt x="159" y="341"/>
                  </a:cubicBezTo>
                  <a:cubicBezTo>
                    <a:pt x="160" y="335"/>
                    <a:pt x="159" y="329"/>
                    <a:pt x="159" y="322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2" y="313"/>
                    <a:pt x="162" y="317"/>
                    <a:pt x="162" y="321"/>
                  </a:cubicBezTo>
                  <a:cubicBezTo>
                    <a:pt x="164" y="332"/>
                    <a:pt x="164" y="332"/>
                    <a:pt x="164" y="332"/>
                  </a:cubicBezTo>
                  <a:cubicBezTo>
                    <a:pt x="164" y="336"/>
                    <a:pt x="164" y="340"/>
                    <a:pt x="164" y="344"/>
                  </a:cubicBezTo>
                  <a:cubicBezTo>
                    <a:pt x="164" y="344"/>
                    <a:pt x="163" y="345"/>
                    <a:pt x="163" y="346"/>
                  </a:cubicBezTo>
                  <a:cubicBezTo>
                    <a:pt x="166" y="348"/>
                    <a:pt x="164" y="350"/>
                    <a:pt x="165" y="358"/>
                  </a:cubicBezTo>
                  <a:cubicBezTo>
                    <a:pt x="169" y="353"/>
                    <a:pt x="168" y="357"/>
                    <a:pt x="169" y="349"/>
                  </a:cubicBezTo>
                  <a:cubicBezTo>
                    <a:pt x="169" y="344"/>
                    <a:pt x="170" y="339"/>
                    <a:pt x="170" y="334"/>
                  </a:cubicBezTo>
                  <a:cubicBezTo>
                    <a:pt x="170" y="327"/>
                    <a:pt x="168" y="312"/>
                    <a:pt x="170" y="307"/>
                  </a:cubicBezTo>
                  <a:cubicBezTo>
                    <a:pt x="172" y="313"/>
                    <a:pt x="171" y="320"/>
                    <a:pt x="171" y="325"/>
                  </a:cubicBezTo>
                  <a:cubicBezTo>
                    <a:pt x="173" y="328"/>
                    <a:pt x="173" y="328"/>
                    <a:pt x="173" y="328"/>
                  </a:cubicBezTo>
                  <a:cubicBezTo>
                    <a:pt x="174" y="332"/>
                    <a:pt x="172" y="330"/>
                    <a:pt x="175" y="332"/>
                  </a:cubicBezTo>
                  <a:cubicBezTo>
                    <a:pt x="178" y="326"/>
                    <a:pt x="178" y="308"/>
                    <a:pt x="178" y="301"/>
                  </a:cubicBezTo>
                  <a:cubicBezTo>
                    <a:pt x="177" y="302"/>
                    <a:pt x="178" y="301"/>
                    <a:pt x="178" y="301"/>
                  </a:cubicBezTo>
                  <a:cubicBezTo>
                    <a:pt x="180" y="299"/>
                    <a:pt x="179" y="272"/>
                    <a:pt x="179" y="267"/>
                  </a:cubicBezTo>
                  <a:cubicBezTo>
                    <a:pt x="178" y="265"/>
                    <a:pt x="178" y="264"/>
                    <a:pt x="177" y="261"/>
                  </a:cubicBezTo>
                  <a:cubicBezTo>
                    <a:pt x="177" y="258"/>
                    <a:pt x="177" y="256"/>
                    <a:pt x="177" y="253"/>
                  </a:cubicBezTo>
                  <a:cubicBezTo>
                    <a:pt x="176" y="247"/>
                    <a:pt x="174" y="243"/>
                    <a:pt x="174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0" y="224"/>
                    <a:pt x="170" y="223"/>
                  </a:cubicBezTo>
                  <a:cubicBezTo>
                    <a:pt x="168" y="220"/>
                    <a:pt x="169" y="216"/>
                    <a:pt x="168" y="212"/>
                  </a:cubicBezTo>
                  <a:cubicBezTo>
                    <a:pt x="167" y="206"/>
                    <a:pt x="166" y="206"/>
                    <a:pt x="167" y="200"/>
                  </a:cubicBezTo>
                  <a:cubicBezTo>
                    <a:pt x="164" y="198"/>
                    <a:pt x="164" y="198"/>
                    <a:pt x="164" y="198"/>
                  </a:cubicBezTo>
                  <a:cubicBezTo>
                    <a:pt x="165" y="195"/>
                    <a:pt x="166" y="194"/>
                    <a:pt x="164" y="191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86"/>
                    <a:pt x="162" y="187"/>
                    <a:pt x="161" y="185"/>
                  </a:cubicBezTo>
                  <a:cubicBezTo>
                    <a:pt x="164" y="182"/>
                    <a:pt x="163" y="185"/>
                    <a:pt x="162" y="182"/>
                  </a:cubicBezTo>
                  <a:cubicBezTo>
                    <a:pt x="160" y="177"/>
                    <a:pt x="161" y="169"/>
                    <a:pt x="158" y="166"/>
                  </a:cubicBezTo>
                  <a:cubicBezTo>
                    <a:pt x="157" y="168"/>
                    <a:pt x="158" y="170"/>
                    <a:pt x="156" y="171"/>
                  </a:cubicBezTo>
                  <a:cubicBezTo>
                    <a:pt x="157" y="174"/>
                    <a:pt x="157" y="174"/>
                    <a:pt x="157" y="178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82"/>
                    <a:pt x="155" y="180"/>
                    <a:pt x="155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67"/>
                    <a:pt x="151" y="163"/>
                    <a:pt x="150" y="15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8" y="97"/>
                    <a:pt x="136" y="93"/>
                    <a:pt x="134" y="86"/>
                  </a:cubicBezTo>
                  <a:cubicBezTo>
                    <a:pt x="132" y="82"/>
                    <a:pt x="132" y="78"/>
                    <a:pt x="131" y="7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7" y="37"/>
                    <a:pt x="117" y="37"/>
                    <a:pt x="113" y="3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3" y="59"/>
                    <a:pt x="115" y="57"/>
                    <a:pt x="113" y="58"/>
                  </a:cubicBezTo>
                  <a:cubicBezTo>
                    <a:pt x="115" y="62"/>
                    <a:pt x="113" y="61"/>
                    <a:pt x="114" y="67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1" y="93"/>
                    <a:pt x="124" y="104"/>
                    <a:pt x="126" y="11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6" y="158"/>
                    <a:pt x="137" y="173"/>
                    <a:pt x="140" y="185"/>
                  </a:cubicBezTo>
                  <a:cubicBezTo>
                    <a:pt x="141" y="188"/>
                    <a:pt x="141" y="191"/>
                    <a:pt x="142" y="194"/>
                  </a:cubicBezTo>
                  <a:cubicBezTo>
                    <a:pt x="142" y="199"/>
                    <a:pt x="144" y="199"/>
                    <a:pt x="142" y="202"/>
                  </a:cubicBezTo>
                  <a:cubicBezTo>
                    <a:pt x="141" y="201"/>
                    <a:pt x="142" y="202"/>
                    <a:pt x="141" y="200"/>
                  </a:cubicBezTo>
                  <a:cubicBezTo>
                    <a:pt x="137" y="192"/>
                    <a:pt x="138" y="182"/>
                    <a:pt x="136" y="173"/>
                  </a:cubicBezTo>
                  <a:cubicBezTo>
                    <a:pt x="135" y="168"/>
                    <a:pt x="134" y="163"/>
                    <a:pt x="132" y="159"/>
                  </a:cubicBezTo>
                  <a:cubicBezTo>
                    <a:pt x="131" y="154"/>
                    <a:pt x="132" y="149"/>
                    <a:pt x="130" y="144"/>
                  </a:cubicBezTo>
                  <a:cubicBezTo>
                    <a:pt x="130" y="141"/>
                    <a:pt x="129" y="140"/>
                    <a:pt x="128" y="137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8" y="98"/>
                    <a:pt x="117" y="92"/>
                    <a:pt x="113" y="92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82"/>
                    <a:pt x="134" y="21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1"/>
                  </a:cubicBezTo>
                  <a:cubicBezTo>
                    <a:pt x="133" y="219"/>
                    <a:pt x="134" y="222"/>
                    <a:pt x="133" y="218"/>
                  </a:cubicBezTo>
                  <a:cubicBezTo>
                    <a:pt x="133" y="218"/>
                    <a:pt x="132" y="216"/>
                    <a:pt x="132" y="216"/>
                  </a:cubicBezTo>
                  <a:cubicBezTo>
                    <a:pt x="130" y="206"/>
                    <a:pt x="130" y="195"/>
                    <a:pt x="127" y="186"/>
                  </a:cubicBezTo>
                  <a:cubicBezTo>
                    <a:pt x="125" y="179"/>
                    <a:pt x="125" y="181"/>
                    <a:pt x="125" y="174"/>
                  </a:cubicBezTo>
                  <a:cubicBezTo>
                    <a:pt x="122" y="150"/>
                    <a:pt x="118" y="125"/>
                    <a:pt x="113" y="102"/>
                  </a:cubicBezTo>
                  <a:cubicBezTo>
                    <a:pt x="111" y="94"/>
                    <a:pt x="112" y="86"/>
                    <a:pt x="110" y="77"/>
                  </a:cubicBezTo>
                  <a:cubicBezTo>
                    <a:pt x="109" y="69"/>
                    <a:pt x="107" y="59"/>
                    <a:pt x="107" y="51"/>
                  </a:cubicBezTo>
                  <a:cubicBezTo>
                    <a:pt x="107" y="44"/>
                    <a:pt x="105" y="40"/>
                    <a:pt x="104" y="34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29"/>
                    <a:pt x="103" y="30"/>
                    <a:pt x="103" y="29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8" y="36"/>
                    <a:pt x="102" y="63"/>
                    <a:pt x="102" y="71"/>
                  </a:cubicBezTo>
                  <a:cubicBezTo>
                    <a:pt x="104" y="96"/>
                    <a:pt x="109" y="125"/>
                    <a:pt x="112" y="150"/>
                  </a:cubicBezTo>
                  <a:cubicBezTo>
                    <a:pt x="112" y="154"/>
                    <a:pt x="114" y="167"/>
                    <a:pt x="114" y="170"/>
                  </a:cubicBezTo>
                  <a:cubicBezTo>
                    <a:pt x="116" y="177"/>
                    <a:pt x="114" y="184"/>
                    <a:pt x="117" y="189"/>
                  </a:cubicBezTo>
                  <a:cubicBezTo>
                    <a:pt x="117" y="190"/>
                    <a:pt x="116" y="190"/>
                    <a:pt x="116" y="190"/>
                  </a:cubicBezTo>
                  <a:cubicBezTo>
                    <a:pt x="115" y="192"/>
                    <a:pt x="115" y="190"/>
                    <a:pt x="115" y="192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4" y="191"/>
                    <a:pt x="112" y="182"/>
                    <a:pt x="111" y="175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43"/>
                    <a:pt x="106" y="137"/>
                    <a:pt x="105" y="130"/>
                  </a:cubicBezTo>
                  <a:cubicBezTo>
                    <a:pt x="105" y="118"/>
                    <a:pt x="104" y="105"/>
                    <a:pt x="102" y="93"/>
                  </a:cubicBezTo>
                  <a:cubicBezTo>
                    <a:pt x="100" y="86"/>
                    <a:pt x="100" y="76"/>
                    <a:pt x="99" y="69"/>
                  </a:cubicBezTo>
                  <a:cubicBezTo>
                    <a:pt x="98" y="67"/>
                    <a:pt x="98" y="65"/>
                    <a:pt x="98" y="63"/>
                  </a:cubicBezTo>
                  <a:cubicBezTo>
                    <a:pt x="98" y="57"/>
                    <a:pt x="96" y="55"/>
                    <a:pt x="95" y="46"/>
                  </a:cubicBezTo>
                  <a:cubicBezTo>
                    <a:pt x="94" y="40"/>
                    <a:pt x="95" y="45"/>
                    <a:pt x="94" y="4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4"/>
                    <a:pt x="91" y="23"/>
                    <a:pt x="89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7" y="17"/>
                    <a:pt x="87" y="19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5" y="13"/>
                    <a:pt x="85" y="14"/>
                    <a:pt x="84" y="11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82" y="6"/>
                    <a:pt x="80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3" name="Freeform 6"/>
            <p:cNvSpPr>
              <a:spLocks noEditPoints="1"/>
            </p:cNvSpPr>
            <p:nvPr/>
          </p:nvSpPr>
          <p:spPr bwMode="auto">
            <a:xfrm>
              <a:off x="2438" y="3153"/>
              <a:ext cx="249" cy="572"/>
            </a:xfrm>
            <a:custGeom>
              <a:avLst/>
              <a:gdLst>
                <a:gd name="T0" fmla="*/ 88 w 194"/>
                <a:gd name="T1" fmla="*/ 370 h 445"/>
                <a:gd name="T2" fmla="*/ 108 w 194"/>
                <a:gd name="T3" fmla="*/ 326 h 445"/>
                <a:gd name="T4" fmla="*/ 106 w 194"/>
                <a:gd name="T5" fmla="*/ 314 h 445"/>
                <a:gd name="T6" fmla="*/ 80 w 194"/>
                <a:gd name="T7" fmla="*/ 314 h 445"/>
                <a:gd name="T8" fmla="*/ 122 w 194"/>
                <a:gd name="T9" fmla="*/ 276 h 445"/>
                <a:gd name="T10" fmla="*/ 117 w 194"/>
                <a:gd name="T11" fmla="*/ 260 h 445"/>
                <a:gd name="T12" fmla="*/ 62 w 194"/>
                <a:gd name="T13" fmla="*/ 243 h 445"/>
                <a:gd name="T14" fmla="*/ 60 w 194"/>
                <a:gd name="T15" fmla="*/ 230 h 445"/>
                <a:gd name="T16" fmla="*/ 59 w 194"/>
                <a:gd name="T17" fmla="*/ 220 h 445"/>
                <a:gd name="T18" fmla="*/ 95 w 194"/>
                <a:gd name="T19" fmla="*/ 219 h 445"/>
                <a:gd name="T20" fmla="*/ 10 w 194"/>
                <a:gd name="T21" fmla="*/ 206 h 445"/>
                <a:gd name="T22" fmla="*/ 92 w 194"/>
                <a:gd name="T23" fmla="*/ 170 h 445"/>
                <a:gd name="T24" fmla="*/ 108 w 194"/>
                <a:gd name="T25" fmla="*/ 219 h 445"/>
                <a:gd name="T26" fmla="*/ 92 w 194"/>
                <a:gd name="T27" fmla="*/ 207 h 445"/>
                <a:gd name="T28" fmla="*/ 43 w 194"/>
                <a:gd name="T29" fmla="*/ 144 h 445"/>
                <a:gd name="T30" fmla="*/ 105 w 194"/>
                <a:gd name="T31" fmla="*/ 127 h 445"/>
                <a:gd name="T32" fmla="*/ 109 w 194"/>
                <a:gd name="T33" fmla="*/ 155 h 445"/>
                <a:gd name="T34" fmla="*/ 155 w 194"/>
                <a:gd name="T35" fmla="*/ 409 h 445"/>
                <a:gd name="T36" fmla="*/ 162 w 194"/>
                <a:gd name="T37" fmla="*/ 434 h 445"/>
                <a:gd name="T38" fmla="*/ 173 w 194"/>
                <a:gd name="T39" fmla="*/ 408 h 445"/>
                <a:gd name="T40" fmla="*/ 177 w 194"/>
                <a:gd name="T41" fmla="*/ 352 h 445"/>
                <a:gd name="T42" fmla="*/ 186 w 194"/>
                <a:gd name="T43" fmla="*/ 392 h 445"/>
                <a:gd name="T44" fmla="*/ 184 w 194"/>
                <a:gd name="T45" fmla="*/ 332 h 445"/>
                <a:gd name="T46" fmla="*/ 190 w 194"/>
                <a:gd name="T47" fmla="*/ 353 h 445"/>
                <a:gd name="T48" fmla="*/ 191 w 194"/>
                <a:gd name="T49" fmla="*/ 324 h 445"/>
                <a:gd name="T50" fmla="*/ 173 w 194"/>
                <a:gd name="T51" fmla="*/ 233 h 445"/>
                <a:gd name="T52" fmla="*/ 174 w 194"/>
                <a:gd name="T53" fmla="*/ 259 h 445"/>
                <a:gd name="T54" fmla="*/ 178 w 194"/>
                <a:gd name="T55" fmla="*/ 298 h 445"/>
                <a:gd name="T56" fmla="*/ 148 w 194"/>
                <a:gd name="T57" fmla="*/ 177 h 445"/>
                <a:gd name="T58" fmla="*/ 115 w 194"/>
                <a:gd name="T59" fmla="*/ 94 h 445"/>
                <a:gd name="T60" fmla="*/ 103 w 194"/>
                <a:gd name="T61" fmla="*/ 80 h 445"/>
                <a:gd name="T62" fmla="*/ 110 w 194"/>
                <a:gd name="T63" fmla="*/ 97 h 445"/>
                <a:gd name="T64" fmla="*/ 122 w 194"/>
                <a:gd name="T65" fmla="*/ 132 h 445"/>
                <a:gd name="T66" fmla="*/ 139 w 194"/>
                <a:gd name="T67" fmla="*/ 195 h 445"/>
                <a:gd name="T68" fmla="*/ 138 w 194"/>
                <a:gd name="T69" fmla="*/ 211 h 445"/>
                <a:gd name="T70" fmla="*/ 121 w 194"/>
                <a:gd name="T71" fmla="*/ 143 h 445"/>
                <a:gd name="T72" fmla="*/ 75 w 194"/>
                <a:gd name="T73" fmla="*/ 48 h 445"/>
                <a:gd name="T74" fmla="*/ 55 w 194"/>
                <a:gd name="T75" fmla="*/ 17 h 445"/>
                <a:gd name="T76" fmla="*/ 44 w 194"/>
                <a:gd name="T77" fmla="*/ 22 h 445"/>
                <a:gd name="T78" fmla="*/ 58 w 194"/>
                <a:gd name="T79" fmla="*/ 84 h 445"/>
                <a:gd name="T80" fmla="*/ 68 w 194"/>
                <a:gd name="T81" fmla="*/ 135 h 445"/>
                <a:gd name="T82" fmla="*/ 35 w 194"/>
                <a:gd name="T83" fmla="*/ 32 h 445"/>
                <a:gd name="T84" fmla="*/ 19 w 194"/>
                <a:gd name="T85" fmla="*/ 8 h 445"/>
                <a:gd name="T86" fmla="*/ 22 w 194"/>
                <a:gd name="T87" fmla="*/ 33 h 445"/>
                <a:gd name="T88" fmla="*/ 15 w 194"/>
                <a:gd name="T89" fmla="*/ 61 h 445"/>
                <a:gd name="T90" fmla="*/ 7 w 194"/>
                <a:gd name="T91" fmla="*/ 50 h 445"/>
                <a:gd name="T92" fmla="*/ 4 w 194"/>
                <a:gd name="T93" fmla="*/ 83 h 445"/>
                <a:gd name="T94" fmla="*/ 3 w 194"/>
                <a:gd name="T95" fmla="*/ 146 h 445"/>
                <a:gd name="T96" fmla="*/ 5 w 194"/>
                <a:gd name="T97" fmla="*/ 190 h 445"/>
                <a:gd name="T98" fmla="*/ 8 w 194"/>
                <a:gd name="T99" fmla="*/ 234 h 445"/>
                <a:gd name="T100" fmla="*/ 13 w 194"/>
                <a:gd name="T101" fmla="*/ 250 h 445"/>
                <a:gd name="T102" fmla="*/ 44 w 194"/>
                <a:gd name="T103" fmla="*/ 318 h 445"/>
                <a:gd name="T104" fmla="*/ 78 w 194"/>
                <a:gd name="T105" fmla="*/ 380 h 445"/>
                <a:gd name="T106" fmla="*/ 114 w 194"/>
                <a:gd name="T107" fmla="*/ 420 h 445"/>
                <a:gd name="T108" fmla="*/ 126 w 194"/>
                <a:gd name="T109" fmla="*/ 421 h 445"/>
                <a:gd name="T110" fmla="*/ 111 w 194"/>
                <a:gd name="T111" fmla="*/ 342 h 445"/>
                <a:gd name="T112" fmla="*/ 132 w 194"/>
                <a:gd name="T113" fmla="*/ 409 h 445"/>
                <a:gd name="T114" fmla="*/ 150 w 194"/>
                <a:gd name="T115" fmla="*/ 437 h 445"/>
                <a:gd name="T116" fmla="*/ 137 w 194"/>
                <a:gd name="T117" fmla="*/ 286 h 445"/>
                <a:gd name="T118" fmla="*/ 128 w 194"/>
                <a:gd name="T119" fmla="*/ 225 h 445"/>
                <a:gd name="T120" fmla="*/ 138 w 194"/>
                <a:gd name="T121" fmla="*/ 273 h 445"/>
                <a:gd name="T122" fmla="*/ 153 w 194"/>
                <a:gd name="T123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445">
                  <a:moveTo>
                    <a:pt x="82" y="334"/>
                  </a:moveTo>
                  <a:cubicBezTo>
                    <a:pt x="82" y="334"/>
                    <a:pt x="81" y="330"/>
                    <a:pt x="84" y="334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8" y="354"/>
                    <a:pt x="88" y="355"/>
                    <a:pt x="89" y="358"/>
                  </a:cubicBezTo>
                  <a:cubicBezTo>
                    <a:pt x="95" y="388"/>
                    <a:pt x="95" y="388"/>
                    <a:pt x="95" y="388"/>
                  </a:cubicBezTo>
                  <a:cubicBezTo>
                    <a:pt x="93" y="387"/>
                    <a:pt x="93" y="388"/>
                    <a:pt x="92" y="383"/>
                  </a:cubicBezTo>
                  <a:cubicBezTo>
                    <a:pt x="90" y="377"/>
                    <a:pt x="90" y="379"/>
                    <a:pt x="88" y="370"/>
                  </a:cubicBezTo>
                  <a:cubicBezTo>
                    <a:pt x="88" y="368"/>
                    <a:pt x="87" y="366"/>
                    <a:pt x="86" y="363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1" y="332"/>
                    <a:pt x="81" y="335"/>
                    <a:pt x="82" y="334"/>
                  </a:cubicBezTo>
                  <a:close/>
                  <a:moveTo>
                    <a:pt x="107" y="318"/>
                  </a:moveTo>
                  <a:cubicBezTo>
                    <a:pt x="110" y="321"/>
                    <a:pt x="109" y="318"/>
                    <a:pt x="109" y="324"/>
                  </a:cubicBezTo>
                  <a:cubicBezTo>
                    <a:pt x="110" y="327"/>
                    <a:pt x="110" y="330"/>
                    <a:pt x="110" y="331"/>
                  </a:cubicBezTo>
                  <a:cubicBezTo>
                    <a:pt x="107" y="328"/>
                    <a:pt x="108" y="330"/>
                    <a:pt x="108" y="326"/>
                  </a:cubicBezTo>
                  <a:cubicBezTo>
                    <a:pt x="107" y="323"/>
                    <a:pt x="107" y="321"/>
                    <a:pt x="107" y="318"/>
                  </a:cubicBezTo>
                  <a:close/>
                  <a:moveTo>
                    <a:pt x="80" y="323"/>
                  </a:moveTo>
                  <a:cubicBezTo>
                    <a:pt x="81" y="324"/>
                    <a:pt x="83" y="320"/>
                    <a:pt x="80" y="326"/>
                  </a:cubicBezTo>
                  <a:cubicBezTo>
                    <a:pt x="80" y="325"/>
                    <a:pt x="78" y="325"/>
                    <a:pt x="80" y="323"/>
                  </a:cubicBezTo>
                  <a:close/>
                  <a:moveTo>
                    <a:pt x="106" y="314"/>
                  </a:moveTo>
                  <a:cubicBezTo>
                    <a:pt x="108" y="316"/>
                    <a:pt x="108" y="311"/>
                    <a:pt x="107" y="315"/>
                  </a:cubicBezTo>
                  <a:lnTo>
                    <a:pt x="106" y="314"/>
                  </a:lnTo>
                  <a:close/>
                  <a:moveTo>
                    <a:pt x="104" y="302"/>
                  </a:moveTo>
                  <a:cubicBezTo>
                    <a:pt x="105" y="303"/>
                    <a:pt x="106" y="302"/>
                    <a:pt x="106" y="305"/>
                  </a:cubicBezTo>
                  <a:cubicBezTo>
                    <a:pt x="107" y="309"/>
                    <a:pt x="105" y="308"/>
                    <a:pt x="105" y="308"/>
                  </a:cubicBezTo>
                  <a:lnTo>
                    <a:pt x="104" y="302"/>
                  </a:lnTo>
                  <a:close/>
                  <a:moveTo>
                    <a:pt x="74" y="294"/>
                  </a:moveTo>
                  <a:cubicBezTo>
                    <a:pt x="76" y="296"/>
                    <a:pt x="75" y="293"/>
                    <a:pt x="76" y="296"/>
                  </a:cubicBezTo>
                  <a:cubicBezTo>
                    <a:pt x="80" y="314"/>
                    <a:pt x="80" y="314"/>
                    <a:pt x="80" y="314"/>
                  </a:cubicBezTo>
                  <a:cubicBezTo>
                    <a:pt x="79" y="318"/>
                    <a:pt x="81" y="315"/>
                    <a:pt x="78" y="316"/>
                  </a:cubicBezTo>
                  <a:cubicBezTo>
                    <a:pt x="78" y="315"/>
                    <a:pt x="77" y="317"/>
                    <a:pt x="77" y="313"/>
                  </a:cubicBezTo>
                  <a:cubicBezTo>
                    <a:pt x="77" y="312"/>
                    <a:pt x="77" y="310"/>
                    <a:pt x="77" y="309"/>
                  </a:cubicBezTo>
                  <a:cubicBezTo>
                    <a:pt x="75" y="305"/>
                    <a:pt x="74" y="301"/>
                    <a:pt x="74" y="294"/>
                  </a:cubicBezTo>
                  <a:close/>
                  <a:moveTo>
                    <a:pt x="120" y="279"/>
                  </a:moveTo>
                  <a:cubicBezTo>
                    <a:pt x="119" y="276"/>
                    <a:pt x="120" y="277"/>
                    <a:pt x="120" y="272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1" y="280"/>
                    <a:pt x="123" y="278"/>
                    <a:pt x="120" y="279"/>
                  </a:cubicBezTo>
                  <a:close/>
                  <a:moveTo>
                    <a:pt x="66" y="262"/>
                  </a:moveTo>
                  <a:cubicBezTo>
                    <a:pt x="69" y="262"/>
                    <a:pt x="69" y="262"/>
                    <a:pt x="69" y="262"/>
                  </a:cubicBezTo>
                  <a:cubicBezTo>
                    <a:pt x="67" y="267"/>
                    <a:pt x="72" y="264"/>
                    <a:pt x="70" y="278"/>
                  </a:cubicBezTo>
                  <a:cubicBezTo>
                    <a:pt x="68" y="275"/>
                    <a:pt x="68" y="275"/>
                    <a:pt x="68" y="270"/>
                  </a:cubicBezTo>
                  <a:cubicBezTo>
                    <a:pt x="67" y="269"/>
                    <a:pt x="66" y="263"/>
                    <a:pt x="66" y="262"/>
                  </a:cubicBezTo>
                  <a:close/>
                  <a:moveTo>
                    <a:pt x="117" y="260"/>
                  </a:moveTo>
                  <a:cubicBezTo>
                    <a:pt x="119" y="264"/>
                    <a:pt x="118" y="262"/>
                    <a:pt x="117" y="262"/>
                  </a:cubicBezTo>
                  <a:lnTo>
                    <a:pt x="117" y="260"/>
                  </a:lnTo>
                  <a:close/>
                  <a:moveTo>
                    <a:pt x="65" y="257"/>
                  </a:moveTo>
                  <a:cubicBezTo>
                    <a:pt x="64" y="256"/>
                    <a:pt x="64" y="255"/>
                    <a:pt x="66" y="254"/>
                  </a:cubicBezTo>
                  <a:cubicBezTo>
                    <a:pt x="68" y="257"/>
                    <a:pt x="65" y="256"/>
                    <a:pt x="65" y="257"/>
                  </a:cubicBezTo>
                  <a:close/>
                  <a:moveTo>
                    <a:pt x="64" y="251"/>
                  </a:moveTo>
                  <a:cubicBezTo>
                    <a:pt x="63" y="249"/>
                    <a:pt x="62" y="246"/>
                    <a:pt x="62" y="243"/>
                  </a:cubicBezTo>
                  <a:cubicBezTo>
                    <a:pt x="63" y="244"/>
                    <a:pt x="64" y="244"/>
                    <a:pt x="65" y="247"/>
                  </a:cubicBezTo>
                  <a:lnTo>
                    <a:pt x="64" y="251"/>
                  </a:lnTo>
                  <a:close/>
                  <a:moveTo>
                    <a:pt x="61" y="240"/>
                  </a:moveTo>
                  <a:cubicBezTo>
                    <a:pt x="61" y="239"/>
                    <a:pt x="60" y="239"/>
                    <a:pt x="61" y="238"/>
                  </a:cubicBezTo>
                  <a:cubicBezTo>
                    <a:pt x="62" y="237"/>
                    <a:pt x="61" y="238"/>
                    <a:pt x="62" y="237"/>
                  </a:cubicBezTo>
                  <a:cubicBezTo>
                    <a:pt x="64" y="241"/>
                    <a:pt x="63" y="239"/>
                    <a:pt x="61" y="240"/>
                  </a:cubicBezTo>
                  <a:close/>
                  <a:moveTo>
                    <a:pt x="60" y="230"/>
                  </a:moveTo>
                  <a:cubicBezTo>
                    <a:pt x="62" y="233"/>
                    <a:pt x="61" y="235"/>
                    <a:pt x="61" y="236"/>
                  </a:cubicBezTo>
                  <a:cubicBezTo>
                    <a:pt x="60" y="234"/>
                    <a:pt x="60" y="237"/>
                    <a:pt x="60" y="233"/>
                  </a:cubicBezTo>
                  <a:cubicBezTo>
                    <a:pt x="59" y="230"/>
                    <a:pt x="58" y="231"/>
                    <a:pt x="60" y="230"/>
                  </a:cubicBezTo>
                  <a:close/>
                  <a:moveTo>
                    <a:pt x="109" y="222"/>
                  </a:moveTo>
                  <a:cubicBezTo>
                    <a:pt x="110" y="224"/>
                    <a:pt x="112" y="223"/>
                    <a:pt x="112" y="234"/>
                  </a:cubicBezTo>
                  <a:cubicBezTo>
                    <a:pt x="109" y="232"/>
                    <a:pt x="109" y="226"/>
                    <a:pt x="109" y="222"/>
                  </a:cubicBezTo>
                  <a:close/>
                  <a:moveTo>
                    <a:pt x="59" y="220"/>
                  </a:moveTo>
                  <a:cubicBezTo>
                    <a:pt x="59" y="221"/>
                    <a:pt x="59" y="223"/>
                    <a:pt x="59" y="223"/>
                  </a:cubicBezTo>
                  <a:cubicBezTo>
                    <a:pt x="58" y="225"/>
                    <a:pt x="58" y="225"/>
                    <a:pt x="58" y="225"/>
                  </a:cubicBezTo>
                  <a:cubicBezTo>
                    <a:pt x="58" y="225"/>
                    <a:pt x="57" y="226"/>
                    <a:pt x="57" y="222"/>
                  </a:cubicBezTo>
                  <a:cubicBezTo>
                    <a:pt x="58" y="219"/>
                    <a:pt x="57" y="221"/>
                    <a:pt x="59" y="220"/>
                  </a:cubicBezTo>
                  <a:close/>
                  <a:moveTo>
                    <a:pt x="93" y="213"/>
                  </a:moveTo>
                  <a:cubicBezTo>
                    <a:pt x="94" y="218"/>
                    <a:pt x="94" y="218"/>
                    <a:pt x="94" y="218"/>
                  </a:cubicBezTo>
                  <a:cubicBezTo>
                    <a:pt x="96" y="223"/>
                    <a:pt x="93" y="214"/>
                    <a:pt x="95" y="219"/>
                  </a:cubicBezTo>
                  <a:cubicBezTo>
                    <a:pt x="96" y="223"/>
                    <a:pt x="97" y="226"/>
                    <a:pt x="97" y="232"/>
                  </a:cubicBezTo>
                  <a:cubicBezTo>
                    <a:pt x="97" y="242"/>
                    <a:pt x="106" y="288"/>
                    <a:pt x="103" y="293"/>
                  </a:cubicBezTo>
                  <a:cubicBezTo>
                    <a:pt x="103" y="289"/>
                    <a:pt x="102" y="288"/>
                    <a:pt x="101" y="285"/>
                  </a:cubicBezTo>
                  <a:cubicBezTo>
                    <a:pt x="100" y="280"/>
                    <a:pt x="102" y="278"/>
                    <a:pt x="100" y="274"/>
                  </a:cubicBezTo>
                  <a:cubicBezTo>
                    <a:pt x="97" y="267"/>
                    <a:pt x="95" y="230"/>
                    <a:pt x="93" y="223"/>
                  </a:cubicBezTo>
                  <a:cubicBezTo>
                    <a:pt x="93" y="221"/>
                    <a:pt x="91" y="217"/>
                    <a:pt x="93" y="213"/>
                  </a:cubicBezTo>
                  <a:close/>
                  <a:moveTo>
                    <a:pt x="10" y="206"/>
                  </a:moveTo>
                  <a:cubicBezTo>
                    <a:pt x="12" y="211"/>
                    <a:pt x="10" y="210"/>
                    <a:pt x="10" y="211"/>
                  </a:cubicBezTo>
                  <a:cubicBezTo>
                    <a:pt x="8" y="209"/>
                    <a:pt x="8" y="208"/>
                    <a:pt x="10" y="206"/>
                  </a:cubicBezTo>
                  <a:close/>
                  <a:moveTo>
                    <a:pt x="76" y="155"/>
                  </a:moveTo>
                  <a:cubicBezTo>
                    <a:pt x="77" y="155"/>
                    <a:pt x="78" y="154"/>
                    <a:pt x="80" y="158"/>
                  </a:cubicBezTo>
                  <a:cubicBezTo>
                    <a:pt x="81" y="159"/>
                    <a:pt x="83" y="165"/>
                    <a:pt x="87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6"/>
                    <a:pt x="86" y="165"/>
                    <a:pt x="92" y="170"/>
                  </a:cubicBezTo>
                  <a:cubicBezTo>
                    <a:pt x="92" y="175"/>
                    <a:pt x="92" y="177"/>
                    <a:pt x="95" y="180"/>
                  </a:cubicBezTo>
                  <a:cubicBezTo>
                    <a:pt x="95" y="181"/>
                    <a:pt x="95" y="181"/>
                    <a:pt x="95" y="181"/>
                  </a:cubicBezTo>
                  <a:cubicBezTo>
                    <a:pt x="95" y="181"/>
                    <a:pt x="95" y="181"/>
                    <a:pt x="95" y="182"/>
                  </a:cubicBezTo>
                  <a:cubicBezTo>
                    <a:pt x="99" y="188"/>
                    <a:pt x="98" y="187"/>
                    <a:pt x="100" y="193"/>
                  </a:cubicBezTo>
                  <a:cubicBezTo>
                    <a:pt x="102" y="198"/>
                    <a:pt x="105" y="202"/>
                    <a:pt x="105" y="209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9" y="218"/>
                    <a:pt x="110" y="217"/>
                    <a:pt x="108" y="219"/>
                  </a:cubicBezTo>
                  <a:cubicBezTo>
                    <a:pt x="102" y="203"/>
                    <a:pt x="97" y="195"/>
                    <a:pt x="95" y="19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0" y="181"/>
                    <a:pt x="91" y="182"/>
                    <a:pt x="90" y="180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80"/>
                    <a:pt x="86" y="179"/>
                    <a:pt x="88" y="184"/>
                  </a:cubicBezTo>
                  <a:cubicBezTo>
                    <a:pt x="92" y="192"/>
                    <a:pt x="92" y="192"/>
                    <a:pt x="92" y="192"/>
                  </a:cubicBezTo>
                  <a:cubicBezTo>
                    <a:pt x="89" y="202"/>
                    <a:pt x="91" y="198"/>
                    <a:pt x="92" y="207"/>
                  </a:cubicBezTo>
                  <a:cubicBezTo>
                    <a:pt x="90" y="206"/>
                    <a:pt x="90" y="206"/>
                    <a:pt x="89" y="203"/>
                  </a:cubicBezTo>
                  <a:cubicBezTo>
                    <a:pt x="85" y="189"/>
                    <a:pt x="88" y="198"/>
                    <a:pt x="86" y="189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8" y="161"/>
                    <a:pt x="77" y="161"/>
                    <a:pt x="77" y="160"/>
                  </a:cubicBezTo>
                  <a:cubicBezTo>
                    <a:pt x="76" y="157"/>
                    <a:pt x="77" y="159"/>
                    <a:pt x="76" y="155"/>
                  </a:cubicBezTo>
                  <a:close/>
                  <a:moveTo>
                    <a:pt x="43" y="141"/>
                  </a:moveTo>
                  <a:cubicBezTo>
                    <a:pt x="43" y="142"/>
                    <a:pt x="43" y="142"/>
                    <a:pt x="43" y="144"/>
                  </a:cubicBezTo>
                  <a:cubicBezTo>
                    <a:pt x="42" y="143"/>
                    <a:pt x="41" y="144"/>
                    <a:pt x="43" y="141"/>
                  </a:cubicBezTo>
                  <a:close/>
                  <a:moveTo>
                    <a:pt x="83" y="71"/>
                  </a:moveTo>
                  <a:cubicBezTo>
                    <a:pt x="86" y="71"/>
                    <a:pt x="84" y="70"/>
                    <a:pt x="86" y="72"/>
                  </a:cubicBezTo>
                  <a:cubicBezTo>
                    <a:pt x="88" y="74"/>
                    <a:pt x="89" y="79"/>
                    <a:pt x="90" y="82"/>
                  </a:cubicBezTo>
                  <a:cubicBezTo>
                    <a:pt x="90" y="87"/>
                    <a:pt x="93" y="92"/>
                    <a:pt x="96" y="9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7"/>
                    <a:pt x="105" y="127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3" y="197"/>
                    <a:pt x="128" y="214"/>
                    <a:pt x="128" y="222"/>
                  </a:cubicBezTo>
                  <a:cubicBezTo>
                    <a:pt x="127" y="221"/>
                    <a:pt x="127" y="222"/>
                    <a:pt x="126" y="218"/>
                  </a:cubicBezTo>
                  <a:cubicBezTo>
                    <a:pt x="124" y="205"/>
                    <a:pt x="119" y="192"/>
                    <a:pt x="117" y="184"/>
                  </a:cubicBezTo>
                  <a:cubicBezTo>
                    <a:pt x="117" y="181"/>
                    <a:pt x="116" y="177"/>
                    <a:pt x="115" y="174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0" y="157"/>
                    <a:pt x="109" y="156"/>
                    <a:pt x="109" y="155"/>
                  </a:cubicBezTo>
                  <a:cubicBezTo>
                    <a:pt x="109" y="152"/>
                    <a:pt x="109" y="153"/>
                    <a:pt x="109" y="150"/>
                  </a:cubicBezTo>
                  <a:cubicBezTo>
                    <a:pt x="108" y="144"/>
                    <a:pt x="103" y="133"/>
                    <a:pt x="101" y="127"/>
                  </a:cubicBezTo>
                  <a:cubicBezTo>
                    <a:pt x="99" y="117"/>
                    <a:pt x="100" y="123"/>
                    <a:pt x="98" y="118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83"/>
                    <a:pt x="84" y="78"/>
                    <a:pt x="83" y="70"/>
                  </a:cubicBezTo>
                  <a:lnTo>
                    <a:pt x="83" y="71"/>
                  </a:lnTo>
                  <a:close/>
                  <a:moveTo>
                    <a:pt x="155" y="409"/>
                  </a:moveTo>
                  <a:cubicBezTo>
                    <a:pt x="156" y="411"/>
                    <a:pt x="156" y="408"/>
                    <a:pt x="156" y="413"/>
                  </a:cubicBezTo>
                  <a:cubicBezTo>
                    <a:pt x="156" y="416"/>
                    <a:pt x="156" y="416"/>
                    <a:pt x="155" y="417"/>
                  </a:cubicBezTo>
                  <a:cubicBezTo>
                    <a:pt x="157" y="418"/>
                    <a:pt x="153" y="419"/>
                    <a:pt x="158" y="417"/>
                  </a:cubicBezTo>
                  <a:cubicBezTo>
                    <a:pt x="158" y="423"/>
                    <a:pt x="158" y="423"/>
                    <a:pt x="157" y="427"/>
                  </a:cubicBezTo>
                  <a:cubicBezTo>
                    <a:pt x="158" y="428"/>
                    <a:pt x="158" y="428"/>
                    <a:pt x="159" y="431"/>
                  </a:cubicBezTo>
                  <a:cubicBezTo>
                    <a:pt x="160" y="432"/>
                    <a:pt x="160" y="432"/>
                    <a:pt x="160" y="432"/>
                  </a:cubicBezTo>
                  <a:cubicBezTo>
                    <a:pt x="161" y="433"/>
                    <a:pt x="161" y="436"/>
                    <a:pt x="162" y="434"/>
                  </a:cubicBezTo>
                  <a:cubicBezTo>
                    <a:pt x="162" y="434"/>
                    <a:pt x="162" y="434"/>
                    <a:pt x="162" y="435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0"/>
                    <a:pt x="168" y="428"/>
                    <a:pt x="167" y="425"/>
                  </a:cubicBezTo>
                  <a:cubicBezTo>
                    <a:pt x="166" y="420"/>
                    <a:pt x="165" y="425"/>
                    <a:pt x="164" y="418"/>
                  </a:cubicBezTo>
                  <a:cubicBezTo>
                    <a:pt x="168" y="415"/>
                    <a:pt x="168" y="415"/>
                    <a:pt x="168" y="415"/>
                  </a:cubicBezTo>
                  <a:cubicBezTo>
                    <a:pt x="168" y="411"/>
                    <a:pt x="168" y="406"/>
                    <a:pt x="170" y="404"/>
                  </a:cubicBezTo>
                  <a:cubicBezTo>
                    <a:pt x="173" y="408"/>
                    <a:pt x="173" y="408"/>
                    <a:pt x="173" y="408"/>
                  </a:cubicBezTo>
                  <a:cubicBezTo>
                    <a:pt x="177" y="404"/>
                    <a:pt x="174" y="400"/>
                    <a:pt x="175" y="396"/>
                  </a:cubicBezTo>
                  <a:cubicBezTo>
                    <a:pt x="175" y="392"/>
                    <a:pt x="175" y="398"/>
                    <a:pt x="176" y="394"/>
                  </a:cubicBezTo>
                  <a:cubicBezTo>
                    <a:pt x="176" y="389"/>
                    <a:pt x="175" y="394"/>
                    <a:pt x="175" y="391"/>
                  </a:cubicBezTo>
                  <a:cubicBezTo>
                    <a:pt x="175" y="389"/>
                    <a:pt x="177" y="387"/>
                    <a:pt x="177" y="385"/>
                  </a:cubicBezTo>
                  <a:cubicBezTo>
                    <a:pt x="179" y="377"/>
                    <a:pt x="178" y="368"/>
                    <a:pt x="178" y="358"/>
                  </a:cubicBezTo>
                  <a:cubicBezTo>
                    <a:pt x="175" y="357"/>
                    <a:pt x="175" y="357"/>
                    <a:pt x="175" y="357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9" y="354"/>
                    <a:pt x="179" y="356"/>
                    <a:pt x="179" y="359"/>
                  </a:cubicBezTo>
                  <a:cubicBezTo>
                    <a:pt x="179" y="361"/>
                    <a:pt x="180" y="365"/>
                    <a:pt x="180" y="368"/>
                  </a:cubicBezTo>
                  <a:cubicBezTo>
                    <a:pt x="181" y="372"/>
                    <a:pt x="180" y="371"/>
                    <a:pt x="180" y="376"/>
                  </a:cubicBezTo>
                  <a:cubicBezTo>
                    <a:pt x="181" y="379"/>
                    <a:pt x="182" y="380"/>
                    <a:pt x="183" y="381"/>
                  </a:cubicBezTo>
                  <a:cubicBezTo>
                    <a:pt x="183" y="385"/>
                    <a:pt x="182" y="384"/>
                    <a:pt x="183" y="389"/>
                  </a:cubicBezTo>
                  <a:cubicBezTo>
                    <a:pt x="183" y="391"/>
                    <a:pt x="181" y="389"/>
                    <a:pt x="183" y="391"/>
                  </a:cubicBezTo>
                  <a:cubicBezTo>
                    <a:pt x="184" y="392"/>
                    <a:pt x="184" y="392"/>
                    <a:pt x="186" y="392"/>
                  </a:cubicBezTo>
                  <a:cubicBezTo>
                    <a:pt x="186" y="384"/>
                    <a:pt x="189" y="384"/>
                    <a:pt x="186" y="376"/>
                  </a:cubicBezTo>
                  <a:cubicBezTo>
                    <a:pt x="189" y="374"/>
                    <a:pt x="189" y="374"/>
                    <a:pt x="189" y="374"/>
                  </a:cubicBezTo>
                  <a:cubicBezTo>
                    <a:pt x="185" y="372"/>
                    <a:pt x="188" y="375"/>
                    <a:pt x="187" y="369"/>
                  </a:cubicBezTo>
                  <a:cubicBezTo>
                    <a:pt x="187" y="366"/>
                    <a:pt x="186" y="368"/>
                    <a:pt x="186" y="364"/>
                  </a:cubicBezTo>
                  <a:cubicBezTo>
                    <a:pt x="185" y="356"/>
                    <a:pt x="188" y="358"/>
                    <a:pt x="185" y="351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5"/>
                    <a:pt x="183" y="333"/>
                    <a:pt x="184" y="332"/>
                  </a:cubicBezTo>
                  <a:cubicBezTo>
                    <a:pt x="186" y="331"/>
                    <a:pt x="184" y="334"/>
                    <a:pt x="184" y="334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7" y="343"/>
                    <a:pt x="187" y="342"/>
                    <a:pt x="186" y="345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9" y="349"/>
                    <a:pt x="189" y="349"/>
                    <a:pt x="189" y="350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2" y="352"/>
                    <a:pt x="189" y="350"/>
                    <a:pt x="190" y="353"/>
                  </a:cubicBezTo>
                  <a:cubicBezTo>
                    <a:pt x="191" y="356"/>
                    <a:pt x="191" y="356"/>
                    <a:pt x="191" y="356"/>
                  </a:cubicBezTo>
                  <a:cubicBezTo>
                    <a:pt x="191" y="355"/>
                    <a:pt x="191" y="356"/>
                    <a:pt x="191" y="356"/>
                  </a:cubicBezTo>
                  <a:cubicBezTo>
                    <a:pt x="193" y="356"/>
                    <a:pt x="193" y="357"/>
                    <a:pt x="193" y="355"/>
                  </a:cubicBezTo>
                  <a:cubicBezTo>
                    <a:pt x="194" y="352"/>
                    <a:pt x="192" y="347"/>
                    <a:pt x="190" y="346"/>
                  </a:cubicBezTo>
                  <a:cubicBezTo>
                    <a:pt x="192" y="344"/>
                    <a:pt x="192" y="344"/>
                    <a:pt x="192" y="344"/>
                  </a:cubicBezTo>
                  <a:cubicBezTo>
                    <a:pt x="191" y="340"/>
                    <a:pt x="191" y="336"/>
                    <a:pt x="193" y="333"/>
                  </a:cubicBezTo>
                  <a:cubicBezTo>
                    <a:pt x="190" y="329"/>
                    <a:pt x="191" y="330"/>
                    <a:pt x="191" y="324"/>
                  </a:cubicBezTo>
                  <a:cubicBezTo>
                    <a:pt x="190" y="322"/>
                    <a:pt x="190" y="318"/>
                    <a:pt x="189" y="315"/>
                  </a:cubicBezTo>
                  <a:cubicBezTo>
                    <a:pt x="188" y="304"/>
                    <a:pt x="187" y="306"/>
                    <a:pt x="187" y="303"/>
                  </a:cubicBezTo>
                  <a:cubicBezTo>
                    <a:pt x="187" y="300"/>
                    <a:pt x="188" y="305"/>
                    <a:pt x="187" y="301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73"/>
                    <a:pt x="181" y="266"/>
                    <a:pt x="178" y="262"/>
                  </a:cubicBezTo>
                  <a:cubicBezTo>
                    <a:pt x="179" y="256"/>
                    <a:pt x="179" y="260"/>
                    <a:pt x="177" y="256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0" y="231"/>
                    <a:pt x="172" y="232"/>
                    <a:pt x="170" y="231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68" y="232"/>
                    <a:pt x="168" y="228"/>
                    <a:pt x="168" y="233"/>
                  </a:cubicBezTo>
                  <a:cubicBezTo>
                    <a:pt x="168" y="237"/>
                    <a:pt x="168" y="234"/>
                    <a:pt x="168" y="235"/>
                  </a:cubicBezTo>
                  <a:cubicBezTo>
                    <a:pt x="169" y="237"/>
                    <a:pt x="169" y="238"/>
                    <a:pt x="169" y="241"/>
                  </a:cubicBezTo>
                  <a:cubicBezTo>
                    <a:pt x="172" y="243"/>
                    <a:pt x="172" y="243"/>
                    <a:pt x="172" y="243"/>
                  </a:cubicBezTo>
                  <a:cubicBezTo>
                    <a:pt x="170" y="248"/>
                    <a:pt x="173" y="253"/>
                    <a:pt x="174" y="259"/>
                  </a:cubicBezTo>
                  <a:cubicBezTo>
                    <a:pt x="176" y="267"/>
                    <a:pt x="177" y="282"/>
                    <a:pt x="180" y="289"/>
                  </a:cubicBezTo>
                  <a:cubicBezTo>
                    <a:pt x="183" y="309"/>
                    <a:pt x="183" y="309"/>
                    <a:pt x="183" y="309"/>
                  </a:cubicBezTo>
                  <a:cubicBezTo>
                    <a:pt x="183" y="308"/>
                    <a:pt x="184" y="310"/>
                    <a:pt x="183" y="312"/>
                  </a:cubicBezTo>
                  <a:cubicBezTo>
                    <a:pt x="185" y="315"/>
                    <a:pt x="184" y="312"/>
                    <a:pt x="184" y="316"/>
                  </a:cubicBezTo>
                  <a:cubicBezTo>
                    <a:pt x="183" y="322"/>
                    <a:pt x="187" y="328"/>
                    <a:pt x="184" y="330"/>
                  </a:cubicBezTo>
                  <a:cubicBezTo>
                    <a:pt x="181" y="326"/>
                    <a:pt x="181" y="319"/>
                    <a:pt x="181" y="314"/>
                  </a:cubicBezTo>
                  <a:cubicBezTo>
                    <a:pt x="180" y="308"/>
                    <a:pt x="178" y="304"/>
                    <a:pt x="178" y="298"/>
                  </a:cubicBezTo>
                  <a:cubicBezTo>
                    <a:pt x="176" y="286"/>
                    <a:pt x="174" y="271"/>
                    <a:pt x="170" y="258"/>
                  </a:cubicBezTo>
                  <a:cubicBezTo>
                    <a:pt x="170" y="257"/>
                    <a:pt x="169" y="254"/>
                    <a:pt x="169" y="254"/>
                  </a:cubicBezTo>
                  <a:cubicBezTo>
                    <a:pt x="167" y="248"/>
                    <a:pt x="166" y="240"/>
                    <a:pt x="164" y="236"/>
                  </a:cubicBezTo>
                  <a:cubicBezTo>
                    <a:pt x="160" y="227"/>
                    <a:pt x="160" y="215"/>
                    <a:pt x="156" y="206"/>
                  </a:cubicBezTo>
                  <a:cubicBezTo>
                    <a:pt x="154" y="202"/>
                    <a:pt x="155" y="201"/>
                    <a:pt x="154" y="19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9" y="180"/>
                    <a:pt x="148" y="180"/>
                    <a:pt x="148" y="177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3" y="160"/>
                    <a:pt x="143" y="163"/>
                    <a:pt x="142" y="160"/>
                  </a:cubicBezTo>
                  <a:cubicBezTo>
                    <a:pt x="140" y="156"/>
                    <a:pt x="137" y="145"/>
                    <a:pt x="134" y="13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28" y="121"/>
                    <a:pt x="127" y="122"/>
                    <a:pt x="125" y="116"/>
                  </a:cubicBezTo>
                  <a:cubicBezTo>
                    <a:pt x="122" y="111"/>
                    <a:pt x="117" y="102"/>
                    <a:pt x="117" y="96"/>
                  </a:cubicBezTo>
                  <a:cubicBezTo>
                    <a:pt x="113" y="95"/>
                    <a:pt x="116" y="96"/>
                    <a:pt x="115" y="9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1" y="88"/>
                    <a:pt x="113" y="91"/>
                    <a:pt x="112" y="87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0"/>
                    <a:pt x="109" y="79"/>
                    <a:pt x="107" y="7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2" y="74"/>
                    <a:pt x="105" y="75"/>
                    <a:pt x="102" y="74"/>
                  </a:cubicBezTo>
                  <a:cubicBezTo>
                    <a:pt x="102" y="76"/>
                    <a:pt x="103" y="78"/>
                    <a:pt x="103" y="80"/>
                  </a:cubicBezTo>
                  <a:cubicBezTo>
                    <a:pt x="104" y="81"/>
                    <a:pt x="104" y="82"/>
                    <a:pt x="105" y="84"/>
                  </a:cubicBezTo>
                  <a:cubicBezTo>
                    <a:pt x="105" y="87"/>
                    <a:pt x="105" y="85"/>
                    <a:pt x="106" y="87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8" y="90"/>
                    <a:pt x="108" y="90"/>
                    <a:pt x="109" y="92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0" y="96"/>
                    <a:pt x="110" y="97"/>
                    <a:pt x="110" y="97"/>
                  </a:cubicBezTo>
                  <a:cubicBezTo>
                    <a:pt x="111" y="101"/>
                    <a:pt x="111" y="98"/>
                    <a:pt x="111" y="99"/>
                  </a:cubicBezTo>
                  <a:cubicBezTo>
                    <a:pt x="112" y="101"/>
                    <a:pt x="111" y="99"/>
                    <a:pt x="112" y="101"/>
                  </a:cubicBezTo>
                  <a:cubicBezTo>
                    <a:pt x="113" y="103"/>
                    <a:pt x="112" y="101"/>
                    <a:pt x="113" y="104"/>
                  </a:cubicBezTo>
                  <a:cubicBezTo>
                    <a:pt x="113" y="104"/>
                    <a:pt x="113" y="105"/>
                    <a:pt x="113" y="105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7" y="113"/>
                    <a:pt x="117" y="117"/>
                    <a:pt x="119" y="120"/>
                  </a:cubicBezTo>
                  <a:cubicBezTo>
                    <a:pt x="120" y="124"/>
                    <a:pt x="120" y="128"/>
                    <a:pt x="122" y="132"/>
                  </a:cubicBezTo>
                  <a:cubicBezTo>
                    <a:pt x="122" y="132"/>
                    <a:pt x="124" y="135"/>
                    <a:pt x="124" y="135"/>
                  </a:cubicBezTo>
                  <a:cubicBezTo>
                    <a:pt x="126" y="139"/>
                    <a:pt x="126" y="146"/>
                    <a:pt x="127" y="152"/>
                  </a:cubicBezTo>
                  <a:cubicBezTo>
                    <a:pt x="128" y="154"/>
                    <a:pt x="129" y="156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3" y="171"/>
                    <a:pt x="133" y="174"/>
                    <a:pt x="134" y="180"/>
                  </a:cubicBezTo>
                  <a:cubicBezTo>
                    <a:pt x="135" y="185"/>
                    <a:pt x="139" y="189"/>
                    <a:pt x="139" y="195"/>
                  </a:cubicBezTo>
                  <a:cubicBezTo>
                    <a:pt x="139" y="205"/>
                    <a:pt x="144" y="214"/>
                    <a:pt x="145" y="225"/>
                  </a:cubicBezTo>
                  <a:cubicBezTo>
                    <a:pt x="145" y="229"/>
                    <a:pt x="146" y="232"/>
                    <a:pt x="147" y="234"/>
                  </a:cubicBezTo>
                  <a:cubicBezTo>
                    <a:pt x="149" y="237"/>
                    <a:pt x="148" y="239"/>
                    <a:pt x="149" y="241"/>
                  </a:cubicBezTo>
                  <a:cubicBezTo>
                    <a:pt x="149" y="243"/>
                    <a:pt x="148" y="243"/>
                    <a:pt x="147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39" y="217"/>
                    <a:pt x="139" y="213"/>
                    <a:pt x="138" y="211"/>
                  </a:cubicBezTo>
                  <a:cubicBezTo>
                    <a:pt x="137" y="207"/>
                    <a:pt x="137" y="209"/>
                    <a:pt x="136" y="205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2" y="180"/>
                    <a:pt x="128" y="172"/>
                    <a:pt x="127" y="163"/>
                  </a:cubicBezTo>
                  <a:cubicBezTo>
                    <a:pt x="126" y="160"/>
                    <a:pt x="127" y="161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2" y="148"/>
                    <a:pt x="122" y="146"/>
                    <a:pt x="121" y="14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8" y="56"/>
                    <a:pt x="88" y="56"/>
                    <a:pt x="86" y="54"/>
                  </a:cubicBezTo>
                  <a:cubicBezTo>
                    <a:pt x="85" y="52"/>
                    <a:pt x="84" y="47"/>
                    <a:pt x="83" y="46"/>
                  </a:cubicBezTo>
                  <a:cubicBezTo>
                    <a:pt x="81" y="45"/>
                    <a:pt x="80" y="46"/>
                    <a:pt x="80" y="46"/>
                  </a:cubicBezTo>
                  <a:cubicBezTo>
                    <a:pt x="78" y="49"/>
                    <a:pt x="84" y="62"/>
                    <a:pt x="84" y="70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0"/>
                    <a:pt x="77" y="54"/>
                    <a:pt x="75" y="48"/>
                  </a:cubicBezTo>
                  <a:cubicBezTo>
                    <a:pt x="74" y="46"/>
                    <a:pt x="74" y="45"/>
                    <a:pt x="73" y="43"/>
                  </a:cubicBezTo>
                  <a:cubicBezTo>
                    <a:pt x="72" y="41"/>
                    <a:pt x="72" y="41"/>
                    <a:pt x="71" y="3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7" y="6"/>
                    <a:pt x="57" y="0"/>
                    <a:pt x="51" y="0"/>
                  </a:cubicBezTo>
                  <a:cubicBezTo>
                    <a:pt x="50" y="2"/>
                    <a:pt x="50" y="2"/>
                    <a:pt x="50" y="4"/>
                  </a:cubicBezTo>
                  <a:cubicBezTo>
                    <a:pt x="52" y="11"/>
                    <a:pt x="51" y="4"/>
                    <a:pt x="52" y="9"/>
                  </a:cubicBezTo>
                  <a:cubicBezTo>
                    <a:pt x="54" y="14"/>
                    <a:pt x="52" y="13"/>
                    <a:pt x="55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9"/>
                    <a:pt x="53" y="19"/>
                  </a:cubicBezTo>
                  <a:cubicBezTo>
                    <a:pt x="51" y="22"/>
                    <a:pt x="55" y="16"/>
                    <a:pt x="52" y="20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4"/>
                  </a:cubicBezTo>
                  <a:cubicBezTo>
                    <a:pt x="47" y="22"/>
                    <a:pt x="48" y="23"/>
                    <a:pt x="47" y="1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5"/>
                    <a:pt x="43" y="24"/>
                    <a:pt x="43" y="2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40"/>
                    <a:pt x="47" y="38"/>
                    <a:pt x="47" y="4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63"/>
                    <a:pt x="53" y="62"/>
                    <a:pt x="54" y="66"/>
                  </a:cubicBezTo>
                  <a:cubicBezTo>
                    <a:pt x="56" y="74"/>
                    <a:pt x="55" y="74"/>
                    <a:pt x="56" y="79"/>
                  </a:cubicBezTo>
                  <a:cubicBezTo>
                    <a:pt x="57" y="81"/>
                    <a:pt x="57" y="80"/>
                    <a:pt x="58" y="84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102"/>
                    <a:pt x="63" y="102"/>
                    <a:pt x="64" y="10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9"/>
                    <a:pt x="76" y="150"/>
                    <a:pt x="76" y="153"/>
                  </a:cubicBezTo>
                  <a:cubicBezTo>
                    <a:pt x="73" y="152"/>
                    <a:pt x="74" y="153"/>
                    <a:pt x="73" y="150"/>
                  </a:cubicBezTo>
                  <a:cubicBezTo>
                    <a:pt x="73" y="150"/>
                    <a:pt x="71" y="147"/>
                    <a:pt x="71" y="146"/>
                  </a:cubicBezTo>
                  <a:cubicBezTo>
                    <a:pt x="70" y="144"/>
                    <a:pt x="68" y="139"/>
                    <a:pt x="68" y="135"/>
                  </a:cubicBezTo>
                  <a:cubicBezTo>
                    <a:pt x="67" y="128"/>
                    <a:pt x="64" y="123"/>
                    <a:pt x="62" y="11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85"/>
                    <a:pt x="52" y="85"/>
                    <a:pt x="51" y="83"/>
                  </a:cubicBezTo>
                  <a:cubicBezTo>
                    <a:pt x="49" y="76"/>
                    <a:pt x="48" y="70"/>
                    <a:pt x="45" y="63"/>
                  </a:cubicBezTo>
                  <a:cubicBezTo>
                    <a:pt x="44" y="60"/>
                    <a:pt x="43" y="55"/>
                    <a:pt x="42" y="5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5"/>
                    <a:pt x="37" y="33"/>
                    <a:pt x="35" y="32"/>
                  </a:cubicBezTo>
                  <a:cubicBezTo>
                    <a:pt x="36" y="27"/>
                    <a:pt x="36" y="25"/>
                    <a:pt x="33" y="22"/>
                  </a:cubicBezTo>
                  <a:cubicBezTo>
                    <a:pt x="33" y="20"/>
                    <a:pt x="33" y="18"/>
                    <a:pt x="33" y="16"/>
                  </a:cubicBezTo>
                  <a:cubicBezTo>
                    <a:pt x="32" y="10"/>
                    <a:pt x="33" y="15"/>
                    <a:pt x="31" y="12"/>
                  </a:cubicBezTo>
                  <a:cubicBezTo>
                    <a:pt x="30" y="8"/>
                    <a:pt x="29" y="7"/>
                    <a:pt x="30" y="2"/>
                  </a:cubicBezTo>
                  <a:cubicBezTo>
                    <a:pt x="26" y="1"/>
                    <a:pt x="27" y="1"/>
                    <a:pt x="23" y="1"/>
                  </a:cubicBezTo>
                  <a:cubicBezTo>
                    <a:pt x="23" y="1"/>
                    <a:pt x="23" y="3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11"/>
                    <a:pt x="20" y="11"/>
                    <a:pt x="22" y="13"/>
                  </a:cubicBezTo>
                  <a:cubicBezTo>
                    <a:pt x="22" y="16"/>
                    <a:pt x="21" y="15"/>
                    <a:pt x="22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1"/>
                    <a:pt x="23" y="24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2" y="31"/>
                    <a:pt x="22" y="29"/>
                    <a:pt x="22" y="33"/>
                  </a:cubicBezTo>
                  <a:cubicBezTo>
                    <a:pt x="18" y="29"/>
                    <a:pt x="20" y="28"/>
                    <a:pt x="18" y="23"/>
                  </a:cubicBezTo>
                  <a:cubicBezTo>
                    <a:pt x="18" y="23"/>
                    <a:pt x="16" y="18"/>
                    <a:pt x="16" y="18"/>
                  </a:cubicBezTo>
                  <a:cubicBezTo>
                    <a:pt x="15" y="13"/>
                    <a:pt x="17" y="11"/>
                    <a:pt x="11" y="9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4" y="37"/>
                    <a:pt x="14" y="42"/>
                  </a:cubicBezTo>
                  <a:cubicBezTo>
                    <a:pt x="13" y="49"/>
                    <a:pt x="14" y="49"/>
                    <a:pt x="15" y="56"/>
                  </a:cubicBezTo>
                  <a:cubicBezTo>
                    <a:pt x="15" y="59"/>
                    <a:pt x="14" y="58"/>
                    <a:pt x="15" y="61"/>
                  </a:cubicBezTo>
                  <a:cubicBezTo>
                    <a:pt x="16" y="65"/>
                    <a:pt x="17" y="66"/>
                    <a:pt x="18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4"/>
                    <a:pt x="20" y="87"/>
                    <a:pt x="22" y="90"/>
                  </a:cubicBezTo>
                  <a:cubicBezTo>
                    <a:pt x="20" y="89"/>
                    <a:pt x="21" y="91"/>
                    <a:pt x="20" y="88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8" y="91"/>
                    <a:pt x="18" y="9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47"/>
                    <a:pt x="6" y="47"/>
                    <a:pt x="4" y="46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1" y="51"/>
                    <a:pt x="0" y="5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2"/>
                    <a:pt x="4" y="83"/>
                  </a:cubicBezTo>
                  <a:cubicBezTo>
                    <a:pt x="3" y="89"/>
                    <a:pt x="5" y="103"/>
                    <a:pt x="6" y="110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6"/>
                  </a:cubicBezTo>
                  <a:cubicBezTo>
                    <a:pt x="6" y="116"/>
                    <a:pt x="6" y="116"/>
                    <a:pt x="6" y="117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4" y="125"/>
                    <a:pt x="4" y="129"/>
                    <a:pt x="3" y="133"/>
                  </a:cubicBezTo>
                  <a:cubicBezTo>
                    <a:pt x="3" y="140"/>
                    <a:pt x="4" y="140"/>
                    <a:pt x="3" y="146"/>
                  </a:cubicBezTo>
                  <a:cubicBezTo>
                    <a:pt x="5" y="149"/>
                    <a:pt x="4" y="152"/>
                    <a:pt x="5" y="156"/>
                  </a:cubicBezTo>
                  <a:cubicBezTo>
                    <a:pt x="6" y="159"/>
                    <a:pt x="7" y="158"/>
                    <a:pt x="7" y="161"/>
                  </a:cubicBezTo>
                  <a:cubicBezTo>
                    <a:pt x="7" y="166"/>
                    <a:pt x="7" y="167"/>
                    <a:pt x="5" y="170"/>
                  </a:cubicBezTo>
                  <a:cubicBezTo>
                    <a:pt x="3" y="174"/>
                    <a:pt x="5" y="177"/>
                    <a:pt x="6" y="182"/>
                  </a:cubicBezTo>
                  <a:cubicBezTo>
                    <a:pt x="6" y="185"/>
                    <a:pt x="6" y="186"/>
                    <a:pt x="7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2"/>
                    <a:pt x="2" y="192"/>
                    <a:pt x="2" y="192"/>
                  </a:cubicBezTo>
                  <a:cubicBezTo>
                    <a:pt x="2" y="195"/>
                    <a:pt x="2" y="195"/>
                    <a:pt x="2" y="198"/>
                  </a:cubicBezTo>
                  <a:cubicBezTo>
                    <a:pt x="3" y="203"/>
                    <a:pt x="3" y="214"/>
                    <a:pt x="5" y="218"/>
                  </a:cubicBezTo>
                  <a:cubicBezTo>
                    <a:pt x="7" y="224"/>
                    <a:pt x="4" y="213"/>
                    <a:pt x="5" y="219"/>
                  </a:cubicBezTo>
                  <a:cubicBezTo>
                    <a:pt x="7" y="223"/>
                    <a:pt x="7" y="228"/>
                    <a:pt x="6" y="232"/>
                  </a:cubicBezTo>
                  <a:cubicBezTo>
                    <a:pt x="6" y="232"/>
                    <a:pt x="7" y="233"/>
                    <a:pt x="8" y="234"/>
                  </a:cubicBezTo>
                  <a:cubicBezTo>
                    <a:pt x="9" y="236"/>
                    <a:pt x="9" y="233"/>
                    <a:pt x="9" y="237"/>
                  </a:cubicBezTo>
                  <a:cubicBezTo>
                    <a:pt x="10" y="242"/>
                    <a:pt x="7" y="239"/>
                    <a:pt x="11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5"/>
                    <a:pt x="9" y="246"/>
                    <a:pt x="9" y="246"/>
                  </a:cubicBezTo>
                  <a:cubicBezTo>
                    <a:pt x="13" y="248"/>
                    <a:pt x="11" y="246"/>
                    <a:pt x="13" y="250"/>
                  </a:cubicBezTo>
                  <a:cubicBezTo>
                    <a:pt x="18" y="272"/>
                    <a:pt x="20" y="271"/>
                    <a:pt x="22" y="277"/>
                  </a:cubicBezTo>
                  <a:cubicBezTo>
                    <a:pt x="22" y="280"/>
                    <a:pt x="22" y="280"/>
                    <a:pt x="23" y="283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26" y="288"/>
                    <a:pt x="29" y="288"/>
                    <a:pt x="32" y="292"/>
                  </a:cubicBezTo>
                  <a:cubicBezTo>
                    <a:pt x="35" y="298"/>
                    <a:pt x="37" y="304"/>
                    <a:pt x="40" y="309"/>
                  </a:cubicBezTo>
                  <a:cubicBezTo>
                    <a:pt x="41" y="311"/>
                    <a:pt x="41" y="311"/>
                    <a:pt x="42" y="313"/>
                  </a:cubicBezTo>
                  <a:cubicBezTo>
                    <a:pt x="43" y="317"/>
                    <a:pt x="43" y="316"/>
                    <a:pt x="44" y="318"/>
                  </a:cubicBezTo>
                  <a:cubicBezTo>
                    <a:pt x="45" y="320"/>
                    <a:pt x="45" y="321"/>
                    <a:pt x="47" y="322"/>
                  </a:cubicBezTo>
                  <a:cubicBezTo>
                    <a:pt x="47" y="327"/>
                    <a:pt x="51" y="332"/>
                    <a:pt x="54" y="335"/>
                  </a:cubicBezTo>
                  <a:cubicBezTo>
                    <a:pt x="58" y="342"/>
                    <a:pt x="58" y="342"/>
                    <a:pt x="58" y="342"/>
                  </a:cubicBezTo>
                  <a:cubicBezTo>
                    <a:pt x="58" y="342"/>
                    <a:pt x="58" y="343"/>
                    <a:pt x="58" y="34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8"/>
                    <a:pt x="62" y="352"/>
                    <a:pt x="64" y="355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81" y="384"/>
                    <a:pt x="82" y="390"/>
                    <a:pt x="84" y="394"/>
                  </a:cubicBezTo>
                  <a:cubicBezTo>
                    <a:pt x="88" y="401"/>
                    <a:pt x="88" y="401"/>
                    <a:pt x="88" y="401"/>
                  </a:cubicBezTo>
                  <a:cubicBezTo>
                    <a:pt x="91" y="406"/>
                    <a:pt x="93" y="412"/>
                    <a:pt x="98" y="413"/>
                  </a:cubicBezTo>
                  <a:cubicBezTo>
                    <a:pt x="98" y="408"/>
                    <a:pt x="96" y="405"/>
                    <a:pt x="96" y="398"/>
                  </a:cubicBezTo>
                  <a:cubicBezTo>
                    <a:pt x="99" y="399"/>
                    <a:pt x="98" y="398"/>
                    <a:pt x="99" y="400"/>
                  </a:cubicBezTo>
                  <a:cubicBezTo>
                    <a:pt x="102" y="409"/>
                    <a:pt x="106" y="424"/>
                    <a:pt x="110" y="429"/>
                  </a:cubicBezTo>
                  <a:cubicBezTo>
                    <a:pt x="111" y="425"/>
                    <a:pt x="112" y="423"/>
                    <a:pt x="114" y="420"/>
                  </a:cubicBezTo>
                  <a:cubicBezTo>
                    <a:pt x="115" y="421"/>
                    <a:pt x="114" y="420"/>
                    <a:pt x="115" y="422"/>
                  </a:cubicBezTo>
                  <a:cubicBezTo>
                    <a:pt x="117" y="427"/>
                    <a:pt x="116" y="427"/>
                    <a:pt x="119" y="430"/>
                  </a:cubicBezTo>
                  <a:cubicBezTo>
                    <a:pt x="121" y="432"/>
                    <a:pt x="119" y="432"/>
                    <a:pt x="121" y="434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27" y="432"/>
                    <a:pt x="130" y="431"/>
                    <a:pt x="129" y="427"/>
                  </a:cubicBezTo>
                  <a:cubicBezTo>
                    <a:pt x="128" y="424"/>
                    <a:pt x="126" y="425"/>
                    <a:pt x="126" y="421"/>
                  </a:cubicBezTo>
                  <a:cubicBezTo>
                    <a:pt x="125" y="410"/>
                    <a:pt x="125" y="416"/>
                    <a:pt x="124" y="406"/>
                  </a:cubicBezTo>
                  <a:cubicBezTo>
                    <a:pt x="123" y="405"/>
                    <a:pt x="123" y="402"/>
                    <a:pt x="122" y="400"/>
                  </a:cubicBezTo>
                  <a:cubicBezTo>
                    <a:pt x="118" y="379"/>
                    <a:pt x="118" y="379"/>
                    <a:pt x="118" y="379"/>
                  </a:cubicBezTo>
                  <a:cubicBezTo>
                    <a:pt x="117" y="378"/>
                    <a:pt x="118" y="376"/>
                    <a:pt x="117" y="371"/>
                  </a:cubicBezTo>
                  <a:cubicBezTo>
                    <a:pt x="115" y="366"/>
                    <a:pt x="115" y="366"/>
                    <a:pt x="115" y="366"/>
                  </a:cubicBezTo>
                  <a:cubicBezTo>
                    <a:pt x="115" y="364"/>
                    <a:pt x="115" y="364"/>
                    <a:pt x="115" y="363"/>
                  </a:cubicBezTo>
                  <a:cubicBezTo>
                    <a:pt x="111" y="342"/>
                    <a:pt x="111" y="342"/>
                    <a:pt x="111" y="342"/>
                  </a:cubicBezTo>
                  <a:cubicBezTo>
                    <a:pt x="109" y="337"/>
                    <a:pt x="111" y="337"/>
                    <a:pt x="112" y="336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9" y="361"/>
                    <a:pt x="119" y="367"/>
                    <a:pt x="121" y="374"/>
                  </a:cubicBezTo>
                  <a:cubicBezTo>
                    <a:pt x="123" y="384"/>
                    <a:pt x="123" y="384"/>
                    <a:pt x="123" y="384"/>
                  </a:cubicBezTo>
                  <a:cubicBezTo>
                    <a:pt x="124" y="392"/>
                    <a:pt x="124" y="390"/>
                    <a:pt x="126" y="394"/>
                  </a:cubicBezTo>
                  <a:cubicBezTo>
                    <a:pt x="126" y="395"/>
                    <a:pt x="127" y="397"/>
                    <a:pt x="127" y="398"/>
                  </a:cubicBezTo>
                  <a:cubicBezTo>
                    <a:pt x="128" y="402"/>
                    <a:pt x="128" y="409"/>
                    <a:pt x="132" y="409"/>
                  </a:cubicBezTo>
                  <a:cubicBezTo>
                    <a:pt x="131" y="403"/>
                    <a:pt x="131" y="405"/>
                    <a:pt x="131" y="398"/>
                  </a:cubicBezTo>
                  <a:cubicBezTo>
                    <a:pt x="136" y="400"/>
                    <a:pt x="136" y="400"/>
                    <a:pt x="136" y="400"/>
                  </a:cubicBezTo>
                  <a:cubicBezTo>
                    <a:pt x="136" y="408"/>
                    <a:pt x="136" y="427"/>
                    <a:pt x="139" y="434"/>
                  </a:cubicBezTo>
                  <a:cubicBezTo>
                    <a:pt x="141" y="438"/>
                    <a:pt x="139" y="437"/>
                    <a:pt x="143" y="440"/>
                  </a:cubicBezTo>
                  <a:cubicBezTo>
                    <a:pt x="143" y="444"/>
                    <a:pt x="143" y="440"/>
                    <a:pt x="143" y="445"/>
                  </a:cubicBezTo>
                  <a:cubicBezTo>
                    <a:pt x="147" y="442"/>
                    <a:pt x="145" y="441"/>
                    <a:pt x="152" y="442"/>
                  </a:cubicBezTo>
                  <a:cubicBezTo>
                    <a:pt x="151" y="436"/>
                    <a:pt x="152" y="441"/>
                    <a:pt x="150" y="437"/>
                  </a:cubicBezTo>
                  <a:cubicBezTo>
                    <a:pt x="151" y="435"/>
                    <a:pt x="152" y="433"/>
                    <a:pt x="152" y="431"/>
                  </a:cubicBezTo>
                  <a:cubicBezTo>
                    <a:pt x="151" y="424"/>
                    <a:pt x="150" y="429"/>
                    <a:pt x="151" y="419"/>
                  </a:cubicBezTo>
                  <a:cubicBezTo>
                    <a:pt x="151" y="410"/>
                    <a:pt x="150" y="392"/>
                    <a:pt x="149" y="382"/>
                  </a:cubicBezTo>
                  <a:cubicBezTo>
                    <a:pt x="144" y="326"/>
                    <a:pt x="144" y="326"/>
                    <a:pt x="144" y="326"/>
                  </a:cubicBezTo>
                  <a:cubicBezTo>
                    <a:pt x="143" y="321"/>
                    <a:pt x="143" y="317"/>
                    <a:pt x="142" y="311"/>
                  </a:cubicBezTo>
                  <a:cubicBezTo>
                    <a:pt x="141" y="307"/>
                    <a:pt x="141" y="303"/>
                    <a:pt x="140" y="298"/>
                  </a:cubicBezTo>
                  <a:cubicBezTo>
                    <a:pt x="139" y="293"/>
                    <a:pt x="139" y="291"/>
                    <a:pt x="137" y="286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33" y="264"/>
                    <a:pt x="133" y="262"/>
                    <a:pt x="133" y="259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37"/>
                    <a:pt x="128" y="237"/>
                    <a:pt x="128" y="235"/>
                  </a:cubicBezTo>
                  <a:cubicBezTo>
                    <a:pt x="126" y="229"/>
                    <a:pt x="125" y="226"/>
                    <a:pt x="125" y="220"/>
                  </a:cubicBezTo>
                  <a:cubicBezTo>
                    <a:pt x="128" y="222"/>
                    <a:pt x="128" y="219"/>
                    <a:pt x="127" y="225"/>
                  </a:cubicBezTo>
                  <a:cubicBezTo>
                    <a:pt x="128" y="224"/>
                    <a:pt x="126" y="222"/>
                    <a:pt x="128" y="225"/>
                  </a:cubicBezTo>
                  <a:cubicBezTo>
                    <a:pt x="130" y="226"/>
                    <a:pt x="131" y="233"/>
                    <a:pt x="131" y="234"/>
                  </a:cubicBezTo>
                  <a:cubicBezTo>
                    <a:pt x="131" y="238"/>
                    <a:pt x="131" y="238"/>
                    <a:pt x="132" y="241"/>
                  </a:cubicBezTo>
                  <a:cubicBezTo>
                    <a:pt x="133" y="246"/>
                    <a:pt x="132" y="246"/>
                    <a:pt x="132" y="247"/>
                  </a:cubicBezTo>
                  <a:cubicBezTo>
                    <a:pt x="136" y="251"/>
                    <a:pt x="134" y="252"/>
                    <a:pt x="135" y="258"/>
                  </a:cubicBezTo>
                  <a:cubicBezTo>
                    <a:pt x="136" y="263"/>
                    <a:pt x="136" y="263"/>
                    <a:pt x="136" y="263"/>
                  </a:cubicBezTo>
                  <a:cubicBezTo>
                    <a:pt x="137" y="265"/>
                    <a:pt x="137" y="268"/>
                    <a:pt x="137" y="270"/>
                  </a:cubicBezTo>
                  <a:cubicBezTo>
                    <a:pt x="140" y="273"/>
                    <a:pt x="138" y="270"/>
                    <a:pt x="138" y="273"/>
                  </a:cubicBezTo>
                  <a:cubicBezTo>
                    <a:pt x="139" y="277"/>
                    <a:pt x="138" y="274"/>
                    <a:pt x="139" y="277"/>
                  </a:cubicBezTo>
                  <a:cubicBezTo>
                    <a:pt x="141" y="284"/>
                    <a:pt x="143" y="296"/>
                    <a:pt x="144" y="303"/>
                  </a:cubicBezTo>
                  <a:cubicBezTo>
                    <a:pt x="145" y="308"/>
                    <a:pt x="144" y="308"/>
                    <a:pt x="146" y="313"/>
                  </a:cubicBezTo>
                  <a:cubicBezTo>
                    <a:pt x="148" y="321"/>
                    <a:pt x="148" y="332"/>
                    <a:pt x="150" y="340"/>
                  </a:cubicBezTo>
                  <a:cubicBezTo>
                    <a:pt x="151" y="345"/>
                    <a:pt x="151" y="355"/>
                    <a:pt x="152" y="360"/>
                  </a:cubicBezTo>
                  <a:cubicBezTo>
                    <a:pt x="153" y="362"/>
                    <a:pt x="153" y="377"/>
                    <a:pt x="153" y="380"/>
                  </a:cubicBezTo>
                  <a:cubicBezTo>
                    <a:pt x="153" y="384"/>
                    <a:pt x="153" y="388"/>
                    <a:pt x="153" y="390"/>
                  </a:cubicBezTo>
                  <a:cubicBezTo>
                    <a:pt x="153" y="392"/>
                    <a:pt x="154" y="397"/>
                    <a:pt x="154" y="399"/>
                  </a:cubicBezTo>
                  <a:cubicBezTo>
                    <a:pt x="154" y="401"/>
                    <a:pt x="153" y="405"/>
                    <a:pt x="153" y="407"/>
                  </a:cubicBezTo>
                  <a:lnTo>
                    <a:pt x="155" y="4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4" name="Freeform 7"/>
            <p:cNvSpPr>
              <a:spLocks noEditPoints="1"/>
            </p:cNvSpPr>
            <p:nvPr/>
          </p:nvSpPr>
          <p:spPr bwMode="auto">
            <a:xfrm>
              <a:off x="346" y="3628"/>
              <a:ext cx="240" cy="566"/>
            </a:xfrm>
            <a:custGeom>
              <a:avLst/>
              <a:gdLst>
                <a:gd name="T0" fmla="*/ 177 w 187"/>
                <a:gd name="T1" fmla="*/ 365 h 440"/>
                <a:gd name="T2" fmla="*/ 111 w 187"/>
                <a:gd name="T3" fmla="*/ 359 h 440"/>
                <a:gd name="T4" fmla="*/ 107 w 187"/>
                <a:gd name="T5" fmla="*/ 346 h 440"/>
                <a:gd name="T6" fmla="*/ 180 w 187"/>
                <a:gd name="T7" fmla="*/ 309 h 440"/>
                <a:gd name="T8" fmla="*/ 154 w 187"/>
                <a:gd name="T9" fmla="*/ 288 h 440"/>
                <a:gd name="T10" fmla="*/ 114 w 187"/>
                <a:gd name="T11" fmla="*/ 212 h 440"/>
                <a:gd name="T12" fmla="*/ 113 w 187"/>
                <a:gd name="T13" fmla="*/ 176 h 440"/>
                <a:gd name="T14" fmla="*/ 110 w 187"/>
                <a:gd name="T15" fmla="*/ 145 h 440"/>
                <a:gd name="T16" fmla="*/ 75 w 187"/>
                <a:gd name="T17" fmla="*/ 123 h 440"/>
                <a:gd name="T18" fmla="*/ 75 w 187"/>
                <a:gd name="T19" fmla="*/ 147 h 440"/>
                <a:gd name="T20" fmla="*/ 73 w 187"/>
                <a:gd name="T21" fmla="*/ 110 h 440"/>
                <a:gd name="T22" fmla="*/ 41 w 187"/>
                <a:gd name="T23" fmla="*/ 23 h 440"/>
                <a:gd name="T24" fmla="*/ 60 w 187"/>
                <a:gd name="T25" fmla="*/ 5 h 440"/>
                <a:gd name="T26" fmla="*/ 43 w 187"/>
                <a:gd name="T27" fmla="*/ 5 h 440"/>
                <a:gd name="T28" fmla="*/ 32 w 187"/>
                <a:gd name="T29" fmla="*/ 17 h 440"/>
                <a:gd name="T30" fmla="*/ 26 w 187"/>
                <a:gd name="T31" fmla="*/ 11 h 440"/>
                <a:gd name="T32" fmla="*/ 11 w 187"/>
                <a:gd name="T33" fmla="*/ 30 h 440"/>
                <a:gd name="T34" fmla="*/ 4 w 187"/>
                <a:gd name="T35" fmla="*/ 50 h 440"/>
                <a:gd name="T36" fmla="*/ 1 w 187"/>
                <a:gd name="T37" fmla="*/ 87 h 440"/>
                <a:gd name="T38" fmla="*/ 5 w 187"/>
                <a:gd name="T39" fmla="*/ 171 h 440"/>
                <a:gd name="T40" fmla="*/ 5 w 187"/>
                <a:gd name="T41" fmla="*/ 212 h 440"/>
                <a:gd name="T42" fmla="*/ 13 w 187"/>
                <a:gd name="T43" fmla="*/ 238 h 440"/>
                <a:gd name="T44" fmla="*/ 26 w 187"/>
                <a:gd name="T45" fmla="*/ 275 h 440"/>
                <a:gd name="T46" fmla="*/ 42 w 187"/>
                <a:gd name="T47" fmla="*/ 306 h 440"/>
                <a:gd name="T48" fmla="*/ 68 w 187"/>
                <a:gd name="T49" fmla="*/ 346 h 440"/>
                <a:gd name="T50" fmla="*/ 101 w 187"/>
                <a:gd name="T51" fmla="*/ 399 h 440"/>
                <a:gd name="T52" fmla="*/ 114 w 187"/>
                <a:gd name="T53" fmla="*/ 410 h 440"/>
                <a:gd name="T54" fmla="*/ 115 w 187"/>
                <a:gd name="T55" fmla="*/ 395 h 440"/>
                <a:gd name="T56" fmla="*/ 128 w 187"/>
                <a:gd name="T57" fmla="*/ 401 h 440"/>
                <a:gd name="T58" fmla="*/ 136 w 187"/>
                <a:gd name="T59" fmla="*/ 418 h 440"/>
                <a:gd name="T60" fmla="*/ 145 w 187"/>
                <a:gd name="T61" fmla="*/ 428 h 440"/>
                <a:gd name="T62" fmla="*/ 151 w 187"/>
                <a:gd name="T63" fmla="*/ 358 h 440"/>
                <a:gd name="T64" fmla="*/ 154 w 187"/>
                <a:gd name="T65" fmla="*/ 316 h 440"/>
                <a:gd name="T66" fmla="*/ 163 w 187"/>
                <a:gd name="T67" fmla="*/ 395 h 440"/>
                <a:gd name="T68" fmla="*/ 172 w 187"/>
                <a:gd name="T69" fmla="*/ 430 h 440"/>
                <a:gd name="T70" fmla="*/ 180 w 187"/>
                <a:gd name="T71" fmla="*/ 368 h 440"/>
                <a:gd name="T72" fmla="*/ 181 w 187"/>
                <a:gd name="T73" fmla="*/ 382 h 440"/>
                <a:gd name="T74" fmla="*/ 186 w 187"/>
                <a:gd name="T75" fmla="*/ 360 h 440"/>
                <a:gd name="T76" fmla="*/ 183 w 187"/>
                <a:gd name="T77" fmla="*/ 311 h 440"/>
                <a:gd name="T78" fmla="*/ 177 w 187"/>
                <a:gd name="T79" fmla="*/ 291 h 440"/>
                <a:gd name="T80" fmla="*/ 173 w 187"/>
                <a:gd name="T81" fmla="*/ 231 h 440"/>
                <a:gd name="T82" fmla="*/ 158 w 187"/>
                <a:gd name="T83" fmla="*/ 164 h 440"/>
                <a:gd name="T84" fmla="*/ 153 w 187"/>
                <a:gd name="T85" fmla="*/ 164 h 440"/>
                <a:gd name="T86" fmla="*/ 151 w 187"/>
                <a:gd name="T87" fmla="*/ 168 h 440"/>
                <a:gd name="T88" fmla="*/ 158 w 187"/>
                <a:gd name="T89" fmla="*/ 194 h 440"/>
                <a:gd name="T90" fmla="*/ 167 w 187"/>
                <a:gd name="T91" fmla="*/ 251 h 440"/>
                <a:gd name="T92" fmla="*/ 177 w 187"/>
                <a:gd name="T93" fmla="*/ 334 h 440"/>
                <a:gd name="T94" fmla="*/ 174 w 187"/>
                <a:gd name="T95" fmla="*/ 341 h 440"/>
                <a:gd name="T96" fmla="*/ 158 w 187"/>
                <a:gd name="T97" fmla="*/ 230 h 440"/>
                <a:gd name="T98" fmla="*/ 139 w 187"/>
                <a:gd name="T99" fmla="*/ 155 h 440"/>
                <a:gd name="T100" fmla="*/ 137 w 187"/>
                <a:gd name="T101" fmla="*/ 145 h 440"/>
                <a:gd name="T102" fmla="*/ 116 w 187"/>
                <a:gd name="T103" fmla="*/ 115 h 440"/>
                <a:gd name="T104" fmla="*/ 94 w 187"/>
                <a:gd name="T105" fmla="*/ 58 h 440"/>
                <a:gd name="T106" fmla="*/ 91 w 187"/>
                <a:gd name="T107" fmla="*/ 102 h 440"/>
                <a:gd name="T108" fmla="*/ 78 w 187"/>
                <a:gd name="T109" fmla="*/ 42 h 440"/>
                <a:gd name="T110" fmla="*/ 64 w 187"/>
                <a:gd name="T111" fmla="*/ 1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40">
                  <a:moveTo>
                    <a:pt x="142" y="384"/>
                  </a:moveTo>
                  <a:cubicBezTo>
                    <a:pt x="143" y="387"/>
                    <a:pt x="143" y="387"/>
                    <a:pt x="143" y="387"/>
                  </a:cubicBezTo>
                  <a:lnTo>
                    <a:pt x="142" y="384"/>
                  </a:lnTo>
                  <a:close/>
                  <a:moveTo>
                    <a:pt x="177" y="358"/>
                  </a:moveTo>
                  <a:cubicBezTo>
                    <a:pt x="178" y="359"/>
                    <a:pt x="178" y="356"/>
                    <a:pt x="178" y="361"/>
                  </a:cubicBezTo>
                  <a:cubicBezTo>
                    <a:pt x="178" y="367"/>
                    <a:pt x="178" y="363"/>
                    <a:pt x="177" y="365"/>
                  </a:cubicBezTo>
                  <a:cubicBezTo>
                    <a:pt x="176" y="364"/>
                    <a:pt x="175" y="365"/>
                    <a:pt x="175" y="361"/>
                  </a:cubicBezTo>
                  <a:cubicBezTo>
                    <a:pt x="175" y="358"/>
                    <a:pt x="175" y="360"/>
                    <a:pt x="177" y="358"/>
                  </a:cubicBezTo>
                  <a:close/>
                  <a:moveTo>
                    <a:pt x="111" y="359"/>
                  </a:moveTo>
                  <a:cubicBezTo>
                    <a:pt x="112" y="361"/>
                    <a:pt x="112" y="359"/>
                    <a:pt x="112" y="361"/>
                  </a:cubicBezTo>
                  <a:cubicBezTo>
                    <a:pt x="112" y="362"/>
                    <a:pt x="112" y="363"/>
                    <a:pt x="112" y="364"/>
                  </a:cubicBezTo>
                  <a:cubicBezTo>
                    <a:pt x="111" y="363"/>
                    <a:pt x="110" y="361"/>
                    <a:pt x="111" y="359"/>
                  </a:cubicBezTo>
                  <a:close/>
                  <a:moveTo>
                    <a:pt x="101" y="317"/>
                  </a:moveTo>
                  <a:cubicBezTo>
                    <a:pt x="101" y="317"/>
                    <a:pt x="102" y="317"/>
                    <a:pt x="102" y="318"/>
                  </a:cubicBezTo>
                  <a:cubicBezTo>
                    <a:pt x="102" y="318"/>
                    <a:pt x="102" y="317"/>
                    <a:pt x="104" y="325"/>
                  </a:cubicBezTo>
                  <a:cubicBezTo>
                    <a:pt x="106" y="330"/>
                    <a:pt x="106" y="330"/>
                    <a:pt x="106" y="330"/>
                  </a:cubicBezTo>
                  <a:cubicBezTo>
                    <a:pt x="107" y="333"/>
                    <a:pt x="111" y="349"/>
                    <a:pt x="110" y="353"/>
                  </a:cubicBezTo>
                  <a:cubicBezTo>
                    <a:pt x="107" y="352"/>
                    <a:pt x="110" y="355"/>
                    <a:pt x="107" y="346"/>
                  </a:cubicBezTo>
                  <a:cubicBezTo>
                    <a:pt x="106" y="341"/>
                    <a:pt x="107" y="344"/>
                    <a:pt x="106" y="341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2" y="323"/>
                    <a:pt x="101" y="320"/>
                    <a:pt x="101" y="317"/>
                  </a:cubicBezTo>
                  <a:close/>
                  <a:moveTo>
                    <a:pt x="180" y="303"/>
                  </a:moveTo>
                  <a:cubicBezTo>
                    <a:pt x="180" y="304"/>
                    <a:pt x="180" y="301"/>
                    <a:pt x="180" y="306"/>
                  </a:cubicBezTo>
                  <a:cubicBezTo>
                    <a:pt x="180" y="309"/>
                    <a:pt x="180" y="308"/>
                    <a:pt x="180" y="309"/>
                  </a:cubicBezTo>
                  <a:cubicBezTo>
                    <a:pt x="179" y="308"/>
                    <a:pt x="178" y="308"/>
                    <a:pt x="178" y="306"/>
                  </a:cubicBezTo>
                  <a:cubicBezTo>
                    <a:pt x="178" y="300"/>
                    <a:pt x="178" y="304"/>
                    <a:pt x="180" y="303"/>
                  </a:cubicBezTo>
                  <a:close/>
                  <a:moveTo>
                    <a:pt x="154" y="288"/>
                  </a:moveTo>
                  <a:cubicBezTo>
                    <a:pt x="153" y="286"/>
                    <a:pt x="153" y="284"/>
                    <a:pt x="153" y="280"/>
                  </a:cubicBezTo>
                  <a:cubicBezTo>
                    <a:pt x="153" y="281"/>
                    <a:pt x="154" y="283"/>
                    <a:pt x="154" y="284"/>
                  </a:cubicBezTo>
                  <a:cubicBezTo>
                    <a:pt x="155" y="288"/>
                    <a:pt x="154" y="286"/>
                    <a:pt x="154" y="288"/>
                  </a:cubicBezTo>
                  <a:close/>
                  <a:moveTo>
                    <a:pt x="114" y="212"/>
                  </a:moveTo>
                  <a:cubicBezTo>
                    <a:pt x="114" y="214"/>
                    <a:pt x="114" y="212"/>
                    <a:pt x="114" y="214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3"/>
                    <a:pt x="115" y="223"/>
                    <a:pt x="114" y="224"/>
                  </a:cubicBezTo>
                  <a:cubicBezTo>
                    <a:pt x="114" y="219"/>
                    <a:pt x="111" y="216"/>
                    <a:pt x="113" y="210"/>
                  </a:cubicBezTo>
                  <a:cubicBezTo>
                    <a:pt x="114" y="211"/>
                    <a:pt x="113" y="209"/>
                    <a:pt x="114" y="212"/>
                  </a:cubicBezTo>
                  <a:close/>
                  <a:moveTo>
                    <a:pt x="84" y="190"/>
                  </a:moveTo>
                  <a:cubicBezTo>
                    <a:pt x="85" y="191"/>
                    <a:pt x="85" y="192"/>
                    <a:pt x="85" y="195"/>
                  </a:cubicBezTo>
                  <a:cubicBezTo>
                    <a:pt x="84" y="193"/>
                    <a:pt x="83" y="192"/>
                    <a:pt x="84" y="190"/>
                  </a:cubicBezTo>
                  <a:close/>
                  <a:moveTo>
                    <a:pt x="113" y="209"/>
                  </a:moveTo>
                  <a:cubicBezTo>
                    <a:pt x="112" y="198"/>
                    <a:pt x="108" y="180"/>
                    <a:pt x="110" y="172"/>
                  </a:cubicBezTo>
                  <a:cubicBezTo>
                    <a:pt x="113" y="173"/>
                    <a:pt x="112" y="171"/>
                    <a:pt x="113" y="176"/>
                  </a:cubicBezTo>
                  <a:cubicBezTo>
                    <a:pt x="114" y="182"/>
                    <a:pt x="113" y="205"/>
                    <a:pt x="113" y="209"/>
                  </a:cubicBezTo>
                  <a:close/>
                  <a:moveTo>
                    <a:pt x="110" y="170"/>
                  </a:moveTo>
                  <a:cubicBezTo>
                    <a:pt x="109" y="164"/>
                    <a:pt x="107" y="144"/>
                    <a:pt x="108" y="137"/>
                  </a:cubicBezTo>
                  <a:cubicBezTo>
                    <a:pt x="108" y="131"/>
                    <a:pt x="104" y="121"/>
                    <a:pt x="111" y="122"/>
                  </a:cubicBezTo>
                  <a:cubicBezTo>
                    <a:pt x="110" y="129"/>
                    <a:pt x="112" y="121"/>
                    <a:pt x="111" y="134"/>
                  </a:cubicBezTo>
                  <a:cubicBezTo>
                    <a:pt x="111" y="139"/>
                    <a:pt x="111" y="140"/>
                    <a:pt x="110" y="145"/>
                  </a:cubicBezTo>
                  <a:cubicBezTo>
                    <a:pt x="111" y="165"/>
                    <a:pt x="111" y="165"/>
                    <a:pt x="111" y="165"/>
                  </a:cubicBezTo>
                  <a:cubicBezTo>
                    <a:pt x="111" y="166"/>
                    <a:pt x="111" y="167"/>
                    <a:pt x="111" y="168"/>
                  </a:cubicBezTo>
                  <a:cubicBezTo>
                    <a:pt x="111" y="171"/>
                    <a:pt x="111" y="169"/>
                    <a:pt x="110" y="171"/>
                  </a:cubicBezTo>
                  <a:lnTo>
                    <a:pt x="110" y="170"/>
                  </a:lnTo>
                  <a:close/>
                  <a:moveTo>
                    <a:pt x="73" y="110"/>
                  </a:moveTo>
                  <a:cubicBezTo>
                    <a:pt x="74" y="115"/>
                    <a:pt x="74" y="118"/>
                    <a:pt x="75" y="123"/>
                  </a:cubicBezTo>
                  <a:cubicBezTo>
                    <a:pt x="77" y="134"/>
                    <a:pt x="77" y="130"/>
                    <a:pt x="78" y="136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0" y="147"/>
                    <a:pt x="80" y="153"/>
                    <a:pt x="80" y="156"/>
                  </a:cubicBezTo>
                  <a:cubicBezTo>
                    <a:pt x="78" y="154"/>
                    <a:pt x="79" y="155"/>
                    <a:pt x="78" y="152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75" y="147"/>
                    <a:pt x="75" y="147"/>
                  </a:cubicBezTo>
                  <a:cubicBezTo>
                    <a:pt x="73" y="140"/>
                    <a:pt x="74" y="132"/>
                    <a:pt x="72" y="12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6"/>
                    <a:pt x="66" y="66"/>
                    <a:pt x="67" y="6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93"/>
                    <a:pt x="72" y="102"/>
                    <a:pt x="74" y="110"/>
                  </a:cubicBezTo>
                  <a:lnTo>
                    <a:pt x="73" y="110"/>
                  </a:lnTo>
                  <a:close/>
                  <a:moveTo>
                    <a:pt x="65" y="40"/>
                  </a:moveTo>
                  <a:cubicBezTo>
                    <a:pt x="68" y="45"/>
                    <a:pt x="65" y="42"/>
                    <a:pt x="64" y="43"/>
                  </a:cubicBezTo>
                  <a:lnTo>
                    <a:pt x="65" y="40"/>
                  </a:lnTo>
                  <a:close/>
                  <a:moveTo>
                    <a:pt x="38" y="17"/>
                  </a:moveTo>
                  <a:cubicBezTo>
                    <a:pt x="39" y="16"/>
                    <a:pt x="40" y="15"/>
                    <a:pt x="41" y="14"/>
                  </a:cubicBezTo>
                  <a:cubicBezTo>
                    <a:pt x="40" y="19"/>
                    <a:pt x="40" y="19"/>
                    <a:pt x="41" y="23"/>
                  </a:cubicBezTo>
                  <a:cubicBezTo>
                    <a:pt x="38" y="22"/>
                    <a:pt x="38" y="22"/>
                    <a:pt x="38" y="17"/>
                  </a:cubicBezTo>
                  <a:close/>
                  <a:moveTo>
                    <a:pt x="64" y="15"/>
                  </a:moveTo>
                  <a:cubicBezTo>
                    <a:pt x="64" y="15"/>
                    <a:pt x="63" y="15"/>
                    <a:pt x="63" y="13"/>
                  </a:cubicBezTo>
                  <a:cubicBezTo>
                    <a:pt x="63" y="12"/>
                    <a:pt x="63" y="11"/>
                    <a:pt x="63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4"/>
                    <a:pt x="59" y="9"/>
                    <a:pt x="60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1" y="16"/>
                    <a:pt x="56" y="38"/>
                    <a:pt x="52" y="50"/>
                  </a:cubicBezTo>
                  <a:cubicBezTo>
                    <a:pt x="51" y="42"/>
                    <a:pt x="51" y="34"/>
                    <a:pt x="50" y="27"/>
                  </a:cubicBezTo>
                  <a:cubicBezTo>
                    <a:pt x="48" y="19"/>
                    <a:pt x="48" y="11"/>
                    <a:pt x="48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4" y="6"/>
                    <a:pt x="35" y="6"/>
                    <a:pt x="34" y="7"/>
                  </a:cubicBezTo>
                  <a:cubicBezTo>
                    <a:pt x="34" y="10"/>
                    <a:pt x="35" y="12"/>
                    <a:pt x="33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27" y="24"/>
                    <a:pt x="34" y="17"/>
                    <a:pt x="30" y="20"/>
                  </a:cubicBezTo>
                  <a:cubicBezTo>
                    <a:pt x="29" y="15"/>
                    <a:pt x="31" y="9"/>
                    <a:pt x="29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9"/>
                    <a:pt x="27" y="9"/>
                    <a:pt x="26" y="11"/>
                  </a:cubicBezTo>
                  <a:cubicBezTo>
                    <a:pt x="24" y="14"/>
                    <a:pt x="24" y="14"/>
                    <a:pt x="2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21"/>
                    <a:pt x="17" y="25"/>
                    <a:pt x="14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4" y="22"/>
                    <a:pt x="12" y="21"/>
                  </a:cubicBezTo>
                  <a:cubicBezTo>
                    <a:pt x="11" y="24"/>
                    <a:pt x="11" y="27"/>
                    <a:pt x="11" y="30"/>
                  </a:cubicBezTo>
                  <a:cubicBezTo>
                    <a:pt x="10" y="30"/>
                    <a:pt x="9" y="29"/>
                    <a:pt x="9" y="3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5"/>
                    <a:pt x="8" y="34"/>
                    <a:pt x="6" y="36"/>
                  </a:cubicBezTo>
                  <a:cubicBezTo>
                    <a:pt x="7" y="38"/>
                    <a:pt x="7" y="40"/>
                    <a:pt x="6" y="43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1"/>
                    <a:pt x="6" y="51"/>
                    <a:pt x="7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" y="58"/>
                    <a:pt x="2" y="60"/>
                    <a:pt x="0" y="62"/>
                  </a:cubicBezTo>
                  <a:cubicBezTo>
                    <a:pt x="2" y="66"/>
                    <a:pt x="3" y="69"/>
                    <a:pt x="2" y="7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90"/>
                    <a:pt x="2" y="93"/>
                    <a:pt x="2" y="10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9"/>
                    <a:pt x="2" y="120"/>
                    <a:pt x="1" y="120"/>
                  </a:cubicBezTo>
                  <a:cubicBezTo>
                    <a:pt x="4" y="134"/>
                    <a:pt x="2" y="133"/>
                    <a:pt x="1" y="143"/>
                  </a:cubicBezTo>
                  <a:cubicBezTo>
                    <a:pt x="0" y="152"/>
                    <a:pt x="2" y="159"/>
                    <a:pt x="2" y="167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7"/>
                    <a:pt x="7" y="187"/>
                    <a:pt x="6" y="192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6" y="200"/>
                    <a:pt x="5" y="203"/>
                    <a:pt x="7" y="206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6" y="218"/>
                    <a:pt x="7" y="219"/>
                    <a:pt x="8" y="222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1" y="227"/>
                    <a:pt x="10" y="237"/>
                    <a:pt x="10" y="240"/>
                  </a:cubicBezTo>
                  <a:cubicBezTo>
                    <a:pt x="11" y="239"/>
                    <a:pt x="11" y="239"/>
                    <a:pt x="13" y="238"/>
                  </a:cubicBezTo>
                  <a:cubicBezTo>
                    <a:pt x="12" y="244"/>
                    <a:pt x="12" y="246"/>
                    <a:pt x="16" y="250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20" y="259"/>
                    <a:pt x="20" y="264"/>
                    <a:pt x="20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3" y="273"/>
                    <a:pt x="23" y="272"/>
                    <a:pt x="25" y="275"/>
                  </a:cubicBezTo>
                  <a:cubicBezTo>
                    <a:pt x="25" y="275"/>
                    <a:pt x="26" y="275"/>
                    <a:pt x="26" y="275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3" y="290"/>
                    <a:pt x="37" y="295"/>
                    <a:pt x="38" y="300"/>
                  </a:cubicBezTo>
                  <a:cubicBezTo>
                    <a:pt x="39" y="301"/>
                    <a:pt x="39" y="301"/>
                    <a:pt x="39" y="302"/>
                  </a:cubicBezTo>
                  <a:cubicBezTo>
                    <a:pt x="40" y="305"/>
                    <a:pt x="41" y="305"/>
                    <a:pt x="42" y="306"/>
                  </a:cubicBezTo>
                  <a:cubicBezTo>
                    <a:pt x="43" y="307"/>
                    <a:pt x="43" y="307"/>
                    <a:pt x="44" y="308"/>
                  </a:cubicBezTo>
                  <a:cubicBezTo>
                    <a:pt x="45" y="310"/>
                    <a:pt x="45" y="310"/>
                    <a:pt x="46" y="312"/>
                  </a:cubicBezTo>
                  <a:cubicBezTo>
                    <a:pt x="48" y="319"/>
                    <a:pt x="48" y="314"/>
                    <a:pt x="51" y="319"/>
                  </a:cubicBezTo>
                  <a:cubicBezTo>
                    <a:pt x="53" y="323"/>
                    <a:pt x="59" y="333"/>
                    <a:pt x="58" y="337"/>
                  </a:cubicBezTo>
                  <a:cubicBezTo>
                    <a:pt x="62" y="338"/>
                    <a:pt x="62" y="340"/>
                    <a:pt x="65" y="34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0" y="348"/>
                    <a:pt x="69" y="350"/>
                    <a:pt x="72" y="352"/>
                  </a:cubicBezTo>
                  <a:cubicBezTo>
                    <a:pt x="72" y="358"/>
                    <a:pt x="72" y="358"/>
                    <a:pt x="72" y="358"/>
                  </a:cubicBezTo>
                  <a:cubicBezTo>
                    <a:pt x="74" y="360"/>
                    <a:pt x="74" y="358"/>
                    <a:pt x="75" y="359"/>
                  </a:cubicBezTo>
                  <a:cubicBezTo>
                    <a:pt x="92" y="384"/>
                    <a:pt x="92" y="384"/>
                    <a:pt x="92" y="384"/>
                  </a:cubicBezTo>
                  <a:cubicBezTo>
                    <a:pt x="96" y="388"/>
                    <a:pt x="97" y="393"/>
                    <a:pt x="102" y="394"/>
                  </a:cubicBezTo>
                  <a:cubicBezTo>
                    <a:pt x="101" y="397"/>
                    <a:pt x="101" y="396"/>
                    <a:pt x="101" y="399"/>
                  </a:cubicBezTo>
                  <a:cubicBezTo>
                    <a:pt x="105" y="399"/>
                    <a:pt x="105" y="399"/>
                    <a:pt x="105" y="399"/>
                  </a:cubicBezTo>
                  <a:cubicBezTo>
                    <a:pt x="104" y="405"/>
                    <a:pt x="104" y="405"/>
                    <a:pt x="104" y="405"/>
                  </a:cubicBezTo>
                  <a:cubicBezTo>
                    <a:pt x="107" y="403"/>
                    <a:pt x="107" y="403"/>
                    <a:pt x="107" y="403"/>
                  </a:cubicBezTo>
                  <a:cubicBezTo>
                    <a:pt x="107" y="402"/>
                    <a:pt x="108" y="403"/>
                    <a:pt x="108" y="403"/>
                  </a:cubicBezTo>
                  <a:cubicBezTo>
                    <a:pt x="107" y="405"/>
                    <a:pt x="108" y="405"/>
                    <a:pt x="110" y="407"/>
                  </a:cubicBezTo>
                  <a:cubicBezTo>
                    <a:pt x="112" y="411"/>
                    <a:pt x="109" y="410"/>
                    <a:pt x="114" y="410"/>
                  </a:cubicBezTo>
                  <a:cubicBezTo>
                    <a:pt x="114" y="406"/>
                    <a:pt x="113" y="397"/>
                    <a:pt x="111" y="393"/>
                  </a:cubicBezTo>
                  <a:cubicBezTo>
                    <a:pt x="110" y="390"/>
                    <a:pt x="111" y="394"/>
                    <a:pt x="110" y="391"/>
                  </a:cubicBezTo>
                  <a:cubicBezTo>
                    <a:pt x="107" y="375"/>
                    <a:pt x="107" y="375"/>
                    <a:pt x="107" y="375"/>
                  </a:cubicBezTo>
                  <a:cubicBezTo>
                    <a:pt x="107" y="375"/>
                    <a:pt x="108" y="375"/>
                    <a:pt x="109" y="375"/>
                  </a:cubicBezTo>
                  <a:cubicBezTo>
                    <a:pt x="110" y="375"/>
                    <a:pt x="110" y="376"/>
                    <a:pt x="110" y="377"/>
                  </a:cubicBezTo>
                  <a:cubicBezTo>
                    <a:pt x="112" y="384"/>
                    <a:pt x="114" y="389"/>
                    <a:pt x="115" y="395"/>
                  </a:cubicBezTo>
                  <a:cubicBezTo>
                    <a:pt x="116" y="398"/>
                    <a:pt x="116" y="398"/>
                    <a:pt x="117" y="401"/>
                  </a:cubicBezTo>
                  <a:cubicBezTo>
                    <a:pt x="119" y="407"/>
                    <a:pt x="119" y="407"/>
                    <a:pt x="119" y="407"/>
                  </a:cubicBezTo>
                  <a:cubicBezTo>
                    <a:pt x="120" y="412"/>
                    <a:pt x="121" y="413"/>
                    <a:pt x="122" y="419"/>
                  </a:cubicBezTo>
                  <a:cubicBezTo>
                    <a:pt x="126" y="418"/>
                    <a:pt x="127" y="422"/>
                    <a:pt x="131" y="423"/>
                  </a:cubicBezTo>
                  <a:cubicBezTo>
                    <a:pt x="127" y="413"/>
                    <a:pt x="129" y="418"/>
                    <a:pt x="130" y="412"/>
                  </a:cubicBezTo>
                  <a:cubicBezTo>
                    <a:pt x="129" y="409"/>
                    <a:pt x="129" y="405"/>
                    <a:pt x="128" y="401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88"/>
                    <a:pt x="127" y="390"/>
                    <a:pt x="128" y="389"/>
                  </a:cubicBezTo>
                  <a:cubicBezTo>
                    <a:pt x="130" y="392"/>
                    <a:pt x="132" y="398"/>
                    <a:pt x="132" y="401"/>
                  </a:cubicBezTo>
                  <a:cubicBezTo>
                    <a:pt x="133" y="406"/>
                    <a:pt x="134" y="411"/>
                    <a:pt x="134" y="416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36" y="417"/>
                    <a:pt x="136" y="418"/>
                    <a:pt x="136" y="418"/>
                  </a:cubicBezTo>
                  <a:cubicBezTo>
                    <a:pt x="135" y="421"/>
                    <a:pt x="137" y="420"/>
                    <a:pt x="136" y="426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39" y="432"/>
                    <a:pt x="140" y="434"/>
                    <a:pt x="143" y="436"/>
                  </a:cubicBezTo>
                  <a:cubicBezTo>
                    <a:pt x="143" y="436"/>
                    <a:pt x="146" y="436"/>
                    <a:pt x="142" y="433"/>
                  </a:cubicBezTo>
                  <a:cubicBezTo>
                    <a:pt x="145" y="433"/>
                    <a:pt x="145" y="433"/>
                    <a:pt x="145" y="433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51" y="427"/>
                    <a:pt x="146" y="427"/>
                    <a:pt x="151" y="425"/>
                  </a:cubicBezTo>
                  <a:cubicBezTo>
                    <a:pt x="150" y="420"/>
                    <a:pt x="151" y="422"/>
                    <a:pt x="151" y="416"/>
                  </a:cubicBezTo>
                  <a:cubicBezTo>
                    <a:pt x="151" y="416"/>
                    <a:pt x="150" y="415"/>
                    <a:pt x="149" y="414"/>
                  </a:cubicBezTo>
                  <a:cubicBezTo>
                    <a:pt x="149" y="409"/>
                    <a:pt x="149" y="409"/>
                    <a:pt x="149" y="409"/>
                  </a:cubicBezTo>
                  <a:cubicBezTo>
                    <a:pt x="151" y="411"/>
                    <a:pt x="150" y="410"/>
                    <a:pt x="153" y="410"/>
                  </a:cubicBezTo>
                  <a:cubicBezTo>
                    <a:pt x="151" y="392"/>
                    <a:pt x="152" y="375"/>
                    <a:pt x="151" y="358"/>
                  </a:cubicBezTo>
                  <a:cubicBezTo>
                    <a:pt x="150" y="305"/>
                    <a:pt x="150" y="305"/>
                    <a:pt x="150" y="305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3" y="306"/>
                    <a:pt x="153" y="309"/>
                    <a:pt x="153" y="311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3"/>
                    <a:pt x="153" y="314"/>
                    <a:pt x="154" y="314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25"/>
                    <a:pt x="154" y="334"/>
                    <a:pt x="154" y="344"/>
                  </a:cubicBezTo>
                  <a:cubicBezTo>
                    <a:pt x="155" y="347"/>
                    <a:pt x="156" y="351"/>
                    <a:pt x="156" y="354"/>
                  </a:cubicBezTo>
                  <a:cubicBezTo>
                    <a:pt x="156" y="358"/>
                    <a:pt x="155" y="365"/>
                    <a:pt x="155" y="368"/>
                  </a:cubicBezTo>
                  <a:cubicBezTo>
                    <a:pt x="155" y="371"/>
                    <a:pt x="156" y="376"/>
                    <a:pt x="156" y="380"/>
                  </a:cubicBezTo>
                  <a:cubicBezTo>
                    <a:pt x="157" y="385"/>
                    <a:pt x="158" y="402"/>
                    <a:pt x="159" y="405"/>
                  </a:cubicBezTo>
                  <a:cubicBezTo>
                    <a:pt x="163" y="403"/>
                    <a:pt x="162" y="401"/>
                    <a:pt x="163" y="395"/>
                  </a:cubicBezTo>
                  <a:cubicBezTo>
                    <a:pt x="167" y="401"/>
                    <a:pt x="165" y="407"/>
                    <a:pt x="165" y="414"/>
                  </a:cubicBezTo>
                  <a:cubicBezTo>
                    <a:pt x="163" y="415"/>
                    <a:pt x="164" y="414"/>
                    <a:pt x="164" y="418"/>
                  </a:cubicBezTo>
                  <a:cubicBezTo>
                    <a:pt x="164" y="422"/>
                    <a:pt x="166" y="427"/>
                    <a:pt x="165" y="431"/>
                  </a:cubicBezTo>
                  <a:cubicBezTo>
                    <a:pt x="165" y="433"/>
                    <a:pt x="165" y="432"/>
                    <a:pt x="164" y="435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9" y="436"/>
                    <a:pt x="167" y="433"/>
                    <a:pt x="172" y="430"/>
                  </a:cubicBezTo>
                  <a:cubicBezTo>
                    <a:pt x="170" y="426"/>
                    <a:pt x="171" y="427"/>
                    <a:pt x="170" y="423"/>
                  </a:cubicBezTo>
                  <a:cubicBezTo>
                    <a:pt x="170" y="420"/>
                    <a:pt x="169" y="421"/>
                    <a:pt x="170" y="418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3" y="376"/>
                    <a:pt x="171" y="376"/>
                    <a:pt x="173" y="371"/>
                  </a:cubicBezTo>
                  <a:cubicBezTo>
                    <a:pt x="173" y="371"/>
                    <a:pt x="175" y="368"/>
                    <a:pt x="175" y="368"/>
                  </a:cubicBezTo>
                  <a:cubicBezTo>
                    <a:pt x="177" y="367"/>
                    <a:pt x="178" y="368"/>
                    <a:pt x="180" y="368"/>
                  </a:cubicBezTo>
                  <a:cubicBezTo>
                    <a:pt x="180" y="373"/>
                    <a:pt x="180" y="375"/>
                    <a:pt x="181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6"/>
                    <a:pt x="180" y="386"/>
                    <a:pt x="180" y="388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181" y="390"/>
                    <a:pt x="182" y="389"/>
                    <a:pt x="183" y="387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3" y="377"/>
                    <a:pt x="185" y="367"/>
                    <a:pt x="186" y="360"/>
                  </a:cubicBezTo>
                  <a:cubicBezTo>
                    <a:pt x="186" y="356"/>
                    <a:pt x="185" y="352"/>
                    <a:pt x="186" y="347"/>
                  </a:cubicBezTo>
                  <a:cubicBezTo>
                    <a:pt x="186" y="342"/>
                    <a:pt x="185" y="339"/>
                    <a:pt x="187" y="33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5" y="320"/>
                    <a:pt x="182" y="319"/>
                    <a:pt x="183" y="313"/>
                  </a:cubicBezTo>
                  <a:cubicBezTo>
                    <a:pt x="183" y="313"/>
                    <a:pt x="183" y="312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08"/>
                    <a:pt x="183" y="305"/>
                    <a:pt x="181" y="302"/>
                  </a:cubicBezTo>
                  <a:cubicBezTo>
                    <a:pt x="182" y="300"/>
                    <a:pt x="182" y="298"/>
                    <a:pt x="183" y="295"/>
                  </a:cubicBezTo>
                  <a:cubicBezTo>
                    <a:pt x="181" y="293"/>
                    <a:pt x="181" y="293"/>
                    <a:pt x="181" y="293"/>
                  </a:cubicBezTo>
                  <a:cubicBezTo>
                    <a:pt x="181" y="292"/>
                    <a:pt x="180" y="292"/>
                    <a:pt x="180" y="292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7" y="295"/>
                    <a:pt x="178" y="297"/>
                    <a:pt x="177" y="291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6" y="270"/>
                    <a:pt x="175" y="266"/>
                    <a:pt x="176" y="260"/>
                  </a:cubicBezTo>
                  <a:cubicBezTo>
                    <a:pt x="177" y="255"/>
                    <a:pt x="175" y="265"/>
                    <a:pt x="177" y="258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2" y="243"/>
                    <a:pt x="175" y="241"/>
                    <a:pt x="173" y="231"/>
                  </a:cubicBezTo>
                  <a:cubicBezTo>
                    <a:pt x="172" y="227"/>
                    <a:pt x="170" y="219"/>
                    <a:pt x="170" y="214"/>
                  </a:cubicBezTo>
                  <a:cubicBezTo>
                    <a:pt x="166" y="211"/>
                    <a:pt x="168" y="207"/>
                    <a:pt x="167" y="204"/>
                  </a:cubicBezTo>
                  <a:cubicBezTo>
                    <a:pt x="167" y="203"/>
                    <a:pt x="159" y="194"/>
                    <a:pt x="168" y="193"/>
                  </a:cubicBezTo>
                  <a:cubicBezTo>
                    <a:pt x="170" y="189"/>
                    <a:pt x="169" y="188"/>
                    <a:pt x="169" y="185"/>
                  </a:cubicBezTo>
                  <a:cubicBezTo>
                    <a:pt x="166" y="185"/>
                    <a:pt x="165" y="186"/>
                    <a:pt x="165" y="190"/>
                  </a:cubicBezTo>
                  <a:cubicBezTo>
                    <a:pt x="162" y="187"/>
                    <a:pt x="159" y="170"/>
                    <a:pt x="158" y="164"/>
                  </a:cubicBezTo>
                  <a:cubicBezTo>
                    <a:pt x="157" y="160"/>
                    <a:pt x="158" y="158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2"/>
                    <a:pt x="155" y="162"/>
                    <a:pt x="154" y="163"/>
                  </a:cubicBezTo>
                  <a:cubicBezTo>
                    <a:pt x="154" y="163"/>
                    <a:pt x="153" y="164"/>
                    <a:pt x="153" y="163"/>
                  </a:cubicBezTo>
                  <a:cubicBezTo>
                    <a:pt x="153" y="163"/>
                    <a:pt x="153" y="164"/>
                    <a:pt x="153" y="164"/>
                  </a:cubicBezTo>
                  <a:cubicBezTo>
                    <a:pt x="149" y="165"/>
                    <a:pt x="153" y="162"/>
                    <a:pt x="148" y="162"/>
                  </a:cubicBezTo>
                  <a:cubicBezTo>
                    <a:pt x="148" y="162"/>
                    <a:pt x="147" y="162"/>
                    <a:pt x="147" y="162"/>
                  </a:cubicBezTo>
                  <a:cubicBezTo>
                    <a:pt x="147" y="162"/>
                    <a:pt x="146" y="162"/>
                    <a:pt x="146" y="163"/>
                  </a:cubicBezTo>
                  <a:cubicBezTo>
                    <a:pt x="148" y="166"/>
                    <a:pt x="145" y="163"/>
                    <a:pt x="149" y="166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2" y="170"/>
                    <a:pt x="152" y="171"/>
                    <a:pt x="152" y="171"/>
                  </a:cubicBezTo>
                  <a:cubicBezTo>
                    <a:pt x="153" y="173"/>
                    <a:pt x="152" y="171"/>
                    <a:pt x="153" y="173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83"/>
                    <a:pt x="156" y="185"/>
                    <a:pt x="157" y="189"/>
                  </a:cubicBezTo>
                  <a:cubicBezTo>
                    <a:pt x="157" y="192"/>
                    <a:pt x="157" y="191"/>
                    <a:pt x="158" y="194"/>
                  </a:cubicBezTo>
                  <a:cubicBezTo>
                    <a:pt x="161" y="207"/>
                    <a:pt x="161" y="207"/>
                    <a:pt x="161" y="207"/>
                  </a:cubicBezTo>
                  <a:cubicBezTo>
                    <a:pt x="162" y="212"/>
                    <a:pt x="161" y="211"/>
                    <a:pt x="162" y="217"/>
                  </a:cubicBezTo>
                  <a:cubicBezTo>
                    <a:pt x="164" y="221"/>
                    <a:pt x="162" y="223"/>
                    <a:pt x="163" y="227"/>
                  </a:cubicBezTo>
                  <a:cubicBezTo>
                    <a:pt x="164" y="231"/>
                    <a:pt x="165" y="231"/>
                    <a:pt x="165" y="237"/>
                  </a:cubicBezTo>
                  <a:cubicBezTo>
                    <a:pt x="165" y="240"/>
                    <a:pt x="166" y="242"/>
                    <a:pt x="166" y="246"/>
                  </a:cubicBezTo>
                  <a:cubicBezTo>
                    <a:pt x="167" y="249"/>
                    <a:pt x="166" y="248"/>
                    <a:pt x="167" y="251"/>
                  </a:cubicBezTo>
                  <a:cubicBezTo>
                    <a:pt x="168" y="254"/>
                    <a:pt x="168" y="250"/>
                    <a:pt x="168" y="255"/>
                  </a:cubicBezTo>
                  <a:cubicBezTo>
                    <a:pt x="169" y="260"/>
                    <a:pt x="169" y="260"/>
                    <a:pt x="169" y="260"/>
                  </a:cubicBezTo>
                  <a:cubicBezTo>
                    <a:pt x="174" y="279"/>
                    <a:pt x="172" y="276"/>
                    <a:pt x="171" y="283"/>
                  </a:cubicBezTo>
                  <a:cubicBezTo>
                    <a:pt x="173" y="315"/>
                    <a:pt x="173" y="315"/>
                    <a:pt x="173" y="315"/>
                  </a:cubicBezTo>
                  <a:cubicBezTo>
                    <a:pt x="174" y="323"/>
                    <a:pt x="173" y="327"/>
                    <a:pt x="178" y="331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8" y="335"/>
                    <a:pt x="178" y="334"/>
                    <a:pt x="178" y="336"/>
                  </a:cubicBezTo>
                  <a:cubicBezTo>
                    <a:pt x="179" y="338"/>
                    <a:pt x="179" y="338"/>
                    <a:pt x="179" y="339"/>
                  </a:cubicBezTo>
                  <a:cubicBezTo>
                    <a:pt x="179" y="341"/>
                    <a:pt x="178" y="343"/>
                    <a:pt x="178" y="346"/>
                  </a:cubicBezTo>
                  <a:cubicBezTo>
                    <a:pt x="178" y="348"/>
                    <a:pt x="178" y="351"/>
                    <a:pt x="178" y="354"/>
                  </a:cubicBezTo>
                  <a:cubicBezTo>
                    <a:pt x="178" y="359"/>
                    <a:pt x="179" y="357"/>
                    <a:pt x="176" y="359"/>
                  </a:cubicBezTo>
                  <a:cubicBezTo>
                    <a:pt x="174" y="354"/>
                    <a:pt x="175" y="347"/>
                    <a:pt x="174" y="341"/>
                  </a:cubicBezTo>
                  <a:cubicBezTo>
                    <a:pt x="174" y="335"/>
                    <a:pt x="174" y="335"/>
                    <a:pt x="174" y="335"/>
                  </a:cubicBezTo>
                  <a:cubicBezTo>
                    <a:pt x="174" y="334"/>
                    <a:pt x="174" y="333"/>
                    <a:pt x="174" y="332"/>
                  </a:cubicBezTo>
                  <a:cubicBezTo>
                    <a:pt x="172" y="327"/>
                    <a:pt x="173" y="331"/>
                    <a:pt x="172" y="329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9" y="320"/>
                    <a:pt x="166" y="286"/>
                    <a:pt x="164" y="267"/>
                  </a:cubicBezTo>
                  <a:cubicBezTo>
                    <a:pt x="163" y="256"/>
                    <a:pt x="156" y="245"/>
                    <a:pt x="158" y="230"/>
                  </a:cubicBezTo>
                  <a:cubicBezTo>
                    <a:pt x="153" y="230"/>
                    <a:pt x="154" y="228"/>
                    <a:pt x="154" y="223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0" y="202"/>
                    <a:pt x="148" y="197"/>
                    <a:pt x="147" y="189"/>
                  </a:cubicBezTo>
                  <a:cubicBezTo>
                    <a:pt x="146" y="190"/>
                    <a:pt x="146" y="190"/>
                    <a:pt x="144" y="191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0" y="163"/>
                    <a:pt x="139" y="159"/>
                    <a:pt x="139" y="155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4" y="155"/>
                    <a:pt x="136" y="157"/>
                    <a:pt x="132" y="155"/>
                  </a:cubicBezTo>
                  <a:cubicBezTo>
                    <a:pt x="132" y="155"/>
                    <a:pt x="132" y="152"/>
                    <a:pt x="132" y="151"/>
                  </a:cubicBezTo>
                  <a:cubicBezTo>
                    <a:pt x="132" y="149"/>
                    <a:pt x="132" y="150"/>
                    <a:pt x="133" y="148"/>
                  </a:cubicBezTo>
                  <a:cubicBezTo>
                    <a:pt x="136" y="151"/>
                    <a:pt x="135" y="149"/>
                    <a:pt x="135" y="155"/>
                  </a:cubicBezTo>
                  <a:cubicBezTo>
                    <a:pt x="139" y="152"/>
                    <a:pt x="138" y="152"/>
                    <a:pt x="137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5" y="127"/>
                    <a:pt x="123" y="121"/>
                    <a:pt x="120" y="124"/>
                  </a:cubicBezTo>
                  <a:cubicBezTo>
                    <a:pt x="120" y="122"/>
                    <a:pt x="119" y="119"/>
                    <a:pt x="119" y="117"/>
                  </a:cubicBezTo>
                  <a:cubicBezTo>
                    <a:pt x="118" y="116"/>
                    <a:pt x="118" y="115"/>
                    <a:pt x="117" y="115"/>
                  </a:cubicBezTo>
                  <a:cubicBezTo>
                    <a:pt x="114" y="113"/>
                    <a:pt x="117" y="115"/>
                    <a:pt x="116" y="115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0" y="118"/>
                    <a:pt x="110" y="118"/>
                    <a:pt x="108" y="118"/>
                  </a:cubicBezTo>
                  <a:cubicBezTo>
                    <a:pt x="104" y="112"/>
                    <a:pt x="103" y="102"/>
                    <a:pt x="102" y="94"/>
                  </a:cubicBezTo>
                  <a:cubicBezTo>
                    <a:pt x="102" y="92"/>
                    <a:pt x="102" y="93"/>
                    <a:pt x="101" y="9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4" y="61"/>
                    <a:pt x="93" y="62"/>
                    <a:pt x="94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3"/>
                    <a:pt x="90" y="65"/>
                    <a:pt x="91" y="70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4"/>
                    <a:pt x="92" y="96"/>
                    <a:pt x="92" y="98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1"/>
                    <a:pt x="91" y="102"/>
                    <a:pt x="91" y="100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89" y="91"/>
                    <a:pt x="91" y="79"/>
                    <a:pt x="86" y="7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4" y="80"/>
                    <a:pt x="83" y="7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37"/>
                    <a:pt x="77" y="43"/>
                    <a:pt x="75" y="36"/>
                  </a:cubicBezTo>
                  <a:cubicBezTo>
                    <a:pt x="74" y="33"/>
                    <a:pt x="75" y="24"/>
                    <a:pt x="72" y="22"/>
                  </a:cubicBezTo>
                  <a:cubicBezTo>
                    <a:pt x="71" y="22"/>
                    <a:pt x="73" y="20"/>
                    <a:pt x="70" y="22"/>
                  </a:cubicBezTo>
                  <a:cubicBezTo>
                    <a:pt x="68" y="24"/>
                    <a:pt x="69" y="28"/>
                    <a:pt x="69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8"/>
                    <a:pt x="65" y="23"/>
                    <a:pt x="64" y="17"/>
                  </a:cubicBezTo>
                  <a:lnTo>
                    <a:pt x="6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5" name="Freeform 8"/>
            <p:cNvSpPr>
              <a:spLocks noEditPoints="1"/>
            </p:cNvSpPr>
            <p:nvPr/>
          </p:nvSpPr>
          <p:spPr bwMode="auto">
            <a:xfrm>
              <a:off x="1187" y="3163"/>
              <a:ext cx="182" cy="549"/>
            </a:xfrm>
            <a:custGeom>
              <a:avLst/>
              <a:gdLst>
                <a:gd name="T0" fmla="*/ 128 w 142"/>
                <a:gd name="T1" fmla="*/ 402 h 427"/>
                <a:gd name="T2" fmla="*/ 132 w 142"/>
                <a:gd name="T3" fmla="*/ 393 h 427"/>
                <a:gd name="T4" fmla="*/ 136 w 142"/>
                <a:gd name="T5" fmla="*/ 232 h 427"/>
                <a:gd name="T6" fmla="*/ 76 w 142"/>
                <a:gd name="T7" fmla="*/ 170 h 427"/>
                <a:gd name="T8" fmla="*/ 75 w 142"/>
                <a:gd name="T9" fmla="*/ 132 h 427"/>
                <a:gd name="T10" fmla="*/ 75 w 142"/>
                <a:gd name="T11" fmla="*/ 127 h 427"/>
                <a:gd name="T12" fmla="*/ 79 w 142"/>
                <a:gd name="T13" fmla="*/ 25 h 427"/>
                <a:gd name="T14" fmla="*/ 80 w 142"/>
                <a:gd name="T15" fmla="*/ 66 h 427"/>
                <a:gd name="T16" fmla="*/ 74 w 142"/>
                <a:gd name="T17" fmla="*/ 57 h 427"/>
                <a:gd name="T18" fmla="*/ 63 w 142"/>
                <a:gd name="T19" fmla="*/ 22 h 427"/>
                <a:gd name="T20" fmla="*/ 65 w 142"/>
                <a:gd name="T21" fmla="*/ 271 h 427"/>
                <a:gd name="T22" fmla="*/ 57 w 142"/>
                <a:gd name="T23" fmla="*/ 28 h 427"/>
                <a:gd name="T24" fmla="*/ 42 w 142"/>
                <a:gd name="T25" fmla="*/ 35 h 427"/>
                <a:gd name="T26" fmla="*/ 38 w 142"/>
                <a:gd name="T27" fmla="*/ 64 h 427"/>
                <a:gd name="T28" fmla="*/ 28 w 142"/>
                <a:gd name="T29" fmla="*/ 66 h 427"/>
                <a:gd name="T30" fmla="*/ 21 w 142"/>
                <a:gd name="T31" fmla="*/ 67 h 427"/>
                <a:gd name="T32" fmla="*/ 16 w 142"/>
                <a:gd name="T33" fmla="*/ 81 h 427"/>
                <a:gd name="T34" fmla="*/ 17 w 142"/>
                <a:gd name="T35" fmla="*/ 100 h 427"/>
                <a:gd name="T36" fmla="*/ 16 w 142"/>
                <a:gd name="T37" fmla="*/ 128 h 427"/>
                <a:gd name="T38" fmla="*/ 14 w 142"/>
                <a:gd name="T39" fmla="*/ 140 h 427"/>
                <a:gd name="T40" fmla="*/ 8 w 142"/>
                <a:gd name="T41" fmla="*/ 197 h 427"/>
                <a:gd name="T42" fmla="*/ 5 w 142"/>
                <a:gd name="T43" fmla="*/ 219 h 427"/>
                <a:gd name="T44" fmla="*/ 2 w 142"/>
                <a:gd name="T45" fmla="*/ 236 h 427"/>
                <a:gd name="T46" fmla="*/ 10 w 142"/>
                <a:gd name="T47" fmla="*/ 267 h 427"/>
                <a:gd name="T48" fmla="*/ 19 w 142"/>
                <a:gd name="T49" fmla="*/ 296 h 427"/>
                <a:gd name="T50" fmla="*/ 27 w 142"/>
                <a:gd name="T51" fmla="*/ 312 h 427"/>
                <a:gd name="T52" fmla="*/ 40 w 142"/>
                <a:gd name="T53" fmla="*/ 337 h 427"/>
                <a:gd name="T54" fmla="*/ 53 w 142"/>
                <a:gd name="T55" fmla="*/ 354 h 427"/>
                <a:gd name="T56" fmla="*/ 63 w 142"/>
                <a:gd name="T57" fmla="*/ 360 h 427"/>
                <a:gd name="T58" fmla="*/ 65 w 142"/>
                <a:gd name="T59" fmla="*/ 312 h 427"/>
                <a:gd name="T60" fmla="*/ 66 w 142"/>
                <a:gd name="T61" fmla="*/ 280 h 427"/>
                <a:gd name="T62" fmla="*/ 83 w 142"/>
                <a:gd name="T63" fmla="*/ 411 h 427"/>
                <a:gd name="T64" fmla="*/ 92 w 142"/>
                <a:gd name="T65" fmla="*/ 382 h 427"/>
                <a:gd name="T66" fmla="*/ 115 w 142"/>
                <a:gd name="T67" fmla="*/ 427 h 427"/>
                <a:gd name="T68" fmla="*/ 127 w 142"/>
                <a:gd name="T69" fmla="*/ 414 h 427"/>
                <a:gd name="T70" fmla="*/ 132 w 142"/>
                <a:gd name="T71" fmla="*/ 394 h 427"/>
                <a:gd name="T72" fmla="*/ 134 w 142"/>
                <a:gd name="T73" fmla="*/ 366 h 427"/>
                <a:gd name="T74" fmla="*/ 139 w 142"/>
                <a:gd name="T75" fmla="*/ 359 h 427"/>
                <a:gd name="T76" fmla="*/ 138 w 142"/>
                <a:gd name="T77" fmla="*/ 307 h 427"/>
                <a:gd name="T78" fmla="*/ 140 w 142"/>
                <a:gd name="T79" fmla="*/ 238 h 427"/>
                <a:gd name="T80" fmla="*/ 139 w 142"/>
                <a:gd name="T81" fmla="*/ 195 h 427"/>
                <a:gd name="T82" fmla="*/ 133 w 142"/>
                <a:gd name="T83" fmla="*/ 192 h 427"/>
                <a:gd name="T84" fmla="*/ 130 w 142"/>
                <a:gd name="T85" fmla="*/ 202 h 427"/>
                <a:gd name="T86" fmla="*/ 127 w 142"/>
                <a:gd name="T87" fmla="*/ 170 h 427"/>
                <a:gd name="T88" fmla="*/ 101 w 142"/>
                <a:gd name="T89" fmla="*/ 31 h 427"/>
                <a:gd name="T90" fmla="*/ 98 w 142"/>
                <a:gd name="T91" fmla="*/ 39 h 427"/>
                <a:gd name="T92" fmla="*/ 113 w 142"/>
                <a:gd name="T93" fmla="*/ 146 h 427"/>
                <a:gd name="T94" fmla="*/ 124 w 142"/>
                <a:gd name="T95" fmla="*/ 230 h 427"/>
                <a:gd name="T96" fmla="*/ 124 w 142"/>
                <a:gd name="T97" fmla="*/ 274 h 427"/>
                <a:gd name="T98" fmla="*/ 120 w 142"/>
                <a:gd name="T99" fmla="*/ 256 h 427"/>
                <a:gd name="T100" fmla="*/ 110 w 142"/>
                <a:gd name="T101" fmla="*/ 165 h 427"/>
                <a:gd name="T102" fmla="*/ 102 w 142"/>
                <a:gd name="T103" fmla="*/ 214 h 427"/>
                <a:gd name="T104" fmla="*/ 88 w 142"/>
                <a:gd name="T105" fmla="*/ 81 h 427"/>
                <a:gd name="T106" fmla="*/ 81 w 142"/>
                <a:gd name="T107" fmla="*/ 32 h 427"/>
                <a:gd name="T108" fmla="*/ 80 w 142"/>
                <a:gd name="T109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" h="427">
                  <a:moveTo>
                    <a:pt x="122" y="400"/>
                  </a:moveTo>
                  <a:cubicBezTo>
                    <a:pt x="123" y="401"/>
                    <a:pt x="123" y="401"/>
                    <a:pt x="122" y="403"/>
                  </a:cubicBezTo>
                  <a:cubicBezTo>
                    <a:pt x="121" y="405"/>
                    <a:pt x="121" y="404"/>
                    <a:pt x="120" y="403"/>
                  </a:cubicBezTo>
                  <a:cubicBezTo>
                    <a:pt x="120" y="401"/>
                    <a:pt x="120" y="401"/>
                    <a:pt x="122" y="400"/>
                  </a:cubicBezTo>
                  <a:close/>
                  <a:moveTo>
                    <a:pt x="126" y="398"/>
                  </a:moveTo>
                  <a:cubicBezTo>
                    <a:pt x="129" y="398"/>
                    <a:pt x="130" y="398"/>
                    <a:pt x="128" y="402"/>
                  </a:cubicBezTo>
                  <a:cubicBezTo>
                    <a:pt x="127" y="401"/>
                    <a:pt x="128" y="402"/>
                    <a:pt x="127" y="401"/>
                  </a:cubicBezTo>
                  <a:cubicBezTo>
                    <a:pt x="125" y="397"/>
                    <a:pt x="127" y="401"/>
                    <a:pt x="126" y="398"/>
                  </a:cubicBezTo>
                  <a:close/>
                  <a:moveTo>
                    <a:pt x="132" y="393"/>
                  </a:moveTo>
                  <a:cubicBezTo>
                    <a:pt x="129" y="397"/>
                    <a:pt x="129" y="397"/>
                    <a:pt x="129" y="397"/>
                  </a:cubicBezTo>
                  <a:cubicBezTo>
                    <a:pt x="129" y="397"/>
                    <a:pt x="126" y="395"/>
                    <a:pt x="127" y="392"/>
                  </a:cubicBezTo>
                  <a:cubicBezTo>
                    <a:pt x="128" y="390"/>
                    <a:pt x="130" y="392"/>
                    <a:pt x="132" y="393"/>
                  </a:cubicBezTo>
                  <a:close/>
                  <a:moveTo>
                    <a:pt x="124" y="377"/>
                  </a:moveTo>
                  <a:cubicBezTo>
                    <a:pt x="124" y="377"/>
                    <a:pt x="126" y="380"/>
                    <a:pt x="126" y="380"/>
                  </a:cubicBezTo>
                  <a:cubicBezTo>
                    <a:pt x="126" y="385"/>
                    <a:pt x="127" y="381"/>
                    <a:pt x="124" y="382"/>
                  </a:cubicBezTo>
                  <a:cubicBezTo>
                    <a:pt x="124" y="376"/>
                    <a:pt x="124" y="376"/>
                    <a:pt x="124" y="376"/>
                  </a:cubicBezTo>
                  <a:lnTo>
                    <a:pt x="124" y="377"/>
                  </a:lnTo>
                  <a:close/>
                  <a:moveTo>
                    <a:pt x="136" y="232"/>
                  </a:moveTo>
                  <a:cubicBezTo>
                    <a:pt x="137" y="233"/>
                    <a:pt x="139" y="230"/>
                    <a:pt x="136" y="234"/>
                  </a:cubicBezTo>
                  <a:cubicBezTo>
                    <a:pt x="136" y="233"/>
                    <a:pt x="136" y="233"/>
                    <a:pt x="136" y="233"/>
                  </a:cubicBezTo>
                  <a:lnTo>
                    <a:pt x="136" y="232"/>
                  </a:lnTo>
                  <a:close/>
                  <a:moveTo>
                    <a:pt x="75" y="168"/>
                  </a:moveTo>
                  <a:cubicBezTo>
                    <a:pt x="75" y="168"/>
                    <a:pt x="75" y="168"/>
                    <a:pt x="76" y="169"/>
                  </a:cubicBezTo>
                  <a:cubicBezTo>
                    <a:pt x="76" y="169"/>
                    <a:pt x="76" y="170"/>
                    <a:pt x="76" y="170"/>
                  </a:cubicBezTo>
                  <a:cubicBezTo>
                    <a:pt x="78" y="174"/>
                    <a:pt x="77" y="171"/>
                    <a:pt x="76" y="173"/>
                  </a:cubicBezTo>
                  <a:cubicBezTo>
                    <a:pt x="74" y="172"/>
                    <a:pt x="74" y="171"/>
                    <a:pt x="75" y="168"/>
                  </a:cubicBezTo>
                  <a:close/>
                  <a:moveTo>
                    <a:pt x="20" y="144"/>
                  </a:moveTo>
                  <a:cubicBezTo>
                    <a:pt x="22" y="148"/>
                    <a:pt x="20" y="145"/>
                    <a:pt x="20" y="145"/>
                  </a:cubicBezTo>
                  <a:cubicBezTo>
                    <a:pt x="20" y="145"/>
                    <a:pt x="19" y="144"/>
                    <a:pt x="20" y="144"/>
                  </a:cubicBezTo>
                  <a:close/>
                  <a:moveTo>
                    <a:pt x="75" y="132"/>
                  </a:moveTo>
                  <a:cubicBezTo>
                    <a:pt x="77" y="134"/>
                    <a:pt x="76" y="132"/>
                    <a:pt x="76" y="135"/>
                  </a:cubicBezTo>
                  <a:cubicBezTo>
                    <a:pt x="76" y="137"/>
                    <a:pt x="76" y="139"/>
                    <a:pt x="76" y="140"/>
                  </a:cubicBezTo>
                  <a:cubicBezTo>
                    <a:pt x="73" y="139"/>
                    <a:pt x="74" y="135"/>
                    <a:pt x="75" y="132"/>
                  </a:cubicBezTo>
                  <a:close/>
                  <a:moveTo>
                    <a:pt x="76" y="125"/>
                  </a:moveTo>
                  <a:cubicBezTo>
                    <a:pt x="76" y="128"/>
                    <a:pt x="76" y="128"/>
                    <a:pt x="76" y="128"/>
                  </a:cubicBezTo>
                  <a:cubicBezTo>
                    <a:pt x="73" y="126"/>
                    <a:pt x="74" y="130"/>
                    <a:pt x="75" y="127"/>
                  </a:cubicBezTo>
                  <a:cubicBezTo>
                    <a:pt x="75" y="124"/>
                    <a:pt x="73" y="127"/>
                    <a:pt x="76" y="125"/>
                  </a:cubicBezTo>
                  <a:close/>
                  <a:moveTo>
                    <a:pt x="78" y="0"/>
                  </a:moveTo>
                  <a:cubicBezTo>
                    <a:pt x="79" y="0"/>
                    <a:pt x="79" y="4"/>
                    <a:pt x="79" y="4"/>
                  </a:cubicBezTo>
                  <a:cubicBezTo>
                    <a:pt x="78" y="8"/>
                    <a:pt x="77" y="3"/>
                    <a:pt x="78" y="15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21"/>
                    <a:pt x="80" y="22"/>
                    <a:pt x="79" y="25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6"/>
                    <a:pt x="79" y="34"/>
                    <a:pt x="80" y="38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9"/>
                    <a:pt x="81" y="54"/>
                    <a:pt x="81" y="58"/>
                  </a:cubicBezTo>
                  <a:cubicBezTo>
                    <a:pt x="81" y="62"/>
                    <a:pt x="81" y="64"/>
                    <a:pt x="80" y="66"/>
                  </a:cubicBezTo>
                  <a:cubicBezTo>
                    <a:pt x="80" y="68"/>
                    <a:pt x="80" y="69"/>
                    <a:pt x="80" y="70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8"/>
                    <a:pt x="79" y="88"/>
                    <a:pt x="78" y="90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86"/>
                    <a:pt x="74" y="80"/>
                    <a:pt x="75" y="74"/>
                  </a:cubicBezTo>
                  <a:cubicBezTo>
                    <a:pt x="75" y="67"/>
                    <a:pt x="73" y="68"/>
                    <a:pt x="74" y="57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3"/>
                    <a:pt x="73" y="49"/>
                    <a:pt x="72" y="45"/>
                  </a:cubicBezTo>
                  <a:cubicBezTo>
                    <a:pt x="72" y="41"/>
                    <a:pt x="72" y="37"/>
                    <a:pt x="72" y="34"/>
                  </a:cubicBezTo>
                  <a:cubicBezTo>
                    <a:pt x="71" y="32"/>
                    <a:pt x="71" y="23"/>
                    <a:pt x="70" y="20"/>
                  </a:cubicBezTo>
                  <a:cubicBezTo>
                    <a:pt x="69" y="16"/>
                    <a:pt x="70" y="11"/>
                    <a:pt x="67" y="9"/>
                  </a:cubicBezTo>
                  <a:cubicBezTo>
                    <a:pt x="64" y="11"/>
                    <a:pt x="63" y="18"/>
                    <a:pt x="63" y="22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4" y="105"/>
                    <a:pt x="65" y="122"/>
                    <a:pt x="63" y="140"/>
                  </a:cubicBezTo>
                  <a:cubicBezTo>
                    <a:pt x="62" y="166"/>
                    <a:pt x="63" y="181"/>
                    <a:pt x="65" y="206"/>
                  </a:cubicBezTo>
                  <a:cubicBezTo>
                    <a:pt x="65" y="211"/>
                    <a:pt x="64" y="217"/>
                    <a:pt x="65" y="223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70"/>
                    <a:pt x="67" y="270"/>
                    <a:pt x="65" y="271"/>
                  </a:cubicBezTo>
                  <a:cubicBezTo>
                    <a:pt x="65" y="261"/>
                    <a:pt x="64" y="249"/>
                    <a:pt x="63" y="238"/>
                  </a:cubicBezTo>
                  <a:cubicBezTo>
                    <a:pt x="59" y="208"/>
                    <a:pt x="63" y="218"/>
                    <a:pt x="62" y="207"/>
                  </a:cubicBezTo>
                  <a:cubicBezTo>
                    <a:pt x="62" y="198"/>
                    <a:pt x="60" y="187"/>
                    <a:pt x="59" y="176"/>
                  </a:cubicBezTo>
                  <a:cubicBezTo>
                    <a:pt x="59" y="167"/>
                    <a:pt x="56" y="133"/>
                    <a:pt x="57" y="125"/>
                  </a:cubicBezTo>
                  <a:cubicBezTo>
                    <a:pt x="59" y="111"/>
                    <a:pt x="59" y="94"/>
                    <a:pt x="59" y="80"/>
                  </a:cubicBezTo>
                  <a:cubicBezTo>
                    <a:pt x="59" y="63"/>
                    <a:pt x="59" y="45"/>
                    <a:pt x="57" y="28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6" y="21"/>
                    <a:pt x="58" y="22"/>
                    <a:pt x="53" y="19"/>
                  </a:cubicBezTo>
                  <a:cubicBezTo>
                    <a:pt x="49" y="20"/>
                    <a:pt x="54" y="19"/>
                    <a:pt x="50" y="21"/>
                  </a:cubicBezTo>
                  <a:cubicBezTo>
                    <a:pt x="50" y="28"/>
                    <a:pt x="49" y="27"/>
                    <a:pt x="46" y="32"/>
                  </a:cubicBezTo>
                  <a:cubicBezTo>
                    <a:pt x="47" y="34"/>
                    <a:pt x="48" y="34"/>
                    <a:pt x="48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40"/>
                    <a:pt x="41" y="41"/>
                    <a:pt x="41" y="46"/>
                  </a:cubicBezTo>
                  <a:cubicBezTo>
                    <a:pt x="40" y="53"/>
                    <a:pt x="43" y="47"/>
                    <a:pt x="41" y="53"/>
                  </a:cubicBezTo>
                  <a:cubicBezTo>
                    <a:pt x="40" y="55"/>
                    <a:pt x="41" y="53"/>
                    <a:pt x="40" y="55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61"/>
                    <a:pt x="40" y="60"/>
                    <a:pt x="39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6" y="67"/>
                    <a:pt x="37" y="66"/>
                    <a:pt x="34" y="65"/>
                  </a:cubicBezTo>
                  <a:cubicBezTo>
                    <a:pt x="34" y="69"/>
                    <a:pt x="33" y="71"/>
                    <a:pt x="29" y="7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4"/>
                    <a:pt x="30" y="63"/>
                    <a:pt x="30" y="60"/>
                  </a:cubicBezTo>
                  <a:cubicBezTo>
                    <a:pt x="29" y="61"/>
                    <a:pt x="28" y="61"/>
                    <a:pt x="27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2" y="64"/>
                    <a:pt x="22" y="65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18" y="67"/>
                    <a:pt x="19" y="66"/>
                    <a:pt x="16" y="66"/>
                  </a:cubicBezTo>
                  <a:cubicBezTo>
                    <a:pt x="17" y="72"/>
                    <a:pt x="15" y="73"/>
                    <a:pt x="13" y="78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9"/>
                    <a:pt x="18" y="76"/>
                    <a:pt x="17" y="79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7" y="83"/>
                    <a:pt x="16" y="83"/>
                    <a:pt x="17" y="84"/>
                  </a:cubicBezTo>
                  <a:cubicBezTo>
                    <a:pt x="15" y="85"/>
                    <a:pt x="16" y="88"/>
                    <a:pt x="16" y="90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19" y="94"/>
                    <a:pt x="20" y="93"/>
                    <a:pt x="18" y="95"/>
                  </a:cubicBezTo>
                  <a:cubicBezTo>
                    <a:pt x="18" y="95"/>
                    <a:pt x="16" y="96"/>
                    <a:pt x="16" y="96"/>
                  </a:cubicBezTo>
                  <a:cubicBezTo>
                    <a:pt x="16" y="99"/>
                    <a:pt x="16" y="98"/>
                    <a:pt x="17" y="100"/>
                  </a:cubicBezTo>
                  <a:cubicBezTo>
                    <a:pt x="19" y="103"/>
                    <a:pt x="17" y="104"/>
                    <a:pt x="17" y="107"/>
                  </a:cubicBezTo>
                  <a:cubicBezTo>
                    <a:pt x="17" y="107"/>
                    <a:pt x="17" y="109"/>
                    <a:pt x="17" y="109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5" y="116"/>
                    <a:pt x="16" y="118"/>
                    <a:pt x="14" y="122"/>
                  </a:cubicBezTo>
                  <a:cubicBezTo>
                    <a:pt x="16" y="124"/>
                    <a:pt x="12" y="122"/>
                    <a:pt x="17" y="124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20" y="128"/>
                    <a:pt x="17" y="127"/>
                    <a:pt x="19" y="130"/>
                  </a:cubicBezTo>
                  <a:cubicBezTo>
                    <a:pt x="19" y="130"/>
                    <a:pt x="19" y="132"/>
                    <a:pt x="20" y="132"/>
                  </a:cubicBezTo>
                  <a:cubicBezTo>
                    <a:pt x="17" y="130"/>
                    <a:pt x="19" y="130"/>
                    <a:pt x="14" y="130"/>
                  </a:cubicBezTo>
                  <a:cubicBezTo>
                    <a:pt x="14" y="130"/>
                    <a:pt x="13" y="132"/>
                    <a:pt x="13" y="132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9"/>
                    <a:pt x="12" y="135"/>
                    <a:pt x="14" y="140"/>
                  </a:cubicBezTo>
                  <a:cubicBezTo>
                    <a:pt x="10" y="141"/>
                    <a:pt x="13" y="142"/>
                    <a:pt x="8" y="142"/>
                  </a:cubicBezTo>
                  <a:cubicBezTo>
                    <a:pt x="9" y="150"/>
                    <a:pt x="7" y="149"/>
                    <a:pt x="8" y="153"/>
                  </a:cubicBezTo>
                  <a:cubicBezTo>
                    <a:pt x="8" y="160"/>
                    <a:pt x="9" y="159"/>
                    <a:pt x="8" y="165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7" y="198"/>
                    <a:pt x="7" y="198"/>
                  </a:cubicBezTo>
                  <a:cubicBezTo>
                    <a:pt x="5" y="200"/>
                    <a:pt x="3" y="205"/>
                    <a:pt x="4" y="208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4"/>
                    <a:pt x="6" y="213"/>
                    <a:pt x="6" y="215"/>
                  </a:cubicBezTo>
                  <a:cubicBezTo>
                    <a:pt x="5" y="218"/>
                    <a:pt x="5" y="216"/>
                    <a:pt x="4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22"/>
                    <a:pt x="4" y="221"/>
                    <a:pt x="2" y="222"/>
                  </a:cubicBezTo>
                  <a:cubicBezTo>
                    <a:pt x="0" y="224"/>
                    <a:pt x="2" y="223"/>
                    <a:pt x="1" y="226"/>
                  </a:cubicBezTo>
                  <a:cubicBezTo>
                    <a:pt x="5" y="225"/>
                    <a:pt x="4" y="224"/>
                    <a:pt x="8" y="224"/>
                  </a:cubicBezTo>
                  <a:cubicBezTo>
                    <a:pt x="6" y="233"/>
                    <a:pt x="6" y="223"/>
                    <a:pt x="0" y="229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4"/>
                    <a:pt x="2" y="234"/>
                    <a:pt x="2" y="236"/>
                  </a:cubicBezTo>
                  <a:cubicBezTo>
                    <a:pt x="7" y="236"/>
                    <a:pt x="6" y="236"/>
                    <a:pt x="7" y="238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5" y="243"/>
                    <a:pt x="5" y="243"/>
                    <a:pt x="5" y="243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5" y="255"/>
                    <a:pt x="5" y="252"/>
                    <a:pt x="7" y="266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2" y="272"/>
                    <a:pt x="10" y="270"/>
                    <a:pt x="10" y="274"/>
                  </a:cubicBezTo>
                  <a:cubicBezTo>
                    <a:pt x="11" y="281"/>
                    <a:pt x="10" y="277"/>
                    <a:pt x="12" y="280"/>
                  </a:cubicBezTo>
                  <a:cubicBezTo>
                    <a:pt x="16" y="285"/>
                    <a:pt x="10" y="283"/>
                    <a:pt x="16" y="285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18" y="294"/>
                  </a:cubicBezTo>
                  <a:cubicBezTo>
                    <a:pt x="18" y="294"/>
                    <a:pt x="19" y="295"/>
                    <a:pt x="19" y="296"/>
                  </a:cubicBezTo>
                  <a:cubicBezTo>
                    <a:pt x="20" y="299"/>
                    <a:pt x="20" y="299"/>
                    <a:pt x="23" y="301"/>
                  </a:cubicBezTo>
                  <a:cubicBezTo>
                    <a:pt x="22" y="303"/>
                    <a:pt x="22" y="304"/>
                    <a:pt x="22" y="305"/>
                  </a:cubicBezTo>
                  <a:cubicBezTo>
                    <a:pt x="26" y="307"/>
                    <a:pt x="26" y="307"/>
                    <a:pt x="26" y="307"/>
                  </a:cubicBezTo>
                  <a:cubicBezTo>
                    <a:pt x="25" y="311"/>
                    <a:pt x="25" y="311"/>
                    <a:pt x="25" y="311"/>
                  </a:cubicBezTo>
                  <a:cubicBezTo>
                    <a:pt x="25" y="311"/>
                    <a:pt x="26" y="311"/>
                    <a:pt x="26" y="311"/>
                  </a:cubicBezTo>
                  <a:cubicBezTo>
                    <a:pt x="27" y="312"/>
                    <a:pt x="27" y="312"/>
                    <a:pt x="27" y="312"/>
                  </a:cubicBezTo>
                  <a:cubicBezTo>
                    <a:pt x="29" y="314"/>
                    <a:pt x="28" y="314"/>
                    <a:pt x="30" y="316"/>
                  </a:cubicBezTo>
                  <a:cubicBezTo>
                    <a:pt x="30" y="316"/>
                    <a:pt x="31" y="318"/>
                    <a:pt x="31" y="318"/>
                  </a:cubicBezTo>
                  <a:cubicBezTo>
                    <a:pt x="32" y="321"/>
                    <a:pt x="33" y="324"/>
                    <a:pt x="36" y="326"/>
                  </a:cubicBezTo>
                  <a:cubicBezTo>
                    <a:pt x="36" y="329"/>
                    <a:pt x="36" y="329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5"/>
                    <a:pt x="37" y="333"/>
                    <a:pt x="40" y="337"/>
                  </a:cubicBezTo>
                  <a:cubicBezTo>
                    <a:pt x="41" y="339"/>
                    <a:pt x="41" y="339"/>
                    <a:pt x="41" y="339"/>
                  </a:cubicBezTo>
                  <a:cubicBezTo>
                    <a:pt x="42" y="337"/>
                    <a:pt x="41" y="337"/>
                    <a:pt x="42" y="335"/>
                  </a:cubicBezTo>
                  <a:cubicBezTo>
                    <a:pt x="43" y="333"/>
                    <a:pt x="42" y="335"/>
                    <a:pt x="43" y="334"/>
                  </a:cubicBezTo>
                  <a:cubicBezTo>
                    <a:pt x="43" y="336"/>
                    <a:pt x="44" y="343"/>
                    <a:pt x="46" y="347"/>
                  </a:cubicBezTo>
                  <a:cubicBezTo>
                    <a:pt x="48" y="352"/>
                    <a:pt x="47" y="346"/>
                    <a:pt x="50" y="351"/>
                  </a:cubicBezTo>
                  <a:cubicBezTo>
                    <a:pt x="51" y="354"/>
                    <a:pt x="49" y="352"/>
                    <a:pt x="53" y="354"/>
                  </a:cubicBezTo>
                  <a:cubicBezTo>
                    <a:pt x="51" y="358"/>
                    <a:pt x="51" y="356"/>
                    <a:pt x="53" y="359"/>
                  </a:cubicBezTo>
                  <a:cubicBezTo>
                    <a:pt x="55" y="361"/>
                    <a:pt x="55" y="361"/>
                    <a:pt x="57" y="362"/>
                  </a:cubicBezTo>
                  <a:cubicBezTo>
                    <a:pt x="56" y="354"/>
                    <a:pt x="55" y="357"/>
                    <a:pt x="58" y="356"/>
                  </a:cubicBezTo>
                  <a:cubicBezTo>
                    <a:pt x="59" y="360"/>
                    <a:pt x="59" y="360"/>
                    <a:pt x="59" y="360"/>
                  </a:cubicBezTo>
                  <a:cubicBezTo>
                    <a:pt x="59" y="365"/>
                    <a:pt x="59" y="361"/>
                    <a:pt x="60" y="363"/>
                  </a:cubicBezTo>
                  <a:cubicBezTo>
                    <a:pt x="63" y="362"/>
                    <a:pt x="61" y="363"/>
                    <a:pt x="63" y="360"/>
                  </a:cubicBezTo>
                  <a:cubicBezTo>
                    <a:pt x="65" y="358"/>
                    <a:pt x="65" y="356"/>
                    <a:pt x="64" y="353"/>
                  </a:cubicBezTo>
                  <a:cubicBezTo>
                    <a:pt x="64" y="352"/>
                    <a:pt x="63" y="352"/>
                    <a:pt x="63" y="352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2" y="332"/>
                    <a:pt x="62" y="331"/>
                    <a:pt x="66" y="331"/>
                  </a:cubicBezTo>
                  <a:cubicBezTo>
                    <a:pt x="65" y="325"/>
                    <a:pt x="63" y="323"/>
                    <a:pt x="64" y="318"/>
                  </a:cubicBezTo>
                  <a:cubicBezTo>
                    <a:pt x="64" y="316"/>
                    <a:pt x="65" y="315"/>
                    <a:pt x="65" y="312"/>
                  </a:cubicBezTo>
                  <a:cubicBezTo>
                    <a:pt x="64" y="307"/>
                    <a:pt x="65" y="311"/>
                    <a:pt x="63" y="308"/>
                  </a:cubicBezTo>
                  <a:cubicBezTo>
                    <a:pt x="63" y="302"/>
                    <a:pt x="62" y="302"/>
                    <a:pt x="61" y="297"/>
                  </a:cubicBezTo>
                  <a:cubicBezTo>
                    <a:pt x="60" y="292"/>
                    <a:pt x="62" y="291"/>
                    <a:pt x="61" y="286"/>
                  </a:cubicBezTo>
                  <a:cubicBezTo>
                    <a:pt x="61" y="282"/>
                    <a:pt x="59" y="269"/>
                    <a:pt x="61" y="265"/>
                  </a:cubicBezTo>
                  <a:cubicBezTo>
                    <a:pt x="62" y="274"/>
                    <a:pt x="62" y="274"/>
                    <a:pt x="62" y="274"/>
                  </a:cubicBezTo>
                  <a:cubicBezTo>
                    <a:pt x="63" y="279"/>
                    <a:pt x="62" y="279"/>
                    <a:pt x="66" y="280"/>
                  </a:cubicBezTo>
                  <a:cubicBezTo>
                    <a:pt x="64" y="284"/>
                    <a:pt x="64" y="284"/>
                    <a:pt x="64" y="284"/>
                  </a:cubicBezTo>
                  <a:cubicBezTo>
                    <a:pt x="69" y="283"/>
                    <a:pt x="67" y="289"/>
                    <a:pt x="67" y="291"/>
                  </a:cubicBezTo>
                  <a:cubicBezTo>
                    <a:pt x="67" y="293"/>
                    <a:pt x="68" y="297"/>
                    <a:pt x="68" y="299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7" y="392"/>
                    <a:pt x="76" y="387"/>
                    <a:pt x="78" y="395"/>
                  </a:cubicBezTo>
                  <a:cubicBezTo>
                    <a:pt x="80" y="405"/>
                    <a:pt x="81" y="403"/>
                    <a:pt x="83" y="411"/>
                  </a:cubicBezTo>
                  <a:cubicBezTo>
                    <a:pt x="87" y="411"/>
                    <a:pt x="87" y="411"/>
                    <a:pt x="87" y="411"/>
                  </a:cubicBezTo>
                  <a:cubicBezTo>
                    <a:pt x="88" y="405"/>
                    <a:pt x="89" y="402"/>
                    <a:pt x="88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92" y="392"/>
                    <a:pt x="92" y="392"/>
                    <a:pt x="92" y="392"/>
                  </a:cubicBezTo>
                  <a:cubicBezTo>
                    <a:pt x="92" y="389"/>
                    <a:pt x="91" y="386"/>
                    <a:pt x="92" y="382"/>
                  </a:cubicBezTo>
                  <a:cubicBezTo>
                    <a:pt x="92" y="376"/>
                    <a:pt x="92" y="377"/>
                    <a:pt x="95" y="374"/>
                  </a:cubicBezTo>
                  <a:cubicBezTo>
                    <a:pt x="95" y="385"/>
                    <a:pt x="95" y="396"/>
                    <a:pt x="97" y="407"/>
                  </a:cubicBezTo>
                  <a:cubicBezTo>
                    <a:pt x="97" y="413"/>
                    <a:pt x="98" y="406"/>
                    <a:pt x="98" y="416"/>
                  </a:cubicBezTo>
                  <a:cubicBezTo>
                    <a:pt x="99" y="416"/>
                    <a:pt x="99" y="416"/>
                    <a:pt x="99" y="417"/>
                  </a:cubicBezTo>
                  <a:cubicBezTo>
                    <a:pt x="99" y="417"/>
                    <a:pt x="99" y="417"/>
                    <a:pt x="99" y="417"/>
                  </a:cubicBezTo>
                  <a:cubicBezTo>
                    <a:pt x="104" y="421"/>
                    <a:pt x="110" y="423"/>
                    <a:pt x="115" y="427"/>
                  </a:cubicBezTo>
                  <a:cubicBezTo>
                    <a:pt x="117" y="423"/>
                    <a:pt x="116" y="426"/>
                    <a:pt x="116" y="421"/>
                  </a:cubicBezTo>
                  <a:cubicBezTo>
                    <a:pt x="117" y="422"/>
                    <a:pt x="117" y="422"/>
                    <a:pt x="119" y="422"/>
                  </a:cubicBezTo>
                  <a:cubicBezTo>
                    <a:pt x="121" y="422"/>
                    <a:pt x="121" y="422"/>
                    <a:pt x="122" y="421"/>
                  </a:cubicBezTo>
                  <a:cubicBezTo>
                    <a:pt x="119" y="419"/>
                    <a:pt x="119" y="418"/>
                    <a:pt x="119" y="413"/>
                  </a:cubicBezTo>
                  <a:cubicBezTo>
                    <a:pt x="122" y="413"/>
                    <a:pt x="122" y="414"/>
                    <a:pt x="124" y="412"/>
                  </a:cubicBezTo>
                  <a:cubicBezTo>
                    <a:pt x="126" y="413"/>
                    <a:pt x="125" y="413"/>
                    <a:pt x="127" y="414"/>
                  </a:cubicBezTo>
                  <a:cubicBezTo>
                    <a:pt x="127" y="409"/>
                    <a:pt x="127" y="413"/>
                    <a:pt x="127" y="409"/>
                  </a:cubicBezTo>
                  <a:cubicBezTo>
                    <a:pt x="127" y="404"/>
                    <a:pt x="127" y="406"/>
                    <a:pt x="130" y="405"/>
                  </a:cubicBezTo>
                  <a:cubicBezTo>
                    <a:pt x="129" y="407"/>
                    <a:pt x="129" y="413"/>
                    <a:pt x="129" y="415"/>
                  </a:cubicBezTo>
                  <a:cubicBezTo>
                    <a:pt x="130" y="418"/>
                    <a:pt x="130" y="417"/>
                    <a:pt x="131" y="418"/>
                  </a:cubicBezTo>
                  <a:cubicBezTo>
                    <a:pt x="135" y="414"/>
                    <a:pt x="132" y="406"/>
                    <a:pt x="132" y="401"/>
                  </a:cubicBezTo>
                  <a:cubicBezTo>
                    <a:pt x="132" y="396"/>
                    <a:pt x="133" y="401"/>
                    <a:pt x="132" y="394"/>
                  </a:cubicBezTo>
                  <a:cubicBezTo>
                    <a:pt x="131" y="390"/>
                    <a:pt x="132" y="390"/>
                    <a:pt x="131" y="387"/>
                  </a:cubicBezTo>
                  <a:cubicBezTo>
                    <a:pt x="134" y="381"/>
                    <a:pt x="134" y="381"/>
                    <a:pt x="134" y="381"/>
                  </a:cubicBezTo>
                  <a:cubicBezTo>
                    <a:pt x="136" y="378"/>
                    <a:pt x="138" y="378"/>
                    <a:pt x="139" y="375"/>
                  </a:cubicBezTo>
                  <a:cubicBezTo>
                    <a:pt x="139" y="371"/>
                    <a:pt x="139" y="374"/>
                    <a:pt x="137" y="370"/>
                  </a:cubicBezTo>
                  <a:cubicBezTo>
                    <a:pt x="139" y="365"/>
                    <a:pt x="138" y="371"/>
                    <a:pt x="139" y="365"/>
                  </a:cubicBezTo>
                  <a:cubicBezTo>
                    <a:pt x="136" y="365"/>
                    <a:pt x="137" y="365"/>
                    <a:pt x="134" y="366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5" y="359"/>
                    <a:pt x="134" y="358"/>
                    <a:pt x="135" y="356"/>
                  </a:cubicBezTo>
                  <a:cubicBezTo>
                    <a:pt x="137" y="356"/>
                    <a:pt x="136" y="356"/>
                    <a:pt x="137" y="357"/>
                  </a:cubicBezTo>
                  <a:cubicBezTo>
                    <a:pt x="137" y="357"/>
                    <a:pt x="138" y="359"/>
                    <a:pt x="138" y="358"/>
                  </a:cubicBezTo>
                  <a:cubicBezTo>
                    <a:pt x="138" y="358"/>
                    <a:pt x="138" y="358"/>
                    <a:pt x="139" y="359"/>
                  </a:cubicBezTo>
                  <a:cubicBezTo>
                    <a:pt x="142" y="355"/>
                    <a:pt x="141" y="359"/>
                    <a:pt x="141" y="353"/>
                  </a:cubicBezTo>
                  <a:cubicBezTo>
                    <a:pt x="142" y="350"/>
                    <a:pt x="141" y="350"/>
                    <a:pt x="140" y="347"/>
                  </a:cubicBezTo>
                  <a:cubicBezTo>
                    <a:pt x="140" y="347"/>
                    <a:pt x="140" y="347"/>
                    <a:pt x="140" y="347"/>
                  </a:cubicBezTo>
                  <a:cubicBezTo>
                    <a:pt x="140" y="342"/>
                    <a:pt x="139" y="339"/>
                    <a:pt x="139" y="333"/>
                  </a:cubicBezTo>
                  <a:cubicBezTo>
                    <a:pt x="139" y="327"/>
                    <a:pt x="139" y="322"/>
                    <a:pt x="139" y="316"/>
                  </a:cubicBezTo>
                  <a:cubicBezTo>
                    <a:pt x="139" y="312"/>
                    <a:pt x="138" y="312"/>
                    <a:pt x="138" y="307"/>
                  </a:cubicBezTo>
                  <a:cubicBezTo>
                    <a:pt x="138" y="307"/>
                    <a:pt x="139" y="303"/>
                    <a:pt x="139" y="301"/>
                  </a:cubicBezTo>
                  <a:cubicBezTo>
                    <a:pt x="139" y="297"/>
                    <a:pt x="138" y="290"/>
                    <a:pt x="138" y="286"/>
                  </a:cubicBezTo>
                  <a:cubicBezTo>
                    <a:pt x="139" y="282"/>
                    <a:pt x="139" y="277"/>
                    <a:pt x="138" y="272"/>
                  </a:cubicBezTo>
                  <a:cubicBezTo>
                    <a:pt x="136" y="265"/>
                    <a:pt x="136" y="248"/>
                    <a:pt x="136" y="239"/>
                  </a:cubicBezTo>
                  <a:cubicBezTo>
                    <a:pt x="138" y="243"/>
                    <a:pt x="135" y="241"/>
                    <a:pt x="139" y="243"/>
                  </a:cubicBezTo>
                  <a:cubicBezTo>
                    <a:pt x="142" y="239"/>
                    <a:pt x="140" y="241"/>
                    <a:pt x="140" y="238"/>
                  </a:cubicBezTo>
                  <a:cubicBezTo>
                    <a:pt x="141" y="235"/>
                    <a:pt x="141" y="236"/>
                    <a:pt x="142" y="232"/>
                  </a:cubicBezTo>
                  <a:cubicBezTo>
                    <a:pt x="141" y="227"/>
                    <a:pt x="142" y="232"/>
                    <a:pt x="141" y="229"/>
                  </a:cubicBezTo>
                  <a:cubicBezTo>
                    <a:pt x="140" y="225"/>
                    <a:pt x="142" y="221"/>
                    <a:pt x="142" y="218"/>
                  </a:cubicBezTo>
                  <a:cubicBezTo>
                    <a:pt x="142" y="214"/>
                    <a:pt x="141" y="207"/>
                    <a:pt x="142" y="204"/>
                  </a:cubicBezTo>
                  <a:cubicBezTo>
                    <a:pt x="139" y="202"/>
                    <a:pt x="139" y="203"/>
                    <a:pt x="139" y="199"/>
                  </a:cubicBezTo>
                  <a:cubicBezTo>
                    <a:pt x="139" y="199"/>
                    <a:pt x="139" y="195"/>
                    <a:pt x="139" y="195"/>
                  </a:cubicBezTo>
                  <a:cubicBezTo>
                    <a:pt x="139" y="192"/>
                    <a:pt x="139" y="188"/>
                    <a:pt x="139" y="185"/>
                  </a:cubicBezTo>
                  <a:cubicBezTo>
                    <a:pt x="139" y="183"/>
                    <a:pt x="137" y="180"/>
                    <a:pt x="137" y="179"/>
                  </a:cubicBezTo>
                  <a:cubicBezTo>
                    <a:pt x="137" y="174"/>
                    <a:pt x="137" y="170"/>
                    <a:pt x="136" y="165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0" y="166"/>
                    <a:pt x="133" y="176"/>
                    <a:pt x="133" y="187"/>
                  </a:cubicBezTo>
                  <a:cubicBezTo>
                    <a:pt x="133" y="189"/>
                    <a:pt x="133" y="190"/>
                    <a:pt x="133" y="192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5" y="197"/>
                    <a:pt x="136" y="209"/>
                    <a:pt x="136" y="21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9"/>
                    <a:pt x="136" y="225"/>
                    <a:pt x="131" y="223"/>
                  </a:cubicBezTo>
                  <a:cubicBezTo>
                    <a:pt x="130" y="220"/>
                    <a:pt x="131" y="219"/>
                    <a:pt x="132" y="218"/>
                  </a:cubicBezTo>
                  <a:cubicBezTo>
                    <a:pt x="131" y="213"/>
                    <a:pt x="131" y="206"/>
                    <a:pt x="130" y="202"/>
                  </a:cubicBezTo>
                  <a:cubicBezTo>
                    <a:pt x="131" y="200"/>
                    <a:pt x="130" y="202"/>
                    <a:pt x="131" y="199"/>
                  </a:cubicBezTo>
                  <a:cubicBezTo>
                    <a:pt x="128" y="194"/>
                    <a:pt x="128" y="185"/>
                    <a:pt x="128" y="178"/>
                  </a:cubicBezTo>
                  <a:cubicBezTo>
                    <a:pt x="127" y="178"/>
                    <a:pt x="127" y="178"/>
                    <a:pt x="127" y="178"/>
                  </a:cubicBezTo>
                  <a:cubicBezTo>
                    <a:pt x="127" y="178"/>
                    <a:pt x="127" y="177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7" y="173"/>
                    <a:pt x="127" y="176"/>
                    <a:pt x="127" y="170"/>
                  </a:cubicBezTo>
                  <a:cubicBezTo>
                    <a:pt x="127" y="159"/>
                    <a:pt x="125" y="141"/>
                    <a:pt x="123" y="131"/>
                  </a:cubicBezTo>
                  <a:cubicBezTo>
                    <a:pt x="120" y="119"/>
                    <a:pt x="125" y="121"/>
                    <a:pt x="120" y="113"/>
                  </a:cubicBezTo>
                  <a:cubicBezTo>
                    <a:pt x="116" y="104"/>
                    <a:pt x="120" y="104"/>
                    <a:pt x="117" y="96"/>
                  </a:cubicBezTo>
                  <a:cubicBezTo>
                    <a:pt x="115" y="88"/>
                    <a:pt x="110" y="62"/>
                    <a:pt x="108" y="57"/>
                  </a:cubicBezTo>
                  <a:cubicBezTo>
                    <a:pt x="106" y="52"/>
                    <a:pt x="106" y="53"/>
                    <a:pt x="105" y="47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97" y="32"/>
                    <a:pt x="101" y="31"/>
                    <a:pt x="98" y="32"/>
                  </a:cubicBezTo>
                  <a:cubicBezTo>
                    <a:pt x="97" y="33"/>
                    <a:pt x="98" y="33"/>
                    <a:pt x="95" y="33"/>
                  </a:cubicBezTo>
                  <a:cubicBezTo>
                    <a:pt x="99" y="38"/>
                    <a:pt x="96" y="31"/>
                    <a:pt x="97" y="35"/>
                  </a:cubicBezTo>
                  <a:cubicBezTo>
                    <a:pt x="97" y="36"/>
                    <a:pt x="97" y="35"/>
                    <a:pt x="95" y="37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7" y="45"/>
                    <a:pt x="97" y="41"/>
                    <a:pt x="97" y="45"/>
                  </a:cubicBezTo>
                  <a:cubicBezTo>
                    <a:pt x="97" y="49"/>
                    <a:pt x="97" y="47"/>
                    <a:pt x="97" y="49"/>
                  </a:cubicBezTo>
                  <a:cubicBezTo>
                    <a:pt x="100" y="58"/>
                    <a:pt x="101" y="83"/>
                    <a:pt x="103" y="89"/>
                  </a:cubicBezTo>
                  <a:cubicBezTo>
                    <a:pt x="105" y="96"/>
                    <a:pt x="104" y="105"/>
                    <a:pt x="106" y="113"/>
                  </a:cubicBezTo>
                  <a:cubicBezTo>
                    <a:pt x="107" y="121"/>
                    <a:pt x="108" y="123"/>
                    <a:pt x="110" y="129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14" y="147"/>
                    <a:pt x="114" y="147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74"/>
                    <a:pt x="117" y="175"/>
                    <a:pt x="118" y="180"/>
                  </a:cubicBezTo>
                  <a:cubicBezTo>
                    <a:pt x="120" y="190"/>
                    <a:pt x="120" y="200"/>
                    <a:pt x="122" y="211"/>
                  </a:cubicBezTo>
                  <a:cubicBezTo>
                    <a:pt x="122" y="213"/>
                    <a:pt x="122" y="216"/>
                    <a:pt x="122" y="218"/>
                  </a:cubicBezTo>
                  <a:cubicBezTo>
                    <a:pt x="122" y="226"/>
                    <a:pt x="124" y="228"/>
                    <a:pt x="124" y="230"/>
                  </a:cubicBezTo>
                  <a:cubicBezTo>
                    <a:pt x="124" y="235"/>
                    <a:pt x="124" y="241"/>
                    <a:pt x="124" y="246"/>
                  </a:cubicBezTo>
                  <a:cubicBezTo>
                    <a:pt x="127" y="272"/>
                    <a:pt x="127" y="272"/>
                    <a:pt x="127" y="272"/>
                  </a:cubicBezTo>
                  <a:cubicBezTo>
                    <a:pt x="127" y="275"/>
                    <a:pt x="130" y="280"/>
                    <a:pt x="127" y="284"/>
                  </a:cubicBezTo>
                  <a:cubicBezTo>
                    <a:pt x="126" y="286"/>
                    <a:pt x="127" y="285"/>
                    <a:pt x="125" y="286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24" y="279"/>
                    <a:pt x="122" y="278"/>
                    <a:pt x="124" y="274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0" y="267"/>
                    <a:pt x="120" y="268"/>
                    <a:pt x="119" y="266"/>
                  </a:cubicBezTo>
                  <a:cubicBezTo>
                    <a:pt x="120" y="263"/>
                    <a:pt x="119" y="261"/>
                    <a:pt x="118" y="260"/>
                  </a:cubicBezTo>
                  <a:cubicBezTo>
                    <a:pt x="119" y="258"/>
                    <a:pt x="119" y="258"/>
                    <a:pt x="120" y="258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5"/>
                    <a:pt x="119" y="254"/>
                    <a:pt x="119" y="254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24"/>
                    <a:pt x="116" y="220"/>
                    <a:pt x="115" y="216"/>
                  </a:cubicBezTo>
                  <a:cubicBezTo>
                    <a:pt x="113" y="203"/>
                    <a:pt x="113" y="191"/>
                    <a:pt x="112" y="176"/>
                  </a:cubicBezTo>
                  <a:cubicBezTo>
                    <a:pt x="112" y="171"/>
                    <a:pt x="111" y="169"/>
                    <a:pt x="110" y="165"/>
                  </a:cubicBezTo>
                  <a:cubicBezTo>
                    <a:pt x="109" y="160"/>
                    <a:pt x="106" y="135"/>
                    <a:pt x="103" y="132"/>
                  </a:cubicBezTo>
                  <a:cubicBezTo>
                    <a:pt x="98" y="133"/>
                    <a:pt x="101" y="138"/>
                    <a:pt x="101" y="143"/>
                  </a:cubicBezTo>
                  <a:cubicBezTo>
                    <a:pt x="101" y="182"/>
                    <a:pt x="101" y="182"/>
                    <a:pt x="101" y="182"/>
                  </a:cubicBezTo>
                  <a:cubicBezTo>
                    <a:pt x="102" y="185"/>
                    <a:pt x="102" y="185"/>
                    <a:pt x="103" y="189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103" y="209"/>
                    <a:pt x="102" y="208"/>
                    <a:pt x="102" y="214"/>
                  </a:cubicBezTo>
                  <a:cubicBezTo>
                    <a:pt x="103" y="229"/>
                    <a:pt x="103" y="225"/>
                    <a:pt x="102" y="236"/>
                  </a:cubicBezTo>
                  <a:cubicBezTo>
                    <a:pt x="102" y="238"/>
                    <a:pt x="102" y="240"/>
                    <a:pt x="101" y="242"/>
                  </a:cubicBezTo>
                  <a:cubicBezTo>
                    <a:pt x="98" y="235"/>
                    <a:pt x="102" y="225"/>
                    <a:pt x="98" y="219"/>
                  </a:cubicBezTo>
                  <a:cubicBezTo>
                    <a:pt x="100" y="212"/>
                    <a:pt x="96" y="182"/>
                    <a:pt x="96" y="172"/>
                  </a:cubicBezTo>
                  <a:cubicBezTo>
                    <a:pt x="96" y="150"/>
                    <a:pt x="92" y="115"/>
                    <a:pt x="90" y="91"/>
                  </a:cubicBezTo>
                  <a:cubicBezTo>
                    <a:pt x="90" y="88"/>
                    <a:pt x="88" y="84"/>
                    <a:pt x="88" y="81"/>
                  </a:cubicBezTo>
                  <a:cubicBezTo>
                    <a:pt x="88" y="77"/>
                    <a:pt x="89" y="74"/>
                    <a:pt x="89" y="7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4"/>
                    <a:pt x="84" y="43"/>
                    <a:pt x="85" y="39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1" y="33"/>
                    <a:pt x="80" y="30"/>
                  </a:cubicBezTo>
                  <a:cubicBezTo>
                    <a:pt x="82" y="30"/>
                    <a:pt x="81" y="30"/>
                    <a:pt x="83" y="30"/>
                  </a:cubicBezTo>
                  <a:cubicBezTo>
                    <a:pt x="83" y="23"/>
                    <a:pt x="82" y="26"/>
                    <a:pt x="82" y="22"/>
                  </a:cubicBezTo>
                  <a:cubicBezTo>
                    <a:pt x="81" y="19"/>
                    <a:pt x="83" y="22"/>
                    <a:pt x="81" y="16"/>
                  </a:cubicBezTo>
                  <a:cubicBezTo>
                    <a:pt x="80" y="12"/>
                    <a:pt x="80" y="17"/>
                    <a:pt x="80" y="12"/>
                  </a:cubicBezTo>
                  <a:cubicBezTo>
                    <a:pt x="80" y="7"/>
                    <a:pt x="80" y="11"/>
                    <a:pt x="80" y="5"/>
                  </a:cubicBezTo>
                  <a:cubicBezTo>
                    <a:pt x="78" y="4"/>
                    <a:pt x="79" y="5"/>
                    <a:pt x="76" y="3"/>
                  </a:cubicBez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6" name="Freeform 9"/>
            <p:cNvSpPr>
              <a:spLocks noEditPoints="1"/>
            </p:cNvSpPr>
            <p:nvPr/>
          </p:nvSpPr>
          <p:spPr bwMode="auto">
            <a:xfrm>
              <a:off x="802" y="1716"/>
              <a:ext cx="178" cy="563"/>
            </a:xfrm>
            <a:custGeom>
              <a:avLst/>
              <a:gdLst>
                <a:gd name="T0" fmla="*/ 96 w 139"/>
                <a:gd name="T1" fmla="*/ 346 h 439"/>
                <a:gd name="T2" fmla="*/ 96 w 139"/>
                <a:gd name="T3" fmla="*/ 339 h 439"/>
                <a:gd name="T4" fmla="*/ 82 w 139"/>
                <a:gd name="T5" fmla="*/ 336 h 439"/>
                <a:gd name="T6" fmla="*/ 91 w 139"/>
                <a:gd name="T7" fmla="*/ 311 h 439"/>
                <a:gd name="T8" fmla="*/ 72 w 139"/>
                <a:gd name="T9" fmla="*/ 308 h 439"/>
                <a:gd name="T10" fmla="*/ 69 w 139"/>
                <a:gd name="T11" fmla="*/ 304 h 439"/>
                <a:gd name="T12" fmla="*/ 82 w 139"/>
                <a:gd name="T13" fmla="*/ 282 h 439"/>
                <a:gd name="T14" fmla="*/ 75 w 139"/>
                <a:gd name="T15" fmla="*/ 251 h 439"/>
                <a:gd name="T16" fmla="*/ 22 w 139"/>
                <a:gd name="T17" fmla="*/ 252 h 439"/>
                <a:gd name="T18" fmla="*/ 56 w 139"/>
                <a:gd name="T19" fmla="*/ 240 h 439"/>
                <a:gd name="T20" fmla="*/ 46 w 139"/>
                <a:gd name="T21" fmla="*/ 210 h 439"/>
                <a:gd name="T22" fmla="*/ 114 w 139"/>
                <a:gd name="T23" fmla="*/ 183 h 439"/>
                <a:gd name="T24" fmla="*/ 82 w 139"/>
                <a:gd name="T25" fmla="*/ 151 h 439"/>
                <a:gd name="T26" fmla="*/ 40 w 139"/>
                <a:gd name="T27" fmla="*/ 188 h 439"/>
                <a:gd name="T28" fmla="*/ 24 w 139"/>
                <a:gd name="T29" fmla="*/ 127 h 439"/>
                <a:gd name="T30" fmla="*/ 95 w 139"/>
                <a:gd name="T31" fmla="*/ 130 h 439"/>
                <a:gd name="T32" fmla="*/ 66 w 139"/>
                <a:gd name="T33" fmla="*/ 102 h 439"/>
                <a:gd name="T34" fmla="*/ 87 w 139"/>
                <a:gd name="T35" fmla="*/ 110 h 439"/>
                <a:gd name="T36" fmla="*/ 90 w 139"/>
                <a:gd name="T37" fmla="*/ 112 h 439"/>
                <a:gd name="T38" fmla="*/ 76 w 139"/>
                <a:gd name="T39" fmla="*/ 70 h 439"/>
                <a:gd name="T40" fmla="*/ 72 w 139"/>
                <a:gd name="T41" fmla="*/ 60 h 439"/>
                <a:gd name="T42" fmla="*/ 48 w 139"/>
                <a:gd name="T43" fmla="*/ 18 h 439"/>
                <a:gd name="T44" fmla="*/ 45 w 139"/>
                <a:gd name="T45" fmla="*/ 9 h 439"/>
                <a:gd name="T46" fmla="*/ 60 w 139"/>
                <a:gd name="T47" fmla="*/ 77 h 439"/>
                <a:gd name="T48" fmla="*/ 56 w 139"/>
                <a:gd name="T49" fmla="*/ 75 h 439"/>
                <a:gd name="T50" fmla="*/ 34 w 139"/>
                <a:gd name="T51" fmla="*/ 30 h 439"/>
                <a:gd name="T52" fmla="*/ 30 w 139"/>
                <a:gd name="T53" fmla="*/ 51 h 439"/>
                <a:gd name="T54" fmla="*/ 20 w 139"/>
                <a:gd name="T55" fmla="*/ 79 h 439"/>
                <a:gd name="T56" fmla="*/ 12 w 139"/>
                <a:gd name="T57" fmla="*/ 94 h 439"/>
                <a:gd name="T58" fmla="*/ 7 w 139"/>
                <a:gd name="T59" fmla="*/ 156 h 439"/>
                <a:gd name="T60" fmla="*/ 19 w 139"/>
                <a:gd name="T61" fmla="*/ 227 h 439"/>
                <a:gd name="T62" fmla="*/ 19 w 139"/>
                <a:gd name="T63" fmla="*/ 244 h 439"/>
                <a:gd name="T64" fmla="*/ 17 w 139"/>
                <a:gd name="T65" fmla="*/ 253 h 439"/>
                <a:gd name="T66" fmla="*/ 14 w 139"/>
                <a:gd name="T67" fmla="*/ 271 h 439"/>
                <a:gd name="T68" fmla="*/ 33 w 139"/>
                <a:gd name="T69" fmla="*/ 316 h 439"/>
                <a:gd name="T70" fmla="*/ 85 w 139"/>
                <a:gd name="T71" fmla="*/ 406 h 439"/>
                <a:gd name="T72" fmla="*/ 96 w 139"/>
                <a:gd name="T73" fmla="*/ 407 h 439"/>
                <a:gd name="T74" fmla="*/ 89 w 139"/>
                <a:gd name="T75" fmla="*/ 367 h 439"/>
                <a:gd name="T76" fmla="*/ 111 w 139"/>
                <a:gd name="T77" fmla="*/ 433 h 439"/>
                <a:gd name="T78" fmla="*/ 122 w 139"/>
                <a:gd name="T79" fmla="*/ 423 h 439"/>
                <a:gd name="T80" fmla="*/ 121 w 139"/>
                <a:gd name="T81" fmla="*/ 400 h 439"/>
                <a:gd name="T82" fmla="*/ 118 w 139"/>
                <a:gd name="T83" fmla="*/ 325 h 439"/>
                <a:gd name="T84" fmla="*/ 122 w 139"/>
                <a:gd name="T85" fmla="*/ 340 h 439"/>
                <a:gd name="T86" fmla="*/ 127 w 139"/>
                <a:gd name="T87" fmla="*/ 354 h 439"/>
                <a:gd name="T88" fmla="*/ 137 w 139"/>
                <a:gd name="T89" fmla="*/ 380 h 439"/>
                <a:gd name="T90" fmla="*/ 131 w 139"/>
                <a:gd name="T91" fmla="*/ 338 h 439"/>
                <a:gd name="T92" fmla="*/ 103 w 139"/>
                <a:gd name="T93" fmla="*/ 236 h 439"/>
                <a:gd name="T94" fmla="*/ 87 w 139"/>
                <a:gd name="T95" fmla="*/ 166 h 439"/>
                <a:gd name="T96" fmla="*/ 96 w 139"/>
                <a:gd name="T97" fmla="*/ 189 h 439"/>
                <a:gd name="T98" fmla="*/ 104 w 139"/>
                <a:gd name="T99" fmla="*/ 220 h 439"/>
                <a:gd name="T100" fmla="*/ 126 w 139"/>
                <a:gd name="T101" fmla="*/ 300 h 439"/>
                <a:gd name="T102" fmla="*/ 134 w 139"/>
                <a:gd name="T103" fmla="*/ 313 h 439"/>
                <a:gd name="T104" fmla="*/ 125 w 139"/>
                <a:gd name="T105" fmla="*/ 242 h 439"/>
                <a:gd name="T106" fmla="*/ 117 w 139"/>
                <a:gd name="T107" fmla="*/ 204 h 439"/>
                <a:gd name="T108" fmla="*/ 117 w 139"/>
                <a:gd name="T109" fmla="*/ 189 h 439"/>
                <a:gd name="T110" fmla="*/ 118 w 139"/>
                <a:gd name="T111" fmla="*/ 160 h 439"/>
                <a:gd name="T112" fmla="*/ 117 w 139"/>
                <a:gd name="T113" fmla="*/ 144 h 439"/>
                <a:gd name="T114" fmla="*/ 112 w 139"/>
                <a:gd name="T115" fmla="*/ 128 h 439"/>
                <a:gd name="T116" fmla="*/ 70 w 139"/>
                <a:gd name="T117" fmla="*/ 22 h 439"/>
                <a:gd name="T118" fmla="*/ 73 w 139"/>
                <a:gd name="T119" fmla="*/ 49 h 439"/>
                <a:gd name="T120" fmla="*/ 55 w 139"/>
                <a:gd name="T121" fmla="*/ 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439">
                  <a:moveTo>
                    <a:pt x="66" y="353"/>
                  </a:moveTo>
                  <a:cubicBezTo>
                    <a:pt x="67" y="353"/>
                    <a:pt x="67" y="354"/>
                    <a:pt x="67" y="354"/>
                  </a:cubicBezTo>
                  <a:cubicBezTo>
                    <a:pt x="68" y="355"/>
                    <a:pt x="68" y="356"/>
                    <a:pt x="68" y="356"/>
                  </a:cubicBezTo>
                  <a:cubicBezTo>
                    <a:pt x="66" y="352"/>
                    <a:pt x="66" y="352"/>
                    <a:pt x="66" y="352"/>
                  </a:cubicBezTo>
                  <a:lnTo>
                    <a:pt x="66" y="353"/>
                  </a:lnTo>
                  <a:close/>
                  <a:moveTo>
                    <a:pt x="96" y="346"/>
                  </a:moveTo>
                  <a:cubicBezTo>
                    <a:pt x="98" y="347"/>
                    <a:pt x="98" y="344"/>
                    <a:pt x="101" y="352"/>
                  </a:cubicBezTo>
                  <a:cubicBezTo>
                    <a:pt x="97" y="352"/>
                    <a:pt x="100" y="353"/>
                    <a:pt x="98" y="351"/>
                  </a:cubicBezTo>
                  <a:cubicBezTo>
                    <a:pt x="96" y="346"/>
                    <a:pt x="96" y="346"/>
                    <a:pt x="96" y="346"/>
                  </a:cubicBezTo>
                  <a:close/>
                  <a:moveTo>
                    <a:pt x="96" y="339"/>
                  </a:moveTo>
                  <a:cubicBezTo>
                    <a:pt x="97" y="342"/>
                    <a:pt x="97" y="340"/>
                    <a:pt x="96" y="342"/>
                  </a:cubicBezTo>
                  <a:cubicBezTo>
                    <a:pt x="95" y="340"/>
                    <a:pt x="96" y="340"/>
                    <a:pt x="96" y="339"/>
                  </a:cubicBezTo>
                  <a:close/>
                  <a:moveTo>
                    <a:pt x="82" y="336"/>
                  </a:moveTo>
                  <a:cubicBezTo>
                    <a:pt x="86" y="340"/>
                    <a:pt x="81" y="336"/>
                    <a:pt x="85" y="345"/>
                  </a:cubicBezTo>
                  <a:cubicBezTo>
                    <a:pt x="87" y="352"/>
                    <a:pt x="87" y="352"/>
                    <a:pt x="87" y="352"/>
                  </a:cubicBezTo>
                  <a:cubicBezTo>
                    <a:pt x="88" y="356"/>
                    <a:pt x="88" y="352"/>
                    <a:pt x="87" y="354"/>
                  </a:cubicBezTo>
                  <a:cubicBezTo>
                    <a:pt x="84" y="351"/>
                    <a:pt x="86" y="351"/>
                    <a:pt x="84" y="345"/>
                  </a:cubicBezTo>
                  <a:cubicBezTo>
                    <a:pt x="83" y="342"/>
                    <a:pt x="82" y="339"/>
                    <a:pt x="82" y="336"/>
                  </a:cubicBezTo>
                  <a:close/>
                  <a:moveTo>
                    <a:pt x="93" y="324"/>
                  </a:moveTo>
                  <a:cubicBezTo>
                    <a:pt x="93" y="325"/>
                    <a:pt x="94" y="326"/>
                    <a:pt x="94" y="327"/>
                  </a:cubicBezTo>
                  <a:cubicBezTo>
                    <a:pt x="95" y="331"/>
                    <a:pt x="94" y="329"/>
                    <a:pt x="94" y="329"/>
                  </a:cubicBezTo>
                  <a:cubicBezTo>
                    <a:pt x="92" y="328"/>
                    <a:pt x="92" y="327"/>
                    <a:pt x="93" y="324"/>
                  </a:cubicBezTo>
                  <a:close/>
                  <a:moveTo>
                    <a:pt x="89" y="312"/>
                  </a:moveTo>
                  <a:cubicBezTo>
                    <a:pt x="90" y="310"/>
                    <a:pt x="91" y="311"/>
                    <a:pt x="91" y="311"/>
                  </a:cubicBezTo>
                  <a:cubicBezTo>
                    <a:pt x="91" y="313"/>
                    <a:pt x="91" y="313"/>
                    <a:pt x="89" y="312"/>
                  </a:cubicBezTo>
                  <a:close/>
                  <a:moveTo>
                    <a:pt x="115" y="312"/>
                  </a:moveTo>
                  <a:cubicBezTo>
                    <a:pt x="114" y="311"/>
                    <a:pt x="114" y="312"/>
                    <a:pt x="113" y="310"/>
                  </a:cubicBezTo>
                  <a:cubicBezTo>
                    <a:pt x="116" y="310"/>
                    <a:pt x="115" y="309"/>
                    <a:pt x="115" y="312"/>
                  </a:cubicBezTo>
                  <a:close/>
                  <a:moveTo>
                    <a:pt x="69" y="304"/>
                  </a:moveTo>
                  <a:cubicBezTo>
                    <a:pt x="71" y="305"/>
                    <a:pt x="71" y="304"/>
                    <a:pt x="72" y="308"/>
                  </a:cubicBezTo>
                  <a:cubicBezTo>
                    <a:pt x="73" y="315"/>
                    <a:pt x="81" y="326"/>
                    <a:pt x="82" y="335"/>
                  </a:cubicBezTo>
                  <a:cubicBezTo>
                    <a:pt x="78" y="334"/>
                    <a:pt x="82" y="339"/>
                    <a:pt x="78" y="328"/>
                  </a:cubicBezTo>
                  <a:cubicBezTo>
                    <a:pt x="77" y="325"/>
                    <a:pt x="76" y="323"/>
                    <a:pt x="75" y="320"/>
                  </a:cubicBezTo>
                  <a:cubicBezTo>
                    <a:pt x="75" y="318"/>
                    <a:pt x="73" y="315"/>
                    <a:pt x="72" y="313"/>
                  </a:cubicBezTo>
                  <a:cubicBezTo>
                    <a:pt x="70" y="309"/>
                    <a:pt x="70" y="310"/>
                    <a:pt x="70" y="304"/>
                  </a:cubicBezTo>
                  <a:lnTo>
                    <a:pt x="69" y="304"/>
                  </a:lnTo>
                  <a:close/>
                  <a:moveTo>
                    <a:pt x="66" y="295"/>
                  </a:moveTo>
                  <a:cubicBezTo>
                    <a:pt x="65" y="291"/>
                    <a:pt x="65" y="291"/>
                    <a:pt x="64" y="289"/>
                  </a:cubicBezTo>
                  <a:cubicBezTo>
                    <a:pt x="67" y="290"/>
                    <a:pt x="65" y="287"/>
                    <a:pt x="66" y="291"/>
                  </a:cubicBezTo>
                  <a:cubicBezTo>
                    <a:pt x="67" y="294"/>
                    <a:pt x="66" y="294"/>
                    <a:pt x="66" y="295"/>
                  </a:cubicBezTo>
                  <a:close/>
                  <a:moveTo>
                    <a:pt x="82" y="282"/>
                  </a:moveTo>
                  <a:cubicBezTo>
                    <a:pt x="82" y="282"/>
                    <a:pt x="82" y="282"/>
                    <a:pt x="82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2" y="283"/>
                    <a:pt x="82" y="283"/>
                    <a:pt x="82" y="282"/>
                  </a:cubicBezTo>
                  <a:close/>
                  <a:moveTo>
                    <a:pt x="75" y="251"/>
                  </a:moveTo>
                  <a:cubicBezTo>
                    <a:pt x="75" y="253"/>
                    <a:pt x="75" y="252"/>
                    <a:pt x="75" y="255"/>
                  </a:cubicBezTo>
                  <a:cubicBezTo>
                    <a:pt x="79" y="263"/>
                    <a:pt x="79" y="263"/>
                    <a:pt x="79" y="263"/>
                  </a:cubicBezTo>
                  <a:cubicBezTo>
                    <a:pt x="74" y="261"/>
                    <a:pt x="82" y="261"/>
                    <a:pt x="74" y="259"/>
                  </a:cubicBezTo>
                  <a:cubicBezTo>
                    <a:pt x="75" y="251"/>
                    <a:pt x="75" y="251"/>
                    <a:pt x="75" y="251"/>
                  </a:cubicBezTo>
                  <a:close/>
                  <a:moveTo>
                    <a:pt x="24" y="257"/>
                  </a:moveTo>
                  <a:cubicBezTo>
                    <a:pt x="22" y="255"/>
                    <a:pt x="23" y="256"/>
                    <a:pt x="22" y="252"/>
                  </a:cubicBezTo>
                  <a:cubicBezTo>
                    <a:pt x="24" y="253"/>
                    <a:pt x="24" y="251"/>
                    <a:pt x="25" y="254"/>
                  </a:cubicBezTo>
                  <a:cubicBezTo>
                    <a:pt x="26" y="257"/>
                    <a:pt x="25" y="257"/>
                    <a:pt x="25" y="257"/>
                  </a:cubicBezTo>
                  <a:lnTo>
                    <a:pt x="24" y="257"/>
                  </a:lnTo>
                  <a:close/>
                  <a:moveTo>
                    <a:pt x="54" y="244"/>
                  </a:moveTo>
                  <a:cubicBezTo>
                    <a:pt x="52" y="242"/>
                    <a:pt x="52" y="245"/>
                    <a:pt x="52" y="238"/>
                  </a:cubicBezTo>
                  <a:cubicBezTo>
                    <a:pt x="54" y="239"/>
                    <a:pt x="53" y="239"/>
                    <a:pt x="56" y="240"/>
                  </a:cubicBezTo>
                  <a:cubicBezTo>
                    <a:pt x="53" y="242"/>
                    <a:pt x="55" y="241"/>
                    <a:pt x="54" y="244"/>
                  </a:cubicBezTo>
                  <a:close/>
                  <a:moveTo>
                    <a:pt x="46" y="219"/>
                  </a:moveTo>
                  <a:cubicBezTo>
                    <a:pt x="46" y="218"/>
                    <a:pt x="46" y="219"/>
                    <a:pt x="47" y="219"/>
                  </a:cubicBezTo>
                  <a:cubicBezTo>
                    <a:pt x="48" y="220"/>
                    <a:pt x="46" y="222"/>
                    <a:pt x="46" y="219"/>
                  </a:cubicBezTo>
                  <a:close/>
                  <a:moveTo>
                    <a:pt x="41" y="193"/>
                  </a:moveTo>
                  <a:cubicBezTo>
                    <a:pt x="43" y="197"/>
                    <a:pt x="46" y="207"/>
                    <a:pt x="46" y="210"/>
                  </a:cubicBezTo>
                  <a:cubicBezTo>
                    <a:pt x="43" y="208"/>
                    <a:pt x="45" y="211"/>
                    <a:pt x="43" y="206"/>
                  </a:cubicBezTo>
                  <a:cubicBezTo>
                    <a:pt x="42" y="203"/>
                    <a:pt x="40" y="197"/>
                    <a:pt x="41" y="193"/>
                  </a:cubicBezTo>
                  <a:close/>
                  <a:moveTo>
                    <a:pt x="109" y="177"/>
                  </a:moveTo>
                  <a:cubicBezTo>
                    <a:pt x="113" y="175"/>
                    <a:pt x="109" y="179"/>
                    <a:pt x="112" y="176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0"/>
                    <a:pt x="114" y="178"/>
                    <a:pt x="114" y="183"/>
                  </a:cubicBezTo>
                  <a:cubicBezTo>
                    <a:pt x="112" y="183"/>
                    <a:pt x="111" y="185"/>
                    <a:pt x="109" y="177"/>
                  </a:cubicBezTo>
                  <a:close/>
                  <a:moveTo>
                    <a:pt x="100" y="145"/>
                  </a:moveTo>
                  <a:cubicBezTo>
                    <a:pt x="100" y="144"/>
                    <a:pt x="100" y="145"/>
                    <a:pt x="100" y="143"/>
                  </a:cubicBezTo>
                  <a:cubicBezTo>
                    <a:pt x="101" y="144"/>
                    <a:pt x="101" y="144"/>
                    <a:pt x="100" y="145"/>
                  </a:cubicBezTo>
                  <a:close/>
                  <a:moveTo>
                    <a:pt x="84" y="151"/>
                  </a:moveTo>
                  <a:cubicBezTo>
                    <a:pt x="84" y="151"/>
                    <a:pt x="85" y="154"/>
                    <a:pt x="82" y="151"/>
                  </a:cubicBezTo>
                  <a:cubicBezTo>
                    <a:pt x="82" y="150"/>
                    <a:pt x="82" y="149"/>
                    <a:pt x="81" y="147"/>
                  </a:cubicBezTo>
                  <a:cubicBezTo>
                    <a:pt x="80" y="144"/>
                    <a:pt x="80" y="143"/>
                    <a:pt x="79" y="140"/>
                  </a:cubicBezTo>
                  <a:cubicBezTo>
                    <a:pt x="81" y="141"/>
                    <a:pt x="82" y="141"/>
                    <a:pt x="83" y="144"/>
                  </a:cubicBezTo>
                  <a:cubicBezTo>
                    <a:pt x="86" y="150"/>
                    <a:pt x="84" y="151"/>
                    <a:pt x="84" y="151"/>
                  </a:cubicBezTo>
                  <a:close/>
                  <a:moveTo>
                    <a:pt x="37" y="178"/>
                  </a:moveTo>
                  <a:cubicBezTo>
                    <a:pt x="38" y="182"/>
                    <a:pt x="40" y="186"/>
                    <a:pt x="40" y="188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58"/>
                    <a:pt x="33" y="161"/>
                    <a:pt x="33" y="160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0" y="154"/>
                    <a:pt x="31" y="155"/>
                    <a:pt x="30" y="153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5" y="133"/>
                    <a:pt x="24" y="132"/>
                    <a:pt x="24" y="127"/>
                  </a:cubicBezTo>
                  <a:cubicBezTo>
                    <a:pt x="28" y="130"/>
                    <a:pt x="25" y="128"/>
                    <a:pt x="29" y="142"/>
                  </a:cubicBezTo>
                  <a:cubicBezTo>
                    <a:pt x="35" y="162"/>
                    <a:pt x="36" y="174"/>
                    <a:pt x="37" y="178"/>
                  </a:cubicBezTo>
                  <a:close/>
                  <a:moveTo>
                    <a:pt x="96" y="124"/>
                  </a:moveTo>
                  <a:cubicBezTo>
                    <a:pt x="96" y="125"/>
                    <a:pt x="102" y="135"/>
                    <a:pt x="99" y="140"/>
                  </a:cubicBezTo>
                  <a:cubicBezTo>
                    <a:pt x="98" y="138"/>
                    <a:pt x="98" y="137"/>
                    <a:pt x="97" y="136"/>
                  </a:cubicBezTo>
                  <a:cubicBezTo>
                    <a:pt x="95" y="133"/>
                    <a:pt x="96" y="134"/>
                    <a:pt x="95" y="130"/>
                  </a:cubicBezTo>
                  <a:cubicBezTo>
                    <a:pt x="94" y="121"/>
                    <a:pt x="93" y="126"/>
                    <a:pt x="92" y="119"/>
                  </a:cubicBezTo>
                  <a:cubicBezTo>
                    <a:pt x="98" y="121"/>
                    <a:pt x="93" y="118"/>
                    <a:pt x="96" y="123"/>
                  </a:cubicBezTo>
                  <a:lnTo>
                    <a:pt x="96" y="124"/>
                  </a:lnTo>
                  <a:close/>
                  <a:moveTo>
                    <a:pt x="78" y="132"/>
                  </a:moveTo>
                  <a:cubicBezTo>
                    <a:pt x="73" y="130"/>
                    <a:pt x="71" y="118"/>
                    <a:pt x="68" y="111"/>
                  </a:cubicBezTo>
                  <a:cubicBezTo>
                    <a:pt x="67" y="107"/>
                    <a:pt x="67" y="108"/>
                    <a:pt x="66" y="102"/>
                  </a:cubicBezTo>
                  <a:cubicBezTo>
                    <a:pt x="68" y="103"/>
                    <a:pt x="68" y="102"/>
                    <a:pt x="69" y="105"/>
                  </a:cubicBezTo>
                  <a:cubicBezTo>
                    <a:pt x="71" y="113"/>
                    <a:pt x="69" y="105"/>
                    <a:pt x="71" y="110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5" y="119"/>
                    <a:pt x="73" y="118"/>
                    <a:pt x="75" y="121"/>
                  </a:cubicBezTo>
                  <a:cubicBezTo>
                    <a:pt x="78" y="132"/>
                    <a:pt x="78" y="132"/>
                    <a:pt x="78" y="132"/>
                  </a:cubicBezTo>
                  <a:close/>
                  <a:moveTo>
                    <a:pt x="87" y="110"/>
                  </a:moveTo>
                  <a:cubicBezTo>
                    <a:pt x="87" y="103"/>
                    <a:pt x="85" y="104"/>
                    <a:pt x="84" y="100"/>
                  </a:cubicBezTo>
                  <a:cubicBezTo>
                    <a:pt x="87" y="102"/>
                    <a:pt x="84" y="102"/>
                    <a:pt x="88" y="101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8"/>
                    <a:pt x="91" y="112"/>
                    <a:pt x="94" y="114"/>
                  </a:cubicBezTo>
                  <a:cubicBezTo>
                    <a:pt x="92" y="114"/>
                    <a:pt x="93" y="114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8" y="111"/>
                    <a:pt x="88" y="111"/>
                    <a:pt x="87" y="110"/>
                  </a:cubicBezTo>
                  <a:close/>
                  <a:moveTo>
                    <a:pt x="80" y="82"/>
                  </a:moveTo>
                  <a:cubicBezTo>
                    <a:pt x="81" y="83"/>
                    <a:pt x="82" y="83"/>
                    <a:pt x="80" y="85"/>
                  </a:cubicBezTo>
                  <a:cubicBezTo>
                    <a:pt x="79" y="84"/>
                    <a:pt x="80" y="85"/>
                    <a:pt x="80" y="83"/>
                  </a:cubicBezTo>
                  <a:lnTo>
                    <a:pt x="80" y="82"/>
                  </a:lnTo>
                  <a:close/>
                  <a:moveTo>
                    <a:pt x="76" y="70"/>
                  </a:moveTo>
                  <a:cubicBezTo>
                    <a:pt x="80" y="72"/>
                    <a:pt x="80" y="74"/>
                    <a:pt x="79" y="7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69"/>
                  </a:cubicBezTo>
                  <a:lnTo>
                    <a:pt x="76" y="70"/>
                  </a:lnTo>
                  <a:close/>
                  <a:moveTo>
                    <a:pt x="72" y="59"/>
                  </a:moveTo>
                  <a:cubicBezTo>
                    <a:pt x="73" y="61"/>
                    <a:pt x="72" y="59"/>
                    <a:pt x="72" y="60"/>
                  </a:cubicBezTo>
                  <a:cubicBezTo>
                    <a:pt x="70" y="57"/>
                    <a:pt x="72" y="57"/>
                    <a:pt x="72" y="57"/>
                  </a:cubicBezTo>
                  <a:cubicBezTo>
                    <a:pt x="72" y="58"/>
                    <a:pt x="72" y="57"/>
                    <a:pt x="72" y="59"/>
                  </a:cubicBezTo>
                  <a:close/>
                  <a:moveTo>
                    <a:pt x="37" y="42"/>
                  </a:moveTo>
                  <a:cubicBezTo>
                    <a:pt x="39" y="44"/>
                    <a:pt x="39" y="43"/>
                    <a:pt x="39" y="47"/>
                  </a:cubicBezTo>
                  <a:cubicBezTo>
                    <a:pt x="36" y="47"/>
                    <a:pt x="36" y="47"/>
                    <a:pt x="37" y="42"/>
                  </a:cubicBezTo>
                  <a:close/>
                  <a:moveTo>
                    <a:pt x="48" y="18"/>
                  </a:moveTo>
                  <a:cubicBezTo>
                    <a:pt x="47" y="18"/>
                    <a:pt x="47" y="20"/>
                    <a:pt x="47" y="17"/>
                  </a:cubicBezTo>
                  <a:cubicBezTo>
                    <a:pt x="48" y="13"/>
                    <a:pt x="47" y="17"/>
                    <a:pt x="49" y="15"/>
                  </a:cubicBezTo>
                  <a:cubicBezTo>
                    <a:pt x="49" y="17"/>
                    <a:pt x="50" y="13"/>
                    <a:pt x="49" y="17"/>
                  </a:cubicBezTo>
                  <a:cubicBezTo>
                    <a:pt x="48" y="20"/>
                    <a:pt x="49" y="18"/>
                    <a:pt x="48" y="18"/>
                  </a:cubicBezTo>
                  <a:close/>
                  <a:moveTo>
                    <a:pt x="49" y="4"/>
                  </a:moveTo>
                  <a:cubicBezTo>
                    <a:pt x="48" y="8"/>
                    <a:pt x="50" y="8"/>
                    <a:pt x="45" y="9"/>
                  </a:cubicBezTo>
                  <a:cubicBezTo>
                    <a:pt x="43" y="8"/>
                    <a:pt x="45" y="10"/>
                    <a:pt x="43" y="7"/>
                  </a:cubicBezTo>
                  <a:cubicBezTo>
                    <a:pt x="41" y="3"/>
                    <a:pt x="43" y="2"/>
                    <a:pt x="39" y="0"/>
                  </a:cubicBezTo>
                  <a:cubicBezTo>
                    <a:pt x="39" y="11"/>
                    <a:pt x="40" y="9"/>
                    <a:pt x="41" y="15"/>
                  </a:cubicBezTo>
                  <a:cubicBezTo>
                    <a:pt x="42" y="17"/>
                    <a:pt x="42" y="20"/>
                    <a:pt x="43" y="2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5" y="59"/>
                    <a:pt x="58" y="72"/>
                    <a:pt x="60" y="77"/>
                  </a:cubicBezTo>
                  <a:cubicBezTo>
                    <a:pt x="62" y="81"/>
                    <a:pt x="60" y="79"/>
                    <a:pt x="62" y="84"/>
                  </a:cubicBezTo>
                  <a:cubicBezTo>
                    <a:pt x="63" y="91"/>
                    <a:pt x="69" y="94"/>
                    <a:pt x="66" y="102"/>
                  </a:cubicBezTo>
                  <a:cubicBezTo>
                    <a:pt x="66" y="102"/>
                    <a:pt x="66" y="102"/>
                    <a:pt x="65" y="102"/>
                  </a:cubicBezTo>
                  <a:cubicBezTo>
                    <a:pt x="61" y="94"/>
                    <a:pt x="60" y="85"/>
                    <a:pt x="57" y="77"/>
                  </a:cubicBezTo>
                  <a:cubicBezTo>
                    <a:pt x="56" y="74"/>
                    <a:pt x="58" y="80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2" y="32"/>
                    <a:pt x="42" y="30"/>
                    <a:pt x="41" y="28"/>
                  </a:cubicBezTo>
                  <a:cubicBezTo>
                    <a:pt x="39" y="23"/>
                    <a:pt x="38" y="15"/>
                    <a:pt x="34" y="12"/>
                  </a:cubicBezTo>
                  <a:cubicBezTo>
                    <a:pt x="33" y="13"/>
                    <a:pt x="31" y="10"/>
                    <a:pt x="33" y="22"/>
                  </a:cubicBezTo>
                  <a:cubicBezTo>
                    <a:pt x="33" y="26"/>
                    <a:pt x="34" y="28"/>
                    <a:pt x="34" y="30"/>
                  </a:cubicBezTo>
                  <a:cubicBezTo>
                    <a:pt x="32" y="31"/>
                    <a:pt x="31" y="33"/>
                    <a:pt x="30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7"/>
                    <a:pt x="29" y="48"/>
                    <a:pt x="30" y="51"/>
                  </a:cubicBezTo>
                  <a:cubicBezTo>
                    <a:pt x="29" y="52"/>
                    <a:pt x="29" y="52"/>
                    <a:pt x="28" y="54"/>
                  </a:cubicBezTo>
                  <a:cubicBezTo>
                    <a:pt x="30" y="59"/>
                    <a:pt x="31" y="63"/>
                    <a:pt x="31" y="69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6"/>
                    <a:pt x="25" y="65"/>
                    <a:pt x="23" y="64"/>
                  </a:cubicBezTo>
                  <a:cubicBezTo>
                    <a:pt x="23" y="64"/>
                    <a:pt x="23" y="65"/>
                    <a:pt x="23" y="65"/>
                  </a:cubicBezTo>
                  <a:cubicBezTo>
                    <a:pt x="21" y="70"/>
                    <a:pt x="19" y="72"/>
                    <a:pt x="20" y="79"/>
                  </a:cubicBezTo>
                  <a:cubicBezTo>
                    <a:pt x="20" y="79"/>
                    <a:pt x="19" y="79"/>
                    <a:pt x="18" y="80"/>
                  </a:cubicBezTo>
                  <a:cubicBezTo>
                    <a:pt x="18" y="89"/>
                    <a:pt x="16" y="87"/>
                    <a:pt x="18" y="97"/>
                  </a:cubicBezTo>
                  <a:cubicBezTo>
                    <a:pt x="19" y="100"/>
                    <a:pt x="19" y="105"/>
                    <a:pt x="18" y="109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5" y="110"/>
                    <a:pt x="14" y="106"/>
                    <a:pt x="14" y="103"/>
                  </a:cubicBezTo>
                  <a:cubicBezTo>
                    <a:pt x="13" y="100"/>
                    <a:pt x="11" y="96"/>
                    <a:pt x="12" y="94"/>
                  </a:cubicBezTo>
                  <a:cubicBezTo>
                    <a:pt x="7" y="93"/>
                    <a:pt x="5" y="93"/>
                    <a:pt x="2" y="94"/>
                  </a:cubicBezTo>
                  <a:cubicBezTo>
                    <a:pt x="2" y="99"/>
                    <a:pt x="4" y="103"/>
                    <a:pt x="3" y="106"/>
                  </a:cubicBezTo>
                  <a:cubicBezTo>
                    <a:pt x="1" y="101"/>
                    <a:pt x="4" y="104"/>
                    <a:pt x="0" y="102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9"/>
                    <a:pt x="6" y="149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75"/>
                    <a:pt x="7" y="172"/>
                    <a:pt x="12" y="175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83"/>
                    <a:pt x="13" y="184"/>
                    <a:pt x="13" y="192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6" y="214"/>
                    <a:pt x="16" y="214"/>
                    <a:pt x="16" y="216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8" y="230"/>
                    <a:pt x="18" y="231"/>
                    <a:pt x="20" y="234"/>
                  </a:cubicBezTo>
                  <a:cubicBezTo>
                    <a:pt x="18" y="236"/>
                    <a:pt x="19" y="235"/>
                    <a:pt x="18" y="238"/>
                  </a:cubicBezTo>
                  <a:cubicBezTo>
                    <a:pt x="18" y="238"/>
                    <a:pt x="17" y="238"/>
                    <a:pt x="17" y="238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20" y="245"/>
                    <a:pt x="16" y="240"/>
                    <a:pt x="19" y="244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4" y="243"/>
                    <a:pt x="19" y="246"/>
                    <a:pt x="22" y="244"/>
                  </a:cubicBezTo>
                  <a:cubicBezTo>
                    <a:pt x="23" y="242"/>
                    <a:pt x="21" y="243"/>
                    <a:pt x="23" y="243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53"/>
                    <a:pt x="15" y="253"/>
                    <a:pt x="14" y="253"/>
                  </a:cubicBezTo>
                  <a:cubicBezTo>
                    <a:pt x="12" y="253"/>
                    <a:pt x="13" y="253"/>
                    <a:pt x="12" y="254"/>
                  </a:cubicBezTo>
                  <a:cubicBezTo>
                    <a:pt x="12" y="259"/>
                    <a:pt x="13" y="255"/>
                    <a:pt x="16" y="258"/>
                  </a:cubicBezTo>
                  <a:cubicBezTo>
                    <a:pt x="16" y="265"/>
                    <a:pt x="16" y="259"/>
                    <a:pt x="14" y="264"/>
                  </a:cubicBezTo>
                  <a:cubicBezTo>
                    <a:pt x="15" y="267"/>
                    <a:pt x="15" y="267"/>
                    <a:pt x="15" y="267"/>
                  </a:cubicBezTo>
                  <a:cubicBezTo>
                    <a:pt x="14" y="268"/>
                    <a:pt x="13" y="268"/>
                    <a:pt x="14" y="271"/>
                  </a:cubicBezTo>
                  <a:cubicBezTo>
                    <a:pt x="14" y="276"/>
                    <a:pt x="18" y="278"/>
                    <a:pt x="20" y="280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90"/>
                    <a:pt x="22" y="291"/>
                    <a:pt x="22" y="291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8" y="302"/>
                    <a:pt x="29" y="310"/>
                    <a:pt x="33" y="316"/>
                  </a:cubicBezTo>
                  <a:cubicBezTo>
                    <a:pt x="35" y="319"/>
                    <a:pt x="37" y="324"/>
                    <a:pt x="38" y="329"/>
                  </a:cubicBezTo>
                  <a:cubicBezTo>
                    <a:pt x="38" y="329"/>
                    <a:pt x="41" y="332"/>
                    <a:pt x="41" y="333"/>
                  </a:cubicBezTo>
                  <a:cubicBezTo>
                    <a:pt x="43" y="337"/>
                    <a:pt x="44" y="342"/>
                    <a:pt x="47" y="345"/>
                  </a:cubicBezTo>
                  <a:cubicBezTo>
                    <a:pt x="52" y="352"/>
                    <a:pt x="54" y="359"/>
                    <a:pt x="58" y="365"/>
                  </a:cubicBezTo>
                  <a:cubicBezTo>
                    <a:pt x="62" y="371"/>
                    <a:pt x="65" y="379"/>
                    <a:pt x="69" y="385"/>
                  </a:cubicBezTo>
                  <a:cubicBezTo>
                    <a:pt x="72" y="391"/>
                    <a:pt x="81" y="401"/>
                    <a:pt x="85" y="406"/>
                  </a:cubicBezTo>
                  <a:cubicBezTo>
                    <a:pt x="89" y="410"/>
                    <a:pt x="85" y="408"/>
                    <a:pt x="91" y="410"/>
                  </a:cubicBezTo>
                  <a:cubicBezTo>
                    <a:pt x="90" y="405"/>
                    <a:pt x="87" y="399"/>
                    <a:pt x="84" y="395"/>
                  </a:cubicBezTo>
                  <a:cubicBezTo>
                    <a:pt x="85" y="389"/>
                    <a:pt x="83" y="392"/>
                    <a:pt x="82" y="386"/>
                  </a:cubicBezTo>
                  <a:cubicBezTo>
                    <a:pt x="87" y="388"/>
                    <a:pt x="84" y="385"/>
                    <a:pt x="85" y="389"/>
                  </a:cubicBezTo>
                  <a:cubicBezTo>
                    <a:pt x="87" y="394"/>
                    <a:pt x="89" y="396"/>
                    <a:pt x="91" y="401"/>
                  </a:cubicBezTo>
                  <a:cubicBezTo>
                    <a:pt x="92" y="405"/>
                    <a:pt x="93" y="405"/>
                    <a:pt x="96" y="407"/>
                  </a:cubicBezTo>
                  <a:cubicBezTo>
                    <a:pt x="98" y="410"/>
                    <a:pt x="97" y="413"/>
                    <a:pt x="101" y="414"/>
                  </a:cubicBezTo>
                  <a:cubicBezTo>
                    <a:pt x="101" y="408"/>
                    <a:pt x="99" y="404"/>
                    <a:pt x="98" y="401"/>
                  </a:cubicBezTo>
                  <a:cubicBezTo>
                    <a:pt x="97" y="398"/>
                    <a:pt x="97" y="398"/>
                    <a:pt x="96" y="395"/>
                  </a:cubicBezTo>
                  <a:cubicBezTo>
                    <a:pt x="93" y="383"/>
                    <a:pt x="93" y="383"/>
                    <a:pt x="93" y="383"/>
                  </a:cubicBezTo>
                  <a:cubicBezTo>
                    <a:pt x="89" y="375"/>
                    <a:pt x="92" y="379"/>
                    <a:pt x="88" y="369"/>
                  </a:cubicBezTo>
                  <a:cubicBezTo>
                    <a:pt x="89" y="366"/>
                    <a:pt x="89" y="369"/>
                    <a:pt x="89" y="367"/>
                  </a:cubicBezTo>
                  <a:cubicBezTo>
                    <a:pt x="90" y="365"/>
                    <a:pt x="88" y="359"/>
                    <a:pt x="88" y="356"/>
                  </a:cubicBezTo>
                  <a:cubicBezTo>
                    <a:pt x="90" y="358"/>
                    <a:pt x="89" y="355"/>
                    <a:pt x="90" y="360"/>
                  </a:cubicBezTo>
                  <a:cubicBezTo>
                    <a:pt x="101" y="396"/>
                    <a:pt x="101" y="396"/>
                    <a:pt x="101" y="396"/>
                  </a:cubicBezTo>
                  <a:cubicBezTo>
                    <a:pt x="98" y="396"/>
                    <a:pt x="101" y="394"/>
                    <a:pt x="103" y="399"/>
                  </a:cubicBezTo>
                  <a:cubicBezTo>
                    <a:pt x="104" y="403"/>
                    <a:pt x="103" y="407"/>
                    <a:pt x="106" y="412"/>
                  </a:cubicBezTo>
                  <a:cubicBezTo>
                    <a:pt x="109" y="418"/>
                    <a:pt x="110" y="426"/>
                    <a:pt x="111" y="433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7" y="435"/>
                    <a:pt x="117" y="435"/>
                    <a:pt x="117" y="435"/>
                  </a:cubicBezTo>
                  <a:cubicBezTo>
                    <a:pt x="118" y="433"/>
                    <a:pt x="118" y="434"/>
                    <a:pt x="118" y="430"/>
                  </a:cubicBezTo>
                  <a:cubicBezTo>
                    <a:pt x="121" y="428"/>
                    <a:pt x="121" y="428"/>
                    <a:pt x="121" y="428"/>
                  </a:cubicBezTo>
                  <a:cubicBezTo>
                    <a:pt x="120" y="424"/>
                    <a:pt x="120" y="426"/>
                    <a:pt x="122" y="423"/>
                  </a:cubicBezTo>
                  <a:cubicBezTo>
                    <a:pt x="121" y="418"/>
                    <a:pt x="122" y="417"/>
                    <a:pt x="120" y="414"/>
                  </a:cubicBezTo>
                  <a:cubicBezTo>
                    <a:pt x="120" y="413"/>
                    <a:pt x="120" y="413"/>
                    <a:pt x="120" y="413"/>
                  </a:cubicBezTo>
                  <a:cubicBezTo>
                    <a:pt x="114" y="383"/>
                    <a:pt x="114" y="383"/>
                    <a:pt x="114" y="383"/>
                  </a:cubicBezTo>
                  <a:cubicBezTo>
                    <a:pt x="118" y="383"/>
                    <a:pt x="117" y="386"/>
                    <a:pt x="117" y="390"/>
                  </a:cubicBezTo>
                  <a:cubicBezTo>
                    <a:pt x="118" y="394"/>
                    <a:pt x="119" y="397"/>
                    <a:pt x="120" y="401"/>
                  </a:cubicBezTo>
                  <a:cubicBezTo>
                    <a:pt x="121" y="400"/>
                    <a:pt x="119" y="401"/>
                    <a:pt x="121" y="400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4" y="401"/>
                    <a:pt x="123" y="401"/>
                    <a:pt x="126" y="402"/>
                  </a:cubicBezTo>
                  <a:cubicBezTo>
                    <a:pt x="127" y="396"/>
                    <a:pt x="125" y="388"/>
                    <a:pt x="125" y="383"/>
                  </a:cubicBezTo>
                  <a:cubicBezTo>
                    <a:pt x="125" y="377"/>
                    <a:pt x="126" y="371"/>
                    <a:pt x="124" y="361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118" y="326"/>
                    <a:pt x="117" y="328"/>
                    <a:pt x="118" y="325"/>
                  </a:cubicBezTo>
                  <a:cubicBezTo>
                    <a:pt x="120" y="326"/>
                    <a:pt x="120" y="326"/>
                    <a:pt x="120" y="326"/>
                  </a:cubicBezTo>
                  <a:cubicBezTo>
                    <a:pt x="120" y="327"/>
                    <a:pt x="121" y="327"/>
                    <a:pt x="121" y="327"/>
                  </a:cubicBezTo>
                  <a:cubicBezTo>
                    <a:pt x="124" y="336"/>
                    <a:pt x="121" y="333"/>
                    <a:pt x="123" y="337"/>
                  </a:cubicBezTo>
                  <a:cubicBezTo>
                    <a:pt x="123" y="337"/>
                    <a:pt x="123" y="338"/>
                    <a:pt x="123" y="338"/>
                  </a:cubicBezTo>
                  <a:cubicBezTo>
                    <a:pt x="123" y="338"/>
                    <a:pt x="124" y="338"/>
                    <a:pt x="124" y="339"/>
                  </a:cubicBezTo>
                  <a:cubicBezTo>
                    <a:pt x="122" y="340"/>
                    <a:pt x="122" y="340"/>
                    <a:pt x="122" y="340"/>
                  </a:cubicBezTo>
                  <a:cubicBezTo>
                    <a:pt x="122" y="340"/>
                    <a:pt x="122" y="340"/>
                    <a:pt x="122" y="341"/>
                  </a:cubicBezTo>
                  <a:cubicBezTo>
                    <a:pt x="123" y="342"/>
                    <a:pt x="123" y="342"/>
                    <a:pt x="123" y="342"/>
                  </a:cubicBezTo>
                  <a:cubicBezTo>
                    <a:pt x="123" y="342"/>
                    <a:pt x="123" y="342"/>
                    <a:pt x="124" y="342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53"/>
                    <a:pt x="127" y="353"/>
                    <a:pt x="127" y="353"/>
                  </a:cubicBezTo>
                  <a:cubicBezTo>
                    <a:pt x="127" y="354"/>
                    <a:pt x="127" y="354"/>
                    <a:pt x="127" y="354"/>
                  </a:cubicBezTo>
                  <a:cubicBezTo>
                    <a:pt x="129" y="367"/>
                    <a:pt x="129" y="367"/>
                    <a:pt x="129" y="367"/>
                  </a:cubicBezTo>
                  <a:cubicBezTo>
                    <a:pt x="130" y="372"/>
                    <a:pt x="132" y="371"/>
                    <a:pt x="133" y="377"/>
                  </a:cubicBezTo>
                  <a:cubicBezTo>
                    <a:pt x="134" y="390"/>
                    <a:pt x="134" y="390"/>
                    <a:pt x="134" y="390"/>
                  </a:cubicBezTo>
                  <a:cubicBezTo>
                    <a:pt x="134" y="392"/>
                    <a:pt x="134" y="394"/>
                    <a:pt x="135" y="396"/>
                  </a:cubicBezTo>
                  <a:cubicBezTo>
                    <a:pt x="136" y="398"/>
                    <a:pt x="136" y="397"/>
                    <a:pt x="139" y="398"/>
                  </a:cubicBezTo>
                  <a:cubicBezTo>
                    <a:pt x="137" y="392"/>
                    <a:pt x="138" y="386"/>
                    <a:pt x="137" y="380"/>
                  </a:cubicBezTo>
                  <a:cubicBezTo>
                    <a:pt x="137" y="380"/>
                    <a:pt x="137" y="381"/>
                    <a:pt x="137" y="379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56"/>
                    <a:pt x="135" y="360"/>
                    <a:pt x="134" y="357"/>
                  </a:cubicBezTo>
                  <a:cubicBezTo>
                    <a:pt x="132" y="354"/>
                    <a:pt x="133" y="349"/>
                    <a:pt x="132" y="345"/>
                  </a:cubicBezTo>
                  <a:cubicBezTo>
                    <a:pt x="132" y="343"/>
                    <a:pt x="131" y="344"/>
                    <a:pt x="131" y="340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1"/>
                    <a:pt x="128" y="327"/>
                    <a:pt x="126" y="321"/>
                  </a:cubicBezTo>
                  <a:cubicBezTo>
                    <a:pt x="125" y="319"/>
                    <a:pt x="125" y="318"/>
                    <a:pt x="125" y="31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0" y="261"/>
                    <a:pt x="110" y="261"/>
                    <a:pt x="109" y="259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3" y="235"/>
                    <a:pt x="105" y="239"/>
                    <a:pt x="103" y="236"/>
                  </a:cubicBezTo>
                  <a:cubicBezTo>
                    <a:pt x="101" y="233"/>
                    <a:pt x="98" y="217"/>
                    <a:pt x="97" y="213"/>
                  </a:cubicBezTo>
                  <a:cubicBezTo>
                    <a:pt x="96" y="212"/>
                    <a:pt x="96" y="209"/>
                    <a:pt x="96" y="207"/>
                  </a:cubicBezTo>
                  <a:cubicBezTo>
                    <a:pt x="95" y="205"/>
                    <a:pt x="93" y="203"/>
                    <a:pt x="92" y="198"/>
                  </a:cubicBezTo>
                  <a:cubicBezTo>
                    <a:pt x="91" y="193"/>
                    <a:pt x="91" y="189"/>
                    <a:pt x="90" y="185"/>
                  </a:cubicBezTo>
                  <a:cubicBezTo>
                    <a:pt x="89" y="181"/>
                    <a:pt x="87" y="176"/>
                    <a:pt x="90" y="173"/>
                  </a:cubicBezTo>
                  <a:cubicBezTo>
                    <a:pt x="88" y="171"/>
                    <a:pt x="88" y="169"/>
                    <a:pt x="87" y="166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8" y="157"/>
                    <a:pt x="89" y="162"/>
                    <a:pt x="90" y="166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3" y="172"/>
                    <a:pt x="94" y="178"/>
                    <a:pt x="94" y="178"/>
                  </a:cubicBezTo>
                  <a:cubicBezTo>
                    <a:pt x="94" y="178"/>
                    <a:pt x="94" y="179"/>
                    <a:pt x="94" y="179"/>
                  </a:cubicBezTo>
                  <a:cubicBezTo>
                    <a:pt x="94" y="182"/>
                    <a:pt x="96" y="186"/>
                    <a:pt x="96" y="189"/>
                  </a:cubicBezTo>
                  <a:cubicBezTo>
                    <a:pt x="96" y="192"/>
                    <a:pt x="96" y="187"/>
                    <a:pt x="96" y="192"/>
                  </a:cubicBezTo>
                  <a:cubicBezTo>
                    <a:pt x="96" y="196"/>
                    <a:pt x="96" y="198"/>
                    <a:pt x="95" y="200"/>
                  </a:cubicBezTo>
                  <a:cubicBezTo>
                    <a:pt x="101" y="205"/>
                    <a:pt x="98" y="204"/>
                    <a:pt x="100" y="212"/>
                  </a:cubicBezTo>
                  <a:cubicBezTo>
                    <a:pt x="102" y="219"/>
                    <a:pt x="98" y="206"/>
                    <a:pt x="101" y="214"/>
                  </a:cubicBezTo>
                  <a:cubicBezTo>
                    <a:pt x="102" y="216"/>
                    <a:pt x="102" y="215"/>
                    <a:pt x="101" y="218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5" y="225"/>
                    <a:pt x="103" y="225"/>
                    <a:pt x="105" y="230"/>
                  </a:cubicBezTo>
                  <a:cubicBezTo>
                    <a:pt x="109" y="242"/>
                    <a:pt x="109" y="242"/>
                    <a:pt x="109" y="242"/>
                  </a:cubicBezTo>
                  <a:cubicBezTo>
                    <a:pt x="111" y="245"/>
                    <a:pt x="111" y="251"/>
                    <a:pt x="113" y="256"/>
                  </a:cubicBezTo>
                  <a:cubicBezTo>
                    <a:pt x="119" y="276"/>
                    <a:pt x="119" y="276"/>
                    <a:pt x="119" y="276"/>
                  </a:cubicBezTo>
                  <a:cubicBezTo>
                    <a:pt x="120" y="282"/>
                    <a:pt x="124" y="286"/>
                    <a:pt x="122" y="292"/>
                  </a:cubicBezTo>
                  <a:cubicBezTo>
                    <a:pt x="124" y="294"/>
                    <a:pt x="125" y="297"/>
                    <a:pt x="126" y="300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30" y="312"/>
                    <a:pt x="129" y="312"/>
                    <a:pt x="129" y="314"/>
                  </a:cubicBezTo>
                  <a:cubicBezTo>
                    <a:pt x="130" y="318"/>
                    <a:pt x="130" y="316"/>
                    <a:pt x="131" y="318"/>
                  </a:cubicBezTo>
                  <a:cubicBezTo>
                    <a:pt x="132" y="322"/>
                    <a:pt x="131" y="323"/>
                    <a:pt x="133" y="328"/>
                  </a:cubicBezTo>
                  <a:cubicBezTo>
                    <a:pt x="136" y="327"/>
                    <a:pt x="136" y="327"/>
                    <a:pt x="136" y="327"/>
                  </a:cubicBezTo>
                  <a:cubicBezTo>
                    <a:pt x="134" y="313"/>
                    <a:pt x="134" y="313"/>
                    <a:pt x="134" y="313"/>
                  </a:cubicBezTo>
                  <a:cubicBezTo>
                    <a:pt x="134" y="307"/>
                    <a:pt x="133" y="314"/>
                    <a:pt x="133" y="308"/>
                  </a:cubicBezTo>
                  <a:cubicBezTo>
                    <a:pt x="133" y="306"/>
                    <a:pt x="134" y="304"/>
                    <a:pt x="134" y="301"/>
                  </a:cubicBezTo>
                  <a:cubicBezTo>
                    <a:pt x="130" y="301"/>
                    <a:pt x="130" y="301"/>
                    <a:pt x="130" y="301"/>
                  </a:cubicBezTo>
                  <a:cubicBezTo>
                    <a:pt x="130" y="290"/>
                    <a:pt x="124" y="271"/>
                    <a:pt x="123" y="259"/>
                  </a:cubicBezTo>
                  <a:cubicBezTo>
                    <a:pt x="125" y="260"/>
                    <a:pt x="127" y="260"/>
                    <a:pt x="129" y="259"/>
                  </a:cubicBezTo>
                  <a:cubicBezTo>
                    <a:pt x="126" y="253"/>
                    <a:pt x="127" y="248"/>
                    <a:pt x="125" y="242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3" y="218"/>
                    <a:pt x="122" y="217"/>
                    <a:pt x="121" y="212"/>
                  </a:cubicBezTo>
                  <a:cubicBezTo>
                    <a:pt x="117" y="211"/>
                    <a:pt x="119" y="211"/>
                    <a:pt x="117" y="208"/>
                  </a:cubicBezTo>
                  <a:cubicBezTo>
                    <a:pt x="115" y="206"/>
                    <a:pt x="117" y="208"/>
                    <a:pt x="115" y="206"/>
                  </a:cubicBezTo>
                  <a:cubicBezTo>
                    <a:pt x="116" y="205"/>
                    <a:pt x="116" y="206"/>
                    <a:pt x="117" y="204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3" y="198"/>
                    <a:pt x="114" y="196"/>
                    <a:pt x="115" y="195"/>
                  </a:cubicBezTo>
                  <a:cubicBezTo>
                    <a:pt x="116" y="191"/>
                    <a:pt x="114" y="193"/>
                    <a:pt x="114" y="190"/>
                  </a:cubicBezTo>
                  <a:cubicBezTo>
                    <a:pt x="113" y="188"/>
                    <a:pt x="114" y="187"/>
                    <a:pt x="114" y="186"/>
                  </a:cubicBezTo>
                  <a:cubicBezTo>
                    <a:pt x="120" y="188"/>
                    <a:pt x="115" y="187"/>
                    <a:pt x="117" y="189"/>
                  </a:cubicBezTo>
                  <a:cubicBezTo>
                    <a:pt x="117" y="190"/>
                    <a:pt x="117" y="191"/>
                    <a:pt x="120" y="193"/>
                  </a:cubicBezTo>
                  <a:cubicBezTo>
                    <a:pt x="120" y="188"/>
                    <a:pt x="120" y="187"/>
                    <a:pt x="119" y="184"/>
                  </a:cubicBezTo>
                  <a:cubicBezTo>
                    <a:pt x="117" y="178"/>
                    <a:pt x="117" y="170"/>
                    <a:pt x="114" y="165"/>
                  </a:cubicBezTo>
                  <a:cubicBezTo>
                    <a:pt x="114" y="164"/>
                    <a:pt x="114" y="164"/>
                    <a:pt x="114" y="163"/>
                  </a:cubicBezTo>
                  <a:cubicBezTo>
                    <a:pt x="112" y="160"/>
                    <a:pt x="113" y="163"/>
                    <a:pt x="113" y="159"/>
                  </a:cubicBezTo>
                  <a:cubicBezTo>
                    <a:pt x="115" y="160"/>
                    <a:pt x="115" y="160"/>
                    <a:pt x="118" y="160"/>
                  </a:cubicBezTo>
                  <a:cubicBezTo>
                    <a:pt x="115" y="158"/>
                    <a:pt x="117" y="161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20" y="151"/>
                    <a:pt x="120" y="148"/>
                    <a:pt x="120" y="144"/>
                  </a:cubicBezTo>
                  <a:cubicBezTo>
                    <a:pt x="119" y="143"/>
                    <a:pt x="120" y="144"/>
                    <a:pt x="118" y="144"/>
                  </a:cubicBezTo>
                  <a:cubicBezTo>
                    <a:pt x="118" y="144"/>
                    <a:pt x="117" y="144"/>
                    <a:pt x="117" y="144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9"/>
                    <a:pt x="117" y="139"/>
                    <a:pt x="117" y="138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6" y="132"/>
                    <a:pt x="114" y="135"/>
                    <a:pt x="116" y="132"/>
                  </a:cubicBezTo>
                  <a:cubicBezTo>
                    <a:pt x="114" y="128"/>
                    <a:pt x="114" y="129"/>
                    <a:pt x="112" y="128"/>
                  </a:cubicBezTo>
                  <a:cubicBezTo>
                    <a:pt x="112" y="115"/>
                    <a:pt x="109" y="110"/>
                    <a:pt x="107" y="106"/>
                  </a:cubicBezTo>
                  <a:cubicBezTo>
                    <a:pt x="107" y="104"/>
                    <a:pt x="107" y="103"/>
                    <a:pt x="106" y="102"/>
                  </a:cubicBezTo>
                  <a:cubicBezTo>
                    <a:pt x="105" y="96"/>
                    <a:pt x="101" y="90"/>
                    <a:pt x="98" y="8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4"/>
                    <a:pt x="75" y="27"/>
                    <a:pt x="71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3"/>
                    <a:pt x="67" y="14"/>
                    <a:pt x="65" y="13"/>
                  </a:cubicBezTo>
                  <a:cubicBezTo>
                    <a:pt x="63" y="15"/>
                    <a:pt x="62" y="13"/>
                    <a:pt x="63" y="1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3"/>
                    <a:pt x="73" y="47"/>
                    <a:pt x="73" y="49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0" y="49"/>
                    <a:pt x="70" y="50"/>
                    <a:pt x="69" y="46"/>
                  </a:cubicBezTo>
                  <a:cubicBezTo>
                    <a:pt x="68" y="37"/>
                    <a:pt x="64" y="33"/>
                    <a:pt x="62" y="27"/>
                  </a:cubicBezTo>
                  <a:cubicBezTo>
                    <a:pt x="61" y="23"/>
                    <a:pt x="60" y="17"/>
                    <a:pt x="58" y="14"/>
                  </a:cubicBezTo>
                  <a:cubicBezTo>
                    <a:pt x="58" y="13"/>
                    <a:pt x="57" y="12"/>
                    <a:pt x="5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5"/>
                    <a:pt x="55" y="6"/>
                    <a:pt x="51" y="4"/>
                  </a:cubicBezTo>
                  <a:lnTo>
                    <a:pt x="4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7" name="Freeform 10"/>
            <p:cNvSpPr>
              <a:spLocks noEditPoints="1"/>
            </p:cNvSpPr>
            <p:nvPr/>
          </p:nvSpPr>
          <p:spPr bwMode="auto">
            <a:xfrm>
              <a:off x="1844" y="2675"/>
              <a:ext cx="153" cy="562"/>
            </a:xfrm>
            <a:custGeom>
              <a:avLst/>
              <a:gdLst>
                <a:gd name="T0" fmla="*/ 62 w 119"/>
                <a:gd name="T1" fmla="*/ 214 h 437"/>
                <a:gd name="T2" fmla="*/ 27 w 119"/>
                <a:gd name="T3" fmla="*/ 207 h 437"/>
                <a:gd name="T4" fmla="*/ 29 w 119"/>
                <a:gd name="T5" fmla="*/ 190 h 437"/>
                <a:gd name="T6" fmla="*/ 46 w 119"/>
                <a:gd name="T7" fmla="*/ 183 h 437"/>
                <a:gd name="T8" fmla="*/ 46 w 119"/>
                <a:gd name="T9" fmla="*/ 183 h 437"/>
                <a:gd name="T10" fmla="*/ 76 w 119"/>
                <a:gd name="T11" fmla="*/ 156 h 437"/>
                <a:gd name="T12" fmla="*/ 76 w 119"/>
                <a:gd name="T13" fmla="*/ 156 h 437"/>
                <a:gd name="T14" fmla="*/ 31 w 119"/>
                <a:gd name="T15" fmla="*/ 160 h 437"/>
                <a:gd name="T16" fmla="*/ 15 w 119"/>
                <a:gd name="T17" fmla="*/ 167 h 437"/>
                <a:gd name="T18" fmla="*/ 67 w 119"/>
                <a:gd name="T19" fmla="*/ 173 h 437"/>
                <a:gd name="T20" fmla="*/ 63 w 119"/>
                <a:gd name="T21" fmla="*/ 156 h 437"/>
                <a:gd name="T22" fmla="*/ 76 w 119"/>
                <a:gd name="T23" fmla="*/ 135 h 437"/>
                <a:gd name="T24" fmla="*/ 75 w 119"/>
                <a:gd name="T25" fmla="*/ 155 h 437"/>
                <a:gd name="T26" fmla="*/ 49 w 119"/>
                <a:gd name="T27" fmla="*/ 153 h 437"/>
                <a:gd name="T28" fmla="*/ 45 w 119"/>
                <a:gd name="T29" fmla="*/ 178 h 437"/>
                <a:gd name="T30" fmla="*/ 52 w 119"/>
                <a:gd name="T31" fmla="*/ 101 h 437"/>
                <a:gd name="T32" fmla="*/ 61 w 119"/>
                <a:gd name="T33" fmla="*/ 46 h 437"/>
                <a:gd name="T34" fmla="*/ 96 w 119"/>
                <a:gd name="T35" fmla="*/ 0 h 437"/>
                <a:gd name="T36" fmla="*/ 83 w 119"/>
                <a:gd name="T37" fmla="*/ 50 h 437"/>
                <a:gd name="T38" fmla="*/ 80 w 119"/>
                <a:gd name="T39" fmla="*/ 65 h 437"/>
                <a:gd name="T40" fmla="*/ 80 w 119"/>
                <a:gd name="T41" fmla="*/ 113 h 437"/>
                <a:gd name="T42" fmla="*/ 71 w 119"/>
                <a:gd name="T43" fmla="*/ 88 h 437"/>
                <a:gd name="T44" fmla="*/ 66 w 119"/>
                <a:gd name="T45" fmla="*/ 95 h 437"/>
                <a:gd name="T46" fmla="*/ 73 w 119"/>
                <a:gd name="T47" fmla="*/ 37 h 437"/>
                <a:gd name="T48" fmla="*/ 72 w 119"/>
                <a:gd name="T49" fmla="*/ 7 h 437"/>
                <a:gd name="T50" fmla="*/ 53 w 119"/>
                <a:gd name="T51" fmla="*/ 22 h 437"/>
                <a:gd name="T52" fmla="*/ 39 w 119"/>
                <a:gd name="T53" fmla="*/ 109 h 437"/>
                <a:gd name="T54" fmla="*/ 45 w 119"/>
                <a:gd name="T55" fmla="*/ 43 h 437"/>
                <a:gd name="T56" fmla="*/ 27 w 119"/>
                <a:gd name="T57" fmla="*/ 118 h 437"/>
                <a:gd name="T58" fmla="*/ 16 w 119"/>
                <a:gd name="T59" fmla="*/ 161 h 437"/>
                <a:gd name="T60" fmla="*/ 43 w 119"/>
                <a:gd name="T61" fmla="*/ 12 h 437"/>
                <a:gd name="T62" fmla="*/ 21 w 119"/>
                <a:gd name="T63" fmla="*/ 66 h 437"/>
                <a:gd name="T64" fmla="*/ 10 w 119"/>
                <a:gd name="T65" fmla="*/ 110 h 437"/>
                <a:gd name="T66" fmla="*/ 1 w 119"/>
                <a:gd name="T67" fmla="*/ 223 h 437"/>
                <a:gd name="T68" fmla="*/ 4 w 119"/>
                <a:gd name="T69" fmla="*/ 285 h 437"/>
                <a:gd name="T70" fmla="*/ 4 w 119"/>
                <a:gd name="T71" fmla="*/ 322 h 437"/>
                <a:gd name="T72" fmla="*/ 6 w 119"/>
                <a:gd name="T73" fmla="*/ 348 h 437"/>
                <a:gd name="T74" fmla="*/ 13 w 119"/>
                <a:gd name="T75" fmla="*/ 384 h 437"/>
                <a:gd name="T76" fmla="*/ 16 w 119"/>
                <a:gd name="T77" fmla="*/ 394 h 437"/>
                <a:gd name="T78" fmla="*/ 19 w 119"/>
                <a:gd name="T79" fmla="*/ 348 h 437"/>
                <a:gd name="T80" fmla="*/ 22 w 119"/>
                <a:gd name="T81" fmla="*/ 254 h 437"/>
                <a:gd name="T82" fmla="*/ 28 w 119"/>
                <a:gd name="T83" fmla="*/ 240 h 437"/>
                <a:gd name="T84" fmla="*/ 27 w 119"/>
                <a:gd name="T85" fmla="*/ 393 h 437"/>
                <a:gd name="T86" fmla="*/ 32 w 119"/>
                <a:gd name="T87" fmla="*/ 435 h 437"/>
                <a:gd name="T88" fmla="*/ 45 w 119"/>
                <a:gd name="T89" fmla="*/ 423 h 437"/>
                <a:gd name="T90" fmla="*/ 46 w 119"/>
                <a:gd name="T91" fmla="*/ 401 h 437"/>
                <a:gd name="T92" fmla="*/ 52 w 119"/>
                <a:gd name="T93" fmla="*/ 395 h 437"/>
                <a:gd name="T94" fmla="*/ 59 w 119"/>
                <a:gd name="T95" fmla="*/ 373 h 437"/>
                <a:gd name="T96" fmla="*/ 63 w 119"/>
                <a:gd name="T97" fmla="*/ 357 h 437"/>
                <a:gd name="T98" fmla="*/ 70 w 119"/>
                <a:gd name="T99" fmla="*/ 349 h 437"/>
                <a:gd name="T100" fmla="*/ 78 w 119"/>
                <a:gd name="T101" fmla="*/ 314 h 437"/>
                <a:gd name="T102" fmla="*/ 78 w 119"/>
                <a:gd name="T103" fmla="*/ 241 h 437"/>
                <a:gd name="T104" fmla="*/ 77 w 119"/>
                <a:gd name="T105" fmla="*/ 202 h 437"/>
                <a:gd name="T106" fmla="*/ 82 w 119"/>
                <a:gd name="T107" fmla="*/ 235 h 437"/>
                <a:gd name="T108" fmla="*/ 81 w 119"/>
                <a:gd name="T109" fmla="*/ 292 h 437"/>
                <a:gd name="T110" fmla="*/ 91 w 119"/>
                <a:gd name="T111" fmla="*/ 253 h 437"/>
                <a:gd name="T112" fmla="*/ 98 w 119"/>
                <a:gd name="T113" fmla="*/ 279 h 437"/>
                <a:gd name="T114" fmla="*/ 102 w 119"/>
                <a:gd name="T115" fmla="*/ 254 h 437"/>
                <a:gd name="T116" fmla="*/ 108 w 119"/>
                <a:gd name="T117" fmla="*/ 277 h 437"/>
                <a:gd name="T118" fmla="*/ 117 w 119"/>
                <a:gd name="T119" fmla="*/ 184 h 437"/>
                <a:gd name="T120" fmla="*/ 118 w 119"/>
                <a:gd name="T121" fmla="*/ 145 h 437"/>
                <a:gd name="T122" fmla="*/ 97 w 119"/>
                <a:gd name="T123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437">
                  <a:moveTo>
                    <a:pt x="62" y="210"/>
                  </a:moveTo>
                  <a:cubicBezTo>
                    <a:pt x="65" y="211"/>
                    <a:pt x="66" y="212"/>
                    <a:pt x="64" y="217"/>
                  </a:cubicBezTo>
                  <a:cubicBezTo>
                    <a:pt x="62" y="216"/>
                    <a:pt x="62" y="216"/>
                    <a:pt x="62" y="216"/>
                  </a:cubicBezTo>
                  <a:cubicBezTo>
                    <a:pt x="62" y="215"/>
                    <a:pt x="62" y="215"/>
                    <a:pt x="62" y="214"/>
                  </a:cubicBezTo>
                  <a:cubicBezTo>
                    <a:pt x="62" y="211"/>
                    <a:pt x="62" y="211"/>
                    <a:pt x="62" y="211"/>
                  </a:cubicBezTo>
                  <a:lnTo>
                    <a:pt x="62" y="210"/>
                  </a:lnTo>
                  <a:close/>
                  <a:moveTo>
                    <a:pt x="27" y="203"/>
                  </a:moveTo>
                  <a:cubicBezTo>
                    <a:pt x="27" y="203"/>
                    <a:pt x="30" y="202"/>
                    <a:pt x="27" y="207"/>
                  </a:cubicBezTo>
                  <a:cubicBezTo>
                    <a:pt x="26" y="206"/>
                    <a:pt x="26" y="208"/>
                    <a:pt x="26" y="205"/>
                  </a:cubicBezTo>
                  <a:cubicBezTo>
                    <a:pt x="26" y="200"/>
                    <a:pt x="26" y="205"/>
                    <a:pt x="27" y="203"/>
                  </a:cubicBezTo>
                  <a:close/>
                  <a:moveTo>
                    <a:pt x="28" y="199"/>
                  </a:moveTo>
                  <a:cubicBezTo>
                    <a:pt x="28" y="199"/>
                    <a:pt x="25" y="198"/>
                    <a:pt x="29" y="190"/>
                  </a:cubicBezTo>
                  <a:cubicBezTo>
                    <a:pt x="29" y="191"/>
                    <a:pt x="30" y="189"/>
                    <a:pt x="29" y="194"/>
                  </a:cubicBezTo>
                  <a:cubicBezTo>
                    <a:pt x="29" y="195"/>
                    <a:pt x="28" y="198"/>
                    <a:pt x="28" y="198"/>
                  </a:cubicBezTo>
                  <a:lnTo>
                    <a:pt x="28" y="199"/>
                  </a:lnTo>
                  <a:close/>
                  <a:moveTo>
                    <a:pt x="46" y="183"/>
                  </a:moveTo>
                  <a:cubicBezTo>
                    <a:pt x="44" y="203"/>
                    <a:pt x="44" y="203"/>
                    <a:pt x="44" y="203"/>
                  </a:cubicBezTo>
                  <a:cubicBezTo>
                    <a:pt x="43" y="200"/>
                    <a:pt x="43" y="195"/>
                    <a:pt x="43" y="192"/>
                  </a:cubicBezTo>
                  <a:cubicBezTo>
                    <a:pt x="43" y="189"/>
                    <a:pt x="44" y="185"/>
                    <a:pt x="45" y="183"/>
                  </a:cubicBezTo>
                  <a:cubicBezTo>
                    <a:pt x="45" y="183"/>
                    <a:pt x="46" y="183"/>
                    <a:pt x="46" y="183"/>
                  </a:cubicBezTo>
                  <a:close/>
                  <a:moveTo>
                    <a:pt x="76" y="173"/>
                  </a:moveTo>
                  <a:cubicBezTo>
                    <a:pt x="76" y="176"/>
                    <a:pt x="76" y="176"/>
                    <a:pt x="76" y="176"/>
                  </a:cubicBezTo>
                  <a:cubicBezTo>
                    <a:pt x="75" y="175"/>
                    <a:pt x="73" y="175"/>
                    <a:pt x="76" y="173"/>
                  </a:cubicBezTo>
                  <a:close/>
                  <a:moveTo>
                    <a:pt x="76" y="156"/>
                  </a:moveTo>
                  <a:cubicBezTo>
                    <a:pt x="78" y="157"/>
                    <a:pt x="78" y="155"/>
                    <a:pt x="78" y="163"/>
                  </a:cubicBezTo>
                  <a:cubicBezTo>
                    <a:pt x="77" y="173"/>
                    <a:pt x="77" y="169"/>
                    <a:pt x="75" y="171"/>
                  </a:cubicBezTo>
                  <a:cubicBezTo>
                    <a:pt x="74" y="167"/>
                    <a:pt x="74" y="161"/>
                    <a:pt x="76" y="157"/>
                  </a:cubicBezTo>
                  <a:cubicBezTo>
                    <a:pt x="76" y="157"/>
                    <a:pt x="76" y="156"/>
                    <a:pt x="76" y="156"/>
                  </a:cubicBezTo>
                  <a:close/>
                  <a:moveTo>
                    <a:pt x="31" y="160"/>
                  </a:moveTo>
                  <a:cubicBezTo>
                    <a:pt x="34" y="166"/>
                    <a:pt x="32" y="165"/>
                    <a:pt x="31" y="166"/>
                  </a:cubicBezTo>
                  <a:cubicBezTo>
                    <a:pt x="30" y="164"/>
                    <a:pt x="30" y="169"/>
                    <a:pt x="30" y="164"/>
                  </a:cubicBezTo>
                  <a:cubicBezTo>
                    <a:pt x="30" y="158"/>
                    <a:pt x="30" y="162"/>
                    <a:pt x="31" y="160"/>
                  </a:cubicBezTo>
                  <a:close/>
                  <a:moveTo>
                    <a:pt x="15" y="167"/>
                  </a:moveTo>
                  <a:cubicBezTo>
                    <a:pt x="15" y="163"/>
                    <a:pt x="15" y="164"/>
                    <a:pt x="16" y="162"/>
                  </a:cubicBezTo>
                  <a:cubicBezTo>
                    <a:pt x="17" y="164"/>
                    <a:pt x="17" y="160"/>
                    <a:pt x="16" y="164"/>
                  </a:cubicBezTo>
                  <a:cubicBezTo>
                    <a:pt x="16" y="165"/>
                    <a:pt x="16" y="167"/>
                    <a:pt x="15" y="167"/>
                  </a:cubicBezTo>
                  <a:close/>
                  <a:moveTo>
                    <a:pt x="63" y="139"/>
                  </a:moveTo>
                  <a:cubicBezTo>
                    <a:pt x="66" y="144"/>
                    <a:pt x="66" y="144"/>
                    <a:pt x="66" y="144"/>
                  </a:cubicBezTo>
                  <a:cubicBezTo>
                    <a:pt x="66" y="144"/>
                    <a:pt x="66" y="144"/>
                    <a:pt x="66" y="145"/>
                  </a:cubicBezTo>
                  <a:cubicBezTo>
                    <a:pt x="68" y="147"/>
                    <a:pt x="67" y="169"/>
                    <a:pt x="67" y="173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196"/>
                    <a:pt x="63" y="183"/>
                    <a:pt x="63" y="172"/>
                  </a:cubicBezTo>
                  <a:cubicBezTo>
                    <a:pt x="63" y="164"/>
                    <a:pt x="64" y="165"/>
                    <a:pt x="63" y="156"/>
                  </a:cubicBezTo>
                  <a:cubicBezTo>
                    <a:pt x="62" y="153"/>
                    <a:pt x="62" y="143"/>
                    <a:pt x="63" y="139"/>
                  </a:cubicBezTo>
                  <a:close/>
                  <a:moveTo>
                    <a:pt x="75" y="155"/>
                  </a:moveTo>
                  <a:cubicBezTo>
                    <a:pt x="74" y="148"/>
                    <a:pt x="75" y="145"/>
                    <a:pt x="76" y="138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5"/>
                    <a:pt x="77" y="135"/>
                    <a:pt x="77" y="134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8" y="158"/>
                    <a:pt x="79" y="153"/>
                    <a:pt x="76" y="155"/>
                  </a:cubicBezTo>
                  <a:lnTo>
                    <a:pt x="75" y="155"/>
                  </a:lnTo>
                  <a:close/>
                  <a:moveTo>
                    <a:pt x="49" y="128"/>
                  </a:moveTo>
                  <a:cubicBezTo>
                    <a:pt x="48" y="123"/>
                    <a:pt x="48" y="121"/>
                    <a:pt x="49" y="115"/>
                  </a:cubicBezTo>
                  <a:cubicBezTo>
                    <a:pt x="50" y="116"/>
                    <a:pt x="50" y="116"/>
                    <a:pt x="52" y="115"/>
                  </a:cubicBezTo>
                  <a:cubicBezTo>
                    <a:pt x="50" y="131"/>
                    <a:pt x="51" y="139"/>
                    <a:pt x="49" y="153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61"/>
                    <a:pt x="49" y="156"/>
                    <a:pt x="48" y="160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5" y="176"/>
                    <a:pt x="45" y="178"/>
                    <a:pt x="45" y="178"/>
                  </a:cubicBezTo>
                  <a:cubicBezTo>
                    <a:pt x="45" y="177"/>
                    <a:pt x="45" y="178"/>
                    <a:pt x="44" y="178"/>
                  </a:cubicBezTo>
                  <a:cubicBezTo>
                    <a:pt x="42" y="173"/>
                    <a:pt x="46" y="159"/>
                    <a:pt x="46" y="153"/>
                  </a:cubicBezTo>
                  <a:cubicBezTo>
                    <a:pt x="47" y="147"/>
                    <a:pt x="46" y="132"/>
                    <a:pt x="49" y="128"/>
                  </a:cubicBezTo>
                  <a:close/>
                  <a:moveTo>
                    <a:pt x="52" y="101"/>
                  </a:moveTo>
                  <a:cubicBezTo>
                    <a:pt x="52" y="102"/>
                    <a:pt x="54" y="103"/>
                    <a:pt x="53" y="105"/>
                  </a:cubicBezTo>
                  <a:cubicBezTo>
                    <a:pt x="53" y="108"/>
                    <a:pt x="51" y="109"/>
                    <a:pt x="51" y="109"/>
                  </a:cubicBezTo>
                  <a:cubicBezTo>
                    <a:pt x="49" y="101"/>
                    <a:pt x="51" y="102"/>
                    <a:pt x="52" y="101"/>
                  </a:cubicBezTo>
                  <a:close/>
                  <a:moveTo>
                    <a:pt x="61" y="46"/>
                  </a:moveTo>
                  <a:cubicBezTo>
                    <a:pt x="58" y="46"/>
                    <a:pt x="60" y="46"/>
                    <a:pt x="58" y="45"/>
                  </a:cubicBezTo>
                  <a:cubicBezTo>
                    <a:pt x="58" y="40"/>
                    <a:pt x="57" y="42"/>
                    <a:pt x="60" y="40"/>
                  </a:cubicBezTo>
                  <a:lnTo>
                    <a:pt x="61" y="46"/>
                  </a:lnTo>
                  <a:close/>
                  <a:moveTo>
                    <a:pt x="96" y="0"/>
                  </a:moveTo>
                  <a:cubicBezTo>
                    <a:pt x="95" y="0"/>
                    <a:pt x="94" y="0"/>
                    <a:pt x="94" y="0"/>
                  </a:cubicBezTo>
                  <a:cubicBezTo>
                    <a:pt x="92" y="7"/>
                    <a:pt x="96" y="2"/>
                    <a:pt x="92" y="6"/>
                  </a:cubicBezTo>
                  <a:cubicBezTo>
                    <a:pt x="90" y="8"/>
                    <a:pt x="87" y="16"/>
                    <a:pt x="86" y="19"/>
                  </a:cubicBezTo>
                  <a:cubicBezTo>
                    <a:pt x="85" y="29"/>
                    <a:pt x="85" y="41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4"/>
                    <a:pt x="82" y="55"/>
                    <a:pt x="82" y="57"/>
                  </a:cubicBezTo>
                  <a:cubicBezTo>
                    <a:pt x="82" y="64"/>
                    <a:pt x="83" y="62"/>
                    <a:pt x="80" y="65"/>
                  </a:cubicBezTo>
                  <a:cubicBezTo>
                    <a:pt x="79" y="77"/>
                    <a:pt x="80" y="88"/>
                    <a:pt x="80" y="100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0" y="104"/>
                    <a:pt x="80" y="107"/>
                    <a:pt x="80" y="109"/>
                  </a:cubicBezTo>
                  <a:cubicBezTo>
                    <a:pt x="80" y="110"/>
                    <a:pt x="80" y="112"/>
                    <a:pt x="80" y="113"/>
                  </a:cubicBezTo>
                  <a:cubicBezTo>
                    <a:pt x="80" y="114"/>
                    <a:pt x="80" y="114"/>
                    <a:pt x="79" y="116"/>
                  </a:cubicBezTo>
                  <a:cubicBezTo>
                    <a:pt x="78" y="119"/>
                    <a:pt x="79" y="126"/>
                    <a:pt x="77" y="129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1" y="74"/>
                    <a:pt x="72" y="84"/>
                    <a:pt x="71" y="88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6"/>
                    <a:pt x="67" y="136"/>
                    <a:pt x="63" y="137"/>
                  </a:cubicBezTo>
                  <a:cubicBezTo>
                    <a:pt x="64" y="128"/>
                    <a:pt x="62" y="123"/>
                    <a:pt x="64" y="115"/>
                  </a:cubicBezTo>
                  <a:cubicBezTo>
                    <a:pt x="65" y="109"/>
                    <a:pt x="64" y="101"/>
                    <a:pt x="66" y="95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7"/>
                    <a:pt x="71" y="56"/>
                    <a:pt x="70" y="54"/>
                  </a:cubicBezTo>
                  <a:cubicBezTo>
                    <a:pt x="72" y="53"/>
                    <a:pt x="71" y="54"/>
                    <a:pt x="73" y="51"/>
                  </a:cubicBezTo>
                  <a:cubicBezTo>
                    <a:pt x="72" y="48"/>
                    <a:pt x="72" y="41"/>
                    <a:pt x="73" y="37"/>
                  </a:cubicBezTo>
                  <a:cubicBezTo>
                    <a:pt x="74" y="33"/>
                    <a:pt x="77" y="33"/>
                    <a:pt x="74" y="29"/>
                  </a:cubicBezTo>
                  <a:cubicBezTo>
                    <a:pt x="76" y="26"/>
                    <a:pt x="75" y="20"/>
                    <a:pt x="75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8" y="4"/>
                    <a:pt x="68" y="7"/>
                    <a:pt x="68" y="1"/>
                  </a:cubicBezTo>
                  <a:cubicBezTo>
                    <a:pt x="63" y="4"/>
                    <a:pt x="68" y="0"/>
                    <a:pt x="63" y="1"/>
                  </a:cubicBezTo>
                  <a:cubicBezTo>
                    <a:pt x="62" y="1"/>
                    <a:pt x="61" y="2"/>
                    <a:pt x="59" y="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1" y="36"/>
                    <a:pt x="43" y="70"/>
                    <a:pt x="42" y="83"/>
                  </a:cubicBezTo>
                  <a:cubicBezTo>
                    <a:pt x="42" y="88"/>
                    <a:pt x="41" y="93"/>
                    <a:pt x="40" y="97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04"/>
                    <a:pt x="44" y="62"/>
                    <a:pt x="46" y="5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4"/>
                    <a:pt x="45" y="57"/>
                    <a:pt x="46" y="53"/>
                  </a:cubicBezTo>
                  <a:cubicBezTo>
                    <a:pt x="46" y="51"/>
                    <a:pt x="46" y="45"/>
                    <a:pt x="45" y="43"/>
                  </a:cubicBezTo>
                  <a:cubicBezTo>
                    <a:pt x="42" y="45"/>
                    <a:pt x="43" y="46"/>
                    <a:pt x="42" y="50"/>
                  </a:cubicBezTo>
                  <a:cubicBezTo>
                    <a:pt x="41" y="58"/>
                    <a:pt x="38" y="64"/>
                    <a:pt x="37" y="71"/>
                  </a:cubicBezTo>
                  <a:cubicBezTo>
                    <a:pt x="36" y="79"/>
                    <a:pt x="32" y="94"/>
                    <a:pt x="30" y="101"/>
                  </a:cubicBezTo>
                  <a:cubicBezTo>
                    <a:pt x="28" y="107"/>
                    <a:pt x="28" y="112"/>
                    <a:pt x="27" y="118"/>
                  </a:cubicBezTo>
                  <a:cubicBezTo>
                    <a:pt x="26" y="120"/>
                    <a:pt x="25" y="121"/>
                    <a:pt x="25" y="124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2"/>
                    <a:pt x="21" y="141"/>
                    <a:pt x="21" y="144"/>
                  </a:cubicBezTo>
                  <a:cubicBezTo>
                    <a:pt x="20" y="149"/>
                    <a:pt x="20" y="158"/>
                    <a:pt x="16" y="161"/>
                  </a:cubicBezTo>
                  <a:cubicBezTo>
                    <a:pt x="16" y="148"/>
                    <a:pt x="20" y="133"/>
                    <a:pt x="22" y="120"/>
                  </a:cubicBezTo>
                  <a:cubicBezTo>
                    <a:pt x="23" y="116"/>
                    <a:pt x="24" y="115"/>
                    <a:pt x="25" y="11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6" y="15"/>
                    <a:pt x="45" y="15"/>
                    <a:pt x="43" y="12"/>
                  </a:cubicBezTo>
                  <a:cubicBezTo>
                    <a:pt x="38" y="15"/>
                    <a:pt x="36" y="26"/>
                    <a:pt x="34" y="33"/>
                  </a:cubicBezTo>
                  <a:cubicBezTo>
                    <a:pt x="32" y="38"/>
                    <a:pt x="28" y="52"/>
                    <a:pt x="28" y="56"/>
                  </a:cubicBezTo>
                  <a:cubicBezTo>
                    <a:pt x="25" y="55"/>
                    <a:pt x="27" y="55"/>
                    <a:pt x="24" y="55"/>
                  </a:cubicBezTo>
                  <a:cubicBezTo>
                    <a:pt x="21" y="60"/>
                    <a:pt x="22" y="61"/>
                    <a:pt x="21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9" y="71"/>
                    <a:pt x="19" y="71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5"/>
                    <a:pt x="10" y="11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9"/>
                    <a:pt x="2" y="176"/>
                    <a:pt x="1" y="186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6"/>
                    <a:pt x="1" y="219"/>
                    <a:pt x="1" y="223"/>
                  </a:cubicBezTo>
                  <a:cubicBezTo>
                    <a:pt x="0" y="232"/>
                    <a:pt x="6" y="239"/>
                    <a:pt x="1" y="245"/>
                  </a:cubicBezTo>
                  <a:cubicBezTo>
                    <a:pt x="1" y="247"/>
                    <a:pt x="1" y="246"/>
                    <a:pt x="2" y="248"/>
                  </a:cubicBezTo>
                  <a:cubicBezTo>
                    <a:pt x="1" y="251"/>
                    <a:pt x="2" y="264"/>
                    <a:pt x="2" y="270"/>
                  </a:cubicBezTo>
                  <a:cubicBezTo>
                    <a:pt x="3" y="272"/>
                    <a:pt x="6" y="275"/>
                    <a:pt x="4" y="285"/>
                  </a:cubicBezTo>
                  <a:cubicBezTo>
                    <a:pt x="4" y="286"/>
                    <a:pt x="4" y="289"/>
                    <a:pt x="4" y="289"/>
                  </a:cubicBezTo>
                  <a:cubicBezTo>
                    <a:pt x="4" y="294"/>
                    <a:pt x="4" y="308"/>
                    <a:pt x="6" y="312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4" y="323"/>
                    <a:pt x="3" y="322"/>
                    <a:pt x="5" y="323"/>
                  </a:cubicBezTo>
                  <a:cubicBezTo>
                    <a:pt x="4" y="329"/>
                    <a:pt x="4" y="329"/>
                    <a:pt x="4" y="334"/>
                  </a:cubicBezTo>
                  <a:cubicBezTo>
                    <a:pt x="5" y="337"/>
                    <a:pt x="5" y="343"/>
                    <a:pt x="5" y="348"/>
                  </a:cubicBezTo>
                  <a:cubicBezTo>
                    <a:pt x="4" y="346"/>
                    <a:pt x="4" y="347"/>
                    <a:pt x="6" y="348"/>
                  </a:cubicBezTo>
                  <a:cubicBezTo>
                    <a:pt x="6" y="358"/>
                    <a:pt x="6" y="354"/>
                    <a:pt x="8" y="361"/>
                  </a:cubicBezTo>
                  <a:cubicBezTo>
                    <a:pt x="9" y="368"/>
                    <a:pt x="8" y="367"/>
                    <a:pt x="12" y="370"/>
                  </a:cubicBezTo>
                  <a:cubicBezTo>
                    <a:pt x="12" y="373"/>
                    <a:pt x="12" y="377"/>
                    <a:pt x="12" y="378"/>
                  </a:cubicBezTo>
                  <a:cubicBezTo>
                    <a:pt x="12" y="383"/>
                    <a:pt x="13" y="379"/>
                    <a:pt x="13" y="384"/>
                  </a:cubicBezTo>
                  <a:cubicBezTo>
                    <a:pt x="13" y="394"/>
                    <a:pt x="13" y="394"/>
                    <a:pt x="13" y="394"/>
                  </a:cubicBezTo>
                  <a:cubicBezTo>
                    <a:pt x="13" y="394"/>
                    <a:pt x="13" y="395"/>
                    <a:pt x="13" y="395"/>
                  </a:cubicBezTo>
                  <a:cubicBezTo>
                    <a:pt x="14" y="397"/>
                    <a:pt x="14" y="397"/>
                    <a:pt x="14" y="397"/>
                  </a:cubicBezTo>
                  <a:cubicBezTo>
                    <a:pt x="16" y="395"/>
                    <a:pt x="15" y="397"/>
                    <a:pt x="16" y="394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79"/>
                    <a:pt x="17" y="376"/>
                    <a:pt x="18" y="373"/>
                  </a:cubicBezTo>
                  <a:cubicBezTo>
                    <a:pt x="18" y="368"/>
                    <a:pt x="19" y="369"/>
                    <a:pt x="19" y="365"/>
                  </a:cubicBezTo>
                  <a:cubicBezTo>
                    <a:pt x="19" y="353"/>
                    <a:pt x="18" y="359"/>
                    <a:pt x="19" y="348"/>
                  </a:cubicBezTo>
                  <a:cubicBezTo>
                    <a:pt x="19" y="346"/>
                    <a:pt x="19" y="342"/>
                    <a:pt x="19" y="339"/>
                  </a:cubicBezTo>
                  <a:cubicBezTo>
                    <a:pt x="19" y="338"/>
                    <a:pt x="22" y="337"/>
                    <a:pt x="20" y="335"/>
                  </a:cubicBezTo>
                  <a:cubicBezTo>
                    <a:pt x="20" y="318"/>
                    <a:pt x="21" y="286"/>
                    <a:pt x="22" y="270"/>
                  </a:cubicBezTo>
                  <a:cubicBezTo>
                    <a:pt x="23" y="264"/>
                    <a:pt x="23" y="260"/>
                    <a:pt x="22" y="254"/>
                  </a:cubicBezTo>
                  <a:cubicBezTo>
                    <a:pt x="22" y="248"/>
                    <a:pt x="23" y="245"/>
                    <a:pt x="24" y="241"/>
                  </a:cubicBezTo>
                  <a:cubicBezTo>
                    <a:pt x="24" y="235"/>
                    <a:pt x="25" y="232"/>
                    <a:pt x="26" y="227"/>
                  </a:cubicBezTo>
                  <a:cubicBezTo>
                    <a:pt x="26" y="223"/>
                    <a:pt x="26" y="217"/>
                    <a:pt x="28" y="213"/>
                  </a:cubicBezTo>
                  <a:cubicBezTo>
                    <a:pt x="28" y="223"/>
                    <a:pt x="27" y="230"/>
                    <a:pt x="28" y="240"/>
                  </a:cubicBezTo>
                  <a:cubicBezTo>
                    <a:pt x="28" y="246"/>
                    <a:pt x="26" y="258"/>
                    <a:pt x="26" y="265"/>
                  </a:cubicBezTo>
                  <a:cubicBezTo>
                    <a:pt x="26" y="270"/>
                    <a:pt x="26" y="288"/>
                    <a:pt x="26" y="289"/>
                  </a:cubicBezTo>
                  <a:cubicBezTo>
                    <a:pt x="23" y="305"/>
                    <a:pt x="25" y="351"/>
                    <a:pt x="26" y="367"/>
                  </a:cubicBezTo>
                  <a:cubicBezTo>
                    <a:pt x="26" y="377"/>
                    <a:pt x="26" y="383"/>
                    <a:pt x="27" y="393"/>
                  </a:cubicBezTo>
                  <a:cubicBezTo>
                    <a:pt x="28" y="398"/>
                    <a:pt x="29" y="414"/>
                    <a:pt x="28" y="417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8" y="423"/>
                    <a:pt x="28" y="434"/>
                    <a:pt x="30" y="437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3" y="435"/>
                  </a:cubicBezTo>
                  <a:cubicBezTo>
                    <a:pt x="39" y="430"/>
                    <a:pt x="39" y="430"/>
                    <a:pt x="39" y="430"/>
                  </a:cubicBezTo>
                  <a:cubicBezTo>
                    <a:pt x="40" y="429"/>
                    <a:pt x="41" y="425"/>
                    <a:pt x="42" y="424"/>
                  </a:cubicBezTo>
                  <a:cubicBezTo>
                    <a:pt x="43" y="422"/>
                    <a:pt x="44" y="424"/>
                    <a:pt x="45" y="423"/>
                  </a:cubicBezTo>
                  <a:cubicBezTo>
                    <a:pt x="45" y="418"/>
                    <a:pt x="45" y="423"/>
                    <a:pt x="44" y="418"/>
                  </a:cubicBezTo>
                  <a:cubicBezTo>
                    <a:pt x="46" y="416"/>
                    <a:pt x="45" y="415"/>
                    <a:pt x="46" y="412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6" y="406"/>
                    <a:pt x="46" y="408"/>
                    <a:pt x="46" y="401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7" y="395"/>
                    <a:pt x="47" y="396"/>
                    <a:pt x="49" y="393"/>
                  </a:cubicBezTo>
                  <a:cubicBezTo>
                    <a:pt x="50" y="393"/>
                    <a:pt x="50" y="393"/>
                    <a:pt x="50" y="393"/>
                  </a:cubicBezTo>
                  <a:cubicBezTo>
                    <a:pt x="51" y="394"/>
                    <a:pt x="51" y="394"/>
                    <a:pt x="52" y="395"/>
                  </a:cubicBezTo>
                  <a:cubicBezTo>
                    <a:pt x="52" y="388"/>
                    <a:pt x="50" y="385"/>
                    <a:pt x="54" y="381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7" y="376"/>
                    <a:pt x="55" y="376"/>
                    <a:pt x="58" y="377"/>
                  </a:cubicBezTo>
                  <a:cubicBezTo>
                    <a:pt x="58" y="374"/>
                    <a:pt x="58" y="376"/>
                    <a:pt x="59" y="373"/>
                  </a:cubicBezTo>
                  <a:cubicBezTo>
                    <a:pt x="59" y="373"/>
                    <a:pt x="59" y="373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1" y="362"/>
                    <a:pt x="61" y="362"/>
                    <a:pt x="61" y="362"/>
                  </a:cubicBezTo>
                  <a:cubicBezTo>
                    <a:pt x="63" y="360"/>
                    <a:pt x="62" y="359"/>
                    <a:pt x="63" y="357"/>
                  </a:cubicBezTo>
                  <a:cubicBezTo>
                    <a:pt x="64" y="362"/>
                    <a:pt x="64" y="362"/>
                    <a:pt x="64" y="362"/>
                  </a:cubicBezTo>
                  <a:cubicBezTo>
                    <a:pt x="71" y="353"/>
                    <a:pt x="71" y="353"/>
                    <a:pt x="71" y="353"/>
                  </a:cubicBezTo>
                  <a:cubicBezTo>
                    <a:pt x="71" y="353"/>
                    <a:pt x="71" y="353"/>
                    <a:pt x="71" y="352"/>
                  </a:cubicBezTo>
                  <a:cubicBezTo>
                    <a:pt x="70" y="349"/>
                    <a:pt x="71" y="351"/>
                    <a:pt x="70" y="349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2" y="339"/>
                    <a:pt x="74" y="334"/>
                    <a:pt x="75" y="330"/>
                  </a:cubicBezTo>
                  <a:cubicBezTo>
                    <a:pt x="75" y="329"/>
                    <a:pt x="75" y="328"/>
                    <a:pt x="75" y="326"/>
                  </a:cubicBezTo>
                  <a:cubicBezTo>
                    <a:pt x="76" y="321"/>
                    <a:pt x="78" y="319"/>
                    <a:pt x="78" y="314"/>
                  </a:cubicBezTo>
                  <a:cubicBezTo>
                    <a:pt x="78" y="308"/>
                    <a:pt x="78" y="301"/>
                    <a:pt x="76" y="295"/>
                  </a:cubicBezTo>
                  <a:cubicBezTo>
                    <a:pt x="74" y="288"/>
                    <a:pt x="80" y="274"/>
                    <a:pt x="78" y="264"/>
                  </a:cubicBezTo>
                  <a:cubicBezTo>
                    <a:pt x="78" y="258"/>
                    <a:pt x="81" y="248"/>
                    <a:pt x="80" y="244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78" y="240"/>
                    <a:pt x="78" y="240"/>
                    <a:pt x="78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8" y="232"/>
                    <a:pt x="78" y="234"/>
                    <a:pt x="79" y="228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7" y="198"/>
                    <a:pt x="80" y="199"/>
                    <a:pt x="83" y="200"/>
                  </a:cubicBezTo>
                  <a:cubicBezTo>
                    <a:pt x="83" y="204"/>
                    <a:pt x="82" y="207"/>
                    <a:pt x="81" y="211"/>
                  </a:cubicBezTo>
                  <a:cubicBezTo>
                    <a:pt x="81" y="217"/>
                    <a:pt x="82" y="229"/>
                    <a:pt x="82" y="235"/>
                  </a:cubicBezTo>
                  <a:cubicBezTo>
                    <a:pt x="82" y="238"/>
                    <a:pt x="82" y="239"/>
                    <a:pt x="82" y="242"/>
                  </a:cubicBezTo>
                  <a:cubicBezTo>
                    <a:pt x="81" y="245"/>
                    <a:pt x="81" y="245"/>
                    <a:pt x="81" y="247"/>
                  </a:cubicBezTo>
                  <a:cubicBezTo>
                    <a:pt x="80" y="255"/>
                    <a:pt x="82" y="258"/>
                    <a:pt x="81" y="265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5" y="298"/>
                    <a:pt x="85" y="298"/>
                    <a:pt x="85" y="298"/>
                  </a:cubicBezTo>
                  <a:cubicBezTo>
                    <a:pt x="88" y="289"/>
                    <a:pt x="86" y="285"/>
                    <a:pt x="87" y="277"/>
                  </a:cubicBezTo>
                  <a:cubicBezTo>
                    <a:pt x="88" y="270"/>
                    <a:pt x="89" y="266"/>
                    <a:pt x="89" y="257"/>
                  </a:cubicBezTo>
                  <a:cubicBezTo>
                    <a:pt x="90" y="253"/>
                    <a:pt x="90" y="257"/>
                    <a:pt x="91" y="253"/>
                  </a:cubicBezTo>
                  <a:cubicBezTo>
                    <a:pt x="91" y="250"/>
                    <a:pt x="91" y="249"/>
                    <a:pt x="92" y="247"/>
                  </a:cubicBezTo>
                  <a:cubicBezTo>
                    <a:pt x="94" y="251"/>
                    <a:pt x="93" y="261"/>
                    <a:pt x="93" y="265"/>
                  </a:cubicBezTo>
                  <a:cubicBezTo>
                    <a:pt x="92" y="268"/>
                    <a:pt x="93" y="279"/>
                    <a:pt x="95" y="281"/>
                  </a:cubicBezTo>
                  <a:cubicBezTo>
                    <a:pt x="97" y="281"/>
                    <a:pt x="96" y="282"/>
                    <a:pt x="98" y="279"/>
                  </a:cubicBezTo>
                  <a:cubicBezTo>
                    <a:pt x="99" y="275"/>
                    <a:pt x="98" y="269"/>
                    <a:pt x="99" y="265"/>
                  </a:cubicBezTo>
                  <a:cubicBezTo>
                    <a:pt x="100" y="262"/>
                    <a:pt x="99" y="267"/>
                    <a:pt x="100" y="262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1" y="263"/>
                    <a:pt x="102" y="268"/>
                    <a:pt x="101" y="276"/>
                  </a:cubicBezTo>
                  <a:cubicBezTo>
                    <a:pt x="100" y="281"/>
                    <a:pt x="96" y="298"/>
                    <a:pt x="100" y="304"/>
                  </a:cubicBezTo>
                  <a:cubicBezTo>
                    <a:pt x="105" y="301"/>
                    <a:pt x="102" y="304"/>
                    <a:pt x="103" y="298"/>
                  </a:cubicBezTo>
                  <a:cubicBezTo>
                    <a:pt x="104" y="291"/>
                    <a:pt x="107" y="288"/>
                    <a:pt x="108" y="277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113" y="228"/>
                    <a:pt x="114" y="228"/>
                    <a:pt x="114" y="22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5" y="186"/>
                    <a:pt x="113" y="185"/>
                    <a:pt x="117" y="184"/>
                  </a:cubicBezTo>
                  <a:cubicBezTo>
                    <a:pt x="116" y="177"/>
                    <a:pt x="117" y="176"/>
                    <a:pt x="117" y="170"/>
                  </a:cubicBezTo>
                  <a:cubicBezTo>
                    <a:pt x="117" y="166"/>
                    <a:pt x="117" y="166"/>
                    <a:pt x="117" y="164"/>
                  </a:cubicBezTo>
                  <a:cubicBezTo>
                    <a:pt x="117" y="163"/>
                    <a:pt x="117" y="162"/>
                    <a:pt x="117" y="159"/>
                  </a:cubicBezTo>
                  <a:cubicBezTo>
                    <a:pt x="118" y="153"/>
                    <a:pt x="117" y="151"/>
                    <a:pt x="118" y="145"/>
                  </a:cubicBezTo>
                  <a:cubicBezTo>
                    <a:pt x="118" y="141"/>
                    <a:pt x="118" y="137"/>
                    <a:pt x="118" y="132"/>
                  </a:cubicBezTo>
                  <a:cubicBezTo>
                    <a:pt x="118" y="88"/>
                    <a:pt x="119" y="72"/>
                    <a:pt x="111" y="32"/>
                  </a:cubicBezTo>
                  <a:cubicBezTo>
                    <a:pt x="110" y="27"/>
                    <a:pt x="113" y="19"/>
                    <a:pt x="108" y="10"/>
                  </a:cubicBezTo>
                  <a:cubicBezTo>
                    <a:pt x="105" y="4"/>
                    <a:pt x="103" y="1"/>
                    <a:pt x="97" y="1"/>
                  </a:cubicBez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8" name="Freeform 11"/>
            <p:cNvSpPr>
              <a:spLocks noEditPoints="1"/>
            </p:cNvSpPr>
            <p:nvPr/>
          </p:nvSpPr>
          <p:spPr bwMode="auto">
            <a:xfrm>
              <a:off x="2252" y="2169"/>
              <a:ext cx="163" cy="608"/>
            </a:xfrm>
            <a:custGeom>
              <a:avLst/>
              <a:gdLst>
                <a:gd name="T0" fmla="*/ 28 w 127"/>
                <a:gd name="T1" fmla="*/ 407 h 473"/>
                <a:gd name="T2" fmla="*/ 34 w 127"/>
                <a:gd name="T3" fmla="*/ 380 h 473"/>
                <a:gd name="T4" fmla="*/ 49 w 127"/>
                <a:gd name="T5" fmla="*/ 292 h 473"/>
                <a:gd name="T6" fmla="*/ 36 w 127"/>
                <a:gd name="T7" fmla="*/ 361 h 473"/>
                <a:gd name="T8" fmla="*/ 47 w 127"/>
                <a:gd name="T9" fmla="*/ 281 h 473"/>
                <a:gd name="T10" fmla="*/ 38 w 127"/>
                <a:gd name="T11" fmla="*/ 265 h 473"/>
                <a:gd name="T12" fmla="*/ 39 w 127"/>
                <a:gd name="T13" fmla="*/ 238 h 473"/>
                <a:gd name="T14" fmla="*/ 42 w 127"/>
                <a:gd name="T15" fmla="*/ 232 h 473"/>
                <a:gd name="T16" fmla="*/ 42 w 127"/>
                <a:gd name="T17" fmla="*/ 211 h 473"/>
                <a:gd name="T18" fmla="*/ 51 w 127"/>
                <a:gd name="T19" fmla="*/ 168 h 473"/>
                <a:gd name="T20" fmla="*/ 55 w 127"/>
                <a:gd name="T21" fmla="*/ 157 h 473"/>
                <a:gd name="T22" fmla="*/ 32 w 127"/>
                <a:gd name="T23" fmla="*/ 109 h 473"/>
                <a:gd name="T24" fmla="*/ 75 w 127"/>
                <a:gd name="T25" fmla="*/ 22 h 473"/>
                <a:gd name="T26" fmla="*/ 67 w 127"/>
                <a:gd name="T27" fmla="*/ 26 h 473"/>
                <a:gd name="T28" fmla="*/ 53 w 127"/>
                <a:gd name="T29" fmla="*/ 43 h 473"/>
                <a:gd name="T30" fmla="*/ 44 w 127"/>
                <a:gd name="T31" fmla="*/ 72 h 473"/>
                <a:gd name="T32" fmla="*/ 35 w 127"/>
                <a:gd name="T33" fmla="*/ 98 h 473"/>
                <a:gd name="T34" fmla="*/ 33 w 127"/>
                <a:gd name="T35" fmla="*/ 80 h 473"/>
                <a:gd name="T36" fmla="*/ 23 w 127"/>
                <a:gd name="T37" fmla="*/ 121 h 473"/>
                <a:gd name="T38" fmla="*/ 10 w 127"/>
                <a:gd name="T39" fmla="*/ 191 h 473"/>
                <a:gd name="T40" fmla="*/ 2 w 127"/>
                <a:gd name="T41" fmla="*/ 265 h 473"/>
                <a:gd name="T42" fmla="*/ 8 w 127"/>
                <a:gd name="T43" fmla="*/ 291 h 473"/>
                <a:gd name="T44" fmla="*/ 18 w 127"/>
                <a:gd name="T45" fmla="*/ 240 h 473"/>
                <a:gd name="T46" fmla="*/ 44 w 127"/>
                <a:gd name="T47" fmla="*/ 147 h 473"/>
                <a:gd name="T48" fmla="*/ 65 w 127"/>
                <a:gd name="T49" fmla="*/ 36 h 473"/>
                <a:gd name="T50" fmla="*/ 56 w 127"/>
                <a:gd name="T51" fmla="*/ 111 h 473"/>
                <a:gd name="T52" fmla="*/ 26 w 127"/>
                <a:gd name="T53" fmla="*/ 237 h 473"/>
                <a:gd name="T54" fmla="*/ 13 w 127"/>
                <a:gd name="T55" fmla="*/ 318 h 473"/>
                <a:gd name="T56" fmla="*/ 12 w 127"/>
                <a:gd name="T57" fmla="*/ 362 h 473"/>
                <a:gd name="T58" fmla="*/ 13 w 127"/>
                <a:gd name="T59" fmla="*/ 368 h 473"/>
                <a:gd name="T60" fmla="*/ 12 w 127"/>
                <a:gd name="T61" fmla="*/ 395 h 473"/>
                <a:gd name="T62" fmla="*/ 14 w 127"/>
                <a:gd name="T63" fmla="*/ 417 h 473"/>
                <a:gd name="T64" fmla="*/ 12 w 127"/>
                <a:gd name="T65" fmla="*/ 437 h 473"/>
                <a:gd name="T66" fmla="*/ 21 w 127"/>
                <a:gd name="T67" fmla="*/ 445 h 473"/>
                <a:gd name="T68" fmla="*/ 24 w 127"/>
                <a:gd name="T69" fmla="*/ 455 h 473"/>
                <a:gd name="T70" fmla="*/ 41 w 127"/>
                <a:gd name="T71" fmla="*/ 430 h 473"/>
                <a:gd name="T72" fmla="*/ 39 w 127"/>
                <a:gd name="T73" fmla="*/ 468 h 473"/>
                <a:gd name="T74" fmla="*/ 55 w 127"/>
                <a:gd name="T75" fmla="*/ 434 h 473"/>
                <a:gd name="T76" fmla="*/ 67 w 127"/>
                <a:gd name="T77" fmla="*/ 405 h 473"/>
                <a:gd name="T78" fmla="*/ 80 w 127"/>
                <a:gd name="T79" fmla="*/ 365 h 473"/>
                <a:gd name="T80" fmla="*/ 90 w 127"/>
                <a:gd name="T81" fmla="*/ 325 h 473"/>
                <a:gd name="T82" fmla="*/ 98 w 127"/>
                <a:gd name="T83" fmla="*/ 299 h 473"/>
                <a:gd name="T84" fmla="*/ 101 w 127"/>
                <a:gd name="T85" fmla="*/ 290 h 473"/>
                <a:gd name="T86" fmla="*/ 107 w 127"/>
                <a:gd name="T87" fmla="*/ 271 h 473"/>
                <a:gd name="T88" fmla="*/ 119 w 127"/>
                <a:gd name="T89" fmla="*/ 204 h 473"/>
                <a:gd name="T90" fmla="*/ 120 w 127"/>
                <a:gd name="T91" fmla="*/ 53 h 473"/>
                <a:gd name="T92" fmla="*/ 113 w 127"/>
                <a:gd name="T93" fmla="*/ 73 h 473"/>
                <a:gd name="T94" fmla="*/ 108 w 127"/>
                <a:gd name="T95" fmla="*/ 145 h 473"/>
                <a:gd name="T96" fmla="*/ 95 w 127"/>
                <a:gd name="T97" fmla="*/ 268 h 473"/>
                <a:gd name="T98" fmla="*/ 89 w 127"/>
                <a:gd name="T99" fmla="*/ 295 h 473"/>
                <a:gd name="T100" fmla="*/ 100 w 127"/>
                <a:gd name="T101" fmla="*/ 193 h 473"/>
                <a:gd name="T102" fmla="*/ 106 w 127"/>
                <a:gd name="T103" fmla="*/ 109 h 473"/>
                <a:gd name="T104" fmla="*/ 101 w 127"/>
                <a:gd name="T105" fmla="*/ 36 h 473"/>
                <a:gd name="T106" fmla="*/ 79 w 127"/>
                <a:gd name="T107" fmla="*/ 100 h 473"/>
                <a:gd name="T108" fmla="*/ 93 w 127"/>
                <a:gd name="T109" fmla="*/ 35 h 473"/>
                <a:gd name="T110" fmla="*/ 88 w 127"/>
                <a:gd name="T111" fmla="*/ 38 h 473"/>
                <a:gd name="T112" fmla="*/ 61 w 127"/>
                <a:gd name="T113" fmla="*/ 145 h 473"/>
                <a:gd name="T114" fmla="*/ 69 w 127"/>
                <a:gd name="T115" fmla="*/ 93 h 473"/>
                <a:gd name="T116" fmla="*/ 74 w 127"/>
                <a:gd name="T117" fmla="*/ 70 h 473"/>
                <a:gd name="T118" fmla="*/ 83 w 127"/>
                <a:gd name="T119" fmla="*/ 16 h 473"/>
                <a:gd name="T120" fmla="*/ 73 w 127"/>
                <a:gd name="T121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473">
                  <a:moveTo>
                    <a:pt x="38" y="419"/>
                  </a:moveTo>
                  <a:cubicBezTo>
                    <a:pt x="39" y="420"/>
                    <a:pt x="39" y="420"/>
                    <a:pt x="39" y="421"/>
                  </a:cubicBezTo>
                  <a:cubicBezTo>
                    <a:pt x="39" y="421"/>
                    <a:pt x="39" y="421"/>
                    <a:pt x="38" y="422"/>
                  </a:cubicBezTo>
                  <a:cubicBezTo>
                    <a:pt x="38" y="422"/>
                    <a:pt x="36" y="422"/>
                    <a:pt x="38" y="419"/>
                  </a:cubicBezTo>
                  <a:close/>
                  <a:moveTo>
                    <a:pt x="28" y="407"/>
                  </a:moveTo>
                  <a:cubicBezTo>
                    <a:pt x="27" y="405"/>
                    <a:pt x="27" y="408"/>
                    <a:pt x="27" y="404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3" y="380"/>
                    <a:pt x="32" y="381"/>
                    <a:pt x="34" y="380"/>
                  </a:cubicBezTo>
                  <a:cubicBezTo>
                    <a:pt x="34" y="384"/>
                    <a:pt x="34" y="385"/>
                    <a:pt x="33" y="388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0" y="406"/>
                    <a:pt x="31" y="404"/>
                    <a:pt x="28" y="407"/>
                  </a:cubicBezTo>
                  <a:close/>
                  <a:moveTo>
                    <a:pt x="47" y="281"/>
                  </a:moveTo>
                  <a:cubicBezTo>
                    <a:pt x="50" y="281"/>
                    <a:pt x="50" y="280"/>
                    <a:pt x="49" y="292"/>
                  </a:cubicBezTo>
                  <a:cubicBezTo>
                    <a:pt x="48" y="297"/>
                    <a:pt x="47" y="299"/>
                    <a:pt x="47" y="306"/>
                  </a:cubicBezTo>
                  <a:cubicBezTo>
                    <a:pt x="47" y="313"/>
                    <a:pt x="39" y="358"/>
                    <a:pt x="37" y="369"/>
                  </a:cubicBezTo>
                  <a:cubicBezTo>
                    <a:pt x="35" y="382"/>
                    <a:pt x="36" y="378"/>
                    <a:pt x="32" y="379"/>
                  </a:cubicBezTo>
                  <a:cubicBezTo>
                    <a:pt x="33" y="374"/>
                    <a:pt x="34" y="372"/>
                    <a:pt x="34" y="367"/>
                  </a:cubicBezTo>
                  <a:cubicBezTo>
                    <a:pt x="35" y="366"/>
                    <a:pt x="35" y="362"/>
                    <a:pt x="36" y="361"/>
                  </a:cubicBezTo>
                  <a:cubicBezTo>
                    <a:pt x="36" y="359"/>
                    <a:pt x="36" y="359"/>
                    <a:pt x="37" y="355"/>
                  </a:cubicBezTo>
                  <a:cubicBezTo>
                    <a:pt x="40" y="342"/>
                    <a:pt x="44" y="318"/>
                    <a:pt x="45" y="306"/>
                  </a:cubicBezTo>
                  <a:cubicBezTo>
                    <a:pt x="45" y="301"/>
                    <a:pt x="46" y="297"/>
                    <a:pt x="46" y="293"/>
                  </a:cubicBezTo>
                  <a:cubicBezTo>
                    <a:pt x="47" y="289"/>
                    <a:pt x="45" y="289"/>
                    <a:pt x="47" y="282"/>
                  </a:cubicBezTo>
                  <a:cubicBezTo>
                    <a:pt x="47" y="281"/>
                    <a:pt x="47" y="281"/>
                    <a:pt x="47" y="281"/>
                  </a:cubicBezTo>
                  <a:close/>
                  <a:moveTo>
                    <a:pt x="36" y="290"/>
                  </a:moveTo>
                  <a:cubicBezTo>
                    <a:pt x="34" y="289"/>
                    <a:pt x="34" y="291"/>
                    <a:pt x="35" y="287"/>
                  </a:cubicBezTo>
                  <a:cubicBezTo>
                    <a:pt x="36" y="283"/>
                    <a:pt x="35" y="286"/>
                    <a:pt x="37" y="285"/>
                  </a:cubicBezTo>
                  <a:cubicBezTo>
                    <a:pt x="38" y="287"/>
                    <a:pt x="37" y="288"/>
                    <a:pt x="36" y="290"/>
                  </a:cubicBezTo>
                  <a:close/>
                  <a:moveTo>
                    <a:pt x="38" y="265"/>
                  </a:moveTo>
                  <a:cubicBezTo>
                    <a:pt x="36" y="265"/>
                    <a:pt x="36" y="265"/>
                    <a:pt x="36" y="265"/>
                  </a:cubicBezTo>
                  <a:cubicBezTo>
                    <a:pt x="35" y="261"/>
                    <a:pt x="36" y="260"/>
                    <a:pt x="38" y="258"/>
                  </a:cubicBezTo>
                  <a:cubicBezTo>
                    <a:pt x="37" y="254"/>
                    <a:pt x="37" y="249"/>
                    <a:pt x="38" y="246"/>
                  </a:cubicBezTo>
                  <a:cubicBezTo>
                    <a:pt x="39" y="243"/>
                    <a:pt x="39" y="246"/>
                    <a:pt x="39" y="241"/>
                  </a:cubicBezTo>
                  <a:cubicBezTo>
                    <a:pt x="39" y="240"/>
                    <a:pt x="39" y="239"/>
                    <a:pt x="39" y="238"/>
                  </a:cubicBezTo>
                  <a:cubicBezTo>
                    <a:pt x="39" y="234"/>
                    <a:pt x="39" y="236"/>
                    <a:pt x="40" y="235"/>
                  </a:cubicBezTo>
                  <a:cubicBezTo>
                    <a:pt x="41" y="236"/>
                    <a:pt x="41" y="234"/>
                    <a:pt x="41" y="238"/>
                  </a:cubicBezTo>
                  <a:lnTo>
                    <a:pt x="38" y="265"/>
                  </a:lnTo>
                  <a:close/>
                  <a:moveTo>
                    <a:pt x="42" y="228"/>
                  </a:moveTo>
                  <a:cubicBezTo>
                    <a:pt x="43" y="231"/>
                    <a:pt x="43" y="230"/>
                    <a:pt x="42" y="232"/>
                  </a:cubicBezTo>
                  <a:cubicBezTo>
                    <a:pt x="42" y="231"/>
                    <a:pt x="40" y="234"/>
                    <a:pt x="41" y="230"/>
                  </a:cubicBezTo>
                  <a:cubicBezTo>
                    <a:pt x="41" y="227"/>
                    <a:pt x="41" y="230"/>
                    <a:pt x="42" y="228"/>
                  </a:cubicBezTo>
                  <a:close/>
                  <a:moveTo>
                    <a:pt x="44" y="219"/>
                  </a:moveTo>
                  <a:cubicBezTo>
                    <a:pt x="44" y="218"/>
                    <a:pt x="43" y="218"/>
                    <a:pt x="43" y="218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39" y="215"/>
                    <a:pt x="36" y="226"/>
                    <a:pt x="36" y="227"/>
                  </a:cubicBezTo>
                  <a:cubicBezTo>
                    <a:pt x="34" y="226"/>
                    <a:pt x="34" y="224"/>
                    <a:pt x="36" y="214"/>
                  </a:cubicBezTo>
                  <a:cubicBezTo>
                    <a:pt x="38" y="202"/>
                    <a:pt x="39" y="205"/>
                    <a:pt x="40" y="203"/>
                  </a:cubicBezTo>
                  <a:cubicBezTo>
                    <a:pt x="41" y="196"/>
                    <a:pt x="43" y="192"/>
                    <a:pt x="45" y="185"/>
                  </a:cubicBezTo>
                  <a:cubicBezTo>
                    <a:pt x="48" y="170"/>
                    <a:pt x="47" y="173"/>
                    <a:pt x="51" y="168"/>
                  </a:cubicBezTo>
                  <a:cubicBezTo>
                    <a:pt x="51" y="165"/>
                    <a:pt x="50" y="166"/>
                    <a:pt x="50" y="162"/>
                  </a:cubicBezTo>
                  <a:cubicBezTo>
                    <a:pt x="53" y="161"/>
                    <a:pt x="50" y="162"/>
                    <a:pt x="52" y="156"/>
                  </a:cubicBezTo>
                  <a:cubicBezTo>
                    <a:pt x="53" y="153"/>
                    <a:pt x="53" y="156"/>
                    <a:pt x="53" y="152"/>
                  </a:cubicBezTo>
                  <a:cubicBezTo>
                    <a:pt x="54" y="148"/>
                    <a:pt x="53" y="151"/>
                    <a:pt x="55" y="148"/>
                  </a:cubicBezTo>
                  <a:cubicBezTo>
                    <a:pt x="57" y="150"/>
                    <a:pt x="58" y="143"/>
                    <a:pt x="55" y="157"/>
                  </a:cubicBezTo>
                  <a:cubicBezTo>
                    <a:pt x="52" y="169"/>
                    <a:pt x="44" y="203"/>
                    <a:pt x="44" y="215"/>
                  </a:cubicBezTo>
                  <a:cubicBezTo>
                    <a:pt x="44" y="218"/>
                    <a:pt x="45" y="217"/>
                    <a:pt x="43" y="219"/>
                  </a:cubicBezTo>
                  <a:lnTo>
                    <a:pt x="44" y="219"/>
                  </a:lnTo>
                  <a:close/>
                  <a:moveTo>
                    <a:pt x="30" y="122"/>
                  </a:moveTo>
                  <a:cubicBezTo>
                    <a:pt x="31" y="110"/>
                    <a:pt x="31" y="117"/>
                    <a:pt x="32" y="109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3" y="113"/>
                    <a:pt x="34" y="112"/>
                    <a:pt x="33" y="116"/>
                  </a:cubicBezTo>
                  <a:cubicBezTo>
                    <a:pt x="31" y="123"/>
                    <a:pt x="32" y="122"/>
                    <a:pt x="30" y="122"/>
                  </a:cubicBezTo>
                  <a:close/>
                  <a:moveTo>
                    <a:pt x="71" y="38"/>
                  </a:moveTo>
                  <a:cubicBezTo>
                    <a:pt x="72" y="33"/>
                    <a:pt x="74" y="27"/>
                    <a:pt x="75" y="22"/>
                  </a:cubicBezTo>
                  <a:cubicBezTo>
                    <a:pt x="75" y="18"/>
                    <a:pt x="75" y="16"/>
                    <a:pt x="76" y="13"/>
                  </a:cubicBezTo>
                  <a:cubicBezTo>
                    <a:pt x="77" y="9"/>
                    <a:pt x="77" y="9"/>
                    <a:pt x="78" y="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9" y="14"/>
                    <a:pt x="71" y="15"/>
                    <a:pt x="70" y="21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7"/>
                    <a:pt x="66" y="2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3" y="13"/>
                    <a:pt x="61" y="20"/>
                    <a:pt x="62" y="25"/>
                  </a:cubicBezTo>
                  <a:cubicBezTo>
                    <a:pt x="55" y="26"/>
                    <a:pt x="57" y="36"/>
                    <a:pt x="53" y="43"/>
                  </a:cubicBezTo>
                  <a:cubicBezTo>
                    <a:pt x="52" y="46"/>
                    <a:pt x="52" y="44"/>
                    <a:pt x="51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7"/>
                    <a:pt x="51" y="54"/>
                    <a:pt x="50" y="57"/>
                  </a:cubicBezTo>
                  <a:cubicBezTo>
                    <a:pt x="49" y="60"/>
                    <a:pt x="48" y="59"/>
                    <a:pt x="44" y="72"/>
                  </a:cubicBezTo>
                  <a:cubicBezTo>
                    <a:pt x="43" y="73"/>
                    <a:pt x="42" y="76"/>
                    <a:pt x="41" y="78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5"/>
                    <a:pt x="38" y="95"/>
                    <a:pt x="37" y="99"/>
                  </a:cubicBezTo>
                  <a:cubicBezTo>
                    <a:pt x="35" y="102"/>
                    <a:pt x="35" y="101"/>
                    <a:pt x="34" y="105"/>
                  </a:cubicBezTo>
                  <a:cubicBezTo>
                    <a:pt x="34" y="103"/>
                    <a:pt x="34" y="100"/>
                    <a:pt x="35" y="98"/>
                  </a:cubicBezTo>
                  <a:cubicBezTo>
                    <a:pt x="36" y="93"/>
                    <a:pt x="39" y="87"/>
                    <a:pt x="38" y="82"/>
                  </a:cubicBezTo>
                  <a:cubicBezTo>
                    <a:pt x="37" y="80"/>
                    <a:pt x="38" y="84"/>
                    <a:pt x="37" y="80"/>
                  </a:cubicBezTo>
                  <a:cubicBezTo>
                    <a:pt x="39" y="75"/>
                    <a:pt x="40" y="71"/>
                    <a:pt x="41" y="65"/>
                  </a:cubicBezTo>
                  <a:cubicBezTo>
                    <a:pt x="36" y="68"/>
                    <a:pt x="39" y="67"/>
                    <a:pt x="36" y="7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8" y="96"/>
                    <a:pt x="31" y="81"/>
                    <a:pt x="28" y="99"/>
                  </a:cubicBezTo>
                  <a:cubicBezTo>
                    <a:pt x="30" y="100"/>
                    <a:pt x="27" y="101"/>
                    <a:pt x="27" y="101"/>
                  </a:cubicBezTo>
                  <a:cubicBezTo>
                    <a:pt x="26" y="121"/>
                    <a:pt x="24" y="106"/>
                    <a:pt x="24" y="119"/>
                  </a:cubicBezTo>
                  <a:cubicBezTo>
                    <a:pt x="24" y="119"/>
                    <a:pt x="23" y="119"/>
                    <a:pt x="23" y="120"/>
                  </a:cubicBezTo>
                  <a:cubicBezTo>
                    <a:pt x="23" y="120"/>
                    <a:pt x="23" y="121"/>
                    <a:pt x="23" y="12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6"/>
                    <a:pt x="15" y="162"/>
                    <a:pt x="14" y="166"/>
                  </a:cubicBezTo>
                  <a:cubicBezTo>
                    <a:pt x="13" y="169"/>
                    <a:pt x="14" y="171"/>
                    <a:pt x="13" y="175"/>
                  </a:cubicBezTo>
                  <a:cubicBezTo>
                    <a:pt x="12" y="179"/>
                    <a:pt x="12" y="175"/>
                    <a:pt x="12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3"/>
                    <a:pt x="10" y="194"/>
                    <a:pt x="10" y="195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7" y="207"/>
                    <a:pt x="7" y="219"/>
                    <a:pt x="6" y="227"/>
                  </a:cubicBezTo>
                  <a:cubicBezTo>
                    <a:pt x="5" y="233"/>
                    <a:pt x="6" y="234"/>
                    <a:pt x="5" y="239"/>
                  </a:cubicBezTo>
                  <a:cubicBezTo>
                    <a:pt x="0" y="251"/>
                    <a:pt x="4" y="251"/>
                    <a:pt x="2" y="265"/>
                  </a:cubicBezTo>
                  <a:cubicBezTo>
                    <a:pt x="2" y="270"/>
                    <a:pt x="2" y="276"/>
                    <a:pt x="3" y="283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7" y="298"/>
                    <a:pt x="7" y="298"/>
                    <a:pt x="7" y="298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11" y="286"/>
                    <a:pt x="11" y="286"/>
                    <a:pt x="11" y="286"/>
                  </a:cubicBezTo>
                  <a:cubicBezTo>
                    <a:pt x="11" y="284"/>
                    <a:pt x="11" y="283"/>
                    <a:pt x="11" y="281"/>
                  </a:cubicBezTo>
                  <a:cubicBezTo>
                    <a:pt x="14" y="267"/>
                    <a:pt x="14" y="267"/>
                    <a:pt x="14" y="267"/>
                  </a:cubicBezTo>
                  <a:cubicBezTo>
                    <a:pt x="15" y="259"/>
                    <a:pt x="15" y="247"/>
                    <a:pt x="18" y="240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24" y="215"/>
                    <a:pt x="35" y="181"/>
                    <a:pt x="36" y="175"/>
                  </a:cubicBezTo>
                  <a:cubicBezTo>
                    <a:pt x="37" y="168"/>
                    <a:pt x="40" y="168"/>
                    <a:pt x="40" y="158"/>
                  </a:cubicBezTo>
                  <a:cubicBezTo>
                    <a:pt x="44" y="156"/>
                    <a:pt x="42" y="152"/>
                    <a:pt x="43" y="147"/>
                  </a:cubicBezTo>
                  <a:cubicBezTo>
                    <a:pt x="43" y="147"/>
                    <a:pt x="44" y="147"/>
                    <a:pt x="44" y="147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07"/>
                    <a:pt x="51" y="105"/>
                    <a:pt x="51" y="9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64"/>
                    <a:pt x="62" y="56"/>
                    <a:pt x="60" y="49"/>
                  </a:cubicBezTo>
                  <a:cubicBezTo>
                    <a:pt x="63" y="46"/>
                    <a:pt x="63" y="41"/>
                    <a:pt x="65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40"/>
                    <a:pt x="64" y="46"/>
                    <a:pt x="64" y="5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7" y="84"/>
                    <a:pt x="59" y="98"/>
                    <a:pt x="56" y="111"/>
                  </a:cubicBezTo>
                  <a:cubicBezTo>
                    <a:pt x="54" y="120"/>
                    <a:pt x="53" y="127"/>
                    <a:pt x="51" y="135"/>
                  </a:cubicBezTo>
                  <a:cubicBezTo>
                    <a:pt x="49" y="141"/>
                    <a:pt x="49" y="146"/>
                    <a:pt x="48" y="15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2" y="174"/>
                    <a:pt x="42" y="176"/>
                    <a:pt x="40" y="183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41"/>
                    <a:pt x="25" y="240"/>
                    <a:pt x="25" y="243"/>
                  </a:cubicBezTo>
                  <a:cubicBezTo>
                    <a:pt x="19" y="274"/>
                    <a:pt x="19" y="274"/>
                    <a:pt x="19" y="274"/>
                  </a:cubicBezTo>
                  <a:cubicBezTo>
                    <a:pt x="18" y="281"/>
                    <a:pt x="17" y="282"/>
                    <a:pt x="17" y="291"/>
                  </a:cubicBezTo>
                  <a:cubicBezTo>
                    <a:pt x="14" y="294"/>
                    <a:pt x="16" y="298"/>
                    <a:pt x="14" y="304"/>
                  </a:cubicBezTo>
                  <a:cubicBezTo>
                    <a:pt x="13" y="308"/>
                    <a:pt x="13" y="313"/>
                    <a:pt x="13" y="318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0" y="335"/>
                    <a:pt x="12" y="338"/>
                    <a:pt x="12" y="343"/>
                  </a:cubicBezTo>
                  <a:cubicBezTo>
                    <a:pt x="12" y="343"/>
                    <a:pt x="11" y="344"/>
                    <a:pt x="10" y="344"/>
                  </a:cubicBezTo>
                  <a:cubicBezTo>
                    <a:pt x="10" y="351"/>
                    <a:pt x="10" y="354"/>
                    <a:pt x="9" y="359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2" y="362"/>
                    <a:pt x="12" y="361"/>
                    <a:pt x="13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60"/>
                    <a:pt x="13" y="361"/>
                    <a:pt x="16" y="360"/>
                  </a:cubicBezTo>
                  <a:cubicBezTo>
                    <a:pt x="13" y="363"/>
                    <a:pt x="14" y="362"/>
                    <a:pt x="14" y="368"/>
                  </a:cubicBezTo>
                  <a:cubicBezTo>
                    <a:pt x="13" y="368"/>
                    <a:pt x="13" y="368"/>
                    <a:pt x="13" y="368"/>
                  </a:cubicBezTo>
                  <a:cubicBezTo>
                    <a:pt x="12" y="369"/>
                    <a:pt x="12" y="368"/>
                    <a:pt x="11" y="372"/>
                  </a:cubicBezTo>
                  <a:cubicBezTo>
                    <a:pt x="10" y="375"/>
                    <a:pt x="10" y="377"/>
                    <a:pt x="10" y="379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3"/>
                    <a:pt x="11" y="382"/>
                    <a:pt x="12" y="386"/>
                  </a:cubicBezTo>
                  <a:cubicBezTo>
                    <a:pt x="12" y="392"/>
                    <a:pt x="12" y="385"/>
                    <a:pt x="12" y="395"/>
                  </a:cubicBezTo>
                  <a:cubicBezTo>
                    <a:pt x="12" y="397"/>
                    <a:pt x="12" y="397"/>
                    <a:pt x="12" y="399"/>
                  </a:cubicBezTo>
                  <a:cubicBezTo>
                    <a:pt x="12" y="403"/>
                    <a:pt x="15" y="412"/>
                    <a:pt x="12" y="414"/>
                  </a:cubicBezTo>
                  <a:cubicBezTo>
                    <a:pt x="12" y="414"/>
                    <a:pt x="12" y="414"/>
                    <a:pt x="13" y="415"/>
                  </a:cubicBezTo>
                  <a:cubicBezTo>
                    <a:pt x="13" y="415"/>
                    <a:pt x="13" y="415"/>
                    <a:pt x="13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4" y="417"/>
                    <a:pt x="14" y="417"/>
                    <a:pt x="14" y="418"/>
                  </a:cubicBezTo>
                  <a:cubicBezTo>
                    <a:pt x="12" y="420"/>
                    <a:pt x="12" y="420"/>
                    <a:pt x="13" y="424"/>
                  </a:cubicBezTo>
                  <a:cubicBezTo>
                    <a:pt x="12" y="425"/>
                    <a:pt x="13" y="424"/>
                    <a:pt x="12" y="425"/>
                  </a:cubicBezTo>
                  <a:cubicBezTo>
                    <a:pt x="11" y="426"/>
                    <a:pt x="11" y="426"/>
                    <a:pt x="11" y="426"/>
                  </a:cubicBezTo>
                  <a:cubicBezTo>
                    <a:pt x="12" y="430"/>
                    <a:pt x="12" y="433"/>
                    <a:pt x="12" y="437"/>
                  </a:cubicBezTo>
                  <a:cubicBezTo>
                    <a:pt x="13" y="438"/>
                    <a:pt x="11" y="439"/>
                    <a:pt x="14" y="438"/>
                  </a:cubicBezTo>
                  <a:cubicBezTo>
                    <a:pt x="12" y="441"/>
                    <a:pt x="12" y="440"/>
                    <a:pt x="12" y="442"/>
                  </a:cubicBezTo>
                  <a:cubicBezTo>
                    <a:pt x="12" y="449"/>
                    <a:pt x="12" y="452"/>
                    <a:pt x="18" y="448"/>
                  </a:cubicBezTo>
                  <a:cubicBezTo>
                    <a:pt x="18" y="453"/>
                    <a:pt x="17" y="450"/>
                    <a:pt x="19" y="453"/>
                  </a:cubicBezTo>
                  <a:cubicBezTo>
                    <a:pt x="22" y="449"/>
                    <a:pt x="20" y="448"/>
                    <a:pt x="21" y="445"/>
                  </a:cubicBezTo>
                  <a:cubicBezTo>
                    <a:pt x="23" y="434"/>
                    <a:pt x="23" y="434"/>
                    <a:pt x="23" y="434"/>
                  </a:cubicBezTo>
                  <a:cubicBezTo>
                    <a:pt x="24" y="432"/>
                    <a:pt x="24" y="433"/>
                    <a:pt x="24" y="431"/>
                  </a:cubicBezTo>
                  <a:cubicBezTo>
                    <a:pt x="26" y="427"/>
                    <a:pt x="25" y="424"/>
                    <a:pt x="28" y="421"/>
                  </a:cubicBezTo>
                  <a:cubicBezTo>
                    <a:pt x="28" y="433"/>
                    <a:pt x="25" y="441"/>
                    <a:pt x="25" y="447"/>
                  </a:cubicBezTo>
                  <a:cubicBezTo>
                    <a:pt x="24" y="455"/>
                    <a:pt x="24" y="455"/>
                    <a:pt x="24" y="455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29" y="450"/>
                    <a:pt x="31" y="445"/>
                    <a:pt x="33" y="440"/>
                  </a:cubicBezTo>
                  <a:cubicBezTo>
                    <a:pt x="34" y="437"/>
                    <a:pt x="35" y="436"/>
                    <a:pt x="36" y="433"/>
                  </a:cubicBezTo>
                  <a:cubicBezTo>
                    <a:pt x="37" y="429"/>
                    <a:pt x="36" y="428"/>
                    <a:pt x="40" y="427"/>
                  </a:cubicBezTo>
                  <a:cubicBezTo>
                    <a:pt x="40" y="428"/>
                    <a:pt x="41" y="426"/>
                    <a:pt x="41" y="430"/>
                  </a:cubicBezTo>
                  <a:cubicBezTo>
                    <a:pt x="40" y="442"/>
                    <a:pt x="40" y="442"/>
                    <a:pt x="40" y="442"/>
                  </a:cubicBezTo>
                  <a:cubicBezTo>
                    <a:pt x="32" y="463"/>
                    <a:pt x="32" y="463"/>
                    <a:pt x="32" y="463"/>
                  </a:cubicBezTo>
                  <a:cubicBezTo>
                    <a:pt x="34" y="468"/>
                    <a:pt x="34" y="466"/>
                    <a:pt x="33" y="473"/>
                  </a:cubicBezTo>
                  <a:cubicBezTo>
                    <a:pt x="36" y="473"/>
                    <a:pt x="34" y="473"/>
                    <a:pt x="36" y="472"/>
                  </a:cubicBezTo>
                  <a:cubicBezTo>
                    <a:pt x="39" y="471"/>
                    <a:pt x="39" y="472"/>
                    <a:pt x="39" y="468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1" y="467"/>
                    <a:pt x="42" y="467"/>
                    <a:pt x="42" y="466"/>
                  </a:cubicBezTo>
                  <a:cubicBezTo>
                    <a:pt x="42" y="459"/>
                    <a:pt x="43" y="459"/>
                    <a:pt x="45" y="454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53" y="444"/>
                    <a:pt x="53" y="438"/>
                    <a:pt x="55" y="434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60" y="422"/>
                    <a:pt x="60" y="422"/>
                    <a:pt x="60" y="422"/>
                  </a:cubicBezTo>
                  <a:cubicBezTo>
                    <a:pt x="58" y="415"/>
                    <a:pt x="61" y="419"/>
                    <a:pt x="63" y="416"/>
                  </a:cubicBezTo>
                  <a:cubicBezTo>
                    <a:pt x="64" y="415"/>
                    <a:pt x="64" y="411"/>
                    <a:pt x="65" y="410"/>
                  </a:cubicBezTo>
                  <a:cubicBezTo>
                    <a:pt x="67" y="405"/>
                    <a:pt x="67" y="405"/>
                    <a:pt x="67" y="405"/>
                  </a:cubicBezTo>
                  <a:cubicBezTo>
                    <a:pt x="68" y="402"/>
                    <a:pt x="67" y="408"/>
                    <a:pt x="68" y="403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1" y="391"/>
                    <a:pt x="70" y="391"/>
                    <a:pt x="72" y="387"/>
                  </a:cubicBezTo>
                  <a:cubicBezTo>
                    <a:pt x="76" y="371"/>
                    <a:pt x="76" y="371"/>
                    <a:pt x="76" y="371"/>
                  </a:cubicBezTo>
                  <a:cubicBezTo>
                    <a:pt x="77" y="367"/>
                    <a:pt x="77" y="368"/>
                    <a:pt x="80" y="365"/>
                  </a:cubicBezTo>
                  <a:cubicBezTo>
                    <a:pt x="78" y="361"/>
                    <a:pt x="80" y="353"/>
                    <a:pt x="80" y="349"/>
                  </a:cubicBezTo>
                  <a:cubicBezTo>
                    <a:pt x="81" y="345"/>
                    <a:pt x="81" y="349"/>
                    <a:pt x="82" y="346"/>
                  </a:cubicBezTo>
                  <a:cubicBezTo>
                    <a:pt x="82" y="342"/>
                    <a:pt x="82" y="338"/>
                    <a:pt x="83" y="334"/>
                  </a:cubicBezTo>
                  <a:cubicBezTo>
                    <a:pt x="84" y="331"/>
                    <a:pt x="88" y="332"/>
                    <a:pt x="89" y="331"/>
                  </a:cubicBezTo>
                  <a:cubicBezTo>
                    <a:pt x="89" y="329"/>
                    <a:pt x="87" y="326"/>
                    <a:pt x="90" y="325"/>
                  </a:cubicBezTo>
                  <a:cubicBezTo>
                    <a:pt x="90" y="315"/>
                    <a:pt x="89" y="320"/>
                    <a:pt x="91" y="314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8" y="312"/>
                    <a:pt x="97" y="310"/>
                    <a:pt x="99" y="306"/>
                  </a:cubicBezTo>
                  <a:cubicBezTo>
                    <a:pt x="100" y="305"/>
                    <a:pt x="100" y="304"/>
                    <a:pt x="100" y="302"/>
                  </a:cubicBezTo>
                  <a:cubicBezTo>
                    <a:pt x="98" y="300"/>
                    <a:pt x="99" y="302"/>
                    <a:pt x="98" y="299"/>
                  </a:cubicBezTo>
                  <a:cubicBezTo>
                    <a:pt x="98" y="299"/>
                    <a:pt x="99" y="299"/>
                    <a:pt x="99" y="299"/>
                  </a:cubicBezTo>
                  <a:cubicBezTo>
                    <a:pt x="99" y="299"/>
                    <a:pt x="99" y="298"/>
                    <a:pt x="99" y="298"/>
                  </a:cubicBezTo>
                  <a:cubicBezTo>
                    <a:pt x="99" y="298"/>
                    <a:pt x="99" y="298"/>
                    <a:pt x="100" y="298"/>
                  </a:cubicBezTo>
                  <a:cubicBezTo>
                    <a:pt x="100" y="298"/>
                    <a:pt x="101" y="297"/>
                    <a:pt x="101" y="297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3" y="282"/>
                    <a:pt x="104" y="285"/>
                    <a:pt x="105" y="281"/>
                  </a:cubicBezTo>
                  <a:cubicBezTo>
                    <a:pt x="105" y="277"/>
                    <a:pt x="104" y="277"/>
                    <a:pt x="104" y="273"/>
                  </a:cubicBezTo>
                  <a:cubicBezTo>
                    <a:pt x="104" y="272"/>
                    <a:pt x="105" y="272"/>
                    <a:pt x="105" y="272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8" y="266"/>
                    <a:pt x="111" y="256"/>
                    <a:pt x="111" y="251"/>
                  </a:cubicBezTo>
                  <a:cubicBezTo>
                    <a:pt x="111" y="249"/>
                    <a:pt x="111" y="248"/>
                    <a:pt x="111" y="247"/>
                  </a:cubicBezTo>
                  <a:cubicBezTo>
                    <a:pt x="112" y="241"/>
                    <a:pt x="114" y="239"/>
                    <a:pt x="112" y="233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7" y="219"/>
                    <a:pt x="118" y="210"/>
                    <a:pt x="119" y="204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34"/>
                    <a:pt x="126" y="118"/>
                    <a:pt x="126" y="102"/>
                  </a:cubicBezTo>
                  <a:cubicBezTo>
                    <a:pt x="125" y="93"/>
                    <a:pt x="123" y="88"/>
                    <a:pt x="123" y="80"/>
                  </a:cubicBezTo>
                  <a:cubicBezTo>
                    <a:pt x="123" y="76"/>
                    <a:pt x="120" y="63"/>
                    <a:pt x="118" y="61"/>
                  </a:cubicBezTo>
                  <a:cubicBezTo>
                    <a:pt x="120" y="59"/>
                    <a:pt x="119" y="56"/>
                    <a:pt x="120" y="53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5" y="51"/>
                    <a:pt x="117" y="50"/>
                    <a:pt x="114" y="51"/>
                  </a:cubicBezTo>
                  <a:cubicBezTo>
                    <a:pt x="114" y="52"/>
                    <a:pt x="114" y="54"/>
                    <a:pt x="114" y="55"/>
                  </a:cubicBezTo>
                  <a:cubicBezTo>
                    <a:pt x="113" y="59"/>
                    <a:pt x="113" y="54"/>
                    <a:pt x="113" y="58"/>
                  </a:cubicBezTo>
                  <a:cubicBezTo>
                    <a:pt x="113" y="62"/>
                    <a:pt x="114" y="63"/>
                    <a:pt x="113" y="73"/>
                  </a:cubicBezTo>
                  <a:cubicBezTo>
                    <a:pt x="112" y="82"/>
                    <a:pt x="112" y="105"/>
                    <a:pt x="111" y="114"/>
                  </a:cubicBezTo>
                  <a:cubicBezTo>
                    <a:pt x="110" y="118"/>
                    <a:pt x="110" y="117"/>
                    <a:pt x="110" y="12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10" y="124"/>
                    <a:pt x="110" y="124"/>
                    <a:pt x="110" y="12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7" y="147"/>
                    <a:pt x="107" y="150"/>
                    <a:pt x="107" y="152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83"/>
                    <a:pt x="104" y="187"/>
                    <a:pt x="103" y="191"/>
                  </a:cubicBezTo>
                  <a:cubicBezTo>
                    <a:pt x="102" y="203"/>
                    <a:pt x="101" y="217"/>
                    <a:pt x="98" y="229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4" y="267"/>
                    <a:pt x="93" y="268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1" y="285"/>
                    <a:pt x="94" y="278"/>
                    <a:pt x="91" y="283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0" y="290"/>
                    <a:pt x="94" y="285"/>
                    <a:pt x="89" y="295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1" y="260"/>
                    <a:pt x="91" y="258"/>
                    <a:pt x="91" y="255"/>
                  </a:cubicBezTo>
                  <a:cubicBezTo>
                    <a:pt x="91" y="249"/>
                    <a:pt x="92" y="246"/>
                    <a:pt x="94" y="244"/>
                  </a:cubicBezTo>
                  <a:cubicBezTo>
                    <a:pt x="94" y="234"/>
                    <a:pt x="95" y="226"/>
                    <a:pt x="97" y="217"/>
                  </a:cubicBezTo>
                  <a:cubicBezTo>
                    <a:pt x="98" y="209"/>
                    <a:pt x="100" y="203"/>
                    <a:pt x="100" y="193"/>
                  </a:cubicBezTo>
                  <a:cubicBezTo>
                    <a:pt x="100" y="179"/>
                    <a:pt x="104" y="153"/>
                    <a:pt x="104" y="142"/>
                  </a:cubicBezTo>
                  <a:cubicBezTo>
                    <a:pt x="103" y="142"/>
                    <a:pt x="104" y="143"/>
                    <a:pt x="104" y="141"/>
                  </a:cubicBezTo>
                  <a:cubicBezTo>
                    <a:pt x="105" y="139"/>
                    <a:pt x="105" y="138"/>
                    <a:pt x="105" y="13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4"/>
                    <a:pt x="106" y="114"/>
                    <a:pt x="106" y="109"/>
                  </a:cubicBezTo>
                  <a:cubicBezTo>
                    <a:pt x="108" y="100"/>
                    <a:pt x="107" y="92"/>
                    <a:pt x="107" y="83"/>
                  </a:cubicBezTo>
                  <a:cubicBezTo>
                    <a:pt x="108" y="78"/>
                    <a:pt x="108" y="79"/>
                    <a:pt x="108" y="74"/>
                  </a:cubicBezTo>
                  <a:cubicBezTo>
                    <a:pt x="105" y="71"/>
                    <a:pt x="105" y="67"/>
                    <a:pt x="101" y="65"/>
                  </a:cubicBezTo>
                  <a:cubicBezTo>
                    <a:pt x="104" y="60"/>
                    <a:pt x="103" y="63"/>
                    <a:pt x="102" y="58"/>
                  </a:cubicBezTo>
                  <a:cubicBezTo>
                    <a:pt x="102" y="50"/>
                    <a:pt x="106" y="40"/>
                    <a:pt x="101" y="36"/>
                  </a:cubicBezTo>
                  <a:cubicBezTo>
                    <a:pt x="100" y="39"/>
                    <a:pt x="101" y="37"/>
                    <a:pt x="98" y="39"/>
                  </a:cubicBezTo>
                  <a:cubicBezTo>
                    <a:pt x="98" y="46"/>
                    <a:pt x="95" y="53"/>
                    <a:pt x="93" y="61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9"/>
                    <a:pt x="84" y="92"/>
                    <a:pt x="86" y="96"/>
                  </a:cubicBezTo>
                  <a:cubicBezTo>
                    <a:pt x="80" y="97"/>
                    <a:pt x="83" y="99"/>
                    <a:pt x="79" y="100"/>
                  </a:cubicBezTo>
                  <a:cubicBezTo>
                    <a:pt x="79" y="103"/>
                    <a:pt x="79" y="104"/>
                    <a:pt x="78" y="10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4" y="104"/>
                    <a:pt x="80" y="90"/>
                    <a:pt x="83" y="8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1" y="59"/>
                    <a:pt x="92" y="46"/>
                    <a:pt x="93" y="35"/>
                  </a:cubicBezTo>
                  <a:cubicBezTo>
                    <a:pt x="94" y="33"/>
                    <a:pt x="93" y="32"/>
                    <a:pt x="94" y="32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1" y="27"/>
                    <a:pt x="93" y="25"/>
                    <a:pt x="91" y="28"/>
                  </a:cubicBezTo>
                  <a:cubicBezTo>
                    <a:pt x="89" y="31"/>
                    <a:pt x="91" y="31"/>
                    <a:pt x="89" y="35"/>
                  </a:cubicBezTo>
                  <a:cubicBezTo>
                    <a:pt x="89" y="37"/>
                    <a:pt x="89" y="33"/>
                    <a:pt x="88" y="38"/>
                  </a:cubicBezTo>
                  <a:cubicBezTo>
                    <a:pt x="88" y="44"/>
                    <a:pt x="89" y="39"/>
                    <a:pt x="88" y="42"/>
                  </a:cubicBezTo>
                  <a:cubicBezTo>
                    <a:pt x="87" y="49"/>
                    <a:pt x="83" y="52"/>
                    <a:pt x="82" y="61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2" y="92"/>
                    <a:pt x="70" y="105"/>
                    <a:pt x="67" y="116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59" y="149"/>
                    <a:pt x="61" y="146"/>
                    <a:pt x="58" y="147"/>
                  </a:cubicBezTo>
                  <a:cubicBezTo>
                    <a:pt x="58" y="139"/>
                    <a:pt x="59" y="136"/>
                    <a:pt x="61" y="130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7" y="102"/>
                    <a:pt x="67" y="100"/>
                    <a:pt x="68" y="97"/>
                  </a:cubicBezTo>
                  <a:cubicBezTo>
                    <a:pt x="68" y="96"/>
                    <a:pt x="69" y="94"/>
                    <a:pt x="69" y="93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6"/>
                    <a:pt x="71" y="85"/>
                    <a:pt x="71" y="80"/>
                  </a:cubicBezTo>
                  <a:cubicBezTo>
                    <a:pt x="74" y="78"/>
                    <a:pt x="73" y="78"/>
                    <a:pt x="74" y="73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6" y="65"/>
                    <a:pt x="73" y="75"/>
                    <a:pt x="75" y="69"/>
                  </a:cubicBezTo>
                  <a:cubicBezTo>
                    <a:pt x="76" y="64"/>
                    <a:pt x="78" y="61"/>
                    <a:pt x="78" y="56"/>
                  </a:cubicBezTo>
                  <a:cubicBezTo>
                    <a:pt x="78" y="50"/>
                    <a:pt x="79" y="53"/>
                    <a:pt x="80" y="49"/>
                  </a:cubicBezTo>
                  <a:cubicBezTo>
                    <a:pt x="82" y="41"/>
                    <a:pt x="84" y="31"/>
                    <a:pt x="85" y="23"/>
                  </a:cubicBezTo>
                  <a:cubicBezTo>
                    <a:pt x="86" y="18"/>
                    <a:pt x="88" y="18"/>
                    <a:pt x="83" y="16"/>
                  </a:cubicBezTo>
                  <a:cubicBezTo>
                    <a:pt x="81" y="18"/>
                    <a:pt x="80" y="24"/>
                    <a:pt x="79" y="29"/>
                  </a:cubicBezTo>
                  <a:cubicBezTo>
                    <a:pt x="78" y="32"/>
                    <a:pt x="79" y="34"/>
                    <a:pt x="78" y="37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1"/>
                    <a:pt x="76" y="41"/>
                    <a:pt x="74" y="40"/>
                  </a:cubicBezTo>
                  <a:cubicBezTo>
                    <a:pt x="74" y="40"/>
                    <a:pt x="73" y="39"/>
                    <a:pt x="73" y="39"/>
                  </a:cubicBezTo>
                  <a:lnTo>
                    <a:pt x="7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9" name="Freeform 12"/>
            <p:cNvSpPr>
              <a:spLocks noEditPoints="1"/>
            </p:cNvSpPr>
            <p:nvPr/>
          </p:nvSpPr>
          <p:spPr bwMode="auto">
            <a:xfrm>
              <a:off x="781" y="2698"/>
              <a:ext cx="162" cy="554"/>
            </a:xfrm>
            <a:custGeom>
              <a:avLst/>
              <a:gdLst>
                <a:gd name="T0" fmla="*/ 63 w 126"/>
                <a:gd name="T1" fmla="*/ 394 h 431"/>
                <a:gd name="T2" fmla="*/ 93 w 126"/>
                <a:gd name="T3" fmla="*/ 405 h 431"/>
                <a:gd name="T4" fmla="*/ 94 w 126"/>
                <a:gd name="T5" fmla="*/ 375 h 431"/>
                <a:gd name="T6" fmla="*/ 42 w 126"/>
                <a:gd name="T7" fmla="*/ 362 h 431"/>
                <a:gd name="T8" fmla="*/ 40 w 126"/>
                <a:gd name="T9" fmla="*/ 362 h 431"/>
                <a:gd name="T10" fmla="*/ 82 w 126"/>
                <a:gd name="T11" fmla="*/ 351 h 431"/>
                <a:gd name="T12" fmla="*/ 39 w 126"/>
                <a:gd name="T13" fmla="*/ 347 h 431"/>
                <a:gd name="T14" fmla="*/ 27 w 126"/>
                <a:gd name="T15" fmla="*/ 321 h 431"/>
                <a:gd name="T16" fmla="*/ 32 w 126"/>
                <a:gd name="T17" fmla="*/ 330 h 431"/>
                <a:gd name="T18" fmla="*/ 102 w 126"/>
                <a:gd name="T19" fmla="*/ 304 h 431"/>
                <a:gd name="T20" fmla="*/ 17 w 126"/>
                <a:gd name="T21" fmla="*/ 282 h 431"/>
                <a:gd name="T22" fmla="*/ 75 w 126"/>
                <a:gd name="T23" fmla="*/ 223 h 431"/>
                <a:gd name="T24" fmla="*/ 14 w 126"/>
                <a:gd name="T25" fmla="*/ 1 h 431"/>
                <a:gd name="T26" fmla="*/ 10 w 126"/>
                <a:gd name="T27" fmla="*/ 26 h 431"/>
                <a:gd name="T28" fmla="*/ 8 w 126"/>
                <a:gd name="T29" fmla="*/ 65 h 431"/>
                <a:gd name="T30" fmla="*/ 9 w 126"/>
                <a:gd name="T31" fmla="*/ 116 h 431"/>
                <a:gd name="T32" fmla="*/ 8 w 126"/>
                <a:gd name="T33" fmla="*/ 124 h 431"/>
                <a:gd name="T34" fmla="*/ 10 w 126"/>
                <a:gd name="T35" fmla="*/ 152 h 431"/>
                <a:gd name="T36" fmla="*/ 5 w 126"/>
                <a:gd name="T37" fmla="*/ 169 h 431"/>
                <a:gd name="T38" fmla="*/ 5 w 126"/>
                <a:gd name="T39" fmla="*/ 183 h 431"/>
                <a:gd name="T40" fmla="*/ 1 w 126"/>
                <a:gd name="T41" fmla="*/ 197 h 431"/>
                <a:gd name="T42" fmla="*/ 6 w 126"/>
                <a:gd name="T43" fmla="*/ 242 h 431"/>
                <a:gd name="T44" fmla="*/ 13 w 126"/>
                <a:gd name="T45" fmla="*/ 264 h 431"/>
                <a:gd name="T46" fmla="*/ 9 w 126"/>
                <a:gd name="T47" fmla="*/ 295 h 431"/>
                <a:gd name="T48" fmla="*/ 16 w 126"/>
                <a:gd name="T49" fmla="*/ 313 h 431"/>
                <a:gd name="T50" fmla="*/ 21 w 126"/>
                <a:gd name="T51" fmla="*/ 324 h 431"/>
                <a:gd name="T52" fmla="*/ 32 w 126"/>
                <a:gd name="T53" fmla="*/ 356 h 431"/>
                <a:gd name="T54" fmla="*/ 41 w 126"/>
                <a:gd name="T55" fmla="*/ 372 h 431"/>
                <a:gd name="T56" fmla="*/ 62 w 126"/>
                <a:gd name="T57" fmla="*/ 410 h 431"/>
                <a:gd name="T58" fmla="*/ 69 w 126"/>
                <a:gd name="T59" fmla="*/ 406 h 431"/>
                <a:gd name="T60" fmla="*/ 80 w 126"/>
                <a:gd name="T61" fmla="*/ 413 h 431"/>
                <a:gd name="T62" fmla="*/ 89 w 126"/>
                <a:gd name="T63" fmla="*/ 420 h 431"/>
                <a:gd name="T64" fmla="*/ 95 w 126"/>
                <a:gd name="T65" fmla="*/ 413 h 431"/>
                <a:gd name="T66" fmla="*/ 96 w 126"/>
                <a:gd name="T67" fmla="*/ 381 h 431"/>
                <a:gd name="T68" fmla="*/ 105 w 126"/>
                <a:gd name="T69" fmla="*/ 394 h 431"/>
                <a:gd name="T70" fmla="*/ 110 w 126"/>
                <a:gd name="T71" fmla="*/ 371 h 431"/>
                <a:gd name="T72" fmla="*/ 113 w 126"/>
                <a:gd name="T73" fmla="*/ 332 h 431"/>
                <a:gd name="T74" fmla="*/ 120 w 126"/>
                <a:gd name="T75" fmla="*/ 343 h 431"/>
                <a:gd name="T76" fmla="*/ 119 w 126"/>
                <a:gd name="T77" fmla="*/ 302 h 431"/>
                <a:gd name="T78" fmla="*/ 119 w 126"/>
                <a:gd name="T79" fmla="*/ 278 h 431"/>
                <a:gd name="T80" fmla="*/ 123 w 126"/>
                <a:gd name="T81" fmla="*/ 260 h 431"/>
                <a:gd name="T82" fmla="*/ 115 w 126"/>
                <a:gd name="T83" fmla="*/ 236 h 431"/>
                <a:gd name="T84" fmla="*/ 110 w 126"/>
                <a:gd name="T85" fmla="*/ 214 h 431"/>
                <a:gd name="T86" fmla="*/ 103 w 126"/>
                <a:gd name="T87" fmla="*/ 175 h 431"/>
                <a:gd name="T88" fmla="*/ 93 w 126"/>
                <a:gd name="T89" fmla="*/ 141 h 431"/>
                <a:gd name="T90" fmla="*/ 89 w 126"/>
                <a:gd name="T91" fmla="*/ 108 h 431"/>
                <a:gd name="T92" fmla="*/ 69 w 126"/>
                <a:gd name="T93" fmla="*/ 34 h 431"/>
                <a:gd name="T94" fmla="*/ 59 w 126"/>
                <a:gd name="T95" fmla="*/ 26 h 431"/>
                <a:gd name="T96" fmla="*/ 62 w 126"/>
                <a:gd name="T97" fmla="*/ 51 h 431"/>
                <a:gd name="T98" fmla="*/ 95 w 126"/>
                <a:gd name="T99" fmla="*/ 187 h 431"/>
                <a:gd name="T100" fmla="*/ 108 w 126"/>
                <a:gd name="T101" fmla="*/ 252 h 431"/>
                <a:gd name="T102" fmla="*/ 91 w 126"/>
                <a:gd name="T103" fmla="*/ 188 h 431"/>
                <a:gd name="T104" fmla="*/ 74 w 126"/>
                <a:gd name="T105" fmla="*/ 125 h 431"/>
                <a:gd name="T106" fmla="*/ 64 w 126"/>
                <a:gd name="T107" fmla="*/ 91 h 431"/>
                <a:gd name="T108" fmla="*/ 49 w 126"/>
                <a:gd name="T109" fmla="*/ 52 h 431"/>
                <a:gd name="T110" fmla="*/ 50 w 126"/>
                <a:gd name="T111" fmla="*/ 92 h 431"/>
                <a:gd name="T112" fmla="*/ 57 w 126"/>
                <a:gd name="T113" fmla="*/ 118 h 431"/>
                <a:gd name="T114" fmla="*/ 48 w 126"/>
                <a:gd name="T115" fmla="*/ 106 h 431"/>
                <a:gd name="T116" fmla="*/ 29 w 126"/>
                <a:gd name="T117" fmla="*/ 22 h 431"/>
                <a:gd name="T118" fmla="*/ 25 w 126"/>
                <a:gd name="T119" fmla="*/ 67 h 431"/>
                <a:gd name="T120" fmla="*/ 18 w 126"/>
                <a:gd name="T121" fmla="*/ 2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31">
                  <a:moveTo>
                    <a:pt x="72" y="405"/>
                  </a:moveTo>
                  <a:cubicBezTo>
                    <a:pt x="70" y="403"/>
                    <a:pt x="70" y="405"/>
                    <a:pt x="71" y="401"/>
                  </a:cubicBezTo>
                  <a:cubicBezTo>
                    <a:pt x="73" y="403"/>
                    <a:pt x="72" y="399"/>
                    <a:pt x="72" y="405"/>
                  </a:cubicBezTo>
                  <a:close/>
                  <a:moveTo>
                    <a:pt x="64" y="392"/>
                  </a:moveTo>
                  <a:cubicBezTo>
                    <a:pt x="64" y="396"/>
                    <a:pt x="64" y="393"/>
                    <a:pt x="63" y="394"/>
                  </a:cubicBezTo>
                  <a:cubicBezTo>
                    <a:pt x="63" y="390"/>
                    <a:pt x="63" y="390"/>
                    <a:pt x="63" y="390"/>
                  </a:cubicBezTo>
                  <a:cubicBezTo>
                    <a:pt x="63" y="390"/>
                    <a:pt x="64" y="391"/>
                    <a:pt x="64" y="392"/>
                  </a:cubicBezTo>
                  <a:close/>
                  <a:moveTo>
                    <a:pt x="90" y="389"/>
                  </a:moveTo>
                  <a:cubicBezTo>
                    <a:pt x="91" y="390"/>
                    <a:pt x="90" y="389"/>
                    <a:pt x="91" y="391"/>
                  </a:cubicBezTo>
                  <a:cubicBezTo>
                    <a:pt x="93" y="405"/>
                    <a:pt x="93" y="405"/>
                    <a:pt x="93" y="405"/>
                  </a:cubicBezTo>
                  <a:cubicBezTo>
                    <a:pt x="91" y="404"/>
                    <a:pt x="90" y="403"/>
                    <a:pt x="90" y="399"/>
                  </a:cubicBezTo>
                  <a:cubicBezTo>
                    <a:pt x="89" y="390"/>
                    <a:pt x="87" y="392"/>
                    <a:pt x="90" y="389"/>
                  </a:cubicBezTo>
                  <a:close/>
                  <a:moveTo>
                    <a:pt x="94" y="375"/>
                  </a:moveTo>
                  <a:cubicBezTo>
                    <a:pt x="97" y="376"/>
                    <a:pt x="96" y="375"/>
                    <a:pt x="97" y="378"/>
                  </a:cubicBezTo>
                  <a:cubicBezTo>
                    <a:pt x="93" y="377"/>
                    <a:pt x="95" y="379"/>
                    <a:pt x="94" y="375"/>
                  </a:cubicBezTo>
                  <a:close/>
                  <a:moveTo>
                    <a:pt x="83" y="364"/>
                  </a:moveTo>
                  <a:cubicBezTo>
                    <a:pt x="84" y="364"/>
                    <a:pt x="83" y="364"/>
                    <a:pt x="85" y="364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3" y="366"/>
                    <a:pt x="85" y="366"/>
                    <a:pt x="83" y="364"/>
                  </a:cubicBezTo>
                  <a:close/>
                  <a:moveTo>
                    <a:pt x="42" y="362"/>
                  </a:moveTo>
                  <a:cubicBezTo>
                    <a:pt x="40" y="356"/>
                    <a:pt x="41" y="359"/>
                    <a:pt x="44" y="359"/>
                  </a:cubicBezTo>
                  <a:cubicBezTo>
                    <a:pt x="43" y="361"/>
                    <a:pt x="44" y="361"/>
                    <a:pt x="44" y="365"/>
                  </a:cubicBezTo>
                  <a:cubicBezTo>
                    <a:pt x="42" y="365"/>
                    <a:pt x="42" y="365"/>
                    <a:pt x="41" y="366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0" y="362"/>
                    <a:pt x="39" y="362"/>
                    <a:pt x="40" y="362"/>
                  </a:cubicBezTo>
                  <a:cubicBezTo>
                    <a:pt x="41" y="362"/>
                    <a:pt x="42" y="362"/>
                    <a:pt x="42" y="362"/>
                  </a:cubicBezTo>
                  <a:close/>
                  <a:moveTo>
                    <a:pt x="82" y="351"/>
                  </a:moveTo>
                  <a:cubicBezTo>
                    <a:pt x="83" y="352"/>
                    <a:pt x="84" y="354"/>
                    <a:pt x="83" y="361"/>
                  </a:cubicBezTo>
                  <a:cubicBezTo>
                    <a:pt x="82" y="358"/>
                    <a:pt x="82" y="358"/>
                    <a:pt x="82" y="358"/>
                  </a:cubicBezTo>
                  <a:lnTo>
                    <a:pt x="82" y="351"/>
                  </a:lnTo>
                  <a:close/>
                  <a:moveTo>
                    <a:pt x="37" y="336"/>
                  </a:moveTo>
                  <a:cubicBezTo>
                    <a:pt x="38" y="337"/>
                    <a:pt x="37" y="338"/>
                    <a:pt x="38" y="339"/>
                  </a:cubicBezTo>
                  <a:cubicBezTo>
                    <a:pt x="38" y="339"/>
                    <a:pt x="38" y="339"/>
                    <a:pt x="38" y="340"/>
                  </a:cubicBezTo>
                  <a:cubicBezTo>
                    <a:pt x="39" y="343"/>
                    <a:pt x="40" y="344"/>
                    <a:pt x="41" y="348"/>
                  </a:cubicBezTo>
                  <a:cubicBezTo>
                    <a:pt x="39" y="348"/>
                    <a:pt x="40" y="348"/>
                    <a:pt x="39" y="347"/>
                  </a:cubicBezTo>
                  <a:cubicBezTo>
                    <a:pt x="34" y="343"/>
                    <a:pt x="36" y="336"/>
                    <a:pt x="36" y="334"/>
                  </a:cubicBezTo>
                  <a:cubicBezTo>
                    <a:pt x="37" y="335"/>
                    <a:pt x="37" y="334"/>
                    <a:pt x="37" y="336"/>
                  </a:cubicBezTo>
                  <a:close/>
                  <a:moveTo>
                    <a:pt x="32" y="330"/>
                  </a:moveTo>
                  <a:cubicBezTo>
                    <a:pt x="29" y="328"/>
                    <a:pt x="30" y="327"/>
                    <a:pt x="28" y="323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6" y="318"/>
                    <a:pt x="24" y="309"/>
                    <a:pt x="24" y="307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6" y="318"/>
                    <a:pt x="34" y="323"/>
                    <a:pt x="32" y="329"/>
                  </a:cubicBezTo>
                  <a:lnTo>
                    <a:pt x="32" y="330"/>
                  </a:lnTo>
                  <a:close/>
                  <a:moveTo>
                    <a:pt x="102" y="304"/>
                  </a:moveTo>
                  <a:cubicBezTo>
                    <a:pt x="101" y="301"/>
                    <a:pt x="103" y="302"/>
                    <a:pt x="103" y="302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304"/>
                    <a:pt x="104" y="308"/>
                    <a:pt x="103" y="304"/>
                  </a:cubicBezTo>
                  <a:lnTo>
                    <a:pt x="102" y="304"/>
                  </a:lnTo>
                  <a:close/>
                  <a:moveTo>
                    <a:pt x="21" y="295"/>
                  </a:moveTo>
                  <a:cubicBezTo>
                    <a:pt x="19" y="293"/>
                    <a:pt x="20" y="295"/>
                    <a:pt x="19" y="292"/>
                  </a:cubicBezTo>
                  <a:cubicBezTo>
                    <a:pt x="22" y="292"/>
                    <a:pt x="21" y="291"/>
                    <a:pt x="21" y="295"/>
                  </a:cubicBezTo>
                  <a:close/>
                  <a:moveTo>
                    <a:pt x="17" y="279"/>
                  </a:moveTo>
                  <a:cubicBezTo>
                    <a:pt x="18" y="282"/>
                    <a:pt x="18" y="280"/>
                    <a:pt x="17" y="282"/>
                  </a:cubicBezTo>
                  <a:cubicBezTo>
                    <a:pt x="15" y="280"/>
                    <a:pt x="16" y="280"/>
                    <a:pt x="17" y="279"/>
                  </a:cubicBezTo>
                  <a:close/>
                  <a:moveTo>
                    <a:pt x="15" y="270"/>
                  </a:moveTo>
                  <a:cubicBezTo>
                    <a:pt x="15" y="270"/>
                    <a:pt x="17" y="269"/>
                    <a:pt x="15" y="272"/>
                  </a:cubicBezTo>
                  <a:lnTo>
                    <a:pt x="15" y="270"/>
                  </a:lnTo>
                  <a:close/>
                  <a:moveTo>
                    <a:pt x="75" y="223"/>
                  </a:moveTo>
                  <a:cubicBezTo>
                    <a:pt x="76" y="228"/>
                    <a:pt x="75" y="224"/>
                    <a:pt x="74" y="225"/>
                  </a:cubicBezTo>
                  <a:cubicBezTo>
                    <a:pt x="74" y="223"/>
                    <a:pt x="73" y="222"/>
                    <a:pt x="74" y="219"/>
                  </a:cubicBezTo>
                  <a:cubicBezTo>
                    <a:pt x="76" y="222"/>
                    <a:pt x="75" y="220"/>
                    <a:pt x="75" y="223"/>
                  </a:cubicBezTo>
                  <a:close/>
                  <a:moveTo>
                    <a:pt x="14" y="14"/>
                  </a:moveTo>
                  <a:cubicBezTo>
                    <a:pt x="16" y="11"/>
                    <a:pt x="15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1" y="2"/>
                    <a:pt x="11" y="7"/>
                  </a:cubicBezTo>
                  <a:cubicBezTo>
                    <a:pt x="11" y="10"/>
                    <a:pt x="11" y="14"/>
                    <a:pt x="11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1"/>
                    <a:pt x="10" y="23"/>
                    <a:pt x="10" y="26"/>
                  </a:cubicBezTo>
                  <a:cubicBezTo>
                    <a:pt x="9" y="31"/>
                    <a:pt x="9" y="29"/>
                    <a:pt x="10" y="33"/>
                  </a:cubicBezTo>
                  <a:cubicBezTo>
                    <a:pt x="10" y="34"/>
                    <a:pt x="9" y="38"/>
                    <a:pt x="9" y="40"/>
                  </a:cubicBezTo>
                  <a:cubicBezTo>
                    <a:pt x="8" y="45"/>
                    <a:pt x="8" y="39"/>
                    <a:pt x="8" y="44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8" y="63"/>
                    <a:pt x="8" y="65"/>
                  </a:cubicBezTo>
                  <a:cubicBezTo>
                    <a:pt x="8" y="68"/>
                    <a:pt x="8" y="64"/>
                    <a:pt x="8" y="68"/>
                  </a:cubicBezTo>
                  <a:cubicBezTo>
                    <a:pt x="8" y="79"/>
                    <a:pt x="9" y="75"/>
                    <a:pt x="9" y="8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5"/>
                    <a:pt x="9" y="93"/>
                    <a:pt x="9" y="97"/>
                  </a:cubicBezTo>
                  <a:cubicBezTo>
                    <a:pt x="10" y="108"/>
                    <a:pt x="9" y="110"/>
                    <a:pt x="9" y="116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6" y="119"/>
                    <a:pt x="6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9" y="121"/>
                    <a:pt x="9" y="120"/>
                    <a:pt x="10" y="122"/>
                  </a:cubicBezTo>
                  <a:cubicBezTo>
                    <a:pt x="9" y="123"/>
                    <a:pt x="9" y="123"/>
                    <a:pt x="8" y="124"/>
                  </a:cubicBezTo>
                  <a:cubicBezTo>
                    <a:pt x="5" y="127"/>
                    <a:pt x="6" y="128"/>
                    <a:pt x="6" y="132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7" y="138"/>
                    <a:pt x="6" y="138"/>
                    <a:pt x="9" y="138"/>
                  </a:cubicBezTo>
                  <a:cubicBezTo>
                    <a:pt x="9" y="143"/>
                    <a:pt x="9" y="146"/>
                    <a:pt x="11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5"/>
                    <a:pt x="7" y="154"/>
                    <a:pt x="7" y="15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8" y="162"/>
                    <a:pt x="3" y="164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4" y="171"/>
                    <a:pt x="4" y="170"/>
                  </a:cubicBezTo>
                  <a:cubicBezTo>
                    <a:pt x="4" y="170"/>
                    <a:pt x="3" y="178"/>
                    <a:pt x="4" y="180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4"/>
                  </a:cubicBezTo>
                  <a:cubicBezTo>
                    <a:pt x="5" y="185"/>
                    <a:pt x="6" y="188"/>
                    <a:pt x="6" y="188"/>
                  </a:cubicBezTo>
                  <a:cubicBezTo>
                    <a:pt x="3" y="188"/>
                    <a:pt x="4" y="187"/>
                    <a:pt x="2" y="189"/>
                  </a:cubicBezTo>
                  <a:cubicBezTo>
                    <a:pt x="2" y="193"/>
                    <a:pt x="1" y="191"/>
                    <a:pt x="4" y="194"/>
                  </a:cubicBezTo>
                  <a:cubicBezTo>
                    <a:pt x="0" y="197"/>
                    <a:pt x="3" y="194"/>
                    <a:pt x="1" y="197"/>
                  </a:cubicBezTo>
                  <a:cubicBezTo>
                    <a:pt x="2" y="201"/>
                    <a:pt x="1" y="208"/>
                    <a:pt x="4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6" y="216"/>
                    <a:pt x="4" y="213"/>
                    <a:pt x="4" y="219"/>
                  </a:cubicBezTo>
                  <a:cubicBezTo>
                    <a:pt x="3" y="225"/>
                    <a:pt x="4" y="237"/>
                    <a:pt x="6" y="242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2"/>
                    <a:pt x="7" y="243"/>
                    <a:pt x="7" y="243"/>
                  </a:cubicBezTo>
                  <a:cubicBezTo>
                    <a:pt x="6" y="248"/>
                    <a:pt x="5" y="251"/>
                    <a:pt x="9" y="254"/>
                  </a:cubicBezTo>
                  <a:cubicBezTo>
                    <a:pt x="8" y="256"/>
                    <a:pt x="8" y="256"/>
                    <a:pt x="8" y="259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10" y="269"/>
                    <a:pt x="10" y="271"/>
                    <a:pt x="10" y="276"/>
                  </a:cubicBezTo>
                  <a:cubicBezTo>
                    <a:pt x="9" y="277"/>
                    <a:pt x="9" y="278"/>
                    <a:pt x="8" y="279"/>
                  </a:cubicBezTo>
                  <a:cubicBezTo>
                    <a:pt x="13" y="285"/>
                    <a:pt x="7" y="288"/>
                    <a:pt x="8" y="294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10" y="299"/>
                    <a:pt x="10" y="295"/>
                    <a:pt x="10" y="307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8" y="309"/>
                    <a:pt x="18" y="309"/>
                    <a:pt x="18" y="309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8" y="315"/>
                    <a:pt x="15" y="314"/>
                    <a:pt x="20" y="314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3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5"/>
                    <a:pt x="20" y="325"/>
                    <a:pt x="20" y="326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3" y="343"/>
                    <a:pt x="27" y="330"/>
                    <a:pt x="26" y="346"/>
                  </a:cubicBezTo>
                  <a:cubicBezTo>
                    <a:pt x="29" y="347"/>
                    <a:pt x="29" y="347"/>
                    <a:pt x="29" y="347"/>
                  </a:cubicBezTo>
                  <a:cubicBezTo>
                    <a:pt x="29" y="354"/>
                    <a:pt x="29" y="351"/>
                    <a:pt x="32" y="356"/>
                  </a:cubicBezTo>
                  <a:cubicBezTo>
                    <a:pt x="33" y="359"/>
                    <a:pt x="33" y="358"/>
                    <a:pt x="34" y="361"/>
                  </a:cubicBezTo>
                  <a:cubicBezTo>
                    <a:pt x="35" y="356"/>
                    <a:pt x="35" y="356"/>
                    <a:pt x="35" y="356"/>
                  </a:cubicBezTo>
                  <a:cubicBezTo>
                    <a:pt x="40" y="356"/>
                    <a:pt x="40" y="356"/>
                    <a:pt x="40" y="356"/>
                  </a:cubicBezTo>
                  <a:cubicBezTo>
                    <a:pt x="40" y="359"/>
                    <a:pt x="38" y="360"/>
                    <a:pt x="36" y="362"/>
                  </a:cubicBezTo>
                  <a:cubicBezTo>
                    <a:pt x="37" y="367"/>
                    <a:pt x="39" y="368"/>
                    <a:pt x="41" y="372"/>
                  </a:cubicBezTo>
                  <a:cubicBezTo>
                    <a:pt x="45" y="372"/>
                    <a:pt x="45" y="372"/>
                    <a:pt x="45" y="372"/>
                  </a:cubicBezTo>
                  <a:cubicBezTo>
                    <a:pt x="47" y="377"/>
                    <a:pt x="45" y="373"/>
                    <a:pt x="48" y="377"/>
                  </a:cubicBezTo>
                  <a:cubicBezTo>
                    <a:pt x="51" y="380"/>
                    <a:pt x="49" y="377"/>
                    <a:pt x="51" y="382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9" y="405"/>
                    <a:pt x="60" y="403"/>
                    <a:pt x="62" y="410"/>
                  </a:cubicBezTo>
                  <a:cubicBezTo>
                    <a:pt x="62" y="411"/>
                    <a:pt x="62" y="413"/>
                    <a:pt x="63" y="413"/>
                  </a:cubicBezTo>
                  <a:cubicBezTo>
                    <a:pt x="64" y="415"/>
                    <a:pt x="63" y="414"/>
                    <a:pt x="65" y="415"/>
                  </a:cubicBezTo>
                  <a:cubicBezTo>
                    <a:pt x="71" y="412"/>
                    <a:pt x="64" y="400"/>
                    <a:pt x="66" y="396"/>
                  </a:cubicBezTo>
                  <a:cubicBezTo>
                    <a:pt x="66" y="397"/>
                    <a:pt x="67" y="401"/>
                    <a:pt x="68" y="401"/>
                  </a:cubicBezTo>
                  <a:cubicBezTo>
                    <a:pt x="68" y="403"/>
                    <a:pt x="68" y="404"/>
                    <a:pt x="69" y="406"/>
                  </a:cubicBezTo>
                  <a:cubicBezTo>
                    <a:pt x="70" y="409"/>
                    <a:pt x="71" y="413"/>
                    <a:pt x="71" y="415"/>
                  </a:cubicBezTo>
                  <a:cubicBezTo>
                    <a:pt x="75" y="416"/>
                    <a:pt x="72" y="415"/>
                    <a:pt x="76" y="416"/>
                  </a:cubicBezTo>
                  <a:cubicBezTo>
                    <a:pt x="75" y="413"/>
                    <a:pt x="74" y="413"/>
                    <a:pt x="74" y="409"/>
                  </a:cubicBezTo>
                  <a:cubicBezTo>
                    <a:pt x="77" y="410"/>
                    <a:pt x="74" y="408"/>
                    <a:pt x="77" y="411"/>
                  </a:cubicBezTo>
                  <a:cubicBezTo>
                    <a:pt x="79" y="413"/>
                    <a:pt x="76" y="411"/>
                    <a:pt x="80" y="413"/>
                  </a:cubicBezTo>
                  <a:cubicBezTo>
                    <a:pt x="81" y="408"/>
                    <a:pt x="79" y="398"/>
                    <a:pt x="78" y="394"/>
                  </a:cubicBezTo>
                  <a:cubicBezTo>
                    <a:pt x="81" y="390"/>
                    <a:pt x="81" y="390"/>
                    <a:pt x="81" y="390"/>
                  </a:cubicBezTo>
                  <a:cubicBezTo>
                    <a:pt x="81" y="392"/>
                    <a:pt x="80" y="390"/>
                    <a:pt x="81" y="393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7" y="402"/>
                    <a:pt x="86" y="413"/>
                    <a:pt x="89" y="420"/>
                  </a:cubicBezTo>
                  <a:cubicBezTo>
                    <a:pt x="91" y="424"/>
                    <a:pt x="91" y="426"/>
                    <a:pt x="91" y="431"/>
                  </a:cubicBezTo>
                  <a:cubicBezTo>
                    <a:pt x="98" y="429"/>
                    <a:pt x="95" y="422"/>
                    <a:pt x="93" y="412"/>
                  </a:cubicBezTo>
                  <a:cubicBezTo>
                    <a:pt x="93" y="409"/>
                    <a:pt x="92" y="408"/>
                    <a:pt x="92" y="405"/>
                  </a:cubicBezTo>
                  <a:cubicBezTo>
                    <a:pt x="94" y="407"/>
                    <a:pt x="93" y="406"/>
                    <a:pt x="96" y="407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8" y="414"/>
                    <a:pt x="97" y="414"/>
                    <a:pt x="101" y="414"/>
                  </a:cubicBezTo>
                  <a:cubicBezTo>
                    <a:pt x="100" y="411"/>
                    <a:pt x="100" y="413"/>
                    <a:pt x="101" y="411"/>
                  </a:cubicBezTo>
                  <a:cubicBezTo>
                    <a:pt x="98" y="396"/>
                    <a:pt x="98" y="396"/>
                    <a:pt x="98" y="396"/>
                  </a:cubicBezTo>
                  <a:cubicBezTo>
                    <a:pt x="97" y="394"/>
                    <a:pt x="95" y="389"/>
                    <a:pt x="96" y="384"/>
                  </a:cubicBezTo>
                  <a:cubicBezTo>
                    <a:pt x="96" y="381"/>
                    <a:pt x="96" y="381"/>
                    <a:pt x="96" y="381"/>
                  </a:cubicBezTo>
                  <a:cubicBezTo>
                    <a:pt x="98" y="380"/>
                    <a:pt x="96" y="380"/>
                    <a:pt x="98" y="380"/>
                  </a:cubicBezTo>
                  <a:cubicBezTo>
                    <a:pt x="98" y="380"/>
                    <a:pt x="99" y="381"/>
                    <a:pt x="100" y="381"/>
                  </a:cubicBezTo>
                  <a:cubicBezTo>
                    <a:pt x="100" y="388"/>
                    <a:pt x="100" y="388"/>
                    <a:pt x="100" y="388"/>
                  </a:cubicBezTo>
                  <a:cubicBezTo>
                    <a:pt x="105" y="388"/>
                    <a:pt x="105" y="388"/>
                    <a:pt x="105" y="388"/>
                  </a:cubicBezTo>
                  <a:cubicBezTo>
                    <a:pt x="102" y="391"/>
                    <a:pt x="102" y="392"/>
                    <a:pt x="105" y="394"/>
                  </a:cubicBezTo>
                  <a:cubicBezTo>
                    <a:pt x="109" y="387"/>
                    <a:pt x="100" y="366"/>
                    <a:pt x="100" y="361"/>
                  </a:cubicBezTo>
                  <a:cubicBezTo>
                    <a:pt x="101" y="359"/>
                    <a:pt x="102" y="359"/>
                    <a:pt x="104" y="358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106" y="362"/>
                    <a:pt x="106" y="362"/>
                    <a:pt x="106" y="364"/>
                  </a:cubicBezTo>
                  <a:cubicBezTo>
                    <a:pt x="108" y="372"/>
                    <a:pt x="106" y="369"/>
                    <a:pt x="110" y="371"/>
                  </a:cubicBezTo>
                  <a:cubicBezTo>
                    <a:pt x="110" y="362"/>
                    <a:pt x="110" y="362"/>
                    <a:pt x="110" y="362"/>
                  </a:cubicBezTo>
                  <a:cubicBezTo>
                    <a:pt x="110" y="357"/>
                    <a:pt x="111" y="363"/>
                    <a:pt x="111" y="358"/>
                  </a:cubicBezTo>
                  <a:cubicBezTo>
                    <a:pt x="111" y="355"/>
                    <a:pt x="111" y="355"/>
                    <a:pt x="110" y="354"/>
                  </a:cubicBezTo>
                  <a:cubicBezTo>
                    <a:pt x="114" y="348"/>
                    <a:pt x="112" y="346"/>
                    <a:pt x="110" y="334"/>
                  </a:cubicBezTo>
                  <a:cubicBezTo>
                    <a:pt x="111" y="334"/>
                    <a:pt x="112" y="334"/>
                    <a:pt x="113" y="332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10" y="321"/>
                    <a:pt x="113" y="324"/>
                    <a:pt x="116" y="326"/>
                  </a:cubicBezTo>
                  <a:cubicBezTo>
                    <a:pt x="115" y="331"/>
                    <a:pt x="119" y="337"/>
                    <a:pt x="120" y="343"/>
                  </a:cubicBezTo>
                  <a:cubicBezTo>
                    <a:pt x="121" y="346"/>
                    <a:pt x="121" y="349"/>
                    <a:pt x="123" y="351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5" y="342"/>
                    <a:pt x="126" y="336"/>
                    <a:pt x="125" y="334"/>
                  </a:cubicBezTo>
                  <a:cubicBezTo>
                    <a:pt x="124" y="324"/>
                    <a:pt x="117" y="318"/>
                    <a:pt x="119" y="307"/>
                  </a:cubicBezTo>
                  <a:cubicBezTo>
                    <a:pt x="119" y="304"/>
                    <a:pt x="119" y="306"/>
                    <a:pt x="119" y="302"/>
                  </a:cubicBezTo>
                  <a:cubicBezTo>
                    <a:pt x="117" y="290"/>
                    <a:pt x="114" y="283"/>
                    <a:pt x="111" y="268"/>
                  </a:cubicBezTo>
                  <a:cubicBezTo>
                    <a:pt x="110" y="263"/>
                    <a:pt x="109" y="262"/>
                    <a:pt x="109" y="256"/>
                  </a:cubicBezTo>
                  <a:cubicBezTo>
                    <a:pt x="114" y="257"/>
                    <a:pt x="112" y="256"/>
                    <a:pt x="112" y="261"/>
                  </a:cubicBezTo>
                  <a:cubicBezTo>
                    <a:pt x="113" y="265"/>
                    <a:pt x="113" y="270"/>
                    <a:pt x="115" y="274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9" y="267"/>
                    <a:pt x="120" y="273"/>
                    <a:pt x="117" y="267"/>
                  </a:cubicBezTo>
                  <a:cubicBezTo>
                    <a:pt x="123" y="268"/>
                    <a:pt x="119" y="269"/>
                    <a:pt x="122" y="273"/>
                  </a:cubicBezTo>
                  <a:cubicBezTo>
                    <a:pt x="124" y="272"/>
                    <a:pt x="124" y="270"/>
                    <a:pt x="123" y="267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23" y="263"/>
                    <a:pt x="123" y="262"/>
                    <a:pt x="123" y="260"/>
                  </a:cubicBezTo>
                  <a:cubicBezTo>
                    <a:pt x="121" y="258"/>
                    <a:pt x="123" y="257"/>
                    <a:pt x="121" y="256"/>
                  </a:cubicBezTo>
                  <a:cubicBezTo>
                    <a:pt x="120" y="254"/>
                    <a:pt x="119" y="255"/>
                    <a:pt x="116" y="254"/>
                  </a:cubicBezTo>
                  <a:cubicBezTo>
                    <a:pt x="115" y="247"/>
                    <a:pt x="114" y="246"/>
                    <a:pt x="115" y="240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5" y="236"/>
                    <a:pt x="115" y="236"/>
                    <a:pt x="115" y="236"/>
                  </a:cubicBezTo>
                  <a:cubicBezTo>
                    <a:pt x="115" y="235"/>
                    <a:pt x="116" y="235"/>
                    <a:pt x="116" y="235"/>
                  </a:cubicBezTo>
                  <a:cubicBezTo>
                    <a:pt x="116" y="234"/>
                    <a:pt x="116" y="233"/>
                    <a:pt x="115" y="231"/>
                  </a:cubicBezTo>
                  <a:cubicBezTo>
                    <a:pt x="114" y="228"/>
                    <a:pt x="115" y="232"/>
                    <a:pt x="114" y="229"/>
                  </a:cubicBezTo>
                  <a:cubicBezTo>
                    <a:pt x="114" y="227"/>
                    <a:pt x="114" y="220"/>
                    <a:pt x="112" y="217"/>
                  </a:cubicBezTo>
                  <a:cubicBezTo>
                    <a:pt x="112" y="215"/>
                    <a:pt x="110" y="215"/>
                    <a:pt x="110" y="214"/>
                  </a:cubicBezTo>
                  <a:cubicBezTo>
                    <a:pt x="114" y="209"/>
                    <a:pt x="109" y="204"/>
                    <a:pt x="109" y="199"/>
                  </a:cubicBezTo>
                  <a:cubicBezTo>
                    <a:pt x="109" y="197"/>
                    <a:pt x="110" y="195"/>
                    <a:pt x="110" y="193"/>
                  </a:cubicBezTo>
                  <a:cubicBezTo>
                    <a:pt x="107" y="192"/>
                    <a:pt x="108" y="192"/>
                    <a:pt x="106" y="192"/>
                  </a:cubicBezTo>
                  <a:cubicBezTo>
                    <a:pt x="107" y="187"/>
                    <a:pt x="108" y="187"/>
                    <a:pt x="104" y="177"/>
                  </a:cubicBezTo>
                  <a:cubicBezTo>
                    <a:pt x="104" y="176"/>
                    <a:pt x="103" y="176"/>
                    <a:pt x="103" y="175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0" y="165"/>
                    <a:pt x="100" y="169"/>
                    <a:pt x="101" y="162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55"/>
                    <a:pt x="96" y="155"/>
                    <a:pt x="96" y="155"/>
                  </a:cubicBezTo>
                  <a:cubicBezTo>
                    <a:pt x="96" y="143"/>
                    <a:pt x="94" y="143"/>
                    <a:pt x="93" y="141"/>
                  </a:cubicBezTo>
                  <a:cubicBezTo>
                    <a:pt x="92" y="137"/>
                    <a:pt x="94" y="138"/>
                    <a:pt x="91" y="134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117"/>
                    <a:pt x="83" y="106"/>
                    <a:pt x="83" y="104"/>
                  </a:cubicBezTo>
                  <a:cubicBezTo>
                    <a:pt x="86" y="108"/>
                    <a:pt x="83" y="107"/>
                    <a:pt x="87" y="110"/>
                  </a:cubicBezTo>
                  <a:cubicBezTo>
                    <a:pt x="88" y="109"/>
                    <a:pt x="88" y="109"/>
                    <a:pt x="89" y="108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5" y="100"/>
                    <a:pt x="89" y="96"/>
                    <a:pt x="86" y="89"/>
                  </a:cubicBezTo>
                  <a:cubicBezTo>
                    <a:pt x="83" y="85"/>
                    <a:pt x="82" y="76"/>
                    <a:pt x="79" y="70"/>
                  </a:cubicBezTo>
                  <a:cubicBezTo>
                    <a:pt x="77" y="64"/>
                    <a:pt x="76" y="57"/>
                    <a:pt x="74" y="51"/>
                  </a:cubicBezTo>
                  <a:cubicBezTo>
                    <a:pt x="71" y="44"/>
                    <a:pt x="72" y="43"/>
                    <a:pt x="69" y="34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17"/>
                    <a:pt x="62" y="17"/>
                    <a:pt x="61" y="14"/>
                  </a:cubicBezTo>
                  <a:cubicBezTo>
                    <a:pt x="58" y="5"/>
                    <a:pt x="58" y="5"/>
                    <a:pt x="54" y="4"/>
                  </a:cubicBezTo>
                  <a:cubicBezTo>
                    <a:pt x="54" y="11"/>
                    <a:pt x="54" y="12"/>
                    <a:pt x="57" y="16"/>
                  </a:cubicBezTo>
                  <a:cubicBezTo>
                    <a:pt x="59" y="19"/>
                    <a:pt x="59" y="22"/>
                    <a:pt x="59" y="26"/>
                  </a:cubicBezTo>
                  <a:cubicBezTo>
                    <a:pt x="60" y="30"/>
                    <a:pt x="59" y="33"/>
                    <a:pt x="61" y="36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42"/>
                    <a:pt x="62" y="44"/>
                    <a:pt x="62" y="49"/>
                  </a:cubicBezTo>
                  <a:cubicBezTo>
                    <a:pt x="64" y="47"/>
                    <a:pt x="64" y="47"/>
                    <a:pt x="64" y="48"/>
                  </a:cubicBezTo>
                  <a:cubicBezTo>
                    <a:pt x="64" y="51"/>
                    <a:pt x="66" y="49"/>
                    <a:pt x="62" y="51"/>
                  </a:cubicBezTo>
                  <a:cubicBezTo>
                    <a:pt x="61" y="49"/>
                    <a:pt x="61" y="50"/>
                    <a:pt x="60" y="48"/>
                  </a:cubicBezTo>
                  <a:cubicBezTo>
                    <a:pt x="58" y="45"/>
                    <a:pt x="59" y="42"/>
                    <a:pt x="57" y="39"/>
                  </a:cubicBezTo>
                  <a:cubicBezTo>
                    <a:pt x="55" y="35"/>
                    <a:pt x="57" y="37"/>
                    <a:pt x="54" y="35"/>
                  </a:cubicBezTo>
                  <a:cubicBezTo>
                    <a:pt x="54" y="42"/>
                    <a:pt x="55" y="46"/>
                    <a:pt x="57" y="51"/>
                  </a:cubicBezTo>
                  <a:cubicBezTo>
                    <a:pt x="95" y="187"/>
                    <a:pt x="95" y="187"/>
                    <a:pt x="95" y="187"/>
                  </a:cubicBezTo>
                  <a:cubicBezTo>
                    <a:pt x="96" y="191"/>
                    <a:pt x="98" y="195"/>
                    <a:pt x="99" y="199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6"/>
                    <a:pt x="110" y="247"/>
                    <a:pt x="111" y="250"/>
                  </a:cubicBezTo>
                  <a:cubicBezTo>
                    <a:pt x="112" y="256"/>
                    <a:pt x="110" y="256"/>
                    <a:pt x="110" y="257"/>
                  </a:cubicBezTo>
                  <a:cubicBezTo>
                    <a:pt x="107" y="255"/>
                    <a:pt x="109" y="256"/>
                    <a:pt x="108" y="252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4"/>
                    <a:pt x="103" y="235"/>
                    <a:pt x="103" y="233"/>
                  </a:cubicBezTo>
                  <a:cubicBezTo>
                    <a:pt x="103" y="231"/>
                    <a:pt x="102" y="231"/>
                    <a:pt x="102" y="229"/>
                  </a:cubicBezTo>
                  <a:cubicBezTo>
                    <a:pt x="101" y="225"/>
                    <a:pt x="100" y="222"/>
                    <a:pt x="100" y="218"/>
                  </a:cubicBezTo>
                  <a:cubicBezTo>
                    <a:pt x="98" y="209"/>
                    <a:pt x="93" y="197"/>
                    <a:pt x="91" y="188"/>
                  </a:cubicBezTo>
                  <a:cubicBezTo>
                    <a:pt x="91" y="185"/>
                    <a:pt x="92" y="190"/>
                    <a:pt x="91" y="185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7" y="173"/>
                    <a:pt x="87" y="173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0" y="147"/>
                    <a:pt x="76" y="134"/>
                    <a:pt x="74" y="125"/>
                  </a:cubicBezTo>
                  <a:cubicBezTo>
                    <a:pt x="72" y="119"/>
                    <a:pt x="71" y="118"/>
                    <a:pt x="71" y="115"/>
                  </a:cubicBezTo>
                  <a:cubicBezTo>
                    <a:pt x="70" y="112"/>
                    <a:pt x="71" y="113"/>
                    <a:pt x="70" y="110"/>
                  </a:cubicBezTo>
                  <a:cubicBezTo>
                    <a:pt x="69" y="107"/>
                    <a:pt x="69" y="110"/>
                    <a:pt x="68" y="107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5" y="94"/>
                    <a:pt x="66" y="96"/>
                    <a:pt x="64" y="91"/>
                  </a:cubicBezTo>
                  <a:cubicBezTo>
                    <a:pt x="63" y="88"/>
                    <a:pt x="61" y="83"/>
                    <a:pt x="60" y="7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4"/>
                    <a:pt x="53" y="54"/>
                    <a:pt x="49" y="52"/>
                  </a:cubicBezTo>
                  <a:cubicBezTo>
                    <a:pt x="46" y="57"/>
                    <a:pt x="47" y="56"/>
                    <a:pt x="48" y="61"/>
                  </a:cubicBezTo>
                  <a:cubicBezTo>
                    <a:pt x="49" y="65"/>
                    <a:pt x="49" y="68"/>
                    <a:pt x="49" y="7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6"/>
                    <a:pt x="53" y="87"/>
                    <a:pt x="51" y="90"/>
                  </a:cubicBezTo>
                  <a:cubicBezTo>
                    <a:pt x="50" y="92"/>
                    <a:pt x="51" y="89"/>
                    <a:pt x="50" y="92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2" y="100"/>
                    <a:pt x="52" y="104"/>
                    <a:pt x="54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9"/>
                    <a:pt x="56" y="122"/>
                    <a:pt x="57" y="125"/>
                  </a:cubicBezTo>
                  <a:cubicBezTo>
                    <a:pt x="57" y="127"/>
                    <a:pt x="59" y="130"/>
                    <a:pt x="59" y="132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1" y="159"/>
                    <a:pt x="56" y="122"/>
                    <a:pt x="48" y="106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48"/>
                    <a:pt x="35" y="49"/>
                    <a:pt x="34" y="4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1"/>
                    <a:pt x="31" y="30"/>
                    <a:pt x="30" y="27"/>
                  </a:cubicBezTo>
                  <a:cubicBezTo>
                    <a:pt x="30" y="26"/>
                    <a:pt x="28" y="28"/>
                    <a:pt x="29" y="22"/>
                  </a:cubicBezTo>
                  <a:cubicBezTo>
                    <a:pt x="27" y="24"/>
                    <a:pt x="28" y="22"/>
                    <a:pt x="27" y="25"/>
                  </a:cubicBezTo>
                  <a:cubicBezTo>
                    <a:pt x="26" y="27"/>
                    <a:pt x="27" y="26"/>
                    <a:pt x="27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41"/>
                    <a:pt x="23" y="51"/>
                    <a:pt x="24" y="62"/>
                  </a:cubicBezTo>
                  <a:cubicBezTo>
                    <a:pt x="25" y="64"/>
                    <a:pt x="25" y="65"/>
                    <a:pt x="25" y="67"/>
                  </a:cubicBezTo>
                  <a:cubicBezTo>
                    <a:pt x="25" y="69"/>
                    <a:pt x="26" y="72"/>
                    <a:pt x="26" y="73"/>
                  </a:cubicBezTo>
                  <a:cubicBezTo>
                    <a:pt x="26" y="74"/>
                    <a:pt x="26" y="75"/>
                    <a:pt x="26" y="76"/>
                  </a:cubicBezTo>
                  <a:cubicBezTo>
                    <a:pt x="26" y="78"/>
                    <a:pt x="26" y="76"/>
                    <a:pt x="26" y="78"/>
                  </a:cubicBezTo>
                  <a:cubicBezTo>
                    <a:pt x="23" y="73"/>
                    <a:pt x="23" y="68"/>
                    <a:pt x="22" y="63"/>
                  </a:cubicBezTo>
                  <a:cubicBezTo>
                    <a:pt x="20" y="53"/>
                    <a:pt x="19" y="31"/>
                    <a:pt x="18" y="28"/>
                  </a:cubicBezTo>
                  <a:cubicBezTo>
                    <a:pt x="17" y="24"/>
                    <a:pt x="17" y="27"/>
                    <a:pt x="17" y="22"/>
                  </a:cubicBezTo>
                  <a:cubicBezTo>
                    <a:pt x="17" y="19"/>
                    <a:pt x="17" y="19"/>
                    <a:pt x="15" y="15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0" name="Freeform 13"/>
            <p:cNvSpPr>
              <a:spLocks noEditPoints="1"/>
            </p:cNvSpPr>
            <p:nvPr/>
          </p:nvSpPr>
          <p:spPr bwMode="auto">
            <a:xfrm>
              <a:off x="806" y="2218"/>
              <a:ext cx="165" cy="498"/>
            </a:xfrm>
            <a:custGeom>
              <a:avLst/>
              <a:gdLst>
                <a:gd name="T0" fmla="*/ 40 w 129"/>
                <a:gd name="T1" fmla="*/ 362 h 388"/>
                <a:gd name="T2" fmla="*/ 79 w 129"/>
                <a:gd name="T3" fmla="*/ 336 h 388"/>
                <a:gd name="T4" fmla="*/ 94 w 129"/>
                <a:gd name="T5" fmla="*/ 323 h 388"/>
                <a:gd name="T6" fmla="*/ 32 w 129"/>
                <a:gd name="T7" fmla="*/ 322 h 388"/>
                <a:gd name="T8" fmla="*/ 100 w 129"/>
                <a:gd name="T9" fmla="*/ 295 h 388"/>
                <a:gd name="T10" fmla="*/ 74 w 129"/>
                <a:gd name="T11" fmla="*/ 263 h 388"/>
                <a:gd name="T12" fmla="*/ 117 w 129"/>
                <a:gd name="T13" fmla="*/ 257 h 388"/>
                <a:gd name="T14" fmla="*/ 91 w 129"/>
                <a:gd name="T15" fmla="*/ 269 h 388"/>
                <a:gd name="T16" fmla="*/ 93 w 129"/>
                <a:gd name="T17" fmla="*/ 269 h 388"/>
                <a:gd name="T18" fmla="*/ 14 w 129"/>
                <a:gd name="T19" fmla="*/ 200 h 388"/>
                <a:gd name="T20" fmla="*/ 46 w 129"/>
                <a:gd name="T21" fmla="*/ 186 h 388"/>
                <a:gd name="T22" fmla="*/ 67 w 129"/>
                <a:gd name="T23" fmla="*/ 144 h 388"/>
                <a:gd name="T24" fmla="*/ 68 w 129"/>
                <a:gd name="T25" fmla="*/ 133 h 388"/>
                <a:gd name="T26" fmla="*/ 19 w 129"/>
                <a:gd name="T27" fmla="*/ 146 h 388"/>
                <a:gd name="T28" fmla="*/ 18 w 129"/>
                <a:gd name="T29" fmla="*/ 112 h 388"/>
                <a:gd name="T30" fmla="*/ 68 w 129"/>
                <a:gd name="T31" fmla="*/ 116 h 388"/>
                <a:gd name="T32" fmla="*/ 36 w 129"/>
                <a:gd name="T33" fmla="*/ 85 h 388"/>
                <a:gd name="T34" fmla="*/ 38 w 129"/>
                <a:gd name="T35" fmla="*/ 98 h 388"/>
                <a:gd name="T36" fmla="*/ 36 w 129"/>
                <a:gd name="T37" fmla="*/ 69 h 388"/>
                <a:gd name="T38" fmla="*/ 57 w 129"/>
                <a:gd name="T39" fmla="*/ 9 h 388"/>
                <a:gd name="T40" fmla="*/ 38 w 129"/>
                <a:gd name="T41" fmla="*/ 3 h 388"/>
                <a:gd name="T42" fmla="*/ 33 w 129"/>
                <a:gd name="T43" fmla="*/ 48 h 388"/>
                <a:gd name="T44" fmla="*/ 25 w 129"/>
                <a:gd name="T45" fmla="*/ 36 h 388"/>
                <a:gd name="T46" fmla="*/ 17 w 129"/>
                <a:gd name="T47" fmla="*/ 48 h 388"/>
                <a:gd name="T48" fmla="*/ 14 w 129"/>
                <a:gd name="T49" fmla="*/ 71 h 388"/>
                <a:gd name="T50" fmla="*/ 10 w 129"/>
                <a:gd name="T51" fmla="*/ 130 h 388"/>
                <a:gd name="T52" fmla="*/ 3 w 129"/>
                <a:gd name="T53" fmla="*/ 200 h 388"/>
                <a:gd name="T54" fmla="*/ 0 w 129"/>
                <a:gd name="T55" fmla="*/ 215 h 388"/>
                <a:gd name="T56" fmla="*/ 4 w 129"/>
                <a:gd name="T57" fmla="*/ 244 h 388"/>
                <a:gd name="T58" fmla="*/ 6 w 129"/>
                <a:gd name="T59" fmla="*/ 269 h 388"/>
                <a:gd name="T60" fmla="*/ 21 w 129"/>
                <a:gd name="T61" fmla="*/ 327 h 388"/>
                <a:gd name="T62" fmla="*/ 42 w 129"/>
                <a:gd name="T63" fmla="*/ 373 h 388"/>
                <a:gd name="T64" fmla="*/ 50 w 129"/>
                <a:gd name="T65" fmla="*/ 362 h 388"/>
                <a:gd name="T66" fmla="*/ 54 w 129"/>
                <a:gd name="T67" fmla="*/ 304 h 388"/>
                <a:gd name="T68" fmla="*/ 67 w 129"/>
                <a:gd name="T69" fmla="*/ 359 h 388"/>
                <a:gd name="T70" fmla="*/ 73 w 129"/>
                <a:gd name="T71" fmla="*/ 342 h 388"/>
                <a:gd name="T72" fmla="*/ 79 w 129"/>
                <a:gd name="T73" fmla="*/ 341 h 388"/>
                <a:gd name="T74" fmla="*/ 86 w 129"/>
                <a:gd name="T75" fmla="*/ 279 h 388"/>
                <a:gd name="T76" fmla="*/ 91 w 129"/>
                <a:gd name="T77" fmla="*/ 323 h 388"/>
                <a:gd name="T78" fmla="*/ 97 w 129"/>
                <a:gd name="T79" fmla="*/ 336 h 388"/>
                <a:gd name="T80" fmla="*/ 103 w 129"/>
                <a:gd name="T81" fmla="*/ 320 h 388"/>
                <a:gd name="T82" fmla="*/ 113 w 129"/>
                <a:gd name="T83" fmla="*/ 321 h 388"/>
                <a:gd name="T84" fmla="*/ 116 w 129"/>
                <a:gd name="T85" fmla="*/ 294 h 388"/>
                <a:gd name="T86" fmla="*/ 124 w 129"/>
                <a:gd name="T87" fmla="*/ 294 h 388"/>
                <a:gd name="T88" fmla="*/ 125 w 129"/>
                <a:gd name="T89" fmla="*/ 232 h 388"/>
                <a:gd name="T90" fmla="*/ 117 w 129"/>
                <a:gd name="T91" fmla="*/ 179 h 388"/>
                <a:gd name="T92" fmla="*/ 107 w 129"/>
                <a:gd name="T93" fmla="*/ 107 h 388"/>
                <a:gd name="T94" fmla="*/ 87 w 129"/>
                <a:gd name="T95" fmla="*/ 40 h 388"/>
                <a:gd name="T96" fmla="*/ 91 w 129"/>
                <a:gd name="T97" fmla="*/ 86 h 388"/>
                <a:gd name="T98" fmla="*/ 103 w 129"/>
                <a:gd name="T99" fmla="*/ 135 h 388"/>
                <a:gd name="T100" fmla="*/ 109 w 129"/>
                <a:gd name="T101" fmla="*/ 198 h 388"/>
                <a:gd name="T102" fmla="*/ 98 w 129"/>
                <a:gd name="T103" fmla="*/ 171 h 388"/>
                <a:gd name="T104" fmla="*/ 90 w 129"/>
                <a:gd name="T105" fmla="*/ 144 h 388"/>
                <a:gd name="T106" fmla="*/ 83 w 129"/>
                <a:gd name="T107" fmla="*/ 93 h 388"/>
                <a:gd name="T108" fmla="*/ 65 w 129"/>
                <a:gd name="T109" fmla="*/ 54 h 388"/>
                <a:gd name="T110" fmla="*/ 62 w 129"/>
                <a:gd name="T111" fmla="*/ 37 h 388"/>
                <a:gd name="T112" fmla="*/ 59 w 129"/>
                <a:gd name="T11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388">
                  <a:moveTo>
                    <a:pt x="36" y="354"/>
                  </a:moveTo>
                  <a:cubicBezTo>
                    <a:pt x="38" y="351"/>
                    <a:pt x="37" y="350"/>
                    <a:pt x="38" y="348"/>
                  </a:cubicBezTo>
                  <a:cubicBezTo>
                    <a:pt x="38" y="349"/>
                    <a:pt x="38" y="349"/>
                    <a:pt x="38" y="349"/>
                  </a:cubicBezTo>
                  <a:cubicBezTo>
                    <a:pt x="38" y="350"/>
                    <a:pt x="39" y="351"/>
                    <a:pt x="39" y="351"/>
                  </a:cubicBezTo>
                  <a:cubicBezTo>
                    <a:pt x="39" y="353"/>
                    <a:pt x="39" y="355"/>
                    <a:pt x="39" y="356"/>
                  </a:cubicBezTo>
                  <a:cubicBezTo>
                    <a:pt x="40" y="358"/>
                    <a:pt x="40" y="359"/>
                    <a:pt x="40" y="360"/>
                  </a:cubicBezTo>
                  <a:cubicBezTo>
                    <a:pt x="41" y="363"/>
                    <a:pt x="41" y="361"/>
                    <a:pt x="40" y="362"/>
                  </a:cubicBezTo>
                  <a:cubicBezTo>
                    <a:pt x="40" y="364"/>
                    <a:pt x="40" y="363"/>
                    <a:pt x="39" y="364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8" y="357"/>
                    <a:pt x="38" y="357"/>
                    <a:pt x="38" y="357"/>
                  </a:cubicBezTo>
                  <a:cubicBezTo>
                    <a:pt x="38" y="356"/>
                    <a:pt x="38" y="356"/>
                    <a:pt x="38" y="356"/>
                  </a:cubicBezTo>
                  <a:cubicBezTo>
                    <a:pt x="39" y="356"/>
                    <a:pt x="39" y="355"/>
                    <a:pt x="39" y="355"/>
                  </a:cubicBezTo>
                  <a:cubicBezTo>
                    <a:pt x="36" y="354"/>
                    <a:pt x="36" y="354"/>
                    <a:pt x="36" y="354"/>
                  </a:cubicBezTo>
                  <a:close/>
                  <a:moveTo>
                    <a:pt x="79" y="336"/>
                  </a:moveTo>
                  <a:cubicBezTo>
                    <a:pt x="77" y="333"/>
                    <a:pt x="78" y="333"/>
                    <a:pt x="78" y="328"/>
                  </a:cubicBezTo>
                  <a:cubicBezTo>
                    <a:pt x="78" y="325"/>
                    <a:pt x="77" y="323"/>
                    <a:pt x="79" y="320"/>
                  </a:cubicBezTo>
                  <a:cubicBezTo>
                    <a:pt x="79" y="324"/>
                    <a:pt x="79" y="324"/>
                    <a:pt x="79" y="324"/>
                  </a:cubicBezTo>
                  <a:cubicBezTo>
                    <a:pt x="79" y="326"/>
                    <a:pt x="79" y="328"/>
                    <a:pt x="79" y="329"/>
                  </a:cubicBezTo>
                  <a:cubicBezTo>
                    <a:pt x="79" y="333"/>
                    <a:pt x="80" y="333"/>
                    <a:pt x="79" y="336"/>
                  </a:cubicBezTo>
                  <a:close/>
                  <a:moveTo>
                    <a:pt x="96" y="320"/>
                  </a:moveTo>
                  <a:cubicBezTo>
                    <a:pt x="95" y="325"/>
                    <a:pt x="96" y="322"/>
                    <a:pt x="94" y="323"/>
                  </a:cubicBezTo>
                  <a:lnTo>
                    <a:pt x="96" y="320"/>
                  </a:lnTo>
                  <a:close/>
                  <a:moveTo>
                    <a:pt x="37" y="347"/>
                  </a:moveTo>
                  <a:cubicBezTo>
                    <a:pt x="34" y="343"/>
                    <a:pt x="35" y="344"/>
                    <a:pt x="34" y="339"/>
                  </a:cubicBezTo>
                  <a:cubicBezTo>
                    <a:pt x="34" y="337"/>
                    <a:pt x="32" y="334"/>
                    <a:pt x="32" y="331"/>
                  </a:cubicBezTo>
                  <a:cubicBezTo>
                    <a:pt x="31" y="327"/>
                    <a:pt x="30" y="325"/>
                    <a:pt x="30" y="321"/>
                  </a:cubicBezTo>
                  <a:cubicBezTo>
                    <a:pt x="28" y="316"/>
                    <a:pt x="29" y="316"/>
                    <a:pt x="32" y="314"/>
                  </a:cubicBezTo>
                  <a:cubicBezTo>
                    <a:pt x="32" y="320"/>
                    <a:pt x="30" y="317"/>
                    <a:pt x="32" y="322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35"/>
                    <a:pt x="37" y="340"/>
                    <a:pt x="37" y="347"/>
                  </a:cubicBezTo>
                  <a:close/>
                  <a:moveTo>
                    <a:pt x="100" y="295"/>
                  </a:moveTo>
                  <a:cubicBezTo>
                    <a:pt x="98" y="294"/>
                    <a:pt x="98" y="296"/>
                    <a:pt x="98" y="292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101" y="280"/>
                    <a:pt x="100" y="285"/>
                    <a:pt x="100" y="291"/>
                  </a:cubicBezTo>
                  <a:lnTo>
                    <a:pt x="100" y="295"/>
                  </a:lnTo>
                  <a:close/>
                  <a:moveTo>
                    <a:pt x="75" y="275"/>
                  </a:moveTo>
                  <a:cubicBezTo>
                    <a:pt x="75" y="276"/>
                    <a:pt x="76" y="277"/>
                    <a:pt x="75" y="282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4" y="275"/>
                    <a:pt x="74" y="275"/>
                    <a:pt x="74" y="275"/>
                  </a:cubicBezTo>
                  <a:lnTo>
                    <a:pt x="75" y="275"/>
                  </a:lnTo>
                  <a:close/>
                  <a:moveTo>
                    <a:pt x="74" y="269"/>
                  </a:moveTo>
                  <a:cubicBezTo>
                    <a:pt x="71" y="268"/>
                    <a:pt x="73" y="264"/>
                    <a:pt x="74" y="263"/>
                  </a:cubicBezTo>
                  <a:lnTo>
                    <a:pt x="74" y="269"/>
                  </a:lnTo>
                  <a:close/>
                  <a:moveTo>
                    <a:pt x="73" y="261"/>
                  </a:moveTo>
                  <a:cubicBezTo>
                    <a:pt x="72" y="259"/>
                    <a:pt x="72" y="260"/>
                    <a:pt x="72" y="258"/>
                  </a:cubicBezTo>
                  <a:cubicBezTo>
                    <a:pt x="74" y="260"/>
                    <a:pt x="74" y="256"/>
                    <a:pt x="73" y="261"/>
                  </a:cubicBezTo>
                  <a:close/>
                  <a:moveTo>
                    <a:pt x="115" y="262"/>
                  </a:moveTo>
                  <a:cubicBezTo>
                    <a:pt x="110" y="258"/>
                    <a:pt x="112" y="254"/>
                    <a:pt x="111" y="247"/>
                  </a:cubicBezTo>
                  <a:cubicBezTo>
                    <a:pt x="119" y="251"/>
                    <a:pt x="111" y="251"/>
                    <a:pt x="117" y="257"/>
                  </a:cubicBezTo>
                  <a:cubicBezTo>
                    <a:pt x="115" y="259"/>
                    <a:pt x="116" y="259"/>
                    <a:pt x="115" y="262"/>
                  </a:cubicBezTo>
                  <a:close/>
                  <a:moveTo>
                    <a:pt x="114" y="245"/>
                  </a:moveTo>
                  <a:cubicBezTo>
                    <a:pt x="114" y="248"/>
                    <a:pt x="114" y="246"/>
                    <a:pt x="113" y="247"/>
                  </a:cubicBezTo>
                  <a:cubicBezTo>
                    <a:pt x="110" y="241"/>
                    <a:pt x="113" y="241"/>
                    <a:pt x="113" y="241"/>
                  </a:cubicBezTo>
                  <a:cubicBezTo>
                    <a:pt x="113" y="242"/>
                    <a:pt x="114" y="239"/>
                    <a:pt x="114" y="245"/>
                  </a:cubicBezTo>
                  <a:close/>
                  <a:moveTo>
                    <a:pt x="93" y="277"/>
                  </a:moveTo>
                  <a:cubicBezTo>
                    <a:pt x="90" y="275"/>
                    <a:pt x="92" y="274"/>
                    <a:pt x="91" y="269"/>
                  </a:cubicBezTo>
                  <a:cubicBezTo>
                    <a:pt x="91" y="267"/>
                    <a:pt x="91" y="265"/>
                    <a:pt x="91" y="261"/>
                  </a:cubicBezTo>
                  <a:cubicBezTo>
                    <a:pt x="90" y="256"/>
                    <a:pt x="89" y="247"/>
                    <a:pt x="89" y="243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0" y="246"/>
                    <a:pt x="91" y="249"/>
                    <a:pt x="91" y="252"/>
                  </a:cubicBezTo>
                  <a:cubicBezTo>
                    <a:pt x="93" y="265"/>
                    <a:pt x="93" y="265"/>
                    <a:pt x="93" y="265"/>
                  </a:cubicBezTo>
                  <a:cubicBezTo>
                    <a:pt x="93" y="266"/>
                    <a:pt x="93" y="265"/>
                    <a:pt x="93" y="267"/>
                  </a:cubicBezTo>
                  <a:cubicBezTo>
                    <a:pt x="93" y="268"/>
                    <a:pt x="93" y="269"/>
                    <a:pt x="93" y="269"/>
                  </a:cubicBezTo>
                  <a:cubicBezTo>
                    <a:pt x="93" y="273"/>
                    <a:pt x="94" y="275"/>
                    <a:pt x="93" y="277"/>
                  </a:cubicBezTo>
                  <a:close/>
                  <a:moveTo>
                    <a:pt x="18" y="220"/>
                  </a:moveTo>
                  <a:cubicBezTo>
                    <a:pt x="15" y="220"/>
                    <a:pt x="15" y="219"/>
                    <a:pt x="14" y="212"/>
                  </a:cubicBezTo>
                  <a:cubicBezTo>
                    <a:pt x="13" y="207"/>
                    <a:pt x="13" y="207"/>
                    <a:pt x="13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4" y="200"/>
                  </a:cubicBezTo>
                  <a:cubicBezTo>
                    <a:pt x="16" y="206"/>
                    <a:pt x="15" y="212"/>
                    <a:pt x="16" y="216"/>
                  </a:cubicBezTo>
                  <a:cubicBezTo>
                    <a:pt x="17" y="221"/>
                    <a:pt x="17" y="216"/>
                    <a:pt x="18" y="220"/>
                  </a:cubicBezTo>
                  <a:close/>
                  <a:moveTo>
                    <a:pt x="46" y="186"/>
                  </a:moveTo>
                  <a:cubicBezTo>
                    <a:pt x="45" y="185"/>
                    <a:pt x="45" y="188"/>
                    <a:pt x="45" y="182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65"/>
                    <a:pt x="44" y="169"/>
                    <a:pt x="46" y="167"/>
                  </a:cubicBezTo>
                  <a:lnTo>
                    <a:pt x="46" y="186"/>
                  </a:lnTo>
                  <a:close/>
                  <a:moveTo>
                    <a:pt x="43" y="156"/>
                  </a:moveTo>
                  <a:cubicBezTo>
                    <a:pt x="45" y="157"/>
                    <a:pt x="46" y="158"/>
                    <a:pt x="47" y="158"/>
                  </a:cubicBezTo>
                  <a:cubicBezTo>
                    <a:pt x="45" y="168"/>
                    <a:pt x="46" y="164"/>
                    <a:pt x="44" y="166"/>
                  </a:cubicBezTo>
                  <a:cubicBezTo>
                    <a:pt x="43" y="156"/>
                    <a:pt x="43" y="156"/>
                    <a:pt x="43" y="156"/>
                  </a:cubicBezTo>
                  <a:close/>
                  <a:moveTo>
                    <a:pt x="68" y="147"/>
                  </a:moveTo>
                  <a:cubicBezTo>
                    <a:pt x="68" y="150"/>
                    <a:pt x="68" y="148"/>
                    <a:pt x="67" y="149"/>
                  </a:cubicBezTo>
                  <a:cubicBezTo>
                    <a:pt x="66" y="147"/>
                    <a:pt x="66" y="146"/>
                    <a:pt x="67" y="144"/>
                  </a:cubicBezTo>
                  <a:cubicBezTo>
                    <a:pt x="68" y="146"/>
                    <a:pt x="68" y="144"/>
                    <a:pt x="68" y="147"/>
                  </a:cubicBezTo>
                  <a:close/>
                  <a:moveTo>
                    <a:pt x="44" y="143"/>
                  </a:moveTo>
                  <a:cubicBezTo>
                    <a:pt x="45" y="149"/>
                    <a:pt x="44" y="144"/>
                    <a:pt x="43" y="14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4" y="143"/>
                    <a:pt x="44" y="143"/>
                  </a:cubicBezTo>
                  <a:close/>
                  <a:moveTo>
                    <a:pt x="69" y="131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7" y="131"/>
                    <a:pt x="68" y="133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ubicBezTo>
                    <a:pt x="68" y="130"/>
                    <a:pt x="68" y="129"/>
                    <a:pt x="68" y="129"/>
                  </a:cubicBezTo>
                  <a:cubicBezTo>
                    <a:pt x="69" y="130"/>
                    <a:pt x="69" y="130"/>
                    <a:pt x="69" y="131"/>
                  </a:cubicBezTo>
                  <a:close/>
                  <a:moveTo>
                    <a:pt x="17" y="123"/>
                  </a:moveTo>
                  <a:cubicBezTo>
                    <a:pt x="20" y="126"/>
                    <a:pt x="19" y="122"/>
                    <a:pt x="19" y="127"/>
                  </a:cubicBezTo>
                  <a:cubicBezTo>
                    <a:pt x="19" y="136"/>
                    <a:pt x="20" y="139"/>
                    <a:pt x="19" y="146"/>
                  </a:cubicBezTo>
                  <a:lnTo>
                    <a:pt x="17" y="123"/>
                  </a:lnTo>
                  <a:close/>
                  <a:moveTo>
                    <a:pt x="41" y="133"/>
                  </a:moveTo>
                  <a:cubicBezTo>
                    <a:pt x="40" y="121"/>
                    <a:pt x="40" y="121"/>
                    <a:pt x="40" y="121"/>
                  </a:cubicBezTo>
                  <a:cubicBezTo>
                    <a:pt x="42" y="122"/>
                    <a:pt x="40" y="119"/>
                    <a:pt x="41" y="123"/>
                  </a:cubicBezTo>
                  <a:cubicBezTo>
                    <a:pt x="42" y="127"/>
                    <a:pt x="42" y="130"/>
                    <a:pt x="41" y="133"/>
                  </a:cubicBezTo>
                  <a:close/>
                  <a:moveTo>
                    <a:pt x="17" y="108"/>
                  </a:moveTo>
                  <a:cubicBezTo>
                    <a:pt x="17" y="108"/>
                    <a:pt x="18" y="107"/>
                    <a:pt x="18" y="112"/>
                  </a:cubicBezTo>
                  <a:cubicBezTo>
                    <a:pt x="17" y="113"/>
                    <a:pt x="18" y="112"/>
                    <a:pt x="17" y="114"/>
                  </a:cubicBezTo>
                  <a:cubicBezTo>
                    <a:pt x="17" y="110"/>
                    <a:pt x="16" y="111"/>
                    <a:pt x="17" y="108"/>
                  </a:cubicBezTo>
                  <a:close/>
                  <a:moveTo>
                    <a:pt x="67" y="125"/>
                  </a:moveTo>
                  <a:cubicBezTo>
                    <a:pt x="67" y="123"/>
                    <a:pt x="66" y="109"/>
                    <a:pt x="66" y="106"/>
                  </a:cubicBezTo>
                  <a:cubicBezTo>
                    <a:pt x="66" y="103"/>
                    <a:pt x="66" y="100"/>
                    <a:pt x="66" y="97"/>
                  </a:cubicBezTo>
                  <a:cubicBezTo>
                    <a:pt x="66" y="90"/>
                    <a:pt x="65" y="91"/>
                    <a:pt x="67" y="88"/>
                  </a:cubicBezTo>
                  <a:cubicBezTo>
                    <a:pt x="68" y="91"/>
                    <a:pt x="68" y="111"/>
                    <a:pt x="68" y="116"/>
                  </a:cubicBezTo>
                  <a:cubicBezTo>
                    <a:pt x="68" y="130"/>
                    <a:pt x="69" y="122"/>
                    <a:pt x="67" y="125"/>
                  </a:cubicBezTo>
                  <a:close/>
                  <a:moveTo>
                    <a:pt x="15" y="84"/>
                  </a:moveTo>
                  <a:cubicBezTo>
                    <a:pt x="17" y="86"/>
                    <a:pt x="17" y="84"/>
                    <a:pt x="17" y="93"/>
                  </a:cubicBezTo>
                  <a:cubicBezTo>
                    <a:pt x="16" y="92"/>
                    <a:pt x="15" y="92"/>
                    <a:pt x="15" y="87"/>
                  </a:cubicBezTo>
                  <a:cubicBezTo>
                    <a:pt x="15" y="84"/>
                    <a:pt x="15" y="86"/>
                    <a:pt x="15" y="84"/>
                  </a:cubicBezTo>
                  <a:close/>
                  <a:moveTo>
                    <a:pt x="38" y="98"/>
                  </a:moveTo>
                  <a:cubicBezTo>
                    <a:pt x="36" y="97"/>
                    <a:pt x="36" y="89"/>
                    <a:pt x="36" y="85"/>
                  </a:cubicBezTo>
                  <a:cubicBezTo>
                    <a:pt x="36" y="82"/>
                    <a:pt x="36" y="80"/>
                    <a:pt x="37" y="78"/>
                  </a:cubicBezTo>
                  <a:cubicBezTo>
                    <a:pt x="37" y="73"/>
                    <a:pt x="37" y="78"/>
                    <a:pt x="36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7"/>
                    <a:pt x="38" y="78"/>
                    <a:pt x="39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8" y="98"/>
                  </a:lnTo>
                  <a:close/>
                  <a:moveTo>
                    <a:pt x="65" y="74"/>
                  </a:moveTo>
                  <a:cubicBezTo>
                    <a:pt x="64" y="69"/>
                    <a:pt x="63" y="59"/>
                    <a:pt x="66" y="55"/>
                  </a:cubicBezTo>
                  <a:cubicBezTo>
                    <a:pt x="66" y="58"/>
                    <a:pt x="66" y="61"/>
                    <a:pt x="66" y="65"/>
                  </a:cubicBezTo>
                  <a:cubicBezTo>
                    <a:pt x="67" y="72"/>
                    <a:pt x="68" y="71"/>
                    <a:pt x="65" y="73"/>
                  </a:cubicBezTo>
                  <a:lnTo>
                    <a:pt x="65" y="74"/>
                  </a:lnTo>
                  <a:close/>
                  <a:moveTo>
                    <a:pt x="36" y="71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8" y="74"/>
                    <a:pt x="36" y="70"/>
                    <a:pt x="36" y="71"/>
                  </a:cubicBezTo>
                  <a:close/>
                  <a:moveTo>
                    <a:pt x="59" y="6"/>
                  </a:moveTo>
                  <a:cubicBezTo>
                    <a:pt x="59" y="6"/>
                    <a:pt x="58" y="5"/>
                    <a:pt x="58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1"/>
                    <a:pt x="54" y="3"/>
                    <a:pt x="53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0"/>
                    <a:pt x="52" y="10"/>
                    <a:pt x="57" y="9"/>
                  </a:cubicBezTo>
                  <a:cubicBezTo>
                    <a:pt x="55" y="14"/>
                    <a:pt x="54" y="16"/>
                    <a:pt x="52" y="21"/>
                  </a:cubicBezTo>
                  <a:cubicBezTo>
                    <a:pt x="55" y="22"/>
                    <a:pt x="54" y="21"/>
                    <a:pt x="56" y="2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28"/>
                    <a:pt x="49" y="24"/>
                    <a:pt x="49" y="21"/>
                  </a:cubicBezTo>
                  <a:cubicBezTo>
                    <a:pt x="48" y="17"/>
                    <a:pt x="47" y="16"/>
                    <a:pt x="44" y="16"/>
                  </a:cubicBezTo>
                  <a:cubicBezTo>
                    <a:pt x="45" y="10"/>
                    <a:pt x="43" y="4"/>
                    <a:pt x="38" y="3"/>
                  </a:cubicBezTo>
                  <a:cubicBezTo>
                    <a:pt x="37" y="6"/>
                    <a:pt x="37" y="10"/>
                    <a:pt x="37" y="12"/>
                  </a:cubicBezTo>
                  <a:cubicBezTo>
                    <a:pt x="37" y="14"/>
                    <a:pt x="36" y="17"/>
                    <a:pt x="36" y="19"/>
                  </a:cubicBezTo>
                  <a:cubicBezTo>
                    <a:pt x="35" y="26"/>
                    <a:pt x="36" y="27"/>
                    <a:pt x="36" y="32"/>
                  </a:cubicBezTo>
                  <a:cubicBezTo>
                    <a:pt x="36" y="36"/>
                    <a:pt x="35" y="33"/>
                    <a:pt x="36" y="39"/>
                  </a:cubicBezTo>
                  <a:cubicBezTo>
                    <a:pt x="36" y="44"/>
                    <a:pt x="34" y="51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58"/>
                    <a:pt x="34" y="54"/>
                    <a:pt x="33" y="48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4"/>
                    <a:pt x="31" y="14"/>
                    <a:pt x="27" y="12"/>
                  </a:cubicBezTo>
                  <a:cubicBezTo>
                    <a:pt x="31" y="33"/>
                    <a:pt x="28" y="52"/>
                    <a:pt x="29" y="62"/>
                  </a:cubicBezTo>
                  <a:cubicBezTo>
                    <a:pt x="30" y="65"/>
                    <a:pt x="30" y="60"/>
                    <a:pt x="30" y="65"/>
                  </a:cubicBezTo>
                  <a:cubicBezTo>
                    <a:pt x="30" y="72"/>
                    <a:pt x="28" y="81"/>
                    <a:pt x="30" y="88"/>
                  </a:cubicBezTo>
                  <a:cubicBezTo>
                    <a:pt x="27" y="83"/>
                    <a:pt x="28" y="77"/>
                    <a:pt x="28" y="71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28"/>
                    <a:pt x="24" y="25"/>
                    <a:pt x="22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20" y="27"/>
                    <a:pt x="17" y="27"/>
                  </a:cubicBezTo>
                  <a:cubicBezTo>
                    <a:pt x="17" y="31"/>
                    <a:pt x="18" y="31"/>
                    <a:pt x="19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8"/>
                    <a:pt x="16" y="41"/>
                    <a:pt x="16" y="44"/>
                  </a:cubicBezTo>
                  <a:cubicBezTo>
                    <a:pt x="17" y="48"/>
                    <a:pt x="18" y="48"/>
                    <a:pt x="17" y="4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9"/>
                    <a:pt x="17" y="57"/>
                    <a:pt x="19" y="59"/>
                  </a:cubicBezTo>
                  <a:cubicBezTo>
                    <a:pt x="18" y="60"/>
                    <a:pt x="20" y="60"/>
                    <a:pt x="17" y="59"/>
                  </a:cubicBezTo>
                  <a:cubicBezTo>
                    <a:pt x="17" y="63"/>
                    <a:pt x="17" y="73"/>
                    <a:pt x="16" y="75"/>
                  </a:cubicBezTo>
                  <a:cubicBezTo>
                    <a:pt x="15" y="74"/>
                    <a:pt x="15" y="75"/>
                    <a:pt x="15" y="73"/>
                  </a:cubicBezTo>
                  <a:cubicBezTo>
                    <a:pt x="15" y="72"/>
                    <a:pt x="15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" y="71"/>
                    <a:pt x="11" y="71"/>
                    <a:pt x="11" y="75"/>
                  </a:cubicBezTo>
                  <a:cubicBezTo>
                    <a:pt x="10" y="77"/>
                    <a:pt x="11" y="80"/>
                    <a:pt x="11" y="82"/>
                  </a:cubicBezTo>
                  <a:cubicBezTo>
                    <a:pt x="11" y="87"/>
                    <a:pt x="10" y="90"/>
                    <a:pt x="9" y="96"/>
                  </a:cubicBezTo>
                  <a:cubicBezTo>
                    <a:pt x="9" y="101"/>
                    <a:pt x="10" y="105"/>
                    <a:pt x="9" y="110"/>
                  </a:cubicBezTo>
                  <a:cubicBezTo>
                    <a:pt x="9" y="116"/>
                    <a:pt x="9" y="118"/>
                    <a:pt x="10" y="123"/>
                  </a:cubicBezTo>
                  <a:cubicBezTo>
                    <a:pt x="8" y="124"/>
                    <a:pt x="8" y="124"/>
                    <a:pt x="7" y="126"/>
                  </a:cubicBezTo>
                  <a:cubicBezTo>
                    <a:pt x="8" y="129"/>
                    <a:pt x="8" y="129"/>
                    <a:pt x="10" y="130"/>
                  </a:cubicBezTo>
                  <a:cubicBezTo>
                    <a:pt x="10" y="134"/>
                    <a:pt x="9" y="135"/>
                    <a:pt x="8" y="139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61"/>
                    <a:pt x="9" y="159"/>
                    <a:pt x="7" y="166"/>
                  </a:cubicBezTo>
                  <a:cubicBezTo>
                    <a:pt x="8" y="167"/>
                    <a:pt x="9" y="167"/>
                    <a:pt x="10" y="169"/>
                  </a:cubicBezTo>
                  <a:cubicBezTo>
                    <a:pt x="9" y="170"/>
                    <a:pt x="10" y="183"/>
                    <a:pt x="9" y="187"/>
                  </a:cubicBezTo>
                  <a:cubicBezTo>
                    <a:pt x="4" y="186"/>
                    <a:pt x="5" y="186"/>
                    <a:pt x="4" y="191"/>
                  </a:cubicBezTo>
                  <a:cubicBezTo>
                    <a:pt x="2" y="197"/>
                    <a:pt x="4" y="196"/>
                    <a:pt x="3" y="200"/>
                  </a:cubicBezTo>
                  <a:cubicBezTo>
                    <a:pt x="3" y="200"/>
                    <a:pt x="3" y="200"/>
                    <a:pt x="4" y="200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4" y="209"/>
                    <a:pt x="3" y="209"/>
                    <a:pt x="3" y="209"/>
                  </a:cubicBezTo>
                  <a:cubicBezTo>
                    <a:pt x="3" y="210"/>
                    <a:pt x="3" y="210"/>
                    <a:pt x="4" y="210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5"/>
                    <a:pt x="1" y="216"/>
                    <a:pt x="1" y="216"/>
                  </a:cubicBezTo>
                  <a:cubicBezTo>
                    <a:pt x="2" y="218"/>
                    <a:pt x="2" y="217"/>
                    <a:pt x="1" y="218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4" y="225"/>
                    <a:pt x="3" y="226"/>
                    <a:pt x="5" y="224"/>
                  </a:cubicBezTo>
                  <a:cubicBezTo>
                    <a:pt x="5" y="230"/>
                    <a:pt x="5" y="230"/>
                    <a:pt x="7" y="233"/>
                  </a:cubicBezTo>
                  <a:cubicBezTo>
                    <a:pt x="6" y="236"/>
                    <a:pt x="6" y="236"/>
                    <a:pt x="5" y="239"/>
                  </a:cubicBezTo>
                  <a:cubicBezTo>
                    <a:pt x="5" y="245"/>
                    <a:pt x="7" y="241"/>
                    <a:pt x="4" y="244"/>
                  </a:cubicBezTo>
                  <a:cubicBezTo>
                    <a:pt x="4" y="244"/>
                    <a:pt x="5" y="244"/>
                    <a:pt x="5" y="244"/>
                  </a:cubicBezTo>
                  <a:cubicBezTo>
                    <a:pt x="5" y="244"/>
                    <a:pt x="5" y="245"/>
                    <a:pt x="5" y="245"/>
                  </a:cubicBezTo>
                  <a:cubicBezTo>
                    <a:pt x="7" y="247"/>
                    <a:pt x="6" y="244"/>
                    <a:pt x="7" y="247"/>
                  </a:cubicBezTo>
                  <a:cubicBezTo>
                    <a:pt x="7" y="255"/>
                    <a:pt x="6" y="253"/>
                    <a:pt x="4" y="258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4"/>
                    <a:pt x="6" y="263"/>
                    <a:pt x="6" y="263"/>
                  </a:cubicBezTo>
                  <a:cubicBezTo>
                    <a:pt x="10" y="263"/>
                    <a:pt x="7" y="267"/>
                    <a:pt x="6" y="269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3" y="278"/>
                    <a:pt x="4" y="281"/>
                    <a:pt x="7" y="282"/>
                  </a:cubicBezTo>
                  <a:cubicBezTo>
                    <a:pt x="8" y="279"/>
                    <a:pt x="8" y="279"/>
                    <a:pt x="8" y="279"/>
                  </a:cubicBezTo>
                  <a:cubicBezTo>
                    <a:pt x="9" y="285"/>
                    <a:pt x="6" y="295"/>
                    <a:pt x="14" y="293"/>
                  </a:cubicBezTo>
                  <a:cubicBezTo>
                    <a:pt x="14" y="298"/>
                    <a:pt x="15" y="298"/>
                    <a:pt x="14" y="304"/>
                  </a:cubicBezTo>
                  <a:cubicBezTo>
                    <a:pt x="15" y="305"/>
                    <a:pt x="15" y="305"/>
                    <a:pt x="17" y="306"/>
                  </a:cubicBezTo>
                  <a:cubicBezTo>
                    <a:pt x="17" y="311"/>
                    <a:pt x="19" y="323"/>
                    <a:pt x="21" y="32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3" y="337"/>
                    <a:pt x="24" y="338"/>
                    <a:pt x="25" y="341"/>
                  </a:cubicBezTo>
                  <a:cubicBezTo>
                    <a:pt x="27" y="347"/>
                    <a:pt x="27" y="353"/>
                    <a:pt x="30" y="358"/>
                  </a:cubicBezTo>
                  <a:cubicBezTo>
                    <a:pt x="33" y="364"/>
                    <a:pt x="33" y="366"/>
                    <a:pt x="35" y="372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38" y="372"/>
                    <a:pt x="37" y="370"/>
                    <a:pt x="40" y="368"/>
                  </a:cubicBezTo>
                  <a:cubicBezTo>
                    <a:pt x="42" y="371"/>
                    <a:pt x="41" y="368"/>
                    <a:pt x="42" y="373"/>
                  </a:cubicBezTo>
                  <a:cubicBezTo>
                    <a:pt x="43" y="375"/>
                    <a:pt x="43" y="377"/>
                    <a:pt x="44" y="379"/>
                  </a:cubicBezTo>
                  <a:cubicBezTo>
                    <a:pt x="45" y="385"/>
                    <a:pt x="44" y="386"/>
                    <a:pt x="48" y="388"/>
                  </a:cubicBezTo>
                  <a:cubicBezTo>
                    <a:pt x="49" y="385"/>
                    <a:pt x="50" y="385"/>
                    <a:pt x="47" y="383"/>
                  </a:cubicBezTo>
                  <a:cubicBezTo>
                    <a:pt x="49" y="381"/>
                    <a:pt x="50" y="383"/>
                    <a:pt x="49" y="375"/>
                  </a:cubicBezTo>
                  <a:cubicBezTo>
                    <a:pt x="48" y="372"/>
                    <a:pt x="47" y="369"/>
                    <a:pt x="47" y="367"/>
                  </a:cubicBezTo>
                  <a:cubicBezTo>
                    <a:pt x="48" y="368"/>
                    <a:pt x="48" y="368"/>
                    <a:pt x="49" y="369"/>
                  </a:cubicBezTo>
                  <a:cubicBezTo>
                    <a:pt x="52" y="370"/>
                    <a:pt x="51" y="365"/>
                    <a:pt x="50" y="362"/>
                  </a:cubicBezTo>
                  <a:cubicBezTo>
                    <a:pt x="49" y="358"/>
                    <a:pt x="48" y="349"/>
                    <a:pt x="49" y="34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7"/>
                    <a:pt x="53" y="368"/>
                    <a:pt x="53" y="369"/>
                  </a:cubicBezTo>
                  <a:cubicBezTo>
                    <a:pt x="55" y="374"/>
                    <a:pt x="53" y="370"/>
                    <a:pt x="55" y="372"/>
                  </a:cubicBezTo>
                  <a:cubicBezTo>
                    <a:pt x="58" y="371"/>
                    <a:pt x="57" y="371"/>
                    <a:pt x="56" y="366"/>
                  </a:cubicBezTo>
                  <a:cubicBezTo>
                    <a:pt x="56" y="344"/>
                    <a:pt x="56" y="344"/>
                    <a:pt x="56" y="344"/>
                  </a:cubicBezTo>
                  <a:cubicBezTo>
                    <a:pt x="57" y="332"/>
                    <a:pt x="53" y="316"/>
                    <a:pt x="54" y="304"/>
                  </a:cubicBezTo>
                  <a:cubicBezTo>
                    <a:pt x="54" y="298"/>
                    <a:pt x="51" y="276"/>
                    <a:pt x="51" y="263"/>
                  </a:cubicBezTo>
                  <a:cubicBezTo>
                    <a:pt x="53" y="266"/>
                    <a:pt x="52" y="263"/>
                    <a:pt x="53" y="267"/>
                  </a:cubicBezTo>
                  <a:cubicBezTo>
                    <a:pt x="54" y="274"/>
                    <a:pt x="57" y="313"/>
                    <a:pt x="58" y="322"/>
                  </a:cubicBezTo>
                  <a:cubicBezTo>
                    <a:pt x="59" y="330"/>
                    <a:pt x="59" y="342"/>
                    <a:pt x="61" y="354"/>
                  </a:cubicBezTo>
                  <a:cubicBezTo>
                    <a:pt x="62" y="360"/>
                    <a:pt x="60" y="378"/>
                    <a:pt x="64" y="383"/>
                  </a:cubicBezTo>
                  <a:cubicBezTo>
                    <a:pt x="66" y="381"/>
                    <a:pt x="66" y="383"/>
                    <a:pt x="66" y="378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5" y="340"/>
                    <a:pt x="70" y="350"/>
                    <a:pt x="63" y="326"/>
                  </a:cubicBezTo>
                  <a:cubicBezTo>
                    <a:pt x="61" y="315"/>
                    <a:pt x="61" y="303"/>
                    <a:pt x="61" y="292"/>
                  </a:cubicBezTo>
                  <a:cubicBezTo>
                    <a:pt x="61" y="283"/>
                    <a:pt x="59" y="289"/>
                    <a:pt x="63" y="287"/>
                  </a:cubicBezTo>
                  <a:cubicBezTo>
                    <a:pt x="61" y="292"/>
                    <a:pt x="64" y="311"/>
                    <a:pt x="65" y="317"/>
                  </a:cubicBezTo>
                  <a:cubicBezTo>
                    <a:pt x="68" y="334"/>
                    <a:pt x="68" y="334"/>
                    <a:pt x="68" y="334"/>
                  </a:cubicBezTo>
                  <a:cubicBezTo>
                    <a:pt x="71" y="340"/>
                    <a:pt x="65" y="329"/>
                    <a:pt x="70" y="336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73" y="342"/>
                    <a:pt x="73" y="342"/>
                    <a:pt x="74" y="342"/>
                  </a:cubicBezTo>
                  <a:cubicBezTo>
                    <a:pt x="73" y="344"/>
                    <a:pt x="73" y="340"/>
                    <a:pt x="73" y="345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77" y="367"/>
                    <a:pt x="77" y="367"/>
                    <a:pt x="79" y="368"/>
                  </a:cubicBezTo>
                  <a:cubicBezTo>
                    <a:pt x="78" y="363"/>
                    <a:pt x="79" y="359"/>
                    <a:pt x="79" y="354"/>
                  </a:cubicBezTo>
                  <a:cubicBezTo>
                    <a:pt x="79" y="351"/>
                    <a:pt x="79" y="349"/>
                    <a:pt x="78" y="347"/>
                  </a:cubicBezTo>
                  <a:cubicBezTo>
                    <a:pt x="78" y="345"/>
                    <a:pt x="78" y="344"/>
                    <a:pt x="79" y="341"/>
                  </a:cubicBezTo>
                  <a:cubicBezTo>
                    <a:pt x="81" y="348"/>
                    <a:pt x="81" y="348"/>
                    <a:pt x="81" y="348"/>
                  </a:cubicBezTo>
                  <a:cubicBezTo>
                    <a:pt x="82" y="351"/>
                    <a:pt x="81" y="352"/>
                    <a:pt x="83" y="355"/>
                  </a:cubicBezTo>
                  <a:cubicBezTo>
                    <a:pt x="84" y="351"/>
                    <a:pt x="84" y="351"/>
                    <a:pt x="87" y="350"/>
                  </a:cubicBezTo>
                  <a:cubicBezTo>
                    <a:pt x="86" y="345"/>
                    <a:pt x="86" y="344"/>
                    <a:pt x="86" y="340"/>
                  </a:cubicBezTo>
                  <a:cubicBezTo>
                    <a:pt x="86" y="336"/>
                    <a:pt x="86" y="334"/>
                    <a:pt x="89" y="332"/>
                  </a:cubicBezTo>
                  <a:cubicBezTo>
                    <a:pt x="88" y="326"/>
                    <a:pt x="87" y="294"/>
                    <a:pt x="87" y="285"/>
                  </a:cubicBezTo>
                  <a:cubicBezTo>
                    <a:pt x="87" y="283"/>
                    <a:pt x="86" y="282"/>
                    <a:pt x="86" y="279"/>
                  </a:cubicBezTo>
                  <a:cubicBezTo>
                    <a:pt x="88" y="280"/>
                    <a:pt x="87" y="279"/>
                    <a:pt x="88" y="281"/>
                  </a:cubicBezTo>
                  <a:cubicBezTo>
                    <a:pt x="89" y="282"/>
                    <a:pt x="89" y="282"/>
                    <a:pt x="89" y="282"/>
                  </a:cubicBezTo>
                  <a:cubicBezTo>
                    <a:pt x="90" y="285"/>
                    <a:pt x="91" y="288"/>
                    <a:pt x="91" y="292"/>
                  </a:cubicBezTo>
                  <a:cubicBezTo>
                    <a:pt x="91" y="292"/>
                    <a:pt x="91" y="292"/>
                    <a:pt x="91" y="292"/>
                  </a:cubicBezTo>
                  <a:cubicBezTo>
                    <a:pt x="94" y="296"/>
                    <a:pt x="94" y="296"/>
                    <a:pt x="94" y="296"/>
                  </a:cubicBezTo>
                  <a:cubicBezTo>
                    <a:pt x="90" y="298"/>
                    <a:pt x="88" y="294"/>
                    <a:pt x="89" y="300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1" y="325"/>
                    <a:pt x="91" y="327"/>
                    <a:pt x="91" y="329"/>
                  </a:cubicBezTo>
                  <a:cubicBezTo>
                    <a:pt x="92" y="332"/>
                    <a:pt x="92" y="331"/>
                    <a:pt x="94" y="333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27"/>
                    <a:pt x="95" y="329"/>
                    <a:pt x="96" y="327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7" y="336"/>
                    <a:pt x="97" y="336"/>
                    <a:pt x="98" y="336"/>
                  </a:cubicBezTo>
                  <a:cubicBezTo>
                    <a:pt x="100" y="339"/>
                    <a:pt x="100" y="339"/>
                    <a:pt x="100" y="339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2" y="321"/>
                    <a:pt x="97" y="310"/>
                    <a:pt x="99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2" y="303"/>
                    <a:pt x="102" y="304"/>
                    <a:pt x="102" y="308"/>
                  </a:cubicBezTo>
                  <a:cubicBezTo>
                    <a:pt x="102" y="312"/>
                    <a:pt x="102" y="316"/>
                    <a:pt x="103" y="320"/>
                  </a:cubicBezTo>
                  <a:cubicBezTo>
                    <a:pt x="103" y="328"/>
                    <a:pt x="102" y="341"/>
                    <a:pt x="105" y="342"/>
                  </a:cubicBezTo>
                  <a:cubicBezTo>
                    <a:pt x="108" y="343"/>
                    <a:pt x="107" y="347"/>
                    <a:pt x="109" y="349"/>
                  </a:cubicBezTo>
                  <a:cubicBezTo>
                    <a:pt x="110" y="342"/>
                    <a:pt x="110" y="342"/>
                    <a:pt x="110" y="342"/>
                  </a:cubicBezTo>
                  <a:cubicBezTo>
                    <a:pt x="112" y="340"/>
                    <a:pt x="109" y="343"/>
                    <a:pt x="112" y="341"/>
                  </a:cubicBezTo>
                  <a:cubicBezTo>
                    <a:pt x="110" y="337"/>
                    <a:pt x="114" y="336"/>
                    <a:pt x="110" y="328"/>
                  </a:cubicBezTo>
                  <a:cubicBezTo>
                    <a:pt x="110" y="328"/>
                    <a:pt x="110" y="328"/>
                    <a:pt x="110" y="327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09" y="319"/>
                    <a:pt x="109" y="319"/>
                    <a:pt x="109" y="319"/>
                  </a:cubicBezTo>
                  <a:cubicBezTo>
                    <a:pt x="111" y="318"/>
                    <a:pt x="110" y="318"/>
                    <a:pt x="111" y="318"/>
                  </a:cubicBezTo>
                  <a:cubicBezTo>
                    <a:pt x="111" y="318"/>
                    <a:pt x="112" y="317"/>
                    <a:pt x="112" y="317"/>
                  </a:cubicBezTo>
                  <a:cubicBezTo>
                    <a:pt x="111" y="308"/>
                    <a:pt x="111" y="300"/>
                    <a:pt x="112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2" y="293"/>
                    <a:pt x="112" y="293"/>
                    <a:pt x="112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6" y="301"/>
                    <a:pt x="115" y="306"/>
                    <a:pt x="118" y="312"/>
                  </a:cubicBezTo>
                  <a:cubicBezTo>
                    <a:pt x="120" y="316"/>
                    <a:pt x="118" y="311"/>
                    <a:pt x="119" y="314"/>
                  </a:cubicBezTo>
                  <a:cubicBezTo>
                    <a:pt x="120" y="316"/>
                    <a:pt x="120" y="318"/>
                    <a:pt x="121" y="320"/>
                  </a:cubicBezTo>
                  <a:cubicBezTo>
                    <a:pt x="122" y="318"/>
                    <a:pt x="122" y="320"/>
                    <a:pt x="123" y="317"/>
                  </a:cubicBezTo>
                  <a:cubicBezTo>
                    <a:pt x="125" y="311"/>
                    <a:pt x="122" y="302"/>
                    <a:pt x="123" y="297"/>
                  </a:cubicBezTo>
                  <a:cubicBezTo>
                    <a:pt x="122" y="296"/>
                    <a:pt x="121" y="295"/>
                    <a:pt x="121" y="294"/>
                  </a:cubicBezTo>
                  <a:cubicBezTo>
                    <a:pt x="123" y="292"/>
                    <a:pt x="121" y="292"/>
                    <a:pt x="124" y="294"/>
                  </a:cubicBezTo>
                  <a:cubicBezTo>
                    <a:pt x="124" y="290"/>
                    <a:pt x="126" y="283"/>
                    <a:pt x="124" y="27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3"/>
                    <a:pt x="128" y="255"/>
                    <a:pt x="128" y="251"/>
                  </a:cubicBezTo>
                  <a:cubicBezTo>
                    <a:pt x="127" y="245"/>
                    <a:pt x="128" y="251"/>
                    <a:pt x="127" y="247"/>
                  </a:cubicBezTo>
                  <a:cubicBezTo>
                    <a:pt x="125" y="241"/>
                    <a:pt x="128" y="240"/>
                    <a:pt x="123" y="236"/>
                  </a:cubicBezTo>
                  <a:cubicBezTo>
                    <a:pt x="124" y="234"/>
                    <a:pt x="124" y="235"/>
                    <a:pt x="124" y="233"/>
                  </a:cubicBezTo>
                  <a:cubicBezTo>
                    <a:pt x="125" y="233"/>
                    <a:pt x="125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23"/>
                    <a:pt x="121" y="216"/>
                    <a:pt x="121" y="207"/>
                  </a:cubicBezTo>
                  <a:cubicBezTo>
                    <a:pt x="121" y="204"/>
                    <a:pt x="121" y="202"/>
                    <a:pt x="120" y="197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3"/>
                    <a:pt x="115" y="182"/>
                    <a:pt x="117" y="179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3" y="177"/>
                    <a:pt x="115" y="179"/>
                    <a:pt x="114" y="177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6" y="177"/>
                    <a:pt x="115" y="175"/>
                    <a:pt x="119" y="176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59"/>
                    <a:pt x="116" y="142"/>
                    <a:pt x="114" y="138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5" y="100"/>
                    <a:pt x="103" y="80"/>
                    <a:pt x="101" y="77"/>
                  </a:cubicBezTo>
                  <a:cubicBezTo>
                    <a:pt x="98" y="74"/>
                    <a:pt x="98" y="73"/>
                    <a:pt x="97" y="68"/>
                  </a:cubicBezTo>
                  <a:cubicBezTo>
                    <a:pt x="96" y="66"/>
                    <a:pt x="96" y="65"/>
                    <a:pt x="95" y="63"/>
                  </a:cubicBezTo>
                  <a:cubicBezTo>
                    <a:pt x="93" y="61"/>
                    <a:pt x="95" y="65"/>
                    <a:pt x="93" y="62"/>
                  </a:cubicBezTo>
                  <a:cubicBezTo>
                    <a:pt x="91" y="59"/>
                    <a:pt x="93" y="60"/>
                    <a:pt x="91" y="56"/>
                  </a:cubicBezTo>
                  <a:cubicBezTo>
                    <a:pt x="89" y="51"/>
                    <a:pt x="89" y="44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2"/>
                    <a:pt x="85" y="41"/>
                    <a:pt x="84" y="44"/>
                  </a:cubicBezTo>
                  <a:cubicBezTo>
                    <a:pt x="84" y="46"/>
                    <a:pt x="84" y="49"/>
                    <a:pt x="84" y="52"/>
                  </a:cubicBezTo>
                  <a:cubicBezTo>
                    <a:pt x="85" y="55"/>
                    <a:pt x="87" y="61"/>
                    <a:pt x="87" y="64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1" y="82"/>
                    <a:pt x="90" y="84"/>
                    <a:pt x="91" y="86"/>
                  </a:cubicBezTo>
                  <a:cubicBezTo>
                    <a:pt x="91" y="90"/>
                    <a:pt x="92" y="90"/>
                    <a:pt x="94" y="90"/>
                  </a:cubicBezTo>
                  <a:cubicBezTo>
                    <a:pt x="91" y="93"/>
                    <a:pt x="94" y="90"/>
                    <a:pt x="92" y="93"/>
                  </a:cubicBezTo>
                  <a:cubicBezTo>
                    <a:pt x="92" y="93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6" y="100"/>
                    <a:pt x="95" y="111"/>
                    <a:pt x="99" y="122"/>
                  </a:cubicBezTo>
                  <a:cubicBezTo>
                    <a:pt x="100" y="124"/>
                    <a:pt x="99" y="122"/>
                    <a:pt x="100" y="125"/>
                  </a:cubicBezTo>
                  <a:cubicBezTo>
                    <a:pt x="100" y="128"/>
                    <a:pt x="101" y="132"/>
                    <a:pt x="103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5" y="138"/>
                    <a:pt x="105" y="138"/>
                    <a:pt x="108" y="140"/>
                  </a:cubicBezTo>
                  <a:cubicBezTo>
                    <a:pt x="104" y="155"/>
                    <a:pt x="111" y="160"/>
                    <a:pt x="112" y="162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08" y="173"/>
                    <a:pt x="109" y="189"/>
                    <a:pt x="110" y="193"/>
                  </a:cubicBezTo>
                  <a:cubicBezTo>
                    <a:pt x="109" y="198"/>
                    <a:pt x="109" y="198"/>
                    <a:pt x="109" y="198"/>
                  </a:cubicBezTo>
                  <a:cubicBezTo>
                    <a:pt x="108" y="196"/>
                    <a:pt x="109" y="196"/>
                    <a:pt x="107" y="197"/>
                  </a:cubicBezTo>
                  <a:cubicBezTo>
                    <a:pt x="107" y="196"/>
                    <a:pt x="107" y="194"/>
                    <a:pt x="107" y="194"/>
                  </a:cubicBezTo>
                  <a:cubicBezTo>
                    <a:pt x="107" y="187"/>
                    <a:pt x="110" y="190"/>
                    <a:pt x="107" y="173"/>
                  </a:cubicBezTo>
                  <a:cubicBezTo>
                    <a:pt x="106" y="170"/>
                    <a:pt x="106" y="165"/>
                    <a:pt x="106" y="162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98" y="126"/>
                    <a:pt x="92" y="137"/>
                    <a:pt x="95" y="148"/>
                  </a:cubicBezTo>
                  <a:cubicBezTo>
                    <a:pt x="95" y="148"/>
                    <a:pt x="100" y="158"/>
                    <a:pt x="98" y="171"/>
                  </a:cubicBezTo>
                  <a:cubicBezTo>
                    <a:pt x="98" y="170"/>
                    <a:pt x="98" y="171"/>
                    <a:pt x="97" y="168"/>
                  </a:cubicBezTo>
                  <a:cubicBezTo>
                    <a:pt x="97" y="167"/>
                    <a:pt x="97" y="166"/>
                    <a:pt x="97" y="165"/>
                  </a:cubicBezTo>
                  <a:cubicBezTo>
                    <a:pt x="96" y="161"/>
                    <a:pt x="96" y="161"/>
                    <a:pt x="95" y="158"/>
                  </a:cubicBezTo>
                  <a:cubicBezTo>
                    <a:pt x="94" y="154"/>
                    <a:pt x="92" y="151"/>
                    <a:pt x="92" y="147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7" y="145"/>
                    <a:pt x="86" y="142"/>
                  </a:cubicBezTo>
                  <a:cubicBezTo>
                    <a:pt x="89" y="143"/>
                    <a:pt x="88" y="143"/>
                    <a:pt x="90" y="144"/>
                  </a:cubicBezTo>
                  <a:cubicBezTo>
                    <a:pt x="91" y="129"/>
                    <a:pt x="89" y="132"/>
                    <a:pt x="89" y="12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5" y="104"/>
                    <a:pt x="87" y="112"/>
                    <a:pt x="86" y="107"/>
                  </a:cubicBezTo>
                  <a:cubicBezTo>
                    <a:pt x="85" y="105"/>
                    <a:pt x="86" y="102"/>
                    <a:pt x="85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3" y="95"/>
                    <a:pt x="83" y="93"/>
                  </a:cubicBezTo>
                  <a:cubicBezTo>
                    <a:pt x="81" y="94"/>
                    <a:pt x="82" y="94"/>
                    <a:pt x="81" y="92"/>
                  </a:cubicBezTo>
                  <a:cubicBezTo>
                    <a:pt x="80" y="90"/>
                    <a:pt x="79" y="72"/>
                    <a:pt x="73" y="61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2" y="52"/>
                    <a:pt x="71" y="45"/>
                    <a:pt x="71" y="41"/>
                  </a:cubicBezTo>
                  <a:cubicBezTo>
                    <a:pt x="70" y="36"/>
                    <a:pt x="70" y="38"/>
                    <a:pt x="69" y="37"/>
                  </a:cubicBezTo>
                  <a:cubicBezTo>
                    <a:pt x="65" y="41"/>
                    <a:pt x="69" y="46"/>
                    <a:pt x="68" y="52"/>
                  </a:cubicBezTo>
                  <a:cubicBezTo>
                    <a:pt x="66" y="56"/>
                    <a:pt x="68" y="53"/>
                    <a:pt x="65" y="54"/>
                  </a:cubicBezTo>
                  <a:cubicBezTo>
                    <a:pt x="65" y="53"/>
                    <a:pt x="65" y="52"/>
                    <a:pt x="64" y="51"/>
                  </a:cubicBezTo>
                  <a:cubicBezTo>
                    <a:pt x="63" y="47"/>
                    <a:pt x="62" y="50"/>
                    <a:pt x="63" y="44"/>
                  </a:cubicBezTo>
                  <a:cubicBezTo>
                    <a:pt x="60" y="46"/>
                    <a:pt x="62" y="45"/>
                    <a:pt x="59" y="46"/>
                  </a:cubicBezTo>
                  <a:cubicBezTo>
                    <a:pt x="59" y="42"/>
                    <a:pt x="60" y="43"/>
                    <a:pt x="63" y="41"/>
                  </a:cubicBezTo>
                  <a:cubicBezTo>
                    <a:pt x="63" y="40"/>
                    <a:pt x="63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59" y="33"/>
                    <a:pt x="59" y="31"/>
                    <a:pt x="58" y="26"/>
                  </a:cubicBezTo>
                  <a:cubicBezTo>
                    <a:pt x="59" y="25"/>
                    <a:pt x="59" y="26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0"/>
                    <a:pt x="63" y="15"/>
                    <a:pt x="63" y="13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6"/>
                  </a:cubicBezTo>
                  <a:lnTo>
                    <a:pt x="5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1" name="Freeform 14"/>
            <p:cNvSpPr>
              <a:spLocks noEditPoints="1"/>
            </p:cNvSpPr>
            <p:nvPr/>
          </p:nvSpPr>
          <p:spPr bwMode="auto">
            <a:xfrm>
              <a:off x="992" y="2671"/>
              <a:ext cx="160" cy="540"/>
            </a:xfrm>
            <a:custGeom>
              <a:avLst/>
              <a:gdLst>
                <a:gd name="T0" fmla="*/ 61 w 125"/>
                <a:gd name="T1" fmla="*/ 341 h 420"/>
                <a:gd name="T2" fmla="*/ 42 w 125"/>
                <a:gd name="T3" fmla="*/ 177 h 420"/>
                <a:gd name="T4" fmla="*/ 79 w 125"/>
                <a:gd name="T5" fmla="*/ 130 h 420"/>
                <a:gd name="T6" fmla="*/ 81 w 125"/>
                <a:gd name="T7" fmla="*/ 123 h 420"/>
                <a:gd name="T8" fmla="*/ 107 w 125"/>
                <a:gd name="T9" fmla="*/ 117 h 420"/>
                <a:gd name="T10" fmla="*/ 108 w 125"/>
                <a:gd name="T11" fmla="*/ 102 h 420"/>
                <a:gd name="T12" fmla="*/ 108 w 125"/>
                <a:gd name="T13" fmla="*/ 73 h 420"/>
                <a:gd name="T14" fmla="*/ 110 w 125"/>
                <a:gd name="T15" fmla="*/ 45 h 420"/>
                <a:gd name="T16" fmla="*/ 83 w 125"/>
                <a:gd name="T17" fmla="*/ 8 h 420"/>
                <a:gd name="T18" fmla="*/ 69 w 125"/>
                <a:gd name="T19" fmla="*/ 47 h 420"/>
                <a:gd name="T20" fmla="*/ 58 w 125"/>
                <a:gd name="T21" fmla="*/ 72 h 420"/>
                <a:gd name="T22" fmla="*/ 61 w 125"/>
                <a:gd name="T23" fmla="*/ 58 h 420"/>
                <a:gd name="T24" fmla="*/ 62 w 125"/>
                <a:gd name="T25" fmla="*/ 42 h 420"/>
                <a:gd name="T26" fmla="*/ 61 w 125"/>
                <a:gd name="T27" fmla="*/ 30 h 420"/>
                <a:gd name="T28" fmla="*/ 58 w 125"/>
                <a:gd name="T29" fmla="*/ 15 h 420"/>
                <a:gd name="T30" fmla="*/ 48 w 125"/>
                <a:gd name="T31" fmla="*/ 42 h 420"/>
                <a:gd name="T32" fmla="*/ 42 w 125"/>
                <a:gd name="T33" fmla="*/ 51 h 420"/>
                <a:gd name="T34" fmla="*/ 34 w 125"/>
                <a:gd name="T35" fmla="*/ 73 h 420"/>
                <a:gd name="T36" fmla="*/ 29 w 125"/>
                <a:gd name="T37" fmla="*/ 94 h 420"/>
                <a:gd name="T38" fmla="*/ 25 w 125"/>
                <a:gd name="T39" fmla="*/ 99 h 420"/>
                <a:gd name="T40" fmla="*/ 7 w 125"/>
                <a:gd name="T41" fmla="*/ 161 h 420"/>
                <a:gd name="T42" fmla="*/ 5 w 125"/>
                <a:gd name="T43" fmla="*/ 192 h 420"/>
                <a:gd name="T44" fmla="*/ 3 w 125"/>
                <a:gd name="T45" fmla="*/ 214 h 420"/>
                <a:gd name="T46" fmla="*/ 2 w 125"/>
                <a:gd name="T47" fmla="*/ 230 h 420"/>
                <a:gd name="T48" fmla="*/ 4 w 125"/>
                <a:gd name="T49" fmla="*/ 240 h 420"/>
                <a:gd name="T50" fmla="*/ 9 w 125"/>
                <a:gd name="T51" fmla="*/ 245 h 420"/>
                <a:gd name="T52" fmla="*/ 9 w 125"/>
                <a:gd name="T53" fmla="*/ 271 h 420"/>
                <a:gd name="T54" fmla="*/ 7 w 125"/>
                <a:gd name="T55" fmla="*/ 324 h 420"/>
                <a:gd name="T56" fmla="*/ 12 w 125"/>
                <a:gd name="T57" fmla="*/ 363 h 420"/>
                <a:gd name="T58" fmla="*/ 11 w 125"/>
                <a:gd name="T59" fmla="*/ 396 h 420"/>
                <a:gd name="T60" fmla="*/ 23 w 125"/>
                <a:gd name="T61" fmla="*/ 420 h 420"/>
                <a:gd name="T62" fmla="*/ 31 w 125"/>
                <a:gd name="T63" fmla="*/ 400 h 420"/>
                <a:gd name="T64" fmla="*/ 44 w 125"/>
                <a:gd name="T65" fmla="*/ 370 h 420"/>
                <a:gd name="T66" fmla="*/ 49 w 125"/>
                <a:gd name="T67" fmla="*/ 361 h 420"/>
                <a:gd name="T68" fmla="*/ 43 w 125"/>
                <a:gd name="T69" fmla="*/ 407 h 420"/>
                <a:gd name="T70" fmla="*/ 46 w 125"/>
                <a:gd name="T71" fmla="*/ 394 h 420"/>
                <a:gd name="T72" fmla="*/ 53 w 125"/>
                <a:gd name="T73" fmla="*/ 373 h 420"/>
                <a:gd name="T74" fmla="*/ 59 w 125"/>
                <a:gd name="T75" fmla="*/ 383 h 420"/>
                <a:gd name="T76" fmla="*/ 74 w 125"/>
                <a:gd name="T77" fmla="*/ 327 h 420"/>
                <a:gd name="T78" fmla="*/ 83 w 125"/>
                <a:gd name="T79" fmla="*/ 297 h 420"/>
                <a:gd name="T80" fmla="*/ 92 w 125"/>
                <a:gd name="T81" fmla="*/ 252 h 420"/>
                <a:gd name="T82" fmla="*/ 96 w 125"/>
                <a:gd name="T83" fmla="*/ 236 h 420"/>
                <a:gd name="T84" fmla="*/ 109 w 125"/>
                <a:gd name="T85" fmla="*/ 149 h 420"/>
                <a:gd name="T86" fmla="*/ 110 w 125"/>
                <a:gd name="T87" fmla="*/ 127 h 420"/>
                <a:gd name="T88" fmla="*/ 109 w 125"/>
                <a:gd name="T89" fmla="*/ 114 h 420"/>
                <a:gd name="T90" fmla="*/ 114 w 125"/>
                <a:gd name="T91" fmla="*/ 93 h 420"/>
                <a:gd name="T92" fmla="*/ 112 w 125"/>
                <a:gd name="T93" fmla="*/ 79 h 420"/>
                <a:gd name="T94" fmla="*/ 121 w 125"/>
                <a:gd name="T95" fmla="*/ 9 h 420"/>
                <a:gd name="T96" fmla="*/ 115 w 125"/>
                <a:gd name="T97" fmla="*/ 37 h 420"/>
                <a:gd name="T98" fmla="*/ 109 w 125"/>
                <a:gd name="T99" fmla="*/ 11 h 420"/>
                <a:gd name="T100" fmla="*/ 103 w 125"/>
                <a:gd name="T101" fmla="*/ 27 h 420"/>
                <a:gd name="T102" fmla="*/ 90 w 125"/>
                <a:gd name="T103" fmla="*/ 88 h 420"/>
                <a:gd name="T104" fmla="*/ 86 w 125"/>
                <a:gd name="T105" fmla="*/ 97 h 420"/>
                <a:gd name="T106" fmla="*/ 93 w 125"/>
                <a:gd name="T107" fmla="*/ 51 h 420"/>
                <a:gd name="T108" fmla="*/ 90 w 125"/>
                <a:gd name="T109" fmla="*/ 17 h 420"/>
                <a:gd name="T110" fmla="*/ 88 w 125"/>
                <a:gd name="T11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5" h="420">
                  <a:moveTo>
                    <a:pt x="46" y="347"/>
                  </a:moveTo>
                  <a:cubicBezTo>
                    <a:pt x="48" y="352"/>
                    <a:pt x="47" y="349"/>
                    <a:pt x="46" y="349"/>
                  </a:cubicBezTo>
                  <a:lnTo>
                    <a:pt x="46" y="347"/>
                  </a:lnTo>
                  <a:close/>
                  <a:moveTo>
                    <a:pt x="61" y="341"/>
                  </a:moveTo>
                  <a:cubicBezTo>
                    <a:pt x="61" y="340"/>
                    <a:pt x="62" y="339"/>
                    <a:pt x="62" y="341"/>
                  </a:cubicBezTo>
                  <a:cubicBezTo>
                    <a:pt x="61" y="343"/>
                    <a:pt x="61" y="341"/>
                    <a:pt x="61" y="341"/>
                  </a:cubicBezTo>
                  <a:close/>
                  <a:moveTo>
                    <a:pt x="43" y="175"/>
                  </a:moveTo>
                  <a:cubicBezTo>
                    <a:pt x="43" y="178"/>
                    <a:pt x="42" y="177"/>
                    <a:pt x="42" y="177"/>
                  </a:cubicBezTo>
                  <a:cubicBezTo>
                    <a:pt x="41" y="174"/>
                    <a:pt x="42" y="174"/>
                    <a:pt x="42" y="173"/>
                  </a:cubicBezTo>
                  <a:cubicBezTo>
                    <a:pt x="43" y="174"/>
                    <a:pt x="43" y="173"/>
                    <a:pt x="43" y="175"/>
                  </a:cubicBezTo>
                  <a:close/>
                  <a:moveTo>
                    <a:pt x="80" y="131"/>
                  </a:moveTo>
                  <a:cubicBezTo>
                    <a:pt x="77" y="129"/>
                    <a:pt x="80" y="135"/>
                    <a:pt x="79" y="130"/>
                  </a:cubicBezTo>
                  <a:cubicBezTo>
                    <a:pt x="78" y="125"/>
                    <a:pt x="79" y="130"/>
                    <a:pt x="80" y="128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35"/>
                    <a:pt x="81" y="129"/>
                    <a:pt x="80" y="131"/>
                  </a:cubicBezTo>
                  <a:close/>
                  <a:moveTo>
                    <a:pt x="81" y="123"/>
                  </a:moveTo>
                  <a:cubicBezTo>
                    <a:pt x="80" y="125"/>
                    <a:pt x="80" y="125"/>
                    <a:pt x="80" y="125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1" y="123"/>
                    <a:pt x="81" y="121"/>
                    <a:pt x="81" y="123"/>
                  </a:cubicBezTo>
                  <a:close/>
                  <a:moveTo>
                    <a:pt x="107" y="117"/>
                  </a:moveTo>
                  <a:cubicBezTo>
                    <a:pt x="106" y="120"/>
                    <a:pt x="108" y="117"/>
                    <a:pt x="105" y="120"/>
                  </a:cubicBezTo>
                  <a:cubicBezTo>
                    <a:pt x="105" y="115"/>
                    <a:pt x="103" y="117"/>
                    <a:pt x="107" y="117"/>
                  </a:cubicBezTo>
                  <a:close/>
                  <a:moveTo>
                    <a:pt x="106" y="97"/>
                  </a:moveTo>
                  <a:cubicBezTo>
                    <a:pt x="108" y="99"/>
                    <a:pt x="107" y="98"/>
                    <a:pt x="108" y="102"/>
                  </a:cubicBezTo>
                  <a:cubicBezTo>
                    <a:pt x="104" y="102"/>
                    <a:pt x="103" y="101"/>
                    <a:pt x="106" y="97"/>
                  </a:cubicBezTo>
                  <a:close/>
                  <a:moveTo>
                    <a:pt x="108" y="73"/>
                  </a:moveTo>
                  <a:cubicBezTo>
                    <a:pt x="108" y="72"/>
                    <a:pt x="107" y="72"/>
                    <a:pt x="108" y="71"/>
                  </a:cubicBezTo>
                  <a:cubicBezTo>
                    <a:pt x="111" y="76"/>
                    <a:pt x="108" y="72"/>
                    <a:pt x="108" y="73"/>
                  </a:cubicBezTo>
                  <a:close/>
                  <a:moveTo>
                    <a:pt x="114" y="40"/>
                  </a:moveTo>
                  <a:cubicBezTo>
                    <a:pt x="114" y="40"/>
                    <a:pt x="114" y="40"/>
                    <a:pt x="114" y="41"/>
                  </a:cubicBezTo>
                  <a:cubicBezTo>
                    <a:pt x="117" y="43"/>
                    <a:pt x="116" y="42"/>
                    <a:pt x="115" y="45"/>
                  </a:cubicBezTo>
                  <a:cubicBezTo>
                    <a:pt x="114" y="45"/>
                    <a:pt x="113" y="45"/>
                    <a:pt x="110" y="45"/>
                  </a:cubicBezTo>
                  <a:lnTo>
                    <a:pt x="114" y="40"/>
                  </a:lnTo>
                  <a:close/>
                  <a:moveTo>
                    <a:pt x="84" y="3"/>
                  </a:moveTo>
                  <a:cubicBezTo>
                    <a:pt x="79" y="0"/>
                    <a:pt x="88" y="4"/>
                    <a:pt x="83" y="2"/>
                  </a:cubicBezTo>
                  <a:cubicBezTo>
                    <a:pt x="82" y="5"/>
                    <a:pt x="82" y="4"/>
                    <a:pt x="83" y="8"/>
                  </a:cubicBezTo>
                  <a:cubicBezTo>
                    <a:pt x="78" y="9"/>
                    <a:pt x="77" y="16"/>
                    <a:pt x="76" y="21"/>
                  </a:cubicBezTo>
                  <a:cubicBezTo>
                    <a:pt x="75" y="24"/>
                    <a:pt x="74" y="26"/>
                    <a:pt x="73" y="29"/>
                  </a:cubicBezTo>
                  <a:cubicBezTo>
                    <a:pt x="72" y="34"/>
                    <a:pt x="72" y="33"/>
                    <a:pt x="69" y="34"/>
                  </a:cubicBezTo>
                  <a:cubicBezTo>
                    <a:pt x="69" y="40"/>
                    <a:pt x="71" y="41"/>
                    <a:pt x="69" y="47"/>
                  </a:cubicBezTo>
                  <a:cubicBezTo>
                    <a:pt x="67" y="52"/>
                    <a:pt x="68" y="54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4" y="66"/>
                    <a:pt x="64" y="73"/>
                    <a:pt x="60" y="75"/>
                  </a:cubicBezTo>
                  <a:cubicBezTo>
                    <a:pt x="60" y="75"/>
                    <a:pt x="58" y="75"/>
                    <a:pt x="58" y="72"/>
                  </a:cubicBezTo>
                  <a:cubicBezTo>
                    <a:pt x="58" y="69"/>
                    <a:pt x="58" y="70"/>
                    <a:pt x="59" y="68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3"/>
                    <a:pt x="60" y="63"/>
                    <a:pt x="60" y="61"/>
                  </a:cubicBezTo>
                  <a:cubicBezTo>
                    <a:pt x="61" y="59"/>
                    <a:pt x="61" y="62"/>
                    <a:pt x="61" y="58"/>
                  </a:cubicBezTo>
                  <a:cubicBezTo>
                    <a:pt x="61" y="53"/>
                    <a:pt x="61" y="52"/>
                    <a:pt x="62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5" y="38"/>
                    <a:pt x="61" y="40"/>
                    <a:pt x="64" y="36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4" y="32"/>
                    <a:pt x="64" y="32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4" y="26"/>
                    <a:pt x="62" y="30"/>
                    <a:pt x="63" y="25"/>
                  </a:cubicBezTo>
                  <a:cubicBezTo>
                    <a:pt x="58" y="26"/>
                    <a:pt x="62" y="28"/>
                    <a:pt x="58" y="28"/>
                  </a:cubicBezTo>
                  <a:cubicBezTo>
                    <a:pt x="57" y="22"/>
                    <a:pt x="57" y="24"/>
                    <a:pt x="60" y="22"/>
                  </a:cubicBezTo>
                  <a:cubicBezTo>
                    <a:pt x="59" y="19"/>
                    <a:pt x="59" y="18"/>
                    <a:pt x="58" y="15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5" y="19"/>
                    <a:pt x="54" y="2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8" y="35"/>
                    <a:pt x="47" y="37"/>
                    <a:pt x="48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51"/>
                    <a:pt x="42" y="51"/>
                  </a:cubicBezTo>
                  <a:cubicBezTo>
                    <a:pt x="39" y="57"/>
                    <a:pt x="39" y="49"/>
                    <a:pt x="40" y="63"/>
                  </a:cubicBezTo>
                  <a:cubicBezTo>
                    <a:pt x="39" y="64"/>
                    <a:pt x="39" y="64"/>
                    <a:pt x="38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3" y="74"/>
                    <a:pt x="33" y="73"/>
                    <a:pt x="33" y="75"/>
                  </a:cubicBezTo>
                  <a:cubicBezTo>
                    <a:pt x="33" y="79"/>
                    <a:pt x="34" y="78"/>
                    <a:pt x="35" y="81"/>
                  </a:cubicBezTo>
                  <a:cubicBezTo>
                    <a:pt x="32" y="83"/>
                    <a:pt x="32" y="82"/>
                    <a:pt x="29" y="85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9"/>
                    <a:pt x="30" y="103"/>
                    <a:pt x="26" y="104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5" y="101"/>
                  </a:cubicBezTo>
                  <a:cubicBezTo>
                    <a:pt x="25" y="99"/>
                    <a:pt x="25" y="100"/>
                    <a:pt x="25" y="9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8" y="115"/>
                    <a:pt x="16" y="116"/>
                    <a:pt x="14" y="126"/>
                  </a:cubicBezTo>
                  <a:cubicBezTo>
                    <a:pt x="13" y="131"/>
                    <a:pt x="12" y="130"/>
                    <a:pt x="12" y="134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5" y="171"/>
                    <a:pt x="5" y="169"/>
                    <a:pt x="6" y="178"/>
                  </a:cubicBezTo>
                  <a:cubicBezTo>
                    <a:pt x="4" y="180"/>
                    <a:pt x="5" y="179"/>
                    <a:pt x="3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6"/>
                    <a:pt x="7" y="189"/>
                    <a:pt x="5" y="192"/>
                  </a:cubicBezTo>
                  <a:cubicBezTo>
                    <a:pt x="5" y="193"/>
                    <a:pt x="4" y="194"/>
                    <a:pt x="4" y="196"/>
                  </a:cubicBezTo>
                  <a:cubicBezTo>
                    <a:pt x="1" y="203"/>
                    <a:pt x="4" y="200"/>
                    <a:pt x="4" y="207"/>
                  </a:cubicBezTo>
                  <a:cubicBezTo>
                    <a:pt x="4" y="210"/>
                    <a:pt x="3" y="208"/>
                    <a:pt x="3" y="211"/>
                  </a:cubicBezTo>
                  <a:cubicBezTo>
                    <a:pt x="3" y="212"/>
                    <a:pt x="4" y="212"/>
                    <a:pt x="3" y="214"/>
                  </a:cubicBezTo>
                  <a:cubicBezTo>
                    <a:pt x="3" y="218"/>
                    <a:pt x="1" y="218"/>
                    <a:pt x="1" y="221"/>
                  </a:cubicBezTo>
                  <a:cubicBezTo>
                    <a:pt x="0" y="225"/>
                    <a:pt x="2" y="219"/>
                    <a:pt x="1" y="224"/>
                  </a:cubicBezTo>
                  <a:cubicBezTo>
                    <a:pt x="1" y="225"/>
                    <a:pt x="0" y="226"/>
                    <a:pt x="0" y="227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32"/>
                    <a:pt x="1" y="235"/>
                    <a:pt x="0" y="237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4" y="239"/>
                    <a:pt x="4" y="240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7" y="239"/>
                    <a:pt x="6" y="237"/>
                    <a:pt x="10" y="238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9" y="244"/>
                    <a:pt x="9" y="245"/>
                    <a:pt x="9" y="246"/>
                  </a:cubicBezTo>
                  <a:cubicBezTo>
                    <a:pt x="11" y="248"/>
                    <a:pt x="9" y="246"/>
                    <a:pt x="11" y="248"/>
                  </a:cubicBezTo>
                  <a:cubicBezTo>
                    <a:pt x="11" y="250"/>
                    <a:pt x="9" y="257"/>
                    <a:pt x="9" y="26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9" y="273"/>
                    <a:pt x="9" y="275"/>
                    <a:pt x="8" y="276"/>
                  </a:cubicBezTo>
                  <a:cubicBezTo>
                    <a:pt x="6" y="305"/>
                    <a:pt x="6" y="305"/>
                    <a:pt x="6" y="305"/>
                  </a:cubicBezTo>
                  <a:cubicBezTo>
                    <a:pt x="6" y="307"/>
                    <a:pt x="7" y="310"/>
                    <a:pt x="7" y="311"/>
                  </a:cubicBezTo>
                  <a:cubicBezTo>
                    <a:pt x="7" y="316"/>
                    <a:pt x="6" y="318"/>
                    <a:pt x="7" y="324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8"/>
                    <a:pt x="4" y="333"/>
                    <a:pt x="4" y="339"/>
                  </a:cubicBezTo>
                  <a:cubicBezTo>
                    <a:pt x="4" y="343"/>
                    <a:pt x="6" y="349"/>
                    <a:pt x="6" y="355"/>
                  </a:cubicBezTo>
                  <a:cubicBezTo>
                    <a:pt x="8" y="357"/>
                    <a:pt x="11" y="360"/>
                    <a:pt x="12" y="363"/>
                  </a:cubicBezTo>
                  <a:cubicBezTo>
                    <a:pt x="13" y="369"/>
                    <a:pt x="12" y="380"/>
                    <a:pt x="12" y="383"/>
                  </a:cubicBezTo>
                  <a:cubicBezTo>
                    <a:pt x="12" y="383"/>
                    <a:pt x="12" y="384"/>
                    <a:pt x="12" y="384"/>
                  </a:cubicBezTo>
                  <a:cubicBezTo>
                    <a:pt x="12" y="384"/>
                    <a:pt x="12" y="385"/>
                    <a:pt x="12" y="385"/>
                  </a:cubicBezTo>
                  <a:cubicBezTo>
                    <a:pt x="12" y="389"/>
                    <a:pt x="14" y="393"/>
                    <a:pt x="11" y="396"/>
                  </a:cubicBezTo>
                  <a:cubicBezTo>
                    <a:pt x="12" y="399"/>
                    <a:pt x="13" y="401"/>
                    <a:pt x="13" y="405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18" y="410"/>
                    <a:pt x="15" y="413"/>
                    <a:pt x="18" y="415"/>
                  </a:cubicBezTo>
                  <a:cubicBezTo>
                    <a:pt x="23" y="420"/>
                    <a:pt x="23" y="420"/>
                    <a:pt x="23" y="420"/>
                  </a:cubicBezTo>
                  <a:cubicBezTo>
                    <a:pt x="26" y="419"/>
                    <a:pt x="24" y="420"/>
                    <a:pt x="25" y="419"/>
                  </a:cubicBezTo>
                  <a:cubicBezTo>
                    <a:pt x="27" y="418"/>
                    <a:pt x="27" y="418"/>
                    <a:pt x="27" y="418"/>
                  </a:cubicBezTo>
                  <a:cubicBezTo>
                    <a:pt x="29" y="416"/>
                    <a:pt x="27" y="417"/>
                    <a:pt x="30" y="417"/>
                  </a:cubicBezTo>
                  <a:cubicBezTo>
                    <a:pt x="29" y="412"/>
                    <a:pt x="29" y="406"/>
                    <a:pt x="31" y="400"/>
                  </a:cubicBezTo>
                  <a:cubicBezTo>
                    <a:pt x="34" y="394"/>
                    <a:pt x="33" y="392"/>
                    <a:pt x="35" y="386"/>
                  </a:cubicBezTo>
                  <a:cubicBezTo>
                    <a:pt x="37" y="381"/>
                    <a:pt x="38" y="384"/>
                    <a:pt x="39" y="378"/>
                  </a:cubicBezTo>
                  <a:cubicBezTo>
                    <a:pt x="40" y="379"/>
                    <a:pt x="37" y="379"/>
                    <a:pt x="40" y="378"/>
                  </a:cubicBezTo>
                  <a:cubicBezTo>
                    <a:pt x="43" y="378"/>
                    <a:pt x="44" y="373"/>
                    <a:pt x="44" y="370"/>
                  </a:cubicBezTo>
                  <a:cubicBezTo>
                    <a:pt x="45" y="367"/>
                    <a:pt x="46" y="366"/>
                    <a:pt x="46" y="362"/>
                  </a:cubicBezTo>
                  <a:cubicBezTo>
                    <a:pt x="46" y="360"/>
                    <a:pt x="46" y="358"/>
                    <a:pt x="47" y="355"/>
                  </a:cubicBezTo>
                  <a:cubicBezTo>
                    <a:pt x="46" y="359"/>
                    <a:pt x="46" y="359"/>
                    <a:pt x="46" y="359"/>
                  </a:cubicBezTo>
                  <a:cubicBezTo>
                    <a:pt x="50" y="360"/>
                    <a:pt x="48" y="358"/>
                    <a:pt x="49" y="361"/>
                  </a:cubicBezTo>
                  <a:cubicBezTo>
                    <a:pt x="47" y="367"/>
                    <a:pt x="47" y="367"/>
                    <a:pt x="47" y="367"/>
                  </a:cubicBezTo>
                  <a:cubicBezTo>
                    <a:pt x="45" y="377"/>
                    <a:pt x="42" y="387"/>
                    <a:pt x="41" y="397"/>
                  </a:cubicBezTo>
                  <a:cubicBezTo>
                    <a:pt x="41" y="400"/>
                    <a:pt x="42" y="403"/>
                    <a:pt x="43" y="405"/>
                  </a:cubicBezTo>
                  <a:cubicBezTo>
                    <a:pt x="43" y="407"/>
                    <a:pt x="42" y="405"/>
                    <a:pt x="43" y="407"/>
                  </a:cubicBezTo>
                  <a:cubicBezTo>
                    <a:pt x="43" y="407"/>
                    <a:pt x="44" y="406"/>
                    <a:pt x="44" y="406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6" y="403"/>
                    <a:pt x="45" y="401"/>
                    <a:pt x="44" y="399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51" y="393"/>
                    <a:pt x="51" y="395"/>
                    <a:pt x="51" y="388"/>
                  </a:cubicBezTo>
                  <a:cubicBezTo>
                    <a:pt x="51" y="383"/>
                    <a:pt x="51" y="382"/>
                    <a:pt x="54" y="380"/>
                  </a:cubicBezTo>
                  <a:cubicBezTo>
                    <a:pt x="53" y="378"/>
                    <a:pt x="53" y="378"/>
                    <a:pt x="52" y="377"/>
                  </a:cubicBezTo>
                  <a:cubicBezTo>
                    <a:pt x="53" y="372"/>
                    <a:pt x="53" y="377"/>
                    <a:pt x="53" y="373"/>
                  </a:cubicBezTo>
                  <a:cubicBezTo>
                    <a:pt x="53" y="371"/>
                    <a:pt x="52" y="368"/>
                    <a:pt x="54" y="363"/>
                  </a:cubicBezTo>
                  <a:cubicBezTo>
                    <a:pt x="56" y="364"/>
                    <a:pt x="56" y="364"/>
                    <a:pt x="58" y="365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58" y="378"/>
                    <a:pt x="59" y="377"/>
                    <a:pt x="60" y="372"/>
                  </a:cubicBezTo>
                  <a:cubicBezTo>
                    <a:pt x="63" y="362"/>
                    <a:pt x="63" y="362"/>
                    <a:pt x="63" y="362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74" y="327"/>
                    <a:pt x="74" y="327"/>
                    <a:pt x="74" y="327"/>
                  </a:cubicBezTo>
                  <a:cubicBezTo>
                    <a:pt x="75" y="323"/>
                    <a:pt x="77" y="319"/>
                    <a:pt x="78" y="315"/>
                  </a:cubicBezTo>
                  <a:cubicBezTo>
                    <a:pt x="78" y="309"/>
                    <a:pt x="76" y="311"/>
                    <a:pt x="77" y="306"/>
                  </a:cubicBezTo>
                  <a:cubicBezTo>
                    <a:pt x="80" y="305"/>
                    <a:pt x="80" y="305"/>
                    <a:pt x="80" y="305"/>
                  </a:cubicBezTo>
                  <a:cubicBezTo>
                    <a:pt x="82" y="300"/>
                    <a:pt x="82" y="300"/>
                    <a:pt x="83" y="297"/>
                  </a:cubicBezTo>
                  <a:cubicBezTo>
                    <a:pt x="83" y="295"/>
                    <a:pt x="83" y="292"/>
                    <a:pt x="84" y="289"/>
                  </a:cubicBezTo>
                  <a:cubicBezTo>
                    <a:pt x="85" y="286"/>
                    <a:pt x="86" y="286"/>
                    <a:pt x="86" y="283"/>
                  </a:cubicBezTo>
                  <a:cubicBezTo>
                    <a:pt x="88" y="279"/>
                    <a:pt x="88" y="270"/>
                    <a:pt x="91" y="257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3" y="248"/>
                    <a:pt x="93" y="247"/>
                    <a:pt x="93" y="243"/>
                  </a:cubicBezTo>
                  <a:cubicBezTo>
                    <a:pt x="95" y="241"/>
                    <a:pt x="95" y="241"/>
                    <a:pt x="95" y="241"/>
                  </a:cubicBezTo>
                  <a:cubicBezTo>
                    <a:pt x="94" y="239"/>
                    <a:pt x="95" y="239"/>
                    <a:pt x="94" y="238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21"/>
                    <a:pt x="101" y="204"/>
                    <a:pt x="101" y="19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5" y="181"/>
                    <a:pt x="104" y="182"/>
                    <a:pt x="105" y="17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6"/>
                    <a:pt x="111" y="144"/>
                    <a:pt x="111" y="142"/>
                  </a:cubicBezTo>
                  <a:cubicBezTo>
                    <a:pt x="112" y="140"/>
                    <a:pt x="111" y="137"/>
                    <a:pt x="111" y="134"/>
                  </a:cubicBezTo>
                  <a:cubicBezTo>
                    <a:pt x="110" y="129"/>
                    <a:pt x="111" y="132"/>
                    <a:pt x="109" y="128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6"/>
                    <a:pt x="111" y="125"/>
                    <a:pt x="110" y="123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9" y="120"/>
                    <a:pt x="110" y="119"/>
                    <a:pt x="109" y="115"/>
                  </a:cubicBezTo>
                  <a:cubicBezTo>
                    <a:pt x="109" y="115"/>
                    <a:pt x="109" y="114"/>
                    <a:pt x="109" y="114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07"/>
                    <a:pt x="113" y="106"/>
                    <a:pt x="114" y="103"/>
                  </a:cubicBezTo>
                  <a:cubicBezTo>
                    <a:pt x="112" y="99"/>
                    <a:pt x="113" y="98"/>
                    <a:pt x="114" y="93"/>
                  </a:cubicBezTo>
                  <a:cubicBezTo>
                    <a:pt x="109" y="93"/>
                    <a:pt x="110" y="94"/>
                    <a:pt x="110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6"/>
                    <a:pt x="114" y="86"/>
                    <a:pt x="115" y="8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7" y="72"/>
                    <a:pt x="117" y="61"/>
                    <a:pt x="117" y="61"/>
                  </a:cubicBezTo>
                  <a:cubicBezTo>
                    <a:pt x="120" y="51"/>
                    <a:pt x="119" y="54"/>
                    <a:pt x="120" y="42"/>
                  </a:cubicBezTo>
                  <a:cubicBezTo>
                    <a:pt x="125" y="38"/>
                    <a:pt x="125" y="16"/>
                    <a:pt x="121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5"/>
                    <a:pt x="118" y="10"/>
                    <a:pt x="119" y="13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6"/>
                    <a:pt x="116" y="36"/>
                    <a:pt x="115" y="37"/>
                  </a:cubicBezTo>
                  <a:cubicBezTo>
                    <a:pt x="113" y="35"/>
                    <a:pt x="112" y="34"/>
                    <a:pt x="111" y="31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28"/>
                    <a:pt x="113" y="26"/>
                    <a:pt x="112" y="25"/>
                  </a:cubicBezTo>
                  <a:cubicBezTo>
                    <a:pt x="106" y="20"/>
                    <a:pt x="116" y="1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3"/>
                    <a:pt x="106" y="15"/>
                    <a:pt x="105" y="21"/>
                  </a:cubicBezTo>
                  <a:cubicBezTo>
                    <a:pt x="105" y="25"/>
                    <a:pt x="103" y="24"/>
                    <a:pt x="103" y="27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7"/>
                    <a:pt x="97" y="88"/>
                    <a:pt x="95" y="89"/>
                  </a:cubicBezTo>
                  <a:cubicBezTo>
                    <a:pt x="92" y="85"/>
                    <a:pt x="93" y="88"/>
                    <a:pt x="93" y="81"/>
                  </a:cubicBezTo>
                  <a:cubicBezTo>
                    <a:pt x="90" y="83"/>
                    <a:pt x="90" y="84"/>
                    <a:pt x="90" y="88"/>
                  </a:cubicBezTo>
                  <a:cubicBezTo>
                    <a:pt x="89" y="91"/>
                    <a:pt x="88" y="93"/>
                    <a:pt x="88" y="96"/>
                  </a:cubicBezTo>
                  <a:cubicBezTo>
                    <a:pt x="87" y="100"/>
                    <a:pt x="87" y="102"/>
                    <a:pt x="86" y="106"/>
                  </a:cubicBezTo>
                  <a:cubicBezTo>
                    <a:pt x="85" y="111"/>
                    <a:pt x="85" y="112"/>
                    <a:pt x="83" y="114"/>
                  </a:cubicBezTo>
                  <a:cubicBezTo>
                    <a:pt x="84" y="109"/>
                    <a:pt x="85" y="100"/>
                    <a:pt x="86" y="97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1"/>
                    <a:pt x="88" y="80"/>
                    <a:pt x="87" y="80"/>
                  </a:cubicBezTo>
                  <a:cubicBezTo>
                    <a:pt x="92" y="70"/>
                    <a:pt x="90" y="74"/>
                    <a:pt x="92" y="63"/>
                  </a:cubicBezTo>
                  <a:cubicBezTo>
                    <a:pt x="93" y="58"/>
                    <a:pt x="92" y="56"/>
                    <a:pt x="93" y="51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3"/>
                    <a:pt x="95" y="37"/>
                    <a:pt x="94" y="34"/>
                  </a:cubicBezTo>
                  <a:cubicBezTo>
                    <a:pt x="92" y="29"/>
                    <a:pt x="94" y="23"/>
                    <a:pt x="94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7"/>
                    <a:pt x="88" y="10"/>
                    <a:pt x="90" y="6"/>
                  </a:cubicBezTo>
                  <a:cubicBezTo>
                    <a:pt x="88" y="7"/>
                    <a:pt x="89" y="7"/>
                    <a:pt x="86" y="7"/>
                  </a:cubicBezTo>
                  <a:cubicBezTo>
                    <a:pt x="87" y="5"/>
                    <a:pt x="87" y="6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6" y="3"/>
                    <a:pt x="86" y="3"/>
                    <a:pt x="86" y="2"/>
                  </a:cubicBezTo>
                  <a:lnTo>
                    <a:pt x="8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2" name="Freeform 15"/>
            <p:cNvSpPr>
              <a:spLocks noEditPoints="1"/>
            </p:cNvSpPr>
            <p:nvPr/>
          </p:nvSpPr>
          <p:spPr bwMode="auto">
            <a:xfrm>
              <a:off x="1649" y="2710"/>
              <a:ext cx="163" cy="525"/>
            </a:xfrm>
            <a:custGeom>
              <a:avLst/>
              <a:gdLst>
                <a:gd name="T0" fmla="*/ 72 w 127"/>
                <a:gd name="T1" fmla="*/ 318 h 409"/>
                <a:gd name="T2" fmla="*/ 50 w 127"/>
                <a:gd name="T3" fmla="*/ 307 h 409"/>
                <a:gd name="T4" fmla="*/ 44 w 127"/>
                <a:gd name="T5" fmla="*/ 278 h 409"/>
                <a:gd name="T6" fmla="*/ 105 w 127"/>
                <a:gd name="T7" fmla="*/ 265 h 409"/>
                <a:gd name="T8" fmla="*/ 119 w 127"/>
                <a:gd name="T9" fmla="*/ 241 h 409"/>
                <a:gd name="T10" fmla="*/ 69 w 127"/>
                <a:gd name="T11" fmla="*/ 62 h 409"/>
                <a:gd name="T12" fmla="*/ 67 w 127"/>
                <a:gd name="T13" fmla="*/ 57 h 409"/>
                <a:gd name="T14" fmla="*/ 59 w 127"/>
                <a:gd name="T15" fmla="*/ 16 h 409"/>
                <a:gd name="T16" fmla="*/ 55 w 127"/>
                <a:gd name="T17" fmla="*/ 39 h 409"/>
                <a:gd name="T18" fmla="*/ 55 w 127"/>
                <a:gd name="T19" fmla="*/ 75 h 409"/>
                <a:gd name="T20" fmla="*/ 47 w 127"/>
                <a:gd name="T21" fmla="*/ 49 h 409"/>
                <a:gd name="T22" fmla="*/ 39 w 127"/>
                <a:gd name="T23" fmla="*/ 10 h 409"/>
                <a:gd name="T24" fmla="*/ 26 w 127"/>
                <a:gd name="T25" fmla="*/ 19 h 409"/>
                <a:gd name="T26" fmla="*/ 23 w 127"/>
                <a:gd name="T27" fmla="*/ 47 h 409"/>
                <a:gd name="T28" fmla="*/ 14 w 127"/>
                <a:gd name="T29" fmla="*/ 38 h 409"/>
                <a:gd name="T30" fmla="*/ 11 w 127"/>
                <a:gd name="T31" fmla="*/ 51 h 409"/>
                <a:gd name="T32" fmla="*/ 9 w 127"/>
                <a:gd name="T33" fmla="*/ 52 h 409"/>
                <a:gd name="T34" fmla="*/ 5 w 127"/>
                <a:gd name="T35" fmla="*/ 66 h 409"/>
                <a:gd name="T36" fmla="*/ 1 w 127"/>
                <a:gd name="T37" fmla="*/ 152 h 409"/>
                <a:gd name="T38" fmla="*/ 4 w 127"/>
                <a:gd name="T39" fmla="*/ 162 h 409"/>
                <a:gd name="T40" fmla="*/ 7 w 127"/>
                <a:gd name="T41" fmla="*/ 206 h 409"/>
                <a:gd name="T42" fmla="*/ 8 w 127"/>
                <a:gd name="T43" fmla="*/ 228 h 409"/>
                <a:gd name="T44" fmla="*/ 15 w 127"/>
                <a:gd name="T45" fmla="*/ 228 h 409"/>
                <a:gd name="T46" fmla="*/ 21 w 127"/>
                <a:gd name="T47" fmla="*/ 243 h 409"/>
                <a:gd name="T48" fmla="*/ 25 w 127"/>
                <a:gd name="T49" fmla="*/ 260 h 409"/>
                <a:gd name="T50" fmla="*/ 35 w 127"/>
                <a:gd name="T51" fmla="*/ 295 h 409"/>
                <a:gd name="T52" fmla="*/ 37 w 127"/>
                <a:gd name="T53" fmla="*/ 307 h 409"/>
                <a:gd name="T54" fmla="*/ 50 w 127"/>
                <a:gd name="T55" fmla="*/ 311 h 409"/>
                <a:gd name="T56" fmla="*/ 58 w 127"/>
                <a:gd name="T57" fmla="*/ 324 h 409"/>
                <a:gd name="T58" fmla="*/ 64 w 127"/>
                <a:gd name="T59" fmla="*/ 345 h 409"/>
                <a:gd name="T60" fmla="*/ 70 w 127"/>
                <a:gd name="T61" fmla="*/ 347 h 409"/>
                <a:gd name="T62" fmla="*/ 74 w 127"/>
                <a:gd name="T63" fmla="*/ 343 h 409"/>
                <a:gd name="T64" fmla="*/ 77 w 127"/>
                <a:gd name="T65" fmla="*/ 362 h 409"/>
                <a:gd name="T66" fmla="*/ 87 w 127"/>
                <a:gd name="T67" fmla="*/ 381 h 409"/>
                <a:gd name="T68" fmla="*/ 91 w 127"/>
                <a:gd name="T69" fmla="*/ 370 h 409"/>
                <a:gd name="T70" fmla="*/ 97 w 127"/>
                <a:gd name="T71" fmla="*/ 404 h 409"/>
                <a:gd name="T72" fmla="*/ 102 w 127"/>
                <a:gd name="T73" fmla="*/ 338 h 409"/>
                <a:gd name="T74" fmla="*/ 104 w 127"/>
                <a:gd name="T75" fmla="*/ 311 h 409"/>
                <a:gd name="T76" fmla="*/ 107 w 127"/>
                <a:gd name="T77" fmla="*/ 287 h 409"/>
                <a:gd name="T78" fmla="*/ 110 w 127"/>
                <a:gd name="T79" fmla="*/ 281 h 409"/>
                <a:gd name="T80" fmla="*/ 110 w 127"/>
                <a:gd name="T81" fmla="*/ 334 h 409"/>
                <a:gd name="T82" fmla="*/ 115 w 127"/>
                <a:gd name="T83" fmla="*/ 341 h 409"/>
                <a:gd name="T84" fmla="*/ 120 w 127"/>
                <a:gd name="T85" fmla="*/ 343 h 409"/>
                <a:gd name="T86" fmla="*/ 120 w 127"/>
                <a:gd name="T87" fmla="*/ 268 h 409"/>
                <a:gd name="T88" fmla="*/ 125 w 127"/>
                <a:gd name="T89" fmla="*/ 249 h 409"/>
                <a:gd name="T90" fmla="*/ 124 w 127"/>
                <a:gd name="T91" fmla="*/ 221 h 409"/>
                <a:gd name="T92" fmla="*/ 116 w 127"/>
                <a:gd name="T93" fmla="*/ 182 h 409"/>
                <a:gd name="T94" fmla="*/ 107 w 127"/>
                <a:gd name="T95" fmla="*/ 125 h 409"/>
                <a:gd name="T96" fmla="*/ 97 w 127"/>
                <a:gd name="T97" fmla="*/ 85 h 409"/>
                <a:gd name="T98" fmla="*/ 89 w 127"/>
                <a:gd name="T99" fmla="*/ 86 h 409"/>
                <a:gd name="T100" fmla="*/ 82 w 127"/>
                <a:gd name="T101" fmla="*/ 84 h 409"/>
                <a:gd name="T102" fmla="*/ 71 w 127"/>
                <a:gd name="T103" fmla="*/ 4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" h="409">
                  <a:moveTo>
                    <a:pt x="72" y="318"/>
                  </a:moveTo>
                  <a:cubicBezTo>
                    <a:pt x="73" y="321"/>
                    <a:pt x="73" y="323"/>
                    <a:pt x="73" y="325"/>
                  </a:cubicBezTo>
                  <a:cubicBezTo>
                    <a:pt x="70" y="325"/>
                    <a:pt x="70" y="325"/>
                    <a:pt x="70" y="325"/>
                  </a:cubicBezTo>
                  <a:cubicBezTo>
                    <a:pt x="70" y="318"/>
                    <a:pt x="70" y="320"/>
                    <a:pt x="72" y="318"/>
                  </a:cubicBezTo>
                  <a:close/>
                  <a:moveTo>
                    <a:pt x="50" y="308"/>
                  </a:moveTo>
                  <a:cubicBezTo>
                    <a:pt x="52" y="305"/>
                    <a:pt x="50" y="306"/>
                    <a:pt x="53" y="305"/>
                  </a:cubicBezTo>
                  <a:cubicBezTo>
                    <a:pt x="56" y="308"/>
                    <a:pt x="55" y="311"/>
                    <a:pt x="53" y="314"/>
                  </a:cubicBezTo>
                  <a:cubicBezTo>
                    <a:pt x="50" y="311"/>
                    <a:pt x="51" y="311"/>
                    <a:pt x="50" y="307"/>
                  </a:cubicBezTo>
                  <a:lnTo>
                    <a:pt x="50" y="308"/>
                  </a:lnTo>
                  <a:close/>
                  <a:moveTo>
                    <a:pt x="44" y="278"/>
                  </a:moveTo>
                  <a:cubicBezTo>
                    <a:pt x="44" y="275"/>
                    <a:pt x="43" y="275"/>
                    <a:pt x="46" y="275"/>
                  </a:cubicBezTo>
                  <a:cubicBezTo>
                    <a:pt x="45" y="277"/>
                    <a:pt x="44" y="278"/>
                    <a:pt x="44" y="278"/>
                  </a:cubicBezTo>
                  <a:close/>
                  <a:moveTo>
                    <a:pt x="105" y="265"/>
                  </a:moveTo>
                  <a:cubicBezTo>
                    <a:pt x="107" y="262"/>
                    <a:pt x="105" y="262"/>
                    <a:pt x="109" y="261"/>
                  </a:cubicBezTo>
                  <a:cubicBezTo>
                    <a:pt x="108" y="266"/>
                    <a:pt x="109" y="266"/>
                    <a:pt x="107" y="269"/>
                  </a:cubicBezTo>
                  <a:cubicBezTo>
                    <a:pt x="106" y="267"/>
                    <a:pt x="106" y="268"/>
                    <a:pt x="105" y="265"/>
                  </a:cubicBezTo>
                  <a:close/>
                  <a:moveTo>
                    <a:pt x="119" y="241"/>
                  </a:moveTo>
                  <a:cubicBezTo>
                    <a:pt x="116" y="230"/>
                    <a:pt x="121" y="230"/>
                    <a:pt x="118" y="226"/>
                  </a:cubicBezTo>
                  <a:cubicBezTo>
                    <a:pt x="120" y="226"/>
                    <a:pt x="120" y="223"/>
                    <a:pt x="121" y="233"/>
                  </a:cubicBezTo>
                  <a:cubicBezTo>
                    <a:pt x="121" y="243"/>
                    <a:pt x="121" y="239"/>
                    <a:pt x="119" y="241"/>
                  </a:cubicBezTo>
                  <a:close/>
                  <a:moveTo>
                    <a:pt x="69" y="93"/>
                  </a:moveTo>
                  <a:cubicBezTo>
                    <a:pt x="65" y="82"/>
                    <a:pt x="66" y="81"/>
                    <a:pt x="67" y="69"/>
                  </a:cubicBezTo>
                  <a:cubicBezTo>
                    <a:pt x="67" y="67"/>
                    <a:pt x="67" y="65"/>
                    <a:pt x="67" y="64"/>
                  </a:cubicBezTo>
                  <a:cubicBezTo>
                    <a:pt x="68" y="60"/>
                    <a:pt x="67" y="63"/>
                    <a:pt x="69" y="62"/>
                  </a:cubicBezTo>
                  <a:cubicBezTo>
                    <a:pt x="70" y="65"/>
                    <a:pt x="70" y="67"/>
                    <a:pt x="70" y="70"/>
                  </a:cubicBezTo>
                  <a:cubicBezTo>
                    <a:pt x="70" y="79"/>
                    <a:pt x="72" y="89"/>
                    <a:pt x="69" y="93"/>
                  </a:cubicBezTo>
                  <a:close/>
                  <a:moveTo>
                    <a:pt x="70" y="59"/>
                  </a:moveTo>
                  <a:cubicBezTo>
                    <a:pt x="67" y="58"/>
                    <a:pt x="69" y="59"/>
                    <a:pt x="67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3" y="43"/>
                    <a:pt x="63" y="38"/>
                    <a:pt x="63" y="34"/>
                  </a:cubicBezTo>
                  <a:cubicBezTo>
                    <a:pt x="62" y="29"/>
                    <a:pt x="61" y="20"/>
                    <a:pt x="59" y="16"/>
                  </a:cubicBezTo>
                  <a:cubicBezTo>
                    <a:pt x="58" y="14"/>
                    <a:pt x="58" y="7"/>
                    <a:pt x="55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1" y="17"/>
                    <a:pt x="54" y="17"/>
                    <a:pt x="54" y="27"/>
                  </a:cubicBezTo>
                  <a:cubicBezTo>
                    <a:pt x="55" y="31"/>
                    <a:pt x="55" y="35"/>
                    <a:pt x="55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50"/>
                    <a:pt x="54" y="70"/>
                    <a:pt x="55" y="75"/>
                  </a:cubicBezTo>
                  <a:cubicBezTo>
                    <a:pt x="52" y="74"/>
                    <a:pt x="53" y="68"/>
                    <a:pt x="53" y="64"/>
                  </a:cubicBezTo>
                  <a:cubicBezTo>
                    <a:pt x="53" y="60"/>
                    <a:pt x="52" y="57"/>
                    <a:pt x="52" y="57"/>
                  </a:cubicBezTo>
                  <a:cubicBezTo>
                    <a:pt x="52" y="57"/>
                    <a:pt x="51" y="53"/>
                    <a:pt x="51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8" y="42"/>
                    <a:pt x="48" y="37"/>
                  </a:cubicBezTo>
                  <a:cubicBezTo>
                    <a:pt x="48" y="32"/>
                    <a:pt x="48" y="28"/>
                    <a:pt x="48" y="24"/>
                  </a:cubicBezTo>
                  <a:cubicBezTo>
                    <a:pt x="47" y="12"/>
                    <a:pt x="45" y="9"/>
                    <a:pt x="45" y="1"/>
                  </a:cubicBezTo>
                  <a:cubicBezTo>
                    <a:pt x="40" y="5"/>
                    <a:pt x="44" y="6"/>
                    <a:pt x="39" y="1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6" y="1"/>
                    <a:pt x="38" y="0"/>
                    <a:pt x="36" y="3"/>
                  </a:cubicBezTo>
                  <a:cubicBezTo>
                    <a:pt x="32" y="10"/>
                    <a:pt x="31" y="5"/>
                    <a:pt x="29" y="6"/>
                  </a:cubicBezTo>
                  <a:cubicBezTo>
                    <a:pt x="27" y="9"/>
                    <a:pt x="27" y="15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3"/>
                    <a:pt x="25" y="21"/>
                    <a:pt x="25" y="23"/>
                  </a:cubicBezTo>
                  <a:cubicBezTo>
                    <a:pt x="25" y="28"/>
                    <a:pt x="23" y="36"/>
                    <a:pt x="23" y="41"/>
                  </a:cubicBezTo>
                  <a:cubicBezTo>
                    <a:pt x="23" y="43"/>
                    <a:pt x="24" y="44"/>
                    <a:pt x="23" y="47"/>
                  </a:cubicBezTo>
                  <a:cubicBezTo>
                    <a:pt x="23" y="51"/>
                    <a:pt x="23" y="49"/>
                    <a:pt x="19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4" y="25"/>
                    <a:pt x="17" y="30"/>
                    <a:pt x="16" y="24"/>
                  </a:cubicBezTo>
                  <a:cubicBezTo>
                    <a:pt x="12" y="29"/>
                    <a:pt x="12" y="32"/>
                    <a:pt x="14" y="38"/>
                  </a:cubicBezTo>
                  <a:cubicBezTo>
                    <a:pt x="12" y="42"/>
                    <a:pt x="13" y="42"/>
                    <a:pt x="14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10" y="52"/>
                    <a:pt x="10" y="53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8" y="57"/>
                    <a:pt x="9" y="57"/>
                    <a:pt x="6" y="58"/>
                  </a:cubicBezTo>
                  <a:cubicBezTo>
                    <a:pt x="6" y="62"/>
                    <a:pt x="5" y="63"/>
                    <a:pt x="5" y="66"/>
                  </a:cubicBezTo>
                  <a:cubicBezTo>
                    <a:pt x="4" y="76"/>
                    <a:pt x="6" y="84"/>
                    <a:pt x="6" y="92"/>
                  </a:cubicBezTo>
                  <a:cubicBezTo>
                    <a:pt x="0" y="101"/>
                    <a:pt x="3" y="117"/>
                    <a:pt x="3" y="129"/>
                  </a:cubicBezTo>
                  <a:cubicBezTo>
                    <a:pt x="2" y="136"/>
                    <a:pt x="4" y="142"/>
                    <a:pt x="4" y="150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2" y="153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9"/>
                    <a:pt x="6" y="169"/>
                    <a:pt x="6" y="175"/>
                  </a:cubicBezTo>
                  <a:cubicBezTo>
                    <a:pt x="6" y="180"/>
                    <a:pt x="5" y="179"/>
                    <a:pt x="7" y="183"/>
                  </a:cubicBezTo>
                  <a:cubicBezTo>
                    <a:pt x="5" y="184"/>
                    <a:pt x="5" y="184"/>
                    <a:pt x="5" y="184"/>
                  </a:cubicBezTo>
                  <a:cubicBezTo>
                    <a:pt x="4" y="192"/>
                    <a:pt x="7" y="197"/>
                    <a:pt x="7" y="206"/>
                  </a:cubicBezTo>
                  <a:cubicBezTo>
                    <a:pt x="7" y="207"/>
                    <a:pt x="7" y="215"/>
                    <a:pt x="8" y="218"/>
                  </a:cubicBezTo>
                  <a:cubicBezTo>
                    <a:pt x="8" y="222"/>
                    <a:pt x="10" y="222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8" y="230"/>
                    <a:pt x="9" y="232"/>
                    <a:pt x="9" y="232"/>
                  </a:cubicBezTo>
                  <a:cubicBezTo>
                    <a:pt x="13" y="232"/>
                    <a:pt x="10" y="233"/>
                    <a:pt x="12" y="231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4" y="228"/>
                    <a:pt x="14" y="228"/>
                    <a:pt x="15" y="228"/>
                  </a:cubicBezTo>
                  <a:cubicBezTo>
                    <a:pt x="16" y="233"/>
                    <a:pt x="18" y="236"/>
                    <a:pt x="19" y="240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1" y="243"/>
                    <a:pt x="21" y="243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18" y="255"/>
                    <a:pt x="21" y="255"/>
                  </a:cubicBezTo>
                  <a:cubicBezTo>
                    <a:pt x="25" y="256"/>
                    <a:pt x="19" y="254"/>
                    <a:pt x="24" y="254"/>
                  </a:cubicBezTo>
                  <a:cubicBezTo>
                    <a:pt x="25" y="257"/>
                    <a:pt x="25" y="256"/>
                    <a:pt x="25" y="260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6" y="267"/>
                    <a:pt x="27" y="267"/>
                    <a:pt x="28" y="271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32" y="294"/>
                    <a:pt x="33" y="292"/>
                    <a:pt x="35" y="295"/>
                  </a:cubicBezTo>
                  <a:cubicBezTo>
                    <a:pt x="34" y="297"/>
                    <a:pt x="35" y="299"/>
                    <a:pt x="36" y="302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6" y="303"/>
                    <a:pt x="36" y="303"/>
                    <a:pt x="36" y="303"/>
                  </a:cubicBezTo>
                  <a:cubicBezTo>
                    <a:pt x="37" y="307"/>
                    <a:pt x="37" y="307"/>
                    <a:pt x="37" y="307"/>
                  </a:cubicBezTo>
                  <a:cubicBezTo>
                    <a:pt x="40" y="307"/>
                    <a:pt x="41" y="311"/>
                    <a:pt x="42" y="313"/>
                  </a:cubicBezTo>
                  <a:cubicBezTo>
                    <a:pt x="50" y="313"/>
                    <a:pt x="43" y="313"/>
                    <a:pt x="48" y="309"/>
                  </a:cubicBezTo>
                  <a:cubicBezTo>
                    <a:pt x="50" y="310"/>
                    <a:pt x="48" y="309"/>
                    <a:pt x="49" y="311"/>
                  </a:cubicBezTo>
                  <a:cubicBezTo>
                    <a:pt x="49" y="311"/>
                    <a:pt x="50" y="311"/>
                    <a:pt x="50" y="311"/>
                  </a:cubicBezTo>
                  <a:cubicBezTo>
                    <a:pt x="50" y="311"/>
                    <a:pt x="50" y="311"/>
                    <a:pt x="50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1" y="316"/>
                    <a:pt x="49" y="316"/>
                    <a:pt x="52" y="318"/>
                  </a:cubicBezTo>
                  <a:cubicBezTo>
                    <a:pt x="56" y="321"/>
                    <a:pt x="57" y="316"/>
                    <a:pt x="58" y="324"/>
                  </a:cubicBezTo>
                  <a:cubicBezTo>
                    <a:pt x="59" y="337"/>
                    <a:pt x="59" y="337"/>
                    <a:pt x="59" y="337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4" y="343"/>
                    <a:pt x="63" y="341"/>
                    <a:pt x="63" y="344"/>
                  </a:cubicBezTo>
                  <a:cubicBezTo>
                    <a:pt x="63" y="344"/>
                    <a:pt x="63" y="345"/>
                    <a:pt x="64" y="345"/>
                  </a:cubicBezTo>
                  <a:cubicBezTo>
                    <a:pt x="64" y="345"/>
                    <a:pt x="64" y="346"/>
                    <a:pt x="64" y="346"/>
                  </a:cubicBezTo>
                  <a:cubicBezTo>
                    <a:pt x="64" y="346"/>
                    <a:pt x="64" y="346"/>
                    <a:pt x="64" y="346"/>
                  </a:cubicBezTo>
                  <a:cubicBezTo>
                    <a:pt x="66" y="345"/>
                    <a:pt x="65" y="347"/>
                    <a:pt x="66" y="344"/>
                  </a:cubicBezTo>
                  <a:cubicBezTo>
                    <a:pt x="70" y="344"/>
                    <a:pt x="68" y="343"/>
                    <a:pt x="70" y="347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73" y="349"/>
                    <a:pt x="73" y="351"/>
                    <a:pt x="73" y="349"/>
                  </a:cubicBezTo>
                  <a:cubicBezTo>
                    <a:pt x="76" y="341"/>
                    <a:pt x="69" y="340"/>
                    <a:pt x="74" y="336"/>
                  </a:cubicBezTo>
                  <a:cubicBezTo>
                    <a:pt x="75" y="341"/>
                    <a:pt x="74" y="339"/>
                    <a:pt x="74" y="343"/>
                  </a:cubicBezTo>
                  <a:cubicBezTo>
                    <a:pt x="74" y="345"/>
                    <a:pt x="74" y="345"/>
                    <a:pt x="74" y="347"/>
                  </a:cubicBezTo>
                  <a:cubicBezTo>
                    <a:pt x="74" y="347"/>
                    <a:pt x="74" y="348"/>
                    <a:pt x="75" y="348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6" y="354"/>
                    <a:pt x="77" y="356"/>
                    <a:pt x="77" y="362"/>
                  </a:cubicBezTo>
                  <a:cubicBezTo>
                    <a:pt x="79" y="364"/>
                    <a:pt x="77" y="362"/>
                    <a:pt x="79" y="364"/>
                  </a:cubicBezTo>
                  <a:cubicBezTo>
                    <a:pt x="79" y="368"/>
                    <a:pt x="81" y="371"/>
                    <a:pt x="81" y="374"/>
                  </a:cubicBezTo>
                  <a:cubicBezTo>
                    <a:pt x="82" y="381"/>
                    <a:pt x="83" y="379"/>
                    <a:pt x="86" y="376"/>
                  </a:cubicBezTo>
                  <a:cubicBezTo>
                    <a:pt x="86" y="381"/>
                    <a:pt x="87" y="379"/>
                    <a:pt x="87" y="381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90" y="379"/>
                    <a:pt x="89" y="374"/>
                    <a:pt x="90" y="369"/>
                  </a:cubicBezTo>
                  <a:cubicBezTo>
                    <a:pt x="90" y="362"/>
                    <a:pt x="89" y="367"/>
                    <a:pt x="91" y="365"/>
                  </a:cubicBezTo>
                  <a:cubicBezTo>
                    <a:pt x="90" y="367"/>
                    <a:pt x="90" y="367"/>
                    <a:pt x="91" y="370"/>
                  </a:cubicBezTo>
                  <a:cubicBezTo>
                    <a:pt x="91" y="375"/>
                    <a:pt x="91" y="368"/>
                    <a:pt x="91" y="373"/>
                  </a:cubicBezTo>
                  <a:cubicBezTo>
                    <a:pt x="91" y="377"/>
                    <a:pt x="90" y="371"/>
                    <a:pt x="91" y="377"/>
                  </a:cubicBezTo>
                  <a:cubicBezTo>
                    <a:pt x="91" y="379"/>
                    <a:pt x="91" y="380"/>
                    <a:pt x="93" y="382"/>
                  </a:cubicBezTo>
                  <a:cubicBezTo>
                    <a:pt x="98" y="386"/>
                    <a:pt x="95" y="392"/>
                    <a:pt x="97" y="404"/>
                  </a:cubicBezTo>
                  <a:cubicBezTo>
                    <a:pt x="98" y="409"/>
                    <a:pt x="96" y="406"/>
                    <a:pt x="99" y="408"/>
                  </a:cubicBezTo>
                  <a:cubicBezTo>
                    <a:pt x="100" y="407"/>
                    <a:pt x="100" y="407"/>
                    <a:pt x="100" y="407"/>
                  </a:cubicBezTo>
                  <a:cubicBezTo>
                    <a:pt x="100" y="405"/>
                    <a:pt x="99" y="405"/>
                    <a:pt x="99" y="404"/>
                  </a:cubicBezTo>
                  <a:cubicBezTo>
                    <a:pt x="103" y="394"/>
                    <a:pt x="101" y="351"/>
                    <a:pt x="102" y="338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104" y="336"/>
                    <a:pt x="104" y="336"/>
                  </a:cubicBezTo>
                  <a:cubicBezTo>
                    <a:pt x="104" y="336"/>
                    <a:pt x="104" y="336"/>
                    <a:pt x="105" y="335"/>
                  </a:cubicBezTo>
                  <a:cubicBezTo>
                    <a:pt x="104" y="311"/>
                    <a:pt x="104" y="311"/>
                    <a:pt x="104" y="311"/>
                  </a:cubicBezTo>
                  <a:cubicBezTo>
                    <a:pt x="104" y="306"/>
                    <a:pt x="105" y="309"/>
                    <a:pt x="105" y="306"/>
                  </a:cubicBezTo>
                  <a:cubicBezTo>
                    <a:pt x="105" y="300"/>
                    <a:pt x="104" y="307"/>
                    <a:pt x="104" y="292"/>
                  </a:cubicBezTo>
                  <a:cubicBezTo>
                    <a:pt x="104" y="292"/>
                    <a:pt x="105" y="289"/>
                    <a:pt x="105" y="288"/>
                  </a:cubicBezTo>
                  <a:cubicBezTo>
                    <a:pt x="107" y="287"/>
                    <a:pt x="107" y="287"/>
                    <a:pt x="107" y="287"/>
                  </a:cubicBezTo>
                  <a:cubicBezTo>
                    <a:pt x="106" y="281"/>
                    <a:pt x="107" y="283"/>
                    <a:pt x="107" y="279"/>
                  </a:cubicBezTo>
                  <a:cubicBezTo>
                    <a:pt x="107" y="279"/>
                    <a:pt x="108" y="279"/>
                    <a:pt x="108" y="279"/>
                  </a:cubicBezTo>
                  <a:cubicBezTo>
                    <a:pt x="109" y="279"/>
                    <a:pt x="109" y="279"/>
                    <a:pt x="110" y="280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2" y="287"/>
                    <a:pt x="111" y="282"/>
                    <a:pt x="110" y="285"/>
                  </a:cubicBezTo>
                  <a:cubicBezTo>
                    <a:pt x="109" y="293"/>
                    <a:pt x="113" y="299"/>
                    <a:pt x="111" y="306"/>
                  </a:cubicBezTo>
                  <a:cubicBezTo>
                    <a:pt x="110" y="309"/>
                    <a:pt x="110" y="304"/>
                    <a:pt x="110" y="309"/>
                  </a:cubicBezTo>
                  <a:cubicBezTo>
                    <a:pt x="110" y="334"/>
                    <a:pt x="110" y="334"/>
                    <a:pt x="110" y="334"/>
                  </a:cubicBezTo>
                  <a:cubicBezTo>
                    <a:pt x="110" y="339"/>
                    <a:pt x="113" y="347"/>
                    <a:pt x="109" y="350"/>
                  </a:cubicBezTo>
                  <a:cubicBezTo>
                    <a:pt x="110" y="353"/>
                    <a:pt x="110" y="356"/>
                    <a:pt x="110" y="360"/>
                  </a:cubicBezTo>
                  <a:cubicBezTo>
                    <a:pt x="114" y="358"/>
                    <a:pt x="116" y="355"/>
                    <a:pt x="113" y="351"/>
                  </a:cubicBezTo>
                  <a:cubicBezTo>
                    <a:pt x="114" y="345"/>
                    <a:pt x="113" y="346"/>
                    <a:pt x="115" y="341"/>
                  </a:cubicBezTo>
                  <a:cubicBezTo>
                    <a:pt x="116" y="348"/>
                    <a:pt x="116" y="348"/>
                    <a:pt x="116" y="348"/>
                  </a:cubicBezTo>
                  <a:cubicBezTo>
                    <a:pt x="116" y="350"/>
                    <a:pt x="115" y="349"/>
                    <a:pt x="116" y="352"/>
                  </a:cubicBezTo>
                  <a:cubicBezTo>
                    <a:pt x="116" y="355"/>
                    <a:pt x="117" y="353"/>
                    <a:pt x="118" y="354"/>
                  </a:cubicBezTo>
                  <a:cubicBezTo>
                    <a:pt x="119" y="351"/>
                    <a:pt x="119" y="347"/>
                    <a:pt x="120" y="343"/>
                  </a:cubicBezTo>
                  <a:cubicBezTo>
                    <a:pt x="121" y="334"/>
                    <a:pt x="124" y="296"/>
                    <a:pt x="123" y="289"/>
                  </a:cubicBezTo>
                  <a:cubicBezTo>
                    <a:pt x="121" y="282"/>
                    <a:pt x="123" y="275"/>
                    <a:pt x="121" y="270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1" y="268"/>
                    <a:pt x="120" y="268"/>
                    <a:pt x="120" y="268"/>
                  </a:cubicBezTo>
                  <a:cubicBezTo>
                    <a:pt x="123" y="265"/>
                    <a:pt x="122" y="268"/>
                    <a:pt x="121" y="264"/>
                  </a:cubicBezTo>
                  <a:cubicBezTo>
                    <a:pt x="120" y="259"/>
                    <a:pt x="122" y="264"/>
                    <a:pt x="121" y="259"/>
                  </a:cubicBezTo>
                  <a:cubicBezTo>
                    <a:pt x="121" y="256"/>
                    <a:pt x="119" y="258"/>
                    <a:pt x="121" y="247"/>
                  </a:cubicBezTo>
                  <a:cubicBezTo>
                    <a:pt x="123" y="248"/>
                    <a:pt x="122" y="248"/>
                    <a:pt x="125" y="249"/>
                  </a:cubicBezTo>
                  <a:cubicBezTo>
                    <a:pt x="125" y="245"/>
                    <a:pt x="125" y="245"/>
                    <a:pt x="125" y="245"/>
                  </a:cubicBezTo>
                  <a:cubicBezTo>
                    <a:pt x="125" y="244"/>
                    <a:pt x="125" y="243"/>
                    <a:pt x="125" y="241"/>
                  </a:cubicBezTo>
                  <a:cubicBezTo>
                    <a:pt x="125" y="239"/>
                    <a:pt x="125" y="237"/>
                    <a:pt x="125" y="234"/>
                  </a:cubicBezTo>
                  <a:cubicBezTo>
                    <a:pt x="126" y="229"/>
                    <a:pt x="127" y="224"/>
                    <a:pt x="124" y="221"/>
                  </a:cubicBezTo>
                  <a:cubicBezTo>
                    <a:pt x="122" y="222"/>
                    <a:pt x="122" y="223"/>
                    <a:pt x="121" y="224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6" y="205"/>
                    <a:pt x="116" y="190"/>
                    <a:pt x="116" y="182"/>
                  </a:cubicBezTo>
                  <a:cubicBezTo>
                    <a:pt x="116" y="174"/>
                    <a:pt x="114" y="159"/>
                    <a:pt x="115" y="155"/>
                  </a:cubicBezTo>
                  <a:cubicBezTo>
                    <a:pt x="111" y="154"/>
                    <a:pt x="113" y="154"/>
                    <a:pt x="110" y="155"/>
                  </a:cubicBezTo>
                  <a:cubicBezTo>
                    <a:pt x="109" y="142"/>
                    <a:pt x="109" y="142"/>
                    <a:pt x="109" y="142"/>
                  </a:cubicBezTo>
                  <a:cubicBezTo>
                    <a:pt x="110" y="137"/>
                    <a:pt x="109" y="130"/>
                    <a:pt x="107" y="125"/>
                  </a:cubicBezTo>
                  <a:cubicBezTo>
                    <a:pt x="106" y="122"/>
                    <a:pt x="106" y="119"/>
                    <a:pt x="105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110"/>
                    <a:pt x="101" y="105"/>
                    <a:pt x="100" y="99"/>
                  </a:cubicBezTo>
                  <a:cubicBezTo>
                    <a:pt x="99" y="93"/>
                    <a:pt x="96" y="92"/>
                    <a:pt x="97" y="85"/>
                  </a:cubicBezTo>
                  <a:cubicBezTo>
                    <a:pt x="95" y="86"/>
                    <a:pt x="94" y="85"/>
                    <a:pt x="92" y="83"/>
                  </a:cubicBezTo>
                  <a:cubicBezTo>
                    <a:pt x="90" y="81"/>
                    <a:pt x="91" y="82"/>
                    <a:pt x="90" y="78"/>
                  </a:cubicBezTo>
                  <a:cubicBezTo>
                    <a:pt x="89" y="79"/>
                    <a:pt x="88" y="76"/>
                    <a:pt x="89" y="82"/>
                  </a:cubicBezTo>
                  <a:cubicBezTo>
                    <a:pt x="89" y="86"/>
                    <a:pt x="89" y="81"/>
                    <a:pt x="89" y="86"/>
                  </a:cubicBezTo>
                  <a:cubicBezTo>
                    <a:pt x="90" y="89"/>
                    <a:pt x="89" y="91"/>
                    <a:pt x="89" y="9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6"/>
                    <a:pt x="84" y="76"/>
                    <a:pt x="84" y="76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0" y="79"/>
                    <a:pt x="80" y="79"/>
                    <a:pt x="80" y="73"/>
                  </a:cubicBezTo>
                  <a:cubicBezTo>
                    <a:pt x="78" y="58"/>
                    <a:pt x="77" y="61"/>
                    <a:pt x="76" y="5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2" y="41"/>
                    <a:pt x="71" y="45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55"/>
                    <a:pt x="71" y="53"/>
                    <a:pt x="72" y="59"/>
                  </a:cubicBezTo>
                  <a:lnTo>
                    <a:pt x="7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3" name="Freeform 16"/>
            <p:cNvSpPr>
              <a:spLocks noEditPoints="1"/>
            </p:cNvSpPr>
            <p:nvPr/>
          </p:nvSpPr>
          <p:spPr bwMode="auto">
            <a:xfrm>
              <a:off x="1849" y="3681"/>
              <a:ext cx="162" cy="531"/>
            </a:xfrm>
            <a:custGeom>
              <a:avLst/>
              <a:gdLst>
                <a:gd name="T0" fmla="*/ 23 w 126"/>
                <a:gd name="T1" fmla="*/ 233 h 413"/>
                <a:gd name="T2" fmla="*/ 95 w 126"/>
                <a:gd name="T3" fmla="*/ 221 h 413"/>
                <a:gd name="T4" fmla="*/ 91 w 126"/>
                <a:gd name="T5" fmla="*/ 214 h 413"/>
                <a:gd name="T6" fmla="*/ 76 w 126"/>
                <a:gd name="T7" fmla="*/ 190 h 413"/>
                <a:gd name="T8" fmla="*/ 79 w 126"/>
                <a:gd name="T9" fmla="*/ 196 h 413"/>
                <a:gd name="T10" fmla="*/ 70 w 126"/>
                <a:gd name="T11" fmla="*/ 171 h 413"/>
                <a:gd name="T12" fmla="*/ 98 w 126"/>
                <a:gd name="T13" fmla="*/ 204 h 413"/>
                <a:gd name="T14" fmla="*/ 91 w 126"/>
                <a:gd name="T15" fmla="*/ 204 h 413"/>
                <a:gd name="T16" fmla="*/ 97 w 126"/>
                <a:gd name="T17" fmla="*/ 180 h 413"/>
                <a:gd name="T18" fmla="*/ 107 w 126"/>
                <a:gd name="T19" fmla="*/ 135 h 413"/>
                <a:gd name="T20" fmla="*/ 89 w 126"/>
                <a:gd name="T21" fmla="*/ 142 h 413"/>
                <a:gd name="T22" fmla="*/ 89 w 126"/>
                <a:gd name="T23" fmla="*/ 134 h 413"/>
                <a:gd name="T24" fmla="*/ 89 w 126"/>
                <a:gd name="T25" fmla="*/ 134 h 413"/>
                <a:gd name="T26" fmla="*/ 78 w 126"/>
                <a:gd name="T27" fmla="*/ 133 h 413"/>
                <a:gd name="T28" fmla="*/ 80 w 126"/>
                <a:gd name="T29" fmla="*/ 112 h 413"/>
                <a:gd name="T30" fmla="*/ 99 w 126"/>
                <a:gd name="T31" fmla="*/ 88 h 413"/>
                <a:gd name="T32" fmla="*/ 98 w 126"/>
                <a:gd name="T33" fmla="*/ 87 h 413"/>
                <a:gd name="T34" fmla="*/ 87 w 126"/>
                <a:gd name="T35" fmla="*/ 41 h 413"/>
                <a:gd name="T36" fmla="*/ 88 w 126"/>
                <a:gd name="T37" fmla="*/ 8 h 413"/>
                <a:gd name="T38" fmla="*/ 71 w 126"/>
                <a:gd name="T39" fmla="*/ 12 h 413"/>
                <a:gd name="T40" fmla="*/ 54 w 126"/>
                <a:gd name="T41" fmla="*/ 57 h 413"/>
                <a:gd name="T42" fmla="*/ 40 w 126"/>
                <a:gd name="T43" fmla="*/ 91 h 413"/>
                <a:gd name="T44" fmla="*/ 49 w 126"/>
                <a:gd name="T45" fmla="*/ 60 h 413"/>
                <a:gd name="T46" fmla="*/ 53 w 126"/>
                <a:gd name="T47" fmla="*/ 43 h 413"/>
                <a:gd name="T48" fmla="*/ 52 w 126"/>
                <a:gd name="T49" fmla="*/ 32 h 413"/>
                <a:gd name="T50" fmla="*/ 37 w 126"/>
                <a:gd name="T51" fmla="*/ 47 h 413"/>
                <a:gd name="T52" fmla="*/ 26 w 126"/>
                <a:gd name="T53" fmla="*/ 71 h 413"/>
                <a:gd name="T54" fmla="*/ 2 w 126"/>
                <a:gd name="T55" fmla="*/ 142 h 413"/>
                <a:gd name="T56" fmla="*/ 6 w 126"/>
                <a:gd name="T57" fmla="*/ 171 h 413"/>
                <a:gd name="T58" fmla="*/ 10 w 126"/>
                <a:gd name="T59" fmla="*/ 205 h 413"/>
                <a:gd name="T60" fmla="*/ 7 w 126"/>
                <a:gd name="T61" fmla="*/ 245 h 413"/>
                <a:gd name="T62" fmla="*/ 11 w 126"/>
                <a:gd name="T63" fmla="*/ 288 h 413"/>
                <a:gd name="T64" fmla="*/ 23 w 126"/>
                <a:gd name="T65" fmla="*/ 237 h 413"/>
                <a:gd name="T66" fmla="*/ 21 w 126"/>
                <a:gd name="T67" fmla="*/ 260 h 413"/>
                <a:gd name="T68" fmla="*/ 11 w 126"/>
                <a:gd name="T69" fmla="*/ 343 h 413"/>
                <a:gd name="T70" fmla="*/ 8 w 126"/>
                <a:gd name="T71" fmla="*/ 391 h 413"/>
                <a:gd name="T72" fmla="*/ 9 w 126"/>
                <a:gd name="T73" fmla="*/ 412 h 413"/>
                <a:gd name="T74" fmla="*/ 17 w 126"/>
                <a:gd name="T75" fmla="*/ 376 h 413"/>
                <a:gd name="T76" fmla="*/ 34 w 126"/>
                <a:gd name="T77" fmla="*/ 336 h 413"/>
                <a:gd name="T78" fmla="*/ 50 w 126"/>
                <a:gd name="T79" fmla="*/ 290 h 413"/>
                <a:gd name="T80" fmla="*/ 54 w 126"/>
                <a:gd name="T81" fmla="*/ 290 h 413"/>
                <a:gd name="T82" fmla="*/ 48 w 126"/>
                <a:gd name="T83" fmla="*/ 317 h 413"/>
                <a:gd name="T84" fmla="*/ 32 w 126"/>
                <a:gd name="T85" fmla="*/ 353 h 413"/>
                <a:gd name="T86" fmla="*/ 42 w 126"/>
                <a:gd name="T87" fmla="*/ 374 h 413"/>
                <a:gd name="T88" fmla="*/ 56 w 126"/>
                <a:gd name="T89" fmla="*/ 356 h 413"/>
                <a:gd name="T90" fmla="*/ 77 w 126"/>
                <a:gd name="T91" fmla="*/ 283 h 413"/>
                <a:gd name="T92" fmla="*/ 78 w 126"/>
                <a:gd name="T93" fmla="*/ 303 h 413"/>
                <a:gd name="T94" fmla="*/ 81 w 126"/>
                <a:gd name="T95" fmla="*/ 307 h 413"/>
                <a:gd name="T96" fmla="*/ 88 w 126"/>
                <a:gd name="T97" fmla="*/ 294 h 413"/>
                <a:gd name="T98" fmla="*/ 100 w 126"/>
                <a:gd name="T99" fmla="*/ 249 h 413"/>
                <a:gd name="T100" fmla="*/ 111 w 126"/>
                <a:gd name="T101" fmla="*/ 190 h 413"/>
                <a:gd name="T102" fmla="*/ 121 w 126"/>
                <a:gd name="T103" fmla="*/ 142 h 413"/>
                <a:gd name="T104" fmla="*/ 122 w 126"/>
                <a:gd name="T105" fmla="*/ 125 h 413"/>
                <a:gd name="T106" fmla="*/ 121 w 126"/>
                <a:gd name="T107" fmla="*/ 68 h 413"/>
                <a:gd name="T108" fmla="*/ 109 w 126"/>
                <a:gd name="T109" fmla="*/ 119 h 413"/>
                <a:gd name="T110" fmla="*/ 115 w 126"/>
                <a:gd name="T111" fmla="*/ 72 h 413"/>
                <a:gd name="T112" fmla="*/ 112 w 126"/>
                <a:gd name="T113" fmla="*/ 45 h 413"/>
                <a:gd name="T114" fmla="*/ 102 w 126"/>
                <a:gd name="T115" fmla="*/ 60 h 413"/>
                <a:gd name="T116" fmla="*/ 102 w 126"/>
                <a:gd name="T117" fmla="*/ 27 h 413"/>
                <a:gd name="T118" fmla="*/ 94 w 126"/>
                <a:gd name="T119" fmla="*/ 40 h 413"/>
                <a:gd name="T120" fmla="*/ 86 w 126"/>
                <a:gd name="T121" fmla="*/ 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13">
                  <a:moveTo>
                    <a:pt x="80" y="269"/>
                  </a:moveTo>
                  <a:cubicBezTo>
                    <a:pt x="82" y="268"/>
                    <a:pt x="78" y="267"/>
                    <a:pt x="81" y="269"/>
                  </a:cubicBezTo>
                  <a:lnTo>
                    <a:pt x="80" y="269"/>
                  </a:lnTo>
                  <a:close/>
                  <a:moveTo>
                    <a:pt x="23" y="233"/>
                  </a:moveTo>
                  <a:cubicBezTo>
                    <a:pt x="24" y="234"/>
                    <a:pt x="25" y="231"/>
                    <a:pt x="24" y="235"/>
                  </a:cubicBezTo>
                  <a:cubicBezTo>
                    <a:pt x="24" y="237"/>
                    <a:pt x="24" y="236"/>
                    <a:pt x="23" y="237"/>
                  </a:cubicBezTo>
                  <a:cubicBezTo>
                    <a:pt x="22" y="235"/>
                    <a:pt x="22" y="235"/>
                    <a:pt x="23" y="233"/>
                  </a:cubicBezTo>
                  <a:close/>
                  <a:moveTo>
                    <a:pt x="95" y="221"/>
                  </a:moveTo>
                  <a:cubicBezTo>
                    <a:pt x="95" y="214"/>
                    <a:pt x="95" y="214"/>
                    <a:pt x="97" y="209"/>
                  </a:cubicBezTo>
                  <a:cubicBezTo>
                    <a:pt x="97" y="212"/>
                    <a:pt x="97" y="214"/>
                    <a:pt x="97" y="216"/>
                  </a:cubicBezTo>
                  <a:lnTo>
                    <a:pt x="95" y="221"/>
                  </a:lnTo>
                  <a:close/>
                  <a:moveTo>
                    <a:pt x="91" y="214"/>
                  </a:moveTo>
                  <a:cubicBezTo>
                    <a:pt x="92" y="215"/>
                    <a:pt x="94" y="211"/>
                    <a:pt x="91" y="217"/>
                  </a:cubicBezTo>
                  <a:cubicBezTo>
                    <a:pt x="91" y="216"/>
                    <a:pt x="90" y="215"/>
                    <a:pt x="91" y="214"/>
                  </a:cubicBezTo>
                  <a:close/>
                  <a:moveTo>
                    <a:pt x="79" y="196"/>
                  </a:moveTo>
                  <a:cubicBezTo>
                    <a:pt x="76" y="190"/>
                    <a:pt x="76" y="190"/>
                    <a:pt x="76" y="190"/>
                  </a:cubicBezTo>
                  <a:cubicBezTo>
                    <a:pt x="78" y="187"/>
                    <a:pt x="78" y="190"/>
                    <a:pt x="79" y="185"/>
                  </a:cubicBezTo>
                  <a:cubicBezTo>
                    <a:pt x="84" y="186"/>
                    <a:pt x="78" y="184"/>
                    <a:pt x="83" y="188"/>
                  </a:cubicBezTo>
                  <a:cubicBezTo>
                    <a:pt x="81" y="190"/>
                    <a:pt x="82" y="188"/>
                    <a:pt x="82" y="192"/>
                  </a:cubicBezTo>
                  <a:cubicBezTo>
                    <a:pt x="81" y="197"/>
                    <a:pt x="82" y="194"/>
                    <a:pt x="79" y="196"/>
                  </a:cubicBezTo>
                  <a:close/>
                  <a:moveTo>
                    <a:pt x="70" y="171"/>
                  </a:moveTo>
                  <a:cubicBezTo>
                    <a:pt x="69" y="165"/>
                    <a:pt x="69" y="162"/>
                    <a:pt x="72" y="160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0" y="171"/>
                    <a:pt x="70" y="171"/>
                    <a:pt x="70" y="171"/>
                  </a:cubicBezTo>
                  <a:close/>
                  <a:moveTo>
                    <a:pt x="102" y="151"/>
                  </a:moveTo>
                  <a:cubicBezTo>
                    <a:pt x="105" y="149"/>
                    <a:pt x="104" y="149"/>
                    <a:pt x="107" y="148"/>
                  </a:cubicBezTo>
                  <a:cubicBezTo>
                    <a:pt x="105" y="158"/>
                    <a:pt x="105" y="164"/>
                    <a:pt x="103" y="169"/>
                  </a:cubicBezTo>
                  <a:cubicBezTo>
                    <a:pt x="100" y="181"/>
                    <a:pt x="98" y="203"/>
                    <a:pt x="98" y="204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1"/>
                    <a:pt x="94" y="201"/>
                  </a:cubicBezTo>
                  <a:cubicBezTo>
                    <a:pt x="94" y="204"/>
                    <a:pt x="94" y="203"/>
                    <a:pt x="94" y="205"/>
                  </a:cubicBezTo>
                  <a:cubicBezTo>
                    <a:pt x="91" y="204"/>
                    <a:pt x="92" y="204"/>
                    <a:pt x="91" y="204"/>
                  </a:cubicBezTo>
                  <a:cubicBezTo>
                    <a:pt x="91" y="204"/>
                    <a:pt x="91" y="203"/>
                    <a:pt x="92" y="202"/>
                  </a:cubicBezTo>
                  <a:cubicBezTo>
                    <a:pt x="92" y="201"/>
                    <a:pt x="92" y="201"/>
                    <a:pt x="93" y="20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82"/>
                    <a:pt x="94" y="185"/>
                    <a:pt x="97" y="180"/>
                  </a:cubicBezTo>
                  <a:cubicBezTo>
                    <a:pt x="98" y="179"/>
                    <a:pt x="97" y="179"/>
                    <a:pt x="99" y="178"/>
                  </a:cubicBezTo>
                  <a:cubicBezTo>
                    <a:pt x="99" y="173"/>
                    <a:pt x="98" y="166"/>
                    <a:pt x="99" y="162"/>
                  </a:cubicBezTo>
                  <a:cubicBezTo>
                    <a:pt x="100" y="160"/>
                    <a:pt x="104" y="156"/>
                    <a:pt x="102" y="151"/>
                  </a:cubicBezTo>
                  <a:close/>
                  <a:moveTo>
                    <a:pt x="107" y="13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37"/>
                    <a:pt x="105" y="137"/>
                    <a:pt x="107" y="135"/>
                  </a:cubicBezTo>
                  <a:close/>
                  <a:moveTo>
                    <a:pt x="89" y="142"/>
                  </a:moveTo>
                  <a:cubicBezTo>
                    <a:pt x="91" y="140"/>
                    <a:pt x="91" y="142"/>
                    <a:pt x="91" y="142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8" y="142"/>
                    <a:pt x="89" y="143"/>
                    <a:pt x="89" y="142"/>
                  </a:cubicBezTo>
                  <a:close/>
                  <a:moveTo>
                    <a:pt x="89" y="134"/>
                  </a:moveTo>
                  <a:cubicBezTo>
                    <a:pt x="89" y="133"/>
                    <a:pt x="89" y="134"/>
                    <a:pt x="90" y="132"/>
                  </a:cubicBezTo>
                  <a:cubicBezTo>
                    <a:pt x="90" y="131"/>
                    <a:pt x="89" y="131"/>
                    <a:pt x="91" y="128"/>
                  </a:cubicBezTo>
                  <a:cubicBezTo>
                    <a:pt x="95" y="128"/>
                    <a:pt x="94" y="133"/>
                    <a:pt x="92" y="135"/>
                  </a:cubicBezTo>
                  <a:cubicBezTo>
                    <a:pt x="91" y="135"/>
                    <a:pt x="90" y="135"/>
                    <a:pt x="89" y="134"/>
                  </a:cubicBezTo>
                  <a:close/>
                  <a:moveTo>
                    <a:pt x="83" y="109"/>
                  </a:moveTo>
                  <a:cubicBezTo>
                    <a:pt x="84" y="112"/>
                    <a:pt x="82" y="117"/>
                    <a:pt x="81" y="120"/>
                  </a:cubicBezTo>
                  <a:cubicBezTo>
                    <a:pt x="81" y="123"/>
                    <a:pt x="80" y="125"/>
                    <a:pt x="80" y="127"/>
                  </a:cubicBezTo>
                  <a:cubicBezTo>
                    <a:pt x="79" y="130"/>
                    <a:pt x="78" y="130"/>
                    <a:pt x="78" y="133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8"/>
                    <a:pt x="75" y="157"/>
                    <a:pt x="72" y="158"/>
                  </a:cubicBezTo>
                  <a:cubicBezTo>
                    <a:pt x="73" y="149"/>
                    <a:pt x="71" y="152"/>
                    <a:pt x="74" y="141"/>
                  </a:cubicBezTo>
                  <a:cubicBezTo>
                    <a:pt x="77" y="133"/>
                    <a:pt x="80" y="112"/>
                    <a:pt x="80" y="112"/>
                  </a:cubicBezTo>
                  <a:cubicBezTo>
                    <a:pt x="81" y="113"/>
                    <a:pt x="81" y="110"/>
                    <a:pt x="83" y="108"/>
                  </a:cubicBezTo>
                  <a:lnTo>
                    <a:pt x="83" y="109"/>
                  </a:lnTo>
                  <a:close/>
                  <a:moveTo>
                    <a:pt x="98" y="87"/>
                  </a:moveTo>
                  <a:cubicBezTo>
                    <a:pt x="98" y="87"/>
                    <a:pt x="99" y="88"/>
                    <a:pt x="99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lnTo>
                    <a:pt x="98" y="87"/>
                  </a:lnTo>
                  <a:close/>
                  <a:moveTo>
                    <a:pt x="86" y="66"/>
                  </a:moveTo>
                  <a:cubicBezTo>
                    <a:pt x="84" y="63"/>
                    <a:pt x="84" y="64"/>
                    <a:pt x="85" y="59"/>
                  </a:cubicBezTo>
                  <a:cubicBezTo>
                    <a:pt x="85" y="55"/>
                    <a:pt x="86" y="55"/>
                    <a:pt x="86" y="51"/>
                  </a:cubicBezTo>
                  <a:cubicBezTo>
                    <a:pt x="86" y="48"/>
                    <a:pt x="86" y="45"/>
                    <a:pt x="87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91" y="26"/>
                    <a:pt x="88" y="31"/>
                    <a:pt x="87" y="24"/>
                  </a:cubicBezTo>
                  <a:cubicBezTo>
                    <a:pt x="87" y="19"/>
                    <a:pt x="88" y="14"/>
                    <a:pt x="88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6"/>
                    <a:pt x="85" y="6"/>
                    <a:pt x="84" y="2"/>
                  </a:cubicBezTo>
                  <a:cubicBezTo>
                    <a:pt x="78" y="2"/>
                    <a:pt x="72" y="0"/>
                    <a:pt x="71" y="8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71" y="12"/>
                    <a:pt x="71" y="9"/>
                    <a:pt x="71" y="12"/>
                  </a:cubicBezTo>
                  <a:cubicBezTo>
                    <a:pt x="66" y="10"/>
                    <a:pt x="67" y="16"/>
                    <a:pt x="65" y="20"/>
                  </a:cubicBezTo>
                  <a:cubicBezTo>
                    <a:pt x="63" y="24"/>
                    <a:pt x="62" y="31"/>
                    <a:pt x="60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3"/>
                    <a:pt x="55" y="53"/>
                    <a:pt x="54" y="57"/>
                  </a:cubicBezTo>
                  <a:cubicBezTo>
                    <a:pt x="52" y="68"/>
                    <a:pt x="49" y="72"/>
                    <a:pt x="46" y="80"/>
                  </a:cubicBezTo>
                  <a:cubicBezTo>
                    <a:pt x="44" y="85"/>
                    <a:pt x="44" y="88"/>
                    <a:pt x="42" y="92"/>
                  </a:cubicBezTo>
                  <a:cubicBezTo>
                    <a:pt x="41" y="96"/>
                    <a:pt x="41" y="100"/>
                    <a:pt x="38" y="103"/>
                  </a:cubicBezTo>
                  <a:cubicBezTo>
                    <a:pt x="38" y="99"/>
                    <a:pt x="40" y="95"/>
                    <a:pt x="40" y="91"/>
                  </a:cubicBezTo>
                  <a:cubicBezTo>
                    <a:pt x="41" y="86"/>
                    <a:pt x="41" y="84"/>
                    <a:pt x="42" y="80"/>
                  </a:cubicBezTo>
                  <a:cubicBezTo>
                    <a:pt x="43" y="77"/>
                    <a:pt x="43" y="76"/>
                    <a:pt x="43" y="74"/>
                  </a:cubicBezTo>
                  <a:cubicBezTo>
                    <a:pt x="43" y="70"/>
                    <a:pt x="44" y="73"/>
                    <a:pt x="45" y="68"/>
                  </a:cubicBezTo>
                  <a:cubicBezTo>
                    <a:pt x="46" y="58"/>
                    <a:pt x="45" y="59"/>
                    <a:pt x="49" y="60"/>
                  </a:cubicBezTo>
                  <a:cubicBezTo>
                    <a:pt x="47" y="57"/>
                    <a:pt x="47" y="57"/>
                    <a:pt x="49" y="5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3" y="44"/>
                  </a:cubicBezTo>
                  <a:cubicBezTo>
                    <a:pt x="53" y="44"/>
                    <a:pt x="53" y="43"/>
                    <a:pt x="53" y="43"/>
                  </a:cubicBezTo>
                  <a:cubicBezTo>
                    <a:pt x="54" y="40"/>
                    <a:pt x="54" y="39"/>
                    <a:pt x="52" y="36"/>
                  </a:cubicBezTo>
                  <a:cubicBezTo>
                    <a:pt x="55" y="33"/>
                    <a:pt x="54" y="34"/>
                    <a:pt x="55" y="29"/>
                  </a:cubicBezTo>
                  <a:cubicBezTo>
                    <a:pt x="53" y="30"/>
                    <a:pt x="54" y="29"/>
                    <a:pt x="53" y="3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1"/>
                    <a:pt x="50" y="31"/>
                    <a:pt x="48" y="30"/>
                  </a:cubicBezTo>
                  <a:cubicBezTo>
                    <a:pt x="45" y="35"/>
                    <a:pt x="47" y="33"/>
                    <a:pt x="43" y="35"/>
                  </a:cubicBezTo>
                  <a:cubicBezTo>
                    <a:pt x="39" y="38"/>
                    <a:pt x="43" y="41"/>
                    <a:pt x="36" y="43"/>
                  </a:cubicBezTo>
                  <a:cubicBezTo>
                    <a:pt x="37" y="46"/>
                    <a:pt x="36" y="44"/>
                    <a:pt x="37" y="47"/>
                  </a:cubicBezTo>
                  <a:cubicBezTo>
                    <a:pt x="34" y="49"/>
                    <a:pt x="31" y="57"/>
                    <a:pt x="30" y="60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4" y="76"/>
                    <a:pt x="18" y="87"/>
                    <a:pt x="19" y="92"/>
                  </a:cubicBezTo>
                  <a:cubicBezTo>
                    <a:pt x="16" y="93"/>
                    <a:pt x="19" y="93"/>
                    <a:pt x="15" y="91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5" y="125"/>
                    <a:pt x="0" y="133"/>
                    <a:pt x="2" y="142"/>
                  </a:cubicBezTo>
                  <a:cubicBezTo>
                    <a:pt x="2" y="144"/>
                    <a:pt x="1" y="142"/>
                    <a:pt x="2" y="144"/>
                  </a:cubicBezTo>
                  <a:cubicBezTo>
                    <a:pt x="4" y="148"/>
                    <a:pt x="3" y="145"/>
                    <a:pt x="4" y="147"/>
                  </a:cubicBezTo>
                  <a:cubicBezTo>
                    <a:pt x="7" y="143"/>
                    <a:pt x="6" y="144"/>
                    <a:pt x="8" y="139"/>
                  </a:cubicBezTo>
                  <a:cubicBezTo>
                    <a:pt x="9" y="151"/>
                    <a:pt x="7" y="159"/>
                    <a:pt x="6" y="171"/>
                  </a:cubicBezTo>
                  <a:cubicBezTo>
                    <a:pt x="6" y="173"/>
                    <a:pt x="6" y="174"/>
                    <a:pt x="6" y="176"/>
                  </a:cubicBezTo>
                  <a:cubicBezTo>
                    <a:pt x="5" y="184"/>
                    <a:pt x="5" y="192"/>
                    <a:pt x="6" y="201"/>
                  </a:cubicBezTo>
                  <a:cubicBezTo>
                    <a:pt x="10" y="200"/>
                    <a:pt x="7" y="200"/>
                    <a:pt x="11" y="199"/>
                  </a:cubicBezTo>
                  <a:cubicBezTo>
                    <a:pt x="11" y="202"/>
                    <a:pt x="10" y="202"/>
                    <a:pt x="10" y="205"/>
                  </a:cubicBezTo>
                  <a:cubicBezTo>
                    <a:pt x="11" y="209"/>
                    <a:pt x="12" y="213"/>
                    <a:pt x="9" y="216"/>
                  </a:cubicBezTo>
                  <a:cubicBezTo>
                    <a:pt x="9" y="220"/>
                    <a:pt x="9" y="224"/>
                    <a:pt x="10" y="226"/>
                  </a:cubicBezTo>
                  <a:cubicBezTo>
                    <a:pt x="7" y="230"/>
                    <a:pt x="8" y="233"/>
                    <a:pt x="8" y="238"/>
                  </a:cubicBezTo>
                  <a:cubicBezTo>
                    <a:pt x="8" y="241"/>
                    <a:pt x="7" y="243"/>
                    <a:pt x="7" y="245"/>
                  </a:cubicBezTo>
                  <a:cubicBezTo>
                    <a:pt x="7" y="250"/>
                    <a:pt x="7" y="277"/>
                    <a:pt x="6" y="280"/>
                  </a:cubicBezTo>
                  <a:cubicBezTo>
                    <a:pt x="5" y="286"/>
                    <a:pt x="5" y="284"/>
                    <a:pt x="6" y="291"/>
                  </a:cubicBezTo>
                  <a:cubicBezTo>
                    <a:pt x="7" y="293"/>
                    <a:pt x="6" y="291"/>
                    <a:pt x="7" y="294"/>
                  </a:cubicBezTo>
                  <a:cubicBezTo>
                    <a:pt x="9" y="292"/>
                    <a:pt x="10" y="290"/>
                    <a:pt x="11" y="288"/>
                  </a:cubicBezTo>
                  <a:cubicBezTo>
                    <a:pt x="10" y="283"/>
                    <a:pt x="11" y="280"/>
                    <a:pt x="12" y="275"/>
                  </a:cubicBezTo>
                  <a:cubicBezTo>
                    <a:pt x="15" y="275"/>
                    <a:pt x="13" y="277"/>
                    <a:pt x="15" y="273"/>
                  </a:cubicBezTo>
                  <a:cubicBezTo>
                    <a:pt x="17" y="266"/>
                    <a:pt x="18" y="259"/>
                    <a:pt x="19" y="252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3" y="237"/>
                    <a:pt x="23" y="238"/>
                    <a:pt x="23" y="238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3" y="244"/>
                    <a:pt x="22" y="247"/>
                    <a:pt x="22" y="248"/>
                  </a:cubicBezTo>
                  <a:cubicBezTo>
                    <a:pt x="22" y="252"/>
                    <a:pt x="22" y="256"/>
                    <a:pt x="21" y="260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3" y="327"/>
                    <a:pt x="13" y="327"/>
                    <a:pt x="13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0" y="335"/>
                    <a:pt x="18" y="326"/>
                    <a:pt x="11" y="343"/>
                  </a:cubicBezTo>
                  <a:cubicBezTo>
                    <a:pt x="13" y="344"/>
                    <a:pt x="14" y="357"/>
                    <a:pt x="13" y="361"/>
                  </a:cubicBezTo>
                  <a:cubicBezTo>
                    <a:pt x="12" y="367"/>
                    <a:pt x="10" y="360"/>
                    <a:pt x="11" y="372"/>
                  </a:cubicBezTo>
                  <a:cubicBezTo>
                    <a:pt x="11" y="375"/>
                    <a:pt x="10" y="374"/>
                    <a:pt x="9" y="377"/>
                  </a:cubicBezTo>
                  <a:cubicBezTo>
                    <a:pt x="9" y="380"/>
                    <a:pt x="9" y="390"/>
                    <a:pt x="8" y="391"/>
                  </a:cubicBezTo>
                  <a:cubicBezTo>
                    <a:pt x="7" y="395"/>
                    <a:pt x="7" y="398"/>
                    <a:pt x="7" y="402"/>
                  </a:cubicBezTo>
                  <a:cubicBezTo>
                    <a:pt x="6" y="405"/>
                    <a:pt x="6" y="403"/>
                    <a:pt x="5" y="407"/>
                  </a:cubicBezTo>
                  <a:cubicBezTo>
                    <a:pt x="5" y="409"/>
                    <a:pt x="5" y="411"/>
                    <a:pt x="5" y="413"/>
                  </a:cubicBezTo>
                  <a:cubicBezTo>
                    <a:pt x="7" y="412"/>
                    <a:pt x="6" y="412"/>
                    <a:pt x="9" y="412"/>
                  </a:cubicBezTo>
                  <a:cubicBezTo>
                    <a:pt x="9" y="408"/>
                    <a:pt x="9" y="405"/>
                    <a:pt x="10" y="402"/>
                  </a:cubicBezTo>
                  <a:cubicBezTo>
                    <a:pt x="11" y="386"/>
                    <a:pt x="13" y="391"/>
                    <a:pt x="13" y="383"/>
                  </a:cubicBezTo>
                  <a:cubicBezTo>
                    <a:pt x="13" y="380"/>
                    <a:pt x="13" y="377"/>
                    <a:pt x="15" y="374"/>
                  </a:cubicBezTo>
                  <a:cubicBezTo>
                    <a:pt x="18" y="375"/>
                    <a:pt x="16" y="372"/>
                    <a:pt x="17" y="376"/>
                  </a:cubicBezTo>
                  <a:cubicBezTo>
                    <a:pt x="19" y="380"/>
                    <a:pt x="16" y="378"/>
                    <a:pt x="18" y="384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19" y="380"/>
                    <a:pt x="23" y="375"/>
                    <a:pt x="24" y="370"/>
                  </a:cubicBezTo>
                  <a:cubicBezTo>
                    <a:pt x="26" y="358"/>
                    <a:pt x="31" y="347"/>
                    <a:pt x="34" y="336"/>
                  </a:cubicBezTo>
                  <a:cubicBezTo>
                    <a:pt x="34" y="333"/>
                    <a:pt x="35" y="330"/>
                    <a:pt x="35" y="327"/>
                  </a:cubicBezTo>
                  <a:cubicBezTo>
                    <a:pt x="41" y="326"/>
                    <a:pt x="40" y="318"/>
                    <a:pt x="44" y="309"/>
                  </a:cubicBezTo>
                  <a:cubicBezTo>
                    <a:pt x="44" y="307"/>
                    <a:pt x="45" y="306"/>
                    <a:pt x="46" y="305"/>
                  </a:cubicBezTo>
                  <a:cubicBezTo>
                    <a:pt x="48" y="299"/>
                    <a:pt x="47" y="299"/>
                    <a:pt x="50" y="290"/>
                  </a:cubicBezTo>
                  <a:cubicBezTo>
                    <a:pt x="52" y="285"/>
                    <a:pt x="60" y="250"/>
                    <a:pt x="62" y="247"/>
                  </a:cubicBezTo>
                  <a:cubicBezTo>
                    <a:pt x="62" y="252"/>
                    <a:pt x="60" y="277"/>
                    <a:pt x="59" y="282"/>
                  </a:cubicBezTo>
                  <a:cubicBezTo>
                    <a:pt x="58" y="283"/>
                    <a:pt x="57" y="286"/>
                    <a:pt x="57" y="288"/>
                  </a:cubicBezTo>
                  <a:cubicBezTo>
                    <a:pt x="54" y="290"/>
                    <a:pt x="54" y="290"/>
                    <a:pt x="54" y="290"/>
                  </a:cubicBezTo>
                  <a:cubicBezTo>
                    <a:pt x="54" y="291"/>
                    <a:pt x="54" y="291"/>
                    <a:pt x="55" y="293"/>
                  </a:cubicBezTo>
                  <a:cubicBezTo>
                    <a:pt x="53" y="296"/>
                    <a:pt x="54" y="300"/>
                    <a:pt x="51" y="305"/>
                  </a:cubicBezTo>
                  <a:cubicBezTo>
                    <a:pt x="51" y="306"/>
                    <a:pt x="49" y="308"/>
                    <a:pt x="49" y="310"/>
                  </a:cubicBezTo>
                  <a:cubicBezTo>
                    <a:pt x="48" y="313"/>
                    <a:pt x="49" y="314"/>
                    <a:pt x="48" y="317"/>
                  </a:cubicBezTo>
                  <a:cubicBezTo>
                    <a:pt x="43" y="331"/>
                    <a:pt x="43" y="331"/>
                    <a:pt x="43" y="331"/>
                  </a:cubicBezTo>
                  <a:cubicBezTo>
                    <a:pt x="41" y="336"/>
                    <a:pt x="43" y="336"/>
                    <a:pt x="37" y="337"/>
                  </a:cubicBezTo>
                  <a:cubicBezTo>
                    <a:pt x="37" y="343"/>
                    <a:pt x="36" y="341"/>
                    <a:pt x="35" y="345"/>
                  </a:cubicBezTo>
                  <a:cubicBezTo>
                    <a:pt x="34" y="348"/>
                    <a:pt x="33" y="351"/>
                    <a:pt x="32" y="353"/>
                  </a:cubicBezTo>
                  <a:cubicBezTo>
                    <a:pt x="30" y="362"/>
                    <a:pt x="31" y="362"/>
                    <a:pt x="35" y="368"/>
                  </a:cubicBezTo>
                  <a:cubicBezTo>
                    <a:pt x="33" y="370"/>
                    <a:pt x="32" y="374"/>
                    <a:pt x="32" y="378"/>
                  </a:cubicBezTo>
                  <a:cubicBezTo>
                    <a:pt x="42" y="378"/>
                    <a:pt x="35" y="370"/>
                    <a:pt x="40" y="366"/>
                  </a:cubicBezTo>
                  <a:cubicBezTo>
                    <a:pt x="41" y="369"/>
                    <a:pt x="41" y="371"/>
                    <a:pt x="42" y="374"/>
                  </a:cubicBezTo>
                  <a:cubicBezTo>
                    <a:pt x="43" y="377"/>
                    <a:pt x="42" y="377"/>
                    <a:pt x="45" y="377"/>
                  </a:cubicBezTo>
                  <a:cubicBezTo>
                    <a:pt x="44" y="375"/>
                    <a:pt x="47" y="369"/>
                    <a:pt x="48" y="365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3" y="357"/>
                    <a:pt x="52" y="357"/>
                    <a:pt x="56" y="356"/>
                  </a:cubicBezTo>
                  <a:cubicBezTo>
                    <a:pt x="58" y="349"/>
                    <a:pt x="60" y="346"/>
                    <a:pt x="63" y="340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3" y="304"/>
                    <a:pt x="73" y="292"/>
                    <a:pt x="76" y="285"/>
                  </a:cubicBezTo>
                  <a:cubicBezTo>
                    <a:pt x="77" y="282"/>
                    <a:pt x="75" y="285"/>
                    <a:pt x="77" y="283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9" y="299"/>
                    <a:pt x="79" y="299"/>
                    <a:pt x="79" y="299"/>
                  </a:cubicBezTo>
                  <a:cubicBezTo>
                    <a:pt x="79" y="301"/>
                    <a:pt x="78" y="302"/>
                    <a:pt x="78" y="303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9" y="318"/>
                    <a:pt x="80" y="318"/>
                    <a:pt x="80" y="318"/>
                  </a:cubicBezTo>
                  <a:cubicBezTo>
                    <a:pt x="80" y="317"/>
                    <a:pt x="81" y="311"/>
                    <a:pt x="81" y="307"/>
                  </a:cubicBezTo>
                  <a:cubicBezTo>
                    <a:pt x="81" y="307"/>
                    <a:pt x="82" y="306"/>
                    <a:pt x="82" y="306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4" y="304"/>
                    <a:pt x="83" y="304"/>
                    <a:pt x="84" y="304"/>
                  </a:cubicBezTo>
                  <a:cubicBezTo>
                    <a:pt x="86" y="302"/>
                    <a:pt x="87" y="297"/>
                    <a:pt x="88" y="294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90" y="285"/>
                    <a:pt x="91" y="286"/>
                    <a:pt x="88" y="283"/>
                  </a:cubicBezTo>
                  <a:cubicBezTo>
                    <a:pt x="91" y="281"/>
                    <a:pt x="89" y="284"/>
                    <a:pt x="91" y="281"/>
                  </a:cubicBezTo>
                  <a:cubicBezTo>
                    <a:pt x="95" y="276"/>
                    <a:pt x="99" y="255"/>
                    <a:pt x="100" y="249"/>
                  </a:cubicBezTo>
                  <a:cubicBezTo>
                    <a:pt x="102" y="241"/>
                    <a:pt x="102" y="237"/>
                    <a:pt x="103" y="229"/>
                  </a:cubicBezTo>
                  <a:cubicBezTo>
                    <a:pt x="104" y="225"/>
                    <a:pt x="105" y="225"/>
                    <a:pt x="106" y="220"/>
                  </a:cubicBezTo>
                  <a:cubicBezTo>
                    <a:pt x="110" y="195"/>
                    <a:pt x="110" y="195"/>
                    <a:pt x="110" y="195"/>
                  </a:cubicBezTo>
                  <a:cubicBezTo>
                    <a:pt x="110" y="193"/>
                    <a:pt x="110" y="192"/>
                    <a:pt x="111" y="190"/>
                  </a:cubicBezTo>
                  <a:cubicBezTo>
                    <a:pt x="112" y="186"/>
                    <a:pt x="113" y="183"/>
                    <a:pt x="113" y="179"/>
                  </a:cubicBezTo>
                  <a:cubicBezTo>
                    <a:pt x="113" y="171"/>
                    <a:pt x="113" y="177"/>
                    <a:pt x="116" y="161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6"/>
                    <a:pt x="121" y="142"/>
                    <a:pt x="121" y="142"/>
                  </a:cubicBezTo>
                  <a:cubicBezTo>
                    <a:pt x="121" y="137"/>
                    <a:pt x="120" y="138"/>
                    <a:pt x="121" y="135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1" y="133"/>
                    <a:pt x="121" y="132"/>
                  </a:cubicBezTo>
                  <a:cubicBezTo>
                    <a:pt x="120" y="131"/>
                    <a:pt x="122" y="130"/>
                    <a:pt x="122" y="125"/>
                  </a:cubicBezTo>
                  <a:cubicBezTo>
                    <a:pt x="121" y="112"/>
                    <a:pt x="124" y="104"/>
                    <a:pt x="124" y="93"/>
                  </a:cubicBezTo>
                  <a:cubicBezTo>
                    <a:pt x="125" y="83"/>
                    <a:pt x="126" y="84"/>
                    <a:pt x="126" y="82"/>
                  </a:cubicBezTo>
                  <a:cubicBezTo>
                    <a:pt x="125" y="75"/>
                    <a:pt x="126" y="71"/>
                    <a:pt x="125" y="65"/>
                  </a:cubicBezTo>
                  <a:cubicBezTo>
                    <a:pt x="121" y="67"/>
                    <a:pt x="125" y="65"/>
                    <a:pt x="121" y="68"/>
                  </a:cubicBezTo>
                  <a:cubicBezTo>
                    <a:pt x="121" y="74"/>
                    <a:pt x="121" y="84"/>
                    <a:pt x="119" y="87"/>
                  </a:cubicBezTo>
                  <a:cubicBezTo>
                    <a:pt x="119" y="93"/>
                    <a:pt x="119" y="98"/>
                    <a:pt x="115" y="101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4" y="116"/>
                    <a:pt x="110" y="118"/>
                    <a:pt x="109" y="119"/>
                  </a:cubicBezTo>
                  <a:cubicBezTo>
                    <a:pt x="109" y="112"/>
                    <a:pt x="112" y="101"/>
                    <a:pt x="110" y="96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89"/>
                    <a:pt x="113" y="83"/>
                    <a:pt x="114" y="78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4" y="41"/>
                    <a:pt x="113" y="40"/>
                    <a:pt x="112" y="43"/>
                  </a:cubicBezTo>
                  <a:cubicBezTo>
                    <a:pt x="112" y="43"/>
                    <a:pt x="112" y="45"/>
                    <a:pt x="112" y="45"/>
                  </a:cubicBezTo>
                  <a:cubicBezTo>
                    <a:pt x="111" y="48"/>
                    <a:pt x="110" y="56"/>
                    <a:pt x="111" y="59"/>
                  </a:cubicBezTo>
                  <a:cubicBezTo>
                    <a:pt x="107" y="61"/>
                    <a:pt x="107" y="59"/>
                    <a:pt x="108" y="53"/>
                  </a:cubicBezTo>
                  <a:cubicBezTo>
                    <a:pt x="108" y="48"/>
                    <a:pt x="110" y="47"/>
                    <a:pt x="106" y="44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97" y="61"/>
                    <a:pt x="102" y="60"/>
                    <a:pt x="98" y="62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6"/>
                    <a:pt x="102" y="25"/>
                  </a:cubicBezTo>
                  <a:cubicBezTo>
                    <a:pt x="102" y="21"/>
                    <a:pt x="102" y="21"/>
                    <a:pt x="99" y="20"/>
                  </a:cubicBezTo>
                  <a:cubicBezTo>
                    <a:pt x="96" y="25"/>
                    <a:pt x="100" y="23"/>
                    <a:pt x="96" y="29"/>
                  </a:cubicBezTo>
                  <a:cubicBezTo>
                    <a:pt x="94" y="32"/>
                    <a:pt x="96" y="36"/>
                    <a:pt x="94" y="40"/>
                  </a:cubicBezTo>
                  <a:cubicBezTo>
                    <a:pt x="91" y="47"/>
                    <a:pt x="91" y="64"/>
                    <a:pt x="89" y="73"/>
                  </a:cubicBezTo>
                  <a:cubicBezTo>
                    <a:pt x="88" y="77"/>
                    <a:pt x="88" y="84"/>
                    <a:pt x="86" y="87"/>
                  </a:cubicBezTo>
                  <a:cubicBezTo>
                    <a:pt x="86" y="79"/>
                    <a:pt x="84" y="72"/>
                    <a:pt x="87" y="65"/>
                  </a:cubicBezTo>
                  <a:lnTo>
                    <a:pt x="8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4" name="Freeform 17"/>
            <p:cNvSpPr>
              <a:spLocks noEditPoints="1"/>
            </p:cNvSpPr>
            <p:nvPr/>
          </p:nvSpPr>
          <p:spPr bwMode="auto">
            <a:xfrm>
              <a:off x="584" y="2130"/>
              <a:ext cx="182" cy="564"/>
            </a:xfrm>
            <a:custGeom>
              <a:avLst/>
              <a:gdLst>
                <a:gd name="T0" fmla="*/ 17 w 142"/>
                <a:gd name="T1" fmla="*/ 268 h 439"/>
                <a:gd name="T2" fmla="*/ 58 w 142"/>
                <a:gd name="T3" fmla="*/ 277 h 439"/>
                <a:gd name="T4" fmla="*/ 66 w 142"/>
                <a:gd name="T5" fmla="*/ 244 h 439"/>
                <a:gd name="T6" fmla="*/ 25 w 142"/>
                <a:gd name="T7" fmla="*/ 241 h 439"/>
                <a:gd name="T8" fmla="*/ 19 w 142"/>
                <a:gd name="T9" fmla="*/ 229 h 439"/>
                <a:gd name="T10" fmla="*/ 103 w 142"/>
                <a:gd name="T11" fmla="*/ 224 h 439"/>
                <a:gd name="T12" fmla="*/ 20 w 142"/>
                <a:gd name="T13" fmla="*/ 220 h 439"/>
                <a:gd name="T14" fmla="*/ 19 w 142"/>
                <a:gd name="T15" fmla="*/ 205 h 439"/>
                <a:gd name="T16" fmla="*/ 34 w 142"/>
                <a:gd name="T17" fmla="*/ 203 h 439"/>
                <a:gd name="T18" fmla="*/ 99 w 142"/>
                <a:gd name="T19" fmla="*/ 197 h 439"/>
                <a:gd name="T20" fmla="*/ 42 w 142"/>
                <a:gd name="T21" fmla="*/ 170 h 439"/>
                <a:gd name="T22" fmla="*/ 132 w 142"/>
                <a:gd name="T23" fmla="*/ 152 h 439"/>
                <a:gd name="T24" fmla="*/ 76 w 142"/>
                <a:gd name="T25" fmla="*/ 209 h 439"/>
                <a:gd name="T26" fmla="*/ 68 w 142"/>
                <a:gd name="T27" fmla="*/ 216 h 439"/>
                <a:gd name="T28" fmla="*/ 75 w 142"/>
                <a:gd name="T29" fmla="*/ 197 h 439"/>
                <a:gd name="T30" fmla="*/ 91 w 142"/>
                <a:gd name="T31" fmla="*/ 144 h 439"/>
                <a:gd name="T32" fmla="*/ 96 w 142"/>
                <a:gd name="T33" fmla="*/ 129 h 439"/>
                <a:gd name="T34" fmla="*/ 98 w 142"/>
                <a:gd name="T35" fmla="*/ 79 h 439"/>
                <a:gd name="T36" fmla="*/ 93 w 142"/>
                <a:gd name="T37" fmla="*/ 62 h 439"/>
                <a:gd name="T38" fmla="*/ 95 w 142"/>
                <a:gd name="T39" fmla="*/ 48 h 439"/>
                <a:gd name="T40" fmla="*/ 89 w 142"/>
                <a:gd name="T41" fmla="*/ 35 h 439"/>
                <a:gd name="T42" fmla="*/ 103 w 142"/>
                <a:gd name="T43" fmla="*/ 24 h 439"/>
                <a:gd name="T44" fmla="*/ 97 w 142"/>
                <a:gd name="T45" fmla="*/ 16 h 439"/>
                <a:gd name="T46" fmla="*/ 89 w 142"/>
                <a:gd name="T47" fmla="*/ 8 h 439"/>
                <a:gd name="T48" fmla="*/ 65 w 142"/>
                <a:gd name="T49" fmla="*/ 86 h 439"/>
                <a:gd name="T50" fmla="*/ 52 w 142"/>
                <a:gd name="T51" fmla="*/ 135 h 439"/>
                <a:gd name="T52" fmla="*/ 43 w 142"/>
                <a:gd name="T53" fmla="*/ 141 h 439"/>
                <a:gd name="T54" fmla="*/ 39 w 142"/>
                <a:gd name="T55" fmla="*/ 161 h 439"/>
                <a:gd name="T56" fmla="*/ 20 w 142"/>
                <a:gd name="T57" fmla="*/ 201 h 439"/>
                <a:gd name="T58" fmla="*/ 14 w 142"/>
                <a:gd name="T59" fmla="*/ 210 h 439"/>
                <a:gd name="T60" fmla="*/ 10 w 142"/>
                <a:gd name="T61" fmla="*/ 218 h 439"/>
                <a:gd name="T62" fmla="*/ 8 w 142"/>
                <a:gd name="T63" fmla="*/ 252 h 439"/>
                <a:gd name="T64" fmla="*/ 16 w 142"/>
                <a:gd name="T65" fmla="*/ 243 h 439"/>
                <a:gd name="T66" fmla="*/ 12 w 142"/>
                <a:gd name="T67" fmla="*/ 252 h 439"/>
                <a:gd name="T68" fmla="*/ 8 w 142"/>
                <a:gd name="T69" fmla="*/ 260 h 439"/>
                <a:gd name="T70" fmla="*/ 5 w 142"/>
                <a:gd name="T71" fmla="*/ 301 h 439"/>
                <a:gd name="T72" fmla="*/ 0 w 142"/>
                <a:gd name="T73" fmla="*/ 345 h 439"/>
                <a:gd name="T74" fmla="*/ 6 w 142"/>
                <a:gd name="T75" fmla="*/ 389 h 439"/>
                <a:gd name="T76" fmla="*/ 13 w 142"/>
                <a:gd name="T77" fmla="*/ 417 h 439"/>
                <a:gd name="T78" fmla="*/ 20 w 142"/>
                <a:gd name="T79" fmla="*/ 427 h 439"/>
                <a:gd name="T80" fmla="*/ 37 w 142"/>
                <a:gd name="T81" fmla="*/ 373 h 439"/>
                <a:gd name="T82" fmla="*/ 57 w 142"/>
                <a:gd name="T83" fmla="*/ 289 h 439"/>
                <a:gd name="T84" fmla="*/ 49 w 142"/>
                <a:gd name="T85" fmla="*/ 378 h 439"/>
                <a:gd name="T86" fmla="*/ 74 w 142"/>
                <a:gd name="T87" fmla="*/ 307 h 439"/>
                <a:gd name="T88" fmla="*/ 61 w 142"/>
                <a:gd name="T89" fmla="*/ 363 h 439"/>
                <a:gd name="T90" fmla="*/ 95 w 142"/>
                <a:gd name="T91" fmla="*/ 274 h 439"/>
                <a:gd name="T92" fmla="*/ 125 w 142"/>
                <a:gd name="T93" fmla="*/ 177 h 439"/>
                <a:gd name="T94" fmla="*/ 138 w 142"/>
                <a:gd name="T95" fmla="*/ 141 h 439"/>
                <a:gd name="T96" fmla="*/ 142 w 142"/>
                <a:gd name="T97" fmla="*/ 74 h 439"/>
                <a:gd name="T98" fmla="*/ 133 w 142"/>
                <a:gd name="T99" fmla="*/ 100 h 439"/>
                <a:gd name="T100" fmla="*/ 123 w 142"/>
                <a:gd name="T101" fmla="*/ 151 h 439"/>
                <a:gd name="T102" fmla="*/ 107 w 142"/>
                <a:gd name="T103" fmla="*/ 206 h 439"/>
                <a:gd name="T104" fmla="*/ 127 w 142"/>
                <a:gd name="T105" fmla="*/ 117 h 439"/>
                <a:gd name="T106" fmla="*/ 137 w 142"/>
                <a:gd name="T107" fmla="*/ 42 h 439"/>
                <a:gd name="T108" fmla="*/ 120 w 142"/>
                <a:gd name="T109" fmla="*/ 94 h 439"/>
                <a:gd name="T110" fmla="*/ 123 w 142"/>
                <a:gd name="T111" fmla="*/ 41 h 439"/>
                <a:gd name="T112" fmla="*/ 114 w 142"/>
                <a:gd name="T113" fmla="*/ 29 h 439"/>
                <a:gd name="T114" fmla="*/ 114 w 142"/>
                <a:gd name="T115" fmla="*/ 39 h 439"/>
                <a:gd name="T116" fmla="*/ 102 w 142"/>
                <a:gd name="T117" fmla="*/ 103 h 439"/>
                <a:gd name="T118" fmla="*/ 109 w 142"/>
                <a:gd name="T119" fmla="*/ 46 h 439"/>
                <a:gd name="T120" fmla="*/ 108 w 142"/>
                <a:gd name="T121" fmla="*/ 29 h 439"/>
                <a:gd name="T122" fmla="*/ 103 w 142"/>
                <a:gd name="T123" fmla="*/ 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439">
                  <a:moveTo>
                    <a:pt x="8" y="311"/>
                  </a:moveTo>
                  <a:cubicBezTo>
                    <a:pt x="7" y="308"/>
                    <a:pt x="9" y="297"/>
                    <a:pt x="11" y="295"/>
                  </a:cubicBezTo>
                  <a:cubicBezTo>
                    <a:pt x="10" y="297"/>
                    <a:pt x="10" y="302"/>
                    <a:pt x="9" y="307"/>
                  </a:cubicBezTo>
                  <a:cubicBezTo>
                    <a:pt x="8" y="311"/>
                    <a:pt x="8" y="311"/>
                    <a:pt x="8" y="311"/>
                  </a:cubicBezTo>
                  <a:close/>
                  <a:moveTo>
                    <a:pt x="16" y="266"/>
                  </a:moveTo>
                  <a:cubicBezTo>
                    <a:pt x="16" y="266"/>
                    <a:pt x="17" y="265"/>
                    <a:pt x="17" y="268"/>
                  </a:cubicBezTo>
                  <a:cubicBezTo>
                    <a:pt x="16" y="271"/>
                    <a:pt x="16" y="269"/>
                    <a:pt x="16" y="269"/>
                  </a:cubicBezTo>
                  <a:cubicBezTo>
                    <a:pt x="16" y="266"/>
                    <a:pt x="16" y="266"/>
                    <a:pt x="16" y="266"/>
                  </a:cubicBezTo>
                  <a:close/>
                  <a:moveTo>
                    <a:pt x="95" y="254"/>
                  </a:moveTo>
                  <a:cubicBezTo>
                    <a:pt x="96" y="248"/>
                    <a:pt x="96" y="248"/>
                    <a:pt x="96" y="248"/>
                  </a:cubicBezTo>
                  <a:cubicBezTo>
                    <a:pt x="98" y="252"/>
                    <a:pt x="95" y="253"/>
                    <a:pt x="95" y="254"/>
                  </a:cubicBezTo>
                  <a:close/>
                  <a:moveTo>
                    <a:pt x="58" y="277"/>
                  </a:moveTo>
                  <a:cubicBezTo>
                    <a:pt x="56" y="272"/>
                    <a:pt x="59" y="271"/>
                    <a:pt x="59" y="269"/>
                  </a:cubicBezTo>
                  <a:cubicBezTo>
                    <a:pt x="60" y="266"/>
                    <a:pt x="59" y="266"/>
                    <a:pt x="59" y="264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2" y="251"/>
                    <a:pt x="63" y="244"/>
                    <a:pt x="65" y="240"/>
                  </a:cubicBezTo>
                  <a:cubicBezTo>
                    <a:pt x="65" y="240"/>
                    <a:pt x="65" y="240"/>
                    <a:pt x="66" y="240"/>
                  </a:cubicBezTo>
                  <a:cubicBezTo>
                    <a:pt x="66" y="244"/>
                    <a:pt x="66" y="244"/>
                    <a:pt x="66" y="244"/>
                  </a:cubicBezTo>
                  <a:cubicBezTo>
                    <a:pt x="65" y="248"/>
                    <a:pt x="60" y="274"/>
                    <a:pt x="58" y="277"/>
                  </a:cubicBezTo>
                  <a:close/>
                  <a:moveTo>
                    <a:pt x="98" y="245"/>
                  </a:moveTo>
                  <a:cubicBezTo>
                    <a:pt x="97" y="243"/>
                    <a:pt x="99" y="237"/>
                    <a:pt x="100" y="235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98" y="244"/>
                    <a:pt x="98" y="245"/>
                    <a:pt x="98" y="245"/>
                  </a:cubicBezTo>
                  <a:close/>
                  <a:moveTo>
                    <a:pt x="25" y="241"/>
                  </a:moveTo>
                  <a:cubicBezTo>
                    <a:pt x="24" y="240"/>
                    <a:pt x="22" y="242"/>
                    <a:pt x="23" y="236"/>
                  </a:cubicBezTo>
                  <a:cubicBezTo>
                    <a:pt x="24" y="233"/>
                    <a:pt x="25" y="234"/>
                    <a:pt x="26" y="232"/>
                  </a:cubicBezTo>
                  <a:cubicBezTo>
                    <a:pt x="26" y="235"/>
                    <a:pt x="25" y="237"/>
                    <a:pt x="25" y="241"/>
                  </a:cubicBezTo>
                  <a:close/>
                  <a:moveTo>
                    <a:pt x="17" y="232"/>
                  </a:moveTo>
                  <a:cubicBezTo>
                    <a:pt x="17" y="226"/>
                    <a:pt x="16" y="224"/>
                    <a:pt x="19" y="222"/>
                  </a:cubicBezTo>
                  <a:cubicBezTo>
                    <a:pt x="20" y="224"/>
                    <a:pt x="20" y="228"/>
                    <a:pt x="19" y="229"/>
                  </a:cubicBezTo>
                  <a:cubicBezTo>
                    <a:pt x="19" y="229"/>
                    <a:pt x="19" y="230"/>
                    <a:pt x="19" y="230"/>
                  </a:cubicBezTo>
                  <a:cubicBezTo>
                    <a:pt x="19" y="230"/>
                    <a:pt x="19" y="230"/>
                    <a:pt x="19" y="230"/>
                  </a:cubicBezTo>
                  <a:cubicBezTo>
                    <a:pt x="17" y="232"/>
                    <a:pt x="17" y="232"/>
                    <a:pt x="17" y="232"/>
                  </a:cubicBezTo>
                  <a:close/>
                  <a:moveTo>
                    <a:pt x="102" y="224"/>
                  </a:moveTo>
                  <a:cubicBezTo>
                    <a:pt x="102" y="220"/>
                    <a:pt x="103" y="219"/>
                    <a:pt x="105" y="21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6"/>
                    <a:pt x="104" y="224"/>
                    <a:pt x="102" y="224"/>
                  </a:cubicBezTo>
                  <a:close/>
                  <a:moveTo>
                    <a:pt x="17" y="215"/>
                  </a:moveTo>
                  <a:cubicBezTo>
                    <a:pt x="21" y="212"/>
                    <a:pt x="19" y="211"/>
                    <a:pt x="23" y="210"/>
                  </a:cubicBezTo>
                  <a:cubicBezTo>
                    <a:pt x="23" y="212"/>
                    <a:pt x="23" y="217"/>
                    <a:pt x="22" y="219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0"/>
                    <a:pt x="20" y="220"/>
                  </a:cubicBezTo>
                  <a:lnTo>
                    <a:pt x="17" y="215"/>
                  </a:lnTo>
                  <a:close/>
                  <a:moveTo>
                    <a:pt x="20" y="205"/>
                  </a:moveTo>
                  <a:cubicBezTo>
                    <a:pt x="20" y="206"/>
                    <a:pt x="21" y="202"/>
                    <a:pt x="20" y="207"/>
                  </a:cubicBezTo>
                  <a:cubicBezTo>
                    <a:pt x="20" y="212"/>
                    <a:pt x="20" y="209"/>
                    <a:pt x="19" y="210"/>
                  </a:cubicBezTo>
                  <a:cubicBezTo>
                    <a:pt x="18" y="208"/>
                    <a:pt x="18" y="214"/>
                    <a:pt x="19" y="208"/>
                  </a:cubicBezTo>
                  <a:cubicBezTo>
                    <a:pt x="19" y="206"/>
                    <a:pt x="19" y="206"/>
                    <a:pt x="19" y="205"/>
                  </a:cubicBezTo>
                  <a:lnTo>
                    <a:pt x="20" y="205"/>
                  </a:lnTo>
                  <a:close/>
                  <a:moveTo>
                    <a:pt x="23" y="207"/>
                  </a:moveTo>
                  <a:cubicBezTo>
                    <a:pt x="23" y="205"/>
                    <a:pt x="24" y="206"/>
                    <a:pt x="24" y="207"/>
                  </a:cubicBezTo>
                  <a:cubicBezTo>
                    <a:pt x="23" y="208"/>
                    <a:pt x="23" y="209"/>
                    <a:pt x="23" y="207"/>
                  </a:cubicBezTo>
                  <a:close/>
                  <a:moveTo>
                    <a:pt x="32" y="209"/>
                  </a:moveTo>
                  <a:cubicBezTo>
                    <a:pt x="31" y="205"/>
                    <a:pt x="30" y="204"/>
                    <a:pt x="34" y="203"/>
                  </a:cubicBezTo>
                  <a:cubicBezTo>
                    <a:pt x="34" y="204"/>
                    <a:pt x="35" y="204"/>
                    <a:pt x="34" y="207"/>
                  </a:cubicBezTo>
                  <a:cubicBezTo>
                    <a:pt x="33" y="209"/>
                    <a:pt x="34" y="209"/>
                    <a:pt x="32" y="209"/>
                  </a:cubicBezTo>
                  <a:close/>
                  <a:moveTo>
                    <a:pt x="99" y="197"/>
                  </a:moveTo>
                  <a:cubicBezTo>
                    <a:pt x="99" y="197"/>
                    <a:pt x="100" y="195"/>
                    <a:pt x="100" y="197"/>
                  </a:cubicBezTo>
                  <a:cubicBezTo>
                    <a:pt x="99" y="201"/>
                    <a:pt x="102" y="198"/>
                    <a:pt x="99" y="198"/>
                  </a:cubicBezTo>
                  <a:cubicBezTo>
                    <a:pt x="98" y="198"/>
                    <a:pt x="99" y="199"/>
                    <a:pt x="99" y="197"/>
                  </a:cubicBezTo>
                  <a:close/>
                  <a:moveTo>
                    <a:pt x="38" y="182"/>
                  </a:moveTo>
                  <a:cubicBezTo>
                    <a:pt x="40" y="186"/>
                    <a:pt x="37" y="187"/>
                    <a:pt x="39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90"/>
                    <a:pt x="38" y="184"/>
                    <a:pt x="38" y="182"/>
                  </a:cubicBezTo>
                  <a:close/>
                  <a:moveTo>
                    <a:pt x="39" y="180"/>
                  </a:moveTo>
                  <a:cubicBezTo>
                    <a:pt x="39" y="172"/>
                    <a:pt x="39" y="171"/>
                    <a:pt x="42" y="170"/>
                  </a:cubicBezTo>
                  <a:cubicBezTo>
                    <a:pt x="42" y="172"/>
                    <a:pt x="42" y="173"/>
                    <a:pt x="42" y="176"/>
                  </a:cubicBezTo>
                  <a:cubicBezTo>
                    <a:pt x="41" y="178"/>
                    <a:pt x="40" y="179"/>
                    <a:pt x="39" y="180"/>
                  </a:cubicBezTo>
                  <a:close/>
                  <a:moveTo>
                    <a:pt x="132" y="153"/>
                  </a:moveTo>
                  <a:cubicBezTo>
                    <a:pt x="129" y="152"/>
                    <a:pt x="132" y="156"/>
                    <a:pt x="131" y="152"/>
                  </a:cubicBezTo>
                  <a:cubicBezTo>
                    <a:pt x="130" y="147"/>
                    <a:pt x="131" y="152"/>
                    <a:pt x="132" y="150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2"/>
                    <a:pt x="132" y="153"/>
                    <a:pt x="132" y="153"/>
                  </a:cubicBezTo>
                  <a:close/>
                  <a:moveTo>
                    <a:pt x="87" y="155"/>
                  </a:moveTo>
                  <a:cubicBezTo>
                    <a:pt x="88" y="158"/>
                    <a:pt x="89" y="160"/>
                    <a:pt x="87" y="164"/>
                  </a:cubicBezTo>
                  <a:cubicBezTo>
                    <a:pt x="82" y="172"/>
                    <a:pt x="87" y="169"/>
                    <a:pt x="84" y="175"/>
                  </a:cubicBezTo>
                  <a:cubicBezTo>
                    <a:pt x="82" y="180"/>
                    <a:pt x="78" y="197"/>
                    <a:pt x="77" y="201"/>
                  </a:cubicBezTo>
                  <a:cubicBezTo>
                    <a:pt x="76" y="204"/>
                    <a:pt x="76" y="205"/>
                    <a:pt x="76" y="209"/>
                  </a:cubicBezTo>
                  <a:cubicBezTo>
                    <a:pt x="74" y="220"/>
                    <a:pt x="69" y="227"/>
                    <a:pt x="68" y="228"/>
                  </a:cubicBezTo>
                  <a:cubicBezTo>
                    <a:pt x="69" y="228"/>
                    <a:pt x="72" y="226"/>
                    <a:pt x="68" y="236"/>
                  </a:cubicBezTo>
                  <a:cubicBezTo>
                    <a:pt x="67" y="240"/>
                    <a:pt x="69" y="236"/>
                    <a:pt x="67" y="239"/>
                  </a:cubicBezTo>
                  <a:cubicBezTo>
                    <a:pt x="65" y="237"/>
                    <a:pt x="67" y="231"/>
                    <a:pt x="67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70" y="218"/>
                    <a:pt x="71" y="226"/>
                    <a:pt x="68" y="216"/>
                  </a:cubicBezTo>
                  <a:cubicBezTo>
                    <a:pt x="71" y="211"/>
                    <a:pt x="69" y="205"/>
                    <a:pt x="72" y="203"/>
                  </a:cubicBezTo>
                  <a:cubicBezTo>
                    <a:pt x="73" y="202"/>
                    <a:pt x="72" y="203"/>
                    <a:pt x="73" y="203"/>
                  </a:cubicBezTo>
                  <a:cubicBezTo>
                    <a:pt x="75" y="203"/>
                    <a:pt x="73" y="203"/>
                    <a:pt x="75" y="202"/>
                  </a:cubicBezTo>
                  <a:cubicBezTo>
                    <a:pt x="73" y="199"/>
                    <a:pt x="75" y="201"/>
                    <a:pt x="72" y="19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4" y="194"/>
                    <a:pt x="74" y="194"/>
                    <a:pt x="75" y="197"/>
                  </a:cubicBezTo>
                  <a:cubicBezTo>
                    <a:pt x="78" y="195"/>
                    <a:pt x="77" y="197"/>
                    <a:pt x="78" y="191"/>
                  </a:cubicBezTo>
                  <a:cubicBezTo>
                    <a:pt x="79" y="182"/>
                    <a:pt x="79" y="184"/>
                    <a:pt x="81" y="178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82" y="172"/>
                    <a:pt x="82" y="172"/>
                    <a:pt x="83" y="17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5"/>
                    <a:pt x="88" y="146"/>
                    <a:pt x="91" y="144"/>
                  </a:cubicBezTo>
                  <a:cubicBezTo>
                    <a:pt x="91" y="152"/>
                    <a:pt x="90" y="152"/>
                    <a:pt x="87" y="155"/>
                  </a:cubicBezTo>
                  <a:close/>
                  <a:moveTo>
                    <a:pt x="93" y="135"/>
                  </a:moveTo>
                  <a:cubicBezTo>
                    <a:pt x="93" y="130"/>
                    <a:pt x="94" y="130"/>
                    <a:pt x="95" y="127"/>
                  </a:cubicBezTo>
                  <a:cubicBezTo>
                    <a:pt x="96" y="123"/>
                    <a:pt x="96" y="119"/>
                    <a:pt x="99" y="109"/>
                  </a:cubicBezTo>
                  <a:cubicBezTo>
                    <a:pt x="100" y="107"/>
                    <a:pt x="99" y="108"/>
                    <a:pt x="100" y="106"/>
                  </a:cubicBezTo>
                  <a:cubicBezTo>
                    <a:pt x="101" y="109"/>
                    <a:pt x="97" y="120"/>
                    <a:pt x="96" y="129"/>
                  </a:cubicBezTo>
                  <a:cubicBezTo>
                    <a:pt x="95" y="133"/>
                    <a:pt x="96" y="130"/>
                    <a:pt x="95" y="133"/>
                  </a:cubicBezTo>
                  <a:cubicBezTo>
                    <a:pt x="93" y="135"/>
                    <a:pt x="94" y="134"/>
                    <a:pt x="93" y="135"/>
                  </a:cubicBezTo>
                  <a:close/>
                  <a:moveTo>
                    <a:pt x="99" y="84"/>
                  </a:moveTo>
                  <a:cubicBezTo>
                    <a:pt x="95" y="83"/>
                    <a:pt x="97" y="84"/>
                    <a:pt x="96" y="82"/>
                  </a:cubicBezTo>
                  <a:cubicBezTo>
                    <a:pt x="99" y="82"/>
                    <a:pt x="97" y="81"/>
                    <a:pt x="99" y="84"/>
                  </a:cubicBezTo>
                  <a:close/>
                  <a:moveTo>
                    <a:pt x="98" y="79"/>
                  </a:moveTo>
                  <a:cubicBezTo>
                    <a:pt x="97" y="76"/>
                    <a:pt x="97" y="76"/>
                    <a:pt x="97" y="72"/>
                  </a:cubicBezTo>
                  <a:cubicBezTo>
                    <a:pt x="101" y="72"/>
                    <a:pt x="99" y="72"/>
                    <a:pt x="100" y="74"/>
                  </a:cubicBezTo>
                  <a:cubicBezTo>
                    <a:pt x="99" y="74"/>
                    <a:pt x="99" y="73"/>
                    <a:pt x="99" y="74"/>
                  </a:cubicBezTo>
                  <a:cubicBezTo>
                    <a:pt x="97" y="76"/>
                    <a:pt x="98" y="78"/>
                    <a:pt x="98" y="78"/>
                  </a:cubicBezTo>
                  <a:cubicBezTo>
                    <a:pt x="98" y="78"/>
                    <a:pt x="98" y="78"/>
                    <a:pt x="98" y="79"/>
                  </a:cubicBezTo>
                  <a:close/>
                  <a:moveTo>
                    <a:pt x="93" y="62"/>
                  </a:moveTo>
                  <a:cubicBezTo>
                    <a:pt x="91" y="65"/>
                    <a:pt x="91" y="62"/>
                    <a:pt x="91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4" y="61"/>
                    <a:pt x="93" y="59"/>
                    <a:pt x="93" y="62"/>
                  </a:cubicBezTo>
                  <a:close/>
                  <a:moveTo>
                    <a:pt x="95" y="48"/>
                  </a:moveTo>
                  <a:cubicBezTo>
                    <a:pt x="95" y="48"/>
                    <a:pt x="99" y="51"/>
                    <a:pt x="94" y="52"/>
                  </a:cubicBezTo>
                  <a:lnTo>
                    <a:pt x="95" y="48"/>
                  </a:lnTo>
                  <a:close/>
                  <a:moveTo>
                    <a:pt x="97" y="40"/>
                  </a:moveTo>
                  <a:cubicBezTo>
                    <a:pt x="97" y="37"/>
                    <a:pt x="97" y="39"/>
                    <a:pt x="98" y="38"/>
                  </a:cubicBezTo>
                  <a:cubicBezTo>
                    <a:pt x="100" y="42"/>
                    <a:pt x="99" y="40"/>
                    <a:pt x="98" y="42"/>
                  </a:cubicBezTo>
                  <a:cubicBezTo>
                    <a:pt x="97" y="40"/>
                    <a:pt x="97" y="42"/>
                    <a:pt x="97" y="40"/>
                  </a:cubicBezTo>
                  <a:close/>
                  <a:moveTo>
                    <a:pt x="88" y="39"/>
                  </a:moveTo>
                  <a:cubicBezTo>
                    <a:pt x="88" y="36"/>
                    <a:pt x="88" y="36"/>
                    <a:pt x="89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7"/>
                    <a:pt x="89" y="37"/>
                    <a:pt x="88" y="39"/>
                  </a:cubicBezTo>
                  <a:close/>
                  <a:moveTo>
                    <a:pt x="99" y="31"/>
                  </a:moveTo>
                  <a:cubicBezTo>
                    <a:pt x="99" y="26"/>
                    <a:pt x="100" y="19"/>
                    <a:pt x="102" y="15"/>
                  </a:cubicBezTo>
                  <a:cubicBezTo>
                    <a:pt x="103" y="16"/>
                    <a:pt x="103" y="14"/>
                    <a:pt x="103" y="19"/>
                  </a:cubicBezTo>
                  <a:cubicBezTo>
                    <a:pt x="103" y="21"/>
                    <a:pt x="103" y="22"/>
                    <a:pt x="103" y="24"/>
                  </a:cubicBezTo>
                  <a:cubicBezTo>
                    <a:pt x="102" y="25"/>
                    <a:pt x="102" y="27"/>
                    <a:pt x="101" y="27"/>
                  </a:cubicBezTo>
                  <a:lnTo>
                    <a:pt x="99" y="31"/>
                  </a:lnTo>
                  <a:close/>
                  <a:moveTo>
                    <a:pt x="103" y="9"/>
                  </a:moveTo>
                  <a:cubicBezTo>
                    <a:pt x="103" y="7"/>
                    <a:pt x="104" y="4"/>
                    <a:pt x="103" y="2"/>
                  </a:cubicBezTo>
                  <a:cubicBezTo>
                    <a:pt x="99" y="4"/>
                    <a:pt x="99" y="6"/>
                    <a:pt x="100" y="10"/>
                  </a:cubicBezTo>
                  <a:cubicBezTo>
                    <a:pt x="97" y="12"/>
                    <a:pt x="97" y="13"/>
                    <a:pt x="97" y="16"/>
                  </a:cubicBezTo>
                  <a:cubicBezTo>
                    <a:pt x="96" y="17"/>
                    <a:pt x="96" y="18"/>
                    <a:pt x="96" y="20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4" y="19"/>
                    <a:pt x="95" y="14"/>
                    <a:pt x="96" y="10"/>
                  </a:cubicBezTo>
                  <a:cubicBezTo>
                    <a:pt x="97" y="6"/>
                    <a:pt x="98" y="3"/>
                    <a:pt x="95" y="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1"/>
                    <a:pt x="86" y="13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6"/>
                    <a:pt x="83" y="29"/>
                    <a:pt x="80" y="37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3" y="59"/>
                    <a:pt x="72" y="67"/>
                    <a:pt x="69" y="73"/>
                  </a:cubicBezTo>
                  <a:cubicBezTo>
                    <a:pt x="67" y="77"/>
                    <a:pt x="67" y="80"/>
                    <a:pt x="65" y="86"/>
                  </a:cubicBezTo>
                  <a:cubicBezTo>
                    <a:pt x="65" y="87"/>
                    <a:pt x="64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1"/>
                    <a:pt x="60" y="101"/>
                    <a:pt x="58" y="103"/>
                  </a:cubicBezTo>
                  <a:cubicBezTo>
                    <a:pt x="61" y="107"/>
                    <a:pt x="57" y="114"/>
                    <a:pt x="56" y="118"/>
                  </a:cubicBezTo>
                  <a:cubicBezTo>
                    <a:pt x="55" y="123"/>
                    <a:pt x="53" y="130"/>
                    <a:pt x="52" y="135"/>
                  </a:cubicBezTo>
                  <a:cubicBezTo>
                    <a:pt x="49" y="145"/>
                    <a:pt x="48" y="156"/>
                    <a:pt x="43" y="166"/>
                  </a:cubicBezTo>
                  <a:cubicBezTo>
                    <a:pt x="43" y="166"/>
                    <a:pt x="42" y="168"/>
                    <a:pt x="43" y="163"/>
                  </a:cubicBezTo>
                  <a:cubicBezTo>
                    <a:pt x="43" y="162"/>
                    <a:pt x="44" y="161"/>
                    <a:pt x="44" y="159"/>
                  </a:cubicBezTo>
                  <a:cubicBezTo>
                    <a:pt x="45" y="155"/>
                    <a:pt x="49" y="142"/>
                    <a:pt x="48" y="139"/>
                  </a:cubicBezTo>
                  <a:cubicBezTo>
                    <a:pt x="47" y="134"/>
                    <a:pt x="48" y="138"/>
                    <a:pt x="47" y="13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4" y="144"/>
                    <a:pt x="44" y="143"/>
                    <a:pt x="44" y="145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3" y="146"/>
                    <a:pt x="43" y="146"/>
                  </a:cubicBezTo>
                  <a:cubicBezTo>
                    <a:pt x="42" y="148"/>
                    <a:pt x="43" y="147"/>
                    <a:pt x="43" y="14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8" y="164"/>
                    <a:pt x="36" y="167"/>
                    <a:pt x="34" y="173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2" y="178"/>
                    <a:pt x="32" y="180"/>
                    <a:pt x="31" y="183"/>
                  </a:cubicBezTo>
                  <a:cubicBezTo>
                    <a:pt x="31" y="185"/>
                    <a:pt x="30" y="186"/>
                    <a:pt x="30" y="187"/>
                  </a:cubicBezTo>
                  <a:cubicBezTo>
                    <a:pt x="28" y="194"/>
                    <a:pt x="30" y="192"/>
                    <a:pt x="25" y="197"/>
                  </a:cubicBezTo>
                  <a:cubicBezTo>
                    <a:pt x="22" y="201"/>
                    <a:pt x="25" y="201"/>
                    <a:pt x="20" y="201"/>
                  </a:cubicBezTo>
                  <a:cubicBezTo>
                    <a:pt x="21" y="198"/>
                    <a:pt x="23" y="193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8" y="193"/>
                    <a:pt x="19" y="193"/>
                    <a:pt x="16" y="192"/>
                  </a:cubicBezTo>
                  <a:cubicBezTo>
                    <a:pt x="15" y="201"/>
                    <a:pt x="14" y="203"/>
                    <a:pt x="12" y="210"/>
                  </a:cubicBezTo>
                  <a:cubicBezTo>
                    <a:pt x="14" y="211"/>
                    <a:pt x="12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1" y="216"/>
                    <a:pt x="11" y="216"/>
                  </a:cubicBezTo>
                  <a:cubicBezTo>
                    <a:pt x="11" y="216"/>
                    <a:pt x="10" y="218"/>
                    <a:pt x="10" y="218"/>
                  </a:cubicBezTo>
                  <a:cubicBezTo>
                    <a:pt x="10" y="221"/>
                    <a:pt x="10" y="220"/>
                    <a:pt x="11" y="222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9" y="225"/>
                    <a:pt x="8" y="226"/>
                    <a:pt x="8" y="226"/>
                  </a:cubicBezTo>
                  <a:cubicBezTo>
                    <a:pt x="10" y="227"/>
                    <a:pt x="10" y="238"/>
                    <a:pt x="10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8" y="246"/>
                    <a:pt x="8" y="246"/>
                    <a:pt x="8" y="252"/>
                  </a:cubicBezTo>
                  <a:cubicBezTo>
                    <a:pt x="10" y="251"/>
                    <a:pt x="9" y="252"/>
                    <a:pt x="10" y="249"/>
                  </a:cubicBezTo>
                  <a:cubicBezTo>
                    <a:pt x="13" y="245"/>
                    <a:pt x="11" y="241"/>
                    <a:pt x="14" y="237"/>
                  </a:cubicBezTo>
                  <a:cubicBezTo>
                    <a:pt x="12" y="235"/>
                    <a:pt x="12" y="236"/>
                    <a:pt x="14" y="231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3"/>
                    <a:pt x="17" y="234"/>
                    <a:pt x="17" y="234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5" y="249"/>
                    <a:pt x="14" y="249"/>
                  </a:cubicBezTo>
                  <a:cubicBezTo>
                    <a:pt x="14" y="251"/>
                    <a:pt x="14" y="250"/>
                    <a:pt x="13" y="251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3" y="256"/>
                    <a:pt x="15" y="253"/>
                    <a:pt x="14" y="256"/>
                  </a:cubicBezTo>
                  <a:cubicBezTo>
                    <a:pt x="13" y="261"/>
                    <a:pt x="13" y="261"/>
                    <a:pt x="13" y="261"/>
                  </a:cubicBezTo>
                  <a:cubicBezTo>
                    <a:pt x="13" y="261"/>
                    <a:pt x="13" y="262"/>
                    <a:pt x="12" y="261"/>
                  </a:cubicBezTo>
                  <a:cubicBezTo>
                    <a:pt x="12" y="261"/>
                    <a:pt x="12" y="262"/>
                    <a:pt x="12" y="262"/>
                  </a:cubicBezTo>
                  <a:cubicBezTo>
                    <a:pt x="6" y="262"/>
                    <a:pt x="12" y="261"/>
                    <a:pt x="8" y="260"/>
                  </a:cubicBezTo>
                  <a:cubicBezTo>
                    <a:pt x="5" y="260"/>
                    <a:pt x="6" y="260"/>
                    <a:pt x="6" y="262"/>
                  </a:cubicBezTo>
                  <a:cubicBezTo>
                    <a:pt x="10" y="263"/>
                    <a:pt x="10" y="263"/>
                    <a:pt x="10" y="263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7" y="281"/>
                    <a:pt x="8" y="281"/>
                    <a:pt x="8" y="286"/>
                  </a:cubicBezTo>
                  <a:cubicBezTo>
                    <a:pt x="7" y="296"/>
                    <a:pt x="7" y="292"/>
                    <a:pt x="6" y="297"/>
                  </a:cubicBezTo>
                  <a:cubicBezTo>
                    <a:pt x="5" y="299"/>
                    <a:pt x="5" y="300"/>
                    <a:pt x="5" y="301"/>
                  </a:cubicBezTo>
                  <a:cubicBezTo>
                    <a:pt x="5" y="307"/>
                    <a:pt x="2" y="305"/>
                    <a:pt x="4" y="311"/>
                  </a:cubicBezTo>
                  <a:cubicBezTo>
                    <a:pt x="3" y="313"/>
                    <a:pt x="3" y="310"/>
                    <a:pt x="3" y="315"/>
                  </a:cubicBezTo>
                  <a:cubicBezTo>
                    <a:pt x="2" y="317"/>
                    <a:pt x="3" y="316"/>
                    <a:pt x="3" y="319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0" y="343"/>
                    <a:pt x="1" y="341"/>
                    <a:pt x="2" y="342"/>
                  </a:cubicBezTo>
                  <a:cubicBezTo>
                    <a:pt x="1" y="345"/>
                    <a:pt x="3" y="343"/>
                    <a:pt x="0" y="345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51"/>
                    <a:pt x="3" y="354"/>
                    <a:pt x="3" y="356"/>
                  </a:cubicBezTo>
                  <a:cubicBezTo>
                    <a:pt x="4" y="362"/>
                    <a:pt x="4" y="365"/>
                    <a:pt x="3" y="370"/>
                  </a:cubicBezTo>
                  <a:cubicBezTo>
                    <a:pt x="2" y="371"/>
                    <a:pt x="2" y="375"/>
                    <a:pt x="2" y="377"/>
                  </a:cubicBezTo>
                  <a:cubicBezTo>
                    <a:pt x="5" y="379"/>
                    <a:pt x="3" y="379"/>
                    <a:pt x="6" y="377"/>
                  </a:cubicBezTo>
                  <a:cubicBezTo>
                    <a:pt x="6" y="383"/>
                    <a:pt x="7" y="383"/>
                    <a:pt x="6" y="389"/>
                  </a:cubicBezTo>
                  <a:cubicBezTo>
                    <a:pt x="5" y="394"/>
                    <a:pt x="4" y="398"/>
                    <a:pt x="6" y="402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5" y="402"/>
                    <a:pt x="5" y="402"/>
                    <a:pt x="5" y="403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5" y="409"/>
                    <a:pt x="4" y="411"/>
                    <a:pt x="5" y="415"/>
                  </a:cubicBezTo>
                  <a:cubicBezTo>
                    <a:pt x="7" y="416"/>
                    <a:pt x="10" y="417"/>
                    <a:pt x="13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4" y="426"/>
                    <a:pt x="15" y="422"/>
                    <a:pt x="14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4" y="436"/>
                    <a:pt x="10" y="435"/>
                    <a:pt x="16" y="439"/>
                  </a:cubicBezTo>
                  <a:cubicBezTo>
                    <a:pt x="20" y="427"/>
                    <a:pt x="20" y="427"/>
                    <a:pt x="20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9" y="432"/>
                    <a:pt x="22" y="425"/>
                    <a:pt x="25" y="429"/>
                  </a:cubicBezTo>
                  <a:cubicBezTo>
                    <a:pt x="29" y="432"/>
                    <a:pt x="29" y="432"/>
                    <a:pt x="29" y="432"/>
                  </a:cubicBezTo>
                  <a:cubicBezTo>
                    <a:pt x="31" y="430"/>
                    <a:pt x="31" y="426"/>
                    <a:pt x="31" y="423"/>
                  </a:cubicBezTo>
                  <a:cubicBezTo>
                    <a:pt x="32" y="418"/>
                    <a:pt x="32" y="417"/>
                    <a:pt x="32" y="412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9" y="362"/>
                    <a:pt x="43" y="349"/>
                    <a:pt x="44" y="337"/>
                  </a:cubicBezTo>
                  <a:cubicBezTo>
                    <a:pt x="44" y="330"/>
                    <a:pt x="46" y="325"/>
                    <a:pt x="47" y="318"/>
                  </a:cubicBezTo>
                  <a:cubicBezTo>
                    <a:pt x="47" y="315"/>
                    <a:pt x="48" y="313"/>
                    <a:pt x="48" y="309"/>
                  </a:cubicBezTo>
                  <a:cubicBezTo>
                    <a:pt x="49" y="307"/>
                    <a:pt x="49" y="304"/>
                    <a:pt x="50" y="300"/>
                  </a:cubicBezTo>
                  <a:cubicBezTo>
                    <a:pt x="52" y="292"/>
                    <a:pt x="50" y="289"/>
                    <a:pt x="56" y="285"/>
                  </a:cubicBezTo>
                  <a:cubicBezTo>
                    <a:pt x="56" y="286"/>
                    <a:pt x="57" y="284"/>
                    <a:pt x="57" y="289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47" y="327"/>
                    <a:pt x="43" y="355"/>
                    <a:pt x="41" y="377"/>
                  </a:cubicBezTo>
                  <a:cubicBezTo>
                    <a:pt x="40" y="379"/>
                    <a:pt x="37" y="403"/>
                    <a:pt x="39" y="407"/>
                  </a:cubicBezTo>
                  <a:cubicBezTo>
                    <a:pt x="43" y="406"/>
                    <a:pt x="44" y="400"/>
                    <a:pt x="45" y="396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52" y="366"/>
                    <a:pt x="68" y="321"/>
                    <a:pt x="73" y="298"/>
                  </a:cubicBezTo>
                  <a:cubicBezTo>
                    <a:pt x="74" y="292"/>
                    <a:pt x="80" y="275"/>
                    <a:pt x="81" y="268"/>
                  </a:cubicBezTo>
                  <a:cubicBezTo>
                    <a:pt x="82" y="259"/>
                    <a:pt x="84" y="255"/>
                    <a:pt x="86" y="247"/>
                  </a:cubicBezTo>
                  <a:cubicBezTo>
                    <a:pt x="87" y="250"/>
                    <a:pt x="88" y="243"/>
                    <a:pt x="87" y="252"/>
                  </a:cubicBezTo>
                  <a:cubicBezTo>
                    <a:pt x="78" y="293"/>
                    <a:pt x="78" y="293"/>
                    <a:pt x="78" y="293"/>
                  </a:cubicBezTo>
                  <a:cubicBezTo>
                    <a:pt x="76" y="298"/>
                    <a:pt x="75" y="302"/>
                    <a:pt x="74" y="307"/>
                  </a:cubicBezTo>
                  <a:cubicBezTo>
                    <a:pt x="73" y="310"/>
                    <a:pt x="73" y="313"/>
                    <a:pt x="72" y="316"/>
                  </a:cubicBezTo>
                  <a:cubicBezTo>
                    <a:pt x="71" y="318"/>
                    <a:pt x="71" y="320"/>
                    <a:pt x="70" y="322"/>
                  </a:cubicBezTo>
                  <a:cubicBezTo>
                    <a:pt x="67" y="332"/>
                    <a:pt x="59" y="356"/>
                    <a:pt x="59" y="365"/>
                  </a:cubicBezTo>
                  <a:cubicBezTo>
                    <a:pt x="60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3"/>
                    <a:pt x="61" y="363"/>
                    <a:pt x="61" y="363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6" y="349"/>
                    <a:pt x="73" y="337"/>
                    <a:pt x="76" y="330"/>
                  </a:cubicBezTo>
                  <a:cubicBezTo>
                    <a:pt x="81" y="315"/>
                    <a:pt x="81" y="315"/>
                    <a:pt x="81" y="315"/>
                  </a:cubicBezTo>
                  <a:cubicBezTo>
                    <a:pt x="83" y="309"/>
                    <a:pt x="86" y="304"/>
                    <a:pt x="87" y="298"/>
                  </a:cubicBezTo>
                  <a:cubicBezTo>
                    <a:pt x="93" y="280"/>
                    <a:pt x="93" y="280"/>
                    <a:pt x="93" y="280"/>
                  </a:cubicBezTo>
                  <a:cubicBezTo>
                    <a:pt x="93" y="279"/>
                    <a:pt x="94" y="275"/>
                    <a:pt x="95" y="274"/>
                  </a:cubicBezTo>
                  <a:cubicBezTo>
                    <a:pt x="96" y="268"/>
                    <a:pt x="99" y="260"/>
                    <a:pt x="100" y="256"/>
                  </a:cubicBezTo>
                  <a:cubicBezTo>
                    <a:pt x="100" y="255"/>
                    <a:pt x="100" y="254"/>
                    <a:pt x="101" y="253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3" y="207"/>
                    <a:pt x="118" y="198"/>
                    <a:pt x="120" y="188"/>
                  </a:cubicBezTo>
                  <a:cubicBezTo>
                    <a:pt x="121" y="182"/>
                    <a:pt x="121" y="179"/>
                    <a:pt x="125" y="177"/>
                  </a:cubicBezTo>
                  <a:cubicBezTo>
                    <a:pt x="125" y="180"/>
                    <a:pt x="125" y="182"/>
                    <a:pt x="124" y="184"/>
                  </a:cubicBezTo>
                  <a:cubicBezTo>
                    <a:pt x="123" y="188"/>
                    <a:pt x="121" y="191"/>
                    <a:pt x="120" y="199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7" y="190"/>
                    <a:pt x="133" y="166"/>
                    <a:pt x="135" y="158"/>
                  </a:cubicBezTo>
                  <a:cubicBezTo>
                    <a:pt x="135" y="155"/>
                    <a:pt x="137" y="150"/>
                    <a:pt x="137" y="149"/>
                  </a:cubicBezTo>
                  <a:cubicBezTo>
                    <a:pt x="138" y="145"/>
                    <a:pt x="137" y="147"/>
                    <a:pt x="138" y="141"/>
                  </a:cubicBezTo>
                  <a:cubicBezTo>
                    <a:pt x="139" y="138"/>
                    <a:pt x="139" y="135"/>
                    <a:pt x="139" y="13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42"/>
                    <a:pt x="134" y="144"/>
                    <a:pt x="133" y="145"/>
                  </a:cubicBezTo>
                  <a:cubicBezTo>
                    <a:pt x="132" y="141"/>
                    <a:pt x="135" y="134"/>
                    <a:pt x="136" y="129"/>
                  </a:cubicBezTo>
                  <a:cubicBezTo>
                    <a:pt x="139" y="116"/>
                    <a:pt x="141" y="106"/>
                    <a:pt x="141" y="93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0" y="73"/>
                    <a:pt x="139" y="72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39" y="53"/>
                    <a:pt x="140" y="54"/>
                    <a:pt x="139" y="57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5" y="77"/>
                    <a:pt x="135" y="80"/>
                    <a:pt x="135" y="83"/>
                  </a:cubicBezTo>
                  <a:cubicBezTo>
                    <a:pt x="135" y="86"/>
                    <a:pt x="134" y="98"/>
                    <a:pt x="133" y="100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6"/>
                    <a:pt x="130" y="116"/>
                    <a:pt x="130" y="119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7" y="136"/>
                    <a:pt x="127" y="136"/>
                    <a:pt x="126" y="138"/>
                  </a:cubicBezTo>
                  <a:cubicBezTo>
                    <a:pt x="124" y="143"/>
                    <a:pt x="126" y="146"/>
                    <a:pt x="123" y="151"/>
                  </a:cubicBezTo>
                  <a:cubicBezTo>
                    <a:pt x="121" y="156"/>
                    <a:pt x="121" y="158"/>
                    <a:pt x="120" y="163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2" y="189"/>
                    <a:pt x="112" y="192"/>
                    <a:pt x="112" y="194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5"/>
                    <a:pt x="108" y="208"/>
                    <a:pt x="106" y="210"/>
                  </a:cubicBezTo>
                  <a:cubicBezTo>
                    <a:pt x="106" y="207"/>
                    <a:pt x="106" y="208"/>
                    <a:pt x="107" y="206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12" y="180"/>
                    <a:pt x="112" y="179"/>
                    <a:pt x="113" y="178"/>
                  </a:cubicBezTo>
                  <a:cubicBezTo>
                    <a:pt x="118" y="159"/>
                    <a:pt x="118" y="159"/>
                    <a:pt x="118" y="159"/>
                  </a:cubicBezTo>
                  <a:cubicBezTo>
                    <a:pt x="120" y="152"/>
                    <a:pt x="123" y="139"/>
                    <a:pt x="124" y="13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2"/>
                    <a:pt x="127" y="120"/>
                    <a:pt x="127" y="117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2"/>
                    <a:pt x="130" y="83"/>
                    <a:pt x="130" y="81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3" y="72"/>
                    <a:pt x="133" y="67"/>
                    <a:pt x="133" y="62"/>
                  </a:cubicBezTo>
                  <a:cubicBezTo>
                    <a:pt x="134" y="55"/>
                    <a:pt x="135" y="57"/>
                    <a:pt x="136" y="49"/>
                  </a:cubicBezTo>
                  <a:cubicBezTo>
                    <a:pt x="136" y="44"/>
                    <a:pt x="136" y="45"/>
                    <a:pt x="137" y="42"/>
                  </a:cubicBezTo>
                  <a:cubicBezTo>
                    <a:pt x="137" y="40"/>
                    <a:pt x="137" y="37"/>
                    <a:pt x="137" y="34"/>
                  </a:cubicBezTo>
                  <a:cubicBezTo>
                    <a:pt x="137" y="32"/>
                    <a:pt x="138" y="27"/>
                    <a:pt x="134" y="25"/>
                  </a:cubicBezTo>
                  <a:cubicBezTo>
                    <a:pt x="132" y="27"/>
                    <a:pt x="131" y="29"/>
                    <a:pt x="131" y="32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61"/>
                    <a:pt x="124" y="64"/>
                    <a:pt x="123" y="68"/>
                  </a:cubicBezTo>
                  <a:cubicBezTo>
                    <a:pt x="122" y="76"/>
                    <a:pt x="119" y="82"/>
                    <a:pt x="120" y="94"/>
                  </a:cubicBezTo>
                  <a:cubicBezTo>
                    <a:pt x="120" y="94"/>
                    <a:pt x="120" y="93"/>
                    <a:pt x="120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8" y="93"/>
                    <a:pt x="118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81"/>
                    <a:pt x="122" y="58"/>
                    <a:pt x="120" y="50"/>
                  </a:cubicBezTo>
                  <a:cubicBezTo>
                    <a:pt x="123" y="46"/>
                    <a:pt x="122" y="48"/>
                    <a:pt x="123" y="41"/>
                  </a:cubicBezTo>
                  <a:cubicBezTo>
                    <a:pt x="123" y="36"/>
                    <a:pt x="124" y="37"/>
                    <a:pt x="122" y="34"/>
                  </a:cubicBezTo>
                  <a:cubicBezTo>
                    <a:pt x="123" y="29"/>
                    <a:pt x="128" y="14"/>
                    <a:pt x="121" y="11"/>
                  </a:cubicBezTo>
                  <a:cubicBezTo>
                    <a:pt x="118" y="14"/>
                    <a:pt x="121" y="12"/>
                    <a:pt x="119" y="1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6" y="23"/>
                    <a:pt x="116" y="23"/>
                    <a:pt x="114" y="2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5" y="29"/>
                    <a:pt x="113" y="30"/>
                  </a:cubicBezTo>
                  <a:cubicBezTo>
                    <a:pt x="112" y="30"/>
                    <a:pt x="112" y="30"/>
                    <a:pt x="112" y="31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6" y="39"/>
                    <a:pt x="112" y="39"/>
                    <a:pt x="112" y="39"/>
                  </a:cubicBezTo>
                  <a:cubicBezTo>
                    <a:pt x="113" y="37"/>
                    <a:pt x="112" y="38"/>
                    <a:pt x="114" y="37"/>
                  </a:cubicBezTo>
                  <a:cubicBezTo>
                    <a:pt x="114" y="38"/>
                    <a:pt x="114" y="37"/>
                    <a:pt x="114" y="39"/>
                  </a:cubicBezTo>
                  <a:cubicBezTo>
                    <a:pt x="114" y="41"/>
                    <a:pt x="114" y="41"/>
                    <a:pt x="114" y="42"/>
                  </a:cubicBezTo>
                  <a:cubicBezTo>
                    <a:pt x="114" y="46"/>
                    <a:pt x="116" y="44"/>
                    <a:pt x="114" y="48"/>
                  </a:cubicBezTo>
                  <a:cubicBezTo>
                    <a:pt x="114" y="49"/>
                    <a:pt x="114" y="50"/>
                    <a:pt x="114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0" y="62"/>
                    <a:pt x="109" y="76"/>
                    <a:pt x="106" y="87"/>
                  </a:cubicBezTo>
                  <a:cubicBezTo>
                    <a:pt x="105" y="91"/>
                    <a:pt x="104" y="101"/>
                    <a:pt x="102" y="103"/>
                  </a:cubicBezTo>
                  <a:cubicBezTo>
                    <a:pt x="102" y="96"/>
                    <a:pt x="103" y="94"/>
                    <a:pt x="104" y="89"/>
                  </a:cubicBezTo>
                  <a:cubicBezTo>
                    <a:pt x="106" y="83"/>
                    <a:pt x="110" y="49"/>
                    <a:pt x="112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5"/>
                    <a:pt x="110" y="44"/>
                    <a:pt x="109" y="46"/>
                  </a:cubicBezTo>
                  <a:cubicBezTo>
                    <a:pt x="109" y="47"/>
                    <a:pt x="106" y="50"/>
                    <a:pt x="105" y="56"/>
                  </a:cubicBezTo>
                  <a:cubicBezTo>
                    <a:pt x="104" y="59"/>
                    <a:pt x="103" y="61"/>
                    <a:pt x="103" y="63"/>
                  </a:cubicBezTo>
                  <a:cubicBezTo>
                    <a:pt x="101" y="66"/>
                    <a:pt x="101" y="68"/>
                    <a:pt x="99" y="69"/>
                  </a:cubicBezTo>
                  <a:cubicBezTo>
                    <a:pt x="100" y="62"/>
                    <a:pt x="102" y="59"/>
                    <a:pt x="103" y="53"/>
                  </a:cubicBezTo>
                  <a:cubicBezTo>
                    <a:pt x="104" y="47"/>
                    <a:pt x="106" y="41"/>
                    <a:pt x="106" y="38"/>
                  </a:cubicBezTo>
                  <a:cubicBezTo>
                    <a:pt x="107" y="34"/>
                    <a:pt x="106" y="32"/>
                    <a:pt x="108" y="29"/>
                  </a:cubicBezTo>
                  <a:cubicBezTo>
                    <a:pt x="109" y="26"/>
                    <a:pt x="109" y="28"/>
                    <a:pt x="109" y="25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6"/>
                    <a:pt x="110" y="7"/>
                    <a:pt x="108" y="4"/>
                  </a:cubicBezTo>
                  <a:cubicBezTo>
                    <a:pt x="107" y="6"/>
                    <a:pt x="108" y="6"/>
                    <a:pt x="107" y="8"/>
                  </a:cubicBezTo>
                  <a:cubicBezTo>
                    <a:pt x="104" y="12"/>
                    <a:pt x="104" y="10"/>
                    <a:pt x="104" y="10"/>
                  </a:cubicBezTo>
                  <a:lnTo>
                    <a:pt x="10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5" name="Freeform 18"/>
            <p:cNvSpPr>
              <a:spLocks noEditPoints="1"/>
            </p:cNvSpPr>
            <p:nvPr/>
          </p:nvSpPr>
          <p:spPr bwMode="auto">
            <a:xfrm>
              <a:off x="793" y="3732"/>
              <a:ext cx="155" cy="468"/>
            </a:xfrm>
            <a:custGeom>
              <a:avLst/>
              <a:gdLst>
                <a:gd name="T0" fmla="*/ 101 w 121"/>
                <a:gd name="T1" fmla="*/ 260 h 364"/>
                <a:gd name="T2" fmla="*/ 105 w 121"/>
                <a:gd name="T3" fmla="*/ 210 h 364"/>
                <a:gd name="T4" fmla="*/ 111 w 121"/>
                <a:gd name="T5" fmla="*/ 164 h 364"/>
                <a:gd name="T6" fmla="*/ 80 w 121"/>
                <a:gd name="T7" fmla="*/ 156 h 364"/>
                <a:gd name="T8" fmla="*/ 108 w 121"/>
                <a:gd name="T9" fmla="*/ 155 h 364"/>
                <a:gd name="T10" fmla="*/ 108 w 121"/>
                <a:gd name="T11" fmla="*/ 145 h 364"/>
                <a:gd name="T12" fmla="*/ 105 w 121"/>
                <a:gd name="T13" fmla="*/ 131 h 364"/>
                <a:gd name="T14" fmla="*/ 86 w 121"/>
                <a:gd name="T15" fmla="*/ 109 h 364"/>
                <a:gd name="T16" fmla="*/ 91 w 121"/>
                <a:gd name="T17" fmla="*/ 128 h 364"/>
                <a:gd name="T18" fmla="*/ 91 w 121"/>
                <a:gd name="T19" fmla="*/ 143 h 364"/>
                <a:gd name="T20" fmla="*/ 67 w 121"/>
                <a:gd name="T21" fmla="*/ 343 h 364"/>
                <a:gd name="T22" fmla="*/ 68 w 121"/>
                <a:gd name="T23" fmla="*/ 338 h 364"/>
                <a:gd name="T24" fmla="*/ 60 w 121"/>
                <a:gd name="T25" fmla="*/ 291 h 364"/>
                <a:gd name="T26" fmla="*/ 59 w 121"/>
                <a:gd name="T27" fmla="*/ 281 h 364"/>
                <a:gd name="T28" fmla="*/ 84 w 121"/>
                <a:gd name="T29" fmla="*/ 343 h 364"/>
                <a:gd name="T30" fmla="*/ 95 w 121"/>
                <a:gd name="T31" fmla="*/ 364 h 364"/>
                <a:gd name="T32" fmla="*/ 92 w 121"/>
                <a:gd name="T33" fmla="*/ 336 h 364"/>
                <a:gd name="T34" fmla="*/ 86 w 121"/>
                <a:gd name="T35" fmla="*/ 279 h 364"/>
                <a:gd name="T36" fmla="*/ 93 w 121"/>
                <a:gd name="T37" fmla="*/ 304 h 364"/>
                <a:gd name="T38" fmla="*/ 99 w 121"/>
                <a:gd name="T39" fmla="*/ 275 h 364"/>
                <a:gd name="T40" fmla="*/ 107 w 121"/>
                <a:gd name="T41" fmla="*/ 290 h 364"/>
                <a:gd name="T42" fmla="*/ 118 w 121"/>
                <a:gd name="T43" fmla="*/ 288 h 364"/>
                <a:gd name="T44" fmla="*/ 109 w 121"/>
                <a:gd name="T45" fmla="*/ 197 h 364"/>
                <a:gd name="T46" fmla="*/ 105 w 121"/>
                <a:gd name="T47" fmla="*/ 191 h 364"/>
                <a:gd name="T48" fmla="*/ 101 w 121"/>
                <a:gd name="T49" fmla="*/ 184 h 364"/>
                <a:gd name="T50" fmla="*/ 92 w 121"/>
                <a:gd name="T51" fmla="*/ 167 h 364"/>
                <a:gd name="T52" fmla="*/ 95 w 121"/>
                <a:gd name="T53" fmla="*/ 158 h 364"/>
                <a:gd name="T54" fmla="*/ 110 w 121"/>
                <a:gd name="T55" fmla="*/ 184 h 364"/>
                <a:gd name="T56" fmla="*/ 117 w 121"/>
                <a:gd name="T57" fmla="*/ 175 h 364"/>
                <a:gd name="T58" fmla="*/ 118 w 121"/>
                <a:gd name="T59" fmla="*/ 159 h 364"/>
                <a:gd name="T60" fmla="*/ 109 w 121"/>
                <a:gd name="T61" fmla="*/ 115 h 364"/>
                <a:gd name="T62" fmla="*/ 99 w 121"/>
                <a:gd name="T63" fmla="*/ 93 h 364"/>
                <a:gd name="T64" fmla="*/ 89 w 121"/>
                <a:gd name="T65" fmla="*/ 85 h 364"/>
                <a:gd name="T66" fmla="*/ 75 w 121"/>
                <a:gd name="T67" fmla="*/ 17 h 364"/>
                <a:gd name="T68" fmla="*/ 68 w 121"/>
                <a:gd name="T69" fmla="*/ 2 h 364"/>
                <a:gd name="T70" fmla="*/ 61 w 121"/>
                <a:gd name="T71" fmla="*/ 7 h 364"/>
                <a:gd name="T72" fmla="*/ 76 w 121"/>
                <a:gd name="T73" fmla="*/ 87 h 364"/>
                <a:gd name="T74" fmla="*/ 60 w 121"/>
                <a:gd name="T75" fmla="*/ 42 h 364"/>
                <a:gd name="T76" fmla="*/ 53 w 121"/>
                <a:gd name="T77" fmla="*/ 44 h 364"/>
                <a:gd name="T78" fmla="*/ 46 w 121"/>
                <a:gd name="T79" fmla="*/ 18 h 364"/>
                <a:gd name="T80" fmla="*/ 41 w 121"/>
                <a:gd name="T81" fmla="*/ 17 h 364"/>
                <a:gd name="T82" fmla="*/ 41 w 121"/>
                <a:gd name="T83" fmla="*/ 30 h 364"/>
                <a:gd name="T84" fmla="*/ 41 w 121"/>
                <a:gd name="T85" fmla="*/ 79 h 364"/>
                <a:gd name="T86" fmla="*/ 30 w 121"/>
                <a:gd name="T87" fmla="*/ 25 h 364"/>
                <a:gd name="T88" fmla="*/ 18 w 121"/>
                <a:gd name="T89" fmla="*/ 27 h 364"/>
                <a:gd name="T90" fmla="*/ 19 w 121"/>
                <a:gd name="T91" fmla="*/ 40 h 364"/>
                <a:gd name="T92" fmla="*/ 10 w 121"/>
                <a:gd name="T93" fmla="*/ 79 h 364"/>
                <a:gd name="T94" fmla="*/ 17 w 121"/>
                <a:gd name="T95" fmla="*/ 119 h 364"/>
                <a:gd name="T96" fmla="*/ 3 w 121"/>
                <a:gd name="T97" fmla="*/ 156 h 364"/>
                <a:gd name="T98" fmla="*/ 2 w 121"/>
                <a:gd name="T99" fmla="*/ 207 h 364"/>
                <a:gd name="T100" fmla="*/ 8 w 121"/>
                <a:gd name="T101" fmla="*/ 228 h 364"/>
                <a:gd name="T102" fmla="*/ 15 w 121"/>
                <a:gd name="T103" fmla="*/ 245 h 364"/>
                <a:gd name="T104" fmla="*/ 36 w 121"/>
                <a:gd name="T105" fmla="*/ 288 h 364"/>
                <a:gd name="T106" fmla="*/ 64 w 121"/>
                <a:gd name="T107" fmla="*/ 34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364">
                  <a:moveTo>
                    <a:pt x="101" y="260"/>
                  </a:moveTo>
                  <a:cubicBezTo>
                    <a:pt x="103" y="260"/>
                    <a:pt x="103" y="261"/>
                    <a:pt x="105" y="265"/>
                  </a:cubicBezTo>
                  <a:cubicBezTo>
                    <a:pt x="105" y="268"/>
                    <a:pt x="105" y="270"/>
                    <a:pt x="104" y="273"/>
                  </a:cubicBezTo>
                  <a:cubicBezTo>
                    <a:pt x="101" y="272"/>
                    <a:pt x="102" y="273"/>
                    <a:pt x="101" y="267"/>
                  </a:cubicBezTo>
                  <a:cubicBezTo>
                    <a:pt x="101" y="264"/>
                    <a:pt x="100" y="262"/>
                    <a:pt x="101" y="260"/>
                  </a:cubicBezTo>
                  <a:close/>
                  <a:moveTo>
                    <a:pt x="98" y="248"/>
                  </a:moveTo>
                  <a:cubicBezTo>
                    <a:pt x="99" y="247"/>
                    <a:pt x="98" y="247"/>
                    <a:pt x="101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97" y="251"/>
                    <a:pt x="101" y="251"/>
                    <a:pt x="98" y="248"/>
                  </a:cubicBezTo>
                  <a:close/>
                  <a:moveTo>
                    <a:pt x="105" y="210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13"/>
                    <a:pt x="106" y="209"/>
                    <a:pt x="105" y="210"/>
                  </a:cubicBezTo>
                  <a:close/>
                  <a:moveTo>
                    <a:pt x="109" y="160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12" y="161"/>
                    <a:pt x="111" y="159"/>
                    <a:pt x="111" y="164"/>
                  </a:cubicBezTo>
                  <a:cubicBezTo>
                    <a:pt x="108" y="162"/>
                    <a:pt x="110" y="164"/>
                    <a:pt x="109" y="162"/>
                  </a:cubicBezTo>
                  <a:cubicBezTo>
                    <a:pt x="109" y="160"/>
                    <a:pt x="109" y="160"/>
                    <a:pt x="109" y="160"/>
                  </a:cubicBezTo>
                  <a:close/>
                  <a:moveTo>
                    <a:pt x="85" y="159"/>
                  </a:moveTo>
                  <a:cubicBezTo>
                    <a:pt x="86" y="163"/>
                    <a:pt x="85" y="165"/>
                    <a:pt x="86" y="168"/>
                  </a:cubicBezTo>
                  <a:cubicBezTo>
                    <a:pt x="83" y="166"/>
                    <a:pt x="81" y="160"/>
                    <a:pt x="80" y="156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6"/>
                    <a:pt x="83" y="153"/>
                    <a:pt x="84" y="157"/>
                  </a:cubicBezTo>
                  <a:lnTo>
                    <a:pt x="85" y="159"/>
                  </a:lnTo>
                  <a:close/>
                  <a:moveTo>
                    <a:pt x="109" y="157"/>
                  </a:moveTo>
                  <a:cubicBezTo>
                    <a:pt x="109" y="157"/>
                    <a:pt x="108" y="157"/>
                    <a:pt x="108" y="155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1" y="160"/>
                    <a:pt x="110" y="157"/>
                    <a:pt x="109" y="158"/>
                  </a:cubicBezTo>
                  <a:lnTo>
                    <a:pt x="109" y="157"/>
                  </a:lnTo>
                  <a:close/>
                  <a:moveTo>
                    <a:pt x="107" y="141"/>
                  </a:moveTo>
                  <a:cubicBezTo>
                    <a:pt x="108" y="144"/>
                    <a:pt x="107" y="141"/>
                    <a:pt x="108" y="145"/>
                  </a:cubicBezTo>
                  <a:cubicBezTo>
                    <a:pt x="103" y="144"/>
                    <a:pt x="105" y="142"/>
                    <a:pt x="104" y="136"/>
                  </a:cubicBezTo>
                  <a:cubicBezTo>
                    <a:pt x="102" y="121"/>
                    <a:pt x="102" y="129"/>
                    <a:pt x="105" y="126"/>
                  </a:cubicBezTo>
                  <a:cubicBezTo>
                    <a:pt x="105" y="127"/>
                    <a:pt x="105" y="127"/>
                    <a:pt x="105" y="128"/>
                  </a:cubicBezTo>
                  <a:cubicBezTo>
                    <a:pt x="105" y="129"/>
                    <a:pt x="105" y="130"/>
                    <a:pt x="105" y="130"/>
                  </a:cubicBezTo>
                  <a:cubicBezTo>
                    <a:pt x="105" y="130"/>
                    <a:pt x="105" y="131"/>
                    <a:pt x="105" y="131"/>
                  </a:cubicBezTo>
                  <a:lnTo>
                    <a:pt x="107" y="141"/>
                  </a:lnTo>
                  <a:close/>
                  <a:moveTo>
                    <a:pt x="91" y="143"/>
                  </a:moveTo>
                  <a:cubicBezTo>
                    <a:pt x="89" y="141"/>
                    <a:pt x="89" y="139"/>
                    <a:pt x="89" y="137"/>
                  </a:cubicBezTo>
                  <a:cubicBezTo>
                    <a:pt x="89" y="132"/>
                    <a:pt x="89" y="132"/>
                    <a:pt x="89" y="127"/>
                  </a:cubicBezTo>
                  <a:cubicBezTo>
                    <a:pt x="88" y="122"/>
                    <a:pt x="87" y="114"/>
                    <a:pt x="86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6" y="100"/>
                    <a:pt x="84" y="104"/>
                    <a:pt x="82" y="99"/>
                  </a:cubicBezTo>
                  <a:cubicBezTo>
                    <a:pt x="81" y="94"/>
                    <a:pt x="80" y="88"/>
                    <a:pt x="80" y="83"/>
                  </a:cubicBezTo>
                  <a:cubicBezTo>
                    <a:pt x="82" y="83"/>
                    <a:pt x="81" y="83"/>
                    <a:pt x="82" y="8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33"/>
                    <a:pt x="92" y="133"/>
                    <a:pt x="92" y="137"/>
                  </a:cubicBezTo>
                  <a:cubicBezTo>
                    <a:pt x="93" y="141"/>
                    <a:pt x="93" y="136"/>
                    <a:pt x="93" y="141"/>
                  </a:cubicBezTo>
                  <a:cubicBezTo>
                    <a:pt x="93" y="145"/>
                    <a:pt x="92" y="142"/>
                    <a:pt x="92" y="144"/>
                  </a:cubicBezTo>
                  <a:cubicBezTo>
                    <a:pt x="90" y="143"/>
                    <a:pt x="91" y="144"/>
                    <a:pt x="90" y="142"/>
                  </a:cubicBezTo>
                  <a:lnTo>
                    <a:pt x="91" y="143"/>
                  </a:lnTo>
                  <a:close/>
                  <a:moveTo>
                    <a:pt x="77" y="51"/>
                  </a:moveTo>
                  <a:cubicBezTo>
                    <a:pt x="74" y="51"/>
                    <a:pt x="76" y="52"/>
                    <a:pt x="75" y="49"/>
                  </a:cubicBezTo>
                  <a:cubicBezTo>
                    <a:pt x="78" y="50"/>
                    <a:pt x="76" y="49"/>
                    <a:pt x="77" y="51"/>
                  </a:cubicBezTo>
                  <a:close/>
                  <a:moveTo>
                    <a:pt x="68" y="348"/>
                  </a:moveTo>
                  <a:cubicBezTo>
                    <a:pt x="67" y="346"/>
                    <a:pt x="67" y="344"/>
                    <a:pt x="67" y="343"/>
                  </a:cubicBezTo>
                  <a:cubicBezTo>
                    <a:pt x="67" y="343"/>
                    <a:pt x="66" y="341"/>
                    <a:pt x="65" y="341"/>
                  </a:cubicBezTo>
                  <a:cubicBezTo>
                    <a:pt x="64" y="339"/>
                    <a:pt x="65" y="341"/>
                    <a:pt x="65" y="341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7" y="338"/>
                    <a:pt x="67" y="340"/>
                    <a:pt x="67" y="338"/>
                  </a:cubicBezTo>
                  <a:cubicBezTo>
                    <a:pt x="67" y="338"/>
                    <a:pt x="67" y="338"/>
                    <a:pt x="68" y="338"/>
                  </a:cubicBezTo>
                  <a:cubicBezTo>
                    <a:pt x="66" y="333"/>
                    <a:pt x="68" y="337"/>
                    <a:pt x="68" y="332"/>
                  </a:cubicBezTo>
                  <a:cubicBezTo>
                    <a:pt x="68" y="327"/>
                    <a:pt x="67" y="330"/>
                    <a:pt x="66" y="326"/>
                  </a:cubicBezTo>
                  <a:cubicBezTo>
                    <a:pt x="63" y="318"/>
                    <a:pt x="67" y="313"/>
                    <a:pt x="66" y="308"/>
                  </a:cubicBezTo>
                  <a:cubicBezTo>
                    <a:pt x="64" y="302"/>
                    <a:pt x="59" y="295"/>
                    <a:pt x="59" y="295"/>
                  </a:cubicBezTo>
                  <a:cubicBezTo>
                    <a:pt x="60" y="289"/>
                    <a:pt x="60" y="297"/>
                    <a:pt x="60" y="291"/>
                  </a:cubicBezTo>
                  <a:cubicBezTo>
                    <a:pt x="60" y="285"/>
                    <a:pt x="56" y="284"/>
                    <a:pt x="57" y="276"/>
                  </a:cubicBezTo>
                  <a:cubicBezTo>
                    <a:pt x="57" y="276"/>
                    <a:pt x="57" y="277"/>
                    <a:pt x="57" y="277"/>
                  </a:cubicBezTo>
                  <a:cubicBezTo>
                    <a:pt x="57" y="277"/>
                    <a:pt x="57" y="277"/>
                    <a:pt x="57" y="277"/>
                  </a:cubicBezTo>
                  <a:cubicBezTo>
                    <a:pt x="57" y="277"/>
                    <a:pt x="58" y="278"/>
                    <a:pt x="58" y="278"/>
                  </a:cubicBezTo>
                  <a:cubicBezTo>
                    <a:pt x="58" y="279"/>
                    <a:pt x="59" y="280"/>
                    <a:pt x="59" y="281"/>
                  </a:cubicBezTo>
                  <a:cubicBezTo>
                    <a:pt x="62" y="286"/>
                    <a:pt x="77" y="335"/>
                    <a:pt x="78" y="339"/>
                  </a:cubicBezTo>
                  <a:cubicBezTo>
                    <a:pt x="79" y="346"/>
                    <a:pt x="80" y="344"/>
                    <a:pt x="81" y="350"/>
                  </a:cubicBezTo>
                  <a:cubicBezTo>
                    <a:pt x="81" y="354"/>
                    <a:pt x="82" y="359"/>
                    <a:pt x="84" y="362"/>
                  </a:cubicBezTo>
                  <a:cubicBezTo>
                    <a:pt x="86" y="360"/>
                    <a:pt x="85" y="362"/>
                    <a:pt x="85" y="358"/>
                  </a:cubicBezTo>
                  <a:cubicBezTo>
                    <a:pt x="85" y="352"/>
                    <a:pt x="84" y="348"/>
                    <a:pt x="84" y="343"/>
                  </a:cubicBezTo>
                  <a:cubicBezTo>
                    <a:pt x="89" y="343"/>
                    <a:pt x="88" y="343"/>
                    <a:pt x="89" y="347"/>
                  </a:cubicBezTo>
                  <a:cubicBezTo>
                    <a:pt x="89" y="348"/>
                    <a:pt x="89" y="348"/>
                    <a:pt x="89" y="34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2" y="353"/>
                    <a:pt x="89" y="353"/>
                    <a:pt x="93" y="352"/>
                  </a:cubicBezTo>
                  <a:cubicBezTo>
                    <a:pt x="92" y="355"/>
                    <a:pt x="94" y="362"/>
                    <a:pt x="95" y="364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5" y="355"/>
                    <a:pt x="95" y="359"/>
                    <a:pt x="95" y="355"/>
                  </a:cubicBezTo>
                  <a:cubicBezTo>
                    <a:pt x="95" y="350"/>
                    <a:pt x="96" y="347"/>
                    <a:pt x="94" y="343"/>
                  </a:cubicBezTo>
                  <a:cubicBezTo>
                    <a:pt x="94" y="343"/>
                    <a:pt x="93" y="342"/>
                    <a:pt x="93" y="341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3"/>
                    <a:pt x="92" y="334"/>
                    <a:pt x="91" y="332"/>
                  </a:cubicBezTo>
                  <a:cubicBezTo>
                    <a:pt x="93" y="328"/>
                    <a:pt x="92" y="316"/>
                    <a:pt x="89" y="312"/>
                  </a:cubicBezTo>
                  <a:cubicBezTo>
                    <a:pt x="89" y="306"/>
                    <a:pt x="88" y="304"/>
                    <a:pt x="89" y="300"/>
                  </a:cubicBezTo>
                  <a:cubicBezTo>
                    <a:pt x="88" y="299"/>
                    <a:pt x="87" y="298"/>
                    <a:pt x="86" y="297"/>
                  </a:cubicBezTo>
                  <a:cubicBezTo>
                    <a:pt x="88" y="285"/>
                    <a:pt x="82" y="286"/>
                    <a:pt x="86" y="279"/>
                  </a:cubicBezTo>
                  <a:cubicBezTo>
                    <a:pt x="90" y="281"/>
                    <a:pt x="88" y="282"/>
                    <a:pt x="92" y="284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91"/>
                    <a:pt x="90" y="299"/>
                    <a:pt x="93" y="304"/>
                  </a:cubicBezTo>
                  <a:cubicBezTo>
                    <a:pt x="95" y="299"/>
                    <a:pt x="93" y="306"/>
                    <a:pt x="93" y="301"/>
                  </a:cubicBezTo>
                  <a:cubicBezTo>
                    <a:pt x="94" y="296"/>
                    <a:pt x="95" y="299"/>
                    <a:pt x="95" y="294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95" y="284"/>
                    <a:pt x="95" y="284"/>
                    <a:pt x="94" y="276"/>
                  </a:cubicBezTo>
                  <a:cubicBezTo>
                    <a:pt x="97" y="277"/>
                    <a:pt x="96" y="277"/>
                    <a:pt x="99" y="275"/>
                  </a:cubicBezTo>
                  <a:cubicBezTo>
                    <a:pt x="99" y="282"/>
                    <a:pt x="98" y="278"/>
                    <a:pt x="101" y="281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8"/>
                    <a:pt x="103" y="301"/>
                    <a:pt x="105" y="303"/>
                  </a:cubicBezTo>
                  <a:cubicBezTo>
                    <a:pt x="105" y="300"/>
                    <a:pt x="104" y="297"/>
                    <a:pt x="105" y="293"/>
                  </a:cubicBezTo>
                  <a:cubicBezTo>
                    <a:pt x="106" y="290"/>
                    <a:pt x="105" y="293"/>
                    <a:pt x="107" y="290"/>
                  </a:cubicBezTo>
                  <a:cubicBezTo>
                    <a:pt x="108" y="294"/>
                    <a:pt x="108" y="295"/>
                    <a:pt x="109" y="298"/>
                  </a:cubicBezTo>
                  <a:cubicBezTo>
                    <a:pt x="110" y="295"/>
                    <a:pt x="111" y="294"/>
                    <a:pt x="110" y="290"/>
                  </a:cubicBezTo>
                  <a:cubicBezTo>
                    <a:pt x="109" y="287"/>
                    <a:pt x="110" y="284"/>
                    <a:pt x="110" y="280"/>
                  </a:cubicBezTo>
                  <a:cubicBezTo>
                    <a:pt x="117" y="283"/>
                    <a:pt x="114" y="285"/>
                    <a:pt x="117" y="290"/>
                  </a:cubicBezTo>
                  <a:cubicBezTo>
                    <a:pt x="118" y="289"/>
                    <a:pt x="117" y="290"/>
                    <a:pt x="118" y="288"/>
                  </a:cubicBezTo>
                  <a:cubicBezTo>
                    <a:pt x="119" y="282"/>
                    <a:pt x="119" y="281"/>
                    <a:pt x="118" y="278"/>
                  </a:cubicBezTo>
                  <a:cubicBezTo>
                    <a:pt x="120" y="273"/>
                    <a:pt x="119" y="271"/>
                    <a:pt x="118" y="266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4" y="218"/>
                    <a:pt x="112" y="211"/>
                    <a:pt x="110" y="202"/>
                  </a:cubicBezTo>
                  <a:cubicBezTo>
                    <a:pt x="110" y="199"/>
                    <a:pt x="110" y="199"/>
                    <a:pt x="109" y="197"/>
                  </a:cubicBezTo>
                  <a:cubicBezTo>
                    <a:pt x="107" y="192"/>
                    <a:pt x="108" y="184"/>
                    <a:pt x="105" y="183"/>
                  </a:cubicBezTo>
                  <a:cubicBezTo>
                    <a:pt x="102" y="180"/>
                    <a:pt x="104" y="182"/>
                    <a:pt x="103" y="183"/>
                  </a:cubicBezTo>
                  <a:cubicBezTo>
                    <a:pt x="103" y="183"/>
                    <a:pt x="103" y="184"/>
                    <a:pt x="103" y="184"/>
                  </a:cubicBezTo>
                  <a:cubicBezTo>
                    <a:pt x="103" y="184"/>
                    <a:pt x="103" y="184"/>
                    <a:pt x="103" y="185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4" y="195"/>
                    <a:pt x="104" y="190"/>
                    <a:pt x="105" y="199"/>
                  </a:cubicBezTo>
                  <a:cubicBezTo>
                    <a:pt x="103" y="197"/>
                    <a:pt x="102" y="191"/>
                    <a:pt x="101" y="191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87"/>
                    <a:pt x="99" y="188"/>
                    <a:pt x="99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7" y="184"/>
                    <a:pt x="97" y="184"/>
                    <a:pt x="97" y="184"/>
                  </a:cubicBezTo>
                  <a:cubicBezTo>
                    <a:pt x="98" y="180"/>
                    <a:pt x="97" y="182"/>
                    <a:pt x="97" y="178"/>
                  </a:cubicBezTo>
                  <a:cubicBezTo>
                    <a:pt x="96" y="176"/>
                    <a:pt x="96" y="173"/>
                    <a:pt x="96" y="170"/>
                  </a:cubicBezTo>
                  <a:cubicBezTo>
                    <a:pt x="95" y="169"/>
                    <a:pt x="95" y="169"/>
                    <a:pt x="93" y="168"/>
                  </a:cubicBezTo>
                  <a:cubicBezTo>
                    <a:pt x="91" y="167"/>
                    <a:pt x="92" y="169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1" y="158"/>
                    <a:pt x="89" y="160"/>
                    <a:pt x="89" y="155"/>
                  </a:cubicBezTo>
                  <a:cubicBezTo>
                    <a:pt x="91" y="153"/>
                    <a:pt x="91" y="152"/>
                    <a:pt x="93" y="149"/>
                  </a:cubicBezTo>
                  <a:cubicBezTo>
                    <a:pt x="93" y="150"/>
                    <a:pt x="94" y="150"/>
                    <a:pt x="95" y="151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9" y="159"/>
                    <a:pt x="97" y="159"/>
                    <a:pt x="99" y="164"/>
                  </a:cubicBezTo>
                  <a:cubicBezTo>
                    <a:pt x="99" y="167"/>
                    <a:pt x="100" y="170"/>
                    <a:pt x="101" y="173"/>
                  </a:cubicBezTo>
                  <a:cubicBezTo>
                    <a:pt x="104" y="172"/>
                    <a:pt x="105" y="172"/>
                    <a:pt x="105" y="169"/>
                  </a:cubicBezTo>
                  <a:cubicBezTo>
                    <a:pt x="106" y="173"/>
                    <a:pt x="106" y="175"/>
                    <a:pt x="110" y="177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3" y="185"/>
                    <a:pt x="113" y="185"/>
                    <a:pt x="113" y="185"/>
                  </a:cubicBezTo>
                  <a:cubicBezTo>
                    <a:pt x="114" y="191"/>
                    <a:pt x="114" y="194"/>
                    <a:pt x="118" y="197"/>
                  </a:cubicBezTo>
                  <a:cubicBezTo>
                    <a:pt x="121" y="194"/>
                    <a:pt x="121" y="194"/>
                    <a:pt x="121" y="194"/>
                  </a:cubicBezTo>
                  <a:cubicBezTo>
                    <a:pt x="120" y="191"/>
                    <a:pt x="119" y="190"/>
                    <a:pt x="118" y="188"/>
                  </a:cubicBezTo>
                  <a:cubicBezTo>
                    <a:pt x="120" y="181"/>
                    <a:pt x="118" y="181"/>
                    <a:pt x="117" y="175"/>
                  </a:cubicBezTo>
                  <a:cubicBezTo>
                    <a:pt x="116" y="170"/>
                    <a:pt x="118" y="172"/>
                    <a:pt x="118" y="171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5"/>
                    <a:pt x="118" y="174"/>
                    <a:pt x="120" y="175"/>
                  </a:cubicBezTo>
                  <a:cubicBezTo>
                    <a:pt x="120" y="171"/>
                    <a:pt x="120" y="168"/>
                    <a:pt x="120" y="165"/>
                  </a:cubicBezTo>
                  <a:cubicBezTo>
                    <a:pt x="120" y="160"/>
                    <a:pt x="120" y="160"/>
                    <a:pt x="118" y="159"/>
                  </a:cubicBezTo>
                  <a:cubicBezTo>
                    <a:pt x="116" y="160"/>
                    <a:pt x="116" y="161"/>
                    <a:pt x="116" y="162"/>
                  </a:cubicBezTo>
                  <a:cubicBezTo>
                    <a:pt x="115" y="161"/>
                    <a:pt x="113" y="157"/>
                    <a:pt x="113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45"/>
                    <a:pt x="118" y="133"/>
                    <a:pt x="113" y="131"/>
                  </a:cubicBezTo>
                  <a:cubicBezTo>
                    <a:pt x="113" y="129"/>
                    <a:pt x="111" y="116"/>
                    <a:pt x="109" y="115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4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07"/>
                    <a:pt x="109" y="110"/>
                    <a:pt x="106" y="101"/>
                  </a:cubicBezTo>
                  <a:cubicBezTo>
                    <a:pt x="105" y="98"/>
                    <a:pt x="102" y="94"/>
                    <a:pt x="99" y="93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10"/>
                    <a:pt x="102" y="120"/>
                    <a:pt x="99" y="112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1" y="93"/>
                    <a:pt x="91" y="88"/>
                    <a:pt x="89" y="85"/>
                  </a:cubicBezTo>
                  <a:cubicBezTo>
                    <a:pt x="89" y="79"/>
                    <a:pt x="89" y="70"/>
                    <a:pt x="87" y="6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5" y="18"/>
                    <a:pt x="74" y="20"/>
                    <a:pt x="74" y="19"/>
                  </a:cubicBezTo>
                  <a:cubicBezTo>
                    <a:pt x="74" y="19"/>
                    <a:pt x="73" y="19"/>
                    <a:pt x="73" y="19"/>
                  </a:cubicBezTo>
                  <a:cubicBezTo>
                    <a:pt x="75" y="18"/>
                    <a:pt x="74" y="18"/>
                    <a:pt x="75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3"/>
                    <a:pt x="73" y="11"/>
                    <a:pt x="73" y="9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6"/>
                    <a:pt x="63" y="6"/>
                    <a:pt x="61" y="7"/>
                  </a:cubicBezTo>
                  <a:cubicBezTo>
                    <a:pt x="64" y="9"/>
                    <a:pt x="63" y="6"/>
                    <a:pt x="63" y="12"/>
                  </a:cubicBezTo>
                  <a:cubicBezTo>
                    <a:pt x="64" y="14"/>
                    <a:pt x="63" y="21"/>
                    <a:pt x="64" y="25"/>
                  </a:cubicBezTo>
                  <a:cubicBezTo>
                    <a:pt x="65" y="29"/>
                    <a:pt x="66" y="32"/>
                    <a:pt x="67" y="35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3" y="75"/>
                    <a:pt x="76" y="77"/>
                    <a:pt x="76" y="87"/>
                  </a:cubicBezTo>
                  <a:cubicBezTo>
                    <a:pt x="74" y="86"/>
                    <a:pt x="75" y="88"/>
                    <a:pt x="74" y="83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0"/>
                    <a:pt x="72" y="79"/>
                    <a:pt x="71" y="75"/>
                  </a:cubicBezTo>
                  <a:cubicBezTo>
                    <a:pt x="68" y="68"/>
                    <a:pt x="68" y="59"/>
                    <a:pt x="65" y="53"/>
                  </a:cubicBezTo>
                  <a:cubicBezTo>
                    <a:pt x="62" y="49"/>
                    <a:pt x="61" y="51"/>
                    <a:pt x="60" y="42"/>
                  </a:cubicBezTo>
                  <a:cubicBezTo>
                    <a:pt x="60" y="35"/>
                    <a:pt x="58" y="30"/>
                    <a:pt x="57" y="23"/>
                  </a:cubicBezTo>
                  <a:cubicBezTo>
                    <a:pt x="56" y="20"/>
                    <a:pt x="57" y="17"/>
                    <a:pt x="55" y="16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27"/>
                    <a:pt x="53" y="33"/>
                    <a:pt x="53" y="42"/>
                  </a:cubicBezTo>
                  <a:cubicBezTo>
                    <a:pt x="54" y="43"/>
                    <a:pt x="54" y="41"/>
                    <a:pt x="53" y="44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6"/>
                    <a:pt x="53" y="47"/>
                    <a:pt x="51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18"/>
                    <a:pt x="46" y="22"/>
                    <a:pt x="46" y="18"/>
                  </a:cubicBezTo>
                  <a:cubicBezTo>
                    <a:pt x="45" y="15"/>
                    <a:pt x="46" y="15"/>
                    <a:pt x="46" y="11"/>
                  </a:cubicBezTo>
                  <a:cubicBezTo>
                    <a:pt x="45" y="7"/>
                    <a:pt x="44" y="4"/>
                    <a:pt x="42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8"/>
                  </a:cubicBezTo>
                  <a:cubicBezTo>
                    <a:pt x="40" y="16"/>
                    <a:pt x="41" y="9"/>
                    <a:pt x="41" y="17"/>
                  </a:cubicBezTo>
                  <a:cubicBezTo>
                    <a:pt x="40" y="17"/>
                    <a:pt x="38" y="18"/>
                    <a:pt x="40" y="23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4"/>
                    <a:pt x="37" y="23"/>
                    <a:pt x="36" y="2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39" y="33"/>
                    <a:pt x="40" y="31"/>
                    <a:pt x="38" y="34"/>
                  </a:cubicBezTo>
                  <a:cubicBezTo>
                    <a:pt x="37" y="37"/>
                    <a:pt x="38" y="36"/>
                    <a:pt x="36" y="39"/>
                  </a:cubicBezTo>
                  <a:cubicBezTo>
                    <a:pt x="38" y="45"/>
                    <a:pt x="36" y="53"/>
                    <a:pt x="37" y="5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4"/>
                    <a:pt x="40" y="76"/>
                    <a:pt x="41" y="79"/>
                  </a:cubicBezTo>
                  <a:cubicBezTo>
                    <a:pt x="40" y="81"/>
                    <a:pt x="40" y="83"/>
                    <a:pt x="39" y="85"/>
                  </a:cubicBezTo>
                  <a:cubicBezTo>
                    <a:pt x="38" y="82"/>
                    <a:pt x="38" y="80"/>
                    <a:pt x="37" y="77"/>
                  </a:cubicBezTo>
                  <a:cubicBezTo>
                    <a:pt x="36" y="72"/>
                    <a:pt x="36" y="74"/>
                    <a:pt x="35" y="71"/>
                  </a:cubicBezTo>
                  <a:cubicBezTo>
                    <a:pt x="34" y="68"/>
                    <a:pt x="34" y="60"/>
                    <a:pt x="33" y="5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6" y="26"/>
                    <a:pt x="25" y="28"/>
                    <a:pt x="25" y="21"/>
                  </a:cubicBezTo>
                  <a:cubicBezTo>
                    <a:pt x="24" y="18"/>
                    <a:pt x="24" y="13"/>
                    <a:pt x="24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6"/>
                    <a:pt x="19" y="15"/>
                    <a:pt x="21" y="18"/>
                  </a:cubicBezTo>
                  <a:cubicBezTo>
                    <a:pt x="20" y="25"/>
                    <a:pt x="19" y="24"/>
                    <a:pt x="1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9"/>
                    <a:pt x="19" y="29"/>
                    <a:pt x="21" y="30"/>
                  </a:cubicBezTo>
                  <a:cubicBezTo>
                    <a:pt x="21" y="33"/>
                    <a:pt x="21" y="31"/>
                    <a:pt x="20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7"/>
                    <a:pt x="20" y="36"/>
                    <a:pt x="19" y="40"/>
                  </a:cubicBezTo>
                  <a:cubicBezTo>
                    <a:pt x="17" y="45"/>
                    <a:pt x="17" y="55"/>
                    <a:pt x="18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6"/>
                    <a:pt x="14" y="66"/>
                    <a:pt x="13" y="68"/>
                  </a:cubicBezTo>
                  <a:cubicBezTo>
                    <a:pt x="12" y="72"/>
                    <a:pt x="13" y="70"/>
                    <a:pt x="14" y="77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85"/>
                    <a:pt x="11" y="84"/>
                    <a:pt x="8" y="88"/>
                  </a:cubicBezTo>
                  <a:cubicBezTo>
                    <a:pt x="9" y="92"/>
                    <a:pt x="8" y="97"/>
                    <a:pt x="10" y="100"/>
                  </a:cubicBezTo>
                  <a:cubicBezTo>
                    <a:pt x="10" y="100"/>
                    <a:pt x="10" y="101"/>
                    <a:pt x="10" y="101"/>
                  </a:cubicBezTo>
                  <a:cubicBezTo>
                    <a:pt x="15" y="109"/>
                    <a:pt x="12" y="106"/>
                    <a:pt x="12" y="111"/>
                  </a:cubicBezTo>
                  <a:cubicBezTo>
                    <a:pt x="12" y="113"/>
                    <a:pt x="15" y="118"/>
                    <a:pt x="17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9"/>
                    <a:pt x="6" y="133"/>
                    <a:pt x="4" y="140"/>
                  </a:cubicBezTo>
                  <a:cubicBezTo>
                    <a:pt x="0" y="155"/>
                    <a:pt x="6" y="150"/>
                    <a:pt x="3" y="156"/>
                  </a:cubicBezTo>
                  <a:cubicBezTo>
                    <a:pt x="1" y="159"/>
                    <a:pt x="3" y="163"/>
                    <a:pt x="2" y="166"/>
                  </a:cubicBezTo>
                  <a:cubicBezTo>
                    <a:pt x="2" y="171"/>
                    <a:pt x="0" y="166"/>
                    <a:pt x="1" y="172"/>
                  </a:cubicBezTo>
                  <a:cubicBezTo>
                    <a:pt x="1" y="176"/>
                    <a:pt x="1" y="183"/>
                    <a:pt x="0" y="187"/>
                  </a:cubicBezTo>
                  <a:cubicBezTo>
                    <a:pt x="2" y="189"/>
                    <a:pt x="3" y="193"/>
                    <a:pt x="2" y="197"/>
                  </a:cubicBezTo>
                  <a:cubicBezTo>
                    <a:pt x="0" y="202"/>
                    <a:pt x="2" y="200"/>
                    <a:pt x="2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1" y="213"/>
                    <a:pt x="3" y="211"/>
                    <a:pt x="4" y="214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7" y="224"/>
                    <a:pt x="8" y="223"/>
                    <a:pt x="8" y="228"/>
                  </a:cubicBezTo>
                  <a:cubicBezTo>
                    <a:pt x="8" y="229"/>
                    <a:pt x="8" y="231"/>
                    <a:pt x="8" y="232"/>
                  </a:cubicBezTo>
                  <a:cubicBezTo>
                    <a:pt x="12" y="234"/>
                    <a:pt x="9" y="232"/>
                    <a:pt x="10" y="235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cubicBezTo>
                    <a:pt x="13" y="243"/>
                    <a:pt x="11" y="243"/>
                    <a:pt x="15" y="245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8" y="251"/>
                    <a:pt x="17" y="252"/>
                    <a:pt x="19" y="255"/>
                  </a:cubicBezTo>
                  <a:cubicBezTo>
                    <a:pt x="35" y="286"/>
                    <a:pt x="35" y="286"/>
                    <a:pt x="35" y="286"/>
                  </a:cubicBezTo>
                  <a:cubicBezTo>
                    <a:pt x="35" y="287"/>
                    <a:pt x="36" y="288"/>
                    <a:pt x="36" y="288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39" y="297"/>
                    <a:pt x="43" y="305"/>
                    <a:pt x="47" y="313"/>
                  </a:cubicBezTo>
                  <a:cubicBezTo>
                    <a:pt x="53" y="322"/>
                    <a:pt x="53" y="322"/>
                    <a:pt x="53" y="322"/>
                  </a:cubicBezTo>
                  <a:cubicBezTo>
                    <a:pt x="56" y="328"/>
                    <a:pt x="54" y="329"/>
                    <a:pt x="59" y="332"/>
                  </a:cubicBezTo>
                  <a:cubicBezTo>
                    <a:pt x="59" y="337"/>
                    <a:pt x="59" y="335"/>
                    <a:pt x="60" y="337"/>
                  </a:cubicBezTo>
                  <a:cubicBezTo>
                    <a:pt x="61" y="339"/>
                    <a:pt x="64" y="341"/>
                    <a:pt x="64" y="344"/>
                  </a:cubicBezTo>
                  <a:cubicBezTo>
                    <a:pt x="66" y="345"/>
                    <a:pt x="68" y="347"/>
                    <a:pt x="69" y="349"/>
                  </a:cubicBezTo>
                  <a:lnTo>
                    <a:pt x="68" y="3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6" name="Freeform 19"/>
            <p:cNvSpPr>
              <a:spLocks noEditPoints="1"/>
            </p:cNvSpPr>
            <p:nvPr/>
          </p:nvSpPr>
          <p:spPr bwMode="auto">
            <a:xfrm>
              <a:off x="608" y="3102"/>
              <a:ext cx="146" cy="553"/>
            </a:xfrm>
            <a:custGeom>
              <a:avLst/>
              <a:gdLst>
                <a:gd name="T0" fmla="*/ 32 w 114"/>
                <a:gd name="T1" fmla="*/ 346 h 431"/>
                <a:gd name="T2" fmla="*/ 34 w 114"/>
                <a:gd name="T3" fmla="*/ 331 h 431"/>
                <a:gd name="T4" fmla="*/ 48 w 114"/>
                <a:gd name="T5" fmla="*/ 320 h 431"/>
                <a:gd name="T6" fmla="*/ 40 w 114"/>
                <a:gd name="T7" fmla="*/ 288 h 431"/>
                <a:gd name="T8" fmla="*/ 96 w 114"/>
                <a:gd name="T9" fmla="*/ 258 h 431"/>
                <a:gd name="T10" fmla="*/ 42 w 114"/>
                <a:gd name="T11" fmla="*/ 274 h 431"/>
                <a:gd name="T12" fmla="*/ 48 w 114"/>
                <a:gd name="T13" fmla="*/ 245 h 431"/>
                <a:gd name="T14" fmla="*/ 94 w 114"/>
                <a:gd name="T15" fmla="*/ 247 h 431"/>
                <a:gd name="T16" fmla="*/ 18 w 114"/>
                <a:gd name="T17" fmla="*/ 234 h 431"/>
                <a:gd name="T18" fmla="*/ 47 w 114"/>
                <a:gd name="T19" fmla="*/ 234 h 431"/>
                <a:gd name="T20" fmla="*/ 19 w 114"/>
                <a:gd name="T21" fmla="*/ 229 h 431"/>
                <a:gd name="T22" fmla="*/ 87 w 114"/>
                <a:gd name="T23" fmla="*/ 217 h 431"/>
                <a:gd name="T24" fmla="*/ 87 w 114"/>
                <a:gd name="T25" fmla="*/ 207 h 431"/>
                <a:gd name="T26" fmla="*/ 70 w 114"/>
                <a:gd name="T27" fmla="*/ 175 h 431"/>
                <a:gd name="T28" fmla="*/ 17 w 114"/>
                <a:gd name="T29" fmla="*/ 199 h 431"/>
                <a:gd name="T30" fmla="*/ 95 w 114"/>
                <a:gd name="T31" fmla="*/ 171 h 431"/>
                <a:gd name="T32" fmla="*/ 20 w 114"/>
                <a:gd name="T33" fmla="*/ 126 h 431"/>
                <a:gd name="T34" fmla="*/ 16 w 114"/>
                <a:gd name="T35" fmla="*/ 152 h 431"/>
                <a:gd name="T36" fmla="*/ 43 w 114"/>
                <a:gd name="T37" fmla="*/ 104 h 431"/>
                <a:gd name="T38" fmla="*/ 50 w 114"/>
                <a:gd name="T39" fmla="*/ 85 h 431"/>
                <a:gd name="T40" fmla="*/ 101 w 114"/>
                <a:gd name="T41" fmla="*/ 19 h 431"/>
                <a:gd name="T42" fmla="*/ 98 w 114"/>
                <a:gd name="T43" fmla="*/ 21 h 431"/>
                <a:gd name="T44" fmla="*/ 84 w 114"/>
                <a:gd name="T45" fmla="*/ 110 h 431"/>
                <a:gd name="T46" fmla="*/ 80 w 114"/>
                <a:gd name="T47" fmla="*/ 94 h 431"/>
                <a:gd name="T48" fmla="*/ 80 w 114"/>
                <a:gd name="T49" fmla="*/ 48 h 431"/>
                <a:gd name="T50" fmla="*/ 65 w 114"/>
                <a:gd name="T51" fmla="*/ 64 h 431"/>
                <a:gd name="T52" fmla="*/ 46 w 114"/>
                <a:gd name="T53" fmla="*/ 148 h 431"/>
                <a:gd name="T54" fmla="*/ 61 w 114"/>
                <a:gd name="T55" fmla="*/ 48 h 431"/>
                <a:gd name="T56" fmla="*/ 48 w 114"/>
                <a:gd name="T57" fmla="*/ 59 h 431"/>
                <a:gd name="T58" fmla="*/ 26 w 114"/>
                <a:gd name="T59" fmla="*/ 127 h 431"/>
                <a:gd name="T60" fmla="*/ 19 w 114"/>
                <a:gd name="T61" fmla="*/ 92 h 431"/>
                <a:gd name="T62" fmla="*/ 12 w 114"/>
                <a:gd name="T63" fmla="*/ 132 h 431"/>
                <a:gd name="T64" fmla="*/ 5 w 114"/>
                <a:gd name="T65" fmla="*/ 159 h 431"/>
                <a:gd name="T66" fmla="*/ 3 w 114"/>
                <a:gd name="T67" fmla="*/ 197 h 431"/>
                <a:gd name="T68" fmla="*/ 4 w 114"/>
                <a:gd name="T69" fmla="*/ 219 h 431"/>
                <a:gd name="T70" fmla="*/ 4 w 114"/>
                <a:gd name="T71" fmla="*/ 258 h 431"/>
                <a:gd name="T72" fmla="*/ 11 w 114"/>
                <a:gd name="T73" fmla="*/ 269 h 431"/>
                <a:gd name="T74" fmla="*/ 12 w 114"/>
                <a:gd name="T75" fmla="*/ 284 h 431"/>
                <a:gd name="T76" fmla="*/ 8 w 114"/>
                <a:gd name="T77" fmla="*/ 318 h 431"/>
                <a:gd name="T78" fmla="*/ 8 w 114"/>
                <a:gd name="T79" fmla="*/ 328 h 431"/>
                <a:gd name="T80" fmla="*/ 8 w 114"/>
                <a:gd name="T81" fmla="*/ 353 h 431"/>
                <a:gd name="T82" fmla="*/ 7 w 114"/>
                <a:gd name="T83" fmla="*/ 375 h 431"/>
                <a:gd name="T84" fmla="*/ 9 w 114"/>
                <a:gd name="T85" fmla="*/ 396 h 431"/>
                <a:gd name="T86" fmla="*/ 11 w 114"/>
                <a:gd name="T87" fmla="*/ 423 h 431"/>
                <a:gd name="T88" fmla="*/ 31 w 114"/>
                <a:gd name="T89" fmla="*/ 355 h 431"/>
                <a:gd name="T90" fmla="*/ 44 w 114"/>
                <a:gd name="T91" fmla="*/ 337 h 431"/>
                <a:gd name="T92" fmla="*/ 44 w 114"/>
                <a:gd name="T93" fmla="*/ 368 h 431"/>
                <a:gd name="T94" fmla="*/ 52 w 114"/>
                <a:gd name="T95" fmla="*/ 363 h 431"/>
                <a:gd name="T96" fmla="*/ 63 w 114"/>
                <a:gd name="T97" fmla="*/ 358 h 431"/>
                <a:gd name="T98" fmla="*/ 74 w 114"/>
                <a:gd name="T99" fmla="*/ 327 h 431"/>
                <a:gd name="T100" fmla="*/ 92 w 114"/>
                <a:gd name="T101" fmla="*/ 286 h 431"/>
                <a:gd name="T102" fmla="*/ 99 w 114"/>
                <a:gd name="T103" fmla="*/ 286 h 431"/>
                <a:gd name="T104" fmla="*/ 108 w 114"/>
                <a:gd name="T105" fmla="*/ 224 h 431"/>
                <a:gd name="T106" fmla="*/ 111 w 114"/>
                <a:gd name="T107" fmla="*/ 192 h 431"/>
                <a:gd name="T108" fmla="*/ 113 w 114"/>
                <a:gd name="T109" fmla="*/ 180 h 431"/>
                <a:gd name="T110" fmla="*/ 106 w 114"/>
                <a:gd name="T111" fmla="*/ 153 h 431"/>
                <a:gd name="T112" fmla="*/ 104 w 114"/>
                <a:gd name="T113" fmla="*/ 92 h 431"/>
                <a:gd name="T114" fmla="*/ 96 w 114"/>
                <a:gd name="T115" fmla="*/ 122 h 431"/>
                <a:gd name="T116" fmla="*/ 102 w 114"/>
                <a:gd name="T117" fmla="*/ 4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431">
                  <a:moveTo>
                    <a:pt x="57" y="352"/>
                  </a:moveTo>
                  <a:cubicBezTo>
                    <a:pt x="57" y="353"/>
                    <a:pt x="59" y="350"/>
                    <a:pt x="57" y="3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7" y="352"/>
                    <a:pt x="55" y="354"/>
                    <a:pt x="57" y="352"/>
                  </a:cubicBezTo>
                  <a:close/>
                  <a:moveTo>
                    <a:pt x="33" y="354"/>
                  </a:moveTo>
                  <a:cubicBezTo>
                    <a:pt x="32" y="353"/>
                    <a:pt x="31" y="355"/>
                    <a:pt x="32" y="346"/>
                  </a:cubicBezTo>
                  <a:cubicBezTo>
                    <a:pt x="33" y="340"/>
                    <a:pt x="34" y="341"/>
                    <a:pt x="34" y="341"/>
                  </a:cubicBezTo>
                  <a:cubicBezTo>
                    <a:pt x="34" y="341"/>
                    <a:pt x="35" y="341"/>
                    <a:pt x="35" y="342"/>
                  </a:cubicBezTo>
                  <a:cubicBezTo>
                    <a:pt x="35" y="342"/>
                    <a:pt x="36" y="347"/>
                    <a:pt x="34" y="351"/>
                  </a:cubicBezTo>
                  <a:cubicBezTo>
                    <a:pt x="33" y="355"/>
                    <a:pt x="35" y="352"/>
                    <a:pt x="33" y="354"/>
                  </a:cubicBezTo>
                  <a:close/>
                  <a:moveTo>
                    <a:pt x="35" y="338"/>
                  </a:moveTo>
                  <a:cubicBezTo>
                    <a:pt x="35" y="338"/>
                    <a:pt x="33" y="339"/>
                    <a:pt x="34" y="331"/>
                  </a:cubicBezTo>
                  <a:cubicBezTo>
                    <a:pt x="35" y="328"/>
                    <a:pt x="36" y="325"/>
                    <a:pt x="36" y="323"/>
                  </a:cubicBezTo>
                  <a:cubicBezTo>
                    <a:pt x="38" y="326"/>
                    <a:pt x="37" y="332"/>
                    <a:pt x="36" y="336"/>
                  </a:cubicBezTo>
                  <a:cubicBezTo>
                    <a:pt x="35" y="338"/>
                    <a:pt x="35" y="338"/>
                    <a:pt x="35" y="338"/>
                  </a:cubicBezTo>
                  <a:close/>
                  <a:moveTo>
                    <a:pt x="46" y="336"/>
                  </a:moveTo>
                  <a:cubicBezTo>
                    <a:pt x="46" y="334"/>
                    <a:pt x="46" y="333"/>
                    <a:pt x="46" y="328"/>
                  </a:cubicBezTo>
                  <a:cubicBezTo>
                    <a:pt x="47" y="326"/>
                    <a:pt x="47" y="322"/>
                    <a:pt x="48" y="320"/>
                  </a:cubicBezTo>
                  <a:cubicBezTo>
                    <a:pt x="48" y="332"/>
                    <a:pt x="48" y="332"/>
                    <a:pt x="48" y="332"/>
                  </a:cubicBezTo>
                  <a:cubicBezTo>
                    <a:pt x="48" y="336"/>
                    <a:pt x="48" y="335"/>
                    <a:pt x="46" y="336"/>
                  </a:cubicBezTo>
                  <a:close/>
                  <a:moveTo>
                    <a:pt x="38" y="313"/>
                  </a:moveTo>
                  <a:cubicBezTo>
                    <a:pt x="38" y="316"/>
                    <a:pt x="39" y="314"/>
                    <a:pt x="37" y="315"/>
                  </a:cubicBezTo>
                  <a:lnTo>
                    <a:pt x="38" y="313"/>
                  </a:lnTo>
                  <a:close/>
                  <a:moveTo>
                    <a:pt x="40" y="288"/>
                  </a:moveTo>
                  <a:cubicBezTo>
                    <a:pt x="43" y="289"/>
                    <a:pt x="41" y="288"/>
                    <a:pt x="42" y="291"/>
                  </a:cubicBezTo>
                  <a:cubicBezTo>
                    <a:pt x="38" y="288"/>
                    <a:pt x="42" y="290"/>
                    <a:pt x="40" y="288"/>
                  </a:cubicBezTo>
                  <a:close/>
                  <a:moveTo>
                    <a:pt x="96" y="258"/>
                  </a:moveTo>
                  <a:cubicBezTo>
                    <a:pt x="96" y="260"/>
                    <a:pt x="97" y="260"/>
                    <a:pt x="95" y="262"/>
                  </a:cubicBezTo>
                  <a:cubicBezTo>
                    <a:pt x="95" y="262"/>
                    <a:pt x="94" y="264"/>
                    <a:pt x="95" y="260"/>
                  </a:cubicBezTo>
                  <a:cubicBezTo>
                    <a:pt x="95" y="257"/>
                    <a:pt x="95" y="259"/>
                    <a:pt x="96" y="258"/>
                  </a:cubicBezTo>
                  <a:close/>
                  <a:moveTo>
                    <a:pt x="16" y="254"/>
                  </a:moveTo>
                  <a:cubicBezTo>
                    <a:pt x="17" y="256"/>
                    <a:pt x="17" y="253"/>
                    <a:pt x="17" y="260"/>
                  </a:cubicBezTo>
                  <a:cubicBezTo>
                    <a:pt x="14" y="260"/>
                    <a:pt x="16" y="260"/>
                    <a:pt x="14" y="259"/>
                  </a:cubicBezTo>
                  <a:cubicBezTo>
                    <a:pt x="14" y="254"/>
                    <a:pt x="14" y="255"/>
                    <a:pt x="16" y="254"/>
                  </a:cubicBezTo>
                  <a:close/>
                  <a:moveTo>
                    <a:pt x="42" y="278"/>
                  </a:moveTo>
                  <a:cubicBezTo>
                    <a:pt x="41" y="275"/>
                    <a:pt x="42" y="278"/>
                    <a:pt x="42" y="274"/>
                  </a:cubicBezTo>
                  <a:cubicBezTo>
                    <a:pt x="42" y="272"/>
                    <a:pt x="41" y="273"/>
                    <a:pt x="43" y="271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43" y="266"/>
                    <a:pt x="43" y="267"/>
                    <a:pt x="44" y="262"/>
                  </a:cubicBezTo>
                  <a:cubicBezTo>
                    <a:pt x="45" y="257"/>
                    <a:pt x="44" y="257"/>
                    <a:pt x="44" y="253"/>
                  </a:cubicBezTo>
                  <a:cubicBezTo>
                    <a:pt x="46" y="239"/>
                    <a:pt x="43" y="237"/>
                    <a:pt x="48" y="235"/>
                  </a:cubicBezTo>
                  <a:cubicBezTo>
                    <a:pt x="50" y="239"/>
                    <a:pt x="49" y="239"/>
                    <a:pt x="48" y="245"/>
                  </a:cubicBezTo>
                  <a:cubicBezTo>
                    <a:pt x="46" y="256"/>
                    <a:pt x="49" y="251"/>
                    <a:pt x="45" y="267"/>
                  </a:cubicBezTo>
                  <a:cubicBezTo>
                    <a:pt x="44" y="269"/>
                    <a:pt x="44" y="270"/>
                    <a:pt x="44" y="272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7"/>
                    <a:pt x="42" y="277"/>
                    <a:pt x="42" y="277"/>
                  </a:cubicBezTo>
                  <a:lnTo>
                    <a:pt x="42" y="278"/>
                  </a:lnTo>
                  <a:close/>
                  <a:moveTo>
                    <a:pt x="94" y="247"/>
                  </a:moveTo>
                  <a:cubicBezTo>
                    <a:pt x="94" y="247"/>
                    <a:pt x="92" y="248"/>
                    <a:pt x="93" y="243"/>
                  </a:cubicBezTo>
                  <a:cubicBezTo>
                    <a:pt x="93" y="241"/>
                    <a:pt x="94" y="241"/>
                    <a:pt x="95" y="240"/>
                  </a:cubicBezTo>
                  <a:cubicBezTo>
                    <a:pt x="94" y="247"/>
                    <a:pt x="94" y="247"/>
                    <a:pt x="94" y="247"/>
                  </a:cubicBezTo>
                  <a:close/>
                  <a:moveTo>
                    <a:pt x="19" y="247"/>
                  </a:moveTo>
                  <a:cubicBezTo>
                    <a:pt x="16" y="246"/>
                    <a:pt x="15" y="249"/>
                    <a:pt x="16" y="241"/>
                  </a:cubicBezTo>
                  <a:cubicBezTo>
                    <a:pt x="18" y="234"/>
                    <a:pt x="18" y="234"/>
                    <a:pt x="18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36"/>
                    <a:pt x="19" y="236"/>
                    <a:pt x="19" y="236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2"/>
                    <a:pt x="19" y="246"/>
                    <a:pt x="19" y="247"/>
                  </a:cubicBezTo>
                  <a:close/>
                  <a:moveTo>
                    <a:pt x="47" y="230"/>
                  </a:moveTo>
                  <a:cubicBezTo>
                    <a:pt x="49" y="234"/>
                    <a:pt x="48" y="233"/>
                    <a:pt x="47" y="234"/>
                  </a:cubicBezTo>
                  <a:cubicBezTo>
                    <a:pt x="46" y="232"/>
                    <a:pt x="47" y="231"/>
                    <a:pt x="47" y="230"/>
                  </a:cubicBezTo>
                  <a:close/>
                  <a:moveTo>
                    <a:pt x="18" y="233"/>
                  </a:moveTo>
                  <a:cubicBezTo>
                    <a:pt x="17" y="230"/>
                    <a:pt x="16" y="226"/>
                    <a:pt x="20" y="223"/>
                  </a:cubicBezTo>
                  <a:cubicBezTo>
                    <a:pt x="20" y="224"/>
                    <a:pt x="21" y="222"/>
                    <a:pt x="19" y="227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lnTo>
                    <a:pt x="18" y="233"/>
                  </a:lnTo>
                  <a:close/>
                  <a:moveTo>
                    <a:pt x="84" y="231"/>
                  </a:moveTo>
                  <a:cubicBezTo>
                    <a:pt x="86" y="219"/>
                    <a:pt x="86" y="219"/>
                    <a:pt x="86" y="219"/>
                  </a:cubicBezTo>
                  <a:cubicBezTo>
                    <a:pt x="86" y="217"/>
                    <a:pt x="86" y="218"/>
                    <a:pt x="87" y="217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6" y="226"/>
                    <a:pt x="86" y="229"/>
                    <a:pt x="84" y="231"/>
                  </a:cubicBezTo>
                  <a:close/>
                  <a:moveTo>
                    <a:pt x="87" y="207"/>
                  </a:moveTo>
                  <a:cubicBezTo>
                    <a:pt x="90" y="209"/>
                    <a:pt x="87" y="205"/>
                    <a:pt x="89" y="208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2" y="208"/>
                    <a:pt x="94" y="214"/>
                    <a:pt x="87" y="207"/>
                  </a:cubicBezTo>
                  <a:close/>
                  <a:moveTo>
                    <a:pt x="13" y="178"/>
                  </a:moveTo>
                  <a:cubicBezTo>
                    <a:pt x="14" y="180"/>
                    <a:pt x="14" y="177"/>
                    <a:pt x="14" y="181"/>
                  </a:cubicBezTo>
                  <a:cubicBezTo>
                    <a:pt x="13" y="186"/>
                    <a:pt x="15" y="182"/>
                    <a:pt x="12" y="184"/>
                  </a:cubicBezTo>
                  <a:cubicBezTo>
                    <a:pt x="10" y="181"/>
                    <a:pt x="10" y="180"/>
                    <a:pt x="13" y="178"/>
                  </a:cubicBezTo>
                  <a:close/>
                  <a:moveTo>
                    <a:pt x="70" y="173"/>
                  </a:moveTo>
                  <a:cubicBezTo>
                    <a:pt x="72" y="177"/>
                    <a:pt x="70" y="175"/>
                    <a:pt x="70" y="175"/>
                  </a:cubicBezTo>
                  <a:cubicBezTo>
                    <a:pt x="69" y="175"/>
                    <a:pt x="68" y="175"/>
                    <a:pt x="70" y="173"/>
                  </a:cubicBezTo>
                  <a:close/>
                  <a:moveTo>
                    <a:pt x="16" y="199"/>
                  </a:moveTo>
                  <a:cubicBezTo>
                    <a:pt x="15" y="193"/>
                    <a:pt x="21" y="163"/>
                    <a:pt x="23" y="156"/>
                  </a:cubicBezTo>
                  <a:cubicBezTo>
                    <a:pt x="23" y="158"/>
                    <a:pt x="24" y="158"/>
                    <a:pt x="23" y="161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3"/>
                    <a:pt x="19" y="194"/>
                    <a:pt x="17" y="199"/>
                  </a:cubicBezTo>
                  <a:lnTo>
                    <a:pt x="16" y="199"/>
                  </a:lnTo>
                  <a:close/>
                  <a:moveTo>
                    <a:pt x="94" y="173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7" y="154"/>
                    <a:pt x="94" y="157"/>
                    <a:pt x="98" y="156"/>
                  </a:cubicBezTo>
                  <a:cubicBezTo>
                    <a:pt x="99" y="160"/>
                    <a:pt x="97" y="159"/>
                    <a:pt x="95" y="168"/>
                  </a:cubicBezTo>
                  <a:cubicBezTo>
                    <a:pt x="95" y="169"/>
                    <a:pt x="95" y="170"/>
                    <a:pt x="95" y="171"/>
                  </a:cubicBezTo>
                  <a:cubicBezTo>
                    <a:pt x="94" y="173"/>
                    <a:pt x="94" y="172"/>
                    <a:pt x="94" y="173"/>
                  </a:cubicBezTo>
                  <a:close/>
                  <a:moveTo>
                    <a:pt x="60" y="147"/>
                  </a:moveTo>
                  <a:cubicBezTo>
                    <a:pt x="60" y="150"/>
                    <a:pt x="61" y="148"/>
                    <a:pt x="59" y="150"/>
                  </a:cubicBezTo>
                  <a:cubicBezTo>
                    <a:pt x="59" y="146"/>
                    <a:pt x="57" y="148"/>
                    <a:pt x="60" y="147"/>
                  </a:cubicBezTo>
                  <a:close/>
                  <a:moveTo>
                    <a:pt x="19" y="136"/>
                  </a:moveTo>
                  <a:cubicBezTo>
                    <a:pt x="19" y="133"/>
                    <a:pt x="19" y="130"/>
                    <a:pt x="20" y="126"/>
                  </a:cubicBezTo>
                  <a:cubicBezTo>
                    <a:pt x="23" y="116"/>
                    <a:pt x="23" y="118"/>
                    <a:pt x="25" y="118"/>
                  </a:cubicBezTo>
                  <a:cubicBezTo>
                    <a:pt x="25" y="120"/>
                    <a:pt x="27" y="114"/>
                    <a:pt x="24" y="123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0" y="144"/>
                    <a:pt x="21" y="142"/>
                    <a:pt x="19" y="148"/>
                  </a:cubicBezTo>
                  <a:cubicBezTo>
                    <a:pt x="18" y="151"/>
                    <a:pt x="17" y="154"/>
                    <a:pt x="18" y="157"/>
                  </a:cubicBezTo>
                  <a:cubicBezTo>
                    <a:pt x="16" y="157"/>
                    <a:pt x="14" y="161"/>
                    <a:pt x="16" y="152"/>
                  </a:cubicBezTo>
                  <a:cubicBezTo>
                    <a:pt x="16" y="151"/>
                    <a:pt x="17" y="151"/>
                    <a:pt x="17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4" y="141"/>
                    <a:pt x="15" y="150"/>
                    <a:pt x="17" y="141"/>
                  </a:cubicBezTo>
                  <a:cubicBezTo>
                    <a:pt x="18" y="137"/>
                    <a:pt x="17" y="142"/>
                    <a:pt x="17" y="139"/>
                  </a:cubicBezTo>
                  <a:cubicBezTo>
                    <a:pt x="18" y="137"/>
                    <a:pt x="19" y="137"/>
                    <a:pt x="19" y="136"/>
                  </a:cubicBezTo>
                  <a:close/>
                  <a:moveTo>
                    <a:pt x="43" y="104"/>
                  </a:moveTo>
                  <a:cubicBezTo>
                    <a:pt x="42" y="107"/>
                    <a:pt x="42" y="107"/>
                    <a:pt x="42" y="107"/>
                  </a:cubicBezTo>
                  <a:cubicBezTo>
                    <a:pt x="41" y="104"/>
                    <a:pt x="42" y="106"/>
                    <a:pt x="43" y="104"/>
                  </a:cubicBezTo>
                  <a:close/>
                  <a:moveTo>
                    <a:pt x="70" y="97"/>
                  </a:moveTo>
                  <a:cubicBezTo>
                    <a:pt x="70" y="95"/>
                    <a:pt x="70" y="95"/>
                    <a:pt x="71" y="94"/>
                  </a:cubicBezTo>
                  <a:cubicBezTo>
                    <a:pt x="72" y="97"/>
                    <a:pt x="72" y="97"/>
                    <a:pt x="70" y="97"/>
                  </a:cubicBezTo>
                  <a:close/>
                  <a:moveTo>
                    <a:pt x="50" y="85"/>
                  </a:moveTo>
                  <a:cubicBezTo>
                    <a:pt x="49" y="84"/>
                    <a:pt x="45" y="87"/>
                    <a:pt x="50" y="76"/>
                  </a:cubicBezTo>
                  <a:cubicBezTo>
                    <a:pt x="51" y="79"/>
                    <a:pt x="50" y="81"/>
                    <a:pt x="50" y="81"/>
                  </a:cubicBezTo>
                  <a:cubicBezTo>
                    <a:pt x="49" y="85"/>
                    <a:pt x="49" y="83"/>
                    <a:pt x="50" y="85"/>
                  </a:cubicBezTo>
                  <a:close/>
                  <a:moveTo>
                    <a:pt x="103" y="36"/>
                  </a:moveTo>
                  <a:cubicBezTo>
                    <a:pt x="102" y="31"/>
                    <a:pt x="102" y="36"/>
                    <a:pt x="102" y="31"/>
                  </a:cubicBezTo>
                  <a:cubicBezTo>
                    <a:pt x="101" y="27"/>
                    <a:pt x="103" y="23"/>
                    <a:pt x="101" y="19"/>
                  </a:cubicBezTo>
                  <a:cubicBezTo>
                    <a:pt x="101" y="19"/>
                    <a:pt x="100" y="18"/>
                    <a:pt x="100" y="18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1"/>
                    <a:pt x="98" y="0"/>
                    <a:pt x="97" y="5"/>
                  </a:cubicBezTo>
                  <a:cubicBezTo>
                    <a:pt x="96" y="8"/>
                    <a:pt x="96" y="6"/>
                    <a:pt x="96" y="10"/>
                  </a:cubicBezTo>
                  <a:cubicBezTo>
                    <a:pt x="97" y="14"/>
                    <a:pt x="96" y="16"/>
                    <a:pt x="97" y="19"/>
                  </a:cubicBezTo>
                  <a:cubicBezTo>
                    <a:pt x="97" y="20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22"/>
                    <a:pt x="98" y="19"/>
                    <a:pt x="97" y="2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59"/>
                    <a:pt x="90" y="70"/>
                    <a:pt x="86" y="8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101"/>
                    <a:pt x="84" y="106"/>
                    <a:pt x="84" y="11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8" y="127"/>
                    <a:pt x="77" y="128"/>
                    <a:pt x="76" y="134"/>
                  </a:cubicBezTo>
                  <a:cubicBezTo>
                    <a:pt x="76" y="139"/>
                    <a:pt x="76" y="144"/>
                    <a:pt x="75" y="149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2" y="157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3" y="84"/>
                    <a:pt x="81" y="70"/>
                    <a:pt x="84" y="61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48"/>
                    <a:pt x="84" y="53"/>
                    <a:pt x="83" y="51"/>
                  </a:cubicBezTo>
                  <a:cubicBezTo>
                    <a:pt x="83" y="51"/>
                    <a:pt x="82" y="52"/>
                    <a:pt x="82" y="52"/>
                  </a:cubicBezTo>
                  <a:cubicBezTo>
                    <a:pt x="82" y="54"/>
                    <a:pt x="82" y="55"/>
                    <a:pt x="80" y="56"/>
                  </a:cubicBezTo>
                  <a:cubicBezTo>
                    <a:pt x="79" y="54"/>
                    <a:pt x="79" y="52"/>
                    <a:pt x="80" y="48"/>
                  </a:cubicBezTo>
                  <a:cubicBezTo>
                    <a:pt x="76" y="49"/>
                    <a:pt x="78" y="50"/>
                    <a:pt x="76" y="51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7"/>
                  </a:cubicBezTo>
                  <a:cubicBezTo>
                    <a:pt x="77" y="15"/>
                    <a:pt x="78" y="16"/>
                    <a:pt x="77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30"/>
                    <a:pt x="67" y="47"/>
                    <a:pt x="65" y="64"/>
                  </a:cubicBezTo>
                  <a:cubicBezTo>
                    <a:pt x="64" y="67"/>
                    <a:pt x="64" y="70"/>
                    <a:pt x="63" y="74"/>
                  </a:cubicBezTo>
                  <a:cubicBezTo>
                    <a:pt x="63" y="76"/>
                    <a:pt x="62" y="78"/>
                    <a:pt x="62" y="78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5" y="105"/>
                    <a:pt x="54" y="118"/>
                    <a:pt x="51" y="131"/>
                  </a:cubicBezTo>
                  <a:cubicBezTo>
                    <a:pt x="48" y="147"/>
                    <a:pt x="49" y="163"/>
                    <a:pt x="44" y="170"/>
                  </a:cubicBezTo>
                  <a:cubicBezTo>
                    <a:pt x="44" y="164"/>
                    <a:pt x="44" y="152"/>
                    <a:pt x="46" y="148"/>
                  </a:cubicBezTo>
                  <a:cubicBezTo>
                    <a:pt x="49" y="140"/>
                    <a:pt x="50" y="117"/>
                    <a:pt x="53" y="107"/>
                  </a:cubicBezTo>
                  <a:cubicBezTo>
                    <a:pt x="53" y="105"/>
                    <a:pt x="52" y="104"/>
                    <a:pt x="53" y="101"/>
                  </a:cubicBezTo>
                  <a:cubicBezTo>
                    <a:pt x="55" y="96"/>
                    <a:pt x="55" y="94"/>
                    <a:pt x="56" y="89"/>
                  </a:cubicBezTo>
                  <a:cubicBezTo>
                    <a:pt x="57" y="86"/>
                    <a:pt x="57" y="88"/>
                    <a:pt x="57" y="83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57" y="58"/>
                    <a:pt x="61" y="56"/>
                    <a:pt x="61" y="48"/>
                  </a:cubicBezTo>
                  <a:cubicBezTo>
                    <a:pt x="59" y="49"/>
                    <a:pt x="58" y="50"/>
                    <a:pt x="57" y="52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1" y="71"/>
                    <a:pt x="51" y="7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67"/>
                    <a:pt x="50" y="62"/>
                    <a:pt x="51" y="57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7" y="60"/>
                    <a:pt x="47" y="58"/>
                    <a:pt x="46" y="61"/>
                  </a:cubicBezTo>
                  <a:cubicBezTo>
                    <a:pt x="45" y="65"/>
                    <a:pt x="46" y="64"/>
                    <a:pt x="44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1" y="63"/>
                    <a:pt x="41" y="62"/>
                  </a:cubicBezTo>
                  <a:cubicBezTo>
                    <a:pt x="40" y="67"/>
                    <a:pt x="38" y="74"/>
                    <a:pt x="37" y="79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4" y="122"/>
                    <a:pt x="29" y="111"/>
                    <a:pt x="29" y="104"/>
                  </a:cubicBezTo>
                  <a:cubicBezTo>
                    <a:pt x="29" y="102"/>
                    <a:pt x="29" y="103"/>
                    <a:pt x="28" y="102"/>
                  </a:cubicBezTo>
                  <a:cubicBezTo>
                    <a:pt x="27" y="105"/>
                    <a:pt x="27" y="106"/>
                    <a:pt x="25" y="108"/>
                  </a:cubicBezTo>
                  <a:cubicBezTo>
                    <a:pt x="23" y="107"/>
                    <a:pt x="22" y="107"/>
                    <a:pt x="22" y="104"/>
                  </a:cubicBezTo>
                  <a:cubicBezTo>
                    <a:pt x="22" y="98"/>
                    <a:pt x="24" y="98"/>
                    <a:pt x="20" y="9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1"/>
                    <a:pt x="18" y="90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2" y="105"/>
                    <a:pt x="10" y="118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9"/>
                    <a:pt x="11" y="129"/>
                    <a:pt x="12" y="132"/>
                  </a:cubicBezTo>
                  <a:cubicBezTo>
                    <a:pt x="8" y="131"/>
                    <a:pt x="9" y="131"/>
                    <a:pt x="6" y="133"/>
                  </a:cubicBezTo>
                  <a:cubicBezTo>
                    <a:pt x="6" y="137"/>
                    <a:pt x="8" y="137"/>
                    <a:pt x="6" y="141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1"/>
                    <a:pt x="8" y="157"/>
                    <a:pt x="5" y="159"/>
                  </a:cubicBezTo>
                  <a:cubicBezTo>
                    <a:pt x="7" y="161"/>
                    <a:pt x="7" y="161"/>
                    <a:pt x="6" y="165"/>
                  </a:cubicBezTo>
                  <a:cubicBezTo>
                    <a:pt x="5" y="167"/>
                    <a:pt x="5" y="168"/>
                    <a:pt x="4" y="171"/>
                  </a:cubicBezTo>
                  <a:cubicBezTo>
                    <a:pt x="4" y="176"/>
                    <a:pt x="4" y="177"/>
                    <a:pt x="5" y="182"/>
                  </a:cubicBezTo>
                  <a:cubicBezTo>
                    <a:pt x="4" y="183"/>
                    <a:pt x="5" y="183"/>
                    <a:pt x="2" y="183"/>
                  </a:cubicBezTo>
                  <a:cubicBezTo>
                    <a:pt x="3" y="188"/>
                    <a:pt x="2" y="185"/>
                    <a:pt x="2" y="190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9"/>
                    <a:pt x="1" y="201"/>
                    <a:pt x="0" y="204"/>
                  </a:cubicBezTo>
                  <a:cubicBezTo>
                    <a:pt x="5" y="208"/>
                    <a:pt x="5" y="208"/>
                    <a:pt x="5" y="208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0" y="211"/>
                    <a:pt x="3" y="214"/>
                    <a:pt x="4" y="216"/>
                  </a:cubicBezTo>
                  <a:cubicBezTo>
                    <a:pt x="4" y="218"/>
                    <a:pt x="4" y="216"/>
                    <a:pt x="4" y="219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9"/>
                    <a:pt x="5" y="230"/>
                    <a:pt x="5" y="236"/>
                  </a:cubicBezTo>
                  <a:cubicBezTo>
                    <a:pt x="4" y="240"/>
                    <a:pt x="5" y="241"/>
                    <a:pt x="2" y="244"/>
                  </a:cubicBezTo>
                  <a:cubicBezTo>
                    <a:pt x="6" y="256"/>
                    <a:pt x="3" y="251"/>
                    <a:pt x="3" y="256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4" y="258"/>
                    <a:pt x="4" y="259"/>
                    <a:pt x="4" y="259"/>
                  </a:cubicBezTo>
                  <a:cubicBezTo>
                    <a:pt x="3" y="266"/>
                    <a:pt x="4" y="263"/>
                    <a:pt x="6" y="268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10" y="270"/>
                    <a:pt x="7" y="271"/>
                    <a:pt x="9" y="270"/>
                  </a:cubicBezTo>
                  <a:cubicBezTo>
                    <a:pt x="10" y="269"/>
                    <a:pt x="9" y="270"/>
                    <a:pt x="11" y="26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3" y="264"/>
                  </a:cubicBezTo>
                  <a:cubicBezTo>
                    <a:pt x="13" y="265"/>
                    <a:pt x="19" y="264"/>
                    <a:pt x="17" y="263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3" y="272"/>
                    <a:pt x="13" y="272"/>
                    <a:pt x="13" y="272"/>
                  </a:cubicBezTo>
                  <a:cubicBezTo>
                    <a:pt x="16" y="279"/>
                    <a:pt x="11" y="277"/>
                    <a:pt x="12" y="284"/>
                  </a:cubicBezTo>
                  <a:cubicBezTo>
                    <a:pt x="12" y="289"/>
                    <a:pt x="12" y="284"/>
                    <a:pt x="12" y="288"/>
                  </a:cubicBezTo>
                  <a:cubicBezTo>
                    <a:pt x="12" y="291"/>
                    <a:pt x="11" y="293"/>
                    <a:pt x="12" y="297"/>
                  </a:cubicBezTo>
                  <a:cubicBezTo>
                    <a:pt x="12" y="304"/>
                    <a:pt x="14" y="302"/>
                    <a:pt x="10" y="309"/>
                  </a:cubicBezTo>
                  <a:cubicBezTo>
                    <a:pt x="10" y="309"/>
                    <a:pt x="10" y="310"/>
                    <a:pt x="10" y="310"/>
                  </a:cubicBezTo>
                  <a:cubicBezTo>
                    <a:pt x="10" y="310"/>
                    <a:pt x="10" y="311"/>
                    <a:pt x="9" y="311"/>
                  </a:cubicBezTo>
                  <a:cubicBezTo>
                    <a:pt x="8" y="316"/>
                    <a:pt x="11" y="313"/>
                    <a:pt x="8" y="318"/>
                  </a:cubicBezTo>
                  <a:cubicBezTo>
                    <a:pt x="10" y="320"/>
                    <a:pt x="10" y="319"/>
                    <a:pt x="10" y="324"/>
                  </a:cubicBezTo>
                  <a:cubicBezTo>
                    <a:pt x="13" y="324"/>
                    <a:pt x="13" y="322"/>
                    <a:pt x="15" y="325"/>
                  </a:cubicBezTo>
                  <a:cubicBezTo>
                    <a:pt x="14" y="328"/>
                    <a:pt x="16" y="326"/>
                    <a:pt x="13" y="328"/>
                  </a:cubicBezTo>
                  <a:cubicBezTo>
                    <a:pt x="12" y="331"/>
                    <a:pt x="12" y="331"/>
                    <a:pt x="12" y="331"/>
                  </a:cubicBezTo>
                  <a:cubicBezTo>
                    <a:pt x="11" y="328"/>
                    <a:pt x="12" y="332"/>
                    <a:pt x="12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8" y="332"/>
                    <a:pt x="8" y="335"/>
                    <a:pt x="9" y="337"/>
                  </a:cubicBezTo>
                  <a:cubicBezTo>
                    <a:pt x="10" y="341"/>
                    <a:pt x="10" y="341"/>
                    <a:pt x="13" y="343"/>
                  </a:cubicBezTo>
                  <a:cubicBezTo>
                    <a:pt x="10" y="347"/>
                    <a:pt x="12" y="343"/>
                    <a:pt x="10" y="346"/>
                  </a:cubicBezTo>
                  <a:cubicBezTo>
                    <a:pt x="10" y="347"/>
                    <a:pt x="11" y="347"/>
                    <a:pt x="11" y="347"/>
                  </a:cubicBezTo>
                  <a:cubicBezTo>
                    <a:pt x="12" y="352"/>
                    <a:pt x="12" y="352"/>
                    <a:pt x="12" y="352"/>
                  </a:cubicBezTo>
                  <a:cubicBezTo>
                    <a:pt x="11" y="353"/>
                    <a:pt x="10" y="353"/>
                    <a:pt x="8" y="353"/>
                  </a:cubicBezTo>
                  <a:cubicBezTo>
                    <a:pt x="8" y="355"/>
                    <a:pt x="9" y="363"/>
                    <a:pt x="10" y="361"/>
                  </a:cubicBezTo>
                  <a:cubicBezTo>
                    <a:pt x="10" y="361"/>
                    <a:pt x="10" y="361"/>
                    <a:pt x="10" y="362"/>
                  </a:cubicBezTo>
                  <a:cubicBezTo>
                    <a:pt x="10" y="365"/>
                    <a:pt x="10" y="365"/>
                    <a:pt x="8" y="367"/>
                  </a:cubicBezTo>
                  <a:cubicBezTo>
                    <a:pt x="10" y="369"/>
                    <a:pt x="10" y="369"/>
                    <a:pt x="10" y="369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7" y="374"/>
                    <a:pt x="6" y="372"/>
                    <a:pt x="7" y="375"/>
                  </a:cubicBezTo>
                  <a:cubicBezTo>
                    <a:pt x="7" y="375"/>
                    <a:pt x="7" y="377"/>
                    <a:pt x="7" y="377"/>
                  </a:cubicBezTo>
                  <a:cubicBezTo>
                    <a:pt x="8" y="380"/>
                    <a:pt x="8" y="382"/>
                    <a:pt x="10" y="384"/>
                  </a:cubicBezTo>
                  <a:cubicBezTo>
                    <a:pt x="10" y="384"/>
                    <a:pt x="10" y="385"/>
                    <a:pt x="10" y="385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0" y="387"/>
                    <a:pt x="10" y="388"/>
                    <a:pt x="10" y="390"/>
                  </a:cubicBezTo>
                  <a:cubicBezTo>
                    <a:pt x="10" y="392"/>
                    <a:pt x="8" y="394"/>
                    <a:pt x="9" y="396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8" y="401"/>
                    <a:pt x="8" y="404"/>
                    <a:pt x="10" y="407"/>
                  </a:cubicBezTo>
                  <a:cubicBezTo>
                    <a:pt x="9" y="409"/>
                    <a:pt x="9" y="409"/>
                    <a:pt x="8" y="411"/>
                  </a:cubicBezTo>
                  <a:cubicBezTo>
                    <a:pt x="8" y="413"/>
                    <a:pt x="8" y="415"/>
                    <a:pt x="8" y="418"/>
                  </a:cubicBezTo>
                  <a:cubicBezTo>
                    <a:pt x="12" y="419"/>
                    <a:pt x="12" y="419"/>
                    <a:pt x="12" y="419"/>
                  </a:cubicBezTo>
                  <a:cubicBezTo>
                    <a:pt x="11" y="424"/>
                    <a:pt x="12" y="418"/>
                    <a:pt x="11" y="423"/>
                  </a:cubicBezTo>
                  <a:cubicBezTo>
                    <a:pt x="18" y="426"/>
                    <a:pt x="12" y="423"/>
                    <a:pt x="16" y="431"/>
                  </a:cubicBezTo>
                  <a:cubicBezTo>
                    <a:pt x="21" y="428"/>
                    <a:pt x="17" y="424"/>
                    <a:pt x="19" y="415"/>
                  </a:cubicBezTo>
                  <a:cubicBezTo>
                    <a:pt x="21" y="407"/>
                    <a:pt x="19" y="390"/>
                    <a:pt x="21" y="383"/>
                  </a:cubicBezTo>
                  <a:cubicBezTo>
                    <a:pt x="24" y="383"/>
                    <a:pt x="24" y="383"/>
                    <a:pt x="24" y="383"/>
                  </a:cubicBezTo>
                  <a:cubicBezTo>
                    <a:pt x="26" y="381"/>
                    <a:pt x="27" y="364"/>
                    <a:pt x="28" y="360"/>
                  </a:cubicBezTo>
                  <a:cubicBezTo>
                    <a:pt x="29" y="358"/>
                    <a:pt x="29" y="356"/>
                    <a:pt x="31" y="355"/>
                  </a:cubicBezTo>
                  <a:cubicBezTo>
                    <a:pt x="33" y="358"/>
                    <a:pt x="32" y="351"/>
                    <a:pt x="32" y="359"/>
                  </a:cubicBezTo>
                  <a:cubicBezTo>
                    <a:pt x="32" y="362"/>
                    <a:pt x="29" y="378"/>
                    <a:pt x="30" y="402"/>
                  </a:cubicBezTo>
                  <a:cubicBezTo>
                    <a:pt x="33" y="400"/>
                    <a:pt x="32" y="402"/>
                    <a:pt x="33" y="399"/>
                  </a:cubicBezTo>
                  <a:cubicBezTo>
                    <a:pt x="35" y="396"/>
                    <a:pt x="38" y="369"/>
                    <a:pt x="40" y="362"/>
                  </a:cubicBezTo>
                  <a:cubicBezTo>
                    <a:pt x="40" y="360"/>
                    <a:pt x="41" y="357"/>
                    <a:pt x="42" y="354"/>
                  </a:cubicBezTo>
                  <a:cubicBezTo>
                    <a:pt x="42" y="347"/>
                    <a:pt x="43" y="343"/>
                    <a:pt x="44" y="337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6" y="342"/>
                    <a:pt x="46" y="343"/>
                    <a:pt x="46" y="344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349"/>
                    <a:pt x="43" y="355"/>
                    <a:pt x="44" y="357"/>
                  </a:cubicBezTo>
                  <a:cubicBezTo>
                    <a:pt x="44" y="359"/>
                    <a:pt x="44" y="356"/>
                    <a:pt x="45" y="362"/>
                  </a:cubicBezTo>
                  <a:cubicBezTo>
                    <a:pt x="45" y="364"/>
                    <a:pt x="44" y="366"/>
                    <a:pt x="44" y="368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5" y="390"/>
                    <a:pt x="43" y="390"/>
                    <a:pt x="45" y="390"/>
                  </a:cubicBezTo>
                  <a:cubicBezTo>
                    <a:pt x="49" y="389"/>
                    <a:pt x="49" y="378"/>
                    <a:pt x="50" y="374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52" y="366"/>
                    <a:pt x="51" y="369"/>
                    <a:pt x="52" y="367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3" y="361"/>
                    <a:pt x="53" y="361"/>
                    <a:pt x="53" y="361"/>
                  </a:cubicBezTo>
                  <a:cubicBezTo>
                    <a:pt x="55" y="364"/>
                    <a:pt x="54" y="366"/>
                    <a:pt x="54" y="370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8" y="367"/>
                    <a:pt x="58" y="366"/>
                    <a:pt x="58" y="366"/>
                  </a:cubicBezTo>
                  <a:cubicBezTo>
                    <a:pt x="61" y="364"/>
                    <a:pt x="62" y="362"/>
                    <a:pt x="63" y="358"/>
                  </a:cubicBezTo>
                  <a:cubicBezTo>
                    <a:pt x="63" y="358"/>
                    <a:pt x="63" y="358"/>
                    <a:pt x="63" y="357"/>
                  </a:cubicBezTo>
                  <a:cubicBezTo>
                    <a:pt x="65" y="348"/>
                    <a:pt x="65" y="348"/>
                    <a:pt x="65" y="348"/>
                  </a:cubicBezTo>
                  <a:cubicBezTo>
                    <a:pt x="66" y="339"/>
                    <a:pt x="68" y="330"/>
                    <a:pt x="70" y="322"/>
                  </a:cubicBezTo>
                  <a:cubicBezTo>
                    <a:pt x="71" y="329"/>
                    <a:pt x="71" y="329"/>
                    <a:pt x="71" y="329"/>
                  </a:cubicBezTo>
                  <a:cubicBezTo>
                    <a:pt x="71" y="329"/>
                    <a:pt x="71" y="330"/>
                    <a:pt x="72" y="330"/>
                  </a:cubicBezTo>
                  <a:cubicBezTo>
                    <a:pt x="73" y="329"/>
                    <a:pt x="72" y="332"/>
                    <a:pt x="74" y="327"/>
                  </a:cubicBezTo>
                  <a:cubicBezTo>
                    <a:pt x="74" y="326"/>
                    <a:pt x="74" y="324"/>
                    <a:pt x="74" y="322"/>
                  </a:cubicBezTo>
                  <a:cubicBezTo>
                    <a:pt x="76" y="314"/>
                    <a:pt x="81" y="309"/>
                    <a:pt x="81" y="300"/>
                  </a:cubicBezTo>
                  <a:cubicBezTo>
                    <a:pt x="87" y="298"/>
                    <a:pt x="87" y="298"/>
                    <a:pt x="88" y="290"/>
                  </a:cubicBezTo>
                  <a:cubicBezTo>
                    <a:pt x="89" y="279"/>
                    <a:pt x="87" y="273"/>
                    <a:pt x="90" y="269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3" y="274"/>
                    <a:pt x="93" y="277"/>
                    <a:pt x="92" y="286"/>
                  </a:cubicBezTo>
                  <a:cubicBezTo>
                    <a:pt x="89" y="303"/>
                    <a:pt x="89" y="303"/>
                    <a:pt x="89" y="303"/>
                  </a:cubicBezTo>
                  <a:cubicBezTo>
                    <a:pt x="92" y="306"/>
                    <a:pt x="88" y="305"/>
                    <a:pt x="93" y="306"/>
                  </a:cubicBezTo>
                  <a:cubicBezTo>
                    <a:pt x="92" y="302"/>
                    <a:pt x="92" y="302"/>
                    <a:pt x="95" y="300"/>
                  </a:cubicBezTo>
                  <a:cubicBezTo>
                    <a:pt x="95" y="298"/>
                    <a:pt x="95" y="296"/>
                    <a:pt x="95" y="294"/>
                  </a:cubicBezTo>
                  <a:cubicBezTo>
                    <a:pt x="95" y="294"/>
                    <a:pt x="96" y="294"/>
                    <a:pt x="96" y="294"/>
                  </a:cubicBezTo>
                  <a:cubicBezTo>
                    <a:pt x="97" y="291"/>
                    <a:pt x="97" y="288"/>
                    <a:pt x="99" y="286"/>
                  </a:cubicBezTo>
                  <a:cubicBezTo>
                    <a:pt x="98" y="279"/>
                    <a:pt x="101" y="271"/>
                    <a:pt x="102" y="264"/>
                  </a:cubicBezTo>
                  <a:cubicBezTo>
                    <a:pt x="103" y="262"/>
                    <a:pt x="104" y="259"/>
                    <a:pt x="104" y="257"/>
                  </a:cubicBezTo>
                  <a:cubicBezTo>
                    <a:pt x="105" y="252"/>
                    <a:pt x="105" y="244"/>
                    <a:pt x="107" y="240"/>
                  </a:cubicBezTo>
                  <a:cubicBezTo>
                    <a:pt x="108" y="237"/>
                    <a:pt x="107" y="235"/>
                    <a:pt x="107" y="232"/>
                  </a:cubicBezTo>
                  <a:cubicBezTo>
                    <a:pt x="107" y="229"/>
                    <a:pt x="108" y="228"/>
                    <a:pt x="108" y="224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09" y="223"/>
                    <a:pt x="108" y="224"/>
                    <a:pt x="109" y="222"/>
                  </a:cubicBezTo>
                  <a:cubicBezTo>
                    <a:pt x="111" y="218"/>
                    <a:pt x="111" y="214"/>
                    <a:pt x="112" y="208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2"/>
                    <a:pt x="109" y="201"/>
                    <a:pt x="112" y="200"/>
                  </a:cubicBezTo>
                  <a:cubicBezTo>
                    <a:pt x="112" y="194"/>
                    <a:pt x="113" y="196"/>
                    <a:pt x="111" y="193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1" y="189"/>
                    <a:pt x="111" y="189"/>
                    <a:pt x="111" y="188"/>
                  </a:cubicBezTo>
                  <a:cubicBezTo>
                    <a:pt x="111" y="187"/>
                    <a:pt x="112" y="184"/>
                    <a:pt x="112" y="183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4" y="175"/>
                    <a:pt x="110" y="173"/>
                    <a:pt x="107" y="177"/>
                  </a:cubicBezTo>
                  <a:cubicBezTo>
                    <a:pt x="105" y="180"/>
                    <a:pt x="107" y="178"/>
                    <a:pt x="105" y="179"/>
                  </a:cubicBezTo>
                  <a:cubicBezTo>
                    <a:pt x="105" y="178"/>
                    <a:pt x="107" y="162"/>
                    <a:pt x="107" y="161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09" y="155"/>
                    <a:pt x="110" y="156"/>
                    <a:pt x="108" y="154"/>
                  </a:cubicBezTo>
                  <a:cubicBezTo>
                    <a:pt x="107" y="154"/>
                    <a:pt x="106" y="153"/>
                    <a:pt x="106" y="153"/>
                  </a:cubicBezTo>
                  <a:cubicBezTo>
                    <a:pt x="109" y="151"/>
                    <a:pt x="109" y="143"/>
                    <a:pt x="109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1" y="133"/>
                    <a:pt x="110" y="135"/>
                    <a:pt x="111" y="130"/>
                  </a:cubicBezTo>
                  <a:cubicBezTo>
                    <a:pt x="112" y="122"/>
                    <a:pt x="112" y="110"/>
                    <a:pt x="114" y="103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93"/>
                    <a:pt x="111" y="92"/>
                    <a:pt x="104" y="92"/>
                  </a:cubicBezTo>
                  <a:cubicBezTo>
                    <a:pt x="104" y="97"/>
                    <a:pt x="105" y="98"/>
                    <a:pt x="105" y="104"/>
                  </a:cubicBezTo>
                  <a:cubicBezTo>
                    <a:pt x="101" y="106"/>
                    <a:pt x="104" y="112"/>
                    <a:pt x="104" y="115"/>
                  </a:cubicBezTo>
                  <a:cubicBezTo>
                    <a:pt x="103" y="117"/>
                    <a:pt x="103" y="118"/>
                    <a:pt x="102" y="121"/>
                  </a:cubicBezTo>
                  <a:cubicBezTo>
                    <a:pt x="101" y="130"/>
                    <a:pt x="98" y="144"/>
                    <a:pt x="98" y="154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4" y="146"/>
                    <a:pt x="99" y="128"/>
                    <a:pt x="96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1"/>
                    <a:pt x="97" y="121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7" y="106"/>
                    <a:pt x="100" y="108"/>
                    <a:pt x="100" y="99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8"/>
                    <a:pt x="102" y="47"/>
                    <a:pt x="102" y="43"/>
                  </a:cubicBezTo>
                  <a:cubicBezTo>
                    <a:pt x="102" y="39"/>
                    <a:pt x="100" y="40"/>
                    <a:pt x="102" y="34"/>
                  </a:cubicBezTo>
                  <a:lnTo>
                    <a:pt x="103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7" name="Freeform 20"/>
            <p:cNvSpPr>
              <a:spLocks noEditPoints="1"/>
            </p:cNvSpPr>
            <p:nvPr/>
          </p:nvSpPr>
          <p:spPr bwMode="auto">
            <a:xfrm>
              <a:off x="1644" y="3230"/>
              <a:ext cx="163" cy="519"/>
            </a:xfrm>
            <a:custGeom>
              <a:avLst/>
              <a:gdLst>
                <a:gd name="T0" fmla="*/ 87 w 127"/>
                <a:gd name="T1" fmla="*/ 343 h 404"/>
                <a:gd name="T2" fmla="*/ 41 w 127"/>
                <a:gd name="T3" fmla="*/ 313 h 404"/>
                <a:gd name="T4" fmla="*/ 95 w 127"/>
                <a:gd name="T5" fmla="*/ 300 h 404"/>
                <a:gd name="T6" fmla="*/ 23 w 127"/>
                <a:gd name="T7" fmla="*/ 272 h 404"/>
                <a:gd name="T8" fmla="*/ 31 w 127"/>
                <a:gd name="T9" fmla="*/ 258 h 404"/>
                <a:gd name="T10" fmla="*/ 89 w 127"/>
                <a:gd name="T11" fmla="*/ 253 h 404"/>
                <a:gd name="T12" fmla="*/ 96 w 127"/>
                <a:gd name="T13" fmla="*/ 201 h 404"/>
                <a:gd name="T14" fmla="*/ 80 w 127"/>
                <a:gd name="T15" fmla="*/ 188 h 404"/>
                <a:gd name="T16" fmla="*/ 17 w 127"/>
                <a:gd name="T17" fmla="*/ 184 h 404"/>
                <a:gd name="T18" fmla="*/ 9 w 127"/>
                <a:gd name="T19" fmla="*/ 179 h 404"/>
                <a:gd name="T20" fmla="*/ 15 w 127"/>
                <a:gd name="T21" fmla="*/ 164 h 404"/>
                <a:gd name="T22" fmla="*/ 23 w 127"/>
                <a:gd name="T23" fmla="*/ 140 h 404"/>
                <a:gd name="T24" fmla="*/ 23 w 127"/>
                <a:gd name="T25" fmla="*/ 132 h 404"/>
                <a:gd name="T26" fmla="*/ 105 w 127"/>
                <a:gd name="T27" fmla="*/ 129 h 404"/>
                <a:gd name="T28" fmla="*/ 25 w 127"/>
                <a:gd name="T29" fmla="*/ 122 h 404"/>
                <a:gd name="T30" fmla="*/ 50 w 127"/>
                <a:gd name="T31" fmla="*/ 131 h 404"/>
                <a:gd name="T32" fmla="*/ 54 w 127"/>
                <a:gd name="T33" fmla="*/ 91 h 404"/>
                <a:gd name="T34" fmla="*/ 46 w 127"/>
                <a:gd name="T35" fmla="*/ 52 h 404"/>
                <a:gd name="T36" fmla="*/ 40 w 127"/>
                <a:gd name="T37" fmla="*/ 16 h 404"/>
                <a:gd name="T38" fmla="*/ 34 w 127"/>
                <a:gd name="T39" fmla="*/ 109 h 404"/>
                <a:gd name="T40" fmla="*/ 33 w 127"/>
                <a:gd name="T41" fmla="*/ 76 h 404"/>
                <a:gd name="T42" fmla="*/ 30 w 127"/>
                <a:gd name="T43" fmla="*/ 49 h 404"/>
                <a:gd name="T44" fmla="*/ 21 w 127"/>
                <a:gd name="T45" fmla="*/ 44 h 404"/>
                <a:gd name="T46" fmla="*/ 14 w 127"/>
                <a:gd name="T47" fmla="*/ 16 h 404"/>
                <a:gd name="T48" fmla="*/ 8 w 127"/>
                <a:gd name="T49" fmla="*/ 91 h 404"/>
                <a:gd name="T50" fmla="*/ 12 w 127"/>
                <a:gd name="T51" fmla="*/ 139 h 404"/>
                <a:gd name="T52" fmla="*/ 3 w 127"/>
                <a:gd name="T53" fmla="*/ 175 h 404"/>
                <a:gd name="T54" fmla="*/ 13 w 127"/>
                <a:gd name="T55" fmla="*/ 239 h 404"/>
                <a:gd name="T56" fmla="*/ 34 w 127"/>
                <a:gd name="T57" fmla="*/ 323 h 404"/>
                <a:gd name="T58" fmla="*/ 35 w 127"/>
                <a:gd name="T59" fmla="*/ 283 h 404"/>
                <a:gd name="T60" fmla="*/ 57 w 127"/>
                <a:gd name="T61" fmla="*/ 365 h 404"/>
                <a:gd name="T62" fmla="*/ 64 w 127"/>
                <a:gd name="T63" fmla="*/ 230 h 404"/>
                <a:gd name="T64" fmla="*/ 65 w 127"/>
                <a:gd name="T65" fmla="*/ 157 h 404"/>
                <a:gd name="T66" fmla="*/ 76 w 127"/>
                <a:gd name="T67" fmla="*/ 115 h 404"/>
                <a:gd name="T68" fmla="*/ 83 w 127"/>
                <a:gd name="T69" fmla="*/ 113 h 404"/>
                <a:gd name="T70" fmla="*/ 94 w 127"/>
                <a:gd name="T71" fmla="*/ 140 h 404"/>
                <a:gd name="T72" fmla="*/ 93 w 127"/>
                <a:gd name="T73" fmla="*/ 182 h 404"/>
                <a:gd name="T74" fmla="*/ 83 w 127"/>
                <a:gd name="T75" fmla="*/ 137 h 404"/>
                <a:gd name="T76" fmla="*/ 75 w 127"/>
                <a:gd name="T77" fmla="*/ 177 h 404"/>
                <a:gd name="T78" fmla="*/ 68 w 127"/>
                <a:gd name="T79" fmla="*/ 165 h 404"/>
                <a:gd name="T80" fmla="*/ 67 w 127"/>
                <a:gd name="T81" fmla="*/ 218 h 404"/>
                <a:gd name="T82" fmla="*/ 66 w 127"/>
                <a:gd name="T83" fmla="*/ 294 h 404"/>
                <a:gd name="T84" fmla="*/ 77 w 127"/>
                <a:gd name="T85" fmla="*/ 274 h 404"/>
                <a:gd name="T86" fmla="*/ 81 w 127"/>
                <a:gd name="T87" fmla="*/ 374 h 404"/>
                <a:gd name="T88" fmla="*/ 92 w 127"/>
                <a:gd name="T89" fmla="*/ 380 h 404"/>
                <a:gd name="T90" fmla="*/ 98 w 127"/>
                <a:gd name="T91" fmla="*/ 396 h 404"/>
                <a:gd name="T92" fmla="*/ 105 w 127"/>
                <a:gd name="T93" fmla="*/ 268 h 404"/>
                <a:gd name="T94" fmla="*/ 110 w 127"/>
                <a:gd name="T95" fmla="*/ 269 h 404"/>
                <a:gd name="T96" fmla="*/ 110 w 127"/>
                <a:gd name="T97" fmla="*/ 335 h 404"/>
                <a:gd name="T98" fmla="*/ 116 w 127"/>
                <a:gd name="T99" fmla="*/ 243 h 404"/>
                <a:gd name="T100" fmla="*/ 120 w 127"/>
                <a:gd name="T101" fmla="*/ 179 h 404"/>
                <a:gd name="T102" fmla="*/ 103 w 127"/>
                <a:gd name="T103" fmla="*/ 110 h 404"/>
                <a:gd name="T104" fmla="*/ 100 w 127"/>
                <a:gd name="T105" fmla="*/ 99 h 404"/>
                <a:gd name="T106" fmla="*/ 85 w 127"/>
                <a:gd name="T107" fmla="*/ 63 h 404"/>
                <a:gd name="T108" fmla="*/ 80 w 127"/>
                <a:gd name="T109" fmla="*/ 78 h 404"/>
                <a:gd name="T110" fmla="*/ 61 w 127"/>
                <a:gd name="T111" fmla="*/ 82 h 404"/>
                <a:gd name="T112" fmla="*/ 54 w 127"/>
                <a:gd name="T113" fmla="*/ 87 h 404"/>
                <a:gd name="T114" fmla="*/ 43 w 127"/>
                <a:gd name="T115" fmla="*/ 1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404">
                  <a:moveTo>
                    <a:pt x="90" y="351"/>
                  </a:moveTo>
                  <a:cubicBezTo>
                    <a:pt x="90" y="352"/>
                    <a:pt x="93" y="351"/>
                    <a:pt x="90" y="355"/>
                  </a:cubicBezTo>
                  <a:cubicBezTo>
                    <a:pt x="89" y="355"/>
                    <a:pt x="87" y="355"/>
                    <a:pt x="89" y="352"/>
                  </a:cubicBezTo>
                  <a:cubicBezTo>
                    <a:pt x="90" y="351"/>
                    <a:pt x="90" y="351"/>
                    <a:pt x="90" y="351"/>
                  </a:cubicBezTo>
                  <a:close/>
                  <a:moveTo>
                    <a:pt x="89" y="330"/>
                  </a:moveTo>
                  <a:cubicBezTo>
                    <a:pt x="91" y="329"/>
                    <a:pt x="91" y="329"/>
                    <a:pt x="91" y="329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7" y="347"/>
                    <a:pt x="88" y="348"/>
                    <a:pt x="86" y="345"/>
                  </a:cubicBezTo>
                  <a:cubicBezTo>
                    <a:pt x="87" y="342"/>
                    <a:pt x="87" y="344"/>
                    <a:pt x="87" y="343"/>
                  </a:cubicBezTo>
                  <a:cubicBezTo>
                    <a:pt x="88" y="342"/>
                    <a:pt x="88" y="343"/>
                    <a:pt x="88" y="340"/>
                  </a:cubicBezTo>
                  <a:cubicBezTo>
                    <a:pt x="86" y="338"/>
                    <a:pt x="88" y="340"/>
                    <a:pt x="86" y="338"/>
                  </a:cubicBezTo>
                  <a:cubicBezTo>
                    <a:pt x="88" y="333"/>
                    <a:pt x="86" y="334"/>
                    <a:pt x="90" y="332"/>
                  </a:cubicBezTo>
                  <a:cubicBezTo>
                    <a:pt x="90" y="330"/>
                    <a:pt x="90" y="330"/>
                    <a:pt x="89" y="330"/>
                  </a:cubicBezTo>
                  <a:close/>
                  <a:moveTo>
                    <a:pt x="45" y="311"/>
                  </a:moveTo>
                  <a:cubicBezTo>
                    <a:pt x="48" y="313"/>
                    <a:pt x="46" y="311"/>
                    <a:pt x="46" y="314"/>
                  </a:cubicBezTo>
                  <a:cubicBezTo>
                    <a:pt x="44" y="314"/>
                    <a:pt x="44" y="314"/>
                    <a:pt x="45" y="311"/>
                  </a:cubicBezTo>
                  <a:close/>
                  <a:moveTo>
                    <a:pt x="41" y="309"/>
                  </a:moveTo>
                  <a:cubicBezTo>
                    <a:pt x="42" y="311"/>
                    <a:pt x="42" y="310"/>
                    <a:pt x="41" y="313"/>
                  </a:cubicBezTo>
                  <a:cubicBezTo>
                    <a:pt x="38" y="309"/>
                    <a:pt x="41" y="309"/>
                    <a:pt x="41" y="309"/>
                  </a:cubicBezTo>
                  <a:close/>
                  <a:moveTo>
                    <a:pt x="58" y="310"/>
                  </a:moveTo>
                  <a:cubicBezTo>
                    <a:pt x="58" y="303"/>
                    <a:pt x="56" y="302"/>
                    <a:pt x="58" y="298"/>
                  </a:cubicBezTo>
                  <a:cubicBezTo>
                    <a:pt x="59" y="300"/>
                    <a:pt x="59" y="301"/>
                    <a:pt x="59" y="302"/>
                  </a:cubicBezTo>
                  <a:cubicBezTo>
                    <a:pt x="60" y="309"/>
                    <a:pt x="63" y="309"/>
                    <a:pt x="59" y="312"/>
                  </a:cubicBezTo>
                  <a:cubicBezTo>
                    <a:pt x="58" y="311"/>
                    <a:pt x="59" y="312"/>
                    <a:pt x="58" y="310"/>
                  </a:cubicBezTo>
                  <a:close/>
                  <a:moveTo>
                    <a:pt x="57" y="289"/>
                  </a:moveTo>
                  <a:cubicBezTo>
                    <a:pt x="57" y="289"/>
                    <a:pt x="57" y="289"/>
                    <a:pt x="57" y="289"/>
                  </a:cubicBezTo>
                  <a:moveTo>
                    <a:pt x="95" y="300"/>
                  </a:moveTo>
                  <a:cubicBezTo>
                    <a:pt x="92" y="299"/>
                    <a:pt x="92" y="299"/>
                    <a:pt x="92" y="294"/>
                  </a:cubicBezTo>
                  <a:cubicBezTo>
                    <a:pt x="95" y="271"/>
                    <a:pt x="95" y="271"/>
                    <a:pt x="95" y="271"/>
                  </a:cubicBezTo>
                  <a:cubicBezTo>
                    <a:pt x="97" y="275"/>
                    <a:pt x="93" y="279"/>
                    <a:pt x="96" y="284"/>
                  </a:cubicBezTo>
                  <a:cubicBezTo>
                    <a:pt x="93" y="288"/>
                    <a:pt x="96" y="285"/>
                    <a:pt x="95" y="291"/>
                  </a:cubicBezTo>
                  <a:cubicBezTo>
                    <a:pt x="95" y="295"/>
                    <a:pt x="94" y="296"/>
                    <a:pt x="95" y="300"/>
                  </a:cubicBezTo>
                  <a:close/>
                  <a:moveTo>
                    <a:pt x="31" y="262"/>
                  </a:moveTo>
                  <a:cubicBezTo>
                    <a:pt x="33" y="264"/>
                    <a:pt x="32" y="264"/>
                    <a:pt x="33" y="266"/>
                  </a:cubicBezTo>
                  <a:cubicBezTo>
                    <a:pt x="30" y="266"/>
                    <a:pt x="30" y="266"/>
                    <a:pt x="31" y="262"/>
                  </a:cubicBezTo>
                  <a:close/>
                  <a:moveTo>
                    <a:pt x="23" y="272"/>
                  </a:moveTo>
                  <a:cubicBezTo>
                    <a:pt x="22" y="268"/>
                    <a:pt x="21" y="264"/>
                    <a:pt x="19" y="262"/>
                  </a:cubicBezTo>
                  <a:cubicBezTo>
                    <a:pt x="19" y="262"/>
                    <a:pt x="22" y="261"/>
                    <a:pt x="23" y="261"/>
                  </a:cubicBezTo>
                  <a:cubicBezTo>
                    <a:pt x="24" y="266"/>
                    <a:pt x="25" y="267"/>
                    <a:pt x="25" y="273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3"/>
                    <a:pt x="27" y="270"/>
                    <a:pt x="27" y="274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7" y="280"/>
                    <a:pt x="27" y="280"/>
                    <a:pt x="25" y="281"/>
                  </a:cubicBezTo>
                  <a:cubicBezTo>
                    <a:pt x="22" y="274"/>
                    <a:pt x="23" y="277"/>
                    <a:pt x="23" y="272"/>
                  </a:cubicBezTo>
                  <a:close/>
                  <a:moveTo>
                    <a:pt x="31" y="258"/>
                  </a:moveTo>
                  <a:cubicBezTo>
                    <a:pt x="29" y="256"/>
                    <a:pt x="29" y="256"/>
                    <a:pt x="30" y="255"/>
                  </a:cubicBezTo>
                  <a:cubicBezTo>
                    <a:pt x="32" y="256"/>
                    <a:pt x="32" y="255"/>
                    <a:pt x="31" y="258"/>
                  </a:cubicBezTo>
                  <a:close/>
                  <a:moveTo>
                    <a:pt x="99" y="255"/>
                  </a:moveTo>
                  <a:cubicBezTo>
                    <a:pt x="99" y="254"/>
                    <a:pt x="99" y="255"/>
                    <a:pt x="99" y="253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1" y="258"/>
                    <a:pt x="101" y="254"/>
                    <a:pt x="99" y="255"/>
                  </a:cubicBezTo>
                  <a:close/>
                  <a:moveTo>
                    <a:pt x="89" y="253"/>
                  </a:moveTo>
                  <a:cubicBezTo>
                    <a:pt x="89" y="255"/>
                    <a:pt x="89" y="255"/>
                    <a:pt x="89" y="255"/>
                  </a:cubicBezTo>
                  <a:cubicBezTo>
                    <a:pt x="88" y="254"/>
                    <a:pt x="88" y="255"/>
                    <a:pt x="89" y="253"/>
                  </a:cubicBezTo>
                  <a:close/>
                  <a:moveTo>
                    <a:pt x="18" y="242"/>
                  </a:moveTo>
                  <a:cubicBezTo>
                    <a:pt x="16" y="239"/>
                    <a:pt x="15" y="232"/>
                    <a:pt x="15" y="228"/>
                  </a:cubicBezTo>
                  <a:cubicBezTo>
                    <a:pt x="17" y="232"/>
                    <a:pt x="17" y="232"/>
                    <a:pt x="17" y="232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41"/>
                    <a:pt x="18" y="241"/>
                    <a:pt x="18" y="241"/>
                  </a:cubicBezTo>
                  <a:lnTo>
                    <a:pt x="18" y="242"/>
                  </a:lnTo>
                  <a:close/>
                  <a:moveTo>
                    <a:pt x="96" y="201"/>
                  </a:moveTo>
                  <a:cubicBezTo>
                    <a:pt x="96" y="197"/>
                    <a:pt x="97" y="199"/>
                    <a:pt x="97" y="198"/>
                  </a:cubicBezTo>
                  <a:cubicBezTo>
                    <a:pt x="99" y="202"/>
                    <a:pt x="99" y="229"/>
                    <a:pt x="99" y="235"/>
                  </a:cubicBezTo>
                  <a:cubicBezTo>
                    <a:pt x="96" y="232"/>
                    <a:pt x="97" y="232"/>
                    <a:pt x="97" y="22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5"/>
                    <a:pt x="96" y="202"/>
                    <a:pt x="96" y="202"/>
                  </a:cubicBezTo>
                  <a:lnTo>
                    <a:pt x="96" y="201"/>
                  </a:lnTo>
                  <a:close/>
                  <a:moveTo>
                    <a:pt x="80" y="205"/>
                  </a:moveTo>
                  <a:cubicBezTo>
                    <a:pt x="79" y="201"/>
                    <a:pt x="79" y="199"/>
                    <a:pt x="79" y="196"/>
                  </a:cubicBezTo>
                  <a:cubicBezTo>
                    <a:pt x="79" y="187"/>
                    <a:pt x="79" y="189"/>
                    <a:pt x="80" y="188"/>
                  </a:cubicBezTo>
                  <a:cubicBezTo>
                    <a:pt x="79" y="192"/>
                    <a:pt x="80" y="206"/>
                    <a:pt x="81" y="211"/>
                  </a:cubicBezTo>
                  <a:cubicBezTo>
                    <a:pt x="79" y="209"/>
                    <a:pt x="80" y="211"/>
                    <a:pt x="79" y="205"/>
                  </a:cubicBezTo>
                  <a:lnTo>
                    <a:pt x="80" y="205"/>
                  </a:lnTo>
                  <a:close/>
                  <a:moveTo>
                    <a:pt x="10" y="189"/>
                  </a:moveTo>
                  <a:cubicBezTo>
                    <a:pt x="9" y="190"/>
                    <a:pt x="10" y="190"/>
                    <a:pt x="8" y="190"/>
                  </a:cubicBezTo>
                  <a:cubicBezTo>
                    <a:pt x="7" y="190"/>
                    <a:pt x="8" y="190"/>
                    <a:pt x="7" y="190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10" y="189"/>
                    <a:pt x="10" y="189"/>
                    <a:pt x="10" y="189"/>
                  </a:cubicBezTo>
                  <a:close/>
                  <a:moveTo>
                    <a:pt x="17" y="184"/>
                  </a:moveTo>
                  <a:cubicBezTo>
                    <a:pt x="16" y="182"/>
                    <a:pt x="16" y="182"/>
                    <a:pt x="16" y="178"/>
                  </a:cubicBezTo>
                  <a:cubicBezTo>
                    <a:pt x="18" y="182"/>
                    <a:pt x="17" y="178"/>
                    <a:pt x="17" y="184"/>
                  </a:cubicBezTo>
                  <a:close/>
                  <a:moveTo>
                    <a:pt x="52" y="179"/>
                  </a:moveTo>
                  <a:cubicBezTo>
                    <a:pt x="51" y="181"/>
                    <a:pt x="52" y="179"/>
                    <a:pt x="50" y="180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8" y="172"/>
                    <a:pt x="48" y="175"/>
                    <a:pt x="50" y="173"/>
                  </a:cubicBezTo>
                  <a:cubicBezTo>
                    <a:pt x="50" y="173"/>
                    <a:pt x="51" y="173"/>
                    <a:pt x="52" y="174"/>
                  </a:cubicBezTo>
                  <a:cubicBezTo>
                    <a:pt x="52" y="175"/>
                    <a:pt x="53" y="176"/>
                    <a:pt x="52" y="179"/>
                  </a:cubicBezTo>
                  <a:close/>
                  <a:moveTo>
                    <a:pt x="9" y="179"/>
                  </a:moveTo>
                  <a:cubicBezTo>
                    <a:pt x="10" y="175"/>
                    <a:pt x="9" y="173"/>
                    <a:pt x="12" y="171"/>
                  </a:cubicBezTo>
                  <a:cubicBezTo>
                    <a:pt x="12" y="172"/>
                    <a:pt x="12" y="171"/>
                    <a:pt x="12" y="173"/>
                  </a:cubicBezTo>
                  <a:cubicBezTo>
                    <a:pt x="12" y="174"/>
                    <a:pt x="11" y="174"/>
                    <a:pt x="12" y="177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79"/>
                    <a:pt x="13" y="180"/>
                    <a:pt x="13" y="181"/>
                  </a:cubicBezTo>
                  <a:cubicBezTo>
                    <a:pt x="10" y="179"/>
                    <a:pt x="12" y="180"/>
                    <a:pt x="9" y="179"/>
                  </a:cubicBezTo>
                  <a:close/>
                  <a:moveTo>
                    <a:pt x="15" y="164"/>
                  </a:moveTo>
                  <a:cubicBezTo>
                    <a:pt x="12" y="161"/>
                    <a:pt x="15" y="162"/>
                    <a:pt x="15" y="162"/>
                  </a:cubicBezTo>
                  <a:cubicBezTo>
                    <a:pt x="15" y="162"/>
                    <a:pt x="17" y="160"/>
                    <a:pt x="15" y="164"/>
                  </a:cubicBezTo>
                  <a:close/>
                  <a:moveTo>
                    <a:pt x="17" y="141"/>
                  </a:moveTo>
                  <a:cubicBezTo>
                    <a:pt x="17" y="141"/>
                    <a:pt x="17" y="141"/>
                    <a:pt x="17" y="142"/>
                  </a:cubicBezTo>
                  <a:cubicBezTo>
                    <a:pt x="18" y="144"/>
                    <a:pt x="20" y="150"/>
                    <a:pt x="19" y="152"/>
                  </a:cubicBezTo>
                  <a:cubicBezTo>
                    <a:pt x="18" y="151"/>
                    <a:pt x="18" y="152"/>
                    <a:pt x="18" y="149"/>
                  </a:cubicBezTo>
                  <a:cubicBezTo>
                    <a:pt x="17" y="141"/>
                    <a:pt x="17" y="141"/>
                    <a:pt x="17" y="141"/>
                  </a:cubicBezTo>
                  <a:close/>
                  <a:moveTo>
                    <a:pt x="35" y="144"/>
                  </a:moveTo>
                  <a:cubicBezTo>
                    <a:pt x="33" y="147"/>
                    <a:pt x="35" y="145"/>
                    <a:pt x="32" y="147"/>
                  </a:cubicBezTo>
                  <a:cubicBezTo>
                    <a:pt x="33" y="142"/>
                    <a:pt x="31" y="144"/>
                    <a:pt x="35" y="144"/>
                  </a:cubicBezTo>
                  <a:close/>
                  <a:moveTo>
                    <a:pt x="23" y="140"/>
                  </a:moveTo>
                  <a:cubicBezTo>
                    <a:pt x="20" y="135"/>
                    <a:pt x="23" y="134"/>
                    <a:pt x="23" y="134"/>
                  </a:cubicBezTo>
                  <a:cubicBezTo>
                    <a:pt x="27" y="140"/>
                    <a:pt x="23" y="140"/>
                    <a:pt x="23" y="140"/>
                  </a:cubicBezTo>
                  <a:close/>
                  <a:moveTo>
                    <a:pt x="34" y="141"/>
                  </a:moveTo>
                  <a:cubicBezTo>
                    <a:pt x="32" y="140"/>
                    <a:pt x="32" y="143"/>
                    <a:pt x="32" y="137"/>
                  </a:cubicBezTo>
                  <a:cubicBezTo>
                    <a:pt x="32" y="135"/>
                    <a:pt x="32" y="133"/>
                    <a:pt x="32" y="130"/>
                  </a:cubicBezTo>
                  <a:cubicBezTo>
                    <a:pt x="33" y="115"/>
                    <a:pt x="31" y="122"/>
                    <a:pt x="34" y="120"/>
                  </a:cubicBezTo>
                  <a:cubicBezTo>
                    <a:pt x="35" y="122"/>
                    <a:pt x="35" y="122"/>
                    <a:pt x="35" y="126"/>
                  </a:cubicBezTo>
                  <a:lnTo>
                    <a:pt x="34" y="141"/>
                  </a:lnTo>
                  <a:close/>
                  <a:moveTo>
                    <a:pt x="23" y="132"/>
                  </a:moveTo>
                  <a:cubicBezTo>
                    <a:pt x="20" y="130"/>
                    <a:pt x="20" y="126"/>
                    <a:pt x="21" y="122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3" y="126"/>
                    <a:pt x="22" y="129"/>
                    <a:pt x="23" y="132"/>
                  </a:cubicBezTo>
                  <a:close/>
                  <a:moveTo>
                    <a:pt x="103" y="166"/>
                  </a:moveTo>
                  <a:cubicBezTo>
                    <a:pt x="105" y="163"/>
                    <a:pt x="102" y="150"/>
                    <a:pt x="102" y="142"/>
                  </a:cubicBezTo>
                  <a:cubicBezTo>
                    <a:pt x="103" y="138"/>
                    <a:pt x="103" y="135"/>
                    <a:pt x="102" y="130"/>
                  </a:cubicBezTo>
                  <a:cubicBezTo>
                    <a:pt x="102" y="121"/>
                    <a:pt x="101" y="120"/>
                    <a:pt x="103" y="117"/>
                  </a:cubicBezTo>
                  <a:cubicBezTo>
                    <a:pt x="107" y="118"/>
                    <a:pt x="104" y="115"/>
                    <a:pt x="106" y="119"/>
                  </a:cubicBezTo>
                  <a:cubicBezTo>
                    <a:pt x="108" y="125"/>
                    <a:pt x="106" y="128"/>
                    <a:pt x="105" y="129"/>
                  </a:cubicBezTo>
                  <a:cubicBezTo>
                    <a:pt x="107" y="131"/>
                    <a:pt x="106" y="129"/>
                    <a:pt x="106" y="133"/>
                  </a:cubicBezTo>
                  <a:cubicBezTo>
                    <a:pt x="107" y="137"/>
                    <a:pt x="107" y="136"/>
                    <a:pt x="107" y="139"/>
                  </a:cubicBezTo>
                  <a:cubicBezTo>
                    <a:pt x="107" y="140"/>
                    <a:pt x="108" y="168"/>
                    <a:pt x="107" y="171"/>
                  </a:cubicBezTo>
                  <a:cubicBezTo>
                    <a:pt x="103" y="168"/>
                    <a:pt x="107" y="169"/>
                    <a:pt x="103" y="166"/>
                  </a:cubicBezTo>
                  <a:close/>
                  <a:moveTo>
                    <a:pt x="25" y="122"/>
                  </a:moveTo>
                  <a:cubicBezTo>
                    <a:pt x="25" y="118"/>
                    <a:pt x="23" y="110"/>
                    <a:pt x="25" y="107"/>
                  </a:cubicBezTo>
                  <a:cubicBezTo>
                    <a:pt x="27" y="111"/>
                    <a:pt x="25" y="107"/>
                    <a:pt x="26" y="113"/>
                  </a:cubicBezTo>
                  <a:cubicBezTo>
                    <a:pt x="27" y="136"/>
                    <a:pt x="27" y="136"/>
                    <a:pt x="27" y="136"/>
                  </a:cubicBezTo>
                  <a:lnTo>
                    <a:pt x="25" y="122"/>
                  </a:lnTo>
                  <a:close/>
                  <a:moveTo>
                    <a:pt x="45" y="133"/>
                  </a:moveTo>
                  <a:cubicBezTo>
                    <a:pt x="50" y="121"/>
                    <a:pt x="45" y="107"/>
                    <a:pt x="52" y="107"/>
                  </a:cubicBezTo>
                  <a:cubicBezTo>
                    <a:pt x="53" y="108"/>
                    <a:pt x="53" y="107"/>
                    <a:pt x="53" y="109"/>
                  </a:cubicBezTo>
                  <a:cubicBezTo>
                    <a:pt x="54" y="114"/>
                    <a:pt x="52" y="114"/>
                    <a:pt x="52" y="117"/>
                  </a:cubicBezTo>
                  <a:cubicBezTo>
                    <a:pt x="51" y="122"/>
                    <a:pt x="53" y="121"/>
                    <a:pt x="50" y="126"/>
                  </a:cubicBezTo>
                  <a:cubicBezTo>
                    <a:pt x="50" y="128"/>
                    <a:pt x="50" y="127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0" y="131"/>
                    <a:pt x="50" y="131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6" y="132"/>
                    <a:pt x="46" y="133"/>
                    <a:pt x="45" y="133"/>
                  </a:cubicBezTo>
                  <a:close/>
                  <a:moveTo>
                    <a:pt x="25" y="105"/>
                  </a:moveTo>
                  <a:cubicBezTo>
                    <a:pt x="24" y="102"/>
                    <a:pt x="24" y="99"/>
                    <a:pt x="25" y="97"/>
                  </a:cubicBezTo>
                  <a:cubicBezTo>
                    <a:pt x="26" y="100"/>
                    <a:pt x="26" y="103"/>
                    <a:pt x="25" y="105"/>
                  </a:cubicBezTo>
                  <a:close/>
                  <a:moveTo>
                    <a:pt x="54" y="99"/>
                  </a:moveTo>
                  <a:cubicBezTo>
                    <a:pt x="50" y="99"/>
                    <a:pt x="53" y="100"/>
                    <a:pt x="51" y="97"/>
                  </a:cubicBezTo>
                  <a:cubicBezTo>
                    <a:pt x="49" y="95"/>
                    <a:pt x="50" y="99"/>
                    <a:pt x="50" y="94"/>
                  </a:cubicBezTo>
                  <a:cubicBezTo>
                    <a:pt x="50" y="93"/>
                    <a:pt x="49" y="92"/>
                    <a:pt x="54" y="91"/>
                  </a:cubicBezTo>
                  <a:lnTo>
                    <a:pt x="54" y="99"/>
                  </a:lnTo>
                  <a:close/>
                  <a:moveTo>
                    <a:pt x="89" y="82"/>
                  </a:moveTo>
                  <a:cubicBezTo>
                    <a:pt x="89" y="88"/>
                    <a:pt x="89" y="82"/>
                    <a:pt x="88" y="85"/>
                  </a:cubicBezTo>
                  <a:cubicBezTo>
                    <a:pt x="87" y="83"/>
                    <a:pt x="86" y="87"/>
                    <a:pt x="86" y="81"/>
                  </a:cubicBezTo>
                  <a:cubicBezTo>
                    <a:pt x="86" y="75"/>
                    <a:pt x="86" y="81"/>
                    <a:pt x="88" y="79"/>
                  </a:cubicBezTo>
                  <a:cubicBezTo>
                    <a:pt x="89" y="81"/>
                    <a:pt x="89" y="77"/>
                    <a:pt x="89" y="82"/>
                  </a:cubicBezTo>
                  <a:close/>
                  <a:moveTo>
                    <a:pt x="47" y="55"/>
                  </a:moveTo>
                  <a:cubicBezTo>
                    <a:pt x="47" y="54"/>
                    <a:pt x="46" y="55"/>
                    <a:pt x="46" y="55"/>
                  </a:cubicBezTo>
                  <a:cubicBezTo>
                    <a:pt x="45" y="54"/>
                    <a:pt x="46" y="55"/>
                    <a:pt x="46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8" y="54"/>
                    <a:pt x="47" y="55"/>
                    <a:pt x="47" y="54"/>
                  </a:cubicBezTo>
                  <a:lnTo>
                    <a:pt x="47" y="55"/>
                  </a:lnTo>
                  <a:close/>
                  <a:moveTo>
                    <a:pt x="44" y="11"/>
                  </a:moveTo>
                  <a:cubicBezTo>
                    <a:pt x="44" y="6"/>
                    <a:pt x="44" y="8"/>
                    <a:pt x="45" y="4"/>
                  </a:cubicBezTo>
                  <a:cubicBezTo>
                    <a:pt x="43" y="2"/>
                    <a:pt x="43" y="1"/>
                    <a:pt x="41" y="0"/>
                  </a:cubicBezTo>
                  <a:cubicBezTo>
                    <a:pt x="40" y="4"/>
                    <a:pt x="42" y="3"/>
                    <a:pt x="41" y="8"/>
                  </a:cubicBezTo>
                  <a:cubicBezTo>
                    <a:pt x="41" y="10"/>
                    <a:pt x="40" y="10"/>
                    <a:pt x="40" y="13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4"/>
                    <a:pt x="40" y="16"/>
                    <a:pt x="39" y="24"/>
                  </a:cubicBezTo>
                  <a:cubicBezTo>
                    <a:pt x="39" y="25"/>
                    <a:pt x="39" y="29"/>
                    <a:pt x="39" y="31"/>
                  </a:cubicBezTo>
                  <a:cubicBezTo>
                    <a:pt x="39" y="42"/>
                    <a:pt x="40" y="39"/>
                    <a:pt x="41" y="42"/>
                  </a:cubicBezTo>
                  <a:cubicBezTo>
                    <a:pt x="41" y="43"/>
                    <a:pt x="38" y="53"/>
                    <a:pt x="40" y="65"/>
                  </a:cubicBezTo>
                  <a:cubicBezTo>
                    <a:pt x="41" y="71"/>
                    <a:pt x="40" y="69"/>
                    <a:pt x="39" y="75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3"/>
                    <a:pt x="36" y="92"/>
                    <a:pt x="35" y="96"/>
                  </a:cubicBezTo>
                  <a:cubicBezTo>
                    <a:pt x="33" y="104"/>
                    <a:pt x="39" y="105"/>
                    <a:pt x="34" y="109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1" y="108"/>
                    <a:pt x="32" y="107"/>
                    <a:pt x="29" y="109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5"/>
                    <a:pt x="30" y="96"/>
                    <a:pt x="31" y="9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2" y="82"/>
                    <a:pt x="31" y="84"/>
                    <a:pt x="32" y="83"/>
                  </a:cubicBezTo>
                  <a:cubicBezTo>
                    <a:pt x="32" y="82"/>
                    <a:pt x="32" y="84"/>
                    <a:pt x="33" y="82"/>
                  </a:cubicBezTo>
                  <a:cubicBezTo>
                    <a:pt x="33" y="82"/>
                    <a:pt x="33" y="82"/>
                    <a:pt x="33" y="81"/>
                  </a:cubicBezTo>
                  <a:cubicBezTo>
                    <a:pt x="33" y="78"/>
                    <a:pt x="34" y="79"/>
                    <a:pt x="33" y="76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3" y="72"/>
                    <a:pt x="34" y="76"/>
                    <a:pt x="33" y="70"/>
                  </a:cubicBezTo>
                  <a:cubicBezTo>
                    <a:pt x="30" y="71"/>
                    <a:pt x="33" y="71"/>
                    <a:pt x="29" y="72"/>
                  </a:cubicBezTo>
                  <a:cubicBezTo>
                    <a:pt x="29" y="69"/>
                    <a:pt x="29" y="67"/>
                    <a:pt x="30" y="66"/>
                  </a:cubicBezTo>
                  <a:cubicBezTo>
                    <a:pt x="31" y="63"/>
                    <a:pt x="31" y="68"/>
                    <a:pt x="31" y="61"/>
                  </a:cubicBezTo>
                  <a:cubicBezTo>
                    <a:pt x="31" y="54"/>
                    <a:pt x="32" y="52"/>
                    <a:pt x="27" y="51"/>
                  </a:cubicBezTo>
                  <a:cubicBezTo>
                    <a:pt x="26" y="54"/>
                    <a:pt x="27" y="55"/>
                    <a:pt x="26" y="5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9" y="48"/>
                    <a:pt x="27" y="48"/>
                    <a:pt x="30" y="49"/>
                  </a:cubicBezTo>
                  <a:cubicBezTo>
                    <a:pt x="32" y="45"/>
                    <a:pt x="31" y="45"/>
                    <a:pt x="32" y="40"/>
                  </a:cubicBezTo>
                  <a:cubicBezTo>
                    <a:pt x="32" y="36"/>
                    <a:pt x="32" y="42"/>
                    <a:pt x="33" y="36"/>
                  </a:cubicBezTo>
                  <a:cubicBezTo>
                    <a:pt x="33" y="29"/>
                    <a:pt x="33" y="33"/>
                    <a:pt x="32" y="31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43"/>
                    <a:pt x="30" y="42"/>
                    <a:pt x="27" y="45"/>
                  </a:cubicBezTo>
                  <a:cubicBezTo>
                    <a:pt x="25" y="40"/>
                    <a:pt x="27" y="37"/>
                    <a:pt x="25" y="33"/>
                  </a:cubicBezTo>
                  <a:cubicBezTo>
                    <a:pt x="23" y="35"/>
                    <a:pt x="24" y="33"/>
                    <a:pt x="23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2" y="38"/>
                    <a:pt x="20" y="40"/>
                    <a:pt x="21" y="44"/>
                  </a:cubicBezTo>
                  <a:cubicBezTo>
                    <a:pt x="21" y="46"/>
                    <a:pt x="22" y="48"/>
                    <a:pt x="21" y="52"/>
                  </a:cubicBezTo>
                  <a:cubicBezTo>
                    <a:pt x="20" y="54"/>
                    <a:pt x="20" y="52"/>
                    <a:pt x="19" y="57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95"/>
                    <a:pt x="18" y="83"/>
                    <a:pt x="19" y="92"/>
                  </a:cubicBezTo>
                  <a:cubicBezTo>
                    <a:pt x="19" y="103"/>
                    <a:pt x="21" y="110"/>
                    <a:pt x="21" y="121"/>
                  </a:cubicBezTo>
                  <a:cubicBezTo>
                    <a:pt x="17" y="116"/>
                    <a:pt x="15" y="84"/>
                    <a:pt x="15" y="75"/>
                  </a:cubicBezTo>
                  <a:cubicBezTo>
                    <a:pt x="15" y="60"/>
                    <a:pt x="12" y="41"/>
                    <a:pt x="10" y="27"/>
                  </a:cubicBezTo>
                  <a:cubicBezTo>
                    <a:pt x="12" y="25"/>
                    <a:pt x="13" y="23"/>
                    <a:pt x="14" y="2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16"/>
                    <a:pt x="8" y="21"/>
                    <a:pt x="8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37"/>
                    <a:pt x="10" y="44"/>
                    <a:pt x="4" y="54"/>
                  </a:cubicBezTo>
                  <a:cubicBezTo>
                    <a:pt x="5" y="58"/>
                    <a:pt x="5" y="55"/>
                    <a:pt x="6" y="60"/>
                  </a:cubicBezTo>
                  <a:cubicBezTo>
                    <a:pt x="6" y="61"/>
                    <a:pt x="6" y="64"/>
                    <a:pt x="6" y="66"/>
                  </a:cubicBezTo>
                  <a:cubicBezTo>
                    <a:pt x="8" y="67"/>
                    <a:pt x="7" y="66"/>
                    <a:pt x="8" y="67"/>
                  </a:cubicBezTo>
                  <a:cubicBezTo>
                    <a:pt x="7" y="69"/>
                    <a:pt x="8" y="65"/>
                    <a:pt x="7" y="70"/>
                  </a:cubicBezTo>
                  <a:cubicBezTo>
                    <a:pt x="6" y="78"/>
                    <a:pt x="8" y="81"/>
                    <a:pt x="10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7" y="91"/>
                    <a:pt x="7" y="91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10" y="95"/>
                    <a:pt x="7" y="96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3"/>
                    <a:pt x="8" y="111"/>
                    <a:pt x="8" y="116"/>
                  </a:cubicBezTo>
                  <a:cubicBezTo>
                    <a:pt x="9" y="120"/>
                    <a:pt x="8" y="126"/>
                    <a:pt x="12" y="129"/>
                  </a:cubicBezTo>
                  <a:cubicBezTo>
                    <a:pt x="9" y="137"/>
                    <a:pt x="11" y="137"/>
                    <a:pt x="12" y="139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0" y="154"/>
                    <a:pt x="10" y="155"/>
                    <a:pt x="8" y="155"/>
                  </a:cubicBezTo>
                  <a:cubicBezTo>
                    <a:pt x="7" y="151"/>
                    <a:pt x="6" y="151"/>
                    <a:pt x="8" y="147"/>
                  </a:cubicBezTo>
                  <a:cubicBezTo>
                    <a:pt x="4" y="147"/>
                    <a:pt x="3" y="145"/>
                    <a:pt x="3" y="150"/>
                  </a:cubicBezTo>
                  <a:cubicBezTo>
                    <a:pt x="2" y="158"/>
                    <a:pt x="5" y="162"/>
                    <a:pt x="5" y="169"/>
                  </a:cubicBezTo>
                  <a:cubicBezTo>
                    <a:pt x="5" y="175"/>
                    <a:pt x="5" y="169"/>
                    <a:pt x="6" y="173"/>
                  </a:cubicBezTo>
                  <a:cubicBezTo>
                    <a:pt x="6" y="177"/>
                    <a:pt x="6" y="175"/>
                    <a:pt x="5" y="176"/>
                  </a:cubicBezTo>
                  <a:cubicBezTo>
                    <a:pt x="4" y="172"/>
                    <a:pt x="4" y="172"/>
                    <a:pt x="0" y="172"/>
                  </a:cubicBezTo>
                  <a:cubicBezTo>
                    <a:pt x="2" y="174"/>
                    <a:pt x="1" y="173"/>
                    <a:pt x="3" y="175"/>
                  </a:cubicBezTo>
                  <a:cubicBezTo>
                    <a:pt x="1" y="176"/>
                    <a:pt x="2" y="174"/>
                    <a:pt x="1" y="177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" y="187"/>
                    <a:pt x="2" y="189"/>
                    <a:pt x="4" y="196"/>
                  </a:cubicBezTo>
                  <a:cubicBezTo>
                    <a:pt x="5" y="201"/>
                    <a:pt x="6" y="205"/>
                    <a:pt x="6" y="210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8"/>
                    <a:pt x="10" y="216"/>
                    <a:pt x="10" y="220"/>
                  </a:cubicBezTo>
                  <a:cubicBezTo>
                    <a:pt x="10" y="223"/>
                    <a:pt x="10" y="225"/>
                    <a:pt x="10" y="228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5"/>
                    <a:pt x="11" y="234"/>
                    <a:pt x="13" y="239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4" y="249"/>
                    <a:pt x="16" y="253"/>
                    <a:pt x="16" y="253"/>
                  </a:cubicBezTo>
                  <a:cubicBezTo>
                    <a:pt x="16" y="258"/>
                    <a:pt x="15" y="252"/>
                    <a:pt x="15" y="257"/>
                  </a:cubicBezTo>
                  <a:cubicBezTo>
                    <a:pt x="15" y="261"/>
                    <a:pt x="17" y="261"/>
                    <a:pt x="18" y="269"/>
                  </a:cubicBezTo>
                  <a:cubicBezTo>
                    <a:pt x="19" y="278"/>
                    <a:pt x="24" y="285"/>
                    <a:pt x="24" y="300"/>
                  </a:cubicBezTo>
                  <a:cubicBezTo>
                    <a:pt x="23" y="300"/>
                    <a:pt x="22" y="298"/>
                    <a:pt x="22" y="302"/>
                  </a:cubicBezTo>
                  <a:cubicBezTo>
                    <a:pt x="23" y="305"/>
                    <a:pt x="22" y="303"/>
                    <a:pt x="24" y="305"/>
                  </a:cubicBezTo>
                  <a:cubicBezTo>
                    <a:pt x="27" y="308"/>
                    <a:pt x="26" y="311"/>
                    <a:pt x="29" y="315"/>
                  </a:cubicBezTo>
                  <a:cubicBezTo>
                    <a:pt x="32" y="321"/>
                    <a:pt x="29" y="322"/>
                    <a:pt x="34" y="323"/>
                  </a:cubicBezTo>
                  <a:cubicBezTo>
                    <a:pt x="34" y="320"/>
                    <a:pt x="34" y="318"/>
                    <a:pt x="34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2" y="303"/>
                    <a:pt x="29" y="302"/>
                    <a:pt x="31" y="298"/>
                  </a:cubicBezTo>
                  <a:cubicBezTo>
                    <a:pt x="30" y="298"/>
                    <a:pt x="33" y="296"/>
                    <a:pt x="28" y="297"/>
                  </a:cubicBezTo>
                  <a:cubicBezTo>
                    <a:pt x="29" y="292"/>
                    <a:pt x="28" y="288"/>
                    <a:pt x="27" y="284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29" y="280"/>
                    <a:pt x="30" y="280"/>
                    <a:pt x="30" y="280"/>
                  </a:cubicBezTo>
                  <a:cubicBezTo>
                    <a:pt x="34" y="281"/>
                    <a:pt x="31" y="281"/>
                    <a:pt x="35" y="283"/>
                  </a:cubicBezTo>
                  <a:cubicBezTo>
                    <a:pt x="33" y="291"/>
                    <a:pt x="37" y="300"/>
                    <a:pt x="37" y="308"/>
                  </a:cubicBezTo>
                  <a:cubicBezTo>
                    <a:pt x="38" y="320"/>
                    <a:pt x="40" y="322"/>
                    <a:pt x="40" y="332"/>
                  </a:cubicBezTo>
                  <a:cubicBezTo>
                    <a:pt x="45" y="331"/>
                    <a:pt x="38" y="329"/>
                    <a:pt x="46" y="331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50" y="324"/>
                    <a:pt x="50" y="324"/>
                    <a:pt x="50" y="325"/>
                  </a:cubicBezTo>
                  <a:cubicBezTo>
                    <a:pt x="52" y="337"/>
                    <a:pt x="52" y="350"/>
                    <a:pt x="54" y="361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6" y="362"/>
                    <a:pt x="55" y="360"/>
                    <a:pt x="57" y="365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2" y="356"/>
                    <a:pt x="61" y="351"/>
                    <a:pt x="60" y="346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9" y="319"/>
                    <a:pt x="60" y="320"/>
                    <a:pt x="60" y="314"/>
                  </a:cubicBezTo>
                  <a:cubicBezTo>
                    <a:pt x="64" y="315"/>
                    <a:pt x="62" y="315"/>
                    <a:pt x="64" y="317"/>
                  </a:cubicBezTo>
                  <a:cubicBezTo>
                    <a:pt x="65" y="308"/>
                    <a:pt x="64" y="300"/>
                    <a:pt x="64" y="292"/>
                  </a:cubicBezTo>
                  <a:cubicBezTo>
                    <a:pt x="64" y="284"/>
                    <a:pt x="65" y="275"/>
                    <a:pt x="65" y="268"/>
                  </a:cubicBezTo>
                  <a:cubicBezTo>
                    <a:pt x="63" y="265"/>
                    <a:pt x="65" y="239"/>
                    <a:pt x="64" y="234"/>
                  </a:cubicBezTo>
                  <a:cubicBezTo>
                    <a:pt x="64" y="231"/>
                    <a:pt x="64" y="232"/>
                    <a:pt x="64" y="230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3"/>
                    <a:pt x="63" y="220"/>
                    <a:pt x="63" y="217"/>
                  </a:cubicBezTo>
                  <a:cubicBezTo>
                    <a:pt x="63" y="210"/>
                    <a:pt x="63" y="205"/>
                    <a:pt x="63" y="200"/>
                  </a:cubicBezTo>
                  <a:cubicBezTo>
                    <a:pt x="62" y="187"/>
                    <a:pt x="62" y="178"/>
                    <a:pt x="62" y="164"/>
                  </a:cubicBezTo>
                  <a:cubicBezTo>
                    <a:pt x="61" y="157"/>
                    <a:pt x="60" y="153"/>
                    <a:pt x="60" y="147"/>
                  </a:cubicBezTo>
                  <a:cubicBezTo>
                    <a:pt x="60" y="141"/>
                    <a:pt x="61" y="143"/>
                    <a:pt x="62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4" y="135"/>
                    <a:pt x="62" y="150"/>
                    <a:pt x="65" y="157"/>
                  </a:cubicBezTo>
                  <a:cubicBezTo>
                    <a:pt x="67" y="156"/>
                    <a:pt x="66" y="157"/>
                    <a:pt x="67" y="154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9" y="155"/>
                    <a:pt x="69" y="156"/>
                    <a:pt x="73" y="156"/>
                  </a:cubicBezTo>
                  <a:cubicBezTo>
                    <a:pt x="72" y="153"/>
                    <a:pt x="74" y="154"/>
                    <a:pt x="73" y="149"/>
                  </a:cubicBezTo>
                  <a:cubicBezTo>
                    <a:pt x="73" y="146"/>
                    <a:pt x="72" y="145"/>
                    <a:pt x="72" y="141"/>
                  </a:cubicBezTo>
                  <a:cubicBezTo>
                    <a:pt x="74" y="141"/>
                    <a:pt x="73" y="142"/>
                    <a:pt x="72" y="141"/>
                  </a:cubicBezTo>
                  <a:cubicBezTo>
                    <a:pt x="70" y="135"/>
                    <a:pt x="73" y="128"/>
                    <a:pt x="73" y="123"/>
                  </a:cubicBezTo>
                  <a:cubicBezTo>
                    <a:pt x="73" y="118"/>
                    <a:pt x="71" y="113"/>
                    <a:pt x="75" y="109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7"/>
                    <a:pt x="76" y="119"/>
                    <a:pt x="76" y="121"/>
                  </a:cubicBezTo>
                  <a:cubicBezTo>
                    <a:pt x="76" y="124"/>
                    <a:pt x="76" y="129"/>
                    <a:pt x="78" y="13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22"/>
                    <a:pt x="78" y="115"/>
                    <a:pt x="79" y="109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80" y="103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2"/>
                    <a:pt x="82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09"/>
                    <a:pt x="83" y="103"/>
                    <a:pt x="84" y="100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7" y="108"/>
                    <a:pt x="87" y="108"/>
                    <a:pt x="88" y="10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3" y="88"/>
                    <a:pt x="92" y="88"/>
                    <a:pt x="94" y="86"/>
                  </a:cubicBezTo>
                  <a:cubicBezTo>
                    <a:pt x="94" y="92"/>
                    <a:pt x="92" y="94"/>
                    <a:pt x="92" y="100"/>
                  </a:cubicBezTo>
                  <a:cubicBezTo>
                    <a:pt x="91" y="105"/>
                    <a:pt x="91" y="106"/>
                    <a:pt x="93" y="112"/>
                  </a:cubicBezTo>
                  <a:cubicBezTo>
                    <a:pt x="94" y="121"/>
                    <a:pt x="94" y="130"/>
                    <a:pt x="94" y="14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6" y="171"/>
                    <a:pt x="96" y="175"/>
                    <a:pt x="96" y="177"/>
                  </a:cubicBezTo>
                  <a:cubicBezTo>
                    <a:pt x="96" y="181"/>
                    <a:pt x="96" y="181"/>
                    <a:pt x="97" y="183"/>
                  </a:cubicBezTo>
                  <a:cubicBezTo>
                    <a:pt x="97" y="185"/>
                    <a:pt x="98" y="188"/>
                    <a:pt x="98" y="190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5"/>
                    <a:pt x="95" y="186"/>
                    <a:pt x="94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3" y="182"/>
                    <a:pt x="92" y="182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89" y="171"/>
                    <a:pt x="95" y="123"/>
                    <a:pt x="89" y="112"/>
                  </a:cubicBezTo>
                  <a:cubicBezTo>
                    <a:pt x="87" y="116"/>
                    <a:pt x="86" y="121"/>
                    <a:pt x="86" y="125"/>
                  </a:cubicBezTo>
                  <a:cubicBezTo>
                    <a:pt x="86" y="126"/>
                    <a:pt x="86" y="126"/>
                    <a:pt x="85" y="126"/>
                  </a:cubicBezTo>
                  <a:cubicBezTo>
                    <a:pt x="85" y="126"/>
                    <a:pt x="85" y="126"/>
                    <a:pt x="85" y="12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78" y="148"/>
                    <a:pt x="81" y="162"/>
                    <a:pt x="80" y="175"/>
                  </a:cubicBezTo>
                  <a:cubicBezTo>
                    <a:pt x="80" y="176"/>
                    <a:pt x="80" y="178"/>
                    <a:pt x="80" y="180"/>
                  </a:cubicBezTo>
                  <a:cubicBezTo>
                    <a:pt x="80" y="181"/>
                    <a:pt x="80" y="182"/>
                    <a:pt x="80" y="183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76" y="177"/>
                    <a:pt x="81" y="167"/>
                    <a:pt x="78" y="160"/>
                  </a:cubicBezTo>
                  <a:cubicBezTo>
                    <a:pt x="77" y="158"/>
                    <a:pt x="77" y="159"/>
                    <a:pt x="76" y="158"/>
                  </a:cubicBezTo>
                  <a:cubicBezTo>
                    <a:pt x="76" y="162"/>
                    <a:pt x="75" y="161"/>
                    <a:pt x="75" y="164"/>
                  </a:cubicBezTo>
                  <a:cubicBezTo>
                    <a:pt x="75" y="169"/>
                    <a:pt x="75" y="168"/>
                    <a:pt x="74" y="172"/>
                  </a:cubicBezTo>
                  <a:cubicBezTo>
                    <a:pt x="76" y="176"/>
                    <a:pt x="76" y="172"/>
                    <a:pt x="75" y="177"/>
                  </a:cubicBezTo>
                  <a:cubicBezTo>
                    <a:pt x="75" y="180"/>
                    <a:pt x="75" y="183"/>
                    <a:pt x="74" y="185"/>
                  </a:cubicBezTo>
                  <a:cubicBezTo>
                    <a:pt x="74" y="191"/>
                    <a:pt x="75" y="195"/>
                    <a:pt x="76" y="199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6" y="213"/>
                    <a:pt x="79" y="220"/>
                    <a:pt x="76" y="224"/>
                  </a:cubicBezTo>
                  <a:cubicBezTo>
                    <a:pt x="73" y="220"/>
                    <a:pt x="74" y="218"/>
                    <a:pt x="74" y="212"/>
                  </a:cubicBezTo>
                  <a:cubicBezTo>
                    <a:pt x="75" y="209"/>
                    <a:pt x="74" y="204"/>
                    <a:pt x="74" y="199"/>
                  </a:cubicBezTo>
                  <a:cubicBezTo>
                    <a:pt x="71" y="201"/>
                    <a:pt x="73" y="200"/>
                    <a:pt x="70" y="202"/>
                  </a:cubicBezTo>
                  <a:cubicBezTo>
                    <a:pt x="70" y="194"/>
                    <a:pt x="70" y="186"/>
                    <a:pt x="70" y="179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2"/>
                    <a:pt x="68" y="165"/>
                    <a:pt x="68" y="163"/>
                  </a:cubicBezTo>
                  <a:cubicBezTo>
                    <a:pt x="67" y="161"/>
                    <a:pt x="68" y="160"/>
                    <a:pt x="68" y="158"/>
                  </a:cubicBezTo>
                  <a:cubicBezTo>
                    <a:pt x="65" y="158"/>
                    <a:pt x="66" y="158"/>
                    <a:pt x="63" y="158"/>
                  </a:cubicBezTo>
                  <a:cubicBezTo>
                    <a:pt x="63" y="163"/>
                    <a:pt x="63" y="168"/>
                    <a:pt x="63" y="173"/>
                  </a:cubicBezTo>
                  <a:cubicBezTo>
                    <a:pt x="64" y="180"/>
                    <a:pt x="66" y="190"/>
                    <a:pt x="66" y="199"/>
                  </a:cubicBezTo>
                  <a:cubicBezTo>
                    <a:pt x="66" y="205"/>
                    <a:pt x="65" y="207"/>
                    <a:pt x="66" y="213"/>
                  </a:cubicBezTo>
                  <a:cubicBezTo>
                    <a:pt x="67" y="213"/>
                    <a:pt x="65" y="217"/>
                    <a:pt x="69" y="213"/>
                  </a:cubicBezTo>
                  <a:cubicBezTo>
                    <a:pt x="69" y="216"/>
                    <a:pt x="69" y="215"/>
                    <a:pt x="70" y="218"/>
                  </a:cubicBezTo>
                  <a:cubicBezTo>
                    <a:pt x="65" y="216"/>
                    <a:pt x="68" y="217"/>
                    <a:pt x="67" y="218"/>
                  </a:cubicBezTo>
                  <a:cubicBezTo>
                    <a:pt x="67" y="224"/>
                    <a:pt x="67" y="230"/>
                    <a:pt x="67" y="235"/>
                  </a:cubicBezTo>
                  <a:cubicBezTo>
                    <a:pt x="66" y="241"/>
                    <a:pt x="65" y="245"/>
                    <a:pt x="65" y="250"/>
                  </a:cubicBezTo>
                  <a:cubicBezTo>
                    <a:pt x="65" y="254"/>
                    <a:pt x="65" y="261"/>
                    <a:pt x="65" y="266"/>
                  </a:cubicBezTo>
                  <a:cubicBezTo>
                    <a:pt x="65" y="270"/>
                    <a:pt x="66" y="271"/>
                    <a:pt x="66" y="274"/>
                  </a:cubicBezTo>
                  <a:cubicBezTo>
                    <a:pt x="66" y="281"/>
                    <a:pt x="66" y="281"/>
                    <a:pt x="66" y="281"/>
                  </a:cubicBezTo>
                  <a:cubicBezTo>
                    <a:pt x="66" y="281"/>
                    <a:pt x="65" y="282"/>
                    <a:pt x="65" y="282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9" y="287"/>
                    <a:pt x="69" y="288"/>
                  </a:cubicBezTo>
                  <a:cubicBezTo>
                    <a:pt x="66" y="290"/>
                    <a:pt x="66" y="288"/>
                    <a:pt x="66" y="294"/>
                  </a:cubicBezTo>
                  <a:cubicBezTo>
                    <a:pt x="66" y="329"/>
                    <a:pt x="66" y="329"/>
                    <a:pt x="66" y="329"/>
                  </a:cubicBezTo>
                  <a:cubicBezTo>
                    <a:pt x="66" y="333"/>
                    <a:pt x="69" y="344"/>
                    <a:pt x="67" y="349"/>
                  </a:cubicBezTo>
                  <a:cubicBezTo>
                    <a:pt x="69" y="351"/>
                    <a:pt x="68" y="350"/>
                    <a:pt x="70" y="351"/>
                  </a:cubicBezTo>
                  <a:cubicBezTo>
                    <a:pt x="71" y="347"/>
                    <a:pt x="71" y="349"/>
                    <a:pt x="71" y="346"/>
                  </a:cubicBezTo>
                  <a:cubicBezTo>
                    <a:pt x="71" y="343"/>
                    <a:pt x="70" y="345"/>
                    <a:pt x="71" y="342"/>
                  </a:cubicBezTo>
                  <a:cubicBezTo>
                    <a:pt x="74" y="336"/>
                    <a:pt x="72" y="330"/>
                    <a:pt x="73" y="323"/>
                  </a:cubicBezTo>
                  <a:cubicBezTo>
                    <a:pt x="73" y="318"/>
                    <a:pt x="74" y="319"/>
                    <a:pt x="74" y="314"/>
                  </a:cubicBezTo>
                  <a:cubicBezTo>
                    <a:pt x="75" y="304"/>
                    <a:pt x="76" y="292"/>
                    <a:pt x="76" y="283"/>
                  </a:cubicBezTo>
                  <a:cubicBezTo>
                    <a:pt x="76" y="279"/>
                    <a:pt x="75" y="277"/>
                    <a:pt x="77" y="274"/>
                  </a:cubicBezTo>
                  <a:cubicBezTo>
                    <a:pt x="76" y="277"/>
                    <a:pt x="78" y="279"/>
                    <a:pt x="79" y="281"/>
                  </a:cubicBezTo>
                  <a:cubicBezTo>
                    <a:pt x="78" y="286"/>
                    <a:pt x="80" y="279"/>
                    <a:pt x="78" y="283"/>
                  </a:cubicBezTo>
                  <a:cubicBezTo>
                    <a:pt x="75" y="292"/>
                    <a:pt x="79" y="306"/>
                    <a:pt x="79" y="307"/>
                  </a:cubicBezTo>
                  <a:cubicBezTo>
                    <a:pt x="79" y="307"/>
                    <a:pt x="78" y="307"/>
                    <a:pt x="78" y="308"/>
                  </a:cubicBezTo>
                  <a:cubicBezTo>
                    <a:pt x="78" y="308"/>
                    <a:pt x="78" y="308"/>
                    <a:pt x="78" y="309"/>
                  </a:cubicBezTo>
                  <a:cubicBezTo>
                    <a:pt x="76" y="312"/>
                    <a:pt x="77" y="315"/>
                    <a:pt x="79" y="318"/>
                  </a:cubicBezTo>
                  <a:cubicBezTo>
                    <a:pt x="77" y="322"/>
                    <a:pt x="78" y="324"/>
                    <a:pt x="78" y="330"/>
                  </a:cubicBezTo>
                  <a:cubicBezTo>
                    <a:pt x="81" y="323"/>
                    <a:pt x="77" y="373"/>
                    <a:pt x="77" y="376"/>
                  </a:cubicBezTo>
                  <a:cubicBezTo>
                    <a:pt x="82" y="375"/>
                    <a:pt x="77" y="376"/>
                    <a:pt x="81" y="374"/>
                  </a:cubicBezTo>
                  <a:cubicBezTo>
                    <a:pt x="84" y="379"/>
                    <a:pt x="84" y="379"/>
                    <a:pt x="84" y="379"/>
                  </a:cubicBezTo>
                  <a:cubicBezTo>
                    <a:pt x="81" y="381"/>
                    <a:pt x="81" y="381"/>
                    <a:pt x="81" y="381"/>
                  </a:cubicBezTo>
                  <a:cubicBezTo>
                    <a:pt x="83" y="385"/>
                    <a:pt x="82" y="387"/>
                    <a:pt x="84" y="391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85" y="377"/>
                    <a:pt x="89" y="387"/>
                    <a:pt x="88" y="371"/>
                  </a:cubicBezTo>
                  <a:cubicBezTo>
                    <a:pt x="87" y="366"/>
                    <a:pt x="86" y="362"/>
                    <a:pt x="88" y="357"/>
                  </a:cubicBezTo>
                  <a:cubicBezTo>
                    <a:pt x="88" y="357"/>
                    <a:pt x="89" y="355"/>
                    <a:pt x="90" y="360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1" y="372"/>
                    <a:pt x="94" y="376"/>
                    <a:pt x="92" y="380"/>
                  </a:cubicBezTo>
                  <a:cubicBezTo>
                    <a:pt x="92" y="380"/>
                    <a:pt x="92" y="381"/>
                    <a:pt x="92" y="381"/>
                  </a:cubicBezTo>
                  <a:cubicBezTo>
                    <a:pt x="91" y="385"/>
                    <a:pt x="91" y="385"/>
                    <a:pt x="91" y="385"/>
                  </a:cubicBezTo>
                  <a:cubicBezTo>
                    <a:pt x="91" y="391"/>
                    <a:pt x="88" y="397"/>
                    <a:pt x="90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4" y="399"/>
                    <a:pt x="94" y="399"/>
                    <a:pt x="94" y="399"/>
                  </a:cubicBezTo>
                  <a:cubicBezTo>
                    <a:pt x="95" y="397"/>
                    <a:pt x="95" y="397"/>
                    <a:pt x="95" y="394"/>
                  </a:cubicBezTo>
                  <a:cubicBezTo>
                    <a:pt x="99" y="395"/>
                    <a:pt x="96" y="394"/>
                    <a:pt x="97" y="395"/>
                  </a:cubicBezTo>
                  <a:cubicBezTo>
                    <a:pt x="98" y="395"/>
                    <a:pt x="98" y="398"/>
                    <a:pt x="98" y="396"/>
                  </a:cubicBezTo>
                  <a:cubicBezTo>
                    <a:pt x="98" y="396"/>
                    <a:pt x="99" y="397"/>
                    <a:pt x="99" y="397"/>
                  </a:cubicBezTo>
                  <a:cubicBezTo>
                    <a:pt x="99" y="394"/>
                    <a:pt x="99" y="394"/>
                    <a:pt x="99" y="394"/>
                  </a:cubicBezTo>
                  <a:cubicBezTo>
                    <a:pt x="100" y="392"/>
                    <a:pt x="99" y="394"/>
                    <a:pt x="100" y="392"/>
                  </a:cubicBezTo>
                  <a:cubicBezTo>
                    <a:pt x="103" y="385"/>
                    <a:pt x="103" y="374"/>
                    <a:pt x="102" y="366"/>
                  </a:cubicBezTo>
                  <a:cubicBezTo>
                    <a:pt x="101" y="358"/>
                    <a:pt x="101" y="347"/>
                    <a:pt x="102" y="340"/>
                  </a:cubicBezTo>
                  <a:cubicBezTo>
                    <a:pt x="103" y="336"/>
                    <a:pt x="104" y="336"/>
                    <a:pt x="105" y="333"/>
                  </a:cubicBezTo>
                  <a:cubicBezTo>
                    <a:pt x="103" y="324"/>
                    <a:pt x="105" y="322"/>
                    <a:pt x="105" y="313"/>
                  </a:cubicBezTo>
                  <a:cubicBezTo>
                    <a:pt x="105" y="272"/>
                    <a:pt x="105" y="272"/>
                    <a:pt x="105" y="272"/>
                  </a:cubicBezTo>
                  <a:cubicBezTo>
                    <a:pt x="105" y="270"/>
                    <a:pt x="105" y="271"/>
                    <a:pt x="105" y="268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7" y="238"/>
                    <a:pt x="105" y="223"/>
                    <a:pt x="105" y="209"/>
                  </a:cubicBezTo>
                  <a:cubicBezTo>
                    <a:pt x="105" y="201"/>
                    <a:pt x="105" y="194"/>
                    <a:pt x="105" y="188"/>
                  </a:cubicBezTo>
                  <a:cubicBezTo>
                    <a:pt x="105" y="181"/>
                    <a:pt x="101" y="179"/>
                    <a:pt x="106" y="173"/>
                  </a:cubicBezTo>
                  <a:cubicBezTo>
                    <a:pt x="106" y="180"/>
                    <a:pt x="107" y="181"/>
                    <a:pt x="107" y="188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9"/>
                    <a:pt x="109" y="254"/>
                    <a:pt x="108" y="258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109" y="264"/>
                    <a:pt x="107" y="266"/>
                    <a:pt x="110" y="269"/>
                  </a:cubicBezTo>
                  <a:cubicBezTo>
                    <a:pt x="105" y="276"/>
                    <a:pt x="112" y="290"/>
                    <a:pt x="108" y="297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9" y="315"/>
                    <a:pt x="107" y="322"/>
                    <a:pt x="108" y="327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1"/>
                    <a:pt x="107" y="331"/>
                    <a:pt x="108" y="332"/>
                  </a:cubicBezTo>
                  <a:cubicBezTo>
                    <a:pt x="104" y="336"/>
                    <a:pt x="106" y="338"/>
                    <a:pt x="106" y="343"/>
                  </a:cubicBezTo>
                  <a:cubicBezTo>
                    <a:pt x="109" y="344"/>
                    <a:pt x="110" y="345"/>
                    <a:pt x="112" y="346"/>
                  </a:cubicBezTo>
                  <a:cubicBezTo>
                    <a:pt x="114" y="343"/>
                    <a:pt x="113" y="340"/>
                    <a:pt x="114" y="335"/>
                  </a:cubicBezTo>
                  <a:cubicBezTo>
                    <a:pt x="113" y="335"/>
                    <a:pt x="112" y="336"/>
                    <a:pt x="110" y="335"/>
                  </a:cubicBezTo>
                  <a:cubicBezTo>
                    <a:pt x="112" y="329"/>
                    <a:pt x="113" y="334"/>
                    <a:pt x="111" y="326"/>
                  </a:cubicBezTo>
                  <a:cubicBezTo>
                    <a:pt x="115" y="326"/>
                    <a:pt x="113" y="326"/>
                    <a:pt x="115" y="325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2" y="300"/>
                    <a:pt x="112" y="303"/>
                    <a:pt x="111" y="296"/>
                  </a:cubicBezTo>
                  <a:cubicBezTo>
                    <a:pt x="111" y="291"/>
                    <a:pt x="112" y="290"/>
                    <a:pt x="111" y="283"/>
                  </a:cubicBezTo>
                  <a:cubicBezTo>
                    <a:pt x="113" y="285"/>
                    <a:pt x="113" y="284"/>
                    <a:pt x="116" y="285"/>
                  </a:cubicBezTo>
                  <a:cubicBezTo>
                    <a:pt x="114" y="278"/>
                    <a:pt x="119" y="270"/>
                    <a:pt x="116" y="264"/>
                  </a:cubicBezTo>
                  <a:cubicBezTo>
                    <a:pt x="115" y="261"/>
                    <a:pt x="116" y="258"/>
                    <a:pt x="116" y="255"/>
                  </a:cubicBezTo>
                  <a:cubicBezTo>
                    <a:pt x="117" y="251"/>
                    <a:pt x="116" y="246"/>
                    <a:pt x="116" y="243"/>
                  </a:cubicBezTo>
                  <a:cubicBezTo>
                    <a:pt x="117" y="231"/>
                    <a:pt x="115" y="222"/>
                    <a:pt x="119" y="221"/>
                  </a:cubicBezTo>
                  <a:cubicBezTo>
                    <a:pt x="117" y="227"/>
                    <a:pt x="121" y="252"/>
                    <a:pt x="120" y="261"/>
                  </a:cubicBezTo>
                  <a:cubicBezTo>
                    <a:pt x="124" y="264"/>
                    <a:pt x="124" y="264"/>
                    <a:pt x="124" y="264"/>
                  </a:cubicBezTo>
                  <a:cubicBezTo>
                    <a:pt x="125" y="259"/>
                    <a:pt x="126" y="261"/>
                    <a:pt x="126" y="256"/>
                  </a:cubicBezTo>
                  <a:cubicBezTo>
                    <a:pt x="127" y="252"/>
                    <a:pt x="126" y="250"/>
                    <a:pt x="126" y="245"/>
                  </a:cubicBezTo>
                  <a:cubicBezTo>
                    <a:pt x="127" y="236"/>
                    <a:pt x="127" y="238"/>
                    <a:pt x="126" y="228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1" y="189"/>
                    <a:pt x="120" y="186"/>
                    <a:pt x="120" y="179"/>
                  </a:cubicBezTo>
                  <a:cubicBezTo>
                    <a:pt x="119" y="169"/>
                    <a:pt x="118" y="169"/>
                    <a:pt x="116" y="167"/>
                  </a:cubicBezTo>
                  <a:cubicBezTo>
                    <a:pt x="116" y="164"/>
                    <a:pt x="115" y="165"/>
                    <a:pt x="116" y="163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53"/>
                    <a:pt x="115" y="139"/>
                    <a:pt x="112" y="134"/>
                  </a:cubicBezTo>
                  <a:cubicBezTo>
                    <a:pt x="112" y="133"/>
                    <a:pt x="112" y="133"/>
                    <a:pt x="111" y="131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1"/>
                    <a:pt x="104" y="109"/>
                    <a:pt x="103" y="110"/>
                  </a:cubicBezTo>
                  <a:cubicBezTo>
                    <a:pt x="104" y="112"/>
                    <a:pt x="104" y="113"/>
                    <a:pt x="103" y="114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09"/>
                    <a:pt x="100" y="110"/>
                    <a:pt x="100" y="107"/>
                  </a:cubicBezTo>
                  <a:cubicBezTo>
                    <a:pt x="102" y="111"/>
                    <a:pt x="100" y="109"/>
                    <a:pt x="102" y="110"/>
                  </a:cubicBezTo>
                  <a:cubicBezTo>
                    <a:pt x="102" y="104"/>
                    <a:pt x="101" y="106"/>
                    <a:pt x="104" y="105"/>
                  </a:cubicBezTo>
                  <a:cubicBezTo>
                    <a:pt x="103" y="103"/>
                    <a:pt x="103" y="104"/>
                    <a:pt x="102" y="101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8" y="88"/>
                    <a:pt x="99" y="80"/>
                    <a:pt x="98" y="75"/>
                  </a:cubicBezTo>
                  <a:cubicBezTo>
                    <a:pt x="97" y="72"/>
                    <a:pt x="99" y="74"/>
                    <a:pt x="97" y="71"/>
                  </a:cubicBezTo>
                  <a:cubicBezTo>
                    <a:pt x="96" y="68"/>
                    <a:pt x="96" y="69"/>
                    <a:pt x="95" y="6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2"/>
                    <a:pt x="89" y="62"/>
                    <a:pt x="88" y="58"/>
                  </a:cubicBezTo>
                  <a:cubicBezTo>
                    <a:pt x="87" y="53"/>
                    <a:pt x="84" y="46"/>
                    <a:pt x="85" y="40"/>
                  </a:cubicBezTo>
                  <a:cubicBezTo>
                    <a:pt x="84" y="41"/>
                    <a:pt x="82" y="36"/>
                    <a:pt x="83" y="46"/>
                  </a:cubicBezTo>
                  <a:cubicBezTo>
                    <a:pt x="84" y="47"/>
                    <a:pt x="84" y="48"/>
                    <a:pt x="84" y="50"/>
                  </a:cubicBezTo>
                  <a:cubicBezTo>
                    <a:pt x="85" y="55"/>
                    <a:pt x="85" y="57"/>
                    <a:pt x="85" y="63"/>
                  </a:cubicBezTo>
                  <a:cubicBezTo>
                    <a:pt x="84" y="61"/>
                    <a:pt x="84" y="62"/>
                    <a:pt x="83" y="60"/>
                  </a:cubicBezTo>
                  <a:cubicBezTo>
                    <a:pt x="82" y="58"/>
                    <a:pt x="83" y="59"/>
                    <a:pt x="82" y="58"/>
                  </a:cubicBezTo>
                  <a:cubicBezTo>
                    <a:pt x="80" y="52"/>
                    <a:pt x="81" y="49"/>
                    <a:pt x="80" y="43"/>
                  </a:cubicBezTo>
                  <a:cubicBezTo>
                    <a:pt x="79" y="39"/>
                    <a:pt x="78" y="36"/>
                    <a:pt x="77" y="32"/>
                  </a:cubicBezTo>
                  <a:cubicBezTo>
                    <a:pt x="76" y="27"/>
                    <a:pt x="77" y="26"/>
                    <a:pt x="73" y="23"/>
                  </a:cubicBezTo>
                  <a:cubicBezTo>
                    <a:pt x="73" y="26"/>
                    <a:pt x="74" y="30"/>
                    <a:pt x="74" y="3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0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9" y="76"/>
                    <a:pt x="80" y="76"/>
                    <a:pt x="78" y="7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6" y="85"/>
                    <a:pt x="75" y="78"/>
                    <a:pt x="75" y="67"/>
                  </a:cubicBezTo>
                  <a:cubicBezTo>
                    <a:pt x="74" y="61"/>
                    <a:pt x="73" y="53"/>
                    <a:pt x="71" y="48"/>
                  </a:cubicBezTo>
                  <a:cubicBezTo>
                    <a:pt x="70" y="43"/>
                    <a:pt x="71" y="31"/>
                    <a:pt x="66" y="17"/>
                  </a:cubicBezTo>
                  <a:cubicBezTo>
                    <a:pt x="64" y="12"/>
                    <a:pt x="61" y="2"/>
                    <a:pt x="56" y="0"/>
                  </a:cubicBezTo>
                  <a:cubicBezTo>
                    <a:pt x="52" y="7"/>
                    <a:pt x="57" y="17"/>
                    <a:pt x="59" y="24"/>
                  </a:cubicBezTo>
                  <a:cubicBezTo>
                    <a:pt x="59" y="28"/>
                    <a:pt x="61" y="41"/>
                    <a:pt x="61" y="45"/>
                  </a:cubicBezTo>
                  <a:cubicBezTo>
                    <a:pt x="59" y="58"/>
                    <a:pt x="61" y="69"/>
                    <a:pt x="61" y="82"/>
                  </a:cubicBezTo>
                  <a:cubicBezTo>
                    <a:pt x="61" y="87"/>
                    <a:pt x="61" y="89"/>
                    <a:pt x="61" y="95"/>
                  </a:cubicBezTo>
                  <a:cubicBezTo>
                    <a:pt x="61" y="99"/>
                    <a:pt x="63" y="106"/>
                    <a:pt x="61" y="109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1"/>
                    <a:pt x="60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78"/>
                    <a:pt x="59" y="70"/>
                    <a:pt x="56" y="67"/>
                  </a:cubicBezTo>
                  <a:cubicBezTo>
                    <a:pt x="54" y="74"/>
                    <a:pt x="58" y="71"/>
                    <a:pt x="53" y="79"/>
                  </a:cubicBezTo>
                  <a:cubicBezTo>
                    <a:pt x="56" y="86"/>
                    <a:pt x="51" y="82"/>
                    <a:pt x="54" y="87"/>
                  </a:cubicBezTo>
                  <a:cubicBezTo>
                    <a:pt x="51" y="87"/>
                    <a:pt x="53" y="86"/>
                    <a:pt x="50" y="85"/>
                  </a:cubicBezTo>
                  <a:cubicBezTo>
                    <a:pt x="50" y="80"/>
                    <a:pt x="49" y="81"/>
                    <a:pt x="49" y="77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64"/>
                    <a:pt x="53" y="48"/>
                    <a:pt x="50" y="39"/>
                  </a:cubicBezTo>
                  <a:cubicBezTo>
                    <a:pt x="48" y="33"/>
                    <a:pt x="48" y="25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8" name="Freeform 21"/>
            <p:cNvSpPr>
              <a:spLocks noEditPoints="1"/>
            </p:cNvSpPr>
            <p:nvPr/>
          </p:nvSpPr>
          <p:spPr bwMode="auto">
            <a:xfrm>
              <a:off x="337" y="1739"/>
              <a:ext cx="177" cy="532"/>
            </a:xfrm>
            <a:custGeom>
              <a:avLst/>
              <a:gdLst>
                <a:gd name="T0" fmla="*/ 83 w 138"/>
                <a:gd name="T1" fmla="*/ 363 h 414"/>
                <a:gd name="T2" fmla="*/ 80 w 138"/>
                <a:gd name="T3" fmla="*/ 343 h 414"/>
                <a:gd name="T4" fmla="*/ 118 w 138"/>
                <a:gd name="T5" fmla="*/ 307 h 414"/>
                <a:gd name="T6" fmla="*/ 125 w 138"/>
                <a:gd name="T7" fmla="*/ 269 h 414"/>
                <a:gd name="T8" fmla="*/ 71 w 138"/>
                <a:gd name="T9" fmla="*/ 279 h 414"/>
                <a:gd name="T10" fmla="*/ 64 w 138"/>
                <a:gd name="T11" fmla="*/ 243 h 414"/>
                <a:gd name="T12" fmla="*/ 16 w 138"/>
                <a:gd name="T13" fmla="*/ 245 h 414"/>
                <a:gd name="T14" fmla="*/ 17 w 138"/>
                <a:gd name="T15" fmla="*/ 238 h 414"/>
                <a:gd name="T16" fmla="*/ 15 w 138"/>
                <a:gd name="T17" fmla="*/ 228 h 414"/>
                <a:gd name="T18" fmla="*/ 57 w 138"/>
                <a:gd name="T19" fmla="*/ 202 h 414"/>
                <a:gd name="T20" fmla="*/ 7 w 138"/>
                <a:gd name="T21" fmla="*/ 190 h 414"/>
                <a:gd name="T22" fmla="*/ 52 w 138"/>
                <a:gd name="T23" fmla="*/ 188 h 414"/>
                <a:gd name="T24" fmla="*/ 51 w 138"/>
                <a:gd name="T25" fmla="*/ 182 h 414"/>
                <a:gd name="T26" fmla="*/ 50 w 138"/>
                <a:gd name="T27" fmla="*/ 150 h 414"/>
                <a:gd name="T28" fmla="*/ 52 w 138"/>
                <a:gd name="T29" fmla="*/ 149 h 414"/>
                <a:gd name="T30" fmla="*/ 40 w 138"/>
                <a:gd name="T31" fmla="*/ 3 h 414"/>
                <a:gd name="T32" fmla="*/ 35 w 138"/>
                <a:gd name="T33" fmla="*/ 36 h 414"/>
                <a:gd name="T34" fmla="*/ 33 w 138"/>
                <a:gd name="T35" fmla="*/ 125 h 414"/>
                <a:gd name="T36" fmla="*/ 59 w 138"/>
                <a:gd name="T37" fmla="*/ 313 h 414"/>
                <a:gd name="T38" fmla="*/ 68 w 138"/>
                <a:gd name="T39" fmla="*/ 349 h 414"/>
                <a:gd name="T40" fmla="*/ 34 w 138"/>
                <a:gd name="T41" fmla="*/ 188 h 414"/>
                <a:gd name="T42" fmla="*/ 23 w 138"/>
                <a:gd name="T43" fmla="*/ 112 h 414"/>
                <a:gd name="T44" fmla="*/ 16 w 138"/>
                <a:gd name="T45" fmla="*/ 38 h 414"/>
                <a:gd name="T46" fmla="*/ 5 w 138"/>
                <a:gd name="T47" fmla="*/ 37 h 414"/>
                <a:gd name="T48" fmla="*/ 5 w 138"/>
                <a:gd name="T49" fmla="*/ 128 h 414"/>
                <a:gd name="T50" fmla="*/ 6 w 138"/>
                <a:gd name="T51" fmla="*/ 146 h 414"/>
                <a:gd name="T52" fmla="*/ 3 w 138"/>
                <a:gd name="T53" fmla="*/ 170 h 414"/>
                <a:gd name="T54" fmla="*/ 3 w 138"/>
                <a:gd name="T55" fmla="*/ 193 h 414"/>
                <a:gd name="T56" fmla="*/ 10 w 138"/>
                <a:gd name="T57" fmla="*/ 269 h 414"/>
                <a:gd name="T58" fmla="*/ 30 w 138"/>
                <a:gd name="T59" fmla="*/ 307 h 414"/>
                <a:gd name="T60" fmla="*/ 47 w 138"/>
                <a:gd name="T61" fmla="*/ 328 h 414"/>
                <a:gd name="T62" fmla="*/ 26 w 138"/>
                <a:gd name="T63" fmla="*/ 267 h 414"/>
                <a:gd name="T64" fmla="*/ 31 w 138"/>
                <a:gd name="T65" fmla="*/ 266 h 414"/>
                <a:gd name="T66" fmla="*/ 51 w 138"/>
                <a:gd name="T67" fmla="*/ 338 h 414"/>
                <a:gd name="T68" fmla="*/ 71 w 138"/>
                <a:gd name="T69" fmla="*/ 358 h 414"/>
                <a:gd name="T70" fmla="*/ 95 w 138"/>
                <a:gd name="T71" fmla="*/ 387 h 414"/>
                <a:gd name="T72" fmla="*/ 100 w 138"/>
                <a:gd name="T73" fmla="*/ 372 h 414"/>
                <a:gd name="T74" fmla="*/ 102 w 138"/>
                <a:gd name="T75" fmla="*/ 358 h 414"/>
                <a:gd name="T76" fmla="*/ 100 w 138"/>
                <a:gd name="T77" fmla="*/ 336 h 414"/>
                <a:gd name="T78" fmla="*/ 102 w 138"/>
                <a:gd name="T79" fmla="*/ 290 h 414"/>
                <a:gd name="T80" fmla="*/ 108 w 138"/>
                <a:gd name="T81" fmla="*/ 308 h 414"/>
                <a:gd name="T82" fmla="*/ 123 w 138"/>
                <a:gd name="T83" fmla="*/ 409 h 414"/>
                <a:gd name="T84" fmla="*/ 125 w 138"/>
                <a:gd name="T85" fmla="*/ 364 h 414"/>
                <a:gd name="T86" fmla="*/ 133 w 138"/>
                <a:gd name="T87" fmla="*/ 345 h 414"/>
                <a:gd name="T88" fmla="*/ 132 w 138"/>
                <a:gd name="T89" fmla="*/ 305 h 414"/>
                <a:gd name="T90" fmla="*/ 136 w 138"/>
                <a:gd name="T91" fmla="*/ 300 h 414"/>
                <a:gd name="T92" fmla="*/ 136 w 138"/>
                <a:gd name="T93" fmla="*/ 287 h 414"/>
                <a:gd name="T94" fmla="*/ 129 w 138"/>
                <a:gd name="T95" fmla="*/ 250 h 414"/>
                <a:gd name="T96" fmla="*/ 120 w 138"/>
                <a:gd name="T97" fmla="*/ 252 h 414"/>
                <a:gd name="T98" fmla="*/ 115 w 138"/>
                <a:gd name="T99" fmla="*/ 252 h 414"/>
                <a:gd name="T100" fmla="*/ 117 w 138"/>
                <a:gd name="T101" fmla="*/ 275 h 414"/>
                <a:gd name="T102" fmla="*/ 115 w 138"/>
                <a:gd name="T103" fmla="*/ 290 h 414"/>
                <a:gd name="T104" fmla="*/ 107 w 138"/>
                <a:gd name="T105" fmla="*/ 236 h 414"/>
                <a:gd name="T106" fmla="*/ 94 w 138"/>
                <a:gd name="T107" fmla="*/ 191 h 414"/>
                <a:gd name="T108" fmla="*/ 73 w 138"/>
                <a:gd name="T109" fmla="*/ 106 h 414"/>
                <a:gd name="T110" fmla="*/ 59 w 138"/>
                <a:gd name="T111" fmla="*/ 49 h 414"/>
                <a:gd name="T112" fmla="*/ 56 w 138"/>
                <a:gd name="T113" fmla="*/ 2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" h="414">
                  <a:moveTo>
                    <a:pt x="84" y="363"/>
                  </a:moveTo>
                  <a:cubicBezTo>
                    <a:pt x="85" y="364"/>
                    <a:pt x="82" y="361"/>
                    <a:pt x="84" y="364"/>
                  </a:cubicBezTo>
                  <a:cubicBezTo>
                    <a:pt x="86" y="366"/>
                    <a:pt x="85" y="365"/>
                    <a:pt x="85" y="366"/>
                  </a:cubicBezTo>
                  <a:cubicBezTo>
                    <a:pt x="86" y="367"/>
                    <a:pt x="86" y="368"/>
                    <a:pt x="86" y="369"/>
                  </a:cubicBezTo>
                  <a:cubicBezTo>
                    <a:pt x="86" y="373"/>
                    <a:pt x="87" y="375"/>
                    <a:pt x="87" y="377"/>
                  </a:cubicBezTo>
                  <a:cubicBezTo>
                    <a:pt x="83" y="374"/>
                    <a:pt x="85" y="372"/>
                    <a:pt x="83" y="363"/>
                  </a:cubicBezTo>
                  <a:lnTo>
                    <a:pt x="84" y="363"/>
                  </a:lnTo>
                  <a:close/>
                  <a:moveTo>
                    <a:pt x="75" y="325"/>
                  </a:moveTo>
                  <a:cubicBezTo>
                    <a:pt x="77" y="319"/>
                    <a:pt x="75" y="321"/>
                    <a:pt x="76" y="315"/>
                  </a:cubicBezTo>
                  <a:cubicBezTo>
                    <a:pt x="77" y="315"/>
                    <a:pt x="75" y="312"/>
                    <a:pt x="77" y="316"/>
                  </a:cubicBezTo>
                  <a:cubicBezTo>
                    <a:pt x="78" y="327"/>
                    <a:pt x="78" y="327"/>
                    <a:pt x="78" y="327"/>
                  </a:cubicBezTo>
                  <a:cubicBezTo>
                    <a:pt x="78" y="333"/>
                    <a:pt x="79" y="338"/>
                    <a:pt x="80" y="343"/>
                  </a:cubicBezTo>
                  <a:cubicBezTo>
                    <a:pt x="75" y="334"/>
                    <a:pt x="80" y="333"/>
                    <a:pt x="75" y="325"/>
                  </a:cubicBezTo>
                  <a:close/>
                  <a:moveTo>
                    <a:pt x="117" y="308"/>
                  </a:moveTo>
                  <a:cubicBezTo>
                    <a:pt x="116" y="307"/>
                    <a:pt x="116" y="306"/>
                    <a:pt x="117" y="304"/>
                  </a:cubicBezTo>
                  <a:cubicBezTo>
                    <a:pt x="117" y="299"/>
                    <a:pt x="115" y="301"/>
                    <a:pt x="120" y="301"/>
                  </a:cubicBezTo>
                  <a:cubicBezTo>
                    <a:pt x="120" y="301"/>
                    <a:pt x="123" y="301"/>
                    <a:pt x="119" y="306"/>
                  </a:cubicBezTo>
                  <a:cubicBezTo>
                    <a:pt x="119" y="306"/>
                    <a:pt x="119" y="307"/>
                    <a:pt x="118" y="307"/>
                  </a:cubicBezTo>
                  <a:cubicBezTo>
                    <a:pt x="117" y="309"/>
                    <a:pt x="118" y="308"/>
                    <a:pt x="117" y="309"/>
                  </a:cubicBezTo>
                  <a:lnTo>
                    <a:pt x="117" y="308"/>
                  </a:lnTo>
                  <a:close/>
                  <a:moveTo>
                    <a:pt x="58" y="281"/>
                  </a:moveTo>
                  <a:cubicBezTo>
                    <a:pt x="58" y="279"/>
                    <a:pt x="60" y="279"/>
                    <a:pt x="59" y="281"/>
                  </a:cubicBezTo>
                  <a:cubicBezTo>
                    <a:pt x="59" y="283"/>
                    <a:pt x="58" y="282"/>
                    <a:pt x="58" y="281"/>
                  </a:cubicBezTo>
                  <a:close/>
                  <a:moveTo>
                    <a:pt x="125" y="269"/>
                  </a:moveTo>
                  <a:cubicBezTo>
                    <a:pt x="128" y="270"/>
                    <a:pt x="128" y="270"/>
                    <a:pt x="128" y="270"/>
                  </a:cubicBezTo>
                  <a:cubicBezTo>
                    <a:pt x="127" y="273"/>
                    <a:pt x="128" y="272"/>
                    <a:pt x="126" y="273"/>
                  </a:cubicBezTo>
                  <a:lnTo>
                    <a:pt x="125" y="269"/>
                  </a:lnTo>
                  <a:close/>
                  <a:moveTo>
                    <a:pt x="66" y="265"/>
                  </a:moveTo>
                  <a:cubicBezTo>
                    <a:pt x="71" y="261"/>
                    <a:pt x="64" y="264"/>
                    <a:pt x="69" y="262"/>
                  </a:cubicBezTo>
                  <a:cubicBezTo>
                    <a:pt x="71" y="267"/>
                    <a:pt x="71" y="273"/>
                    <a:pt x="71" y="279"/>
                  </a:cubicBezTo>
                  <a:cubicBezTo>
                    <a:pt x="72" y="282"/>
                    <a:pt x="72" y="285"/>
                    <a:pt x="72" y="288"/>
                  </a:cubicBezTo>
                  <a:cubicBezTo>
                    <a:pt x="73" y="293"/>
                    <a:pt x="75" y="294"/>
                    <a:pt x="70" y="295"/>
                  </a:cubicBezTo>
                  <a:lnTo>
                    <a:pt x="66" y="265"/>
                  </a:lnTo>
                  <a:close/>
                  <a:moveTo>
                    <a:pt x="64" y="254"/>
                  </a:moveTo>
                  <a:cubicBezTo>
                    <a:pt x="62" y="250"/>
                    <a:pt x="61" y="245"/>
                    <a:pt x="63" y="241"/>
                  </a:cubicBezTo>
                  <a:cubicBezTo>
                    <a:pt x="64" y="243"/>
                    <a:pt x="63" y="240"/>
                    <a:pt x="64" y="243"/>
                  </a:cubicBezTo>
                  <a:cubicBezTo>
                    <a:pt x="65" y="247"/>
                    <a:pt x="64" y="246"/>
                    <a:pt x="64" y="250"/>
                  </a:cubicBezTo>
                  <a:cubicBezTo>
                    <a:pt x="68" y="249"/>
                    <a:pt x="67" y="249"/>
                    <a:pt x="68" y="250"/>
                  </a:cubicBezTo>
                  <a:cubicBezTo>
                    <a:pt x="65" y="253"/>
                    <a:pt x="66" y="253"/>
                    <a:pt x="64" y="254"/>
                  </a:cubicBezTo>
                  <a:close/>
                  <a:moveTo>
                    <a:pt x="16" y="245"/>
                  </a:moveTo>
                  <a:cubicBezTo>
                    <a:pt x="12" y="244"/>
                    <a:pt x="14" y="245"/>
                    <a:pt x="15" y="242"/>
                  </a:cubicBezTo>
                  <a:cubicBezTo>
                    <a:pt x="15" y="243"/>
                    <a:pt x="16" y="242"/>
                    <a:pt x="16" y="245"/>
                  </a:cubicBezTo>
                  <a:close/>
                  <a:moveTo>
                    <a:pt x="63" y="238"/>
                  </a:moveTo>
                  <a:cubicBezTo>
                    <a:pt x="63" y="242"/>
                    <a:pt x="63" y="239"/>
                    <a:pt x="61" y="239"/>
                  </a:cubicBezTo>
                  <a:cubicBezTo>
                    <a:pt x="60" y="237"/>
                    <a:pt x="61" y="237"/>
                    <a:pt x="61" y="235"/>
                  </a:cubicBezTo>
                  <a:cubicBezTo>
                    <a:pt x="62" y="236"/>
                    <a:pt x="63" y="235"/>
                    <a:pt x="63" y="238"/>
                  </a:cubicBezTo>
                  <a:close/>
                  <a:moveTo>
                    <a:pt x="17" y="235"/>
                  </a:moveTo>
                  <a:cubicBezTo>
                    <a:pt x="17" y="237"/>
                    <a:pt x="17" y="236"/>
                    <a:pt x="17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8" y="222"/>
                    <a:pt x="6" y="216"/>
                    <a:pt x="6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6" y="233"/>
                    <a:pt x="14" y="229"/>
                    <a:pt x="17" y="236"/>
                  </a:cubicBezTo>
                  <a:lnTo>
                    <a:pt x="17" y="235"/>
                  </a:lnTo>
                  <a:close/>
                  <a:moveTo>
                    <a:pt x="56" y="212"/>
                  </a:moveTo>
                  <a:cubicBezTo>
                    <a:pt x="54" y="209"/>
                    <a:pt x="54" y="210"/>
                    <a:pt x="54" y="206"/>
                  </a:cubicBezTo>
                  <a:cubicBezTo>
                    <a:pt x="54" y="197"/>
                    <a:pt x="55" y="199"/>
                    <a:pt x="55" y="198"/>
                  </a:cubicBezTo>
                  <a:cubicBezTo>
                    <a:pt x="58" y="201"/>
                    <a:pt x="56" y="198"/>
                    <a:pt x="57" y="202"/>
                  </a:cubicBezTo>
                  <a:cubicBezTo>
                    <a:pt x="58" y="204"/>
                    <a:pt x="58" y="204"/>
                    <a:pt x="59" y="205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0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lnTo>
                    <a:pt x="56" y="212"/>
                  </a:lnTo>
                  <a:close/>
                  <a:moveTo>
                    <a:pt x="7" y="190"/>
                  </a:moveTo>
                  <a:cubicBezTo>
                    <a:pt x="7" y="194"/>
                    <a:pt x="7" y="191"/>
                    <a:pt x="6" y="192"/>
                  </a:cubicBezTo>
                  <a:cubicBezTo>
                    <a:pt x="4" y="191"/>
                    <a:pt x="5" y="194"/>
                    <a:pt x="5" y="190"/>
                  </a:cubicBezTo>
                  <a:cubicBezTo>
                    <a:pt x="4" y="187"/>
                    <a:pt x="5" y="188"/>
                    <a:pt x="5" y="188"/>
                  </a:cubicBezTo>
                  <a:cubicBezTo>
                    <a:pt x="6" y="189"/>
                    <a:pt x="6" y="187"/>
                    <a:pt x="7" y="190"/>
                  </a:cubicBezTo>
                  <a:close/>
                  <a:moveTo>
                    <a:pt x="52" y="192"/>
                  </a:moveTo>
                  <a:cubicBezTo>
                    <a:pt x="52" y="188"/>
                    <a:pt x="52" y="188"/>
                    <a:pt x="52" y="188"/>
                  </a:cubicBezTo>
                  <a:cubicBezTo>
                    <a:pt x="52" y="185"/>
                    <a:pt x="53" y="184"/>
                    <a:pt x="56" y="184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2" y="194"/>
                    <a:pt x="53" y="197"/>
                    <a:pt x="52" y="192"/>
                  </a:cubicBezTo>
                  <a:close/>
                  <a:moveTo>
                    <a:pt x="50" y="182"/>
                  </a:moveTo>
                  <a:cubicBezTo>
                    <a:pt x="50" y="180"/>
                    <a:pt x="51" y="182"/>
                    <a:pt x="51" y="182"/>
                  </a:cubicBezTo>
                  <a:cubicBezTo>
                    <a:pt x="53" y="182"/>
                    <a:pt x="51" y="179"/>
                    <a:pt x="52" y="182"/>
                  </a:cubicBezTo>
                  <a:cubicBezTo>
                    <a:pt x="52" y="184"/>
                    <a:pt x="51" y="183"/>
                    <a:pt x="50" y="182"/>
                  </a:cubicBezTo>
                  <a:close/>
                  <a:moveTo>
                    <a:pt x="50" y="149"/>
                  </a:moveTo>
                  <a:cubicBezTo>
                    <a:pt x="51" y="150"/>
                    <a:pt x="51" y="146"/>
                    <a:pt x="51" y="152"/>
                  </a:cubicBezTo>
                  <a:cubicBezTo>
                    <a:pt x="50" y="152"/>
                    <a:pt x="53" y="154"/>
                    <a:pt x="48" y="152"/>
                  </a:cubicBezTo>
                  <a:cubicBezTo>
                    <a:pt x="48" y="152"/>
                    <a:pt x="50" y="153"/>
                    <a:pt x="50" y="150"/>
                  </a:cubicBezTo>
                  <a:cubicBezTo>
                    <a:pt x="50" y="149"/>
                    <a:pt x="50" y="149"/>
                    <a:pt x="50" y="149"/>
                  </a:cubicBezTo>
                  <a:close/>
                  <a:moveTo>
                    <a:pt x="52" y="149"/>
                  </a:moveTo>
                  <a:cubicBezTo>
                    <a:pt x="52" y="149"/>
                    <a:pt x="52" y="148"/>
                    <a:pt x="52" y="148"/>
                  </a:cubicBezTo>
                  <a:cubicBezTo>
                    <a:pt x="52" y="148"/>
                    <a:pt x="52" y="148"/>
                    <a:pt x="53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6" y="151"/>
                    <a:pt x="52" y="149"/>
                  </a:cubicBezTo>
                  <a:close/>
                  <a:moveTo>
                    <a:pt x="50" y="25"/>
                  </a:moveTo>
                  <a:cubicBezTo>
                    <a:pt x="50" y="21"/>
                    <a:pt x="51" y="22"/>
                    <a:pt x="51" y="19"/>
                  </a:cubicBezTo>
                  <a:cubicBezTo>
                    <a:pt x="51" y="17"/>
                    <a:pt x="50" y="17"/>
                    <a:pt x="51" y="14"/>
                  </a:cubicBezTo>
                  <a:cubicBezTo>
                    <a:pt x="45" y="9"/>
                    <a:pt x="49" y="6"/>
                    <a:pt x="46" y="0"/>
                  </a:cubicBezTo>
                  <a:cubicBezTo>
                    <a:pt x="46" y="0"/>
                    <a:pt x="45" y="1"/>
                    <a:pt x="45" y="1"/>
                  </a:cubicBezTo>
                  <a:cubicBezTo>
                    <a:pt x="44" y="3"/>
                    <a:pt x="43" y="4"/>
                    <a:pt x="40" y="3"/>
                  </a:cubicBezTo>
                  <a:cubicBezTo>
                    <a:pt x="40" y="5"/>
                    <a:pt x="39" y="6"/>
                    <a:pt x="39" y="8"/>
                  </a:cubicBezTo>
                  <a:cubicBezTo>
                    <a:pt x="38" y="12"/>
                    <a:pt x="40" y="9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3"/>
                    <a:pt x="38" y="15"/>
                  </a:cubicBezTo>
                  <a:cubicBezTo>
                    <a:pt x="38" y="14"/>
                    <a:pt x="39" y="14"/>
                    <a:pt x="37" y="14"/>
                  </a:cubicBezTo>
                  <a:cubicBezTo>
                    <a:pt x="31" y="13"/>
                    <a:pt x="35" y="32"/>
                    <a:pt x="35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9"/>
                    <a:pt x="30" y="41"/>
                    <a:pt x="29" y="44"/>
                  </a:cubicBezTo>
                  <a:cubicBezTo>
                    <a:pt x="26" y="53"/>
                    <a:pt x="30" y="68"/>
                    <a:pt x="31" y="78"/>
                  </a:cubicBezTo>
                  <a:cubicBezTo>
                    <a:pt x="31" y="91"/>
                    <a:pt x="31" y="103"/>
                    <a:pt x="33" y="115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32"/>
                    <a:pt x="37" y="139"/>
                    <a:pt x="36" y="147"/>
                  </a:cubicBezTo>
                  <a:cubicBezTo>
                    <a:pt x="35" y="151"/>
                    <a:pt x="35" y="148"/>
                    <a:pt x="36" y="151"/>
                  </a:cubicBezTo>
                  <a:cubicBezTo>
                    <a:pt x="37" y="154"/>
                    <a:pt x="35" y="167"/>
                    <a:pt x="38" y="179"/>
                  </a:cubicBezTo>
                  <a:cubicBezTo>
                    <a:pt x="42" y="193"/>
                    <a:pt x="42" y="212"/>
                    <a:pt x="45" y="227"/>
                  </a:cubicBezTo>
                  <a:cubicBezTo>
                    <a:pt x="46" y="235"/>
                    <a:pt x="52" y="270"/>
                    <a:pt x="51" y="275"/>
                  </a:cubicBezTo>
                  <a:cubicBezTo>
                    <a:pt x="50" y="288"/>
                    <a:pt x="56" y="301"/>
                    <a:pt x="59" y="313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0" y="320"/>
                    <a:pt x="59" y="317"/>
                    <a:pt x="61" y="320"/>
                  </a:cubicBezTo>
                  <a:cubicBezTo>
                    <a:pt x="63" y="326"/>
                    <a:pt x="63" y="330"/>
                    <a:pt x="67" y="335"/>
                  </a:cubicBezTo>
                  <a:cubicBezTo>
                    <a:pt x="69" y="338"/>
                    <a:pt x="67" y="336"/>
                    <a:pt x="71" y="337"/>
                  </a:cubicBezTo>
                  <a:cubicBezTo>
                    <a:pt x="69" y="343"/>
                    <a:pt x="72" y="346"/>
                    <a:pt x="72" y="354"/>
                  </a:cubicBezTo>
                  <a:cubicBezTo>
                    <a:pt x="67" y="353"/>
                    <a:pt x="70" y="352"/>
                    <a:pt x="68" y="349"/>
                  </a:cubicBezTo>
                  <a:cubicBezTo>
                    <a:pt x="66" y="344"/>
                    <a:pt x="67" y="346"/>
                    <a:pt x="66" y="342"/>
                  </a:cubicBezTo>
                  <a:cubicBezTo>
                    <a:pt x="65" y="340"/>
                    <a:pt x="64" y="339"/>
                    <a:pt x="63" y="338"/>
                  </a:cubicBezTo>
                  <a:cubicBezTo>
                    <a:pt x="62" y="336"/>
                    <a:pt x="62" y="332"/>
                    <a:pt x="61" y="328"/>
                  </a:cubicBezTo>
                  <a:cubicBezTo>
                    <a:pt x="59" y="323"/>
                    <a:pt x="59" y="318"/>
                    <a:pt x="57" y="312"/>
                  </a:cubicBezTo>
                  <a:cubicBezTo>
                    <a:pt x="49" y="290"/>
                    <a:pt x="48" y="247"/>
                    <a:pt x="43" y="230"/>
                  </a:cubicBezTo>
                  <a:cubicBezTo>
                    <a:pt x="39" y="219"/>
                    <a:pt x="38" y="196"/>
                    <a:pt x="34" y="188"/>
                  </a:cubicBezTo>
                  <a:cubicBezTo>
                    <a:pt x="34" y="180"/>
                    <a:pt x="31" y="169"/>
                    <a:pt x="31" y="159"/>
                  </a:cubicBezTo>
                  <a:cubicBezTo>
                    <a:pt x="31" y="152"/>
                    <a:pt x="32" y="135"/>
                    <a:pt x="26" y="133"/>
                  </a:cubicBezTo>
                  <a:cubicBezTo>
                    <a:pt x="26" y="126"/>
                    <a:pt x="24" y="124"/>
                    <a:pt x="25" y="117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4"/>
                    <a:pt x="23" y="113"/>
                    <a:pt x="23" y="113"/>
                  </a:cubicBezTo>
                  <a:cubicBezTo>
                    <a:pt x="23" y="113"/>
                    <a:pt x="23" y="112"/>
                    <a:pt x="23" y="112"/>
                  </a:cubicBezTo>
                  <a:cubicBezTo>
                    <a:pt x="23" y="110"/>
                    <a:pt x="24" y="109"/>
                    <a:pt x="22" y="107"/>
                  </a:cubicBezTo>
                  <a:cubicBezTo>
                    <a:pt x="23" y="106"/>
                    <a:pt x="23" y="105"/>
                    <a:pt x="24" y="103"/>
                  </a:cubicBezTo>
                  <a:cubicBezTo>
                    <a:pt x="24" y="101"/>
                    <a:pt x="24" y="99"/>
                    <a:pt x="23" y="98"/>
                  </a:cubicBezTo>
                  <a:cubicBezTo>
                    <a:pt x="23" y="94"/>
                    <a:pt x="22" y="92"/>
                    <a:pt x="22" y="89"/>
                  </a:cubicBezTo>
                  <a:cubicBezTo>
                    <a:pt x="22" y="85"/>
                    <a:pt x="20" y="83"/>
                    <a:pt x="20" y="80"/>
                  </a:cubicBezTo>
                  <a:cubicBezTo>
                    <a:pt x="19" y="72"/>
                    <a:pt x="17" y="41"/>
                    <a:pt x="16" y="3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29"/>
                    <a:pt x="13" y="2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8" y="23"/>
                    <a:pt x="13" y="24"/>
                    <a:pt x="9" y="2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2"/>
                    <a:pt x="5" y="32"/>
                    <a:pt x="5" y="37"/>
                  </a:cubicBezTo>
                  <a:cubicBezTo>
                    <a:pt x="6" y="48"/>
                    <a:pt x="5" y="69"/>
                    <a:pt x="5" y="74"/>
                  </a:cubicBezTo>
                  <a:cubicBezTo>
                    <a:pt x="5" y="80"/>
                    <a:pt x="3" y="88"/>
                    <a:pt x="5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9"/>
                    <a:pt x="4" y="98"/>
                    <a:pt x="3" y="103"/>
                  </a:cubicBezTo>
                  <a:cubicBezTo>
                    <a:pt x="2" y="109"/>
                    <a:pt x="3" y="106"/>
                    <a:pt x="4" y="111"/>
                  </a:cubicBezTo>
                  <a:cubicBezTo>
                    <a:pt x="5" y="116"/>
                    <a:pt x="3" y="125"/>
                    <a:pt x="5" y="128"/>
                  </a:cubicBezTo>
                  <a:cubicBezTo>
                    <a:pt x="5" y="128"/>
                    <a:pt x="3" y="129"/>
                    <a:pt x="1" y="130"/>
                  </a:cubicBezTo>
                  <a:cubicBezTo>
                    <a:pt x="3" y="134"/>
                    <a:pt x="1" y="130"/>
                    <a:pt x="3" y="133"/>
                  </a:cubicBezTo>
                  <a:cubicBezTo>
                    <a:pt x="3" y="140"/>
                    <a:pt x="5" y="139"/>
                    <a:pt x="3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6"/>
                    <a:pt x="4" y="146"/>
                  </a:cubicBezTo>
                  <a:cubicBezTo>
                    <a:pt x="5" y="146"/>
                    <a:pt x="5" y="146"/>
                    <a:pt x="6" y="146"/>
                  </a:cubicBezTo>
                  <a:cubicBezTo>
                    <a:pt x="3" y="149"/>
                    <a:pt x="5" y="146"/>
                    <a:pt x="3" y="150"/>
                  </a:cubicBezTo>
                  <a:cubicBezTo>
                    <a:pt x="2" y="153"/>
                    <a:pt x="3" y="152"/>
                    <a:pt x="0" y="154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60"/>
                    <a:pt x="5" y="16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6" y="171"/>
                    <a:pt x="4" y="174"/>
                    <a:pt x="5" y="178"/>
                  </a:cubicBezTo>
                  <a:cubicBezTo>
                    <a:pt x="6" y="180"/>
                    <a:pt x="6" y="179"/>
                    <a:pt x="6" y="180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4" y="186"/>
                    <a:pt x="3" y="185"/>
                    <a:pt x="2" y="187"/>
                  </a:cubicBezTo>
                  <a:cubicBezTo>
                    <a:pt x="1" y="190"/>
                    <a:pt x="2" y="188"/>
                    <a:pt x="3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" y="197"/>
                    <a:pt x="0" y="209"/>
                    <a:pt x="2" y="212"/>
                  </a:cubicBezTo>
                  <a:cubicBezTo>
                    <a:pt x="4" y="216"/>
                    <a:pt x="1" y="218"/>
                    <a:pt x="3" y="227"/>
                  </a:cubicBezTo>
                  <a:cubicBezTo>
                    <a:pt x="3" y="227"/>
                    <a:pt x="3" y="228"/>
                    <a:pt x="3" y="228"/>
                  </a:cubicBezTo>
                  <a:cubicBezTo>
                    <a:pt x="5" y="245"/>
                    <a:pt x="5" y="245"/>
                    <a:pt x="5" y="245"/>
                  </a:cubicBezTo>
                  <a:cubicBezTo>
                    <a:pt x="4" y="250"/>
                    <a:pt x="5" y="250"/>
                    <a:pt x="5" y="255"/>
                  </a:cubicBezTo>
                  <a:cubicBezTo>
                    <a:pt x="9" y="257"/>
                    <a:pt x="11" y="265"/>
                    <a:pt x="10" y="269"/>
                  </a:cubicBezTo>
                  <a:cubicBezTo>
                    <a:pt x="12" y="272"/>
                    <a:pt x="13" y="274"/>
                    <a:pt x="14" y="278"/>
                  </a:cubicBezTo>
                  <a:cubicBezTo>
                    <a:pt x="16" y="283"/>
                    <a:pt x="15" y="284"/>
                    <a:pt x="19" y="286"/>
                  </a:cubicBezTo>
                  <a:cubicBezTo>
                    <a:pt x="19" y="288"/>
                    <a:pt x="19" y="288"/>
                    <a:pt x="20" y="290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1" y="294"/>
                    <a:pt x="23" y="296"/>
                    <a:pt x="24" y="299"/>
                  </a:cubicBezTo>
                  <a:cubicBezTo>
                    <a:pt x="30" y="307"/>
                    <a:pt x="30" y="307"/>
                    <a:pt x="30" y="307"/>
                  </a:cubicBezTo>
                  <a:cubicBezTo>
                    <a:pt x="33" y="310"/>
                    <a:pt x="27" y="305"/>
                    <a:pt x="31" y="308"/>
                  </a:cubicBezTo>
                  <a:cubicBezTo>
                    <a:pt x="37" y="317"/>
                    <a:pt x="37" y="317"/>
                    <a:pt x="37" y="317"/>
                  </a:cubicBezTo>
                  <a:cubicBezTo>
                    <a:pt x="37" y="317"/>
                    <a:pt x="37" y="317"/>
                    <a:pt x="37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44" y="326"/>
                    <a:pt x="44" y="326"/>
                    <a:pt x="44" y="326"/>
                  </a:cubicBezTo>
                  <a:cubicBezTo>
                    <a:pt x="45" y="328"/>
                    <a:pt x="45" y="327"/>
                    <a:pt x="47" y="328"/>
                  </a:cubicBezTo>
                  <a:cubicBezTo>
                    <a:pt x="46" y="325"/>
                    <a:pt x="44" y="323"/>
                    <a:pt x="46" y="319"/>
                  </a:cubicBezTo>
                  <a:cubicBezTo>
                    <a:pt x="41" y="316"/>
                    <a:pt x="43" y="316"/>
                    <a:pt x="41" y="310"/>
                  </a:cubicBezTo>
                  <a:cubicBezTo>
                    <a:pt x="39" y="304"/>
                    <a:pt x="39" y="308"/>
                    <a:pt x="39" y="298"/>
                  </a:cubicBezTo>
                  <a:cubicBezTo>
                    <a:pt x="37" y="297"/>
                    <a:pt x="35" y="295"/>
                    <a:pt x="35" y="293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8" y="271"/>
                    <a:pt x="27" y="277"/>
                    <a:pt x="26" y="267"/>
                  </a:cubicBezTo>
                  <a:cubicBezTo>
                    <a:pt x="25" y="266"/>
                    <a:pt x="23" y="265"/>
                    <a:pt x="23" y="265"/>
                  </a:cubicBezTo>
                  <a:cubicBezTo>
                    <a:pt x="23" y="264"/>
                    <a:pt x="23" y="263"/>
                    <a:pt x="23" y="263"/>
                  </a:cubicBezTo>
                  <a:cubicBezTo>
                    <a:pt x="21" y="256"/>
                    <a:pt x="18" y="254"/>
                    <a:pt x="22" y="247"/>
                  </a:cubicBezTo>
                  <a:cubicBezTo>
                    <a:pt x="26" y="250"/>
                    <a:pt x="22" y="247"/>
                    <a:pt x="24" y="252"/>
                  </a:cubicBezTo>
                  <a:cubicBezTo>
                    <a:pt x="25" y="254"/>
                    <a:pt x="25" y="254"/>
                    <a:pt x="26" y="257"/>
                  </a:cubicBezTo>
                  <a:cubicBezTo>
                    <a:pt x="28" y="261"/>
                    <a:pt x="28" y="263"/>
                    <a:pt x="31" y="266"/>
                  </a:cubicBezTo>
                  <a:cubicBezTo>
                    <a:pt x="30" y="271"/>
                    <a:pt x="36" y="282"/>
                    <a:pt x="36" y="290"/>
                  </a:cubicBezTo>
                  <a:cubicBezTo>
                    <a:pt x="40" y="290"/>
                    <a:pt x="40" y="290"/>
                    <a:pt x="40" y="290"/>
                  </a:cubicBezTo>
                  <a:cubicBezTo>
                    <a:pt x="40" y="296"/>
                    <a:pt x="39" y="293"/>
                    <a:pt x="41" y="297"/>
                  </a:cubicBezTo>
                  <a:cubicBezTo>
                    <a:pt x="43" y="300"/>
                    <a:pt x="44" y="298"/>
                    <a:pt x="45" y="303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50" y="323"/>
                    <a:pt x="51" y="327"/>
                    <a:pt x="51" y="338"/>
                  </a:cubicBezTo>
                  <a:cubicBezTo>
                    <a:pt x="53" y="339"/>
                    <a:pt x="52" y="339"/>
                    <a:pt x="55" y="339"/>
                  </a:cubicBezTo>
                  <a:cubicBezTo>
                    <a:pt x="56" y="346"/>
                    <a:pt x="60" y="356"/>
                    <a:pt x="63" y="362"/>
                  </a:cubicBezTo>
                  <a:cubicBezTo>
                    <a:pt x="65" y="366"/>
                    <a:pt x="65" y="366"/>
                    <a:pt x="65" y="366"/>
                  </a:cubicBezTo>
                  <a:cubicBezTo>
                    <a:pt x="66" y="368"/>
                    <a:pt x="68" y="370"/>
                    <a:pt x="70" y="371"/>
                  </a:cubicBezTo>
                  <a:cubicBezTo>
                    <a:pt x="69" y="362"/>
                    <a:pt x="67" y="363"/>
                    <a:pt x="67" y="356"/>
                  </a:cubicBezTo>
                  <a:cubicBezTo>
                    <a:pt x="69" y="356"/>
                    <a:pt x="70" y="357"/>
                    <a:pt x="71" y="358"/>
                  </a:cubicBezTo>
                  <a:cubicBezTo>
                    <a:pt x="76" y="360"/>
                    <a:pt x="75" y="366"/>
                    <a:pt x="76" y="370"/>
                  </a:cubicBezTo>
                  <a:cubicBezTo>
                    <a:pt x="84" y="396"/>
                    <a:pt x="84" y="396"/>
                    <a:pt x="84" y="396"/>
                  </a:cubicBezTo>
                  <a:cubicBezTo>
                    <a:pt x="87" y="397"/>
                    <a:pt x="87" y="397"/>
                    <a:pt x="87" y="397"/>
                  </a:cubicBezTo>
                  <a:cubicBezTo>
                    <a:pt x="88" y="383"/>
                    <a:pt x="86" y="386"/>
                    <a:pt x="85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82"/>
                    <a:pt x="92" y="385"/>
                    <a:pt x="95" y="387"/>
                  </a:cubicBezTo>
                  <a:cubicBezTo>
                    <a:pt x="96" y="386"/>
                    <a:pt x="96" y="389"/>
                    <a:pt x="95" y="381"/>
                  </a:cubicBezTo>
                  <a:cubicBezTo>
                    <a:pt x="94" y="377"/>
                    <a:pt x="94" y="378"/>
                    <a:pt x="96" y="375"/>
                  </a:cubicBezTo>
                  <a:cubicBezTo>
                    <a:pt x="98" y="375"/>
                    <a:pt x="96" y="375"/>
                    <a:pt x="97" y="376"/>
                  </a:cubicBezTo>
                  <a:cubicBezTo>
                    <a:pt x="98" y="376"/>
                    <a:pt x="98" y="377"/>
                    <a:pt x="98" y="377"/>
                  </a:cubicBezTo>
                  <a:cubicBezTo>
                    <a:pt x="99" y="378"/>
                    <a:pt x="100" y="378"/>
                    <a:pt x="101" y="379"/>
                  </a:cubicBezTo>
                  <a:cubicBezTo>
                    <a:pt x="100" y="372"/>
                    <a:pt x="100" y="372"/>
                    <a:pt x="100" y="372"/>
                  </a:cubicBezTo>
                  <a:cubicBezTo>
                    <a:pt x="99" y="369"/>
                    <a:pt x="99" y="370"/>
                    <a:pt x="98" y="367"/>
                  </a:cubicBezTo>
                  <a:cubicBezTo>
                    <a:pt x="98" y="363"/>
                    <a:pt x="98" y="364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3" y="366"/>
                    <a:pt x="99" y="361"/>
                    <a:pt x="101" y="364"/>
                  </a:cubicBezTo>
                  <a:cubicBezTo>
                    <a:pt x="102" y="365"/>
                    <a:pt x="101" y="364"/>
                    <a:pt x="103" y="364"/>
                  </a:cubicBezTo>
                  <a:cubicBezTo>
                    <a:pt x="103" y="362"/>
                    <a:pt x="102" y="360"/>
                    <a:pt x="102" y="358"/>
                  </a:cubicBezTo>
                  <a:cubicBezTo>
                    <a:pt x="101" y="355"/>
                    <a:pt x="101" y="356"/>
                    <a:pt x="100" y="354"/>
                  </a:cubicBezTo>
                  <a:cubicBezTo>
                    <a:pt x="100" y="352"/>
                    <a:pt x="100" y="349"/>
                    <a:pt x="100" y="348"/>
                  </a:cubicBezTo>
                  <a:cubicBezTo>
                    <a:pt x="100" y="346"/>
                    <a:pt x="100" y="347"/>
                    <a:pt x="99" y="346"/>
                  </a:cubicBezTo>
                  <a:cubicBezTo>
                    <a:pt x="98" y="343"/>
                    <a:pt x="99" y="337"/>
                    <a:pt x="98" y="333"/>
                  </a:cubicBezTo>
                  <a:cubicBezTo>
                    <a:pt x="98" y="324"/>
                    <a:pt x="98" y="324"/>
                    <a:pt x="98" y="324"/>
                  </a:cubicBezTo>
                  <a:cubicBezTo>
                    <a:pt x="99" y="328"/>
                    <a:pt x="100" y="332"/>
                    <a:pt x="100" y="336"/>
                  </a:cubicBezTo>
                  <a:cubicBezTo>
                    <a:pt x="102" y="344"/>
                    <a:pt x="104" y="368"/>
                    <a:pt x="109" y="375"/>
                  </a:cubicBezTo>
                  <a:cubicBezTo>
                    <a:pt x="113" y="364"/>
                    <a:pt x="109" y="352"/>
                    <a:pt x="108" y="340"/>
                  </a:cubicBezTo>
                  <a:cubicBezTo>
                    <a:pt x="107" y="336"/>
                    <a:pt x="107" y="332"/>
                    <a:pt x="107" y="329"/>
                  </a:cubicBezTo>
                  <a:cubicBezTo>
                    <a:pt x="103" y="309"/>
                    <a:pt x="103" y="309"/>
                    <a:pt x="103" y="309"/>
                  </a:cubicBezTo>
                  <a:cubicBezTo>
                    <a:pt x="102" y="305"/>
                    <a:pt x="103" y="305"/>
                    <a:pt x="103" y="303"/>
                  </a:cubicBezTo>
                  <a:cubicBezTo>
                    <a:pt x="102" y="299"/>
                    <a:pt x="101" y="295"/>
                    <a:pt x="102" y="290"/>
                  </a:cubicBezTo>
                  <a:cubicBezTo>
                    <a:pt x="102" y="289"/>
                    <a:pt x="103" y="289"/>
                    <a:pt x="103" y="288"/>
                  </a:cubicBezTo>
                  <a:cubicBezTo>
                    <a:pt x="105" y="293"/>
                    <a:pt x="103" y="293"/>
                    <a:pt x="104" y="296"/>
                  </a:cubicBezTo>
                  <a:cubicBezTo>
                    <a:pt x="104" y="298"/>
                    <a:pt x="106" y="299"/>
                    <a:pt x="107" y="303"/>
                  </a:cubicBezTo>
                  <a:cubicBezTo>
                    <a:pt x="107" y="305"/>
                    <a:pt x="107" y="305"/>
                    <a:pt x="108" y="307"/>
                  </a:cubicBezTo>
                  <a:cubicBezTo>
                    <a:pt x="108" y="307"/>
                    <a:pt x="108" y="307"/>
                    <a:pt x="108" y="308"/>
                  </a:cubicBezTo>
                  <a:cubicBezTo>
                    <a:pt x="108" y="308"/>
                    <a:pt x="108" y="308"/>
                    <a:pt x="108" y="308"/>
                  </a:cubicBezTo>
                  <a:cubicBezTo>
                    <a:pt x="109" y="309"/>
                    <a:pt x="109" y="309"/>
                    <a:pt x="109" y="309"/>
                  </a:cubicBezTo>
                  <a:cubicBezTo>
                    <a:pt x="111" y="313"/>
                    <a:pt x="110" y="310"/>
                    <a:pt x="111" y="316"/>
                  </a:cubicBezTo>
                  <a:cubicBezTo>
                    <a:pt x="111" y="321"/>
                    <a:pt x="112" y="327"/>
                    <a:pt x="112" y="333"/>
                  </a:cubicBezTo>
                  <a:cubicBezTo>
                    <a:pt x="112" y="347"/>
                    <a:pt x="119" y="377"/>
                    <a:pt x="120" y="398"/>
                  </a:cubicBezTo>
                  <a:cubicBezTo>
                    <a:pt x="120" y="401"/>
                    <a:pt x="120" y="412"/>
                    <a:pt x="120" y="414"/>
                  </a:cubicBezTo>
                  <a:cubicBezTo>
                    <a:pt x="123" y="413"/>
                    <a:pt x="122" y="413"/>
                    <a:pt x="123" y="409"/>
                  </a:cubicBezTo>
                  <a:cubicBezTo>
                    <a:pt x="124" y="407"/>
                    <a:pt x="124" y="406"/>
                    <a:pt x="124" y="403"/>
                  </a:cubicBezTo>
                  <a:cubicBezTo>
                    <a:pt x="125" y="396"/>
                    <a:pt x="124" y="398"/>
                    <a:pt x="124" y="390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87"/>
                    <a:pt x="127" y="385"/>
                    <a:pt x="127" y="384"/>
                  </a:cubicBezTo>
                  <a:cubicBezTo>
                    <a:pt x="129" y="379"/>
                    <a:pt x="127" y="373"/>
                    <a:pt x="127" y="368"/>
                  </a:cubicBezTo>
                  <a:cubicBezTo>
                    <a:pt x="127" y="364"/>
                    <a:pt x="128" y="367"/>
                    <a:pt x="125" y="364"/>
                  </a:cubicBezTo>
                  <a:cubicBezTo>
                    <a:pt x="125" y="360"/>
                    <a:pt x="123" y="353"/>
                    <a:pt x="124" y="349"/>
                  </a:cubicBezTo>
                  <a:cubicBezTo>
                    <a:pt x="129" y="351"/>
                    <a:pt x="126" y="354"/>
                    <a:pt x="127" y="358"/>
                  </a:cubicBezTo>
                  <a:cubicBezTo>
                    <a:pt x="129" y="357"/>
                    <a:pt x="130" y="356"/>
                    <a:pt x="132" y="354"/>
                  </a:cubicBezTo>
                  <a:cubicBezTo>
                    <a:pt x="132" y="352"/>
                    <a:pt x="132" y="353"/>
                    <a:pt x="131" y="352"/>
                  </a:cubicBezTo>
                  <a:cubicBezTo>
                    <a:pt x="129" y="350"/>
                    <a:pt x="129" y="350"/>
                    <a:pt x="129" y="350"/>
                  </a:cubicBezTo>
                  <a:cubicBezTo>
                    <a:pt x="131" y="348"/>
                    <a:pt x="131" y="347"/>
                    <a:pt x="133" y="345"/>
                  </a:cubicBezTo>
                  <a:cubicBezTo>
                    <a:pt x="130" y="343"/>
                    <a:pt x="132" y="342"/>
                    <a:pt x="128" y="339"/>
                  </a:cubicBezTo>
                  <a:cubicBezTo>
                    <a:pt x="128" y="337"/>
                    <a:pt x="128" y="339"/>
                    <a:pt x="128" y="337"/>
                  </a:cubicBezTo>
                  <a:cubicBezTo>
                    <a:pt x="130" y="336"/>
                    <a:pt x="130" y="336"/>
                    <a:pt x="130" y="336"/>
                  </a:cubicBezTo>
                  <a:cubicBezTo>
                    <a:pt x="129" y="335"/>
                    <a:pt x="128" y="334"/>
                    <a:pt x="127" y="333"/>
                  </a:cubicBezTo>
                  <a:cubicBezTo>
                    <a:pt x="128" y="330"/>
                    <a:pt x="127" y="314"/>
                    <a:pt x="125" y="309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0" y="310"/>
                    <a:pt x="129" y="308"/>
                    <a:pt x="127" y="311"/>
                  </a:cubicBezTo>
                  <a:cubicBezTo>
                    <a:pt x="129" y="313"/>
                    <a:pt x="130" y="312"/>
                    <a:pt x="132" y="311"/>
                  </a:cubicBezTo>
                  <a:cubicBezTo>
                    <a:pt x="132" y="313"/>
                    <a:pt x="132" y="313"/>
                    <a:pt x="133" y="314"/>
                  </a:cubicBezTo>
                  <a:cubicBezTo>
                    <a:pt x="135" y="316"/>
                    <a:pt x="134" y="317"/>
                    <a:pt x="138" y="319"/>
                  </a:cubicBezTo>
                  <a:cubicBezTo>
                    <a:pt x="137" y="312"/>
                    <a:pt x="138" y="309"/>
                    <a:pt x="137" y="306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4" y="295"/>
                    <a:pt x="136" y="297"/>
                    <a:pt x="135" y="293"/>
                  </a:cubicBezTo>
                  <a:cubicBezTo>
                    <a:pt x="134" y="289"/>
                    <a:pt x="135" y="291"/>
                    <a:pt x="134" y="290"/>
                  </a:cubicBezTo>
                  <a:cubicBezTo>
                    <a:pt x="134" y="290"/>
                    <a:pt x="134" y="290"/>
                    <a:pt x="135" y="290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4" y="282"/>
                    <a:pt x="135" y="287"/>
                    <a:pt x="134" y="283"/>
                  </a:cubicBezTo>
                  <a:cubicBezTo>
                    <a:pt x="134" y="282"/>
                    <a:pt x="134" y="281"/>
                    <a:pt x="134" y="280"/>
                  </a:cubicBezTo>
                  <a:cubicBezTo>
                    <a:pt x="132" y="281"/>
                    <a:pt x="133" y="280"/>
                    <a:pt x="131" y="281"/>
                  </a:cubicBezTo>
                  <a:cubicBezTo>
                    <a:pt x="131" y="276"/>
                    <a:pt x="132" y="275"/>
                    <a:pt x="131" y="272"/>
                  </a:cubicBezTo>
                  <a:cubicBezTo>
                    <a:pt x="133" y="270"/>
                    <a:pt x="133" y="270"/>
                    <a:pt x="133" y="270"/>
                  </a:cubicBezTo>
                  <a:cubicBezTo>
                    <a:pt x="130" y="262"/>
                    <a:pt x="133" y="256"/>
                    <a:pt x="129" y="250"/>
                  </a:cubicBezTo>
                  <a:cubicBezTo>
                    <a:pt x="126" y="251"/>
                    <a:pt x="126" y="251"/>
                    <a:pt x="126" y="251"/>
                  </a:cubicBezTo>
                  <a:cubicBezTo>
                    <a:pt x="126" y="254"/>
                    <a:pt x="126" y="256"/>
                    <a:pt x="127" y="257"/>
                  </a:cubicBezTo>
                  <a:cubicBezTo>
                    <a:pt x="129" y="262"/>
                    <a:pt x="128" y="256"/>
                    <a:pt x="129" y="262"/>
                  </a:cubicBezTo>
                  <a:cubicBezTo>
                    <a:pt x="126" y="262"/>
                    <a:pt x="126" y="262"/>
                    <a:pt x="126" y="262"/>
                  </a:cubicBezTo>
                  <a:cubicBezTo>
                    <a:pt x="125" y="261"/>
                    <a:pt x="126" y="263"/>
                    <a:pt x="125" y="260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1" y="244"/>
                    <a:pt x="118" y="238"/>
                    <a:pt x="118" y="234"/>
                  </a:cubicBezTo>
                  <a:cubicBezTo>
                    <a:pt x="117" y="228"/>
                    <a:pt x="117" y="232"/>
                    <a:pt x="111" y="231"/>
                  </a:cubicBezTo>
                  <a:cubicBezTo>
                    <a:pt x="111" y="234"/>
                    <a:pt x="112" y="235"/>
                    <a:pt x="112" y="237"/>
                  </a:cubicBezTo>
                  <a:cubicBezTo>
                    <a:pt x="112" y="240"/>
                    <a:pt x="111" y="242"/>
                    <a:pt x="113" y="245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5" y="250"/>
                    <a:pt x="115" y="250"/>
                    <a:pt x="115" y="252"/>
                  </a:cubicBezTo>
                  <a:cubicBezTo>
                    <a:pt x="115" y="252"/>
                    <a:pt x="115" y="253"/>
                    <a:pt x="115" y="253"/>
                  </a:cubicBezTo>
                  <a:cubicBezTo>
                    <a:pt x="115" y="253"/>
                    <a:pt x="116" y="253"/>
                    <a:pt x="116" y="253"/>
                  </a:cubicBezTo>
                  <a:cubicBezTo>
                    <a:pt x="117" y="263"/>
                    <a:pt x="117" y="263"/>
                    <a:pt x="117" y="263"/>
                  </a:cubicBezTo>
                  <a:cubicBezTo>
                    <a:pt x="115" y="264"/>
                    <a:pt x="117" y="264"/>
                    <a:pt x="116" y="264"/>
                  </a:cubicBezTo>
                  <a:cubicBezTo>
                    <a:pt x="118" y="271"/>
                    <a:pt x="118" y="271"/>
                    <a:pt x="118" y="271"/>
                  </a:cubicBezTo>
                  <a:cubicBezTo>
                    <a:pt x="118" y="273"/>
                    <a:pt x="116" y="273"/>
                    <a:pt x="117" y="275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3"/>
                    <a:pt x="119" y="282"/>
                    <a:pt x="120" y="284"/>
                  </a:cubicBezTo>
                  <a:cubicBezTo>
                    <a:pt x="120" y="288"/>
                    <a:pt x="120" y="294"/>
                    <a:pt x="119" y="296"/>
                  </a:cubicBezTo>
                  <a:cubicBezTo>
                    <a:pt x="113" y="294"/>
                    <a:pt x="117" y="296"/>
                    <a:pt x="115" y="290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3" y="281"/>
                    <a:pt x="112" y="281"/>
                    <a:pt x="111" y="279"/>
                  </a:cubicBezTo>
                  <a:cubicBezTo>
                    <a:pt x="113" y="275"/>
                    <a:pt x="112" y="270"/>
                    <a:pt x="111" y="265"/>
                  </a:cubicBezTo>
                  <a:cubicBezTo>
                    <a:pt x="111" y="261"/>
                    <a:pt x="109" y="256"/>
                    <a:pt x="110" y="25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42"/>
                    <a:pt x="105" y="243"/>
                    <a:pt x="107" y="236"/>
                  </a:cubicBezTo>
                  <a:cubicBezTo>
                    <a:pt x="104" y="235"/>
                    <a:pt x="104" y="235"/>
                    <a:pt x="104" y="235"/>
                  </a:cubicBezTo>
                  <a:cubicBezTo>
                    <a:pt x="104" y="229"/>
                    <a:pt x="103" y="228"/>
                    <a:pt x="103" y="222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3"/>
                    <a:pt x="99" y="214"/>
                    <a:pt x="101" y="213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7" y="197"/>
                    <a:pt x="99" y="194"/>
                    <a:pt x="94" y="191"/>
                  </a:cubicBezTo>
                  <a:cubicBezTo>
                    <a:pt x="94" y="183"/>
                    <a:pt x="93" y="185"/>
                    <a:pt x="92" y="181"/>
                  </a:cubicBezTo>
                  <a:cubicBezTo>
                    <a:pt x="92" y="177"/>
                    <a:pt x="92" y="174"/>
                    <a:pt x="91" y="171"/>
                  </a:cubicBezTo>
                  <a:cubicBezTo>
                    <a:pt x="90" y="167"/>
                    <a:pt x="90" y="171"/>
                    <a:pt x="89" y="167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1"/>
                    <a:pt x="78" y="120"/>
                    <a:pt x="75" y="118"/>
                  </a:cubicBezTo>
                  <a:cubicBezTo>
                    <a:pt x="75" y="114"/>
                    <a:pt x="75" y="110"/>
                    <a:pt x="73" y="106"/>
                  </a:cubicBezTo>
                  <a:cubicBezTo>
                    <a:pt x="72" y="105"/>
                    <a:pt x="71" y="105"/>
                    <a:pt x="71" y="102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3"/>
                    <a:pt x="66" y="83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2"/>
                    <a:pt x="62" y="55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8" y="45"/>
                    <a:pt x="58" y="43"/>
                    <a:pt x="54" y="45"/>
                  </a:cubicBezTo>
                  <a:cubicBezTo>
                    <a:pt x="55" y="42"/>
                    <a:pt x="56" y="41"/>
                    <a:pt x="55" y="38"/>
                  </a:cubicBezTo>
                  <a:cubicBezTo>
                    <a:pt x="55" y="31"/>
                    <a:pt x="52" y="37"/>
                    <a:pt x="55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3"/>
                    <a:pt x="55" y="25"/>
                    <a:pt x="54" y="22"/>
                  </a:cubicBezTo>
                  <a:cubicBezTo>
                    <a:pt x="50" y="24"/>
                    <a:pt x="54" y="22"/>
                    <a:pt x="51" y="24"/>
                  </a:cubicBezTo>
                  <a:lnTo>
                    <a:pt x="5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9" name="Freeform 22"/>
            <p:cNvSpPr>
              <a:spLocks noEditPoints="1"/>
            </p:cNvSpPr>
            <p:nvPr/>
          </p:nvSpPr>
          <p:spPr bwMode="auto">
            <a:xfrm>
              <a:off x="1396" y="2652"/>
              <a:ext cx="185" cy="531"/>
            </a:xfrm>
            <a:custGeom>
              <a:avLst/>
              <a:gdLst>
                <a:gd name="T0" fmla="*/ 29 w 144"/>
                <a:gd name="T1" fmla="*/ 288 h 413"/>
                <a:gd name="T2" fmla="*/ 31 w 144"/>
                <a:gd name="T3" fmla="*/ 290 h 413"/>
                <a:gd name="T4" fmla="*/ 62 w 144"/>
                <a:gd name="T5" fmla="*/ 161 h 413"/>
                <a:gd name="T6" fmla="*/ 68 w 144"/>
                <a:gd name="T7" fmla="*/ 143 h 413"/>
                <a:gd name="T8" fmla="*/ 129 w 144"/>
                <a:gd name="T9" fmla="*/ 118 h 413"/>
                <a:gd name="T10" fmla="*/ 85 w 144"/>
                <a:gd name="T11" fmla="*/ 118 h 413"/>
                <a:gd name="T12" fmla="*/ 98 w 144"/>
                <a:gd name="T13" fmla="*/ 89 h 413"/>
                <a:gd name="T14" fmla="*/ 100 w 144"/>
                <a:gd name="T15" fmla="*/ 80 h 413"/>
                <a:gd name="T16" fmla="*/ 93 w 144"/>
                <a:gd name="T17" fmla="*/ 5 h 413"/>
                <a:gd name="T18" fmla="*/ 79 w 144"/>
                <a:gd name="T19" fmla="*/ 20 h 413"/>
                <a:gd name="T20" fmla="*/ 61 w 144"/>
                <a:gd name="T21" fmla="*/ 66 h 413"/>
                <a:gd name="T22" fmla="*/ 56 w 144"/>
                <a:gd name="T23" fmla="*/ 78 h 413"/>
                <a:gd name="T24" fmla="*/ 42 w 144"/>
                <a:gd name="T25" fmla="*/ 119 h 413"/>
                <a:gd name="T26" fmla="*/ 31 w 144"/>
                <a:gd name="T27" fmla="*/ 157 h 413"/>
                <a:gd name="T28" fmla="*/ 22 w 144"/>
                <a:gd name="T29" fmla="*/ 184 h 413"/>
                <a:gd name="T30" fmla="*/ 16 w 144"/>
                <a:gd name="T31" fmla="*/ 223 h 413"/>
                <a:gd name="T32" fmla="*/ 9 w 144"/>
                <a:gd name="T33" fmla="*/ 280 h 413"/>
                <a:gd name="T34" fmla="*/ 4 w 144"/>
                <a:gd name="T35" fmla="*/ 303 h 413"/>
                <a:gd name="T36" fmla="*/ 2 w 144"/>
                <a:gd name="T37" fmla="*/ 321 h 413"/>
                <a:gd name="T38" fmla="*/ 6 w 144"/>
                <a:gd name="T39" fmla="*/ 376 h 413"/>
                <a:gd name="T40" fmla="*/ 12 w 144"/>
                <a:gd name="T41" fmla="*/ 398 h 413"/>
                <a:gd name="T42" fmla="*/ 26 w 144"/>
                <a:gd name="T43" fmla="*/ 320 h 413"/>
                <a:gd name="T44" fmla="*/ 40 w 144"/>
                <a:gd name="T45" fmla="*/ 376 h 413"/>
                <a:gd name="T46" fmla="*/ 46 w 144"/>
                <a:gd name="T47" fmla="*/ 391 h 413"/>
                <a:gd name="T48" fmla="*/ 62 w 144"/>
                <a:gd name="T49" fmla="*/ 333 h 413"/>
                <a:gd name="T50" fmla="*/ 74 w 144"/>
                <a:gd name="T51" fmla="*/ 315 h 413"/>
                <a:gd name="T52" fmla="*/ 84 w 144"/>
                <a:gd name="T53" fmla="*/ 305 h 413"/>
                <a:gd name="T54" fmla="*/ 97 w 144"/>
                <a:gd name="T55" fmla="*/ 255 h 413"/>
                <a:gd name="T56" fmla="*/ 98 w 144"/>
                <a:gd name="T57" fmla="*/ 253 h 413"/>
                <a:gd name="T58" fmla="*/ 112 w 144"/>
                <a:gd name="T59" fmla="*/ 212 h 413"/>
                <a:gd name="T60" fmla="*/ 120 w 144"/>
                <a:gd name="T61" fmla="*/ 168 h 413"/>
                <a:gd name="T62" fmla="*/ 130 w 144"/>
                <a:gd name="T63" fmla="*/ 140 h 413"/>
                <a:gd name="T64" fmla="*/ 142 w 144"/>
                <a:gd name="T65" fmla="*/ 81 h 413"/>
                <a:gd name="T66" fmla="*/ 139 w 144"/>
                <a:gd name="T67" fmla="*/ 26 h 413"/>
                <a:gd name="T68" fmla="*/ 126 w 144"/>
                <a:gd name="T69" fmla="*/ 107 h 413"/>
                <a:gd name="T70" fmla="*/ 112 w 144"/>
                <a:gd name="T71" fmla="*/ 191 h 413"/>
                <a:gd name="T72" fmla="*/ 108 w 144"/>
                <a:gd name="T73" fmla="*/ 197 h 413"/>
                <a:gd name="T74" fmla="*/ 133 w 144"/>
                <a:gd name="T75" fmla="*/ 25 h 413"/>
                <a:gd name="T76" fmla="*/ 114 w 144"/>
                <a:gd name="T77" fmla="*/ 81 h 413"/>
                <a:gd name="T78" fmla="*/ 110 w 144"/>
                <a:gd name="T79" fmla="*/ 138 h 413"/>
                <a:gd name="T80" fmla="*/ 85 w 144"/>
                <a:gd name="T81" fmla="*/ 266 h 413"/>
                <a:gd name="T82" fmla="*/ 77 w 144"/>
                <a:gd name="T83" fmla="*/ 277 h 413"/>
                <a:gd name="T84" fmla="*/ 83 w 144"/>
                <a:gd name="T85" fmla="*/ 249 h 413"/>
                <a:gd name="T86" fmla="*/ 91 w 144"/>
                <a:gd name="T87" fmla="*/ 206 h 413"/>
                <a:gd name="T88" fmla="*/ 107 w 144"/>
                <a:gd name="T89" fmla="*/ 117 h 413"/>
                <a:gd name="T90" fmla="*/ 101 w 144"/>
                <a:gd name="T91" fmla="*/ 109 h 413"/>
                <a:gd name="T92" fmla="*/ 108 w 144"/>
                <a:gd name="T93" fmla="*/ 76 h 413"/>
                <a:gd name="T94" fmla="*/ 111 w 144"/>
                <a:gd name="T95" fmla="*/ 47 h 413"/>
                <a:gd name="T96" fmla="*/ 112 w 144"/>
                <a:gd name="T97" fmla="*/ 11 h 413"/>
                <a:gd name="T98" fmla="*/ 96 w 144"/>
                <a:gd name="T99" fmla="*/ 50 h 413"/>
                <a:gd name="T100" fmla="*/ 96 w 144"/>
                <a:gd name="T101" fmla="*/ 40 h 413"/>
                <a:gd name="T102" fmla="*/ 102 w 144"/>
                <a:gd name="T103" fmla="*/ 17 h 413"/>
                <a:gd name="T104" fmla="*/ 93 w 144"/>
                <a:gd name="T105" fmla="*/ 1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" h="413">
                  <a:moveTo>
                    <a:pt x="77" y="287"/>
                  </a:moveTo>
                  <a:cubicBezTo>
                    <a:pt x="77" y="292"/>
                    <a:pt x="77" y="292"/>
                    <a:pt x="77" y="292"/>
                  </a:cubicBezTo>
                  <a:cubicBezTo>
                    <a:pt x="75" y="291"/>
                    <a:pt x="74" y="295"/>
                    <a:pt x="75" y="290"/>
                  </a:cubicBezTo>
                  <a:cubicBezTo>
                    <a:pt x="76" y="288"/>
                    <a:pt x="77" y="287"/>
                    <a:pt x="77" y="287"/>
                  </a:cubicBezTo>
                  <a:close/>
                  <a:moveTo>
                    <a:pt x="31" y="291"/>
                  </a:moveTo>
                  <a:cubicBezTo>
                    <a:pt x="29" y="289"/>
                    <a:pt x="30" y="294"/>
                    <a:pt x="29" y="288"/>
                  </a:cubicBezTo>
                  <a:cubicBezTo>
                    <a:pt x="29" y="287"/>
                    <a:pt x="29" y="285"/>
                    <a:pt x="29" y="283"/>
                  </a:cubicBezTo>
                  <a:cubicBezTo>
                    <a:pt x="29" y="278"/>
                    <a:pt x="31" y="277"/>
                    <a:pt x="32" y="274"/>
                  </a:cubicBezTo>
                  <a:cubicBezTo>
                    <a:pt x="34" y="269"/>
                    <a:pt x="31" y="273"/>
                    <a:pt x="34" y="270"/>
                  </a:cubicBezTo>
                  <a:cubicBezTo>
                    <a:pt x="35" y="269"/>
                    <a:pt x="35" y="268"/>
                    <a:pt x="36" y="267"/>
                  </a:cubicBezTo>
                  <a:cubicBezTo>
                    <a:pt x="36" y="269"/>
                    <a:pt x="34" y="275"/>
                    <a:pt x="33" y="278"/>
                  </a:cubicBezTo>
                  <a:cubicBezTo>
                    <a:pt x="32" y="282"/>
                    <a:pt x="32" y="285"/>
                    <a:pt x="31" y="290"/>
                  </a:cubicBezTo>
                  <a:cubicBezTo>
                    <a:pt x="30" y="291"/>
                    <a:pt x="30" y="291"/>
                    <a:pt x="30" y="291"/>
                  </a:cubicBezTo>
                  <a:lnTo>
                    <a:pt x="31" y="291"/>
                  </a:lnTo>
                  <a:close/>
                  <a:moveTo>
                    <a:pt x="81" y="249"/>
                  </a:moveTo>
                  <a:cubicBezTo>
                    <a:pt x="81" y="246"/>
                    <a:pt x="81" y="246"/>
                    <a:pt x="83" y="245"/>
                  </a:cubicBezTo>
                  <a:cubicBezTo>
                    <a:pt x="82" y="250"/>
                    <a:pt x="82" y="247"/>
                    <a:pt x="81" y="249"/>
                  </a:cubicBezTo>
                  <a:close/>
                  <a:moveTo>
                    <a:pt x="62" y="161"/>
                  </a:moveTo>
                  <a:cubicBezTo>
                    <a:pt x="62" y="159"/>
                    <a:pt x="63" y="155"/>
                    <a:pt x="64" y="153"/>
                  </a:cubicBezTo>
                  <a:cubicBezTo>
                    <a:pt x="66" y="158"/>
                    <a:pt x="64" y="160"/>
                    <a:pt x="62" y="161"/>
                  </a:cubicBezTo>
                  <a:close/>
                  <a:moveTo>
                    <a:pt x="66" y="150"/>
                  </a:moveTo>
                  <a:cubicBezTo>
                    <a:pt x="66" y="150"/>
                    <a:pt x="64" y="151"/>
                    <a:pt x="66" y="146"/>
                  </a:cubicBezTo>
                  <a:cubicBezTo>
                    <a:pt x="67" y="148"/>
                    <a:pt x="67" y="147"/>
                    <a:pt x="66" y="150"/>
                  </a:cubicBezTo>
                  <a:close/>
                  <a:moveTo>
                    <a:pt x="68" y="143"/>
                  </a:moveTo>
                  <a:cubicBezTo>
                    <a:pt x="68" y="142"/>
                    <a:pt x="65" y="144"/>
                    <a:pt x="68" y="139"/>
                  </a:cubicBezTo>
                  <a:cubicBezTo>
                    <a:pt x="68" y="139"/>
                    <a:pt x="70" y="139"/>
                    <a:pt x="68" y="143"/>
                  </a:cubicBezTo>
                  <a:close/>
                  <a:moveTo>
                    <a:pt x="129" y="111"/>
                  </a:moveTo>
                  <a:cubicBezTo>
                    <a:pt x="130" y="113"/>
                    <a:pt x="130" y="116"/>
                    <a:pt x="131" y="119"/>
                  </a:cubicBezTo>
                  <a:cubicBezTo>
                    <a:pt x="131" y="126"/>
                    <a:pt x="131" y="125"/>
                    <a:pt x="129" y="126"/>
                  </a:cubicBezTo>
                  <a:cubicBezTo>
                    <a:pt x="128" y="123"/>
                    <a:pt x="128" y="125"/>
                    <a:pt x="129" y="118"/>
                  </a:cubicBezTo>
                  <a:cubicBezTo>
                    <a:pt x="129" y="115"/>
                    <a:pt x="129" y="114"/>
                    <a:pt x="130" y="111"/>
                  </a:cubicBezTo>
                  <a:lnTo>
                    <a:pt x="129" y="111"/>
                  </a:lnTo>
                  <a:close/>
                  <a:moveTo>
                    <a:pt x="80" y="124"/>
                  </a:moveTo>
                  <a:cubicBezTo>
                    <a:pt x="82" y="119"/>
                    <a:pt x="84" y="117"/>
                    <a:pt x="87" y="113"/>
                  </a:cubicBezTo>
                  <a:cubicBezTo>
                    <a:pt x="87" y="115"/>
                    <a:pt x="87" y="115"/>
                    <a:pt x="86" y="117"/>
                  </a:cubicBezTo>
                  <a:cubicBezTo>
                    <a:pt x="86" y="117"/>
                    <a:pt x="85" y="117"/>
                    <a:pt x="85" y="118"/>
                  </a:cubicBezTo>
                  <a:cubicBezTo>
                    <a:pt x="80" y="124"/>
                    <a:pt x="80" y="124"/>
                    <a:pt x="80" y="124"/>
                  </a:cubicBezTo>
                  <a:close/>
                  <a:moveTo>
                    <a:pt x="93" y="100"/>
                  </a:moveTo>
                  <a:cubicBezTo>
                    <a:pt x="95" y="90"/>
                    <a:pt x="95" y="90"/>
                    <a:pt x="95" y="90"/>
                  </a:cubicBezTo>
                  <a:cubicBezTo>
                    <a:pt x="96" y="88"/>
                    <a:pt x="96" y="89"/>
                    <a:pt x="97" y="87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98" y="88"/>
                    <a:pt x="98" y="89"/>
                    <a:pt x="98" y="89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1"/>
                    <a:pt x="97" y="94"/>
                    <a:pt x="96" y="95"/>
                  </a:cubicBezTo>
                  <a:cubicBezTo>
                    <a:pt x="95" y="97"/>
                    <a:pt x="96" y="96"/>
                    <a:pt x="95" y="98"/>
                  </a:cubicBezTo>
                  <a:cubicBezTo>
                    <a:pt x="92" y="102"/>
                    <a:pt x="95" y="99"/>
                    <a:pt x="93" y="101"/>
                  </a:cubicBezTo>
                  <a:lnTo>
                    <a:pt x="93" y="100"/>
                  </a:lnTo>
                  <a:close/>
                  <a:moveTo>
                    <a:pt x="100" y="80"/>
                  </a:moveTo>
                  <a:cubicBezTo>
                    <a:pt x="103" y="79"/>
                    <a:pt x="101" y="78"/>
                    <a:pt x="102" y="83"/>
                  </a:cubicBezTo>
                  <a:cubicBezTo>
                    <a:pt x="98" y="80"/>
                    <a:pt x="100" y="81"/>
                    <a:pt x="100" y="80"/>
                  </a:cubicBezTo>
                  <a:close/>
                  <a:moveTo>
                    <a:pt x="103" y="71"/>
                  </a:moveTo>
                  <a:cubicBezTo>
                    <a:pt x="105" y="73"/>
                    <a:pt x="104" y="73"/>
                    <a:pt x="103" y="74"/>
                  </a:cubicBezTo>
                  <a:cubicBezTo>
                    <a:pt x="103" y="74"/>
                    <a:pt x="101" y="75"/>
                    <a:pt x="103" y="71"/>
                  </a:cubicBezTo>
                  <a:close/>
                  <a:moveTo>
                    <a:pt x="93" y="5"/>
                  </a:moveTo>
                  <a:cubicBezTo>
                    <a:pt x="94" y="0"/>
                    <a:pt x="93" y="4"/>
                    <a:pt x="93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2"/>
                    <a:pt x="85" y="6"/>
                    <a:pt x="83" y="7"/>
                  </a:cubicBezTo>
                  <a:cubicBezTo>
                    <a:pt x="84" y="13"/>
                    <a:pt x="82" y="13"/>
                    <a:pt x="80" y="1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70" y="36"/>
                    <a:pt x="69" y="43"/>
                  </a:cubicBezTo>
                  <a:cubicBezTo>
                    <a:pt x="66" y="55"/>
                    <a:pt x="67" y="51"/>
                    <a:pt x="65" y="54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2"/>
                    <a:pt x="62" y="62"/>
                    <a:pt x="61" y="6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60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7"/>
                    <a:pt x="57" y="73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6" y="85"/>
                    <a:pt x="50" y="95"/>
                    <a:pt x="50" y="10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10"/>
                    <a:pt x="47" y="109"/>
                    <a:pt x="44" y="116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22"/>
                    <a:pt x="41" y="127"/>
                    <a:pt x="40" y="130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2"/>
                    <a:pt x="36" y="141"/>
                    <a:pt x="36" y="144"/>
                  </a:cubicBezTo>
                  <a:cubicBezTo>
                    <a:pt x="35" y="144"/>
                    <a:pt x="31" y="146"/>
                    <a:pt x="30" y="147"/>
                  </a:cubicBezTo>
                  <a:cubicBezTo>
                    <a:pt x="31" y="149"/>
                    <a:pt x="32" y="148"/>
                    <a:pt x="34" y="152"/>
                  </a:cubicBezTo>
                  <a:cubicBezTo>
                    <a:pt x="32" y="152"/>
                    <a:pt x="31" y="153"/>
                    <a:pt x="31" y="157"/>
                  </a:cubicBezTo>
                  <a:cubicBezTo>
                    <a:pt x="31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60"/>
                    <a:pt x="29" y="161"/>
                    <a:pt x="29" y="16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1" y="185"/>
                    <a:pt x="23" y="180"/>
                    <a:pt x="22" y="184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9"/>
                    <a:pt x="21" y="200"/>
                    <a:pt x="18" y="204"/>
                  </a:cubicBezTo>
                  <a:cubicBezTo>
                    <a:pt x="19" y="210"/>
                    <a:pt x="17" y="214"/>
                    <a:pt x="17" y="219"/>
                  </a:cubicBezTo>
                  <a:cubicBezTo>
                    <a:pt x="16" y="222"/>
                    <a:pt x="17" y="221"/>
                    <a:pt x="16" y="223"/>
                  </a:cubicBezTo>
                  <a:cubicBezTo>
                    <a:pt x="16" y="227"/>
                    <a:pt x="16" y="226"/>
                    <a:pt x="14" y="227"/>
                  </a:cubicBezTo>
                  <a:cubicBezTo>
                    <a:pt x="17" y="230"/>
                    <a:pt x="15" y="228"/>
                    <a:pt x="15" y="235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7" y="242"/>
                    <a:pt x="13" y="241"/>
                    <a:pt x="13" y="250"/>
                  </a:cubicBezTo>
                  <a:cubicBezTo>
                    <a:pt x="11" y="252"/>
                    <a:pt x="10" y="254"/>
                    <a:pt x="11" y="259"/>
                  </a:cubicBezTo>
                  <a:cubicBezTo>
                    <a:pt x="12" y="269"/>
                    <a:pt x="8" y="265"/>
                    <a:pt x="9" y="280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5"/>
                    <a:pt x="9" y="283"/>
                    <a:pt x="8" y="285"/>
                  </a:cubicBezTo>
                  <a:cubicBezTo>
                    <a:pt x="7" y="285"/>
                    <a:pt x="6" y="286"/>
                    <a:pt x="6" y="286"/>
                  </a:cubicBezTo>
                  <a:cubicBezTo>
                    <a:pt x="6" y="289"/>
                    <a:pt x="7" y="291"/>
                    <a:pt x="7" y="294"/>
                  </a:cubicBezTo>
                  <a:cubicBezTo>
                    <a:pt x="6" y="296"/>
                    <a:pt x="5" y="297"/>
                    <a:pt x="6" y="303"/>
                  </a:cubicBezTo>
                  <a:cubicBezTo>
                    <a:pt x="5" y="303"/>
                    <a:pt x="5" y="303"/>
                    <a:pt x="4" y="303"/>
                  </a:cubicBezTo>
                  <a:cubicBezTo>
                    <a:pt x="0" y="305"/>
                    <a:pt x="7" y="301"/>
                    <a:pt x="3" y="303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3" y="307"/>
                    <a:pt x="4" y="307"/>
                    <a:pt x="4" y="307"/>
                  </a:cubicBezTo>
                  <a:cubicBezTo>
                    <a:pt x="5" y="308"/>
                    <a:pt x="5" y="308"/>
                    <a:pt x="6" y="309"/>
                  </a:cubicBezTo>
                  <a:cubicBezTo>
                    <a:pt x="5" y="312"/>
                    <a:pt x="2" y="318"/>
                    <a:pt x="5" y="321"/>
                  </a:cubicBezTo>
                  <a:cubicBezTo>
                    <a:pt x="3" y="322"/>
                    <a:pt x="5" y="322"/>
                    <a:pt x="2" y="321"/>
                  </a:cubicBezTo>
                  <a:cubicBezTo>
                    <a:pt x="3" y="328"/>
                    <a:pt x="4" y="324"/>
                    <a:pt x="6" y="329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50"/>
                    <a:pt x="2" y="351"/>
                    <a:pt x="3" y="355"/>
                  </a:cubicBezTo>
                  <a:cubicBezTo>
                    <a:pt x="5" y="360"/>
                    <a:pt x="5" y="360"/>
                    <a:pt x="5" y="360"/>
                  </a:cubicBezTo>
                  <a:cubicBezTo>
                    <a:pt x="6" y="361"/>
                    <a:pt x="5" y="370"/>
                    <a:pt x="7" y="373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5"/>
                    <a:pt x="6" y="376"/>
                    <a:pt x="5" y="376"/>
                  </a:cubicBezTo>
                  <a:cubicBezTo>
                    <a:pt x="8" y="381"/>
                    <a:pt x="5" y="379"/>
                    <a:pt x="9" y="384"/>
                  </a:cubicBezTo>
                  <a:cubicBezTo>
                    <a:pt x="9" y="394"/>
                    <a:pt x="9" y="394"/>
                    <a:pt x="9" y="394"/>
                  </a:cubicBezTo>
                  <a:cubicBezTo>
                    <a:pt x="14" y="395"/>
                    <a:pt x="14" y="395"/>
                    <a:pt x="14" y="395"/>
                  </a:cubicBezTo>
                  <a:cubicBezTo>
                    <a:pt x="14" y="397"/>
                    <a:pt x="14" y="396"/>
                    <a:pt x="13" y="397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4" y="399"/>
                    <a:pt x="14" y="399"/>
                    <a:pt x="15" y="400"/>
                  </a:cubicBezTo>
                  <a:cubicBezTo>
                    <a:pt x="17" y="404"/>
                    <a:pt x="16" y="408"/>
                    <a:pt x="16" y="411"/>
                  </a:cubicBezTo>
                  <a:cubicBezTo>
                    <a:pt x="22" y="412"/>
                    <a:pt x="21" y="413"/>
                    <a:pt x="21" y="398"/>
                  </a:cubicBezTo>
                  <a:cubicBezTo>
                    <a:pt x="22" y="379"/>
                    <a:pt x="19" y="377"/>
                    <a:pt x="23" y="357"/>
                  </a:cubicBezTo>
                  <a:cubicBezTo>
                    <a:pt x="27" y="339"/>
                    <a:pt x="25" y="345"/>
                    <a:pt x="24" y="340"/>
                  </a:cubicBezTo>
                  <a:cubicBezTo>
                    <a:pt x="24" y="335"/>
                    <a:pt x="25" y="324"/>
                    <a:pt x="26" y="320"/>
                  </a:cubicBezTo>
                  <a:cubicBezTo>
                    <a:pt x="25" y="331"/>
                    <a:pt x="27" y="341"/>
                    <a:pt x="27" y="352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8" y="377"/>
                    <a:pt x="26" y="375"/>
                    <a:pt x="31" y="373"/>
                  </a:cubicBezTo>
                  <a:cubicBezTo>
                    <a:pt x="31" y="379"/>
                    <a:pt x="30" y="380"/>
                    <a:pt x="34" y="384"/>
                  </a:cubicBezTo>
                  <a:cubicBezTo>
                    <a:pt x="38" y="384"/>
                    <a:pt x="37" y="382"/>
                    <a:pt x="40" y="381"/>
                  </a:cubicBezTo>
                  <a:cubicBezTo>
                    <a:pt x="40" y="376"/>
                    <a:pt x="40" y="376"/>
                    <a:pt x="40" y="376"/>
                  </a:cubicBezTo>
                  <a:cubicBezTo>
                    <a:pt x="43" y="373"/>
                    <a:pt x="39" y="373"/>
                    <a:pt x="44" y="372"/>
                  </a:cubicBezTo>
                  <a:cubicBezTo>
                    <a:pt x="42" y="376"/>
                    <a:pt x="44" y="375"/>
                    <a:pt x="42" y="378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3" y="383"/>
                    <a:pt x="44" y="382"/>
                    <a:pt x="45" y="381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4" y="393"/>
                    <a:pt x="44" y="395"/>
                    <a:pt x="46" y="391"/>
                  </a:cubicBezTo>
                  <a:cubicBezTo>
                    <a:pt x="46" y="391"/>
                    <a:pt x="47" y="389"/>
                    <a:pt x="47" y="388"/>
                  </a:cubicBezTo>
                  <a:cubicBezTo>
                    <a:pt x="50" y="376"/>
                    <a:pt x="55" y="375"/>
                    <a:pt x="57" y="352"/>
                  </a:cubicBezTo>
                  <a:cubicBezTo>
                    <a:pt x="57" y="351"/>
                    <a:pt x="57" y="350"/>
                    <a:pt x="57" y="349"/>
                  </a:cubicBezTo>
                  <a:cubicBezTo>
                    <a:pt x="61" y="341"/>
                    <a:pt x="61" y="341"/>
                    <a:pt x="61" y="341"/>
                  </a:cubicBezTo>
                  <a:cubicBezTo>
                    <a:pt x="61" y="340"/>
                    <a:pt x="61" y="340"/>
                    <a:pt x="61" y="340"/>
                  </a:cubicBezTo>
                  <a:cubicBezTo>
                    <a:pt x="61" y="338"/>
                    <a:pt x="61" y="335"/>
                    <a:pt x="62" y="333"/>
                  </a:cubicBezTo>
                  <a:cubicBezTo>
                    <a:pt x="63" y="330"/>
                    <a:pt x="62" y="332"/>
                    <a:pt x="64" y="331"/>
                  </a:cubicBezTo>
                  <a:cubicBezTo>
                    <a:pt x="70" y="328"/>
                    <a:pt x="64" y="332"/>
                    <a:pt x="67" y="330"/>
                  </a:cubicBezTo>
                  <a:cubicBezTo>
                    <a:pt x="73" y="322"/>
                    <a:pt x="73" y="322"/>
                    <a:pt x="73" y="322"/>
                  </a:cubicBezTo>
                  <a:cubicBezTo>
                    <a:pt x="75" y="323"/>
                    <a:pt x="74" y="323"/>
                    <a:pt x="75" y="323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74" y="318"/>
                    <a:pt x="73" y="322"/>
                    <a:pt x="74" y="315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80" y="315"/>
                    <a:pt x="80" y="315"/>
                    <a:pt x="80" y="315"/>
                  </a:cubicBezTo>
                  <a:cubicBezTo>
                    <a:pt x="81" y="314"/>
                    <a:pt x="81" y="313"/>
                    <a:pt x="82" y="310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83" y="306"/>
                    <a:pt x="83" y="305"/>
                    <a:pt x="83" y="305"/>
                  </a:cubicBezTo>
                  <a:cubicBezTo>
                    <a:pt x="83" y="305"/>
                    <a:pt x="84" y="305"/>
                    <a:pt x="84" y="305"/>
                  </a:cubicBezTo>
                  <a:cubicBezTo>
                    <a:pt x="84" y="304"/>
                    <a:pt x="85" y="304"/>
                    <a:pt x="85" y="303"/>
                  </a:cubicBezTo>
                  <a:cubicBezTo>
                    <a:pt x="86" y="298"/>
                    <a:pt x="84" y="304"/>
                    <a:pt x="85" y="299"/>
                  </a:cubicBezTo>
                  <a:cubicBezTo>
                    <a:pt x="85" y="299"/>
                    <a:pt x="86" y="297"/>
                    <a:pt x="86" y="297"/>
                  </a:cubicBezTo>
                  <a:cubicBezTo>
                    <a:pt x="87" y="295"/>
                    <a:pt x="88" y="286"/>
                    <a:pt x="92" y="275"/>
                  </a:cubicBezTo>
                  <a:cubicBezTo>
                    <a:pt x="94" y="269"/>
                    <a:pt x="93" y="267"/>
                    <a:pt x="97" y="263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8" y="256"/>
                  </a:cubicBezTo>
                  <a:cubicBezTo>
                    <a:pt x="98" y="256"/>
                    <a:pt x="98" y="257"/>
                    <a:pt x="98" y="257"/>
                  </a:cubicBezTo>
                  <a:cubicBezTo>
                    <a:pt x="99" y="257"/>
                    <a:pt x="100" y="258"/>
                    <a:pt x="101" y="255"/>
                  </a:cubicBezTo>
                  <a:cubicBezTo>
                    <a:pt x="101" y="255"/>
                    <a:pt x="101" y="255"/>
                    <a:pt x="100" y="255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4" y="240"/>
                    <a:pt x="101" y="241"/>
                    <a:pt x="102" y="242"/>
                  </a:cubicBezTo>
                  <a:cubicBezTo>
                    <a:pt x="105" y="244"/>
                    <a:pt x="103" y="244"/>
                    <a:pt x="106" y="244"/>
                  </a:cubicBezTo>
                  <a:cubicBezTo>
                    <a:pt x="104" y="240"/>
                    <a:pt x="106" y="239"/>
                    <a:pt x="107" y="236"/>
                  </a:cubicBezTo>
                  <a:cubicBezTo>
                    <a:pt x="109" y="230"/>
                    <a:pt x="110" y="220"/>
                    <a:pt x="112" y="213"/>
                  </a:cubicBezTo>
                  <a:cubicBezTo>
                    <a:pt x="112" y="213"/>
                    <a:pt x="112" y="212"/>
                    <a:pt x="112" y="212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6" y="200"/>
                    <a:pt x="117" y="195"/>
                    <a:pt x="117" y="189"/>
                  </a:cubicBezTo>
                  <a:cubicBezTo>
                    <a:pt x="117" y="188"/>
                    <a:pt x="117" y="186"/>
                    <a:pt x="116" y="185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0"/>
                    <a:pt x="119" y="180"/>
                    <a:pt x="120" y="176"/>
                  </a:cubicBezTo>
                  <a:cubicBezTo>
                    <a:pt x="121" y="172"/>
                    <a:pt x="119" y="172"/>
                    <a:pt x="120" y="168"/>
                  </a:cubicBezTo>
                  <a:cubicBezTo>
                    <a:pt x="120" y="160"/>
                    <a:pt x="123" y="162"/>
                    <a:pt x="123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5"/>
                    <a:pt x="127" y="141"/>
                    <a:pt x="127" y="137"/>
                  </a:cubicBezTo>
                  <a:cubicBezTo>
                    <a:pt x="127" y="134"/>
                    <a:pt x="127" y="130"/>
                    <a:pt x="129" y="127"/>
                  </a:cubicBezTo>
                  <a:cubicBezTo>
                    <a:pt x="130" y="129"/>
                    <a:pt x="129" y="124"/>
                    <a:pt x="130" y="13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5" y="138"/>
                    <a:pt x="131" y="140"/>
                    <a:pt x="133" y="132"/>
                  </a:cubicBezTo>
                  <a:cubicBezTo>
                    <a:pt x="136" y="124"/>
                    <a:pt x="135" y="123"/>
                    <a:pt x="136" y="115"/>
                  </a:cubicBezTo>
                  <a:cubicBezTo>
                    <a:pt x="137" y="112"/>
                    <a:pt x="136" y="110"/>
                    <a:pt x="137" y="106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6"/>
                    <a:pt x="138" y="94"/>
                    <a:pt x="139" y="93"/>
                  </a:cubicBezTo>
                  <a:cubicBezTo>
                    <a:pt x="142" y="88"/>
                    <a:pt x="141" y="88"/>
                    <a:pt x="142" y="81"/>
                  </a:cubicBezTo>
                  <a:cubicBezTo>
                    <a:pt x="144" y="68"/>
                    <a:pt x="143" y="74"/>
                    <a:pt x="137" y="70"/>
                  </a:cubicBezTo>
                  <a:cubicBezTo>
                    <a:pt x="139" y="67"/>
                    <a:pt x="141" y="54"/>
                    <a:pt x="141" y="50"/>
                  </a:cubicBezTo>
                  <a:cubicBezTo>
                    <a:pt x="141" y="47"/>
                    <a:pt x="142" y="41"/>
                    <a:pt x="142" y="38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3"/>
                    <a:pt x="143" y="25"/>
                    <a:pt x="142" y="24"/>
                  </a:cubicBezTo>
                  <a:cubicBezTo>
                    <a:pt x="139" y="24"/>
                    <a:pt x="141" y="22"/>
                    <a:pt x="139" y="26"/>
                  </a:cubicBezTo>
                  <a:cubicBezTo>
                    <a:pt x="138" y="28"/>
                    <a:pt x="139" y="32"/>
                    <a:pt x="138" y="35"/>
                  </a:cubicBezTo>
                  <a:cubicBezTo>
                    <a:pt x="138" y="38"/>
                    <a:pt x="138" y="34"/>
                    <a:pt x="137" y="38"/>
                  </a:cubicBezTo>
                  <a:cubicBezTo>
                    <a:pt x="136" y="42"/>
                    <a:pt x="135" y="53"/>
                    <a:pt x="135" y="57"/>
                  </a:cubicBezTo>
                  <a:cubicBezTo>
                    <a:pt x="135" y="61"/>
                    <a:pt x="132" y="67"/>
                    <a:pt x="132" y="72"/>
                  </a:cubicBezTo>
                  <a:cubicBezTo>
                    <a:pt x="130" y="87"/>
                    <a:pt x="130" y="81"/>
                    <a:pt x="128" y="89"/>
                  </a:cubicBezTo>
                  <a:cubicBezTo>
                    <a:pt x="127" y="95"/>
                    <a:pt x="126" y="101"/>
                    <a:pt x="126" y="107"/>
                  </a:cubicBezTo>
                  <a:cubicBezTo>
                    <a:pt x="125" y="115"/>
                    <a:pt x="126" y="118"/>
                    <a:pt x="124" y="126"/>
                  </a:cubicBezTo>
                  <a:cubicBezTo>
                    <a:pt x="122" y="137"/>
                    <a:pt x="120" y="149"/>
                    <a:pt x="120" y="161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17" y="166"/>
                    <a:pt x="118" y="174"/>
                    <a:pt x="119" y="178"/>
                  </a:cubicBezTo>
                  <a:cubicBezTo>
                    <a:pt x="115" y="177"/>
                    <a:pt x="115" y="172"/>
                    <a:pt x="114" y="181"/>
                  </a:cubicBezTo>
                  <a:cubicBezTo>
                    <a:pt x="114" y="185"/>
                    <a:pt x="112" y="186"/>
                    <a:pt x="112" y="191"/>
                  </a:cubicBezTo>
                  <a:cubicBezTo>
                    <a:pt x="111" y="195"/>
                    <a:pt x="111" y="198"/>
                    <a:pt x="110" y="202"/>
                  </a:cubicBezTo>
                  <a:cubicBezTo>
                    <a:pt x="108" y="208"/>
                    <a:pt x="108" y="207"/>
                    <a:pt x="109" y="214"/>
                  </a:cubicBezTo>
                  <a:cubicBezTo>
                    <a:pt x="104" y="217"/>
                    <a:pt x="106" y="224"/>
                    <a:pt x="104" y="231"/>
                  </a:cubicBezTo>
                  <a:cubicBezTo>
                    <a:pt x="102" y="237"/>
                    <a:pt x="104" y="234"/>
                    <a:pt x="101" y="236"/>
                  </a:cubicBezTo>
                  <a:cubicBezTo>
                    <a:pt x="102" y="228"/>
                    <a:pt x="102" y="221"/>
                    <a:pt x="105" y="215"/>
                  </a:cubicBezTo>
                  <a:cubicBezTo>
                    <a:pt x="107" y="209"/>
                    <a:pt x="107" y="203"/>
                    <a:pt x="108" y="197"/>
                  </a:cubicBezTo>
                  <a:cubicBezTo>
                    <a:pt x="110" y="186"/>
                    <a:pt x="114" y="176"/>
                    <a:pt x="115" y="165"/>
                  </a:cubicBezTo>
                  <a:cubicBezTo>
                    <a:pt x="115" y="162"/>
                    <a:pt x="115" y="161"/>
                    <a:pt x="116" y="158"/>
                  </a:cubicBezTo>
                  <a:cubicBezTo>
                    <a:pt x="117" y="149"/>
                    <a:pt x="118" y="141"/>
                    <a:pt x="120" y="132"/>
                  </a:cubicBezTo>
                  <a:cubicBezTo>
                    <a:pt x="123" y="113"/>
                    <a:pt x="122" y="94"/>
                    <a:pt x="127" y="76"/>
                  </a:cubicBezTo>
                  <a:cubicBezTo>
                    <a:pt x="129" y="69"/>
                    <a:pt x="129" y="59"/>
                    <a:pt x="130" y="52"/>
                  </a:cubicBezTo>
                  <a:cubicBezTo>
                    <a:pt x="131" y="44"/>
                    <a:pt x="133" y="31"/>
                    <a:pt x="133" y="25"/>
                  </a:cubicBezTo>
                  <a:cubicBezTo>
                    <a:pt x="131" y="28"/>
                    <a:pt x="133" y="26"/>
                    <a:pt x="129" y="28"/>
                  </a:cubicBezTo>
                  <a:cubicBezTo>
                    <a:pt x="128" y="37"/>
                    <a:pt x="127" y="38"/>
                    <a:pt x="126" y="47"/>
                  </a:cubicBezTo>
                  <a:cubicBezTo>
                    <a:pt x="120" y="46"/>
                    <a:pt x="117" y="51"/>
                    <a:pt x="117" y="58"/>
                  </a:cubicBezTo>
                  <a:cubicBezTo>
                    <a:pt x="117" y="62"/>
                    <a:pt x="117" y="66"/>
                    <a:pt x="117" y="69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6"/>
                    <a:pt x="112" y="88"/>
                    <a:pt x="113" y="93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8"/>
                    <a:pt x="114" y="118"/>
                    <a:pt x="114" y="127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2" y="134"/>
                    <a:pt x="112" y="135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1" y="146"/>
                    <a:pt x="111" y="154"/>
                    <a:pt x="108" y="15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7" y="207"/>
                    <a:pt x="94" y="225"/>
                    <a:pt x="90" y="242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58"/>
                    <a:pt x="86" y="262"/>
                    <a:pt x="85" y="266"/>
                  </a:cubicBezTo>
                  <a:cubicBezTo>
                    <a:pt x="84" y="269"/>
                    <a:pt x="85" y="268"/>
                    <a:pt x="85" y="272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7" y="280"/>
                    <a:pt x="84" y="280"/>
                    <a:pt x="84" y="283"/>
                  </a:cubicBezTo>
                  <a:cubicBezTo>
                    <a:pt x="80" y="282"/>
                    <a:pt x="82" y="280"/>
                    <a:pt x="78" y="283"/>
                  </a:cubicBezTo>
                  <a:cubicBezTo>
                    <a:pt x="78" y="282"/>
                    <a:pt x="78" y="280"/>
                    <a:pt x="78" y="280"/>
                  </a:cubicBezTo>
                  <a:cubicBezTo>
                    <a:pt x="78" y="276"/>
                    <a:pt x="78" y="278"/>
                    <a:pt x="77" y="277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77" y="268"/>
                    <a:pt x="77" y="268"/>
                    <a:pt x="77" y="267"/>
                  </a:cubicBezTo>
                  <a:cubicBezTo>
                    <a:pt x="77" y="265"/>
                    <a:pt x="80" y="259"/>
                    <a:pt x="80" y="254"/>
                  </a:cubicBezTo>
                  <a:cubicBezTo>
                    <a:pt x="82" y="253"/>
                    <a:pt x="81" y="253"/>
                    <a:pt x="82" y="251"/>
                  </a:cubicBezTo>
                  <a:cubicBezTo>
                    <a:pt x="83" y="250"/>
                    <a:pt x="82" y="251"/>
                    <a:pt x="83" y="249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4" y="238"/>
                    <a:pt x="84" y="236"/>
                    <a:pt x="82" y="240"/>
                  </a:cubicBezTo>
                  <a:cubicBezTo>
                    <a:pt x="82" y="231"/>
                    <a:pt x="84" y="234"/>
                    <a:pt x="85" y="22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90" y="201"/>
                    <a:pt x="93" y="184"/>
                    <a:pt x="93" y="179"/>
                  </a:cubicBezTo>
                  <a:cubicBezTo>
                    <a:pt x="94" y="172"/>
                    <a:pt x="97" y="163"/>
                    <a:pt x="99" y="155"/>
                  </a:cubicBezTo>
                  <a:cubicBezTo>
                    <a:pt x="100" y="151"/>
                    <a:pt x="101" y="147"/>
                    <a:pt x="102" y="142"/>
                  </a:cubicBezTo>
                  <a:cubicBezTo>
                    <a:pt x="104" y="135"/>
                    <a:pt x="105" y="124"/>
                    <a:pt x="107" y="117"/>
                  </a:cubicBezTo>
                  <a:cubicBezTo>
                    <a:pt x="108" y="113"/>
                    <a:pt x="110" y="110"/>
                    <a:pt x="109" y="106"/>
                  </a:cubicBezTo>
                  <a:cubicBezTo>
                    <a:pt x="103" y="106"/>
                    <a:pt x="108" y="107"/>
                    <a:pt x="103" y="109"/>
                  </a:cubicBezTo>
                  <a:cubicBezTo>
                    <a:pt x="104" y="112"/>
                    <a:pt x="104" y="111"/>
                    <a:pt x="105" y="115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8" y="115"/>
                    <a:pt x="99" y="115"/>
                    <a:pt x="101" y="109"/>
                  </a:cubicBezTo>
                  <a:cubicBezTo>
                    <a:pt x="102" y="104"/>
                    <a:pt x="101" y="104"/>
                    <a:pt x="104" y="104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2" y="97"/>
                    <a:pt x="104" y="95"/>
                    <a:pt x="104" y="93"/>
                  </a:cubicBezTo>
                  <a:cubicBezTo>
                    <a:pt x="104" y="93"/>
                    <a:pt x="105" y="89"/>
                    <a:pt x="105" y="87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5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1"/>
                  </a:cubicBezTo>
                  <a:cubicBezTo>
                    <a:pt x="109" y="66"/>
                    <a:pt x="111" y="63"/>
                    <a:pt x="110" y="60"/>
                  </a:cubicBezTo>
                  <a:cubicBezTo>
                    <a:pt x="108" y="59"/>
                    <a:pt x="110" y="59"/>
                    <a:pt x="106" y="60"/>
                  </a:cubicBezTo>
                  <a:cubicBezTo>
                    <a:pt x="107" y="55"/>
                    <a:pt x="109" y="52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1"/>
                    <a:pt x="114" y="39"/>
                    <a:pt x="114" y="35"/>
                  </a:cubicBezTo>
                  <a:cubicBezTo>
                    <a:pt x="115" y="26"/>
                    <a:pt x="120" y="14"/>
                    <a:pt x="117" y="6"/>
                  </a:cubicBezTo>
                  <a:cubicBezTo>
                    <a:pt x="112" y="7"/>
                    <a:pt x="114" y="5"/>
                    <a:pt x="113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1"/>
                  </a:cubicBezTo>
                  <a:cubicBezTo>
                    <a:pt x="111" y="15"/>
                    <a:pt x="112" y="14"/>
                    <a:pt x="111" y="18"/>
                  </a:cubicBezTo>
                  <a:cubicBezTo>
                    <a:pt x="111" y="19"/>
                    <a:pt x="108" y="22"/>
                    <a:pt x="107" y="26"/>
                  </a:cubicBezTo>
                  <a:cubicBezTo>
                    <a:pt x="105" y="35"/>
                    <a:pt x="108" y="28"/>
                    <a:pt x="103" y="34"/>
                  </a:cubicBezTo>
                  <a:cubicBezTo>
                    <a:pt x="102" y="36"/>
                    <a:pt x="103" y="36"/>
                    <a:pt x="102" y="39"/>
                  </a:cubicBezTo>
                  <a:cubicBezTo>
                    <a:pt x="101" y="40"/>
                    <a:pt x="101" y="40"/>
                    <a:pt x="101" y="41"/>
                  </a:cubicBezTo>
                  <a:cubicBezTo>
                    <a:pt x="99" y="45"/>
                    <a:pt x="100" y="49"/>
                    <a:pt x="96" y="50"/>
                  </a:cubicBezTo>
                  <a:cubicBezTo>
                    <a:pt x="97" y="53"/>
                    <a:pt x="97" y="52"/>
                    <a:pt x="97" y="55"/>
                  </a:cubicBezTo>
                  <a:cubicBezTo>
                    <a:pt x="95" y="55"/>
                    <a:pt x="95" y="55"/>
                    <a:pt x="94" y="55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2"/>
                    <a:pt x="93" y="46"/>
                    <a:pt x="95" y="4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8" y="36"/>
                    <a:pt x="99" y="33"/>
                    <a:pt x="98" y="30"/>
                  </a:cubicBezTo>
                  <a:cubicBezTo>
                    <a:pt x="97" y="29"/>
                    <a:pt x="95" y="29"/>
                    <a:pt x="97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8" y="20"/>
                    <a:pt x="99" y="20"/>
                    <a:pt x="97" y="17"/>
                  </a:cubicBezTo>
                  <a:cubicBezTo>
                    <a:pt x="101" y="15"/>
                    <a:pt x="98" y="18"/>
                    <a:pt x="102" y="17"/>
                  </a:cubicBezTo>
                  <a:cubicBezTo>
                    <a:pt x="102" y="15"/>
                    <a:pt x="102" y="17"/>
                    <a:pt x="102" y="14"/>
                  </a:cubicBezTo>
                  <a:cubicBezTo>
                    <a:pt x="103" y="9"/>
                    <a:pt x="102" y="16"/>
                    <a:pt x="103" y="13"/>
                  </a:cubicBezTo>
                  <a:cubicBezTo>
                    <a:pt x="103" y="11"/>
                    <a:pt x="103" y="14"/>
                    <a:pt x="104" y="9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9"/>
                    <a:pt x="96" y="12"/>
                    <a:pt x="95" y="14"/>
                  </a:cubicBezTo>
                  <a:cubicBezTo>
                    <a:pt x="93" y="13"/>
                    <a:pt x="93" y="15"/>
                    <a:pt x="93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1" y="4"/>
                    <a:pt x="91" y="4"/>
                    <a:pt x="91" y="4"/>
                  </a:cubicBezTo>
                  <a:lnTo>
                    <a:pt x="9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0" name="Freeform 23"/>
            <p:cNvSpPr>
              <a:spLocks noEditPoints="1"/>
            </p:cNvSpPr>
            <p:nvPr/>
          </p:nvSpPr>
          <p:spPr bwMode="auto">
            <a:xfrm>
              <a:off x="2430" y="1778"/>
              <a:ext cx="139" cy="522"/>
            </a:xfrm>
            <a:custGeom>
              <a:avLst/>
              <a:gdLst>
                <a:gd name="T0" fmla="*/ 20 w 108"/>
                <a:gd name="T1" fmla="*/ 258 h 406"/>
                <a:gd name="T2" fmla="*/ 16 w 108"/>
                <a:gd name="T3" fmla="*/ 250 h 406"/>
                <a:gd name="T4" fmla="*/ 74 w 108"/>
                <a:gd name="T5" fmla="*/ 135 h 406"/>
                <a:gd name="T6" fmla="*/ 65 w 108"/>
                <a:gd name="T7" fmla="*/ 110 h 406"/>
                <a:gd name="T8" fmla="*/ 66 w 108"/>
                <a:gd name="T9" fmla="*/ 2 h 406"/>
                <a:gd name="T10" fmla="*/ 64 w 108"/>
                <a:gd name="T11" fmla="*/ 17 h 406"/>
                <a:gd name="T12" fmla="*/ 67 w 108"/>
                <a:gd name="T13" fmla="*/ 41 h 406"/>
                <a:gd name="T14" fmla="*/ 48 w 108"/>
                <a:gd name="T15" fmla="*/ 11 h 406"/>
                <a:gd name="T16" fmla="*/ 60 w 108"/>
                <a:gd name="T17" fmla="*/ 80 h 406"/>
                <a:gd name="T18" fmla="*/ 66 w 108"/>
                <a:gd name="T19" fmla="*/ 101 h 406"/>
                <a:gd name="T20" fmla="*/ 52 w 108"/>
                <a:gd name="T21" fmla="*/ 70 h 406"/>
                <a:gd name="T22" fmla="*/ 41 w 108"/>
                <a:gd name="T23" fmla="*/ 33 h 406"/>
                <a:gd name="T24" fmla="*/ 37 w 108"/>
                <a:gd name="T25" fmla="*/ 57 h 406"/>
                <a:gd name="T26" fmla="*/ 34 w 108"/>
                <a:gd name="T27" fmla="*/ 69 h 406"/>
                <a:gd name="T28" fmla="*/ 32 w 108"/>
                <a:gd name="T29" fmla="*/ 91 h 406"/>
                <a:gd name="T30" fmla="*/ 24 w 108"/>
                <a:gd name="T31" fmla="*/ 57 h 406"/>
                <a:gd name="T32" fmla="*/ 20 w 108"/>
                <a:gd name="T33" fmla="*/ 34 h 406"/>
                <a:gd name="T34" fmla="*/ 18 w 108"/>
                <a:gd name="T35" fmla="*/ 64 h 406"/>
                <a:gd name="T36" fmla="*/ 20 w 108"/>
                <a:gd name="T37" fmla="*/ 87 h 406"/>
                <a:gd name="T38" fmla="*/ 29 w 108"/>
                <a:gd name="T39" fmla="*/ 120 h 406"/>
                <a:gd name="T40" fmla="*/ 36 w 108"/>
                <a:gd name="T41" fmla="*/ 154 h 406"/>
                <a:gd name="T42" fmla="*/ 49 w 108"/>
                <a:gd name="T43" fmla="*/ 209 h 406"/>
                <a:gd name="T44" fmla="*/ 54 w 108"/>
                <a:gd name="T45" fmla="*/ 258 h 406"/>
                <a:gd name="T46" fmla="*/ 46 w 108"/>
                <a:gd name="T47" fmla="*/ 242 h 406"/>
                <a:gd name="T48" fmla="*/ 30 w 108"/>
                <a:gd name="T49" fmla="*/ 170 h 406"/>
                <a:gd name="T50" fmla="*/ 15 w 108"/>
                <a:gd name="T51" fmla="*/ 133 h 406"/>
                <a:gd name="T52" fmla="*/ 8 w 108"/>
                <a:gd name="T53" fmla="*/ 128 h 406"/>
                <a:gd name="T54" fmla="*/ 2 w 108"/>
                <a:gd name="T55" fmla="*/ 161 h 406"/>
                <a:gd name="T56" fmla="*/ 4 w 108"/>
                <a:gd name="T57" fmla="*/ 198 h 406"/>
                <a:gd name="T58" fmla="*/ 5 w 108"/>
                <a:gd name="T59" fmla="*/ 239 h 406"/>
                <a:gd name="T60" fmla="*/ 12 w 108"/>
                <a:gd name="T61" fmla="*/ 257 h 406"/>
                <a:gd name="T62" fmla="*/ 11 w 108"/>
                <a:gd name="T63" fmla="*/ 267 h 406"/>
                <a:gd name="T64" fmla="*/ 14 w 108"/>
                <a:gd name="T65" fmla="*/ 277 h 406"/>
                <a:gd name="T66" fmla="*/ 24 w 108"/>
                <a:gd name="T67" fmla="*/ 282 h 406"/>
                <a:gd name="T68" fmla="*/ 33 w 108"/>
                <a:gd name="T69" fmla="*/ 301 h 406"/>
                <a:gd name="T70" fmla="*/ 39 w 108"/>
                <a:gd name="T71" fmla="*/ 321 h 406"/>
                <a:gd name="T72" fmla="*/ 51 w 108"/>
                <a:gd name="T73" fmla="*/ 364 h 406"/>
                <a:gd name="T74" fmla="*/ 62 w 108"/>
                <a:gd name="T75" fmla="*/ 369 h 406"/>
                <a:gd name="T76" fmla="*/ 76 w 108"/>
                <a:gd name="T77" fmla="*/ 386 h 406"/>
                <a:gd name="T78" fmla="*/ 89 w 108"/>
                <a:gd name="T79" fmla="*/ 406 h 406"/>
                <a:gd name="T80" fmla="*/ 97 w 108"/>
                <a:gd name="T81" fmla="*/ 358 h 406"/>
                <a:gd name="T82" fmla="*/ 100 w 108"/>
                <a:gd name="T83" fmla="*/ 363 h 406"/>
                <a:gd name="T84" fmla="*/ 106 w 108"/>
                <a:gd name="T85" fmla="*/ 349 h 406"/>
                <a:gd name="T86" fmla="*/ 107 w 108"/>
                <a:gd name="T87" fmla="*/ 317 h 406"/>
                <a:gd name="T88" fmla="*/ 103 w 108"/>
                <a:gd name="T89" fmla="*/ 291 h 406"/>
                <a:gd name="T90" fmla="*/ 100 w 108"/>
                <a:gd name="T91" fmla="*/ 253 h 406"/>
                <a:gd name="T92" fmla="*/ 104 w 108"/>
                <a:gd name="T93" fmla="*/ 227 h 406"/>
                <a:gd name="T94" fmla="*/ 104 w 108"/>
                <a:gd name="T95" fmla="*/ 205 h 406"/>
                <a:gd name="T96" fmla="*/ 101 w 108"/>
                <a:gd name="T97" fmla="*/ 177 h 406"/>
                <a:gd name="T98" fmla="*/ 101 w 108"/>
                <a:gd name="T99" fmla="*/ 138 h 406"/>
                <a:gd name="T100" fmla="*/ 96 w 108"/>
                <a:gd name="T101" fmla="*/ 87 h 406"/>
                <a:gd name="T102" fmla="*/ 84 w 108"/>
                <a:gd name="T103" fmla="*/ 4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406">
                  <a:moveTo>
                    <a:pt x="16" y="250"/>
                  </a:moveTo>
                  <a:cubicBezTo>
                    <a:pt x="17" y="245"/>
                    <a:pt x="17" y="245"/>
                    <a:pt x="17" y="245"/>
                  </a:cubicBezTo>
                  <a:cubicBezTo>
                    <a:pt x="17" y="245"/>
                    <a:pt x="17" y="244"/>
                    <a:pt x="18" y="244"/>
                  </a:cubicBezTo>
                  <a:cubicBezTo>
                    <a:pt x="17" y="250"/>
                    <a:pt x="17" y="248"/>
                    <a:pt x="19" y="252"/>
                  </a:cubicBezTo>
                  <a:cubicBezTo>
                    <a:pt x="20" y="254"/>
                    <a:pt x="20" y="256"/>
                    <a:pt x="20" y="258"/>
                  </a:cubicBezTo>
                  <a:cubicBezTo>
                    <a:pt x="21" y="262"/>
                    <a:pt x="23" y="268"/>
                    <a:pt x="23" y="272"/>
                  </a:cubicBezTo>
                  <a:cubicBezTo>
                    <a:pt x="21" y="271"/>
                    <a:pt x="23" y="271"/>
                    <a:pt x="19" y="268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9" y="253"/>
                    <a:pt x="18" y="253"/>
                    <a:pt x="17" y="251"/>
                  </a:cubicBezTo>
                  <a:lnTo>
                    <a:pt x="16" y="250"/>
                  </a:lnTo>
                  <a:close/>
                  <a:moveTo>
                    <a:pt x="65" y="110"/>
                  </a:moveTo>
                  <a:cubicBezTo>
                    <a:pt x="66" y="112"/>
                    <a:pt x="66" y="111"/>
                    <a:pt x="67" y="113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2" y="126"/>
                    <a:pt x="73" y="133"/>
                    <a:pt x="74" y="134"/>
                  </a:cubicBezTo>
                  <a:cubicBezTo>
                    <a:pt x="74" y="134"/>
                    <a:pt x="74" y="134"/>
                    <a:pt x="74" y="135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0" y="135"/>
                    <a:pt x="70" y="138"/>
                    <a:pt x="70" y="128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6" y="123"/>
                    <a:pt x="66" y="120"/>
                    <a:pt x="65" y="117"/>
                  </a:cubicBezTo>
                  <a:cubicBezTo>
                    <a:pt x="64" y="113"/>
                    <a:pt x="63" y="114"/>
                    <a:pt x="65" y="110"/>
                  </a:cubicBezTo>
                  <a:close/>
                  <a:moveTo>
                    <a:pt x="71" y="54"/>
                  </a:moveTo>
                  <a:cubicBezTo>
                    <a:pt x="73" y="59"/>
                    <a:pt x="71" y="56"/>
                    <a:pt x="71" y="57"/>
                  </a:cubicBezTo>
                  <a:cubicBezTo>
                    <a:pt x="70" y="56"/>
                    <a:pt x="70" y="58"/>
                    <a:pt x="70" y="56"/>
                  </a:cubicBezTo>
                  <a:cubicBezTo>
                    <a:pt x="70" y="53"/>
                    <a:pt x="70" y="55"/>
                    <a:pt x="71" y="54"/>
                  </a:cubicBezTo>
                  <a:close/>
                  <a:moveTo>
                    <a:pt x="66" y="2"/>
                  </a:moveTo>
                  <a:cubicBezTo>
                    <a:pt x="64" y="0"/>
                    <a:pt x="68" y="2"/>
                    <a:pt x="65" y="2"/>
                  </a:cubicBezTo>
                  <a:cubicBezTo>
                    <a:pt x="65" y="4"/>
                    <a:pt x="65" y="4"/>
                    <a:pt x="66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5" y="9"/>
                    <a:pt x="64" y="11"/>
                  </a:cubicBezTo>
                  <a:cubicBezTo>
                    <a:pt x="63" y="13"/>
                    <a:pt x="64" y="15"/>
                    <a:pt x="64" y="17"/>
                  </a:cubicBezTo>
                  <a:cubicBezTo>
                    <a:pt x="66" y="19"/>
                    <a:pt x="68" y="21"/>
                    <a:pt x="67" y="24"/>
                  </a:cubicBezTo>
                  <a:cubicBezTo>
                    <a:pt x="67" y="27"/>
                    <a:pt x="67" y="25"/>
                    <a:pt x="66" y="26"/>
                  </a:cubicBezTo>
                  <a:cubicBezTo>
                    <a:pt x="62" y="24"/>
                    <a:pt x="68" y="23"/>
                    <a:pt x="61" y="2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7"/>
                    <a:pt x="66" y="38"/>
                    <a:pt x="67" y="41"/>
                  </a:cubicBezTo>
                  <a:cubicBezTo>
                    <a:pt x="68" y="45"/>
                    <a:pt x="71" y="48"/>
                    <a:pt x="69" y="52"/>
                  </a:cubicBezTo>
                  <a:cubicBezTo>
                    <a:pt x="65" y="54"/>
                    <a:pt x="65" y="47"/>
                    <a:pt x="64" y="4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9"/>
                    <a:pt x="51" y="10"/>
                    <a:pt x="51" y="8"/>
                  </a:cubicBezTo>
                  <a:cubicBezTo>
                    <a:pt x="49" y="10"/>
                    <a:pt x="50" y="9"/>
                    <a:pt x="48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3" y="13"/>
                    <a:pt x="48" y="33"/>
                    <a:pt x="49" y="38"/>
                  </a:cubicBezTo>
                  <a:cubicBezTo>
                    <a:pt x="50" y="43"/>
                    <a:pt x="51" y="47"/>
                    <a:pt x="52" y="51"/>
                  </a:cubicBezTo>
                  <a:cubicBezTo>
                    <a:pt x="53" y="55"/>
                    <a:pt x="54" y="60"/>
                    <a:pt x="55" y="65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3"/>
                    <a:pt x="60" y="86"/>
                    <a:pt x="62" y="90"/>
                  </a:cubicBezTo>
                  <a:cubicBezTo>
                    <a:pt x="64" y="92"/>
                    <a:pt x="63" y="90"/>
                    <a:pt x="64" y="93"/>
                  </a:cubicBezTo>
                  <a:cubicBezTo>
                    <a:pt x="64" y="93"/>
                    <a:pt x="64" y="94"/>
                    <a:pt x="64" y="9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9"/>
                    <a:pt x="66" y="100"/>
                    <a:pt x="66" y="101"/>
                  </a:cubicBezTo>
                  <a:cubicBezTo>
                    <a:pt x="66" y="104"/>
                    <a:pt x="65" y="99"/>
                    <a:pt x="66" y="103"/>
                  </a:cubicBezTo>
                  <a:cubicBezTo>
                    <a:pt x="66" y="108"/>
                    <a:pt x="67" y="108"/>
                    <a:pt x="63" y="111"/>
                  </a:cubicBezTo>
                  <a:cubicBezTo>
                    <a:pt x="60" y="106"/>
                    <a:pt x="60" y="97"/>
                    <a:pt x="58" y="92"/>
                  </a:cubicBezTo>
                  <a:cubicBezTo>
                    <a:pt x="56" y="85"/>
                    <a:pt x="55" y="81"/>
                    <a:pt x="53" y="74"/>
                  </a:cubicBezTo>
                  <a:cubicBezTo>
                    <a:pt x="52" y="69"/>
                    <a:pt x="53" y="72"/>
                    <a:pt x="52" y="70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7" y="54"/>
                    <a:pt x="48" y="56"/>
                    <a:pt x="47" y="54"/>
                  </a:cubicBezTo>
                  <a:cubicBezTo>
                    <a:pt x="45" y="47"/>
                    <a:pt x="45" y="41"/>
                    <a:pt x="42" y="41"/>
                  </a:cubicBezTo>
                  <a:cubicBezTo>
                    <a:pt x="43" y="36"/>
                    <a:pt x="43" y="36"/>
                    <a:pt x="41" y="33"/>
                  </a:cubicBezTo>
                  <a:cubicBezTo>
                    <a:pt x="37" y="38"/>
                    <a:pt x="39" y="47"/>
                    <a:pt x="40" y="5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7"/>
                    <a:pt x="44" y="64"/>
                    <a:pt x="45" y="70"/>
                  </a:cubicBezTo>
                  <a:cubicBezTo>
                    <a:pt x="43" y="70"/>
                    <a:pt x="41" y="72"/>
                    <a:pt x="39" y="72"/>
                  </a:cubicBezTo>
                  <a:cubicBezTo>
                    <a:pt x="38" y="66"/>
                    <a:pt x="35" y="63"/>
                    <a:pt x="37" y="57"/>
                  </a:cubicBezTo>
                  <a:cubicBezTo>
                    <a:pt x="34" y="58"/>
                    <a:pt x="35" y="57"/>
                    <a:pt x="34" y="58"/>
                  </a:cubicBezTo>
                  <a:cubicBezTo>
                    <a:pt x="34" y="55"/>
                    <a:pt x="34" y="57"/>
                    <a:pt x="35" y="54"/>
                  </a:cubicBezTo>
                  <a:cubicBezTo>
                    <a:pt x="33" y="55"/>
                    <a:pt x="34" y="54"/>
                    <a:pt x="32" y="55"/>
                  </a:cubicBezTo>
                  <a:cubicBezTo>
                    <a:pt x="32" y="60"/>
                    <a:pt x="32" y="59"/>
                    <a:pt x="33" y="63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75"/>
                    <a:pt x="33" y="73"/>
                    <a:pt x="38" y="80"/>
                  </a:cubicBezTo>
                  <a:cubicBezTo>
                    <a:pt x="36" y="86"/>
                    <a:pt x="40" y="92"/>
                    <a:pt x="40" y="99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95"/>
                    <a:pt x="37" y="95"/>
                    <a:pt x="32" y="91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82"/>
                    <a:pt x="30" y="87"/>
                    <a:pt x="29" y="77"/>
                  </a:cubicBezTo>
                  <a:cubicBezTo>
                    <a:pt x="29" y="76"/>
                    <a:pt x="27" y="68"/>
                    <a:pt x="27" y="67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59"/>
                    <a:pt x="25" y="61"/>
                    <a:pt x="24" y="57"/>
                  </a:cubicBezTo>
                  <a:cubicBezTo>
                    <a:pt x="21" y="52"/>
                    <a:pt x="22" y="55"/>
                    <a:pt x="22" y="4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3"/>
                    <a:pt x="18" y="31"/>
                    <a:pt x="17" y="31"/>
                  </a:cubicBezTo>
                  <a:cubicBezTo>
                    <a:pt x="13" y="30"/>
                    <a:pt x="14" y="34"/>
                    <a:pt x="14" y="38"/>
                  </a:cubicBezTo>
                  <a:cubicBezTo>
                    <a:pt x="14" y="49"/>
                    <a:pt x="15" y="43"/>
                    <a:pt x="15" y="52"/>
                  </a:cubicBezTo>
                  <a:cubicBezTo>
                    <a:pt x="16" y="56"/>
                    <a:pt x="16" y="57"/>
                    <a:pt x="19" y="55"/>
                  </a:cubicBezTo>
                  <a:cubicBezTo>
                    <a:pt x="18" y="61"/>
                    <a:pt x="16" y="58"/>
                    <a:pt x="18" y="64"/>
                  </a:cubicBezTo>
                  <a:cubicBezTo>
                    <a:pt x="19" y="68"/>
                    <a:pt x="19" y="71"/>
                    <a:pt x="19" y="75"/>
                  </a:cubicBezTo>
                  <a:cubicBezTo>
                    <a:pt x="21" y="76"/>
                    <a:pt x="20" y="76"/>
                    <a:pt x="22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0" y="78"/>
                    <a:pt x="20" y="79"/>
                  </a:cubicBezTo>
                  <a:cubicBezTo>
                    <a:pt x="22" y="83"/>
                    <a:pt x="22" y="83"/>
                    <a:pt x="20" y="87"/>
                  </a:cubicBezTo>
                  <a:cubicBezTo>
                    <a:pt x="23" y="91"/>
                    <a:pt x="23" y="92"/>
                    <a:pt x="24" y="97"/>
                  </a:cubicBezTo>
                  <a:cubicBezTo>
                    <a:pt x="25" y="99"/>
                    <a:pt x="25" y="99"/>
                    <a:pt x="26" y="102"/>
                  </a:cubicBezTo>
                  <a:cubicBezTo>
                    <a:pt x="26" y="104"/>
                    <a:pt x="26" y="103"/>
                    <a:pt x="26" y="10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7"/>
                    <a:pt x="28" y="116"/>
                    <a:pt x="29" y="120"/>
                  </a:cubicBezTo>
                  <a:cubicBezTo>
                    <a:pt x="30" y="124"/>
                    <a:pt x="29" y="122"/>
                    <a:pt x="30" y="126"/>
                  </a:cubicBezTo>
                  <a:cubicBezTo>
                    <a:pt x="30" y="129"/>
                    <a:pt x="31" y="128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40"/>
                    <a:pt x="33" y="139"/>
                    <a:pt x="34" y="142"/>
                  </a:cubicBezTo>
                  <a:cubicBezTo>
                    <a:pt x="35" y="145"/>
                    <a:pt x="35" y="151"/>
                    <a:pt x="36" y="154"/>
                  </a:cubicBezTo>
                  <a:cubicBezTo>
                    <a:pt x="37" y="162"/>
                    <a:pt x="40" y="170"/>
                    <a:pt x="40" y="178"/>
                  </a:cubicBezTo>
                  <a:cubicBezTo>
                    <a:pt x="43" y="181"/>
                    <a:pt x="43" y="179"/>
                    <a:pt x="43" y="185"/>
                  </a:cubicBezTo>
                  <a:cubicBezTo>
                    <a:pt x="44" y="189"/>
                    <a:pt x="45" y="188"/>
                    <a:pt x="44" y="193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49" y="215"/>
                    <a:pt x="52" y="219"/>
                    <a:pt x="53" y="227"/>
                  </a:cubicBezTo>
                  <a:cubicBezTo>
                    <a:pt x="49" y="226"/>
                    <a:pt x="50" y="227"/>
                    <a:pt x="49" y="228"/>
                  </a:cubicBezTo>
                  <a:cubicBezTo>
                    <a:pt x="52" y="239"/>
                    <a:pt x="50" y="248"/>
                    <a:pt x="53" y="252"/>
                  </a:cubicBezTo>
                  <a:cubicBezTo>
                    <a:pt x="52" y="253"/>
                    <a:pt x="52" y="252"/>
                    <a:pt x="52" y="255"/>
                  </a:cubicBezTo>
                  <a:cubicBezTo>
                    <a:pt x="56" y="257"/>
                    <a:pt x="53" y="255"/>
                    <a:pt x="54" y="258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7" y="257"/>
                    <a:pt x="48" y="250"/>
                    <a:pt x="47" y="248"/>
                  </a:cubicBezTo>
                  <a:cubicBezTo>
                    <a:pt x="47" y="246"/>
                    <a:pt x="46" y="246"/>
                    <a:pt x="46" y="242"/>
                  </a:cubicBezTo>
                  <a:cubicBezTo>
                    <a:pt x="46" y="237"/>
                    <a:pt x="47" y="236"/>
                    <a:pt x="43" y="232"/>
                  </a:cubicBezTo>
                  <a:cubicBezTo>
                    <a:pt x="45" y="225"/>
                    <a:pt x="43" y="218"/>
                    <a:pt x="41" y="212"/>
                  </a:cubicBezTo>
                  <a:cubicBezTo>
                    <a:pt x="39" y="205"/>
                    <a:pt x="37" y="197"/>
                    <a:pt x="36" y="191"/>
                  </a:cubicBezTo>
                  <a:cubicBezTo>
                    <a:pt x="35" y="188"/>
                    <a:pt x="35" y="190"/>
                    <a:pt x="34" y="186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8"/>
                    <a:pt x="30" y="165"/>
                    <a:pt x="30" y="163"/>
                  </a:cubicBezTo>
                  <a:cubicBezTo>
                    <a:pt x="26" y="150"/>
                    <a:pt x="27" y="144"/>
                    <a:pt x="25" y="135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5" y="139"/>
                    <a:pt x="20" y="135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27"/>
                    <a:pt x="13" y="125"/>
                    <a:pt x="11" y="122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7"/>
                    <a:pt x="7" y="123"/>
                    <a:pt x="8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44"/>
                    <a:pt x="1" y="150"/>
                    <a:pt x="3" y="154"/>
                  </a:cubicBezTo>
                  <a:cubicBezTo>
                    <a:pt x="3" y="155"/>
                    <a:pt x="3" y="154"/>
                    <a:pt x="5" y="152"/>
                  </a:cubicBezTo>
                  <a:cubicBezTo>
                    <a:pt x="4" y="156"/>
                    <a:pt x="5" y="158"/>
                    <a:pt x="2" y="161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75"/>
                    <a:pt x="2" y="178"/>
                    <a:pt x="3" y="183"/>
                  </a:cubicBezTo>
                  <a:cubicBezTo>
                    <a:pt x="4" y="185"/>
                    <a:pt x="4" y="191"/>
                    <a:pt x="2" y="197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9"/>
                    <a:pt x="4" y="219"/>
                    <a:pt x="6" y="221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5" y="227"/>
                    <a:pt x="8" y="231"/>
                    <a:pt x="7" y="23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9" y="247"/>
                    <a:pt x="6" y="244"/>
                    <a:pt x="6" y="251"/>
                  </a:cubicBezTo>
                  <a:cubicBezTo>
                    <a:pt x="9" y="249"/>
                    <a:pt x="9" y="249"/>
                    <a:pt x="9" y="249"/>
                  </a:cubicBezTo>
                  <a:cubicBezTo>
                    <a:pt x="9" y="252"/>
                    <a:pt x="9" y="251"/>
                    <a:pt x="9" y="254"/>
                  </a:cubicBezTo>
                  <a:cubicBezTo>
                    <a:pt x="13" y="254"/>
                    <a:pt x="10" y="252"/>
                    <a:pt x="13" y="255"/>
                  </a:cubicBezTo>
                  <a:cubicBezTo>
                    <a:pt x="12" y="256"/>
                    <a:pt x="13" y="255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1" y="262"/>
                    <a:pt x="12" y="262"/>
                    <a:pt x="12" y="263"/>
                  </a:cubicBezTo>
                  <a:cubicBezTo>
                    <a:pt x="11" y="266"/>
                    <a:pt x="11" y="264"/>
                    <a:pt x="11" y="267"/>
                  </a:cubicBezTo>
                  <a:cubicBezTo>
                    <a:pt x="13" y="267"/>
                    <a:pt x="12" y="267"/>
                    <a:pt x="14" y="266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3" y="270"/>
                    <a:pt x="10" y="270"/>
                    <a:pt x="15" y="270"/>
                  </a:cubicBezTo>
                  <a:cubicBezTo>
                    <a:pt x="14" y="275"/>
                    <a:pt x="14" y="274"/>
                    <a:pt x="11" y="275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13" y="280"/>
                    <a:pt x="13" y="280"/>
                    <a:pt x="13" y="282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7" y="282"/>
                    <a:pt x="17" y="282"/>
                    <a:pt x="18" y="284"/>
                  </a:cubicBezTo>
                  <a:cubicBezTo>
                    <a:pt x="20" y="288"/>
                    <a:pt x="19" y="287"/>
                    <a:pt x="22" y="287"/>
                  </a:cubicBezTo>
                  <a:cubicBezTo>
                    <a:pt x="24" y="283"/>
                    <a:pt x="23" y="285"/>
                    <a:pt x="24" y="282"/>
                  </a:cubicBezTo>
                  <a:cubicBezTo>
                    <a:pt x="25" y="278"/>
                    <a:pt x="24" y="281"/>
                    <a:pt x="26" y="280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9" y="288"/>
                    <a:pt x="29" y="288"/>
                    <a:pt x="29" y="289"/>
                  </a:cubicBezTo>
                  <a:cubicBezTo>
                    <a:pt x="29" y="289"/>
                    <a:pt x="29" y="290"/>
                    <a:pt x="30" y="290"/>
                  </a:cubicBezTo>
                  <a:cubicBezTo>
                    <a:pt x="30" y="294"/>
                    <a:pt x="31" y="297"/>
                    <a:pt x="33" y="301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5" y="305"/>
                    <a:pt x="35" y="305"/>
                    <a:pt x="35" y="309"/>
                  </a:cubicBezTo>
                  <a:cubicBezTo>
                    <a:pt x="38" y="313"/>
                    <a:pt x="37" y="314"/>
                    <a:pt x="37" y="319"/>
                  </a:cubicBezTo>
                  <a:cubicBezTo>
                    <a:pt x="38" y="320"/>
                    <a:pt x="38" y="320"/>
                    <a:pt x="38" y="320"/>
                  </a:cubicBezTo>
                  <a:cubicBezTo>
                    <a:pt x="38" y="320"/>
                    <a:pt x="38" y="320"/>
                    <a:pt x="39" y="321"/>
                  </a:cubicBezTo>
                  <a:cubicBezTo>
                    <a:pt x="40" y="323"/>
                    <a:pt x="38" y="326"/>
                    <a:pt x="38" y="326"/>
                  </a:cubicBezTo>
                  <a:cubicBezTo>
                    <a:pt x="38" y="326"/>
                    <a:pt x="38" y="327"/>
                    <a:pt x="38" y="327"/>
                  </a:cubicBezTo>
                  <a:cubicBezTo>
                    <a:pt x="40" y="327"/>
                    <a:pt x="39" y="327"/>
                    <a:pt x="43" y="328"/>
                  </a:cubicBezTo>
                  <a:cubicBezTo>
                    <a:pt x="42" y="331"/>
                    <a:pt x="43" y="336"/>
                    <a:pt x="45" y="340"/>
                  </a:cubicBezTo>
                  <a:cubicBezTo>
                    <a:pt x="47" y="348"/>
                    <a:pt x="48" y="356"/>
                    <a:pt x="51" y="364"/>
                  </a:cubicBezTo>
                  <a:cubicBezTo>
                    <a:pt x="54" y="369"/>
                    <a:pt x="54" y="369"/>
                    <a:pt x="54" y="369"/>
                  </a:cubicBezTo>
                  <a:cubicBezTo>
                    <a:pt x="57" y="371"/>
                    <a:pt x="53" y="369"/>
                    <a:pt x="56" y="370"/>
                  </a:cubicBezTo>
                  <a:cubicBezTo>
                    <a:pt x="57" y="369"/>
                    <a:pt x="57" y="372"/>
                    <a:pt x="57" y="367"/>
                  </a:cubicBezTo>
                  <a:cubicBezTo>
                    <a:pt x="56" y="360"/>
                    <a:pt x="51" y="349"/>
                    <a:pt x="59" y="349"/>
                  </a:cubicBezTo>
                  <a:cubicBezTo>
                    <a:pt x="62" y="369"/>
                    <a:pt x="62" y="369"/>
                    <a:pt x="62" y="369"/>
                  </a:cubicBezTo>
                  <a:cubicBezTo>
                    <a:pt x="67" y="386"/>
                    <a:pt x="60" y="383"/>
                    <a:pt x="69" y="387"/>
                  </a:cubicBezTo>
                  <a:cubicBezTo>
                    <a:pt x="73" y="388"/>
                    <a:pt x="73" y="393"/>
                    <a:pt x="78" y="394"/>
                  </a:cubicBezTo>
                  <a:cubicBezTo>
                    <a:pt x="77" y="399"/>
                    <a:pt x="77" y="399"/>
                    <a:pt x="77" y="399"/>
                  </a:cubicBezTo>
                  <a:cubicBezTo>
                    <a:pt x="80" y="399"/>
                    <a:pt x="80" y="399"/>
                    <a:pt x="80" y="399"/>
                  </a:cubicBezTo>
                  <a:cubicBezTo>
                    <a:pt x="76" y="386"/>
                    <a:pt x="76" y="386"/>
                    <a:pt x="76" y="386"/>
                  </a:cubicBezTo>
                  <a:cubicBezTo>
                    <a:pt x="80" y="385"/>
                    <a:pt x="78" y="380"/>
                    <a:pt x="78" y="373"/>
                  </a:cubicBezTo>
                  <a:cubicBezTo>
                    <a:pt x="84" y="376"/>
                    <a:pt x="81" y="373"/>
                    <a:pt x="83" y="387"/>
                  </a:cubicBezTo>
                  <a:cubicBezTo>
                    <a:pt x="83" y="392"/>
                    <a:pt x="85" y="397"/>
                    <a:pt x="85" y="403"/>
                  </a:cubicBezTo>
                  <a:cubicBezTo>
                    <a:pt x="86" y="403"/>
                    <a:pt x="87" y="403"/>
                    <a:pt x="87" y="404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89" y="404"/>
                    <a:pt x="90" y="400"/>
                    <a:pt x="90" y="398"/>
                  </a:cubicBezTo>
                  <a:cubicBezTo>
                    <a:pt x="90" y="394"/>
                    <a:pt x="87" y="379"/>
                    <a:pt x="90" y="377"/>
                  </a:cubicBezTo>
                  <a:cubicBezTo>
                    <a:pt x="93" y="375"/>
                    <a:pt x="89" y="378"/>
                    <a:pt x="92" y="378"/>
                  </a:cubicBezTo>
                  <a:cubicBezTo>
                    <a:pt x="93" y="379"/>
                    <a:pt x="93" y="379"/>
                    <a:pt x="94" y="377"/>
                  </a:cubicBezTo>
                  <a:cubicBezTo>
                    <a:pt x="96" y="373"/>
                    <a:pt x="92" y="364"/>
                    <a:pt x="97" y="358"/>
                  </a:cubicBezTo>
                  <a:cubicBezTo>
                    <a:pt x="96" y="358"/>
                    <a:pt x="96" y="358"/>
                    <a:pt x="96" y="357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5" y="352"/>
                    <a:pt x="94" y="341"/>
                    <a:pt x="92" y="338"/>
                  </a:cubicBezTo>
                  <a:cubicBezTo>
                    <a:pt x="96" y="338"/>
                    <a:pt x="97" y="340"/>
                    <a:pt x="97" y="344"/>
                  </a:cubicBezTo>
                  <a:cubicBezTo>
                    <a:pt x="97" y="352"/>
                    <a:pt x="100" y="356"/>
                    <a:pt x="100" y="363"/>
                  </a:cubicBezTo>
                  <a:cubicBezTo>
                    <a:pt x="100" y="372"/>
                    <a:pt x="100" y="369"/>
                    <a:pt x="102" y="370"/>
                  </a:cubicBezTo>
                  <a:cubicBezTo>
                    <a:pt x="103" y="369"/>
                    <a:pt x="103" y="370"/>
                    <a:pt x="103" y="368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6" y="353"/>
                    <a:pt x="106" y="352"/>
                    <a:pt x="106" y="349"/>
                  </a:cubicBezTo>
                  <a:cubicBezTo>
                    <a:pt x="107" y="347"/>
                    <a:pt x="107" y="347"/>
                    <a:pt x="107" y="347"/>
                  </a:cubicBezTo>
                  <a:cubicBezTo>
                    <a:pt x="103" y="340"/>
                    <a:pt x="107" y="342"/>
                    <a:pt x="106" y="335"/>
                  </a:cubicBezTo>
                  <a:cubicBezTo>
                    <a:pt x="104" y="323"/>
                    <a:pt x="104" y="323"/>
                    <a:pt x="104" y="323"/>
                  </a:cubicBezTo>
                  <a:cubicBezTo>
                    <a:pt x="106" y="323"/>
                    <a:pt x="106" y="323"/>
                    <a:pt x="108" y="324"/>
                  </a:cubicBezTo>
                  <a:cubicBezTo>
                    <a:pt x="106" y="319"/>
                    <a:pt x="106" y="323"/>
                    <a:pt x="107" y="317"/>
                  </a:cubicBezTo>
                  <a:cubicBezTo>
                    <a:pt x="102" y="312"/>
                    <a:pt x="106" y="313"/>
                    <a:pt x="102" y="312"/>
                  </a:cubicBezTo>
                  <a:cubicBezTo>
                    <a:pt x="105" y="309"/>
                    <a:pt x="105" y="309"/>
                    <a:pt x="105" y="309"/>
                  </a:cubicBezTo>
                  <a:cubicBezTo>
                    <a:pt x="104" y="305"/>
                    <a:pt x="105" y="307"/>
                    <a:pt x="103" y="305"/>
                  </a:cubicBezTo>
                  <a:cubicBezTo>
                    <a:pt x="106" y="302"/>
                    <a:pt x="106" y="298"/>
                    <a:pt x="106" y="293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88"/>
                    <a:pt x="103" y="289"/>
                    <a:pt x="105" y="287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1" y="279"/>
                    <a:pt x="101" y="282"/>
                    <a:pt x="102" y="280"/>
                  </a:cubicBezTo>
                  <a:cubicBezTo>
                    <a:pt x="102" y="276"/>
                    <a:pt x="101" y="266"/>
                    <a:pt x="102" y="265"/>
                  </a:cubicBezTo>
                  <a:cubicBezTo>
                    <a:pt x="102" y="261"/>
                    <a:pt x="102" y="255"/>
                    <a:pt x="100" y="253"/>
                  </a:cubicBezTo>
                  <a:cubicBezTo>
                    <a:pt x="102" y="252"/>
                    <a:pt x="100" y="252"/>
                    <a:pt x="104" y="253"/>
                  </a:cubicBezTo>
                  <a:cubicBezTo>
                    <a:pt x="104" y="249"/>
                    <a:pt x="103" y="250"/>
                    <a:pt x="102" y="247"/>
                  </a:cubicBezTo>
                  <a:cubicBezTo>
                    <a:pt x="107" y="245"/>
                    <a:pt x="107" y="245"/>
                    <a:pt x="107" y="245"/>
                  </a:cubicBezTo>
                  <a:cubicBezTo>
                    <a:pt x="107" y="242"/>
                    <a:pt x="106" y="242"/>
                    <a:pt x="106" y="24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5" y="225"/>
                    <a:pt x="107" y="225"/>
                    <a:pt x="107" y="222"/>
                  </a:cubicBezTo>
                  <a:cubicBezTo>
                    <a:pt x="107" y="219"/>
                    <a:pt x="104" y="219"/>
                    <a:pt x="106" y="213"/>
                  </a:cubicBezTo>
                  <a:cubicBezTo>
                    <a:pt x="105" y="212"/>
                    <a:pt x="105" y="211"/>
                    <a:pt x="104" y="210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5" y="207"/>
                    <a:pt x="104" y="206"/>
                    <a:pt x="104" y="205"/>
                  </a:cubicBezTo>
                  <a:cubicBezTo>
                    <a:pt x="106" y="203"/>
                    <a:pt x="106" y="203"/>
                    <a:pt x="106" y="203"/>
                  </a:cubicBezTo>
                  <a:cubicBezTo>
                    <a:pt x="105" y="201"/>
                    <a:pt x="105" y="201"/>
                    <a:pt x="104" y="200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4" y="197"/>
                    <a:pt x="104" y="196"/>
                    <a:pt x="103" y="195"/>
                  </a:cubicBezTo>
                  <a:cubicBezTo>
                    <a:pt x="101" y="177"/>
                    <a:pt x="101" y="177"/>
                    <a:pt x="101" y="177"/>
                  </a:cubicBezTo>
                  <a:cubicBezTo>
                    <a:pt x="101" y="177"/>
                    <a:pt x="99" y="174"/>
                    <a:pt x="99" y="173"/>
                  </a:cubicBezTo>
                  <a:cubicBezTo>
                    <a:pt x="98" y="170"/>
                    <a:pt x="98" y="166"/>
                    <a:pt x="98" y="162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5" y="154"/>
                    <a:pt x="100" y="148"/>
                    <a:pt x="102" y="145"/>
                  </a:cubicBezTo>
                  <a:cubicBezTo>
                    <a:pt x="102" y="138"/>
                    <a:pt x="102" y="141"/>
                    <a:pt x="101" y="138"/>
                  </a:cubicBezTo>
                  <a:cubicBezTo>
                    <a:pt x="100" y="133"/>
                    <a:pt x="101" y="139"/>
                    <a:pt x="101" y="135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3" y="113"/>
                    <a:pt x="99" y="110"/>
                    <a:pt x="98" y="107"/>
                  </a:cubicBezTo>
                  <a:cubicBezTo>
                    <a:pt x="98" y="105"/>
                    <a:pt x="98" y="102"/>
                    <a:pt x="98" y="101"/>
                  </a:cubicBezTo>
                  <a:cubicBezTo>
                    <a:pt x="97" y="98"/>
                    <a:pt x="95" y="90"/>
                    <a:pt x="96" y="87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77"/>
                    <a:pt x="93" y="78"/>
                    <a:pt x="92" y="73"/>
                  </a:cubicBezTo>
                  <a:cubicBezTo>
                    <a:pt x="92" y="69"/>
                    <a:pt x="93" y="73"/>
                    <a:pt x="92" y="69"/>
                  </a:cubicBezTo>
                  <a:cubicBezTo>
                    <a:pt x="91" y="67"/>
                    <a:pt x="93" y="68"/>
                    <a:pt x="90" y="67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66" y="4"/>
                    <a:pt x="66" y="4"/>
                    <a:pt x="66" y="4"/>
                  </a:cubicBezTo>
                  <a:lnTo>
                    <a:pt x="6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1" name="Freeform 24"/>
            <p:cNvSpPr>
              <a:spLocks noEditPoints="1"/>
            </p:cNvSpPr>
            <p:nvPr/>
          </p:nvSpPr>
          <p:spPr bwMode="auto">
            <a:xfrm>
              <a:off x="1192" y="3655"/>
              <a:ext cx="192" cy="559"/>
            </a:xfrm>
            <a:custGeom>
              <a:avLst/>
              <a:gdLst>
                <a:gd name="T0" fmla="*/ 111 w 150"/>
                <a:gd name="T1" fmla="*/ 366 h 435"/>
                <a:gd name="T2" fmla="*/ 142 w 150"/>
                <a:gd name="T3" fmla="*/ 337 h 435"/>
                <a:gd name="T4" fmla="*/ 73 w 150"/>
                <a:gd name="T5" fmla="*/ 333 h 435"/>
                <a:gd name="T6" fmla="*/ 66 w 150"/>
                <a:gd name="T7" fmla="*/ 310 h 435"/>
                <a:gd name="T8" fmla="*/ 57 w 150"/>
                <a:gd name="T9" fmla="*/ 283 h 435"/>
                <a:gd name="T10" fmla="*/ 71 w 150"/>
                <a:gd name="T11" fmla="*/ 143 h 435"/>
                <a:gd name="T12" fmla="*/ 71 w 150"/>
                <a:gd name="T13" fmla="*/ 143 h 435"/>
                <a:gd name="T14" fmla="*/ 32 w 150"/>
                <a:gd name="T15" fmla="*/ 98 h 435"/>
                <a:gd name="T16" fmla="*/ 32 w 150"/>
                <a:gd name="T17" fmla="*/ 111 h 435"/>
                <a:gd name="T18" fmla="*/ 10 w 150"/>
                <a:gd name="T19" fmla="*/ 94 h 435"/>
                <a:gd name="T20" fmla="*/ 14 w 150"/>
                <a:gd name="T21" fmla="*/ 98 h 435"/>
                <a:gd name="T22" fmla="*/ 24 w 150"/>
                <a:gd name="T23" fmla="*/ 80 h 435"/>
                <a:gd name="T24" fmla="*/ 8 w 150"/>
                <a:gd name="T25" fmla="*/ 6 h 435"/>
                <a:gd name="T26" fmla="*/ 3 w 150"/>
                <a:gd name="T27" fmla="*/ 53 h 435"/>
                <a:gd name="T28" fmla="*/ 10 w 150"/>
                <a:gd name="T29" fmla="*/ 85 h 435"/>
                <a:gd name="T30" fmla="*/ 1 w 150"/>
                <a:gd name="T31" fmla="*/ 92 h 435"/>
                <a:gd name="T32" fmla="*/ 3 w 150"/>
                <a:gd name="T33" fmla="*/ 162 h 435"/>
                <a:gd name="T34" fmla="*/ 6 w 150"/>
                <a:gd name="T35" fmla="*/ 175 h 435"/>
                <a:gd name="T36" fmla="*/ 8 w 150"/>
                <a:gd name="T37" fmla="*/ 184 h 435"/>
                <a:gd name="T38" fmla="*/ 11 w 150"/>
                <a:gd name="T39" fmla="*/ 207 h 435"/>
                <a:gd name="T40" fmla="*/ 16 w 150"/>
                <a:gd name="T41" fmla="*/ 224 h 435"/>
                <a:gd name="T42" fmla="*/ 18 w 150"/>
                <a:gd name="T43" fmla="*/ 243 h 435"/>
                <a:gd name="T44" fmla="*/ 30 w 150"/>
                <a:gd name="T45" fmla="*/ 282 h 435"/>
                <a:gd name="T46" fmla="*/ 45 w 150"/>
                <a:gd name="T47" fmla="*/ 314 h 435"/>
                <a:gd name="T48" fmla="*/ 60 w 150"/>
                <a:gd name="T49" fmla="*/ 335 h 435"/>
                <a:gd name="T50" fmla="*/ 68 w 150"/>
                <a:gd name="T51" fmla="*/ 348 h 435"/>
                <a:gd name="T52" fmla="*/ 77 w 150"/>
                <a:gd name="T53" fmla="*/ 365 h 435"/>
                <a:gd name="T54" fmla="*/ 90 w 150"/>
                <a:gd name="T55" fmla="*/ 368 h 435"/>
                <a:gd name="T56" fmla="*/ 102 w 150"/>
                <a:gd name="T57" fmla="*/ 390 h 435"/>
                <a:gd name="T58" fmla="*/ 123 w 150"/>
                <a:gd name="T59" fmla="*/ 416 h 435"/>
                <a:gd name="T60" fmla="*/ 120 w 150"/>
                <a:gd name="T61" fmla="*/ 404 h 435"/>
                <a:gd name="T62" fmla="*/ 113 w 150"/>
                <a:gd name="T63" fmla="*/ 388 h 435"/>
                <a:gd name="T64" fmla="*/ 116 w 150"/>
                <a:gd name="T65" fmla="*/ 379 h 435"/>
                <a:gd name="T66" fmla="*/ 129 w 150"/>
                <a:gd name="T67" fmla="*/ 412 h 435"/>
                <a:gd name="T68" fmla="*/ 138 w 150"/>
                <a:gd name="T69" fmla="*/ 418 h 435"/>
                <a:gd name="T70" fmla="*/ 123 w 150"/>
                <a:gd name="T71" fmla="*/ 369 h 435"/>
                <a:gd name="T72" fmla="*/ 116 w 150"/>
                <a:gd name="T73" fmla="*/ 344 h 435"/>
                <a:gd name="T74" fmla="*/ 111 w 150"/>
                <a:gd name="T75" fmla="*/ 337 h 435"/>
                <a:gd name="T76" fmla="*/ 102 w 150"/>
                <a:gd name="T77" fmla="*/ 316 h 435"/>
                <a:gd name="T78" fmla="*/ 97 w 150"/>
                <a:gd name="T79" fmla="*/ 295 h 435"/>
                <a:gd name="T80" fmla="*/ 82 w 150"/>
                <a:gd name="T81" fmla="*/ 247 h 435"/>
                <a:gd name="T82" fmla="*/ 67 w 150"/>
                <a:gd name="T83" fmla="*/ 209 h 435"/>
                <a:gd name="T84" fmla="*/ 56 w 150"/>
                <a:gd name="T85" fmla="*/ 171 h 435"/>
                <a:gd name="T86" fmla="*/ 44 w 150"/>
                <a:gd name="T87" fmla="*/ 128 h 435"/>
                <a:gd name="T88" fmla="*/ 60 w 150"/>
                <a:gd name="T89" fmla="*/ 168 h 435"/>
                <a:gd name="T90" fmla="*/ 70 w 150"/>
                <a:gd name="T91" fmla="*/ 193 h 435"/>
                <a:gd name="T92" fmla="*/ 96 w 150"/>
                <a:gd name="T93" fmla="*/ 257 h 435"/>
                <a:gd name="T94" fmla="*/ 123 w 150"/>
                <a:gd name="T95" fmla="*/ 331 h 435"/>
                <a:gd name="T96" fmla="*/ 136 w 150"/>
                <a:gd name="T97" fmla="*/ 370 h 435"/>
                <a:gd name="T98" fmla="*/ 147 w 150"/>
                <a:gd name="T99" fmla="*/ 407 h 435"/>
                <a:gd name="T100" fmla="*/ 142 w 150"/>
                <a:gd name="T101" fmla="*/ 379 h 435"/>
                <a:gd name="T102" fmla="*/ 149 w 150"/>
                <a:gd name="T103" fmla="*/ 377 h 435"/>
                <a:gd name="T104" fmla="*/ 146 w 150"/>
                <a:gd name="T105" fmla="*/ 342 h 435"/>
                <a:gd name="T106" fmla="*/ 146 w 150"/>
                <a:gd name="T107" fmla="*/ 315 h 435"/>
                <a:gd name="T108" fmla="*/ 139 w 150"/>
                <a:gd name="T109" fmla="*/ 286 h 435"/>
                <a:gd name="T110" fmla="*/ 131 w 150"/>
                <a:gd name="T111" fmla="*/ 257 h 435"/>
                <a:gd name="T112" fmla="*/ 104 w 150"/>
                <a:gd name="T113" fmla="*/ 183 h 435"/>
                <a:gd name="T114" fmla="*/ 85 w 150"/>
                <a:gd name="T115" fmla="*/ 144 h 435"/>
                <a:gd name="T116" fmla="*/ 59 w 150"/>
                <a:gd name="T117" fmla="*/ 101 h 435"/>
                <a:gd name="T118" fmla="*/ 46 w 150"/>
                <a:gd name="T119" fmla="*/ 72 h 435"/>
                <a:gd name="T120" fmla="*/ 37 w 150"/>
                <a:gd name="T121" fmla="*/ 81 h 435"/>
                <a:gd name="T122" fmla="*/ 19 w 150"/>
                <a:gd name="T123" fmla="*/ 2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435">
                  <a:moveTo>
                    <a:pt x="111" y="366"/>
                  </a:moveTo>
                  <a:cubicBezTo>
                    <a:pt x="111" y="366"/>
                    <a:pt x="111" y="365"/>
                    <a:pt x="112" y="367"/>
                  </a:cubicBezTo>
                  <a:cubicBezTo>
                    <a:pt x="113" y="371"/>
                    <a:pt x="112" y="368"/>
                    <a:pt x="113" y="371"/>
                  </a:cubicBezTo>
                  <a:cubicBezTo>
                    <a:pt x="111" y="369"/>
                    <a:pt x="112" y="372"/>
                    <a:pt x="111" y="369"/>
                  </a:cubicBezTo>
                  <a:cubicBezTo>
                    <a:pt x="110" y="366"/>
                    <a:pt x="111" y="366"/>
                    <a:pt x="111" y="366"/>
                  </a:cubicBezTo>
                  <a:close/>
                  <a:moveTo>
                    <a:pt x="142" y="344"/>
                  </a:moveTo>
                  <a:cubicBezTo>
                    <a:pt x="142" y="344"/>
                    <a:pt x="142" y="344"/>
                    <a:pt x="142" y="344"/>
                  </a:cubicBezTo>
                  <a:cubicBezTo>
                    <a:pt x="144" y="345"/>
                    <a:pt x="144" y="345"/>
                    <a:pt x="144" y="345"/>
                  </a:cubicBezTo>
                  <a:cubicBezTo>
                    <a:pt x="142" y="349"/>
                    <a:pt x="142" y="350"/>
                    <a:pt x="140" y="346"/>
                  </a:cubicBezTo>
                  <a:cubicBezTo>
                    <a:pt x="142" y="337"/>
                    <a:pt x="142" y="337"/>
                    <a:pt x="142" y="337"/>
                  </a:cubicBezTo>
                  <a:cubicBezTo>
                    <a:pt x="142" y="337"/>
                    <a:pt x="142" y="337"/>
                    <a:pt x="142" y="337"/>
                  </a:cubicBezTo>
                  <a:lnTo>
                    <a:pt x="142" y="344"/>
                  </a:lnTo>
                  <a:close/>
                  <a:moveTo>
                    <a:pt x="74" y="331"/>
                  </a:moveTo>
                  <a:cubicBezTo>
                    <a:pt x="76" y="333"/>
                    <a:pt x="75" y="330"/>
                    <a:pt x="76" y="335"/>
                  </a:cubicBezTo>
                  <a:cubicBezTo>
                    <a:pt x="74" y="334"/>
                    <a:pt x="74" y="334"/>
                    <a:pt x="73" y="333"/>
                  </a:cubicBezTo>
                  <a:lnTo>
                    <a:pt x="74" y="331"/>
                  </a:lnTo>
                  <a:close/>
                  <a:moveTo>
                    <a:pt x="66" y="310"/>
                  </a:moveTo>
                  <a:cubicBezTo>
                    <a:pt x="66" y="314"/>
                    <a:pt x="71" y="325"/>
                    <a:pt x="73" y="328"/>
                  </a:cubicBezTo>
                  <a:cubicBezTo>
                    <a:pt x="70" y="327"/>
                    <a:pt x="69" y="324"/>
                    <a:pt x="68" y="320"/>
                  </a:cubicBezTo>
                  <a:cubicBezTo>
                    <a:pt x="62" y="305"/>
                    <a:pt x="63" y="312"/>
                    <a:pt x="66" y="310"/>
                  </a:cubicBezTo>
                  <a:close/>
                  <a:moveTo>
                    <a:pt x="57" y="284"/>
                  </a:moveTo>
                  <a:cubicBezTo>
                    <a:pt x="56" y="285"/>
                    <a:pt x="56" y="282"/>
                    <a:pt x="56" y="286"/>
                  </a:cubicBezTo>
                  <a:cubicBezTo>
                    <a:pt x="56" y="287"/>
                    <a:pt x="57" y="289"/>
                    <a:pt x="57" y="290"/>
                  </a:cubicBezTo>
                  <a:cubicBezTo>
                    <a:pt x="56" y="289"/>
                    <a:pt x="56" y="289"/>
                    <a:pt x="55" y="287"/>
                  </a:cubicBezTo>
                  <a:cubicBezTo>
                    <a:pt x="53" y="282"/>
                    <a:pt x="55" y="284"/>
                    <a:pt x="57" y="283"/>
                  </a:cubicBezTo>
                  <a:lnTo>
                    <a:pt x="57" y="284"/>
                  </a:lnTo>
                  <a:close/>
                  <a:moveTo>
                    <a:pt x="51" y="276"/>
                  </a:moveTo>
                  <a:cubicBezTo>
                    <a:pt x="53" y="278"/>
                    <a:pt x="53" y="274"/>
                    <a:pt x="53" y="280"/>
                  </a:cubicBezTo>
                  <a:cubicBezTo>
                    <a:pt x="52" y="280"/>
                    <a:pt x="50" y="278"/>
                    <a:pt x="51" y="276"/>
                  </a:cubicBezTo>
                  <a:close/>
                  <a:moveTo>
                    <a:pt x="71" y="143"/>
                  </a:moveTo>
                  <a:cubicBezTo>
                    <a:pt x="74" y="146"/>
                    <a:pt x="74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4" y="153"/>
                    <a:pt x="76" y="153"/>
                    <a:pt x="74" y="151"/>
                  </a:cubicBezTo>
                  <a:cubicBezTo>
                    <a:pt x="72" y="150"/>
                    <a:pt x="69" y="145"/>
                    <a:pt x="71" y="143"/>
                  </a:cubicBezTo>
                  <a:close/>
                  <a:moveTo>
                    <a:pt x="14" y="102"/>
                  </a:moveTo>
                  <a:cubicBezTo>
                    <a:pt x="17" y="107"/>
                    <a:pt x="14" y="108"/>
                    <a:pt x="14" y="108"/>
                  </a:cubicBezTo>
                  <a:cubicBezTo>
                    <a:pt x="11" y="102"/>
                    <a:pt x="14" y="102"/>
                    <a:pt x="14" y="102"/>
                  </a:cubicBezTo>
                  <a:close/>
                  <a:moveTo>
                    <a:pt x="29" y="96"/>
                  </a:moveTo>
                  <a:cubicBezTo>
                    <a:pt x="31" y="97"/>
                    <a:pt x="30" y="96"/>
                    <a:pt x="32" y="98"/>
                  </a:cubicBezTo>
                  <a:cubicBezTo>
                    <a:pt x="32" y="98"/>
                    <a:pt x="32" y="100"/>
                    <a:pt x="32" y="100"/>
                  </a:cubicBezTo>
                  <a:cubicBezTo>
                    <a:pt x="34" y="109"/>
                    <a:pt x="37" y="112"/>
                    <a:pt x="37" y="122"/>
                  </a:cubicBezTo>
                  <a:cubicBezTo>
                    <a:pt x="34" y="121"/>
                    <a:pt x="35" y="122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0" y="107"/>
                    <a:pt x="28" y="101"/>
                    <a:pt x="29" y="96"/>
                  </a:cubicBezTo>
                  <a:close/>
                  <a:moveTo>
                    <a:pt x="40" y="95"/>
                  </a:moveTo>
                  <a:cubicBezTo>
                    <a:pt x="40" y="95"/>
                    <a:pt x="42" y="94"/>
                    <a:pt x="40" y="98"/>
                  </a:cubicBezTo>
                  <a:lnTo>
                    <a:pt x="40" y="95"/>
                  </a:lnTo>
                  <a:close/>
                  <a:moveTo>
                    <a:pt x="10" y="94"/>
                  </a:moveTo>
                  <a:cubicBezTo>
                    <a:pt x="11" y="91"/>
                    <a:pt x="11" y="91"/>
                    <a:pt x="11" y="91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4" y="98"/>
                    <a:pt x="14" y="98"/>
                  </a:cubicBezTo>
                  <a:cubicBezTo>
                    <a:pt x="11" y="97"/>
                    <a:pt x="12" y="96"/>
                    <a:pt x="10" y="94"/>
                  </a:cubicBezTo>
                  <a:close/>
                  <a:moveTo>
                    <a:pt x="23" y="77"/>
                  </a:moveTo>
                  <a:cubicBezTo>
                    <a:pt x="24" y="78"/>
                    <a:pt x="24" y="77"/>
                    <a:pt x="25" y="82"/>
                  </a:cubicBezTo>
                  <a:cubicBezTo>
                    <a:pt x="26" y="85"/>
                    <a:pt x="27" y="87"/>
                    <a:pt x="27" y="89"/>
                  </a:cubicBezTo>
                  <a:cubicBezTo>
                    <a:pt x="25" y="86"/>
                    <a:pt x="25" y="83"/>
                    <a:pt x="24" y="80"/>
                  </a:cubicBezTo>
                  <a:cubicBezTo>
                    <a:pt x="23" y="77"/>
                    <a:pt x="23" y="77"/>
                    <a:pt x="23" y="77"/>
                  </a:cubicBezTo>
                  <a:close/>
                  <a:moveTo>
                    <a:pt x="18" y="20"/>
                  </a:moveTo>
                  <a:cubicBezTo>
                    <a:pt x="17" y="16"/>
                    <a:pt x="13" y="3"/>
                    <a:pt x="14" y="0"/>
                  </a:cubicBezTo>
                  <a:cubicBezTo>
                    <a:pt x="10" y="0"/>
                    <a:pt x="9" y="0"/>
                    <a:pt x="7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4" y="8"/>
                    <a:pt x="5" y="12"/>
                  </a:cubicBezTo>
                  <a:cubicBezTo>
                    <a:pt x="6" y="18"/>
                    <a:pt x="6" y="18"/>
                    <a:pt x="6" y="21"/>
                  </a:cubicBezTo>
                  <a:cubicBezTo>
                    <a:pt x="6" y="28"/>
                    <a:pt x="5" y="29"/>
                    <a:pt x="7" y="35"/>
                  </a:cubicBezTo>
                  <a:cubicBezTo>
                    <a:pt x="9" y="39"/>
                    <a:pt x="8" y="34"/>
                    <a:pt x="8" y="38"/>
                  </a:cubicBezTo>
                  <a:cubicBezTo>
                    <a:pt x="5" y="41"/>
                    <a:pt x="1" y="39"/>
                    <a:pt x="3" y="53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8" y="71"/>
                    <a:pt x="8" y="68"/>
                    <a:pt x="8" y="73"/>
                  </a:cubicBezTo>
                  <a:cubicBezTo>
                    <a:pt x="8" y="77"/>
                    <a:pt x="10" y="79"/>
                    <a:pt x="7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0" y="82"/>
                    <a:pt x="10" y="82"/>
                    <a:pt x="10" y="85"/>
                  </a:cubicBezTo>
                  <a:cubicBezTo>
                    <a:pt x="8" y="84"/>
                    <a:pt x="7" y="83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4" y="86"/>
                    <a:pt x="4" y="85"/>
                    <a:pt x="6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4"/>
                    <a:pt x="1" y="95"/>
                    <a:pt x="0" y="97"/>
                  </a:cubicBezTo>
                  <a:cubicBezTo>
                    <a:pt x="0" y="101"/>
                    <a:pt x="2" y="110"/>
                    <a:pt x="2" y="11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8"/>
                    <a:pt x="7" y="162"/>
                    <a:pt x="7" y="164"/>
                  </a:cubicBezTo>
                  <a:cubicBezTo>
                    <a:pt x="4" y="163"/>
                    <a:pt x="6" y="163"/>
                    <a:pt x="3" y="162"/>
                  </a:cubicBezTo>
                  <a:cubicBezTo>
                    <a:pt x="3" y="167"/>
                    <a:pt x="5" y="164"/>
                    <a:pt x="3" y="168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6" y="175"/>
                    <a:pt x="6" y="175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9" y="181"/>
                    <a:pt x="7" y="182"/>
                    <a:pt x="10" y="181"/>
                  </a:cubicBezTo>
                  <a:cubicBezTo>
                    <a:pt x="10" y="181"/>
                    <a:pt x="8" y="184"/>
                    <a:pt x="8" y="184"/>
                  </a:cubicBezTo>
                  <a:cubicBezTo>
                    <a:pt x="7" y="189"/>
                    <a:pt x="8" y="180"/>
                    <a:pt x="8" y="186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7" y="194"/>
                    <a:pt x="10" y="196"/>
                    <a:pt x="10" y="206"/>
                  </a:cubicBezTo>
                  <a:cubicBezTo>
                    <a:pt x="10" y="207"/>
                    <a:pt x="10" y="207"/>
                    <a:pt x="11" y="207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8"/>
                    <a:pt x="15" y="210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3" y="213"/>
                    <a:pt x="12" y="214"/>
                    <a:pt x="12" y="214"/>
                  </a:cubicBezTo>
                  <a:cubicBezTo>
                    <a:pt x="13" y="216"/>
                    <a:pt x="14" y="218"/>
                    <a:pt x="14" y="220"/>
                  </a:cubicBezTo>
                  <a:cubicBezTo>
                    <a:pt x="15" y="223"/>
                    <a:pt x="15" y="222"/>
                    <a:pt x="16" y="224"/>
                  </a:cubicBezTo>
                  <a:cubicBezTo>
                    <a:pt x="14" y="226"/>
                    <a:pt x="15" y="225"/>
                    <a:pt x="14" y="229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6" y="234"/>
                    <a:pt x="17" y="236"/>
                    <a:pt x="17" y="238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8" y="242"/>
                    <a:pt x="18" y="242"/>
                    <a:pt x="18" y="243"/>
                  </a:cubicBezTo>
                  <a:cubicBezTo>
                    <a:pt x="20" y="242"/>
                    <a:pt x="20" y="244"/>
                    <a:pt x="21" y="241"/>
                  </a:cubicBezTo>
                  <a:cubicBezTo>
                    <a:pt x="21" y="246"/>
                    <a:pt x="22" y="249"/>
                    <a:pt x="21" y="252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7" y="267"/>
                    <a:pt x="23" y="267"/>
                    <a:pt x="28" y="27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30" y="283"/>
                    <a:pt x="30" y="283"/>
                    <a:pt x="30" y="284"/>
                  </a:cubicBezTo>
                  <a:cubicBezTo>
                    <a:pt x="32" y="289"/>
                    <a:pt x="32" y="284"/>
                    <a:pt x="34" y="291"/>
                  </a:cubicBezTo>
                  <a:cubicBezTo>
                    <a:pt x="37" y="299"/>
                    <a:pt x="40" y="297"/>
                    <a:pt x="39" y="307"/>
                  </a:cubicBezTo>
                  <a:cubicBezTo>
                    <a:pt x="40" y="307"/>
                    <a:pt x="39" y="306"/>
                    <a:pt x="40" y="308"/>
                  </a:cubicBezTo>
                  <a:cubicBezTo>
                    <a:pt x="45" y="314"/>
                    <a:pt x="45" y="314"/>
                    <a:pt x="45" y="314"/>
                  </a:cubicBezTo>
                  <a:cubicBezTo>
                    <a:pt x="53" y="327"/>
                    <a:pt x="47" y="322"/>
                    <a:pt x="57" y="325"/>
                  </a:cubicBezTo>
                  <a:cubicBezTo>
                    <a:pt x="57" y="331"/>
                    <a:pt x="57" y="331"/>
                    <a:pt x="57" y="331"/>
                  </a:cubicBezTo>
                  <a:cubicBezTo>
                    <a:pt x="59" y="331"/>
                    <a:pt x="58" y="330"/>
                    <a:pt x="59" y="332"/>
                  </a:cubicBezTo>
                  <a:cubicBezTo>
                    <a:pt x="61" y="333"/>
                    <a:pt x="59" y="332"/>
                    <a:pt x="61" y="334"/>
                  </a:cubicBezTo>
                  <a:cubicBezTo>
                    <a:pt x="60" y="334"/>
                    <a:pt x="60" y="335"/>
                    <a:pt x="60" y="335"/>
                  </a:cubicBezTo>
                  <a:cubicBezTo>
                    <a:pt x="59" y="336"/>
                    <a:pt x="60" y="336"/>
                    <a:pt x="62" y="337"/>
                  </a:cubicBezTo>
                  <a:cubicBezTo>
                    <a:pt x="62" y="337"/>
                    <a:pt x="63" y="337"/>
                    <a:pt x="64" y="337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8" y="342"/>
                    <a:pt x="65" y="344"/>
                    <a:pt x="70" y="345"/>
                  </a:cubicBezTo>
                  <a:cubicBezTo>
                    <a:pt x="67" y="348"/>
                    <a:pt x="69" y="345"/>
                    <a:pt x="68" y="348"/>
                  </a:cubicBezTo>
                  <a:cubicBezTo>
                    <a:pt x="71" y="349"/>
                    <a:pt x="71" y="349"/>
                    <a:pt x="71" y="349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3" y="355"/>
                    <a:pt x="72" y="355"/>
                    <a:pt x="75" y="355"/>
                  </a:cubicBezTo>
                  <a:cubicBezTo>
                    <a:pt x="76" y="356"/>
                    <a:pt x="76" y="356"/>
                    <a:pt x="78" y="358"/>
                  </a:cubicBezTo>
                  <a:cubicBezTo>
                    <a:pt x="77" y="365"/>
                    <a:pt x="77" y="365"/>
                    <a:pt x="77" y="365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1" y="367"/>
                    <a:pt x="80" y="366"/>
                    <a:pt x="81" y="368"/>
                  </a:cubicBezTo>
                  <a:cubicBezTo>
                    <a:pt x="83" y="370"/>
                    <a:pt x="82" y="370"/>
                    <a:pt x="85" y="371"/>
                  </a:cubicBezTo>
                  <a:cubicBezTo>
                    <a:pt x="89" y="371"/>
                    <a:pt x="86" y="372"/>
                    <a:pt x="88" y="370"/>
                  </a:cubicBezTo>
                  <a:cubicBezTo>
                    <a:pt x="94" y="365"/>
                    <a:pt x="86" y="371"/>
                    <a:pt x="90" y="368"/>
                  </a:cubicBezTo>
                  <a:cubicBezTo>
                    <a:pt x="92" y="372"/>
                    <a:pt x="91" y="369"/>
                    <a:pt x="90" y="375"/>
                  </a:cubicBezTo>
                  <a:cubicBezTo>
                    <a:pt x="91" y="375"/>
                    <a:pt x="91" y="375"/>
                    <a:pt x="91" y="376"/>
                  </a:cubicBezTo>
                  <a:cubicBezTo>
                    <a:pt x="92" y="377"/>
                    <a:pt x="92" y="377"/>
                    <a:pt x="92" y="377"/>
                  </a:cubicBezTo>
                  <a:cubicBezTo>
                    <a:pt x="97" y="379"/>
                    <a:pt x="97" y="378"/>
                    <a:pt x="99" y="384"/>
                  </a:cubicBezTo>
                  <a:cubicBezTo>
                    <a:pt x="102" y="390"/>
                    <a:pt x="102" y="390"/>
                    <a:pt x="102" y="390"/>
                  </a:cubicBezTo>
                  <a:cubicBezTo>
                    <a:pt x="104" y="393"/>
                    <a:pt x="101" y="389"/>
                    <a:pt x="104" y="393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2"/>
                    <a:pt x="111" y="404"/>
                    <a:pt x="112" y="406"/>
                  </a:cubicBezTo>
                  <a:cubicBezTo>
                    <a:pt x="116" y="412"/>
                    <a:pt x="116" y="412"/>
                    <a:pt x="116" y="412"/>
                  </a:cubicBezTo>
                  <a:cubicBezTo>
                    <a:pt x="118" y="416"/>
                    <a:pt x="119" y="416"/>
                    <a:pt x="123" y="416"/>
                  </a:cubicBezTo>
                  <a:cubicBezTo>
                    <a:pt x="123" y="412"/>
                    <a:pt x="122" y="411"/>
                    <a:pt x="122" y="411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407"/>
                    <a:pt x="119" y="407"/>
                    <a:pt x="117" y="408"/>
                  </a:cubicBezTo>
                  <a:cubicBezTo>
                    <a:pt x="118" y="407"/>
                    <a:pt x="118" y="407"/>
                    <a:pt x="118" y="406"/>
                  </a:cubicBezTo>
                  <a:cubicBezTo>
                    <a:pt x="120" y="404"/>
                    <a:pt x="120" y="404"/>
                    <a:pt x="120" y="404"/>
                  </a:cubicBezTo>
                  <a:cubicBezTo>
                    <a:pt x="119" y="403"/>
                    <a:pt x="119" y="402"/>
                    <a:pt x="118" y="401"/>
                  </a:cubicBezTo>
                  <a:cubicBezTo>
                    <a:pt x="119" y="400"/>
                    <a:pt x="119" y="400"/>
                    <a:pt x="119" y="400"/>
                  </a:cubicBezTo>
                  <a:cubicBezTo>
                    <a:pt x="120" y="398"/>
                    <a:pt x="119" y="396"/>
                    <a:pt x="118" y="395"/>
                  </a:cubicBezTo>
                  <a:cubicBezTo>
                    <a:pt x="118" y="395"/>
                    <a:pt x="117" y="393"/>
                    <a:pt x="117" y="392"/>
                  </a:cubicBezTo>
                  <a:cubicBezTo>
                    <a:pt x="115" y="389"/>
                    <a:pt x="115" y="389"/>
                    <a:pt x="113" y="388"/>
                  </a:cubicBezTo>
                  <a:cubicBezTo>
                    <a:pt x="113" y="379"/>
                    <a:pt x="108" y="377"/>
                    <a:pt x="108" y="371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11" y="375"/>
                    <a:pt x="111" y="375"/>
                    <a:pt x="112" y="377"/>
                  </a:cubicBezTo>
                  <a:cubicBezTo>
                    <a:pt x="116" y="376"/>
                    <a:pt x="113" y="377"/>
                    <a:pt x="115" y="375"/>
                  </a:cubicBezTo>
                  <a:cubicBezTo>
                    <a:pt x="115" y="378"/>
                    <a:pt x="115" y="376"/>
                    <a:pt x="116" y="379"/>
                  </a:cubicBezTo>
                  <a:cubicBezTo>
                    <a:pt x="118" y="383"/>
                    <a:pt x="119" y="388"/>
                    <a:pt x="121" y="392"/>
                  </a:cubicBezTo>
                  <a:cubicBezTo>
                    <a:pt x="122" y="395"/>
                    <a:pt x="121" y="391"/>
                    <a:pt x="122" y="39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6" y="406"/>
                    <a:pt x="126" y="408"/>
                    <a:pt x="127" y="409"/>
                  </a:cubicBezTo>
                  <a:cubicBezTo>
                    <a:pt x="129" y="413"/>
                    <a:pt x="127" y="409"/>
                    <a:pt x="129" y="412"/>
                  </a:cubicBezTo>
                  <a:cubicBezTo>
                    <a:pt x="130" y="414"/>
                    <a:pt x="131" y="418"/>
                    <a:pt x="131" y="420"/>
                  </a:cubicBezTo>
                  <a:cubicBezTo>
                    <a:pt x="138" y="435"/>
                    <a:pt x="138" y="435"/>
                    <a:pt x="138" y="435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37" y="418"/>
                    <a:pt x="137" y="418"/>
                    <a:pt x="137" y="418"/>
                  </a:cubicBezTo>
                  <a:cubicBezTo>
                    <a:pt x="137" y="418"/>
                    <a:pt x="137" y="418"/>
                    <a:pt x="138" y="418"/>
                  </a:cubicBezTo>
                  <a:cubicBezTo>
                    <a:pt x="135" y="409"/>
                    <a:pt x="132" y="407"/>
                    <a:pt x="132" y="398"/>
                  </a:cubicBezTo>
                  <a:cubicBezTo>
                    <a:pt x="130" y="397"/>
                    <a:pt x="130" y="397"/>
                    <a:pt x="130" y="397"/>
                  </a:cubicBezTo>
                  <a:cubicBezTo>
                    <a:pt x="130" y="391"/>
                    <a:pt x="130" y="392"/>
                    <a:pt x="129" y="388"/>
                  </a:cubicBezTo>
                  <a:cubicBezTo>
                    <a:pt x="126" y="381"/>
                    <a:pt x="129" y="387"/>
                    <a:pt x="125" y="382"/>
                  </a:cubicBezTo>
                  <a:cubicBezTo>
                    <a:pt x="123" y="379"/>
                    <a:pt x="124" y="374"/>
                    <a:pt x="123" y="369"/>
                  </a:cubicBezTo>
                  <a:cubicBezTo>
                    <a:pt x="122" y="366"/>
                    <a:pt x="121" y="367"/>
                    <a:pt x="120" y="363"/>
                  </a:cubicBezTo>
                  <a:cubicBezTo>
                    <a:pt x="120" y="363"/>
                    <a:pt x="120" y="362"/>
                    <a:pt x="120" y="362"/>
                  </a:cubicBezTo>
                  <a:cubicBezTo>
                    <a:pt x="121" y="359"/>
                    <a:pt x="121" y="359"/>
                    <a:pt x="121" y="359"/>
                  </a:cubicBezTo>
                  <a:cubicBezTo>
                    <a:pt x="116" y="355"/>
                    <a:pt x="118" y="349"/>
                    <a:pt x="113" y="348"/>
                  </a:cubicBezTo>
                  <a:cubicBezTo>
                    <a:pt x="114" y="344"/>
                    <a:pt x="113" y="346"/>
                    <a:pt x="116" y="344"/>
                  </a:cubicBezTo>
                  <a:cubicBezTo>
                    <a:pt x="114" y="341"/>
                    <a:pt x="115" y="345"/>
                    <a:pt x="115" y="341"/>
                  </a:cubicBezTo>
                  <a:cubicBezTo>
                    <a:pt x="114" y="343"/>
                    <a:pt x="114" y="342"/>
                    <a:pt x="112" y="343"/>
                  </a:cubicBezTo>
                  <a:cubicBezTo>
                    <a:pt x="114" y="338"/>
                    <a:pt x="112" y="341"/>
                    <a:pt x="111" y="339"/>
                  </a:cubicBezTo>
                  <a:cubicBezTo>
                    <a:pt x="111" y="339"/>
                    <a:pt x="111" y="339"/>
                    <a:pt x="111" y="338"/>
                  </a:cubicBezTo>
                  <a:cubicBezTo>
                    <a:pt x="111" y="337"/>
                    <a:pt x="111" y="337"/>
                    <a:pt x="111" y="337"/>
                  </a:cubicBezTo>
                  <a:cubicBezTo>
                    <a:pt x="108" y="332"/>
                    <a:pt x="112" y="342"/>
                    <a:pt x="110" y="335"/>
                  </a:cubicBezTo>
                  <a:cubicBezTo>
                    <a:pt x="109" y="332"/>
                    <a:pt x="110" y="337"/>
                    <a:pt x="110" y="334"/>
                  </a:cubicBezTo>
                  <a:cubicBezTo>
                    <a:pt x="109" y="329"/>
                    <a:pt x="106" y="327"/>
                    <a:pt x="104" y="323"/>
                  </a:cubicBezTo>
                  <a:cubicBezTo>
                    <a:pt x="102" y="315"/>
                    <a:pt x="102" y="322"/>
                    <a:pt x="100" y="317"/>
                  </a:cubicBezTo>
                  <a:cubicBezTo>
                    <a:pt x="102" y="317"/>
                    <a:pt x="101" y="317"/>
                    <a:pt x="102" y="316"/>
                  </a:cubicBezTo>
                  <a:cubicBezTo>
                    <a:pt x="102" y="312"/>
                    <a:pt x="102" y="312"/>
                    <a:pt x="102" y="312"/>
                  </a:cubicBezTo>
                  <a:cubicBezTo>
                    <a:pt x="97" y="308"/>
                    <a:pt x="97" y="308"/>
                    <a:pt x="97" y="308"/>
                  </a:cubicBezTo>
                  <a:cubicBezTo>
                    <a:pt x="98" y="304"/>
                    <a:pt x="97" y="308"/>
                    <a:pt x="99" y="304"/>
                  </a:cubicBezTo>
                  <a:cubicBezTo>
                    <a:pt x="98" y="301"/>
                    <a:pt x="99" y="302"/>
                    <a:pt x="98" y="299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3" y="286"/>
                    <a:pt x="92" y="295"/>
                    <a:pt x="94" y="282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2" y="274"/>
                    <a:pt x="92" y="274"/>
                    <a:pt x="92" y="274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3" y="249"/>
                    <a:pt x="83" y="251"/>
                    <a:pt x="82" y="247"/>
                  </a:cubicBezTo>
                  <a:cubicBezTo>
                    <a:pt x="81" y="244"/>
                    <a:pt x="82" y="244"/>
                    <a:pt x="81" y="242"/>
                  </a:cubicBezTo>
                  <a:cubicBezTo>
                    <a:pt x="80" y="238"/>
                    <a:pt x="76" y="227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4" y="224"/>
                    <a:pt x="74" y="224"/>
                    <a:pt x="74" y="223"/>
                  </a:cubicBezTo>
                  <a:cubicBezTo>
                    <a:pt x="74" y="216"/>
                    <a:pt x="72" y="212"/>
                    <a:pt x="67" y="209"/>
                  </a:cubicBezTo>
                  <a:cubicBezTo>
                    <a:pt x="67" y="204"/>
                    <a:pt x="66" y="204"/>
                    <a:pt x="66" y="197"/>
                  </a:cubicBezTo>
                  <a:cubicBezTo>
                    <a:pt x="63" y="192"/>
                    <a:pt x="63" y="193"/>
                    <a:pt x="63" y="185"/>
                  </a:cubicBezTo>
                  <a:cubicBezTo>
                    <a:pt x="60" y="183"/>
                    <a:pt x="61" y="181"/>
                    <a:pt x="59" y="178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4"/>
                    <a:pt x="57" y="172"/>
                    <a:pt x="56" y="171"/>
                  </a:cubicBezTo>
                  <a:cubicBezTo>
                    <a:pt x="54" y="167"/>
                    <a:pt x="55" y="166"/>
                    <a:pt x="54" y="162"/>
                  </a:cubicBezTo>
                  <a:cubicBezTo>
                    <a:pt x="54" y="161"/>
                    <a:pt x="53" y="160"/>
                    <a:pt x="52" y="15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4"/>
                    <a:pt x="40" y="133"/>
                    <a:pt x="40" y="12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6" y="130"/>
                    <a:pt x="46" y="135"/>
                    <a:pt x="49" y="138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3" y="155"/>
                    <a:pt x="57" y="157"/>
                    <a:pt x="59" y="164"/>
                  </a:cubicBezTo>
                  <a:cubicBezTo>
                    <a:pt x="59" y="165"/>
                    <a:pt x="59" y="166"/>
                    <a:pt x="60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4" y="174"/>
                    <a:pt x="62" y="168"/>
                    <a:pt x="64" y="177"/>
                  </a:cubicBezTo>
                  <a:cubicBezTo>
                    <a:pt x="65" y="180"/>
                    <a:pt x="66" y="176"/>
                    <a:pt x="65" y="181"/>
                  </a:cubicBezTo>
                  <a:cubicBezTo>
                    <a:pt x="68" y="182"/>
                    <a:pt x="66" y="181"/>
                    <a:pt x="68" y="183"/>
                  </a:cubicBezTo>
                  <a:cubicBezTo>
                    <a:pt x="68" y="187"/>
                    <a:pt x="69" y="190"/>
                    <a:pt x="70" y="193"/>
                  </a:cubicBezTo>
                  <a:cubicBezTo>
                    <a:pt x="72" y="198"/>
                    <a:pt x="74" y="196"/>
                    <a:pt x="76" y="206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6" y="227"/>
                    <a:pt x="87" y="234"/>
                    <a:pt x="91" y="240"/>
                  </a:cubicBezTo>
                  <a:cubicBezTo>
                    <a:pt x="91" y="241"/>
                    <a:pt x="91" y="241"/>
                    <a:pt x="91" y="241"/>
                  </a:cubicBezTo>
                  <a:cubicBezTo>
                    <a:pt x="94" y="246"/>
                    <a:pt x="94" y="252"/>
                    <a:pt x="96" y="257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9" y="265"/>
                    <a:pt x="101" y="274"/>
                    <a:pt x="103" y="277"/>
                  </a:cubicBezTo>
                  <a:cubicBezTo>
                    <a:pt x="106" y="281"/>
                    <a:pt x="113" y="304"/>
                    <a:pt x="114" y="308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21" y="328"/>
                    <a:pt x="120" y="326"/>
                    <a:pt x="123" y="331"/>
                  </a:cubicBezTo>
                  <a:cubicBezTo>
                    <a:pt x="125" y="336"/>
                    <a:pt x="125" y="348"/>
                    <a:pt x="130" y="350"/>
                  </a:cubicBezTo>
                  <a:cubicBezTo>
                    <a:pt x="129" y="352"/>
                    <a:pt x="129" y="351"/>
                    <a:pt x="129" y="354"/>
                  </a:cubicBezTo>
                  <a:cubicBezTo>
                    <a:pt x="131" y="355"/>
                    <a:pt x="131" y="355"/>
                    <a:pt x="131" y="355"/>
                  </a:cubicBezTo>
                  <a:cubicBezTo>
                    <a:pt x="132" y="361"/>
                    <a:pt x="132" y="361"/>
                    <a:pt x="132" y="361"/>
                  </a:cubicBezTo>
                  <a:cubicBezTo>
                    <a:pt x="136" y="362"/>
                    <a:pt x="133" y="365"/>
                    <a:pt x="136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9" y="374"/>
                    <a:pt x="139" y="375"/>
                    <a:pt x="139" y="377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9" y="382"/>
                    <a:pt x="139" y="382"/>
                    <a:pt x="139" y="382"/>
                  </a:cubicBezTo>
                  <a:cubicBezTo>
                    <a:pt x="140" y="387"/>
                    <a:pt x="145" y="405"/>
                    <a:pt x="147" y="407"/>
                  </a:cubicBezTo>
                  <a:cubicBezTo>
                    <a:pt x="148" y="406"/>
                    <a:pt x="149" y="408"/>
                    <a:pt x="147" y="402"/>
                  </a:cubicBezTo>
                  <a:cubicBezTo>
                    <a:pt x="145" y="395"/>
                    <a:pt x="147" y="394"/>
                    <a:pt x="145" y="389"/>
                  </a:cubicBezTo>
                  <a:cubicBezTo>
                    <a:pt x="143" y="380"/>
                    <a:pt x="143" y="380"/>
                    <a:pt x="143" y="380"/>
                  </a:cubicBezTo>
                  <a:cubicBezTo>
                    <a:pt x="143" y="380"/>
                    <a:pt x="142" y="380"/>
                    <a:pt x="142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1" y="377"/>
                    <a:pt x="142" y="377"/>
                    <a:pt x="141" y="376"/>
                  </a:cubicBezTo>
                  <a:cubicBezTo>
                    <a:pt x="141" y="372"/>
                    <a:pt x="140" y="372"/>
                    <a:pt x="140" y="369"/>
                  </a:cubicBezTo>
                  <a:cubicBezTo>
                    <a:pt x="144" y="369"/>
                    <a:pt x="144" y="373"/>
                    <a:pt x="144" y="378"/>
                  </a:cubicBezTo>
                  <a:cubicBezTo>
                    <a:pt x="148" y="378"/>
                    <a:pt x="144" y="381"/>
                    <a:pt x="149" y="383"/>
                  </a:cubicBezTo>
                  <a:cubicBezTo>
                    <a:pt x="148" y="380"/>
                    <a:pt x="148" y="380"/>
                    <a:pt x="149" y="377"/>
                  </a:cubicBezTo>
                  <a:cubicBezTo>
                    <a:pt x="145" y="376"/>
                    <a:pt x="146" y="368"/>
                    <a:pt x="146" y="364"/>
                  </a:cubicBezTo>
                  <a:cubicBezTo>
                    <a:pt x="150" y="363"/>
                    <a:pt x="147" y="365"/>
                    <a:pt x="149" y="362"/>
                  </a:cubicBezTo>
                  <a:cubicBezTo>
                    <a:pt x="148" y="361"/>
                    <a:pt x="145" y="361"/>
                    <a:pt x="145" y="361"/>
                  </a:cubicBezTo>
                  <a:cubicBezTo>
                    <a:pt x="140" y="361"/>
                    <a:pt x="146" y="351"/>
                    <a:pt x="148" y="348"/>
                  </a:cubicBezTo>
                  <a:cubicBezTo>
                    <a:pt x="147" y="345"/>
                    <a:pt x="147" y="345"/>
                    <a:pt x="146" y="342"/>
                  </a:cubicBezTo>
                  <a:cubicBezTo>
                    <a:pt x="148" y="342"/>
                    <a:pt x="147" y="343"/>
                    <a:pt x="147" y="340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6" y="331"/>
                    <a:pt x="147" y="332"/>
                    <a:pt x="145" y="331"/>
                  </a:cubicBezTo>
                  <a:cubicBezTo>
                    <a:pt x="147" y="325"/>
                    <a:pt x="146" y="322"/>
                    <a:pt x="146" y="318"/>
                  </a:cubicBezTo>
                  <a:cubicBezTo>
                    <a:pt x="146" y="315"/>
                    <a:pt x="146" y="315"/>
                    <a:pt x="146" y="315"/>
                  </a:cubicBezTo>
                  <a:cubicBezTo>
                    <a:pt x="146" y="315"/>
                    <a:pt x="146" y="314"/>
                    <a:pt x="146" y="314"/>
                  </a:cubicBezTo>
                  <a:cubicBezTo>
                    <a:pt x="145" y="311"/>
                    <a:pt x="144" y="313"/>
                    <a:pt x="146" y="308"/>
                  </a:cubicBezTo>
                  <a:cubicBezTo>
                    <a:pt x="144" y="306"/>
                    <a:pt x="145" y="307"/>
                    <a:pt x="143" y="307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8" y="288"/>
                    <a:pt x="138" y="288"/>
                    <a:pt x="139" y="286"/>
                  </a:cubicBezTo>
                  <a:cubicBezTo>
                    <a:pt x="138" y="286"/>
                    <a:pt x="140" y="283"/>
                    <a:pt x="136" y="286"/>
                  </a:cubicBezTo>
                  <a:cubicBezTo>
                    <a:pt x="136" y="280"/>
                    <a:pt x="137" y="282"/>
                    <a:pt x="134" y="280"/>
                  </a:cubicBezTo>
                  <a:cubicBezTo>
                    <a:pt x="135" y="277"/>
                    <a:pt x="134" y="276"/>
                    <a:pt x="133" y="273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2" y="255"/>
                    <a:pt x="129" y="261"/>
                    <a:pt x="131" y="257"/>
                  </a:cubicBezTo>
                  <a:cubicBezTo>
                    <a:pt x="127" y="254"/>
                    <a:pt x="131" y="253"/>
                    <a:pt x="126" y="251"/>
                  </a:cubicBezTo>
                  <a:cubicBezTo>
                    <a:pt x="126" y="249"/>
                    <a:pt x="126" y="248"/>
                    <a:pt x="125" y="246"/>
                  </a:cubicBezTo>
                  <a:cubicBezTo>
                    <a:pt x="125" y="246"/>
                    <a:pt x="125" y="244"/>
                    <a:pt x="125" y="244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5" y="211"/>
                    <a:pt x="109" y="195"/>
                    <a:pt x="104" y="183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4" y="158"/>
                    <a:pt x="95" y="159"/>
                    <a:pt x="94" y="158"/>
                  </a:cubicBezTo>
                  <a:cubicBezTo>
                    <a:pt x="93" y="155"/>
                    <a:pt x="95" y="159"/>
                    <a:pt x="93" y="156"/>
                  </a:cubicBezTo>
                  <a:cubicBezTo>
                    <a:pt x="93" y="155"/>
                    <a:pt x="93" y="155"/>
                    <a:pt x="92" y="154"/>
                  </a:cubicBezTo>
                  <a:cubicBezTo>
                    <a:pt x="88" y="149"/>
                    <a:pt x="90" y="145"/>
                    <a:pt x="85" y="144"/>
                  </a:cubicBezTo>
                  <a:cubicBezTo>
                    <a:pt x="84" y="136"/>
                    <a:pt x="83" y="142"/>
                    <a:pt x="82" y="136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7"/>
                    <a:pt x="75" y="117"/>
                    <a:pt x="72" y="118"/>
                  </a:cubicBezTo>
                  <a:cubicBezTo>
                    <a:pt x="71" y="113"/>
                    <a:pt x="70" y="109"/>
                    <a:pt x="68" y="106"/>
                  </a:cubicBezTo>
                  <a:cubicBezTo>
                    <a:pt x="61" y="104"/>
                    <a:pt x="66" y="102"/>
                    <a:pt x="59" y="101"/>
                  </a:cubicBezTo>
                  <a:cubicBezTo>
                    <a:pt x="59" y="105"/>
                    <a:pt x="59" y="104"/>
                    <a:pt x="60" y="107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68" y="141"/>
                    <a:pt x="66" y="130"/>
                    <a:pt x="64" y="12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5"/>
                    <a:pt x="46" y="74"/>
                    <a:pt x="46" y="72"/>
                  </a:cubicBezTo>
                  <a:cubicBezTo>
                    <a:pt x="44" y="69"/>
                    <a:pt x="44" y="70"/>
                    <a:pt x="45" y="68"/>
                  </a:cubicBezTo>
                  <a:cubicBezTo>
                    <a:pt x="38" y="68"/>
                    <a:pt x="44" y="68"/>
                    <a:pt x="40" y="6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6"/>
                    <a:pt x="35" y="53"/>
                    <a:pt x="33" y="50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3" y="78"/>
                    <a:pt x="33" y="69"/>
                    <a:pt x="32" y="67"/>
                  </a:cubicBezTo>
                  <a:cubicBezTo>
                    <a:pt x="32" y="67"/>
                    <a:pt x="31" y="66"/>
                    <a:pt x="31" y="64"/>
                  </a:cubicBezTo>
                  <a:cubicBezTo>
                    <a:pt x="29" y="58"/>
                    <a:pt x="27" y="48"/>
                    <a:pt x="25" y="41"/>
                  </a:cubicBezTo>
                  <a:cubicBezTo>
                    <a:pt x="24" y="37"/>
                    <a:pt x="23" y="35"/>
                    <a:pt x="22" y="31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2" name="Freeform 25"/>
            <p:cNvSpPr>
              <a:spLocks noEditPoints="1"/>
            </p:cNvSpPr>
            <p:nvPr/>
          </p:nvSpPr>
          <p:spPr bwMode="auto">
            <a:xfrm>
              <a:off x="1861" y="3185"/>
              <a:ext cx="175" cy="506"/>
            </a:xfrm>
            <a:custGeom>
              <a:avLst/>
              <a:gdLst>
                <a:gd name="T0" fmla="*/ 51 w 137"/>
                <a:gd name="T1" fmla="*/ 310 h 394"/>
                <a:gd name="T2" fmla="*/ 80 w 137"/>
                <a:gd name="T3" fmla="*/ 250 h 394"/>
                <a:gd name="T4" fmla="*/ 96 w 137"/>
                <a:gd name="T5" fmla="*/ 194 h 394"/>
                <a:gd name="T6" fmla="*/ 89 w 137"/>
                <a:gd name="T7" fmla="*/ 193 h 394"/>
                <a:gd name="T8" fmla="*/ 95 w 137"/>
                <a:gd name="T9" fmla="*/ 191 h 394"/>
                <a:gd name="T10" fmla="*/ 50 w 137"/>
                <a:gd name="T11" fmla="*/ 158 h 394"/>
                <a:gd name="T12" fmla="*/ 111 w 137"/>
                <a:gd name="T13" fmla="*/ 114 h 394"/>
                <a:gd name="T14" fmla="*/ 81 w 137"/>
                <a:gd name="T15" fmla="*/ 100 h 394"/>
                <a:gd name="T16" fmla="*/ 48 w 137"/>
                <a:gd name="T17" fmla="*/ 86 h 394"/>
                <a:gd name="T18" fmla="*/ 96 w 137"/>
                <a:gd name="T19" fmla="*/ 17 h 394"/>
                <a:gd name="T20" fmla="*/ 85 w 137"/>
                <a:gd name="T21" fmla="*/ 50 h 394"/>
                <a:gd name="T22" fmla="*/ 77 w 137"/>
                <a:gd name="T23" fmla="*/ 72 h 394"/>
                <a:gd name="T24" fmla="*/ 65 w 137"/>
                <a:gd name="T25" fmla="*/ 101 h 394"/>
                <a:gd name="T26" fmla="*/ 70 w 137"/>
                <a:gd name="T27" fmla="*/ 87 h 394"/>
                <a:gd name="T28" fmla="*/ 75 w 137"/>
                <a:gd name="T29" fmla="*/ 67 h 394"/>
                <a:gd name="T30" fmla="*/ 78 w 137"/>
                <a:gd name="T31" fmla="*/ 32 h 394"/>
                <a:gd name="T32" fmla="*/ 72 w 137"/>
                <a:gd name="T33" fmla="*/ 30 h 394"/>
                <a:gd name="T34" fmla="*/ 50 w 137"/>
                <a:gd name="T35" fmla="*/ 68 h 394"/>
                <a:gd name="T36" fmla="*/ 44 w 137"/>
                <a:gd name="T37" fmla="*/ 81 h 394"/>
                <a:gd name="T38" fmla="*/ 36 w 137"/>
                <a:gd name="T39" fmla="*/ 109 h 394"/>
                <a:gd name="T40" fmla="*/ 21 w 137"/>
                <a:gd name="T41" fmla="*/ 140 h 394"/>
                <a:gd name="T42" fmla="*/ 19 w 137"/>
                <a:gd name="T43" fmla="*/ 161 h 394"/>
                <a:gd name="T44" fmla="*/ 16 w 137"/>
                <a:gd name="T45" fmla="*/ 192 h 394"/>
                <a:gd name="T46" fmla="*/ 12 w 137"/>
                <a:gd name="T47" fmla="*/ 233 h 394"/>
                <a:gd name="T48" fmla="*/ 6 w 137"/>
                <a:gd name="T49" fmla="*/ 268 h 394"/>
                <a:gd name="T50" fmla="*/ 4 w 137"/>
                <a:gd name="T51" fmla="*/ 320 h 394"/>
                <a:gd name="T52" fmla="*/ 1 w 137"/>
                <a:gd name="T53" fmla="*/ 334 h 394"/>
                <a:gd name="T54" fmla="*/ 1 w 137"/>
                <a:gd name="T55" fmla="*/ 354 h 394"/>
                <a:gd name="T56" fmla="*/ 9 w 137"/>
                <a:gd name="T57" fmla="*/ 325 h 394"/>
                <a:gd name="T58" fmla="*/ 10 w 137"/>
                <a:gd name="T59" fmla="*/ 362 h 394"/>
                <a:gd name="T60" fmla="*/ 12 w 137"/>
                <a:gd name="T61" fmla="*/ 374 h 394"/>
                <a:gd name="T62" fmla="*/ 19 w 137"/>
                <a:gd name="T63" fmla="*/ 394 h 394"/>
                <a:gd name="T64" fmla="*/ 22 w 137"/>
                <a:gd name="T65" fmla="*/ 378 h 394"/>
                <a:gd name="T66" fmla="*/ 33 w 137"/>
                <a:gd name="T67" fmla="*/ 347 h 394"/>
                <a:gd name="T68" fmla="*/ 40 w 137"/>
                <a:gd name="T69" fmla="*/ 339 h 394"/>
                <a:gd name="T70" fmla="*/ 48 w 137"/>
                <a:gd name="T71" fmla="*/ 332 h 394"/>
                <a:gd name="T72" fmla="*/ 40 w 137"/>
                <a:gd name="T73" fmla="*/ 360 h 394"/>
                <a:gd name="T74" fmla="*/ 48 w 137"/>
                <a:gd name="T75" fmla="*/ 365 h 394"/>
                <a:gd name="T76" fmla="*/ 62 w 137"/>
                <a:gd name="T77" fmla="*/ 334 h 394"/>
                <a:gd name="T78" fmla="*/ 77 w 137"/>
                <a:gd name="T79" fmla="*/ 297 h 394"/>
                <a:gd name="T80" fmla="*/ 89 w 137"/>
                <a:gd name="T81" fmla="*/ 258 h 394"/>
                <a:gd name="T82" fmla="*/ 93 w 137"/>
                <a:gd name="T83" fmla="*/ 239 h 394"/>
                <a:gd name="T84" fmla="*/ 97 w 137"/>
                <a:gd name="T85" fmla="*/ 219 h 394"/>
                <a:gd name="T86" fmla="*/ 100 w 137"/>
                <a:gd name="T87" fmla="*/ 204 h 394"/>
                <a:gd name="T88" fmla="*/ 105 w 137"/>
                <a:gd name="T89" fmla="*/ 184 h 394"/>
                <a:gd name="T90" fmla="*/ 107 w 137"/>
                <a:gd name="T91" fmla="*/ 171 h 394"/>
                <a:gd name="T92" fmla="*/ 118 w 137"/>
                <a:gd name="T93" fmla="*/ 96 h 394"/>
                <a:gd name="T94" fmla="*/ 135 w 137"/>
                <a:gd name="T95" fmla="*/ 41 h 394"/>
                <a:gd name="T96" fmla="*/ 134 w 137"/>
                <a:gd name="T97" fmla="*/ 28 h 394"/>
                <a:gd name="T98" fmla="*/ 129 w 137"/>
                <a:gd name="T99" fmla="*/ 46 h 394"/>
                <a:gd name="T100" fmla="*/ 112 w 137"/>
                <a:gd name="T101" fmla="*/ 109 h 394"/>
                <a:gd name="T102" fmla="*/ 120 w 137"/>
                <a:gd name="T103" fmla="*/ 56 h 394"/>
                <a:gd name="T104" fmla="*/ 107 w 137"/>
                <a:gd name="T105" fmla="*/ 88 h 394"/>
                <a:gd name="T106" fmla="*/ 113 w 137"/>
                <a:gd name="T107" fmla="*/ 63 h 394"/>
                <a:gd name="T108" fmla="*/ 117 w 137"/>
                <a:gd name="T109" fmla="*/ 45 h 394"/>
                <a:gd name="T110" fmla="*/ 110 w 137"/>
                <a:gd name="T111" fmla="*/ 44 h 394"/>
                <a:gd name="T112" fmla="*/ 111 w 137"/>
                <a:gd name="T113" fmla="*/ 22 h 394"/>
                <a:gd name="T114" fmla="*/ 103 w 137"/>
                <a:gd name="T115" fmla="*/ 29 h 394"/>
                <a:gd name="T116" fmla="*/ 96 w 137"/>
                <a:gd name="T117" fmla="*/ 39 h 394"/>
                <a:gd name="T118" fmla="*/ 102 w 137"/>
                <a:gd name="T119" fmla="*/ 1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394">
                  <a:moveTo>
                    <a:pt x="51" y="310"/>
                  </a:moveTo>
                  <a:cubicBezTo>
                    <a:pt x="51" y="312"/>
                    <a:pt x="51" y="312"/>
                    <a:pt x="51" y="313"/>
                  </a:cubicBezTo>
                  <a:cubicBezTo>
                    <a:pt x="51" y="316"/>
                    <a:pt x="51" y="315"/>
                    <a:pt x="51" y="316"/>
                  </a:cubicBezTo>
                  <a:cubicBezTo>
                    <a:pt x="49" y="313"/>
                    <a:pt x="51" y="314"/>
                    <a:pt x="51" y="310"/>
                  </a:cubicBezTo>
                  <a:close/>
                  <a:moveTo>
                    <a:pt x="80" y="250"/>
                  </a:moveTo>
                  <a:cubicBezTo>
                    <a:pt x="80" y="250"/>
                    <a:pt x="80" y="247"/>
                    <a:pt x="83" y="250"/>
                  </a:cubicBezTo>
                  <a:cubicBezTo>
                    <a:pt x="82" y="251"/>
                    <a:pt x="84" y="251"/>
                    <a:pt x="82" y="251"/>
                  </a:cubicBezTo>
                  <a:cubicBezTo>
                    <a:pt x="80" y="251"/>
                    <a:pt x="81" y="251"/>
                    <a:pt x="80" y="250"/>
                  </a:cubicBezTo>
                  <a:close/>
                  <a:moveTo>
                    <a:pt x="83" y="242"/>
                  </a:moveTo>
                  <a:cubicBezTo>
                    <a:pt x="83" y="237"/>
                    <a:pt x="83" y="237"/>
                    <a:pt x="83" y="237"/>
                  </a:cubicBezTo>
                  <a:cubicBezTo>
                    <a:pt x="87" y="240"/>
                    <a:pt x="84" y="240"/>
                    <a:pt x="83" y="242"/>
                  </a:cubicBezTo>
                  <a:close/>
                  <a:moveTo>
                    <a:pt x="96" y="194"/>
                  </a:moveTo>
                  <a:cubicBezTo>
                    <a:pt x="93" y="193"/>
                    <a:pt x="93" y="193"/>
                    <a:pt x="93" y="193"/>
                  </a:cubicBezTo>
                  <a:cubicBezTo>
                    <a:pt x="90" y="198"/>
                    <a:pt x="90" y="201"/>
                    <a:pt x="89" y="202"/>
                  </a:cubicBezTo>
                  <a:cubicBezTo>
                    <a:pt x="89" y="204"/>
                    <a:pt x="90" y="203"/>
                    <a:pt x="87" y="204"/>
                  </a:cubicBezTo>
                  <a:cubicBezTo>
                    <a:pt x="88" y="197"/>
                    <a:pt x="87" y="199"/>
                    <a:pt x="89" y="193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93" y="182"/>
                    <a:pt x="93" y="181"/>
                    <a:pt x="95" y="179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95" y="194"/>
                    <a:pt x="94" y="192"/>
                    <a:pt x="96" y="194"/>
                  </a:cubicBezTo>
                  <a:close/>
                  <a:moveTo>
                    <a:pt x="48" y="160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49" y="154"/>
                    <a:pt x="51" y="154"/>
                    <a:pt x="50" y="158"/>
                  </a:cubicBezTo>
                  <a:cubicBezTo>
                    <a:pt x="49" y="159"/>
                    <a:pt x="49" y="160"/>
                    <a:pt x="48" y="160"/>
                  </a:cubicBezTo>
                  <a:close/>
                  <a:moveTo>
                    <a:pt x="110" y="114"/>
                  </a:moveTo>
                  <a:cubicBezTo>
                    <a:pt x="110" y="113"/>
                    <a:pt x="112" y="111"/>
                    <a:pt x="112" y="114"/>
                  </a:cubicBezTo>
                  <a:cubicBezTo>
                    <a:pt x="111" y="117"/>
                    <a:pt x="114" y="114"/>
                    <a:pt x="111" y="114"/>
                  </a:cubicBezTo>
                  <a:cubicBezTo>
                    <a:pt x="110" y="114"/>
                    <a:pt x="110" y="115"/>
                    <a:pt x="110" y="114"/>
                  </a:cubicBezTo>
                  <a:close/>
                  <a:moveTo>
                    <a:pt x="81" y="100"/>
                  </a:moveTo>
                  <a:cubicBezTo>
                    <a:pt x="81" y="101"/>
                    <a:pt x="82" y="100"/>
                    <a:pt x="82" y="105"/>
                  </a:cubicBezTo>
                  <a:cubicBezTo>
                    <a:pt x="78" y="104"/>
                    <a:pt x="78" y="102"/>
                    <a:pt x="81" y="100"/>
                  </a:cubicBezTo>
                  <a:close/>
                  <a:moveTo>
                    <a:pt x="48" y="87"/>
                  </a:moveTo>
                  <a:cubicBezTo>
                    <a:pt x="47" y="85"/>
                    <a:pt x="47" y="84"/>
                    <a:pt x="47" y="80"/>
                  </a:cubicBezTo>
                  <a:cubicBezTo>
                    <a:pt x="50" y="79"/>
                    <a:pt x="48" y="81"/>
                    <a:pt x="50" y="78"/>
                  </a:cubicBezTo>
                  <a:cubicBezTo>
                    <a:pt x="50" y="81"/>
                    <a:pt x="50" y="80"/>
                    <a:pt x="48" y="86"/>
                  </a:cubicBezTo>
                  <a:lnTo>
                    <a:pt x="48" y="87"/>
                  </a:lnTo>
                  <a:close/>
                  <a:moveTo>
                    <a:pt x="100" y="11"/>
                  </a:moveTo>
                  <a:cubicBezTo>
                    <a:pt x="103" y="9"/>
                    <a:pt x="104" y="4"/>
                    <a:pt x="102" y="0"/>
                  </a:cubicBezTo>
                  <a:cubicBezTo>
                    <a:pt x="100" y="3"/>
                    <a:pt x="97" y="14"/>
                    <a:pt x="96" y="17"/>
                  </a:cubicBezTo>
                  <a:cubicBezTo>
                    <a:pt x="94" y="21"/>
                    <a:pt x="96" y="15"/>
                    <a:pt x="94" y="20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8"/>
                    <a:pt x="89" y="37"/>
                    <a:pt x="87" y="42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3"/>
                    <a:pt x="83" y="57"/>
                    <a:pt x="82" y="60"/>
                  </a:cubicBezTo>
                  <a:cubicBezTo>
                    <a:pt x="82" y="60"/>
                    <a:pt x="82" y="61"/>
                    <a:pt x="81" y="62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8" y="70"/>
                    <a:pt x="78" y="68"/>
                    <a:pt x="77" y="72"/>
                  </a:cubicBezTo>
                  <a:cubicBezTo>
                    <a:pt x="77" y="73"/>
                    <a:pt x="76" y="75"/>
                    <a:pt x="75" y="77"/>
                  </a:cubicBezTo>
                  <a:cubicBezTo>
                    <a:pt x="74" y="80"/>
                    <a:pt x="73" y="83"/>
                    <a:pt x="73" y="86"/>
                  </a:cubicBezTo>
                  <a:cubicBezTo>
                    <a:pt x="72" y="90"/>
                    <a:pt x="71" y="91"/>
                    <a:pt x="69" y="95"/>
                  </a:cubicBezTo>
                  <a:cubicBezTo>
                    <a:pt x="68" y="99"/>
                    <a:pt x="68" y="101"/>
                    <a:pt x="65" y="101"/>
                  </a:cubicBezTo>
                  <a:cubicBezTo>
                    <a:pt x="65" y="98"/>
                    <a:pt x="65" y="100"/>
                    <a:pt x="66" y="96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8" y="89"/>
                    <a:pt x="68" y="89"/>
                  </a:cubicBezTo>
                  <a:cubicBezTo>
                    <a:pt x="69" y="86"/>
                    <a:pt x="68" y="88"/>
                    <a:pt x="70" y="87"/>
                  </a:cubicBezTo>
                  <a:cubicBezTo>
                    <a:pt x="69" y="78"/>
                    <a:pt x="70" y="85"/>
                    <a:pt x="71" y="78"/>
                  </a:cubicBezTo>
                  <a:cubicBezTo>
                    <a:pt x="72" y="74"/>
                    <a:pt x="72" y="72"/>
                    <a:pt x="72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5" y="67"/>
                    <a:pt x="75" y="67"/>
                  </a:cubicBezTo>
                  <a:cubicBezTo>
                    <a:pt x="75" y="57"/>
                    <a:pt x="79" y="53"/>
                    <a:pt x="75" y="46"/>
                  </a:cubicBezTo>
                  <a:cubicBezTo>
                    <a:pt x="76" y="43"/>
                    <a:pt x="76" y="44"/>
                    <a:pt x="76" y="40"/>
                  </a:cubicBezTo>
                  <a:cubicBezTo>
                    <a:pt x="76" y="34"/>
                    <a:pt x="76" y="39"/>
                    <a:pt x="77" y="35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9" y="31"/>
                    <a:pt x="79" y="30"/>
                  </a:cubicBezTo>
                  <a:cubicBezTo>
                    <a:pt x="80" y="28"/>
                    <a:pt x="80" y="27"/>
                    <a:pt x="80" y="24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6" y="25"/>
                    <a:pt x="74" y="26"/>
                    <a:pt x="72" y="30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2" y="55"/>
                    <a:pt x="61" y="60"/>
                    <a:pt x="60" y="63"/>
                  </a:cubicBezTo>
                  <a:cubicBezTo>
                    <a:pt x="58" y="62"/>
                    <a:pt x="59" y="62"/>
                    <a:pt x="56" y="62"/>
                  </a:cubicBezTo>
                  <a:cubicBezTo>
                    <a:pt x="50" y="70"/>
                    <a:pt x="55" y="56"/>
                    <a:pt x="50" y="68"/>
                  </a:cubicBezTo>
                  <a:cubicBezTo>
                    <a:pt x="49" y="70"/>
                    <a:pt x="49" y="68"/>
                    <a:pt x="49" y="69"/>
                  </a:cubicBezTo>
                  <a:cubicBezTo>
                    <a:pt x="49" y="69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80"/>
                    <a:pt x="46" y="76"/>
                    <a:pt x="44" y="81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1" y="92"/>
                    <a:pt x="42" y="91"/>
                    <a:pt x="41" y="94"/>
                  </a:cubicBezTo>
                  <a:cubicBezTo>
                    <a:pt x="40" y="99"/>
                    <a:pt x="40" y="94"/>
                    <a:pt x="39" y="9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3" y="109"/>
                    <a:pt x="33" y="109"/>
                    <a:pt x="32" y="112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3" y="129"/>
                    <a:pt x="23" y="130"/>
                    <a:pt x="23" y="134"/>
                  </a:cubicBezTo>
                  <a:cubicBezTo>
                    <a:pt x="22" y="138"/>
                    <a:pt x="22" y="136"/>
                    <a:pt x="21" y="140"/>
                  </a:cubicBezTo>
                  <a:cubicBezTo>
                    <a:pt x="19" y="145"/>
                    <a:pt x="23" y="147"/>
                    <a:pt x="23" y="152"/>
                  </a:cubicBezTo>
                  <a:cubicBezTo>
                    <a:pt x="20" y="152"/>
                    <a:pt x="21" y="154"/>
                    <a:pt x="20" y="155"/>
                  </a:cubicBezTo>
                  <a:cubicBezTo>
                    <a:pt x="19" y="157"/>
                    <a:pt x="18" y="157"/>
                    <a:pt x="17" y="159"/>
                  </a:cubicBezTo>
                  <a:cubicBezTo>
                    <a:pt x="19" y="160"/>
                    <a:pt x="18" y="159"/>
                    <a:pt x="19" y="161"/>
                  </a:cubicBezTo>
                  <a:cubicBezTo>
                    <a:pt x="19" y="161"/>
                    <a:pt x="20" y="163"/>
                    <a:pt x="20" y="162"/>
                  </a:cubicBezTo>
                  <a:cubicBezTo>
                    <a:pt x="20" y="161"/>
                    <a:pt x="20" y="162"/>
                    <a:pt x="20" y="162"/>
                  </a:cubicBezTo>
                  <a:cubicBezTo>
                    <a:pt x="17" y="171"/>
                    <a:pt x="17" y="179"/>
                    <a:pt x="16" y="189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8"/>
                    <a:pt x="15" y="204"/>
                    <a:pt x="12" y="210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9" y="219"/>
                    <a:pt x="12" y="223"/>
                    <a:pt x="14" y="225"/>
                  </a:cubicBezTo>
                  <a:cubicBezTo>
                    <a:pt x="14" y="231"/>
                    <a:pt x="13" y="227"/>
                    <a:pt x="12" y="233"/>
                  </a:cubicBezTo>
                  <a:cubicBezTo>
                    <a:pt x="12" y="236"/>
                    <a:pt x="12" y="239"/>
                    <a:pt x="12" y="242"/>
                  </a:cubicBezTo>
                  <a:cubicBezTo>
                    <a:pt x="10" y="246"/>
                    <a:pt x="11" y="241"/>
                    <a:pt x="10" y="247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62"/>
                    <a:pt x="8" y="262"/>
                    <a:pt x="6" y="268"/>
                  </a:cubicBezTo>
                  <a:cubicBezTo>
                    <a:pt x="4" y="272"/>
                    <a:pt x="5" y="276"/>
                    <a:pt x="7" y="280"/>
                  </a:cubicBezTo>
                  <a:cubicBezTo>
                    <a:pt x="4" y="288"/>
                    <a:pt x="6" y="293"/>
                    <a:pt x="4" y="300"/>
                  </a:cubicBezTo>
                  <a:cubicBezTo>
                    <a:pt x="2" y="317"/>
                    <a:pt x="2" y="317"/>
                    <a:pt x="2" y="317"/>
                  </a:cubicBezTo>
                  <a:cubicBezTo>
                    <a:pt x="2" y="318"/>
                    <a:pt x="3" y="319"/>
                    <a:pt x="4" y="320"/>
                  </a:cubicBezTo>
                  <a:cubicBezTo>
                    <a:pt x="3" y="322"/>
                    <a:pt x="3" y="321"/>
                    <a:pt x="2" y="324"/>
                  </a:cubicBezTo>
                  <a:cubicBezTo>
                    <a:pt x="2" y="324"/>
                    <a:pt x="2" y="327"/>
                    <a:pt x="2" y="327"/>
                  </a:cubicBezTo>
                  <a:cubicBezTo>
                    <a:pt x="2" y="328"/>
                    <a:pt x="2" y="332"/>
                    <a:pt x="2" y="332"/>
                  </a:cubicBezTo>
                  <a:cubicBezTo>
                    <a:pt x="2" y="334"/>
                    <a:pt x="2" y="333"/>
                    <a:pt x="1" y="334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5"/>
                    <a:pt x="0" y="344"/>
                    <a:pt x="0" y="349"/>
                  </a:cubicBezTo>
                  <a:cubicBezTo>
                    <a:pt x="1" y="353"/>
                    <a:pt x="1" y="353"/>
                    <a:pt x="1" y="353"/>
                  </a:cubicBezTo>
                  <a:cubicBezTo>
                    <a:pt x="1" y="352"/>
                    <a:pt x="1" y="353"/>
                    <a:pt x="1" y="354"/>
                  </a:cubicBezTo>
                  <a:cubicBezTo>
                    <a:pt x="4" y="352"/>
                    <a:pt x="3" y="354"/>
                    <a:pt x="4" y="351"/>
                  </a:cubicBezTo>
                  <a:cubicBezTo>
                    <a:pt x="4" y="351"/>
                    <a:pt x="4" y="348"/>
                    <a:pt x="4" y="348"/>
                  </a:cubicBezTo>
                  <a:cubicBezTo>
                    <a:pt x="6" y="342"/>
                    <a:pt x="8" y="331"/>
                    <a:pt x="7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10" y="329"/>
                    <a:pt x="10" y="331"/>
                    <a:pt x="10" y="336"/>
                  </a:cubicBezTo>
                  <a:cubicBezTo>
                    <a:pt x="10" y="340"/>
                    <a:pt x="8" y="340"/>
                    <a:pt x="7" y="343"/>
                  </a:cubicBezTo>
                  <a:cubicBezTo>
                    <a:pt x="8" y="350"/>
                    <a:pt x="11" y="353"/>
                    <a:pt x="8" y="358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8" y="366"/>
                    <a:pt x="8" y="364"/>
                    <a:pt x="8" y="367"/>
                  </a:cubicBezTo>
                  <a:cubicBezTo>
                    <a:pt x="11" y="366"/>
                    <a:pt x="11" y="366"/>
                    <a:pt x="11" y="366"/>
                  </a:cubicBezTo>
                  <a:cubicBezTo>
                    <a:pt x="11" y="366"/>
                    <a:pt x="13" y="369"/>
                    <a:pt x="13" y="369"/>
                  </a:cubicBezTo>
                  <a:cubicBezTo>
                    <a:pt x="12" y="374"/>
                    <a:pt x="12" y="368"/>
                    <a:pt x="12" y="374"/>
                  </a:cubicBezTo>
                  <a:cubicBezTo>
                    <a:pt x="12" y="376"/>
                    <a:pt x="12" y="377"/>
                    <a:pt x="12" y="379"/>
                  </a:cubicBezTo>
                  <a:cubicBezTo>
                    <a:pt x="13" y="388"/>
                    <a:pt x="13" y="383"/>
                    <a:pt x="15" y="388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6" y="394"/>
                    <a:pt x="15" y="394"/>
                    <a:pt x="19" y="394"/>
                  </a:cubicBezTo>
                  <a:cubicBezTo>
                    <a:pt x="19" y="385"/>
                    <a:pt x="16" y="391"/>
                    <a:pt x="19" y="382"/>
                  </a:cubicBezTo>
                  <a:cubicBezTo>
                    <a:pt x="20" y="383"/>
                    <a:pt x="19" y="383"/>
                    <a:pt x="20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2" y="380"/>
                    <a:pt x="22" y="382"/>
                    <a:pt x="22" y="378"/>
                  </a:cubicBezTo>
                  <a:cubicBezTo>
                    <a:pt x="22" y="371"/>
                    <a:pt x="23" y="366"/>
                    <a:pt x="22" y="359"/>
                  </a:cubicBezTo>
                  <a:cubicBezTo>
                    <a:pt x="24" y="360"/>
                    <a:pt x="26" y="360"/>
                    <a:pt x="29" y="360"/>
                  </a:cubicBezTo>
                  <a:cubicBezTo>
                    <a:pt x="32" y="352"/>
                    <a:pt x="32" y="351"/>
                    <a:pt x="34" y="351"/>
                  </a:cubicBezTo>
                  <a:cubicBezTo>
                    <a:pt x="33" y="347"/>
                    <a:pt x="33" y="347"/>
                    <a:pt x="33" y="347"/>
                  </a:cubicBezTo>
                  <a:cubicBezTo>
                    <a:pt x="34" y="347"/>
                    <a:pt x="34" y="348"/>
                    <a:pt x="34" y="347"/>
                  </a:cubicBezTo>
                  <a:cubicBezTo>
                    <a:pt x="37" y="339"/>
                    <a:pt x="37" y="339"/>
                    <a:pt x="37" y="339"/>
                  </a:cubicBezTo>
                  <a:cubicBezTo>
                    <a:pt x="38" y="334"/>
                    <a:pt x="34" y="335"/>
                    <a:pt x="38" y="333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46" y="334"/>
                    <a:pt x="46" y="326"/>
                    <a:pt x="50" y="320"/>
                  </a:cubicBezTo>
                  <a:cubicBezTo>
                    <a:pt x="51" y="321"/>
                    <a:pt x="51" y="321"/>
                    <a:pt x="51" y="322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49" y="326"/>
                    <a:pt x="49" y="329"/>
                    <a:pt x="48" y="332"/>
                  </a:cubicBezTo>
                  <a:cubicBezTo>
                    <a:pt x="44" y="334"/>
                    <a:pt x="46" y="338"/>
                    <a:pt x="44" y="343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39" y="358"/>
                    <a:pt x="40" y="357"/>
                    <a:pt x="40" y="360"/>
                  </a:cubicBezTo>
                  <a:cubicBezTo>
                    <a:pt x="40" y="363"/>
                    <a:pt x="38" y="360"/>
                    <a:pt x="38" y="371"/>
                  </a:cubicBezTo>
                  <a:cubicBezTo>
                    <a:pt x="45" y="370"/>
                    <a:pt x="45" y="370"/>
                    <a:pt x="45" y="370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44" y="365"/>
                    <a:pt x="46" y="365"/>
                    <a:pt x="48" y="365"/>
                  </a:cubicBezTo>
                  <a:cubicBezTo>
                    <a:pt x="49" y="363"/>
                    <a:pt x="49" y="362"/>
                    <a:pt x="50" y="361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2" y="355"/>
                    <a:pt x="51" y="356"/>
                    <a:pt x="53" y="352"/>
                  </a:cubicBezTo>
                  <a:cubicBezTo>
                    <a:pt x="62" y="334"/>
                    <a:pt x="62" y="334"/>
                    <a:pt x="62" y="334"/>
                  </a:cubicBezTo>
                  <a:cubicBezTo>
                    <a:pt x="65" y="330"/>
                    <a:pt x="66" y="322"/>
                    <a:pt x="70" y="314"/>
                  </a:cubicBezTo>
                  <a:cubicBezTo>
                    <a:pt x="70" y="314"/>
                    <a:pt x="71" y="313"/>
                    <a:pt x="71" y="313"/>
                  </a:cubicBezTo>
                  <a:cubicBezTo>
                    <a:pt x="74" y="302"/>
                    <a:pt x="74" y="302"/>
                    <a:pt x="74" y="302"/>
                  </a:cubicBezTo>
                  <a:cubicBezTo>
                    <a:pt x="75" y="300"/>
                    <a:pt x="76" y="300"/>
                    <a:pt x="77" y="297"/>
                  </a:cubicBezTo>
                  <a:cubicBezTo>
                    <a:pt x="78" y="292"/>
                    <a:pt x="81" y="284"/>
                    <a:pt x="82" y="279"/>
                  </a:cubicBezTo>
                  <a:cubicBezTo>
                    <a:pt x="82" y="272"/>
                    <a:pt x="80" y="274"/>
                    <a:pt x="87" y="270"/>
                  </a:cubicBezTo>
                  <a:cubicBezTo>
                    <a:pt x="85" y="266"/>
                    <a:pt x="86" y="264"/>
                    <a:pt x="86" y="258"/>
                  </a:cubicBezTo>
                  <a:cubicBezTo>
                    <a:pt x="89" y="258"/>
                    <a:pt x="89" y="258"/>
                    <a:pt x="89" y="258"/>
                  </a:cubicBezTo>
                  <a:cubicBezTo>
                    <a:pt x="88" y="252"/>
                    <a:pt x="89" y="255"/>
                    <a:pt x="91" y="250"/>
                  </a:cubicBezTo>
                  <a:cubicBezTo>
                    <a:pt x="92" y="247"/>
                    <a:pt x="92" y="245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3" y="239"/>
                    <a:pt x="93" y="239"/>
                  </a:cubicBezTo>
                  <a:cubicBezTo>
                    <a:pt x="95" y="237"/>
                    <a:pt x="95" y="230"/>
                    <a:pt x="95" y="226"/>
                  </a:cubicBezTo>
                  <a:cubicBezTo>
                    <a:pt x="93" y="225"/>
                    <a:pt x="94" y="227"/>
                    <a:pt x="93" y="224"/>
                  </a:cubicBezTo>
                  <a:cubicBezTo>
                    <a:pt x="96" y="223"/>
                    <a:pt x="95" y="224"/>
                    <a:pt x="96" y="222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8" y="216"/>
                    <a:pt x="98" y="210"/>
                    <a:pt x="99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0" y="206"/>
                    <a:pt x="100" y="204"/>
                    <a:pt x="100" y="204"/>
                  </a:cubicBezTo>
                  <a:cubicBezTo>
                    <a:pt x="101" y="197"/>
                    <a:pt x="100" y="195"/>
                    <a:pt x="103" y="191"/>
                  </a:cubicBezTo>
                  <a:cubicBezTo>
                    <a:pt x="104" y="189"/>
                    <a:pt x="103" y="191"/>
                    <a:pt x="104" y="188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83"/>
                    <a:pt x="106" y="182"/>
                    <a:pt x="106" y="18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6" y="179"/>
                    <a:pt x="106" y="179"/>
                    <a:pt x="106" y="178"/>
                  </a:cubicBezTo>
                  <a:cubicBezTo>
                    <a:pt x="106" y="176"/>
                    <a:pt x="106" y="174"/>
                    <a:pt x="107" y="171"/>
                  </a:cubicBezTo>
                  <a:cubicBezTo>
                    <a:pt x="108" y="161"/>
                    <a:pt x="109" y="151"/>
                    <a:pt x="110" y="141"/>
                  </a:cubicBezTo>
                  <a:cubicBezTo>
                    <a:pt x="112" y="140"/>
                    <a:pt x="111" y="143"/>
                    <a:pt x="112" y="137"/>
                  </a:cubicBezTo>
                  <a:cubicBezTo>
                    <a:pt x="114" y="129"/>
                    <a:pt x="114" y="122"/>
                    <a:pt x="116" y="114"/>
                  </a:cubicBezTo>
                  <a:cubicBezTo>
                    <a:pt x="118" y="104"/>
                    <a:pt x="121" y="101"/>
                    <a:pt x="118" y="96"/>
                  </a:cubicBezTo>
                  <a:cubicBezTo>
                    <a:pt x="121" y="96"/>
                    <a:pt x="120" y="96"/>
                    <a:pt x="122" y="93"/>
                  </a:cubicBezTo>
                  <a:cubicBezTo>
                    <a:pt x="122" y="92"/>
                    <a:pt x="123" y="90"/>
                    <a:pt x="123" y="89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5" y="47"/>
                    <a:pt x="134" y="46"/>
                    <a:pt x="135" y="41"/>
                  </a:cubicBezTo>
                  <a:cubicBezTo>
                    <a:pt x="136" y="37"/>
                    <a:pt x="133" y="46"/>
                    <a:pt x="136" y="39"/>
                  </a:cubicBezTo>
                  <a:cubicBezTo>
                    <a:pt x="136" y="38"/>
                    <a:pt x="136" y="38"/>
                    <a:pt x="137" y="37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5" y="24"/>
                    <a:pt x="135" y="26"/>
                    <a:pt x="134" y="28"/>
                  </a:cubicBezTo>
                  <a:cubicBezTo>
                    <a:pt x="134" y="31"/>
                    <a:pt x="134" y="32"/>
                    <a:pt x="133" y="34"/>
                  </a:cubicBezTo>
                  <a:cubicBezTo>
                    <a:pt x="131" y="36"/>
                    <a:pt x="131" y="34"/>
                    <a:pt x="130" y="38"/>
                  </a:cubicBezTo>
                  <a:cubicBezTo>
                    <a:pt x="129" y="42"/>
                    <a:pt x="131" y="41"/>
                    <a:pt x="131" y="43"/>
                  </a:cubicBezTo>
                  <a:cubicBezTo>
                    <a:pt x="131" y="44"/>
                    <a:pt x="130" y="45"/>
                    <a:pt x="129" y="46"/>
                  </a:cubicBezTo>
                  <a:cubicBezTo>
                    <a:pt x="129" y="48"/>
                    <a:pt x="129" y="48"/>
                    <a:pt x="129" y="49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91"/>
                    <a:pt x="114" y="103"/>
                    <a:pt x="114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6" y="94"/>
                    <a:pt x="116" y="82"/>
                    <a:pt x="120" y="68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3" y="54"/>
                    <a:pt x="122" y="56"/>
                    <a:pt x="123" y="54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19" y="57"/>
                    <a:pt x="118" y="57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6" y="70"/>
                    <a:pt x="115" y="70"/>
                    <a:pt x="113" y="72"/>
                  </a:cubicBezTo>
                  <a:cubicBezTo>
                    <a:pt x="113" y="77"/>
                    <a:pt x="112" y="87"/>
                    <a:pt x="107" y="8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59"/>
                    <a:pt x="113" y="59"/>
                    <a:pt x="113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5" y="55"/>
                    <a:pt x="115" y="5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3"/>
                    <a:pt x="117" y="44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5" y="41"/>
                    <a:pt x="114" y="44"/>
                    <a:pt x="110" y="44"/>
                  </a:cubicBezTo>
                  <a:cubicBezTo>
                    <a:pt x="111" y="38"/>
                    <a:pt x="112" y="39"/>
                    <a:pt x="112" y="35"/>
                  </a:cubicBezTo>
                  <a:cubicBezTo>
                    <a:pt x="112" y="31"/>
                    <a:pt x="112" y="27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9" y="20"/>
                    <a:pt x="108" y="17"/>
                    <a:pt x="106" y="17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6"/>
                    <a:pt x="103" y="26"/>
                    <a:pt x="103" y="29"/>
                  </a:cubicBezTo>
                  <a:cubicBezTo>
                    <a:pt x="101" y="29"/>
                    <a:pt x="100" y="31"/>
                    <a:pt x="100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7" y="35"/>
                    <a:pt x="98" y="34"/>
                    <a:pt x="98" y="38"/>
                  </a:cubicBezTo>
                  <a:cubicBezTo>
                    <a:pt x="97" y="38"/>
                    <a:pt x="96" y="38"/>
                    <a:pt x="96" y="39"/>
                  </a:cubicBezTo>
                  <a:cubicBezTo>
                    <a:pt x="94" y="41"/>
                    <a:pt x="96" y="41"/>
                    <a:pt x="95" y="41"/>
                  </a:cubicBezTo>
                  <a:cubicBezTo>
                    <a:pt x="94" y="45"/>
                    <a:pt x="94" y="43"/>
                    <a:pt x="93" y="43"/>
                  </a:cubicBezTo>
                  <a:cubicBezTo>
                    <a:pt x="91" y="40"/>
                    <a:pt x="95" y="33"/>
                    <a:pt x="97" y="28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1"/>
                    <a:pt x="100" y="11"/>
                    <a:pt x="10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3" name="Freeform 26"/>
            <p:cNvSpPr>
              <a:spLocks noEditPoints="1"/>
            </p:cNvSpPr>
            <p:nvPr/>
          </p:nvSpPr>
          <p:spPr bwMode="auto">
            <a:xfrm>
              <a:off x="362" y="2687"/>
              <a:ext cx="147" cy="550"/>
            </a:xfrm>
            <a:custGeom>
              <a:avLst/>
              <a:gdLst>
                <a:gd name="T0" fmla="*/ 107 w 115"/>
                <a:gd name="T1" fmla="*/ 400 h 428"/>
                <a:gd name="T2" fmla="*/ 99 w 115"/>
                <a:gd name="T3" fmla="*/ 395 h 428"/>
                <a:gd name="T4" fmla="*/ 92 w 115"/>
                <a:gd name="T5" fmla="*/ 343 h 428"/>
                <a:gd name="T6" fmla="*/ 99 w 115"/>
                <a:gd name="T7" fmla="*/ 390 h 428"/>
                <a:gd name="T8" fmla="*/ 89 w 115"/>
                <a:gd name="T9" fmla="*/ 288 h 428"/>
                <a:gd name="T10" fmla="*/ 92 w 115"/>
                <a:gd name="T11" fmla="*/ 327 h 428"/>
                <a:gd name="T12" fmla="*/ 90 w 115"/>
                <a:gd name="T13" fmla="*/ 323 h 428"/>
                <a:gd name="T14" fmla="*/ 29 w 115"/>
                <a:gd name="T15" fmla="*/ 262 h 428"/>
                <a:gd name="T16" fmla="*/ 30 w 115"/>
                <a:gd name="T17" fmla="*/ 260 h 428"/>
                <a:gd name="T18" fmla="*/ 21 w 115"/>
                <a:gd name="T19" fmla="*/ 229 h 428"/>
                <a:gd name="T20" fmla="*/ 15 w 115"/>
                <a:gd name="T21" fmla="*/ 219 h 428"/>
                <a:gd name="T22" fmla="*/ 26 w 115"/>
                <a:gd name="T23" fmla="*/ 200 h 428"/>
                <a:gd name="T24" fmla="*/ 49 w 115"/>
                <a:gd name="T25" fmla="*/ 289 h 428"/>
                <a:gd name="T26" fmla="*/ 58 w 115"/>
                <a:gd name="T27" fmla="*/ 342 h 428"/>
                <a:gd name="T28" fmla="*/ 43 w 115"/>
                <a:gd name="T29" fmla="*/ 306 h 428"/>
                <a:gd name="T30" fmla="*/ 35 w 115"/>
                <a:gd name="T31" fmla="*/ 274 h 428"/>
                <a:gd name="T32" fmla="*/ 31 w 115"/>
                <a:gd name="T33" fmla="*/ 240 h 428"/>
                <a:gd name="T34" fmla="*/ 20 w 115"/>
                <a:gd name="T35" fmla="*/ 181 h 428"/>
                <a:gd name="T36" fmla="*/ 13 w 115"/>
                <a:gd name="T37" fmla="*/ 119 h 428"/>
                <a:gd name="T38" fmla="*/ 37 w 115"/>
                <a:gd name="T39" fmla="*/ 230 h 428"/>
                <a:gd name="T40" fmla="*/ 25 w 115"/>
                <a:gd name="T41" fmla="*/ 139 h 428"/>
                <a:gd name="T42" fmla="*/ 27 w 115"/>
                <a:gd name="T43" fmla="*/ 137 h 428"/>
                <a:gd name="T44" fmla="*/ 33 w 115"/>
                <a:gd name="T45" fmla="*/ 200 h 428"/>
                <a:gd name="T46" fmla="*/ 36 w 115"/>
                <a:gd name="T47" fmla="*/ 32 h 428"/>
                <a:gd name="T48" fmla="*/ 63 w 115"/>
                <a:gd name="T49" fmla="*/ 120 h 428"/>
                <a:gd name="T50" fmla="*/ 62 w 115"/>
                <a:gd name="T51" fmla="*/ 117 h 428"/>
                <a:gd name="T52" fmla="*/ 57 w 115"/>
                <a:gd name="T53" fmla="*/ 83 h 428"/>
                <a:gd name="T54" fmla="*/ 43 w 115"/>
                <a:gd name="T55" fmla="*/ 15 h 428"/>
                <a:gd name="T56" fmla="*/ 37 w 115"/>
                <a:gd name="T57" fmla="*/ 0 h 428"/>
                <a:gd name="T58" fmla="*/ 34 w 115"/>
                <a:gd name="T59" fmla="*/ 19 h 428"/>
                <a:gd name="T60" fmla="*/ 26 w 115"/>
                <a:gd name="T61" fmla="*/ 7 h 428"/>
                <a:gd name="T62" fmla="*/ 17 w 115"/>
                <a:gd name="T63" fmla="*/ 24 h 428"/>
                <a:gd name="T64" fmla="*/ 11 w 115"/>
                <a:gd name="T65" fmla="*/ 90 h 428"/>
                <a:gd name="T66" fmla="*/ 4 w 115"/>
                <a:gd name="T67" fmla="*/ 111 h 428"/>
                <a:gd name="T68" fmla="*/ 3 w 115"/>
                <a:gd name="T69" fmla="*/ 174 h 428"/>
                <a:gd name="T70" fmla="*/ 6 w 115"/>
                <a:gd name="T71" fmla="*/ 200 h 428"/>
                <a:gd name="T72" fmla="*/ 6 w 115"/>
                <a:gd name="T73" fmla="*/ 212 h 428"/>
                <a:gd name="T74" fmla="*/ 6 w 115"/>
                <a:gd name="T75" fmla="*/ 229 h 428"/>
                <a:gd name="T76" fmla="*/ 6 w 115"/>
                <a:gd name="T77" fmla="*/ 259 h 428"/>
                <a:gd name="T78" fmla="*/ 1 w 115"/>
                <a:gd name="T79" fmla="*/ 271 h 428"/>
                <a:gd name="T80" fmla="*/ 5 w 115"/>
                <a:gd name="T81" fmla="*/ 284 h 428"/>
                <a:gd name="T82" fmla="*/ 11 w 115"/>
                <a:gd name="T83" fmla="*/ 297 h 428"/>
                <a:gd name="T84" fmla="*/ 17 w 115"/>
                <a:gd name="T85" fmla="*/ 308 h 428"/>
                <a:gd name="T86" fmla="*/ 27 w 115"/>
                <a:gd name="T87" fmla="*/ 330 h 428"/>
                <a:gd name="T88" fmla="*/ 53 w 115"/>
                <a:gd name="T89" fmla="*/ 365 h 428"/>
                <a:gd name="T90" fmla="*/ 44 w 115"/>
                <a:gd name="T91" fmla="*/ 344 h 428"/>
                <a:gd name="T92" fmla="*/ 40 w 115"/>
                <a:gd name="T93" fmla="*/ 325 h 428"/>
                <a:gd name="T94" fmla="*/ 48 w 115"/>
                <a:gd name="T95" fmla="*/ 342 h 428"/>
                <a:gd name="T96" fmla="*/ 59 w 115"/>
                <a:gd name="T97" fmla="*/ 356 h 428"/>
                <a:gd name="T98" fmla="*/ 66 w 115"/>
                <a:gd name="T99" fmla="*/ 374 h 428"/>
                <a:gd name="T100" fmla="*/ 91 w 115"/>
                <a:gd name="T101" fmla="*/ 421 h 428"/>
                <a:gd name="T102" fmla="*/ 98 w 115"/>
                <a:gd name="T103" fmla="*/ 401 h 428"/>
                <a:gd name="T104" fmla="*/ 104 w 115"/>
                <a:gd name="T105" fmla="*/ 408 h 428"/>
                <a:gd name="T106" fmla="*/ 109 w 115"/>
                <a:gd name="T107" fmla="*/ 416 h 428"/>
                <a:gd name="T108" fmla="*/ 115 w 115"/>
                <a:gd name="T109" fmla="*/ 418 h 428"/>
                <a:gd name="T110" fmla="*/ 110 w 115"/>
                <a:gd name="T111" fmla="*/ 363 h 428"/>
                <a:gd name="T112" fmla="*/ 103 w 115"/>
                <a:gd name="T113" fmla="*/ 332 h 428"/>
                <a:gd name="T114" fmla="*/ 98 w 115"/>
                <a:gd name="T115" fmla="*/ 313 h 428"/>
                <a:gd name="T116" fmla="*/ 93 w 115"/>
                <a:gd name="T117" fmla="*/ 274 h 428"/>
                <a:gd name="T118" fmla="*/ 86 w 115"/>
                <a:gd name="T119" fmla="*/ 270 h 428"/>
                <a:gd name="T120" fmla="*/ 75 w 115"/>
                <a:gd name="T121" fmla="*/ 170 h 428"/>
                <a:gd name="T122" fmla="*/ 66 w 115"/>
                <a:gd name="T123" fmla="*/ 131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428">
                  <a:moveTo>
                    <a:pt x="107" y="400"/>
                  </a:moveTo>
                  <a:cubicBezTo>
                    <a:pt x="106" y="391"/>
                    <a:pt x="106" y="391"/>
                    <a:pt x="106" y="391"/>
                  </a:cubicBezTo>
                  <a:cubicBezTo>
                    <a:pt x="108" y="393"/>
                    <a:pt x="109" y="397"/>
                    <a:pt x="108" y="399"/>
                  </a:cubicBezTo>
                  <a:lnTo>
                    <a:pt x="107" y="400"/>
                  </a:lnTo>
                  <a:close/>
                  <a:moveTo>
                    <a:pt x="99" y="395"/>
                  </a:moveTo>
                  <a:cubicBezTo>
                    <a:pt x="100" y="397"/>
                    <a:pt x="100" y="397"/>
                    <a:pt x="99" y="398"/>
                  </a:cubicBezTo>
                  <a:cubicBezTo>
                    <a:pt x="99" y="398"/>
                    <a:pt x="99" y="397"/>
                    <a:pt x="99" y="397"/>
                  </a:cubicBezTo>
                  <a:cubicBezTo>
                    <a:pt x="99" y="397"/>
                    <a:pt x="98" y="397"/>
                    <a:pt x="99" y="395"/>
                  </a:cubicBezTo>
                  <a:close/>
                  <a:moveTo>
                    <a:pt x="99" y="390"/>
                  </a:moveTo>
                  <a:cubicBezTo>
                    <a:pt x="96" y="389"/>
                    <a:pt x="97" y="391"/>
                    <a:pt x="97" y="387"/>
                  </a:cubicBezTo>
                  <a:cubicBezTo>
                    <a:pt x="97" y="383"/>
                    <a:pt x="97" y="383"/>
                    <a:pt x="97" y="380"/>
                  </a:cubicBezTo>
                  <a:cubicBezTo>
                    <a:pt x="96" y="368"/>
                    <a:pt x="92" y="357"/>
                    <a:pt x="92" y="343"/>
                  </a:cubicBezTo>
                  <a:cubicBezTo>
                    <a:pt x="94" y="344"/>
                    <a:pt x="94" y="343"/>
                    <a:pt x="95" y="346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6" y="365"/>
                    <a:pt x="96" y="367"/>
                    <a:pt x="97" y="370"/>
                  </a:cubicBezTo>
                  <a:cubicBezTo>
                    <a:pt x="99" y="390"/>
                    <a:pt x="99" y="390"/>
                    <a:pt x="99" y="390"/>
                  </a:cubicBezTo>
                  <a:close/>
                  <a:moveTo>
                    <a:pt x="42" y="325"/>
                  </a:moveTo>
                  <a:cubicBezTo>
                    <a:pt x="43" y="321"/>
                    <a:pt x="42" y="323"/>
                    <a:pt x="44" y="322"/>
                  </a:cubicBezTo>
                  <a:lnTo>
                    <a:pt x="42" y="325"/>
                  </a:lnTo>
                  <a:close/>
                  <a:moveTo>
                    <a:pt x="89" y="288"/>
                  </a:moveTo>
                  <a:cubicBezTo>
                    <a:pt x="93" y="296"/>
                    <a:pt x="89" y="287"/>
                    <a:pt x="91" y="299"/>
                  </a:cubicBezTo>
                  <a:cubicBezTo>
                    <a:pt x="91" y="303"/>
                    <a:pt x="91" y="312"/>
                    <a:pt x="91" y="321"/>
                  </a:cubicBezTo>
                  <a:cubicBezTo>
                    <a:pt x="92" y="326"/>
                    <a:pt x="92" y="326"/>
                    <a:pt x="92" y="326"/>
                  </a:cubicBezTo>
                  <a:cubicBezTo>
                    <a:pt x="92" y="326"/>
                    <a:pt x="92" y="326"/>
                    <a:pt x="92" y="327"/>
                  </a:cubicBezTo>
                  <a:cubicBezTo>
                    <a:pt x="93" y="331"/>
                    <a:pt x="94" y="336"/>
                    <a:pt x="95" y="341"/>
                  </a:cubicBezTo>
                  <a:cubicBezTo>
                    <a:pt x="91" y="339"/>
                    <a:pt x="93" y="343"/>
                    <a:pt x="92" y="335"/>
                  </a:cubicBezTo>
                  <a:cubicBezTo>
                    <a:pt x="92" y="332"/>
                    <a:pt x="92" y="332"/>
                    <a:pt x="91" y="329"/>
                  </a:cubicBezTo>
                  <a:cubicBezTo>
                    <a:pt x="91" y="326"/>
                    <a:pt x="91" y="325"/>
                    <a:pt x="90" y="323"/>
                  </a:cubicBezTo>
                  <a:cubicBezTo>
                    <a:pt x="88" y="311"/>
                    <a:pt x="86" y="302"/>
                    <a:pt x="89" y="288"/>
                  </a:cubicBezTo>
                  <a:close/>
                  <a:moveTo>
                    <a:pt x="30" y="260"/>
                  </a:moveTo>
                  <a:cubicBezTo>
                    <a:pt x="31" y="261"/>
                    <a:pt x="31" y="261"/>
                    <a:pt x="31" y="264"/>
                  </a:cubicBezTo>
                  <a:cubicBezTo>
                    <a:pt x="31" y="263"/>
                    <a:pt x="30" y="263"/>
                    <a:pt x="29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1"/>
                    <a:pt x="29" y="261"/>
                    <a:pt x="29" y="261"/>
                  </a:cubicBezTo>
                  <a:cubicBezTo>
                    <a:pt x="29" y="260"/>
                    <a:pt x="29" y="260"/>
                    <a:pt x="29" y="260"/>
                  </a:cubicBezTo>
                  <a:lnTo>
                    <a:pt x="30" y="260"/>
                  </a:lnTo>
                  <a:close/>
                  <a:moveTo>
                    <a:pt x="38" y="237"/>
                  </a:moveTo>
                  <a:cubicBezTo>
                    <a:pt x="40" y="238"/>
                    <a:pt x="39" y="237"/>
                    <a:pt x="39" y="240"/>
                  </a:cubicBezTo>
                  <a:lnTo>
                    <a:pt x="38" y="237"/>
                  </a:lnTo>
                  <a:close/>
                  <a:moveTo>
                    <a:pt x="21" y="229"/>
                  </a:moveTo>
                  <a:cubicBezTo>
                    <a:pt x="20" y="232"/>
                    <a:pt x="20" y="232"/>
                    <a:pt x="20" y="232"/>
                  </a:cubicBezTo>
                  <a:cubicBezTo>
                    <a:pt x="19" y="229"/>
                    <a:pt x="19" y="230"/>
                    <a:pt x="21" y="229"/>
                  </a:cubicBezTo>
                  <a:close/>
                  <a:moveTo>
                    <a:pt x="17" y="216"/>
                  </a:moveTo>
                  <a:cubicBezTo>
                    <a:pt x="16" y="219"/>
                    <a:pt x="17" y="217"/>
                    <a:pt x="15" y="219"/>
                  </a:cubicBezTo>
                  <a:cubicBezTo>
                    <a:pt x="16" y="215"/>
                    <a:pt x="14" y="216"/>
                    <a:pt x="17" y="216"/>
                  </a:cubicBezTo>
                  <a:close/>
                  <a:moveTo>
                    <a:pt x="18" y="165"/>
                  </a:moveTo>
                  <a:cubicBezTo>
                    <a:pt x="24" y="191"/>
                    <a:pt x="24" y="191"/>
                    <a:pt x="24" y="191"/>
                  </a:cubicBezTo>
                  <a:cubicBezTo>
                    <a:pt x="25" y="205"/>
                    <a:pt x="24" y="193"/>
                    <a:pt x="26" y="200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39" y="260"/>
                    <a:pt x="41" y="265"/>
                    <a:pt x="43" y="269"/>
                  </a:cubicBezTo>
                  <a:cubicBezTo>
                    <a:pt x="45" y="273"/>
                    <a:pt x="46" y="280"/>
                    <a:pt x="48" y="285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6" y="309"/>
                    <a:pt x="48" y="301"/>
                    <a:pt x="51" y="308"/>
                  </a:cubicBezTo>
                  <a:cubicBezTo>
                    <a:pt x="52" y="310"/>
                    <a:pt x="51" y="307"/>
                    <a:pt x="52" y="311"/>
                  </a:cubicBezTo>
                  <a:cubicBezTo>
                    <a:pt x="58" y="334"/>
                    <a:pt x="58" y="334"/>
                    <a:pt x="58" y="334"/>
                  </a:cubicBezTo>
                  <a:cubicBezTo>
                    <a:pt x="59" y="341"/>
                    <a:pt x="60" y="339"/>
                    <a:pt x="58" y="342"/>
                  </a:cubicBezTo>
                  <a:cubicBezTo>
                    <a:pt x="58" y="336"/>
                    <a:pt x="57" y="332"/>
                    <a:pt x="54" y="329"/>
                  </a:cubicBezTo>
                  <a:cubicBezTo>
                    <a:pt x="50" y="324"/>
                    <a:pt x="47" y="314"/>
                    <a:pt x="47" y="314"/>
                  </a:cubicBezTo>
                  <a:cubicBezTo>
                    <a:pt x="44" y="310"/>
                    <a:pt x="46" y="314"/>
                    <a:pt x="45" y="311"/>
                  </a:cubicBezTo>
                  <a:cubicBezTo>
                    <a:pt x="44" y="310"/>
                    <a:pt x="44" y="307"/>
                    <a:pt x="43" y="306"/>
                  </a:cubicBezTo>
                  <a:cubicBezTo>
                    <a:pt x="42" y="301"/>
                    <a:pt x="43" y="308"/>
                    <a:pt x="39" y="293"/>
                  </a:cubicBezTo>
                  <a:cubicBezTo>
                    <a:pt x="39" y="291"/>
                    <a:pt x="38" y="290"/>
                    <a:pt x="38" y="288"/>
                  </a:cubicBezTo>
                  <a:cubicBezTo>
                    <a:pt x="36" y="283"/>
                    <a:pt x="35" y="287"/>
                    <a:pt x="35" y="280"/>
                  </a:cubicBezTo>
                  <a:cubicBezTo>
                    <a:pt x="34" y="274"/>
                    <a:pt x="34" y="276"/>
                    <a:pt x="35" y="274"/>
                  </a:cubicBezTo>
                  <a:cubicBezTo>
                    <a:pt x="36" y="276"/>
                    <a:pt x="35" y="274"/>
                    <a:pt x="36" y="276"/>
                  </a:cubicBezTo>
                  <a:cubicBezTo>
                    <a:pt x="37" y="282"/>
                    <a:pt x="36" y="281"/>
                    <a:pt x="41" y="282"/>
                  </a:cubicBezTo>
                  <a:cubicBezTo>
                    <a:pt x="41" y="275"/>
                    <a:pt x="38" y="265"/>
                    <a:pt x="36" y="259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29" y="234"/>
                    <a:pt x="25" y="217"/>
                    <a:pt x="24" y="210"/>
                  </a:cubicBezTo>
                  <a:cubicBezTo>
                    <a:pt x="23" y="205"/>
                    <a:pt x="24" y="205"/>
                    <a:pt x="24" y="198"/>
                  </a:cubicBezTo>
                  <a:cubicBezTo>
                    <a:pt x="23" y="197"/>
                    <a:pt x="25" y="196"/>
                    <a:pt x="22" y="196"/>
                  </a:cubicBezTo>
                  <a:cubicBezTo>
                    <a:pt x="24" y="190"/>
                    <a:pt x="23" y="198"/>
                    <a:pt x="20" y="181"/>
                  </a:cubicBezTo>
                  <a:cubicBezTo>
                    <a:pt x="20" y="175"/>
                    <a:pt x="19" y="171"/>
                    <a:pt x="19" y="165"/>
                  </a:cubicBezTo>
                  <a:lnTo>
                    <a:pt x="18" y="165"/>
                  </a:lnTo>
                  <a:close/>
                  <a:moveTo>
                    <a:pt x="18" y="164"/>
                  </a:moveTo>
                  <a:cubicBezTo>
                    <a:pt x="15" y="158"/>
                    <a:pt x="13" y="128"/>
                    <a:pt x="13" y="119"/>
                  </a:cubicBezTo>
                  <a:cubicBezTo>
                    <a:pt x="17" y="121"/>
                    <a:pt x="15" y="119"/>
                    <a:pt x="15" y="130"/>
                  </a:cubicBezTo>
                  <a:lnTo>
                    <a:pt x="18" y="164"/>
                  </a:lnTo>
                  <a:close/>
                  <a:moveTo>
                    <a:pt x="37" y="223"/>
                  </a:moveTo>
                  <a:cubicBezTo>
                    <a:pt x="38" y="231"/>
                    <a:pt x="37" y="229"/>
                    <a:pt x="37" y="230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1" y="202"/>
                    <a:pt x="33" y="204"/>
                    <a:pt x="31" y="198"/>
                  </a:cubicBezTo>
                  <a:cubicBezTo>
                    <a:pt x="27" y="185"/>
                    <a:pt x="29" y="171"/>
                    <a:pt x="26" y="154"/>
                  </a:cubicBezTo>
                  <a:cubicBezTo>
                    <a:pt x="26" y="150"/>
                    <a:pt x="25" y="144"/>
                    <a:pt x="25" y="139"/>
                  </a:cubicBezTo>
                  <a:cubicBezTo>
                    <a:pt x="25" y="131"/>
                    <a:pt x="22" y="111"/>
                    <a:pt x="22" y="108"/>
                  </a:cubicBezTo>
                  <a:cubicBezTo>
                    <a:pt x="24" y="111"/>
                    <a:pt x="25" y="119"/>
                    <a:pt x="25" y="122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6" y="136"/>
                    <a:pt x="27" y="130"/>
                    <a:pt x="27" y="137"/>
                  </a:cubicBezTo>
                  <a:cubicBezTo>
                    <a:pt x="28" y="148"/>
                    <a:pt x="29" y="158"/>
                    <a:pt x="29" y="169"/>
                  </a:cubicBezTo>
                  <a:cubicBezTo>
                    <a:pt x="30" y="175"/>
                    <a:pt x="30" y="181"/>
                    <a:pt x="30" y="185"/>
                  </a:cubicBezTo>
                  <a:cubicBezTo>
                    <a:pt x="31" y="188"/>
                    <a:pt x="30" y="187"/>
                    <a:pt x="31" y="190"/>
                  </a:cubicBezTo>
                  <a:cubicBezTo>
                    <a:pt x="33" y="197"/>
                    <a:pt x="31" y="193"/>
                    <a:pt x="33" y="200"/>
                  </a:cubicBezTo>
                  <a:cubicBezTo>
                    <a:pt x="36" y="223"/>
                    <a:pt x="36" y="223"/>
                    <a:pt x="36" y="223"/>
                  </a:cubicBezTo>
                  <a:lnTo>
                    <a:pt x="37" y="223"/>
                  </a:lnTo>
                  <a:close/>
                  <a:moveTo>
                    <a:pt x="39" y="34"/>
                  </a:moveTo>
                  <a:cubicBezTo>
                    <a:pt x="35" y="34"/>
                    <a:pt x="37" y="35"/>
                    <a:pt x="36" y="32"/>
                  </a:cubicBezTo>
                  <a:cubicBezTo>
                    <a:pt x="38" y="33"/>
                    <a:pt x="37" y="32"/>
                    <a:pt x="39" y="34"/>
                  </a:cubicBezTo>
                  <a:close/>
                  <a:moveTo>
                    <a:pt x="67" y="118"/>
                  </a:moveTo>
                  <a:cubicBezTo>
                    <a:pt x="67" y="118"/>
                    <a:pt x="65" y="120"/>
                    <a:pt x="65" y="120"/>
                  </a:cubicBezTo>
                  <a:cubicBezTo>
                    <a:pt x="64" y="121"/>
                    <a:pt x="65" y="120"/>
                    <a:pt x="63" y="120"/>
                  </a:cubicBezTo>
                  <a:cubicBezTo>
                    <a:pt x="64" y="118"/>
                    <a:pt x="63" y="120"/>
                    <a:pt x="64" y="119"/>
                  </a:cubicBezTo>
                  <a:cubicBezTo>
                    <a:pt x="64" y="119"/>
                    <a:pt x="64" y="118"/>
                    <a:pt x="64" y="118"/>
                  </a:cubicBezTo>
                  <a:cubicBezTo>
                    <a:pt x="64" y="118"/>
                    <a:pt x="65" y="117"/>
                    <a:pt x="65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2"/>
                    <a:pt x="62" y="105"/>
                    <a:pt x="60" y="102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0"/>
                    <a:pt x="59" y="87"/>
                    <a:pt x="58" y="86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77"/>
                    <a:pt x="53" y="48"/>
                    <a:pt x="51" y="43"/>
                  </a:cubicBezTo>
                  <a:cubicBezTo>
                    <a:pt x="48" y="33"/>
                    <a:pt x="52" y="31"/>
                    <a:pt x="45" y="19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8"/>
                    <a:pt x="40" y="7"/>
                    <a:pt x="39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5"/>
                    <a:pt x="36" y="7"/>
                    <a:pt x="36" y="14"/>
                  </a:cubicBezTo>
                  <a:cubicBezTo>
                    <a:pt x="34" y="13"/>
                    <a:pt x="35" y="13"/>
                    <a:pt x="33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1" y="17"/>
                    <a:pt x="29" y="16"/>
                  </a:cubicBezTo>
                  <a:cubicBezTo>
                    <a:pt x="29" y="12"/>
                    <a:pt x="28" y="16"/>
                    <a:pt x="30" y="13"/>
                  </a:cubicBezTo>
                  <a:cubicBezTo>
                    <a:pt x="27" y="9"/>
                    <a:pt x="29" y="7"/>
                    <a:pt x="27" y="3"/>
                  </a:cubicBezTo>
                  <a:cubicBezTo>
                    <a:pt x="25" y="5"/>
                    <a:pt x="25" y="2"/>
                    <a:pt x="26" y="7"/>
                  </a:cubicBezTo>
                  <a:cubicBezTo>
                    <a:pt x="24" y="6"/>
                    <a:pt x="25" y="6"/>
                    <a:pt x="23" y="5"/>
                  </a:cubicBezTo>
                  <a:cubicBezTo>
                    <a:pt x="22" y="11"/>
                    <a:pt x="22" y="26"/>
                    <a:pt x="21" y="30"/>
                  </a:cubicBezTo>
                  <a:cubicBezTo>
                    <a:pt x="20" y="30"/>
                    <a:pt x="21" y="30"/>
                    <a:pt x="18" y="26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5"/>
                    <a:pt x="14" y="26"/>
                    <a:pt x="14" y="29"/>
                  </a:cubicBezTo>
                  <a:cubicBezTo>
                    <a:pt x="14" y="38"/>
                    <a:pt x="10" y="39"/>
                    <a:pt x="10" y="52"/>
                  </a:cubicBezTo>
                  <a:cubicBezTo>
                    <a:pt x="10" y="60"/>
                    <a:pt x="9" y="85"/>
                    <a:pt x="11" y="90"/>
                  </a:cubicBezTo>
                  <a:cubicBezTo>
                    <a:pt x="6" y="89"/>
                    <a:pt x="9" y="89"/>
                    <a:pt x="7" y="85"/>
                  </a:cubicBezTo>
                  <a:cubicBezTo>
                    <a:pt x="5" y="87"/>
                    <a:pt x="6" y="87"/>
                    <a:pt x="3" y="89"/>
                  </a:cubicBezTo>
                  <a:cubicBezTo>
                    <a:pt x="3" y="95"/>
                    <a:pt x="2" y="95"/>
                    <a:pt x="3" y="101"/>
                  </a:cubicBezTo>
                  <a:cubicBezTo>
                    <a:pt x="3" y="107"/>
                    <a:pt x="4" y="108"/>
                    <a:pt x="4" y="111"/>
                  </a:cubicBezTo>
                  <a:cubicBezTo>
                    <a:pt x="3" y="120"/>
                    <a:pt x="3" y="137"/>
                    <a:pt x="4" y="146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4" y="176"/>
                    <a:pt x="5" y="175"/>
                    <a:pt x="3" y="174"/>
                  </a:cubicBezTo>
                  <a:cubicBezTo>
                    <a:pt x="1" y="177"/>
                    <a:pt x="2" y="178"/>
                    <a:pt x="3" y="181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9"/>
                    <a:pt x="3" y="191"/>
                    <a:pt x="4" y="194"/>
                  </a:cubicBezTo>
                  <a:cubicBezTo>
                    <a:pt x="4" y="199"/>
                    <a:pt x="5" y="199"/>
                    <a:pt x="6" y="200"/>
                  </a:cubicBezTo>
                  <a:cubicBezTo>
                    <a:pt x="3" y="202"/>
                    <a:pt x="4" y="201"/>
                    <a:pt x="2" y="203"/>
                  </a:cubicBezTo>
                  <a:cubicBezTo>
                    <a:pt x="3" y="204"/>
                    <a:pt x="4" y="205"/>
                    <a:pt x="6" y="206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9"/>
                    <a:pt x="9" y="217"/>
                    <a:pt x="7" y="219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8"/>
                    <a:pt x="6" y="228"/>
                    <a:pt x="6" y="229"/>
                  </a:cubicBezTo>
                  <a:cubicBezTo>
                    <a:pt x="6" y="232"/>
                    <a:pt x="7" y="244"/>
                    <a:pt x="6" y="246"/>
                  </a:cubicBezTo>
                  <a:cubicBezTo>
                    <a:pt x="5" y="247"/>
                    <a:pt x="5" y="246"/>
                    <a:pt x="4" y="247"/>
                  </a:cubicBezTo>
                  <a:cubicBezTo>
                    <a:pt x="4" y="252"/>
                    <a:pt x="4" y="252"/>
                    <a:pt x="7" y="255"/>
                  </a:cubicBezTo>
                  <a:cubicBezTo>
                    <a:pt x="6" y="259"/>
                    <a:pt x="6" y="259"/>
                    <a:pt x="6" y="259"/>
                  </a:cubicBezTo>
                  <a:cubicBezTo>
                    <a:pt x="6" y="263"/>
                    <a:pt x="6" y="260"/>
                    <a:pt x="7" y="264"/>
                  </a:cubicBezTo>
                  <a:cubicBezTo>
                    <a:pt x="6" y="264"/>
                    <a:pt x="1" y="264"/>
                    <a:pt x="1" y="263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0" y="265"/>
                    <a:pt x="1" y="270"/>
                    <a:pt x="1" y="271"/>
                  </a:cubicBezTo>
                  <a:cubicBezTo>
                    <a:pt x="2" y="271"/>
                    <a:pt x="3" y="272"/>
                    <a:pt x="5" y="272"/>
                  </a:cubicBezTo>
                  <a:cubicBezTo>
                    <a:pt x="5" y="275"/>
                    <a:pt x="4" y="276"/>
                    <a:pt x="5" y="279"/>
                  </a:cubicBezTo>
                  <a:cubicBezTo>
                    <a:pt x="5" y="279"/>
                    <a:pt x="5" y="279"/>
                    <a:pt x="5" y="281"/>
                  </a:cubicBezTo>
                  <a:cubicBezTo>
                    <a:pt x="6" y="286"/>
                    <a:pt x="5" y="282"/>
                    <a:pt x="5" y="284"/>
                  </a:cubicBezTo>
                  <a:cubicBezTo>
                    <a:pt x="7" y="285"/>
                    <a:pt x="6" y="284"/>
                    <a:pt x="7" y="285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9"/>
                    <a:pt x="10" y="289"/>
                    <a:pt x="11" y="289"/>
                  </a:cubicBezTo>
                  <a:cubicBezTo>
                    <a:pt x="12" y="293"/>
                    <a:pt x="12" y="295"/>
                    <a:pt x="11" y="297"/>
                  </a:cubicBezTo>
                  <a:cubicBezTo>
                    <a:pt x="14" y="298"/>
                    <a:pt x="14" y="298"/>
                    <a:pt x="15" y="301"/>
                  </a:cubicBezTo>
                  <a:cubicBezTo>
                    <a:pt x="14" y="302"/>
                    <a:pt x="13" y="302"/>
                    <a:pt x="12" y="305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6" y="307"/>
                    <a:pt x="16" y="307"/>
                    <a:pt x="17" y="308"/>
                  </a:cubicBezTo>
                  <a:cubicBezTo>
                    <a:pt x="22" y="324"/>
                    <a:pt x="22" y="324"/>
                    <a:pt x="22" y="324"/>
                  </a:cubicBezTo>
                  <a:cubicBezTo>
                    <a:pt x="24" y="326"/>
                    <a:pt x="24" y="324"/>
                    <a:pt x="26" y="327"/>
                  </a:cubicBezTo>
                  <a:cubicBezTo>
                    <a:pt x="27" y="329"/>
                    <a:pt x="26" y="327"/>
                    <a:pt x="27" y="329"/>
                  </a:cubicBezTo>
                  <a:cubicBezTo>
                    <a:pt x="27" y="329"/>
                    <a:pt x="27" y="330"/>
                    <a:pt x="27" y="330"/>
                  </a:cubicBezTo>
                  <a:cubicBezTo>
                    <a:pt x="30" y="334"/>
                    <a:pt x="30" y="334"/>
                    <a:pt x="30" y="334"/>
                  </a:cubicBezTo>
                  <a:cubicBezTo>
                    <a:pt x="35" y="343"/>
                    <a:pt x="43" y="357"/>
                    <a:pt x="49" y="363"/>
                  </a:cubicBezTo>
                  <a:cubicBezTo>
                    <a:pt x="51" y="365"/>
                    <a:pt x="51" y="365"/>
                    <a:pt x="51" y="365"/>
                  </a:cubicBezTo>
                  <a:cubicBezTo>
                    <a:pt x="52" y="366"/>
                    <a:pt x="52" y="365"/>
                    <a:pt x="53" y="365"/>
                  </a:cubicBezTo>
                  <a:cubicBezTo>
                    <a:pt x="52" y="364"/>
                    <a:pt x="52" y="361"/>
                    <a:pt x="51" y="359"/>
                  </a:cubicBezTo>
                  <a:cubicBezTo>
                    <a:pt x="50" y="356"/>
                    <a:pt x="51" y="358"/>
                    <a:pt x="49" y="354"/>
                  </a:cubicBezTo>
                  <a:cubicBezTo>
                    <a:pt x="45" y="344"/>
                    <a:pt x="45" y="344"/>
                    <a:pt x="45" y="344"/>
                  </a:cubicBezTo>
                  <a:cubicBezTo>
                    <a:pt x="45" y="344"/>
                    <a:pt x="44" y="344"/>
                    <a:pt x="44" y="344"/>
                  </a:cubicBezTo>
                  <a:cubicBezTo>
                    <a:pt x="44" y="344"/>
                    <a:pt x="44" y="343"/>
                    <a:pt x="44" y="343"/>
                  </a:cubicBezTo>
                  <a:cubicBezTo>
                    <a:pt x="39" y="332"/>
                    <a:pt x="39" y="332"/>
                    <a:pt x="39" y="332"/>
                  </a:cubicBezTo>
                  <a:cubicBezTo>
                    <a:pt x="37" y="329"/>
                    <a:pt x="36" y="327"/>
                    <a:pt x="38" y="323"/>
                  </a:cubicBezTo>
                  <a:cubicBezTo>
                    <a:pt x="39" y="324"/>
                    <a:pt x="39" y="323"/>
                    <a:pt x="40" y="325"/>
                  </a:cubicBezTo>
                  <a:cubicBezTo>
                    <a:pt x="42" y="331"/>
                    <a:pt x="42" y="331"/>
                    <a:pt x="42" y="331"/>
                  </a:cubicBezTo>
                  <a:cubicBezTo>
                    <a:pt x="44" y="337"/>
                    <a:pt x="44" y="334"/>
                    <a:pt x="45" y="334"/>
                  </a:cubicBezTo>
                  <a:cubicBezTo>
                    <a:pt x="47" y="333"/>
                    <a:pt x="45" y="332"/>
                    <a:pt x="47" y="334"/>
                  </a:cubicBezTo>
                  <a:cubicBezTo>
                    <a:pt x="49" y="336"/>
                    <a:pt x="48" y="339"/>
                    <a:pt x="48" y="342"/>
                  </a:cubicBezTo>
                  <a:cubicBezTo>
                    <a:pt x="52" y="340"/>
                    <a:pt x="52" y="340"/>
                    <a:pt x="52" y="340"/>
                  </a:cubicBezTo>
                  <a:cubicBezTo>
                    <a:pt x="51" y="346"/>
                    <a:pt x="52" y="344"/>
                    <a:pt x="54" y="347"/>
                  </a:cubicBezTo>
                  <a:cubicBezTo>
                    <a:pt x="57" y="350"/>
                    <a:pt x="55" y="348"/>
                    <a:pt x="57" y="352"/>
                  </a:cubicBezTo>
                  <a:cubicBezTo>
                    <a:pt x="59" y="356"/>
                    <a:pt x="59" y="356"/>
                    <a:pt x="59" y="356"/>
                  </a:cubicBezTo>
                  <a:cubicBezTo>
                    <a:pt x="59" y="356"/>
                    <a:pt x="60" y="356"/>
                    <a:pt x="60" y="357"/>
                  </a:cubicBezTo>
                  <a:cubicBezTo>
                    <a:pt x="62" y="360"/>
                    <a:pt x="63" y="364"/>
                    <a:pt x="64" y="368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80"/>
                    <a:pt x="69" y="388"/>
                    <a:pt x="71" y="393"/>
                  </a:cubicBezTo>
                  <a:cubicBezTo>
                    <a:pt x="78" y="407"/>
                    <a:pt x="72" y="403"/>
                    <a:pt x="84" y="419"/>
                  </a:cubicBezTo>
                  <a:cubicBezTo>
                    <a:pt x="91" y="427"/>
                    <a:pt x="91" y="427"/>
                    <a:pt x="91" y="427"/>
                  </a:cubicBezTo>
                  <a:cubicBezTo>
                    <a:pt x="91" y="424"/>
                    <a:pt x="91" y="424"/>
                    <a:pt x="91" y="421"/>
                  </a:cubicBezTo>
                  <a:cubicBezTo>
                    <a:pt x="92" y="420"/>
                    <a:pt x="92" y="420"/>
                    <a:pt x="94" y="419"/>
                  </a:cubicBezTo>
                  <a:cubicBezTo>
                    <a:pt x="94" y="413"/>
                    <a:pt x="94" y="413"/>
                    <a:pt x="93" y="408"/>
                  </a:cubicBezTo>
                  <a:cubicBezTo>
                    <a:pt x="95" y="411"/>
                    <a:pt x="96" y="410"/>
                    <a:pt x="99" y="410"/>
                  </a:cubicBezTo>
                  <a:cubicBezTo>
                    <a:pt x="99" y="406"/>
                    <a:pt x="98" y="404"/>
                    <a:pt x="98" y="401"/>
                  </a:cubicBezTo>
                  <a:cubicBezTo>
                    <a:pt x="98" y="397"/>
                    <a:pt x="98" y="401"/>
                    <a:pt x="98" y="399"/>
                  </a:cubicBezTo>
                  <a:cubicBezTo>
                    <a:pt x="103" y="400"/>
                    <a:pt x="103" y="400"/>
                    <a:pt x="103" y="400"/>
                  </a:cubicBezTo>
                  <a:cubicBezTo>
                    <a:pt x="102" y="407"/>
                    <a:pt x="102" y="407"/>
                    <a:pt x="102" y="407"/>
                  </a:cubicBezTo>
                  <a:cubicBezTo>
                    <a:pt x="104" y="408"/>
                    <a:pt x="104" y="408"/>
                    <a:pt x="104" y="408"/>
                  </a:cubicBezTo>
                  <a:cubicBezTo>
                    <a:pt x="104" y="409"/>
                    <a:pt x="105" y="409"/>
                    <a:pt x="106" y="409"/>
                  </a:cubicBezTo>
                  <a:cubicBezTo>
                    <a:pt x="107" y="405"/>
                    <a:pt x="107" y="405"/>
                    <a:pt x="107" y="405"/>
                  </a:cubicBezTo>
                  <a:cubicBezTo>
                    <a:pt x="107" y="408"/>
                    <a:pt x="108" y="409"/>
                    <a:pt x="108" y="411"/>
                  </a:cubicBezTo>
                  <a:cubicBezTo>
                    <a:pt x="109" y="416"/>
                    <a:pt x="109" y="416"/>
                    <a:pt x="109" y="416"/>
                  </a:cubicBezTo>
                  <a:cubicBezTo>
                    <a:pt x="109" y="419"/>
                    <a:pt x="109" y="424"/>
                    <a:pt x="111" y="427"/>
                  </a:cubicBezTo>
                  <a:cubicBezTo>
                    <a:pt x="114" y="428"/>
                    <a:pt x="115" y="427"/>
                    <a:pt x="115" y="424"/>
                  </a:cubicBezTo>
                  <a:cubicBezTo>
                    <a:pt x="114" y="418"/>
                    <a:pt x="114" y="424"/>
                    <a:pt x="112" y="420"/>
                  </a:cubicBezTo>
                  <a:cubicBezTo>
                    <a:pt x="113" y="418"/>
                    <a:pt x="111" y="419"/>
                    <a:pt x="115" y="418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80"/>
                    <a:pt x="113" y="373"/>
                    <a:pt x="112" y="370"/>
                  </a:cubicBezTo>
                  <a:cubicBezTo>
                    <a:pt x="110" y="370"/>
                    <a:pt x="111" y="369"/>
                    <a:pt x="110" y="371"/>
                  </a:cubicBezTo>
                  <a:cubicBezTo>
                    <a:pt x="109" y="367"/>
                    <a:pt x="109" y="366"/>
                    <a:pt x="110" y="363"/>
                  </a:cubicBezTo>
                  <a:cubicBezTo>
                    <a:pt x="111" y="362"/>
                    <a:pt x="111" y="362"/>
                    <a:pt x="111" y="362"/>
                  </a:cubicBezTo>
                  <a:cubicBezTo>
                    <a:pt x="109" y="359"/>
                    <a:pt x="109" y="355"/>
                    <a:pt x="108" y="351"/>
                  </a:cubicBezTo>
                  <a:cubicBezTo>
                    <a:pt x="109" y="348"/>
                    <a:pt x="107" y="350"/>
                    <a:pt x="110" y="349"/>
                  </a:cubicBezTo>
                  <a:cubicBezTo>
                    <a:pt x="104" y="340"/>
                    <a:pt x="109" y="334"/>
                    <a:pt x="103" y="332"/>
                  </a:cubicBezTo>
                  <a:cubicBezTo>
                    <a:pt x="104" y="336"/>
                    <a:pt x="105" y="337"/>
                    <a:pt x="100" y="339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2"/>
                    <a:pt x="99" y="331"/>
                    <a:pt x="98" y="330"/>
                  </a:cubicBezTo>
                  <a:cubicBezTo>
                    <a:pt x="98" y="313"/>
                    <a:pt x="98" y="313"/>
                    <a:pt x="98" y="313"/>
                  </a:cubicBezTo>
                  <a:cubicBezTo>
                    <a:pt x="97" y="313"/>
                    <a:pt x="97" y="312"/>
                    <a:pt x="96" y="312"/>
                  </a:cubicBezTo>
                  <a:cubicBezTo>
                    <a:pt x="96" y="312"/>
                    <a:pt x="95" y="311"/>
                    <a:pt x="95" y="310"/>
                  </a:cubicBezTo>
                  <a:cubicBezTo>
                    <a:pt x="94" y="303"/>
                    <a:pt x="96" y="291"/>
                    <a:pt x="93" y="288"/>
                  </a:cubicBezTo>
                  <a:cubicBezTo>
                    <a:pt x="94" y="282"/>
                    <a:pt x="93" y="280"/>
                    <a:pt x="93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64"/>
                    <a:pt x="92" y="264"/>
                    <a:pt x="92" y="264"/>
                  </a:cubicBezTo>
                  <a:cubicBezTo>
                    <a:pt x="87" y="263"/>
                    <a:pt x="87" y="265"/>
                    <a:pt x="86" y="270"/>
                  </a:cubicBezTo>
                  <a:cubicBezTo>
                    <a:pt x="84" y="268"/>
                    <a:pt x="85" y="272"/>
                    <a:pt x="85" y="266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1"/>
                    <a:pt x="78" y="202"/>
                    <a:pt x="77" y="198"/>
                  </a:cubicBezTo>
                  <a:cubicBezTo>
                    <a:pt x="77" y="190"/>
                    <a:pt x="77" y="178"/>
                    <a:pt x="75" y="170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2" y="159"/>
                    <a:pt x="72" y="151"/>
                    <a:pt x="70" y="145"/>
                  </a:cubicBezTo>
                  <a:cubicBezTo>
                    <a:pt x="69" y="140"/>
                    <a:pt x="68" y="138"/>
                    <a:pt x="68" y="133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5" y="119"/>
                    <a:pt x="65" y="119"/>
                    <a:pt x="65" y="119"/>
                  </a:cubicBezTo>
                  <a:lnTo>
                    <a:pt x="67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4" name="Freeform 27"/>
            <p:cNvSpPr>
              <a:spLocks noEditPoints="1"/>
            </p:cNvSpPr>
            <p:nvPr/>
          </p:nvSpPr>
          <p:spPr bwMode="auto">
            <a:xfrm>
              <a:off x="359" y="2233"/>
              <a:ext cx="158" cy="490"/>
            </a:xfrm>
            <a:custGeom>
              <a:avLst/>
              <a:gdLst>
                <a:gd name="T0" fmla="*/ 80 w 123"/>
                <a:gd name="T1" fmla="*/ 212 h 381"/>
                <a:gd name="T2" fmla="*/ 85 w 123"/>
                <a:gd name="T3" fmla="*/ 224 h 381"/>
                <a:gd name="T4" fmla="*/ 63 w 123"/>
                <a:gd name="T5" fmla="*/ 153 h 381"/>
                <a:gd name="T6" fmla="*/ 53 w 123"/>
                <a:gd name="T7" fmla="*/ 121 h 381"/>
                <a:gd name="T8" fmla="*/ 54 w 123"/>
                <a:gd name="T9" fmla="*/ 121 h 381"/>
                <a:gd name="T10" fmla="*/ 39 w 123"/>
                <a:gd name="T11" fmla="*/ 84 h 381"/>
                <a:gd name="T12" fmla="*/ 44 w 123"/>
                <a:gd name="T13" fmla="*/ 82 h 381"/>
                <a:gd name="T14" fmla="*/ 75 w 123"/>
                <a:gd name="T15" fmla="*/ 121 h 381"/>
                <a:gd name="T16" fmla="*/ 57 w 123"/>
                <a:gd name="T17" fmla="*/ 62 h 381"/>
                <a:gd name="T18" fmla="*/ 75 w 123"/>
                <a:gd name="T19" fmla="*/ 121 h 381"/>
                <a:gd name="T20" fmla="*/ 46 w 123"/>
                <a:gd name="T21" fmla="*/ 21 h 381"/>
                <a:gd name="T22" fmla="*/ 30 w 123"/>
                <a:gd name="T23" fmla="*/ 1 h 381"/>
                <a:gd name="T24" fmla="*/ 30 w 123"/>
                <a:gd name="T25" fmla="*/ 23 h 381"/>
                <a:gd name="T26" fmla="*/ 32 w 123"/>
                <a:gd name="T27" fmla="*/ 51 h 381"/>
                <a:gd name="T28" fmla="*/ 24 w 123"/>
                <a:gd name="T29" fmla="*/ 54 h 381"/>
                <a:gd name="T30" fmla="*/ 23 w 123"/>
                <a:gd name="T31" fmla="*/ 70 h 381"/>
                <a:gd name="T32" fmla="*/ 20 w 123"/>
                <a:gd name="T33" fmla="*/ 83 h 381"/>
                <a:gd name="T34" fmla="*/ 24 w 123"/>
                <a:gd name="T35" fmla="*/ 102 h 381"/>
                <a:gd name="T36" fmla="*/ 27 w 123"/>
                <a:gd name="T37" fmla="*/ 120 h 381"/>
                <a:gd name="T38" fmla="*/ 27 w 123"/>
                <a:gd name="T39" fmla="*/ 136 h 381"/>
                <a:gd name="T40" fmla="*/ 34 w 123"/>
                <a:gd name="T41" fmla="*/ 164 h 381"/>
                <a:gd name="T42" fmla="*/ 37 w 123"/>
                <a:gd name="T43" fmla="*/ 176 h 381"/>
                <a:gd name="T44" fmla="*/ 47 w 123"/>
                <a:gd name="T45" fmla="*/ 198 h 381"/>
                <a:gd name="T46" fmla="*/ 53 w 123"/>
                <a:gd name="T47" fmla="*/ 226 h 381"/>
                <a:gd name="T48" fmla="*/ 67 w 123"/>
                <a:gd name="T49" fmla="*/ 255 h 381"/>
                <a:gd name="T50" fmla="*/ 73 w 123"/>
                <a:gd name="T51" fmla="*/ 282 h 381"/>
                <a:gd name="T52" fmla="*/ 55 w 123"/>
                <a:gd name="T53" fmla="*/ 248 h 381"/>
                <a:gd name="T54" fmla="*/ 35 w 123"/>
                <a:gd name="T55" fmla="*/ 197 h 381"/>
                <a:gd name="T56" fmla="*/ 19 w 123"/>
                <a:gd name="T57" fmla="*/ 142 h 381"/>
                <a:gd name="T58" fmla="*/ 13 w 123"/>
                <a:gd name="T59" fmla="*/ 132 h 381"/>
                <a:gd name="T60" fmla="*/ 9 w 123"/>
                <a:gd name="T61" fmla="*/ 129 h 381"/>
                <a:gd name="T62" fmla="*/ 8 w 123"/>
                <a:gd name="T63" fmla="*/ 153 h 381"/>
                <a:gd name="T64" fmla="*/ 3 w 123"/>
                <a:gd name="T65" fmla="*/ 166 h 381"/>
                <a:gd name="T66" fmla="*/ 6 w 123"/>
                <a:gd name="T67" fmla="*/ 214 h 381"/>
                <a:gd name="T68" fmla="*/ 9 w 123"/>
                <a:gd name="T69" fmla="*/ 231 h 381"/>
                <a:gd name="T70" fmla="*/ 15 w 123"/>
                <a:gd name="T71" fmla="*/ 246 h 381"/>
                <a:gd name="T72" fmla="*/ 27 w 123"/>
                <a:gd name="T73" fmla="*/ 278 h 381"/>
                <a:gd name="T74" fmla="*/ 55 w 123"/>
                <a:gd name="T75" fmla="*/ 333 h 381"/>
                <a:gd name="T76" fmla="*/ 81 w 123"/>
                <a:gd name="T77" fmla="*/ 373 h 381"/>
                <a:gd name="T78" fmla="*/ 92 w 123"/>
                <a:gd name="T79" fmla="*/ 368 h 381"/>
                <a:gd name="T80" fmla="*/ 96 w 123"/>
                <a:gd name="T81" fmla="*/ 367 h 381"/>
                <a:gd name="T82" fmla="*/ 100 w 123"/>
                <a:gd name="T83" fmla="*/ 358 h 381"/>
                <a:gd name="T84" fmla="*/ 106 w 123"/>
                <a:gd name="T85" fmla="*/ 356 h 381"/>
                <a:gd name="T86" fmla="*/ 103 w 123"/>
                <a:gd name="T87" fmla="*/ 346 h 381"/>
                <a:gd name="T88" fmla="*/ 100 w 123"/>
                <a:gd name="T89" fmla="*/ 335 h 381"/>
                <a:gd name="T90" fmla="*/ 99 w 123"/>
                <a:gd name="T91" fmla="*/ 315 h 381"/>
                <a:gd name="T92" fmla="*/ 100 w 123"/>
                <a:gd name="T93" fmla="*/ 299 h 381"/>
                <a:gd name="T94" fmla="*/ 96 w 123"/>
                <a:gd name="T95" fmla="*/ 275 h 381"/>
                <a:gd name="T96" fmla="*/ 86 w 123"/>
                <a:gd name="T97" fmla="*/ 237 h 381"/>
                <a:gd name="T98" fmla="*/ 120 w 123"/>
                <a:gd name="T99" fmla="*/ 343 h 381"/>
                <a:gd name="T100" fmla="*/ 122 w 123"/>
                <a:gd name="T101" fmla="*/ 318 h 381"/>
                <a:gd name="T102" fmla="*/ 109 w 123"/>
                <a:gd name="T103" fmla="*/ 258 h 381"/>
                <a:gd name="T104" fmla="*/ 101 w 123"/>
                <a:gd name="T105" fmla="*/ 224 h 381"/>
                <a:gd name="T106" fmla="*/ 94 w 123"/>
                <a:gd name="T107" fmla="*/ 188 h 381"/>
                <a:gd name="T108" fmla="*/ 87 w 123"/>
                <a:gd name="T109" fmla="*/ 154 h 381"/>
                <a:gd name="T110" fmla="*/ 111 w 123"/>
                <a:gd name="T111" fmla="*/ 215 h 381"/>
                <a:gd name="T112" fmla="*/ 114 w 123"/>
                <a:gd name="T113" fmla="*/ 202 h 381"/>
                <a:gd name="T114" fmla="*/ 107 w 123"/>
                <a:gd name="T115" fmla="*/ 172 h 381"/>
                <a:gd name="T116" fmla="*/ 87 w 123"/>
                <a:gd name="T117" fmla="*/ 109 h 381"/>
                <a:gd name="T118" fmla="*/ 75 w 123"/>
                <a:gd name="T119" fmla="*/ 74 h 381"/>
                <a:gd name="T120" fmla="*/ 56 w 123"/>
                <a:gd name="T121" fmla="*/ 32 h 381"/>
                <a:gd name="T122" fmla="*/ 48 w 123"/>
                <a:gd name="T123" fmla="*/ 12 h 381"/>
                <a:gd name="T124" fmla="*/ 35 w 123"/>
                <a:gd name="T125" fmla="*/ 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381">
                  <a:moveTo>
                    <a:pt x="85" y="224"/>
                  </a:moveTo>
                  <a:cubicBezTo>
                    <a:pt x="84" y="223"/>
                    <a:pt x="85" y="223"/>
                    <a:pt x="84" y="222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6"/>
                    <a:pt x="81" y="214"/>
                    <a:pt x="80" y="212"/>
                  </a:cubicBezTo>
                  <a:cubicBezTo>
                    <a:pt x="79" y="209"/>
                    <a:pt x="80" y="213"/>
                    <a:pt x="79" y="209"/>
                  </a:cubicBezTo>
                  <a:cubicBezTo>
                    <a:pt x="82" y="210"/>
                    <a:pt x="80" y="209"/>
                    <a:pt x="81" y="212"/>
                  </a:cubicBezTo>
                  <a:cubicBezTo>
                    <a:pt x="85" y="223"/>
                    <a:pt x="85" y="223"/>
                    <a:pt x="85" y="223"/>
                  </a:cubicBezTo>
                  <a:lnTo>
                    <a:pt x="85" y="224"/>
                  </a:lnTo>
                  <a:close/>
                  <a:moveTo>
                    <a:pt x="63" y="153"/>
                  </a:moveTo>
                  <a:cubicBezTo>
                    <a:pt x="64" y="155"/>
                    <a:pt x="64" y="153"/>
                    <a:pt x="64" y="155"/>
                  </a:cubicBezTo>
                  <a:cubicBezTo>
                    <a:pt x="63" y="154"/>
                    <a:pt x="61" y="153"/>
                    <a:pt x="62" y="151"/>
                  </a:cubicBezTo>
                  <a:cubicBezTo>
                    <a:pt x="62" y="152"/>
                    <a:pt x="63" y="152"/>
                    <a:pt x="63" y="153"/>
                  </a:cubicBezTo>
                  <a:close/>
                  <a:moveTo>
                    <a:pt x="83" y="144"/>
                  </a:moveTo>
                  <a:cubicBezTo>
                    <a:pt x="86" y="147"/>
                    <a:pt x="84" y="144"/>
                    <a:pt x="85" y="147"/>
                  </a:cubicBezTo>
                  <a:cubicBezTo>
                    <a:pt x="81" y="146"/>
                    <a:pt x="83" y="147"/>
                    <a:pt x="83" y="144"/>
                  </a:cubicBezTo>
                  <a:close/>
                  <a:moveTo>
                    <a:pt x="53" y="121"/>
                  </a:moveTo>
                  <a:cubicBezTo>
                    <a:pt x="56" y="123"/>
                    <a:pt x="57" y="124"/>
                    <a:pt x="56" y="128"/>
                  </a:cubicBezTo>
                  <a:cubicBezTo>
                    <a:pt x="54" y="126"/>
                    <a:pt x="54" y="125"/>
                    <a:pt x="53" y="121"/>
                  </a:cubicBezTo>
                  <a:close/>
                  <a:moveTo>
                    <a:pt x="46" y="92"/>
                  </a:moveTo>
                  <a:cubicBezTo>
                    <a:pt x="54" y="121"/>
                    <a:pt x="54" y="121"/>
                    <a:pt x="54" y="12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7" y="109"/>
                    <a:pt x="47" y="107"/>
                    <a:pt x="45" y="104"/>
                  </a:cubicBezTo>
                  <a:cubicBezTo>
                    <a:pt x="45" y="103"/>
                    <a:pt x="44" y="101"/>
                    <a:pt x="43" y="98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7" y="80"/>
                    <a:pt x="35" y="75"/>
                    <a:pt x="34" y="71"/>
                  </a:cubicBezTo>
                  <a:cubicBezTo>
                    <a:pt x="37" y="74"/>
                    <a:pt x="35" y="72"/>
                    <a:pt x="37" y="76"/>
                  </a:cubicBezTo>
                  <a:cubicBezTo>
                    <a:pt x="38" y="78"/>
                    <a:pt x="39" y="78"/>
                    <a:pt x="39" y="82"/>
                  </a:cubicBezTo>
                  <a:cubicBezTo>
                    <a:pt x="43" y="82"/>
                    <a:pt x="40" y="81"/>
                    <a:pt x="44" y="82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3" y="92"/>
                    <a:pt x="44" y="90"/>
                    <a:pt x="45" y="92"/>
                  </a:cubicBezTo>
                  <a:lnTo>
                    <a:pt x="46" y="92"/>
                  </a:lnTo>
                  <a:close/>
                  <a:moveTo>
                    <a:pt x="75" y="121"/>
                  </a:moveTo>
                  <a:cubicBezTo>
                    <a:pt x="70" y="113"/>
                    <a:pt x="72" y="110"/>
                    <a:pt x="72" y="10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3"/>
                    <a:pt x="67" y="94"/>
                    <a:pt x="67" y="9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58"/>
                    <a:pt x="56" y="59"/>
                    <a:pt x="58" y="57"/>
                  </a:cubicBezTo>
                  <a:cubicBezTo>
                    <a:pt x="59" y="60"/>
                    <a:pt x="59" y="61"/>
                    <a:pt x="61" y="64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95"/>
                    <a:pt x="78" y="110"/>
                    <a:pt x="75" y="121"/>
                  </a:cubicBezTo>
                  <a:close/>
                  <a:moveTo>
                    <a:pt x="50" y="31"/>
                  </a:moveTo>
                  <a:cubicBezTo>
                    <a:pt x="52" y="35"/>
                    <a:pt x="56" y="49"/>
                    <a:pt x="56" y="53"/>
                  </a:cubicBezTo>
                  <a:cubicBezTo>
                    <a:pt x="53" y="51"/>
                    <a:pt x="54" y="51"/>
                    <a:pt x="52" y="45"/>
                  </a:cubicBezTo>
                  <a:cubicBezTo>
                    <a:pt x="51" y="42"/>
                    <a:pt x="46" y="23"/>
                    <a:pt x="46" y="21"/>
                  </a:cubicBezTo>
                  <a:lnTo>
                    <a:pt x="50" y="31"/>
                  </a:lnTo>
                  <a:close/>
                  <a:moveTo>
                    <a:pt x="36" y="2"/>
                  </a:moveTo>
                  <a:cubicBezTo>
                    <a:pt x="35" y="0"/>
                    <a:pt x="35" y="1"/>
                    <a:pt x="35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3"/>
                    <a:pt x="31" y="2"/>
                    <a:pt x="31" y="6"/>
                  </a:cubicBezTo>
                  <a:cubicBezTo>
                    <a:pt x="32" y="9"/>
                    <a:pt x="33" y="14"/>
                    <a:pt x="30" y="1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2"/>
                    <a:pt x="30" y="2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9"/>
                    <a:pt x="34" y="46"/>
                    <a:pt x="35" y="53"/>
                  </a:cubicBezTo>
                  <a:cubicBezTo>
                    <a:pt x="36" y="58"/>
                    <a:pt x="36" y="58"/>
                    <a:pt x="37" y="6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0" y="47"/>
                  </a:cubicBezTo>
                  <a:cubicBezTo>
                    <a:pt x="26" y="38"/>
                    <a:pt x="28" y="33"/>
                    <a:pt x="23" y="33"/>
                  </a:cubicBezTo>
                  <a:cubicBezTo>
                    <a:pt x="22" y="46"/>
                    <a:pt x="21" y="36"/>
                    <a:pt x="23" y="53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4" y="59"/>
                    <a:pt x="23" y="60"/>
                    <a:pt x="26" y="63"/>
                  </a:cubicBezTo>
                  <a:cubicBezTo>
                    <a:pt x="25" y="65"/>
                    <a:pt x="25" y="66"/>
                    <a:pt x="26" y="69"/>
                  </a:cubicBezTo>
                  <a:cubicBezTo>
                    <a:pt x="26" y="71"/>
                    <a:pt x="25" y="72"/>
                    <a:pt x="24" y="74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4"/>
                    <a:pt x="23" y="64"/>
                    <a:pt x="18" y="64"/>
                  </a:cubicBezTo>
                  <a:cubicBezTo>
                    <a:pt x="18" y="67"/>
                    <a:pt x="18" y="79"/>
                    <a:pt x="20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5"/>
                    <a:pt x="19" y="88"/>
                    <a:pt x="19" y="91"/>
                  </a:cubicBezTo>
                  <a:cubicBezTo>
                    <a:pt x="22" y="91"/>
                    <a:pt x="21" y="91"/>
                    <a:pt x="23" y="90"/>
                  </a:cubicBezTo>
                  <a:cubicBezTo>
                    <a:pt x="24" y="92"/>
                    <a:pt x="23" y="91"/>
                    <a:pt x="24" y="93"/>
                  </a:cubicBezTo>
                  <a:cubicBezTo>
                    <a:pt x="24" y="97"/>
                    <a:pt x="23" y="97"/>
                    <a:pt x="24" y="102"/>
                  </a:cubicBezTo>
                  <a:cubicBezTo>
                    <a:pt x="24" y="106"/>
                    <a:pt x="24" y="109"/>
                    <a:pt x="23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6"/>
                    <a:pt x="25" y="127"/>
                    <a:pt x="25" y="127"/>
                  </a:cubicBezTo>
                  <a:cubicBezTo>
                    <a:pt x="25" y="126"/>
                    <a:pt x="25" y="127"/>
                    <a:pt x="24" y="127"/>
                  </a:cubicBezTo>
                  <a:cubicBezTo>
                    <a:pt x="26" y="130"/>
                    <a:pt x="26" y="132"/>
                    <a:pt x="27" y="136"/>
                  </a:cubicBezTo>
                  <a:cubicBezTo>
                    <a:pt x="28" y="140"/>
                    <a:pt x="28" y="138"/>
                    <a:pt x="29" y="140"/>
                  </a:cubicBezTo>
                  <a:cubicBezTo>
                    <a:pt x="29" y="141"/>
                    <a:pt x="29" y="141"/>
                    <a:pt x="30" y="143"/>
                  </a:cubicBezTo>
                  <a:cubicBezTo>
                    <a:pt x="31" y="144"/>
                    <a:pt x="30" y="143"/>
                    <a:pt x="31" y="144"/>
                  </a:cubicBezTo>
                  <a:cubicBezTo>
                    <a:pt x="33" y="149"/>
                    <a:pt x="35" y="159"/>
                    <a:pt x="34" y="164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9"/>
                    <a:pt x="37" y="167"/>
                    <a:pt x="37" y="169"/>
                  </a:cubicBezTo>
                  <a:cubicBezTo>
                    <a:pt x="36" y="172"/>
                    <a:pt x="36" y="174"/>
                    <a:pt x="37" y="176"/>
                  </a:cubicBezTo>
                  <a:cubicBezTo>
                    <a:pt x="38" y="180"/>
                    <a:pt x="39" y="180"/>
                    <a:pt x="40" y="184"/>
                  </a:cubicBezTo>
                  <a:cubicBezTo>
                    <a:pt x="41" y="190"/>
                    <a:pt x="39" y="187"/>
                    <a:pt x="42" y="192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4" y="197"/>
                    <a:pt x="46" y="198"/>
                    <a:pt x="47" y="198"/>
                  </a:cubicBezTo>
                  <a:cubicBezTo>
                    <a:pt x="45" y="202"/>
                    <a:pt x="46" y="199"/>
                    <a:pt x="46" y="203"/>
                  </a:cubicBezTo>
                  <a:cubicBezTo>
                    <a:pt x="46" y="206"/>
                    <a:pt x="46" y="207"/>
                    <a:pt x="47" y="208"/>
                  </a:cubicBezTo>
                  <a:cubicBezTo>
                    <a:pt x="49" y="212"/>
                    <a:pt x="49" y="210"/>
                    <a:pt x="50" y="21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4" y="228"/>
                    <a:pt x="55" y="227"/>
                    <a:pt x="56" y="229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6"/>
                    <a:pt x="67" y="258"/>
                    <a:pt x="68" y="260"/>
                  </a:cubicBezTo>
                  <a:cubicBezTo>
                    <a:pt x="69" y="264"/>
                    <a:pt x="70" y="264"/>
                    <a:pt x="70" y="270"/>
                  </a:cubicBezTo>
                  <a:cubicBezTo>
                    <a:pt x="72" y="271"/>
                    <a:pt x="73" y="271"/>
                    <a:pt x="73" y="275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69" y="277"/>
                    <a:pt x="69" y="277"/>
                    <a:pt x="69" y="277"/>
                  </a:cubicBezTo>
                  <a:cubicBezTo>
                    <a:pt x="67" y="273"/>
                    <a:pt x="67" y="269"/>
                    <a:pt x="65" y="264"/>
                  </a:cubicBezTo>
                  <a:cubicBezTo>
                    <a:pt x="64" y="262"/>
                    <a:pt x="64" y="262"/>
                    <a:pt x="63" y="261"/>
                  </a:cubicBezTo>
                  <a:cubicBezTo>
                    <a:pt x="58" y="251"/>
                    <a:pt x="59" y="254"/>
                    <a:pt x="55" y="248"/>
                  </a:cubicBezTo>
                  <a:cubicBezTo>
                    <a:pt x="53" y="245"/>
                    <a:pt x="54" y="248"/>
                    <a:pt x="54" y="245"/>
                  </a:cubicBezTo>
                  <a:cubicBezTo>
                    <a:pt x="50" y="245"/>
                    <a:pt x="48" y="241"/>
                    <a:pt x="47" y="236"/>
                  </a:cubicBezTo>
                  <a:cubicBezTo>
                    <a:pt x="45" y="227"/>
                    <a:pt x="40" y="215"/>
                    <a:pt x="39" y="210"/>
                  </a:cubicBezTo>
                  <a:cubicBezTo>
                    <a:pt x="37" y="204"/>
                    <a:pt x="36" y="201"/>
                    <a:pt x="35" y="197"/>
                  </a:cubicBezTo>
                  <a:cubicBezTo>
                    <a:pt x="34" y="193"/>
                    <a:pt x="33" y="193"/>
                    <a:pt x="33" y="191"/>
                  </a:cubicBezTo>
                  <a:cubicBezTo>
                    <a:pt x="31" y="186"/>
                    <a:pt x="33" y="188"/>
                    <a:pt x="31" y="18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39"/>
                    <a:pt x="21" y="136"/>
                    <a:pt x="18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2"/>
                    <a:pt x="16" y="132"/>
                    <a:pt x="15" y="131"/>
                  </a:cubicBezTo>
                  <a:cubicBezTo>
                    <a:pt x="12" y="132"/>
                    <a:pt x="14" y="131"/>
                    <a:pt x="13" y="132"/>
                  </a:cubicBezTo>
                  <a:cubicBezTo>
                    <a:pt x="12" y="132"/>
                    <a:pt x="13" y="132"/>
                    <a:pt x="11" y="133"/>
                  </a:cubicBezTo>
                  <a:cubicBezTo>
                    <a:pt x="12" y="130"/>
                    <a:pt x="13" y="131"/>
                    <a:pt x="14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1" y="128"/>
                    <a:pt x="11" y="129"/>
                    <a:pt x="9" y="129"/>
                  </a:cubicBezTo>
                  <a:cubicBezTo>
                    <a:pt x="10" y="134"/>
                    <a:pt x="10" y="132"/>
                    <a:pt x="10" y="13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7"/>
                    <a:pt x="5" y="148"/>
                    <a:pt x="5" y="148"/>
                  </a:cubicBezTo>
                  <a:cubicBezTo>
                    <a:pt x="7" y="149"/>
                    <a:pt x="8" y="151"/>
                    <a:pt x="8" y="153"/>
                  </a:cubicBezTo>
                  <a:cubicBezTo>
                    <a:pt x="8" y="153"/>
                    <a:pt x="8" y="154"/>
                    <a:pt x="8" y="154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8"/>
                    <a:pt x="5" y="157"/>
                    <a:pt x="4" y="158"/>
                  </a:cubicBezTo>
                  <a:cubicBezTo>
                    <a:pt x="0" y="158"/>
                    <a:pt x="1" y="163"/>
                    <a:pt x="3" y="166"/>
                  </a:cubicBezTo>
                  <a:cubicBezTo>
                    <a:pt x="1" y="171"/>
                    <a:pt x="3" y="171"/>
                    <a:pt x="2" y="178"/>
                  </a:cubicBezTo>
                  <a:cubicBezTo>
                    <a:pt x="2" y="191"/>
                    <a:pt x="4" y="191"/>
                    <a:pt x="4" y="197"/>
                  </a:cubicBezTo>
                  <a:cubicBezTo>
                    <a:pt x="5" y="199"/>
                    <a:pt x="3" y="199"/>
                    <a:pt x="5" y="209"/>
                  </a:cubicBezTo>
                  <a:cubicBezTo>
                    <a:pt x="6" y="216"/>
                    <a:pt x="6" y="213"/>
                    <a:pt x="6" y="214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7" y="219"/>
                    <a:pt x="7" y="221"/>
                    <a:pt x="5" y="223"/>
                  </a:cubicBezTo>
                  <a:cubicBezTo>
                    <a:pt x="7" y="224"/>
                    <a:pt x="5" y="224"/>
                    <a:pt x="8" y="224"/>
                  </a:cubicBezTo>
                  <a:cubicBezTo>
                    <a:pt x="8" y="231"/>
                    <a:pt x="9" y="227"/>
                    <a:pt x="9" y="231"/>
                  </a:cubicBezTo>
                  <a:cubicBezTo>
                    <a:pt x="10" y="232"/>
                    <a:pt x="10" y="236"/>
                    <a:pt x="10" y="238"/>
                  </a:cubicBezTo>
                  <a:cubicBezTo>
                    <a:pt x="11" y="239"/>
                    <a:pt x="11" y="239"/>
                    <a:pt x="14" y="240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4" y="245"/>
                    <a:pt x="14" y="246"/>
                    <a:pt x="15" y="246"/>
                  </a:cubicBezTo>
                  <a:cubicBezTo>
                    <a:pt x="16" y="250"/>
                    <a:pt x="15" y="256"/>
                    <a:pt x="19" y="261"/>
                  </a:cubicBezTo>
                  <a:cubicBezTo>
                    <a:pt x="23" y="265"/>
                    <a:pt x="20" y="262"/>
                    <a:pt x="22" y="267"/>
                  </a:cubicBezTo>
                  <a:cubicBezTo>
                    <a:pt x="23" y="270"/>
                    <a:pt x="23" y="269"/>
                    <a:pt x="23" y="273"/>
                  </a:cubicBezTo>
                  <a:cubicBezTo>
                    <a:pt x="26" y="275"/>
                    <a:pt x="25" y="275"/>
                    <a:pt x="27" y="27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2" y="313"/>
                    <a:pt x="45" y="314"/>
                    <a:pt x="43" y="317"/>
                  </a:cubicBezTo>
                  <a:cubicBezTo>
                    <a:pt x="45" y="319"/>
                    <a:pt x="45" y="320"/>
                    <a:pt x="45" y="323"/>
                  </a:cubicBezTo>
                  <a:cubicBezTo>
                    <a:pt x="55" y="329"/>
                    <a:pt x="47" y="326"/>
                    <a:pt x="55" y="333"/>
                  </a:cubicBezTo>
                  <a:cubicBezTo>
                    <a:pt x="61" y="338"/>
                    <a:pt x="67" y="352"/>
                    <a:pt x="73" y="359"/>
                  </a:cubicBezTo>
                  <a:cubicBezTo>
                    <a:pt x="73" y="360"/>
                    <a:pt x="73" y="359"/>
                    <a:pt x="74" y="360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1" y="371"/>
                    <a:pt x="81" y="372"/>
                    <a:pt x="81" y="373"/>
                  </a:cubicBezTo>
                  <a:cubicBezTo>
                    <a:pt x="81" y="373"/>
                    <a:pt x="83" y="374"/>
                    <a:pt x="83" y="375"/>
                  </a:cubicBezTo>
                  <a:cubicBezTo>
                    <a:pt x="86" y="378"/>
                    <a:pt x="85" y="381"/>
                    <a:pt x="91" y="381"/>
                  </a:cubicBezTo>
                  <a:cubicBezTo>
                    <a:pt x="91" y="374"/>
                    <a:pt x="87" y="370"/>
                    <a:pt x="90" y="365"/>
                  </a:cubicBezTo>
                  <a:cubicBezTo>
                    <a:pt x="93" y="366"/>
                    <a:pt x="90" y="364"/>
                    <a:pt x="92" y="368"/>
                  </a:cubicBezTo>
                  <a:cubicBezTo>
                    <a:pt x="92" y="363"/>
                    <a:pt x="91" y="366"/>
                    <a:pt x="94" y="364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5" y="366"/>
                    <a:pt x="95" y="366"/>
                    <a:pt x="95" y="366"/>
                  </a:cubicBezTo>
                  <a:cubicBezTo>
                    <a:pt x="95" y="366"/>
                    <a:pt x="95" y="369"/>
                    <a:pt x="96" y="367"/>
                  </a:cubicBezTo>
                  <a:cubicBezTo>
                    <a:pt x="96" y="367"/>
                    <a:pt x="96" y="368"/>
                    <a:pt x="96" y="368"/>
                  </a:cubicBezTo>
                  <a:cubicBezTo>
                    <a:pt x="98" y="369"/>
                    <a:pt x="98" y="369"/>
                    <a:pt x="99" y="369"/>
                  </a:cubicBezTo>
                  <a:cubicBezTo>
                    <a:pt x="101" y="368"/>
                    <a:pt x="99" y="362"/>
                    <a:pt x="100" y="360"/>
                  </a:cubicBezTo>
                  <a:cubicBezTo>
                    <a:pt x="100" y="358"/>
                    <a:pt x="100" y="358"/>
                    <a:pt x="100" y="358"/>
                  </a:cubicBezTo>
                  <a:cubicBezTo>
                    <a:pt x="102" y="359"/>
                    <a:pt x="101" y="359"/>
                    <a:pt x="101" y="359"/>
                  </a:cubicBezTo>
                  <a:cubicBezTo>
                    <a:pt x="102" y="360"/>
                    <a:pt x="102" y="360"/>
                    <a:pt x="102" y="360"/>
                  </a:cubicBezTo>
                  <a:cubicBezTo>
                    <a:pt x="104" y="359"/>
                    <a:pt x="104" y="360"/>
                    <a:pt x="106" y="360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2" y="358"/>
                    <a:pt x="103" y="349"/>
                    <a:pt x="103" y="346"/>
                  </a:cubicBezTo>
                  <a:cubicBezTo>
                    <a:pt x="103" y="345"/>
                    <a:pt x="103" y="345"/>
                    <a:pt x="103" y="345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0" y="341"/>
                    <a:pt x="100" y="341"/>
                    <a:pt x="100" y="341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102" y="335"/>
                    <a:pt x="101" y="337"/>
                    <a:pt x="104" y="337"/>
                  </a:cubicBezTo>
                  <a:cubicBezTo>
                    <a:pt x="104" y="334"/>
                    <a:pt x="104" y="330"/>
                    <a:pt x="103" y="327"/>
                  </a:cubicBezTo>
                  <a:cubicBezTo>
                    <a:pt x="102" y="322"/>
                    <a:pt x="102" y="323"/>
                    <a:pt x="102" y="317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0" y="309"/>
                    <a:pt x="99" y="309"/>
                    <a:pt x="99" y="305"/>
                  </a:cubicBezTo>
                  <a:cubicBezTo>
                    <a:pt x="102" y="304"/>
                    <a:pt x="102" y="304"/>
                    <a:pt x="102" y="304"/>
                  </a:cubicBezTo>
                  <a:cubicBezTo>
                    <a:pt x="99" y="299"/>
                    <a:pt x="100" y="304"/>
                    <a:pt x="100" y="299"/>
                  </a:cubicBezTo>
                  <a:cubicBezTo>
                    <a:pt x="100" y="289"/>
                    <a:pt x="99" y="293"/>
                    <a:pt x="97" y="288"/>
                  </a:cubicBezTo>
                  <a:cubicBezTo>
                    <a:pt x="100" y="286"/>
                    <a:pt x="99" y="288"/>
                    <a:pt x="99" y="283"/>
                  </a:cubicBezTo>
                  <a:cubicBezTo>
                    <a:pt x="95" y="278"/>
                    <a:pt x="95" y="278"/>
                    <a:pt x="95" y="278"/>
                  </a:cubicBezTo>
                  <a:cubicBezTo>
                    <a:pt x="97" y="275"/>
                    <a:pt x="96" y="279"/>
                    <a:pt x="96" y="275"/>
                  </a:cubicBezTo>
                  <a:cubicBezTo>
                    <a:pt x="97" y="270"/>
                    <a:pt x="95" y="268"/>
                    <a:pt x="93" y="264"/>
                  </a:cubicBezTo>
                  <a:cubicBezTo>
                    <a:pt x="92" y="259"/>
                    <a:pt x="91" y="254"/>
                    <a:pt x="90" y="249"/>
                  </a:cubicBezTo>
                  <a:cubicBezTo>
                    <a:pt x="89" y="245"/>
                    <a:pt x="87" y="244"/>
                    <a:pt x="86" y="240"/>
                  </a:cubicBezTo>
                  <a:cubicBezTo>
                    <a:pt x="86" y="238"/>
                    <a:pt x="86" y="241"/>
                    <a:pt x="86" y="237"/>
                  </a:cubicBezTo>
                  <a:cubicBezTo>
                    <a:pt x="86" y="232"/>
                    <a:pt x="83" y="232"/>
                    <a:pt x="83" y="224"/>
                  </a:cubicBezTo>
                  <a:cubicBezTo>
                    <a:pt x="86" y="226"/>
                    <a:pt x="88" y="234"/>
                    <a:pt x="89" y="2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0" y="341"/>
                    <a:pt x="120" y="341"/>
                    <a:pt x="120" y="343"/>
                  </a:cubicBezTo>
                  <a:cubicBezTo>
                    <a:pt x="121" y="342"/>
                    <a:pt x="121" y="343"/>
                    <a:pt x="122" y="340"/>
                  </a:cubicBezTo>
                  <a:cubicBezTo>
                    <a:pt x="123" y="337"/>
                    <a:pt x="122" y="333"/>
                    <a:pt x="121" y="330"/>
                  </a:cubicBezTo>
                  <a:cubicBezTo>
                    <a:pt x="120" y="326"/>
                    <a:pt x="119" y="323"/>
                    <a:pt x="119" y="318"/>
                  </a:cubicBezTo>
                  <a:cubicBezTo>
                    <a:pt x="123" y="321"/>
                    <a:pt x="121" y="318"/>
                    <a:pt x="122" y="318"/>
                  </a:cubicBezTo>
                  <a:cubicBezTo>
                    <a:pt x="121" y="311"/>
                    <a:pt x="121" y="309"/>
                    <a:pt x="119" y="303"/>
                  </a:cubicBezTo>
                  <a:cubicBezTo>
                    <a:pt x="117" y="297"/>
                    <a:pt x="119" y="288"/>
                    <a:pt x="115" y="283"/>
                  </a:cubicBezTo>
                  <a:cubicBezTo>
                    <a:pt x="112" y="270"/>
                    <a:pt x="112" y="270"/>
                    <a:pt x="112" y="270"/>
                  </a:cubicBezTo>
                  <a:cubicBezTo>
                    <a:pt x="111" y="256"/>
                    <a:pt x="113" y="268"/>
                    <a:pt x="109" y="258"/>
                  </a:cubicBezTo>
                  <a:cubicBezTo>
                    <a:pt x="108" y="255"/>
                    <a:pt x="109" y="256"/>
                    <a:pt x="109" y="25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4" y="239"/>
                    <a:pt x="106" y="244"/>
                    <a:pt x="105" y="239"/>
                  </a:cubicBezTo>
                  <a:cubicBezTo>
                    <a:pt x="104" y="233"/>
                    <a:pt x="101" y="231"/>
                    <a:pt x="101" y="224"/>
                  </a:cubicBezTo>
                  <a:cubicBezTo>
                    <a:pt x="97" y="222"/>
                    <a:pt x="94" y="209"/>
                    <a:pt x="95" y="204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4" y="199"/>
                    <a:pt x="93" y="198"/>
                    <a:pt x="92" y="195"/>
                  </a:cubicBezTo>
                  <a:cubicBezTo>
                    <a:pt x="94" y="193"/>
                    <a:pt x="93" y="190"/>
                    <a:pt x="94" y="188"/>
                  </a:cubicBezTo>
                  <a:cubicBezTo>
                    <a:pt x="94" y="186"/>
                    <a:pt x="93" y="184"/>
                    <a:pt x="92" y="18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5" y="158"/>
                    <a:pt x="82" y="157"/>
                    <a:pt x="84" y="152"/>
                  </a:cubicBezTo>
                  <a:cubicBezTo>
                    <a:pt x="87" y="153"/>
                    <a:pt x="86" y="151"/>
                    <a:pt x="87" y="154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70"/>
                    <a:pt x="92" y="174"/>
                    <a:pt x="94" y="17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6" y="211"/>
                    <a:pt x="103" y="214"/>
                    <a:pt x="111" y="215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2" y="211"/>
                    <a:pt x="112" y="212"/>
                    <a:pt x="114" y="212"/>
                  </a:cubicBezTo>
                  <a:cubicBezTo>
                    <a:pt x="115" y="209"/>
                    <a:pt x="114" y="208"/>
                    <a:pt x="114" y="207"/>
                  </a:cubicBezTo>
                  <a:cubicBezTo>
                    <a:pt x="114" y="206"/>
                    <a:pt x="114" y="203"/>
                    <a:pt x="114" y="202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3" y="194"/>
                    <a:pt x="111" y="196"/>
                    <a:pt x="111" y="188"/>
                  </a:cubicBezTo>
                  <a:cubicBezTo>
                    <a:pt x="111" y="184"/>
                    <a:pt x="110" y="185"/>
                    <a:pt x="109" y="181"/>
                  </a:cubicBezTo>
                  <a:cubicBezTo>
                    <a:pt x="107" y="177"/>
                    <a:pt x="110" y="177"/>
                    <a:pt x="107" y="172"/>
                  </a:cubicBezTo>
                  <a:cubicBezTo>
                    <a:pt x="105" y="168"/>
                    <a:pt x="102" y="156"/>
                    <a:pt x="102" y="152"/>
                  </a:cubicBezTo>
                  <a:cubicBezTo>
                    <a:pt x="98" y="150"/>
                    <a:pt x="99" y="146"/>
                    <a:pt x="97" y="140"/>
                  </a:cubicBezTo>
                  <a:cubicBezTo>
                    <a:pt x="97" y="138"/>
                    <a:pt x="96" y="134"/>
                    <a:pt x="96" y="13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4" y="104"/>
                    <a:pt x="85" y="105"/>
                    <a:pt x="84" y="106"/>
                  </a:cubicBezTo>
                  <a:cubicBezTo>
                    <a:pt x="84" y="101"/>
                    <a:pt x="84" y="98"/>
                    <a:pt x="82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3" y="69"/>
                    <a:pt x="72" y="72"/>
                    <a:pt x="70" y="63"/>
                  </a:cubicBezTo>
                  <a:cubicBezTo>
                    <a:pt x="69" y="60"/>
                    <a:pt x="68" y="60"/>
                    <a:pt x="68" y="56"/>
                  </a:cubicBezTo>
                  <a:cubicBezTo>
                    <a:pt x="67" y="51"/>
                    <a:pt x="65" y="48"/>
                    <a:pt x="63" y="43"/>
                  </a:cubicBezTo>
                  <a:cubicBezTo>
                    <a:pt x="61" y="36"/>
                    <a:pt x="57" y="38"/>
                    <a:pt x="56" y="32"/>
                  </a:cubicBezTo>
                  <a:cubicBezTo>
                    <a:pt x="56" y="31"/>
                    <a:pt x="55" y="30"/>
                    <a:pt x="58" y="30"/>
                  </a:cubicBezTo>
                  <a:cubicBezTo>
                    <a:pt x="56" y="25"/>
                    <a:pt x="59" y="27"/>
                    <a:pt x="56" y="23"/>
                  </a:cubicBezTo>
                  <a:cubicBezTo>
                    <a:pt x="54" y="28"/>
                    <a:pt x="57" y="26"/>
                    <a:pt x="54" y="27"/>
                  </a:cubicBezTo>
                  <a:cubicBezTo>
                    <a:pt x="52" y="22"/>
                    <a:pt x="51" y="18"/>
                    <a:pt x="48" y="12"/>
                  </a:cubicBezTo>
                  <a:cubicBezTo>
                    <a:pt x="44" y="4"/>
                    <a:pt x="44" y="2"/>
                    <a:pt x="41" y="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6"/>
                    <a:pt x="40" y="5"/>
                    <a:pt x="36" y="4"/>
                  </a:cubicBezTo>
                  <a:cubicBezTo>
                    <a:pt x="34" y="4"/>
                    <a:pt x="36" y="4"/>
                    <a:pt x="35" y="5"/>
                  </a:cubicBezTo>
                  <a:cubicBezTo>
                    <a:pt x="35" y="4"/>
                    <a:pt x="35" y="2"/>
                    <a:pt x="35" y="2"/>
                  </a:cubicBezTo>
                  <a:lnTo>
                    <a:pt x="3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5" name="Freeform 28"/>
            <p:cNvSpPr>
              <a:spLocks noEditPoints="1"/>
            </p:cNvSpPr>
            <p:nvPr/>
          </p:nvSpPr>
          <p:spPr bwMode="auto">
            <a:xfrm>
              <a:off x="1239" y="1740"/>
              <a:ext cx="143" cy="480"/>
            </a:xfrm>
            <a:custGeom>
              <a:avLst/>
              <a:gdLst>
                <a:gd name="T0" fmla="*/ 100 w 111"/>
                <a:gd name="T1" fmla="*/ 281 h 374"/>
                <a:gd name="T2" fmla="*/ 85 w 111"/>
                <a:gd name="T3" fmla="*/ 269 h 374"/>
                <a:gd name="T4" fmla="*/ 14 w 111"/>
                <a:gd name="T5" fmla="*/ 208 h 374"/>
                <a:gd name="T6" fmla="*/ 44 w 111"/>
                <a:gd name="T7" fmla="*/ 175 h 374"/>
                <a:gd name="T8" fmla="*/ 9 w 111"/>
                <a:gd name="T9" fmla="*/ 188 h 374"/>
                <a:gd name="T10" fmla="*/ 11 w 111"/>
                <a:gd name="T11" fmla="*/ 191 h 374"/>
                <a:gd name="T12" fmla="*/ 35 w 111"/>
                <a:gd name="T13" fmla="*/ 144 h 374"/>
                <a:gd name="T14" fmla="*/ 32 w 111"/>
                <a:gd name="T15" fmla="*/ 128 h 374"/>
                <a:gd name="T16" fmla="*/ 28 w 111"/>
                <a:gd name="T17" fmla="*/ 109 h 374"/>
                <a:gd name="T18" fmla="*/ 71 w 111"/>
                <a:gd name="T19" fmla="*/ 90 h 374"/>
                <a:gd name="T20" fmla="*/ 27 w 111"/>
                <a:gd name="T21" fmla="*/ 13 h 374"/>
                <a:gd name="T22" fmla="*/ 31 w 111"/>
                <a:gd name="T23" fmla="*/ 74 h 374"/>
                <a:gd name="T24" fmla="*/ 16 w 111"/>
                <a:gd name="T25" fmla="*/ 14 h 374"/>
                <a:gd name="T26" fmla="*/ 11 w 111"/>
                <a:gd name="T27" fmla="*/ 24 h 374"/>
                <a:gd name="T28" fmla="*/ 8 w 111"/>
                <a:gd name="T29" fmla="*/ 75 h 374"/>
                <a:gd name="T30" fmla="*/ 9 w 111"/>
                <a:gd name="T31" fmla="*/ 100 h 374"/>
                <a:gd name="T32" fmla="*/ 8 w 111"/>
                <a:gd name="T33" fmla="*/ 125 h 374"/>
                <a:gd name="T34" fmla="*/ 9 w 111"/>
                <a:gd name="T35" fmla="*/ 140 h 374"/>
                <a:gd name="T36" fmla="*/ 4 w 111"/>
                <a:gd name="T37" fmla="*/ 155 h 374"/>
                <a:gd name="T38" fmla="*/ 5 w 111"/>
                <a:gd name="T39" fmla="*/ 185 h 374"/>
                <a:gd name="T40" fmla="*/ 7 w 111"/>
                <a:gd name="T41" fmla="*/ 220 h 374"/>
                <a:gd name="T42" fmla="*/ 3 w 111"/>
                <a:gd name="T43" fmla="*/ 238 h 374"/>
                <a:gd name="T44" fmla="*/ 5 w 111"/>
                <a:gd name="T45" fmla="*/ 265 h 374"/>
                <a:gd name="T46" fmla="*/ 12 w 111"/>
                <a:gd name="T47" fmla="*/ 277 h 374"/>
                <a:gd name="T48" fmla="*/ 18 w 111"/>
                <a:gd name="T49" fmla="*/ 295 h 374"/>
                <a:gd name="T50" fmla="*/ 39 w 111"/>
                <a:gd name="T51" fmla="*/ 317 h 374"/>
                <a:gd name="T52" fmla="*/ 40 w 111"/>
                <a:gd name="T53" fmla="*/ 307 h 374"/>
                <a:gd name="T54" fmla="*/ 53 w 111"/>
                <a:gd name="T55" fmla="*/ 344 h 374"/>
                <a:gd name="T56" fmla="*/ 63 w 111"/>
                <a:gd name="T57" fmla="*/ 350 h 374"/>
                <a:gd name="T58" fmla="*/ 59 w 111"/>
                <a:gd name="T59" fmla="*/ 331 h 374"/>
                <a:gd name="T60" fmla="*/ 67 w 111"/>
                <a:gd name="T61" fmla="*/ 336 h 374"/>
                <a:gd name="T62" fmla="*/ 74 w 111"/>
                <a:gd name="T63" fmla="*/ 331 h 374"/>
                <a:gd name="T64" fmla="*/ 68 w 111"/>
                <a:gd name="T65" fmla="*/ 279 h 374"/>
                <a:gd name="T66" fmla="*/ 64 w 111"/>
                <a:gd name="T67" fmla="*/ 254 h 374"/>
                <a:gd name="T68" fmla="*/ 70 w 111"/>
                <a:gd name="T69" fmla="*/ 267 h 374"/>
                <a:gd name="T70" fmla="*/ 82 w 111"/>
                <a:gd name="T71" fmla="*/ 338 h 374"/>
                <a:gd name="T72" fmla="*/ 92 w 111"/>
                <a:gd name="T73" fmla="*/ 346 h 374"/>
                <a:gd name="T74" fmla="*/ 88 w 111"/>
                <a:gd name="T75" fmla="*/ 299 h 374"/>
                <a:gd name="T76" fmla="*/ 90 w 111"/>
                <a:gd name="T77" fmla="*/ 284 h 374"/>
                <a:gd name="T78" fmla="*/ 93 w 111"/>
                <a:gd name="T79" fmla="*/ 292 h 374"/>
                <a:gd name="T80" fmla="*/ 105 w 111"/>
                <a:gd name="T81" fmla="*/ 311 h 374"/>
                <a:gd name="T82" fmla="*/ 104 w 111"/>
                <a:gd name="T83" fmla="*/ 280 h 374"/>
                <a:gd name="T84" fmla="*/ 95 w 111"/>
                <a:gd name="T85" fmla="*/ 277 h 374"/>
                <a:gd name="T86" fmla="*/ 94 w 111"/>
                <a:gd name="T87" fmla="*/ 258 h 374"/>
                <a:gd name="T88" fmla="*/ 96 w 111"/>
                <a:gd name="T89" fmla="*/ 242 h 374"/>
                <a:gd name="T90" fmla="*/ 105 w 111"/>
                <a:gd name="T91" fmla="*/ 236 h 374"/>
                <a:gd name="T92" fmla="*/ 98 w 111"/>
                <a:gd name="T93" fmla="*/ 213 h 374"/>
                <a:gd name="T94" fmla="*/ 77 w 111"/>
                <a:gd name="T95" fmla="*/ 118 h 374"/>
                <a:gd name="T96" fmla="*/ 78 w 111"/>
                <a:gd name="T97" fmla="*/ 110 h 374"/>
                <a:gd name="T98" fmla="*/ 88 w 111"/>
                <a:gd name="T99" fmla="*/ 146 h 374"/>
                <a:gd name="T100" fmla="*/ 96 w 111"/>
                <a:gd name="T101" fmla="*/ 179 h 374"/>
                <a:gd name="T102" fmla="*/ 105 w 111"/>
                <a:gd name="T103" fmla="*/ 214 h 374"/>
                <a:gd name="T104" fmla="*/ 110 w 111"/>
                <a:gd name="T105" fmla="*/ 206 h 374"/>
                <a:gd name="T106" fmla="*/ 105 w 111"/>
                <a:gd name="T107" fmla="*/ 194 h 374"/>
                <a:gd name="T108" fmla="*/ 92 w 111"/>
                <a:gd name="T109" fmla="*/ 135 h 374"/>
                <a:gd name="T110" fmla="*/ 74 w 111"/>
                <a:gd name="T111" fmla="*/ 71 h 374"/>
                <a:gd name="T112" fmla="*/ 63 w 111"/>
                <a:gd name="T113" fmla="*/ 41 h 374"/>
                <a:gd name="T114" fmla="*/ 42 w 111"/>
                <a:gd name="T115" fmla="*/ 12 h 374"/>
                <a:gd name="T116" fmla="*/ 45 w 111"/>
                <a:gd name="T117" fmla="*/ 38 h 374"/>
                <a:gd name="T118" fmla="*/ 69 w 111"/>
                <a:gd name="T119" fmla="*/ 126 h 374"/>
                <a:gd name="T120" fmla="*/ 77 w 111"/>
                <a:gd name="T121" fmla="*/ 172 h 374"/>
                <a:gd name="T122" fmla="*/ 68 w 111"/>
                <a:gd name="T123" fmla="*/ 138 h 374"/>
                <a:gd name="T124" fmla="*/ 49 w 111"/>
                <a:gd name="T125" fmla="*/ 7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374">
                  <a:moveTo>
                    <a:pt x="57" y="310"/>
                  </a:moveTo>
                  <a:cubicBezTo>
                    <a:pt x="57" y="312"/>
                    <a:pt x="57" y="313"/>
                    <a:pt x="56" y="315"/>
                  </a:cubicBezTo>
                  <a:cubicBezTo>
                    <a:pt x="55" y="312"/>
                    <a:pt x="54" y="309"/>
                    <a:pt x="54" y="306"/>
                  </a:cubicBezTo>
                  <a:cubicBezTo>
                    <a:pt x="56" y="309"/>
                    <a:pt x="56" y="306"/>
                    <a:pt x="57" y="310"/>
                  </a:cubicBezTo>
                  <a:close/>
                  <a:moveTo>
                    <a:pt x="100" y="281"/>
                  </a:moveTo>
                  <a:cubicBezTo>
                    <a:pt x="99" y="278"/>
                    <a:pt x="99" y="278"/>
                    <a:pt x="102" y="278"/>
                  </a:cubicBezTo>
                  <a:cubicBezTo>
                    <a:pt x="102" y="281"/>
                    <a:pt x="103" y="279"/>
                    <a:pt x="100" y="281"/>
                  </a:cubicBezTo>
                  <a:close/>
                  <a:moveTo>
                    <a:pt x="85" y="271"/>
                  </a:moveTo>
                  <a:cubicBezTo>
                    <a:pt x="84" y="270"/>
                    <a:pt x="84" y="270"/>
                    <a:pt x="84" y="270"/>
                  </a:cubicBezTo>
                  <a:cubicBezTo>
                    <a:pt x="84" y="270"/>
                    <a:pt x="85" y="270"/>
                    <a:pt x="85" y="269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6" y="274"/>
                    <a:pt x="86" y="270"/>
                    <a:pt x="85" y="271"/>
                  </a:cubicBezTo>
                  <a:close/>
                  <a:moveTo>
                    <a:pt x="14" y="197"/>
                  </a:moveTo>
                  <a:cubicBezTo>
                    <a:pt x="12" y="201"/>
                    <a:pt x="20" y="216"/>
                    <a:pt x="17" y="221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2" y="194"/>
                    <a:pt x="10" y="197"/>
                    <a:pt x="14" y="197"/>
                  </a:cubicBezTo>
                  <a:close/>
                  <a:moveTo>
                    <a:pt x="44" y="187"/>
                  </a:moveTo>
                  <a:cubicBezTo>
                    <a:pt x="44" y="187"/>
                    <a:pt x="44" y="187"/>
                    <a:pt x="44" y="187"/>
                  </a:cubicBezTo>
                  <a:cubicBezTo>
                    <a:pt x="42" y="183"/>
                    <a:pt x="42" y="176"/>
                    <a:pt x="43" y="173"/>
                  </a:cubicBezTo>
                  <a:cubicBezTo>
                    <a:pt x="44" y="174"/>
                    <a:pt x="44" y="173"/>
                    <a:pt x="44" y="175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4" y="187"/>
                    <a:pt x="44" y="187"/>
                    <a:pt x="44" y="187"/>
                  </a:cubicBezTo>
                  <a:close/>
                  <a:moveTo>
                    <a:pt x="11" y="191"/>
                  </a:moveTo>
                  <a:cubicBezTo>
                    <a:pt x="9" y="189"/>
                    <a:pt x="10" y="191"/>
                    <a:pt x="9" y="188"/>
                  </a:cubicBezTo>
                  <a:cubicBezTo>
                    <a:pt x="9" y="188"/>
                    <a:pt x="9" y="186"/>
                    <a:pt x="9" y="185"/>
                  </a:cubicBezTo>
                  <a:cubicBezTo>
                    <a:pt x="8" y="183"/>
                    <a:pt x="7" y="182"/>
                    <a:pt x="7" y="180"/>
                  </a:cubicBezTo>
                  <a:cubicBezTo>
                    <a:pt x="11" y="180"/>
                    <a:pt x="10" y="181"/>
                    <a:pt x="10" y="185"/>
                  </a:cubicBezTo>
                  <a:cubicBezTo>
                    <a:pt x="12" y="195"/>
                    <a:pt x="11" y="189"/>
                    <a:pt x="10" y="191"/>
                  </a:cubicBezTo>
                  <a:lnTo>
                    <a:pt x="11" y="191"/>
                  </a:lnTo>
                  <a:close/>
                  <a:moveTo>
                    <a:pt x="37" y="149"/>
                  </a:moveTo>
                  <a:cubicBezTo>
                    <a:pt x="36" y="148"/>
                    <a:pt x="35" y="148"/>
                    <a:pt x="34" y="145"/>
                  </a:cubicBezTo>
                  <a:cubicBezTo>
                    <a:pt x="32" y="138"/>
                    <a:pt x="35" y="140"/>
                    <a:pt x="36" y="140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5"/>
                    <a:pt x="36" y="145"/>
                  </a:cubicBezTo>
                  <a:cubicBezTo>
                    <a:pt x="36" y="145"/>
                    <a:pt x="36" y="145"/>
                    <a:pt x="37" y="145"/>
                  </a:cubicBezTo>
                  <a:cubicBezTo>
                    <a:pt x="37" y="145"/>
                    <a:pt x="37" y="146"/>
                    <a:pt x="37" y="146"/>
                  </a:cubicBezTo>
                  <a:cubicBezTo>
                    <a:pt x="37" y="149"/>
                    <a:pt x="37" y="149"/>
                    <a:pt x="37" y="149"/>
                  </a:cubicBezTo>
                  <a:close/>
                  <a:moveTo>
                    <a:pt x="32" y="128"/>
                  </a:moveTo>
                  <a:cubicBezTo>
                    <a:pt x="29" y="127"/>
                    <a:pt x="31" y="129"/>
                    <a:pt x="31" y="126"/>
                  </a:cubicBezTo>
                  <a:cubicBezTo>
                    <a:pt x="33" y="127"/>
                    <a:pt x="31" y="126"/>
                    <a:pt x="32" y="128"/>
                  </a:cubicBezTo>
                  <a:close/>
                  <a:moveTo>
                    <a:pt x="28" y="109"/>
                  </a:moveTo>
                  <a:cubicBezTo>
                    <a:pt x="26" y="109"/>
                    <a:pt x="25" y="109"/>
                    <a:pt x="26" y="105"/>
                  </a:cubicBezTo>
                  <a:lnTo>
                    <a:pt x="28" y="109"/>
                  </a:lnTo>
                  <a:close/>
                  <a:moveTo>
                    <a:pt x="71" y="90"/>
                  </a:moveTo>
                  <a:cubicBezTo>
                    <a:pt x="71" y="91"/>
                    <a:pt x="71" y="91"/>
                    <a:pt x="71" y="91"/>
                  </a:cubicBezTo>
                  <a:cubicBezTo>
                    <a:pt x="70" y="89"/>
                    <a:pt x="71" y="90"/>
                    <a:pt x="71" y="89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90"/>
                    <a:pt x="71" y="87"/>
                    <a:pt x="71" y="90"/>
                  </a:cubicBezTo>
                  <a:close/>
                  <a:moveTo>
                    <a:pt x="29" y="2"/>
                  </a:moveTo>
                  <a:cubicBezTo>
                    <a:pt x="28" y="0"/>
                    <a:pt x="26" y="0"/>
                    <a:pt x="23" y="0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5" y="11"/>
                    <a:pt x="27" y="13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20"/>
                    <a:pt x="27" y="20"/>
                    <a:pt x="24" y="22"/>
                  </a:cubicBezTo>
                  <a:cubicBezTo>
                    <a:pt x="25" y="28"/>
                    <a:pt x="24" y="31"/>
                    <a:pt x="25" y="36"/>
                  </a:cubicBezTo>
                  <a:cubicBezTo>
                    <a:pt x="26" y="41"/>
                    <a:pt x="26" y="43"/>
                    <a:pt x="27" y="48"/>
                  </a:cubicBezTo>
                  <a:cubicBezTo>
                    <a:pt x="29" y="56"/>
                    <a:pt x="31" y="65"/>
                    <a:pt x="31" y="74"/>
                  </a:cubicBezTo>
                  <a:cubicBezTo>
                    <a:pt x="28" y="73"/>
                    <a:pt x="27" y="66"/>
                    <a:pt x="26" y="61"/>
                  </a:cubicBezTo>
                  <a:cubicBezTo>
                    <a:pt x="25" y="58"/>
                    <a:pt x="24" y="50"/>
                    <a:pt x="23" y="45"/>
                  </a:cubicBezTo>
                  <a:cubicBezTo>
                    <a:pt x="21" y="39"/>
                    <a:pt x="19" y="24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11" y="12"/>
                    <a:pt x="9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7" y="33"/>
                    <a:pt x="10" y="47"/>
                    <a:pt x="8" y="57"/>
                  </a:cubicBezTo>
                  <a:cubicBezTo>
                    <a:pt x="7" y="63"/>
                    <a:pt x="8" y="63"/>
                    <a:pt x="10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8"/>
                    <a:pt x="8" y="75"/>
                    <a:pt x="9" y="79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0" y="88"/>
                    <a:pt x="9" y="97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2"/>
                    <a:pt x="9" y="110"/>
                    <a:pt x="9" y="110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6" y="113"/>
                    <a:pt x="7" y="111"/>
                    <a:pt x="6" y="113"/>
                  </a:cubicBezTo>
                  <a:cubicBezTo>
                    <a:pt x="8" y="118"/>
                    <a:pt x="8" y="113"/>
                    <a:pt x="8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7" y="141"/>
                    <a:pt x="7" y="141"/>
                    <a:pt x="6" y="143"/>
                  </a:cubicBezTo>
                  <a:cubicBezTo>
                    <a:pt x="6" y="141"/>
                    <a:pt x="6" y="141"/>
                    <a:pt x="7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4"/>
                    <a:pt x="4" y="145"/>
                    <a:pt x="4" y="149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81"/>
                    <a:pt x="5" y="183"/>
                    <a:pt x="5" y="185"/>
                  </a:cubicBezTo>
                  <a:cubicBezTo>
                    <a:pt x="5" y="187"/>
                    <a:pt x="5" y="187"/>
                    <a:pt x="5" y="188"/>
                  </a:cubicBezTo>
                  <a:cubicBezTo>
                    <a:pt x="8" y="196"/>
                    <a:pt x="9" y="205"/>
                    <a:pt x="10" y="212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3" y="219"/>
                    <a:pt x="13" y="221"/>
                    <a:pt x="8" y="221"/>
                  </a:cubicBezTo>
                  <a:cubicBezTo>
                    <a:pt x="8" y="221"/>
                    <a:pt x="7" y="220"/>
                    <a:pt x="7" y="220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3" y="215"/>
                    <a:pt x="5" y="215"/>
                    <a:pt x="1" y="215"/>
                  </a:cubicBezTo>
                  <a:cubicBezTo>
                    <a:pt x="0" y="219"/>
                    <a:pt x="1" y="217"/>
                    <a:pt x="1" y="221"/>
                  </a:cubicBezTo>
                  <a:cubicBezTo>
                    <a:pt x="2" y="224"/>
                    <a:pt x="1" y="223"/>
                    <a:pt x="1" y="227"/>
                  </a:cubicBezTo>
                  <a:cubicBezTo>
                    <a:pt x="1" y="231"/>
                    <a:pt x="3" y="237"/>
                    <a:pt x="3" y="238"/>
                  </a:cubicBezTo>
                  <a:cubicBezTo>
                    <a:pt x="4" y="243"/>
                    <a:pt x="3" y="237"/>
                    <a:pt x="3" y="241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7" y="256"/>
                    <a:pt x="7" y="259"/>
                    <a:pt x="7" y="261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8"/>
                    <a:pt x="1" y="267"/>
                    <a:pt x="5" y="265"/>
                  </a:cubicBezTo>
                  <a:cubicBezTo>
                    <a:pt x="5" y="270"/>
                    <a:pt x="5" y="267"/>
                    <a:pt x="6" y="268"/>
                  </a:cubicBezTo>
                  <a:cubicBezTo>
                    <a:pt x="6" y="268"/>
                    <a:pt x="6" y="269"/>
                    <a:pt x="6" y="269"/>
                  </a:cubicBezTo>
                  <a:cubicBezTo>
                    <a:pt x="7" y="272"/>
                    <a:pt x="7" y="274"/>
                    <a:pt x="10" y="272"/>
                  </a:cubicBezTo>
                  <a:cubicBezTo>
                    <a:pt x="10" y="274"/>
                    <a:pt x="10" y="274"/>
                    <a:pt x="11" y="276"/>
                  </a:cubicBezTo>
                  <a:cubicBezTo>
                    <a:pt x="11" y="276"/>
                    <a:pt x="12" y="277"/>
                    <a:pt x="12" y="277"/>
                  </a:cubicBezTo>
                  <a:cubicBezTo>
                    <a:pt x="12" y="276"/>
                    <a:pt x="12" y="277"/>
                    <a:pt x="12" y="277"/>
                  </a:cubicBezTo>
                  <a:cubicBezTo>
                    <a:pt x="12" y="284"/>
                    <a:pt x="13" y="282"/>
                    <a:pt x="13" y="289"/>
                  </a:cubicBezTo>
                  <a:cubicBezTo>
                    <a:pt x="15" y="288"/>
                    <a:pt x="15" y="287"/>
                    <a:pt x="17" y="289"/>
                  </a:cubicBezTo>
                  <a:cubicBezTo>
                    <a:pt x="18" y="292"/>
                    <a:pt x="17" y="292"/>
                    <a:pt x="17" y="294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21" y="299"/>
                    <a:pt x="21" y="299"/>
                    <a:pt x="21" y="299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30" y="304"/>
                    <a:pt x="31" y="319"/>
                    <a:pt x="40" y="323"/>
                  </a:cubicBezTo>
                  <a:cubicBezTo>
                    <a:pt x="39" y="320"/>
                    <a:pt x="39" y="320"/>
                    <a:pt x="39" y="317"/>
                  </a:cubicBezTo>
                  <a:cubicBezTo>
                    <a:pt x="38" y="313"/>
                    <a:pt x="36" y="313"/>
                    <a:pt x="37" y="309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8" y="306"/>
                    <a:pt x="39" y="306"/>
                    <a:pt x="39" y="306"/>
                  </a:cubicBezTo>
                  <a:cubicBezTo>
                    <a:pt x="39" y="306"/>
                    <a:pt x="39" y="306"/>
                    <a:pt x="39" y="306"/>
                  </a:cubicBezTo>
                  <a:cubicBezTo>
                    <a:pt x="39" y="307"/>
                    <a:pt x="40" y="307"/>
                    <a:pt x="40" y="307"/>
                  </a:cubicBezTo>
                  <a:cubicBezTo>
                    <a:pt x="42" y="318"/>
                    <a:pt x="42" y="318"/>
                    <a:pt x="42" y="318"/>
                  </a:cubicBezTo>
                  <a:cubicBezTo>
                    <a:pt x="44" y="324"/>
                    <a:pt x="45" y="322"/>
                    <a:pt x="46" y="331"/>
                  </a:cubicBezTo>
                  <a:cubicBezTo>
                    <a:pt x="49" y="336"/>
                    <a:pt x="49" y="336"/>
                    <a:pt x="49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3" y="339"/>
                    <a:pt x="51" y="342"/>
                    <a:pt x="53" y="344"/>
                  </a:cubicBezTo>
                  <a:cubicBezTo>
                    <a:pt x="55" y="348"/>
                    <a:pt x="51" y="341"/>
                    <a:pt x="55" y="346"/>
                  </a:cubicBezTo>
                  <a:cubicBezTo>
                    <a:pt x="57" y="349"/>
                    <a:pt x="58" y="354"/>
                    <a:pt x="58" y="358"/>
                  </a:cubicBezTo>
                  <a:cubicBezTo>
                    <a:pt x="60" y="363"/>
                    <a:pt x="59" y="363"/>
                    <a:pt x="62" y="364"/>
                  </a:cubicBezTo>
                  <a:cubicBezTo>
                    <a:pt x="63" y="362"/>
                    <a:pt x="63" y="366"/>
                    <a:pt x="63" y="361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2" y="346"/>
                    <a:pt x="62" y="351"/>
                    <a:pt x="61" y="345"/>
                  </a:cubicBezTo>
                  <a:cubicBezTo>
                    <a:pt x="61" y="342"/>
                    <a:pt x="61" y="341"/>
                    <a:pt x="60" y="339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59" y="336"/>
                    <a:pt x="59" y="336"/>
                    <a:pt x="59" y="335"/>
                  </a:cubicBezTo>
                  <a:cubicBezTo>
                    <a:pt x="59" y="335"/>
                    <a:pt x="59" y="333"/>
                    <a:pt x="59" y="331"/>
                  </a:cubicBezTo>
                  <a:cubicBezTo>
                    <a:pt x="58" y="328"/>
                    <a:pt x="58" y="330"/>
                    <a:pt x="57" y="326"/>
                  </a:cubicBezTo>
                  <a:cubicBezTo>
                    <a:pt x="57" y="323"/>
                    <a:pt x="57" y="322"/>
                    <a:pt x="58" y="319"/>
                  </a:cubicBezTo>
                  <a:cubicBezTo>
                    <a:pt x="62" y="319"/>
                    <a:pt x="63" y="321"/>
                    <a:pt x="64" y="325"/>
                  </a:cubicBezTo>
                  <a:cubicBezTo>
                    <a:pt x="65" y="329"/>
                    <a:pt x="66" y="332"/>
                    <a:pt x="65" y="335"/>
                  </a:cubicBezTo>
                  <a:cubicBezTo>
                    <a:pt x="67" y="336"/>
                    <a:pt x="65" y="335"/>
                    <a:pt x="67" y="336"/>
                  </a:cubicBezTo>
                  <a:cubicBezTo>
                    <a:pt x="69" y="337"/>
                    <a:pt x="66" y="336"/>
                    <a:pt x="69" y="338"/>
                  </a:cubicBezTo>
                  <a:cubicBezTo>
                    <a:pt x="69" y="334"/>
                    <a:pt x="68" y="332"/>
                    <a:pt x="69" y="329"/>
                  </a:cubicBezTo>
                  <a:cubicBezTo>
                    <a:pt x="69" y="329"/>
                    <a:pt x="70" y="331"/>
                    <a:pt x="70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1"/>
                    <a:pt x="72" y="331"/>
                    <a:pt x="74" y="331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09"/>
                    <a:pt x="71" y="307"/>
                    <a:pt x="71" y="306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291"/>
                    <a:pt x="72" y="300"/>
                    <a:pt x="69" y="286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76"/>
                    <a:pt x="68" y="278"/>
                    <a:pt x="67" y="275"/>
                  </a:cubicBezTo>
                  <a:cubicBezTo>
                    <a:pt x="67" y="272"/>
                    <a:pt x="67" y="270"/>
                    <a:pt x="67" y="267"/>
                  </a:cubicBezTo>
                  <a:cubicBezTo>
                    <a:pt x="64" y="263"/>
                    <a:pt x="65" y="263"/>
                    <a:pt x="65" y="259"/>
                  </a:cubicBezTo>
                  <a:cubicBezTo>
                    <a:pt x="64" y="257"/>
                    <a:pt x="65" y="258"/>
                    <a:pt x="63" y="257"/>
                  </a:cubicBezTo>
                  <a:cubicBezTo>
                    <a:pt x="64" y="255"/>
                    <a:pt x="65" y="258"/>
                    <a:pt x="64" y="254"/>
                  </a:cubicBezTo>
                  <a:cubicBezTo>
                    <a:pt x="63" y="249"/>
                    <a:pt x="58" y="244"/>
                    <a:pt x="60" y="237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3" y="239"/>
                    <a:pt x="61" y="238"/>
                    <a:pt x="62" y="240"/>
                  </a:cubicBezTo>
                  <a:cubicBezTo>
                    <a:pt x="63" y="242"/>
                    <a:pt x="62" y="240"/>
                    <a:pt x="63" y="242"/>
                  </a:cubicBezTo>
                  <a:cubicBezTo>
                    <a:pt x="66" y="246"/>
                    <a:pt x="69" y="263"/>
                    <a:pt x="70" y="267"/>
                  </a:cubicBezTo>
                  <a:cubicBezTo>
                    <a:pt x="72" y="282"/>
                    <a:pt x="72" y="276"/>
                    <a:pt x="73" y="287"/>
                  </a:cubicBezTo>
                  <a:cubicBezTo>
                    <a:pt x="74" y="289"/>
                    <a:pt x="74" y="289"/>
                    <a:pt x="74" y="289"/>
                  </a:cubicBezTo>
                  <a:cubicBezTo>
                    <a:pt x="74" y="290"/>
                    <a:pt x="74" y="293"/>
                    <a:pt x="75" y="293"/>
                  </a:cubicBezTo>
                  <a:cubicBezTo>
                    <a:pt x="75" y="296"/>
                    <a:pt x="76" y="299"/>
                    <a:pt x="76" y="302"/>
                  </a:cubicBezTo>
                  <a:cubicBezTo>
                    <a:pt x="79" y="313"/>
                    <a:pt x="81" y="325"/>
                    <a:pt x="82" y="338"/>
                  </a:cubicBezTo>
                  <a:cubicBezTo>
                    <a:pt x="83" y="348"/>
                    <a:pt x="83" y="365"/>
                    <a:pt x="86" y="373"/>
                  </a:cubicBezTo>
                  <a:cubicBezTo>
                    <a:pt x="90" y="372"/>
                    <a:pt x="86" y="374"/>
                    <a:pt x="90" y="371"/>
                  </a:cubicBezTo>
                  <a:cubicBezTo>
                    <a:pt x="91" y="369"/>
                    <a:pt x="89" y="369"/>
                    <a:pt x="92" y="370"/>
                  </a:cubicBezTo>
                  <a:cubicBezTo>
                    <a:pt x="91" y="363"/>
                    <a:pt x="93" y="366"/>
                    <a:pt x="94" y="361"/>
                  </a:cubicBezTo>
                  <a:cubicBezTo>
                    <a:pt x="94" y="357"/>
                    <a:pt x="92" y="351"/>
                    <a:pt x="92" y="346"/>
                  </a:cubicBezTo>
                  <a:cubicBezTo>
                    <a:pt x="92" y="340"/>
                    <a:pt x="92" y="338"/>
                    <a:pt x="90" y="332"/>
                  </a:cubicBezTo>
                  <a:cubicBezTo>
                    <a:pt x="90" y="331"/>
                    <a:pt x="90" y="331"/>
                    <a:pt x="90" y="331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299"/>
                    <a:pt x="90" y="304"/>
                    <a:pt x="89" y="301"/>
                  </a:cubicBezTo>
                  <a:cubicBezTo>
                    <a:pt x="89" y="301"/>
                    <a:pt x="88" y="300"/>
                    <a:pt x="88" y="299"/>
                  </a:cubicBezTo>
                  <a:cubicBezTo>
                    <a:pt x="88" y="297"/>
                    <a:pt x="89" y="298"/>
                    <a:pt x="88" y="294"/>
                  </a:cubicBezTo>
                  <a:cubicBezTo>
                    <a:pt x="88" y="291"/>
                    <a:pt x="87" y="286"/>
                    <a:pt x="87" y="282"/>
                  </a:cubicBezTo>
                  <a:cubicBezTo>
                    <a:pt x="90" y="284"/>
                    <a:pt x="86" y="282"/>
                    <a:pt x="89" y="283"/>
                  </a:cubicBezTo>
                  <a:cubicBezTo>
                    <a:pt x="89" y="283"/>
                    <a:pt x="89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1" y="284"/>
                    <a:pt x="91" y="285"/>
                    <a:pt x="92" y="285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94" y="291"/>
                    <a:pt x="94" y="291"/>
                    <a:pt x="94" y="291"/>
                  </a:cubicBezTo>
                  <a:cubicBezTo>
                    <a:pt x="89" y="294"/>
                    <a:pt x="99" y="290"/>
                    <a:pt x="93" y="292"/>
                  </a:cubicBezTo>
                  <a:cubicBezTo>
                    <a:pt x="91" y="293"/>
                    <a:pt x="92" y="292"/>
                    <a:pt x="90" y="293"/>
                  </a:cubicBezTo>
                  <a:cubicBezTo>
                    <a:pt x="95" y="298"/>
                    <a:pt x="95" y="298"/>
                    <a:pt x="95" y="298"/>
                  </a:cubicBezTo>
                  <a:cubicBezTo>
                    <a:pt x="98" y="297"/>
                    <a:pt x="96" y="297"/>
                    <a:pt x="99" y="296"/>
                  </a:cubicBezTo>
                  <a:cubicBezTo>
                    <a:pt x="98" y="300"/>
                    <a:pt x="98" y="297"/>
                    <a:pt x="97" y="301"/>
                  </a:cubicBezTo>
                  <a:cubicBezTo>
                    <a:pt x="100" y="308"/>
                    <a:pt x="101" y="312"/>
                    <a:pt x="105" y="311"/>
                  </a:cubicBezTo>
                  <a:cubicBezTo>
                    <a:pt x="105" y="310"/>
                    <a:pt x="105" y="310"/>
                    <a:pt x="104" y="310"/>
                  </a:cubicBezTo>
                  <a:cubicBezTo>
                    <a:pt x="102" y="305"/>
                    <a:pt x="103" y="300"/>
                    <a:pt x="102" y="295"/>
                  </a:cubicBezTo>
                  <a:cubicBezTo>
                    <a:pt x="101" y="289"/>
                    <a:pt x="100" y="296"/>
                    <a:pt x="101" y="289"/>
                  </a:cubicBezTo>
                  <a:cubicBezTo>
                    <a:pt x="101" y="286"/>
                    <a:pt x="101" y="284"/>
                    <a:pt x="101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4" y="277"/>
                    <a:pt x="103" y="276"/>
                    <a:pt x="103" y="272"/>
                  </a:cubicBezTo>
                  <a:cubicBezTo>
                    <a:pt x="102" y="273"/>
                    <a:pt x="102" y="273"/>
                    <a:pt x="100" y="273"/>
                  </a:cubicBezTo>
                  <a:cubicBezTo>
                    <a:pt x="101" y="268"/>
                    <a:pt x="101" y="270"/>
                    <a:pt x="96" y="268"/>
                  </a:cubicBezTo>
                  <a:cubicBezTo>
                    <a:pt x="96" y="269"/>
                    <a:pt x="96" y="267"/>
                    <a:pt x="95" y="271"/>
                  </a:cubicBezTo>
                  <a:cubicBezTo>
                    <a:pt x="95" y="273"/>
                    <a:pt x="96" y="275"/>
                    <a:pt x="95" y="277"/>
                  </a:cubicBezTo>
                  <a:cubicBezTo>
                    <a:pt x="93" y="274"/>
                    <a:pt x="95" y="274"/>
                    <a:pt x="93" y="270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7" y="259"/>
                    <a:pt x="95" y="260"/>
                    <a:pt x="98" y="261"/>
                  </a:cubicBezTo>
                  <a:cubicBezTo>
                    <a:pt x="98" y="261"/>
                    <a:pt x="99" y="262"/>
                    <a:pt x="98" y="257"/>
                  </a:cubicBezTo>
                  <a:cubicBezTo>
                    <a:pt x="98" y="252"/>
                    <a:pt x="95" y="254"/>
                    <a:pt x="98" y="245"/>
                  </a:cubicBezTo>
                  <a:cubicBezTo>
                    <a:pt x="96" y="246"/>
                    <a:pt x="97" y="247"/>
                    <a:pt x="95" y="249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9" y="243"/>
                    <a:pt x="98" y="246"/>
                    <a:pt x="99" y="249"/>
                  </a:cubicBezTo>
                  <a:cubicBezTo>
                    <a:pt x="101" y="254"/>
                    <a:pt x="99" y="251"/>
                    <a:pt x="101" y="252"/>
                  </a:cubicBezTo>
                  <a:cubicBezTo>
                    <a:pt x="103" y="250"/>
                    <a:pt x="103" y="253"/>
                    <a:pt x="103" y="249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6"/>
                    <a:pt x="106" y="236"/>
                    <a:pt x="106" y="236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4" y="233"/>
                    <a:pt x="104" y="233"/>
                    <a:pt x="105" y="230"/>
                  </a:cubicBezTo>
                  <a:cubicBezTo>
                    <a:pt x="103" y="231"/>
                    <a:pt x="103" y="231"/>
                    <a:pt x="102" y="230"/>
                  </a:cubicBezTo>
                  <a:cubicBezTo>
                    <a:pt x="102" y="215"/>
                    <a:pt x="99" y="221"/>
                    <a:pt x="98" y="213"/>
                  </a:cubicBezTo>
                  <a:cubicBezTo>
                    <a:pt x="98" y="206"/>
                    <a:pt x="96" y="201"/>
                    <a:pt x="96" y="195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4" y="189"/>
                    <a:pt x="93" y="187"/>
                    <a:pt x="92" y="183"/>
                  </a:cubicBezTo>
                  <a:cubicBezTo>
                    <a:pt x="91" y="180"/>
                    <a:pt x="92" y="176"/>
                    <a:pt x="90" y="17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6" y="118"/>
                    <a:pt x="76" y="117"/>
                  </a:cubicBezTo>
                  <a:cubicBezTo>
                    <a:pt x="74" y="111"/>
                    <a:pt x="76" y="112"/>
                    <a:pt x="73" y="107"/>
                  </a:cubicBezTo>
                  <a:cubicBezTo>
                    <a:pt x="72" y="102"/>
                    <a:pt x="71" y="97"/>
                    <a:pt x="72" y="94"/>
                  </a:cubicBezTo>
                  <a:cubicBezTo>
                    <a:pt x="75" y="96"/>
                    <a:pt x="75" y="101"/>
                    <a:pt x="76" y="104"/>
                  </a:cubicBezTo>
                  <a:cubicBezTo>
                    <a:pt x="77" y="107"/>
                    <a:pt x="78" y="109"/>
                    <a:pt x="78" y="110"/>
                  </a:cubicBezTo>
                  <a:cubicBezTo>
                    <a:pt x="79" y="112"/>
                    <a:pt x="79" y="115"/>
                    <a:pt x="79" y="117"/>
                  </a:cubicBezTo>
                  <a:cubicBezTo>
                    <a:pt x="79" y="117"/>
                    <a:pt x="80" y="117"/>
                    <a:pt x="81" y="118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7" y="144"/>
                    <a:pt x="88" y="145"/>
                    <a:pt x="88" y="145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4"/>
                    <a:pt x="90" y="156"/>
                    <a:pt x="92" y="161"/>
                  </a:cubicBezTo>
                  <a:cubicBezTo>
                    <a:pt x="94" y="167"/>
                    <a:pt x="94" y="173"/>
                    <a:pt x="96" y="179"/>
                  </a:cubicBezTo>
                  <a:cubicBezTo>
                    <a:pt x="97" y="185"/>
                    <a:pt x="98" y="181"/>
                    <a:pt x="98" y="188"/>
                  </a:cubicBezTo>
                  <a:cubicBezTo>
                    <a:pt x="100" y="192"/>
                    <a:pt x="98" y="187"/>
                    <a:pt x="100" y="190"/>
                  </a:cubicBezTo>
                  <a:cubicBezTo>
                    <a:pt x="103" y="195"/>
                    <a:pt x="102" y="203"/>
                    <a:pt x="105" y="212"/>
                  </a:cubicBezTo>
                  <a:cubicBezTo>
                    <a:pt x="105" y="212"/>
                    <a:pt x="105" y="213"/>
                    <a:pt x="105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6"/>
                    <a:pt x="106" y="222"/>
                    <a:pt x="108" y="224"/>
                  </a:cubicBezTo>
                  <a:cubicBezTo>
                    <a:pt x="109" y="222"/>
                    <a:pt x="109" y="222"/>
                    <a:pt x="109" y="222"/>
                  </a:cubicBezTo>
                  <a:cubicBezTo>
                    <a:pt x="109" y="222"/>
                    <a:pt x="110" y="221"/>
                    <a:pt x="110" y="221"/>
                  </a:cubicBezTo>
                  <a:cubicBezTo>
                    <a:pt x="111" y="216"/>
                    <a:pt x="110" y="216"/>
                    <a:pt x="109" y="212"/>
                  </a:cubicBezTo>
                  <a:cubicBezTo>
                    <a:pt x="108" y="208"/>
                    <a:pt x="108" y="208"/>
                    <a:pt x="110" y="206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1"/>
                    <a:pt x="103" y="198"/>
                    <a:pt x="105" y="194"/>
                  </a:cubicBezTo>
                  <a:cubicBezTo>
                    <a:pt x="104" y="190"/>
                    <a:pt x="105" y="186"/>
                    <a:pt x="103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1" y="174"/>
                    <a:pt x="102" y="170"/>
                    <a:pt x="99" y="164"/>
                  </a:cubicBezTo>
                  <a:cubicBezTo>
                    <a:pt x="97" y="157"/>
                    <a:pt x="96" y="147"/>
                    <a:pt x="95" y="141"/>
                  </a:cubicBezTo>
                  <a:cubicBezTo>
                    <a:pt x="94" y="135"/>
                    <a:pt x="95" y="138"/>
                    <a:pt x="92" y="13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8" y="122"/>
                    <a:pt x="90" y="124"/>
                    <a:pt x="89" y="12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3"/>
                    <a:pt x="81" y="87"/>
                    <a:pt x="79" y="84"/>
                  </a:cubicBezTo>
                  <a:cubicBezTo>
                    <a:pt x="76" y="81"/>
                    <a:pt x="76" y="76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2"/>
                    <a:pt x="68" y="52"/>
                    <a:pt x="67" y="52"/>
                  </a:cubicBezTo>
                  <a:cubicBezTo>
                    <a:pt x="67" y="52"/>
                    <a:pt x="67" y="51"/>
                    <a:pt x="67" y="51"/>
                  </a:cubicBezTo>
                  <a:cubicBezTo>
                    <a:pt x="65" y="45"/>
                    <a:pt x="65" y="50"/>
                    <a:pt x="63" y="41"/>
                  </a:cubicBezTo>
                  <a:cubicBezTo>
                    <a:pt x="61" y="39"/>
                    <a:pt x="61" y="40"/>
                    <a:pt x="60" y="38"/>
                  </a:cubicBezTo>
                  <a:cubicBezTo>
                    <a:pt x="59" y="33"/>
                    <a:pt x="61" y="35"/>
                    <a:pt x="55" y="2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2" y="10"/>
                    <a:pt x="42" y="8"/>
                    <a:pt x="42" y="12"/>
                  </a:cubicBezTo>
                  <a:cubicBezTo>
                    <a:pt x="42" y="12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9" y="12"/>
                    <a:pt x="39" y="13"/>
                  </a:cubicBezTo>
                  <a:cubicBezTo>
                    <a:pt x="38" y="17"/>
                    <a:pt x="39" y="18"/>
                    <a:pt x="40" y="2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6" y="42"/>
                    <a:pt x="46" y="43"/>
                  </a:cubicBezTo>
                  <a:cubicBezTo>
                    <a:pt x="47" y="44"/>
                    <a:pt x="47" y="44"/>
                    <a:pt x="47" y="47"/>
                  </a:cubicBezTo>
                  <a:cubicBezTo>
                    <a:pt x="50" y="58"/>
                    <a:pt x="54" y="71"/>
                    <a:pt x="57" y="81"/>
                  </a:cubicBezTo>
                  <a:cubicBezTo>
                    <a:pt x="60" y="90"/>
                    <a:pt x="61" y="100"/>
                    <a:pt x="64" y="10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33"/>
                    <a:pt x="73" y="147"/>
                    <a:pt x="77" y="152"/>
                  </a:cubicBezTo>
                  <a:cubicBezTo>
                    <a:pt x="77" y="162"/>
                    <a:pt x="77" y="158"/>
                    <a:pt x="80" y="164"/>
                  </a:cubicBezTo>
                  <a:cubicBezTo>
                    <a:pt x="81" y="168"/>
                    <a:pt x="84" y="179"/>
                    <a:pt x="83" y="182"/>
                  </a:cubicBezTo>
                  <a:cubicBezTo>
                    <a:pt x="82" y="188"/>
                    <a:pt x="84" y="179"/>
                    <a:pt x="79" y="182"/>
                  </a:cubicBezTo>
                  <a:cubicBezTo>
                    <a:pt x="79" y="175"/>
                    <a:pt x="77" y="177"/>
                    <a:pt x="77" y="172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2" y="167"/>
                    <a:pt x="75" y="165"/>
                    <a:pt x="73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0" y="150"/>
                    <a:pt x="69" y="142"/>
                    <a:pt x="68" y="138"/>
                  </a:cubicBezTo>
                  <a:cubicBezTo>
                    <a:pt x="65" y="130"/>
                    <a:pt x="65" y="125"/>
                    <a:pt x="64" y="12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59" y="107"/>
                    <a:pt x="60" y="106"/>
                    <a:pt x="58" y="102"/>
                  </a:cubicBezTo>
                  <a:cubicBezTo>
                    <a:pt x="56" y="99"/>
                    <a:pt x="57" y="99"/>
                    <a:pt x="56" y="95"/>
                  </a:cubicBezTo>
                  <a:cubicBezTo>
                    <a:pt x="53" y="87"/>
                    <a:pt x="52" y="90"/>
                    <a:pt x="49" y="72"/>
                  </a:cubicBezTo>
                  <a:cubicBezTo>
                    <a:pt x="45" y="49"/>
                    <a:pt x="38" y="27"/>
                    <a:pt x="31" y="5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6" name="Freeform 29"/>
            <p:cNvSpPr>
              <a:spLocks noEditPoints="1"/>
            </p:cNvSpPr>
            <p:nvPr/>
          </p:nvSpPr>
          <p:spPr bwMode="auto">
            <a:xfrm>
              <a:off x="584" y="2649"/>
              <a:ext cx="129" cy="543"/>
            </a:xfrm>
            <a:custGeom>
              <a:avLst/>
              <a:gdLst>
                <a:gd name="T0" fmla="*/ 34 w 101"/>
                <a:gd name="T1" fmla="*/ 117 h 422"/>
                <a:gd name="T2" fmla="*/ 34 w 101"/>
                <a:gd name="T3" fmla="*/ 115 h 422"/>
                <a:gd name="T4" fmla="*/ 40 w 101"/>
                <a:gd name="T5" fmla="*/ 82 h 422"/>
                <a:gd name="T6" fmla="*/ 44 w 101"/>
                <a:gd name="T7" fmla="*/ 69 h 422"/>
                <a:gd name="T8" fmla="*/ 61 w 101"/>
                <a:gd name="T9" fmla="*/ 5 h 422"/>
                <a:gd name="T10" fmla="*/ 44 w 101"/>
                <a:gd name="T11" fmla="*/ 60 h 422"/>
                <a:gd name="T12" fmla="*/ 49 w 101"/>
                <a:gd name="T13" fmla="*/ 36 h 422"/>
                <a:gd name="T14" fmla="*/ 45 w 101"/>
                <a:gd name="T15" fmla="*/ 21 h 422"/>
                <a:gd name="T16" fmla="*/ 29 w 101"/>
                <a:gd name="T17" fmla="*/ 51 h 422"/>
                <a:gd name="T18" fmla="*/ 21 w 101"/>
                <a:gd name="T19" fmla="*/ 90 h 422"/>
                <a:gd name="T20" fmla="*/ 16 w 101"/>
                <a:gd name="T21" fmla="*/ 110 h 422"/>
                <a:gd name="T22" fmla="*/ 10 w 101"/>
                <a:gd name="T23" fmla="*/ 119 h 422"/>
                <a:gd name="T24" fmla="*/ 9 w 101"/>
                <a:gd name="T25" fmla="*/ 144 h 422"/>
                <a:gd name="T26" fmla="*/ 1 w 101"/>
                <a:gd name="T27" fmla="*/ 167 h 422"/>
                <a:gd name="T28" fmla="*/ 2 w 101"/>
                <a:gd name="T29" fmla="*/ 170 h 422"/>
                <a:gd name="T30" fmla="*/ 3 w 101"/>
                <a:gd name="T31" fmla="*/ 178 h 422"/>
                <a:gd name="T32" fmla="*/ 2 w 101"/>
                <a:gd name="T33" fmla="*/ 197 h 422"/>
                <a:gd name="T34" fmla="*/ 3 w 101"/>
                <a:gd name="T35" fmla="*/ 209 h 422"/>
                <a:gd name="T36" fmla="*/ 7 w 101"/>
                <a:gd name="T37" fmla="*/ 222 h 422"/>
                <a:gd name="T38" fmla="*/ 6 w 101"/>
                <a:gd name="T39" fmla="*/ 234 h 422"/>
                <a:gd name="T40" fmla="*/ 5 w 101"/>
                <a:gd name="T41" fmla="*/ 261 h 422"/>
                <a:gd name="T42" fmla="*/ 6 w 101"/>
                <a:gd name="T43" fmla="*/ 272 h 422"/>
                <a:gd name="T44" fmla="*/ 7 w 101"/>
                <a:gd name="T45" fmla="*/ 286 h 422"/>
                <a:gd name="T46" fmla="*/ 9 w 101"/>
                <a:gd name="T47" fmla="*/ 301 h 422"/>
                <a:gd name="T48" fmla="*/ 6 w 101"/>
                <a:gd name="T49" fmla="*/ 318 h 422"/>
                <a:gd name="T50" fmla="*/ 10 w 101"/>
                <a:gd name="T51" fmla="*/ 360 h 422"/>
                <a:gd name="T52" fmla="*/ 10 w 101"/>
                <a:gd name="T53" fmla="*/ 380 h 422"/>
                <a:gd name="T54" fmla="*/ 12 w 101"/>
                <a:gd name="T55" fmla="*/ 387 h 422"/>
                <a:gd name="T56" fmla="*/ 16 w 101"/>
                <a:gd name="T57" fmla="*/ 388 h 422"/>
                <a:gd name="T58" fmla="*/ 16 w 101"/>
                <a:gd name="T59" fmla="*/ 352 h 422"/>
                <a:gd name="T60" fmla="*/ 17 w 101"/>
                <a:gd name="T61" fmla="*/ 328 h 422"/>
                <a:gd name="T62" fmla="*/ 20 w 101"/>
                <a:gd name="T63" fmla="*/ 278 h 422"/>
                <a:gd name="T64" fmla="*/ 27 w 101"/>
                <a:gd name="T65" fmla="*/ 227 h 422"/>
                <a:gd name="T66" fmla="*/ 24 w 101"/>
                <a:gd name="T67" fmla="*/ 334 h 422"/>
                <a:gd name="T68" fmla="*/ 31 w 101"/>
                <a:gd name="T69" fmla="*/ 361 h 422"/>
                <a:gd name="T70" fmla="*/ 27 w 101"/>
                <a:gd name="T71" fmla="*/ 410 h 422"/>
                <a:gd name="T72" fmla="*/ 37 w 101"/>
                <a:gd name="T73" fmla="*/ 408 h 422"/>
                <a:gd name="T74" fmla="*/ 39 w 101"/>
                <a:gd name="T75" fmla="*/ 387 h 422"/>
                <a:gd name="T76" fmla="*/ 54 w 101"/>
                <a:gd name="T77" fmla="*/ 361 h 422"/>
                <a:gd name="T78" fmla="*/ 61 w 101"/>
                <a:gd name="T79" fmla="*/ 339 h 422"/>
                <a:gd name="T80" fmla="*/ 66 w 101"/>
                <a:gd name="T81" fmla="*/ 316 h 422"/>
                <a:gd name="T82" fmla="*/ 73 w 101"/>
                <a:gd name="T83" fmla="*/ 291 h 422"/>
                <a:gd name="T84" fmla="*/ 75 w 101"/>
                <a:gd name="T85" fmla="*/ 281 h 422"/>
                <a:gd name="T86" fmla="*/ 77 w 101"/>
                <a:gd name="T87" fmla="*/ 264 h 422"/>
                <a:gd name="T88" fmla="*/ 77 w 101"/>
                <a:gd name="T89" fmla="*/ 258 h 422"/>
                <a:gd name="T90" fmla="*/ 82 w 101"/>
                <a:gd name="T91" fmla="*/ 245 h 422"/>
                <a:gd name="T92" fmla="*/ 88 w 101"/>
                <a:gd name="T93" fmla="*/ 229 h 422"/>
                <a:gd name="T94" fmla="*/ 98 w 101"/>
                <a:gd name="T95" fmla="*/ 122 h 422"/>
                <a:gd name="T96" fmla="*/ 91 w 101"/>
                <a:gd name="T97" fmla="*/ 47 h 422"/>
                <a:gd name="T98" fmla="*/ 83 w 101"/>
                <a:gd name="T99" fmla="*/ 120 h 422"/>
                <a:gd name="T100" fmla="*/ 76 w 101"/>
                <a:gd name="T101" fmla="*/ 111 h 422"/>
                <a:gd name="T102" fmla="*/ 69 w 101"/>
                <a:gd name="T103" fmla="*/ 193 h 422"/>
                <a:gd name="T104" fmla="*/ 61 w 101"/>
                <a:gd name="T105" fmla="*/ 274 h 422"/>
                <a:gd name="T106" fmla="*/ 63 w 101"/>
                <a:gd name="T107" fmla="*/ 214 h 422"/>
                <a:gd name="T108" fmla="*/ 70 w 101"/>
                <a:gd name="T109" fmla="*/ 115 h 422"/>
                <a:gd name="T110" fmla="*/ 72 w 101"/>
                <a:gd name="T111" fmla="*/ 85 h 422"/>
                <a:gd name="T112" fmla="*/ 70 w 101"/>
                <a:gd name="T113" fmla="*/ 61 h 422"/>
                <a:gd name="T114" fmla="*/ 72 w 101"/>
                <a:gd name="T115" fmla="*/ 41 h 422"/>
                <a:gd name="T116" fmla="*/ 66 w 101"/>
                <a:gd name="T117" fmla="*/ 32 h 422"/>
                <a:gd name="T118" fmla="*/ 69 w 101"/>
                <a:gd name="T119" fmla="*/ 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422">
                  <a:moveTo>
                    <a:pt x="9" y="171"/>
                  </a:moveTo>
                  <a:cubicBezTo>
                    <a:pt x="6" y="170"/>
                    <a:pt x="8" y="171"/>
                    <a:pt x="7" y="169"/>
                  </a:cubicBezTo>
                  <a:cubicBezTo>
                    <a:pt x="9" y="170"/>
                    <a:pt x="8" y="168"/>
                    <a:pt x="9" y="171"/>
                  </a:cubicBezTo>
                  <a:close/>
                  <a:moveTo>
                    <a:pt x="34" y="117"/>
                  </a:moveTo>
                  <a:cubicBezTo>
                    <a:pt x="32" y="115"/>
                    <a:pt x="32" y="115"/>
                    <a:pt x="33" y="111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5"/>
                    <a:pt x="39" y="96"/>
                    <a:pt x="36" y="10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7"/>
                    <a:pt x="34" y="115"/>
                    <a:pt x="34" y="117"/>
                  </a:cubicBezTo>
                  <a:close/>
                  <a:moveTo>
                    <a:pt x="38" y="92"/>
                  </a:moveTo>
                  <a:cubicBezTo>
                    <a:pt x="38" y="92"/>
                    <a:pt x="36" y="92"/>
                    <a:pt x="38" y="87"/>
                  </a:cubicBezTo>
                  <a:cubicBezTo>
                    <a:pt x="38" y="86"/>
                    <a:pt x="40" y="83"/>
                    <a:pt x="40" y="82"/>
                  </a:cubicBezTo>
                  <a:cubicBezTo>
                    <a:pt x="41" y="85"/>
                    <a:pt x="41" y="79"/>
                    <a:pt x="41" y="86"/>
                  </a:cubicBezTo>
                  <a:cubicBezTo>
                    <a:pt x="38" y="92"/>
                    <a:pt x="38" y="92"/>
                    <a:pt x="38" y="92"/>
                  </a:cubicBezTo>
                  <a:close/>
                  <a:moveTo>
                    <a:pt x="43" y="76"/>
                  </a:moveTo>
                  <a:cubicBezTo>
                    <a:pt x="43" y="76"/>
                    <a:pt x="38" y="78"/>
                    <a:pt x="44" y="69"/>
                  </a:cubicBezTo>
                  <a:cubicBezTo>
                    <a:pt x="44" y="74"/>
                    <a:pt x="43" y="74"/>
                    <a:pt x="43" y="76"/>
                  </a:cubicBezTo>
                  <a:close/>
                  <a:moveTo>
                    <a:pt x="67" y="16"/>
                  </a:moveTo>
                  <a:cubicBezTo>
                    <a:pt x="67" y="5"/>
                    <a:pt x="66" y="9"/>
                    <a:pt x="65" y="0"/>
                  </a:cubicBezTo>
                  <a:cubicBezTo>
                    <a:pt x="62" y="1"/>
                    <a:pt x="62" y="2"/>
                    <a:pt x="61" y="5"/>
                  </a:cubicBezTo>
                  <a:cubicBezTo>
                    <a:pt x="58" y="12"/>
                    <a:pt x="56" y="20"/>
                    <a:pt x="55" y="27"/>
                  </a:cubicBezTo>
                  <a:cubicBezTo>
                    <a:pt x="54" y="29"/>
                    <a:pt x="55" y="27"/>
                    <a:pt x="53" y="30"/>
                  </a:cubicBezTo>
                  <a:cubicBezTo>
                    <a:pt x="50" y="38"/>
                    <a:pt x="50" y="49"/>
                    <a:pt x="47" y="57"/>
                  </a:cubicBezTo>
                  <a:cubicBezTo>
                    <a:pt x="46" y="58"/>
                    <a:pt x="44" y="63"/>
                    <a:pt x="44" y="60"/>
                  </a:cubicBezTo>
                  <a:cubicBezTo>
                    <a:pt x="44" y="60"/>
                    <a:pt x="43" y="60"/>
                    <a:pt x="43" y="60"/>
                  </a:cubicBezTo>
                  <a:cubicBezTo>
                    <a:pt x="44" y="58"/>
                    <a:pt x="44" y="59"/>
                    <a:pt x="45" y="57"/>
                  </a:cubicBezTo>
                  <a:cubicBezTo>
                    <a:pt x="45" y="51"/>
                    <a:pt x="47" y="45"/>
                    <a:pt x="48" y="40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2"/>
                    <a:pt x="48" y="31"/>
                    <a:pt x="49" y="2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0"/>
                    <a:pt x="46" y="19"/>
                    <a:pt x="45" y="21"/>
                  </a:cubicBezTo>
                  <a:cubicBezTo>
                    <a:pt x="44" y="22"/>
                    <a:pt x="45" y="22"/>
                    <a:pt x="45" y="24"/>
                  </a:cubicBezTo>
                  <a:cubicBezTo>
                    <a:pt x="40" y="23"/>
                    <a:pt x="43" y="23"/>
                    <a:pt x="39" y="25"/>
                  </a:cubicBezTo>
                  <a:cubicBezTo>
                    <a:pt x="38" y="31"/>
                    <a:pt x="35" y="42"/>
                    <a:pt x="33" y="47"/>
                  </a:cubicBezTo>
                  <a:cubicBezTo>
                    <a:pt x="31" y="49"/>
                    <a:pt x="33" y="48"/>
                    <a:pt x="29" y="5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4" y="77"/>
                    <a:pt x="23" y="76"/>
                    <a:pt x="23" y="84"/>
                  </a:cubicBezTo>
                  <a:cubicBezTo>
                    <a:pt x="21" y="87"/>
                    <a:pt x="22" y="83"/>
                    <a:pt x="21" y="90"/>
                  </a:cubicBezTo>
                  <a:cubicBezTo>
                    <a:pt x="20" y="92"/>
                    <a:pt x="20" y="97"/>
                    <a:pt x="20" y="99"/>
                  </a:cubicBezTo>
                  <a:cubicBezTo>
                    <a:pt x="20" y="103"/>
                    <a:pt x="18" y="104"/>
                    <a:pt x="17" y="108"/>
                  </a:cubicBezTo>
                  <a:cubicBezTo>
                    <a:pt x="17" y="108"/>
                    <a:pt x="16" y="109"/>
                    <a:pt x="16" y="10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0"/>
                    <a:pt x="14" y="110"/>
                    <a:pt x="12" y="108"/>
                  </a:cubicBezTo>
                  <a:cubicBezTo>
                    <a:pt x="13" y="114"/>
                    <a:pt x="14" y="112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1"/>
                    <a:pt x="12" y="120"/>
                    <a:pt x="12" y="123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7"/>
                    <a:pt x="9" y="137"/>
                    <a:pt x="9" y="138"/>
                  </a:cubicBezTo>
                  <a:cubicBezTo>
                    <a:pt x="8" y="141"/>
                    <a:pt x="8" y="143"/>
                    <a:pt x="9" y="144"/>
                  </a:cubicBezTo>
                  <a:cubicBezTo>
                    <a:pt x="8" y="146"/>
                    <a:pt x="8" y="148"/>
                    <a:pt x="6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2" y="155"/>
                    <a:pt x="10" y="156"/>
                    <a:pt x="2" y="156"/>
                  </a:cubicBezTo>
                  <a:cubicBezTo>
                    <a:pt x="3" y="159"/>
                    <a:pt x="2" y="163"/>
                    <a:pt x="1" y="167"/>
                  </a:cubicBezTo>
                  <a:cubicBezTo>
                    <a:pt x="3" y="166"/>
                    <a:pt x="2" y="168"/>
                    <a:pt x="3" y="165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0"/>
                    <a:pt x="2" y="170"/>
                    <a:pt x="2" y="170"/>
                  </a:cubicBezTo>
                  <a:cubicBezTo>
                    <a:pt x="2" y="174"/>
                    <a:pt x="2" y="172"/>
                    <a:pt x="1" y="173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82"/>
                    <a:pt x="3" y="184"/>
                    <a:pt x="3" y="188"/>
                  </a:cubicBezTo>
                  <a:cubicBezTo>
                    <a:pt x="7" y="190"/>
                    <a:pt x="6" y="188"/>
                    <a:pt x="6" y="194"/>
                  </a:cubicBezTo>
                  <a:cubicBezTo>
                    <a:pt x="4" y="195"/>
                    <a:pt x="5" y="194"/>
                    <a:pt x="3" y="195"/>
                  </a:cubicBezTo>
                  <a:cubicBezTo>
                    <a:pt x="2" y="196"/>
                    <a:pt x="3" y="195"/>
                    <a:pt x="2" y="197"/>
                  </a:cubicBezTo>
                  <a:cubicBezTo>
                    <a:pt x="3" y="200"/>
                    <a:pt x="0" y="199"/>
                    <a:pt x="6" y="199"/>
                  </a:cubicBezTo>
                  <a:cubicBezTo>
                    <a:pt x="2" y="202"/>
                    <a:pt x="4" y="199"/>
                    <a:pt x="4" y="203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1" y="208"/>
                    <a:pt x="2" y="208"/>
                    <a:pt x="3" y="209"/>
                  </a:cubicBezTo>
                  <a:cubicBezTo>
                    <a:pt x="4" y="211"/>
                    <a:pt x="4" y="209"/>
                    <a:pt x="4" y="212"/>
                  </a:cubicBezTo>
                  <a:cubicBezTo>
                    <a:pt x="7" y="211"/>
                    <a:pt x="5" y="211"/>
                    <a:pt x="7" y="212"/>
                  </a:cubicBezTo>
                  <a:cubicBezTo>
                    <a:pt x="6" y="215"/>
                    <a:pt x="5" y="216"/>
                    <a:pt x="5" y="220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7" y="222"/>
                    <a:pt x="7" y="222"/>
                    <a:pt x="8" y="222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9" y="232"/>
                    <a:pt x="8" y="232"/>
                    <a:pt x="8" y="233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43"/>
                    <a:pt x="3" y="236"/>
                    <a:pt x="4" y="246"/>
                  </a:cubicBezTo>
                  <a:cubicBezTo>
                    <a:pt x="4" y="251"/>
                    <a:pt x="2" y="254"/>
                    <a:pt x="6" y="256"/>
                  </a:cubicBezTo>
                  <a:cubicBezTo>
                    <a:pt x="6" y="257"/>
                    <a:pt x="6" y="257"/>
                    <a:pt x="5" y="257"/>
                  </a:cubicBezTo>
                  <a:cubicBezTo>
                    <a:pt x="3" y="261"/>
                    <a:pt x="5" y="261"/>
                    <a:pt x="5" y="261"/>
                  </a:cubicBezTo>
                  <a:cubicBezTo>
                    <a:pt x="5" y="261"/>
                    <a:pt x="6" y="261"/>
                    <a:pt x="6" y="26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3"/>
                    <a:pt x="5" y="273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8" y="276"/>
                    <a:pt x="8" y="276"/>
                    <a:pt x="8" y="276"/>
                  </a:cubicBezTo>
                  <a:cubicBezTo>
                    <a:pt x="7" y="283"/>
                    <a:pt x="8" y="284"/>
                    <a:pt x="7" y="286"/>
                  </a:cubicBezTo>
                  <a:cubicBezTo>
                    <a:pt x="6" y="289"/>
                    <a:pt x="8" y="291"/>
                    <a:pt x="5" y="292"/>
                  </a:cubicBezTo>
                  <a:cubicBezTo>
                    <a:pt x="8" y="296"/>
                    <a:pt x="8" y="296"/>
                    <a:pt x="8" y="296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8" y="301"/>
                    <a:pt x="6" y="300"/>
                    <a:pt x="9" y="301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8" y="307"/>
                    <a:pt x="8" y="302"/>
                    <a:pt x="8" y="308"/>
                  </a:cubicBezTo>
                  <a:cubicBezTo>
                    <a:pt x="8" y="312"/>
                    <a:pt x="7" y="312"/>
                    <a:pt x="7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8" y="321"/>
                    <a:pt x="8" y="328"/>
                    <a:pt x="6" y="332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0" y="340"/>
                    <a:pt x="10" y="341"/>
                    <a:pt x="10" y="341"/>
                  </a:cubicBezTo>
                  <a:cubicBezTo>
                    <a:pt x="8" y="346"/>
                    <a:pt x="7" y="356"/>
                    <a:pt x="10" y="360"/>
                  </a:cubicBezTo>
                  <a:cubicBezTo>
                    <a:pt x="10" y="362"/>
                    <a:pt x="10" y="365"/>
                    <a:pt x="10" y="367"/>
                  </a:cubicBezTo>
                  <a:cubicBezTo>
                    <a:pt x="10" y="369"/>
                    <a:pt x="9" y="367"/>
                    <a:pt x="9" y="371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0" y="375"/>
                    <a:pt x="8" y="377"/>
                    <a:pt x="10" y="380"/>
                  </a:cubicBezTo>
                  <a:cubicBezTo>
                    <a:pt x="11" y="382"/>
                    <a:pt x="10" y="381"/>
                    <a:pt x="11" y="382"/>
                  </a:cubicBezTo>
                  <a:cubicBezTo>
                    <a:pt x="11" y="382"/>
                    <a:pt x="12" y="382"/>
                    <a:pt x="12" y="382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5"/>
                    <a:pt x="12" y="385"/>
                    <a:pt x="12" y="387"/>
                  </a:cubicBezTo>
                  <a:cubicBezTo>
                    <a:pt x="12" y="391"/>
                    <a:pt x="11" y="388"/>
                    <a:pt x="12" y="392"/>
                  </a:cubicBezTo>
                  <a:cubicBezTo>
                    <a:pt x="13" y="391"/>
                    <a:pt x="12" y="392"/>
                    <a:pt x="14" y="390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6" y="388"/>
                    <a:pt x="16" y="388"/>
                    <a:pt x="16" y="388"/>
                  </a:cubicBezTo>
                  <a:cubicBezTo>
                    <a:pt x="14" y="384"/>
                    <a:pt x="15" y="384"/>
                    <a:pt x="15" y="378"/>
                  </a:cubicBezTo>
                  <a:cubicBezTo>
                    <a:pt x="15" y="366"/>
                    <a:pt x="16" y="369"/>
                    <a:pt x="17" y="358"/>
                  </a:cubicBezTo>
                  <a:cubicBezTo>
                    <a:pt x="17" y="356"/>
                    <a:pt x="17" y="356"/>
                    <a:pt x="18" y="354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0"/>
                    <a:pt x="16" y="349"/>
                    <a:pt x="16" y="348"/>
                  </a:cubicBezTo>
                  <a:cubicBezTo>
                    <a:pt x="16" y="345"/>
                    <a:pt x="16" y="343"/>
                    <a:pt x="17" y="341"/>
                  </a:cubicBezTo>
                  <a:cubicBezTo>
                    <a:pt x="18" y="334"/>
                    <a:pt x="16" y="335"/>
                    <a:pt x="17" y="328"/>
                  </a:cubicBezTo>
                  <a:cubicBezTo>
                    <a:pt x="17" y="324"/>
                    <a:pt x="18" y="324"/>
                    <a:pt x="18" y="321"/>
                  </a:cubicBezTo>
                  <a:cubicBezTo>
                    <a:pt x="18" y="313"/>
                    <a:pt x="19" y="314"/>
                    <a:pt x="19" y="309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19" y="286"/>
                    <a:pt x="20" y="283"/>
                    <a:pt x="20" y="278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5" y="185"/>
                    <a:pt x="27" y="145"/>
                    <a:pt x="31" y="142"/>
                  </a:cubicBezTo>
                  <a:cubicBezTo>
                    <a:pt x="30" y="157"/>
                    <a:pt x="27" y="184"/>
                    <a:pt x="28" y="198"/>
                  </a:cubicBezTo>
                  <a:cubicBezTo>
                    <a:pt x="28" y="209"/>
                    <a:pt x="27" y="217"/>
                    <a:pt x="27" y="227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5" y="253"/>
                    <a:pt x="25" y="298"/>
                    <a:pt x="25" y="313"/>
                  </a:cubicBezTo>
                  <a:cubicBezTo>
                    <a:pt x="25" y="318"/>
                    <a:pt x="25" y="323"/>
                    <a:pt x="25" y="328"/>
                  </a:cubicBezTo>
                  <a:cubicBezTo>
                    <a:pt x="25" y="331"/>
                    <a:pt x="24" y="333"/>
                    <a:pt x="24" y="334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26" y="365"/>
                    <a:pt x="25" y="366"/>
                    <a:pt x="26" y="365"/>
                  </a:cubicBezTo>
                  <a:cubicBezTo>
                    <a:pt x="27" y="365"/>
                    <a:pt x="27" y="364"/>
                    <a:pt x="27" y="364"/>
                  </a:cubicBezTo>
                  <a:cubicBezTo>
                    <a:pt x="31" y="361"/>
                    <a:pt x="31" y="361"/>
                    <a:pt x="31" y="361"/>
                  </a:cubicBezTo>
                  <a:cubicBezTo>
                    <a:pt x="31" y="373"/>
                    <a:pt x="31" y="373"/>
                    <a:pt x="31" y="373"/>
                  </a:cubicBezTo>
                  <a:cubicBezTo>
                    <a:pt x="29" y="373"/>
                    <a:pt x="31" y="374"/>
                    <a:pt x="31" y="374"/>
                  </a:cubicBezTo>
                  <a:cubicBezTo>
                    <a:pt x="31" y="373"/>
                    <a:pt x="31" y="374"/>
                    <a:pt x="31" y="374"/>
                  </a:cubicBezTo>
                  <a:cubicBezTo>
                    <a:pt x="30" y="379"/>
                    <a:pt x="26" y="407"/>
                    <a:pt x="27" y="410"/>
                  </a:cubicBezTo>
                  <a:cubicBezTo>
                    <a:pt x="28" y="414"/>
                    <a:pt x="27" y="416"/>
                    <a:pt x="27" y="422"/>
                  </a:cubicBezTo>
                  <a:cubicBezTo>
                    <a:pt x="29" y="422"/>
                    <a:pt x="31" y="421"/>
                    <a:pt x="31" y="421"/>
                  </a:cubicBezTo>
                  <a:cubicBezTo>
                    <a:pt x="33" y="422"/>
                    <a:pt x="33" y="422"/>
                    <a:pt x="33" y="422"/>
                  </a:cubicBezTo>
                  <a:cubicBezTo>
                    <a:pt x="34" y="411"/>
                    <a:pt x="35" y="415"/>
                    <a:pt x="37" y="408"/>
                  </a:cubicBezTo>
                  <a:cubicBezTo>
                    <a:pt x="38" y="403"/>
                    <a:pt x="37" y="404"/>
                    <a:pt x="40" y="400"/>
                  </a:cubicBezTo>
                  <a:cubicBezTo>
                    <a:pt x="42" y="398"/>
                    <a:pt x="42" y="399"/>
                    <a:pt x="43" y="394"/>
                  </a:cubicBezTo>
                  <a:cubicBezTo>
                    <a:pt x="39" y="392"/>
                    <a:pt x="39" y="392"/>
                    <a:pt x="39" y="392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6" y="387"/>
                    <a:pt x="41" y="386"/>
                    <a:pt x="45" y="388"/>
                  </a:cubicBezTo>
                  <a:cubicBezTo>
                    <a:pt x="48" y="382"/>
                    <a:pt x="44" y="375"/>
                    <a:pt x="51" y="374"/>
                  </a:cubicBezTo>
                  <a:cubicBezTo>
                    <a:pt x="54" y="361"/>
                    <a:pt x="54" y="361"/>
                    <a:pt x="54" y="361"/>
                  </a:cubicBezTo>
                  <a:cubicBezTo>
                    <a:pt x="54" y="359"/>
                    <a:pt x="56" y="352"/>
                    <a:pt x="56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58" y="344"/>
                    <a:pt x="58" y="347"/>
                    <a:pt x="60" y="344"/>
                  </a:cubicBezTo>
                  <a:cubicBezTo>
                    <a:pt x="61" y="341"/>
                    <a:pt x="61" y="342"/>
                    <a:pt x="61" y="339"/>
                  </a:cubicBezTo>
                  <a:cubicBezTo>
                    <a:pt x="62" y="333"/>
                    <a:pt x="65" y="334"/>
                    <a:pt x="63" y="329"/>
                  </a:cubicBezTo>
                  <a:cubicBezTo>
                    <a:pt x="67" y="328"/>
                    <a:pt x="67" y="328"/>
                    <a:pt x="67" y="328"/>
                  </a:cubicBezTo>
                  <a:cubicBezTo>
                    <a:pt x="65" y="323"/>
                    <a:pt x="67" y="322"/>
                    <a:pt x="68" y="319"/>
                  </a:cubicBezTo>
                  <a:cubicBezTo>
                    <a:pt x="66" y="316"/>
                    <a:pt x="66" y="316"/>
                    <a:pt x="66" y="316"/>
                  </a:cubicBezTo>
                  <a:cubicBezTo>
                    <a:pt x="70" y="301"/>
                    <a:pt x="70" y="301"/>
                    <a:pt x="70" y="301"/>
                  </a:cubicBezTo>
                  <a:cubicBezTo>
                    <a:pt x="72" y="298"/>
                    <a:pt x="72" y="295"/>
                    <a:pt x="74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2" y="290"/>
                    <a:pt x="72" y="290"/>
                    <a:pt x="72" y="290"/>
                  </a:cubicBezTo>
                  <a:cubicBezTo>
                    <a:pt x="73" y="283"/>
                    <a:pt x="72" y="288"/>
                    <a:pt x="71" y="281"/>
                  </a:cubicBezTo>
                  <a:cubicBezTo>
                    <a:pt x="75" y="281"/>
                    <a:pt x="70" y="281"/>
                    <a:pt x="73" y="281"/>
                  </a:cubicBezTo>
                  <a:cubicBezTo>
                    <a:pt x="77" y="282"/>
                    <a:pt x="73" y="282"/>
                    <a:pt x="75" y="281"/>
                  </a:cubicBezTo>
                  <a:cubicBezTo>
                    <a:pt x="74" y="278"/>
                    <a:pt x="73" y="279"/>
                    <a:pt x="72" y="277"/>
                  </a:cubicBezTo>
                  <a:cubicBezTo>
                    <a:pt x="77" y="272"/>
                    <a:pt x="74" y="270"/>
                    <a:pt x="76" y="265"/>
                  </a:cubicBezTo>
                  <a:cubicBezTo>
                    <a:pt x="76" y="265"/>
                    <a:pt x="76" y="265"/>
                    <a:pt x="76" y="264"/>
                  </a:cubicBezTo>
                  <a:cubicBezTo>
                    <a:pt x="76" y="264"/>
                    <a:pt x="77" y="264"/>
                    <a:pt x="77" y="264"/>
                  </a:cubicBezTo>
                  <a:cubicBezTo>
                    <a:pt x="79" y="262"/>
                    <a:pt x="79" y="262"/>
                    <a:pt x="79" y="262"/>
                  </a:cubicBezTo>
                  <a:cubicBezTo>
                    <a:pt x="79" y="261"/>
                    <a:pt x="79" y="261"/>
                    <a:pt x="79" y="261"/>
                  </a:cubicBezTo>
                  <a:cubicBezTo>
                    <a:pt x="78" y="260"/>
                    <a:pt x="79" y="261"/>
                    <a:pt x="78" y="259"/>
                  </a:cubicBezTo>
                  <a:cubicBezTo>
                    <a:pt x="78" y="259"/>
                    <a:pt x="78" y="259"/>
                    <a:pt x="77" y="258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4" y="229"/>
                    <a:pt x="84" y="229"/>
                    <a:pt x="84" y="224"/>
                  </a:cubicBezTo>
                  <a:cubicBezTo>
                    <a:pt x="94" y="223"/>
                    <a:pt x="89" y="211"/>
                    <a:pt x="91" y="203"/>
                  </a:cubicBezTo>
                  <a:cubicBezTo>
                    <a:pt x="95" y="191"/>
                    <a:pt x="94" y="165"/>
                    <a:pt x="96" y="151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08"/>
                    <a:pt x="101" y="63"/>
                    <a:pt x="99" y="55"/>
                  </a:cubicBezTo>
                  <a:cubicBezTo>
                    <a:pt x="98" y="49"/>
                    <a:pt x="99" y="40"/>
                    <a:pt x="97" y="34"/>
                  </a:cubicBezTo>
                  <a:cubicBezTo>
                    <a:pt x="97" y="29"/>
                    <a:pt x="97" y="23"/>
                    <a:pt x="93" y="22"/>
                  </a:cubicBezTo>
                  <a:cubicBezTo>
                    <a:pt x="91" y="28"/>
                    <a:pt x="92" y="40"/>
                    <a:pt x="91" y="4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102"/>
                    <a:pt x="83" y="107"/>
                    <a:pt x="83" y="111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78" y="119"/>
                    <a:pt x="84" y="123"/>
                    <a:pt x="78" y="124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5" y="109"/>
                    <a:pt x="78" y="106"/>
                    <a:pt x="76" y="111"/>
                  </a:cubicBezTo>
                  <a:cubicBezTo>
                    <a:pt x="74" y="114"/>
                    <a:pt x="75" y="112"/>
                    <a:pt x="75" y="116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4" y="131"/>
                    <a:pt x="73" y="134"/>
                  </a:cubicBezTo>
                  <a:cubicBezTo>
                    <a:pt x="70" y="144"/>
                    <a:pt x="70" y="179"/>
                    <a:pt x="69" y="193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6" y="226"/>
                    <a:pt x="66" y="264"/>
                    <a:pt x="64" y="269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2" y="275"/>
                    <a:pt x="62" y="274"/>
                    <a:pt x="61" y="274"/>
                  </a:cubicBezTo>
                  <a:cubicBezTo>
                    <a:pt x="60" y="271"/>
                    <a:pt x="60" y="274"/>
                    <a:pt x="60" y="270"/>
                  </a:cubicBezTo>
                  <a:cubicBezTo>
                    <a:pt x="60" y="268"/>
                    <a:pt x="61" y="266"/>
                    <a:pt x="61" y="263"/>
                  </a:cubicBezTo>
                  <a:cubicBezTo>
                    <a:pt x="61" y="257"/>
                    <a:pt x="61" y="250"/>
                    <a:pt x="61" y="246"/>
                  </a:cubicBezTo>
                  <a:cubicBezTo>
                    <a:pt x="62" y="237"/>
                    <a:pt x="63" y="223"/>
                    <a:pt x="63" y="214"/>
                  </a:cubicBezTo>
                  <a:cubicBezTo>
                    <a:pt x="62" y="212"/>
                    <a:pt x="65" y="214"/>
                    <a:pt x="62" y="212"/>
                  </a:cubicBezTo>
                  <a:cubicBezTo>
                    <a:pt x="64" y="210"/>
                    <a:pt x="64" y="199"/>
                    <a:pt x="65" y="195"/>
                  </a:cubicBezTo>
                  <a:cubicBezTo>
                    <a:pt x="67" y="176"/>
                    <a:pt x="66" y="158"/>
                    <a:pt x="68" y="139"/>
                  </a:cubicBezTo>
                  <a:cubicBezTo>
                    <a:pt x="68" y="132"/>
                    <a:pt x="69" y="121"/>
                    <a:pt x="70" y="115"/>
                  </a:cubicBezTo>
                  <a:cubicBezTo>
                    <a:pt x="70" y="114"/>
                    <a:pt x="70" y="115"/>
                    <a:pt x="70" y="113"/>
                  </a:cubicBezTo>
                  <a:cubicBezTo>
                    <a:pt x="70" y="113"/>
                    <a:pt x="70" y="112"/>
                    <a:pt x="70" y="111"/>
                  </a:cubicBezTo>
                  <a:cubicBezTo>
                    <a:pt x="70" y="108"/>
                    <a:pt x="70" y="105"/>
                    <a:pt x="71" y="102"/>
                  </a:cubicBezTo>
                  <a:cubicBezTo>
                    <a:pt x="71" y="96"/>
                    <a:pt x="72" y="89"/>
                    <a:pt x="72" y="85"/>
                  </a:cubicBezTo>
                  <a:cubicBezTo>
                    <a:pt x="73" y="81"/>
                    <a:pt x="72" y="80"/>
                    <a:pt x="72" y="77"/>
                  </a:cubicBezTo>
                  <a:cubicBezTo>
                    <a:pt x="72" y="75"/>
                    <a:pt x="71" y="73"/>
                    <a:pt x="71" y="69"/>
                  </a:cubicBezTo>
                  <a:cubicBezTo>
                    <a:pt x="68" y="69"/>
                    <a:pt x="70" y="70"/>
                    <a:pt x="68" y="68"/>
                  </a:cubicBezTo>
                  <a:cubicBezTo>
                    <a:pt x="70" y="66"/>
                    <a:pt x="69" y="66"/>
                    <a:pt x="70" y="61"/>
                  </a:cubicBezTo>
                  <a:cubicBezTo>
                    <a:pt x="72" y="62"/>
                    <a:pt x="71" y="62"/>
                    <a:pt x="72" y="61"/>
                  </a:cubicBezTo>
                  <a:cubicBezTo>
                    <a:pt x="72" y="54"/>
                    <a:pt x="70" y="55"/>
                    <a:pt x="72" y="48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69" y="38"/>
                    <a:pt x="71" y="40"/>
                    <a:pt x="71" y="34"/>
                  </a:cubicBezTo>
                  <a:cubicBezTo>
                    <a:pt x="70" y="36"/>
                    <a:pt x="70" y="36"/>
                    <a:pt x="68" y="36"/>
                  </a:cubicBezTo>
                  <a:cubicBezTo>
                    <a:pt x="69" y="34"/>
                    <a:pt x="69" y="35"/>
                    <a:pt x="69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7"/>
                    <a:pt x="69" y="17"/>
                  </a:cubicBezTo>
                  <a:cubicBezTo>
                    <a:pt x="67" y="15"/>
                    <a:pt x="67" y="15"/>
                    <a:pt x="67" y="15"/>
                  </a:cubicBezTo>
                  <a:lnTo>
                    <a:pt x="6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7" name="Freeform 30"/>
            <p:cNvSpPr>
              <a:spLocks noEditPoints="1"/>
            </p:cNvSpPr>
            <p:nvPr/>
          </p:nvSpPr>
          <p:spPr bwMode="auto">
            <a:xfrm>
              <a:off x="2060" y="2276"/>
              <a:ext cx="151" cy="474"/>
            </a:xfrm>
            <a:custGeom>
              <a:avLst/>
              <a:gdLst>
                <a:gd name="T0" fmla="*/ 70 w 118"/>
                <a:gd name="T1" fmla="*/ 327 h 369"/>
                <a:gd name="T2" fmla="*/ 90 w 118"/>
                <a:gd name="T3" fmla="*/ 305 h 369"/>
                <a:gd name="T4" fmla="*/ 84 w 118"/>
                <a:gd name="T5" fmla="*/ 290 h 369"/>
                <a:gd name="T6" fmla="*/ 94 w 118"/>
                <a:gd name="T7" fmla="*/ 262 h 369"/>
                <a:gd name="T8" fmla="*/ 77 w 118"/>
                <a:gd name="T9" fmla="*/ 278 h 369"/>
                <a:gd name="T10" fmla="*/ 74 w 118"/>
                <a:gd name="T11" fmla="*/ 238 h 369"/>
                <a:gd name="T12" fmla="*/ 70 w 118"/>
                <a:gd name="T13" fmla="*/ 229 h 369"/>
                <a:gd name="T14" fmla="*/ 98 w 118"/>
                <a:gd name="T15" fmla="*/ 227 h 369"/>
                <a:gd name="T16" fmla="*/ 69 w 118"/>
                <a:gd name="T17" fmla="*/ 227 h 369"/>
                <a:gd name="T18" fmla="*/ 98 w 118"/>
                <a:gd name="T19" fmla="*/ 217 h 369"/>
                <a:gd name="T20" fmla="*/ 19 w 118"/>
                <a:gd name="T21" fmla="*/ 209 h 369"/>
                <a:gd name="T22" fmla="*/ 66 w 118"/>
                <a:gd name="T23" fmla="*/ 204 h 369"/>
                <a:gd name="T24" fmla="*/ 11 w 118"/>
                <a:gd name="T25" fmla="*/ 182 h 369"/>
                <a:gd name="T26" fmla="*/ 103 w 118"/>
                <a:gd name="T27" fmla="*/ 164 h 369"/>
                <a:gd name="T28" fmla="*/ 25 w 118"/>
                <a:gd name="T29" fmla="*/ 155 h 369"/>
                <a:gd name="T30" fmla="*/ 17 w 118"/>
                <a:gd name="T31" fmla="*/ 124 h 369"/>
                <a:gd name="T32" fmla="*/ 14 w 118"/>
                <a:gd name="T33" fmla="*/ 117 h 369"/>
                <a:gd name="T34" fmla="*/ 28 w 118"/>
                <a:gd name="T35" fmla="*/ 107 h 369"/>
                <a:gd name="T36" fmla="*/ 29 w 118"/>
                <a:gd name="T37" fmla="*/ 103 h 369"/>
                <a:gd name="T38" fmla="*/ 46 w 118"/>
                <a:gd name="T39" fmla="*/ 6 h 369"/>
                <a:gd name="T40" fmla="*/ 47 w 118"/>
                <a:gd name="T41" fmla="*/ 29 h 369"/>
                <a:gd name="T42" fmla="*/ 51 w 118"/>
                <a:gd name="T43" fmla="*/ 59 h 369"/>
                <a:gd name="T44" fmla="*/ 44 w 118"/>
                <a:gd name="T45" fmla="*/ 25 h 369"/>
                <a:gd name="T46" fmla="*/ 33 w 118"/>
                <a:gd name="T47" fmla="*/ 16 h 369"/>
                <a:gd name="T48" fmla="*/ 25 w 118"/>
                <a:gd name="T49" fmla="*/ 40 h 369"/>
                <a:gd name="T50" fmla="*/ 40 w 118"/>
                <a:gd name="T51" fmla="*/ 95 h 369"/>
                <a:gd name="T52" fmla="*/ 53 w 118"/>
                <a:gd name="T53" fmla="*/ 147 h 369"/>
                <a:gd name="T54" fmla="*/ 66 w 118"/>
                <a:gd name="T55" fmla="*/ 190 h 369"/>
                <a:gd name="T56" fmla="*/ 54 w 118"/>
                <a:gd name="T57" fmla="*/ 159 h 369"/>
                <a:gd name="T58" fmla="*/ 24 w 118"/>
                <a:gd name="T59" fmla="*/ 62 h 369"/>
                <a:gd name="T60" fmla="*/ 16 w 118"/>
                <a:gd name="T61" fmla="*/ 74 h 369"/>
                <a:gd name="T62" fmla="*/ 7 w 118"/>
                <a:gd name="T63" fmla="*/ 57 h 369"/>
                <a:gd name="T64" fmla="*/ 11 w 118"/>
                <a:gd name="T65" fmla="*/ 94 h 369"/>
                <a:gd name="T66" fmla="*/ 7 w 118"/>
                <a:gd name="T67" fmla="*/ 90 h 369"/>
                <a:gd name="T68" fmla="*/ 6 w 118"/>
                <a:gd name="T69" fmla="*/ 142 h 369"/>
                <a:gd name="T70" fmla="*/ 5 w 118"/>
                <a:gd name="T71" fmla="*/ 175 h 369"/>
                <a:gd name="T72" fmla="*/ 12 w 118"/>
                <a:gd name="T73" fmla="*/ 215 h 369"/>
                <a:gd name="T74" fmla="*/ 24 w 118"/>
                <a:gd name="T75" fmla="*/ 248 h 369"/>
                <a:gd name="T76" fmla="*/ 27 w 118"/>
                <a:gd name="T77" fmla="*/ 242 h 369"/>
                <a:gd name="T78" fmla="*/ 26 w 118"/>
                <a:gd name="T79" fmla="*/ 228 h 369"/>
                <a:gd name="T80" fmla="*/ 45 w 118"/>
                <a:gd name="T81" fmla="*/ 277 h 369"/>
                <a:gd name="T82" fmla="*/ 61 w 118"/>
                <a:gd name="T83" fmla="*/ 322 h 369"/>
                <a:gd name="T84" fmla="*/ 72 w 118"/>
                <a:gd name="T85" fmla="*/ 354 h 369"/>
                <a:gd name="T86" fmla="*/ 85 w 118"/>
                <a:gd name="T87" fmla="*/ 367 h 369"/>
                <a:gd name="T88" fmla="*/ 92 w 118"/>
                <a:gd name="T89" fmla="*/ 366 h 369"/>
                <a:gd name="T90" fmla="*/ 97 w 118"/>
                <a:gd name="T91" fmla="*/ 353 h 369"/>
                <a:gd name="T92" fmla="*/ 95 w 118"/>
                <a:gd name="T93" fmla="*/ 294 h 369"/>
                <a:gd name="T94" fmla="*/ 105 w 118"/>
                <a:gd name="T95" fmla="*/ 297 h 369"/>
                <a:gd name="T96" fmla="*/ 109 w 118"/>
                <a:gd name="T97" fmla="*/ 289 h 369"/>
                <a:gd name="T98" fmla="*/ 97 w 118"/>
                <a:gd name="T99" fmla="*/ 233 h 369"/>
                <a:gd name="T100" fmla="*/ 101 w 118"/>
                <a:gd name="T101" fmla="*/ 240 h 369"/>
                <a:gd name="T102" fmla="*/ 106 w 118"/>
                <a:gd name="T103" fmla="*/ 252 h 369"/>
                <a:gd name="T104" fmla="*/ 110 w 118"/>
                <a:gd name="T105" fmla="*/ 239 h 369"/>
                <a:gd name="T106" fmla="*/ 115 w 118"/>
                <a:gd name="T107" fmla="*/ 238 h 369"/>
                <a:gd name="T108" fmla="*/ 116 w 118"/>
                <a:gd name="T109" fmla="*/ 232 h 369"/>
                <a:gd name="T110" fmla="*/ 111 w 118"/>
                <a:gd name="T111" fmla="*/ 210 h 369"/>
                <a:gd name="T112" fmla="*/ 112 w 118"/>
                <a:gd name="T113" fmla="*/ 181 h 369"/>
                <a:gd name="T114" fmla="*/ 104 w 118"/>
                <a:gd name="T115" fmla="*/ 148 h 369"/>
                <a:gd name="T116" fmla="*/ 94 w 118"/>
                <a:gd name="T117" fmla="*/ 117 h 369"/>
                <a:gd name="T118" fmla="*/ 78 w 118"/>
                <a:gd name="T119" fmla="*/ 79 h 369"/>
                <a:gd name="T120" fmla="*/ 72 w 118"/>
                <a:gd name="T121" fmla="*/ 56 h 369"/>
                <a:gd name="T122" fmla="*/ 54 w 118"/>
                <a:gd name="T123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369">
                  <a:moveTo>
                    <a:pt x="78" y="353"/>
                  </a:moveTo>
                  <a:cubicBezTo>
                    <a:pt x="82" y="353"/>
                    <a:pt x="80" y="353"/>
                    <a:pt x="81" y="355"/>
                  </a:cubicBezTo>
                  <a:cubicBezTo>
                    <a:pt x="79" y="355"/>
                    <a:pt x="81" y="356"/>
                    <a:pt x="79" y="354"/>
                  </a:cubicBezTo>
                  <a:cubicBezTo>
                    <a:pt x="78" y="353"/>
                    <a:pt x="79" y="354"/>
                    <a:pt x="78" y="353"/>
                  </a:cubicBezTo>
                  <a:close/>
                  <a:moveTo>
                    <a:pt x="70" y="327"/>
                  </a:moveTo>
                  <a:cubicBezTo>
                    <a:pt x="71" y="328"/>
                    <a:pt x="71" y="325"/>
                    <a:pt x="71" y="329"/>
                  </a:cubicBezTo>
                  <a:cubicBezTo>
                    <a:pt x="71" y="336"/>
                    <a:pt x="72" y="330"/>
                    <a:pt x="70" y="333"/>
                  </a:cubicBezTo>
                  <a:cubicBezTo>
                    <a:pt x="68" y="328"/>
                    <a:pt x="70" y="327"/>
                    <a:pt x="70" y="327"/>
                  </a:cubicBezTo>
                  <a:close/>
                  <a:moveTo>
                    <a:pt x="89" y="297"/>
                  </a:moveTo>
                  <a:cubicBezTo>
                    <a:pt x="90" y="305"/>
                    <a:pt x="90" y="305"/>
                    <a:pt x="90" y="305"/>
                  </a:cubicBezTo>
                  <a:cubicBezTo>
                    <a:pt x="88" y="304"/>
                    <a:pt x="87" y="305"/>
                    <a:pt x="87" y="301"/>
                  </a:cubicBezTo>
                  <a:cubicBezTo>
                    <a:pt x="86" y="295"/>
                    <a:pt x="87" y="298"/>
                    <a:pt x="89" y="297"/>
                  </a:cubicBezTo>
                  <a:close/>
                  <a:moveTo>
                    <a:pt x="86" y="283"/>
                  </a:moveTo>
                  <a:cubicBezTo>
                    <a:pt x="85" y="289"/>
                    <a:pt x="88" y="290"/>
                    <a:pt x="87" y="295"/>
                  </a:cubicBezTo>
                  <a:cubicBezTo>
                    <a:pt x="84" y="293"/>
                    <a:pt x="88" y="296"/>
                    <a:pt x="84" y="290"/>
                  </a:cubicBezTo>
                  <a:cubicBezTo>
                    <a:pt x="82" y="287"/>
                    <a:pt x="86" y="294"/>
                    <a:pt x="83" y="288"/>
                  </a:cubicBezTo>
                  <a:cubicBezTo>
                    <a:pt x="84" y="284"/>
                    <a:pt x="84" y="285"/>
                    <a:pt x="86" y="283"/>
                  </a:cubicBezTo>
                  <a:close/>
                  <a:moveTo>
                    <a:pt x="98" y="259"/>
                  </a:moveTo>
                  <a:cubicBezTo>
                    <a:pt x="97" y="263"/>
                    <a:pt x="99" y="263"/>
                    <a:pt x="97" y="266"/>
                  </a:cubicBezTo>
                  <a:cubicBezTo>
                    <a:pt x="95" y="265"/>
                    <a:pt x="95" y="266"/>
                    <a:pt x="94" y="262"/>
                  </a:cubicBezTo>
                  <a:cubicBezTo>
                    <a:pt x="97" y="257"/>
                    <a:pt x="94" y="260"/>
                    <a:pt x="98" y="259"/>
                  </a:cubicBezTo>
                  <a:close/>
                  <a:moveTo>
                    <a:pt x="83" y="280"/>
                  </a:moveTo>
                  <a:cubicBezTo>
                    <a:pt x="79" y="278"/>
                    <a:pt x="83" y="277"/>
                    <a:pt x="78" y="275"/>
                  </a:cubicBezTo>
                  <a:cubicBezTo>
                    <a:pt x="79" y="279"/>
                    <a:pt x="79" y="277"/>
                    <a:pt x="80" y="281"/>
                  </a:cubicBezTo>
                  <a:cubicBezTo>
                    <a:pt x="79" y="280"/>
                    <a:pt x="78" y="281"/>
                    <a:pt x="77" y="278"/>
                  </a:cubicBezTo>
                  <a:cubicBezTo>
                    <a:pt x="75" y="276"/>
                    <a:pt x="75" y="274"/>
                    <a:pt x="75" y="27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0" y="234"/>
                    <a:pt x="70" y="235"/>
                    <a:pt x="71" y="232"/>
                  </a:cubicBezTo>
                  <a:cubicBezTo>
                    <a:pt x="74" y="235"/>
                    <a:pt x="72" y="232"/>
                    <a:pt x="73" y="235"/>
                  </a:cubicBezTo>
                  <a:cubicBezTo>
                    <a:pt x="73" y="235"/>
                    <a:pt x="74" y="238"/>
                    <a:pt x="74" y="238"/>
                  </a:cubicBezTo>
                  <a:cubicBezTo>
                    <a:pt x="74" y="242"/>
                    <a:pt x="74" y="242"/>
                    <a:pt x="75" y="24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3" y="273"/>
                    <a:pt x="83" y="274"/>
                    <a:pt x="83" y="274"/>
                  </a:cubicBezTo>
                  <a:cubicBezTo>
                    <a:pt x="84" y="277"/>
                    <a:pt x="85" y="276"/>
                    <a:pt x="83" y="280"/>
                  </a:cubicBezTo>
                  <a:close/>
                  <a:moveTo>
                    <a:pt x="70" y="229"/>
                  </a:moveTo>
                  <a:cubicBezTo>
                    <a:pt x="70" y="229"/>
                    <a:pt x="71" y="229"/>
                    <a:pt x="71" y="229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69" y="233"/>
                    <a:pt x="71" y="230"/>
                    <a:pt x="70" y="229"/>
                  </a:cubicBezTo>
                  <a:close/>
                  <a:moveTo>
                    <a:pt x="98" y="227"/>
                  </a:moveTo>
                  <a:cubicBezTo>
                    <a:pt x="101" y="225"/>
                    <a:pt x="101" y="225"/>
                    <a:pt x="101" y="225"/>
                  </a:cubicBezTo>
                  <a:cubicBezTo>
                    <a:pt x="100" y="228"/>
                    <a:pt x="101" y="226"/>
                    <a:pt x="98" y="227"/>
                  </a:cubicBezTo>
                  <a:close/>
                  <a:moveTo>
                    <a:pt x="67" y="215"/>
                  </a:moveTo>
                  <a:cubicBezTo>
                    <a:pt x="69" y="217"/>
                    <a:pt x="69" y="215"/>
                    <a:pt x="70" y="221"/>
                  </a:cubicBezTo>
                  <a:cubicBezTo>
                    <a:pt x="71" y="227"/>
                    <a:pt x="70" y="226"/>
                    <a:pt x="69" y="227"/>
                  </a:cubicBezTo>
                  <a:cubicBezTo>
                    <a:pt x="69" y="226"/>
                    <a:pt x="69" y="227"/>
                    <a:pt x="68" y="224"/>
                  </a:cubicBezTo>
                  <a:cubicBezTo>
                    <a:pt x="67" y="215"/>
                    <a:pt x="67" y="215"/>
                    <a:pt x="67" y="215"/>
                  </a:cubicBezTo>
                  <a:close/>
                  <a:moveTo>
                    <a:pt x="98" y="217"/>
                  </a:moveTo>
                  <a:cubicBezTo>
                    <a:pt x="100" y="218"/>
                    <a:pt x="99" y="217"/>
                    <a:pt x="100" y="220"/>
                  </a:cubicBezTo>
                  <a:cubicBezTo>
                    <a:pt x="97" y="220"/>
                    <a:pt x="98" y="221"/>
                    <a:pt x="98" y="217"/>
                  </a:cubicBezTo>
                  <a:close/>
                  <a:moveTo>
                    <a:pt x="73" y="215"/>
                  </a:moveTo>
                  <a:cubicBezTo>
                    <a:pt x="73" y="213"/>
                    <a:pt x="72" y="215"/>
                    <a:pt x="74" y="215"/>
                  </a:cubicBezTo>
                  <a:cubicBezTo>
                    <a:pt x="75" y="215"/>
                    <a:pt x="73" y="218"/>
                    <a:pt x="73" y="215"/>
                  </a:cubicBezTo>
                  <a:close/>
                  <a:moveTo>
                    <a:pt x="15" y="202"/>
                  </a:moveTo>
                  <a:cubicBezTo>
                    <a:pt x="19" y="204"/>
                    <a:pt x="17" y="203"/>
                    <a:pt x="19" y="209"/>
                  </a:cubicBezTo>
                  <a:cubicBezTo>
                    <a:pt x="16" y="208"/>
                    <a:pt x="16" y="207"/>
                    <a:pt x="15" y="202"/>
                  </a:cubicBezTo>
                  <a:close/>
                  <a:moveTo>
                    <a:pt x="66" y="204"/>
                  </a:moveTo>
                  <a:cubicBezTo>
                    <a:pt x="63" y="202"/>
                    <a:pt x="63" y="199"/>
                    <a:pt x="63" y="193"/>
                  </a:cubicBezTo>
                  <a:cubicBezTo>
                    <a:pt x="66" y="196"/>
                    <a:pt x="65" y="194"/>
                    <a:pt x="65" y="198"/>
                  </a:cubicBezTo>
                  <a:cubicBezTo>
                    <a:pt x="65" y="205"/>
                    <a:pt x="66" y="196"/>
                    <a:pt x="66" y="204"/>
                  </a:cubicBezTo>
                  <a:close/>
                  <a:moveTo>
                    <a:pt x="13" y="186"/>
                  </a:moveTo>
                  <a:cubicBezTo>
                    <a:pt x="16" y="189"/>
                    <a:pt x="15" y="189"/>
                    <a:pt x="16" y="199"/>
                  </a:cubicBezTo>
                  <a:cubicBezTo>
                    <a:pt x="12" y="197"/>
                    <a:pt x="12" y="190"/>
                    <a:pt x="13" y="186"/>
                  </a:cubicBezTo>
                  <a:close/>
                  <a:moveTo>
                    <a:pt x="12" y="184"/>
                  </a:moveTo>
                  <a:cubicBezTo>
                    <a:pt x="11" y="183"/>
                    <a:pt x="11" y="184"/>
                    <a:pt x="11" y="182"/>
                  </a:cubicBezTo>
                  <a:cubicBezTo>
                    <a:pt x="11" y="177"/>
                    <a:pt x="12" y="178"/>
                    <a:pt x="14" y="177"/>
                  </a:cubicBezTo>
                  <a:cubicBezTo>
                    <a:pt x="11" y="181"/>
                    <a:pt x="15" y="181"/>
                    <a:pt x="12" y="184"/>
                  </a:cubicBezTo>
                  <a:close/>
                  <a:moveTo>
                    <a:pt x="100" y="169"/>
                  </a:moveTo>
                  <a:cubicBezTo>
                    <a:pt x="97" y="162"/>
                    <a:pt x="97" y="162"/>
                    <a:pt x="97" y="162"/>
                  </a:cubicBezTo>
                  <a:cubicBezTo>
                    <a:pt x="99" y="164"/>
                    <a:pt x="100" y="164"/>
                    <a:pt x="103" y="164"/>
                  </a:cubicBezTo>
                  <a:cubicBezTo>
                    <a:pt x="104" y="168"/>
                    <a:pt x="104" y="168"/>
                    <a:pt x="104" y="168"/>
                  </a:cubicBezTo>
                  <a:lnTo>
                    <a:pt x="100" y="169"/>
                  </a:lnTo>
                  <a:close/>
                  <a:moveTo>
                    <a:pt x="21" y="139"/>
                  </a:moveTo>
                  <a:cubicBezTo>
                    <a:pt x="23" y="141"/>
                    <a:pt x="22" y="139"/>
                    <a:pt x="23" y="143"/>
                  </a:cubicBezTo>
                  <a:cubicBezTo>
                    <a:pt x="24" y="147"/>
                    <a:pt x="26" y="152"/>
                    <a:pt x="25" y="155"/>
                  </a:cubicBezTo>
                  <a:cubicBezTo>
                    <a:pt x="22" y="152"/>
                    <a:pt x="23" y="152"/>
                    <a:pt x="22" y="147"/>
                  </a:cubicBezTo>
                  <a:cubicBezTo>
                    <a:pt x="21" y="142"/>
                    <a:pt x="21" y="147"/>
                    <a:pt x="21" y="143"/>
                  </a:cubicBezTo>
                  <a:cubicBezTo>
                    <a:pt x="20" y="137"/>
                    <a:pt x="21" y="140"/>
                    <a:pt x="21" y="139"/>
                  </a:cubicBezTo>
                  <a:close/>
                  <a:moveTo>
                    <a:pt x="17" y="132"/>
                  </a:moveTo>
                  <a:cubicBezTo>
                    <a:pt x="17" y="129"/>
                    <a:pt x="16" y="126"/>
                    <a:pt x="17" y="124"/>
                  </a:cubicBezTo>
                  <a:cubicBezTo>
                    <a:pt x="20" y="127"/>
                    <a:pt x="18" y="124"/>
                    <a:pt x="18" y="128"/>
                  </a:cubicBezTo>
                  <a:cubicBezTo>
                    <a:pt x="18" y="128"/>
                    <a:pt x="18" y="130"/>
                    <a:pt x="19" y="132"/>
                  </a:cubicBezTo>
                  <a:lnTo>
                    <a:pt x="17" y="132"/>
                  </a:lnTo>
                  <a:close/>
                  <a:moveTo>
                    <a:pt x="16" y="122"/>
                  </a:moveTo>
                  <a:cubicBezTo>
                    <a:pt x="14" y="117"/>
                    <a:pt x="14" y="117"/>
                    <a:pt x="14" y="117"/>
                  </a:cubicBezTo>
                  <a:cubicBezTo>
                    <a:pt x="17" y="118"/>
                    <a:pt x="18" y="118"/>
                    <a:pt x="16" y="122"/>
                  </a:cubicBezTo>
                  <a:close/>
                  <a:moveTo>
                    <a:pt x="33" y="119"/>
                  </a:moveTo>
                  <a:cubicBezTo>
                    <a:pt x="35" y="122"/>
                    <a:pt x="34" y="119"/>
                    <a:pt x="35" y="124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1" y="123"/>
                    <a:pt x="28" y="109"/>
                    <a:pt x="28" y="107"/>
                  </a:cubicBezTo>
                  <a:cubicBezTo>
                    <a:pt x="28" y="104"/>
                    <a:pt x="28" y="107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3" y="120"/>
                    <a:pt x="32" y="117"/>
                    <a:pt x="33" y="119"/>
                  </a:cubicBezTo>
                  <a:close/>
                  <a:moveTo>
                    <a:pt x="29" y="103"/>
                  </a:moveTo>
                  <a:cubicBezTo>
                    <a:pt x="25" y="103"/>
                    <a:pt x="27" y="104"/>
                    <a:pt x="27" y="101"/>
                  </a:cubicBezTo>
                  <a:cubicBezTo>
                    <a:pt x="29" y="103"/>
                    <a:pt x="28" y="100"/>
                    <a:pt x="29" y="103"/>
                  </a:cubicBezTo>
                  <a:close/>
                  <a:moveTo>
                    <a:pt x="55" y="12"/>
                  </a:moveTo>
                  <a:cubicBezTo>
                    <a:pt x="52" y="5"/>
                    <a:pt x="50" y="0"/>
                    <a:pt x="46" y="1"/>
                  </a:cubicBezTo>
                  <a:cubicBezTo>
                    <a:pt x="46" y="3"/>
                    <a:pt x="46" y="4"/>
                    <a:pt x="46" y="6"/>
                  </a:cubicBezTo>
                  <a:cubicBezTo>
                    <a:pt x="44" y="7"/>
                    <a:pt x="45" y="7"/>
                    <a:pt x="43" y="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6" y="20"/>
                    <a:pt x="46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50" y="37"/>
                    <a:pt x="50" y="50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8" y="58"/>
                    <a:pt x="50" y="56"/>
                    <a:pt x="47" y="51"/>
                  </a:cubicBezTo>
                  <a:cubicBezTo>
                    <a:pt x="47" y="50"/>
                    <a:pt x="47" y="51"/>
                    <a:pt x="48" y="49"/>
                  </a:cubicBezTo>
                  <a:cubicBezTo>
                    <a:pt x="48" y="46"/>
                    <a:pt x="47" y="46"/>
                    <a:pt x="47" y="43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19"/>
                    <a:pt x="36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1"/>
                    <a:pt x="33" y="26"/>
                    <a:pt x="31" y="30"/>
                  </a:cubicBezTo>
                  <a:cubicBezTo>
                    <a:pt x="30" y="33"/>
                    <a:pt x="31" y="29"/>
                    <a:pt x="30" y="33"/>
                  </a:cubicBezTo>
                  <a:cubicBezTo>
                    <a:pt x="29" y="35"/>
                    <a:pt x="29" y="36"/>
                    <a:pt x="29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5"/>
                    <a:pt x="25" y="44"/>
                    <a:pt x="25" y="48"/>
                  </a:cubicBezTo>
                  <a:cubicBezTo>
                    <a:pt x="25" y="49"/>
                    <a:pt x="27" y="50"/>
                    <a:pt x="27" y="51"/>
                  </a:cubicBezTo>
                  <a:cubicBezTo>
                    <a:pt x="28" y="53"/>
                    <a:pt x="27" y="55"/>
                    <a:pt x="29" y="58"/>
                  </a:cubicBezTo>
                  <a:cubicBezTo>
                    <a:pt x="31" y="65"/>
                    <a:pt x="33" y="72"/>
                    <a:pt x="35" y="78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7"/>
                    <a:pt x="40" y="98"/>
                    <a:pt x="40" y="101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4"/>
                    <a:pt x="44" y="114"/>
                  </a:cubicBezTo>
                  <a:cubicBezTo>
                    <a:pt x="46" y="119"/>
                    <a:pt x="47" y="124"/>
                    <a:pt x="49" y="13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7"/>
                    <a:pt x="55" y="151"/>
                    <a:pt x="55" y="152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0" y="167"/>
                    <a:pt x="61" y="170"/>
                    <a:pt x="61" y="173"/>
                  </a:cubicBezTo>
                  <a:cubicBezTo>
                    <a:pt x="62" y="177"/>
                    <a:pt x="62" y="178"/>
                    <a:pt x="64" y="18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1"/>
                    <a:pt x="54" y="165"/>
                    <a:pt x="54" y="159"/>
                  </a:cubicBezTo>
                  <a:cubicBezTo>
                    <a:pt x="53" y="151"/>
                    <a:pt x="50" y="140"/>
                    <a:pt x="47" y="132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3" y="94"/>
                    <a:pt x="34" y="98"/>
                    <a:pt x="33" y="90"/>
                  </a:cubicBezTo>
                  <a:cubicBezTo>
                    <a:pt x="33" y="87"/>
                    <a:pt x="33" y="88"/>
                    <a:pt x="32" y="86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1" y="63"/>
                    <a:pt x="21" y="64"/>
                    <a:pt x="21" y="68"/>
                  </a:cubicBezTo>
                  <a:cubicBezTo>
                    <a:pt x="21" y="87"/>
                    <a:pt x="24" y="88"/>
                    <a:pt x="25" y="95"/>
                  </a:cubicBezTo>
                  <a:cubicBezTo>
                    <a:pt x="19" y="95"/>
                    <a:pt x="22" y="96"/>
                    <a:pt x="21" y="93"/>
                  </a:cubicBezTo>
                  <a:cubicBezTo>
                    <a:pt x="20" y="96"/>
                    <a:pt x="21" y="94"/>
                    <a:pt x="20" y="96"/>
                  </a:cubicBezTo>
                  <a:cubicBezTo>
                    <a:pt x="17" y="90"/>
                    <a:pt x="18" y="81"/>
                    <a:pt x="16" y="74"/>
                  </a:cubicBezTo>
                  <a:cubicBezTo>
                    <a:pt x="13" y="65"/>
                    <a:pt x="13" y="60"/>
                    <a:pt x="12" y="57"/>
                  </a:cubicBezTo>
                  <a:cubicBezTo>
                    <a:pt x="11" y="54"/>
                    <a:pt x="12" y="55"/>
                    <a:pt x="11" y="50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1"/>
                    <a:pt x="10" y="41"/>
                    <a:pt x="9" y="40"/>
                  </a:cubicBezTo>
                  <a:cubicBezTo>
                    <a:pt x="6" y="44"/>
                    <a:pt x="8" y="52"/>
                    <a:pt x="7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8" y="75"/>
                    <a:pt x="9" y="78"/>
                  </a:cubicBezTo>
                  <a:cubicBezTo>
                    <a:pt x="9" y="78"/>
                    <a:pt x="9" y="79"/>
                    <a:pt x="9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6"/>
                    <a:pt x="12" y="97"/>
                    <a:pt x="12" y="99"/>
                  </a:cubicBezTo>
                  <a:cubicBezTo>
                    <a:pt x="12" y="99"/>
                    <a:pt x="11" y="98"/>
                    <a:pt x="11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5"/>
                    <a:pt x="9" y="94"/>
                  </a:cubicBezTo>
                  <a:cubicBezTo>
                    <a:pt x="8" y="92"/>
                    <a:pt x="8" y="92"/>
                    <a:pt x="7" y="90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6" y="99"/>
                    <a:pt x="4" y="110"/>
                    <a:pt x="3" y="113"/>
                  </a:cubicBezTo>
                  <a:cubicBezTo>
                    <a:pt x="0" y="117"/>
                    <a:pt x="6" y="120"/>
                    <a:pt x="6" y="127"/>
                  </a:cubicBezTo>
                  <a:cubicBezTo>
                    <a:pt x="6" y="134"/>
                    <a:pt x="6" y="135"/>
                    <a:pt x="6" y="142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9"/>
                    <a:pt x="3" y="148"/>
                    <a:pt x="3" y="151"/>
                  </a:cubicBezTo>
                  <a:cubicBezTo>
                    <a:pt x="3" y="154"/>
                    <a:pt x="4" y="152"/>
                    <a:pt x="4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5"/>
                    <a:pt x="5" y="167"/>
                    <a:pt x="5" y="175"/>
                  </a:cubicBezTo>
                  <a:cubicBezTo>
                    <a:pt x="8" y="179"/>
                    <a:pt x="6" y="178"/>
                    <a:pt x="7" y="183"/>
                  </a:cubicBezTo>
                  <a:cubicBezTo>
                    <a:pt x="8" y="186"/>
                    <a:pt x="9" y="189"/>
                    <a:pt x="10" y="193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10" y="202"/>
                    <a:pt x="10" y="204"/>
                    <a:pt x="10" y="204"/>
                  </a:cubicBezTo>
                  <a:cubicBezTo>
                    <a:pt x="11" y="208"/>
                    <a:pt x="12" y="209"/>
                    <a:pt x="12" y="215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6" y="219"/>
                    <a:pt x="16" y="223"/>
                    <a:pt x="15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8" y="230"/>
                    <a:pt x="18" y="232"/>
                    <a:pt x="19" y="235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7" y="253"/>
                    <a:pt x="28" y="256"/>
                    <a:pt x="28" y="263"/>
                  </a:cubicBezTo>
                  <a:cubicBezTo>
                    <a:pt x="33" y="262"/>
                    <a:pt x="30" y="264"/>
                    <a:pt x="32" y="266"/>
                  </a:cubicBezTo>
                  <a:cubicBezTo>
                    <a:pt x="37" y="274"/>
                    <a:pt x="33" y="278"/>
                    <a:pt x="39" y="280"/>
                  </a:cubicBezTo>
                  <a:cubicBezTo>
                    <a:pt x="39" y="267"/>
                    <a:pt x="37" y="272"/>
                    <a:pt x="32" y="256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5" y="236"/>
                    <a:pt x="24" y="229"/>
                    <a:pt x="21" y="223"/>
                  </a:cubicBezTo>
                  <a:cubicBezTo>
                    <a:pt x="19" y="219"/>
                    <a:pt x="18" y="216"/>
                    <a:pt x="18" y="212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2" y="217"/>
                    <a:pt x="22" y="218"/>
                    <a:pt x="23" y="222"/>
                  </a:cubicBezTo>
                  <a:cubicBezTo>
                    <a:pt x="25" y="226"/>
                    <a:pt x="25" y="225"/>
                    <a:pt x="26" y="228"/>
                  </a:cubicBezTo>
                  <a:cubicBezTo>
                    <a:pt x="27" y="230"/>
                    <a:pt x="27" y="231"/>
                    <a:pt x="28" y="234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41" y="261"/>
                    <a:pt x="41" y="265"/>
                    <a:pt x="45" y="277"/>
                  </a:cubicBezTo>
                  <a:cubicBezTo>
                    <a:pt x="48" y="285"/>
                    <a:pt x="50" y="293"/>
                    <a:pt x="53" y="300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59" y="312"/>
                    <a:pt x="59" y="314"/>
                    <a:pt x="60" y="317"/>
                  </a:cubicBezTo>
                  <a:cubicBezTo>
                    <a:pt x="61" y="321"/>
                    <a:pt x="61" y="319"/>
                    <a:pt x="61" y="322"/>
                  </a:cubicBezTo>
                  <a:cubicBezTo>
                    <a:pt x="63" y="325"/>
                    <a:pt x="63" y="329"/>
                    <a:pt x="64" y="332"/>
                  </a:cubicBezTo>
                  <a:cubicBezTo>
                    <a:pt x="65" y="336"/>
                    <a:pt x="66" y="337"/>
                    <a:pt x="67" y="340"/>
                  </a:cubicBezTo>
                  <a:cubicBezTo>
                    <a:pt x="68" y="345"/>
                    <a:pt x="68" y="344"/>
                    <a:pt x="69" y="350"/>
                  </a:cubicBezTo>
                  <a:cubicBezTo>
                    <a:pt x="69" y="350"/>
                    <a:pt x="71" y="351"/>
                    <a:pt x="71" y="352"/>
                  </a:cubicBezTo>
                  <a:cubicBezTo>
                    <a:pt x="72" y="353"/>
                    <a:pt x="71" y="352"/>
                    <a:pt x="72" y="354"/>
                  </a:cubicBezTo>
                  <a:cubicBezTo>
                    <a:pt x="74" y="353"/>
                    <a:pt x="73" y="357"/>
                    <a:pt x="73" y="352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7" y="349"/>
                    <a:pt x="73" y="353"/>
                    <a:pt x="81" y="358"/>
                  </a:cubicBezTo>
                  <a:cubicBezTo>
                    <a:pt x="81" y="365"/>
                    <a:pt x="81" y="365"/>
                    <a:pt x="81" y="365"/>
                  </a:cubicBezTo>
                  <a:cubicBezTo>
                    <a:pt x="85" y="367"/>
                    <a:pt x="85" y="367"/>
                    <a:pt x="85" y="367"/>
                  </a:cubicBezTo>
                  <a:cubicBezTo>
                    <a:pt x="84" y="361"/>
                    <a:pt x="85" y="358"/>
                    <a:pt x="84" y="353"/>
                  </a:cubicBezTo>
                  <a:cubicBezTo>
                    <a:pt x="83" y="346"/>
                    <a:pt x="83" y="348"/>
                    <a:pt x="84" y="341"/>
                  </a:cubicBezTo>
                  <a:cubicBezTo>
                    <a:pt x="84" y="342"/>
                    <a:pt x="84" y="343"/>
                    <a:pt x="85" y="344"/>
                  </a:cubicBezTo>
                  <a:cubicBezTo>
                    <a:pt x="86" y="349"/>
                    <a:pt x="88" y="362"/>
                    <a:pt x="90" y="364"/>
                  </a:cubicBezTo>
                  <a:cubicBezTo>
                    <a:pt x="92" y="366"/>
                    <a:pt x="92" y="366"/>
                    <a:pt x="92" y="366"/>
                  </a:cubicBezTo>
                  <a:cubicBezTo>
                    <a:pt x="93" y="366"/>
                    <a:pt x="93" y="367"/>
                    <a:pt x="93" y="367"/>
                  </a:cubicBezTo>
                  <a:cubicBezTo>
                    <a:pt x="93" y="369"/>
                    <a:pt x="93" y="369"/>
                    <a:pt x="93" y="369"/>
                  </a:cubicBezTo>
                  <a:cubicBezTo>
                    <a:pt x="96" y="367"/>
                    <a:pt x="94" y="368"/>
                    <a:pt x="97" y="368"/>
                  </a:cubicBezTo>
                  <a:cubicBezTo>
                    <a:pt x="97" y="365"/>
                    <a:pt x="97" y="361"/>
                    <a:pt x="97" y="359"/>
                  </a:cubicBezTo>
                  <a:cubicBezTo>
                    <a:pt x="97" y="357"/>
                    <a:pt x="97" y="355"/>
                    <a:pt x="97" y="353"/>
                  </a:cubicBezTo>
                  <a:cubicBezTo>
                    <a:pt x="97" y="348"/>
                    <a:pt x="94" y="345"/>
                    <a:pt x="93" y="33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1" y="314"/>
                    <a:pt x="87" y="311"/>
                    <a:pt x="94" y="312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1"/>
                    <a:pt x="94" y="297"/>
                    <a:pt x="95" y="294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9" y="302"/>
                    <a:pt x="100" y="305"/>
                    <a:pt x="104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296"/>
                    <a:pt x="101" y="296"/>
                    <a:pt x="105" y="295"/>
                  </a:cubicBezTo>
                  <a:cubicBezTo>
                    <a:pt x="105" y="297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8"/>
                  </a:cubicBezTo>
                  <a:cubicBezTo>
                    <a:pt x="105" y="300"/>
                    <a:pt x="105" y="298"/>
                    <a:pt x="105" y="300"/>
                  </a:cubicBezTo>
                  <a:cubicBezTo>
                    <a:pt x="112" y="298"/>
                    <a:pt x="112" y="298"/>
                    <a:pt x="112" y="298"/>
                  </a:cubicBezTo>
                  <a:cubicBezTo>
                    <a:pt x="109" y="294"/>
                    <a:pt x="110" y="298"/>
                    <a:pt x="107" y="294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111" y="283"/>
                    <a:pt x="109" y="277"/>
                    <a:pt x="107" y="272"/>
                  </a:cubicBezTo>
                  <a:cubicBezTo>
                    <a:pt x="105" y="266"/>
                    <a:pt x="106" y="265"/>
                    <a:pt x="102" y="261"/>
                  </a:cubicBezTo>
                  <a:cubicBezTo>
                    <a:pt x="103" y="258"/>
                    <a:pt x="102" y="259"/>
                    <a:pt x="103" y="257"/>
                  </a:cubicBezTo>
                  <a:cubicBezTo>
                    <a:pt x="100" y="256"/>
                    <a:pt x="101" y="255"/>
                    <a:pt x="100" y="252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7" y="232"/>
                    <a:pt x="97" y="232"/>
                    <a:pt x="98" y="230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100" y="232"/>
                    <a:pt x="101" y="232"/>
                    <a:pt x="100" y="234"/>
                  </a:cubicBezTo>
                  <a:cubicBezTo>
                    <a:pt x="99" y="235"/>
                    <a:pt x="99" y="236"/>
                    <a:pt x="99" y="237"/>
                  </a:cubicBezTo>
                  <a:cubicBezTo>
                    <a:pt x="100" y="239"/>
                    <a:pt x="100" y="239"/>
                    <a:pt x="101" y="240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104" y="255"/>
                    <a:pt x="102" y="253"/>
                    <a:pt x="105" y="256"/>
                  </a:cubicBezTo>
                  <a:cubicBezTo>
                    <a:pt x="105" y="255"/>
                    <a:pt x="106" y="257"/>
                    <a:pt x="106" y="252"/>
                  </a:cubicBezTo>
                  <a:cubicBezTo>
                    <a:pt x="106" y="251"/>
                    <a:pt x="105" y="250"/>
                    <a:pt x="105" y="249"/>
                  </a:cubicBezTo>
                  <a:cubicBezTo>
                    <a:pt x="107" y="244"/>
                    <a:pt x="107" y="247"/>
                    <a:pt x="107" y="239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10" y="235"/>
                    <a:pt x="109" y="234"/>
                    <a:pt x="112" y="234"/>
                  </a:cubicBezTo>
                  <a:cubicBezTo>
                    <a:pt x="112" y="237"/>
                    <a:pt x="112" y="237"/>
                    <a:pt x="110" y="239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4" y="243"/>
                    <a:pt x="113" y="244"/>
                    <a:pt x="116" y="243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4" y="239"/>
                    <a:pt x="114" y="239"/>
                    <a:pt x="114" y="238"/>
                  </a:cubicBezTo>
                  <a:cubicBezTo>
                    <a:pt x="114" y="238"/>
                    <a:pt x="115" y="238"/>
                    <a:pt x="115" y="238"/>
                  </a:cubicBezTo>
                  <a:cubicBezTo>
                    <a:pt x="115" y="238"/>
                    <a:pt x="115" y="238"/>
                    <a:pt x="116" y="238"/>
                  </a:cubicBezTo>
                  <a:cubicBezTo>
                    <a:pt x="118" y="236"/>
                    <a:pt x="115" y="239"/>
                    <a:pt x="116" y="237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6" y="234"/>
                    <a:pt x="116" y="232"/>
                    <a:pt x="116" y="232"/>
                  </a:cubicBezTo>
                  <a:cubicBezTo>
                    <a:pt x="115" y="231"/>
                    <a:pt x="115" y="230"/>
                    <a:pt x="115" y="229"/>
                  </a:cubicBezTo>
                  <a:cubicBezTo>
                    <a:pt x="114" y="226"/>
                    <a:pt x="113" y="225"/>
                    <a:pt x="111" y="223"/>
                  </a:cubicBezTo>
                  <a:cubicBezTo>
                    <a:pt x="113" y="220"/>
                    <a:pt x="111" y="218"/>
                    <a:pt x="111" y="213"/>
                  </a:cubicBezTo>
                  <a:cubicBezTo>
                    <a:pt x="115" y="211"/>
                    <a:pt x="114" y="214"/>
                    <a:pt x="115" y="209"/>
                  </a:cubicBezTo>
                  <a:cubicBezTo>
                    <a:pt x="111" y="211"/>
                    <a:pt x="113" y="214"/>
                    <a:pt x="111" y="210"/>
                  </a:cubicBezTo>
                  <a:cubicBezTo>
                    <a:pt x="109" y="207"/>
                    <a:pt x="110" y="207"/>
                    <a:pt x="108" y="204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194"/>
                    <a:pt x="111" y="197"/>
                    <a:pt x="114" y="192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13" y="184"/>
                    <a:pt x="113" y="185"/>
                    <a:pt x="112" y="181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7" y="160"/>
                    <a:pt x="107" y="157"/>
                    <a:pt x="105" y="152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8"/>
                    <a:pt x="104" y="148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99" y="147"/>
                    <a:pt x="101" y="147"/>
                    <a:pt x="98" y="148"/>
                  </a:cubicBezTo>
                  <a:cubicBezTo>
                    <a:pt x="97" y="145"/>
                    <a:pt x="98" y="140"/>
                    <a:pt x="99" y="135"/>
                  </a:cubicBezTo>
                  <a:cubicBezTo>
                    <a:pt x="97" y="134"/>
                    <a:pt x="96" y="134"/>
                    <a:pt x="95" y="132"/>
                  </a:cubicBezTo>
                  <a:cubicBezTo>
                    <a:pt x="95" y="125"/>
                    <a:pt x="92" y="123"/>
                    <a:pt x="94" y="117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7"/>
                    <a:pt x="87" y="107"/>
                    <a:pt x="86" y="106"/>
                  </a:cubicBezTo>
                  <a:cubicBezTo>
                    <a:pt x="87" y="98"/>
                    <a:pt x="86" y="96"/>
                    <a:pt x="84" y="8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7" y="77"/>
                    <a:pt x="78" y="75"/>
                    <a:pt x="78" y="73"/>
                  </a:cubicBezTo>
                  <a:cubicBezTo>
                    <a:pt x="75" y="68"/>
                    <a:pt x="76" y="70"/>
                    <a:pt x="76" y="63"/>
                  </a:cubicBezTo>
                  <a:cubicBezTo>
                    <a:pt x="72" y="62"/>
                    <a:pt x="75" y="63"/>
                    <a:pt x="73" y="62"/>
                  </a:cubicBezTo>
                  <a:cubicBezTo>
                    <a:pt x="73" y="61"/>
                    <a:pt x="71" y="60"/>
                    <a:pt x="71" y="60"/>
                  </a:cubicBezTo>
                  <a:cubicBezTo>
                    <a:pt x="72" y="58"/>
                    <a:pt x="72" y="58"/>
                    <a:pt x="72" y="5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3"/>
                    <a:pt x="73" y="53"/>
                  </a:cubicBezTo>
                  <a:cubicBezTo>
                    <a:pt x="72" y="53"/>
                    <a:pt x="71" y="52"/>
                    <a:pt x="70" y="52"/>
                  </a:cubicBezTo>
                  <a:cubicBezTo>
                    <a:pt x="67" y="48"/>
                    <a:pt x="65" y="33"/>
                    <a:pt x="60" y="25"/>
                  </a:cubicBezTo>
                  <a:cubicBezTo>
                    <a:pt x="54" y="13"/>
                    <a:pt x="54" y="13"/>
                    <a:pt x="54" y="13"/>
                  </a:cubicBezTo>
                  <a:lnTo>
                    <a:pt x="5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8" name="Freeform 31"/>
            <p:cNvSpPr>
              <a:spLocks noEditPoints="1"/>
            </p:cNvSpPr>
            <p:nvPr/>
          </p:nvSpPr>
          <p:spPr bwMode="auto">
            <a:xfrm>
              <a:off x="1852" y="2120"/>
              <a:ext cx="136" cy="569"/>
            </a:xfrm>
            <a:custGeom>
              <a:avLst/>
              <a:gdLst>
                <a:gd name="T0" fmla="*/ 10 w 106"/>
                <a:gd name="T1" fmla="*/ 373 h 443"/>
                <a:gd name="T2" fmla="*/ 10 w 106"/>
                <a:gd name="T3" fmla="*/ 419 h 443"/>
                <a:gd name="T4" fmla="*/ 79 w 106"/>
                <a:gd name="T5" fmla="*/ 243 h 443"/>
                <a:gd name="T6" fmla="*/ 81 w 106"/>
                <a:gd name="T7" fmla="*/ 229 h 443"/>
                <a:gd name="T8" fmla="*/ 39 w 106"/>
                <a:gd name="T9" fmla="*/ 163 h 443"/>
                <a:gd name="T10" fmla="*/ 43 w 106"/>
                <a:gd name="T11" fmla="*/ 92 h 443"/>
                <a:gd name="T12" fmla="*/ 69 w 106"/>
                <a:gd name="T13" fmla="*/ 41 h 443"/>
                <a:gd name="T14" fmla="*/ 74 w 106"/>
                <a:gd name="T15" fmla="*/ 0 h 443"/>
                <a:gd name="T16" fmla="*/ 66 w 106"/>
                <a:gd name="T17" fmla="*/ 27 h 443"/>
                <a:gd name="T18" fmla="*/ 55 w 106"/>
                <a:gd name="T19" fmla="*/ 52 h 443"/>
                <a:gd name="T20" fmla="*/ 51 w 106"/>
                <a:gd name="T21" fmla="*/ 58 h 443"/>
                <a:gd name="T22" fmla="*/ 52 w 106"/>
                <a:gd name="T23" fmla="*/ 51 h 443"/>
                <a:gd name="T24" fmla="*/ 47 w 106"/>
                <a:gd name="T25" fmla="*/ 59 h 443"/>
                <a:gd name="T26" fmla="*/ 43 w 106"/>
                <a:gd name="T27" fmla="*/ 75 h 443"/>
                <a:gd name="T28" fmla="*/ 31 w 106"/>
                <a:gd name="T29" fmla="*/ 112 h 443"/>
                <a:gd name="T30" fmla="*/ 22 w 106"/>
                <a:gd name="T31" fmla="*/ 158 h 443"/>
                <a:gd name="T32" fmla="*/ 13 w 106"/>
                <a:gd name="T33" fmla="*/ 200 h 443"/>
                <a:gd name="T34" fmla="*/ 9 w 106"/>
                <a:gd name="T35" fmla="*/ 247 h 443"/>
                <a:gd name="T36" fmla="*/ 9 w 106"/>
                <a:gd name="T37" fmla="*/ 269 h 443"/>
                <a:gd name="T38" fmla="*/ 7 w 106"/>
                <a:gd name="T39" fmla="*/ 283 h 443"/>
                <a:gd name="T40" fmla="*/ 5 w 106"/>
                <a:gd name="T41" fmla="*/ 293 h 443"/>
                <a:gd name="T42" fmla="*/ 4 w 106"/>
                <a:gd name="T43" fmla="*/ 321 h 443"/>
                <a:gd name="T44" fmla="*/ 3 w 106"/>
                <a:gd name="T45" fmla="*/ 369 h 443"/>
                <a:gd name="T46" fmla="*/ 3 w 106"/>
                <a:gd name="T47" fmla="*/ 408 h 443"/>
                <a:gd name="T48" fmla="*/ 7 w 106"/>
                <a:gd name="T49" fmla="*/ 441 h 443"/>
                <a:gd name="T50" fmla="*/ 17 w 106"/>
                <a:gd name="T51" fmla="*/ 421 h 443"/>
                <a:gd name="T52" fmla="*/ 25 w 106"/>
                <a:gd name="T53" fmla="*/ 368 h 443"/>
                <a:gd name="T54" fmla="*/ 50 w 106"/>
                <a:gd name="T55" fmla="*/ 300 h 443"/>
                <a:gd name="T56" fmla="*/ 57 w 106"/>
                <a:gd name="T57" fmla="*/ 256 h 443"/>
                <a:gd name="T58" fmla="*/ 61 w 106"/>
                <a:gd name="T59" fmla="*/ 271 h 443"/>
                <a:gd name="T60" fmla="*/ 58 w 106"/>
                <a:gd name="T61" fmla="*/ 285 h 443"/>
                <a:gd name="T62" fmla="*/ 45 w 106"/>
                <a:gd name="T63" fmla="*/ 335 h 443"/>
                <a:gd name="T64" fmla="*/ 27 w 106"/>
                <a:gd name="T65" fmla="*/ 392 h 443"/>
                <a:gd name="T66" fmla="*/ 34 w 106"/>
                <a:gd name="T67" fmla="*/ 385 h 443"/>
                <a:gd name="T68" fmla="*/ 31 w 106"/>
                <a:gd name="T69" fmla="*/ 407 h 443"/>
                <a:gd name="T70" fmla="*/ 33 w 106"/>
                <a:gd name="T71" fmla="*/ 418 h 443"/>
                <a:gd name="T72" fmla="*/ 52 w 106"/>
                <a:gd name="T73" fmla="*/ 367 h 443"/>
                <a:gd name="T74" fmla="*/ 60 w 106"/>
                <a:gd name="T75" fmla="*/ 353 h 443"/>
                <a:gd name="T76" fmla="*/ 68 w 106"/>
                <a:gd name="T77" fmla="*/ 336 h 443"/>
                <a:gd name="T78" fmla="*/ 79 w 106"/>
                <a:gd name="T79" fmla="*/ 296 h 443"/>
                <a:gd name="T80" fmla="*/ 82 w 106"/>
                <a:gd name="T81" fmla="*/ 259 h 443"/>
                <a:gd name="T82" fmla="*/ 87 w 106"/>
                <a:gd name="T83" fmla="*/ 226 h 443"/>
                <a:gd name="T84" fmla="*/ 97 w 106"/>
                <a:gd name="T85" fmla="*/ 181 h 443"/>
                <a:gd name="T86" fmla="*/ 105 w 106"/>
                <a:gd name="T87" fmla="*/ 105 h 443"/>
                <a:gd name="T88" fmla="*/ 98 w 106"/>
                <a:gd name="T89" fmla="*/ 100 h 443"/>
                <a:gd name="T90" fmla="*/ 98 w 106"/>
                <a:gd name="T91" fmla="*/ 117 h 443"/>
                <a:gd name="T92" fmla="*/ 86 w 106"/>
                <a:gd name="T93" fmla="*/ 104 h 443"/>
                <a:gd name="T94" fmla="*/ 87 w 106"/>
                <a:gd name="T95" fmla="*/ 65 h 443"/>
                <a:gd name="T96" fmla="*/ 69 w 106"/>
                <a:gd name="T97" fmla="*/ 133 h 443"/>
                <a:gd name="T98" fmla="*/ 80 w 106"/>
                <a:gd name="T99" fmla="*/ 65 h 443"/>
                <a:gd name="T100" fmla="*/ 75 w 106"/>
                <a:gd name="T101" fmla="*/ 57 h 443"/>
                <a:gd name="T102" fmla="*/ 54 w 106"/>
                <a:gd name="T103" fmla="*/ 126 h 443"/>
                <a:gd name="T104" fmla="*/ 47 w 106"/>
                <a:gd name="T105" fmla="*/ 139 h 443"/>
                <a:gd name="T106" fmla="*/ 54 w 106"/>
                <a:gd name="T107" fmla="*/ 109 h 443"/>
                <a:gd name="T108" fmla="*/ 71 w 106"/>
                <a:gd name="T109" fmla="*/ 50 h 443"/>
                <a:gd name="T110" fmla="*/ 78 w 106"/>
                <a:gd name="T111" fmla="*/ 13 h 443"/>
                <a:gd name="T112" fmla="*/ 80 w 106"/>
                <a:gd name="T113" fmla="*/ 5 h 443"/>
                <a:gd name="T114" fmla="*/ 79 w 106"/>
                <a:gd name="T115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443">
                  <a:moveTo>
                    <a:pt x="9" y="426"/>
                  </a:moveTo>
                  <a:cubicBezTo>
                    <a:pt x="7" y="425"/>
                    <a:pt x="7" y="427"/>
                    <a:pt x="7" y="421"/>
                  </a:cubicBezTo>
                  <a:cubicBezTo>
                    <a:pt x="7" y="397"/>
                    <a:pt x="7" y="397"/>
                    <a:pt x="7" y="397"/>
                  </a:cubicBezTo>
                  <a:cubicBezTo>
                    <a:pt x="8" y="385"/>
                    <a:pt x="7" y="383"/>
                    <a:pt x="10" y="373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1" y="371"/>
                    <a:pt x="11" y="371"/>
                    <a:pt x="11" y="370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9" y="400"/>
                    <a:pt x="9" y="398"/>
                    <a:pt x="10" y="419"/>
                  </a:cubicBezTo>
                  <a:cubicBezTo>
                    <a:pt x="11" y="429"/>
                    <a:pt x="10" y="424"/>
                    <a:pt x="9" y="426"/>
                  </a:cubicBezTo>
                  <a:close/>
                  <a:moveTo>
                    <a:pt x="77" y="245"/>
                  </a:moveTo>
                  <a:cubicBezTo>
                    <a:pt x="77" y="239"/>
                    <a:pt x="76" y="242"/>
                    <a:pt x="78" y="240"/>
                  </a:cubicBezTo>
                  <a:cubicBezTo>
                    <a:pt x="79" y="240"/>
                    <a:pt x="79" y="241"/>
                    <a:pt x="79" y="243"/>
                  </a:cubicBezTo>
                  <a:cubicBezTo>
                    <a:pt x="79" y="246"/>
                    <a:pt x="79" y="245"/>
                    <a:pt x="77" y="245"/>
                  </a:cubicBezTo>
                  <a:close/>
                  <a:moveTo>
                    <a:pt x="81" y="229"/>
                  </a:moveTo>
                  <a:cubicBezTo>
                    <a:pt x="82" y="231"/>
                    <a:pt x="82" y="231"/>
                    <a:pt x="82" y="233"/>
                  </a:cubicBezTo>
                  <a:cubicBezTo>
                    <a:pt x="80" y="232"/>
                    <a:pt x="79" y="233"/>
                    <a:pt x="81" y="229"/>
                  </a:cubicBezTo>
                  <a:close/>
                  <a:moveTo>
                    <a:pt x="42" y="158"/>
                  </a:moveTo>
                  <a:cubicBezTo>
                    <a:pt x="43" y="161"/>
                    <a:pt x="43" y="168"/>
                    <a:pt x="40" y="171"/>
                  </a:cubicBezTo>
                  <a:cubicBezTo>
                    <a:pt x="39" y="169"/>
                    <a:pt x="40" y="168"/>
                    <a:pt x="41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2" y="160"/>
                    <a:pt x="40" y="163"/>
                    <a:pt x="42" y="158"/>
                  </a:cubicBezTo>
                  <a:close/>
                  <a:moveTo>
                    <a:pt x="42" y="88"/>
                  </a:moveTo>
                  <a:cubicBezTo>
                    <a:pt x="43" y="89"/>
                    <a:pt x="42" y="88"/>
                    <a:pt x="43" y="89"/>
                  </a:cubicBezTo>
                  <a:cubicBezTo>
                    <a:pt x="44" y="90"/>
                    <a:pt x="44" y="91"/>
                    <a:pt x="43" y="92"/>
                  </a:cubicBezTo>
                  <a:cubicBezTo>
                    <a:pt x="43" y="92"/>
                    <a:pt x="43" y="94"/>
                    <a:pt x="43" y="94"/>
                  </a:cubicBezTo>
                  <a:cubicBezTo>
                    <a:pt x="41" y="93"/>
                    <a:pt x="42" y="94"/>
                    <a:pt x="41" y="92"/>
                  </a:cubicBezTo>
                  <a:cubicBezTo>
                    <a:pt x="41" y="91"/>
                    <a:pt x="41" y="89"/>
                    <a:pt x="42" y="88"/>
                  </a:cubicBezTo>
                  <a:close/>
                  <a:moveTo>
                    <a:pt x="69" y="41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66" y="42"/>
                    <a:pt x="67" y="42"/>
                    <a:pt x="69" y="41"/>
                  </a:cubicBezTo>
                  <a:close/>
                  <a:moveTo>
                    <a:pt x="79" y="2"/>
                  </a:moveTo>
                  <a:cubicBezTo>
                    <a:pt x="76" y="1"/>
                    <a:pt x="76" y="1"/>
                    <a:pt x="74" y="0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4"/>
                    <a:pt x="75" y="4"/>
                    <a:pt x="72" y="5"/>
                  </a:cubicBezTo>
                  <a:cubicBezTo>
                    <a:pt x="70" y="9"/>
                    <a:pt x="71" y="7"/>
                    <a:pt x="70" y="11"/>
                  </a:cubicBezTo>
                  <a:cubicBezTo>
                    <a:pt x="69" y="17"/>
                    <a:pt x="66" y="21"/>
                    <a:pt x="66" y="27"/>
                  </a:cubicBezTo>
                  <a:cubicBezTo>
                    <a:pt x="62" y="29"/>
                    <a:pt x="63" y="30"/>
                    <a:pt x="62" y="35"/>
                  </a:cubicBezTo>
                  <a:cubicBezTo>
                    <a:pt x="61" y="39"/>
                    <a:pt x="60" y="38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6" y="48"/>
                    <a:pt x="56" y="50"/>
                    <a:pt x="55" y="52"/>
                  </a:cubicBezTo>
                  <a:cubicBezTo>
                    <a:pt x="53" y="54"/>
                    <a:pt x="53" y="55"/>
                    <a:pt x="52" y="57"/>
                  </a:cubicBezTo>
                  <a:cubicBezTo>
                    <a:pt x="52" y="59"/>
                    <a:pt x="53" y="58"/>
                    <a:pt x="52" y="59"/>
                  </a:cubicBezTo>
                  <a:cubicBezTo>
                    <a:pt x="52" y="59"/>
                    <a:pt x="52" y="59"/>
                    <a:pt x="52" y="58"/>
                  </a:cubicBezTo>
                  <a:cubicBezTo>
                    <a:pt x="52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0" y="55"/>
                    <a:pt x="50" y="55"/>
                  </a:cubicBezTo>
                  <a:cubicBezTo>
                    <a:pt x="52" y="53"/>
                    <a:pt x="51" y="54"/>
                    <a:pt x="52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6"/>
                    <a:pt x="48" y="56"/>
                  </a:cubicBezTo>
                  <a:cubicBezTo>
                    <a:pt x="45" y="62"/>
                    <a:pt x="51" y="55"/>
                    <a:pt x="47" y="59"/>
                  </a:cubicBezTo>
                  <a:cubicBezTo>
                    <a:pt x="46" y="61"/>
                    <a:pt x="45" y="61"/>
                    <a:pt x="43" y="61"/>
                  </a:cubicBezTo>
                  <a:cubicBezTo>
                    <a:pt x="43" y="64"/>
                    <a:pt x="43" y="65"/>
                    <a:pt x="43" y="68"/>
                  </a:cubicBezTo>
                  <a:cubicBezTo>
                    <a:pt x="43" y="72"/>
                    <a:pt x="44" y="67"/>
                    <a:pt x="43" y="71"/>
                  </a:cubicBezTo>
                  <a:cubicBezTo>
                    <a:pt x="43" y="71"/>
                    <a:pt x="43" y="75"/>
                    <a:pt x="43" y="75"/>
                  </a:cubicBezTo>
                  <a:cubicBezTo>
                    <a:pt x="41" y="78"/>
                    <a:pt x="40" y="76"/>
                    <a:pt x="39" y="89"/>
                  </a:cubicBezTo>
                  <a:cubicBezTo>
                    <a:pt x="39" y="90"/>
                    <a:pt x="38" y="94"/>
                    <a:pt x="38" y="94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103"/>
                    <a:pt x="32" y="107"/>
                    <a:pt x="31" y="112"/>
                  </a:cubicBezTo>
                  <a:cubicBezTo>
                    <a:pt x="31" y="114"/>
                    <a:pt x="31" y="117"/>
                    <a:pt x="31" y="118"/>
                  </a:cubicBezTo>
                  <a:cubicBezTo>
                    <a:pt x="29" y="121"/>
                    <a:pt x="29" y="125"/>
                    <a:pt x="29" y="129"/>
                  </a:cubicBezTo>
                  <a:cubicBezTo>
                    <a:pt x="29" y="134"/>
                    <a:pt x="28" y="136"/>
                    <a:pt x="27" y="13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66"/>
                    <a:pt x="22" y="168"/>
                    <a:pt x="19" y="175"/>
                  </a:cubicBezTo>
                  <a:cubicBezTo>
                    <a:pt x="17" y="181"/>
                    <a:pt x="19" y="187"/>
                    <a:pt x="17" y="193"/>
                  </a:cubicBezTo>
                  <a:cubicBezTo>
                    <a:pt x="16" y="197"/>
                    <a:pt x="15" y="195"/>
                    <a:pt x="14" y="198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4" y="204"/>
                    <a:pt x="13" y="202"/>
                    <a:pt x="15" y="20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1" y="238"/>
                    <a:pt x="10" y="234"/>
                    <a:pt x="9" y="239"/>
                  </a:cubicBezTo>
                  <a:cubicBezTo>
                    <a:pt x="8" y="242"/>
                    <a:pt x="9" y="244"/>
                    <a:pt x="9" y="247"/>
                  </a:cubicBezTo>
                  <a:cubicBezTo>
                    <a:pt x="8" y="249"/>
                    <a:pt x="8" y="253"/>
                    <a:pt x="7" y="255"/>
                  </a:cubicBezTo>
                  <a:cubicBezTo>
                    <a:pt x="7" y="258"/>
                    <a:pt x="6" y="259"/>
                    <a:pt x="6" y="262"/>
                  </a:cubicBezTo>
                  <a:cubicBezTo>
                    <a:pt x="8" y="263"/>
                    <a:pt x="8" y="264"/>
                    <a:pt x="10" y="265"/>
                  </a:cubicBezTo>
                  <a:cubicBezTo>
                    <a:pt x="7" y="268"/>
                    <a:pt x="8" y="267"/>
                    <a:pt x="9" y="269"/>
                  </a:cubicBezTo>
                  <a:cubicBezTo>
                    <a:pt x="7" y="271"/>
                    <a:pt x="9" y="269"/>
                    <a:pt x="7" y="271"/>
                  </a:cubicBezTo>
                  <a:cubicBezTo>
                    <a:pt x="6" y="272"/>
                    <a:pt x="6" y="272"/>
                    <a:pt x="6" y="274"/>
                  </a:cubicBezTo>
                  <a:cubicBezTo>
                    <a:pt x="5" y="275"/>
                    <a:pt x="5" y="279"/>
                    <a:pt x="4" y="281"/>
                  </a:cubicBezTo>
                  <a:cubicBezTo>
                    <a:pt x="7" y="283"/>
                    <a:pt x="7" y="283"/>
                    <a:pt x="7" y="283"/>
                  </a:cubicBezTo>
                  <a:cubicBezTo>
                    <a:pt x="7" y="283"/>
                    <a:pt x="7" y="283"/>
                    <a:pt x="6" y="283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4" y="285"/>
                  </a:cubicBezTo>
                  <a:cubicBezTo>
                    <a:pt x="6" y="289"/>
                    <a:pt x="6" y="288"/>
                    <a:pt x="5" y="293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3" y="317"/>
                    <a:pt x="4" y="311"/>
                    <a:pt x="5" y="318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3" y="331"/>
                    <a:pt x="2" y="329"/>
                    <a:pt x="4" y="335"/>
                  </a:cubicBezTo>
                  <a:cubicBezTo>
                    <a:pt x="3" y="337"/>
                    <a:pt x="3" y="341"/>
                    <a:pt x="4" y="344"/>
                  </a:cubicBezTo>
                  <a:cubicBezTo>
                    <a:pt x="5" y="350"/>
                    <a:pt x="5" y="347"/>
                    <a:pt x="4" y="352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2"/>
                    <a:pt x="2" y="376"/>
                    <a:pt x="3" y="378"/>
                  </a:cubicBezTo>
                  <a:cubicBezTo>
                    <a:pt x="4" y="392"/>
                    <a:pt x="0" y="394"/>
                    <a:pt x="2" y="402"/>
                  </a:cubicBezTo>
                  <a:cubicBezTo>
                    <a:pt x="3" y="404"/>
                    <a:pt x="3" y="404"/>
                    <a:pt x="4" y="405"/>
                  </a:cubicBezTo>
                  <a:cubicBezTo>
                    <a:pt x="2" y="409"/>
                    <a:pt x="3" y="404"/>
                    <a:pt x="3" y="408"/>
                  </a:cubicBezTo>
                  <a:cubicBezTo>
                    <a:pt x="2" y="416"/>
                    <a:pt x="4" y="410"/>
                    <a:pt x="1" y="416"/>
                  </a:cubicBezTo>
                  <a:cubicBezTo>
                    <a:pt x="3" y="421"/>
                    <a:pt x="2" y="427"/>
                    <a:pt x="1" y="430"/>
                  </a:cubicBezTo>
                  <a:cubicBezTo>
                    <a:pt x="4" y="433"/>
                    <a:pt x="5" y="436"/>
                    <a:pt x="5" y="443"/>
                  </a:cubicBezTo>
                  <a:cubicBezTo>
                    <a:pt x="7" y="441"/>
                    <a:pt x="7" y="441"/>
                    <a:pt x="7" y="441"/>
                  </a:cubicBezTo>
                  <a:cubicBezTo>
                    <a:pt x="8" y="441"/>
                    <a:pt x="8" y="441"/>
                    <a:pt x="9" y="441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12" y="437"/>
                    <a:pt x="10" y="438"/>
                    <a:pt x="14" y="439"/>
                  </a:cubicBezTo>
                  <a:cubicBezTo>
                    <a:pt x="17" y="421"/>
                    <a:pt x="17" y="421"/>
                    <a:pt x="17" y="421"/>
                  </a:cubicBezTo>
                  <a:cubicBezTo>
                    <a:pt x="16" y="418"/>
                    <a:pt x="17" y="414"/>
                    <a:pt x="18" y="409"/>
                  </a:cubicBezTo>
                  <a:cubicBezTo>
                    <a:pt x="18" y="402"/>
                    <a:pt x="18" y="397"/>
                    <a:pt x="18" y="390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2" y="379"/>
                    <a:pt x="23" y="376"/>
                    <a:pt x="25" y="368"/>
                  </a:cubicBezTo>
                  <a:cubicBezTo>
                    <a:pt x="32" y="341"/>
                    <a:pt x="31" y="355"/>
                    <a:pt x="35" y="349"/>
                  </a:cubicBezTo>
                  <a:cubicBezTo>
                    <a:pt x="46" y="322"/>
                    <a:pt x="46" y="322"/>
                    <a:pt x="46" y="322"/>
                  </a:cubicBezTo>
                  <a:cubicBezTo>
                    <a:pt x="47" y="320"/>
                    <a:pt x="47" y="321"/>
                    <a:pt x="47" y="318"/>
                  </a:cubicBezTo>
                  <a:cubicBezTo>
                    <a:pt x="50" y="300"/>
                    <a:pt x="50" y="300"/>
                    <a:pt x="50" y="300"/>
                  </a:cubicBezTo>
                  <a:cubicBezTo>
                    <a:pt x="51" y="296"/>
                    <a:pt x="49" y="296"/>
                    <a:pt x="50" y="291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6" y="263"/>
                    <a:pt x="56" y="260"/>
                    <a:pt x="56" y="259"/>
                  </a:cubicBezTo>
                  <a:cubicBezTo>
                    <a:pt x="57" y="256"/>
                    <a:pt x="57" y="256"/>
                    <a:pt x="57" y="256"/>
                  </a:cubicBezTo>
                  <a:cubicBezTo>
                    <a:pt x="58" y="258"/>
                    <a:pt x="58" y="258"/>
                    <a:pt x="59" y="258"/>
                  </a:cubicBezTo>
                  <a:cubicBezTo>
                    <a:pt x="60" y="257"/>
                    <a:pt x="60" y="257"/>
                    <a:pt x="62" y="256"/>
                  </a:cubicBezTo>
                  <a:cubicBezTo>
                    <a:pt x="62" y="263"/>
                    <a:pt x="60" y="264"/>
                    <a:pt x="62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2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9" y="279"/>
                    <a:pt x="59" y="282"/>
                    <a:pt x="58" y="285"/>
                  </a:cubicBezTo>
                  <a:cubicBezTo>
                    <a:pt x="58" y="286"/>
                    <a:pt x="56" y="293"/>
                    <a:pt x="58" y="292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48" y="328"/>
                    <a:pt x="48" y="331"/>
                    <a:pt x="45" y="335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40" y="349"/>
                    <a:pt x="35" y="355"/>
                    <a:pt x="33" y="361"/>
                  </a:cubicBezTo>
                  <a:cubicBezTo>
                    <a:pt x="32" y="366"/>
                    <a:pt x="32" y="371"/>
                    <a:pt x="30" y="376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7" y="396"/>
                    <a:pt x="26" y="395"/>
                    <a:pt x="29" y="397"/>
                  </a:cubicBezTo>
                  <a:cubicBezTo>
                    <a:pt x="29" y="396"/>
                    <a:pt x="29" y="396"/>
                    <a:pt x="30" y="395"/>
                  </a:cubicBezTo>
                  <a:cubicBezTo>
                    <a:pt x="30" y="395"/>
                    <a:pt x="30" y="394"/>
                    <a:pt x="30" y="393"/>
                  </a:cubicBezTo>
                  <a:cubicBezTo>
                    <a:pt x="34" y="385"/>
                    <a:pt x="34" y="385"/>
                    <a:pt x="34" y="385"/>
                  </a:cubicBezTo>
                  <a:cubicBezTo>
                    <a:pt x="35" y="387"/>
                    <a:pt x="36" y="383"/>
                    <a:pt x="34" y="389"/>
                  </a:cubicBezTo>
                  <a:cubicBezTo>
                    <a:pt x="34" y="393"/>
                    <a:pt x="33" y="391"/>
                    <a:pt x="32" y="395"/>
                  </a:cubicBezTo>
                  <a:cubicBezTo>
                    <a:pt x="32" y="398"/>
                    <a:pt x="32" y="394"/>
                    <a:pt x="33" y="397"/>
                  </a:cubicBezTo>
                  <a:cubicBezTo>
                    <a:pt x="33" y="405"/>
                    <a:pt x="33" y="400"/>
                    <a:pt x="31" y="407"/>
                  </a:cubicBezTo>
                  <a:cubicBezTo>
                    <a:pt x="29" y="412"/>
                    <a:pt x="24" y="417"/>
                    <a:pt x="28" y="422"/>
                  </a:cubicBezTo>
                  <a:cubicBezTo>
                    <a:pt x="28" y="425"/>
                    <a:pt x="27" y="426"/>
                    <a:pt x="28" y="427"/>
                  </a:cubicBezTo>
                  <a:cubicBezTo>
                    <a:pt x="32" y="421"/>
                    <a:pt x="32" y="421"/>
                    <a:pt x="32" y="421"/>
                  </a:cubicBezTo>
                  <a:cubicBezTo>
                    <a:pt x="33" y="419"/>
                    <a:pt x="32" y="420"/>
                    <a:pt x="33" y="418"/>
                  </a:cubicBezTo>
                  <a:cubicBezTo>
                    <a:pt x="45" y="387"/>
                    <a:pt x="45" y="387"/>
                    <a:pt x="45" y="387"/>
                  </a:cubicBezTo>
                  <a:cubicBezTo>
                    <a:pt x="46" y="384"/>
                    <a:pt x="44" y="386"/>
                    <a:pt x="46" y="383"/>
                  </a:cubicBezTo>
                  <a:cubicBezTo>
                    <a:pt x="48" y="380"/>
                    <a:pt x="47" y="383"/>
                    <a:pt x="49" y="380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3" y="366"/>
                    <a:pt x="54" y="364"/>
                    <a:pt x="54" y="363"/>
                  </a:cubicBezTo>
                  <a:cubicBezTo>
                    <a:pt x="57" y="363"/>
                    <a:pt x="58" y="365"/>
                    <a:pt x="59" y="366"/>
                  </a:cubicBezTo>
                  <a:cubicBezTo>
                    <a:pt x="59" y="365"/>
                    <a:pt x="59" y="363"/>
                    <a:pt x="58" y="359"/>
                  </a:cubicBezTo>
                  <a:cubicBezTo>
                    <a:pt x="59" y="357"/>
                    <a:pt x="59" y="357"/>
                    <a:pt x="60" y="353"/>
                  </a:cubicBezTo>
                  <a:cubicBezTo>
                    <a:pt x="63" y="350"/>
                    <a:pt x="60" y="353"/>
                    <a:pt x="62" y="349"/>
                  </a:cubicBezTo>
                  <a:cubicBezTo>
                    <a:pt x="63" y="346"/>
                    <a:pt x="63" y="347"/>
                    <a:pt x="65" y="345"/>
                  </a:cubicBezTo>
                  <a:cubicBezTo>
                    <a:pt x="64" y="340"/>
                    <a:pt x="64" y="340"/>
                    <a:pt x="64" y="340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70" y="329"/>
                    <a:pt x="68" y="330"/>
                    <a:pt x="69" y="324"/>
                  </a:cubicBezTo>
                  <a:cubicBezTo>
                    <a:pt x="69" y="321"/>
                    <a:pt x="70" y="322"/>
                    <a:pt x="70" y="319"/>
                  </a:cubicBezTo>
                  <a:cubicBezTo>
                    <a:pt x="72" y="312"/>
                    <a:pt x="75" y="306"/>
                    <a:pt x="76" y="305"/>
                  </a:cubicBezTo>
                  <a:cubicBezTo>
                    <a:pt x="77" y="300"/>
                    <a:pt x="75" y="298"/>
                    <a:pt x="79" y="296"/>
                  </a:cubicBezTo>
                  <a:cubicBezTo>
                    <a:pt x="77" y="292"/>
                    <a:pt x="79" y="295"/>
                    <a:pt x="76" y="292"/>
                  </a:cubicBezTo>
                  <a:cubicBezTo>
                    <a:pt x="80" y="288"/>
                    <a:pt x="78" y="287"/>
                    <a:pt x="80" y="280"/>
                  </a:cubicBezTo>
                  <a:cubicBezTo>
                    <a:pt x="81" y="274"/>
                    <a:pt x="79" y="270"/>
                    <a:pt x="83" y="266"/>
                  </a:cubicBezTo>
                  <a:cubicBezTo>
                    <a:pt x="83" y="262"/>
                    <a:pt x="82" y="262"/>
                    <a:pt x="82" y="259"/>
                  </a:cubicBezTo>
                  <a:cubicBezTo>
                    <a:pt x="85" y="256"/>
                    <a:pt x="82" y="260"/>
                    <a:pt x="85" y="258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4" y="251"/>
                    <a:pt x="86" y="252"/>
                    <a:pt x="83" y="251"/>
                  </a:cubicBezTo>
                  <a:cubicBezTo>
                    <a:pt x="86" y="243"/>
                    <a:pt x="86" y="235"/>
                    <a:pt x="87" y="22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9" y="219"/>
                    <a:pt x="90" y="217"/>
                    <a:pt x="90" y="217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3" y="196"/>
                    <a:pt x="96" y="190"/>
                    <a:pt x="97" y="181"/>
                  </a:cubicBezTo>
                  <a:cubicBezTo>
                    <a:pt x="97" y="175"/>
                    <a:pt x="96" y="177"/>
                    <a:pt x="97" y="172"/>
                  </a:cubicBezTo>
                  <a:cubicBezTo>
                    <a:pt x="99" y="160"/>
                    <a:pt x="96" y="151"/>
                    <a:pt x="100" y="141"/>
                  </a:cubicBezTo>
                  <a:cubicBezTo>
                    <a:pt x="101" y="137"/>
                    <a:pt x="102" y="126"/>
                    <a:pt x="103" y="121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1"/>
                    <a:pt x="104" y="94"/>
                    <a:pt x="106" y="90"/>
                  </a:cubicBezTo>
                  <a:cubicBezTo>
                    <a:pt x="105" y="88"/>
                    <a:pt x="106" y="90"/>
                    <a:pt x="104" y="88"/>
                  </a:cubicBezTo>
                  <a:cubicBezTo>
                    <a:pt x="106" y="84"/>
                    <a:pt x="106" y="87"/>
                    <a:pt x="106" y="82"/>
                  </a:cubicBezTo>
                  <a:cubicBezTo>
                    <a:pt x="98" y="82"/>
                    <a:pt x="104" y="92"/>
                    <a:pt x="98" y="100"/>
                  </a:cubicBezTo>
                  <a:cubicBezTo>
                    <a:pt x="99" y="103"/>
                    <a:pt x="98" y="108"/>
                    <a:pt x="97" y="107"/>
                  </a:cubicBezTo>
                  <a:cubicBezTo>
                    <a:pt x="97" y="107"/>
                    <a:pt x="97" y="107"/>
                    <a:pt x="96" y="107"/>
                  </a:cubicBezTo>
                  <a:cubicBezTo>
                    <a:pt x="99" y="111"/>
                    <a:pt x="98" y="112"/>
                    <a:pt x="98" y="115"/>
                  </a:cubicBezTo>
                  <a:cubicBezTo>
                    <a:pt x="98" y="115"/>
                    <a:pt x="98" y="117"/>
                    <a:pt x="98" y="117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1"/>
                    <a:pt x="90" y="106"/>
                    <a:pt x="86" y="104"/>
                  </a:cubicBezTo>
                  <a:cubicBezTo>
                    <a:pt x="87" y="101"/>
                    <a:pt x="88" y="98"/>
                    <a:pt x="86" y="96"/>
                  </a:cubicBezTo>
                  <a:cubicBezTo>
                    <a:pt x="87" y="94"/>
                    <a:pt x="88" y="92"/>
                    <a:pt x="89" y="89"/>
                  </a:cubicBezTo>
                  <a:cubicBezTo>
                    <a:pt x="89" y="86"/>
                    <a:pt x="89" y="84"/>
                    <a:pt x="88" y="80"/>
                  </a:cubicBezTo>
                  <a:cubicBezTo>
                    <a:pt x="92" y="74"/>
                    <a:pt x="89" y="69"/>
                    <a:pt x="87" y="65"/>
                  </a:cubicBezTo>
                  <a:cubicBezTo>
                    <a:pt x="81" y="71"/>
                    <a:pt x="82" y="91"/>
                    <a:pt x="79" y="100"/>
                  </a:cubicBezTo>
                  <a:cubicBezTo>
                    <a:pt x="77" y="105"/>
                    <a:pt x="77" y="114"/>
                    <a:pt x="75" y="118"/>
                  </a:cubicBezTo>
                  <a:cubicBezTo>
                    <a:pt x="75" y="118"/>
                    <a:pt x="74" y="121"/>
                    <a:pt x="73" y="123"/>
                  </a:cubicBezTo>
                  <a:cubicBezTo>
                    <a:pt x="72" y="128"/>
                    <a:pt x="74" y="132"/>
                    <a:pt x="69" y="133"/>
                  </a:cubicBezTo>
                  <a:cubicBezTo>
                    <a:pt x="71" y="124"/>
                    <a:pt x="67" y="129"/>
                    <a:pt x="69" y="122"/>
                  </a:cubicBezTo>
                  <a:cubicBezTo>
                    <a:pt x="70" y="118"/>
                    <a:pt x="69" y="116"/>
                    <a:pt x="71" y="111"/>
                  </a:cubicBezTo>
                  <a:cubicBezTo>
                    <a:pt x="73" y="103"/>
                    <a:pt x="73" y="93"/>
                    <a:pt x="74" y="87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3" y="54"/>
                    <a:pt x="90" y="47"/>
                    <a:pt x="83" y="3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5" y="54"/>
                    <a:pt x="77" y="53"/>
                    <a:pt x="79" y="53"/>
                  </a:cubicBezTo>
                  <a:cubicBezTo>
                    <a:pt x="75" y="54"/>
                    <a:pt x="76" y="54"/>
                    <a:pt x="75" y="57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2" y="64"/>
                    <a:pt x="62" y="100"/>
                    <a:pt x="60" y="107"/>
                  </a:cubicBezTo>
                  <a:cubicBezTo>
                    <a:pt x="58" y="110"/>
                    <a:pt x="59" y="114"/>
                    <a:pt x="57" y="117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3" y="132"/>
                    <a:pt x="53" y="130"/>
                    <a:pt x="51" y="135"/>
                  </a:cubicBezTo>
                  <a:cubicBezTo>
                    <a:pt x="50" y="139"/>
                    <a:pt x="48" y="151"/>
                    <a:pt x="45" y="154"/>
                  </a:cubicBezTo>
                  <a:cubicBezTo>
                    <a:pt x="44" y="153"/>
                    <a:pt x="43" y="157"/>
                    <a:pt x="44" y="150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3"/>
                    <a:pt x="48" y="137"/>
                    <a:pt x="49" y="133"/>
                  </a:cubicBezTo>
                  <a:cubicBezTo>
                    <a:pt x="50" y="130"/>
                    <a:pt x="49" y="129"/>
                    <a:pt x="49" y="126"/>
                  </a:cubicBezTo>
                  <a:cubicBezTo>
                    <a:pt x="51" y="118"/>
                    <a:pt x="51" y="119"/>
                    <a:pt x="53" y="112"/>
                  </a:cubicBezTo>
                  <a:cubicBezTo>
                    <a:pt x="54" y="110"/>
                    <a:pt x="54" y="111"/>
                    <a:pt x="54" y="109"/>
                  </a:cubicBezTo>
                  <a:cubicBezTo>
                    <a:pt x="56" y="102"/>
                    <a:pt x="55" y="104"/>
                    <a:pt x="55" y="99"/>
                  </a:cubicBezTo>
                  <a:cubicBezTo>
                    <a:pt x="56" y="96"/>
                    <a:pt x="56" y="97"/>
                    <a:pt x="57" y="9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55"/>
                    <a:pt x="68" y="54"/>
                    <a:pt x="71" y="50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39"/>
                    <a:pt x="76" y="37"/>
                    <a:pt x="77" y="33"/>
                  </a:cubicBezTo>
                  <a:cubicBezTo>
                    <a:pt x="79" y="23"/>
                    <a:pt x="78" y="25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1" y="9"/>
                    <a:pt x="81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6"/>
                    <a:pt x="81" y="8"/>
                    <a:pt x="80" y="5"/>
                  </a:cubicBezTo>
                  <a:cubicBezTo>
                    <a:pt x="80" y="6"/>
                    <a:pt x="78" y="7"/>
                    <a:pt x="78" y="7"/>
                  </a:cubicBezTo>
                  <a:cubicBezTo>
                    <a:pt x="75" y="8"/>
                    <a:pt x="77" y="7"/>
                    <a:pt x="76" y="6"/>
                  </a:cubicBezTo>
                  <a:cubicBezTo>
                    <a:pt x="77" y="4"/>
                    <a:pt x="78" y="5"/>
                    <a:pt x="79" y="3"/>
                  </a:cubicBezTo>
                  <a:lnTo>
                    <a:pt x="7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9" name="Freeform 32"/>
            <p:cNvSpPr>
              <a:spLocks noEditPoints="1"/>
            </p:cNvSpPr>
            <p:nvPr/>
          </p:nvSpPr>
          <p:spPr bwMode="auto">
            <a:xfrm>
              <a:off x="2240" y="3186"/>
              <a:ext cx="119" cy="548"/>
            </a:xfrm>
            <a:custGeom>
              <a:avLst/>
              <a:gdLst>
                <a:gd name="T0" fmla="*/ 9 w 92"/>
                <a:gd name="T1" fmla="*/ 332 h 426"/>
                <a:gd name="T2" fmla="*/ 49 w 92"/>
                <a:gd name="T3" fmla="*/ 249 h 426"/>
                <a:gd name="T4" fmla="*/ 54 w 92"/>
                <a:gd name="T5" fmla="*/ 210 h 426"/>
                <a:gd name="T6" fmla="*/ 52 w 92"/>
                <a:gd name="T7" fmla="*/ 283 h 426"/>
                <a:gd name="T8" fmla="*/ 48 w 92"/>
                <a:gd name="T9" fmla="*/ 328 h 426"/>
                <a:gd name="T10" fmla="*/ 29 w 92"/>
                <a:gd name="T11" fmla="*/ 183 h 426"/>
                <a:gd name="T12" fmla="*/ 41 w 92"/>
                <a:gd name="T13" fmla="*/ 182 h 426"/>
                <a:gd name="T14" fmla="*/ 81 w 92"/>
                <a:gd name="T15" fmla="*/ 118 h 426"/>
                <a:gd name="T16" fmla="*/ 74 w 92"/>
                <a:gd name="T17" fmla="*/ 2 h 426"/>
                <a:gd name="T18" fmla="*/ 60 w 92"/>
                <a:gd name="T19" fmla="*/ 83 h 426"/>
                <a:gd name="T20" fmla="*/ 57 w 92"/>
                <a:gd name="T21" fmla="*/ 115 h 426"/>
                <a:gd name="T22" fmla="*/ 54 w 92"/>
                <a:gd name="T23" fmla="*/ 201 h 426"/>
                <a:gd name="T24" fmla="*/ 50 w 92"/>
                <a:gd name="T25" fmla="*/ 159 h 426"/>
                <a:gd name="T26" fmla="*/ 50 w 92"/>
                <a:gd name="T27" fmla="*/ 139 h 426"/>
                <a:gd name="T28" fmla="*/ 50 w 92"/>
                <a:gd name="T29" fmla="*/ 104 h 426"/>
                <a:gd name="T30" fmla="*/ 56 w 92"/>
                <a:gd name="T31" fmla="*/ 63 h 426"/>
                <a:gd name="T32" fmla="*/ 52 w 92"/>
                <a:gd name="T33" fmla="*/ 17 h 426"/>
                <a:gd name="T34" fmla="*/ 35 w 92"/>
                <a:gd name="T35" fmla="*/ 87 h 426"/>
                <a:gd name="T36" fmla="*/ 27 w 92"/>
                <a:gd name="T37" fmla="*/ 139 h 426"/>
                <a:gd name="T38" fmla="*/ 31 w 92"/>
                <a:gd name="T39" fmla="*/ 81 h 426"/>
                <a:gd name="T40" fmla="*/ 22 w 92"/>
                <a:gd name="T41" fmla="*/ 103 h 426"/>
                <a:gd name="T42" fmla="*/ 13 w 92"/>
                <a:gd name="T43" fmla="*/ 131 h 426"/>
                <a:gd name="T44" fmla="*/ 12 w 92"/>
                <a:gd name="T45" fmla="*/ 165 h 426"/>
                <a:gd name="T46" fmla="*/ 7 w 92"/>
                <a:gd name="T47" fmla="*/ 182 h 426"/>
                <a:gd name="T48" fmla="*/ 7 w 92"/>
                <a:gd name="T49" fmla="*/ 203 h 426"/>
                <a:gd name="T50" fmla="*/ 7 w 92"/>
                <a:gd name="T51" fmla="*/ 228 h 426"/>
                <a:gd name="T52" fmla="*/ 2 w 92"/>
                <a:gd name="T53" fmla="*/ 270 h 426"/>
                <a:gd name="T54" fmla="*/ 2 w 92"/>
                <a:gd name="T55" fmla="*/ 295 h 426"/>
                <a:gd name="T56" fmla="*/ 1 w 92"/>
                <a:gd name="T57" fmla="*/ 319 h 426"/>
                <a:gd name="T58" fmla="*/ 3 w 92"/>
                <a:gd name="T59" fmla="*/ 348 h 426"/>
                <a:gd name="T60" fmla="*/ 11 w 92"/>
                <a:gd name="T61" fmla="*/ 344 h 426"/>
                <a:gd name="T62" fmla="*/ 12 w 92"/>
                <a:gd name="T63" fmla="*/ 395 h 426"/>
                <a:gd name="T64" fmla="*/ 26 w 92"/>
                <a:gd name="T65" fmla="*/ 298 h 426"/>
                <a:gd name="T66" fmla="*/ 28 w 92"/>
                <a:gd name="T67" fmla="*/ 275 h 426"/>
                <a:gd name="T68" fmla="*/ 35 w 92"/>
                <a:gd name="T69" fmla="*/ 204 h 426"/>
                <a:gd name="T70" fmla="*/ 41 w 92"/>
                <a:gd name="T71" fmla="*/ 194 h 426"/>
                <a:gd name="T72" fmla="*/ 34 w 92"/>
                <a:gd name="T73" fmla="*/ 294 h 426"/>
                <a:gd name="T74" fmla="*/ 31 w 92"/>
                <a:gd name="T75" fmla="*/ 318 h 426"/>
                <a:gd name="T76" fmla="*/ 26 w 92"/>
                <a:gd name="T77" fmla="*/ 367 h 426"/>
                <a:gd name="T78" fmla="*/ 25 w 92"/>
                <a:gd name="T79" fmla="*/ 408 h 426"/>
                <a:gd name="T80" fmla="*/ 36 w 92"/>
                <a:gd name="T81" fmla="*/ 425 h 426"/>
                <a:gd name="T82" fmla="*/ 47 w 92"/>
                <a:gd name="T83" fmla="*/ 340 h 426"/>
                <a:gd name="T84" fmla="*/ 48 w 92"/>
                <a:gd name="T85" fmla="*/ 366 h 426"/>
                <a:gd name="T86" fmla="*/ 47 w 92"/>
                <a:gd name="T87" fmla="*/ 399 h 426"/>
                <a:gd name="T88" fmla="*/ 49 w 92"/>
                <a:gd name="T89" fmla="*/ 412 h 426"/>
                <a:gd name="T90" fmla="*/ 63 w 92"/>
                <a:gd name="T91" fmla="*/ 313 h 426"/>
                <a:gd name="T92" fmla="*/ 72 w 92"/>
                <a:gd name="T93" fmla="*/ 255 h 426"/>
                <a:gd name="T94" fmla="*/ 81 w 92"/>
                <a:gd name="T95" fmla="*/ 207 h 426"/>
                <a:gd name="T96" fmla="*/ 88 w 92"/>
                <a:gd name="T97" fmla="*/ 157 h 426"/>
                <a:gd name="T98" fmla="*/ 89 w 92"/>
                <a:gd name="T99" fmla="*/ 66 h 426"/>
                <a:gd name="T100" fmla="*/ 88 w 92"/>
                <a:gd name="T101" fmla="*/ 34 h 426"/>
                <a:gd name="T102" fmla="*/ 84 w 92"/>
                <a:gd name="T103" fmla="*/ 84 h 426"/>
                <a:gd name="T104" fmla="*/ 79 w 92"/>
                <a:gd name="T105" fmla="*/ 72 h 426"/>
                <a:gd name="T106" fmla="*/ 79 w 92"/>
                <a:gd name="T107" fmla="*/ 58 h 426"/>
                <a:gd name="T108" fmla="*/ 79 w 92"/>
                <a:gd name="T109" fmla="*/ 1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426">
                  <a:moveTo>
                    <a:pt x="10" y="333"/>
                  </a:moveTo>
                  <a:cubicBezTo>
                    <a:pt x="10" y="336"/>
                    <a:pt x="10" y="334"/>
                    <a:pt x="9" y="334"/>
                  </a:cubicBezTo>
                  <a:cubicBezTo>
                    <a:pt x="8" y="333"/>
                    <a:pt x="7" y="336"/>
                    <a:pt x="8" y="333"/>
                  </a:cubicBezTo>
                  <a:cubicBezTo>
                    <a:pt x="8" y="330"/>
                    <a:pt x="8" y="332"/>
                    <a:pt x="9" y="332"/>
                  </a:cubicBezTo>
                  <a:cubicBezTo>
                    <a:pt x="10" y="333"/>
                    <a:pt x="11" y="330"/>
                    <a:pt x="10" y="333"/>
                  </a:cubicBezTo>
                  <a:close/>
                  <a:moveTo>
                    <a:pt x="47" y="328"/>
                  </a:moveTo>
                  <a:cubicBezTo>
                    <a:pt x="48" y="319"/>
                    <a:pt x="48" y="306"/>
                    <a:pt x="47" y="296"/>
                  </a:cubicBezTo>
                  <a:cubicBezTo>
                    <a:pt x="47" y="285"/>
                    <a:pt x="48" y="261"/>
                    <a:pt x="49" y="249"/>
                  </a:cubicBezTo>
                  <a:cubicBezTo>
                    <a:pt x="50" y="220"/>
                    <a:pt x="50" y="220"/>
                    <a:pt x="50" y="220"/>
                  </a:cubicBezTo>
                  <a:cubicBezTo>
                    <a:pt x="50" y="216"/>
                    <a:pt x="50" y="210"/>
                    <a:pt x="52" y="207"/>
                  </a:cubicBezTo>
                  <a:cubicBezTo>
                    <a:pt x="54" y="209"/>
                    <a:pt x="53" y="206"/>
                    <a:pt x="54" y="209"/>
                  </a:cubicBezTo>
                  <a:cubicBezTo>
                    <a:pt x="54" y="209"/>
                    <a:pt x="54" y="209"/>
                    <a:pt x="54" y="21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30"/>
                    <a:pt x="53" y="236"/>
                    <a:pt x="53" y="242"/>
                  </a:cubicBezTo>
                  <a:cubicBezTo>
                    <a:pt x="52" y="250"/>
                    <a:pt x="53" y="273"/>
                    <a:pt x="51" y="278"/>
                  </a:cubicBezTo>
                  <a:cubicBezTo>
                    <a:pt x="52" y="282"/>
                    <a:pt x="52" y="278"/>
                    <a:pt x="52" y="283"/>
                  </a:cubicBezTo>
                  <a:cubicBezTo>
                    <a:pt x="52" y="285"/>
                    <a:pt x="52" y="288"/>
                    <a:pt x="52" y="290"/>
                  </a:cubicBezTo>
                  <a:cubicBezTo>
                    <a:pt x="51" y="295"/>
                    <a:pt x="53" y="299"/>
                    <a:pt x="51" y="302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0" y="328"/>
                    <a:pt x="48" y="328"/>
                    <a:pt x="48" y="328"/>
                  </a:cubicBezTo>
                  <a:lnTo>
                    <a:pt x="47" y="328"/>
                  </a:lnTo>
                  <a:close/>
                  <a:moveTo>
                    <a:pt x="29" y="183"/>
                  </a:moveTo>
                  <a:cubicBezTo>
                    <a:pt x="30" y="181"/>
                    <a:pt x="28" y="182"/>
                    <a:pt x="31" y="181"/>
                  </a:cubicBezTo>
                  <a:cubicBezTo>
                    <a:pt x="30" y="183"/>
                    <a:pt x="31" y="182"/>
                    <a:pt x="29" y="183"/>
                  </a:cubicBezTo>
                  <a:close/>
                  <a:moveTo>
                    <a:pt x="41" y="182"/>
                  </a:moveTo>
                  <a:cubicBezTo>
                    <a:pt x="38" y="182"/>
                    <a:pt x="38" y="182"/>
                    <a:pt x="38" y="182"/>
                  </a:cubicBezTo>
                  <a:cubicBezTo>
                    <a:pt x="39" y="175"/>
                    <a:pt x="39" y="175"/>
                    <a:pt x="39" y="175"/>
                  </a:cubicBezTo>
                  <a:lnTo>
                    <a:pt x="41" y="182"/>
                  </a:lnTo>
                  <a:close/>
                  <a:moveTo>
                    <a:pt x="81" y="118"/>
                  </a:moveTo>
                  <a:cubicBezTo>
                    <a:pt x="80" y="117"/>
                    <a:pt x="79" y="120"/>
                    <a:pt x="79" y="115"/>
                  </a:cubicBezTo>
                  <a:cubicBezTo>
                    <a:pt x="80" y="109"/>
                    <a:pt x="80" y="113"/>
                    <a:pt x="82" y="112"/>
                  </a:cubicBezTo>
                  <a:cubicBezTo>
                    <a:pt x="82" y="112"/>
                    <a:pt x="85" y="116"/>
                    <a:pt x="81" y="118"/>
                  </a:cubicBezTo>
                  <a:close/>
                  <a:moveTo>
                    <a:pt x="79" y="15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8"/>
                    <a:pt x="74" y="5"/>
                    <a:pt x="74" y="2"/>
                  </a:cubicBezTo>
                  <a:cubicBezTo>
                    <a:pt x="70" y="2"/>
                    <a:pt x="71" y="2"/>
                    <a:pt x="69" y="0"/>
                  </a:cubicBezTo>
                  <a:cubicBezTo>
                    <a:pt x="65" y="12"/>
                    <a:pt x="63" y="53"/>
                    <a:pt x="62" y="57"/>
                  </a:cubicBezTo>
                  <a:cubicBezTo>
                    <a:pt x="61" y="65"/>
                    <a:pt x="62" y="69"/>
                    <a:pt x="61" y="77"/>
                  </a:cubicBezTo>
                  <a:cubicBezTo>
                    <a:pt x="61" y="80"/>
                    <a:pt x="60" y="80"/>
                    <a:pt x="60" y="83"/>
                  </a:cubicBezTo>
                  <a:cubicBezTo>
                    <a:pt x="60" y="87"/>
                    <a:pt x="60" y="86"/>
                    <a:pt x="59" y="90"/>
                  </a:cubicBezTo>
                  <a:cubicBezTo>
                    <a:pt x="59" y="92"/>
                    <a:pt x="59" y="93"/>
                    <a:pt x="58" y="96"/>
                  </a:cubicBezTo>
                  <a:cubicBezTo>
                    <a:pt x="58" y="98"/>
                    <a:pt x="57" y="97"/>
                    <a:pt x="58" y="98"/>
                  </a:cubicBezTo>
                  <a:cubicBezTo>
                    <a:pt x="58" y="103"/>
                    <a:pt x="58" y="111"/>
                    <a:pt x="57" y="115"/>
                  </a:cubicBezTo>
                  <a:cubicBezTo>
                    <a:pt x="59" y="121"/>
                    <a:pt x="59" y="118"/>
                    <a:pt x="57" y="125"/>
                  </a:cubicBezTo>
                  <a:cubicBezTo>
                    <a:pt x="57" y="130"/>
                    <a:pt x="56" y="130"/>
                    <a:pt x="57" y="136"/>
                  </a:cubicBezTo>
                  <a:cubicBezTo>
                    <a:pt x="57" y="138"/>
                    <a:pt x="57" y="157"/>
                    <a:pt x="56" y="160"/>
                  </a:cubicBezTo>
                  <a:cubicBezTo>
                    <a:pt x="55" y="172"/>
                    <a:pt x="55" y="189"/>
                    <a:pt x="54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1" y="177"/>
                    <a:pt x="50" y="174"/>
                    <a:pt x="51" y="164"/>
                  </a:cubicBezTo>
                  <a:cubicBezTo>
                    <a:pt x="48" y="161"/>
                    <a:pt x="50" y="163"/>
                    <a:pt x="50" y="159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3"/>
                    <a:pt x="50" y="144"/>
                    <a:pt x="50" y="142"/>
                  </a:cubicBezTo>
                  <a:cubicBezTo>
                    <a:pt x="50" y="138"/>
                    <a:pt x="49" y="143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5"/>
                    <a:pt x="49" y="133"/>
                    <a:pt x="50" y="129"/>
                  </a:cubicBezTo>
                  <a:cubicBezTo>
                    <a:pt x="52" y="117"/>
                    <a:pt x="51" y="124"/>
                    <a:pt x="50" y="120"/>
                  </a:cubicBezTo>
                  <a:cubicBezTo>
                    <a:pt x="50" y="115"/>
                    <a:pt x="53" y="109"/>
                    <a:pt x="50" y="104"/>
                  </a:cubicBezTo>
                  <a:cubicBezTo>
                    <a:pt x="53" y="98"/>
                    <a:pt x="51" y="90"/>
                    <a:pt x="52" y="82"/>
                  </a:cubicBezTo>
                  <a:cubicBezTo>
                    <a:pt x="53" y="78"/>
                    <a:pt x="55" y="79"/>
                    <a:pt x="55" y="73"/>
                  </a:cubicBezTo>
                  <a:cubicBezTo>
                    <a:pt x="55" y="70"/>
                    <a:pt x="55" y="67"/>
                    <a:pt x="55" y="65"/>
                  </a:cubicBezTo>
                  <a:cubicBezTo>
                    <a:pt x="55" y="63"/>
                    <a:pt x="55" y="65"/>
                    <a:pt x="56" y="63"/>
                  </a:cubicBezTo>
                  <a:cubicBezTo>
                    <a:pt x="58" y="56"/>
                    <a:pt x="60" y="47"/>
                    <a:pt x="60" y="39"/>
                  </a:cubicBezTo>
                  <a:cubicBezTo>
                    <a:pt x="61" y="33"/>
                    <a:pt x="62" y="29"/>
                    <a:pt x="61" y="23"/>
                  </a:cubicBezTo>
                  <a:cubicBezTo>
                    <a:pt x="61" y="23"/>
                    <a:pt x="60" y="20"/>
                    <a:pt x="60" y="20"/>
                  </a:cubicBezTo>
                  <a:cubicBezTo>
                    <a:pt x="59" y="16"/>
                    <a:pt x="56" y="16"/>
                    <a:pt x="52" y="17"/>
                  </a:cubicBezTo>
                  <a:cubicBezTo>
                    <a:pt x="53" y="24"/>
                    <a:pt x="52" y="20"/>
                    <a:pt x="50" y="2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6" y="39"/>
                    <a:pt x="46" y="37"/>
                    <a:pt x="45" y="42"/>
                  </a:cubicBezTo>
                  <a:cubicBezTo>
                    <a:pt x="41" y="57"/>
                    <a:pt x="38" y="68"/>
                    <a:pt x="35" y="87"/>
                  </a:cubicBezTo>
                  <a:cubicBezTo>
                    <a:pt x="32" y="107"/>
                    <a:pt x="30" y="128"/>
                    <a:pt x="30" y="149"/>
                  </a:cubicBezTo>
                  <a:cubicBezTo>
                    <a:pt x="30" y="155"/>
                    <a:pt x="31" y="166"/>
                    <a:pt x="28" y="169"/>
                  </a:cubicBezTo>
                  <a:cubicBezTo>
                    <a:pt x="27" y="167"/>
                    <a:pt x="27" y="166"/>
                    <a:pt x="26" y="162"/>
                  </a:cubicBezTo>
                  <a:cubicBezTo>
                    <a:pt x="25" y="155"/>
                    <a:pt x="27" y="147"/>
                    <a:pt x="27" y="139"/>
                  </a:cubicBezTo>
                  <a:cubicBezTo>
                    <a:pt x="27" y="136"/>
                    <a:pt x="26" y="140"/>
                    <a:pt x="28" y="136"/>
                  </a:cubicBezTo>
                  <a:cubicBezTo>
                    <a:pt x="29" y="132"/>
                    <a:pt x="28" y="110"/>
                    <a:pt x="30" y="100"/>
                  </a:cubicBezTo>
                  <a:cubicBezTo>
                    <a:pt x="31" y="94"/>
                    <a:pt x="34" y="84"/>
                    <a:pt x="33" y="79"/>
                  </a:cubicBezTo>
                  <a:cubicBezTo>
                    <a:pt x="31" y="80"/>
                    <a:pt x="32" y="80"/>
                    <a:pt x="31" y="81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4"/>
                    <a:pt x="24" y="93"/>
                    <a:pt x="24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1"/>
                    <a:pt x="22" y="101"/>
                    <a:pt x="22" y="103"/>
                  </a:cubicBezTo>
                  <a:cubicBezTo>
                    <a:pt x="22" y="110"/>
                    <a:pt x="23" y="110"/>
                    <a:pt x="21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9" y="118"/>
                    <a:pt x="19" y="125"/>
                    <a:pt x="17" y="126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5" y="135"/>
                    <a:pt x="13" y="136"/>
                    <a:pt x="17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0"/>
                    <a:pt x="11" y="151"/>
                    <a:pt x="11" y="156"/>
                  </a:cubicBezTo>
                  <a:cubicBezTo>
                    <a:pt x="11" y="158"/>
                    <a:pt x="12" y="162"/>
                    <a:pt x="12" y="165"/>
                  </a:cubicBezTo>
                  <a:cubicBezTo>
                    <a:pt x="11" y="170"/>
                    <a:pt x="11" y="169"/>
                    <a:pt x="9" y="173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5"/>
                    <a:pt x="6" y="174"/>
                    <a:pt x="5" y="177"/>
                  </a:cubicBezTo>
                  <a:cubicBezTo>
                    <a:pt x="7" y="181"/>
                    <a:pt x="5" y="178"/>
                    <a:pt x="7" y="182"/>
                  </a:cubicBezTo>
                  <a:cubicBezTo>
                    <a:pt x="8" y="187"/>
                    <a:pt x="11" y="186"/>
                    <a:pt x="7" y="192"/>
                  </a:cubicBezTo>
                  <a:cubicBezTo>
                    <a:pt x="8" y="194"/>
                    <a:pt x="8" y="195"/>
                    <a:pt x="8" y="198"/>
                  </a:cubicBezTo>
                  <a:cubicBezTo>
                    <a:pt x="9" y="200"/>
                    <a:pt x="10" y="201"/>
                    <a:pt x="10" y="201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8" y="207"/>
                    <a:pt x="8" y="207"/>
                    <a:pt x="8" y="212"/>
                  </a:cubicBezTo>
                  <a:cubicBezTo>
                    <a:pt x="7" y="212"/>
                    <a:pt x="7" y="212"/>
                    <a:pt x="7" y="213"/>
                  </a:cubicBezTo>
                  <a:cubicBezTo>
                    <a:pt x="8" y="215"/>
                    <a:pt x="8" y="217"/>
                    <a:pt x="7" y="220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6" y="232"/>
                    <a:pt x="7" y="237"/>
                  </a:cubicBezTo>
                  <a:cubicBezTo>
                    <a:pt x="7" y="240"/>
                    <a:pt x="7" y="241"/>
                    <a:pt x="5" y="243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66"/>
                    <a:pt x="3" y="266"/>
                    <a:pt x="2" y="270"/>
                  </a:cubicBezTo>
                  <a:cubicBezTo>
                    <a:pt x="2" y="274"/>
                    <a:pt x="4" y="275"/>
                    <a:pt x="4" y="279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289"/>
                    <a:pt x="8" y="290"/>
                    <a:pt x="3" y="294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1" y="295"/>
                    <a:pt x="1" y="295"/>
                  </a:cubicBezTo>
                  <a:cubicBezTo>
                    <a:pt x="2" y="298"/>
                    <a:pt x="2" y="301"/>
                    <a:pt x="3" y="304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3"/>
                    <a:pt x="0" y="324"/>
                    <a:pt x="1" y="331"/>
                  </a:cubicBezTo>
                  <a:cubicBezTo>
                    <a:pt x="2" y="337"/>
                    <a:pt x="1" y="343"/>
                    <a:pt x="2" y="347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48"/>
                    <a:pt x="3" y="348"/>
                    <a:pt x="3" y="348"/>
                  </a:cubicBezTo>
                  <a:cubicBezTo>
                    <a:pt x="3" y="355"/>
                    <a:pt x="3" y="355"/>
                    <a:pt x="3" y="355"/>
                  </a:cubicBezTo>
                  <a:cubicBezTo>
                    <a:pt x="9" y="355"/>
                    <a:pt x="7" y="355"/>
                    <a:pt x="8" y="348"/>
                  </a:cubicBezTo>
                  <a:cubicBezTo>
                    <a:pt x="8" y="345"/>
                    <a:pt x="3" y="340"/>
                    <a:pt x="9" y="336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1" y="344"/>
                    <a:pt x="11" y="345"/>
                    <a:pt x="11" y="345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2" y="381"/>
                    <a:pt x="10" y="382"/>
                    <a:pt x="10" y="386"/>
                  </a:cubicBezTo>
                  <a:cubicBezTo>
                    <a:pt x="11" y="389"/>
                    <a:pt x="12" y="391"/>
                    <a:pt x="12" y="395"/>
                  </a:cubicBezTo>
                  <a:cubicBezTo>
                    <a:pt x="12" y="400"/>
                    <a:pt x="11" y="408"/>
                    <a:pt x="16" y="410"/>
                  </a:cubicBezTo>
                  <a:cubicBezTo>
                    <a:pt x="19" y="404"/>
                    <a:pt x="22" y="373"/>
                    <a:pt x="22" y="364"/>
                  </a:cubicBezTo>
                  <a:cubicBezTo>
                    <a:pt x="21" y="363"/>
                    <a:pt x="23" y="351"/>
                    <a:pt x="23" y="344"/>
                  </a:cubicBezTo>
                  <a:cubicBezTo>
                    <a:pt x="26" y="298"/>
                    <a:pt x="26" y="298"/>
                    <a:pt x="26" y="298"/>
                  </a:cubicBezTo>
                  <a:cubicBezTo>
                    <a:pt x="27" y="295"/>
                    <a:pt x="27" y="299"/>
                    <a:pt x="27" y="294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1"/>
                    <a:pt x="32" y="262"/>
                    <a:pt x="31" y="257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5" y="223"/>
                    <a:pt x="33" y="214"/>
                    <a:pt x="35" y="206"/>
                  </a:cubicBezTo>
                  <a:cubicBezTo>
                    <a:pt x="36" y="201"/>
                    <a:pt x="34" y="207"/>
                    <a:pt x="35" y="204"/>
                  </a:cubicBezTo>
                  <a:cubicBezTo>
                    <a:pt x="36" y="201"/>
                    <a:pt x="36" y="198"/>
                    <a:pt x="36" y="19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9" y="193"/>
                    <a:pt x="37" y="189"/>
                    <a:pt x="38" y="192"/>
                  </a:cubicBezTo>
                  <a:cubicBezTo>
                    <a:pt x="38" y="192"/>
                    <a:pt x="40" y="194"/>
                    <a:pt x="41" y="194"/>
                  </a:cubicBezTo>
                  <a:cubicBezTo>
                    <a:pt x="38" y="200"/>
                    <a:pt x="39" y="207"/>
                    <a:pt x="38" y="213"/>
                  </a:cubicBezTo>
                  <a:cubicBezTo>
                    <a:pt x="36" y="220"/>
                    <a:pt x="38" y="216"/>
                    <a:pt x="39" y="221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5" y="281"/>
                    <a:pt x="34" y="286"/>
                    <a:pt x="34" y="294"/>
                  </a:cubicBezTo>
                  <a:cubicBezTo>
                    <a:pt x="33" y="303"/>
                    <a:pt x="33" y="303"/>
                    <a:pt x="33" y="303"/>
                  </a:cubicBezTo>
                  <a:cubicBezTo>
                    <a:pt x="33" y="303"/>
                    <a:pt x="32" y="303"/>
                    <a:pt x="32" y="304"/>
                  </a:cubicBezTo>
                  <a:cubicBezTo>
                    <a:pt x="32" y="305"/>
                    <a:pt x="32" y="313"/>
                    <a:pt x="32" y="314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29" y="326"/>
                    <a:pt x="30" y="331"/>
                    <a:pt x="28" y="340"/>
                  </a:cubicBezTo>
                  <a:cubicBezTo>
                    <a:pt x="28" y="340"/>
                    <a:pt x="27" y="344"/>
                    <a:pt x="27" y="344"/>
                  </a:cubicBezTo>
                  <a:cubicBezTo>
                    <a:pt x="27" y="344"/>
                    <a:pt x="27" y="345"/>
                    <a:pt x="27" y="345"/>
                  </a:cubicBezTo>
                  <a:cubicBezTo>
                    <a:pt x="24" y="352"/>
                    <a:pt x="28" y="355"/>
                    <a:pt x="26" y="367"/>
                  </a:cubicBezTo>
                  <a:cubicBezTo>
                    <a:pt x="26" y="374"/>
                    <a:pt x="25" y="379"/>
                    <a:pt x="25" y="386"/>
                  </a:cubicBezTo>
                  <a:cubicBezTo>
                    <a:pt x="25" y="391"/>
                    <a:pt x="26" y="387"/>
                    <a:pt x="26" y="391"/>
                  </a:cubicBezTo>
                  <a:cubicBezTo>
                    <a:pt x="26" y="392"/>
                    <a:pt x="25" y="392"/>
                    <a:pt x="25" y="395"/>
                  </a:cubicBezTo>
                  <a:cubicBezTo>
                    <a:pt x="25" y="408"/>
                    <a:pt x="25" y="408"/>
                    <a:pt x="25" y="408"/>
                  </a:cubicBezTo>
                  <a:cubicBezTo>
                    <a:pt x="26" y="415"/>
                    <a:pt x="26" y="409"/>
                    <a:pt x="27" y="420"/>
                  </a:cubicBezTo>
                  <a:cubicBezTo>
                    <a:pt x="30" y="421"/>
                    <a:pt x="29" y="421"/>
                    <a:pt x="31" y="421"/>
                  </a:cubicBezTo>
                  <a:cubicBezTo>
                    <a:pt x="31" y="420"/>
                    <a:pt x="31" y="420"/>
                    <a:pt x="30" y="418"/>
                  </a:cubicBezTo>
                  <a:cubicBezTo>
                    <a:pt x="36" y="419"/>
                    <a:pt x="33" y="421"/>
                    <a:pt x="36" y="425"/>
                  </a:cubicBezTo>
                  <a:cubicBezTo>
                    <a:pt x="41" y="423"/>
                    <a:pt x="37" y="426"/>
                    <a:pt x="39" y="422"/>
                  </a:cubicBezTo>
                  <a:cubicBezTo>
                    <a:pt x="42" y="416"/>
                    <a:pt x="43" y="412"/>
                    <a:pt x="43" y="405"/>
                  </a:cubicBezTo>
                  <a:cubicBezTo>
                    <a:pt x="44" y="395"/>
                    <a:pt x="45" y="388"/>
                    <a:pt x="45" y="378"/>
                  </a:cubicBezTo>
                  <a:cubicBezTo>
                    <a:pt x="47" y="340"/>
                    <a:pt x="47" y="340"/>
                    <a:pt x="47" y="340"/>
                  </a:cubicBezTo>
                  <a:cubicBezTo>
                    <a:pt x="47" y="329"/>
                    <a:pt x="48" y="331"/>
                    <a:pt x="49" y="330"/>
                  </a:cubicBezTo>
                  <a:cubicBezTo>
                    <a:pt x="50" y="334"/>
                    <a:pt x="49" y="336"/>
                    <a:pt x="49" y="341"/>
                  </a:cubicBezTo>
                  <a:cubicBezTo>
                    <a:pt x="50" y="347"/>
                    <a:pt x="49" y="349"/>
                    <a:pt x="49" y="353"/>
                  </a:cubicBezTo>
                  <a:cubicBezTo>
                    <a:pt x="48" y="358"/>
                    <a:pt x="49" y="361"/>
                    <a:pt x="48" y="366"/>
                  </a:cubicBezTo>
                  <a:cubicBezTo>
                    <a:pt x="47" y="374"/>
                    <a:pt x="48" y="372"/>
                    <a:pt x="48" y="376"/>
                  </a:cubicBezTo>
                  <a:cubicBezTo>
                    <a:pt x="48" y="377"/>
                    <a:pt x="47" y="384"/>
                    <a:pt x="47" y="389"/>
                  </a:cubicBezTo>
                  <a:cubicBezTo>
                    <a:pt x="47" y="391"/>
                    <a:pt x="48" y="393"/>
                    <a:pt x="48" y="394"/>
                  </a:cubicBezTo>
                  <a:cubicBezTo>
                    <a:pt x="48" y="394"/>
                    <a:pt x="47" y="397"/>
                    <a:pt x="47" y="399"/>
                  </a:cubicBezTo>
                  <a:cubicBezTo>
                    <a:pt x="47" y="402"/>
                    <a:pt x="47" y="416"/>
                    <a:pt x="49" y="421"/>
                  </a:cubicBezTo>
                  <a:cubicBezTo>
                    <a:pt x="51" y="420"/>
                    <a:pt x="49" y="420"/>
                    <a:pt x="52" y="421"/>
                  </a:cubicBezTo>
                  <a:cubicBezTo>
                    <a:pt x="52" y="415"/>
                    <a:pt x="52" y="415"/>
                    <a:pt x="52" y="415"/>
                  </a:cubicBezTo>
                  <a:cubicBezTo>
                    <a:pt x="50" y="413"/>
                    <a:pt x="51" y="415"/>
                    <a:pt x="49" y="412"/>
                  </a:cubicBezTo>
                  <a:cubicBezTo>
                    <a:pt x="55" y="406"/>
                    <a:pt x="52" y="406"/>
                    <a:pt x="53" y="402"/>
                  </a:cubicBezTo>
                  <a:cubicBezTo>
                    <a:pt x="53" y="397"/>
                    <a:pt x="54" y="403"/>
                    <a:pt x="54" y="39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3" y="322"/>
                    <a:pt x="63" y="318"/>
                    <a:pt x="63" y="31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6" y="296"/>
                    <a:pt x="67" y="280"/>
                    <a:pt x="69" y="272"/>
                  </a:cubicBezTo>
                  <a:cubicBezTo>
                    <a:pt x="71" y="260"/>
                    <a:pt x="71" y="260"/>
                    <a:pt x="71" y="260"/>
                  </a:cubicBezTo>
                  <a:cubicBezTo>
                    <a:pt x="71" y="256"/>
                    <a:pt x="72" y="257"/>
                    <a:pt x="72" y="25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7" y="228"/>
                    <a:pt x="77" y="230"/>
                    <a:pt x="78" y="222"/>
                  </a:cubicBezTo>
                  <a:cubicBezTo>
                    <a:pt x="81" y="220"/>
                    <a:pt x="81" y="220"/>
                    <a:pt x="81" y="220"/>
                  </a:cubicBezTo>
                  <a:cubicBezTo>
                    <a:pt x="81" y="213"/>
                    <a:pt x="83" y="212"/>
                    <a:pt x="81" y="207"/>
                  </a:cubicBezTo>
                  <a:cubicBezTo>
                    <a:pt x="86" y="203"/>
                    <a:pt x="83" y="205"/>
                    <a:pt x="84" y="199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7" y="179"/>
                    <a:pt x="86" y="172"/>
                    <a:pt x="87" y="168"/>
                  </a:cubicBezTo>
                  <a:cubicBezTo>
                    <a:pt x="87" y="163"/>
                    <a:pt x="88" y="162"/>
                    <a:pt x="88" y="157"/>
                  </a:cubicBezTo>
                  <a:cubicBezTo>
                    <a:pt x="88" y="152"/>
                    <a:pt x="89" y="150"/>
                    <a:pt x="89" y="146"/>
                  </a:cubicBezTo>
                  <a:cubicBezTo>
                    <a:pt x="90" y="142"/>
                    <a:pt x="89" y="138"/>
                    <a:pt x="89" y="134"/>
                  </a:cubicBezTo>
                  <a:cubicBezTo>
                    <a:pt x="90" y="122"/>
                    <a:pt x="92" y="109"/>
                    <a:pt x="90" y="99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9" y="63"/>
                    <a:pt x="90" y="59"/>
                    <a:pt x="89" y="55"/>
                  </a:cubicBezTo>
                  <a:cubicBezTo>
                    <a:pt x="89" y="47"/>
                    <a:pt x="90" y="42"/>
                    <a:pt x="90" y="38"/>
                  </a:cubicBezTo>
                  <a:cubicBezTo>
                    <a:pt x="90" y="35"/>
                    <a:pt x="90" y="37"/>
                    <a:pt x="89" y="36"/>
                  </a:cubicBezTo>
                  <a:cubicBezTo>
                    <a:pt x="89" y="35"/>
                    <a:pt x="89" y="35"/>
                    <a:pt x="88" y="34"/>
                  </a:cubicBezTo>
                  <a:cubicBezTo>
                    <a:pt x="88" y="30"/>
                    <a:pt x="89" y="23"/>
                    <a:pt x="87" y="18"/>
                  </a:cubicBezTo>
                  <a:cubicBezTo>
                    <a:pt x="84" y="18"/>
                    <a:pt x="84" y="16"/>
                    <a:pt x="83" y="23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3" y="80"/>
                    <a:pt x="83" y="82"/>
                    <a:pt x="84" y="84"/>
                  </a:cubicBezTo>
                  <a:cubicBezTo>
                    <a:pt x="80" y="89"/>
                    <a:pt x="85" y="103"/>
                    <a:pt x="81" y="109"/>
                  </a:cubicBezTo>
                  <a:cubicBezTo>
                    <a:pt x="80" y="106"/>
                    <a:pt x="79" y="100"/>
                    <a:pt x="79" y="96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2"/>
                    <a:pt x="80" y="78"/>
                    <a:pt x="79" y="72"/>
                  </a:cubicBezTo>
                  <a:cubicBezTo>
                    <a:pt x="79" y="71"/>
                    <a:pt x="78" y="70"/>
                    <a:pt x="78" y="70"/>
                  </a:cubicBezTo>
                  <a:cubicBezTo>
                    <a:pt x="77" y="67"/>
                    <a:pt x="78" y="63"/>
                    <a:pt x="77" y="60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3"/>
                    <a:pt x="79" y="51"/>
                    <a:pt x="79" y="48"/>
                  </a:cubicBezTo>
                  <a:cubicBezTo>
                    <a:pt x="79" y="37"/>
                    <a:pt x="79" y="26"/>
                    <a:pt x="75" y="17"/>
                  </a:cubicBezTo>
                  <a:cubicBezTo>
                    <a:pt x="78" y="15"/>
                    <a:pt x="78" y="15"/>
                    <a:pt x="78" y="15"/>
                  </a:cubicBezTo>
                  <a:lnTo>
                    <a:pt x="7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0" name="Freeform 33"/>
            <p:cNvSpPr>
              <a:spLocks noEditPoints="1"/>
            </p:cNvSpPr>
            <p:nvPr/>
          </p:nvSpPr>
          <p:spPr bwMode="auto">
            <a:xfrm>
              <a:off x="366" y="3193"/>
              <a:ext cx="171" cy="511"/>
            </a:xfrm>
            <a:custGeom>
              <a:avLst/>
              <a:gdLst>
                <a:gd name="T0" fmla="*/ 68 w 134"/>
                <a:gd name="T1" fmla="*/ 251 h 398"/>
                <a:gd name="T2" fmla="*/ 23 w 134"/>
                <a:gd name="T3" fmla="*/ 13 h 398"/>
                <a:gd name="T4" fmla="*/ 19 w 134"/>
                <a:gd name="T5" fmla="*/ 12 h 398"/>
                <a:gd name="T6" fmla="*/ 19 w 134"/>
                <a:gd name="T7" fmla="*/ 3 h 398"/>
                <a:gd name="T8" fmla="*/ 18 w 134"/>
                <a:gd name="T9" fmla="*/ 0 h 398"/>
                <a:gd name="T10" fmla="*/ 12 w 134"/>
                <a:gd name="T11" fmla="*/ 14 h 398"/>
                <a:gd name="T12" fmla="*/ 11 w 134"/>
                <a:gd name="T13" fmla="*/ 21 h 398"/>
                <a:gd name="T14" fmla="*/ 8 w 134"/>
                <a:gd name="T15" fmla="*/ 19 h 398"/>
                <a:gd name="T16" fmla="*/ 4 w 134"/>
                <a:gd name="T17" fmla="*/ 26 h 398"/>
                <a:gd name="T18" fmla="*/ 5 w 134"/>
                <a:gd name="T19" fmla="*/ 57 h 398"/>
                <a:gd name="T20" fmla="*/ 1 w 134"/>
                <a:gd name="T21" fmla="*/ 76 h 398"/>
                <a:gd name="T22" fmla="*/ 1 w 134"/>
                <a:gd name="T23" fmla="*/ 96 h 398"/>
                <a:gd name="T24" fmla="*/ 2 w 134"/>
                <a:gd name="T25" fmla="*/ 140 h 398"/>
                <a:gd name="T26" fmla="*/ 0 w 134"/>
                <a:gd name="T27" fmla="*/ 182 h 398"/>
                <a:gd name="T28" fmla="*/ 4 w 134"/>
                <a:gd name="T29" fmla="*/ 217 h 398"/>
                <a:gd name="T30" fmla="*/ 5 w 134"/>
                <a:gd name="T31" fmla="*/ 230 h 398"/>
                <a:gd name="T32" fmla="*/ 7 w 134"/>
                <a:gd name="T33" fmla="*/ 236 h 398"/>
                <a:gd name="T34" fmla="*/ 11 w 134"/>
                <a:gd name="T35" fmla="*/ 251 h 398"/>
                <a:gd name="T36" fmla="*/ 36 w 134"/>
                <a:gd name="T37" fmla="*/ 299 h 398"/>
                <a:gd name="T38" fmla="*/ 53 w 134"/>
                <a:gd name="T39" fmla="*/ 319 h 398"/>
                <a:gd name="T40" fmla="*/ 76 w 134"/>
                <a:gd name="T41" fmla="*/ 355 h 398"/>
                <a:gd name="T42" fmla="*/ 79 w 134"/>
                <a:gd name="T43" fmla="*/ 354 h 398"/>
                <a:gd name="T44" fmla="*/ 79 w 134"/>
                <a:gd name="T45" fmla="*/ 345 h 398"/>
                <a:gd name="T46" fmla="*/ 89 w 134"/>
                <a:gd name="T47" fmla="*/ 360 h 398"/>
                <a:gd name="T48" fmla="*/ 101 w 134"/>
                <a:gd name="T49" fmla="*/ 382 h 398"/>
                <a:gd name="T50" fmla="*/ 114 w 134"/>
                <a:gd name="T51" fmla="*/ 385 h 398"/>
                <a:gd name="T52" fmla="*/ 111 w 134"/>
                <a:gd name="T53" fmla="*/ 380 h 398"/>
                <a:gd name="T54" fmla="*/ 110 w 134"/>
                <a:gd name="T55" fmla="*/ 376 h 398"/>
                <a:gd name="T56" fmla="*/ 114 w 134"/>
                <a:gd name="T57" fmla="*/ 374 h 398"/>
                <a:gd name="T58" fmla="*/ 118 w 134"/>
                <a:gd name="T59" fmla="*/ 381 h 398"/>
                <a:gd name="T60" fmla="*/ 124 w 134"/>
                <a:gd name="T61" fmla="*/ 371 h 398"/>
                <a:gd name="T62" fmla="*/ 125 w 134"/>
                <a:gd name="T63" fmla="*/ 369 h 398"/>
                <a:gd name="T64" fmla="*/ 127 w 134"/>
                <a:gd name="T65" fmla="*/ 366 h 398"/>
                <a:gd name="T66" fmla="*/ 128 w 134"/>
                <a:gd name="T67" fmla="*/ 353 h 398"/>
                <a:gd name="T68" fmla="*/ 127 w 134"/>
                <a:gd name="T69" fmla="*/ 335 h 398"/>
                <a:gd name="T70" fmla="*/ 121 w 134"/>
                <a:gd name="T71" fmla="*/ 312 h 398"/>
                <a:gd name="T72" fmla="*/ 113 w 134"/>
                <a:gd name="T73" fmla="*/ 270 h 398"/>
                <a:gd name="T74" fmla="*/ 106 w 134"/>
                <a:gd name="T75" fmla="*/ 254 h 398"/>
                <a:gd name="T76" fmla="*/ 104 w 134"/>
                <a:gd name="T77" fmla="*/ 245 h 398"/>
                <a:gd name="T78" fmla="*/ 96 w 134"/>
                <a:gd name="T79" fmla="*/ 220 h 398"/>
                <a:gd name="T80" fmla="*/ 89 w 134"/>
                <a:gd name="T81" fmla="*/ 197 h 398"/>
                <a:gd name="T82" fmla="*/ 68 w 134"/>
                <a:gd name="T83" fmla="*/ 154 h 398"/>
                <a:gd name="T84" fmla="*/ 62 w 134"/>
                <a:gd name="T85" fmla="*/ 138 h 398"/>
                <a:gd name="T86" fmla="*/ 59 w 134"/>
                <a:gd name="T87" fmla="*/ 143 h 398"/>
                <a:gd name="T88" fmla="*/ 67 w 134"/>
                <a:gd name="T89" fmla="*/ 168 h 398"/>
                <a:gd name="T90" fmla="*/ 73 w 134"/>
                <a:gd name="T91" fmla="*/ 195 h 398"/>
                <a:gd name="T92" fmla="*/ 72 w 134"/>
                <a:gd name="T93" fmla="*/ 201 h 398"/>
                <a:gd name="T94" fmla="*/ 55 w 134"/>
                <a:gd name="T95" fmla="*/ 152 h 398"/>
                <a:gd name="T96" fmla="*/ 45 w 134"/>
                <a:gd name="T97" fmla="*/ 127 h 398"/>
                <a:gd name="T98" fmla="*/ 36 w 134"/>
                <a:gd name="T99" fmla="*/ 103 h 398"/>
                <a:gd name="T100" fmla="*/ 33 w 134"/>
                <a:gd name="T101" fmla="*/ 105 h 398"/>
                <a:gd name="T102" fmla="*/ 36 w 134"/>
                <a:gd name="T103" fmla="*/ 128 h 398"/>
                <a:gd name="T104" fmla="*/ 41 w 134"/>
                <a:gd name="T105" fmla="*/ 147 h 398"/>
                <a:gd name="T106" fmla="*/ 50 w 134"/>
                <a:gd name="T107" fmla="*/ 183 h 398"/>
                <a:gd name="T108" fmla="*/ 53 w 134"/>
                <a:gd name="T109" fmla="*/ 193 h 398"/>
                <a:gd name="T110" fmla="*/ 53 w 134"/>
                <a:gd name="T111" fmla="*/ 203 h 398"/>
                <a:gd name="T112" fmla="*/ 40 w 134"/>
                <a:gd name="T113" fmla="*/ 148 h 398"/>
                <a:gd name="T114" fmla="*/ 30 w 134"/>
                <a:gd name="T115" fmla="*/ 118 h 398"/>
                <a:gd name="T116" fmla="*/ 22 w 134"/>
                <a:gd name="T117" fmla="*/ 73 h 398"/>
                <a:gd name="T118" fmla="*/ 25 w 134"/>
                <a:gd name="T119" fmla="*/ 38 h 398"/>
                <a:gd name="T120" fmla="*/ 23 w 134"/>
                <a:gd name="T121" fmla="*/ 1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98">
                  <a:moveTo>
                    <a:pt x="66" y="247"/>
                  </a:moveTo>
                  <a:cubicBezTo>
                    <a:pt x="69" y="248"/>
                    <a:pt x="69" y="247"/>
                    <a:pt x="68" y="251"/>
                  </a:cubicBezTo>
                  <a:cubicBezTo>
                    <a:pt x="66" y="250"/>
                    <a:pt x="67" y="253"/>
                    <a:pt x="66" y="247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19" y="15"/>
                    <a:pt x="20" y="16"/>
                    <a:pt x="19" y="12"/>
                  </a:cubicBezTo>
                  <a:cubicBezTo>
                    <a:pt x="18" y="9"/>
                    <a:pt x="18" y="9"/>
                    <a:pt x="20" y="6"/>
                  </a:cubicBezTo>
                  <a:cubicBezTo>
                    <a:pt x="19" y="3"/>
                    <a:pt x="19" y="5"/>
                    <a:pt x="19" y="3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5"/>
                    <a:pt x="8" y="20"/>
                    <a:pt x="6" y="23"/>
                  </a:cubicBezTo>
                  <a:cubicBezTo>
                    <a:pt x="6" y="23"/>
                    <a:pt x="4" y="26"/>
                    <a:pt x="4" y="26"/>
                  </a:cubicBezTo>
                  <a:cubicBezTo>
                    <a:pt x="1" y="34"/>
                    <a:pt x="4" y="56"/>
                    <a:pt x="4" y="56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2" y="61"/>
                    <a:pt x="4" y="60"/>
                    <a:pt x="4" y="66"/>
                  </a:cubicBezTo>
                  <a:cubicBezTo>
                    <a:pt x="3" y="71"/>
                    <a:pt x="3" y="74"/>
                    <a:pt x="1" y="76"/>
                  </a:cubicBezTo>
                  <a:cubicBezTo>
                    <a:pt x="2" y="78"/>
                    <a:pt x="2" y="82"/>
                    <a:pt x="2" y="85"/>
                  </a:cubicBezTo>
                  <a:cubicBezTo>
                    <a:pt x="2" y="87"/>
                    <a:pt x="1" y="94"/>
                    <a:pt x="1" y="96"/>
                  </a:cubicBezTo>
                  <a:cubicBezTo>
                    <a:pt x="2" y="113"/>
                    <a:pt x="1" y="106"/>
                    <a:pt x="0" y="119"/>
                  </a:cubicBezTo>
                  <a:cubicBezTo>
                    <a:pt x="6" y="124"/>
                    <a:pt x="1" y="127"/>
                    <a:pt x="2" y="140"/>
                  </a:cubicBezTo>
                  <a:cubicBezTo>
                    <a:pt x="2" y="146"/>
                    <a:pt x="2" y="152"/>
                    <a:pt x="2" y="15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3" y="185"/>
                    <a:pt x="0" y="192"/>
                  </a:cubicBezTo>
                  <a:cubicBezTo>
                    <a:pt x="2" y="197"/>
                    <a:pt x="5" y="211"/>
                    <a:pt x="4" y="217"/>
                  </a:cubicBezTo>
                  <a:cubicBezTo>
                    <a:pt x="7" y="220"/>
                    <a:pt x="8" y="223"/>
                    <a:pt x="4" y="227"/>
                  </a:cubicBezTo>
                  <a:cubicBezTo>
                    <a:pt x="5" y="229"/>
                    <a:pt x="5" y="227"/>
                    <a:pt x="5" y="230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7" y="237"/>
                    <a:pt x="8" y="233"/>
                    <a:pt x="7" y="236"/>
                  </a:cubicBezTo>
                  <a:cubicBezTo>
                    <a:pt x="6" y="240"/>
                    <a:pt x="11" y="246"/>
                    <a:pt x="13" y="248"/>
                  </a:cubicBezTo>
                  <a:cubicBezTo>
                    <a:pt x="11" y="250"/>
                    <a:pt x="12" y="249"/>
                    <a:pt x="11" y="251"/>
                  </a:cubicBezTo>
                  <a:cubicBezTo>
                    <a:pt x="15" y="256"/>
                    <a:pt x="20" y="273"/>
                    <a:pt x="26" y="283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40" y="304"/>
                    <a:pt x="49" y="311"/>
                    <a:pt x="49" y="318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70" y="344"/>
                    <a:pt x="70" y="344"/>
                    <a:pt x="70" y="344"/>
                  </a:cubicBezTo>
                  <a:cubicBezTo>
                    <a:pt x="72" y="346"/>
                    <a:pt x="76" y="352"/>
                    <a:pt x="76" y="355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81" y="354"/>
                    <a:pt x="76" y="352"/>
                    <a:pt x="79" y="354"/>
                  </a:cubicBezTo>
                  <a:cubicBezTo>
                    <a:pt x="81" y="355"/>
                    <a:pt x="81" y="355"/>
                    <a:pt x="81" y="355"/>
                  </a:cubicBezTo>
                  <a:cubicBezTo>
                    <a:pt x="80" y="349"/>
                    <a:pt x="79" y="351"/>
                    <a:pt x="79" y="345"/>
                  </a:cubicBezTo>
                  <a:cubicBezTo>
                    <a:pt x="82" y="346"/>
                    <a:pt x="80" y="345"/>
                    <a:pt x="81" y="347"/>
                  </a:cubicBezTo>
                  <a:cubicBezTo>
                    <a:pt x="89" y="360"/>
                    <a:pt x="89" y="360"/>
                    <a:pt x="89" y="360"/>
                  </a:cubicBezTo>
                  <a:cubicBezTo>
                    <a:pt x="89" y="361"/>
                    <a:pt x="90" y="364"/>
                    <a:pt x="91" y="366"/>
                  </a:cubicBezTo>
                  <a:cubicBezTo>
                    <a:pt x="101" y="382"/>
                    <a:pt x="101" y="382"/>
                    <a:pt x="101" y="382"/>
                  </a:cubicBezTo>
                  <a:cubicBezTo>
                    <a:pt x="103" y="384"/>
                    <a:pt x="103" y="384"/>
                    <a:pt x="106" y="384"/>
                  </a:cubicBezTo>
                  <a:cubicBezTo>
                    <a:pt x="106" y="391"/>
                    <a:pt x="112" y="398"/>
                    <a:pt x="114" y="385"/>
                  </a:cubicBezTo>
                  <a:cubicBezTo>
                    <a:pt x="109" y="385"/>
                    <a:pt x="109" y="385"/>
                    <a:pt x="109" y="385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10" y="379"/>
                    <a:pt x="111" y="380"/>
                    <a:pt x="110" y="379"/>
                  </a:cubicBezTo>
                  <a:cubicBezTo>
                    <a:pt x="110" y="378"/>
                    <a:pt x="110" y="376"/>
                    <a:pt x="110" y="376"/>
                  </a:cubicBezTo>
                  <a:cubicBezTo>
                    <a:pt x="109" y="374"/>
                    <a:pt x="109" y="374"/>
                    <a:pt x="109" y="372"/>
                  </a:cubicBezTo>
                  <a:cubicBezTo>
                    <a:pt x="114" y="373"/>
                    <a:pt x="109" y="373"/>
                    <a:pt x="114" y="374"/>
                  </a:cubicBezTo>
                  <a:cubicBezTo>
                    <a:pt x="114" y="379"/>
                    <a:pt x="114" y="379"/>
                    <a:pt x="114" y="379"/>
                  </a:cubicBezTo>
                  <a:cubicBezTo>
                    <a:pt x="116" y="380"/>
                    <a:pt x="116" y="380"/>
                    <a:pt x="118" y="381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4" y="371"/>
                    <a:pt x="122" y="372"/>
                    <a:pt x="124" y="371"/>
                  </a:cubicBezTo>
                  <a:cubicBezTo>
                    <a:pt x="124" y="371"/>
                    <a:pt x="124" y="370"/>
                    <a:pt x="124" y="370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7" y="367"/>
                    <a:pt x="127" y="366"/>
                  </a:cubicBezTo>
                  <a:cubicBezTo>
                    <a:pt x="128" y="363"/>
                    <a:pt x="127" y="363"/>
                    <a:pt x="127" y="360"/>
                  </a:cubicBezTo>
                  <a:cubicBezTo>
                    <a:pt x="127" y="356"/>
                    <a:pt x="129" y="359"/>
                    <a:pt x="128" y="353"/>
                  </a:cubicBezTo>
                  <a:cubicBezTo>
                    <a:pt x="131" y="351"/>
                    <a:pt x="130" y="354"/>
                    <a:pt x="132" y="350"/>
                  </a:cubicBezTo>
                  <a:cubicBezTo>
                    <a:pt x="134" y="346"/>
                    <a:pt x="130" y="338"/>
                    <a:pt x="127" y="335"/>
                  </a:cubicBezTo>
                  <a:cubicBezTo>
                    <a:pt x="127" y="331"/>
                    <a:pt x="127" y="330"/>
                    <a:pt x="125" y="327"/>
                  </a:cubicBezTo>
                  <a:cubicBezTo>
                    <a:pt x="123" y="324"/>
                    <a:pt x="122" y="316"/>
                    <a:pt x="121" y="312"/>
                  </a:cubicBezTo>
                  <a:cubicBezTo>
                    <a:pt x="119" y="309"/>
                    <a:pt x="119" y="307"/>
                    <a:pt x="119" y="304"/>
                  </a:cubicBezTo>
                  <a:cubicBezTo>
                    <a:pt x="115" y="293"/>
                    <a:pt x="114" y="284"/>
                    <a:pt x="113" y="270"/>
                  </a:cubicBezTo>
                  <a:cubicBezTo>
                    <a:pt x="112" y="268"/>
                    <a:pt x="112" y="268"/>
                    <a:pt x="111" y="266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53"/>
                    <a:pt x="105" y="251"/>
                    <a:pt x="105" y="250"/>
                  </a:cubicBezTo>
                  <a:cubicBezTo>
                    <a:pt x="104" y="247"/>
                    <a:pt x="105" y="248"/>
                    <a:pt x="104" y="245"/>
                  </a:cubicBezTo>
                  <a:cubicBezTo>
                    <a:pt x="103" y="243"/>
                    <a:pt x="102" y="242"/>
                    <a:pt x="102" y="241"/>
                  </a:cubicBezTo>
                  <a:cubicBezTo>
                    <a:pt x="100" y="236"/>
                    <a:pt x="100" y="230"/>
                    <a:pt x="96" y="220"/>
                  </a:cubicBezTo>
                  <a:cubicBezTo>
                    <a:pt x="95" y="218"/>
                    <a:pt x="93" y="213"/>
                    <a:pt x="93" y="212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4" y="188"/>
                    <a:pt x="81" y="177"/>
                    <a:pt x="77" y="168"/>
                  </a:cubicBezTo>
                  <a:cubicBezTo>
                    <a:pt x="74" y="162"/>
                    <a:pt x="70" y="158"/>
                    <a:pt x="68" y="154"/>
                  </a:cubicBezTo>
                  <a:cubicBezTo>
                    <a:pt x="68" y="153"/>
                    <a:pt x="68" y="153"/>
                    <a:pt x="67" y="151"/>
                  </a:cubicBezTo>
                  <a:cubicBezTo>
                    <a:pt x="64" y="142"/>
                    <a:pt x="63" y="151"/>
                    <a:pt x="62" y="138"/>
                  </a:cubicBezTo>
                  <a:cubicBezTo>
                    <a:pt x="60" y="136"/>
                    <a:pt x="59" y="135"/>
                    <a:pt x="57" y="134"/>
                  </a:cubicBezTo>
                  <a:cubicBezTo>
                    <a:pt x="55" y="140"/>
                    <a:pt x="56" y="140"/>
                    <a:pt x="59" y="143"/>
                  </a:cubicBezTo>
                  <a:cubicBezTo>
                    <a:pt x="61" y="147"/>
                    <a:pt x="60" y="148"/>
                    <a:pt x="60" y="152"/>
                  </a:cubicBezTo>
                  <a:cubicBezTo>
                    <a:pt x="61" y="156"/>
                    <a:pt x="65" y="160"/>
                    <a:pt x="67" y="168"/>
                  </a:cubicBezTo>
                  <a:cubicBezTo>
                    <a:pt x="68" y="173"/>
                    <a:pt x="68" y="171"/>
                    <a:pt x="69" y="178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4" y="197"/>
                    <a:pt x="74" y="201"/>
                    <a:pt x="75" y="204"/>
                  </a:cubicBezTo>
                  <a:cubicBezTo>
                    <a:pt x="72" y="202"/>
                    <a:pt x="74" y="205"/>
                    <a:pt x="72" y="20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3" y="168"/>
                    <a:pt x="58" y="161"/>
                    <a:pt x="55" y="152"/>
                  </a:cubicBezTo>
                  <a:cubicBezTo>
                    <a:pt x="54" y="149"/>
                    <a:pt x="53" y="145"/>
                    <a:pt x="51" y="142"/>
                  </a:cubicBezTo>
                  <a:cubicBezTo>
                    <a:pt x="48" y="136"/>
                    <a:pt x="48" y="134"/>
                    <a:pt x="45" y="127"/>
                  </a:cubicBezTo>
                  <a:cubicBezTo>
                    <a:pt x="42" y="120"/>
                    <a:pt x="40" y="112"/>
                    <a:pt x="37" y="104"/>
                  </a:cubicBezTo>
                  <a:cubicBezTo>
                    <a:pt x="37" y="104"/>
                    <a:pt x="36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104"/>
                    <a:pt x="34" y="101"/>
                    <a:pt x="33" y="105"/>
                  </a:cubicBezTo>
                  <a:cubicBezTo>
                    <a:pt x="30" y="110"/>
                    <a:pt x="31" y="109"/>
                    <a:pt x="32" y="115"/>
                  </a:cubicBezTo>
                  <a:cubicBezTo>
                    <a:pt x="34" y="119"/>
                    <a:pt x="34" y="123"/>
                    <a:pt x="36" y="128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9" y="139"/>
                    <a:pt x="39" y="142"/>
                    <a:pt x="41" y="147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5"/>
                    <a:pt x="49" y="179"/>
                    <a:pt x="50" y="18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4" y="206"/>
                    <a:pt x="54" y="206"/>
                    <a:pt x="53" y="203"/>
                  </a:cubicBezTo>
                  <a:cubicBezTo>
                    <a:pt x="49" y="191"/>
                    <a:pt x="46" y="181"/>
                    <a:pt x="44" y="170"/>
                  </a:cubicBezTo>
                  <a:cubicBezTo>
                    <a:pt x="42" y="162"/>
                    <a:pt x="38" y="156"/>
                    <a:pt x="40" y="148"/>
                  </a:cubicBezTo>
                  <a:cubicBezTo>
                    <a:pt x="36" y="145"/>
                    <a:pt x="36" y="138"/>
                    <a:pt x="34" y="134"/>
                  </a:cubicBezTo>
                  <a:cubicBezTo>
                    <a:pt x="33" y="129"/>
                    <a:pt x="31" y="124"/>
                    <a:pt x="30" y="118"/>
                  </a:cubicBezTo>
                  <a:cubicBezTo>
                    <a:pt x="25" y="104"/>
                    <a:pt x="24" y="103"/>
                    <a:pt x="23" y="83"/>
                  </a:cubicBezTo>
                  <a:cubicBezTo>
                    <a:pt x="23" y="79"/>
                    <a:pt x="22" y="77"/>
                    <a:pt x="22" y="7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39"/>
                    <a:pt x="25" y="40"/>
                    <a:pt x="25" y="38"/>
                  </a:cubicBezTo>
                  <a:cubicBezTo>
                    <a:pt x="26" y="32"/>
                    <a:pt x="22" y="20"/>
                    <a:pt x="22" y="13"/>
                  </a:cubicBezTo>
                  <a:lnTo>
                    <a:pt x="2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1" name="Freeform 34"/>
            <p:cNvSpPr>
              <a:spLocks noEditPoints="1"/>
            </p:cNvSpPr>
            <p:nvPr/>
          </p:nvSpPr>
          <p:spPr bwMode="auto">
            <a:xfrm>
              <a:off x="1449" y="2191"/>
              <a:ext cx="163" cy="506"/>
            </a:xfrm>
            <a:custGeom>
              <a:avLst/>
              <a:gdLst>
                <a:gd name="T0" fmla="*/ 33 w 127"/>
                <a:gd name="T1" fmla="*/ 120 h 394"/>
                <a:gd name="T2" fmla="*/ 36 w 127"/>
                <a:gd name="T3" fmla="*/ 116 h 394"/>
                <a:gd name="T4" fmla="*/ 45 w 127"/>
                <a:gd name="T5" fmla="*/ 84 h 394"/>
                <a:gd name="T6" fmla="*/ 77 w 127"/>
                <a:gd name="T7" fmla="*/ 7 h 394"/>
                <a:gd name="T8" fmla="*/ 53 w 127"/>
                <a:gd name="T9" fmla="*/ 56 h 394"/>
                <a:gd name="T10" fmla="*/ 52 w 127"/>
                <a:gd name="T11" fmla="*/ 31 h 394"/>
                <a:gd name="T12" fmla="*/ 48 w 127"/>
                <a:gd name="T13" fmla="*/ 28 h 394"/>
                <a:gd name="T14" fmla="*/ 34 w 127"/>
                <a:gd name="T15" fmla="*/ 65 h 394"/>
                <a:gd name="T16" fmla="*/ 24 w 127"/>
                <a:gd name="T17" fmla="*/ 96 h 394"/>
                <a:gd name="T18" fmla="*/ 18 w 127"/>
                <a:gd name="T19" fmla="*/ 142 h 394"/>
                <a:gd name="T20" fmla="*/ 14 w 127"/>
                <a:gd name="T21" fmla="*/ 175 h 394"/>
                <a:gd name="T22" fmla="*/ 10 w 127"/>
                <a:gd name="T23" fmla="*/ 211 h 394"/>
                <a:gd name="T24" fmla="*/ 5 w 127"/>
                <a:gd name="T25" fmla="*/ 230 h 394"/>
                <a:gd name="T26" fmla="*/ 5 w 127"/>
                <a:gd name="T27" fmla="*/ 297 h 394"/>
                <a:gd name="T28" fmla="*/ 4 w 127"/>
                <a:gd name="T29" fmla="*/ 335 h 394"/>
                <a:gd name="T30" fmla="*/ 5 w 127"/>
                <a:gd name="T31" fmla="*/ 355 h 394"/>
                <a:gd name="T32" fmla="*/ 9 w 127"/>
                <a:gd name="T33" fmla="*/ 373 h 394"/>
                <a:gd name="T34" fmla="*/ 21 w 127"/>
                <a:gd name="T35" fmla="*/ 360 h 394"/>
                <a:gd name="T36" fmla="*/ 22 w 127"/>
                <a:gd name="T37" fmla="*/ 374 h 394"/>
                <a:gd name="T38" fmla="*/ 36 w 127"/>
                <a:gd name="T39" fmla="*/ 357 h 394"/>
                <a:gd name="T40" fmla="*/ 50 w 127"/>
                <a:gd name="T41" fmla="*/ 313 h 394"/>
                <a:gd name="T42" fmla="*/ 58 w 127"/>
                <a:gd name="T43" fmla="*/ 279 h 394"/>
                <a:gd name="T44" fmla="*/ 71 w 127"/>
                <a:gd name="T45" fmla="*/ 254 h 394"/>
                <a:gd name="T46" fmla="*/ 86 w 127"/>
                <a:gd name="T47" fmla="*/ 194 h 394"/>
                <a:gd name="T48" fmla="*/ 100 w 127"/>
                <a:gd name="T49" fmla="*/ 156 h 394"/>
                <a:gd name="T50" fmla="*/ 95 w 127"/>
                <a:gd name="T51" fmla="*/ 187 h 394"/>
                <a:gd name="T52" fmla="*/ 98 w 127"/>
                <a:gd name="T53" fmla="*/ 202 h 394"/>
                <a:gd name="T54" fmla="*/ 104 w 127"/>
                <a:gd name="T55" fmla="*/ 168 h 394"/>
                <a:gd name="T56" fmla="*/ 107 w 127"/>
                <a:gd name="T57" fmla="*/ 150 h 394"/>
                <a:gd name="T58" fmla="*/ 117 w 127"/>
                <a:gd name="T59" fmla="*/ 97 h 394"/>
                <a:gd name="T60" fmla="*/ 120 w 127"/>
                <a:gd name="T61" fmla="*/ 60 h 394"/>
                <a:gd name="T62" fmla="*/ 127 w 127"/>
                <a:gd name="T63" fmla="*/ 49 h 394"/>
                <a:gd name="T64" fmla="*/ 127 w 127"/>
                <a:gd name="T65" fmla="*/ 31 h 394"/>
                <a:gd name="T66" fmla="*/ 120 w 127"/>
                <a:gd name="T67" fmla="*/ 6 h 394"/>
                <a:gd name="T68" fmla="*/ 109 w 127"/>
                <a:gd name="T69" fmla="*/ 48 h 394"/>
                <a:gd name="T70" fmla="*/ 95 w 127"/>
                <a:gd name="T71" fmla="*/ 131 h 394"/>
                <a:gd name="T72" fmla="*/ 73 w 127"/>
                <a:gd name="T73" fmla="*/ 199 h 394"/>
                <a:gd name="T74" fmla="*/ 67 w 127"/>
                <a:gd name="T75" fmla="*/ 194 h 394"/>
                <a:gd name="T76" fmla="*/ 77 w 127"/>
                <a:gd name="T77" fmla="*/ 145 h 394"/>
                <a:gd name="T78" fmla="*/ 80 w 127"/>
                <a:gd name="T79" fmla="*/ 122 h 394"/>
                <a:gd name="T80" fmla="*/ 89 w 127"/>
                <a:gd name="T81" fmla="*/ 75 h 394"/>
                <a:gd name="T82" fmla="*/ 87 w 127"/>
                <a:gd name="T83" fmla="*/ 33 h 394"/>
                <a:gd name="T84" fmla="*/ 61 w 127"/>
                <a:gd name="T85" fmla="*/ 131 h 394"/>
                <a:gd name="T86" fmla="*/ 50 w 127"/>
                <a:gd name="T87" fmla="*/ 185 h 394"/>
                <a:gd name="T88" fmla="*/ 43 w 127"/>
                <a:gd name="T89" fmla="*/ 182 h 394"/>
                <a:gd name="T90" fmla="*/ 51 w 127"/>
                <a:gd name="T91" fmla="*/ 154 h 394"/>
                <a:gd name="T92" fmla="*/ 58 w 127"/>
                <a:gd name="T93" fmla="*/ 108 h 394"/>
                <a:gd name="T94" fmla="*/ 67 w 127"/>
                <a:gd name="T95" fmla="*/ 88 h 394"/>
                <a:gd name="T96" fmla="*/ 71 w 127"/>
                <a:gd name="T97" fmla="*/ 55 h 394"/>
                <a:gd name="T98" fmla="*/ 74 w 127"/>
                <a:gd name="T99" fmla="*/ 22 h 394"/>
                <a:gd name="T100" fmla="*/ 78 w 127"/>
                <a:gd name="T101" fmla="*/ 8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394">
                  <a:moveTo>
                    <a:pt x="33" y="313"/>
                  </a:moveTo>
                  <a:cubicBezTo>
                    <a:pt x="34" y="317"/>
                    <a:pt x="33" y="315"/>
                    <a:pt x="34" y="317"/>
                  </a:cubicBezTo>
                  <a:cubicBezTo>
                    <a:pt x="33" y="316"/>
                    <a:pt x="31" y="318"/>
                    <a:pt x="33" y="313"/>
                  </a:cubicBezTo>
                  <a:close/>
                  <a:moveTo>
                    <a:pt x="31" y="121"/>
                  </a:moveTo>
                  <a:cubicBezTo>
                    <a:pt x="33" y="120"/>
                    <a:pt x="33" y="120"/>
                    <a:pt x="33" y="120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3"/>
                    <a:pt x="33" y="123"/>
                    <a:pt x="33" y="123"/>
                  </a:cubicBezTo>
                  <a:lnTo>
                    <a:pt x="31" y="121"/>
                  </a:lnTo>
                  <a:close/>
                  <a:moveTo>
                    <a:pt x="34" y="113"/>
                  </a:moveTo>
                  <a:cubicBezTo>
                    <a:pt x="37" y="112"/>
                    <a:pt x="35" y="111"/>
                    <a:pt x="36" y="116"/>
                  </a:cubicBezTo>
                  <a:cubicBezTo>
                    <a:pt x="32" y="113"/>
                    <a:pt x="35" y="115"/>
                    <a:pt x="34" y="113"/>
                  </a:cubicBezTo>
                  <a:close/>
                  <a:moveTo>
                    <a:pt x="46" y="69"/>
                  </a:moveTo>
                  <a:cubicBezTo>
                    <a:pt x="47" y="71"/>
                    <a:pt x="46" y="66"/>
                    <a:pt x="46" y="72"/>
                  </a:cubicBezTo>
                  <a:cubicBezTo>
                    <a:pt x="46" y="73"/>
                    <a:pt x="46" y="76"/>
                    <a:pt x="46" y="77"/>
                  </a:cubicBezTo>
                  <a:cubicBezTo>
                    <a:pt x="44" y="79"/>
                    <a:pt x="44" y="80"/>
                    <a:pt x="45" y="84"/>
                  </a:cubicBezTo>
                  <a:cubicBezTo>
                    <a:pt x="41" y="83"/>
                    <a:pt x="42" y="87"/>
                    <a:pt x="42" y="8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68"/>
                    <a:pt x="44" y="69"/>
                    <a:pt x="46" y="68"/>
                  </a:cubicBezTo>
                  <a:lnTo>
                    <a:pt x="46" y="69"/>
                  </a:lnTo>
                  <a:close/>
                  <a:moveTo>
                    <a:pt x="77" y="7"/>
                  </a:moveTo>
                  <a:cubicBezTo>
                    <a:pt x="77" y="4"/>
                    <a:pt x="77" y="2"/>
                    <a:pt x="78" y="0"/>
                  </a:cubicBezTo>
                  <a:cubicBezTo>
                    <a:pt x="73" y="0"/>
                    <a:pt x="73" y="0"/>
                    <a:pt x="71" y="4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5" y="23"/>
                    <a:pt x="58" y="37"/>
                    <a:pt x="57" y="41"/>
                  </a:cubicBezTo>
                  <a:cubicBezTo>
                    <a:pt x="55" y="50"/>
                    <a:pt x="53" y="47"/>
                    <a:pt x="53" y="56"/>
                  </a:cubicBezTo>
                  <a:cubicBezTo>
                    <a:pt x="49" y="59"/>
                    <a:pt x="54" y="58"/>
                    <a:pt x="48" y="59"/>
                  </a:cubicBezTo>
                  <a:cubicBezTo>
                    <a:pt x="48" y="64"/>
                    <a:pt x="48" y="61"/>
                    <a:pt x="47" y="63"/>
                  </a:cubicBezTo>
                  <a:cubicBezTo>
                    <a:pt x="46" y="60"/>
                    <a:pt x="46" y="61"/>
                    <a:pt x="46" y="5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0"/>
                    <a:pt x="50" y="34"/>
                    <a:pt x="52" y="3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16"/>
                    <a:pt x="56" y="16"/>
                    <a:pt x="55" y="1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18"/>
                    <a:pt x="54" y="19"/>
                    <a:pt x="52" y="18"/>
                  </a:cubicBezTo>
                  <a:cubicBezTo>
                    <a:pt x="48" y="24"/>
                    <a:pt x="50" y="22"/>
                    <a:pt x="48" y="28"/>
                  </a:cubicBezTo>
                  <a:cubicBezTo>
                    <a:pt x="46" y="32"/>
                    <a:pt x="44" y="35"/>
                    <a:pt x="45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6"/>
                    <a:pt x="42" y="48"/>
                    <a:pt x="41" y="50"/>
                  </a:cubicBezTo>
                  <a:cubicBezTo>
                    <a:pt x="39" y="55"/>
                    <a:pt x="37" y="59"/>
                    <a:pt x="37" y="66"/>
                  </a:cubicBezTo>
                  <a:cubicBezTo>
                    <a:pt x="34" y="66"/>
                    <a:pt x="36" y="66"/>
                    <a:pt x="34" y="6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6" y="85"/>
                    <a:pt x="26" y="87"/>
                    <a:pt x="26" y="9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5" y="103"/>
                    <a:pt x="24" y="105"/>
                  </a:cubicBezTo>
                  <a:cubicBezTo>
                    <a:pt x="22" y="111"/>
                    <a:pt x="22" y="118"/>
                    <a:pt x="19" y="124"/>
                  </a:cubicBezTo>
                  <a:cubicBezTo>
                    <a:pt x="20" y="126"/>
                    <a:pt x="20" y="125"/>
                    <a:pt x="21" y="128"/>
                  </a:cubicBezTo>
                  <a:cubicBezTo>
                    <a:pt x="18" y="133"/>
                    <a:pt x="19" y="132"/>
                    <a:pt x="20" y="139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43"/>
                    <a:pt x="19" y="142"/>
                    <a:pt x="20" y="144"/>
                  </a:cubicBezTo>
                  <a:cubicBezTo>
                    <a:pt x="18" y="146"/>
                    <a:pt x="21" y="145"/>
                    <a:pt x="16" y="144"/>
                  </a:cubicBezTo>
                  <a:cubicBezTo>
                    <a:pt x="18" y="152"/>
                    <a:pt x="17" y="152"/>
                    <a:pt x="14" y="155"/>
                  </a:cubicBezTo>
                  <a:cubicBezTo>
                    <a:pt x="14" y="162"/>
                    <a:pt x="12" y="162"/>
                    <a:pt x="12" y="165"/>
                  </a:cubicBezTo>
                  <a:cubicBezTo>
                    <a:pt x="12" y="165"/>
                    <a:pt x="14" y="175"/>
                    <a:pt x="14" y="175"/>
                  </a:cubicBezTo>
                  <a:cubicBezTo>
                    <a:pt x="13" y="177"/>
                    <a:pt x="12" y="177"/>
                    <a:pt x="11" y="178"/>
                  </a:cubicBezTo>
                  <a:cubicBezTo>
                    <a:pt x="12" y="183"/>
                    <a:pt x="12" y="182"/>
                    <a:pt x="12" y="186"/>
                  </a:cubicBezTo>
                  <a:cubicBezTo>
                    <a:pt x="12" y="191"/>
                    <a:pt x="10" y="187"/>
                    <a:pt x="12" y="192"/>
                  </a:cubicBezTo>
                  <a:cubicBezTo>
                    <a:pt x="9" y="195"/>
                    <a:pt x="11" y="194"/>
                    <a:pt x="8" y="198"/>
                  </a:cubicBezTo>
                  <a:cubicBezTo>
                    <a:pt x="11" y="202"/>
                    <a:pt x="12" y="205"/>
                    <a:pt x="10" y="211"/>
                  </a:cubicBezTo>
                  <a:cubicBezTo>
                    <a:pt x="9" y="215"/>
                    <a:pt x="9" y="213"/>
                    <a:pt x="7" y="217"/>
                  </a:cubicBezTo>
                  <a:cubicBezTo>
                    <a:pt x="9" y="221"/>
                    <a:pt x="9" y="221"/>
                    <a:pt x="9" y="221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5" y="224"/>
                    <a:pt x="5" y="225"/>
                    <a:pt x="5" y="225"/>
                  </a:cubicBezTo>
                  <a:cubicBezTo>
                    <a:pt x="5" y="228"/>
                    <a:pt x="5" y="228"/>
                    <a:pt x="5" y="230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4"/>
                    <a:pt x="6" y="255"/>
                    <a:pt x="5" y="266"/>
                  </a:cubicBezTo>
                  <a:cubicBezTo>
                    <a:pt x="5" y="272"/>
                    <a:pt x="4" y="278"/>
                    <a:pt x="5" y="283"/>
                  </a:cubicBezTo>
                  <a:cubicBezTo>
                    <a:pt x="7" y="288"/>
                    <a:pt x="5" y="290"/>
                    <a:pt x="7" y="298"/>
                  </a:cubicBezTo>
                  <a:cubicBezTo>
                    <a:pt x="6" y="298"/>
                    <a:pt x="5" y="297"/>
                    <a:pt x="5" y="297"/>
                  </a:cubicBezTo>
                  <a:cubicBezTo>
                    <a:pt x="3" y="297"/>
                    <a:pt x="4" y="297"/>
                    <a:pt x="3" y="298"/>
                  </a:cubicBezTo>
                  <a:cubicBezTo>
                    <a:pt x="4" y="302"/>
                    <a:pt x="3" y="299"/>
                    <a:pt x="4" y="301"/>
                  </a:cubicBezTo>
                  <a:cubicBezTo>
                    <a:pt x="5" y="304"/>
                    <a:pt x="3" y="306"/>
                    <a:pt x="3" y="309"/>
                  </a:cubicBezTo>
                  <a:cubicBezTo>
                    <a:pt x="3" y="316"/>
                    <a:pt x="0" y="315"/>
                    <a:pt x="3" y="326"/>
                  </a:cubicBezTo>
                  <a:cubicBezTo>
                    <a:pt x="4" y="330"/>
                    <a:pt x="3" y="329"/>
                    <a:pt x="4" y="335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3" y="340"/>
                    <a:pt x="3" y="343"/>
                    <a:pt x="1" y="346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5" y="349"/>
                    <a:pt x="4" y="351"/>
                    <a:pt x="3" y="353"/>
                  </a:cubicBezTo>
                  <a:cubicBezTo>
                    <a:pt x="5" y="355"/>
                    <a:pt x="2" y="353"/>
                    <a:pt x="5" y="355"/>
                  </a:cubicBezTo>
                  <a:cubicBezTo>
                    <a:pt x="1" y="358"/>
                    <a:pt x="5" y="363"/>
                    <a:pt x="9" y="358"/>
                  </a:cubicBezTo>
                  <a:cubicBezTo>
                    <a:pt x="11" y="364"/>
                    <a:pt x="8" y="357"/>
                    <a:pt x="9" y="364"/>
                  </a:cubicBezTo>
                  <a:cubicBezTo>
                    <a:pt x="9" y="364"/>
                    <a:pt x="9" y="366"/>
                    <a:pt x="10" y="367"/>
                  </a:cubicBezTo>
                  <a:cubicBezTo>
                    <a:pt x="11" y="371"/>
                    <a:pt x="10" y="367"/>
                    <a:pt x="10" y="370"/>
                  </a:cubicBezTo>
                  <a:cubicBezTo>
                    <a:pt x="9" y="373"/>
                    <a:pt x="9" y="373"/>
                    <a:pt x="9" y="373"/>
                  </a:cubicBezTo>
                  <a:cubicBezTo>
                    <a:pt x="12" y="373"/>
                    <a:pt x="11" y="374"/>
                    <a:pt x="13" y="372"/>
                  </a:cubicBezTo>
                  <a:cubicBezTo>
                    <a:pt x="15" y="374"/>
                    <a:pt x="15" y="374"/>
                    <a:pt x="15" y="374"/>
                  </a:cubicBezTo>
                  <a:cubicBezTo>
                    <a:pt x="16" y="375"/>
                    <a:pt x="15" y="375"/>
                    <a:pt x="17" y="376"/>
                  </a:cubicBezTo>
                  <a:cubicBezTo>
                    <a:pt x="16" y="371"/>
                    <a:pt x="16" y="371"/>
                    <a:pt x="16" y="366"/>
                  </a:cubicBezTo>
                  <a:cubicBezTo>
                    <a:pt x="19" y="363"/>
                    <a:pt x="18" y="362"/>
                    <a:pt x="21" y="360"/>
                  </a:cubicBezTo>
                  <a:cubicBezTo>
                    <a:pt x="20" y="355"/>
                    <a:pt x="20" y="355"/>
                    <a:pt x="20" y="355"/>
                  </a:cubicBezTo>
                  <a:cubicBezTo>
                    <a:pt x="22" y="353"/>
                    <a:pt x="23" y="351"/>
                    <a:pt x="24" y="347"/>
                  </a:cubicBezTo>
                  <a:cubicBezTo>
                    <a:pt x="26" y="338"/>
                    <a:pt x="24" y="340"/>
                    <a:pt x="27" y="339"/>
                  </a:cubicBezTo>
                  <a:cubicBezTo>
                    <a:pt x="26" y="350"/>
                    <a:pt x="26" y="350"/>
                    <a:pt x="26" y="350"/>
                  </a:cubicBezTo>
                  <a:cubicBezTo>
                    <a:pt x="23" y="358"/>
                    <a:pt x="24" y="366"/>
                    <a:pt x="22" y="374"/>
                  </a:cubicBezTo>
                  <a:cubicBezTo>
                    <a:pt x="20" y="379"/>
                    <a:pt x="21" y="376"/>
                    <a:pt x="20" y="381"/>
                  </a:cubicBezTo>
                  <a:cubicBezTo>
                    <a:pt x="20" y="387"/>
                    <a:pt x="18" y="389"/>
                    <a:pt x="21" y="394"/>
                  </a:cubicBezTo>
                  <a:cubicBezTo>
                    <a:pt x="25" y="380"/>
                    <a:pt x="25" y="380"/>
                    <a:pt x="25" y="380"/>
                  </a:cubicBezTo>
                  <a:cubicBezTo>
                    <a:pt x="28" y="367"/>
                    <a:pt x="29" y="367"/>
                    <a:pt x="34" y="360"/>
                  </a:cubicBezTo>
                  <a:cubicBezTo>
                    <a:pt x="34" y="359"/>
                    <a:pt x="35" y="358"/>
                    <a:pt x="36" y="357"/>
                  </a:cubicBezTo>
                  <a:cubicBezTo>
                    <a:pt x="37" y="356"/>
                    <a:pt x="40" y="340"/>
                    <a:pt x="42" y="341"/>
                  </a:cubicBezTo>
                  <a:cubicBezTo>
                    <a:pt x="43" y="335"/>
                    <a:pt x="43" y="336"/>
                    <a:pt x="44" y="332"/>
                  </a:cubicBezTo>
                  <a:cubicBezTo>
                    <a:pt x="46" y="329"/>
                    <a:pt x="46" y="324"/>
                    <a:pt x="48" y="320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1" y="311"/>
                    <a:pt x="49" y="315"/>
                    <a:pt x="50" y="313"/>
                  </a:cubicBezTo>
                  <a:cubicBezTo>
                    <a:pt x="53" y="306"/>
                    <a:pt x="53" y="302"/>
                    <a:pt x="55" y="297"/>
                  </a:cubicBezTo>
                  <a:cubicBezTo>
                    <a:pt x="56" y="292"/>
                    <a:pt x="57" y="293"/>
                    <a:pt x="57" y="287"/>
                  </a:cubicBezTo>
                  <a:cubicBezTo>
                    <a:pt x="59" y="286"/>
                    <a:pt x="58" y="286"/>
                    <a:pt x="59" y="284"/>
                  </a:cubicBezTo>
                  <a:cubicBezTo>
                    <a:pt x="59" y="284"/>
                    <a:pt x="59" y="285"/>
                    <a:pt x="58" y="282"/>
                  </a:cubicBezTo>
                  <a:cubicBezTo>
                    <a:pt x="58" y="282"/>
                    <a:pt x="58" y="279"/>
                    <a:pt x="58" y="279"/>
                  </a:cubicBezTo>
                  <a:cubicBezTo>
                    <a:pt x="60" y="277"/>
                    <a:pt x="60" y="278"/>
                    <a:pt x="63" y="277"/>
                  </a:cubicBezTo>
                  <a:cubicBezTo>
                    <a:pt x="62" y="273"/>
                    <a:pt x="66" y="265"/>
                    <a:pt x="67" y="262"/>
                  </a:cubicBezTo>
                  <a:cubicBezTo>
                    <a:pt x="67" y="260"/>
                    <a:pt x="67" y="258"/>
                    <a:pt x="67" y="255"/>
                  </a:cubicBezTo>
                  <a:cubicBezTo>
                    <a:pt x="68" y="255"/>
                    <a:pt x="68" y="255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49"/>
                    <a:pt x="73" y="244"/>
                    <a:pt x="74" y="236"/>
                  </a:cubicBezTo>
                  <a:cubicBezTo>
                    <a:pt x="77" y="234"/>
                    <a:pt x="76" y="230"/>
                    <a:pt x="77" y="226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8"/>
                    <a:pt x="78" y="219"/>
                    <a:pt x="79" y="217"/>
                  </a:cubicBezTo>
                  <a:cubicBezTo>
                    <a:pt x="84" y="208"/>
                    <a:pt x="83" y="203"/>
                    <a:pt x="86" y="194"/>
                  </a:cubicBezTo>
                  <a:cubicBezTo>
                    <a:pt x="87" y="192"/>
                    <a:pt x="87" y="192"/>
                    <a:pt x="88" y="190"/>
                  </a:cubicBezTo>
                  <a:cubicBezTo>
                    <a:pt x="89" y="187"/>
                    <a:pt x="88" y="187"/>
                    <a:pt x="89" y="18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58"/>
                    <a:pt x="95" y="154"/>
                    <a:pt x="98" y="151"/>
                  </a:cubicBezTo>
                  <a:cubicBezTo>
                    <a:pt x="99" y="153"/>
                    <a:pt x="99" y="153"/>
                    <a:pt x="100" y="156"/>
                  </a:cubicBezTo>
                  <a:cubicBezTo>
                    <a:pt x="101" y="159"/>
                    <a:pt x="101" y="156"/>
                    <a:pt x="102" y="159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95" y="169"/>
                    <a:pt x="96" y="177"/>
                    <a:pt x="96" y="183"/>
                  </a:cubicBezTo>
                  <a:cubicBezTo>
                    <a:pt x="94" y="184"/>
                    <a:pt x="95" y="183"/>
                    <a:pt x="95" y="187"/>
                  </a:cubicBezTo>
                  <a:cubicBezTo>
                    <a:pt x="95" y="189"/>
                    <a:pt x="95" y="189"/>
                    <a:pt x="95" y="192"/>
                  </a:cubicBezTo>
                  <a:cubicBezTo>
                    <a:pt x="98" y="187"/>
                    <a:pt x="94" y="192"/>
                    <a:pt x="98" y="188"/>
                  </a:cubicBezTo>
                  <a:cubicBezTo>
                    <a:pt x="98" y="190"/>
                    <a:pt x="98" y="192"/>
                    <a:pt x="97" y="193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7" y="203"/>
                    <a:pt x="97" y="203"/>
                    <a:pt x="98" y="202"/>
                  </a:cubicBezTo>
                  <a:cubicBezTo>
                    <a:pt x="101" y="197"/>
                    <a:pt x="99" y="194"/>
                    <a:pt x="100" y="188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76"/>
                    <a:pt x="103" y="175"/>
                    <a:pt x="102" y="172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4" y="169"/>
                    <a:pt x="105" y="170"/>
                    <a:pt x="104" y="168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67"/>
                    <a:pt x="105" y="167"/>
                    <a:pt x="106" y="167"/>
                  </a:cubicBezTo>
                  <a:cubicBezTo>
                    <a:pt x="109" y="164"/>
                    <a:pt x="107" y="160"/>
                    <a:pt x="107" y="158"/>
                  </a:cubicBezTo>
                  <a:cubicBezTo>
                    <a:pt x="107" y="154"/>
                    <a:pt x="107" y="157"/>
                    <a:pt x="109" y="156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11" y="147"/>
                    <a:pt x="108" y="148"/>
                    <a:pt x="112" y="145"/>
                  </a:cubicBezTo>
                  <a:cubicBezTo>
                    <a:pt x="111" y="142"/>
                    <a:pt x="112" y="140"/>
                    <a:pt x="113" y="137"/>
                  </a:cubicBezTo>
                  <a:cubicBezTo>
                    <a:pt x="115" y="131"/>
                    <a:pt x="114" y="118"/>
                    <a:pt x="115" y="111"/>
                  </a:cubicBezTo>
                  <a:cubicBezTo>
                    <a:pt x="115" y="106"/>
                    <a:pt x="115" y="107"/>
                    <a:pt x="117" y="103"/>
                  </a:cubicBezTo>
                  <a:cubicBezTo>
                    <a:pt x="117" y="99"/>
                    <a:pt x="117" y="99"/>
                    <a:pt x="117" y="97"/>
                  </a:cubicBezTo>
                  <a:cubicBezTo>
                    <a:pt x="117" y="95"/>
                    <a:pt x="117" y="94"/>
                    <a:pt x="117" y="92"/>
                  </a:cubicBezTo>
                  <a:cubicBezTo>
                    <a:pt x="118" y="89"/>
                    <a:pt x="117" y="82"/>
                    <a:pt x="118" y="80"/>
                  </a:cubicBezTo>
                  <a:cubicBezTo>
                    <a:pt x="119" y="76"/>
                    <a:pt x="118" y="82"/>
                    <a:pt x="119" y="76"/>
                  </a:cubicBezTo>
                  <a:cubicBezTo>
                    <a:pt x="119" y="75"/>
                    <a:pt x="119" y="72"/>
                    <a:pt x="119" y="71"/>
                  </a:cubicBezTo>
                  <a:cubicBezTo>
                    <a:pt x="119" y="67"/>
                    <a:pt x="119" y="64"/>
                    <a:pt x="120" y="60"/>
                  </a:cubicBezTo>
                  <a:cubicBezTo>
                    <a:pt x="122" y="61"/>
                    <a:pt x="122" y="61"/>
                    <a:pt x="125" y="61"/>
                  </a:cubicBezTo>
                  <a:cubicBezTo>
                    <a:pt x="125" y="55"/>
                    <a:pt x="124" y="59"/>
                    <a:pt x="125" y="55"/>
                  </a:cubicBezTo>
                  <a:cubicBezTo>
                    <a:pt x="125" y="54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6"/>
                    <a:pt x="124" y="43"/>
                    <a:pt x="124" y="42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6"/>
                    <a:pt x="125" y="36"/>
                    <a:pt x="124" y="33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5" y="23"/>
                    <a:pt x="126" y="25"/>
                    <a:pt x="126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3" y="16"/>
                    <a:pt x="120" y="13"/>
                    <a:pt x="120" y="6"/>
                  </a:cubicBezTo>
                  <a:cubicBezTo>
                    <a:pt x="120" y="3"/>
                    <a:pt x="120" y="4"/>
                    <a:pt x="119" y="2"/>
                  </a:cubicBezTo>
                  <a:cubicBezTo>
                    <a:pt x="116" y="3"/>
                    <a:pt x="117" y="3"/>
                    <a:pt x="116" y="5"/>
                  </a:cubicBezTo>
                  <a:cubicBezTo>
                    <a:pt x="114" y="11"/>
                    <a:pt x="114" y="35"/>
                    <a:pt x="113" y="38"/>
                  </a:cubicBezTo>
                  <a:cubicBezTo>
                    <a:pt x="112" y="42"/>
                    <a:pt x="111" y="41"/>
                    <a:pt x="111" y="46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2"/>
                    <a:pt x="108" y="55"/>
                    <a:pt x="108" y="60"/>
                  </a:cubicBezTo>
                  <a:cubicBezTo>
                    <a:pt x="107" y="64"/>
                    <a:pt x="106" y="66"/>
                    <a:pt x="105" y="70"/>
                  </a:cubicBezTo>
                  <a:cubicBezTo>
                    <a:pt x="103" y="84"/>
                    <a:pt x="101" y="100"/>
                    <a:pt x="101" y="115"/>
                  </a:cubicBezTo>
                  <a:cubicBezTo>
                    <a:pt x="100" y="119"/>
                    <a:pt x="98" y="120"/>
                    <a:pt x="98" y="123"/>
                  </a:cubicBezTo>
                  <a:cubicBezTo>
                    <a:pt x="97" y="126"/>
                    <a:pt x="98" y="128"/>
                    <a:pt x="95" y="131"/>
                  </a:cubicBezTo>
                  <a:cubicBezTo>
                    <a:pt x="94" y="124"/>
                    <a:pt x="98" y="105"/>
                    <a:pt x="95" y="99"/>
                  </a:cubicBezTo>
                  <a:cubicBezTo>
                    <a:pt x="91" y="103"/>
                    <a:pt x="90" y="115"/>
                    <a:pt x="89" y="121"/>
                  </a:cubicBezTo>
                  <a:cubicBezTo>
                    <a:pt x="86" y="133"/>
                    <a:pt x="79" y="163"/>
                    <a:pt x="78" y="176"/>
                  </a:cubicBezTo>
                  <a:cubicBezTo>
                    <a:pt x="77" y="182"/>
                    <a:pt x="75" y="188"/>
                    <a:pt x="75" y="193"/>
                  </a:cubicBezTo>
                  <a:cubicBezTo>
                    <a:pt x="75" y="196"/>
                    <a:pt x="74" y="196"/>
                    <a:pt x="73" y="199"/>
                  </a:cubicBezTo>
                  <a:cubicBezTo>
                    <a:pt x="71" y="202"/>
                    <a:pt x="67" y="217"/>
                    <a:pt x="67" y="221"/>
                  </a:cubicBezTo>
                  <a:cubicBezTo>
                    <a:pt x="65" y="219"/>
                    <a:pt x="64" y="218"/>
                    <a:pt x="62" y="216"/>
                  </a:cubicBezTo>
                  <a:cubicBezTo>
                    <a:pt x="62" y="216"/>
                    <a:pt x="61" y="215"/>
                    <a:pt x="61" y="215"/>
                  </a:cubicBezTo>
                  <a:cubicBezTo>
                    <a:pt x="63" y="211"/>
                    <a:pt x="62" y="213"/>
                    <a:pt x="63" y="210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89"/>
                    <a:pt x="67" y="193"/>
                    <a:pt x="66" y="191"/>
                  </a:cubicBezTo>
                  <a:cubicBezTo>
                    <a:pt x="68" y="189"/>
                    <a:pt x="67" y="190"/>
                    <a:pt x="69" y="188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2"/>
                    <a:pt x="71" y="177"/>
                    <a:pt x="72" y="171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3"/>
                    <a:pt x="77" y="142"/>
                    <a:pt x="77" y="140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0" y="130"/>
                    <a:pt x="79" y="134"/>
                    <a:pt x="80" y="131"/>
                  </a:cubicBezTo>
                  <a:cubicBezTo>
                    <a:pt x="81" y="128"/>
                    <a:pt x="82" y="126"/>
                    <a:pt x="82" y="124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5" y="114"/>
                    <a:pt x="84" y="114"/>
                    <a:pt x="87" y="104"/>
                  </a:cubicBezTo>
                  <a:cubicBezTo>
                    <a:pt x="89" y="95"/>
                    <a:pt x="90" y="92"/>
                    <a:pt x="86" y="84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6"/>
                    <a:pt x="91" y="78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57"/>
                    <a:pt x="92" y="55"/>
                    <a:pt x="92" y="5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4"/>
                    <a:pt x="90" y="34"/>
                    <a:pt x="87" y="33"/>
                  </a:cubicBezTo>
                  <a:cubicBezTo>
                    <a:pt x="86" y="34"/>
                    <a:pt x="84" y="44"/>
                    <a:pt x="84" y="46"/>
                  </a:cubicBezTo>
                  <a:cubicBezTo>
                    <a:pt x="83" y="49"/>
                    <a:pt x="83" y="52"/>
                    <a:pt x="82" y="5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1" y="96"/>
                    <a:pt x="65" y="111"/>
                    <a:pt x="64" y="12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4"/>
                    <a:pt x="60" y="136"/>
                    <a:pt x="58" y="137"/>
                  </a:cubicBezTo>
                  <a:cubicBezTo>
                    <a:pt x="59" y="146"/>
                    <a:pt x="57" y="148"/>
                    <a:pt x="55" y="156"/>
                  </a:cubicBezTo>
                  <a:cubicBezTo>
                    <a:pt x="55" y="156"/>
                    <a:pt x="55" y="157"/>
                    <a:pt x="55" y="157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4" y="170"/>
                    <a:pt x="52" y="181"/>
                    <a:pt x="50" y="185"/>
                  </a:cubicBezTo>
                  <a:cubicBezTo>
                    <a:pt x="46" y="191"/>
                    <a:pt x="50" y="189"/>
                    <a:pt x="47" y="196"/>
                  </a:cubicBezTo>
                  <a:cubicBezTo>
                    <a:pt x="46" y="198"/>
                    <a:pt x="46" y="201"/>
                    <a:pt x="44" y="203"/>
                  </a:cubicBezTo>
                  <a:cubicBezTo>
                    <a:pt x="44" y="199"/>
                    <a:pt x="44" y="199"/>
                    <a:pt x="43" y="197"/>
                  </a:cubicBezTo>
                  <a:cubicBezTo>
                    <a:pt x="45" y="193"/>
                    <a:pt x="45" y="193"/>
                    <a:pt x="46" y="188"/>
                  </a:cubicBezTo>
                  <a:cubicBezTo>
                    <a:pt x="44" y="186"/>
                    <a:pt x="43" y="186"/>
                    <a:pt x="43" y="182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5" y="178"/>
                    <a:pt x="45" y="180"/>
                    <a:pt x="44" y="179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9"/>
                    <a:pt x="47" y="164"/>
                    <a:pt x="48" y="161"/>
                  </a:cubicBezTo>
                  <a:cubicBezTo>
                    <a:pt x="48" y="158"/>
                    <a:pt x="50" y="157"/>
                    <a:pt x="51" y="154"/>
                  </a:cubicBezTo>
                  <a:cubicBezTo>
                    <a:pt x="52" y="150"/>
                    <a:pt x="51" y="147"/>
                    <a:pt x="51" y="143"/>
                  </a:cubicBezTo>
                  <a:cubicBezTo>
                    <a:pt x="52" y="138"/>
                    <a:pt x="52" y="142"/>
                    <a:pt x="52" y="139"/>
                  </a:cubicBezTo>
                  <a:cubicBezTo>
                    <a:pt x="52" y="139"/>
                    <a:pt x="52" y="137"/>
                    <a:pt x="53" y="136"/>
                  </a:cubicBezTo>
                  <a:cubicBezTo>
                    <a:pt x="53" y="132"/>
                    <a:pt x="53" y="130"/>
                    <a:pt x="54" y="126"/>
                  </a:cubicBezTo>
                  <a:cubicBezTo>
                    <a:pt x="55" y="122"/>
                    <a:pt x="57" y="115"/>
                    <a:pt x="58" y="108"/>
                  </a:cubicBezTo>
                  <a:cubicBezTo>
                    <a:pt x="60" y="107"/>
                    <a:pt x="61" y="107"/>
                    <a:pt x="62" y="105"/>
                  </a:cubicBezTo>
                  <a:cubicBezTo>
                    <a:pt x="64" y="101"/>
                    <a:pt x="62" y="102"/>
                    <a:pt x="63" y="98"/>
                  </a:cubicBezTo>
                  <a:cubicBezTo>
                    <a:pt x="63" y="97"/>
                    <a:pt x="64" y="97"/>
                    <a:pt x="64" y="97"/>
                  </a:cubicBezTo>
                  <a:cubicBezTo>
                    <a:pt x="65" y="94"/>
                    <a:pt x="65" y="91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6" y="80"/>
                    <a:pt x="67" y="84"/>
                    <a:pt x="69" y="77"/>
                  </a:cubicBezTo>
                  <a:cubicBezTo>
                    <a:pt x="70" y="74"/>
                    <a:pt x="71" y="71"/>
                    <a:pt x="69" y="69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0"/>
                    <a:pt x="69" y="60"/>
                    <a:pt x="71" y="55"/>
                  </a:cubicBezTo>
                  <a:cubicBezTo>
                    <a:pt x="72" y="52"/>
                    <a:pt x="72" y="52"/>
                    <a:pt x="72" y="50"/>
                  </a:cubicBezTo>
                  <a:cubicBezTo>
                    <a:pt x="73" y="44"/>
                    <a:pt x="74" y="46"/>
                    <a:pt x="74" y="39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7" y="29"/>
                    <a:pt x="76" y="29"/>
                    <a:pt x="76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1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6"/>
                    <a:pt x="77" y="12"/>
                    <a:pt x="76" y="10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7"/>
                    <a:pt x="76" y="7"/>
                    <a:pt x="76" y="7"/>
                  </a:cubicBezTo>
                  <a:lnTo>
                    <a:pt x="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2" name="Freeform 35"/>
            <p:cNvSpPr>
              <a:spLocks noEditPoints="1"/>
            </p:cNvSpPr>
            <p:nvPr/>
          </p:nvSpPr>
          <p:spPr bwMode="auto">
            <a:xfrm>
              <a:off x="2638" y="2747"/>
              <a:ext cx="135" cy="465"/>
            </a:xfrm>
            <a:custGeom>
              <a:avLst/>
              <a:gdLst>
                <a:gd name="T0" fmla="*/ 37 w 105"/>
                <a:gd name="T1" fmla="*/ 262 h 362"/>
                <a:gd name="T2" fmla="*/ 36 w 105"/>
                <a:gd name="T3" fmla="*/ 205 h 362"/>
                <a:gd name="T4" fmla="*/ 35 w 105"/>
                <a:gd name="T5" fmla="*/ 201 h 362"/>
                <a:gd name="T6" fmla="*/ 36 w 105"/>
                <a:gd name="T7" fmla="*/ 182 h 362"/>
                <a:gd name="T8" fmla="*/ 67 w 105"/>
                <a:gd name="T9" fmla="*/ 186 h 362"/>
                <a:gd name="T10" fmla="*/ 70 w 105"/>
                <a:gd name="T11" fmla="*/ 175 h 362"/>
                <a:gd name="T12" fmla="*/ 41 w 105"/>
                <a:gd name="T13" fmla="*/ 161 h 362"/>
                <a:gd name="T14" fmla="*/ 43 w 105"/>
                <a:gd name="T15" fmla="*/ 153 h 362"/>
                <a:gd name="T16" fmla="*/ 25 w 105"/>
                <a:gd name="T17" fmla="*/ 150 h 362"/>
                <a:gd name="T18" fmla="*/ 101 w 105"/>
                <a:gd name="T19" fmla="*/ 123 h 362"/>
                <a:gd name="T20" fmla="*/ 101 w 105"/>
                <a:gd name="T21" fmla="*/ 123 h 362"/>
                <a:gd name="T22" fmla="*/ 28 w 105"/>
                <a:gd name="T23" fmla="*/ 148 h 362"/>
                <a:gd name="T24" fmla="*/ 39 w 105"/>
                <a:gd name="T25" fmla="*/ 91 h 362"/>
                <a:gd name="T26" fmla="*/ 35 w 105"/>
                <a:gd name="T27" fmla="*/ 72 h 362"/>
                <a:gd name="T28" fmla="*/ 103 w 105"/>
                <a:gd name="T29" fmla="*/ 76 h 362"/>
                <a:gd name="T30" fmla="*/ 99 w 105"/>
                <a:gd name="T31" fmla="*/ 56 h 362"/>
                <a:gd name="T32" fmla="*/ 94 w 105"/>
                <a:gd name="T33" fmla="*/ 23 h 362"/>
                <a:gd name="T34" fmla="*/ 90 w 105"/>
                <a:gd name="T35" fmla="*/ 51 h 362"/>
                <a:gd name="T36" fmla="*/ 82 w 105"/>
                <a:gd name="T37" fmla="*/ 15 h 362"/>
                <a:gd name="T38" fmla="*/ 74 w 105"/>
                <a:gd name="T39" fmla="*/ 152 h 362"/>
                <a:gd name="T40" fmla="*/ 74 w 105"/>
                <a:gd name="T41" fmla="*/ 107 h 362"/>
                <a:gd name="T42" fmla="*/ 77 w 105"/>
                <a:gd name="T43" fmla="*/ 43 h 362"/>
                <a:gd name="T44" fmla="*/ 71 w 105"/>
                <a:gd name="T45" fmla="*/ 5 h 362"/>
                <a:gd name="T46" fmla="*/ 49 w 105"/>
                <a:gd name="T47" fmla="*/ 122 h 362"/>
                <a:gd name="T48" fmla="*/ 44 w 105"/>
                <a:gd name="T49" fmla="*/ 143 h 362"/>
                <a:gd name="T50" fmla="*/ 51 w 105"/>
                <a:gd name="T51" fmla="*/ 94 h 362"/>
                <a:gd name="T52" fmla="*/ 57 w 105"/>
                <a:gd name="T53" fmla="*/ 62 h 362"/>
                <a:gd name="T54" fmla="*/ 59 w 105"/>
                <a:gd name="T55" fmla="*/ 37 h 362"/>
                <a:gd name="T56" fmla="*/ 59 w 105"/>
                <a:gd name="T57" fmla="*/ 26 h 362"/>
                <a:gd name="T58" fmla="*/ 59 w 105"/>
                <a:gd name="T59" fmla="*/ 8 h 362"/>
                <a:gd name="T60" fmla="*/ 42 w 105"/>
                <a:gd name="T61" fmla="*/ 83 h 362"/>
                <a:gd name="T62" fmla="*/ 48 w 105"/>
                <a:gd name="T63" fmla="*/ 24 h 362"/>
                <a:gd name="T64" fmla="*/ 38 w 105"/>
                <a:gd name="T65" fmla="*/ 22 h 362"/>
                <a:gd name="T66" fmla="*/ 29 w 105"/>
                <a:gd name="T67" fmla="*/ 56 h 362"/>
                <a:gd name="T68" fmla="*/ 27 w 105"/>
                <a:gd name="T69" fmla="*/ 80 h 362"/>
                <a:gd name="T70" fmla="*/ 25 w 105"/>
                <a:gd name="T71" fmla="*/ 106 h 362"/>
                <a:gd name="T72" fmla="*/ 13 w 105"/>
                <a:gd name="T73" fmla="*/ 159 h 362"/>
                <a:gd name="T74" fmla="*/ 6 w 105"/>
                <a:gd name="T75" fmla="*/ 230 h 362"/>
                <a:gd name="T76" fmla="*/ 16 w 105"/>
                <a:gd name="T77" fmla="*/ 194 h 362"/>
                <a:gd name="T78" fmla="*/ 5 w 105"/>
                <a:gd name="T79" fmla="*/ 261 h 362"/>
                <a:gd name="T80" fmla="*/ 2 w 105"/>
                <a:gd name="T81" fmla="*/ 276 h 362"/>
                <a:gd name="T82" fmla="*/ 6 w 105"/>
                <a:gd name="T83" fmla="*/ 293 h 362"/>
                <a:gd name="T84" fmla="*/ 8 w 105"/>
                <a:gd name="T85" fmla="*/ 303 h 362"/>
                <a:gd name="T86" fmla="*/ 10 w 105"/>
                <a:gd name="T87" fmla="*/ 321 h 362"/>
                <a:gd name="T88" fmla="*/ 12 w 105"/>
                <a:gd name="T89" fmla="*/ 330 h 362"/>
                <a:gd name="T90" fmla="*/ 22 w 105"/>
                <a:gd name="T91" fmla="*/ 350 h 362"/>
                <a:gd name="T92" fmla="*/ 28 w 105"/>
                <a:gd name="T93" fmla="*/ 358 h 362"/>
                <a:gd name="T94" fmla="*/ 33 w 105"/>
                <a:gd name="T95" fmla="*/ 356 h 362"/>
                <a:gd name="T96" fmla="*/ 50 w 105"/>
                <a:gd name="T97" fmla="*/ 311 h 362"/>
                <a:gd name="T98" fmla="*/ 55 w 105"/>
                <a:gd name="T99" fmla="*/ 304 h 362"/>
                <a:gd name="T100" fmla="*/ 67 w 105"/>
                <a:gd name="T101" fmla="*/ 271 h 362"/>
                <a:gd name="T102" fmla="*/ 84 w 105"/>
                <a:gd name="T103" fmla="*/ 230 h 362"/>
                <a:gd name="T104" fmla="*/ 99 w 105"/>
                <a:gd name="T105" fmla="*/ 147 h 362"/>
                <a:gd name="T106" fmla="*/ 102 w 105"/>
                <a:gd name="T107" fmla="*/ 125 h 362"/>
                <a:gd name="T108" fmla="*/ 100 w 105"/>
                <a:gd name="T109" fmla="*/ 10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362">
                  <a:moveTo>
                    <a:pt x="37" y="262"/>
                  </a:moveTo>
                  <a:cubicBezTo>
                    <a:pt x="33" y="263"/>
                    <a:pt x="38" y="263"/>
                    <a:pt x="36" y="261"/>
                  </a:cubicBezTo>
                  <a:cubicBezTo>
                    <a:pt x="38" y="259"/>
                    <a:pt x="38" y="261"/>
                    <a:pt x="39" y="261"/>
                  </a:cubicBezTo>
                  <a:cubicBezTo>
                    <a:pt x="37" y="263"/>
                    <a:pt x="40" y="262"/>
                    <a:pt x="37" y="262"/>
                  </a:cubicBezTo>
                  <a:close/>
                  <a:moveTo>
                    <a:pt x="35" y="209"/>
                  </a:moveTo>
                  <a:cubicBezTo>
                    <a:pt x="35" y="208"/>
                    <a:pt x="35" y="208"/>
                    <a:pt x="35" y="208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9"/>
                    <a:pt x="35" y="209"/>
                    <a:pt x="35" y="209"/>
                  </a:cubicBezTo>
                  <a:close/>
                  <a:moveTo>
                    <a:pt x="35" y="201"/>
                  </a:moveTo>
                  <a:cubicBezTo>
                    <a:pt x="33" y="199"/>
                    <a:pt x="32" y="197"/>
                    <a:pt x="35" y="194"/>
                  </a:cubicBezTo>
                  <a:cubicBezTo>
                    <a:pt x="35" y="196"/>
                    <a:pt x="36" y="199"/>
                    <a:pt x="35" y="201"/>
                  </a:cubicBezTo>
                  <a:close/>
                  <a:moveTo>
                    <a:pt x="67" y="188"/>
                  </a:moveTo>
                  <a:cubicBezTo>
                    <a:pt x="70" y="193"/>
                    <a:pt x="67" y="192"/>
                    <a:pt x="67" y="193"/>
                  </a:cubicBezTo>
                  <a:cubicBezTo>
                    <a:pt x="64" y="189"/>
                    <a:pt x="67" y="188"/>
                    <a:pt x="67" y="188"/>
                  </a:cubicBezTo>
                  <a:close/>
                  <a:moveTo>
                    <a:pt x="36" y="182"/>
                  </a:moveTo>
                  <a:cubicBezTo>
                    <a:pt x="35" y="182"/>
                    <a:pt x="36" y="180"/>
                    <a:pt x="36" y="180"/>
                  </a:cubicBezTo>
                  <a:cubicBezTo>
                    <a:pt x="37" y="175"/>
                    <a:pt x="36" y="178"/>
                    <a:pt x="38" y="177"/>
                  </a:cubicBezTo>
                  <a:cubicBezTo>
                    <a:pt x="40" y="181"/>
                    <a:pt x="38" y="183"/>
                    <a:pt x="36" y="182"/>
                  </a:cubicBezTo>
                  <a:close/>
                  <a:moveTo>
                    <a:pt x="67" y="186"/>
                  </a:moveTo>
                  <a:cubicBezTo>
                    <a:pt x="67" y="184"/>
                    <a:pt x="67" y="183"/>
                    <a:pt x="67" y="182"/>
                  </a:cubicBezTo>
                  <a:cubicBezTo>
                    <a:pt x="67" y="182"/>
                    <a:pt x="67" y="182"/>
                    <a:pt x="67" y="181"/>
                  </a:cubicBezTo>
                  <a:cubicBezTo>
                    <a:pt x="70" y="166"/>
                    <a:pt x="68" y="164"/>
                    <a:pt x="72" y="161"/>
                  </a:cubicBezTo>
                  <a:cubicBezTo>
                    <a:pt x="72" y="169"/>
                    <a:pt x="70" y="169"/>
                    <a:pt x="70" y="175"/>
                  </a:cubicBezTo>
                  <a:cubicBezTo>
                    <a:pt x="69" y="178"/>
                    <a:pt x="70" y="185"/>
                    <a:pt x="67" y="186"/>
                  </a:cubicBezTo>
                  <a:close/>
                  <a:moveTo>
                    <a:pt x="39" y="175"/>
                  </a:moveTo>
                  <a:cubicBezTo>
                    <a:pt x="37" y="174"/>
                    <a:pt x="38" y="177"/>
                    <a:pt x="38" y="172"/>
                  </a:cubicBezTo>
                  <a:cubicBezTo>
                    <a:pt x="38" y="168"/>
                    <a:pt x="39" y="163"/>
                    <a:pt x="41" y="161"/>
                  </a:cubicBezTo>
                  <a:lnTo>
                    <a:pt x="39" y="175"/>
                  </a:lnTo>
                  <a:close/>
                  <a:moveTo>
                    <a:pt x="44" y="145"/>
                  </a:moveTo>
                  <a:cubicBezTo>
                    <a:pt x="44" y="146"/>
                    <a:pt x="44" y="146"/>
                    <a:pt x="44" y="149"/>
                  </a:cubicBezTo>
                  <a:cubicBezTo>
                    <a:pt x="44" y="151"/>
                    <a:pt x="44" y="151"/>
                    <a:pt x="43" y="153"/>
                  </a:cubicBezTo>
                  <a:cubicBezTo>
                    <a:pt x="42" y="157"/>
                    <a:pt x="44" y="157"/>
                    <a:pt x="40" y="158"/>
                  </a:cubicBezTo>
                  <a:cubicBezTo>
                    <a:pt x="43" y="145"/>
                    <a:pt x="43" y="145"/>
                    <a:pt x="43" y="145"/>
                  </a:cubicBezTo>
                  <a:lnTo>
                    <a:pt x="44" y="145"/>
                  </a:lnTo>
                  <a:close/>
                  <a:moveTo>
                    <a:pt x="25" y="150"/>
                  </a:moveTo>
                  <a:cubicBezTo>
                    <a:pt x="26" y="151"/>
                    <a:pt x="26" y="149"/>
                    <a:pt x="26" y="152"/>
                  </a:cubicBezTo>
                  <a:cubicBezTo>
                    <a:pt x="27" y="155"/>
                    <a:pt x="27" y="152"/>
                    <a:pt x="26" y="155"/>
                  </a:cubicBezTo>
                  <a:cubicBezTo>
                    <a:pt x="25" y="154"/>
                    <a:pt x="23" y="156"/>
                    <a:pt x="25" y="150"/>
                  </a:cubicBezTo>
                  <a:close/>
                  <a:moveTo>
                    <a:pt x="101" y="123"/>
                  </a:moveTo>
                  <a:cubicBezTo>
                    <a:pt x="100" y="121"/>
                    <a:pt x="101" y="121"/>
                    <a:pt x="98" y="120"/>
                  </a:cubicBezTo>
                  <a:cubicBezTo>
                    <a:pt x="98" y="118"/>
                    <a:pt x="98" y="120"/>
                    <a:pt x="99" y="117"/>
                  </a:cubicBezTo>
                  <a:cubicBezTo>
                    <a:pt x="99" y="116"/>
                    <a:pt x="99" y="116"/>
                    <a:pt x="100" y="115"/>
                  </a:cubicBezTo>
                  <a:cubicBezTo>
                    <a:pt x="102" y="119"/>
                    <a:pt x="101" y="119"/>
                    <a:pt x="101" y="123"/>
                  </a:cubicBezTo>
                  <a:close/>
                  <a:moveTo>
                    <a:pt x="28" y="148"/>
                  </a:moveTo>
                  <a:cubicBezTo>
                    <a:pt x="26" y="146"/>
                    <a:pt x="24" y="150"/>
                    <a:pt x="28" y="136"/>
                  </a:cubicBezTo>
                  <a:cubicBezTo>
                    <a:pt x="30" y="130"/>
                    <a:pt x="35" y="108"/>
                    <a:pt x="37" y="105"/>
                  </a:cubicBezTo>
                  <a:cubicBezTo>
                    <a:pt x="37" y="119"/>
                    <a:pt x="27" y="145"/>
                    <a:pt x="28" y="148"/>
                  </a:cubicBezTo>
                  <a:close/>
                  <a:moveTo>
                    <a:pt x="39" y="91"/>
                  </a:moveTo>
                  <a:cubicBezTo>
                    <a:pt x="39" y="87"/>
                    <a:pt x="37" y="90"/>
                    <a:pt x="40" y="88"/>
                  </a:cubicBezTo>
                  <a:cubicBezTo>
                    <a:pt x="40" y="89"/>
                    <a:pt x="41" y="88"/>
                    <a:pt x="40" y="90"/>
                  </a:cubicBezTo>
                  <a:cubicBezTo>
                    <a:pt x="40" y="92"/>
                    <a:pt x="41" y="90"/>
                    <a:pt x="39" y="91"/>
                  </a:cubicBezTo>
                  <a:close/>
                  <a:moveTo>
                    <a:pt x="35" y="72"/>
                  </a:moveTo>
                  <a:cubicBezTo>
                    <a:pt x="34" y="72"/>
                    <a:pt x="35" y="72"/>
                    <a:pt x="33" y="73"/>
                  </a:cubicBezTo>
                  <a:cubicBezTo>
                    <a:pt x="33" y="73"/>
                    <a:pt x="31" y="73"/>
                    <a:pt x="31" y="74"/>
                  </a:cubicBezTo>
                  <a:cubicBezTo>
                    <a:pt x="31" y="70"/>
                    <a:pt x="33" y="67"/>
                    <a:pt x="35" y="72"/>
                  </a:cubicBezTo>
                  <a:close/>
                  <a:moveTo>
                    <a:pt x="104" y="104"/>
                  </a:moveTo>
                  <a:cubicBezTo>
                    <a:pt x="104" y="57"/>
                    <a:pt x="104" y="57"/>
                    <a:pt x="104" y="57"/>
                  </a:cubicBezTo>
                  <a:cubicBezTo>
                    <a:pt x="102" y="60"/>
                    <a:pt x="101" y="62"/>
                    <a:pt x="102" y="66"/>
                  </a:cubicBezTo>
                  <a:cubicBezTo>
                    <a:pt x="102" y="70"/>
                    <a:pt x="103" y="72"/>
                    <a:pt x="103" y="76"/>
                  </a:cubicBezTo>
                  <a:cubicBezTo>
                    <a:pt x="103" y="86"/>
                    <a:pt x="105" y="96"/>
                    <a:pt x="99" y="98"/>
                  </a:cubicBezTo>
                  <a:cubicBezTo>
                    <a:pt x="98" y="94"/>
                    <a:pt x="98" y="83"/>
                    <a:pt x="100" y="80"/>
                  </a:cubicBezTo>
                  <a:cubicBezTo>
                    <a:pt x="100" y="79"/>
                    <a:pt x="99" y="78"/>
                    <a:pt x="99" y="77"/>
                  </a:cubicBezTo>
                  <a:cubicBezTo>
                    <a:pt x="101" y="70"/>
                    <a:pt x="99" y="63"/>
                    <a:pt x="99" y="56"/>
                  </a:cubicBezTo>
                  <a:cubicBezTo>
                    <a:pt x="99" y="53"/>
                    <a:pt x="100" y="58"/>
                    <a:pt x="99" y="53"/>
                  </a:cubicBezTo>
                  <a:cubicBezTo>
                    <a:pt x="99" y="45"/>
                    <a:pt x="99" y="33"/>
                    <a:pt x="98" y="27"/>
                  </a:cubicBezTo>
                  <a:cubicBezTo>
                    <a:pt x="97" y="22"/>
                    <a:pt x="98" y="22"/>
                    <a:pt x="96" y="19"/>
                  </a:cubicBezTo>
                  <a:cubicBezTo>
                    <a:pt x="93" y="21"/>
                    <a:pt x="95" y="17"/>
                    <a:pt x="94" y="23"/>
                  </a:cubicBezTo>
                  <a:cubicBezTo>
                    <a:pt x="94" y="24"/>
                    <a:pt x="94" y="27"/>
                    <a:pt x="94" y="28"/>
                  </a:cubicBezTo>
                  <a:cubicBezTo>
                    <a:pt x="94" y="34"/>
                    <a:pt x="94" y="36"/>
                    <a:pt x="93" y="41"/>
                  </a:cubicBezTo>
                  <a:cubicBezTo>
                    <a:pt x="91" y="46"/>
                    <a:pt x="93" y="42"/>
                    <a:pt x="92" y="45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50"/>
                    <a:pt x="89" y="17"/>
                    <a:pt x="89" y="15"/>
                  </a:cubicBezTo>
                  <a:cubicBezTo>
                    <a:pt x="86" y="10"/>
                    <a:pt x="88" y="15"/>
                    <a:pt x="87" y="10"/>
                  </a:cubicBezTo>
                  <a:cubicBezTo>
                    <a:pt x="86" y="6"/>
                    <a:pt x="87" y="7"/>
                    <a:pt x="84" y="7"/>
                  </a:cubicBezTo>
                  <a:cubicBezTo>
                    <a:pt x="83" y="9"/>
                    <a:pt x="83" y="11"/>
                    <a:pt x="82" y="15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7"/>
                    <a:pt x="77" y="113"/>
                    <a:pt x="77" y="120"/>
                  </a:cubicBezTo>
                  <a:cubicBezTo>
                    <a:pt x="76" y="127"/>
                    <a:pt x="78" y="134"/>
                    <a:pt x="76" y="140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3" y="155"/>
                    <a:pt x="74" y="152"/>
                    <a:pt x="72" y="154"/>
                  </a:cubicBezTo>
                  <a:cubicBezTo>
                    <a:pt x="70" y="151"/>
                    <a:pt x="72" y="147"/>
                    <a:pt x="72" y="144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3" y="110"/>
                    <a:pt x="73" y="116"/>
                    <a:pt x="74" y="10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75"/>
                    <a:pt x="75" y="76"/>
                    <a:pt x="75" y="71"/>
                  </a:cubicBezTo>
                  <a:cubicBezTo>
                    <a:pt x="75" y="68"/>
                    <a:pt x="76" y="66"/>
                    <a:pt x="76" y="62"/>
                  </a:cubicBezTo>
                  <a:cubicBezTo>
                    <a:pt x="76" y="55"/>
                    <a:pt x="77" y="48"/>
                    <a:pt x="77" y="43"/>
                  </a:cubicBezTo>
                  <a:cubicBezTo>
                    <a:pt x="78" y="34"/>
                    <a:pt x="78" y="18"/>
                    <a:pt x="78" y="11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5" y="2"/>
                    <a:pt x="75" y="2"/>
                    <a:pt x="73" y="0"/>
                  </a:cubicBezTo>
                  <a:cubicBezTo>
                    <a:pt x="72" y="6"/>
                    <a:pt x="72" y="3"/>
                    <a:pt x="71" y="5"/>
                  </a:cubicBezTo>
                  <a:cubicBezTo>
                    <a:pt x="69" y="11"/>
                    <a:pt x="69" y="31"/>
                    <a:pt x="65" y="4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12"/>
                    <a:pt x="51" y="116"/>
                    <a:pt x="50" y="119"/>
                  </a:cubicBezTo>
                  <a:cubicBezTo>
                    <a:pt x="50" y="120"/>
                    <a:pt x="50" y="121"/>
                    <a:pt x="49" y="122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6"/>
                    <a:pt x="46" y="140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4"/>
                    <a:pt x="46" y="127"/>
                    <a:pt x="47" y="118"/>
                  </a:cubicBezTo>
                  <a:cubicBezTo>
                    <a:pt x="48" y="114"/>
                    <a:pt x="48" y="115"/>
                    <a:pt x="48" y="113"/>
                  </a:cubicBezTo>
                  <a:cubicBezTo>
                    <a:pt x="49" y="111"/>
                    <a:pt x="49" y="108"/>
                    <a:pt x="49" y="106"/>
                  </a:cubicBezTo>
                  <a:cubicBezTo>
                    <a:pt x="50" y="102"/>
                    <a:pt x="51" y="99"/>
                    <a:pt x="51" y="94"/>
                  </a:cubicBezTo>
                  <a:cubicBezTo>
                    <a:pt x="52" y="85"/>
                    <a:pt x="55" y="77"/>
                    <a:pt x="56" y="70"/>
                  </a:cubicBezTo>
                  <a:cubicBezTo>
                    <a:pt x="56" y="68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59"/>
                    <a:pt x="58" y="56"/>
                    <a:pt x="58" y="53"/>
                  </a:cubicBezTo>
                  <a:cubicBezTo>
                    <a:pt x="57" y="51"/>
                    <a:pt x="58" y="51"/>
                    <a:pt x="59" y="50"/>
                  </a:cubicBezTo>
                  <a:cubicBezTo>
                    <a:pt x="59" y="44"/>
                    <a:pt x="58" y="44"/>
                    <a:pt x="58" y="42"/>
                  </a:cubicBezTo>
                  <a:cubicBezTo>
                    <a:pt x="59" y="38"/>
                    <a:pt x="59" y="42"/>
                    <a:pt x="59" y="37"/>
                  </a:cubicBezTo>
                  <a:cubicBezTo>
                    <a:pt x="59" y="34"/>
                    <a:pt x="58" y="32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2" y="25"/>
                    <a:pt x="62" y="25"/>
                    <a:pt x="62" y="21"/>
                  </a:cubicBezTo>
                  <a:cubicBezTo>
                    <a:pt x="62" y="17"/>
                    <a:pt x="63" y="9"/>
                    <a:pt x="63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7" y="6"/>
                    <a:pt x="59" y="6"/>
                    <a:pt x="59" y="8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13"/>
                    <a:pt x="55" y="19"/>
                    <a:pt x="53" y="26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1"/>
                    <a:pt x="42" y="82"/>
                    <a:pt x="42" y="83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4"/>
                    <a:pt x="40" y="85"/>
                    <a:pt x="40" y="82"/>
                  </a:cubicBezTo>
                  <a:cubicBezTo>
                    <a:pt x="39" y="80"/>
                    <a:pt x="46" y="42"/>
                    <a:pt x="46" y="33"/>
                  </a:cubicBezTo>
                  <a:cubicBezTo>
                    <a:pt x="47" y="30"/>
                    <a:pt x="47" y="27"/>
                    <a:pt x="48" y="24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3"/>
                    <a:pt x="49" y="14"/>
                    <a:pt x="46" y="1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2" y="19"/>
                    <a:pt x="41" y="17"/>
                    <a:pt x="38" y="22"/>
                  </a:cubicBezTo>
                  <a:cubicBezTo>
                    <a:pt x="36" y="25"/>
                    <a:pt x="37" y="26"/>
                    <a:pt x="37" y="30"/>
                  </a:cubicBezTo>
                  <a:cubicBezTo>
                    <a:pt x="31" y="31"/>
                    <a:pt x="34" y="41"/>
                    <a:pt x="33" y="4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64"/>
                    <a:pt x="31" y="68"/>
                    <a:pt x="25" y="73"/>
                  </a:cubicBezTo>
                  <a:cubicBezTo>
                    <a:pt x="26" y="80"/>
                    <a:pt x="25" y="76"/>
                    <a:pt x="24" y="82"/>
                  </a:cubicBezTo>
                  <a:cubicBezTo>
                    <a:pt x="25" y="85"/>
                    <a:pt x="26" y="87"/>
                    <a:pt x="28" y="87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9"/>
                    <a:pt x="31" y="81"/>
                    <a:pt x="30" y="83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5" y="108"/>
                    <a:pt x="26" y="101"/>
                    <a:pt x="25" y="106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1" y="122"/>
                    <a:pt x="21" y="123"/>
                    <a:pt x="19" y="125"/>
                  </a:cubicBezTo>
                  <a:cubicBezTo>
                    <a:pt x="19" y="127"/>
                    <a:pt x="20" y="125"/>
                    <a:pt x="19" y="13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2" y="166"/>
                    <a:pt x="12" y="163"/>
                    <a:pt x="10" y="172"/>
                  </a:cubicBezTo>
                  <a:cubicBezTo>
                    <a:pt x="10" y="174"/>
                    <a:pt x="9" y="176"/>
                    <a:pt x="9" y="179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4" y="233"/>
                    <a:pt x="5" y="233"/>
                    <a:pt x="6" y="230"/>
                  </a:cubicBezTo>
                  <a:cubicBezTo>
                    <a:pt x="8" y="225"/>
                    <a:pt x="9" y="215"/>
                    <a:pt x="12" y="212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205"/>
                    <a:pt x="15" y="206"/>
                    <a:pt x="14" y="203"/>
                  </a:cubicBezTo>
                  <a:cubicBezTo>
                    <a:pt x="15" y="200"/>
                    <a:pt x="16" y="197"/>
                    <a:pt x="16" y="194"/>
                  </a:cubicBezTo>
                  <a:cubicBezTo>
                    <a:pt x="15" y="187"/>
                    <a:pt x="17" y="182"/>
                    <a:pt x="19" y="177"/>
                  </a:cubicBezTo>
                  <a:cubicBezTo>
                    <a:pt x="20" y="172"/>
                    <a:pt x="19" y="165"/>
                    <a:pt x="24" y="162"/>
                  </a:cubicBezTo>
                  <a:cubicBezTo>
                    <a:pt x="24" y="166"/>
                    <a:pt x="23" y="168"/>
                    <a:pt x="23" y="171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4" y="265"/>
                    <a:pt x="6" y="260"/>
                    <a:pt x="5" y="263"/>
                  </a:cubicBezTo>
                  <a:cubicBezTo>
                    <a:pt x="5" y="265"/>
                    <a:pt x="5" y="265"/>
                    <a:pt x="4" y="267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81"/>
                    <a:pt x="1" y="280"/>
                    <a:pt x="2" y="281"/>
                  </a:cubicBezTo>
                  <a:cubicBezTo>
                    <a:pt x="3" y="284"/>
                    <a:pt x="2" y="289"/>
                    <a:pt x="2" y="293"/>
                  </a:cubicBezTo>
                  <a:cubicBezTo>
                    <a:pt x="4" y="293"/>
                    <a:pt x="5" y="292"/>
                    <a:pt x="6" y="293"/>
                  </a:cubicBezTo>
                  <a:cubicBezTo>
                    <a:pt x="8" y="294"/>
                    <a:pt x="7" y="293"/>
                    <a:pt x="8" y="296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7" y="299"/>
                    <a:pt x="7" y="299"/>
                    <a:pt x="10" y="300"/>
                  </a:cubicBezTo>
                  <a:cubicBezTo>
                    <a:pt x="8" y="303"/>
                    <a:pt x="8" y="303"/>
                    <a:pt x="8" y="303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0" y="312"/>
                    <a:pt x="10" y="312"/>
                    <a:pt x="10" y="312"/>
                  </a:cubicBezTo>
                  <a:cubicBezTo>
                    <a:pt x="8" y="316"/>
                    <a:pt x="8" y="314"/>
                    <a:pt x="8" y="320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10" y="321"/>
                    <a:pt x="10" y="322"/>
                    <a:pt x="10" y="322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9" y="326"/>
                    <a:pt x="11" y="327"/>
                    <a:pt x="11" y="328"/>
                  </a:cubicBezTo>
                  <a:cubicBezTo>
                    <a:pt x="12" y="329"/>
                    <a:pt x="11" y="328"/>
                    <a:pt x="12" y="330"/>
                  </a:cubicBezTo>
                  <a:cubicBezTo>
                    <a:pt x="12" y="330"/>
                    <a:pt x="12" y="332"/>
                    <a:pt x="12" y="332"/>
                  </a:cubicBezTo>
                  <a:cubicBezTo>
                    <a:pt x="15" y="330"/>
                    <a:pt x="14" y="331"/>
                    <a:pt x="14" y="332"/>
                  </a:cubicBezTo>
                  <a:cubicBezTo>
                    <a:pt x="14" y="340"/>
                    <a:pt x="13" y="341"/>
                    <a:pt x="17" y="348"/>
                  </a:cubicBezTo>
                  <a:cubicBezTo>
                    <a:pt x="19" y="352"/>
                    <a:pt x="18" y="351"/>
                    <a:pt x="22" y="350"/>
                  </a:cubicBezTo>
                  <a:cubicBezTo>
                    <a:pt x="21" y="352"/>
                    <a:pt x="20" y="355"/>
                    <a:pt x="23" y="356"/>
                  </a:cubicBezTo>
                  <a:cubicBezTo>
                    <a:pt x="25" y="356"/>
                    <a:pt x="25" y="355"/>
                    <a:pt x="25" y="355"/>
                  </a:cubicBezTo>
                  <a:cubicBezTo>
                    <a:pt x="31" y="352"/>
                    <a:pt x="22" y="356"/>
                    <a:pt x="27" y="354"/>
                  </a:cubicBezTo>
                  <a:cubicBezTo>
                    <a:pt x="28" y="356"/>
                    <a:pt x="27" y="356"/>
                    <a:pt x="28" y="358"/>
                  </a:cubicBezTo>
                  <a:cubicBezTo>
                    <a:pt x="28" y="358"/>
                    <a:pt x="29" y="360"/>
                    <a:pt x="29" y="360"/>
                  </a:cubicBezTo>
                  <a:cubicBezTo>
                    <a:pt x="30" y="361"/>
                    <a:pt x="30" y="361"/>
                    <a:pt x="30" y="362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38" y="353"/>
                    <a:pt x="34" y="356"/>
                    <a:pt x="37" y="351"/>
                  </a:cubicBezTo>
                  <a:cubicBezTo>
                    <a:pt x="40" y="347"/>
                    <a:pt x="42" y="340"/>
                    <a:pt x="44" y="333"/>
                  </a:cubicBezTo>
                  <a:cubicBezTo>
                    <a:pt x="44" y="331"/>
                    <a:pt x="45" y="329"/>
                    <a:pt x="46" y="326"/>
                  </a:cubicBezTo>
                  <a:cubicBezTo>
                    <a:pt x="47" y="322"/>
                    <a:pt x="48" y="315"/>
                    <a:pt x="50" y="311"/>
                  </a:cubicBezTo>
                  <a:cubicBezTo>
                    <a:pt x="52" y="307"/>
                    <a:pt x="48" y="314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5" y="303"/>
                    <a:pt x="54" y="304"/>
                    <a:pt x="55" y="304"/>
                  </a:cubicBezTo>
                  <a:cubicBezTo>
                    <a:pt x="55" y="304"/>
                    <a:pt x="54" y="308"/>
                    <a:pt x="55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299"/>
                    <a:pt x="58" y="295"/>
                    <a:pt x="60" y="290"/>
                  </a:cubicBezTo>
                  <a:cubicBezTo>
                    <a:pt x="64" y="279"/>
                    <a:pt x="63" y="275"/>
                    <a:pt x="67" y="271"/>
                  </a:cubicBezTo>
                  <a:cubicBezTo>
                    <a:pt x="69" y="267"/>
                    <a:pt x="68" y="265"/>
                    <a:pt x="73" y="263"/>
                  </a:cubicBezTo>
                  <a:cubicBezTo>
                    <a:pt x="73" y="261"/>
                    <a:pt x="76" y="249"/>
                    <a:pt x="77" y="24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2" y="230"/>
                    <a:pt x="81" y="231"/>
                    <a:pt x="84" y="230"/>
                  </a:cubicBezTo>
                  <a:cubicBezTo>
                    <a:pt x="82" y="222"/>
                    <a:pt x="85" y="226"/>
                    <a:pt x="86" y="219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96" y="169"/>
                    <a:pt x="96" y="167"/>
                  </a:cubicBezTo>
                  <a:cubicBezTo>
                    <a:pt x="99" y="147"/>
                    <a:pt x="99" y="147"/>
                    <a:pt x="99" y="147"/>
                  </a:cubicBezTo>
                  <a:cubicBezTo>
                    <a:pt x="100" y="145"/>
                    <a:pt x="100" y="141"/>
                    <a:pt x="100" y="141"/>
                  </a:cubicBezTo>
                  <a:cubicBezTo>
                    <a:pt x="101" y="137"/>
                    <a:pt x="99" y="132"/>
                    <a:pt x="99" y="128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3" y="125"/>
                    <a:pt x="101" y="128"/>
                    <a:pt x="102" y="125"/>
                  </a:cubicBezTo>
                  <a:cubicBezTo>
                    <a:pt x="104" y="123"/>
                    <a:pt x="103" y="127"/>
                    <a:pt x="103" y="120"/>
                  </a:cubicBezTo>
                  <a:cubicBezTo>
                    <a:pt x="103" y="118"/>
                    <a:pt x="103" y="116"/>
                    <a:pt x="103" y="114"/>
                  </a:cubicBezTo>
                  <a:cubicBezTo>
                    <a:pt x="100" y="115"/>
                    <a:pt x="99" y="115"/>
                    <a:pt x="99" y="110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3" y="102"/>
                    <a:pt x="102" y="103"/>
                    <a:pt x="105" y="105"/>
                  </a:cubicBezTo>
                  <a:lnTo>
                    <a:pt x="104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3" name="Freeform 36"/>
            <p:cNvSpPr>
              <a:spLocks noEditPoints="1"/>
            </p:cNvSpPr>
            <p:nvPr/>
          </p:nvSpPr>
          <p:spPr bwMode="auto">
            <a:xfrm>
              <a:off x="1003" y="3175"/>
              <a:ext cx="147" cy="492"/>
            </a:xfrm>
            <a:custGeom>
              <a:avLst/>
              <a:gdLst>
                <a:gd name="T0" fmla="*/ 107 w 114"/>
                <a:gd name="T1" fmla="*/ 54 h 383"/>
                <a:gd name="T2" fmla="*/ 103 w 114"/>
                <a:gd name="T3" fmla="*/ 3 h 383"/>
                <a:gd name="T4" fmla="*/ 98 w 114"/>
                <a:gd name="T5" fmla="*/ 10 h 383"/>
                <a:gd name="T6" fmla="*/ 93 w 114"/>
                <a:gd name="T7" fmla="*/ 52 h 383"/>
                <a:gd name="T8" fmla="*/ 84 w 114"/>
                <a:gd name="T9" fmla="*/ 158 h 383"/>
                <a:gd name="T10" fmla="*/ 81 w 114"/>
                <a:gd name="T11" fmla="*/ 186 h 383"/>
                <a:gd name="T12" fmla="*/ 80 w 114"/>
                <a:gd name="T13" fmla="*/ 181 h 383"/>
                <a:gd name="T14" fmla="*/ 81 w 114"/>
                <a:gd name="T15" fmla="*/ 152 h 383"/>
                <a:gd name="T16" fmla="*/ 86 w 114"/>
                <a:gd name="T17" fmla="*/ 68 h 383"/>
                <a:gd name="T18" fmla="*/ 85 w 114"/>
                <a:gd name="T19" fmla="*/ 66 h 383"/>
                <a:gd name="T20" fmla="*/ 82 w 114"/>
                <a:gd name="T21" fmla="*/ 42 h 383"/>
                <a:gd name="T22" fmla="*/ 76 w 114"/>
                <a:gd name="T23" fmla="*/ 31 h 383"/>
                <a:gd name="T24" fmla="*/ 75 w 114"/>
                <a:gd name="T25" fmla="*/ 36 h 383"/>
                <a:gd name="T26" fmla="*/ 61 w 114"/>
                <a:gd name="T27" fmla="*/ 100 h 383"/>
                <a:gd name="T28" fmla="*/ 55 w 114"/>
                <a:gd name="T29" fmla="*/ 137 h 383"/>
                <a:gd name="T30" fmla="*/ 50 w 114"/>
                <a:gd name="T31" fmla="*/ 155 h 383"/>
                <a:gd name="T32" fmla="*/ 54 w 114"/>
                <a:gd name="T33" fmla="*/ 116 h 383"/>
                <a:gd name="T34" fmla="*/ 68 w 114"/>
                <a:gd name="T35" fmla="*/ 32 h 383"/>
                <a:gd name="T36" fmla="*/ 60 w 114"/>
                <a:gd name="T37" fmla="*/ 29 h 383"/>
                <a:gd name="T38" fmla="*/ 59 w 114"/>
                <a:gd name="T39" fmla="*/ 32 h 383"/>
                <a:gd name="T40" fmla="*/ 49 w 114"/>
                <a:gd name="T41" fmla="*/ 54 h 383"/>
                <a:gd name="T42" fmla="*/ 39 w 114"/>
                <a:gd name="T43" fmla="*/ 75 h 383"/>
                <a:gd name="T44" fmla="*/ 30 w 114"/>
                <a:gd name="T45" fmla="*/ 88 h 383"/>
                <a:gd name="T46" fmla="*/ 21 w 114"/>
                <a:gd name="T47" fmla="*/ 119 h 383"/>
                <a:gd name="T48" fmla="*/ 15 w 114"/>
                <a:gd name="T49" fmla="*/ 137 h 383"/>
                <a:gd name="T50" fmla="*/ 10 w 114"/>
                <a:gd name="T51" fmla="*/ 169 h 383"/>
                <a:gd name="T52" fmla="*/ 7 w 114"/>
                <a:gd name="T53" fmla="*/ 190 h 383"/>
                <a:gd name="T54" fmla="*/ 6 w 114"/>
                <a:gd name="T55" fmla="*/ 201 h 383"/>
                <a:gd name="T56" fmla="*/ 4 w 114"/>
                <a:gd name="T57" fmla="*/ 227 h 383"/>
                <a:gd name="T58" fmla="*/ 2 w 114"/>
                <a:gd name="T59" fmla="*/ 234 h 383"/>
                <a:gd name="T60" fmla="*/ 1 w 114"/>
                <a:gd name="T61" fmla="*/ 248 h 383"/>
                <a:gd name="T62" fmla="*/ 6 w 114"/>
                <a:gd name="T63" fmla="*/ 260 h 383"/>
                <a:gd name="T64" fmla="*/ 10 w 114"/>
                <a:gd name="T65" fmla="*/ 278 h 383"/>
                <a:gd name="T66" fmla="*/ 9 w 114"/>
                <a:gd name="T67" fmla="*/ 293 h 383"/>
                <a:gd name="T68" fmla="*/ 10 w 114"/>
                <a:gd name="T69" fmla="*/ 308 h 383"/>
                <a:gd name="T70" fmla="*/ 9 w 114"/>
                <a:gd name="T71" fmla="*/ 328 h 383"/>
                <a:gd name="T72" fmla="*/ 9 w 114"/>
                <a:gd name="T73" fmla="*/ 337 h 383"/>
                <a:gd name="T74" fmla="*/ 9 w 114"/>
                <a:gd name="T75" fmla="*/ 343 h 383"/>
                <a:gd name="T76" fmla="*/ 10 w 114"/>
                <a:gd name="T77" fmla="*/ 360 h 383"/>
                <a:gd name="T78" fmla="*/ 18 w 114"/>
                <a:gd name="T79" fmla="*/ 347 h 383"/>
                <a:gd name="T80" fmla="*/ 20 w 114"/>
                <a:gd name="T81" fmla="*/ 383 h 383"/>
                <a:gd name="T82" fmla="*/ 30 w 114"/>
                <a:gd name="T83" fmla="*/ 367 h 383"/>
                <a:gd name="T84" fmla="*/ 39 w 114"/>
                <a:gd name="T85" fmla="*/ 351 h 383"/>
                <a:gd name="T86" fmla="*/ 44 w 114"/>
                <a:gd name="T87" fmla="*/ 336 h 383"/>
                <a:gd name="T88" fmla="*/ 53 w 114"/>
                <a:gd name="T89" fmla="*/ 297 h 383"/>
                <a:gd name="T90" fmla="*/ 56 w 114"/>
                <a:gd name="T91" fmla="*/ 298 h 383"/>
                <a:gd name="T92" fmla="*/ 66 w 114"/>
                <a:gd name="T93" fmla="*/ 270 h 383"/>
                <a:gd name="T94" fmla="*/ 75 w 114"/>
                <a:gd name="T95" fmla="*/ 242 h 383"/>
                <a:gd name="T96" fmla="*/ 77 w 114"/>
                <a:gd name="T97" fmla="*/ 231 h 383"/>
                <a:gd name="T98" fmla="*/ 81 w 114"/>
                <a:gd name="T99" fmla="*/ 224 h 383"/>
                <a:gd name="T100" fmla="*/ 85 w 114"/>
                <a:gd name="T101" fmla="*/ 193 h 383"/>
                <a:gd name="T102" fmla="*/ 89 w 114"/>
                <a:gd name="T103" fmla="*/ 181 h 383"/>
                <a:gd name="T104" fmla="*/ 93 w 114"/>
                <a:gd name="T105" fmla="*/ 157 h 383"/>
                <a:gd name="T106" fmla="*/ 98 w 114"/>
                <a:gd name="T107" fmla="*/ 113 h 383"/>
                <a:gd name="T108" fmla="*/ 102 w 114"/>
                <a:gd name="T109" fmla="*/ 110 h 383"/>
                <a:gd name="T110" fmla="*/ 98 w 114"/>
                <a:gd name="T111" fmla="*/ 161 h 383"/>
                <a:gd name="T112" fmla="*/ 104 w 114"/>
                <a:gd name="T113" fmla="*/ 138 h 383"/>
                <a:gd name="T114" fmla="*/ 107 w 114"/>
                <a:gd name="T115" fmla="*/ 88 h 383"/>
                <a:gd name="T116" fmla="*/ 112 w 114"/>
                <a:gd name="T117" fmla="*/ 53 h 383"/>
                <a:gd name="T118" fmla="*/ 112 w 114"/>
                <a:gd name="T119" fmla="*/ 27 h 383"/>
                <a:gd name="T120" fmla="*/ 107 w 114"/>
                <a:gd name="T121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383">
                  <a:moveTo>
                    <a:pt x="108" y="52"/>
                  </a:moveTo>
                  <a:cubicBezTo>
                    <a:pt x="111" y="57"/>
                    <a:pt x="108" y="57"/>
                    <a:pt x="108" y="57"/>
                  </a:cubicBezTo>
                  <a:cubicBezTo>
                    <a:pt x="108" y="56"/>
                    <a:pt x="107" y="56"/>
                    <a:pt x="107" y="54"/>
                  </a:cubicBezTo>
                  <a:cubicBezTo>
                    <a:pt x="107" y="49"/>
                    <a:pt x="107" y="54"/>
                    <a:pt x="108" y="52"/>
                  </a:cubicBezTo>
                  <a:close/>
                  <a:moveTo>
                    <a:pt x="109" y="9"/>
                  </a:moveTo>
                  <a:cubicBezTo>
                    <a:pt x="107" y="6"/>
                    <a:pt x="106" y="4"/>
                    <a:pt x="103" y="3"/>
                  </a:cubicBezTo>
                  <a:cubicBezTo>
                    <a:pt x="101" y="6"/>
                    <a:pt x="102" y="0"/>
                    <a:pt x="102" y="7"/>
                  </a:cubicBezTo>
                  <a:cubicBezTo>
                    <a:pt x="102" y="11"/>
                    <a:pt x="102" y="8"/>
                    <a:pt x="103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5"/>
                    <a:pt x="98" y="19"/>
                    <a:pt x="98" y="23"/>
                  </a:cubicBezTo>
                  <a:cubicBezTo>
                    <a:pt x="98" y="29"/>
                    <a:pt x="98" y="30"/>
                    <a:pt x="95" y="32"/>
                  </a:cubicBezTo>
                  <a:cubicBezTo>
                    <a:pt x="94" y="39"/>
                    <a:pt x="94" y="46"/>
                    <a:pt x="93" y="5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7" y="121"/>
                    <a:pt x="86" y="135"/>
                    <a:pt x="85" y="14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3" y="165"/>
                    <a:pt x="84" y="165"/>
                    <a:pt x="83" y="169"/>
                  </a:cubicBezTo>
                  <a:cubicBezTo>
                    <a:pt x="82" y="174"/>
                    <a:pt x="81" y="178"/>
                    <a:pt x="83" y="183"/>
                  </a:cubicBezTo>
                  <a:cubicBezTo>
                    <a:pt x="82" y="184"/>
                    <a:pt x="82" y="185"/>
                    <a:pt x="81" y="186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86"/>
                    <a:pt x="81" y="184"/>
                    <a:pt x="80" y="181"/>
                  </a:cubicBezTo>
                  <a:cubicBezTo>
                    <a:pt x="79" y="177"/>
                    <a:pt x="79" y="180"/>
                    <a:pt x="80" y="175"/>
                  </a:cubicBezTo>
                  <a:cubicBezTo>
                    <a:pt x="81" y="170"/>
                    <a:pt x="81" y="164"/>
                    <a:pt x="81" y="161"/>
                  </a:cubicBezTo>
                  <a:cubicBezTo>
                    <a:pt x="82" y="157"/>
                    <a:pt x="81" y="155"/>
                    <a:pt x="81" y="15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78"/>
                    <a:pt x="86" y="75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7"/>
                    <a:pt x="86" y="67"/>
                  </a:cubicBezTo>
                  <a:cubicBezTo>
                    <a:pt x="84" y="62"/>
                    <a:pt x="86" y="71"/>
                    <a:pt x="85" y="6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7" y="50"/>
                    <a:pt x="83" y="50"/>
                    <a:pt x="82" y="42"/>
                  </a:cubicBezTo>
                  <a:cubicBezTo>
                    <a:pt x="79" y="44"/>
                    <a:pt x="81" y="44"/>
                    <a:pt x="80" y="41"/>
                  </a:cubicBezTo>
                  <a:cubicBezTo>
                    <a:pt x="84" y="39"/>
                    <a:pt x="80" y="39"/>
                    <a:pt x="80" y="32"/>
                  </a:cubicBezTo>
                  <a:cubicBezTo>
                    <a:pt x="76" y="32"/>
                    <a:pt x="77" y="33"/>
                    <a:pt x="76" y="31"/>
                  </a:cubicBezTo>
                  <a:cubicBezTo>
                    <a:pt x="75" y="33"/>
                    <a:pt x="76" y="32"/>
                    <a:pt x="74" y="33"/>
                  </a:cubicBezTo>
                  <a:cubicBezTo>
                    <a:pt x="75" y="34"/>
                    <a:pt x="75" y="34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7"/>
                    <a:pt x="75" y="37"/>
                  </a:cubicBezTo>
                  <a:cubicBezTo>
                    <a:pt x="75" y="37"/>
                    <a:pt x="74" y="37"/>
                    <a:pt x="74" y="38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110"/>
                    <a:pt x="56" y="123"/>
                    <a:pt x="56" y="133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4" y="137"/>
                    <a:pt x="56" y="140"/>
                    <a:pt x="55" y="137"/>
                  </a:cubicBezTo>
                  <a:cubicBezTo>
                    <a:pt x="54" y="135"/>
                    <a:pt x="55" y="136"/>
                    <a:pt x="54" y="135"/>
                  </a:cubicBezTo>
                  <a:cubicBezTo>
                    <a:pt x="52" y="139"/>
                    <a:pt x="52" y="143"/>
                    <a:pt x="52" y="148"/>
                  </a:cubicBezTo>
                  <a:cubicBezTo>
                    <a:pt x="51" y="150"/>
                    <a:pt x="51" y="154"/>
                    <a:pt x="50" y="155"/>
                  </a:cubicBezTo>
                  <a:cubicBezTo>
                    <a:pt x="47" y="154"/>
                    <a:pt x="49" y="157"/>
                    <a:pt x="48" y="152"/>
                  </a:cubicBezTo>
                  <a:cubicBezTo>
                    <a:pt x="47" y="141"/>
                    <a:pt x="52" y="135"/>
                    <a:pt x="53" y="125"/>
                  </a:cubicBezTo>
                  <a:cubicBezTo>
                    <a:pt x="54" y="121"/>
                    <a:pt x="53" y="121"/>
                    <a:pt x="54" y="116"/>
                  </a:cubicBezTo>
                  <a:cubicBezTo>
                    <a:pt x="58" y="102"/>
                    <a:pt x="62" y="79"/>
                    <a:pt x="64" y="63"/>
                  </a:cubicBezTo>
                  <a:cubicBezTo>
                    <a:pt x="66" y="55"/>
                    <a:pt x="66" y="50"/>
                    <a:pt x="67" y="45"/>
                  </a:cubicBezTo>
                  <a:cubicBezTo>
                    <a:pt x="68" y="41"/>
                    <a:pt x="66" y="34"/>
                    <a:pt x="68" y="32"/>
                  </a:cubicBezTo>
                  <a:cubicBezTo>
                    <a:pt x="72" y="26"/>
                    <a:pt x="69" y="21"/>
                    <a:pt x="65" y="14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0" y="48"/>
                    <a:pt x="52" y="49"/>
                    <a:pt x="50" y="47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7" y="55"/>
                    <a:pt x="46" y="57"/>
                    <a:pt x="43" y="58"/>
                  </a:cubicBezTo>
                  <a:cubicBezTo>
                    <a:pt x="43" y="60"/>
                    <a:pt x="42" y="65"/>
                    <a:pt x="41" y="68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8" y="78"/>
                    <a:pt x="37" y="78"/>
                  </a:cubicBezTo>
                  <a:cubicBezTo>
                    <a:pt x="36" y="82"/>
                    <a:pt x="36" y="84"/>
                    <a:pt x="34" y="89"/>
                  </a:cubicBezTo>
                  <a:cubicBezTo>
                    <a:pt x="31" y="89"/>
                    <a:pt x="32" y="89"/>
                    <a:pt x="30" y="88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3" y="108"/>
                    <a:pt x="23" y="111"/>
                    <a:pt x="22" y="11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3" y="143"/>
                    <a:pt x="12" y="148"/>
                    <a:pt x="12" y="156"/>
                  </a:cubicBezTo>
                  <a:cubicBezTo>
                    <a:pt x="11" y="160"/>
                    <a:pt x="12" y="157"/>
                    <a:pt x="11" y="15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2"/>
                    <a:pt x="10" y="171"/>
                    <a:pt x="10" y="172"/>
                  </a:cubicBezTo>
                  <a:cubicBezTo>
                    <a:pt x="7" y="182"/>
                    <a:pt x="12" y="178"/>
                    <a:pt x="6" y="186"/>
                  </a:cubicBezTo>
                  <a:cubicBezTo>
                    <a:pt x="6" y="189"/>
                    <a:pt x="6" y="187"/>
                    <a:pt x="7" y="190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6" y="196"/>
                    <a:pt x="6" y="195"/>
                    <a:pt x="6" y="198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1"/>
                    <a:pt x="7" y="201"/>
                    <a:pt x="7" y="201"/>
                  </a:cubicBezTo>
                  <a:cubicBezTo>
                    <a:pt x="8" y="202"/>
                    <a:pt x="7" y="201"/>
                    <a:pt x="8" y="202"/>
                  </a:cubicBezTo>
                  <a:cubicBezTo>
                    <a:pt x="2" y="205"/>
                    <a:pt x="3" y="220"/>
                    <a:pt x="4" y="227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1" y="233"/>
                    <a:pt x="8" y="228"/>
                    <a:pt x="4" y="231"/>
                  </a:cubicBezTo>
                  <a:cubicBezTo>
                    <a:pt x="3" y="232"/>
                    <a:pt x="3" y="233"/>
                    <a:pt x="2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5"/>
                    <a:pt x="1" y="237"/>
                    <a:pt x="1" y="239"/>
                  </a:cubicBezTo>
                  <a:cubicBezTo>
                    <a:pt x="2" y="244"/>
                    <a:pt x="1" y="243"/>
                    <a:pt x="1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9"/>
                    <a:pt x="3" y="246"/>
                    <a:pt x="5" y="249"/>
                  </a:cubicBezTo>
                  <a:cubicBezTo>
                    <a:pt x="4" y="262"/>
                    <a:pt x="6" y="256"/>
                    <a:pt x="6" y="260"/>
                  </a:cubicBezTo>
                  <a:cubicBezTo>
                    <a:pt x="6" y="263"/>
                    <a:pt x="5" y="264"/>
                    <a:pt x="5" y="265"/>
                  </a:cubicBezTo>
                  <a:cubicBezTo>
                    <a:pt x="7" y="268"/>
                    <a:pt x="7" y="270"/>
                    <a:pt x="9" y="272"/>
                  </a:cubicBezTo>
                  <a:cubicBezTo>
                    <a:pt x="9" y="275"/>
                    <a:pt x="9" y="275"/>
                    <a:pt x="10" y="278"/>
                  </a:cubicBezTo>
                  <a:cubicBezTo>
                    <a:pt x="10" y="278"/>
                    <a:pt x="11" y="280"/>
                    <a:pt x="11" y="280"/>
                  </a:cubicBezTo>
                  <a:cubicBezTo>
                    <a:pt x="11" y="282"/>
                    <a:pt x="11" y="281"/>
                    <a:pt x="11" y="283"/>
                  </a:cubicBezTo>
                  <a:cubicBezTo>
                    <a:pt x="9" y="286"/>
                    <a:pt x="9" y="288"/>
                    <a:pt x="9" y="293"/>
                  </a:cubicBezTo>
                  <a:cubicBezTo>
                    <a:pt x="10" y="297"/>
                    <a:pt x="10" y="294"/>
                    <a:pt x="10" y="298"/>
                  </a:cubicBezTo>
                  <a:cubicBezTo>
                    <a:pt x="10" y="302"/>
                    <a:pt x="9" y="298"/>
                    <a:pt x="9" y="303"/>
                  </a:cubicBezTo>
                  <a:cubicBezTo>
                    <a:pt x="10" y="309"/>
                    <a:pt x="11" y="302"/>
                    <a:pt x="10" y="308"/>
                  </a:cubicBezTo>
                  <a:cubicBezTo>
                    <a:pt x="9" y="315"/>
                    <a:pt x="11" y="316"/>
                    <a:pt x="11" y="319"/>
                  </a:cubicBezTo>
                  <a:cubicBezTo>
                    <a:pt x="10" y="321"/>
                    <a:pt x="10" y="320"/>
                    <a:pt x="9" y="323"/>
                  </a:cubicBezTo>
                  <a:cubicBezTo>
                    <a:pt x="9" y="327"/>
                    <a:pt x="10" y="324"/>
                    <a:pt x="9" y="328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8" y="335"/>
                    <a:pt x="8" y="336"/>
                    <a:pt x="9" y="337"/>
                  </a:cubicBezTo>
                  <a:cubicBezTo>
                    <a:pt x="8" y="340"/>
                    <a:pt x="9" y="338"/>
                    <a:pt x="7" y="341"/>
                  </a:cubicBezTo>
                  <a:cubicBezTo>
                    <a:pt x="7" y="341"/>
                    <a:pt x="8" y="341"/>
                    <a:pt x="8" y="342"/>
                  </a:cubicBezTo>
                  <a:cubicBezTo>
                    <a:pt x="9" y="343"/>
                    <a:pt x="9" y="343"/>
                    <a:pt x="9" y="343"/>
                  </a:cubicBezTo>
                  <a:cubicBezTo>
                    <a:pt x="9" y="347"/>
                    <a:pt x="10" y="347"/>
                    <a:pt x="10" y="350"/>
                  </a:cubicBezTo>
                  <a:cubicBezTo>
                    <a:pt x="10" y="353"/>
                    <a:pt x="10" y="353"/>
                    <a:pt x="9" y="354"/>
                  </a:cubicBezTo>
                  <a:cubicBezTo>
                    <a:pt x="10" y="360"/>
                    <a:pt x="10" y="353"/>
                    <a:pt x="10" y="360"/>
                  </a:cubicBezTo>
                  <a:cubicBezTo>
                    <a:pt x="9" y="363"/>
                    <a:pt x="9" y="364"/>
                    <a:pt x="10" y="367"/>
                  </a:cubicBezTo>
                  <a:cubicBezTo>
                    <a:pt x="12" y="366"/>
                    <a:pt x="13" y="366"/>
                    <a:pt x="16" y="365"/>
                  </a:cubicBezTo>
                  <a:cubicBezTo>
                    <a:pt x="16" y="357"/>
                    <a:pt x="18" y="356"/>
                    <a:pt x="18" y="347"/>
                  </a:cubicBezTo>
                  <a:cubicBezTo>
                    <a:pt x="22" y="349"/>
                    <a:pt x="20" y="347"/>
                    <a:pt x="20" y="350"/>
                  </a:cubicBezTo>
                  <a:cubicBezTo>
                    <a:pt x="20" y="360"/>
                    <a:pt x="17" y="365"/>
                    <a:pt x="18" y="375"/>
                  </a:cubicBezTo>
                  <a:cubicBezTo>
                    <a:pt x="19" y="381"/>
                    <a:pt x="16" y="380"/>
                    <a:pt x="20" y="383"/>
                  </a:cubicBezTo>
                  <a:cubicBezTo>
                    <a:pt x="22" y="372"/>
                    <a:pt x="22" y="372"/>
                    <a:pt x="22" y="372"/>
                  </a:cubicBezTo>
                  <a:cubicBezTo>
                    <a:pt x="25" y="371"/>
                    <a:pt x="24" y="371"/>
                    <a:pt x="27" y="372"/>
                  </a:cubicBezTo>
                  <a:cubicBezTo>
                    <a:pt x="27" y="367"/>
                    <a:pt x="25" y="368"/>
                    <a:pt x="30" y="367"/>
                  </a:cubicBezTo>
                  <a:cubicBezTo>
                    <a:pt x="29" y="382"/>
                    <a:pt x="29" y="382"/>
                    <a:pt x="29" y="382"/>
                  </a:cubicBezTo>
                  <a:cubicBezTo>
                    <a:pt x="35" y="375"/>
                    <a:pt x="36" y="366"/>
                    <a:pt x="38" y="356"/>
                  </a:cubicBezTo>
                  <a:cubicBezTo>
                    <a:pt x="38" y="355"/>
                    <a:pt x="39" y="352"/>
                    <a:pt x="39" y="351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4"/>
                    <a:pt x="41" y="343"/>
                    <a:pt x="42" y="340"/>
                  </a:cubicBezTo>
                  <a:cubicBezTo>
                    <a:pt x="42" y="340"/>
                    <a:pt x="44" y="336"/>
                    <a:pt x="44" y="336"/>
                  </a:cubicBezTo>
                  <a:cubicBezTo>
                    <a:pt x="46" y="330"/>
                    <a:pt x="47" y="324"/>
                    <a:pt x="48" y="318"/>
                  </a:cubicBezTo>
                  <a:cubicBezTo>
                    <a:pt x="48" y="313"/>
                    <a:pt x="50" y="312"/>
                    <a:pt x="51" y="308"/>
                  </a:cubicBezTo>
                  <a:cubicBezTo>
                    <a:pt x="52" y="304"/>
                    <a:pt x="52" y="300"/>
                    <a:pt x="53" y="297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01"/>
                    <a:pt x="57" y="301"/>
                    <a:pt x="56" y="298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61" y="288"/>
                    <a:pt x="61" y="287"/>
                    <a:pt x="60" y="282"/>
                  </a:cubicBezTo>
                  <a:cubicBezTo>
                    <a:pt x="66" y="277"/>
                    <a:pt x="64" y="281"/>
                    <a:pt x="66" y="270"/>
                  </a:cubicBezTo>
                  <a:cubicBezTo>
                    <a:pt x="66" y="267"/>
                    <a:pt x="66" y="265"/>
                    <a:pt x="68" y="263"/>
                  </a:cubicBezTo>
                  <a:cubicBezTo>
                    <a:pt x="73" y="254"/>
                    <a:pt x="71" y="260"/>
                    <a:pt x="71" y="244"/>
                  </a:cubicBezTo>
                  <a:cubicBezTo>
                    <a:pt x="73" y="242"/>
                    <a:pt x="72" y="243"/>
                    <a:pt x="75" y="242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7" y="239"/>
                    <a:pt x="74" y="239"/>
                    <a:pt x="77" y="238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82" y="219"/>
                    <a:pt x="82" y="213"/>
                    <a:pt x="84" y="208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199"/>
                    <a:pt x="85" y="197"/>
                    <a:pt x="85" y="193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88" y="181"/>
                    <a:pt x="88" y="181"/>
                    <a:pt x="89" y="181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64"/>
                    <a:pt x="93" y="166"/>
                    <a:pt x="91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1"/>
                    <a:pt x="96" y="139"/>
                    <a:pt x="97" y="13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8" y="124"/>
                    <a:pt x="98" y="118"/>
                    <a:pt x="98" y="113"/>
                  </a:cubicBezTo>
                  <a:cubicBezTo>
                    <a:pt x="99" y="108"/>
                    <a:pt x="97" y="100"/>
                    <a:pt x="100" y="98"/>
                  </a:cubicBezTo>
                  <a:cubicBezTo>
                    <a:pt x="101" y="99"/>
                    <a:pt x="101" y="98"/>
                    <a:pt x="101" y="10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20"/>
                    <a:pt x="100" y="129"/>
                    <a:pt x="100" y="139"/>
                  </a:cubicBezTo>
                  <a:cubicBezTo>
                    <a:pt x="100" y="145"/>
                    <a:pt x="96" y="156"/>
                    <a:pt x="98" y="161"/>
                  </a:cubicBezTo>
                  <a:cubicBezTo>
                    <a:pt x="101" y="159"/>
                    <a:pt x="99" y="161"/>
                    <a:pt x="100" y="156"/>
                  </a:cubicBezTo>
                  <a:cubicBezTo>
                    <a:pt x="101" y="153"/>
                    <a:pt x="102" y="153"/>
                    <a:pt x="102" y="151"/>
                  </a:cubicBezTo>
                  <a:cubicBezTo>
                    <a:pt x="102" y="148"/>
                    <a:pt x="103" y="142"/>
                    <a:pt x="104" y="138"/>
                  </a:cubicBezTo>
                  <a:cubicBezTo>
                    <a:pt x="105" y="129"/>
                    <a:pt x="105" y="122"/>
                    <a:pt x="106" y="112"/>
                  </a:cubicBezTo>
                  <a:cubicBezTo>
                    <a:pt x="106" y="110"/>
                    <a:pt x="107" y="108"/>
                    <a:pt x="107" y="106"/>
                  </a:cubicBezTo>
                  <a:cubicBezTo>
                    <a:pt x="108" y="101"/>
                    <a:pt x="107" y="95"/>
                    <a:pt x="107" y="88"/>
                  </a:cubicBezTo>
                  <a:cubicBezTo>
                    <a:pt x="107" y="74"/>
                    <a:pt x="110" y="80"/>
                    <a:pt x="107" y="63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58"/>
                    <a:pt x="110" y="55"/>
                    <a:pt x="112" y="53"/>
                  </a:cubicBezTo>
                  <a:cubicBezTo>
                    <a:pt x="114" y="50"/>
                    <a:pt x="111" y="51"/>
                    <a:pt x="112" y="43"/>
                  </a:cubicBezTo>
                  <a:cubicBezTo>
                    <a:pt x="113" y="38"/>
                    <a:pt x="111" y="41"/>
                    <a:pt x="112" y="37"/>
                  </a:cubicBezTo>
                  <a:cubicBezTo>
                    <a:pt x="113" y="30"/>
                    <a:pt x="113" y="31"/>
                    <a:pt x="112" y="27"/>
                  </a:cubicBezTo>
                  <a:cubicBezTo>
                    <a:pt x="109" y="17"/>
                    <a:pt x="109" y="23"/>
                    <a:pt x="110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4"/>
                    <a:pt x="109" y="16"/>
                    <a:pt x="107" y="14"/>
                  </a:cubicBezTo>
                  <a:cubicBezTo>
                    <a:pt x="107" y="13"/>
                    <a:pt x="107" y="12"/>
                    <a:pt x="107" y="10"/>
                  </a:cubicBezTo>
                  <a:lnTo>
                    <a:pt x="10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4" name="Freeform 37"/>
            <p:cNvSpPr>
              <a:spLocks noEditPoints="1"/>
            </p:cNvSpPr>
            <p:nvPr/>
          </p:nvSpPr>
          <p:spPr bwMode="auto">
            <a:xfrm>
              <a:off x="1005" y="3655"/>
              <a:ext cx="138" cy="469"/>
            </a:xfrm>
            <a:custGeom>
              <a:avLst/>
              <a:gdLst>
                <a:gd name="T0" fmla="*/ 54 w 108"/>
                <a:gd name="T1" fmla="*/ 298 h 365"/>
                <a:gd name="T2" fmla="*/ 17 w 108"/>
                <a:gd name="T3" fmla="*/ 222 h 365"/>
                <a:gd name="T4" fmla="*/ 17 w 108"/>
                <a:gd name="T5" fmla="*/ 222 h 365"/>
                <a:gd name="T6" fmla="*/ 82 w 108"/>
                <a:gd name="T7" fmla="*/ 194 h 365"/>
                <a:gd name="T8" fmla="*/ 87 w 108"/>
                <a:gd name="T9" fmla="*/ 175 h 365"/>
                <a:gd name="T10" fmla="*/ 33 w 108"/>
                <a:gd name="T11" fmla="*/ 123 h 365"/>
                <a:gd name="T12" fmla="*/ 40 w 108"/>
                <a:gd name="T13" fmla="*/ 115 h 365"/>
                <a:gd name="T14" fmla="*/ 45 w 108"/>
                <a:gd name="T15" fmla="*/ 90 h 365"/>
                <a:gd name="T16" fmla="*/ 74 w 108"/>
                <a:gd name="T17" fmla="*/ 3 h 365"/>
                <a:gd name="T18" fmla="*/ 57 w 108"/>
                <a:gd name="T19" fmla="*/ 39 h 365"/>
                <a:gd name="T20" fmla="*/ 48 w 108"/>
                <a:gd name="T21" fmla="*/ 78 h 365"/>
                <a:gd name="T22" fmla="*/ 47 w 108"/>
                <a:gd name="T23" fmla="*/ 61 h 365"/>
                <a:gd name="T24" fmla="*/ 48 w 108"/>
                <a:gd name="T25" fmla="*/ 45 h 365"/>
                <a:gd name="T26" fmla="*/ 44 w 108"/>
                <a:gd name="T27" fmla="*/ 26 h 365"/>
                <a:gd name="T28" fmla="*/ 34 w 108"/>
                <a:gd name="T29" fmla="*/ 59 h 365"/>
                <a:gd name="T30" fmla="*/ 22 w 108"/>
                <a:gd name="T31" fmla="*/ 101 h 365"/>
                <a:gd name="T32" fmla="*/ 13 w 108"/>
                <a:gd name="T33" fmla="*/ 144 h 365"/>
                <a:gd name="T34" fmla="*/ 7 w 108"/>
                <a:gd name="T35" fmla="*/ 183 h 365"/>
                <a:gd name="T36" fmla="*/ 4 w 108"/>
                <a:gd name="T37" fmla="*/ 234 h 365"/>
                <a:gd name="T38" fmla="*/ 11 w 108"/>
                <a:gd name="T39" fmla="*/ 236 h 365"/>
                <a:gd name="T40" fmla="*/ 17 w 108"/>
                <a:gd name="T41" fmla="*/ 235 h 365"/>
                <a:gd name="T42" fmla="*/ 12 w 108"/>
                <a:gd name="T43" fmla="*/ 291 h 365"/>
                <a:gd name="T44" fmla="*/ 15 w 108"/>
                <a:gd name="T45" fmla="*/ 303 h 365"/>
                <a:gd name="T46" fmla="*/ 14 w 108"/>
                <a:gd name="T47" fmla="*/ 321 h 365"/>
                <a:gd name="T48" fmla="*/ 13 w 108"/>
                <a:gd name="T49" fmla="*/ 331 h 365"/>
                <a:gd name="T50" fmla="*/ 19 w 108"/>
                <a:gd name="T51" fmla="*/ 327 h 365"/>
                <a:gd name="T52" fmla="*/ 30 w 108"/>
                <a:gd name="T53" fmla="*/ 228 h 365"/>
                <a:gd name="T54" fmla="*/ 50 w 108"/>
                <a:gd name="T55" fmla="*/ 111 h 365"/>
                <a:gd name="T56" fmla="*/ 29 w 108"/>
                <a:gd name="T57" fmla="*/ 252 h 365"/>
                <a:gd name="T58" fmla="*/ 32 w 108"/>
                <a:gd name="T59" fmla="*/ 267 h 365"/>
                <a:gd name="T60" fmla="*/ 36 w 108"/>
                <a:gd name="T61" fmla="*/ 242 h 365"/>
                <a:gd name="T62" fmla="*/ 32 w 108"/>
                <a:gd name="T63" fmla="*/ 283 h 365"/>
                <a:gd name="T64" fmla="*/ 30 w 108"/>
                <a:gd name="T65" fmla="*/ 319 h 365"/>
                <a:gd name="T66" fmla="*/ 45 w 108"/>
                <a:gd name="T67" fmla="*/ 257 h 365"/>
                <a:gd name="T68" fmla="*/ 57 w 108"/>
                <a:gd name="T69" fmla="*/ 221 h 365"/>
                <a:gd name="T70" fmla="*/ 28 w 108"/>
                <a:gd name="T71" fmla="*/ 351 h 365"/>
                <a:gd name="T72" fmla="*/ 38 w 108"/>
                <a:gd name="T73" fmla="*/ 361 h 365"/>
                <a:gd name="T74" fmla="*/ 51 w 108"/>
                <a:gd name="T75" fmla="*/ 335 h 365"/>
                <a:gd name="T76" fmla="*/ 52 w 108"/>
                <a:gd name="T77" fmla="*/ 344 h 365"/>
                <a:gd name="T78" fmla="*/ 64 w 108"/>
                <a:gd name="T79" fmla="*/ 314 h 365"/>
                <a:gd name="T80" fmla="*/ 73 w 108"/>
                <a:gd name="T81" fmla="*/ 288 h 365"/>
                <a:gd name="T82" fmla="*/ 80 w 108"/>
                <a:gd name="T83" fmla="*/ 259 h 365"/>
                <a:gd name="T84" fmla="*/ 83 w 108"/>
                <a:gd name="T85" fmla="*/ 245 h 365"/>
                <a:gd name="T86" fmla="*/ 84 w 108"/>
                <a:gd name="T87" fmla="*/ 242 h 365"/>
                <a:gd name="T88" fmla="*/ 85 w 108"/>
                <a:gd name="T89" fmla="*/ 235 h 365"/>
                <a:gd name="T90" fmla="*/ 104 w 108"/>
                <a:gd name="T91" fmla="*/ 144 h 365"/>
                <a:gd name="T92" fmla="*/ 97 w 108"/>
                <a:gd name="T93" fmla="*/ 143 h 365"/>
                <a:gd name="T94" fmla="*/ 87 w 108"/>
                <a:gd name="T95" fmla="*/ 174 h 365"/>
                <a:gd name="T96" fmla="*/ 97 w 108"/>
                <a:gd name="T97" fmla="*/ 130 h 365"/>
                <a:gd name="T98" fmla="*/ 100 w 108"/>
                <a:gd name="T99" fmla="*/ 103 h 365"/>
                <a:gd name="T100" fmla="*/ 99 w 108"/>
                <a:gd name="T101" fmla="*/ 68 h 365"/>
                <a:gd name="T102" fmla="*/ 100 w 108"/>
                <a:gd name="T103" fmla="*/ 24 h 365"/>
                <a:gd name="T104" fmla="*/ 95 w 108"/>
                <a:gd name="T105" fmla="*/ 39 h 365"/>
                <a:gd name="T106" fmla="*/ 77 w 108"/>
                <a:gd name="T107" fmla="*/ 151 h 365"/>
                <a:gd name="T108" fmla="*/ 60 w 108"/>
                <a:gd name="T109" fmla="*/ 204 h 365"/>
                <a:gd name="T110" fmla="*/ 63 w 108"/>
                <a:gd name="T111" fmla="*/ 178 h 365"/>
                <a:gd name="T112" fmla="*/ 71 w 108"/>
                <a:gd name="T113" fmla="*/ 160 h 365"/>
                <a:gd name="T114" fmla="*/ 79 w 108"/>
                <a:gd name="T115" fmla="*/ 86 h 365"/>
                <a:gd name="T116" fmla="*/ 86 w 108"/>
                <a:gd name="T117" fmla="*/ 31 h 365"/>
                <a:gd name="T118" fmla="*/ 82 w 108"/>
                <a:gd name="T119" fmla="*/ 11 h 365"/>
                <a:gd name="T120" fmla="*/ 79 w 108"/>
                <a:gd name="T121" fmla="*/ 25 h 365"/>
                <a:gd name="T122" fmla="*/ 74 w 108"/>
                <a:gd name="T123" fmla="*/ 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365">
                  <a:moveTo>
                    <a:pt x="53" y="304"/>
                  </a:moveTo>
                  <a:cubicBezTo>
                    <a:pt x="53" y="304"/>
                    <a:pt x="54" y="302"/>
                    <a:pt x="54" y="304"/>
                  </a:cubicBezTo>
                  <a:cubicBezTo>
                    <a:pt x="54" y="306"/>
                    <a:pt x="54" y="307"/>
                    <a:pt x="53" y="304"/>
                  </a:cubicBezTo>
                  <a:close/>
                  <a:moveTo>
                    <a:pt x="54" y="298"/>
                  </a:moveTo>
                  <a:cubicBezTo>
                    <a:pt x="54" y="299"/>
                    <a:pt x="54" y="299"/>
                    <a:pt x="54" y="299"/>
                  </a:cubicBezTo>
                  <a:cubicBezTo>
                    <a:pt x="54" y="301"/>
                    <a:pt x="54" y="301"/>
                    <a:pt x="54" y="301"/>
                  </a:cubicBezTo>
                  <a:cubicBezTo>
                    <a:pt x="54" y="301"/>
                    <a:pt x="52" y="302"/>
                    <a:pt x="54" y="298"/>
                  </a:cubicBezTo>
                  <a:close/>
                  <a:moveTo>
                    <a:pt x="17" y="222"/>
                  </a:moveTo>
                  <a:cubicBezTo>
                    <a:pt x="18" y="227"/>
                    <a:pt x="18" y="227"/>
                    <a:pt x="18" y="227"/>
                  </a:cubicBezTo>
                  <a:cubicBezTo>
                    <a:pt x="17" y="227"/>
                    <a:pt x="16" y="225"/>
                    <a:pt x="16" y="225"/>
                  </a:cubicBezTo>
                  <a:cubicBezTo>
                    <a:pt x="15" y="221"/>
                    <a:pt x="17" y="223"/>
                    <a:pt x="18" y="222"/>
                  </a:cubicBezTo>
                  <a:lnTo>
                    <a:pt x="17" y="222"/>
                  </a:lnTo>
                  <a:close/>
                  <a:moveTo>
                    <a:pt x="84" y="220"/>
                  </a:moveTo>
                  <a:cubicBezTo>
                    <a:pt x="84" y="223"/>
                    <a:pt x="85" y="221"/>
                    <a:pt x="83" y="222"/>
                  </a:cubicBezTo>
                  <a:lnTo>
                    <a:pt x="84" y="220"/>
                  </a:lnTo>
                  <a:close/>
                  <a:moveTo>
                    <a:pt x="82" y="194"/>
                  </a:moveTo>
                  <a:cubicBezTo>
                    <a:pt x="79" y="193"/>
                    <a:pt x="79" y="193"/>
                    <a:pt x="79" y="193"/>
                  </a:cubicBezTo>
                  <a:cubicBezTo>
                    <a:pt x="83" y="184"/>
                    <a:pt x="80" y="193"/>
                    <a:pt x="82" y="184"/>
                  </a:cubicBezTo>
                  <a:cubicBezTo>
                    <a:pt x="83" y="181"/>
                    <a:pt x="82" y="184"/>
                    <a:pt x="83" y="182"/>
                  </a:cubicBezTo>
                  <a:cubicBezTo>
                    <a:pt x="87" y="174"/>
                    <a:pt x="83" y="178"/>
                    <a:pt x="87" y="175"/>
                  </a:cubicBezTo>
                  <a:cubicBezTo>
                    <a:pt x="87" y="180"/>
                    <a:pt x="82" y="187"/>
                    <a:pt x="82" y="194"/>
                  </a:cubicBezTo>
                  <a:close/>
                  <a:moveTo>
                    <a:pt x="33" y="123"/>
                  </a:moveTo>
                  <a:cubicBezTo>
                    <a:pt x="37" y="120"/>
                    <a:pt x="36" y="123"/>
                    <a:pt x="36" y="123"/>
                  </a:cubicBezTo>
                  <a:cubicBezTo>
                    <a:pt x="33" y="125"/>
                    <a:pt x="34" y="124"/>
                    <a:pt x="33" y="123"/>
                  </a:cubicBezTo>
                  <a:close/>
                  <a:moveTo>
                    <a:pt x="92" y="102"/>
                  </a:moveTo>
                  <a:cubicBezTo>
                    <a:pt x="93" y="102"/>
                    <a:pt x="92" y="101"/>
                    <a:pt x="94" y="101"/>
                  </a:cubicBezTo>
                  <a:cubicBezTo>
                    <a:pt x="93" y="102"/>
                    <a:pt x="95" y="101"/>
                    <a:pt x="92" y="102"/>
                  </a:cubicBezTo>
                  <a:close/>
                  <a:moveTo>
                    <a:pt x="40" y="115"/>
                  </a:moveTo>
                  <a:cubicBezTo>
                    <a:pt x="39" y="113"/>
                    <a:pt x="38" y="112"/>
                    <a:pt x="39" y="109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96"/>
                    <a:pt x="43" y="100"/>
                    <a:pt x="42" y="93"/>
                  </a:cubicBezTo>
                  <a:cubicBezTo>
                    <a:pt x="46" y="92"/>
                    <a:pt x="42" y="94"/>
                    <a:pt x="45" y="90"/>
                  </a:cubicBezTo>
                  <a:cubicBezTo>
                    <a:pt x="45" y="99"/>
                    <a:pt x="43" y="98"/>
                    <a:pt x="42" y="111"/>
                  </a:cubicBezTo>
                  <a:cubicBezTo>
                    <a:pt x="41" y="115"/>
                    <a:pt x="40" y="114"/>
                    <a:pt x="40" y="115"/>
                  </a:cubicBezTo>
                  <a:close/>
                  <a:moveTo>
                    <a:pt x="74" y="0"/>
                  </a:moveTo>
                  <a:cubicBezTo>
                    <a:pt x="72" y="2"/>
                    <a:pt x="73" y="0"/>
                    <a:pt x="74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7" y="10"/>
                    <a:pt x="68" y="9"/>
                    <a:pt x="64" y="8"/>
                  </a:cubicBezTo>
                  <a:cubicBezTo>
                    <a:pt x="59" y="16"/>
                    <a:pt x="59" y="29"/>
                    <a:pt x="57" y="39"/>
                  </a:cubicBezTo>
                  <a:cubicBezTo>
                    <a:pt x="55" y="46"/>
                    <a:pt x="54" y="46"/>
                    <a:pt x="54" y="51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9"/>
                    <a:pt x="52" y="60"/>
                    <a:pt x="52" y="62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82"/>
                    <a:pt x="48" y="85"/>
                    <a:pt x="44" y="85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77"/>
                    <a:pt x="46" y="76"/>
                    <a:pt x="46" y="74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58"/>
                    <a:pt x="48" y="58"/>
                    <a:pt x="48" y="55"/>
                  </a:cubicBezTo>
                  <a:cubicBezTo>
                    <a:pt x="48" y="49"/>
                    <a:pt x="48" y="58"/>
                    <a:pt x="48" y="51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2"/>
                    <a:pt x="48" y="41"/>
                    <a:pt x="46" y="39"/>
                  </a:cubicBezTo>
                  <a:cubicBezTo>
                    <a:pt x="47" y="37"/>
                    <a:pt x="47" y="35"/>
                    <a:pt x="48" y="33"/>
                  </a:cubicBezTo>
                  <a:cubicBezTo>
                    <a:pt x="47" y="28"/>
                    <a:pt x="47" y="29"/>
                    <a:pt x="48" y="24"/>
                  </a:cubicBezTo>
                  <a:cubicBezTo>
                    <a:pt x="44" y="24"/>
                    <a:pt x="46" y="24"/>
                    <a:pt x="44" y="26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1" y="32"/>
                    <a:pt x="42" y="37"/>
                  </a:cubicBezTo>
                  <a:cubicBezTo>
                    <a:pt x="38" y="37"/>
                    <a:pt x="38" y="39"/>
                    <a:pt x="37" y="43"/>
                  </a:cubicBezTo>
                  <a:cubicBezTo>
                    <a:pt x="36" y="51"/>
                    <a:pt x="35" y="50"/>
                    <a:pt x="34" y="59"/>
                  </a:cubicBezTo>
                  <a:cubicBezTo>
                    <a:pt x="34" y="64"/>
                    <a:pt x="30" y="76"/>
                    <a:pt x="28" y="81"/>
                  </a:cubicBezTo>
                  <a:cubicBezTo>
                    <a:pt x="27" y="85"/>
                    <a:pt x="26" y="86"/>
                    <a:pt x="25" y="8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2" y="101"/>
                    <a:pt x="22" y="101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19" y="112"/>
                    <a:pt x="14" y="114"/>
                    <a:pt x="15" y="125"/>
                  </a:cubicBezTo>
                  <a:cubicBezTo>
                    <a:pt x="16" y="132"/>
                    <a:pt x="15" y="134"/>
                    <a:pt x="14" y="139"/>
                  </a:cubicBezTo>
                  <a:cubicBezTo>
                    <a:pt x="14" y="141"/>
                    <a:pt x="13" y="142"/>
                    <a:pt x="13" y="144"/>
                  </a:cubicBezTo>
                  <a:cubicBezTo>
                    <a:pt x="9" y="159"/>
                    <a:pt x="11" y="154"/>
                    <a:pt x="10" y="16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7"/>
                    <a:pt x="6" y="185"/>
                    <a:pt x="5" y="191"/>
                  </a:cubicBezTo>
                  <a:cubicBezTo>
                    <a:pt x="5" y="193"/>
                    <a:pt x="4" y="195"/>
                    <a:pt x="4" y="197"/>
                  </a:cubicBezTo>
                  <a:cubicBezTo>
                    <a:pt x="3" y="200"/>
                    <a:pt x="5" y="204"/>
                    <a:pt x="3" y="218"/>
                  </a:cubicBezTo>
                  <a:cubicBezTo>
                    <a:pt x="2" y="224"/>
                    <a:pt x="2" y="229"/>
                    <a:pt x="4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0" y="236"/>
                    <a:pt x="1" y="237"/>
                    <a:pt x="2" y="241"/>
                  </a:cubicBezTo>
                  <a:cubicBezTo>
                    <a:pt x="4" y="241"/>
                    <a:pt x="4" y="241"/>
                    <a:pt x="7" y="240"/>
                  </a:cubicBezTo>
                  <a:cubicBezTo>
                    <a:pt x="7" y="235"/>
                    <a:pt x="6" y="236"/>
                    <a:pt x="11" y="236"/>
                  </a:cubicBezTo>
                  <a:cubicBezTo>
                    <a:pt x="10" y="240"/>
                    <a:pt x="7" y="241"/>
                    <a:pt x="11" y="244"/>
                  </a:cubicBezTo>
                  <a:cubicBezTo>
                    <a:pt x="14" y="241"/>
                    <a:pt x="14" y="233"/>
                    <a:pt x="15" y="228"/>
                  </a:cubicBezTo>
                  <a:cubicBezTo>
                    <a:pt x="18" y="228"/>
                    <a:pt x="18" y="228"/>
                    <a:pt x="18" y="228"/>
                  </a:cubicBezTo>
                  <a:cubicBezTo>
                    <a:pt x="18" y="230"/>
                    <a:pt x="17" y="234"/>
                    <a:pt x="17" y="235"/>
                  </a:cubicBezTo>
                  <a:cubicBezTo>
                    <a:pt x="16" y="237"/>
                    <a:pt x="17" y="233"/>
                    <a:pt x="16" y="237"/>
                  </a:cubicBezTo>
                  <a:cubicBezTo>
                    <a:pt x="15" y="239"/>
                    <a:pt x="16" y="237"/>
                    <a:pt x="15" y="239"/>
                  </a:cubicBezTo>
                  <a:cubicBezTo>
                    <a:pt x="15" y="248"/>
                    <a:pt x="15" y="261"/>
                    <a:pt x="14" y="267"/>
                  </a:cubicBezTo>
                  <a:cubicBezTo>
                    <a:pt x="12" y="273"/>
                    <a:pt x="11" y="287"/>
                    <a:pt x="12" y="291"/>
                  </a:cubicBezTo>
                  <a:cubicBezTo>
                    <a:pt x="11" y="295"/>
                    <a:pt x="12" y="291"/>
                    <a:pt x="11" y="295"/>
                  </a:cubicBezTo>
                  <a:cubicBezTo>
                    <a:pt x="11" y="295"/>
                    <a:pt x="12" y="295"/>
                    <a:pt x="12" y="296"/>
                  </a:cubicBezTo>
                  <a:cubicBezTo>
                    <a:pt x="17" y="300"/>
                    <a:pt x="17" y="300"/>
                    <a:pt x="17" y="300"/>
                  </a:cubicBezTo>
                  <a:cubicBezTo>
                    <a:pt x="16" y="302"/>
                    <a:pt x="17" y="301"/>
                    <a:pt x="15" y="303"/>
                  </a:cubicBezTo>
                  <a:cubicBezTo>
                    <a:pt x="13" y="306"/>
                    <a:pt x="17" y="300"/>
                    <a:pt x="14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4" y="308"/>
                    <a:pt x="12" y="310"/>
                    <a:pt x="13" y="312"/>
                  </a:cubicBezTo>
                  <a:cubicBezTo>
                    <a:pt x="14" y="321"/>
                    <a:pt x="14" y="321"/>
                    <a:pt x="14" y="321"/>
                  </a:cubicBezTo>
                  <a:cubicBezTo>
                    <a:pt x="14" y="322"/>
                    <a:pt x="15" y="325"/>
                    <a:pt x="14" y="326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3" y="329"/>
                    <a:pt x="13" y="329"/>
                    <a:pt x="12" y="329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5" y="340"/>
                    <a:pt x="15" y="340"/>
                    <a:pt x="15" y="340"/>
                  </a:cubicBezTo>
                  <a:cubicBezTo>
                    <a:pt x="19" y="337"/>
                    <a:pt x="18" y="333"/>
                    <a:pt x="19" y="327"/>
                  </a:cubicBezTo>
                  <a:cubicBezTo>
                    <a:pt x="20" y="322"/>
                    <a:pt x="20" y="317"/>
                    <a:pt x="21" y="311"/>
                  </a:cubicBezTo>
                  <a:cubicBezTo>
                    <a:pt x="23" y="294"/>
                    <a:pt x="24" y="277"/>
                    <a:pt x="26" y="260"/>
                  </a:cubicBezTo>
                  <a:cubicBezTo>
                    <a:pt x="26" y="255"/>
                    <a:pt x="28" y="251"/>
                    <a:pt x="28" y="244"/>
                  </a:cubicBezTo>
                  <a:cubicBezTo>
                    <a:pt x="28" y="239"/>
                    <a:pt x="29" y="233"/>
                    <a:pt x="30" y="228"/>
                  </a:cubicBezTo>
                  <a:cubicBezTo>
                    <a:pt x="31" y="223"/>
                    <a:pt x="32" y="217"/>
                    <a:pt x="32" y="211"/>
                  </a:cubicBezTo>
                  <a:cubicBezTo>
                    <a:pt x="36" y="191"/>
                    <a:pt x="41" y="167"/>
                    <a:pt x="42" y="146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8"/>
                    <a:pt x="51" y="106"/>
                    <a:pt x="50" y="111"/>
                  </a:cubicBezTo>
                  <a:cubicBezTo>
                    <a:pt x="48" y="119"/>
                    <a:pt x="48" y="130"/>
                    <a:pt x="46" y="136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4" y="221"/>
                    <a:pt x="32" y="229"/>
                    <a:pt x="31" y="238"/>
                  </a:cubicBezTo>
                  <a:cubicBezTo>
                    <a:pt x="31" y="242"/>
                    <a:pt x="30" y="248"/>
                    <a:pt x="29" y="252"/>
                  </a:cubicBezTo>
                  <a:cubicBezTo>
                    <a:pt x="29" y="255"/>
                    <a:pt x="30" y="254"/>
                    <a:pt x="29" y="258"/>
                  </a:cubicBezTo>
                  <a:cubicBezTo>
                    <a:pt x="27" y="265"/>
                    <a:pt x="25" y="284"/>
                    <a:pt x="25" y="292"/>
                  </a:cubicBezTo>
                  <a:cubicBezTo>
                    <a:pt x="30" y="289"/>
                    <a:pt x="27" y="288"/>
                    <a:pt x="29" y="280"/>
                  </a:cubicBezTo>
                  <a:cubicBezTo>
                    <a:pt x="29" y="276"/>
                    <a:pt x="31" y="274"/>
                    <a:pt x="32" y="267"/>
                  </a:cubicBezTo>
                  <a:cubicBezTo>
                    <a:pt x="32" y="263"/>
                    <a:pt x="33" y="259"/>
                    <a:pt x="34" y="254"/>
                  </a:cubicBezTo>
                  <a:cubicBezTo>
                    <a:pt x="34" y="251"/>
                    <a:pt x="34" y="250"/>
                    <a:pt x="34" y="247"/>
                  </a:cubicBezTo>
                  <a:cubicBezTo>
                    <a:pt x="34" y="244"/>
                    <a:pt x="34" y="246"/>
                    <a:pt x="35" y="244"/>
                  </a:cubicBezTo>
                  <a:cubicBezTo>
                    <a:pt x="36" y="242"/>
                    <a:pt x="35" y="244"/>
                    <a:pt x="36" y="242"/>
                  </a:cubicBezTo>
                  <a:cubicBezTo>
                    <a:pt x="36" y="247"/>
                    <a:pt x="37" y="244"/>
                    <a:pt x="37" y="248"/>
                  </a:cubicBezTo>
                  <a:cubicBezTo>
                    <a:pt x="37" y="250"/>
                    <a:pt x="36" y="253"/>
                    <a:pt x="36" y="254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2" y="276"/>
                    <a:pt x="32" y="281"/>
                    <a:pt x="32" y="283"/>
                  </a:cubicBezTo>
                  <a:cubicBezTo>
                    <a:pt x="31" y="287"/>
                    <a:pt x="30" y="288"/>
                    <a:pt x="30" y="293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6" y="325"/>
                    <a:pt x="27" y="323"/>
                    <a:pt x="28" y="324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31" y="311"/>
                    <a:pt x="34" y="308"/>
                    <a:pt x="36" y="297"/>
                  </a:cubicBezTo>
                  <a:cubicBezTo>
                    <a:pt x="36" y="293"/>
                    <a:pt x="37" y="294"/>
                    <a:pt x="38" y="289"/>
                  </a:cubicBezTo>
                  <a:cubicBezTo>
                    <a:pt x="39" y="284"/>
                    <a:pt x="40" y="276"/>
                    <a:pt x="42" y="270"/>
                  </a:cubicBezTo>
                  <a:cubicBezTo>
                    <a:pt x="43" y="266"/>
                    <a:pt x="43" y="261"/>
                    <a:pt x="45" y="257"/>
                  </a:cubicBezTo>
                  <a:cubicBezTo>
                    <a:pt x="46" y="254"/>
                    <a:pt x="46" y="254"/>
                    <a:pt x="46" y="254"/>
                  </a:cubicBezTo>
                  <a:cubicBezTo>
                    <a:pt x="50" y="253"/>
                    <a:pt x="48" y="252"/>
                    <a:pt x="50" y="247"/>
                  </a:cubicBezTo>
                  <a:cubicBezTo>
                    <a:pt x="52" y="242"/>
                    <a:pt x="51" y="243"/>
                    <a:pt x="52" y="238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7" y="222"/>
                    <a:pt x="57" y="221"/>
                    <a:pt x="57" y="224"/>
                  </a:cubicBezTo>
                  <a:cubicBezTo>
                    <a:pt x="33" y="325"/>
                    <a:pt x="33" y="325"/>
                    <a:pt x="33" y="325"/>
                  </a:cubicBezTo>
                  <a:cubicBezTo>
                    <a:pt x="32" y="329"/>
                    <a:pt x="32" y="325"/>
                    <a:pt x="32" y="32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1" y="351"/>
                    <a:pt x="29" y="350"/>
                    <a:pt x="32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40" y="363"/>
                    <a:pt x="37" y="365"/>
                    <a:pt x="38" y="361"/>
                  </a:cubicBezTo>
                  <a:cubicBezTo>
                    <a:pt x="39" y="359"/>
                    <a:pt x="39" y="358"/>
                    <a:pt x="40" y="356"/>
                  </a:cubicBezTo>
                  <a:cubicBezTo>
                    <a:pt x="44" y="346"/>
                    <a:pt x="44" y="333"/>
                    <a:pt x="48" y="325"/>
                  </a:cubicBezTo>
                  <a:cubicBezTo>
                    <a:pt x="48" y="330"/>
                    <a:pt x="49" y="327"/>
                    <a:pt x="47" y="333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8" y="339"/>
                    <a:pt x="53" y="339"/>
                    <a:pt x="46" y="339"/>
                  </a:cubicBezTo>
                  <a:cubicBezTo>
                    <a:pt x="48" y="342"/>
                    <a:pt x="46" y="343"/>
                    <a:pt x="46" y="348"/>
                  </a:cubicBezTo>
                  <a:cubicBezTo>
                    <a:pt x="48" y="348"/>
                    <a:pt x="47" y="348"/>
                    <a:pt x="49" y="349"/>
                  </a:cubicBezTo>
                  <a:cubicBezTo>
                    <a:pt x="52" y="344"/>
                    <a:pt x="52" y="344"/>
                    <a:pt x="52" y="344"/>
                  </a:cubicBezTo>
                  <a:cubicBezTo>
                    <a:pt x="53" y="341"/>
                    <a:pt x="53" y="340"/>
                    <a:pt x="54" y="337"/>
                  </a:cubicBezTo>
                  <a:cubicBezTo>
                    <a:pt x="56" y="333"/>
                    <a:pt x="55" y="336"/>
                    <a:pt x="57" y="331"/>
                  </a:cubicBezTo>
                  <a:cubicBezTo>
                    <a:pt x="57" y="330"/>
                    <a:pt x="58" y="327"/>
                    <a:pt x="59" y="325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5" y="310"/>
                    <a:pt x="66" y="304"/>
                    <a:pt x="65" y="300"/>
                  </a:cubicBezTo>
                  <a:cubicBezTo>
                    <a:pt x="68" y="298"/>
                    <a:pt x="68" y="298"/>
                    <a:pt x="68" y="298"/>
                  </a:cubicBezTo>
                  <a:cubicBezTo>
                    <a:pt x="69" y="293"/>
                    <a:pt x="70" y="293"/>
                    <a:pt x="68" y="290"/>
                  </a:cubicBezTo>
                  <a:cubicBezTo>
                    <a:pt x="70" y="289"/>
                    <a:pt x="70" y="288"/>
                    <a:pt x="73" y="288"/>
                  </a:cubicBezTo>
                  <a:cubicBezTo>
                    <a:pt x="74" y="284"/>
                    <a:pt x="72" y="282"/>
                    <a:pt x="74" y="281"/>
                  </a:cubicBezTo>
                  <a:cubicBezTo>
                    <a:pt x="75" y="278"/>
                    <a:pt x="75" y="277"/>
                    <a:pt x="76" y="274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9" y="265"/>
                    <a:pt x="78" y="265"/>
                    <a:pt x="80" y="259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5"/>
                  </a:cubicBezTo>
                  <a:cubicBezTo>
                    <a:pt x="82" y="251"/>
                    <a:pt x="82" y="251"/>
                    <a:pt x="81" y="247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3" y="245"/>
                    <a:pt x="84" y="245"/>
                    <a:pt x="84" y="245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8" y="241"/>
                    <a:pt x="88" y="243"/>
                    <a:pt x="89" y="238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7" y="233"/>
                    <a:pt x="87" y="231"/>
                    <a:pt x="88" y="228"/>
                  </a:cubicBezTo>
                  <a:cubicBezTo>
                    <a:pt x="88" y="227"/>
                    <a:pt x="89" y="225"/>
                    <a:pt x="89" y="224"/>
                  </a:cubicBezTo>
                  <a:cubicBezTo>
                    <a:pt x="94" y="209"/>
                    <a:pt x="95" y="192"/>
                    <a:pt x="100" y="176"/>
                  </a:cubicBezTo>
                  <a:cubicBezTo>
                    <a:pt x="102" y="166"/>
                    <a:pt x="103" y="155"/>
                    <a:pt x="104" y="144"/>
                  </a:cubicBezTo>
                  <a:cubicBezTo>
                    <a:pt x="105" y="138"/>
                    <a:pt x="106" y="132"/>
                    <a:pt x="107" y="127"/>
                  </a:cubicBezTo>
                  <a:cubicBezTo>
                    <a:pt x="108" y="121"/>
                    <a:pt x="107" y="117"/>
                    <a:pt x="106" y="111"/>
                  </a:cubicBezTo>
                  <a:cubicBezTo>
                    <a:pt x="104" y="113"/>
                    <a:pt x="102" y="121"/>
                    <a:pt x="101" y="126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6" y="150"/>
                    <a:pt x="94" y="154"/>
                    <a:pt x="93" y="159"/>
                  </a:cubicBezTo>
                  <a:cubicBezTo>
                    <a:pt x="91" y="164"/>
                    <a:pt x="91" y="168"/>
                    <a:pt x="89" y="172"/>
                  </a:cubicBezTo>
                  <a:cubicBezTo>
                    <a:pt x="89" y="172"/>
                    <a:pt x="88" y="173"/>
                    <a:pt x="88" y="173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6" y="172"/>
                    <a:pt x="85" y="175"/>
                    <a:pt x="87" y="167"/>
                  </a:cubicBezTo>
                  <a:cubicBezTo>
                    <a:pt x="88" y="162"/>
                    <a:pt x="88" y="158"/>
                    <a:pt x="90" y="154"/>
                  </a:cubicBezTo>
                  <a:cubicBezTo>
                    <a:pt x="92" y="151"/>
                    <a:pt x="91" y="152"/>
                    <a:pt x="92" y="14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8" y="128"/>
                    <a:pt x="98" y="126"/>
                    <a:pt x="99" y="122"/>
                  </a:cubicBezTo>
                  <a:cubicBezTo>
                    <a:pt x="96" y="122"/>
                    <a:pt x="97" y="122"/>
                    <a:pt x="98" y="122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0" y="113"/>
                    <a:pt x="101" y="109"/>
                    <a:pt x="100" y="103"/>
                  </a:cubicBezTo>
                  <a:cubicBezTo>
                    <a:pt x="102" y="102"/>
                    <a:pt x="101" y="102"/>
                    <a:pt x="102" y="101"/>
                  </a:cubicBezTo>
                  <a:cubicBezTo>
                    <a:pt x="101" y="98"/>
                    <a:pt x="103" y="85"/>
                    <a:pt x="103" y="79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9" y="71"/>
                    <a:pt x="99" y="68"/>
                  </a:cubicBezTo>
                  <a:cubicBezTo>
                    <a:pt x="99" y="65"/>
                    <a:pt x="104" y="55"/>
                    <a:pt x="99" y="52"/>
                  </a:cubicBezTo>
                  <a:cubicBezTo>
                    <a:pt x="100" y="51"/>
                    <a:pt x="99" y="52"/>
                    <a:pt x="100" y="49"/>
                  </a:cubicBezTo>
                  <a:cubicBezTo>
                    <a:pt x="102" y="40"/>
                    <a:pt x="101" y="42"/>
                    <a:pt x="101" y="32"/>
                  </a:cubicBezTo>
                  <a:cubicBezTo>
                    <a:pt x="101" y="32"/>
                    <a:pt x="101" y="26"/>
                    <a:pt x="100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4"/>
                    <a:pt x="97" y="22"/>
                    <a:pt x="97" y="26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32"/>
                    <a:pt x="95" y="34"/>
                    <a:pt x="95" y="39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88" y="76"/>
                    <a:pt x="87" y="92"/>
                    <a:pt x="86" y="103"/>
                  </a:cubicBezTo>
                  <a:cubicBezTo>
                    <a:pt x="85" y="107"/>
                    <a:pt x="85" y="111"/>
                    <a:pt x="84" y="115"/>
                  </a:cubicBezTo>
                  <a:cubicBezTo>
                    <a:pt x="82" y="127"/>
                    <a:pt x="80" y="140"/>
                    <a:pt x="77" y="151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10"/>
                    <a:pt x="61" y="211"/>
                    <a:pt x="61" y="213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0"/>
                    <a:pt x="60" y="211"/>
                    <a:pt x="60" y="204"/>
                  </a:cubicBezTo>
                  <a:cubicBezTo>
                    <a:pt x="63" y="198"/>
                    <a:pt x="61" y="200"/>
                    <a:pt x="62" y="194"/>
                  </a:cubicBezTo>
                  <a:cubicBezTo>
                    <a:pt x="63" y="189"/>
                    <a:pt x="64" y="192"/>
                    <a:pt x="65" y="18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5" y="177"/>
                    <a:pt x="61" y="179"/>
                    <a:pt x="64" y="178"/>
                  </a:cubicBezTo>
                  <a:cubicBezTo>
                    <a:pt x="67" y="177"/>
                    <a:pt x="65" y="176"/>
                    <a:pt x="66" y="176"/>
                  </a:cubicBezTo>
                  <a:cubicBezTo>
                    <a:pt x="68" y="174"/>
                    <a:pt x="67" y="175"/>
                    <a:pt x="68" y="175"/>
                  </a:cubicBezTo>
                  <a:cubicBezTo>
                    <a:pt x="67" y="165"/>
                    <a:pt x="69" y="166"/>
                    <a:pt x="71" y="160"/>
                  </a:cubicBezTo>
                  <a:cubicBezTo>
                    <a:pt x="74" y="151"/>
                    <a:pt x="79" y="121"/>
                    <a:pt x="79" y="113"/>
                  </a:cubicBezTo>
                  <a:cubicBezTo>
                    <a:pt x="77" y="115"/>
                    <a:pt x="77" y="115"/>
                    <a:pt x="75" y="11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85"/>
                    <a:pt x="78" y="89"/>
                    <a:pt x="79" y="86"/>
                  </a:cubicBezTo>
                  <a:cubicBezTo>
                    <a:pt x="82" y="77"/>
                    <a:pt x="80" y="77"/>
                    <a:pt x="81" y="67"/>
                  </a:cubicBezTo>
                  <a:cubicBezTo>
                    <a:pt x="81" y="64"/>
                    <a:pt x="82" y="57"/>
                    <a:pt x="82" y="54"/>
                  </a:cubicBezTo>
                  <a:cubicBezTo>
                    <a:pt x="82" y="51"/>
                    <a:pt x="82" y="53"/>
                    <a:pt x="83" y="50"/>
                  </a:cubicBezTo>
                  <a:cubicBezTo>
                    <a:pt x="86" y="42"/>
                    <a:pt x="85" y="41"/>
                    <a:pt x="86" y="31"/>
                  </a:cubicBezTo>
                  <a:cubicBezTo>
                    <a:pt x="86" y="29"/>
                    <a:pt x="87" y="28"/>
                    <a:pt x="86" y="25"/>
                  </a:cubicBezTo>
                  <a:cubicBezTo>
                    <a:pt x="84" y="21"/>
                    <a:pt x="85" y="30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17"/>
                    <a:pt x="85" y="17"/>
                    <a:pt x="82" y="1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0" y="21"/>
                    <a:pt x="80" y="21"/>
                  </a:cubicBezTo>
                  <a:cubicBezTo>
                    <a:pt x="78" y="25"/>
                    <a:pt x="80" y="20"/>
                    <a:pt x="79" y="23"/>
                  </a:cubicBezTo>
                  <a:cubicBezTo>
                    <a:pt x="79" y="25"/>
                    <a:pt x="79" y="24"/>
                    <a:pt x="79" y="25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18"/>
                    <a:pt x="76" y="15"/>
                    <a:pt x="75" y="11"/>
                  </a:cubicBezTo>
                  <a:cubicBezTo>
                    <a:pt x="75" y="9"/>
                    <a:pt x="75" y="8"/>
                    <a:pt x="75" y="6"/>
                  </a:cubicBezTo>
                  <a:cubicBezTo>
                    <a:pt x="74" y="1"/>
                    <a:pt x="74" y="1"/>
                    <a:pt x="74" y="1"/>
                  </a:cubicBezTo>
                  <a:lnTo>
                    <a:pt x="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5" name="Freeform 38"/>
            <p:cNvSpPr>
              <a:spLocks noEditPoints="1"/>
            </p:cNvSpPr>
            <p:nvPr/>
          </p:nvSpPr>
          <p:spPr bwMode="auto">
            <a:xfrm>
              <a:off x="1017" y="2250"/>
              <a:ext cx="151" cy="448"/>
            </a:xfrm>
            <a:custGeom>
              <a:avLst/>
              <a:gdLst>
                <a:gd name="T0" fmla="*/ 53 w 117"/>
                <a:gd name="T1" fmla="*/ 167 h 349"/>
                <a:gd name="T2" fmla="*/ 96 w 117"/>
                <a:gd name="T3" fmla="*/ 140 h 349"/>
                <a:gd name="T4" fmla="*/ 26 w 117"/>
                <a:gd name="T5" fmla="*/ 135 h 349"/>
                <a:gd name="T6" fmla="*/ 29 w 117"/>
                <a:gd name="T7" fmla="*/ 122 h 349"/>
                <a:gd name="T8" fmla="*/ 102 w 117"/>
                <a:gd name="T9" fmla="*/ 92 h 349"/>
                <a:gd name="T10" fmla="*/ 36 w 117"/>
                <a:gd name="T11" fmla="*/ 81 h 349"/>
                <a:gd name="T12" fmla="*/ 35 w 117"/>
                <a:gd name="T13" fmla="*/ 76 h 349"/>
                <a:gd name="T14" fmla="*/ 50 w 117"/>
                <a:gd name="T15" fmla="*/ 53 h 349"/>
                <a:gd name="T16" fmla="*/ 39 w 117"/>
                <a:gd name="T17" fmla="*/ 53 h 349"/>
                <a:gd name="T18" fmla="*/ 47 w 117"/>
                <a:gd name="T19" fmla="*/ 21 h 349"/>
                <a:gd name="T20" fmla="*/ 46 w 117"/>
                <a:gd name="T21" fmla="*/ 10 h 349"/>
                <a:gd name="T22" fmla="*/ 35 w 117"/>
                <a:gd name="T23" fmla="*/ 35 h 349"/>
                <a:gd name="T24" fmla="*/ 23 w 117"/>
                <a:gd name="T25" fmla="*/ 72 h 349"/>
                <a:gd name="T26" fmla="*/ 17 w 117"/>
                <a:gd name="T27" fmla="*/ 92 h 349"/>
                <a:gd name="T28" fmla="*/ 12 w 117"/>
                <a:gd name="T29" fmla="*/ 112 h 349"/>
                <a:gd name="T30" fmla="*/ 7 w 117"/>
                <a:gd name="T31" fmla="*/ 132 h 349"/>
                <a:gd name="T32" fmla="*/ 4 w 117"/>
                <a:gd name="T33" fmla="*/ 157 h 349"/>
                <a:gd name="T34" fmla="*/ 5 w 117"/>
                <a:gd name="T35" fmla="*/ 176 h 349"/>
                <a:gd name="T36" fmla="*/ 6 w 117"/>
                <a:gd name="T37" fmla="*/ 219 h 349"/>
                <a:gd name="T38" fmla="*/ 3 w 117"/>
                <a:gd name="T39" fmla="*/ 237 h 349"/>
                <a:gd name="T40" fmla="*/ 10 w 117"/>
                <a:gd name="T41" fmla="*/ 241 h 349"/>
                <a:gd name="T42" fmla="*/ 10 w 117"/>
                <a:gd name="T43" fmla="*/ 216 h 349"/>
                <a:gd name="T44" fmla="*/ 21 w 117"/>
                <a:gd name="T45" fmla="*/ 175 h 349"/>
                <a:gd name="T46" fmla="*/ 13 w 117"/>
                <a:gd name="T47" fmla="*/ 224 h 349"/>
                <a:gd name="T48" fmla="*/ 5 w 117"/>
                <a:gd name="T49" fmla="*/ 307 h 349"/>
                <a:gd name="T50" fmla="*/ 6 w 117"/>
                <a:gd name="T51" fmla="*/ 317 h 349"/>
                <a:gd name="T52" fmla="*/ 2 w 117"/>
                <a:gd name="T53" fmla="*/ 333 h 349"/>
                <a:gd name="T54" fmla="*/ 2 w 117"/>
                <a:gd name="T55" fmla="*/ 339 h 349"/>
                <a:gd name="T56" fmla="*/ 5 w 117"/>
                <a:gd name="T57" fmla="*/ 339 h 349"/>
                <a:gd name="T58" fmla="*/ 12 w 117"/>
                <a:gd name="T59" fmla="*/ 335 h 349"/>
                <a:gd name="T60" fmla="*/ 20 w 117"/>
                <a:gd name="T61" fmla="*/ 349 h 349"/>
                <a:gd name="T62" fmla="*/ 22 w 117"/>
                <a:gd name="T63" fmla="*/ 339 h 349"/>
                <a:gd name="T64" fmla="*/ 27 w 117"/>
                <a:gd name="T65" fmla="*/ 299 h 349"/>
                <a:gd name="T66" fmla="*/ 38 w 117"/>
                <a:gd name="T67" fmla="*/ 232 h 349"/>
                <a:gd name="T68" fmla="*/ 41 w 117"/>
                <a:gd name="T69" fmla="*/ 238 h 349"/>
                <a:gd name="T70" fmla="*/ 32 w 117"/>
                <a:gd name="T71" fmla="*/ 309 h 349"/>
                <a:gd name="T72" fmla="*/ 44 w 117"/>
                <a:gd name="T73" fmla="*/ 298 h 349"/>
                <a:gd name="T74" fmla="*/ 50 w 117"/>
                <a:gd name="T75" fmla="*/ 280 h 349"/>
                <a:gd name="T76" fmla="*/ 63 w 117"/>
                <a:gd name="T77" fmla="*/ 239 h 349"/>
                <a:gd name="T78" fmla="*/ 66 w 117"/>
                <a:gd name="T79" fmla="*/ 243 h 349"/>
                <a:gd name="T80" fmla="*/ 72 w 117"/>
                <a:gd name="T81" fmla="*/ 224 h 349"/>
                <a:gd name="T82" fmla="*/ 78 w 117"/>
                <a:gd name="T83" fmla="*/ 208 h 349"/>
                <a:gd name="T84" fmla="*/ 83 w 117"/>
                <a:gd name="T85" fmla="*/ 196 h 349"/>
                <a:gd name="T86" fmla="*/ 88 w 117"/>
                <a:gd name="T87" fmla="*/ 176 h 349"/>
                <a:gd name="T88" fmla="*/ 90 w 117"/>
                <a:gd name="T89" fmla="*/ 173 h 349"/>
                <a:gd name="T90" fmla="*/ 90 w 117"/>
                <a:gd name="T91" fmla="*/ 163 h 349"/>
                <a:gd name="T92" fmla="*/ 99 w 117"/>
                <a:gd name="T93" fmla="*/ 164 h 349"/>
                <a:gd name="T94" fmla="*/ 108 w 117"/>
                <a:gd name="T95" fmla="*/ 114 h 349"/>
                <a:gd name="T96" fmla="*/ 114 w 117"/>
                <a:gd name="T97" fmla="*/ 39 h 349"/>
                <a:gd name="T98" fmla="*/ 112 w 117"/>
                <a:gd name="T99" fmla="*/ 15 h 349"/>
                <a:gd name="T100" fmla="*/ 101 w 117"/>
                <a:gd name="T101" fmla="*/ 0 h 349"/>
                <a:gd name="T102" fmla="*/ 94 w 117"/>
                <a:gd name="T103" fmla="*/ 73 h 349"/>
                <a:gd name="T104" fmla="*/ 93 w 117"/>
                <a:gd name="T105" fmla="*/ 42 h 349"/>
                <a:gd name="T106" fmla="*/ 83 w 117"/>
                <a:gd name="T107" fmla="*/ 51 h 349"/>
                <a:gd name="T108" fmla="*/ 60 w 117"/>
                <a:gd name="T109" fmla="*/ 141 h 349"/>
                <a:gd name="T110" fmla="*/ 55 w 117"/>
                <a:gd name="T111" fmla="*/ 163 h 349"/>
                <a:gd name="T112" fmla="*/ 73 w 117"/>
                <a:gd name="T113" fmla="*/ 68 h 349"/>
                <a:gd name="T114" fmla="*/ 77 w 117"/>
                <a:gd name="T115" fmla="*/ 49 h 349"/>
                <a:gd name="T116" fmla="*/ 69 w 117"/>
                <a:gd name="T117" fmla="*/ 21 h 349"/>
                <a:gd name="T118" fmla="*/ 72 w 117"/>
                <a:gd name="T119" fmla="*/ 5 h 349"/>
                <a:gd name="T120" fmla="*/ 58 w 117"/>
                <a:gd name="T121" fmla="*/ 38 h 349"/>
                <a:gd name="T122" fmla="*/ 57 w 117"/>
                <a:gd name="T123" fmla="*/ 14 h 349"/>
                <a:gd name="T124" fmla="*/ 43 w 117"/>
                <a:gd name="T125" fmla="*/ 3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" h="349">
                  <a:moveTo>
                    <a:pt x="83" y="182"/>
                  </a:moveTo>
                  <a:cubicBezTo>
                    <a:pt x="86" y="183"/>
                    <a:pt x="84" y="182"/>
                    <a:pt x="85" y="184"/>
                  </a:cubicBezTo>
                  <a:cubicBezTo>
                    <a:pt x="81" y="183"/>
                    <a:pt x="83" y="183"/>
                    <a:pt x="83" y="182"/>
                  </a:cubicBezTo>
                  <a:close/>
                  <a:moveTo>
                    <a:pt x="53" y="167"/>
                  </a:moveTo>
                  <a:cubicBezTo>
                    <a:pt x="54" y="168"/>
                    <a:pt x="54" y="167"/>
                    <a:pt x="53" y="169"/>
                  </a:cubicBezTo>
                  <a:cubicBezTo>
                    <a:pt x="53" y="169"/>
                    <a:pt x="51" y="170"/>
                    <a:pt x="53" y="167"/>
                  </a:cubicBezTo>
                  <a:close/>
                  <a:moveTo>
                    <a:pt x="96" y="137"/>
                  </a:moveTo>
                  <a:cubicBezTo>
                    <a:pt x="97" y="140"/>
                    <a:pt x="96" y="140"/>
                    <a:pt x="96" y="140"/>
                  </a:cubicBezTo>
                  <a:cubicBezTo>
                    <a:pt x="95" y="137"/>
                    <a:pt x="95" y="140"/>
                    <a:pt x="96" y="137"/>
                  </a:cubicBezTo>
                  <a:close/>
                  <a:moveTo>
                    <a:pt x="29" y="132"/>
                  </a:moveTo>
                  <a:cubicBezTo>
                    <a:pt x="29" y="132"/>
                    <a:pt x="29" y="131"/>
                    <a:pt x="28" y="132"/>
                  </a:cubicBezTo>
                  <a:cubicBezTo>
                    <a:pt x="25" y="134"/>
                    <a:pt x="29" y="134"/>
                    <a:pt x="26" y="135"/>
                  </a:cubicBezTo>
                  <a:cubicBezTo>
                    <a:pt x="26" y="128"/>
                    <a:pt x="26" y="122"/>
                    <a:pt x="28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23"/>
                    <a:pt x="30" y="116"/>
                    <a:pt x="29" y="122"/>
                  </a:cubicBezTo>
                  <a:cubicBezTo>
                    <a:pt x="29" y="125"/>
                    <a:pt x="29" y="129"/>
                    <a:pt x="29" y="132"/>
                  </a:cubicBezTo>
                  <a:close/>
                  <a:moveTo>
                    <a:pt x="98" y="98"/>
                  </a:moveTo>
                  <a:cubicBezTo>
                    <a:pt x="99" y="95"/>
                    <a:pt x="98" y="97"/>
                    <a:pt x="99" y="95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6"/>
                    <a:pt x="101" y="96"/>
                    <a:pt x="98" y="98"/>
                  </a:cubicBezTo>
                  <a:close/>
                  <a:moveTo>
                    <a:pt x="28" y="110"/>
                  </a:moveTo>
                  <a:cubicBezTo>
                    <a:pt x="28" y="106"/>
                    <a:pt x="33" y="82"/>
                    <a:pt x="34" y="77"/>
                  </a:cubicBezTo>
                  <a:cubicBezTo>
                    <a:pt x="35" y="78"/>
                    <a:pt x="36" y="75"/>
                    <a:pt x="36" y="81"/>
                  </a:cubicBezTo>
                  <a:cubicBezTo>
                    <a:pt x="36" y="81"/>
                    <a:pt x="35" y="86"/>
                    <a:pt x="35" y="86"/>
                  </a:cubicBezTo>
                  <a:cubicBezTo>
                    <a:pt x="34" y="95"/>
                    <a:pt x="33" y="96"/>
                    <a:pt x="32" y="105"/>
                  </a:cubicBezTo>
                  <a:cubicBezTo>
                    <a:pt x="32" y="109"/>
                    <a:pt x="31" y="112"/>
                    <a:pt x="28" y="110"/>
                  </a:cubicBezTo>
                  <a:close/>
                  <a:moveTo>
                    <a:pt x="35" y="76"/>
                  </a:moveTo>
                  <a:cubicBezTo>
                    <a:pt x="35" y="71"/>
                    <a:pt x="35" y="64"/>
                    <a:pt x="38" y="61"/>
                  </a:cubicBezTo>
                  <a:cubicBezTo>
                    <a:pt x="42" y="65"/>
                    <a:pt x="38" y="65"/>
                    <a:pt x="38" y="70"/>
                  </a:cubicBezTo>
                  <a:cubicBezTo>
                    <a:pt x="38" y="74"/>
                    <a:pt x="40" y="75"/>
                    <a:pt x="35" y="76"/>
                  </a:cubicBezTo>
                  <a:close/>
                  <a:moveTo>
                    <a:pt x="50" y="53"/>
                  </a:moveTo>
                  <a:cubicBezTo>
                    <a:pt x="52" y="55"/>
                    <a:pt x="52" y="53"/>
                    <a:pt x="51" y="56"/>
                  </a:cubicBezTo>
                  <a:cubicBezTo>
                    <a:pt x="51" y="56"/>
                    <a:pt x="49" y="57"/>
                    <a:pt x="50" y="53"/>
                  </a:cubicBezTo>
                  <a:close/>
                  <a:moveTo>
                    <a:pt x="38" y="59"/>
                  </a:moveTo>
                  <a:cubicBezTo>
                    <a:pt x="38" y="57"/>
                    <a:pt x="39" y="55"/>
                    <a:pt x="39" y="53"/>
                  </a:cubicBezTo>
                  <a:cubicBezTo>
                    <a:pt x="43" y="57"/>
                    <a:pt x="41" y="56"/>
                    <a:pt x="41" y="57"/>
                  </a:cubicBezTo>
                  <a:cubicBezTo>
                    <a:pt x="40" y="59"/>
                    <a:pt x="38" y="59"/>
                    <a:pt x="38" y="59"/>
                  </a:cubicBezTo>
                  <a:close/>
                  <a:moveTo>
                    <a:pt x="46" y="25"/>
                  </a:moveTo>
                  <a:cubicBezTo>
                    <a:pt x="47" y="22"/>
                    <a:pt x="47" y="27"/>
                    <a:pt x="47" y="21"/>
                  </a:cubicBezTo>
                  <a:cubicBezTo>
                    <a:pt x="48" y="17"/>
                    <a:pt x="50" y="13"/>
                    <a:pt x="51" y="1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5"/>
                    <a:pt x="50" y="6"/>
                    <a:pt x="50" y="5"/>
                  </a:cubicBezTo>
                  <a:cubicBezTo>
                    <a:pt x="46" y="6"/>
                    <a:pt x="48" y="6"/>
                    <a:pt x="46" y="10"/>
                  </a:cubicBezTo>
                  <a:cubicBezTo>
                    <a:pt x="44" y="15"/>
                    <a:pt x="39" y="21"/>
                    <a:pt x="41" y="29"/>
                  </a:cubicBezTo>
                  <a:cubicBezTo>
                    <a:pt x="38" y="27"/>
                    <a:pt x="40" y="27"/>
                    <a:pt x="37" y="27"/>
                  </a:cubicBezTo>
                  <a:cubicBezTo>
                    <a:pt x="35" y="33"/>
                    <a:pt x="37" y="32"/>
                    <a:pt x="37" y="33"/>
                  </a:cubicBezTo>
                  <a:cubicBezTo>
                    <a:pt x="34" y="34"/>
                    <a:pt x="36" y="32"/>
                    <a:pt x="35" y="35"/>
                  </a:cubicBezTo>
                  <a:cubicBezTo>
                    <a:pt x="32" y="41"/>
                    <a:pt x="30" y="49"/>
                    <a:pt x="29" y="52"/>
                  </a:cubicBezTo>
                  <a:cubicBezTo>
                    <a:pt x="28" y="55"/>
                    <a:pt x="29" y="51"/>
                    <a:pt x="28" y="55"/>
                  </a:cubicBezTo>
                  <a:cubicBezTo>
                    <a:pt x="26" y="59"/>
                    <a:pt x="28" y="59"/>
                    <a:pt x="25" y="62"/>
                  </a:cubicBezTo>
                  <a:cubicBezTo>
                    <a:pt x="24" y="66"/>
                    <a:pt x="24" y="68"/>
                    <a:pt x="23" y="7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81"/>
                    <a:pt x="18" y="79"/>
                    <a:pt x="22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4"/>
                    <a:pt x="15" y="96"/>
                    <a:pt x="16" y="100"/>
                  </a:cubicBezTo>
                  <a:cubicBezTo>
                    <a:pt x="13" y="103"/>
                    <a:pt x="15" y="101"/>
                    <a:pt x="13" y="105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10"/>
                    <a:pt x="12" y="110"/>
                    <a:pt x="12" y="112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0" y="121"/>
                    <a:pt x="11" y="119"/>
                    <a:pt x="10" y="12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2"/>
                    <a:pt x="7" y="132"/>
                  </a:cubicBezTo>
                  <a:cubicBezTo>
                    <a:pt x="7" y="132"/>
                    <a:pt x="6" y="133"/>
                    <a:pt x="6" y="133"/>
                  </a:cubicBezTo>
                  <a:cubicBezTo>
                    <a:pt x="4" y="137"/>
                    <a:pt x="4" y="144"/>
                    <a:pt x="4" y="150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6"/>
                    <a:pt x="6" y="154"/>
                    <a:pt x="4" y="157"/>
                  </a:cubicBezTo>
                  <a:cubicBezTo>
                    <a:pt x="5" y="159"/>
                    <a:pt x="5" y="159"/>
                    <a:pt x="6" y="161"/>
                  </a:cubicBezTo>
                  <a:cubicBezTo>
                    <a:pt x="7" y="163"/>
                    <a:pt x="6" y="163"/>
                    <a:pt x="7" y="165"/>
                  </a:cubicBezTo>
                  <a:cubicBezTo>
                    <a:pt x="4" y="169"/>
                    <a:pt x="6" y="163"/>
                    <a:pt x="5" y="170"/>
                  </a:cubicBezTo>
                  <a:cubicBezTo>
                    <a:pt x="5" y="171"/>
                    <a:pt x="5" y="175"/>
                    <a:pt x="5" y="176"/>
                  </a:cubicBezTo>
                  <a:cubicBezTo>
                    <a:pt x="9" y="181"/>
                    <a:pt x="7" y="187"/>
                    <a:pt x="7" y="189"/>
                  </a:cubicBezTo>
                  <a:cubicBezTo>
                    <a:pt x="7" y="192"/>
                    <a:pt x="7" y="191"/>
                    <a:pt x="7" y="193"/>
                  </a:cubicBezTo>
                  <a:cubicBezTo>
                    <a:pt x="5" y="199"/>
                    <a:pt x="6" y="194"/>
                    <a:pt x="6" y="202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7" y="222"/>
                    <a:pt x="6" y="220"/>
                    <a:pt x="6" y="222"/>
                  </a:cubicBezTo>
                  <a:cubicBezTo>
                    <a:pt x="6" y="223"/>
                    <a:pt x="7" y="225"/>
                    <a:pt x="7" y="226"/>
                  </a:cubicBezTo>
                  <a:cubicBezTo>
                    <a:pt x="5" y="229"/>
                    <a:pt x="4" y="232"/>
                    <a:pt x="3" y="235"/>
                  </a:cubicBezTo>
                  <a:cubicBezTo>
                    <a:pt x="2" y="238"/>
                    <a:pt x="2" y="235"/>
                    <a:pt x="3" y="237"/>
                  </a:cubicBezTo>
                  <a:cubicBezTo>
                    <a:pt x="2" y="242"/>
                    <a:pt x="2" y="245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6" y="246"/>
                    <a:pt x="6" y="247"/>
                    <a:pt x="8" y="247"/>
                  </a:cubicBezTo>
                  <a:cubicBezTo>
                    <a:pt x="8" y="240"/>
                    <a:pt x="9" y="244"/>
                    <a:pt x="10" y="241"/>
                  </a:cubicBezTo>
                  <a:cubicBezTo>
                    <a:pt x="10" y="238"/>
                    <a:pt x="9" y="239"/>
                    <a:pt x="9" y="237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10" y="233"/>
                    <a:pt x="9" y="229"/>
                    <a:pt x="11" y="225"/>
                  </a:cubicBezTo>
                  <a:cubicBezTo>
                    <a:pt x="13" y="218"/>
                    <a:pt x="12" y="218"/>
                    <a:pt x="10" y="216"/>
                  </a:cubicBezTo>
                  <a:cubicBezTo>
                    <a:pt x="12" y="215"/>
                    <a:pt x="11" y="216"/>
                    <a:pt x="13" y="215"/>
                  </a:cubicBezTo>
                  <a:cubicBezTo>
                    <a:pt x="13" y="209"/>
                    <a:pt x="14" y="206"/>
                    <a:pt x="15" y="200"/>
                  </a:cubicBezTo>
                  <a:cubicBezTo>
                    <a:pt x="16" y="193"/>
                    <a:pt x="14" y="193"/>
                    <a:pt x="14" y="186"/>
                  </a:cubicBezTo>
                  <a:cubicBezTo>
                    <a:pt x="19" y="184"/>
                    <a:pt x="14" y="177"/>
                    <a:pt x="21" y="175"/>
                  </a:cubicBezTo>
                  <a:cubicBezTo>
                    <a:pt x="20" y="179"/>
                    <a:pt x="20" y="182"/>
                    <a:pt x="19" y="186"/>
                  </a:cubicBezTo>
                  <a:cubicBezTo>
                    <a:pt x="17" y="195"/>
                    <a:pt x="18" y="201"/>
                    <a:pt x="17" y="209"/>
                  </a:cubicBezTo>
                  <a:cubicBezTo>
                    <a:pt x="17" y="209"/>
                    <a:pt x="17" y="209"/>
                    <a:pt x="16" y="20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9"/>
                    <a:pt x="13" y="231"/>
                    <a:pt x="13" y="234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73"/>
                    <a:pt x="8" y="297"/>
                    <a:pt x="6" y="302"/>
                  </a:cubicBezTo>
                  <a:cubicBezTo>
                    <a:pt x="5" y="304"/>
                    <a:pt x="5" y="303"/>
                    <a:pt x="5" y="307"/>
                  </a:cubicBezTo>
                  <a:cubicBezTo>
                    <a:pt x="5" y="309"/>
                    <a:pt x="5" y="310"/>
                    <a:pt x="6" y="313"/>
                  </a:cubicBezTo>
                  <a:cubicBezTo>
                    <a:pt x="6" y="314"/>
                    <a:pt x="6" y="314"/>
                    <a:pt x="6" y="315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5" y="328"/>
                    <a:pt x="5" y="328"/>
                    <a:pt x="5" y="328"/>
                  </a:cubicBezTo>
                  <a:cubicBezTo>
                    <a:pt x="5" y="331"/>
                    <a:pt x="6" y="326"/>
                    <a:pt x="5" y="330"/>
                  </a:cubicBezTo>
                  <a:cubicBezTo>
                    <a:pt x="5" y="330"/>
                    <a:pt x="4" y="332"/>
                    <a:pt x="4" y="332"/>
                  </a:cubicBezTo>
                  <a:cubicBezTo>
                    <a:pt x="3" y="333"/>
                    <a:pt x="4" y="332"/>
                    <a:pt x="2" y="333"/>
                  </a:cubicBezTo>
                  <a:cubicBezTo>
                    <a:pt x="2" y="333"/>
                    <a:pt x="2" y="334"/>
                    <a:pt x="2" y="334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3" y="340"/>
                    <a:pt x="0" y="340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3" y="339"/>
                    <a:pt x="3" y="338"/>
                  </a:cubicBezTo>
                  <a:cubicBezTo>
                    <a:pt x="3" y="338"/>
                    <a:pt x="4" y="338"/>
                    <a:pt x="4" y="338"/>
                  </a:cubicBezTo>
                  <a:cubicBezTo>
                    <a:pt x="4" y="341"/>
                    <a:pt x="3" y="341"/>
                    <a:pt x="5" y="344"/>
                  </a:cubicBezTo>
                  <a:cubicBezTo>
                    <a:pt x="6" y="342"/>
                    <a:pt x="5" y="343"/>
                    <a:pt x="5" y="339"/>
                  </a:cubicBezTo>
                  <a:cubicBezTo>
                    <a:pt x="10" y="337"/>
                    <a:pt x="7" y="338"/>
                    <a:pt x="10" y="335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2" y="320"/>
                    <a:pt x="13" y="318"/>
                    <a:pt x="13" y="321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12" y="337"/>
                    <a:pt x="11" y="338"/>
                    <a:pt x="11" y="339"/>
                  </a:cubicBezTo>
                  <a:cubicBezTo>
                    <a:pt x="11" y="342"/>
                    <a:pt x="12" y="343"/>
                    <a:pt x="12" y="347"/>
                  </a:cubicBezTo>
                  <a:cubicBezTo>
                    <a:pt x="14" y="346"/>
                    <a:pt x="14" y="346"/>
                    <a:pt x="16" y="345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20" y="347"/>
                    <a:pt x="21" y="345"/>
                    <a:pt x="21" y="343"/>
                  </a:cubicBezTo>
                  <a:cubicBezTo>
                    <a:pt x="21" y="342"/>
                    <a:pt x="21" y="342"/>
                    <a:pt x="22" y="342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2" y="341"/>
                    <a:pt x="22" y="340"/>
                    <a:pt x="22" y="339"/>
                  </a:cubicBezTo>
                  <a:cubicBezTo>
                    <a:pt x="24" y="323"/>
                    <a:pt x="24" y="323"/>
                    <a:pt x="24" y="323"/>
                  </a:cubicBezTo>
                  <a:cubicBezTo>
                    <a:pt x="23" y="319"/>
                    <a:pt x="24" y="323"/>
                    <a:pt x="23" y="319"/>
                  </a:cubicBezTo>
                  <a:cubicBezTo>
                    <a:pt x="26" y="314"/>
                    <a:pt x="27" y="309"/>
                    <a:pt x="25" y="304"/>
                  </a:cubicBezTo>
                  <a:cubicBezTo>
                    <a:pt x="26" y="302"/>
                    <a:pt x="26" y="301"/>
                    <a:pt x="27" y="299"/>
                  </a:cubicBezTo>
                  <a:cubicBezTo>
                    <a:pt x="29" y="293"/>
                    <a:pt x="29" y="288"/>
                    <a:pt x="30" y="281"/>
                  </a:cubicBezTo>
                  <a:cubicBezTo>
                    <a:pt x="30" y="279"/>
                    <a:pt x="31" y="273"/>
                    <a:pt x="32" y="269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39"/>
                    <a:pt x="37" y="239"/>
                    <a:pt x="38" y="232"/>
                  </a:cubicBezTo>
                  <a:cubicBezTo>
                    <a:pt x="38" y="230"/>
                    <a:pt x="39" y="222"/>
                    <a:pt x="40" y="220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3" y="230"/>
                    <a:pt x="41" y="232"/>
                    <a:pt x="41" y="238"/>
                  </a:cubicBezTo>
                  <a:cubicBezTo>
                    <a:pt x="41" y="241"/>
                    <a:pt x="41" y="242"/>
                    <a:pt x="41" y="245"/>
                  </a:cubicBezTo>
                  <a:cubicBezTo>
                    <a:pt x="42" y="256"/>
                    <a:pt x="38" y="270"/>
                    <a:pt x="36" y="281"/>
                  </a:cubicBezTo>
                  <a:cubicBezTo>
                    <a:pt x="36" y="284"/>
                    <a:pt x="36" y="284"/>
                    <a:pt x="35" y="287"/>
                  </a:cubicBezTo>
                  <a:cubicBezTo>
                    <a:pt x="33" y="294"/>
                    <a:pt x="34" y="303"/>
                    <a:pt x="32" y="309"/>
                  </a:cubicBezTo>
                  <a:cubicBezTo>
                    <a:pt x="31" y="315"/>
                    <a:pt x="33" y="318"/>
                    <a:pt x="32" y="324"/>
                  </a:cubicBezTo>
                  <a:cubicBezTo>
                    <a:pt x="37" y="323"/>
                    <a:pt x="37" y="323"/>
                    <a:pt x="37" y="323"/>
                  </a:cubicBezTo>
                  <a:cubicBezTo>
                    <a:pt x="36" y="316"/>
                    <a:pt x="37" y="320"/>
                    <a:pt x="38" y="318"/>
                  </a:cubicBezTo>
                  <a:cubicBezTo>
                    <a:pt x="41" y="312"/>
                    <a:pt x="42" y="303"/>
                    <a:pt x="44" y="298"/>
                  </a:cubicBezTo>
                  <a:cubicBezTo>
                    <a:pt x="45" y="295"/>
                    <a:pt x="45" y="296"/>
                    <a:pt x="46" y="294"/>
                  </a:cubicBezTo>
                  <a:cubicBezTo>
                    <a:pt x="47" y="292"/>
                    <a:pt x="48" y="288"/>
                    <a:pt x="49" y="284"/>
                  </a:cubicBezTo>
                  <a:cubicBezTo>
                    <a:pt x="49" y="283"/>
                    <a:pt x="49" y="282"/>
                    <a:pt x="50" y="281"/>
                  </a:cubicBezTo>
                  <a:cubicBezTo>
                    <a:pt x="50" y="281"/>
                    <a:pt x="50" y="281"/>
                    <a:pt x="50" y="280"/>
                  </a:cubicBezTo>
                  <a:cubicBezTo>
                    <a:pt x="52" y="274"/>
                    <a:pt x="52" y="274"/>
                    <a:pt x="52" y="274"/>
                  </a:cubicBezTo>
                  <a:cubicBezTo>
                    <a:pt x="53" y="271"/>
                    <a:pt x="53" y="268"/>
                    <a:pt x="54" y="264"/>
                  </a:cubicBezTo>
                  <a:cubicBezTo>
                    <a:pt x="56" y="258"/>
                    <a:pt x="57" y="249"/>
                    <a:pt x="58" y="242"/>
                  </a:cubicBezTo>
                  <a:cubicBezTo>
                    <a:pt x="62" y="241"/>
                    <a:pt x="61" y="243"/>
                    <a:pt x="63" y="239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3" y="240"/>
                    <a:pt x="64" y="240"/>
                    <a:pt x="64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5" y="242"/>
                    <a:pt x="66" y="243"/>
                    <a:pt x="66" y="243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70" y="235"/>
                    <a:pt x="68" y="237"/>
                    <a:pt x="71" y="235"/>
                  </a:cubicBezTo>
                  <a:cubicBezTo>
                    <a:pt x="70" y="230"/>
                    <a:pt x="71" y="229"/>
                    <a:pt x="72" y="224"/>
                  </a:cubicBezTo>
                  <a:cubicBezTo>
                    <a:pt x="75" y="215"/>
                    <a:pt x="75" y="215"/>
                    <a:pt x="75" y="215"/>
                  </a:cubicBezTo>
                  <a:cubicBezTo>
                    <a:pt x="76" y="214"/>
                    <a:pt x="75" y="215"/>
                    <a:pt x="76" y="213"/>
                  </a:cubicBezTo>
                  <a:cubicBezTo>
                    <a:pt x="74" y="212"/>
                    <a:pt x="79" y="212"/>
                    <a:pt x="74" y="212"/>
                  </a:cubicBezTo>
                  <a:cubicBezTo>
                    <a:pt x="74" y="209"/>
                    <a:pt x="75" y="211"/>
                    <a:pt x="78" y="208"/>
                  </a:cubicBezTo>
                  <a:cubicBezTo>
                    <a:pt x="79" y="207"/>
                    <a:pt x="79" y="207"/>
                    <a:pt x="79" y="207"/>
                  </a:cubicBezTo>
                  <a:cubicBezTo>
                    <a:pt x="80" y="205"/>
                    <a:pt x="82" y="205"/>
                    <a:pt x="81" y="203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3" y="196"/>
                  </a:cubicBezTo>
                  <a:cubicBezTo>
                    <a:pt x="87" y="190"/>
                    <a:pt x="85" y="190"/>
                    <a:pt x="89" y="184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7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90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89" y="169"/>
                    <a:pt x="91" y="172"/>
                    <a:pt x="91" y="169"/>
                  </a:cubicBezTo>
                  <a:cubicBezTo>
                    <a:pt x="91" y="168"/>
                    <a:pt x="91" y="167"/>
                    <a:pt x="91" y="166"/>
                  </a:cubicBezTo>
                  <a:cubicBezTo>
                    <a:pt x="91" y="161"/>
                    <a:pt x="91" y="165"/>
                    <a:pt x="90" y="163"/>
                  </a:cubicBezTo>
                  <a:cubicBezTo>
                    <a:pt x="93" y="162"/>
                    <a:pt x="92" y="163"/>
                    <a:pt x="94" y="160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5" y="168"/>
                    <a:pt x="94" y="167"/>
                    <a:pt x="95" y="168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4" y="145"/>
                    <a:pt x="104" y="141"/>
                    <a:pt x="105" y="136"/>
                  </a:cubicBezTo>
                  <a:cubicBezTo>
                    <a:pt x="106" y="132"/>
                    <a:pt x="106" y="131"/>
                    <a:pt x="106" y="126"/>
                  </a:cubicBezTo>
                  <a:cubicBezTo>
                    <a:pt x="107" y="122"/>
                    <a:pt x="113" y="118"/>
                    <a:pt x="108" y="114"/>
                  </a:cubicBezTo>
                  <a:cubicBezTo>
                    <a:pt x="114" y="112"/>
                    <a:pt x="112" y="111"/>
                    <a:pt x="114" y="100"/>
                  </a:cubicBezTo>
                  <a:cubicBezTo>
                    <a:pt x="117" y="83"/>
                    <a:pt x="115" y="91"/>
                    <a:pt x="115" y="82"/>
                  </a:cubicBezTo>
                  <a:cubicBezTo>
                    <a:pt x="115" y="69"/>
                    <a:pt x="116" y="52"/>
                    <a:pt x="116" y="38"/>
                  </a:cubicBezTo>
                  <a:cubicBezTo>
                    <a:pt x="116" y="38"/>
                    <a:pt x="114" y="39"/>
                    <a:pt x="114" y="39"/>
                  </a:cubicBezTo>
                  <a:cubicBezTo>
                    <a:pt x="110" y="39"/>
                    <a:pt x="113" y="32"/>
                    <a:pt x="114" y="3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7"/>
                    <a:pt x="112" y="16"/>
                    <a:pt x="112" y="15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2"/>
                    <a:pt x="100" y="1"/>
                    <a:pt x="100" y="3"/>
                  </a:cubicBezTo>
                  <a:cubicBezTo>
                    <a:pt x="98" y="8"/>
                    <a:pt x="98" y="17"/>
                    <a:pt x="98" y="22"/>
                  </a:cubicBezTo>
                  <a:cubicBezTo>
                    <a:pt x="97" y="28"/>
                    <a:pt x="97" y="36"/>
                    <a:pt x="96" y="42"/>
                  </a:cubicBezTo>
                  <a:cubicBezTo>
                    <a:pt x="96" y="55"/>
                    <a:pt x="94" y="62"/>
                    <a:pt x="94" y="73"/>
                  </a:cubicBezTo>
                  <a:cubicBezTo>
                    <a:pt x="93" y="76"/>
                    <a:pt x="93" y="78"/>
                    <a:pt x="91" y="80"/>
                  </a:cubicBezTo>
                  <a:cubicBezTo>
                    <a:pt x="93" y="73"/>
                    <a:pt x="90" y="73"/>
                    <a:pt x="91" y="67"/>
                  </a:cubicBezTo>
                  <a:cubicBezTo>
                    <a:pt x="92" y="64"/>
                    <a:pt x="91" y="60"/>
                    <a:pt x="91" y="58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1" y="42"/>
                    <a:pt x="92" y="42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8" y="45"/>
                    <a:pt x="88" y="45"/>
                    <a:pt x="87" y="46"/>
                  </a:cubicBezTo>
                  <a:cubicBezTo>
                    <a:pt x="83" y="49"/>
                    <a:pt x="85" y="46"/>
                    <a:pt x="83" y="51"/>
                  </a:cubicBezTo>
                  <a:cubicBezTo>
                    <a:pt x="80" y="57"/>
                    <a:pt x="76" y="75"/>
                    <a:pt x="74" y="83"/>
                  </a:cubicBezTo>
                  <a:cubicBezTo>
                    <a:pt x="72" y="89"/>
                    <a:pt x="71" y="93"/>
                    <a:pt x="70" y="99"/>
                  </a:cubicBezTo>
                  <a:cubicBezTo>
                    <a:pt x="68" y="111"/>
                    <a:pt x="64" y="121"/>
                    <a:pt x="62" y="132"/>
                  </a:cubicBezTo>
                  <a:cubicBezTo>
                    <a:pt x="62" y="136"/>
                    <a:pt x="61" y="135"/>
                    <a:pt x="60" y="141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8" y="158"/>
                    <a:pt x="58" y="157"/>
                    <a:pt x="56" y="160"/>
                  </a:cubicBezTo>
                  <a:cubicBezTo>
                    <a:pt x="55" y="161"/>
                    <a:pt x="55" y="161"/>
                    <a:pt x="55" y="162"/>
                  </a:cubicBezTo>
                  <a:cubicBezTo>
                    <a:pt x="55" y="162"/>
                    <a:pt x="55" y="163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3" y="150"/>
                    <a:pt x="57" y="146"/>
                    <a:pt x="58" y="135"/>
                  </a:cubicBezTo>
                  <a:cubicBezTo>
                    <a:pt x="58" y="132"/>
                    <a:pt x="60" y="124"/>
                    <a:pt x="61" y="121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61"/>
                    <a:pt x="75" y="63"/>
                    <a:pt x="74" y="55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3" y="53"/>
                    <a:pt x="76" y="53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2" y="45"/>
                    <a:pt x="70" y="44"/>
                    <a:pt x="67" y="45"/>
                  </a:cubicBezTo>
                  <a:cubicBezTo>
                    <a:pt x="70" y="34"/>
                    <a:pt x="70" y="35"/>
                    <a:pt x="69" y="25"/>
                  </a:cubicBezTo>
                  <a:cubicBezTo>
                    <a:pt x="69" y="24"/>
                    <a:pt x="69" y="22"/>
                    <a:pt x="69" y="21"/>
                  </a:cubicBezTo>
                  <a:cubicBezTo>
                    <a:pt x="69" y="17"/>
                    <a:pt x="69" y="20"/>
                    <a:pt x="68" y="19"/>
                  </a:cubicBezTo>
                  <a:cubicBezTo>
                    <a:pt x="68" y="19"/>
                    <a:pt x="69" y="19"/>
                    <a:pt x="69" y="18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2" y="15"/>
                    <a:pt x="74" y="10"/>
                    <a:pt x="72" y="5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7" y="13"/>
                    <a:pt x="66" y="11"/>
                    <a:pt x="65" y="15"/>
                  </a:cubicBezTo>
                  <a:cubicBezTo>
                    <a:pt x="62" y="22"/>
                    <a:pt x="59" y="29"/>
                    <a:pt x="58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5" y="41"/>
                    <a:pt x="58" y="41"/>
                    <a:pt x="53" y="43"/>
                  </a:cubicBezTo>
                  <a:cubicBezTo>
                    <a:pt x="55" y="37"/>
                    <a:pt x="55" y="29"/>
                    <a:pt x="56" y="23"/>
                  </a:cubicBezTo>
                  <a:cubicBezTo>
                    <a:pt x="58" y="20"/>
                    <a:pt x="58" y="17"/>
                    <a:pt x="57" y="1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9"/>
                    <a:pt x="51" y="29"/>
                    <a:pt x="51" y="32"/>
                  </a:cubicBezTo>
                  <a:cubicBezTo>
                    <a:pt x="43" y="35"/>
                    <a:pt x="47" y="42"/>
                    <a:pt x="43" y="44"/>
                  </a:cubicBezTo>
                  <a:cubicBezTo>
                    <a:pt x="43" y="42"/>
                    <a:pt x="43" y="42"/>
                    <a:pt x="43" y="39"/>
                  </a:cubicBezTo>
                  <a:cubicBezTo>
                    <a:pt x="46" y="26"/>
                    <a:pt x="46" y="26"/>
                    <a:pt x="46" y="26"/>
                  </a:cubicBezTo>
                  <a:lnTo>
                    <a:pt x="4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6" name="Freeform 39"/>
            <p:cNvSpPr>
              <a:spLocks noEditPoints="1"/>
            </p:cNvSpPr>
            <p:nvPr/>
          </p:nvSpPr>
          <p:spPr bwMode="auto">
            <a:xfrm>
              <a:off x="1228" y="2247"/>
              <a:ext cx="132" cy="496"/>
            </a:xfrm>
            <a:custGeom>
              <a:avLst/>
              <a:gdLst>
                <a:gd name="T0" fmla="*/ 89 w 103"/>
                <a:gd name="T1" fmla="*/ 251 h 386"/>
                <a:gd name="T2" fmla="*/ 78 w 103"/>
                <a:gd name="T3" fmla="*/ 216 h 386"/>
                <a:gd name="T4" fmla="*/ 25 w 103"/>
                <a:gd name="T5" fmla="*/ 172 h 386"/>
                <a:gd name="T6" fmla="*/ 24 w 103"/>
                <a:gd name="T7" fmla="*/ 138 h 386"/>
                <a:gd name="T8" fmla="*/ 61 w 103"/>
                <a:gd name="T9" fmla="*/ 14 h 386"/>
                <a:gd name="T10" fmla="*/ 53 w 103"/>
                <a:gd name="T11" fmla="*/ 0 h 386"/>
                <a:gd name="T12" fmla="*/ 58 w 103"/>
                <a:gd name="T13" fmla="*/ 26 h 386"/>
                <a:gd name="T14" fmla="*/ 57 w 103"/>
                <a:gd name="T15" fmla="*/ 49 h 386"/>
                <a:gd name="T16" fmla="*/ 48 w 103"/>
                <a:gd name="T17" fmla="*/ 46 h 386"/>
                <a:gd name="T18" fmla="*/ 49 w 103"/>
                <a:gd name="T19" fmla="*/ 53 h 386"/>
                <a:gd name="T20" fmla="*/ 49 w 103"/>
                <a:gd name="T21" fmla="*/ 83 h 386"/>
                <a:gd name="T22" fmla="*/ 54 w 103"/>
                <a:gd name="T23" fmla="*/ 141 h 386"/>
                <a:gd name="T24" fmla="*/ 59 w 103"/>
                <a:gd name="T25" fmla="*/ 201 h 386"/>
                <a:gd name="T26" fmla="*/ 57 w 103"/>
                <a:gd name="T27" fmla="*/ 211 h 386"/>
                <a:gd name="T28" fmla="*/ 52 w 103"/>
                <a:gd name="T29" fmla="*/ 182 h 386"/>
                <a:gd name="T30" fmla="*/ 51 w 103"/>
                <a:gd name="T31" fmla="*/ 169 h 386"/>
                <a:gd name="T32" fmla="*/ 45 w 103"/>
                <a:gd name="T33" fmla="*/ 127 h 386"/>
                <a:gd name="T34" fmla="*/ 36 w 103"/>
                <a:gd name="T35" fmla="*/ 75 h 386"/>
                <a:gd name="T36" fmla="*/ 29 w 103"/>
                <a:gd name="T37" fmla="*/ 37 h 386"/>
                <a:gd name="T38" fmla="*/ 18 w 103"/>
                <a:gd name="T39" fmla="*/ 23 h 386"/>
                <a:gd name="T40" fmla="*/ 8 w 103"/>
                <a:gd name="T41" fmla="*/ 4 h 386"/>
                <a:gd name="T42" fmla="*/ 2 w 103"/>
                <a:gd name="T43" fmla="*/ 46 h 386"/>
                <a:gd name="T44" fmla="*/ 4 w 103"/>
                <a:gd name="T45" fmla="*/ 87 h 386"/>
                <a:gd name="T46" fmla="*/ 7 w 103"/>
                <a:gd name="T47" fmla="*/ 141 h 386"/>
                <a:gd name="T48" fmla="*/ 11 w 103"/>
                <a:gd name="T49" fmla="*/ 167 h 386"/>
                <a:gd name="T50" fmla="*/ 24 w 103"/>
                <a:gd name="T51" fmla="*/ 218 h 386"/>
                <a:gd name="T52" fmla="*/ 22 w 103"/>
                <a:gd name="T53" fmla="*/ 193 h 386"/>
                <a:gd name="T54" fmla="*/ 21 w 103"/>
                <a:gd name="T55" fmla="*/ 180 h 386"/>
                <a:gd name="T56" fmla="*/ 35 w 103"/>
                <a:gd name="T57" fmla="*/ 247 h 386"/>
                <a:gd name="T58" fmla="*/ 47 w 103"/>
                <a:gd name="T59" fmla="*/ 286 h 386"/>
                <a:gd name="T60" fmla="*/ 59 w 103"/>
                <a:gd name="T61" fmla="*/ 339 h 386"/>
                <a:gd name="T62" fmla="*/ 64 w 103"/>
                <a:gd name="T63" fmla="*/ 357 h 386"/>
                <a:gd name="T64" fmla="*/ 69 w 103"/>
                <a:gd name="T65" fmla="*/ 358 h 386"/>
                <a:gd name="T66" fmla="*/ 76 w 103"/>
                <a:gd name="T67" fmla="*/ 381 h 386"/>
                <a:gd name="T68" fmla="*/ 87 w 103"/>
                <a:gd name="T69" fmla="*/ 376 h 386"/>
                <a:gd name="T70" fmla="*/ 90 w 103"/>
                <a:gd name="T71" fmla="*/ 367 h 386"/>
                <a:gd name="T72" fmla="*/ 97 w 103"/>
                <a:gd name="T73" fmla="*/ 334 h 386"/>
                <a:gd name="T74" fmla="*/ 103 w 103"/>
                <a:gd name="T75" fmla="*/ 314 h 386"/>
                <a:gd name="T76" fmla="*/ 101 w 103"/>
                <a:gd name="T77" fmla="*/ 288 h 386"/>
                <a:gd name="T78" fmla="*/ 97 w 103"/>
                <a:gd name="T79" fmla="*/ 271 h 386"/>
                <a:gd name="T80" fmla="*/ 94 w 103"/>
                <a:gd name="T81" fmla="*/ 262 h 386"/>
                <a:gd name="T82" fmla="*/ 94 w 103"/>
                <a:gd name="T83" fmla="*/ 252 h 386"/>
                <a:gd name="T84" fmla="*/ 93 w 103"/>
                <a:gd name="T85" fmla="*/ 239 h 386"/>
                <a:gd name="T86" fmla="*/ 96 w 103"/>
                <a:gd name="T87" fmla="*/ 235 h 386"/>
                <a:gd name="T88" fmla="*/ 95 w 103"/>
                <a:gd name="T89" fmla="*/ 217 h 386"/>
                <a:gd name="T90" fmla="*/ 90 w 103"/>
                <a:gd name="T91" fmla="*/ 198 h 386"/>
                <a:gd name="T92" fmla="*/ 93 w 103"/>
                <a:gd name="T93" fmla="*/ 181 h 386"/>
                <a:gd name="T94" fmla="*/ 98 w 103"/>
                <a:gd name="T95" fmla="*/ 168 h 386"/>
                <a:gd name="T96" fmla="*/ 94 w 103"/>
                <a:gd name="T97" fmla="*/ 136 h 386"/>
                <a:gd name="T98" fmla="*/ 85 w 103"/>
                <a:gd name="T99" fmla="*/ 107 h 386"/>
                <a:gd name="T100" fmla="*/ 83 w 103"/>
                <a:gd name="T101" fmla="*/ 91 h 386"/>
                <a:gd name="T102" fmla="*/ 72 w 103"/>
                <a:gd name="T103" fmla="*/ 47 h 386"/>
                <a:gd name="T104" fmla="*/ 61 w 103"/>
                <a:gd name="T105" fmla="*/ 1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386">
                  <a:moveTo>
                    <a:pt x="89" y="251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0" y="253"/>
                    <a:pt x="91" y="253"/>
                    <a:pt x="89" y="251"/>
                  </a:cubicBezTo>
                  <a:close/>
                  <a:moveTo>
                    <a:pt x="78" y="216"/>
                  </a:moveTo>
                  <a:cubicBezTo>
                    <a:pt x="79" y="214"/>
                    <a:pt x="79" y="214"/>
                    <a:pt x="81" y="214"/>
                  </a:cubicBezTo>
                  <a:cubicBezTo>
                    <a:pt x="80" y="218"/>
                    <a:pt x="80" y="218"/>
                    <a:pt x="80" y="218"/>
                  </a:cubicBezTo>
                  <a:lnTo>
                    <a:pt x="78" y="216"/>
                  </a:lnTo>
                  <a:close/>
                  <a:moveTo>
                    <a:pt x="24" y="138"/>
                  </a:moveTo>
                  <a:cubicBezTo>
                    <a:pt x="24" y="140"/>
                    <a:pt x="24" y="139"/>
                    <a:pt x="24" y="141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71"/>
                    <a:pt x="25" y="169"/>
                    <a:pt x="25" y="172"/>
                  </a:cubicBezTo>
                  <a:cubicBezTo>
                    <a:pt x="23" y="167"/>
                    <a:pt x="21" y="148"/>
                    <a:pt x="21" y="145"/>
                  </a:cubicBezTo>
                  <a:cubicBezTo>
                    <a:pt x="22" y="142"/>
                    <a:pt x="21" y="146"/>
                    <a:pt x="22" y="142"/>
                  </a:cubicBezTo>
                  <a:cubicBezTo>
                    <a:pt x="23" y="141"/>
                    <a:pt x="21" y="140"/>
                    <a:pt x="23" y="138"/>
                  </a:cubicBezTo>
                  <a:lnTo>
                    <a:pt x="24" y="138"/>
                  </a:lnTo>
                  <a:close/>
                  <a:moveTo>
                    <a:pt x="23" y="114"/>
                  </a:moveTo>
                  <a:cubicBezTo>
                    <a:pt x="23" y="134"/>
                    <a:pt x="23" y="134"/>
                    <a:pt x="23" y="134"/>
                  </a:cubicBezTo>
                  <a:cubicBezTo>
                    <a:pt x="21" y="130"/>
                    <a:pt x="19" y="118"/>
                    <a:pt x="23" y="114"/>
                  </a:cubicBezTo>
                  <a:close/>
                  <a:moveTo>
                    <a:pt x="61" y="14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9" y="7"/>
                    <a:pt x="59" y="7"/>
                    <a:pt x="59" y="5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3"/>
                    <a:pt x="53" y="5"/>
                    <a:pt x="54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6"/>
                    <a:pt x="54" y="19"/>
                    <a:pt x="55" y="23"/>
                  </a:cubicBezTo>
                  <a:cubicBezTo>
                    <a:pt x="56" y="24"/>
                    <a:pt x="57" y="24"/>
                    <a:pt x="58" y="26"/>
                  </a:cubicBezTo>
                  <a:cubicBezTo>
                    <a:pt x="56" y="28"/>
                    <a:pt x="56" y="31"/>
                    <a:pt x="54" y="34"/>
                  </a:cubicBezTo>
                  <a:cubicBezTo>
                    <a:pt x="55" y="38"/>
                    <a:pt x="56" y="38"/>
                    <a:pt x="53" y="4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3" y="48"/>
                    <a:pt x="52" y="46"/>
                    <a:pt x="50" y="42"/>
                  </a:cubicBezTo>
                  <a:cubicBezTo>
                    <a:pt x="49" y="39"/>
                    <a:pt x="50" y="40"/>
                    <a:pt x="49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4"/>
                    <a:pt x="47" y="55"/>
                    <a:pt x="45" y="57"/>
                  </a:cubicBezTo>
                  <a:cubicBezTo>
                    <a:pt x="49" y="65"/>
                    <a:pt x="44" y="71"/>
                    <a:pt x="51" y="76"/>
                  </a:cubicBezTo>
                  <a:cubicBezTo>
                    <a:pt x="49" y="83"/>
                    <a:pt x="50" y="78"/>
                    <a:pt x="52" y="84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7"/>
                    <a:pt x="49" y="90"/>
                    <a:pt x="49" y="9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5"/>
                    <a:pt x="53" y="137"/>
                    <a:pt x="53" y="139"/>
                  </a:cubicBezTo>
                  <a:cubicBezTo>
                    <a:pt x="53" y="142"/>
                    <a:pt x="53" y="139"/>
                    <a:pt x="54" y="141"/>
                  </a:cubicBezTo>
                  <a:cubicBezTo>
                    <a:pt x="54" y="141"/>
                    <a:pt x="54" y="142"/>
                    <a:pt x="54" y="142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5" y="148"/>
                    <a:pt x="55" y="149"/>
                    <a:pt x="55" y="149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3"/>
                    <a:pt x="60" y="208"/>
                    <a:pt x="60" y="21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59" y="238"/>
                    <a:pt x="59" y="231"/>
                    <a:pt x="59" y="228"/>
                  </a:cubicBezTo>
                  <a:cubicBezTo>
                    <a:pt x="59" y="221"/>
                    <a:pt x="58" y="217"/>
                    <a:pt x="57" y="211"/>
                  </a:cubicBezTo>
                  <a:cubicBezTo>
                    <a:pt x="54" y="204"/>
                    <a:pt x="55" y="194"/>
                    <a:pt x="54" y="189"/>
                  </a:cubicBezTo>
                  <a:cubicBezTo>
                    <a:pt x="52" y="184"/>
                    <a:pt x="54" y="190"/>
                    <a:pt x="52" y="187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3" y="181"/>
                  </a:cubicBezTo>
                  <a:cubicBezTo>
                    <a:pt x="50" y="177"/>
                    <a:pt x="52" y="182"/>
                    <a:pt x="50" y="177"/>
                  </a:cubicBezTo>
                  <a:cubicBezTo>
                    <a:pt x="50" y="174"/>
                    <a:pt x="50" y="175"/>
                    <a:pt x="49" y="172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47" y="161"/>
                    <a:pt x="49" y="159"/>
                    <a:pt x="48" y="153"/>
                  </a:cubicBezTo>
                  <a:cubicBezTo>
                    <a:pt x="46" y="144"/>
                    <a:pt x="45" y="147"/>
                    <a:pt x="46" y="137"/>
                  </a:cubicBezTo>
                  <a:cubicBezTo>
                    <a:pt x="45" y="136"/>
                    <a:pt x="46" y="135"/>
                    <a:pt x="43" y="135"/>
                  </a:cubicBezTo>
                  <a:cubicBezTo>
                    <a:pt x="43" y="127"/>
                    <a:pt x="42" y="130"/>
                    <a:pt x="45" y="127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08"/>
                    <a:pt x="40" y="109"/>
                    <a:pt x="42" y="108"/>
                  </a:cubicBezTo>
                  <a:cubicBezTo>
                    <a:pt x="40" y="104"/>
                    <a:pt x="40" y="96"/>
                    <a:pt x="40" y="9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4" y="71"/>
                    <a:pt x="34" y="69"/>
                    <a:pt x="34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8"/>
                    <a:pt x="32" y="57"/>
                    <a:pt x="31" y="54"/>
                  </a:cubicBezTo>
                  <a:cubicBezTo>
                    <a:pt x="29" y="46"/>
                    <a:pt x="32" y="41"/>
                    <a:pt x="29" y="37"/>
                  </a:cubicBezTo>
                  <a:cubicBezTo>
                    <a:pt x="31" y="31"/>
                    <a:pt x="29" y="27"/>
                    <a:pt x="29" y="20"/>
                  </a:cubicBezTo>
                  <a:cubicBezTo>
                    <a:pt x="28" y="16"/>
                    <a:pt x="26" y="9"/>
                    <a:pt x="24" y="7"/>
                  </a:cubicBezTo>
                  <a:cubicBezTo>
                    <a:pt x="21" y="9"/>
                    <a:pt x="23" y="9"/>
                    <a:pt x="20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19"/>
                    <a:pt x="13" y="10"/>
                    <a:pt x="14" y="5"/>
                  </a:cubicBezTo>
                  <a:cubicBezTo>
                    <a:pt x="12" y="5"/>
                    <a:pt x="9" y="6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6"/>
                    <a:pt x="4" y="14"/>
                    <a:pt x="4" y="15"/>
                  </a:cubicBezTo>
                  <a:cubicBezTo>
                    <a:pt x="2" y="23"/>
                    <a:pt x="1" y="38"/>
                    <a:pt x="2" y="46"/>
                  </a:cubicBezTo>
                  <a:cubicBezTo>
                    <a:pt x="2" y="51"/>
                    <a:pt x="1" y="54"/>
                    <a:pt x="0" y="57"/>
                  </a:cubicBezTo>
                  <a:cubicBezTo>
                    <a:pt x="1" y="61"/>
                    <a:pt x="1" y="57"/>
                    <a:pt x="1" y="60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9"/>
                    <a:pt x="2" y="84"/>
                    <a:pt x="4" y="87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4" y="101"/>
                    <a:pt x="4" y="111"/>
                    <a:pt x="5" y="123"/>
                  </a:cubicBezTo>
                  <a:cubicBezTo>
                    <a:pt x="6" y="127"/>
                    <a:pt x="5" y="129"/>
                    <a:pt x="6" y="133"/>
                  </a:cubicBezTo>
                  <a:cubicBezTo>
                    <a:pt x="6" y="136"/>
                    <a:pt x="6" y="136"/>
                    <a:pt x="7" y="141"/>
                  </a:cubicBezTo>
                  <a:cubicBezTo>
                    <a:pt x="7" y="145"/>
                    <a:pt x="7" y="146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8"/>
                    <a:pt x="11" y="16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7" y="192"/>
                    <a:pt x="20" y="198"/>
                    <a:pt x="21" y="203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5" y="220"/>
                    <a:pt x="26" y="221"/>
                    <a:pt x="29" y="221"/>
                  </a:cubicBezTo>
                  <a:cubicBezTo>
                    <a:pt x="30" y="210"/>
                    <a:pt x="27" y="214"/>
                    <a:pt x="25" y="209"/>
                  </a:cubicBezTo>
                  <a:cubicBezTo>
                    <a:pt x="25" y="206"/>
                    <a:pt x="25" y="201"/>
                    <a:pt x="25" y="200"/>
                  </a:cubicBezTo>
                  <a:cubicBezTo>
                    <a:pt x="24" y="197"/>
                    <a:pt x="23" y="197"/>
                    <a:pt x="22" y="193"/>
                  </a:cubicBezTo>
                  <a:cubicBezTo>
                    <a:pt x="21" y="189"/>
                    <a:pt x="21" y="185"/>
                    <a:pt x="18" y="182"/>
                  </a:cubicBezTo>
                  <a:cubicBezTo>
                    <a:pt x="17" y="180"/>
                    <a:pt x="18" y="178"/>
                    <a:pt x="18" y="175"/>
                  </a:cubicBezTo>
                  <a:cubicBezTo>
                    <a:pt x="20" y="176"/>
                    <a:pt x="18" y="174"/>
                    <a:pt x="20" y="178"/>
                  </a:cubicBezTo>
                  <a:cubicBezTo>
                    <a:pt x="20" y="179"/>
                    <a:pt x="21" y="180"/>
                    <a:pt x="21" y="180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9" y="195"/>
                    <a:pt x="26" y="203"/>
                    <a:pt x="29" y="209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7" y="251"/>
                    <a:pt x="37" y="250"/>
                    <a:pt x="41" y="251"/>
                  </a:cubicBezTo>
                  <a:cubicBezTo>
                    <a:pt x="41" y="255"/>
                    <a:pt x="43" y="261"/>
                    <a:pt x="44" y="264"/>
                  </a:cubicBezTo>
                  <a:cubicBezTo>
                    <a:pt x="46" y="270"/>
                    <a:pt x="45" y="276"/>
                    <a:pt x="46" y="281"/>
                  </a:cubicBezTo>
                  <a:cubicBezTo>
                    <a:pt x="46" y="283"/>
                    <a:pt x="46" y="284"/>
                    <a:pt x="47" y="286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9" y="291"/>
                    <a:pt x="50" y="292"/>
                    <a:pt x="50" y="295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15"/>
                    <a:pt x="57" y="327"/>
                    <a:pt x="59" y="339"/>
                  </a:cubicBezTo>
                  <a:cubicBezTo>
                    <a:pt x="59" y="341"/>
                    <a:pt x="59" y="341"/>
                    <a:pt x="59" y="343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3" y="353"/>
                    <a:pt x="62" y="350"/>
                    <a:pt x="63" y="353"/>
                  </a:cubicBezTo>
                  <a:cubicBezTo>
                    <a:pt x="64" y="358"/>
                    <a:pt x="63" y="353"/>
                    <a:pt x="64" y="357"/>
                  </a:cubicBezTo>
                  <a:cubicBezTo>
                    <a:pt x="64" y="359"/>
                    <a:pt x="64" y="358"/>
                    <a:pt x="65" y="360"/>
                  </a:cubicBezTo>
                  <a:cubicBezTo>
                    <a:pt x="66" y="363"/>
                    <a:pt x="65" y="363"/>
                    <a:pt x="67" y="365"/>
                  </a:cubicBezTo>
                  <a:cubicBezTo>
                    <a:pt x="69" y="362"/>
                    <a:pt x="68" y="364"/>
                    <a:pt x="68" y="361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9"/>
                    <a:pt x="70" y="359"/>
                    <a:pt x="70" y="359"/>
                  </a:cubicBezTo>
                  <a:cubicBezTo>
                    <a:pt x="70" y="359"/>
                    <a:pt x="70" y="360"/>
                    <a:pt x="70" y="360"/>
                  </a:cubicBezTo>
                  <a:cubicBezTo>
                    <a:pt x="76" y="381"/>
                    <a:pt x="76" y="381"/>
                    <a:pt x="76" y="381"/>
                  </a:cubicBezTo>
                  <a:cubicBezTo>
                    <a:pt x="85" y="386"/>
                    <a:pt x="85" y="386"/>
                    <a:pt x="85" y="386"/>
                  </a:cubicBezTo>
                  <a:cubicBezTo>
                    <a:pt x="84" y="383"/>
                    <a:pt x="84" y="384"/>
                    <a:pt x="84" y="382"/>
                  </a:cubicBezTo>
                  <a:cubicBezTo>
                    <a:pt x="86" y="381"/>
                    <a:pt x="86" y="380"/>
                    <a:pt x="89" y="380"/>
                  </a:cubicBezTo>
                  <a:cubicBezTo>
                    <a:pt x="87" y="376"/>
                    <a:pt x="87" y="376"/>
                    <a:pt x="87" y="376"/>
                  </a:cubicBezTo>
                  <a:cubicBezTo>
                    <a:pt x="89" y="374"/>
                    <a:pt x="89" y="372"/>
                    <a:pt x="89" y="370"/>
                  </a:cubicBezTo>
                  <a:cubicBezTo>
                    <a:pt x="90" y="369"/>
                    <a:pt x="90" y="369"/>
                    <a:pt x="90" y="369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3" y="361"/>
                    <a:pt x="92" y="358"/>
                    <a:pt x="94" y="352"/>
                  </a:cubicBezTo>
                  <a:cubicBezTo>
                    <a:pt x="95" y="352"/>
                    <a:pt x="95" y="351"/>
                    <a:pt x="95" y="351"/>
                  </a:cubicBezTo>
                  <a:cubicBezTo>
                    <a:pt x="96" y="347"/>
                    <a:pt x="96" y="339"/>
                    <a:pt x="97" y="334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7" y="320"/>
                    <a:pt x="97" y="321"/>
                    <a:pt x="97" y="319"/>
                  </a:cubicBezTo>
                  <a:cubicBezTo>
                    <a:pt x="98" y="318"/>
                    <a:pt x="98" y="317"/>
                    <a:pt x="99" y="316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101" y="303"/>
                    <a:pt x="101" y="303"/>
                    <a:pt x="103" y="301"/>
                  </a:cubicBezTo>
                  <a:cubicBezTo>
                    <a:pt x="102" y="299"/>
                    <a:pt x="102" y="298"/>
                    <a:pt x="99" y="297"/>
                  </a:cubicBezTo>
                  <a:cubicBezTo>
                    <a:pt x="103" y="294"/>
                    <a:pt x="97" y="290"/>
                    <a:pt x="101" y="288"/>
                  </a:cubicBezTo>
                  <a:cubicBezTo>
                    <a:pt x="98" y="279"/>
                    <a:pt x="98" y="279"/>
                    <a:pt x="98" y="279"/>
                  </a:cubicBezTo>
                  <a:cubicBezTo>
                    <a:pt x="98" y="267"/>
                    <a:pt x="93" y="275"/>
                    <a:pt x="90" y="276"/>
                  </a:cubicBezTo>
                  <a:cubicBezTo>
                    <a:pt x="90" y="272"/>
                    <a:pt x="91" y="273"/>
                    <a:pt x="93" y="270"/>
                  </a:cubicBezTo>
                  <a:cubicBezTo>
                    <a:pt x="97" y="271"/>
                    <a:pt x="97" y="271"/>
                    <a:pt x="97" y="271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6" y="264"/>
                    <a:pt x="96" y="264"/>
                    <a:pt x="96" y="264"/>
                  </a:cubicBezTo>
                  <a:cubicBezTo>
                    <a:pt x="95" y="263"/>
                    <a:pt x="95" y="263"/>
                    <a:pt x="94" y="262"/>
                  </a:cubicBezTo>
                  <a:cubicBezTo>
                    <a:pt x="95" y="258"/>
                    <a:pt x="92" y="267"/>
                    <a:pt x="95" y="260"/>
                  </a:cubicBezTo>
                  <a:cubicBezTo>
                    <a:pt x="95" y="259"/>
                    <a:pt x="95" y="262"/>
                    <a:pt x="95" y="258"/>
                  </a:cubicBezTo>
                  <a:cubicBezTo>
                    <a:pt x="95" y="258"/>
                    <a:pt x="96" y="255"/>
                    <a:pt x="96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5" y="249"/>
                    <a:pt x="94" y="250"/>
                    <a:pt x="95" y="248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3" y="240"/>
                    <a:pt x="93" y="239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4" y="235"/>
                    <a:pt x="94" y="233"/>
                    <a:pt x="95" y="229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6" y="235"/>
                    <a:pt x="95" y="233"/>
                    <a:pt x="96" y="235"/>
                  </a:cubicBezTo>
                  <a:cubicBezTo>
                    <a:pt x="98" y="233"/>
                    <a:pt x="98" y="234"/>
                    <a:pt x="98" y="230"/>
                  </a:cubicBezTo>
                  <a:cubicBezTo>
                    <a:pt x="97" y="228"/>
                    <a:pt x="97" y="226"/>
                    <a:pt x="96" y="225"/>
                  </a:cubicBezTo>
                  <a:cubicBezTo>
                    <a:pt x="95" y="223"/>
                    <a:pt x="95" y="224"/>
                    <a:pt x="94" y="221"/>
                  </a:cubicBezTo>
                  <a:cubicBezTo>
                    <a:pt x="93" y="219"/>
                    <a:pt x="93" y="220"/>
                    <a:pt x="95" y="217"/>
                  </a:cubicBezTo>
                  <a:cubicBezTo>
                    <a:pt x="93" y="216"/>
                    <a:pt x="93" y="216"/>
                    <a:pt x="91" y="215"/>
                  </a:cubicBezTo>
                  <a:cubicBezTo>
                    <a:pt x="94" y="209"/>
                    <a:pt x="92" y="213"/>
                    <a:pt x="92" y="199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7"/>
                    <a:pt x="89" y="197"/>
                    <a:pt x="89" y="197"/>
                  </a:cubicBezTo>
                  <a:cubicBezTo>
                    <a:pt x="90" y="195"/>
                    <a:pt x="90" y="199"/>
                    <a:pt x="90" y="194"/>
                  </a:cubicBezTo>
                  <a:cubicBezTo>
                    <a:pt x="90" y="190"/>
                    <a:pt x="89" y="189"/>
                    <a:pt x="89" y="185"/>
                  </a:cubicBezTo>
                  <a:cubicBezTo>
                    <a:pt x="93" y="182"/>
                    <a:pt x="92" y="186"/>
                    <a:pt x="93" y="181"/>
                  </a:cubicBezTo>
                  <a:cubicBezTo>
                    <a:pt x="98" y="182"/>
                    <a:pt x="95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7" y="175"/>
                    <a:pt x="98" y="173"/>
                    <a:pt x="98" y="168"/>
                  </a:cubicBezTo>
                  <a:cubicBezTo>
                    <a:pt x="93" y="163"/>
                    <a:pt x="95" y="164"/>
                    <a:pt x="95" y="157"/>
                  </a:cubicBezTo>
                  <a:cubicBezTo>
                    <a:pt x="95" y="154"/>
                    <a:pt x="95" y="153"/>
                    <a:pt x="94" y="150"/>
                  </a:cubicBezTo>
                  <a:cubicBezTo>
                    <a:pt x="94" y="145"/>
                    <a:pt x="93" y="146"/>
                    <a:pt x="93" y="142"/>
                  </a:cubicBezTo>
                  <a:cubicBezTo>
                    <a:pt x="93" y="138"/>
                    <a:pt x="95" y="141"/>
                    <a:pt x="94" y="136"/>
                  </a:cubicBezTo>
                  <a:cubicBezTo>
                    <a:pt x="92" y="129"/>
                    <a:pt x="88" y="127"/>
                    <a:pt x="88" y="119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5" y="112"/>
                    <a:pt x="85" y="109"/>
                    <a:pt x="85" y="107"/>
                  </a:cubicBezTo>
                  <a:cubicBezTo>
                    <a:pt x="86" y="103"/>
                    <a:pt x="85" y="107"/>
                    <a:pt x="86" y="105"/>
                  </a:cubicBezTo>
                  <a:cubicBezTo>
                    <a:pt x="88" y="101"/>
                    <a:pt x="85" y="108"/>
                    <a:pt x="87" y="10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2"/>
                    <a:pt x="82" y="93"/>
                    <a:pt x="83" y="91"/>
                  </a:cubicBezTo>
                  <a:cubicBezTo>
                    <a:pt x="83" y="90"/>
                    <a:pt x="83" y="89"/>
                    <a:pt x="83" y="89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0" y="43"/>
                    <a:pt x="72" y="43"/>
                    <a:pt x="69" y="40"/>
                  </a:cubicBezTo>
                  <a:cubicBezTo>
                    <a:pt x="68" y="33"/>
                    <a:pt x="64" y="22"/>
                    <a:pt x="64" y="22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6"/>
                    <a:pt x="62" y="18"/>
                    <a:pt x="61" y="15"/>
                  </a:cubicBezTo>
                  <a:lnTo>
                    <a:pt x="6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7" name="Freeform 40"/>
            <p:cNvSpPr>
              <a:spLocks noEditPoints="1"/>
            </p:cNvSpPr>
            <p:nvPr/>
          </p:nvSpPr>
          <p:spPr bwMode="auto">
            <a:xfrm>
              <a:off x="1676" y="2278"/>
              <a:ext cx="129" cy="433"/>
            </a:xfrm>
            <a:custGeom>
              <a:avLst/>
              <a:gdLst>
                <a:gd name="T0" fmla="*/ 66 w 101"/>
                <a:gd name="T1" fmla="*/ 272 h 337"/>
                <a:gd name="T2" fmla="*/ 56 w 101"/>
                <a:gd name="T3" fmla="*/ 272 h 337"/>
                <a:gd name="T4" fmla="*/ 38 w 101"/>
                <a:gd name="T5" fmla="*/ 270 h 337"/>
                <a:gd name="T6" fmla="*/ 55 w 101"/>
                <a:gd name="T7" fmla="*/ 257 h 337"/>
                <a:gd name="T8" fmla="*/ 89 w 101"/>
                <a:gd name="T9" fmla="*/ 241 h 337"/>
                <a:gd name="T10" fmla="*/ 93 w 101"/>
                <a:gd name="T11" fmla="*/ 224 h 337"/>
                <a:gd name="T12" fmla="*/ 84 w 101"/>
                <a:gd name="T13" fmla="*/ 224 h 337"/>
                <a:gd name="T14" fmla="*/ 86 w 101"/>
                <a:gd name="T15" fmla="*/ 187 h 337"/>
                <a:gd name="T16" fmla="*/ 71 w 101"/>
                <a:gd name="T17" fmla="*/ 171 h 337"/>
                <a:gd name="T18" fmla="*/ 56 w 101"/>
                <a:gd name="T19" fmla="*/ 115 h 337"/>
                <a:gd name="T20" fmla="*/ 54 w 101"/>
                <a:gd name="T21" fmla="*/ 105 h 337"/>
                <a:gd name="T22" fmla="*/ 48 w 101"/>
                <a:gd name="T23" fmla="*/ 104 h 337"/>
                <a:gd name="T24" fmla="*/ 48 w 101"/>
                <a:gd name="T25" fmla="*/ 90 h 337"/>
                <a:gd name="T26" fmla="*/ 64 w 101"/>
                <a:gd name="T27" fmla="*/ 83 h 337"/>
                <a:gd name="T28" fmla="*/ 67 w 101"/>
                <a:gd name="T29" fmla="*/ 98 h 337"/>
                <a:gd name="T30" fmla="*/ 47 w 101"/>
                <a:gd name="T31" fmla="*/ 84 h 337"/>
                <a:gd name="T32" fmla="*/ 48 w 101"/>
                <a:gd name="T33" fmla="*/ 65 h 337"/>
                <a:gd name="T34" fmla="*/ 50 w 101"/>
                <a:gd name="T35" fmla="*/ 82 h 337"/>
                <a:gd name="T36" fmla="*/ 62 w 101"/>
                <a:gd name="T37" fmla="*/ 67 h 337"/>
                <a:gd name="T38" fmla="*/ 61 w 101"/>
                <a:gd name="T39" fmla="*/ 63 h 337"/>
                <a:gd name="T40" fmla="*/ 46 w 101"/>
                <a:gd name="T41" fmla="*/ 51 h 337"/>
                <a:gd name="T42" fmla="*/ 12 w 101"/>
                <a:gd name="T43" fmla="*/ 27 h 337"/>
                <a:gd name="T44" fmla="*/ 4 w 101"/>
                <a:gd name="T45" fmla="*/ 14 h 337"/>
                <a:gd name="T46" fmla="*/ 6 w 101"/>
                <a:gd name="T47" fmla="*/ 40 h 337"/>
                <a:gd name="T48" fmla="*/ 5 w 101"/>
                <a:gd name="T49" fmla="*/ 54 h 337"/>
                <a:gd name="T50" fmla="*/ 8 w 101"/>
                <a:gd name="T51" fmla="*/ 72 h 337"/>
                <a:gd name="T52" fmla="*/ 8 w 101"/>
                <a:gd name="T53" fmla="*/ 86 h 337"/>
                <a:gd name="T54" fmla="*/ 9 w 101"/>
                <a:gd name="T55" fmla="*/ 113 h 337"/>
                <a:gd name="T56" fmla="*/ 0 w 101"/>
                <a:gd name="T57" fmla="*/ 148 h 337"/>
                <a:gd name="T58" fmla="*/ 3 w 101"/>
                <a:gd name="T59" fmla="*/ 156 h 337"/>
                <a:gd name="T60" fmla="*/ 4 w 101"/>
                <a:gd name="T61" fmla="*/ 176 h 337"/>
                <a:gd name="T62" fmla="*/ 9 w 101"/>
                <a:gd name="T63" fmla="*/ 228 h 337"/>
                <a:gd name="T64" fmla="*/ 18 w 101"/>
                <a:gd name="T65" fmla="*/ 267 h 337"/>
                <a:gd name="T66" fmla="*/ 44 w 101"/>
                <a:gd name="T67" fmla="*/ 307 h 337"/>
                <a:gd name="T68" fmla="*/ 52 w 101"/>
                <a:gd name="T69" fmla="*/ 310 h 337"/>
                <a:gd name="T70" fmla="*/ 56 w 101"/>
                <a:gd name="T71" fmla="*/ 298 h 337"/>
                <a:gd name="T72" fmla="*/ 72 w 101"/>
                <a:gd name="T73" fmla="*/ 333 h 337"/>
                <a:gd name="T74" fmla="*/ 77 w 101"/>
                <a:gd name="T75" fmla="*/ 330 h 337"/>
                <a:gd name="T76" fmla="*/ 77 w 101"/>
                <a:gd name="T77" fmla="*/ 295 h 337"/>
                <a:gd name="T78" fmla="*/ 87 w 101"/>
                <a:gd name="T79" fmla="*/ 310 h 337"/>
                <a:gd name="T80" fmla="*/ 91 w 101"/>
                <a:gd name="T81" fmla="*/ 323 h 337"/>
                <a:gd name="T82" fmla="*/ 83 w 101"/>
                <a:gd name="T83" fmla="*/ 288 h 337"/>
                <a:gd name="T84" fmla="*/ 80 w 101"/>
                <a:gd name="T85" fmla="*/ 240 h 337"/>
                <a:gd name="T86" fmla="*/ 87 w 101"/>
                <a:gd name="T87" fmla="*/ 244 h 337"/>
                <a:gd name="T88" fmla="*/ 98 w 101"/>
                <a:gd name="T89" fmla="*/ 257 h 337"/>
                <a:gd name="T90" fmla="*/ 99 w 101"/>
                <a:gd name="T91" fmla="*/ 249 h 337"/>
                <a:gd name="T92" fmla="*/ 95 w 101"/>
                <a:gd name="T93" fmla="*/ 199 h 337"/>
                <a:gd name="T94" fmla="*/ 79 w 101"/>
                <a:gd name="T95" fmla="*/ 100 h 337"/>
                <a:gd name="T96" fmla="*/ 66 w 101"/>
                <a:gd name="T97" fmla="*/ 67 h 337"/>
                <a:gd name="T98" fmla="*/ 55 w 101"/>
                <a:gd name="T99" fmla="*/ 41 h 337"/>
                <a:gd name="T100" fmla="*/ 50 w 101"/>
                <a:gd name="T101" fmla="*/ 39 h 337"/>
                <a:gd name="T102" fmla="*/ 36 w 101"/>
                <a:gd name="T103" fmla="*/ 52 h 337"/>
                <a:gd name="T104" fmla="*/ 23 w 101"/>
                <a:gd name="T105" fmla="*/ 22 h 337"/>
                <a:gd name="T106" fmla="*/ 19 w 101"/>
                <a:gd name="T107" fmla="*/ 38 h 337"/>
                <a:gd name="T108" fmla="*/ 11 w 101"/>
                <a:gd name="T109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337">
                  <a:moveTo>
                    <a:pt x="48" y="296"/>
                  </a:moveTo>
                  <a:cubicBezTo>
                    <a:pt x="46" y="295"/>
                    <a:pt x="46" y="296"/>
                    <a:pt x="46" y="293"/>
                  </a:cubicBezTo>
                  <a:cubicBezTo>
                    <a:pt x="49" y="293"/>
                    <a:pt x="47" y="292"/>
                    <a:pt x="48" y="296"/>
                  </a:cubicBezTo>
                  <a:close/>
                  <a:moveTo>
                    <a:pt x="68" y="274"/>
                  </a:moveTo>
                  <a:cubicBezTo>
                    <a:pt x="66" y="273"/>
                    <a:pt x="67" y="276"/>
                    <a:pt x="66" y="272"/>
                  </a:cubicBezTo>
                  <a:cubicBezTo>
                    <a:pt x="65" y="268"/>
                    <a:pt x="66" y="272"/>
                    <a:pt x="67" y="270"/>
                  </a:cubicBezTo>
                  <a:lnTo>
                    <a:pt x="68" y="274"/>
                  </a:lnTo>
                  <a:close/>
                  <a:moveTo>
                    <a:pt x="56" y="269"/>
                  </a:moveTo>
                  <a:cubicBezTo>
                    <a:pt x="59" y="272"/>
                    <a:pt x="58" y="274"/>
                    <a:pt x="59" y="281"/>
                  </a:cubicBezTo>
                  <a:cubicBezTo>
                    <a:pt x="57" y="279"/>
                    <a:pt x="56" y="273"/>
                    <a:pt x="56" y="272"/>
                  </a:cubicBezTo>
                  <a:cubicBezTo>
                    <a:pt x="57" y="269"/>
                    <a:pt x="57" y="269"/>
                    <a:pt x="57" y="269"/>
                  </a:cubicBezTo>
                  <a:lnTo>
                    <a:pt x="56" y="269"/>
                  </a:lnTo>
                  <a:close/>
                  <a:moveTo>
                    <a:pt x="38" y="270"/>
                  </a:moveTo>
                  <a:cubicBezTo>
                    <a:pt x="39" y="269"/>
                    <a:pt x="38" y="269"/>
                    <a:pt x="40" y="270"/>
                  </a:cubicBezTo>
                  <a:cubicBezTo>
                    <a:pt x="40" y="270"/>
                    <a:pt x="38" y="272"/>
                    <a:pt x="38" y="270"/>
                  </a:cubicBezTo>
                  <a:close/>
                  <a:moveTo>
                    <a:pt x="67" y="266"/>
                  </a:moveTo>
                  <a:cubicBezTo>
                    <a:pt x="67" y="268"/>
                    <a:pt x="69" y="270"/>
                    <a:pt x="65" y="267"/>
                  </a:cubicBezTo>
                  <a:cubicBezTo>
                    <a:pt x="65" y="264"/>
                    <a:pt x="67" y="266"/>
                    <a:pt x="67" y="266"/>
                  </a:cubicBezTo>
                  <a:close/>
                  <a:moveTo>
                    <a:pt x="55" y="257"/>
                  </a:moveTo>
                  <a:cubicBezTo>
                    <a:pt x="55" y="257"/>
                    <a:pt x="55" y="257"/>
                    <a:pt x="55" y="257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57" y="265"/>
                    <a:pt x="57" y="264"/>
                    <a:pt x="57" y="267"/>
                  </a:cubicBezTo>
                  <a:cubicBezTo>
                    <a:pt x="53" y="264"/>
                    <a:pt x="53" y="264"/>
                    <a:pt x="53" y="264"/>
                  </a:cubicBezTo>
                  <a:lnTo>
                    <a:pt x="55" y="257"/>
                  </a:lnTo>
                  <a:close/>
                  <a:moveTo>
                    <a:pt x="89" y="241"/>
                  </a:moveTo>
                  <a:cubicBezTo>
                    <a:pt x="89" y="238"/>
                    <a:pt x="87" y="239"/>
                    <a:pt x="91" y="238"/>
                  </a:cubicBezTo>
                  <a:cubicBezTo>
                    <a:pt x="89" y="243"/>
                    <a:pt x="91" y="240"/>
                    <a:pt x="89" y="241"/>
                  </a:cubicBezTo>
                  <a:close/>
                  <a:moveTo>
                    <a:pt x="94" y="234"/>
                  </a:moveTo>
                  <a:cubicBezTo>
                    <a:pt x="89" y="232"/>
                    <a:pt x="92" y="228"/>
                    <a:pt x="92" y="224"/>
                  </a:cubicBezTo>
                  <a:cubicBezTo>
                    <a:pt x="92" y="224"/>
                    <a:pt x="93" y="224"/>
                    <a:pt x="93" y="224"/>
                  </a:cubicBezTo>
                  <a:cubicBezTo>
                    <a:pt x="96" y="227"/>
                    <a:pt x="94" y="224"/>
                    <a:pt x="94" y="228"/>
                  </a:cubicBezTo>
                  <a:cubicBezTo>
                    <a:pt x="94" y="230"/>
                    <a:pt x="94" y="230"/>
                    <a:pt x="94" y="234"/>
                  </a:cubicBezTo>
                  <a:close/>
                  <a:moveTo>
                    <a:pt x="84" y="224"/>
                  </a:moveTo>
                  <a:cubicBezTo>
                    <a:pt x="85" y="221"/>
                    <a:pt x="85" y="223"/>
                    <a:pt x="85" y="224"/>
                  </a:cubicBezTo>
                  <a:cubicBezTo>
                    <a:pt x="85" y="224"/>
                    <a:pt x="84" y="226"/>
                    <a:pt x="84" y="224"/>
                  </a:cubicBezTo>
                  <a:close/>
                  <a:moveTo>
                    <a:pt x="59" y="206"/>
                  </a:moveTo>
                  <a:cubicBezTo>
                    <a:pt x="60" y="208"/>
                    <a:pt x="60" y="206"/>
                    <a:pt x="60" y="209"/>
                  </a:cubicBezTo>
                  <a:cubicBezTo>
                    <a:pt x="60" y="213"/>
                    <a:pt x="59" y="211"/>
                    <a:pt x="59" y="212"/>
                  </a:cubicBezTo>
                  <a:cubicBezTo>
                    <a:pt x="58" y="211"/>
                    <a:pt x="57" y="212"/>
                    <a:pt x="59" y="206"/>
                  </a:cubicBezTo>
                  <a:close/>
                  <a:moveTo>
                    <a:pt x="86" y="187"/>
                  </a:moveTo>
                  <a:cubicBezTo>
                    <a:pt x="84" y="184"/>
                    <a:pt x="85" y="184"/>
                    <a:pt x="85" y="18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7"/>
                    <a:pt x="86" y="187"/>
                    <a:pt x="86" y="187"/>
                  </a:cubicBezTo>
                  <a:close/>
                  <a:moveTo>
                    <a:pt x="71" y="171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1" y="169"/>
                    <a:pt x="72" y="168"/>
                    <a:pt x="71" y="171"/>
                  </a:cubicBezTo>
                  <a:close/>
                  <a:moveTo>
                    <a:pt x="56" y="120"/>
                  </a:moveTo>
                  <a:cubicBezTo>
                    <a:pt x="54" y="116"/>
                    <a:pt x="56" y="115"/>
                    <a:pt x="56" y="115"/>
                  </a:cubicBezTo>
                  <a:cubicBezTo>
                    <a:pt x="58" y="116"/>
                    <a:pt x="58" y="113"/>
                    <a:pt x="57" y="117"/>
                  </a:cubicBezTo>
                  <a:cubicBezTo>
                    <a:pt x="57" y="121"/>
                    <a:pt x="56" y="120"/>
                    <a:pt x="56" y="120"/>
                  </a:cubicBezTo>
                  <a:close/>
                  <a:moveTo>
                    <a:pt x="57" y="105"/>
                  </a:moveTo>
                  <a:cubicBezTo>
                    <a:pt x="57" y="109"/>
                    <a:pt x="56" y="107"/>
                    <a:pt x="55" y="107"/>
                  </a:cubicBezTo>
                  <a:cubicBezTo>
                    <a:pt x="54" y="106"/>
                    <a:pt x="54" y="107"/>
                    <a:pt x="54" y="105"/>
                  </a:cubicBezTo>
                  <a:cubicBezTo>
                    <a:pt x="54" y="102"/>
                    <a:pt x="54" y="105"/>
                    <a:pt x="55" y="103"/>
                  </a:cubicBezTo>
                  <a:cubicBezTo>
                    <a:pt x="56" y="104"/>
                    <a:pt x="56" y="102"/>
                    <a:pt x="57" y="105"/>
                  </a:cubicBezTo>
                  <a:close/>
                  <a:moveTo>
                    <a:pt x="48" y="94"/>
                  </a:moveTo>
                  <a:cubicBezTo>
                    <a:pt x="48" y="97"/>
                    <a:pt x="49" y="99"/>
                    <a:pt x="50" y="100"/>
                  </a:cubicBezTo>
                  <a:cubicBezTo>
                    <a:pt x="46" y="103"/>
                    <a:pt x="47" y="100"/>
                    <a:pt x="48" y="104"/>
                  </a:cubicBezTo>
                  <a:cubicBezTo>
                    <a:pt x="43" y="105"/>
                    <a:pt x="48" y="104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5" y="100"/>
                    <a:pt x="42" y="103"/>
                    <a:pt x="44" y="103"/>
                  </a:cubicBezTo>
                  <a:cubicBezTo>
                    <a:pt x="49" y="103"/>
                    <a:pt x="45" y="92"/>
                    <a:pt x="47" y="87"/>
                  </a:cubicBezTo>
                  <a:cubicBezTo>
                    <a:pt x="48" y="89"/>
                    <a:pt x="48" y="86"/>
                    <a:pt x="48" y="90"/>
                  </a:cubicBezTo>
                  <a:cubicBezTo>
                    <a:pt x="48" y="92"/>
                    <a:pt x="48" y="92"/>
                    <a:pt x="48" y="94"/>
                  </a:cubicBezTo>
                  <a:close/>
                  <a:moveTo>
                    <a:pt x="64" y="97"/>
                  </a:moveTo>
                  <a:cubicBezTo>
                    <a:pt x="64" y="90"/>
                    <a:pt x="61" y="85"/>
                    <a:pt x="63" y="79"/>
                  </a:cubicBezTo>
                  <a:cubicBezTo>
                    <a:pt x="65" y="79"/>
                    <a:pt x="63" y="79"/>
                    <a:pt x="66" y="80"/>
                  </a:cubicBezTo>
                  <a:cubicBezTo>
                    <a:pt x="65" y="82"/>
                    <a:pt x="65" y="82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5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70" y="91"/>
                    <a:pt x="67" y="96"/>
                    <a:pt x="67" y="96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100"/>
                    <a:pt x="66" y="98"/>
                    <a:pt x="67" y="100"/>
                  </a:cubicBezTo>
                  <a:cubicBezTo>
                    <a:pt x="64" y="99"/>
                    <a:pt x="66" y="100"/>
                    <a:pt x="65" y="98"/>
                  </a:cubicBezTo>
                  <a:cubicBezTo>
                    <a:pt x="63" y="97"/>
                    <a:pt x="63" y="97"/>
                    <a:pt x="63" y="97"/>
                  </a:cubicBezTo>
                  <a:lnTo>
                    <a:pt x="64" y="97"/>
                  </a:lnTo>
                  <a:close/>
                  <a:moveTo>
                    <a:pt x="47" y="84"/>
                  </a:moveTo>
                  <a:cubicBezTo>
                    <a:pt x="46" y="82"/>
                    <a:pt x="46" y="64"/>
                    <a:pt x="46" y="60"/>
                  </a:cubicBezTo>
                  <a:cubicBezTo>
                    <a:pt x="46" y="60"/>
                    <a:pt x="46" y="61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1"/>
                    <a:pt x="50" y="73"/>
                    <a:pt x="50" y="73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1" y="80"/>
                    <a:pt x="50" y="82"/>
                  </a:cubicBezTo>
                  <a:cubicBezTo>
                    <a:pt x="49" y="85"/>
                    <a:pt x="50" y="83"/>
                    <a:pt x="48" y="84"/>
                  </a:cubicBezTo>
                  <a:lnTo>
                    <a:pt x="47" y="84"/>
                  </a:lnTo>
                  <a:close/>
                  <a:moveTo>
                    <a:pt x="62" y="69"/>
                  </a:moveTo>
                  <a:cubicBezTo>
                    <a:pt x="58" y="66"/>
                    <a:pt x="61" y="65"/>
                    <a:pt x="61" y="65"/>
                  </a:cubicBezTo>
                  <a:cubicBezTo>
                    <a:pt x="63" y="67"/>
                    <a:pt x="61" y="64"/>
                    <a:pt x="62" y="67"/>
                  </a:cubicBezTo>
                  <a:cubicBezTo>
                    <a:pt x="63" y="69"/>
                    <a:pt x="62" y="68"/>
                    <a:pt x="62" y="69"/>
                  </a:cubicBezTo>
                  <a:close/>
                  <a:moveTo>
                    <a:pt x="33" y="59"/>
                  </a:moveTo>
                  <a:cubicBezTo>
                    <a:pt x="34" y="62"/>
                    <a:pt x="34" y="60"/>
                    <a:pt x="33" y="62"/>
                  </a:cubicBezTo>
                  <a:lnTo>
                    <a:pt x="33" y="59"/>
                  </a:lnTo>
                  <a:close/>
                  <a:moveTo>
                    <a:pt x="61" y="63"/>
                  </a:moveTo>
                  <a:cubicBezTo>
                    <a:pt x="61" y="60"/>
                    <a:pt x="60" y="61"/>
                    <a:pt x="62" y="59"/>
                  </a:cubicBezTo>
                  <a:cubicBezTo>
                    <a:pt x="62" y="58"/>
                    <a:pt x="67" y="58"/>
                    <a:pt x="61" y="63"/>
                  </a:cubicBezTo>
                  <a:close/>
                  <a:moveTo>
                    <a:pt x="44" y="51"/>
                  </a:moveTo>
                  <a:cubicBezTo>
                    <a:pt x="47" y="46"/>
                    <a:pt x="41" y="52"/>
                    <a:pt x="45" y="50"/>
                  </a:cubicBezTo>
                  <a:cubicBezTo>
                    <a:pt x="47" y="48"/>
                    <a:pt x="46" y="50"/>
                    <a:pt x="46" y="51"/>
                  </a:cubicBezTo>
                  <a:lnTo>
                    <a:pt x="44" y="51"/>
                  </a:lnTo>
                  <a:close/>
                  <a:moveTo>
                    <a:pt x="11" y="27"/>
                  </a:moveTo>
                  <a:cubicBezTo>
                    <a:pt x="13" y="26"/>
                    <a:pt x="9" y="26"/>
                    <a:pt x="13" y="26"/>
                  </a:cubicBezTo>
                  <a:cubicBezTo>
                    <a:pt x="13" y="29"/>
                    <a:pt x="14" y="27"/>
                    <a:pt x="13" y="28"/>
                  </a:cubicBezTo>
                  <a:cubicBezTo>
                    <a:pt x="9" y="30"/>
                    <a:pt x="13" y="28"/>
                    <a:pt x="12" y="27"/>
                  </a:cubicBezTo>
                  <a:lnTo>
                    <a:pt x="11" y="27"/>
                  </a:lnTo>
                  <a:close/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4" y="12"/>
                    <a:pt x="4" y="14"/>
                  </a:cubicBezTo>
                  <a:cubicBezTo>
                    <a:pt x="5" y="17"/>
                    <a:pt x="4" y="15"/>
                    <a:pt x="4" y="20"/>
                  </a:cubicBezTo>
                  <a:cubicBezTo>
                    <a:pt x="4" y="24"/>
                    <a:pt x="4" y="24"/>
                    <a:pt x="6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2"/>
                    <a:pt x="5" y="31"/>
                    <a:pt x="5" y="34"/>
                  </a:cubicBezTo>
                  <a:cubicBezTo>
                    <a:pt x="6" y="37"/>
                    <a:pt x="6" y="37"/>
                    <a:pt x="6" y="40"/>
                  </a:cubicBezTo>
                  <a:cubicBezTo>
                    <a:pt x="6" y="43"/>
                    <a:pt x="7" y="46"/>
                    <a:pt x="8" y="4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4" y="54"/>
                    <a:pt x="4" y="54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" y="58"/>
                    <a:pt x="5" y="53"/>
                    <a:pt x="6" y="55"/>
                  </a:cubicBezTo>
                  <a:cubicBezTo>
                    <a:pt x="8" y="59"/>
                    <a:pt x="5" y="52"/>
                    <a:pt x="6" y="58"/>
                  </a:cubicBezTo>
                  <a:cubicBezTo>
                    <a:pt x="7" y="61"/>
                    <a:pt x="9" y="58"/>
                    <a:pt x="7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6"/>
                    <a:pt x="8" y="69"/>
                    <a:pt x="8" y="72"/>
                  </a:cubicBezTo>
                  <a:cubicBezTo>
                    <a:pt x="9" y="75"/>
                    <a:pt x="12" y="74"/>
                    <a:pt x="12" y="75"/>
                  </a:cubicBezTo>
                  <a:cubicBezTo>
                    <a:pt x="11" y="76"/>
                    <a:pt x="10" y="75"/>
                    <a:pt x="7" y="74"/>
                  </a:cubicBezTo>
                  <a:cubicBezTo>
                    <a:pt x="8" y="77"/>
                    <a:pt x="8" y="78"/>
                    <a:pt x="9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3"/>
                    <a:pt x="8" y="85"/>
                    <a:pt x="8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93"/>
                    <a:pt x="10" y="100"/>
                    <a:pt x="10" y="106"/>
                  </a:cubicBezTo>
                  <a:cubicBezTo>
                    <a:pt x="6" y="105"/>
                    <a:pt x="5" y="106"/>
                    <a:pt x="6" y="111"/>
                  </a:cubicBezTo>
                  <a:cubicBezTo>
                    <a:pt x="8" y="107"/>
                    <a:pt x="5" y="109"/>
                    <a:pt x="8" y="107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20"/>
                    <a:pt x="3" y="120"/>
                    <a:pt x="4" y="125"/>
                  </a:cubicBezTo>
                  <a:cubicBezTo>
                    <a:pt x="2" y="127"/>
                    <a:pt x="3" y="130"/>
                    <a:pt x="1" y="13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5"/>
                    <a:pt x="0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51"/>
                    <a:pt x="2" y="151"/>
                    <a:pt x="1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4" y="154"/>
                    <a:pt x="2" y="154"/>
                    <a:pt x="4" y="153"/>
                  </a:cubicBezTo>
                  <a:cubicBezTo>
                    <a:pt x="4" y="156"/>
                    <a:pt x="4" y="153"/>
                    <a:pt x="3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1" y="157"/>
                    <a:pt x="1" y="158"/>
                  </a:cubicBezTo>
                  <a:cubicBezTo>
                    <a:pt x="2" y="162"/>
                    <a:pt x="2" y="160"/>
                    <a:pt x="2" y="163"/>
                  </a:cubicBezTo>
                  <a:cubicBezTo>
                    <a:pt x="3" y="165"/>
                    <a:pt x="2" y="167"/>
                    <a:pt x="3" y="170"/>
                  </a:cubicBezTo>
                  <a:cubicBezTo>
                    <a:pt x="3" y="171"/>
                    <a:pt x="3" y="174"/>
                    <a:pt x="4" y="176"/>
                  </a:cubicBezTo>
                  <a:cubicBezTo>
                    <a:pt x="4" y="178"/>
                    <a:pt x="4" y="177"/>
                    <a:pt x="5" y="180"/>
                  </a:cubicBezTo>
                  <a:cubicBezTo>
                    <a:pt x="4" y="185"/>
                    <a:pt x="3" y="187"/>
                    <a:pt x="4" y="194"/>
                  </a:cubicBezTo>
                  <a:cubicBezTo>
                    <a:pt x="5" y="199"/>
                    <a:pt x="5" y="204"/>
                    <a:pt x="5" y="209"/>
                  </a:cubicBezTo>
                  <a:cubicBezTo>
                    <a:pt x="5" y="212"/>
                    <a:pt x="7" y="218"/>
                    <a:pt x="8" y="222"/>
                  </a:cubicBezTo>
                  <a:cubicBezTo>
                    <a:pt x="9" y="226"/>
                    <a:pt x="9" y="224"/>
                    <a:pt x="9" y="22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0" y="239"/>
                    <a:pt x="9" y="237"/>
                    <a:pt x="10" y="243"/>
                  </a:cubicBezTo>
                  <a:cubicBezTo>
                    <a:pt x="12" y="251"/>
                    <a:pt x="13" y="250"/>
                    <a:pt x="14" y="255"/>
                  </a:cubicBezTo>
                  <a:cubicBezTo>
                    <a:pt x="15" y="258"/>
                    <a:pt x="14" y="258"/>
                    <a:pt x="15" y="262"/>
                  </a:cubicBezTo>
                  <a:cubicBezTo>
                    <a:pt x="16" y="264"/>
                    <a:pt x="17" y="264"/>
                    <a:pt x="18" y="267"/>
                  </a:cubicBezTo>
                  <a:cubicBezTo>
                    <a:pt x="19" y="270"/>
                    <a:pt x="18" y="271"/>
                    <a:pt x="20" y="273"/>
                  </a:cubicBezTo>
                  <a:cubicBezTo>
                    <a:pt x="22" y="275"/>
                    <a:pt x="26" y="277"/>
                    <a:pt x="23" y="280"/>
                  </a:cubicBezTo>
                  <a:cubicBezTo>
                    <a:pt x="27" y="280"/>
                    <a:pt x="26" y="281"/>
                    <a:pt x="29" y="283"/>
                  </a:cubicBezTo>
                  <a:cubicBezTo>
                    <a:pt x="29" y="289"/>
                    <a:pt x="36" y="299"/>
                    <a:pt x="38" y="305"/>
                  </a:cubicBezTo>
                  <a:cubicBezTo>
                    <a:pt x="40" y="308"/>
                    <a:pt x="44" y="312"/>
                    <a:pt x="44" y="307"/>
                  </a:cubicBezTo>
                  <a:cubicBezTo>
                    <a:pt x="45" y="301"/>
                    <a:pt x="43" y="309"/>
                    <a:pt x="43" y="303"/>
                  </a:cubicBezTo>
                  <a:cubicBezTo>
                    <a:pt x="45" y="305"/>
                    <a:pt x="44" y="304"/>
                    <a:pt x="47" y="305"/>
                  </a:cubicBezTo>
                  <a:cubicBezTo>
                    <a:pt x="46" y="300"/>
                    <a:pt x="45" y="301"/>
                    <a:pt x="46" y="298"/>
                  </a:cubicBezTo>
                  <a:cubicBezTo>
                    <a:pt x="51" y="302"/>
                    <a:pt x="50" y="304"/>
                    <a:pt x="53" y="307"/>
                  </a:cubicBezTo>
                  <a:cubicBezTo>
                    <a:pt x="52" y="308"/>
                    <a:pt x="53" y="307"/>
                    <a:pt x="52" y="310"/>
                  </a:cubicBezTo>
                  <a:cubicBezTo>
                    <a:pt x="52" y="310"/>
                    <a:pt x="52" y="310"/>
                    <a:pt x="52" y="310"/>
                  </a:cubicBezTo>
                  <a:cubicBezTo>
                    <a:pt x="54" y="313"/>
                    <a:pt x="54" y="313"/>
                    <a:pt x="54" y="313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60" y="299"/>
                    <a:pt x="58" y="297"/>
                    <a:pt x="59" y="302"/>
                  </a:cubicBezTo>
                  <a:cubicBezTo>
                    <a:pt x="63" y="311"/>
                    <a:pt x="63" y="311"/>
                    <a:pt x="63" y="311"/>
                  </a:cubicBezTo>
                  <a:cubicBezTo>
                    <a:pt x="63" y="311"/>
                    <a:pt x="64" y="312"/>
                    <a:pt x="64" y="312"/>
                  </a:cubicBezTo>
                  <a:cubicBezTo>
                    <a:pt x="66" y="321"/>
                    <a:pt x="66" y="318"/>
                    <a:pt x="68" y="324"/>
                  </a:cubicBezTo>
                  <a:cubicBezTo>
                    <a:pt x="71" y="333"/>
                    <a:pt x="68" y="332"/>
                    <a:pt x="72" y="333"/>
                  </a:cubicBezTo>
                  <a:cubicBezTo>
                    <a:pt x="71" y="336"/>
                    <a:pt x="70" y="335"/>
                    <a:pt x="71" y="337"/>
                  </a:cubicBezTo>
                  <a:cubicBezTo>
                    <a:pt x="74" y="336"/>
                    <a:pt x="71" y="337"/>
                    <a:pt x="73" y="336"/>
                  </a:cubicBezTo>
                  <a:cubicBezTo>
                    <a:pt x="74" y="335"/>
                    <a:pt x="72" y="336"/>
                    <a:pt x="75" y="335"/>
                  </a:cubicBezTo>
                  <a:cubicBezTo>
                    <a:pt x="74" y="331"/>
                    <a:pt x="74" y="331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80" y="326"/>
                    <a:pt x="78" y="325"/>
                    <a:pt x="80" y="327"/>
                  </a:cubicBezTo>
                  <a:cubicBezTo>
                    <a:pt x="80" y="319"/>
                    <a:pt x="80" y="308"/>
                    <a:pt x="78" y="301"/>
                  </a:cubicBezTo>
                  <a:cubicBezTo>
                    <a:pt x="78" y="299"/>
                    <a:pt x="78" y="300"/>
                    <a:pt x="77" y="298"/>
                  </a:cubicBezTo>
                  <a:cubicBezTo>
                    <a:pt x="77" y="295"/>
                    <a:pt x="78" y="299"/>
                    <a:pt x="77" y="295"/>
                  </a:cubicBezTo>
                  <a:cubicBezTo>
                    <a:pt x="76" y="292"/>
                    <a:pt x="77" y="295"/>
                    <a:pt x="76" y="293"/>
                  </a:cubicBezTo>
                  <a:cubicBezTo>
                    <a:pt x="76" y="293"/>
                    <a:pt x="76" y="285"/>
                    <a:pt x="76" y="284"/>
                  </a:cubicBezTo>
                  <a:cubicBezTo>
                    <a:pt x="80" y="285"/>
                    <a:pt x="79" y="291"/>
                    <a:pt x="79" y="296"/>
                  </a:cubicBezTo>
                  <a:cubicBezTo>
                    <a:pt x="84" y="303"/>
                    <a:pt x="83" y="296"/>
                    <a:pt x="84" y="309"/>
                  </a:cubicBezTo>
                  <a:cubicBezTo>
                    <a:pt x="87" y="310"/>
                    <a:pt x="87" y="310"/>
                    <a:pt x="87" y="310"/>
                  </a:cubicBezTo>
                  <a:cubicBezTo>
                    <a:pt x="87" y="312"/>
                    <a:pt x="87" y="312"/>
                    <a:pt x="87" y="313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7" y="325"/>
                    <a:pt x="88" y="327"/>
                    <a:pt x="88" y="331"/>
                  </a:cubicBezTo>
                  <a:cubicBezTo>
                    <a:pt x="91" y="331"/>
                    <a:pt x="92" y="332"/>
                    <a:pt x="92" y="328"/>
                  </a:cubicBezTo>
                  <a:cubicBezTo>
                    <a:pt x="92" y="325"/>
                    <a:pt x="91" y="326"/>
                    <a:pt x="91" y="323"/>
                  </a:cubicBezTo>
                  <a:cubicBezTo>
                    <a:pt x="90" y="317"/>
                    <a:pt x="92" y="315"/>
                    <a:pt x="90" y="307"/>
                  </a:cubicBezTo>
                  <a:cubicBezTo>
                    <a:pt x="90" y="306"/>
                    <a:pt x="90" y="304"/>
                    <a:pt x="89" y="30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8" y="298"/>
                    <a:pt x="85" y="296"/>
                    <a:pt x="86" y="28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3" y="283"/>
                    <a:pt x="82" y="284"/>
                    <a:pt x="82" y="282"/>
                  </a:cubicBezTo>
                  <a:cubicBezTo>
                    <a:pt x="82" y="278"/>
                    <a:pt x="83" y="282"/>
                    <a:pt x="83" y="277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8" y="243"/>
                    <a:pt x="76" y="241"/>
                    <a:pt x="80" y="240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4" y="245"/>
                    <a:pt x="84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4"/>
                    <a:pt x="86" y="244"/>
                    <a:pt x="87" y="244"/>
                  </a:cubicBezTo>
                  <a:cubicBezTo>
                    <a:pt x="88" y="248"/>
                    <a:pt x="87" y="245"/>
                    <a:pt x="89" y="247"/>
                  </a:cubicBezTo>
                  <a:cubicBezTo>
                    <a:pt x="89" y="241"/>
                    <a:pt x="88" y="244"/>
                    <a:pt x="90" y="243"/>
                  </a:cubicBezTo>
                  <a:cubicBezTo>
                    <a:pt x="92" y="246"/>
                    <a:pt x="90" y="246"/>
                    <a:pt x="91" y="250"/>
                  </a:cubicBezTo>
                  <a:cubicBezTo>
                    <a:pt x="92" y="257"/>
                    <a:pt x="92" y="257"/>
                    <a:pt x="92" y="257"/>
                  </a:cubicBezTo>
                  <a:cubicBezTo>
                    <a:pt x="97" y="257"/>
                    <a:pt x="93" y="256"/>
                    <a:pt x="98" y="257"/>
                  </a:cubicBezTo>
                  <a:cubicBezTo>
                    <a:pt x="97" y="262"/>
                    <a:pt x="97" y="264"/>
                    <a:pt x="98" y="268"/>
                  </a:cubicBezTo>
                  <a:cubicBezTo>
                    <a:pt x="98" y="275"/>
                    <a:pt x="97" y="274"/>
                    <a:pt x="101" y="276"/>
                  </a:cubicBezTo>
                  <a:cubicBezTo>
                    <a:pt x="101" y="272"/>
                    <a:pt x="101" y="270"/>
                    <a:pt x="101" y="266"/>
                  </a:cubicBezTo>
                  <a:cubicBezTo>
                    <a:pt x="101" y="259"/>
                    <a:pt x="101" y="259"/>
                    <a:pt x="101" y="259"/>
                  </a:cubicBezTo>
                  <a:cubicBezTo>
                    <a:pt x="98" y="255"/>
                    <a:pt x="100" y="255"/>
                    <a:pt x="99" y="249"/>
                  </a:cubicBezTo>
                  <a:cubicBezTo>
                    <a:pt x="99" y="249"/>
                    <a:pt x="98" y="244"/>
                    <a:pt x="98" y="244"/>
                  </a:cubicBezTo>
                  <a:cubicBezTo>
                    <a:pt x="97" y="234"/>
                    <a:pt x="95" y="231"/>
                    <a:pt x="95" y="219"/>
                  </a:cubicBezTo>
                  <a:cubicBezTo>
                    <a:pt x="98" y="219"/>
                    <a:pt x="99" y="220"/>
                    <a:pt x="101" y="221"/>
                  </a:cubicBezTo>
                  <a:cubicBezTo>
                    <a:pt x="101" y="215"/>
                    <a:pt x="100" y="214"/>
                    <a:pt x="95" y="216"/>
                  </a:cubicBezTo>
                  <a:cubicBezTo>
                    <a:pt x="96" y="209"/>
                    <a:pt x="94" y="207"/>
                    <a:pt x="95" y="199"/>
                  </a:cubicBezTo>
                  <a:cubicBezTo>
                    <a:pt x="95" y="188"/>
                    <a:pt x="93" y="179"/>
                    <a:pt x="91" y="169"/>
                  </a:cubicBezTo>
                  <a:cubicBezTo>
                    <a:pt x="91" y="165"/>
                    <a:pt x="90" y="160"/>
                    <a:pt x="90" y="154"/>
                  </a:cubicBezTo>
                  <a:cubicBezTo>
                    <a:pt x="89" y="151"/>
                    <a:pt x="89" y="150"/>
                    <a:pt x="88" y="146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0" y="98"/>
                    <a:pt x="81" y="109"/>
                    <a:pt x="79" y="100"/>
                  </a:cubicBezTo>
                  <a:cubicBezTo>
                    <a:pt x="78" y="96"/>
                    <a:pt x="79" y="95"/>
                    <a:pt x="78" y="92"/>
                  </a:cubicBezTo>
                  <a:cubicBezTo>
                    <a:pt x="76" y="90"/>
                    <a:pt x="76" y="93"/>
                    <a:pt x="73" y="91"/>
                  </a:cubicBezTo>
                  <a:cubicBezTo>
                    <a:pt x="72" y="90"/>
                    <a:pt x="72" y="88"/>
                    <a:pt x="72" y="85"/>
                  </a:cubicBezTo>
                  <a:cubicBezTo>
                    <a:pt x="71" y="81"/>
                    <a:pt x="71" y="73"/>
                    <a:pt x="68" y="69"/>
                  </a:cubicBezTo>
                  <a:cubicBezTo>
                    <a:pt x="67" y="69"/>
                    <a:pt x="67" y="68"/>
                    <a:pt x="66" y="67"/>
                  </a:cubicBezTo>
                  <a:cubicBezTo>
                    <a:pt x="67" y="64"/>
                    <a:pt x="67" y="63"/>
                    <a:pt x="65" y="60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8" y="54"/>
                    <a:pt x="62" y="56"/>
                    <a:pt x="57" y="57"/>
                  </a:cubicBezTo>
                  <a:cubicBezTo>
                    <a:pt x="59" y="55"/>
                    <a:pt x="59" y="56"/>
                    <a:pt x="58" y="54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33"/>
                    <a:pt x="56" y="27"/>
                    <a:pt x="49" y="1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5"/>
                    <a:pt x="46" y="23"/>
                    <a:pt x="48" y="25"/>
                  </a:cubicBezTo>
                  <a:cubicBezTo>
                    <a:pt x="50" y="28"/>
                    <a:pt x="49" y="35"/>
                    <a:pt x="50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44"/>
                    <a:pt x="45" y="41"/>
                    <a:pt x="43" y="44"/>
                  </a:cubicBezTo>
                  <a:cubicBezTo>
                    <a:pt x="41" y="42"/>
                    <a:pt x="41" y="41"/>
                    <a:pt x="40" y="38"/>
                  </a:cubicBezTo>
                  <a:cubicBezTo>
                    <a:pt x="38" y="40"/>
                    <a:pt x="39" y="40"/>
                    <a:pt x="38" y="43"/>
                  </a:cubicBezTo>
                  <a:cubicBezTo>
                    <a:pt x="36" y="46"/>
                    <a:pt x="38" y="48"/>
                    <a:pt x="36" y="52"/>
                  </a:cubicBezTo>
                  <a:cubicBezTo>
                    <a:pt x="34" y="50"/>
                    <a:pt x="32" y="45"/>
                    <a:pt x="31" y="41"/>
                  </a:cubicBezTo>
                  <a:cubicBezTo>
                    <a:pt x="31" y="35"/>
                    <a:pt x="32" y="31"/>
                    <a:pt x="29" y="28"/>
                  </a:cubicBezTo>
                  <a:cubicBezTo>
                    <a:pt x="27" y="24"/>
                    <a:pt x="34" y="29"/>
                    <a:pt x="28" y="26"/>
                  </a:cubicBezTo>
                  <a:cubicBezTo>
                    <a:pt x="27" y="26"/>
                    <a:pt x="27" y="26"/>
                    <a:pt x="26" y="25"/>
                  </a:cubicBezTo>
                  <a:cubicBezTo>
                    <a:pt x="24" y="24"/>
                    <a:pt x="25" y="24"/>
                    <a:pt x="23" y="22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4"/>
                    <a:pt x="22" y="33"/>
                    <a:pt x="22" y="40"/>
                  </a:cubicBezTo>
                  <a:cubicBezTo>
                    <a:pt x="22" y="43"/>
                    <a:pt x="22" y="44"/>
                    <a:pt x="22" y="48"/>
                  </a:cubicBezTo>
                  <a:cubicBezTo>
                    <a:pt x="22" y="50"/>
                    <a:pt x="23" y="50"/>
                    <a:pt x="22" y="52"/>
                  </a:cubicBezTo>
                  <a:cubicBezTo>
                    <a:pt x="20" y="49"/>
                    <a:pt x="23" y="41"/>
                    <a:pt x="19" y="38"/>
                  </a:cubicBezTo>
                  <a:cubicBezTo>
                    <a:pt x="19" y="37"/>
                    <a:pt x="20" y="36"/>
                    <a:pt x="19" y="33"/>
                  </a:cubicBezTo>
                  <a:cubicBezTo>
                    <a:pt x="19" y="29"/>
                    <a:pt x="17" y="29"/>
                    <a:pt x="17" y="25"/>
                  </a:cubicBezTo>
                  <a:cubicBezTo>
                    <a:pt x="17" y="24"/>
                    <a:pt x="17" y="22"/>
                    <a:pt x="17" y="20"/>
                  </a:cubicBezTo>
                  <a:cubicBezTo>
                    <a:pt x="14" y="21"/>
                    <a:pt x="16" y="21"/>
                    <a:pt x="12" y="22"/>
                  </a:cubicBezTo>
                  <a:cubicBezTo>
                    <a:pt x="11" y="16"/>
                    <a:pt x="10" y="9"/>
                    <a:pt x="11" y="4"/>
                  </a:cubicBezTo>
                  <a:cubicBezTo>
                    <a:pt x="8" y="5"/>
                    <a:pt x="10" y="4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8" name="Freeform 41"/>
            <p:cNvSpPr>
              <a:spLocks noEditPoints="1"/>
            </p:cNvSpPr>
            <p:nvPr/>
          </p:nvSpPr>
          <p:spPr bwMode="auto">
            <a:xfrm>
              <a:off x="2636" y="2269"/>
              <a:ext cx="127" cy="454"/>
            </a:xfrm>
            <a:custGeom>
              <a:avLst/>
              <a:gdLst>
                <a:gd name="T0" fmla="*/ 42 w 99"/>
                <a:gd name="T1" fmla="*/ 266 h 353"/>
                <a:gd name="T2" fmla="*/ 24 w 99"/>
                <a:gd name="T3" fmla="*/ 140 h 353"/>
                <a:gd name="T4" fmla="*/ 16 w 99"/>
                <a:gd name="T5" fmla="*/ 152 h 353"/>
                <a:gd name="T6" fmla="*/ 36 w 99"/>
                <a:gd name="T7" fmla="*/ 101 h 353"/>
                <a:gd name="T8" fmla="*/ 27 w 99"/>
                <a:gd name="T9" fmla="*/ 123 h 353"/>
                <a:gd name="T10" fmla="*/ 36 w 99"/>
                <a:gd name="T11" fmla="*/ 89 h 353"/>
                <a:gd name="T12" fmla="*/ 59 w 99"/>
                <a:gd name="T13" fmla="*/ 79 h 353"/>
                <a:gd name="T14" fmla="*/ 81 w 99"/>
                <a:gd name="T15" fmla="*/ 52 h 353"/>
                <a:gd name="T16" fmla="*/ 92 w 99"/>
                <a:gd name="T17" fmla="*/ 76 h 353"/>
                <a:gd name="T18" fmla="*/ 83 w 99"/>
                <a:gd name="T19" fmla="*/ 40 h 353"/>
                <a:gd name="T20" fmla="*/ 78 w 99"/>
                <a:gd name="T21" fmla="*/ 19 h 353"/>
                <a:gd name="T22" fmla="*/ 69 w 99"/>
                <a:gd name="T23" fmla="*/ 0 h 353"/>
                <a:gd name="T24" fmla="*/ 58 w 99"/>
                <a:gd name="T25" fmla="*/ 4 h 353"/>
                <a:gd name="T26" fmla="*/ 53 w 99"/>
                <a:gd name="T27" fmla="*/ 58 h 353"/>
                <a:gd name="T28" fmla="*/ 42 w 99"/>
                <a:gd name="T29" fmla="*/ 65 h 353"/>
                <a:gd name="T30" fmla="*/ 43 w 99"/>
                <a:gd name="T31" fmla="*/ 40 h 353"/>
                <a:gd name="T32" fmla="*/ 46 w 99"/>
                <a:gd name="T33" fmla="*/ 8 h 353"/>
                <a:gd name="T34" fmla="*/ 37 w 99"/>
                <a:gd name="T35" fmla="*/ 25 h 353"/>
                <a:gd name="T36" fmla="*/ 26 w 99"/>
                <a:gd name="T37" fmla="*/ 75 h 353"/>
                <a:gd name="T38" fmla="*/ 20 w 99"/>
                <a:gd name="T39" fmla="*/ 105 h 353"/>
                <a:gd name="T40" fmla="*/ 15 w 99"/>
                <a:gd name="T41" fmla="*/ 129 h 353"/>
                <a:gd name="T42" fmla="*/ 12 w 99"/>
                <a:gd name="T43" fmla="*/ 148 h 353"/>
                <a:gd name="T44" fmla="*/ 1 w 99"/>
                <a:gd name="T45" fmla="*/ 191 h 353"/>
                <a:gd name="T46" fmla="*/ 13 w 99"/>
                <a:gd name="T47" fmla="*/ 176 h 353"/>
                <a:gd name="T48" fmla="*/ 17 w 99"/>
                <a:gd name="T49" fmla="*/ 180 h 353"/>
                <a:gd name="T50" fmla="*/ 10 w 99"/>
                <a:gd name="T51" fmla="*/ 229 h 353"/>
                <a:gd name="T52" fmla="*/ 0 w 99"/>
                <a:gd name="T53" fmla="*/ 271 h 353"/>
                <a:gd name="T54" fmla="*/ 3 w 99"/>
                <a:gd name="T55" fmla="*/ 305 h 353"/>
                <a:gd name="T56" fmla="*/ 4 w 99"/>
                <a:gd name="T57" fmla="*/ 324 h 353"/>
                <a:gd name="T58" fmla="*/ 8 w 99"/>
                <a:gd name="T59" fmla="*/ 308 h 353"/>
                <a:gd name="T60" fmla="*/ 16 w 99"/>
                <a:gd name="T61" fmla="*/ 318 h 353"/>
                <a:gd name="T62" fmla="*/ 15 w 99"/>
                <a:gd name="T63" fmla="*/ 340 h 353"/>
                <a:gd name="T64" fmla="*/ 19 w 99"/>
                <a:gd name="T65" fmla="*/ 353 h 353"/>
                <a:gd name="T66" fmla="*/ 19 w 99"/>
                <a:gd name="T67" fmla="*/ 345 h 353"/>
                <a:gd name="T68" fmla="*/ 26 w 99"/>
                <a:gd name="T69" fmla="*/ 301 h 353"/>
                <a:gd name="T70" fmla="*/ 32 w 99"/>
                <a:gd name="T71" fmla="*/ 305 h 353"/>
                <a:gd name="T72" fmla="*/ 32 w 99"/>
                <a:gd name="T73" fmla="*/ 302 h 353"/>
                <a:gd name="T74" fmla="*/ 41 w 99"/>
                <a:gd name="T75" fmla="*/ 284 h 353"/>
                <a:gd name="T76" fmla="*/ 40 w 99"/>
                <a:gd name="T77" fmla="*/ 315 h 353"/>
                <a:gd name="T78" fmla="*/ 46 w 99"/>
                <a:gd name="T79" fmla="*/ 310 h 353"/>
                <a:gd name="T80" fmla="*/ 53 w 99"/>
                <a:gd name="T81" fmla="*/ 298 h 353"/>
                <a:gd name="T82" fmla="*/ 58 w 99"/>
                <a:gd name="T83" fmla="*/ 280 h 353"/>
                <a:gd name="T84" fmla="*/ 65 w 99"/>
                <a:gd name="T85" fmla="*/ 273 h 353"/>
                <a:gd name="T86" fmla="*/ 73 w 99"/>
                <a:gd name="T87" fmla="*/ 252 h 353"/>
                <a:gd name="T88" fmla="*/ 83 w 99"/>
                <a:gd name="T89" fmla="*/ 215 h 353"/>
                <a:gd name="T90" fmla="*/ 89 w 99"/>
                <a:gd name="T91" fmla="*/ 181 h 353"/>
                <a:gd name="T92" fmla="*/ 93 w 99"/>
                <a:gd name="T93" fmla="*/ 167 h 353"/>
                <a:gd name="T94" fmla="*/ 96 w 99"/>
                <a:gd name="T95" fmla="*/ 137 h 353"/>
                <a:gd name="T96" fmla="*/ 93 w 99"/>
                <a:gd name="T97" fmla="*/ 124 h 353"/>
                <a:gd name="T98" fmla="*/ 88 w 99"/>
                <a:gd name="T99" fmla="*/ 8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353">
                  <a:moveTo>
                    <a:pt x="42" y="266"/>
                  </a:moveTo>
                  <a:cubicBezTo>
                    <a:pt x="44" y="268"/>
                    <a:pt x="44" y="265"/>
                    <a:pt x="44" y="269"/>
                  </a:cubicBezTo>
                  <a:cubicBezTo>
                    <a:pt x="44" y="274"/>
                    <a:pt x="44" y="269"/>
                    <a:pt x="43" y="271"/>
                  </a:cubicBezTo>
                  <a:cubicBezTo>
                    <a:pt x="42" y="270"/>
                    <a:pt x="42" y="272"/>
                    <a:pt x="42" y="266"/>
                  </a:cubicBezTo>
                  <a:close/>
                  <a:moveTo>
                    <a:pt x="16" y="152"/>
                  </a:moveTo>
                  <a:cubicBezTo>
                    <a:pt x="16" y="149"/>
                    <a:pt x="16" y="149"/>
                    <a:pt x="17" y="147"/>
                  </a:cubicBezTo>
                  <a:cubicBezTo>
                    <a:pt x="17" y="144"/>
                    <a:pt x="14" y="137"/>
                    <a:pt x="21" y="136"/>
                  </a:cubicBezTo>
                  <a:cubicBezTo>
                    <a:pt x="22" y="137"/>
                    <a:pt x="23" y="138"/>
                    <a:pt x="24" y="140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22" y="146"/>
                    <a:pt x="21" y="147"/>
                    <a:pt x="20" y="149"/>
                  </a:cubicBezTo>
                  <a:cubicBezTo>
                    <a:pt x="18" y="152"/>
                    <a:pt x="18" y="152"/>
                    <a:pt x="16" y="152"/>
                  </a:cubicBezTo>
                  <a:close/>
                  <a:moveTo>
                    <a:pt x="27" y="123"/>
                  </a:moveTo>
                  <a:cubicBezTo>
                    <a:pt x="35" y="103"/>
                    <a:pt x="28" y="93"/>
                    <a:pt x="35" y="93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9" y="130"/>
                    <a:pt x="29" y="130"/>
                    <a:pt x="25" y="131"/>
                  </a:cubicBezTo>
                  <a:lnTo>
                    <a:pt x="27" y="123"/>
                  </a:lnTo>
                  <a:close/>
                  <a:moveTo>
                    <a:pt x="33" y="85"/>
                  </a:moveTo>
                  <a:cubicBezTo>
                    <a:pt x="36" y="83"/>
                    <a:pt x="35" y="85"/>
                    <a:pt x="39" y="82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7" y="88"/>
                    <a:pt x="40" y="88"/>
                    <a:pt x="36" y="89"/>
                  </a:cubicBezTo>
                  <a:cubicBezTo>
                    <a:pt x="34" y="87"/>
                    <a:pt x="34" y="88"/>
                    <a:pt x="33" y="85"/>
                  </a:cubicBezTo>
                  <a:close/>
                  <a:moveTo>
                    <a:pt x="59" y="78"/>
                  </a:moveTo>
                  <a:cubicBezTo>
                    <a:pt x="60" y="77"/>
                    <a:pt x="60" y="77"/>
                    <a:pt x="61" y="78"/>
                  </a:cubicBezTo>
                  <a:cubicBezTo>
                    <a:pt x="60" y="79"/>
                    <a:pt x="62" y="78"/>
                    <a:pt x="59" y="79"/>
                  </a:cubicBezTo>
                  <a:cubicBezTo>
                    <a:pt x="55" y="79"/>
                    <a:pt x="60" y="80"/>
                    <a:pt x="58" y="78"/>
                  </a:cubicBezTo>
                  <a:lnTo>
                    <a:pt x="59" y="78"/>
                  </a:lnTo>
                  <a:close/>
                  <a:moveTo>
                    <a:pt x="78" y="53"/>
                  </a:moveTo>
                  <a:cubicBezTo>
                    <a:pt x="78" y="53"/>
                    <a:pt x="78" y="51"/>
                    <a:pt x="81" y="52"/>
                  </a:cubicBezTo>
                  <a:cubicBezTo>
                    <a:pt x="82" y="53"/>
                    <a:pt x="81" y="50"/>
                    <a:pt x="82" y="55"/>
                  </a:cubicBezTo>
                  <a:lnTo>
                    <a:pt x="78" y="53"/>
                  </a:lnTo>
                  <a:close/>
                  <a:moveTo>
                    <a:pt x="91" y="78"/>
                  </a:moveTo>
                  <a:cubicBezTo>
                    <a:pt x="92" y="77"/>
                    <a:pt x="92" y="78"/>
                    <a:pt x="92" y="76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0" y="72"/>
                    <a:pt x="91" y="72"/>
                    <a:pt x="89" y="74"/>
                  </a:cubicBezTo>
                  <a:cubicBezTo>
                    <a:pt x="89" y="69"/>
                    <a:pt x="86" y="54"/>
                    <a:pt x="87" y="51"/>
                  </a:cubicBezTo>
                  <a:cubicBezTo>
                    <a:pt x="89" y="41"/>
                    <a:pt x="85" y="41"/>
                    <a:pt x="83" y="40"/>
                  </a:cubicBezTo>
                  <a:cubicBezTo>
                    <a:pt x="79" y="36"/>
                    <a:pt x="82" y="24"/>
                    <a:pt x="82" y="19"/>
                  </a:cubicBezTo>
                  <a:cubicBezTo>
                    <a:pt x="81" y="17"/>
                    <a:pt x="82" y="18"/>
                    <a:pt x="80" y="17"/>
                  </a:cubicBezTo>
                  <a:cubicBezTo>
                    <a:pt x="82" y="12"/>
                    <a:pt x="83" y="12"/>
                    <a:pt x="78" y="1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3"/>
                    <a:pt x="77" y="19"/>
                    <a:pt x="76" y="23"/>
                  </a:cubicBezTo>
                  <a:cubicBezTo>
                    <a:pt x="72" y="23"/>
                    <a:pt x="70" y="25"/>
                    <a:pt x="67" y="25"/>
                  </a:cubicBezTo>
                  <a:cubicBezTo>
                    <a:pt x="70" y="20"/>
                    <a:pt x="68" y="25"/>
                    <a:pt x="68" y="18"/>
                  </a:cubicBezTo>
                  <a:cubicBezTo>
                    <a:pt x="72" y="13"/>
                    <a:pt x="69" y="7"/>
                    <a:pt x="69" y="0"/>
                  </a:cubicBezTo>
                  <a:cubicBezTo>
                    <a:pt x="64" y="1"/>
                    <a:pt x="66" y="0"/>
                    <a:pt x="65" y="7"/>
                  </a:cubicBezTo>
                  <a:cubicBezTo>
                    <a:pt x="65" y="10"/>
                    <a:pt x="65" y="16"/>
                    <a:pt x="64" y="18"/>
                  </a:cubicBezTo>
                  <a:cubicBezTo>
                    <a:pt x="62" y="16"/>
                    <a:pt x="62" y="6"/>
                    <a:pt x="60" y="2"/>
                  </a:cubicBezTo>
                  <a:cubicBezTo>
                    <a:pt x="59" y="2"/>
                    <a:pt x="59" y="3"/>
                    <a:pt x="58" y="4"/>
                  </a:cubicBezTo>
                  <a:cubicBezTo>
                    <a:pt x="58" y="4"/>
                    <a:pt x="59" y="7"/>
                    <a:pt x="59" y="8"/>
                  </a:cubicBezTo>
                  <a:cubicBezTo>
                    <a:pt x="57" y="12"/>
                    <a:pt x="55" y="24"/>
                    <a:pt x="55" y="31"/>
                  </a:cubicBezTo>
                  <a:cubicBezTo>
                    <a:pt x="54" y="36"/>
                    <a:pt x="56" y="35"/>
                    <a:pt x="54" y="36"/>
                  </a:cubicBezTo>
                  <a:cubicBezTo>
                    <a:pt x="54" y="42"/>
                    <a:pt x="52" y="54"/>
                    <a:pt x="53" y="58"/>
                  </a:cubicBezTo>
                  <a:cubicBezTo>
                    <a:pt x="51" y="58"/>
                    <a:pt x="51" y="57"/>
                    <a:pt x="49" y="57"/>
                  </a:cubicBezTo>
                  <a:cubicBezTo>
                    <a:pt x="49" y="61"/>
                    <a:pt x="48" y="59"/>
                    <a:pt x="50" y="62"/>
                  </a:cubicBezTo>
                  <a:cubicBezTo>
                    <a:pt x="47" y="63"/>
                    <a:pt x="48" y="63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0"/>
                    <a:pt x="43" y="58"/>
                    <a:pt x="43" y="53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4" y="49"/>
                    <a:pt x="42" y="51"/>
                    <a:pt x="44" y="46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34"/>
                    <a:pt x="47" y="25"/>
                    <a:pt x="47" y="16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1"/>
                    <a:pt x="48" y="13"/>
                    <a:pt x="46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12"/>
                    <a:pt x="42" y="10"/>
                    <a:pt x="43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2"/>
                    <a:pt x="37" y="25"/>
                    <a:pt x="37" y="25"/>
                  </a:cubicBezTo>
                  <a:cubicBezTo>
                    <a:pt x="36" y="30"/>
                    <a:pt x="35" y="30"/>
                    <a:pt x="34" y="34"/>
                  </a:cubicBezTo>
                  <a:cubicBezTo>
                    <a:pt x="33" y="44"/>
                    <a:pt x="34" y="40"/>
                    <a:pt x="32" y="45"/>
                  </a:cubicBezTo>
                  <a:cubicBezTo>
                    <a:pt x="31" y="47"/>
                    <a:pt x="31" y="53"/>
                    <a:pt x="30" y="55"/>
                  </a:cubicBezTo>
                  <a:cubicBezTo>
                    <a:pt x="28" y="67"/>
                    <a:pt x="29" y="67"/>
                    <a:pt x="26" y="75"/>
                  </a:cubicBezTo>
                  <a:cubicBezTo>
                    <a:pt x="25" y="77"/>
                    <a:pt x="25" y="82"/>
                    <a:pt x="24" y="86"/>
                  </a:cubicBezTo>
                  <a:cubicBezTo>
                    <a:pt x="23" y="91"/>
                    <a:pt x="25" y="95"/>
                    <a:pt x="22" y="99"/>
                  </a:cubicBezTo>
                  <a:cubicBezTo>
                    <a:pt x="22" y="100"/>
                    <a:pt x="22" y="100"/>
                    <a:pt x="21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20"/>
                    <a:pt x="16" y="123"/>
                    <a:pt x="16" y="125"/>
                  </a:cubicBezTo>
                  <a:cubicBezTo>
                    <a:pt x="14" y="130"/>
                    <a:pt x="16" y="125"/>
                    <a:pt x="15" y="129"/>
                  </a:cubicBezTo>
                  <a:cubicBezTo>
                    <a:pt x="14" y="133"/>
                    <a:pt x="15" y="131"/>
                    <a:pt x="13" y="131"/>
                  </a:cubicBezTo>
                  <a:cubicBezTo>
                    <a:pt x="14" y="133"/>
                    <a:pt x="14" y="132"/>
                    <a:pt x="15" y="13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6"/>
                    <a:pt x="12" y="147"/>
                    <a:pt x="12" y="148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5"/>
                    <a:pt x="7" y="158"/>
                    <a:pt x="6" y="163"/>
                  </a:cubicBezTo>
                  <a:cubicBezTo>
                    <a:pt x="5" y="173"/>
                    <a:pt x="2" y="162"/>
                    <a:pt x="1" y="183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5" y="197"/>
                    <a:pt x="6" y="195"/>
                    <a:pt x="10" y="192"/>
                  </a:cubicBezTo>
                  <a:cubicBezTo>
                    <a:pt x="9" y="188"/>
                    <a:pt x="9" y="191"/>
                    <a:pt x="8" y="187"/>
                  </a:cubicBezTo>
                  <a:cubicBezTo>
                    <a:pt x="10" y="187"/>
                    <a:pt x="10" y="187"/>
                    <a:pt x="11" y="187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69"/>
                    <a:pt x="14" y="165"/>
                    <a:pt x="16" y="158"/>
                  </a:cubicBezTo>
                  <a:cubicBezTo>
                    <a:pt x="18" y="155"/>
                    <a:pt x="17" y="154"/>
                    <a:pt x="21" y="154"/>
                  </a:cubicBezTo>
                  <a:cubicBezTo>
                    <a:pt x="21" y="160"/>
                    <a:pt x="18" y="160"/>
                    <a:pt x="20" y="166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2"/>
                    <a:pt x="16" y="183"/>
                    <a:pt x="16" y="187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4" y="194"/>
                    <a:pt x="14" y="194"/>
                    <a:pt x="12" y="198"/>
                  </a:cubicBezTo>
                  <a:cubicBezTo>
                    <a:pt x="11" y="205"/>
                    <a:pt x="12" y="222"/>
                    <a:pt x="10" y="229"/>
                  </a:cubicBezTo>
                  <a:cubicBezTo>
                    <a:pt x="8" y="236"/>
                    <a:pt x="9" y="233"/>
                    <a:pt x="10" y="237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6" y="251"/>
                    <a:pt x="6" y="264"/>
                    <a:pt x="6" y="271"/>
                  </a:cubicBezTo>
                  <a:cubicBezTo>
                    <a:pt x="3" y="270"/>
                    <a:pt x="2" y="269"/>
                    <a:pt x="0" y="271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4" y="276"/>
                    <a:pt x="4" y="276"/>
                    <a:pt x="4" y="282"/>
                  </a:cubicBezTo>
                  <a:cubicBezTo>
                    <a:pt x="4" y="284"/>
                    <a:pt x="4" y="284"/>
                    <a:pt x="4" y="284"/>
                  </a:cubicBezTo>
                  <a:cubicBezTo>
                    <a:pt x="4" y="292"/>
                    <a:pt x="3" y="296"/>
                    <a:pt x="3" y="305"/>
                  </a:cubicBezTo>
                  <a:cubicBezTo>
                    <a:pt x="3" y="306"/>
                    <a:pt x="4" y="310"/>
                    <a:pt x="3" y="311"/>
                  </a:cubicBezTo>
                  <a:cubicBezTo>
                    <a:pt x="3" y="313"/>
                    <a:pt x="2" y="312"/>
                    <a:pt x="1" y="325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9" y="317"/>
                    <a:pt x="3" y="317"/>
                    <a:pt x="9" y="312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308"/>
                    <a:pt x="7" y="309"/>
                    <a:pt x="8" y="308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3" y="314"/>
                    <a:pt x="12" y="314"/>
                    <a:pt x="14" y="313"/>
                  </a:cubicBezTo>
                  <a:cubicBezTo>
                    <a:pt x="14" y="319"/>
                    <a:pt x="14" y="315"/>
                    <a:pt x="16" y="318"/>
                  </a:cubicBezTo>
                  <a:cubicBezTo>
                    <a:pt x="13" y="320"/>
                    <a:pt x="14" y="318"/>
                    <a:pt x="13" y="322"/>
                  </a:cubicBezTo>
                  <a:cubicBezTo>
                    <a:pt x="12" y="328"/>
                    <a:pt x="14" y="334"/>
                    <a:pt x="12" y="339"/>
                  </a:cubicBezTo>
                  <a:cubicBezTo>
                    <a:pt x="14" y="339"/>
                    <a:pt x="14" y="339"/>
                    <a:pt x="14" y="339"/>
                  </a:cubicBezTo>
                  <a:cubicBezTo>
                    <a:pt x="15" y="339"/>
                    <a:pt x="14" y="339"/>
                    <a:pt x="15" y="340"/>
                  </a:cubicBezTo>
                  <a:cubicBezTo>
                    <a:pt x="15" y="343"/>
                    <a:pt x="15" y="345"/>
                    <a:pt x="14" y="347"/>
                  </a:cubicBezTo>
                  <a:cubicBezTo>
                    <a:pt x="17" y="349"/>
                    <a:pt x="17" y="349"/>
                    <a:pt x="17" y="349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7" y="353"/>
                    <a:pt x="16" y="352"/>
                    <a:pt x="19" y="353"/>
                  </a:cubicBezTo>
                  <a:cubicBezTo>
                    <a:pt x="18" y="351"/>
                    <a:pt x="18" y="349"/>
                    <a:pt x="18" y="347"/>
                  </a:cubicBezTo>
                  <a:cubicBezTo>
                    <a:pt x="18" y="347"/>
                    <a:pt x="19" y="347"/>
                    <a:pt x="19" y="347"/>
                  </a:cubicBezTo>
                  <a:cubicBezTo>
                    <a:pt x="19" y="346"/>
                    <a:pt x="19" y="346"/>
                    <a:pt x="19" y="346"/>
                  </a:cubicBezTo>
                  <a:cubicBezTo>
                    <a:pt x="19" y="346"/>
                    <a:pt x="19" y="345"/>
                    <a:pt x="19" y="345"/>
                  </a:cubicBezTo>
                  <a:cubicBezTo>
                    <a:pt x="23" y="338"/>
                    <a:pt x="22" y="328"/>
                    <a:pt x="23" y="319"/>
                  </a:cubicBezTo>
                  <a:cubicBezTo>
                    <a:pt x="23" y="317"/>
                    <a:pt x="24" y="315"/>
                    <a:pt x="24" y="312"/>
                  </a:cubicBezTo>
                  <a:cubicBezTo>
                    <a:pt x="24" y="308"/>
                    <a:pt x="23" y="309"/>
                    <a:pt x="24" y="30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7" y="309"/>
                    <a:pt x="27" y="309"/>
                    <a:pt x="27" y="309"/>
                  </a:cubicBezTo>
                  <a:cubicBezTo>
                    <a:pt x="27" y="308"/>
                    <a:pt x="28" y="309"/>
                    <a:pt x="28" y="309"/>
                  </a:cubicBezTo>
                  <a:cubicBezTo>
                    <a:pt x="31" y="308"/>
                    <a:pt x="31" y="309"/>
                    <a:pt x="33" y="305"/>
                  </a:cubicBezTo>
                  <a:cubicBezTo>
                    <a:pt x="32" y="305"/>
                    <a:pt x="32" y="305"/>
                    <a:pt x="32" y="305"/>
                  </a:cubicBezTo>
                  <a:cubicBezTo>
                    <a:pt x="32" y="305"/>
                    <a:pt x="32" y="305"/>
                    <a:pt x="31" y="305"/>
                  </a:cubicBezTo>
                  <a:cubicBezTo>
                    <a:pt x="31" y="305"/>
                    <a:pt x="31" y="305"/>
                    <a:pt x="30" y="304"/>
                  </a:cubicBezTo>
                  <a:cubicBezTo>
                    <a:pt x="29" y="304"/>
                    <a:pt x="30" y="304"/>
                    <a:pt x="29" y="304"/>
                  </a:cubicBezTo>
                  <a:cubicBezTo>
                    <a:pt x="30" y="302"/>
                    <a:pt x="31" y="303"/>
                    <a:pt x="32" y="302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35" y="302"/>
                    <a:pt x="35" y="306"/>
                    <a:pt x="36" y="301"/>
                  </a:cubicBezTo>
                  <a:cubicBezTo>
                    <a:pt x="37" y="299"/>
                    <a:pt x="36" y="298"/>
                    <a:pt x="37" y="297"/>
                  </a:cubicBezTo>
                  <a:cubicBezTo>
                    <a:pt x="39" y="288"/>
                    <a:pt x="37" y="286"/>
                    <a:pt x="41" y="284"/>
                  </a:cubicBezTo>
                  <a:cubicBezTo>
                    <a:pt x="43" y="289"/>
                    <a:pt x="41" y="293"/>
                    <a:pt x="40" y="298"/>
                  </a:cubicBezTo>
                  <a:cubicBezTo>
                    <a:pt x="40" y="304"/>
                    <a:pt x="39" y="308"/>
                    <a:pt x="38" y="313"/>
                  </a:cubicBezTo>
                  <a:cubicBezTo>
                    <a:pt x="40" y="314"/>
                    <a:pt x="40" y="314"/>
                    <a:pt x="40" y="314"/>
                  </a:cubicBezTo>
                  <a:cubicBezTo>
                    <a:pt x="40" y="314"/>
                    <a:pt x="40" y="315"/>
                    <a:pt x="40" y="315"/>
                  </a:cubicBezTo>
                  <a:cubicBezTo>
                    <a:pt x="42" y="317"/>
                    <a:pt x="41" y="318"/>
                    <a:pt x="42" y="319"/>
                  </a:cubicBezTo>
                  <a:cubicBezTo>
                    <a:pt x="43" y="317"/>
                    <a:pt x="43" y="318"/>
                    <a:pt x="43" y="315"/>
                  </a:cubicBezTo>
                  <a:cubicBezTo>
                    <a:pt x="43" y="315"/>
                    <a:pt x="43" y="314"/>
                    <a:pt x="43" y="314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9" y="314"/>
                    <a:pt x="44" y="310"/>
                    <a:pt x="49" y="313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2" y="309"/>
                    <a:pt x="52" y="307"/>
                    <a:pt x="54" y="305"/>
                  </a:cubicBezTo>
                  <a:cubicBezTo>
                    <a:pt x="52" y="302"/>
                    <a:pt x="53" y="304"/>
                    <a:pt x="53" y="298"/>
                  </a:cubicBezTo>
                  <a:cubicBezTo>
                    <a:pt x="54" y="297"/>
                    <a:pt x="53" y="298"/>
                    <a:pt x="54" y="297"/>
                  </a:cubicBezTo>
                  <a:cubicBezTo>
                    <a:pt x="54" y="297"/>
                    <a:pt x="55" y="296"/>
                    <a:pt x="55" y="296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9" y="277"/>
                    <a:pt x="59" y="278"/>
                    <a:pt x="59" y="277"/>
                  </a:cubicBezTo>
                  <a:cubicBezTo>
                    <a:pt x="59" y="277"/>
                    <a:pt x="59" y="274"/>
                    <a:pt x="59" y="274"/>
                  </a:cubicBezTo>
                  <a:cubicBezTo>
                    <a:pt x="62" y="272"/>
                    <a:pt x="62" y="271"/>
                    <a:pt x="65" y="273"/>
                  </a:cubicBezTo>
                  <a:cubicBezTo>
                    <a:pt x="65" y="273"/>
                    <a:pt x="64" y="273"/>
                    <a:pt x="67" y="274"/>
                  </a:cubicBezTo>
                  <a:cubicBezTo>
                    <a:pt x="68" y="271"/>
                    <a:pt x="67" y="273"/>
                    <a:pt x="68" y="270"/>
                  </a:cubicBezTo>
                  <a:cubicBezTo>
                    <a:pt x="69" y="266"/>
                    <a:pt x="70" y="264"/>
                    <a:pt x="69" y="260"/>
                  </a:cubicBezTo>
                  <a:cubicBezTo>
                    <a:pt x="74" y="256"/>
                    <a:pt x="71" y="258"/>
                    <a:pt x="73" y="252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6" y="240"/>
                    <a:pt x="79" y="229"/>
                    <a:pt x="79" y="225"/>
                  </a:cubicBezTo>
                  <a:cubicBezTo>
                    <a:pt x="81" y="222"/>
                    <a:pt x="82" y="219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6" y="203"/>
                    <a:pt x="85" y="197"/>
                    <a:pt x="85" y="196"/>
                  </a:cubicBezTo>
                  <a:cubicBezTo>
                    <a:pt x="88" y="192"/>
                    <a:pt x="87" y="196"/>
                    <a:pt x="88" y="190"/>
                  </a:cubicBezTo>
                  <a:cubicBezTo>
                    <a:pt x="89" y="186"/>
                    <a:pt x="93" y="184"/>
                    <a:pt x="89" y="181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1" y="178"/>
                    <a:pt x="90" y="177"/>
                    <a:pt x="90" y="174"/>
                  </a:cubicBezTo>
                  <a:cubicBezTo>
                    <a:pt x="91" y="169"/>
                    <a:pt x="92" y="176"/>
                    <a:pt x="91" y="168"/>
                  </a:cubicBezTo>
                  <a:cubicBezTo>
                    <a:pt x="91" y="168"/>
                    <a:pt x="92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1" y="161"/>
                    <a:pt x="95" y="163"/>
                    <a:pt x="93" y="15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9" y="148"/>
                    <a:pt x="93" y="145"/>
                    <a:pt x="96" y="137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6"/>
                    <a:pt x="94" y="136"/>
                    <a:pt x="93" y="13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4" y="129"/>
                    <a:pt x="95" y="127"/>
                    <a:pt x="93" y="124"/>
                  </a:cubicBezTo>
                  <a:cubicBezTo>
                    <a:pt x="95" y="119"/>
                    <a:pt x="94" y="112"/>
                    <a:pt x="94" y="107"/>
                  </a:cubicBezTo>
                  <a:cubicBezTo>
                    <a:pt x="98" y="102"/>
                    <a:pt x="93" y="99"/>
                    <a:pt x="95" y="92"/>
                  </a:cubicBezTo>
                  <a:cubicBezTo>
                    <a:pt x="97" y="84"/>
                    <a:pt x="93" y="88"/>
                    <a:pt x="93" y="82"/>
                  </a:cubicBezTo>
                  <a:cubicBezTo>
                    <a:pt x="90" y="83"/>
                    <a:pt x="91" y="83"/>
                    <a:pt x="88" y="81"/>
                  </a:cubicBezTo>
                  <a:cubicBezTo>
                    <a:pt x="91" y="79"/>
                    <a:pt x="91" y="79"/>
                    <a:pt x="91" y="79"/>
                  </a:cubicBezTo>
                  <a:lnTo>
                    <a:pt x="9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9" name="Freeform 42"/>
            <p:cNvSpPr>
              <a:spLocks noEditPoints="1"/>
            </p:cNvSpPr>
            <p:nvPr/>
          </p:nvSpPr>
          <p:spPr bwMode="auto">
            <a:xfrm>
              <a:off x="2056" y="1839"/>
              <a:ext cx="158" cy="428"/>
            </a:xfrm>
            <a:custGeom>
              <a:avLst/>
              <a:gdLst>
                <a:gd name="T0" fmla="*/ 45 w 123"/>
                <a:gd name="T1" fmla="*/ 238 h 333"/>
                <a:gd name="T2" fmla="*/ 83 w 123"/>
                <a:gd name="T3" fmla="*/ 237 h 333"/>
                <a:gd name="T4" fmla="*/ 28 w 123"/>
                <a:gd name="T5" fmla="*/ 218 h 333"/>
                <a:gd name="T6" fmla="*/ 55 w 123"/>
                <a:gd name="T7" fmla="*/ 208 h 333"/>
                <a:gd name="T8" fmla="*/ 26 w 123"/>
                <a:gd name="T9" fmla="*/ 208 h 333"/>
                <a:gd name="T10" fmla="*/ 21 w 123"/>
                <a:gd name="T11" fmla="*/ 183 h 333"/>
                <a:gd name="T12" fmla="*/ 16 w 123"/>
                <a:gd name="T13" fmla="*/ 165 h 333"/>
                <a:gd name="T14" fmla="*/ 61 w 123"/>
                <a:gd name="T15" fmla="*/ 136 h 333"/>
                <a:gd name="T16" fmla="*/ 55 w 123"/>
                <a:gd name="T17" fmla="*/ 19 h 333"/>
                <a:gd name="T18" fmla="*/ 51 w 123"/>
                <a:gd name="T19" fmla="*/ 34 h 333"/>
                <a:gd name="T20" fmla="*/ 51 w 123"/>
                <a:gd name="T21" fmla="*/ 85 h 333"/>
                <a:gd name="T22" fmla="*/ 55 w 123"/>
                <a:gd name="T23" fmla="*/ 98 h 333"/>
                <a:gd name="T24" fmla="*/ 48 w 123"/>
                <a:gd name="T25" fmla="*/ 99 h 333"/>
                <a:gd name="T26" fmla="*/ 41 w 123"/>
                <a:gd name="T27" fmla="*/ 70 h 333"/>
                <a:gd name="T28" fmla="*/ 33 w 123"/>
                <a:gd name="T29" fmla="*/ 58 h 333"/>
                <a:gd name="T30" fmla="*/ 44 w 123"/>
                <a:gd name="T31" fmla="*/ 116 h 333"/>
                <a:gd name="T32" fmla="*/ 56 w 123"/>
                <a:gd name="T33" fmla="*/ 199 h 333"/>
                <a:gd name="T34" fmla="*/ 52 w 123"/>
                <a:gd name="T35" fmla="*/ 189 h 333"/>
                <a:gd name="T36" fmla="*/ 43 w 123"/>
                <a:gd name="T37" fmla="*/ 160 h 333"/>
                <a:gd name="T38" fmla="*/ 33 w 123"/>
                <a:gd name="T39" fmla="*/ 119 h 333"/>
                <a:gd name="T40" fmla="*/ 29 w 123"/>
                <a:gd name="T41" fmla="*/ 122 h 333"/>
                <a:gd name="T42" fmla="*/ 12 w 123"/>
                <a:gd name="T43" fmla="*/ 26 h 333"/>
                <a:gd name="T44" fmla="*/ 3 w 123"/>
                <a:gd name="T45" fmla="*/ 29 h 333"/>
                <a:gd name="T46" fmla="*/ 3 w 123"/>
                <a:gd name="T47" fmla="*/ 55 h 333"/>
                <a:gd name="T48" fmla="*/ 5 w 123"/>
                <a:gd name="T49" fmla="*/ 76 h 333"/>
                <a:gd name="T50" fmla="*/ 8 w 123"/>
                <a:gd name="T51" fmla="*/ 131 h 333"/>
                <a:gd name="T52" fmla="*/ 5 w 123"/>
                <a:gd name="T53" fmla="*/ 138 h 333"/>
                <a:gd name="T54" fmla="*/ 20 w 123"/>
                <a:gd name="T55" fmla="*/ 202 h 333"/>
                <a:gd name="T56" fmla="*/ 40 w 123"/>
                <a:gd name="T57" fmla="*/ 253 h 333"/>
                <a:gd name="T58" fmla="*/ 51 w 123"/>
                <a:gd name="T59" fmla="*/ 260 h 333"/>
                <a:gd name="T60" fmla="*/ 54 w 123"/>
                <a:gd name="T61" fmla="*/ 248 h 333"/>
                <a:gd name="T62" fmla="*/ 75 w 123"/>
                <a:gd name="T63" fmla="*/ 333 h 333"/>
                <a:gd name="T64" fmla="*/ 79 w 123"/>
                <a:gd name="T65" fmla="*/ 328 h 333"/>
                <a:gd name="T66" fmla="*/ 86 w 123"/>
                <a:gd name="T67" fmla="*/ 315 h 333"/>
                <a:gd name="T68" fmla="*/ 90 w 123"/>
                <a:gd name="T69" fmla="*/ 292 h 333"/>
                <a:gd name="T70" fmla="*/ 91 w 123"/>
                <a:gd name="T71" fmla="*/ 275 h 333"/>
                <a:gd name="T72" fmla="*/ 92 w 123"/>
                <a:gd name="T73" fmla="*/ 258 h 333"/>
                <a:gd name="T74" fmla="*/ 94 w 123"/>
                <a:gd name="T75" fmla="*/ 268 h 333"/>
                <a:gd name="T76" fmla="*/ 94 w 123"/>
                <a:gd name="T77" fmla="*/ 279 h 333"/>
                <a:gd name="T78" fmla="*/ 102 w 123"/>
                <a:gd name="T79" fmla="*/ 283 h 333"/>
                <a:gd name="T80" fmla="*/ 108 w 123"/>
                <a:gd name="T81" fmla="*/ 268 h 333"/>
                <a:gd name="T82" fmla="*/ 105 w 123"/>
                <a:gd name="T83" fmla="*/ 224 h 333"/>
                <a:gd name="T84" fmla="*/ 110 w 123"/>
                <a:gd name="T85" fmla="*/ 213 h 333"/>
                <a:gd name="T86" fmla="*/ 122 w 123"/>
                <a:gd name="T87" fmla="*/ 206 h 333"/>
                <a:gd name="T88" fmla="*/ 122 w 123"/>
                <a:gd name="T89" fmla="*/ 190 h 333"/>
                <a:gd name="T90" fmla="*/ 117 w 123"/>
                <a:gd name="T91" fmla="*/ 161 h 333"/>
                <a:gd name="T92" fmla="*/ 113 w 123"/>
                <a:gd name="T93" fmla="*/ 130 h 333"/>
                <a:gd name="T94" fmla="*/ 106 w 123"/>
                <a:gd name="T95" fmla="*/ 93 h 333"/>
                <a:gd name="T96" fmla="*/ 92 w 123"/>
                <a:gd name="T97" fmla="*/ 49 h 333"/>
                <a:gd name="T98" fmla="*/ 91 w 123"/>
                <a:gd name="T99" fmla="*/ 67 h 333"/>
                <a:gd name="T100" fmla="*/ 94 w 123"/>
                <a:gd name="T101" fmla="*/ 84 h 333"/>
                <a:gd name="T102" fmla="*/ 100 w 123"/>
                <a:gd name="T103" fmla="*/ 128 h 333"/>
                <a:gd name="T104" fmla="*/ 102 w 123"/>
                <a:gd name="T105" fmla="*/ 142 h 333"/>
                <a:gd name="T106" fmla="*/ 107 w 123"/>
                <a:gd name="T107" fmla="*/ 157 h 333"/>
                <a:gd name="T108" fmla="*/ 108 w 123"/>
                <a:gd name="T109" fmla="*/ 174 h 333"/>
                <a:gd name="T110" fmla="*/ 98 w 123"/>
                <a:gd name="T111" fmla="*/ 150 h 333"/>
                <a:gd name="T112" fmla="*/ 94 w 123"/>
                <a:gd name="T113" fmla="*/ 126 h 333"/>
                <a:gd name="T114" fmla="*/ 79 w 123"/>
                <a:gd name="T115" fmla="*/ 71 h 333"/>
                <a:gd name="T116" fmla="*/ 66 w 123"/>
                <a:gd name="T117" fmla="*/ 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333">
                  <a:moveTo>
                    <a:pt x="73" y="281"/>
                  </a:moveTo>
                  <a:cubicBezTo>
                    <a:pt x="74" y="282"/>
                    <a:pt x="76" y="280"/>
                    <a:pt x="75" y="284"/>
                  </a:cubicBezTo>
                  <a:cubicBezTo>
                    <a:pt x="75" y="284"/>
                    <a:pt x="74" y="285"/>
                    <a:pt x="74" y="285"/>
                  </a:cubicBezTo>
                  <a:cubicBezTo>
                    <a:pt x="73" y="283"/>
                    <a:pt x="74" y="283"/>
                    <a:pt x="73" y="281"/>
                  </a:cubicBezTo>
                  <a:close/>
                  <a:moveTo>
                    <a:pt x="45" y="238"/>
                  </a:moveTo>
                  <a:cubicBezTo>
                    <a:pt x="47" y="240"/>
                    <a:pt x="47" y="240"/>
                    <a:pt x="47" y="240"/>
                  </a:cubicBezTo>
                  <a:cubicBezTo>
                    <a:pt x="48" y="243"/>
                    <a:pt x="48" y="242"/>
                    <a:pt x="49" y="245"/>
                  </a:cubicBezTo>
                  <a:cubicBezTo>
                    <a:pt x="46" y="243"/>
                    <a:pt x="46" y="241"/>
                    <a:pt x="45" y="238"/>
                  </a:cubicBezTo>
                  <a:close/>
                  <a:moveTo>
                    <a:pt x="82" y="231"/>
                  </a:moveTo>
                  <a:cubicBezTo>
                    <a:pt x="86" y="235"/>
                    <a:pt x="83" y="236"/>
                    <a:pt x="83" y="237"/>
                  </a:cubicBezTo>
                  <a:cubicBezTo>
                    <a:pt x="83" y="237"/>
                    <a:pt x="82" y="236"/>
                    <a:pt x="81" y="234"/>
                  </a:cubicBezTo>
                  <a:cubicBezTo>
                    <a:pt x="81" y="230"/>
                    <a:pt x="82" y="232"/>
                    <a:pt x="82" y="231"/>
                  </a:cubicBezTo>
                  <a:close/>
                  <a:moveTo>
                    <a:pt x="29" y="215"/>
                  </a:moveTo>
                  <a:cubicBezTo>
                    <a:pt x="29" y="218"/>
                    <a:pt x="29" y="218"/>
                    <a:pt x="29" y="218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21"/>
                    <a:pt x="28" y="217"/>
                  </a:cubicBezTo>
                  <a:cubicBezTo>
                    <a:pt x="29" y="214"/>
                    <a:pt x="26" y="217"/>
                    <a:pt x="29" y="216"/>
                  </a:cubicBezTo>
                  <a:lnTo>
                    <a:pt x="29" y="215"/>
                  </a:lnTo>
                  <a:close/>
                  <a:moveTo>
                    <a:pt x="58" y="227"/>
                  </a:moveTo>
                  <a:cubicBezTo>
                    <a:pt x="56" y="224"/>
                    <a:pt x="54" y="213"/>
                    <a:pt x="55" y="208"/>
                  </a:cubicBezTo>
                  <a:cubicBezTo>
                    <a:pt x="60" y="209"/>
                    <a:pt x="55" y="208"/>
                    <a:pt x="59" y="209"/>
                  </a:cubicBezTo>
                  <a:cubicBezTo>
                    <a:pt x="57" y="214"/>
                    <a:pt x="60" y="223"/>
                    <a:pt x="60" y="225"/>
                  </a:cubicBezTo>
                  <a:cubicBezTo>
                    <a:pt x="60" y="229"/>
                    <a:pt x="59" y="227"/>
                    <a:pt x="57" y="227"/>
                  </a:cubicBezTo>
                  <a:lnTo>
                    <a:pt x="58" y="227"/>
                  </a:lnTo>
                  <a:close/>
                  <a:moveTo>
                    <a:pt x="26" y="208"/>
                  </a:moveTo>
                  <a:cubicBezTo>
                    <a:pt x="25" y="206"/>
                    <a:pt x="24" y="204"/>
                    <a:pt x="23" y="203"/>
                  </a:cubicBezTo>
                  <a:cubicBezTo>
                    <a:pt x="24" y="195"/>
                    <a:pt x="23" y="198"/>
                    <a:pt x="22" y="191"/>
                  </a:cubicBezTo>
                  <a:cubicBezTo>
                    <a:pt x="21" y="186"/>
                    <a:pt x="22" y="184"/>
                    <a:pt x="18" y="182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2" y="179"/>
                    <a:pt x="20" y="176"/>
                    <a:pt x="21" y="183"/>
                  </a:cubicBezTo>
                  <a:cubicBezTo>
                    <a:pt x="22" y="187"/>
                    <a:pt x="26" y="199"/>
                    <a:pt x="26" y="208"/>
                  </a:cubicBezTo>
                  <a:close/>
                  <a:moveTo>
                    <a:pt x="15" y="143"/>
                  </a:moveTo>
                  <a:cubicBezTo>
                    <a:pt x="13" y="146"/>
                    <a:pt x="16" y="159"/>
                    <a:pt x="17" y="163"/>
                  </a:cubicBezTo>
                  <a:cubicBezTo>
                    <a:pt x="18" y="168"/>
                    <a:pt x="20" y="169"/>
                    <a:pt x="17" y="174"/>
                  </a:cubicBezTo>
                  <a:cubicBezTo>
                    <a:pt x="17" y="167"/>
                    <a:pt x="18" y="170"/>
                    <a:pt x="16" y="165"/>
                  </a:cubicBezTo>
                  <a:cubicBezTo>
                    <a:pt x="15" y="164"/>
                    <a:pt x="14" y="160"/>
                    <a:pt x="13" y="159"/>
                  </a:cubicBezTo>
                  <a:cubicBezTo>
                    <a:pt x="13" y="157"/>
                    <a:pt x="13" y="152"/>
                    <a:pt x="13" y="149"/>
                  </a:cubicBezTo>
                  <a:cubicBezTo>
                    <a:pt x="12" y="145"/>
                    <a:pt x="12" y="146"/>
                    <a:pt x="15" y="143"/>
                  </a:cubicBezTo>
                  <a:close/>
                  <a:moveTo>
                    <a:pt x="60" y="139"/>
                  </a:moveTo>
                  <a:cubicBezTo>
                    <a:pt x="60" y="138"/>
                    <a:pt x="59" y="137"/>
                    <a:pt x="61" y="136"/>
                  </a:cubicBezTo>
                  <a:cubicBezTo>
                    <a:pt x="62" y="137"/>
                    <a:pt x="64" y="136"/>
                    <a:pt x="60" y="139"/>
                  </a:cubicBezTo>
                  <a:close/>
                  <a:moveTo>
                    <a:pt x="58" y="11"/>
                  </a:moveTo>
                  <a:cubicBezTo>
                    <a:pt x="57" y="6"/>
                    <a:pt x="59" y="3"/>
                    <a:pt x="54" y="0"/>
                  </a:cubicBezTo>
                  <a:cubicBezTo>
                    <a:pt x="53" y="2"/>
                    <a:pt x="53" y="10"/>
                    <a:pt x="53" y="13"/>
                  </a:cubicBezTo>
                  <a:cubicBezTo>
                    <a:pt x="54" y="16"/>
                    <a:pt x="55" y="16"/>
                    <a:pt x="55" y="19"/>
                  </a:cubicBezTo>
                  <a:cubicBezTo>
                    <a:pt x="55" y="22"/>
                    <a:pt x="55" y="21"/>
                    <a:pt x="54" y="23"/>
                  </a:cubicBezTo>
                  <a:cubicBezTo>
                    <a:pt x="53" y="24"/>
                    <a:pt x="54" y="23"/>
                    <a:pt x="53" y="24"/>
                  </a:cubicBezTo>
                  <a:cubicBezTo>
                    <a:pt x="53" y="29"/>
                    <a:pt x="53" y="29"/>
                    <a:pt x="54" y="33"/>
                  </a:cubicBezTo>
                  <a:cubicBezTo>
                    <a:pt x="52" y="31"/>
                    <a:pt x="53" y="32"/>
                    <a:pt x="50" y="31"/>
                  </a:cubicBezTo>
                  <a:cubicBezTo>
                    <a:pt x="51" y="34"/>
                    <a:pt x="50" y="31"/>
                    <a:pt x="51" y="34"/>
                  </a:cubicBezTo>
                  <a:cubicBezTo>
                    <a:pt x="47" y="33"/>
                    <a:pt x="46" y="30"/>
                    <a:pt x="46" y="38"/>
                  </a:cubicBezTo>
                  <a:cubicBezTo>
                    <a:pt x="47" y="51"/>
                    <a:pt x="49" y="54"/>
                    <a:pt x="49" y="61"/>
                  </a:cubicBezTo>
                  <a:cubicBezTo>
                    <a:pt x="49" y="65"/>
                    <a:pt x="49" y="67"/>
                    <a:pt x="49" y="72"/>
                  </a:cubicBezTo>
                  <a:cubicBezTo>
                    <a:pt x="50" y="77"/>
                    <a:pt x="53" y="76"/>
                    <a:pt x="50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5" y="96"/>
                    <a:pt x="55" y="96"/>
                  </a:cubicBezTo>
                  <a:cubicBezTo>
                    <a:pt x="55" y="96"/>
                    <a:pt x="55" y="96"/>
                    <a:pt x="55" y="97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6" y="100"/>
                    <a:pt x="55" y="98"/>
                    <a:pt x="55" y="101"/>
                  </a:cubicBezTo>
                  <a:cubicBezTo>
                    <a:pt x="55" y="103"/>
                    <a:pt x="55" y="101"/>
                    <a:pt x="55" y="106"/>
                  </a:cubicBezTo>
                  <a:cubicBezTo>
                    <a:pt x="55" y="109"/>
                    <a:pt x="56" y="111"/>
                    <a:pt x="54" y="114"/>
                  </a:cubicBezTo>
                  <a:cubicBezTo>
                    <a:pt x="49" y="110"/>
                    <a:pt x="49" y="108"/>
                    <a:pt x="51" y="101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87"/>
                    <a:pt x="45" y="89"/>
                    <a:pt x="47" y="87"/>
                  </a:cubicBezTo>
                  <a:cubicBezTo>
                    <a:pt x="46" y="86"/>
                    <a:pt x="47" y="86"/>
                    <a:pt x="45" y="86"/>
                  </a:cubicBezTo>
                  <a:cubicBezTo>
                    <a:pt x="43" y="76"/>
                    <a:pt x="43" y="80"/>
                    <a:pt x="41" y="70"/>
                  </a:cubicBezTo>
                  <a:cubicBezTo>
                    <a:pt x="40" y="62"/>
                    <a:pt x="38" y="63"/>
                    <a:pt x="38" y="57"/>
                  </a:cubicBezTo>
                  <a:cubicBezTo>
                    <a:pt x="38" y="56"/>
                    <a:pt x="36" y="55"/>
                    <a:pt x="36" y="5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3" y="48"/>
                    <a:pt x="33" y="4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2"/>
                    <a:pt x="35" y="63"/>
                    <a:pt x="34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81"/>
                    <a:pt x="38" y="78"/>
                    <a:pt x="38" y="85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6"/>
                    <a:pt x="43" y="112"/>
                    <a:pt x="44" y="116"/>
                  </a:cubicBezTo>
                  <a:cubicBezTo>
                    <a:pt x="45" y="119"/>
                    <a:pt x="45" y="116"/>
                    <a:pt x="45" y="119"/>
                  </a:cubicBezTo>
                  <a:cubicBezTo>
                    <a:pt x="47" y="128"/>
                    <a:pt x="47" y="134"/>
                    <a:pt x="51" y="147"/>
                  </a:cubicBezTo>
                  <a:cubicBezTo>
                    <a:pt x="53" y="156"/>
                    <a:pt x="53" y="172"/>
                    <a:pt x="55" y="181"/>
                  </a:cubicBezTo>
                  <a:cubicBezTo>
                    <a:pt x="56" y="185"/>
                    <a:pt x="55" y="180"/>
                    <a:pt x="56" y="184"/>
                  </a:cubicBezTo>
                  <a:cubicBezTo>
                    <a:pt x="57" y="189"/>
                    <a:pt x="56" y="194"/>
                    <a:pt x="56" y="199"/>
                  </a:cubicBezTo>
                  <a:cubicBezTo>
                    <a:pt x="53" y="194"/>
                    <a:pt x="54" y="197"/>
                    <a:pt x="54" y="189"/>
                  </a:cubicBezTo>
                  <a:cubicBezTo>
                    <a:pt x="52" y="191"/>
                    <a:pt x="51" y="192"/>
                    <a:pt x="51" y="195"/>
                  </a:cubicBezTo>
                  <a:cubicBezTo>
                    <a:pt x="49" y="193"/>
                    <a:pt x="49" y="194"/>
                    <a:pt x="49" y="191"/>
                  </a:cubicBezTo>
                  <a:cubicBezTo>
                    <a:pt x="49" y="189"/>
                    <a:pt x="48" y="189"/>
                    <a:pt x="50" y="186"/>
                  </a:cubicBezTo>
                  <a:cubicBezTo>
                    <a:pt x="52" y="190"/>
                    <a:pt x="49" y="187"/>
                    <a:pt x="52" y="189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0" y="178"/>
                    <a:pt x="52" y="173"/>
                    <a:pt x="50" y="168"/>
                  </a:cubicBezTo>
                  <a:cubicBezTo>
                    <a:pt x="49" y="164"/>
                    <a:pt x="51" y="165"/>
                    <a:pt x="47" y="165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67"/>
                    <a:pt x="46" y="163"/>
                    <a:pt x="43" y="160"/>
                  </a:cubicBezTo>
                  <a:cubicBezTo>
                    <a:pt x="43" y="155"/>
                    <a:pt x="42" y="149"/>
                    <a:pt x="42" y="144"/>
                  </a:cubicBezTo>
                  <a:cubicBezTo>
                    <a:pt x="41" y="137"/>
                    <a:pt x="42" y="135"/>
                    <a:pt x="38" y="130"/>
                  </a:cubicBezTo>
                  <a:cubicBezTo>
                    <a:pt x="40" y="115"/>
                    <a:pt x="38" y="123"/>
                    <a:pt x="38" y="113"/>
                  </a:cubicBezTo>
                  <a:cubicBezTo>
                    <a:pt x="38" y="113"/>
                    <a:pt x="38" y="112"/>
                    <a:pt x="37" y="112"/>
                  </a:cubicBezTo>
                  <a:cubicBezTo>
                    <a:pt x="32" y="113"/>
                    <a:pt x="36" y="113"/>
                    <a:pt x="33" y="119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2"/>
                    <a:pt x="30" y="116"/>
                    <a:pt x="31" y="112"/>
                  </a:cubicBezTo>
                  <a:cubicBezTo>
                    <a:pt x="31" y="108"/>
                    <a:pt x="30" y="107"/>
                    <a:pt x="28" y="106"/>
                  </a:cubicBezTo>
                  <a:cubicBezTo>
                    <a:pt x="28" y="112"/>
                    <a:pt x="29" y="117"/>
                    <a:pt x="29" y="122"/>
                  </a:cubicBezTo>
                  <a:cubicBezTo>
                    <a:pt x="23" y="117"/>
                    <a:pt x="25" y="108"/>
                    <a:pt x="22" y="101"/>
                  </a:cubicBezTo>
                  <a:cubicBezTo>
                    <a:pt x="16" y="85"/>
                    <a:pt x="19" y="65"/>
                    <a:pt x="16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3"/>
                    <a:pt x="15" y="51"/>
                    <a:pt x="14" y="49"/>
                  </a:cubicBezTo>
                  <a:cubicBezTo>
                    <a:pt x="13" y="41"/>
                    <a:pt x="13" y="32"/>
                    <a:pt x="12" y="26"/>
                  </a:cubicBezTo>
                  <a:cubicBezTo>
                    <a:pt x="11" y="20"/>
                    <a:pt x="10" y="24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1"/>
                    <a:pt x="6" y="32"/>
                  </a:cubicBezTo>
                  <a:cubicBezTo>
                    <a:pt x="5" y="33"/>
                    <a:pt x="5" y="34"/>
                    <a:pt x="3" y="35"/>
                  </a:cubicBezTo>
                  <a:cubicBezTo>
                    <a:pt x="3" y="43"/>
                    <a:pt x="5" y="45"/>
                    <a:pt x="5" y="51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2" y="56"/>
                  </a:cubicBezTo>
                  <a:cubicBezTo>
                    <a:pt x="5" y="58"/>
                    <a:pt x="4" y="57"/>
                    <a:pt x="4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5" y="78"/>
                    <a:pt x="5" y="78"/>
                    <a:pt x="5" y="80"/>
                  </a:cubicBezTo>
                  <a:cubicBezTo>
                    <a:pt x="7" y="87"/>
                    <a:pt x="6" y="92"/>
                    <a:pt x="7" y="10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39"/>
                    <a:pt x="12" y="142"/>
                    <a:pt x="11" y="138"/>
                  </a:cubicBezTo>
                  <a:cubicBezTo>
                    <a:pt x="11" y="137"/>
                    <a:pt x="11" y="133"/>
                    <a:pt x="8" y="131"/>
                  </a:cubicBezTo>
                  <a:cubicBezTo>
                    <a:pt x="9" y="125"/>
                    <a:pt x="9" y="118"/>
                    <a:pt x="6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27"/>
                    <a:pt x="3" y="125"/>
                    <a:pt x="4" y="133"/>
                  </a:cubicBezTo>
                  <a:cubicBezTo>
                    <a:pt x="4" y="133"/>
                    <a:pt x="4" y="135"/>
                    <a:pt x="5" y="136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10" y="160"/>
                    <a:pt x="12" y="174"/>
                    <a:pt x="15" y="180"/>
                  </a:cubicBezTo>
                  <a:cubicBezTo>
                    <a:pt x="15" y="180"/>
                    <a:pt x="15" y="181"/>
                    <a:pt x="15" y="18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2"/>
                  </a:cubicBezTo>
                  <a:cubicBezTo>
                    <a:pt x="20" y="202"/>
                    <a:pt x="20" y="202"/>
                    <a:pt x="21" y="203"/>
                  </a:cubicBezTo>
                  <a:cubicBezTo>
                    <a:pt x="23" y="213"/>
                    <a:pt x="29" y="229"/>
                    <a:pt x="30" y="237"/>
                  </a:cubicBezTo>
                  <a:cubicBezTo>
                    <a:pt x="31" y="243"/>
                    <a:pt x="34" y="245"/>
                    <a:pt x="34" y="251"/>
                  </a:cubicBezTo>
                  <a:cubicBezTo>
                    <a:pt x="39" y="250"/>
                    <a:pt x="36" y="252"/>
                    <a:pt x="37" y="252"/>
                  </a:cubicBezTo>
                  <a:cubicBezTo>
                    <a:pt x="38" y="253"/>
                    <a:pt x="37" y="253"/>
                    <a:pt x="40" y="253"/>
                  </a:cubicBezTo>
                  <a:cubicBezTo>
                    <a:pt x="39" y="261"/>
                    <a:pt x="49" y="278"/>
                    <a:pt x="52" y="284"/>
                  </a:cubicBezTo>
                  <a:cubicBezTo>
                    <a:pt x="52" y="285"/>
                    <a:pt x="53" y="288"/>
                    <a:pt x="53" y="288"/>
                  </a:cubicBezTo>
                  <a:cubicBezTo>
                    <a:pt x="57" y="285"/>
                    <a:pt x="53" y="285"/>
                    <a:pt x="58" y="285"/>
                  </a:cubicBezTo>
                  <a:cubicBezTo>
                    <a:pt x="57" y="279"/>
                    <a:pt x="59" y="283"/>
                    <a:pt x="55" y="280"/>
                  </a:cubicBezTo>
                  <a:cubicBezTo>
                    <a:pt x="55" y="270"/>
                    <a:pt x="54" y="267"/>
                    <a:pt x="51" y="260"/>
                  </a:cubicBezTo>
                  <a:cubicBezTo>
                    <a:pt x="50" y="256"/>
                    <a:pt x="49" y="252"/>
                    <a:pt x="50" y="247"/>
                  </a:cubicBezTo>
                  <a:cubicBezTo>
                    <a:pt x="51" y="249"/>
                    <a:pt x="51" y="250"/>
                    <a:pt x="52" y="252"/>
                  </a:cubicBezTo>
                  <a:cubicBezTo>
                    <a:pt x="54" y="249"/>
                    <a:pt x="53" y="252"/>
                    <a:pt x="54" y="248"/>
                  </a:cubicBezTo>
                  <a:cubicBezTo>
                    <a:pt x="54" y="248"/>
                    <a:pt x="54" y="246"/>
                    <a:pt x="54" y="245"/>
                  </a:cubicBezTo>
                  <a:cubicBezTo>
                    <a:pt x="54" y="246"/>
                    <a:pt x="53" y="246"/>
                    <a:pt x="54" y="248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5" y="252"/>
                    <a:pt x="55" y="253"/>
                    <a:pt x="56" y="25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5" y="298"/>
                    <a:pt x="71" y="320"/>
                    <a:pt x="71" y="327"/>
                  </a:cubicBezTo>
                  <a:cubicBezTo>
                    <a:pt x="74" y="328"/>
                    <a:pt x="73" y="330"/>
                    <a:pt x="75" y="333"/>
                  </a:cubicBezTo>
                  <a:cubicBezTo>
                    <a:pt x="75" y="332"/>
                    <a:pt x="75" y="332"/>
                    <a:pt x="75" y="332"/>
                  </a:cubicBezTo>
                  <a:cubicBezTo>
                    <a:pt x="75" y="332"/>
                    <a:pt x="75" y="332"/>
                    <a:pt x="75" y="331"/>
                  </a:cubicBezTo>
                  <a:cubicBezTo>
                    <a:pt x="77" y="329"/>
                    <a:pt x="77" y="328"/>
                    <a:pt x="77" y="324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9" y="327"/>
                    <a:pt x="79" y="326"/>
                    <a:pt x="79" y="328"/>
                  </a:cubicBezTo>
                  <a:cubicBezTo>
                    <a:pt x="83" y="328"/>
                    <a:pt x="81" y="327"/>
                    <a:pt x="84" y="328"/>
                  </a:cubicBezTo>
                  <a:cubicBezTo>
                    <a:pt x="84" y="324"/>
                    <a:pt x="84" y="321"/>
                    <a:pt x="84" y="318"/>
                  </a:cubicBezTo>
                  <a:cubicBezTo>
                    <a:pt x="83" y="312"/>
                    <a:pt x="81" y="311"/>
                    <a:pt x="85" y="306"/>
                  </a:cubicBezTo>
                  <a:cubicBezTo>
                    <a:pt x="85" y="307"/>
                    <a:pt x="85" y="309"/>
                    <a:pt x="85" y="311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8" y="305"/>
                    <a:pt x="90" y="300"/>
                    <a:pt x="88" y="296"/>
                  </a:cubicBezTo>
                  <a:cubicBezTo>
                    <a:pt x="89" y="295"/>
                    <a:pt x="89" y="295"/>
                    <a:pt x="90" y="294"/>
                  </a:cubicBezTo>
                  <a:cubicBezTo>
                    <a:pt x="91" y="294"/>
                    <a:pt x="90" y="294"/>
                    <a:pt x="91" y="293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88" y="291"/>
                    <a:pt x="88" y="291"/>
                    <a:pt x="88" y="291"/>
                  </a:cubicBezTo>
                  <a:cubicBezTo>
                    <a:pt x="89" y="288"/>
                    <a:pt x="91" y="286"/>
                    <a:pt x="91" y="283"/>
                  </a:cubicBezTo>
                  <a:cubicBezTo>
                    <a:pt x="92" y="279"/>
                    <a:pt x="89" y="283"/>
                    <a:pt x="93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1" y="275"/>
                    <a:pt x="91" y="274"/>
                    <a:pt x="90" y="274"/>
                  </a:cubicBezTo>
                  <a:cubicBezTo>
                    <a:pt x="91" y="273"/>
                    <a:pt x="91" y="275"/>
                    <a:pt x="91" y="272"/>
                  </a:cubicBezTo>
                  <a:cubicBezTo>
                    <a:pt x="92" y="267"/>
                    <a:pt x="90" y="270"/>
                    <a:pt x="90" y="265"/>
                  </a:cubicBezTo>
                  <a:cubicBezTo>
                    <a:pt x="90" y="265"/>
                    <a:pt x="90" y="265"/>
                    <a:pt x="90" y="264"/>
                  </a:cubicBezTo>
                  <a:cubicBezTo>
                    <a:pt x="90" y="261"/>
                    <a:pt x="90" y="260"/>
                    <a:pt x="92" y="258"/>
                  </a:cubicBezTo>
                  <a:cubicBezTo>
                    <a:pt x="90" y="257"/>
                    <a:pt x="89" y="252"/>
                    <a:pt x="90" y="249"/>
                  </a:cubicBezTo>
                  <a:cubicBezTo>
                    <a:pt x="94" y="254"/>
                    <a:pt x="94" y="254"/>
                    <a:pt x="94" y="254"/>
                  </a:cubicBezTo>
                  <a:cubicBezTo>
                    <a:pt x="93" y="256"/>
                    <a:pt x="93" y="259"/>
                    <a:pt x="93" y="263"/>
                  </a:cubicBezTo>
                  <a:cubicBezTo>
                    <a:pt x="94" y="268"/>
                    <a:pt x="96" y="262"/>
                    <a:pt x="94" y="268"/>
                  </a:cubicBezTo>
                  <a:cubicBezTo>
                    <a:pt x="94" y="268"/>
                    <a:pt x="94" y="268"/>
                    <a:pt x="94" y="268"/>
                  </a:cubicBezTo>
                  <a:cubicBezTo>
                    <a:pt x="94" y="268"/>
                    <a:pt x="95" y="269"/>
                    <a:pt x="95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6" y="272"/>
                    <a:pt x="95" y="272"/>
                    <a:pt x="94" y="273"/>
                  </a:cubicBezTo>
                  <a:cubicBezTo>
                    <a:pt x="96" y="275"/>
                    <a:pt x="96" y="274"/>
                    <a:pt x="96" y="278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85"/>
                    <a:pt x="94" y="280"/>
                    <a:pt x="95" y="284"/>
                  </a:cubicBezTo>
                  <a:cubicBezTo>
                    <a:pt x="98" y="290"/>
                    <a:pt x="96" y="286"/>
                    <a:pt x="99" y="287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2" y="283"/>
                    <a:pt x="102" y="283"/>
                    <a:pt x="102" y="283"/>
                  </a:cubicBezTo>
                  <a:cubicBezTo>
                    <a:pt x="104" y="282"/>
                    <a:pt x="103" y="283"/>
                    <a:pt x="104" y="280"/>
                  </a:cubicBezTo>
                  <a:cubicBezTo>
                    <a:pt x="103" y="277"/>
                    <a:pt x="103" y="277"/>
                    <a:pt x="102" y="273"/>
                  </a:cubicBezTo>
                  <a:cubicBezTo>
                    <a:pt x="102" y="271"/>
                    <a:pt x="103" y="272"/>
                    <a:pt x="102" y="270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5" y="266"/>
                    <a:pt x="106" y="267"/>
                    <a:pt x="108" y="268"/>
                  </a:cubicBezTo>
                  <a:cubicBezTo>
                    <a:pt x="109" y="262"/>
                    <a:pt x="107" y="257"/>
                    <a:pt x="102" y="255"/>
                  </a:cubicBezTo>
                  <a:cubicBezTo>
                    <a:pt x="104" y="252"/>
                    <a:pt x="100" y="245"/>
                    <a:pt x="99" y="241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3" y="236"/>
                    <a:pt x="105" y="237"/>
                    <a:pt x="105" y="235"/>
                  </a:cubicBezTo>
                  <a:cubicBezTo>
                    <a:pt x="107" y="230"/>
                    <a:pt x="105" y="229"/>
                    <a:pt x="105" y="224"/>
                  </a:cubicBezTo>
                  <a:cubicBezTo>
                    <a:pt x="105" y="223"/>
                    <a:pt x="104" y="222"/>
                    <a:pt x="104" y="221"/>
                  </a:cubicBezTo>
                  <a:cubicBezTo>
                    <a:pt x="103" y="217"/>
                    <a:pt x="100" y="213"/>
                    <a:pt x="97" y="211"/>
                  </a:cubicBezTo>
                  <a:cubicBezTo>
                    <a:pt x="99" y="208"/>
                    <a:pt x="100" y="208"/>
                    <a:pt x="102" y="206"/>
                  </a:cubicBezTo>
                  <a:cubicBezTo>
                    <a:pt x="104" y="209"/>
                    <a:pt x="104" y="208"/>
                    <a:pt x="104" y="212"/>
                  </a:cubicBezTo>
                  <a:cubicBezTo>
                    <a:pt x="109" y="212"/>
                    <a:pt x="105" y="213"/>
                    <a:pt x="110" y="213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12" y="210"/>
                    <a:pt x="112" y="210"/>
                    <a:pt x="114" y="207"/>
                  </a:cubicBezTo>
                  <a:cubicBezTo>
                    <a:pt x="116" y="204"/>
                    <a:pt x="113" y="206"/>
                    <a:pt x="115" y="202"/>
                  </a:cubicBezTo>
                  <a:cubicBezTo>
                    <a:pt x="117" y="204"/>
                    <a:pt x="116" y="207"/>
                    <a:pt x="119" y="208"/>
                  </a:cubicBezTo>
                  <a:cubicBezTo>
                    <a:pt x="119" y="203"/>
                    <a:pt x="118" y="205"/>
                    <a:pt x="122" y="206"/>
                  </a:cubicBezTo>
                  <a:cubicBezTo>
                    <a:pt x="122" y="201"/>
                    <a:pt x="123" y="203"/>
                    <a:pt x="121" y="200"/>
                  </a:cubicBezTo>
                  <a:cubicBezTo>
                    <a:pt x="122" y="194"/>
                    <a:pt x="122" y="194"/>
                    <a:pt x="122" y="194"/>
                  </a:cubicBezTo>
                  <a:cubicBezTo>
                    <a:pt x="122" y="193"/>
                    <a:pt x="122" y="192"/>
                    <a:pt x="122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90"/>
                    <a:pt x="121" y="189"/>
                    <a:pt x="121" y="189"/>
                  </a:cubicBezTo>
                  <a:cubicBezTo>
                    <a:pt x="121" y="189"/>
                    <a:pt x="120" y="187"/>
                    <a:pt x="120" y="187"/>
                  </a:cubicBezTo>
                  <a:cubicBezTo>
                    <a:pt x="121" y="183"/>
                    <a:pt x="121" y="178"/>
                    <a:pt x="120" y="173"/>
                  </a:cubicBezTo>
                  <a:cubicBezTo>
                    <a:pt x="119" y="167"/>
                    <a:pt x="120" y="171"/>
                    <a:pt x="120" y="166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8" y="158"/>
                    <a:pt x="119" y="155"/>
                    <a:pt x="118" y="15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4" y="139"/>
                    <a:pt x="117" y="141"/>
                    <a:pt x="115" y="137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1"/>
                    <a:pt x="113" y="130"/>
                  </a:cubicBezTo>
                  <a:cubicBezTo>
                    <a:pt x="111" y="125"/>
                    <a:pt x="108" y="123"/>
                    <a:pt x="110" y="117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08"/>
                    <a:pt x="108" y="105"/>
                    <a:pt x="108" y="103"/>
                  </a:cubicBezTo>
                  <a:cubicBezTo>
                    <a:pt x="106" y="100"/>
                    <a:pt x="106" y="99"/>
                    <a:pt x="104" y="97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3"/>
                    <a:pt x="99" y="74"/>
                    <a:pt x="99" y="73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6"/>
                    <a:pt x="94" y="53"/>
                    <a:pt x="93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50"/>
                    <a:pt x="89" y="52"/>
                    <a:pt x="89" y="55"/>
                  </a:cubicBezTo>
                  <a:cubicBezTo>
                    <a:pt x="89" y="57"/>
                    <a:pt x="89" y="61"/>
                    <a:pt x="89" y="6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72"/>
                    <a:pt x="90" y="67"/>
                    <a:pt x="90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6"/>
                    <a:pt x="92" y="81"/>
                    <a:pt x="93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8" y="90"/>
                    <a:pt x="97" y="98"/>
                    <a:pt x="96" y="101"/>
                  </a:cubicBezTo>
                  <a:cubicBezTo>
                    <a:pt x="95" y="105"/>
                    <a:pt x="97" y="107"/>
                    <a:pt x="98" y="113"/>
                  </a:cubicBezTo>
                  <a:cubicBezTo>
                    <a:pt x="98" y="117"/>
                    <a:pt x="97" y="117"/>
                    <a:pt x="99" y="119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9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8"/>
                    <a:pt x="102" y="134"/>
                    <a:pt x="102" y="142"/>
                  </a:cubicBezTo>
                  <a:cubicBezTo>
                    <a:pt x="104" y="143"/>
                    <a:pt x="101" y="143"/>
                    <a:pt x="106" y="143"/>
                  </a:cubicBezTo>
                  <a:cubicBezTo>
                    <a:pt x="104" y="145"/>
                    <a:pt x="105" y="144"/>
                    <a:pt x="104" y="146"/>
                  </a:cubicBezTo>
                  <a:cubicBezTo>
                    <a:pt x="106" y="148"/>
                    <a:pt x="107" y="147"/>
                    <a:pt x="107" y="150"/>
                  </a:cubicBezTo>
                  <a:cubicBezTo>
                    <a:pt x="108" y="153"/>
                    <a:pt x="107" y="152"/>
                    <a:pt x="106" y="155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7" y="157"/>
                    <a:pt x="108" y="158"/>
                    <a:pt x="108" y="158"/>
                  </a:cubicBezTo>
                  <a:cubicBezTo>
                    <a:pt x="103" y="162"/>
                    <a:pt x="108" y="161"/>
                    <a:pt x="108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09" y="173"/>
                    <a:pt x="110" y="171"/>
                    <a:pt x="109" y="173"/>
                  </a:cubicBezTo>
                  <a:cubicBezTo>
                    <a:pt x="108" y="173"/>
                    <a:pt x="108" y="174"/>
                    <a:pt x="108" y="174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11" y="177"/>
                    <a:pt x="110" y="174"/>
                    <a:pt x="111" y="179"/>
                  </a:cubicBezTo>
                  <a:cubicBezTo>
                    <a:pt x="107" y="178"/>
                    <a:pt x="106" y="178"/>
                    <a:pt x="104" y="174"/>
                  </a:cubicBezTo>
                  <a:cubicBezTo>
                    <a:pt x="100" y="175"/>
                    <a:pt x="104" y="174"/>
                    <a:pt x="101" y="176"/>
                  </a:cubicBezTo>
                  <a:cubicBezTo>
                    <a:pt x="100" y="170"/>
                    <a:pt x="98" y="153"/>
                    <a:pt x="98" y="150"/>
                  </a:cubicBezTo>
                  <a:cubicBezTo>
                    <a:pt x="97" y="149"/>
                    <a:pt x="98" y="149"/>
                    <a:pt x="96" y="148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96" y="142"/>
                    <a:pt x="96" y="141"/>
                    <a:pt x="96" y="13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7"/>
                    <a:pt x="94" y="126"/>
                  </a:cubicBezTo>
                  <a:cubicBezTo>
                    <a:pt x="93" y="122"/>
                    <a:pt x="93" y="126"/>
                    <a:pt x="92" y="121"/>
                  </a:cubicBezTo>
                  <a:cubicBezTo>
                    <a:pt x="91" y="117"/>
                    <a:pt x="91" y="112"/>
                    <a:pt x="90" y="109"/>
                  </a:cubicBezTo>
                  <a:cubicBezTo>
                    <a:pt x="89" y="104"/>
                    <a:pt x="88" y="104"/>
                    <a:pt x="86" y="102"/>
                  </a:cubicBezTo>
                  <a:cubicBezTo>
                    <a:pt x="86" y="93"/>
                    <a:pt x="83" y="87"/>
                    <a:pt x="81" y="78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66"/>
                    <a:pt x="77" y="62"/>
                    <a:pt x="76" y="55"/>
                  </a:cubicBezTo>
                  <a:cubicBezTo>
                    <a:pt x="74" y="45"/>
                    <a:pt x="76" y="41"/>
                    <a:pt x="72" y="42"/>
                  </a:cubicBezTo>
                  <a:cubicBezTo>
                    <a:pt x="72" y="39"/>
                    <a:pt x="72" y="40"/>
                    <a:pt x="73" y="40"/>
                  </a:cubicBezTo>
                  <a:cubicBezTo>
                    <a:pt x="71" y="36"/>
                    <a:pt x="70" y="33"/>
                    <a:pt x="72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5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0" name="Freeform 43"/>
            <p:cNvSpPr>
              <a:spLocks noEditPoints="1"/>
            </p:cNvSpPr>
            <p:nvPr/>
          </p:nvSpPr>
          <p:spPr bwMode="auto">
            <a:xfrm>
              <a:off x="2285" y="3660"/>
              <a:ext cx="125" cy="450"/>
            </a:xfrm>
            <a:custGeom>
              <a:avLst/>
              <a:gdLst>
                <a:gd name="T0" fmla="*/ 25 w 97"/>
                <a:gd name="T1" fmla="*/ 299 h 350"/>
                <a:gd name="T2" fmla="*/ 37 w 97"/>
                <a:gd name="T3" fmla="*/ 255 h 350"/>
                <a:gd name="T4" fmla="*/ 37 w 97"/>
                <a:gd name="T5" fmla="*/ 252 h 350"/>
                <a:gd name="T6" fmla="*/ 39 w 97"/>
                <a:gd name="T7" fmla="*/ 234 h 350"/>
                <a:gd name="T8" fmla="*/ 38 w 97"/>
                <a:gd name="T9" fmla="*/ 229 h 350"/>
                <a:gd name="T10" fmla="*/ 22 w 97"/>
                <a:gd name="T11" fmla="*/ 265 h 350"/>
                <a:gd name="T12" fmla="*/ 41 w 97"/>
                <a:gd name="T13" fmla="*/ 190 h 350"/>
                <a:gd name="T14" fmla="*/ 41 w 97"/>
                <a:gd name="T15" fmla="*/ 190 h 350"/>
                <a:gd name="T16" fmla="*/ 41 w 97"/>
                <a:gd name="T17" fmla="*/ 188 h 350"/>
                <a:gd name="T18" fmla="*/ 27 w 97"/>
                <a:gd name="T19" fmla="*/ 182 h 350"/>
                <a:gd name="T20" fmla="*/ 77 w 97"/>
                <a:gd name="T21" fmla="*/ 173 h 350"/>
                <a:gd name="T22" fmla="*/ 14 w 97"/>
                <a:gd name="T23" fmla="*/ 257 h 350"/>
                <a:gd name="T24" fmla="*/ 19 w 97"/>
                <a:gd name="T25" fmla="*/ 166 h 350"/>
                <a:gd name="T26" fmla="*/ 15 w 97"/>
                <a:gd name="T27" fmla="*/ 254 h 350"/>
                <a:gd name="T28" fmla="*/ 80 w 97"/>
                <a:gd name="T29" fmla="*/ 141 h 350"/>
                <a:gd name="T30" fmla="*/ 80 w 97"/>
                <a:gd name="T31" fmla="*/ 141 h 350"/>
                <a:gd name="T32" fmla="*/ 47 w 97"/>
                <a:gd name="T33" fmla="*/ 156 h 350"/>
                <a:gd name="T34" fmla="*/ 44 w 97"/>
                <a:gd name="T35" fmla="*/ 164 h 350"/>
                <a:gd name="T36" fmla="*/ 43 w 97"/>
                <a:gd name="T37" fmla="*/ 137 h 350"/>
                <a:gd name="T38" fmla="*/ 44 w 97"/>
                <a:gd name="T39" fmla="*/ 148 h 350"/>
                <a:gd name="T40" fmla="*/ 46 w 97"/>
                <a:gd name="T41" fmla="*/ 133 h 350"/>
                <a:gd name="T42" fmla="*/ 51 w 97"/>
                <a:gd name="T43" fmla="*/ 117 h 350"/>
                <a:gd name="T44" fmla="*/ 51 w 97"/>
                <a:gd name="T45" fmla="*/ 116 h 350"/>
                <a:gd name="T46" fmla="*/ 52 w 97"/>
                <a:gd name="T47" fmla="*/ 105 h 350"/>
                <a:gd name="T48" fmla="*/ 42 w 97"/>
                <a:gd name="T49" fmla="*/ 100 h 350"/>
                <a:gd name="T50" fmla="*/ 89 w 97"/>
                <a:gd name="T51" fmla="*/ 20 h 350"/>
                <a:gd name="T52" fmla="*/ 85 w 97"/>
                <a:gd name="T53" fmla="*/ 1 h 350"/>
                <a:gd name="T54" fmla="*/ 87 w 97"/>
                <a:gd name="T55" fmla="*/ 34 h 350"/>
                <a:gd name="T56" fmla="*/ 91 w 97"/>
                <a:gd name="T57" fmla="*/ 102 h 350"/>
                <a:gd name="T58" fmla="*/ 84 w 97"/>
                <a:gd name="T59" fmla="*/ 38 h 350"/>
                <a:gd name="T60" fmla="*/ 76 w 97"/>
                <a:gd name="T61" fmla="*/ 10 h 350"/>
                <a:gd name="T62" fmla="*/ 75 w 97"/>
                <a:gd name="T63" fmla="*/ 45 h 350"/>
                <a:gd name="T64" fmla="*/ 69 w 97"/>
                <a:gd name="T65" fmla="*/ 8 h 350"/>
                <a:gd name="T66" fmla="*/ 63 w 97"/>
                <a:gd name="T67" fmla="*/ 87 h 350"/>
                <a:gd name="T68" fmla="*/ 53 w 97"/>
                <a:gd name="T69" fmla="*/ 188 h 350"/>
                <a:gd name="T70" fmla="*/ 63 w 97"/>
                <a:gd name="T71" fmla="*/ 62 h 350"/>
                <a:gd name="T72" fmla="*/ 64 w 97"/>
                <a:gd name="T73" fmla="*/ 20 h 350"/>
                <a:gd name="T74" fmla="*/ 56 w 97"/>
                <a:gd name="T75" fmla="*/ 34 h 350"/>
                <a:gd name="T76" fmla="*/ 53 w 97"/>
                <a:gd name="T77" fmla="*/ 34 h 350"/>
                <a:gd name="T78" fmla="*/ 42 w 97"/>
                <a:gd name="T79" fmla="*/ 22 h 350"/>
                <a:gd name="T80" fmla="*/ 36 w 97"/>
                <a:gd name="T81" fmla="*/ 42 h 350"/>
                <a:gd name="T82" fmla="*/ 20 w 97"/>
                <a:gd name="T83" fmla="*/ 83 h 350"/>
                <a:gd name="T84" fmla="*/ 10 w 97"/>
                <a:gd name="T85" fmla="*/ 139 h 350"/>
                <a:gd name="T86" fmla="*/ 1 w 97"/>
                <a:gd name="T87" fmla="*/ 188 h 350"/>
                <a:gd name="T88" fmla="*/ 4 w 97"/>
                <a:gd name="T89" fmla="*/ 240 h 350"/>
                <a:gd name="T90" fmla="*/ 6 w 97"/>
                <a:gd name="T91" fmla="*/ 257 h 350"/>
                <a:gd name="T92" fmla="*/ 9 w 97"/>
                <a:gd name="T93" fmla="*/ 319 h 350"/>
                <a:gd name="T94" fmla="*/ 16 w 97"/>
                <a:gd name="T95" fmla="*/ 301 h 350"/>
                <a:gd name="T96" fmla="*/ 25 w 97"/>
                <a:gd name="T97" fmla="*/ 316 h 350"/>
                <a:gd name="T98" fmla="*/ 30 w 97"/>
                <a:gd name="T99" fmla="*/ 319 h 350"/>
                <a:gd name="T100" fmla="*/ 35 w 97"/>
                <a:gd name="T101" fmla="*/ 337 h 350"/>
                <a:gd name="T102" fmla="*/ 45 w 97"/>
                <a:gd name="T103" fmla="*/ 320 h 350"/>
                <a:gd name="T104" fmla="*/ 52 w 97"/>
                <a:gd name="T105" fmla="*/ 300 h 350"/>
                <a:gd name="T106" fmla="*/ 65 w 97"/>
                <a:gd name="T107" fmla="*/ 231 h 350"/>
                <a:gd name="T108" fmla="*/ 76 w 97"/>
                <a:gd name="T109" fmla="*/ 189 h 350"/>
                <a:gd name="T110" fmla="*/ 84 w 97"/>
                <a:gd name="T111" fmla="*/ 174 h 350"/>
                <a:gd name="T112" fmla="*/ 90 w 97"/>
                <a:gd name="T113" fmla="*/ 145 h 350"/>
                <a:gd name="T114" fmla="*/ 96 w 97"/>
                <a:gd name="T115" fmla="*/ 87 h 350"/>
                <a:gd name="T116" fmla="*/ 91 w 97"/>
                <a:gd name="T117" fmla="*/ 22 h 350"/>
                <a:gd name="T118" fmla="*/ 88 w 97"/>
                <a:gd name="T119" fmla="*/ 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350">
                  <a:moveTo>
                    <a:pt x="25" y="314"/>
                  </a:moveTo>
                  <a:cubicBezTo>
                    <a:pt x="28" y="312"/>
                    <a:pt x="27" y="315"/>
                    <a:pt x="27" y="315"/>
                  </a:cubicBezTo>
                  <a:cubicBezTo>
                    <a:pt x="23" y="315"/>
                    <a:pt x="27" y="315"/>
                    <a:pt x="25" y="314"/>
                  </a:cubicBezTo>
                  <a:close/>
                  <a:moveTo>
                    <a:pt x="25" y="299"/>
                  </a:moveTo>
                  <a:cubicBezTo>
                    <a:pt x="23" y="302"/>
                    <a:pt x="25" y="301"/>
                    <a:pt x="24" y="304"/>
                  </a:cubicBezTo>
                  <a:cubicBezTo>
                    <a:pt x="24" y="304"/>
                    <a:pt x="23" y="303"/>
                    <a:pt x="23" y="302"/>
                  </a:cubicBezTo>
                  <a:cubicBezTo>
                    <a:pt x="24" y="298"/>
                    <a:pt x="23" y="300"/>
                    <a:pt x="25" y="299"/>
                  </a:cubicBezTo>
                  <a:close/>
                  <a:moveTo>
                    <a:pt x="37" y="255"/>
                  </a:moveTo>
                  <a:cubicBezTo>
                    <a:pt x="34" y="253"/>
                    <a:pt x="35" y="257"/>
                    <a:pt x="35" y="245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7" y="235"/>
                    <a:pt x="36" y="237"/>
                    <a:pt x="37" y="236"/>
                  </a:cubicBezTo>
                  <a:cubicBezTo>
                    <a:pt x="39" y="238"/>
                    <a:pt x="37" y="250"/>
                    <a:pt x="37" y="252"/>
                  </a:cubicBezTo>
                  <a:cubicBezTo>
                    <a:pt x="37" y="254"/>
                    <a:pt x="37" y="254"/>
                    <a:pt x="37" y="254"/>
                  </a:cubicBezTo>
                  <a:cubicBezTo>
                    <a:pt x="37" y="254"/>
                    <a:pt x="37" y="254"/>
                    <a:pt x="37" y="255"/>
                  </a:cubicBezTo>
                  <a:close/>
                  <a:moveTo>
                    <a:pt x="38" y="229"/>
                  </a:moveTo>
                  <a:cubicBezTo>
                    <a:pt x="39" y="234"/>
                    <a:pt x="39" y="234"/>
                    <a:pt x="39" y="234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41" y="226"/>
                    <a:pt x="41" y="226"/>
                    <a:pt x="41" y="226"/>
                  </a:cubicBezTo>
                  <a:lnTo>
                    <a:pt x="38" y="229"/>
                  </a:lnTo>
                  <a:close/>
                  <a:moveTo>
                    <a:pt x="22" y="280"/>
                  </a:moveTo>
                  <a:cubicBezTo>
                    <a:pt x="18" y="268"/>
                    <a:pt x="20" y="216"/>
                    <a:pt x="23" y="204"/>
                  </a:cubicBezTo>
                  <a:cubicBezTo>
                    <a:pt x="26" y="210"/>
                    <a:pt x="23" y="231"/>
                    <a:pt x="23" y="240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2" y="266"/>
                    <a:pt x="22" y="267"/>
                    <a:pt x="22" y="269"/>
                  </a:cubicBezTo>
                  <a:cubicBezTo>
                    <a:pt x="22" y="272"/>
                    <a:pt x="22" y="276"/>
                    <a:pt x="22" y="279"/>
                  </a:cubicBezTo>
                  <a:lnTo>
                    <a:pt x="22" y="280"/>
                  </a:lnTo>
                  <a:close/>
                  <a:moveTo>
                    <a:pt x="41" y="190"/>
                  </a:moveTo>
                  <a:cubicBezTo>
                    <a:pt x="43" y="192"/>
                    <a:pt x="43" y="192"/>
                    <a:pt x="42" y="195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9" y="194"/>
                    <a:pt x="40" y="193"/>
                    <a:pt x="40" y="194"/>
                  </a:cubicBezTo>
                  <a:cubicBezTo>
                    <a:pt x="41" y="190"/>
                    <a:pt x="41" y="190"/>
                    <a:pt x="41" y="190"/>
                  </a:cubicBezTo>
                  <a:close/>
                  <a:moveTo>
                    <a:pt x="41" y="188"/>
                  </a:moveTo>
                  <a:cubicBezTo>
                    <a:pt x="42" y="186"/>
                    <a:pt x="42" y="185"/>
                    <a:pt x="43" y="184"/>
                  </a:cubicBezTo>
                  <a:cubicBezTo>
                    <a:pt x="44" y="186"/>
                    <a:pt x="45" y="185"/>
                    <a:pt x="43" y="187"/>
                  </a:cubicBezTo>
                  <a:cubicBezTo>
                    <a:pt x="42" y="188"/>
                    <a:pt x="42" y="188"/>
                    <a:pt x="41" y="188"/>
                  </a:cubicBezTo>
                  <a:close/>
                  <a:moveTo>
                    <a:pt x="25" y="177"/>
                  </a:moveTo>
                  <a:cubicBezTo>
                    <a:pt x="25" y="177"/>
                    <a:pt x="26" y="177"/>
                    <a:pt x="26" y="177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4" y="182"/>
                    <a:pt x="25" y="177"/>
                  </a:cubicBezTo>
                  <a:close/>
                  <a:moveTo>
                    <a:pt x="77" y="173"/>
                  </a:moveTo>
                  <a:cubicBezTo>
                    <a:pt x="77" y="177"/>
                    <a:pt x="78" y="175"/>
                    <a:pt x="75" y="176"/>
                  </a:cubicBezTo>
                  <a:cubicBezTo>
                    <a:pt x="76" y="173"/>
                    <a:pt x="75" y="175"/>
                    <a:pt x="77" y="173"/>
                  </a:cubicBezTo>
                  <a:close/>
                  <a:moveTo>
                    <a:pt x="44" y="167"/>
                  </a:moveTo>
                  <a:cubicBezTo>
                    <a:pt x="44" y="170"/>
                    <a:pt x="44" y="172"/>
                    <a:pt x="43" y="175"/>
                  </a:cubicBezTo>
                  <a:cubicBezTo>
                    <a:pt x="39" y="173"/>
                    <a:pt x="42" y="169"/>
                    <a:pt x="44" y="167"/>
                  </a:cubicBezTo>
                  <a:close/>
                  <a:moveTo>
                    <a:pt x="14" y="257"/>
                  </a:moveTo>
                  <a:cubicBezTo>
                    <a:pt x="12" y="254"/>
                    <a:pt x="14" y="229"/>
                    <a:pt x="14" y="224"/>
                  </a:cubicBezTo>
                  <a:cubicBezTo>
                    <a:pt x="14" y="222"/>
                    <a:pt x="15" y="223"/>
                    <a:pt x="15" y="219"/>
                  </a:cubicBezTo>
                  <a:cubicBezTo>
                    <a:pt x="16" y="206"/>
                    <a:pt x="16" y="192"/>
                    <a:pt x="18" y="179"/>
                  </a:cubicBezTo>
                  <a:cubicBezTo>
                    <a:pt x="18" y="176"/>
                    <a:pt x="19" y="171"/>
                    <a:pt x="19" y="166"/>
                  </a:cubicBezTo>
                  <a:cubicBezTo>
                    <a:pt x="20" y="162"/>
                    <a:pt x="21" y="158"/>
                    <a:pt x="21" y="156"/>
                  </a:cubicBezTo>
                  <a:cubicBezTo>
                    <a:pt x="22" y="165"/>
                    <a:pt x="18" y="182"/>
                    <a:pt x="18" y="19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2"/>
                    <a:pt x="15" y="253"/>
                    <a:pt x="15" y="254"/>
                  </a:cubicBezTo>
                  <a:cubicBezTo>
                    <a:pt x="15" y="257"/>
                    <a:pt x="15" y="255"/>
                    <a:pt x="15" y="257"/>
                  </a:cubicBezTo>
                  <a:lnTo>
                    <a:pt x="14" y="257"/>
                  </a:lnTo>
                  <a:close/>
                  <a:moveTo>
                    <a:pt x="80" y="141"/>
                  </a:move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0"/>
                    <a:pt x="79" y="142"/>
                    <a:pt x="80" y="141"/>
                  </a:cubicBezTo>
                  <a:close/>
                  <a:moveTo>
                    <a:pt x="44" y="148"/>
                  </a:moveTo>
                  <a:cubicBezTo>
                    <a:pt x="46" y="149"/>
                    <a:pt x="45" y="149"/>
                    <a:pt x="46" y="151"/>
                  </a:cubicBezTo>
                  <a:cubicBezTo>
                    <a:pt x="46" y="151"/>
                    <a:pt x="46" y="151"/>
                    <a:pt x="46" y="152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7"/>
                    <a:pt x="46" y="158"/>
                    <a:pt x="46" y="160"/>
                  </a:cubicBezTo>
                  <a:cubicBezTo>
                    <a:pt x="46" y="161"/>
                    <a:pt x="46" y="160"/>
                    <a:pt x="45" y="162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4" y="164"/>
                    <a:pt x="44" y="164"/>
                  </a:cubicBezTo>
                  <a:cubicBezTo>
                    <a:pt x="44" y="163"/>
                    <a:pt x="44" y="165"/>
                    <a:pt x="43" y="162"/>
                  </a:cubicBezTo>
                  <a:cubicBezTo>
                    <a:pt x="42" y="158"/>
                    <a:pt x="43" y="156"/>
                    <a:pt x="43" y="150"/>
                  </a:cubicBezTo>
                  <a:cubicBezTo>
                    <a:pt x="42" y="141"/>
                    <a:pt x="43" y="146"/>
                    <a:pt x="43" y="139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41"/>
                    <a:pt x="47" y="140"/>
                    <a:pt x="47" y="143"/>
                  </a:cubicBezTo>
                  <a:cubicBezTo>
                    <a:pt x="48" y="146"/>
                    <a:pt x="46" y="147"/>
                    <a:pt x="44" y="148"/>
                  </a:cubicBezTo>
                  <a:close/>
                  <a:moveTo>
                    <a:pt x="46" y="133"/>
                  </a:moveTo>
                  <a:cubicBezTo>
                    <a:pt x="44" y="131"/>
                    <a:pt x="44" y="130"/>
                    <a:pt x="46" y="127"/>
                  </a:cubicBezTo>
                  <a:cubicBezTo>
                    <a:pt x="46" y="128"/>
                    <a:pt x="48" y="127"/>
                    <a:pt x="47" y="132"/>
                  </a:cubicBezTo>
                  <a:cubicBezTo>
                    <a:pt x="46" y="134"/>
                    <a:pt x="47" y="132"/>
                    <a:pt x="46" y="133"/>
                  </a:cubicBezTo>
                  <a:close/>
                  <a:moveTo>
                    <a:pt x="48" y="122"/>
                  </a:moveTo>
                  <a:cubicBezTo>
                    <a:pt x="48" y="125"/>
                    <a:pt x="49" y="123"/>
                    <a:pt x="46" y="124"/>
                  </a:cubicBezTo>
                  <a:cubicBezTo>
                    <a:pt x="47" y="121"/>
                    <a:pt x="45" y="122"/>
                    <a:pt x="48" y="122"/>
                  </a:cubicBezTo>
                  <a:close/>
                  <a:moveTo>
                    <a:pt x="51" y="117"/>
                  </a:moveTo>
                  <a:cubicBezTo>
                    <a:pt x="50" y="118"/>
                    <a:pt x="51" y="119"/>
                    <a:pt x="47" y="117"/>
                  </a:cubicBezTo>
                  <a:cubicBezTo>
                    <a:pt x="48" y="114"/>
                    <a:pt x="48" y="111"/>
                    <a:pt x="50" y="109"/>
                  </a:cubicBezTo>
                  <a:cubicBezTo>
                    <a:pt x="52" y="109"/>
                    <a:pt x="52" y="108"/>
                    <a:pt x="52" y="110"/>
                  </a:cubicBezTo>
                  <a:cubicBezTo>
                    <a:pt x="54" y="113"/>
                    <a:pt x="52" y="111"/>
                    <a:pt x="51" y="116"/>
                  </a:cubicBezTo>
                  <a:cubicBezTo>
                    <a:pt x="51" y="119"/>
                    <a:pt x="51" y="117"/>
                    <a:pt x="51" y="117"/>
                  </a:cubicBezTo>
                  <a:close/>
                  <a:moveTo>
                    <a:pt x="50" y="107"/>
                  </a:moveTo>
                  <a:cubicBezTo>
                    <a:pt x="51" y="102"/>
                    <a:pt x="50" y="104"/>
                    <a:pt x="52" y="102"/>
                  </a:cubicBezTo>
                  <a:cubicBezTo>
                    <a:pt x="52" y="103"/>
                    <a:pt x="54" y="101"/>
                    <a:pt x="52" y="105"/>
                  </a:cubicBezTo>
                  <a:cubicBezTo>
                    <a:pt x="51" y="108"/>
                    <a:pt x="53" y="107"/>
                    <a:pt x="50" y="107"/>
                  </a:cubicBezTo>
                  <a:close/>
                  <a:moveTo>
                    <a:pt x="42" y="97"/>
                  </a:moveTo>
                  <a:cubicBezTo>
                    <a:pt x="42" y="98"/>
                    <a:pt x="42" y="95"/>
                    <a:pt x="42" y="98"/>
                  </a:cubicBezTo>
                  <a:cubicBezTo>
                    <a:pt x="42" y="100"/>
                    <a:pt x="42" y="100"/>
                    <a:pt x="42" y="100"/>
                  </a:cubicBezTo>
                  <a:lnTo>
                    <a:pt x="42" y="97"/>
                  </a:lnTo>
                  <a:close/>
                  <a:moveTo>
                    <a:pt x="43" y="85"/>
                  </a:moveTo>
                  <a:cubicBezTo>
                    <a:pt x="43" y="85"/>
                    <a:pt x="43" y="85"/>
                    <a:pt x="43" y="85"/>
                  </a:cubicBezTo>
                  <a:moveTo>
                    <a:pt x="89" y="20"/>
                  </a:moveTo>
                  <a:cubicBezTo>
                    <a:pt x="90" y="17"/>
                    <a:pt x="90" y="11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0"/>
                    <a:pt x="90" y="3"/>
                    <a:pt x="85" y="1"/>
                  </a:cubicBezTo>
                  <a:cubicBezTo>
                    <a:pt x="85" y="2"/>
                    <a:pt x="84" y="2"/>
                    <a:pt x="84" y="6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9"/>
                    <a:pt x="87" y="31"/>
                    <a:pt x="87" y="34"/>
                  </a:cubicBezTo>
                  <a:cubicBezTo>
                    <a:pt x="87" y="41"/>
                    <a:pt x="89" y="43"/>
                    <a:pt x="89" y="49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6"/>
                    <a:pt x="90" y="74"/>
                    <a:pt x="90" y="79"/>
                  </a:cubicBezTo>
                  <a:cubicBezTo>
                    <a:pt x="91" y="91"/>
                    <a:pt x="92" y="88"/>
                    <a:pt x="91" y="102"/>
                  </a:cubicBezTo>
                  <a:cubicBezTo>
                    <a:pt x="90" y="111"/>
                    <a:pt x="91" y="126"/>
                    <a:pt x="89" y="129"/>
                  </a:cubicBezTo>
                  <a:cubicBezTo>
                    <a:pt x="87" y="127"/>
                    <a:pt x="87" y="130"/>
                    <a:pt x="87" y="1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95"/>
                    <a:pt x="86" y="47"/>
                    <a:pt x="84" y="38"/>
                  </a:cubicBezTo>
                  <a:cubicBezTo>
                    <a:pt x="84" y="38"/>
                    <a:pt x="84" y="35"/>
                    <a:pt x="83" y="35"/>
                  </a:cubicBezTo>
                  <a:cubicBezTo>
                    <a:pt x="82" y="33"/>
                    <a:pt x="83" y="28"/>
                    <a:pt x="81" y="26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5" y="9"/>
                  </a:cubicBezTo>
                  <a:cubicBezTo>
                    <a:pt x="75" y="13"/>
                    <a:pt x="74" y="17"/>
                    <a:pt x="75" y="20"/>
                  </a:cubicBezTo>
                  <a:cubicBezTo>
                    <a:pt x="75" y="20"/>
                    <a:pt x="75" y="24"/>
                    <a:pt x="75" y="24"/>
                  </a:cubicBezTo>
                  <a:cubicBezTo>
                    <a:pt x="76" y="32"/>
                    <a:pt x="75" y="36"/>
                    <a:pt x="75" y="45"/>
                  </a:cubicBezTo>
                  <a:cubicBezTo>
                    <a:pt x="74" y="51"/>
                    <a:pt x="73" y="78"/>
                    <a:pt x="75" y="83"/>
                  </a:cubicBezTo>
                  <a:cubicBezTo>
                    <a:pt x="69" y="83"/>
                    <a:pt x="73" y="73"/>
                    <a:pt x="72" y="6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28"/>
                    <a:pt x="73" y="13"/>
                    <a:pt x="69" y="8"/>
                  </a:cubicBezTo>
                  <a:cubicBezTo>
                    <a:pt x="67" y="12"/>
                    <a:pt x="68" y="16"/>
                    <a:pt x="68" y="22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43"/>
                    <a:pt x="66" y="52"/>
                    <a:pt x="65" y="61"/>
                  </a:cubicBezTo>
                  <a:cubicBezTo>
                    <a:pt x="65" y="72"/>
                    <a:pt x="65" y="76"/>
                    <a:pt x="63" y="87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5"/>
                    <a:pt x="55" y="213"/>
                    <a:pt x="53" y="214"/>
                  </a:cubicBezTo>
                  <a:cubicBezTo>
                    <a:pt x="52" y="212"/>
                    <a:pt x="52" y="205"/>
                    <a:pt x="53" y="202"/>
                  </a:cubicBezTo>
                  <a:cubicBezTo>
                    <a:pt x="53" y="197"/>
                    <a:pt x="53" y="193"/>
                    <a:pt x="53" y="18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6" y="171"/>
                    <a:pt x="59" y="125"/>
                    <a:pt x="59" y="11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6"/>
                    <a:pt x="62" y="64"/>
                    <a:pt x="63" y="62"/>
                  </a:cubicBezTo>
                  <a:cubicBezTo>
                    <a:pt x="64" y="56"/>
                    <a:pt x="63" y="50"/>
                    <a:pt x="65" y="45"/>
                  </a:cubicBezTo>
                  <a:cubicBezTo>
                    <a:pt x="65" y="41"/>
                    <a:pt x="65" y="36"/>
                    <a:pt x="65" y="3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2" y="23"/>
                    <a:pt x="62" y="26"/>
                    <a:pt x="62" y="30"/>
                  </a:cubicBezTo>
                  <a:cubicBezTo>
                    <a:pt x="61" y="34"/>
                    <a:pt x="61" y="37"/>
                    <a:pt x="60" y="41"/>
                  </a:cubicBezTo>
                  <a:cubicBezTo>
                    <a:pt x="58" y="50"/>
                    <a:pt x="59" y="52"/>
                    <a:pt x="55" y="59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6" y="32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4"/>
                    <a:pt x="53" y="34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8"/>
                    <a:pt x="54" y="15"/>
                    <a:pt x="52" y="11"/>
                  </a:cubicBezTo>
                  <a:cubicBezTo>
                    <a:pt x="48" y="14"/>
                    <a:pt x="50" y="18"/>
                    <a:pt x="46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1" y="24"/>
                    <a:pt x="41" y="25"/>
                  </a:cubicBezTo>
                  <a:cubicBezTo>
                    <a:pt x="41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7" y="31"/>
                    <a:pt x="37" y="36"/>
                    <a:pt x="36" y="42"/>
                  </a:cubicBezTo>
                  <a:cubicBezTo>
                    <a:pt x="35" y="48"/>
                    <a:pt x="35" y="48"/>
                    <a:pt x="32" y="52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9"/>
                    <a:pt x="29" y="57"/>
                    <a:pt x="26" y="58"/>
                  </a:cubicBezTo>
                  <a:cubicBezTo>
                    <a:pt x="25" y="67"/>
                    <a:pt x="22" y="73"/>
                    <a:pt x="20" y="8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24"/>
                    <a:pt x="11" y="126"/>
                    <a:pt x="10" y="139"/>
                  </a:cubicBezTo>
                  <a:cubicBezTo>
                    <a:pt x="9" y="146"/>
                    <a:pt x="8" y="152"/>
                    <a:pt x="8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8"/>
                    <a:pt x="6" y="165"/>
                    <a:pt x="5" y="172"/>
                  </a:cubicBezTo>
                  <a:cubicBezTo>
                    <a:pt x="4" y="179"/>
                    <a:pt x="6" y="183"/>
                    <a:pt x="1" y="188"/>
                  </a:cubicBezTo>
                  <a:cubicBezTo>
                    <a:pt x="2" y="191"/>
                    <a:pt x="1" y="205"/>
                    <a:pt x="0" y="20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19"/>
                    <a:pt x="1" y="228"/>
                    <a:pt x="2" y="236"/>
                  </a:cubicBezTo>
                  <a:cubicBezTo>
                    <a:pt x="3" y="241"/>
                    <a:pt x="1" y="239"/>
                    <a:pt x="4" y="240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7" y="250"/>
                    <a:pt x="6" y="244"/>
                    <a:pt x="6" y="250"/>
                  </a:cubicBezTo>
                  <a:cubicBezTo>
                    <a:pt x="5" y="252"/>
                    <a:pt x="6" y="255"/>
                    <a:pt x="6" y="257"/>
                  </a:cubicBezTo>
                  <a:cubicBezTo>
                    <a:pt x="6" y="262"/>
                    <a:pt x="6" y="267"/>
                    <a:pt x="5" y="270"/>
                  </a:cubicBezTo>
                  <a:cubicBezTo>
                    <a:pt x="8" y="275"/>
                    <a:pt x="4" y="287"/>
                    <a:pt x="6" y="298"/>
                  </a:cubicBezTo>
                  <a:cubicBezTo>
                    <a:pt x="8" y="305"/>
                    <a:pt x="4" y="300"/>
                    <a:pt x="8" y="305"/>
                  </a:cubicBezTo>
                  <a:cubicBezTo>
                    <a:pt x="5" y="312"/>
                    <a:pt x="8" y="312"/>
                    <a:pt x="9" y="319"/>
                  </a:cubicBezTo>
                  <a:cubicBezTo>
                    <a:pt x="9" y="322"/>
                    <a:pt x="8" y="328"/>
                    <a:pt x="9" y="331"/>
                  </a:cubicBezTo>
                  <a:cubicBezTo>
                    <a:pt x="10" y="333"/>
                    <a:pt x="10" y="333"/>
                    <a:pt x="10" y="333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1"/>
                    <a:pt x="13" y="305"/>
                    <a:pt x="16" y="301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50"/>
                    <a:pt x="20" y="348"/>
                    <a:pt x="22" y="349"/>
                  </a:cubicBezTo>
                  <a:cubicBezTo>
                    <a:pt x="25" y="342"/>
                    <a:pt x="25" y="342"/>
                    <a:pt x="25" y="342"/>
                  </a:cubicBezTo>
                  <a:cubicBezTo>
                    <a:pt x="27" y="338"/>
                    <a:pt x="25" y="322"/>
                    <a:pt x="25" y="316"/>
                  </a:cubicBezTo>
                  <a:cubicBezTo>
                    <a:pt x="27" y="317"/>
                    <a:pt x="27" y="317"/>
                    <a:pt x="28" y="320"/>
                  </a:cubicBezTo>
                  <a:cubicBezTo>
                    <a:pt x="28" y="320"/>
                    <a:pt x="28" y="321"/>
                    <a:pt x="28" y="321"/>
                  </a:cubicBezTo>
                  <a:cubicBezTo>
                    <a:pt x="28" y="320"/>
                    <a:pt x="29" y="321"/>
                    <a:pt x="29" y="321"/>
                  </a:cubicBezTo>
                  <a:cubicBezTo>
                    <a:pt x="29" y="320"/>
                    <a:pt x="29" y="321"/>
                    <a:pt x="30" y="319"/>
                  </a:cubicBezTo>
                  <a:cubicBezTo>
                    <a:pt x="31" y="313"/>
                    <a:pt x="31" y="313"/>
                    <a:pt x="31" y="313"/>
                  </a:cubicBezTo>
                  <a:cubicBezTo>
                    <a:pt x="32" y="301"/>
                    <a:pt x="31" y="266"/>
                    <a:pt x="35" y="257"/>
                  </a:cubicBezTo>
                  <a:cubicBezTo>
                    <a:pt x="39" y="266"/>
                    <a:pt x="31" y="285"/>
                    <a:pt x="33" y="296"/>
                  </a:cubicBezTo>
                  <a:cubicBezTo>
                    <a:pt x="34" y="310"/>
                    <a:pt x="33" y="333"/>
                    <a:pt x="35" y="337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37" y="335"/>
                    <a:pt x="37" y="330"/>
                    <a:pt x="39" y="327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7" y="310"/>
                    <a:pt x="49" y="308"/>
                    <a:pt x="49" y="307"/>
                  </a:cubicBezTo>
                  <a:cubicBezTo>
                    <a:pt x="49" y="306"/>
                    <a:pt x="48" y="305"/>
                    <a:pt x="48" y="303"/>
                  </a:cubicBezTo>
                  <a:cubicBezTo>
                    <a:pt x="50" y="304"/>
                    <a:pt x="51" y="304"/>
                    <a:pt x="52" y="301"/>
                  </a:cubicBezTo>
                  <a:cubicBezTo>
                    <a:pt x="52" y="301"/>
                    <a:pt x="52" y="301"/>
                    <a:pt x="52" y="300"/>
                  </a:cubicBezTo>
                  <a:cubicBezTo>
                    <a:pt x="56" y="288"/>
                    <a:pt x="59" y="270"/>
                    <a:pt x="60" y="257"/>
                  </a:cubicBezTo>
                  <a:cubicBezTo>
                    <a:pt x="61" y="247"/>
                    <a:pt x="61" y="240"/>
                    <a:pt x="62" y="232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7" y="209"/>
                    <a:pt x="65" y="226"/>
                    <a:pt x="65" y="231"/>
                  </a:cubicBezTo>
                  <a:cubicBezTo>
                    <a:pt x="67" y="230"/>
                    <a:pt x="67" y="230"/>
                    <a:pt x="68" y="226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2" y="191"/>
                    <a:pt x="71" y="183"/>
                    <a:pt x="77" y="183"/>
                  </a:cubicBezTo>
                  <a:cubicBezTo>
                    <a:pt x="78" y="187"/>
                    <a:pt x="78" y="184"/>
                    <a:pt x="76" y="189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15"/>
                    <a:pt x="78" y="214"/>
                    <a:pt x="78" y="214"/>
                  </a:cubicBezTo>
                  <a:cubicBezTo>
                    <a:pt x="82" y="207"/>
                    <a:pt x="83" y="183"/>
                    <a:pt x="84" y="174"/>
                  </a:cubicBezTo>
                  <a:cubicBezTo>
                    <a:pt x="85" y="166"/>
                    <a:pt x="85" y="160"/>
                    <a:pt x="86" y="152"/>
                  </a:cubicBezTo>
                  <a:cubicBezTo>
                    <a:pt x="86" y="147"/>
                    <a:pt x="85" y="135"/>
                    <a:pt x="88" y="131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4"/>
                    <a:pt x="90" y="145"/>
                    <a:pt x="90" y="14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3"/>
                    <a:pt x="93" y="152"/>
                    <a:pt x="94" y="149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4" y="120"/>
                    <a:pt x="97" y="104"/>
                    <a:pt x="96" y="87"/>
                  </a:cubicBezTo>
                  <a:cubicBezTo>
                    <a:pt x="96" y="82"/>
                    <a:pt x="95" y="75"/>
                    <a:pt x="94" y="69"/>
                  </a:cubicBezTo>
                  <a:cubicBezTo>
                    <a:pt x="94" y="63"/>
                    <a:pt x="93" y="57"/>
                    <a:pt x="93" y="53"/>
                  </a:cubicBezTo>
                  <a:cubicBezTo>
                    <a:pt x="94" y="45"/>
                    <a:pt x="91" y="44"/>
                    <a:pt x="91" y="37"/>
                  </a:cubicBezTo>
                  <a:cubicBezTo>
                    <a:pt x="92" y="28"/>
                    <a:pt x="89" y="28"/>
                    <a:pt x="91" y="22"/>
                  </a:cubicBezTo>
                  <a:cubicBezTo>
                    <a:pt x="91" y="22"/>
                    <a:pt x="91" y="22"/>
                    <a:pt x="90" y="22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21"/>
                    <a:pt x="90" y="21"/>
                    <a:pt x="89" y="20"/>
                  </a:cubicBezTo>
                  <a:cubicBezTo>
                    <a:pt x="89" y="20"/>
                    <a:pt x="89" y="20"/>
                    <a:pt x="88" y="19"/>
                  </a:cubicBezTo>
                  <a:lnTo>
                    <a:pt x="8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1" name="Freeform 44"/>
            <p:cNvSpPr>
              <a:spLocks noEditPoints="1"/>
            </p:cNvSpPr>
            <p:nvPr/>
          </p:nvSpPr>
          <p:spPr bwMode="auto">
            <a:xfrm>
              <a:off x="1248" y="2745"/>
              <a:ext cx="117" cy="454"/>
            </a:xfrm>
            <a:custGeom>
              <a:avLst/>
              <a:gdLst>
                <a:gd name="T0" fmla="*/ 46 w 91"/>
                <a:gd name="T1" fmla="*/ 232 h 354"/>
                <a:gd name="T2" fmla="*/ 34 w 91"/>
                <a:gd name="T3" fmla="*/ 216 h 354"/>
                <a:gd name="T4" fmla="*/ 26 w 91"/>
                <a:gd name="T5" fmla="*/ 220 h 354"/>
                <a:gd name="T6" fmla="*/ 45 w 91"/>
                <a:gd name="T7" fmla="*/ 222 h 354"/>
                <a:gd name="T8" fmla="*/ 22 w 91"/>
                <a:gd name="T9" fmla="*/ 207 h 354"/>
                <a:gd name="T10" fmla="*/ 40 w 91"/>
                <a:gd name="T11" fmla="*/ 199 h 354"/>
                <a:gd name="T12" fmla="*/ 50 w 91"/>
                <a:gd name="T13" fmla="*/ 115 h 354"/>
                <a:gd name="T14" fmla="*/ 58 w 91"/>
                <a:gd name="T15" fmla="*/ 104 h 354"/>
                <a:gd name="T16" fmla="*/ 44 w 91"/>
                <a:gd name="T17" fmla="*/ 96 h 354"/>
                <a:gd name="T18" fmla="*/ 42 w 91"/>
                <a:gd name="T19" fmla="*/ 80 h 354"/>
                <a:gd name="T20" fmla="*/ 47 w 91"/>
                <a:gd name="T21" fmla="*/ 111 h 354"/>
                <a:gd name="T22" fmla="*/ 42 w 91"/>
                <a:gd name="T23" fmla="*/ 76 h 354"/>
                <a:gd name="T24" fmla="*/ 31 w 91"/>
                <a:gd name="T25" fmla="*/ 12 h 354"/>
                <a:gd name="T26" fmla="*/ 27 w 91"/>
                <a:gd name="T27" fmla="*/ 24 h 354"/>
                <a:gd name="T28" fmla="*/ 25 w 91"/>
                <a:gd name="T29" fmla="*/ 36 h 354"/>
                <a:gd name="T30" fmla="*/ 19 w 91"/>
                <a:gd name="T31" fmla="*/ 17 h 354"/>
                <a:gd name="T32" fmla="*/ 13 w 91"/>
                <a:gd name="T33" fmla="*/ 16 h 354"/>
                <a:gd name="T34" fmla="*/ 13 w 91"/>
                <a:gd name="T35" fmla="*/ 30 h 354"/>
                <a:gd name="T36" fmla="*/ 14 w 91"/>
                <a:gd name="T37" fmla="*/ 38 h 354"/>
                <a:gd name="T38" fmla="*/ 24 w 91"/>
                <a:gd name="T39" fmla="*/ 107 h 354"/>
                <a:gd name="T40" fmla="*/ 36 w 91"/>
                <a:gd name="T41" fmla="*/ 170 h 354"/>
                <a:gd name="T42" fmla="*/ 25 w 91"/>
                <a:gd name="T43" fmla="*/ 149 h 354"/>
                <a:gd name="T44" fmla="*/ 16 w 91"/>
                <a:gd name="T45" fmla="*/ 105 h 354"/>
                <a:gd name="T46" fmla="*/ 0 w 91"/>
                <a:gd name="T47" fmla="*/ 50 h 354"/>
                <a:gd name="T48" fmla="*/ 6 w 91"/>
                <a:gd name="T49" fmla="*/ 103 h 354"/>
                <a:gd name="T50" fmla="*/ 12 w 91"/>
                <a:gd name="T51" fmla="*/ 136 h 354"/>
                <a:gd name="T52" fmla="*/ 4 w 91"/>
                <a:gd name="T53" fmla="*/ 145 h 354"/>
                <a:gd name="T54" fmla="*/ 6 w 91"/>
                <a:gd name="T55" fmla="*/ 177 h 354"/>
                <a:gd name="T56" fmla="*/ 5 w 91"/>
                <a:gd name="T57" fmla="*/ 192 h 354"/>
                <a:gd name="T58" fmla="*/ 1 w 91"/>
                <a:gd name="T59" fmla="*/ 205 h 354"/>
                <a:gd name="T60" fmla="*/ 9 w 91"/>
                <a:gd name="T61" fmla="*/ 241 h 354"/>
                <a:gd name="T62" fmla="*/ 19 w 91"/>
                <a:gd name="T63" fmla="*/ 267 h 354"/>
                <a:gd name="T64" fmla="*/ 29 w 91"/>
                <a:gd name="T65" fmla="*/ 286 h 354"/>
                <a:gd name="T66" fmla="*/ 41 w 91"/>
                <a:gd name="T67" fmla="*/ 296 h 354"/>
                <a:gd name="T68" fmla="*/ 33 w 91"/>
                <a:gd name="T69" fmla="*/ 265 h 354"/>
                <a:gd name="T70" fmla="*/ 50 w 91"/>
                <a:gd name="T71" fmla="*/ 293 h 354"/>
                <a:gd name="T72" fmla="*/ 39 w 91"/>
                <a:gd name="T73" fmla="*/ 237 h 354"/>
                <a:gd name="T74" fmla="*/ 55 w 91"/>
                <a:gd name="T75" fmla="*/ 311 h 354"/>
                <a:gd name="T76" fmla="*/ 74 w 91"/>
                <a:gd name="T77" fmla="*/ 346 h 354"/>
                <a:gd name="T78" fmla="*/ 79 w 91"/>
                <a:gd name="T79" fmla="*/ 327 h 354"/>
                <a:gd name="T80" fmla="*/ 85 w 91"/>
                <a:gd name="T81" fmla="*/ 293 h 354"/>
                <a:gd name="T82" fmla="*/ 85 w 91"/>
                <a:gd name="T83" fmla="*/ 258 h 354"/>
                <a:gd name="T84" fmla="*/ 90 w 91"/>
                <a:gd name="T85" fmla="*/ 242 h 354"/>
                <a:gd name="T86" fmla="*/ 90 w 91"/>
                <a:gd name="T87" fmla="*/ 197 h 354"/>
                <a:gd name="T88" fmla="*/ 89 w 91"/>
                <a:gd name="T89" fmla="*/ 178 h 354"/>
                <a:gd name="T90" fmla="*/ 76 w 91"/>
                <a:gd name="T91" fmla="*/ 123 h 354"/>
                <a:gd name="T92" fmla="*/ 66 w 91"/>
                <a:gd name="T93" fmla="*/ 82 h 354"/>
                <a:gd name="T94" fmla="*/ 54 w 91"/>
                <a:gd name="T95" fmla="*/ 35 h 354"/>
                <a:gd name="T96" fmla="*/ 49 w 91"/>
                <a:gd name="T97" fmla="*/ 24 h 354"/>
                <a:gd name="T98" fmla="*/ 50 w 91"/>
                <a:gd name="T99" fmla="*/ 48 h 354"/>
                <a:gd name="T100" fmla="*/ 56 w 91"/>
                <a:gd name="T101" fmla="*/ 86 h 354"/>
                <a:gd name="T102" fmla="*/ 43 w 91"/>
                <a:gd name="T103" fmla="*/ 37 h 354"/>
                <a:gd name="T104" fmla="*/ 39 w 91"/>
                <a:gd name="T105" fmla="*/ 2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354">
                  <a:moveTo>
                    <a:pt x="80" y="286"/>
                  </a:moveTo>
                  <a:cubicBezTo>
                    <a:pt x="80" y="281"/>
                    <a:pt x="80" y="281"/>
                    <a:pt x="80" y="281"/>
                  </a:cubicBezTo>
                  <a:cubicBezTo>
                    <a:pt x="82" y="283"/>
                    <a:pt x="82" y="279"/>
                    <a:pt x="81" y="284"/>
                  </a:cubicBezTo>
                  <a:cubicBezTo>
                    <a:pt x="81" y="287"/>
                    <a:pt x="81" y="285"/>
                    <a:pt x="80" y="286"/>
                  </a:cubicBezTo>
                  <a:close/>
                  <a:moveTo>
                    <a:pt x="46" y="232"/>
                  </a:moveTo>
                  <a:cubicBezTo>
                    <a:pt x="45" y="231"/>
                    <a:pt x="44" y="222"/>
                    <a:pt x="46" y="225"/>
                  </a:cubicBezTo>
                  <a:cubicBezTo>
                    <a:pt x="47" y="227"/>
                    <a:pt x="46" y="225"/>
                    <a:pt x="46" y="227"/>
                  </a:cubicBezTo>
                  <a:cubicBezTo>
                    <a:pt x="46" y="228"/>
                    <a:pt x="46" y="230"/>
                    <a:pt x="46" y="230"/>
                  </a:cubicBezTo>
                  <a:cubicBezTo>
                    <a:pt x="46" y="233"/>
                    <a:pt x="47" y="231"/>
                    <a:pt x="46" y="232"/>
                  </a:cubicBezTo>
                  <a:close/>
                  <a:moveTo>
                    <a:pt x="34" y="216"/>
                  </a:moveTo>
                  <a:cubicBezTo>
                    <a:pt x="31" y="224"/>
                    <a:pt x="40" y="224"/>
                    <a:pt x="33" y="23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15"/>
                    <a:pt x="31" y="218"/>
                    <a:pt x="34" y="216"/>
                  </a:cubicBezTo>
                  <a:close/>
                  <a:moveTo>
                    <a:pt x="24" y="218"/>
                  </a:moveTo>
                  <a:cubicBezTo>
                    <a:pt x="26" y="218"/>
                    <a:pt x="26" y="217"/>
                    <a:pt x="26" y="220"/>
                  </a:cubicBezTo>
                  <a:cubicBezTo>
                    <a:pt x="25" y="224"/>
                    <a:pt x="25" y="222"/>
                    <a:pt x="24" y="223"/>
                  </a:cubicBezTo>
                  <a:lnTo>
                    <a:pt x="24" y="218"/>
                  </a:lnTo>
                  <a:close/>
                  <a:moveTo>
                    <a:pt x="41" y="210"/>
                  </a:moveTo>
                  <a:cubicBezTo>
                    <a:pt x="43" y="211"/>
                    <a:pt x="42" y="210"/>
                    <a:pt x="43" y="212"/>
                  </a:cubicBezTo>
                  <a:cubicBezTo>
                    <a:pt x="45" y="215"/>
                    <a:pt x="45" y="218"/>
                    <a:pt x="45" y="222"/>
                  </a:cubicBezTo>
                  <a:cubicBezTo>
                    <a:pt x="43" y="221"/>
                    <a:pt x="44" y="223"/>
                    <a:pt x="43" y="220"/>
                  </a:cubicBezTo>
                  <a:cubicBezTo>
                    <a:pt x="43" y="220"/>
                    <a:pt x="43" y="220"/>
                    <a:pt x="43" y="220"/>
                  </a:cubicBezTo>
                  <a:cubicBezTo>
                    <a:pt x="41" y="210"/>
                    <a:pt x="41" y="210"/>
                    <a:pt x="41" y="210"/>
                  </a:cubicBezTo>
                  <a:close/>
                  <a:moveTo>
                    <a:pt x="20" y="204"/>
                  </a:moveTo>
                  <a:cubicBezTo>
                    <a:pt x="23" y="205"/>
                    <a:pt x="22" y="204"/>
                    <a:pt x="22" y="207"/>
                  </a:cubicBezTo>
                  <a:lnTo>
                    <a:pt x="20" y="204"/>
                  </a:lnTo>
                  <a:close/>
                  <a:moveTo>
                    <a:pt x="37" y="195"/>
                  </a:moveTo>
                  <a:cubicBezTo>
                    <a:pt x="38" y="195"/>
                    <a:pt x="39" y="194"/>
                    <a:pt x="39" y="194"/>
                  </a:cubicBezTo>
                  <a:cubicBezTo>
                    <a:pt x="40" y="196"/>
                    <a:pt x="40" y="196"/>
                    <a:pt x="40" y="196"/>
                  </a:cubicBezTo>
                  <a:cubicBezTo>
                    <a:pt x="40" y="197"/>
                    <a:pt x="40" y="197"/>
                    <a:pt x="40" y="199"/>
                  </a:cubicBezTo>
                  <a:cubicBezTo>
                    <a:pt x="36" y="197"/>
                    <a:pt x="38" y="197"/>
                    <a:pt x="37" y="195"/>
                  </a:cubicBezTo>
                  <a:close/>
                  <a:moveTo>
                    <a:pt x="58" y="157"/>
                  </a:moveTo>
                  <a:cubicBezTo>
                    <a:pt x="58" y="158"/>
                    <a:pt x="59" y="156"/>
                    <a:pt x="57" y="159"/>
                  </a:cubicBezTo>
                  <a:lnTo>
                    <a:pt x="58" y="157"/>
                  </a:lnTo>
                  <a:close/>
                  <a:moveTo>
                    <a:pt x="50" y="115"/>
                  </a:moveTo>
                  <a:cubicBezTo>
                    <a:pt x="49" y="120"/>
                    <a:pt x="51" y="118"/>
                    <a:pt x="48" y="118"/>
                  </a:cubicBezTo>
                  <a:cubicBezTo>
                    <a:pt x="47" y="114"/>
                    <a:pt x="50" y="116"/>
                    <a:pt x="50" y="115"/>
                  </a:cubicBezTo>
                  <a:close/>
                  <a:moveTo>
                    <a:pt x="60" y="104"/>
                  </a:moveTo>
                  <a:cubicBezTo>
                    <a:pt x="60" y="105"/>
                    <a:pt x="60" y="106"/>
                    <a:pt x="60" y="106"/>
                  </a:cubicBezTo>
                  <a:cubicBezTo>
                    <a:pt x="58" y="104"/>
                    <a:pt x="59" y="107"/>
                    <a:pt x="58" y="104"/>
                  </a:cubicBezTo>
                  <a:cubicBezTo>
                    <a:pt x="57" y="100"/>
                    <a:pt x="58" y="102"/>
                    <a:pt x="59" y="102"/>
                  </a:cubicBezTo>
                  <a:cubicBezTo>
                    <a:pt x="60" y="103"/>
                    <a:pt x="59" y="102"/>
                    <a:pt x="60" y="104"/>
                  </a:cubicBezTo>
                  <a:close/>
                  <a:moveTo>
                    <a:pt x="47" y="114"/>
                  </a:moveTo>
                  <a:cubicBezTo>
                    <a:pt x="42" y="108"/>
                    <a:pt x="46" y="104"/>
                    <a:pt x="42" y="99"/>
                  </a:cubicBezTo>
                  <a:cubicBezTo>
                    <a:pt x="43" y="98"/>
                    <a:pt x="43" y="98"/>
                    <a:pt x="44" y="96"/>
                  </a:cubicBezTo>
                  <a:cubicBezTo>
                    <a:pt x="41" y="94"/>
                    <a:pt x="41" y="90"/>
                    <a:pt x="39" y="8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3"/>
                    <a:pt x="41" y="82"/>
                    <a:pt x="41" y="81"/>
                  </a:cubicBezTo>
                  <a:cubicBezTo>
                    <a:pt x="41" y="81"/>
                    <a:pt x="42" y="81"/>
                    <a:pt x="42" y="81"/>
                  </a:cubicBezTo>
                  <a:cubicBezTo>
                    <a:pt x="42" y="81"/>
                    <a:pt x="42" y="80"/>
                    <a:pt x="42" y="80"/>
                  </a:cubicBezTo>
                  <a:cubicBezTo>
                    <a:pt x="44" y="83"/>
                    <a:pt x="43" y="81"/>
                    <a:pt x="44" y="86"/>
                  </a:cubicBezTo>
                  <a:cubicBezTo>
                    <a:pt x="45" y="95"/>
                    <a:pt x="41" y="86"/>
                    <a:pt x="45" y="97"/>
                  </a:cubicBezTo>
                  <a:cubicBezTo>
                    <a:pt x="47" y="102"/>
                    <a:pt x="43" y="100"/>
                    <a:pt x="48" y="102"/>
                  </a:cubicBezTo>
                  <a:cubicBezTo>
                    <a:pt x="47" y="102"/>
                    <a:pt x="47" y="102"/>
                    <a:pt x="47" y="104"/>
                  </a:cubicBezTo>
                  <a:cubicBezTo>
                    <a:pt x="47" y="111"/>
                    <a:pt x="48" y="105"/>
                    <a:pt x="47" y="111"/>
                  </a:cubicBezTo>
                  <a:cubicBezTo>
                    <a:pt x="47" y="112"/>
                    <a:pt x="47" y="113"/>
                    <a:pt x="47" y="114"/>
                  </a:cubicBezTo>
                  <a:close/>
                  <a:moveTo>
                    <a:pt x="42" y="77"/>
                  </a:moveTo>
                  <a:cubicBezTo>
                    <a:pt x="39" y="82"/>
                    <a:pt x="39" y="80"/>
                    <a:pt x="38" y="75"/>
                  </a:cubicBezTo>
                  <a:cubicBezTo>
                    <a:pt x="39" y="75"/>
                    <a:pt x="39" y="75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lnTo>
                    <a:pt x="42" y="77"/>
                  </a:lnTo>
                  <a:close/>
                  <a:moveTo>
                    <a:pt x="33" y="3"/>
                  </a:moveTo>
                  <a:cubicBezTo>
                    <a:pt x="32" y="1"/>
                    <a:pt x="32" y="0"/>
                    <a:pt x="30" y="0"/>
                  </a:cubicBezTo>
                  <a:cubicBezTo>
                    <a:pt x="31" y="5"/>
                    <a:pt x="32" y="2"/>
                    <a:pt x="32" y="6"/>
                  </a:cubicBezTo>
                  <a:cubicBezTo>
                    <a:pt x="32" y="8"/>
                    <a:pt x="31" y="9"/>
                    <a:pt x="31" y="12"/>
                  </a:cubicBezTo>
                  <a:cubicBezTo>
                    <a:pt x="32" y="16"/>
                    <a:pt x="35" y="16"/>
                    <a:pt x="32" y="23"/>
                  </a:cubicBezTo>
                  <a:cubicBezTo>
                    <a:pt x="30" y="20"/>
                    <a:pt x="30" y="17"/>
                    <a:pt x="30" y="15"/>
                  </a:cubicBezTo>
                  <a:cubicBezTo>
                    <a:pt x="28" y="11"/>
                    <a:pt x="29" y="6"/>
                    <a:pt x="23" y="8"/>
                  </a:cubicBezTo>
                  <a:cubicBezTo>
                    <a:pt x="24" y="14"/>
                    <a:pt x="23" y="19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2"/>
                    <a:pt x="26" y="31"/>
                    <a:pt x="27" y="32"/>
                  </a:cubicBezTo>
                  <a:cubicBezTo>
                    <a:pt x="27" y="32"/>
                    <a:pt x="27" y="31"/>
                    <a:pt x="28" y="34"/>
                  </a:cubicBezTo>
                  <a:cubicBezTo>
                    <a:pt x="26" y="35"/>
                    <a:pt x="28" y="34"/>
                    <a:pt x="26" y="35"/>
                  </a:cubicBezTo>
                  <a:cubicBezTo>
                    <a:pt x="26" y="36"/>
                    <a:pt x="25" y="37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2" y="31"/>
                    <a:pt x="21" y="30"/>
                  </a:cubicBezTo>
                  <a:cubicBezTo>
                    <a:pt x="20" y="25"/>
                    <a:pt x="21" y="21"/>
                    <a:pt x="19" y="1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1"/>
                    <a:pt x="18" y="9"/>
                  </a:cubicBezTo>
                  <a:cubicBezTo>
                    <a:pt x="11" y="9"/>
                    <a:pt x="17" y="9"/>
                    <a:pt x="13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1"/>
                    <a:pt x="13" y="21"/>
                    <a:pt x="14" y="27"/>
                  </a:cubicBezTo>
                  <a:cubicBezTo>
                    <a:pt x="15" y="36"/>
                    <a:pt x="14" y="23"/>
                    <a:pt x="15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3" y="38"/>
                    <a:pt x="13" y="38"/>
                    <a:pt x="13" y="40"/>
                  </a:cubicBezTo>
                  <a:cubicBezTo>
                    <a:pt x="13" y="43"/>
                    <a:pt x="14" y="46"/>
                    <a:pt x="14" y="48"/>
                  </a:cubicBezTo>
                  <a:cubicBezTo>
                    <a:pt x="14" y="53"/>
                    <a:pt x="13" y="53"/>
                    <a:pt x="15" y="58"/>
                  </a:cubicBezTo>
                  <a:cubicBezTo>
                    <a:pt x="17" y="65"/>
                    <a:pt x="16" y="72"/>
                    <a:pt x="18" y="79"/>
                  </a:cubicBezTo>
                  <a:cubicBezTo>
                    <a:pt x="21" y="89"/>
                    <a:pt x="21" y="97"/>
                    <a:pt x="24" y="107"/>
                  </a:cubicBezTo>
                  <a:cubicBezTo>
                    <a:pt x="24" y="110"/>
                    <a:pt x="24" y="115"/>
                    <a:pt x="25" y="117"/>
                  </a:cubicBezTo>
                  <a:cubicBezTo>
                    <a:pt x="27" y="125"/>
                    <a:pt x="28" y="121"/>
                    <a:pt x="29" y="136"/>
                  </a:cubicBezTo>
                  <a:cubicBezTo>
                    <a:pt x="30" y="144"/>
                    <a:pt x="33" y="146"/>
                    <a:pt x="33" y="155"/>
                  </a:cubicBezTo>
                  <a:cubicBezTo>
                    <a:pt x="34" y="159"/>
                    <a:pt x="34" y="161"/>
                    <a:pt x="35" y="165"/>
                  </a:cubicBezTo>
                  <a:cubicBezTo>
                    <a:pt x="36" y="168"/>
                    <a:pt x="36" y="166"/>
                    <a:pt x="36" y="170"/>
                  </a:cubicBezTo>
                  <a:cubicBezTo>
                    <a:pt x="36" y="180"/>
                    <a:pt x="42" y="192"/>
                    <a:pt x="37" y="193"/>
                  </a:cubicBezTo>
                  <a:cubicBezTo>
                    <a:pt x="35" y="190"/>
                    <a:pt x="35" y="189"/>
                    <a:pt x="37" y="187"/>
                  </a:cubicBezTo>
                  <a:cubicBezTo>
                    <a:pt x="32" y="184"/>
                    <a:pt x="32" y="177"/>
                    <a:pt x="33" y="172"/>
                  </a:cubicBezTo>
                  <a:cubicBezTo>
                    <a:pt x="29" y="169"/>
                    <a:pt x="31" y="163"/>
                    <a:pt x="29" y="158"/>
                  </a:cubicBezTo>
                  <a:cubicBezTo>
                    <a:pt x="27" y="152"/>
                    <a:pt x="28" y="151"/>
                    <a:pt x="25" y="149"/>
                  </a:cubicBezTo>
                  <a:cubicBezTo>
                    <a:pt x="28" y="144"/>
                    <a:pt x="26" y="148"/>
                    <a:pt x="25" y="145"/>
                  </a:cubicBezTo>
                  <a:cubicBezTo>
                    <a:pt x="24" y="140"/>
                    <a:pt x="26" y="133"/>
                    <a:pt x="21" y="129"/>
                  </a:cubicBezTo>
                  <a:cubicBezTo>
                    <a:pt x="22" y="124"/>
                    <a:pt x="20" y="121"/>
                    <a:pt x="20" y="117"/>
                  </a:cubicBezTo>
                  <a:cubicBezTo>
                    <a:pt x="20" y="111"/>
                    <a:pt x="18" y="110"/>
                    <a:pt x="16" y="106"/>
                  </a:cubicBezTo>
                  <a:cubicBezTo>
                    <a:pt x="16" y="106"/>
                    <a:pt x="16" y="105"/>
                    <a:pt x="16" y="105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0"/>
                    <a:pt x="10" y="69"/>
                    <a:pt x="8" y="62"/>
                  </a:cubicBezTo>
                  <a:cubicBezTo>
                    <a:pt x="6" y="57"/>
                    <a:pt x="4" y="56"/>
                    <a:pt x="7" y="51"/>
                  </a:cubicBezTo>
                  <a:cubicBezTo>
                    <a:pt x="1" y="49"/>
                    <a:pt x="6" y="51"/>
                    <a:pt x="3" y="51"/>
                  </a:cubicBezTo>
                  <a:cubicBezTo>
                    <a:pt x="1" y="51"/>
                    <a:pt x="3" y="51"/>
                    <a:pt x="0" y="50"/>
                  </a:cubicBezTo>
                  <a:cubicBezTo>
                    <a:pt x="0" y="51"/>
                    <a:pt x="0" y="55"/>
                    <a:pt x="1" y="56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1" y="68"/>
                    <a:pt x="3" y="71"/>
                    <a:pt x="6" y="76"/>
                  </a:cubicBezTo>
                  <a:cubicBezTo>
                    <a:pt x="2" y="80"/>
                    <a:pt x="7" y="85"/>
                    <a:pt x="6" y="100"/>
                  </a:cubicBezTo>
                  <a:cubicBezTo>
                    <a:pt x="7" y="101"/>
                    <a:pt x="7" y="101"/>
                    <a:pt x="6" y="103"/>
                  </a:cubicBezTo>
                  <a:cubicBezTo>
                    <a:pt x="9" y="107"/>
                    <a:pt x="9" y="112"/>
                    <a:pt x="9" y="118"/>
                  </a:cubicBezTo>
                  <a:cubicBezTo>
                    <a:pt x="9" y="123"/>
                    <a:pt x="11" y="128"/>
                    <a:pt x="11" y="134"/>
                  </a:cubicBezTo>
                  <a:cubicBezTo>
                    <a:pt x="10" y="134"/>
                    <a:pt x="11" y="134"/>
                    <a:pt x="10" y="134"/>
                  </a:cubicBezTo>
                  <a:cubicBezTo>
                    <a:pt x="7" y="136"/>
                    <a:pt x="8" y="134"/>
                    <a:pt x="7" y="138"/>
                  </a:cubicBezTo>
                  <a:cubicBezTo>
                    <a:pt x="13" y="138"/>
                    <a:pt x="8" y="138"/>
                    <a:pt x="12" y="136"/>
                  </a:cubicBezTo>
                  <a:cubicBezTo>
                    <a:pt x="12" y="145"/>
                    <a:pt x="13" y="148"/>
                    <a:pt x="13" y="157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8" y="148"/>
                    <a:pt x="8" y="148"/>
                    <a:pt x="9" y="145"/>
                  </a:cubicBezTo>
                  <a:cubicBezTo>
                    <a:pt x="6" y="146"/>
                    <a:pt x="6" y="146"/>
                    <a:pt x="4" y="145"/>
                  </a:cubicBezTo>
                  <a:cubicBezTo>
                    <a:pt x="4" y="149"/>
                    <a:pt x="5" y="149"/>
                    <a:pt x="3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4"/>
                  </a:cubicBezTo>
                  <a:cubicBezTo>
                    <a:pt x="5" y="154"/>
                    <a:pt x="6" y="154"/>
                    <a:pt x="6" y="154"/>
                  </a:cubicBezTo>
                  <a:cubicBezTo>
                    <a:pt x="6" y="162"/>
                    <a:pt x="8" y="169"/>
                    <a:pt x="6" y="177"/>
                  </a:cubicBezTo>
                  <a:cubicBezTo>
                    <a:pt x="7" y="177"/>
                    <a:pt x="8" y="177"/>
                    <a:pt x="9" y="177"/>
                  </a:cubicBezTo>
                  <a:cubicBezTo>
                    <a:pt x="11" y="177"/>
                    <a:pt x="9" y="177"/>
                    <a:pt x="10" y="178"/>
                  </a:cubicBezTo>
                  <a:cubicBezTo>
                    <a:pt x="9" y="180"/>
                    <a:pt x="7" y="180"/>
                    <a:pt x="5" y="182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6" y="194"/>
                    <a:pt x="7" y="194"/>
                    <a:pt x="6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2" y="200"/>
                    <a:pt x="2" y="200"/>
                    <a:pt x="4" y="202"/>
                  </a:cubicBezTo>
                  <a:cubicBezTo>
                    <a:pt x="2" y="203"/>
                    <a:pt x="4" y="201"/>
                    <a:pt x="2" y="203"/>
                  </a:cubicBezTo>
                  <a:cubicBezTo>
                    <a:pt x="1" y="204"/>
                    <a:pt x="2" y="204"/>
                    <a:pt x="1" y="205"/>
                  </a:cubicBezTo>
                  <a:cubicBezTo>
                    <a:pt x="9" y="211"/>
                    <a:pt x="4" y="207"/>
                    <a:pt x="8" y="212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7" y="217"/>
                    <a:pt x="6" y="219"/>
                    <a:pt x="8" y="221"/>
                  </a:cubicBezTo>
                  <a:cubicBezTo>
                    <a:pt x="7" y="223"/>
                    <a:pt x="7" y="224"/>
                    <a:pt x="5" y="226"/>
                  </a:cubicBezTo>
                  <a:cubicBezTo>
                    <a:pt x="6" y="231"/>
                    <a:pt x="7" y="237"/>
                    <a:pt x="9" y="241"/>
                  </a:cubicBezTo>
                  <a:cubicBezTo>
                    <a:pt x="10" y="244"/>
                    <a:pt x="9" y="242"/>
                    <a:pt x="10" y="244"/>
                  </a:cubicBezTo>
                  <a:cubicBezTo>
                    <a:pt x="11" y="246"/>
                    <a:pt x="11" y="246"/>
                    <a:pt x="11" y="247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5" y="255"/>
                    <a:pt x="14" y="254"/>
                    <a:pt x="16" y="256"/>
                  </a:cubicBezTo>
                  <a:cubicBezTo>
                    <a:pt x="16" y="260"/>
                    <a:pt x="17" y="264"/>
                    <a:pt x="19" y="267"/>
                  </a:cubicBezTo>
                  <a:cubicBezTo>
                    <a:pt x="19" y="267"/>
                    <a:pt x="19" y="267"/>
                    <a:pt x="19" y="268"/>
                  </a:cubicBezTo>
                  <a:cubicBezTo>
                    <a:pt x="19" y="268"/>
                    <a:pt x="19" y="268"/>
                    <a:pt x="19" y="268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1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32" y="293"/>
                    <a:pt x="32" y="293"/>
                    <a:pt x="37" y="298"/>
                  </a:cubicBezTo>
                  <a:cubicBezTo>
                    <a:pt x="41" y="301"/>
                    <a:pt x="38" y="297"/>
                    <a:pt x="39" y="303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3" y="301"/>
                    <a:pt x="43" y="303"/>
                    <a:pt x="44" y="300"/>
                  </a:cubicBezTo>
                  <a:cubicBezTo>
                    <a:pt x="41" y="298"/>
                    <a:pt x="43" y="299"/>
                    <a:pt x="41" y="296"/>
                  </a:cubicBezTo>
                  <a:cubicBezTo>
                    <a:pt x="38" y="290"/>
                    <a:pt x="40" y="291"/>
                    <a:pt x="38" y="286"/>
                  </a:cubicBezTo>
                  <a:cubicBezTo>
                    <a:pt x="35" y="280"/>
                    <a:pt x="35" y="280"/>
                    <a:pt x="35" y="280"/>
                  </a:cubicBezTo>
                  <a:cubicBezTo>
                    <a:pt x="34" y="277"/>
                    <a:pt x="35" y="275"/>
                    <a:pt x="34" y="272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2" y="265"/>
                    <a:pt x="33" y="265"/>
                    <a:pt x="33" y="265"/>
                  </a:cubicBezTo>
                  <a:cubicBezTo>
                    <a:pt x="35" y="267"/>
                    <a:pt x="33" y="266"/>
                    <a:pt x="37" y="267"/>
                  </a:cubicBezTo>
                  <a:cubicBezTo>
                    <a:pt x="36" y="271"/>
                    <a:pt x="37" y="270"/>
                    <a:pt x="38" y="274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4" y="293"/>
                    <a:pt x="44" y="288"/>
                    <a:pt x="45" y="294"/>
                  </a:cubicBezTo>
                  <a:cubicBezTo>
                    <a:pt x="48" y="292"/>
                    <a:pt x="46" y="292"/>
                    <a:pt x="50" y="293"/>
                  </a:cubicBezTo>
                  <a:cubicBezTo>
                    <a:pt x="50" y="287"/>
                    <a:pt x="48" y="286"/>
                    <a:pt x="47" y="279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1" y="267"/>
                    <a:pt x="37" y="244"/>
                    <a:pt x="37" y="237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1" y="242"/>
                    <a:pt x="42" y="250"/>
                    <a:pt x="45" y="255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49" y="310"/>
                    <a:pt x="56" y="305"/>
                    <a:pt x="53" y="309"/>
                  </a:cubicBezTo>
                  <a:cubicBezTo>
                    <a:pt x="54" y="310"/>
                    <a:pt x="53" y="310"/>
                    <a:pt x="55" y="311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61" y="315"/>
                    <a:pt x="62" y="315"/>
                    <a:pt x="63" y="320"/>
                  </a:cubicBezTo>
                  <a:cubicBezTo>
                    <a:pt x="64" y="326"/>
                    <a:pt x="62" y="327"/>
                    <a:pt x="65" y="331"/>
                  </a:cubicBezTo>
                  <a:cubicBezTo>
                    <a:pt x="68" y="337"/>
                    <a:pt x="67" y="342"/>
                    <a:pt x="70" y="347"/>
                  </a:cubicBezTo>
                  <a:cubicBezTo>
                    <a:pt x="72" y="348"/>
                    <a:pt x="72" y="347"/>
                    <a:pt x="74" y="346"/>
                  </a:cubicBezTo>
                  <a:cubicBezTo>
                    <a:pt x="75" y="349"/>
                    <a:pt x="76" y="349"/>
                    <a:pt x="77" y="350"/>
                  </a:cubicBezTo>
                  <a:cubicBezTo>
                    <a:pt x="79" y="352"/>
                    <a:pt x="79" y="353"/>
                    <a:pt x="81" y="354"/>
                  </a:cubicBezTo>
                  <a:cubicBezTo>
                    <a:pt x="83" y="350"/>
                    <a:pt x="81" y="347"/>
                    <a:pt x="80" y="343"/>
                  </a:cubicBezTo>
                  <a:cubicBezTo>
                    <a:pt x="79" y="339"/>
                    <a:pt x="80" y="336"/>
                    <a:pt x="80" y="330"/>
                  </a:cubicBezTo>
                  <a:cubicBezTo>
                    <a:pt x="78" y="328"/>
                    <a:pt x="79" y="330"/>
                    <a:pt x="79" y="327"/>
                  </a:cubicBezTo>
                  <a:cubicBezTo>
                    <a:pt x="78" y="322"/>
                    <a:pt x="79" y="327"/>
                    <a:pt x="77" y="323"/>
                  </a:cubicBezTo>
                  <a:cubicBezTo>
                    <a:pt x="81" y="314"/>
                    <a:pt x="68" y="300"/>
                    <a:pt x="80" y="298"/>
                  </a:cubicBezTo>
                  <a:cubicBezTo>
                    <a:pt x="81" y="290"/>
                    <a:pt x="81" y="290"/>
                    <a:pt x="81" y="290"/>
                  </a:cubicBezTo>
                  <a:cubicBezTo>
                    <a:pt x="83" y="290"/>
                    <a:pt x="82" y="290"/>
                    <a:pt x="83" y="291"/>
                  </a:cubicBezTo>
                  <a:cubicBezTo>
                    <a:pt x="85" y="293"/>
                    <a:pt x="85" y="293"/>
                    <a:pt x="85" y="293"/>
                  </a:cubicBezTo>
                  <a:cubicBezTo>
                    <a:pt x="85" y="290"/>
                    <a:pt x="84" y="292"/>
                    <a:pt x="86" y="290"/>
                  </a:cubicBezTo>
                  <a:cubicBezTo>
                    <a:pt x="86" y="290"/>
                    <a:pt x="86" y="287"/>
                    <a:pt x="86" y="287"/>
                  </a:cubicBezTo>
                  <a:cubicBezTo>
                    <a:pt x="87" y="280"/>
                    <a:pt x="87" y="280"/>
                    <a:pt x="87" y="280"/>
                  </a:cubicBezTo>
                  <a:cubicBezTo>
                    <a:pt x="88" y="275"/>
                    <a:pt x="86" y="265"/>
                    <a:pt x="85" y="259"/>
                  </a:cubicBezTo>
                  <a:cubicBezTo>
                    <a:pt x="85" y="259"/>
                    <a:pt x="85" y="259"/>
                    <a:pt x="85" y="258"/>
                  </a:cubicBezTo>
                  <a:cubicBezTo>
                    <a:pt x="85" y="258"/>
                    <a:pt x="85" y="258"/>
                    <a:pt x="85" y="257"/>
                  </a:cubicBezTo>
                  <a:cubicBezTo>
                    <a:pt x="84" y="257"/>
                    <a:pt x="84" y="255"/>
                    <a:pt x="84" y="255"/>
                  </a:cubicBezTo>
                  <a:cubicBezTo>
                    <a:pt x="83" y="253"/>
                    <a:pt x="83" y="246"/>
                    <a:pt x="82" y="243"/>
                  </a:cubicBezTo>
                  <a:cubicBezTo>
                    <a:pt x="85" y="245"/>
                    <a:pt x="83" y="245"/>
                    <a:pt x="86" y="245"/>
                  </a:cubicBezTo>
                  <a:cubicBezTo>
                    <a:pt x="89" y="245"/>
                    <a:pt x="90" y="245"/>
                    <a:pt x="90" y="242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29"/>
                    <a:pt x="87" y="217"/>
                    <a:pt x="88" y="212"/>
                  </a:cubicBezTo>
                  <a:cubicBezTo>
                    <a:pt x="88" y="208"/>
                    <a:pt x="89" y="208"/>
                    <a:pt x="88" y="201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90" y="199"/>
                    <a:pt x="90" y="199"/>
                    <a:pt x="90" y="197"/>
                  </a:cubicBezTo>
                  <a:cubicBezTo>
                    <a:pt x="90" y="193"/>
                    <a:pt x="90" y="196"/>
                    <a:pt x="89" y="195"/>
                  </a:cubicBezTo>
                  <a:cubicBezTo>
                    <a:pt x="89" y="195"/>
                    <a:pt x="89" y="195"/>
                    <a:pt x="89" y="194"/>
                  </a:cubicBezTo>
                  <a:cubicBezTo>
                    <a:pt x="89" y="194"/>
                    <a:pt x="88" y="194"/>
                    <a:pt x="88" y="194"/>
                  </a:cubicBezTo>
                  <a:cubicBezTo>
                    <a:pt x="90" y="191"/>
                    <a:pt x="91" y="188"/>
                    <a:pt x="88" y="186"/>
                  </a:cubicBezTo>
                  <a:cubicBezTo>
                    <a:pt x="90" y="182"/>
                    <a:pt x="90" y="183"/>
                    <a:pt x="89" y="178"/>
                  </a:cubicBezTo>
                  <a:cubicBezTo>
                    <a:pt x="89" y="175"/>
                    <a:pt x="88" y="173"/>
                    <a:pt x="87" y="170"/>
                  </a:cubicBezTo>
                  <a:cubicBezTo>
                    <a:pt x="86" y="166"/>
                    <a:pt x="85" y="148"/>
                    <a:pt x="83" y="143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7" y="131"/>
                    <a:pt x="77" y="130"/>
                    <a:pt x="79" y="125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18"/>
                    <a:pt x="77" y="122"/>
                    <a:pt x="76" y="117"/>
                  </a:cubicBezTo>
                  <a:cubicBezTo>
                    <a:pt x="75" y="107"/>
                    <a:pt x="72" y="109"/>
                    <a:pt x="72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0" y="92"/>
                    <a:pt x="68" y="91"/>
                    <a:pt x="68" y="84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8"/>
                    <a:pt x="65" y="71"/>
                    <a:pt x="63" y="68"/>
                  </a:cubicBezTo>
                  <a:cubicBezTo>
                    <a:pt x="63" y="68"/>
                    <a:pt x="63" y="67"/>
                    <a:pt x="63" y="67"/>
                  </a:cubicBezTo>
                  <a:cubicBezTo>
                    <a:pt x="59" y="58"/>
                    <a:pt x="57" y="4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4" y="35"/>
                    <a:pt x="54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3"/>
                  </a:cubicBezTo>
                  <a:cubicBezTo>
                    <a:pt x="52" y="32"/>
                    <a:pt x="53" y="34"/>
                    <a:pt x="51" y="31"/>
                  </a:cubicBezTo>
                  <a:cubicBezTo>
                    <a:pt x="49" y="28"/>
                    <a:pt x="50" y="27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31"/>
                    <a:pt x="48" y="35"/>
                    <a:pt x="49" y="39"/>
                  </a:cubicBezTo>
                  <a:cubicBezTo>
                    <a:pt x="51" y="44"/>
                    <a:pt x="47" y="35"/>
                    <a:pt x="50" y="40"/>
                  </a:cubicBezTo>
                  <a:cubicBezTo>
                    <a:pt x="52" y="45"/>
                    <a:pt x="49" y="44"/>
                    <a:pt x="50" y="48"/>
                  </a:cubicBezTo>
                  <a:cubicBezTo>
                    <a:pt x="53" y="52"/>
                    <a:pt x="52" y="49"/>
                    <a:pt x="53" y="55"/>
                  </a:cubicBezTo>
                  <a:cubicBezTo>
                    <a:pt x="54" y="59"/>
                    <a:pt x="55" y="60"/>
                    <a:pt x="53" y="63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73"/>
                    <a:pt x="57" y="70"/>
                    <a:pt x="54" y="75"/>
                  </a:cubicBezTo>
                  <a:cubicBezTo>
                    <a:pt x="58" y="78"/>
                    <a:pt x="55" y="80"/>
                    <a:pt x="56" y="86"/>
                  </a:cubicBezTo>
                  <a:cubicBezTo>
                    <a:pt x="57" y="91"/>
                    <a:pt x="57" y="86"/>
                    <a:pt x="58" y="90"/>
                  </a:cubicBezTo>
                  <a:cubicBezTo>
                    <a:pt x="58" y="92"/>
                    <a:pt x="58" y="95"/>
                    <a:pt x="58" y="97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68"/>
                    <a:pt x="48" y="62"/>
                    <a:pt x="47" y="5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0"/>
                    <a:pt x="41" y="31"/>
                    <a:pt x="42" y="31"/>
                  </a:cubicBezTo>
                  <a:cubicBezTo>
                    <a:pt x="42" y="28"/>
                    <a:pt x="43" y="34"/>
                    <a:pt x="42" y="2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18"/>
                    <a:pt x="36" y="11"/>
                    <a:pt x="34" y="5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2" name="Freeform 45"/>
            <p:cNvSpPr>
              <a:spLocks noEditPoints="1"/>
            </p:cNvSpPr>
            <p:nvPr/>
          </p:nvSpPr>
          <p:spPr bwMode="auto">
            <a:xfrm>
              <a:off x="1041" y="1758"/>
              <a:ext cx="125" cy="452"/>
            </a:xfrm>
            <a:custGeom>
              <a:avLst/>
              <a:gdLst>
                <a:gd name="T0" fmla="*/ 57 w 98"/>
                <a:gd name="T1" fmla="*/ 240 h 352"/>
                <a:gd name="T2" fmla="*/ 67 w 98"/>
                <a:gd name="T3" fmla="*/ 204 h 352"/>
                <a:gd name="T4" fmla="*/ 75 w 98"/>
                <a:gd name="T5" fmla="*/ 128 h 352"/>
                <a:gd name="T6" fmla="*/ 74 w 98"/>
                <a:gd name="T7" fmla="*/ 152 h 352"/>
                <a:gd name="T8" fmla="*/ 71 w 98"/>
                <a:gd name="T9" fmla="*/ 127 h 352"/>
                <a:gd name="T10" fmla="*/ 73 w 98"/>
                <a:gd name="T11" fmla="*/ 111 h 352"/>
                <a:gd name="T12" fmla="*/ 73 w 98"/>
                <a:gd name="T13" fmla="*/ 107 h 352"/>
                <a:gd name="T14" fmla="*/ 78 w 98"/>
                <a:gd name="T15" fmla="*/ 109 h 352"/>
                <a:gd name="T16" fmla="*/ 72 w 98"/>
                <a:gd name="T17" fmla="*/ 122 h 352"/>
                <a:gd name="T18" fmla="*/ 54 w 98"/>
                <a:gd name="T19" fmla="*/ 95 h 352"/>
                <a:gd name="T20" fmla="*/ 82 w 98"/>
                <a:gd name="T21" fmla="*/ 87 h 352"/>
                <a:gd name="T22" fmla="*/ 57 w 98"/>
                <a:gd name="T23" fmla="*/ 82 h 352"/>
                <a:gd name="T24" fmla="*/ 73 w 98"/>
                <a:gd name="T25" fmla="*/ 52 h 352"/>
                <a:gd name="T26" fmla="*/ 77 w 98"/>
                <a:gd name="T27" fmla="*/ 69 h 352"/>
                <a:gd name="T28" fmla="*/ 69 w 98"/>
                <a:gd name="T29" fmla="*/ 82 h 352"/>
                <a:gd name="T30" fmla="*/ 62 w 98"/>
                <a:gd name="T31" fmla="*/ 5 h 352"/>
                <a:gd name="T32" fmla="*/ 54 w 98"/>
                <a:gd name="T33" fmla="*/ 12 h 352"/>
                <a:gd name="T34" fmla="*/ 46 w 98"/>
                <a:gd name="T35" fmla="*/ 39 h 352"/>
                <a:gd name="T36" fmla="*/ 32 w 98"/>
                <a:gd name="T37" fmla="*/ 59 h 352"/>
                <a:gd name="T38" fmla="*/ 26 w 98"/>
                <a:gd name="T39" fmla="*/ 62 h 352"/>
                <a:gd name="T40" fmla="*/ 16 w 98"/>
                <a:gd name="T41" fmla="*/ 96 h 352"/>
                <a:gd name="T42" fmla="*/ 6 w 98"/>
                <a:gd name="T43" fmla="*/ 139 h 352"/>
                <a:gd name="T44" fmla="*/ 0 w 98"/>
                <a:gd name="T45" fmla="*/ 179 h 352"/>
                <a:gd name="T46" fmla="*/ 1 w 98"/>
                <a:gd name="T47" fmla="*/ 196 h 352"/>
                <a:gd name="T48" fmla="*/ 18 w 98"/>
                <a:gd name="T49" fmla="*/ 141 h 352"/>
                <a:gd name="T50" fmla="*/ 27 w 98"/>
                <a:gd name="T51" fmla="*/ 105 h 352"/>
                <a:gd name="T52" fmla="*/ 33 w 98"/>
                <a:gd name="T53" fmla="*/ 67 h 352"/>
                <a:gd name="T54" fmla="*/ 35 w 98"/>
                <a:gd name="T55" fmla="*/ 81 h 352"/>
                <a:gd name="T56" fmla="*/ 25 w 98"/>
                <a:gd name="T57" fmla="*/ 139 h 352"/>
                <a:gd name="T58" fmla="*/ 18 w 98"/>
                <a:gd name="T59" fmla="*/ 191 h 352"/>
                <a:gd name="T60" fmla="*/ 11 w 98"/>
                <a:gd name="T61" fmla="*/ 244 h 352"/>
                <a:gd name="T62" fmla="*/ 3 w 98"/>
                <a:gd name="T63" fmla="*/ 313 h 352"/>
                <a:gd name="T64" fmla="*/ 6 w 98"/>
                <a:gd name="T65" fmla="*/ 342 h 352"/>
                <a:gd name="T66" fmla="*/ 14 w 98"/>
                <a:gd name="T67" fmla="*/ 349 h 352"/>
                <a:gd name="T68" fmla="*/ 24 w 98"/>
                <a:gd name="T69" fmla="*/ 340 h 352"/>
                <a:gd name="T70" fmla="*/ 40 w 98"/>
                <a:gd name="T71" fmla="*/ 274 h 352"/>
                <a:gd name="T72" fmla="*/ 51 w 98"/>
                <a:gd name="T73" fmla="*/ 230 h 352"/>
                <a:gd name="T74" fmla="*/ 45 w 98"/>
                <a:gd name="T75" fmla="*/ 272 h 352"/>
                <a:gd name="T76" fmla="*/ 44 w 98"/>
                <a:gd name="T77" fmla="*/ 316 h 352"/>
                <a:gd name="T78" fmla="*/ 59 w 98"/>
                <a:gd name="T79" fmla="*/ 278 h 352"/>
                <a:gd name="T80" fmla="*/ 64 w 98"/>
                <a:gd name="T81" fmla="*/ 266 h 352"/>
                <a:gd name="T82" fmla="*/ 81 w 98"/>
                <a:gd name="T83" fmla="*/ 205 h 352"/>
                <a:gd name="T84" fmla="*/ 89 w 98"/>
                <a:gd name="T85" fmla="*/ 184 h 352"/>
                <a:gd name="T86" fmla="*/ 98 w 98"/>
                <a:gd name="T87" fmla="*/ 164 h 352"/>
                <a:gd name="T88" fmla="*/ 97 w 98"/>
                <a:gd name="T89" fmla="*/ 139 h 352"/>
                <a:gd name="T90" fmla="*/ 92 w 98"/>
                <a:gd name="T91" fmla="*/ 106 h 352"/>
                <a:gd name="T92" fmla="*/ 94 w 98"/>
                <a:gd name="T93" fmla="*/ 82 h 352"/>
                <a:gd name="T94" fmla="*/ 90 w 98"/>
                <a:gd name="T95" fmla="*/ 62 h 352"/>
                <a:gd name="T96" fmla="*/ 76 w 98"/>
                <a:gd name="T97" fmla="*/ 47 h 352"/>
                <a:gd name="T98" fmla="*/ 78 w 98"/>
                <a:gd name="T99" fmla="*/ 33 h 352"/>
                <a:gd name="T100" fmla="*/ 77 w 98"/>
                <a:gd name="T101" fmla="*/ 16 h 352"/>
                <a:gd name="T102" fmla="*/ 62 w 98"/>
                <a:gd name="T103" fmla="*/ 67 h 352"/>
                <a:gd name="T104" fmla="*/ 64 w 98"/>
                <a:gd name="T105" fmla="*/ 3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2">
                  <a:moveTo>
                    <a:pt x="18" y="332"/>
                  </a:moveTo>
                  <a:cubicBezTo>
                    <a:pt x="19" y="333"/>
                    <a:pt x="20" y="331"/>
                    <a:pt x="18" y="334"/>
                  </a:cubicBezTo>
                  <a:cubicBezTo>
                    <a:pt x="17" y="333"/>
                    <a:pt x="16" y="333"/>
                    <a:pt x="18" y="332"/>
                  </a:cubicBezTo>
                  <a:close/>
                  <a:moveTo>
                    <a:pt x="59" y="238"/>
                  </a:moveTo>
                  <a:cubicBezTo>
                    <a:pt x="58" y="240"/>
                    <a:pt x="59" y="239"/>
                    <a:pt x="57" y="240"/>
                  </a:cubicBezTo>
                  <a:cubicBezTo>
                    <a:pt x="59" y="237"/>
                    <a:pt x="56" y="238"/>
                    <a:pt x="59" y="238"/>
                  </a:cubicBezTo>
                  <a:close/>
                  <a:moveTo>
                    <a:pt x="63" y="212"/>
                  </a:moveTo>
                  <a:cubicBezTo>
                    <a:pt x="62" y="208"/>
                    <a:pt x="63" y="200"/>
                    <a:pt x="64" y="198"/>
                  </a:cubicBezTo>
                  <a:cubicBezTo>
                    <a:pt x="65" y="199"/>
                    <a:pt x="65" y="198"/>
                    <a:pt x="66" y="200"/>
                  </a:cubicBezTo>
                  <a:cubicBezTo>
                    <a:pt x="67" y="201"/>
                    <a:pt x="67" y="202"/>
                    <a:pt x="67" y="204"/>
                  </a:cubicBezTo>
                  <a:cubicBezTo>
                    <a:pt x="67" y="206"/>
                    <a:pt x="66" y="207"/>
                    <a:pt x="65" y="208"/>
                  </a:cubicBezTo>
                  <a:cubicBezTo>
                    <a:pt x="63" y="213"/>
                    <a:pt x="66" y="210"/>
                    <a:pt x="63" y="212"/>
                  </a:cubicBezTo>
                  <a:close/>
                  <a:moveTo>
                    <a:pt x="72" y="122"/>
                  </a:moveTo>
                  <a:cubicBezTo>
                    <a:pt x="76" y="124"/>
                    <a:pt x="76" y="124"/>
                    <a:pt x="76" y="124"/>
                  </a:cubicBezTo>
                  <a:cubicBezTo>
                    <a:pt x="75" y="126"/>
                    <a:pt x="75" y="126"/>
                    <a:pt x="75" y="12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131"/>
                    <a:pt x="78" y="129"/>
                    <a:pt x="76" y="130"/>
                  </a:cubicBezTo>
                  <a:cubicBezTo>
                    <a:pt x="76" y="138"/>
                    <a:pt x="77" y="137"/>
                    <a:pt x="74" y="139"/>
                  </a:cubicBezTo>
                  <a:cubicBezTo>
                    <a:pt x="75" y="142"/>
                    <a:pt x="75" y="144"/>
                    <a:pt x="76" y="147"/>
                  </a:cubicBezTo>
                  <a:cubicBezTo>
                    <a:pt x="74" y="149"/>
                    <a:pt x="74" y="148"/>
                    <a:pt x="74" y="152"/>
                  </a:cubicBezTo>
                  <a:cubicBezTo>
                    <a:pt x="72" y="150"/>
                    <a:pt x="73" y="150"/>
                    <a:pt x="69" y="150"/>
                  </a:cubicBezTo>
                  <a:cubicBezTo>
                    <a:pt x="68" y="147"/>
                    <a:pt x="69" y="147"/>
                    <a:pt x="70" y="145"/>
                  </a:cubicBezTo>
                  <a:cubicBezTo>
                    <a:pt x="71" y="143"/>
                    <a:pt x="71" y="142"/>
                    <a:pt x="71" y="139"/>
                  </a:cubicBezTo>
                  <a:cubicBezTo>
                    <a:pt x="71" y="137"/>
                    <a:pt x="72" y="132"/>
                    <a:pt x="72" y="127"/>
                  </a:cubicBezTo>
                  <a:cubicBezTo>
                    <a:pt x="71" y="127"/>
                    <a:pt x="71" y="126"/>
                    <a:pt x="71" y="127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4"/>
                    <a:pt x="71" y="123"/>
                    <a:pt x="72" y="122"/>
                  </a:cubicBezTo>
                  <a:close/>
                  <a:moveTo>
                    <a:pt x="72" y="122"/>
                  </a:moveTo>
                  <a:cubicBezTo>
                    <a:pt x="72" y="116"/>
                    <a:pt x="73" y="115"/>
                    <a:pt x="73" y="111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0" y="111"/>
                    <a:pt x="69" y="106"/>
                  </a:cubicBezTo>
                  <a:cubicBezTo>
                    <a:pt x="72" y="107"/>
                    <a:pt x="69" y="105"/>
                    <a:pt x="71" y="107"/>
                  </a:cubicBezTo>
                  <a:cubicBezTo>
                    <a:pt x="72" y="108"/>
                    <a:pt x="70" y="107"/>
                    <a:pt x="72" y="108"/>
                  </a:cubicBezTo>
                  <a:cubicBezTo>
                    <a:pt x="73" y="108"/>
                    <a:pt x="73" y="107"/>
                    <a:pt x="73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8" y="105"/>
                    <a:pt x="78" y="105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80" y="103"/>
                  </a:cubicBezTo>
                  <a:cubicBezTo>
                    <a:pt x="79" y="108"/>
                    <a:pt x="80" y="105"/>
                    <a:pt x="78" y="109"/>
                  </a:cubicBezTo>
                  <a:cubicBezTo>
                    <a:pt x="79" y="110"/>
                    <a:pt x="79" y="110"/>
                    <a:pt x="80" y="112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7"/>
                    <a:pt x="79" y="115"/>
                    <a:pt x="77" y="121"/>
                  </a:cubicBezTo>
                  <a:cubicBezTo>
                    <a:pt x="73" y="122"/>
                    <a:pt x="73" y="122"/>
                    <a:pt x="73" y="122"/>
                  </a:cubicBezTo>
                  <a:lnTo>
                    <a:pt x="72" y="122"/>
                  </a:lnTo>
                  <a:close/>
                  <a:moveTo>
                    <a:pt x="54" y="96"/>
                  </a:moveTo>
                  <a:cubicBezTo>
                    <a:pt x="51" y="93"/>
                    <a:pt x="54" y="93"/>
                    <a:pt x="54" y="93"/>
                  </a:cubicBezTo>
                  <a:cubicBezTo>
                    <a:pt x="54" y="93"/>
                    <a:pt x="54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9"/>
                    <a:pt x="56" y="93"/>
                    <a:pt x="54" y="95"/>
                  </a:cubicBezTo>
                  <a:lnTo>
                    <a:pt x="54" y="96"/>
                  </a:lnTo>
                  <a:close/>
                  <a:moveTo>
                    <a:pt x="82" y="87"/>
                  </a:moveTo>
                  <a:cubicBezTo>
                    <a:pt x="82" y="87"/>
                    <a:pt x="80" y="88"/>
                    <a:pt x="81" y="84"/>
                  </a:cubicBezTo>
                  <a:cubicBezTo>
                    <a:pt x="82" y="81"/>
                    <a:pt x="82" y="83"/>
                    <a:pt x="84" y="82"/>
                  </a:cubicBezTo>
                  <a:cubicBezTo>
                    <a:pt x="83" y="85"/>
                    <a:pt x="83" y="85"/>
                    <a:pt x="82" y="87"/>
                  </a:cubicBezTo>
                  <a:close/>
                  <a:moveTo>
                    <a:pt x="57" y="81"/>
                  </a:moveTo>
                  <a:cubicBezTo>
                    <a:pt x="56" y="75"/>
                    <a:pt x="58" y="84"/>
                    <a:pt x="58" y="73"/>
                  </a:cubicBezTo>
                  <a:cubicBezTo>
                    <a:pt x="60" y="74"/>
                    <a:pt x="60" y="74"/>
                    <a:pt x="62" y="74"/>
                  </a:cubicBezTo>
                  <a:cubicBezTo>
                    <a:pt x="61" y="79"/>
                    <a:pt x="61" y="78"/>
                    <a:pt x="61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lnTo>
                    <a:pt x="57" y="81"/>
                  </a:lnTo>
                  <a:close/>
                  <a:moveTo>
                    <a:pt x="73" y="53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2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6" y="50"/>
                    <a:pt x="75" y="50"/>
                    <a:pt x="76" y="50"/>
                  </a:cubicBezTo>
                  <a:cubicBezTo>
                    <a:pt x="78" y="52"/>
                    <a:pt x="78" y="52"/>
                    <a:pt x="81" y="53"/>
                  </a:cubicBezTo>
                  <a:cubicBezTo>
                    <a:pt x="79" y="57"/>
                    <a:pt x="80" y="64"/>
                    <a:pt x="80" y="68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6"/>
                    <a:pt x="74" y="76"/>
                    <a:pt x="78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5" y="83"/>
                    <a:pt x="75" y="81"/>
                    <a:pt x="73" y="84"/>
                  </a:cubicBezTo>
                  <a:cubicBezTo>
                    <a:pt x="70" y="83"/>
                    <a:pt x="73" y="84"/>
                    <a:pt x="71" y="83"/>
                  </a:cubicBezTo>
                  <a:cubicBezTo>
                    <a:pt x="70" y="82"/>
                    <a:pt x="71" y="82"/>
                    <a:pt x="69" y="82"/>
                  </a:cubicBezTo>
                  <a:cubicBezTo>
                    <a:pt x="69" y="74"/>
                    <a:pt x="70" y="73"/>
                    <a:pt x="71" y="67"/>
                  </a:cubicBezTo>
                  <a:cubicBezTo>
                    <a:pt x="72" y="58"/>
                    <a:pt x="72" y="72"/>
                    <a:pt x="73" y="53"/>
                  </a:cubicBezTo>
                  <a:close/>
                  <a:moveTo>
                    <a:pt x="55" y="25"/>
                  </a:moveTo>
                  <a:cubicBezTo>
                    <a:pt x="56" y="20"/>
                    <a:pt x="59" y="19"/>
                    <a:pt x="60" y="1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4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1" y="2"/>
                    <a:pt x="61" y="2"/>
                  </a:cubicBezTo>
                  <a:cubicBezTo>
                    <a:pt x="58" y="5"/>
                    <a:pt x="57" y="4"/>
                    <a:pt x="57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5"/>
                    <a:pt x="55" y="18"/>
                    <a:pt x="53" y="21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9" y="25"/>
                    <a:pt x="54" y="24"/>
                    <a:pt x="48" y="25"/>
                  </a:cubicBezTo>
                  <a:cubicBezTo>
                    <a:pt x="49" y="29"/>
                    <a:pt x="49" y="29"/>
                    <a:pt x="46" y="32"/>
                  </a:cubicBezTo>
                  <a:cubicBezTo>
                    <a:pt x="46" y="34"/>
                    <a:pt x="46" y="38"/>
                    <a:pt x="46" y="39"/>
                  </a:cubicBezTo>
                  <a:cubicBezTo>
                    <a:pt x="45" y="43"/>
                    <a:pt x="46" y="38"/>
                    <a:pt x="44" y="43"/>
                  </a:cubicBezTo>
                  <a:cubicBezTo>
                    <a:pt x="46" y="44"/>
                    <a:pt x="45" y="42"/>
                    <a:pt x="46" y="45"/>
                  </a:cubicBezTo>
                  <a:cubicBezTo>
                    <a:pt x="41" y="46"/>
                    <a:pt x="45" y="48"/>
                    <a:pt x="39" y="49"/>
                  </a:cubicBezTo>
                  <a:cubicBezTo>
                    <a:pt x="40" y="55"/>
                    <a:pt x="38" y="53"/>
                    <a:pt x="38" y="61"/>
                  </a:cubicBezTo>
                  <a:cubicBezTo>
                    <a:pt x="32" y="62"/>
                    <a:pt x="37" y="61"/>
                    <a:pt x="32" y="59"/>
                  </a:cubicBezTo>
                  <a:cubicBezTo>
                    <a:pt x="34" y="56"/>
                    <a:pt x="35" y="54"/>
                    <a:pt x="34" y="49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0" y="49"/>
                    <a:pt x="31" y="51"/>
                    <a:pt x="30" y="55"/>
                  </a:cubicBezTo>
                  <a:cubicBezTo>
                    <a:pt x="28" y="61"/>
                    <a:pt x="28" y="56"/>
                    <a:pt x="26" y="62"/>
                  </a:cubicBezTo>
                  <a:cubicBezTo>
                    <a:pt x="25" y="66"/>
                    <a:pt x="26" y="68"/>
                    <a:pt x="24" y="71"/>
                  </a:cubicBezTo>
                  <a:cubicBezTo>
                    <a:pt x="23" y="74"/>
                    <a:pt x="22" y="75"/>
                    <a:pt x="21" y="78"/>
                  </a:cubicBezTo>
                  <a:cubicBezTo>
                    <a:pt x="20" y="80"/>
                    <a:pt x="21" y="81"/>
                    <a:pt x="20" y="84"/>
                  </a:cubicBezTo>
                  <a:cubicBezTo>
                    <a:pt x="19" y="86"/>
                    <a:pt x="20" y="82"/>
                    <a:pt x="18" y="87"/>
                  </a:cubicBezTo>
                  <a:cubicBezTo>
                    <a:pt x="18" y="91"/>
                    <a:pt x="18" y="93"/>
                    <a:pt x="16" y="96"/>
                  </a:cubicBezTo>
                  <a:cubicBezTo>
                    <a:pt x="15" y="98"/>
                    <a:pt x="16" y="95"/>
                    <a:pt x="15" y="98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7"/>
                    <a:pt x="11" y="110"/>
                    <a:pt x="13" y="113"/>
                  </a:cubicBezTo>
                  <a:cubicBezTo>
                    <a:pt x="10" y="116"/>
                    <a:pt x="8" y="117"/>
                    <a:pt x="10" y="122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44"/>
                    <a:pt x="5" y="148"/>
                    <a:pt x="6" y="153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61"/>
                    <a:pt x="3" y="164"/>
                    <a:pt x="3" y="165"/>
                  </a:cubicBezTo>
                  <a:cubicBezTo>
                    <a:pt x="3" y="170"/>
                    <a:pt x="4" y="175"/>
                    <a:pt x="0" y="179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6" y="183"/>
                    <a:pt x="4" y="183"/>
                    <a:pt x="5" y="184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2"/>
                    <a:pt x="1" y="196"/>
                  </a:cubicBezTo>
                  <a:cubicBezTo>
                    <a:pt x="7" y="195"/>
                    <a:pt x="4" y="197"/>
                    <a:pt x="9" y="197"/>
                  </a:cubicBezTo>
                  <a:cubicBezTo>
                    <a:pt x="9" y="191"/>
                    <a:pt x="12" y="180"/>
                    <a:pt x="13" y="173"/>
                  </a:cubicBezTo>
                  <a:cubicBezTo>
                    <a:pt x="14" y="168"/>
                    <a:pt x="14" y="164"/>
                    <a:pt x="15" y="160"/>
                  </a:cubicBezTo>
                  <a:cubicBezTo>
                    <a:pt x="16" y="157"/>
                    <a:pt x="17" y="153"/>
                    <a:pt x="18" y="149"/>
                  </a:cubicBezTo>
                  <a:cubicBezTo>
                    <a:pt x="18" y="145"/>
                    <a:pt x="18" y="145"/>
                    <a:pt x="18" y="141"/>
                  </a:cubicBezTo>
                  <a:cubicBezTo>
                    <a:pt x="20" y="133"/>
                    <a:pt x="18" y="134"/>
                    <a:pt x="20" y="130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3" y="119"/>
                    <a:pt x="23" y="119"/>
                    <a:pt x="23" y="118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6" y="108"/>
                    <a:pt x="23" y="111"/>
                    <a:pt x="27" y="105"/>
                  </a:cubicBezTo>
                  <a:cubicBezTo>
                    <a:pt x="27" y="102"/>
                    <a:pt x="26" y="102"/>
                    <a:pt x="26" y="9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29" y="84"/>
                    <a:pt x="32" y="81"/>
                    <a:pt x="28" y="80"/>
                  </a:cubicBezTo>
                  <a:cubicBezTo>
                    <a:pt x="31" y="72"/>
                    <a:pt x="28" y="74"/>
                    <a:pt x="33" y="67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4" y="64"/>
                    <a:pt x="34" y="65"/>
                    <a:pt x="34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74"/>
                    <a:pt x="36" y="75"/>
                    <a:pt x="35" y="81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0" y="111"/>
                    <a:pt x="31" y="116"/>
                    <a:pt x="28" y="118"/>
                  </a:cubicBezTo>
                  <a:cubicBezTo>
                    <a:pt x="29" y="127"/>
                    <a:pt x="29" y="122"/>
                    <a:pt x="27" y="130"/>
                  </a:cubicBezTo>
                  <a:cubicBezTo>
                    <a:pt x="26" y="132"/>
                    <a:pt x="26" y="135"/>
                    <a:pt x="25" y="138"/>
                  </a:cubicBezTo>
                  <a:cubicBezTo>
                    <a:pt x="25" y="140"/>
                    <a:pt x="26" y="137"/>
                    <a:pt x="25" y="13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149"/>
                    <a:pt x="24" y="149"/>
                    <a:pt x="23" y="15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0" y="169"/>
                    <a:pt x="20" y="180"/>
                    <a:pt x="19" y="183"/>
                  </a:cubicBezTo>
                  <a:cubicBezTo>
                    <a:pt x="18" y="186"/>
                    <a:pt x="17" y="182"/>
                    <a:pt x="18" y="191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5"/>
                    <a:pt x="16" y="203"/>
                    <a:pt x="16" y="207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9"/>
                    <a:pt x="10" y="252"/>
                    <a:pt x="9" y="257"/>
                  </a:cubicBezTo>
                  <a:cubicBezTo>
                    <a:pt x="8" y="266"/>
                    <a:pt x="6" y="288"/>
                    <a:pt x="5" y="294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2" y="302"/>
                    <a:pt x="6" y="305"/>
                    <a:pt x="5" y="310"/>
                  </a:cubicBezTo>
                  <a:cubicBezTo>
                    <a:pt x="4" y="314"/>
                    <a:pt x="5" y="309"/>
                    <a:pt x="3" y="313"/>
                  </a:cubicBezTo>
                  <a:cubicBezTo>
                    <a:pt x="3" y="316"/>
                    <a:pt x="4" y="314"/>
                    <a:pt x="5" y="317"/>
                  </a:cubicBezTo>
                  <a:cubicBezTo>
                    <a:pt x="2" y="322"/>
                    <a:pt x="4" y="317"/>
                    <a:pt x="4" y="323"/>
                  </a:cubicBezTo>
                  <a:cubicBezTo>
                    <a:pt x="4" y="325"/>
                    <a:pt x="3" y="326"/>
                    <a:pt x="3" y="329"/>
                  </a:cubicBezTo>
                  <a:cubicBezTo>
                    <a:pt x="6" y="329"/>
                    <a:pt x="4" y="330"/>
                    <a:pt x="6" y="328"/>
                  </a:cubicBezTo>
                  <a:cubicBezTo>
                    <a:pt x="6" y="333"/>
                    <a:pt x="5" y="338"/>
                    <a:pt x="6" y="342"/>
                  </a:cubicBezTo>
                  <a:cubicBezTo>
                    <a:pt x="8" y="348"/>
                    <a:pt x="7" y="343"/>
                    <a:pt x="8" y="346"/>
                  </a:cubicBezTo>
                  <a:cubicBezTo>
                    <a:pt x="9" y="350"/>
                    <a:pt x="9" y="350"/>
                    <a:pt x="9" y="350"/>
                  </a:cubicBezTo>
                  <a:cubicBezTo>
                    <a:pt x="12" y="350"/>
                    <a:pt x="12" y="350"/>
                    <a:pt x="12" y="350"/>
                  </a:cubicBezTo>
                  <a:cubicBezTo>
                    <a:pt x="12" y="350"/>
                    <a:pt x="13" y="350"/>
                    <a:pt x="13" y="351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15" y="347"/>
                    <a:pt x="16" y="347"/>
                    <a:pt x="18" y="347"/>
                  </a:cubicBezTo>
                  <a:cubicBezTo>
                    <a:pt x="16" y="352"/>
                    <a:pt x="18" y="351"/>
                    <a:pt x="18" y="351"/>
                  </a:cubicBezTo>
                  <a:cubicBezTo>
                    <a:pt x="19" y="349"/>
                    <a:pt x="18" y="350"/>
                    <a:pt x="21" y="349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37"/>
                    <a:pt x="23" y="340"/>
                    <a:pt x="24" y="340"/>
                  </a:cubicBezTo>
                  <a:cubicBezTo>
                    <a:pt x="23" y="334"/>
                    <a:pt x="24" y="337"/>
                    <a:pt x="25" y="334"/>
                  </a:cubicBezTo>
                  <a:cubicBezTo>
                    <a:pt x="27" y="328"/>
                    <a:pt x="27" y="321"/>
                    <a:pt x="29" y="315"/>
                  </a:cubicBezTo>
                  <a:cubicBezTo>
                    <a:pt x="29" y="312"/>
                    <a:pt x="33" y="294"/>
                    <a:pt x="36" y="292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41" y="281"/>
                    <a:pt x="38" y="281"/>
                    <a:pt x="40" y="274"/>
                  </a:cubicBezTo>
                  <a:cubicBezTo>
                    <a:pt x="42" y="268"/>
                    <a:pt x="44" y="256"/>
                    <a:pt x="46" y="251"/>
                  </a:cubicBezTo>
                  <a:cubicBezTo>
                    <a:pt x="48" y="248"/>
                    <a:pt x="47" y="242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4"/>
                    <a:pt x="50" y="232"/>
                    <a:pt x="51" y="230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9"/>
                    <a:pt x="50" y="245"/>
                    <a:pt x="49" y="252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46" y="267"/>
                    <a:pt x="47" y="262"/>
                    <a:pt x="45" y="266"/>
                  </a:cubicBezTo>
                  <a:cubicBezTo>
                    <a:pt x="45" y="268"/>
                    <a:pt x="45" y="270"/>
                    <a:pt x="45" y="272"/>
                  </a:cubicBezTo>
                  <a:cubicBezTo>
                    <a:pt x="44" y="278"/>
                    <a:pt x="43" y="279"/>
                    <a:pt x="42" y="282"/>
                  </a:cubicBezTo>
                  <a:cubicBezTo>
                    <a:pt x="41" y="286"/>
                    <a:pt x="41" y="290"/>
                    <a:pt x="40" y="293"/>
                  </a:cubicBezTo>
                  <a:cubicBezTo>
                    <a:pt x="39" y="302"/>
                    <a:pt x="37" y="302"/>
                    <a:pt x="36" y="315"/>
                  </a:cubicBezTo>
                  <a:cubicBezTo>
                    <a:pt x="40" y="314"/>
                    <a:pt x="39" y="315"/>
                    <a:pt x="41" y="313"/>
                  </a:cubicBezTo>
                  <a:cubicBezTo>
                    <a:pt x="43" y="318"/>
                    <a:pt x="40" y="316"/>
                    <a:pt x="44" y="316"/>
                  </a:cubicBezTo>
                  <a:cubicBezTo>
                    <a:pt x="45" y="315"/>
                    <a:pt x="46" y="314"/>
                    <a:pt x="44" y="313"/>
                  </a:cubicBezTo>
                  <a:cubicBezTo>
                    <a:pt x="47" y="313"/>
                    <a:pt x="47" y="312"/>
                    <a:pt x="48" y="309"/>
                  </a:cubicBezTo>
                  <a:cubicBezTo>
                    <a:pt x="50" y="306"/>
                    <a:pt x="50" y="302"/>
                    <a:pt x="51" y="298"/>
                  </a:cubicBezTo>
                  <a:cubicBezTo>
                    <a:pt x="52" y="296"/>
                    <a:pt x="57" y="291"/>
                    <a:pt x="54" y="281"/>
                  </a:cubicBezTo>
                  <a:cubicBezTo>
                    <a:pt x="57" y="280"/>
                    <a:pt x="57" y="280"/>
                    <a:pt x="59" y="278"/>
                  </a:cubicBezTo>
                  <a:cubicBezTo>
                    <a:pt x="60" y="277"/>
                    <a:pt x="60" y="277"/>
                    <a:pt x="60" y="277"/>
                  </a:cubicBezTo>
                  <a:cubicBezTo>
                    <a:pt x="60" y="277"/>
                    <a:pt x="61" y="275"/>
                    <a:pt x="61" y="275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65" y="263"/>
                    <a:pt x="65" y="262"/>
                    <a:pt x="65" y="260"/>
                  </a:cubicBezTo>
                  <a:cubicBezTo>
                    <a:pt x="67" y="256"/>
                    <a:pt x="66" y="258"/>
                    <a:pt x="67" y="254"/>
                  </a:cubicBezTo>
                  <a:cubicBezTo>
                    <a:pt x="67" y="252"/>
                    <a:pt x="68" y="251"/>
                    <a:pt x="69" y="249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8" y="223"/>
                    <a:pt x="78" y="212"/>
                    <a:pt x="81" y="20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7"/>
                    <a:pt x="85" y="206"/>
                    <a:pt x="86" y="203"/>
                  </a:cubicBezTo>
                  <a:cubicBezTo>
                    <a:pt x="88" y="193"/>
                    <a:pt x="86" y="198"/>
                    <a:pt x="88" y="191"/>
                  </a:cubicBezTo>
                  <a:cubicBezTo>
                    <a:pt x="88" y="186"/>
                    <a:pt x="89" y="192"/>
                    <a:pt x="89" y="184"/>
                  </a:cubicBezTo>
                  <a:cubicBezTo>
                    <a:pt x="91" y="185"/>
                    <a:pt x="91" y="185"/>
                    <a:pt x="92" y="186"/>
                  </a:cubicBezTo>
                  <a:cubicBezTo>
                    <a:pt x="92" y="178"/>
                    <a:pt x="92" y="181"/>
                    <a:pt x="94" y="176"/>
                  </a:cubicBezTo>
                  <a:cubicBezTo>
                    <a:pt x="96" y="171"/>
                    <a:pt x="95" y="171"/>
                    <a:pt x="95" y="166"/>
                  </a:cubicBezTo>
                  <a:cubicBezTo>
                    <a:pt x="96" y="165"/>
                    <a:pt x="95" y="166"/>
                    <a:pt x="97" y="165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5" y="162"/>
                    <a:pt x="97" y="165"/>
                    <a:pt x="96" y="161"/>
                  </a:cubicBezTo>
                  <a:cubicBezTo>
                    <a:pt x="95" y="156"/>
                    <a:pt x="95" y="150"/>
                    <a:pt x="96" y="146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5" y="141"/>
                    <a:pt x="94" y="141"/>
                    <a:pt x="94" y="139"/>
                  </a:cubicBezTo>
                  <a:cubicBezTo>
                    <a:pt x="95" y="139"/>
                    <a:pt x="95" y="139"/>
                    <a:pt x="97" y="139"/>
                  </a:cubicBezTo>
                  <a:cubicBezTo>
                    <a:pt x="96" y="136"/>
                    <a:pt x="96" y="134"/>
                    <a:pt x="97" y="131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18"/>
                    <a:pt x="96" y="117"/>
                    <a:pt x="96" y="113"/>
                  </a:cubicBezTo>
                  <a:cubicBezTo>
                    <a:pt x="95" y="111"/>
                    <a:pt x="95" y="110"/>
                    <a:pt x="95" y="109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06"/>
                    <a:pt x="92" y="105"/>
                    <a:pt x="94" y="103"/>
                  </a:cubicBezTo>
                  <a:cubicBezTo>
                    <a:pt x="93" y="98"/>
                    <a:pt x="92" y="98"/>
                    <a:pt x="92" y="93"/>
                  </a:cubicBezTo>
                  <a:cubicBezTo>
                    <a:pt x="92" y="88"/>
                    <a:pt x="91" y="88"/>
                    <a:pt x="91" y="84"/>
                  </a:cubicBezTo>
                  <a:cubicBezTo>
                    <a:pt x="93" y="82"/>
                    <a:pt x="91" y="83"/>
                    <a:pt x="94" y="82"/>
                  </a:cubicBezTo>
                  <a:cubicBezTo>
                    <a:pt x="92" y="79"/>
                    <a:pt x="93" y="75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1" y="69"/>
                    <a:pt x="91" y="69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3"/>
                    <a:pt x="89" y="63"/>
                    <a:pt x="90" y="62"/>
                  </a:cubicBezTo>
                  <a:cubicBezTo>
                    <a:pt x="90" y="56"/>
                    <a:pt x="90" y="51"/>
                    <a:pt x="85" y="55"/>
                  </a:cubicBezTo>
                  <a:cubicBezTo>
                    <a:pt x="87" y="46"/>
                    <a:pt x="85" y="53"/>
                    <a:pt x="84" y="48"/>
                  </a:cubicBezTo>
                  <a:cubicBezTo>
                    <a:pt x="84" y="45"/>
                    <a:pt x="86" y="45"/>
                    <a:pt x="82" y="42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7" y="42"/>
                    <a:pt x="77" y="46"/>
                    <a:pt x="78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1" y="35"/>
                    <a:pt x="81" y="36"/>
                    <a:pt x="80" y="35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29"/>
                    <a:pt x="80" y="25"/>
                    <a:pt x="80" y="21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0"/>
                    <a:pt x="82" y="13"/>
                    <a:pt x="83" y="10"/>
                  </a:cubicBezTo>
                  <a:cubicBezTo>
                    <a:pt x="80" y="9"/>
                    <a:pt x="79" y="10"/>
                    <a:pt x="77" y="14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6" y="18"/>
                    <a:pt x="76" y="20"/>
                  </a:cubicBezTo>
                  <a:cubicBezTo>
                    <a:pt x="75" y="27"/>
                    <a:pt x="74" y="29"/>
                    <a:pt x="72" y="35"/>
                  </a:cubicBezTo>
                  <a:cubicBezTo>
                    <a:pt x="71" y="38"/>
                    <a:pt x="71" y="40"/>
                    <a:pt x="69" y="42"/>
                  </a:cubicBezTo>
                  <a:cubicBezTo>
                    <a:pt x="67" y="49"/>
                    <a:pt x="64" y="57"/>
                    <a:pt x="65" y="65"/>
                  </a:cubicBezTo>
                  <a:cubicBezTo>
                    <a:pt x="62" y="67"/>
                    <a:pt x="65" y="66"/>
                    <a:pt x="62" y="67"/>
                  </a:cubicBezTo>
                  <a:cubicBezTo>
                    <a:pt x="61" y="66"/>
                    <a:pt x="61" y="68"/>
                    <a:pt x="61" y="65"/>
                  </a:cubicBezTo>
                  <a:cubicBezTo>
                    <a:pt x="61" y="62"/>
                    <a:pt x="61" y="67"/>
                    <a:pt x="61" y="63"/>
                  </a:cubicBezTo>
                  <a:cubicBezTo>
                    <a:pt x="62" y="57"/>
                    <a:pt x="61" y="62"/>
                    <a:pt x="60" y="58"/>
                  </a:cubicBezTo>
                  <a:cubicBezTo>
                    <a:pt x="60" y="57"/>
                    <a:pt x="61" y="51"/>
                    <a:pt x="61" y="50"/>
                  </a:cubicBezTo>
                  <a:cubicBezTo>
                    <a:pt x="62" y="45"/>
                    <a:pt x="64" y="36"/>
                    <a:pt x="64" y="31"/>
                  </a:cubicBezTo>
                  <a:cubicBezTo>
                    <a:pt x="61" y="32"/>
                    <a:pt x="63" y="30"/>
                    <a:pt x="61" y="33"/>
                  </a:cubicBezTo>
                  <a:cubicBezTo>
                    <a:pt x="60" y="31"/>
                    <a:pt x="59" y="31"/>
                    <a:pt x="57" y="31"/>
                  </a:cubicBezTo>
                  <a:cubicBezTo>
                    <a:pt x="61" y="23"/>
                    <a:pt x="61" y="23"/>
                    <a:pt x="58" y="21"/>
                  </a:cubicBezTo>
                  <a:cubicBezTo>
                    <a:pt x="58" y="26"/>
                    <a:pt x="59" y="24"/>
                    <a:pt x="5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3" name="Freeform 46"/>
            <p:cNvSpPr>
              <a:spLocks noEditPoints="1"/>
            </p:cNvSpPr>
            <p:nvPr/>
          </p:nvSpPr>
          <p:spPr bwMode="auto">
            <a:xfrm>
              <a:off x="616" y="3626"/>
              <a:ext cx="126" cy="458"/>
            </a:xfrm>
            <a:custGeom>
              <a:avLst/>
              <a:gdLst>
                <a:gd name="T0" fmla="*/ 63 w 98"/>
                <a:gd name="T1" fmla="*/ 182 h 357"/>
                <a:gd name="T2" fmla="*/ 81 w 98"/>
                <a:gd name="T3" fmla="*/ 9 h 357"/>
                <a:gd name="T4" fmla="*/ 82 w 98"/>
                <a:gd name="T5" fmla="*/ 3 h 357"/>
                <a:gd name="T6" fmla="*/ 66 w 98"/>
                <a:gd name="T7" fmla="*/ 62 h 357"/>
                <a:gd name="T8" fmla="*/ 62 w 98"/>
                <a:gd name="T9" fmla="*/ 64 h 357"/>
                <a:gd name="T10" fmla="*/ 53 w 98"/>
                <a:gd name="T11" fmla="*/ 87 h 357"/>
                <a:gd name="T12" fmla="*/ 55 w 98"/>
                <a:gd name="T13" fmla="*/ 80 h 357"/>
                <a:gd name="T14" fmla="*/ 51 w 98"/>
                <a:gd name="T15" fmla="*/ 68 h 357"/>
                <a:gd name="T16" fmla="*/ 53 w 98"/>
                <a:gd name="T17" fmla="*/ 59 h 357"/>
                <a:gd name="T18" fmla="*/ 52 w 98"/>
                <a:gd name="T19" fmla="*/ 50 h 357"/>
                <a:gd name="T20" fmla="*/ 54 w 98"/>
                <a:gd name="T21" fmla="*/ 39 h 357"/>
                <a:gd name="T22" fmla="*/ 55 w 98"/>
                <a:gd name="T23" fmla="*/ 26 h 357"/>
                <a:gd name="T24" fmla="*/ 57 w 98"/>
                <a:gd name="T25" fmla="*/ 6 h 357"/>
                <a:gd name="T26" fmla="*/ 45 w 98"/>
                <a:gd name="T27" fmla="*/ 27 h 357"/>
                <a:gd name="T28" fmla="*/ 31 w 98"/>
                <a:gd name="T29" fmla="*/ 74 h 357"/>
                <a:gd name="T30" fmla="*/ 14 w 98"/>
                <a:gd name="T31" fmla="*/ 141 h 357"/>
                <a:gd name="T32" fmla="*/ 6 w 98"/>
                <a:gd name="T33" fmla="*/ 174 h 357"/>
                <a:gd name="T34" fmla="*/ 1 w 98"/>
                <a:gd name="T35" fmla="*/ 202 h 357"/>
                <a:gd name="T36" fmla="*/ 9 w 98"/>
                <a:gd name="T37" fmla="*/ 196 h 357"/>
                <a:gd name="T38" fmla="*/ 10 w 98"/>
                <a:gd name="T39" fmla="*/ 229 h 357"/>
                <a:gd name="T40" fmla="*/ 17 w 98"/>
                <a:gd name="T41" fmla="*/ 236 h 357"/>
                <a:gd name="T42" fmla="*/ 17 w 98"/>
                <a:gd name="T43" fmla="*/ 255 h 357"/>
                <a:gd name="T44" fmla="*/ 22 w 98"/>
                <a:gd name="T45" fmla="*/ 278 h 357"/>
                <a:gd name="T46" fmla="*/ 21 w 98"/>
                <a:gd name="T47" fmla="*/ 286 h 357"/>
                <a:gd name="T48" fmla="*/ 20 w 98"/>
                <a:gd name="T49" fmla="*/ 302 h 357"/>
                <a:gd name="T50" fmla="*/ 23 w 98"/>
                <a:gd name="T51" fmla="*/ 318 h 357"/>
                <a:gd name="T52" fmla="*/ 20 w 98"/>
                <a:gd name="T53" fmla="*/ 327 h 357"/>
                <a:gd name="T54" fmla="*/ 23 w 98"/>
                <a:gd name="T55" fmla="*/ 345 h 357"/>
                <a:gd name="T56" fmla="*/ 28 w 98"/>
                <a:gd name="T57" fmla="*/ 356 h 357"/>
                <a:gd name="T58" fmla="*/ 38 w 98"/>
                <a:gd name="T59" fmla="*/ 323 h 357"/>
                <a:gd name="T60" fmla="*/ 44 w 98"/>
                <a:gd name="T61" fmla="*/ 289 h 357"/>
                <a:gd name="T62" fmla="*/ 49 w 98"/>
                <a:gd name="T63" fmla="*/ 263 h 357"/>
                <a:gd name="T64" fmla="*/ 51 w 98"/>
                <a:gd name="T65" fmla="*/ 270 h 357"/>
                <a:gd name="T66" fmla="*/ 51 w 98"/>
                <a:gd name="T67" fmla="*/ 294 h 357"/>
                <a:gd name="T68" fmla="*/ 50 w 98"/>
                <a:gd name="T69" fmla="*/ 311 h 357"/>
                <a:gd name="T70" fmla="*/ 50 w 98"/>
                <a:gd name="T71" fmla="*/ 314 h 357"/>
                <a:gd name="T72" fmla="*/ 53 w 98"/>
                <a:gd name="T73" fmla="*/ 324 h 357"/>
                <a:gd name="T74" fmla="*/ 64 w 98"/>
                <a:gd name="T75" fmla="*/ 301 h 357"/>
                <a:gd name="T76" fmla="*/ 68 w 98"/>
                <a:gd name="T77" fmla="*/ 288 h 357"/>
                <a:gd name="T78" fmla="*/ 75 w 98"/>
                <a:gd name="T79" fmla="*/ 254 h 357"/>
                <a:gd name="T80" fmla="*/ 80 w 98"/>
                <a:gd name="T81" fmla="*/ 231 h 357"/>
                <a:gd name="T82" fmla="*/ 92 w 98"/>
                <a:gd name="T83" fmla="*/ 149 h 357"/>
                <a:gd name="T84" fmla="*/ 97 w 98"/>
                <a:gd name="T85" fmla="*/ 62 h 357"/>
                <a:gd name="T86" fmla="*/ 92 w 98"/>
                <a:gd name="T87" fmla="*/ 51 h 357"/>
                <a:gd name="T88" fmla="*/ 87 w 98"/>
                <a:gd name="T89" fmla="*/ 68 h 357"/>
                <a:gd name="T90" fmla="*/ 83 w 98"/>
                <a:gd name="T91" fmla="*/ 81 h 357"/>
                <a:gd name="T92" fmla="*/ 81 w 98"/>
                <a:gd name="T93" fmla="*/ 88 h 357"/>
                <a:gd name="T94" fmla="*/ 73 w 98"/>
                <a:gd name="T95" fmla="*/ 113 h 357"/>
                <a:gd name="T96" fmla="*/ 71 w 98"/>
                <a:gd name="T97" fmla="*/ 130 h 357"/>
                <a:gd name="T98" fmla="*/ 66 w 98"/>
                <a:gd name="T99" fmla="*/ 150 h 357"/>
                <a:gd name="T100" fmla="*/ 65 w 98"/>
                <a:gd name="T101" fmla="*/ 138 h 357"/>
                <a:gd name="T102" fmla="*/ 71 w 98"/>
                <a:gd name="T103" fmla="*/ 80 h 357"/>
                <a:gd name="T104" fmla="*/ 78 w 98"/>
                <a:gd name="T105" fmla="*/ 3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7">
                  <a:moveTo>
                    <a:pt x="63" y="182"/>
                  </a:moveTo>
                  <a:cubicBezTo>
                    <a:pt x="62" y="185"/>
                    <a:pt x="63" y="183"/>
                    <a:pt x="61" y="185"/>
                  </a:cubicBezTo>
                  <a:cubicBezTo>
                    <a:pt x="62" y="181"/>
                    <a:pt x="61" y="182"/>
                    <a:pt x="63" y="182"/>
                  </a:cubicBezTo>
                  <a:close/>
                  <a:moveTo>
                    <a:pt x="79" y="28"/>
                  </a:moveTo>
                  <a:cubicBezTo>
                    <a:pt x="78" y="18"/>
                    <a:pt x="80" y="21"/>
                    <a:pt x="80" y="15"/>
                  </a:cubicBezTo>
                  <a:cubicBezTo>
                    <a:pt x="80" y="12"/>
                    <a:pt x="80" y="12"/>
                    <a:pt x="81" y="9"/>
                  </a:cubicBezTo>
                  <a:cubicBezTo>
                    <a:pt x="81" y="6"/>
                    <a:pt x="82" y="6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4" y="7"/>
                    <a:pt x="73" y="25"/>
                    <a:pt x="70" y="35"/>
                  </a:cubicBezTo>
                  <a:cubicBezTo>
                    <a:pt x="68" y="43"/>
                    <a:pt x="68" y="53"/>
                    <a:pt x="66" y="62"/>
                  </a:cubicBezTo>
                  <a:cubicBezTo>
                    <a:pt x="65" y="64"/>
                    <a:pt x="66" y="61"/>
                    <a:pt x="65" y="65"/>
                  </a:cubicBezTo>
                  <a:cubicBezTo>
                    <a:pt x="64" y="69"/>
                    <a:pt x="67" y="65"/>
                    <a:pt x="63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5"/>
                    <a:pt x="56" y="81"/>
                    <a:pt x="55" y="84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7"/>
                    <a:pt x="53" y="87"/>
                  </a:cubicBezTo>
                  <a:cubicBezTo>
                    <a:pt x="51" y="82"/>
                    <a:pt x="52" y="86"/>
                    <a:pt x="52" y="79"/>
                  </a:cubicBezTo>
                  <a:cubicBezTo>
                    <a:pt x="53" y="80"/>
                    <a:pt x="53" y="81"/>
                    <a:pt x="55" y="80"/>
                  </a:cubicBezTo>
                  <a:cubicBezTo>
                    <a:pt x="54" y="77"/>
                    <a:pt x="53" y="77"/>
                    <a:pt x="52" y="76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0" y="67"/>
                    <a:pt x="49" y="72"/>
                    <a:pt x="51" y="68"/>
                  </a:cubicBezTo>
                  <a:cubicBezTo>
                    <a:pt x="52" y="66"/>
                    <a:pt x="52" y="65"/>
                    <a:pt x="53" y="63"/>
                  </a:cubicBezTo>
                  <a:cubicBezTo>
                    <a:pt x="52" y="61"/>
                    <a:pt x="52" y="62"/>
                    <a:pt x="51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44"/>
                    <a:pt x="51" y="46"/>
                    <a:pt x="56" y="42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6" y="29"/>
                    <a:pt x="57" y="30"/>
                    <a:pt x="55" y="26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0"/>
                    <a:pt x="56" y="19"/>
                    <a:pt x="56" y="17"/>
                  </a:cubicBezTo>
                  <a:cubicBezTo>
                    <a:pt x="56" y="13"/>
                    <a:pt x="57" y="10"/>
                    <a:pt x="57" y="6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1" y="5"/>
                    <a:pt x="49" y="11"/>
                    <a:pt x="49" y="1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32"/>
                    <a:pt x="42" y="31"/>
                    <a:pt x="42" y="37"/>
                  </a:cubicBezTo>
                  <a:cubicBezTo>
                    <a:pt x="41" y="41"/>
                    <a:pt x="43" y="35"/>
                    <a:pt x="41" y="4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9" y="80"/>
                    <a:pt x="30" y="81"/>
                    <a:pt x="28" y="85"/>
                  </a:cubicBezTo>
                  <a:cubicBezTo>
                    <a:pt x="24" y="94"/>
                    <a:pt x="19" y="121"/>
                    <a:pt x="17" y="130"/>
                  </a:cubicBezTo>
                  <a:cubicBezTo>
                    <a:pt x="16" y="134"/>
                    <a:pt x="15" y="137"/>
                    <a:pt x="14" y="141"/>
                  </a:cubicBezTo>
                  <a:cubicBezTo>
                    <a:pt x="13" y="147"/>
                    <a:pt x="10" y="152"/>
                    <a:pt x="9" y="159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6"/>
                    <a:pt x="6" y="170"/>
                    <a:pt x="6" y="174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80"/>
                    <a:pt x="2" y="184"/>
                    <a:pt x="1" y="188"/>
                  </a:cubicBezTo>
                  <a:cubicBezTo>
                    <a:pt x="0" y="193"/>
                    <a:pt x="1" y="196"/>
                    <a:pt x="1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198"/>
                    <a:pt x="6" y="194"/>
                    <a:pt x="7" y="192"/>
                  </a:cubicBezTo>
                  <a:cubicBezTo>
                    <a:pt x="9" y="194"/>
                    <a:pt x="8" y="191"/>
                    <a:pt x="9" y="196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2" y="209"/>
                    <a:pt x="11" y="218"/>
                    <a:pt x="11" y="222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2" y="231"/>
                    <a:pt x="13" y="231"/>
                    <a:pt x="14" y="234"/>
                  </a:cubicBezTo>
                  <a:cubicBezTo>
                    <a:pt x="15" y="233"/>
                    <a:pt x="16" y="233"/>
                    <a:pt x="18" y="233"/>
                  </a:cubicBezTo>
                  <a:cubicBezTo>
                    <a:pt x="18" y="234"/>
                    <a:pt x="18" y="235"/>
                    <a:pt x="17" y="236"/>
                  </a:cubicBezTo>
                  <a:cubicBezTo>
                    <a:pt x="16" y="238"/>
                    <a:pt x="16" y="238"/>
                    <a:pt x="16" y="238"/>
                  </a:cubicBezTo>
                  <a:cubicBezTo>
                    <a:pt x="18" y="242"/>
                    <a:pt x="17" y="244"/>
                    <a:pt x="15" y="247"/>
                  </a:cubicBezTo>
                  <a:cubicBezTo>
                    <a:pt x="16" y="251"/>
                    <a:pt x="17" y="250"/>
                    <a:pt x="17" y="255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2" y="257"/>
                    <a:pt x="20" y="264"/>
                    <a:pt x="21" y="270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3" y="283"/>
                    <a:pt x="24" y="276"/>
                    <a:pt x="23" y="283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22" y="285"/>
                    <a:pt x="22" y="286"/>
                    <a:pt x="21" y="286"/>
                  </a:cubicBezTo>
                  <a:cubicBezTo>
                    <a:pt x="23" y="288"/>
                    <a:pt x="23" y="288"/>
                    <a:pt x="24" y="289"/>
                  </a:cubicBezTo>
                  <a:cubicBezTo>
                    <a:pt x="23" y="295"/>
                    <a:pt x="24" y="293"/>
                    <a:pt x="24" y="298"/>
                  </a:cubicBezTo>
                  <a:cubicBezTo>
                    <a:pt x="20" y="302"/>
                    <a:pt x="20" y="302"/>
                    <a:pt x="20" y="302"/>
                  </a:cubicBezTo>
                  <a:cubicBezTo>
                    <a:pt x="23" y="304"/>
                    <a:pt x="23" y="304"/>
                    <a:pt x="23" y="304"/>
                  </a:cubicBezTo>
                  <a:cubicBezTo>
                    <a:pt x="22" y="309"/>
                    <a:pt x="21" y="312"/>
                    <a:pt x="22" y="317"/>
                  </a:cubicBezTo>
                  <a:cubicBezTo>
                    <a:pt x="22" y="317"/>
                    <a:pt x="23" y="318"/>
                    <a:pt x="23" y="318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7"/>
                    <a:pt x="20" y="327"/>
                    <a:pt x="20" y="327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24" y="333"/>
                    <a:pt x="24" y="336"/>
                    <a:pt x="24" y="339"/>
                  </a:cubicBezTo>
                  <a:cubicBezTo>
                    <a:pt x="24" y="346"/>
                    <a:pt x="25" y="341"/>
                    <a:pt x="23" y="345"/>
                  </a:cubicBezTo>
                  <a:cubicBezTo>
                    <a:pt x="25" y="348"/>
                    <a:pt x="24" y="346"/>
                    <a:pt x="23" y="351"/>
                  </a:cubicBezTo>
                  <a:cubicBezTo>
                    <a:pt x="24" y="352"/>
                    <a:pt x="25" y="352"/>
                    <a:pt x="26" y="354"/>
                  </a:cubicBezTo>
                  <a:cubicBezTo>
                    <a:pt x="28" y="357"/>
                    <a:pt x="25" y="355"/>
                    <a:pt x="28" y="356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3" y="350"/>
                    <a:pt x="32" y="347"/>
                    <a:pt x="33" y="342"/>
                  </a:cubicBezTo>
                  <a:cubicBezTo>
                    <a:pt x="36" y="324"/>
                    <a:pt x="36" y="331"/>
                    <a:pt x="38" y="323"/>
                  </a:cubicBezTo>
                  <a:cubicBezTo>
                    <a:pt x="39" y="319"/>
                    <a:pt x="38" y="317"/>
                    <a:pt x="40" y="313"/>
                  </a:cubicBezTo>
                  <a:cubicBezTo>
                    <a:pt x="41" y="311"/>
                    <a:pt x="40" y="311"/>
                    <a:pt x="41" y="307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4" y="285"/>
                    <a:pt x="44" y="286"/>
                    <a:pt x="45" y="283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7" y="272"/>
                    <a:pt x="47" y="267"/>
                    <a:pt x="49" y="263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62"/>
                    <a:pt x="51" y="260"/>
                    <a:pt x="51" y="264"/>
                  </a:cubicBezTo>
                  <a:cubicBezTo>
                    <a:pt x="51" y="269"/>
                    <a:pt x="53" y="265"/>
                    <a:pt x="51" y="270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3" y="279"/>
                    <a:pt x="53" y="287"/>
                    <a:pt x="50" y="293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1" y="294"/>
                    <a:pt x="52" y="295"/>
                    <a:pt x="52" y="295"/>
                  </a:cubicBezTo>
                  <a:cubicBezTo>
                    <a:pt x="48" y="297"/>
                    <a:pt x="51" y="304"/>
                    <a:pt x="51" y="306"/>
                  </a:cubicBezTo>
                  <a:cubicBezTo>
                    <a:pt x="50" y="312"/>
                    <a:pt x="50" y="305"/>
                    <a:pt x="50" y="311"/>
                  </a:cubicBezTo>
                  <a:cubicBezTo>
                    <a:pt x="49" y="312"/>
                    <a:pt x="50" y="313"/>
                    <a:pt x="50" y="313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6"/>
                    <a:pt x="49" y="313"/>
                    <a:pt x="49" y="317"/>
                  </a:cubicBezTo>
                  <a:cubicBezTo>
                    <a:pt x="49" y="318"/>
                    <a:pt x="50" y="320"/>
                    <a:pt x="50" y="322"/>
                  </a:cubicBezTo>
                  <a:cubicBezTo>
                    <a:pt x="53" y="323"/>
                    <a:pt x="51" y="322"/>
                    <a:pt x="53" y="324"/>
                  </a:cubicBezTo>
                  <a:cubicBezTo>
                    <a:pt x="62" y="318"/>
                    <a:pt x="59" y="317"/>
                    <a:pt x="59" y="312"/>
                  </a:cubicBezTo>
                  <a:cubicBezTo>
                    <a:pt x="63" y="311"/>
                    <a:pt x="62" y="314"/>
                    <a:pt x="63" y="311"/>
                  </a:cubicBezTo>
                  <a:cubicBezTo>
                    <a:pt x="64" y="308"/>
                    <a:pt x="63" y="304"/>
                    <a:pt x="64" y="301"/>
                  </a:cubicBezTo>
                  <a:cubicBezTo>
                    <a:pt x="65" y="299"/>
                    <a:pt x="66" y="299"/>
                    <a:pt x="66" y="297"/>
                  </a:cubicBezTo>
                  <a:cubicBezTo>
                    <a:pt x="67" y="292"/>
                    <a:pt x="65" y="297"/>
                    <a:pt x="66" y="293"/>
                  </a:cubicBezTo>
                  <a:cubicBezTo>
                    <a:pt x="66" y="292"/>
                    <a:pt x="67" y="292"/>
                    <a:pt x="68" y="288"/>
                  </a:cubicBezTo>
                  <a:cubicBezTo>
                    <a:pt x="68" y="284"/>
                    <a:pt x="68" y="282"/>
                    <a:pt x="70" y="278"/>
                  </a:cubicBezTo>
                  <a:cubicBezTo>
                    <a:pt x="71" y="274"/>
                    <a:pt x="72" y="272"/>
                    <a:pt x="72" y="267"/>
                  </a:cubicBezTo>
                  <a:cubicBezTo>
                    <a:pt x="72" y="259"/>
                    <a:pt x="74" y="260"/>
                    <a:pt x="75" y="254"/>
                  </a:cubicBezTo>
                  <a:cubicBezTo>
                    <a:pt x="76" y="251"/>
                    <a:pt x="75" y="251"/>
                    <a:pt x="75" y="25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38"/>
                    <a:pt x="79" y="237"/>
                    <a:pt x="80" y="23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08"/>
                    <a:pt x="88" y="188"/>
                    <a:pt x="89" y="174"/>
                  </a:cubicBezTo>
                  <a:cubicBezTo>
                    <a:pt x="89" y="165"/>
                    <a:pt x="91" y="158"/>
                    <a:pt x="92" y="149"/>
                  </a:cubicBezTo>
                  <a:cubicBezTo>
                    <a:pt x="92" y="141"/>
                    <a:pt x="93" y="133"/>
                    <a:pt x="94" y="125"/>
                  </a:cubicBezTo>
                  <a:cubicBezTo>
                    <a:pt x="95" y="115"/>
                    <a:pt x="97" y="108"/>
                    <a:pt x="97" y="102"/>
                  </a:cubicBezTo>
                  <a:cubicBezTo>
                    <a:pt x="96" y="88"/>
                    <a:pt x="98" y="74"/>
                    <a:pt x="97" y="62"/>
                  </a:cubicBezTo>
                  <a:cubicBezTo>
                    <a:pt x="96" y="57"/>
                    <a:pt x="97" y="54"/>
                    <a:pt x="97" y="49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3" y="49"/>
                    <a:pt x="95" y="50"/>
                    <a:pt x="92" y="51"/>
                  </a:cubicBezTo>
                  <a:cubicBezTo>
                    <a:pt x="89" y="54"/>
                    <a:pt x="91" y="58"/>
                    <a:pt x="91" y="61"/>
                  </a:cubicBezTo>
                  <a:cubicBezTo>
                    <a:pt x="89" y="62"/>
                    <a:pt x="89" y="62"/>
                    <a:pt x="87" y="63"/>
                  </a:cubicBezTo>
                  <a:cubicBezTo>
                    <a:pt x="87" y="64"/>
                    <a:pt x="87" y="66"/>
                    <a:pt x="87" y="68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3" y="74"/>
                    <a:pt x="85" y="74"/>
                    <a:pt x="86" y="77"/>
                  </a:cubicBezTo>
                  <a:cubicBezTo>
                    <a:pt x="83" y="78"/>
                    <a:pt x="83" y="78"/>
                    <a:pt x="83" y="81"/>
                  </a:cubicBezTo>
                  <a:cubicBezTo>
                    <a:pt x="82" y="85"/>
                    <a:pt x="82" y="85"/>
                    <a:pt x="83" y="87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8" y="90"/>
                    <a:pt x="85" y="87"/>
                    <a:pt x="81" y="88"/>
                  </a:cubicBezTo>
                  <a:cubicBezTo>
                    <a:pt x="81" y="91"/>
                    <a:pt x="81" y="91"/>
                    <a:pt x="82" y="94"/>
                  </a:cubicBezTo>
                  <a:cubicBezTo>
                    <a:pt x="76" y="98"/>
                    <a:pt x="79" y="99"/>
                    <a:pt x="77" y="106"/>
                  </a:cubicBezTo>
                  <a:cubicBezTo>
                    <a:pt x="76" y="109"/>
                    <a:pt x="76" y="110"/>
                    <a:pt x="73" y="113"/>
                  </a:cubicBezTo>
                  <a:cubicBezTo>
                    <a:pt x="74" y="115"/>
                    <a:pt x="74" y="118"/>
                    <a:pt x="73" y="120"/>
                  </a:cubicBezTo>
                  <a:cubicBezTo>
                    <a:pt x="70" y="127"/>
                    <a:pt x="72" y="127"/>
                    <a:pt x="72" y="129"/>
                  </a:cubicBezTo>
                  <a:cubicBezTo>
                    <a:pt x="72" y="129"/>
                    <a:pt x="72" y="129"/>
                    <a:pt x="71" y="130"/>
                  </a:cubicBezTo>
                  <a:cubicBezTo>
                    <a:pt x="70" y="131"/>
                    <a:pt x="71" y="130"/>
                    <a:pt x="70" y="131"/>
                  </a:cubicBezTo>
                  <a:cubicBezTo>
                    <a:pt x="70" y="136"/>
                    <a:pt x="70" y="137"/>
                    <a:pt x="68" y="142"/>
                  </a:cubicBezTo>
                  <a:cubicBezTo>
                    <a:pt x="67" y="147"/>
                    <a:pt x="70" y="149"/>
                    <a:pt x="66" y="150"/>
                  </a:cubicBezTo>
                  <a:cubicBezTo>
                    <a:pt x="66" y="150"/>
                    <a:pt x="65" y="150"/>
                    <a:pt x="65" y="150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2" y="142"/>
                    <a:pt x="65" y="144"/>
                    <a:pt x="65" y="138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1"/>
                    <a:pt x="65" y="125"/>
                    <a:pt x="66" y="12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76"/>
                    <a:pt x="71" y="73"/>
                    <a:pt x="73" y="68"/>
                  </a:cubicBezTo>
                  <a:cubicBezTo>
                    <a:pt x="77" y="54"/>
                    <a:pt x="72" y="51"/>
                    <a:pt x="77" y="45"/>
                  </a:cubicBezTo>
                  <a:cubicBezTo>
                    <a:pt x="75" y="39"/>
                    <a:pt x="77" y="41"/>
                    <a:pt x="78" y="36"/>
                  </a:cubicBezTo>
                  <a:cubicBezTo>
                    <a:pt x="78" y="31"/>
                    <a:pt x="77" y="33"/>
                    <a:pt x="79" y="29"/>
                  </a:cubicBezTo>
                  <a:lnTo>
                    <a:pt x="7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4" name="Freeform 47"/>
            <p:cNvSpPr>
              <a:spLocks noEditPoints="1"/>
            </p:cNvSpPr>
            <p:nvPr/>
          </p:nvSpPr>
          <p:spPr bwMode="auto">
            <a:xfrm>
              <a:off x="794" y="3292"/>
              <a:ext cx="141" cy="446"/>
            </a:xfrm>
            <a:custGeom>
              <a:avLst/>
              <a:gdLst>
                <a:gd name="T0" fmla="*/ 98 w 110"/>
                <a:gd name="T1" fmla="*/ 266 h 347"/>
                <a:gd name="T2" fmla="*/ 67 w 110"/>
                <a:gd name="T3" fmla="*/ 238 h 347"/>
                <a:gd name="T4" fmla="*/ 76 w 110"/>
                <a:gd name="T5" fmla="*/ 166 h 347"/>
                <a:gd name="T6" fmla="*/ 62 w 110"/>
                <a:gd name="T7" fmla="*/ 112 h 347"/>
                <a:gd name="T8" fmla="*/ 87 w 110"/>
                <a:gd name="T9" fmla="*/ 194 h 347"/>
                <a:gd name="T10" fmla="*/ 90 w 110"/>
                <a:gd name="T11" fmla="*/ 215 h 347"/>
                <a:gd name="T12" fmla="*/ 68 w 110"/>
                <a:gd name="T13" fmla="*/ 106 h 347"/>
                <a:gd name="T14" fmla="*/ 81 w 110"/>
                <a:gd name="T15" fmla="*/ 153 h 347"/>
                <a:gd name="T16" fmla="*/ 82 w 110"/>
                <a:gd name="T17" fmla="*/ 162 h 347"/>
                <a:gd name="T18" fmla="*/ 65 w 110"/>
                <a:gd name="T19" fmla="*/ 88 h 347"/>
                <a:gd name="T20" fmla="*/ 67 w 110"/>
                <a:gd name="T21" fmla="*/ 85 h 347"/>
                <a:gd name="T22" fmla="*/ 55 w 110"/>
                <a:gd name="T23" fmla="*/ 57 h 347"/>
                <a:gd name="T24" fmla="*/ 53 w 110"/>
                <a:gd name="T25" fmla="*/ 55 h 347"/>
                <a:gd name="T26" fmla="*/ 31 w 110"/>
                <a:gd name="T27" fmla="*/ 63 h 347"/>
                <a:gd name="T28" fmla="*/ 50 w 110"/>
                <a:gd name="T29" fmla="*/ 48 h 347"/>
                <a:gd name="T30" fmla="*/ 49 w 110"/>
                <a:gd name="T31" fmla="*/ 43 h 347"/>
                <a:gd name="T32" fmla="*/ 26 w 110"/>
                <a:gd name="T33" fmla="*/ 14 h 347"/>
                <a:gd name="T34" fmla="*/ 26 w 110"/>
                <a:gd name="T35" fmla="*/ 25 h 347"/>
                <a:gd name="T36" fmla="*/ 24 w 110"/>
                <a:gd name="T37" fmla="*/ 26 h 347"/>
                <a:gd name="T38" fmla="*/ 16 w 110"/>
                <a:gd name="T39" fmla="*/ 15 h 347"/>
                <a:gd name="T40" fmla="*/ 20 w 110"/>
                <a:gd name="T41" fmla="*/ 54 h 347"/>
                <a:gd name="T42" fmla="*/ 44 w 110"/>
                <a:gd name="T43" fmla="*/ 166 h 347"/>
                <a:gd name="T44" fmla="*/ 56 w 110"/>
                <a:gd name="T45" fmla="*/ 238 h 347"/>
                <a:gd name="T46" fmla="*/ 47 w 110"/>
                <a:gd name="T47" fmla="*/ 199 h 347"/>
                <a:gd name="T48" fmla="*/ 43 w 110"/>
                <a:gd name="T49" fmla="*/ 186 h 347"/>
                <a:gd name="T50" fmla="*/ 37 w 110"/>
                <a:gd name="T51" fmla="*/ 180 h 347"/>
                <a:gd name="T52" fmla="*/ 24 w 110"/>
                <a:gd name="T53" fmla="*/ 127 h 347"/>
                <a:gd name="T54" fmla="*/ 18 w 110"/>
                <a:gd name="T55" fmla="*/ 100 h 347"/>
                <a:gd name="T56" fmla="*/ 7 w 110"/>
                <a:gd name="T57" fmla="*/ 126 h 347"/>
                <a:gd name="T58" fmla="*/ 3 w 110"/>
                <a:gd name="T59" fmla="*/ 140 h 347"/>
                <a:gd name="T60" fmla="*/ 5 w 110"/>
                <a:gd name="T61" fmla="*/ 173 h 347"/>
                <a:gd name="T62" fmla="*/ 14 w 110"/>
                <a:gd name="T63" fmla="*/ 199 h 347"/>
                <a:gd name="T64" fmla="*/ 37 w 110"/>
                <a:gd name="T65" fmla="*/ 243 h 347"/>
                <a:gd name="T66" fmla="*/ 54 w 110"/>
                <a:gd name="T67" fmla="*/ 279 h 347"/>
                <a:gd name="T68" fmla="*/ 65 w 110"/>
                <a:gd name="T69" fmla="*/ 300 h 347"/>
                <a:gd name="T70" fmla="*/ 81 w 110"/>
                <a:gd name="T71" fmla="*/ 326 h 347"/>
                <a:gd name="T72" fmla="*/ 75 w 110"/>
                <a:gd name="T73" fmla="*/ 307 h 347"/>
                <a:gd name="T74" fmla="*/ 71 w 110"/>
                <a:gd name="T75" fmla="*/ 283 h 347"/>
                <a:gd name="T76" fmla="*/ 70 w 110"/>
                <a:gd name="T77" fmla="*/ 255 h 347"/>
                <a:gd name="T78" fmla="*/ 91 w 110"/>
                <a:gd name="T79" fmla="*/ 337 h 347"/>
                <a:gd name="T80" fmla="*/ 99 w 110"/>
                <a:gd name="T81" fmla="*/ 343 h 347"/>
                <a:gd name="T82" fmla="*/ 100 w 110"/>
                <a:gd name="T83" fmla="*/ 315 h 347"/>
                <a:gd name="T84" fmla="*/ 109 w 110"/>
                <a:gd name="T85" fmla="*/ 331 h 347"/>
                <a:gd name="T86" fmla="*/ 94 w 110"/>
                <a:gd name="T87" fmla="*/ 216 h 347"/>
                <a:gd name="T88" fmla="*/ 100 w 110"/>
                <a:gd name="T89" fmla="*/ 225 h 347"/>
                <a:gd name="T90" fmla="*/ 105 w 110"/>
                <a:gd name="T91" fmla="*/ 251 h 347"/>
                <a:gd name="T92" fmla="*/ 110 w 110"/>
                <a:gd name="T93" fmla="*/ 270 h 347"/>
                <a:gd name="T94" fmla="*/ 97 w 110"/>
                <a:gd name="T95" fmla="*/ 187 h 347"/>
                <a:gd name="T96" fmla="*/ 96 w 110"/>
                <a:gd name="T97" fmla="*/ 175 h 347"/>
                <a:gd name="T98" fmla="*/ 81 w 110"/>
                <a:gd name="T99" fmla="*/ 120 h 347"/>
                <a:gd name="T100" fmla="*/ 75 w 110"/>
                <a:gd name="T101" fmla="*/ 108 h 347"/>
                <a:gd name="T102" fmla="*/ 63 w 110"/>
                <a:gd name="T103" fmla="*/ 64 h 347"/>
                <a:gd name="T104" fmla="*/ 47 w 110"/>
                <a:gd name="T105" fmla="*/ 23 h 347"/>
                <a:gd name="T106" fmla="*/ 35 w 110"/>
                <a:gd name="T107" fmla="*/ 13 h 347"/>
                <a:gd name="T108" fmla="*/ 30 w 110"/>
                <a:gd name="T109" fmla="*/ 15 h 347"/>
                <a:gd name="T110" fmla="*/ 24 w 110"/>
                <a:gd name="T111" fmla="*/ 1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" h="347">
                  <a:moveTo>
                    <a:pt x="98" y="266"/>
                  </a:moveTo>
                  <a:cubicBezTo>
                    <a:pt x="98" y="265"/>
                    <a:pt x="98" y="265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lnTo>
                    <a:pt x="98" y="266"/>
                  </a:lnTo>
                  <a:close/>
                  <a:moveTo>
                    <a:pt x="68" y="235"/>
                  </a:moveTo>
                  <a:cubicBezTo>
                    <a:pt x="68" y="236"/>
                    <a:pt x="68" y="237"/>
                    <a:pt x="68" y="238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7" y="241"/>
                    <a:pt x="67" y="238"/>
                    <a:pt x="67" y="238"/>
                  </a:cubicBezTo>
                  <a:cubicBezTo>
                    <a:pt x="67" y="234"/>
                    <a:pt x="66" y="237"/>
                    <a:pt x="69" y="235"/>
                  </a:cubicBezTo>
                  <a:lnTo>
                    <a:pt x="68" y="235"/>
                  </a:lnTo>
                  <a:close/>
                  <a:moveTo>
                    <a:pt x="72" y="149"/>
                  </a:moveTo>
                  <a:cubicBezTo>
                    <a:pt x="69" y="153"/>
                    <a:pt x="74" y="164"/>
                    <a:pt x="76" y="166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3" y="168"/>
                    <a:pt x="71" y="160"/>
                    <a:pt x="71" y="154"/>
                  </a:cubicBezTo>
                  <a:cubicBezTo>
                    <a:pt x="69" y="147"/>
                    <a:pt x="68" y="150"/>
                    <a:pt x="72" y="149"/>
                  </a:cubicBezTo>
                  <a:close/>
                  <a:moveTo>
                    <a:pt x="62" y="112"/>
                  </a:moveTo>
                  <a:cubicBezTo>
                    <a:pt x="62" y="114"/>
                    <a:pt x="63" y="115"/>
                    <a:pt x="63" y="118"/>
                  </a:cubicBezTo>
                  <a:cubicBezTo>
                    <a:pt x="62" y="115"/>
                    <a:pt x="61" y="115"/>
                    <a:pt x="62" y="112"/>
                  </a:cubicBezTo>
                  <a:close/>
                  <a:moveTo>
                    <a:pt x="86" y="180"/>
                  </a:moveTo>
                  <a:cubicBezTo>
                    <a:pt x="86" y="186"/>
                    <a:pt x="89" y="185"/>
                    <a:pt x="87" y="194"/>
                  </a:cubicBezTo>
                  <a:cubicBezTo>
                    <a:pt x="91" y="198"/>
                    <a:pt x="89" y="195"/>
                    <a:pt x="90" y="200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5" y="223"/>
                    <a:pt x="94" y="220"/>
                    <a:pt x="94" y="221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7" y="153"/>
                    <a:pt x="77" y="148"/>
                    <a:pt x="76" y="142"/>
                  </a:cubicBezTo>
                  <a:cubicBezTo>
                    <a:pt x="75" y="133"/>
                    <a:pt x="70" y="117"/>
                    <a:pt x="69" y="110"/>
                  </a:cubicBezTo>
                  <a:cubicBezTo>
                    <a:pt x="68" y="108"/>
                    <a:pt x="68" y="107"/>
                    <a:pt x="68" y="106"/>
                  </a:cubicBezTo>
                  <a:cubicBezTo>
                    <a:pt x="67" y="102"/>
                    <a:pt x="65" y="97"/>
                    <a:pt x="68" y="93"/>
                  </a:cubicBezTo>
                  <a:cubicBezTo>
                    <a:pt x="70" y="97"/>
                    <a:pt x="68" y="96"/>
                    <a:pt x="69" y="10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6"/>
                    <a:pt x="79" y="151"/>
                    <a:pt x="81" y="153"/>
                  </a:cubicBezTo>
                  <a:cubicBezTo>
                    <a:pt x="82" y="154"/>
                    <a:pt x="81" y="153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4" y="154"/>
                  </a:cubicBezTo>
                  <a:cubicBezTo>
                    <a:pt x="83" y="156"/>
                    <a:pt x="82" y="159"/>
                    <a:pt x="82" y="162"/>
                  </a:cubicBezTo>
                  <a:cubicBezTo>
                    <a:pt x="82" y="168"/>
                    <a:pt x="82" y="165"/>
                    <a:pt x="84" y="167"/>
                  </a:cubicBezTo>
                  <a:cubicBezTo>
                    <a:pt x="83" y="170"/>
                    <a:pt x="85" y="175"/>
                    <a:pt x="85" y="178"/>
                  </a:cubicBezTo>
                  <a:cubicBezTo>
                    <a:pt x="86" y="179"/>
                    <a:pt x="85" y="178"/>
                    <a:pt x="86" y="180"/>
                  </a:cubicBezTo>
                  <a:close/>
                  <a:moveTo>
                    <a:pt x="65" y="88"/>
                  </a:moveTo>
                  <a:cubicBezTo>
                    <a:pt x="66" y="87"/>
                    <a:pt x="66" y="86"/>
                    <a:pt x="68" y="88"/>
                  </a:cubicBezTo>
                  <a:cubicBezTo>
                    <a:pt x="64" y="91"/>
                    <a:pt x="66" y="88"/>
                    <a:pt x="65" y="88"/>
                  </a:cubicBezTo>
                  <a:close/>
                  <a:moveTo>
                    <a:pt x="66" y="76"/>
                  </a:moveTo>
                  <a:cubicBezTo>
                    <a:pt x="67" y="79"/>
                    <a:pt x="67" y="80"/>
                    <a:pt x="67" y="85"/>
                  </a:cubicBezTo>
                  <a:cubicBezTo>
                    <a:pt x="64" y="82"/>
                    <a:pt x="62" y="72"/>
                    <a:pt x="62" y="72"/>
                  </a:cubicBezTo>
                  <a:cubicBezTo>
                    <a:pt x="62" y="66"/>
                    <a:pt x="62" y="70"/>
                    <a:pt x="63" y="69"/>
                  </a:cubicBezTo>
                  <a:cubicBezTo>
                    <a:pt x="65" y="72"/>
                    <a:pt x="62" y="70"/>
                    <a:pt x="66" y="76"/>
                  </a:cubicBezTo>
                  <a:close/>
                  <a:moveTo>
                    <a:pt x="55" y="57"/>
                  </a:moveTo>
                  <a:cubicBezTo>
                    <a:pt x="55" y="57"/>
                    <a:pt x="56" y="60"/>
                    <a:pt x="56" y="60"/>
                  </a:cubicBezTo>
                  <a:cubicBezTo>
                    <a:pt x="57" y="68"/>
                    <a:pt x="55" y="67"/>
                    <a:pt x="55" y="68"/>
                  </a:cubicBezTo>
                  <a:cubicBezTo>
                    <a:pt x="54" y="64"/>
                    <a:pt x="54" y="63"/>
                    <a:pt x="53" y="62"/>
                  </a:cubicBezTo>
                  <a:cubicBezTo>
                    <a:pt x="50" y="54"/>
                    <a:pt x="53" y="55"/>
                    <a:pt x="53" y="55"/>
                  </a:cubicBezTo>
                  <a:cubicBezTo>
                    <a:pt x="56" y="57"/>
                    <a:pt x="54" y="54"/>
                    <a:pt x="55" y="57"/>
                  </a:cubicBezTo>
                  <a:close/>
                  <a:moveTo>
                    <a:pt x="30" y="56"/>
                  </a:moveTo>
                  <a:cubicBezTo>
                    <a:pt x="33" y="58"/>
                    <a:pt x="34" y="72"/>
                    <a:pt x="35" y="75"/>
                  </a:cubicBezTo>
                  <a:cubicBezTo>
                    <a:pt x="30" y="69"/>
                    <a:pt x="31" y="63"/>
                    <a:pt x="31" y="63"/>
                  </a:cubicBezTo>
                  <a:cubicBezTo>
                    <a:pt x="31" y="60"/>
                    <a:pt x="30" y="62"/>
                    <a:pt x="30" y="56"/>
                  </a:cubicBezTo>
                  <a:close/>
                  <a:moveTo>
                    <a:pt x="48" y="47"/>
                  </a:moveTo>
                  <a:cubicBezTo>
                    <a:pt x="48" y="42"/>
                    <a:pt x="47" y="48"/>
                    <a:pt x="49" y="44"/>
                  </a:cubicBezTo>
                  <a:cubicBezTo>
                    <a:pt x="50" y="45"/>
                    <a:pt x="51" y="43"/>
                    <a:pt x="50" y="48"/>
                  </a:cubicBezTo>
                  <a:cubicBezTo>
                    <a:pt x="49" y="51"/>
                    <a:pt x="49" y="46"/>
                    <a:pt x="48" y="51"/>
                  </a:cubicBezTo>
                  <a:cubicBezTo>
                    <a:pt x="48" y="50"/>
                    <a:pt x="48" y="48"/>
                    <a:pt x="48" y="47"/>
                  </a:cubicBezTo>
                  <a:close/>
                  <a:moveTo>
                    <a:pt x="48" y="36"/>
                  </a:moveTo>
                  <a:cubicBezTo>
                    <a:pt x="48" y="38"/>
                    <a:pt x="49" y="38"/>
                    <a:pt x="49" y="43"/>
                  </a:cubicBezTo>
                  <a:cubicBezTo>
                    <a:pt x="47" y="42"/>
                    <a:pt x="47" y="44"/>
                    <a:pt x="46" y="39"/>
                  </a:cubicBezTo>
                  <a:cubicBezTo>
                    <a:pt x="45" y="32"/>
                    <a:pt x="47" y="37"/>
                    <a:pt x="48" y="36"/>
                  </a:cubicBezTo>
                  <a:close/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6" y="4"/>
                    <a:pt x="23" y="0"/>
                  </a:cubicBezTo>
                  <a:cubicBezTo>
                    <a:pt x="22" y="2"/>
                    <a:pt x="22" y="0"/>
                    <a:pt x="22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7"/>
                    <a:pt x="25" y="20"/>
                    <a:pt x="26" y="25"/>
                  </a:cubicBezTo>
                  <a:cubicBezTo>
                    <a:pt x="26" y="29"/>
                    <a:pt x="26" y="34"/>
                    <a:pt x="26" y="38"/>
                  </a:cubicBezTo>
                  <a:cubicBezTo>
                    <a:pt x="27" y="42"/>
                    <a:pt x="26" y="44"/>
                    <a:pt x="26" y="50"/>
                  </a:cubicBezTo>
                  <a:cubicBezTo>
                    <a:pt x="25" y="47"/>
                    <a:pt x="24" y="37"/>
                    <a:pt x="24" y="32"/>
                  </a:cubicBezTo>
                  <a:cubicBezTo>
                    <a:pt x="24" y="30"/>
                    <a:pt x="24" y="28"/>
                    <a:pt x="24" y="26"/>
                  </a:cubicBezTo>
                  <a:cubicBezTo>
                    <a:pt x="22" y="24"/>
                    <a:pt x="22" y="26"/>
                    <a:pt x="21" y="24"/>
                  </a:cubicBezTo>
                  <a:cubicBezTo>
                    <a:pt x="18" y="21"/>
                    <a:pt x="20" y="23"/>
                    <a:pt x="20" y="20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8"/>
                    <a:pt x="15" y="21"/>
                    <a:pt x="16" y="23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8" y="29"/>
                    <a:pt x="16" y="39"/>
                    <a:pt x="18" y="43"/>
                  </a:cubicBezTo>
                  <a:cubicBezTo>
                    <a:pt x="20" y="46"/>
                    <a:pt x="20" y="49"/>
                    <a:pt x="20" y="5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71"/>
                    <a:pt x="24" y="78"/>
                    <a:pt x="24" y="81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0" y="151"/>
                    <a:pt x="41" y="157"/>
                    <a:pt x="44" y="16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6" y="214"/>
                    <a:pt x="58" y="229"/>
                    <a:pt x="58" y="243"/>
                  </a:cubicBezTo>
                  <a:cubicBezTo>
                    <a:pt x="56" y="241"/>
                    <a:pt x="58" y="245"/>
                    <a:pt x="56" y="240"/>
                  </a:cubicBezTo>
                  <a:cubicBezTo>
                    <a:pt x="56" y="239"/>
                    <a:pt x="56" y="239"/>
                    <a:pt x="56" y="238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9" y="205"/>
                    <a:pt x="50" y="203"/>
                    <a:pt x="48" y="201"/>
                  </a:cubicBezTo>
                  <a:cubicBezTo>
                    <a:pt x="47" y="199"/>
                    <a:pt x="48" y="202"/>
                    <a:pt x="47" y="200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7" y="195"/>
                    <a:pt x="47" y="194"/>
                    <a:pt x="47" y="194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2" y="184"/>
                    <a:pt x="43" y="185"/>
                    <a:pt x="41" y="184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42" y="201"/>
                    <a:pt x="43" y="207"/>
                    <a:pt x="43" y="209"/>
                  </a:cubicBezTo>
                  <a:cubicBezTo>
                    <a:pt x="39" y="202"/>
                    <a:pt x="40" y="188"/>
                    <a:pt x="37" y="180"/>
                  </a:cubicBezTo>
                  <a:cubicBezTo>
                    <a:pt x="36" y="178"/>
                    <a:pt x="35" y="176"/>
                    <a:pt x="34" y="17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5" y="134"/>
                    <a:pt x="27" y="132"/>
                    <a:pt x="26" y="135"/>
                  </a:cubicBezTo>
                  <a:cubicBezTo>
                    <a:pt x="25" y="131"/>
                    <a:pt x="27" y="129"/>
                    <a:pt x="24" y="127"/>
                  </a:cubicBezTo>
                  <a:cubicBezTo>
                    <a:pt x="22" y="126"/>
                    <a:pt x="23" y="127"/>
                    <a:pt x="22" y="127"/>
                  </a:cubicBezTo>
                  <a:cubicBezTo>
                    <a:pt x="22" y="123"/>
                    <a:pt x="22" y="125"/>
                    <a:pt x="22" y="12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05"/>
                    <a:pt x="18" y="106"/>
                    <a:pt x="18" y="100"/>
                  </a:cubicBezTo>
                  <a:cubicBezTo>
                    <a:pt x="14" y="99"/>
                    <a:pt x="17" y="101"/>
                    <a:pt x="16" y="97"/>
                  </a:cubicBezTo>
                  <a:cubicBezTo>
                    <a:pt x="11" y="100"/>
                    <a:pt x="5" y="99"/>
                    <a:pt x="6" y="108"/>
                  </a:cubicBezTo>
                  <a:cubicBezTo>
                    <a:pt x="7" y="117"/>
                    <a:pt x="6" y="120"/>
                    <a:pt x="7" y="125"/>
                  </a:cubicBezTo>
                  <a:cubicBezTo>
                    <a:pt x="7" y="127"/>
                    <a:pt x="8" y="125"/>
                    <a:pt x="7" y="12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4"/>
                    <a:pt x="5" y="134"/>
                    <a:pt x="4" y="133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1"/>
                    <a:pt x="2" y="161"/>
                    <a:pt x="5" y="168"/>
                  </a:cubicBezTo>
                  <a:cubicBezTo>
                    <a:pt x="7" y="171"/>
                    <a:pt x="6" y="170"/>
                    <a:pt x="5" y="173"/>
                  </a:cubicBezTo>
                  <a:cubicBezTo>
                    <a:pt x="3" y="180"/>
                    <a:pt x="7" y="178"/>
                    <a:pt x="8" y="182"/>
                  </a:cubicBezTo>
                  <a:cubicBezTo>
                    <a:pt x="9" y="186"/>
                    <a:pt x="8" y="187"/>
                    <a:pt x="11" y="189"/>
                  </a:cubicBezTo>
                  <a:cubicBezTo>
                    <a:pt x="11" y="194"/>
                    <a:pt x="12" y="194"/>
                    <a:pt x="14" y="197"/>
                  </a:cubicBezTo>
                  <a:cubicBezTo>
                    <a:pt x="16" y="201"/>
                    <a:pt x="13" y="195"/>
                    <a:pt x="14" y="199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23"/>
                    <a:pt x="24" y="224"/>
                    <a:pt x="24" y="224"/>
                  </a:cubicBezTo>
                  <a:cubicBezTo>
                    <a:pt x="26" y="229"/>
                    <a:pt x="32" y="238"/>
                    <a:pt x="33" y="24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8" y="246"/>
                    <a:pt x="41" y="250"/>
                    <a:pt x="42" y="253"/>
                  </a:cubicBezTo>
                  <a:cubicBezTo>
                    <a:pt x="43" y="255"/>
                    <a:pt x="42" y="254"/>
                    <a:pt x="44" y="258"/>
                  </a:cubicBezTo>
                  <a:cubicBezTo>
                    <a:pt x="46" y="264"/>
                    <a:pt x="50" y="268"/>
                    <a:pt x="49" y="276"/>
                  </a:cubicBezTo>
                  <a:cubicBezTo>
                    <a:pt x="53" y="275"/>
                    <a:pt x="53" y="277"/>
                    <a:pt x="54" y="279"/>
                  </a:cubicBezTo>
                  <a:cubicBezTo>
                    <a:pt x="57" y="286"/>
                    <a:pt x="57" y="286"/>
                    <a:pt x="57" y="286"/>
                  </a:cubicBezTo>
                  <a:cubicBezTo>
                    <a:pt x="59" y="290"/>
                    <a:pt x="60" y="288"/>
                    <a:pt x="61" y="293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5" y="300"/>
                    <a:pt x="65" y="300"/>
                    <a:pt x="65" y="300"/>
                  </a:cubicBezTo>
                  <a:cubicBezTo>
                    <a:pt x="66" y="309"/>
                    <a:pt x="66" y="301"/>
                    <a:pt x="68" y="307"/>
                  </a:cubicBezTo>
                  <a:cubicBezTo>
                    <a:pt x="68" y="309"/>
                    <a:pt x="69" y="310"/>
                    <a:pt x="69" y="312"/>
                  </a:cubicBezTo>
                  <a:cubicBezTo>
                    <a:pt x="79" y="328"/>
                    <a:pt x="79" y="328"/>
                    <a:pt x="79" y="328"/>
                  </a:cubicBezTo>
                  <a:cubicBezTo>
                    <a:pt x="80" y="327"/>
                    <a:pt x="81" y="327"/>
                    <a:pt x="81" y="326"/>
                  </a:cubicBezTo>
                  <a:cubicBezTo>
                    <a:pt x="81" y="324"/>
                    <a:pt x="81" y="325"/>
                    <a:pt x="81" y="324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4" y="311"/>
                    <a:pt x="74" y="317"/>
                    <a:pt x="77" y="308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3" y="304"/>
                    <a:pt x="75" y="309"/>
                    <a:pt x="75" y="305"/>
                  </a:cubicBezTo>
                  <a:cubicBezTo>
                    <a:pt x="73" y="300"/>
                    <a:pt x="74" y="301"/>
                    <a:pt x="75" y="297"/>
                  </a:cubicBezTo>
                  <a:cubicBezTo>
                    <a:pt x="74" y="295"/>
                    <a:pt x="73" y="289"/>
                    <a:pt x="72" y="286"/>
                  </a:cubicBezTo>
                  <a:cubicBezTo>
                    <a:pt x="71" y="284"/>
                    <a:pt x="71" y="284"/>
                    <a:pt x="71" y="283"/>
                  </a:cubicBezTo>
                  <a:cubicBezTo>
                    <a:pt x="70" y="278"/>
                    <a:pt x="69" y="276"/>
                    <a:pt x="68" y="270"/>
                  </a:cubicBezTo>
                  <a:cubicBezTo>
                    <a:pt x="67" y="266"/>
                    <a:pt x="67" y="266"/>
                    <a:pt x="67" y="260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70" y="255"/>
                    <a:pt x="70" y="255"/>
                  </a:cubicBezTo>
                  <a:cubicBezTo>
                    <a:pt x="72" y="257"/>
                    <a:pt x="70" y="256"/>
                    <a:pt x="73" y="256"/>
                  </a:cubicBezTo>
                  <a:cubicBezTo>
                    <a:pt x="73" y="259"/>
                    <a:pt x="74" y="263"/>
                    <a:pt x="75" y="26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7" y="317"/>
                    <a:pt x="90" y="326"/>
                    <a:pt x="91" y="337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4" y="343"/>
                    <a:pt x="96" y="345"/>
                    <a:pt x="97" y="347"/>
                  </a:cubicBezTo>
                  <a:cubicBezTo>
                    <a:pt x="100" y="346"/>
                    <a:pt x="98" y="347"/>
                    <a:pt x="100" y="345"/>
                  </a:cubicBezTo>
                  <a:cubicBezTo>
                    <a:pt x="99" y="343"/>
                    <a:pt x="99" y="343"/>
                    <a:pt x="99" y="343"/>
                  </a:cubicBezTo>
                  <a:cubicBezTo>
                    <a:pt x="98" y="339"/>
                    <a:pt x="99" y="327"/>
                    <a:pt x="97" y="319"/>
                  </a:cubicBezTo>
                  <a:cubicBezTo>
                    <a:pt x="94" y="308"/>
                    <a:pt x="96" y="313"/>
                    <a:pt x="96" y="311"/>
                  </a:cubicBezTo>
                  <a:cubicBezTo>
                    <a:pt x="97" y="313"/>
                    <a:pt x="97" y="315"/>
                    <a:pt x="98" y="318"/>
                  </a:cubicBezTo>
                  <a:cubicBezTo>
                    <a:pt x="100" y="316"/>
                    <a:pt x="100" y="318"/>
                    <a:pt x="100" y="315"/>
                  </a:cubicBezTo>
                  <a:cubicBezTo>
                    <a:pt x="101" y="311"/>
                    <a:pt x="100" y="309"/>
                    <a:pt x="100" y="305"/>
                  </a:cubicBezTo>
                  <a:cubicBezTo>
                    <a:pt x="103" y="309"/>
                    <a:pt x="101" y="315"/>
                    <a:pt x="102" y="320"/>
                  </a:cubicBezTo>
                  <a:cubicBezTo>
                    <a:pt x="102" y="321"/>
                    <a:pt x="104" y="327"/>
                    <a:pt x="104" y="328"/>
                  </a:cubicBezTo>
                  <a:cubicBezTo>
                    <a:pt x="106" y="332"/>
                    <a:pt x="105" y="331"/>
                    <a:pt x="109" y="331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6" y="223"/>
                    <a:pt x="94" y="224"/>
                    <a:pt x="94" y="222"/>
                  </a:cubicBezTo>
                  <a:cubicBezTo>
                    <a:pt x="94" y="218"/>
                    <a:pt x="94" y="219"/>
                    <a:pt x="94" y="216"/>
                  </a:cubicBezTo>
                  <a:cubicBezTo>
                    <a:pt x="94" y="213"/>
                    <a:pt x="93" y="212"/>
                    <a:pt x="93" y="210"/>
                  </a:cubicBezTo>
                  <a:cubicBezTo>
                    <a:pt x="96" y="211"/>
                    <a:pt x="95" y="211"/>
                    <a:pt x="98" y="212"/>
                  </a:cubicBezTo>
                  <a:cubicBezTo>
                    <a:pt x="97" y="214"/>
                    <a:pt x="97" y="215"/>
                    <a:pt x="98" y="218"/>
                  </a:cubicBezTo>
                  <a:cubicBezTo>
                    <a:pt x="98" y="223"/>
                    <a:pt x="99" y="222"/>
                    <a:pt x="100" y="225"/>
                  </a:cubicBezTo>
                  <a:cubicBezTo>
                    <a:pt x="101" y="228"/>
                    <a:pt x="101" y="229"/>
                    <a:pt x="101" y="231"/>
                  </a:cubicBezTo>
                  <a:cubicBezTo>
                    <a:pt x="102" y="235"/>
                    <a:pt x="102" y="231"/>
                    <a:pt x="102" y="234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5" y="249"/>
                    <a:pt x="104" y="248"/>
                    <a:pt x="105" y="251"/>
                  </a:cubicBezTo>
                  <a:cubicBezTo>
                    <a:pt x="105" y="252"/>
                    <a:pt x="105" y="253"/>
                    <a:pt x="105" y="254"/>
                  </a:cubicBezTo>
                  <a:cubicBezTo>
                    <a:pt x="105" y="257"/>
                    <a:pt x="105" y="256"/>
                    <a:pt x="105" y="260"/>
                  </a:cubicBezTo>
                  <a:cubicBezTo>
                    <a:pt x="106" y="270"/>
                    <a:pt x="109" y="270"/>
                    <a:pt x="109" y="269"/>
                  </a:cubicBezTo>
                  <a:cubicBezTo>
                    <a:pt x="109" y="269"/>
                    <a:pt x="109" y="270"/>
                    <a:pt x="110" y="270"/>
                  </a:cubicBezTo>
                  <a:cubicBezTo>
                    <a:pt x="109" y="262"/>
                    <a:pt x="109" y="256"/>
                    <a:pt x="107" y="249"/>
                  </a:cubicBezTo>
                  <a:cubicBezTo>
                    <a:pt x="103" y="233"/>
                    <a:pt x="103" y="233"/>
                    <a:pt x="103" y="233"/>
                  </a:cubicBezTo>
                  <a:cubicBezTo>
                    <a:pt x="104" y="225"/>
                    <a:pt x="101" y="217"/>
                    <a:pt x="100" y="210"/>
                  </a:cubicBezTo>
                  <a:cubicBezTo>
                    <a:pt x="98" y="202"/>
                    <a:pt x="99" y="195"/>
                    <a:pt x="97" y="187"/>
                  </a:cubicBezTo>
                  <a:cubicBezTo>
                    <a:pt x="98" y="185"/>
                    <a:pt x="98" y="185"/>
                    <a:pt x="99" y="184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78"/>
                    <a:pt x="96" y="179"/>
                    <a:pt x="96" y="175"/>
                  </a:cubicBezTo>
                  <a:cubicBezTo>
                    <a:pt x="95" y="168"/>
                    <a:pt x="90" y="165"/>
                    <a:pt x="94" y="160"/>
                  </a:cubicBezTo>
                  <a:cubicBezTo>
                    <a:pt x="91" y="158"/>
                    <a:pt x="91" y="158"/>
                    <a:pt x="91" y="158"/>
                  </a:cubicBezTo>
                  <a:cubicBezTo>
                    <a:pt x="90" y="149"/>
                    <a:pt x="88" y="140"/>
                    <a:pt x="85" y="132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79" y="116"/>
                    <a:pt x="79" y="113"/>
                    <a:pt x="76" y="111"/>
                  </a:cubicBezTo>
                  <a:cubicBezTo>
                    <a:pt x="77" y="108"/>
                    <a:pt x="76" y="110"/>
                    <a:pt x="77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2"/>
                    <a:pt x="72" y="96"/>
                    <a:pt x="71" y="90"/>
                  </a:cubicBezTo>
                  <a:cubicBezTo>
                    <a:pt x="71" y="87"/>
                    <a:pt x="69" y="83"/>
                    <a:pt x="68" y="80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59" y="66"/>
                    <a:pt x="58" y="66"/>
                    <a:pt x="57" y="61"/>
                  </a:cubicBezTo>
                  <a:cubicBezTo>
                    <a:pt x="56" y="53"/>
                    <a:pt x="54" y="45"/>
                    <a:pt x="52" y="37"/>
                  </a:cubicBezTo>
                  <a:cubicBezTo>
                    <a:pt x="50" y="32"/>
                    <a:pt x="49" y="28"/>
                    <a:pt x="47" y="23"/>
                  </a:cubicBezTo>
                  <a:cubicBezTo>
                    <a:pt x="46" y="17"/>
                    <a:pt x="44" y="13"/>
                    <a:pt x="41" y="11"/>
                  </a:cubicBezTo>
                  <a:cubicBezTo>
                    <a:pt x="41" y="16"/>
                    <a:pt x="42" y="19"/>
                    <a:pt x="40" y="22"/>
                  </a:cubicBezTo>
                  <a:cubicBezTo>
                    <a:pt x="39" y="20"/>
                    <a:pt x="38" y="19"/>
                    <a:pt x="37" y="17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3" y="14"/>
                    <a:pt x="33" y="16"/>
                    <a:pt x="33" y="19"/>
                  </a:cubicBezTo>
                  <a:cubicBezTo>
                    <a:pt x="31" y="17"/>
                    <a:pt x="32" y="16"/>
                    <a:pt x="30" y="1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1"/>
                    <a:pt x="29" y="23"/>
                    <a:pt x="27" y="2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4"/>
                    <a:pt x="25" y="16"/>
                    <a:pt x="24" y="14"/>
                  </a:cubicBezTo>
                  <a:lnTo>
                    <a:pt x="2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5" name="Freeform 48"/>
            <p:cNvSpPr>
              <a:spLocks noEditPoints="1"/>
            </p:cNvSpPr>
            <p:nvPr/>
          </p:nvSpPr>
          <p:spPr bwMode="auto">
            <a:xfrm>
              <a:off x="2445" y="2295"/>
              <a:ext cx="137" cy="461"/>
            </a:xfrm>
            <a:custGeom>
              <a:avLst/>
              <a:gdLst>
                <a:gd name="T0" fmla="*/ 84 w 107"/>
                <a:gd name="T1" fmla="*/ 328 h 359"/>
                <a:gd name="T2" fmla="*/ 78 w 107"/>
                <a:gd name="T3" fmla="*/ 285 h 359"/>
                <a:gd name="T4" fmla="*/ 78 w 107"/>
                <a:gd name="T5" fmla="*/ 285 h 359"/>
                <a:gd name="T6" fmla="*/ 37 w 107"/>
                <a:gd name="T7" fmla="*/ 35 h 359"/>
                <a:gd name="T8" fmla="*/ 27 w 107"/>
                <a:gd name="T9" fmla="*/ 0 h 359"/>
                <a:gd name="T10" fmla="*/ 29 w 107"/>
                <a:gd name="T11" fmla="*/ 40 h 359"/>
                <a:gd name="T12" fmla="*/ 33 w 107"/>
                <a:gd name="T13" fmla="*/ 82 h 359"/>
                <a:gd name="T14" fmla="*/ 36 w 107"/>
                <a:gd name="T15" fmla="*/ 107 h 359"/>
                <a:gd name="T16" fmla="*/ 29 w 107"/>
                <a:gd name="T17" fmla="*/ 76 h 359"/>
                <a:gd name="T18" fmla="*/ 25 w 107"/>
                <a:gd name="T19" fmla="*/ 54 h 359"/>
                <a:gd name="T20" fmla="*/ 19 w 107"/>
                <a:gd name="T21" fmla="*/ 16 h 359"/>
                <a:gd name="T22" fmla="*/ 11 w 107"/>
                <a:gd name="T23" fmla="*/ 4 h 359"/>
                <a:gd name="T24" fmla="*/ 11 w 107"/>
                <a:gd name="T25" fmla="*/ 27 h 359"/>
                <a:gd name="T26" fmla="*/ 9 w 107"/>
                <a:gd name="T27" fmla="*/ 42 h 359"/>
                <a:gd name="T28" fmla="*/ 9 w 107"/>
                <a:gd name="T29" fmla="*/ 59 h 359"/>
                <a:gd name="T30" fmla="*/ 5 w 107"/>
                <a:gd name="T31" fmla="*/ 68 h 359"/>
                <a:gd name="T32" fmla="*/ 5 w 107"/>
                <a:gd name="T33" fmla="*/ 70 h 359"/>
                <a:gd name="T34" fmla="*/ 2 w 107"/>
                <a:gd name="T35" fmla="*/ 87 h 359"/>
                <a:gd name="T36" fmla="*/ 4 w 107"/>
                <a:gd name="T37" fmla="*/ 104 h 359"/>
                <a:gd name="T38" fmla="*/ 9 w 107"/>
                <a:gd name="T39" fmla="*/ 136 h 359"/>
                <a:gd name="T40" fmla="*/ 9 w 107"/>
                <a:gd name="T41" fmla="*/ 144 h 359"/>
                <a:gd name="T42" fmla="*/ 15 w 107"/>
                <a:gd name="T43" fmla="*/ 170 h 359"/>
                <a:gd name="T44" fmla="*/ 21 w 107"/>
                <a:gd name="T45" fmla="*/ 170 h 359"/>
                <a:gd name="T46" fmla="*/ 23 w 107"/>
                <a:gd name="T47" fmla="*/ 168 h 359"/>
                <a:gd name="T48" fmla="*/ 35 w 107"/>
                <a:gd name="T49" fmla="*/ 214 h 359"/>
                <a:gd name="T50" fmla="*/ 41 w 107"/>
                <a:gd name="T51" fmla="*/ 235 h 359"/>
                <a:gd name="T52" fmla="*/ 52 w 107"/>
                <a:gd name="T53" fmla="*/ 306 h 359"/>
                <a:gd name="T54" fmla="*/ 53 w 107"/>
                <a:gd name="T55" fmla="*/ 309 h 359"/>
                <a:gd name="T56" fmla="*/ 60 w 107"/>
                <a:gd name="T57" fmla="*/ 326 h 359"/>
                <a:gd name="T58" fmla="*/ 68 w 107"/>
                <a:gd name="T59" fmla="*/ 350 h 359"/>
                <a:gd name="T60" fmla="*/ 76 w 107"/>
                <a:gd name="T61" fmla="*/ 356 h 359"/>
                <a:gd name="T62" fmla="*/ 82 w 107"/>
                <a:gd name="T63" fmla="*/ 355 h 359"/>
                <a:gd name="T64" fmla="*/ 82 w 107"/>
                <a:gd name="T65" fmla="*/ 335 h 359"/>
                <a:gd name="T66" fmla="*/ 85 w 107"/>
                <a:gd name="T67" fmla="*/ 345 h 359"/>
                <a:gd name="T68" fmla="*/ 88 w 107"/>
                <a:gd name="T69" fmla="*/ 348 h 359"/>
                <a:gd name="T70" fmla="*/ 96 w 107"/>
                <a:gd name="T71" fmla="*/ 329 h 359"/>
                <a:gd name="T72" fmla="*/ 98 w 107"/>
                <a:gd name="T73" fmla="*/ 301 h 359"/>
                <a:gd name="T74" fmla="*/ 101 w 107"/>
                <a:gd name="T75" fmla="*/ 295 h 359"/>
                <a:gd name="T76" fmla="*/ 106 w 107"/>
                <a:gd name="T77" fmla="*/ 299 h 359"/>
                <a:gd name="T78" fmla="*/ 104 w 107"/>
                <a:gd name="T79" fmla="*/ 283 h 359"/>
                <a:gd name="T80" fmla="*/ 103 w 107"/>
                <a:gd name="T81" fmla="*/ 272 h 359"/>
                <a:gd name="T82" fmla="*/ 102 w 107"/>
                <a:gd name="T83" fmla="*/ 265 h 359"/>
                <a:gd name="T84" fmla="*/ 102 w 107"/>
                <a:gd name="T85" fmla="*/ 258 h 359"/>
                <a:gd name="T86" fmla="*/ 95 w 107"/>
                <a:gd name="T87" fmla="*/ 257 h 359"/>
                <a:gd name="T88" fmla="*/ 94 w 107"/>
                <a:gd name="T89" fmla="*/ 252 h 359"/>
                <a:gd name="T90" fmla="*/ 91 w 107"/>
                <a:gd name="T91" fmla="*/ 225 h 359"/>
                <a:gd name="T92" fmla="*/ 89 w 107"/>
                <a:gd name="T93" fmla="*/ 217 h 359"/>
                <a:gd name="T94" fmla="*/ 85 w 107"/>
                <a:gd name="T95" fmla="*/ 186 h 359"/>
                <a:gd name="T96" fmla="*/ 82 w 107"/>
                <a:gd name="T97" fmla="*/ 168 h 359"/>
                <a:gd name="T98" fmla="*/ 78 w 107"/>
                <a:gd name="T99" fmla="*/ 142 h 359"/>
                <a:gd name="T100" fmla="*/ 74 w 107"/>
                <a:gd name="T101" fmla="*/ 123 h 359"/>
                <a:gd name="T102" fmla="*/ 68 w 107"/>
                <a:gd name="T103" fmla="*/ 99 h 359"/>
                <a:gd name="T104" fmla="*/ 63 w 107"/>
                <a:gd name="T105" fmla="*/ 91 h 359"/>
                <a:gd name="T106" fmla="*/ 63 w 107"/>
                <a:gd name="T107" fmla="*/ 98 h 359"/>
                <a:gd name="T108" fmla="*/ 60 w 107"/>
                <a:gd name="T109" fmla="*/ 101 h 359"/>
                <a:gd name="T110" fmla="*/ 48 w 107"/>
                <a:gd name="T111" fmla="*/ 54 h 359"/>
                <a:gd name="T112" fmla="*/ 43 w 107"/>
                <a:gd name="T113" fmla="*/ 38 h 359"/>
                <a:gd name="T114" fmla="*/ 43 w 107"/>
                <a:gd name="T115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359">
                  <a:moveTo>
                    <a:pt x="82" y="326"/>
                  </a:moveTo>
                  <a:cubicBezTo>
                    <a:pt x="85" y="327"/>
                    <a:pt x="83" y="325"/>
                    <a:pt x="84" y="328"/>
                  </a:cubicBezTo>
                  <a:cubicBezTo>
                    <a:pt x="80" y="327"/>
                    <a:pt x="84" y="328"/>
                    <a:pt x="82" y="326"/>
                  </a:cubicBezTo>
                  <a:close/>
                  <a:moveTo>
                    <a:pt x="78" y="285"/>
                  </a:moveTo>
                  <a:cubicBezTo>
                    <a:pt x="80" y="287"/>
                    <a:pt x="78" y="283"/>
                    <a:pt x="80" y="287"/>
                  </a:cubicBezTo>
                  <a:cubicBezTo>
                    <a:pt x="77" y="286"/>
                    <a:pt x="80" y="287"/>
                    <a:pt x="78" y="285"/>
                  </a:cubicBezTo>
                  <a:close/>
                  <a:moveTo>
                    <a:pt x="44" y="34"/>
                  </a:moveTo>
                  <a:cubicBezTo>
                    <a:pt x="39" y="33"/>
                    <a:pt x="40" y="35"/>
                    <a:pt x="37" y="35"/>
                  </a:cubicBezTo>
                  <a:cubicBezTo>
                    <a:pt x="36" y="26"/>
                    <a:pt x="35" y="21"/>
                    <a:pt x="32" y="11"/>
                  </a:cubicBezTo>
                  <a:cubicBezTo>
                    <a:pt x="30" y="3"/>
                    <a:pt x="34" y="1"/>
                    <a:pt x="27" y="0"/>
                  </a:cubicBezTo>
                  <a:cubicBezTo>
                    <a:pt x="26" y="3"/>
                    <a:pt x="25" y="5"/>
                    <a:pt x="26" y="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7"/>
                    <a:pt x="30" y="56"/>
                    <a:pt x="31" y="61"/>
                  </a:cubicBezTo>
                  <a:cubicBezTo>
                    <a:pt x="32" y="70"/>
                    <a:pt x="33" y="74"/>
                    <a:pt x="33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1" y="105"/>
                    <a:pt x="34" y="97"/>
                    <a:pt x="30" y="87"/>
                  </a:cubicBezTo>
                  <a:cubicBezTo>
                    <a:pt x="28" y="81"/>
                    <a:pt x="30" y="82"/>
                    <a:pt x="29" y="76"/>
                  </a:cubicBezTo>
                  <a:cubicBezTo>
                    <a:pt x="28" y="73"/>
                    <a:pt x="27" y="69"/>
                    <a:pt x="26" y="66"/>
                  </a:cubicBezTo>
                  <a:cubicBezTo>
                    <a:pt x="26" y="62"/>
                    <a:pt x="26" y="57"/>
                    <a:pt x="25" y="54"/>
                  </a:cubicBezTo>
                  <a:cubicBezTo>
                    <a:pt x="23" y="46"/>
                    <a:pt x="21" y="27"/>
                    <a:pt x="21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7"/>
                    <a:pt x="19" y="10"/>
                    <a:pt x="17" y="1"/>
                  </a:cubicBezTo>
                  <a:cubicBezTo>
                    <a:pt x="11" y="3"/>
                    <a:pt x="17" y="3"/>
                    <a:pt x="11" y="4"/>
                  </a:cubicBezTo>
                  <a:cubicBezTo>
                    <a:pt x="11" y="6"/>
                    <a:pt x="10" y="23"/>
                    <a:pt x="9" y="2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30"/>
                    <a:pt x="10" y="28"/>
                    <a:pt x="11" y="35"/>
                  </a:cubicBezTo>
                  <a:cubicBezTo>
                    <a:pt x="11" y="39"/>
                    <a:pt x="10" y="39"/>
                    <a:pt x="9" y="42"/>
                  </a:cubicBezTo>
                  <a:cubicBezTo>
                    <a:pt x="8" y="51"/>
                    <a:pt x="11" y="44"/>
                    <a:pt x="11" y="50"/>
                  </a:cubicBezTo>
                  <a:cubicBezTo>
                    <a:pt x="10" y="52"/>
                    <a:pt x="9" y="53"/>
                    <a:pt x="9" y="59"/>
                  </a:cubicBezTo>
                  <a:cubicBezTo>
                    <a:pt x="6" y="58"/>
                    <a:pt x="7" y="58"/>
                    <a:pt x="4" y="5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4" y="69"/>
                    <a:pt x="7" y="69"/>
                    <a:pt x="5" y="70"/>
                  </a:cubicBezTo>
                  <a:cubicBezTo>
                    <a:pt x="0" y="74"/>
                    <a:pt x="5" y="78"/>
                    <a:pt x="3" y="85"/>
                  </a:cubicBezTo>
                  <a:cubicBezTo>
                    <a:pt x="2" y="86"/>
                    <a:pt x="3" y="84"/>
                    <a:pt x="2" y="87"/>
                  </a:cubicBezTo>
                  <a:cubicBezTo>
                    <a:pt x="3" y="90"/>
                    <a:pt x="3" y="88"/>
                    <a:pt x="4" y="91"/>
                  </a:cubicBezTo>
                  <a:cubicBezTo>
                    <a:pt x="4" y="96"/>
                    <a:pt x="2" y="98"/>
                    <a:pt x="4" y="104"/>
                  </a:cubicBezTo>
                  <a:cubicBezTo>
                    <a:pt x="5" y="109"/>
                    <a:pt x="3" y="112"/>
                    <a:pt x="5" y="11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7"/>
                  </a:cubicBezTo>
                  <a:cubicBezTo>
                    <a:pt x="9" y="138"/>
                    <a:pt x="9" y="142"/>
                    <a:pt x="9" y="144"/>
                  </a:cubicBezTo>
                  <a:cubicBezTo>
                    <a:pt x="11" y="145"/>
                    <a:pt x="10" y="143"/>
                    <a:pt x="10" y="145"/>
                  </a:cubicBezTo>
                  <a:cubicBezTo>
                    <a:pt x="11" y="154"/>
                    <a:pt x="14" y="162"/>
                    <a:pt x="15" y="170"/>
                  </a:cubicBezTo>
                  <a:cubicBezTo>
                    <a:pt x="17" y="170"/>
                    <a:pt x="17" y="169"/>
                    <a:pt x="19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1" y="170"/>
                    <a:pt x="21" y="171"/>
                    <a:pt x="21" y="171"/>
                  </a:cubicBezTo>
                  <a:cubicBezTo>
                    <a:pt x="22" y="168"/>
                    <a:pt x="21" y="169"/>
                    <a:pt x="23" y="168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3" y="212"/>
                    <a:pt x="34" y="212"/>
                    <a:pt x="35" y="214"/>
                  </a:cubicBezTo>
                  <a:cubicBezTo>
                    <a:pt x="35" y="217"/>
                    <a:pt x="33" y="216"/>
                    <a:pt x="37" y="218"/>
                  </a:cubicBezTo>
                  <a:cubicBezTo>
                    <a:pt x="38" y="225"/>
                    <a:pt x="40" y="227"/>
                    <a:pt x="41" y="235"/>
                  </a:cubicBezTo>
                  <a:cubicBezTo>
                    <a:pt x="51" y="297"/>
                    <a:pt x="51" y="297"/>
                    <a:pt x="51" y="297"/>
                  </a:cubicBezTo>
                  <a:cubicBezTo>
                    <a:pt x="52" y="301"/>
                    <a:pt x="51" y="303"/>
                    <a:pt x="52" y="306"/>
                  </a:cubicBezTo>
                  <a:cubicBezTo>
                    <a:pt x="52" y="307"/>
                    <a:pt x="53" y="308"/>
                    <a:pt x="53" y="308"/>
                  </a:cubicBezTo>
                  <a:cubicBezTo>
                    <a:pt x="53" y="308"/>
                    <a:pt x="53" y="309"/>
                    <a:pt x="53" y="309"/>
                  </a:cubicBezTo>
                  <a:cubicBezTo>
                    <a:pt x="58" y="319"/>
                    <a:pt x="58" y="319"/>
                    <a:pt x="58" y="319"/>
                  </a:cubicBezTo>
                  <a:cubicBezTo>
                    <a:pt x="61" y="323"/>
                    <a:pt x="59" y="321"/>
                    <a:pt x="60" y="326"/>
                  </a:cubicBezTo>
                  <a:cubicBezTo>
                    <a:pt x="66" y="350"/>
                    <a:pt x="66" y="350"/>
                    <a:pt x="66" y="350"/>
                  </a:cubicBezTo>
                  <a:cubicBezTo>
                    <a:pt x="69" y="350"/>
                    <a:pt x="67" y="350"/>
                    <a:pt x="68" y="350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4" y="351"/>
                    <a:pt x="74" y="353"/>
                    <a:pt x="76" y="356"/>
                  </a:cubicBezTo>
                  <a:cubicBezTo>
                    <a:pt x="78" y="359"/>
                    <a:pt x="78" y="359"/>
                    <a:pt x="78" y="359"/>
                  </a:cubicBezTo>
                  <a:cubicBezTo>
                    <a:pt x="82" y="355"/>
                    <a:pt x="82" y="355"/>
                    <a:pt x="82" y="355"/>
                  </a:cubicBezTo>
                  <a:cubicBezTo>
                    <a:pt x="82" y="350"/>
                    <a:pt x="82" y="345"/>
                    <a:pt x="82" y="340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1" y="333"/>
                    <a:pt x="82" y="331"/>
                  </a:cubicBezTo>
                  <a:cubicBezTo>
                    <a:pt x="88" y="334"/>
                    <a:pt x="83" y="339"/>
                    <a:pt x="85" y="345"/>
                  </a:cubicBezTo>
                  <a:cubicBezTo>
                    <a:pt x="87" y="348"/>
                    <a:pt x="87" y="346"/>
                    <a:pt x="87" y="352"/>
                  </a:cubicBezTo>
                  <a:cubicBezTo>
                    <a:pt x="88" y="351"/>
                    <a:pt x="88" y="354"/>
                    <a:pt x="88" y="348"/>
                  </a:cubicBezTo>
                  <a:cubicBezTo>
                    <a:pt x="90" y="350"/>
                    <a:pt x="90" y="351"/>
                    <a:pt x="92" y="348"/>
                  </a:cubicBezTo>
                  <a:cubicBezTo>
                    <a:pt x="95" y="342"/>
                    <a:pt x="92" y="335"/>
                    <a:pt x="96" y="329"/>
                  </a:cubicBezTo>
                  <a:cubicBezTo>
                    <a:pt x="94" y="327"/>
                    <a:pt x="94" y="327"/>
                    <a:pt x="94" y="327"/>
                  </a:cubicBezTo>
                  <a:cubicBezTo>
                    <a:pt x="100" y="315"/>
                    <a:pt x="95" y="309"/>
                    <a:pt x="98" y="301"/>
                  </a:cubicBezTo>
                  <a:cubicBezTo>
                    <a:pt x="100" y="296"/>
                    <a:pt x="98" y="297"/>
                    <a:pt x="99" y="295"/>
                  </a:cubicBezTo>
                  <a:cubicBezTo>
                    <a:pt x="101" y="292"/>
                    <a:pt x="99" y="295"/>
                    <a:pt x="101" y="295"/>
                  </a:cubicBezTo>
                  <a:cubicBezTo>
                    <a:pt x="104" y="293"/>
                    <a:pt x="104" y="293"/>
                    <a:pt x="104" y="293"/>
                  </a:cubicBezTo>
                  <a:cubicBezTo>
                    <a:pt x="104" y="297"/>
                    <a:pt x="104" y="297"/>
                    <a:pt x="106" y="299"/>
                  </a:cubicBezTo>
                  <a:cubicBezTo>
                    <a:pt x="104" y="293"/>
                    <a:pt x="107" y="293"/>
                    <a:pt x="103" y="291"/>
                  </a:cubicBezTo>
                  <a:cubicBezTo>
                    <a:pt x="107" y="287"/>
                    <a:pt x="104" y="289"/>
                    <a:pt x="104" y="283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2" y="273"/>
                    <a:pt x="104" y="278"/>
                    <a:pt x="103" y="272"/>
                  </a:cubicBezTo>
                  <a:cubicBezTo>
                    <a:pt x="103" y="269"/>
                    <a:pt x="103" y="269"/>
                    <a:pt x="103" y="266"/>
                  </a:cubicBezTo>
                  <a:cubicBezTo>
                    <a:pt x="103" y="265"/>
                    <a:pt x="102" y="265"/>
                    <a:pt x="102" y="265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1"/>
                    <a:pt x="101" y="262"/>
                    <a:pt x="102" y="258"/>
                  </a:cubicBezTo>
                  <a:cubicBezTo>
                    <a:pt x="100" y="257"/>
                    <a:pt x="102" y="257"/>
                    <a:pt x="99" y="257"/>
                  </a:cubicBezTo>
                  <a:cubicBezTo>
                    <a:pt x="99" y="257"/>
                    <a:pt x="97" y="257"/>
                    <a:pt x="95" y="257"/>
                  </a:cubicBezTo>
                  <a:cubicBezTo>
                    <a:pt x="95" y="257"/>
                    <a:pt x="95" y="254"/>
                    <a:pt x="95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4" y="246"/>
                    <a:pt x="92" y="239"/>
                    <a:pt x="93" y="233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91" y="225"/>
                    <a:pt x="91" y="223"/>
                    <a:pt x="91" y="222"/>
                  </a:cubicBezTo>
                  <a:cubicBezTo>
                    <a:pt x="90" y="220"/>
                    <a:pt x="90" y="219"/>
                    <a:pt x="89" y="21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5" y="184"/>
                    <a:pt x="86" y="190"/>
                    <a:pt x="85" y="186"/>
                  </a:cubicBezTo>
                  <a:cubicBezTo>
                    <a:pt x="84" y="183"/>
                    <a:pt x="85" y="182"/>
                    <a:pt x="84" y="179"/>
                  </a:cubicBezTo>
                  <a:cubicBezTo>
                    <a:pt x="84" y="176"/>
                    <a:pt x="82" y="172"/>
                    <a:pt x="82" y="168"/>
                  </a:cubicBezTo>
                  <a:cubicBezTo>
                    <a:pt x="82" y="164"/>
                    <a:pt x="79" y="160"/>
                    <a:pt x="81" y="156"/>
                  </a:cubicBezTo>
                  <a:cubicBezTo>
                    <a:pt x="77" y="151"/>
                    <a:pt x="80" y="149"/>
                    <a:pt x="78" y="14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5" y="128"/>
                    <a:pt x="76" y="128"/>
                    <a:pt x="74" y="123"/>
                  </a:cubicBezTo>
                  <a:cubicBezTo>
                    <a:pt x="72" y="118"/>
                    <a:pt x="72" y="115"/>
                    <a:pt x="71" y="111"/>
                  </a:cubicBezTo>
                  <a:cubicBezTo>
                    <a:pt x="69" y="108"/>
                    <a:pt x="69" y="103"/>
                    <a:pt x="68" y="99"/>
                  </a:cubicBezTo>
                  <a:cubicBezTo>
                    <a:pt x="67" y="95"/>
                    <a:pt x="66" y="92"/>
                    <a:pt x="63" y="90"/>
                  </a:cubicBezTo>
                  <a:cubicBezTo>
                    <a:pt x="63" y="90"/>
                    <a:pt x="63" y="91"/>
                    <a:pt x="63" y="91"/>
                  </a:cubicBezTo>
                  <a:cubicBezTo>
                    <a:pt x="63" y="91"/>
                    <a:pt x="63" y="91"/>
                    <a:pt x="62" y="91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4" y="108"/>
                    <a:pt x="67" y="108"/>
                    <a:pt x="66" y="122"/>
                  </a:cubicBezTo>
                  <a:cubicBezTo>
                    <a:pt x="60" y="119"/>
                    <a:pt x="63" y="105"/>
                    <a:pt x="60" y="101"/>
                  </a:cubicBezTo>
                  <a:cubicBezTo>
                    <a:pt x="55" y="95"/>
                    <a:pt x="53" y="74"/>
                    <a:pt x="51" y="66"/>
                  </a:cubicBezTo>
                  <a:cubicBezTo>
                    <a:pt x="50" y="62"/>
                    <a:pt x="49" y="58"/>
                    <a:pt x="48" y="54"/>
                  </a:cubicBezTo>
                  <a:cubicBezTo>
                    <a:pt x="46" y="50"/>
                    <a:pt x="44" y="49"/>
                    <a:pt x="44" y="43"/>
                  </a:cubicBezTo>
                  <a:cubicBezTo>
                    <a:pt x="43" y="39"/>
                    <a:pt x="44" y="42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1" y="33"/>
                    <a:pt x="42" y="35"/>
                    <a:pt x="43" y="34"/>
                  </a:cubicBezTo>
                  <a:lnTo>
                    <a:pt x="4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6" name="Freeform 49"/>
            <p:cNvSpPr>
              <a:spLocks noEditPoints="1"/>
            </p:cNvSpPr>
            <p:nvPr/>
          </p:nvSpPr>
          <p:spPr bwMode="auto">
            <a:xfrm>
              <a:off x="2080" y="2854"/>
              <a:ext cx="117" cy="410"/>
            </a:xfrm>
            <a:custGeom>
              <a:avLst/>
              <a:gdLst>
                <a:gd name="T0" fmla="*/ 55 w 91"/>
                <a:gd name="T1" fmla="*/ 202 h 319"/>
                <a:gd name="T2" fmla="*/ 18 w 91"/>
                <a:gd name="T3" fmla="*/ 199 h 319"/>
                <a:gd name="T4" fmla="*/ 54 w 91"/>
                <a:gd name="T5" fmla="*/ 191 h 319"/>
                <a:gd name="T6" fmla="*/ 64 w 91"/>
                <a:gd name="T7" fmla="*/ 137 h 319"/>
                <a:gd name="T8" fmla="*/ 61 w 91"/>
                <a:gd name="T9" fmla="*/ 103 h 319"/>
                <a:gd name="T10" fmla="*/ 34 w 91"/>
                <a:gd name="T11" fmla="*/ 66 h 319"/>
                <a:gd name="T12" fmla="*/ 67 w 91"/>
                <a:gd name="T13" fmla="*/ 51 h 319"/>
                <a:gd name="T14" fmla="*/ 31 w 91"/>
                <a:gd name="T15" fmla="*/ 39 h 319"/>
                <a:gd name="T16" fmla="*/ 52 w 91"/>
                <a:gd name="T17" fmla="*/ 4 h 319"/>
                <a:gd name="T18" fmla="*/ 54 w 91"/>
                <a:gd name="T19" fmla="*/ 21 h 319"/>
                <a:gd name="T20" fmla="*/ 61 w 91"/>
                <a:gd name="T21" fmla="*/ 79 h 319"/>
                <a:gd name="T22" fmla="*/ 56 w 91"/>
                <a:gd name="T23" fmla="*/ 75 h 319"/>
                <a:gd name="T24" fmla="*/ 45 w 91"/>
                <a:gd name="T25" fmla="*/ 34 h 319"/>
                <a:gd name="T26" fmla="*/ 35 w 91"/>
                <a:gd name="T27" fmla="*/ 19 h 319"/>
                <a:gd name="T28" fmla="*/ 26 w 91"/>
                <a:gd name="T29" fmla="*/ 15 h 319"/>
                <a:gd name="T30" fmla="*/ 19 w 91"/>
                <a:gd name="T31" fmla="*/ 28 h 319"/>
                <a:gd name="T32" fmla="*/ 18 w 91"/>
                <a:gd name="T33" fmla="*/ 51 h 319"/>
                <a:gd name="T34" fmla="*/ 9 w 91"/>
                <a:gd name="T35" fmla="*/ 83 h 319"/>
                <a:gd name="T36" fmla="*/ 10 w 91"/>
                <a:gd name="T37" fmla="*/ 117 h 319"/>
                <a:gd name="T38" fmla="*/ 2 w 91"/>
                <a:gd name="T39" fmla="*/ 138 h 319"/>
                <a:gd name="T40" fmla="*/ 9 w 91"/>
                <a:gd name="T41" fmla="*/ 194 h 319"/>
                <a:gd name="T42" fmla="*/ 11 w 91"/>
                <a:gd name="T43" fmla="*/ 192 h 319"/>
                <a:gd name="T44" fmla="*/ 11 w 91"/>
                <a:gd name="T45" fmla="*/ 208 h 319"/>
                <a:gd name="T46" fmla="*/ 17 w 91"/>
                <a:gd name="T47" fmla="*/ 224 h 319"/>
                <a:gd name="T48" fmla="*/ 21 w 91"/>
                <a:gd name="T49" fmla="*/ 215 h 319"/>
                <a:gd name="T50" fmla="*/ 33 w 91"/>
                <a:gd name="T51" fmla="*/ 255 h 319"/>
                <a:gd name="T52" fmla="*/ 54 w 91"/>
                <a:gd name="T53" fmla="*/ 290 h 319"/>
                <a:gd name="T54" fmla="*/ 50 w 91"/>
                <a:gd name="T55" fmla="*/ 247 h 319"/>
                <a:gd name="T56" fmla="*/ 53 w 91"/>
                <a:gd name="T57" fmla="*/ 224 h 319"/>
                <a:gd name="T58" fmla="*/ 61 w 91"/>
                <a:gd name="T59" fmla="*/ 286 h 319"/>
                <a:gd name="T60" fmla="*/ 68 w 91"/>
                <a:gd name="T61" fmla="*/ 307 h 319"/>
                <a:gd name="T62" fmla="*/ 65 w 91"/>
                <a:gd name="T63" fmla="*/ 275 h 319"/>
                <a:gd name="T64" fmla="*/ 68 w 91"/>
                <a:gd name="T65" fmla="*/ 244 h 319"/>
                <a:gd name="T66" fmla="*/ 68 w 91"/>
                <a:gd name="T67" fmla="*/ 197 h 319"/>
                <a:gd name="T68" fmla="*/ 65 w 91"/>
                <a:gd name="T69" fmla="*/ 172 h 319"/>
                <a:gd name="T70" fmla="*/ 64 w 91"/>
                <a:gd name="T71" fmla="*/ 141 h 319"/>
                <a:gd name="T72" fmla="*/ 72 w 91"/>
                <a:gd name="T73" fmla="*/ 208 h 319"/>
                <a:gd name="T74" fmla="*/ 75 w 91"/>
                <a:gd name="T75" fmla="*/ 231 h 319"/>
                <a:gd name="T76" fmla="*/ 83 w 91"/>
                <a:gd name="T77" fmla="*/ 242 h 319"/>
                <a:gd name="T78" fmla="*/ 76 w 91"/>
                <a:gd name="T79" fmla="*/ 244 h 319"/>
                <a:gd name="T80" fmla="*/ 83 w 91"/>
                <a:gd name="T81" fmla="*/ 256 h 319"/>
                <a:gd name="T82" fmla="*/ 86 w 91"/>
                <a:gd name="T83" fmla="*/ 235 h 319"/>
                <a:gd name="T84" fmla="*/ 87 w 91"/>
                <a:gd name="T85" fmla="*/ 222 h 319"/>
                <a:gd name="T86" fmla="*/ 90 w 91"/>
                <a:gd name="T87" fmla="*/ 190 h 319"/>
                <a:gd name="T88" fmla="*/ 85 w 91"/>
                <a:gd name="T89" fmla="*/ 120 h 319"/>
                <a:gd name="T90" fmla="*/ 82 w 91"/>
                <a:gd name="T91" fmla="*/ 105 h 319"/>
                <a:gd name="T92" fmla="*/ 84 w 91"/>
                <a:gd name="T93" fmla="*/ 92 h 319"/>
                <a:gd name="T94" fmla="*/ 78 w 91"/>
                <a:gd name="T95" fmla="*/ 76 h 319"/>
                <a:gd name="T96" fmla="*/ 72 w 91"/>
                <a:gd name="T97" fmla="*/ 45 h 319"/>
                <a:gd name="T98" fmla="*/ 63 w 91"/>
                <a:gd name="T99" fmla="*/ 15 h 319"/>
                <a:gd name="T100" fmla="*/ 60 w 91"/>
                <a:gd name="T101" fmla="*/ 2 h 319"/>
                <a:gd name="T102" fmla="*/ 56 w 91"/>
                <a:gd name="T103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" h="319">
                  <a:moveTo>
                    <a:pt x="55" y="202"/>
                  </a:moveTo>
                  <a:cubicBezTo>
                    <a:pt x="57" y="201"/>
                    <a:pt x="59" y="201"/>
                    <a:pt x="60" y="204"/>
                  </a:cubicBezTo>
                  <a:cubicBezTo>
                    <a:pt x="60" y="207"/>
                    <a:pt x="58" y="221"/>
                    <a:pt x="57" y="210"/>
                  </a:cubicBezTo>
                  <a:cubicBezTo>
                    <a:pt x="56" y="205"/>
                    <a:pt x="56" y="204"/>
                    <a:pt x="55" y="202"/>
                  </a:cubicBezTo>
                  <a:close/>
                  <a:moveTo>
                    <a:pt x="18" y="199"/>
                  </a:moveTo>
                  <a:cubicBezTo>
                    <a:pt x="18" y="200"/>
                    <a:pt x="19" y="198"/>
                    <a:pt x="19" y="201"/>
                  </a:cubicBezTo>
                  <a:cubicBezTo>
                    <a:pt x="18" y="203"/>
                    <a:pt x="19" y="201"/>
                    <a:pt x="18" y="203"/>
                  </a:cubicBezTo>
                  <a:lnTo>
                    <a:pt x="18" y="199"/>
                  </a:lnTo>
                  <a:close/>
                  <a:moveTo>
                    <a:pt x="54" y="191"/>
                  </a:moveTo>
                  <a:cubicBezTo>
                    <a:pt x="54" y="190"/>
                    <a:pt x="53" y="188"/>
                    <a:pt x="57" y="191"/>
                  </a:cubicBezTo>
                  <a:cubicBezTo>
                    <a:pt x="56" y="191"/>
                    <a:pt x="59" y="192"/>
                    <a:pt x="55" y="191"/>
                  </a:cubicBezTo>
                  <a:cubicBezTo>
                    <a:pt x="53" y="191"/>
                    <a:pt x="55" y="191"/>
                    <a:pt x="54" y="191"/>
                  </a:cubicBezTo>
                  <a:close/>
                  <a:moveTo>
                    <a:pt x="61" y="103"/>
                  </a:moveTo>
                  <a:cubicBezTo>
                    <a:pt x="64" y="106"/>
                    <a:pt x="63" y="113"/>
                    <a:pt x="64" y="118"/>
                  </a:cubicBezTo>
                  <a:cubicBezTo>
                    <a:pt x="64" y="121"/>
                    <a:pt x="64" y="124"/>
                    <a:pt x="64" y="127"/>
                  </a:cubicBezTo>
                  <a:cubicBezTo>
                    <a:pt x="66" y="142"/>
                    <a:pt x="65" y="135"/>
                    <a:pt x="64" y="137"/>
                  </a:cubicBezTo>
                  <a:cubicBezTo>
                    <a:pt x="61" y="130"/>
                    <a:pt x="64" y="129"/>
                    <a:pt x="61" y="114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0" y="101"/>
                    <a:pt x="61" y="104"/>
                    <a:pt x="62" y="103"/>
                  </a:cubicBezTo>
                  <a:lnTo>
                    <a:pt x="61" y="103"/>
                  </a:lnTo>
                  <a:close/>
                  <a:moveTo>
                    <a:pt x="36" y="76"/>
                  </a:moveTo>
                  <a:cubicBezTo>
                    <a:pt x="37" y="78"/>
                    <a:pt x="37" y="77"/>
                    <a:pt x="36" y="79"/>
                  </a:cubicBezTo>
                  <a:cubicBezTo>
                    <a:pt x="36" y="79"/>
                    <a:pt x="34" y="79"/>
                    <a:pt x="36" y="76"/>
                  </a:cubicBezTo>
                  <a:close/>
                  <a:moveTo>
                    <a:pt x="34" y="66"/>
                  </a:moveTo>
                  <a:cubicBezTo>
                    <a:pt x="34" y="68"/>
                    <a:pt x="34" y="67"/>
                    <a:pt x="34" y="68"/>
                  </a:cubicBezTo>
                  <a:cubicBezTo>
                    <a:pt x="32" y="65"/>
                    <a:pt x="32" y="65"/>
                    <a:pt x="34" y="63"/>
                  </a:cubicBezTo>
                  <a:cubicBezTo>
                    <a:pt x="34" y="64"/>
                    <a:pt x="34" y="61"/>
                    <a:pt x="34" y="6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49"/>
                    <a:pt x="68" y="51"/>
                  </a:cubicBezTo>
                  <a:cubicBezTo>
                    <a:pt x="68" y="52"/>
                    <a:pt x="68" y="54"/>
                    <a:pt x="67" y="51"/>
                  </a:cubicBezTo>
                  <a:close/>
                  <a:moveTo>
                    <a:pt x="32" y="42"/>
                  </a:moveTo>
                  <a:cubicBezTo>
                    <a:pt x="32" y="41"/>
                    <a:pt x="32" y="42"/>
                    <a:pt x="31" y="39"/>
                  </a:cubicBezTo>
                  <a:cubicBezTo>
                    <a:pt x="30" y="36"/>
                    <a:pt x="31" y="39"/>
                    <a:pt x="31" y="38"/>
                  </a:cubicBezTo>
                  <a:cubicBezTo>
                    <a:pt x="34" y="39"/>
                    <a:pt x="34" y="38"/>
                    <a:pt x="32" y="42"/>
                  </a:cubicBezTo>
                  <a:close/>
                  <a:moveTo>
                    <a:pt x="55" y="1"/>
                  </a:moveTo>
                  <a:cubicBezTo>
                    <a:pt x="51" y="2"/>
                    <a:pt x="54" y="0"/>
                    <a:pt x="52" y="4"/>
                  </a:cubicBezTo>
                  <a:cubicBezTo>
                    <a:pt x="52" y="4"/>
                    <a:pt x="52" y="5"/>
                    <a:pt x="52" y="5"/>
                  </a:cubicBezTo>
                  <a:cubicBezTo>
                    <a:pt x="52" y="8"/>
                    <a:pt x="53" y="9"/>
                    <a:pt x="53" y="11"/>
                  </a:cubicBezTo>
                  <a:cubicBezTo>
                    <a:pt x="53" y="19"/>
                    <a:pt x="53" y="11"/>
                    <a:pt x="54" y="16"/>
                  </a:cubicBezTo>
                  <a:cubicBezTo>
                    <a:pt x="54" y="17"/>
                    <a:pt x="54" y="17"/>
                    <a:pt x="54" y="21"/>
                  </a:cubicBezTo>
                  <a:cubicBezTo>
                    <a:pt x="54" y="28"/>
                    <a:pt x="56" y="36"/>
                    <a:pt x="56" y="41"/>
                  </a:cubicBezTo>
                  <a:cubicBezTo>
                    <a:pt x="57" y="45"/>
                    <a:pt x="58" y="48"/>
                    <a:pt x="58" y="51"/>
                  </a:cubicBezTo>
                  <a:cubicBezTo>
                    <a:pt x="59" y="55"/>
                    <a:pt x="57" y="54"/>
                    <a:pt x="58" y="61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80"/>
                    <a:pt x="62" y="80"/>
                  </a:cubicBezTo>
                  <a:cubicBezTo>
                    <a:pt x="61" y="85"/>
                    <a:pt x="63" y="93"/>
                    <a:pt x="62" y="96"/>
                  </a:cubicBezTo>
                  <a:cubicBezTo>
                    <a:pt x="59" y="94"/>
                    <a:pt x="61" y="95"/>
                    <a:pt x="59" y="89"/>
                  </a:cubicBezTo>
                  <a:cubicBezTo>
                    <a:pt x="58" y="85"/>
                    <a:pt x="60" y="76"/>
                    <a:pt x="56" y="75"/>
                  </a:cubicBezTo>
                  <a:cubicBezTo>
                    <a:pt x="58" y="72"/>
                    <a:pt x="55" y="68"/>
                    <a:pt x="54" y="64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6"/>
                    <a:pt x="50" y="33"/>
                    <a:pt x="47" y="31"/>
                  </a:cubicBezTo>
                  <a:cubicBezTo>
                    <a:pt x="43" y="34"/>
                    <a:pt x="47" y="31"/>
                    <a:pt x="45" y="34"/>
                  </a:cubicBezTo>
                  <a:cubicBezTo>
                    <a:pt x="43" y="36"/>
                    <a:pt x="41" y="33"/>
                    <a:pt x="41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31"/>
                    <a:pt x="38" y="30"/>
                  </a:cubicBezTo>
                  <a:cubicBezTo>
                    <a:pt x="38" y="25"/>
                    <a:pt x="40" y="21"/>
                    <a:pt x="35" y="19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6"/>
                    <a:pt x="31" y="22"/>
                    <a:pt x="32" y="28"/>
                  </a:cubicBezTo>
                  <a:cubicBezTo>
                    <a:pt x="30" y="27"/>
                    <a:pt x="30" y="26"/>
                    <a:pt x="28" y="24"/>
                  </a:cubicBezTo>
                  <a:cubicBezTo>
                    <a:pt x="28" y="23"/>
                    <a:pt x="24" y="21"/>
                    <a:pt x="26" y="15"/>
                  </a:cubicBezTo>
                  <a:cubicBezTo>
                    <a:pt x="19" y="14"/>
                    <a:pt x="24" y="13"/>
                    <a:pt x="19" y="11"/>
                  </a:cubicBezTo>
                  <a:cubicBezTo>
                    <a:pt x="20" y="13"/>
                    <a:pt x="20" y="13"/>
                    <a:pt x="21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22"/>
                    <a:pt x="19" y="22"/>
                    <a:pt x="19" y="28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3"/>
                    <a:pt x="17" y="32"/>
                    <a:pt x="16" y="36"/>
                  </a:cubicBezTo>
                  <a:cubicBezTo>
                    <a:pt x="21" y="34"/>
                    <a:pt x="17" y="38"/>
                    <a:pt x="19" y="43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6"/>
                    <a:pt x="18" y="55"/>
                    <a:pt x="19" y="58"/>
                  </a:cubicBezTo>
                  <a:cubicBezTo>
                    <a:pt x="17" y="62"/>
                    <a:pt x="17" y="65"/>
                    <a:pt x="18" y="69"/>
                  </a:cubicBezTo>
                  <a:cubicBezTo>
                    <a:pt x="14" y="72"/>
                    <a:pt x="10" y="75"/>
                    <a:pt x="12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96"/>
                    <a:pt x="10" y="96"/>
                    <a:pt x="10" y="98"/>
                  </a:cubicBezTo>
                  <a:cubicBezTo>
                    <a:pt x="10" y="101"/>
                    <a:pt x="11" y="101"/>
                    <a:pt x="11" y="102"/>
                  </a:cubicBezTo>
                  <a:cubicBezTo>
                    <a:pt x="12" y="105"/>
                    <a:pt x="9" y="111"/>
                    <a:pt x="10" y="117"/>
                  </a:cubicBezTo>
                  <a:cubicBezTo>
                    <a:pt x="8" y="120"/>
                    <a:pt x="6" y="121"/>
                    <a:pt x="6" y="125"/>
                  </a:cubicBezTo>
                  <a:cubicBezTo>
                    <a:pt x="6" y="130"/>
                    <a:pt x="7" y="127"/>
                    <a:pt x="8" y="132"/>
                  </a:cubicBezTo>
                  <a:cubicBezTo>
                    <a:pt x="6" y="132"/>
                    <a:pt x="5" y="130"/>
                    <a:pt x="3" y="133"/>
                  </a:cubicBezTo>
                  <a:cubicBezTo>
                    <a:pt x="0" y="139"/>
                    <a:pt x="7" y="137"/>
                    <a:pt x="2" y="138"/>
                  </a:cubicBezTo>
                  <a:cubicBezTo>
                    <a:pt x="2" y="143"/>
                    <a:pt x="1" y="143"/>
                    <a:pt x="2" y="147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6" y="185"/>
                    <a:pt x="6" y="184"/>
                    <a:pt x="7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9" y="193"/>
                    <a:pt x="10" y="194"/>
                    <a:pt x="10" y="194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0" y="208"/>
                    <a:pt x="10" y="207"/>
                    <a:pt x="11" y="208"/>
                  </a:cubicBezTo>
                  <a:cubicBezTo>
                    <a:pt x="11" y="208"/>
                    <a:pt x="11" y="209"/>
                    <a:pt x="11" y="209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6" y="220"/>
                    <a:pt x="16" y="221"/>
                    <a:pt x="16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5"/>
                    <a:pt x="17" y="227"/>
                  </a:cubicBezTo>
                  <a:cubicBezTo>
                    <a:pt x="20" y="226"/>
                    <a:pt x="22" y="228"/>
                    <a:pt x="22" y="231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5" y="227"/>
                    <a:pt x="22" y="225"/>
                    <a:pt x="21" y="215"/>
                  </a:cubicBezTo>
                  <a:cubicBezTo>
                    <a:pt x="26" y="218"/>
                    <a:pt x="23" y="218"/>
                    <a:pt x="26" y="232"/>
                  </a:cubicBezTo>
                  <a:cubicBezTo>
                    <a:pt x="28" y="236"/>
                    <a:pt x="26" y="237"/>
                    <a:pt x="28" y="240"/>
                  </a:cubicBezTo>
                  <a:cubicBezTo>
                    <a:pt x="29" y="244"/>
                    <a:pt x="30" y="243"/>
                    <a:pt x="31" y="246"/>
                  </a:cubicBezTo>
                  <a:cubicBezTo>
                    <a:pt x="32" y="249"/>
                    <a:pt x="32" y="252"/>
                    <a:pt x="33" y="255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51" y="283"/>
                    <a:pt x="48" y="282"/>
                    <a:pt x="51" y="287"/>
                  </a:cubicBezTo>
                  <a:cubicBezTo>
                    <a:pt x="53" y="292"/>
                    <a:pt x="51" y="288"/>
                    <a:pt x="54" y="290"/>
                  </a:cubicBezTo>
                  <a:cubicBezTo>
                    <a:pt x="56" y="284"/>
                    <a:pt x="53" y="279"/>
                    <a:pt x="52" y="269"/>
                  </a:cubicBezTo>
                  <a:cubicBezTo>
                    <a:pt x="51" y="262"/>
                    <a:pt x="49" y="256"/>
                    <a:pt x="49" y="248"/>
                  </a:cubicBezTo>
                  <a:cubicBezTo>
                    <a:pt x="48" y="249"/>
                    <a:pt x="48" y="250"/>
                    <a:pt x="49" y="248"/>
                  </a:cubicBezTo>
                  <a:cubicBezTo>
                    <a:pt x="52" y="244"/>
                    <a:pt x="46" y="250"/>
                    <a:pt x="50" y="247"/>
                  </a:cubicBezTo>
                  <a:cubicBezTo>
                    <a:pt x="50" y="247"/>
                    <a:pt x="51" y="247"/>
                    <a:pt x="51" y="247"/>
                  </a:cubicBezTo>
                  <a:cubicBezTo>
                    <a:pt x="51" y="246"/>
                    <a:pt x="51" y="246"/>
                    <a:pt x="51" y="246"/>
                  </a:cubicBezTo>
                  <a:cubicBezTo>
                    <a:pt x="51" y="237"/>
                    <a:pt x="47" y="229"/>
                    <a:pt x="50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28"/>
                    <a:pt x="53" y="231"/>
                    <a:pt x="53" y="233"/>
                  </a:cubicBezTo>
                  <a:cubicBezTo>
                    <a:pt x="54" y="237"/>
                    <a:pt x="52" y="242"/>
                    <a:pt x="53" y="246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7" y="259"/>
                    <a:pt x="59" y="275"/>
                    <a:pt x="61" y="286"/>
                  </a:cubicBezTo>
                  <a:cubicBezTo>
                    <a:pt x="61" y="292"/>
                    <a:pt x="61" y="298"/>
                    <a:pt x="62" y="304"/>
                  </a:cubicBezTo>
                  <a:cubicBezTo>
                    <a:pt x="62" y="309"/>
                    <a:pt x="61" y="319"/>
                    <a:pt x="65" y="318"/>
                  </a:cubicBezTo>
                  <a:cubicBezTo>
                    <a:pt x="67" y="317"/>
                    <a:pt x="67" y="315"/>
                    <a:pt x="68" y="313"/>
                  </a:cubicBezTo>
                  <a:cubicBezTo>
                    <a:pt x="68" y="308"/>
                    <a:pt x="69" y="315"/>
                    <a:pt x="68" y="307"/>
                  </a:cubicBezTo>
                  <a:cubicBezTo>
                    <a:pt x="68" y="303"/>
                    <a:pt x="71" y="293"/>
                    <a:pt x="68" y="289"/>
                  </a:cubicBezTo>
                  <a:cubicBezTo>
                    <a:pt x="67" y="288"/>
                    <a:pt x="67" y="288"/>
                    <a:pt x="67" y="288"/>
                  </a:cubicBezTo>
                  <a:cubicBezTo>
                    <a:pt x="67" y="288"/>
                    <a:pt x="67" y="286"/>
                    <a:pt x="67" y="286"/>
                  </a:cubicBezTo>
                  <a:cubicBezTo>
                    <a:pt x="66" y="278"/>
                    <a:pt x="66" y="279"/>
                    <a:pt x="65" y="275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58"/>
                    <a:pt x="64" y="260"/>
                    <a:pt x="63" y="258"/>
                  </a:cubicBezTo>
                  <a:cubicBezTo>
                    <a:pt x="62" y="255"/>
                    <a:pt x="63" y="254"/>
                    <a:pt x="63" y="252"/>
                  </a:cubicBezTo>
                  <a:cubicBezTo>
                    <a:pt x="64" y="248"/>
                    <a:pt x="61" y="244"/>
                    <a:pt x="68" y="244"/>
                  </a:cubicBezTo>
                  <a:cubicBezTo>
                    <a:pt x="68" y="238"/>
                    <a:pt x="70" y="240"/>
                    <a:pt x="67" y="235"/>
                  </a:cubicBezTo>
                  <a:cubicBezTo>
                    <a:pt x="68" y="229"/>
                    <a:pt x="67" y="228"/>
                    <a:pt x="70" y="223"/>
                  </a:cubicBezTo>
                  <a:cubicBezTo>
                    <a:pt x="70" y="218"/>
                    <a:pt x="69" y="216"/>
                    <a:pt x="70" y="211"/>
                  </a:cubicBezTo>
                  <a:cubicBezTo>
                    <a:pt x="62" y="210"/>
                    <a:pt x="68" y="203"/>
                    <a:pt x="68" y="19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87"/>
                    <a:pt x="66" y="189"/>
                    <a:pt x="65" y="182"/>
                  </a:cubicBezTo>
                  <a:cubicBezTo>
                    <a:pt x="65" y="181"/>
                    <a:pt x="65" y="176"/>
                    <a:pt x="65" y="173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65"/>
                    <a:pt x="65" y="164"/>
                    <a:pt x="63" y="159"/>
                  </a:cubicBezTo>
                  <a:cubicBezTo>
                    <a:pt x="64" y="157"/>
                    <a:pt x="64" y="158"/>
                    <a:pt x="65" y="157"/>
                  </a:cubicBezTo>
                  <a:cubicBezTo>
                    <a:pt x="64" y="153"/>
                    <a:pt x="65" y="152"/>
                    <a:pt x="64" y="148"/>
                  </a:cubicBezTo>
                  <a:cubicBezTo>
                    <a:pt x="62" y="140"/>
                    <a:pt x="64" y="143"/>
                    <a:pt x="64" y="141"/>
                  </a:cubicBezTo>
                  <a:cubicBezTo>
                    <a:pt x="67" y="143"/>
                    <a:pt x="66" y="140"/>
                    <a:pt x="66" y="146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0" y="178"/>
                    <a:pt x="70" y="203"/>
                    <a:pt x="71" y="204"/>
                  </a:cubicBezTo>
                  <a:cubicBezTo>
                    <a:pt x="71" y="206"/>
                    <a:pt x="72" y="206"/>
                    <a:pt x="72" y="208"/>
                  </a:cubicBezTo>
                  <a:cubicBezTo>
                    <a:pt x="72" y="211"/>
                    <a:pt x="70" y="217"/>
                    <a:pt x="74" y="221"/>
                  </a:cubicBezTo>
                  <a:cubicBezTo>
                    <a:pt x="75" y="222"/>
                    <a:pt x="75" y="222"/>
                    <a:pt x="76" y="222"/>
                  </a:cubicBezTo>
                  <a:cubicBezTo>
                    <a:pt x="76" y="226"/>
                    <a:pt x="76" y="226"/>
                    <a:pt x="77" y="228"/>
                  </a:cubicBezTo>
                  <a:cubicBezTo>
                    <a:pt x="76" y="230"/>
                    <a:pt x="76" y="230"/>
                    <a:pt x="75" y="231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80" y="236"/>
                    <a:pt x="79" y="236"/>
                    <a:pt x="81" y="234"/>
                  </a:cubicBezTo>
                  <a:cubicBezTo>
                    <a:pt x="83" y="238"/>
                    <a:pt x="81" y="235"/>
                    <a:pt x="84" y="237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79" y="240"/>
                    <a:pt x="85" y="241"/>
                    <a:pt x="79" y="240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6" y="246"/>
                    <a:pt x="81" y="240"/>
                    <a:pt x="77" y="244"/>
                  </a:cubicBezTo>
                  <a:cubicBezTo>
                    <a:pt x="77" y="244"/>
                    <a:pt x="77" y="244"/>
                    <a:pt x="76" y="244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2" y="254"/>
                    <a:pt x="78" y="256"/>
                    <a:pt x="80" y="261"/>
                  </a:cubicBezTo>
                  <a:cubicBezTo>
                    <a:pt x="84" y="258"/>
                    <a:pt x="79" y="259"/>
                    <a:pt x="83" y="256"/>
                  </a:cubicBezTo>
                  <a:cubicBezTo>
                    <a:pt x="83" y="254"/>
                    <a:pt x="83" y="254"/>
                    <a:pt x="82" y="253"/>
                  </a:cubicBezTo>
                  <a:cubicBezTo>
                    <a:pt x="85" y="250"/>
                    <a:pt x="84" y="249"/>
                    <a:pt x="87" y="248"/>
                  </a:cubicBezTo>
                  <a:cubicBezTo>
                    <a:pt x="87" y="243"/>
                    <a:pt x="86" y="244"/>
                    <a:pt x="87" y="241"/>
                  </a:cubicBezTo>
                  <a:cubicBezTo>
                    <a:pt x="85" y="239"/>
                    <a:pt x="86" y="240"/>
                    <a:pt x="86" y="235"/>
                  </a:cubicBezTo>
                  <a:cubicBezTo>
                    <a:pt x="91" y="234"/>
                    <a:pt x="87" y="231"/>
                    <a:pt x="86" y="228"/>
                  </a:cubicBezTo>
                  <a:cubicBezTo>
                    <a:pt x="87" y="226"/>
                    <a:pt x="89" y="225"/>
                    <a:pt x="89" y="223"/>
                  </a:cubicBezTo>
                  <a:cubicBezTo>
                    <a:pt x="89" y="222"/>
                    <a:pt x="89" y="222"/>
                    <a:pt x="87" y="222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4" y="220"/>
                    <a:pt x="85" y="221"/>
                    <a:pt x="84" y="219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0" y="212"/>
                    <a:pt x="91" y="216"/>
                    <a:pt x="90" y="207"/>
                  </a:cubicBezTo>
                  <a:cubicBezTo>
                    <a:pt x="89" y="201"/>
                    <a:pt x="90" y="195"/>
                    <a:pt x="90" y="190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7"/>
                    <a:pt x="89" y="186"/>
                    <a:pt x="89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7" y="155"/>
                    <a:pt x="87" y="138"/>
                    <a:pt x="85" y="120"/>
                  </a:cubicBezTo>
                  <a:cubicBezTo>
                    <a:pt x="84" y="115"/>
                    <a:pt x="83" y="112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2" y="106"/>
                    <a:pt x="82" y="105"/>
                  </a:cubicBezTo>
                  <a:cubicBezTo>
                    <a:pt x="82" y="105"/>
                    <a:pt x="82" y="105"/>
                    <a:pt x="81" y="104"/>
                  </a:cubicBezTo>
                  <a:cubicBezTo>
                    <a:pt x="82" y="102"/>
                    <a:pt x="82" y="102"/>
                    <a:pt x="81" y="98"/>
                  </a:cubicBezTo>
                  <a:cubicBezTo>
                    <a:pt x="78" y="99"/>
                    <a:pt x="80" y="99"/>
                    <a:pt x="79" y="98"/>
                  </a:cubicBezTo>
                  <a:cubicBezTo>
                    <a:pt x="80" y="93"/>
                    <a:pt x="81" y="96"/>
                    <a:pt x="84" y="92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3" y="88"/>
                    <a:pt x="83" y="89"/>
                    <a:pt x="83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2"/>
                    <a:pt x="77" y="85"/>
                    <a:pt x="78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3"/>
                    <a:pt x="77" y="73"/>
                    <a:pt x="77" y="7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49"/>
                    <a:pt x="73" y="47"/>
                    <a:pt x="72" y="45"/>
                  </a:cubicBezTo>
                  <a:cubicBezTo>
                    <a:pt x="71" y="37"/>
                    <a:pt x="72" y="34"/>
                    <a:pt x="67" y="35"/>
                  </a:cubicBezTo>
                  <a:cubicBezTo>
                    <a:pt x="67" y="31"/>
                    <a:pt x="66" y="32"/>
                    <a:pt x="66" y="27"/>
                  </a:cubicBezTo>
                  <a:cubicBezTo>
                    <a:pt x="66" y="21"/>
                    <a:pt x="68" y="20"/>
                    <a:pt x="64" y="17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3"/>
                    <a:pt x="62" y="11"/>
                    <a:pt x="62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5" y="11"/>
                    <a:pt x="62" y="7"/>
                    <a:pt x="58" y="9"/>
                  </a:cubicBezTo>
                  <a:cubicBezTo>
                    <a:pt x="59" y="4"/>
                    <a:pt x="60" y="8"/>
                    <a:pt x="60" y="2"/>
                  </a:cubicBezTo>
                  <a:cubicBezTo>
                    <a:pt x="58" y="3"/>
                    <a:pt x="60" y="2"/>
                    <a:pt x="58" y="3"/>
                  </a:cubicBezTo>
                  <a:cubicBezTo>
                    <a:pt x="58" y="4"/>
                    <a:pt x="58" y="5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5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7" name="Freeform 50"/>
            <p:cNvSpPr>
              <a:spLocks noEditPoints="1"/>
            </p:cNvSpPr>
            <p:nvPr/>
          </p:nvSpPr>
          <p:spPr bwMode="auto">
            <a:xfrm>
              <a:off x="2072" y="3651"/>
              <a:ext cx="122" cy="418"/>
            </a:xfrm>
            <a:custGeom>
              <a:avLst/>
              <a:gdLst>
                <a:gd name="T0" fmla="*/ 46 w 95"/>
                <a:gd name="T1" fmla="*/ 252 h 325"/>
                <a:gd name="T2" fmla="*/ 46 w 95"/>
                <a:gd name="T3" fmla="*/ 251 h 325"/>
                <a:gd name="T4" fmla="*/ 79 w 95"/>
                <a:gd name="T5" fmla="*/ 239 h 325"/>
                <a:gd name="T6" fmla="*/ 51 w 95"/>
                <a:gd name="T7" fmla="*/ 193 h 325"/>
                <a:gd name="T8" fmla="*/ 52 w 95"/>
                <a:gd name="T9" fmla="*/ 100 h 325"/>
                <a:gd name="T10" fmla="*/ 44 w 95"/>
                <a:gd name="T11" fmla="*/ 73 h 325"/>
                <a:gd name="T12" fmla="*/ 30 w 95"/>
                <a:gd name="T13" fmla="*/ 35 h 325"/>
                <a:gd name="T14" fmla="*/ 25 w 95"/>
                <a:gd name="T15" fmla="*/ 14 h 325"/>
                <a:gd name="T16" fmla="*/ 19 w 95"/>
                <a:gd name="T17" fmla="*/ 3 h 325"/>
                <a:gd name="T18" fmla="*/ 13 w 95"/>
                <a:gd name="T19" fmla="*/ 7 h 325"/>
                <a:gd name="T20" fmla="*/ 7 w 95"/>
                <a:gd name="T21" fmla="*/ 35 h 325"/>
                <a:gd name="T22" fmla="*/ 9 w 95"/>
                <a:gd name="T23" fmla="*/ 62 h 325"/>
                <a:gd name="T24" fmla="*/ 3 w 95"/>
                <a:gd name="T25" fmla="*/ 77 h 325"/>
                <a:gd name="T26" fmla="*/ 3 w 95"/>
                <a:gd name="T27" fmla="*/ 86 h 325"/>
                <a:gd name="T28" fmla="*/ 3 w 95"/>
                <a:gd name="T29" fmla="*/ 98 h 325"/>
                <a:gd name="T30" fmla="*/ 2 w 95"/>
                <a:gd name="T31" fmla="*/ 128 h 325"/>
                <a:gd name="T32" fmla="*/ 0 w 95"/>
                <a:gd name="T33" fmla="*/ 129 h 325"/>
                <a:gd name="T34" fmla="*/ 1 w 95"/>
                <a:gd name="T35" fmla="*/ 160 h 325"/>
                <a:gd name="T36" fmla="*/ 5 w 95"/>
                <a:gd name="T37" fmla="*/ 180 h 325"/>
                <a:gd name="T38" fmla="*/ 8 w 95"/>
                <a:gd name="T39" fmla="*/ 199 h 325"/>
                <a:gd name="T40" fmla="*/ 16 w 95"/>
                <a:gd name="T41" fmla="*/ 228 h 325"/>
                <a:gd name="T42" fmla="*/ 19 w 95"/>
                <a:gd name="T43" fmla="*/ 224 h 325"/>
                <a:gd name="T44" fmla="*/ 24 w 95"/>
                <a:gd name="T45" fmla="*/ 228 h 325"/>
                <a:gd name="T46" fmla="*/ 30 w 95"/>
                <a:gd name="T47" fmla="*/ 253 h 325"/>
                <a:gd name="T48" fmla="*/ 36 w 95"/>
                <a:gd name="T49" fmla="*/ 281 h 325"/>
                <a:gd name="T50" fmla="*/ 39 w 95"/>
                <a:gd name="T51" fmla="*/ 296 h 325"/>
                <a:gd name="T52" fmla="*/ 45 w 95"/>
                <a:gd name="T53" fmla="*/ 311 h 325"/>
                <a:gd name="T54" fmla="*/ 63 w 95"/>
                <a:gd name="T55" fmla="*/ 303 h 325"/>
                <a:gd name="T56" fmla="*/ 63 w 95"/>
                <a:gd name="T57" fmla="*/ 293 h 325"/>
                <a:gd name="T58" fmla="*/ 67 w 95"/>
                <a:gd name="T59" fmla="*/ 306 h 325"/>
                <a:gd name="T60" fmla="*/ 69 w 95"/>
                <a:gd name="T61" fmla="*/ 299 h 325"/>
                <a:gd name="T62" fmla="*/ 59 w 95"/>
                <a:gd name="T63" fmla="*/ 239 h 325"/>
                <a:gd name="T64" fmla="*/ 53 w 95"/>
                <a:gd name="T65" fmla="*/ 196 h 325"/>
                <a:gd name="T66" fmla="*/ 62 w 95"/>
                <a:gd name="T67" fmla="*/ 216 h 325"/>
                <a:gd name="T68" fmla="*/ 68 w 95"/>
                <a:gd name="T69" fmla="*/ 258 h 325"/>
                <a:gd name="T70" fmla="*/ 77 w 95"/>
                <a:gd name="T71" fmla="*/ 293 h 325"/>
                <a:gd name="T72" fmla="*/ 79 w 95"/>
                <a:gd name="T73" fmla="*/ 256 h 325"/>
                <a:gd name="T74" fmla="*/ 83 w 95"/>
                <a:gd name="T75" fmla="*/ 305 h 325"/>
                <a:gd name="T76" fmla="*/ 87 w 95"/>
                <a:gd name="T77" fmla="*/ 323 h 325"/>
                <a:gd name="T78" fmla="*/ 93 w 95"/>
                <a:gd name="T79" fmla="*/ 288 h 325"/>
                <a:gd name="T80" fmla="*/ 88 w 95"/>
                <a:gd name="T81" fmla="*/ 218 h 325"/>
                <a:gd name="T82" fmla="*/ 62 w 95"/>
                <a:gd name="T83" fmla="*/ 12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325">
                  <a:moveTo>
                    <a:pt x="49" y="261"/>
                  </a:moveTo>
                  <a:cubicBezTo>
                    <a:pt x="45" y="261"/>
                    <a:pt x="46" y="262"/>
                    <a:pt x="45" y="258"/>
                  </a:cubicBezTo>
                  <a:cubicBezTo>
                    <a:pt x="44" y="254"/>
                    <a:pt x="44" y="254"/>
                    <a:pt x="46" y="252"/>
                  </a:cubicBezTo>
                  <a:cubicBezTo>
                    <a:pt x="49" y="261"/>
                    <a:pt x="49" y="261"/>
                    <a:pt x="49" y="261"/>
                  </a:cubicBezTo>
                  <a:close/>
                  <a:moveTo>
                    <a:pt x="43" y="247"/>
                  </a:moveTo>
                  <a:cubicBezTo>
                    <a:pt x="45" y="249"/>
                    <a:pt x="45" y="247"/>
                    <a:pt x="46" y="251"/>
                  </a:cubicBezTo>
                  <a:cubicBezTo>
                    <a:pt x="41" y="251"/>
                    <a:pt x="43" y="253"/>
                    <a:pt x="43" y="247"/>
                  </a:cubicBezTo>
                  <a:close/>
                  <a:moveTo>
                    <a:pt x="81" y="241"/>
                  </a:moveTo>
                  <a:cubicBezTo>
                    <a:pt x="78" y="241"/>
                    <a:pt x="80" y="242"/>
                    <a:pt x="79" y="239"/>
                  </a:cubicBezTo>
                  <a:cubicBezTo>
                    <a:pt x="81" y="240"/>
                    <a:pt x="80" y="239"/>
                    <a:pt x="81" y="241"/>
                  </a:cubicBezTo>
                  <a:close/>
                  <a:moveTo>
                    <a:pt x="51" y="187"/>
                  </a:moveTo>
                  <a:cubicBezTo>
                    <a:pt x="51" y="187"/>
                    <a:pt x="55" y="188"/>
                    <a:pt x="51" y="193"/>
                  </a:cubicBezTo>
                  <a:cubicBezTo>
                    <a:pt x="50" y="192"/>
                    <a:pt x="49" y="191"/>
                    <a:pt x="51" y="187"/>
                  </a:cubicBezTo>
                  <a:close/>
                  <a:moveTo>
                    <a:pt x="53" y="103"/>
                  </a:moveTo>
                  <a:cubicBezTo>
                    <a:pt x="52" y="101"/>
                    <a:pt x="53" y="102"/>
                    <a:pt x="52" y="100"/>
                  </a:cubicBezTo>
                  <a:cubicBezTo>
                    <a:pt x="51" y="96"/>
                    <a:pt x="51" y="90"/>
                    <a:pt x="49" y="87"/>
                  </a:cubicBezTo>
                  <a:cubicBezTo>
                    <a:pt x="46" y="84"/>
                    <a:pt x="48" y="84"/>
                    <a:pt x="44" y="74"/>
                  </a:cubicBezTo>
                  <a:cubicBezTo>
                    <a:pt x="44" y="74"/>
                    <a:pt x="44" y="74"/>
                    <a:pt x="44" y="7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6"/>
                    <a:pt x="35" y="39"/>
                    <a:pt x="30" y="3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3"/>
                    <a:pt x="28" y="16"/>
                    <a:pt x="25" y="14"/>
                  </a:cubicBezTo>
                  <a:cubicBezTo>
                    <a:pt x="24" y="13"/>
                    <a:pt x="24" y="14"/>
                    <a:pt x="23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7"/>
                    <a:pt x="20" y="6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4"/>
                    <a:pt x="16" y="3"/>
                    <a:pt x="16" y="8"/>
                  </a:cubicBezTo>
                  <a:cubicBezTo>
                    <a:pt x="13" y="7"/>
                    <a:pt x="15" y="8"/>
                    <a:pt x="13" y="7"/>
                  </a:cubicBezTo>
                  <a:cubicBezTo>
                    <a:pt x="13" y="11"/>
                    <a:pt x="13" y="9"/>
                    <a:pt x="11" y="1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4"/>
                    <a:pt x="8" y="30"/>
                    <a:pt x="7" y="35"/>
                  </a:cubicBezTo>
                  <a:cubicBezTo>
                    <a:pt x="9" y="38"/>
                    <a:pt x="5" y="36"/>
                    <a:pt x="10" y="39"/>
                  </a:cubicBezTo>
                  <a:cubicBezTo>
                    <a:pt x="9" y="42"/>
                    <a:pt x="10" y="43"/>
                    <a:pt x="8" y="45"/>
                  </a:cubicBezTo>
                  <a:cubicBezTo>
                    <a:pt x="9" y="54"/>
                    <a:pt x="6" y="56"/>
                    <a:pt x="9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6" y="65"/>
                    <a:pt x="6" y="65"/>
                  </a:cubicBezTo>
                  <a:cubicBezTo>
                    <a:pt x="6" y="71"/>
                    <a:pt x="4" y="73"/>
                    <a:pt x="3" y="77"/>
                  </a:cubicBezTo>
                  <a:cubicBezTo>
                    <a:pt x="3" y="77"/>
                    <a:pt x="3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6" y="82"/>
                    <a:pt x="3" y="86"/>
                  </a:cubicBezTo>
                  <a:cubicBezTo>
                    <a:pt x="3" y="88"/>
                    <a:pt x="4" y="90"/>
                    <a:pt x="3" y="93"/>
                  </a:cubicBezTo>
                  <a:cubicBezTo>
                    <a:pt x="2" y="95"/>
                    <a:pt x="3" y="93"/>
                    <a:pt x="2" y="95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0" y="103"/>
                    <a:pt x="5" y="117"/>
                    <a:pt x="1" y="126"/>
                  </a:cubicBezTo>
                  <a:cubicBezTo>
                    <a:pt x="2" y="129"/>
                    <a:pt x="1" y="127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3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3"/>
                    <a:pt x="2" y="137"/>
                    <a:pt x="2" y="143"/>
                  </a:cubicBezTo>
                  <a:cubicBezTo>
                    <a:pt x="3" y="147"/>
                    <a:pt x="2" y="144"/>
                    <a:pt x="2" y="149"/>
                  </a:cubicBezTo>
                  <a:cubicBezTo>
                    <a:pt x="2" y="157"/>
                    <a:pt x="2" y="155"/>
                    <a:pt x="1" y="160"/>
                  </a:cubicBezTo>
                  <a:cubicBezTo>
                    <a:pt x="0" y="165"/>
                    <a:pt x="4" y="168"/>
                    <a:pt x="4" y="175"/>
                  </a:cubicBezTo>
                  <a:cubicBezTo>
                    <a:pt x="4" y="179"/>
                    <a:pt x="4" y="175"/>
                    <a:pt x="5" y="178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9" y="185"/>
                    <a:pt x="9" y="189"/>
                    <a:pt x="9" y="194"/>
                  </a:cubicBezTo>
                  <a:cubicBezTo>
                    <a:pt x="9" y="195"/>
                    <a:pt x="9" y="196"/>
                    <a:pt x="8" y="199"/>
                  </a:cubicBezTo>
                  <a:cubicBezTo>
                    <a:pt x="12" y="200"/>
                    <a:pt x="9" y="210"/>
                    <a:pt x="12" y="215"/>
                  </a:cubicBezTo>
                  <a:cubicBezTo>
                    <a:pt x="15" y="218"/>
                    <a:pt x="15" y="221"/>
                    <a:pt x="13" y="225"/>
                  </a:cubicBezTo>
                  <a:cubicBezTo>
                    <a:pt x="16" y="228"/>
                    <a:pt x="14" y="225"/>
                    <a:pt x="16" y="228"/>
                  </a:cubicBezTo>
                  <a:cubicBezTo>
                    <a:pt x="18" y="233"/>
                    <a:pt x="18" y="230"/>
                    <a:pt x="18" y="230"/>
                  </a:cubicBezTo>
                  <a:cubicBezTo>
                    <a:pt x="20" y="229"/>
                    <a:pt x="20" y="232"/>
                    <a:pt x="20" y="227"/>
                  </a:cubicBezTo>
                  <a:cubicBezTo>
                    <a:pt x="20" y="222"/>
                    <a:pt x="20" y="227"/>
                    <a:pt x="19" y="224"/>
                  </a:cubicBezTo>
                  <a:cubicBezTo>
                    <a:pt x="19" y="220"/>
                    <a:pt x="19" y="219"/>
                    <a:pt x="20" y="21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9"/>
                    <a:pt x="24" y="231"/>
                    <a:pt x="25" y="234"/>
                  </a:cubicBezTo>
                  <a:cubicBezTo>
                    <a:pt x="25" y="236"/>
                    <a:pt x="26" y="239"/>
                    <a:pt x="26" y="241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1" y="256"/>
                    <a:pt x="32" y="264"/>
                    <a:pt x="31" y="266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4" y="273"/>
                    <a:pt x="35" y="277"/>
                    <a:pt x="36" y="281"/>
                  </a:cubicBezTo>
                  <a:cubicBezTo>
                    <a:pt x="37" y="283"/>
                    <a:pt x="37" y="286"/>
                    <a:pt x="37" y="288"/>
                  </a:cubicBezTo>
                  <a:cubicBezTo>
                    <a:pt x="38" y="292"/>
                    <a:pt x="38" y="290"/>
                    <a:pt x="36" y="292"/>
                  </a:cubicBezTo>
                  <a:cubicBezTo>
                    <a:pt x="40" y="293"/>
                    <a:pt x="38" y="293"/>
                    <a:pt x="39" y="296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2" y="303"/>
                    <a:pt x="41" y="302"/>
                    <a:pt x="44" y="305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7" y="314"/>
                    <a:pt x="51" y="316"/>
                    <a:pt x="53" y="315"/>
                  </a:cubicBezTo>
                  <a:cubicBezTo>
                    <a:pt x="60" y="312"/>
                    <a:pt x="57" y="316"/>
                    <a:pt x="64" y="314"/>
                  </a:cubicBezTo>
                  <a:cubicBezTo>
                    <a:pt x="64" y="311"/>
                    <a:pt x="64" y="306"/>
                    <a:pt x="63" y="303"/>
                  </a:cubicBezTo>
                  <a:cubicBezTo>
                    <a:pt x="63" y="303"/>
                    <a:pt x="63" y="302"/>
                    <a:pt x="63" y="302"/>
                  </a:cubicBezTo>
                  <a:cubicBezTo>
                    <a:pt x="62" y="300"/>
                    <a:pt x="62" y="302"/>
                    <a:pt x="62" y="298"/>
                  </a:cubicBezTo>
                  <a:cubicBezTo>
                    <a:pt x="63" y="293"/>
                    <a:pt x="63" y="293"/>
                    <a:pt x="63" y="293"/>
                  </a:cubicBezTo>
                  <a:cubicBezTo>
                    <a:pt x="64" y="295"/>
                    <a:pt x="63" y="294"/>
                    <a:pt x="63" y="295"/>
                  </a:cubicBezTo>
                  <a:cubicBezTo>
                    <a:pt x="63" y="297"/>
                    <a:pt x="63" y="295"/>
                    <a:pt x="64" y="297"/>
                  </a:cubicBezTo>
                  <a:cubicBezTo>
                    <a:pt x="66" y="301"/>
                    <a:pt x="66" y="303"/>
                    <a:pt x="67" y="306"/>
                  </a:cubicBezTo>
                  <a:cubicBezTo>
                    <a:pt x="69" y="309"/>
                    <a:pt x="67" y="313"/>
                    <a:pt x="70" y="315"/>
                  </a:cubicBezTo>
                  <a:cubicBezTo>
                    <a:pt x="70" y="315"/>
                    <a:pt x="70" y="315"/>
                    <a:pt x="70" y="313"/>
                  </a:cubicBezTo>
                  <a:cubicBezTo>
                    <a:pt x="72" y="309"/>
                    <a:pt x="70" y="304"/>
                    <a:pt x="69" y="299"/>
                  </a:cubicBezTo>
                  <a:cubicBezTo>
                    <a:pt x="68" y="293"/>
                    <a:pt x="68" y="290"/>
                    <a:pt x="67" y="283"/>
                  </a:cubicBezTo>
                  <a:cubicBezTo>
                    <a:pt x="66" y="272"/>
                    <a:pt x="64" y="264"/>
                    <a:pt x="62" y="253"/>
                  </a:cubicBezTo>
                  <a:cubicBezTo>
                    <a:pt x="59" y="239"/>
                    <a:pt x="59" y="239"/>
                    <a:pt x="59" y="239"/>
                  </a:cubicBezTo>
                  <a:cubicBezTo>
                    <a:pt x="57" y="233"/>
                    <a:pt x="56" y="231"/>
                    <a:pt x="55" y="225"/>
                  </a:cubicBezTo>
                  <a:cubicBezTo>
                    <a:pt x="55" y="218"/>
                    <a:pt x="50" y="199"/>
                    <a:pt x="51" y="195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8" y="203"/>
                    <a:pt x="56" y="202"/>
                    <a:pt x="56" y="213"/>
                  </a:cubicBezTo>
                  <a:cubicBezTo>
                    <a:pt x="60" y="212"/>
                    <a:pt x="58" y="212"/>
                    <a:pt x="62" y="212"/>
                  </a:cubicBezTo>
                  <a:cubicBezTo>
                    <a:pt x="62" y="216"/>
                    <a:pt x="61" y="211"/>
                    <a:pt x="62" y="216"/>
                  </a:cubicBezTo>
                  <a:cubicBezTo>
                    <a:pt x="62" y="218"/>
                    <a:pt x="62" y="218"/>
                    <a:pt x="62" y="220"/>
                  </a:cubicBezTo>
                  <a:cubicBezTo>
                    <a:pt x="63" y="226"/>
                    <a:pt x="64" y="221"/>
                    <a:pt x="63" y="225"/>
                  </a:cubicBezTo>
                  <a:cubicBezTo>
                    <a:pt x="61" y="234"/>
                    <a:pt x="66" y="249"/>
                    <a:pt x="68" y="258"/>
                  </a:cubicBezTo>
                  <a:cubicBezTo>
                    <a:pt x="73" y="302"/>
                    <a:pt x="73" y="302"/>
                    <a:pt x="73" y="302"/>
                  </a:cubicBezTo>
                  <a:cubicBezTo>
                    <a:pt x="75" y="310"/>
                    <a:pt x="74" y="308"/>
                    <a:pt x="77" y="312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78"/>
                    <a:pt x="76" y="279"/>
                    <a:pt x="78" y="263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80" y="255"/>
                    <a:pt x="80" y="255"/>
                  </a:cubicBezTo>
                  <a:cubicBezTo>
                    <a:pt x="81" y="309"/>
                    <a:pt x="81" y="309"/>
                    <a:pt x="81" y="309"/>
                  </a:cubicBezTo>
                  <a:cubicBezTo>
                    <a:pt x="84" y="306"/>
                    <a:pt x="83" y="311"/>
                    <a:pt x="83" y="305"/>
                  </a:cubicBezTo>
                  <a:cubicBezTo>
                    <a:pt x="85" y="297"/>
                    <a:pt x="83" y="277"/>
                    <a:pt x="86" y="272"/>
                  </a:cubicBezTo>
                  <a:cubicBezTo>
                    <a:pt x="87" y="274"/>
                    <a:pt x="87" y="281"/>
                    <a:pt x="87" y="285"/>
                  </a:cubicBezTo>
                  <a:cubicBezTo>
                    <a:pt x="87" y="296"/>
                    <a:pt x="88" y="311"/>
                    <a:pt x="87" y="323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5" y="316"/>
                    <a:pt x="93" y="306"/>
                    <a:pt x="94" y="296"/>
                  </a:cubicBezTo>
                  <a:cubicBezTo>
                    <a:pt x="94" y="289"/>
                    <a:pt x="94" y="292"/>
                    <a:pt x="93" y="288"/>
                  </a:cubicBezTo>
                  <a:cubicBezTo>
                    <a:pt x="92" y="285"/>
                    <a:pt x="93" y="248"/>
                    <a:pt x="91" y="236"/>
                  </a:cubicBezTo>
                  <a:cubicBezTo>
                    <a:pt x="90" y="232"/>
                    <a:pt x="91" y="236"/>
                    <a:pt x="90" y="233"/>
                  </a:cubicBezTo>
                  <a:cubicBezTo>
                    <a:pt x="89" y="229"/>
                    <a:pt x="89" y="223"/>
                    <a:pt x="88" y="218"/>
                  </a:cubicBezTo>
                  <a:cubicBezTo>
                    <a:pt x="83" y="198"/>
                    <a:pt x="80" y="178"/>
                    <a:pt x="73" y="15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4"/>
                    <a:pt x="63" y="132"/>
                    <a:pt x="62" y="129"/>
                  </a:cubicBezTo>
                  <a:cubicBezTo>
                    <a:pt x="59" y="121"/>
                    <a:pt x="57" y="116"/>
                    <a:pt x="55" y="105"/>
                  </a:cubicBezTo>
                  <a:cubicBezTo>
                    <a:pt x="53" y="103"/>
                    <a:pt x="53" y="103"/>
                    <a:pt x="53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8" name="Freeform 51"/>
            <p:cNvSpPr>
              <a:spLocks noEditPoints="1"/>
            </p:cNvSpPr>
            <p:nvPr/>
          </p:nvSpPr>
          <p:spPr bwMode="auto">
            <a:xfrm>
              <a:off x="1424" y="3132"/>
              <a:ext cx="95" cy="549"/>
            </a:xfrm>
            <a:custGeom>
              <a:avLst/>
              <a:gdLst>
                <a:gd name="T0" fmla="*/ 23 w 74"/>
                <a:gd name="T1" fmla="*/ 407 h 427"/>
                <a:gd name="T2" fmla="*/ 32 w 74"/>
                <a:gd name="T3" fmla="*/ 265 h 427"/>
                <a:gd name="T4" fmla="*/ 32 w 74"/>
                <a:gd name="T5" fmla="*/ 277 h 427"/>
                <a:gd name="T6" fmla="*/ 12 w 74"/>
                <a:gd name="T7" fmla="*/ 260 h 427"/>
                <a:gd name="T8" fmla="*/ 32 w 74"/>
                <a:gd name="T9" fmla="*/ 251 h 427"/>
                <a:gd name="T10" fmla="*/ 12 w 74"/>
                <a:gd name="T11" fmla="*/ 253 h 427"/>
                <a:gd name="T12" fmla="*/ 16 w 74"/>
                <a:gd name="T13" fmla="*/ 235 h 427"/>
                <a:gd name="T14" fmla="*/ 16 w 74"/>
                <a:gd name="T15" fmla="*/ 220 h 427"/>
                <a:gd name="T16" fmla="*/ 17 w 74"/>
                <a:gd name="T17" fmla="*/ 215 h 427"/>
                <a:gd name="T18" fmla="*/ 17 w 74"/>
                <a:gd name="T19" fmla="*/ 215 h 427"/>
                <a:gd name="T20" fmla="*/ 41 w 74"/>
                <a:gd name="T21" fmla="*/ 138 h 427"/>
                <a:gd name="T22" fmla="*/ 64 w 74"/>
                <a:gd name="T23" fmla="*/ 5 h 427"/>
                <a:gd name="T24" fmla="*/ 49 w 74"/>
                <a:gd name="T25" fmla="*/ 38 h 427"/>
                <a:gd name="T26" fmla="*/ 34 w 74"/>
                <a:gd name="T27" fmla="*/ 96 h 427"/>
                <a:gd name="T28" fmla="*/ 19 w 74"/>
                <a:gd name="T29" fmla="*/ 188 h 427"/>
                <a:gd name="T30" fmla="*/ 18 w 74"/>
                <a:gd name="T31" fmla="*/ 179 h 427"/>
                <a:gd name="T32" fmla="*/ 28 w 74"/>
                <a:gd name="T33" fmla="*/ 111 h 427"/>
                <a:gd name="T34" fmla="*/ 36 w 74"/>
                <a:gd name="T35" fmla="*/ 69 h 427"/>
                <a:gd name="T36" fmla="*/ 38 w 74"/>
                <a:gd name="T37" fmla="*/ 55 h 427"/>
                <a:gd name="T38" fmla="*/ 41 w 74"/>
                <a:gd name="T39" fmla="*/ 47 h 427"/>
                <a:gd name="T40" fmla="*/ 41 w 74"/>
                <a:gd name="T41" fmla="*/ 37 h 427"/>
                <a:gd name="T42" fmla="*/ 32 w 74"/>
                <a:gd name="T43" fmla="*/ 37 h 427"/>
                <a:gd name="T44" fmla="*/ 24 w 74"/>
                <a:gd name="T45" fmla="*/ 60 h 427"/>
                <a:gd name="T46" fmla="*/ 19 w 74"/>
                <a:gd name="T47" fmla="*/ 90 h 427"/>
                <a:gd name="T48" fmla="*/ 14 w 74"/>
                <a:gd name="T49" fmla="*/ 124 h 427"/>
                <a:gd name="T50" fmla="*/ 9 w 74"/>
                <a:gd name="T51" fmla="*/ 136 h 427"/>
                <a:gd name="T52" fmla="*/ 8 w 74"/>
                <a:gd name="T53" fmla="*/ 168 h 427"/>
                <a:gd name="T54" fmla="*/ 2 w 74"/>
                <a:gd name="T55" fmla="*/ 238 h 427"/>
                <a:gd name="T56" fmla="*/ 3 w 74"/>
                <a:gd name="T57" fmla="*/ 259 h 427"/>
                <a:gd name="T58" fmla="*/ 2 w 74"/>
                <a:gd name="T59" fmla="*/ 287 h 427"/>
                <a:gd name="T60" fmla="*/ 6 w 74"/>
                <a:gd name="T61" fmla="*/ 305 h 427"/>
                <a:gd name="T62" fmla="*/ 8 w 74"/>
                <a:gd name="T63" fmla="*/ 336 h 427"/>
                <a:gd name="T64" fmla="*/ 9 w 74"/>
                <a:gd name="T65" fmla="*/ 371 h 427"/>
                <a:gd name="T66" fmla="*/ 15 w 74"/>
                <a:gd name="T67" fmla="*/ 386 h 427"/>
                <a:gd name="T68" fmla="*/ 17 w 74"/>
                <a:gd name="T69" fmla="*/ 393 h 427"/>
                <a:gd name="T70" fmla="*/ 15 w 74"/>
                <a:gd name="T71" fmla="*/ 400 h 427"/>
                <a:gd name="T72" fmla="*/ 12 w 74"/>
                <a:gd name="T73" fmla="*/ 408 h 427"/>
                <a:gd name="T74" fmla="*/ 19 w 74"/>
                <a:gd name="T75" fmla="*/ 414 h 427"/>
                <a:gd name="T76" fmla="*/ 23 w 74"/>
                <a:gd name="T77" fmla="*/ 424 h 427"/>
                <a:gd name="T78" fmla="*/ 31 w 74"/>
                <a:gd name="T79" fmla="*/ 412 h 427"/>
                <a:gd name="T80" fmla="*/ 28 w 74"/>
                <a:gd name="T81" fmla="*/ 331 h 427"/>
                <a:gd name="T82" fmla="*/ 31 w 74"/>
                <a:gd name="T83" fmla="*/ 283 h 427"/>
                <a:gd name="T84" fmla="*/ 33 w 74"/>
                <a:gd name="T85" fmla="*/ 317 h 427"/>
                <a:gd name="T86" fmla="*/ 37 w 74"/>
                <a:gd name="T87" fmla="*/ 322 h 427"/>
                <a:gd name="T88" fmla="*/ 44 w 74"/>
                <a:gd name="T89" fmla="*/ 338 h 427"/>
                <a:gd name="T90" fmla="*/ 57 w 74"/>
                <a:gd name="T91" fmla="*/ 201 h 427"/>
                <a:gd name="T92" fmla="*/ 66 w 74"/>
                <a:gd name="T93" fmla="*/ 128 h 427"/>
                <a:gd name="T94" fmla="*/ 70 w 74"/>
                <a:gd name="T95" fmla="*/ 98 h 427"/>
                <a:gd name="T96" fmla="*/ 71 w 74"/>
                <a:gd name="T97" fmla="*/ 51 h 427"/>
                <a:gd name="T98" fmla="*/ 69 w 74"/>
                <a:gd name="T99" fmla="*/ 43 h 427"/>
                <a:gd name="T100" fmla="*/ 71 w 74"/>
                <a:gd name="T101" fmla="*/ 41 h 427"/>
                <a:gd name="T102" fmla="*/ 66 w 74"/>
                <a:gd name="T103" fmla="*/ 1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427">
                  <a:moveTo>
                    <a:pt x="23" y="403"/>
                  </a:moveTo>
                  <a:cubicBezTo>
                    <a:pt x="24" y="405"/>
                    <a:pt x="24" y="401"/>
                    <a:pt x="24" y="405"/>
                  </a:cubicBezTo>
                  <a:cubicBezTo>
                    <a:pt x="24" y="408"/>
                    <a:pt x="23" y="407"/>
                    <a:pt x="23" y="407"/>
                  </a:cubicBezTo>
                  <a:cubicBezTo>
                    <a:pt x="22" y="406"/>
                    <a:pt x="21" y="403"/>
                    <a:pt x="23" y="403"/>
                  </a:cubicBezTo>
                  <a:close/>
                  <a:moveTo>
                    <a:pt x="32" y="277"/>
                  </a:moveTo>
                  <a:cubicBezTo>
                    <a:pt x="32" y="273"/>
                    <a:pt x="32" y="269"/>
                    <a:pt x="32" y="265"/>
                  </a:cubicBezTo>
                  <a:cubicBezTo>
                    <a:pt x="32" y="253"/>
                    <a:pt x="32" y="257"/>
                    <a:pt x="34" y="256"/>
                  </a:cubicBezTo>
                  <a:cubicBezTo>
                    <a:pt x="35" y="258"/>
                    <a:pt x="34" y="268"/>
                    <a:pt x="33" y="272"/>
                  </a:cubicBezTo>
                  <a:cubicBezTo>
                    <a:pt x="32" y="277"/>
                    <a:pt x="32" y="277"/>
                    <a:pt x="32" y="277"/>
                  </a:cubicBezTo>
                  <a:close/>
                  <a:moveTo>
                    <a:pt x="12" y="260"/>
                  </a:moveTo>
                  <a:cubicBezTo>
                    <a:pt x="13" y="262"/>
                    <a:pt x="12" y="266"/>
                    <a:pt x="11" y="267"/>
                  </a:cubicBezTo>
                  <a:lnTo>
                    <a:pt x="12" y="260"/>
                  </a:lnTo>
                  <a:close/>
                  <a:moveTo>
                    <a:pt x="32" y="251"/>
                  </a:moveTo>
                  <a:cubicBezTo>
                    <a:pt x="35" y="252"/>
                    <a:pt x="33" y="249"/>
                    <a:pt x="34" y="254"/>
                  </a:cubicBezTo>
                  <a:cubicBezTo>
                    <a:pt x="31" y="254"/>
                    <a:pt x="31" y="255"/>
                    <a:pt x="32" y="251"/>
                  </a:cubicBezTo>
                  <a:close/>
                  <a:moveTo>
                    <a:pt x="12" y="245"/>
                  </a:moveTo>
                  <a:cubicBezTo>
                    <a:pt x="14" y="239"/>
                    <a:pt x="9" y="248"/>
                    <a:pt x="14" y="242"/>
                  </a:cubicBezTo>
                  <a:cubicBezTo>
                    <a:pt x="12" y="249"/>
                    <a:pt x="14" y="249"/>
                    <a:pt x="12" y="253"/>
                  </a:cubicBezTo>
                  <a:cubicBezTo>
                    <a:pt x="12" y="245"/>
                    <a:pt x="11" y="248"/>
                    <a:pt x="12" y="245"/>
                  </a:cubicBezTo>
                  <a:close/>
                  <a:moveTo>
                    <a:pt x="15" y="232"/>
                  </a:moveTo>
                  <a:cubicBezTo>
                    <a:pt x="16" y="235"/>
                    <a:pt x="16" y="235"/>
                    <a:pt x="16" y="235"/>
                  </a:cubicBezTo>
                  <a:cubicBezTo>
                    <a:pt x="14" y="234"/>
                    <a:pt x="13" y="236"/>
                    <a:pt x="15" y="232"/>
                  </a:cubicBezTo>
                  <a:close/>
                  <a:moveTo>
                    <a:pt x="14" y="224"/>
                  </a:moveTo>
                  <a:cubicBezTo>
                    <a:pt x="14" y="219"/>
                    <a:pt x="14" y="223"/>
                    <a:pt x="16" y="220"/>
                  </a:cubicBezTo>
                  <a:cubicBezTo>
                    <a:pt x="16" y="223"/>
                    <a:pt x="16" y="222"/>
                    <a:pt x="16" y="223"/>
                  </a:cubicBezTo>
                  <a:cubicBezTo>
                    <a:pt x="15" y="224"/>
                    <a:pt x="15" y="223"/>
                    <a:pt x="14" y="224"/>
                  </a:cubicBezTo>
                  <a:close/>
                  <a:moveTo>
                    <a:pt x="17" y="215"/>
                  </a:moveTo>
                  <a:cubicBezTo>
                    <a:pt x="17" y="219"/>
                    <a:pt x="17" y="216"/>
                    <a:pt x="16" y="217"/>
                  </a:cubicBezTo>
                  <a:cubicBezTo>
                    <a:pt x="14" y="213"/>
                    <a:pt x="16" y="213"/>
                    <a:pt x="16" y="213"/>
                  </a:cubicBezTo>
                  <a:cubicBezTo>
                    <a:pt x="17" y="214"/>
                    <a:pt x="17" y="213"/>
                    <a:pt x="17" y="215"/>
                  </a:cubicBezTo>
                  <a:close/>
                  <a:moveTo>
                    <a:pt x="41" y="138"/>
                  </a:moveTo>
                  <a:cubicBezTo>
                    <a:pt x="41" y="141"/>
                    <a:pt x="41" y="141"/>
                    <a:pt x="41" y="141"/>
                  </a:cubicBezTo>
                  <a:cubicBezTo>
                    <a:pt x="40" y="140"/>
                    <a:pt x="40" y="141"/>
                    <a:pt x="41" y="138"/>
                  </a:cubicBezTo>
                  <a:close/>
                  <a:moveTo>
                    <a:pt x="65" y="10"/>
                  </a:moveTo>
                  <a:cubicBezTo>
                    <a:pt x="65" y="9"/>
                    <a:pt x="65" y="9"/>
                    <a:pt x="65" y="7"/>
                  </a:cubicBezTo>
                  <a:cubicBezTo>
                    <a:pt x="64" y="6"/>
                    <a:pt x="65" y="6"/>
                    <a:pt x="64" y="5"/>
                  </a:cubicBezTo>
                  <a:cubicBezTo>
                    <a:pt x="56" y="0"/>
                    <a:pt x="53" y="25"/>
                    <a:pt x="52" y="31"/>
                  </a:cubicBezTo>
                  <a:cubicBezTo>
                    <a:pt x="52" y="34"/>
                    <a:pt x="50" y="37"/>
                    <a:pt x="52" y="40"/>
                  </a:cubicBezTo>
                  <a:cubicBezTo>
                    <a:pt x="48" y="40"/>
                    <a:pt x="49" y="42"/>
                    <a:pt x="49" y="38"/>
                  </a:cubicBezTo>
                  <a:cubicBezTo>
                    <a:pt x="47" y="39"/>
                    <a:pt x="48" y="37"/>
                    <a:pt x="46" y="42"/>
                  </a:cubicBezTo>
                  <a:cubicBezTo>
                    <a:pt x="46" y="43"/>
                    <a:pt x="45" y="46"/>
                    <a:pt x="45" y="46"/>
                  </a:cubicBezTo>
                  <a:cubicBezTo>
                    <a:pt x="40" y="62"/>
                    <a:pt x="38" y="80"/>
                    <a:pt x="34" y="96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28" y="131"/>
                    <a:pt x="24" y="143"/>
                    <a:pt x="23" y="156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93"/>
                    <a:pt x="20" y="195"/>
                    <a:pt x="17" y="197"/>
                  </a:cubicBezTo>
                  <a:cubicBezTo>
                    <a:pt x="17" y="193"/>
                    <a:pt x="17" y="190"/>
                    <a:pt x="18" y="187"/>
                  </a:cubicBezTo>
                  <a:cubicBezTo>
                    <a:pt x="19" y="182"/>
                    <a:pt x="18" y="184"/>
                    <a:pt x="18" y="179"/>
                  </a:cubicBezTo>
                  <a:cubicBezTo>
                    <a:pt x="18" y="171"/>
                    <a:pt x="20" y="161"/>
                    <a:pt x="21" y="152"/>
                  </a:cubicBezTo>
                  <a:cubicBezTo>
                    <a:pt x="22" y="143"/>
                    <a:pt x="24" y="137"/>
                    <a:pt x="25" y="127"/>
                  </a:cubicBezTo>
                  <a:cubicBezTo>
                    <a:pt x="25" y="121"/>
                    <a:pt x="27" y="115"/>
                    <a:pt x="28" y="111"/>
                  </a:cubicBezTo>
                  <a:cubicBezTo>
                    <a:pt x="30" y="103"/>
                    <a:pt x="31" y="94"/>
                    <a:pt x="32" y="86"/>
                  </a:cubicBezTo>
                  <a:cubicBezTo>
                    <a:pt x="32" y="83"/>
                    <a:pt x="32" y="83"/>
                    <a:pt x="33" y="8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7" y="58"/>
                    <a:pt x="38" y="60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49"/>
                    <a:pt x="39" y="48"/>
                    <a:pt x="40" y="47"/>
                  </a:cubicBezTo>
                  <a:cubicBezTo>
                    <a:pt x="42" y="46"/>
                    <a:pt x="41" y="46"/>
                    <a:pt x="41" y="47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0"/>
                    <a:pt x="42" y="43"/>
                    <a:pt x="41" y="39"/>
                  </a:cubicBezTo>
                  <a:cubicBezTo>
                    <a:pt x="41" y="36"/>
                    <a:pt x="41" y="38"/>
                    <a:pt x="41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1" y="46"/>
                    <a:pt x="34" y="50"/>
                    <a:pt x="30" y="52"/>
                  </a:cubicBezTo>
                  <a:cubicBezTo>
                    <a:pt x="31" y="46"/>
                    <a:pt x="31" y="41"/>
                    <a:pt x="32" y="37"/>
                  </a:cubicBezTo>
                  <a:cubicBezTo>
                    <a:pt x="30" y="37"/>
                    <a:pt x="29" y="39"/>
                    <a:pt x="27" y="40"/>
                  </a:cubicBezTo>
                  <a:cubicBezTo>
                    <a:pt x="27" y="47"/>
                    <a:pt x="26" y="48"/>
                    <a:pt x="24" y="55"/>
                  </a:cubicBezTo>
                  <a:cubicBezTo>
                    <a:pt x="24" y="59"/>
                    <a:pt x="24" y="56"/>
                    <a:pt x="24" y="60"/>
                  </a:cubicBezTo>
                  <a:cubicBezTo>
                    <a:pt x="24" y="62"/>
                    <a:pt x="24" y="68"/>
                    <a:pt x="23" y="71"/>
                  </a:cubicBezTo>
                  <a:cubicBezTo>
                    <a:pt x="22" y="76"/>
                    <a:pt x="22" y="73"/>
                    <a:pt x="22" y="80"/>
                  </a:cubicBezTo>
                  <a:cubicBezTo>
                    <a:pt x="19" y="84"/>
                    <a:pt x="20" y="84"/>
                    <a:pt x="19" y="9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10"/>
                    <a:pt x="16" y="113"/>
                    <a:pt x="15" y="115"/>
                  </a:cubicBezTo>
                  <a:cubicBezTo>
                    <a:pt x="15" y="120"/>
                    <a:pt x="13" y="118"/>
                    <a:pt x="14" y="124"/>
                  </a:cubicBezTo>
                  <a:cubicBezTo>
                    <a:pt x="12" y="126"/>
                    <a:pt x="12" y="126"/>
                    <a:pt x="10" y="128"/>
                  </a:cubicBezTo>
                  <a:cubicBezTo>
                    <a:pt x="12" y="130"/>
                    <a:pt x="12" y="131"/>
                    <a:pt x="12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9" y="153"/>
                  </a:cubicBezTo>
                  <a:cubicBezTo>
                    <a:pt x="8" y="158"/>
                    <a:pt x="8" y="163"/>
                    <a:pt x="8" y="168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12"/>
                    <a:pt x="3" y="214"/>
                    <a:pt x="3" y="220"/>
                  </a:cubicBezTo>
                  <a:cubicBezTo>
                    <a:pt x="3" y="229"/>
                    <a:pt x="2" y="232"/>
                    <a:pt x="2" y="238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4" y="256"/>
                    <a:pt x="4" y="252"/>
                    <a:pt x="2" y="257"/>
                  </a:cubicBezTo>
                  <a:cubicBezTo>
                    <a:pt x="3" y="260"/>
                    <a:pt x="2" y="257"/>
                    <a:pt x="3" y="259"/>
                  </a:cubicBezTo>
                  <a:cubicBezTo>
                    <a:pt x="5" y="266"/>
                    <a:pt x="1" y="266"/>
                    <a:pt x="0" y="283"/>
                  </a:cubicBezTo>
                  <a:cubicBezTo>
                    <a:pt x="0" y="283"/>
                    <a:pt x="1" y="283"/>
                    <a:pt x="1" y="283"/>
                  </a:cubicBezTo>
                  <a:cubicBezTo>
                    <a:pt x="2" y="287"/>
                    <a:pt x="2" y="287"/>
                    <a:pt x="2" y="287"/>
                  </a:cubicBezTo>
                  <a:cubicBezTo>
                    <a:pt x="5" y="289"/>
                    <a:pt x="4" y="288"/>
                    <a:pt x="5" y="291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296"/>
                    <a:pt x="4" y="300"/>
                    <a:pt x="6" y="305"/>
                  </a:cubicBezTo>
                  <a:cubicBezTo>
                    <a:pt x="7" y="309"/>
                    <a:pt x="6" y="306"/>
                    <a:pt x="7" y="309"/>
                  </a:cubicBezTo>
                  <a:cubicBezTo>
                    <a:pt x="5" y="314"/>
                    <a:pt x="5" y="320"/>
                    <a:pt x="7" y="328"/>
                  </a:cubicBezTo>
                  <a:cubicBezTo>
                    <a:pt x="5" y="335"/>
                    <a:pt x="7" y="328"/>
                    <a:pt x="8" y="336"/>
                  </a:cubicBezTo>
                  <a:cubicBezTo>
                    <a:pt x="8" y="338"/>
                    <a:pt x="7" y="344"/>
                    <a:pt x="7" y="34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5"/>
                    <a:pt x="9" y="365"/>
                    <a:pt x="9" y="371"/>
                  </a:cubicBezTo>
                  <a:cubicBezTo>
                    <a:pt x="12" y="372"/>
                    <a:pt x="12" y="372"/>
                    <a:pt x="12" y="372"/>
                  </a:cubicBezTo>
                  <a:cubicBezTo>
                    <a:pt x="12" y="374"/>
                    <a:pt x="12" y="376"/>
                    <a:pt x="12" y="377"/>
                  </a:cubicBezTo>
                  <a:cubicBezTo>
                    <a:pt x="12" y="378"/>
                    <a:pt x="12" y="384"/>
                    <a:pt x="15" y="386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4" y="390"/>
                    <a:pt x="14" y="390"/>
                    <a:pt x="15" y="391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6" y="396"/>
                    <a:pt x="16" y="398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4" y="399"/>
                    <a:pt x="15" y="399"/>
                    <a:pt x="15" y="400"/>
                  </a:cubicBezTo>
                  <a:cubicBezTo>
                    <a:pt x="15" y="400"/>
                    <a:pt x="15" y="400"/>
                    <a:pt x="16" y="400"/>
                  </a:cubicBezTo>
                  <a:cubicBezTo>
                    <a:pt x="16" y="401"/>
                    <a:pt x="16" y="400"/>
                    <a:pt x="17" y="402"/>
                  </a:cubicBezTo>
                  <a:cubicBezTo>
                    <a:pt x="14" y="403"/>
                    <a:pt x="12" y="403"/>
                    <a:pt x="12" y="408"/>
                  </a:cubicBezTo>
                  <a:cubicBezTo>
                    <a:pt x="14" y="408"/>
                    <a:pt x="14" y="408"/>
                    <a:pt x="17" y="408"/>
                  </a:cubicBezTo>
                  <a:cubicBezTo>
                    <a:pt x="16" y="413"/>
                    <a:pt x="16" y="413"/>
                    <a:pt x="16" y="413"/>
                  </a:cubicBezTo>
                  <a:cubicBezTo>
                    <a:pt x="18" y="413"/>
                    <a:pt x="18" y="413"/>
                    <a:pt x="19" y="414"/>
                  </a:cubicBezTo>
                  <a:cubicBezTo>
                    <a:pt x="18" y="417"/>
                    <a:pt x="18" y="415"/>
                    <a:pt x="16" y="419"/>
                  </a:cubicBezTo>
                  <a:cubicBezTo>
                    <a:pt x="16" y="423"/>
                    <a:pt x="16" y="424"/>
                    <a:pt x="18" y="427"/>
                  </a:cubicBezTo>
                  <a:cubicBezTo>
                    <a:pt x="24" y="426"/>
                    <a:pt x="17" y="425"/>
                    <a:pt x="23" y="424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9" y="414"/>
                    <a:pt x="30" y="417"/>
                    <a:pt x="31" y="412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1" y="379"/>
                    <a:pt x="28" y="366"/>
                    <a:pt x="28" y="350"/>
                  </a:cubicBezTo>
                  <a:cubicBezTo>
                    <a:pt x="28" y="344"/>
                    <a:pt x="28" y="338"/>
                    <a:pt x="28" y="331"/>
                  </a:cubicBezTo>
                  <a:cubicBezTo>
                    <a:pt x="28" y="325"/>
                    <a:pt x="29" y="319"/>
                    <a:pt x="29" y="314"/>
                  </a:cubicBezTo>
                  <a:cubicBezTo>
                    <a:pt x="29" y="308"/>
                    <a:pt x="30" y="302"/>
                    <a:pt x="30" y="295"/>
                  </a:cubicBezTo>
                  <a:cubicBezTo>
                    <a:pt x="30" y="291"/>
                    <a:pt x="30" y="287"/>
                    <a:pt x="31" y="283"/>
                  </a:cubicBezTo>
                  <a:cubicBezTo>
                    <a:pt x="32" y="278"/>
                    <a:pt x="31" y="281"/>
                    <a:pt x="32" y="280"/>
                  </a:cubicBezTo>
                  <a:cubicBezTo>
                    <a:pt x="34" y="283"/>
                    <a:pt x="33" y="287"/>
                    <a:pt x="33" y="291"/>
                  </a:cubicBezTo>
                  <a:cubicBezTo>
                    <a:pt x="30" y="315"/>
                    <a:pt x="33" y="309"/>
                    <a:pt x="33" y="317"/>
                  </a:cubicBezTo>
                  <a:cubicBezTo>
                    <a:pt x="33" y="324"/>
                    <a:pt x="29" y="349"/>
                    <a:pt x="33" y="355"/>
                  </a:cubicBezTo>
                  <a:cubicBezTo>
                    <a:pt x="34" y="353"/>
                    <a:pt x="33" y="356"/>
                    <a:pt x="34" y="353"/>
                  </a:cubicBezTo>
                  <a:cubicBezTo>
                    <a:pt x="36" y="346"/>
                    <a:pt x="37" y="330"/>
                    <a:pt x="37" y="322"/>
                  </a:cubicBezTo>
                  <a:cubicBezTo>
                    <a:pt x="42" y="328"/>
                    <a:pt x="37" y="335"/>
                    <a:pt x="40" y="341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43" y="341"/>
                    <a:pt x="43" y="342"/>
                    <a:pt x="44" y="338"/>
                  </a:cubicBezTo>
                  <a:cubicBezTo>
                    <a:pt x="50" y="289"/>
                    <a:pt x="50" y="289"/>
                    <a:pt x="50" y="289"/>
                  </a:cubicBezTo>
                  <a:cubicBezTo>
                    <a:pt x="51" y="278"/>
                    <a:pt x="51" y="269"/>
                    <a:pt x="52" y="259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8" y="186"/>
                    <a:pt x="60" y="173"/>
                    <a:pt x="62" y="158"/>
                  </a:cubicBezTo>
                  <a:cubicBezTo>
                    <a:pt x="62" y="154"/>
                    <a:pt x="62" y="147"/>
                    <a:pt x="63" y="144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7" y="124"/>
                    <a:pt x="67" y="123"/>
                    <a:pt x="69" y="121"/>
                  </a:cubicBezTo>
                  <a:cubicBezTo>
                    <a:pt x="67" y="117"/>
                    <a:pt x="65" y="116"/>
                    <a:pt x="67" y="111"/>
                  </a:cubicBezTo>
                  <a:cubicBezTo>
                    <a:pt x="69" y="109"/>
                    <a:pt x="69" y="102"/>
                    <a:pt x="70" y="98"/>
                  </a:cubicBezTo>
                  <a:cubicBezTo>
                    <a:pt x="74" y="82"/>
                    <a:pt x="71" y="90"/>
                    <a:pt x="71" y="71"/>
                  </a:cubicBezTo>
                  <a:cubicBezTo>
                    <a:pt x="71" y="65"/>
                    <a:pt x="71" y="62"/>
                    <a:pt x="69" y="56"/>
                  </a:cubicBezTo>
                  <a:cubicBezTo>
                    <a:pt x="71" y="50"/>
                    <a:pt x="71" y="58"/>
                    <a:pt x="71" y="51"/>
                  </a:cubicBezTo>
                  <a:cubicBezTo>
                    <a:pt x="71" y="50"/>
                    <a:pt x="71" y="46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3"/>
                    <a:pt x="70" y="18"/>
                    <a:pt x="70" y="18"/>
                  </a:cubicBezTo>
                  <a:cubicBezTo>
                    <a:pt x="70" y="14"/>
                    <a:pt x="68" y="14"/>
                    <a:pt x="66" y="12"/>
                  </a:cubicBezTo>
                  <a:lnTo>
                    <a:pt x="6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9" name="Freeform 52"/>
            <p:cNvSpPr>
              <a:spLocks noEditPoints="1"/>
            </p:cNvSpPr>
            <p:nvPr/>
          </p:nvSpPr>
          <p:spPr bwMode="auto">
            <a:xfrm>
              <a:off x="1678" y="1762"/>
              <a:ext cx="118" cy="483"/>
            </a:xfrm>
            <a:custGeom>
              <a:avLst/>
              <a:gdLst>
                <a:gd name="T0" fmla="*/ 50 w 92"/>
                <a:gd name="T1" fmla="*/ 166 h 376"/>
                <a:gd name="T2" fmla="*/ 39 w 92"/>
                <a:gd name="T3" fmla="*/ 23 h 376"/>
                <a:gd name="T4" fmla="*/ 38 w 92"/>
                <a:gd name="T5" fmla="*/ 18 h 376"/>
                <a:gd name="T6" fmla="*/ 29 w 92"/>
                <a:gd name="T7" fmla="*/ 0 h 376"/>
                <a:gd name="T8" fmla="*/ 27 w 92"/>
                <a:gd name="T9" fmla="*/ 9 h 376"/>
                <a:gd name="T10" fmla="*/ 26 w 92"/>
                <a:gd name="T11" fmla="*/ 14 h 376"/>
                <a:gd name="T12" fmla="*/ 22 w 92"/>
                <a:gd name="T13" fmla="*/ 30 h 376"/>
                <a:gd name="T14" fmla="*/ 25 w 92"/>
                <a:gd name="T15" fmla="*/ 43 h 376"/>
                <a:gd name="T16" fmla="*/ 19 w 92"/>
                <a:gd name="T17" fmla="*/ 34 h 376"/>
                <a:gd name="T18" fmla="*/ 8 w 92"/>
                <a:gd name="T19" fmla="*/ 15 h 376"/>
                <a:gd name="T20" fmla="*/ 5 w 92"/>
                <a:gd name="T21" fmla="*/ 30 h 376"/>
                <a:gd name="T22" fmla="*/ 0 w 92"/>
                <a:gd name="T23" fmla="*/ 37 h 376"/>
                <a:gd name="T24" fmla="*/ 0 w 92"/>
                <a:gd name="T25" fmla="*/ 51 h 376"/>
                <a:gd name="T26" fmla="*/ 6 w 92"/>
                <a:gd name="T27" fmla="*/ 94 h 376"/>
                <a:gd name="T28" fmla="*/ 11 w 92"/>
                <a:gd name="T29" fmla="*/ 136 h 376"/>
                <a:gd name="T30" fmla="*/ 8 w 92"/>
                <a:gd name="T31" fmla="*/ 139 h 376"/>
                <a:gd name="T32" fmla="*/ 6 w 92"/>
                <a:gd name="T33" fmla="*/ 154 h 376"/>
                <a:gd name="T34" fmla="*/ 36 w 92"/>
                <a:gd name="T35" fmla="*/ 253 h 376"/>
                <a:gd name="T36" fmla="*/ 47 w 92"/>
                <a:gd name="T37" fmla="*/ 280 h 376"/>
                <a:gd name="T38" fmla="*/ 54 w 92"/>
                <a:gd name="T39" fmla="*/ 293 h 376"/>
                <a:gd name="T40" fmla="*/ 66 w 92"/>
                <a:gd name="T41" fmla="*/ 321 h 376"/>
                <a:gd name="T42" fmla="*/ 76 w 92"/>
                <a:gd name="T43" fmla="*/ 350 h 376"/>
                <a:gd name="T44" fmla="*/ 78 w 92"/>
                <a:gd name="T45" fmla="*/ 367 h 376"/>
                <a:gd name="T46" fmla="*/ 80 w 92"/>
                <a:gd name="T47" fmla="*/ 373 h 376"/>
                <a:gd name="T48" fmla="*/ 84 w 92"/>
                <a:gd name="T49" fmla="*/ 371 h 376"/>
                <a:gd name="T50" fmla="*/ 83 w 92"/>
                <a:gd name="T51" fmla="*/ 356 h 376"/>
                <a:gd name="T52" fmla="*/ 81 w 92"/>
                <a:gd name="T53" fmla="*/ 329 h 376"/>
                <a:gd name="T54" fmla="*/ 80 w 92"/>
                <a:gd name="T55" fmla="*/ 307 h 376"/>
                <a:gd name="T56" fmla="*/ 78 w 92"/>
                <a:gd name="T57" fmla="*/ 288 h 376"/>
                <a:gd name="T58" fmla="*/ 74 w 92"/>
                <a:gd name="T59" fmla="*/ 255 h 376"/>
                <a:gd name="T60" fmla="*/ 62 w 92"/>
                <a:gd name="T61" fmla="*/ 220 h 376"/>
                <a:gd name="T62" fmla="*/ 55 w 92"/>
                <a:gd name="T63" fmla="*/ 180 h 376"/>
                <a:gd name="T64" fmla="*/ 62 w 92"/>
                <a:gd name="T65" fmla="*/ 203 h 376"/>
                <a:gd name="T66" fmla="*/ 67 w 92"/>
                <a:gd name="T67" fmla="*/ 218 h 376"/>
                <a:gd name="T68" fmla="*/ 78 w 92"/>
                <a:gd name="T69" fmla="*/ 255 h 376"/>
                <a:gd name="T70" fmla="*/ 87 w 92"/>
                <a:gd name="T71" fmla="*/ 287 h 376"/>
                <a:gd name="T72" fmla="*/ 89 w 92"/>
                <a:gd name="T73" fmla="*/ 294 h 376"/>
                <a:gd name="T74" fmla="*/ 91 w 92"/>
                <a:gd name="T75" fmla="*/ 284 h 376"/>
                <a:gd name="T76" fmla="*/ 80 w 92"/>
                <a:gd name="T77" fmla="*/ 218 h 376"/>
                <a:gd name="T78" fmla="*/ 72 w 92"/>
                <a:gd name="T79" fmla="*/ 159 h 376"/>
                <a:gd name="T80" fmla="*/ 66 w 92"/>
                <a:gd name="T81" fmla="*/ 121 h 376"/>
                <a:gd name="T82" fmla="*/ 47 w 92"/>
                <a:gd name="T83" fmla="*/ 48 h 376"/>
                <a:gd name="T84" fmla="*/ 38 w 92"/>
                <a:gd name="T85" fmla="*/ 2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376">
                  <a:moveTo>
                    <a:pt x="52" y="169"/>
                  </a:moveTo>
                  <a:cubicBezTo>
                    <a:pt x="50" y="168"/>
                    <a:pt x="51" y="168"/>
                    <a:pt x="50" y="166"/>
                  </a:cubicBezTo>
                  <a:cubicBezTo>
                    <a:pt x="53" y="167"/>
                    <a:pt x="51" y="166"/>
                    <a:pt x="52" y="169"/>
                  </a:cubicBezTo>
                  <a:close/>
                  <a:moveTo>
                    <a:pt x="39" y="23"/>
                  </a:moveTo>
                  <a:cubicBezTo>
                    <a:pt x="38" y="21"/>
                    <a:pt x="39" y="20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6" y="12"/>
                    <a:pt x="26" y="14"/>
                  </a:cubicBezTo>
                  <a:cubicBezTo>
                    <a:pt x="26" y="16"/>
                    <a:pt x="25" y="16"/>
                    <a:pt x="25" y="19"/>
                  </a:cubicBezTo>
                  <a:cubicBezTo>
                    <a:pt x="21" y="18"/>
                    <a:pt x="22" y="25"/>
                    <a:pt x="22" y="30"/>
                  </a:cubicBezTo>
                  <a:cubicBezTo>
                    <a:pt x="24" y="33"/>
                    <a:pt x="25" y="32"/>
                    <a:pt x="25" y="36"/>
                  </a:cubicBezTo>
                  <a:cubicBezTo>
                    <a:pt x="26" y="38"/>
                    <a:pt x="26" y="41"/>
                    <a:pt x="25" y="43"/>
                  </a:cubicBezTo>
                  <a:cubicBezTo>
                    <a:pt x="25" y="43"/>
                    <a:pt x="23" y="41"/>
                    <a:pt x="23" y="41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0"/>
                    <a:pt x="19" y="27"/>
                    <a:pt x="14" y="26"/>
                  </a:cubicBezTo>
                  <a:cubicBezTo>
                    <a:pt x="14" y="22"/>
                    <a:pt x="12" y="17"/>
                    <a:pt x="8" y="15"/>
                  </a:cubicBezTo>
                  <a:cubicBezTo>
                    <a:pt x="6" y="18"/>
                    <a:pt x="7" y="19"/>
                    <a:pt x="7" y="19"/>
                  </a:cubicBezTo>
                  <a:cubicBezTo>
                    <a:pt x="8" y="26"/>
                    <a:pt x="7" y="23"/>
                    <a:pt x="5" y="30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40"/>
                    <a:pt x="0" y="43"/>
                  </a:cubicBezTo>
                  <a:cubicBezTo>
                    <a:pt x="1" y="48"/>
                    <a:pt x="0" y="47"/>
                    <a:pt x="0" y="5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5"/>
                    <a:pt x="5" y="90"/>
                    <a:pt x="6" y="9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2" y="136"/>
                    <a:pt x="11" y="133"/>
                    <a:pt x="11" y="136"/>
                  </a:cubicBezTo>
                  <a:cubicBezTo>
                    <a:pt x="13" y="141"/>
                    <a:pt x="13" y="145"/>
                    <a:pt x="14" y="150"/>
                  </a:cubicBezTo>
                  <a:cubicBezTo>
                    <a:pt x="12" y="147"/>
                    <a:pt x="11" y="142"/>
                    <a:pt x="8" y="139"/>
                  </a:cubicBezTo>
                  <a:cubicBezTo>
                    <a:pt x="6" y="138"/>
                    <a:pt x="4" y="137"/>
                    <a:pt x="3" y="137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12" y="181"/>
                    <a:pt x="18" y="193"/>
                    <a:pt x="24" y="215"/>
                  </a:cubicBezTo>
                  <a:cubicBezTo>
                    <a:pt x="26" y="226"/>
                    <a:pt x="34" y="243"/>
                    <a:pt x="36" y="253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5" y="279"/>
                    <a:pt x="45" y="276"/>
                    <a:pt x="47" y="280"/>
                  </a:cubicBezTo>
                  <a:cubicBezTo>
                    <a:pt x="48" y="282"/>
                    <a:pt x="49" y="285"/>
                    <a:pt x="50" y="287"/>
                  </a:cubicBezTo>
                  <a:cubicBezTo>
                    <a:pt x="52" y="291"/>
                    <a:pt x="53" y="289"/>
                    <a:pt x="54" y="293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3" y="312"/>
                    <a:pt x="64" y="315"/>
                    <a:pt x="66" y="321"/>
                  </a:cubicBezTo>
                  <a:cubicBezTo>
                    <a:pt x="67" y="327"/>
                    <a:pt x="71" y="331"/>
                    <a:pt x="74" y="342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6" y="352"/>
                    <a:pt x="77" y="355"/>
                    <a:pt x="77" y="358"/>
                  </a:cubicBezTo>
                  <a:cubicBezTo>
                    <a:pt x="78" y="361"/>
                    <a:pt x="78" y="364"/>
                    <a:pt x="78" y="367"/>
                  </a:cubicBezTo>
                  <a:cubicBezTo>
                    <a:pt x="80" y="372"/>
                    <a:pt x="80" y="372"/>
                    <a:pt x="80" y="372"/>
                  </a:cubicBezTo>
                  <a:cubicBezTo>
                    <a:pt x="80" y="372"/>
                    <a:pt x="80" y="372"/>
                    <a:pt x="80" y="373"/>
                  </a:cubicBezTo>
                  <a:cubicBezTo>
                    <a:pt x="80" y="374"/>
                    <a:pt x="80" y="374"/>
                    <a:pt x="80" y="374"/>
                  </a:cubicBezTo>
                  <a:cubicBezTo>
                    <a:pt x="84" y="374"/>
                    <a:pt x="83" y="376"/>
                    <a:pt x="84" y="371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2" y="350"/>
                    <a:pt x="83" y="344"/>
                    <a:pt x="82" y="339"/>
                  </a:cubicBezTo>
                  <a:cubicBezTo>
                    <a:pt x="80" y="333"/>
                    <a:pt x="80" y="334"/>
                    <a:pt x="81" y="329"/>
                  </a:cubicBezTo>
                  <a:cubicBezTo>
                    <a:pt x="80" y="322"/>
                    <a:pt x="77" y="319"/>
                    <a:pt x="81" y="313"/>
                  </a:cubicBezTo>
                  <a:cubicBezTo>
                    <a:pt x="77" y="308"/>
                    <a:pt x="81" y="312"/>
                    <a:pt x="80" y="307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80" y="293"/>
                    <a:pt x="78" y="293"/>
                    <a:pt x="78" y="288"/>
                  </a:cubicBezTo>
                  <a:cubicBezTo>
                    <a:pt x="78" y="280"/>
                    <a:pt x="77" y="280"/>
                    <a:pt x="74" y="273"/>
                  </a:cubicBezTo>
                  <a:cubicBezTo>
                    <a:pt x="72" y="267"/>
                    <a:pt x="75" y="262"/>
                    <a:pt x="74" y="255"/>
                  </a:cubicBezTo>
                  <a:cubicBezTo>
                    <a:pt x="73" y="252"/>
                    <a:pt x="73" y="252"/>
                    <a:pt x="71" y="24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59" y="207"/>
                    <a:pt x="51" y="184"/>
                    <a:pt x="52" y="173"/>
                  </a:cubicBezTo>
                  <a:cubicBezTo>
                    <a:pt x="55" y="174"/>
                    <a:pt x="54" y="177"/>
                    <a:pt x="55" y="180"/>
                  </a:cubicBezTo>
                  <a:cubicBezTo>
                    <a:pt x="55" y="181"/>
                    <a:pt x="56" y="182"/>
                    <a:pt x="57" y="183"/>
                  </a:cubicBezTo>
                  <a:cubicBezTo>
                    <a:pt x="59" y="189"/>
                    <a:pt x="60" y="197"/>
                    <a:pt x="62" y="203"/>
                  </a:cubicBezTo>
                  <a:cubicBezTo>
                    <a:pt x="63" y="207"/>
                    <a:pt x="63" y="204"/>
                    <a:pt x="64" y="210"/>
                  </a:cubicBezTo>
                  <a:cubicBezTo>
                    <a:pt x="65" y="213"/>
                    <a:pt x="66" y="216"/>
                    <a:pt x="67" y="218"/>
                  </a:cubicBezTo>
                  <a:cubicBezTo>
                    <a:pt x="68" y="222"/>
                    <a:pt x="68" y="222"/>
                    <a:pt x="68" y="222"/>
                  </a:cubicBezTo>
                  <a:cubicBezTo>
                    <a:pt x="69" y="229"/>
                    <a:pt x="76" y="245"/>
                    <a:pt x="78" y="255"/>
                  </a:cubicBezTo>
                  <a:cubicBezTo>
                    <a:pt x="85" y="280"/>
                    <a:pt x="85" y="280"/>
                    <a:pt x="85" y="280"/>
                  </a:cubicBezTo>
                  <a:cubicBezTo>
                    <a:pt x="85" y="282"/>
                    <a:pt x="86" y="285"/>
                    <a:pt x="87" y="287"/>
                  </a:cubicBezTo>
                  <a:cubicBezTo>
                    <a:pt x="87" y="289"/>
                    <a:pt x="88" y="289"/>
                    <a:pt x="88" y="291"/>
                  </a:cubicBezTo>
                  <a:cubicBezTo>
                    <a:pt x="89" y="294"/>
                    <a:pt x="89" y="294"/>
                    <a:pt x="89" y="294"/>
                  </a:cubicBezTo>
                  <a:cubicBezTo>
                    <a:pt x="89" y="293"/>
                    <a:pt x="89" y="294"/>
                    <a:pt x="90" y="295"/>
                  </a:cubicBezTo>
                  <a:cubicBezTo>
                    <a:pt x="92" y="292"/>
                    <a:pt x="92" y="289"/>
                    <a:pt x="91" y="28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7" y="244"/>
                    <a:pt x="84" y="227"/>
                    <a:pt x="80" y="218"/>
                  </a:cubicBezTo>
                  <a:cubicBezTo>
                    <a:pt x="81" y="215"/>
                    <a:pt x="78" y="192"/>
                    <a:pt x="77" y="187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3"/>
                    <a:pt x="71" y="148"/>
                    <a:pt x="71" y="142"/>
                  </a:cubicBezTo>
                  <a:cubicBezTo>
                    <a:pt x="70" y="134"/>
                    <a:pt x="67" y="128"/>
                    <a:pt x="66" y="121"/>
                  </a:cubicBezTo>
                  <a:cubicBezTo>
                    <a:pt x="64" y="106"/>
                    <a:pt x="55" y="78"/>
                    <a:pt x="50" y="62"/>
                  </a:cubicBezTo>
                  <a:cubicBezTo>
                    <a:pt x="49" y="57"/>
                    <a:pt x="48" y="53"/>
                    <a:pt x="47" y="48"/>
                  </a:cubicBezTo>
                  <a:cubicBezTo>
                    <a:pt x="46" y="45"/>
                    <a:pt x="44" y="38"/>
                    <a:pt x="43" y="35"/>
                  </a:cubicBezTo>
                  <a:cubicBezTo>
                    <a:pt x="38" y="22"/>
                    <a:pt x="38" y="22"/>
                    <a:pt x="38" y="22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0" name="Freeform 53"/>
            <p:cNvSpPr>
              <a:spLocks noEditPoints="1"/>
            </p:cNvSpPr>
            <p:nvPr/>
          </p:nvSpPr>
          <p:spPr bwMode="auto">
            <a:xfrm>
              <a:off x="2683" y="3168"/>
              <a:ext cx="89" cy="477"/>
            </a:xfrm>
            <a:custGeom>
              <a:avLst/>
              <a:gdLst>
                <a:gd name="T0" fmla="*/ 28 w 69"/>
                <a:gd name="T1" fmla="*/ 299 h 371"/>
                <a:gd name="T2" fmla="*/ 29 w 69"/>
                <a:gd name="T3" fmla="*/ 291 h 371"/>
                <a:gd name="T4" fmla="*/ 29 w 69"/>
                <a:gd name="T5" fmla="*/ 285 h 371"/>
                <a:gd name="T6" fmla="*/ 52 w 69"/>
                <a:gd name="T7" fmla="*/ 261 h 371"/>
                <a:gd name="T8" fmla="*/ 33 w 69"/>
                <a:gd name="T9" fmla="*/ 257 h 371"/>
                <a:gd name="T10" fmla="*/ 20 w 69"/>
                <a:gd name="T11" fmla="*/ 170 h 371"/>
                <a:gd name="T12" fmla="*/ 20 w 69"/>
                <a:gd name="T13" fmla="*/ 166 h 371"/>
                <a:gd name="T14" fmla="*/ 11 w 69"/>
                <a:gd name="T15" fmla="*/ 156 h 371"/>
                <a:gd name="T16" fmla="*/ 17 w 69"/>
                <a:gd name="T17" fmla="*/ 117 h 371"/>
                <a:gd name="T18" fmla="*/ 20 w 69"/>
                <a:gd name="T19" fmla="*/ 107 h 371"/>
                <a:gd name="T20" fmla="*/ 22 w 69"/>
                <a:gd name="T21" fmla="*/ 103 h 371"/>
                <a:gd name="T22" fmla="*/ 67 w 69"/>
                <a:gd name="T23" fmla="*/ 109 h 371"/>
                <a:gd name="T24" fmla="*/ 67 w 69"/>
                <a:gd name="T25" fmla="*/ 82 h 371"/>
                <a:gd name="T26" fmla="*/ 62 w 69"/>
                <a:gd name="T27" fmla="*/ 111 h 371"/>
                <a:gd name="T28" fmla="*/ 60 w 69"/>
                <a:gd name="T29" fmla="*/ 133 h 371"/>
                <a:gd name="T30" fmla="*/ 54 w 69"/>
                <a:gd name="T31" fmla="*/ 196 h 371"/>
                <a:gd name="T32" fmla="*/ 48 w 69"/>
                <a:gd name="T33" fmla="*/ 225 h 371"/>
                <a:gd name="T34" fmla="*/ 54 w 69"/>
                <a:gd name="T35" fmla="*/ 133 h 371"/>
                <a:gd name="T36" fmla="*/ 60 w 69"/>
                <a:gd name="T37" fmla="*/ 80 h 371"/>
                <a:gd name="T38" fmla="*/ 62 w 69"/>
                <a:gd name="T39" fmla="*/ 14 h 371"/>
                <a:gd name="T40" fmla="*/ 59 w 69"/>
                <a:gd name="T41" fmla="*/ 23 h 371"/>
                <a:gd name="T42" fmla="*/ 51 w 69"/>
                <a:gd name="T43" fmla="*/ 68 h 371"/>
                <a:gd name="T44" fmla="*/ 43 w 69"/>
                <a:gd name="T45" fmla="*/ 90 h 371"/>
                <a:gd name="T46" fmla="*/ 35 w 69"/>
                <a:gd name="T47" fmla="*/ 121 h 371"/>
                <a:gd name="T48" fmla="*/ 30 w 69"/>
                <a:gd name="T49" fmla="*/ 141 h 371"/>
                <a:gd name="T50" fmla="*/ 25 w 69"/>
                <a:gd name="T51" fmla="*/ 148 h 371"/>
                <a:gd name="T52" fmla="*/ 21 w 69"/>
                <a:gd name="T53" fmla="*/ 148 h 371"/>
                <a:gd name="T54" fmla="*/ 33 w 69"/>
                <a:gd name="T55" fmla="*/ 105 h 371"/>
                <a:gd name="T56" fmla="*/ 46 w 69"/>
                <a:gd name="T57" fmla="*/ 50 h 371"/>
                <a:gd name="T58" fmla="*/ 45 w 69"/>
                <a:gd name="T59" fmla="*/ 14 h 371"/>
                <a:gd name="T60" fmla="*/ 41 w 69"/>
                <a:gd name="T61" fmla="*/ 47 h 371"/>
                <a:gd name="T62" fmla="*/ 34 w 69"/>
                <a:gd name="T63" fmla="*/ 44 h 371"/>
                <a:gd name="T64" fmla="*/ 22 w 69"/>
                <a:gd name="T65" fmla="*/ 87 h 371"/>
                <a:gd name="T66" fmla="*/ 30 w 69"/>
                <a:gd name="T67" fmla="*/ 34 h 371"/>
                <a:gd name="T68" fmla="*/ 14 w 69"/>
                <a:gd name="T69" fmla="*/ 57 h 371"/>
                <a:gd name="T70" fmla="*/ 8 w 69"/>
                <a:gd name="T71" fmla="*/ 76 h 371"/>
                <a:gd name="T72" fmla="*/ 6 w 69"/>
                <a:gd name="T73" fmla="*/ 96 h 371"/>
                <a:gd name="T74" fmla="*/ 5 w 69"/>
                <a:gd name="T75" fmla="*/ 114 h 371"/>
                <a:gd name="T76" fmla="*/ 4 w 69"/>
                <a:gd name="T77" fmla="*/ 121 h 371"/>
                <a:gd name="T78" fmla="*/ 3 w 69"/>
                <a:gd name="T79" fmla="*/ 139 h 371"/>
                <a:gd name="T80" fmla="*/ 3 w 69"/>
                <a:gd name="T81" fmla="*/ 157 h 371"/>
                <a:gd name="T82" fmla="*/ 4 w 69"/>
                <a:gd name="T83" fmla="*/ 187 h 371"/>
                <a:gd name="T84" fmla="*/ 3 w 69"/>
                <a:gd name="T85" fmla="*/ 210 h 371"/>
                <a:gd name="T86" fmla="*/ 8 w 69"/>
                <a:gd name="T87" fmla="*/ 219 h 371"/>
                <a:gd name="T88" fmla="*/ 7 w 69"/>
                <a:gd name="T89" fmla="*/ 246 h 371"/>
                <a:gd name="T90" fmla="*/ 14 w 69"/>
                <a:gd name="T91" fmla="*/ 238 h 371"/>
                <a:gd name="T92" fmla="*/ 13 w 69"/>
                <a:gd name="T93" fmla="*/ 269 h 371"/>
                <a:gd name="T94" fmla="*/ 20 w 69"/>
                <a:gd name="T95" fmla="*/ 306 h 371"/>
                <a:gd name="T96" fmla="*/ 20 w 69"/>
                <a:gd name="T97" fmla="*/ 338 h 371"/>
                <a:gd name="T98" fmla="*/ 26 w 69"/>
                <a:gd name="T99" fmla="*/ 357 h 371"/>
                <a:gd name="T100" fmla="*/ 29 w 69"/>
                <a:gd name="T101" fmla="*/ 364 h 371"/>
                <a:gd name="T102" fmla="*/ 45 w 69"/>
                <a:gd name="T103" fmla="*/ 289 h 371"/>
                <a:gd name="T104" fmla="*/ 52 w 69"/>
                <a:gd name="T105" fmla="*/ 322 h 371"/>
                <a:gd name="T106" fmla="*/ 56 w 69"/>
                <a:gd name="T107" fmla="*/ 318 h 371"/>
                <a:gd name="T108" fmla="*/ 62 w 69"/>
                <a:gd name="T109" fmla="*/ 303 h 371"/>
                <a:gd name="T110" fmla="*/ 69 w 69"/>
                <a:gd name="T111" fmla="*/ 28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371">
                  <a:moveTo>
                    <a:pt x="28" y="298"/>
                  </a:moveTo>
                  <a:cubicBezTo>
                    <a:pt x="28" y="299"/>
                    <a:pt x="29" y="299"/>
                    <a:pt x="29" y="302"/>
                  </a:cubicBezTo>
                  <a:cubicBezTo>
                    <a:pt x="28" y="307"/>
                    <a:pt x="29" y="304"/>
                    <a:pt x="27" y="306"/>
                  </a:cubicBezTo>
                  <a:cubicBezTo>
                    <a:pt x="27" y="305"/>
                    <a:pt x="25" y="307"/>
                    <a:pt x="28" y="299"/>
                  </a:cubicBezTo>
                  <a:lnTo>
                    <a:pt x="28" y="298"/>
                  </a:lnTo>
                  <a:close/>
                  <a:moveTo>
                    <a:pt x="28" y="292"/>
                  </a:moveTo>
                  <a:cubicBezTo>
                    <a:pt x="29" y="289"/>
                    <a:pt x="29" y="289"/>
                    <a:pt x="29" y="289"/>
                  </a:cubicBezTo>
                  <a:cubicBezTo>
                    <a:pt x="29" y="289"/>
                    <a:pt x="30" y="288"/>
                    <a:pt x="29" y="291"/>
                  </a:cubicBezTo>
                  <a:cubicBezTo>
                    <a:pt x="29" y="291"/>
                    <a:pt x="28" y="292"/>
                    <a:pt x="28" y="292"/>
                  </a:cubicBezTo>
                  <a:close/>
                  <a:moveTo>
                    <a:pt x="29" y="285"/>
                  </a:moveTo>
                  <a:cubicBezTo>
                    <a:pt x="29" y="284"/>
                    <a:pt x="30" y="283"/>
                    <a:pt x="30" y="285"/>
                  </a:cubicBezTo>
                  <a:cubicBezTo>
                    <a:pt x="30" y="286"/>
                    <a:pt x="30" y="286"/>
                    <a:pt x="29" y="285"/>
                  </a:cubicBezTo>
                  <a:close/>
                  <a:moveTo>
                    <a:pt x="45" y="262"/>
                  </a:moveTo>
                  <a:cubicBezTo>
                    <a:pt x="46" y="265"/>
                    <a:pt x="45" y="264"/>
                    <a:pt x="45" y="265"/>
                  </a:cubicBezTo>
                  <a:cubicBezTo>
                    <a:pt x="45" y="265"/>
                    <a:pt x="43" y="265"/>
                    <a:pt x="45" y="262"/>
                  </a:cubicBezTo>
                  <a:close/>
                  <a:moveTo>
                    <a:pt x="52" y="261"/>
                  </a:moveTo>
                  <a:cubicBezTo>
                    <a:pt x="52" y="263"/>
                    <a:pt x="52" y="263"/>
                    <a:pt x="52" y="263"/>
                  </a:cubicBezTo>
                  <a:cubicBezTo>
                    <a:pt x="51" y="263"/>
                    <a:pt x="50" y="265"/>
                    <a:pt x="51" y="262"/>
                  </a:cubicBezTo>
                  <a:cubicBezTo>
                    <a:pt x="51" y="260"/>
                    <a:pt x="50" y="261"/>
                    <a:pt x="52" y="261"/>
                  </a:cubicBezTo>
                  <a:close/>
                  <a:moveTo>
                    <a:pt x="33" y="257"/>
                  </a:moveTo>
                  <a:cubicBezTo>
                    <a:pt x="33" y="257"/>
                    <a:pt x="34" y="259"/>
                    <a:pt x="32" y="261"/>
                  </a:cubicBezTo>
                  <a:cubicBezTo>
                    <a:pt x="32" y="259"/>
                    <a:pt x="31" y="263"/>
                    <a:pt x="32" y="259"/>
                  </a:cubicBezTo>
                  <a:cubicBezTo>
                    <a:pt x="32" y="257"/>
                    <a:pt x="32" y="258"/>
                    <a:pt x="33" y="257"/>
                  </a:cubicBezTo>
                  <a:close/>
                  <a:moveTo>
                    <a:pt x="20" y="170"/>
                  </a:moveTo>
                  <a:cubicBezTo>
                    <a:pt x="20" y="171"/>
                    <a:pt x="22" y="169"/>
                    <a:pt x="20" y="172"/>
                  </a:cubicBezTo>
                  <a:cubicBezTo>
                    <a:pt x="19" y="175"/>
                    <a:pt x="21" y="173"/>
                    <a:pt x="19" y="174"/>
                  </a:cubicBezTo>
                  <a:cubicBezTo>
                    <a:pt x="19" y="172"/>
                    <a:pt x="19" y="172"/>
                    <a:pt x="20" y="170"/>
                  </a:cubicBezTo>
                  <a:close/>
                  <a:moveTo>
                    <a:pt x="20" y="166"/>
                  </a:moveTo>
                  <a:cubicBezTo>
                    <a:pt x="19" y="169"/>
                    <a:pt x="20" y="167"/>
                    <a:pt x="18" y="168"/>
                  </a:cubicBezTo>
                  <a:lnTo>
                    <a:pt x="20" y="166"/>
                  </a:lnTo>
                  <a:close/>
                  <a:moveTo>
                    <a:pt x="10" y="152"/>
                  </a:moveTo>
                  <a:cubicBezTo>
                    <a:pt x="11" y="155"/>
                    <a:pt x="11" y="149"/>
                    <a:pt x="11" y="156"/>
                  </a:cubicBezTo>
                  <a:cubicBezTo>
                    <a:pt x="11" y="162"/>
                    <a:pt x="11" y="157"/>
                    <a:pt x="10" y="159"/>
                  </a:cubicBezTo>
                  <a:cubicBezTo>
                    <a:pt x="10" y="158"/>
                    <a:pt x="9" y="160"/>
                    <a:pt x="9" y="156"/>
                  </a:cubicBezTo>
                  <a:cubicBezTo>
                    <a:pt x="9" y="150"/>
                    <a:pt x="9" y="154"/>
                    <a:pt x="10" y="152"/>
                  </a:cubicBezTo>
                  <a:close/>
                  <a:moveTo>
                    <a:pt x="17" y="117"/>
                  </a:moveTo>
                  <a:cubicBezTo>
                    <a:pt x="18" y="120"/>
                    <a:pt x="18" y="120"/>
                    <a:pt x="16" y="120"/>
                  </a:cubicBezTo>
                  <a:cubicBezTo>
                    <a:pt x="16" y="118"/>
                    <a:pt x="17" y="118"/>
                    <a:pt x="17" y="117"/>
                  </a:cubicBezTo>
                  <a:close/>
                  <a:moveTo>
                    <a:pt x="17" y="112"/>
                  </a:moveTo>
                  <a:cubicBezTo>
                    <a:pt x="18" y="107"/>
                    <a:pt x="17" y="109"/>
                    <a:pt x="20" y="107"/>
                  </a:cubicBezTo>
                  <a:cubicBezTo>
                    <a:pt x="21" y="110"/>
                    <a:pt x="21" y="111"/>
                    <a:pt x="17" y="112"/>
                  </a:cubicBezTo>
                  <a:close/>
                  <a:moveTo>
                    <a:pt x="19" y="106"/>
                  </a:moveTo>
                  <a:cubicBezTo>
                    <a:pt x="20" y="98"/>
                    <a:pt x="20" y="97"/>
                    <a:pt x="23" y="97"/>
                  </a:cubicBezTo>
                  <a:cubicBezTo>
                    <a:pt x="23" y="99"/>
                    <a:pt x="22" y="101"/>
                    <a:pt x="22" y="103"/>
                  </a:cubicBezTo>
                  <a:cubicBezTo>
                    <a:pt x="21" y="106"/>
                    <a:pt x="23" y="105"/>
                    <a:pt x="19" y="106"/>
                  </a:cubicBezTo>
                  <a:close/>
                  <a:moveTo>
                    <a:pt x="69" y="288"/>
                  </a:moveTo>
                  <a:cubicBezTo>
                    <a:pt x="69" y="109"/>
                    <a:pt x="69" y="109"/>
                    <a:pt x="69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7" y="88"/>
                    <a:pt x="67" y="86"/>
                    <a:pt x="67" y="82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6"/>
                    <a:pt x="68" y="77"/>
                    <a:pt x="65" y="7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10"/>
                    <a:pt x="62" y="107"/>
                    <a:pt x="62" y="111"/>
                  </a:cubicBezTo>
                  <a:cubicBezTo>
                    <a:pt x="62" y="113"/>
                    <a:pt x="62" y="115"/>
                    <a:pt x="62" y="117"/>
                  </a:cubicBezTo>
                  <a:cubicBezTo>
                    <a:pt x="62" y="121"/>
                    <a:pt x="64" y="117"/>
                    <a:pt x="60" y="121"/>
                  </a:cubicBezTo>
                  <a:cubicBezTo>
                    <a:pt x="62" y="123"/>
                    <a:pt x="61" y="121"/>
                    <a:pt x="62" y="123"/>
                  </a:cubicBezTo>
                  <a:cubicBezTo>
                    <a:pt x="62" y="129"/>
                    <a:pt x="60" y="130"/>
                    <a:pt x="60" y="133"/>
                  </a:cubicBezTo>
                  <a:cubicBezTo>
                    <a:pt x="60" y="135"/>
                    <a:pt x="62" y="133"/>
                    <a:pt x="60" y="150"/>
                  </a:cubicBezTo>
                  <a:cubicBezTo>
                    <a:pt x="59" y="153"/>
                    <a:pt x="59" y="154"/>
                    <a:pt x="59" y="157"/>
                  </a:cubicBezTo>
                  <a:cubicBezTo>
                    <a:pt x="57" y="163"/>
                    <a:pt x="57" y="175"/>
                    <a:pt x="56" y="182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4" y="206"/>
                    <a:pt x="52" y="212"/>
                    <a:pt x="51" y="221"/>
                  </a:cubicBezTo>
                  <a:cubicBezTo>
                    <a:pt x="50" y="232"/>
                    <a:pt x="51" y="229"/>
                    <a:pt x="49" y="232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29"/>
                    <a:pt x="48" y="225"/>
                    <a:pt x="48" y="225"/>
                  </a:cubicBezTo>
                  <a:cubicBezTo>
                    <a:pt x="48" y="222"/>
                    <a:pt x="47" y="216"/>
                    <a:pt x="48" y="213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2"/>
                    <a:pt x="54" y="149"/>
                    <a:pt x="55" y="143"/>
                  </a:cubicBezTo>
                  <a:cubicBezTo>
                    <a:pt x="55" y="141"/>
                    <a:pt x="56" y="136"/>
                    <a:pt x="54" y="133"/>
                  </a:cubicBezTo>
                  <a:cubicBezTo>
                    <a:pt x="57" y="130"/>
                    <a:pt x="57" y="125"/>
                    <a:pt x="57" y="119"/>
                  </a:cubicBezTo>
                  <a:cubicBezTo>
                    <a:pt x="57" y="112"/>
                    <a:pt x="58" y="113"/>
                    <a:pt x="59" y="10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0"/>
                  </a:cubicBezTo>
                  <a:cubicBezTo>
                    <a:pt x="61" y="75"/>
                    <a:pt x="61" y="80"/>
                    <a:pt x="61" y="73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39"/>
                    <a:pt x="61" y="25"/>
                    <a:pt x="64" y="16"/>
                  </a:cubicBezTo>
                  <a:cubicBezTo>
                    <a:pt x="63" y="14"/>
                    <a:pt x="63" y="14"/>
                    <a:pt x="62" y="14"/>
                  </a:cubicBezTo>
                  <a:cubicBezTo>
                    <a:pt x="62" y="12"/>
                    <a:pt x="62" y="13"/>
                    <a:pt x="62" y="10"/>
                  </a:cubicBezTo>
                  <a:cubicBezTo>
                    <a:pt x="62" y="3"/>
                    <a:pt x="63" y="5"/>
                    <a:pt x="59" y="0"/>
                  </a:cubicBezTo>
                  <a:cubicBezTo>
                    <a:pt x="59" y="6"/>
                    <a:pt x="61" y="5"/>
                    <a:pt x="59" y="1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5"/>
                    <a:pt x="58" y="25"/>
                    <a:pt x="57" y="28"/>
                  </a:cubicBezTo>
                  <a:cubicBezTo>
                    <a:pt x="56" y="31"/>
                    <a:pt x="56" y="31"/>
                    <a:pt x="56" y="34"/>
                  </a:cubicBezTo>
                  <a:cubicBezTo>
                    <a:pt x="56" y="37"/>
                    <a:pt x="55" y="42"/>
                    <a:pt x="54" y="44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5"/>
                    <a:pt x="51" y="68"/>
                    <a:pt x="50" y="73"/>
                  </a:cubicBezTo>
                  <a:cubicBezTo>
                    <a:pt x="50" y="75"/>
                    <a:pt x="50" y="78"/>
                    <a:pt x="50" y="79"/>
                  </a:cubicBezTo>
                  <a:cubicBezTo>
                    <a:pt x="49" y="84"/>
                    <a:pt x="48" y="85"/>
                    <a:pt x="48" y="90"/>
                  </a:cubicBezTo>
                  <a:cubicBezTo>
                    <a:pt x="45" y="90"/>
                    <a:pt x="45" y="87"/>
                    <a:pt x="43" y="90"/>
                  </a:cubicBezTo>
                  <a:cubicBezTo>
                    <a:pt x="41" y="93"/>
                    <a:pt x="41" y="99"/>
                    <a:pt x="40" y="102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4" y="124"/>
                    <a:pt x="35" y="120"/>
                    <a:pt x="34" y="123"/>
                  </a:cubicBezTo>
                  <a:cubicBezTo>
                    <a:pt x="32" y="128"/>
                    <a:pt x="34" y="127"/>
                    <a:pt x="32" y="131"/>
                  </a:cubicBezTo>
                  <a:cubicBezTo>
                    <a:pt x="31" y="134"/>
                    <a:pt x="32" y="132"/>
                    <a:pt x="32" y="134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7" y="140"/>
                    <a:pt x="28" y="140"/>
                    <a:pt x="27" y="138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43"/>
                    <a:pt x="27" y="138"/>
                    <a:pt x="27" y="146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4" y="151"/>
                    <a:pt x="26" y="151"/>
                    <a:pt x="22" y="149"/>
                  </a:cubicBezTo>
                  <a:cubicBezTo>
                    <a:pt x="23" y="154"/>
                    <a:pt x="24" y="151"/>
                    <a:pt x="21" y="153"/>
                  </a:cubicBezTo>
                  <a:cubicBezTo>
                    <a:pt x="20" y="148"/>
                    <a:pt x="20" y="152"/>
                    <a:pt x="21" y="148"/>
                  </a:cubicBezTo>
                  <a:cubicBezTo>
                    <a:pt x="22" y="143"/>
                    <a:pt x="24" y="140"/>
                    <a:pt x="24" y="135"/>
                  </a:cubicBezTo>
                  <a:cubicBezTo>
                    <a:pt x="25" y="129"/>
                    <a:pt x="26" y="130"/>
                    <a:pt x="27" y="127"/>
                  </a:cubicBezTo>
                  <a:cubicBezTo>
                    <a:pt x="29" y="122"/>
                    <a:pt x="29" y="115"/>
                    <a:pt x="31" y="109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4" y="104"/>
                    <a:pt x="34" y="104"/>
                    <a:pt x="34" y="102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0"/>
                    <a:pt x="42" y="68"/>
                    <a:pt x="43" y="6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3"/>
                    <a:pt x="48" y="36"/>
                    <a:pt x="47" y="29"/>
                  </a:cubicBezTo>
                  <a:cubicBezTo>
                    <a:pt x="47" y="25"/>
                    <a:pt x="49" y="20"/>
                    <a:pt x="48" y="16"/>
                  </a:cubicBezTo>
                  <a:cubicBezTo>
                    <a:pt x="47" y="9"/>
                    <a:pt x="48" y="13"/>
                    <a:pt x="47" y="11"/>
                  </a:cubicBezTo>
                  <a:cubicBezTo>
                    <a:pt x="46" y="13"/>
                    <a:pt x="46" y="13"/>
                    <a:pt x="45" y="14"/>
                  </a:cubicBezTo>
                  <a:cubicBezTo>
                    <a:pt x="44" y="17"/>
                    <a:pt x="44" y="21"/>
                    <a:pt x="44" y="2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6"/>
                    <a:pt x="41" y="36"/>
                    <a:pt x="41" y="40"/>
                  </a:cubicBezTo>
                  <a:cubicBezTo>
                    <a:pt x="41" y="42"/>
                    <a:pt x="41" y="45"/>
                    <a:pt x="41" y="47"/>
                  </a:cubicBezTo>
                  <a:cubicBezTo>
                    <a:pt x="41" y="49"/>
                    <a:pt x="41" y="51"/>
                    <a:pt x="40" y="53"/>
                  </a:cubicBezTo>
                  <a:cubicBezTo>
                    <a:pt x="39" y="56"/>
                    <a:pt x="37" y="54"/>
                    <a:pt x="37" y="54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40"/>
                    <a:pt x="34" y="44"/>
                  </a:cubicBezTo>
                  <a:cubicBezTo>
                    <a:pt x="32" y="56"/>
                    <a:pt x="28" y="70"/>
                    <a:pt x="26" y="84"/>
                  </a:cubicBezTo>
                  <a:cubicBezTo>
                    <a:pt x="25" y="90"/>
                    <a:pt x="26" y="95"/>
                    <a:pt x="21" y="96"/>
                  </a:cubicBezTo>
                  <a:cubicBezTo>
                    <a:pt x="21" y="90"/>
                    <a:pt x="21" y="95"/>
                    <a:pt x="22" y="90"/>
                  </a:cubicBezTo>
                  <a:cubicBezTo>
                    <a:pt x="23" y="85"/>
                    <a:pt x="22" y="92"/>
                    <a:pt x="22" y="87"/>
                  </a:cubicBezTo>
                  <a:cubicBezTo>
                    <a:pt x="23" y="78"/>
                    <a:pt x="28" y="67"/>
                    <a:pt x="26" y="59"/>
                  </a:cubicBezTo>
                  <a:cubicBezTo>
                    <a:pt x="26" y="57"/>
                    <a:pt x="25" y="58"/>
                    <a:pt x="28" y="57"/>
                  </a:cubicBezTo>
                  <a:cubicBezTo>
                    <a:pt x="28" y="53"/>
                    <a:pt x="28" y="48"/>
                    <a:pt x="28" y="46"/>
                  </a:cubicBezTo>
                  <a:cubicBezTo>
                    <a:pt x="28" y="41"/>
                    <a:pt x="30" y="40"/>
                    <a:pt x="30" y="34"/>
                  </a:cubicBezTo>
                  <a:cubicBezTo>
                    <a:pt x="27" y="35"/>
                    <a:pt x="26" y="34"/>
                    <a:pt x="24" y="37"/>
                  </a:cubicBezTo>
                  <a:cubicBezTo>
                    <a:pt x="22" y="39"/>
                    <a:pt x="24" y="39"/>
                    <a:pt x="20" y="41"/>
                  </a:cubicBezTo>
                  <a:cubicBezTo>
                    <a:pt x="20" y="45"/>
                    <a:pt x="19" y="48"/>
                    <a:pt x="17" y="51"/>
                  </a:cubicBezTo>
                  <a:cubicBezTo>
                    <a:pt x="15" y="54"/>
                    <a:pt x="16" y="54"/>
                    <a:pt x="14" y="57"/>
                  </a:cubicBezTo>
                  <a:cubicBezTo>
                    <a:pt x="15" y="61"/>
                    <a:pt x="14" y="57"/>
                    <a:pt x="1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9"/>
                    <a:pt x="9" y="68"/>
                    <a:pt x="10" y="7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1"/>
                    <a:pt x="10" y="84"/>
                    <a:pt x="9" y="90"/>
                  </a:cubicBezTo>
                  <a:cubicBezTo>
                    <a:pt x="9" y="90"/>
                    <a:pt x="8" y="92"/>
                    <a:pt x="8" y="93"/>
                  </a:cubicBezTo>
                  <a:cubicBezTo>
                    <a:pt x="8" y="94"/>
                    <a:pt x="8" y="94"/>
                    <a:pt x="7" y="96"/>
                  </a:cubicBezTo>
                  <a:cubicBezTo>
                    <a:pt x="5" y="97"/>
                    <a:pt x="8" y="94"/>
                    <a:pt x="6" y="96"/>
                  </a:cubicBezTo>
                  <a:cubicBezTo>
                    <a:pt x="6" y="96"/>
                    <a:pt x="5" y="97"/>
                    <a:pt x="5" y="97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7" y="99"/>
                    <a:pt x="5" y="97"/>
                    <a:pt x="6" y="100"/>
                  </a:cubicBezTo>
                  <a:cubicBezTo>
                    <a:pt x="5" y="103"/>
                    <a:pt x="5" y="110"/>
                    <a:pt x="5" y="114"/>
                  </a:cubicBezTo>
                  <a:cubicBezTo>
                    <a:pt x="5" y="115"/>
                    <a:pt x="5" y="115"/>
                    <a:pt x="6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4" y="118"/>
                    <a:pt x="5" y="119"/>
                    <a:pt x="4" y="121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4"/>
                    <a:pt x="4" y="123"/>
                    <a:pt x="6" y="12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7"/>
                    <a:pt x="3" y="137"/>
                    <a:pt x="3" y="139"/>
                  </a:cubicBezTo>
                  <a:cubicBezTo>
                    <a:pt x="3" y="139"/>
                    <a:pt x="2" y="141"/>
                    <a:pt x="2" y="141"/>
                  </a:cubicBezTo>
                  <a:cubicBezTo>
                    <a:pt x="1" y="145"/>
                    <a:pt x="2" y="143"/>
                    <a:pt x="1" y="146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2" y="155"/>
                    <a:pt x="3" y="152"/>
                    <a:pt x="3" y="157"/>
                  </a:cubicBezTo>
                  <a:cubicBezTo>
                    <a:pt x="1" y="160"/>
                    <a:pt x="2" y="161"/>
                    <a:pt x="0" y="164"/>
                  </a:cubicBezTo>
                  <a:cubicBezTo>
                    <a:pt x="3" y="166"/>
                    <a:pt x="1" y="166"/>
                    <a:pt x="3" y="168"/>
                  </a:cubicBezTo>
                  <a:cubicBezTo>
                    <a:pt x="4" y="169"/>
                    <a:pt x="5" y="169"/>
                    <a:pt x="8" y="169"/>
                  </a:cubicBezTo>
                  <a:cubicBezTo>
                    <a:pt x="7" y="179"/>
                    <a:pt x="5" y="184"/>
                    <a:pt x="4" y="187"/>
                  </a:cubicBezTo>
                  <a:cubicBezTo>
                    <a:pt x="4" y="189"/>
                    <a:pt x="4" y="193"/>
                    <a:pt x="4" y="195"/>
                  </a:cubicBezTo>
                  <a:cubicBezTo>
                    <a:pt x="4" y="195"/>
                    <a:pt x="4" y="195"/>
                    <a:pt x="3" y="196"/>
                  </a:cubicBezTo>
                  <a:cubicBezTo>
                    <a:pt x="2" y="198"/>
                    <a:pt x="4" y="194"/>
                    <a:pt x="3" y="198"/>
                  </a:cubicBezTo>
                  <a:cubicBezTo>
                    <a:pt x="5" y="202"/>
                    <a:pt x="2" y="205"/>
                    <a:pt x="3" y="210"/>
                  </a:cubicBezTo>
                  <a:cubicBezTo>
                    <a:pt x="5" y="213"/>
                    <a:pt x="5" y="210"/>
                    <a:pt x="9" y="212"/>
                  </a:cubicBezTo>
                  <a:cubicBezTo>
                    <a:pt x="7" y="213"/>
                    <a:pt x="8" y="213"/>
                    <a:pt x="8" y="214"/>
                  </a:cubicBezTo>
                  <a:cubicBezTo>
                    <a:pt x="9" y="216"/>
                    <a:pt x="8" y="216"/>
                    <a:pt x="9" y="217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19"/>
                    <a:pt x="8" y="219"/>
                    <a:pt x="7" y="219"/>
                  </a:cubicBezTo>
                  <a:cubicBezTo>
                    <a:pt x="8" y="223"/>
                    <a:pt x="8" y="226"/>
                    <a:pt x="7" y="230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8"/>
                    <a:pt x="6" y="245"/>
                    <a:pt x="7" y="246"/>
                  </a:cubicBezTo>
                  <a:cubicBezTo>
                    <a:pt x="9" y="245"/>
                    <a:pt x="9" y="245"/>
                    <a:pt x="10" y="243"/>
                  </a:cubicBezTo>
                  <a:cubicBezTo>
                    <a:pt x="10" y="243"/>
                    <a:pt x="10" y="242"/>
                    <a:pt x="11" y="241"/>
                  </a:cubicBezTo>
                  <a:cubicBezTo>
                    <a:pt x="14" y="231"/>
                    <a:pt x="14" y="231"/>
                    <a:pt x="14" y="231"/>
                  </a:cubicBezTo>
                  <a:cubicBezTo>
                    <a:pt x="14" y="236"/>
                    <a:pt x="15" y="234"/>
                    <a:pt x="14" y="238"/>
                  </a:cubicBezTo>
                  <a:cubicBezTo>
                    <a:pt x="14" y="241"/>
                    <a:pt x="13" y="242"/>
                    <a:pt x="13" y="246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2" y="254"/>
                    <a:pt x="11" y="263"/>
                    <a:pt x="12" y="267"/>
                  </a:cubicBezTo>
                  <a:cubicBezTo>
                    <a:pt x="13" y="269"/>
                    <a:pt x="11" y="266"/>
                    <a:pt x="13" y="269"/>
                  </a:cubicBezTo>
                  <a:cubicBezTo>
                    <a:pt x="15" y="275"/>
                    <a:pt x="13" y="277"/>
                    <a:pt x="20" y="275"/>
                  </a:cubicBezTo>
                  <a:cubicBezTo>
                    <a:pt x="18" y="280"/>
                    <a:pt x="17" y="281"/>
                    <a:pt x="19" y="28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9" y="301"/>
                    <a:pt x="22" y="300"/>
                    <a:pt x="20" y="306"/>
                  </a:cubicBezTo>
                  <a:cubicBezTo>
                    <a:pt x="19" y="311"/>
                    <a:pt x="19" y="312"/>
                    <a:pt x="19" y="318"/>
                  </a:cubicBezTo>
                  <a:cubicBezTo>
                    <a:pt x="18" y="322"/>
                    <a:pt x="19" y="320"/>
                    <a:pt x="19" y="323"/>
                  </a:cubicBezTo>
                  <a:cubicBezTo>
                    <a:pt x="18" y="326"/>
                    <a:pt x="17" y="330"/>
                    <a:pt x="18" y="333"/>
                  </a:cubicBezTo>
                  <a:cubicBezTo>
                    <a:pt x="20" y="338"/>
                    <a:pt x="20" y="338"/>
                    <a:pt x="20" y="338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28"/>
                    <a:pt x="22" y="327"/>
                    <a:pt x="24" y="323"/>
                  </a:cubicBezTo>
                  <a:cubicBezTo>
                    <a:pt x="25" y="327"/>
                    <a:pt x="27" y="330"/>
                    <a:pt x="26" y="335"/>
                  </a:cubicBezTo>
                  <a:cubicBezTo>
                    <a:pt x="26" y="345"/>
                    <a:pt x="23" y="333"/>
                    <a:pt x="26" y="357"/>
                  </a:cubicBezTo>
                  <a:cubicBezTo>
                    <a:pt x="24" y="361"/>
                    <a:pt x="24" y="362"/>
                    <a:pt x="22" y="364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7" y="368"/>
                    <a:pt x="27" y="369"/>
                    <a:pt x="28" y="367"/>
                  </a:cubicBezTo>
                  <a:cubicBezTo>
                    <a:pt x="30" y="364"/>
                    <a:pt x="28" y="366"/>
                    <a:pt x="29" y="364"/>
                  </a:cubicBezTo>
                  <a:cubicBezTo>
                    <a:pt x="37" y="336"/>
                    <a:pt x="37" y="336"/>
                    <a:pt x="37" y="336"/>
                  </a:cubicBezTo>
                  <a:cubicBezTo>
                    <a:pt x="41" y="316"/>
                    <a:pt x="42" y="321"/>
                    <a:pt x="43" y="299"/>
                  </a:cubicBezTo>
                  <a:cubicBezTo>
                    <a:pt x="43" y="297"/>
                    <a:pt x="44" y="297"/>
                    <a:pt x="45" y="295"/>
                  </a:cubicBezTo>
                  <a:cubicBezTo>
                    <a:pt x="44" y="291"/>
                    <a:pt x="44" y="292"/>
                    <a:pt x="45" y="289"/>
                  </a:cubicBezTo>
                  <a:cubicBezTo>
                    <a:pt x="47" y="284"/>
                    <a:pt x="48" y="277"/>
                    <a:pt x="48" y="271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308"/>
                    <a:pt x="45" y="309"/>
                    <a:pt x="45" y="325"/>
                  </a:cubicBezTo>
                  <a:cubicBezTo>
                    <a:pt x="52" y="324"/>
                    <a:pt x="45" y="322"/>
                    <a:pt x="52" y="322"/>
                  </a:cubicBezTo>
                  <a:cubicBezTo>
                    <a:pt x="52" y="328"/>
                    <a:pt x="50" y="326"/>
                    <a:pt x="54" y="329"/>
                  </a:cubicBezTo>
                  <a:cubicBezTo>
                    <a:pt x="53" y="324"/>
                    <a:pt x="53" y="325"/>
                    <a:pt x="55" y="321"/>
                  </a:cubicBezTo>
                  <a:cubicBezTo>
                    <a:pt x="55" y="321"/>
                    <a:pt x="55" y="320"/>
                    <a:pt x="55" y="320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8" y="317"/>
                    <a:pt x="58" y="317"/>
                    <a:pt x="58" y="317"/>
                  </a:cubicBezTo>
                  <a:cubicBezTo>
                    <a:pt x="58" y="312"/>
                    <a:pt x="59" y="310"/>
                    <a:pt x="61" y="307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3" y="302"/>
                    <a:pt x="64" y="302"/>
                    <a:pt x="65" y="301"/>
                  </a:cubicBezTo>
                  <a:cubicBezTo>
                    <a:pt x="65" y="294"/>
                    <a:pt x="64" y="297"/>
                    <a:pt x="65" y="291"/>
                  </a:cubicBezTo>
                  <a:cubicBezTo>
                    <a:pt x="68" y="291"/>
                    <a:pt x="68" y="291"/>
                    <a:pt x="68" y="291"/>
                  </a:cubicBezTo>
                  <a:lnTo>
                    <a:pt x="6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1" name="Freeform 54"/>
            <p:cNvSpPr>
              <a:spLocks/>
            </p:cNvSpPr>
            <p:nvPr/>
          </p:nvSpPr>
          <p:spPr bwMode="auto">
            <a:xfrm>
              <a:off x="1440" y="1746"/>
              <a:ext cx="122" cy="503"/>
            </a:xfrm>
            <a:custGeom>
              <a:avLst/>
              <a:gdLst>
                <a:gd name="T0" fmla="*/ 66 w 95"/>
                <a:gd name="T1" fmla="*/ 3 h 391"/>
                <a:gd name="T2" fmla="*/ 58 w 95"/>
                <a:gd name="T3" fmla="*/ 34 h 391"/>
                <a:gd name="T4" fmla="*/ 36 w 95"/>
                <a:gd name="T5" fmla="*/ 121 h 391"/>
                <a:gd name="T6" fmla="*/ 23 w 95"/>
                <a:gd name="T7" fmla="*/ 173 h 391"/>
                <a:gd name="T8" fmla="*/ 15 w 95"/>
                <a:gd name="T9" fmla="*/ 207 h 391"/>
                <a:gd name="T10" fmla="*/ 11 w 95"/>
                <a:gd name="T11" fmla="*/ 204 h 391"/>
                <a:gd name="T12" fmla="*/ 4 w 95"/>
                <a:gd name="T13" fmla="*/ 235 h 391"/>
                <a:gd name="T14" fmla="*/ 2 w 95"/>
                <a:gd name="T15" fmla="*/ 275 h 391"/>
                <a:gd name="T16" fmla="*/ 4 w 95"/>
                <a:gd name="T17" fmla="*/ 296 h 391"/>
                <a:gd name="T18" fmla="*/ 3 w 95"/>
                <a:gd name="T19" fmla="*/ 312 h 391"/>
                <a:gd name="T20" fmla="*/ 6 w 95"/>
                <a:gd name="T21" fmla="*/ 290 h 391"/>
                <a:gd name="T22" fmla="*/ 14 w 95"/>
                <a:gd name="T23" fmla="*/ 258 h 391"/>
                <a:gd name="T24" fmla="*/ 20 w 95"/>
                <a:gd name="T25" fmla="*/ 220 h 391"/>
                <a:gd name="T26" fmla="*/ 30 w 95"/>
                <a:gd name="T27" fmla="*/ 160 h 391"/>
                <a:gd name="T28" fmla="*/ 31 w 95"/>
                <a:gd name="T29" fmla="*/ 180 h 391"/>
                <a:gd name="T30" fmla="*/ 28 w 95"/>
                <a:gd name="T31" fmla="*/ 185 h 391"/>
                <a:gd name="T32" fmla="*/ 28 w 95"/>
                <a:gd name="T33" fmla="*/ 189 h 391"/>
                <a:gd name="T34" fmla="*/ 25 w 95"/>
                <a:gd name="T35" fmla="*/ 215 h 391"/>
                <a:gd name="T36" fmla="*/ 23 w 95"/>
                <a:gd name="T37" fmla="*/ 232 h 391"/>
                <a:gd name="T38" fmla="*/ 18 w 95"/>
                <a:gd name="T39" fmla="*/ 247 h 391"/>
                <a:gd name="T40" fmla="*/ 18 w 95"/>
                <a:gd name="T41" fmla="*/ 290 h 391"/>
                <a:gd name="T42" fmla="*/ 16 w 95"/>
                <a:gd name="T43" fmla="*/ 302 h 391"/>
                <a:gd name="T44" fmla="*/ 19 w 95"/>
                <a:gd name="T45" fmla="*/ 325 h 391"/>
                <a:gd name="T46" fmla="*/ 17 w 95"/>
                <a:gd name="T47" fmla="*/ 342 h 391"/>
                <a:gd name="T48" fmla="*/ 16 w 95"/>
                <a:gd name="T49" fmla="*/ 351 h 391"/>
                <a:gd name="T50" fmla="*/ 17 w 95"/>
                <a:gd name="T51" fmla="*/ 358 h 391"/>
                <a:gd name="T52" fmla="*/ 20 w 95"/>
                <a:gd name="T53" fmla="*/ 388 h 391"/>
                <a:gd name="T54" fmla="*/ 27 w 95"/>
                <a:gd name="T55" fmla="*/ 375 h 391"/>
                <a:gd name="T56" fmla="*/ 38 w 95"/>
                <a:gd name="T57" fmla="*/ 328 h 391"/>
                <a:gd name="T58" fmla="*/ 41 w 95"/>
                <a:gd name="T59" fmla="*/ 336 h 391"/>
                <a:gd name="T60" fmla="*/ 48 w 95"/>
                <a:gd name="T61" fmla="*/ 305 h 391"/>
                <a:gd name="T62" fmla="*/ 62 w 95"/>
                <a:gd name="T63" fmla="*/ 243 h 391"/>
                <a:gd name="T64" fmla="*/ 85 w 95"/>
                <a:gd name="T65" fmla="*/ 129 h 391"/>
                <a:gd name="T66" fmla="*/ 92 w 95"/>
                <a:gd name="T67" fmla="*/ 49 h 391"/>
                <a:gd name="T68" fmla="*/ 85 w 95"/>
                <a:gd name="T69" fmla="*/ 53 h 391"/>
                <a:gd name="T70" fmla="*/ 89 w 95"/>
                <a:gd name="T71" fmla="*/ 37 h 391"/>
                <a:gd name="T72" fmla="*/ 83 w 95"/>
                <a:gd name="T73" fmla="*/ 20 h 391"/>
                <a:gd name="T74" fmla="*/ 80 w 95"/>
                <a:gd name="T75" fmla="*/ 35 h 391"/>
                <a:gd name="T76" fmla="*/ 57 w 95"/>
                <a:gd name="T77" fmla="*/ 134 h 391"/>
                <a:gd name="T78" fmla="*/ 49 w 95"/>
                <a:gd name="T79" fmla="*/ 171 h 391"/>
                <a:gd name="T80" fmla="*/ 34 w 95"/>
                <a:gd name="T81" fmla="*/ 244 h 391"/>
                <a:gd name="T82" fmla="*/ 37 w 95"/>
                <a:gd name="T83" fmla="*/ 203 h 391"/>
                <a:gd name="T84" fmla="*/ 45 w 95"/>
                <a:gd name="T85" fmla="*/ 159 h 391"/>
                <a:gd name="T86" fmla="*/ 54 w 95"/>
                <a:gd name="T87" fmla="*/ 117 h 391"/>
                <a:gd name="T88" fmla="*/ 75 w 95"/>
                <a:gd name="T89" fmla="*/ 19 h 391"/>
                <a:gd name="T90" fmla="*/ 69 w 95"/>
                <a:gd name="T91" fmla="*/ 1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" h="391">
                  <a:moveTo>
                    <a:pt x="69" y="6"/>
                  </a:moveTo>
                  <a:cubicBezTo>
                    <a:pt x="69" y="4"/>
                    <a:pt x="69" y="1"/>
                    <a:pt x="68" y="0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9"/>
                    <a:pt x="63" y="14"/>
                    <a:pt x="61" y="20"/>
                  </a:cubicBezTo>
                  <a:cubicBezTo>
                    <a:pt x="61" y="24"/>
                    <a:pt x="60" y="24"/>
                    <a:pt x="59" y="27"/>
                  </a:cubicBezTo>
                  <a:cubicBezTo>
                    <a:pt x="58" y="30"/>
                    <a:pt x="59" y="31"/>
                    <a:pt x="58" y="3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69"/>
                    <a:pt x="43" y="88"/>
                    <a:pt x="40" y="104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3" y="128"/>
                    <a:pt x="31" y="140"/>
                    <a:pt x="28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5" y="157"/>
                    <a:pt x="25" y="168"/>
                    <a:pt x="23" y="173"/>
                  </a:cubicBezTo>
                  <a:cubicBezTo>
                    <a:pt x="23" y="173"/>
                    <a:pt x="22" y="173"/>
                    <a:pt x="21" y="176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7" y="199"/>
                    <a:pt x="16" y="203"/>
                    <a:pt x="15" y="207"/>
                  </a:cubicBezTo>
                  <a:cubicBezTo>
                    <a:pt x="14" y="209"/>
                    <a:pt x="14" y="217"/>
                    <a:pt x="10" y="218"/>
                  </a:cubicBezTo>
                  <a:cubicBezTo>
                    <a:pt x="7" y="216"/>
                    <a:pt x="8" y="214"/>
                    <a:pt x="11" y="212"/>
                  </a:cubicBezTo>
                  <a:cubicBezTo>
                    <a:pt x="11" y="209"/>
                    <a:pt x="11" y="206"/>
                    <a:pt x="11" y="204"/>
                  </a:cubicBezTo>
                  <a:cubicBezTo>
                    <a:pt x="12" y="196"/>
                    <a:pt x="11" y="198"/>
                    <a:pt x="10" y="197"/>
                  </a:cubicBezTo>
                  <a:cubicBezTo>
                    <a:pt x="8" y="198"/>
                    <a:pt x="9" y="196"/>
                    <a:pt x="8" y="201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4" y="240"/>
                    <a:pt x="2" y="247"/>
                    <a:pt x="3" y="252"/>
                  </a:cubicBezTo>
                  <a:cubicBezTo>
                    <a:pt x="3" y="256"/>
                    <a:pt x="3" y="254"/>
                    <a:pt x="2" y="258"/>
                  </a:cubicBezTo>
                  <a:cubicBezTo>
                    <a:pt x="2" y="265"/>
                    <a:pt x="3" y="268"/>
                    <a:pt x="2" y="275"/>
                  </a:cubicBezTo>
                  <a:cubicBezTo>
                    <a:pt x="2" y="279"/>
                    <a:pt x="2" y="282"/>
                    <a:pt x="1" y="288"/>
                  </a:cubicBezTo>
                  <a:cubicBezTo>
                    <a:pt x="2" y="292"/>
                    <a:pt x="2" y="288"/>
                    <a:pt x="2" y="290"/>
                  </a:cubicBezTo>
                  <a:cubicBezTo>
                    <a:pt x="4" y="294"/>
                    <a:pt x="0" y="294"/>
                    <a:pt x="4" y="296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1" y="299"/>
                    <a:pt x="2" y="296"/>
                    <a:pt x="2" y="301"/>
                  </a:cubicBezTo>
                  <a:cubicBezTo>
                    <a:pt x="2" y="303"/>
                    <a:pt x="1" y="308"/>
                    <a:pt x="3" y="312"/>
                  </a:cubicBezTo>
                  <a:cubicBezTo>
                    <a:pt x="6" y="309"/>
                    <a:pt x="4" y="311"/>
                    <a:pt x="4" y="306"/>
                  </a:cubicBezTo>
                  <a:cubicBezTo>
                    <a:pt x="5" y="300"/>
                    <a:pt x="5" y="308"/>
                    <a:pt x="6" y="301"/>
                  </a:cubicBezTo>
                  <a:cubicBezTo>
                    <a:pt x="7" y="294"/>
                    <a:pt x="8" y="295"/>
                    <a:pt x="6" y="290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11" y="274"/>
                    <a:pt x="12" y="269"/>
                    <a:pt x="12" y="265"/>
                  </a:cubicBezTo>
                  <a:cubicBezTo>
                    <a:pt x="12" y="261"/>
                    <a:pt x="13" y="262"/>
                    <a:pt x="14" y="258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19" y="232"/>
                    <a:pt x="18" y="229"/>
                    <a:pt x="19" y="224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0" y="220"/>
                    <a:pt x="21" y="217"/>
                    <a:pt x="21" y="21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3"/>
                    <a:pt x="29" y="163"/>
                    <a:pt x="30" y="160"/>
                  </a:cubicBezTo>
                  <a:cubicBezTo>
                    <a:pt x="33" y="163"/>
                    <a:pt x="32" y="162"/>
                    <a:pt x="30" y="165"/>
                  </a:cubicBezTo>
                  <a:cubicBezTo>
                    <a:pt x="29" y="169"/>
                    <a:pt x="30" y="172"/>
                    <a:pt x="32" y="175"/>
                  </a:cubicBezTo>
                  <a:cubicBezTo>
                    <a:pt x="29" y="178"/>
                    <a:pt x="31" y="178"/>
                    <a:pt x="31" y="180"/>
                  </a:cubicBezTo>
                  <a:cubicBezTo>
                    <a:pt x="31" y="181"/>
                    <a:pt x="31" y="182"/>
                    <a:pt x="30" y="183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5"/>
                    <a:pt x="28" y="185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8" y="189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5"/>
                    <a:pt x="27" y="190"/>
                    <a:pt x="28" y="194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5" y="218"/>
                    <a:pt x="23" y="219"/>
                    <a:pt x="24" y="222"/>
                  </a:cubicBezTo>
                  <a:cubicBezTo>
                    <a:pt x="24" y="222"/>
                    <a:pt x="24" y="223"/>
                    <a:pt x="25" y="223"/>
                  </a:cubicBezTo>
                  <a:cubicBezTo>
                    <a:pt x="23" y="227"/>
                    <a:pt x="23" y="227"/>
                    <a:pt x="2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19" y="238"/>
                    <a:pt x="19" y="236"/>
                    <a:pt x="18" y="239"/>
                  </a:cubicBezTo>
                  <a:cubicBezTo>
                    <a:pt x="18" y="241"/>
                    <a:pt x="18" y="245"/>
                    <a:pt x="18" y="247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1" y="252"/>
                    <a:pt x="21" y="254"/>
                    <a:pt x="21" y="259"/>
                  </a:cubicBezTo>
                  <a:cubicBezTo>
                    <a:pt x="21" y="269"/>
                    <a:pt x="20" y="280"/>
                    <a:pt x="18" y="290"/>
                  </a:cubicBezTo>
                  <a:cubicBezTo>
                    <a:pt x="21" y="291"/>
                    <a:pt x="21" y="291"/>
                    <a:pt x="21" y="291"/>
                  </a:cubicBezTo>
                  <a:cubicBezTo>
                    <a:pt x="19" y="294"/>
                    <a:pt x="21" y="296"/>
                    <a:pt x="21" y="299"/>
                  </a:cubicBezTo>
                  <a:cubicBezTo>
                    <a:pt x="18" y="300"/>
                    <a:pt x="18" y="301"/>
                    <a:pt x="16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6" y="303"/>
                    <a:pt x="17" y="303"/>
                    <a:pt x="17" y="303"/>
                  </a:cubicBezTo>
                  <a:cubicBezTo>
                    <a:pt x="20" y="306"/>
                    <a:pt x="16" y="319"/>
                    <a:pt x="19" y="325"/>
                  </a:cubicBezTo>
                  <a:cubicBezTo>
                    <a:pt x="15" y="325"/>
                    <a:pt x="16" y="324"/>
                    <a:pt x="14" y="326"/>
                  </a:cubicBezTo>
                  <a:cubicBezTo>
                    <a:pt x="16" y="328"/>
                    <a:pt x="16" y="330"/>
                    <a:pt x="16" y="333"/>
                  </a:cubicBezTo>
                  <a:cubicBezTo>
                    <a:pt x="17" y="338"/>
                    <a:pt x="16" y="339"/>
                    <a:pt x="17" y="342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5" y="345"/>
                    <a:pt x="16" y="348"/>
                    <a:pt x="16" y="351"/>
                  </a:cubicBezTo>
                  <a:cubicBezTo>
                    <a:pt x="18" y="352"/>
                    <a:pt x="18" y="352"/>
                    <a:pt x="18" y="352"/>
                  </a:cubicBezTo>
                  <a:cubicBezTo>
                    <a:pt x="18" y="352"/>
                    <a:pt x="18" y="353"/>
                    <a:pt x="18" y="353"/>
                  </a:cubicBezTo>
                  <a:cubicBezTo>
                    <a:pt x="18" y="359"/>
                    <a:pt x="18" y="355"/>
                    <a:pt x="17" y="358"/>
                  </a:cubicBezTo>
                  <a:cubicBezTo>
                    <a:pt x="15" y="363"/>
                    <a:pt x="16" y="361"/>
                    <a:pt x="16" y="363"/>
                  </a:cubicBezTo>
                  <a:cubicBezTo>
                    <a:pt x="16" y="366"/>
                    <a:pt x="15" y="366"/>
                    <a:pt x="15" y="368"/>
                  </a:cubicBezTo>
                  <a:cubicBezTo>
                    <a:pt x="15" y="371"/>
                    <a:pt x="19" y="387"/>
                    <a:pt x="20" y="388"/>
                  </a:cubicBezTo>
                  <a:cubicBezTo>
                    <a:pt x="21" y="391"/>
                    <a:pt x="20" y="390"/>
                    <a:pt x="24" y="390"/>
                  </a:cubicBezTo>
                  <a:cubicBezTo>
                    <a:pt x="24" y="385"/>
                    <a:pt x="24" y="385"/>
                    <a:pt x="27" y="383"/>
                  </a:cubicBezTo>
                  <a:cubicBezTo>
                    <a:pt x="26" y="379"/>
                    <a:pt x="26" y="379"/>
                    <a:pt x="27" y="375"/>
                  </a:cubicBezTo>
                  <a:cubicBezTo>
                    <a:pt x="30" y="352"/>
                    <a:pt x="30" y="352"/>
                    <a:pt x="30" y="352"/>
                  </a:cubicBezTo>
                  <a:cubicBezTo>
                    <a:pt x="31" y="347"/>
                    <a:pt x="35" y="328"/>
                    <a:pt x="37" y="324"/>
                  </a:cubicBezTo>
                  <a:cubicBezTo>
                    <a:pt x="39" y="326"/>
                    <a:pt x="38" y="327"/>
                    <a:pt x="38" y="328"/>
                  </a:cubicBezTo>
                  <a:cubicBezTo>
                    <a:pt x="38" y="330"/>
                    <a:pt x="38" y="332"/>
                    <a:pt x="38" y="333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38"/>
                    <a:pt x="40" y="339"/>
                    <a:pt x="41" y="336"/>
                  </a:cubicBezTo>
                  <a:cubicBezTo>
                    <a:pt x="42" y="334"/>
                    <a:pt x="42" y="332"/>
                    <a:pt x="43" y="330"/>
                  </a:cubicBezTo>
                  <a:cubicBezTo>
                    <a:pt x="44" y="325"/>
                    <a:pt x="43" y="321"/>
                    <a:pt x="44" y="318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8" y="302"/>
                    <a:pt x="48" y="301"/>
                    <a:pt x="49" y="298"/>
                  </a:cubicBezTo>
                  <a:cubicBezTo>
                    <a:pt x="57" y="269"/>
                    <a:pt x="57" y="269"/>
                    <a:pt x="57" y="269"/>
                  </a:cubicBezTo>
                  <a:cubicBezTo>
                    <a:pt x="59" y="260"/>
                    <a:pt x="60" y="251"/>
                    <a:pt x="62" y="243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8" y="170"/>
                    <a:pt x="80" y="150"/>
                    <a:pt x="83" y="142"/>
                  </a:cubicBezTo>
                  <a:cubicBezTo>
                    <a:pt x="83" y="138"/>
                    <a:pt x="84" y="133"/>
                    <a:pt x="85" y="129"/>
                  </a:cubicBezTo>
                  <a:cubicBezTo>
                    <a:pt x="88" y="121"/>
                    <a:pt x="84" y="115"/>
                    <a:pt x="89" y="96"/>
                  </a:cubicBezTo>
                  <a:cubicBezTo>
                    <a:pt x="90" y="90"/>
                    <a:pt x="95" y="54"/>
                    <a:pt x="95" y="52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88" y="50"/>
                    <a:pt x="89" y="52"/>
                    <a:pt x="85" y="53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4"/>
                    <a:pt x="89" y="41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2"/>
                    <a:pt x="87" y="32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1" y="25"/>
                    <a:pt x="81" y="29"/>
                    <a:pt x="83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49"/>
                    <a:pt x="72" y="72"/>
                    <a:pt x="71" y="77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3" y="144"/>
                    <a:pt x="53" y="149"/>
                    <a:pt x="52" y="153"/>
                  </a:cubicBezTo>
                  <a:cubicBezTo>
                    <a:pt x="50" y="160"/>
                    <a:pt x="51" y="163"/>
                    <a:pt x="49" y="170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4" y="188"/>
                    <a:pt x="41" y="208"/>
                    <a:pt x="39" y="219"/>
                  </a:cubicBezTo>
                  <a:cubicBezTo>
                    <a:pt x="37" y="227"/>
                    <a:pt x="40" y="230"/>
                    <a:pt x="34" y="244"/>
                  </a:cubicBezTo>
                  <a:cubicBezTo>
                    <a:pt x="34" y="244"/>
                    <a:pt x="35" y="233"/>
                    <a:pt x="36" y="230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5"/>
                    <a:pt x="37" y="205"/>
                    <a:pt x="37" y="203"/>
                  </a:cubicBezTo>
                  <a:cubicBezTo>
                    <a:pt x="37" y="200"/>
                    <a:pt x="39" y="199"/>
                    <a:pt x="39" y="196"/>
                  </a:cubicBezTo>
                  <a:cubicBezTo>
                    <a:pt x="39" y="195"/>
                    <a:pt x="39" y="191"/>
                    <a:pt x="40" y="18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6" y="154"/>
                    <a:pt x="47" y="150"/>
                    <a:pt x="48" y="145"/>
                  </a:cubicBezTo>
                  <a:cubicBezTo>
                    <a:pt x="48" y="140"/>
                    <a:pt x="50" y="136"/>
                    <a:pt x="51" y="132"/>
                  </a:cubicBezTo>
                  <a:cubicBezTo>
                    <a:pt x="52" y="125"/>
                    <a:pt x="53" y="122"/>
                    <a:pt x="54" y="117"/>
                  </a:cubicBezTo>
                  <a:cubicBezTo>
                    <a:pt x="55" y="106"/>
                    <a:pt x="61" y="100"/>
                    <a:pt x="61" y="90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5" y="29"/>
                    <a:pt x="77" y="24"/>
                    <a:pt x="75" y="19"/>
                  </a:cubicBezTo>
                  <a:cubicBezTo>
                    <a:pt x="74" y="18"/>
                    <a:pt x="77" y="18"/>
                    <a:pt x="73" y="18"/>
                  </a:cubicBezTo>
                  <a:cubicBezTo>
                    <a:pt x="71" y="18"/>
                    <a:pt x="71" y="19"/>
                    <a:pt x="69" y="18"/>
                  </a:cubicBezTo>
                  <a:cubicBezTo>
                    <a:pt x="68" y="12"/>
                    <a:pt x="71" y="16"/>
                    <a:pt x="69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6"/>
                    <a:pt x="72" y="7"/>
                    <a:pt x="6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2" name="Freeform 55"/>
            <p:cNvSpPr>
              <a:spLocks noEditPoints="1"/>
            </p:cNvSpPr>
            <p:nvPr/>
          </p:nvSpPr>
          <p:spPr bwMode="auto">
            <a:xfrm>
              <a:off x="2616" y="1829"/>
              <a:ext cx="143" cy="445"/>
            </a:xfrm>
            <a:custGeom>
              <a:avLst/>
              <a:gdLst>
                <a:gd name="T0" fmla="*/ 27 w 111"/>
                <a:gd name="T1" fmla="*/ 283 h 347"/>
                <a:gd name="T2" fmla="*/ 50 w 111"/>
                <a:gd name="T3" fmla="*/ 247 h 347"/>
                <a:gd name="T4" fmla="*/ 12 w 111"/>
                <a:gd name="T5" fmla="*/ 225 h 347"/>
                <a:gd name="T6" fmla="*/ 92 w 111"/>
                <a:gd name="T7" fmla="*/ 110 h 347"/>
                <a:gd name="T8" fmla="*/ 39 w 111"/>
                <a:gd name="T9" fmla="*/ 115 h 347"/>
                <a:gd name="T10" fmla="*/ 101 w 111"/>
                <a:gd name="T11" fmla="*/ 104 h 347"/>
                <a:gd name="T12" fmla="*/ 104 w 111"/>
                <a:gd name="T13" fmla="*/ 9 h 347"/>
                <a:gd name="T14" fmla="*/ 104 w 111"/>
                <a:gd name="T15" fmla="*/ 51 h 347"/>
                <a:gd name="T16" fmla="*/ 96 w 111"/>
                <a:gd name="T17" fmla="*/ 73 h 347"/>
                <a:gd name="T18" fmla="*/ 96 w 111"/>
                <a:gd name="T19" fmla="*/ 57 h 347"/>
                <a:gd name="T20" fmla="*/ 94 w 111"/>
                <a:gd name="T21" fmla="*/ 59 h 347"/>
                <a:gd name="T22" fmla="*/ 90 w 111"/>
                <a:gd name="T23" fmla="*/ 62 h 347"/>
                <a:gd name="T24" fmla="*/ 76 w 111"/>
                <a:gd name="T25" fmla="*/ 101 h 347"/>
                <a:gd name="T26" fmla="*/ 47 w 111"/>
                <a:gd name="T27" fmla="*/ 204 h 347"/>
                <a:gd name="T28" fmla="*/ 56 w 111"/>
                <a:gd name="T29" fmla="*/ 167 h 347"/>
                <a:gd name="T30" fmla="*/ 66 w 111"/>
                <a:gd name="T31" fmla="*/ 133 h 347"/>
                <a:gd name="T32" fmla="*/ 80 w 111"/>
                <a:gd name="T33" fmla="*/ 58 h 347"/>
                <a:gd name="T34" fmla="*/ 77 w 111"/>
                <a:gd name="T35" fmla="*/ 37 h 347"/>
                <a:gd name="T36" fmla="*/ 84 w 111"/>
                <a:gd name="T37" fmla="*/ 17 h 347"/>
                <a:gd name="T38" fmla="*/ 67 w 111"/>
                <a:gd name="T39" fmla="*/ 44 h 347"/>
                <a:gd name="T40" fmla="*/ 57 w 111"/>
                <a:gd name="T41" fmla="*/ 70 h 347"/>
                <a:gd name="T42" fmla="*/ 41 w 111"/>
                <a:gd name="T43" fmla="*/ 105 h 347"/>
                <a:gd name="T44" fmla="*/ 42 w 111"/>
                <a:gd name="T45" fmla="*/ 92 h 347"/>
                <a:gd name="T46" fmla="*/ 51 w 111"/>
                <a:gd name="T47" fmla="*/ 70 h 347"/>
                <a:gd name="T48" fmla="*/ 48 w 111"/>
                <a:gd name="T49" fmla="*/ 59 h 347"/>
                <a:gd name="T50" fmla="*/ 36 w 111"/>
                <a:gd name="T51" fmla="*/ 88 h 347"/>
                <a:gd name="T52" fmla="*/ 16 w 111"/>
                <a:gd name="T53" fmla="*/ 171 h 347"/>
                <a:gd name="T54" fmla="*/ 8 w 111"/>
                <a:gd name="T55" fmla="*/ 225 h 347"/>
                <a:gd name="T56" fmla="*/ 4 w 111"/>
                <a:gd name="T57" fmla="*/ 250 h 347"/>
                <a:gd name="T58" fmla="*/ 9 w 111"/>
                <a:gd name="T59" fmla="*/ 254 h 347"/>
                <a:gd name="T60" fmla="*/ 14 w 111"/>
                <a:gd name="T61" fmla="*/ 255 h 347"/>
                <a:gd name="T62" fmla="*/ 25 w 111"/>
                <a:gd name="T63" fmla="*/ 212 h 347"/>
                <a:gd name="T64" fmla="*/ 44 w 111"/>
                <a:gd name="T65" fmla="*/ 155 h 347"/>
                <a:gd name="T66" fmla="*/ 25 w 111"/>
                <a:gd name="T67" fmla="*/ 240 h 347"/>
                <a:gd name="T68" fmla="*/ 40 w 111"/>
                <a:gd name="T69" fmla="*/ 218 h 347"/>
                <a:gd name="T70" fmla="*/ 18 w 111"/>
                <a:gd name="T71" fmla="*/ 287 h 347"/>
                <a:gd name="T72" fmla="*/ 12 w 111"/>
                <a:gd name="T73" fmla="*/ 308 h 347"/>
                <a:gd name="T74" fmla="*/ 19 w 111"/>
                <a:gd name="T75" fmla="*/ 297 h 347"/>
                <a:gd name="T76" fmla="*/ 23 w 111"/>
                <a:gd name="T77" fmla="*/ 294 h 347"/>
                <a:gd name="T78" fmla="*/ 23 w 111"/>
                <a:gd name="T79" fmla="*/ 302 h 347"/>
                <a:gd name="T80" fmla="*/ 21 w 111"/>
                <a:gd name="T81" fmla="*/ 321 h 347"/>
                <a:gd name="T82" fmla="*/ 16 w 111"/>
                <a:gd name="T83" fmla="*/ 346 h 347"/>
                <a:gd name="T84" fmla="*/ 35 w 111"/>
                <a:gd name="T85" fmla="*/ 302 h 347"/>
                <a:gd name="T86" fmla="*/ 38 w 111"/>
                <a:gd name="T87" fmla="*/ 281 h 347"/>
                <a:gd name="T88" fmla="*/ 44 w 111"/>
                <a:gd name="T89" fmla="*/ 279 h 347"/>
                <a:gd name="T90" fmla="*/ 52 w 111"/>
                <a:gd name="T91" fmla="*/ 264 h 347"/>
                <a:gd name="T92" fmla="*/ 62 w 111"/>
                <a:gd name="T93" fmla="*/ 239 h 347"/>
                <a:gd name="T94" fmla="*/ 78 w 111"/>
                <a:gd name="T95" fmla="*/ 193 h 347"/>
                <a:gd name="T96" fmla="*/ 86 w 111"/>
                <a:gd name="T97" fmla="*/ 165 h 347"/>
                <a:gd name="T98" fmla="*/ 92 w 111"/>
                <a:gd name="T99" fmla="*/ 143 h 347"/>
                <a:gd name="T100" fmla="*/ 98 w 111"/>
                <a:gd name="T101" fmla="*/ 1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347">
                  <a:moveTo>
                    <a:pt x="27" y="283"/>
                  </a:moveTo>
                  <a:cubicBezTo>
                    <a:pt x="26" y="281"/>
                    <a:pt x="26" y="281"/>
                    <a:pt x="27" y="278"/>
                  </a:cubicBezTo>
                  <a:cubicBezTo>
                    <a:pt x="28" y="279"/>
                    <a:pt x="29" y="276"/>
                    <a:pt x="28" y="281"/>
                  </a:cubicBezTo>
                  <a:cubicBezTo>
                    <a:pt x="28" y="281"/>
                    <a:pt x="27" y="283"/>
                    <a:pt x="27" y="283"/>
                  </a:cubicBezTo>
                  <a:close/>
                  <a:moveTo>
                    <a:pt x="50" y="247"/>
                  </a:moveTo>
                  <a:cubicBezTo>
                    <a:pt x="52" y="249"/>
                    <a:pt x="50" y="249"/>
                    <a:pt x="50" y="250"/>
                  </a:cubicBezTo>
                  <a:cubicBezTo>
                    <a:pt x="50" y="250"/>
                    <a:pt x="50" y="249"/>
                    <a:pt x="50" y="250"/>
                  </a:cubicBezTo>
                  <a:cubicBezTo>
                    <a:pt x="50" y="250"/>
                    <a:pt x="48" y="249"/>
                    <a:pt x="50" y="247"/>
                  </a:cubicBezTo>
                  <a:close/>
                  <a:moveTo>
                    <a:pt x="12" y="226"/>
                  </a:moveTo>
                  <a:cubicBezTo>
                    <a:pt x="12" y="223"/>
                    <a:pt x="12" y="223"/>
                    <a:pt x="13" y="222"/>
                  </a:cubicBezTo>
                  <a:cubicBezTo>
                    <a:pt x="15" y="219"/>
                    <a:pt x="13" y="220"/>
                    <a:pt x="16" y="220"/>
                  </a:cubicBezTo>
                  <a:cubicBezTo>
                    <a:pt x="16" y="224"/>
                    <a:pt x="15" y="224"/>
                    <a:pt x="12" y="225"/>
                  </a:cubicBezTo>
                  <a:lnTo>
                    <a:pt x="12" y="226"/>
                  </a:lnTo>
                  <a:close/>
                  <a:moveTo>
                    <a:pt x="92" y="110"/>
                  </a:moveTo>
                  <a:cubicBezTo>
                    <a:pt x="92" y="113"/>
                    <a:pt x="93" y="112"/>
                    <a:pt x="90" y="112"/>
                  </a:cubicBezTo>
                  <a:cubicBezTo>
                    <a:pt x="91" y="108"/>
                    <a:pt x="90" y="110"/>
                    <a:pt x="92" y="110"/>
                  </a:cubicBezTo>
                  <a:close/>
                  <a:moveTo>
                    <a:pt x="36" y="112"/>
                  </a:moveTo>
                  <a:cubicBezTo>
                    <a:pt x="37" y="111"/>
                    <a:pt x="38" y="110"/>
                    <a:pt x="40" y="110"/>
                  </a:cubicBezTo>
                  <a:cubicBezTo>
                    <a:pt x="40" y="110"/>
                    <a:pt x="39" y="111"/>
                    <a:pt x="39" y="112"/>
                  </a:cubicBezTo>
                  <a:cubicBezTo>
                    <a:pt x="38" y="116"/>
                    <a:pt x="38" y="113"/>
                    <a:pt x="39" y="115"/>
                  </a:cubicBezTo>
                  <a:cubicBezTo>
                    <a:pt x="39" y="115"/>
                    <a:pt x="38" y="114"/>
                    <a:pt x="38" y="114"/>
                  </a:cubicBezTo>
                  <a:lnTo>
                    <a:pt x="36" y="112"/>
                  </a:lnTo>
                  <a:close/>
                  <a:moveTo>
                    <a:pt x="98" y="119"/>
                  </a:moveTo>
                  <a:cubicBezTo>
                    <a:pt x="98" y="114"/>
                    <a:pt x="99" y="108"/>
                    <a:pt x="101" y="104"/>
                  </a:cubicBezTo>
                  <a:cubicBezTo>
                    <a:pt x="105" y="92"/>
                    <a:pt x="108" y="74"/>
                    <a:pt x="109" y="61"/>
                  </a:cubicBezTo>
                  <a:cubicBezTo>
                    <a:pt x="111" y="13"/>
                    <a:pt x="107" y="28"/>
                    <a:pt x="107" y="0"/>
                  </a:cubicBezTo>
                  <a:cubicBezTo>
                    <a:pt x="104" y="1"/>
                    <a:pt x="103" y="2"/>
                    <a:pt x="104" y="6"/>
                  </a:cubicBezTo>
                  <a:cubicBezTo>
                    <a:pt x="105" y="10"/>
                    <a:pt x="105" y="6"/>
                    <a:pt x="104" y="9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21"/>
                    <a:pt x="103" y="28"/>
                    <a:pt x="104" y="31"/>
                  </a:cubicBezTo>
                  <a:cubicBezTo>
                    <a:pt x="105" y="34"/>
                    <a:pt x="105" y="29"/>
                    <a:pt x="105" y="36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7"/>
                    <a:pt x="101" y="63"/>
                    <a:pt x="101" y="69"/>
                  </a:cubicBezTo>
                  <a:cubicBezTo>
                    <a:pt x="100" y="69"/>
                    <a:pt x="99" y="73"/>
                    <a:pt x="99" y="76"/>
                  </a:cubicBezTo>
                  <a:cubicBezTo>
                    <a:pt x="98" y="87"/>
                    <a:pt x="96" y="87"/>
                    <a:pt x="93" y="95"/>
                  </a:cubicBezTo>
                  <a:cubicBezTo>
                    <a:pt x="91" y="90"/>
                    <a:pt x="95" y="78"/>
                    <a:pt x="96" y="73"/>
                  </a:cubicBezTo>
                  <a:cubicBezTo>
                    <a:pt x="97" y="70"/>
                    <a:pt x="97" y="70"/>
                    <a:pt x="99" y="68"/>
                  </a:cubicBezTo>
                  <a:cubicBezTo>
                    <a:pt x="95" y="63"/>
                    <a:pt x="101" y="60"/>
                    <a:pt x="96" y="55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5" y="61"/>
                    <a:pt x="95" y="59"/>
                    <a:pt x="95" y="60"/>
                  </a:cubicBezTo>
                  <a:cubicBezTo>
                    <a:pt x="95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7"/>
                    <a:pt x="94" y="56"/>
                    <a:pt x="91" y="55"/>
                  </a:cubicBezTo>
                  <a:cubicBezTo>
                    <a:pt x="92" y="58"/>
                    <a:pt x="92" y="57"/>
                    <a:pt x="92" y="60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61"/>
                    <a:pt x="90" y="62"/>
                    <a:pt x="90" y="62"/>
                  </a:cubicBezTo>
                  <a:cubicBezTo>
                    <a:pt x="91" y="63"/>
                    <a:pt x="91" y="62"/>
                    <a:pt x="92" y="65"/>
                  </a:cubicBezTo>
                  <a:cubicBezTo>
                    <a:pt x="86" y="65"/>
                    <a:pt x="85" y="74"/>
                    <a:pt x="84" y="76"/>
                  </a:cubicBezTo>
                  <a:cubicBezTo>
                    <a:pt x="83" y="79"/>
                    <a:pt x="83" y="77"/>
                    <a:pt x="82" y="81"/>
                  </a:cubicBezTo>
                  <a:cubicBezTo>
                    <a:pt x="80" y="94"/>
                    <a:pt x="77" y="97"/>
                    <a:pt x="76" y="101"/>
                  </a:cubicBezTo>
                  <a:cubicBezTo>
                    <a:pt x="76" y="113"/>
                    <a:pt x="75" y="108"/>
                    <a:pt x="72" y="117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55" y="181"/>
                    <a:pt x="52" y="185"/>
                    <a:pt x="49" y="197"/>
                  </a:cubicBezTo>
                  <a:cubicBezTo>
                    <a:pt x="48" y="200"/>
                    <a:pt x="48" y="201"/>
                    <a:pt x="47" y="204"/>
                  </a:cubicBezTo>
                  <a:cubicBezTo>
                    <a:pt x="42" y="214"/>
                    <a:pt x="43" y="215"/>
                    <a:pt x="40" y="216"/>
                  </a:cubicBezTo>
                  <a:cubicBezTo>
                    <a:pt x="41" y="213"/>
                    <a:pt x="41" y="213"/>
                    <a:pt x="42" y="21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4"/>
                    <a:pt x="55" y="172"/>
                    <a:pt x="56" y="16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0"/>
                    <a:pt x="60" y="148"/>
                    <a:pt x="62" y="141"/>
                  </a:cubicBezTo>
                  <a:cubicBezTo>
                    <a:pt x="63" y="138"/>
                    <a:pt x="63" y="135"/>
                    <a:pt x="66" y="133"/>
                  </a:cubicBezTo>
                  <a:cubicBezTo>
                    <a:pt x="66" y="124"/>
                    <a:pt x="69" y="119"/>
                    <a:pt x="71" y="11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7"/>
                    <a:pt x="79" y="76"/>
                    <a:pt x="80" y="74"/>
                  </a:cubicBezTo>
                  <a:cubicBezTo>
                    <a:pt x="82" y="64"/>
                    <a:pt x="81" y="66"/>
                    <a:pt x="80" y="58"/>
                  </a:cubicBezTo>
                  <a:cubicBezTo>
                    <a:pt x="79" y="53"/>
                    <a:pt x="81" y="52"/>
                    <a:pt x="82" y="48"/>
                  </a:cubicBezTo>
                  <a:cubicBezTo>
                    <a:pt x="82" y="42"/>
                    <a:pt x="81" y="42"/>
                    <a:pt x="82" y="36"/>
                  </a:cubicBezTo>
                  <a:cubicBezTo>
                    <a:pt x="80" y="37"/>
                    <a:pt x="80" y="39"/>
                    <a:pt x="79" y="39"/>
                  </a:cubicBezTo>
                  <a:cubicBezTo>
                    <a:pt x="77" y="37"/>
                    <a:pt x="78" y="39"/>
                    <a:pt x="77" y="37"/>
                  </a:cubicBezTo>
                  <a:cubicBezTo>
                    <a:pt x="77" y="36"/>
                    <a:pt x="77" y="35"/>
                    <a:pt x="76" y="34"/>
                  </a:cubicBezTo>
                  <a:cubicBezTo>
                    <a:pt x="80" y="30"/>
                    <a:pt x="80" y="31"/>
                    <a:pt x="80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1"/>
                    <a:pt x="83" y="20"/>
                    <a:pt x="84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9" y="19"/>
                    <a:pt x="79" y="18"/>
                    <a:pt x="80" y="21"/>
                  </a:cubicBezTo>
                  <a:cubicBezTo>
                    <a:pt x="76" y="19"/>
                    <a:pt x="78" y="21"/>
                    <a:pt x="77" y="21"/>
                  </a:cubicBezTo>
                  <a:cubicBezTo>
                    <a:pt x="74" y="24"/>
                    <a:pt x="69" y="41"/>
                    <a:pt x="67" y="4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9"/>
                    <a:pt x="61" y="58"/>
                    <a:pt x="60" y="6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4" y="77"/>
                    <a:pt x="57" y="75"/>
                    <a:pt x="52" y="80"/>
                  </a:cubicBezTo>
                  <a:cubicBezTo>
                    <a:pt x="49" y="83"/>
                    <a:pt x="46" y="94"/>
                    <a:pt x="44" y="98"/>
                  </a:cubicBezTo>
                  <a:cubicBezTo>
                    <a:pt x="42" y="104"/>
                    <a:pt x="46" y="95"/>
                    <a:pt x="43" y="100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8" y="110"/>
                    <a:pt x="43" y="102"/>
                    <a:pt x="40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7" y="99"/>
                    <a:pt x="38" y="103"/>
                    <a:pt x="40" y="98"/>
                  </a:cubicBezTo>
                  <a:cubicBezTo>
                    <a:pt x="41" y="97"/>
                    <a:pt x="41" y="94"/>
                    <a:pt x="42" y="92"/>
                  </a:cubicBezTo>
                  <a:cubicBezTo>
                    <a:pt x="43" y="90"/>
                    <a:pt x="45" y="89"/>
                    <a:pt x="47" y="82"/>
                  </a:cubicBezTo>
                  <a:cubicBezTo>
                    <a:pt x="47" y="80"/>
                    <a:pt x="47" y="80"/>
                    <a:pt x="47" y="7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7"/>
                    <a:pt x="50" y="63"/>
                    <a:pt x="51" y="61"/>
                  </a:cubicBezTo>
                  <a:cubicBezTo>
                    <a:pt x="51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0" y="59"/>
                    <a:pt x="51" y="59"/>
                    <a:pt x="48" y="59"/>
                  </a:cubicBezTo>
                  <a:cubicBezTo>
                    <a:pt x="46" y="64"/>
                    <a:pt x="46" y="61"/>
                    <a:pt x="44" y="65"/>
                  </a:cubicBezTo>
                  <a:cubicBezTo>
                    <a:pt x="44" y="68"/>
                    <a:pt x="44" y="67"/>
                    <a:pt x="43" y="70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4"/>
                    <a:pt x="37" y="85"/>
                    <a:pt x="36" y="88"/>
                  </a:cubicBezTo>
                  <a:cubicBezTo>
                    <a:pt x="34" y="98"/>
                    <a:pt x="29" y="107"/>
                    <a:pt x="28" y="118"/>
                  </a:cubicBezTo>
                  <a:cubicBezTo>
                    <a:pt x="27" y="122"/>
                    <a:pt x="26" y="125"/>
                    <a:pt x="24" y="130"/>
                  </a:cubicBezTo>
                  <a:cubicBezTo>
                    <a:pt x="22" y="137"/>
                    <a:pt x="21" y="150"/>
                    <a:pt x="19" y="157"/>
                  </a:cubicBezTo>
                  <a:cubicBezTo>
                    <a:pt x="19" y="163"/>
                    <a:pt x="17" y="166"/>
                    <a:pt x="16" y="171"/>
                  </a:cubicBezTo>
                  <a:cubicBezTo>
                    <a:pt x="15" y="178"/>
                    <a:pt x="13" y="187"/>
                    <a:pt x="14" y="193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0" y="214"/>
                    <a:pt x="9" y="209"/>
                    <a:pt x="9" y="214"/>
                  </a:cubicBezTo>
                  <a:cubicBezTo>
                    <a:pt x="8" y="219"/>
                    <a:pt x="8" y="220"/>
                    <a:pt x="8" y="225"/>
                  </a:cubicBezTo>
                  <a:cubicBezTo>
                    <a:pt x="7" y="229"/>
                    <a:pt x="7" y="232"/>
                    <a:pt x="7" y="237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5" y="239"/>
                    <a:pt x="5" y="240"/>
                    <a:pt x="5" y="241"/>
                  </a:cubicBezTo>
                  <a:cubicBezTo>
                    <a:pt x="5" y="246"/>
                    <a:pt x="7" y="240"/>
                    <a:pt x="4" y="250"/>
                  </a:cubicBezTo>
                  <a:cubicBezTo>
                    <a:pt x="1" y="256"/>
                    <a:pt x="2" y="266"/>
                    <a:pt x="0" y="273"/>
                  </a:cubicBezTo>
                  <a:cubicBezTo>
                    <a:pt x="4" y="271"/>
                    <a:pt x="4" y="273"/>
                    <a:pt x="5" y="269"/>
                  </a:cubicBezTo>
                  <a:cubicBezTo>
                    <a:pt x="6" y="266"/>
                    <a:pt x="6" y="264"/>
                    <a:pt x="6" y="261"/>
                  </a:cubicBezTo>
                  <a:cubicBezTo>
                    <a:pt x="7" y="258"/>
                    <a:pt x="8" y="256"/>
                    <a:pt x="9" y="254"/>
                  </a:cubicBezTo>
                  <a:cubicBezTo>
                    <a:pt x="9" y="250"/>
                    <a:pt x="8" y="253"/>
                    <a:pt x="9" y="250"/>
                  </a:cubicBezTo>
                  <a:cubicBezTo>
                    <a:pt x="10" y="247"/>
                    <a:pt x="9" y="249"/>
                    <a:pt x="11" y="248"/>
                  </a:cubicBezTo>
                  <a:cubicBezTo>
                    <a:pt x="12" y="251"/>
                    <a:pt x="11" y="251"/>
                    <a:pt x="13" y="254"/>
                  </a:cubicBezTo>
                  <a:cubicBezTo>
                    <a:pt x="13" y="254"/>
                    <a:pt x="14" y="255"/>
                    <a:pt x="14" y="255"/>
                  </a:cubicBezTo>
                  <a:cubicBezTo>
                    <a:pt x="14" y="247"/>
                    <a:pt x="22" y="228"/>
                    <a:pt x="23" y="219"/>
                  </a:cubicBezTo>
                  <a:cubicBezTo>
                    <a:pt x="24" y="214"/>
                    <a:pt x="23" y="218"/>
                    <a:pt x="25" y="215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3"/>
                    <a:pt x="25" y="212"/>
                    <a:pt x="25" y="212"/>
                  </a:cubicBezTo>
                  <a:cubicBezTo>
                    <a:pt x="27" y="205"/>
                    <a:pt x="27" y="205"/>
                    <a:pt x="27" y="205"/>
                  </a:cubicBezTo>
                  <a:cubicBezTo>
                    <a:pt x="29" y="194"/>
                    <a:pt x="35" y="186"/>
                    <a:pt x="35" y="175"/>
                  </a:cubicBezTo>
                  <a:cubicBezTo>
                    <a:pt x="40" y="170"/>
                    <a:pt x="37" y="160"/>
                    <a:pt x="40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64"/>
                    <a:pt x="41" y="169"/>
                    <a:pt x="40" y="177"/>
                  </a:cubicBezTo>
                  <a:cubicBezTo>
                    <a:pt x="39" y="181"/>
                    <a:pt x="38" y="183"/>
                    <a:pt x="37" y="187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31"/>
                    <a:pt x="25" y="235"/>
                    <a:pt x="25" y="240"/>
                  </a:cubicBezTo>
                  <a:cubicBezTo>
                    <a:pt x="26" y="239"/>
                    <a:pt x="25" y="240"/>
                    <a:pt x="27" y="238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1" y="235"/>
                    <a:pt x="33" y="232"/>
                  </a:cubicBezTo>
                  <a:cubicBezTo>
                    <a:pt x="37" y="228"/>
                    <a:pt x="36" y="221"/>
                    <a:pt x="40" y="218"/>
                  </a:cubicBezTo>
                  <a:cubicBezTo>
                    <a:pt x="40" y="220"/>
                    <a:pt x="41" y="215"/>
                    <a:pt x="40" y="221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3" y="268"/>
                    <a:pt x="23" y="272"/>
                    <a:pt x="21" y="275"/>
                  </a:cubicBezTo>
                  <a:cubicBezTo>
                    <a:pt x="19" y="278"/>
                    <a:pt x="19" y="283"/>
                    <a:pt x="18" y="287"/>
                  </a:cubicBezTo>
                  <a:cubicBezTo>
                    <a:pt x="15" y="294"/>
                    <a:pt x="14" y="293"/>
                    <a:pt x="14" y="302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1" y="304"/>
                    <a:pt x="10" y="308"/>
                    <a:pt x="10" y="309"/>
                  </a:cubicBezTo>
                  <a:cubicBezTo>
                    <a:pt x="12" y="309"/>
                    <a:pt x="11" y="309"/>
                    <a:pt x="12" y="308"/>
                  </a:cubicBezTo>
                  <a:cubicBezTo>
                    <a:pt x="14" y="306"/>
                    <a:pt x="14" y="306"/>
                    <a:pt x="14" y="306"/>
                  </a:cubicBezTo>
                  <a:cubicBezTo>
                    <a:pt x="15" y="306"/>
                    <a:pt x="15" y="305"/>
                    <a:pt x="15" y="305"/>
                  </a:cubicBezTo>
                  <a:cubicBezTo>
                    <a:pt x="16" y="305"/>
                    <a:pt x="16" y="305"/>
                    <a:pt x="17" y="305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2" y="293"/>
                    <a:pt x="21" y="296"/>
                    <a:pt x="21" y="292"/>
                  </a:cubicBezTo>
                  <a:cubicBezTo>
                    <a:pt x="23" y="293"/>
                    <a:pt x="23" y="293"/>
                    <a:pt x="23" y="293"/>
                  </a:cubicBezTo>
                  <a:cubicBezTo>
                    <a:pt x="23" y="293"/>
                    <a:pt x="23" y="294"/>
                    <a:pt x="23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25" y="294"/>
                    <a:pt x="25" y="293"/>
                    <a:pt x="26" y="292"/>
                  </a:cubicBezTo>
                  <a:cubicBezTo>
                    <a:pt x="26" y="296"/>
                    <a:pt x="26" y="294"/>
                    <a:pt x="25" y="296"/>
                  </a:cubicBezTo>
                  <a:cubicBezTo>
                    <a:pt x="23" y="302"/>
                    <a:pt x="23" y="302"/>
                    <a:pt x="23" y="302"/>
                  </a:cubicBezTo>
                  <a:cubicBezTo>
                    <a:pt x="23" y="302"/>
                    <a:pt x="23" y="303"/>
                    <a:pt x="23" y="303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1" y="313"/>
                    <a:pt x="20" y="309"/>
                    <a:pt x="19" y="314"/>
                  </a:cubicBezTo>
                  <a:cubicBezTo>
                    <a:pt x="19" y="319"/>
                    <a:pt x="21" y="316"/>
                    <a:pt x="21" y="321"/>
                  </a:cubicBezTo>
                  <a:cubicBezTo>
                    <a:pt x="19" y="321"/>
                    <a:pt x="19" y="321"/>
                    <a:pt x="16" y="321"/>
                  </a:cubicBezTo>
                  <a:cubicBezTo>
                    <a:pt x="14" y="326"/>
                    <a:pt x="15" y="329"/>
                    <a:pt x="12" y="332"/>
                  </a:cubicBezTo>
                  <a:cubicBezTo>
                    <a:pt x="14" y="339"/>
                    <a:pt x="11" y="341"/>
                    <a:pt x="10" y="347"/>
                  </a:cubicBezTo>
                  <a:cubicBezTo>
                    <a:pt x="15" y="347"/>
                    <a:pt x="13" y="346"/>
                    <a:pt x="16" y="346"/>
                  </a:cubicBezTo>
                  <a:cubicBezTo>
                    <a:pt x="16" y="341"/>
                    <a:pt x="18" y="340"/>
                    <a:pt x="18" y="336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2" y="335"/>
                    <a:pt x="23" y="331"/>
                    <a:pt x="24" y="329"/>
                  </a:cubicBezTo>
                  <a:cubicBezTo>
                    <a:pt x="28" y="320"/>
                    <a:pt x="31" y="312"/>
                    <a:pt x="35" y="302"/>
                  </a:cubicBezTo>
                  <a:cubicBezTo>
                    <a:pt x="38" y="297"/>
                    <a:pt x="38" y="296"/>
                    <a:pt x="39" y="292"/>
                  </a:cubicBezTo>
                  <a:cubicBezTo>
                    <a:pt x="39" y="292"/>
                    <a:pt x="39" y="292"/>
                    <a:pt x="39" y="291"/>
                  </a:cubicBezTo>
                  <a:cubicBezTo>
                    <a:pt x="33" y="290"/>
                    <a:pt x="36" y="289"/>
                    <a:pt x="36" y="284"/>
                  </a:cubicBezTo>
                  <a:cubicBezTo>
                    <a:pt x="36" y="280"/>
                    <a:pt x="35" y="282"/>
                    <a:pt x="38" y="281"/>
                  </a:cubicBezTo>
                  <a:cubicBezTo>
                    <a:pt x="39" y="283"/>
                    <a:pt x="38" y="281"/>
                    <a:pt x="39" y="284"/>
                  </a:cubicBezTo>
                  <a:cubicBezTo>
                    <a:pt x="39" y="285"/>
                    <a:pt x="39" y="288"/>
                    <a:pt x="39" y="288"/>
                  </a:cubicBezTo>
                  <a:cubicBezTo>
                    <a:pt x="45" y="288"/>
                    <a:pt x="42" y="285"/>
                    <a:pt x="44" y="280"/>
                  </a:cubicBezTo>
                  <a:cubicBezTo>
                    <a:pt x="44" y="280"/>
                    <a:pt x="44" y="280"/>
                    <a:pt x="44" y="279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44" y="276"/>
                    <a:pt x="45" y="275"/>
                    <a:pt x="47" y="274"/>
                  </a:cubicBezTo>
                  <a:cubicBezTo>
                    <a:pt x="49" y="273"/>
                    <a:pt x="49" y="270"/>
                    <a:pt x="50" y="267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2"/>
                    <a:pt x="52" y="261"/>
                    <a:pt x="53" y="260"/>
                  </a:cubicBezTo>
                  <a:cubicBezTo>
                    <a:pt x="54" y="257"/>
                    <a:pt x="55" y="258"/>
                    <a:pt x="55" y="257"/>
                  </a:cubicBezTo>
                  <a:cubicBezTo>
                    <a:pt x="56" y="254"/>
                    <a:pt x="55" y="252"/>
                    <a:pt x="57" y="249"/>
                  </a:cubicBezTo>
                  <a:cubicBezTo>
                    <a:pt x="59" y="246"/>
                    <a:pt x="60" y="243"/>
                    <a:pt x="62" y="239"/>
                  </a:cubicBezTo>
                  <a:cubicBezTo>
                    <a:pt x="63" y="237"/>
                    <a:pt x="63" y="234"/>
                    <a:pt x="64" y="232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9" y="221"/>
                    <a:pt x="70" y="213"/>
                    <a:pt x="72" y="210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86"/>
                    <a:pt x="83" y="180"/>
                    <a:pt x="84" y="173"/>
                  </a:cubicBezTo>
                  <a:cubicBezTo>
                    <a:pt x="86" y="168"/>
                    <a:pt x="85" y="173"/>
                    <a:pt x="85" y="170"/>
                  </a:cubicBezTo>
                  <a:cubicBezTo>
                    <a:pt x="86" y="165"/>
                    <a:pt x="85" y="169"/>
                    <a:pt x="85" y="167"/>
                  </a:cubicBezTo>
                  <a:cubicBezTo>
                    <a:pt x="86" y="166"/>
                    <a:pt x="85" y="166"/>
                    <a:pt x="86" y="165"/>
                  </a:cubicBezTo>
                  <a:cubicBezTo>
                    <a:pt x="90" y="163"/>
                    <a:pt x="87" y="165"/>
                    <a:pt x="87" y="165"/>
                  </a:cubicBezTo>
                  <a:cubicBezTo>
                    <a:pt x="86" y="158"/>
                    <a:pt x="90" y="161"/>
                    <a:pt x="87" y="157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1"/>
                    <a:pt x="86" y="144"/>
                    <a:pt x="92" y="143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4" y="136"/>
                    <a:pt x="94" y="135"/>
                  </a:cubicBezTo>
                  <a:cubicBezTo>
                    <a:pt x="94" y="129"/>
                    <a:pt x="95" y="122"/>
                    <a:pt x="99" y="119"/>
                  </a:cubicBezTo>
                  <a:lnTo>
                    <a:pt x="9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3" name="Freeform 56"/>
            <p:cNvSpPr>
              <a:spLocks noEditPoints="1"/>
            </p:cNvSpPr>
            <p:nvPr/>
          </p:nvSpPr>
          <p:spPr bwMode="auto">
            <a:xfrm>
              <a:off x="1657" y="3798"/>
              <a:ext cx="148" cy="402"/>
            </a:xfrm>
            <a:custGeom>
              <a:avLst/>
              <a:gdLst>
                <a:gd name="T0" fmla="*/ 104 w 116"/>
                <a:gd name="T1" fmla="*/ 233 h 313"/>
                <a:gd name="T2" fmla="*/ 102 w 116"/>
                <a:gd name="T3" fmla="*/ 222 h 313"/>
                <a:gd name="T4" fmla="*/ 102 w 116"/>
                <a:gd name="T5" fmla="*/ 212 h 313"/>
                <a:gd name="T6" fmla="*/ 78 w 116"/>
                <a:gd name="T7" fmla="*/ 172 h 313"/>
                <a:gd name="T8" fmla="*/ 79 w 116"/>
                <a:gd name="T9" fmla="*/ 178 h 313"/>
                <a:gd name="T10" fmla="*/ 80 w 116"/>
                <a:gd name="T11" fmla="*/ 188 h 313"/>
                <a:gd name="T12" fmla="*/ 88 w 116"/>
                <a:gd name="T13" fmla="*/ 186 h 313"/>
                <a:gd name="T14" fmla="*/ 97 w 116"/>
                <a:gd name="T15" fmla="*/ 224 h 313"/>
                <a:gd name="T16" fmla="*/ 91 w 116"/>
                <a:gd name="T17" fmla="*/ 203 h 313"/>
                <a:gd name="T18" fmla="*/ 87 w 116"/>
                <a:gd name="T19" fmla="*/ 209 h 313"/>
                <a:gd name="T20" fmla="*/ 78 w 116"/>
                <a:gd name="T21" fmla="*/ 191 h 313"/>
                <a:gd name="T22" fmla="*/ 72 w 116"/>
                <a:gd name="T23" fmla="*/ 193 h 313"/>
                <a:gd name="T24" fmla="*/ 69 w 116"/>
                <a:gd name="T25" fmla="*/ 166 h 313"/>
                <a:gd name="T26" fmla="*/ 52 w 116"/>
                <a:gd name="T27" fmla="*/ 130 h 313"/>
                <a:gd name="T28" fmla="*/ 62 w 116"/>
                <a:gd name="T29" fmla="*/ 165 h 313"/>
                <a:gd name="T30" fmla="*/ 30 w 116"/>
                <a:gd name="T31" fmla="*/ 93 h 313"/>
                <a:gd name="T32" fmla="*/ 30 w 116"/>
                <a:gd name="T33" fmla="*/ 93 h 313"/>
                <a:gd name="T34" fmla="*/ 13 w 116"/>
                <a:gd name="T35" fmla="*/ 83 h 313"/>
                <a:gd name="T36" fmla="*/ 30 w 116"/>
                <a:gd name="T37" fmla="*/ 0 h 313"/>
                <a:gd name="T38" fmla="*/ 60 w 116"/>
                <a:gd name="T39" fmla="*/ 90 h 313"/>
                <a:gd name="T40" fmla="*/ 60 w 116"/>
                <a:gd name="T41" fmla="*/ 99 h 313"/>
                <a:gd name="T42" fmla="*/ 53 w 116"/>
                <a:gd name="T43" fmla="*/ 81 h 313"/>
                <a:gd name="T44" fmla="*/ 35 w 116"/>
                <a:gd name="T45" fmla="*/ 49 h 313"/>
                <a:gd name="T46" fmla="*/ 28 w 116"/>
                <a:gd name="T47" fmla="*/ 44 h 313"/>
                <a:gd name="T48" fmla="*/ 36 w 116"/>
                <a:gd name="T49" fmla="*/ 80 h 313"/>
                <a:gd name="T50" fmla="*/ 15 w 116"/>
                <a:gd name="T51" fmla="*/ 15 h 313"/>
                <a:gd name="T52" fmla="*/ 11 w 116"/>
                <a:gd name="T53" fmla="*/ 23 h 313"/>
                <a:gd name="T54" fmla="*/ 17 w 116"/>
                <a:gd name="T55" fmla="*/ 49 h 313"/>
                <a:gd name="T56" fmla="*/ 18 w 116"/>
                <a:gd name="T57" fmla="*/ 69 h 313"/>
                <a:gd name="T58" fmla="*/ 25 w 116"/>
                <a:gd name="T59" fmla="*/ 82 h 313"/>
                <a:gd name="T60" fmla="*/ 16 w 116"/>
                <a:gd name="T61" fmla="*/ 77 h 313"/>
                <a:gd name="T62" fmla="*/ 11 w 116"/>
                <a:gd name="T63" fmla="*/ 75 h 313"/>
                <a:gd name="T64" fmla="*/ 0 w 116"/>
                <a:gd name="T65" fmla="*/ 58 h 313"/>
                <a:gd name="T66" fmla="*/ 7 w 116"/>
                <a:gd name="T67" fmla="*/ 116 h 313"/>
                <a:gd name="T68" fmla="*/ 15 w 116"/>
                <a:gd name="T69" fmla="*/ 138 h 313"/>
                <a:gd name="T70" fmla="*/ 16 w 116"/>
                <a:gd name="T71" fmla="*/ 150 h 313"/>
                <a:gd name="T72" fmla="*/ 31 w 116"/>
                <a:gd name="T73" fmla="*/ 183 h 313"/>
                <a:gd name="T74" fmla="*/ 32 w 116"/>
                <a:gd name="T75" fmla="*/ 165 h 313"/>
                <a:gd name="T76" fmla="*/ 30 w 116"/>
                <a:gd name="T77" fmla="*/ 149 h 313"/>
                <a:gd name="T78" fmla="*/ 55 w 116"/>
                <a:gd name="T79" fmla="*/ 214 h 313"/>
                <a:gd name="T80" fmla="*/ 67 w 116"/>
                <a:gd name="T81" fmla="*/ 273 h 313"/>
                <a:gd name="T82" fmla="*/ 71 w 116"/>
                <a:gd name="T83" fmla="*/ 267 h 313"/>
                <a:gd name="T84" fmla="*/ 69 w 116"/>
                <a:gd name="T85" fmla="*/ 249 h 313"/>
                <a:gd name="T86" fmla="*/ 70 w 116"/>
                <a:gd name="T87" fmla="*/ 234 h 313"/>
                <a:gd name="T88" fmla="*/ 76 w 116"/>
                <a:gd name="T89" fmla="*/ 199 h 313"/>
                <a:gd name="T90" fmla="*/ 89 w 116"/>
                <a:gd name="T91" fmla="*/ 266 h 313"/>
                <a:gd name="T92" fmla="*/ 91 w 116"/>
                <a:gd name="T93" fmla="*/ 263 h 313"/>
                <a:gd name="T94" fmla="*/ 97 w 116"/>
                <a:gd name="T95" fmla="*/ 311 h 313"/>
                <a:gd name="T96" fmla="*/ 102 w 116"/>
                <a:gd name="T97" fmla="*/ 289 h 313"/>
                <a:gd name="T98" fmla="*/ 105 w 116"/>
                <a:gd name="T99" fmla="*/ 256 h 313"/>
                <a:gd name="T100" fmla="*/ 106 w 116"/>
                <a:gd name="T101" fmla="*/ 277 h 313"/>
                <a:gd name="T102" fmla="*/ 113 w 116"/>
                <a:gd name="T103" fmla="*/ 286 h 313"/>
                <a:gd name="T104" fmla="*/ 102 w 116"/>
                <a:gd name="T105" fmla="*/ 192 h 313"/>
                <a:gd name="T106" fmla="*/ 85 w 116"/>
                <a:gd name="T107" fmla="*/ 133 h 313"/>
                <a:gd name="T108" fmla="*/ 38 w 116"/>
                <a:gd name="T109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" h="313">
                  <a:moveTo>
                    <a:pt x="104" y="233"/>
                  </a:moveTo>
                  <a:cubicBezTo>
                    <a:pt x="106" y="234"/>
                    <a:pt x="106" y="232"/>
                    <a:pt x="106" y="234"/>
                  </a:cubicBezTo>
                  <a:cubicBezTo>
                    <a:pt x="106" y="237"/>
                    <a:pt x="106" y="235"/>
                    <a:pt x="104" y="236"/>
                  </a:cubicBezTo>
                  <a:cubicBezTo>
                    <a:pt x="104" y="235"/>
                    <a:pt x="103" y="235"/>
                    <a:pt x="104" y="233"/>
                  </a:cubicBezTo>
                  <a:close/>
                  <a:moveTo>
                    <a:pt x="102" y="222"/>
                  </a:moveTo>
                  <a:cubicBezTo>
                    <a:pt x="104" y="219"/>
                    <a:pt x="102" y="222"/>
                    <a:pt x="104" y="22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6"/>
                    <a:pt x="102" y="222"/>
                    <a:pt x="102" y="222"/>
                  </a:cubicBezTo>
                  <a:close/>
                  <a:moveTo>
                    <a:pt x="102" y="212"/>
                  </a:moveTo>
                  <a:cubicBezTo>
                    <a:pt x="101" y="210"/>
                    <a:pt x="102" y="206"/>
                    <a:pt x="102" y="204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4" y="212"/>
                    <a:pt x="102" y="212"/>
                    <a:pt x="102" y="212"/>
                  </a:cubicBezTo>
                  <a:close/>
                  <a:moveTo>
                    <a:pt x="67" y="164"/>
                  </a:moveTo>
                  <a:cubicBezTo>
                    <a:pt x="69" y="160"/>
                    <a:pt x="69" y="160"/>
                    <a:pt x="69" y="160"/>
                  </a:cubicBezTo>
                  <a:cubicBezTo>
                    <a:pt x="70" y="161"/>
                    <a:pt x="69" y="164"/>
                    <a:pt x="72" y="168"/>
                  </a:cubicBezTo>
                  <a:cubicBezTo>
                    <a:pt x="73" y="172"/>
                    <a:pt x="74" y="172"/>
                    <a:pt x="78" y="172"/>
                  </a:cubicBezTo>
                  <a:cubicBezTo>
                    <a:pt x="78" y="174"/>
                    <a:pt x="78" y="172"/>
                    <a:pt x="78" y="174"/>
                  </a:cubicBezTo>
                  <a:cubicBezTo>
                    <a:pt x="78" y="175"/>
                    <a:pt x="79" y="176"/>
                    <a:pt x="79" y="176"/>
                  </a:cubicBezTo>
                  <a:cubicBezTo>
                    <a:pt x="80" y="178"/>
                    <a:pt x="80" y="179"/>
                    <a:pt x="81" y="181"/>
                  </a:cubicBezTo>
                  <a:cubicBezTo>
                    <a:pt x="78" y="180"/>
                    <a:pt x="80" y="182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6" y="178"/>
                    <a:pt x="78" y="178"/>
                    <a:pt x="74" y="180"/>
                  </a:cubicBezTo>
                  <a:cubicBezTo>
                    <a:pt x="75" y="184"/>
                    <a:pt x="77" y="185"/>
                    <a:pt x="80" y="188"/>
                  </a:cubicBezTo>
                  <a:cubicBezTo>
                    <a:pt x="82" y="186"/>
                    <a:pt x="80" y="186"/>
                    <a:pt x="83" y="184"/>
                  </a:cubicBezTo>
                  <a:cubicBezTo>
                    <a:pt x="83" y="188"/>
                    <a:pt x="84" y="188"/>
                    <a:pt x="86" y="190"/>
                  </a:cubicBezTo>
                  <a:cubicBezTo>
                    <a:pt x="86" y="190"/>
                    <a:pt x="86" y="189"/>
                    <a:pt x="86" y="189"/>
                  </a:cubicBezTo>
                  <a:cubicBezTo>
                    <a:pt x="87" y="191"/>
                    <a:pt x="86" y="188"/>
                    <a:pt x="88" y="186"/>
                  </a:cubicBezTo>
                  <a:cubicBezTo>
                    <a:pt x="91" y="188"/>
                    <a:pt x="87" y="183"/>
                    <a:pt x="91" y="195"/>
                  </a:cubicBezTo>
                  <a:cubicBezTo>
                    <a:pt x="92" y="198"/>
                    <a:pt x="92" y="202"/>
                    <a:pt x="93" y="206"/>
                  </a:cubicBezTo>
                  <a:cubicBezTo>
                    <a:pt x="93" y="211"/>
                    <a:pt x="93" y="212"/>
                    <a:pt x="93" y="215"/>
                  </a:cubicBezTo>
                  <a:cubicBezTo>
                    <a:pt x="94" y="220"/>
                    <a:pt x="96" y="222"/>
                    <a:pt x="97" y="224"/>
                  </a:cubicBezTo>
                  <a:cubicBezTo>
                    <a:pt x="94" y="227"/>
                    <a:pt x="97" y="230"/>
                    <a:pt x="97" y="238"/>
                  </a:cubicBezTo>
                  <a:cubicBezTo>
                    <a:pt x="96" y="237"/>
                    <a:pt x="95" y="239"/>
                    <a:pt x="94" y="229"/>
                  </a:cubicBezTo>
                  <a:cubicBezTo>
                    <a:pt x="93" y="224"/>
                    <a:pt x="93" y="221"/>
                    <a:pt x="92" y="215"/>
                  </a:cubicBezTo>
                  <a:cubicBezTo>
                    <a:pt x="92" y="211"/>
                    <a:pt x="92" y="207"/>
                    <a:pt x="91" y="203"/>
                  </a:cubicBezTo>
                  <a:cubicBezTo>
                    <a:pt x="90" y="201"/>
                    <a:pt x="90" y="200"/>
                    <a:pt x="90" y="197"/>
                  </a:cubicBezTo>
                  <a:cubicBezTo>
                    <a:pt x="87" y="192"/>
                    <a:pt x="87" y="192"/>
                    <a:pt x="87" y="192"/>
                  </a:cubicBezTo>
                  <a:cubicBezTo>
                    <a:pt x="86" y="193"/>
                    <a:pt x="85" y="189"/>
                    <a:pt x="87" y="200"/>
                  </a:cubicBezTo>
                  <a:cubicBezTo>
                    <a:pt x="87" y="203"/>
                    <a:pt x="87" y="205"/>
                    <a:pt x="87" y="209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84" y="192"/>
                    <a:pt x="83" y="191"/>
                    <a:pt x="83" y="191"/>
                  </a:cubicBezTo>
                  <a:cubicBezTo>
                    <a:pt x="81" y="190"/>
                    <a:pt x="82" y="190"/>
                    <a:pt x="78" y="190"/>
                  </a:cubicBezTo>
                  <a:cubicBezTo>
                    <a:pt x="78" y="190"/>
                    <a:pt x="78" y="190"/>
                    <a:pt x="78" y="191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77" y="193"/>
                    <a:pt x="76" y="193"/>
                    <a:pt x="76" y="193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72" y="193"/>
                    <a:pt x="74" y="192"/>
                    <a:pt x="72" y="193"/>
                  </a:cubicBezTo>
                  <a:cubicBezTo>
                    <a:pt x="72" y="191"/>
                    <a:pt x="72" y="188"/>
                    <a:pt x="71" y="186"/>
                  </a:cubicBezTo>
                  <a:cubicBezTo>
                    <a:pt x="71" y="184"/>
                    <a:pt x="70" y="183"/>
                    <a:pt x="69" y="180"/>
                  </a:cubicBezTo>
                  <a:cubicBezTo>
                    <a:pt x="71" y="177"/>
                    <a:pt x="73" y="176"/>
                    <a:pt x="70" y="169"/>
                  </a:cubicBezTo>
                  <a:cubicBezTo>
                    <a:pt x="70" y="169"/>
                    <a:pt x="69" y="166"/>
                    <a:pt x="69" y="166"/>
                  </a:cubicBezTo>
                  <a:cubicBezTo>
                    <a:pt x="68" y="163"/>
                    <a:pt x="68" y="163"/>
                    <a:pt x="68" y="163"/>
                  </a:cubicBezTo>
                  <a:lnTo>
                    <a:pt x="67" y="164"/>
                  </a:lnTo>
                  <a:close/>
                  <a:moveTo>
                    <a:pt x="51" y="129"/>
                  </a:moveTo>
                  <a:cubicBezTo>
                    <a:pt x="52" y="130"/>
                    <a:pt x="52" y="129"/>
                    <a:pt x="52" y="130"/>
                  </a:cubicBezTo>
                  <a:cubicBezTo>
                    <a:pt x="52" y="130"/>
                    <a:pt x="53" y="131"/>
                    <a:pt x="53" y="131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7" y="176"/>
                    <a:pt x="66" y="177"/>
                    <a:pt x="66" y="177"/>
                  </a:cubicBezTo>
                  <a:cubicBezTo>
                    <a:pt x="64" y="175"/>
                    <a:pt x="63" y="169"/>
                    <a:pt x="62" y="165"/>
                  </a:cubicBezTo>
                  <a:cubicBezTo>
                    <a:pt x="61" y="161"/>
                    <a:pt x="60" y="158"/>
                    <a:pt x="58" y="154"/>
                  </a:cubicBezTo>
                  <a:cubicBezTo>
                    <a:pt x="56" y="149"/>
                    <a:pt x="52" y="134"/>
                    <a:pt x="51" y="130"/>
                  </a:cubicBezTo>
                  <a:lnTo>
                    <a:pt x="51" y="129"/>
                  </a:lnTo>
                  <a:close/>
                  <a:moveTo>
                    <a:pt x="30" y="93"/>
                  </a:moveTo>
                  <a:cubicBezTo>
                    <a:pt x="31" y="95"/>
                    <a:pt x="31" y="92"/>
                    <a:pt x="31" y="96"/>
                  </a:cubicBezTo>
                  <a:cubicBezTo>
                    <a:pt x="30" y="96"/>
                    <a:pt x="30" y="95"/>
                    <a:pt x="30" y="94"/>
                  </a:cubicBezTo>
                  <a:cubicBezTo>
                    <a:pt x="30" y="92"/>
                    <a:pt x="29" y="93"/>
                    <a:pt x="30" y="92"/>
                  </a:cubicBezTo>
                  <a:lnTo>
                    <a:pt x="30" y="93"/>
                  </a:lnTo>
                  <a:close/>
                  <a:moveTo>
                    <a:pt x="12" y="78"/>
                  </a:moveTo>
                  <a:cubicBezTo>
                    <a:pt x="15" y="81"/>
                    <a:pt x="13" y="78"/>
                    <a:pt x="14" y="84"/>
                  </a:cubicBezTo>
                  <a:cubicBezTo>
                    <a:pt x="16" y="94"/>
                    <a:pt x="15" y="89"/>
                    <a:pt x="13" y="91"/>
                  </a:cubicBezTo>
                  <a:cubicBezTo>
                    <a:pt x="13" y="88"/>
                    <a:pt x="13" y="87"/>
                    <a:pt x="13" y="83"/>
                  </a:cubicBezTo>
                  <a:cubicBezTo>
                    <a:pt x="12" y="80"/>
                    <a:pt x="11" y="80"/>
                    <a:pt x="12" y="78"/>
                  </a:cubicBezTo>
                  <a:close/>
                  <a:moveTo>
                    <a:pt x="38" y="18"/>
                  </a:moveTo>
                  <a:cubicBezTo>
                    <a:pt x="37" y="15"/>
                    <a:pt x="36" y="14"/>
                    <a:pt x="36" y="12"/>
                  </a:cubicBezTo>
                  <a:cubicBezTo>
                    <a:pt x="34" y="8"/>
                    <a:pt x="33" y="2"/>
                    <a:pt x="30" y="0"/>
                  </a:cubicBezTo>
                  <a:cubicBezTo>
                    <a:pt x="30" y="1"/>
                    <a:pt x="29" y="1"/>
                    <a:pt x="29" y="3"/>
                  </a:cubicBezTo>
                  <a:cubicBezTo>
                    <a:pt x="28" y="6"/>
                    <a:pt x="32" y="15"/>
                    <a:pt x="33" y="2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4" y="76"/>
                    <a:pt x="57" y="80"/>
                    <a:pt x="60" y="90"/>
                  </a:cubicBezTo>
                  <a:cubicBezTo>
                    <a:pt x="62" y="94"/>
                    <a:pt x="65" y="97"/>
                    <a:pt x="65" y="103"/>
                  </a:cubicBezTo>
                  <a:cubicBezTo>
                    <a:pt x="62" y="103"/>
                    <a:pt x="64" y="103"/>
                    <a:pt x="61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2"/>
                    <a:pt x="56" y="91"/>
                    <a:pt x="56" y="90"/>
                  </a:cubicBezTo>
                  <a:cubicBezTo>
                    <a:pt x="55" y="89"/>
                    <a:pt x="54" y="87"/>
                    <a:pt x="54" y="87"/>
                  </a:cubicBezTo>
                  <a:cubicBezTo>
                    <a:pt x="53" y="84"/>
                    <a:pt x="53" y="84"/>
                    <a:pt x="53" y="81"/>
                  </a:cubicBezTo>
                  <a:cubicBezTo>
                    <a:pt x="49" y="80"/>
                    <a:pt x="51" y="81"/>
                    <a:pt x="48" y="79"/>
                  </a:cubicBezTo>
                  <a:cubicBezTo>
                    <a:pt x="48" y="72"/>
                    <a:pt x="42" y="70"/>
                    <a:pt x="44" y="63"/>
                  </a:cubicBezTo>
                  <a:cubicBezTo>
                    <a:pt x="40" y="63"/>
                    <a:pt x="42" y="62"/>
                    <a:pt x="40" y="65"/>
                  </a:cubicBezTo>
                  <a:cubicBezTo>
                    <a:pt x="40" y="61"/>
                    <a:pt x="36" y="54"/>
                    <a:pt x="35" y="49"/>
                  </a:cubicBezTo>
                  <a:cubicBezTo>
                    <a:pt x="32" y="39"/>
                    <a:pt x="26" y="10"/>
                    <a:pt x="20" y="6"/>
                  </a:cubicBezTo>
                  <a:cubicBezTo>
                    <a:pt x="20" y="12"/>
                    <a:pt x="23" y="19"/>
                    <a:pt x="24" y="25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6"/>
                    <a:pt x="27" y="39"/>
                    <a:pt x="28" y="44"/>
                  </a:cubicBezTo>
                  <a:cubicBezTo>
                    <a:pt x="29" y="46"/>
                    <a:pt x="30" y="52"/>
                    <a:pt x="31" y="56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101"/>
                    <a:pt x="44" y="100"/>
                    <a:pt x="43" y="103"/>
                  </a:cubicBezTo>
                  <a:cubicBezTo>
                    <a:pt x="40" y="98"/>
                    <a:pt x="38" y="85"/>
                    <a:pt x="36" y="80"/>
                  </a:cubicBezTo>
                  <a:cubicBezTo>
                    <a:pt x="34" y="73"/>
                    <a:pt x="32" y="65"/>
                    <a:pt x="30" y="5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0" y="26"/>
                    <a:pt x="19" y="24"/>
                  </a:cubicBezTo>
                  <a:cubicBezTo>
                    <a:pt x="17" y="15"/>
                    <a:pt x="20" y="16"/>
                    <a:pt x="15" y="15"/>
                  </a:cubicBezTo>
                  <a:cubicBezTo>
                    <a:pt x="15" y="10"/>
                    <a:pt x="13" y="11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7"/>
                    <a:pt x="11" y="12"/>
                  </a:cubicBezTo>
                  <a:cubicBezTo>
                    <a:pt x="11" y="18"/>
                    <a:pt x="14" y="17"/>
                    <a:pt x="11" y="23"/>
                  </a:cubicBezTo>
                  <a:cubicBezTo>
                    <a:pt x="13" y="26"/>
                    <a:pt x="12" y="24"/>
                    <a:pt x="13" y="25"/>
                  </a:cubicBezTo>
                  <a:cubicBezTo>
                    <a:pt x="13" y="28"/>
                    <a:pt x="13" y="31"/>
                    <a:pt x="13" y="34"/>
                  </a:cubicBezTo>
                  <a:cubicBezTo>
                    <a:pt x="14" y="38"/>
                    <a:pt x="14" y="40"/>
                    <a:pt x="14" y="4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5" y="52"/>
                    <a:pt x="14" y="54"/>
                    <a:pt x="15" y="57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3"/>
                    <a:pt x="18" y="63"/>
                    <a:pt x="21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7"/>
                    <a:pt x="24" y="77"/>
                    <a:pt x="25" y="82"/>
                  </a:cubicBezTo>
                  <a:cubicBezTo>
                    <a:pt x="27" y="88"/>
                    <a:pt x="24" y="87"/>
                    <a:pt x="26" y="90"/>
                  </a:cubicBezTo>
                  <a:cubicBezTo>
                    <a:pt x="23" y="89"/>
                    <a:pt x="25" y="91"/>
                    <a:pt x="23" y="87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4" y="74"/>
                    <a:pt x="14" y="72"/>
                    <a:pt x="11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5"/>
                    <a:pt x="11" y="74"/>
                    <a:pt x="11" y="75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0"/>
                    <a:pt x="7" y="69"/>
                    <a:pt x="8" y="67"/>
                  </a:cubicBezTo>
                  <a:cubicBezTo>
                    <a:pt x="4" y="66"/>
                    <a:pt x="4" y="65"/>
                    <a:pt x="2" y="6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6"/>
                    <a:pt x="2" y="74"/>
                    <a:pt x="4" y="82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0" y="114"/>
                    <a:pt x="9" y="109"/>
                    <a:pt x="10" y="116"/>
                  </a:cubicBezTo>
                  <a:cubicBezTo>
                    <a:pt x="7" y="115"/>
                    <a:pt x="8" y="115"/>
                    <a:pt x="7" y="116"/>
                  </a:cubicBezTo>
                  <a:cubicBezTo>
                    <a:pt x="8" y="118"/>
                    <a:pt x="8" y="118"/>
                    <a:pt x="10" y="120"/>
                  </a:cubicBezTo>
                  <a:cubicBezTo>
                    <a:pt x="12" y="124"/>
                    <a:pt x="12" y="128"/>
                    <a:pt x="15" y="131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41"/>
                    <a:pt x="15" y="138"/>
                    <a:pt x="15" y="142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6"/>
                    <a:pt x="17" y="146"/>
                  </a:cubicBezTo>
                  <a:cubicBezTo>
                    <a:pt x="15" y="149"/>
                    <a:pt x="16" y="146"/>
                    <a:pt x="16" y="150"/>
                  </a:cubicBezTo>
                  <a:cubicBezTo>
                    <a:pt x="18" y="153"/>
                    <a:pt x="17" y="152"/>
                    <a:pt x="21" y="153"/>
                  </a:cubicBezTo>
                  <a:cubicBezTo>
                    <a:pt x="20" y="157"/>
                    <a:pt x="20" y="155"/>
                    <a:pt x="19" y="161"/>
                  </a:cubicBezTo>
                  <a:cubicBezTo>
                    <a:pt x="21" y="163"/>
                    <a:pt x="19" y="163"/>
                    <a:pt x="23" y="165"/>
                  </a:cubicBezTo>
                  <a:cubicBezTo>
                    <a:pt x="22" y="170"/>
                    <a:pt x="28" y="180"/>
                    <a:pt x="31" y="183"/>
                  </a:cubicBezTo>
                  <a:cubicBezTo>
                    <a:pt x="34" y="187"/>
                    <a:pt x="30" y="185"/>
                    <a:pt x="34" y="188"/>
                  </a:cubicBezTo>
                  <a:cubicBezTo>
                    <a:pt x="36" y="185"/>
                    <a:pt x="32" y="183"/>
                    <a:pt x="37" y="182"/>
                  </a:cubicBezTo>
                  <a:cubicBezTo>
                    <a:pt x="37" y="177"/>
                    <a:pt x="36" y="175"/>
                    <a:pt x="34" y="170"/>
                  </a:cubicBezTo>
                  <a:cubicBezTo>
                    <a:pt x="33" y="168"/>
                    <a:pt x="33" y="167"/>
                    <a:pt x="32" y="165"/>
                  </a:cubicBezTo>
                  <a:cubicBezTo>
                    <a:pt x="26" y="152"/>
                    <a:pt x="14" y="108"/>
                    <a:pt x="15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14"/>
                    <a:pt x="23" y="127"/>
                    <a:pt x="29" y="146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50"/>
                    <a:pt x="31" y="150"/>
                  </a:cubicBezTo>
                  <a:cubicBezTo>
                    <a:pt x="33" y="159"/>
                    <a:pt x="41" y="178"/>
                    <a:pt x="45" y="188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4" y="211"/>
                    <a:pt x="54" y="212"/>
                    <a:pt x="55" y="214"/>
                  </a:cubicBezTo>
                  <a:cubicBezTo>
                    <a:pt x="56" y="217"/>
                    <a:pt x="56" y="221"/>
                    <a:pt x="57" y="225"/>
                  </a:cubicBezTo>
                  <a:cubicBezTo>
                    <a:pt x="59" y="233"/>
                    <a:pt x="63" y="239"/>
                    <a:pt x="64" y="248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8" y="268"/>
                    <a:pt x="68" y="266"/>
                    <a:pt x="67" y="273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70" y="278"/>
                    <a:pt x="69" y="278"/>
                    <a:pt x="73" y="27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69"/>
                    <a:pt x="71" y="267"/>
                    <a:pt x="71" y="267"/>
                  </a:cubicBezTo>
                  <a:cubicBezTo>
                    <a:pt x="71" y="261"/>
                    <a:pt x="71" y="261"/>
                    <a:pt x="71" y="261"/>
                  </a:cubicBezTo>
                  <a:cubicBezTo>
                    <a:pt x="71" y="261"/>
                    <a:pt x="71" y="261"/>
                    <a:pt x="71" y="260"/>
                  </a:cubicBezTo>
                  <a:cubicBezTo>
                    <a:pt x="71" y="260"/>
                    <a:pt x="70" y="260"/>
                    <a:pt x="70" y="260"/>
                  </a:cubicBezTo>
                  <a:cubicBezTo>
                    <a:pt x="71" y="254"/>
                    <a:pt x="70" y="253"/>
                    <a:pt x="69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1"/>
                    <a:pt x="70" y="237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71" y="233"/>
                    <a:pt x="70" y="233"/>
                    <a:pt x="71" y="232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99"/>
                    <a:pt x="73" y="200"/>
                    <a:pt x="76" y="199"/>
                  </a:cubicBezTo>
                  <a:cubicBezTo>
                    <a:pt x="77" y="203"/>
                    <a:pt x="76" y="202"/>
                    <a:pt x="76" y="20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3" y="310"/>
                    <a:pt x="80" y="311"/>
                    <a:pt x="89" y="309"/>
                  </a:cubicBezTo>
                  <a:cubicBezTo>
                    <a:pt x="88" y="303"/>
                    <a:pt x="90" y="278"/>
                    <a:pt x="89" y="266"/>
                  </a:cubicBezTo>
                  <a:cubicBezTo>
                    <a:pt x="89" y="256"/>
                    <a:pt x="87" y="232"/>
                    <a:pt x="89" y="223"/>
                  </a:cubicBezTo>
                  <a:cubicBezTo>
                    <a:pt x="89" y="223"/>
                    <a:pt x="89" y="235"/>
                    <a:pt x="89" y="239"/>
                  </a:cubicBezTo>
                  <a:cubicBezTo>
                    <a:pt x="90" y="255"/>
                    <a:pt x="90" y="255"/>
                    <a:pt x="90" y="255"/>
                  </a:cubicBezTo>
                  <a:cubicBezTo>
                    <a:pt x="90" y="259"/>
                    <a:pt x="91" y="259"/>
                    <a:pt x="91" y="263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93" y="292"/>
                    <a:pt x="92" y="291"/>
                    <a:pt x="94" y="293"/>
                  </a:cubicBezTo>
                  <a:cubicBezTo>
                    <a:pt x="93" y="298"/>
                    <a:pt x="94" y="297"/>
                    <a:pt x="94" y="302"/>
                  </a:cubicBezTo>
                  <a:cubicBezTo>
                    <a:pt x="95" y="313"/>
                    <a:pt x="95" y="309"/>
                    <a:pt x="97" y="311"/>
                  </a:cubicBezTo>
                  <a:cubicBezTo>
                    <a:pt x="98" y="307"/>
                    <a:pt x="98" y="309"/>
                    <a:pt x="98" y="304"/>
                  </a:cubicBezTo>
                  <a:cubicBezTo>
                    <a:pt x="101" y="304"/>
                    <a:pt x="100" y="305"/>
                    <a:pt x="102" y="303"/>
                  </a:cubicBezTo>
                  <a:cubicBezTo>
                    <a:pt x="102" y="300"/>
                    <a:pt x="101" y="296"/>
                    <a:pt x="101" y="295"/>
                  </a:cubicBezTo>
                  <a:cubicBezTo>
                    <a:pt x="102" y="290"/>
                    <a:pt x="102" y="297"/>
                    <a:pt x="102" y="289"/>
                  </a:cubicBezTo>
                  <a:cubicBezTo>
                    <a:pt x="104" y="286"/>
                    <a:pt x="104" y="286"/>
                    <a:pt x="104" y="286"/>
                  </a:cubicBezTo>
                  <a:cubicBezTo>
                    <a:pt x="103" y="280"/>
                    <a:pt x="102" y="280"/>
                    <a:pt x="104" y="275"/>
                  </a:cubicBezTo>
                  <a:cubicBezTo>
                    <a:pt x="104" y="271"/>
                    <a:pt x="103" y="265"/>
                    <a:pt x="103" y="262"/>
                  </a:cubicBezTo>
                  <a:cubicBezTo>
                    <a:pt x="104" y="258"/>
                    <a:pt x="103" y="255"/>
                    <a:pt x="105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8"/>
                    <a:pt x="106" y="262"/>
                    <a:pt x="106" y="263"/>
                  </a:cubicBezTo>
                  <a:cubicBezTo>
                    <a:pt x="106" y="267"/>
                    <a:pt x="108" y="274"/>
                    <a:pt x="106" y="277"/>
                  </a:cubicBezTo>
                  <a:cubicBezTo>
                    <a:pt x="107" y="279"/>
                    <a:pt x="108" y="279"/>
                    <a:pt x="110" y="279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10" y="285"/>
                    <a:pt x="109" y="286"/>
                    <a:pt x="113" y="286"/>
                  </a:cubicBezTo>
                  <a:cubicBezTo>
                    <a:pt x="110" y="274"/>
                    <a:pt x="116" y="239"/>
                    <a:pt x="112" y="226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05" y="210"/>
                    <a:pt x="112" y="198"/>
                    <a:pt x="102" y="199"/>
                  </a:cubicBezTo>
                  <a:cubicBezTo>
                    <a:pt x="102" y="193"/>
                    <a:pt x="104" y="196"/>
                    <a:pt x="102" y="19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7" y="168"/>
                    <a:pt x="95" y="163"/>
                    <a:pt x="94" y="158"/>
                  </a:cubicBezTo>
                  <a:cubicBezTo>
                    <a:pt x="92" y="152"/>
                    <a:pt x="90" y="144"/>
                    <a:pt x="87" y="139"/>
                  </a:cubicBezTo>
                  <a:cubicBezTo>
                    <a:pt x="86" y="138"/>
                    <a:pt x="85" y="134"/>
                    <a:pt x="85" y="133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42"/>
                    <a:pt x="44" y="30"/>
                    <a:pt x="40" y="23"/>
                  </a:cubicBezTo>
                  <a:cubicBezTo>
                    <a:pt x="39" y="21"/>
                    <a:pt x="39" y="19"/>
                    <a:pt x="38" y="17"/>
                  </a:cubicBezTo>
                  <a:lnTo>
                    <a:pt x="3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4" name="Freeform 57"/>
            <p:cNvSpPr>
              <a:spLocks noEditPoints="1"/>
            </p:cNvSpPr>
            <p:nvPr/>
          </p:nvSpPr>
          <p:spPr bwMode="auto">
            <a:xfrm>
              <a:off x="1449" y="3616"/>
              <a:ext cx="102" cy="511"/>
            </a:xfrm>
            <a:custGeom>
              <a:avLst/>
              <a:gdLst>
                <a:gd name="T0" fmla="*/ 27 w 80"/>
                <a:gd name="T1" fmla="*/ 323 h 398"/>
                <a:gd name="T2" fmla="*/ 48 w 80"/>
                <a:gd name="T3" fmla="*/ 262 h 398"/>
                <a:gd name="T4" fmla="*/ 49 w 80"/>
                <a:gd name="T5" fmla="*/ 265 h 398"/>
                <a:gd name="T6" fmla="*/ 64 w 80"/>
                <a:gd name="T7" fmla="*/ 217 h 398"/>
                <a:gd name="T8" fmla="*/ 50 w 80"/>
                <a:gd name="T9" fmla="*/ 211 h 398"/>
                <a:gd name="T10" fmla="*/ 45 w 80"/>
                <a:gd name="T11" fmla="*/ 236 h 398"/>
                <a:gd name="T12" fmla="*/ 41 w 80"/>
                <a:gd name="T13" fmla="*/ 245 h 398"/>
                <a:gd name="T14" fmla="*/ 48 w 80"/>
                <a:gd name="T15" fmla="*/ 209 h 398"/>
                <a:gd name="T16" fmla="*/ 55 w 80"/>
                <a:gd name="T17" fmla="*/ 179 h 398"/>
                <a:gd name="T18" fmla="*/ 52 w 80"/>
                <a:gd name="T19" fmla="*/ 172 h 398"/>
                <a:gd name="T20" fmla="*/ 55 w 80"/>
                <a:gd name="T21" fmla="*/ 177 h 398"/>
                <a:gd name="T22" fmla="*/ 55 w 80"/>
                <a:gd name="T23" fmla="*/ 95 h 398"/>
                <a:gd name="T24" fmla="*/ 56 w 80"/>
                <a:gd name="T25" fmla="*/ 89 h 398"/>
                <a:gd name="T26" fmla="*/ 56 w 80"/>
                <a:gd name="T27" fmla="*/ 0 h 398"/>
                <a:gd name="T28" fmla="*/ 36 w 80"/>
                <a:gd name="T29" fmla="*/ 78 h 398"/>
                <a:gd name="T30" fmla="*/ 15 w 80"/>
                <a:gd name="T31" fmla="*/ 196 h 398"/>
                <a:gd name="T32" fmla="*/ 7 w 80"/>
                <a:gd name="T33" fmla="*/ 254 h 398"/>
                <a:gd name="T34" fmla="*/ 7 w 80"/>
                <a:gd name="T35" fmla="*/ 277 h 398"/>
                <a:gd name="T36" fmla="*/ 1 w 80"/>
                <a:gd name="T37" fmla="*/ 329 h 398"/>
                <a:gd name="T38" fmla="*/ 6 w 80"/>
                <a:gd name="T39" fmla="*/ 343 h 398"/>
                <a:gd name="T40" fmla="*/ 14 w 80"/>
                <a:gd name="T41" fmla="*/ 330 h 398"/>
                <a:gd name="T42" fmla="*/ 15 w 80"/>
                <a:gd name="T43" fmla="*/ 321 h 398"/>
                <a:gd name="T44" fmla="*/ 27 w 80"/>
                <a:gd name="T45" fmla="*/ 245 h 398"/>
                <a:gd name="T46" fmla="*/ 21 w 80"/>
                <a:gd name="T47" fmla="*/ 250 h 398"/>
                <a:gd name="T48" fmla="*/ 25 w 80"/>
                <a:gd name="T49" fmla="*/ 211 h 398"/>
                <a:gd name="T50" fmla="*/ 32 w 80"/>
                <a:gd name="T51" fmla="*/ 188 h 398"/>
                <a:gd name="T52" fmla="*/ 33 w 80"/>
                <a:gd name="T53" fmla="*/ 171 h 398"/>
                <a:gd name="T54" fmla="*/ 41 w 80"/>
                <a:gd name="T55" fmla="*/ 149 h 398"/>
                <a:gd name="T56" fmla="*/ 46 w 80"/>
                <a:gd name="T57" fmla="*/ 162 h 398"/>
                <a:gd name="T58" fmla="*/ 41 w 80"/>
                <a:gd name="T59" fmla="*/ 197 h 398"/>
                <a:gd name="T60" fmla="*/ 42 w 80"/>
                <a:gd name="T61" fmla="*/ 209 h 398"/>
                <a:gd name="T62" fmla="*/ 40 w 80"/>
                <a:gd name="T63" fmla="*/ 212 h 398"/>
                <a:gd name="T64" fmla="*/ 35 w 80"/>
                <a:gd name="T65" fmla="*/ 253 h 398"/>
                <a:gd name="T66" fmla="*/ 29 w 80"/>
                <a:gd name="T67" fmla="*/ 283 h 398"/>
                <a:gd name="T68" fmla="*/ 24 w 80"/>
                <a:gd name="T69" fmla="*/ 328 h 398"/>
                <a:gd name="T70" fmla="*/ 22 w 80"/>
                <a:gd name="T71" fmla="*/ 376 h 398"/>
                <a:gd name="T72" fmla="*/ 24 w 80"/>
                <a:gd name="T73" fmla="*/ 389 h 398"/>
                <a:gd name="T74" fmla="*/ 26 w 80"/>
                <a:gd name="T75" fmla="*/ 380 h 398"/>
                <a:gd name="T76" fmla="*/ 31 w 80"/>
                <a:gd name="T77" fmla="*/ 394 h 398"/>
                <a:gd name="T78" fmla="*/ 37 w 80"/>
                <a:gd name="T79" fmla="*/ 393 h 398"/>
                <a:gd name="T80" fmla="*/ 52 w 80"/>
                <a:gd name="T81" fmla="*/ 305 h 398"/>
                <a:gd name="T82" fmla="*/ 64 w 80"/>
                <a:gd name="T83" fmla="*/ 213 h 398"/>
                <a:gd name="T84" fmla="*/ 68 w 80"/>
                <a:gd name="T85" fmla="*/ 189 h 398"/>
                <a:gd name="T86" fmla="*/ 80 w 80"/>
                <a:gd name="T87" fmla="*/ 72 h 398"/>
                <a:gd name="T88" fmla="*/ 71 w 80"/>
                <a:gd name="T89" fmla="*/ 82 h 398"/>
                <a:gd name="T90" fmla="*/ 70 w 80"/>
                <a:gd name="T91" fmla="*/ 93 h 398"/>
                <a:gd name="T92" fmla="*/ 59 w 80"/>
                <a:gd name="T93" fmla="*/ 139 h 398"/>
                <a:gd name="T94" fmla="*/ 62 w 80"/>
                <a:gd name="T95" fmla="*/ 72 h 398"/>
                <a:gd name="T96" fmla="*/ 61 w 80"/>
                <a:gd name="T97" fmla="*/ 25 h 398"/>
                <a:gd name="T98" fmla="*/ 56 w 80"/>
                <a:gd name="T99" fmla="*/ 1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398">
                  <a:moveTo>
                    <a:pt x="27" y="323"/>
                  </a:moveTo>
                  <a:cubicBezTo>
                    <a:pt x="27" y="323"/>
                    <a:pt x="28" y="323"/>
                    <a:pt x="28" y="324"/>
                  </a:cubicBezTo>
                  <a:cubicBezTo>
                    <a:pt x="27" y="325"/>
                    <a:pt x="27" y="325"/>
                    <a:pt x="27" y="325"/>
                  </a:cubicBezTo>
                  <a:cubicBezTo>
                    <a:pt x="27" y="325"/>
                    <a:pt x="24" y="325"/>
                    <a:pt x="27" y="323"/>
                  </a:cubicBezTo>
                  <a:close/>
                  <a:moveTo>
                    <a:pt x="43" y="313"/>
                  </a:moveTo>
                  <a:cubicBezTo>
                    <a:pt x="39" y="312"/>
                    <a:pt x="42" y="314"/>
                    <a:pt x="41" y="311"/>
                  </a:cubicBezTo>
                  <a:cubicBezTo>
                    <a:pt x="43" y="311"/>
                    <a:pt x="42" y="308"/>
                    <a:pt x="43" y="313"/>
                  </a:cubicBezTo>
                  <a:close/>
                  <a:moveTo>
                    <a:pt x="48" y="262"/>
                  </a:moveTo>
                  <a:cubicBezTo>
                    <a:pt x="46" y="260"/>
                    <a:pt x="47" y="265"/>
                    <a:pt x="46" y="259"/>
                  </a:cubicBezTo>
                  <a:cubicBezTo>
                    <a:pt x="51" y="258"/>
                    <a:pt x="51" y="258"/>
                    <a:pt x="51" y="258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lnTo>
                    <a:pt x="48" y="262"/>
                  </a:lnTo>
                  <a:close/>
                  <a:moveTo>
                    <a:pt x="64" y="217"/>
                  </a:moveTo>
                  <a:cubicBezTo>
                    <a:pt x="64" y="218"/>
                    <a:pt x="65" y="218"/>
                    <a:pt x="64" y="219"/>
                  </a:cubicBezTo>
                  <a:cubicBezTo>
                    <a:pt x="62" y="220"/>
                    <a:pt x="63" y="219"/>
                    <a:pt x="64" y="217"/>
                  </a:cubicBezTo>
                  <a:close/>
                  <a:moveTo>
                    <a:pt x="40" y="245"/>
                  </a:moveTo>
                  <a:cubicBezTo>
                    <a:pt x="41" y="241"/>
                    <a:pt x="42" y="242"/>
                    <a:pt x="43" y="23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2"/>
                    <a:pt x="47" y="210"/>
                    <a:pt x="50" y="211"/>
                  </a:cubicBezTo>
                  <a:cubicBezTo>
                    <a:pt x="50" y="215"/>
                    <a:pt x="50" y="211"/>
                    <a:pt x="48" y="215"/>
                  </a:cubicBezTo>
                  <a:cubicBezTo>
                    <a:pt x="48" y="216"/>
                    <a:pt x="48" y="219"/>
                    <a:pt x="48" y="220"/>
                  </a:cubicBezTo>
                  <a:cubicBezTo>
                    <a:pt x="47" y="226"/>
                    <a:pt x="48" y="226"/>
                    <a:pt x="46" y="231"/>
                  </a:cubicBezTo>
                  <a:cubicBezTo>
                    <a:pt x="44" y="235"/>
                    <a:pt x="46" y="233"/>
                    <a:pt x="45" y="236"/>
                  </a:cubicBezTo>
                  <a:cubicBezTo>
                    <a:pt x="45" y="242"/>
                    <a:pt x="44" y="234"/>
                    <a:pt x="44" y="244"/>
                  </a:cubicBezTo>
                  <a:cubicBezTo>
                    <a:pt x="44" y="247"/>
                    <a:pt x="44" y="246"/>
                    <a:pt x="45" y="249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41" y="245"/>
                    <a:pt x="41" y="245"/>
                    <a:pt x="41" y="245"/>
                  </a:cubicBezTo>
                  <a:lnTo>
                    <a:pt x="40" y="245"/>
                  </a:lnTo>
                  <a:close/>
                  <a:moveTo>
                    <a:pt x="48" y="209"/>
                  </a:moveTo>
                  <a:cubicBezTo>
                    <a:pt x="47" y="205"/>
                    <a:pt x="47" y="205"/>
                    <a:pt x="49" y="201"/>
                  </a:cubicBezTo>
                  <a:cubicBezTo>
                    <a:pt x="49" y="201"/>
                    <a:pt x="52" y="202"/>
                    <a:pt x="48" y="209"/>
                  </a:cubicBezTo>
                  <a:close/>
                  <a:moveTo>
                    <a:pt x="55" y="177"/>
                  </a:moveTo>
                  <a:cubicBezTo>
                    <a:pt x="57" y="179"/>
                    <a:pt x="57" y="179"/>
                    <a:pt x="57" y="179"/>
                  </a:cubicBezTo>
                  <a:cubicBezTo>
                    <a:pt x="57" y="178"/>
                    <a:pt x="57" y="179"/>
                    <a:pt x="57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88"/>
                    <a:pt x="52" y="187"/>
                    <a:pt x="52" y="197"/>
                  </a:cubicBezTo>
                  <a:cubicBezTo>
                    <a:pt x="52" y="198"/>
                    <a:pt x="51" y="198"/>
                    <a:pt x="49" y="199"/>
                  </a:cubicBezTo>
                  <a:cubicBezTo>
                    <a:pt x="51" y="184"/>
                    <a:pt x="52" y="194"/>
                    <a:pt x="53" y="179"/>
                  </a:cubicBezTo>
                  <a:cubicBezTo>
                    <a:pt x="53" y="173"/>
                    <a:pt x="52" y="172"/>
                    <a:pt x="52" y="172"/>
                  </a:cubicBezTo>
                  <a:cubicBezTo>
                    <a:pt x="56" y="160"/>
                    <a:pt x="51" y="174"/>
                    <a:pt x="53" y="159"/>
                  </a:cubicBezTo>
                  <a:cubicBezTo>
                    <a:pt x="56" y="160"/>
                    <a:pt x="50" y="157"/>
                    <a:pt x="54" y="159"/>
                  </a:cubicBezTo>
                  <a:cubicBezTo>
                    <a:pt x="55" y="160"/>
                    <a:pt x="54" y="160"/>
                    <a:pt x="56" y="161"/>
                  </a:cubicBezTo>
                  <a:cubicBezTo>
                    <a:pt x="55" y="177"/>
                    <a:pt x="55" y="177"/>
                    <a:pt x="55" y="177"/>
                  </a:cubicBezTo>
                  <a:close/>
                  <a:moveTo>
                    <a:pt x="47" y="123"/>
                  </a:moveTo>
                  <a:cubicBezTo>
                    <a:pt x="47" y="118"/>
                    <a:pt x="49" y="112"/>
                    <a:pt x="52" y="111"/>
                  </a:cubicBezTo>
                  <a:cubicBezTo>
                    <a:pt x="51" y="122"/>
                    <a:pt x="51" y="122"/>
                    <a:pt x="47" y="123"/>
                  </a:cubicBezTo>
                  <a:close/>
                  <a:moveTo>
                    <a:pt x="55" y="95"/>
                  </a:moveTo>
                  <a:cubicBezTo>
                    <a:pt x="54" y="93"/>
                    <a:pt x="54" y="95"/>
                    <a:pt x="54" y="91"/>
                  </a:cubicBezTo>
                  <a:cubicBezTo>
                    <a:pt x="54" y="91"/>
                    <a:pt x="55" y="87"/>
                    <a:pt x="55" y="87"/>
                  </a:cubicBezTo>
                  <a:cubicBezTo>
                    <a:pt x="55" y="84"/>
                    <a:pt x="56" y="84"/>
                    <a:pt x="58" y="83"/>
                  </a:cubicBezTo>
                  <a:cubicBezTo>
                    <a:pt x="57" y="86"/>
                    <a:pt x="57" y="86"/>
                    <a:pt x="56" y="89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60" y="7"/>
                  </a:moveTo>
                  <a:cubicBezTo>
                    <a:pt x="60" y="6"/>
                    <a:pt x="60" y="3"/>
                    <a:pt x="59" y="3"/>
                  </a:cubicBezTo>
                  <a:cubicBezTo>
                    <a:pt x="58" y="0"/>
                    <a:pt x="60" y="1"/>
                    <a:pt x="56" y="0"/>
                  </a:cubicBezTo>
                  <a:cubicBezTo>
                    <a:pt x="54" y="5"/>
                    <a:pt x="54" y="12"/>
                    <a:pt x="53" y="17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8"/>
                    <a:pt x="49" y="28"/>
                    <a:pt x="48" y="31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5" y="83"/>
                    <a:pt x="34" y="90"/>
                    <a:pt x="33" y="95"/>
                  </a:cubicBezTo>
                  <a:cubicBezTo>
                    <a:pt x="29" y="105"/>
                    <a:pt x="28" y="116"/>
                    <a:pt x="26" y="127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83"/>
                    <a:pt x="16" y="192"/>
                    <a:pt x="15" y="196"/>
                  </a:cubicBezTo>
                  <a:cubicBezTo>
                    <a:pt x="14" y="203"/>
                    <a:pt x="14" y="211"/>
                    <a:pt x="13" y="218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0" y="238"/>
                    <a:pt x="8" y="244"/>
                    <a:pt x="7" y="250"/>
                  </a:cubicBezTo>
                  <a:cubicBezTo>
                    <a:pt x="7" y="250"/>
                    <a:pt x="7" y="254"/>
                    <a:pt x="7" y="254"/>
                  </a:cubicBezTo>
                  <a:cubicBezTo>
                    <a:pt x="7" y="256"/>
                    <a:pt x="9" y="260"/>
                    <a:pt x="9" y="265"/>
                  </a:cubicBezTo>
                  <a:cubicBezTo>
                    <a:pt x="6" y="267"/>
                    <a:pt x="7" y="265"/>
                    <a:pt x="6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8" y="278"/>
                    <a:pt x="5" y="268"/>
                    <a:pt x="7" y="277"/>
                  </a:cubicBezTo>
                  <a:cubicBezTo>
                    <a:pt x="3" y="283"/>
                    <a:pt x="6" y="286"/>
                    <a:pt x="5" y="293"/>
                  </a:cubicBezTo>
                  <a:cubicBezTo>
                    <a:pt x="5" y="297"/>
                    <a:pt x="4" y="301"/>
                    <a:pt x="3" y="304"/>
                  </a:cubicBezTo>
                  <a:cubicBezTo>
                    <a:pt x="2" y="309"/>
                    <a:pt x="1" y="311"/>
                    <a:pt x="1" y="317"/>
                  </a:cubicBezTo>
                  <a:cubicBezTo>
                    <a:pt x="1" y="323"/>
                    <a:pt x="0" y="323"/>
                    <a:pt x="1" y="329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3" y="332"/>
                    <a:pt x="2" y="330"/>
                    <a:pt x="3" y="332"/>
                  </a:cubicBezTo>
                  <a:cubicBezTo>
                    <a:pt x="0" y="340"/>
                    <a:pt x="0" y="331"/>
                    <a:pt x="0" y="346"/>
                  </a:cubicBezTo>
                  <a:cubicBezTo>
                    <a:pt x="3" y="345"/>
                    <a:pt x="5" y="345"/>
                    <a:pt x="6" y="343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9" y="328"/>
                    <a:pt x="7" y="339"/>
                    <a:pt x="11" y="327"/>
                  </a:cubicBezTo>
                  <a:cubicBezTo>
                    <a:pt x="13" y="328"/>
                    <a:pt x="12" y="327"/>
                    <a:pt x="13" y="329"/>
                  </a:cubicBezTo>
                  <a:cubicBezTo>
                    <a:pt x="16" y="332"/>
                    <a:pt x="11" y="328"/>
                    <a:pt x="14" y="330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1"/>
                    <a:pt x="12" y="322"/>
                    <a:pt x="15" y="321"/>
                  </a:cubicBezTo>
                  <a:cubicBezTo>
                    <a:pt x="14" y="318"/>
                    <a:pt x="14" y="319"/>
                    <a:pt x="14" y="315"/>
                  </a:cubicBezTo>
                  <a:cubicBezTo>
                    <a:pt x="15" y="314"/>
                    <a:pt x="17" y="314"/>
                    <a:pt x="17" y="314"/>
                  </a:cubicBezTo>
                  <a:cubicBezTo>
                    <a:pt x="22" y="284"/>
                    <a:pt x="22" y="284"/>
                    <a:pt x="22" y="284"/>
                  </a:cubicBezTo>
                  <a:cubicBezTo>
                    <a:pt x="23" y="279"/>
                    <a:pt x="26" y="253"/>
                    <a:pt x="27" y="245"/>
                  </a:cubicBezTo>
                  <a:cubicBezTo>
                    <a:pt x="28" y="241"/>
                    <a:pt x="28" y="239"/>
                    <a:pt x="26" y="236"/>
                  </a:cubicBezTo>
                  <a:cubicBezTo>
                    <a:pt x="26" y="237"/>
                    <a:pt x="23" y="236"/>
                    <a:pt x="26" y="240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44"/>
                    <a:pt x="22" y="246"/>
                    <a:pt x="21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46"/>
                    <a:pt x="21" y="243"/>
                    <a:pt x="21" y="240"/>
                  </a:cubicBezTo>
                  <a:cubicBezTo>
                    <a:pt x="21" y="226"/>
                    <a:pt x="25" y="224"/>
                    <a:pt x="25" y="211"/>
                  </a:cubicBezTo>
                  <a:cubicBezTo>
                    <a:pt x="28" y="211"/>
                    <a:pt x="26" y="212"/>
                    <a:pt x="30" y="212"/>
                  </a:cubicBezTo>
                  <a:cubicBezTo>
                    <a:pt x="29" y="206"/>
                    <a:pt x="30" y="210"/>
                    <a:pt x="31" y="206"/>
                  </a:cubicBezTo>
                  <a:cubicBezTo>
                    <a:pt x="32" y="202"/>
                    <a:pt x="31" y="203"/>
                    <a:pt x="31" y="200"/>
                  </a:cubicBezTo>
                  <a:cubicBezTo>
                    <a:pt x="31" y="198"/>
                    <a:pt x="32" y="192"/>
                    <a:pt x="32" y="188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4"/>
                    <a:pt x="31" y="181"/>
                    <a:pt x="31" y="180"/>
                  </a:cubicBezTo>
                  <a:cubicBezTo>
                    <a:pt x="31" y="176"/>
                    <a:pt x="31" y="174"/>
                    <a:pt x="33" y="171"/>
                  </a:cubicBezTo>
                  <a:cubicBezTo>
                    <a:pt x="31" y="168"/>
                    <a:pt x="33" y="171"/>
                    <a:pt x="31" y="169"/>
                  </a:cubicBezTo>
                  <a:cubicBezTo>
                    <a:pt x="34" y="165"/>
                    <a:pt x="33" y="158"/>
                    <a:pt x="35" y="152"/>
                  </a:cubicBezTo>
                  <a:cubicBezTo>
                    <a:pt x="36" y="148"/>
                    <a:pt x="36" y="150"/>
                    <a:pt x="37" y="147"/>
                  </a:cubicBezTo>
                  <a:cubicBezTo>
                    <a:pt x="39" y="148"/>
                    <a:pt x="38" y="148"/>
                    <a:pt x="41" y="14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8"/>
                    <a:pt x="45" y="137"/>
                    <a:pt x="45" y="139"/>
                  </a:cubicBezTo>
                  <a:cubicBezTo>
                    <a:pt x="45" y="142"/>
                    <a:pt x="46" y="144"/>
                    <a:pt x="46" y="148"/>
                  </a:cubicBezTo>
                  <a:cubicBezTo>
                    <a:pt x="43" y="162"/>
                    <a:pt x="46" y="160"/>
                    <a:pt x="46" y="162"/>
                  </a:cubicBezTo>
                  <a:cubicBezTo>
                    <a:pt x="47" y="165"/>
                    <a:pt x="45" y="168"/>
                    <a:pt x="45" y="171"/>
                  </a:cubicBezTo>
                  <a:cubicBezTo>
                    <a:pt x="44" y="179"/>
                    <a:pt x="41" y="189"/>
                    <a:pt x="42" y="196"/>
                  </a:cubicBezTo>
                  <a:cubicBezTo>
                    <a:pt x="42" y="197"/>
                    <a:pt x="42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9"/>
                    <a:pt x="41" y="209"/>
                    <a:pt x="42" y="209"/>
                  </a:cubicBezTo>
                  <a:cubicBezTo>
                    <a:pt x="42" y="209"/>
                    <a:pt x="42" y="209"/>
                    <a:pt x="42" y="210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2"/>
                  </a:cubicBezTo>
                  <a:cubicBezTo>
                    <a:pt x="40" y="216"/>
                    <a:pt x="39" y="215"/>
                    <a:pt x="39" y="218"/>
                  </a:cubicBezTo>
                  <a:cubicBezTo>
                    <a:pt x="39" y="223"/>
                    <a:pt x="39" y="219"/>
                    <a:pt x="40" y="222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5" y="246"/>
                    <a:pt x="35" y="248"/>
                    <a:pt x="35" y="253"/>
                  </a:cubicBezTo>
                  <a:cubicBezTo>
                    <a:pt x="34" y="259"/>
                    <a:pt x="32" y="266"/>
                    <a:pt x="31" y="273"/>
                  </a:cubicBezTo>
                  <a:cubicBezTo>
                    <a:pt x="31" y="275"/>
                    <a:pt x="31" y="277"/>
                    <a:pt x="31" y="279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5"/>
                    <a:pt x="28" y="292"/>
                    <a:pt x="28" y="295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30" y="305"/>
                    <a:pt x="30" y="311"/>
                    <a:pt x="28" y="317"/>
                  </a:cubicBezTo>
                  <a:cubicBezTo>
                    <a:pt x="24" y="320"/>
                    <a:pt x="24" y="316"/>
                    <a:pt x="24" y="328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6" y="335"/>
                    <a:pt x="26" y="340"/>
                    <a:pt x="25" y="345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1" y="375"/>
                    <a:pt x="22" y="375"/>
                    <a:pt x="22" y="376"/>
                  </a:cubicBezTo>
                  <a:cubicBezTo>
                    <a:pt x="21" y="379"/>
                    <a:pt x="20" y="375"/>
                    <a:pt x="21" y="388"/>
                  </a:cubicBezTo>
                  <a:cubicBezTo>
                    <a:pt x="21" y="392"/>
                    <a:pt x="19" y="387"/>
                    <a:pt x="20" y="392"/>
                  </a:cubicBezTo>
                  <a:cubicBezTo>
                    <a:pt x="22" y="391"/>
                    <a:pt x="21" y="392"/>
                    <a:pt x="23" y="390"/>
                  </a:cubicBezTo>
                  <a:cubicBezTo>
                    <a:pt x="24" y="389"/>
                    <a:pt x="23" y="390"/>
                    <a:pt x="24" y="389"/>
                  </a:cubicBezTo>
                  <a:cubicBezTo>
                    <a:pt x="24" y="385"/>
                    <a:pt x="24" y="381"/>
                    <a:pt x="25" y="379"/>
                  </a:cubicBezTo>
                  <a:cubicBezTo>
                    <a:pt x="27" y="376"/>
                    <a:pt x="29" y="376"/>
                    <a:pt x="32" y="376"/>
                  </a:cubicBezTo>
                  <a:cubicBezTo>
                    <a:pt x="29" y="381"/>
                    <a:pt x="32" y="376"/>
                    <a:pt x="29" y="378"/>
                  </a:cubicBezTo>
                  <a:cubicBezTo>
                    <a:pt x="26" y="380"/>
                    <a:pt x="26" y="380"/>
                    <a:pt x="26" y="380"/>
                  </a:cubicBezTo>
                  <a:cubicBezTo>
                    <a:pt x="29" y="383"/>
                    <a:pt x="27" y="382"/>
                    <a:pt x="27" y="387"/>
                  </a:cubicBezTo>
                  <a:cubicBezTo>
                    <a:pt x="28" y="386"/>
                    <a:pt x="28" y="386"/>
                    <a:pt x="29" y="385"/>
                  </a:cubicBezTo>
                  <a:cubicBezTo>
                    <a:pt x="29" y="385"/>
                    <a:pt x="29" y="385"/>
                    <a:pt x="30" y="384"/>
                  </a:cubicBezTo>
                  <a:cubicBezTo>
                    <a:pt x="31" y="394"/>
                    <a:pt x="31" y="394"/>
                    <a:pt x="31" y="394"/>
                  </a:cubicBezTo>
                  <a:cubicBezTo>
                    <a:pt x="33" y="392"/>
                    <a:pt x="33" y="390"/>
                    <a:pt x="34" y="387"/>
                  </a:cubicBezTo>
                  <a:cubicBezTo>
                    <a:pt x="35" y="391"/>
                    <a:pt x="35" y="394"/>
                    <a:pt x="35" y="396"/>
                  </a:cubicBezTo>
                  <a:cubicBezTo>
                    <a:pt x="35" y="398"/>
                    <a:pt x="35" y="396"/>
                    <a:pt x="35" y="398"/>
                  </a:cubicBezTo>
                  <a:cubicBezTo>
                    <a:pt x="37" y="395"/>
                    <a:pt x="36" y="398"/>
                    <a:pt x="37" y="393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0" y="361"/>
                    <a:pt x="45" y="351"/>
                    <a:pt x="46" y="339"/>
                  </a:cubicBezTo>
                  <a:cubicBezTo>
                    <a:pt x="46" y="335"/>
                    <a:pt x="47" y="330"/>
                    <a:pt x="47" y="327"/>
                  </a:cubicBezTo>
                  <a:cubicBezTo>
                    <a:pt x="52" y="305"/>
                    <a:pt x="52" y="305"/>
                    <a:pt x="52" y="305"/>
                  </a:cubicBezTo>
                  <a:cubicBezTo>
                    <a:pt x="53" y="301"/>
                    <a:pt x="54" y="301"/>
                    <a:pt x="55" y="294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2" y="254"/>
                    <a:pt x="62" y="254"/>
                    <a:pt x="62" y="248"/>
                  </a:cubicBezTo>
                  <a:cubicBezTo>
                    <a:pt x="61" y="238"/>
                    <a:pt x="67" y="223"/>
                    <a:pt x="64" y="213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1"/>
                    <a:pt x="65" y="211"/>
                    <a:pt x="65" y="210"/>
                  </a:cubicBezTo>
                  <a:cubicBezTo>
                    <a:pt x="68" y="206"/>
                    <a:pt x="67" y="201"/>
                    <a:pt x="67" y="198"/>
                  </a:cubicBezTo>
                  <a:cubicBezTo>
                    <a:pt x="67" y="197"/>
                    <a:pt x="68" y="192"/>
                    <a:pt x="68" y="189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6"/>
                    <a:pt x="71" y="149"/>
                    <a:pt x="71" y="142"/>
                  </a:cubicBezTo>
                  <a:cubicBezTo>
                    <a:pt x="71" y="124"/>
                    <a:pt x="76" y="107"/>
                    <a:pt x="79" y="90"/>
                  </a:cubicBezTo>
                  <a:cubicBezTo>
                    <a:pt x="79" y="85"/>
                    <a:pt x="80" y="78"/>
                    <a:pt x="80" y="72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5" y="70"/>
                    <a:pt x="74" y="71"/>
                    <a:pt x="73" y="74"/>
                  </a:cubicBezTo>
                  <a:cubicBezTo>
                    <a:pt x="72" y="80"/>
                    <a:pt x="72" y="78"/>
                    <a:pt x="73" y="81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4"/>
                    <a:pt x="72" y="83"/>
                    <a:pt x="71" y="85"/>
                  </a:cubicBezTo>
                  <a:cubicBezTo>
                    <a:pt x="71" y="88"/>
                    <a:pt x="72" y="89"/>
                    <a:pt x="71" y="92"/>
                  </a:cubicBezTo>
                  <a:cubicBezTo>
                    <a:pt x="71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8" y="98"/>
                    <a:pt x="68" y="104"/>
                    <a:pt x="66" y="110"/>
                  </a:cubicBezTo>
                  <a:cubicBezTo>
                    <a:pt x="64" y="118"/>
                    <a:pt x="64" y="125"/>
                    <a:pt x="62" y="133"/>
                  </a:cubicBezTo>
                  <a:cubicBezTo>
                    <a:pt x="61" y="136"/>
                    <a:pt x="62" y="138"/>
                    <a:pt x="59" y="139"/>
                  </a:cubicBezTo>
                  <a:cubicBezTo>
                    <a:pt x="58" y="135"/>
                    <a:pt x="59" y="133"/>
                    <a:pt x="60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16"/>
                    <a:pt x="59" y="98"/>
                    <a:pt x="62" y="85"/>
                  </a:cubicBezTo>
                  <a:cubicBezTo>
                    <a:pt x="63" y="79"/>
                    <a:pt x="61" y="77"/>
                    <a:pt x="62" y="72"/>
                  </a:cubicBezTo>
                  <a:cubicBezTo>
                    <a:pt x="66" y="49"/>
                    <a:pt x="64" y="42"/>
                    <a:pt x="65" y="30"/>
                  </a:cubicBezTo>
                  <a:cubicBezTo>
                    <a:pt x="66" y="25"/>
                    <a:pt x="67" y="22"/>
                    <a:pt x="65" y="19"/>
                  </a:cubicBezTo>
                  <a:cubicBezTo>
                    <a:pt x="63" y="20"/>
                    <a:pt x="63" y="23"/>
                    <a:pt x="62" y="24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30"/>
                    <a:pt x="58" y="29"/>
                    <a:pt x="59" y="32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29"/>
                    <a:pt x="57" y="15"/>
                    <a:pt x="56" y="10"/>
                  </a:cubicBezTo>
                  <a:cubicBezTo>
                    <a:pt x="59" y="7"/>
                    <a:pt x="59" y="7"/>
                    <a:pt x="59" y="7"/>
                  </a:cubicBezTo>
                  <a:lnTo>
                    <a:pt x="6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5" name="Freeform 58"/>
            <p:cNvSpPr>
              <a:spLocks noEditPoints="1"/>
            </p:cNvSpPr>
            <p:nvPr/>
          </p:nvSpPr>
          <p:spPr bwMode="auto">
            <a:xfrm>
              <a:off x="623" y="1722"/>
              <a:ext cx="107" cy="433"/>
            </a:xfrm>
            <a:custGeom>
              <a:avLst/>
              <a:gdLst>
                <a:gd name="T0" fmla="*/ 29 w 83"/>
                <a:gd name="T1" fmla="*/ 264 h 337"/>
                <a:gd name="T2" fmla="*/ 16 w 83"/>
                <a:gd name="T3" fmla="*/ 163 h 337"/>
                <a:gd name="T4" fmla="*/ 83 w 83"/>
                <a:gd name="T5" fmla="*/ 0 h 337"/>
                <a:gd name="T6" fmla="*/ 74 w 83"/>
                <a:gd name="T7" fmla="*/ 10 h 337"/>
                <a:gd name="T8" fmla="*/ 74 w 83"/>
                <a:gd name="T9" fmla="*/ 19 h 337"/>
                <a:gd name="T10" fmla="*/ 70 w 83"/>
                <a:gd name="T11" fmla="*/ 44 h 337"/>
                <a:gd name="T12" fmla="*/ 62 w 83"/>
                <a:gd name="T13" fmla="*/ 103 h 337"/>
                <a:gd name="T14" fmla="*/ 57 w 83"/>
                <a:gd name="T15" fmla="*/ 137 h 337"/>
                <a:gd name="T16" fmla="*/ 57 w 83"/>
                <a:gd name="T17" fmla="*/ 96 h 337"/>
                <a:gd name="T18" fmla="*/ 44 w 83"/>
                <a:gd name="T19" fmla="*/ 154 h 337"/>
                <a:gd name="T20" fmla="*/ 38 w 83"/>
                <a:gd name="T21" fmla="*/ 227 h 337"/>
                <a:gd name="T22" fmla="*/ 36 w 83"/>
                <a:gd name="T23" fmla="*/ 164 h 337"/>
                <a:gd name="T24" fmla="*/ 40 w 83"/>
                <a:gd name="T25" fmla="*/ 137 h 337"/>
                <a:gd name="T26" fmla="*/ 41 w 83"/>
                <a:gd name="T27" fmla="*/ 120 h 337"/>
                <a:gd name="T28" fmla="*/ 43 w 83"/>
                <a:gd name="T29" fmla="*/ 106 h 337"/>
                <a:gd name="T30" fmla="*/ 44 w 83"/>
                <a:gd name="T31" fmla="*/ 101 h 337"/>
                <a:gd name="T32" fmla="*/ 39 w 83"/>
                <a:gd name="T33" fmla="*/ 83 h 337"/>
                <a:gd name="T34" fmla="*/ 38 w 83"/>
                <a:gd name="T35" fmla="*/ 82 h 337"/>
                <a:gd name="T36" fmla="*/ 29 w 83"/>
                <a:gd name="T37" fmla="*/ 77 h 337"/>
                <a:gd name="T38" fmla="*/ 28 w 83"/>
                <a:gd name="T39" fmla="*/ 72 h 337"/>
                <a:gd name="T40" fmla="*/ 31 w 83"/>
                <a:gd name="T41" fmla="*/ 42 h 337"/>
                <a:gd name="T42" fmla="*/ 32 w 83"/>
                <a:gd name="T43" fmla="*/ 22 h 337"/>
                <a:gd name="T44" fmla="*/ 28 w 83"/>
                <a:gd name="T45" fmla="*/ 25 h 337"/>
                <a:gd name="T46" fmla="*/ 23 w 83"/>
                <a:gd name="T47" fmla="*/ 53 h 337"/>
                <a:gd name="T48" fmla="*/ 10 w 83"/>
                <a:gd name="T49" fmla="*/ 133 h 337"/>
                <a:gd name="T50" fmla="*/ 2 w 83"/>
                <a:gd name="T51" fmla="*/ 230 h 337"/>
                <a:gd name="T52" fmla="*/ 2 w 83"/>
                <a:gd name="T53" fmla="*/ 273 h 337"/>
                <a:gd name="T54" fmla="*/ 3 w 83"/>
                <a:gd name="T55" fmla="*/ 283 h 337"/>
                <a:gd name="T56" fmla="*/ 2 w 83"/>
                <a:gd name="T57" fmla="*/ 304 h 337"/>
                <a:gd name="T58" fmla="*/ 3 w 83"/>
                <a:gd name="T59" fmla="*/ 307 h 337"/>
                <a:gd name="T60" fmla="*/ 5 w 83"/>
                <a:gd name="T61" fmla="*/ 310 h 337"/>
                <a:gd name="T62" fmla="*/ 5 w 83"/>
                <a:gd name="T63" fmla="*/ 320 h 337"/>
                <a:gd name="T64" fmla="*/ 7 w 83"/>
                <a:gd name="T65" fmla="*/ 329 h 337"/>
                <a:gd name="T66" fmla="*/ 6 w 83"/>
                <a:gd name="T67" fmla="*/ 337 h 337"/>
                <a:gd name="T68" fmla="*/ 14 w 83"/>
                <a:gd name="T69" fmla="*/ 302 h 337"/>
                <a:gd name="T70" fmla="*/ 16 w 83"/>
                <a:gd name="T71" fmla="*/ 304 h 337"/>
                <a:gd name="T72" fmla="*/ 25 w 83"/>
                <a:gd name="T73" fmla="*/ 280 h 337"/>
                <a:gd name="T74" fmla="*/ 27 w 83"/>
                <a:gd name="T75" fmla="*/ 270 h 337"/>
                <a:gd name="T76" fmla="*/ 28 w 83"/>
                <a:gd name="T77" fmla="*/ 284 h 337"/>
                <a:gd name="T78" fmla="*/ 24 w 83"/>
                <a:gd name="T79" fmla="*/ 326 h 337"/>
                <a:gd name="T80" fmla="*/ 34 w 83"/>
                <a:gd name="T81" fmla="*/ 296 h 337"/>
                <a:gd name="T82" fmla="*/ 41 w 83"/>
                <a:gd name="T83" fmla="*/ 265 h 337"/>
                <a:gd name="T84" fmla="*/ 43 w 83"/>
                <a:gd name="T85" fmla="*/ 246 h 337"/>
                <a:gd name="T86" fmla="*/ 47 w 83"/>
                <a:gd name="T87" fmla="*/ 224 h 337"/>
                <a:gd name="T88" fmla="*/ 55 w 83"/>
                <a:gd name="T89" fmla="*/ 196 h 337"/>
                <a:gd name="T90" fmla="*/ 61 w 83"/>
                <a:gd name="T91" fmla="*/ 178 h 337"/>
                <a:gd name="T92" fmla="*/ 70 w 83"/>
                <a:gd name="T93" fmla="*/ 101 h 337"/>
                <a:gd name="T94" fmla="*/ 74 w 83"/>
                <a:gd name="T95" fmla="*/ 85 h 337"/>
                <a:gd name="T96" fmla="*/ 73 w 83"/>
                <a:gd name="T97" fmla="*/ 127 h 337"/>
                <a:gd name="T98" fmla="*/ 81 w 83"/>
                <a:gd name="T99" fmla="*/ 67 h 337"/>
                <a:gd name="T100" fmla="*/ 81 w 83"/>
                <a:gd name="T101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337">
                  <a:moveTo>
                    <a:pt x="29" y="264"/>
                  </a:moveTo>
                  <a:cubicBezTo>
                    <a:pt x="29" y="269"/>
                    <a:pt x="31" y="267"/>
                    <a:pt x="26" y="267"/>
                  </a:cubicBezTo>
                  <a:cubicBezTo>
                    <a:pt x="27" y="263"/>
                    <a:pt x="28" y="264"/>
                    <a:pt x="29" y="264"/>
                  </a:cubicBezTo>
                  <a:close/>
                  <a:moveTo>
                    <a:pt x="16" y="163"/>
                  </a:moveTo>
                  <a:cubicBezTo>
                    <a:pt x="18" y="166"/>
                    <a:pt x="18" y="166"/>
                    <a:pt x="18" y="166"/>
                  </a:cubicBezTo>
                  <a:cubicBezTo>
                    <a:pt x="16" y="165"/>
                    <a:pt x="16" y="166"/>
                    <a:pt x="16" y="163"/>
                  </a:cubicBezTo>
                  <a:close/>
                  <a:moveTo>
                    <a:pt x="81" y="8"/>
                  </a:moveTo>
                  <a:cubicBezTo>
                    <a:pt x="81" y="8"/>
                    <a:pt x="81" y="8"/>
                    <a:pt x="81" y="7"/>
                  </a:cubicBezTo>
                  <a:cubicBezTo>
                    <a:pt x="83" y="4"/>
                    <a:pt x="83" y="6"/>
                    <a:pt x="83" y="0"/>
                  </a:cubicBezTo>
                  <a:cubicBezTo>
                    <a:pt x="80" y="1"/>
                    <a:pt x="80" y="2"/>
                    <a:pt x="79" y="5"/>
                  </a:cubicBezTo>
                  <a:cubicBezTo>
                    <a:pt x="78" y="8"/>
                    <a:pt x="78" y="6"/>
                    <a:pt x="78" y="11"/>
                  </a:cubicBezTo>
                  <a:cubicBezTo>
                    <a:pt x="76" y="11"/>
                    <a:pt x="77" y="11"/>
                    <a:pt x="74" y="1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6" y="13"/>
                    <a:pt x="76" y="13"/>
                  </a:cubicBezTo>
                  <a:cubicBezTo>
                    <a:pt x="76" y="16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20"/>
                  </a:cubicBezTo>
                  <a:cubicBezTo>
                    <a:pt x="72" y="30"/>
                    <a:pt x="71" y="34"/>
                    <a:pt x="70" y="44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8"/>
                    <a:pt x="63" y="100"/>
                    <a:pt x="63" y="101"/>
                  </a:cubicBezTo>
                  <a:cubicBezTo>
                    <a:pt x="62" y="105"/>
                    <a:pt x="64" y="97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8" y="119"/>
                    <a:pt x="62" y="134"/>
                    <a:pt x="59" y="144"/>
                  </a:cubicBezTo>
                  <a:cubicBezTo>
                    <a:pt x="56" y="143"/>
                    <a:pt x="56" y="146"/>
                    <a:pt x="57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6" y="130"/>
                    <a:pt x="56" y="116"/>
                    <a:pt x="56" y="110"/>
                  </a:cubicBezTo>
                  <a:cubicBezTo>
                    <a:pt x="56" y="105"/>
                    <a:pt x="57" y="100"/>
                    <a:pt x="57" y="9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1" y="88"/>
                    <a:pt x="50" y="108"/>
                    <a:pt x="48" y="119"/>
                  </a:cubicBezTo>
                  <a:cubicBezTo>
                    <a:pt x="47" y="129"/>
                    <a:pt x="46" y="144"/>
                    <a:pt x="44" y="154"/>
                  </a:cubicBezTo>
                  <a:cubicBezTo>
                    <a:pt x="41" y="173"/>
                    <a:pt x="41" y="199"/>
                    <a:pt x="39" y="219"/>
                  </a:cubicBezTo>
                  <a:cubicBezTo>
                    <a:pt x="39" y="221"/>
                    <a:pt x="39" y="220"/>
                    <a:pt x="38" y="222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37" y="168"/>
                    <a:pt x="36" y="169"/>
                    <a:pt x="36" y="164"/>
                  </a:cubicBezTo>
                  <a:cubicBezTo>
                    <a:pt x="36" y="163"/>
                    <a:pt x="37" y="157"/>
                    <a:pt x="37" y="157"/>
                  </a:cubicBezTo>
                  <a:cubicBezTo>
                    <a:pt x="38" y="154"/>
                    <a:pt x="38" y="159"/>
                    <a:pt x="38" y="153"/>
                  </a:cubicBezTo>
                  <a:cubicBezTo>
                    <a:pt x="38" y="147"/>
                    <a:pt x="39" y="143"/>
                    <a:pt x="40" y="137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2"/>
                    <a:pt x="39" y="132"/>
                    <a:pt x="40" y="127"/>
                  </a:cubicBezTo>
                  <a:cubicBezTo>
                    <a:pt x="41" y="123"/>
                    <a:pt x="41" y="125"/>
                    <a:pt x="41" y="120"/>
                  </a:cubicBezTo>
                  <a:cubicBezTo>
                    <a:pt x="42" y="116"/>
                    <a:pt x="41" y="115"/>
                    <a:pt x="42" y="112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95"/>
                    <a:pt x="43" y="101"/>
                    <a:pt x="42" y="96"/>
                  </a:cubicBezTo>
                  <a:cubicBezTo>
                    <a:pt x="43" y="89"/>
                    <a:pt x="42" y="89"/>
                    <a:pt x="43" y="82"/>
                  </a:cubicBezTo>
                  <a:cubicBezTo>
                    <a:pt x="41" y="83"/>
                    <a:pt x="41" y="83"/>
                    <a:pt x="39" y="83"/>
                  </a:cubicBezTo>
                  <a:cubicBezTo>
                    <a:pt x="40" y="78"/>
                    <a:pt x="40" y="81"/>
                    <a:pt x="38" y="7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4" y="82"/>
                    <a:pt x="36" y="81"/>
                    <a:pt x="34" y="83"/>
                  </a:cubicBezTo>
                  <a:cubicBezTo>
                    <a:pt x="31" y="81"/>
                    <a:pt x="34" y="81"/>
                    <a:pt x="30" y="82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4"/>
                    <a:pt x="30" y="77"/>
                    <a:pt x="30" y="74"/>
                  </a:cubicBezTo>
                  <a:cubicBezTo>
                    <a:pt x="30" y="70"/>
                    <a:pt x="30" y="72"/>
                    <a:pt x="28" y="72"/>
                  </a:cubicBezTo>
                  <a:cubicBezTo>
                    <a:pt x="28" y="71"/>
                    <a:pt x="28" y="71"/>
                    <a:pt x="29" y="71"/>
                  </a:cubicBezTo>
                  <a:cubicBezTo>
                    <a:pt x="30" y="69"/>
                    <a:pt x="30" y="69"/>
                    <a:pt x="29" y="67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3" y="37"/>
                    <a:pt x="32" y="36"/>
                    <a:pt x="32" y="29"/>
                  </a:cubicBezTo>
                  <a:cubicBezTo>
                    <a:pt x="33" y="26"/>
                    <a:pt x="32" y="32"/>
                    <a:pt x="32" y="2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0"/>
                    <a:pt x="31" y="21"/>
                    <a:pt x="31" y="20"/>
                  </a:cubicBezTo>
                  <a:cubicBezTo>
                    <a:pt x="29" y="21"/>
                    <a:pt x="30" y="20"/>
                    <a:pt x="29" y="22"/>
                  </a:cubicBezTo>
                  <a:cubicBezTo>
                    <a:pt x="29" y="23"/>
                    <a:pt x="28" y="25"/>
                    <a:pt x="28" y="25"/>
                  </a:cubicBezTo>
                  <a:cubicBezTo>
                    <a:pt x="27" y="25"/>
                    <a:pt x="25" y="25"/>
                    <a:pt x="27" y="20"/>
                  </a:cubicBezTo>
                  <a:cubicBezTo>
                    <a:pt x="27" y="24"/>
                    <a:pt x="26" y="32"/>
                    <a:pt x="25" y="36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1" y="62"/>
                    <a:pt x="20" y="66"/>
                  </a:cubicBezTo>
                  <a:cubicBezTo>
                    <a:pt x="19" y="78"/>
                    <a:pt x="15" y="92"/>
                    <a:pt x="13" y="105"/>
                  </a:cubicBezTo>
                  <a:cubicBezTo>
                    <a:pt x="13" y="112"/>
                    <a:pt x="11" y="122"/>
                    <a:pt x="10" y="13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5" y="178"/>
                    <a:pt x="6" y="181"/>
                    <a:pt x="6" y="182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41"/>
                    <a:pt x="0" y="252"/>
                    <a:pt x="2" y="262"/>
                  </a:cubicBezTo>
                  <a:cubicBezTo>
                    <a:pt x="3" y="264"/>
                    <a:pt x="3" y="269"/>
                    <a:pt x="3" y="271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4" y="274"/>
                    <a:pt x="3" y="274"/>
                    <a:pt x="4" y="276"/>
                  </a:cubicBezTo>
                  <a:cubicBezTo>
                    <a:pt x="3" y="277"/>
                    <a:pt x="3" y="277"/>
                    <a:pt x="2" y="278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3" y="283"/>
                    <a:pt x="4" y="284"/>
                    <a:pt x="4" y="284"/>
                  </a:cubicBezTo>
                  <a:cubicBezTo>
                    <a:pt x="5" y="286"/>
                    <a:pt x="5" y="281"/>
                    <a:pt x="4" y="288"/>
                  </a:cubicBezTo>
                  <a:cubicBezTo>
                    <a:pt x="4" y="305"/>
                    <a:pt x="2" y="300"/>
                    <a:pt x="2" y="304"/>
                  </a:cubicBezTo>
                  <a:cubicBezTo>
                    <a:pt x="2" y="305"/>
                    <a:pt x="2" y="305"/>
                    <a:pt x="2" y="308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3" y="308"/>
                    <a:pt x="3" y="307"/>
                    <a:pt x="3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6" y="307"/>
                    <a:pt x="5" y="309"/>
                    <a:pt x="5" y="309"/>
                  </a:cubicBezTo>
                  <a:cubicBezTo>
                    <a:pt x="5" y="309"/>
                    <a:pt x="5" y="310"/>
                    <a:pt x="5" y="310"/>
                  </a:cubicBezTo>
                  <a:cubicBezTo>
                    <a:pt x="2" y="316"/>
                    <a:pt x="2" y="316"/>
                    <a:pt x="2" y="316"/>
                  </a:cubicBezTo>
                  <a:cubicBezTo>
                    <a:pt x="1" y="317"/>
                    <a:pt x="1" y="316"/>
                    <a:pt x="0" y="318"/>
                  </a:cubicBezTo>
                  <a:cubicBezTo>
                    <a:pt x="2" y="322"/>
                    <a:pt x="2" y="321"/>
                    <a:pt x="5" y="320"/>
                  </a:cubicBezTo>
                  <a:cubicBezTo>
                    <a:pt x="5" y="323"/>
                    <a:pt x="5" y="322"/>
                    <a:pt x="5" y="323"/>
                  </a:cubicBezTo>
                  <a:cubicBezTo>
                    <a:pt x="4" y="324"/>
                    <a:pt x="4" y="322"/>
                    <a:pt x="4" y="325"/>
                  </a:cubicBezTo>
                  <a:cubicBezTo>
                    <a:pt x="7" y="329"/>
                    <a:pt x="7" y="329"/>
                    <a:pt x="7" y="329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2"/>
                    <a:pt x="6" y="333"/>
                    <a:pt x="6" y="333"/>
                  </a:cubicBezTo>
                  <a:cubicBezTo>
                    <a:pt x="6" y="334"/>
                    <a:pt x="6" y="336"/>
                    <a:pt x="6" y="337"/>
                  </a:cubicBezTo>
                  <a:cubicBezTo>
                    <a:pt x="7" y="337"/>
                    <a:pt x="7" y="336"/>
                    <a:pt x="10" y="336"/>
                  </a:cubicBezTo>
                  <a:cubicBezTo>
                    <a:pt x="11" y="333"/>
                    <a:pt x="12" y="332"/>
                    <a:pt x="12" y="328"/>
                  </a:cubicBezTo>
                  <a:cubicBezTo>
                    <a:pt x="13" y="323"/>
                    <a:pt x="13" y="306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1"/>
                    <a:pt x="15" y="301"/>
                    <a:pt x="15" y="301"/>
                  </a:cubicBezTo>
                  <a:cubicBezTo>
                    <a:pt x="16" y="304"/>
                    <a:pt x="16" y="304"/>
                    <a:pt x="16" y="304"/>
                  </a:cubicBezTo>
                  <a:cubicBezTo>
                    <a:pt x="17" y="305"/>
                    <a:pt x="16" y="305"/>
                    <a:pt x="18" y="305"/>
                  </a:cubicBezTo>
                  <a:cubicBezTo>
                    <a:pt x="20" y="303"/>
                    <a:pt x="20" y="298"/>
                    <a:pt x="21" y="295"/>
                  </a:cubicBezTo>
                  <a:cubicBezTo>
                    <a:pt x="25" y="280"/>
                    <a:pt x="25" y="280"/>
                    <a:pt x="25" y="280"/>
                  </a:cubicBezTo>
                  <a:cubicBezTo>
                    <a:pt x="25" y="279"/>
                    <a:pt x="25" y="278"/>
                    <a:pt x="25" y="277"/>
                  </a:cubicBezTo>
                  <a:cubicBezTo>
                    <a:pt x="26" y="275"/>
                    <a:pt x="24" y="278"/>
                    <a:pt x="24" y="273"/>
                  </a:cubicBezTo>
                  <a:cubicBezTo>
                    <a:pt x="25" y="269"/>
                    <a:pt x="25" y="271"/>
                    <a:pt x="27" y="270"/>
                  </a:cubicBezTo>
                  <a:cubicBezTo>
                    <a:pt x="27" y="270"/>
                    <a:pt x="28" y="270"/>
                    <a:pt x="28" y="271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91"/>
                    <a:pt x="26" y="305"/>
                    <a:pt x="26" y="311"/>
                  </a:cubicBezTo>
                  <a:cubicBezTo>
                    <a:pt x="26" y="312"/>
                    <a:pt x="28" y="318"/>
                    <a:pt x="23" y="320"/>
                  </a:cubicBezTo>
                  <a:cubicBezTo>
                    <a:pt x="24" y="326"/>
                    <a:pt x="24" y="326"/>
                    <a:pt x="24" y="326"/>
                  </a:cubicBezTo>
                  <a:cubicBezTo>
                    <a:pt x="26" y="326"/>
                    <a:pt x="28" y="325"/>
                    <a:pt x="29" y="322"/>
                  </a:cubicBezTo>
                  <a:cubicBezTo>
                    <a:pt x="33" y="305"/>
                    <a:pt x="33" y="305"/>
                    <a:pt x="33" y="305"/>
                  </a:cubicBezTo>
                  <a:cubicBezTo>
                    <a:pt x="34" y="303"/>
                    <a:pt x="34" y="298"/>
                    <a:pt x="34" y="296"/>
                  </a:cubicBezTo>
                  <a:cubicBezTo>
                    <a:pt x="36" y="287"/>
                    <a:pt x="36" y="287"/>
                    <a:pt x="36" y="287"/>
                  </a:cubicBezTo>
                  <a:cubicBezTo>
                    <a:pt x="37" y="281"/>
                    <a:pt x="38" y="277"/>
                    <a:pt x="39" y="273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2" y="261"/>
                    <a:pt x="41" y="265"/>
                    <a:pt x="43" y="262"/>
                  </a:cubicBezTo>
                  <a:cubicBezTo>
                    <a:pt x="42" y="256"/>
                    <a:pt x="42" y="260"/>
                    <a:pt x="43" y="254"/>
                  </a:cubicBezTo>
                  <a:cubicBezTo>
                    <a:pt x="43" y="252"/>
                    <a:pt x="43" y="249"/>
                    <a:pt x="43" y="246"/>
                  </a:cubicBezTo>
                  <a:cubicBezTo>
                    <a:pt x="45" y="239"/>
                    <a:pt x="45" y="239"/>
                    <a:pt x="45" y="239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26"/>
                    <a:pt x="47" y="231"/>
                    <a:pt x="47" y="224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3" y="223"/>
                    <a:pt x="52" y="226"/>
                    <a:pt x="52" y="220"/>
                  </a:cubicBezTo>
                  <a:cubicBezTo>
                    <a:pt x="52" y="215"/>
                    <a:pt x="53" y="199"/>
                    <a:pt x="55" y="196"/>
                  </a:cubicBezTo>
                  <a:cubicBezTo>
                    <a:pt x="56" y="195"/>
                    <a:pt x="55" y="195"/>
                    <a:pt x="58" y="195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8"/>
                    <a:pt x="61" y="178"/>
                    <a:pt x="61" y="178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3" y="171"/>
                    <a:pt x="67" y="122"/>
                    <a:pt x="69" y="108"/>
                  </a:cubicBezTo>
                  <a:cubicBezTo>
                    <a:pt x="70" y="104"/>
                    <a:pt x="70" y="103"/>
                    <a:pt x="70" y="101"/>
                  </a:cubicBezTo>
                  <a:cubicBezTo>
                    <a:pt x="70" y="99"/>
                    <a:pt x="71" y="97"/>
                    <a:pt x="71" y="94"/>
                  </a:cubicBezTo>
                  <a:cubicBezTo>
                    <a:pt x="71" y="87"/>
                    <a:pt x="70" y="75"/>
                    <a:pt x="75" y="72"/>
                  </a:cubicBezTo>
                  <a:cubicBezTo>
                    <a:pt x="77" y="76"/>
                    <a:pt x="75" y="80"/>
                    <a:pt x="74" y="85"/>
                  </a:cubicBezTo>
                  <a:cubicBezTo>
                    <a:pt x="74" y="93"/>
                    <a:pt x="76" y="101"/>
                    <a:pt x="74" y="108"/>
                  </a:cubicBezTo>
                  <a:cubicBezTo>
                    <a:pt x="74" y="108"/>
                    <a:pt x="74" y="108"/>
                    <a:pt x="74" y="109"/>
                  </a:cubicBezTo>
                  <a:cubicBezTo>
                    <a:pt x="72" y="115"/>
                    <a:pt x="72" y="121"/>
                    <a:pt x="73" y="127"/>
                  </a:cubicBezTo>
                  <a:cubicBezTo>
                    <a:pt x="78" y="126"/>
                    <a:pt x="77" y="125"/>
                    <a:pt x="77" y="117"/>
                  </a:cubicBezTo>
                  <a:cubicBezTo>
                    <a:pt x="77" y="117"/>
                    <a:pt x="78" y="110"/>
                    <a:pt x="79" y="10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56"/>
                    <a:pt x="79" y="20"/>
                    <a:pt x="82" y="14"/>
                  </a:cubicBezTo>
                  <a:cubicBezTo>
                    <a:pt x="79" y="11"/>
                    <a:pt x="79" y="11"/>
                    <a:pt x="79" y="11"/>
                  </a:cubicBezTo>
                  <a:lnTo>
                    <a:pt x="8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6" name="Freeform 59"/>
            <p:cNvSpPr>
              <a:spLocks noEditPoints="1"/>
            </p:cNvSpPr>
            <p:nvPr/>
          </p:nvSpPr>
          <p:spPr bwMode="auto">
            <a:xfrm>
              <a:off x="1482" y="3134"/>
              <a:ext cx="100" cy="498"/>
            </a:xfrm>
            <a:custGeom>
              <a:avLst/>
              <a:gdLst>
                <a:gd name="T0" fmla="*/ 18 w 78"/>
                <a:gd name="T1" fmla="*/ 283 h 388"/>
                <a:gd name="T2" fmla="*/ 38 w 78"/>
                <a:gd name="T3" fmla="*/ 20 h 388"/>
                <a:gd name="T4" fmla="*/ 35 w 78"/>
                <a:gd name="T5" fmla="*/ 12 h 388"/>
                <a:gd name="T6" fmla="*/ 32 w 78"/>
                <a:gd name="T7" fmla="*/ 1 h 388"/>
                <a:gd name="T8" fmla="*/ 32 w 78"/>
                <a:gd name="T9" fmla="*/ 15 h 388"/>
                <a:gd name="T10" fmla="*/ 28 w 78"/>
                <a:gd name="T11" fmla="*/ 27 h 388"/>
                <a:gd name="T12" fmla="*/ 32 w 78"/>
                <a:gd name="T13" fmla="*/ 40 h 388"/>
                <a:gd name="T14" fmla="*/ 31 w 78"/>
                <a:gd name="T15" fmla="*/ 83 h 388"/>
                <a:gd name="T16" fmla="*/ 23 w 78"/>
                <a:gd name="T17" fmla="*/ 141 h 388"/>
                <a:gd name="T18" fmla="*/ 18 w 78"/>
                <a:gd name="T19" fmla="*/ 175 h 388"/>
                <a:gd name="T20" fmla="*/ 12 w 78"/>
                <a:gd name="T21" fmla="*/ 247 h 388"/>
                <a:gd name="T22" fmla="*/ 4 w 78"/>
                <a:gd name="T23" fmla="*/ 339 h 388"/>
                <a:gd name="T24" fmla="*/ 0 w 78"/>
                <a:gd name="T25" fmla="*/ 383 h 388"/>
                <a:gd name="T26" fmla="*/ 1 w 78"/>
                <a:gd name="T27" fmla="*/ 388 h 388"/>
                <a:gd name="T28" fmla="*/ 10 w 78"/>
                <a:gd name="T29" fmla="*/ 381 h 388"/>
                <a:gd name="T30" fmla="*/ 15 w 78"/>
                <a:gd name="T31" fmla="*/ 373 h 388"/>
                <a:gd name="T32" fmla="*/ 16 w 78"/>
                <a:gd name="T33" fmla="*/ 372 h 388"/>
                <a:gd name="T34" fmla="*/ 25 w 78"/>
                <a:gd name="T35" fmla="*/ 333 h 388"/>
                <a:gd name="T36" fmla="*/ 33 w 78"/>
                <a:gd name="T37" fmla="*/ 303 h 388"/>
                <a:gd name="T38" fmla="*/ 37 w 78"/>
                <a:gd name="T39" fmla="*/ 285 h 388"/>
                <a:gd name="T40" fmla="*/ 47 w 78"/>
                <a:gd name="T41" fmla="*/ 249 h 388"/>
                <a:gd name="T42" fmla="*/ 61 w 78"/>
                <a:gd name="T43" fmla="*/ 160 h 388"/>
                <a:gd name="T44" fmla="*/ 62 w 78"/>
                <a:gd name="T45" fmla="*/ 187 h 388"/>
                <a:gd name="T46" fmla="*/ 66 w 78"/>
                <a:gd name="T47" fmla="*/ 195 h 388"/>
                <a:gd name="T48" fmla="*/ 70 w 78"/>
                <a:gd name="T49" fmla="*/ 194 h 388"/>
                <a:gd name="T50" fmla="*/ 68 w 78"/>
                <a:gd name="T51" fmla="*/ 181 h 388"/>
                <a:gd name="T52" fmla="*/ 68 w 78"/>
                <a:gd name="T53" fmla="*/ 159 h 388"/>
                <a:gd name="T54" fmla="*/ 71 w 78"/>
                <a:gd name="T55" fmla="*/ 155 h 388"/>
                <a:gd name="T56" fmla="*/ 76 w 78"/>
                <a:gd name="T57" fmla="*/ 148 h 388"/>
                <a:gd name="T58" fmla="*/ 72 w 78"/>
                <a:gd name="T59" fmla="*/ 139 h 388"/>
                <a:gd name="T60" fmla="*/ 76 w 78"/>
                <a:gd name="T61" fmla="*/ 123 h 388"/>
                <a:gd name="T62" fmla="*/ 74 w 78"/>
                <a:gd name="T63" fmla="*/ 117 h 388"/>
                <a:gd name="T64" fmla="*/ 78 w 78"/>
                <a:gd name="T65" fmla="*/ 110 h 388"/>
                <a:gd name="T66" fmla="*/ 76 w 78"/>
                <a:gd name="T67" fmla="*/ 109 h 388"/>
                <a:gd name="T68" fmla="*/ 73 w 78"/>
                <a:gd name="T69" fmla="*/ 106 h 388"/>
                <a:gd name="T70" fmla="*/ 71 w 78"/>
                <a:gd name="T71" fmla="*/ 89 h 388"/>
                <a:gd name="T72" fmla="*/ 72 w 78"/>
                <a:gd name="T73" fmla="*/ 77 h 388"/>
                <a:gd name="T74" fmla="*/ 69 w 78"/>
                <a:gd name="T75" fmla="*/ 47 h 388"/>
                <a:gd name="T76" fmla="*/ 58 w 78"/>
                <a:gd name="T77" fmla="*/ 82 h 388"/>
                <a:gd name="T78" fmla="*/ 56 w 78"/>
                <a:gd name="T79" fmla="*/ 100 h 388"/>
                <a:gd name="T80" fmla="*/ 52 w 78"/>
                <a:gd name="T81" fmla="*/ 101 h 388"/>
                <a:gd name="T82" fmla="*/ 48 w 78"/>
                <a:gd name="T83" fmla="*/ 137 h 388"/>
                <a:gd name="T84" fmla="*/ 46 w 78"/>
                <a:gd name="T85" fmla="*/ 142 h 388"/>
                <a:gd name="T86" fmla="*/ 43 w 78"/>
                <a:gd name="T87" fmla="*/ 160 h 388"/>
                <a:gd name="T88" fmla="*/ 39 w 78"/>
                <a:gd name="T89" fmla="*/ 176 h 388"/>
                <a:gd name="T90" fmla="*/ 40 w 78"/>
                <a:gd name="T91" fmla="*/ 182 h 388"/>
                <a:gd name="T92" fmla="*/ 38 w 78"/>
                <a:gd name="T93" fmla="*/ 203 h 388"/>
                <a:gd name="T94" fmla="*/ 36 w 78"/>
                <a:gd name="T95" fmla="*/ 191 h 388"/>
                <a:gd name="T96" fmla="*/ 37 w 78"/>
                <a:gd name="T97" fmla="*/ 170 h 388"/>
                <a:gd name="T98" fmla="*/ 38 w 78"/>
                <a:gd name="T99" fmla="*/ 152 h 388"/>
                <a:gd name="T100" fmla="*/ 38 w 78"/>
                <a:gd name="T101" fmla="*/ 142 h 388"/>
                <a:gd name="T102" fmla="*/ 42 w 78"/>
                <a:gd name="T103" fmla="*/ 117 h 388"/>
                <a:gd name="T104" fmla="*/ 46 w 78"/>
                <a:gd name="T105" fmla="*/ 106 h 388"/>
                <a:gd name="T106" fmla="*/ 49 w 78"/>
                <a:gd name="T107" fmla="*/ 86 h 388"/>
                <a:gd name="T108" fmla="*/ 46 w 78"/>
                <a:gd name="T109" fmla="*/ 64 h 388"/>
                <a:gd name="T110" fmla="*/ 45 w 78"/>
                <a:gd name="T111" fmla="*/ 47 h 388"/>
                <a:gd name="T112" fmla="*/ 45 w 78"/>
                <a:gd name="T113" fmla="*/ 46 h 388"/>
                <a:gd name="T114" fmla="*/ 41 w 78"/>
                <a:gd name="T115" fmla="*/ 36 h 388"/>
                <a:gd name="T116" fmla="*/ 38 w 78"/>
                <a:gd name="T117" fmla="*/ 1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388">
                  <a:moveTo>
                    <a:pt x="18" y="280"/>
                  </a:moveTo>
                  <a:cubicBezTo>
                    <a:pt x="18" y="282"/>
                    <a:pt x="19" y="280"/>
                    <a:pt x="18" y="283"/>
                  </a:cubicBezTo>
                  <a:cubicBezTo>
                    <a:pt x="17" y="282"/>
                    <a:pt x="16" y="283"/>
                    <a:pt x="18" y="280"/>
                  </a:cubicBezTo>
                  <a:close/>
                  <a:moveTo>
                    <a:pt x="38" y="20"/>
                  </a:moveTo>
                  <a:cubicBezTo>
                    <a:pt x="38" y="18"/>
                    <a:pt x="38" y="21"/>
                    <a:pt x="37" y="18"/>
                  </a:cubicBezTo>
                  <a:cubicBezTo>
                    <a:pt x="36" y="13"/>
                    <a:pt x="38" y="15"/>
                    <a:pt x="35" y="12"/>
                  </a:cubicBezTo>
                  <a:cubicBezTo>
                    <a:pt x="38" y="9"/>
                    <a:pt x="36" y="4"/>
                    <a:pt x="36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0"/>
                    <a:pt x="28" y="23"/>
                    <a:pt x="28" y="27"/>
                  </a:cubicBezTo>
                  <a:cubicBezTo>
                    <a:pt x="28" y="31"/>
                    <a:pt x="28" y="34"/>
                    <a:pt x="28" y="38"/>
                  </a:cubicBezTo>
                  <a:cubicBezTo>
                    <a:pt x="31" y="38"/>
                    <a:pt x="31" y="37"/>
                    <a:pt x="32" y="4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8"/>
                    <a:pt x="32" y="74"/>
                    <a:pt x="31" y="83"/>
                  </a:cubicBezTo>
                  <a:cubicBezTo>
                    <a:pt x="30" y="96"/>
                    <a:pt x="29" y="108"/>
                    <a:pt x="26" y="12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4"/>
                    <a:pt x="23" y="141"/>
                    <a:pt x="23" y="144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84"/>
                    <a:pt x="14" y="193"/>
                    <a:pt x="16" y="202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1" y="251"/>
                    <a:pt x="12" y="247"/>
                    <a:pt x="11" y="249"/>
                  </a:cubicBezTo>
                  <a:cubicBezTo>
                    <a:pt x="9" y="260"/>
                    <a:pt x="6" y="323"/>
                    <a:pt x="4" y="339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1" y="371"/>
                    <a:pt x="0" y="374"/>
                    <a:pt x="0" y="383"/>
                  </a:cubicBezTo>
                  <a:cubicBezTo>
                    <a:pt x="3" y="383"/>
                    <a:pt x="3" y="383"/>
                    <a:pt x="3" y="383"/>
                  </a:cubicBezTo>
                  <a:cubicBezTo>
                    <a:pt x="3" y="386"/>
                    <a:pt x="3" y="385"/>
                    <a:pt x="1" y="388"/>
                  </a:cubicBezTo>
                  <a:cubicBezTo>
                    <a:pt x="4" y="387"/>
                    <a:pt x="6" y="387"/>
                    <a:pt x="8" y="384"/>
                  </a:cubicBezTo>
                  <a:cubicBezTo>
                    <a:pt x="9" y="383"/>
                    <a:pt x="10" y="382"/>
                    <a:pt x="10" y="381"/>
                  </a:cubicBezTo>
                  <a:cubicBezTo>
                    <a:pt x="9" y="377"/>
                    <a:pt x="9" y="377"/>
                    <a:pt x="9" y="377"/>
                  </a:cubicBezTo>
                  <a:cubicBezTo>
                    <a:pt x="13" y="375"/>
                    <a:pt x="10" y="372"/>
                    <a:pt x="15" y="373"/>
                  </a:cubicBezTo>
                  <a:cubicBezTo>
                    <a:pt x="14" y="372"/>
                    <a:pt x="14" y="371"/>
                    <a:pt x="14" y="370"/>
                  </a:cubicBezTo>
                  <a:cubicBezTo>
                    <a:pt x="16" y="372"/>
                    <a:pt x="16" y="372"/>
                    <a:pt x="16" y="372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4" y="344"/>
                    <a:pt x="22" y="340"/>
                    <a:pt x="25" y="333"/>
                  </a:cubicBezTo>
                  <a:cubicBezTo>
                    <a:pt x="27" y="328"/>
                    <a:pt x="29" y="322"/>
                    <a:pt x="29" y="315"/>
                  </a:cubicBezTo>
                  <a:cubicBezTo>
                    <a:pt x="28" y="307"/>
                    <a:pt x="31" y="309"/>
                    <a:pt x="33" y="303"/>
                  </a:cubicBezTo>
                  <a:cubicBezTo>
                    <a:pt x="33" y="303"/>
                    <a:pt x="36" y="294"/>
                    <a:pt x="33" y="292"/>
                  </a:cubicBezTo>
                  <a:cubicBezTo>
                    <a:pt x="36" y="289"/>
                    <a:pt x="36" y="289"/>
                    <a:pt x="37" y="285"/>
                  </a:cubicBezTo>
                  <a:cubicBezTo>
                    <a:pt x="39" y="277"/>
                    <a:pt x="43" y="269"/>
                    <a:pt x="43" y="260"/>
                  </a:cubicBezTo>
                  <a:cubicBezTo>
                    <a:pt x="47" y="256"/>
                    <a:pt x="44" y="259"/>
                    <a:pt x="47" y="249"/>
                  </a:cubicBezTo>
                  <a:cubicBezTo>
                    <a:pt x="51" y="233"/>
                    <a:pt x="56" y="202"/>
                    <a:pt x="58" y="186"/>
                  </a:cubicBezTo>
                  <a:cubicBezTo>
                    <a:pt x="59" y="177"/>
                    <a:pt x="59" y="168"/>
                    <a:pt x="61" y="160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84"/>
                    <a:pt x="63" y="179"/>
                    <a:pt x="62" y="187"/>
                  </a:cubicBezTo>
                  <a:cubicBezTo>
                    <a:pt x="62" y="191"/>
                    <a:pt x="61" y="194"/>
                    <a:pt x="61" y="199"/>
                  </a:cubicBezTo>
                  <a:cubicBezTo>
                    <a:pt x="66" y="197"/>
                    <a:pt x="63" y="197"/>
                    <a:pt x="66" y="195"/>
                  </a:cubicBezTo>
                  <a:cubicBezTo>
                    <a:pt x="66" y="198"/>
                    <a:pt x="66" y="200"/>
                    <a:pt x="67" y="202"/>
                  </a:cubicBezTo>
                  <a:cubicBezTo>
                    <a:pt x="68" y="198"/>
                    <a:pt x="69" y="197"/>
                    <a:pt x="70" y="194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86"/>
                    <a:pt x="67" y="185"/>
                    <a:pt x="68" y="181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69" y="174"/>
                    <a:pt x="71" y="162"/>
                    <a:pt x="68" y="159"/>
                  </a:cubicBezTo>
                  <a:cubicBezTo>
                    <a:pt x="68" y="159"/>
                    <a:pt x="69" y="158"/>
                    <a:pt x="70" y="157"/>
                  </a:cubicBezTo>
                  <a:cubicBezTo>
                    <a:pt x="71" y="155"/>
                    <a:pt x="70" y="156"/>
                    <a:pt x="71" y="155"/>
                  </a:cubicBezTo>
                  <a:cubicBezTo>
                    <a:pt x="71" y="155"/>
                    <a:pt x="71" y="154"/>
                    <a:pt x="71" y="154"/>
                  </a:cubicBezTo>
                  <a:cubicBezTo>
                    <a:pt x="73" y="152"/>
                    <a:pt x="75" y="151"/>
                    <a:pt x="76" y="148"/>
                  </a:cubicBezTo>
                  <a:cubicBezTo>
                    <a:pt x="73" y="150"/>
                    <a:pt x="74" y="150"/>
                    <a:pt x="70" y="150"/>
                  </a:cubicBezTo>
                  <a:cubicBezTo>
                    <a:pt x="72" y="146"/>
                    <a:pt x="71" y="143"/>
                    <a:pt x="72" y="139"/>
                  </a:cubicBezTo>
                  <a:cubicBezTo>
                    <a:pt x="74" y="134"/>
                    <a:pt x="73" y="135"/>
                    <a:pt x="73" y="129"/>
                  </a:cubicBezTo>
                  <a:cubicBezTo>
                    <a:pt x="76" y="124"/>
                    <a:pt x="75" y="130"/>
                    <a:pt x="76" y="123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4" y="117"/>
                    <a:pt x="74" y="117"/>
                  </a:cubicBezTo>
                  <a:cubicBezTo>
                    <a:pt x="75" y="114"/>
                    <a:pt x="74" y="115"/>
                    <a:pt x="75" y="114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6" y="109"/>
                    <a:pt x="76" y="112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6"/>
                    <a:pt x="76" y="106"/>
                  </a:cubicBezTo>
                  <a:cubicBezTo>
                    <a:pt x="75" y="101"/>
                    <a:pt x="74" y="105"/>
                    <a:pt x="73" y="106"/>
                  </a:cubicBezTo>
                  <a:cubicBezTo>
                    <a:pt x="72" y="101"/>
                    <a:pt x="73" y="98"/>
                    <a:pt x="73" y="95"/>
                  </a:cubicBezTo>
                  <a:cubicBezTo>
                    <a:pt x="73" y="91"/>
                    <a:pt x="71" y="90"/>
                    <a:pt x="71" y="89"/>
                  </a:cubicBezTo>
                  <a:cubicBezTo>
                    <a:pt x="71" y="89"/>
                    <a:pt x="71" y="88"/>
                    <a:pt x="71" y="88"/>
                  </a:cubicBezTo>
                  <a:cubicBezTo>
                    <a:pt x="75" y="86"/>
                    <a:pt x="73" y="80"/>
                    <a:pt x="72" y="7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0" y="63"/>
                    <a:pt x="68" y="53"/>
                    <a:pt x="69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91"/>
                    <a:pt x="60" y="81"/>
                    <a:pt x="58" y="96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98"/>
                    <a:pt x="56" y="99"/>
                    <a:pt x="54" y="97"/>
                  </a:cubicBezTo>
                  <a:cubicBezTo>
                    <a:pt x="52" y="99"/>
                    <a:pt x="53" y="96"/>
                    <a:pt x="52" y="101"/>
                  </a:cubicBezTo>
                  <a:cubicBezTo>
                    <a:pt x="51" y="102"/>
                    <a:pt x="51" y="104"/>
                    <a:pt x="51" y="105"/>
                  </a:cubicBezTo>
                  <a:cubicBezTo>
                    <a:pt x="49" y="115"/>
                    <a:pt x="48" y="126"/>
                    <a:pt x="48" y="137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39"/>
                    <a:pt x="46" y="142"/>
                  </a:cubicBezTo>
                  <a:cubicBezTo>
                    <a:pt x="46" y="146"/>
                    <a:pt x="45" y="149"/>
                    <a:pt x="44" y="151"/>
                  </a:cubicBezTo>
                  <a:cubicBezTo>
                    <a:pt x="46" y="156"/>
                    <a:pt x="45" y="156"/>
                    <a:pt x="43" y="160"/>
                  </a:cubicBezTo>
                  <a:cubicBezTo>
                    <a:pt x="42" y="163"/>
                    <a:pt x="43" y="167"/>
                    <a:pt x="43" y="171"/>
                  </a:cubicBezTo>
                  <a:cubicBezTo>
                    <a:pt x="41" y="173"/>
                    <a:pt x="42" y="174"/>
                    <a:pt x="39" y="176"/>
                  </a:cubicBezTo>
                  <a:cubicBezTo>
                    <a:pt x="40" y="177"/>
                    <a:pt x="41" y="178"/>
                    <a:pt x="41" y="180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7" y="191"/>
                    <a:pt x="40" y="186"/>
                    <a:pt x="40" y="193"/>
                  </a:cubicBezTo>
                  <a:cubicBezTo>
                    <a:pt x="40" y="194"/>
                    <a:pt x="39" y="201"/>
                    <a:pt x="38" y="203"/>
                  </a:cubicBezTo>
                  <a:cubicBezTo>
                    <a:pt x="38" y="210"/>
                    <a:pt x="39" y="209"/>
                    <a:pt x="36" y="211"/>
                  </a:cubicBezTo>
                  <a:cubicBezTo>
                    <a:pt x="36" y="210"/>
                    <a:pt x="38" y="199"/>
                    <a:pt x="36" y="191"/>
                  </a:cubicBezTo>
                  <a:cubicBezTo>
                    <a:pt x="36" y="187"/>
                    <a:pt x="36" y="190"/>
                    <a:pt x="36" y="185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8" y="165"/>
                    <a:pt x="37" y="163"/>
                    <a:pt x="37" y="156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4"/>
                    <a:pt x="37" y="146"/>
                    <a:pt x="38" y="142"/>
                  </a:cubicBezTo>
                  <a:cubicBezTo>
                    <a:pt x="41" y="128"/>
                    <a:pt x="39" y="133"/>
                    <a:pt x="41" y="122"/>
                  </a:cubicBezTo>
                  <a:cubicBezTo>
                    <a:pt x="42" y="117"/>
                    <a:pt x="41" y="122"/>
                    <a:pt x="42" y="117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08"/>
                    <a:pt x="44" y="107"/>
                    <a:pt x="46" y="106"/>
                  </a:cubicBezTo>
                  <a:cubicBezTo>
                    <a:pt x="45" y="101"/>
                    <a:pt x="46" y="102"/>
                    <a:pt x="46" y="95"/>
                  </a:cubicBezTo>
                  <a:cubicBezTo>
                    <a:pt x="49" y="91"/>
                    <a:pt x="48" y="91"/>
                    <a:pt x="49" y="86"/>
                  </a:cubicBezTo>
                  <a:cubicBezTo>
                    <a:pt x="49" y="82"/>
                    <a:pt x="50" y="77"/>
                    <a:pt x="49" y="74"/>
                  </a:cubicBezTo>
                  <a:cubicBezTo>
                    <a:pt x="48" y="70"/>
                    <a:pt x="46" y="69"/>
                    <a:pt x="46" y="64"/>
                  </a:cubicBezTo>
                  <a:cubicBezTo>
                    <a:pt x="45" y="56"/>
                    <a:pt x="49" y="54"/>
                    <a:pt x="44" y="49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4"/>
                    <a:pt x="48" y="49"/>
                    <a:pt x="45" y="4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37"/>
                    <a:pt x="43" y="39"/>
                    <a:pt x="41" y="36"/>
                  </a:cubicBezTo>
                  <a:cubicBezTo>
                    <a:pt x="39" y="41"/>
                    <a:pt x="42" y="38"/>
                    <a:pt x="39" y="40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7" name="Freeform 60"/>
            <p:cNvSpPr>
              <a:spLocks noEditPoints="1"/>
            </p:cNvSpPr>
            <p:nvPr/>
          </p:nvSpPr>
          <p:spPr bwMode="auto">
            <a:xfrm>
              <a:off x="2080" y="3298"/>
              <a:ext cx="103" cy="347"/>
            </a:xfrm>
            <a:custGeom>
              <a:avLst/>
              <a:gdLst>
                <a:gd name="T0" fmla="*/ 66 w 80"/>
                <a:gd name="T1" fmla="*/ 231 h 270"/>
                <a:gd name="T2" fmla="*/ 64 w 80"/>
                <a:gd name="T3" fmla="*/ 221 h 270"/>
                <a:gd name="T4" fmla="*/ 55 w 80"/>
                <a:gd name="T5" fmla="*/ 191 h 270"/>
                <a:gd name="T6" fmla="*/ 27 w 80"/>
                <a:gd name="T7" fmla="*/ 156 h 270"/>
                <a:gd name="T8" fmla="*/ 22 w 80"/>
                <a:gd name="T9" fmla="*/ 142 h 270"/>
                <a:gd name="T10" fmla="*/ 22 w 80"/>
                <a:gd name="T11" fmla="*/ 142 h 270"/>
                <a:gd name="T12" fmla="*/ 32 w 80"/>
                <a:gd name="T13" fmla="*/ 132 h 270"/>
                <a:gd name="T14" fmla="*/ 25 w 80"/>
                <a:gd name="T15" fmla="*/ 91 h 270"/>
                <a:gd name="T16" fmla="*/ 30 w 80"/>
                <a:gd name="T17" fmla="*/ 69 h 270"/>
                <a:gd name="T18" fmla="*/ 30 w 80"/>
                <a:gd name="T19" fmla="*/ 64 h 270"/>
                <a:gd name="T20" fmla="*/ 24 w 80"/>
                <a:gd name="T21" fmla="*/ 44 h 270"/>
                <a:gd name="T22" fmla="*/ 24 w 80"/>
                <a:gd name="T23" fmla="*/ 44 h 270"/>
                <a:gd name="T24" fmla="*/ 19 w 80"/>
                <a:gd name="T25" fmla="*/ 0 h 270"/>
                <a:gd name="T26" fmla="*/ 20 w 80"/>
                <a:gd name="T27" fmla="*/ 19 h 270"/>
                <a:gd name="T28" fmla="*/ 15 w 80"/>
                <a:gd name="T29" fmla="*/ 48 h 270"/>
                <a:gd name="T30" fmla="*/ 22 w 80"/>
                <a:gd name="T31" fmla="*/ 136 h 270"/>
                <a:gd name="T32" fmla="*/ 16 w 80"/>
                <a:gd name="T33" fmla="*/ 102 h 270"/>
                <a:gd name="T34" fmla="*/ 11 w 80"/>
                <a:gd name="T35" fmla="*/ 91 h 270"/>
                <a:gd name="T36" fmla="*/ 2 w 80"/>
                <a:gd name="T37" fmla="*/ 69 h 270"/>
                <a:gd name="T38" fmla="*/ 1 w 80"/>
                <a:gd name="T39" fmla="*/ 82 h 270"/>
                <a:gd name="T40" fmla="*/ 3 w 80"/>
                <a:gd name="T41" fmla="*/ 99 h 270"/>
                <a:gd name="T42" fmla="*/ 14 w 80"/>
                <a:gd name="T43" fmla="*/ 155 h 270"/>
                <a:gd name="T44" fmla="*/ 22 w 80"/>
                <a:gd name="T45" fmla="*/ 186 h 270"/>
                <a:gd name="T46" fmla="*/ 35 w 80"/>
                <a:gd name="T47" fmla="*/ 231 h 270"/>
                <a:gd name="T48" fmla="*/ 39 w 80"/>
                <a:gd name="T49" fmla="*/ 235 h 270"/>
                <a:gd name="T50" fmla="*/ 37 w 80"/>
                <a:gd name="T51" fmla="*/ 243 h 270"/>
                <a:gd name="T52" fmla="*/ 49 w 80"/>
                <a:gd name="T53" fmla="*/ 251 h 270"/>
                <a:gd name="T54" fmla="*/ 58 w 80"/>
                <a:gd name="T55" fmla="*/ 262 h 270"/>
                <a:gd name="T56" fmla="*/ 51 w 80"/>
                <a:gd name="T57" fmla="*/ 231 h 270"/>
                <a:gd name="T58" fmla="*/ 38 w 80"/>
                <a:gd name="T59" fmla="*/ 175 h 270"/>
                <a:gd name="T60" fmla="*/ 32 w 80"/>
                <a:gd name="T61" fmla="*/ 135 h 270"/>
                <a:gd name="T62" fmla="*/ 33 w 80"/>
                <a:gd name="T63" fmla="*/ 139 h 270"/>
                <a:gd name="T64" fmla="*/ 44 w 80"/>
                <a:gd name="T65" fmla="*/ 188 h 270"/>
                <a:gd name="T66" fmla="*/ 56 w 80"/>
                <a:gd name="T67" fmla="*/ 238 h 270"/>
                <a:gd name="T68" fmla="*/ 69 w 80"/>
                <a:gd name="T69" fmla="*/ 267 h 270"/>
                <a:gd name="T70" fmla="*/ 72 w 80"/>
                <a:gd name="T71" fmla="*/ 248 h 270"/>
                <a:gd name="T72" fmla="*/ 74 w 80"/>
                <a:gd name="T73" fmla="*/ 260 h 270"/>
                <a:gd name="T74" fmla="*/ 78 w 80"/>
                <a:gd name="T75" fmla="*/ 250 h 270"/>
                <a:gd name="T76" fmla="*/ 75 w 80"/>
                <a:gd name="T77" fmla="*/ 241 h 270"/>
                <a:gd name="T78" fmla="*/ 77 w 80"/>
                <a:gd name="T79" fmla="*/ 238 h 270"/>
                <a:gd name="T80" fmla="*/ 74 w 80"/>
                <a:gd name="T81" fmla="*/ 214 h 270"/>
                <a:gd name="T82" fmla="*/ 65 w 80"/>
                <a:gd name="T83" fmla="*/ 151 h 270"/>
                <a:gd name="T84" fmla="*/ 64 w 80"/>
                <a:gd name="T85" fmla="*/ 125 h 270"/>
                <a:gd name="T86" fmla="*/ 67 w 80"/>
                <a:gd name="T87" fmla="*/ 121 h 270"/>
                <a:gd name="T88" fmla="*/ 67 w 80"/>
                <a:gd name="T89" fmla="*/ 111 h 270"/>
                <a:gd name="T90" fmla="*/ 64 w 80"/>
                <a:gd name="T91" fmla="*/ 101 h 270"/>
                <a:gd name="T92" fmla="*/ 53 w 80"/>
                <a:gd name="T93" fmla="*/ 63 h 270"/>
                <a:gd name="T94" fmla="*/ 34 w 80"/>
                <a:gd name="T95" fmla="*/ 21 h 270"/>
                <a:gd name="T96" fmla="*/ 49 w 80"/>
                <a:gd name="T97" fmla="*/ 68 h 270"/>
                <a:gd name="T98" fmla="*/ 58 w 80"/>
                <a:gd name="T99" fmla="*/ 91 h 270"/>
                <a:gd name="T100" fmla="*/ 50 w 80"/>
                <a:gd name="T101" fmla="*/ 91 h 270"/>
                <a:gd name="T102" fmla="*/ 30 w 80"/>
                <a:gd name="T103" fmla="*/ 2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270">
                  <a:moveTo>
                    <a:pt x="66" y="231"/>
                  </a:moveTo>
                  <a:cubicBezTo>
                    <a:pt x="69" y="232"/>
                    <a:pt x="68" y="230"/>
                    <a:pt x="68" y="234"/>
                  </a:cubicBezTo>
                  <a:cubicBezTo>
                    <a:pt x="64" y="232"/>
                    <a:pt x="67" y="234"/>
                    <a:pt x="66" y="231"/>
                  </a:cubicBezTo>
                  <a:close/>
                  <a:moveTo>
                    <a:pt x="64" y="221"/>
                  </a:moveTo>
                  <a:cubicBezTo>
                    <a:pt x="67" y="221"/>
                    <a:pt x="67" y="221"/>
                    <a:pt x="65" y="225"/>
                  </a:cubicBezTo>
                  <a:lnTo>
                    <a:pt x="64" y="221"/>
                  </a:lnTo>
                  <a:close/>
                  <a:moveTo>
                    <a:pt x="55" y="191"/>
                  </a:moveTo>
                  <a:cubicBezTo>
                    <a:pt x="57" y="196"/>
                    <a:pt x="56" y="192"/>
                    <a:pt x="55" y="194"/>
                  </a:cubicBezTo>
                  <a:lnTo>
                    <a:pt x="55" y="191"/>
                  </a:lnTo>
                  <a:close/>
                  <a:moveTo>
                    <a:pt x="23" y="153"/>
                  </a:moveTo>
                  <a:cubicBezTo>
                    <a:pt x="25" y="153"/>
                    <a:pt x="24" y="152"/>
                    <a:pt x="25" y="154"/>
                  </a:cubicBezTo>
                  <a:cubicBezTo>
                    <a:pt x="27" y="155"/>
                    <a:pt x="26" y="154"/>
                    <a:pt x="27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2" y="154"/>
                    <a:pt x="24" y="156"/>
                    <a:pt x="23" y="153"/>
                  </a:cubicBezTo>
                  <a:close/>
                  <a:moveTo>
                    <a:pt x="22" y="142"/>
                  </a:moveTo>
                  <a:cubicBezTo>
                    <a:pt x="24" y="143"/>
                    <a:pt x="24" y="142"/>
                    <a:pt x="24" y="147"/>
                  </a:cubicBezTo>
                  <a:cubicBezTo>
                    <a:pt x="25" y="151"/>
                    <a:pt x="25" y="149"/>
                    <a:pt x="22" y="151"/>
                  </a:cubicBezTo>
                  <a:cubicBezTo>
                    <a:pt x="22" y="146"/>
                    <a:pt x="21" y="146"/>
                    <a:pt x="22" y="142"/>
                  </a:cubicBezTo>
                  <a:close/>
                  <a:moveTo>
                    <a:pt x="29" y="120"/>
                  </a:moveTo>
                  <a:cubicBezTo>
                    <a:pt x="32" y="121"/>
                    <a:pt x="31" y="120"/>
                    <a:pt x="32" y="124"/>
                  </a:cubicBezTo>
                  <a:cubicBezTo>
                    <a:pt x="32" y="129"/>
                    <a:pt x="33" y="130"/>
                    <a:pt x="32" y="132"/>
                  </a:cubicBezTo>
                  <a:cubicBezTo>
                    <a:pt x="29" y="130"/>
                    <a:pt x="30" y="124"/>
                    <a:pt x="29" y="120"/>
                  </a:cubicBezTo>
                  <a:close/>
                  <a:moveTo>
                    <a:pt x="23" y="86"/>
                  </a:moveTo>
                  <a:cubicBezTo>
                    <a:pt x="25" y="91"/>
                    <a:pt x="25" y="91"/>
                    <a:pt x="25" y="91"/>
                  </a:cubicBezTo>
                  <a:cubicBezTo>
                    <a:pt x="21" y="89"/>
                    <a:pt x="22" y="88"/>
                    <a:pt x="23" y="86"/>
                  </a:cubicBezTo>
                  <a:close/>
                  <a:moveTo>
                    <a:pt x="29" y="68"/>
                  </a:moveTo>
                  <a:cubicBezTo>
                    <a:pt x="30" y="69"/>
                    <a:pt x="30" y="67"/>
                    <a:pt x="30" y="69"/>
                  </a:cubicBezTo>
                  <a:cubicBezTo>
                    <a:pt x="31" y="72"/>
                    <a:pt x="30" y="72"/>
                    <a:pt x="30" y="72"/>
                  </a:cubicBezTo>
                  <a:lnTo>
                    <a:pt x="29" y="68"/>
                  </a:lnTo>
                  <a:close/>
                  <a:moveTo>
                    <a:pt x="30" y="64"/>
                  </a:moveTo>
                  <a:cubicBezTo>
                    <a:pt x="28" y="62"/>
                    <a:pt x="28" y="62"/>
                    <a:pt x="29" y="61"/>
                  </a:cubicBezTo>
                  <a:cubicBezTo>
                    <a:pt x="30" y="63"/>
                    <a:pt x="30" y="63"/>
                    <a:pt x="30" y="64"/>
                  </a:cubicBezTo>
                  <a:close/>
                  <a:moveTo>
                    <a:pt x="24" y="44"/>
                  </a:moveTo>
                  <a:cubicBezTo>
                    <a:pt x="26" y="46"/>
                    <a:pt x="25" y="43"/>
                    <a:pt x="26" y="46"/>
                  </a:cubicBezTo>
                  <a:cubicBezTo>
                    <a:pt x="26" y="48"/>
                    <a:pt x="26" y="47"/>
                    <a:pt x="25" y="47"/>
                  </a:cubicBezTo>
                  <a:cubicBezTo>
                    <a:pt x="23" y="48"/>
                    <a:pt x="24" y="45"/>
                    <a:pt x="24" y="44"/>
                  </a:cubicBezTo>
                  <a:close/>
                  <a:moveTo>
                    <a:pt x="25" y="6"/>
                  </a:moveTo>
                  <a:cubicBezTo>
                    <a:pt x="24" y="5"/>
                    <a:pt x="24" y="6"/>
                    <a:pt x="22" y="6"/>
                  </a:cubicBezTo>
                  <a:cubicBezTo>
                    <a:pt x="21" y="1"/>
                    <a:pt x="22" y="3"/>
                    <a:pt x="19" y="0"/>
                  </a:cubicBezTo>
                  <a:cubicBezTo>
                    <a:pt x="15" y="3"/>
                    <a:pt x="17" y="2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20" y="19"/>
                    <a:pt x="20" y="19"/>
                  </a:cubicBezTo>
                  <a:cubicBezTo>
                    <a:pt x="21" y="27"/>
                    <a:pt x="24" y="32"/>
                    <a:pt x="24" y="40"/>
                  </a:cubicBezTo>
                  <a:cubicBezTo>
                    <a:pt x="21" y="38"/>
                    <a:pt x="24" y="38"/>
                    <a:pt x="19" y="36"/>
                  </a:cubicBezTo>
                  <a:cubicBezTo>
                    <a:pt x="19" y="44"/>
                    <a:pt x="22" y="48"/>
                    <a:pt x="15" y="48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67"/>
                    <a:pt x="25" y="126"/>
                    <a:pt x="22" y="136"/>
                  </a:cubicBezTo>
                  <a:cubicBezTo>
                    <a:pt x="20" y="133"/>
                    <a:pt x="20" y="131"/>
                    <a:pt x="19" y="127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4" y="106"/>
                    <a:pt x="13" y="105"/>
                    <a:pt x="16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6"/>
                    <a:pt x="11" y="94"/>
                    <a:pt x="11" y="91"/>
                  </a:cubicBezTo>
                  <a:cubicBezTo>
                    <a:pt x="10" y="88"/>
                    <a:pt x="11" y="86"/>
                    <a:pt x="10" y="83"/>
                  </a:cubicBezTo>
                  <a:cubicBezTo>
                    <a:pt x="8" y="72"/>
                    <a:pt x="7" y="71"/>
                    <a:pt x="8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1"/>
                    <a:pt x="3" y="73"/>
                    <a:pt x="4" y="75"/>
                  </a:cubicBezTo>
                  <a:cubicBezTo>
                    <a:pt x="1" y="75"/>
                    <a:pt x="2" y="75"/>
                    <a:pt x="0" y="75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5"/>
                    <a:pt x="2" y="85"/>
                    <a:pt x="4" y="88"/>
                  </a:cubicBezTo>
                  <a:cubicBezTo>
                    <a:pt x="3" y="90"/>
                    <a:pt x="2" y="92"/>
                    <a:pt x="3" y="95"/>
                  </a:cubicBezTo>
                  <a:cubicBezTo>
                    <a:pt x="3" y="99"/>
                    <a:pt x="3" y="94"/>
                    <a:pt x="3" y="99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18"/>
                    <a:pt x="10" y="144"/>
                    <a:pt x="14" y="155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9"/>
                    <a:pt x="21" y="181"/>
                    <a:pt x="21" y="183"/>
                  </a:cubicBezTo>
                  <a:cubicBezTo>
                    <a:pt x="22" y="187"/>
                    <a:pt x="22" y="184"/>
                    <a:pt x="22" y="186"/>
                  </a:cubicBezTo>
                  <a:cubicBezTo>
                    <a:pt x="24" y="189"/>
                    <a:pt x="24" y="195"/>
                    <a:pt x="26" y="199"/>
                  </a:cubicBezTo>
                  <a:cubicBezTo>
                    <a:pt x="28" y="204"/>
                    <a:pt x="28" y="206"/>
                    <a:pt x="29" y="211"/>
                  </a:cubicBezTo>
                  <a:cubicBezTo>
                    <a:pt x="30" y="220"/>
                    <a:pt x="36" y="226"/>
                    <a:pt x="35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4"/>
                    <a:pt x="38" y="234"/>
                    <a:pt x="38" y="234"/>
                  </a:cubicBezTo>
                  <a:cubicBezTo>
                    <a:pt x="35" y="232"/>
                    <a:pt x="41" y="235"/>
                    <a:pt x="36" y="23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41" y="244"/>
                    <a:pt x="41" y="244"/>
                    <a:pt x="41" y="244"/>
                  </a:cubicBezTo>
                  <a:cubicBezTo>
                    <a:pt x="44" y="245"/>
                    <a:pt x="45" y="246"/>
                    <a:pt x="46" y="247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53" y="260"/>
                    <a:pt x="53" y="257"/>
                    <a:pt x="55" y="258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9" y="261"/>
                    <a:pt x="54" y="259"/>
                    <a:pt x="58" y="262"/>
                  </a:cubicBezTo>
                  <a:cubicBezTo>
                    <a:pt x="61" y="257"/>
                    <a:pt x="57" y="251"/>
                    <a:pt x="55" y="247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1" y="231"/>
                    <a:pt x="52" y="234"/>
                    <a:pt x="51" y="231"/>
                  </a:cubicBezTo>
                  <a:cubicBezTo>
                    <a:pt x="50" y="229"/>
                    <a:pt x="49" y="226"/>
                    <a:pt x="49" y="223"/>
                  </a:cubicBezTo>
                  <a:cubicBezTo>
                    <a:pt x="46" y="210"/>
                    <a:pt x="42" y="198"/>
                    <a:pt x="40" y="184"/>
                  </a:cubicBezTo>
                  <a:cubicBezTo>
                    <a:pt x="39" y="180"/>
                    <a:pt x="39" y="179"/>
                    <a:pt x="38" y="175"/>
                  </a:cubicBezTo>
                  <a:cubicBezTo>
                    <a:pt x="38" y="172"/>
                    <a:pt x="37" y="170"/>
                    <a:pt x="36" y="168"/>
                  </a:cubicBezTo>
                  <a:cubicBezTo>
                    <a:pt x="36" y="165"/>
                    <a:pt x="35" y="161"/>
                    <a:pt x="35" y="159"/>
                  </a:cubicBezTo>
                  <a:cubicBezTo>
                    <a:pt x="34" y="152"/>
                    <a:pt x="29" y="141"/>
                    <a:pt x="32" y="135"/>
                  </a:cubicBezTo>
                  <a:cubicBezTo>
                    <a:pt x="33" y="138"/>
                    <a:pt x="31" y="133"/>
                    <a:pt x="32" y="137"/>
                  </a:cubicBezTo>
                  <a:cubicBezTo>
                    <a:pt x="32" y="137"/>
                    <a:pt x="32" y="138"/>
                    <a:pt x="32" y="138"/>
                  </a:cubicBezTo>
                  <a:cubicBezTo>
                    <a:pt x="32" y="138"/>
                    <a:pt x="33" y="139"/>
                    <a:pt x="33" y="139"/>
                  </a:cubicBezTo>
                  <a:cubicBezTo>
                    <a:pt x="35" y="144"/>
                    <a:pt x="38" y="164"/>
                    <a:pt x="39" y="170"/>
                  </a:cubicBezTo>
                  <a:cubicBezTo>
                    <a:pt x="40" y="173"/>
                    <a:pt x="41" y="175"/>
                    <a:pt x="41" y="178"/>
                  </a:cubicBezTo>
                  <a:cubicBezTo>
                    <a:pt x="41" y="183"/>
                    <a:pt x="43" y="186"/>
                    <a:pt x="44" y="188"/>
                  </a:cubicBezTo>
                  <a:cubicBezTo>
                    <a:pt x="46" y="193"/>
                    <a:pt x="46" y="200"/>
                    <a:pt x="47" y="205"/>
                  </a:cubicBezTo>
                  <a:cubicBezTo>
                    <a:pt x="49" y="211"/>
                    <a:pt x="51" y="216"/>
                    <a:pt x="52" y="222"/>
                  </a:cubicBezTo>
                  <a:cubicBezTo>
                    <a:pt x="53" y="228"/>
                    <a:pt x="56" y="234"/>
                    <a:pt x="56" y="238"/>
                  </a:cubicBezTo>
                  <a:cubicBezTo>
                    <a:pt x="57" y="246"/>
                    <a:pt x="58" y="245"/>
                    <a:pt x="60" y="251"/>
                  </a:cubicBezTo>
                  <a:cubicBezTo>
                    <a:pt x="61" y="258"/>
                    <a:pt x="61" y="266"/>
                    <a:pt x="66" y="270"/>
                  </a:cubicBezTo>
                  <a:cubicBezTo>
                    <a:pt x="69" y="269"/>
                    <a:pt x="68" y="270"/>
                    <a:pt x="69" y="267"/>
                  </a:cubicBezTo>
                  <a:cubicBezTo>
                    <a:pt x="68" y="263"/>
                    <a:pt x="70" y="266"/>
                    <a:pt x="67" y="264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71" y="257"/>
                    <a:pt x="70" y="252"/>
                    <a:pt x="72" y="248"/>
                  </a:cubicBezTo>
                  <a:cubicBezTo>
                    <a:pt x="76" y="249"/>
                    <a:pt x="74" y="248"/>
                    <a:pt x="75" y="25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5" y="258"/>
                    <a:pt x="74" y="256"/>
                    <a:pt x="74" y="260"/>
                  </a:cubicBezTo>
                  <a:cubicBezTo>
                    <a:pt x="78" y="260"/>
                    <a:pt x="79" y="259"/>
                    <a:pt x="79" y="255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8" y="251"/>
                    <a:pt x="78" y="250"/>
                    <a:pt x="78" y="250"/>
                  </a:cubicBezTo>
                  <a:cubicBezTo>
                    <a:pt x="80" y="249"/>
                    <a:pt x="79" y="247"/>
                    <a:pt x="78" y="247"/>
                  </a:cubicBezTo>
                  <a:cubicBezTo>
                    <a:pt x="78" y="247"/>
                    <a:pt x="76" y="248"/>
                    <a:pt x="76" y="248"/>
                  </a:cubicBezTo>
                  <a:cubicBezTo>
                    <a:pt x="77" y="241"/>
                    <a:pt x="77" y="247"/>
                    <a:pt x="75" y="241"/>
                  </a:cubicBezTo>
                  <a:cubicBezTo>
                    <a:pt x="78" y="242"/>
                    <a:pt x="76" y="241"/>
                    <a:pt x="78" y="243"/>
                  </a:cubicBezTo>
                  <a:cubicBezTo>
                    <a:pt x="77" y="240"/>
                    <a:pt x="78" y="241"/>
                    <a:pt x="76" y="240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8" y="235"/>
                    <a:pt x="77" y="233"/>
                    <a:pt x="77" y="232"/>
                  </a:cubicBezTo>
                  <a:cubicBezTo>
                    <a:pt x="75" y="229"/>
                    <a:pt x="76" y="226"/>
                    <a:pt x="76" y="218"/>
                  </a:cubicBezTo>
                  <a:cubicBezTo>
                    <a:pt x="78" y="219"/>
                    <a:pt x="74" y="217"/>
                    <a:pt x="74" y="214"/>
                  </a:cubicBezTo>
                  <a:cubicBezTo>
                    <a:pt x="72" y="211"/>
                    <a:pt x="73" y="210"/>
                    <a:pt x="71" y="207"/>
                  </a:cubicBezTo>
                  <a:cubicBezTo>
                    <a:pt x="74" y="193"/>
                    <a:pt x="71" y="176"/>
                    <a:pt x="67" y="162"/>
                  </a:cubicBezTo>
                  <a:cubicBezTo>
                    <a:pt x="66" y="159"/>
                    <a:pt x="66" y="154"/>
                    <a:pt x="65" y="151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2" y="125"/>
                    <a:pt x="60" y="122"/>
                    <a:pt x="62" y="119"/>
                  </a:cubicBezTo>
                  <a:cubicBezTo>
                    <a:pt x="65" y="120"/>
                    <a:pt x="64" y="120"/>
                    <a:pt x="64" y="125"/>
                  </a:cubicBezTo>
                  <a:cubicBezTo>
                    <a:pt x="67" y="124"/>
                    <a:pt x="67" y="125"/>
                    <a:pt x="68" y="125"/>
                  </a:cubicBezTo>
                  <a:cubicBezTo>
                    <a:pt x="73" y="126"/>
                    <a:pt x="69" y="126"/>
                    <a:pt x="70" y="124"/>
                  </a:cubicBezTo>
                  <a:cubicBezTo>
                    <a:pt x="70" y="123"/>
                    <a:pt x="69" y="122"/>
                    <a:pt x="67" y="121"/>
                  </a:cubicBezTo>
                  <a:cubicBezTo>
                    <a:pt x="68" y="114"/>
                    <a:pt x="68" y="118"/>
                    <a:pt x="65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07"/>
                    <a:pt x="65" y="105"/>
                    <a:pt x="63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2" y="98"/>
                    <a:pt x="63" y="99"/>
                    <a:pt x="62" y="95"/>
                  </a:cubicBezTo>
                  <a:cubicBezTo>
                    <a:pt x="62" y="92"/>
                    <a:pt x="62" y="90"/>
                    <a:pt x="62" y="88"/>
                  </a:cubicBezTo>
                  <a:cubicBezTo>
                    <a:pt x="61" y="82"/>
                    <a:pt x="55" y="68"/>
                    <a:pt x="53" y="63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3" y="35"/>
                    <a:pt x="40" y="27"/>
                    <a:pt x="37" y="21"/>
                  </a:cubicBezTo>
                  <a:cubicBezTo>
                    <a:pt x="36" y="19"/>
                    <a:pt x="34" y="16"/>
                    <a:pt x="34" y="21"/>
                  </a:cubicBezTo>
                  <a:cubicBezTo>
                    <a:pt x="34" y="23"/>
                    <a:pt x="37" y="37"/>
                    <a:pt x="41" y="40"/>
                  </a:cubicBezTo>
                  <a:cubicBezTo>
                    <a:pt x="38" y="45"/>
                    <a:pt x="44" y="59"/>
                    <a:pt x="48" y="62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9"/>
                    <a:pt x="55" y="89"/>
                    <a:pt x="58" y="91"/>
                  </a:cubicBezTo>
                  <a:cubicBezTo>
                    <a:pt x="58" y="106"/>
                    <a:pt x="63" y="105"/>
                    <a:pt x="61" y="113"/>
                  </a:cubicBezTo>
                  <a:cubicBezTo>
                    <a:pt x="55" y="110"/>
                    <a:pt x="58" y="106"/>
                    <a:pt x="54" y="105"/>
                  </a:cubicBezTo>
                  <a:cubicBezTo>
                    <a:pt x="53" y="100"/>
                    <a:pt x="51" y="97"/>
                    <a:pt x="50" y="91"/>
                  </a:cubicBezTo>
                  <a:cubicBezTo>
                    <a:pt x="47" y="78"/>
                    <a:pt x="46" y="80"/>
                    <a:pt x="44" y="71"/>
                  </a:cubicBezTo>
                  <a:cubicBezTo>
                    <a:pt x="42" y="61"/>
                    <a:pt x="39" y="53"/>
                    <a:pt x="36" y="4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17"/>
                    <a:pt x="29" y="10"/>
                    <a:pt x="24" y="7"/>
                  </a:cubicBezTo>
                  <a:lnTo>
                    <a:pt x="2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8" name="Freeform 61"/>
            <p:cNvSpPr>
              <a:spLocks noEditPoints="1"/>
            </p:cNvSpPr>
            <p:nvPr/>
          </p:nvSpPr>
          <p:spPr bwMode="auto">
            <a:xfrm>
              <a:off x="2701" y="3641"/>
              <a:ext cx="71" cy="348"/>
            </a:xfrm>
            <a:custGeom>
              <a:avLst/>
              <a:gdLst>
                <a:gd name="T0" fmla="*/ 11 w 55"/>
                <a:gd name="T1" fmla="*/ 147 h 271"/>
                <a:gd name="T2" fmla="*/ 11 w 55"/>
                <a:gd name="T3" fmla="*/ 145 h 271"/>
                <a:gd name="T4" fmla="*/ 13 w 55"/>
                <a:gd name="T5" fmla="*/ 131 h 271"/>
                <a:gd name="T6" fmla="*/ 10 w 55"/>
                <a:gd name="T7" fmla="*/ 133 h 271"/>
                <a:gd name="T8" fmla="*/ 37 w 55"/>
                <a:gd name="T9" fmla="*/ 80 h 271"/>
                <a:gd name="T10" fmla="*/ 27 w 55"/>
                <a:gd name="T11" fmla="*/ 68 h 271"/>
                <a:gd name="T12" fmla="*/ 55 w 55"/>
                <a:gd name="T13" fmla="*/ 143 h 271"/>
                <a:gd name="T14" fmla="*/ 54 w 55"/>
                <a:gd name="T15" fmla="*/ 112 h 271"/>
                <a:gd name="T16" fmla="*/ 46 w 55"/>
                <a:gd name="T17" fmla="*/ 140 h 271"/>
                <a:gd name="T18" fmla="*/ 41 w 55"/>
                <a:gd name="T19" fmla="*/ 156 h 271"/>
                <a:gd name="T20" fmla="*/ 50 w 55"/>
                <a:gd name="T21" fmla="*/ 79 h 271"/>
                <a:gd name="T22" fmla="*/ 55 w 55"/>
                <a:gd name="T23" fmla="*/ 52 h 271"/>
                <a:gd name="T24" fmla="*/ 53 w 55"/>
                <a:gd name="T25" fmla="*/ 29 h 271"/>
                <a:gd name="T26" fmla="*/ 48 w 55"/>
                <a:gd name="T27" fmla="*/ 46 h 271"/>
                <a:gd name="T28" fmla="*/ 42 w 55"/>
                <a:gd name="T29" fmla="*/ 41 h 271"/>
                <a:gd name="T30" fmla="*/ 44 w 55"/>
                <a:gd name="T31" fmla="*/ 19 h 271"/>
                <a:gd name="T32" fmla="*/ 44 w 55"/>
                <a:gd name="T33" fmla="*/ 1 h 271"/>
                <a:gd name="T34" fmla="*/ 34 w 55"/>
                <a:gd name="T35" fmla="*/ 16 h 271"/>
                <a:gd name="T36" fmla="*/ 26 w 55"/>
                <a:gd name="T37" fmla="*/ 45 h 271"/>
                <a:gd name="T38" fmla="*/ 20 w 55"/>
                <a:gd name="T39" fmla="*/ 37 h 271"/>
                <a:gd name="T40" fmla="*/ 11 w 55"/>
                <a:gd name="T41" fmla="*/ 68 h 271"/>
                <a:gd name="T42" fmla="*/ 5 w 55"/>
                <a:gd name="T43" fmla="*/ 99 h 271"/>
                <a:gd name="T44" fmla="*/ 0 w 55"/>
                <a:gd name="T45" fmla="*/ 123 h 271"/>
                <a:gd name="T46" fmla="*/ 1 w 55"/>
                <a:gd name="T47" fmla="*/ 136 h 271"/>
                <a:gd name="T48" fmla="*/ 2 w 55"/>
                <a:gd name="T49" fmla="*/ 147 h 271"/>
                <a:gd name="T50" fmla="*/ 3 w 55"/>
                <a:gd name="T51" fmla="*/ 150 h 271"/>
                <a:gd name="T52" fmla="*/ 4 w 55"/>
                <a:gd name="T53" fmla="*/ 152 h 271"/>
                <a:gd name="T54" fmla="*/ 6 w 55"/>
                <a:gd name="T55" fmla="*/ 175 h 271"/>
                <a:gd name="T56" fmla="*/ 2 w 55"/>
                <a:gd name="T57" fmla="*/ 205 h 271"/>
                <a:gd name="T58" fmla="*/ 3 w 55"/>
                <a:gd name="T59" fmla="*/ 215 h 271"/>
                <a:gd name="T60" fmla="*/ 11 w 55"/>
                <a:gd name="T61" fmla="*/ 205 h 271"/>
                <a:gd name="T62" fmla="*/ 11 w 55"/>
                <a:gd name="T63" fmla="*/ 213 h 271"/>
                <a:gd name="T64" fmla="*/ 22 w 55"/>
                <a:gd name="T65" fmla="*/ 173 h 271"/>
                <a:gd name="T66" fmla="*/ 27 w 55"/>
                <a:gd name="T67" fmla="*/ 141 h 271"/>
                <a:gd name="T68" fmla="*/ 38 w 55"/>
                <a:gd name="T69" fmla="*/ 95 h 271"/>
                <a:gd name="T70" fmla="*/ 38 w 55"/>
                <a:gd name="T71" fmla="*/ 105 h 271"/>
                <a:gd name="T72" fmla="*/ 35 w 55"/>
                <a:gd name="T73" fmla="*/ 117 h 271"/>
                <a:gd name="T74" fmla="*/ 31 w 55"/>
                <a:gd name="T75" fmla="*/ 146 h 271"/>
                <a:gd name="T76" fmla="*/ 28 w 55"/>
                <a:gd name="T77" fmla="*/ 162 h 271"/>
                <a:gd name="T78" fmla="*/ 17 w 55"/>
                <a:gd name="T79" fmla="*/ 240 h 271"/>
                <a:gd name="T80" fmla="*/ 15 w 55"/>
                <a:gd name="T81" fmla="*/ 266 h 271"/>
                <a:gd name="T82" fmla="*/ 23 w 55"/>
                <a:gd name="T83" fmla="*/ 271 h 271"/>
                <a:gd name="T84" fmla="*/ 23 w 55"/>
                <a:gd name="T85" fmla="*/ 260 h 271"/>
                <a:gd name="T86" fmla="*/ 24 w 55"/>
                <a:gd name="T87" fmla="*/ 257 h 271"/>
                <a:gd name="T88" fmla="*/ 31 w 55"/>
                <a:gd name="T89" fmla="*/ 243 h 271"/>
                <a:gd name="T90" fmla="*/ 33 w 55"/>
                <a:gd name="T91" fmla="*/ 226 h 271"/>
                <a:gd name="T92" fmla="*/ 42 w 55"/>
                <a:gd name="T93" fmla="*/ 196 h 271"/>
                <a:gd name="T94" fmla="*/ 55 w 55"/>
                <a:gd name="T95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271">
                  <a:moveTo>
                    <a:pt x="8" y="149"/>
                  </a:moveTo>
                  <a:cubicBezTo>
                    <a:pt x="8" y="145"/>
                    <a:pt x="7" y="147"/>
                    <a:pt x="9" y="145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49"/>
                    <a:pt x="11" y="149"/>
                    <a:pt x="8" y="149"/>
                  </a:cubicBezTo>
                  <a:close/>
                  <a:moveTo>
                    <a:pt x="7" y="142"/>
                  </a:moveTo>
                  <a:cubicBezTo>
                    <a:pt x="11" y="139"/>
                    <a:pt x="10" y="141"/>
                    <a:pt x="11" y="145"/>
                  </a:cubicBezTo>
                  <a:cubicBezTo>
                    <a:pt x="9" y="144"/>
                    <a:pt x="10" y="145"/>
                    <a:pt x="9" y="144"/>
                  </a:cubicBezTo>
                  <a:cubicBezTo>
                    <a:pt x="7" y="143"/>
                    <a:pt x="8" y="143"/>
                    <a:pt x="7" y="142"/>
                  </a:cubicBezTo>
                  <a:close/>
                  <a:moveTo>
                    <a:pt x="13" y="131"/>
                  </a:moveTo>
                  <a:cubicBezTo>
                    <a:pt x="12" y="134"/>
                    <a:pt x="12" y="134"/>
                    <a:pt x="12" y="134"/>
                  </a:cubicBezTo>
                  <a:cubicBezTo>
                    <a:pt x="11" y="137"/>
                    <a:pt x="12" y="136"/>
                    <a:pt x="10" y="137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13" y="131"/>
                  </a:lnTo>
                  <a:close/>
                  <a:moveTo>
                    <a:pt x="37" y="80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1"/>
                    <a:pt x="39" y="80"/>
                    <a:pt x="37" y="80"/>
                  </a:cubicBezTo>
                  <a:close/>
                  <a:moveTo>
                    <a:pt x="27" y="68"/>
                  </a:moveTo>
                  <a:cubicBezTo>
                    <a:pt x="25" y="79"/>
                    <a:pt x="27" y="75"/>
                    <a:pt x="24" y="77"/>
                  </a:cubicBezTo>
                  <a:lnTo>
                    <a:pt x="27" y="68"/>
                  </a:lnTo>
                  <a:close/>
                  <a:moveTo>
                    <a:pt x="55" y="143"/>
                  </a:moveTo>
                  <a:cubicBezTo>
                    <a:pt x="55" y="96"/>
                    <a:pt x="55" y="96"/>
                    <a:pt x="55" y="96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106"/>
                    <a:pt x="53" y="109"/>
                    <a:pt x="54" y="112"/>
                  </a:cubicBezTo>
                  <a:cubicBezTo>
                    <a:pt x="52" y="115"/>
                    <a:pt x="51" y="118"/>
                    <a:pt x="50" y="122"/>
                  </a:cubicBezTo>
                  <a:cubicBezTo>
                    <a:pt x="47" y="137"/>
                    <a:pt x="48" y="128"/>
                    <a:pt x="46" y="132"/>
                  </a:cubicBezTo>
                  <a:cubicBezTo>
                    <a:pt x="46" y="135"/>
                    <a:pt x="46" y="138"/>
                    <a:pt x="46" y="140"/>
                  </a:cubicBezTo>
                  <a:cubicBezTo>
                    <a:pt x="45" y="147"/>
                    <a:pt x="45" y="143"/>
                    <a:pt x="47" y="146"/>
                  </a:cubicBezTo>
                  <a:cubicBezTo>
                    <a:pt x="45" y="147"/>
                    <a:pt x="44" y="148"/>
                    <a:pt x="43" y="150"/>
                  </a:cubicBezTo>
                  <a:cubicBezTo>
                    <a:pt x="42" y="153"/>
                    <a:pt x="42" y="154"/>
                    <a:pt x="41" y="15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3"/>
                    <a:pt x="50" y="99"/>
                  </a:cubicBezTo>
                  <a:cubicBezTo>
                    <a:pt x="51" y="92"/>
                    <a:pt x="52" y="85"/>
                    <a:pt x="50" y="79"/>
                  </a:cubicBezTo>
                  <a:cubicBezTo>
                    <a:pt x="52" y="76"/>
                    <a:pt x="52" y="78"/>
                    <a:pt x="52" y="73"/>
                  </a:cubicBezTo>
                  <a:cubicBezTo>
                    <a:pt x="53" y="67"/>
                    <a:pt x="53" y="60"/>
                    <a:pt x="54" y="55"/>
                  </a:cubicBezTo>
                  <a:cubicBezTo>
                    <a:pt x="55" y="53"/>
                    <a:pt x="54" y="54"/>
                    <a:pt x="55" y="5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6"/>
                    <a:pt x="54" y="24"/>
                    <a:pt x="53" y="29"/>
                  </a:cubicBezTo>
                  <a:cubicBezTo>
                    <a:pt x="52" y="34"/>
                    <a:pt x="53" y="28"/>
                    <a:pt x="52" y="31"/>
                  </a:cubicBezTo>
                  <a:cubicBezTo>
                    <a:pt x="51" y="36"/>
                    <a:pt x="52" y="41"/>
                    <a:pt x="51" y="43"/>
                  </a:cubicBezTo>
                  <a:cubicBezTo>
                    <a:pt x="50" y="45"/>
                    <a:pt x="51" y="45"/>
                    <a:pt x="48" y="46"/>
                  </a:cubicBezTo>
                  <a:cubicBezTo>
                    <a:pt x="49" y="50"/>
                    <a:pt x="50" y="47"/>
                    <a:pt x="47" y="51"/>
                  </a:cubicBezTo>
                  <a:cubicBezTo>
                    <a:pt x="45" y="48"/>
                    <a:pt x="46" y="44"/>
                    <a:pt x="46" y="40"/>
                  </a:cubicBezTo>
                  <a:cubicBezTo>
                    <a:pt x="43" y="40"/>
                    <a:pt x="44" y="40"/>
                    <a:pt x="42" y="41"/>
                  </a:cubicBezTo>
                  <a:cubicBezTo>
                    <a:pt x="42" y="39"/>
                    <a:pt x="42" y="39"/>
                    <a:pt x="44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2" y="30"/>
                    <a:pt x="41" y="25"/>
                    <a:pt x="44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3" y="13"/>
                    <a:pt x="43" y="7"/>
                    <a:pt x="42" y="2"/>
                  </a:cubicBezTo>
                  <a:cubicBezTo>
                    <a:pt x="45" y="1"/>
                    <a:pt x="44" y="3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8"/>
                    <a:pt x="35" y="11"/>
                    <a:pt x="34" y="16"/>
                  </a:cubicBezTo>
                  <a:cubicBezTo>
                    <a:pt x="33" y="23"/>
                    <a:pt x="29" y="48"/>
                    <a:pt x="26" y="53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6" y="45"/>
                    <a:pt x="26" y="45"/>
                  </a:cubicBezTo>
                  <a:cubicBezTo>
                    <a:pt x="27" y="38"/>
                    <a:pt x="30" y="29"/>
                    <a:pt x="27" y="24"/>
                  </a:cubicBezTo>
                  <a:cubicBezTo>
                    <a:pt x="24" y="25"/>
                    <a:pt x="25" y="25"/>
                    <a:pt x="24" y="29"/>
                  </a:cubicBezTo>
                  <a:cubicBezTo>
                    <a:pt x="22" y="34"/>
                    <a:pt x="22" y="34"/>
                    <a:pt x="20" y="37"/>
                  </a:cubicBezTo>
                  <a:cubicBezTo>
                    <a:pt x="17" y="41"/>
                    <a:pt x="17" y="46"/>
                    <a:pt x="16" y="52"/>
                  </a:cubicBezTo>
                  <a:cubicBezTo>
                    <a:pt x="15" y="55"/>
                    <a:pt x="14" y="57"/>
                    <a:pt x="14" y="61"/>
                  </a:cubicBezTo>
                  <a:cubicBezTo>
                    <a:pt x="12" y="65"/>
                    <a:pt x="12" y="63"/>
                    <a:pt x="11" y="68"/>
                  </a:cubicBezTo>
                  <a:cubicBezTo>
                    <a:pt x="10" y="74"/>
                    <a:pt x="11" y="70"/>
                    <a:pt x="11" y="76"/>
                  </a:cubicBezTo>
                  <a:cubicBezTo>
                    <a:pt x="10" y="80"/>
                    <a:pt x="10" y="81"/>
                    <a:pt x="9" y="86"/>
                  </a:cubicBezTo>
                  <a:cubicBezTo>
                    <a:pt x="3" y="86"/>
                    <a:pt x="8" y="94"/>
                    <a:pt x="5" y="99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11"/>
                    <a:pt x="2" y="115"/>
                    <a:pt x="1" y="119"/>
                  </a:cubicBezTo>
                  <a:cubicBezTo>
                    <a:pt x="1" y="120"/>
                    <a:pt x="0" y="123"/>
                    <a:pt x="0" y="123"/>
                  </a:cubicBezTo>
                  <a:cubicBezTo>
                    <a:pt x="0" y="124"/>
                    <a:pt x="1" y="125"/>
                    <a:pt x="1" y="128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2" y="134"/>
                    <a:pt x="1" y="136"/>
                  </a:cubicBezTo>
                  <a:cubicBezTo>
                    <a:pt x="2" y="138"/>
                    <a:pt x="3" y="137"/>
                    <a:pt x="3" y="140"/>
                  </a:cubicBezTo>
                  <a:cubicBezTo>
                    <a:pt x="3" y="142"/>
                    <a:pt x="3" y="145"/>
                    <a:pt x="3" y="146"/>
                  </a:cubicBezTo>
                  <a:cubicBezTo>
                    <a:pt x="3" y="146"/>
                    <a:pt x="2" y="147"/>
                    <a:pt x="2" y="147"/>
                  </a:cubicBezTo>
                  <a:cubicBezTo>
                    <a:pt x="2" y="146"/>
                    <a:pt x="2" y="147"/>
                    <a:pt x="1" y="147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3" y="150"/>
                    <a:pt x="3" y="150"/>
                  </a:cubicBezTo>
                  <a:cubicBezTo>
                    <a:pt x="3" y="150"/>
                    <a:pt x="3" y="150"/>
                    <a:pt x="3" y="151"/>
                  </a:cubicBezTo>
                  <a:cubicBezTo>
                    <a:pt x="3" y="151"/>
                    <a:pt x="3" y="153"/>
                    <a:pt x="2" y="154"/>
                  </a:cubicBezTo>
                  <a:cubicBezTo>
                    <a:pt x="5" y="153"/>
                    <a:pt x="4" y="155"/>
                    <a:pt x="4" y="152"/>
                  </a:cubicBezTo>
                  <a:cubicBezTo>
                    <a:pt x="9" y="152"/>
                    <a:pt x="8" y="157"/>
                    <a:pt x="8" y="159"/>
                  </a:cubicBezTo>
                  <a:cubicBezTo>
                    <a:pt x="9" y="160"/>
                    <a:pt x="9" y="162"/>
                    <a:pt x="9" y="165"/>
                  </a:cubicBezTo>
                  <a:cubicBezTo>
                    <a:pt x="8" y="170"/>
                    <a:pt x="6" y="168"/>
                    <a:pt x="6" y="175"/>
                  </a:cubicBezTo>
                  <a:cubicBezTo>
                    <a:pt x="7" y="183"/>
                    <a:pt x="5" y="187"/>
                    <a:pt x="5" y="195"/>
                  </a:cubicBezTo>
                  <a:cubicBezTo>
                    <a:pt x="4" y="196"/>
                    <a:pt x="3" y="197"/>
                    <a:pt x="2" y="198"/>
                  </a:cubicBezTo>
                  <a:cubicBezTo>
                    <a:pt x="2" y="201"/>
                    <a:pt x="3" y="202"/>
                    <a:pt x="2" y="205"/>
                  </a:cubicBezTo>
                  <a:cubicBezTo>
                    <a:pt x="2" y="209"/>
                    <a:pt x="1" y="207"/>
                    <a:pt x="2" y="211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9"/>
                    <a:pt x="2" y="217"/>
                    <a:pt x="5" y="219"/>
                  </a:cubicBezTo>
                  <a:cubicBezTo>
                    <a:pt x="5" y="215"/>
                    <a:pt x="5" y="217"/>
                    <a:pt x="6" y="21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2" y="206"/>
                    <a:pt x="12" y="205"/>
                    <a:pt x="12" y="207"/>
                  </a:cubicBezTo>
                  <a:cubicBezTo>
                    <a:pt x="12" y="208"/>
                    <a:pt x="12" y="209"/>
                    <a:pt x="12" y="209"/>
                  </a:cubicBezTo>
                  <a:cubicBezTo>
                    <a:pt x="12" y="211"/>
                    <a:pt x="11" y="212"/>
                    <a:pt x="11" y="213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7" y="217"/>
                    <a:pt x="14" y="218"/>
                    <a:pt x="16" y="212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3" y="170"/>
                    <a:pt x="23" y="168"/>
                    <a:pt x="24" y="166"/>
                  </a:cubicBezTo>
                  <a:cubicBezTo>
                    <a:pt x="25" y="162"/>
                    <a:pt x="25" y="163"/>
                    <a:pt x="25" y="158"/>
                  </a:cubicBezTo>
                  <a:cubicBezTo>
                    <a:pt x="25" y="150"/>
                    <a:pt x="26" y="148"/>
                    <a:pt x="27" y="141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2"/>
                    <a:pt x="38" y="91"/>
                  </a:cubicBezTo>
                  <a:cubicBezTo>
                    <a:pt x="37" y="93"/>
                    <a:pt x="37" y="92"/>
                    <a:pt x="38" y="95"/>
                  </a:cubicBezTo>
                  <a:cubicBezTo>
                    <a:pt x="39" y="103"/>
                    <a:pt x="38" y="99"/>
                    <a:pt x="38" y="103"/>
                  </a:cubicBezTo>
                  <a:cubicBezTo>
                    <a:pt x="38" y="103"/>
                    <a:pt x="38" y="103"/>
                    <a:pt x="39" y="104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11"/>
                    <a:pt x="35" y="113"/>
                    <a:pt x="35" y="117"/>
                  </a:cubicBezTo>
                  <a:cubicBezTo>
                    <a:pt x="35" y="120"/>
                    <a:pt x="34" y="125"/>
                    <a:pt x="35" y="128"/>
                  </a:cubicBezTo>
                  <a:cubicBezTo>
                    <a:pt x="34" y="130"/>
                    <a:pt x="30" y="133"/>
                    <a:pt x="31" y="135"/>
                  </a:cubicBezTo>
                  <a:cubicBezTo>
                    <a:pt x="33" y="140"/>
                    <a:pt x="31" y="141"/>
                    <a:pt x="31" y="146"/>
                  </a:cubicBezTo>
                  <a:cubicBezTo>
                    <a:pt x="31" y="147"/>
                    <a:pt x="32" y="146"/>
                    <a:pt x="31" y="148"/>
                  </a:cubicBezTo>
                  <a:cubicBezTo>
                    <a:pt x="29" y="154"/>
                    <a:pt x="30" y="156"/>
                    <a:pt x="29" y="160"/>
                  </a:cubicBezTo>
                  <a:cubicBezTo>
                    <a:pt x="29" y="162"/>
                    <a:pt x="29" y="159"/>
                    <a:pt x="28" y="162"/>
                  </a:cubicBezTo>
                  <a:cubicBezTo>
                    <a:pt x="27" y="168"/>
                    <a:pt x="27" y="175"/>
                    <a:pt x="26" y="182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19" y="215"/>
                    <a:pt x="19" y="228"/>
                    <a:pt x="17" y="240"/>
                  </a:cubicBezTo>
                  <a:cubicBezTo>
                    <a:pt x="16" y="247"/>
                    <a:pt x="17" y="246"/>
                    <a:pt x="18" y="253"/>
                  </a:cubicBezTo>
                  <a:cubicBezTo>
                    <a:pt x="16" y="257"/>
                    <a:pt x="17" y="253"/>
                    <a:pt x="16" y="259"/>
                  </a:cubicBezTo>
                  <a:cubicBezTo>
                    <a:pt x="16" y="263"/>
                    <a:pt x="16" y="263"/>
                    <a:pt x="15" y="266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20" y="270"/>
                    <a:pt x="20" y="270"/>
                    <a:pt x="21" y="270"/>
                  </a:cubicBezTo>
                  <a:cubicBezTo>
                    <a:pt x="22" y="270"/>
                    <a:pt x="21" y="270"/>
                    <a:pt x="23" y="271"/>
                  </a:cubicBezTo>
                  <a:cubicBezTo>
                    <a:pt x="22" y="266"/>
                    <a:pt x="23" y="268"/>
                    <a:pt x="21" y="265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2"/>
                    <a:pt x="22" y="261"/>
                    <a:pt x="23" y="260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4" y="257"/>
                    <a:pt x="24" y="257"/>
                    <a:pt x="24" y="257"/>
                  </a:cubicBezTo>
                  <a:cubicBezTo>
                    <a:pt x="25" y="255"/>
                    <a:pt x="25" y="251"/>
                    <a:pt x="25" y="249"/>
                  </a:cubicBezTo>
                  <a:cubicBezTo>
                    <a:pt x="28" y="251"/>
                    <a:pt x="25" y="251"/>
                    <a:pt x="29" y="250"/>
                  </a:cubicBezTo>
                  <a:cubicBezTo>
                    <a:pt x="29" y="248"/>
                    <a:pt x="30" y="245"/>
                    <a:pt x="31" y="243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32" y="235"/>
                    <a:pt x="34" y="233"/>
                    <a:pt x="34" y="228"/>
                  </a:cubicBezTo>
                  <a:cubicBezTo>
                    <a:pt x="34" y="224"/>
                    <a:pt x="34" y="228"/>
                    <a:pt x="33" y="226"/>
                  </a:cubicBezTo>
                  <a:cubicBezTo>
                    <a:pt x="33" y="226"/>
                    <a:pt x="36" y="221"/>
                    <a:pt x="36" y="221"/>
                  </a:cubicBezTo>
                  <a:cubicBezTo>
                    <a:pt x="37" y="219"/>
                    <a:pt x="37" y="215"/>
                    <a:pt x="37" y="213"/>
                  </a:cubicBezTo>
                  <a:cubicBezTo>
                    <a:pt x="41" y="209"/>
                    <a:pt x="40" y="202"/>
                    <a:pt x="42" y="196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6" y="185"/>
                    <a:pt x="46" y="180"/>
                    <a:pt x="48" y="174"/>
                  </a:cubicBezTo>
                  <a:cubicBezTo>
                    <a:pt x="51" y="166"/>
                    <a:pt x="51" y="148"/>
                    <a:pt x="55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9" name="Freeform 62"/>
            <p:cNvSpPr>
              <a:spLocks noEditPoints="1"/>
            </p:cNvSpPr>
            <p:nvPr/>
          </p:nvSpPr>
          <p:spPr bwMode="auto">
            <a:xfrm>
              <a:off x="2452" y="2783"/>
              <a:ext cx="103" cy="314"/>
            </a:xfrm>
            <a:custGeom>
              <a:avLst/>
              <a:gdLst>
                <a:gd name="T0" fmla="*/ 17 w 80"/>
                <a:gd name="T1" fmla="*/ 67 h 244"/>
                <a:gd name="T2" fmla="*/ 15 w 80"/>
                <a:gd name="T3" fmla="*/ 61 h 244"/>
                <a:gd name="T4" fmla="*/ 24 w 80"/>
                <a:gd name="T5" fmla="*/ 20 h 244"/>
                <a:gd name="T6" fmla="*/ 17 w 80"/>
                <a:gd name="T7" fmla="*/ 6 h 244"/>
                <a:gd name="T8" fmla="*/ 10 w 80"/>
                <a:gd name="T9" fmla="*/ 0 h 244"/>
                <a:gd name="T10" fmla="*/ 9 w 80"/>
                <a:gd name="T11" fmla="*/ 7 h 244"/>
                <a:gd name="T12" fmla="*/ 6 w 80"/>
                <a:gd name="T13" fmla="*/ 6 h 244"/>
                <a:gd name="T14" fmla="*/ 6 w 80"/>
                <a:gd name="T15" fmla="*/ 17 h 244"/>
                <a:gd name="T16" fmla="*/ 7 w 80"/>
                <a:gd name="T17" fmla="*/ 24 h 244"/>
                <a:gd name="T18" fmla="*/ 5 w 80"/>
                <a:gd name="T19" fmla="*/ 30 h 244"/>
                <a:gd name="T20" fmla="*/ 4 w 80"/>
                <a:gd name="T21" fmla="*/ 36 h 244"/>
                <a:gd name="T22" fmla="*/ 6 w 80"/>
                <a:gd name="T23" fmla="*/ 60 h 244"/>
                <a:gd name="T24" fmla="*/ 3 w 80"/>
                <a:gd name="T25" fmla="*/ 74 h 244"/>
                <a:gd name="T26" fmla="*/ 2 w 80"/>
                <a:gd name="T27" fmla="*/ 77 h 244"/>
                <a:gd name="T28" fmla="*/ 2 w 80"/>
                <a:gd name="T29" fmla="*/ 86 h 244"/>
                <a:gd name="T30" fmla="*/ 5 w 80"/>
                <a:gd name="T31" fmla="*/ 94 h 244"/>
                <a:gd name="T32" fmla="*/ 23 w 80"/>
                <a:gd name="T33" fmla="*/ 150 h 244"/>
                <a:gd name="T34" fmla="*/ 34 w 80"/>
                <a:gd name="T35" fmla="*/ 174 h 244"/>
                <a:gd name="T36" fmla="*/ 45 w 80"/>
                <a:gd name="T37" fmla="*/ 216 h 244"/>
                <a:gd name="T38" fmla="*/ 55 w 80"/>
                <a:gd name="T39" fmla="*/ 244 h 244"/>
                <a:gd name="T40" fmla="*/ 55 w 80"/>
                <a:gd name="T41" fmla="*/ 235 h 244"/>
                <a:gd name="T42" fmla="*/ 54 w 80"/>
                <a:gd name="T43" fmla="*/ 225 h 244"/>
                <a:gd name="T44" fmla="*/ 55 w 80"/>
                <a:gd name="T45" fmla="*/ 217 h 244"/>
                <a:gd name="T46" fmla="*/ 50 w 80"/>
                <a:gd name="T47" fmla="*/ 209 h 244"/>
                <a:gd name="T48" fmla="*/ 55 w 80"/>
                <a:gd name="T49" fmla="*/ 189 h 244"/>
                <a:gd name="T50" fmla="*/ 57 w 80"/>
                <a:gd name="T51" fmla="*/ 194 h 244"/>
                <a:gd name="T52" fmla="*/ 60 w 80"/>
                <a:gd name="T53" fmla="*/ 198 h 244"/>
                <a:gd name="T54" fmla="*/ 63 w 80"/>
                <a:gd name="T55" fmla="*/ 198 h 244"/>
                <a:gd name="T56" fmla="*/ 66 w 80"/>
                <a:gd name="T57" fmla="*/ 201 h 244"/>
                <a:gd name="T58" fmla="*/ 68 w 80"/>
                <a:gd name="T59" fmla="*/ 201 h 244"/>
                <a:gd name="T60" fmla="*/ 68 w 80"/>
                <a:gd name="T61" fmla="*/ 189 h 244"/>
                <a:gd name="T62" fmla="*/ 73 w 80"/>
                <a:gd name="T63" fmla="*/ 184 h 244"/>
                <a:gd name="T64" fmla="*/ 76 w 80"/>
                <a:gd name="T65" fmla="*/ 176 h 244"/>
                <a:gd name="T66" fmla="*/ 77 w 80"/>
                <a:gd name="T67" fmla="*/ 170 h 244"/>
                <a:gd name="T68" fmla="*/ 75 w 80"/>
                <a:gd name="T69" fmla="*/ 165 h 244"/>
                <a:gd name="T70" fmla="*/ 73 w 80"/>
                <a:gd name="T71" fmla="*/ 146 h 244"/>
                <a:gd name="T72" fmla="*/ 60 w 80"/>
                <a:gd name="T73" fmla="*/ 109 h 244"/>
                <a:gd name="T74" fmla="*/ 44 w 80"/>
                <a:gd name="T75" fmla="*/ 66 h 244"/>
                <a:gd name="T76" fmla="*/ 28 w 80"/>
                <a:gd name="T77" fmla="*/ 2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244">
                  <a:moveTo>
                    <a:pt x="15" y="61"/>
                  </a:moveTo>
                  <a:cubicBezTo>
                    <a:pt x="16" y="67"/>
                    <a:pt x="16" y="60"/>
                    <a:pt x="17" y="67"/>
                  </a:cubicBezTo>
                  <a:cubicBezTo>
                    <a:pt x="15" y="66"/>
                    <a:pt x="16" y="68"/>
                    <a:pt x="14" y="65"/>
                  </a:cubicBezTo>
                  <a:cubicBezTo>
                    <a:pt x="12" y="60"/>
                    <a:pt x="15" y="61"/>
                    <a:pt x="15" y="61"/>
                  </a:cubicBezTo>
                  <a:close/>
                  <a:moveTo>
                    <a:pt x="28" y="28"/>
                  </a:moveTo>
                  <a:cubicBezTo>
                    <a:pt x="24" y="23"/>
                    <a:pt x="27" y="30"/>
                    <a:pt x="24" y="20"/>
                  </a:cubicBezTo>
                  <a:cubicBezTo>
                    <a:pt x="23" y="17"/>
                    <a:pt x="20" y="15"/>
                    <a:pt x="18" y="8"/>
                  </a:cubicBezTo>
                  <a:cubicBezTo>
                    <a:pt x="17" y="6"/>
                    <a:pt x="18" y="10"/>
                    <a:pt x="17" y="6"/>
                  </a:cubicBezTo>
                  <a:cubicBezTo>
                    <a:pt x="16" y="4"/>
                    <a:pt x="16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6" y="19"/>
                    <a:pt x="6" y="20"/>
                    <a:pt x="5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3"/>
                    <a:pt x="5" y="32"/>
                    <a:pt x="7" y="33"/>
                  </a:cubicBezTo>
                  <a:cubicBezTo>
                    <a:pt x="2" y="34"/>
                    <a:pt x="5" y="32"/>
                    <a:pt x="4" y="36"/>
                  </a:cubicBezTo>
                  <a:cubicBezTo>
                    <a:pt x="5" y="40"/>
                    <a:pt x="4" y="36"/>
                    <a:pt x="7" y="40"/>
                  </a:cubicBezTo>
                  <a:cubicBezTo>
                    <a:pt x="4" y="45"/>
                    <a:pt x="6" y="53"/>
                    <a:pt x="6" y="60"/>
                  </a:cubicBezTo>
                  <a:cubicBezTo>
                    <a:pt x="0" y="61"/>
                    <a:pt x="0" y="68"/>
                    <a:pt x="3" y="7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4" y="75"/>
                    <a:pt x="4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7"/>
                    <a:pt x="2" y="77"/>
                  </a:cubicBezTo>
                  <a:cubicBezTo>
                    <a:pt x="3" y="80"/>
                    <a:pt x="2" y="82"/>
                    <a:pt x="2" y="86"/>
                  </a:cubicBezTo>
                  <a:cubicBezTo>
                    <a:pt x="4" y="88"/>
                    <a:pt x="3" y="86"/>
                    <a:pt x="3" y="89"/>
                  </a:cubicBezTo>
                  <a:cubicBezTo>
                    <a:pt x="4" y="92"/>
                    <a:pt x="3" y="91"/>
                    <a:pt x="5" y="94"/>
                  </a:cubicBezTo>
                  <a:cubicBezTo>
                    <a:pt x="7" y="99"/>
                    <a:pt x="5" y="99"/>
                    <a:pt x="8" y="102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6" y="152"/>
                    <a:pt x="30" y="149"/>
                    <a:pt x="31" y="161"/>
                  </a:cubicBezTo>
                  <a:cubicBezTo>
                    <a:pt x="31" y="166"/>
                    <a:pt x="32" y="168"/>
                    <a:pt x="34" y="174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15"/>
                    <a:pt x="45" y="216"/>
                    <a:pt x="45" y="216"/>
                  </a:cubicBezTo>
                  <a:cubicBezTo>
                    <a:pt x="46" y="226"/>
                    <a:pt x="48" y="226"/>
                    <a:pt x="48" y="239"/>
                  </a:cubicBezTo>
                  <a:cubicBezTo>
                    <a:pt x="52" y="242"/>
                    <a:pt x="47" y="243"/>
                    <a:pt x="55" y="244"/>
                  </a:cubicBezTo>
                  <a:cubicBezTo>
                    <a:pt x="55" y="241"/>
                    <a:pt x="54" y="240"/>
                    <a:pt x="53" y="239"/>
                  </a:cubicBezTo>
                  <a:cubicBezTo>
                    <a:pt x="55" y="236"/>
                    <a:pt x="53" y="238"/>
                    <a:pt x="55" y="235"/>
                  </a:cubicBezTo>
                  <a:cubicBezTo>
                    <a:pt x="56" y="233"/>
                    <a:pt x="56" y="233"/>
                    <a:pt x="56" y="231"/>
                  </a:cubicBezTo>
                  <a:cubicBezTo>
                    <a:pt x="55" y="228"/>
                    <a:pt x="56" y="228"/>
                    <a:pt x="54" y="225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4" y="211"/>
                    <a:pt x="53" y="215"/>
                    <a:pt x="55" y="209"/>
                  </a:cubicBezTo>
                  <a:cubicBezTo>
                    <a:pt x="52" y="210"/>
                    <a:pt x="53" y="210"/>
                    <a:pt x="50" y="209"/>
                  </a:cubicBezTo>
                  <a:cubicBezTo>
                    <a:pt x="53" y="200"/>
                    <a:pt x="55" y="211"/>
                    <a:pt x="56" y="203"/>
                  </a:cubicBezTo>
                  <a:cubicBezTo>
                    <a:pt x="57" y="198"/>
                    <a:pt x="56" y="193"/>
                    <a:pt x="55" y="189"/>
                  </a:cubicBezTo>
                  <a:cubicBezTo>
                    <a:pt x="58" y="187"/>
                    <a:pt x="55" y="188"/>
                    <a:pt x="58" y="188"/>
                  </a:cubicBezTo>
                  <a:cubicBezTo>
                    <a:pt x="57" y="191"/>
                    <a:pt x="57" y="190"/>
                    <a:pt x="57" y="194"/>
                  </a:cubicBezTo>
                  <a:cubicBezTo>
                    <a:pt x="59" y="195"/>
                    <a:pt x="58" y="195"/>
                    <a:pt x="60" y="196"/>
                  </a:cubicBezTo>
                  <a:cubicBezTo>
                    <a:pt x="59" y="201"/>
                    <a:pt x="62" y="192"/>
                    <a:pt x="60" y="198"/>
                  </a:cubicBezTo>
                  <a:cubicBezTo>
                    <a:pt x="59" y="199"/>
                    <a:pt x="59" y="197"/>
                    <a:pt x="59" y="200"/>
                  </a:cubicBezTo>
                  <a:cubicBezTo>
                    <a:pt x="65" y="199"/>
                    <a:pt x="59" y="200"/>
                    <a:pt x="63" y="198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5" y="202"/>
                    <a:pt x="64" y="202"/>
                    <a:pt x="66" y="201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9" y="206"/>
                    <a:pt x="71" y="204"/>
                    <a:pt x="68" y="201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6" y="195"/>
                    <a:pt x="68" y="194"/>
                    <a:pt x="68" y="189"/>
                  </a:cubicBezTo>
                  <a:cubicBezTo>
                    <a:pt x="69" y="184"/>
                    <a:pt x="66" y="184"/>
                    <a:pt x="69" y="180"/>
                  </a:cubicBezTo>
                  <a:cubicBezTo>
                    <a:pt x="71" y="182"/>
                    <a:pt x="71" y="184"/>
                    <a:pt x="73" y="184"/>
                  </a:cubicBezTo>
                  <a:cubicBezTo>
                    <a:pt x="73" y="180"/>
                    <a:pt x="71" y="182"/>
                    <a:pt x="76" y="181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69"/>
                    <a:pt x="7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6" y="164"/>
                    <a:pt x="73" y="164"/>
                    <a:pt x="77" y="164"/>
                  </a:cubicBezTo>
                  <a:cubicBezTo>
                    <a:pt x="77" y="155"/>
                    <a:pt x="76" y="152"/>
                    <a:pt x="73" y="146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0" y="111"/>
                    <a:pt x="61" y="112"/>
                    <a:pt x="60" y="109"/>
                  </a:cubicBezTo>
                  <a:cubicBezTo>
                    <a:pt x="60" y="107"/>
                    <a:pt x="59" y="107"/>
                    <a:pt x="58" y="104"/>
                  </a:cubicBezTo>
                  <a:cubicBezTo>
                    <a:pt x="56" y="97"/>
                    <a:pt x="49" y="76"/>
                    <a:pt x="44" y="66"/>
                  </a:cubicBezTo>
                  <a:cubicBezTo>
                    <a:pt x="41" y="60"/>
                    <a:pt x="40" y="54"/>
                    <a:pt x="36" y="49"/>
                  </a:cubicBezTo>
                  <a:cubicBezTo>
                    <a:pt x="33" y="44"/>
                    <a:pt x="32" y="33"/>
                    <a:pt x="28" y="29"/>
                  </a:cubicBezTo>
                  <a:lnTo>
                    <a:pt x="2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0" name="Freeform 63"/>
            <p:cNvSpPr>
              <a:spLocks noEditPoints="1"/>
            </p:cNvSpPr>
            <p:nvPr/>
          </p:nvSpPr>
          <p:spPr bwMode="auto">
            <a:xfrm>
              <a:off x="1990" y="2682"/>
              <a:ext cx="62" cy="354"/>
            </a:xfrm>
            <a:custGeom>
              <a:avLst/>
              <a:gdLst>
                <a:gd name="T0" fmla="*/ 17 w 48"/>
                <a:gd name="T1" fmla="*/ 117 h 276"/>
                <a:gd name="T2" fmla="*/ 17 w 48"/>
                <a:gd name="T3" fmla="*/ 112 h 276"/>
                <a:gd name="T4" fmla="*/ 21 w 48"/>
                <a:gd name="T5" fmla="*/ 30 h 276"/>
                <a:gd name="T6" fmla="*/ 22 w 48"/>
                <a:gd name="T7" fmla="*/ 51 h 276"/>
                <a:gd name="T8" fmla="*/ 20 w 48"/>
                <a:gd name="T9" fmla="*/ 43 h 276"/>
                <a:gd name="T10" fmla="*/ 28 w 48"/>
                <a:gd name="T11" fmla="*/ 40 h 276"/>
                <a:gd name="T12" fmla="*/ 26 w 48"/>
                <a:gd name="T13" fmla="*/ 18 h 276"/>
                <a:gd name="T14" fmla="*/ 22 w 48"/>
                <a:gd name="T15" fmla="*/ 5 h 276"/>
                <a:gd name="T16" fmla="*/ 19 w 48"/>
                <a:gd name="T17" fmla="*/ 0 h 276"/>
                <a:gd name="T18" fmla="*/ 14 w 48"/>
                <a:gd name="T19" fmla="*/ 14 h 276"/>
                <a:gd name="T20" fmla="*/ 12 w 48"/>
                <a:gd name="T21" fmla="*/ 33 h 276"/>
                <a:gd name="T22" fmla="*/ 13 w 48"/>
                <a:gd name="T23" fmla="*/ 60 h 276"/>
                <a:gd name="T24" fmla="*/ 14 w 48"/>
                <a:gd name="T25" fmla="*/ 75 h 276"/>
                <a:gd name="T26" fmla="*/ 9 w 48"/>
                <a:gd name="T27" fmla="*/ 45 h 276"/>
                <a:gd name="T28" fmla="*/ 4 w 48"/>
                <a:gd name="T29" fmla="*/ 13 h 276"/>
                <a:gd name="T30" fmla="*/ 2 w 48"/>
                <a:gd name="T31" fmla="*/ 20 h 276"/>
                <a:gd name="T32" fmla="*/ 7 w 48"/>
                <a:gd name="T33" fmla="*/ 134 h 276"/>
                <a:gd name="T34" fmla="*/ 7 w 48"/>
                <a:gd name="T35" fmla="*/ 155 h 276"/>
                <a:gd name="T36" fmla="*/ 5 w 48"/>
                <a:gd name="T37" fmla="*/ 220 h 276"/>
                <a:gd name="T38" fmla="*/ 5 w 48"/>
                <a:gd name="T39" fmla="*/ 248 h 276"/>
                <a:gd name="T40" fmla="*/ 2 w 48"/>
                <a:gd name="T41" fmla="*/ 276 h 276"/>
                <a:gd name="T42" fmla="*/ 12 w 48"/>
                <a:gd name="T43" fmla="*/ 269 h 276"/>
                <a:gd name="T44" fmla="*/ 13 w 48"/>
                <a:gd name="T45" fmla="*/ 253 h 276"/>
                <a:gd name="T46" fmla="*/ 18 w 48"/>
                <a:gd name="T47" fmla="*/ 251 h 276"/>
                <a:gd name="T48" fmla="*/ 22 w 48"/>
                <a:gd name="T49" fmla="*/ 231 h 276"/>
                <a:gd name="T50" fmla="*/ 30 w 48"/>
                <a:gd name="T51" fmla="*/ 190 h 276"/>
                <a:gd name="T52" fmla="*/ 34 w 48"/>
                <a:gd name="T53" fmla="*/ 161 h 276"/>
                <a:gd name="T54" fmla="*/ 37 w 48"/>
                <a:gd name="T55" fmla="*/ 152 h 276"/>
                <a:gd name="T56" fmla="*/ 36 w 48"/>
                <a:gd name="T57" fmla="*/ 185 h 276"/>
                <a:gd name="T58" fmla="*/ 36 w 48"/>
                <a:gd name="T59" fmla="*/ 193 h 276"/>
                <a:gd name="T60" fmla="*/ 39 w 48"/>
                <a:gd name="T61" fmla="*/ 194 h 276"/>
                <a:gd name="T62" fmla="*/ 41 w 48"/>
                <a:gd name="T63" fmla="*/ 185 h 276"/>
                <a:gd name="T64" fmla="*/ 43 w 48"/>
                <a:gd name="T65" fmla="*/ 175 h 276"/>
                <a:gd name="T66" fmla="*/ 46 w 48"/>
                <a:gd name="T67" fmla="*/ 94 h 276"/>
                <a:gd name="T68" fmla="*/ 34 w 48"/>
                <a:gd name="T69" fmla="*/ 11 h 276"/>
                <a:gd name="T70" fmla="*/ 29 w 48"/>
                <a:gd name="T71" fmla="*/ 28 h 276"/>
                <a:gd name="T72" fmla="*/ 28 w 48"/>
                <a:gd name="T73" fmla="*/ 4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276">
                  <a:moveTo>
                    <a:pt x="17" y="112"/>
                  </a:moveTo>
                  <a:cubicBezTo>
                    <a:pt x="18" y="113"/>
                    <a:pt x="21" y="112"/>
                    <a:pt x="17" y="117"/>
                  </a:cubicBezTo>
                  <a:cubicBezTo>
                    <a:pt x="16" y="115"/>
                    <a:pt x="16" y="119"/>
                    <a:pt x="17" y="115"/>
                  </a:cubicBezTo>
                  <a:cubicBezTo>
                    <a:pt x="17" y="112"/>
                    <a:pt x="17" y="114"/>
                    <a:pt x="17" y="112"/>
                  </a:cubicBezTo>
                  <a:close/>
                  <a:moveTo>
                    <a:pt x="20" y="30"/>
                  </a:moveTo>
                  <a:cubicBezTo>
                    <a:pt x="20" y="30"/>
                    <a:pt x="21" y="30"/>
                    <a:pt x="21" y="3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2" y="54"/>
                    <a:pt x="22" y="53"/>
                    <a:pt x="22" y="54"/>
                  </a:cubicBezTo>
                  <a:cubicBezTo>
                    <a:pt x="15" y="53"/>
                    <a:pt x="22" y="51"/>
                    <a:pt x="20" y="43"/>
                  </a:cubicBezTo>
                  <a:cubicBezTo>
                    <a:pt x="18" y="32"/>
                    <a:pt x="20" y="33"/>
                    <a:pt x="20" y="30"/>
                  </a:cubicBezTo>
                  <a:close/>
                  <a:moveTo>
                    <a:pt x="28" y="40"/>
                  </a:moveTo>
                  <a:cubicBezTo>
                    <a:pt x="27" y="37"/>
                    <a:pt x="28" y="32"/>
                    <a:pt x="28" y="28"/>
                  </a:cubicBezTo>
                  <a:cubicBezTo>
                    <a:pt x="27" y="24"/>
                    <a:pt x="26" y="23"/>
                    <a:pt x="26" y="18"/>
                  </a:cubicBezTo>
                  <a:cubicBezTo>
                    <a:pt x="25" y="13"/>
                    <a:pt x="24" y="10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8"/>
                    <a:pt x="13" y="18"/>
                    <a:pt x="12" y="22"/>
                  </a:cubicBezTo>
                  <a:cubicBezTo>
                    <a:pt x="11" y="24"/>
                    <a:pt x="11" y="30"/>
                    <a:pt x="12" y="3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5"/>
                    <a:pt x="13" y="59"/>
                    <a:pt x="13" y="60"/>
                  </a:cubicBezTo>
                  <a:cubicBezTo>
                    <a:pt x="13" y="65"/>
                    <a:pt x="13" y="58"/>
                    <a:pt x="14" y="6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6"/>
                  </a:cubicBezTo>
                  <a:cubicBezTo>
                    <a:pt x="12" y="71"/>
                    <a:pt x="9" y="49"/>
                    <a:pt x="9" y="4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13"/>
                    <a:pt x="8" y="16"/>
                    <a:pt x="4" y="13"/>
                  </a:cubicBezTo>
                  <a:cubicBezTo>
                    <a:pt x="3" y="15"/>
                    <a:pt x="4" y="12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7"/>
                    <a:pt x="7" y="129"/>
                    <a:pt x="7" y="134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2"/>
                    <a:pt x="7" y="150"/>
                    <a:pt x="7" y="15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6" y="218"/>
                    <a:pt x="6" y="218"/>
                    <a:pt x="5" y="220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4" y="245"/>
                    <a:pt x="3" y="247"/>
                    <a:pt x="5" y="248"/>
                  </a:cubicBezTo>
                  <a:cubicBezTo>
                    <a:pt x="5" y="249"/>
                    <a:pt x="4" y="249"/>
                    <a:pt x="4" y="251"/>
                  </a:cubicBezTo>
                  <a:cubicBezTo>
                    <a:pt x="2" y="257"/>
                    <a:pt x="0" y="270"/>
                    <a:pt x="2" y="276"/>
                  </a:cubicBezTo>
                  <a:cubicBezTo>
                    <a:pt x="5" y="274"/>
                    <a:pt x="5" y="270"/>
                    <a:pt x="8" y="267"/>
                  </a:cubicBezTo>
                  <a:cubicBezTo>
                    <a:pt x="11" y="268"/>
                    <a:pt x="8" y="268"/>
                    <a:pt x="12" y="269"/>
                  </a:cubicBezTo>
                  <a:cubicBezTo>
                    <a:pt x="11" y="263"/>
                    <a:pt x="12" y="259"/>
                    <a:pt x="13" y="255"/>
                  </a:cubicBezTo>
                  <a:cubicBezTo>
                    <a:pt x="13" y="252"/>
                    <a:pt x="13" y="256"/>
                    <a:pt x="13" y="253"/>
                  </a:cubicBezTo>
                  <a:cubicBezTo>
                    <a:pt x="13" y="250"/>
                    <a:pt x="13" y="252"/>
                    <a:pt x="14" y="249"/>
                  </a:cubicBezTo>
                  <a:cubicBezTo>
                    <a:pt x="16" y="253"/>
                    <a:pt x="14" y="253"/>
                    <a:pt x="18" y="251"/>
                  </a:cubicBezTo>
                  <a:cubicBezTo>
                    <a:pt x="17" y="243"/>
                    <a:pt x="19" y="238"/>
                    <a:pt x="19" y="233"/>
                  </a:cubicBezTo>
                  <a:cubicBezTo>
                    <a:pt x="23" y="232"/>
                    <a:pt x="21" y="234"/>
                    <a:pt x="22" y="231"/>
                  </a:cubicBezTo>
                  <a:cubicBezTo>
                    <a:pt x="26" y="223"/>
                    <a:pt x="27" y="209"/>
                    <a:pt x="28" y="199"/>
                  </a:cubicBezTo>
                  <a:cubicBezTo>
                    <a:pt x="29" y="194"/>
                    <a:pt x="30" y="195"/>
                    <a:pt x="30" y="190"/>
                  </a:cubicBezTo>
                  <a:cubicBezTo>
                    <a:pt x="32" y="180"/>
                    <a:pt x="31" y="169"/>
                    <a:pt x="32" y="159"/>
                  </a:cubicBezTo>
                  <a:cubicBezTo>
                    <a:pt x="33" y="159"/>
                    <a:pt x="33" y="159"/>
                    <a:pt x="34" y="161"/>
                  </a:cubicBezTo>
                  <a:cubicBezTo>
                    <a:pt x="34" y="157"/>
                    <a:pt x="34" y="159"/>
                    <a:pt x="32" y="155"/>
                  </a:cubicBezTo>
                  <a:cubicBezTo>
                    <a:pt x="36" y="153"/>
                    <a:pt x="32" y="153"/>
                    <a:pt x="37" y="152"/>
                  </a:cubicBezTo>
                  <a:cubicBezTo>
                    <a:pt x="36" y="170"/>
                    <a:pt x="36" y="170"/>
                    <a:pt x="36" y="170"/>
                  </a:cubicBezTo>
                  <a:cubicBezTo>
                    <a:pt x="36" y="175"/>
                    <a:pt x="37" y="179"/>
                    <a:pt x="36" y="185"/>
                  </a:cubicBezTo>
                  <a:cubicBezTo>
                    <a:pt x="35" y="187"/>
                    <a:pt x="35" y="188"/>
                    <a:pt x="35" y="190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6" y="193"/>
                    <a:pt x="36" y="193"/>
                    <a:pt x="36" y="194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8" y="189"/>
                    <a:pt x="39" y="193"/>
                    <a:pt x="37" y="189"/>
                  </a:cubicBezTo>
                  <a:cubicBezTo>
                    <a:pt x="39" y="186"/>
                    <a:pt x="37" y="188"/>
                    <a:pt x="41" y="185"/>
                  </a:cubicBezTo>
                  <a:cubicBezTo>
                    <a:pt x="41" y="184"/>
                    <a:pt x="41" y="181"/>
                    <a:pt x="41" y="179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2"/>
                    <a:pt x="43" y="168"/>
                    <a:pt x="44" y="164"/>
                  </a:cubicBezTo>
                  <a:cubicBezTo>
                    <a:pt x="48" y="141"/>
                    <a:pt x="46" y="117"/>
                    <a:pt x="46" y="94"/>
                  </a:cubicBezTo>
                  <a:cubicBezTo>
                    <a:pt x="46" y="78"/>
                    <a:pt x="45" y="64"/>
                    <a:pt x="42" y="50"/>
                  </a:cubicBezTo>
                  <a:cubicBezTo>
                    <a:pt x="40" y="39"/>
                    <a:pt x="39" y="21"/>
                    <a:pt x="34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7"/>
                    <a:pt x="29" y="23"/>
                    <a:pt x="29" y="28"/>
                  </a:cubicBezTo>
                  <a:cubicBezTo>
                    <a:pt x="29" y="36"/>
                    <a:pt x="30" y="40"/>
                    <a:pt x="28" y="41"/>
                  </a:cubicBezTo>
                  <a:lnTo>
                    <a:pt x="2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1" name="Freeform 64"/>
            <p:cNvSpPr>
              <a:spLocks noEditPoints="1"/>
            </p:cNvSpPr>
            <p:nvPr/>
          </p:nvSpPr>
          <p:spPr bwMode="auto">
            <a:xfrm>
              <a:off x="2314" y="3247"/>
              <a:ext cx="95" cy="458"/>
            </a:xfrm>
            <a:custGeom>
              <a:avLst/>
              <a:gdLst>
                <a:gd name="T0" fmla="*/ 15 w 74"/>
                <a:gd name="T1" fmla="*/ 276 h 357"/>
                <a:gd name="T2" fmla="*/ 16 w 74"/>
                <a:gd name="T3" fmla="*/ 274 h 357"/>
                <a:gd name="T4" fmla="*/ 41 w 74"/>
                <a:gd name="T5" fmla="*/ 195 h 357"/>
                <a:gd name="T6" fmla="*/ 41 w 74"/>
                <a:gd name="T7" fmla="*/ 192 h 357"/>
                <a:gd name="T8" fmla="*/ 63 w 74"/>
                <a:gd name="T9" fmla="*/ 1 h 357"/>
                <a:gd name="T10" fmla="*/ 61 w 74"/>
                <a:gd name="T11" fmla="*/ 4 h 357"/>
                <a:gd name="T12" fmla="*/ 54 w 74"/>
                <a:gd name="T13" fmla="*/ 2 h 357"/>
                <a:gd name="T14" fmla="*/ 52 w 74"/>
                <a:gd name="T15" fmla="*/ 64 h 357"/>
                <a:gd name="T16" fmla="*/ 51 w 74"/>
                <a:gd name="T17" fmla="*/ 72 h 357"/>
                <a:gd name="T18" fmla="*/ 49 w 74"/>
                <a:gd name="T19" fmla="*/ 112 h 357"/>
                <a:gd name="T20" fmla="*/ 46 w 74"/>
                <a:gd name="T21" fmla="*/ 172 h 357"/>
                <a:gd name="T22" fmla="*/ 45 w 74"/>
                <a:gd name="T23" fmla="*/ 173 h 357"/>
                <a:gd name="T24" fmla="*/ 42 w 74"/>
                <a:gd name="T25" fmla="*/ 186 h 357"/>
                <a:gd name="T26" fmla="*/ 46 w 74"/>
                <a:gd name="T27" fmla="*/ 111 h 357"/>
                <a:gd name="T28" fmla="*/ 47 w 74"/>
                <a:gd name="T29" fmla="*/ 73 h 357"/>
                <a:gd name="T30" fmla="*/ 47 w 74"/>
                <a:gd name="T31" fmla="*/ 52 h 357"/>
                <a:gd name="T32" fmla="*/ 45 w 74"/>
                <a:gd name="T33" fmla="*/ 40 h 357"/>
                <a:gd name="T34" fmla="*/ 47 w 74"/>
                <a:gd name="T35" fmla="*/ 21 h 357"/>
                <a:gd name="T36" fmla="*/ 44 w 74"/>
                <a:gd name="T37" fmla="*/ 18 h 357"/>
                <a:gd name="T38" fmla="*/ 43 w 74"/>
                <a:gd name="T39" fmla="*/ 20 h 357"/>
                <a:gd name="T40" fmla="*/ 41 w 74"/>
                <a:gd name="T41" fmla="*/ 45 h 357"/>
                <a:gd name="T42" fmla="*/ 37 w 74"/>
                <a:gd name="T43" fmla="*/ 105 h 357"/>
                <a:gd name="T44" fmla="*/ 34 w 74"/>
                <a:gd name="T45" fmla="*/ 136 h 357"/>
                <a:gd name="T46" fmla="*/ 21 w 74"/>
                <a:gd name="T47" fmla="*/ 224 h 357"/>
                <a:gd name="T48" fmla="*/ 18 w 74"/>
                <a:gd name="T49" fmla="*/ 251 h 357"/>
                <a:gd name="T50" fmla="*/ 11 w 74"/>
                <a:gd name="T51" fmla="*/ 275 h 357"/>
                <a:gd name="T52" fmla="*/ 5 w 74"/>
                <a:gd name="T53" fmla="*/ 314 h 357"/>
                <a:gd name="T54" fmla="*/ 3 w 74"/>
                <a:gd name="T55" fmla="*/ 357 h 357"/>
                <a:gd name="T56" fmla="*/ 11 w 74"/>
                <a:gd name="T57" fmla="*/ 319 h 357"/>
                <a:gd name="T58" fmla="*/ 13 w 74"/>
                <a:gd name="T59" fmla="*/ 308 h 357"/>
                <a:gd name="T60" fmla="*/ 15 w 74"/>
                <a:gd name="T61" fmla="*/ 286 h 357"/>
                <a:gd name="T62" fmla="*/ 16 w 74"/>
                <a:gd name="T63" fmla="*/ 277 h 357"/>
                <a:gd name="T64" fmla="*/ 17 w 74"/>
                <a:gd name="T65" fmla="*/ 289 h 357"/>
                <a:gd name="T66" fmla="*/ 15 w 74"/>
                <a:gd name="T67" fmla="*/ 328 h 357"/>
                <a:gd name="T68" fmla="*/ 27 w 74"/>
                <a:gd name="T69" fmla="*/ 310 h 357"/>
                <a:gd name="T70" fmla="*/ 35 w 74"/>
                <a:gd name="T71" fmla="*/ 279 h 357"/>
                <a:gd name="T72" fmla="*/ 39 w 74"/>
                <a:gd name="T73" fmla="*/ 264 h 357"/>
                <a:gd name="T74" fmla="*/ 45 w 74"/>
                <a:gd name="T75" fmla="*/ 243 h 357"/>
                <a:gd name="T76" fmla="*/ 55 w 74"/>
                <a:gd name="T77" fmla="*/ 178 h 357"/>
                <a:gd name="T78" fmla="*/ 58 w 74"/>
                <a:gd name="T79" fmla="*/ 157 h 357"/>
                <a:gd name="T80" fmla="*/ 57 w 74"/>
                <a:gd name="T81" fmla="*/ 141 h 357"/>
                <a:gd name="T82" fmla="*/ 59 w 74"/>
                <a:gd name="T83" fmla="*/ 115 h 357"/>
                <a:gd name="T84" fmla="*/ 64 w 74"/>
                <a:gd name="T85" fmla="*/ 108 h 357"/>
                <a:gd name="T86" fmla="*/ 66 w 74"/>
                <a:gd name="T87" fmla="*/ 95 h 357"/>
                <a:gd name="T88" fmla="*/ 64 w 74"/>
                <a:gd name="T89" fmla="*/ 95 h 357"/>
                <a:gd name="T90" fmla="*/ 62 w 74"/>
                <a:gd name="T91" fmla="*/ 92 h 357"/>
                <a:gd name="T92" fmla="*/ 66 w 74"/>
                <a:gd name="T93" fmla="*/ 88 h 357"/>
                <a:gd name="T94" fmla="*/ 69 w 74"/>
                <a:gd name="T95" fmla="*/ 80 h 357"/>
                <a:gd name="T96" fmla="*/ 67 w 74"/>
                <a:gd name="T97" fmla="*/ 73 h 357"/>
                <a:gd name="T98" fmla="*/ 70 w 74"/>
                <a:gd name="T99" fmla="*/ 73 h 357"/>
                <a:gd name="T100" fmla="*/ 64 w 74"/>
                <a:gd name="T101" fmla="*/ 65 h 357"/>
                <a:gd name="T102" fmla="*/ 73 w 74"/>
                <a:gd name="T103" fmla="*/ 60 h 357"/>
                <a:gd name="T104" fmla="*/ 70 w 74"/>
                <a:gd name="T105" fmla="*/ 52 h 357"/>
                <a:gd name="T106" fmla="*/ 70 w 74"/>
                <a:gd name="T107" fmla="*/ 50 h 357"/>
                <a:gd name="T108" fmla="*/ 73 w 74"/>
                <a:gd name="T109" fmla="*/ 25 h 357"/>
                <a:gd name="T110" fmla="*/ 70 w 74"/>
                <a:gd name="T111" fmla="*/ 22 h 357"/>
                <a:gd name="T112" fmla="*/ 66 w 74"/>
                <a:gd name="T113" fmla="*/ 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357">
                  <a:moveTo>
                    <a:pt x="16" y="274"/>
                  </a:moveTo>
                  <a:cubicBezTo>
                    <a:pt x="17" y="279"/>
                    <a:pt x="17" y="274"/>
                    <a:pt x="15" y="276"/>
                  </a:cubicBezTo>
                  <a:cubicBezTo>
                    <a:pt x="14" y="273"/>
                    <a:pt x="14" y="279"/>
                    <a:pt x="15" y="272"/>
                  </a:cubicBezTo>
                  <a:cubicBezTo>
                    <a:pt x="17" y="275"/>
                    <a:pt x="15" y="271"/>
                    <a:pt x="16" y="274"/>
                  </a:cubicBezTo>
                  <a:close/>
                  <a:moveTo>
                    <a:pt x="42" y="194"/>
                  </a:moveTo>
                  <a:cubicBezTo>
                    <a:pt x="41" y="195"/>
                    <a:pt x="41" y="195"/>
                    <a:pt x="41" y="195"/>
                  </a:cubicBezTo>
                  <a:cubicBezTo>
                    <a:pt x="40" y="194"/>
                    <a:pt x="41" y="195"/>
                    <a:pt x="41" y="193"/>
                  </a:cubicBezTo>
                  <a:cubicBezTo>
                    <a:pt x="40" y="188"/>
                    <a:pt x="40" y="194"/>
                    <a:pt x="41" y="192"/>
                  </a:cubicBezTo>
                  <a:cubicBezTo>
                    <a:pt x="42" y="193"/>
                    <a:pt x="42" y="191"/>
                    <a:pt x="42" y="194"/>
                  </a:cubicBezTo>
                  <a:close/>
                  <a:moveTo>
                    <a:pt x="63" y="1"/>
                  </a:moveTo>
                  <a:cubicBezTo>
                    <a:pt x="62" y="2"/>
                    <a:pt x="63" y="1"/>
                    <a:pt x="62" y="3"/>
                  </a:cubicBezTo>
                  <a:cubicBezTo>
                    <a:pt x="61" y="3"/>
                    <a:pt x="61" y="4"/>
                    <a:pt x="61" y="4"/>
                  </a:cubicBezTo>
                  <a:cubicBezTo>
                    <a:pt x="61" y="4"/>
                    <a:pt x="60" y="4"/>
                    <a:pt x="60" y="5"/>
                  </a:cubicBezTo>
                  <a:cubicBezTo>
                    <a:pt x="57" y="3"/>
                    <a:pt x="58" y="2"/>
                    <a:pt x="54" y="2"/>
                  </a:cubicBezTo>
                  <a:cubicBezTo>
                    <a:pt x="50" y="9"/>
                    <a:pt x="52" y="27"/>
                    <a:pt x="52" y="34"/>
                  </a:cubicBezTo>
                  <a:cubicBezTo>
                    <a:pt x="53" y="48"/>
                    <a:pt x="51" y="49"/>
                    <a:pt x="52" y="64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2"/>
                    <a:pt x="52" y="67"/>
                    <a:pt x="51" y="72"/>
                  </a:cubicBezTo>
                  <a:cubicBezTo>
                    <a:pt x="50" y="82"/>
                    <a:pt x="51" y="97"/>
                    <a:pt x="50" y="107"/>
                  </a:cubicBezTo>
                  <a:cubicBezTo>
                    <a:pt x="49" y="113"/>
                    <a:pt x="49" y="105"/>
                    <a:pt x="49" y="112"/>
                  </a:cubicBezTo>
                  <a:cubicBezTo>
                    <a:pt x="48" y="114"/>
                    <a:pt x="49" y="115"/>
                    <a:pt x="48" y="117"/>
                  </a:cubicBezTo>
                  <a:cubicBezTo>
                    <a:pt x="46" y="124"/>
                    <a:pt x="45" y="165"/>
                    <a:pt x="46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7"/>
                    <a:pt x="45" y="169"/>
                    <a:pt x="44" y="175"/>
                  </a:cubicBezTo>
                  <a:cubicBezTo>
                    <a:pt x="43" y="179"/>
                    <a:pt x="45" y="184"/>
                    <a:pt x="42" y="186"/>
                  </a:cubicBezTo>
                  <a:cubicBezTo>
                    <a:pt x="40" y="179"/>
                    <a:pt x="43" y="151"/>
                    <a:pt x="43" y="138"/>
                  </a:cubicBezTo>
                  <a:cubicBezTo>
                    <a:pt x="43" y="129"/>
                    <a:pt x="45" y="119"/>
                    <a:pt x="46" y="11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86"/>
                    <a:pt x="46" y="80"/>
                    <a:pt x="47" y="73"/>
                  </a:cubicBezTo>
                  <a:cubicBezTo>
                    <a:pt x="47" y="69"/>
                    <a:pt x="48" y="64"/>
                    <a:pt x="48" y="6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45"/>
                    <a:pt x="46" y="53"/>
                    <a:pt x="46" y="48"/>
                  </a:cubicBezTo>
                  <a:cubicBezTo>
                    <a:pt x="45" y="43"/>
                    <a:pt x="47" y="46"/>
                    <a:pt x="45" y="40"/>
                  </a:cubicBezTo>
                  <a:cubicBezTo>
                    <a:pt x="48" y="38"/>
                    <a:pt x="47" y="32"/>
                    <a:pt x="45" y="28"/>
                  </a:cubicBezTo>
                  <a:cubicBezTo>
                    <a:pt x="44" y="24"/>
                    <a:pt x="46" y="24"/>
                    <a:pt x="47" y="21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4" y="18"/>
                    <a:pt x="44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31"/>
                    <a:pt x="42" y="38"/>
                    <a:pt x="41" y="45"/>
                  </a:cubicBezTo>
                  <a:cubicBezTo>
                    <a:pt x="41" y="49"/>
                    <a:pt x="42" y="55"/>
                    <a:pt x="42" y="6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9"/>
                    <a:pt x="36" y="111"/>
                    <a:pt x="36" y="115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1" y="156"/>
                    <a:pt x="28" y="192"/>
                    <a:pt x="24" y="210"/>
                  </a:cubicBezTo>
                  <a:cubicBezTo>
                    <a:pt x="23" y="213"/>
                    <a:pt x="21" y="221"/>
                    <a:pt x="21" y="224"/>
                  </a:cubicBezTo>
                  <a:cubicBezTo>
                    <a:pt x="20" y="232"/>
                    <a:pt x="19" y="233"/>
                    <a:pt x="17" y="242"/>
                  </a:cubicBezTo>
                  <a:cubicBezTo>
                    <a:pt x="17" y="246"/>
                    <a:pt x="15" y="248"/>
                    <a:pt x="18" y="251"/>
                  </a:cubicBezTo>
                  <a:cubicBezTo>
                    <a:pt x="16" y="253"/>
                    <a:pt x="16" y="251"/>
                    <a:pt x="15" y="255"/>
                  </a:cubicBezTo>
                  <a:cubicBezTo>
                    <a:pt x="13" y="261"/>
                    <a:pt x="12" y="268"/>
                    <a:pt x="11" y="275"/>
                  </a:cubicBezTo>
                  <a:cubicBezTo>
                    <a:pt x="10" y="293"/>
                    <a:pt x="7" y="297"/>
                    <a:pt x="7" y="302"/>
                  </a:cubicBezTo>
                  <a:cubicBezTo>
                    <a:pt x="5" y="314"/>
                    <a:pt x="5" y="314"/>
                    <a:pt x="5" y="314"/>
                  </a:cubicBezTo>
                  <a:cubicBezTo>
                    <a:pt x="5" y="317"/>
                    <a:pt x="3" y="325"/>
                    <a:pt x="3" y="328"/>
                  </a:cubicBezTo>
                  <a:cubicBezTo>
                    <a:pt x="2" y="338"/>
                    <a:pt x="0" y="353"/>
                    <a:pt x="3" y="357"/>
                  </a:cubicBezTo>
                  <a:cubicBezTo>
                    <a:pt x="5" y="355"/>
                    <a:pt x="5" y="351"/>
                    <a:pt x="6" y="348"/>
                  </a:cubicBezTo>
                  <a:cubicBezTo>
                    <a:pt x="9" y="339"/>
                    <a:pt x="10" y="328"/>
                    <a:pt x="11" y="319"/>
                  </a:cubicBezTo>
                  <a:cubicBezTo>
                    <a:pt x="12" y="314"/>
                    <a:pt x="12" y="317"/>
                    <a:pt x="13" y="314"/>
                  </a:cubicBezTo>
                  <a:cubicBezTo>
                    <a:pt x="13" y="312"/>
                    <a:pt x="13" y="310"/>
                    <a:pt x="13" y="308"/>
                  </a:cubicBezTo>
                  <a:cubicBezTo>
                    <a:pt x="13" y="303"/>
                    <a:pt x="14" y="302"/>
                    <a:pt x="14" y="298"/>
                  </a:cubicBezTo>
                  <a:cubicBezTo>
                    <a:pt x="14" y="293"/>
                    <a:pt x="14" y="290"/>
                    <a:pt x="15" y="286"/>
                  </a:cubicBezTo>
                  <a:cubicBezTo>
                    <a:pt x="15" y="285"/>
                    <a:pt x="15" y="283"/>
                    <a:pt x="15" y="281"/>
                  </a:cubicBezTo>
                  <a:cubicBezTo>
                    <a:pt x="16" y="277"/>
                    <a:pt x="16" y="277"/>
                    <a:pt x="16" y="277"/>
                  </a:cubicBezTo>
                  <a:cubicBezTo>
                    <a:pt x="17" y="278"/>
                    <a:pt x="17" y="276"/>
                    <a:pt x="18" y="280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301"/>
                    <a:pt x="19" y="302"/>
                    <a:pt x="16" y="304"/>
                  </a:cubicBezTo>
                  <a:cubicBezTo>
                    <a:pt x="18" y="311"/>
                    <a:pt x="12" y="323"/>
                    <a:pt x="15" y="328"/>
                  </a:cubicBezTo>
                  <a:cubicBezTo>
                    <a:pt x="20" y="326"/>
                    <a:pt x="20" y="313"/>
                    <a:pt x="23" y="308"/>
                  </a:cubicBezTo>
                  <a:cubicBezTo>
                    <a:pt x="27" y="310"/>
                    <a:pt x="25" y="309"/>
                    <a:pt x="27" y="310"/>
                  </a:cubicBezTo>
                  <a:cubicBezTo>
                    <a:pt x="29" y="307"/>
                    <a:pt x="27" y="311"/>
                    <a:pt x="29" y="307"/>
                  </a:cubicBezTo>
                  <a:cubicBezTo>
                    <a:pt x="30" y="304"/>
                    <a:pt x="35" y="282"/>
                    <a:pt x="35" y="279"/>
                  </a:cubicBezTo>
                  <a:cubicBezTo>
                    <a:pt x="37" y="272"/>
                    <a:pt x="37" y="272"/>
                    <a:pt x="37" y="272"/>
                  </a:cubicBezTo>
                  <a:cubicBezTo>
                    <a:pt x="40" y="269"/>
                    <a:pt x="39" y="268"/>
                    <a:pt x="39" y="264"/>
                  </a:cubicBezTo>
                  <a:cubicBezTo>
                    <a:pt x="40" y="262"/>
                    <a:pt x="41" y="260"/>
                    <a:pt x="41" y="257"/>
                  </a:cubicBezTo>
                  <a:cubicBezTo>
                    <a:pt x="43" y="252"/>
                    <a:pt x="44" y="248"/>
                    <a:pt x="45" y="243"/>
                  </a:cubicBezTo>
                  <a:cubicBezTo>
                    <a:pt x="47" y="235"/>
                    <a:pt x="51" y="206"/>
                    <a:pt x="53" y="197"/>
                  </a:cubicBezTo>
                  <a:cubicBezTo>
                    <a:pt x="55" y="186"/>
                    <a:pt x="52" y="187"/>
                    <a:pt x="55" y="178"/>
                  </a:cubicBezTo>
                  <a:cubicBezTo>
                    <a:pt x="58" y="172"/>
                    <a:pt x="56" y="176"/>
                    <a:pt x="54" y="170"/>
                  </a:cubicBezTo>
                  <a:cubicBezTo>
                    <a:pt x="54" y="167"/>
                    <a:pt x="56" y="159"/>
                    <a:pt x="58" y="157"/>
                  </a:cubicBezTo>
                  <a:cubicBezTo>
                    <a:pt x="55" y="151"/>
                    <a:pt x="59" y="147"/>
                    <a:pt x="57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29"/>
                    <a:pt x="59" y="122"/>
                    <a:pt x="59" y="115"/>
                  </a:cubicBezTo>
                  <a:cubicBezTo>
                    <a:pt x="62" y="112"/>
                    <a:pt x="61" y="114"/>
                    <a:pt x="61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5"/>
                    <a:pt x="64" y="101"/>
                    <a:pt x="65" y="98"/>
                  </a:cubicBezTo>
                  <a:cubicBezTo>
                    <a:pt x="66" y="95"/>
                    <a:pt x="65" y="99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4" y="95"/>
                  </a:cubicBezTo>
                  <a:cubicBezTo>
                    <a:pt x="64" y="95"/>
                    <a:pt x="64" y="95"/>
                    <a:pt x="64" y="94"/>
                  </a:cubicBezTo>
                  <a:cubicBezTo>
                    <a:pt x="62" y="94"/>
                    <a:pt x="62" y="93"/>
                    <a:pt x="62" y="92"/>
                  </a:cubicBezTo>
                  <a:cubicBezTo>
                    <a:pt x="64" y="91"/>
                    <a:pt x="63" y="92"/>
                    <a:pt x="65" y="92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3"/>
                    <a:pt x="65" y="81"/>
                    <a:pt x="69" y="80"/>
                  </a:cubicBezTo>
                  <a:cubicBezTo>
                    <a:pt x="68" y="77"/>
                    <a:pt x="67" y="76"/>
                    <a:pt x="66" y="73"/>
                  </a:cubicBezTo>
                  <a:cubicBezTo>
                    <a:pt x="66" y="73"/>
                    <a:pt x="66" y="73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9" y="73"/>
                    <a:pt x="69" y="73"/>
                    <a:pt x="70" y="73"/>
                  </a:cubicBezTo>
                  <a:cubicBezTo>
                    <a:pt x="67" y="67"/>
                    <a:pt x="67" y="72"/>
                    <a:pt x="68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8" y="63"/>
                    <a:pt x="66" y="64"/>
                    <a:pt x="68" y="60"/>
                  </a:cubicBezTo>
                  <a:cubicBezTo>
                    <a:pt x="69" y="61"/>
                    <a:pt x="71" y="63"/>
                    <a:pt x="73" y="60"/>
                  </a:cubicBezTo>
                  <a:cubicBezTo>
                    <a:pt x="74" y="59"/>
                    <a:pt x="72" y="60"/>
                    <a:pt x="72" y="59"/>
                  </a:cubicBezTo>
                  <a:cubicBezTo>
                    <a:pt x="71" y="56"/>
                    <a:pt x="72" y="54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3" y="43"/>
                    <a:pt x="72" y="46"/>
                    <a:pt x="71" y="39"/>
                  </a:cubicBezTo>
                  <a:cubicBezTo>
                    <a:pt x="71" y="37"/>
                    <a:pt x="71" y="29"/>
                    <a:pt x="73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3"/>
                    <a:pt x="72" y="23"/>
                    <a:pt x="70" y="22"/>
                  </a:cubicBezTo>
                  <a:cubicBezTo>
                    <a:pt x="71" y="16"/>
                    <a:pt x="71" y="20"/>
                    <a:pt x="68" y="18"/>
                  </a:cubicBezTo>
                  <a:cubicBezTo>
                    <a:pt x="66" y="16"/>
                    <a:pt x="66" y="15"/>
                    <a:pt x="66" y="12"/>
                  </a:cubicBezTo>
                  <a:cubicBezTo>
                    <a:pt x="66" y="0"/>
                    <a:pt x="63" y="11"/>
                    <a:pt x="6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2" name="Freeform 65"/>
            <p:cNvSpPr>
              <a:spLocks noEditPoints="1"/>
            </p:cNvSpPr>
            <p:nvPr/>
          </p:nvSpPr>
          <p:spPr bwMode="auto">
            <a:xfrm>
              <a:off x="418" y="3208"/>
              <a:ext cx="122" cy="333"/>
            </a:xfrm>
            <a:custGeom>
              <a:avLst/>
              <a:gdLst>
                <a:gd name="T0" fmla="*/ 43 w 95"/>
                <a:gd name="T1" fmla="*/ 89 h 259"/>
                <a:gd name="T2" fmla="*/ 41 w 95"/>
                <a:gd name="T3" fmla="*/ 88 h 259"/>
                <a:gd name="T4" fmla="*/ 42 w 95"/>
                <a:gd name="T5" fmla="*/ 85 h 259"/>
                <a:gd name="T6" fmla="*/ 39 w 95"/>
                <a:gd name="T7" fmla="*/ 79 h 259"/>
                <a:gd name="T8" fmla="*/ 37 w 95"/>
                <a:gd name="T9" fmla="*/ 76 h 259"/>
                <a:gd name="T10" fmla="*/ 21 w 95"/>
                <a:gd name="T11" fmla="*/ 77 h 259"/>
                <a:gd name="T12" fmla="*/ 19 w 95"/>
                <a:gd name="T13" fmla="*/ 78 h 259"/>
                <a:gd name="T14" fmla="*/ 34 w 95"/>
                <a:gd name="T15" fmla="*/ 69 h 259"/>
                <a:gd name="T16" fmla="*/ 34 w 95"/>
                <a:gd name="T17" fmla="*/ 69 h 259"/>
                <a:gd name="T18" fmla="*/ 31 w 95"/>
                <a:gd name="T19" fmla="*/ 57 h 259"/>
                <a:gd name="T20" fmla="*/ 25 w 95"/>
                <a:gd name="T21" fmla="*/ 45 h 259"/>
                <a:gd name="T22" fmla="*/ 22 w 95"/>
                <a:gd name="T23" fmla="*/ 30 h 259"/>
                <a:gd name="T24" fmla="*/ 18 w 95"/>
                <a:gd name="T25" fmla="*/ 22 h 259"/>
                <a:gd name="T26" fmla="*/ 35 w 95"/>
                <a:gd name="T27" fmla="*/ 33 h 259"/>
                <a:gd name="T28" fmla="*/ 27 w 95"/>
                <a:gd name="T29" fmla="*/ 18 h 259"/>
                <a:gd name="T30" fmla="*/ 30 w 95"/>
                <a:gd name="T31" fmla="*/ 18 h 259"/>
                <a:gd name="T32" fmla="*/ 52 w 95"/>
                <a:gd name="T33" fmla="*/ 48 h 259"/>
                <a:gd name="T34" fmla="*/ 25 w 95"/>
                <a:gd name="T35" fmla="*/ 0 h 259"/>
                <a:gd name="T36" fmla="*/ 26 w 95"/>
                <a:gd name="T37" fmla="*/ 12 h 259"/>
                <a:gd name="T38" fmla="*/ 19 w 95"/>
                <a:gd name="T39" fmla="*/ 14 h 259"/>
                <a:gd name="T40" fmla="*/ 16 w 95"/>
                <a:gd name="T41" fmla="*/ 14 h 259"/>
                <a:gd name="T42" fmla="*/ 10 w 95"/>
                <a:gd name="T43" fmla="*/ 31 h 259"/>
                <a:gd name="T44" fmla="*/ 13 w 95"/>
                <a:gd name="T45" fmla="*/ 52 h 259"/>
                <a:gd name="T46" fmla="*/ 18 w 95"/>
                <a:gd name="T47" fmla="*/ 69 h 259"/>
                <a:gd name="T48" fmla="*/ 10 w 95"/>
                <a:gd name="T49" fmla="*/ 61 h 259"/>
                <a:gd name="T50" fmla="*/ 6 w 95"/>
                <a:gd name="T51" fmla="*/ 51 h 259"/>
                <a:gd name="T52" fmla="*/ 5 w 95"/>
                <a:gd name="T53" fmla="*/ 61 h 259"/>
                <a:gd name="T54" fmla="*/ 10 w 95"/>
                <a:gd name="T55" fmla="*/ 74 h 259"/>
                <a:gd name="T56" fmla="*/ 12 w 95"/>
                <a:gd name="T57" fmla="*/ 88 h 259"/>
                <a:gd name="T58" fmla="*/ 20 w 95"/>
                <a:gd name="T59" fmla="*/ 101 h 259"/>
                <a:gd name="T60" fmla="*/ 29 w 95"/>
                <a:gd name="T61" fmla="*/ 118 h 259"/>
                <a:gd name="T62" fmla="*/ 41 w 95"/>
                <a:gd name="T63" fmla="*/ 141 h 259"/>
                <a:gd name="T64" fmla="*/ 42 w 95"/>
                <a:gd name="T65" fmla="*/ 144 h 259"/>
                <a:gd name="T66" fmla="*/ 55 w 95"/>
                <a:gd name="T67" fmla="*/ 173 h 259"/>
                <a:gd name="T68" fmla="*/ 59 w 95"/>
                <a:gd name="T69" fmla="*/ 183 h 259"/>
                <a:gd name="T70" fmla="*/ 61 w 95"/>
                <a:gd name="T71" fmla="*/ 188 h 259"/>
                <a:gd name="T72" fmla="*/ 65 w 95"/>
                <a:gd name="T73" fmla="*/ 199 h 259"/>
                <a:gd name="T74" fmla="*/ 72 w 95"/>
                <a:gd name="T75" fmla="*/ 217 h 259"/>
                <a:gd name="T76" fmla="*/ 81 w 95"/>
                <a:gd name="T77" fmla="*/ 234 h 259"/>
                <a:gd name="T78" fmla="*/ 95 w 95"/>
                <a:gd name="T79" fmla="*/ 259 h 259"/>
                <a:gd name="T80" fmla="*/ 92 w 95"/>
                <a:gd name="T81" fmla="*/ 245 h 259"/>
                <a:gd name="T82" fmla="*/ 86 w 95"/>
                <a:gd name="T83" fmla="*/ 226 h 259"/>
                <a:gd name="T84" fmla="*/ 77 w 95"/>
                <a:gd name="T85" fmla="*/ 204 h 259"/>
                <a:gd name="T86" fmla="*/ 74 w 95"/>
                <a:gd name="T87" fmla="*/ 186 h 259"/>
                <a:gd name="T88" fmla="*/ 78 w 95"/>
                <a:gd name="T89" fmla="*/ 170 h 259"/>
                <a:gd name="T90" fmla="*/ 78 w 95"/>
                <a:gd name="T91" fmla="*/ 159 h 259"/>
                <a:gd name="T92" fmla="*/ 75 w 95"/>
                <a:gd name="T93" fmla="*/ 152 h 259"/>
                <a:gd name="T94" fmla="*/ 72 w 95"/>
                <a:gd name="T95" fmla="*/ 139 h 259"/>
                <a:gd name="T96" fmla="*/ 74 w 95"/>
                <a:gd name="T97" fmla="*/ 135 h 259"/>
                <a:gd name="T98" fmla="*/ 67 w 95"/>
                <a:gd name="T99" fmla="*/ 115 h 259"/>
                <a:gd name="T100" fmla="*/ 61 w 95"/>
                <a:gd name="T101" fmla="*/ 85 h 259"/>
                <a:gd name="T102" fmla="*/ 64 w 95"/>
                <a:gd name="T103" fmla="*/ 92 h 259"/>
                <a:gd name="T104" fmla="*/ 72 w 95"/>
                <a:gd name="T105" fmla="*/ 111 h 259"/>
                <a:gd name="T106" fmla="*/ 80 w 95"/>
                <a:gd name="T107" fmla="*/ 129 h 259"/>
                <a:gd name="T108" fmla="*/ 84 w 95"/>
                <a:gd name="T109" fmla="*/ 115 h 259"/>
                <a:gd name="T110" fmla="*/ 77 w 95"/>
                <a:gd name="T111" fmla="*/ 101 h 259"/>
                <a:gd name="T112" fmla="*/ 69 w 95"/>
                <a:gd name="T113" fmla="*/ 84 h 259"/>
                <a:gd name="T114" fmla="*/ 64 w 95"/>
                <a:gd name="T115" fmla="*/ 70 h 259"/>
                <a:gd name="T116" fmla="*/ 53 w 95"/>
                <a:gd name="T117" fmla="*/ 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5" h="259">
                  <a:moveTo>
                    <a:pt x="42" y="85"/>
                  </a:moveTo>
                  <a:cubicBezTo>
                    <a:pt x="44" y="90"/>
                    <a:pt x="43" y="89"/>
                    <a:pt x="43" y="89"/>
                  </a:cubicBezTo>
                  <a:cubicBezTo>
                    <a:pt x="42" y="90"/>
                    <a:pt x="44" y="91"/>
                    <a:pt x="42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9" y="85"/>
                    <a:pt x="42" y="84"/>
                    <a:pt x="42" y="84"/>
                  </a:cubicBezTo>
                  <a:cubicBezTo>
                    <a:pt x="42" y="85"/>
                    <a:pt x="42" y="85"/>
                    <a:pt x="42" y="85"/>
                  </a:cubicBezTo>
                  <a:close/>
                  <a:moveTo>
                    <a:pt x="37" y="76"/>
                  </a:moveTo>
                  <a:cubicBezTo>
                    <a:pt x="40" y="79"/>
                    <a:pt x="38" y="77"/>
                    <a:pt x="39" y="79"/>
                  </a:cubicBezTo>
                  <a:cubicBezTo>
                    <a:pt x="40" y="81"/>
                    <a:pt x="40" y="81"/>
                    <a:pt x="40" y="83"/>
                  </a:cubicBezTo>
                  <a:cubicBezTo>
                    <a:pt x="37" y="81"/>
                    <a:pt x="38" y="82"/>
                    <a:pt x="37" y="76"/>
                  </a:cubicBezTo>
                  <a:close/>
                  <a:moveTo>
                    <a:pt x="20" y="78"/>
                  </a:moveTo>
                  <a:cubicBezTo>
                    <a:pt x="20" y="76"/>
                    <a:pt x="19" y="76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80"/>
                    <a:pt x="19" y="78"/>
                    <a:pt x="19" y="78"/>
                  </a:cubicBezTo>
                  <a:lnTo>
                    <a:pt x="20" y="78"/>
                  </a:lnTo>
                  <a:close/>
                  <a:moveTo>
                    <a:pt x="34" y="69"/>
                  </a:moveTo>
                  <a:cubicBezTo>
                    <a:pt x="36" y="71"/>
                    <a:pt x="37" y="69"/>
                    <a:pt x="35" y="73"/>
                  </a:cubicBezTo>
                  <a:cubicBezTo>
                    <a:pt x="33" y="72"/>
                    <a:pt x="33" y="72"/>
                    <a:pt x="34" y="69"/>
                  </a:cubicBezTo>
                  <a:close/>
                  <a:moveTo>
                    <a:pt x="25" y="45"/>
                  </a:moveTo>
                  <a:cubicBezTo>
                    <a:pt x="27" y="47"/>
                    <a:pt x="30" y="51"/>
                    <a:pt x="31" y="57"/>
                  </a:cubicBezTo>
                  <a:cubicBezTo>
                    <a:pt x="27" y="57"/>
                    <a:pt x="29" y="57"/>
                    <a:pt x="27" y="51"/>
                  </a:cubicBezTo>
                  <a:cubicBezTo>
                    <a:pt x="26" y="49"/>
                    <a:pt x="24" y="48"/>
                    <a:pt x="25" y="45"/>
                  </a:cubicBezTo>
                  <a:close/>
                  <a:moveTo>
                    <a:pt x="21" y="24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19" y="28"/>
                    <a:pt x="21" y="30"/>
                    <a:pt x="19" y="26"/>
                  </a:cubicBezTo>
                  <a:cubicBezTo>
                    <a:pt x="18" y="24"/>
                    <a:pt x="17" y="25"/>
                    <a:pt x="18" y="22"/>
                  </a:cubicBezTo>
                  <a:cubicBezTo>
                    <a:pt x="20" y="22"/>
                    <a:pt x="20" y="22"/>
                    <a:pt x="21" y="24"/>
                  </a:cubicBezTo>
                  <a:close/>
                  <a:moveTo>
                    <a:pt x="35" y="33"/>
                  </a:moveTo>
                  <a:cubicBezTo>
                    <a:pt x="32" y="28"/>
                    <a:pt x="32" y="33"/>
                    <a:pt x="31" y="26"/>
                  </a:cubicBezTo>
                  <a:cubicBezTo>
                    <a:pt x="29" y="19"/>
                    <a:pt x="29" y="23"/>
                    <a:pt x="27" y="18"/>
                  </a:cubicBezTo>
                  <a:cubicBezTo>
                    <a:pt x="28" y="16"/>
                    <a:pt x="29" y="17"/>
                    <a:pt x="31" y="16"/>
                  </a:cubicBezTo>
                  <a:cubicBezTo>
                    <a:pt x="30" y="18"/>
                    <a:pt x="30" y="14"/>
                    <a:pt x="30" y="18"/>
                  </a:cubicBezTo>
                  <a:cubicBezTo>
                    <a:pt x="31" y="20"/>
                    <a:pt x="34" y="28"/>
                    <a:pt x="35" y="33"/>
                  </a:cubicBezTo>
                  <a:close/>
                  <a:moveTo>
                    <a:pt x="52" y="48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7" y="1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3" y="10"/>
                    <a:pt x="17" y="3"/>
                    <a:pt x="18" y="12"/>
                  </a:cubicBezTo>
                  <a:cubicBezTo>
                    <a:pt x="18" y="12"/>
                    <a:pt x="19" y="14"/>
                    <a:pt x="19" y="14"/>
                  </a:cubicBezTo>
                  <a:cubicBezTo>
                    <a:pt x="20" y="21"/>
                    <a:pt x="18" y="18"/>
                    <a:pt x="18" y="19"/>
                  </a:cubicBezTo>
                  <a:cubicBezTo>
                    <a:pt x="16" y="17"/>
                    <a:pt x="16" y="17"/>
                    <a:pt x="16" y="14"/>
                  </a:cubicBezTo>
                  <a:cubicBezTo>
                    <a:pt x="12" y="14"/>
                    <a:pt x="14" y="13"/>
                    <a:pt x="12" y="16"/>
                  </a:cubicBezTo>
                  <a:cubicBezTo>
                    <a:pt x="9" y="20"/>
                    <a:pt x="9" y="26"/>
                    <a:pt x="10" y="3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6"/>
                    <a:pt x="12" y="41"/>
                    <a:pt x="13" y="52"/>
                  </a:cubicBezTo>
                  <a:cubicBezTo>
                    <a:pt x="16" y="55"/>
                    <a:pt x="14" y="54"/>
                    <a:pt x="15" y="60"/>
                  </a:cubicBezTo>
                  <a:cubicBezTo>
                    <a:pt x="16" y="64"/>
                    <a:pt x="17" y="65"/>
                    <a:pt x="1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4"/>
                    <a:pt x="10" y="65"/>
                    <a:pt x="10" y="61"/>
                  </a:cubicBezTo>
                  <a:cubicBezTo>
                    <a:pt x="7" y="61"/>
                    <a:pt x="7" y="58"/>
                    <a:pt x="7" y="54"/>
                  </a:cubicBezTo>
                  <a:cubicBezTo>
                    <a:pt x="6" y="49"/>
                    <a:pt x="7" y="54"/>
                    <a:pt x="6" y="51"/>
                  </a:cubicBezTo>
                  <a:cubicBezTo>
                    <a:pt x="4" y="47"/>
                    <a:pt x="6" y="50"/>
                    <a:pt x="4" y="47"/>
                  </a:cubicBezTo>
                  <a:cubicBezTo>
                    <a:pt x="1" y="51"/>
                    <a:pt x="0" y="59"/>
                    <a:pt x="5" y="61"/>
                  </a:cubicBezTo>
                  <a:cubicBezTo>
                    <a:pt x="5" y="67"/>
                    <a:pt x="6" y="65"/>
                    <a:pt x="7" y="69"/>
                  </a:cubicBezTo>
                  <a:cubicBezTo>
                    <a:pt x="8" y="72"/>
                    <a:pt x="7" y="73"/>
                    <a:pt x="10" y="74"/>
                  </a:cubicBezTo>
                  <a:cubicBezTo>
                    <a:pt x="9" y="79"/>
                    <a:pt x="11" y="82"/>
                    <a:pt x="13" y="8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93"/>
                    <a:pt x="14" y="88"/>
                    <a:pt x="17" y="96"/>
                  </a:cubicBezTo>
                  <a:cubicBezTo>
                    <a:pt x="18" y="97"/>
                    <a:pt x="19" y="98"/>
                    <a:pt x="20" y="10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22"/>
                    <a:pt x="33" y="125"/>
                    <a:pt x="35" y="129"/>
                  </a:cubicBezTo>
                  <a:cubicBezTo>
                    <a:pt x="38" y="133"/>
                    <a:pt x="38" y="137"/>
                    <a:pt x="41" y="141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4" y="151"/>
                    <a:pt x="46" y="152"/>
                    <a:pt x="48" y="160"/>
                  </a:cubicBezTo>
                  <a:cubicBezTo>
                    <a:pt x="50" y="161"/>
                    <a:pt x="54" y="170"/>
                    <a:pt x="55" y="173"/>
                  </a:cubicBezTo>
                  <a:cubicBezTo>
                    <a:pt x="55" y="173"/>
                    <a:pt x="55" y="174"/>
                    <a:pt x="55" y="17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5"/>
                    <a:pt x="59" y="185"/>
                    <a:pt x="61" y="187"/>
                  </a:cubicBezTo>
                  <a:cubicBezTo>
                    <a:pt x="61" y="187"/>
                    <a:pt x="61" y="188"/>
                    <a:pt x="61" y="188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5" y="199"/>
                    <a:pt x="65" y="199"/>
                    <a:pt x="65" y="199"/>
                  </a:cubicBezTo>
                  <a:cubicBezTo>
                    <a:pt x="68" y="204"/>
                    <a:pt x="69" y="210"/>
                    <a:pt x="71" y="215"/>
                  </a:cubicBezTo>
                  <a:cubicBezTo>
                    <a:pt x="71" y="215"/>
                    <a:pt x="72" y="217"/>
                    <a:pt x="72" y="217"/>
                  </a:cubicBezTo>
                  <a:cubicBezTo>
                    <a:pt x="72" y="217"/>
                    <a:pt x="72" y="217"/>
                    <a:pt x="73" y="217"/>
                  </a:cubicBezTo>
                  <a:cubicBezTo>
                    <a:pt x="81" y="234"/>
                    <a:pt x="81" y="234"/>
                    <a:pt x="81" y="234"/>
                  </a:cubicBezTo>
                  <a:cubicBezTo>
                    <a:pt x="83" y="239"/>
                    <a:pt x="88" y="256"/>
                    <a:pt x="88" y="259"/>
                  </a:cubicBezTo>
                  <a:cubicBezTo>
                    <a:pt x="95" y="259"/>
                    <a:pt x="95" y="259"/>
                    <a:pt x="95" y="259"/>
                  </a:cubicBezTo>
                  <a:cubicBezTo>
                    <a:pt x="94" y="255"/>
                    <a:pt x="94" y="254"/>
                    <a:pt x="92" y="252"/>
                  </a:cubicBezTo>
                  <a:cubicBezTo>
                    <a:pt x="92" y="249"/>
                    <a:pt x="93" y="249"/>
                    <a:pt x="92" y="245"/>
                  </a:cubicBezTo>
                  <a:cubicBezTo>
                    <a:pt x="92" y="243"/>
                    <a:pt x="91" y="243"/>
                    <a:pt x="91" y="242"/>
                  </a:cubicBezTo>
                  <a:cubicBezTo>
                    <a:pt x="88" y="237"/>
                    <a:pt x="88" y="232"/>
                    <a:pt x="86" y="226"/>
                  </a:cubicBezTo>
                  <a:cubicBezTo>
                    <a:pt x="84" y="222"/>
                    <a:pt x="85" y="218"/>
                    <a:pt x="83" y="214"/>
                  </a:cubicBezTo>
                  <a:cubicBezTo>
                    <a:pt x="81" y="209"/>
                    <a:pt x="82" y="206"/>
                    <a:pt x="77" y="204"/>
                  </a:cubicBezTo>
                  <a:cubicBezTo>
                    <a:pt x="76" y="196"/>
                    <a:pt x="79" y="193"/>
                    <a:pt x="76" y="188"/>
                  </a:cubicBezTo>
                  <a:cubicBezTo>
                    <a:pt x="75" y="187"/>
                    <a:pt x="76" y="187"/>
                    <a:pt x="74" y="186"/>
                  </a:cubicBezTo>
                  <a:cubicBezTo>
                    <a:pt x="75" y="181"/>
                    <a:pt x="75" y="182"/>
                    <a:pt x="74" y="178"/>
                  </a:cubicBezTo>
                  <a:cubicBezTo>
                    <a:pt x="81" y="180"/>
                    <a:pt x="78" y="175"/>
                    <a:pt x="78" y="170"/>
                  </a:cubicBezTo>
                  <a:cubicBezTo>
                    <a:pt x="78" y="163"/>
                    <a:pt x="81" y="170"/>
                    <a:pt x="80" y="164"/>
                  </a:cubicBezTo>
                  <a:cubicBezTo>
                    <a:pt x="79" y="162"/>
                    <a:pt x="78" y="164"/>
                    <a:pt x="78" y="159"/>
                  </a:cubicBezTo>
                  <a:cubicBezTo>
                    <a:pt x="76" y="160"/>
                    <a:pt x="78" y="161"/>
                    <a:pt x="75" y="159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1" y="150"/>
                    <a:pt x="72" y="153"/>
                    <a:pt x="71" y="147"/>
                  </a:cubicBezTo>
                  <a:cubicBezTo>
                    <a:pt x="71" y="143"/>
                    <a:pt x="72" y="143"/>
                    <a:pt x="72" y="139"/>
                  </a:cubicBezTo>
                  <a:cubicBezTo>
                    <a:pt x="75" y="140"/>
                    <a:pt x="72" y="141"/>
                    <a:pt x="75" y="139"/>
                  </a:cubicBezTo>
                  <a:cubicBezTo>
                    <a:pt x="75" y="137"/>
                    <a:pt x="75" y="138"/>
                    <a:pt x="74" y="135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68" y="122"/>
                    <a:pt x="68" y="118"/>
                    <a:pt x="67" y="115"/>
                  </a:cubicBezTo>
                  <a:cubicBezTo>
                    <a:pt x="64" y="109"/>
                    <a:pt x="61" y="102"/>
                    <a:pt x="59" y="96"/>
                  </a:cubicBezTo>
                  <a:cubicBezTo>
                    <a:pt x="57" y="90"/>
                    <a:pt x="54" y="86"/>
                    <a:pt x="61" y="85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7"/>
                    <a:pt x="64" y="95"/>
                    <a:pt x="65" y="99"/>
                  </a:cubicBezTo>
                  <a:cubicBezTo>
                    <a:pt x="67" y="104"/>
                    <a:pt x="70" y="107"/>
                    <a:pt x="72" y="111"/>
                  </a:cubicBezTo>
                  <a:cubicBezTo>
                    <a:pt x="72" y="113"/>
                    <a:pt x="75" y="120"/>
                    <a:pt x="76" y="122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28"/>
                    <a:pt x="83" y="128"/>
                    <a:pt x="84" y="127"/>
                  </a:cubicBezTo>
                  <a:cubicBezTo>
                    <a:pt x="84" y="124"/>
                    <a:pt x="83" y="118"/>
                    <a:pt x="84" y="115"/>
                  </a:cubicBezTo>
                  <a:cubicBezTo>
                    <a:pt x="80" y="115"/>
                    <a:pt x="80" y="115"/>
                    <a:pt x="79" y="110"/>
                  </a:cubicBezTo>
                  <a:cubicBezTo>
                    <a:pt x="77" y="106"/>
                    <a:pt x="78" y="105"/>
                    <a:pt x="77" y="101"/>
                  </a:cubicBezTo>
                  <a:cubicBezTo>
                    <a:pt x="76" y="99"/>
                    <a:pt x="75" y="96"/>
                    <a:pt x="74" y="94"/>
                  </a:cubicBezTo>
                  <a:cubicBezTo>
                    <a:pt x="72" y="87"/>
                    <a:pt x="72" y="90"/>
                    <a:pt x="69" y="84"/>
                  </a:cubicBezTo>
                  <a:cubicBezTo>
                    <a:pt x="69" y="84"/>
                    <a:pt x="68" y="82"/>
                    <a:pt x="68" y="82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65"/>
                    <a:pt x="59" y="63"/>
                    <a:pt x="57" y="56"/>
                  </a:cubicBezTo>
                  <a:cubicBezTo>
                    <a:pt x="56" y="54"/>
                    <a:pt x="54" y="50"/>
                    <a:pt x="53" y="48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3" name="Freeform 66"/>
            <p:cNvSpPr>
              <a:spLocks noEditPoints="1"/>
            </p:cNvSpPr>
            <p:nvPr/>
          </p:nvSpPr>
          <p:spPr bwMode="auto">
            <a:xfrm>
              <a:off x="1505" y="3709"/>
              <a:ext cx="84" cy="427"/>
            </a:xfrm>
            <a:custGeom>
              <a:avLst/>
              <a:gdLst>
                <a:gd name="T0" fmla="*/ 16 w 65"/>
                <a:gd name="T1" fmla="*/ 262 h 332"/>
                <a:gd name="T2" fmla="*/ 24 w 65"/>
                <a:gd name="T3" fmla="*/ 262 h 332"/>
                <a:gd name="T4" fmla="*/ 24 w 65"/>
                <a:gd name="T5" fmla="*/ 262 h 332"/>
                <a:gd name="T6" fmla="*/ 33 w 65"/>
                <a:gd name="T7" fmla="*/ 167 h 332"/>
                <a:gd name="T8" fmla="*/ 46 w 65"/>
                <a:gd name="T9" fmla="*/ 77 h 332"/>
                <a:gd name="T10" fmla="*/ 49 w 65"/>
                <a:gd name="T11" fmla="*/ 84 h 332"/>
                <a:gd name="T12" fmla="*/ 44 w 65"/>
                <a:gd name="T13" fmla="*/ 130 h 332"/>
                <a:gd name="T14" fmla="*/ 38 w 65"/>
                <a:gd name="T15" fmla="*/ 155 h 332"/>
                <a:gd name="T16" fmla="*/ 37 w 65"/>
                <a:gd name="T17" fmla="*/ 167 h 332"/>
                <a:gd name="T18" fmla="*/ 35 w 65"/>
                <a:gd name="T19" fmla="*/ 154 h 332"/>
                <a:gd name="T20" fmla="*/ 36 w 65"/>
                <a:gd name="T21" fmla="*/ 136 h 332"/>
                <a:gd name="T22" fmla="*/ 38 w 65"/>
                <a:gd name="T23" fmla="*/ 118 h 332"/>
                <a:gd name="T24" fmla="*/ 40 w 65"/>
                <a:gd name="T25" fmla="*/ 86 h 332"/>
                <a:gd name="T26" fmla="*/ 44 w 65"/>
                <a:gd name="T27" fmla="*/ 90 h 332"/>
                <a:gd name="T28" fmla="*/ 42 w 65"/>
                <a:gd name="T29" fmla="*/ 80 h 332"/>
                <a:gd name="T30" fmla="*/ 50 w 65"/>
                <a:gd name="T31" fmla="*/ 60 h 332"/>
                <a:gd name="T32" fmla="*/ 48 w 65"/>
                <a:gd name="T33" fmla="*/ 66 h 332"/>
                <a:gd name="T34" fmla="*/ 53 w 65"/>
                <a:gd name="T35" fmla="*/ 26 h 332"/>
                <a:gd name="T36" fmla="*/ 50 w 65"/>
                <a:gd name="T37" fmla="*/ 9 h 332"/>
                <a:gd name="T38" fmla="*/ 43 w 65"/>
                <a:gd name="T39" fmla="*/ 55 h 332"/>
                <a:gd name="T40" fmla="*/ 43 w 65"/>
                <a:gd name="T41" fmla="*/ 24 h 332"/>
                <a:gd name="T42" fmla="*/ 38 w 65"/>
                <a:gd name="T43" fmla="*/ 28 h 332"/>
                <a:gd name="T44" fmla="*/ 23 w 65"/>
                <a:gd name="T45" fmla="*/ 159 h 332"/>
                <a:gd name="T46" fmla="*/ 18 w 65"/>
                <a:gd name="T47" fmla="*/ 203 h 332"/>
                <a:gd name="T48" fmla="*/ 8 w 65"/>
                <a:gd name="T49" fmla="*/ 241 h 332"/>
                <a:gd name="T50" fmla="*/ 3 w 65"/>
                <a:gd name="T51" fmla="*/ 294 h 332"/>
                <a:gd name="T52" fmla="*/ 10 w 65"/>
                <a:gd name="T53" fmla="*/ 308 h 332"/>
                <a:gd name="T54" fmla="*/ 14 w 65"/>
                <a:gd name="T55" fmla="*/ 288 h 332"/>
                <a:gd name="T56" fmla="*/ 16 w 65"/>
                <a:gd name="T57" fmla="*/ 296 h 332"/>
                <a:gd name="T58" fmla="*/ 21 w 65"/>
                <a:gd name="T59" fmla="*/ 332 h 332"/>
                <a:gd name="T60" fmla="*/ 27 w 65"/>
                <a:gd name="T61" fmla="*/ 312 h 332"/>
                <a:gd name="T62" fmla="*/ 33 w 65"/>
                <a:gd name="T63" fmla="*/ 228 h 332"/>
                <a:gd name="T64" fmla="*/ 27 w 65"/>
                <a:gd name="T65" fmla="*/ 228 h 332"/>
                <a:gd name="T66" fmla="*/ 22 w 65"/>
                <a:gd name="T67" fmla="*/ 233 h 332"/>
                <a:gd name="T68" fmla="*/ 23 w 65"/>
                <a:gd name="T69" fmla="*/ 220 h 332"/>
                <a:gd name="T70" fmla="*/ 30 w 65"/>
                <a:gd name="T71" fmla="*/ 175 h 332"/>
                <a:gd name="T72" fmla="*/ 34 w 65"/>
                <a:gd name="T73" fmla="*/ 178 h 332"/>
                <a:gd name="T74" fmla="*/ 29 w 65"/>
                <a:gd name="T75" fmla="*/ 219 h 332"/>
                <a:gd name="T76" fmla="*/ 40 w 65"/>
                <a:gd name="T77" fmla="*/ 230 h 332"/>
                <a:gd name="T78" fmla="*/ 44 w 65"/>
                <a:gd name="T79" fmla="*/ 222 h 332"/>
                <a:gd name="T80" fmla="*/ 49 w 65"/>
                <a:gd name="T81" fmla="*/ 191 h 332"/>
                <a:gd name="T82" fmla="*/ 52 w 65"/>
                <a:gd name="T83" fmla="*/ 171 h 332"/>
                <a:gd name="T84" fmla="*/ 55 w 65"/>
                <a:gd name="T85" fmla="*/ 122 h 332"/>
                <a:gd name="T86" fmla="*/ 61 w 65"/>
                <a:gd name="T87" fmla="*/ 71 h 332"/>
                <a:gd name="T88" fmla="*/ 65 w 65"/>
                <a:gd name="T89" fmla="*/ 39 h 332"/>
                <a:gd name="T90" fmla="*/ 59 w 65"/>
                <a:gd name="T91" fmla="*/ 54 h 332"/>
                <a:gd name="T92" fmla="*/ 56 w 65"/>
                <a:gd name="T93" fmla="*/ 77 h 332"/>
                <a:gd name="T94" fmla="*/ 54 w 65"/>
                <a:gd name="T95" fmla="*/ 80 h 332"/>
                <a:gd name="T96" fmla="*/ 60 w 65"/>
                <a:gd name="T97" fmla="*/ 29 h 332"/>
                <a:gd name="T98" fmla="*/ 52 w 65"/>
                <a:gd name="T99" fmla="*/ 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332">
                  <a:moveTo>
                    <a:pt x="17" y="266"/>
                  </a:moveTo>
                  <a:cubicBezTo>
                    <a:pt x="17" y="270"/>
                    <a:pt x="17" y="267"/>
                    <a:pt x="16" y="268"/>
                  </a:cubicBezTo>
                  <a:cubicBezTo>
                    <a:pt x="16" y="267"/>
                    <a:pt x="15" y="267"/>
                    <a:pt x="16" y="262"/>
                  </a:cubicBezTo>
                  <a:cubicBezTo>
                    <a:pt x="18" y="264"/>
                    <a:pt x="18" y="259"/>
                    <a:pt x="17" y="265"/>
                  </a:cubicBezTo>
                  <a:lnTo>
                    <a:pt x="17" y="266"/>
                  </a:lnTo>
                  <a:close/>
                  <a:moveTo>
                    <a:pt x="24" y="262"/>
                  </a:moveTo>
                  <a:cubicBezTo>
                    <a:pt x="22" y="261"/>
                    <a:pt x="23" y="264"/>
                    <a:pt x="22" y="259"/>
                  </a:cubicBezTo>
                  <a:cubicBezTo>
                    <a:pt x="22" y="254"/>
                    <a:pt x="25" y="235"/>
                    <a:pt x="26" y="233"/>
                  </a:cubicBezTo>
                  <a:cubicBezTo>
                    <a:pt x="27" y="238"/>
                    <a:pt x="21" y="258"/>
                    <a:pt x="24" y="262"/>
                  </a:cubicBezTo>
                  <a:close/>
                  <a:moveTo>
                    <a:pt x="32" y="172"/>
                  </a:moveTo>
                  <a:cubicBezTo>
                    <a:pt x="32" y="172"/>
                    <a:pt x="30" y="172"/>
                    <a:pt x="31" y="168"/>
                  </a:cubicBezTo>
                  <a:cubicBezTo>
                    <a:pt x="32" y="166"/>
                    <a:pt x="31" y="168"/>
                    <a:pt x="33" y="167"/>
                  </a:cubicBezTo>
                  <a:lnTo>
                    <a:pt x="32" y="172"/>
                  </a:lnTo>
                  <a:close/>
                  <a:moveTo>
                    <a:pt x="44" y="90"/>
                  </a:moveTo>
                  <a:cubicBezTo>
                    <a:pt x="47" y="86"/>
                    <a:pt x="43" y="86"/>
                    <a:pt x="46" y="77"/>
                  </a:cubicBezTo>
                  <a:cubicBezTo>
                    <a:pt x="48" y="70"/>
                    <a:pt x="47" y="72"/>
                    <a:pt x="49" y="71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9" y="78"/>
                    <a:pt x="49" y="79"/>
                    <a:pt x="49" y="84"/>
                  </a:cubicBezTo>
                  <a:cubicBezTo>
                    <a:pt x="49" y="84"/>
                    <a:pt x="48" y="84"/>
                    <a:pt x="48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7" y="90"/>
                    <a:pt x="44" y="121"/>
                    <a:pt x="44" y="130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3" y="138"/>
                    <a:pt x="40" y="143"/>
                    <a:pt x="38" y="154"/>
                  </a:cubicBezTo>
                  <a:cubicBezTo>
                    <a:pt x="38" y="154"/>
                    <a:pt x="38" y="154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6" y="167"/>
                    <a:pt x="36" y="166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53"/>
                    <a:pt x="33" y="156"/>
                    <a:pt x="35" y="154"/>
                  </a:cubicBezTo>
                  <a:cubicBezTo>
                    <a:pt x="38" y="151"/>
                    <a:pt x="36" y="152"/>
                    <a:pt x="36" y="149"/>
                  </a:cubicBezTo>
                  <a:cubicBezTo>
                    <a:pt x="36" y="147"/>
                    <a:pt x="38" y="151"/>
                    <a:pt x="36" y="145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8" y="135"/>
                    <a:pt x="38" y="135"/>
                    <a:pt x="39" y="134"/>
                  </a:cubicBezTo>
                  <a:cubicBezTo>
                    <a:pt x="38" y="129"/>
                    <a:pt x="39" y="125"/>
                    <a:pt x="40" y="120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2"/>
                    <a:pt x="38" y="109"/>
                    <a:pt x="39" y="103"/>
                  </a:cubicBezTo>
                  <a:cubicBezTo>
                    <a:pt x="39" y="90"/>
                    <a:pt x="38" y="90"/>
                    <a:pt x="40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4" y="87"/>
                    <a:pt x="41" y="84"/>
                    <a:pt x="42" y="88"/>
                  </a:cubicBezTo>
                  <a:cubicBezTo>
                    <a:pt x="44" y="90"/>
                    <a:pt x="42" y="88"/>
                    <a:pt x="44" y="90"/>
                  </a:cubicBezTo>
                  <a:close/>
                  <a:moveTo>
                    <a:pt x="38" y="77"/>
                  </a:moveTo>
                  <a:cubicBezTo>
                    <a:pt x="42" y="75"/>
                    <a:pt x="40" y="70"/>
                    <a:pt x="42" y="62"/>
                  </a:cubicBezTo>
                  <a:cubicBezTo>
                    <a:pt x="44" y="65"/>
                    <a:pt x="42" y="74"/>
                    <a:pt x="42" y="80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0"/>
                    <a:pt x="39" y="79"/>
                    <a:pt x="38" y="77"/>
                  </a:cubicBezTo>
                  <a:close/>
                  <a:moveTo>
                    <a:pt x="50" y="60"/>
                  </a:moveTo>
                  <a:cubicBezTo>
                    <a:pt x="51" y="63"/>
                    <a:pt x="51" y="62"/>
                    <a:pt x="50" y="65"/>
                  </a:cubicBezTo>
                  <a:cubicBezTo>
                    <a:pt x="50" y="65"/>
                    <a:pt x="50" y="65"/>
                    <a:pt x="49" y="65"/>
                  </a:cubicBezTo>
                  <a:cubicBezTo>
                    <a:pt x="47" y="67"/>
                    <a:pt x="49" y="67"/>
                    <a:pt x="48" y="66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9"/>
                    <a:pt x="49" y="57"/>
                    <a:pt x="50" y="60"/>
                  </a:cubicBezTo>
                  <a:close/>
                  <a:moveTo>
                    <a:pt x="53" y="26"/>
                  </a:moveTo>
                  <a:cubicBezTo>
                    <a:pt x="54" y="18"/>
                    <a:pt x="53" y="28"/>
                    <a:pt x="52" y="11"/>
                  </a:cubicBezTo>
                  <a:cubicBezTo>
                    <a:pt x="52" y="0"/>
                    <a:pt x="54" y="2"/>
                    <a:pt x="50" y="2"/>
                  </a:cubicBezTo>
                  <a:cubicBezTo>
                    <a:pt x="49" y="6"/>
                    <a:pt x="49" y="6"/>
                    <a:pt x="50" y="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6"/>
                    <a:pt x="47" y="27"/>
                    <a:pt x="47" y="3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8"/>
                    <a:pt x="43" y="57"/>
                    <a:pt x="43" y="58"/>
                  </a:cubicBezTo>
                  <a:cubicBezTo>
                    <a:pt x="39" y="51"/>
                    <a:pt x="47" y="31"/>
                    <a:pt x="41" y="26"/>
                  </a:cubicBezTo>
                  <a:cubicBezTo>
                    <a:pt x="42" y="26"/>
                    <a:pt x="42" y="25"/>
                    <a:pt x="43" y="24"/>
                  </a:cubicBezTo>
                  <a:cubicBezTo>
                    <a:pt x="43" y="19"/>
                    <a:pt x="43" y="19"/>
                    <a:pt x="44" y="15"/>
                  </a:cubicBezTo>
                  <a:cubicBezTo>
                    <a:pt x="42" y="16"/>
                    <a:pt x="42" y="16"/>
                    <a:pt x="40" y="17"/>
                  </a:cubicBezTo>
                  <a:cubicBezTo>
                    <a:pt x="40" y="22"/>
                    <a:pt x="39" y="24"/>
                    <a:pt x="38" y="28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62"/>
                    <a:pt x="30" y="79"/>
                    <a:pt x="29" y="98"/>
                  </a:cubicBezTo>
                  <a:cubicBezTo>
                    <a:pt x="29" y="124"/>
                    <a:pt x="24" y="146"/>
                    <a:pt x="23" y="159"/>
                  </a:cubicBezTo>
                  <a:cubicBezTo>
                    <a:pt x="23" y="170"/>
                    <a:pt x="23" y="169"/>
                    <a:pt x="22" y="178"/>
                  </a:cubicBezTo>
                  <a:cubicBezTo>
                    <a:pt x="25" y="180"/>
                    <a:pt x="21" y="185"/>
                    <a:pt x="21" y="188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5" y="214"/>
                    <a:pt x="14" y="213"/>
                    <a:pt x="13" y="215"/>
                  </a:cubicBezTo>
                  <a:cubicBezTo>
                    <a:pt x="12" y="225"/>
                    <a:pt x="11" y="231"/>
                    <a:pt x="9" y="238"/>
                  </a:cubicBezTo>
                  <a:cubicBezTo>
                    <a:pt x="8" y="239"/>
                    <a:pt x="9" y="239"/>
                    <a:pt x="8" y="241"/>
                  </a:cubicBezTo>
                  <a:cubicBezTo>
                    <a:pt x="6" y="250"/>
                    <a:pt x="6" y="262"/>
                    <a:pt x="5" y="272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2" y="287"/>
                    <a:pt x="3" y="290"/>
                    <a:pt x="3" y="294"/>
                  </a:cubicBezTo>
                  <a:cubicBezTo>
                    <a:pt x="3" y="297"/>
                    <a:pt x="0" y="306"/>
                    <a:pt x="5" y="303"/>
                  </a:cubicBezTo>
                  <a:cubicBezTo>
                    <a:pt x="4" y="307"/>
                    <a:pt x="4" y="306"/>
                    <a:pt x="6" y="309"/>
                  </a:cubicBezTo>
                  <a:cubicBezTo>
                    <a:pt x="8" y="308"/>
                    <a:pt x="7" y="308"/>
                    <a:pt x="10" y="30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3" y="286"/>
                    <a:pt x="14" y="285"/>
                    <a:pt x="15" y="283"/>
                  </a:cubicBezTo>
                  <a:cubicBezTo>
                    <a:pt x="14" y="288"/>
                    <a:pt x="14" y="288"/>
                    <a:pt x="14" y="288"/>
                  </a:cubicBezTo>
                  <a:cubicBezTo>
                    <a:pt x="17" y="287"/>
                    <a:pt x="16" y="287"/>
                    <a:pt x="19" y="287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6" y="295"/>
                    <a:pt x="16" y="294"/>
                    <a:pt x="16" y="296"/>
                  </a:cubicBezTo>
                  <a:cubicBezTo>
                    <a:pt x="16" y="318"/>
                    <a:pt x="16" y="318"/>
                    <a:pt x="16" y="318"/>
                  </a:cubicBezTo>
                  <a:cubicBezTo>
                    <a:pt x="15" y="323"/>
                    <a:pt x="14" y="324"/>
                    <a:pt x="15" y="329"/>
                  </a:cubicBezTo>
                  <a:cubicBezTo>
                    <a:pt x="21" y="332"/>
                    <a:pt x="21" y="332"/>
                    <a:pt x="21" y="332"/>
                  </a:cubicBezTo>
                  <a:cubicBezTo>
                    <a:pt x="20" y="329"/>
                    <a:pt x="20" y="328"/>
                    <a:pt x="21" y="325"/>
                  </a:cubicBezTo>
                  <a:cubicBezTo>
                    <a:pt x="22" y="329"/>
                    <a:pt x="21" y="327"/>
                    <a:pt x="23" y="328"/>
                  </a:cubicBezTo>
                  <a:cubicBezTo>
                    <a:pt x="23" y="319"/>
                    <a:pt x="25" y="320"/>
                    <a:pt x="27" y="312"/>
                  </a:cubicBezTo>
                  <a:cubicBezTo>
                    <a:pt x="32" y="295"/>
                    <a:pt x="34" y="278"/>
                    <a:pt x="35" y="260"/>
                  </a:cubicBezTo>
                  <a:cubicBezTo>
                    <a:pt x="35" y="249"/>
                    <a:pt x="41" y="240"/>
                    <a:pt x="36" y="230"/>
                  </a:cubicBezTo>
                  <a:cubicBezTo>
                    <a:pt x="35" y="227"/>
                    <a:pt x="37" y="226"/>
                    <a:pt x="33" y="228"/>
                  </a:cubicBezTo>
                  <a:cubicBezTo>
                    <a:pt x="33" y="223"/>
                    <a:pt x="34" y="223"/>
                    <a:pt x="31" y="221"/>
                  </a:cubicBezTo>
                  <a:cubicBezTo>
                    <a:pt x="29" y="223"/>
                    <a:pt x="28" y="226"/>
                    <a:pt x="27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5" y="226"/>
                    <a:pt x="27" y="227"/>
                    <a:pt x="25" y="226"/>
                  </a:cubicBezTo>
                  <a:cubicBezTo>
                    <a:pt x="23" y="230"/>
                    <a:pt x="25" y="230"/>
                    <a:pt x="22" y="233"/>
                  </a:cubicBezTo>
                  <a:cubicBezTo>
                    <a:pt x="23" y="227"/>
                    <a:pt x="22" y="223"/>
                    <a:pt x="18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8" y="219"/>
                    <a:pt x="20" y="219"/>
                    <a:pt x="23" y="220"/>
                  </a:cubicBezTo>
                  <a:cubicBezTo>
                    <a:pt x="24" y="216"/>
                    <a:pt x="25" y="213"/>
                    <a:pt x="26" y="208"/>
                  </a:cubicBezTo>
                  <a:cubicBezTo>
                    <a:pt x="28" y="199"/>
                    <a:pt x="27" y="183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9"/>
                    <a:pt x="29" y="177"/>
                    <a:pt x="31" y="179"/>
                  </a:cubicBezTo>
                  <a:cubicBezTo>
                    <a:pt x="32" y="180"/>
                    <a:pt x="33" y="179"/>
                    <a:pt x="34" y="178"/>
                  </a:cubicBezTo>
                  <a:cubicBezTo>
                    <a:pt x="33" y="186"/>
                    <a:pt x="32" y="191"/>
                    <a:pt x="31" y="200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2" y="206"/>
                    <a:pt x="27" y="211"/>
                    <a:pt x="29" y="219"/>
                  </a:cubicBezTo>
                  <a:cubicBezTo>
                    <a:pt x="31" y="221"/>
                    <a:pt x="34" y="222"/>
                    <a:pt x="35" y="225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40" y="234"/>
                    <a:pt x="40" y="237"/>
                    <a:pt x="41" y="239"/>
                  </a:cubicBezTo>
                  <a:cubicBezTo>
                    <a:pt x="43" y="236"/>
                    <a:pt x="45" y="230"/>
                    <a:pt x="45" y="225"/>
                  </a:cubicBezTo>
                  <a:cubicBezTo>
                    <a:pt x="45" y="224"/>
                    <a:pt x="44" y="225"/>
                    <a:pt x="44" y="222"/>
                  </a:cubicBezTo>
                  <a:cubicBezTo>
                    <a:pt x="44" y="219"/>
                    <a:pt x="45" y="218"/>
                    <a:pt x="46" y="216"/>
                  </a:cubicBezTo>
                  <a:cubicBezTo>
                    <a:pt x="46" y="212"/>
                    <a:pt x="46" y="209"/>
                    <a:pt x="47" y="203"/>
                  </a:cubicBezTo>
                  <a:cubicBezTo>
                    <a:pt x="48" y="198"/>
                    <a:pt x="48" y="196"/>
                    <a:pt x="49" y="191"/>
                  </a:cubicBezTo>
                  <a:cubicBezTo>
                    <a:pt x="49" y="190"/>
                    <a:pt x="50" y="187"/>
                    <a:pt x="50" y="185"/>
                  </a:cubicBezTo>
                  <a:cubicBezTo>
                    <a:pt x="50" y="185"/>
                    <a:pt x="50" y="184"/>
                    <a:pt x="50" y="184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1" y="158"/>
                    <a:pt x="53" y="150"/>
                    <a:pt x="53" y="138"/>
                  </a:cubicBezTo>
                  <a:cubicBezTo>
                    <a:pt x="52" y="137"/>
                    <a:pt x="52" y="138"/>
                    <a:pt x="54" y="136"/>
                  </a:cubicBezTo>
                  <a:cubicBezTo>
                    <a:pt x="54" y="131"/>
                    <a:pt x="55" y="126"/>
                    <a:pt x="55" y="122"/>
                  </a:cubicBezTo>
                  <a:cubicBezTo>
                    <a:pt x="55" y="116"/>
                    <a:pt x="56" y="115"/>
                    <a:pt x="57" y="110"/>
                  </a:cubicBezTo>
                  <a:cubicBezTo>
                    <a:pt x="57" y="104"/>
                    <a:pt x="57" y="90"/>
                    <a:pt x="59" y="84"/>
                  </a:cubicBezTo>
                  <a:cubicBezTo>
                    <a:pt x="60" y="77"/>
                    <a:pt x="60" y="79"/>
                    <a:pt x="61" y="7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46"/>
                    <a:pt x="62" y="55"/>
                    <a:pt x="64" y="48"/>
                  </a:cubicBezTo>
                  <a:cubicBezTo>
                    <a:pt x="64" y="47"/>
                    <a:pt x="65" y="43"/>
                    <a:pt x="65" y="39"/>
                  </a:cubicBezTo>
                  <a:cubicBezTo>
                    <a:pt x="65" y="37"/>
                    <a:pt x="65" y="38"/>
                    <a:pt x="64" y="37"/>
                  </a:cubicBezTo>
                  <a:cubicBezTo>
                    <a:pt x="61" y="39"/>
                    <a:pt x="63" y="36"/>
                    <a:pt x="62" y="41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8"/>
                    <a:pt x="59" y="59"/>
                    <a:pt x="58" y="63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9"/>
                    <a:pt x="56" y="79"/>
                    <a:pt x="57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2" y="77"/>
                    <a:pt x="53" y="75"/>
                    <a:pt x="54" y="72"/>
                  </a:cubicBezTo>
                  <a:cubicBezTo>
                    <a:pt x="58" y="62"/>
                    <a:pt x="56" y="54"/>
                    <a:pt x="58" y="48"/>
                  </a:cubicBezTo>
                  <a:cubicBezTo>
                    <a:pt x="59" y="42"/>
                    <a:pt x="57" y="32"/>
                    <a:pt x="60" y="29"/>
                  </a:cubicBezTo>
                  <a:cubicBezTo>
                    <a:pt x="54" y="31"/>
                    <a:pt x="60" y="35"/>
                    <a:pt x="53" y="36"/>
                  </a:cubicBezTo>
                  <a:cubicBezTo>
                    <a:pt x="54" y="31"/>
                    <a:pt x="53" y="36"/>
                    <a:pt x="55" y="33"/>
                  </a:cubicBezTo>
                  <a:cubicBezTo>
                    <a:pt x="52" y="34"/>
                    <a:pt x="53" y="33"/>
                    <a:pt x="52" y="32"/>
                  </a:cubicBezTo>
                  <a:cubicBezTo>
                    <a:pt x="52" y="31"/>
                    <a:pt x="52" y="28"/>
                    <a:pt x="52" y="26"/>
                  </a:cubicBezTo>
                  <a:lnTo>
                    <a:pt x="5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4" name="Freeform 67"/>
            <p:cNvSpPr>
              <a:spLocks/>
            </p:cNvSpPr>
            <p:nvPr/>
          </p:nvSpPr>
          <p:spPr bwMode="auto">
            <a:xfrm>
              <a:off x="1884" y="1782"/>
              <a:ext cx="72" cy="365"/>
            </a:xfrm>
            <a:custGeom>
              <a:avLst/>
              <a:gdLst>
                <a:gd name="T0" fmla="*/ 48 w 56"/>
                <a:gd name="T1" fmla="*/ 17 h 284"/>
                <a:gd name="T2" fmla="*/ 47 w 56"/>
                <a:gd name="T3" fmla="*/ 4 h 284"/>
                <a:gd name="T4" fmla="*/ 46 w 56"/>
                <a:gd name="T5" fmla="*/ 3 h 284"/>
                <a:gd name="T6" fmla="*/ 43 w 56"/>
                <a:gd name="T7" fmla="*/ 0 h 284"/>
                <a:gd name="T8" fmla="*/ 41 w 56"/>
                <a:gd name="T9" fmla="*/ 5 h 284"/>
                <a:gd name="T10" fmla="*/ 37 w 56"/>
                <a:gd name="T11" fmla="*/ 34 h 284"/>
                <a:gd name="T12" fmla="*/ 29 w 56"/>
                <a:gd name="T13" fmla="*/ 81 h 284"/>
                <a:gd name="T14" fmla="*/ 26 w 56"/>
                <a:gd name="T15" fmla="*/ 91 h 284"/>
                <a:gd name="T16" fmla="*/ 27 w 56"/>
                <a:gd name="T17" fmla="*/ 84 h 284"/>
                <a:gd name="T18" fmla="*/ 20 w 56"/>
                <a:gd name="T19" fmla="*/ 101 h 284"/>
                <a:gd name="T20" fmla="*/ 16 w 56"/>
                <a:gd name="T21" fmla="*/ 142 h 284"/>
                <a:gd name="T22" fmla="*/ 12 w 56"/>
                <a:gd name="T23" fmla="*/ 163 h 284"/>
                <a:gd name="T24" fmla="*/ 7 w 56"/>
                <a:gd name="T25" fmla="*/ 216 h 284"/>
                <a:gd name="T26" fmla="*/ 6 w 56"/>
                <a:gd name="T27" fmla="*/ 226 h 284"/>
                <a:gd name="T28" fmla="*/ 5 w 56"/>
                <a:gd name="T29" fmla="*/ 247 h 284"/>
                <a:gd name="T30" fmla="*/ 3 w 56"/>
                <a:gd name="T31" fmla="*/ 253 h 284"/>
                <a:gd name="T32" fmla="*/ 3 w 56"/>
                <a:gd name="T33" fmla="*/ 256 h 284"/>
                <a:gd name="T34" fmla="*/ 2 w 56"/>
                <a:gd name="T35" fmla="*/ 257 h 284"/>
                <a:gd name="T36" fmla="*/ 1 w 56"/>
                <a:gd name="T37" fmla="*/ 277 h 284"/>
                <a:gd name="T38" fmla="*/ 5 w 56"/>
                <a:gd name="T39" fmla="*/ 278 h 284"/>
                <a:gd name="T40" fmla="*/ 5 w 56"/>
                <a:gd name="T41" fmla="*/ 283 h 284"/>
                <a:gd name="T42" fmla="*/ 10 w 56"/>
                <a:gd name="T43" fmla="*/ 284 h 284"/>
                <a:gd name="T44" fmla="*/ 12 w 56"/>
                <a:gd name="T45" fmla="*/ 274 h 284"/>
                <a:gd name="T46" fmla="*/ 12 w 56"/>
                <a:gd name="T47" fmla="*/ 270 h 284"/>
                <a:gd name="T48" fmla="*/ 16 w 56"/>
                <a:gd name="T49" fmla="*/ 272 h 284"/>
                <a:gd name="T50" fmla="*/ 13 w 56"/>
                <a:gd name="T51" fmla="*/ 267 h 284"/>
                <a:gd name="T52" fmla="*/ 15 w 56"/>
                <a:gd name="T53" fmla="*/ 257 h 284"/>
                <a:gd name="T54" fmla="*/ 20 w 56"/>
                <a:gd name="T55" fmla="*/ 249 h 284"/>
                <a:gd name="T56" fmla="*/ 26 w 56"/>
                <a:gd name="T57" fmla="*/ 229 h 284"/>
                <a:gd name="T58" fmla="*/ 29 w 56"/>
                <a:gd name="T59" fmla="*/ 220 h 284"/>
                <a:gd name="T60" fmla="*/ 27 w 56"/>
                <a:gd name="T61" fmla="*/ 217 h 284"/>
                <a:gd name="T62" fmla="*/ 33 w 56"/>
                <a:gd name="T63" fmla="*/ 209 h 284"/>
                <a:gd name="T64" fmla="*/ 35 w 56"/>
                <a:gd name="T65" fmla="*/ 197 h 284"/>
                <a:gd name="T66" fmla="*/ 35 w 56"/>
                <a:gd name="T67" fmla="*/ 190 h 284"/>
                <a:gd name="T68" fmla="*/ 36 w 56"/>
                <a:gd name="T69" fmla="*/ 185 h 284"/>
                <a:gd name="T70" fmla="*/ 39 w 56"/>
                <a:gd name="T71" fmla="*/ 183 h 284"/>
                <a:gd name="T72" fmla="*/ 40 w 56"/>
                <a:gd name="T73" fmla="*/ 181 h 284"/>
                <a:gd name="T74" fmla="*/ 41 w 56"/>
                <a:gd name="T75" fmla="*/ 176 h 284"/>
                <a:gd name="T76" fmla="*/ 46 w 56"/>
                <a:gd name="T77" fmla="*/ 155 h 284"/>
                <a:gd name="T78" fmla="*/ 52 w 56"/>
                <a:gd name="T79" fmla="*/ 75 h 284"/>
                <a:gd name="T80" fmla="*/ 53 w 56"/>
                <a:gd name="T81" fmla="*/ 65 h 284"/>
                <a:gd name="T82" fmla="*/ 56 w 56"/>
                <a:gd name="T83" fmla="*/ 37 h 284"/>
                <a:gd name="T84" fmla="*/ 50 w 56"/>
                <a:gd name="T85" fmla="*/ 38 h 284"/>
                <a:gd name="T86" fmla="*/ 43 w 56"/>
                <a:gd name="T87" fmla="*/ 84 h 284"/>
                <a:gd name="T88" fmla="*/ 45 w 56"/>
                <a:gd name="T89" fmla="*/ 57 h 284"/>
                <a:gd name="T90" fmla="*/ 45 w 56"/>
                <a:gd name="T91" fmla="*/ 50 h 284"/>
                <a:gd name="T92" fmla="*/ 46 w 56"/>
                <a:gd name="T93" fmla="*/ 33 h 284"/>
                <a:gd name="T94" fmla="*/ 47 w 56"/>
                <a:gd name="T95" fmla="*/ 25 h 284"/>
                <a:gd name="T96" fmla="*/ 47 w 56"/>
                <a:gd name="T97" fmla="*/ 20 h 284"/>
                <a:gd name="T98" fmla="*/ 47 w 56"/>
                <a:gd name="T99" fmla="*/ 19 h 284"/>
                <a:gd name="T100" fmla="*/ 47 w 56"/>
                <a:gd name="T101" fmla="*/ 17 h 284"/>
                <a:gd name="T102" fmla="*/ 47 w 56"/>
                <a:gd name="T103" fmla="*/ 17 h 284"/>
                <a:gd name="T104" fmla="*/ 48 w 56"/>
                <a:gd name="T105" fmla="*/ 1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284">
                  <a:moveTo>
                    <a:pt x="48" y="17"/>
                  </a:moveTo>
                  <a:cubicBezTo>
                    <a:pt x="46" y="14"/>
                    <a:pt x="47" y="15"/>
                    <a:pt x="47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1"/>
                    <a:pt x="45" y="0"/>
                    <a:pt x="43" y="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15"/>
                    <a:pt x="37" y="23"/>
                    <a:pt x="37" y="34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94"/>
                    <a:pt x="29" y="89"/>
                    <a:pt x="26" y="9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84"/>
                    <a:pt x="24" y="87"/>
                    <a:pt x="20" y="10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5" y="150"/>
                    <a:pt x="14" y="155"/>
                    <a:pt x="12" y="163"/>
                  </a:cubicBezTo>
                  <a:cubicBezTo>
                    <a:pt x="10" y="181"/>
                    <a:pt x="9" y="202"/>
                    <a:pt x="7" y="216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5" y="231"/>
                    <a:pt x="3" y="242"/>
                    <a:pt x="5" y="247"/>
                  </a:cubicBezTo>
                  <a:cubicBezTo>
                    <a:pt x="3" y="249"/>
                    <a:pt x="3" y="248"/>
                    <a:pt x="3" y="253"/>
                  </a:cubicBezTo>
                  <a:cubicBezTo>
                    <a:pt x="3" y="254"/>
                    <a:pt x="3" y="255"/>
                    <a:pt x="3" y="256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0" y="265"/>
                    <a:pt x="1" y="266"/>
                    <a:pt x="1" y="277"/>
                  </a:cubicBezTo>
                  <a:cubicBezTo>
                    <a:pt x="3" y="278"/>
                    <a:pt x="0" y="278"/>
                    <a:pt x="5" y="278"/>
                  </a:cubicBezTo>
                  <a:cubicBezTo>
                    <a:pt x="5" y="283"/>
                    <a:pt x="5" y="283"/>
                    <a:pt x="5" y="283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11" y="277"/>
                    <a:pt x="12" y="277"/>
                    <a:pt x="12" y="274"/>
                  </a:cubicBezTo>
                  <a:cubicBezTo>
                    <a:pt x="12" y="273"/>
                    <a:pt x="12" y="272"/>
                    <a:pt x="12" y="270"/>
                  </a:cubicBezTo>
                  <a:cubicBezTo>
                    <a:pt x="15" y="271"/>
                    <a:pt x="13" y="271"/>
                    <a:pt x="16" y="272"/>
                  </a:cubicBezTo>
                  <a:cubicBezTo>
                    <a:pt x="15" y="269"/>
                    <a:pt x="15" y="269"/>
                    <a:pt x="13" y="267"/>
                  </a:cubicBezTo>
                  <a:cubicBezTo>
                    <a:pt x="13" y="267"/>
                    <a:pt x="15" y="265"/>
                    <a:pt x="15" y="257"/>
                  </a:cubicBezTo>
                  <a:cubicBezTo>
                    <a:pt x="19" y="254"/>
                    <a:pt x="20" y="257"/>
                    <a:pt x="20" y="249"/>
                  </a:cubicBezTo>
                  <a:cubicBezTo>
                    <a:pt x="21" y="239"/>
                    <a:pt x="22" y="243"/>
                    <a:pt x="26" y="229"/>
                  </a:cubicBezTo>
                  <a:cubicBezTo>
                    <a:pt x="26" y="226"/>
                    <a:pt x="27" y="222"/>
                    <a:pt x="29" y="220"/>
                  </a:cubicBezTo>
                  <a:cubicBezTo>
                    <a:pt x="27" y="218"/>
                    <a:pt x="30" y="219"/>
                    <a:pt x="27" y="217"/>
                  </a:cubicBezTo>
                  <a:cubicBezTo>
                    <a:pt x="32" y="213"/>
                    <a:pt x="28" y="209"/>
                    <a:pt x="33" y="209"/>
                  </a:cubicBezTo>
                  <a:cubicBezTo>
                    <a:pt x="33" y="204"/>
                    <a:pt x="35" y="199"/>
                    <a:pt x="35" y="197"/>
                  </a:cubicBezTo>
                  <a:cubicBezTo>
                    <a:pt x="36" y="192"/>
                    <a:pt x="35" y="192"/>
                    <a:pt x="35" y="190"/>
                  </a:cubicBezTo>
                  <a:cubicBezTo>
                    <a:pt x="35" y="189"/>
                    <a:pt x="36" y="188"/>
                    <a:pt x="36" y="185"/>
                  </a:cubicBezTo>
                  <a:cubicBezTo>
                    <a:pt x="39" y="184"/>
                    <a:pt x="37" y="186"/>
                    <a:pt x="39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79"/>
                    <a:pt x="40" y="179"/>
                    <a:pt x="41" y="176"/>
                  </a:cubicBezTo>
                  <a:cubicBezTo>
                    <a:pt x="44" y="170"/>
                    <a:pt x="45" y="163"/>
                    <a:pt x="46" y="155"/>
                  </a:cubicBezTo>
                  <a:cubicBezTo>
                    <a:pt x="48" y="140"/>
                    <a:pt x="49" y="97"/>
                    <a:pt x="52" y="75"/>
                  </a:cubicBezTo>
                  <a:cubicBezTo>
                    <a:pt x="52" y="73"/>
                    <a:pt x="52" y="69"/>
                    <a:pt x="53" y="65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2" y="38"/>
                    <a:pt x="53" y="38"/>
                    <a:pt x="50" y="38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64"/>
                    <a:pt x="45" y="67"/>
                    <a:pt x="45" y="57"/>
                  </a:cubicBezTo>
                  <a:cubicBezTo>
                    <a:pt x="45" y="54"/>
                    <a:pt x="45" y="54"/>
                    <a:pt x="45" y="50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0"/>
                    <a:pt x="47" y="28"/>
                    <a:pt x="47" y="25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lnTo>
                    <a:pt x="4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5" name="Freeform 68"/>
            <p:cNvSpPr>
              <a:spLocks/>
            </p:cNvSpPr>
            <p:nvPr/>
          </p:nvSpPr>
          <p:spPr bwMode="auto">
            <a:xfrm>
              <a:off x="2274" y="2769"/>
              <a:ext cx="85" cy="433"/>
            </a:xfrm>
            <a:custGeom>
              <a:avLst/>
              <a:gdLst>
                <a:gd name="T0" fmla="*/ 66 w 66"/>
                <a:gd name="T1" fmla="*/ 4 h 337"/>
                <a:gd name="T2" fmla="*/ 61 w 66"/>
                <a:gd name="T3" fmla="*/ 0 h 337"/>
                <a:gd name="T4" fmla="*/ 60 w 66"/>
                <a:gd name="T5" fmla="*/ 2 h 337"/>
                <a:gd name="T6" fmla="*/ 58 w 66"/>
                <a:gd name="T7" fmla="*/ 8 h 337"/>
                <a:gd name="T8" fmla="*/ 57 w 66"/>
                <a:gd name="T9" fmla="*/ 18 h 337"/>
                <a:gd name="T10" fmla="*/ 54 w 66"/>
                <a:gd name="T11" fmla="*/ 20 h 337"/>
                <a:gd name="T12" fmla="*/ 51 w 66"/>
                <a:gd name="T13" fmla="*/ 38 h 337"/>
                <a:gd name="T14" fmla="*/ 51 w 66"/>
                <a:gd name="T15" fmla="*/ 47 h 337"/>
                <a:gd name="T16" fmla="*/ 46 w 66"/>
                <a:gd name="T17" fmla="*/ 73 h 337"/>
                <a:gd name="T18" fmla="*/ 44 w 66"/>
                <a:gd name="T19" fmla="*/ 86 h 337"/>
                <a:gd name="T20" fmla="*/ 42 w 66"/>
                <a:gd name="T21" fmla="*/ 87 h 337"/>
                <a:gd name="T22" fmla="*/ 41 w 66"/>
                <a:gd name="T23" fmla="*/ 88 h 337"/>
                <a:gd name="T24" fmla="*/ 40 w 66"/>
                <a:gd name="T25" fmla="*/ 100 h 337"/>
                <a:gd name="T26" fmla="*/ 39 w 66"/>
                <a:gd name="T27" fmla="*/ 102 h 337"/>
                <a:gd name="T28" fmla="*/ 35 w 66"/>
                <a:gd name="T29" fmla="*/ 119 h 337"/>
                <a:gd name="T30" fmla="*/ 35 w 66"/>
                <a:gd name="T31" fmla="*/ 122 h 337"/>
                <a:gd name="T32" fmla="*/ 32 w 66"/>
                <a:gd name="T33" fmla="*/ 126 h 337"/>
                <a:gd name="T34" fmla="*/ 26 w 66"/>
                <a:gd name="T35" fmla="*/ 150 h 337"/>
                <a:gd name="T36" fmla="*/ 25 w 66"/>
                <a:gd name="T37" fmla="*/ 150 h 337"/>
                <a:gd name="T38" fmla="*/ 19 w 66"/>
                <a:gd name="T39" fmla="*/ 165 h 337"/>
                <a:gd name="T40" fmla="*/ 18 w 66"/>
                <a:gd name="T41" fmla="*/ 170 h 337"/>
                <a:gd name="T42" fmla="*/ 15 w 66"/>
                <a:gd name="T43" fmla="*/ 194 h 337"/>
                <a:gd name="T44" fmla="*/ 11 w 66"/>
                <a:gd name="T45" fmla="*/ 223 h 337"/>
                <a:gd name="T46" fmla="*/ 6 w 66"/>
                <a:gd name="T47" fmla="*/ 268 h 337"/>
                <a:gd name="T48" fmla="*/ 6 w 66"/>
                <a:gd name="T49" fmla="*/ 271 h 337"/>
                <a:gd name="T50" fmla="*/ 5 w 66"/>
                <a:gd name="T51" fmla="*/ 277 h 337"/>
                <a:gd name="T52" fmla="*/ 4 w 66"/>
                <a:gd name="T53" fmla="*/ 292 h 337"/>
                <a:gd name="T54" fmla="*/ 3 w 66"/>
                <a:gd name="T55" fmla="*/ 297 h 337"/>
                <a:gd name="T56" fmla="*/ 4 w 66"/>
                <a:gd name="T57" fmla="*/ 307 h 337"/>
                <a:gd name="T58" fmla="*/ 5 w 66"/>
                <a:gd name="T59" fmla="*/ 306 h 337"/>
                <a:gd name="T60" fmla="*/ 6 w 66"/>
                <a:gd name="T61" fmla="*/ 337 h 337"/>
                <a:gd name="T62" fmla="*/ 12 w 66"/>
                <a:gd name="T63" fmla="*/ 330 h 337"/>
                <a:gd name="T64" fmla="*/ 15 w 66"/>
                <a:gd name="T65" fmla="*/ 337 h 337"/>
                <a:gd name="T66" fmla="*/ 18 w 66"/>
                <a:gd name="T67" fmla="*/ 325 h 337"/>
                <a:gd name="T68" fmla="*/ 25 w 66"/>
                <a:gd name="T69" fmla="*/ 302 h 337"/>
                <a:gd name="T70" fmla="*/ 29 w 66"/>
                <a:gd name="T71" fmla="*/ 276 h 337"/>
                <a:gd name="T72" fmla="*/ 31 w 66"/>
                <a:gd name="T73" fmla="*/ 262 h 337"/>
                <a:gd name="T74" fmla="*/ 33 w 66"/>
                <a:gd name="T75" fmla="*/ 250 h 337"/>
                <a:gd name="T76" fmla="*/ 34 w 66"/>
                <a:gd name="T77" fmla="*/ 242 h 337"/>
                <a:gd name="T78" fmla="*/ 33 w 66"/>
                <a:gd name="T79" fmla="*/ 236 h 337"/>
                <a:gd name="T80" fmla="*/ 30 w 66"/>
                <a:gd name="T81" fmla="*/ 245 h 337"/>
                <a:gd name="T82" fmla="*/ 31 w 66"/>
                <a:gd name="T83" fmla="*/ 233 h 337"/>
                <a:gd name="T84" fmla="*/ 33 w 66"/>
                <a:gd name="T85" fmla="*/ 223 h 337"/>
                <a:gd name="T86" fmla="*/ 33 w 66"/>
                <a:gd name="T87" fmla="*/ 223 h 337"/>
                <a:gd name="T88" fmla="*/ 34 w 66"/>
                <a:gd name="T89" fmla="*/ 222 h 337"/>
                <a:gd name="T90" fmla="*/ 34 w 66"/>
                <a:gd name="T91" fmla="*/ 221 h 337"/>
                <a:gd name="T92" fmla="*/ 34 w 66"/>
                <a:gd name="T93" fmla="*/ 200 h 337"/>
                <a:gd name="T94" fmla="*/ 36 w 66"/>
                <a:gd name="T95" fmla="*/ 187 h 337"/>
                <a:gd name="T96" fmla="*/ 42 w 66"/>
                <a:gd name="T97" fmla="*/ 151 h 337"/>
                <a:gd name="T98" fmla="*/ 46 w 66"/>
                <a:gd name="T99" fmla="*/ 128 h 337"/>
                <a:gd name="T100" fmla="*/ 49 w 66"/>
                <a:gd name="T101" fmla="*/ 118 h 337"/>
                <a:gd name="T102" fmla="*/ 48 w 66"/>
                <a:gd name="T103" fmla="*/ 107 h 337"/>
                <a:gd name="T104" fmla="*/ 50 w 66"/>
                <a:gd name="T105" fmla="*/ 106 h 337"/>
                <a:gd name="T106" fmla="*/ 55 w 66"/>
                <a:gd name="T107" fmla="*/ 84 h 337"/>
                <a:gd name="T108" fmla="*/ 61 w 66"/>
                <a:gd name="T109" fmla="*/ 44 h 337"/>
                <a:gd name="T110" fmla="*/ 65 w 66"/>
                <a:gd name="T111" fmla="*/ 13 h 337"/>
                <a:gd name="T112" fmla="*/ 63 w 66"/>
                <a:gd name="T113" fmla="*/ 7 h 337"/>
                <a:gd name="T114" fmla="*/ 66 w 66"/>
                <a:gd name="T115" fmla="*/ 5 h 337"/>
                <a:gd name="T116" fmla="*/ 66 w 66"/>
                <a:gd name="T117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337">
                  <a:moveTo>
                    <a:pt x="66" y="4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0" y="1"/>
                    <a:pt x="61" y="0"/>
                    <a:pt x="60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13"/>
                    <a:pt x="56" y="13"/>
                    <a:pt x="57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8"/>
                    <a:pt x="52" y="32"/>
                    <a:pt x="51" y="38"/>
                  </a:cubicBezTo>
                  <a:cubicBezTo>
                    <a:pt x="51" y="41"/>
                    <a:pt x="52" y="42"/>
                    <a:pt x="51" y="4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6"/>
                    <a:pt x="45" y="83"/>
                    <a:pt x="44" y="86"/>
                  </a:cubicBezTo>
                  <a:cubicBezTo>
                    <a:pt x="43" y="87"/>
                    <a:pt x="44" y="86"/>
                    <a:pt x="42" y="87"/>
                  </a:cubicBezTo>
                  <a:cubicBezTo>
                    <a:pt x="39" y="90"/>
                    <a:pt x="45" y="86"/>
                    <a:pt x="41" y="88"/>
                  </a:cubicBezTo>
                  <a:cubicBezTo>
                    <a:pt x="42" y="95"/>
                    <a:pt x="42" y="91"/>
                    <a:pt x="40" y="100"/>
                  </a:cubicBezTo>
                  <a:cubicBezTo>
                    <a:pt x="40" y="100"/>
                    <a:pt x="40" y="102"/>
                    <a:pt x="39" y="102"/>
                  </a:cubicBezTo>
                  <a:cubicBezTo>
                    <a:pt x="36" y="113"/>
                    <a:pt x="37" y="113"/>
                    <a:pt x="35" y="119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26"/>
                    <a:pt x="34" y="122"/>
                    <a:pt x="32" y="126"/>
                  </a:cubicBezTo>
                  <a:cubicBezTo>
                    <a:pt x="31" y="128"/>
                    <a:pt x="26" y="143"/>
                    <a:pt x="26" y="150"/>
                  </a:cubicBezTo>
                  <a:cubicBezTo>
                    <a:pt x="25" y="150"/>
                    <a:pt x="29" y="147"/>
                    <a:pt x="25" y="150"/>
                  </a:cubicBezTo>
                  <a:cubicBezTo>
                    <a:pt x="21" y="153"/>
                    <a:pt x="19" y="163"/>
                    <a:pt x="19" y="165"/>
                  </a:cubicBezTo>
                  <a:cubicBezTo>
                    <a:pt x="19" y="167"/>
                    <a:pt x="18" y="168"/>
                    <a:pt x="18" y="170"/>
                  </a:cubicBezTo>
                  <a:cubicBezTo>
                    <a:pt x="13" y="186"/>
                    <a:pt x="15" y="191"/>
                    <a:pt x="15" y="194"/>
                  </a:cubicBezTo>
                  <a:cubicBezTo>
                    <a:pt x="14" y="201"/>
                    <a:pt x="12" y="213"/>
                    <a:pt x="11" y="223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6" y="271"/>
                    <a:pt x="6" y="268"/>
                    <a:pt x="6" y="271"/>
                  </a:cubicBezTo>
                  <a:cubicBezTo>
                    <a:pt x="5" y="274"/>
                    <a:pt x="5" y="274"/>
                    <a:pt x="5" y="277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3" y="294"/>
                    <a:pt x="3" y="295"/>
                    <a:pt x="3" y="297"/>
                  </a:cubicBezTo>
                  <a:cubicBezTo>
                    <a:pt x="2" y="300"/>
                    <a:pt x="0" y="308"/>
                    <a:pt x="4" y="307"/>
                  </a:cubicBezTo>
                  <a:cubicBezTo>
                    <a:pt x="5" y="306"/>
                    <a:pt x="4" y="307"/>
                    <a:pt x="5" y="306"/>
                  </a:cubicBezTo>
                  <a:cubicBezTo>
                    <a:pt x="5" y="316"/>
                    <a:pt x="3" y="331"/>
                    <a:pt x="6" y="337"/>
                  </a:cubicBezTo>
                  <a:cubicBezTo>
                    <a:pt x="8" y="336"/>
                    <a:pt x="10" y="334"/>
                    <a:pt x="12" y="330"/>
                  </a:cubicBezTo>
                  <a:cubicBezTo>
                    <a:pt x="12" y="335"/>
                    <a:pt x="12" y="335"/>
                    <a:pt x="15" y="337"/>
                  </a:cubicBezTo>
                  <a:cubicBezTo>
                    <a:pt x="17" y="335"/>
                    <a:pt x="17" y="331"/>
                    <a:pt x="18" y="325"/>
                  </a:cubicBezTo>
                  <a:cubicBezTo>
                    <a:pt x="18" y="322"/>
                    <a:pt x="23" y="310"/>
                    <a:pt x="25" y="302"/>
                  </a:cubicBezTo>
                  <a:cubicBezTo>
                    <a:pt x="27" y="292"/>
                    <a:pt x="26" y="289"/>
                    <a:pt x="29" y="276"/>
                  </a:cubicBezTo>
                  <a:cubicBezTo>
                    <a:pt x="30" y="270"/>
                    <a:pt x="30" y="267"/>
                    <a:pt x="31" y="262"/>
                  </a:cubicBezTo>
                  <a:cubicBezTo>
                    <a:pt x="31" y="258"/>
                    <a:pt x="33" y="256"/>
                    <a:pt x="33" y="250"/>
                  </a:cubicBezTo>
                  <a:cubicBezTo>
                    <a:pt x="33" y="246"/>
                    <a:pt x="33" y="245"/>
                    <a:pt x="34" y="242"/>
                  </a:cubicBezTo>
                  <a:cubicBezTo>
                    <a:pt x="35" y="236"/>
                    <a:pt x="34" y="237"/>
                    <a:pt x="33" y="236"/>
                  </a:cubicBezTo>
                  <a:cubicBezTo>
                    <a:pt x="31" y="240"/>
                    <a:pt x="32" y="241"/>
                    <a:pt x="30" y="245"/>
                  </a:cubicBezTo>
                  <a:cubicBezTo>
                    <a:pt x="28" y="232"/>
                    <a:pt x="29" y="239"/>
                    <a:pt x="31" y="23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2"/>
                    <a:pt x="33" y="222"/>
                    <a:pt x="34" y="222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14"/>
                    <a:pt x="36" y="206"/>
                    <a:pt x="34" y="200"/>
                  </a:cubicBezTo>
                  <a:cubicBezTo>
                    <a:pt x="35" y="197"/>
                    <a:pt x="35" y="192"/>
                    <a:pt x="36" y="187"/>
                  </a:cubicBezTo>
                  <a:cubicBezTo>
                    <a:pt x="36" y="182"/>
                    <a:pt x="43" y="164"/>
                    <a:pt x="42" y="151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25"/>
                    <a:pt x="48" y="121"/>
                    <a:pt x="49" y="118"/>
                  </a:cubicBezTo>
                  <a:cubicBezTo>
                    <a:pt x="51" y="107"/>
                    <a:pt x="50" y="109"/>
                    <a:pt x="48" y="107"/>
                  </a:cubicBezTo>
                  <a:cubicBezTo>
                    <a:pt x="51" y="106"/>
                    <a:pt x="49" y="107"/>
                    <a:pt x="50" y="106"/>
                  </a:cubicBezTo>
                  <a:cubicBezTo>
                    <a:pt x="52" y="101"/>
                    <a:pt x="54" y="89"/>
                    <a:pt x="55" y="8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38"/>
                    <a:pt x="66" y="19"/>
                    <a:pt x="65" y="13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6" y="5"/>
                    <a:pt x="66" y="5"/>
                    <a:pt x="66" y="5"/>
                  </a:cubicBezTo>
                  <a:lnTo>
                    <a:pt x="6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6" name="Freeform 69"/>
            <p:cNvSpPr>
              <a:spLocks noEditPoints="1"/>
            </p:cNvSpPr>
            <p:nvPr/>
          </p:nvSpPr>
          <p:spPr bwMode="auto">
            <a:xfrm>
              <a:off x="1653" y="1834"/>
              <a:ext cx="99" cy="359"/>
            </a:xfrm>
            <a:custGeom>
              <a:avLst/>
              <a:gdLst>
                <a:gd name="T0" fmla="*/ 26 w 77"/>
                <a:gd name="T1" fmla="*/ 182 h 280"/>
                <a:gd name="T2" fmla="*/ 32 w 77"/>
                <a:gd name="T3" fmla="*/ 196 h 280"/>
                <a:gd name="T4" fmla="*/ 32 w 77"/>
                <a:gd name="T5" fmla="*/ 203 h 280"/>
                <a:gd name="T6" fmla="*/ 29 w 77"/>
                <a:gd name="T7" fmla="*/ 197 h 280"/>
                <a:gd name="T8" fmla="*/ 27 w 77"/>
                <a:gd name="T9" fmla="*/ 194 h 280"/>
                <a:gd name="T10" fmla="*/ 20 w 77"/>
                <a:gd name="T11" fmla="*/ 177 h 280"/>
                <a:gd name="T12" fmla="*/ 5 w 77"/>
                <a:gd name="T13" fmla="*/ 11 h 280"/>
                <a:gd name="T14" fmla="*/ 1 w 77"/>
                <a:gd name="T15" fmla="*/ 9 h 280"/>
                <a:gd name="T16" fmla="*/ 1 w 77"/>
                <a:gd name="T17" fmla="*/ 19 h 280"/>
                <a:gd name="T18" fmla="*/ 2 w 77"/>
                <a:gd name="T19" fmla="*/ 34 h 280"/>
                <a:gd name="T20" fmla="*/ 1 w 77"/>
                <a:gd name="T21" fmla="*/ 35 h 280"/>
                <a:gd name="T22" fmla="*/ 5 w 77"/>
                <a:gd name="T23" fmla="*/ 79 h 280"/>
                <a:gd name="T24" fmla="*/ 8 w 77"/>
                <a:gd name="T25" fmla="*/ 101 h 280"/>
                <a:gd name="T26" fmla="*/ 20 w 77"/>
                <a:gd name="T27" fmla="*/ 160 h 280"/>
                <a:gd name="T28" fmla="*/ 16 w 77"/>
                <a:gd name="T29" fmla="*/ 149 h 280"/>
                <a:gd name="T30" fmla="*/ 7 w 77"/>
                <a:gd name="T31" fmla="*/ 118 h 280"/>
                <a:gd name="T32" fmla="*/ 7 w 77"/>
                <a:gd name="T33" fmla="*/ 116 h 280"/>
                <a:gd name="T34" fmla="*/ 2 w 77"/>
                <a:gd name="T35" fmla="*/ 112 h 280"/>
                <a:gd name="T36" fmla="*/ 12 w 77"/>
                <a:gd name="T37" fmla="*/ 165 h 280"/>
                <a:gd name="T38" fmla="*/ 26 w 77"/>
                <a:gd name="T39" fmla="*/ 209 h 280"/>
                <a:gd name="T40" fmla="*/ 25 w 77"/>
                <a:gd name="T41" fmla="*/ 216 h 280"/>
                <a:gd name="T42" fmla="*/ 35 w 77"/>
                <a:gd name="T43" fmla="*/ 228 h 280"/>
                <a:gd name="T44" fmla="*/ 45 w 77"/>
                <a:gd name="T45" fmla="*/ 235 h 280"/>
                <a:gd name="T46" fmla="*/ 50 w 77"/>
                <a:gd name="T47" fmla="*/ 250 h 280"/>
                <a:gd name="T48" fmla="*/ 55 w 77"/>
                <a:gd name="T49" fmla="*/ 258 h 280"/>
                <a:gd name="T50" fmla="*/ 58 w 77"/>
                <a:gd name="T51" fmla="*/ 261 h 280"/>
                <a:gd name="T52" fmla="*/ 63 w 77"/>
                <a:gd name="T53" fmla="*/ 270 h 280"/>
                <a:gd name="T54" fmla="*/ 73 w 77"/>
                <a:gd name="T55" fmla="*/ 271 h 280"/>
                <a:gd name="T56" fmla="*/ 76 w 77"/>
                <a:gd name="T57" fmla="*/ 267 h 280"/>
                <a:gd name="T58" fmla="*/ 75 w 77"/>
                <a:gd name="T59" fmla="*/ 256 h 280"/>
                <a:gd name="T60" fmla="*/ 63 w 77"/>
                <a:gd name="T61" fmla="*/ 228 h 280"/>
                <a:gd name="T62" fmla="*/ 50 w 77"/>
                <a:gd name="T63" fmla="*/ 191 h 280"/>
                <a:gd name="T64" fmla="*/ 47 w 77"/>
                <a:gd name="T65" fmla="*/ 180 h 280"/>
                <a:gd name="T66" fmla="*/ 33 w 77"/>
                <a:gd name="T67" fmla="*/ 135 h 280"/>
                <a:gd name="T68" fmla="*/ 25 w 77"/>
                <a:gd name="T69" fmla="*/ 107 h 280"/>
                <a:gd name="T70" fmla="*/ 22 w 77"/>
                <a:gd name="T71" fmla="*/ 96 h 280"/>
                <a:gd name="T72" fmla="*/ 10 w 77"/>
                <a:gd name="T73" fmla="*/ 31 h 280"/>
                <a:gd name="T74" fmla="*/ 5 w 77"/>
                <a:gd name="T75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280">
                  <a:moveTo>
                    <a:pt x="20" y="177"/>
                  </a:moveTo>
                  <a:cubicBezTo>
                    <a:pt x="26" y="179"/>
                    <a:pt x="23" y="177"/>
                    <a:pt x="26" y="182"/>
                  </a:cubicBezTo>
                  <a:cubicBezTo>
                    <a:pt x="28" y="185"/>
                    <a:pt x="26" y="181"/>
                    <a:pt x="28" y="184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3" y="199"/>
                    <a:pt x="35" y="203"/>
                    <a:pt x="35" y="207"/>
                  </a:cubicBezTo>
                  <a:cubicBezTo>
                    <a:pt x="31" y="205"/>
                    <a:pt x="35" y="207"/>
                    <a:pt x="32" y="203"/>
                  </a:cubicBezTo>
                  <a:cubicBezTo>
                    <a:pt x="31" y="202"/>
                    <a:pt x="30" y="201"/>
                    <a:pt x="29" y="201"/>
                  </a:cubicBezTo>
                  <a:cubicBezTo>
                    <a:pt x="29" y="199"/>
                    <a:pt x="29" y="200"/>
                    <a:pt x="29" y="197"/>
                  </a:cubicBezTo>
                  <a:cubicBezTo>
                    <a:pt x="25" y="197"/>
                    <a:pt x="29" y="197"/>
                    <a:pt x="27" y="196"/>
                  </a:cubicBezTo>
                  <a:cubicBezTo>
                    <a:pt x="27" y="195"/>
                    <a:pt x="27" y="194"/>
                    <a:pt x="27" y="194"/>
                  </a:cubicBezTo>
                  <a:cubicBezTo>
                    <a:pt x="27" y="189"/>
                    <a:pt x="27" y="194"/>
                    <a:pt x="24" y="186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5" y="1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6"/>
                    <a:pt x="4" y="4"/>
                    <a:pt x="2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0" y="14"/>
                    <a:pt x="2" y="15"/>
                    <a:pt x="1" y="19"/>
                  </a:cubicBezTo>
                  <a:cubicBezTo>
                    <a:pt x="1" y="25"/>
                    <a:pt x="3" y="25"/>
                    <a:pt x="1" y="2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5"/>
                    <a:pt x="1" y="35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7"/>
                    <a:pt x="3" y="66"/>
                    <a:pt x="4" y="71"/>
                  </a:cubicBezTo>
                  <a:cubicBezTo>
                    <a:pt x="6" y="76"/>
                    <a:pt x="4" y="75"/>
                    <a:pt x="5" y="79"/>
                  </a:cubicBezTo>
                  <a:cubicBezTo>
                    <a:pt x="5" y="81"/>
                    <a:pt x="5" y="82"/>
                    <a:pt x="6" y="86"/>
                  </a:cubicBezTo>
                  <a:cubicBezTo>
                    <a:pt x="7" y="91"/>
                    <a:pt x="8" y="97"/>
                    <a:pt x="8" y="101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9"/>
                    <a:pt x="20" y="155"/>
                    <a:pt x="20" y="160"/>
                  </a:cubicBezTo>
                  <a:cubicBezTo>
                    <a:pt x="21" y="164"/>
                    <a:pt x="20" y="161"/>
                    <a:pt x="20" y="162"/>
                  </a:cubicBezTo>
                  <a:cubicBezTo>
                    <a:pt x="19" y="157"/>
                    <a:pt x="17" y="153"/>
                    <a:pt x="16" y="149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1"/>
                    <a:pt x="8" y="121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5"/>
                  </a:cubicBezTo>
                  <a:cubicBezTo>
                    <a:pt x="5" y="110"/>
                    <a:pt x="7" y="112"/>
                    <a:pt x="2" y="11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4"/>
                    <a:pt x="12" y="164"/>
                    <a:pt x="12" y="165"/>
                  </a:cubicBezTo>
                  <a:cubicBezTo>
                    <a:pt x="13" y="174"/>
                    <a:pt x="15" y="175"/>
                    <a:pt x="17" y="181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4" y="208"/>
                    <a:pt x="25" y="207"/>
                    <a:pt x="22" y="209"/>
                  </a:cubicBezTo>
                  <a:cubicBezTo>
                    <a:pt x="26" y="214"/>
                    <a:pt x="25" y="208"/>
                    <a:pt x="25" y="216"/>
                  </a:cubicBezTo>
                  <a:cubicBezTo>
                    <a:pt x="29" y="217"/>
                    <a:pt x="26" y="216"/>
                    <a:pt x="28" y="218"/>
                  </a:cubicBezTo>
                  <a:cubicBezTo>
                    <a:pt x="36" y="225"/>
                    <a:pt x="30" y="218"/>
                    <a:pt x="35" y="228"/>
                  </a:cubicBezTo>
                  <a:cubicBezTo>
                    <a:pt x="37" y="231"/>
                    <a:pt x="38" y="231"/>
                    <a:pt x="39" y="235"/>
                  </a:cubicBezTo>
                  <a:cubicBezTo>
                    <a:pt x="43" y="235"/>
                    <a:pt x="40" y="234"/>
                    <a:pt x="45" y="235"/>
                  </a:cubicBezTo>
                  <a:cubicBezTo>
                    <a:pt x="45" y="238"/>
                    <a:pt x="47" y="240"/>
                    <a:pt x="48" y="243"/>
                  </a:cubicBezTo>
                  <a:cubicBezTo>
                    <a:pt x="50" y="246"/>
                    <a:pt x="49" y="247"/>
                    <a:pt x="50" y="250"/>
                  </a:cubicBezTo>
                  <a:cubicBezTo>
                    <a:pt x="50" y="251"/>
                    <a:pt x="50" y="253"/>
                    <a:pt x="51" y="255"/>
                  </a:cubicBezTo>
                  <a:cubicBezTo>
                    <a:pt x="54" y="255"/>
                    <a:pt x="55" y="255"/>
                    <a:pt x="55" y="258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8" y="263"/>
                    <a:pt x="57" y="264"/>
                    <a:pt x="58" y="261"/>
                  </a:cubicBezTo>
                  <a:cubicBezTo>
                    <a:pt x="58" y="262"/>
                    <a:pt x="58" y="262"/>
                    <a:pt x="59" y="263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5" y="275"/>
                    <a:pt x="67" y="280"/>
                    <a:pt x="73" y="28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1" y="269"/>
                    <a:pt x="73" y="271"/>
                    <a:pt x="74" y="266"/>
                  </a:cubicBezTo>
                  <a:cubicBezTo>
                    <a:pt x="75" y="267"/>
                    <a:pt x="74" y="266"/>
                    <a:pt x="76" y="267"/>
                  </a:cubicBezTo>
                  <a:cubicBezTo>
                    <a:pt x="76" y="266"/>
                    <a:pt x="77" y="263"/>
                    <a:pt x="77" y="263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4" y="252"/>
                    <a:pt x="73" y="247"/>
                    <a:pt x="71" y="243"/>
                  </a:cubicBezTo>
                  <a:cubicBezTo>
                    <a:pt x="67" y="238"/>
                    <a:pt x="67" y="235"/>
                    <a:pt x="63" y="228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56" y="211"/>
                    <a:pt x="52" y="199"/>
                    <a:pt x="50" y="191"/>
                  </a:cubicBezTo>
                  <a:cubicBezTo>
                    <a:pt x="50" y="189"/>
                    <a:pt x="50" y="190"/>
                    <a:pt x="49" y="189"/>
                  </a:cubicBezTo>
                  <a:cubicBezTo>
                    <a:pt x="47" y="186"/>
                    <a:pt x="48" y="183"/>
                    <a:pt x="47" y="180"/>
                  </a:cubicBezTo>
                  <a:cubicBezTo>
                    <a:pt x="45" y="177"/>
                    <a:pt x="46" y="180"/>
                    <a:pt x="45" y="178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28"/>
                    <a:pt x="28" y="123"/>
                    <a:pt x="28" y="119"/>
                  </a:cubicBezTo>
                  <a:cubicBezTo>
                    <a:pt x="28" y="113"/>
                    <a:pt x="27" y="112"/>
                    <a:pt x="25" y="107"/>
                  </a:cubicBezTo>
                  <a:cubicBezTo>
                    <a:pt x="24" y="105"/>
                    <a:pt x="25" y="103"/>
                    <a:pt x="24" y="101"/>
                  </a:cubicBezTo>
                  <a:cubicBezTo>
                    <a:pt x="23" y="96"/>
                    <a:pt x="23" y="100"/>
                    <a:pt x="22" y="96"/>
                  </a:cubicBezTo>
                  <a:cubicBezTo>
                    <a:pt x="22" y="93"/>
                    <a:pt x="21" y="87"/>
                    <a:pt x="20" y="8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5"/>
                    <a:pt x="7" y="19"/>
                    <a:pt x="5" y="13"/>
                  </a:cubicBezTo>
                  <a:lnTo>
                    <a:pt x="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7" name="Freeform 70"/>
            <p:cNvSpPr>
              <a:spLocks noEditPoints="1"/>
            </p:cNvSpPr>
            <p:nvPr/>
          </p:nvSpPr>
          <p:spPr bwMode="auto">
            <a:xfrm>
              <a:off x="2248" y="2789"/>
              <a:ext cx="94" cy="419"/>
            </a:xfrm>
            <a:custGeom>
              <a:avLst/>
              <a:gdLst>
                <a:gd name="T0" fmla="*/ 19 w 73"/>
                <a:gd name="T1" fmla="*/ 195 h 326"/>
                <a:gd name="T2" fmla="*/ 15 w 73"/>
                <a:gd name="T3" fmla="*/ 248 h 326"/>
                <a:gd name="T4" fmla="*/ 12 w 73"/>
                <a:gd name="T5" fmla="*/ 255 h 326"/>
                <a:gd name="T6" fmla="*/ 22 w 73"/>
                <a:gd name="T7" fmla="*/ 176 h 326"/>
                <a:gd name="T8" fmla="*/ 53 w 73"/>
                <a:gd name="T9" fmla="*/ 95 h 326"/>
                <a:gd name="T10" fmla="*/ 62 w 73"/>
                <a:gd name="T11" fmla="*/ 54 h 326"/>
                <a:gd name="T12" fmla="*/ 66 w 73"/>
                <a:gd name="T13" fmla="*/ 36 h 326"/>
                <a:gd name="T14" fmla="*/ 73 w 73"/>
                <a:gd name="T15" fmla="*/ 1 h 326"/>
                <a:gd name="T16" fmla="*/ 66 w 73"/>
                <a:gd name="T17" fmla="*/ 7 h 326"/>
                <a:gd name="T18" fmla="*/ 44 w 73"/>
                <a:gd name="T19" fmla="*/ 62 h 326"/>
                <a:gd name="T20" fmla="*/ 40 w 73"/>
                <a:gd name="T21" fmla="*/ 66 h 326"/>
                <a:gd name="T22" fmla="*/ 42 w 73"/>
                <a:gd name="T23" fmla="*/ 56 h 326"/>
                <a:gd name="T24" fmla="*/ 37 w 73"/>
                <a:gd name="T25" fmla="*/ 69 h 326"/>
                <a:gd name="T26" fmla="*/ 35 w 73"/>
                <a:gd name="T27" fmla="*/ 80 h 326"/>
                <a:gd name="T28" fmla="*/ 30 w 73"/>
                <a:gd name="T29" fmla="*/ 102 h 326"/>
                <a:gd name="T30" fmla="*/ 28 w 73"/>
                <a:gd name="T31" fmla="*/ 103 h 326"/>
                <a:gd name="T32" fmla="*/ 22 w 73"/>
                <a:gd name="T33" fmla="*/ 137 h 326"/>
                <a:gd name="T34" fmla="*/ 18 w 73"/>
                <a:gd name="T35" fmla="*/ 172 h 326"/>
                <a:gd name="T36" fmla="*/ 9 w 73"/>
                <a:gd name="T37" fmla="*/ 207 h 326"/>
                <a:gd name="T38" fmla="*/ 9 w 73"/>
                <a:gd name="T39" fmla="*/ 199 h 326"/>
                <a:gd name="T40" fmla="*/ 17 w 73"/>
                <a:gd name="T41" fmla="*/ 152 h 326"/>
                <a:gd name="T42" fmla="*/ 19 w 73"/>
                <a:gd name="T43" fmla="*/ 143 h 326"/>
                <a:gd name="T44" fmla="*/ 19 w 73"/>
                <a:gd name="T45" fmla="*/ 122 h 326"/>
                <a:gd name="T46" fmla="*/ 22 w 73"/>
                <a:gd name="T47" fmla="*/ 108 h 326"/>
                <a:gd name="T48" fmla="*/ 19 w 73"/>
                <a:gd name="T49" fmla="*/ 118 h 326"/>
                <a:gd name="T50" fmla="*/ 13 w 73"/>
                <a:gd name="T51" fmla="*/ 143 h 326"/>
                <a:gd name="T52" fmla="*/ 4 w 73"/>
                <a:gd name="T53" fmla="*/ 203 h 326"/>
                <a:gd name="T54" fmla="*/ 4 w 73"/>
                <a:gd name="T55" fmla="*/ 208 h 326"/>
                <a:gd name="T56" fmla="*/ 8 w 73"/>
                <a:gd name="T57" fmla="*/ 210 h 326"/>
                <a:gd name="T58" fmla="*/ 8 w 73"/>
                <a:gd name="T59" fmla="*/ 217 h 326"/>
                <a:gd name="T60" fmla="*/ 5 w 73"/>
                <a:gd name="T61" fmla="*/ 220 h 326"/>
                <a:gd name="T62" fmla="*/ 8 w 73"/>
                <a:gd name="T63" fmla="*/ 232 h 326"/>
                <a:gd name="T64" fmla="*/ 5 w 73"/>
                <a:gd name="T65" fmla="*/ 238 h 326"/>
                <a:gd name="T66" fmla="*/ 2 w 73"/>
                <a:gd name="T67" fmla="*/ 249 h 326"/>
                <a:gd name="T68" fmla="*/ 2 w 73"/>
                <a:gd name="T69" fmla="*/ 254 h 326"/>
                <a:gd name="T70" fmla="*/ 3 w 73"/>
                <a:gd name="T71" fmla="*/ 280 h 326"/>
                <a:gd name="T72" fmla="*/ 2 w 73"/>
                <a:gd name="T73" fmla="*/ 310 h 326"/>
                <a:gd name="T74" fmla="*/ 6 w 73"/>
                <a:gd name="T75" fmla="*/ 315 h 326"/>
                <a:gd name="T76" fmla="*/ 9 w 73"/>
                <a:gd name="T77" fmla="*/ 287 h 326"/>
                <a:gd name="T78" fmla="*/ 13 w 73"/>
                <a:gd name="T79" fmla="*/ 263 h 326"/>
                <a:gd name="T80" fmla="*/ 12 w 73"/>
                <a:gd name="T81" fmla="*/ 276 h 326"/>
                <a:gd name="T82" fmla="*/ 15 w 73"/>
                <a:gd name="T83" fmla="*/ 326 h 326"/>
                <a:gd name="T84" fmla="*/ 19 w 73"/>
                <a:gd name="T85" fmla="*/ 289 h 326"/>
                <a:gd name="T86" fmla="*/ 24 w 73"/>
                <a:gd name="T87" fmla="*/ 235 h 326"/>
                <a:gd name="T88" fmla="*/ 28 w 73"/>
                <a:gd name="T89" fmla="*/ 181 h 326"/>
                <a:gd name="T90" fmla="*/ 36 w 73"/>
                <a:gd name="T91" fmla="*/ 145 h 326"/>
                <a:gd name="T92" fmla="*/ 44 w 73"/>
                <a:gd name="T93" fmla="*/ 107 h 326"/>
                <a:gd name="T94" fmla="*/ 50 w 73"/>
                <a:gd name="T95" fmla="*/ 106 h 326"/>
                <a:gd name="T96" fmla="*/ 51 w 73"/>
                <a:gd name="T97" fmla="*/ 103 h 326"/>
                <a:gd name="T98" fmla="*/ 50 w 73"/>
                <a:gd name="T99" fmla="*/ 98 h 326"/>
                <a:gd name="T100" fmla="*/ 53 w 73"/>
                <a:gd name="T101" fmla="*/ 9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326">
                  <a:moveTo>
                    <a:pt x="12" y="255"/>
                  </a:moveTo>
                  <a:cubicBezTo>
                    <a:pt x="19" y="195"/>
                    <a:pt x="19" y="195"/>
                    <a:pt x="19" y="195"/>
                  </a:cubicBezTo>
                  <a:cubicBezTo>
                    <a:pt x="19" y="191"/>
                    <a:pt x="19" y="190"/>
                    <a:pt x="21" y="187"/>
                  </a:cubicBezTo>
                  <a:cubicBezTo>
                    <a:pt x="22" y="191"/>
                    <a:pt x="16" y="240"/>
                    <a:pt x="15" y="248"/>
                  </a:cubicBezTo>
                  <a:cubicBezTo>
                    <a:pt x="15" y="251"/>
                    <a:pt x="15" y="253"/>
                    <a:pt x="14" y="254"/>
                  </a:cubicBezTo>
                  <a:cubicBezTo>
                    <a:pt x="13" y="255"/>
                    <a:pt x="13" y="254"/>
                    <a:pt x="12" y="255"/>
                  </a:cubicBezTo>
                  <a:close/>
                  <a:moveTo>
                    <a:pt x="22" y="173"/>
                  </a:moveTo>
                  <a:cubicBezTo>
                    <a:pt x="24" y="175"/>
                    <a:pt x="23" y="175"/>
                    <a:pt x="22" y="176"/>
                  </a:cubicBezTo>
                  <a:lnTo>
                    <a:pt x="22" y="173"/>
                  </a:lnTo>
                  <a:close/>
                  <a:moveTo>
                    <a:pt x="53" y="95"/>
                  </a:moveTo>
                  <a:cubicBezTo>
                    <a:pt x="53" y="90"/>
                    <a:pt x="54" y="87"/>
                    <a:pt x="55" y="8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49"/>
                    <a:pt x="62" y="52"/>
                    <a:pt x="63" y="48"/>
                  </a:cubicBezTo>
                  <a:cubicBezTo>
                    <a:pt x="64" y="44"/>
                    <a:pt x="65" y="40"/>
                    <a:pt x="66" y="36"/>
                  </a:cubicBezTo>
                  <a:cubicBezTo>
                    <a:pt x="68" y="29"/>
                    <a:pt x="66" y="20"/>
                    <a:pt x="70" y="1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3"/>
                    <a:pt x="67" y="3"/>
                    <a:pt x="66" y="7"/>
                  </a:cubicBezTo>
                  <a:cubicBezTo>
                    <a:pt x="62" y="16"/>
                    <a:pt x="60" y="25"/>
                    <a:pt x="55" y="3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5"/>
                    <a:pt x="43" y="68"/>
                    <a:pt x="41" y="70"/>
                  </a:cubicBezTo>
                  <a:cubicBezTo>
                    <a:pt x="40" y="69"/>
                    <a:pt x="39" y="70"/>
                    <a:pt x="40" y="66"/>
                  </a:cubicBezTo>
                  <a:cubicBezTo>
                    <a:pt x="41" y="63"/>
                    <a:pt x="41" y="66"/>
                    <a:pt x="42" y="63"/>
                  </a:cubicBezTo>
                  <a:cubicBezTo>
                    <a:pt x="44" y="58"/>
                    <a:pt x="42" y="56"/>
                    <a:pt x="42" y="56"/>
                  </a:cubicBezTo>
                  <a:cubicBezTo>
                    <a:pt x="41" y="58"/>
                    <a:pt x="40" y="60"/>
                    <a:pt x="39" y="63"/>
                  </a:cubicBezTo>
                  <a:cubicBezTo>
                    <a:pt x="38" y="67"/>
                    <a:pt x="38" y="67"/>
                    <a:pt x="37" y="69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8"/>
                    <a:pt x="38" y="80"/>
                    <a:pt x="35" y="80"/>
                  </a:cubicBezTo>
                  <a:cubicBezTo>
                    <a:pt x="35" y="86"/>
                    <a:pt x="32" y="91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29" y="103"/>
                    <a:pt x="29" y="103"/>
                  </a:cubicBezTo>
                  <a:cubicBezTo>
                    <a:pt x="29" y="102"/>
                    <a:pt x="29" y="103"/>
                    <a:pt x="28" y="103"/>
                  </a:cubicBezTo>
                  <a:cubicBezTo>
                    <a:pt x="29" y="113"/>
                    <a:pt x="25" y="121"/>
                    <a:pt x="23" y="130"/>
                  </a:cubicBezTo>
                  <a:cubicBezTo>
                    <a:pt x="23" y="133"/>
                    <a:pt x="22" y="134"/>
                    <a:pt x="22" y="137"/>
                  </a:cubicBezTo>
                  <a:cubicBezTo>
                    <a:pt x="22" y="139"/>
                    <a:pt x="22" y="140"/>
                    <a:pt x="22" y="141"/>
                  </a:cubicBezTo>
                  <a:cubicBezTo>
                    <a:pt x="21" y="152"/>
                    <a:pt x="18" y="161"/>
                    <a:pt x="18" y="172"/>
                  </a:cubicBezTo>
                  <a:cubicBezTo>
                    <a:pt x="17" y="179"/>
                    <a:pt x="15" y="186"/>
                    <a:pt x="13" y="192"/>
                  </a:cubicBezTo>
                  <a:cubicBezTo>
                    <a:pt x="13" y="197"/>
                    <a:pt x="12" y="203"/>
                    <a:pt x="9" y="207"/>
                  </a:cubicBezTo>
                  <a:cubicBezTo>
                    <a:pt x="8" y="207"/>
                    <a:pt x="8" y="207"/>
                    <a:pt x="7" y="208"/>
                  </a:cubicBezTo>
                  <a:cubicBezTo>
                    <a:pt x="8" y="203"/>
                    <a:pt x="7" y="203"/>
                    <a:pt x="9" y="199"/>
                  </a:cubicBezTo>
                  <a:cubicBezTo>
                    <a:pt x="12" y="188"/>
                    <a:pt x="13" y="166"/>
                    <a:pt x="17" y="153"/>
                  </a:cubicBezTo>
                  <a:cubicBezTo>
                    <a:pt x="17" y="153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8" y="148"/>
                    <a:pt x="19" y="145"/>
                    <a:pt x="19" y="143"/>
                  </a:cubicBezTo>
                  <a:cubicBezTo>
                    <a:pt x="17" y="137"/>
                    <a:pt x="19" y="134"/>
                    <a:pt x="19" y="128"/>
                  </a:cubicBezTo>
                  <a:cubicBezTo>
                    <a:pt x="19" y="126"/>
                    <a:pt x="19" y="126"/>
                    <a:pt x="19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2" y="115"/>
                    <a:pt x="22" y="113"/>
                    <a:pt x="22" y="108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2"/>
                    <a:pt x="17" y="127"/>
                    <a:pt x="15" y="133"/>
                  </a:cubicBezTo>
                  <a:cubicBezTo>
                    <a:pt x="14" y="137"/>
                    <a:pt x="14" y="137"/>
                    <a:pt x="13" y="143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5" y="192"/>
                    <a:pt x="5" y="197"/>
                    <a:pt x="4" y="203"/>
                  </a:cubicBezTo>
                  <a:cubicBezTo>
                    <a:pt x="3" y="206"/>
                    <a:pt x="4" y="203"/>
                    <a:pt x="3" y="206"/>
                  </a:cubicBezTo>
                  <a:cubicBezTo>
                    <a:pt x="3" y="207"/>
                    <a:pt x="2" y="206"/>
                    <a:pt x="4" y="208"/>
                  </a:cubicBezTo>
                  <a:cubicBezTo>
                    <a:pt x="3" y="210"/>
                    <a:pt x="1" y="213"/>
                    <a:pt x="3" y="216"/>
                  </a:cubicBezTo>
                  <a:cubicBezTo>
                    <a:pt x="5" y="213"/>
                    <a:pt x="5" y="211"/>
                    <a:pt x="8" y="210"/>
                  </a:cubicBezTo>
                  <a:cubicBezTo>
                    <a:pt x="9" y="211"/>
                    <a:pt x="10" y="213"/>
                    <a:pt x="9" y="215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7"/>
                    <a:pt x="8" y="217"/>
                    <a:pt x="8" y="218"/>
                  </a:cubicBezTo>
                  <a:cubicBezTo>
                    <a:pt x="7" y="219"/>
                    <a:pt x="7" y="219"/>
                    <a:pt x="5" y="220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4"/>
                    <a:pt x="8" y="230"/>
                    <a:pt x="8" y="232"/>
                  </a:cubicBezTo>
                  <a:cubicBezTo>
                    <a:pt x="7" y="236"/>
                    <a:pt x="8" y="234"/>
                    <a:pt x="4" y="237"/>
                  </a:cubicBezTo>
                  <a:cubicBezTo>
                    <a:pt x="5" y="238"/>
                    <a:pt x="5" y="237"/>
                    <a:pt x="5" y="238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3" y="249"/>
                    <a:pt x="4" y="250"/>
                    <a:pt x="2" y="249"/>
                  </a:cubicBezTo>
                  <a:cubicBezTo>
                    <a:pt x="1" y="249"/>
                    <a:pt x="0" y="249"/>
                    <a:pt x="1" y="252"/>
                  </a:cubicBezTo>
                  <a:cubicBezTo>
                    <a:pt x="1" y="256"/>
                    <a:pt x="1" y="253"/>
                    <a:pt x="2" y="254"/>
                  </a:cubicBezTo>
                  <a:cubicBezTo>
                    <a:pt x="2" y="260"/>
                    <a:pt x="0" y="256"/>
                    <a:pt x="1" y="264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4" y="289"/>
                    <a:pt x="1" y="289"/>
                    <a:pt x="3" y="308"/>
                  </a:cubicBezTo>
                  <a:cubicBezTo>
                    <a:pt x="2" y="310"/>
                    <a:pt x="5" y="308"/>
                    <a:pt x="2" y="310"/>
                  </a:cubicBezTo>
                  <a:cubicBezTo>
                    <a:pt x="5" y="315"/>
                    <a:pt x="1" y="315"/>
                    <a:pt x="6" y="316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298"/>
                    <a:pt x="8" y="291"/>
                    <a:pt x="9" y="287"/>
                  </a:cubicBezTo>
                  <a:cubicBezTo>
                    <a:pt x="10" y="278"/>
                    <a:pt x="10" y="267"/>
                    <a:pt x="12" y="259"/>
                  </a:cubicBezTo>
                  <a:cubicBezTo>
                    <a:pt x="14" y="261"/>
                    <a:pt x="14" y="255"/>
                    <a:pt x="13" y="263"/>
                  </a:cubicBezTo>
                  <a:cubicBezTo>
                    <a:pt x="13" y="264"/>
                    <a:pt x="13" y="266"/>
                    <a:pt x="13" y="267"/>
                  </a:cubicBezTo>
                  <a:cubicBezTo>
                    <a:pt x="12" y="270"/>
                    <a:pt x="12" y="273"/>
                    <a:pt x="12" y="276"/>
                  </a:cubicBezTo>
                  <a:cubicBezTo>
                    <a:pt x="12" y="292"/>
                    <a:pt x="9" y="310"/>
                    <a:pt x="11" y="326"/>
                  </a:cubicBezTo>
                  <a:cubicBezTo>
                    <a:pt x="15" y="326"/>
                    <a:pt x="15" y="326"/>
                    <a:pt x="15" y="326"/>
                  </a:cubicBezTo>
                  <a:cubicBezTo>
                    <a:pt x="15" y="320"/>
                    <a:pt x="17" y="314"/>
                    <a:pt x="18" y="308"/>
                  </a:cubicBezTo>
                  <a:cubicBezTo>
                    <a:pt x="18" y="302"/>
                    <a:pt x="18" y="293"/>
                    <a:pt x="19" y="289"/>
                  </a:cubicBezTo>
                  <a:cubicBezTo>
                    <a:pt x="21" y="277"/>
                    <a:pt x="22" y="265"/>
                    <a:pt x="22" y="252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22"/>
                    <a:pt x="29" y="201"/>
                    <a:pt x="29" y="189"/>
                  </a:cubicBezTo>
                  <a:cubicBezTo>
                    <a:pt x="29" y="184"/>
                    <a:pt x="28" y="185"/>
                    <a:pt x="28" y="181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4" y="164"/>
                    <a:pt x="34" y="155"/>
                    <a:pt x="36" y="145"/>
                  </a:cubicBezTo>
                  <a:cubicBezTo>
                    <a:pt x="37" y="138"/>
                    <a:pt x="38" y="132"/>
                    <a:pt x="39" y="125"/>
                  </a:cubicBezTo>
                  <a:cubicBezTo>
                    <a:pt x="41" y="120"/>
                    <a:pt x="43" y="113"/>
                    <a:pt x="44" y="107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5"/>
                    <a:pt x="46" y="104"/>
                    <a:pt x="50" y="106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2"/>
                    <a:pt x="52" y="102"/>
                    <a:pt x="52" y="102"/>
                  </a:cubicBezTo>
                  <a:cubicBezTo>
                    <a:pt x="50" y="97"/>
                    <a:pt x="51" y="103"/>
                    <a:pt x="50" y="98"/>
                  </a:cubicBezTo>
                  <a:cubicBezTo>
                    <a:pt x="51" y="97"/>
                    <a:pt x="51" y="96"/>
                    <a:pt x="53" y="96"/>
                  </a:cubicBezTo>
                  <a:lnTo>
                    <a:pt x="53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8" name="Freeform 71"/>
            <p:cNvSpPr>
              <a:spLocks/>
            </p:cNvSpPr>
            <p:nvPr/>
          </p:nvSpPr>
          <p:spPr bwMode="auto">
            <a:xfrm>
              <a:off x="1501" y="1745"/>
              <a:ext cx="94" cy="434"/>
            </a:xfrm>
            <a:custGeom>
              <a:avLst/>
              <a:gdLst>
                <a:gd name="T0" fmla="*/ 71 w 73"/>
                <a:gd name="T1" fmla="*/ 17 h 338"/>
                <a:gd name="T2" fmla="*/ 64 w 73"/>
                <a:gd name="T3" fmla="*/ 30 h 338"/>
                <a:gd name="T4" fmla="*/ 57 w 73"/>
                <a:gd name="T5" fmla="*/ 66 h 338"/>
                <a:gd name="T6" fmla="*/ 48 w 73"/>
                <a:gd name="T7" fmla="*/ 148 h 338"/>
                <a:gd name="T8" fmla="*/ 26 w 73"/>
                <a:gd name="T9" fmla="*/ 245 h 338"/>
                <a:gd name="T10" fmla="*/ 28 w 73"/>
                <a:gd name="T11" fmla="*/ 224 h 338"/>
                <a:gd name="T12" fmla="*/ 33 w 73"/>
                <a:gd name="T13" fmla="*/ 206 h 338"/>
                <a:gd name="T14" fmla="*/ 37 w 73"/>
                <a:gd name="T15" fmla="*/ 189 h 338"/>
                <a:gd name="T16" fmla="*/ 42 w 73"/>
                <a:gd name="T17" fmla="*/ 162 h 338"/>
                <a:gd name="T18" fmla="*/ 47 w 73"/>
                <a:gd name="T19" fmla="*/ 127 h 338"/>
                <a:gd name="T20" fmla="*/ 50 w 73"/>
                <a:gd name="T21" fmla="*/ 102 h 338"/>
                <a:gd name="T22" fmla="*/ 54 w 73"/>
                <a:gd name="T23" fmla="*/ 77 h 338"/>
                <a:gd name="T24" fmla="*/ 56 w 73"/>
                <a:gd name="T25" fmla="*/ 46 h 338"/>
                <a:gd name="T26" fmla="*/ 47 w 73"/>
                <a:gd name="T27" fmla="*/ 81 h 338"/>
                <a:gd name="T28" fmla="*/ 42 w 73"/>
                <a:gd name="T29" fmla="*/ 111 h 338"/>
                <a:gd name="T30" fmla="*/ 41 w 73"/>
                <a:gd name="T31" fmla="*/ 126 h 338"/>
                <a:gd name="T32" fmla="*/ 35 w 73"/>
                <a:gd name="T33" fmla="*/ 158 h 338"/>
                <a:gd name="T34" fmla="*/ 24 w 73"/>
                <a:gd name="T35" fmla="*/ 212 h 338"/>
                <a:gd name="T36" fmla="*/ 18 w 73"/>
                <a:gd name="T37" fmla="*/ 239 h 338"/>
                <a:gd name="T38" fmla="*/ 1 w 73"/>
                <a:gd name="T39" fmla="*/ 330 h 338"/>
                <a:gd name="T40" fmla="*/ 5 w 73"/>
                <a:gd name="T41" fmla="*/ 329 h 338"/>
                <a:gd name="T42" fmla="*/ 14 w 73"/>
                <a:gd name="T43" fmla="*/ 312 h 338"/>
                <a:gd name="T44" fmla="*/ 24 w 73"/>
                <a:gd name="T45" fmla="*/ 283 h 338"/>
                <a:gd name="T46" fmla="*/ 27 w 73"/>
                <a:gd name="T47" fmla="*/ 273 h 338"/>
                <a:gd name="T48" fmla="*/ 34 w 73"/>
                <a:gd name="T49" fmla="*/ 251 h 338"/>
                <a:gd name="T50" fmla="*/ 39 w 73"/>
                <a:gd name="T51" fmla="*/ 228 h 338"/>
                <a:gd name="T52" fmla="*/ 42 w 73"/>
                <a:gd name="T53" fmla="*/ 224 h 338"/>
                <a:gd name="T54" fmla="*/ 45 w 73"/>
                <a:gd name="T55" fmla="*/ 216 h 338"/>
                <a:gd name="T56" fmla="*/ 49 w 73"/>
                <a:gd name="T57" fmla="*/ 201 h 338"/>
                <a:gd name="T58" fmla="*/ 52 w 73"/>
                <a:gd name="T59" fmla="*/ 181 h 338"/>
                <a:gd name="T60" fmla="*/ 54 w 73"/>
                <a:gd name="T61" fmla="*/ 169 h 338"/>
                <a:gd name="T62" fmla="*/ 55 w 73"/>
                <a:gd name="T63" fmla="*/ 167 h 338"/>
                <a:gd name="T64" fmla="*/ 57 w 73"/>
                <a:gd name="T65" fmla="*/ 153 h 338"/>
                <a:gd name="T66" fmla="*/ 57 w 73"/>
                <a:gd name="T67" fmla="*/ 144 h 338"/>
                <a:gd name="T68" fmla="*/ 60 w 73"/>
                <a:gd name="T69" fmla="*/ 123 h 338"/>
                <a:gd name="T70" fmla="*/ 66 w 73"/>
                <a:gd name="T71" fmla="*/ 87 h 338"/>
                <a:gd name="T72" fmla="*/ 67 w 73"/>
                <a:gd name="T73" fmla="*/ 77 h 338"/>
                <a:gd name="T74" fmla="*/ 71 w 73"/>
                <a:gd name="T75" fmla="*/ 57 h 338"/>
                <a:gd name="T76" fmla="*/ 73 w 73"/>
                <a:gd name="T77" fmla="*/ 39 h 338"/>
                <a:gd name="T78" fmla="*/ 71 w 73"/>
                <a:gd name="T79" fmla="*/ 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338">
                  <a:moveTo>
                    <a:pt x="71" y="37"/>
                  </a:moveTo>
                  <a:cubicBezTo>
                    <a:pt x="72" y="30"/>
                    <a:pt x="72" y="23"/>
                    <a:pt x="71" y="17"/>
                  </a:cubicBezTo>
                  <a:cubicBezTo>
                    <a:pt x="70" y="11"/>
                    <a:pt x="72" y="3"/>
                    <a:pt x="68" y="0"/>
                  </a:cubicBezTo>
                  <a:cubicBezTo>
                    <a:pt x="65" y="4"/>
                    <a:pt x="66" y="18"/>
                    <a:pt x="64" y="30"/>
                  </a:cubicBezTo>
                  <a:cubicBezTo>
                    <a:pt x="63" y="31"/>
                    <a:pt x="63" y="33"/>
                    <a:pt x="63" y="34"/>
                  </a:cubicBezTo>
                  <a:cubicBezTo>
                    <a:pt x="61" y="44"/>
                    <a:pt x="58" y="55"/>
                    <a:pt x="57" y="66"/>
                  </a:cubicBezTo>
                  <a:cubicBezTo>
                    <a:pt x="56" y="78"/>
                    <a:pt x="56" y="90"/>
                    <a:pt x="54" y="101"/>
                  </a:cubicBezTo>
                  <a:cubicBezTo>
                    <a:pt x="51" y="115"/>
                    <a:pt x="51" y="134"/>
                    <a:pt x="48" y="148"/>
                  </a:cubicBezTo>
                  <a:cubicBezTo>
                    <a:pt x="48" y="150"/>
                    <a:pt x="47" y="151"/>
                    <a:pt x="47" y="153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4" y="249"/>
                    <a:pt x="26" y="257"/>
                    <a:pt x="21" y="259"/>
                  </a:cubicBezTo>
                  <a:cubicBezTo>
                    <a:pt x="24" y="248"/>
                    <a:pt x="24" y="234"/>
                    <a:pt x="28" y="224"/>
                  </a:cubicBezTo>
                  <a:cubicBezTo>
                    <a:pt x="30" y="218"/>
                    <a:pt x="30" y="214"/>
                    <a:pt x="32" y="208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5"/>
                    <a:pt x="34" y="202"/>
                    <a:pt x="34" y="201"/>
                  </a:cubicBezTo>
                  <a:cubicBezTo>
                    <a:pt x="35" y="197"/>
                    <a:pt x="36" y="193"/>
                    <a:pt x="37" y="189"/>
                  </a:cubicBezTo>
                  <a:cubicBezTo>
                    <a:pt x="38" y="184"/>
                    <a:pt x="37" y="181"/>
                    <a:pt x="39" y="177"/>
                  </a:cubicBezTo>
                  <a:cubicBezTo>
                    <a:pt x="41" y="171"/>
                    <a:pt x="40" y="166"/>
                    <a:pt x="42" y="162"/>
                  </a:cubicBezTo>
                  <a:cubicBezTo>
                    <a:pt x="44" y="158"/>
                    <a:pt x="45" y="136"/>
                    <a:pt x="46" y="128"/>
                  </a:cubicBezTo>
                  <a:cubicBezTo>
                    <a:pt x="46" y="128"/>
                    <a:pt x="46" y="127"/>
                    <a:pt x="47" y="127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51" y="106"/>
                    <a:pt x="48" y="109"/>
                    <a:pt x="50" y="102"/>
                  </a:cubicBezTo>
                  <a:cubicBezTo>
                    <a:pt x="51" y="101"/>
                    <a:pt x="51" y="101"/>
                    <a:pt x="51" y="99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2"/>
                    <a:pt x="55" y="67"/>
                    <a:pt x="55" y="62"/>
                  </a:cubicBezTo>
                  <a:cubicBezTo>
                    <a:pt x="56" y="57"/>
                    <a:pt x="56" y="51"/>
                    <a:pt x="56" y="46"/>
                  </a:cubicBezTo>
                  <a:cubicBezTo>
                    <a:pt x="52" y="46"/>
                    <a:pt x="52" y="47"/>
                    <a:pt x="51" y="52"/>
                  </a:cubicBezTo>
                  <a:cubicBezTo>
                    <a:pt x="50" y="61"/>
                    <a:pt x="49" y="73"/>
                    <a:pt x="47" y="81"/>
                  </a:cubicBezTo>
                  <a:cubicBezTo>
                    <a:pt x="43" y="91"/>
                    <a:pt x="43" y="100"/>
                    <a:pt x="42" y="110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2" y="112"/>
                    <a:pt x="41" y="112"/>
                  </a:cubicBezTo>
                  <a:cubicBezTo>
                    <a:pt x="41" y="117"/>
                    <a:pt x="42" y="122"/>
                    <a:pt x="41" y="126"/>
                  </a:cubicBezTo>
                  <a:cubicBezTo>
                    <a:pt x="40" y="132"/>
                    <a:pt x="40" y="127"/>
                    <a:pt x="38" y="140"/>
                  </a:cubicBezTo>
                  <a:cubicBezTo>
                    <a:pt x="38" y="146"/>
                    <a:pt x="36" y="150"/>
                    <a:pt x="35" y="15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96"/>
                    <a:pt x="25" y="206"/>
                    <a:pt x="24" y="212"/>
                  </a:cubicBezTo>
                  <a:cubicBezTo>
                    <a:pt x="24" y="217"/>
                    <a:pt x="22" y="225"/>
                    <a:pt x="21" y="230"/>
                  </a:cubicBezTo>
                  <a:cubicBezTo>
                    <a:pt x="20" y="233"/>
                    <a:pt x="19" y="236"/>
                    <a:pt x="18" y="239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25"/>
                    <a:pt x="3" y="325"/>
                    <a:pt x="1" y="330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6" y="336"/>
                    <a:pt x="1" y="334"/>
                    <a:pt x="5" y="329"/>
                  </a:cubicBezTo>
                  <a:cubicBezTo>
                    <a:pt x="7" y="328"/>
                    <a:pt x="9" y="326"/>
                    <a:pt x="10" y="322"/>
                  </a:cubicBezTo>
                  <a:cubicBezTo>
                    <a:pt x="12" y="318"/>
                    <a:pt x="13" y="316"/>
                    <a:pt x="14" y="312"/>
                  </a:cubicBezTo>
                  <a:cubicBezTo>
                    <a:pt x="16" y="306"/>
                    <a:pt x="15" y="308"/>
                    <a:pt x="17" y="305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5" y="281"/>
                    <a:pt x="25" y="281"/>
                    <a:pt x="26" y="278"/>
                  </a:cubicBezTo>
                  <a:cubicBezTo>
                    <a:pt x="27" y="276"/>
                    <a:pt x="27" y="275"/>
                    <a:pt x="27" y="273"/>
                  </a:cubicBezTo>
                  <a:cubicBezTo>
                    <a:pt x="28" y="270"/>
                    <a:pt x="29" y="266"/>
                    <a:pt x="30" y="263"/>
                  </a:cubicBezTo>
                  <a:cubicBezTo>
                    <a:pt x="34" y="261"/>
                    <a:pt x="33" y="259"/>
                    <a:pt x="34" y="251"/>
                  </a:cubicBezTo>
                  <a:cubicBezTo>
                    <a:pt x="36" y="249"/>
                    <a:pt x="36" y="245"/>
                    <a:pt x="38" y="241"/>
                  </a:cubicBezTo>
                  <a:cubicBezTo>
                    <a:pt x="39" y="237"/>
                    <a:pt x="39" y="232"/>
                    <a:pt x="39" y="228"/>
                  </a:cubicBezTo>
                  <a:cubicBezTo>
                    <a:pt x="41" y="226"/>
                    <a:pt x="40" y="227"/>
                    <a:pt x="41" y="225"/>
                  </a:cubicBezTo>
                  <a:cubicBezTo>
                    <a:pt x="42" y="224"/>
                    <a:pt x="41" y="225"/>
                    <a:pt x="42" y="224"/>
                  </a:cubicBezTo>
                  <a:cubicBezTo>
                    <a:pt x="45" y="221"/>
                    <a:pt x="43" y="224"/>
                    <a:pt x="43" y="224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4"/>
                    <a:pt x="45" y="209"/>
                    <a:pt x="47" y="206"/>
                  </a:cubicBezTo>
                  <a:cubicBezTo>
                    <a:pt x="48" y="204"/>
                    <a:pt x="48" y="204"/>
                    <a:pt x="49" y="201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186"/>
                    <a:pt x="51" y="182"/>
                    <a:pt x="52" y="181"/>
                  </a:cubicBezTo>
                  <a:cubicBezTo>
                    <a:pt x="53" y="177"/>
                    <a:pt x="53" y="178"/>
                    <a:pt x="53" y="175"/>
                  </a:cubicBezTo>
                  <a:cubicBezTo>
                    <a:pt x="54" y="173"/>
                    <a:pt x="53" y="173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6"/>
                    <a:pt x="57" y="153"/>
                    <a:pt x="57" y="153"/>
                  </a:cubicBezTo>
                  <a:cubicBezTo>
                    <a:pt x="57" y="152"/>
                    <a:pt x="57" y="151"/>
                    <a:pt x="57" y="151"/>
                  </a:cubicBezTo>
                  <a:cubicBezTo>
                    <a:pt x="57" y="147"/>
                    <a:pt x="57" y="147"/>
                    <a:pt x="57" y="144"/>
                  </a:cubicBezTo>
                  <a:cubicBezTo>
                    <a:pt x="58" y="139"/>
                    <a:pt x="57" y="134"/>
                    <a:pt x="58" y="12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2" y="115"/>
                    <a:pt x="62" y="109"/>
                    <a:pt x="64" y="102"/>
                  </a:cubicBezTo>
                  <a:cubicBezTo>
                    <a:pt x="65" y="97"/>
                    <a:pt x="65" y="92"/>
                    <a:pt x="66" y="87"/>
                  </a:cubicBezTo>
                  <a:cubicBezTo>
                    <a:pt x="66" y="85"/>
                    <a:pt x="66" y="84"/>
                    <a:pt x="66" y="83"/>
                  </a:cubicBezTo>
                  <a:cubicBezTo>
                    <a:pt x="66" y="76"/>
                    <a:pt x="67" y="84"/>
                    <a:pt x="67" y="77"/>
                  </a:cubicBezTo>
                  <a:cubicBezTo>
                    <a:pt x="67" y="74"/>
                    <a:pt x="67" y="77"/>
                    <a:pt x="67" y="74"/>
                  </a:cubicBezTo>
                  <a:cubicBezTo>
                    <a:pt x="71" y="70"/>
                    <a:pt x="69" y="65"/>
                    <a:pt x="71" y="5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2"/>
                    <a:pt x="73" y="41"/>
                    <a:pt x="73" y="39"/>
                  </a:cubicBezTo>
                  <a:cubicBezTo>
                    <a:pt x="72" y="37"/>
                    <a:pt x="72" y="37"/>
                    <a:pt x="72" y="37"/>
                  </a:cubicBezTo>
                  <a:lnTo>
                    <a:pt x="7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9" name="Freeform 72"/>
            <p:cNvSpPr>
              <a:spLocks noEditPoints="1"/>
            </p:cNvSpPr>
            <p:nvPr/>
          </p:nvSpPr>
          <p:spPr bwMode="auto">
            <a:xfrm>
              <a:off x="1867" y="1766"/>
              <a:ext cx="62" cy="362"/>
            </a:xfrm>
            <a:custGeom>
              <a:avLst/>
              <a:gdLst>
                <a:gd name="T0" fmla="*/ 10 w 48"/>
                <a:gd name="T1" fmla="*/ 112 h 282"/>
                <a:gd name="T2" fmla="*/ 11 w 48"/>
                <a:gd name="T3" fmla="*/ 110 h 282"/>
                <a:gd name="T4" fmla="*/ 27 w 48"/>
                <a:gd name="T5" fmla="*/ 85 h 282"/>
                <a:gd name="T6" fmla="*/ 27 w 48"/>
                <a:gd name="T7" fmla="*/ 86 h 282"/>
                <a:gd name="T8" fmla="*/ 28 w 48"/>
                <a:gd name="T9" fmla="*/ 81 h 282"/>
                <a:gd name="T10" fmla="*/ 31 w 48"/>
                <a:gd name="T11" fmla="*/ 65 h 282"/>
                <a:gd name="T12" fmla="*/ 32 w 48"/>
                <a:gd name="T13" fmla="*/ 59 h 282"/>
                <a:gd name="T14" fmla="*/ 46 w 48"/>
                <a:gd name="T15" fmla="*/ 19 h 282"/>
                <a:gd name="T16" fmla="*/ 45 w 48"/>
                <a:gd name="T17" fmla="*/ 0 h 282"/>
                <a:gd name="T18" fmla="*/ 33 w 48"/>
                <a:gd name="T19" fmla="*/ 54 h 282"/>
                <a:gd name="T20" fmla="*/ 35 w 48"/>
                <a:gd name="T21" fmla="*/ 23 h 282"/>
                <a:gd name="T22" fmla="*/ 33 w 48"/>
                <a:gd name="T23" fmla="*/ 12 h 282"/>
                <a:gd name="T24" fmla="*/ 25 w 48"/>
                <a:gd name="T25" fmla="*/ 44 h 282"/>
                <a:gd name="T26" fmla="*/ 18 w 48"/>
                <a:gd name="T27" fmla="*/ 78 h 282"/>
                <a:gd name="T28" fmla="*/ 14 w 48"/>
                <a:gd name="T29" fmla="*/ 83 h 282"/>
                <a:gd name="T30" fmla="*/ 10 w 48"/>
                <a:gd name="T31" fmla="*/ 82 h 282"/>
                <a:gd name="T32" fmla="*/ 7 w 48"/>
                <a:gd name="T33" fmla="*/ 99 h 282"/>
                <a:gd name="T34" fmla="*/ 8 w 48"/>
                <a:gd name="T35" fmla="*/ 101 h 282"/>
                <a:gd name="T36" fmla="*/ 8 w 48"/>
                <a:gd name="T37" fmla="*/ 119 h 282"/>
                <a:gd name="T38" fmla="*/ 7 w 48"/>
                <a:gd name="T39" fmla="*/ 124 h 282"/>
                <a:gd name="T40" fmla="*/ 4 w 48"/>
                <a:gd name="T41" fmla="*/ 134 h 282"/>
                <a:gd name="T42" fmla="*/ 4 w 48"/>
                <a:gd name="T43" fmla="*/ 147 h 282"/>
                <a:gd name="T44" fmla="*/ 2 w 48"/>
                <a:gd name="T45" fmla="*/ 151 h 282"/>
                <a:gd name="T46" fmla="*/ 2 w 48"/>
                <a:gd name="T47" fmla="*/ 179 h 282"/>
                <a:gd name="T48" fmla="*/ 4 w 48"/>
                <a:gd name="T49" fmla="*/ 169 h 282"/>
                <a:gd name="T50" fmla="*/ 6 w 48"/>
                <a:gd name="T51" fmla="*/ 154 h 282"/>
                <a:gd name="T52" fmla="*/ 8 w 48"/>
                <a:gd name="T53" fmla="*/ 163 h 282"/>
                <a:gd name="T54" fmla="*/ 7 w 48"/>
                <a:gd name="T55" fmla="*/ 195 h 282"/>
                <a:gd name="T56" fmla="*/ 5 w 48"/>
                <a:gd name="T57" fmla="*/ 224 h 282"/>
                <a:gd name="T58" fmla="*/ 3 w 48"/>
                <a:gd name="T59" fmla="*/ 270 h 282"/>
                <a:gd name="T60" fmla="*/ 5 w 48"/>
                <a:gd name="T61" fmla="*/ 281 h 282"/>
                <a:gd name="T62" fmla="*/ 8 w 48"/>
                <a:gd name="T63" fmla="*/ 265 h 282"/>
                <a:gd name="T64" fmla="*/ 16 w 48"/>
                <a:gd name="T65" fmla="*/ 214 h 282"/>
                <a:gd name="T66" fmla="*/ 37 w 48"/>
                <a:gd name="T67" fmla="*/ 70 h 282"/>
                <a:gd name="T68" fmla="*/ 46 w 48"/>
                <a:gd name="T69" fmla="*/ 3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282">
                  <a:moveTo>
                    <a:pt x="11" y="110"/>
                  </a:moveTo>
                  <a:cubicBezTo>
                    <a:pt x="11" y="114"/>
                    <a:pt x="11" y="111"/>
                    <a:pt x="10" y="112"/>
                  </a:cubicBezTo>
                  <a:cubicBezTo>
                    <a:pt x="8" y="109"/>
                    <a:pt x="8" y="110"/>
                    <a:pt x="10" y="108"/>
                  </a:cubicBezTo>
                  <a:cubicBezTo>
                    <a:pt x="11" y="110"/>
                    <a:pt x="11" y="108"/>
                    <a:pt x="11" y="110"/>
                  </a:cubicBezTo>
                  <a:close/>
                  <a:moveTo>
                    <a:pt x="27" y="86"/>
                  </a:moveTo>
                  <a:cubicBezTo>
                    <a:pt x="26" y="81"/>
                    <a:pt x="27" y="87"/>
                    <a:pt x="27" y="85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6" y="86"/>
                    <a:pt x="27" y="89"/>
                    <a:pt x="27" y="86"/>
                  </a:cubicBezTo>
                  <a:close/>
                  <a:moveTo>
                    <a:pt x="29" y="75"/>
                  </a:moveTo>
                  <a:cubicBezTo>
                    <a:pt x="30" y="79"/>
                    <a:pt x="30" y="79"/>
                    <a:pt x="28" y="81"/>
                  </a:cubicBezTo>
                  <a:lnTo>
                    <a:pt x="29" y="75"/>
                  </a:lnTo>
                  <a:close/>
                  <a:moveTo>
                    <a:pt x="31" y="65"/>
                  </a:moveTo>
                  <a:cubicBezTo>
                    <a:pt x="30" y="62"/>
                    <a:pt x="30" y="60"/>
                    <a:pt x="31" y="57"/>
                  </a:cubicBezTo>
                  <a:cubicBezTo>
                    <a:pt x="31" y="58"/>
                    <a:pt x="31" y="57"/>
                    <a:pt x="32" y="59"/>
                  </a:cubicBezTo>
                  <a:lnTo>
                    <a:pt x="31" y="65"/>
                  </a:lnTo>
                  <a:close/>
                  <a:moveTo>
                    <a:pt x="46" y="19"/>
                  </a:moveTo>
                  <a:cubicBezTo>
                    <a:pt x="48" y="17"/>
                    <a:pt x="48" y="11"/>
                    <a:pt x="48" y="8"/>
                  </a:cubicBezTo>
                  <a:cubicBezTo>
                    <a:pt x="47" y="5"/>
                    <a:pt x="47" y="2"/>
                    <a:pt x="45" y="0"/>
                  </a:cubicBezTo>
                  <a:cubicBezTo>
                    <a:pt x="39" y="9"/>
                    <a:pt x="36" y="35"/>
                    <a:pt x="34" y="4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19"/>
                    <a:pt x="36" y="17"/>
                  </a:cubicBezTo>
                  <a:cubicBezTo>
                    <a:pt x="35" y="7"/>
                    <a:pt x="36" y="15"/>
                    <a:pt x="33" y="12"/>
                  </a:cubicBezTo>
                  <a:cubicBezTo>
                    <a:pt x="32" y="17"/>
                    <a:pt x="30" y="23"/>
                    <a:pt x="29" y="28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57"/>
                    <a:pt x="20" y="51"/>
                    <a:pt x="18" y="77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5" y="81"/>
                    <a:pt x="18" y="81"/>
                    <a:pt x="14" y="85"/>
                  </a:cubicBezTo>
                  <a:cubicBezTo>
                    <a:pt x="14" y="84"/>
                    <a:pt x="14" y="85"/>
                    <a:pt x="14" y="83"/>
                  </a:cubicBezTo>
                  <a:cubicBezTo>
                    <a:pt x="13" y="81"/>
                    <a:pt x="14" y="80"/>
                    <a:pt x="13" y="78"/>
                  </a:cubicBezTo>
                  <a:cubicBezTo>
                    <a:pt x="10" y="78"/>
                    <a:pt x="10" y="76"/>
                    <a:pt x="10" y="82"/>
                  </a:cubicBezTo>
                  <a:cubicBezTo>
                    <a:pt x="10" y="89"/>
                    <a:pt x="11" y="88"/>
                    <a:pt x="11" y="88"/>
                  </a:cubicBezTo>
                  <a:cubicBezTo>
                    <a:pt x="7" y="93"/>
                    <a:pt x="8" y="89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0"/>
                    <a:pt x="8" y="100"/>
                    <a:pt x="8" y="101"/>
                  </a:cubicBezTo>
                  <a:cubicBezTo>
                    <a:pt x="8" y="102"/>
                    <a:pt x="7" y="103"/>
                    <a:pt x="6" y="104"/>
                  </a:cubicBezTo>
                  <a:cubicBezTo>
                    <a:pt x="7" y="108"/>
                    <a:pt x="8" y="113"/>
                    <a:pt x="8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7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3" y="128"/>
                    <a:pt x="4" y="130"/>
                    <a:pt x="4" y="134"/>
                  </a:cubicBezTo>
                  <a:cubicBezTo>
                    <a:pt x="4" y="138"/>
                    <a:pt x="5" y="140"/>
                    <a:pt x="3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8"/>
                    <a:pt x="4" y="147"/>
                    <a:pt x="5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9"/>
                    <a:pt x="0" y="164"/>
                    <a:pt x="1" y="166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8" y="169"/>
                    <a:pt x="5" y="172"/>
                    <a:pt x="4" y="169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8" y="158"/>
                    <a:pt x="6" y="161"/>
                    <a:pt x="6" y="154"/>
                  </a:cubicBezTo>
                  <a:cubicBezTo>
                    <a:pt x="12" y="154"/>
                    <a:pt x="7" y="156"/>
                    <a:pt x="11" y="161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9"/>
                    <a:pt x="9" y="175"/>
                    <a:pt x="8" y="180"/>
                  </a:cubicBezTo>
                  <a:cubicBezTo>
                    <a:pt x="7" y="190"/>
                    <a:pt x="7" y="182"/>
                    <a:pt x="7" y="195"/>
                  </a:cubicBezTo>
                  <a:cubicBezTo>
                    <a:pt x="7" y="200"/>
                    <a:pt x="7" y="206"/>
                    <a:pt x="7" y="212"/>
                  </a:cubicBezTo>
                  <a:cubicBezTo>
                    <a:pt x="6" y="216"/>
                    <a:pt x="5" y="219"/>
                    <a:pt x="5" y="224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3" y="259"/>
                    <a:pt x="3" y="265"/>
                    <a:pt x="3" y="270"/>
                  </a:cubicBezTo>
                  <a:cubicBezTo>
                    <a:pt x="2" y="274"/>
                    <a:pt x="1" y="273"/>
                    <a:pt x="2" y="277"/>
                  </a:cubicBezTo>
                  <a:cubicBezTo>
                    <a:pt x="2" y="282"/>
                    <a:pt x="1" y="280"/>
                    <a:pt x="5" y="281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8" y="259"/>
                    <a:pt x="8" y="280"/>
                    <a:pt x="8" y="265"/>
                  </a:cubicBezTo>
                  <a:cubicBezTo>
                    <a:pt x="9" y="257"/>
                    <a:pt x="9" y="262"/>
                    <a:pt x="10" y="256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21" y="176"/>
                    <a:pt x="29" y="117"/>
                    <a:pt x="35" y="82"/>
                  </a:cubicBezTo>
                  <a:cubicBezTo>
                    <a:pt x="36" y="78"/>
                    <a:pt x="37" y="74"/>
                    <a:pt x="37" y="70"/>
                  </a:cubicBezTo>
                  <a:cubicBezTo>
                    <a:pt x="40" y="42"/>
                    <a:pt x="43" y="54"/>
                    <a:pt x="43" y="42"/>
                  </a:cubicBezTo>
                  <a:cubicBezTo>
                    <a:pt x="45" y="40"/>
                    <a:pt x="44" y="39"/>
                    <a:pt x="46" y="37"/>
                  </a:cubicBezTo>
                  <a:cubicBezTo>
                    <a:pt x="43" y="32"/>
                    <a:pt x="48" y="25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0" name="Freeform 73"/>
            <p:cNvSpPr>
              <a:spLocks/>
            </p:cNvSpPr>
            <p:nvPr/>
          </p:nvSpPr>
          <p:spPr bwMode="auto">
            <a:xfrm>
              <a:off x="2306" y="2850"/>
              <a:ext cx="71" cy="324"/>
            </a:xfrm>
            <a:custGeom>
              <a:avLst/>
              <a:gdLst>
                <a:gd name="T0" fmla="*/ 32 w 55"/>
                <a:gd name="T1" fmla="*/ 180 h 252"/>
                <a:gd name="T2" fmla="*/ 34 w 55"/>
                <a:gd name="T3" fmla="*/ 175 h 252"/>
                <a:gd name="T4" fmla="*/ 37 w 55"/>
                <a:gd name="T5" fmla="*/ 160 h 252"/>
                <a:gd name="T6" fmla="*/ 47 w 55"/>
                <a:gd name="T7" fmla="*/ 94 h 252"/>
                <a:gd name="T8" fmla="*/ 49 w 55"/>
                <a:gd name="T9" fmla="*/ 83 h 252"/>
                <a:gd name="T10" fmla="*/ 53 w 55"/>
                <a:gd name="T11" fmla="*/ 24 h 252"/>
                <a:gd name="T12" fmla="*/ 52 w 55"/>
                <a:gd name="T13" fmla="*/ 0 h 252"/>
                <a:gd name="T14" fmla="*/ 50 w 55"/>
                <a:gd name="T15" fmla="*/ 17 h 252"/>
                <a:gd name="T16" fmla="*/ 48 w 55"/>
                <a:gd name="T17" fmla="*/ 33 h 252"/>
                <a:gd name="T18" fmla="*/ 47 w 55"/>
                <a:gd name="T19" fmla="*/ 41 h 252"/>
                <a:gd name="T20" fmla="*/ 45 w 55"/>
                <a:gd name="T21" fmla="*/ 48 h 252"/>
                <a:gd name="T22" fmla="*/ 44 w 55"/>
                <a:gd name="T23" fmla="*/ 56 h 252"/>
                <a:gd name="T24" fmla="*/ 43 w 55"/>
                <a:gd name="T25" fmla="*/ 61 h 252"/>
                <a:gd name="T26" fmla="*/ 43 w 55"/>
                <a:gd name="T27" fmla="*/ 64 h 252"/>
                <a:gd name="T28" fmla="*/ 40 w 55"/>
                <a:gd name="T29" fmla="*/ 58 h 252"/>
                <a:gd name="T30" fmla="*/ 44 w 55"/>
                <a:gd name="T31" fmla="*/ 37 h 252"/>
                <a:gd name="T32" fmla="*/ 45 w 55"/>
                <a:gd name="T33" fmla="*/ 29 h 252"/>
                <a:gd name="T34" fmla="*/ 47 w 55"/>
                <a:gd name="T35" fmla="*/ 4 h 252"/>
                <a:gd name="T36" fmla="*/ 44 w 55"/>
                <a:gd name="T37" fmla="*/ 13 h 252"/>
                <a:gd name="T38" fmla="*/ 35 w 55"/>
                <a:gd name="T39" fmla="*/ 61 h 252"/>
                <a:gd name="T40" fmla="*/ 27 w 55"/>
                <a:gd name="T41" fmla="*/ 121 h 252"/>
                <a:gd name="T42" fmla="*/ 23 w 55"/>
                <a:gd name="T43" fmla="*/ 149 h 252"/>
                <a:gd name="T44" fmla="*/ 18 w 55"/>
                <a:gd name="T45" fmla="*/ 156 h 252"/>
                <a:gd name="T46" fmla="*/ 19 w 55"/>
                <a:gd name="T47" fmla="*/ 145 h 252"/>
                <a:gd name="T48" fmla="*/ 21 w 55"/>
                <a:gd name="T49" fmla="*/ 142 h 252"/>
                <a:gd name="T50" fmla="*/ 26 w 55"/>
                <a:gd name="T51" fmla="*/ 101 h 252"/>
                <a:gd name="T52" fmla="*/ 28 w 55"/>
                <a:gd name="T53" fmla="*/ 79 h 252"/>
                <a:gd name="T54" fmla="*/ 31 w 55"/>
                <a:gd name="T55" fmla="*/ 57 h 252"/>
                <a:gd name="T56" fmla="*/ 33 w 55"/>
                <a:gd name="T57" fmla="*/ 49 h 252"/>
                <a:gd name="T58" fmla="*/ 35 w 55"/>
                <a:gd name="T59" fmla="*/ 37 h 252"/>
                <a:gd name="T60" fmla="*/ 35 w 55"/>
                <a:gd name="T61" fmla="*/ 32 h 252"/>
                <a:gd name="T62" fmla="*/ 35 w 55"/>
                <a:gd name="T63" fmla="*/ 16 h 252"/>
                <a:gd name="T64" fmla="*/ 31 w 55"/>
                <a:gd name="T65" fmla="*/ 38 h 252"/>
                <a:gd name="T66" fmla="*/ 29 w 55"/>
                <a:gd name="T67" fmla="*/ 49 h 252"/>
                <a:gd name="T68" fmla="*/ 29 w 55"/>
                <a:gd name="T69" fmla="*/ 57 h 252"/>
                <a:gd name="T70" fmla="*/ 26 w 55"/>
                <a:gd name="T71" fmla="*/ 61 h 252"/>
                <a:gd name="T72" fmla="*/ 23 w 55"/>
                <a:gd name="T73" fmla="*/ 77 h 252"/>
                <a:gd name="T74" fmla="*/ 21 w 55"/>
                <a:gd name="T75" fmla="*/ 88 h 252"/>
                <a:gd name="T76" fmla="*/ 19 w 55"/>
                <a:gd name="T77" fmla="*/ 99 h 252"/>
                <a:gd name="T78" fmla="*/ 18 w 55"/>
                <a:gd name="T79" fmla="*/ 110 h 252"/>
                <a:gd name="T80" fmla="*/ 16 w 55"/>
                <a:gd name="T81" fmla="*/ 136 h 252"/>
                <a:gd name="T82" fmla="*/ 12 w 55"/>
                <a:gd name="T83" fmla="*/ 169 h 252"/>
                <a:gd name="T84" fmla="*/ 2 w 55"/>
                <a:gd name="T85" fmla="*/ 237 h 252"/>
                <a:gd name="T86" fmla="*/ 0 w 55"/>
                <a:gd name="T87" fmla="*/ 238 h 252"/>
                <a:gd name="T88" fmla="*/ 0 w 55"/>
                <a:gd name="T89" fmla="*/ 252 h 252"/>
                <a:gd name="T90" fmla="*/ 4 w 55"/>
                <a:gd name="T91" fmla="*/ 249 h 252"/>
                <a:gd name="T92" fmla="*/ 6 w 55"/>
                <a:gd name="T93" fmla="*/ 244 h 252"/>
                <a:gd name="T94" fmla="*/ 11 w 55"/>
                <a:gd name="T95" fmla="*/ 236 h 252"/>
                <a:gd name="T96" fmla="*/ 11 w 55"/>
                <a:gd name="T97" fmla="*/ 229 h 252"/>
                <a:gd name="T98" fmla="*/ 17 w 55"/>
                <a:gd name="T99" fmla="*/ 218 h 252"/>
                <a:gd name="T100" fmla="*/ 17 w 55"/>
                <a:gd name="T101" fmla="*/ 217 h 252"/>
                <a:gd name="T102" fmla="*/ 19 w 55"/>
                <a:gd name="T103" fmla="*/ 211 h 252"/>
                <a:gd name="T104" fmla="*/ 26 w 55"/>
                <a:gd name="T105" fmla="*/ 192 h 252"/>
                <a:gd name="T106" fmla="*/ 27 w 55"/>
                <a:gd name="T107" fmla="*/ 191 h 252"/>
                <a:gd name="T108" fmla="*/ 33 w 55"/>
                <a:gd name="T109" fmla="*/ 181 h 252"/>
                <a:gd name="T110" fmla="*/ 32 w 55"/>
                <a:gd name="T111" fmla="*/ 18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252">
                  <a:moveTo>
                    <a:pt x="32" y="180"/>
                  </a:moveTo>
                  <a:cubicBezTo>
                    <a:pt x="33" y="174"/>
                    <a:pt x="33" y="178"/>
                    <a:pt x="34" y="175"/>
                  </a:cubicBezTo>
                  <a:cubicBezTo>
                    <a:pt x="36" y="170"/>
                    <a:pt x="36" y="164"/>
                    <a:pt x="37" y="160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0"/>
                    <a:pt x="49" y="90"/>
                    <a:pt x="49" y="8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7"/>
                    <a:pt x="55" y="7"/>
                    <a:pt x="52" y="0"/>
                  </a:cubicBezTo>
                  <a:cubicBezTo>
                    <a:pt x="49" y="5"/>
                    <a:pt x="51" y="10"/>
                    <a:pt x="50" y="17"/>
                  </a:cubicBezTo>
                  <a:cubicBezTo>
                    <a:pt x="49" y="23"/>
                    <a:pt x="49" y="27"/>
                    <a:pt x="48" y="33"/>
                  </a:cubicBezTo>
                  <a:cubicBezTo>
                    <a:pt x="47" y="37"/>
                    <a:pt x="48" y="37"/>
                    <a:pt x="47" y="41"/>
                  </a:cubicBezTo>
                  <a:cubicBezTo>
                    <a:pt x="46" y="44"/>
                    <a:pt x="45" y="43"/>
                    <a:pt x="45" y="4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9"/>
                    <a:pt x="44" y="58"/>
                    <a:pt x="43" y="61"/>
                  </a:cubicBezTo>
                  <a:cubicBezTo>
                    <a:pt x="43" y="64"/>
                    <a:pt x="43" y="62"/>
                    <a:pt x="43" y="64"/>
                  </a:cubicBezTo>
                  <a:cubicBezTo>
                    <a:pt x="40" y="63"/>
                    <a:pt x="40" y="62"/>
                    <a:pt x="40" y="5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4"/>
                    <a:pt x="45" y="33"/>
                    <a:pt x="45" y="2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4" y="7"/>
                    <a:pt x="44" y="1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1" y="82"/>
                    <a:pt x="30" y="99"/>
                    <a:pt x="27" y="121"/>
                  </a:cubicBezTo>
                  <a:cubicBezTo>
                    <a:pt x="26" y="125"/>
                    <a:pt x="24" y="147"/>
                    <a:pt x="23" y="149"/>
                  </a:cubicBezTo>
                  <a:cubicBezTo>
                    <a:pt x="20" y="155"/>
                    <a:pt x="23" y="155"/>
                    <a:pt x="18" y="156"/>
                  </a:cubicBezTo>
                  <a:cubicBezTo>
                    <a:pt x="19" y="153"/>
                    <a:pt x="19" y="147"/>
                    <a:pt x="19" y="145"/>
                  </a:cubicBezTo>
                  <a:cubicBezTo>
                    <a:pt x="20" y="143"/>
                    <a:pt x="19" y="146"/>
                    <a:pt x="21" y="142"/>
                  </a:cubicBezTo>
                  <a:cubicBezTo>
                    <a:pt x="23" y="134"/>
                    <a:pt x="25" y="111"/>
                    <a:pt x="26" y="101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69"/>
                    <a:pt x="29" y="65"/>
                    <a:pt x="31" y="5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37"/>
                    <a:pt x="35" y="42"/>
                    <a:pt x="35" y="37"/>
                  </a:cubicBezTo>
                  <a:cubicBezTo>
                    <a:pt x="35" y="35"/>
                    <a:pt x="35" y="33"/>
                    <a:pt x="35" y="32"/>
                  </a:cubicBezTo>
                  <a:cubicBezTo>
                    <a:pt x="36" y="23"/>
                    <a:pt x="39" y="23"/>
                    <a:pt x="35" y="16"/>
                  </a:cubicBezTo>
                  <a:cubicBezTo>
                    <a:pt x="34" y="20"/>
                    <a:pt x="32" y="35"/>
                    <a:pt x="31" y="38"/>
                  </a:cubicBezTo>
                  <a:cubicBezTo>
                    <a:pt x="30" y="42"/>
                    <a:pt x="30" y="45"/>
                    <a:pt x="29" y="49"/>
                  </a:cubicBezTo>
                  <a:cubicBezTo>
                    <a:pt x="28" y="54"/>
                    <a:pt x="27" y="52"/>
                    <a:pt x="29" y="57"/>
                  </a:cubicBezTo>
                  <a:cubicBezTo>
                    <a:pt x="26" y="60"/>
                    <a:pt x="28" y="56"/>
                    <a:pt x="26" y="61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81"/>
                    <a:pt x="21" y="83"/>
                    <a:pt x="21" y="88"/>
                  </a:cubicBezTo>
                  <a:cubicBezTo>
                    <a:pt x="20" y="92"/>
                    <a:pt x="20" y="95"/>
                    <a:pt x="19" y="99"/>
                  </a:cubicBezTo>
                  <a:cubicBezTo>
                    <a:pt x="19" y="102"/>
                    <a:pt x="18" y="107"/>
                    <a:pt x="18" y="110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8"/>
                    <a:pt x="13" y="161"/>
                    <a:pt x="12" y="169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4" y="250"/>
                    <a:pt x="2" y="251"/>
                    <a:pt x="4" y="249"/>
                  </a:cubicBezTo>
                  <a:cubicBezTo>
                    <a:pt x="6" y="244"/>
                    <a:pt x="4" y="249"/>
                    <a:pt x="6" y="244"/>
                  </a:cubicBezTo>
                  <a:cubicBezTo>
                    <a:pt x="9" y="237"/>
                    <a:pt x="5" y="240"/>
                    <a:pt x="11" y="236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7" y="218"/>
                    <a:pt x="17" y="218"/>
                    <a:pt x="17" y="217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23" y="200"/>
                    <a:pt x="21" y="201"/>
                    <a:pt x="26" y="192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9" y="188"/>
                    <a:pt x="27" y="181"/>
                    <a:pt x="33" y="181"/>
                  </a:cubicBezTo>
                  <a:lnTo>
                    <a:pt x="32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1" name="Freeform 74"/>
            <p:cNvSpPr>
              <a:spLocks noEditPoints="1"/>
            </p:cNvSpPr>
            <p:nvPr/>
          </p:nvSpPr>
          <p:spPr bwMode="auto">
            <a:xfrm>
              <a:off x="1238" y="3657"/>
              <a:ext cx="140" cy="266"/>
            </a:xfrm>
            <a:custGeom>
              <a:avLst/>
              <a:gdLst>
                <a:gd name="T0" fmla="*/ 59 w 109"/>
                <a:gd name="T1" fmla="*/ 108 h 207"/>
                <a:gd name="T2" fmla="*/ 57 w 109"/>
                <a:gd name="T3" fmla="*/ 101 h 207"/>
                <a:gd name="T4" fmla="*/ 50 w 109"/>
                <a:gd name="T5" fmla="*/ 94 h 207"/>
                <a:gd name="T6" fmla="*/ 52 w 109"/>
                <a:gd name="T7" fmla="*/ 93 h 207"/>
                <a:gd name="T8" fmla="*/ 39 w 109"/>
                <a:gd name="T9" fmla="*/ 74 h 207"/>
                <a:gd name="T10" fmla="*/ 39 w 109"/>
                <a:gd name="T11" fmla="*/ 74 h 207"/>
                <a:gd name="T12" fmla="*/ 31 w 109"/>
                <a:gd name="T13" fmla="*/ 28 h 207"/>
                <a:gd name="T14" fmla="*/ 44 w 109"/>
                <a:gd name="T15" fmla="*/ 58 h 207"/>
                <a:gd name="T16" fmla="*/ 35 w 109"/>
                <a:gd name="T17" fmla="*/ 46 h 207"/>
                <a:gd name="T18" fmla="*/ 16 w 109"/>
                <a:gd name="T19" fmla="*/ 4 h 207"/>
                <a:gd name="T20" fmla="*/ 0 w 109"/>
                <a:gd name="T21" fmla="*/ 14 h 207"/>
                <a:gd name="T22" fmla="*/ 4 w 109"/>
                <a:gd name="T23" fmla="*/ 26 h 207"/>
                <a:gd name="T24" fmla="*/ 3 w 109"/>
                <a:gd name="T25" fmla="*/ 37 h 207"/>
                <a:gd name="T26" fmla="*/ 13 w 109"/>
                <a:gd name="T27" fmla="*/ 63 h 207"/>
                <a:gd name="T28" fmla="*/ 21 w 109"/>
                <a:gd name="T29" fmla="*/ 76 h 207"/>
                <a:gd name="T30" fmla="*/ 36 w 109"/>
                <a:gd name="T31" fmla="*/ 93 h 207"/>
                <a:gd name="T32" fmla="*/ 47 w 109"/>
                <a:gd name="T33" fmla="*/ 107 h 207"/>
                <a:gd name="T34" fmla="*/ 54 w 109"/>
                <a:gd name="T35" fmla="*/ 119 h 207"/>
                <a:gd name="T36" fmla="*/ 65 w 109"/>
                <a:gd name="T37" fmla="*/ 137 h 207"/>
                <a:gd name="T38" fmla="*/ 59 w 109"/>
                <a:gd name="T39" fmla="*/ 116 h 207"/>
                <a:gd name="T40" fmla="*/ 60 w 109"/>
                <a:gd name="T41" fmla="*/ 114 h 207"/>
                <a:gd name="T42" fmla="*/ 66 w 109"/>
                <a:gd name="T43" fmla="*/ 120 h 207"/>
                <a:gd name="T44" fmla="*/ 71 w 109"/>
                <a:gd name="T45" fmla="*/ 134 h 207"/>
                <a:gd name="T46" fmla="*/ 75 w 109"/>
                <a:gd name="T47" fmla="*/ 142 h 207"/>
                <a:gd name="T48" fmla="*/ 78 w 109"/>
                <a:gd name="T49" fmla="*/ 150 h 207"/>
                <a:gd name="T50" fmla="*/ 87 w 109"/>
                <a:gd name="T51" fmla="*/ 165 h 207"/>
                <a:gd name="T52" fmla="*/ 98 w 109"/>
                <a:gd name="T53" fmla="*/ 189 h 207"/>
                <a:gd name="T54" fmla="*/ 104 w 109"/>
                <a:gd name="T55" fmla="*/ 202 h 207"/>
                <a:gd name="T56" fmla="*/ 106 w 109"/>
                <a:gd name="T57" fmla="*/ 193 h 207"/>
                <a:gd name="T58" fmla="*/ 100 w 109"/>
                <a:gd name="T59" fmla="*/ 185 h 207"/>
                <a:gd name="T60" fmla="*/ 99 w 109"/>
                <a:gd name="T61" fmla="*/ 180 h 207"/>
                <a:gd name="T62" fmla="*/ 93 w 109"/>
                <a:gd name="T63" fmla="*/ 166 h 207"/>
                <a:gd name="T64" fmla="*/ 85 w 109"/>
                <a:gd name="T65" fmla="*/ 142 h 207"/>
                <a:gd name="T66" fmla="*/ 77 w 109"/>
                <a:gd name="T67" fmla="*/ 124 h 207"/>
                <a:gd name="T68" fmla="*/ 63 w 109"/>
                <a:gd name="T69" fmla="*/ 91 h 207"/>
                <a:gd name="T70" fmla="*/ 62 w 109"/>
                <a:gd name="T71" fmla="*/ 88 h 207"/>
                <a:gd name="T72" fmla="*/ 57 w 109"/>
                <a:gd name="T73" fmla="*/ 74 h 207"/>
                <a:gd name="T74" fmla="*/ 41 w 109"/>
                <a:gd name="T75" fmla="*/ 40 h 207"/>
                <a:gd name="T76" fmla="*/ 40 w 109"/>
                <a:gd name="T77" fmla="*/ 38 h 207"/>
                <a:gd name="T78" fmla="*/ 35 w 109"/>
                <a:gd name="T79" fmla="*/ 3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207">
                  <a:moveTo>
                    <a:pt x="57" y="102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59" y="108"/>
                    <a:pt x="53" y="108"/>
                    <a:pt x="56" y="103"/>
                  </a:cubicBezTo>
                  <a:cubicBezTo>
                    <a:pt x="57" y="101"/>
                    <a:pt x="57" y="101"/>
                    <a:pt x="57" y="101"/>
                  </a:cubicBezTo>
                  <a:lnTo>
                    <a:pt x="57" y="102"/>
                  </a:lnTo>
                  <a:close/>
                  <a:moveTo>
                    <a:pt x="50" y="94"/>
                  </a:moveTo>
                  <a:cubicBezTo>
                    <a:pt x="50" y="88"/>
                    <a:pt x="49" y="93"/>
                    <a:pt x="52" y="91"/>
                  </a:cubicBezTo>
                  <a:cubicBezTo>
                    <a:pt x="52" y="92"/>
                    <a:pt x="54" y="90"/>
                    <a:pt x="52" y="93"/>
                  </a:cubicBezTo>
                  <a:cubicBezTo>
                    <a:pt x="51" y="95"/>
                    <a:pt x="52" y="94"/>
                    <a:pt x="50" y="94"/>
                  </a:cubicBezTo>
                  <a:close/>
                  <a:moveTo>
                    <a:pt x="39" y="74"/>
                  </a:moveTo>
                  <a:cubicBezTo>
                    <a:pt x="39" y="72"/>
                    <a:pt x="40" y="72"/>
                    <a:pt x="40" y="74"/>
                  </a:cubicBezTo>
                  <a:cubicBezTo>
                    <a:pt x="39" y="75"/>
                    <a:pt x="38" y="76"/>
                    <a:pt x="39" y="74"/>
                  </a:cubicBezTo>
                  <a:close/>
                  <a:moveTo>
                    <a:pt x="35" y="30"/>
                  </a:moveTo>
                  <a:cubicBezTo>
                    <a:pt x="33" y="27"/>
                    <a:pt x="34" y="28"/>
                    <a:pt x="31" y="28"/>
                  </a:cubicBezTo>
                  <a:cubicBezTo>
                    <a:pt x="30" y="33"/>
                    <a:pt x="32" y="33"/>
                    <a:pt x="34" y="36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1" y="56"/>
                    <a:pt x="43" y="58"/>
                    <a:pt x="41" y="55"/>
                  </a:cubicBezTo>
                  <a:cubicBezTo>
                    <a:pt x="38" y="48"/>
                    <a:pt x="39" y="53"/>
                    <a:pt x="35" y="46"/>
                  </a:cubicBezTo>
                  <a:cubicBezTo>
                    <a:pt x="28" y="33"/>
                    <a:pt x="27" y="28"/>
                    <a:pt x="25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12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1" y="18"/>
                    <a:pt x="2" y="20"/>
                  </a:cubicBezTo>
                  <a:cubicBezTo>
                    <a:pt x="3" y="25"/>
                    <a:pt x="4" y="20"/>
                    <a:pt x="4" y="26"/>
                  </a:cubicBezTo>
                  <a:cubicBezTo>
                    <a:pt x="4" y="30"/>
                    <a:pt x="5" y="30"/>
                    <a:pt x="6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43"/>
                    <a:pt x="4" y="42"/>
                    <a:pt x="6" y="47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7" y="69"/>
                    <a:pt x="16" y="67"/>
                    <a:pt x="18" y="70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5" y="84"/>
                    <a:pt x="29" y="93"/>
                    <a:pt x="35" y="99"/>
                  </a:cubicBezTo>
                  <a:cubicBezTo>
                    <a:pt x="35" y="95"/>
                    <a:pt x="34" y="95"/>
                    <a:pt x="36" y="93"/>
                  </a:cubicBezTo>
                  <a:cubicBezTo>
                    <a:pt x="37" y="89"/>
                    <a:pt x="36" y="90"/>
                    <a:pt x="38" y="8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8" y="108"/>
                    <a:pt x="48" y="109"/>
                    <a:pt x="49" y="110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7" y="123"/>
                    <a:pt x="59" y="132"/>
                    <a:pt x="62" y="135"/>
                  </a:cubicBezTo>
                  <a:cubicBezTo>
                    <a:pt x="64" y="137"/>
                    <a:pt x="63" y="136"/>
                    <a:pt x="65" y="137"/>
                  </a:cubicBezTo>
                  <a:cubicBezTo>
                    <a:pt x="67" y="132"/>
                    <a:pt x="64" y="128"/>
                    <a:pt x="62" y="122"/>
                  </a:cubicBezTo>
                  <a:cubicBezTo>
                    <a:pt x="61" y="120"/>
                    <a:pt x="61" y="120"/>
                    <a:pt x="59" y="116"/>
                  </a:cubicBezTo>
                  <a:cubicBezTo>
                    <a:pt x="57" y="109"/>
                    <a:pt x="58" y="110"/>
                    <a:pt x="59" y="109"/>
                  </a:cubicBezTo>
                  <a:cubicBezTo>
                    <a:pt x="62" y="110"/>
                    <a:pt x="61" y="108"/>
                    <a:pt x="60" y="114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9"/>
                    <a:pt x="65" y="118"/>
                    <a:pt x="66" y="120"/>
                  </a:cubicBezTo>
                  <a:cubicBezTo>
                    <a:pt x="67" y="125"/>
                    <a:pt x="68" y="125"/>
                    <a:pt x="70" y="128"/>
                  </a:cubicBezTo>
                  <a:cubicBezTo>
                    <a:pt x="71" y="130"/>
                    <a:pt x="71" y="132"/>
                    <a:pt x="71" y="134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5" y="141"/>
                    <a:pt x="75" y="142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80" y="155"/>
                    <a:pt x="82" y="156"/>
                    <a:pt x="84" y="160"/>
                  </a:cubicBezTo>
                  <a:cubicBezTo>
                    <a:pt x="85" y="162"/>
                    <a:pt x="86" y="163"/>
                    <a:pt x="87" y="165"/>
                  </a:cubicBezTo>
                  <a:cubicBezTo>
                    <a:pt x="88" y="169"/>
                    <a:pt x="90" y="172"/>
                    <a:pt x="92" y="176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100" y="192"/>
                    <a:pt x="102" y="192"/>
                    <a:pt x="100" y="196"/>
                  </a:cubicBezTo>
                  <a:cubicBezTo>
                    <a:pt x="105" y="197"/>
                    <a:pt x="102" y="199"/>
                    <a:pt x="104" y="202"/>
                  </a:cubicBezTo>
                  <a:cubicBezTo>
                    <a:pt x="105" y="205"/>
                    <a:pt x="107" y="204"/>
                    <a:pt x="109" y="207"/>
                  </a:cubicBezTo>
                  <a:cubicBezTo>
                    <a:pt x="109" y="201"/>
                    <a:pt x="108" y="197"/>
                    <a:pt x="106" y="193"/>
                  </a:cubicBezTo>
                  <a:cubicBezTo>
                    <a:pt x="106" y="193"/>
                    <a:pt x="105" y="191"/>
                    <a:pt x="105" y="190"/>
                  </a:cubicBezTo>
                  <a:cubicBezTo>
                    <a:pt x="103" y="187"/>
                    <a:pt x="104" y="185"/>
                    <a:pt x="100" y="185"/>
                  </a:cubicBezTo>
                  <a:cubicBezTo>
                    <a:pt x="101" y="182"/>
                    <a:pt x="101" y="183"/>
                    <a:pt x="101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74"/>
                    <a:pt x="96" y="170"/>
                    <a:pt x="94" y="165"/>
                  </a:cubicBezTo>
                  <a:cubicBezTo>
                    <a:pt x="94" y="165"/>
                    <a:pt x="93" y="166"/>
                    <a:pt x="93" y="166"/>
                  </a:cubicBezTo>
                  <a:cubicBezTo>
                    <a:pt x="92" y="161"/>
                    <a:pt x="90" y="157"/>
                    <a:pt x="88" y="15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3" y="138"/>
                    <a:pt x="80" y="133"/>
                    <a:pt x="79" y="129"/>
                  </a:cubicBezTo>
                  <a:cubicBezTo>
                    <a:pt x="78" y="127"/>
                    <a:pt x="78" y="125"/>
                    <a:pt x="77" y="124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0"/>
                    <a:pt x="63" y="90"/>
                  </a:cubicBezTo>
                  <a:cubicBezTo>
                    <a:pt x="63" y="89"/>
                    <a:pt x="63" y="90"/>
                    <a:pt x="62" y="8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8" y="76"/>
                    <a:pt x="57" y="7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48" y="52"/>
                    <a:pt x="47" y="51"/>
                    <a:pt x="41" y="40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8"/>
                    <a:pt x="40" y="39"/>
                    <a:pt x="40" y="38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3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2" name="Freeform 75"/>
            <p:cNvSpPr>
              <a:spLocks noEditPoints="1"/>
            </p:cNvSpPr>
            <p:nvPr/>
          </p:nvSpPr>
          <p:spPr bwMode="auto">
            <a:xfrm>
              <a:off x="1098" y="2734"/>
              <a:ext cx="73" cy="342"/>
            </a:xfrm>
            <a:custGeom>
              <a:avLst/>
              <a:gdLst>
                <a:gd name="T0" fmla="*/ 33 w 57"/>
                <a:gd name="T1" fmla="*/ 188 h 266"/>
                <a:gd name="T2" fmla="*/ 34 w 57"/>
                <a:gd name="T3" fmla="*/ 187 h 266"/>
                <a:gd name="T4" fmla="*/ 25 w 57"/>
                <a:gd name="T5" fmla="*/ 181 h 266"/>
                <a:gd name="T6" fmla="*/ 24 w 57"/>
                <a:gd name="T7" fmla="*/ 183 h 266"/>
                <a:gd name="T8" fmla="*/ 28 w 57"/>
                <a:gd name="T9" fmla="*/ 162 h 266"/>
                <a:gd name="T10" fmla="*/ 34 w 57"/>
                <a:gd name="T11" fmla="*/ 165 h 266"/>
                <a:gd name="T12" fmla="*/ 32 w 57"/>
                <a:gd name="T13" fmla="*/ 151 h 266"/>
                <a:gd name="T14" fmla="*/ 35 w 57"/>
                <a:gd name="T15" fmla="*/ 150 h 266"/>
                <a:gd name="T16" fmla="*/ 32 w 57"/>
                <a:gd name="T17" fmla="*/ 151 h 266"/>
                <a:gd name="T18" fmla="*/ 39 w 57"/>
                <a:gd name="T19" fmla="*/ 106 h 266"/>
                <a:gd name="T20" fmla="*/ 39 w 57"/>
                <a:gd name="T21" fmla="*/ 103 h 266"/>
                <a:gd name="T22" fmla="*/ 40 w 57"/>
                <a:gd name="T23" fmla="*/ 104 h 266"/>
                <a:gd name="T24" fmla="*/ 40 w 57"/>
                <a:gd name="T25" fmla="*/ 97 h 266"/>
                <a:gd name="T26" fmla="*/ 47 w 57"/>
                <a:gd name="T27" fmla="*/ 10 h 266"/>
                <a:gd name="T28" fmla="*/ 46 w 57"/>
                <a:gd name="T29" fmla="*/ 9 h 266"/>
                <a:gd name="T30" fmla="*/ 41 w 57"/>
                <a:gd name="T31" fmla="*/ 2 h 266"/>
                <a:gd name="T32" fmla="*/ 35 w 57"/>
                <a:gd name="T33" fmla="*/ 44 h 266"/>
                <a:gd name="T34" fmla="*/ 34 w 57"/>
                <a:gd name="T35" fmla="*/ 57 h 266"/>
                <a:gd name="T36" fmla="*/ 31 w 57"/>
                <a:gd name="T37" fmla="*/ 63 h 266"/>
                <a:gd name="T38" fmla="*/ 33 w 57"/>
                <a:gd name="T39" fmla="*/ 84 h 266"/>
                <a:gd name="T40" fmla="*/ 33 w 57"/>
                <a:gd name="T41" fmla="*/ 93 h 266"/>
                <a:gd name="T42" fmla="*/ 32 w 57"/>
                <a:gd name="T43" fmla="*/ 104 h 266"/>
                <a:gd name="T44" fmla="*/ 26 w 57"/>
                <a:gd name="T45" fmla="*/ 128 h 266"/>
                <a:gd name="T46" fmla="*/ 18 w 57"/>
                <a:gd name="T47" fmla="*/ 179 h 266"/>
                <a:gd name="T48" fmla="*/ 16 w 57"/>
                <a:gd name="T49" fmla="*/ 194 h 266"/>
                <a:gd name="T50" fmla="*/ 15 w 57"/>
                <a:gd name="T51" fmla="*/ 195 h 266"/>
                <a:gd name="T52" fmla="*/ 6 w 57"/>
                <a:gd name="T53" fmla="*/ 236 h 266"/>
                <a:gd name="T54" fmla="*/ 0 w 57"/>
                <a:gd name="T55" fmla="*/ 266 h 266"/>
                <a:gd name="T56" fmla="*/ 7 w 57"/>
                <a:gd name="T57" fmla="*/ 254 h 266"/>
                <a:gd name="T58" fmla="*/ 10 w 57"/>
                <a:gd name="T59" fmla="*/ 253 h 266"/>
                <a:gd name="T60" fmla="*/ 14 w 57"/>
                <a:gd name="T61" fmla="*/ 242 h 266"/>
                <a:gd name="T62" fmla="*/ 13 w 57"/>
                <a:gd name="T63" fmla="*/ 235 h 266"/>
                <a:gd name="T64" fmla="*/ 16 w 57"/>
                <a:gd name="T65" fmla="*/ 230 h 266"/>
                <a:gd name="T66" fmla="*/ 22 w 57"/>
                <a:gd name="T67" fmla="*/ 220 h 266"/>
                <a:gd name="T68" fmla="*/ 24 w 57"/>
                <a:gd name="T69" fmla="*/ 210 h 266"/>
                <a:gd name="T70" fmla="*/ 23 w 57"/>
                <a:gd name="T71" fmla="*/ 203 h 266"/>
                <a:gd name="T72" fmla="*/ 35 w 57"/>
                <a:gd name="T73" fmla="*/ 194 h 266"/>
                <a:gd name="T74" fmla="*/ 45 w 57"/>
                <a:gd name="T75" fmla="*/ 161 h 266"/>
                <a:gd name="T76" fmla="*/ 47 w 57"/>
                <a:gd name="T77" fmla="*/ 149 h 266"/>
                <a:gd name="T78" fmla="*/ 48 w 57"/>
                <a:gd name="T79" fmla="*/ 148 h 266"/>
                <a:gd name="T80" fmla="*/ 49 w 57"/>
                <a:gd name="T81" fmla="*/ 145 h 266"/>
                <a:gd name="T82" fmla="*/ 49 w 57"/>
                <a:gd name="T83" fmla="*/ 137 h 266"/>
                <a:gd name="T84" fmla="*/ 51 w 57"/>
                <a:gd name="T85" fmla="*/ 131 h 266"/>
                <a:gd name="T86" fmla="*/ 52 w 57"/>
                <a:gd name="T87" fmla="*/ 117 h 266"/>
                <a:gd name="T88" fmla="*/ 48 w 57"/>
                <a:gd name="T89" fmla="*/ 119 h 266"/>
                <a:gd name="T90" fmla="*/ 53 w 57"/>
                <a:gd name="T91" fmla="*/ 115 h 266"/>
                <a:gd name="T92" fmla="*/ 57 w 57"/>
                <a:gd name="T93" fmla="*/ 96 h 266"/>
                <a:gd name="T94" fmla="*/ 56 w 57"/>
                <a:gd name="T95" fmla="*/ 89 h 266"/>
                <a:gd name="T96" fmla="*/ 53 w 57"/>
                <a:gd name="T97" fmla="*/ 96 h 266"/>
                <a:gd name="T98" fmla="*/ 51 w 57"/>
                <a:gd name="T99" fmla="*/ 96 h 266"/>
                <a:gd name="T100" fmla="*/ 50 w 57"/>
                <a:gd name="T101" fmla="*/ 84 h 266"/>
                <a:gd name="T102" fmla="*/ 47 w 57"/>
                <a:gd name="T103" fmla="*/ 86 h 266"/>
                <a:gd name="T104" fmla="*/ 43 w 57"/>
                <a:gd name="T105" fmla="*/ 81 h 266"/>
                <a:gd name="T106" fmla="*/ 44 w 57"/>
                <a:gd name="T107" fmla="*/ 65 h 266"/>
                <a:gd name="T108" fmla="*/ 46 w 57"/>
                <a:gd name="T109" fmla="*/ 52 h 266"/>
                <a:gd name="T110" fmla="*/ 48 w 57"/>
                <a:gd name="T111" fmla="*/ 47 h 266"/>
                <a:gd name="T112" fmla="*/ 47 w 57"/>
                <a:gd name="T113" fmla="*/ 39 h 266"/>
                <a:gd name="T114" fmla="*/ 45 w 57"/>
                <a:gd name="T115" fmla="*/ 14 h 266"/>
                <a:gd name="T116" fmla="*/ 47 w 57"/>
                <a:gd name="T117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266">
                  <a:moveTo>
                    <a:pt x="34" y="187"/>
                  </a:moveTo>
                  <a:cubicBezTo>
                    <a:pt x="33" y="188"/>
                    <a:pt x="33" y="188"/>
                    <a:pt x="33" y="188"/>
                  </a:cubicBezTo>
                  <a:cubicBezTo>
                    <a:pt x="33" y="187"/>
                    <a:pt x="32" y="188"/>
                    <a:pt x="33" y="185"/>
                  </a:cubicBezTo>
                  <a:cubicBezTo>
                    <a:pt x="34" y="186"/>
                    <a:pt x="33" y="185"/>
                    <a:pt x="34" y="187"/>
                  </a:cubicBezTo>
                  <a:close/>
                  <a:moveTo>
                    <a:pt x="24" y="183"/>
                  </a:moveTo>
                  <a:cubicBezTo>
                    <a:pt x="28" y="178"/>
                    <a:pt x="21" y="184"/>
                    <a:pt x="25" y="181"/>
                  </a:cubicBezTo>
                  <a:cubicBezTo>
                    <a:pt x="28" y="179"/>
                    <a:pt x="26" y="182"/>
                    <a:pt x="26" y="183"/>
                  </a:cubicBezTo>
                  <a:lnTo>
                    <a:pt x="24" y="183"/>
                  </a:lnTo>
                  <a:close/>
                  <a:moveTo>
                    <a:pt x="30" y="167"/>
                  </a:moveTo>
                  <a:cubicBezTo>
                    <a:pt x="28" y="166"/>
                    <a:pt x="27" y="165"/>
                    <a:pt x="28" y="162"/>
                  </a:cubicBezTo>
                  <a:cubicBezTo>
                    <a:pt x="30" y="161"/>
                    <a:pt x="26" y="161"/>
                    <a:pt x="30" y="161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1" y="165"/>
                    <a:pt x="33" y="166"/>
                    <a:pt x="30" y="167"/>
                  </a:cubicBezTo>
                  <a:close/>
                  <a:moveTo>
                    <a:pt x="32" y="151"/>
                  </a:moveTo>
                  <a:cubicBezTo>
                    <a:pt x="33" y="147"/>
                    <a:pt x="33" y="146"/>
                    <a:pt x="37" y="146"/>
                  </a:cubicBezTo>
                  <a:cubicBezTo>
                    <a:pt x="37" y="149"/>
                    <a:pt x="37" y="148"/>
                    <a:pt x="35" y="150"/>
                  </a:cubicBezTo>
                  <a:cubicBezTo>
                    <a:pt x="34" y="150"/>
                    <a:pt x="34" y="150"/>
                    <a:pt x="32" y="150"/>
                  </a:cubicBezTo>
                  <a:lnTo>
                    <a:pt x="32" y="151"/>
                  </a:lnTo>
                  <a:close/>
                  <a:moveTo>
                    <a:pt x="40" y="104"/>
                  </a:moveTo>
                  <a:cubicBezTo>
                    <a:pt x="41" y="109"/>
                    <a:pt x="41" y="103"/>
                    <a:pt x="39" y="106"/>
                  </a:cubicBezTo>
                  <a:cubicBezTo>
                    <a:pt x="39" y="104"/>
                    <a:pt x="39" y="106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3"/>
                    <a:pt x="39" y="102"/>
                    <a:pt x="39" y="102"/>
                  </a:cubicBezTo>
                  <a:cubicBezTo>
                    <a:pt x="40" y="104"/>
                    <a:pt x="40" y="102"/>
                    <a:pt x="40" y="104"/>
                  </a:cubicBezTo>
                  <a:close/>
                  <a:moveTo>
                    <a:pt x="42" y="94"/>
                  </a:moveTo>
                  <a:cubicBezTo>
                    <a:pt x="42" y="99"/>
                    <a:pt x="44" y="97"/>
                    <a:pt x="40" y="97"/>
                  </a:cubicBezTo>
                  <a:cubicBezTo>
                    <a:pt x="40" y="93"/>
                    <a:pt x="39" y="95"/>
                    <a:pt x="42" y="94"/>
                  </a:cubicBezTo>
                  <a:close/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9"/>
                    <a:pt x="46" y="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1"/>
                    <a:pt x="43" y="1"/>
                    <a:pt x="41" y="2"/>
                  </a:cubicBezTo>
                  <a:cubicBezTo>
                    <a:pt x="41" y="15"/>
                    <a:pt x="37" y="21"/>
                    <a:pt x="37" y="25"/>
                  </a:cubicBezTo>
                  <a:cubicBezTo>
                    <a:pt x="36" y="36"/>
                    <a:pt x="37" y="35"/>
                    <a:pt x="35" y="44"/>
                  </a:cubicBezTo>
                  <a:cubicBezTo>
                    <a:pt x="34" y="48"/>
                    <a:pt x="35" y="44"/>
                    <a:pt x="34" y="48"/>
                  </a:cubicBezTo>
                  <a:cubicBezTo>
                    <a:pt x="35" y="50"/>
                    <a:pt x="35" y="54"/>
                    <a:pt x="34" y="57"/>
                  </a:cubicBezTo>
                  <a:cubicBezTo>
                    <a:pt x="34" y="57"/>
                    <a:pt x="33" y="58"/>
                    <a:pt x="33" y="58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6" y="70"/>
                    <a:pt x="33" y="68"/>
                    <a:pt x="33" y="76"/>
                  </a:cubicBezTo>
                  <a:cubicBezTo>
                    <a:pt x="33" y="80"/>
                    <a:pt x="34" y="80"/>
                    <a:pt x="33" y="84"/>
                  </a:cubicBezTo>
                  <a:cubicBezTo>
                    <a:pt x="31" y="88"/>
                    <a:pt x="31" y="84"/>
                    <a:pt x="31" y="91"/>
                  </a:cubicBezTo>
                  <a:cubicBezTo>
                    <a:pt x="34" y="93"/>
                    <a:pt x="33" y="90"/>
                    <a:pt x="33" y="93"/>
                  </a:cubicBezTo>
                  <a:cubicBezTo>
                    <a:pt x="34" y="97"/>
                    <a:pt x="33" y="96"/>
                    <a:pt x="33" y="96"/>
                  </a:cubicBezTo>
                  <a:cubicBezTo>
                    <a:pt x="33" y="96"/>
                    <a:pt x="31" y="100"/>
                    <a:pt x="32" y="104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8" y="116"/>
                    <a:pt x="27" y="118"/>
                    <a:pt x="26" y="128"/>
                  </a:cubicBezTo>
                  <a:cubicBezTo>
                    <a:pt x="25" y="142"/>
                    <a:pt x="21" y="154"/>
                    <a:pt x="19" y="168"/>
                  </a:cubicBezTo>
                  <a:cubicBezTo>
                    <a:pt x="18" y="173"/>
                    <a:pt x="19" y="176"/>
                    <a:pt x="18" y="179"/>
                  </a:cubicBezTo>
                  <a:cubicBezTo>
                    <a:pt x="18" y="183"/>
                    <a:pt x="17" y="185"/>
                    <a:pt x="16" y="189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9" y="231"/>
                    <a:pt x="10" y="219"/>
                    <a:pt x="6" y="236"/>
                  </a:cubicBezTo>
                  <a:cubicBezTo>
                    <a:pt x="5" y="241"/>
                    <a:pt x="5" y="244"/>
                    <a:pt x="5" y="248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3" y="265"/>
                    <a:pt x="3" y="265"/>
                    <a:pt x="4" y="261"/>
                  </a:cubicBezTo>
                  <a:cubicBezTo>
                    <a:pt x="5" y="257"/>
                    <a:pt x="5" y="258"/>
                    <a:pt x="7" y="254"/>
                  </a:cubicBezTo>
                  <a:cubicBezTo>
                    <a:pt x="8" y="250"/>
                    <a:pt x="7" y="249"/>
                    <a:pt x="11" y="249"/>
                  </a:cubicBezTo>
                  <a:cubicBezTo>
                    <a:pt x="10" y="253"/>
                    <a:pt x="10" y="253"/>
                    <a:pt x="10" y="253"/>
                  </a:cubicBezTo>
                  <a:cubicBezTo>
                    <a:pt x="16" y="253"/>
                    <a:pt x="10" y="248"/>
                    <a:pt x="15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2" y="242"/>
                    <a:pt x="12" y="241"/>
                  </a:cubicBezTo>
                  <a:cubicBezTo>
                    <a:pt x="11" y="239"/>
                    <a:pt x="12" y="237"/>
                    <a:pt x="13" y="235"/>
                  </a:cubicBezTo>
                  <a:cubicBezTo>
                    <a:pt x="14" y="233"/>
                    <a:pt x="14" y="234"/>
                    <a:pt x="14" y="233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16" y="226"/>
                    <a:pt x="16" y="220"/>
                    <a:pt x="18" y="217"/>
                  </a:cubicBezTo>
                  <a:cubicBezTo>
                    <a:pt x="20" y="218"/>
                    <a:pt x="20" y="219"/>
                    <a:pt x="22" y="220"/>
                  </a:cubicBezTo>
                  <a:cubicBezTo>
                    <a:pt x="25" y="217"/>
                    <a:pt x="22" y="220"/>
                    <a:pt x="22" y="215"/>
                  </a:cubicBezTo>
                  <a:cubicBezTo>
                    <a:pt x="22" y="209"/>
                    <a:pt x="22" y="215"/>
                    <a:pt x="24" y="210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0" y="205"/>
                    <a:pt x="22" y="205"/>
                    <a:pt x="23" y="203"/>
                  </a:cubicBezTo>
                  <a:cubicBezTo>
                    <a:pt x="26" y="200"/>
                    <a:pt x="30" y="203"/>
                    <a:pt x="33" y="203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2"/>
                    <a:pt x="44" y="169"/>
                    <a:pt x="45" y="161"/>
                  </a:cubicBezTo>
                  <a:cubicBezTo>
                    <a:pt x="45" y="157"/>
                    <a:pt x="46" y="158"/>
                    <a:pt x="47" y="156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9" y="145"/>
                    <a:pt x="50" y="144"/>
                    <a:pt x="50" y="144"/>
                  </a:cubicBezTo>
                  <a:cubicBezTo>
                    <a:pt x="48" y="142"/>
                    <a:pt x="49" y="140"/>
                    <a:pt x="49" y="137"/>
                  </a:cubicBezTo>
                  <a:cubicBezTo>
                    <a:pt x="49" y="134"/>
                    <a:pt x="49" y="136"/>
                    <a:pt x="50" y="133"/>
                  </a:cubicBezTo>
                  <a:cubicBezTo>
                    <a:pt x="53" y="125"/>
                    <a:pt x="49" y="136"/>
                    <a:pt x="51" y="131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14"/>
                    <a:pt x="53" y="119"/>
                    <a:pt x="52" y="117"/>
                  </a:cubicBezTo>
                  <a:cubicBezTo>
                    <a:pt x="49" y="120"/>
                    <a:pt x="51" y="122"/>
                    <a:pt x="49" y="126"/>
                  </a:cubicBezTo>
                  <a:cubicBezTo>
                    <a:pt x="46" y="121"/>
                    <a:pt x="50" y="123"/>
                    <a:pt x="48" y="119"/>
                  </a:cubicBezTo>
                  <a:cubicBezTo>
                    <a:pt x="48" y="116"/>
                    <a:pt x="47" y="116"/>
                    <a:pt x="46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4" y="114"/>
                    <a:pt x="54" y="114"/>
                  </a:cubicBezTo>
                  <a:cubicBezTo>
                    <a:pt x="56" y="109"/>
                    <a:pt x="56" y="101"/>
                    <a:pt x="57" y="96"/>
                  </a:cubicBezTo>
                  <a:cubicBezTo>
                    <a:pt x="57" y="95"/>
                    <a:pt x="57" y="93"/>
                    <a:pt x="57" y="92"/>
                  </a:cubicBezTo>
                  <a:cubicBezTo>
                    <a:pt x="57" y="88"/>
                    <a:pt x="57" y="90"/>
                    <a:pt x="56" y="89"/>
                  </a:cubicBezTo>
                  <a:cubicBezTo>
                    <a:pt x="54" y="91"/>
                    <a:pt x="56" y="88"/>
                    <a:pt x="54" y="93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7"/>
                    <a:pt x="53" y="97"/>
                  </a:cubicBezTo>
                  <a:cubicBezTo>
                    <a:pt x="51" y="96"/>
                    <a:pt x="52" y="96"/>
                    <a:pt x="51" y="96"/>
                  </a:cubicBezTo>
                  <a:cubicBezTo>
                    <a:pt x="50" y="95"/>
                    <a:pt x="51" y="95"/>
                    <a:pt x="49" y="95"/>
                  </a:cubicBezTo>
                  <a:cubicBezTo>
                    <a:pt x="49" y="92"/>
                    <a:pt x="49" y="87"/>
                    <a:pt x="50" y="84"/>
                  </a:cubicBezTo>
                  <a:cubicBezTo>
                    <a:pt x="48" y="85"/>
                    <a:pt x="49" y="84"/>
                    <a:pt x="48" y="85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3"/>
                    <a:pt x="43" y="84"/>
                    <a:pt x="43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4" y="71"/>
                    <a:pt x="43" y="70"/>
                    <a:pt x="44" y="65"/>
                  </a:cubicBezTo>
                  <a:cubicBezTo>
                    <a:pt x="45" y="60"/>
                    <a:pt x="44" y="63"/>
                    <a:pt x="45" y="6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1"/>
                    <a:pt x="47" y="50"/>
                    <a:pt x="47" y="50"/>
                  </a:cubicBezTo>
                  <a:cubicBezTo>
                    <a:pt x="47" y="49"/>
                    <a:pt x="47" y="49"/>
                    <a:pt x="48" y="47"/>
                  </a:cubicBezTo>
                  <a:cubicBezTo>
                    <a:pt x="47" y="45"/>
                    <a:pt x="48" y="46"/>
                    <a:pt x="46" y="44"/>
                  </a:cubicBezTo>
                  <a:cubicBezTo>
                    <a:pt x="49" y="41"/>
                    <a:pt x="47" y="44"/>
                    <a:pt x="47" y="39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6"/>
                    <a:pt x="46" y="17"/>
                    <a:pt x="45" y="14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3" name="Freeform 76"/>
            <p:cNvSpPr>
              <a:spLocks/>
            </p:cNvSpPr>
            <p:nvPr/>
          </p:nvSpPr>
          <p:spPr bwMode="auto">
            <a:xfrm>
              <a:off x="2482" y="2739"/>
              <a:ext cx="92" cy="202"/>
            </a:xfrm>
            <a:custGeom>
              <a:avLst/>
              <a:gdLst>
                <a:gd name="T0" fmla="*/ 8 w 72"/>
                <a:gd name="T1" fmla="*/ 4 h 157"/>
                <a:gd name="T2" fmla="*/ 7 w 72"/>
                <a:gd name="T3" fmla="*/ 7 h 157"/>
                <a:gd name="T4" fmla="*/ 9 w 72"/>
                <a:gd name="T5" fmla="*/ 11 h 157"/>
                <a:gd name="T6" fmla="*/ 8 w 72"/>
                <a:gd name="T7" fmla="*/ 12 h 157"/>
                <a:gd name="T8" fmla="*/ 8 w 72"/>
                <a:gd name="T9" fmla="*/ 18 h 157"/>
                <a:gd name="T10" fmla="*/ 7 w 72"/>
                <a:gd name="T11" fmla="*/ 32 h 157"/>
                <a:gd name="T12" fmla="*/ 1 w 72"/>
                <a:gd name="T13" fmla="*/ 30 h 157"/>
                <a:gd name="T14" fmla="*/ 4 w 72"/>
                <a:gd name="T15" fmla="*/ 40 h 157"/>
                <a:gd name="T16" fmla="*/ 7 w 72"/>
                <a:gd name="T17" fmla="*/ 49 h 157"/>
                <a:gd name="T18" fmla="*/ 11 w 72"/>
                <a:gd name="T19" fmla="*/ 60 h 157"/>
                <a:gd name="T20" fmla="*/ 25 w 72"/>
                <a:gd name="T21" fmla="*/ 98 h 157"/>
                <a:gd name="T22" fmla="*/ 30 w 72"/>
                <a:gd name="T23" fmla="*/ 100 h 157"/>
                <a:gd name="T24" fmla="*/ 33 w 72"/>
                <a:gd name="T25" fmla="*/ 104 h 157"/>
                <a:gd name="T26" fmla="*/ 52 w 72"/>
                <a:gd name="T27" fmla="*/ 147 h 157"/>
                <a:gd name="T28" fmla="*/ 62 w 72"/>
                <a:gd name="T29" fmla="*/ 157 h 157"/>
                <a:gd name="T30" fmla="*/ 63 w 72"/>
                <a:gd name="T31" fmla="*/ 142 h 157"/>
                <a:gd name="T32" fmla="*/ 58 w 72"/>
                <a:gd name="T33" fmla="*/ 108 h 157"/>
                <a:gd name="T34" fmla="*/ 59 w 72"/>
                <a:gd name="T35" fmla="*/ 110 h 157"/>
                <a:gd name="T36" fmla="*/ 66 w 72"/>
                <a:gd name="T37" fmla="*/ 132 h 157"/>
                <a:gd name="T38" fmla="*/ 70 w 72"/>
                <a:gd name="T39" fmla="*/ 132 h 157"/>
                <a:gd name="T40" fmla="*/ 67 w 72"/>
                <a:gd name="T41" fmla="*/ 117 h 157"/>
                <a:gd name="T42" fmla="*/ 63 w 72"/>
                <a:gd name="T43" fmla="*/ 101 h 157"/>
                <a:gd name="T44" fmla="*/ 60 w 72"/>
                <a:gd name="T45" fmla="*/ 90 h 157"/>
                <a:gd name="T46" fmla="*/ 52 w 72"/>
                <a:gd name="T47" fmla="*/ 66 h 157"/>
                <a:gd name="T48" fmla="*/ 43 w 72"/>
                <a:gd name="T49" fmla="*/ 44 h 157"/>
                <a:gd name="T50" fmla="*/ 39 w 72"/>
                <a:gd name="T51" fmla="*/ 32 h 157"/>
                <a:gd name="T52" fmla="*/ 37 w 72"/>
                <a:gd name="T53" fmla="*/ 27 h 157"/>
                <a:gd name="T54" fmla="*/ 35 w 72"/>
                <a:gd name="T55" fmla="*/ 34 h 157"/>
                <a:gd name="T56" fmla="*/ 36 w 72"/>
                <a:gd name="T57" fmla="*/ 36 h 157"/>
                <a:gd name="T58" fmla="*/ 41 w 72"/>
                <a:gd name="T59" fmla="*/ 45 h 157"/>
                <a:gd name="T60" fmla="*/ 45 w 72"/>
                <a:gd name="T61" fmla="*/ 58 h 157"/>
                <a:gd name="T62" fmla="*/ 50 w 72"/>
                <a:gd name="T63" fmla="*/ 70 h 157"/>
                <a:gd name="T64" fmla="*/ 51 w 72"/>
                <a:gd name="T65" fmla="*/ 77 h 157"/>
                <a:gd name="T66" fmla="*/ 55 w 72"/>
                <a:gd name="T67" fmla="*/ 89 h 157"/>
                <a:gd name="T68" fmla="*/ 57 w 72"/>
                <a:gd name="T69" fmla="*/ 105 h 157"/>
                <a:gd name="T70" fmla="*/ 37 w 72"/>
                <a:gd name="T71" fmla="*/ 49 h 157"/>
                <a:gd name="T72" fmla="*/ 30 w 72"/>
                <a:gd name="T73" fmla="*/ 37 h 157"/>
                <a:gd name="T74" fmla="*/ 11 w 72"/>
                <a:gd name="T75" fmla="*/ 3 h 157"/>
                <a:gd name="T76" fmla="*/ 10 w 72"/>
                <a:gd name="T77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157">
                  <a:moveTo>
                    <a:pt x="10" y="3"/>
                  </a:moveTo>
                  <a:cubicBezTo>
                    <a:pt x="8" y="4"/>
                    <a:pt x="10" y="2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8" y="10"/>
                    <a:pt x="6" y="6"/>
                    <a:pt x="8" y="9"/>
                  </a:cubicBezTo>
                  <a:cubicBezTo>
                    <a:pt x="8" y="11"/>
                    <a:pt x="8" y="10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ubicBezTo>
                    <a:pt x="6" y="15"/>
                    <a:pt x="8" y="17"/>
                    <a:pt x="8" y="18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8"/>
                    <a:pt x="2" y="27"/>
                    <a:pt x="1" y="30"/>
                  </a:cubicBezTo>
                  <a:cubicBezTo>
                    <a:pt x="0" y="33"/>
                    <a:pt x="1" y="30"/>
                    <a:pt x="2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3"/>
                    <a:pt x="5" y="43"/>
                    <a:pt x="5" y="46"/>
                  </a:cubicBezTo>
                  <a:cubicBezTo>
                    <a:pt x="7" y="48"/>
                    <a:pt x="6" y="47"/>
                    <a:pt x="7" y="4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2" y="63"/>
                    <a:pt x="12" y="65"/>
                    <a:pt x="13" y="69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2"/>
                    <a:pt x="26" y="103"/>
                    <a:pt x="29" y="104"/>
                  </a:cubicBezTo>
                  <a:cubicBezTo>
                    <a:pt x="30" y="102"/>
                    <a:pt x="30" y="105"/>
                    <a:pt x="30" y="100"/>
                  </a:cubicBezTo>
                  <a:cubicBezTo>
                    <a:pt x="30" y="97"/>
                    <a:pt x="30" y="100"/>
                    <a:pt x="29" y="97"/>
                  </a:cubicBezTo>
                  <a:cubicBezTo>
                    <a:pt x="33" y="97"/>
                    <a:pt x="32" y="100"/>
                    <a:pt x="33" y="104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4" y="145"/>
                    <a:pt x="50" y="141"/>
                    <a:pt x="52" y="147"/>
                  </a:cubicBezTo>
                  <a:cubicBezTo>
                    <a:pt x="53" y="151"/>
                    <a:pt x="54" y="151"/>
                    <a:pt x="56" y="154"/>
                  </a:cubicBezTo>
                  <a:cubicBezTo>
                    <a:pt x="59" y="154"/>
                    <a:pt x="60" y="155"/>
                    <a:pt x="62" y="157"/>
                  </a:cubicBezTo>
                  <a:cubicBezTo>
                    <a:pt x="62" y="152"/>
                    <a:pt x="61" y="154"/>
                    <a:pt x="61" y="149"/>
                  </a:cubicBezTo>
                  <a:cubicBezTo>
                    <a:pt x="61" y="145"/>
                    <a:pt x="63" y="145"/>
                    <a:pt x="63" y="142"/>
                  </a:cubicBezTo>
                  <a:cubicBezTo>
                    <a:pt x="63" y="131"/>
                    <a:pt x="56" y="11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9" y="110"/>
                    <a:pt x="59" y="11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28"/>
                    <a:pt x="66" y="128"/>
                    <a:pt x="66" y="132"/>
                  </a:cubicBezTo>
                  <a:cubicBezTo>
                    <a:pt x="67" y="138"/>
                    <a:pt x="67" y="140"/>
                    <a:pt x="72" y="141"/>
                  </a:cubicBezTo>
                  <a:cubicBezTo>
                    <a:pt x="72" y="136"/>
                    <a:pt x="71" y="136"/>
                    <a:pt x="70" y="132"/>
                  </a:cubicBezTo>
                  <a:cubicBezTo>
                    <a:pt x="69" y="129"/>
                    <a:pt x="70" y="126"/>
                    <a:pt x="69" y="123"/>
                  </a:cubicBezTo>
                  <a:cubicBezTo>
                    <a:pt x="69" y="121"/>
                    <a:pt x="68" y="120"/>
                    <a:pt x="67" y="11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3" y="101"/>
                    <a:pt x="63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2" y="97"/>
                    <a:pt x="62" y="93"/>
                    <a:pt x="60" y="90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2"/>
                    <a:pt x="54" y="70"/>
                    <a:pt x="52" y="6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5"/>
                    <a:pt x="46" y="47"/>
                    <a:pt x="43" y="44"/>
                  </a:cubicBezTo>
                  <a:cubicBezTo>
                    <a:pt x="41" y="41"/>
                    <a:pt x="42" y="35"/>
                    <a:pt x="40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4" y="24"/>
                    <a:pt x="38" y="28"/>
                    <a:pt x="35" y="25"/>
                  </a:cubicBezTo>
                  <a:cubicBezTo>
                    <a:pt x="35" y="30"/>
                    <a:pt x="34" y="30"/>
                    <a:pt x="35" y="34"/>
                  </a:cubicBezTo>
                  <a:cubicBezTo>
                    <a:pt x="36" y="36"/>
                    <a:pt x="35" y="34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42"/>
                    <a:pt x="40" y="41"/>
                    <a:pt x="41" y="4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7"/>
                    <a:pt x="45" y="58"/>
                  </a:cubicBezTo>
                  <a:cubicBezTo>
                    <a:pt x="47" y="61"/>
                    <a:pt x="47" y="62"/>
                    <a:pt x="47" y="64"/>
                  </a:cubicBezTo>
                  <a:cubicBezTo>
                    <a:pt x="49" y="68"/>
                    <a:pt x="49" y="68"/>
                    <a:pt x="50" y="70"/>
                  </a:cubicBezTo>
                  <a:cubicBezTo>
                    <a:pt x="51" y="73"/>
                    <a:pt x="48" y="74"/>
                    <a:pt x="52" y="74"/>
                  </a:cubicBezTo>
                  <a:cubicBezTo>
                    <a:pt x="52" y="76"/>
                    <a:pt x="52" y="72"/>
                    <a:pt x="51" y="77"/>
                  </a:cubicBezTo>
                  <a:cubicBezTo>
                    <a:pt x="51" y="80"/>
                    <a:pt x="53" y="84"/>
                    <a:pt x="54" y="87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7" y="93"/>
                    <a:pt x="55" y="93"/>
                    <a:pt x="56" y="98"/>
                  </a:cubicBezTo>
                  <a:cubicBezTo>
                    <a:pt x="56" y="100"/>
                    <a:pt x="59" y="102"/>
                    <a:pt x="57" y="105"/>
                  </a:cubicBezTo>
                  <a:cubicBezTo>
                    <a:pt x="55" y="101"/>
                    <a:pt x="54" y="95"/>
                    <a:pt x="52" y="90"/>
                  </a:cubicBezTo>
                  <a:cubicBezTo>
                    <a:pt x="48" y="80"/>
                    <a:pt x="41" y="57"/>
                    <a:pt x="37" y="49"/>
                  </a:cubicBezTo>
                  <a:cubicBezTo>
                    <a:pt x="35" y="46"/>
                    <a:pt x="33" y="44"/>
                    <a:pt x="31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8" y="32"/>
                    <a:pt x="23" y="22"/>
                    <a:pt x="20" y="18"/>
                  </a:cubicBezTo>
                  <a:cubicBezTo>
                    <a:pt x="14" y="11"/>
                    <a:pt x="16" y="10"/>
                    <a:pt x="11" y="3"/>
                  </a:cubicBezTo>
                  <a:cubicBezTo>
                    <a:pt x="9" y="0"/>
                    <a:pt x="13" y="4"/>
                    <a:pt x="9" y="1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4" name="Freeform 77"/>
            <p:cNvSpPr>
              <a:spLocks/>
            </p:cNvSpPr>
            <p:nvPr/>
          </p:nvSpPr>
          <p:spPr bwMode="auto">
            <a:xfrm>
              <a:off x="1727" y="1767"/>
              <a:ext cx="94" cy="487"/>
            </a:xfrm>
            <a:custGeom>
              <a:avLst/>
              <a:gdLst>
                <a:gd name="T0" fmla="*/ 0 w 73"/>
                <a:gd name="T1" fmla="*/ 1 h 379"/>
                <a:gd name="T2" fmla="*/ 2 w 73"/>
                <a:gd name="T3" fmla="*/ 7 h 379"/>
                <a:gd name="T4" fmla="*/ 8 w 73"/>
                <a:gd name="T5" fmla="*/ 28 h 379"/>
                <a:gd name="T6" fmla="*/ 16 w 73"/>
                <a:gd name="T7" fmla="*/ 56 h 379"/>
                <a:gd name="T8" fmla="*/ 19 w 73"/>
                <a:gd name="T9" fmla="*/ 66 h 379"/>
                <a:gd name="T10" fmla="*/ 25 w 73"/>
                <a:gd name="T11" fmla="*/ 84 h 379"/>
                <a:gd name="T12" fmla="*/ 27 w 73"/>
                <a:gd name="T13" fmla="*/ 94 h 379"/>
                <a:gd name="T14" fmla="*/ 29 w 73"/>
                <a:gd name="T15" fmla="*/ 99 h 379"/>
                <a:gd name="T16" fmla="*/ 30 w 73"/>
                <a:gd name="T17" fmla="*/ 105 h 379"/>
                <a:gd name="T18" fmla="*/ 43 w 73"/>
                <a:gd name="T19" fmla="*/ 173 h 379"/>
                <a:gd name="T20" fmla="*/ 50 w 73"/>
                <a:gd name="T21" fmla="*/ 223 h 379"/>
                <a:gd name="T22" fmla="*/ 61 w 73"/>
                <a:gd name="T23" fmla="*/ 352 h 379"/>
                <a:gd name="T24" fmla="*/ 62 w 73"/>
                <a:gd name="T25" fmla="*/ 379 h 379"/>
                <a:gd name="T26" fmla="*/ 65 w 73"/>
                <a:gd name="T27" fmla="*/ 374 h 379"/>
                <a:gd name="T28" fmla="*/ 68 w 73"/>
                <a:gd name="T29" fmla="*/ 331 h 379"/>
                <a:gd name="T30" fmla="*/ 71 w 73"/>
                <a:gd name="T31" fmla="*/ 327 h 379"/>
                <a:gd name="T32" fmla="*/ 70 w 73"/>
                <a:gd name="T33" fmla="*/ 327 h 379"/>
                <a:gd name="T34" fmla="*/ 70 w 73"/>
                <a:gd name="T35" fmla="*/ 327 h 379"/>
                <a:gd name="T36" fmla="*/ 70 w 73"/>
                <a:gd name="T37" fmla="*/ 327 h 379"/>
                <a:gd name="T38" fmla="*/ 69 w 73"/>
                <a:gd name="T39" fmla="*/ 326 h 379"/>
                <a:gd name="T40" fmla="*/ 69 w 73"/>
                <a:gd name="T41" fmla="*/ 316 h 379"/>
                <a:gd name="T42" fmla="*/ 73 w 73"/>
                <a:gd name="T43" fmla="*/ 320 h 379"/>
                <a:gd name="T44" fmla="*/ 71 w 73"/>
                <a:gd name="T45" fmla="*/ 306 h 379"/>
                <a:gd name="T46" fmla="*/ 69 w 73"/>
                <a:gd name="T47" fmla="*/ 304 h 379"/>
                <a:gd name="T48" fmla="*/ 70 w 73"/>
                <a:gd name="T49" fmla="*/ 289 h 379"/>
                <a:gd name="T50" fmla="*/ 67 w 73"/>
                <a:gd name="T51" fmla="*/ 287 h 379"/>
                <a:gd name="T52" fmla="*/ 68 w 73"/>
                <a:gd name="T53" fmla="*/ 273 h 379"/>
                <a:gd name="T54" fmla="*/ 66 w 73"/>
                <a:gd name="T55" fmla="*/ 260 h 379"/>
                <a:gd name="T56" fmla="*/ 59 w 73"/>
                <a:gd name="T57" fmla="*/ 209 h 379"/>
                <a:gd name="T58" fmla="*/ 56 w 73"/>
                <a:gd name="T59" fmla="*/ 198 h 379"/>
                <a:gd name="T60" fmla="*/ 55 w 73"/>
                <a:gd name="T61" fmla="*/ 183 h 379"/>
                <a:gd name="T62" fmla="*/ 56 w 73"/>
                <a:gd name="T63" fmla="*/ 176 h 379"/>
                <a:gd name="T64" fmla="*/ 53 w 73"/>
                <a:gd name="T65" fmla="*/ 170 h 379"/>
                <a:gd name="T66" fmla="*/ 55 w 73"/>
                <a:gd name="T67" fmla="*/ 169 h 379"/>
                <a:gd name="T68" fmla="*/ 55 w 73"/>
                <a:gd name="T69" fmla="*/ 168 h 379"/>
                <a:gd name="T70" fmla="*/ 56 w 73"/>
                <a:gd name="T71" fmla="*/ 167 h 379"/>
                <a:gd name="T72" fmla="*/ 55 w 73"/>
                <a:gd name="T73" fmla="*/ 166 h 379"/>
                <a:gd name="T74" fmla="*/ 53 w 73"/>
                <a:gd name="T75" fmla="*/ 166 h 379"/>
                <a:gd name="T76" fmla="*/ 51 w 73"/>
                <a:gd name="T77" fmla="*/ 165 h 379"/>
                <a:gd name="T78" fmla="*/ 50 w 73"/>
                <a:gd name="T79" fmla="*/ 151 h 379"/>
                <a:gd name="T80" fmla="*/ 47 w 73"/>
                <a:gd name="T81" fmla="*/ 135 h 379"/>
                <a:gd name="T82" fmla="*/ 47 w 73"/>
                <a:gd name="T83" fmla="*/ 135 h 379"/>
                <a:gd name="T84" fmla="*/ 46 w 73"/>
                <a:gd name="T85" fmla="*/ 134 h 379"/>
                <a:gd name="T86" fmla="*/ 46 w 73"/>
                <a:gd name="T87" fmla="*/ 130 h 379"/>
                <a:gd name="T88" fmla="*/ 45 w 73"/>
                <a:gd name="T89" fmla="*/ 126 h 379"/>
                <a:gd name="T90" fmla="*/ 46 w 73"/>
                <a:gd name="T91" fmla="*/ 122 h 379"/>
                <a:gd name="T92" fmla="*/ 44 w 73"/>
                <a:gd name="T93" fmla="*/ 118 h 379"/>
                <a:gd name="T94" fmla="*/ 40 w 73"/>
                <a:gd name="T95" fmla="*/ 107 h 379"/>
                <a:gd name="T96" fmla="*/ 38 w 73"/>
                <a:gd name="T97" fmla="*/ 102 h 379"/>
                <a:gd name="T98" fmla="*/ 32 w 73"/>
                <a:gd name="T99" fmla="*/ 84 h 379"/>
                <a:gd name="T100" fmla="*/ 32 w 73"/>
                <a:gd name="T101" fmla="*/ 82 h 379"/>
                <a:gd name="T102" fmla="*/ 31 w 73"/>
                <a:gd name="T103" fmla="*/ 75 h 379"/>
                <a:gd name="T104" fmla="*/ 25 w 73"/>
                <a:gd name="T105" fmla="*/ 60 h 379"/>
                <a:gd name="T106" fmla="*/ 23 w 73"/>
                <a:gd name="T107" fmla="*/ 51 h 379"/>
                <a:gd name="T108" fmla="*/ 20 w 73"/>
                <a:gd name="T109" fmla="*/ 43 h 379"/>
                <a:gd name="T110" fmla="*/ 19 w 73"/>
                <a:gd name="T111" fmla="*/ 41 h 379"/>
                <a:gd name="T112" fmla="*/ 10 w 73"/>
                <a:gd name="T113" fmla="*/ 18 h 379"/>
                <a:gd name="T114" fmla="*/ 7 w 73"/>
                <a:gd name="T115" fmla="*/ 9 h 379"/>
                <a:gd name="T116" fmla="*/ 1 w 73"/>
                <a:gd name="T117" fmla="*/ 0 h 379"/>
                <a:gd name="T118" fmla="*/ 0 w 73"/>
                <a:gd name="T119" fmla="*/ 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379">
                  <a:moveTo>
                    <a:pt x="0" y="1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3" y="15"/>
                    <a:pt x="8" y="27"/>
                    <a:pt x="8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9"/>
                    <a:pt x="18" y="62"/>
                    <a:pt x="19" y="66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7" y="88"/>
                    <a:pt x="25" y="89"/>
                    <a:pt x="27" y="94"/>
                  </a:cubicBezTo>
                  <a:cubicBezTo>
                    <a:pt x="28" y="97"/>
                    <a:pt x="28" y="98"/>
                    <a:pt x="29" y="99"/>
                  </a:cubicBezTo>
                  <a:cubicBezTo>
                    <a:pt x="30" y="103"/>
                    <a:pt x="29" y="101"/>
                    <a:pt x="30" y="105"/>
                  </a:cubicBezTo>
                  <a:cubicBezTo>
                    <a:pt x="37" y="125"/>
                    <a:pt x="41" y="151"/>
                    <a:pt x="43" y="17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7" y="260"/>
                    <a:pt x="63" y="314"/>
                    <a:pt x="61" y="352"/>
                  </a:cubicBezTo>
                  <a:cubicBezTo>
                    <a:pt x="61" y="357"/>
                    <a:pt x="60" y="374"/>
                    <a:pt x="62" y="379"/>
                  </a:cubicBezTo>
                  <a:cubicBezTo>
                    <a:pt x="65" y="377"/>
                    <a:pt x="64" y="379"/>
                    <a:pt x="65" y="374"/>
                  </a:cubicBezTo>
                  <a:cubicBezTo>
                    <a:pt x="69" y="362"/>
                    <a:pt x="68" y="344"/>
                    <a:pt x="68" y="331"/>
                  </a:cubicBezTo>
                  <a:cubicBezTo>
                    <a:pt x="71" y="327"/>
                    <a:pt x="70" y="331"/>
                    <a:pt x="71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6"/>
                    <a:pt x="69" y="326"/>
                    <a:pt x="69" y="326"/>
                  </a:cubicBezTo>
                  <a:cubicBezTo>
                    <a:pt x="69" y="316"/>
                    <a:pt x="69" y="316"/>
                    <a:pt x="69" y="316"/>
                  </a:cubicBezTo>
                  <a:cubicBezTo>
                    <a:pt x="72" y="318"/>
                    <a:pt x="70" y="318"/>
                    <a:pt x="73" y="32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69" y="304"/>
                    <a:pt x="69" y="304"/>
                    <a:pt x="69" y="304"/>
                  </a:cubicBezTo>
                  <a:cubicBezTo>
                    <a:pt x="69" y="294"/>
                    <a:pt x="67" y="295"/>
                    <a:pt x="70" y="289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3"/>
                    <a:pt x="69" y="279"/>
                    <a:pt x="68" y="273"/>
                  </a:cubicBezTo>
                  <a:cubicBezTo>
                    <a:pt x="67" y="269"/>
                    <a:pt x="66" y="264"/>
                    <a:pt x="66" y="260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7" y="196"/>
                    <a:pt x="57" y="204"/>
                    <a:pt x="56" y="198"/>
                  </a:cubicBezTo>
                  <a:cubicBezTo>
                    <a:pt x="55" y="193"/>
                    <a:pt x="55" y="188"/>
                    <a:pt x="55" y="183"/>
                  </a:cubicBezTo>
                  <a:cubicBezTo>
                    <a:pt x="57" y="181"/>
                    <a:pt x="59" y="179"/>
                    <a:pt x="56" y="176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69"/>
                    <a:pt x="53" y="171"/>
                    <a:pt x="55" y="169"/>
                  </a:cubicBezTo>
                  <a:cubicBezTo>
                    <a:pt x="55" y="169"/>
                    <a:pt x="55" y="168"/>
                    <a:pt x="55" y="168"/>
                  </a:cubicBezTo>
                  <a:cubicBezTo>
                    <a:pt x="55" y="168"/>
                    <a:pt x="56" y="168"/>
                    <a:pt x="56" y="167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4" y="166"/>
                    <a:pt x="53" y="166"/>
                  </a:cubicBezTo>
                  <a:cubicBezTo>
                    <a:pt x="53" y="166"/>
                    <a:pt x="52" y="166"/>
                    <a:pt x="51" y="165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49" y="146"/>
                    <a:pt x="51" y="139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0"/>
                    <a:pt x="47" y="133"/>
                    <a:pt x="46" y="130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6" y="122"/>
                    <a:pt x="45" y="127"/>
                    <a:pt x="46" y="122"/>
                  </a:cubicBezTo>
                  <a:cubicBezTo>
                    <a:pt x="45" y="121"/>
                    <a:pt x="45" y="120"/>
                    <a:pt x="44" y="118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9" y="103"/>
                    <a:pt x="39" y="105"/>
                    <a:pt x="38" y="102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3" y="86"/>
                    <a:pt x="32" y="82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0"/>
                    <a:pt x="27" y="66"/>
                    <a:pt x="25" y="60"/>
                  </a:cubicBezTo>
                  <a:cubicBezTo>
                    <a:pt x="25" y="57"/>
                    <a:pt x="25" y="54"/>
                    <a:pt x="23" y="51"/>
                  </a:cubicBezTo>
                  <a:cubicBezTo>
                    <a:pt x="23" y="49"/>
                    <a:pt x="21" y="46"/>
                    <a:pt x="20" y="43"/>
                  </a:cubicBezTo>
                  <a:cubicBezTo>
                    <a:pt x="19" y="42"/>
                    <a:pt x="20" y="43"/>
                    <a:pt x="19" y="41"/>
                  </a:cubicBezTo>
                  <a:cubicBezTo>
                    <a:pt x="17" y="31"/>
                    <a:pt x="12" y="23"/>
                    <a:pt x="10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5"/>
                    <a:pt x="5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5" name="Freeform 78"/>
            <p:cNvSpPr>
              <a:spLocks noEditPoints="1"/>
            </p:cNvSpPr>
            <p:nvPr/>
          </p:nvSpPr>
          <p:spPr bwMode="auto">
            <a:xfrm>
              <a:off x="1432" y="3657"/>
              <a:ext cx="71" cy="354"/>
            </a:xfrm>
            <a:custGeom>
              <a:avLst/>
              <a:gdLst>
                <a:gd name="T0" fmla="*/ 9 w 55"/>
                <a:gd name="T1" fmla="*/ 204 h 276"/>
                <a:gd name="T2" fmla="*/ 9 w 55"/>
                <a:gd name="T3" fmla="*/ 199 h 276"/>
                <a:gd name="T4" fmla="*/ 13 w 55"/>
                <a:gd name="T5" fmla="*/ 169 h 276"/>
                <a:gd name="T6" fmla="*/ 13 w 55"/>
                <a:gd name="T7" fmla="*/ 175 h 276"/>
                <a:gd name="T8" fmla="*/ 41 w 55"/>
                <a:gd name="T9" fmla="*/ 50 h 276"/>
                <a:gd name="T10" fmla="*/ 44 w 55"/>
                <a:gd name="T11" fmla="*/ 52 h 276"/>
                <a:gd name="T12" fmla="*/ 41 w 55"/>
                <a:gd name="T13" fmla="*/ 50 h 276"/>
                <a:gd name="T14" fmla="*/ 47 w 55"/>
                <a:gd name="T15" fmla="*/ 32 h 276"/>
                <a:gd name="T16" fmla="*/ 55 w 55"/>
                <a:gd name="T17" fmla="*/ 10 h 276"/>
                <a:gd name="T18" fmla="*/ 49 w 55"/>
                <a:gd name="T19" fmla="*/ 10 h 276"/>
                <a:gd name="T20" fmla="*/ 42 w 55"/>
                <a:gd name="T21" fmla="*/ 24 h 276"/>
                <a:gd name="T22" fmla="*/ 39 w 55"/>
                <a:gd name="T23" fmla="*/ 31 h 276"/>
                <a:gd name="T24" fmla="*/ 33 w 55"/>
                <a:gd name="T25" fmla="*/ 54 h 276"/>
                <a:gd name="T26" fmla="*/ 27 w 55"/>
                <a:gd name="T27" fmla="*/ 67 h 276"/>
                <a:gd name="T28" fmla="*/ 25 w 55"/>
                <a:gd name="T29" fmla="*/ 77 h 276"/>
                <a:gd name="T30" fmla="*/ 22 w 55"/>
                <a:gd name="T31" fmla="*/ 82 h 276"/>
                <a:gd name="T32" fmla="*/ 18 w 55"/>
                <a:gd name="T33" fmla="*/ 99 h 276"/>
                <a:gd name="T34" fmla="*/ 14 w 55"/>
                <a:gd name="T35" fmla="*/ 122 h 276"/>
                <a:gd name="T36" fmla="*/ 11 w 55"/>
                <a:gd name="T37" fmla="*/ 147 h 276"/>
                <a:gd name="T38" fmla="*/ 9 w 55"/>
                <a:gd name="T39" fmla="*/ 173 h 276"/>
                <a:gd name="T40" fmla="*/ 3 w 55"/>
                <a:gd name="T41" fmla="*/ 190 h 276"/>
                <a:gd name="T42" fmla="*/ 0 w 55"/>
                <a:gd name="T43" fmla="*/ 212 h 276"/>
                <a:gd name="T44" fmla="*/ 6 w 55"/>
                <a:gd name="T45" fmla="*/ 220 h 276"/>
                <a:gd name="T46" fmla="*/ 5 w 55"/>
                <a:gd name="T47" fmla="*/ 235 h 276"/>
                <a:gd name="T48" fmla="*/ 4 w 55"/>
                <a:gd name="T49" fmla="*/ 256 h 276"/>
                <a:gd name="T50" fmla="*/ 4 w 55"/>
                <a:gd name="T51" fmla="*/ 276 h 276"/>
                <a:gd name="T52" fmla="*/ 9 w 55"/>
                <a:gd name="T53" fmla="*/ 258 h 276"/>
                <a:gd name="T54" fmla="*/ 12 w 55"/>
                <a:gd name="T55" fmla="*/ 240 h 276"/>
                <a:gd name="T56" fmla="*/ 14 w 55"/>
                <a:gd name="T57" fmla="*/ 221 h 276"/>
                <a:gd name="T58" fmla="*/ 19 w 55"/>
                <a:gd name="T59" fmla="*/ 189 h 276"/>
                <a:gd name="T60" fmla="*/ 37 w 55"/>
                <a:gd name="T61" fmla="*/ 86 h 276"/>
                <a:gd name="T62" fmla="*/ 40 w 55"/>
                <a:gd name="T63" fmla="*/ 76 h 276"/>
                <a:gd name="T64" fmla="*/ 44 w 55"/>
                <a:gd name="T65" fmla="*/ 47 h 276"/>
                <a:gd name="T66" fmla="*/ 44 w 55"/>
                <a:gd name="T67" fmla="*/ 4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76">
                  <a:moveTo>
                    <a:pt x="9" y="199"/>
                  </a:moveTo>
                  <a:cubicBezTo>
                    <a:pt x="9" y="200"/>
                    <a:pt x="11" y="198"/>
                    <a:pt x="9" y="204"/>
                  </a:cubicBezTo>
                  <a:cubicBezTo>
                    <a:pt x="8" y="202"/>
                    <a:pt x="8" y="206"/>
                    <a:pt x="8" y="201"/>
                  </a:cubicBezTo>
                  <a:cubicBezTo>
                    <a:pt x="8" y="199"/>
                    <a:pt x="8" y="200"/>
                    <a:pt x="9" y="199"/>
                  </a:cubicBezTo>
                  <a:close/>
                  <a:moveTo>
                    <a:pt x="12" y="179"/>
                  </a:moveTo>
                  <a:cubicBezTo>
                    <a:pt x="11" y="169"/>
                    <a:pt x="12" y="175"/>
                    <a:pt x="13" y="169"/>
                  </a:cubicBezTo>
                  <a:cubicBezTo>
                    <a:pt x="14" y="165"/>
                    <a:pt x="13" y="166"/>
                    <a:pt x="14" y="163"/>
                  </a:cubicBezTo>
                  <a:cubicBezTo>
                    <a:pt x="14" y="166"/>
                    <a:pt x="14" y="172"/>
                    <a:pt x="13" y="175"/>
                  </a:cubicBezTo>
                  <a:cubicBezTo>
                    <a:pt x="12" y="179"/>
                    <a:pt x="12" y="179"/>
                    <a:pt x="12" y="179"/>
                  </a:cubicBezTo>
                  <a:close/>
                  <a:moveTo>
                    <a:pt x="41" y="50"/>
                  </a:moveTo>
                  <a:cubicBezTo>
                    <a:pt x="45" y="53"/>
                    <a:pt x="39" y="46"/>
                    <a:pt x="43" y="50"/>
                  </a:cubicBezTo>
                  <a:cubicBezTo>
                    <a:pt x="43" y="50"/>
                    <a:pt x="43" y="51"/>
                    <a:pt x="44" y="52"/>
                  </a:cubicBezTo>
                  <a:cubicBezTo>
                    <a:pt x="38" y="51"/>
                    <a:pt x="43" y="52"/>
                    <a:pt x="42" y="50"/>
                  </a:cubicBezTo>
                  <a:lnTo>
                    <a:pt x="41" y="50"/>
                  </a:lnTo>
                  <a:close/>
                  <a:moveTo>
                    <a:pt x="42" y="37"/>
                  </a:moveTo>
                  <a:cubicBezTo>
                    <a:pt x="44" y="35"/>
                    <a:pt x="46" y="34"/>
                    <a:pt x="47" y="32"/>
                  </a:cubicBezTo>
                  <a:cubicBezTo>
                    <a:pt x="50" y="28"/>
                    <a:pt x="48" y="25"/>
                    <a:pt x="51" y="1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5"/>
                    <a:pt x="49" y="2"/>
                    <a:pt x="49" y="10"/>
                  </a:cubicBezTo>
                  <a:cubicBezTo>
                    <a:pt x="46" y="11"/>
                    <a:pt x="45" y="17"/>
                    <a:pt x="44" y="21"/>
                  </a:cubicBezTo>
                  <a:cubicBezTo>
                    <a:pt x="43" y="22"/>
                    <a:pt x="43" y="21"/>
                    <a:pt x="42" y="24"/>
                  </a:cubicBezTo>
                  <a:cubicBezTo>
                    <a:pt x="41" y="26"/>
                    <a:pt x="42" y="26"/>
                    <a:pt x="41" y="29"/>
                  </a:cubicBezTo>
                  <a:cubicBezTo>
                    <a:pt x="40" y="31"/>
                    <a:pt x="40" y="29"/>
                    <a:pt x="39" y="31"/>
                  </a:cubicBezTo>
                  <a:cubicBezTo>
                    <a:pt x="34" y="38"/>
                    <a:pt x="34" y="44"/>
                    <a:pt x="34" y="48"/>
                  </a:cubicBezTo>
                  <a:cubicBezTo>
                    <a:pt x="33" y="51"/>
                    <a:pt x="33" y="50"/>
                    <a:pt x="33" y="54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7"/>
                    <a:pt x="31" y="67"/>
                    <a:pt x="27" y="67"/>
                  </a:cubicBezTo>
                  <a:cubicBezTo>
                    <a:pt x="29" y="74"/>
                    <a:pt x="27" y="72"/>
                    <a:pt x="28" y="78"/>
                  </a:cubicBezTo>
                  <a:cubicBezTo>
                    <a:pt x="26" y="77"/>
                    <a:pt x="26" y="77"/>
                    <a:pt x="25" y="77"/>
                  </a:cubicBezTo>
                  <a:cubicBezTo>
                    <a:pt x="25" y="76"/>
                    <a:pt x="25" y="76"/>
                    <a:pt x="23" y="76"/>
                  </a:cubicBezTo>
                  <a:cubicBezTo>
                    <a:pt x="23" y="80"/>
                    <a:pt x="24" y="78"/>
                    <a:pt x="22" y="82"/>
                  </a:cubicBezTo>
                  <a:cubicBezTo>
                    <a:pt x="22" y="83"/>
                    <a:pt x="22" y="80"/>
                    <a:pt x="21" y="85"/>
                  </a:cubicBezTo>
                  <a:cubicBezTo>
                    <a:pt x="20" y="97"/>
                    <a:pt x="20" y="91"/>
                    <a:pt x="18" y="99"/>
                  </a:cubicBezTo>
                  <a:cubicBezTo>
                    <a:pt x="16" y="109"/>
                    <a:pt x="16" y="109"/>
                    <a:pt x="15" y="117"/>
                  </a:cubicBezTo>
                  <a:cubicBezTo>
                    <a:pt x="14" y="120"/>
                    <a:pt x="15" y="120"/>
                    <a:pt x="14" y="122"/>
                  </a:cubicBezTo>
                  <a:cubicBezTo>
                    <a:pt x="11" y="136"/>
                    <a:pt x="12" y="127"/>
                    <a:pt x="12" y="13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51"/>
                    <a:pt x="8" y="161"/>
                    <a:pt x="10" y="16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7" y="174"/>
                    <a:pt x="5" y="180"/>
                    <a:pt x="3" y="182"/>
                  </a:cubicBezTo>
                  <a:cubicBezTo>
                    <a:pt x="6" y="187"/>
                    <a:pt x="3" y="190"/>
                    <a:pt x="3" y="190"/>
                  </a:cubicBezTo>
                  <a:cubicBezTo>
                    <a:pt x="2" y="194"/>
                    <a:pt x="3" y="195"/>
                    <a:pt x="3" y="199"/>
                  </a:cubicBezTo>
                  <a:cubicBezTo>
                    <a:pt x="3" y="211"/>
                    <a:pt x="0" y="210"/>
                    <a:pt x="0" y="212"/>
                  </a:cubicBezTo>
                  <a:cubicBezTo>
                    <a:pt x="1" y="219"/>
                    <a:pt x="1" y="215"/>
                    <a:pt x="0" y="222"/>
                  </a:cubicBezTo>
                  <a:cubicBezTo>
                    <a:pt x="4" y="222"/>
                    <a:pt x="4" y="221"/>
                    <a:pt x="6" y="220"/>
                  </a:cubicBezTo>
                  <a:cubicBezTo>
                    <a:pt x="6" y="224"/>
                    <a:pt x="6" y="227"/>
                    <a:pt x="6" y="229"/>
                  </a:cubicBezTo>
                  <a:cubicBezTo>
                    <a:pt x="6" y="231"/>
                    <a:pt x="5" y="231"/>
                    <a:pt x="5" y="235"/>
                  </a:cubicBezTo>
                  <a:cubicBezTo>
                    <a:pt x="5" y="245"/>
                    <a:pt x="6" y="245"/>
                    <a:pt x="3" y="249"/>
                  </a:cubicBezTo>
                  <a:cubicBezTo>
                    <a:pt x="4" y="252"/>
                    <a:pt x="3" y="251"/>
                    <a:pt x="4" y="256"/>
                  </a:cubicBezTo>
                  <a:cubicBezTo>
                    <a:pt x="4" y="259"/>
                    <a:pt x="5" y="257"/>
                    <a:pt x="6" y="261"/>
                  </a:cubicBezTo>
                  <a:cubicBezTo>
                    <a:pt x="3" y="267"/>
                    <a:pt x="4" y="268"/>
                    <a:pt x="4" y="276"/>
                  </a:cubicBezTo>
                  <a:cubicBezTo>
                    <a:pt x="7" y="275"/>
                    <a:pt x="6" y="274"/>
                    <a:pt x="8" y="272"/>
                  </a:cubicBezTo>
                  <a:cubicBezTo>
                    <a:pt x="6" y="267"/>
                    <a:pt x="8" y="263"/>
                    <a:pt x="9" y="258"/>
                  </a:cubicBezTo>
                  <a:cubicBezTo>
                    <a:pt x="10" y="251"/>
                    <a:pt x="10" y="250"/>
                    <a:pt x="9" y="242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35"/>
                    <a:pt x="13" y="233"/>
                    <a:pt x="13" y="227"/>
                  </a:cubicBezTo>
                  <a:cubicBezTo>
                    <a:pt x="14" y="223"/>
                    <a:pt x="14" y="224"/>
                    <a:pt x="14" y="221"/>
                  </a:cubicBezTo>
                  <a:cubicBezTo>
                    <a:pt x="15" y="220"/>
                    <a:pt x="15" y="217"/>
                    <a:pt x="15" y="214"/>
                  </a:cubicBezTo>
                  <a:cubicBezTo>
                    <a:pt x="15" y="205"/>
                    <a:pt x="18" y="197"/>
                    <a:pt x="19" y="189"/>
                  </a:cubicBezTo>
                  <a:cubicBezTo>
                    <a:pt x="22" y="172"/>
                    <a:pt x="23" y="157"/>
                    <a:pt x="26" y="139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1"/>
                    <a:pt x="36" y="85"/>
                    <a:pt x="38" y="81"/>
                  </a:cubicBezTo>
                  <a:cubicBezTo>
                    <a:pt x="39" y="77"/>
                    <a:pt x="39" y="83"/>
                    <a:pt x="40" y="76"/>
                  </a:cubicBezTo>
                  <a:cubicBezTo>
                    <a:pt x="42" y="67"/>
                    <a:pt x="45" y="57"/>
                    <a:pt x="46" y="47"/>
                  </a:cubicBezTo>
                  <a:cubicBezTo>
                    <a:pt x="46" y="47"/>
                    <a:pt x="44" y="47"/>
                    <a:pt x="44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2"/>
                    <a:pt x="42" y="42"/>
                    <a:pt x="44" y="41"/>
                  </a:cubicBezTo>
                  <a:cubicBezTo>
                    <a:pt x="43" y="38"/>
                    <a:pt x="43" y="39"/>
                    <a:pt x="4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6" name="Freeform 79"/>
            <p:cNvSpPr>
              <a:spLocks/>
            </p:cNvSpPr>
            <p:nvPr/>
          </p:nvSpPr>
          <p:spPr bwMode="auto">
            <a:xfrm>
              <a:off x="2637" y="2033"/>
              <a:ext cx="105" cy="282"/>
            </a:xfrm>
            <a:custGeom>
              <a:avLst/>
              <a:gdLst>
                <a:gd name="T0" fmla="*/ 76 w 82"/>
                <a:gd name="T1" fmla="*/ 40 h 220"/>
                <a:gd name="T2" fmla="*/ 76 w 82"/>
                <a:gd name="T3" fmla="*/ 27 h 220"/>
                <a:gd name="T4" fmla="*/ 78 w 82"/>
                <a:gd name="T5" fmla="*/ 17 h 220"/>
                <a:gd name="T6" fmla="*/ 80 w 82"/>
                <a:gd name="T7" fmla="*/ 9 h 220"/>
                <a:gd name="T8" fmla="*/ 81 w 82"/>
                <a:gd name="T9" fmla="*/ 0 h 220"/>
                <a:gd name="T10" fmla="*/ 75 w 82"/>
                <a:gd name="T11" fmla="*/ 12 h 220"/>
                <a:gd name="T12" fmla="*/ 71 w 82"/>
                <a:gd name="T13" fmla="*/ 20 h 220"/>
                <a:gd name="T14" fmla="*/ 66 w 82"/>
                <a:gd name="T15" fmla="*/ 37 h 220"/>
                <a:gd name="T16" fmla="*/ 64 w 82"/>
                <a:gd name="T17" fmla="*/ 45 h 220"/>
                <a:gd name="T18" fmla="*/ 60 w 82"/>
                <a:gd name="T19" fmla="*/ 54 h 220"/>
                <a:gd name="T20" fmla="*/ 55 w 82"/>
                <a:gd name="T21" fmla="*/ 65 h 220"/>
                <a:gd name="T22" fmla="*/ 53 w 82"/>
                <a:gd name="T23" fmla="*/ 72 h 220"/>
                <a:gd name="T24" fmla="*/ 51 w 82"/>
                <a:gd name="T25" fmla="*/ 77 h 220"/>
                <a:gd name="T26" fmla="*/ 46 w 82"/>
                <a:gd name="T27" fmla="*/ 90 h 220"/>
                <a:gd name="T28" fmla="*/ 45 w 82"/>
                <a:gd name="T29" fmla="*/ 93 h 220"/>
                <a:gd name="T30" fmla="*/ 44 w 82"/>
                <a:gd name="T31" fmla="*/ 97 h 220"/>
                <a:gd name="T32" fmla="*/ 42 w 82"/>
                <a:gd name="T33" fmla="*/ 101 h 220"/>
                <a:gd name="T34" fmla="*/ 40 w 82"/>
                <a:gd name="T35" fmla="*/ 110 h 220"/>
                <a:gd name="T36" fmla="*/ 38 w 82"/>
                <a:gd name="T37" fmla="*/ 114 h 220"/>
                <a:gd name="T38" fmla="*/ 28 w 82"/>
                <a:gd name="T39" fmla="*/ 141 h 220"/>
                <a:gd name="T40" fmla="*/ 24 w 82"/>
                <a:gd name="T41" fmla="*/ 142 h 220"/>
                <a:gd name="T42" fmla="*/ 23 w 82"/>
                <a:gd name="T43" fmla="*/ 148 h 220"/>
                <a:gd name="T44" fmla="*/ 20 w 82"/>
                <a:gd name="T45" fmla="*/ 157 h 220"/>
                <a:gd name="T46" fmla="*/ 12 w 82"/>
                <a:gd name="T47" fmla="*/ 177 h 220"/>
                <a:gd name="T48" fmla="*/ 5 w 82"/>
                <a:gd name="T49" fmla="*/ 193 h 220"/>
                <a:gd name="T50" fmla="*/ 0 w 82"/>
                <a:gd name="T51" fmla="*/ 212 h 220"/>
                <a:gd name="T52" fmla="*/ 2 w 82"/>
                <a:gd name="T53" fmla="*/ 215 h 220"/>
                <a:gd name="T54" fmla="*/ 1 w 82"/>
                <a:gd name="T55" fmla="*/ 217 h 220"/>
                <a:gd name="T56" fmla="*/ 1 w 82"/>
                <a:gd name="T57" fmla="*/ 220 h 220"/>
                <a:gd name="T58" fmla="*/ 4 w 82"/>
                <a:gd name="T59" fmla="*/ 217 h 220"/>
                <a:gd name="T60" fmla="*/ 4 w 82"/>
                <a:gd name="T61" fmla="*/ 218 h 220"/>
                <a:gd name="T62" fmla="*/ 7 w 82"/>
                <a:gd name="T63" fmla="*/ 219 h 220"/>
                <a:gd name="T64" fmla="*/ 9 w 82"/>
                <a:gd name="T65" fmla="*/ 212 h 220"/>
                <a:gd name="T66" fmla="*/ 11 w 82"/>
                <a:gd name="T67" fmla="*/ 203 h 220"/>
                <a:gd name="T68" fmla="*/ 18 w 82"/>
                <a:gd name="T69" fmla="*/ 196 h 220"/>
                <a:gd name="T70" fmla="*/ 22 w 82"/>
                <a:gd name="T71" fmla="*/ 183 h 220"/>
                <a:gd name="T72" fmla="*/ 25 w 82"/>
                <a:gd name="T73" fmla="*/ 179 h 220"/>
                <a:gd name="T74" fmla="*/ 32 w 82"/>
                <a:gd name="T75" fmla="*/ 165 h 220"/>
                <a:gd name="T76" fmla="*/ 35 w 82"/>
                <a:gd name="T77" fmla="*/ 157 h 220"/>
                <a:gd name="T78" fmla="*/ 41 w 82"/>
                <a:gd name="T79" fmla="*/ 146 h 220"/>
                <a:gd name="T80" fmla="*/ 44 w 82"/>
                <a:gd name="T81" fmla="*/ 137 h 220"/>
                <a:gd name="T82" fmla="*/ 52 w 82"/>
                <a:gd name="T83" fmla="*/ 118 h 220"/>
                <a:gd name="T84" fmla="*/ 56 w 82"/>
                <a:gd name="T85" fmla="*/ 107 h 220"/>
                <a:gd name="T86" fmla="*/ 58 w 82"/>
                <a:gd name="T87" fmla="*/ 107 h 220"/>
                <a:gd name="T88" fmla="*/ 59 w 82"/>
                <a:gd name="T89" fmla="*/ 102 h 220"/>
                <a:gd name="T90" fmla="*/ 62 w 82"/>
                <a:gd name="T91" fmla="*/ 92 h 220"/>
                <a:gd name="T92" fmla="*/ 62 w 82"/>
                <a:gd name="T93" fmla="*/ 88 h 220"/>
                <a:gd name="T94" fmla="*/ 63 w 82"/>
                <a:gd name="T95" fmla="*/ 87 h 220"/>
                <a:gd name="T96" fmla="*/ 63 w 82"/>
                <a:gd name="T97" fmla="*/ 86 h 220"/>
                <a:gd name="T98" fmla="*/ 67 w 82"/>
                <a:gd name="T99" fmla="*/ 81 h 220"/>
                <a:gd name="T100" fmla="*/ 67 w 82"/>
                <a:gd name="T101" fmla="*/ 75 h 220"/>
                <a:gd name="T102" fmla="*/ 72 w 82"/>
                <a:gd name="T103" fmla="*/ 69 h 220"/>
                <a:gd name="T104" fmla="*/ 71 w 82"/>
                <a:gd name="T105" fmla="*/ 62 h 220"/>
                <a:gd name="T106" fmla="*/ 69 w 82"/>
                <a:gd name="T107" fmla="*/ 59 h 220"/>
                <a:gd name="T108" fmla="*/ 70 w 82"/>
                <a:gd name="T109" fmla="*/ 57 h 220"/>
                <a:gd name="T110" fmla="*/ 72 w 82"/>
                <a:gd name="T111" fmla="*/ 52 h 220"/>
                <a:gd name="T112" fmla="*/ 70 w 82"/>
                <a:gd name="T113" fmla="*/ 48 h 220"/>
                <a:gd name="T114" fmla="*/ 75 w 82"/>
                <a:gd name="T115" fmla="*/ 46 h 220"/>
                <a:gd name="T116" fmla="*/ 77 w 82"/>
                <a:gd name="T117" fmla="*/ 39 h 220"/>
                <a:gd name="T118" fmla="*/ 76 w 82"/>
                <a:gd name="T119" fmla="*/ 4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220">
                  <a:moveTo>
                    <a:pt x="76" y="40"/>
                  </a:moveTo>
                  <a:cubicBezTo>
                    <a:pt x="76" y="36"/>
                    <a:pt x="76" y="31"/>
                    <a:pt x="76" y="27"/>
                  </a:cubicBezTo>
                  <a:cubicBezTo>
                    <a:pt x="77" y="24"/>
                    <a:pt x="77" y="20"/>
                    <a:pt x="78" y="17"/>
                  </a:cubicBezTo>
                  <a:cubicBezTo>
                    <a:pt x="79" y="9"/>
                    <a:pt x="77" y="16"/>
                    <a:pt x="80" y="9"/>
                  </a:cubicBezTo>
                  <a:cubicBezTo>
                    <a:pt x="82" y="6"/>
                    <a:pt x="81" y="4"/>
                    <a:pt x="81" y="0"/>
                  </a:cubicBezTo>
                  <a:cubicBezTo>
                    <a:pt x="76" y="3"/>
                    <a:pt x="75" y="4"/>
                    <a:pt x="75" y="12"/>
                  </a:cubicBezTo>
                  <a:cubicBezTo>
                    <a:pt x="72" y="15"/>
                    <a:pt x="73" y="16"/>
                    <a:pt x="71" y="20"/>
                  </a:cubicBezTo>
                  <a:cubicBezTo>
                    <a:pt x="68" y="31"/>
                    <a:pt x="73" y="23"/>
                    <a:pt x="66" y="3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2" y="53"/>
                    <a:pt x="63" y="46"/>
                    <a:pt x="60" y="54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7"/>
                    <a:pt x="54" y="69"/>
                    <a:pt x="53" y="72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7" y="90"/>
                    <a:pt x="51" y="80"/>
                    <a:pt x="46" y="90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4" y="96"/>
                    <a:pt x="45" y="92"/>
                    <a:pt x="44" y="97"/>
                  </a:cubicBezTo>
                  <a:cubicBezTo>
                    <a:pt x="43" y="103"/>
                    <a:pt x="44" y="98"/>
                    <a:pt x="42" y="101"/>
                  </a:cubicBezTo>
                  <a:cubicBezTo>
                    <a:pt x="41" y="104"/>
                    <a:pt x="41" y="108"/>
                    <a:pt x="40" y="110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5" y="121"/>
                    <a:pt x="26" y="133"/>
                    <a:pt x="28" y="141"/>
                  </a:cubicBezTo>
                  <a:cubicBezTo>
                    <a:pt x="26" y="142"/>
                    <a:pt x="27" y="142"/>
                    <a:pt x="24" y="142"/>
                  </a:cubicBezTo>
                  <a:cubicBezTo>
                    <a:pt x="24" y="145"/>
                    <a:pt x="24" y="146"/>
                    <a:pt x="23" y="148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5" y="166"/>
                    <a:pt x="16" y="171"/>
                    <a:pt x="12" y="177"/>
                  </a:cubicBezTo>
                  <a:cubicBezTo>
                    <a:pt x="8" y="184"/>
                    <a:pt x="7" y="184"/>
                    <a:pt x="5" y="193"/>
                  </a:cubicBezTo>
                  <a:cubicBezTo>
                    <a:pt x="3" y="203"/>
                    <a:pt x="1" y="203"/>
                    <a:pt x="0" y="212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16"/>
                    <a:pt x="1" y="217"/>
                    <a:pt x="1" y="217"/>
                  </a:cubicBezTo>
                  <a:cubicBezTo>
                    <a:pt x="1" y="219"/>
                    <a:pt x="1" y="218"/>
                    <a:pt x="1" y="220"/>
                  </a:cubicBezTo>
                  <a:cubicBezTo>
                    <a:pt x="3" y="220"/>
                    <a:pt x="3" y="220"/>
                    <a:pt x="4" y="217"/>
                  </a:cubicBezTo>
                  <a:cubicBezTo>
                    <a:pt x="4" y="218"/>
                    <a:pt x="4" y="218"/>
                    <a:pt x="4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7"/>
                    <a:pt x="8" y="215"/>
                    <a:pt x="9" y="212"/>
                  </a:cubicBezTo>
                  <a:cubicBezTo>
                    <a:pt x="9" y="211"/>
                    <a:pt x="13" y="210"/>
                    <a:pt x="11" y="203"/>
                  </a:cubicBezTo>
                  <a:cubicBezTo>
                    <a:pt x="15" y="197"/>
                    <a:pt x="13" y="199"/>
                    <a:pt x="18" y="196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3" y="179"/>
                    <a:pt x="23" y="182"/>
                    <a:pt x="25" y="179"/>
                  </a:cubicBezTo>
                  <a:cubicBezTo>
                    <a:pt x="30" y="167"/>
                    <a:pt x="24" y="177"/>
                    <a:pt x="32" y="165"/>
                  </a:cubicBezTo>
                  <a:cubicBezTo>
                    <a:pt x="35" y="160"/>
                    <a:pt x="32" y="162"/>
                    <a:pt x="35" y="157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3" y="143"/>
                    <a:pt x="42" y="141"/>
                    <a:pt x="44" y="137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4" y="116"/>
                    <a:pt x="56" y="114"/>
                    <a:pt x="56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5"/>
                    <a:pt x="58" y="104"/>
                    <a:pt x="59" y="102"/>
                  </a:cubicBezTo>
                  <a:cubicBezTo>
                    <a:pt x="61" y="92"/>
                    <a:pt x="62" y="97"/>
                    <a:pt x="62" y="92"/>
                  </a:cubicBezTo>
                  <a:cubicBezTo>
                    <a:pt x="63" y="89"/>
                    <a:pt x="62" y="90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5" y="82"/>
                    <a:pt x="63" y="83"/>
                    <a:pt x="67" y="8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71" y="80"/>
                    <a:pt x="68" y="73"/>
                    <a:pt x="72" y="69"/>
                  </a:cubicBezTo>
                  <a:cubicBezTo>
                    <a:pt x="72" y="69"/>
                    <a:pt x="68" y="67"/>
                    <a:pt x="71" y="62"/>
                  </a:cubicBezTo>
                  <a:cubicBezTo>
                    <a:pt x="69" y="59"/>
                    <a:pt x="70" y="62"/>
                    <a:pt x="69" y="59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70" y="55"/>
                    <a:pt x="72" y="52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4" y="44"/>
                    <a:pt x="70" y="45"/>
                    <a:pt x="75" y="46"/>
                  </a:cubicBezTo>
                  <a:cubicBezTo>
                    <a:pt x="77" y="39"/>
                    <a:pt x="77" y="39"/>
                    <a:pt x="77" y="39"/>
                  </a:cubicBezTo>
                  <a:lnTo>
                    <a:pt x="7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7" name="Freeform 80"/>
            <p:cNvSpPr>
              <a:spLocks noEditPoints="1"/>
            </p:cNvSpPr>
            <p:nvPr/>
          </p:nvSpPr>
          <p:spPr bwMode="auto">
            <a:xfrm>
              <a:off x="457" y="2782"/>
              <a:ext cx="66" cy="254"/>
            </a:xfrm>
            <a:custGeom>
              <a:avLst/>
              <a:gdLst>
                <a:gd name="T0" fmla="*/ 35 w 52"/>
                <a:gd name="T1" fmla="*/ 121 h 198"/>
                <a:gd name="T2" fmla="*/ 34 w 52"/>
                <a:gd name="T3" fmla="*/ 114 h 198"/>
                <a:gd name="T4" fmla="*/ 36 w 52"/>
                <a:gd name="T5" fmla="*/ 119 h 198"/>
                <a:gd name="T6" fmla="*/ 39 w 52"/>
                <a:gd name="T7" fmla="*/ 105 h 198"/>
                <a:gd name="T8" fmla="*/ 38 w 52"/>
                <a:gd name="T9" fmla="*/ 98 h 198"/>
                <a:gd name="T10" fmla="*/ 36 w 52"/>
                <a:gd name="T11" fmla="*/ 93 h 198"/>
                <a:gd name="T12" fmla="*/ 20 w 52"/>
                <a:gd name="T13" fmla="*/ 43 h 198"/>
                <a:gd name="T14" fmla="*/ 16 w 52"/>
                <a:gd name="T15" fmla="*/ 28 h 198"/>
                <a:gd name="T16" fmla="*/ 13 w 52"/>
                <a:gd name="T17" fmla="*/ 19 h 198"/>
                <a:gd name="T18" fmla="*/ 4 w 52"/>
                <a:gd name="T19" fmla="*/ 0 h 198"/>
                <a:gd name="T20" fmla="*/ 7 w 52"/>
                <a:gd name="T21" fmla="*/ 16 h 198"/>
                <a:gd name="T22" fmla="*/ 8 w 52"/>
                <a:gd name="T23" fmla="*/ 27 h 198"/>
                <a:gd name="T24" fmla="*/ 20 w 52"/>
                <a:gd name="T25" fmla="*/ 61 h 198"/>
                <a:gd name="T26" fmla="*/ 26 w 52"/>
                <a:gd name="T27" fmla="*/ 79 h 198"/>
                <a:gd name="T28" fmla="*/ 29 w 52"/>
                <a:gd name="T29" fmla="*/ 90 h 198"/>
                <a:gd name="T30" fmla="*/ 29 w 52"/>
                <a:gd name="T31" fmla="*/ 99 h 198"/>
                <a:gd name="T32" fmla="*/ 26 w 52"/>
                <a:gd name="T33" fmla="*/ 94 h 198"/>
                <a:gd name="T34" fmla="*/ 18 w 52"/>
                <a:gd name="T35" fmla="*/ 77 h 198"/>
                <a:gd name="T36" fmla="*/ 10 w 52"/>
                <a:gd name="T37" fmla="*/ 56 h 198"/>
                <a:gd name="T38" fmla="*/ 7 w 52"/>
                <a:gd name="T39" fmla="*/ 47 h 198"/>
                <a:gd name="T40" fmla="*/ 5 w 52"/>
                <a:gd name="T41" fmla="*/ 45 h 198"/>
                <a:gd name="T42" fmla="*/ 2 w 52"/>
                <a:gd name="T43" fmla="*/ 40 h 198"/>
                <a:gd name="T44" fmla="*/ 2 w 52"/>
                <a:gd name="T45" fmla="*/ 55 h 198"/>
                <a:gd name="T46" fmla="*/ 3 w 52"/>
                <a:gd name="T47" fmla="*/ 60 h 198"/>
                <a:gd name="T48" fmla="*/ 7 w 52"/>
                <a:gd name="T49" fmla="*/ 69 h 198"/>
                <a:gd name="T50" fmla="*/ 14 w 52"/>
                <a:gd name="T51" fmla="*/ 99 h 198"/>
                <a:gd name="T52" fmla="*/ 16 w 52"/>
                <a:gd name="T53" fmla="*/ 113 h 198"/>
                <a:gd name="T54" fmla="*/ 20 w 52"/>
                <a:gd name="T55" fmla="*/ 128 h 198"/>
                <a:gd name="T56" fmla="*/ 24 w 52"/>
                <a:gd name="T57" fmla="*/ 135 h 198"/>
                <a:gd name="T58" fmla="*/ 29 w 52"/>
                <a:gd name="T59" fmla="*/ 140 h 198"/>
                <a:gd name="T60" fmla="*/ 29 w 52"/>
                <a:gd name="T61" fmla="*/ 147 h 198"/>
                <a:gd name="T62" fmla="*/ 31 w 52"/>
                <a:gd name="T63" fmla="*/ 158 h 198"/>
                <a:gd name="T64" fmla="*/ 32 w 52"/>
                <a:gd name="T65" fmla="*/ 160 h 198"/>
                <a:gd name="T66" fmla="*/ 35 w 52"/>
                <a:gd name="T67" fmla="*/ 173 h 198"/>
                <a:gd name="T68" fmla="*/ 38 w 52"/>
                <a:gd name="T69" fmla="*/ 181 h 198"/>
                <a:gd name="T70" fmla="*/ 41 w 52"/>
                <a:gd name="T71" fmla="*/ 186 h 198"/>
                <a:gd name="T72" fmla="*/ 45 w 52"/>
                <a:gd name="T73" fmla="*/ 194 h 198"/>
                <a:gd name="T74" fmla="*/ 47 w 52"/>
                <a:gd name="T75" fmla="*/ 178 h 198"/>
                <a:gd name="T76" fmla="*/ 44 w 52"/>
                <a:gd name="T77" fmla="*/ 160 h 198"/>
                <a:gd name="T78" fmla="*/ 39 w 52"/>
                <a:gd name="T79" fmla="*/ 126 h 198"/>
                <a:gd name="T80" fmla="*/ 42 w 52"/>
                <a:gd name="T81" fmla="*/ 124 h 198"/>
                <a:gd name="T82" fmla="*/ 40 w 52"/>
                <a:gd name="T83" fmla="*/ 10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198">
                  <a:moveTo>
                    <a:pt x="36" y="119"/>
                  </a:moveTo>
                  <a:cubicBezTo>
                    <a:pt x="35" y="121"/>
                    <a:pt x="35" y="120"/>
                    <a:pt x="35" y="121"/>
                  </a:cubicBezTo>
                  <a:cubicBezTo>
                    <a:pt x="32" y="119"/>
                    <a:pt x="31" y="117"/>
                    <a:pt x="32" y="113"/>
                  </a:cubicBezTo>
                  <a:cubicBezTo>
                    <a:pt x="35" y="114"/>
                    <a:pt x="31" y="113"/>
                    <a:pt x="34" y="114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8"/>
                    <a:pt x="37" y="117"/>
                    <a:pt x="36" y="119"/>
                  </a:cubicBezTo>
                  <a:close/>
                  <a:moveTo>
                    <a:pt x="40" y="109"/>
                  </a:moveTo>
                  <a:cubicBezTo>
                    <a:pt x="40" y="107"/>
                    <a:pt x="40" y="107"/>
                    <a:pt x="39" y="105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1" y="78"/>
                    <a:pt x="28" y="63"/>
                    <a:pt x="23" y="49"/>
                  </a:cubicBezTo>
                  <a:cubicBezTo>
                    <a:pt x="22" y="45"/>
                    <a:pt x="22" y="47"/>
                    <a:pt x="20" y="43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1"/>
                    <a:pt x="13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3"/>
                    <a:pt x="11" y="1"/>
                    <a:pt x="4" y="0"/>
                  </a:cubicBezTo>
                  <a:cubicBezTo>
                    <a:pt x="4" y="4"/>
                    <a:pt x="4" y="8"/>
                    <a:pt x="5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5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31"/>
                    <a:pt x="10" y="33"/>
                    <a:pt x="13" y="36"/>
                  </a:cubicBezTo>
                  <a:cubicBezTo>
                    <a:pt x="13" y="46"/>
                    <a:pt x="18" y="52"/>
                    <a:pt x="20" y="61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6"/>
                    <a:pt x="25" y="77"/>
                    <a:pt x="26" y="79"/>
                  </a:cubicBezTo>
                  <a:cubicBezTo>
                    <a:pt x="27" y="83"/>
                    <a:pt x="26" y="82"/>
                    <a:pt x="29" y="84"/>
                  </a:cubicBezTo>
                  <a:cubicBezTo>
                    <a:pt x="29" y="88"/>
                    <a:pt x="29" y="87"/>
                    <a:pt x="29" y="9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98"/>
                    <a:pt x="28" y="100"/>
                    <a:pt x="28" y="94"/>
                  </a:cubicBezTo>
                  <a:cubicBezTo>
                    <a:pt x="25" y="94"/>
                    <a:pt x="27" y="94"/>
                    <a:pt x="26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88"/>
                    <a:pt x="20" y="83"/>
                    <a:pt x="18" y="77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59"/>
                    <a:pt x="11" y="59"/>
                    <a:pt x="10" y="5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5" y="48"/>
                    <a:pt x="9" y="51"/>
                    <a:pt x="7" y="47"/>
                  </a:cubicBezTo>
                  <a:cubicBezTo>
                    <a:pt x="6" y="46"/>
                    <a:pt x="7" y="47"/>
                    <a:pt x="6" y="46"/>
                  </a:cubicBezTo>
                  <a:cubicBezTo>
                    <a:pt x="4" y="43"/>
                    <a:pt x="5" y="48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1"/>
                    <a:pt x="6" y="39"/>
                    <a:pt x="2" y="40"/>
                  </a:cubicBezTo>
                  <a:cubicBezTo>
                    <a:pt x="2" y="40"/>
                    <a:pt x="3" y="40"/>
                    <a:pt x="0" y="40"/>
                  </a:cubicBezTo>
                  <a:cubicBezTo>
                    <a:pt x="1" y="45"/>
                    <a:pt x="2" y="49"/>
                    <a:pt x="2" y="55"/>
                  </a:cubicBezTo>
                  <a:cubicBezTo>
                    <a:pt x="2" y="55"/>
                    <a:pt x="3" y="57"/>
                    <a:pt x="3" y="57"/>
                  </a:cubicBezTo>
                  <a:cubicBezTo>
                    <a:pt x="4" y="60"/>
                    <a:pt x="4" y="57"/>
                    <a:pt x="3" y="60"/>
                  </a:cubicBezTo>
                  <a:cubicBezTo>
                    <a:pt x="4" y="61"/>
                    <a:pt x="2" y="61"/>
                    <a:pt x="6" y="61"/>
                  </a:cubicBezTo>
                  <a:cubicBezTo>
                    <a:pt x="5" y="67"/>
                    <a:pt x="5" y="64"/>
                    <a:pt x="7" y="69"/>
                  </a:cubicBezTo>
                  <a:cubicBezTo>
                    <a:pt x="8" y="73"/>
                    <a:pt x="11" y="88"/>
                    <a:pt x="11" y="92"/>
                  </a:cubicBezTo>
                  <a:cubicBezTo>
                    <a:pt x="12" y="94"/>
                    <a:pt x="13" y="96"/>
                    <a:pt x="14" y="99"/>
                  </a:cubicBezTo>
                  <a:cubicBezTo>
                    <a:pt x="15" y="105"/>
                    <a:pt x="12" y="101"/>
                    <a:pt x="17" y="105"/>
                  </a:cubicBezTo>
                  <a:cubicBezTo>
                    <a:pt x="17" y="107"/>
                    <a:pt x="16" y="110"/>
                    <a:pt x="16" y="113"/>
                  </a:cubicBezTo>
                  <a:cubicBezTo>
                    <a:pt x="17" y="115"/>
                    <a:pt x="18" y="116"/>
                    <a:pt x="18" y="117"/>
                  </a:cubicBezTo>
                  <a:cubicBezTo>
                    <a:pt x="20" y="122"/>
                    <a:pt x="20" y="124"/>
                    <a:pt x="20" y="128"/>
                  </a:cubicBezTo>
                  <a:cubicBezTo>
                    <a:pt x="21" y="128"/>
                    <a:pt x="22" y="128"/>
                    <a:pt x="23" y="130"/>
                  </a:cubicBezTo>
                  <a:cubicBezTo>
                    <a:pt x="25" y="133"/>
                    <a:pt x="22" y="132"/>
                    <a:pt x="24" y="135"/>
                  </a:cubicBezTo>
                  <a:cubicBezTo>
                    <a:pt x="25" y="138"/>
                    <a:pt x="27" y="139"/>
                    <a:pt x="29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30" y="147"/>
                    <a:pt x="29" y="143"/>
                    <a:pt x="29" y="147"/>
                  </a:cubicBezTo>
                  <a:cubicBezTo>
                    <a:pt x="30" y="150"/>
                    <a:pt x="29" y="148"/>
                    <a:pt x="29" y="151"/>
                  </a:cubicBezTo>
                  <a:cubicBezTo>
                    <a:pt x="29" y="153"/>
                    <a:pt x="30" y="156"/>
                    <a:pt x="31" y="158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5" y="167"/>
                    <a:pt x="36" y="170"/>
                    <a:pt x="35" y="173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7" y="178"/>
                    <a:pt x="37" y="178"/>
                    <a:pt x="38" y="181"/>
                  </a:cubicBezTo>
                  <a:cubicBezTo>
                    <a:pt x="38" y="183"/>
                    <a:pt x="39" y="181"/>
                    <a:pt x="39" y="186"/>
                  </a:cubicBezTo>
                  <a:cubicBezTo>
                    <a:pt x="39" y="186"/>
                    <a:pt x="41" y="186"/>
                    <a:pt x="41" y="186"/>
                  </a:cubicBezTo>
                  <a:cubicBezTo>
                    <a:pt x="43" y="186"/>
                    <a:pt x="42" y="189"/>
                    <a:pt x="42" y="192"/>
                  </a:cubicBezTo>
                  <a:cubicBezTo>
                    <a:pt x="44" y="192"/>
                    <a:pt x="44" y="192"/>
                    <a:pt x="45" y="194"/>
                  </a:cubicBezTo>
                  <a:cubicBezTo>
                    <a:pt x="47" y="198"/>
                    <a:pt x="43" y="195"/>
                    <a:pt x="47" y="198"/>
                  </a:cubicBezTo>
                  <a:cubicBezTo>
                    <a:pt x="52" y="190"/>
                    <a:pt x="47" y="183"/>
                    <a:pt x="47" y="178"/>
                  </a:cubicBezTo>
                  <a:cubicBezTo>
                    <a:pt x="46" y="176"/>
                    <a:pt x="48" y="177"/>
                    <a:pt x="46" y="173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56"/>
                    <a:pt x="40" y="154"/>
                    <a:pt x="42" y="149"/>
                  </a:cubicBezTo>
                  <a:cubicBezTo>
                    <a:pt x="36" y="143"/>
                    <a:pt x="44" y="142"/>
                    <a:pt x="39" y="126"/>
                  </a:cubicBezTo>
                  <a:cubicBezTo>
                    <a:pt x="40" y="125"/>
                    <a:pt x="40" y="126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0" y="109"/>
                    <a:pt x="40" y="109"/>
                    <a:pt x="4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8" name="Freeform 81"/>
            <p:cNvSpPr>
              <a:spLocks noEditPoints="1"/>
            </p:cNvSpPr>
            <p:nvPr/>
          </p:nvSpPr>
          <p:spPr bwMode="auto">
            <a:xfrm>
              <a:off x="2287" y="1881"/>
              <a:ext cx="56" cy="222"/>
            </a:xfrm>
            <a:custGeom>
              <a:avLst/>
              <a:gdLst>
                <a:gd name="T0" fmla="*/ 27 w 44"/>
                <a:gd name="T1" fmla="*/ 89 h 173"/>
                <a:gd name="T2" fmla="*/ 29 w 44"/>
                <a:gd name="T3" fmla="*/ 84 h 173"/>
                <a:gd name="T4" fmla="*/ 30 w 44"/>
                <a:gd name="T5" fmla="*/ 71 h 173"/>
                <a:gd name="T6" fmla="*/ 30 w 44"/>
                <a:gd name="T7" fmla="*/ 71 h 173"/>
                <a:gd name="T8" fmla="*/ 43 w 44"/>
                <a:gd name="T9" fmla="*/ 28 h 173"/>
                <a:gd name="T10" fmla="*/ 41 w 44"/>
                <a:gd name="T11" fmla="*/ 0 h 173"/>
                <a:gd name="T12" fmla="*/ 40 w 44"/>
                <a:gd name="T13" fmla="*/ 11 h 173"/>
                <a:gd name="T14" fmla="*/ 32 w 44"/>
                <a:gd name="T15" fmla="*/ 66 h 173"/>
                <a:gd name="T16" fmla="*/ 26 w 44"/>
                <a:gd name="T17" fmla="*/ 75 h 173"/>
                <a:gd name="T18" fmla="*/ 18 w 44"/>
                <a:gd name="T19" fmla="*/ 111 h 173"/>
                <a:gd name="T20" fmla="*/ 16 w 44"/>
                <a:gd name="T21" fmla="*/ 129 h 173"/>
                <a:gd name="T22" fmla="*/ 12 w 44"/>
                <a:gd name="T23" fmla="*/ 133 h 173"/>
                <a:gd name="T24" fmla="*/ 13 w 44"/>
                <a:gd name="T25" fmla="*/ 109 h 173"/>
                <a:gd name="T26" fmla="*/ 22 w 44"/>
                <a:gd name="T27" fmla="*/ 67 h 173"/>
                <a:gd name="T28" fmla="*/ 24 w 44"/>
                <a:gd name="T29" fmla="*/ 45 h 173"/>
                <a:gd name="T30" fmla="*/ 21 w 44"/>
                <a:gd name="T31" fmla="*/ 62 h 173"/>
                <a:gd name="T32" fmla="*/ 12 w 44"/>
                <a:gd name="T33" fmla="*/ 96 h 173"/>
                <a:gd name="T34" fmla="*/ 10 w 44"/>
                <a:gd name="T35" fmla="*/ 98 h 173"/>
                <a:gd name="T36" fmla="*/ 8 w 44"/>
                <a:gd name="T37" fmla="*/ 115 h 173"/>
                <a:gd name="T38" fmla="*/ 7 w 44"/>
                <a:gd name="T39" fmla="*/ 134 h 173"/>
                <a:gd name="T40" fmla="*/ 5 w 44"/>
                <a:gd name="T41" fmla="*/ 155 h 173"/>
                <a:gd name="T42" fmla="*/ 8 w 44"/>
                <a:gd name="T43" fmla="*/ 157 h 173"/>
                <a:gd name="T44" fmla="*/ 7 w 44"/>
                <a:gd name="T45" fmla="*/ 163 h 173"/>
                <a:gd name="T46" fmla="*/ 10 w 44"/>
                <a:gd name="T47" fmla="*/ 167 h 173"/>
                <a:gd name="T48" fmla="*/ 11 w 44"/>
                <a:gd name="T49" fmla="*/ 173 h 173"/>
                <a:gd name="T50" fmla="*/ 25 w 44"/>
                <a:gd name="T51" fmla="*/ 160 h 173"/>
                <a:gd name="T52" fmla="*/ 22 w 44"/>
                <a:gd name="T53" fmla="*/ 152 h 173"/>
                <a:gd name="T54" fmla="*/ 25 w 44"/>
                <a:gd name="T55" fmla="*/ 141 h 173"/>
                <a:gd name="T56" fmla="*/ 31 w 44"/>
                <a:gd name="T57" fmla="*/ 126 h 173"/>
                <a:gd name="T58" fmla="*/ 30 w 44"/>
                <a:gd name="T59" fmla="*/ 125 h 173"/>
                <a:gd name="T60" fmla="*/ 34 w 44"/>
                <a:gd name="T61" fmla="*/ 104 h 173"/>
                <a:gd name="T62" fmla="*/ 41 w 44"/>
                <a:gd name="T63" fmla="*/ 6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173">
                  <a:moveTo>
                    <a:pt x="29" y="96"/>
                  </a:moveTo>
                  <a:cubicBezTo>
                    <a:pt x="26" y="93"/>
                    <a:pt x="27" y="95"/>
                    <a:pt x="27" y="89"/>
                  </a:cubicBezTo>
                  <a:cubicBezTo>
                    <a:pt x="27" y="88"/>
                    <a:pt x="27" y="86"/>
                    <a:pt x="28" y="86"/>
                  </a:cubicBezTo>
                  <a:cubicBezTo>
                    <a:pt x="28" y="84"/>
                    <a:pt x="28" y="84"/>
                    <a:pt x="29" y="84"/>
                  </a:cubicBezTo>
                  <a:cubicBezTo>
                    <a:pt x="30" y="86"/>
                    <a:pt x="29" y="91"/>
                    <a:pt x="29" y="96"/>
                  </a:cubicBezTo>
                  <a:close/>
                  <a:moveTo>
                    <a:pt x="30" y="71"/>
                  </a:moveTo>
                  <a:cubicBezTo>
                    <a:pt x="31" y="68"/>
                    <a:pt x="30" y="69"/>
                    <a:pt x="33" y="68"/>
                  </a:cubicBezTo>
                  <a:cubicBezTo>
                    <a:pt x="32" y="72"/>
                    <a:pt x="33" y="69"/>
                    <a:pt x="30" y="71"/>
                  </a:cubicBezTo>
                  <a:close/>
                  <a:moveTo>
                    <a:pt x="41" y="62"/>
                  </a:moveTo>
                  <a:cubicBezTo>
                    <a:pt x="41" y="51"/>
                    <a:pt x="42" y="39"/>
                    <a:pt x="43" y="2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1"/>
                    <a:pt x="44" y="1"/>
                    <a:pt x="41" y="0"/>
                  </a:cubicBezTo>
                  <a:cubicBezTo>
                    <a:pt x="40" y="2"/>
                    <a:pt x="40" y="5"/>
                    <a:pt x="40" y="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8" y="20"/>
                    <a:pt x="35" y="45"/>
                    <a:pt x="34" y="52"/>
                  </a:cubicBezTo>
                  <a:cubicBezTo>
                    <a:pt x="31" y="63"/>
                    <a:pt x="33" y="58"/>
                    <a:pt x="32" y="66"/>
                  </a:cubicBezTo>
                  <a:cubicBezTo>
                    <a:pt x="30" y="65"/>
                    <a:pt x="29" y="65"/>
                    <a:pt x="27" y="66"/>
                  </a:cubicBezTo>
                  <a:cubicBezTo>
                    <a:pt x="27" y="70"/>
                    <a:pt x="27" y="71"/>
                    <a:pt x="26" y="75"/>
                  </a:cubicBezTo>
                  <a:cubicBezTo>
                    <a:pt x="24" y="81"/>
                    <a:pt x="22" y="93"/>
                    <a:pt x="21" y="98"/>
                  </a:cubicBezTo>
                  <a:cubicBezTo>
                    <a:pt x="19" y="104"/>
                    <a:pt x="21" y="103"/>
                    <a:pt x="18" y="111"/>
                  </a:cubicBezTo>
                  <a:cubicBezTo>
                    <a:pt x="16" y="117"/>
                    <a:pt x="19" y="118"/>
                    <a:pt x="17" y="125"/>
                  </a:cubicBezTo>
                  <a:cubicBezTo>
                    <a:pt x="16" y="127"/>
                    <a:pt x="17" y="125"/>
                    <a:pt x="16" y="129"/>
                  </a:cubicBezTo>
                  <a:cubicBezTo>
                    <a:pt x="16" y="131"/>
                    <a:pt x="16" y="132"/>
                    <a:pt x="16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29"/>
                    <a:pt x="13" y="126"/>
                    <a:pt x="13" y="120"/>
                  </a:cubicBezTo>
                  <a:cubicBezTo>
                    <a:pt x="13" y="117"/>
                    <a:pt x="13" y="112"/>
                    <a:pt x="13" y="109"/>
                  </a:cubicBezTo>
                  <a:cubicBezTo>
                    <a:pt x="15" y="101"/>
                    <a:pt x="16" y="97"/>
                    <a:pt x="17" y="8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3"/>
                    <a:pt x="24" y="62"/>
                    <a:pt x="25" y="58"/>
                  </a:cubicBezTo>
                  <a:cubicBezTo>
                    <a:pt x="27" y="42"/>
                    <a:pt x="25" y="47"/>
                    <a:pt x="24" y="45"/>
                  </a:cubicBezTo>
                  <a:cubicBezTo>
                    <a:pt x="23" y="49"/>
                    <a:pt x="23" y="50"/>
                    <a:pt x="21" y="54"/>
                  </a:cubicBezTo>
                  <a:cubicBezTo>
                    <a:pt x="20" y="57"/>
                    <a:pt x="20" y="60"/>
                    <a:pt x="21" y="62"/>
                  </a:cubicBezTo>
                  <a:cubicBezTo>
                    <a:pt x="18" y="62"/>
                    <a:pt x="18" y="66"/>
                    <a:pt x="17" y="70"/>
                  </a:cubicBezTo>
                  <a:cubicBezTo>
                    <a:pt x="17" y="78"/>
                    <a:pt x="11" y="88"/>
                    <a:pt x="12" y="96"/>
                  </a:cubicBezTo>
                  <a:cubicBezTo>
                    <a:pt x="9" y="96"/>
                    <a:pt x="9" y="96"/>
                    <a:pt x="7" y="97"/>
                  </a:cubicBezTo>
                  <a:cubicBezTo>
                    <a:pt x="7" y="100"/>
                    <a:pt x="6" y="100"/>
                    <a:pt x="10" y="98"/>
                  </a:cubicBezTo>
                  <a:cubicBezTo>
                    <a:pt x="10" y="102"/>
                    <a:pt x="10" y="105"/>
                    <a:pt x="9" y="108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20"/>
                    <a:pt x="7" y="119"/>
                    <a:pt x="7" y="124"/>
                  </a:cubicBezTo>
                  <a:cubicBezTo>
                    <a:pt x="7" y="130"/>
                    <a:pt x="4" y="129"/>
                    <a:pt x="7" y="134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0" y="145"/>
                    <a:pt x="6" y="146"/>
                    <a:pt x="5" y="155"/>
                  </a:cubicBezTo>
                  <a:cubicBezTo>
                    <a:pt x="9" y="154"/>
                    <a:pt x="7" y="153"/>
                    <a:pt x="9" y="156"/>
                  </a:cubicBezTo>
                  <a:cubicBezTo>
                    <a:pt x="9" y="157"/>
                    <a:pt x="9" y="157"/>
                    <a:pt x="8" y="157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8" y="160"/>
                    <a:pt x="8" y="160"/>
                    <a:pt x="7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6"/>
                    <a:pt x="9" y="164"/>
                    <a:pt x="10" y="167"/>
                  </a:cubicBezTo>
                  <a:cubicBezTo>
                    <a:pt x="11" y="169"/>
                    <a:pt x="13" y="169"/>
                    <a:pt x="13" y="169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3" y="172"/>
                    <a:pt x="15" y="172"/>
                    <a:pt x="16" y="170"/>
                  </a:cubicBezTo>
                  <a:cubicBezTo>
                    <a:pt x="23" y="163"/>
                    <a:pt x="21" y="172"/>
                    <a:pt x="25" y="160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4"/>
                    <a:pt x="21" y="154"/>
                    <a:pt x="22" y="152"/>
                  </a:cubicBezTo>
                  <a:cubicBezTo>
                    <a:pt x="20" y="146"/>
                    <a:pt x="20" y="148"/>
                    <a:pt x="21" y="141"/>
                  </a:cubicBezTo>
                  <a:cubicBezTo>
                    <a:pt x="24" y="141"/>
                    <a:pt x="23" y="142"/>
                    <a:pt x="25" y="141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1" y="132"/>
                    <a:pt x="31" y="128"/>
                    <a:pt x="31" y="126"/>
                  </a:cubicBezTo>
                  <a:cubicBezTo>
                    <a:pt x="31" y="126"/>
                    <a:pt x="31" y="125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9" y="122"/>
                    <a:pt x="30" y="120"/>
                    <a:pt x="29" y="115"/>
                  </a:cubicBezTo>
                  <a:cubicBezTo>
                    <a:pt x="36" y="111"/>
                    <a:pt x="33" y="111"/>
                    <a:pt x="34" y="104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1" y="78"/>
                    <a:pt x="41" y="75"/>
                    <a:pt x="4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9" name="Freeform 82"/>
            <p:cNvSpPr>
              <a:spLocks/>
            </p:cNvSpPr>
            <p:nvPr/>
          </p:nvSpPr>
          <p:spPr bwMode="auto">
            <a:xfrm>
              <a:off x="1216" y="2458"/>
              <a:ext cx="59" cy="161"/>
            </a:xfrm>
            <a:custGeom>
              <a:avLst/>
              <a:gdLst>
                <a:gd name="T0" fmla="*/ 12 w 46"/>
                <a:gd name="T1" fmla="*/ 1 h 125"/>
                <a:gd name="T2" fmla="*/ 13 w 46"/>
                <a:gd name="T3" fmla="*/ 12 h 125"/>
                <a:gd name="T4" fmla="*/ 12 w 46"/>
                <a:gd name="T5" fmla="*/ 13 h 125"/>
                <a:gd name="T6" fmla="*/ 12 w 46"/>
                <a:gd name="T7" fmla="*/ 14 h 125"/>
                <a:gd name="T8" fmla="*/ 16 w 46"/>
                <a:gd name="T9" fmla="*/ 16 h 125"/>
                <a:gd name="T10" fmla="*/ 13 w 46"/>
                <a:gd name="T11" fmla="*/ 24 h 125"/>
                <a:gd name="T12" fmla="*/ 13 w 46"/>
                <a:gd name="T13" fmla="*/ 33 h 125"/>
                <a:gd name="T14" fmla="*/ 14 w 46"/>
                <a:gd name="T15" fmla="*/ 33 h 125"/>
                <a:gd name="T16" fmla="*/ 16 w 46"/>
                <a:gd name="T17" fmla="*/ 45 h 125"/>
                <a:gd name="T18" fmla="*/ 17 w 46"/>
                <a:gd name="T19" fmla="*/ 47 h 125"/>
                <a:gd name="T20" fmla="*/ 15 w 46"/>
                <a:gd name="T21" fmla="*/ 49 h 125"/>
                <a:gd name="T22" fmla="*/ 17 w 46"/>
                <a:gd name="T23" fmla="*/ 51 h 125"/>
                <a:gd name="T24" fmla="*/ 13 w 46"/>
                <a:gd name="T25" fmla="*/ 52 h 125"/>
                <a:gd name="T26" fmla="*/ 13 w 46"/>
                <a:gd name="T27" fmla="*/ 58 h 125"/>
                <a:gd name="T28" fmla="*/ 10 w 46"/>
                <a:gd name="T29" fmla="*/ 57 h 125"/>
                <a:gd name="T30" fmla="*/ 1 w 46"/>
                <a:gd name="T31" fmla="*/ 58 h 125"/>
                <a:gd name="T32" fmla="*/ 0 w 46"/>
                <a:gd name="T33" fmla="*/ 67 h 125"/>
                <a:gd name="T34" fmla="*/ 3 w 46"/>
                <a:gd name="T35" fmla="*/ 73 h 125"/>
                <a:gd name="T36" fmla="*/ 3 w 46"/>
                <a:gd name="T37" fmla="*/ 74 h 125"/>
                <a:gd name="T38" fmla="*/ 4 w 46"/>
                <a:gd name="T39" fmla="*/ 76 h 125"/>
                <a:gd name="T40" fmla="*/ 7 w 46"/>
                <a:gd name="T41" fmla="*/ 81 h 125"/>
                <a:gd name="T42" fmla="*/ 7 w 46"/>
                <a:gd name="T43" fmla="*/ 82 h 125"/>
                <a:gd name="T44" fmla="*/ 8 w 46"/>
                <a:gd name="T45" fmla="*/ 87 h 125"/>
                <a:gd name="T46" fmla="*/ 14 w 46"/>
                <a:gd name="T47" fmla="*/ 88 h 125"/>
                <a:gd name="T48" fmla="*/ 12 w 46"/>
                <a:gd name="T49" fmla="*/ 92 h 125"/>
                <a:gd name="T50" fmla="*/ 16 w 46"/>
                <a:gd name="T51" fmla="*/ 95 h 125"/>
                <a:gd name="T52" fmla="*/ 17 w 46"/>
                <a:gd name="T53" fmla="*/ 95 h 125"/>
                <a:gd name="T54" fmla="*/ 18 w 46"/>
                <a:gd name="T55" fmla="*/ 97 h 125"/>
                <a:gd name="T56" fmla="*/ 19 w 46"/>
                <a:gd name="T57" fmla="*/ 98 h 125"/>
                <a:gd name="T58" fmla="*/ 29 w 46"/>
                <a:gd name="T59" fmla="*/ 112 h 125"/>
                <a:gd name="T60" fmla="*/ 32 w 46"/>
                <a:gd name="T61" fmla="*/ 117 h 125"/>
                <a:gd name="T62" fmla="*/ 34 w 46"/>
                <a:gd name="T63" fmla="*/ 123 h 125"/>
                <a:gd name="T64" fmla="*/ 39 w 46"/>
                <a:gd name="T65" fmla="*/ 125 h 125"/>
                <a:gd name="T66" fmla="*/ 37 w 46"/>
                <a:gd name="T67" fmla="*/ 120 h 125"/>
                <a:gd name="T68" fmla="*/ 39 w 46"/>
                <a:gd name="T69" fmla="*/ 114 h 125"/>
                <a:gd name="T70" fmla="*/ 46 w 46"/>
                <a:gd name="T71" fmla="*/ 108 h 125"/>
                <a:gd name="T72" fmla="*/ 44 w 46"/>
                <a:gd name="T73" fmla="*/ 106 h 125"/>
                <a:gd name="T74" fmla="*/ 42 w 46"/>
                <a:gd name="T75" fmla="*/ 94 h 125"/>
                <a:gd name="T76" fmla="*/ 37 w 46"/>
                <a:gd name="T77" fmla="*/ 84 h 125"/>
                <a:gd name="T78" fmla="*/ 33 w 46"/>
                <a:gd name="T79" fmla="*/ 69 h 125"/>
                <a:gd name="T80" fmla="*/ 30 w 46"/>
                <a:gd name="T81" fmla="*/ 58 h 125"/>
                <a:gd name="T82" fmla="*/ 27 w 46"/>
                <a:gd name="T83" fmla="*/ 53 h 125"/>
                <a:gd name="T84" fmla="*/ 26 w 46"/>
                <a:gd name="T85" fmla="*/ 54 h 125"/>
                <a:gd name="T86" fmla="*/ 25 w 46"/>
                <a:gd name="T87" fmla="*/ 45 h 125"/>
                <a:gd name="T88" fmla="*/ 23 w 46"/>
                <a:gd name="T89" fmla="*/ 41 h 125"/>
                <a:gd name="T90" fmla="*/ 23 w 46"/>
                <a:gd name="T91" fmla="*/ 33 h 125"/>
                <a:gd name="T92" fmla="*/ 25 w 46"/>
                <a:gd name="T93" fmla="*/ 27 h 125"/>
                <a:gd name="T94" fmla="*/ 18 w 46"/>
                <a:gd name="T95" fmla="*/ 13 h 125"/>
                <a:gd name="T96" fmla="*/ 15 w 46"/>
                <a:gd name="T97" fmla="*/ 6 h 125"/>
                <a:gd name="T98" fmla="*/ 15 w 46"/>
                <a:gd name="T99" fmla="*/ 2 h 125"/>
                <a:gd name="T100" fmla="*/ 12 w 46"/>
                <a:gd name="T101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125">
                  <a:moveTo>
                    <a:pt x="12" y="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"/>
                    <a:pt x="15" y="20"/>
                    <a:pt x="13" y="24"/>
                  </a:cubicBezTo>
                  <a:cubicBezTo>
                    <a:pt x="14" y="29"/>
                    <a:pt x="14" y="28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7"/>
                    <a:pt x="15" y="46"/>
                    <a:pt x="17" y="47"/>
                  </a:cubicBezTo>
                  <a:cubicBezTo>
                    <a:pt x="13" y="49"/>
                    <a:pt x="17" y="47"/>
                    <a:pt x="15" y="49"/>
                  </a:cubicBezTo>
                  <a:cubicBezTo>
                    <a:pt x="17" y="50"/>
                    <a:pt x="16" y="48"/>
                    <a:pt x="17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7"/>
                    <a:pt x="12" y="56"/>
                    <a:pt x="10" y="57"/>
                  </a:cubicBezTo>
                  <a:cubicBezTo>
                    <a:pt x="6" y="58"/>
                    <a:pt x="13" y="59"/>
                    <a:pt x="1" y="58"/>
                  </a:cubicBezTo>
                  <a:cubicBezTo>
                    <a:pt x="1" y="62"/>
                    <a:pt x="1" y="64"/>
                    <a:pt x="0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4" y="77"/>
                    <a:pt x="3" y="74"/>
                    <a:pt x="4" y="76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7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1" y="88"/>
                    <a:pt x="11" y="88"/>
                    <a:pt x="14" y="88"/>
                  </a:cubicBezTo>
                  <a:cubicBezTo>
                    <a:pt x="13" y="91"/>
                    <a:pt x="13" y="90"/>
                    <a:pt x="12" y="92"/>
                  </a:cubicBezTo>
                  <a:cubicBezTo>
                    <a:pt x="15" y="93"/>
                    <a:pt x="13" y="92"/>
                    <a:pt x="16" y="95"/>
                  </a:cubicBezTo>
                  <a:cubicBezTo>
                    <a:pt x="16" y="95"/>
                    <a:pt x="16" y="95"/>
                    <a:pt x="17" y="95"/>
                  </a:cubicBezTo>
                  <a:cubicBezTo>
                    <a:pt x="17" y="96"/>
                    <a:pt x="18" y="97"/>
                    <a:pt x="18" y="97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21" y="102"/>
                    <a:pt x="26" y="101"/>
                    <a:pt x="29" y="112"/>
                  </a:cubicBezTo>
                  <a:cubicBezTo>
                    <a:pt x="30" y="116"/>
                    <a:pt x="31" y="116"/>
                    <a:pt x="32" y="117"/>
                  </a:cubicBezTo>
                  <a:cubicBezTo>
                    <a:pt x="33" y="119"/>
                    <a:pt x="32" y="121"/>
                    <a:pt x="34" y="123"/>
                  </a:cubicBezTo>
                  <a:cubicBezTo>
                    <a:pt x="35" y="124"/>
                    <a:pt x="37" y="124"/>
                    <a:pt x="39" y="125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7"/>
                    <a:pt x="38" y="115"/>
                    <a:pt x="39" y="114"/>
                  </a:cubicBezTo>
                  <a:cubicBezTo>
                    <a:pt x="40" y="110"/>
                    <a:pt x="42" y="110"/>
                    <a:pt x="46" y="108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5" y="77"/>
                    <a:pt x="37" y="77"/>
                    <a:pt x="33" y="6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4"/>
                    <a:pt x="30" y="54"/>
                    <a:pt x="27" y="53"/>
                  </a:cubicBezTo>
                  <a:cubicBezTo>
                    <a:pt x="25" y="52"/>
                    <a:pt x="26" y="53"/>
                    <a:pt x="26" y="54"/>
                  </a:cubicBezTo>
                  <a:cubicBezTo>
                    <a:pt x="26" y="50"/>
                    <a:pt x="26" y="47"/>
                    <a:pt x="25" y="45"/>
                  </a:cubicBezTo>
                  <a:cubicBezTo>
                    <a:pt x="25" y="42"/>
                    <a:pt x="26" y="40"/>
                    <a:pt x="23" y="41"/>
                  </a:cubicBezTo>
                  <a:cubicBezTo>
                    <a:pt x="22" y="37"/>
                    <a:pt x="23" y="36"/>
                    <a:pt x="23" y="33"/>
                  </a:cubicBezTo>
                  <a:cubicBezTo>
                    <a:pt x="23" y="27"/>
                    <a:pt x="22" y="29"/>
                    <a:pt x="25" y="27"/>
                  </a:cubicBezTo>
                  <a:cubicBezTo>
                    <a:pt x="17" y="22"/>
                    <a:pt x="22" y="23"/>
                    <a:pt x="18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3"/>
                    <a:pt x="17" y="5"/>
                    <a:pt x="15" y="2"/>
                  </a:cubicBezTo>
                  <a:cubicBezTo>
                    <a:pt x="13" y="0"/>
                    <a:pt x="15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0" name="Freeform 83"/>
            <p:cNvSpPr>
              <a:spLocks/>
            </p:cNvSpPr>
            <p:nvPr/>
          </p:nvSpPr>
          <p:spPr bwMode="auto">
            <a:xfrm>
              <a:off x="730" y="3694"/>
              <a:ext cx="38" cy="217"/>
            </a:xfrm>
            <a:custGeom>
              <a:avLst/>
              <a:gdLst>
                <a:gd name="T0" fmla="*/ 21 w 30"/>
                <a:gd name="T1" fmla="*/ 59 h 169"/>
                <a:gd name="T2" fmla="*/ 17 w 30"/>
                <a:gd name="T3" fmla="*/ 40 h 169"/>
                <a:gd name="T4" fmla="*/ 17 w 30"/>
                <a:gd name="T5" fmla="*/ 24 h 169"/>
                <a:gd name="T6" fmla="*/ 19 w 30"/>
                <a:gd name="T7" fmla="*/ 3 h 169"/>
                <a:gd name="T8" fmla="*/ 17 w 30"/>
                <a:gd name="T9" fmla="*/ 0 h 169"/>
                <a:gd name="T10" fmla="*/ 16 w 30"/>
                <a:gd name="T11" fmla="*/ 1 h 169"/>
                <a:gd name="T12" fmla="*/ 16 w 30"/>
                <a:gd name="T13" fmla="*/ 2 h 169"/>
                <a:gd name="T14" fmla="*/ 15 w 30"/>
                <a:gd name="T15" fmla="*/ 2 h 169"/>
                <a:gd name="T16" fmla="*/ 13 w 30"/>
                <a:gd name="T17" fmla="*/ 32 h 169"/>
                <a:gd name="T18" fmla="*/ 12 w 30"/>
                <a:gd name="T19" fmla="*/ 43 h 169"/>
                <a:gd name="T20" fmla="*/ 9 w 30"/>
                <a:gd name="T21" fmla="*/ 64 h 169"/>
                <a:gd name="T22" fmla="*/ 7 w 30"/>
                <a:gd name="T23" fmla="*/ 96 h 169"/>
                <a:gd name="T24" fmla="*/ 4 w 30"/>
                <a:gd name="T25" fmla="*/ 129 h 169"/>
                <a:gd name="T26" fmla="*/ 4 w 30"/>
                <a:gd name="T27" fmla="*/ 133 h 169"/>
                <a:gd name="T28" fmla="*/ 4 w 30"/>
                <a:gd name="T29" fmla="*/ 136 h 169"/>
                <a:gd name="T30" fmla="*/ 0 w 30"/>
                <a:gd name="T31" fmla="*/ 163 h 169"/>
                <a:gd name="T32" fmla="*/ 0 w 30"/>
                <a:gd name="T33" fmla="*/ 167 h 169"/>
                <a:gd name="T34" fmla="*/ 4 w 30"/>
                <a:gd name="T35" fmla="*/ 164 h 169"/>
                <a:gd name="T36" fmla="*/ 4 w 30"/>
                <a:gd name="T37" fmla="*/ 161 h 169"/>
                <a:gd name="T38" fmla="*/ 5 w 30"/>
                <a:gd name="T39" fmla="*/ 159 h 169"/>
                <a:gd name="T40" fmla="*/ 10 w 30"/>
                <a:gd name="T41" fmla="*/ 155 h 169"/>
                <a:gd name="T42" fmla="*/ 8 w 30"/>
                <a:gd name="T43" fmla="*/ 147 h 169"/>
                <a:gd name="T44" fmla="*/ 10 w 30"/>
                <a:gd name="T45" fmla="*/ 135 h 169"/>
                <a:gd name="T46" fmla="*/ 12 w 30"/>
                <a:gd name="T47" fmla="*/ 132 h 169"/>
                <a:gd name="T48" fmla="*/ 13 w 30"/>
                <a:gd name="T49" fmla="*/ 131 h 169"/>
                <a:gd name="T50" fmla="*/ 14 w 30"/>
                <a:gd name="T51" fmla="*/ 130 h 169"/>
                <a:gd name="T52" fmla="*/ 11 w 30"/>
                <a:gd name="T53" fmla="*/ 128 h 169"/>
                <a:gd name="T54" fmla="*/ 14 w 30"/>
                <a:gd name="T55" fmla="*/ 113 h 169"/>
                <a:gd name="T56" fmla="*/ 14 w 30"/>
                <a:gd name="T57" fmla="*/ 105 h 169"/>
                <a:gd name="T58" fmla="*/ 16 w 30"/>
                <a:gd name="T59" fmla="*/ 104 h 169"/>
                <a:gd name="T60" fmla="*/ 18 w 30"/>
                <a:gd name="T61" fmla="*/ 110 h 169"/>
                <a:gd name="T62" fmla="*/ 15 w 30"/>
                <a:gd name="T63" fmla="*/ 112 h 169"/>
                <a:gd name="T64" fmla="*/ 15 w 30"/>
                <a:gd name="T65" fmla="*/ 120 h 169"/>
                <a:gd name="T66" fmla="*/ 17 w 30"/>
                <a:gd name="T67" fmla="*/ 122 h 169"/>
                <a:gd name="T68" fmla="*/ 15 w 30"/>
                <a:gd name="T69" fmla="*/ 125 h 169"/>
                <a:gd name="T70" fmla="*/ 17 w 30"/>
                <a:gd name="T71" fmla="*/ 126 h 169"/>
                <a:gd name="T72" fmla="*/ 21 w 30"/>
                <a:gd name="T73" fmla="*/ 122 h 169"/>
                <a:gd name="T74" fmla="*/ 21 w 30"/>
                <a:gd name="T75" fmla="*/ 121 h 169"/>
                <a:gd name="T76" fmla="*/ 22 w 30"/>
                <a:gd name="T77" fmla="*/ 120 h 169"/>
                <a:gd name="T78" fmla="*/ 26 w 30"/>
                <a:gd name="T79" fmla="*/ 111 h 169"/>
                <a:gd name="T80" fmla="*/ 27 w 30"/>
                <a:gd name="T81" fmla="*/ 110 h 169"/>
                <a:gd name="T82" fmla="*/ 27 w 30"/>
                <a:gd name="T83" fmla="*/ 105 h 169"/>
                <a:gd name="T84" fmla="*/ 28 w 30"/>
                <a:gd name="T85" fmla="*/ 99 h 169"/>
                <a:gd name="T86" fmla="*/ 29 w 30"/>
                <a:gd name="T87" fmla="*/ 85 h 169"/>
                <a:gd name="T88" fmla="*/ 30 w 30"/>
                <a:gd name="T89" fmla="*/ 78 h 169"/>
                <a:gd name="T90" fmla="*/ 30 w 30"/>
                <a:gd name="T91" fmla="*/ 31 h 169"/>
                <a:gd name="T92" fmla="*/ 23 w 30"/>
                <a:gd name="T93" fmla="*/ 38 h 169"/>
                <a:gd name="T94" fmla="*/ 23 w 30"/>
                <a:gd name="T95" fmla="*/ 53 h 169"/>
                <a:gd name="T96" fmla="*/ 23 w 30"/>
                <a:gd name="T97" fmla="*/ 77 h 169"/>
                <a:gd name="T98" fmla="*/ 23 w 30"/>
                <a:gd name="T99" fmla="*/ 83 h 169"/>
                <a:gd name="T100" fmla="*/ 18 w 30"/>
                <a:gd name="T101" fmla="*/ 88 h 169"/>
                <a:gd name="T102" fmla="*/ 17 w 30"/>
                <a:gd name="T103" fmla="*/ 70 h 169"/>
                <a:gd name="T104" fmla="*/ 19 w 30"/>
                <a:gd name="T105" fmla="*/ 60 h 169"/>
                <a:gd name="T106" fmla="*/ 21 w 30"/>
                <a:gd name="T107" fmla="*/ 58 h 169"/>
                <a:gd name="T108" fmla="*/ 21 w 30"/>
                <a:gd name="T109" fmla="*/ 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69">
                  <a:moveTo>
                    <a:pt x="21" y="59"/>
                  </a:moveTo>
                  <a:cubicBezTo>
                    <a:pt x="15" y="52"/>
                    <a:pt x="17" y="49"/>
                    <a:pt x="17" y="40"/>
                  </a:cubicBezTo>
                  <a:cubicBezTo>
                    <a:pt x="18" y="33"/>
                    <a:pt x="17" y="28"/>
                    <a:pt x="17" y="24"/>
                  </a:cubicBezTo>
                  <a:cubicBezTo>
                    <a:pt x="19" y="19"/>
                    <a:pt x="19" y="9"/>
                    <a:pt x="19" y="3"/>
                  </a:cubicBezTo>
                  <a:cubicBezTo>
                    <a:pt x="17" y="2"/>
                    <a:pt x="18" y="3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2" y="9"/>
                    <a:pt x="13" y="30"/>
                    <a:pt x="13" y="32"/>
                  </a:cubicBezTo>
                  <a:cubicBezTo>
                    <a:pt x="12" y="37"/>
                    <a:pt x="12" y="38"/>
                    <a:pt x="12" y="43"/>
                  </a:cubicBezTo>
                  <a:cubicBezTo>
                    <a:pt x="12" y="51"/>
                    <a:pt x="10" y="57"/>
                    <a:pt x="9" y="64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104"/>
                    <a:pt x="4" y="121"/>
                    <a:pt x="4" y="129"/>
                  </a:cubicBezTo>
                  <a:cubicBezTo>
                    <a:pt x="5" y="133"/>
                    <a:pt x="5" y="128"/>
                    <a:pt x="4" y="133"/>
                  </a:cubicBezTo>
                  <a:cubicBezTo>
                    <a:pt x="4" y="134"/>
                    <a:pt x="4" y="136"/>
                    <a:pt x="4" y="136"/>
                  </a:cubicBezTo>
                  <a:cubicBezTo>
                    <a:pt x="2" y="144"/>
                    <a:pt x="0" y="154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" y="166"/>
                    <a:pt x="2" y="169"/>
                    <a:pt x="4" y="164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5" y="159"/>
                  </a:cubicBezTo>
                  <a:cubicBezTo>
                    <a:pt x="6" y="154"/>
                    <a:pt x="4" y="155"/>
                    <a:pt x="10" y="155"/>
                  </a:cubicBezTo>
                  <a:cubicBezTo>
                    <a:pt x="10" y="147"/>
                    <a:pt x="10" y="151"/>
                    <a:pt x="8" y="147"/>
                  </a:cubicBezTo>
                  <a:cubicBezTo>
                    <a:pt x="17" y="146"/>
                    <a:pt x="11" y="137"/>
                    <a:pt x="10" y="135"/>
                  </a:cubicBezTo>
                  <a:cubicBezTo>
                    <a:pt x="11" y="134"/>
                    <a:pt x="12" y="133"/>
                    <a:pt x="12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4" y="131"/>
                    <a:pt x="14" y="130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2"/>
                    <a:pt x="15" y="111"/>
                    <a:pt x="14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7" y="106"/>
                    <a:pt x="17" y="108"/>
                    <a:pt x="18" y="11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15"/>
                    <a:pt x="17" y="116"/>
                    <a:pt x="15" y="120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5" y="124"/>
                    <a:pt x="15" y="123"/>
                    <a:pt x="15" y="125"/>
                  </a:cubicBezTo>
                  <a:cubicBezTo>
                    <a:pt x="15" y="126"/>
                    <a:pt x="13" y="127"/>
                    <a:pt x="17" y="126"/>
                  </a:cubicBezTo>
                  <a:cubicBezTo>
                    <a:pt x="19" y="126"/>
                    <a:pt x="21" y="124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0"/>
                    <a:pt x="22" y="120"/>
                  </a:cubicBezTo>
                  <a:cubicBezTo>
                    <a:pt x="23" y="115"/>
                    <a:pt x="24" y="118"/>
                    <a:pt x="26" y="111"/>
                  </a:cubicBezTo>
                  <a:cubicBezTo>
                    <a:pt x="26" y="110"/>
                    <a:pt x="27" y="110"/>
                    <a:pt x="27" y="110"/>
                  </a:cubicBezTo>
                  <a:cubicBezTo>
                    <a:pt x="27" y="107"/>
                    <a:pt x="27" y="108"/>
                    <a:pt x="27" y="105"/>
                  </a:cubicBezTo>
                  <a:cubicBezTo>
                    <a:pt x="27" y="105"/>
                    <a:pt x="28" y="100"/>
                    <a:pt x="28" y="99"/>
                  </a:cubicBezTo>
                  <a:cubicBezTo>
                    <a:pt x="30" y="90"/>
                    <a:pt x="29" y="96"/>
                    <a:pt x="29" y="85"/>
                  </a:cubicBezTo>
                  <a:cubicBezTo>
                    <a:pt x="29" y="80"/>
                    <a:pt x="30" y="81"/>
                    <a:pt x="30" y="78"/>
                  </a:cubicBezTo>
                  <a:cubicBezTo>
                    <a:pt x="30" y="68"/>
                    <a:pt x="28" y="35"/>
                    <a:pt x="30" y="31"/>
                  </a:cubicBezTo>
                  <a:cubicBezTo>
                    <a:pt x="27" y="32"/>
                    <a:pt x="24" y="36"/>
                    <a:pt x="23" y="38"/>
                  </a:cubicBezTo>
                  <a:cubicBezTo>
                    <a:pt x="25" y="44"/>
                    <a:pt x="24" y="47"/>
                    <a:pt x="23" y="53"/>
                  </a:cubicBezTo>
                  <a:cubicBezTo>
                    <a:pt x="25" y="64"/>
                    <a:pt x="21" y="71"/>
                    <a:pt x="23" y="77"/>
                  </a:cubicBezTo>
                  <a:cubicBezTo>
                    <a:pt x="23" y="81"/>
                    <a:pt x="23" y="77"/>
                    <a:pt x="23" y="83"/>
                  </a:cubicBezTo>
                  <a:cubicBezTo>
                    <a:pt x="16" y="88"/>
                    <a:pt x="21" y="85"/>
                    <a:pt x="18" y="88"/>
                  </a:cubicBezTo>
                  <a:cubicBezTo>
                    <a:pt x="17" y="81"/>
                    <a:pt x="19" y="76"/>
                    <a:pt x="17" y="70"/>
                  </a:cubicBezTo>
                  <a:cubicBezTo>
                    <a:pt x="18" y="68"/>
                    <a:pt x="23" y="69"/>
                    <a:pt x="19" y="60"/>
                  </a:cubicBezTo>
                  <a:cubicBezTo>
                    <a:pt x="21" y="58"/>
                    <a:pt x="21" y="58"/>
                    <a:pt x="21" y="58"/>
                  </a:cubicBezTo>
                  <a:lnTo>
                    <a:pt x="21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1" name="Freeform 84"/>
            <p:cNvSpPr>
              <a:spLocks/>
            </p:cNvSpPr>
            <p:nvPr/>
          </p:nvSpPr>
          <p:spPr bwMode="auto">
            <a:xfrm>
              <a:off x="2447" y="2489"/>
              <a:ext cx="50" cy="175"/>
            </a:xfrm>
            <a:custGeom>
              <a:avLst/>
              <a:gdLst>
                <a:gd name="T0" fmla="*/ 7 w 39"/>
                <a:gd name="T1" fmla="*/ 1 h 136"/>
                <a:gd name="T2" fmla="*/ 4 w 39"/>
                <a:gd name="T3" fmla="*/ 0 h 136"/>
                <a:gd name="T4" fmla="*/ 2 w 39"/>
                <a:gd name="T5" fmla="*/ 1 h 136"/>
                <a:gd name="T6" fmla="*/ 0 w 39"/>
                <a:gd name="T7" fmla="*/ 3 h 136"/>
                <a:gd name="T8" fmla="*/ 3 w 39"/>
                <a:gd name="T9" fmla="*/ 5 h 136"/>
                <a:gd name="T10" fmla="*/ 4 w 39"/>
                <a:gd name="T11" fmla="*/ 12 h 136"/>
                <a:gd name="T12" fmla="*/ 2 w 39"/>
                <a:gd name="T13" fmla="*/ 13 h 136"/>
                <a:gd name="T14" fmla="*/ 5 w 39"/>
                <a:gd name="T15" fmla="*/ 22 h 136"/>
                <a:gd name="T16" fmla="*/ 5 w 39"/>
                <a:gd name="T17" fmla="*/ 30 h 136"/>
                <a:gd name="T18" fmla="*/ 7 w 39"/>
                <a:gd name="T19" fmla="*/ 42 h 136"/>
                <a:gd name="T20" fmla="*/ 7 w 39"/>
                <a:gd name="T21" fmla="*/ 43 h 136"/>
                <a:gd name="T22" fmla="*/ 7 w 39"/>
                <a:gd name="T23" fmla="*/ 44 h 136"/>
                <a:gd name="T24" fmla="*/ 9 w 39"/>
                <a:gd name="T25" fmla="*/ 46 h 136"/>
                <a:gd name="T26" fmla="*/ 9 w 39"/>
                <a:gd name="T27" fmla="*/ 47 h 136"/>
                <a:gd name="T28" fmla="*/ 9 w 39"/>
                <a:gd name="T29" fmla="*/ 50 h 136"/>
                <a:gd name="T30" fmla="*/ 11 w 39"/>
                <a:gd name="T31" fmla="*/ 57 h 136"/>
                <a:gd name="T32" fmla="*/ 11 w 39"/>
                <a:gd name="T33" fmla="*/ 63 h 136"/>
                <a:gd name="T34" fmla="*/ 11 w 39"/>
                <a:gd name="T35" fmla="*/ 66 h 136"/>
                <a:gd name="T36" fmla="*/ 11 w 39"/>
                <a:gd name="T37" fmla="*/ 74 h 136"/>
                <a:gd name="T38" fmla="*/ 9 w 39"/>
                <a:gd name="T39" fmla="*/ 79 h 136"/>
                <a:gd name="T40" fmla="*/ 12 w 39"/>
                <a:gd name="T41" fmla="*/ 81 h 136"/>
                <a:gd name="T42" fmla="*/ 11 w 39"/>
                <a:gd name="T43" fmla="*/ 85 h 136"/>
                <a:gd name="T44" fmla="*/ 11 w 39"/>
                <a:gd name="T45" fmla="*/ 94 h 136"/>
                <a:gd name="T46" fmla="*/ 14 w 39"/>
                <a:gd name="T47" fmla="*/ 103 h 136"/>
                <a:gd name="T48" fmla="*/ 18 w 39"/>
                <a:gd name="T49" fmla="*/ 114 h 136"/>
                <a:gd name="T50" fmla="*/ 22 w 39"/>
                <a:gd name="T51" fmla="*/ 120 h 136"/>
                <a:gd name="T52" fmla="*/ 23 w 39"/>
                <a:gd name="T53" fmla="*/ 126 h 136"/>
                <a:gd name="T54" fmla="*/ 24 w 39"/>
                <a:gd name="T55" fmla="*/ 126 h 136"/>
                <a:gd name="T56" fmla="*/ 30 w 39"/>
                <a:gd name="T57" fmla="*/ 129 h 136"/>
                <a:gd name="T58" fmla="*/ 30 w 39"/>
                <a:gd name="T59" fmla="*/ 134 h 136"/>
                <a:gd name="T60" fmla="*/ 34 w 39"/>
                <a:gd name="T61" fmla="*/ 133 h 136"/>
                <a:gd name="T62" fmla="*/ 34 w 39"/>
                <a:gd name="T63" fmla="*/ 134 h 136"/>
                <a:gd name="T64" fmla="*/ 35 w 39"/>
                <a:gd name="T65" fmla="*/ 135 h 136"/>
                <a:gd name="T66" fmla="*/ 37 w 39"/>
                <a:gd name="T67" fmla="*/ 131 h 136"/>
                <a:gd name="T68" fmla="*/ 37 w 39"/>
                <a:gd name="T69" fmla="*/ 121 h 136"/>
                <a:gd name="T70" fmla="*/ 38 w 39"/>
                <a:gd name="T71" fmla="*/ 115 h 136"/>
                <a:gd name="T72" fmla="*/ 35 w 39"/>
                <a:gd name="T73" fmla="*/ 116 h 136"/>
                <a:gd name="T74" fmla="*/ 33 w 39"/>
                <a:gd name="T75" fmla="*/ 108 h 136"/>
                <a:gd name="T76" fmla="*/ 35 w 39"/>
                <a:gd name="T77" fmla="*/ 108 h 136"/>
                <a:gd name="T78" fmla="*/ 34 w 39"/>
                <a:gd name="T79" fmla="*/ 100 h 136"/>
                <a:gd name="T80" fmla="*/ 33 w 39"/>
                <a:gd name="T81" fmla="*/ 96 h 136"/>
                <a:gd name="T82" fmla="*/ 31 w 39"/>
                <a:gd name="T83" fmla="*/ 87 h 136"/>
                <a:gd name="T84" fmla="*/ 30 w 39"/>
                <a:gd name="T85" fmla="*/ 85 h 136"/>
                <a:gd name="T86" fmla="*/ 27 w 39"/>
                <a:gd name="T87" fmla="*/ 70 h 136"/>
                <a:gd name="T88" fmla="*/ 27 w 39"/>
                <a:gd name="T89" fmla="*/ 68 h 136"/>
                <a:gd name="T90" fmla="*/ 25 w 39"/>
                <a:gd name="T91" fmla="*/ 67 h 136"/>
                <a:gd name="T92" fmla="*/ 25 w 39"/>
                <a:gd name="T93" fmla="*/ 61 h 136"/>
                <a:gd name="T94" fmla="*/ 24 w 39"/>
                <a:gd name="T95" fmla="*/ 59 h 136"/>
                <a:gd name="T96" fmla="*/ 20 w 39"/>
                <a:gd name="T97" fmla="*/ 46 h 136"/>
                <a:gd name="T98" fmla="*/ 20 w 39"/>
                <a:gd name="T99" fmla="*/ 45 h 136"/>
                <a:gd name="T100" fmla="*/ 19 w 39"/>
                <a:gd name="T101" fmla="*/ 42 h 136"/>
                <a:gd name="T102" fmla="*/ 14 w 39"/>
                <a:gd name="T103" fmla="*/ 30 h 136"/>
                <a:gd name="T104" fmla="*/ 11 w 39"/>
                <a:gd name="T105" fmla="*/ 18 h 136"/>
                <a:gd name="T106" fmla="*/ 8 w 39"/>
                <a:gd name="T107" fmla="*/ 1 h 136"/>
                <a:gd name="T108" fmla="*/ 7 w 39"/>
                <a:gd name="T109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" h="136">
                  <a:moveTo>
                    <a:pt x="7" y="1"/>
                  </a:moveTo>
                  <a:cubicBezTo>
                    <a:pt x="4" y="0"/>
                    <a:pt x="7" y="2"/>
                    <a:pt x="4" y="0"/>
                  </a:cubicBezTo>
                  <a:cubicBezTo>
                    <a:pt x="3" y="0"/>
                    <a:pt x="4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3" y="26"/>
                    <a:pt x="5" y="30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7" y="49"/>
                    <a:pt x="8" y="47"/>
                    <a:pt x="9" y="50"/>
                  </a:cubicBezTo>
                  <a:cubicBezTo>
                    <a:pt x="11" y="52"/>
                    <a:pt x="10" y="54"/>
                    <a:pt x="11" y="57"/>
                  </a:cubicBezTo>
                  <a:cubicBezTo>
                    <a:pt x="11" y="59"/>
                    <a:pt x="11" y="60"/>
                    <a:pt x="11" y="63"/>
                  </a:cubicBezTo>
                  <a:cubicBezTo>
                    <a:pt x="11" y="63"/>
                    <a:pt x="11" y="65"/>
                    <a:pt x="11" y="66"/>
                  </a:cubicBezTo>
                  <a:cubicBezTo>
                    <a:pt x="13" y="72"/>
                    <a:pt x="12" y="65"/>
                    <a:pt x="11" y="74"/>
                  </a:cubicBezTo>
                  <a:cubicBezTo>
                    <a:pt x="11" y="79"/>
                    <a:pt x="11" y="77"/>
                    <a:pt x="9" y="79"/>
                  </a:cubicBezTo>
                  <a:cubicBezTo>
                    <a:pt x="10" y="79"/>
                    <a:pt x="12" y="79"/>
                    <a:pt x="12" y="81"/>
                  </a:cubicBezTo>
                  <a:cubicBezTo>
                    <a:pt x="14" y="85"/>
                    <a:pt x="13" y="80"/>
                    <a:pt x="11" y="85"/>
                  </a:cubicBezTo>
                  <a:cubicBezTo>
                    <a:pt x="8" y="91"/>
                    <a:pt x="11" y="95"/>
                    <a:pt x="11" y="94"/>
                  </a:cubicBezTo>
                  <a:cubicBezTo>
                    <a:pt x="12" y="93"/>
                    <a:pt x="11" y="100"/>
                    <a:pt x="14" y="10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6"/>
                    <a:pt x="22" y="120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8" y="129"/>
                    <a:pt x="26" y="129"/>
                    <a:pt x="30" y="129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3"/>
                    <a:pt x="34" y="133"/>
                    <a:pt x="34" y="134"/>
                  </a:cubicBezTo>
                  <a:cubicBezTo>
                    <a:pt x="34" y="136"/>
                    <a:pt x="33" y="134"/>
                    <a:pt x="35" y="13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26"/>
                    <a:pt x="37" y="127"/>
                    <a:pt x="37" y="121"/>
                  </a:cubicBezTo>
                  <a:cubicBezTo>
                    <a:pt x="38" y="119"/>
                    <a:pt x="38" y="117"/>
                    <a:pt x="38" y="115"/>
                  </a:cubicBezTo>
                  <a:cubicBezTo>
                    <a:pt x="36" y="114"/>
                    <a:pt x="38" y="115"/>
                    <a:pt x="35" y="116"/>
                  </a:cubicBezTo>
                  <a:cubicBezTo>
                    <a:pt x="36" y="106"/>
                    <a:pt x="34" y="114"/>
                    <a:pt x="33" y="108"/>
                  </a:cubicBezTo>
                  <a:cubicBezTo>
                    <a:pt x="36" y="109"/>
                    <a:pt x="34" y="108"/>
                    <a:pt x="35" y="108"/>
                  </a:cubicBezTo>
                  <a:cubicBezTo>
                    <a:pt x="32" y="101"/>
                    <a:pt x="37" y="109"/>
                    <a:pt x="34" y="100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3"/>
                    <a:pt x="33" y="90"/>
                    <a:pt x="31" y="87"/>
                  </a:cubicBezTo>
                  <a:cubicBezTo>
                    <a:pt x="30" y="85"/>
                    <a:pt x="31" y="87"/>
                    <a:pt x="30" y="85"/>
                  </a:cubicBezTo>
                  <a:cubicBezTo>
                    <a:pt x="30" y="80"/>
                    <a:pt x="29" y="75"/>
                    <a:pt x="27" y="70"/>
                  </a:cubicBezTo>
                  <a:cubicBezTo>
                    <a:pt x="27" y="68"/>
                    <a:pt x="28" y="70"/>
                    <a:pt x="27" y="68"/>
                  </a:cubicBezTo>
                  <a:cubicBezTo>
                    <a:pt x="26" y="67"/>
                    <a:pt x="27" y="68"/>
                    <a:pt x="25" y="67"/>
                  </a:cubicBezTo>
                  <a:cubicBezTo>
                    <a:pt x="25" y="64"/>
                    <a:pt x="25" y="64"/>
                    <a:pt x="25" y="61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4" y="31"/>
                    <a:pt x="17" y="40"/>
                    <a:pt x="14" y="3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3"/>
                    <a:pt x="7" y="8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2" name="Freeform 85"/>
            <p:cNvSpPr>
              <a:spLocks/>
            </p:cNvSpPr>
            <p:nvPr/>
          </p:nvSpPr>
          <p:spPr bwMode="auto">
            <a:xfrm>
              <a:off x="607" y="1790"/>
              <a:ext cx="36" cy="257"/>
            </a:xfrm>
            <a:custGeom>
              <a:avLst/>
              <a:gdLst>
                <a:gd name="T0" fmla="*/ 24 w 28"/>
                <a:gd name="T1" fmla="*/ 15 h 200"/>
                <a:gd name="T2" fmla="*/ 28 w 28"/>
                <a:gd name="T3" fmla="*/ 9 h 200"/>
                <a:gd name="T4" fmla="*/ 20 w 28"/>
                <a:gd name="T5" fmla="*/ 6 h 200"/>
                <a:gd name="T6" fmla="*/ 19 w 28"/>
                <a:gd name="T7" fmla="*/ 18 h 200"/>
                <a:gd name="T8" fmla="*/ 17 w 28"/>
                <a:gd name="T9" fmla="*/ 23 h 200"/>
                <a:gd name="T10" fmla="*/ 16 w 28"/>
                <a:gd name="T11" fmla="*/ 23 h 200"/>
                <a:gd name="T12" fmla="*/ 15 w 28"/>
                <a:gd name="T13" fmla="*/ 28 h 200"/>
                <a:gd name="T14" fmla="*/ 15 w 28"/>
                <a:gd name="T15" fmla="*/ 30 h 200"/>
                <a:gd name="T16" fmla="*/ 15 w 28"/>
                <a:gd name="T17" fmla="*/ 38 h 200"/>
                <a:gd name="T18" fmla="*/ 12 w 28"/>
                <a:gd name="T19" fmla="*/ 51 h 200"/>
                <a:gd name="T20" fmla="*/ 8 w 28"/>
                <a:gd name="T21" fmla="*/ 68 h 200"/>
                <a:gd name="T22" fmla="*/ 10 w 28"/>
                <a:gd name="T23" fmla="*/ 70 h 200"/>
                <a:gd name="T24" fmla="*/ 9 w 28"/>
                <a:gd name="T25" fmla="*/ 79 h 200"/>
                <a:gd name="T26" fmla="*/ 9 w 28"/>
                <a:gd name="T27" fmla="*/ 92 h 200"/>
                <a:gd name="T28" fmla="*/ 8 w 28"/>
                <a:gd name="T29" fmla="*/ 95 h 200"/>
                <a:gd name="T30" fmla="*/ 5 w 28"/>
                <a:gd name="T31" fmla="*/ 99 h 200"/>
                <a:gd name="T32" fmla="*/ 6 w 28"/>
                <a:gd name="T33" fmla="*/ 105 h 200"/>
                <a:gd name="T34" fmla="*/ 4 w 28"/>
                <a:gd name="T35" fmla="*/ 106 h 200"/>
                <a:gd name="T36" fmla="*/ 7 w 28"/>
                <a:gd name="T37" fmla="*/ 134 h 200"/>
                <a:gd name="T38" fmla="*/ 5 w 28"/>
                <a:gd name="T39" fmla="*/ 148 h 200"/>
                <a:gd name="T40" fmla="*/ 2 w 28"/>
                <a:gd name="T41" fmla="*/ 151 h 200"/>
                <a:gd name="T42" fmla="*/ 2 w 28"/>
                <a:gd name="T43" fmla="*/ 163 h 200"/>
                <a:gd name="T44" fmla="*/ 3 w 28"/>
                <a:gd name="T45" fmla="*/ 169 h 200"/>
                <a:gd name="T46" fmla="*/ 3 w 28"/>
                <a:gd name="T47" fmla="*/ 176 h 200"/>
                <a:gd name="T48" fmla="*/ 0 w 28"/>
                <a:gd name="T49" fmla="*/ 178 h 200"/>
                <a:gd name="T50" fmla="*/ 1 w 28"/>
                <a:gd name="T51" fmla="*/ 196 h 200"/>
                <a:gd name="T52" fmla="*/ 6 w 28"/>
                <a:gd name="T53" fmla="*/ 200 h 200"/>
                <a:gd name="T54" fmla="*/ 8 w 28"/>
                <a:gd name="T55" fmla="*/ 189 h 200"/>
                <a:gd name="T56" fmla="*/ 6 w 28"/>
                <a:gd name="T57" fmla="*/ 178 h 200"/>
                <a:gd name="T58" fmla="*/ 8 w 28"/>
                <a:gd name="T59" fmla="*/ 173 h 200"/>
                <a:gd name="T60" fmla="*/ 11 w 28"/>
                <a:gd name="T61" fmla="*/ 172 h 200"/>
                <a:gd name="T62" fmla="*/ 14 w 28"/>
                <a:gd name="T63" fmla="*/ 137 h 200"/>
                <a:gd name="T64" fmla="*/ 14 w 28"/>
                <a:gd name="T65" fmla="*/ 125 h 200"/>
                <a:gd name="T66" fmla="*/ 16 w 28"/>
                <a:gd name="T67" fmla="*/ 117 h 200"/>
                <a:gd name="T68" fmla="*/ 16 w 28"/>
                <a:gd name="T69" fmla="*/ 98 h 200"/>
                <a:gd name="T70" fmla="*/ 17 w 28"/>
                <a:gd name="T71" fmla="*/ 94 h 200"/>
                <a:gd name="T72" fmla="*/ 26 w 28"/>
                <a:gd name="T73" fmla="*/ 20 h 200"/>
                <a:gd name="T74" fmla="*/ 24 w 28"/>
                <a:gd name="T75" fmla="*/ 17 h 200"/>
                <a:gd name="T76" fmla="*/ 23 w 28"/>
                <a:gd name="T77" fmla="*/ 15 h 200"/>
                <a:gd name="T78" fmla="*/ 24 w 28"/>
                <a:gd name="T79" fmla="*/ 1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00">
                  <a:moveTo>
                    <a:pt x="24" y="15"/>
                  </a:moveTo>
                  <a:cubicBezTo>
                    <a:pt x="26" y="11"/>
                    <a:pt x="26" y="12"/>
                    <a:pt x="28" y="9"/>
                  </a:cubicBezTo>
                  <a:cubicBezTo>
                    <a:pt x="27" y="5"/>
                    <a:pt x="24" y="0"/>
                    <a:pt x="20" y="6"/>
                  </a:cubicBezTo>
                  <a:cubicBezTo>
                    <a:pt x="16" y="13"/>
                    <a:pt x="19" y="16"/>
                    <a:pt x="19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32"/>
                    <a:pt x="16" y="26"/>
                    <a:pt x="15" y="30"/>
                  </a:cubicBezTo>
                  <a:cubicBezTo>
                    <a:pt x="15" y="35"/>
                    <a:pt x="12" y="33"/>
                    <a:pt x="15" y="38"/>
                  </a:cubicBezTo>
                  <a:cubicBezTo>
                    <a:pt x="11" y="41"/>
                    <a:pt x="12" y="45"/>
                    <a:pt x="12" y="51"/>
                  </a:cubicBezTo>
                  <a:cubicBezTo>
                    <a:pt x="6" y="51"/>
                    <a:pt x="13" y="53"/>
                    <a:pt x="8" y="6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7" y="76"/>
                    <a:pt x="9" y="73"/>
                    <a:pt x="9" y="79"/>
                  </a:cubicBezTo>
                  <a:cubicBezTo>
                    <a:pt x="8" y="92"/>
                    <a:pt x="11" y="84"/>
                    <a:pt x="9" y="92"/>
                  </a:cubicBezTo>
                  <a:cubicBezTo>
                    <a:pt x="8" y="93"/>
                    <a:pt x="8" y="93"/>
                    <a:pt x="8" y="95"/>
                  </a:cubicBezTo>
                  <a:cubicBezTo>
                    <a:pt x="6" y="99"/>
                    <a:pt x="8" y="97"/>
                    <a:pt x="5" y="99"/>
                  </a:cubicBezTo>
                  <a:cubicBezTo>
                    <a:pt x="7" y="102"/>
                    <a:pt x="6" y="101"/>
                    <a:pt x="6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9" y="112"/>
                    <a:pt x="4" y="123"/>
                    <a:pt x="7" y="134"/>
                  </a:cubicBezTo>
                  <a:cubicBezTo>
                    <a:pt x="4" y="139"/>
                    <a:pt x="4" y="143"/>
                    <a:pt x="5" y="148"/>
                  </a:cubicBezTo>
                  <a:cubicBezTo>
                    <a:pt x="3" y="151"/>
                    <a:pt x="5" y="150"/>
                    <a:pt x="2" y="151"/>
                  </a:cubicBezTo>
                  <a:cubicBezTo>
                    <a:pt x="3" y="155"/>
                    <a:pt x="2" y="159"/>
                    <a:pt x="2" y="163"/>
                  </a:cubicBezTo>
                  <a:cubicBezTo>
                    <a:pt x="2" y="165"/>
                    <a:pt x="3" y="168"/>
                    <a:pt x="3" y="169"/>
                  </a:cubicBezTo>
                  <a:cubicBezTo>
                    <a:pt x="3" y="172"/>
                    <a:pt x="3" y="171"/>
                    <a:pt x="3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88"/>
                    <a:pt x="5" y="186"/>
                    <a:pt x="1" y="196"/>
                  </a:cubicBezTo>
                  <a:cubicBezTo>
                    <a:pt x="6" y="200"/>
                    <a:pt x="6" y="200"/>
                    <a:pt x="6" y="200"/>
                  </a:cubicBezTo>
                  <a:cubicBezTo>
                    <a:pt x="6" y="199"/>
                    <a:pt x="8" y="195"/>
                    <a:pt x="8" y="189"/>
                  </a:cubicBezTo>
                  <a:cubicBezTo>
                    <a:pt x="8" y="179"/>
                    <a:pt x="7" y="182"/>
                    <a:pt x="6" y="178"/>
                  </a:cubicBezTo>
                  <a:cubicBezTo>
                    <a:pt x="9" y="175"/>
                    <a:pt x="8" y="178"/>
                    <a:pt x="8" y="173"/>
                  </a:cubicBezTo>
                  <a:cubicBezTo>
                    <a:pt x="13" y="175"/>
                    <a:pt x="10" y="173"/>
                    <a:pt x="11" y="172"/>
                  </a:cubicBezTo>
                  <a:cubicBezTo>
                    <a:pt x="8" y="162"/>
                    <a:pt x="13" y="144"/>
                    <a:pt x="14" y="137"/>
                  </a:cubicBezTo>
                  <a:cubicBezTo>
                    <a:pt x="14" y="133"/>
                    <a:pt x="14" y="128"/>
                    <a:pt x="14" y="125"/>
                  </a:cubicBezTo>
                  <a:cubicBezTo>
                    <a:pt x="15" y="123"/>
                    <a:pt x="15" y="122"/>
                    <a:pt x="16" y="117"/>
                  </a:cubicBezTo>
                  <a:cubicBezTo>
                    <a:pt x="16" y="112"/>
                    <a:pt x="17" y="106"/>
                    <a:pt x="16" y="98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80"/>
                    <a:pt x="28" y="31"/>
                    <a:pt x="26" y="20"/>
                  </a:cubicBezTo>
                  <a:cubicBezTo>
                    <a:pt x="25" y="18"/>
                    <a:pt x="26" y="19"/>
                    <a:pt x="24" y="17"/>
                  </a:cubicBezTo>
                  <a:cubicBezTo>
                    <a:pt x="24" y="15"/>
                    <a:pt x="24" y="17"/>
                    <a:pt x="23" y="15"/>
                  </a:cubicBezTo>
                  <a:lnTo>
                    <a:pt x="2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3" name="Freeform 86"/>
            <p:cNvSpPr>
              <a:spLocks noEditPoints="1"/>
            </p:cNvSpPr>
            <p:nvPr/>
          </p:nvSpPr>
          <p:spPr bwMode="auto">
            <a:xfrm>
              <a:off x="1789" y="2963"/>
              <a:ext cx="34" cy="281"/>
            </a:xfrm>
            <a:custGeom>
              <a:avLst/>
              <a:gdLst>
                <a:gd name="T0" fmla="*/ 18 w 27"/>
                <a:gd name="T1" fmla="*/ 176 h 219"/>
                <a:gd name="T2" fmla="*/ 17 w 27"/>
                <a:gd name="T3" fmla="*/ 182 h 219"/>
                <a:gd name="T4" fmla="*/ 18 w 27"/>
                <a:gd name="T5" fmla="*/ 176 h 219"/>
                <a:gd name="T6" fmla="*/ 25 w 27"/>
                <a:gd name="T7" fmla="*/ 102 h 219"/>
                <a:gd name="T8" fmla="*/ 25 w 27"/>
                <a:gd name="T9" fmla="*/ 89 h 219"/>
                <a:gd name="T10" fmla="*/ 23 w 27"/>
                <a:gd name="T11" fmla="*/ 20 h 219"/>
                <a:gd name="T12" fmla="*/ 22 w 27"/>
                <a:gd name="T13" fmla="*/ 4 h 219"/>
                <a:gd name="T14" fmla="*/ 18 w 27"/>
                <a:gd name="T15" fmla="*/ 0 h 219"/>
                <a:gd name="T16" fmla="*/ 19 w 27"/>
                <a:gd name="T17" fmla="*/ 34 h 219"/>
                <a:gd name="T18" fmla="*/ 19 w 27"/>
                <a:gd name="T19" fmla="*/ 34 h 219"/>
                <a:gd name="T20" fmla="*/ 19 w 27"/>
                <a:gd name="T21" fmla="*/ 35 h 219"/>
                <a:gd name="T22" fmla="*/ 20 w 27"/>
                <a:gd name="T23" fmla="*/ 56 h 219"/>
                <a:gd name="T24" fmla="*/ 20 w 27"/>
                <a:gd name="T25" fmla="*/ 65 h 219"/>
                <a:gd name="T26" fmla="*/ 21 w 27"/>
                <a:gd name="T27" fmla="*/ 69 h 219"/>
                <a:gd name="T28" fmla="*/ 21 w 27"/>
                <a:gd name="T29" fmla="*/ 72 h 219"/>
                <a:gd name="T30" fmla="*/ 20 w 27"/>
                <a:gd name="T31" fmla="*/ 75 h 219"/>
                <a:gd name="T32" fmla="*/ 19 w 27"/>
                <a:gd name="T33" fmla="*/ 82 h 219"/>
                <a:gd name="T34" fmla="*/ 18 w 27"/>
                <a:gd name="T35" fmla="*/ 95 h 219"/>
                <a:gd name="T36" fmla="*/ 17 w 27"/>
                <a:gd name="T37" fmla="*/ 96 h 219"/>
                <a:gd name="T38" fmla="*/ 15 w 27"/>
                <a:gd name="T39" fmla="*/ 100 h 219"/>
                <a:gd name="T40" fmla="*/ 15 w 27"/>
                <a:gd name="T41" fmla="*/ 109 h 219"/>
                <a:gd name="T42" fmla="*/ 18 w 27"/>
                <a:gd name="T43" fmla="*/ 108 h 219"/>
                <a:gd name="T44" fmla="*/ 17 w 27"/>
                <a:gd name="T45" fmla="*/ 119 h 219"/>
                <a:gd name="T46" fmla="*/ 16 w 27"/>
                <a:gd name="T47" fmla="*/ 113 h 219"/>
                <a:gd name="T48" fmla="*/ 13 w 27"/>
                <a:gd name="T49" fmla="*/ 124 h 219"/>
                <a:gd name="T50" fmla="*/ 13 w 27"/>
                <a:gd name="T51" fmla="*/ 138 h 219"/>
                <a:gd name="T52" fmla="*/ 10 w 27"/>
                <a:gd name="T53" fmla="*/ 164 h 219"/>
                <a:gd name="T54" fmla="*/ 7 w 27"/>
                <a:gd name="T55" fmla="*/ 163 h 219"/>
                <a:gd name="T56" fmla="*/ 2 w 27"/>
                <a:gd name="T57" fmla="*/ 167 h 219"/>
                <a:gd name="T58" fmla="*/ 0 w 27"/>
                <a:gd name="T59" fmla="*/ 178 h 219"/>
                <a:gd name="T60" fmla="*/ 3 w 27"/>
                <a:gd name="T61" fmla="*/ 176 h 219"/>
                <a:gd name="T62" fmla="*/ 5 w 27"/>
                <a:gd name="T63" fmla="*/ 179 h 219"/>
                <a:gd name="T64" fmla="*/ 7 w 27"/>
                <a:gd name="T65" fmla="*/ 177 h 219"/>
                <a:gd name="T66" fmla="*/ 7 w 27"/>
                <a:gd name="T67" fmla="*/ 190 h 219"/>
                <a:gd name="T68" fmla="*/ 5 w 27"/>
                <a:gd name="T69" fmla="*/ 219 h 219"/>
                <a:gd name="T70" fmla="*/ 7 w 27"/>
                <a:gd name="T71" fmla="*/ 213 h 219"/>
                <a:gd name="T72" fmla="*/ 10 w 27"/>
                <a:gd name="T73" fmla="*/ 207 h 219"/>
                <a:gd name="T74" fmla="*/ 13 w 27"/>
                <a:gd name="T75" fmla="*/ 193 h 219"/>
                <a:gd name="T76" fmla="*/ 15 w 27"/>
                <a:gd name="T77" fmla="*/ 184 h 219"/>
                <a:gd name="T78" fmla="*/ 14 w 27"/>
                <a:gd name="T79" fmla="*/ 187 h 219"/>
                <a:gd name="T80" fmla="*/ 14 w 27"/>
                <a:gd name="T81" fmla="*/ 200 h 219"/>
                <a:gd name="T82" fmla="*/ 19 w 27"/>
                <a:gd name="T83" fmla="*/ 197 h 219"/>
                <a:gd name="T84" fmla="*/ 20 w 27"/>
                <a:gd name="T85" fmla="*/ 189 h 219"/>
                <a:gd name="T86" fmla="*/ 21 w 27"/>
                <a:gd name="T87" fmla="*/ 170 h 219"/>
                <a:gd name="T88" fmla="*/ 14 w 27"/>
                <a:gd name="T89" fmla="*/ 169 h 219"/>
                <a:gd name="T90" fmla="*/ 17 w 27"/>
                <a:gd name="T91" fmla="*/ 169 h 219"/>
                <a:gd name="T92" fmla="*/ 18 w 27"/>
                <a:gd name="T93" fmla="*/ 164 h 219"/>
                <a:gd name="T94" fmla="*/ 22 w 27"/>
                <a:gd name="T95" fmla="*/ 167 h 219"/>
                <a:gd name="T96" fmla="*/ 23 w 27"/>
                <a:gd name="T97" fmla="*/ 150 h 219"/>
                <a:gd name="T98" fmla="*/ 24 w 27"/>
                <a:gd name="T99" fmla="*/ 128 h 219"/>
                <a:gd name="T100" fmla="*/ 20 w 27"/>
                <a:gd name="T101" fmla="*/ 127 h 219"/>
                <a:gd name="T102" fmla="*/ 23 w 27"/>
                <a:gd name="T103" fmla="*/ 124 h 219"/>
                <a:gd name="T104" fmla="*/ 25 w 27"/>
                <a:gd name="T105" fmla="*/ 122 h 219"/>
                <a:gd name="T106" fmla="*/ 22 w 27"/>
                <a:gd name="T107" fmla="*/ 108 h 219"/>
                <a:gd name="T108" fmla="*/ 23 w 27"/>
                <a:gd name="T109" fmla="*/ 105 h 219"/>
                <a:gd name="T110" fmla="*/ 26 w 27"/>
                <a:gd name="T111" fmla="*/ 102 h 219"/>
                <a:gd name="T112" fmla="*/ 25 w 27"/>
                <a:gd name="T113" fmla="*/ 10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219">
                  <a:moveTo>
                    <a:pt x="18" y="176"/>
                  </a:moveTo>
                  <a:cubicBezTo>
                    <a:pt x="17" y="182"/>
                    <a:pt x="17" y="182"/>
                    <a:pt x="17" y="182"/>
                  </a:cubicBezTo>
                  <a:cubicBezTo>
                    <a:pt x="13" y="179"/>
                    <a:pt x="15" y="178"/>
                    <a:pt x="18" y="176"/>
                  </a:cubicBezTo>
                  <a:close/>
                  <a:moveTo>
                    <a:pt x="25" y="102"/>
                  </a:moveTo>
                  <a:cubicBezTo>
                    <a:pt x="25" y="98"/>
                    <a:pt x="25" y="92"/>
                    <a:pt x="25" y="89"/>
                  </a:cubicBezTo>
                  <a:cubicBezTo>
                    <a:pt x="27" y="75"/>
                    <a:pt x="25" y="38"/>
                    <a:pt x="23" y="20"/>
                  </a:cubicBezTo>
                  <a:cubicBezTo>
                    <a:pt x="23" y="14"/>
                    <a:pt x="22" y="8"/>
                    <a:pt x="22" y="4"/>
                  </a:cubicBezTo>
                  <a:cubicBezTo>
                    <a:pt x="20" y="1"/>
                    <a:pt x="21" y="1"/>
                    <a:pt x="18" y="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19" y="60"/>
                    <a:pt x="20" y="65"/>
                  </a:cubicBezTo>
                  <a:cubicBezTo>
                    <a:pt x="20" y="72"/>
                    <a:pt x="20" y="68"/>
                    <a:pt x="21" y="6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3"/>
                    <a:pt x="20" y="75"/>
                    <a:pt x="20" y="75"/>
                  </a:cubicBezTo>
                  <a:cubicBezTo>
                    <a:pt x="19" y="78"/>
                    <a:pt x="19" y="80"/>
                    <a:pt x="19" y="82"/>
                  </a:cubicBezTo>
                  <a:cubicBezTo>
                    <a:pt x="20" y="87"/>
                    <a:pt x="22" y="92"/>
                    <a:pt x="18" y="95"/>
                  </a:cubicBezTo>
                  <a:cubicBezTo>
                    <a:pt x="18" y="95"/>
                    <a:pt x="17" y="96"/>
                    <a:pt x="17" y="96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1"/>
                    <a:pt x="15" y="106"/>
                    <a:pt x="15" y="109"/>
                  </a:cubicBezTo>
                  <a:cubicBezTo>
                    <a:pt x="19" y="107"/>
                    <a:pt x="16" y="107"/>
                    <a:pt x="18" y="108"/>
                  </a:cubicBezTo>
                  <a:cubicBezTo>
                    <a:pt x="18" y="114"/>
                    <a:pt x="18" y="116"/>
                    <a:pt x="17" y="119"/>
                  </a:cubicBezTo>
                  <a:cubicBezTo>
                    <a:pt x="16" y="117"/>
                    <a:pt x="16" y="117"/>
                    <a:pt x="16" y="113"/>
                  </a:cubicBezTo>
                  <a:cubicBezTo>
                    <a:pt x="14" y="116"/>
                    <a:pt x="13" y="120"/>
                    <a:pt x="13" y="124"/>
                  </a:cubicBezTo>
                  <a:cubicBezTo>
                    <a:pt x="13" y="128"/>
                    <a:pt x="13" y="133"/>
                    <a:pt x="13" y="138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74"/>
                    <a:pt x="2" y="168"/>
                    <a:pt x="2" y="16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8"/>
                    <a:pt x="2" y="178"/>
                    <a:pt x="3" y="176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6" y="178"/>
                    <a:pt x="6" y="178"/>
                    <a:pt x="7" y="177"/>
                  </a:cubicBezTo>
                  <a:cubicBezTo>
                    <a:pt x="7" y="182"/>
                    <a:pt x="7" y="184"/>
                    <a:pt x="7" y="190"/>
                  </a:cubicBezTo>
                  <a:cubicBezTo>
                    <a:pt x="8" y="197"/>
                    <a:pt x="2" y="213"/>
                    <a:pt x="5" y="219"/>
                  </a:cubicBezTo>
                  <a:cubicBezTo>
                    <a:pt x="8" y="216"/>
                    <a:pt x="6" y="218"/>
                    <a:pt x="7" y="213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3"/>
                    <a:pt x="12" y="197"/>
                    <a:pt x="13" y="193"/>
                  </a:cubicBezTo>
                  <a:cubicBezTo>
                    <a:pt x="14" y="185"/>
                    <a:pt x="13" y="186"/>
                    <a:pt x="15" y="184"/>
                  </a:cubicBezTo>
                  <a:cubicBezTo>
                    <a:pt x="15" y="185"/>
                    <a:pt x="14" y="185"/>
                    <a:pt x="14" y="187"/>
                  </a:cubicBezTo>
                  <a:cubicBezTo>
                    <a:pt x="16" y="199"/>
                    <a:pt x="14" y="193"/>
                    <a:pt x="14" y="200"/>
                  </a:cubicBezTo>
                  <a:cubicBezTo>
                    <a:pt x="18" y="200"/>
                    <a:pt x="19" y="199"/>
                    <a:pt x="19" y="197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1" y="182"/>
                    <a:pt x="20" y="178"/>
                    <a:pt x="21" y="170"/>
                  </a:cubicBezTo>
                  <a:cubicBezTo>
                    <a:pt x="16" y="170"/>
                    <a:pt x="19" y="171"/>
                    <a:pt x="14" y="169"/>
                  </a:cubicBezTo>
                  <a:cubicBezTo>
                    <a:pt x="15" y="168"/>
                    <a:pt x="13" y="167"/>
                    <a:pt x="17" y="169"/>
                  </a:cubicBezTo>
                  <a:cubicBezTo>
                    <a:pt x="17" y="167"/>
                    <a:pt x="16" y="164"/>
                    <a:pt x="18" y="164"/>
                  </a:cubicBezTo>
                  <a:cubicBezTo>
                    <a:pt x="21" y="165"/>
                    <a:pt x="17" y="166"/>
                    <a:pt x="22" y="167"/>
                  </a:cubicBezTo>
                  <a:cubicBezTo>
                    <a:pt x="20" y="157"/>
                    <a:pt x="23" y="154"/>
                    <a:pt x="23" y="150"/>
                  </a:cubicBezTo>
                  <a:cubicBezTo>
                    <a:pt x="22" y="142"/>
                    <a:pt x="23" y="137"/>
                    <a:pt x="24" y="128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2" y="124"/>
                    <a:pt x="20" y="126"/>
                    <a:pt x="23" y="124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19"/>
                    <a:pt x="24" y="112"/>
                    <a:pt x="22" y="108"/>
                  </a:cubicBezTo>
                  <a:cubicBezTo>
                    <a:pt x="23" y="106"/>
                    <a:pt x="23" y="106"/>
                    <a:pt x="23" y="105"/>
                  </a:cubicBezTo>
                  <a:cubicBezTo>
                    <a:pt x="26" y="102"/>
                    <a:pt x="26" y="102"/>
                    <a:pt x="26" y="102"/>
                  </a:cubicBezTo>
                  <a:lnTo>
                    <a:pt x="25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4" name="Freeform 87"/>
            <p:cNvSpPr>
              <a:spLocks noEditPoints="1"/>
            </p:cNvSpPr>
            <p:nvPr/>
          </p:nvSpPr>
          <p:spPr bwMode="auto">
            <a:xfrm>
              <a:off x="2008" y="3253"/>
              <a:ext cx="45" cy="169"/>
            </a:xfrm>
            <a:custGeom>
              <a:avLst/>
              <a:gdLst>
                <a:gd name="T0" fmla="*/ 20 w 35"/>
                <a:gd name="T1" fmla="*/ 26 h 131"/>
                <a:gd name="T2" fmla="*/ 18 w 35"/>
                <a:gd name="T3" fmla="*/ 34 h 131"/>
                <a:gd name="T4" fmla="*/ 22 w 35"/>
                <a:gd name="T5" fmla="*/ 21 h 131"/>
                <a:gd name="T6" fmla="*/ 22 w 35"/>
                <a:gd name="T7" fmla="*/ 24 h 131"/>
                <a:gd name="T8" fmla="*/ 29 w 35"/>
                <a:gd name="T9" fmla="*/ 0 h 131"/>
                <a:gd name="T10" fmla="*/ 22 w 35"/>
                <a:gd name="T11" fmla="*/ 2 h 131"/>
                <a:gd name="T12" fmla="*/ 13 w 35"/>
                <a:gd name="T13" fmla="*/ 31 h 131"/>
                <a:gd name="T14" fmla="*/ 7 w 35"/>
                <a:gd name="T15" fmla="*/ 55 h 131"/>
                <a:gd name="T16" fmla="*/ 6 w 35"/>
                <a:gd name="T17" fmla="*/ 60 h 131"/>
                <a:gd name="T18" fmla="*/ 11 w 35"/>
                <a:gd name="T19" fmla="*/ 55 h 131"/>
                <a:gd name="T20" fmla="*/ 14 w 35"/>
                <a:gd name="T21" fmla="*/ 47 h 131"/>
                <a:gd name="T22" fmla="*/ 15 w 35"/>
                <a:gd name="T23" fmla="*/ 48 h 131"/>
                <a:gd name="T24" fmla="*/ 6 w 35"/>
                <a:gd name="T25" fmla="*/ 83 h 131"/>
                <a:gd name="T26" fmla="*/ 8 w 35"/>
                <a:gd name="T27" fmla="*/ 91 h 131"/>
                <a:gd name="T28" fmla="*/ 17 w 35"/>
                <a:gd name="T29" fmla="*/ 70 h 131"/>
                <a:gd name="T30" fmla="*/ 27 w 35"/>
                <a:gd name="T31" fmla="*/ 53 h 131"/>
                <a:gd name="T32" fmla="*/ 21 w 35"/>
                <a:gd name="T33" fmla="*/ 70 h 131"/>
                <a:gd name="T34" fmla="*/ 7 w 35"/>
                <a:gd name="T35" fmla="*/ 107 h 131"/>
                <a:gd name="T36" fmla="*/ 3 w 35"/>
                <a:gd name="T37" fmla="*/ 123 h 131"/>
                <a:gd name="T38" fmla="*/ 5 w 35"/>
                <a:gd name="T39" fmla="*/ 131 h 131"/>
                <a:gd name="T40" fmla="*/ 12 w 35"/>
                <a:gd name="T41" fmla="*/ 118 h 131"/>
                <a:gd name="T42" fmla="*/ 18 w 35"/>
                <a:gd name="T43" fmla="*/ 105 h 131"/>
                <a:gd name="T44" fmla="*/ 23 w 35"/>
                <a:gd name="T45" fmla="*/ 89 h 131"/>
                <a:gd name="T46" fmla="*/ 24 w 35"/>
                <a:gd name="T47" fmla="*/ 88 h 131"/>
                <a:gd name="T48" fmla="*/ 26 w 35"/>
                <a:gd name="T49" fmla="*/ 74 h 131"/>
                <a:gd name="T50" fmla="*/ 27 w 35"/>
                <a:gd name="T51" fmla="*/ 67 h 131"/>
                <a:gd name="T52" fmla="*/ 22 w 35"/>
                <a:gd name="T53" fmla="*/ 81 h 131"/>
                <a:gd name="T54" fmla="*/ 21 w 35"/>
                <a:gd name="T55" fmla="*/ 74 h 131"/>
                <a:gd name="T56" fmla="*/ 33 w 35"/>
                <a:gd name="T57" fmla="*/ 56 h 131"/>
                <a:gd name="T58" fmla="*/ 30 w 35"/>
                <a:gd name="T59" fmla="*/ 36 h 131"/>
                <a:gd name="T60" fmla="*/ 27 w 35"/>
                <a:gd name="T61" fmla="*/ 30 h 131"/>
                <a:gd name="T62" fmla="*/ 29 w 35"/>
                <a:gd name="T63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31">
                  <a:moveTo>
                    <a:pt x="18" y="34"/>
                  </a:moveTo>
                  <a:cubicBezTo>
                    <a:pt x="18" y="28"/>
                    <a:pt x="18" y="30"/>
                    <a:pt x="20" y="26"/>
                  </a:cubicBezTo>
                  <a:cubicBezTo>
                    <a:pt x="21" y="28"/>
                    <a:pt x="21" y="27"/>
                    <a:pt x="20" y="31"/>
                  </a:cubicBezTo>
                  <a:cubicBezTo>
                    <a:pt x="20" y="34"/>
                    <a:pt x="20" y="34"/>
                    <a:pt x="18" y="34"/>
                  </a:cubicBezTo>
                  <a:close/>
                  <a:moveTo>
                    <a:pt x="22" y="24"/>
                  </a:moveTo>
                  <a:cubicBezTo>
                    <a:pt x="22" y="24"/>
                    <a:pt x="20" y="25"/>
                    <a:pt x="22" y="21"/>
                  </a:cubicBezTo>
                  <a:cubicBezTo>
                    <a:pt x="22" y="19"/>
                    <a:pt x="22" y="18"/>
                    <a:pt x="25" y="20"/>
                  </a:cubicBezTo>
                  <a:lnTo>
                    <a:pt x="22" y="24"/>
                  </a:lnTo>
                  <a:close/>
                  <a:moveTo>
                    <a:pt x="27" y="9"/>
                  </a:moveTo>
                  <a:cubicBezTo>
                    <a:pt x="29" y="7"/>
                    <a:pt x="28" y="10"/>
                    <a:pt x="29" y="0"/>
                  </a:cubicBezTo>
                  <a:cubicBezTo>
                    <a:pt x="27" y="1"/>
                    <a:pt x="27" y="0"/>
                    <a:pt x="26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9"/>
                    <a:pt x="20" y="15"/>
                    <a:pt x="16" y="19"/>
                  </a:cubicBezTo>
                  <a:cubicBezTo>
                    <a:pt x="15" y="25"/>
                    <a:pt x="16" y="28"/>
                    <a:pt x="13" y="31"/>
                  </a:cubicBezTo>
                  <a:cubicBezTo>
                    <a:pt x="12" y="34"/>
                    <a:pt x="13" y="38"/>
                    <a:pt x="12" y="4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6" y="58"/>
                    <a:pt x="6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2" y="55"/>
                    <a:pt x="10" y="60"/>
                    <a:pt x="11" y="55"/>
                  </a:cubicBezTo>
                  <a:cubicBezTo>
                    <a:pt x="11" y="54"/>
                    <a:pt x="12" y="53"/>
                    <a:pt x="12" y="52"/>
                  </a:cubicBezTo>
                  <a:cubicBezTo>
                    <a:pt x="13" y="49"/>
                    <a:pt x="12" y="50"/>
                    <a:pt x="14" y="4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4"/>
                    <a:pt x="18" y="3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5"/>
                    <a:pt x="4" y="83"/>
                    <a:pt x="3" y="87"/>
                  </a:cubicBezTo>
                  <a:cubicBezTo>
                    <a:pt x="6" y="93"/>
                    <a:pt x="6" y="91"/>
                    <a:pt x="8" y="91"/>
                  </a:cubicBezTo>
                  <a:cubicBezTo>
                    <a:pt x="8" y="88"/>
                    <a:pt x="10" y="86"/>
                    <a:pt x="12" y="80"/>
                  </a:cubicBezTo>
                  <a:cubicBezTo>
                    <a:pt x="13" y="76"/>
                    <a:pt x="15" y="75"/>
                    <a:pt x="17" y="70"/>
                  </a:cubicBezTo>
                  <a:cubicBezTo>
                    <a:pt x="18" y="68"/>
                    <a:pt x="17" y="68"/>
                    <a:pt x="19" y="65"/>
                  </a:cubicBezTo>
                  <a:cubicBezTo>
                    <a:pt x="25" y="57"/>
                    <a:pt x="19" y="54"/>
                    <a:pt x="27" y="53"/>
                  </a:cubicBezTo>
                  <a:cubicBezTo>
                    <a:pt x="26" y="58"/>
                    <a:pt x="24" y="63"/>
                    <a:pt x="21" y="65"/>
                  </a:cubicBezTo>
                  <a:cubicBezTo>
                    <a:pt x="21" y="65"/>
                    <a:pt x="22" y="64"/>
                    <a:pt x="21" y="70"/>
                  </a:cubicBezTo>
                  <a:cubicBezTo>
                    <a:pt x="21" y="70"/>
                    <a:pt x="20" y="70"/>
                    <a:pt x="20" y="71"/>
                  </a:cubicBezTo>
                  <a:cubicBezTo>
                    <a:pt x="17" y="74"/>
                    <a:pt x="8" y="103"/>
                    <a:pt x="7" y="107"/>
                  </a:cubicBezTo>
                  <a:cubicBezTo>
                    <a:pt x="6" y="112"/>
                    <a:pt x="5" y="113"/>
                    <a:pt x="5" y="114"/>
                  </a:cubicBezTo>
                  <a:cubicBezTo>
                    <a:pt x="4" y="118"/>
                    <a:pt x="5" y="119"/>
                    <a:pt x="3" y="123"/>
                  </a:cubicBezTo>
                  <a:cubicBezTo>
                    <a:pt x="1" y="126"/>
                    <a:pt x="0" y="125"/>
                    <a:pt x="1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27"/>
                    <a:pt x="7" y="124"/>
                    <a:pt x="7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6"/>
                    <a:pt x="12" y="116"/>
                    <a:pt x="14" y="112"/>
                  </a:cubicBezTo>
                  <a:cubicBezTo>
                    <a:pt x="18" y="108"/>
                    <a:pt x="16" y="111"/>
                    <a:pt x="18" y="105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8"/>
                    <a:pt x="24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5" y="83"/>
                    <a:pt x="28" y="78"/>
                    <a:pt x="26" y="74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4" y="72"/>
                    <a:pt x="25" y="72"/>
                    <a:pt x="24" y="76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3"/>
                    <a:pt x="21" y="82"/>
                    <a:pt x="19" y="83"/>
                  </a:cubicBezTo>
                  <a:cubicBezTo>
                    <a:pt x="20" y="81"/>
                    <a:pt x="20" y="77"/>
                    <a:pt x="21" y="74"/>
                  </a:cubicBezTo>
                  <a:cubicBezTo>
                    <a:pt x="23" y="69"/>
                    <a:pt x="23" y="72"/>
                    <a:pt x="24" y="68"/>
                  </a:cubicBezTo>
                  <a:cubicBezTo>
                    <a:pt x="28" y="55"/>
                    <a:pt x="29" y="56"/>
                    <a:pt x="33" y="56"/>
                  </a:cubicBezTo>
                  <a:cubicBezTo>
                    <a:pt x="35" y="47"/>
                    <a:pt x="35" y="49"/>
                    <a:pt x="35" y="38"/>
                  </a:cubicBezTo>
                  <a:cubicBezTo>
                    <a:pt x="34" y="39"/>
                    <a:pt x="31" y="42"/>
                    <a:pt x="30" y="36"/>
                  </a:cubicBezTo>
                  <a:cubicBezTo>
                    <a:pt x="30" y="33"/>
                    <a:pt x="30" y="34"/>
                    <a:pt x="30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29"/>
                    <a:pt x="28" y="30"/>
                    <a:pt x="29" y="28"/>
                  </a:cubicBezTo>
                  <a:cubicBezTo>
                    <a:pt x="27" y="20"/>
                    <a:pt x="28" y="18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5" name="Freeform 88"/>
            <p:cNvSpPr>
              <a:spLocks/>
            </p:cNvSpPr>
            <p:nvPr/>
          </p:nvSpPr>
          <p:spPr bwMode="auto">
            <a:xfrm>
              <a:off x="2130" y="3684"/>
              <a:ext cx="72" cy="327"/>
            </a:xfrm>
            <a:custGeom>
              <a:avLst/>
              <a:gdLst>
                <a:gd name="T0" fmla="*/ 10 w 56"/>
                <a:gd name="T1" fmla="*/ 32 h 255"/>
                <a:gd name="T2" fmla="*/ 8 w 56"/>
                <a:gd name="T3" fmla="*/ 22 h 255"/>
                <a:gd name="T4" fmla="*/ 6 w 56"/>
                <a:gd name="T5" fmla="*/ 15 h 255"/>
                <a:gd name="T6" fmla="*/ 1 w 56"/>
                <a:gd name="T7" fmla="*/ 1 h 255"/>
                <a:gd name="T8" fmla="*/ 0 w 56"/>
                <a:gd name="T9" fmla="*/ 0 h 255"/>
                <a:gd name="T10" fmla="*/ 2 w 56"/>
                <a:gd name="T11" fmla="*/ 19 h 255"/>
                <a:gd name="T12" fmla="*/ 8 w 56"/>
                <a:gd name="T13" fmla="*/ 42 h 255"/>
                <a:gd name="T14" fmla="*/ 9 w 56"/>
                <a:gd name="T15" fmla="*/ 46 h 255"/>
                <a:gd name="T16" fmla="*/ 13 w 56"/>
                <a:gd name="T17" fmla="*/ 56 h 255"/>
                <a:gd name="T18" fmla="*/ 16 w 56"/>
                <a:gd name="T19" fmla="*/ 71 h 255"/>
                <a:gd name="T20" fmla="*/ 23 w 56"/>
                <a:gd name="T21" fmla="*/ 93 h 255"/>
                <a:gd name="T22" fmla="*/ 27 w 56"/>
                <a:gd name="T23" fmla="*/ 107 h 255"/>
                <a:gd name="T24" fmla="*/ 30 w 56"/>
                <a:gd name="T25" fmla="*/ 114 h 255"/>
                <a:gd name="T26" fmla="*/ 41 w 56"/>
                <a:gd name="T27" fmla="*/ 169 h 255"/>
                <a:gd name="T28" fmla="*/ 44 w 56"/>
                <a:gd name="T29" fmla="*/ 186 h 255"/>
                <a:gd name="T30" fmla="*/ 49 w 56"/>
                <a:gd name="T31" fmla="*/ 221 h 255"/>
                <a:gd name="T32" fmla="*/ 50 w 56"/>
                <a:gd name="T33" fmla="*/ 255 h 255"/>
                <a:gd name="T34" fmla="*/ 51 w 56"/>
                <a:gd name="T35" fmla="*/ 253 h 255"/>
                <a:gd name="T36" fmla="*/ 55 w 56"/>
                <a:gd name="T37" fmla="*/ 250 h 255"/>
                <a:gd name="T38" fmla="*/ 54 w 56"/>
                <a:gd name="T39" fmla="*/ 248 h 255"/>
                <a:gd name="T40" fmla="*/ 52 w 56"/>
                <a:gd name="T41" fmla="*/ 245 h 255"/>
                <a:gd name="T42" fmla="*/ 53 w 56"/>
                <a:gd name="T43" fmla="*/ 237 h 255"/>
                <a:gd name="T44" fmla="*/ 53 w 56"/>
                <a:gd name="T45" fmla="*/ 227 h 255"/>
                <a:gd name="T46" fmla="*/ 54 w 56"/>
                <a:gd name="T47" fmla="*/ 218 h 255"/>
                <a:gd name="T48" fmla="*/ 53 w 56"/>
                <a:gd name="T49" fmla="*/ 207 h 255"/>
                <a:gd name="T50" fmla="*/ 52 w 56"/>
                <a:gd name="T51" fmla="*/ 188 h 255"/>
                <a:gd name="T52" fmla="*/ 49 w 56"/>
                <a:gd name="T53" fmla="*/ 169 h 255"/>
                <a:gd name="T54" fmla="*/ 42 w 56"/>
                <a:gd name="T55" fmla="*/ 132 h 255"/>
                <a:gd name="T56" fmla="*/ 38 w 56"/>
                <a:gd name="T57" fmla="*/ 114 h 255"/>
                <a:gd name="T58" fmla="*/ 33 w 56"/>
                <a:gd name="T59" fmla="*/ 97 h 255"/>
                <a:gd name="T60" fmla="*/ 29 w 56"/>
                <a:gd name="T61" fmla="*/ 86 h 255"/>
                <a:gd name="T62" fmla="*/ 27 w 56"/>
                <a:gd name="T63" fmla="*/ 72 h 255"/>
                <a:gd name="T64" fmla="*/ 21 w 56"/>
                <a:gd name="T65" fmla="*/ 60 h 255"/>
                <a:gd name="T66" fmla="*/ 18 w 56"/>
                <a:gd name="T67" fmla="*/ 46 h 255"/>
                <a:gd name="T68" fmla="*/ 14 w 56"/>
                <a:gd name="T69" fmla="*/ 39 h 255"/>
                <a:gd name="T70" fmla="*/ 10 w 56"/>
                <a:gd name="T71" fmla="*/ 3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255">
                  <a:moveTo>
                    <a:pt x="10" y="32"/>
                  </a:moveTo>
                  <a:cubicBezTo>
                    <a:pt x="10" y="27"/>
                    <a:pt x="10" y="27"/>
                    <a:pt x="8" y="22"/>
                  </a:cubicBezTo>
                  <a:cubicBezTo>
                    <a:pt x="7" y="19"/>
                    <a:pt x="7" y="17"/>
                    <a:pt x="6" y="1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7"/>
                    <a:pt x="1" y="12"/>
                    <a:pt x="2" y="1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5"/>
                    <a:pt x="9" y="46"/>
                  </a:cubicBezTo>
                  <a:cubicBezTo>
                    <a:pt x="11" y="49"/>
                    <a:pt x="9" y="47"/>
                    <a:pt x="13" y="56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80"/>
                    <a:pt x="19" y="73"/>
                    <a:pt x="23" y="93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11"/>
                    <a:pt x="29" y="108"/>
                    <a:pt x="30" y="114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4"/>
                    <a:pt x="44" y="181"/>
                    <a:pt x="44" y="186"/>
                  </a:cubicBezTo>
                  <a:cubicBezTo>
                    <a:pt x="47" y="204"/>
                    <a:pt x="47" y="193"/>
                    <a:pt x="49" y="221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2" y="254"/>
                    <a:pt x="50" y="255"/>
                    <a:pt x="51" y="253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5" y="250"/>
                    <a:pt x="54" y="248"/>
                    <a:pt x="54" y="248"/>
                  </a:cubicBezTo>
                  <a:cubicBezTo>
                    <a:pt x="53" y="246"/>
                    <a:pt x="53" y="245"/>
                    <a:pt x="52" y="245"/>
                  </a:cubicBezTo>
                  <a:cubicBezTo>
                    <a:pt x="56" y="241"/>
                    <a:pt x="53" y="242"/>
                    <a:pt x="53" y="237"/>
                  </a:cubicBezTo>
                  <a:cubicBezTo>
                    <a:pt x="53" y="233"/>
                    <a:pt x="54" y="232"/>
                    <a:pt x="53" y="227"/>
                  </a:cubicBezTo>
                  <a:cubicBezTo>
                    <a:pt x="53" y="225"/>
                    <a:pt x="54" y="222"/>
                    <a:pt x="54" y="218"/>
                  </a:cubicBezTo>
                  <a:cubicBezTo>
                    <a:pt x="54" y="213"/>
                    <a:pt x="53" y="212"/>
                    <a:pt x="53" y="207"/>
                  </a:cubicBezTo>
                  <a:cubicBezTo>
                    <a:pt x="53" y="201"/>
                    <a:pt x="53" y="195"/>
                    <a:pt x="52" y="188"/>
                  </a:cubicBezTo>
                  <a:cubicBezTo>
                    <a:pt x="50" y="183"/>
                    <a:pt x="50" y="175"/>
                    <a:pt x="49" y="169"/>
                  </a:cubicBezTo>
                  <a:cubicBezTo>
                    <a:pt x="47" y="156"/>
                    <a:pt x="45" y="144"/>
                    <a:pt x="42" y="132"/>
                  </a:cubicBezTo>
                  <a:cubicBezTo>
                    <a:pt x="41" y="126"/>
                    <a:pt x="39" y="121"/>
                    <a:pt x="38" y="114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29" y="93"/>
                    <a:pt x="32" y="93"/>
                    <a:pt x="29" y="8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2" y="68"/>
                    <a:pt x="24" y="70"/>
                    <a:pt x="21" y="6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5" y="47"/>
                    <a:pt x="14" y="39"/>
                  </a:cubicBezTo>
                  <a:cubicBezTo>
                    <a:pt x="12" y="32"/>
                    <a:pt x="10" y="34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6" name="Freeform 89"/>
            <p:cNvSpPr>
              <a:spLocks/>
            </p:cNvSpPr>
            <p:nvPr/>
          </p:nvSpPr>
          <p:spPr bwMode="auto">
            <a:xfrm>
              <a:off x="1686" y="3744"/>
              <a:ext cx="99" cy="221"/>
            </a:xfrm>
            <a:custGeom>
              <a:avLst/>
              <a:gdLst>
                <a:gd name="T0" fmla="*/ 11 w 77"/>
                <a:gd name="T1" fmla="*/ 21 h 172"/>
                <a:gd name="T2" fmla="*/ 8 w 77"/>
                <a:gd name="T3" fmla="*/ 14 h 172"/>
                <a:gd name="T4" fmla="*/ 6 w 77"/>
                <a:gd name="T5" fmla="*/ 6 h 172"/>
                <a:gd name="T6" fmla="*/ 2 w 77"/>
                <a:gd name="T7" fmla="*/ 0 h 172"/>
                <a:gd name="T8" fmla="*/ 1 w 77"/>
                <a:gd name="T9" fmla="*/ 9 h 172"/>
                <a:gd name="T10" fmla="*/ 3 w 77"/>
                <a:gd name="T11" fmla="*/ 10 h 172"/>
                <a:gd name="T12" fmla="*/ 12 w 77"/>
                <a:gd name="T13" fmla="*/ 37 h 172"/>
                <a:gd name="T14" fmla="*/ 17 w 77"/>
                <a:gd name="T15" fmla="*/ 51 h 172"/>
                <a:gd name="T16" fmla="*/ 25 w 77"/>
                <a:gd name="T17" fmla="*/ 67 h 172"/>
                <a:gd name="T18" fmla="*/ 24 w 77"/>
                <a:gd name="T19" fmla="*/ 71 h 172"/>
                <a:gd name="T20" fmla="*/ 28 w 77"/>
                <a:gd name="T21" fmla="*/ 76 h 172"/>
                <a:gd name="T22" fmla="*/ 34 w 77"/>
                <a:gd name="T23" fmla="*/ 94 h 172"/>
                <a:gd name="T24" fmla="*/ 39 w 77"/>
                <a:gd name="T25" fmla="*/ 99 h 172"/>
                <a:gd name="T26" fmla="*/ 42 w 77"/>
                <a:gd name="T27" fmla="*/ 105 h 172"/>
                <a:gd name="T28" fmla="*/ 43 w 77"/>
                <a:gd name="T29" fmla="*/ 106 h 172"/>
                <a:gd name="T30" fmla="*/ 49 w 77"/>
                <a:gd name="T31" fmla="*/ 120 h 172"/>
                <a:gd name="T32" fmla="*/ 50 w 77"/>
                <a:gd name="T33" fmla="*/ 121 h 172"/>
                <a:gd name="T34" fmla="*/ 51 w 77"/>
                <a:gd name="T35" fmla="*/ 124 h 172"/>
                <a:gd name="T36" fmla="*/ 57 w 77"/>
                <a:gd name="T37" fmla="*/ 135 h 172"/>
                <a:gd name="T38" fmla="*/ 57 w 77"/>
                <a:gd name="T39" fmla="*/ 136 h 172"/>
                <a:gd name="T40" fmla="*/ 58 w 77"/>
                <a:gd name="T41" fmla="*/ 138 h 172"/>
                <a:gd name="T42" fmla="*/ 67 w 77"/>
                <a:gd name="T43" fmla="*/ 159 h 172"/>
                <a:gd name="T44" fmla="*/ 68 w 77"/>
                <a:gd name="T45" fmla="*/ 163 h 172"/>
                <a:gd name="T46" fmla="*/ 70 w 77"/>
                <a:gd name="T47" fmla="*/ 164 h 172"/>
                <a:gd name="T48" fmla="*/ 71 w 77"/>
                <a:gd name="T49" fmla="*/ 165 h 172"/>
                <a:gd name="T50" fmla="*/ 74 w 77"/>
                <a:gd name="T51" fmla="*/ 172 h 172"/>
                <a:gd name="T52" fmla="*/ 74 w 77"/>
                <a:gd name="T53" fmla="*/ 163 h 172"/>
                <a:gd name="T54" fmla="*/ 72 w 77"/>
                <a:gd name="T55" fmla="*/ 155 h 172"/>
                <a:gd name="T56" fmla="*/ 64 w 77"/>
                <a:gd name="T57" fmla="*/ 129 h 172"/>
                <a:gd name="T58" fmla="*/ 63 w 77"/>
                <a:gd name="T59" fmla="*/ 127 h 172"/>
                <a:gd name="T60" fmla="*/ 60 w 77"/>
                <a:gd name="T61" fmla="*/ 119 h 172"/>
                <a:gd name="T62" fmla="*/ 57 w 77"/>
                <a:gd name="T63" fmla="*/ 112 h 172"/>
                <a:gd name="T64" fmla="*/ 53 w 77"/>
                <a:gd name="T65" fmla="*/ 105 h 172"/>
                <a:gd name="T66" fmla="*/ 43 w 77"/>
                <a:gd name="T67" fmla="*/ 84 h 172"/>
                <a:gd name="T68" fmla="*/ 23 w 77"/>
                <a:gd name="T69" fmla="*/ 41 h 172"/>
                <a:gd name="T70" fmla="*/ 20 w 77"/>
                <a:gd name="T71" fmla="*/ 38 h 172"/>
                <a:gd name="T72" fmla="*/ 19 w 77"/>
                <a:gd name="T73" fmla="*/ 35 h 172"/>
                <a:gd name="T74" fmla="*/ 11 w 77"/>
                <a:gd name="T75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72">
                  <a:moveTo>
                    <a:pt x="11" y="21"/>
                  </a:moveTo>
                  <a:cubicBezTo>
                    <a:pt x="9" y="19"/>
                    <a:pt x="10" y="18"/>
                    <a:pt x="8" y="1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4"/>
                    <a:pt x="1" y="4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10" y="34"/>
                    <a:pt x="12" y="37"/>
                  </a:cubicBezTo>
                  <a:cubicBezTo>
                    <a:pt x="17" y="45"/>
                    <a:pt x="13" y="44"/>
                    <a:pt x="17" y="51"/>
                  </a:cubicBezTo>
                  <a:cubicBezTo>
                    <a:pt x="21" y="56"/>
                    <a:pt x="20" y="64"/>
                    <a:pt x="25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26" y="72"/>
                    <a:pt x="28" y="76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7" y="95"/>
                    <a:pt x="38" y="96"/>
                    <a:pt x="39" y="99"/>
                  </a:cubicBezTo>
                  <a:cubicBezTo>
                    <a:pt x="39" y="100"/>
                    <a:pt x="42" y="107"/>
                    <a:pt x="42" y="105"/>
                  </a:cubicBezTo>
                  <a:cubicBezTo>
                    <a:pt x="42" y="105"/>
                    <a:pt x="43" y="106"/>
                    <a:pt x="43" y="106"/>
                  </a:cubicBezTo>
                  <a:cubicBezTo>
                    <a:pt x="42" y="118"/>
                    <a:pt x="45" y="113"/>
                    <a:pt x="49" y="120"/>
                  </a:cubicBezTo>
                  <a:cubicBezTo>
                    <a:pt x="49" y="121"/>
                    <a:pt x="50" y="121"/>
                    <a:pt x="50" y="121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4" y="128"/>
                    <a:pt x="52" y="127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7"/>
                    <a:pt x="57" y="137"/>
                    <a:pt x="58" y="138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8" y="162"/>
                    <a:pt x="67" y="158"/>
                    <a:pt x="68" y="163"/>
                  </a:cubicBezTo>
                  <a:cubicBezTo>
                    <a:pt x="70" y="163"/>
                    <a:pt x="69" y="162"/>
                    <a:pt x="70" y="164"/>
                  </a:cubicBezTo>
                  <a:cubicBezTo>
                    <a:pt x="70" y="164"/>
                    <a:pt x="71" y="164"/>
                    <a:pt x="71" y="165"/>
                  </a:cubicBezTo>
                  <a:cubicBezTo>
                    <a:pt x="73" y="169"/>
                    <a:pt x="71" y="169"/>
                    <a:pt x="74" y="172"/>
                  </a:cubicBezTo>
                  <a:cubicBezTo>
                    <a:pt x="77" y="168"/>
                    <a:pt x="74" y="166"/>
                    <a:pt x="74" y="163"/>
                  </a:cubicBezTo>
                  <a:cubicBezTo>
                    <a:pt x="73" y="161"/>
                    <a:pt x="73" y="158"/>
                    <a:pt x="72" y="155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58" y="120"/>
                    <a:pt x="62" y="124"/>
                    <a:pt x="60" y="119"/>
                  </a:cubicBezTo>
                  <a:cubicBezTo>
                    <a:pt x="57" y="115"/>
                    <a:pt x="56" y="117"/>
                    <a:pt x="57" y="112"/>
                  </a:cubicBezTo>
                  <a:cubicBezTo>
                    <a:pt x="52" y="110"/>
                    <a:pt x="56" y="110"/>
                    <a:pt x="53" y="105"/>
                  </a:cubicBezTo>
                  <a:cubicBezTo>
                    <a:pt x="49" y="98"/>
                    <a:pt x="47" y="91"/>
                    <a:pt x="43" y="8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0" y="38"/>
                    <a:pt x="22" y="42"/>
                    <a:pt x="20" y="38"/>
                  </a:cubicBezTo>
                  <a:cubicBezTo>
                    <a:pt x="19" y="37"/>
                    <a:pt x="19" y="36"/>
                    <a:pt x="19" y="35"/>
                  </a:cubicBezTo>
                  <a:cubicBezTo>
                    <a:pt x="16" y="27"/>
                    <a:pt x="16" y="26"/>
                    <a:pt x="1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7" name="Freeform 90"/>
            <p:cNvSpPr>
              <a:spLocks/>
            </p:cNvSpPr>
            <p:nvPr/>
          </p:nvSpPr>
          <p:spPr bwMode="auto">
            <a:xfrm>
              <a:off x="2343" y="1884"/>
              <a:ext cx="46" cy="173"/>
            </a:xfrm>
            <a:custGeom>
              <a:avLst/>
              <a:gdLst>
                <a:gd name="T0" fmla="*/ 11 w 36"/>
                <a:gd name="T1" fmla="*/ 105 h 135"/>
                <a:gd name="T2" fmla="*/ 11 w 36"/>
                <a:gd name="T3" fmla="*/ 99 h 135"/>
                <a:gd name="T4" fmla="*/ 22 w 36"/>
                <a:gd name="T5" fmla="*/ 40 h 135"/>
                <a:gd name="T6" fmla="*/ 27 w 36"/>
                <a:gd name="T7" fmla="*/ 0 h 135"/>
                <a:gd name="T8" fmla="*/ 22 w 36"/>
                <a:gd name="T9" fmla="*/ 4 h 135"/>
                <a:gd name="T10" fmla="*/ 21 w 36"/>
                <a:gd name="T11" fmla="*/ 21 h 135"/>
                <a:gd name="T12" fmla="*/ 3 w 36"/>
                <a:gd name="T13" fmla="*/ 97 h 135"/>
                <a:gd name="T14" fmla="*/ 4 w 36"/>
                <a:gd name="T15" fmla="*/ 114 h 135"/>
                <a:gd name="T16" fmla="*/ 3 w 36"/>
                <a:gd name="T17" fmla="*/ 125 h 135"/>
                <a:gd name="T18" fmla="*/ 1 w 36"/>
                <a:gd name="T19" fmla="*/ 135 h 135"/>
                <a:gd name="T20" fmla="*/ 7 w 36"/>
                <a:gd name="T21" fmla="*/ 125 h 135"/>
                <a:gd name="T22" fmla="*/ 9 w 36"/>
                <a:gd name="T23" fmla="*/ 122 h 135"/>
                <a:gd name="T24" fmla="*/ 7 w 36"/>
                <a:gd name="T25" fmla="*/ 118 h 135"/>
                <a:gd name="T26" fmla="*/ 11 w 36"/>
                <a:gd name="T27" fmla="*/ 120 h 135"/>
                <a:gd name="T28" fmla="*/ 8 w 36"/>
                <a:gd name="T29" fmla="*/ 112 h 135"/>
                <a:gd name="T30" fmla="*/ 14 w 36"/>
                <a:gd name="T31" fmla="*/ 117 h 135"/>
                <a:gd name="T32" fmla="*/ 17 w 36"/>
                <a:gd name="T33" fmla="*/ 105 h 135"/>
                <a:gd name="T34" fmla="*/ 19 w 36"/>
                <a:gd name="T35" fmla="*/ 105 h 135"/>
                <a:gd name="T36" fmla="*/ 20 w 36"/>
                <a:gd name="T37" fmla="*/ 105 h 135"/>
                <a:gd name="T38" fmla="*/ 18 w 36"/>
                <a:gd name="T39" fmla="*/ 100 h 135"/>
                <a:gd name="T40" fmla="*/ 18 w 36"/>
                <a:gd name="T41" fmla="*/ 99 h 135"/>
                <a:gd name="T42" fmla="*/ 23 w 36"/>
                <a:gd name="T43" fmla="*/ 95 h 135"/>
                <a:gd name="T44" fmla="*/ 28 w 36"/>
                <a:gd name="T45" fmla="*/ 76 h 135"/>
                <a:gd name="T46" fmla="*/ 31 w 36"/>
                <a:gd name="T47" fmla="*/ 57 h 135"/>
                <a:gd name="T48" fmla="*/ 31 w 36"/>
                <a:gd name="T49" fmla="*/ 57 h 135"/>
                <a:gd name="T50" fmla="*/ 32 w 36"/>
                <a:gd name="T51" fmla="*/ 39 h 135"/>
                <a:gd name="T52" fmla="*/ 30 w 36"/>
                <a:gd name="T53" fmla="*/ 24 h 135"/>
                <a:gd name="T54" fmla="*/ 30 w 36"/>
                <a:gd name="T55" fmla="*/ 29 h 135"/>
                <a:gd name="T56" fmla="*/ 27 w 36"/>
                <a:gd name="T57" fmla="*/ 42 h 135"/>
                <a:gd name="T58" fmla="*/ 24 w 36"/>
                <a:gd name="T59" fmla="*/ 62 h 135"/>
                <a:gd name="T60" fmla="*/ 23 w 36"/>
                <a:gd name="T61" fmla="*/ 68 h 135"/>
                <a:gd name="T62" fmla="*/ 22 w 36"/>
                <a:gd name="T63" fmla="*/ 71 h 135"/>
                <a:gd name="T64" fmla="*/ 21 w 36"/>
                <a:gd name="T65" fmla="*/ 73 h 135"/>
                <a:gd name="T66" fmla="*/ 18 w 36"/>
                <a:gd name="T67" fmla="*/ 88 h 135"/>
                <a:gd name="T68" fmla="*/ 13 w 36"/>
                <a:gd name="T69" fmla="*/ 101 h 135"/>
                <a:gd name="T70" fmla="*/ 11 w 36"/>
                <a:gd name="T71" fmla="*/ 10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135">
                  <a:moveTo>
                    <a:pt x="11" y="105"/>
                  </a:moveTo>
                  <a:cubicBezTo>
                    <a:pt x="11" y="101"/>
                    <a:pt x="10" y="101"/>
                    <a:pt x="11" y="9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4"/>
                    <a:pt x="27" y="13"/>
                    <a:pt x="27" y="0"/>
                  </a:cubicBezTo>
                  <a:cubicBezTo>
                    <a:pt x="24" y="1"/>
                    <a:pt x="24" y="2"/>
                    <a:pt x="22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112"/>
                    <a:pt x="0" y="107"/>
                    <a:pt x="4" y="114"/>
                  </a:cubicBezTo>
                  <a:cubicBezTo>
                    <a:pt x="1" y="118"/>
                    <a:pt x="2" y="120"/>
                    <a:pt x="3" y="125"/>
                  </a:cubicBezTo>
                  <a:cubicBezTo>
                    <a:pt x="3" y="135"/>
                    <a:pt x="2" y="132"/>
                    <a:pt x="1" y="135"/>
                  </a:cubicBezTo>
                  <a:cubicBezTo>
                    <a:pt x="5" y="134"/>
                    <a:pt x="5" y="131"/>
                    <a:pt x="7" y="125"/>
                  </a:cubicBezTo>
                  <a:cubicBezTo>
                    <a:pt x="8" y="122"/>
                    <a:pt x="7" y="124"/>
                    <a:pt x="9" y="122"/>
                  </a:cubicBezTo>
                  <a:cubicBezTo>
                    <a:pt x="7" y="120"/>
                    <a:pt x="7" y="121"/>
                    <a:pt x="7" y="118"/>
                  </a:cubicBezTo>
                  <a:cubicBezTo>
                    <a:pt x="11" y="119"/>
                    <a:pt x="8" y="119"/>
                    <a:pt x="11" y="120"/>
                  </a:cubicBezTo>
                  <a:cubicBezTo>
                    <a:pt x="11" y="110"/>
                    <a:pt x="7" y="123"/>
                    <a:pt x="8" y="112"/>
                  </a:cubicBezTo>
                  <a:cubicBezTo>
                    <a:pt x="14" y="116"/>
                    <a:pt x="10" y="114"/>
                    <a:pt x="14" y="117"/>
                  </a:cubicBezTo>
                  <a:cubicBezTo>
                    <a:pt x="14" y="108"/>
                    <a:pt x="16" y="109"/>
                    <a:pt x="17" y="105"/>
                  </a:cubicBezTo>
                  <a:cubicBezTo>
                    <a:pt x="17" y="105"/>
                    <a:pt x="18" y="105"/>
                    <a:pt x="19" y="105"/>
                  </a:cubicBezTo>
                  <a:cubicBezTo>
                    <a:pt x="20" y="105"/>
                    <a:pt x="19" y="106"/>
                    <a:pt x="20" y="105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87"/>
                    <a:pt x="27" y="78"/>
                    <a:pt x="28" y="76"/>
                  </a:cubicBezTo>
                  <a:cubicBezTo>
                    <a:pt x="29" y="69"/>
                    <a:pt x="28" y="62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5"/>
                    <a:pt x="33" y="42"/>
                    <a:pt x="32" y="39"/>
                  </a:cubicBezTo>
                  <a:cubicBezTo>
                    <a:pt x="31" y="26"/>
                    <a:pt x="36" y="26"/>
                    <a:pt x="30" y="24"/>
                  </a:cubicBezTo>
                  <a:cubicBezTo>
                    <a:pt x="29" y="26"/>
                    <a:pt x="30" y="26"/>
                    <a:pt x="30" y="29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51"/>
                    <a:pt x="25" y="51"/>
                    <a:pt x="24" y="62"/>
                  </a:cubicBezTo>
                  <a:cubicBezTo>
                    <a:pt x="23" y="67"/>
                    <a:pt x="24" y="60"/>
                    <a:pt x="23" y="68"/>
                  </a:cubicBezTo>
                  <a:cubicBezTo>
                    <a:pt x="22" y="69"/>
                    <a:pt x="22" y="70"/>
                    <a:pt x="22" y="71"/>
                  </a:cubicBezTo>
                  <a:cubicBezTo>
                    <a:pt x="20" y="78"/>
                    <a:pt x="24" y="65"/>
                    <a:pt x="21" y="73"/>
                  </a:cubicBezTo>
                  <a:cubicBezTo>
                    <a:pt x="19" y="79"/>
                    <a:pt x="18" y="86"/>
                    <a:pt x="18" y="88"/>
                  </a:cubicBezTo>
                  <a:cubicBezTo>
                    <a:pt x="14" y="94"/>
                    <a:pt x="16" y="91"/>
                    <a:pt x="13" y="101"/>
                  </a:cubicBezTo>
                  <a:cubicBezTo>
                    <a:pt x="13" y="104"/>
                    <a:pt x="13" y="103"/>
                    <a:pt x="11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8" name="Freeform 91"/>
            <p:cNvSpPr>
              <a:spLocks/>
            </p:cNvSpPr>
            <p:nvPr/>
          </p:nvSpPr>
          <p:spPr bwMode="auto">
            <a:xfrm>
              <a:off x="2374" y="2769"/>
              <a:ext cx="27" cy="162"/>
            </a:xfrm>
            <a:custGeom>
              <a:avLst/>
              <a:gdLst>
                <a:gd name="T0" fmla="*/ 21 w 21"/>
                <a:gd name="T1" fmla="*/ 41 h 126"/>
                <a:gd name="T2" fmla="*/ 21 w 21"/>
                <a:gd name="T3" fmla="*/ 30 h 126"/>
                <a:gd name="T4" fmla="*/ 19 w 21"/>
                <a:gd name="T5" fmla="*/ 32 h 126"/>
                <a:gd name="T6" fmla="*/ 19 w 21"/>
                <a:gd name="T7" fmla="*/ 28 h 126"/>
                <a:gd name="T8" fmla="*/ 19 w 21"/>
                <a:gd name="T9" fmla="*/ 27 h 126"/>
                <a:gd name="T10" fmla="*/ 18 w 21"/>
                <a:gd name="T11" fmla="*/ 21 h 126"/>
                <a:gd name="T12" fmla="*/ 17 w 21"/>
                <a:gd name="T13" fmla="*/ 14 h 126"/>
                <a:gd name="T14" fmla="*/ 13 w 21"/>
                <a:gd name="T15" fmla="*/ 1 h 126"/>
                <a:gd name="T16" fmla="*/ 9 w 21"/>
                <a:gd name="T17" fmla="*/ 4 h 126"/>
                <a:gd name="T18" fmla="*/ 5 w 21"/>
                <a:gd name="T19" fmla="*/ 14 h 126"/>
                <a:gd name="T20" fmla="*/ 4 w 21"/>
                <a:gd name="T21" fmla="*/ 29 h 126"/>
                <a:gd name="T22" fmla="*/ 3 w 21"/>
                <a:gd name="T23" fmla="*/ 56 h 126"/>
                <a:gd name="T24" fmla="*/ 3 w 21"/>
                <a:gd name="T25" fmla="*/ 64 h 126"/>
                <a:gd name="T26" fmla="*/ 2 w 21"/>
                <a:gd name="T27" fmla="*/ 71 h 126"/>
                <a:gd name="T28" fmla="*/ 4 w 21"/>
                <a:gd name="T29" fmla="*/ 101 h 126"/>
                <a:gd name="T30" fmla="*/ 5 w 21"/>
                <a:gd name="T31" fmla="*/ 125 h 126"/>
                <a:gd name="T32" fmla="*/ 8 w 21"/>
                <a:gd name="T33" fmla="*/ 124 h 126"/>
                <a:gd name="T34" fmla="*/ 4 w 21"/>
                <a:gd name="T35" fmla="*/ 122 h 126"/>
                <a:gd name="T36" fmla="*/ 7 w 21"/>
                <a:gd name="T37" fmla="*/ 121 h 126"/>
                <a:gd name="T38" fmla="*/ 9 w 21"/>
                <a:gd name="T39" fmla="*/ 120 h 126"/>
                <a:gd name="T40" fmla="*/ 7 w 21"/>
                <a:gd name="T41" fmla="*/ 117 h 126"/>
                <a:gd name="T42" fmla="*/ 9 w 21"/>
                <a:gd name="T43" fmla="*/ 105 h 126"/>
                <a:gd name="T44" fmla="*/ 9 w 21"/>
                <a:gd name="T45" fmla="*/ 95 h 126"/>
                <a:gd name="T46" fmla="*/ 12 w 21"/>
                <a:gd name="T47" fmla="*/ 93 h 126"/>
                <a:gd name="T48" fmla="*/ 10 w 21"/>
                <a:gd name="T49" fmla="*/ 90 h 126"/>
                <a:gd name="T50" fmla="*/ 13 w 21"/>
                <a:gd name="T51" fmla="*/ 83 h 126"/>
                <a:gd name="T52" fmla="*/ 12 w 21"/>
                <a:gd name="T53" fmla="*/ 76 h 126"/>
                <a:gd name="T54" fmla="*/ 15 w 21"/>
                <a:gd name="T55" fmla="*/ 72 h 126"/>
                <a:gd name="T56" fmla="*/ 13 w 21"/>
                <a:gd name="T57" fmla="*/ 67 h 126"/>
                <a:gd name="T58" fmla="*/ 15 w 21"/>
                <a:gd name="T59" fmla="*/ 68 h 126"/>
                <a:gd name="T60" fmla="*/ 17 w 21"/>
                <a:gd name="T61" fmla="*/ 67 h 126"/>
                <a:gd name="T62" fmla="*/ 14 w 21"/>
                <a:gd name="T63" fmla="*/ 64 h 126"/>
                <a:gd name="T64" fmla="*/ 18 w 21"/>
                <a:gd name="T65" fmla="*/ 63 h 126"/>
                <a:gd name="T66" fmla="*/ 13 w 21"/>
                <a:gd name="T67" fmla="*/ 57 h 126"/>
                <a:gd name="T68" fmla="*/ 14 w 21"/>
                <a:gd name="T69" fmla="*/ 50 h 126"/>
                <a:gd name="T70" fmla="*/ 15 w 21"/>
                <a:gd name="T71" fmla="*/ 49 h 126"/>
                <a:gd name="T72" fmla="*/ 15 w 21"/>
                <a:gd name="T73" fmla="*/ 49 h 126"/>
                <a:gd name="T74" fmla="*/ 15 w 21"/>
                <a:gd name="T75" fmla="*/ 46 h 126"/>
                <a:gd name="T76" fmla="*/ 14 w 21"/>
                <a:gd name="T77" fmla="*/ 45 h 126"/>
                <a:gd name="T78" fmla="*/ 20 w 21"/>
                <a:gd name="T79" fmla="*/ 41 h 126"/>
                <a:gd name="T80" fmla="*/ 21 w 21"/>
                <a:gd name="T81" fmla="*/ 4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26">
                  <a:moveTo>
                    <a:pt x="21" y="4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18" y="31"/>
                    <a:pt x="20" y="29"/>
                    <a:pt x="19" y="32"/>
                  </a:cubicBezTo>
                  <a:cubicBezTo>
                    <a:pt x="19" y="29"/>
                    <a:pt x="18" y="31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21" y="22"/>
                    <a:pt x="19" y="24"/>
                    <a:pt x="18" y="21"/>
                  </a:cubicBezTo>
                  <a:cubicBezTo>
                    <a:pt x="17" y="17"/>
                    <a:pt x="19" y="18"/>
                    <a:pt x="17" y="14"/>
                  </a:cubicBezTo>
                  <a:cubicBezTo>
                    <a:pt x="15" y="11"/>
                    <a:pt x="13" y="13"/>
                    <a:pt x="13" y="1"/>
                  </a:cubicBezTo>
                  <a:cubicBezTo>
                    <a:pt x="11" y="1"/>
                    <a:pt x="10" y="0"/>
                    <a:pt x="9" y="4"/>
                  </a:cubicBezTo>
                  <a:cubicBezTo>
                    <a:pt x="8" y="7"/>
                    <a:pt x="9" y="11"/>
                    <a:pt x="5" y="14"/>
                  </a:cubicBezTo>
                  <a:cubicBezTo>
                    <a:pt x="5" y="22"/>
                    <a:pt x="7" y="24"/>
                    <a:pt x="4" y="29"/>
                  </a:cubicBezTo>
                  <a:cubicBezTo>
                    <a:pt x="1" y="35"/>
                    <a:pt x="2" y="48"/>
                    <a:pt x="3" y="5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6"/>
                    <a:pt x="2" y="68"/>
                    <a:pt x="2" y="71"/>
                  </a:cubicBezTo>
                  <a:cubicBezTo>
                    <a:pt x="2" y="79"/>
                    <a:pt x="4" y="100"/>
                    <a:pt x="4" y="101"/>
                  </a:cubicBezTo>
                  <a:cubicBezTo>
                    <a:pt x="4" y="102"/>
                    <a:pt x="0" y="124"/>
                    <a:pt x="5" y="125"/>
                  </a:cubicBezTo>
                  <a:cubicBezTo>
                    <a:pt x="9" y="126"/>
                    <a:pt x="8" y="124"/>
                    <a:pt x="8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2"/>
                    <a:pt x="6" y="121"/>
                    <a:pt x="7" y="121"/>
                  </a:cubicBezTo>
                  <a:cubicBezTo>
                    <a:pt x="9" y="120"/>
                    <a:pt x="8" y="121"/>
                    <a:pt x="9" y="120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0" y="112"/>
                    <a:pt x="9" y="112"/>
                    <a:pt x="9" y="105"/>
                  </a:cubicBezTo>
                  <a:cubicBezTo>
                    <a:pt x="9" y="99"/>
                    <a:pt x="11" y="102"/>
                    <a:pt x="9" y="95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7"/>
                    <a:pt x="13" y="86"/>
                    <a:pt x="13" y="83"/>
                  </a:cubicBezTo>
                  <a:cubicBezTo>
                    <a:pt x="13" y="80"/>
                    <a:pt x="12" y="81"/>
                    <a:pt x="12" y="76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66"/>
                    <a:pt x="15" y="72"/>
                    <a:pt x="13" y="67"/>
                  </a:cubicBezTo>
                  <a:cubicBezTo>
                    <a:pt x="14" y="67"/>
                    <a:pt x="15" y="68"/>
                    <a:pt x="15" y="68"/>
                  </a:cubicBezTo>
                  <a:cubicBezTo>
                    <a:pt x="17" y="68"/>
                    <a:pt x="16" y="68"/>
                    <a:pt x="17" y="67"/>
                  </a:cubicBezTo>
                  <a:cubicBezTo>
                    <a:pt x="16" y="66"/>
                    <a:pt x="15" y="66"/>
                    <a:pt x="14" y="64"/>
                  </a:cubicBezTo>
                  <a:cubicBezTo>
                    <a:pt x="19" y="64"/>
                    <a:pt x="17" y="64"/>
                    <a:pt x="18" y="63"/>
                  </a:cubicBezTo>
                  <a:cubicBezTo>
                    <a:pt x="14" y="60"/>
                    <a:pt x="18" y="62"/>
                    <a:pt x="13" y="57"/>
                  </a:cubicBezTo>
                  <a:cubicBezTo>
                    <a:pt x="15" y="52"/>
                    <a:pt x="13" y="53"/>
                    <a:pt x="14" y="50"/>
                  </a:cubicBezTo>
                  <a:cubicBezTo>
                    <a:pt x="14" y="50"/>
                    <a:pt x="15" y="50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5"/>
                    <a:pt x="15" y="48"/>
                    <a:pt x="15" y="46"/>
                  </a:cubicBezTo>
                  <a:cubicBezTo>
                    <a:pt x="12" y="41"/>
                    <a:pt x="15" y="49"/>
                    <a:pt x="14" y="45"/>
                  </a:cubicBezTo>
                  <a:cubicBezTo>
                    <a:pt x="16" y="43"/>
                    <a:pt x="17" y="42"/>
                    <a:pt x="20" y="41"/>
                  </a:cubicBezTo>
                  <a:lnTo>
                    <a:pt x="2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9" name="Freeform 92"/>
            <p:cNvSpPr>
              <a:spLocks/>
            </p:cNvSpPr>
            <p:nvPr/>
          </p:nvSpPr>
          <p:spPr bwMode="auto">
            <a:xfrm>
              <a:off x="2169" y="3461"/>
              <a:ext cx="36" cy="188"/>
            </a:xfrm>
            <a:custGeom>
              <a:avLst/>
              <a:gdLst>
                <a:gd name="T0" fmla="*/ 16 w 28"/>
                <a:gd name="T1" fmla="*/ 80 h 146"/>
                <a:gd name="T2" fmla="*/ 16 w 28"/>
                <a:gd name="T3" fmla="*/ 72 h 146"/>
                <a:gd name="T4" fmla="*/ 18 w 28"/>
                <a:gd name="T5" fmla="*/ 71 h 146"/>
                <a:gd name="T6" fmla="*/ 18 w 28"/>
                <a:gd name="T7" fmla="*/ 71 h 146"/>
                <a:gd name="T8" fmla="*/ 19 w 28"/>
                <a:gd name="T9" fmla="*/ 70 h 146"/>
                <a:gd name="T10" fmla="*/ 16 w 28"/>
                <a:gd name="T11" fmla="*/ 67 h 146"/>
                <a:gd name="T12" fmla="*/ 15 w 28"/>
                <a:gd name="T13" fmla="*/ 56 h 146"/>
                <a:gd name="T14" fmla="*/ 4 w 28"/>
                <a:gd name="T15" fmla="*/ 1 h 146"/>
                <a:gd name="T16" fmla="*/ 1 w 28"/>
                <a:gd name="T17" fmla="*/ 8 h 146"/>
                <a:gd name="T18" fmla="*/ 1 w 28"/>
                <a:gd name="T19" fmla="*/ 16 h 146"/>
                <a:gd name="T20" fmla="*/ 3 w 28"/>
                <a:gd name="T21" fmla="*/ 18 h 146"/>
                <a:gd name="T22" fmla="*/ 2 w 28"/>
                <a:gd name="T23" fmla="*/ 25 h 146"/>
                <a:gd name="T24" fmla="*/ 5 w 28"/>
                <a:gd name="T25" fmla="*/ 40 h 146"/>
                <a:gd name="T26" fmla="*/ 8 w 28"/>
                <a:gd name="T27" fmla="*/ 68 h 146"/>
                <a:gd name="T28" fmla="*/ 12 w 28"/>
                <a:gd name="T29" fmla="*/ 100 h 146"/>
                <a:gd name="T30" fmla="*/ 19 w 28"/>
                <a:gd name="T31" fmla="*/ 130 h 146"/>
                <a:gd name="T32" fmla="*/ 21 w 28"/>
                <a:gd name="T33" fmla="*/ 143 h 146"/>
                <a:gd name="T34" fmla="*/ 22 w 28"/>
                <a:gd name="T35" fmla="*/ 145 h 146"/>
                <a:gd name="T36" fmla="*/ 23 w 28"/>
                <a:gd name="T37" fmla="*/ 142 h 146"/>
                <a:gd name="T38" fmla="*/ 23 w 28"/>
                <a:gd name="T39" fmla="*/ 138 h 146"/>
                <a:gd name="T40" fmla="*/ 21 w 28"/>
                <a:gd name="T41" fmla="*/ 116 h 146"/>
                <a:gd name="T42" fmla="*/ 25 w 28"/>
                <a:gd name="T43" fmla="*/ 106 h 146"/>
                <a:gd name="T44" fmla="*/ 24 w 28"/>
                <a:gd name="T45" fmla="*/ 92 h 146"/>
                <a:gd name="T46" fmla="*/ 21 w 28"/>
                <a:gd name="T47" fmla="*/ 90 h 146"/>
                <a:gd name="T48" fmla="*/ 25 w 28"/>
                <a:gd name="T49" fmla="*/ 90 h 146"/>
                <a:gd name="T50" fmla="*/ 27 w 28"/>
                <a:gd name="T51" fmla="*/ 92 h 146"/>
                <a:gd name="T52" fmla="*/ 21 w 28"/>
                <a:gd name="T53" fmla="*/ 51 h 146"/>
                <a:gd name="T54" fmla="*/ 18 w 28"/>
                <a:gd name="T55" fmla="*/ 48 h 146"/>
                <a:gd name="T56" fmla="*/ 19 w 28"/>
                <a:gd name="T57" fmla="*/ 57 h 146"/>
                <a:gd name="T58" fmla="*/ 22 w 28"/>
                <a:gd name="T59" fmla="*/ 83 h 146"/>
                <a:gd name="T60" fmla="*/ 16 w 28"/>
                <a:gd name="T61" fmla="*/ 80 h 146"/>
                <a:gd name="T62" fmla="*/ 16 w 28"/>
                <a:gd name="T63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146">
                  <a:moveTo>
                    <a:pt x="16" y="80"/>
                  </a:moveTo>
                  <a:cubicBezTo>
                    <a:pt x="17" y="75"/>
                    <a:pt x="16" y="78"/>
                    <a:pt x="16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9" y="71"/>
                    <a:pt x="19" y="7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59"/>
                    <a:pt x="15" y="61"/>
                    <a:pt x="15" y="5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0"/>
                    <a:pt x="1" y="8"/>
                  </a:cubicBezTo>
                  <a:cubicBezTo>
                    <a:pt x="1" y="10"/>
                    <a:pt x="1" y="13"/>
                    <a:pt x="1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21"/>
                    <a:pt x="2" y="20"/>
                    <a:pt x="2" y="25"/>
                  </a:cubicBezTo>
                  <a:cubicBezTo>
                    <a:pt x="3" y="34"/>
                    <a:pt x="1" y="32"/>
                    <a:pt x="5" y="40"/>
                  </a:cubicBezTo>
                  <a:cubicBezTo>
                    <a:pt x="8" y="47"/>
                    <a:pt x="3" y="50"/>
                    <a:pt x="8" y="68"/>
                  </a:cubicBezTo>
                  <a:cubicBezTo>
                    <a:pt x="9" y="72"/>
                    <a:pt x="10" y="89"/>
                    <a:pt x="12" y="10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3"/>
                    <a:pt x="19" y="139"/>
                    <a:pt x="21" y="143"/>
                  </a:cubicBezTo>
                  <a:cubicBezTo>
                    <a:pt x="22" y="145"/>
                    <a:pt x="20" y="144"/>
                    <a:pt x="22" y="145"/>
                  </a:cubicBezTo>
                  <a:cubicBezTo>
                    <a:pt x="23" y="143"/>
                    <a:pt x="23" y="146"/>
                    <a:pt x="23" y="142"/>
                  </a:cubicBezTo>
                  <a:cubicBezTo>
                    <a:pt x="23" y="141"/>
                    <a:pt x="23" y="139"/>
                    <a:pt x="23" y="138"/>
                  </a:cubicBezTo>
                  <a:cubicBezTo>
                    <a:pt x="24" y="133"/>
                    <a:pt x="23" y="120"/>
                    <a:pt x="21" y="116"/>
                  </a:cubicBezTo>
                  <a:cubicBezTo>
                    <a:pt x="25" y="114"/>
                    <a:pt x="25" y="113"/>
                    <a:pt x="25" y="106"/>
                  </a:cubicBezTo>
                  <a:cubicBezTo>
                    <a:pt x="25" y="96"/>
                    <a:pt x="24" y="100"/>
                    <a:pt x="24" y="92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88"/>
                    <a:pt x="25" y="90"/>
                  </a:cubicBezTo>
                  <a:cubicBezTo>
                    <a:pt x="28" y="92"/>
                    <a:pt x="23" y="90"/>
                    <a:pt x="27" y="92"/>
                  </a:cubicBezTo>
                  <a:cubicBezTo>
                    <a:pt x="27" y="78"/>
                    <a:pt x="25" y="64"/>
                    <a:pt x="21" y="51"/>
                  </a:cubicBezTo>
                  <a:cubicBezTo>
                    <a:pt x="20" y="48"/>
                    <a:pt x="20" y="49"/>
                    <a:pt x="18" y="48"/>
                  </a:cubicBezTo>
                  <a:cubicBezTo>
                    <a:pt x="18" y="53"/>
                    <a:pt x="19" y="53"/>
                    <a:pt x="19" y="57"/>
                  </a:cubicBezTo>
                  <a:cubicBezTo>
                    <a:pt x="20" y="80"/>
                    <a:pt x="23" y="67"/>
                    <a:pt x="22" y="83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0" name="Freeform 93"/>
            <p:cNvSpPr>
              <a:spLocks/>
            </p:cNvSpPr>
            <p:nvPr/>
          </p:nvSpPr>
          <p:spPr bwMode="auto">
            <a:xfrm>
              <a:off x="1952" y="1787"/>
              <a:ext cx="27" cy="169"/>
            </a:xfrm>
            <a:custGeom>
              <a:avLst/>
              <a:gdLst>
                <a:gd name="T0" fmla="*/ 14 w 21"/>
                <a:gd name="T1" fmla="*/ 25 h 131"/>
                <a:gd name="T2" fmla="*/ 15 w 21"/>
                <a:gd name="T3" fmla="*/ 18 h 131"/>
                <a:gd name="T4" fmla="*/ 14 w 21"/>
                <a:gd name="T5" fmla="*/ 0 h 131"/>
                <a:gd name="T6" fmla="*/ 11 w 21"/>
                <a:gd name="T7" fmla="*/ 1 h 131"/>
                <a:gd name="T8" fmla="*/ 3 w 21"/>
                <a:gd name="T9" fmla="*/ 74 h 131"/>
                <a:gd name="T10" fmla="*/ 2 w 21"/>
                <a:gd name="T11" fmla="*/ 87 h 131"/>
                <a:gd name="T12" fmla="*/ 2 w 21"/>
                <a:gd name="T13" fmla="*/ 117 h 131"/>
                <a:gd name="T14" fmla="*/ 4 w 21"/>
                <a:gd name="T15" fmla="*/ 120 h 131"/>
                <a:gd name="T16" fmla="*/ 3 w 21"/>
                <a:gd name="T17" fmla="*/ 121 h 131"/>
                <a:gd name="T18" fmla="*/ 2 w 21"/>
                <a:gd name="T19" fmla="*/ 121 h 131"/>
                <a:gd name="T20" fmla="*/ 4 w 21"/>
                <a:gd name="T21" fmla="*/ 131 h 131"/>
                <a:gd name="T22" fmla="*/ 5 w 21"/>
                <a:gd name="T23" fmla="*/ 131 h 131"/>
                <a:gd name="T24" fmla="*/ 6 w 21"/>
                <a:gd name="T25" fmla="*/ 130 h 131"/>
                <a:gd name="T26" fmla="*/ 9 w 21"/>
                <a:gd name="T27" fmla="*/ 116 h 131"/>
                <a:gd name="T28" fmla="*/ 9 w 21"/>
                <a:gd name="T29" fmla="*/ 112 h 131"/>
                <a:gd name="T30" fmla="*/ 11 w 21"/>
                <a:gd name="T31" fmla="*/ 101 h 131"/>
                <a:gd name="T32" fmla="*/ 13 w 21"/>
                <a:gd name="T33" fmla="*/ 99 h 131"/>
                <a:gd name="T34" fmla="*/ 13 w 21"/>
                <a:gd name="T35" fmla="*/ 96 h 131"/>
                <a:gd name="T36" fmla="*/ 14 w 21"/>
                <a:gd name="T37" fmla="*/ 88 h 131"/>
                <a:gd name="T38" fmla="*/ 15 w 21"/>
                <a:gd name="T39" fmla="*/ 72 h 131"/>
                <a:gd name="T40" fmla="*/ 17 w 21"/>
                <a:gd name="T41" fmla="*/ 70 h 131"/>
                <a:gd name="T42" fmla="*/ 19 w 21"/>
                <a:gd name="T43" fmla="*/ 55 h 131"/>
                <a:gd name="T44" fmla="*/ 18 w 21"/>
                <a:gd name="T45" fmla="*/ 49 h 131"/>
                <a:gd name="T46" fmla="*/ 16 w 21"/>
                <a:gd name="T47" fmla="*/ 40 h 131"/>
                <a:gd name="T48" fmla="*/ 18 w 21"/>
                <a:gd name="T49" fmla="*/ 32 h 131"/>
                <a:gd name="T50" fmla="*/ 18 w 21"/>
                <a:gd name="T51" fmla="*/ 29 h 131"/>
                <a:gd name="T52" fmla="*/ 18 w 21"/>
                <a:gd name="T53" fmla="*/ 26 h 131"/>
                <a:gd name="T54" fmla="*/ 14 w 21"/>
                <a:gd name="T55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31">
                  <a:moveTo>
                    <a:pt x="14" y="25"/>
                  </a:moveTo>
                  <a:cubicBezTo>
                    <a:pt x="14" y="23"/>
                    <a:pt x="15" y="20"/>
                    <a:pt x="15" y="1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82"/>
                    <a:pt x="4" y="79"/>
                    <a:pt x="2" y="87"/>
                  </a:cubicBezTo>
                  <a:cubicBezTo>
                    <a:pt x="0" y="93"/>
                    <a:pt x="2" y="110"/>
                    <a:pt x="2" y="117"/>
                  </a:cubicBezTo>
                  <a:cubicBezTo>
                    <a:pt x="5" y="120"/>
                    <a:pt x="3" y="117"/>
                    <a:pt x="4" y="120"/>
                  </a:cubicBezTo>
                  <a:cubicBezTo>
                    <a:pt x="1" y="122"/>
                    <a:pt x="7" y="119"/>
                    <a:pt x="3" y="121"/>
                  </a:cubicBezTo>
                  <a:cubicBezTo>
                    <a:pt x="2" y="121"/>
                    <a:pt x="4" y="120"/>
                    <a:pt x="2" y="121"/>
                  </a:cubicBezTo>
                  <a:cubicBezTo>
                    <a:pt x="3" y="127"/>
                    <a:pt x="4" y="125"/>
                    <a:pt x="4" y="131"/>
                  </a:cubicBezTo>
                  <a:cubicBezTo>
                    <a:pt x="6" y="131"/>
                    <a:pt x="4" y="131"/>
                    <a:pt x="5" y="131"/>
                  </a:cubicBezTo>
                  <a:cubicBezTo>
                    <a:pt x="5" y="131"/>
                    <a:pt x="6" y="130"/>
                    <a:pt x="6" y="130"/>
                  </a:cubicBezTo>
                  <a:cubicBezTo>
                    <a:pt x="10" y="127"/>
                    <a:pt x="7" y="125"/>
                    <a:pt x="9" y="116"/>
                  </a:cubicBezTo>
                  <a:cubicBezTo>
                    <a:pt x="9" y="113"/>
                    <a:pt x="9" y="114"/>
                    <a:pt x="9" y="112"/>
                  </a:cubicBezTo>
                  <a:cubicBezTo>
                    <a:pt x="10" y="102"/>
                    <a:pt x="12" y="111"/>
                    <a:pt x="11" y="101"/>
                  </a:cubicBezTo>
                  <a:cubicBezTo>
                    <a:pt x="12" y="101"/>
                    <a:pt x="13" y="99"/>
                    <a:pt x="13" y="99"/>
                  </a:cubicBezTo>
                  <a:cubicBezTo>
                    <a:pt x="13" y="99"/>
                    <a:pt x="13" y="96"/>
                    <a:pt x="13" y="96"/>
                  </a:cubicBezTo>
                  <a:cubicBezTo>
                    <a:pt x="13" y="93"/>
                    <a:pt x="14" y="90"/>
                    <a:pt x="14" y="88"/>
                  </a:cubicBezTo>
                  <a:cubicBezTo>
                    <a:pt x="15" y="82"/>
                    <a:pt x="14" y="78"/>
                    <a:pt x="15" y="72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49"/>
                    <a:pt x="19" y="50"/>
                    <a:pt x="18" y="49"/>
                  </a:cubicBezTo>
                  <a:cubicBezTo>
                    <a:pt x="17" y="43"/>
                    <a:pt x="21" y="45"/>
                    <a:pt x="16" y="40"/>
                  </a:cubicBezTo>
                  <a:cubicBezTo>
                    <a:pt x="17" y="35"/>
                    <a:pt x="18" y="39"/>
                    <a:pt x="18" y="32"/>
                  </a:cubicBezTo>
                  <a:cubicBezTo>
                    <a:pt x="17" y="28"/>
                    <a:pt x="17" y="31"/>
                    <a:pt x="18" y="29"/>
                  </a:cubicBezTo>
                  <a:cubicBezTo>
                    <a:pt x="18" y="26"/>
                    <a:pt x="18" y="30"/>
                    <a:pt x="18" y="26"/>
                  </a:cubicBezTo>
                  <a:cubicBezTo>
                    <a:pt x="15" y="24"/>
                    <a:pt x="17" y="24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1" name="Freeform 94"/>
            <p:cNvSpPr>
              <a:spLocks/>
            </p:cNvSpPr>
            <p:nvPr/>
          </p:nvSpPr>
          <p:spPr bwMode="auto">
            <a:xfrm>
              <a:off x="504" y="3497"/>
              <a:ext cx="51" cy="171"/>
            </a:xfrm>
            <a:custGeom>
              <a:avLst/>
              <a:gdLst>
                <a:gd name="T0" fmla="*/ 14 w 40"/>
                <a:gd name="T1" fmla="*/ 25 h 133"/>
                <a:gd name="T2" fmla="*/ 12 w 40"/>
                <a:gd name="T3" fmla="*/ 26 h 133"/>
                <a:gd name="T4" fmla="*/ 3 w 40"/>
                <a:gd name="T5" fmla="*/ 1 h 133"/>
                <a:gd name="T6" fmla="*/ 1 w 40"/>
                <a:gd name="T7" fmla="*/ 5 h 133"/>
                <a:gd name="T8" fmla="*/ 3 w 40"/>
                <a:gd name="T9" fmla="*/ 14 h 133"/>
                <a:gd name="T10" fmla="*/ 9 w 40"/>
                <a:gd name="T11" fmla="*/ 34 h 133"/>
                <a:gd name="T12" fmla="*/ 12 w 40"/>
                <a:gd name="T13" fmla="*/ 53 h 133"/>
                <a:gd name="T14" fmla="*/ 17 w 40"/>
                <a:gd name="T15" fmla="*/ 68 h 133"/>
                <a:gd name="T16" fmla="*/ 23 w 40"/>
                <a:gd name="T17" fmla="*/ 84 h 133"/>
                <a:gd name="T18" fmla="*/ 32 w 40"/>
                <a:gd name="T19" fmla="*/ 113 h 133"/>
                <a:gd name="T20" fmla="*/ 32 w 40"/>
                <a:gd name="T21" fmla="*/ 113 h 133"/>
                <a:gd name="T22" fmla="*/ 32 w 40"/>
                <a:gd name="T23" fmla="*/ 114 h 133"/>
                <a:gd name="T24" fmla="*/ 36 w 40"/>
                <a:gd name="T25" fmla="*/ 130 h 133"/>
                <a:gd name="T26" fmla="*/ 37 w 40"/>
                <a:gd name="T27" fmla="*/ 133 h 133"/>
                <a:gd name="T28" fmla="*/ 40 w 40"/>
                <a:gd name="T29" fmla="*/ 132 h 133"/>
                <a:gd name="T30" fmla="*/ 38 w 40"/>
                <a:gd name="T31" fmla="*/ 112 h 133"/>
                <a:gd name="T32" fmla="*/ 34 w 40"/>
                <a:gd name="T33" fmla="*/ 94 h 133"/>
                <a:gd name="T34" fmla="*/ 33 w 40"/>
                <a:gd name="T35" fmla="*/ 86 h 133"/>
                <a:gd name="T36" fmla="*/ 34 w 40"/>
                <a:gd name="T37" fmla="*/ 70 h 133"/>
                <a:gd name="T38" fmla="*/ 30 w 40"/>
                <a:gd name="T39" fmla="*/ 68 h 133"/>
                <a:gd name="T40" fmla="*/ 30 w 40"/>
                <a:gd name="T41" fmla="*/ 60 h 133"/>
                <a:gd name="T42" fmla="*/ 23 w 40"/>
                <a:gd name="T43" fmla="*/ 40 h 133"/>
                <a:gd name="T44" fmla="*/ 24 w 40"/>
                <a:gd name="T45" fmla="*/ 48 h 133"/>
                <a:gd name="T46" fmla="*/ 19 w 40"/>
                <a:gd name="T47" fmla="*/ 45 h 133"/>
                <a:gd name="T48" fmla="*/ 18 w 40"/>
                <a:gd name="T49" fmla="*/ 40 h 133"/>
                <a:gd name="T50" fmla="*/ 16 w 40"/>
                <a:gd name="T51" fmla="*/ 38 h 133"/>
                <a:gd name="T52" fmla="*/ 14 w 40"/>
                <a:gd name="T53" fmla="*/ 31 h 133"/>
                <a:gd name="T54" fmla="*/ 14 w 40"/>
                <a:gd name="T55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133">
                  <a:moveTo>
                    <a:pt x="14" y="25"/>
                  </a:moveTo>
                  <a:cubicBezTo>
                    <a:pt x="13" y="25"/>
                    <a:pt x="12" y="25"/>
                    <a:pt x="12" y="26"/>
                  </a:cubicBezTo>
                  <a:cubicBezTo>
                    <a:pt x="12" y="16"/>
                    <a:pt x="1" y="7"/>
                    <a:pt x="3" y="1"/>
                  </a:cubicBezTo>
                  <a:cubicBezTo>
                    <a:pt x="1" y="2"/>
                    <a:pt x="0" y="0"/>
                    <a:pt x="1" y="5"/>
                  </a:cubicBezTo>
                  <a:cubicBezTo>
                    <a:pt x="1" y="8"/>
                    <a:pt x="2" y="9"/>
                    <a:pt x="3" y="14"/>
                  </a:cubicBezTo>
                  <a:cubicBezTo>
                    <a:pt x="4" y="21"/>
                    <a:pt x="7" y="27"/>
                    <a:pt x="9" y="34"/>
                  </a:cubicBezTo>
                  <a:cubicBezTo>
                    <a:pt x="11" y="41"/>
                    <a:pt x="11" y="45"/>
                    <a:pt x="12" y="53"/>
                  </a:cubicBezTo>
                  <a:cubicBezTo>
                    <a:pt x="14" y="64"/>
                    <a:pt x="14" y="55"/>
                    <a:pt x="17" y="68"/>
                  </a:cubicBezTo>
                  <a:cubicBezTo>
                    <a:pt x="19" y="74"/>
                    <a:pt x="20" y="71"/>
                    <a:pt x="23" y="84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1"/>
                    <a:pt x="37" y="132"/>
                    <a:pt x="37" y="133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28"/>
                    <a:pt x="39" y="115"/>
                    <a:pt x="38" y="112"/>
                  </a:cubicBezTo>
                  <a:cubicBezTo>
                    <a:pt x="36" y="106"/>
                    <a:pt x="35" y="101"/>
                    <a:pt x="34" y="94"/>
                  </a:cubicBezTo>
                  <a:cubicBezTo>
                    <a:pt x="35" y="90"/>
                    <a:pt x="39" y="89"/>
                    <a:pt x="33" y="86"/>
                  </a:cubicBezTo>
                  <a:cubicBezTo>
                    <a:pt x="33" y="80"/>
                    <a:pt x="34" y="75"/>
                    <a:pt x="34" y="7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2"/>
                    <a:pt x="31" y="66"/>
                    <a:pt x="30" y="60"/>
                  </a:cubicBezTo>
                  <a:cubicBezTo>
                    <a:pt x="27" y="40"/>
                    <a:pt x="30" y="40"/>
                    <a:pt x="23" y="40"/>
                  </a:cubicBezTo>
                  <a:cubicBezTo>
                    <a:pt x="23" y="45"/>
                    <a:pt x="23" y="44"/>
                    <a:pt x="24" y="48"/>
                  </a:cubicBezTo>
                  <a:cubicBezTo>
                    <a:pt x="19" y="46"/>
                    <a:pt x="22" y="45"/>
                    <a:pt x="19" y="45"/>
                  </a:cubicBezTo>
                  <a:cubicBezTo>
                    <a:pt x="19" y="42"/>
                    <a:pt x="19" y="42"/>
                    <a:pt x="18" y="40"/>
                  </a:cubicBezTo>
                  <a:cubicBezTo>
                    <a:pt x="18" y="35"/>
                    <a:pt x="16" y="36"/>
                    <a:pt x="16" y="38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28"/>
                    <a:pt x="16" y="26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2" name="Freeform 95"/>
            <p:cNvSpPr>
              <a:spLocks noEditPoints="1"/>
            </p:cNvSpPr>
            <p:nvPr/>
          </p:nvSpPr>
          <p:spPr bwMode="auto">
            <a:xfrm>
              <a:off x="1975" y="2236"/>
              <a:ext cx="33" cy="167"/>
            </a:xfrm>
            <a:custGeom>
              <a:avLst/>
              <a:gdLst>
                <a:gd name="T0" fmla="*/ 17 w 26"/>
                <a:gd name="T1" fmla="*/ 28 h 130"/>
                <a:gd name="T2" fmla="*/ 17 w 26"/>
                <a:gd name="T3" fmla="*/ 23 h 130"/>
                <a:gd name="T4" fmla="*/ 17 w 26"/>
                <a:gd name="T5" fmla="*/ 28 h 130"/>
                <a:gd name="T6" fmla="*/ 19 w 26"/>
                <a:gd name="T7" fmla="*/ 10 h 130"/>
                <a:gd name="T8" fmla="*/ 18 w 26"/>
                <a:gd name="T9" fmla="*/ 11 h 130"/>
                <a:gd name="T10" fmla="*/ 18 w 26"/>
                <a:gd name="T11" fmla="*/ 8 h 130"/>
                <a:gd name="T12" fmla="*/ 19 w 26"/>
                <a:gd name="T13" fmla="*/ 10 h 130"/>
                <a:gd name="T14" fmla="*/ 21 w 26"/>
                <a:gd name="T15" fmla="*/ 12 h 130"/>
                <a:gd name="T16" fmla="*/ 23 w 26"/>
                <a:gd name="T17" fmla="*/ 5 h 130"/>
                <a:gd name="T18" fmla="*/ 17 w 26"/>
                <a:gd name="T19" fmla="*/ 6 h 130"/>
                <a:gd name="T20" fmla="*/ 15 w 26"/>
                <a:gd name="T21" fmla="*/ 0 h 130"/>
                <a:gd name="T22" fmla="*/ 12 w 26"/>
                <a:gd name="T23" fmla="*/ 22 h 130"/>
                <a:gd name="T24" fmla="*/ 10 w 26"/>
                <a:gd name="T25" fmla="*/ 40 h 130"/>
                <a:gd name="T26" fmla="*/ 8 w 26"/>
                <a:gd name="T27" fmla="*/ 61 h 130"/>
                <a:gd name="T28" fmla="*/ 7 w 26"/>
                <a:gd name="T29" fmla="*/ 71 h 130"/>
                <a:gd name="T30" fmla="*/ 7 w 26"/>
                <a:gd name="T31" fmla="*/ 73 h 130"/>
                <a:gd name="T32" fmla="*/ 6 w 26"/>
                <a:gd name="T33" fmla="*/ 89 h 130"/>
                <a:gd name="T34" fmla="*/ 4 w 26"/>
                <a:gd name="T35" fmla="*/ 91 h 130"/>
                <a:gd name="T36" fmla="*/ 3 w 26"/>
                <a:gd name="T37" fmla="*/ 103 h 130"/>
                <a:gd name="T38" fmla="*/ 5 w 26"/>
                <a:gd name="T39" fmla="*/ 106 h 130"/>
                <a:gd name="T40" fmla="*/ 6 w 26"/>
                <a:gd name="T41" fmla="*/ 109 h 130"/>
                <a:gd name="T42" fmla="*/ 4 w 26"/>
                <a:gd name="T43" fmla="*/ 118 h 130"/>
                <a:gd name="T44" fmla="*/ 3 w 26"/>
                <a:gd name="T45" fmla="*/ 126 h 130"/>
                <a:gd name="T46" fmla="*/ 1 w 26"/>
                <a:gd name="T47" fmla="*/ 128 h 130"/>
                <a:gd name="T48" fmla="*/ 0 w 26"/>
                <a:gd name="T49" fmla="*/ 128 h 130"/>
                <a:gd name="T50" fmla="*/ 3 w 26"/>
                <a:gd name="T51" fmla="*/ 129 h 130"/>
                <a:gd name="T52" fmla="*/ 6 w 26"/>
                <a:gd name="T53" fmla="*/ 124 h 130"/>
                <a:gd name="T54" fmla="*/ 6 w 26"/>
                <a:gd name="T55" fmla="*/ 123 h 130"/>
                <a:gd name="T56" fmla="*/ 7 w 26"/>
                <a:gd name="T57" fmla="*/ 123 h 130"/>
                <a:gd name="T58" fmla="*/ 9 w 26"/>
                <a:gd name="T59" fmla="*/ 121 h 130"/>
                <a:gd name="T60" fmla="*/ 7 w 26"/>
                <a:gd name="T61" fmla="*/ 120 h 130"/>
                <a:gd name="T62" fmla="*/ 6 w 26"/>
                <a:gd name="T63" fmla="*/ 119 h 130"/>
                <a:gd name="T64" fmla="*/ 8 w 26"/>
                <a:gd name="T65" fmla="*/ 111 h 130"/>
                <a:gd name="T66" fmla="*/ 9 w 26"/>
                <a:gd name="T67" fmla="*/ 101 h 130"/>
                <a:gd name="T68" fmla="*/ 11 w 26"/>
                <a:gd name="T69" fmla="*/ 84 h 130"/>
                <a:gd name="T70" fmla="*/ 16 w 26"/>
                <a:gd name="T71" fmla="*/ 82 h 130"/>
                <a:gd name="T72" fmla="*/ 12 w 26"/>
                <a:gd name="T73" fmla="*/ 76 h 130"/>
                <a:gd name="T74" fmla="*/ 15 w 26"/>
                <a:gd name="T75" fmla="*/ 73 h 130"/>
                <a:gd name="T76" fmla="*/ 15 w 26"/>
                <a:gd name="T77" fmla="*/ 64 h 130"/>
                <a:gd name="T78" fmla="*/ 15 w 26"/>
                <a:gd name="T79" fmla="*/ 63 h 130"/>
                <a:gd name="T80" fmla="*/ 17 w 26"/>
                <a:gd name="T81" fmla="*/ 62 h 130"/>
                <a:gd name="T82" fmla="*/ 19 w 26"/>
                <a:gd name="T83" fmla="*/ 62 h 130"/>
                <a:gd name="T84" fmla="*/ 19 w 26"/>
                <a:gd name="T85" fmla="*/ 63 h 130"/>
                <a:gd name="T86" fmla="*/ 19 w 26"/>
                <a:gd name="T87" fmla="*/ 63 h 130"/>
                <a:gd name="T88" fmla="*/ 21 w 26"/>
                <a:gd name="T89" fmla="*/ 66 h 130"/>
                <a:gd name="T90" fmla="*/ 22 w 26"/>
                <a:gd name="T91" fmla="*/ 57 h 130"/>
                <a:gd name="T92" fmla="*/ 25 w 26"/>
                <a:gd name="T93" fmla="*/ 49 h 130"/>
                <a:gd name="T94" fmla="*/ 22 w 26"/>
                <a:gd name="T95" fmla="*/ 51 h 130"/>
                <a:gd name="T96" fmla="*/ 19 w 26"/>
                <a:gd name="T97" fmla="*/ 47 h 130"/>
                <a:gd name="T98" fmla="*/ 23 w 26"/>
                <a:gd name="T99" fmla="*/ 34 h 130"/>
                <a:gd name="T100" fmla="*/ 24 w 26"/>
                <a:gd name="T101" fmla="*/ 26 h 130"/>
                <a:gd name="T102" fmla="*/ 24 w 26"/>
                <a:gd name="T103" fmla="*/ 24 h 130"/>
                <a:gd name="T104" fmla="*/ 26 w 26"/>
                <a:gd name="T105" fmla="*/ 15 h 130"/>
                <a:gd name="T106" fmla="*/ 23 w 26"/>
                <a:gd name="T107" fmla="*/ 16 h 130"/>
                <a:gd name="T108" fmla="*/ 23 w 26"/>
                <a:gd name="T109" fmla="*/ 17 h 130"/>
                <a:gd name="T110" fmla="*/ 23 w 26"/>
                <a:gd name="T111" fmla="*/ 11 h 130"/>
                <a:gd name="T112" fmla="*/ 21 w 26"/>
                <a:gd name="T113" fmla="*/ 11 h 130"/>
                <a:gd name="T114" fmla="*/ 21 w 26"/>
                <a:gd name="T115" fmla="*/ 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30">
                  <a:moveTo>
                    <a:pt x="17" y="28"/>
                  </a:moveTo>
                  <a:cubicBezTo>
                    <a:pt x="15" y="26"/>
                    <a:pt x="15" y="26"/>
                    <a:pt x="17" y="23"/>
                  </a:cubicBezTo>
                  <a:cubicBezTo>
                    <a:pt x="19" y="24"/>
                    <a:pt x="18" y="25"/>
                    <a:pt x="17" y="28"/>
                  </a:cubicBezTo>
                  <a:close/>
                  <a:moveTo>
                    <a:pt x="19" y="10"/>
                  </a:moveTo>
                  <a:cubicBezTo>
                    <a:pt x="19" y="15"/>
                    <a:pt x="20" y="9"/>
                    <a:pt x="18" y="11"/>
                  </a:cubicBezTo>
                  <a:cubicBezTo>
                    <a:pt x="18" y="11"/>
                    <a:pt x="17" y="11"/>
                    <a:pt x="18" y="8"/>
                  </a:cubicBezTo>
                  <a:cubicBezTo>
                    <a:pt x="19" y="9"/>
                    <a:pt x="19" y="8"/>
                    <a:pt x="19" y="10"/>
                  </a:cubicBezTo>
                  <a:close/>
                  <a:moveTo>
                    <a:pt x="21" y="12"/>
                  </a:moveTo>
                  <a:cubicBezTo>
                    <a:pt x="22" y="11"/>
                    <a:pt x="23" y="7"/>
                    <a:pt x="23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0"/>
                    <a:pt x="18" y="2"/>
                    <a:pt x="15" y="0"/>
                  </a:cubicBezTo>
                  <a:cubicBezTo>
                    <a:pt x="12" y="5"/>
                    <a:pt x="13" y="14"/>
                    <a:pt x="12" y="22"/>
                  </a:cubicBezTo>
                  <a:cubicBezTo>
                    <a:pt x="10" y="33"/>
                    <a:pt x="13" y="28"/>
                    <a:pt x="10" y="4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8"/>
                    <a:pt x="8" y="61"/>
                    <a:pt x="7" y="71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83"/>
                    <a:pt x="4" y="80"/>
                    <a:pt x="6" y="89"/>
                  </a:cubicBezTo>
                  <a:cubicBezTo>
                    <a:pt x="4" y="90"/>
                    <a:pt x="4" y="87"/>
                    <a:pt x="4" y="91"/>
                  </a:cubicBezTo>
                  <a:cubicBezTo>
                    <a:pt x="4" y="94"/>
                    <a:pt x="5" y="99"/>
                    <a:pt x="3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5" y="107"/>
                    <a:pt x="6" y="109"/>
                  </a:cubicBezTo>
                  <a:cubicBezTo>
                    <a:pt x="2" y="113"/>
                    <a:pt x="5" y="112"/>
                    <a:pt x="4" y="118"/>
                  </a:cubicBezTo>
                  <a:cubicBezTo>
                    <a:pt x="2" y="124"/>
                    <a:pt x="2" y="118"/>
                    <a:pt x="3" y="126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7"/>
                    <a:pt x="0" y="128"/>
                    <a:pt x="0" y="128"/>
                  </a:cubicBezTo>
                  <a:cubicBezTo>
                    <a:pt x="1" y="129"/>
                    <a:pt x="1" y="130"/>
                    <a:pt x="3" y="129"/>
                  </a:cubicBezTo>
                  <a:cubicBezTo>
                    <a:pt x="5" y="129"/>
                    <a:pt x="6" y="124"/>
                    <a:pt x="6" y="124"/>
                  </a:cubicBezTo>
                  <a:cubicBezTo>
                    <a:pt x="6" y="124"/>
                    <a:pt x="6" y="123"/>
                    <a:pt x="6" y="123"/>
                  </a:cubicBezTo>
                  <a:cubicBezTo>
                    <a:pt x="6" y="123"/>
                    <a:pt x="7" y="123"/>
                    <a:pt x="7" y="123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0"/>
                    <a:pt x="7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2"/>
                    <a:pt x="7" y="116"/>
                    <a:pt x="8" y="111"/>
                  </a:cubicBezTo>
                  <a:cubicBezTo>
                    <a:pt x="9" y="108"/>
                    <a:pt x="8" y="105"/>
                    <a:pt x="9" y="101"/>
                  </a:cubicBezTo>
                  <a:cubicBezTo>
                    <a:pt x="9" y="95"/>
                    <a:pt x="12" y="99"/>
                    <a:pt x="11" y="84"/>
                  </a:cubicBezTo>
                  <a:cubicBezTo>
                    <a:pt x="15" y="83"/>
                    <a:pt x="12" y="83"/>
                    <a:pt x="16" y="82"/>
                  </a:cubicBezTo>
                  <a:cubicBezTo>
                    <a:pt x="15" y="79"/>
                    <a:pt x="16" y="78"/>
                    <a:pt x="12" y="76"/>
                  </a:cubicBezTo>
                  <a:cubicBezTo>
                    <a:pt x="13" y="75"/>
                    <a:pt x="14" y="75"/>
                    <a:pt x="15" y="73"/>
                  </a:cubicBezTo>
                  <a:cubicBezTo>
                    <a:pt x="14" y="70"/>
                    <a:pt x="14" y="67"/>
                    <a:pt x="15" y="64"/>
                  </a:cubicBezTo>
                  <a:cubicBezTo>
                    <a:pt x="15" y="64"/>
                    <a:pt x="15" y="64"/>
                    <a:pt x="15" y="63"/>
                  </a:cubicBezTo>
                  <a:cubicBezTo>
                    <a:pt x="17" y="62"/>
                    <a:pt x="15" y="63"/>
                    <a:pt x="17" y="62"/>
                  </a:cubicBezTo>
                  <a:cubicBezTo>
                    <a:pt x="17" y="62"/>
                    <a:pt x="18" y="62"/>
                    <a:pt x="19" y="62"/>
                  </a:cubicBezTo>
                  <a:cubicBezTo>
                    <a:pt x="19" y="62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57"/>
                    <a:pt x="21" y="61"/>
                    <a:pt x="22" y="57"/>
                  </a:cubicBezTo>
                  <a:cubicBezTo>
                    <a:pt x="24" y="53"/>
                    <a:pt x="22" y="53"/>
                    <a:pt x="25" y="49"/>
                  </a:cubicBezTo>
                  <a:cubicBezTo>
                    <a:pt x="24" y="49"/>
                    <a:pt x="23" y="49"/>
                    <a:pt x="22" y="51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3"/>
                    <a:pt x="23" y="38"/>
                    <a:pt x="23" y="34"/>
                  </a:cubicBezTo>
                  <a:cubicBezTo>
                    <a:pt x="23" y="26"/>
                    <a:pt x="23" y="29"/>
                    <a:pt x="24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1"/>
                    <a:pt x="24" y="22"/>
                    <a:pt x="26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4"/>
                    <a:pt x="23" y="14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3" name="Freeform 96"/>
            <p:cNvSpPr>
              <a:spLocks noEditPoints="1"/>
            </p:cNvSpPr>
            <p:nvPr/>
          </p:nvSpPr>
          <p:spPr bwMode="auto">
            <a:xfrm>
              <a:off x="2053" y="2770"/>
              <a:ext cx="22" cy="122"/>
            </a:xfrm>
            <a:custGeom>
              <a:avLst/>
              <a:gdLst>
                <a:gd name="T0" fmla="*/ 5 w 17"/>
                <a:gd name="T1" fmla="*/ 31 h 95"/>
                <a:gd name="T2" fmla="*/ 6 w 17"/>
                <a:gd name="T3" fmla="*/ 33 h 95"/>
                <a:gd name="T4" fmla="*/ 5 w 17"/>
                <a:gd name="T5" fmla="*/ 36 h 95"/>
                <a:gd name="T6" fmla="*/ 5 w 17"/>
                <a:gd name="T7" fmla="*/ 31 h 95"/>
                <a:gd name="T8" fmla="*/ 6 w 17"/>
                <a:gd name="T9" fmla="*/ 4 h 95"/>
                <a:gd name="T10" fmla="*/ 6 w 17"/>
                <a:gd name="T11" fmla="*/ 4 h 95"/>
                <a:gd name="T12" fmla="*/ 6 w 17"/>
                <a:gd name="T13" fmla="*/ 0 h 95"/>
                <a:gd name="T14" fmla="*/ 2 w 17"/>
                <a:gd name="T15" fmla="*/ 0 h 95"/>
                <a:gd name="T16" fmla="*/ 1 w 17"/>
                <a:gd name="T17" fmla="*/ 30 h 95"/>
                <a:gd name="T18" fmla="*/ 0 w 17"/>
                <a:gd name="T19" fmla="*/ 51 h 95"/>
                <a:gd name="T20" fmla="*/ 0 w 17"/>
                <a:gd name="T21" fmla="*/ 58 h 95"/>
                <a:gd name="T22" fmla="*/ 4 w 17"/>
                <a:gd name="T23" fmla="*/ 60 h 95"/>
                <a:gd name="T24" fmla="*/ 4 w 17"/>
                <a:gd name="T25" fmla="*/ 66 h 95"/>
                <a:gd name="T26" fmla="*/ 7 w 17"/>
                <a:gd name="T27" fmla="*/ 65 h 95"/>
                <a:gd name="T28" fmla="*/ 5 w 17"/>
                <a:gd name="T29" fmla="*/ 72 h 95"/>
                <a:gd name="T30" fmla="*/ 7 w 17"/>
                <a:gd name="T31" fmla="*/ 75 h 95"/>
                <a:gd name="T32" fmla="*/ 5 w 17"/>
                <a:gd name="T33" fmla="*/ 74 h 95"/>
                <a:gd name="T34" fmla="*/ 3 w 17"/>
                <a:gd name="T35" fmla="*/ 73 h 95"/>
                <a:gd name="T36" fmla="*/ 2 w 17"/>
                <a:gd name="T37" fmla="*/ 88 h 95"/>
                <a:gd name="T38" fmla="*/ 6 w 17"/>
                <a:gd name="T39" fmla="*/ 83 h 95"/>
                <a:gd name="T40" fmla="*/ 6 w 17"/>
                <a:gd name="T41" fmla="*/ 95 h 95"/>
                <a:gd name="T42" fmla="*/ 13 w 17"/>
                <a:gd name="T43" fmla="*/ 89 h 95"/>
                <a:gd name="T44" fmla="*/ 15 w 17"/>
                <a:gd name="T45" fmla="*/ 80 h 95"/>
                <a:gd name="T46" fmla="*/ 16 w 17"/>
                <a:gd name="T47" fmla="*/ 71 h 95"/>
                <a:gd name="T48" fmla="*/ 17 w 17"/>
                <a:gd name="T49" fmla="*/ 66 h 95"/>
                <a:gd name="T50" fmla="*/ 17 w 17"/>
                <a:gd name="T51" fmla="*/ 62 h 95"/>
                <a:gd name="T52" fmla="*/ 17 w 17"/>
                <a:gd name="T53" fmla="*/ 22 h 95"/>
                <a:gd name="T54" fmla="*/ 14 w 17"/>
                <a:gd name="T55" fmla="*/ 15 h 95"/>
                <a:gd name="T56" fmla="*/ 10 w 17"/>
                <a:gd name="T57" fmla="*/ 26 h 95"/>
                <a:gd name="T58" fmla="*/ 9 w 17"/>
                <a:gd name="T59" fmla="*/ 29 h 95"/>
                <a:gd name="T60" fmla="*/ 4 w 17"/>
                <a:gd name="T61" fmla="*/ 26 h 95"/>
                <a:gd name="T62" fmla="*/ 8 w 17"/>
                <a:gd name="T63" fmla="*/ 23 h 95"/>
                <a:gd name="T64" fmla="*/ 5 w 17"/>
                <a:gd name="T65" fmla="*/ 21 h 95"/>
                <a:gd name="T66" fmla="*/ 5 w 17"/>
                <a:gd name="T67" fmla="*/ 14 h 95"/>
                <a:gd name="T68" fmla="*/ 7 w 17"/>
                <a:gd name="T69" fmla="*/ 12 h 95"/>
                <a:gd name="T70" fmla="*/ 5 w 17"/>
                <a:gd name="T71" fmla="*/ 7 h 95"/>
                <a:gd name="T72" fmla="*/ 6 w 17"/>
                <a:gd name="T73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95">
                  <a:moveTo>
                    <a:pt x="5" y="31"/>
                  </a:moveTo>
                  <a:cubicBezTo>
                    <a:pt x="5" y="31"/>
                    <a:pt x="6" y="31"/>
                    <a:pt x="6" y="33"/>
                  </a:cubicBezTo>
                  <a:cubicBezTo>
                    <a:pt x="7" y="38"/>
                    <a:pt x="6" y="35"/>
                    <a:pt x="5" y="36"/>
                  </a:cubicBezTo>
                  <a:cubicBezTo>
                    <a:pt x="2" y="31"/>
                    <a:pt x="5" y="31"/>
                    <a:pt x="5" y="31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0" y="23"/>
                    <a:pt x="1" y="30"/>
                  </a:cubicBezTo>
                  <a:cubicBezTo>
                    <a:pt x="3" y="43"/>
                    <a:pt x="0" y="46"/>
                    <a:pt x="0" y="51"/>
                  </a:cubicBezTo>
                  <a:cubicBezTo>
                    <a:pt x="0" y="53"/>
                    <a:pt x="0" y="56"/>
                    <a:pt x="0" y="58"/>
                  </a:cubicBezTo>
                  <a:cubicBezTo>
                    <a:pt x="2" y="60"/>
                    <a:pt x="2" y="59"/>
                    <a:pt x="4" y="6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7" y="65"/>
                    <a:pt x="5" y="65"/>
                    <a:pt x="7" y="65"/>
                  </a:cubicBezTo>
                  <a:cubicBezTo>
                    <a:pt x="7" y="67"/>
                    <a:pt x="6" y="69"/>
                    <a:pt x="5" y="72"/>
                  </a:cubicBezTo>
                  <a:cubicBezTo>
                    <a:pt x="7" y="74"/>
                    <a:pt x="6" y="73"/>
                    <a:pt x="7" y="75"/>
                  </a:cubicBezTo>
                  <a:cubicBezTo>
                    <a:pt x="4" y="75"/>
                    <a:pt x="6" y="75"/>
                    <a:pt x="5" y="74"/>
                  </a:cubicBezTo>
                  <a:cubicBezTo>
                    <a:pt x="4" y="74"/>
                    <a:pt x="5" y="74"/>
                    <a:pt x="3" y="73"/>
                  </a:cubicBezTo>
                  <a:cubicBezTo>
                    <a:pt x="2" y="78"/>
                    <a:pt x="0" y="83"/>
                    <a:pt x="2" y="88"/>
                  </a:cubicBezTo>
                  <a:cubicBezTo>
                    <a:pt x="4" y="85"/>
                    <a:pt x="3" y="85"/>
                    <a:pt x="6" y="83"/>
                  </a:cubicBezTo>
                  <a:cubicBezTo>
                    <a:pt x="4" y="90"/>
                    <a:pt x="4" y="88"/>
                    <a:pt x="6" y="95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76"/>
                    <a:pt x="16" y="73"/>
                    <a:pt x="16" y="71"/>
                  </a:cubicBezTo>
                  <a:cubicBezTo>
                    <a:pt x="16" y="70"/>
                    <a:pt x="16" y="68"/>
                    <a:pt x="17" y="66"/>
                  </a:cubicBezTo>
                  <a:cubicBezTo>
                    <a:pt x="17" y="63"/>
                    <a:pt x="17" y="67"/>
                    <a:pt x="17" y="6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14"/>
                    <a:pt x="14" y="15"/>
                    <a:pt x="14" y="15"/>
                  </a:cubicBezTo>
                  <a:cubicBezTo>
                    <a:pt x="8" y="24"/>
                    <a:pt x="15" y="24"/>
                    <a:pt x="10" y="26"/>
                  </a:cubicBezTo>
                  <a:cubicBezTo>
                    <a:pt x="8" y="27"/>
                    <a:pt x="9" y="25"/>
                    <a:pt x="9" y="29"/>
                  </a:cubicBezTo>
                  <a:cubicBezTo>
                    <a:pt x="5" y="28"/>
                    <a:pt x="7" y="28"/>
                    <a:pt x="4" y="26"/>
                  </a:cubicBezTo>
                  <a:cubicBezTo>
                    <a:pt x="6" y="23"/>
                    <a:pt x="5" y="24"/>
                    <a:pt x="8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7"/>
                    <a:pt x="6" y="18"/>
                    <a:pt x="5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0"/>
                    <a:pt x="6" y="10"/>
                    <a:pt x="5" y="7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4" name="Freeform 97"/>
            <p:cNvSpPr>
              <a:spLocks/>
            </p:cNvSpPr>
            <p:nvPr/>
          </p:nvSpPr>
          <p:spPr bwMode="auto">
            <a:xfrm>
              <a:off x="1744" y="2260"/>
              <a:ext cx="60" cy="184"/>
            </a:xfrm>
            <a:custGeom>
              <a:avLst/>
              <a:gdLst>
                <a:gd name="T0" fmla="*/ 14 w 47"/>
                <a:gd name="T1" fmla="*/ 21 h 143"/>
                <a:gd name="T2" fmla="*/ 11 w 47"/>
                <a:gd name="T3" fmla="*/ 15 h 143"/>
                <a:gd name="T4" fmla="*/ 7 w 47"/>
                <a:gd name="T5" fmla="*/ 3 h 143"/>
                <a:gd name="T6" fmla="*/ 3 w 47"/>
                <a:gd name="T7" fmla="*/ 1 h 143"/>
                <a:gd name="T8" fmla="*/ 4 w 47"/>
                <a:gd name="T9" fmla="*/ 15 h 143"/>
                <a:gd name="T10" fmla="*/ 6 w 47"/>
                <a:gd name="T11" fmla="*/ 20 h 143"/>
                <a:gd name="T12" fmla="*/ 10 w 47"/>
                <a:gd name="T13" fmla="*/ 33 h 143"/>
                <a:gd name="T14" fmla="*/ 13 w 47"/>
                <a:gd name="T15" fmla="*/ 44 h 143"/>
                <a:gd name="T16" fmla="*/ 14 w 47"/>
                <a:gd name="T17" fmla="*/ 44 h 143"/>
                <a:gd name="T18" fmla="*/ 14 w 47"/>
                <a:gd name="T19" fmla="*/ 45 h 143"/>
                <a:gd name="T20" fmla="*/ 17 w 47"/>
                <a:gd name="T21" fmla="*/ 50 h 143"/>
                <a:gd name="T22" fmla="*/ 17 w 47"/>
                <a:gd name="T23" fmla="*/ 56 h 143"/>
                <a:gd name="T24" fmla="*/ 15 w 47"/>
                <a:gd name="T25" fmla="*/ 68 h 143"/>
                <a:gd name="T26" fmla="*/ 19 w 47"/>
                <a:gd name="T27" fmla="*/ 81 h 143"/>
                <a:gd name="T28" fmla="*/ 22 w 47"/>
                <a:gd name="T29" fmla="*/ 77 h 143"/>
                <a:gd name="T30" fmla="*/ 20 w 47"/>
                <a:gd name="T31" fmla="*/ 72 h 143"/>
                <a:gd name="T32" fmla="*/ 19 w 47"/>
                <a:gd name="T33" fmla="*/ 69 h 143"/>
                <a:gd name="T34" fmla="*/ 18 w 47"/>
                <a:gd name="T35" fmla="*/ 65 h 143"/>
                <a:gd name="T36" fmla="*/ 18 w 47"/>
                <a:gd name="T37" fmla="*/ 57 h 143"/>
                <a:gd name="T38" fmla="*/ 22 w 47"/>
                <a:gd name="T39" fmla="*/ 56 h 143"/>
                <a:gd name="T40" fmla="*/ 25 w 47"/>
                <a:gd name="T41" fmla="*/ 63 h 143"/>
                <a:gd name="T42" fmla="*/ 25 w 47"/>
                <a:gd name="T43" fmla="*/ 65 h 143"/>
                <a:gd name="T44" fmla="*/ 27 w 47"/>
                <a:gd name="T45" fmla="*/ 70 h 143"/>
                <a:gd name="T46" fmla="*/ 36 w 47"/>
                <a:gd name="T47" fmla="*/ 92 h 143"/>
                <a:gd name="T48" fmla="*/ 37 w 47"/>
                <a:gd name="T49" fmla="*/ 108 h 143"/>
                <a:gd name="T50" fmla="*/ 39 w 47"/>
                <a:gd name="T51" fmla="*/ 111 h 143"/>
                <a:gd name="T52" fmla="*/ 41 w 47"/>
                <a:gd name="T53" fmla="*/ 131 h 143"/>
                <a:gd name="T54" fmla="*/ 43 w 47"/>
                <a:gd name="T55" fmla="*/ 133 h 143"/>
                <a:gd name="T56" fmla="*/ 47 w 47"/>
                <a:gd name="T57" fmla="*/ 143 h 143"/>
                <a:gd name="T58" fmla="*/ 41 w 47"/>
                <a:gd name="T59" fmla="*/ 101 h 143"/>
                <a:gd name="T60" fmla="*/ 38 w 47"/>
                <a:gd name="T61" fmla="*/ 88 h 143"/>
                <a:gd name="T62" fmla="*/ 35 w 47"/>
                <a:gd name="T63" fmla="*/ 75 h 143"/>
                <a:gd name="T64" fmla="*/ 33 w 47"/>
                <a:gd name="T65" fmla="*/ 64 h 143"/>
                <a:gd name="T66" fmla="*/ 31 w 47"/>
                <a:gd name="T67" fmla="*/ 59 h 143"/>
                <a:gd name="T68" fmla="*/ 30 w 47"/>
                <a:gd name="T69" fmla="*/ 59 h 143"/>
                <a:gd name="T70" fmla="*/ 29 w 47"/>
                <a:gd name="T71" fmla="*/ 53 h 143"/>
                <a:gd name="T72" fmla="*/ 28 w 47"/>
                <a:gd name="T73" fmla="*/ 52 h 143"/>
                <a:gd name="T74" fmla="*/ 25 w 47"/>
                <a:gd name="T75" fmla="*/ 40 h 143"/>
                <a:gd name="T76" fmla="*/ 17 w 47"/>
                <a:gd name="T77" fmla="*/ 32 h 143"/>
                <a:gd name="T78" fmla="*/ 14 w 47"/>
                <a:gd name="T79" fmla="*/ 20 h 143"/>
                <a:gd name="T80" fmla="*/ 14 w 47"/>
                <a:gd name="T81" fmla="*/ 2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143">
                  <a:moveTo>
                    <a:pt x="14" y="21"/>
                  </a:moveTo>
                  <a:cubicBezTo>
                    <a:pt x="12" y="16"/>
                    <a:pt x="12" y="17"/>
                    <a:pt x="11" y="15"/>
                  </a:cubicBezTo>
                  <a:cubicBezTo>
                    <a:pt x="8" y="10"/>
                    <a:pt x="8" y="7"/>
                    <a:pt x="7" y="3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0" y="4"/>
                    <a:pt x="2" y="11"/>
                    <a:pt x="4" y="15"/>
                  </a:cubicBezTo>
                  <a:cubicBezTo>
                    <a:pt x="5" y="17"/>
                    <a:pt x="6" y="17"/>
                    <a:pt x="6" y="20"/>
                  </a:cubicBezTo>
                  <a:cubicBezTo>
                    <a:pt x="8" y="31"/>
                    <a:pt x="9" y="28"/>
                    <a:pt x="10" y="33"/>
                  </a:cubicBezTo>
                  <a:cubicBezTo>
                    <a:pt x="13" y="41"/>
                    <a:pt x="10" y="36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50"/>
                    <a:pt x="12" y="46"/>
                    <a:pt x="17" y="5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2" y="61"/>
                    <a:pt x="14" y="61"/>
                    <a:pt x="15" y="68"/>
                  </a:cubicBezTo>
                  <a:cubicBezTo>
                    <a:pt x="16" y="77"/>
                    <a:pt x="16" y="75"/>
                    <a:pt x="19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18" y="72"/>
                    <a:pt x="22" y="77"/>
                    <a:pt x="20" y="72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6"/>
                    <a:pt x="18" y="70"/>
                    <a:pt x="18" y="65"/>
                  </a:cubicBezTo>
                  <a:cubicBezTo>
                    <a:pt x="18" y="62"/>
                    <a:pt x="19" y="62"/>
                    <a:pt x="18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70"/>
                    <a:pt x="26" y="68"/>
                    <a:pt x="27" y="70"/>
                  </a:cubicBezTo>
                  <a:cubicBezTo>
                    <a:pt x="30" y="77"/>
                    <a:pt x="31" y="88"/>
                    <a:pt x="36" y="92"/>
                  </a:cubicBezTo>
                  <a:cubicBezTo>
                    <a:pt x="34" y="96"/>
                    <a:pt x="36" y="104"/>
                    <a:pt x="37" y="108"/>
                  </a:cubicBezTo>
                  <a:cubicBezTo>
                    <a:pt x="38" y="111"/>
                    <a:pt x="38" y="109"/>
                    <a:pt x="39" y="111"/>
                  </a:cubicBezTo>
                  <a:cubicBezTo>
                    <a:pt x="40" y="115"/>
                    <a:pt x="40" y="124"/>
                    <a:pt x="41" y="131"/>
                  </a:cubicBezTo>
                  <a:cubicBezTo>
                    <a:pt x="45" y="133"/>
                    <a:pt x="42" y="131"/>
                    <a:pt x="43" y="133"/>
                  </a:cubicBezTo>
                  <a:cubicBezTo>
                    <a:pt x="46" y="140"/>
                    <a:pt x="40" y="142"/>
                    <a:pt x="47" y="14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39" y="89"/>
                    <a:pt x="38" y="88"/>
                  </a:cubicBezTo>
                  <a:cubicBezTo>
                    <a:pt x="35" y="77"/>
                    <a:pt x="37" y="82"/>
                    <a:pt x="35" y="75"/>
                  </a:cubicBezTo>
                  <a:cubicBezTo>
                    <a:pt x="34" y="68"/>
                    <a:pt x="36" y="73"/>
                    <a:pt x="33" y="6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1"/>
                    <a:pt x="26" y="45"/>
                    <a:pt x="25" y="4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0"/>
                    <a:pt x="14" y="22"/>
                    <a:pt x="14" y="20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5" name="Freeform 98"/>
            <p:cNvSpPr>
              <a:spLocks/>
            </p:cNvSpPr>
            <p:nvPr/>
          </p:nvSpPr>
          <p:spPr bwMode="auto">
            <a:xfrm>
              <a:off x="448" y="1807"/>
              <a:ext cx="42" cy="103"/>
            </a:xfrm>
            <a:custGeom>
              <a:avLst/>
              <a:gdLst>
                <a:gd name="T0" fmla="*/ 5 w 33"/>
                <a:gd name="T1" fmla="*/ 1 h 80"/>
                <a:gd name="T2" fmla="*/ 1 w 33"/>
                <a:gd name="T3" fmla="*/ 6 h 80"/>
                <a:gd name="T4" fmla="*/ 0 w 33"/>
                <a:gd name="T5" fmla="*/ 6 h 80"/>
                <a:gd name="T6" fmla="*/ 2 w 33"/>
                <a:gd name="T7" fmla="*/ 11 h 80"/>
                <a:gd name="T8" fmla="*/ 2 w 33"/>
                <a:gd name="T9" fmla="*/ 17 h 80"/>
                <a:gd name="T10" fmla="*/ 5 w 33"/>
                <a:gd name="T11" fmla="*/ 27 h 80"/>
                <a:gd name="T12" fmla="*/ 6 w 33"/>
                <a:gd name="T13" fmla="*/ 36 h 80"/>
                <a:gd name="T14" fmla="*/ 9 w 33"/>
                <a:gd name="T15" fmla="*/ 48 h 80"/>
                <a:gd name="T16" fmla="*/ 17 w 33"/>
                <a:gd name="T17" fmla="*/ 62 h 80"/>
                <a:gd name="T18" fmla="*/ 21 w 33"/>
                <a:gd name="T19" fmla="*/ 64 h 80"/>
                <a:gd name="T20" fmla="*/ 23 w 33"/>
                <a:gd name="T21" fmla="*/ 71 h 80"/>
                <a:gd name="T22" fmla="*/ 25 w 33"/>
                <a:gd name="T23" fmla="*/ 79 h 80"/>
                <a:gd name="T24" fmla="*/ 28 w 33"/>
                <a:gd name="T25" fmla="*/ 80 h 80"/>
                <a:gd name="T26" fmla="*/ 33 w 33"/>
                <a:gd name="T27" fmla="*/ 77 h 80"/>
                <a:gd name="T28" fmla="*/ 31 w 33"/>
                <a:gd name="T29" fmla="*/ 70 h 80"/>
                <a:gd name="T30" fmla="*/ 30 w 33"/>
                <a:gd name="T31" fmla="*/ 64 h 80"/>
                <a:gd name="T32" fmla="*/ 29 w 33"/>
                <a:gd name="T33" fmla="*/ 61 h 80"/>
                <a:gd name="T34" fmla="*/ 28 w 33"/>
                <a:gd name="T35" fmla="*/ 53 h 80"/>
                <a:gd name="T36" fmla="*/ 25 w 33"/>
                <a:gd name="T37" fmla="*/ 51 h 80"/>
                <a:gd name="T38" fmla="*/ 23 w 33"/>
                <a:gd name="T39" fmla="*/ 41 h 80"/>
                <a:gd name="T40" fmla="*/ 22 w 33"/>
                <a:gd name="T41" fmla="*/ 40 h 80"/>
                <a:gd name="T42" fmla="*/ 23 w 33"/>
                <a:gd name="T43" fmla="*/ 37 h 80"/>
                <a:gd name="T44" fmla="*/ 19 w 33"/>
                <a:gd name="T45" fmla="*/ 29 h 80"/>
                <a:gd name="T46" fmla="*/ 17 w 33"/>
                <a:gd name="T47" fmla="*/ 19 h 80"/>
                <a:gd name="T48" fmla="*/ 14 w 33"/>
                <a:gd name="T49" fmla="*/ 15 h 80"/>
                <a:gd name="T50" fmla="*/ 13 w 33"/>
                <a:gd name="T51" fmla="*/ 13 h 80"/>
                <a:gd name="T52" fmla="*/ 11 w 33"/>
                <a:gd name="T53" fmla="*/ 9 h 80"/>
                <a:gd name="T54" fmla="*/ 10 w 33"/>
                <a:gd name="T55" fmla="*/ 2 h 80"/>
                <a:gd name="T56" fmla="*/ 5 w 33"/>
                <a:gd name="T57" fmla="*/ 0 h 80"/>
                <a:gd name="T58" fmla="*/ 5 w 33"/>
                <a:gd name="T5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80">
                  <a:moveTo>
                    <a:pt x="5" y="1"/>
                  </a:moveTo>
                  <a:cubicBezTo>
                    <a:pt x="3" y="5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1" y="13"/>
                    <a:pt x="1" y="8"/>
                    <a:pt x="2" y="11"/>
                  </a:cubicBezTo>
                  <a:cubicBezTo>
                    <a:pt x="2" y="13"/>
                    <a:pt x="2" y="13"/>
                    <a:pt x="2" y="17"/>
                  </a:cubicBezTo>
                  <a:cubicBezTo>
                    <a:pt x="3" y="23"/>
                    <a:pt x="2" y="25"/>
                    <a:pt x="5" y="27"/>
                  </a:cubicBezTo>
                  <a:cubicBezTo>
                    <a:pt x="3" y="33"/>
                    <a:pt x="5" y="29"/>
                    <a:pt x="6" y="36"/>
                  </a:cubicBezTo>
                  <a:cubicBezTo>
                    <a:pt x="8" y="42"/>
                    <a:pt x="6" y="42"/>
                    <a:pt x="9" y="48"/>
                  </a:cubicBezTo>
                  <a:cubicBezTo>
                    <a:pt x="13" y="57"/>
                    <a:pt x="13" y="60"/>
                    <a:pt x="17" y="62"/>
                  </a:cubicBezTo>
                  <a:cubicBezTo>
                    <a:pt x="19" y="63"/>
                    <a:pt x="20" y="63"/>
                    <a:pt x="21" y="6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4"/>
                    <a:pt x="24" y="75"/>
                    <a:pt x="25" y="79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8"/>
                    <a:pt x="29" y="78"/>
                    <a:pt x="33" y="77"/>
                  </a:cubicBezTo>
                  <a:cubicBezTo>
                    <a:pt x="32" y="73"/>
                    <a:pt x="31" y="73"/>
                    <a:pt x="31" y="70"/>
                  </a:cubicBezTo>
                  <a:cubicBezTo>
                    <a:pt x="30" y="67"/>
                    <a:pt x="31" y="67"/>
                    <a:pt x="30" y="64"/>
                  </a:cubicBezTo>
                  <a:cubicBezTo>
                    <a:pt x="30" y="63"/>
                    <a:pt x="29" y="63"/>
                    <a:pt x="29" y="61"/>
                  </a:cubicBezTo>
                  <a:cubicBezTo>
                    <a:pt x="29" y="52"/>
                    <a:pt x="29" y="61"/>
                    <a:pt x="28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6"/>
                    <a:pt x="24" y="45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8"/>
                    <a:pt x="22" y="39"/>
                    <a:pt x="23" y="37"/>
                  </a:cubicBezTo>
                  <a:cubicBezTo>
                    <a:pt x="19" y="34"/>
                    <a:pt x="22" y="35"/>
                    <a:pt x="19" y="29"/>
                  </a:cubicBezTo>
                  <a:cubicBezTo>
                    <a:pt x="18" y="26"/>
                    <a:pt x="17" y="26"/>
                    <a:pt x="17" y="19"/>
                  </a:cubicBezTo>
                  <a:cubicBezTo>
                    <a:pt x="14" y="17"/>
                    <a:pt x="15" y="20"/>
                    <a:pt x="14" y="15"/>
                  </a:cubicBezTo>
                  <a:cubicBezTo>
                    <a:pt x="13" y="14"/>
                    <a:pt x="14" y="14"/>
                    <a:pt x="13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5"/>
                    <a:pt x="10" y="4"/>
                    <a:pt x="10" y="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6" name="Freeform 99"/>
            <p:cNvSpPr>
              <a:spLocks/>
            </p:cNvSpPr>
            <p:nvPr/>
          </p:nvSpPr>
          <p:spPr bwMode="auto">
            <a:xfrm>
              <a:off x="1297" y="3811"/>
              <a:ext cx="82" cy="221"/>
            </a:xfrm>
            <a:custGeom>
              <a:avLst/>
              <a:gdLst>
                <a:gd name="T0" fmla="*/ 5 w 64"/>
                <a:gd name="T1" fmla="*/ 4 h 172"/>
                <a:gd name="T2" fmla="*/ 0 w 64"/>
                <a:gd name="T3" fmla="*/ 0 h 172"/>
                <a:gd name="T4" fmla="*/ 8 w 64"/>
                <a:gd name="T5" fmla="*/ 16 h 172"/>
                <a:gd name="T6" fmla="*/ 17 w 64"/>
                <a:gd name="T7" fmla="*/ 30 h 172"/>
                <a:gd name="T8" fmla="*/ 17 w 64"/>
                <a:gd name="T9" fmla="*/ 36 h 172"/>
                <a:gd name="T10" fmla="*/ 18 w 64"/>
                <a:gd name="T11" fmla="*/ 38 h 172"/>
                <a:gd name="T12" fmla="*/ 18 w 64"/>
                <a:gd name="T13" fmla="*/ 39 h 172"/>
                <a:gd name="T14" fmla="*/ 24 w 64"/>
                <a:gd name="T15" fmla="*/ 51 h 172"/>
                <a:gd name="T16" fmla="*/ 29 w 64"/>
                <a:gd name="T17" fmla="*/ 62 h 172"/>
                <a:gd name="T18" fmla="*/ 40 w 64"/>
                <a:gd name="T19" fmla="*/ 95 h 172"/>
                <a:gd name="T20" fmla="*/ 42 w 64"/>
                <a:gd name="T21" fmla="*/ 105 h 172"/>
                <a:gd name="T22" fmla="*/ 47 w 64"/>
                <a:gd name="T23" fmla="*/ 121 h 172"/>
                <a:gd name="T24" fmla="*/ 49 w 64"/>
                <a:gd name="T25" fmla="*/ 129 h 172"/>
                <a:gd name="T26" fmla="*/ 50 w 64"/>
                <a:gd name="T27" fmla="*/ 132 h 172"/>
                <a:gd name="T28" fmla="*/ 50 w 64"/>
                <a:gd name="T29" fmla="*/ 135 h 172"/>
                <a:gd name="T30" fmla="*/ 53 w 64"/>
                <a:gd name="T31" fmla="*/ 149 h 172"/>
                <a:gd name="T32" fmla="*/ 60 w 64"/>
                <a:gd name="T33" fmla="*/ 162 h 172"/>
                <a:gd name="T34" fmla="*/ 60 w 64"/>
                <a:gd name="T35" fmla="*/ 163 h 172"/>
                <a:gd name="T36" fmla="*/ 60 w 64"/>
                <a:gd name="T37" fmla="*/ 166 h 172"/>
                <a:gd name="T38" fmla="*/ 60 w 64"/>
                <a:gd name="T39" fmla="*/ 169 h 172"/>
                <a:gd name="T40" fmla="*/ 62 w 64"/>
                <a:gd name="T41" fmla="*/ 165 h 172"/>
                <a:gd name="T42" fmla="*/ 64 w 64"/>
                <a:gd name="T43" fmla="*/ 157 h 172"/>
                <a:gd name="T44" fmla="*/ 61 w 64"/>
                <a:gd name="T45" fmla="*/ 148 h 172"/>
                <a:gd name="T46" fmla="*/ 53 w 64"/>
                <a:gd name="T47" fmla="*/ 125 h 172"/>
                <a:gd name="T48" fmla="*/ 46 w 64"/>
                <a:gd name="T49" fmla="*/ 95 h 172"/>
                <a:gd name="T50" fmla="*/ 44 w 64"/>
                <a:gd name="T51" fmla="*/ 95 h 172"/>
                <a:gd name="T52" fmla="*/ 44 w 64"/>
                <a:gd name="T53" fmla="*/ 91 h 172"/>
                <a:gd name="T54" fmla="*/ 42 w 64"/>
                <a:gd name="T55" fmla="*/ 85 h 172"/>
                <a:gd name="T56" fmla="*/ 14 w 64"/>
                <a:gd name="T57" fmla="*/ 21 h 172"/>
                <a:gd name="T58" fmla="*/ 11 w 64"/>
                <a:gd name="T59" fmla="*/ 16 h 172"/>
                <a:gd name="T60" fmla="*/ 7 w 64"/>
                <a:gd name="T61" fmla="*/ 6 h 172"/>
                <a:gd name="T62" fmla="*/ 5 w 64"/>
                <a:gd name="T63" fmla="*/ 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72">
                  <a:moveTo>
                    <a:pt x="5" y="4"/>
                  </a:moveTo>
                  <a:cubicBezTo>
                    <a:pt x="2" y="0"/>
                    <a:pt x="6" y="1"/>
                    <a:pt x="0" y="0"/>
                  </a:cubicBezTo>
                  <a:cubicBezTo>
                    <a:pt x="1" y="6"/>
                    <a:pt x="5" y="11"/>
                    <a:pt x="8" y="16"/>
                  </a:cubicBezTo>
                  <a:cubicBezTo>
                    <a:pt x="11" y="24"/>
                    <a:pt x="10" y="25"/>
                    <a:pt x="17" y="30"/>
                  </a:cubicBezTo>
                  <a:cubicBezTo>
                    <a:pt x="17" y="33"/>
                    <a:pt x="16" y="33"/>
                    <a:pt x="17" y="36"/>
                  </a:cubicBezTo>
                  <a:cubicBezTo>
                    <a:pt x="18" y="38"/>
                    <a:pt x="17" y="35"/>
                    <a:pt x="18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22" y="48"/>
                    <a:pt x="21" y="43"/>
                    <a:pt x="24" y="51"/>
                  </a:cubicBezTo>
                  <a:cubicBezTo>
                    <a:pt x="26" y="57"/>
                    <a:pt x="27" y="56"/>
                    <a:pt x="29" y="62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9"/>
                    <a:pt x="41" y="102"/>
                    <a:pt x="42" y="105"/>
                  </a:cubicBezTo>
                  <a:cubicBezTo>
                    <a:pt x="44" y="112"/>
                    <a:pt x="45" y="116"/>
                    <a:pt x="47" y="121"/>
                  </a:cubicBezTo>
                  <a:cubicBezTo>
                    <a:pt x="48" y="127"/>
                    <a:pt x="49" y="125"/>
                    <a:pt x="49" y="129"/>
                  </a:cubicBezTo>
                  <a:cubicBezTo>
                    <a:pt x="50" y="132"/>
                    <a:pt x="50" y="129"/>
                    <a:pt x="50" y="132"/>
                  </a:cubicBezTo>
                  <a:cubicBezTo>
                    <a:pt x="50" y="132"/>
                    <a:pt x="50" y="134"/>
                    <a:pt x="50" y="135"/>
                  </a:cubicBezTo>
                  <a:cubicBezTo>
                    <a:pt x="50" y="140"/>
                    <a:pt x="51" y="144"/>
                    <a:pt x="53" y="149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0" y="162"/>
                    <a:pt x="60" y="163"/>
                    <a:pt x="60" y="163"/>
                  </a:cubicBezTo>
                  <a:cubicBezTo>
                    <a:pt x="60" y="167"/>
                    <a:pt x="60" y="163"/>
                    <a:pt x="60" y="166"/>
                  </a:cubicBezTo>
                  <a:cubicBezTo>
                    <a:pt x="59" y="172"/>
                    <a:pt x="59" y="167"/>
                    <a:pt x="60" y="169"/>
                  </a:cubicBezTo>
                  <a:cubicBezTo>
                    <a:pt x="61" y="167"/>
                    <a:pt x="61" y="167"/>
                    <a:pt x="62" y="165"/>
                  </a:cubicBezTo>
                  <a:cubicBezTo>
                    <a:pt x="64" y="159"/>
                    <a:pt x="62" y="161"/>
                    <a:pt x="64" y="157"/>
                  </a:cubicBezTo>
                  <a:cubicBezTo>
                    <a:pt x="62" y="148"/>
                    <a:pt x="62" y="153"/>
                    <a:pt x="61" y="148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5" y="119"/>
                    <a:pt x="47" y="105"/>
                    <a:pt x="46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3"/>
                    <a:pt x="44" y="94"/>
                    <a:pt x="44" y="91"/>
                  </a:cubicBezTo>
                  <a:cubicBezTo>
                    <a:pt x="43" y="87"/>
                    <a:pt x="43" y="88"/>
                    <a:pt x="42" y="8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7" y="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7" name="Freeform 100"/>
            <p:cNvSpPr>
              <a:spLocks/>
            </p:cNvSpPr>
            <p:nvPr/>
          </p:nvSpPr>
          <p:spPr bwMode="auto">
            <a:xfrm>
              <a:off x="1128" y="3713"/>
              <a:ext cx="34" cy="219"/>
            </a:xfrm>
            <a:custGeom>
              <a:avLst/>
              <a:gdLst>
                <a:gd name="T0" fmla="*/ 25 w 27"/>
                <a:gd name="T1" fmla="*/ 3 h 170"/>
                <a:gd name="T2" fmla="*/ 22 w 27"/>
                <a:gd name="T3" fmla="*/ 0 h 170"/>
                <a:gd name="T4" fmla="*/ 23 w 27"/>
                <a:gd name="T5" fmla="*/ 4 h 170"/>
                <a:gd name="T6" fmla="*/ 21 w 27"/>
                <a:gd name="T7" fmla="*/ 8 h 170"/>
                <a:gd name="T8" fmla="*/ 19 w 27"/>
                <a:gd name="T9" fmla="*/ 34 h 170"/>
                <a:gd name="T10" fmla="*/ 18 w 27"/>
                <a:gd name="T11" fmla="*/ 42 h 170"/>
                <a:gd name="T12" fmla="*/ 18 w 27"/>
                <a:gd name="T13" fmla="*/ 49 h 170"/>
                <a:gd name="T14" fmla="*/ 14 w 27"/>
                <a:gd name="T15" fmla="*/ 91 h 170"/>
                <a:gd name="T16" fmla="*/ 2 w 27"/>
                <a:gd name="T17" fmla="*/ 159 h 170"/>
                <a:gd name="T18" fmla="*/ 2 w 27"/>
                <a:gd name="T19" fmla="*/ 167 h 170"/>
                <a:gd name="T20" fmla="*/ 2 w 27"/>
                <a:gd name="T21" fmla="*/ 166 h 170"/>
                <a:gd name="T22" fmla="*/ 7 w 27"/>
                <a:gd name="T23" fmla="*/ 152 h 170"/>
                <a:gd name="T24" fmla="*/ 8 w 27"/>
                <a:gd name="T25" fmla="*/ 146 h 170"/>
                <a:gd name="T26" fmla="*/ 12 w 27"/>
                <a:gd name="T27" fmla="*/ 122 h 170"/>
                <a:gd name="T28" fmla="*/ 15 w 27"/>
                <a:gd name="T29" fmla="*/ 111 h 170"/>
                <a:gd name="T30" fmla="*/ 16 w 27"/>
                <a:gd name="T31" fmla="*/ 105 h 170"/>
                <a:gd name="T32" fmla="*/ 15 w 27"/>
                <a:gd name="T33" fmla="*/ 99 h 170"/>
                <a:gd name="T34" fmla="*/ 18 w 27"/>
                <a:gd name="T35" fmla="*/ 87 h 170"/>
                <a:gd name="T36" fmla="*/ 18 w 27"/>
                <a:gd name="T37" fmla="*/ 75 h 170"/>
                <a:gd name="T38" fmla="*/ 22 w 27"/>
                <a:gd name="T39" fmla="*/ 70 h 170"/>
                <a:gd name="T40" fmla="*/ 26 w 27"/>
                <a:gd name="T41" fmla="*/ 67 h 170"/>
                <a:gd name="T42" fmla="*/ 26 w 27"/>
                <a:gd name="T43" fmla="*/ 52 h 170"/>
                <a:gd name="T44" fmla="*/ 24 w 27"/>
                <a:gd name="T45" fmla="*/ 9 h 170"/>
                <a:gd name="T46" fmla="*/ 25 w 27"/>
                <a:gd name="T47" fmla="*/ 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70">
                  <a:moveTo>
                    <a:pt x="25" y="3"/>
                  </a:moveTo>
                  <a:cubicBezTo>
                    <a:pt x="23" y="1"/>
                    <a:pt x="23" y="1"/>
                    <a:pt x="22" y="0"/>
                  </a:cubicBezTo>
                  <a:cubicBezTo>
                    <a:pt x="20" y="3"/>
                    <a:pt x="21" y="2"/>
                    <a:pt x="23" y="4"/>
                  </a:cubicBezTo>
                  <a:cubicBezTo>
                    <a:pt x="21" y="5"/>
                    <a:pt x="22" y="2"/>
                    <a:pt x="21" y="8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40"/>
                    <a:pt x="21" y="36"/>
                    <a:pt x="18" y="42"/>
                  </a:cubicBezTo>
                  <a:cubicBezTo>
                    <a:pt x="18" y="46"/>
                    <a:pt x="19" y="46"/>
                    <a:pt x="18" y="4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103"/>
                    <a:pt x="4" y="146"/>
                    <a:pt x="2" y="159"/>
                  </a:cubicBezTo>
                  <a:cubicBezTo>
                    <a:pt x="0" y="170"/>
                    <a:pt x="1" y="165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0"/>
                    <a:pt x="8" y="147"/>
                    <a:pt x="8" y="146"/>
                  </a:cubicBezTo>
                  <a:cubicBezTo>
                    <a:pt x="10" y="142"/>
                    <a:pt x="10" y="129"/>
                    <a:pt x="12" y="12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09"/>
                    <a:pt x="16" y="106"/>
                    <a:pt x="16" y="105"/>
                  </a:cubicBezTo>
                  <a:cubicBezTo>
                    <a:pt x="16" y="103"/>
                    <a:pt x="15" y="103"/>
                    <a:pt x="15" y="99"/>
                  </a:cubicBezTo>
                  <a:cubicBezTo>
                    <a:pt x="16" y="96"/>
                    <a:pt x="18" y="93"/>
                    <a:pt x="18" y="87"/>
                  </a:cubicBezTo>
                  <a:cubicBezTo>
                    <a:pt x="18" y="83"/>
                    <a:pt x="19" y="78"/>
                    <a:pt x="18" y="75"/>
                  </a:cubicBezTo>
                  <a:cubicBezTo>
                    <a:pt x="24" y="72"/>
                    <a:pt x="20" y="76"/>
                    <a:pt x="22" y="70"/>
                  </a:cubicBezTo>
                  <a:cubicBezTo>
                    <a:pt x="23" y="68"/>
                    <a:pt x="24" y="68"/>
                    <a:pt x="26" y="67"/>
                  </a:cubicBezTo>
                  <a:cubicBezTo>
                    <a:pt x="26" y="59"/>
                    <a:pt x="24" y="66"/>
                    <a:pt x="26" y="52"/>
                  </a:cubicBezTo>
                  <a:cubicBezTo>
                    <a:pt x="27" y="44"/>
                    <a:pt x="26" y="18"/>
                    <a:pt x="24" y="9"/>
                  </a:cubicBezTo>
                  <a:cubicBezTo>
                    <a:pt x="24" y="8"/>
                    <a:pt x="25" y="6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8" name="Freeform 101"/>
            <p:cNvSpPr>
              <a:spLocks/>
            </p:cNvSpPr>
            <p:nvPr/>
          </p:nvSpPr>
          <p:spPr bwMode="auto">
            <a:xfrm>
              <a:off x="847" y="3267"/>
              <a:ext cx="49" cy="107"/>
            </a:xfrm>
            <a:custGeom>
              <a:avLst/>
              <a:gdLst>
                <a:gd name="T0" fmla="*/ 9 w 38"/>
                <a:gd name="T1" fmla="*/ 21 h 83"/>
                <a:gd name="T2" fmla="*/ 8 w 38"/>
                <a:gd name="T3" fmla="*/ 15 h 83"/>
                <a:gd name="T4" fmla="*/ 4 w 38"/>
                <a:gd name="T5" fmla="*/ 0 h 83"/>
                <a:gd name="T6" fmla="*/ 3 w 38"/>
                <a:gd name="T7" fmla="*/ 13 h 83"/>
                <a:gd name="T8" fmla="*/ 0 w 38"/>
                <a:gd name="T9" fmla="*/ 12 h 83"/>
                <a:gd name="T10" fmla="*/ 3 w 38"/>
                <a:gd name="T11" fmla="*/ 20 h 83"/>
                <a:gd name="T12" fmla="*/ 4 w 38"/>
                <a:gd name="T13" fmla="*/ 19 h 83"/>
                <a:gd name="T14" fmla="*/ 4 w 38"/>
                <a:gd name="T15" fmla="*/ 18 h 83"/>
                <a:gd name="T16" fmla="*/ 5 w 38"/>
                <a:gd name="T17" fmla="*/ 16 h 83"/>
                <a:gd name="T18" fmla="*/ 7 w 38"/>
                <a:gd name="T19" fmla="*/ 18 h 83"/>
                <a:gd name="T20" fmla="*/ 8 w 38"/>
                <a:gd name="T21" fmla="*/ 20 h 83"/>
                <a:gd name="T22" fmla="*/ 13 w 38"/>
                <a:gd name="T23" fmla="*/ 33 h 83"/>
                <a:gd name="T24" fmla="*/ 21 w 38"/>
                <a:gd name="T25" fmla="*/ 47 h 83"/>
                <a:gd name="T26" fmla="*/ 25 w 38"/>
                <a:gd name="T27" fmla="*/ 55 h 83"/>
                <a:gd name="T28" fmla="*/ 28 w 38"/>
                <a:gd name="T29" fmla="*/ 54 h 83"/>
                <a:gd name="T30" fmla="*/ 28 w 38"/>
                <a:gd name="T31" fmla="*/ 58 h 83"/>
                <a:gd name="T32" fmla="*/ 26 w 38"/>
                <a:gd name="T33" fmla="*/ 61 h 83"/>
                <a:gd name="T34" fmla="*/ 25 w 38"/>
                <a:gd name="T35" fmla="*/ 61 h 83"/>
                <a:gd name="T36" fmla="*/ 25 w 38"/>
                <a:gd name="T37" fmla="*/ 62 h 83"/>
                <a:gd name="T38" fmla="*/ 24 w 38"/>
                <a:gd name="T39" fmla="*/ 63 h 83"/>
                <a:gd name="T40" fmla="*/ 26 w 38"/>
                <a:gd name="T41" fmla="*/ 63 h 83"/>
                <a:gd name="T42" fmla="*/ 31 w 38"/>
                <a:gd name="T43" fmla="*/ 75 h 83"/>
                <a:gd name="T44" fmla="*/ 27 w 38"/>
                <a:gd name="T45" fmla="*/ 72 h 83"/>
                <a:gd name="T46" fmla="*/ 29 w 38"/>
                <a:gd name="T47" fmla="*/ 81 h 83"/>
                <a:gd name="T48" fmla="*/ 30 w 38"/>
                <a:gd name="T49" fmla="*/ 80 h 83"/>
                <a:gd name="T50" fmla="*/ 31 w 38"/>
                <a:gd name="T51" fmla="*/ 77 h 83"/>
                <a:gd name="T52" fmla="*/ 34 w 38"/>
                <a:gd name="T53" fmla="*/ 80 h 83"/>
                <a:gd name="T54" fmla="*/ 34 w 38"/>
                <a:gd name="T55" fmla="*/ 80 h 83"/>
                <a:gd name="T56" fmla="*/ 38 w 38"/>
                <a:gd name="T57" fmla="*/ 75 h 83"/>
                <a:gd name="T58" fmla="*/ 34 w 38"/>
                <a:gd name="T59" fmla="*/ 62 h 83"/>
                <a:gd name="T60" fmla="*/ 22 w 38"/>
                <a:gd name="T61" fmla="*/ 23 h 83"/>
                <a:gd name="T62" fmla="*/ 18 w 38"/>
                <a:gd name="T63" fmla="*/ 14 h 83"/>
                <a:gd name="T64" fmla="*/ 14 w 38"/>
                <a:gd name="T65" fmla="*/ 11 h 83"/>
                <a:gd name="T66" fmla="*/ 14 w 38"/>
                <a:gd name="T67" fmla="*/ 15 h 83"/>
                <a:gd name="T68" fmla="*/ 8 w 38"/>
                <a:gd name="T69" fmla="*/ 21 h 83"/>
                <a:gd name="T70" fmla="*/ 9 w 38"/>
                <a:gd name="T7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83">
                  <a:moveTo>
                    <a:pt x="9" y="21"/>
                  </a:moveTo>
                  <a:cubicBezTo>
                    <a:pt x="9" y="19"/>
                    <a:pt x="9" y="17"/>
                    <a:pt x="8" y="15"/>
                  </a:cubicBezTo>
                  <a:cubicBezTo>
                    <a:pt x="3" y="2"/>
                    <a:pt x="8" y="5"/>
                    <a:pt x="4" y="0"/>
                  </a:cubicBezTo>
                  <a:cubicBezTo>
                    <a:pt x="2" y="3"/>
                    <a:pt x="3" y="1"/>
                    <a:pt x="3" y="13"/>
                  </a:cubicBezTo>
                  <a:cubicBezTo>
                    <a:pt x="0" y="13"/>
                    <a:pt x="2" y="13"/>
                    <a:pt x="0" y="12"/>
                  </a:cubicBezTo>
                  <a:cubicBezTo>
                    <a:pt x="1" y="17"/>
                    <a:pt x="1" y="16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9" y="25"/>
                    <a:pt x="8" y="24"/>
                    <a:pt x="13" y="33"/>
                  </a:cubicBezTo>
                  <a:cubicBezTo>
                    <a:pt x="19" y="45"/>
                    <a:pt x="16" y="46"/>
                    <a:pt x="21" y="47"/>
                  </a:cubicBezTo>
                  <a:cubicBezTo>
                    <a:pt x="22" y="51"/>
                    <a:pt x="23" y="52"/>
                    <a:pt x="25" y="55"/>
                  </a:cubicBezTo>
                  <a:cubicBezTo>
                    <a:pt x="28" y="54"/>
                    <a:pt x="26" y="55"/>
                    <a:pt x="28" y="54"/>
                  </a:cubicBezTo>
                  <a:cubicBezTo>
                    <a:pt x="25" y="57"/>
                    <a:pt x="27" y="56"/>
                    <a:pt x="28" y="58"/>
                  </a:cubicBezTo>
                  <a:cubicBezTo>
                    <a:pt x="27" y="59"/>
                    <a:pt x="27" y="59"/>
                    <a:pt x="26" y="61"/>
                  </a:cubicBezTo>
                  <a:cubicBezTo>
                    <a:pt x="26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6" y="64"/>
                    <a:pt x="23" y="63"/>
                    <a:pt x="26" y="63"/>
                  </a:cubicBezTo>
                  <a:cubicBezTo>
                    <a:pt x="28" y="64"/>
                    <a:pt x="31" y="66"/>
                    <a:pt x="31" y="75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6"/>
                    <a:pt x="27" y="78"/>
                    <a:pt x="29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5" y="78"/>
                    <a:pt x="33" y="8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2"/>
                    <a:pt x="36" y="67"/>
                    <a:pt x="34" y="6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4"/>
                    <a:pt x="22" y="21"/>
                    <a:pt x="18" y="14"/>
                  </a:cubicBezTo>
                  <a:cubicBezTo>
                    <a:pt x="15" y="10"/>
                    <a:pt x="19" y="11"/>
                    <a:pt x="14" y="11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3" y="20"/>
                    <a:pt x="11" y="21"/>
                    <a:pt x="8" y="21"/>
                  </a:cubicBezTo>
                  <a:lnTo>
                    <a:pt x="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9" name="Freeform 102"/>
            <p:cNvSpPr>
              <a:spLocks/>
            </p:cNvSpPr>
            <p:nvPr/>
          </p:nvSpPr>
          <p:spPr bwMode="auto">
            <a:xfrm>
              <a:off x="1977" y="3888"/>
              <a:ext cx="36" cy="140"/>
            </a:xfrm>
            <a:custGeom>
              <a:avLst/>
              <a:gdLst>
                <a:gd name="T0" fmla="*/ 23 w 28"/>
                <a:gd name="T1" fmla="*/ 26 h 109"/>
                <a:gd name="T2" fmla="*/ 26 w 28"/>
                <a:gd name="T3" fmla="*/ 21 h 109"/>
                <a:gd name="T4" fmla="*/ 26 w 28"/>
                <a:gd name="T5" fmla="*/ 18 h 109"/>
                <a:gd name="T6" fmla="*/ 26 w 28"/>
                <a:gd name="T7" fmla="*/ 1 h 109"/>
                <a:gd name="T8" fmla="*/ 23 w 28"/>
                <a:gd name="T9" fmla="*/ 2 h 109"/>
                <a:gd name="T10" fmla="*/ 21 w 28"/>
                <a:gd name="T11" fmla="*/ 1 h 109"/>
                <a:gd name="T12" fmla="*/ 21 w 28"/>
                <a:gd name="T13" fmla="*/ 2 h 109"/>
                <a:gd name="T14" fmla="*/ 18 w 28"/>
                <a:gd name="T15" fmla="*/ 11 h 109"/>
                <a:gd name="T16" fmla="*/ 17 w 28"/>
                <a:gd name="T17" fmla="*/ 17 h 109"/>
                <a:gd name="T18" fmla="*/ 14 w 28"/>
                <a:gd name="T19" fmla="*/ 18 h 109"/>
                <a:gd name="T20" fmla="*/ 15 w 28"/>
                <a:gd name="T21" fmla="*/ 19 h 109"/>
                <a:gd name="T22" fmla="*/ 17 w 28"/>
                <a:gd name="T23" fmla="*/ 19 h 109"/>
                <a:gd name="T24" fmla="*/ 16 w 28"/>
                <a:gd name="T25" fmla="*/ 33 h 109"/>
                <a:gd name="T26" fmla="*/ 14 w 28"/>
                <a:gd name="T27" fmla="*/ 42 h 109"/>
                <a:gd name="T28" fmla="*/ 12 w 28"/>
                <a:gd name="T29" fmla="*/ 53 h 109"/>
                <a:gd name="T30" fmla="*/ 9 w 28"/>
                <a:gd name="T31" fmla="*/ 68 h 109"/>
                <a:gd name="T32" fmla="*/ 9 w 28"/>
                <a:gd name="T33" fmla="*/ 73 h 109"/>
                <a:gd name="T34" fmla="*/ 7 w 28"/>
                <a:gd name="T35" fmla="*/ 74 h 109"/>
                <a:gd name="T36" fmla="*/ 7 w 28"/>
                <a:gd name="T37" fmla="*/ 74 h 109"/>
                <a:gd name="T38" fmla="*/ 5 w 28"/>
                <a:gd name="T39" fmla="*/ 84 h 109"/>
                <a:gd name="T40" fmla="*/ 5 w 28"/>
                <a:gd name="T41" fmla="*/ 88 h 109"/>
                <a:gd name="T42" fmla="*/ 4 w 28"/>
                <a:gd name="T43" fmla="*/ 89 h 109"/>
                <a:gd name="T44" fmla="*/ 0 w 28"/>
                <a:gd name="T45" fmla="*/ 108 h 109"/>
                <a:gd name="T46" fmla="*/ 3 w 28"/>
                <a:gd name="T47" fmla="*/ 104 h 109"/>
                <a:gd name="T48" fmla="*/ 5 w 28"/>
                <a:gd name="T49" fmla="*/ 100 h 109"/>
                <a:gd name="T50" fmla="*/ 7 w 28"/>
                <a:gd name="T51" fmla="*/ 89 h 109"/>
                <a:gd name="T52" fmla="*/ 10 w 28"/>
                <a:gd name="T53" fmla="*/ 88 h 109"/>
                <a:gd name="T54" fmla="*/ 11 w 28"/>
                <a:gd name="T55" fmla="*/ 83 h 109"/>
                <a:gd name="T56" fmla="*/ 12 w 28"/>
                <a:gd name="T57" fmla="*/ 78 h 109"/>
                <a:gd name="T58" fmla="*/ 13 w 28"/>
                <a:gd name="T59" fmla="*/ 78 h 109"/>
                <a:gd name="T60" fmla="*/ 14 w 28"/>
                <a:gd name="T61" fmla="*/ 77 h 109"/>
                <a:gd name="T62" fmla="*/ 13 w 28"/>
                <a:gd name="T63" fmla="*/ 75 h 109"/>
                <a:gd name="T64" fmla="*/ 13 w 28"/>
                <a:gd name="T65" fmla="*/ 74 h 109"/>
                <a:gd name="T66" fmla="*/ 13 w 28"/>
                <a:gd name="T67" fmla="*/ 74 h 109"/>
                <a:gd name="T68" fmla="*/ 15 w 28"/>
                <a:gd name="T69" fmla="*/ 67 h 109"/>
                <a:gd name="T70" fmla="*/ 15 w 28"/>
                <a:gd name="T71" fmla="*/ 61 h 109"/>
                <a:gd name="T72" fmla="*/ 19 w 28"/>
                <a:gd name="T73" fmla="*/ 54 h 109"/>
                <a:gd name="T74" fmla="*/ 18 w 28"/>
                <a:gd name="T75" fmla="*/ 51 h 109"/>
                <a:gd name="T76" fmla="*/ 19 w 28"/>
                <a:gd name="T77" fmla="*/ 50 h 109"/>
                <a:gd name="T78" fmla="*/ 19 w 28"/>
                <a:gd name="T79" fmla="*/ 50 h 109"/>
                <a:gd name="T80" fmla="*/ 22 w 28"/>
                <a:gd name="T81" fmla="*/ 36 h 109"/>
                <a:gd name="T82" fmla="*/ 23 w 28"/>
                <a:gd name="T83" fmla="*/ 25 h 109"/>
                <a:gd name="T84" fmla="*/ 23 w 28"/>
                <a:gd name="T85" fmla="*/ 2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109">
                  <a:moveTo>
                    <a:pt x="23" y="26"/>
                  </a:moveTo>
                  <a:cubicBezTo>
                    <a:pt x="25" y="24"/>
                    <a:pt x="26" y="24"/>
                    <a:pt x="26" y="21"/>
                  </a:cubicBezTo>
                  <a:cubicBezTo>
                    <a:pt x="26" y="18"/>
                    <a:pt x="25" y="23"/>
                    <a:pt x="26" y="18"/>
                  </a:cubicBezTo>
                  <a:cubicBezTo>
                    <a:pt x="28" y="5"/>
                    <a:pt x="25" y="17"/>
                    <a:pt x="26" y="1"/>
                  </a:cubicBezTo>
                  <a:cubicBezTo>
                    <a:pt x="25" y="2"/>
                    <a:pt x="25" y="2"/>
                    <a:pt x="23" y="2"/>
                  </a:cubicBezTo>
                  <a:cubicBezTo>
                    <a:pt x="20" y="2"/>
                    <a:pt x="24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0"/>
                    <a:pt x="19" y="10"/>
                    <a:pt x="18" y="1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8"/>
                    <a:pt x="16" y="17"/>
                    <a:pt x="14" y="18"/>
                  </a:cubicBezTo>
                  <a:cubicBezTo>
                    <a:pt x="16" y="19"/>
                    <a:pt x="13" y="18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5" y="23"/>
                    <a:pt x="13" y="29"/>
                    <a:pt x="16" y="33"/>
                  </a:cubicBezTo>
                  <a:cubicBezTo>
                    <a:pt x="13" y="37"/>
                    <a:pt x="13" y="37"/>
                    <a:pt x="14" y="4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9"/>
                    <a:pt x="9" y="61"/>
                    <a:pt x="9" y="68"/>
                  </a:cubicBezTo>
                  <a:cubicBezTo>
                    <a:pt x="9" y="72"/>
                    <a:pt x="9" y="69"/>
                    <a:pt x="9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81"/>
                    <a:pt x="6" y="79"/>
                    <a:pt x="5" y="84"/>
                  </a:cubicBezTo>
                  <a:cubicBezTo>
                    <a:pt x="5" y="85"/>
                    <a:pt x="5" y="86"/>
                    <a:pt x="5" y="88"/>
                  </a:cubicBezTo>
                  <a:cubicBezTo>
                    <a:pt x="5" y="88"/>
                    <a:pt x="4" y="88"/>
                    <a:pt x="4" y="8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5" y="107"/>
                    <a:pt x="2" y="109"/>
                    <a:pt x="3" y="104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7" y="94"/>
                    <a:pt x="7" y="98"/>
                    <a:pt x="7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2"/>
                    <a:pt x="10" y="86"/>
                    <a:pt x="11" y="83"/>
                  </a:cubicBezTo>
                  <a:cubicBezTo>
                    <a:pt x="12" y="81"/>
                    <a:pt x="12" y="81"/>
                    <a:pt x="12" y="78"/>
                  </a:cubicBezTo>
                  <a:cubicBezTo>
                    <a:pt x="16" y="75"/>
                    <a:pt x="8" y="79"/>
                    <a:pt x="13" y="78"/>
                  </a:cubicBezTo>
                  <a:cubicBezTo>
                    <a:pt x="14" y="77"/>
                    <a:pt x="13" y="78"/>
                    <a:pt x="14" y="77"/>
                  </a:cubicBezTo>
                  <a:cubicBezTo>
                    <a:pt x="13" y="74"/>
                    <a:pt x="14" y="76"/>
                    <a:pt x="13" y="75"/>
                  </a:cubicBezTo>
                  <a:cubicBezTo>
                    <a:pt x="13" y="75"/>
                    <a:pt x="13" y="75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6" y="72"/>
                    <a:pt x="15" y="73"/>
                    <a:pt x="15" y="67"/>
                  </a:cubicBezTo>
                  <a:cubicBezTo>
                    <a:pt x="16" y="63"/>
                    <a:pt x="16" y="64"/>
                    <a:pt x="15" y="61"/>
                  </a:cubicBezTo>
                  <a:cubicBezTo>
                    <a:pt x="17" y="61"/>
                    <a:pt x="19" y="56"/>
                    <a:pt x="19" y="54"/>
                  </a:cubicBezTo>
                  <a:cubicBezTo>
                    <a:pt x="19" y="52"/>
                    <a:pt x="18" y="53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5"/>
                    <a:pt x="19" y="40"/>
                    <a:pt x="22" y="36"/>
                  </a:cubicBezTo>
                  <a:cubicBezTo>
                    <a:pt x="23" y="34"/>
                    <a:pt x="23" y="27"/>
                    <a:pt x="23" y="25"/>
                  </a:cubicBezTo>
                  <a:lnTo>
                    <a:pt x="2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0" name="Freeform 103"/>
            <p:cNvSpPr>
              <a:spLocks/>
            </p:cNvSpPr>
            <p:nvPr/>
          </p:nvSpPr>
          <p:spPr bwMode="auto">
            <a:xfrm>
              <a:off x="2163" y="3749"/>
              <a:ext cx="44" cy="213"/>
            </a:xfrm>
            <a:custGeom>
              <a:avLst/>
              <a:gdLst>
                <a:gd name="T0" fmla="*/ 14 w 34"/>
                <a:gd name="T1" fmla="*/ 42 h 166"/>
                <a:gd name="T2" fmla="*/ 11 w 34"/>
                <a:gd name="T3" fmla="*/ 32 h 166"/>
                <a:gd name="T4" fmla="*/ 7 w 34"/>
                <a:gd name="T5" fmla="*/ 16 h 166"/>
                <a:gd name="T6" fmla="*/ 3 w 34"/>
                <a:gd name="T7" fmla="*/ 3 h 166"/>
                <a:gd name="T8" fmla="*/ 0 w 34"/>
                <a:gd name="T9" fmla="*/ 5 h 166"/>
                <a:gd name="T10" fmla="*/ 4 w 34"/>
                <a:gd name="T11" fmla="*/ 22 h 166"/>
                <a:gd name="T12" fmla="*/ 9 w 34"/>
                <a:gd name="T13" fmla="*/ 41 h 166"/>
                <a:gd name="T14" fmla="*/ 15 w 34"/>
                <a:gd name="T15" fmla="*/ 60 h 166"/>
                <a:gd name="T16" fmla="*/ 22 w 34"/>
                <a:gd name="T17" fmla="*/ 97 h 166"/>
                <a:gd name="T18" fmla="*/ 22 w 34"/>
                <a:gd name="T19" fmla="*/ 99 h 166"/>
                <a:gd name="T20" fmla="*/ 23 w 34"/>
                <a:gd name="T21" fmla="*/ 99 h 166"/>
                <a:gd name="T22" fmla="*/ 24 w 34"/>
                <a:gd name="T23" fmla="*/ 108 h 166"/>
                <a:gd name="T24" fmla="*/ 27 w 34"/>
                <a:gd name="T25" fmla="*/ 123 h 166"/>
                <a:gd name="T26" fmla="*/ 30 w 34"/>
                <a:gd name="T27" fmla="*/ 145 h 166"/>
                <a:gd name="T28" fmla="*/ 33 w 34"/>
                <a:gd name="T29" fmla="*/ 166 h 166"/>
                <a:gd name="T30" fmla="*/ 33 w 34"/>
                <a:gd name="T31" fmla="*/ 165 h 166"/>
                <a:gd name="T32" fmla="*/ 34 w 34"/>
                <a:gd name="T33" fmla="*/ 134 h 166"/>
                <a:gd name="T34" fmla="*/ 32 w 34"/>
                <a:gd name="T35" fmla="*/ 124 h 166"/>
                <a:gd name="T36" fmla="*/ 31 w 34"/>
                <a:gd name="T37" fmla="*/ 117 h 166"/>
                <a:gd name="T38" fmla="*/ 31 w 34"/>
                <a:gd name="T39" fmla="*/ 115 h 166"/>
                <a:gd name="T40" fmla="*/ 28 w 34"/>
                <a:gd name="T41" fmla="*/ 105 h 166"/>
                <a:gd name="T42" fmla="*/ 27 w 34"/>
                <a:gd name="T43" fmla="*/ 100 h 166"/>
                <a:gd name="T44" fmla="*/ 24 w 34"/>
                <a:gd name="T45" fmla="*/ 86 h 166"/>
                <a:gd name="T46" fmla="*/ 22 w 34"/>
                <a:gd name="T47" fmla="*/ 84 h 166"/>
                <a:gd name="T48" fmla="*/ 19 w 34"/>
                <a:gd name="T49" fmla="*/ 65 h 166"/>
                <a:gd name="T50" fmla="*/ 16 w 34"/>
                <a:gd name="T51" fmla="*/ 52 h 166"/>
                <a:gd name="T52" fmla="*/ 13 w 34"/>
                <a:gd name="T53" fmla="*/ 42 h 166"/>
                <a:gd name="T54" fmla="*/ 14 w 34"/>
                <a:gd name="T55" fmla="*/ 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66">
                  <a:moveTo>
                    <a:pt x="14" y="4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8" y="17"/>
                    <a:pt x="9" y="26"/>
                    <a:pt x="7" y="16"/>
                  </a:cubicBezTo>
                  <a:cubicBezTo>
                    <a:pt x="5" y="6"/>
                    <a:pt x="2" y="9"/>
                    <a:pt x="3" y="3"/>
                  </a:cubicBezTo>
                  <a:cubicBezTo>
                    <a:pt x="0" y="4"/>
                    <a:pt x="2" y="0"/>
                    <a:pt x="0" y="5"/>
                  </a:cubicBezTo>
                  <a:cubicBezTo>
                    <a:pt x="0" y="7"/>
                    <a:pt x="3" y="16"/>
                    <a:pt x="4" y="2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4" y="53"/>
                    <a:pt x="10" y="52"/>
                    <a:pt x="15" y="60"/>
                  </a:cubicBezTo>
                  <a:cubicBezTo>
                    <a:pt x="18" y="66"/>
                    <a:pt x="21" y="93"/>
                    <a:pt x="22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9"/>
                    <a:pt x="22" y="99"/>
                    <a:pt x="23" y="9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7" y="119"/>
                    <a:pt x="25" y="111"/>
                    <a:pt x="27" y="123"/>
                  </a:cubicBezTo>
                  <a:cubicBezTo>
                    <a:pt x="28" y="131"/>
                    <a:pt x="30" y="137"/>
                    <a:pt x="30" y="14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1"/>
                    <a:pt x="33" y="128"/>
                    <a:pt x="32" y="124"/>
                  </a:cubicBezTo>
                  <a:cubicBezTo>
                    <a:pt x="30" y="119"/>
                    <a:pt x="32" y="123"/>
                    <a:pt x="31" y="117"/>
                  </a:cubicBezTo>
                  <a:cubicBezTo>
                    <a:pt x="31" y="115"/>
                    <a:pt x="31" y="118"/>
                    <a:pt x="31" y="11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3"/>
                    <a:pt x="27" y="106"/>
                    <a:pt x="27" y="100"/>
                  </a:cubicBezTo>
                  <a:cubicBezTo>
                    <a:pt x="26" y="89"/>
                    <a:pt x="22" y="92"/>
                    <a:pt x="24" y="86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77"/>
                    <a:pt x="20" y="69"/>
                    <a:pt x="19" y="6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47"/>
                    <a:pt x="14" y="46"/>
                    <a:pt x="13" y="42"/>
                  </a:cubicBezTo>
                  <a:lnTo>
                    <a:pt x="14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1" name="Freeform 104"/>
            <p:cNvSpPr>
              <a:spLocks/>
            </p:cNvSpPr>
            <p:nvPr/>
          </p:nvSpPr>
          <p:spPr bwMode="auto">
            <a:xfrm>
              <a:off x="2634" y="1857"/>
              <a:ext cx="44" cy="162"/>
            </a:xfrm>
            <a:custGeom>
              <a:avLst/>
              <a:gdLst>
                <a:gd name="T0" fmla="*/ 28 w 34"/>
                <a:gd name="T1" fmla="*/ 32 h 126"/>
                <a:gd name="T2" fmla="*/ 33 w 34"/>
                <a:gd name="T3" fmla="*/ 9 h 126"/>
                <a:gd name="T4" fmla="*/ 34 w 34"/>
                <a:gd name="T5" fmla="*/ 2 h 126"/>
                <a:gd name="T6" fmla="*/ 29 w 34"/>
                <a:gd name="T7" fmla="*/ 0 h 126"/>
                <a:gd name="T8" fmla="*/ 28 w 34"/>
                <a:gd name="T9" fmla="*/ 5 h 126"/>
                <a:gd name="T10" fmla="*/ 27 w 34"/>
                <a:gd name="T11" fmla="*/ 7 h 126"/>
                <a:gd name="T12" fmla="*/ 21 w 34"/>
                <a:gd name="T13" fmla="*/ 31 h 126"/>
                <a:gd name="T14" fmla="*/ 11 w 34"/>
                <a:gd name="T15" fmla="*/ 70 h 126"/>
                <a:gd name="T16" fmla="*/ 9 w 34"/>
                <a:gd name="T17" fmla="*/ 80 h 126"/>
                <a:gd name="T18" fmla="*/ 0 w 34"/>
                <a:gd name="T19" fmla="*/ 126 h 126"/>
                <a:gd name="T20" fmla="*/ 2 w 34"/>
                <a:gd name="T21" fmla="*/ 121 h 126"/>
                <a:gd name="T22" fmla="*/ 5 w 34"/>
                <a:gd name="T23" fmla="*/ 119 h 126"/>
                <a:gd name="T24" fmla="*/ 7 w 34"/>
                <a:gd name="T25" fmla="*/ 104 h 126"/>
                <a:gd name="T26" fmla="*/ 10 w 34"/>
                <a:gd name="T27" fmla="*/ 91 h 126"/>
                <a:gd name="T28" fmla="*/ 14 w 34"/>
                <a:gd name="T29" fmla="*/ 77 h 126"/>
                <a:gd name="T30" fmla="*/ 16 w 34"/>
                <a:gd name="T31" fmla="*/ 70 h 126"/>
                <a:gd name="T32" fmla="*/ 17 w 34"/>
                <a:gd name="T33" fmla="*/ 68 h 126"/>
                <a:gd name="T34" fmla="*/ 20 w 34"/>
                <a:gd name="T35" fmla="*/ 53 h 126"/>
                <a:gd name="T36" fmla="*/ 22 w 34"/>
                <a:gd name="T37" fmla="*/ 46 h 126"/>
                <a:gd name="T38" fmla="*/ 24 w 34"/>
                <a:gd name="T39" fmla="*/ 37 h 126"/>
                <a:gd name="T40" fmla="*/ 27 w 34"/>
                <a:gd name="T41" fmla="*/ 33 h 126"/>
                <a:gd name="T42" fmla="*/ 27 w 34"/>
                <a:gd name="T43" fmla="*/ 33 h 126"/>
                <a:gd name="T44" fmla="*/ 28 w 34"/>
                <a:gd name="T4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126">
                  <a:moveTo>
                    <a:pt x="28" y="32"/>
                  </a:moveTo>
                  <a:cubicBezTo>
                    <a:pt x="29" y="15"/>
                    <a:pt x="34" y="19"/>
                    <a:pt x="33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"/>
                    <a:pt x="29" y="3"/>
                    <a:pt x="28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18"/>
                    <a:pt x="24" y="18"/>
                    <a:pt x="21" y="31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83"/>
                    <a:pt x="9" y="73"/>
                    <a:pt x="9" y="80"/>
                  </a:cubicBezTo>
                  <a:cubicBezTo>
                    <a:pt x="8" y="83"/>
                    <a:pt x="1" y="102"/>
                    <a:pt x="0" y="126"/>
                  </a:cubicBezTo>
                  <a:cubicBezTo>
                    <a:pt x="2" y="124"/>
                    <a:pt x="2" y="125"/>
                    <a:pt x="2" y="121"/>
                  </a:cubicBezTo>
                  <a:cubicBezTo>
                    <a:pt x="6" y="121"/>
                    <a:pt x="4" y="120"/>
                    <a:pt x="5" y="119"/>
                  </a:cubicBezTo>
                  <a:cubicBezTo>
                    <a:pt x="5" y="116"/>
                    <a:pt x="6" y="107"/>
                    <a:pt x="7" y="104"/>
                  </a:cubicBezTo>
                  <a:cubicBezTo>
                    <a:pt x="11" y="93"/>
                    <a:pt x="8" y="102"/>
                    <a:pt x="10" y="91"/>
                  </a:cubicBezTo>
                  <a:cubicBezTo>
                    <a:pt x="13" y="81"/>
                    <a:pt x="10" y="85"/>
                    <a:pt x="14" y="77"/>
                  </a:cubicBezTo>
                  <a:cubicBezTo>
                    <a:pt x="16" y="73"/>
                    <a:pt x="14" y="74"/>
                    <a:pt x="16" y="70"/>
                  </a:cubicBezTo>
                  <a:cubicBezTo>
                    <a:pt x="16" y="70"/>
                    <a:pt x="17" y="68"/>
                    <a:pt x="17" y="68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49"/>
                    <a:pt x="20" y="49"/>
                    <a:pt x="22" y="46"/>
                  </a:cubicBezTo>
                  <a:cubicBezTo>
                    <a:pt x="24" y="44"/>
                    <a:pt x="22" y="41"/>
                    <a:pt x="24" y="37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2"/>
                    <a:pt x="28" y="32"/>
                    <a:pt x="2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2" name="Freeform 105"/>
            <p:cNvSpPr>
              <a:spLocks/>
            </p:cNvSpPr>
            <p:nvPr/>
          </p:nvSpPr>
          <p:spPr bwMode="auto">
            <a:xfrm>
              <a:off x="1316" y="2251"/>
              <a:ext cx="35" cy="100"/>
            </a:xfrm>
            <a:custGeom>
              <a:avLst/>
              <a:gdLst>
                <a:gd name="T0" fmla="*/ 0 w 27"/>
                <a:gd name="T1" fmla="*/ 0 h 78"/>
                <a:gd name="T2" fmla="*/ 1 w 27"/>
                <a:gd name="T3" fmla="*/ 6 h 78"/>
                <a:gd name="T4" fmla="*/ 6 w 27"/>
                <a:gd name="T5" fmla="*/ 25 h 78"/>
                <a:gd name="T6" fmla="*/ 15 w 27"/>
                <a:gd name="T7" fmla="*/ 56 h 78"/>
                <a:gd name="T8" fmla="*/ 18 w 27"/>
                <a:gd name="T9" fmla="*/ 68 h 78"/>
                <a:gd name="T10" fmla="*/ 22 w 27"/>
                <a:gd name="T11" fmla="*/ 78 h 78"/>
                <a:gd name="T12" fmla="*/ 26 w 27"/>
                <a:gd name="T13" fmla="*/ 68 h 78"/>
                <a:gd name="T14" fmla="*/ 26 w 27"/>
                <a:gd name="T15" fmla="*/ 67 h 78"/>
                <a:gd name="T16" fmla="*/ 25 w 27"/>
                <a:gd name="T17" fmla="*/ 67 h 78"/>
                <a:gd name="T18" fmla="*/ 25 w 27"/>
                <a:gd name="T19" fmla="*/ 66 h 78"/>
                <a:gd name="T20" fmla="*/ 24 w 27"/>
                <a:gd name="T21" fmla="*/ 63 h 78"/>
                <a:gd name="T22" fmla="*/ 23 w 27"/>
                <a:gd name="T23" fmla="*/ 56 h 78"/>
                <a:gd name="T24" fmla="*/ 18 w 27"/>
                <a:gd name="T25" fmla="*/ 39 h 78"/>
                <a:gd name="T26" fmla="*/ 14 w 27"/>
                <a:gd name="T27" fmla="*/ 34 h 78"/>
                <a:gd name="T28" fmla="*/ 17 w 27"/>
                <a:gd name="T29" fmla="*/ 36 h 78"/>
                <a:gd name="T30" fmla="*/ 15 w 27"/>
                <a:gd name="T31" fmla="*/ 29 h 78"/>
                <a:gd name="T32" fmla="*/ 10 w 27"/>
                <a:gd name="T33" fmla="*/ 16 h 78"/>
                <a:gd name="T34" fmla="*/ 10 w 27"/>
                <a:gd name="T35" fmla="*/ 15 h 78"/>
                <a:gd name="T36" fmla="*/ 10 w 27"/>
                <a:gd name="T37" fmla="*/ 14 h 78"/>
                <a:gd name="T38" fmla="*/ 6 w 27"/>
                <a:gd name="T39" fmla="*/ 7 h 78"/>
                <a:gd name="T40" fmla="*/ 5 w 27"/>
                <a:gd name="T41" fmla="*/ 7 h 78"/>
                <a:gd name="T42" fmla="*/ 0 w 27"/>
                <a:gd name="T4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1" y="12"/>
                    <a:pt x="5" y="20"/>
                    <a:pt x="6" y="2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2"/>
                    <a:pt x="16" y="60"/>
                    <a:pt x="18" y="68"/>
                  </a:cubicBezTo>
                  <a:cubicBezTo>
                    <a:pt x="20" y="73"/>
                    <a:pt x="19" y="74"/>
                    <a:pt x="22" y="78"/>
                  </a:cubicBezTo>
                  <a:cubicBezTo>
                    <a:pt x="27" y="77"/>
                    <a:pt x="24" y="72"/>
                    <a:pt x="26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3" y="61"/>
                    <a:pt x="24" y="58"/>
                    <a:pt x="23" y="5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40"/>
                    <a:pt x="16" y="42"/>
                    <a:pt x="14" y="34"/>
                  </a:cubicBezTo>
                  <a:cubicBezTo>
                    <a:pt x="15" y="36"/>
                    <a:pt x="15" y="35"/>
                    <a:pt x="17" y="36"/>
                  </a:cubicBezTo>
                  <a:cubicBezTo>
                    <a:pt x="16" y="33"/>
                    <a:pt x="17" y="32"/>
                    <a:pt x="15" y="2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7" y="8"/>
                    <a:pt x="6" y="9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0"/>
                    <a:pt x="5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3" name="Freeform 106"/>
            <p:cNvSpPr>
              <a:spLocks/>
            </p:cNvSpPr>
            <p:nvPr/>
          </p:nvSpPr>
          <p:spPr bwMode="auto">
            <a:xfrm>
              <a:off x="1306" y="1743"/>
              <a:ext cx="53" cy="142"/>
            </a:xfrm>
            <a:custGeom>
              <a:avLst/>
              <a:gdLst>
                <a:gd name="T0" fmla="*/ 6 w 41"/>
                <a:gd name="T1" fmla="*/ 7 h 111"/>
                <a:gd name="T2" fmla="*/ 2 w 41"/>
                <a:gd name="T3" fmla="*/ 1 h 111"/>
                <a:gd name="T4" fmla="*/ 0 w 41"/>
                <a:gd name="T5" fmla="*/ 1 h 111"/>
                <a:gd name="T6" fmla="*/ 2 w 41"/>
                <a:gd name="T7" fmla="*/ 8 h 111"/>
                <a:gd name="T8" fmla="*/ 4 w 41"/>
                <a:gd name="T9" fmla="*/ 15 h 111"/>
                <a:gd name="T10" fmla="*/ 11 w 41"/>
                <a:gd name="T11" fmla="*/ 27 h 111"/>
                <a:gd name="T12" fmla="*/ 16 w 41"/>
                <a:gd name="T13" fmla="*/ 41 h 111"/>
                <a:gd name="T14" fmla="*/ 21 w 41"/>
                <a:gd name="T15" fmla="*/ 54 h 111"/>
                <a:gd name="T16" fmla="*/ 31 w 41"/>
                <a:gd name="T17" fmla="*/ 82 h 111"/>
                <a:gd name="T18" fmla="*/ 35 w 41"/>
                <a:gd name="T19" fmla="*/ 98 h 111"/>
                <a:gd name="T20" fmla="*/ 40 w 41"/>
                <a:gd name="T21" fmla="*/ 111 h 111"/>
                <a:gd name="T22" fmla="*/ 41 w 41"/>
                <a:gd name="T23" fmla="*/ 109 h 111"/>
                <a:gd name="T24" fmla="*/ 38 w 41"/>
                <a:gd name="T25" fmla="*/ 96 h 111"/>
                <a:gd name="T26" fmla="*/ 38 w 41"/>
                <a:gd name="T27" fmla="*/ 96 h 111"/>
                <a:gd name="T28" fmla="*/ 38 w 41"/>
                <a:gd name="T29" fmla="*/ 95 h 111"/>
                <a:gd name="T30" fmla="*/ 36 w 41"/>
                <a:gd name="T31" fmla="*/ 87 h 111"/>
                <a:gd name="T32" fmla="*/ 25 w 41"/>
                <a:gd name="T33" fmla="*/ 50 h 111"/>
                <a:gd name="T34" fmla="*/ 21 w 41"/>
                <a:gd name="T35" fmla="*/ 40 h 111"/>
                <a:gd name="T36" fmla="*/ 17 w 41"/>
                <a:gd name="T37" fmla="*/ 29 h 111"/>
                <a:gd name="T38" fmla="*/ 16 w 41"/>
                <a:gd name="T39" fmla="*/ 26 h 111"/>
                <a:gd name="T40" fmla="*/ 12 w 41"/>
                <a:gd name="T41" fmla="*/ 17 h 111"/>
                <a:gd name="T42" fmla="*/ 10 w 41"/>
                <a:gd name="T43" fmla="*/ 13 h 111"/>
                <a:gd name="T44" fmla="*/ 8 w 41"/>
                <a:gd name="T45" fmla="*/ 10 h 111"/>
                <a:gd name="T46" fmla="*/ 6 w 41"/>
                <a:gd name="T47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11">
                  <a:moveTo>
                    <a:pt x="6" y="7"/>
                  </a:moveTo>
                  <a:cubicBezTo>
                    <a:pt x="3" y="2"/>
                    <a:pt x="5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5"/>
                    <a:pt x="2" y="8"/>
                  </a:cubicBezTo>
                  <a:cubicBezTo>
                    <a:pt x="3" y="10"/>
                    <a:pt x="3" y="13"/>
                    <a:pt x="4" y="15"/>
                  </a:cubicBezTo>
                  <a:cubicBezTo>
                    <a:pt x="6" y="20"/>
                    <a:pt x="9" y="24"/>
                    <a:pt x="11" y="27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45"/>
                    <a:pt x="20" y="51"/>
                    <a:pt x="21" y="54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8"/>
                    <a:pt x="34" y="94"/>
                    <a:pt x="35" y="98"/>
                  </a:cubicBezTo>
                  <a:cubicBezTo>
                    <a:pt x="36" y="101"/>
                    <a:pt x="37" y="109"/>
                    <a:pt x="40" y="111"/>
                  </a:cubicBezTo>
                  <a:cubicBezTo>
                    <a:pt x="41" y="110"/>
                    <a:pt x="41" y="111"/>
                    <a:pt x="41" y="109"/>
                  </a:cubicBezTo>
                  <a:cubicBezTo>
                    <a:pt x="41" y="105"/>
                    <a:pt x="40" y="100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2" y="72"/>
                    <a:pt x="31" y="64"/>
                    <a:pt x="25" y="50"/>
                  </a:cubicBezTo>
                  <a:cubicBezTo>
                    <a:pt x="23" y="45"/>
                    <a:pt x="24" y="51"/>
                    <a:pt x="21" y="4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7"/>
                    <a:pt x="16" y="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1"/>
                    <a:pt x="9" y="12"/>
                    <a:pt x="8" y="10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4" name="Freeform 107"/>
            <p:cNvSpPr>
              <a:spLocks/>
            </p:cNvSpPr>
            <p:nvPr/>
          </p:nvSpPr>
          <p:spPr bwMode="auto">
            <a:xfrm>
              <a:off x="884" y="3712"/>
              <a:ext cx="32" cy="96"/>
            </a:xfrm>
            <a:custGeom>
              <a:avLst/>
              <a:gdLst>
                <a:gd name="T0" fmla="*/ 5 w 25"/>
                <a:gd name="T1" fmla="*/ 3 h 75"/>
                <a:gd name="T2" fmla="*/ 0 w 25"/>
                <a:gd name="T3" fmla="*/ 1 h 75"/>
                <a:gd name="T4" fmla="*/ 3 w 25"/>
                <a:gd name="T5" fmla="*/ 20 h 75"/>
                <a:gd name="T6" fmla="*/ 8 w 25"/>
                <a:gd name="T7" fmla="*/ 38 h 75"/>
                <a:gd name="T8" fmla="*/ 11 w 25"/>
                <a:gd name="T9" fmla="*/ 47 h 75"/>
                <a:gd name="T10" fmla="*/ 19 w 25"/>
                <a:gd name="T11" fmla="*/ 74 h 75"/>
                <a:gd name="T12" fmla="*/ 24 w 25"/>
                <a:gd name="T13" fmla="*/ 75 h 75"/>
                <a:gd name="T14" fmla="*/ 21 w 25"/>
                <a:gd name="T15" fmla="*/ 63 h 75"/>
                <a:gd name="T16" fmla="*/ 15 w 25"/>
                <a:gd name="T17" fmla="*/ 45 h 75"/>
                <a:gd name="T18" fmla="*/ 15 w 25"/>
                <a:gd name="T19" fmla="*/ 45 h 75"/>
                <a:gd name="T20" fmla="*/ 13 w 25"/>
                <a:gd name="T21" fmla="*/ 32 h 75"/>
                <a:gd name="T22" fmla="*/ 16 w 25"/>
                <a:gd name="T23" fmla="*/ 34 h 75"/>
                <a:gd name="T24" fmla="*/ 16 w 25"/>
                <a:gd name="T25" fmla="*/ 29 h 75"/>
                <a:gd name="T26" fmla="*/ 18 w 25"/>
                <a:gd name="T27" fmla="*/ 27 h 75"/>
                <a:gd name="T28" fmla="*/ 14 w 25"/>
                <a:gd name="T29" fmla="*/ 26 h 75"/>
                <a:gd name="T30" fmla="*/ 13 w 25"/>
                <a:gd name="T31" fmla="*/ 21 h 75"/>
                <a:gd name="T32" fmla="*/ 10 w 25"/>
                <a:gd name="T33" fmla="*/ 24 h 75"/>
                <a:gd name="T34" fmla="*/ 10 w 25"/>
                <a:gd name="T35" fmla="*/ 18 h 75"/>
                <a:gd name="T36" fmla="*/ 7 w 25"/>
                <a:gd name="T37" fmla="*/ 12 h 75"/>
                <a:gd name="T38" fmla="*/ 11 w 25"/>
                <a:gd name="T39" fmla="*/ 10 h 75"/>
                <a:gd name="T40" fmla="*/ 9 w 25"/>
                <a:gd name="T41" fmla="*/ 8 h 75"/>
                <a:gd name="T42" fmla="*/ 6 w 25"/>
                <a:gd name="T43" fmla="*/ 8 h 75"/>
                <a:gd name="T44" fmla="*/ 5 w 25"/>
                <a:gd name="T4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75">
                  <a:moveTo>
                    <a:pt x="5" y="3"/>
                  </a:moveTo>
                  <a:cubicBezTo>
                    <a:pt x="2" y="0"/>
                    <a:pt x="5" y="1"/>
                    <a:pt x="0" y="1"/>
                  </a:cubicBezTo>
                  <a:cubicBezTo>
                    <a:pt x="1" y="11"/>
                    <a:pt x="2" y="11"/>
                    <a:pt x="3" y="2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41"/>
                    <a:pt x="10" y="44"/>
                    <a:pt x="11" y="47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2" y="67"/>
                    <a:pt x="25" y="72"/>
                    <a:pt x="21" y="63"/>
                  </a:cubicBezTo>
                  <a:cubicBezTo>
                    <a:pt x="18" y="56"/>
                    <a:pt x="19" y="53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4"/>
                    <a:pt x="15" y="34"/>
                    <a:pt x="16" y="3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31"/>
                    <a:pt x="18" y="27"/>
                    <a:pt x="18" y="27"/>
                  </a:cubicBezTo>
                  <a:cubicBezTo>
                    <a:pt x="17" y="26"/>
                    <a:pt x="17" y="26"/>
                    <a:pt x="14" y="26"/>
                  </a:cubicBezTo>
                  <a:cubicBezTo>
                    <a:pt x="14" y="21"/>
                    <a:pt x="15" y="24"/>
                    <a:pt x="13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14"/>
                    <a:pt x="9" y="19"/>
                    <a:pt x="10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8"/>
                    <a:pt x="9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6" y="3"/>
                    <a:pt x="7" y="6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5" name="Freeform 108"/>
            <p:cNvSpPr>
              <a:spLocks/>
            </p:cNvSpPr>
            <p:nvPr/>
          </p:nvSpPr>
          <p:spPr bwMode="auto">
            <a:xfrm>
              <a:off x="2343" y="1856"/>
              <a:ext cx="14" cy="125"/>
            </a:xfrm>
            <a:custGeom>
              <a:avLst/>
              <a:gdLst>
                <a:gd name="T0" fmla="*/ 1 w 11"/>
                <a:gd name="T1" fmla="*/ 97 h 98"/>
                <a:gd name="T2" fmla="*/ 3 w 11"/>
                <a:gd name="T3" fmla="*/ 93 h 98"/>
                <a:gd name="T4" fmla="*/ 5 w 11"/>
                <a:gd name="T5" fmla="*/ 87 h 98"/>
                <a:gd name="T6" fmla="*/ 7 w 11"/>
                <a:gd name="T7" fmla="*/ 70 h 98"/>
                <a:gd name="T8" fmla="*/ 8 w 11"/>
                <a:gd name="T9" fmla="*/ 64 h 98"/>
                <a:gd name="T10" fmla="*/ 8 w 11"/>
                <a:gd name="T11" fmla="*/ 51 h 98"/>
                <a:gd name="T12" fmla="*/ 9 w 11"/>
                <a:gd name="T13" fmla="*/ 37 h 98"/>
                <a:gd name="T14" fmla="*/ 11 w 11"/>
                <a:gd name="T15" fmla="*/ 25 h 98"/>
                <a:gd name="T16" fmla="*/ 11 w 11"/>
                <a:gd name="T17" fmla="*/ 13 h 98"/>
                <a:gd name="T18" fmla="*/ 11 w 11"/>
                <a:gd name="T19" fmla="*/ 5 h 98"/>
                <a:gd name="T20" fmla="*/ 10 w 11"/>
                <a:gd name="T21" fmla="*/ 0 h 98"/>
                <a:gd name="T22" fmla="*/ 9 w 11"/>
                <a:gd name="T23" fmla="*/ 0 h 98"/>
                <a:gd name="T24" fmla="*/ 7 w 11"/>
                <a:gd name="T25" fmla="*/ 8 h 98"/>
                <a:gd name="T26" fmla="*/ 3 w 11"/>
                <a:gd name="T27" fmla="*/ 48 h 98"/>
                <a:gd name="T28" fmla="*/ 3 w 11"/>
                <a:gd name="T29" fmla="*/ 66 h 98"/>
                <a:gd name="T30" fmla="*/ 1 w 11"/>
                <a:gd name="T31" fmla="*/ 71 h 98"/>
                <a:gd name="T32" fmla="*/ 1 w 11"/>
                <a:gd name="T33" fmla="*/ 92 h 98"/>
                <a:gd name="T34" fmla="*/ 1 w 11"/>
                <a:gd name="T35" fmla="*/ 95 h 98"/>
                <a:gd name="T36" fmla="*/ 1 w 11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8">
                  <a:moveTo>
                    <a:pt x="1" y="97"/>
                  </a:moveTo>
                  <a:cubicBezTo>
                    <a:pt x="4" y="95"/>
                    <a:pt x="2" y="98"/>
                    <a:pt x="3" y="93"/>
                  </a:cubicBezTo>
                  <a:cubicBezTo>
                    <a:pt x="4" y="91"/>
                    <a:pt x="5" y="90"/>
                    <a:pt x="5" y="87"/>
                  </a:cubicBezTo>
                  <a:cubicBezTo>
                    <a:pt x="7" y="72"/>
                    <a:pt x="7" y="84"/>
                    <a:pt x="7" y="70"/>
                  </a:cubicBezTo>
                  <a:cubicBezTo>
                    <a:pt x="7" y="67"/>
                    <a:pt x="7" y="67"/>
                    <a:pt x="8" y="64"/>
                  </a:cubicBezTo>
                  <a:cubicBezTo>
                    <a:pt x="8" y="60"/>
                    <a:pt x="8" y="55"/>
                    <a:pt x="8" y="51"/>
                  </a:cubicBezTo>
                  <a:cubicBezTo>
                    <a:pt x="8" y="46"/>
                    <a:pt x="9" y="44"/>
                    <a:pt x="9" y="37"/>
                  </a:cubicBezTo>
                  <a:cubicBezTo>
                    <a:pt x="9" y="32"/>
                    <a:pt x="11" y="31"/>
                    <a:pt x="11" y="25"/>
                  </a:cubicBezTo>
                  <a:cubicBezTo>
                    <a:pt x="11" y="14"/>
                    <a:pt x="11" y="19"/>
                    <a:pt x="11" y="13"/>
                  </a:cubicBezTo>
                  <a:cubicBezTo>
                    <a:pt x="11" y="10"/>
                    <a:pt x="11" y="8"/>
                    <a:pt x="11" y="5"/>
                  </a:cubicBezTo>
                  <a:cubicBezTo>
                    <a:pt x="11" y="1"/>
                    <a:pt x="11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7"/>
                    <a:pt x="4" y="39"/>
                    <a:pt x="3" y="4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70"/>
                    <a:pt x="2" y="68"/>
                    <a:pt x="1" y="7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0" y="93"/>
                    <a:pt x="1" y="95"/>
                  </a:cubicBezTo>
                  <a:cubicBezTo>
                    <a:pt x="1" y="97"/>
                    <a:pt x="1" y="96"/>
                    <a:pt x="1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6" name="Freeform 109"/>
            <p:cNvSpPr>
              <a:spLocks/>
            </p:cNvSpPr>
            <p:nvPr/>
          </p:nvSpPr>
          <p:spPr bwMode="auto">
            <a:xfrm>
              <a:off x="1712" y="2250"/>
              <a:ext cx="25" cy="49"/>
            </a:xfrm>
            <a:custGeom>
              <a:avLst/>
              <a:gdLst>
                <a:gd name="T0" fmla="*/ 9 w 20"/>
                <a:gd name="T1" fmla="*/ 16 h 38"/>
                <a:gd name="T2" fmla="*/ 10 w 20"/>
                <a:gd name="T3" fmla="*/ 10 h 38"/>
                <a:gd name="T4" fmla="*/ 11 w 20"/>
                <a:gd name="T5" fmla="*/ 3 h 38"/>
                <a:gd name="T6" fmla="*/ 9 w 20"/>
                <a:gd name="T7" fmla="*/ 1 h 38"/>
                <a:gd name="T8" fmla="*/ 7 w 20"/>
                <a:gd name="T9" fmla="*/ 0 h 38"/>
                <a:gd name="T10" fmla="*/ 2 w 20"/>
                <a:gd name="T11" fmla="*/ 0 h 38"/>
                <a:gd name="T12" fmla="*/ 0 w 20"/>
                <a:gd name="T13" fmla="*/ 34 h 38"/>
                <a:gd name="T14" fmla="*/ 6 w 20"/>
                <a:gd name="T15" fmla="*/ 38 h 38"/>
                <a:gd name="T16" fmla="*/ 9 w 20"/>
                <a:gd name="T17" fmla="*/ 36 h 38"/>
                <a:gd name="T18" fmla="*/ 9 w 20"/>
                <a:gd name="T19" fmla="*/ 35 h 38"/>
                <a:gd name="T20" fmla="*/ 20 w 20"/>
                <a:gd name="T21" fmla="*/ 36 h 38"/>
                <a:gd name="T22" fmla="*/ 18 w 20"/>
                <a:gd name="T23" fmla="*/ 25 h 38"/>
                <a:gd name="T24" fmla="*/ 14 w 20"/>
                <a:gd name="T25" fmla="*/ 25 h 38"/>
                <a:gd name="T26" fmla="*/ 14 w 20"/>
                <a:gd name="T27" fmla="*/ 17 h 38"/>
                <a:gd name="T28" fmla="*/ 12 w 20"/>
                <a:gd name="T29" fmla="*/ 16 h 38"/>
                <a:gd name="T30" fmla="*/ 9 w 20"/>
                <a:gd name="T31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9" y="16"/>
                  </a:moveTo>
                  <a:cubicBezTo>
                    <a:pt x="9" y="12"/>
                    <a:pt x="10" y="13"/>
                    <a:pt x="10" y="10"/>
                  </a:cubicBezTo>
                  <a:cubicBezTo>
                    <a:pt x="8" y="2"/>
                    <a:pt x="11" y="9"/>
                    <a:pt x="11" y="3"/>
                  </a:cubicBezTo>
                  <a:cubicBezTo>
                    <a:pt x="10" y="3"/>
                    <a:pt x="9" y="2"/>
                    <a:pt x="9" y="1"/>
                  </a:cubicBezTo>
                  <a:cubicBezTo>
                    <a:pt x="8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34"/>
                    <a:pt x="16" y="35"/>
                    <a:pt x="20" y="36"/>
                  </a:cubicBezTo>
                  <a:cubicBezTo>
                    <a:pt x="19" y="34"/>
                    <a:pt x="18" y="29"/>
                    <a:pt x="18" y="25"/>
                  </a:cubicBezTo>
                  <a:cubicBezTo>
                    <a:pt x="15" y="25"/>
                    <a:pt x="16" y="25"/>
                    <a:pt x="14" y="25"/>
                  </a:cubicBezTo>
                  <a:cubicBezTo>
                    <a:pt x="14" y="23"/>
                    <a:pt x="14" y="18"/>
                    <a:pt x="14" y="17"/>
                  </a:cubicBezTo>
                  <a:cubicBezTo>
                    <a:pt x="13" y="15"/>
                    <a:pt x="14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7" name="Freeform 110"/>
            <p:cNvSpPr>
              <a:spLocks/>
            </p:cNvSpPr>
            <p:nvPr/>
          </p:nvSpPr>
          <p:spPr bwMode="auto">
            <a:xfrm>
              <a:off x="2447" y="2905"/>
              <a:ext cx="35" cy="102"/>
            </a:xfrm>
            <a:custGeom>
              <a:avLst/>
              <a:gdLst>
                <a:gd name="T0" fmla="*/ 12 w 27"/>
                <a:gd name="T1" fmla="*/ 21 h 79"/>
                <a:gd name="T2" fmla="*/ 7 w 27"/>
                <a:gd name="T3" fmla="*/ 10 h 79"/>
                <a:gd name="T4" fmla="*/ 5 w 27"/>
                <a:gd name="T5" fmla="*/ 4 h 79"/>
                <a:gd name="T6" fmla="*/ 1 w 27"/>
                <a:gd name="T7" fmla="*/ 2 h 79"/>
                <a:gd name="T8" fmla="*/ 1 w 27"/>
                <a:gd name="T9" fmla="*/ 7 h 79"/>
                <a:gd name="T10" fmla="*/ 3 w 27"/>
                <a:gd name="T11" fmla="*/ 15 h 79"/>
                <a:gd name="T12" fmla="*/ 5 w 27"/>
                <a:gd name="T13" fmla="*/ 27 h 79"/>
                <a:gd name="T14" fmla="*/ 7 w 27"/>
                <a:gd name="T15" fmla="*/ 35 h 79"/>
                <a:gd name="T16" fmla="*/ 9 w 27"/>
                <a:gd name="T17" fmla="*/ 36 h 79"/>
                <a:gd name="T18" fmla="*/ 15 w 27"/>
                <a:gd name="T19" fmla="*/ 52 h 79"/>
                <a:gd name="T20" fmla="*/ 15 w 27"/>
                <a:gd name="T21" fmla="*/ 62 h 79"/>
                <a:gd name="T22" fmla="*/ 24 w 27"/>
                <a:gd name="T23" fmla="*/ 73 h 79"/>
                <a:gd name="T24" fmla="*/ 26 w 27"/>
                <a:gd name="T25" fmla="*/ 76 h 79"/>
                <a:gd name="T26" fmla="*/ 25 w 27"/>
                <a:gd name="T27" fmla="*/ 65 h 79"/>
                <a:gd name="T28" fmla="*/ 21 w 27"/>
                <a:gd name="T29" fmla="*/ 63 h 79"/>
                <a:gd name="T30" fmla="*/ 21 w 27"/>
                <a:gd name="T31" fmla="*/ 58 h 79"/>
                <a:gd name="T32" fmla="*/ 19 w 27"/>
                <a:gd name="T33" fmla="*/ 45 h 79"/>
                <a:gd name="T34" fmla="*/ 17 w 27"/>
                <a:gd name="T35" fmla="*/ 41 h 79"/>
                <a:gd name="T36" fmla="*/ 17 w 27"/>
                <a:gd name="T37" fmla="*/ 37 h 79"/>
                <a:gd name="T38" fmla="*/ 13 w 27"/>
                <a:gd name="T39" fmla="*/ 25 h 79"/>
                <a:gd name="T40" fmla="*/ 12 w 27"/>
                <a:gd name="T4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79">
                  <a:moveTo>
                    <a:pt x="12" y="21"/>
                  </a:moveTo>
                  <a:cubicBezTo>
                    <a:pt x="10" y="15"/>
                    <a:pt x="7" y="12"/>
                    <a:pt x="7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"/>
                    <a:pt x="4" y="0"/>
                    <a:pt x="1" y="2"/>
                  </a:cubicBezTo>
                  <a:cubicBezTo>
                    <a:pt x="1" y="2"/>
                    <a:pt x="0" y="2"/>
                    <a:pt x="1" y="7"/>
                  </a:cubicBezTo>
                  <a:cubicBezTo>
                    <a:pt x="2" y="12"/>
                    <a:pt x="2" y="4"/>
                    <a:pt x="3" y="1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33"/>
                    <a:pt x="7" y="31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9"/>
                    <a:pt x="9" y="46"/>
                    <a:pt x="15" y="52"/>
                  </a:cubicBezTo>
                  <a:cubicBezTo>
                    <a:pt x="14" y="57"/>
                    <a:pt x="15" y="56"/>
                    <a:pt x="15" y="62"/>
                  </a:cubicBezTo>
                  <a:cubicBezTo>
                    <a:pt x="24" y="68"/>
                    <a:pt x="21" y="60"/>
                    <a:pt x="24" y="73"/>
                  </a:cubicBezTo>
                  <a:cubicBezTo>
                    <a:pt x="25" y="79"/>
                    <a:pt x="23" y="75"/>
                    <a:pt x="26" y="76"/>
                  </a:cubicBezTo>
                  <a:cubicBezTo>
                    <a:pt x="27" y="73"/>
                    <a:pt x="25" y="73"/>
                    <a:pt x="25" y="65"/>
                  </a:cubicBezTo>
                  <a:cubicBezTo>
                    <a:pt x="24" y="64"/>
                    <a:pt x="23" y="64"/>
                    <a:pt x="21" y="63"/>
                  </a:cubicBezTo>
                  <a:cubicBezTo>
                    <a:pt x="21" y="59"/>
                    <a:pt x="21" y="61"/>
                    <a:pt x="21" y="58"/>
                  </a:cubicBezTo>
                  <a:cubicBezTo>
                    <a:pt x="21" y="54"/>
                    <a:pt x="21" y="50"/>
                    <a:pt x="19" y="45"/>
                  </a:cubicBezTo>
                  <a:cubicBezTo>
                    <a:pt x="19" y="43"/>
                    <a:pt x="18" y="44"/>
                    <a:pt x="17" y="41"/>
                  </a:cubicBezTo>
                  <a:cubicBezTo>
                    <a:pt x="17" y="40"/>
                    <a:pt x="17" y="38"/>
                    <a:pt x="17" y="37"/>
                  </a:cubicBezTo>
                  <a:cubicBezTo>
                    <a:pt x="15" y="30"/>
                    <a:pt x="14" y="31"/>
                    <a:pt x="13" y="25"/>
                  </a:cubicBezTo>
                  <a:cubicBezTo>
                    <a:pt x="12" y="23"/>
                    <a:pt x="12" y="23"/>
                    <a:pt x="1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8" name="Freeform 111"/>
            <p:cNvSpPr>
              <a:spLocks/>
            </p:cNvSpPr>
            <p:nvPr/>
          </p:nvSpPr>
          <p:spPr bwMode="auto">
            <a:xfrm>
              <a:off x="2646" y="2855"/>
              <a:ext cx="21" cy="80"/>
            </a:xfrm>
            <a:custGeom>
              <a:avLst/>
              <a:gdLst>
                <a:gd name="T0" fmla="*/ 7 w 16"/>
                <a:gd name="T1" fmla="*/ 54 h 62"/>
                <a:gd name="T2" fmla="*/ 10 w 16"/>
                <a:gd name="T3" fmla="*/ 35 h 62"/>
                <a:gd name="T4" fmla="*/ 11 w 16"/>
                <a:gd name="T5" fmla="*/ 27 h 62"/>
                <a:gd name="T6" fmla="*/ 13 w 16"/>
                <a:gd name="T7" fmla="*/ 0 h 62"/>
                <a:gd name="T8" fmla="*/ 8 w 16"/>
                <a:gd name="T9" fmla="*/ 4 h 62"/>
                <a:gd name="T10" fmla="*/ 8 w 16"/>
                <a:gd name="T11" fmla="*/ 13 h 62"/>
                <a:gd name="T12" fmla="*/ 3 w 16"/>
                <a:gd name="T13" fmla="*/ 25 h 62"/>
                <a:gd name="T14" fmla="*/ 1 w 16"/>
                <a:gd name="T15" fmla="*/ 29 h 62"/>
                <a:gd name="T16" fmla="*/ 4 w 16"/>
                <a:gd name="T17" fmla="*/ 29 h 62"/>
                <a:gd name="T18" fmla="*/ 3 w 16"/>
                <a:gd name="T19" fmla="*/ 35 h 62"/>
                <a:gd name="T20" fmla="*/ 2 w 16"/>
                <a:gd name="T21" fmla="*/ 38 h 62"/>
                <a:gd name="T22" fmla="*/ 2 w 16"/>
                <a:gd name="T23" fmla="*/ 40 h 62"/>
                <a:gd name="T24" fmla="*/ 2 w 16"/>
                <a:gd name="T25" fmla="*/ 42 h 62"/>
                <a:gd name="T26" fmla="*/ 1 w 16"/>
                <a:gd name="T27" fmla="*/ 49 h 62"/>
                <a:gd name="T28" fmla="*/ 0 w 16"/>
                <a:gd name="T29" fmla="*/ 55 h 62"/>
                <a:gd name="T30" fmla="*/ 0 w 16"/>
                <a:gd name="T31" fmla="*/ 60 h 62"/>
                <a:gd name="T32" fmla="*/ 2 w 16"/>
                <a:gd name="T33" fmla="*/ 61 h 62"/>
                <a:gd name="T34" fmla="*/ 5 w 16"/>
                <a:gd name="T35" fmla="*/ 60 h 62"/>
                <a:gd name="T36" fmla="*/ 7 w 16"/>
                <a:gd name="T3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62">
                  <a:moveTo>
                    <a:pt x="7" y="54"/>
                  </a:moveTo>
                  <a:cubicBezTo>
                    <a:pt x="5" y="43"/>
                    <a:pt x="10" y="42"/>
                    <a:pt x="10" y="35"/>
                  </a:cubicBezTo>
                  <a:cubicBezTo>
                    <a:pt x="11" y="33"/>
                    <a:pt x="10" y="30"/>
                    <a:pt x="11" y="27"/>
                  </a:cubicBezTo>
                  <a:cubicBezTo>
                    <a:pt x="12" y="16"/>
                    <a:pt x="16" y="4"/>
                    <a:pt x="13" y="0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7" y="7"/>
                    <a:pt x="7" y="10"/>
                    <a:pt x="8" y="13"/>
                  </a:cubicBezTo>
                  <a:cubicBezTo>
                    <a:pt x="3" y="15"/>
                    <a:pt x="6" y="16"/>
                    <a:pt x="3" y="25"/>
                  </a:cubicBezTo>
                  <a:cubicBezTo>
                    <a:pt x="2" y="29"/>
                    <a:pt x="4" y="27"/>
                    <a:pt x="1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4" y="33"/>
                    <a:pt x="3" y="35"/>
                  </a:cubicBezTo>
                  <a:cubicBezTo>
                    <a:pt x="2" y="40"/>
                    <a:pt x="3" y="35"/>
                    <a:pt x="2" y="3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2" y="39"/>
                    <a:pt x="2" y="42"/>
                  </a:cubicBezTo>
                  <a:cubicBezTo>
                    <a:pt x="1" y="46"/>
                    <a:pt x="1" y="42"/>
                    <a:pt x="1" y="49"/>
                  </a:cubicBezTo>
                  <a:cubicBezTo>
                    <a:pt x="1" y="54"/>
                    <a:pt x="1" y="52"/>
                    <a:pt x="0" y="55"/>
                  </a:cubicBezTo>
                  <a:cubicBezTo>
                    <a:pt x="2" y="60"/>
                    <a:pt x="0" y="59"/>
                    <a:pt x="0" y="60"/>
                  </a:cubicBezTo>
                  <a:cubicBezTo>
                    <a:pt x="2" y="62"/>
                    <a:pt x="0" y="61"/>
                    <a:pt x="2" y="61"/>
                  </a:cubicBezTo>
                  <a:cubicBezTo>
                    <a:pt x="3" y="61"/>
                    <a:pt x="4" y="60"/>
                    <a:pt x="5" y="60"/>
                  </a:cubicBezTo>
                  <a:cubicBezTo>
                    <a:pt x="4" y="56"/>
                    <a:pt x="5" y="57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9" name="Freeform 112"/>
            <p:cNvSpPr>
              <a:spLocks/>
            </p:cNvSpPr>
            <p:nvPr/>
          </p:nvSpPr>
          <p:spPr bwMode="auto">
            <a:xfrm>
              <a:off x="1589" y="3757"/>
              <a:ext cx="15" cy="76"/>
            </a:xfrm>
            <a:custGeom>
              <a:avLst/>
              <a:gdLst>
                <a:gd name="T0" fmla="*/ 9 w 12"/>
                <a:gd name="T1" fmla="*/ 48 h 59"/>
                <a:gd name="T2" fmla="*/ 11 w 12"/>
                <a:gd name="T3" fmla="*/ 31 h 59"/>
                <a:gd name="T4" fmla="*/ 10 w 12"/>
                <a:gd name="T5" fmla="*/ 23 h 59"/>
                <a:gd name="T6" fmla="*/ 9 w 12"/>
                <a:gd name="T7" fmla="*/ 23 h 59"/>
                <a:gd name="T8" fmla="*/ 9 w 12"/>
                <a:gd name="T9" fmla="*/ 22 h 59"/>
                <a:gd name="T10" fmla="*/ 8 w 12"/>
                <a:gd name="T11" fmla="*/ 3 h 59"/>
                <a:gd name="T12" fmla="*/ 7 w 12"/>
                <a:gd name="T13" fmla="*/ 2 h 59"/>
                <a:gd name="T14" fmla="*/ 4 w 12"/>
                <a:gd name="T15" fmla="*/ 0 h 59"/>
                <a:gd name="T16" fmla="*/ 2 w 12"/>
                <a:gd name="T17" fmla="*/ 14 h 59"/>
                <a:gd name="T18" fmla="*/ 1 w 12"/>
                <a:gd name="T19" fmla="*/ 20 h 59"/>
                <a:gd name="T20" fmla="*/ 0 w 12"/>
                <a:gd name="T21" fmla="*/ 26 h 59"/>
                <a:gd name="T22" fmla="*/ 4 w 12"/>
                <a:gd name="T23" fmla="*/ 28 h 59"/>
                <a:gd name="T24" fmla="*/ 3 w 12"/>
                <a:gd name="T25" fmla="*/ 22 h 59"/>
                <a:gd name="T26" fmla="*/ 6 w 12"/>
                <a:gd name="T27" fmla="*/ 19 h 59"/>
                <a:gd name="T28" fmla="*/ 7 w 12"/>
                <a:gd name="T29" fmla="*/ 23 h 59"/>
                <a:gd name="T30" fmla="*/ 1 w 12"/>
                <a:gd name="T31" fmla="*/ 47 h 59"/>
                <a:gd name="T32" fmla="*/ 0 w 12"/>
                <a:gd name="T33" fmla="*/ 58 h 59"/>
                <a:gd name="T34" fmla="*/ 5 w 12"/>
                <a:gd name="T35" fmla="*/ 59 h 59"/>
                <a:gd name="T36" fmla="*/ 6 w 12"/>
                <a:gd name="T37" fmla="*/ 54 h 59"/>
                <a:gd name="T38" fmla="*/ 9 w 12"/>
                <a:gd name="T39" fmla="*/ 54 h 59"/>
                <a:gd name="T40" fmla="*/ 8 w 12"/>
                <a:gd name="T41" fmla="*/ 48 h 59"/>
                <a:gd name="T42" fmla="*/ 9 w 12"/>
                <a:gd name="T4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9">
                  <a:moveTo>
                    <a:pt x="9" y="48"/>
                  </a:moveTo>
                  <a:cubicBezTo>
                    <a:pt x="9" y="44"/>
                    <a:pt x="12" y="35"/>
                    <a:pt x="11" y="3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9"/>
                    <a:pt x="11" y="11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6" y="0"/>
                    <a:pt x="8" y="0"/>
                    <a:pt x="4" y="0"/>
                  </a:cubicBezTo>
                  <a:cubicBezTo>
                    <a:pt x="1" y="6"/>
                    <a:pt x="3" y="7"/>
                    <a:pt x="2" y="14"/>
                  </a:cubicBezTo>
                  <a:cubicBezTo>
                    <a:pt x="2" y="16"/>
                    <a:pt x="2" y="19"/>
                    <a:pt x="1" y="20"/>
                  </a:cubicBezTo>
                  <a:cubicBezTo>
                    <a:pt x="0" y="23"/>
                    <a:pt x="0" y="20"/>
                    <a:pt x="0" y="26"/>
                  </a:cubicBezTo>
                  <a:cubicBezTo>
                    <a:pt x="2" y="27"/>
                    <a:pt x="2" y="27"/>
                    <a:pt x="4" y="28"/>
                  </a:cubicBezTo>
                  <a:cubicBezTo>
                    <a:pt x="4" y="26"/>
                    <a:pt x="3" y="25"/>
                    <a:pt x="3" y="22"/>
                  </a:cubicBezTo>
                  <a:cubicBezTo>
                    <a:pt x="4" y="21"/>
                    <a:pt x="4" y="19"/>
                    <a:pt x="6" y="19"/>
                  </a:cubicBezTo>
                  <a:cubicBezTo>
                    <a:pt x="8" y="20"/>
                    <a:pt x="7" y="17"/>
                    <a:pt x="7" y="23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51"/>
                    <a:pt x="0" y="55"/>
                    <a:pt x="0" y="58"/>
                  </a:cubicBezTo>
                  <a:cubicBezTo>
                    <a:pt x="2" y="59"/>
                    <a:pt x="2" y="59"/>
                    <a:pt x="5" y="59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7" y="54"/>
                    <a:pt x="9" y="54"/>
                  </a:cubicBezTo>
                  <a:cubicBezTo>
                    <a:pt x="9" y="48"/>
                    <a:pt x="7" y="54"/>
                    <a:pt x="8" y="48"/>
                  </a:cubicBezTo>
                  <a:lnTo>
                    <a:pt x="9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0" name="Freeform 113"/>
            <p:cNvSpPr>
              <a:spLocks/>
            </p:cNvSpPr>
            <p:nvPr/>
          </p:nvSpPr>
          <p:spPr bwMode="auto">
            <a:xfrm>
              <a:off x="1669" y="3224"/>
              <a:ext cx="20" cy="47"/>
            </a:xfrm>
            <a:custGeom>
              <a:avLst/>
              <a:gdLst>
                <a:gd name="T0" fmla="*/ 10 w 15"/>
                <a:gd name="T1" fmla="*/ 6 h 37"/>
                <a:gd name="T2" fmla="*/ 10 w 15"/>
                <a:gd name="T3" fmla="*/ 1 h 37"/>
                <a:gd name="T4" fmla="*/ 9 w 15"/>
                <a:gd name="T5" fmla="*/ 3 h 37"/>
                <a:gd name="T6" fmla="*/ 1 w 15"/>
                <a:gd name="T7" fmla="*/ 1 h 37"/>
                <a:gd name="T8" fmla="*/ 0 w 15"/>
                <a:gd name="T9" fmla="*/ 8 h 37"/>
                <a:gd name="T10" fmla="*/ 3 w 15"/>
                <a:gd name="T11" fmla="*/ 23 h 37"/>
                <a:gd name="T12" fmla="*/ 6 w 15"/>
                <a:gd name="T13" fmla="*/ 32 h 37"/>
                <a:gd name="T14" fmla="*/ 7 w 15"/>
                <a:gd name="T15" fmla="*/ 33 h 37"/>
                <a:gd name="T16" fmla="*/ 4 w 15"/>
                <a:gd name="T17" fmla="*/ 36 h 37"/>
                <a:gd name="T18" fmla="*/ 10 w 15"/>
                <a:gd name="T19" fmla="*/ 35 h 37"/>
                <a:gd name="T20" fmla="*/ 13 w 15"/>
                <a:gd name="T21" fmla="*/ 34 h 37"/>
                <a:gd name="T22" fmla="*/ 13 w 15"/>
                <a:gd name="T23" fmla="*/ 28 h 37"/>
                <a:gd name="T24" fmla="*/ 14 w 15"/>
                <a:gd name="T25" fmla="*/ 23 h 37"/>
                <a:gd name="T26" fmla="*/ 14 w 15"/>
                <a:gd name="T27" fmla="*/ 10 h 37"/>
                <a:gd name="T28" fmla="*/ 11 w 15"/>
                <a:gd name="T29" fmla="*/ 10 h 37"/>
                <a:gd name="T30" fmla="*/ 9 w 15"/>
                <a:gd name="T31" fmla="*/ 9 h 37"/>
                <a:gd name="T32" fmla="*/ 11 w 15"/>
                <a:gd name="T33" fmla="*/ 5 h 37"/>
                <a:gd name="T34" fmla="*/ 10 w 15"/>
                <a:gd name="T3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7">
                  <a:moveTo>
                    <a:pt x="10" y="6"/>
                  </a:moveTo>
                  <a:cubicBezTo>
                    <a:pt x="11" y="4"/>
                    <a:pt x="11" y="3"/>
                    <a:pt x="10" y="1"/>
                  </a:cubicBezTo>
                  <a:cubicBezTo>
                    <a:pt x="9" y="4"/>
                    <a:pt x="10" y="2"/>
                    <a:pt x="9" y="3"/>
                  </a:cubicBezTo>
                  <a:cubicBezTo>
                    <a:pt x="6" y="0"/>
                    <a:pt x="7" y="1"/>
                    <a:pt x="1" y="1"/>
                  </a:cubicBezTo>
                  <a:cubicBezTo>
                    <a:pt x="0" y="6"/>
                    <a:pt x="0" y="2"/>
                    <a:pt x="0" y="8"/>
                  </a:cubicBezTo>
                  <a:cubicBezTo>
                    <a:pt x="2" y="9"/>
                    <a:pt x="2" y="19"/>
                    <a:pt x="3" y="2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3"/>
                    <a:pt x="7" y="33"/>
                  </a:cubicBezTo>
                  <a:cubicBezTo>
                    <a:pt x="3" y="34"/>
                    <a:pt x="4" y="33"/>
                    <a:pt x="4" y="36"/>
                  </a:cubicBezTo>
                  <a:cubicBezTo>
                    <a:pt x="9" y="37"/>
                    <a:pt x="7" y="36"/>
                    <a:pt x="10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3" y="31"/>
                    <a:pt x="13" y="28"/>
                  </a:cubicBezTo>
                  <a:cubicBezTo>
                    <a:pt x="13" y="24"/>
                    <a:pt x="13" y="28"/>
                    <a:pt x="14" y="23"/>
                  </a:cubicBezTo>
                  <a:cubicBezTo>
                    <a:pt x="15" y="14"/>
                    <a:pt x="14" y="16"/>
                    <a:pt x="14" y="10"/>
                  </a:cubicBezTo>
                  <a:cubicBezTo>
                    <a:pt x="13" y="10"/>
                    <a:pt x="11" y="10"/>
                    <a:pt x="11" y="10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1" name="Freeform 114"/>
            <p:cNvSpPr>
              <a:spLocks/>
            </p:cNvSpPr>
            <p:nvPr/>
          </p:nvSpPr>
          <p:spPr bwMode="auto">
            <a:xfrm>
              <a:off x="756" y="3319"/>
              <a:ext cx="18" cy="68"/>
            </a:xfrm>
            <a:custGeom>
              <a:avLst/>
              <a:gdLst>
                <a:gd name="T0" fmla="*/ 11 w 14"/>
                <a:gd name="T1" fmla="*/ 8 h 53"/>
                <a:gd name="T2" fmla="*/ 14 w 14"/>
                <a:gd name="T3" fmla="*/ 1 h 53"/>
                <a:gd name="T4" fmla="*/ 11 w 14"/>
                <a:gd name="T5" fmla="*/ 1 h 53"/>
                <a:gd name="T6" fmla="*/ 10 w 14"/>
                <a:gd name="T7" fmla="*/ 0 h 53"/>
                <a:gd name="T8" fmla="*/ 8 w 14"/>
                <a:gd name="T9" fmla="*/ 5 h 53"/>
                <a:gd name="T10" fmla="*/ 6 w 14"/>
                <a:gd name="T11" fmla="*/ 16 h 53"/>
                <a:gd name="T12" fmla="*/ 3 w 14"/>
                <a:gd name="T13" fmla="*/ 32 h 53"/>
                <a:gd name="T14" fmla="*/ 1 w 14"/>
                <a:gd name="T15" fmla="*/ 37 h 53"/>
                <a:gd name="T16" fmla="*/ 0 w 14"/>
                <a:gd name="T17" fmla="*/ 43 h 53"/>
                <a:gd name="T18" fmla="*/ 2 w 14"/>
                <a:gd name="T19" fmla="*/ 45 h 53"/>
                <a:gd name="T20" fmla="*/ 7 w 14"/>
                <a:gd name="T21" fmla="*/ 52 h 53"/>
                <a:gd name="T22" fmla="*/ 6 w 14"/>
                <a:gd name="T23" fmla="*/ 46 h 53"/>
                <a:gd name="T24" fmla="*/ 9 w 14"/>
                <a:gd name="T25" fmla="*/ 44 h 53"/>
                <a:gd name="T26" fmla="*/ 12 w 14"/>
                <a:gd name="T27" fmla="*/ 27 h 53"/>
                <a:gd name="T28" fmla="*/ 10 w 14"/>
                <a:gd name="T29" fmla="*/ 19 h 53"/>
                <a:gd name="T30" fmla="*/ 11 w 14"/>
                <a:gd name="T31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3">
                  <a:moveTo>
                    <a:pt x="11" y="8"/>
                  </a:moveTo>
                  <a:cubicBezTo>
                    <a:pt x="14" y="5"/>
                    <a:pt x="13" y="6"/>
                    <a:pt x="14" y="1"/>
                  </a:cubicBezTo>
                  <a:cubicBezTo>
                    <a:pt x="12" y="2"/>
                    <a:pt x="14" y="2"/>
                    <a:pt x="11" y="1"/>
                  </a:cubicBezTo>
                  <a:cubicBezTo>
                    <a:pt x="10" y="0"/>
                    <a:pt x="11" y="1"/>
                    <a:pt x="10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7" y="15"/>
                    <a:pt x="6" y="6"/>
                    <a:pt x="6" y="16"/>
                  </a:cubicBezTo>
                  <a:cubicBezTo>
                    <a:pt x="6" y="20"/>
                    <a:pt x="4" y="21"/>
                    <a:pt x="3" y="32"/>
                  </a:cubicBezTo>
                  <a:cubicBezTo>
                    <a:pt x="3" y="37"/>
                    <a:pt x="5" y="34"/>
                    <a:pt x="1" y="37"/>
                  </a:cubicBezTo>
                  <a:cubicBezTo>
                    <a:pt x="2" y="41"/>
                    <a:pt x="1" y="40"/>
                    <a:pt x="0" y="43"/>
                  </a:cubicBezTo>
                  <a:cubicBezTo>
                    <a:pt x="0" y="43"/>
                    <a:pt x="1" y="45"/>
                    <a:pt x="2" y="45"/>
                  </a:cubicBezTo>
                  <a:cubicBezTo>
                    <a:pt x="2" y="53"/>
                    <a:pt x="1" y="53"/>
                    <a:pt x="7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8"/>
                    <a:pt x="10" y="40"/>
                    <a:pt x="12" y="2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6"/>
                    <a:pt x="12" y="10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2" name="Freeform 115"/>
            <p:cNvSpPr>
              <a:spLocks/>
            </p:cNvSpPr>
            <p:nvPr/>
          </p:nvSpPr>
          <p:spPr bwMode="auto">
            <a:xfrm>
              <a:off x="1168" y="1825"/>
              <a:ext cx="19" cy="91"/>
            </a:xfrm>
            <a:custGeom>
              <a:avLst/>
              <a:gdLst>
                <a:gd name="T0" fmla="*/ 10 w 15"/>
                <a:gd name="T1" fmla="*/ 13 h 71"/>
                <a:gd name="T2" fmla="*/ 12 w 15"/>
                <a:gd name="T3" fmla="*/ 3 h 71"/>
                <a:gd name="T4" fmla="*/ 9 w 15"/>
                <a:gd name="T5" fmla="*/ 0 h 71"/>
                <a:gd name="T6" fmla="*/ 6 w 15"/>
                <a:gd name="T7" fmla="*/ 14 h 71"/>
                <a:gd name="T8" fmla="*/ 5 w 15"/>
                <a:gd name="T9" fmla="*/ 28 h 71"/>
                <a:gd name="T10" fmla="*/ 4 w 15"/>
                <a:gd name="T11" fmla="*/ 36 h 71"/>
                <a:gd name="T12" fmla="*/ 3 w 15"/>
                <a:gd name="T13" fmla="*/ 58 h 71"/>
                <a:gd name="T14" fmla="*/ 2 w 15"/>
                <a:gd name="T15" fmla="*/ 70 h 71"/>
                <a:gd name="T16" fmla="*/ 5 w 15"/>
                <a:gd name="T17" fmla="*/ 65 h 71"/>
                <a:gd name="T18" fmla="*/ 7 w 15"/>
                <a:gd name="T19" fmla="*/ 46 h 71"/>
                <a:gd name="T20" fmla="*/ 9 w 15"/>
                <a:gd name="T21" fmla="*/ 45 h 71"/>
                <a:gd name="T22" fmla="*/ 7 w 15"/>
                <a:gd name="T23" fmla="*/ 41 h 71"/>
                <a:gd name="T24" fmla="*/ 11 w 15"/>
                <a:gd name="T25" fmla="*/ 31 h 71"/>
                <a:gd name="T26" fmla="*/ 12 w 15"/>
                <a:gd name="T27" fmla="*/ 26 h 71"/>
                <a:gd name="T28" fmla="*/ 12 w 15"/>
                <a:gd name="T29" fmla="*/ 22 h 71"/>
                <a:gd name="T30" fmla="*/ 10 w 15"/>
                <a:gd name="T31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1">
                  <a:moveTo>
                    <a:pt x="10" y="13"/>
                  </a:moveTo>
                  <a:cubicBezTo>
                    <a:pt x="15" y="6"/>
                    <a:pt x="10" y="13"/>
                    <a:pt x="12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9" y="10"/>
                    <a:pt x="6" y="14"/>
                  </a:cubicBezTo>
                  <a:cubicBezTo>
                    <a:pt x="6" y="16"/>
                    <a:pt x="5" y="27"/>
                    <a:pt x="5" y="28"/>
                  </a:cubicBezTo>
                  <a:cubicBezTo>
                    <a:pt x="5" y="31"/>
                    <a:pt x="4" y="31"/>
                    <a:pt x="4" y="36"/>
                  </a:cubicBezTo>
                  <a:cubicBezTo>
                    <a:pt x="5" y="51"/>
                    <a:pt x="2" y="45"/>
                    <a:pt x="3" y="58"/>
                  </a:cubicBezTo>
                  <a:cubicBezTo>
                    <a:pt x="4" y="71"/>
                    <a:pt x="0" y="64"/>
                    <a:pt x="2" y="70"/>
                  </a:cubicBezTo>
                  <a:cubicBezTo>
                    <a:pt x="6" y="69"/>
                    <a:pt x="4" y="71"/>
                    <a:pt x="5" y="65"/>
                  </a:cubicBezTo>
                  <a:cubicBezTo>
                    <a:pt x="6" y="59"/>
                    <a:pt x="9" y="59"/>
                    <a:pt x="7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3"/>
                    <a:pt x="6" y="44"/>
                    <a:pt x="7" y="4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26"/>
                    <a:pt x="12" y="32"/>
                    <a:pt x="12" y="26"/>
                  </a:cubicBezTo>
                  <a:cubicBezTo>
                    <a:pt x="11" y="24"/>
                    <a:pt x="11" y="26"/>
                    <a:pt x="12" y="22"/>
                  </a:cubicBezTo>
                  <a:cubicBezTo>
                    <a:pt x="12" y="17"/>
                    <a:pt x="11" y="15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3" name="Freeform 116"/>
            <p:cNvSpPr>
              <a:spLocks/>
            </p:cNvSpPr>
            <p:nvPr/>
          </p:nvSpPr>
          <p:spPr bwMode="auto">
            <a:xfrm>
              <a:off x="2656" y="3961"/>
              <a:ext cx="25" cy="44"/>
            </a:xfrm>
            <a:custGeom>
              <a:avLst/>
              <a:gdLst>
                <a:gd name="T0" fmla="*/ 2 w 19"/>
                <a:gd name="T1" fmla="*/ 0 h 34"/>
                <a:gd name="T2" fmla="*/ 2 w 19"/>
                <a:gd name="T3" fmla="*/ 30 h 34"/>
                <a:gd name="T4" fmla="*/ 15 w 19"/>
                <a:gd name="T5" fmla="*/ 32 h 34"/>
                <a:gd name="T6" fmla="*/ 14 w 19"/>
                <a:gd name="T7" fmla="*/ 27 h 34"/>
                <a:gd name="T8" fmla="*/ 12 w 19"/>
                <a:gd name="T9" fmla="*/ 18 h 34"/>
                <a:gd name="T10" fmla="*/ 9 w 19"/>
                <a:gd name="T11" fmla="*/ 14 h 34"/>
                <a:gd name="T12" fmla="*/ 5 w 19"/>
                <a:gd name="T13" fmla="*/ 1 h 34"/>
                <a:gd name="T14" fmla="*/ 2 w 19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4">
                  <a:moveTo>
                    <a:pt x="2" y="0"/>
                  </a:moveTo>
                  <a:cubicBezTo>
                    <a:pt x="0" y="9"/>
                    <a:pt x="2" y="25"/>
                    <a:pt x="2" y="30"/>
                  </a:cubicBezTo>
                  <a:cubicBezTo>
                    <a:pt x="6" y="34"/>
                    <a:pt x="15" y="34"/>
                    <a:pt x="15" y="32"/>
                  </a:cubicBezTo>
                  <a:cubicBezTo>
                    <a:pt x="19" y="28"/>
                    <a:pt x="16" y="33"/>
                    <a:pt x="14" y="27"/>
                  </a:cubicBezTo>
                  <a:cubicBezTo>
                    <a:pt x="13" y="22"/>
                    <a:pt x="13" y="24"/>
                    <a:pt x="12" y="18"/>
                  </a:cubicBezTo>
                  <a:cubicBezTo>
                    <a:pt x="11" y="17"/>
                    <a:pt x="10" y="17"/>
                    <a:pt x="9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4" name="Freeform 117"/>
            <p:cNvSpPr>
              <a:spLocks/>
            </p:cNvSpPr>
            <p:nvPr/>
          </p:nvSpPr>
          <p:spPr bwMode="auto">
            <a:xfrm>
              <a:off x="2516" y="2346"/>
              <a:ext cx="27" cy="75"/>
            </a:xfrm>
            <a:custGeom>
              <a:avLst/>
              <a:gdLst>
                <a:gd name="T0" fmla="*/ 8 w 21"/>
                <a:gd name="T1" fmla="*/ 12 h 58"/>
                <a:gd name="T2" fmla="*/ 8 w 21"/>
                <a:gd name="T3" fmla="*/ 10 h 58"/>
                <a:gd name="T4" fmla="*/ 2 w 21"/>
                <a:gd name="T5" fmla="*/ 0 h 58"/>
                <a:gd name="T6" fmla="*/ 1 w 21"/>
                <a:gd name="T7" fmla="*/ 5 h 58"/>
                <a:gd name="T8" fmla="*/ 6 w 21"/>
                <a:gd name="T9" fmla="*/ 17 h 58"/>
                <a:gd name="T10" fmla="*/ 10 w 21"/>
                <a:gd name="T11" fmla="*/ 33 h 58"/>
                <a:gd name="T12" fmla="*/ 15 w 21"/>
                <a:gd name="T13" fmla="*/ 49 h 58"/>
                <a:gd name="T14" fmla="*/ 18 w 21"/>
                <a:gd name="T15" fmla="*/ 54 h 58"/>
                <a:gd name="T16" fmla="*/ 18 w 21"/>
                <a:gd name="T17" fmla="*/ 58 h 58"/>
                <a:gd name="T18" fmla="*/ 21 w 21"/>
                <a:gd name="T19" fmla="*/ 58 h 58"/>
                <a:gd name="T20" fmla="*/ 20 w 21"/>
                <a:gd name="T21" fmla="*/ 53 h 58"/>
                <a:gd name="T22" fmla="*/ 17 w 21"/>
                <a:gd name="T23" fmla="*/ 49 h 58"/>
                <a:gd name="T24" fmla="*/ 17 w 21"/>
                <a:gd name="T25" fmla="*/ 38 h 58"/>
                <a:gd name="T26" fmla="*/ 14 w 21"/>
                <a:gd name="T27" fmla="*/ 26 h 58"/>
                <a:gd name="T28" fmla="*/ 13 w 21"/>
                <a:gd name="T29" fmla="*/ 24 h 58"/>
                <a:gd name="T30" fmla="*/ 12 w 21"/>
                <a:gd name="T31" fmla="*/ 20 h 58"/>
                <a:gd name="T32" fmla="*/ 8 w 21"/>
                <a:gd name="T33" fmla="*/ 22 h 58"/>
                <a:gd name="T34" fmla="*/ 10 w 21"/>
                <a:gd name="T35" fmla="*/ 17 h 58"/>
                <a:gd name="T36" fmla="*/ 10 w 21"/>
                <a:gd name="T37" fmla="*/ 16 h 58"/>
                <a:gd name="T38" fmla="*/ 8 w 21"/>
                <a:gd name="T3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8">
                  <a:moveTo>
                    <a:pt x="8" y="12"/>
                  </a:moveTo>
                  <a:cubicBezTo>
                    <a:pt x="8" y="10"/>
                    <a:pt x="8" y="12"/>
                    <a:pt x="8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1"/>
                    <a:pt x="1" y="5"/>
                  </a:cubicBezTo>
                  <a:cubicBezTo>
                    <a:pt x="2" y="9"/>
                    <a:pt x="0" y="13"/>
                    <a:pt x="6" y="17"/>
                  </a:cubicBezTo>
                  <a:cubicBezTo>
                    <a:pt x="5" y="20"/>
                    <a:pt x="9" y="30"/>
                    <a:pt x="10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54"/>
                    <a:pt x="16" y="47"/>
                    <a:pt x="18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4"/>
                    <a:pt x="21" y="56"/>
                    <a:pt x="20" y="53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0" y="38"/>
                    <a:pt x="17" y="43"/>
                    <a:pt x="17" y="38"/>
                  </a:cubicBezTo>
                  <a:cubicBezTo>
                    <a:pt x="16" y="28"/>
                    <a:pt x="16" y="33"/>
                    <a:pt x="14" y="26"/>
                  </a:cubicBezTo>
                  <a:cubicBezTo>
                    <a:pt x="14" y="26"/>
                    <a:pt x="13" y="24"/>
                    <a:pt x="13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0"/>
                    <a:pt x="11" y="20"/>
                    <a:pt x="8" y="22"/>
                  </a:cubicBezTo>
                  <a:cubicBezTo>
                    <a:pt x="9" y="18"/>
                    <a:pt x="9" y="19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8" y="14"/>
                    <a:pt x="9" y="15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5" name="Freeform 118"/>
            <p:cNvSpPr>
              <a:spLocks/>
            </p:cNvSpPr>
            <p:nvPr/>
          </p:nvSpPr>
          <p:spPr bwMode="auto">
            <a:xfrm>
              <a:off x="2357" y="1839"/>
              <a:ext cx="16" cy="85"/>
            </a:xfrm>
            <a:custGeom>
              <a:avLst/>
              <a:gdLst>
                <a:gd name="T0" fmla="*/ 1 w 12"/>
                <a:gd name="T1" fmla="*/ 66 h 66"/>
                <a:gd name="T2" fmla="*/ 6 w 12"/>
                <a:gd name="T3" fmla="*/ 48 h 66"/>
                <a:gd name="T4" fmla="*/ 6 w 12"/>
                <a:gd name="T5" fmla="*/ 46 h 66"/>
                <a:gd name="T6" fmla="*/ 7 w 12"/>
                <a:gd name="T7" fmla="*/ 42 h 66"/>
                <a:gd name="T8" fmla="*/ 11 w 12"/>
                <a:gd name="T9" fmla="*/ 7 h 66"/>
                <a:gd name="T10" fmla="*/ 10 w 12"/>
                <a:gd name="T11" fmla="*/ 0 h 66"/>
                <a:gd name="T12" fmla="*/ 8 w 12"/>
                <a:gd name="T13" fmla="*/ 2 h 66"/>
                <a:gd name="T14" fmla="*/ 7 w 12"/>
                <a:gd name="T15" fmla="*/ 2 h 66"/>
                <a:gd name="T16" fmla="*/ 7 w 12"/>
                <a:gd name="T17" fmla="*/ 2 h 66"/>
                <a:gd name="T18" fmla="*/ 6 w 12"/>
                <a:gd name="T19" fmla="*/ 2 h 66"/>
                <a:gd name="T20" fmla="*/ 5 w 12"/>
                <a:gd name="T21" fmla="*/ 2 h 66"/>
                <a:gd name="T22" fmla="*/ 2 w 12"/>
                <a:gd name="T23" fmla="*/ 43 h 66"/>
                <a:gd name="T24" fmla="*/ 1 w 12"/>
                <a:gd name="T25" fmla="*/ 65 h 66"/>
                <a:gd name="T26" fmla="*/ 1 w 12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66">
                  <a:moveTo>
                    <a:pt x="1" y="66"/>
                  </a:moveTo>
                  <a:cubicBezTo>
                    <a:pt x="7" y="57"/>
                    <a:pt x="2" y="66"/>
                    <a:pt x="6" y="48"/>
                  </a:cubicBezTo>
                  <a:cubicBezTo>
                    <a:pt x="6" y="47"/>
                    <a:pt x="6" y="46"/>
                    <a:pt x="6" y="46"/>
                  </a:cubicBezTo>
                  <a:cubicBezTo>
                    <a:pt x="7" y="43"/>
                    <a:pt x="7" y="44"/>
                    <a:pt x="7" y="4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2" y="4"/>
                    <a:pt x="1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53"/>
                    <a:pt x="0" y="55"/>
                    <a:pt x="1" y="65"/>
                  </a:cubicBezTo>
                  <a:lnTo>
                    <a:pt x="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6" name="Freeform 119"/>
            <p:cNvSpPr>
              <a:spLocks/>
            </p:cNvSpPr>
            <p:nvPr/>
          </p:nvSpPr>
          <p:spPr bwMode="auto">
            <a:xfrm>
              <a:off x="896" y="3388"/>
              <a:ext cx="21" cy="57"/>
            </a:xfrm>
            <a:custGeom>
              <a:avLst/>
              <a:gdLst>
                <a:gd name="T0" fmla="*/ 8 w 17"/>
                <a:gd name="T1" fmla="*/ 11 h 44"/>
                <a:gd name="T2" fmla="*/ 2 w 17"/>
                <a:gd name="T3" fmla="*/ 0 h 44"/>
                <a:gd name="T4" fmla="*/ 4 w 17"/>
                <a:gd name="T5" fmla="*/ 4 h 44"/>
                <a:gd name="T6" fmla="*/ 4 w 17"/>
                <a:gd name="T7" fmla="*/ 5 h 44"/>
                <a:gd name="T8" fmla="*/ 6 w 17"/>
                <a:gd name="T9" fmla="*/ 12 h 44"/>
                <a:gd name="T10" fmla="*/ 4 w 17"/>
                <a:gd name="T11" fmla="*/ 12 h 44"/>
                <a:gd name="T12" fmla="*/ 2 w 17"/>
                <a:gd name="T13" fmla="*/ 13 h 44"/>
                <a:gd name="T14" fmla="*/ 1 w 17"/>
                <a:gd name="T15" fmla="*/ 13 h 44"/>
                <a:gd name="T16" fmla="*/ 0 w 17"/>
                <a:gd name="T17" fmla="*/ 14 h 44"/>
                <a:gd name="T18" fmla="*/ 4 w 17"/>
                <a:gd name="T19" fmla="*/ 26 h 44"/>
                <a:gd name="T20" fmla="*/ 11 w 17"/>
                <a:gd name="T21" fmla="*/ 44 h 44"/>
                <a:gd name="T22" fmla="*/ 13 w 17"/>
                <a:gd name="T23" fmla="*/ 41 h 44"/>
                <a:gd name="T24" fmla="*/ 17 w 17"/>
                <a:gd name="T25" fmla="*/ 41 h 44"/>
                <a:gd name="T26" fmla="*/ 15 w 17"/>
                <a:gd name="T27" fmla="*/ 37 h 44"/>
                <a:gd name="T28" fmla="*/ 17 w 17"/>
                <a:gd name="T29" fmla="*/ 35 h 44"/>
                <a:gd name="T30" fmla="*/ 15 w 17"/>
                <a:gd name="T31" fmla="*/ 36 h 44"/>
                <a:gd name="T32" fmla="*/ 14 w 17"/>
                <a:gd name="T33" fmla="*/ 36 h 44"/>
                <a:gd name="T34" fmla="*/ 11 w 17"/>
                <a:gd name="T35" fmla="*/ 35 h 44"/>
                <a:gd name="T36" fmla="*/ 12 w 17"/>
                <a:gd name="T37" fmla="*/ 25 h 44"/>
                <a:gd name="T38" fmla="*/ 9 w 17"/>
                <a:gd name="T39" fmla="*/ 16 h 44"/>
                <a:gd name="T40" fmla="*/ 7 w 17"/>
                <a:gd name="T41" fmla="*/ 12 h 44"/>
                <a:gd name="T42" fmla="*/ 8 w 17"/>
                <a:gd name="T43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44">
                  <a:moveTo>
                    <a:pt x="8" y="11"/>
                  </a:moveTo>
                  <a:cubicBezTo>
                    <a:pt x="6" y="7"/>
                    <a:pt x="9" y="1"/>
                    <a:pt x="2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6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22"/>
                    <a:pt x="3" y="20"/>
                    <a:pt x="4" y="26"/>
                  </a:cubicBezTo>
                  <a:cubicBezTo>
                    <a:pt x="7" y="33"/>
                    <a:pt x="6" y="39"/>
                    <a:pt x="11" y="44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2"/>
                    <a:pt x="14" y="43"/>
                    <a:pt x="17" y="41"/>
                  </a:cubicBezTo>
                  <a:cubicBezTo>
                    <a:pt x="15" y="40"/>
                    <a:pt x="15" y="41"/>
                    <a:pt x="15" y="37"/>
                  </a:cubicBezTo>
                  <a:cubicBezTo>
                    <a:pt x="17" y="36"/>
                    <a:pt x="17" y="39"/>
                    <a:pt x="17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7"/>
                    <a:pt x="14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29"/>
                    <a:pt x="13" y="31"/>
                    <a:pt x="12" y="2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8" y="12"/>
                    <a:pt x="7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7" name="Freeform 120"/>
            <p:cNvSpPr>
              <a:spLocks/>
            </p:cNvSpPr>
            <p:nvPr/>
          </p:nvSpPr>
          <p:spPr bwMode="auto">
            <a:xfrm>
              <a:off x="2638" y="2322"/>
              <a:ext cx="23" cy="85"/>
            </a:xfrm>
            <a:custGeom>
              <a:avLst/>
              <a:gdLst>
                <a:gd name="T0" fmla="*/ 8 w 18"/>
                <a:gd name="T1" fmla="*/ 53 h 66"/>
                <a:gd name="T2" fmla="*/ 9 w 18"/>
                <a:gd name="T3" fmla="*/ 45 h 66"/>
                <a:gd name="T4" fmla="*/ 12 w 18"/>
                <a:gd name="T5" fmla="*/ 28 h 66"/>
                <a:gd name="T6" fmla="*/ 13 w 18"/>
                <a:gd name="T7" fmla="*/ 25 h 66"/>
                <a:gd name="T8" fmla="*/ 14 w 18"/>
                <a:gd name="T9" fmla="*/ 18 h 66"/>
                <a:gd name="T10" fmla="*/ 14 w 18"/>
                <a:gd name="T11" fmla="*/ 15 h 66"/>
                <a:gd name="T12" fmla="*/ 15 w 18"/>
                <a:gd name="T13" fmla="*/ 9 h 66"/>
                <a:gd name="T14" fmla="*/ 14 w 18"/>
                <a:gd name="T15" fmla="*/ 0 h 66"/>
                <a:gd name="T16" fmla="*/ 11 w 18"/>
                <a:gd name="T17" fmla="*/ 9 h 66"/>
                <a:gd name="T18" fmla="*/ 7 w 18"/>
                <a:gd name="T19" fmla="*/ 30 h 66"/>
                <a:gd name="T20" fmla="*/ 0 w 18"/>
                <a:gd name="T21" fmla="*/ 64 h 66"/>
                <a:gd name="T22" fmla="*/ 3 w 18"/>
                <a:gd name="T23" fmla="*/ 66 h 66"/>
                <a:gd name="T24" fmla="*/ 4 w 18"/>
                <a:gd name="T25" fmla="*/ 66 h 66"/>
                <a:gd name="T26" fmla="*/ 4 w 18"/>
                <a:gd name="T27" fmla="*/ 56 h 66"/>
                <a:gd name="T28" fmla="*/ 6 w 18"/>
                <a:gd name="T29" fmla="*/ 54 h 66"/>
                <a:gd name="T30" fmla="*/ 8 w 18"/>
                <a:gd name="T3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66">
                  <a:moveTo>
                    <a:pt x="8" y="53"/>
                  </a:moveTo>
                  <a:cubicBezTo>
                    <a:pt x="8" y="50"/>
                    <a:pt x="8" y="48"/>
                    <a:pt x="9" y="4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4"/>
                    <a:pt x="12" y="29"/>
                    <a:pt x="13" y="25"/>
                  </a:cubicBezTo>
                  <a:cubicBezTo>
                    <a:pt x="14" y="21"/>
                    <a:pt x="13" y="20"/>
                    <a:pt x="14" y="18"/>
                  </a:cubicBezTo>
                  <a:cubicBezTo>
                    <a:pt x="14" y="14"/>
                    <a:pt x="13" y="20"/>
                    <a:pt x="14" y="15"/>
                  </a:cubicBezTo>
                  <a:cubicBezTo>
                    <a:pt x="15" y="12"/>
                    <a:pt x="14" y="12"/>
                    <a:pt x="15" y="9"/>
                  </a:cubicBezTo>
                  <a:cubicBezTo>
                    <a:pt x="16" y="8"/>
                    <a:pt x="18" y="6"/>
                    <a:pt x="14" y="0"/>
                  </a:cubicBezTo>
                  <a:cubicBezTo>
                    <a:pt x="12" y="7"/>
                    <a:pt x="13" y="6"/>
                    <a:pt x="11" y="9"/>
                  </a:cubicBezTo>
                  <a:cubicBezTo>
                    <a:pt x="10" y="25"/>
                    <a:pt x="8" y="27"/>
                    <a:pt x="7" y="3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6"/>
                    <a:pt x="3" y="66"/>
                  </a:cubicBezTo>
                  <a:cubicBezTo>
                    <a:pt x="3" y="65"/>
                    <a:pt x="3" y="66"/>
                    <a:pt x="4" y="6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3"/>
                    <a:pt x="8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8" name="Freeform 121"/>
            <p:cNvSpPr>
              <a:spLocks/>
            </p:cNvSpPr>
            <p:nvPr/>
          </p:nvSpPr>
          <p:spPr bwMode="auto">
            <a:xfrm>
              <a:off x="2067" y="2118"/>
              <a:ext cx="21" cy="52"/>
            </a:xfrm>
            <a:custGeom>
              <a:avLst/>
              <a:gdLst>
                <a:gd name="T0" fmla="*/ 4 w 16"/>
                <a:gd name="T1" fmla="*/ 3 h 41"/>
                <a:gd name="T2" fmla="*/ 4 w 16"/>
                <a:gd name="T3" fmla="*/ 0 h 41"/>
                <a:gd name="T4" fmla="*/ 0 w 16"/>
                <a:gd name="T5" fmla="*/ 0 h 41"/>
                <a:gd name="T6" fmla="*/ 6 w 16"/>
                <a:gd name="T7" fmla="*/ 22 h 41"/>
                <a:gd name="T8" fmla="*/ 7 w 16"/>
                <a:gd name="T9" fmla="*/ 28 h 41"/>
                <a:gd name="T10" fmla="*/ 10 w 16"/>
                <a:gd name="T11" fmla="*/ 37 h 41"/>
                <a:gd name="T12" fmla="*/ 11 w 16"/>
                <a:gd name="T13" fmla="*/ 38 h 41"/>
                <a:gd name="T14" fmla="*/ 13 w 16"/>
                <a:gd name="T15" fmla="*/ 41 h 41"/>
                <a:gd name="T16" fmla="*/ 16 w 16"/>
                <a:gd name="T17" fmla="*/ 35 h 41"/>
                <a:gd name="T18" fmla="*/ 15 w 16"/>
                <a:gd name="T19" fmla="*/ 34 h 41"/>
                <a:gd name="T20" fmla="*/ 15 w 16"/>
                <a:gd name="T21" fmla="*/ 26 h 41"/>
                <a:gd name="T22" fmla="*/ 14 w 16"/>
                <a:gd name="T23" fmla="*/ 24 h 41"/>
                <a:gd name="T24" fmla="*/ 13 w 16"/>
                <a:gd name="T25" fmla="*/ 19 h 41"/>
                <a:gd name="T26" fmla="*/ 9 w 16"/>
                <a:gd name="T27" fmla="*/ 16 h 41"/>
                <a:gd name="T28" fmla="*/ 9 w 16"/>
                <a:gd name="T29" fmla="*/ 16 h 41"/>
                <a:gd name="T30" fmla="*/ 9 w 16"/>
                <a:gd name="T31" fmla="*/ 15 h 41"/>
                <a:gd name="T32" fmla="*/ 12 w 16"/>
                <a:gd name="T33" fmla="*/ 15 h 41"/>
                <a:gd name="T34" fmla="*/ 10 w 16"/>
                <a:gd name="T35" fmla="*/ 7 h 41"/>
                <a:gd name="T36" fmla="*/ 3 w 16"/>
                <a:gd name="T37" fmla="*/ 5 h 41"/>
                <a:gd name="T38" fmla="*/ 4 w 16"/>
                <a:gd name="T3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1">
                  <a:moveTo>
                    <a:pt x="4" y="3"/>
                  </a:moveTo>
                  <a:cubicBezTo>
                    <a:pt x="4" y="1"/>
                    <a:pt x="4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3" y="17"/>
                    <a:pt x="6" y="22"/>
                  </a:cubicBezTo>
                  <a:cubicBezTo>
                    <a:pt x="7" y="25"/>
                    <a:pt x="6" y="24"/>
                    <a:pt x="7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1" y="38"/>
                    <a:pt x="11" y="38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38"/>
                    <a:pt x="15" y="39"/>
                    <a:pt x="16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0"/>
                    <a:pt x="14" y="28"/>
                    <a:pt x="15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1" y="19"/>
                    <a:pt x="10" y="2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2" y="15"/>
                  </a:cubicBezTo>
                  <a:cubicBezTo>
                    <a:pt x="9" y="5"/>
                    <a:pt x="10" y="14"/>
                    <a:pt x="10" y="7"/>
                  </a:cubicBezTo>
                  <a:cubicBezTo>
                    <a:pt x="4" y="9"/>
                    <a:pt x="8" y="8"/>
                    <a:pt x="3" y="5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9" name="Freeform 122"/>
            <p:cNvSpPr>
              <a:spLocks/>
            </p:cNvSpPr>
            <p:nvPr/>
          </p:nvSpPr>
          <p:spPr bwMode="auto">
            <a:xfrm>
              <a:off x="2231" y="3474"/>
              <a:ext cx="13" cy="71"/>
            </a:xfrm>
            <a:custGeom>
              <a:avLst/>
              <a:gdLst>
                <a:gd name="T0" fmla="*/ 10 w 10"/>
                <a:gd name="T1" fmla="*/ 0 h 55"/>
                <a:gd name="T2" fmla="*/ 7 w 10"/>
                <a:gd name="T3" fmla="*/ 2 h 55"/>
                <a:gd name="T4" fmla="*/ 8 w 10"/>
                <a:gd name="T5" fmla="*/ 5 h 55"/>
                <a:gd name="T6" fmla="*/ 7 w 10"/>
                <a:gd name="T7" fmla="*/ 7 h 55"/>
                <a:gd name="T8" fmla="*/ 4 w 10"/>
                <a:gd name="T9" fmla="*/ 14 h 55"/>
                <a:gd name="T10" fmla="*/ 2 w 10"/>
                <a:gd name="T11" fmla="*/ 45 h 55"/>
                <a:gd name="T12" fmla="*/ 1 w 10"/>
                <a:gd name="T13" fmla="*/ 46 h 55"/>
                <a:gd name="T14" fmla="*/ 2 w 10"/>
                <a:gd name="T15" fmla="*/ 55 h 55"/>
                <a:gd name="T16" fmla="*/ 5 w 10"/>
                <a:gd name="T17" fmla="*/ 49 h 55"/>
                <a:gd name="T18" fmla="*/ 9 w 10"/>
                <a:gd name="T19" fmla="*/ 44 h 55"/>
                <a:gd name="T20" fmla="*/ 8 w 10"/>
                <a:gd name="T21" fmla="*/ 36 h 55"/>
                <a:gd name="T22" fmla="*/ 7 w 10"/>
                <a:gd name="T23" fmla="*/ 29 h 55"/>
                <a:gd name="T24" fmla="*/ 10 w 10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7" y="1"/>
                    <a:pt x="9" y="0"/>
                    <a:pt x="7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23"/>
                    <a:pt x="3" y="43"/>
                    <a:pt x="2" y="45"/>
                  </a:cubicBezTo>
                  <a:cubicBezTo>
                    <a:pt x="2" y="46"/>
                    <a:pt x="1" y="46"/>
                    <a:pt x="1" y="46"/>
                  </a:cubicBezTo>
                  <a:cubicBezTo>
                    <a:pt x="0" y="48"/>
                    <a:pt x="0" y="51"/>
                    <a:pt x="2" y="55"/>
                  </a:cubicBezTo>
                  <a:cubicBezTo>
                    <a:pt x="7" y="55"/>
                    <a:pt x="5" y="54"/>
                    <a:pt x="5" y="4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41"/>
                    <a:pt x="8" y="36"/>
                  </a:cubicBezTo>
                  <a:cubicBezTo>
                    <a:pt x="8" y="32"/>
                    <a:pt x="7" y="32"/>
                    <a:pt x="7" y="29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0" name="Freeform 123"/>
            <p:cNvSpPr>
              <a:spLocks/>
            </p:cNvSpPr>
            <p:nvPr/>
          </p:nvSpPr>
          <p:spPr bwMode="auto">
            <a:xfrm>
              <a:off x="2207" y="1989"/>
              <a:ext cx="17" cy="66"/>
            </a:xfrm>
            <a:custGeom>
              <a:avLst/>
              <a:gdLst>
                <a:gd name="T0" fmla="*/ 9 w 13"/>
                <a:gd name="T1" fmla="*/ 27 h 51"/>
                <a:gd name="T2" fmla="*/ 6 w 13"/>
                <a:gd name="T3" fmla="*/ 6 h 51"/>
                <a:gd name="T4" fmla="*/ 7 w 13"/>
                <a:gd name="T5" fmla="*/ 0 h 51"/>
                <a:gd name="T6" fmla="*/ 0 w 13"/>
                <a:gd name="T7" fmla="*/ 0 h 51"/>
                <a:gd name="T8" fmla="*/ 1 w 13"/>
                <a:gd name="T9" fmla="*/ 10 h 51"/>
                <a:gd name="T10" fmla="*/ 5 w 13"/>
                <a:gd name="T11" fmla="*/ 16 h 51"/>
                <a:gd name="T12" fmla="*/ 5 w 13"/>
                <a:gd name="T13" fmla="*/ 21 h 51"/>
                <a:gd name="T14" fmla="*/ 6 w 13"/>
                <a:gd name="T15" fmla="*/ 23 h 51"/>
                <a:gd name="T16" fmla="*/ 4 w 13"/>
                <a:gd name="T17" fmla="*/ 29 h 51"/>
                <a:gd name="T18" fmla="*/ 6 w 13"/>
                <a:gd name="T19" fmla="*/ 34 h 51"/>
                <a:gd name="T20" fmla="*/ 6 w 13"/>
                <a:gd name="T21" fmla="*/ 40 h 51"/>
                <a:gd name="T22" fmla="*/ 8 w 13"/>
                <a:gd name="T23" fmla="*/ 51 h 51"/>
                <a:gd name="T24" fmla="*/ 12 w 13"/>
                <a:gd name="T25" fmla="*/ 49 h 51"/>
                <a:gd name="T26" fmla="*/ 10 w 13"/>
                <a:gd name="T27" fmla="*/ 41 h 51"/>
                <a:gd name="T28" fmla="*/ 9 w 13"/>
                <a:gd name="T29" fmla="*/ 32 h 51"/>
                <a:gd name="T30" fmla="*/ 12 w 13"/>
                <a:gd name="T31" fmla="*/ 29 h 51"/>
                <a:gd name="T32" fmla="*/ 9 w 13"/>
                <a:gd name="T33" fmla="*/ 28 h 51"/>
                <a:gd name="T34" fmla="*/ 9 w 13"/>
                <a:gd name="T3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1">
                  <a:moveTo>
                    <a:pt x="9" y="27"/>
                  </a:moveTo>
                  <a:cubicBezTo>
                    <a:pt x="9" y="13"/>
                    <a:pt x="9" y="14"/>
                    <a:pt x="6" y="6"/>
                  </a:cubicBezTo>
                  <a:cubicBezTo>
                    <a:pt x="5" y="2"/>
                    <a:pt x="5" y="2"/>
                    <a:pt x="7" y="0"/>
                  </a:cubicBezTo>
                  <a:cubicBezTo>
                    <a:pt x="2" y="0"/>
                    <a:pt x="9" y="1"/>
                    <a:pt x="0" y="0"/>
                  </a:cubicBezTo>
                  <a:cubicBezTo>
                    <a:pt x="1" y="5"/>
                    <a:pt x="1" y="5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9"/>
                    <a:pt x="4" y="17"/>
                    <a:pt x="5" y="21"/>
                  </a:cubicBezTo>
                  <a:cubicBezTo>
                    <a:pt x="6" y="22"/>
                    <a:pt x="7" y="18"/>
                    <a:pt x="6" y="23"/>
                  </a:cubicBezTo>
                  <a:cubicBezTo>
                    <a:pt x="6" y="25"/>
                    <a:pt x="5" y="25"/>
                    <a:pt x="4" y="29"/>
                  </a:cubicBezTo>
                  <a:cubicBezTo>
                    <a:pt x="6" y="33"/>
                    <a:pt x="5" y="28"/>
                    <a:pt x="6" y="34"/>
                  </a:cubicBezTo>
                  <a:cubicBezTo>
                    <a:pt x="6" y="36"/>
                    <a:pt x="6" y="39"/>
                    <a:pt x="6" y="40"/>
                  </a:cubicBezTo>
                  <a:cubicBezTo>
                    <a:pt x="7" y="47"/>
                    <a:pt x="8" y="39"/>
                    <a:pt x="8" y="51"/>
                  </a:cubicBezTo>
                  <a:cubicBezTo>
                    <a:pt x="13" y="50"/>
                    <a:pt x="7" y="51"/>
                    <a:pt x="12" y="49"/>
                  </a:cubicBezTo>
                  <a:cubicBezTo>
                    <a:pt x="11" y="39"/>
                    <a:pt x="11" y="46"/>
                    <a:pt x="10" y="4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1" name="Freeform 124"/>
            <p:cNvSpPr>
              <a:spLocks/>
            </p:cNvSpPr>
            <p:nvPr/>
          </p:nvSpPr>
          <p:spPr bwMode="auto">
            <a:xfrm>
              <a:off x="1799" y="3580"/>
              <a:ext cx="10" cy="69"/>
            </a:xfrm>
            <a:custGeom>
              <a:avLst/>
              <a:gdLst>
                <a:gd name="T0" fmla="*/ 6 w 8"/>
                <a:gd name="T1" fmla="*/ 2 h 54"/>
                <a:gd name="T2" fmla="*/ 2 w 8"/>
                <a:gd name="T3" fmla="*/ 0 h 54"/>
                <a:gd name="T4" fmla="*/ 1 w 8"/>
                <a:gd name="T5" fmla="*/ 26 h 54"/>
                <a:gd name="T6" fmla="*/ 1 w 8"/>
                <a:gd name="T7" fmla="*/ 30 h 54"/>
                <a:gd name="T8" fmla="*/ 3 w 8"/>
                <a:gd name="T9" fmla="*/ 35 h 54"/>
                <a:gd name="T10" fmla="*/ 1 w 8"/>
                <a:gd name="T11" fmla="*/ 41 h 54"/>
                <a:gd name="T12" fmla="*/ 4 w 8"/>
                <a:gd name="T13" fmla="*/ 42 h 54"/>
                <a:gd name="T14" fmla="*/ 3 w 8"/>
                <a:gd name="T15" fmla="*/ 51 h 54"/>
                <a:gd name="T16" fmla="*/ 8 w 8"/>
                <a:gd name="T17" fmla="*/ 54 h 54"/>
                <a:gd name="T18" fmla="*/ 6 w 8"/>
                <a:gd name="T19" fmla="*/ 45 h 54"/>
                <a:gd name="T20" fmla="*/ 6 w 8"/>
                <a:gd name="T21" fmla="*/ 22 h 54"/>
                <a:gd name="T22" fmla="*/ 7 w 8"/>
                <a:gd name="T23" fmla="*/ 13 h 54"/>
                <a:gd name="T24" fmla="*/ 3 w 8"/>
                <a:gd name="T25" fmla="*/ 9 h 54"/>
                <a:gd name="T26" fmla="*/ 6 w 8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4">
                  <a:moveTo>
                    <a:pt x="6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0" y="5"/>
                    <a:pt x="0" y="21"/>
                    <a:pt x="1" y="26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2" y="33"/>
                    <a:pt x="2" y="33"/>
                    <a:pt x="3" y="35"/>
                  </a:cubicBezTo>
                  <a:cubicBezTo>
                    <a:pt x="2" y="37"/>
                    <a:pt x="1" y="35"/>
                    <a:pt x="1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5"/>
                    <a:pt x="3" y="47"/>
                    <a:pt x="3" y="51"/>
                  </a:cubicBezTo>
                  <a:cubicBezTo>
                    <a:pt x="5" y="53"/>
                    <a:pt x="5" y="53"/>
                    <a:pt x="8" y="54"/>
                  </a:cubicBezTo>
                  <a:cubicBezTo>
                    <a:pt x="5" y="47"/>
                    <a:pt x="7" y="51"/>
                    <a:pt x="6" y="4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5"/>
                    <a:pt x="4" y="18"/>
                    <a:pt x="7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2" name="Freeform 125"/>
            <p:cNvSpPr>
              <a:spLocks/>
            </p:cNvSpPr>
            <p:nvPr/>
          </p:nvSpPr>
          <p:spPr bwMode="auto">
            <a:xfrm>
              <a:off x="2755" y="3872"/>
              <a:ext cx="17" cy="60"/>
            </a:xfrm>
            <a:custGeom>
              <a:avLst/>
              <a:gdLst>
                <a:gd name="T0" fmla="*/ 13 w 13"/>
                <a:gd name="T1" fmla="*/ 11 h 46"/>
                <a:gd name="T2" fmla="*/ 13 w 13"/>
                <a:gd name="T3" fmla="*/ 3 h 46"/>
                <a:gd name="T4" fmla="*/ 10 w 13"/>
                <a:gd name="T5" fmla="*/ 0 h 46"/>
                <a:gd name="T6" fmla="*/ 10 w 13"/>
                <a:gd name="T7" fmla="*/ 1 h 46"/>
                <a:gd name="T8" fmla="*/ 8 w 13"/>
                <a:gd name="T9" fmla="*/ 8 h 46"/>
                <a:gd name="T10" fmla="*/ 5 w 13"/>
                <a:gd name="T11" fmla="*/ 18 h 46"/>
                <a:gd name="T12" fmla="*/ 6 w 13"/>
                <a:gd name="T13" fmla="*/ 22 h 46"/>
                <a:gd name="T14" fmla="*/ 5 w 13"/>
                <a:gd name="T15" fmla="*/ 22 h 46"/>
                <a:gd name="T16" fmla="*/ 5 w 13"/>
                <a:gd name="T17" fmla="*/ 22 h 46"/>
                <a:gd name="T18" fmla="*/ 1 w 13"/>
                <a:gd name="T19" fmla="*/ 27 h 46"/>
                <a:gd name="T20" fmla="*/ 1 w 13"/>
                <a:gd name="T21" fmla="*/ 34 h 46"/>
                <a:gd name="T22" fmla="*/ 1 w 13"/>
                <a:gd name="T23" fmla="*/ 43 h 46"/>
                <a:gd name="T24" fmla="*/ 2 w 13"/>
                <a:gd name="T25" fmla="*/ 45 h 46"/>
                <a:gd name="T26" fmla="*/ 4 w 13"/>
                <a:gd name="T27" fmla="*/ 46 h 46"/>
                <a:gd name="T28" fmla="*/ 5 w 13"/>
                <a:gd name="T29" fmla="*/ 38 h 46"/>
                <a:gd name="T30" fmla="*/ 7 w 13"/>
                <a:gd name="T31" fmla="*/ 33 h 46"/>
                <a:gd name="T32" fmla="*/ 8 w 13"/>
                <a:gd name="T33" fmla="*/ 32 h 46"/>
                <a:gd name="T34" fmla="*/ 13 w 13"/>
                <a:gd name="T35" fmla="*/ 10 h 46"/>
                <a:gd name="T36" fmla="*/ 13 w 13"/>
                <a:gd name="T3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6">
                  <a:moveTo>
                    <a:pt x="13" y="11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20"/>
                    <a:pt x="11" y="9"/>
                    <a:pt x="5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34"/>
                    <a:pt x="1" y="29"/>
                    <a:pt x="1" y="34"/>
                  </a:cubicBezTo>
                  <a:cubicBezTo>
                    <a:pt x="0" y="36"/>
                    <a:pt x="1" y="41"/>
                    <a:pt x="1" y="43"/>
                  </a:cubicBezTo>
                  <a:cubicBezTo>
                    <a:pt x="3" y="45"/>
                    <a:pt x="1" y="43"/>
                    <a:pt x="2" y="45"/>
                  </a:cubicBezTo>
                  <a:cubicBezTo>
                    <a:pt x="3" y="45"/>
                    <a:pt x="3" y="45"/>
                    <a:pt x="4" y="4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7" y="37"/>
                    <a:pt x="6" y="37"/>
                    <a:pt x="7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28"/>
                    <a:pt x="12" y="12"/>
                    <a:pt x="13" y="10"/>
                  </a:cubicBez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3" name="Freeform 126"/>
            <p:cNvSpPr>
              <a:spLocks/>
            </p:cNvSpPr>
            <p:nvPr/>
          </p:nvSpPr>
          <p:spPr bwMode="auto">
            <a:xfrm>
              <a:off x="1632" y="3505"/>
              <a:ext cx="22" cy="45"/>
            </a:xfrm>
            <a:custGeom>
              <a:avLst/>
              <a:gdLst>
                <a:gd name="T0" fmla="*/ 15 w 17"/>
                <a:gd name="T1" fmla="*/ 2 h 35"/>
                <a:gd name="T2" fmla="*/ 8 w 17"/>
                <a:gd name="T3" fmla="*/ 0 h 35"/>
                <a:gd name="T4" fmla="*/ 11 w 17"/>
                <a:gd name="T5" fmla="*/ 16 h 35"/>
                <a:gd name="T6" fmla="*/ 10 w 17"/>
                <a:gd name="T7" fmla="*/ 20 h 35"/>
                <a:gd name="T8" fmla="*/ 8 w 17"/>
                <a:gd name="T9" fmla="*/ 15 h 35"/>
                <a:gd name="T10" fmla="*/ 14 w 17"/>
                <a:gd name="T11" fmla="*/ 34 h 35"/>
                <a:gd name="T12" fmla="*/ 17 w 17"/>
                <a:gd name="T13" fmla="*/ 35 h 35"/>
                <a:gd name="T14" fmla="*/ 15 w 17"/>
                <a:gd name="T15" fmla="*/ 18 h 35"/>
                <a:gd name="T16" fmla="*/ 16 w 17"/>
                <a:gd name="T17" fmla="*/ 15 h 35"/>
                <a:gd name="T18" fmla="*/ 14 w 17"/>
                <a:gd name="T19" fmla="*/ 2 h 35"/>
                <a:gd name="T20" fmla="*/ 15 w 17"/>
                <a:gd name="T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5">
                  <a:moveTo>
                    <a:pt x="15" y="2"/>
                  </a:moveTo>
                  <a:cubicBezTo>
                    <a:pt x="12" y="1"/>
                    <a:pt x="12" y="0"/>
                    <a:pt x="8" y="0"/>
                  </a:cubicBezTo>
                  <a:cubicBezTo>
                    <a:pt x="9" y="10"/>
                    <a:pt x="11" y="12"/>
                    <a:pt x="11" y="16"/>
                  </a:cubicBezTo>
                  <a:cubicBezTo>
                    <a:pt x="12" y="22"/>
                    <a:pt x="11" y="19"/>
                    <a:pt x="10" y="20"/>
                  </a:cubicBezTo>
                  <a:cubicBezTo>
                    <a:pt x="8" y="15"/>
                    <a:pt x="11" y="18"/>
                    <a:pt x="8" y="15"/>
                  </a:cubicBezTo>
                  <a:cubicBezTo>
                    <a:pt x="0" y="19"/>
                    <a:pt x="10" y="31"/>
                    <a:pt x="14" y="34"/>
                  </a:cubicBezTo>
                  <a:cubicBezTo>
                    <a:pt x="15" y="35"/>
                    <a:pt x="14" y="34"/>
                    <a:pt x="17" y="35"/>
                  </a:cubicBezTo>
                  <a:cubicBezTo>
                    <a:pt x="16" y="29"/>
                    <a:pt x="13" y="23"/>
                    <a:pt x="15" y="18"/>
                  </a:cubicBezTo>
                  <a:cubicBezTo>
                    <a:pt x="15" y="16"/>
                    <a:pt x="16" y="19"/>
                    <a:pt x="16" y="15"/>
                  </a:cubicBezTo>
                  <a:cubicBezTo>
                    <a:pt x="16" y="13"/>
                    <a:pt x="15" y="9"/>
                    <a:pt x="14" y="2"/>
                  </a:cubicBez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4" name="Freeform 127"/>
            <p:cNvSpPr>
              <a:spLocks/>
            </p:cNvSpPr>
            <p:nvPr/>
          </p:nvSpPr>
          <p:spPr bwMode="auto">
            <a:xfrm>
              <a:off x="1820" y="2066"/>
              <a:ext cx="11" cy="58"/>
            </a:xfrm>
            <a:custGeom>
              <a:avLst/>
              <a:gdLst>
                <a:gd name="T0" fmla="*/ 7 w 9"/>
                <a:gd name="T1" fmla="*/ 45 h 45"/>
                <a:gd name="T2" fmla="*/ 8 w 9"/>
                <a:gd name="T3" fmla="*/ 34 h 45"/>
                <a:gd name="T4" fmla="*/ 5 w 9"/>
                <a:gd name="T5" fmla="*/ 0 h 45"/>
                <a:gd name="T6" fmla="*/ 2 w 9"/>
                <a:gd name="T7" fmla="*/ 0 h 45"/>
                <a:gd name="T8" fmla="*/ 2 w 9"/>
                <a:gd name="T9" fmla="*/ 13 h 45"/>
                <a:gd name="T10" fmla="*/ 4 w 9"/>
                <a:gd name="T11" fmla="*/ 30 h 45"/>
                <a:gd name="T12" fmla="*/ 4 w 9"/>
                <a:gd name="T13" fmla="*/ 30 h 45"/>
                <a:gd name="T14" fmla="*/ 5 w 9"/>
                <a:gd name="T15" fmla="*/ 34 h 45"/>
                <a:gd name="T16" fmla="*/ 7 w 9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7" y="45"/>
                  </a:moveTo>
                  <a:cubicBezTo>
                    <a:pt x="9" y="42"/>
                    <a:pt x="9" y="42"/>
                    <a:pt x="8" y="3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2" y="13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5"/>
                    <a:pt x="4" y="42"/>
                    <a:pt x="7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5" name="Freeform 128"/>
            <p:cNvSpPr>
              <a:spLocks/>
            </p:cNvSpPr>
            <p:nvPr/>
          </p:nvSpPr>
          <p:spPr bwMode="auto">
            <a:xfrm>
              <a:off x="1550" y="3398"/>
              <a:ext cx="17" cy="54"/>
            </a:xfrm>
            <a:custGeom>
              <a:avLst/>
              <a:gdLst>
                <a:gd name="T0" fmla="*/ 9 w 13"/>
                <a:gd name="T1" fmla="*/ 24 h 42"/>
                <a:gd name="T2" fmla="*/ 11 w 13"/>
                <a:gd name="T3" fmla="*/ 2 h 42"/>
                <a:gd name="T4" fmla="*/ 9 w 13"/>
                <a:gd name="T5" fmla="*/ 5 h 42"/>
                <a:gd name="T6" fmla="*/ 10 w 13"/>
                <a:gd name="T7" fmla="*/ 8 h 42"/>
                <a:gd name="T8" fmla="*/ 7 w 13"/>
                <a:gd name="T9" fmla="*/ 8 h 42"/>
                <a:gd name="T10" fmla="*/ 7 w 13"/>
                <a:gd name="T11" fmla="*/ 14 h 42"/>
                <a:gd name="T12" fmla="*/ 5 w 13"/>
                <a:gd name="T13" fmla="*/ 15 h 42"/>
                <a:gd name="T14" fmla="*/ 3 w 13"/>
                <a:gd name="T15" fmla="*/ 24 h 42"/>
                <a:gd name="T16" fmla="*/ 3 w 13"/>
                <a:gd name="T17" fmla="*/ 26 h 42"/>
                <a:gd name="T18" fmla="*/ 3 w 13"/>
                <a:gd name="T19" fmla="*/ 27 h 42"/>
                <a:gd name="T20" fmla="*/ 2 w 13"/>
                <a:gd name="T21" fmla="*/ 33 h 42"/>
                <a:gd name="T22" fmla="*/ 0 w 13"/>
                <a:gd name="T23" fmla="*/ 41 h 42"/>
                <a:gd name="T24" fmla="*/ 4 w 13"/>
                <a:gd name="T25" fmla="*/ 41 h 42"/>
                <a:gd name="T26" fmla="*/ 3 w 13"/>
                <a:gd name="T27" fmla="*/ 38 h 42"/>
                <a:gd name="T28" fmla="*/ 6 w 13"/>
                <a:gd name="T29" fmla="*/ 36 h 42"/>
                <a:gd name="T30" fmla="*/ 7 w 13"/>
                <a:gd name="T31" fmla="*/ 28 h 42"/>
                <a:gd name="T32" fmla="*/ 9 w 13"/>
                <a:gd name="T3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42">
                  <a:moveTo>
                    <a:pt x="9" y="24"/>
                  </a:moveTo>
                  <a:cubicBezTo>
                    <a:pt x="13" y="8"/>
                    <a:pt x="12" y="17"/>
                    <a:pt x="11" y="2"/>
                  </a:cubicBezTo>
                  <a:cubicBezTo>
                    <a:pt x="10" y="2"/>
                    <a:pt x="9" y="0"/>
                    <a:pt x="9" y="5"/>
                  </a:cubicBezTo>
                  <a:cubicBezTo>
                    <a:pt x="9" y="8"/>
                    <a:pt x="9" y="4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24"/>
                    <a:pt x="5" y="19"/>
                    <a:pt x="3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2" y="30"/>
                    <a:pt x="2" y="30"/>
                    <a:pt x="2" y="33"/>
                  </a:cubicBezTo>
                  <a:cubicBezTo>
                    <a:pt x="1" y="38"/>
                    <a:pt x="1" y="36"/>
                    <a:pt x="0" y="41"/>
                  </a:cubicBezTo>
                  <a:cubicBezTo>
                    <a:pt x="2" y="40"/>
                    <a:pt x="2" y="41"/>
                    <a:pt x="4" y="41"/>
                  </a:cubicBezTo>
                  <a:cubicBezTo>
                    <a:pt x="3" y="37"/>
                    <a:pt x="4" y="42"/>
                    <a:pt x="3" y="38"/>
                  </a:cubicBezTo>
                  <a:cubicBezTo>
                    <a:pt x="2" y="33"/>
                    <a:pt x="6" y="36"/>
                    <a:pt x="6" y="36"/>
                  </a:cubicBezTo>
                  <a:cubicBezTo>
                    <a:pt x="9" y="25"/>
                    <a:pt x="7" y="34"/>
                    <a:pt x="7" y="28"/>
                  </a:cubicBezTo>
                  <a:cubicBezTo>
                    <a:pt x="8" y="23"/>
                    <a:pt x="7" y="29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6" name="Freeform 129"/>
            <p:cNvSpPr>
              <a:spLocks/>
            </p:cNvSpPr>
            <p:nvPr/>
          </p:nvSpPr>
          <p:spPr bwMode="auto">
            <a:xfrm>
              <a:off x="715" y="2728"/>
              <a:ext cx="7" cy="67"/>
            </a:xfrm>
            <a:custGeom>
              <a:avLst/>
              <a:gdLst>
                <a:gd name="T0" fmla="*/ 6 w 6"/>
                <a:gd name="T1" fmla="*/ 32 h 52"/>
                <a:gd name="T2" fmla="*/ 5 w 6"/>
                <a:gd name="T3" fmla="*/ 27 h 52"/>
                <a:gd name="T4" fmla="*/ 6 w 6"/>
                <a:gd name="T5" fmla="*/ 9 h 52"/>
                <a:gd name="T6" fmla="*/ 6 w 6"/>
                <a:gd name="T7" fmla="*/ 1 h 52"/>
                <a:gd name="T8" fmla="*/ 2 w 6"/>
                <a:gd name="T9" fmla="*/ 0 h 52"/>
                <a:gd name="T10" fmla="*/ 1 w 6"/>
                <a:gd name="T11" fmla="*/ 47 h 52"/>
                <a:gd name="T12" fmla="*/ 1 w 6"/>
                <a:gd name="T13" fmla="*/ 50 h 52"/>
                <a:gd name="T14" fmla="*/ 2 w 6"/>
                <a:gd name="T15" fmla="*/ 52 h 52"/>
                <a:gd name="T16" fmla="*/ 4 w 6"/>
                <a:gd name="T17" fmla="*/ 37 h 52"/>
                <a:gd name="T18" fmla="*/ 6 w 6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2">
                  <a:moveTo>
                    <a:pt x="6" y="32"/>
                  </a:moveTo>
                  <a:cubicBezTo>
                    <a:pt x="3" y="27"/>
                    <a:pt x="5" y="29"/>
                    <a:pt x="5" y="2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"/>
                    <a:pt x="3" y="9"/>
                    <a:pt x="6" y="1"/>
                  </a:cubicBezTo>
                  <a:cubicBezTo>
                    <a:pt x="4" y="1"/>
                    <a:pt x="4" y="1"/>
                    <a:pt x="2" y="0"/>
                  </a:cubicBezTo>
                  <a:cubicBezTo>
                    <a:pt x="2" y="17"/>
                    <a:pt x="0" y="36"/>
                    <a:pt x="1" y="47"/>
                  </a:cubicBezTo>
                  <a:cubicBezTo>
                    <a:pt x="1" y="47"/>
                    <a:pt x="1" y="50"/>
                    <a:pt x="1" y="50"/>
                  </a:cubicBezTo>
                  <a:cubicBezTo>
                    <a:pt x="1" y="52"/>
                    <a:pt x="1" y="51"/>
                    <a:pt x="2" y="52"/>
                  </a:cubicBezTo>
                  <a:cubicBezTo>
                    <a:pt x="5" y="46"/>
                    <a:pt x="2" y="47"/>
                    <a:pt x="4" y="37"/>
                  </a:cubicBezTo>
                  <a:cubicBezTo>
                    <a:pt x="5" y="32"/>
                    <a:pt x="6" y="34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7" name="Freeform 130"/>
            <p:cNvSpPr>
              <a:spLocks/>
            </p:cNvSpPr>
            <p:nvPr/>
          </p:nvSpPr>
          <p:spPr bwMode="auto">
            <a:xfrm>
              <a:off x="722" y="2792"/>
              <a:ext cx="9" cy="62"/>
            </a:xfrm>
            <a:custGeom>
              <a:avLst/>
              <a:gdLst>
                <a:gd name="T0" fmla="*/ 6 w 7"/>
                <a:gd name="T1" fmla="*/ 44 h 48"/>
                <a:gd name="T2" fmla="*/ 6 w 7"/>
                <a:gd name="T3" fmla="*/ 33 h 48"/>
                <a:gd name="T4" fmla="*/ 7 w 7"/>
                <a:gd name="T5" fmla="*/ 9 h 48"/>
                <a:gd name="T6" fmla="*/ 5 w 7"/>
                <a:gd name="T7" fmla="*/ 0 h 48"/>
                <a:gd name="T8" fmla="*/ 4 w 7"/>
                <a:gd name="T9" fmla="*/ 4 h 48"/>
                <a:gd name="T10" fmla="*/ 1 w 7"/>
                <a:gd name="T11" fmla="*/ 18 h 48"/>
                <a:gd name="T12" fmla="*/ 2 w 7"/>
                <a:gd name="T13" fmla="*/ 29 h 48"/>
                <a:gd name="T14" fmla="*/ 2 w 7"/>
                <a:gd name="T15" fmla="*/ 34 h 48"/>
                <a:gd name="T16" fmla="*/ 2 w 7"/>
                <a:gd name="T17" fmla="*/ 41 h 48"/>
                <a:gd name="T18" fmla="*/ 0 w 7"/>
                <a:gd name="T19" fmla="*/ 39 h 48"/>
                <a:gd name="T20" fmla="*/ 4 w 7"/>
                <a:gd name="T21" fmla="*/ 48 h 48"/>
                <a:gd name="T22" fmla="*/ 6 w 7"/>
                <a:gd name="T2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8">
                  <a:moveTo>
                    <a:pt x="6" y="44"/>
                  </a:moveTo>
                  <a:cubicBezTo>
                    <a:pt x="5" y="37"/>
                    <a:pt x="4" y="40"/>
                    <a:pt x="6" y="3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7"/>
                    <a:pt x="5" y="14"/>
                    <a:pt x="1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3"/>
                    <a:pt x="2" y="30"/>
                    <a:pt x="2" y="34"/>
                  </a:cubicBezTo>
                  <a:cubicBezTo>
                    <a:pt x="2" y="36"/>
                    <a:pt x="2" y="38"/>
                    <a:pt x="2" y="4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4"/>
                    <a:pt x="1" y="46"/>
                    <a:pt x="4" y="48"/>
                  </a:cubicBezTo>
                  <a:cubicBezTo>
                    <a:pt x="5" y="45"/>
                    <a:pt x="3" y="47"/>
                    <a:pt x="6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8" name="Freeform 131"/>
            <p:cNvSpPr>
              <a:spLocks/>
            </p:cNvSpPr>
            <p:nvPr/>
          </p:nvSpPr>
          <p:spPr bwMode="auto">
            <a:xfrm>
              <a:off x="467" y="2752"/>
              <a:ext cx="19" cy="35"/>
            </a:xfrm>
            <a:custGeom>
              <a:avLst/>
              <a:gdLst>
                <a:gd name="T0" fmla="*/ 7 w 15"/>
                <a:gd name="T1" fmla="*/ 6 h 27"/>
                <a:gd name="T2" fmla="*/ 4 w 15"/>
                <a:gd name="T3" fmla="*/ 0 h 27"/>
                <a:gd name="T4" fmla="*/ 0 w 15"/>
                <a:gd name="T5" fmla="*/ 3 h 27"/>
                <a:gd name="T6" fmla="*/ 4 w 15"/>
                <a:gd name="T7" fmla="*/ 16 h 27"/>
                <a:gd name="T8" fmla="*/ 5 w 15"/>
                <a:gd name="T9" fmla="*/ 18 h 27"/>
                <a:gd name="T10" fmla="*/ 8 w 15"/>
                <a:gd name="T11" fmla="*/ 24 h 27"/>
                <a:gd name="T12" fmla="*/ 8 w 15"/>
                <a:gd name="T13" fmla="*/ 27 h 27"/>
                <a:gd name="T14" fmla="*/ 15 w 15"/>
                <a:gd name="T15" fmla="*/ 27 h 27"/>
                <a:gd name="T16" fmla="*/ 14 w 15"/>
                <a:gd name="T17" fmla="*/ 24 h 27"/>
                <a:gd name="T18" fmla="*/ 13 w 15"/>
                <a:gd name="T19" fmla="*/ 20 h 27"/>
                <a:gd name="T20" fmla="*/ 7 w 15"/>
                <a:gd name="T21" fmla="*/ 5 h 27"/>
                <a:gd name="T22" fmla="*/ 7 w 15"/>
                <a:gd name="T2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7" y="6"/>
                  </a:moveTo>
                  <a:cubicBezTo>
                    <a:pt x="6" y="1"/>
                    <a:pt x="6" y="4"/>
                    <a:pt x="4" y="0"/>
                  </a:cubicBezTo>
                  <a:cubicBezTo>
                    <a:pt x="2" y="3"/>
                    <a:pt x="3" y="1"/>
                    <a:pt x="0" y="3"/>
                  </a:cubicBezTo>
                  <a:cubicBezTo>
                    <a:pt x="2" y="6"/>
                    <a:pt x="2" y="12"/>
                    <a:pt x="4" y="16"/>
                  </a:cubicBezTo>
                  <a:cubicBezTo>
                    <a:pt x="5" y="18"/>
                    <a:pt x="4" y="16"/>
                    <a:pt x="5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5"/>
                    <a:pt x="14" y="24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0" y="8"/>
                    <a:pt x="11" y="18"/>
                    <a:pt x="7" y="5"/>
                  </a:cubicBez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9" name="Freeform 132"/>
            <p:cNvSpPr>
              <a:spLocks/>
            </p:cNvSpPr>
            <p:nvPr/>
          </p:nvSpPr>
          <p:spPr bwMode="auto">
            <a:xfrm>
              <a:off x="1710" y="3759"/>
              <a:ext cx="30" cy="54"/>
            </a:xfrm>
            <a:custGeom>
              <a:avLst/>
              <a:gdLst>
                <a:gd name="T0" fmla="*/ 8 w 23"/>
                <a:gd name="T1" fmla="*/ 12 h 42"/>
                <a:gd name="T2" fmla="*/ 7 w 23"/>
                <a:gd name="T3" fmla="*/ 4 h 42"/>
                <a:gd name="T4" fmla="*/ 2 w 23"/>
                <a:gd name="T5" fmla="*/ 3 h 42"/>
                <a:gd name="T6" fmla="*/ 4 w 23"/>
                <a:gd name="T7" fmla="*/ 12 h 42"/>
                <a:gd name="T8" fmla="*/ 8 w 23"/>
                <a:gd name="T9" fmla="*/ 20 h 42"/>
                <a:gd name="T10" fmla="*/ 12 w 23"/>
                <a:gd name="T11" fmla="*/ 28 h 42"/>
                <a:gd name="T12" fmla="*/ 13 w 23"/>
                <a:gd name="T13" fmla="*/ 28 h 42"/>
                <a:gd name="T14" fmla="*/ 21 w 23"/>
                <a:gd name="T15" fmla="*/ 42 h 42"/>
                <a:gd name="T16" fmla="*/ 20 w 23"/>
                <a:gd name="T17" fmla="*/ 38 h 42"/>
                <a:gd name="T18" fmla="*/ 15 w 23"/>
                <a:gd name="T19" fmla="*/ 26 h 42"/>
                <a:gd name="T20" fmla="*/ 8 w 23"/>
                <a:gd name="T2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2">
                  <a:moveTo>
                    <a:pt x="8" y="12"/>
                  </a:moveTo>
                  <a:cubicBezTo>
                    <a:pt x="8" y="9"/>
                    <a:pt x="8" y="6"/>
                    <a:pt x="7" y="4"/>
                  </a:cubicBezTo>
                  <a:cubicBezTo>
                    <a:pt x="4" y="0"/>
                    <a:pt x="2" y="3"/>
                    <a:pt x="2" y="3"/>
                  </a:cubicBezTo>
                  <a:cubicBezTo>
                    <a:pt x="0" y="9"/>
                    <a:pt x="4" y="11"/>
                    <a:pt x="4" y="12"/>
                  </a:cubicBezTo>
                  <a:cubicBezTo>
                    <a:pt x="7" y="15"/>
                    <a:pt x="4" y="13"/>
                    <a:pt x="8" y="20"/>
                  </a:cubicBezTo>
                  <a:cubicBezTo>
                    <a:pt x="11" y="26"/>
                    <a:pt x="10" y="23"/>
                    <a:pt x="12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4" y="33"/>
                    <a:pt x="17" y="40"/>
                    <a:pt x="21" y="42"/>
                  </a:cubicBezTo>
                  <a:cubicBezTo>
                    <a:pt x="23" y="38"/>
                    <a:pt x="21" y="39"/>
                    <a:pt x="20" y="38"/>
                  </a:cubicBezTo>
                  <a:cubicBezTo>
                    <a:pt x="17" y="31"/>
                    <a:pt x="21" y="35"/>
                    <a:pt x="15" y="26"/>
                  </a:cubicBezTo>
                  <a:cubicBezTo>
                    <a:pt x="11" y="19"/>
                    <a:pt x="10" y="13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0" name="Freeform 133"/>
            <p:cNvSpPr>
              <a:spLocks/>
            </p:cNvSpPr>
            <p:nvPr/>
          </p:nvSpPr>
          <p:spPr bwMode="auto">
            <a:xfrm>
              <a:off x="1569" y="2770"/>
              <a:ext cx="14" cy="67"/>
            </a:xfrm>
            <a:custGeom>
              <a:avLst/>
              <a:gdLst>
                <a:gd name="T0" fmla="*/ 8 w 11"/>
                <a:gd name="T1" fmla="*/ 0 h 52"/>
                <a:gd name="T2" fmla="*/ 8 w 11"/>
                <a:gd name="T3" fmla="*/ 1 h 52"/>
                <a:gd name="T4" fmla="*/ 9 w 11"/>
                <a:gd name="T5" fmla="*/ 2 h 52"/>
                <a:gd name="T6" fmla="*/ 9 w 11"/>
                <a:gd name="T7" fmla="*/ 3 h 52"/>
                <a:gd name="T8" fmla="*/ 9 w 11"/>
                <a:gd name="T9" fmla="*/ 4 h 52"/>
                <a:gd name="T10" fmla="*/ 5 w 11"/>
                <a:gd name="T11" fmla="*/ 18 h 52"/>
                <a:gd name="T12" fmla="*/ 3 w 11"/>
                <a:gd name="T13" fmla="*/ 26 h 52"/>
                <a:gd name="T14" fmla="*/ 2 w 11"/>
                <a:gd name="T15" fmla="*/ 39 h 52"/>
                <a:gd name="T16" fmla="*/ 2 w 11"/>
                <a:gd name="T17" fmla="*/ 42 h 52"/>
                <a:gd name="T18" fmla="*/ 1 w 11"/>
                <a:gd name="T19" fmla="*/ 45 h 52"/>
                <a:gd name="T20" fmla="*/ 0 w 11"/>
                <a:gd name="T21" fmla="*/ 52 h 52"/>
                <a:gd name="T22" fmla="*/ 7 w 11"/>
                <a:gd name="T23" fmla="*/ 34 h 52"/>
                <a:gd name="T24" fmla="*/ 8 w 11"/>
                <a:gd name="T25" fmla="*/ 20 h 52"/>
                <a:gd name="T26" fmla="*/ 11 w 11"/>
                <a:gd name="T27" fmla="*/ 0 h 52"/>
                <a:gd name="T28" fmla="*/ 8 w 11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2"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5" y="14"/>
                    <a:pt x="5" y="18"/>
                  </a:cubicBezTo>
                  <a:cubicBezTo>
                    <a:pt x="5" y="25"/>
                    <a:pt x="4" y="21"/>
                    <a:pt x="3" y="26"/>
                  </a:cubicBezTo>
                  <a:cubicBezTo>
                    <a:pt x="3" y="27"/>
                    <a:pt x="3" y="34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3"/>
                    <a:pt x="1" y="44"/>
                    <a:pt x="1" y="45"/>
                  </a:cubicBezTo>
                  <a:cubicBezTo>
                    <a:pt x="0" y="48"/>
                    <a:pt x="0" y="49"/>
                    <a:pt x="0" y="52"/>
                  </a:cubicBezTo>
                  <a:cubicBezTo>
                    <a:pt x="6" y="50"/>
                    <a:pt x="3" y="46"/>
                    <a:pt x="7" y="34"/>
                  </a:cubicBezTo>
                  <a:cubicBezTo>
                    <a:pt x="8" y="28"/>
                    <a:pt x="7" y="24"/>
                    <a:pt x="8" y="20"/>
                  </a:cubicBezTo>
                  <a:cubicBezTo>
                    <a:pt x="9" y="14"/>
                    <a:pt x="11" y="7"/>
                    <a:pt x="11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1" name="Freeform 134"/>
            <p:cNvSpPr>
              <a:spLocks/>
            </p:cNvSpPr>
            <p:nvPr/>
          </p:nvSpPr>
          <p:spPr bwMode="auto">
            <a:xfrm>
              <a:off x="1465" y="4051"/>
              <a:ext cx="16" cy="78"/>
            </a:xfrm>
            <a:custGeom>
              <a:avLst/>
              <a:gdLst>
                <a:gd name="T0" fmla="*/ 1 w 12"/>
                <a:gd name="T1" fmla="*/ 61 h 61"/>
                <a:gd name="T2" fmla="*/ 4 w 12"/>
                <a:gd name="T3" fmla="*/ 59 h 61"/>
                <a:gd name="T4" fmla="*/ 11 w 12"/>
                <a:gd name="T5" fmla="*/ 10 h 61"/>
                <a:gd name="T6" fmla="*/ 11 w 12"/>
                <a:gd name="T7" fmla="*/ 7 h 61"/>
                <a:gd name="T8" fmla="*/ 10 w 12"/>
                <a:gd name="T9" fmla="*/ 3 h 61"/>
                <a:gd name="T10" fmla="*/ 5 w 12"/>
                <a:gd name="T11" fmla="*/ 32 h 61"/>
                <a:gd name="T12" fmla="*/ 1 w 12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1">
                  <a:moveTo>
                    <a:pt x="1" y="61"/>
                  </a:moveTo>
                  <a:cubicBezTo>
                    <a:pt x="3" y="60"/>
                    <a:pt x="3" y="61"/>
                    <a:pt x="4" y="5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8"/>
                    <a:pt x="11" y="7"/>
                  </a:cubicBezTo>
                  <a:cubicBezTo>
                    <a:pt x="11" y="0"/>
                    <a:pt x="12" y="6"/>
                    <a:pt x="10" y="3"/>
                  </a:cubicBezTo>
                  <a:cubicBezTo>
                    <a:pt x="6" y="9"/>
                    <a:pt x="6" y="24"/>
                    <a:pt x="5" y="32"/>
                  </a:cubicBezTo>
                  <a:cubicBezTo>
                    <a:pt x="4" y="39"/>
                    <a:pt x="0" y="58"/>
                    <a:pt x="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2" name="Freeform 135"/>
            <p:cNvSpPr>
              <a:spLocks/>
            </p:cNvSpPr>
            <p:nvPr/>
          </p:nvSpPr>
          <p:spPr bwMode="auto">
            <a:xfrm>
              <a:off x="1327" y="3774"/>
              <a:ext cx="22" cy="43"/>
            </a:xfrm>
            <a:custGeom>
              <a:avLst/>
              <a:gdLst>
                <a:gd name="T0" fmla="*/ 11 w 17"/>
                <a:gd name="T1" fmla="*/ 15 h 34"/>
                <a:gd name="T2" fmla="*/ 0 w 17"/>
                <a:gd name="T3" fmla="*/ 0 h 34"/>
                <a:gd name="T4" fmla="*/ 4 w 17"/>
                <a:gd name="T5" fmla="*/ 10 h 34"/>
                <a:gd name="T6" fmla="*/ 9 w 17"/>
                <a:gd name="T7" fmla="*/ 19 h 34"/>
                <a:gd name="T8" fmla="*/ 12 w 17"/>
                <a:gd name="T9" fmla="*/ 32 h 34"/>
                <a:gd name="T10" fmla="*/ 17 w 17"/>
                <a:gd name="T11" fmla="*/ 33 h 34"/>
                <a:gd name="T12" fmla="*/ 16 w 17"/>
                <a:gd name="T13" fmla="*/ 28 h 34"/>
                <a:gd name="T14" fmla="*/ 11 w 17"/>
                <a:gd name="T1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4">
                  <a:moveTo>
                    <a:pt x="11" y="15"/>
                  </a:moveTo>
                  <a:cubicBezTo>
                    <a:pt x="7" y="7"/>
                    <a:pt x="5" y="1"/>
                    <a:pt x="0" y="0"/>
                  </a:cubicBezTo>
                  <a:cubicBezTo>
                    <a:pt x="1" y="8"/>
                    <a:pt x="1" y="1"/>
                    <a:pt x="4" y="10"/>
                  </a:cubicBezTo>
                  <a:cubicBezTo>
                    <a:pt x="5" y="14"/>
                    <a:pt x="7" y="16"/>
                    <a:pt x="9" y="19"/>
                  </a:cubicBezTo>
                  <a:cubicBezTo>
                    <a:pt x="9" y="20"/>
                    <a:pt x="7" y="26"/>
                    <a:pt x="12" y="32"/>
                  </a:cubicBezTo>
                  <a:cubicBezTo>
                    <a:pt x="14" y="34"/>
                    <a:pt x="13" y="33"/>
                    <a:pt x="17" y="33"/>
                  </a:cubicBezTo>
                  <a:cubicBezTo>
                    <a:pt x="17" y="31"/>
                    <a:pt x="16" y="30"/>
                    <a:pt x="16" y="28"/>
                  </a:cubicBezTo>
                  <a:cubicBezTo>
                    <a:pt x="15" y="22"/>
                    <a:pt x="15" y="23"/>
                    <a:pt x="1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3" name="Freeform 136"/>
            <p:cNvSpPr>
              <a:spLocks/>
            </p:cNvSpPr>
            <p:nvPr/>
          </p:nvSpPr>
          <p:spPr bwMode="auto">
            <a:xfrm>
              <a:off x="2765" y="2725"/>
              <a:ext cx="7" cy="80"/>
            </a:xfrm>
            <a:custGeom>
              <a:avLst/>
              <a:gdLst>
                <a:gd name="T0" fmla="*/ 5 w 5"/>
                <a:gd name="T1" fmla="*/ 62 h 62"/>
                <a:gd name="T2" fmla="*/ 5 w 5"/>
                <a:gd name="T3" fmla="*/ 0 h 62"/>
                <a:gd name="T4" fmla="*/ 2 w 5"/>
                <a:gd name="T5" fmla="*/ 0 h 62"/>
                <a:gd name="T6" fmla="*/ 1 w 5"/>
                <a:gd name="T7" fmla="*/ 4 h 62"/>
                <a:gd name="T8" fmla="*/ 2 w 5"/>
                <a:gd name="T9" fmla="*/ 19 h 62"/>
                <a:gd name="T10" fmla="*/ 1 w 5"/>
                <a:gd name="T11" fmla="*/ 26 h 62"/>
                <a:gd name="T12" fmla="*/ 3 w 5"/>
                <a:gd name="T13" fmla="*/ 46 h 62"/>
                <a:gd name="T14" fmla="*/ 3 w 5"/>
                <a:gd name="T15" fmla="*/ 60 h 62"/>
                <a:gd name="T16" fmla="*/ 4 w 5"/>
                <a:gd name="T17" fmla="*/ 62 h 62"/>
                <a:gd name="T18" fmla="*/ 5 w 5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2">
                  <a:moveTo>
                    <a:pt x="5" y="6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3" y="2"/>
                    <a:pt x="1" y="4"/>
                  </a:cubicBezTo>
                  <a:cubicBezTo>
                    <a:pt x="1" y="10"/>
                    <a:pt x="3" y="14"/>
                    <a:pt x="2" y="19"/>
                  </a:cubicBezTo>
                  <a:cubicBezTo>
                    <a:pt x="2" y="22"/>
                    <a:pt x="1" y="22"/>
                    <a:pt x="1" y="2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53"/>
                    <a:pt x="3" y="54"/>
                    <a:pt x="3" y="60"/>
                  </a:cubicBezTo>
                  <a:cubicBezTo>
                    <a:pt x="5" y="62"/>
                    <a:pt x="0" y="60"/>
                    <a:pt x="4" y="62"/>
                  </a:cubicBezTo>
                  <a:lnTo>
                    <a:pt x="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4" name="Freeform 137"/>
            <p:cNvSpPr>
              <a:spLocks/>
            </p:cNvSpPr>
            <p:nvPr/>
          </p:nvSpPr>
          <p:spPr bwMode="auto">
            <a:xfrm>
              <a:off x="2627" y="2422"/>
              <a:ext cx="13" cy="41"/>
            </a:xfrm>
            <a:custGeom>
              <a:avLst/>
              <a:gdLst>
                <a:gd name="T0" fmla="*/ 8 w 10"/>
                <a:gd name="T1" fmla="*/ 11 h 32"/>
                <a:gd name="T2" fmla="*/ 10 w 10"/>
                <a:gd name="T3" fmla="*/ 1 h 32"/>
                <a:gd name="T4" fmla="*/ 6 w 10"/>
                <a:gd name="T5" fmla="*/ 0 h 32"/>
                <a:gd name="T6" fmla="*/ 4 w 10"/>
                <a:gd name="T7" fmla="*/ 6 h 32"/>
                <a:gd name="T8" fmla="*/ 5 w 10"/>
                <a:gd name="T9" fmla="*/ 7 h 32"/>
                <a:gd name="T10" fmla="*/ 6 w 10"/>
                <a:gd name="T11" fmla="*/ 10 h 32"/>
                <a:gd name="T12" fmla="*/ 2 w 10"/>
                <a:gd name="T13" fmla="*/ 16 h 32"/>
                <a:gd name="T14" fmla="*/ 2 w 10"/>
                <a:gd name="T15" fmla="*/ 21 h 32"/>
                <a:gd name="T16" fmla="*/ 4 w 10"/>
                <a:gd name="T17" fmla="*/ 32 h 32"/>
                <a:gd name="T18" fmla="*/ 4 w 10"/>
                <a:gd name="T19" fmla="*/ 31 h 32"/>
                <a:gd name="T20" fmla="*/ 8 w 10"/>
                <a:gd name="T21" fmla="*/ 18 h 32"/>
                <a:gd name="T22" fmla="*/ 7 w 10"/>
                <a:gd name="T23" fmla="*/ 13 h 32"/>
                <a:gd name="T24" fmla="*/ 8 w 10"/>
                <a:gd name="T25" fmla="*/ 12 h 32"/>
                <a:gd name="T26" fmla="*/ 8 w 10"/>
                <a:gd name="T2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8" y="11"/>
                  </a:moveTo>
                  <a:cubicBezTo>
                    <a:pt x="10" y="8"/>
                    <a:pt x="10" y="5"/>
                    <a:pt x="1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8"/>
                    <a:pt x="6" y="10"/>
                  </a:cubicBezTo>
                  <a:cubicBezTo>
                    <a:pt x="5" y="10"/>
                    <a:pt x="3" y="8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0" y="31"/>
                    <a:pt x="3" y="31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9"/>
                    <a:pt x="8" y="21"/>
                    <a:pt x="8" y="18"/>
                  </a:cubicBezTo>
                  <a:cubicBezTo>
                    <a:pt x="8" y="12"/>
                    <a:pt x="8" y="18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5" name="Freeform 138"/>
            <p:cNvSpPr>
              <a:spLocks/>
            </p:cNvSpPr>
            <p:nvPr/>
          </p:nvSpPr>
          <p:spPr bwMode="auto">
            <a:xfrm>
              <a:off x="799" y="1802"/>
              <a:ext cx="13" cy="30"/>
            </a:xfrm>
            <a:custGeom>
              <a:avLst/>
              <a:gdLst>
                <a:gd name="T0" fmla="*/ 6 w 10"/>
                <a:gd name="T1" fmla="*/ 22 h 24"/>
                <a:gd name="T2" fmla="*/ 6 w 10"/>
                <a:gd name="T3" fmla="*/ 22 h 24"/>
                <a:gd name="T4" fmla="*/ 8 w 10"/>
                <a:gd name="T5" fmla="*/ 20 h 24"/>
                <a:gd name="T6" fmla="*/ 8 w 10"/>
                <a:gd name="T7" fmla="*/ 0 h 24"/>
                <a:gd name="T8" fmla="*/ 1 w 10"/>
                <a:gd name="T9" fmla="*/ 8 h 24"/>
                <a:gd name="T10" fmla="*/ 2 w 10"/>
                <a:gd name="T11" fmla="*/ 15 h 24"/>
                <a:gd name="T12" fmla="*/ 2 w 10"/>
                <a:gd name="T13" fmla="*/ 16 h 24"/>
                <a:gd name="T14" fmla="*/ 2 w 10"/>
                <a:gd name="T15" fmla="*/ 24 h 24"/>
                <a:gd name="T16" fmla="*/ 6 w 10"/>
                <a:gd name="T17" fmla="*/ 23 h 24"/>
                <a:gd name="T18" fmla="*/ 6 w 10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8" y="20"/>
                  </a:cubicBezTo>
                  <a:cubicBezTo>
                    <a:pt x="9" y="18"/>
                    <a:pt x="10" y="7"/>
                    <a:pt x="8" y="0"/>
                  </a:cubicBezTo>
                  <a:cubicBezTo>
                    <a:pt x="2" y="1"/>
                    <a:pt x="3" y="3"/>
                    <a:pt x="1" y="8"/>
                  </a:cubicBezTo>
                  <a:cubicBezTo>
                    <a:pt x="3" y="10"/>
                    <a:pt x="4" y="11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0" y="20"/>
                    <a:pt x="0" y="19"/>
                    <a:pt x="2" y="24"/>
                  </a:cubicBezTo>
                  <a:cubicBezTo>
                    <a:pt x="6" y="23"/>
                    <a:pt x="6" y="23"/>
                    <a:pt x="6" y="23"/>
                  </a:cubicBezTo>
                  <a:lnTo>
                    <a:pt x="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6" name="Freeform 139"/>
            <p:cNvSpPr>
              <a:spLocks/>
            </p:cNvSpPr>
            <p:nvPr/>
          </p:nvSpPr>
          <p:spPr bwMode="auto">
            <a:xfrm>
              <a:off x="613" y="2300"/>
              <a:ext cx="17" cy="42"/>
            </a:xfrm>
            <a:custGeom>
              <a:avLst/>
              <a:gdLst>
                <a:gd name="T0" fmla="*/ 13 w 13"/>
                <a:gd name="T1" fmla="*/ 4 h 33"/>
                <a:gd name="T2" fmla="*/ 13 w 13"/>
                <a:gd name="T3" fmla="*/ 3 h 33"/>
                <a:gd name="T4" fmla="*/ 13 w 13"/>
                <a:gd name="T5" fmla="*/ 0 h 33"/>
                <a:gd name="T6" fmla="*/ 9 w 13"/>
                <a:gd name="T7" fmla="*/ 0 h 33"/>
                <a:gd name="T8" fmla="*/ 4 w 13"/>
                <a:gd name="T9" fmla="*/ 17 h 33"/>
                <a:gd name="T10" fmla="*/ 2 w 13"/>
                <a:gd name="T11" fmla="*/ 28 h 33"/>
                <a:gd name="T12" fmla="*/ 6 w 13"/>
                <a:gd name="T13" fmla="*/ 33 h 33"/>
                <a:gd name="T14" fmla="*/ 9 w 13"/>
                <a:gd name="T15" fmla="*/ 22 h 33"/>
                <a:gd name="T16" fmla="*/ 6 w 13"/>
                <a:gd name="T17" fmla="*/ 21 h 33"/>
                <a:gd name="T18" fmla="*/ 10 w 13"/>
                <a:gd name="T19" fmla="*/ 17 h 33"/>
                <a:gd name="T20" fmla="*/ 8 w 13"/>
                <a:gd name="T21" fmla="*/ 11 h 33"/>
                <a:gd name="T22" fmla="*/ 8 w 13"/>
                <a:gd name="T23" fmla="*/ 10 h 33"/>
                <a:gd name="T24" fmla="*/ 11 w 13"/>
                <a:gd name="T25" fmla="*/ 5 h 33"/>
                <a:gd name="T26" fmla="*/ 13 w 1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3">
                  <a:moveTo>
                    <a:pt x="13" y="4"/>
                  </a:moveTo>
                  <a:cubicBezTo>
                    <a:pt x="13" y="3"/>
                    <a:pt x="13" y="4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4"/>
                    <a:pt x="6" y="9"/>
                    <a:pt x="4" y="17"/>
                  </a:cubicBezTo>
                  <a:cubicBezTo>
                    <a:pt x="3" y="20"/>
                    <a:pt x="0" y="26"/>
                    <a:pt x="2" y="28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29"/>
                    <a:pt x="6" y="30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2"/>
                    <a:pt x="10" y="13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7" name="Freeform 140"/>
            <p:cNvSpPr>
              <a:spLocks/>
            </p:cNvSpPr>
            <p:nvPr/>
          </p:nvSpPr>
          <p:spPr bwMode="auto">
            <a:xfrm>
              <a:off x="2287" y="2833"/>
              <a:ext cx="11" cy="37"/>
            </a:xfrm>
            <a:custGeom>
              <a:avLst/>
              <a:gdLst>
                <a:gd name="T0" fmla="*/ 9 w 9"/>
                <a:gd name="T1" fmla="*/ 8 h 29"/>
                <a:gd name="T2" fmla="*/ 9 w 9"/>
                <a:gd name="T3" fmla="*/ 8 h 29"/>
                <a:gd name="T4" fmla="*/ 9 w 9"/>
                <a:gd name="T5" fmla="*/ 0 h 29"/>
                <a:gd name="T6" fmla="*/ 5 w 9"/>
                <a:gd name="T7" fmla="*/ 4 h 29"/>
                <a:gd name="T8" fmla="*/ 4 w 9"/>
                <a:gd name="T9" fmla="*/ 5 h 29"/>
                <a:gd name="T10" fmla="*/ 3 w 9"/>
                <a:gd name="T11" fmla="*/ 7 h 29"/>
                <a:gd name="T12" fmla="*/ 2 w 9"/>
                <a:gd name="T13" fmla="*/ 9 h 29"/>
                <a:gd name="T14" fmla="*/ 0 w 9"/>
                <a:gd name="T15" fmla="*/ 29 h 29"/>
                <a:gd name="T16" fmla="*/ 4 w 9"/>
                <a:gd name="T17" fmla="*/ 28 h 29"/>
                <a:gd name="T18" fmla="*/ 3 w 9"/>
                <a:gd name="T19" fmla="*/ 24 h 29"/>
                <a:gd name="T20" fmla="*/ 6 w 9"/>
                <a:gd name="T21" fmla="*/ 22 h 29"/>
                <a:gd name="T22" fmla="*/ 7 w 9"/>
                <a:gd name="T23" fmla="*/ 14 h 29"/>
                <a:gd name="T24" fmla="*/ 5 w 9"/>
                <a:gd name="T25" fmla="*/ 12 h 29"/>
                <a:gd name="T26" fmla="*/ 6 w 9"/>
                <a:gd name="T27" fmla="*/ 8 h 29"/>
                <a:gd name="T28" fmla="*/ 8 w 9"/>
                <a:gd name="T29" fmla="*/ 9 h 29"/>
                <a:gd name="T30" fmla="*/ 8 w 9"/>
                <a:gd name="T31" fmla="*/ 9 h 29"/>
                <a:gd name="T32" fmla="*/ 9 w 9"/>
                <a:gd name="T3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9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0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2" y="23"/>
                    <a:pt x="0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6"/>
                    <a:pt x="4" y="28"/>
                    <a:pt x="3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9" y="14"/>
                    <a:pt x="5" y="12"/>
                  </a:cubicBezTo>
                  <a:cubicBezTo>
                    <a:pt x="6" y="10"/>
                    <a:pt x="6" y="12"/>
                    <a:pt x="6" y="8"/>
                  </a:cubicBezTo>
                  <a:cubicBezTo>
                    <a:pt x="9" y="10"/>
                    <a:pt x="3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8" name="Freeform 141"/>
            <p:cNvSpPr>
              <a:spLocks/>
            </p:cNvSpPr>
            <p:nvPr/>
          </p:nvSpPr>
          <p:spPr bwMode="auto">
            <a:xfrm>
              <a:off x="2047" y="2703"/>
              <a:ext cx="13" cy="36"/>
            </a:xfrm>
            <a:custGeom>
              <a:avLst/>
              <a:gdLst>
                <a:gd name="T0" fmla="*/ 9 w 10"/>
                <a:gd name="T1" fmla="*/ 22 h 28"/>
                <a:gd name="T2" fmla="*/ 7 w 10"/>
                <a:gd name="T3" fmla="*/ 15 h 28"/>
                <a:gd name="T4" fmla="*/ 6 w 10"/>
                <a:gd name="T5" fmla="*/ 7 h 28"/>
                <a:gd name="T6" fmla="*/ 0 w 10"/>
                <a:gd name="T7" fmla="*/ 0 h 28"/>
                <a:gd name="T8" fmla="*/ 2 w 10"/>
                <a:gd name="T9" fmla="*/ 16 h 28"/>
                <a:gd name="T10" fmla="*/ 5 w 10"/>
                <a:gd name="T11" fmla="*/ 26 h 28"/>
                <a:gd name="T12" fmla="*/ 7 w 10"/>
                <a:gd name="T13" fmla="*/ 28 h 28"/>
                <a:gd name="T14" fmla="*/ 9 w 10"/>
                <a:gd name="T1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9" y="22"/>
                  </a:moveTo>
                  <a:cubicBezTo>
                    <a:pt x="9" y="20"/>
                    <a:pt x="8" y="17"/>
                    <a:pt x="7" y="15"/>
                  </a:cubicBezTo>
                  <a:cubicBezTo>
                    <a:pt x="6" y="12"/>
                    <a:pt x="7" y="10"/>
                    <a:pt x="6" y="7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0" y="5"/>
                    <a:pt x="1" y="11"/>
                    <a:pt x="2" y="1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5" y="27"/>
                    <a:pt x="7" y="28"/>
                  </a:cubicBezTo>
                  <a:cubicBezTo>
                    <a:pt x="8" y="27"/>
                    <a:pt x="10" y="25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9" name="Freeform 142"/>
            <p:cNvSpPr>
              <a:spLocks/>
            </p:cNvSpPr>
            <p:nvPr/>
          </p:nvSpPr>
          <p:spPr bwMode="auto">
            <a:xfrm>
              <a:off x="929" y="3553"/>
              <a:ext cx="15" cy="37"/>
            </a:xfrm>
            <a:custGeom>
              <a:avLst/>
              <a:gdLst>
                <a:gd name="T0" fmla="*/ 8 w 12"/>
                <a:gd name="T1" fmla="*/ 16 h 29"/>
                <a:gd name="T2" fmla="*/ 3 w 12"/>
                <a:gd name="T3" fmla="*/ 2 h 29"/>
                <a:gd name="T4" fmla="*/ 3 w 12"/>
                <a:gd name="T5" fmla="*/ 11 h 29"/>
                <a:gd name="T6" fmla="*/ 6 w 12"/>
                <a:gd name="T7" fmla="*/ 17 h 29"/>
                <a:gd name="T8" fmla="*/ 2 w 12"/>
                <a:gd name="T9" fmla="*/ 21 h 29"/>
                <a:gd name="T10" fmla="*/ 5 w 12"/>
                <a:gd name="T11" fmla="*/ 23 h 29"/>
                <a:gd name="T12" fmla="*/ 5 w 12"/>
                <a:gd name="T13" fmla="*/ 29 h 29"/>
                <a:gd name="T14" fmla="*/ 10 w 12"/>
                <a:gd name="T15" fmla="*/ 29 h 29"/>
                <a:gd name="T16" fmla="*/ 8 w 12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8" y="16"/>
                  </a:moveTo>
                  <a:cubicBezTo>
                    <a:pt x="6" y="1"/>
                    <a:pt x="12" y="2"/>
                    <a:pt x="3" y="2"/>
                  </a:cubicBezTo>
                  <a:cubicBezTo>
                    <a:pt x="2" y="10"/>
                    <a:pt x="5" y="0"/>
                    <a:pt x="3" y="11"/>
                  </a:cubicBezTo>
                  <a:cubicBezTo>
                    <a:pt x="5" y="13"/>
                    <a:pt x="5" y="13"/>
                    <a:pt x="6" y="17"/>
                  </a:cubicBezTo>
                  <a:cubicBezTo>
                    <a:pt x="2" y="19"/>
                    <a:pt x="4" y="16"/>
                    <a:pt x="2" y="21"/>
                  </a:cubicBezTo>
                  <a:cubicBezTo>
                    <a:pt x="5" y="23"/>
                    <a:pt x="0" y="22"/>
                    <a:pt x="5" y="2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0" name="Freeform 143"/>
            <p:cNvSpPr>
              <a:spLocks/>
            </p:cNvSpPr>
            <p:nvPr/>
          </p:nvSpPr>
          <p:spPr bwMode="auto">
            <a:xfrm>
              <a:off x="1365" y="3470"/>
              <a:ext cx="11" cy="47"/>
            </a:xfrm>
            <a:custGeom>
              <a:avLst/>
              <a:gdLst>
                <a:gd name="T0" fmla="*/ 7 w 8"/>
                <a:gd name="T1" fmla="*/ 11 h 36"/>
                <a:gd name="T2" fmla="*/ 7 w 8"/>
                <a:gd name="T3" fmla="*/ 11 h 36"/>
                <a:gd name="T4" fmla="*/ 4 w 8"/>
                <a:gd name="T5" fmla="*/ 0 h 36"/>
                <a:gd name="T6" fmla="*/ 0 w 8"/>
                <a:gd name="T7" fmla="*/ 9 h 36"/>
                <a:gd name="T8" fmla="*/ 3 w 8"/>
                <a:gd name="T9" fmla="*/ 35 h 36"/>
                <a:gd name="T10" fmla="*/ 5 w 8"/>
                <a:gd name="T11" fmla="*/ 33 h 36"/>
                <a:gd name="T12" fmla="*/ 5 w 8"/>
                <a:gd name="T13" fmla="*/ 30 h 36"/>
                <a:gd name="T14" fmla="*/ 6 w 8"/>
                <a:gd name="T15" fmla="*/ 26 h 36"/>
                <a:gd name="T16" fmla="*/ 6 w 8"/>
                <a:gd name="T17" fmla="*/ 19 h 36"/>
                <a:gd name="T18" fmla="*/ 6 w 8"/>
                <a:gd name="T19" fmla="*/ 15 h 36"/>
                <a:gd name="T20" fmla="*/ 8 w 8"/>
                <a:gd name="T21" fmla="*/ 13 h 36"/>
                <a:gd name="T22" fmla="*/ 5 w 8"/>
                <a:gd name="T23" fmla="*/ 12 h 36"/>
                <a:gd name="T24" fmla="*/ 7 w 8"/>
                <a:gd name="T2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6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3" y="7"/>
                    <a:pt x="7" y="7"/>
                    <a:pt x="4" y="0"/>
                  </a:cubicBezTo>
                  <a:cubicBezTo>
                    <a:pt x="1" y="4"/>
                    <a:pt x="1" y="5"/>
                    <a:pt x="0" y="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6"/>
                    <a:pt x="5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6" y="26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8" y="21"/>
                    <a:pt x="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14"/>
                    <a:pt x="6" y="13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1" name="Freeform 144"/>
            <p:cNvSpPr>
              <a:spLocks/>
            </p:cNvSpPr>
            <p:nvPr/>
          </p:nvSpPr>
          <p:spPr bwMode="auto">
            <a:xfrm>
              <a:off x="1450" y="4048"/>
              <a:ext cx="17" cy="47"/>
            </a:xfrm>
            <a:custGeom>
              <a:avLst/>
              <a:gdLst>
                <a:gd name="T0" fmla="*/ 9 w 13"/>
                <a:gd name="T1" fmla="*/ 36 h 36"/>
                <a:gd name="T2" fmla="*/ 11 w 13"/>
                <a:gd name="T3" fmla="*/ 19 h 36"/>
                <a:gd name="T4" fmla="*/ 13 w 13"/>
                <a:gd name="T5" fmla="*/ 0 h 36"/>
                <a:gd name="T6" fmla="*/ 9 w 13"/>
                <a:gd name="T7" fmla="*/ 2 h 36"/>
                <a:gd name="T8" fmla="*/ 8 w 13"/>
                <a:gd name="T9" fmla="*/ 3 h 36"/>
                <a:gd name="T10" fmla="*/ 6 w 13"/>
                <a:gd name="T11" fmla="*/ 22 h 36"/>
                <a:gd name="T12" fmla="*/ 8 w 13"/>
                <a:gd name="T13" fmla="*/ 36 h 36"/>
                <a:gd name="T14" fmla="*/ 9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9" y="36"/>
                  </a:moveTo>
                  <a:cubicBezTo>
                    <a:pt x="8" y="34"/>
                    <a:pt x="10" y="22"/>
                    <a:pt x="11" y="19"/>
                  </a:cubicBezTo>
                  <a:cubicBezTo>
                    <a:pt x="11" y="14"/>
                    <a:pt x="13" y="4"/>
                    <a:pt x="13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9" y="13"/>
                    <a:pt x="8" y="12"/>
                    <a:pt x="6" y="22"/>
                  </a:cubicBezTo>
                  <a:cubicBezTo>
                    <a:pt x="6" y="29"/>
                    <a:pt x="0" y="36"/>
                    <a:pt x="8" y="36"/>
                  </a:cubicBezTo>
                  <a:lnTo>
                    <a:pt x="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2" name="Freeform 145"/>
            <p:cNvSpPr>
              <a:spLocks/>
            </p:cNvSpPr>
            <p:nvPr/>
          </p:nvSpPr>
          <p:spPr bwMode="auto">
            <a:xfrm>
              <a:off x="749" y="3291"/>
              <a:ext cx="14" cy="35"/>
            </a:xfrm>
            <a:custGeom>
              <a:avLst/>
              <a:gdLst>
                <a:gd name="T0" fmla="*/ 9 w 11"/>
                <a:gd name="T1" fmla="*/ 26 h 28"/>
                <a:gd name="T2" fmla="*/ 8 w 11"/>
                <a:gd name="T3" fmla="*/ 16 h 28"/>
                <a:gd name="T4" fmla="*/ 11 w 11"/>
                <a:gd name="T5" fmla="*/ 12 h 28"/>
                <a:gd name="T6" fmla="*/ 11 w 11"/>
                <a:gd name="T7" fmla="*/ 10 h 28"/>
                <a:gd name="T8" fmla="*/ 11 w 11"/>
                <a:gd name="T9" fmla="*/ 0 h 28"/>
                <a:gd name="T10" fmla="*/ 5 w 11"/>
                <a:gd name="T11" fmla="*/ 9 h 28"/>
                <a:gd name="T12" fmla="*/ 8 w 11"/>
                <a:gd name="T13" fmla="*/ 13 h 28"/>
                <a:gd name="T14" fmla="*/ 4 w 11"/>
                <a:gd name="T15" fmla="*/ 16 h 28"/>
                <a:gd name="T16" fmla="*/ 3 w 11"/>
                <a:gd name="T17" fmla="*/ 20 h 28"/>
                <a:gd name="T18" fmla="*/ 0 w 11"/>
                <a:gd name="T19" fmla="*/ 21 h 28"/>
                <a:gd name="T20" fmla="*/ 0 w 11"/>
                <a:gd name="T21" fmla="*/ 22 h 28"/>
                <a:gd name="T22" fmla="*/ 1 w 11"/>
                <a:gd name="T23" fmla="*/ 23 h 28"/>
                <a:gd name="T24" fmla="*/ 1 w 11"/>
                <a:gd name="T25" fmla="*/ 28 h 28"/>
                <a:gd name="T26" fmla="*/ 8 w 11"/>
                <a:gd name="T27" fmla="*/ 26 h 28"/>
                <a:gd name="T28" fmla="*/ 9 w 11"/>
                <a:gd name="T2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8">
                  <a:moveTo>
                    <a:pt x="9" y="26"/>
                  </a:moveTo>
                  <a:cubicBezTo>
                    <a:pt x="6" y="21"/>
                    <a:pt x="10" y="23"/>
                    <a:pt x="8" y="16"/>
                  </a:cubicBezTo>
                  <a:cubicBezTo>
                    <a:pt x="9" y="15"/>
                    <a:pt x="10" y="15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3"/>
                    <a:pt x="11" y="0"/>
                  </a:cubicBezTo>
                  <a:cubicBezTo>
                    <a:pt x="7" y="3"/>
                    <a:pt x="9" y="8"/>
                    <a:pt x="5" y="9"/>
                  </a:cubicBezTo>
                  <a:cubicBezTo>
                    <a:pt x="6" y="13"/>
                    <a:pt x="5" y="11"/>
                    <a:pt x="8" y="13"/>
                  </a:cubicBezTo>
                  <a:cubicBezTo>
                    <a:pt x="5" y="15"/>
                    <a:pt x="6" y="12"/>
                    <a:pt x="4" y="16"/>
                  </a:cubicBezTo>
                  <a:cubicBezTo>
                    <a:pt x="3" y="18"/>
                    <a:pt x="4" y="16"/>
                    <a:pt x="3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6"/>
                    <a:pt x="1" y="21"/>
                    <a:pt x="1" y="28"/>
                  </a:cubicBezTo>
                  <a:cubicBezTo>
                    <a:pt x="8" y="24"/>
                    <a:pt x="3" y="28"/>
                    <a:pt x="8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3" name="Freeform 146"/>
            <p:cNvSpPr>
              <a:spLocks/>
            </p:cNvSpPr>
            <p:nvPr/>
          </p:nvSpPr>
          <p:spPr bwMode="auto">
            <a:xfrm>
              <a:off x="2052" y="3247"/>
              <a:ext cx="9" cy="55"/>
            </a:xfrm>
            <a:custGeom>
              <a:avLst/>
              <a:gdLst>
                <a:gd name="T0" fmla="*/ 1 w 7"/>
                <a:gd name="T1" fmla="*/ 42 h 43"/>
                <a:gd name="T2" fmla="*/ 4 w 7"/>
                <a:gd name="T3" fmla="*/ 38 h 43"/>
                <a:gd name="T4" fmla="*/ 5 w 7"/>
                <a:gd name="T5" fmla="*/ 20 h 43"/>
                <a:gd name="T6" fmla="*/ 6 w 7"/>
                <a:gd name="T7" fmla="*/ 9 h 43"/>
                <a:gd name="T8" fmla="*/ 5 w 7"/>
                <a:gd name="T9" fmla="*/ 6 h 43"/>
                <a:gd name="T10" fmla="*/ 4 w 7"/>
                <a:gd name="T11" fmla="*/ 0 h 43"/>
                <a:gd name="T12" fmla="*/ 2 w 7"/>
                <a:gd name="T13" fmla="*/ 9 h 43"/>
                <a:gd name="T14" fmla="*/ 1 w 7"/>
                <a:gd name="T1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3">
                  <a:moveTo>
                    <a:pt x="1" y="42"/>
                  </a:moveTo>
                  <a:cubicBezTo>
                    <a:pt x="3" y="41"/>
                    <a:pt x="3" y="43"/>
                    <a:pt x="4" y="3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7" y="18"/>
                    <a:pt x="6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4"/>
                    <a:pt x="4" y="0"/>
                  </a:cubicBezTo>
                  <a:cubicBezTo>
                    <a:pt x="2" y="5"/>
                    <a:pt x="1" y="3"/>
                    <a:pt x="2" y="9"/>
                  </a:cubicBezTo>
                  <a:cubicBezTo>
                    <a:pt x="3" y="17"/>
                    <a:pt x="0" y="34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4" name="Freeform 147"/>
            <p:cNvSpPr>
              <a:spLocks/>
            </p:cNvSpPr>
            <p:nvPr/>
          </p:nvSpPr>
          <p:spPr bwMode="auto">
            <a:xfrm>
              <a:off x="1694" y="4055"/>
              <a:ext cx="25" cy="45"/>
            </a:xfrm>
            <a:custGeom>
              <a:avLst/>
              <a:gdLst>
                <a:gd name="T0" fmla="*/ 6 w 20"/>
                <a:gd name="T1" fmla="*/ 12 h 35"/>
                <a:gd name="T2" fmla="*/ 0 w 20"/>
                <a:gd name="T3" fmla="*/ 0 h 35"/>
                <a:gd name="T4" fmla="*/ 1 w 20"/>
                <a:gd name="T5" fmla="*/ 7 h 35"/>
                <a:gd name="T6" fmla="*/ 6 w 20"/>
                <a:gd name="T7" fmla="*/ 17 h 35"/>
                <a:gd name="T8" fmla="*/ 10 w 20"/>
                <a:gd name="T9" fmla="*/ 20 h 35"/>
                <a:gd name="T10" fmla="*/ 12 w 20"/>
                <a:gd name="T11" fmla="*/ 26 h 35"/>
                <a:gd name="T12" fmla="*/ 20 w 20"/>
                <a:gd name="T13" fmla="*/ 35 h 35"/>
                <a:gd name="T14" fmla="*/ 14 w 20"/>
                <a:gd name="T15" fmla="*/ 21 h 35"/>
                <a:gd name="T16" fmla="*/ 13 w 20"/>
                <a:gd name="T17" fmla="*/ 18 h 35"/>
                <a:gd name="T18" fmla="*/ 12 w 20"/>
                <a:gd name="T19" fmla="*/ 16 h 35"/>
                <a:gd name="T20" fmla="*/ 8 w 20"/>
                <a:gd name="T21" fmla="*/ 17 h 35"/>
                <a:gd name="T22" fmla="*/ 6 w 20"/>
                <a:gd name="T23" fmla="*/ 13 h 35"/>
                <a:gd name="T24" fmla="*/ 6 w 20"/>
                <a:gd name="T2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5">
                  <a:moveTo>
                    <a:pt x="6" y="12"/>
                  </a:moveTo>
                  <a:cubicBezTo>
                    <a:pt x="4" y="3"/>
                    <a:pt x="5" y="2"/>
                    <a:pt x="0" y="0"/>
                  </a:cubicBezTo>
                  <a:cubicBezTo>
                    <a:pt x="0" y="7"/>
                    <a:pt x="0" y="3"/>
                    <a:pt x="1" y="7"/>
                  </a:cubicBezTo>
                  <a:cubicBezTo>
                    <a:pt x="5" y="16"/>
                    <a:pt x="1" y="12"/>
                    <a:pt x="6" y="17"/>
                  </a:cubicBezTo>
                  <a:cubicBezTo>
                    <a:pt x="9" y="20"/>
                    <a:pt x="6" y="19"/>
                    <a:pt x="10" y="20"/>
                  </a:cubicBezTo>
                  <a:cubicBezTo>
                    <a:pt x="11" y="24"/>
                    <a:pt x="10" y="24"/>
                    <a:pt x="12" y="26"/>
                  </a:cubicBezTo>
                  <a:cubicBezTo>
                    <a:pt x="18" y="33"/>
                    <a:pt x="15" y="35"/>
                    <a:pt x="20" y="3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3" y="18"/>
                  </a:cubicBezTo>
                  <a:cubicBezTo>
                    <a:pt x="13" y="16"/>
                    <a:pt x="13" y="18"/>
                    <a:pt x="12" y="16"/>
                  </a:cubicBezTo>
                  <a:cubicBezTo>
                    <a:pt x="10" y="17"/>
                    <a:pt x="10" y="17"/>
                    <a:pt x="8" y="17"/>
                  </a:cubicBezTo>
                  <a:cubicBezTo>
                    <a:pt x="6" y="15"/>
                    <a:pt x="7" y="17"/>
                    <a:pt x="6" y="13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5" name="Freeform 148"/>
            <p:cNvSpPr>
              <a:spLocks/>
            </p:cNvSpPr>
            <p:nvPr/>
          </p:nvSpPr>
          <p:spPr bwMode="auto">
            <a:xfrm>
              <a:off x="1764" y="2267"/>
              <a:ext cx="25" cy="46"/>
            </a:xfrm>
            <a:custGeom>
              <a:avLst/>
              <a:gdLst>
                <a:gd name="T0" fmla="*/ 13 w 19"/>
                <a:gd name="T1" fmla="*/ 27 h 36"/>
                <a:gd name="T2" fmla="*/ 14 w 19"/>
                <a:gd name="T3" fmla="*/ 31 h 36"/>
                <a:gd name="T4" fmla="*/ 17 w 19"/>
                <a:gd name="T5" fmla="*/ 32 h 36"/>
                <a:gd name="T6" fmla="*/ 12 w 19"/>
                <a:gd name="T7" fmla="*/ 16 h 36"/>
                <a:gd name="T8" fmla="*/ 9 w 19"/>
                <a:gd name="T9" fmla="*/ 7 h 36"/>
                <a:gd name="T10" fmla="*/ 4 w 19"/>
                <a:gd name="T11" fmla="*/ 1 h 36"/>
                <a:gd name="T12" fmla="*/ 6 w 19"/>
                <a:gd name="T13" fmla="*/ 9 h 36"/>
                <a:gd name="T14" fmla="*/ 10 w 19"/>
                <a:gd name="T15" fmla="*/ 20 h 36"/>
                <a:gd name="T16" fmla="*/ 11 w 19"/>
                <a:gd name="T17" fmla="*/ 22 h 36"/>
                <a:gd name="T18" fmla="*/ 12 w 19"/>
                <a:gd name="T19" fmla="*/ 25 h 36"/>
                <a:gd name="T20" fmla="*/ 12 w 19"/>
                <a:gd name="T21" fmla="*/ 26 h 36"/>
                <a:gd name="T22" fmla="*/ 12 w 19"/>
                <a:gd name="T23" fmla="*/ 27 h 36"/>
                <a:gd name="T24" fmla="*/ 13 w 19"/>
                <a:gd name="T2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36">
                  <a:moveTo>
                    <a:pt x="13" y="27"/>
                  </a:moveTo>
                  <a:cubicBezTo>
                    <a:pt x="13" y="29"/>
                    <a:pt x="13" y="29"/>
                    <a:pt x="14" y="31"/>
                  </a:cubicBezTo>
                  <a:cubicBezTo>
                    <a:pt x="17" y="36"/>
                    <a:pt x="17" y="32"/>
                    <a:pt x="17" y="32"/>
                  </a:cubicBezTo>
                  <a:cubicBezTo>
                    <a:pt x="19" y="26"/>
                    <a:pt x="13" y="18"/>
                    <a:pt x="12" y="16"/>
                  </a:cubicBezTo>
                  <a:cubicBezTo>
                    <a:pt x="11" y="13"/>
                    <a:pt x="10" y="11"/>
                    <a:pt x="9" y="7"/>
                  </a:cubicBezTo>
                  <a:cubicBezTo>
                    <a:pt x="7" y="4"/>
                    <a:pt x="7" y="0"/>
                    <a:pt x="4" y="1"/>
                  </a:cubicBezTo>
                  <a:cubicBezTo>
                    <a:pt x="0" y="3"/>
                    <a:pt x="6" y="8"/>
                    <a:pt x="6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0" y="21"/>
                    <a:pt x="11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lnTo>
                    <a:pt x="1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6" name="Freeform 149"/>
            <p:cNvSpPr>
              <a:spLocks/>
            </p:cNvSpPr>
            <p:nvPr/>
          </p:nvSpPr>
          <p:spPr bwMode="auto">
            <a:xfrm>
              <a:off x="2545" y="2438"/>
              <a:ext cx="11" cy="34"/>
            </a:xfrm>
            <a:custGeom>
              <a:avLst/>
              <a:gdLst>
                <a:gd name="T0" fmla="*/ 7 w 9"/>
                <a:gd name="T1" fmla="*/ 16 h 27"/>
                <a:gd name="T2" fmla="*/ 7 w 9"/>
                <a:gd name="T3" fmla="*/ 4 h 27"/>
                <a:gd name="T4" fmla="*/ 0 w 9"/>
                <a:gd name="T5" fmla="*/ 0 h 27"/>
                <a:gd name="T6" fmla="*/ 3 w 9"/>
                <a:gd name="T7" fmla="*/ 17 h 27"/>
                <a:gd name="T8" fmla="*/ 5 w 9"/>
                <a:gd name="T9" fmla="*/ 23 h 27"/>
                <a:gd name="T10" fmla="*/ 9 w 9"/>
                <a:gd name="T11" fmla="*/ 27 h 27"/>
                <a:gd name="T12" fmla="*/ 7 w 9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6"/>
                  </a:moveTo>
                  <a:cubicBezTo>
                    <a:pt x="7" y="12"/>
                    <a:pt x="7" y="8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8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7"/>
                    <a:pt x="5" y="27"/>
                    <a:pt x="9" y="27"/>
                  </a:cubicBezTo>
                  <a:cubicBezTo>
                    <a:pt x="9" y="20"/>
                    <a:pt x="8" y="21"/>
                    <a:pt x="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7" name="Freeform 150"/>
            <p:cNvSpPr>
              <a:spLocks/>
            </p:cNvSpPr>
            <p:nvPr/>
          </p:nvSpPr>
          <p:spPr bwMode="auto">
            <a:xfrm>
              <a:off x="1800" y="2908"/>
              <a:ext cx="13" cy="42"/>
            </a:xfrm>
            <a:custGeom>
              <a:avLst/>
              <a:gdLst>
                <a:gd name="T0" fmla="*/ 8 w 10"/>
                <a:gd name="T1" fmla="*/ 33 h 33"/>
                <a:gd name="T2" fmla="*/ 4 w 10"/>
                <a:gd name="T3" fmla="*/ 1 h 33"/>
                <a:gd name="T4" fmla="*/ 0 w 10"/>
                <a:gd name="T5" fmla="*/ 0 h 33"/>
                <a:gd name="T6" fmla="*/ 8 w 10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8" y="33"/>
                  </a:moveTo>
                  <a:cubicBezTo>
                    <a:pt x="10" y="28"/>
                    <a:pt x="5" y="10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30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8" name="Freeform 151"/>
            <p:cNvSpPr>
              <a:spLocks/>
            </p:cNvSpPr>
            <p:nvPr/>
          </p:nvSpPr>
          <p:spPr bwMode="auto">
            <a:xfrm>
              <a:off x="1453" y="1945"/>
              <a:ext cx="11" cy="39"/>
            </a:xfrm>
            <a:custGeom>
              <a:avLst/>
              <a:gdLst>
                <a:gd name="T0" fmla="*/ 4 w 9"/>
                <a:gd name="T1" fmla="*/ 20 h 30"/>
                <a:gd name="T2" fmla="*/ 8 w 9"/>
                <a:gd name="T3" fmla="*/ 10 h 30"/>
                <a:gd name="T4" fmla="*/ 6 w 9"/>
                <a:gd name="T5" fmla="*/ 2 h 30"/>
                <a:gd name="T6" fmla="*/ 3 w 9"/>
                <a:gd name="T7" fmla="*/ 10 h 30"/>
                <a:gd name="T8" fmla="*/ 0 w 9"/>
                <a:gd name="T9" fmla="*/ 16 h 30"/>
                <a:gd name="T10" fmla="*/ 0 w 9"/>
                <a:gd name="T11" fmla="*/ 24 h 30"/>
                <a:gd name="T12" fmla="*/ 0 w 9"/>
                <a:gd name="T13" fmla="*/ 27 h 30"/>
                <a:gd name="T14" fmla="*/ 1 w 9"/>
                <a:gd name="T15" fmla="*/ 30 h 30"/>
                <a:gd name="T16" fmla="*/ 4 w 9"/>
                <a:gd name="T17" fmla="*/ 25 h 30"/>
                <a:gd name="T18" fmla="*/ 4 w 9"/>
                <a:gd name="T19" fmla="*/ 25 h 30"/>
                <a:gd name="T20" fmla="*/ 5 w 9"/>
                <a:gd name="T21" fmla="*/ 24 h 30"/>
                <a:gd name="T22" fmla="*/ 4 w 9"/>
                <a:gd name="T2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0">
                  <a:moveTo>
                    <a:pt x="4" y="20"/>
                  </a:moveTo>
                  <a:cubicBezTo>
                    <a:pt x="6" y="16"/>
                    <a:pt x="7" y="11"/>
                    <a:pt x="8" y="10"/>
                  </a:cubicBezTo>
                  <a:cubicBezTo>
                    <a:pt x="9" y="0"/>
                    <a:pt x="7" y="3"/>
                    <a:pt x="6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5"/>
                    <a:pt x="3" y="12"/>
                    <a:pt x="0" y="16"/>
                  </a:cubicBezTo>
                  <a:cubicBezTo>
                    <a:pt x="0" y="17"/>
                    <a:pt x="4" y="19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30"/>
                    <a:pt x="0" y="28"/>
                    <a:pt x="1" y="30"/>
                  </a:cubicBezTo>
                  <a:cubicBezTo>
                    <a:pt x="3" y="29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4" y="20"/>
                    <a:pt x="4" y="20"/>
                    <a:pt x="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9" name="Freeform 152"/>
            <p:cNvSpPr>
              <a:spLocks/>
            </p:cNvSpPr>
            <p:nvPr/>
          </p:nvSpPr>
          <p:spPr bwMode="auto">
            <a:xfrm>
              <a:off x="1777" y="3684"/>
              <a:ext cx="10" cy="75"/>
            </a:xfrm>
            <a:custGeom>
              <a:avLst/>
              <a:gdLst>
                <a:gd name="T0" fmla="*/ 2 w 8"/>
                <a:gd name="T1" fmla="*/ 57 h 59"/>
                <a:gd name="T2" fmla="*/ 2 w 8"/>
                <a:gd name="T3" fmla="*/ 57 h 59"/>
                <a:gd name="T4" fmla="*/ 8 w 8"/>
                <a:gd name="T5" fmla="*/ 0 h 59"/>
                <a:gd name="T6" fmla="*/ 6 w 8"/>
                <a:gd name="T7" fmla="*/ 4 h 59"/>
                <a:gd name="T8" fmla="*/ 5 w 8"/>
                <a:gd name="T9" fmla="*/ 5 h 59"/>
                <a:gd name="T10" fmla="*/ 5 w 8"/>
                <a:gd name="T11" fmla="*/ 19 h 59"/>
                <a:gd name="T12" fmla="*/ 4 w 8"/>
                <a:gd name="T13" fmla="*/ 27 h 59"/>
                <a:gd name="T14" fmla="*/ 3 w 8"/>
                <a:gd name="T15" fmla="*/ 47 h 59"/>
                <a:gd name="T16" fmla="*/ 1 w 8"/>
                <a:gd name="T17" fmla="*/ 59 h 59"/>
                <a:gd name="T18" fmla="*/ 2 w 8"/>
                <a:gd name="T19" fmla="*/ 58 h 59"/>
                <a:gd name="T20" fmla="*/ 2 w 8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9">
                  <a:moveTo>
                    <a:pt x="2" y="57"/>
                  </a:moveTo>
                  <a:cubicBezTo>
                    <a:pt x="2" y="57"/>
                    <a:pt x="2" y="57"/>
                    <a:pt x="2" y="5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8" y="0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10"/>
                    <a:pt x="6" y="15"/>
                    <a:pt x="5" y="1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36"/>
                    <a:pt x="6" y="34"/>
                    <a:pt x="3" y="47"/>
                  </a:cubicBezTo>
                  <a:cubicBezTo>
                    <a:pt x="2" y="50"/>
                    <a:pt x="0" y="54"/>
                    <a:pt x="1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0" name="Freeform 153"/>
            <p:cNvSpPr>
              <a:spLocks/>
            </p:cNvSpPr>
            <p:nvPr/>
          </p:nvSpPr>
          <p:spPr bwMode="auto">
            <a:xfrm>
              <a:off x="2201" y="2592"/>
              <a:ext cx="9" cy="25"/>
            </a:xfrm>
            <a:custGeom>
              <a:avLst/>
              <a:gdLst>
                <a:gd name="T0" fmla="*/ 7 w 7"/>
                <a:gd name="T1" fmla="*/ 1 h 20"/>
                <a:gd name="T2" fmla="*/ 2 w 7"/>
                <a:gd name="T3" fmla="*/ 0 h 20"/>
                <a:gd name="T4" fmla="*/ 1 w 7"/>
                <a:gd name="T5" fmla="*/ 4 h 20"/>
                <a:gd name="T6" fmla="*/ 3 w 7"/>
                <a:gd name="T7" fmla="*/ 11 h 20"/>
                <a:gd name="T8" fmla="*/ 0 w 7"/>
                <a:gd name="T9" fmla="*/ 9 h 20"/>
                <a:gd name="T10" fmla="*/ 0 w 7"/>
                <a:gd name="T11" fmla="*/ 19 h 20"/>
                <a:gd name="T12" fmla="*/ 6 w 7"/>
                <a:gd name="T13" fmla="*/ 20 h 20"/>
                <a:gd name="T14" fmla="*/ 5 w 7"/>
                <a:gd name="T15" fmla="*/ 5 h 20"/>
                <a:gd name="T16" fmla="*/ 7 w 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7" y="1"/>
                  </a:moveTo>
                  <a:cubicBezTo>
                    <a:pt x="3" y="1"/>
                    <a:pt x="4" y="1"/>
                    <a:pt x="2" y="0"/>
                  </a:cubicBezTo>
                  <a:cubicBezTo>
                    <a:pt x="2" y="3"/>
                    <a:pt x="2" y="2"/>
                    <a:pt x="1" y="4"/>
                  </a:cubicBezTo>
                  <a:cubicBezTo>
                    <a:pt x="2" y="7"/>
                    <a:pt x="3" y="6"/>
                    <a:pt x="3" y="11"/>
                  </a:cubicBezTo>
                  <a:cubicBezTo>
                    <a:pt x="2" y="10"/>
                    <a:pt x="2" y="10"/>
                    <a:pt x="0" y="9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6" y="16"/>
                    <a:pt x="0" y="18"/>
                    <a:pt x="6" y="20"/>
                  </a:cubicBezTo>
                  <a:cubicBezTo>
                    <a:pt x="6" y="15"/>
                    <a:pt x="6" y="9"/>
                    <a:pt x="5" y="5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1" name="Freeform 154"/>
            <p:cNvSpPr>
              <a:spLocks/>
            </p:cNvSpPr>
            <p:nvPr/>
          </p:nvSpPr>
          <p:spPr bwMode="auto">
            <a:xfrm>
              <a:off x="1591" y="3879"/>
              <a:ext cx="9" cy="27"/>
            </a:xfrm>
            <a:custGeom>
              <a:avLst/>
              <a:gdLst>
                <a:gd name="T0" fmla="*/ 7 w 7"/>
                <a:gd name="T1" fmla="*/ 7 h 21"/>
                <a:gd name="T2" fmla="*/ 6 w 7"/>
                <a:gd name="T3" fmla="*/ 7 h 21"/>
                <a:gd name="T4" fmla="*/ 5 w 7"/>
                <a:gd name="T5" fmla="*/ 7 h 21"/>
                <a:gd name="T6" fmla="*/ 4 w 7"/>
                <a:gd name="T7" fmla="*/ 6 h 21"/>
                <a:gd name="T8" fmla="*/ 3 w 7"/>
                <a:gd name="T9" fmla="*/ 0 h 21"/>
                <a:gd name="T10" fmla="*/ 0 w 7"/>
                <a:gd name="T11" fmla="*/ 13 h 21"/>
                <a:gd name="T12" fmla="*/ 2 w 7"/>
                <a:gd name="T13" fmla="*/ 15 h 21"/>
                <a:gd name="T14" fmla="*/ 4 w 7"/>
                <a:gd name="T15" fmla="*/ 15 h 21"/>
                <a:gd name="T16" fmla="*/ 4 w 7"/>
                <a:gd name="T17" fmla="*/ 21 h 21"/>
                <a:gd name="T18" fmla="*/ 7 w 7"/>
                <a:gd name="T19" fmla="*/ 8 h 21"/>
                <a:gd name="T20" fmla="*/ 6 w 7"/>
                <a:gd name="T21" fmla="*/ 7 h 21"/>
                <a:gd name="T22" fmla="*/ 7 w 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1"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3" y="0"/>
                  </a:cubicBezTo>
                  <a:cubicBezTo>
                    <a:pt x="0" y="2"/>
                    <a:pt x="0" y="9"/>
                    <a:pt x="0" y="13"/>
                  </a:cubicBezTo>
                  <a:cubicBezTo>
                    <a:pt x="1" y="14"/>
                    <a:pt x="0" y="14"/>
                    <a:pt x="2" y="15"/>
                  </a:cubicBezTo>
                  <a:cubicBezTo>
                    <a:pt x="4" y="16"/>
                    <a:pt x="2" y="17"/>
                    <a:pt x="4" y="15"/>
                  </a:cubicBezTo>
                  <a:cubicBezTo>
                    <a:pt x="2" y="21"/>
                    <a:pt x="3" y="19"/>
                    <a:pt x="4" y="21"/>
                  </a:cubicBezTo>
                  <a:cubicBezTo>
                    <a:pt x="6" y="15"/>
                    <a:pt x="7" y="1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2" name="Freeform 155"/>
            <p:cNvSpPr>
              <a:spLocks/>
            </p:cNvSpPr>
            <p:nvPr/>
          </p:nvSpPr>
          <p:spPr bwMode="auto">
            <a:xfrm>
              <a:off x="1265" y="2538"/>
              <a:ext cx="18" cy="29"/>
            </a:xfrm>
            <a:custGeom>
              <a:avLst/>
              <a:gdLst>
                <a:gd name="T0" fmla="*/ 0 w 14"/>
                <a:gd name="T1" fmla="*/ 0 h 23"/>
                <a:gd name="T2" fmla="*/ 2 w 14"/>
                <a:gd name="T3" fmla="*/ 6 h 23"/>
                <a:gd name="T4" fmla="*/ 6 w 14"/>
                <a:gd name="T5" fmla="*/ 19 h 23"/>
                <a:gd name="T6" fmla="*/ 8 w 14"/>
                <a:gd name="T7" fmla="*/ 8 h 23"/>
                <a:gd name="T8" fmla="*/ 0 w 1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1" y="1"/>
                    <a:pt x="2" y="6"/>
                    <a:pt x="2" y="6"/>
                  </a:cubicBezTo>
                  <a:cubicBezTo>
                    <a:pt x="4" y="23"/>
                    <a:pt x="2" y="4"/>
                    <a:pt x="6" y="19"/>
                  </a:cubicBezTo>
                  <a:cubicBezTo>
                    <a:pt x="14" y="16"/>
                    <a:pt x="8" y="8"/>
                    <a:pt x="8" y="8"/>
                  </a:cubicBezTo>
                  <a:cubicBezTo>
                    <a:pt x="7" y="6"/>
                    <a:pt x="7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3" name="Freeform 156"/>
            <p:cNvSpPr>
              <a:spLocks/>
            </p:cNvSpPr>
            <p:nvPr/>
          </p:nvSpPr>
          <p:spPr bwMode="auto">
            <a:xfrm>
              <a:off x="1893" y="2647"/>
              <a:ext cx="14" cy="33"/>
            </a:xfrm>
            <a:custGeom>
              <a:avLst/>
              <a:gdLst>
                <a:gd name="T0" fmla="*/ 3 w 11"/>
                <a:gd name="T1" fmla="*/ 23 h 26"/>
                <a:gd name="T2" fmla="*/ 3 w 11"/>
                <a:gd name="T3" fmla="*/ 21 h 26"/>
                <a:gd name="T4" fmla="*/ 8 w 11"/>
                <a:gd name="T5" fmla="*/ 8 h 26"/>
                <a:gd name="T6" fmla="*/ 7 w 11"/>
                <a:gd name="T7" fmla="*/ 2 h 26"/>
                <a:gd name="T8" fmla="*/ 0 w 11"/>
                <a:gd name="T9" fmla="*/ 19 h 26"/>
                <a:gd name="T10" fmla="*/ 0 w 11"/>
                <a:gd name="T11" fmla="*/ 20 h 26"/>
                <a:gd name="T12" fmla="*/ 0 w 11"/>
                <a:gd name="T13" fmla="*/ 21 h 26"/>
                <a:gd name="T14" fmla="*/ 0 w 11"/>
                <a:gd name="T15" fmla="*/ 24 h 26"/>
                <a:gd name="T16" fmla="*/ 3 w 11"/>
                <a:gd name="T17" fmla="*/ 24 h 26"/>
                <a:gd name="T18" fmla="*/ 3 w 11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6">
                  <a:moveTo>
                    <a:pt x="3" y="23"/>
                  </a:moveTo>
                  <a:cubicBezTo>
                    <a:pt x="3" y="23"/>
                    <a:pt x="1" y="26"/>
                    <a:pt x="3" y="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0"/>
                    <a:pt x="7" y="2"/>
                    <a:pt x="7" y="2"/>
                  </a:cubicBezTo>
                  <a:cubicBezTo>
                    <a:pt x="6" y="3"/>
                    <a:pt x="2" y="8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4" name="Freeform 157"/>
            <p:cNvSpPr>
              <a:spLocks/>
            </p:cNvSpPr>
            <p:nvPr/>
          </p:nvSpPr>
          <p:spPr bwMode="auto">
            <a:xfrm>
              <a:off x="1596" y="3835"/>
              <a:ext cx="12" cy="28"/>
            </a:xfrm>
            <a:custGeom>
              <a:avLst/>
              <a:gdLst>
                <a:gd name="T0" fmla="*/ 2 w 9"/>
                <a:gd name="T1" fmla="*/ 22 h 22"/>
                <a:gd name="T2" fmla="*/ 6 w 9"/>
                <a:gd name="T3" fmla="*/ 9 h 22"/>
                <a:gd name="T4" fmla="*/ 5 w 9"/>
                <a:gd name="T5" fmla="*/ 0 h 22"/>
                <a:gd name="T6" fmla="*/ 2 w 9"/>
                <a:gd name="T7" fmla="*/ 13 h 22"/>
                <a:gd name="T8" fmla="*/ 2 w 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8" y="18"/>
                    <a:pt x="6" y="11"/>
                    <a:pt x="6" y="9"/>
                  </a:cubicBezTo>
                  <a:cubicBezTo>
                    <a:pt x="6" y="5"/>
                    <a:pt x="9" y="6"/>
                    <a:pt x="5" y="0"/>
                  </a:cubicBezTo>
                  <a:cubicBezTo>
                    <a:pt x="1" y="2"/>
                    <a:pt x="4" y="6"/>
                    <a:pt x="2" y="13"/>
                  </a:cubicBezTo>
                  <a:cubicBezTo>
                    <a:pt x="0" y="17"/>
                    <a:pt x="0" y="13"/>
                    <a:pt x="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5" name="Freeform 158"/>
            <p:cNvSpPr>
              <a:spLocks/>
            </p:cNvSpPr>
            <p:nvPr/>
          </p:nvSpPr>
          <p:spPr bwMode="auto">
            <a:xfrm>
              <a:off x="472" y="2011"/>
              <a:ext cx="13" cy="22"/>
            </a:xfrm>
            <a:custGeom>
              <a:avLst/>
              <a:gdLst>
                <a:gd name="T0" fmla="*/ 7 w 10"/>
                <a:gd name="T1" fmla="*/ 9 h 17"/>
                <a:gd name="T2" fmla="*/ 8 w 10"/>
                <a:gd name="T3" fmla="*/ 3 h 17"/>
                <a:gd name="T4" fmla="*/ 7 w 10"/>
                <a:gd name="T5" fmla="*/ 1 h 17"/>
                <a:gd name="T6" fmla="*/ 6 w 10"/>
                <a:gd name="T7" fmla="*/ 17 h 17"/>
                <a:gd name="T8" fmla="*/ 10 w 10"/>
                <a:gd name="T9" fmla="*/ 17 h 17"/>
                <a:gd name="T10" fmla="*/ 7 w 10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7" y="9"/>
                  </a:moveTo>
                  <a:cubicBezTo>
                    <a:pt x="9" y="7"/>
                    <a:pt x="8" y="6"/>
                    <a:pt x="8" y="3"/>
                  </a:cubicBezTo>
                  <a:cubicBezTo>
                    <a:pt x="7" y="0"/>
                    <a:pt x="7" y="2"/>
                    <a:pt x="7" y="1"/>
                  </a:cubicBezTo>
                  <a:cubicBezTo>
                    <a:pt x="0" y="3"/>
                    <a:pt x="4" y="13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0"/>
                    <a:pt x="10" y="12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6" name="Freeform 159"/>
            <p:cNvSpPr>
              <a:spLocks/>
            </p:cNvSpPr>
            <p:nvPr/>
          </p:nvSpPr>
          <p:spPr bwMode="auto">
            <a:xfrm>
              <a:off x="934" y="3720"/>
              <a:ext cx="8" cy="33"/>
            </a:xfrm>
            <a:custGeom>
              <a:avLst/>
              <a:gdLst>
                <a:gd name="T0" fmla="*/ 2 w 6"/>
                <a:gd name="T1" fmla="*/ 13 h 26"/>
                <a:gd name="T2" fmla="*/ 3 w 6"/>
                <a:gd name="T3" fmla="*/ 26 h 26"/>
                <a:gd name="T4" fmla="*/ 6 w 6"/>
                <a:gd name="T5" fmla="*/ 21 h 26"/>
                <a:gd name="T6" fmla="*/ 6 w 6"/>
                <a:gd name="T7" fmla="*/ 15 h 26"/>
                <a:gd name="T8" fmla="*/ 6 w 6"/>
                <a:gd name="T9" fmla="*/ 6 h 26"/>
                <a:gd name="T10" fmla="*/ 6 w 6"/>
                <a:gd name="T11" fmla="*/ 3 h 26"/>
                <a:gd name="T12" fmla="*/ 4 w 6"/>
                <a:gd name="T13" fmla="*/ 1 h 26"/>
                <a:gd name="T14" fmla="*/ 4 w 6"/>
                <a:gd name="T15" fmla="*/ 4 h 26"/>
                <a:gd name="T16" fmla="*/ 2 w 6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6">
                  <a:moveTo>
                    <a:pt x="2" y="13"/>
                  </a:moveTo>
                  <a:cubicBezTo>
                    <a:pt x="0" y="18"/>
                    <a:pt x="3" y="19"/>
                    <a:pt x="3" y="26"/>
                  </a:cubicBezTo>
                  <a:cubicBezTo>
                    <a:pt x="5" y="24"/>
                    <a:pt x="4" y="25"/>
                    <a:pt x="6" y="21"/>
                  </a:cubicBezTo>
                  <a:cubicBezTo>
                    <a:pt x="6" y="19"/>
                    <a:pt x="6" y="18"/>
                    <a:pt x="6" y="15"/>
                  </a:cubicBezTo>
                  <a:cubicBezTo>
                    <a:pt x="6" y="12"/>
                    <a:pt x="6" y="8"/>
                    <a:pt x="6" y="6"/>
                  </a:cubicBezTo>
                  <a:cubicBezTo>
                    <a:pt x="6" y="3"/>
                    <a:pt x="6" y="5"/>
                    <a:pt x="6" y="3"/>
                  </a:cubicBezTo>
                  <a:cubicBezTo>
                    <a:pt x="5" y="1"/>
                    <a:pt x="5" y="2"/>
                    <a:pt x="4" y="1"/>
                  </a:cubicBezTo>
                  <a:cubicBezTo>
                    <a:pt x="4" y="3"/>
                    <a:pt x="4" y="0"/>
                    <a:pt x="4" y="4"/>
                  </a:cubicBezTo>
                  <a:cubicBezTo>
                    <a:pt x="3" y="13"/>
                    <a:pt x="4" y="6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7" name="Freeform 160"/>
            <p:cNvSpPr>
              <a:spLocks/>
            </p:cNvSpPr>
            <p:nvPr/>
          </p:nvSpPr>
          <p:spPr bwMode="auto">
            <a:xfrm>
              <a:off x="491" y="2810"/>
              <a:ext cx="11" cy="24"/>
            </a:xfrm>
            <a:custGeom>
              <a:avLst/>
              <a:gdLst>
                <a:gd name="T0" fmla="*/ 7 w 8"/>
                <a:gd name="T1" fmla="*/ 19 h 19"/>
                <a:gd name="T2" fmla="*/ 5 w 8"/>
                <a:gd name="T3" fmla="*/ 0 h 19"/>
                <a:gd name="T4" fmla="*/ 2 w 8"/>
                <a:gd name="T5" fmla="*/ 11 h 19"/>
                <a:gd name="T6" fmla="*/ 7 w 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7" y="19"/>
                  </a:moveTo>
                  <a:cubicBezTo>
                    <a:pt x="8" y="3"/>
                    <a:pt x="2" y="7"/>
                    <a:pt x="5" y="0"/>
                  </a:cubicBezTo>
                  <a:cubicBezTo>
                    <a:pt x="0" y="1"/>
                    <a:pt x="0" y="5"/>
                    <a:pt x="2" y="11"/>
                  </a:cubicBezTo>
                  <a:cubicBezTo>
                    <a:pt x="4" y="16"/>
                    <a:pt x="1" y="17"/>
                    <a:pt x="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8" name="Freeform 161"/>
            <p:cNvSpPr>
              <a:spLocks/>
            </p:cNvSpPr>
            <p:nvPr/>
          </p:nvSpPr>
          <p:spPr bwMode="auto">
            <a:xfrm>
              <a:off x="1653" y="3231"/>
              <a:ext cx="9" cy="24"/>
            </a:xfrm>
            <a:custGeom>
              <a:avLst/>
              <a:gdLst>
                <a:gd name="T0" fmla="*/ 5 w 7"/>
                <a:gd name="T1" fmla="*/ 0 h 18"/>
                <a:gd name="T2" fmla="*/ 2 w 7"/>
                <a:gd name="T3" fmla="*/ 1 h 18"/>
                <a:gd name="T4" fmla="*/ 0 w 7"/>
                <a:gd name="T5" fmla="*/ 6 h 18"/>
                <a:gd name="T6" fmla="*/ 1 w 7"/>
                <a:gd name="T7" fmla="*/ 17 h 18"/>
                <a:gd name="T8" fmla="*/ 5 w 7"/>
                <a:gd name="T9" fmla="*/ 13 h 18"/>
                <a:gd name="T10" fmla="*/ 7 w 7"/>
                <a:gd name="T11" fmla="*/ 8 h 18"/>
                <a:gd name="T12" fmla="*/ 7 w 7"/>
                <a:gd name="T13" fmla="*/ 7 h 18"/>
                <a:gd name="T14" fmla="*/ 4 w 7"/>
                <a:gd name="T15" fmla="*/ 0 h 18"/>
                <a:gd name="T16" fmla="*/ 5 w 7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8"/>
                    <a:pt x="2" y="10"/>
                    <a:pt x="1" y="17"/>
                  </a:cubicBezTo>
                  <a:cubicBezTo>
                    <a:pt x="3" y="15"/>
                    <a:pt x="3" y="15"/>
                    <a:pt x="5" y="13"/>
                  </a:cubicBezTo>
                  <a:cubicBezTo>
                    <a:pt x="7" y="10"/>
                    <a:pt x="7" y="11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3"/>
                    <a:pt x="6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9" name="Freeform 162"/>
            <p:cNvSpPr>
              <a:spLocks/>
            </p:cNvSpPr>
            <p:nvPr/>
          </p:nvSpPr>
          <p:spPr bwMode="auto">
            <a:xfrm>
              <a:off x="2007" y="3219"/>
              <a:ext cx="11" cy="18"/>
            </a:xfrm>
            <a:custGeom>
              <a:avLst/>
              <a:gdLst>
                <a:gd name="T0" fmla="*/ 0 w 9"/>
                <a:gd name="T1" fmla="*/ 11 h 14"/>
                <a:gd name="T2" fmla="*/ 6 w 9"/>
                <a:gd name="T3" fmla="*/ 12 h 14"/>
                <a:gd name="T4" fmla="*/ 9 w 9"/>
                <a:gd name="T5" fmla="*/ 6 h 14"/>
                <a:gd name="T6" fmla="*/ 6 w 9"/>
                <a:gd name="T7" fmla="*/ 0 h 14"/>
                <a:gd name="T8" fmla="*/ 3 w 9"/>
                <a:gd name="T9" fmla="*/ 6 h 14"/>
                <a:gd name="T10" fmla="*/ 0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1"/>
                  </a:moveTo>
                  <a:cubicBezTo>
                    <a:pt x="2" y="14"/>
                    <a:pt x="2" y="14"/>
                    <a:pt x="6" y="12"/>
                  </a:cubicBezTo>
                  <a:cubicBezTo>
                    <a:pt x="9" y="11"/>
                    <a:pt x="9" y="8"/>
                    <a:pt x="9" y="6"/>
                  </a:cubicBezTo>
                  <a:cubicBezTo>
                    <a:pt x="7" y="3"/>
                    <a:pt x="7" y="3"/>
                    <a:pt x="6" y="0"/>
                  </a:cubicBezTo>
                  <a:cubicBezTo>
                    <a:pt x="5" y="4"/>
                    <a:pt x="4" y="4"/>
                    <a:pt x="3" y="6"/>
                  </a:cubicBezTo>
                  <a:cubicBezTo>
                    <a:pt x="2" y="7"/>
                    <a:pt x="1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0" name="Freeform 163"/>
            <p:cNvSpPr>
              <a:spLocks/>
            </p:cNvSpPr>
            <p:nvPr/>
          </p:nvSpPr>
          <p:spPr bwMode="auto">
            <a:xfrm>
              <a:off x="2188" y="3806"/>
              <a:ext cx="10" cy="28"/>
            </a:xfrm>
            <a:custGeom>
              <a:avLst/>
              <a:gdLst>
                <a:gd name="T0" fmla="*/ 5 w 8"/>
                <a:gd name="T1" fmla="*/ 18 h 22"/>
                <a:gd name="T2" fmla="*/ 8 w 8"/>
                <a:gd name="T3" fmla="*/ 22 h 22"/>
                <a:gd name="T4" fmla="*/ 2 w 8"/>
                <a:gd name="T5" fmla="*/ 0 h 22"/>
                <a:gd name="T6" fmla="*/ 4 w 8"/>
                <a:gd name="T7" fmla="*/ 15 h 22"/>
                <a:gd name="T8" fmla="*/ 5 w 8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5" y="18"/>
                  </a:moveTo>
                  <a:cubicBezTo>
                    <a:pt x="7" y="22"/>
                    <a:pt x="6" y="21"/>
                    <a:pt x="8" y="22"/>
                  </a:cubicBezTo>
                  <a:cubicBezTo>
                    <a:pt x="8" y="15"/>
                    <a:pt x="5" y="6"/>
                    <a:pt x="2" y="0"/>
                  </a:cubicBezTo>
                  <a:cubicBezTo>
                    <a:pt x="0" y="4"/>
                    <a:pt x="2" y="9"/>
                    <a:pt x="4" y="15"/>
                  </a:cubicBezTo>
                  <a:cubicBezTo>
                    <a:pt x="4" y="16"/>
                    <a:pt x="5" y="17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1" name="Freeform 164"/>
            <p:cNvSpPr>
              <a:spLocks/>
            </p:cNvSpPr>
            <p:nvPr/>
          </p:nvSpPr>
          <p:spPr bwMode="auto">
            <a:xfrm>
              <a:off x="1322" y="3833"/>
              <a:ext cx="19" cy="28"/>
            </a:xfrm>
            <a:custGeom>
              <a:avLst/>
              <a:gdLst>
                <a:gd name="T0" fmla="*/ 7 w 15"/>
                <a:gd name="T1" fmla="*/ 13 h 22"/>
                <a:gd name="T2" fmla="*/ 5 w 15"/>
                <a:gd name="T3" fmla="*/ 2 h 22"/>
                <a:gd name="T4" fmla="*/ 2 w 15"/>
                <a:gd name="T5" fmla="*/ 0 h 22"/>
                <a:gd name="T6" fmla="*/ 5 w 15"/>
                <a:gd name="T7" fmla="*/ 13 h 22"/>
                <a:gd name="T8" fmla="*/ 11 w 15"/>
                <a:gd name="T9" fmla="*/ 22 h 22"/>
                <a:gd name="T10" fmla="*/ 13 w 15"/>
                <a:gd name="T11" fmla="*/ 20 h 22"/>
                <a:gd name="T12" fmla="*/ 14 w 15"/>
                <a:gd name="T13" fmla="*/ 19 h 22"/>
                <a:gd name="T14" fmla="*/ 11 w 15"/>
                <a:gd name="T15" fmla="*/ 19 h 22"/>
                <a:gd name="T16" fmla="*/ 9 w 15"/>
                <a:gd name="T17" fmla="*/ 13 h 22"/>
                <a:gd name="T18" fmla="*/ 8 w 15"/>
                <a:gd name="T19" fmla="*/ 13 h 22"/>
                <a:gd name="T20" fmla="*/ 7 w 15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13"/>
                  </a:moveTo>
                  <a:cubicBezTo>
                    <a:pt x="9" y="10"/>
                    <a:pt x="7" y="5"/>
                    <a:pt x="5" y="2"/>
                  </a:cubicBezTo>
                  <a:cubicBezTo>
                    <a:pt x="3" y="0"/>
                    <a:pt x="5" y="1"/>
                    <a:pt x="2" y="0"/>
                  </a:cubicBezTo>
                  <a:cubicBezTo>
                    <a:pt x="0" y="5"/>
                    <a:pt x="3" y="5"/>
                    <a:pt x="5" y="13"/>
                  </a:cubicBezTo>
                  <a:cubicBezTo>
                    <a:pt x="7" y="17"/>
                    <a:pt x="7" y="13"/>
                    <a:pt x="11" y="22"/>
                  </a:cubicBezTo>
                  <a:cubicBezTo>
                    <a:pt x="15" y="20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2"/>
                    <a:pt x="9" y="13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2" name="Freeform 165"/>
            <p:cNvSpPr>
              <a:spLocks/>
            </p:cNvSpPr>
            <p:nvPr/>
          </p:nvSpPr>
          <p:spPr bwMode="auto">
            <a:xfrm>
              <a:off x="1798" y="2349"/>
              <a:ext cx="9" cy="24"/>
            </a:xfrm>
            <a:custGeom>
              <a:avLst/>
              <a:gdLst>
                <a:gd name="T0" fmla="*/ 6 w 7"/>
                <a:gd name="T1" fmla="*/ 18 h 19"/>
                <a:gd name="T2" fmla="*/ 6 w 7"/>
                <a:gd name="T3" fmla="*/ 8 h 19"/>
                <a:gd name="T4" fmla="*/ 3 w 7"/>
                <a:gd name="T5" fmla="*/ 1 h 19"/>
                <a:gd name="T6" fmla="*/ 3 w 7"/>
                <a:gd name="T7" fmla="*/ 0 h 19"/>
                <a:gd name="T8" fmla="*/ 1 w 7"/>
                <a:gd name="T9" fmla="*/ 8 h 19"/>
                <a:gd name="T10" fmla="*/ 2 w 7"/>
                <a:gd name="T11" fmla="*/ 13 h 19"/>
                <a:gd name="T12" fmla="*/ 6 w 7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8"/>
                  </a:moveTo>
                  <a:cubicBezTo>
                    <a:pt x="7" y="14"/>
                    <a:pt x="6" y="12"/>
                    <a:pt x="6" y="8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9"/>
                    <a:pt x="5" y="18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3" name="Freeform 166"/>
            <p:cNvSpPr>
              <a:spLocks/>
            </p:cNvSpPr>
            <p:nvPr/>
          </p:nvSpPr>
          <p:spPr bwMode="auto">
            <a:xfrm>
              <a:off x="974" y="2441"/>
              <a:ext cx="6" cy="31"/>
            </a:xfrm>
            <a:custGeom>
              <a:avLst/>
              <a:gdLst>
                <a:gd name="T0" fmla="*/ 3 w 5"/>
                <a:gd name="T1" fmla="*/ 1 h 24"/>
                <a:gd name="T2" fmla="*/ 0 w 5"/>
                <a:gd name="T3" fmla="*/ 5 h 24"/>
                <a:gd name="T4" fmla="*/ 5 w 5"/>
                <a:gd name="T5" fmla="*/ 24 h 24"/>
                <a:gd name="T6" fmla="*/ 5 w 5"/>
                <a:gd name="T7" fmla="*/ 22 h 24"/>
                <a:gd name="T8" fmla="*/ 3 w 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3" y="1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7"/>
                    <a:pt x="5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4" name="Freeform 167"/>
            <p:cNvSpPr>
              <a:spLocks/>
            </p:cNvSpPr>
            <p:nvPr/>
          </p:nvSpPr>
          <p:spPr bwMode="auto">
            <a:xfrm>
              <a:off x="2554" y="2488"/>
              <a:ext cx="7" cy="20"/>
            </a:xfrm>
            <a:custGeom>
              <a:avLst/>
              <a:gdLst>
                <a:gd name="T0" fmla="*/ 6 w 6"/>
                <a:gd name="T1" fmla="*/ 15 h 16"/>
                <a:gd name="T2" fmla="*/ 4 w 6"/>
                <a:gd name="T3" fmla="*/ 2 h 16"/>
                <a:gd name="T4" fmla="*/ 3 w 6"/>
                <a:gd name="T5" fmla="*/ 0 h 16"/>
                <a:gd name="T6" fmla="*/ 0 w 6"/>
                <a:gd name="T7" fmla="*/ 3 h 16"/>
                <a:gd name="T8" fmla="*/ 6 w 6"/>
                <a:gd name="T9" fmla="*/ 16 h 16"/>
                <a:gd name="T10" fmla="*/ 6 w 6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4" y="10"/>
                    <a:pt x="5" y="8"/>
                    <a:pt x="4" y="2"/>
                  </a:cubicBezTo>
                  <a:cubicBezTo>
                    <a:pt x="4" y="0"/>
                    <a:pt x="5" y="1"/>
                    <a:pt x="3" y="0"/>
                  </a:cubicBezTo>
                  <a:cubicBezTo>
                    <a:pt x="2" y="4"/>
                    <a:pt x="4" y="1"/>
                    <a:pt x="0" y="3"/>
                  </a:cubicBezTo>
                  <a:cubicBezTo>
                    <a:pt x="0" y="14"/>
                    <a:pt x="2" y="16"/>
                    <a:pt x="6" y="16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5" name="Freeform 168"/>
            <p:cNvSpPr>
              <a:spLocks/>
            </p:cNvSpPr>
            <p:nvPr/>
          </p:nvSpPr>
          <p:spPr bwMode="auto">
            <a:xfrm>
              <a:off x="1803" y="2015"/>
              <a:ext cx="9" cy="29"/>
            </a:xfrm>
            <a:custGeom>
              <a:avLst/>
              <a:gdLst>
                <a:gd name="T0" fmla="*/ 7 w 7"/>
                <a:gd name="T1" fmla="*/ 23 h 23"/>
                <a:gd name="T2" fmla="*/ 6 w 7"/>
                <a:gd name="T3" fmla="*/ 9 h 23"/>
                <a:gd name="T4" fmla="*/ 5 w 7"/>
                <a:gd name="T5" fmla="*/ 7 h 23"/>
                <a:gd name="T6" fmla="*/ 2 w 7"/>
                <a:gd name="T7" fmla="*/ 0 h 23"/>
                <a:gd name="T8" fmla="*/ 1 w 7"/>
                <a:gd name="T9" fmla="*/ 8 h 23"/>
                <a:gd name="T10" fmla="*/ 5 w 7"/>
                <a:gd name="T11" fmla="*/ 8 h 23"/>
                <a:gd name="T12" fmla="*/ 3 w 7"/>
                <a:gd name="T13" fmla="*/ 19 h 23"/>
                <a:gd name="T14" fmla="*/ 7 w 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7" y="21"/>
                    <a:pt x="7" y="13"/>
                    <a:pt x="6" y="9"/>
                  </a:cubicBezTo>
                  <a:cubicBezTo>
                    <a:pt x="5" y="6"/>
                    <a:pt x="6" y="9"/>
                    <a:pt x="5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2"/>
                    <a:pt x="4" y="21"/>
                    <a:pt x="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6" name="Freeform 169"/>
            <p:cNvSpPr>
              <a:spLocks/>
            </p:cNvSpPr>
            <p:nvPr/>
          </p:nvSpPr>
          <p:spPr bwMode="auto">
            <a:xfrm>
              <a:off x="912" y="3452"/>
              <a:ext cx="12" cy="18"/>
            </a:xfrm>
            <a:custGeom>
              <a:avLst/>
              <a:gdLst>
                <a:gd name="T0" fmla="*/ 2 w 9"/>
                <a:gd name="T1" fmla="*/ 14 h 14"/>
                <a:gd name="T2" fmla="*/ 1 w 9"/>
                <a:gd name="T3" fmla="*/ 6 h 14"/>
                <a:gd name="T4" fmla="*/ 4 w 9"/>
                <a:gd name="T5" fmla="*/ 9 h 14"/>
                <a:gd name="T6" fmla="*/ 7 w 9"/>
                <a:gd name="T7" fmla="*/ 12 h 14"/>
                <a:gd name="T8" fmla="*/ 6 w 9"/>
                <a:gd name="T9" fmla="*/ 0 h 14"/>
                <a:gd name="T10" fmla="*/ 3 w 9"/>
                <a:gd name="T11" fmla="*/ 4 h 14"/>
                <a:gd name="T12" fmla="*/ 0 w 9"/>
                <a:gd name="T13" fmla="*/ 5 h 14"/>
                <a:gd name="T14" fmla="*/ 1 w 9"/>
                <a:gd name="T15" fmla="*/ 12 h 14"/>
                <a:gd name="T16" fmla="*/ 3 w 9"/>
                <a:gd name="T17" fmla="*/ 14 h 14"/>
                <a:gd name="T18" fmla="*/ 2 w 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8"/>
                    <a:pt x="3" y="10"/>
                    <a:pt x="1" y="6"/>
                  </a:cubicBezTo>
                  <a:cubicBezTo>
                    <a:pt x="5" y="7"/>
                    <a:pt x="2" y="5"/>
                    <a:pt x="4" y="9"/>
                  </a:cubicBezTo>
                  <a:cubicBezTo>
                    <a:pt x="6" y="13"/>
                    <a:pt x="4" y="10"/>
                    <a:pt x="7" y="12"/>
                  </a:cubicBezTo>
                  <a:cubicBezTo>
                    <a:pt x="9" y="7"/>
                    <a:pt x="7" y="6"/>
                    <a:pt x="6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1" y="4"/>
                    <a:pt x="0" y="5"/>
                  </a:cubicBezTo>
                  <a:cubicBezTo>
                    <a:pt x="0" y="8"/>
                    <a:pt x="0" y="9"/>
                    <a:pt x="1" y="12"/>
                  </a:cubicBezTo>
                  <a:cubicBezTo>
                    <a:pt x="2" y="14"/>
                    <a:pt x="2" y="13"/>
                    <a:pt x="3" y="14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7" name="Freeform 170"/>
            <p:cNvSpPr>
              <a:spLocks/>
            </p:cNvSpPr>
            <p:nvPr/>
          </p:nvSpPr>
          <p:spPr bwMode="auto">
            <a:xfrm>
              <a:off x="1378" y="4023"/>
              <a:ext cx="8" cy="19"/>
            </a:xfrm>
            <a:custGeom>
              <a:avLst/>
              <a:gdLst>
                <a:gd name="T0" fmla="*/ 6 w 6"/>
                <a:gd name="T1" fmla="*/ 15 h 15"/>
                <a:gd name="T2" fmla="*/ 4 w 6"/>
                <a:gd name="T3" fmla="*/ 5 h 15"/>
                <a:gd name="T4" fmla="*/ 1 w 6"/>
                <a:gd name="T5" fmla="*/ 0 h 15"/>
                <a:gd name="T6" fmla="*/ 1 w 6"/>
                <a:gd name="T7" fmla="*/ 13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0"/>
                    <a:pt x="6" y="9"/>
                    <a:pt x="4" y="5"/>
                  </a:cubicBezTo>
                  <a:cubicBezTo>
                    <a:pt x="2" y="0"/>
                    <a:pt x="5" y="1"/>
                    <a:pt x="1" y="0"/>
                  </a:cubicBezTo>
                  <a:cubicBezTo>
                    <a:pt x="0" y="8"/>
                    <a:pt x="3" y="3"/>
                    <a:pt x="1" y="13"/>
                  </a:cubicBezTo>
                  <a:cubicBezTo>
                    <a:pt x="5" y="14"/>
                    <a:pt x="2" y="14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8" name="Freeform 171"/>
            <p:cNvSpPr>
              <a:spLocks/>
            </p:cNvSpPr>
            <p:nvPr/>
          </p:nvSpPr>
          <p:spPr bwMode="auto">
            <a:xfrm>
              <a:off x="412" y="3048"/>
              <a:ext cx="11" cy="23"/>
            </a:xfrm>
            <a:custGeom>
              <a:avLst/>
              <a:gdLst>
                <a:gd name="T0" fmla="*/ 9 w 9"/>
                <a:gd name="T1" fmla="*/ 17 h 18"/>
                <a:gd name="T2" fmla="*/ 6 w 9"/>
                <a:gd name="T3" fmla="*/ 10 h 18"/>
                <a:gd name="T4" fmla="*/ 4 w 9"/>
                <a:gd name="T5" fmla="*/ 8 h 18"/>
                <a:gd name="T6" fmla="*/ 0 w 9"/>
                <a:gd name="T7" fmla="*/ 0 h 18"/>
                <a:gd name="T8" fmla="*/ 2 w 9"/>
                <a:gd name="T9" fmla="*/ 8 h 18"/>
                <a:gd name="T10" fmla="*/ 5 w 9"/>
                <a:gd name="T11" fmla="*/ 15 h 18"/>
                <a:gd name="T12" fmla="*/ 9 w 9"/>
                <a:gd name="T13" fmla="*/ 18 h 18"/>
                <a:gd name="T14" fmla="*/ 9 w 9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4"/>
                    <a:pt x="9" y="13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"/>
                    <a:pt x="5" y="1"/>
                    <a:pt x="0" y="0"/>
                  </a:cubicBezTo>
                  <a:cubicBezTo>
                    <a:pt x="0" y="6"/>
                    <a:pt x="0" y="2"/>
                    <a:pt x="2" y="8"/>
                  </a:cubicBezTo>
                  <a:cubicBezTo>
                    <a:pt x="4" y="10"/>
                    <a:pt x="4" y="12"/>
                    <a:pt x="5" y="15"/>
                  </a:cubicBezTo>
                  <a:cubicBezTo>
                    <a:pt x="6" y="17"/>
                    <a:pt x="7" y="17"/>
                    <a:pt x="9" y="18"/>
                  </a:cubicBezTo>
                  <a:lnTo>
                    <a:pt x="9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9" name="Freeform 172"/>
            <p:cNvSpPr>
              <a:spLocks/>
            </p:cNvSpPr>
            <p:nvPr/>
          </p:nvSpPr>
          <p:spPr bwMode="auto">
            <a:xfrm>
              <a:off x="1586" y="3741"/>
              <a:ext cx="13" cy="12"/>
            </a:xfrm>
            <a:custGeom>
              <a:avLst/>
              <a:gdLst>
                <a:gd name="T0" fmla="*/ 9 w 10"/>
                <a:gd name="T1" fmla="*/ 4 h 9"/>
                <a:gd name="T2" fmla="*/ 2 w 10"/>
                <a:gd name="T3" fmla="*/ 0 h 9"/>
                <a:gd name="T4" fmla="*/ 0 w 10"/>
                <a:gd name="T5" fmla="*/ 3 h 9"/>
                <a:gd name="T6" fmla="*/ 2 w 10"/>
                <a:gd name="T7" fmla="*/ 9 h 9"/>
                <a:gd name="T8" fmla="*/ 5 w 10"/>
                <a:gd name="T9" fmla="*/ 5 h 9"/>
                <a:gd name="T10" fmla="*/ 5 w 10"/>
                <a:gd name="T11" fmla="*/ 9 h 9"/>
                <a:gd name="T12" fmla="*/ 9 w 10"/>
                <a:gd name="T13" fmla="*/ 3 h 9"/>
                <a:gd name="T14" fmla="*/ 9 w 10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3" y="4"/>
                    <a:pt x="6" y="4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2" y="7"/>
                    <a:pt x="5" y="5"/>
                  </a:cubicBezTo>
                  <a:cubicBezTo>
                    <a:pt x="6" y="7"/>
                    <a:pt x="6" y="6"/>
                    <a:pt x="5" y="9"/>
                  </a:cubicBezTo>
                  <a:cubicBezTo>
                    <a:pt x="10" y="9"/>
                    <a:pt x="9" y="9"/>
                    <a:pt x="9" y="3"/>
                  </a:cubicBez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0" name="Freeform 173"/>
            <p:cNvSpPr>
              <a:spLocks/>
            </p:cNvSpPr>
            <p:nvPr/>
          </p:nvSpPr>
          <p:spPr bwMode="auto">
            <a:xfrm>
              <a:off x="1494" y="1798"/>
              <a:ext cx="10" cy="11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9 h 9"/>
                <a:gd name="T4" fmla="*/ 7 w 8"/>
                <a:gd name="T5" fmla="*/ 8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2" y="0"/>
                    <a:pt x="2" y="2"/>
                    <a:pt x="0" y="9"/>
                  </a:cubicBezTo>
                  <a:cubicBezTo>
                    <a:pt x="8" y="9"/>
                    <a:pt x="0" y="7"/>
                    <a:pt x="7" y="8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1" name="Freeform 174"/>
            <p:cNvSpPr>
              <a:spLocks/>
            </p:cNvSpPr>
            <p:nvPr/>
          </p:nvSpPr>
          <p:spPr bwMode="auto">
            <a:xfrm>
              <a:off x="2192" y="2116"/>
              <a:ext cx="14" cy="14"/>
            </a:xfrm>
            <a:custGeom>
              <a:avLst/>
              <a:gdLst>
                <a:gd name="T0" fmla="*/ 4 w 11"/>
                <a:gd name="T1" fmla="*/ 6 h 11"/>
                <a:gd name="T2" fmla="*/ 7 w 11"/>
                <a:gd name="T3" fmla="*/ 4 h 11"/>
                <a:gd name="T4" fmla="*/ 9 w 11"/>
                <a:gd name="T5" fmla="*/ 0 h 11"/>
                <a:gd name="T6" fmla="*/ 2 w 11"/>
                <a:gd name="T7" fmla="*/ 0 h 11"/>
                <a:gd name="T8" fmla="*/ 4 w 11"/>
                <a:gd name="T9" fmla="*/ 11 h 11"/>
                <a:gd name="T10" fmla="*/ 5 w 11"/>
                <a:gd name="T11" fmla="*/ 9 h 11"/>
                <a:gd name="T12" fmla="*/ 5 w 11"/>
                <a:gd name="T13" fmla="*/ 6 h 11"/>
                <a:gd name="T14" fmla="*/ 4 w 11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4" y="6"/>
                  </a:moveTo>
                  <a:cubicBezTo>
                    <a:pt x="7" y="6"/>
                    <a:pt x="5" y="8"/>
                    <a:pt x="7" y="4"/>
                  </a:cubicBezTo>
                  <a:cubicBezTo>
                    <a:pt x="9" y="2"/>
                    <a:pt x="8" y="2"/>
                    <a:pt x="9" y="0"/>
                  </a:cubicBezTo>
                  <a:cubicBezTo>
                    <a:pt x="0" y="2"/>
                    <a:pt x="11" y="1"/>
                    <a:pt x="2" y="0"/>
                  </a:cubicBezTo>
                  <a:cubicBezTo>
                    <a:pt x="2" y="11"/>
                    <a:pt x="3" y="10"/>
                    <a:pt x="4" y="11"/>
                  </a:cubicBezTo>
                  <a:cubicBezTo>
                    <a:pt x="5" y="9"/>
                    <a:pt x="5" y="11"/>
                    <a:pt x="5" y="9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2" name="Freeform 175"/>
            <p:cNvSpPr>
              <a:spLocks/>
            </p:cNvSpPr>
            <p:nvPr/>
          </p:nvSpPr>
          <p:spPr bwMode="auto">
            <a:xfrm>
              <a:off x="1974" y="2206"/>
              <a:ext cx="6" cy="21"/>
            </a:xfrm>
            <a:custGeom>
              <a:avLst/>
              <a:gdLst>
                <a:gd name="T0" fmla="*/ 0 w 5"/>
                <a:gd name="T1" fmla="*/ 15 h 16"/>
                <a:gd name="T2" fmla="*/ 3 w 5"/>
                <a:gd name="T3" fmla="*/ 14 h 16"/>
                <a:gd name="T4" fmla="*/ 3 w 5"/>
                <a:gd name="T5" fmla="*/ 0 h 16"/>
                <a:gd name="T6" fmla="*/ 1 w 5"/>
                <a:gd name="T7" fmla="*/ 8 h 16"/>
                <a:gd name="T8" fmla="*/ 0 w 5"/>
                <a:gd name="T9" fmla="*/ 16 h 16"/>
                <a:gd name="T10" fmla="*/ 0 w 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6">
                  <a:moveTo>
                    <a:pt x="0" y="15"/>
                  </a:moveTo>
                  <a:cubicBezTo>
                    <a:pt x="3" y="15"/>
                    <a:pt x="2" y="16"/>
                    <a:pt x="3" y="14"/>
                  </a:cubicBezTo>
                  <a:cubicBezTo>
                    <a:pt x="5" y="12"/>
                    <a:pt x="5" y="3"/>
                    <a:pt x="3" y="0"/>
                  </a:cubicBezTo>
                  <a:cubicBezTo>
                    <a:pt x="2" y="2"/>
                    <a:pt x="3" y="4"/>
                    <a:pt x="1" y="8"/>
                  </a:cubicBezTo>
                  <a:cubicBezTo>
                    <a:pt x="0" y="11"/>
                    <a:pt x="0" y="11"/>
                    <a:pt x="0" y="16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3" name="Freeform 176"/>
            <p:cNvSpPr>
              <a:spLocks/>
            </p:cNvSpPr>
            <p:nvPr/>
          </p:nvSpPr>
          <p:spPr bwMode="auto">
            <a:xfrm>
              <a:off x="1787" y="2413"/>
              <a:ext cx="7" cy="27"/>
            </a:xfrm>
            <a:custGeom>
              <a:avLst/>
              <a:gdLst>
                <a:gd name="T0" fmla="*/ 4 w 5"/>
                <a:gd name="T1" fmla="*/ 15 h 21"/>
                <a:gd name="T2" fmla="*/ 4 w 5"/>
                <a:gd name="T3" fmla="*/ 14 h 21"/>
                <a:gd name="T4" fmla="*/ 0 w 5"/>
                <a:gd name="T5" fmla="*/ 0 h 21"/>
                <a:gd name="T6" fmla="*/ 1 w 5"/>
                <a:gd name="T7" fmla="*/ 7 h 21"/>
                <a:gd name="T8" fmla="*/ 2 w 5"/>
                <a:gd name="T9" fmla="*/ 11 h 21"/>
                <a:gd name="T10" fmla="*/ 4 w 5"/>
                <a:gd name="T11" fmla="*/ 21 h 21"/>
                <a:gd name="T12" fmla="*/ 5 w 5"/>
                <a:gd name="T13" fmla="*/ 15 h 21"/>
                <a:gd name="T14" fmla="*/ 4 w 5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1">
                  <a:moveTo>
                    <a:pt x="4" y="15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3"/>
                    <a:pt x="4" y="2"/>
                    <a:pt x="0" y="0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" y="10"/>
                    <a:pt x="3" y="4"/>
                    <a:pt x="2" y="11"/>
                  </a:cubicBezTo>
                  <a:cubicBezTo>
                    <a:pt x="2" y="15"/>
                    <a:pt x="2" y="17"/>
                    <a:pt x="4" y="2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4" name="Freeform 177"/>
            <p:cNvSpPr>
              <a:spLocks/>
            </p:cNvSpPr>
            <p:nvPr/>
          </p:nvSpPr>
          <p:spPr bwMode="auto">
            <a:xfrm>
              <a:off x="1284" y="3784"/>
              <a:ext cx="15" cy="23"/>
            </a:xfrm>
            <a:custGeom>
              <a:avLst/>
              <a:gdLst>
                <a:gd name="T0" fmla="*/ 6 w 11"/>
                <a:gd name="T1" fmla="*/ 9 h 18"/>
                <a:gd name="T2" fmla="*/ 6 w 11"/>
                <a:gd name="T3" fmla="*/ 6 h 18"/>
                <a:gd name="T4" fmla="*/ 2 w 11"/>
                <a:gd name="T5" fmla="*/ 0 h 18"/>
                <a:gd name="T6" fmla="*/ 1 w 11"/>
                <a:gd name="T7" fmla="*/ 5 h 18"/>
                <a:gd name="T8" fmla="*/ 6 w 11"/>
                <a:gd name="T9" fmla="*/ 14 h 18"/>
                <a:gd name="T10" fmla="*/ 7 w 11"/>
                <a:gd name="T11" fmla="*/ 16 h 18"/>
                <a:gd name="T12" fmla="*/ 8 w 11"/>
                <a:gd name="T13" fmla="*/ 16 h 18"/>
                <a:gd name="T14" fmla="*/ 8 w 11"/>
                <a:gd name="T15" fmla="*/ 11 h 18"/>
                <a:gd name="T16" fmla="*/ 6 w 11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6" y="9"/>
                  </a:moveTo>
                  <a:cubicBezTo>
                    <a:pt x="6" y="8"/>
                    <a:pt x="6" y="7"/>
                    <a:pt x="6" y="6"/>
                  </a:cubicBezTo>
                  <a:cubicBezTo>
                    <a:pt x="1" y="3"/>
                    <a:pt x="4" y="4"/>
                    <a:pt x="2" y="0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3" y="10"/>
                    <a:pt x="4" y="9"/>
                    <a:pt x="6" y="14"/>
                  </a:cubicBezTo>
                  <a:cubicBezTo>
                    <a:pt x="7" y="16"/>
                    <a:pt x="5" y="14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11" y="18"/>
                    <a:pt x="8" y="11"/>
                  </a:cubicBezTo>
                  <a:cubicBezTo>
                    <a:pt x="7" y="10"/>
                    <a:pt x="7" y="11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5" name="Freeform 178"/>
            <p:cNvSpPr>
              <a:spLocks/>
            </p:cNvSpPr>
            <p:nvPr/>
          </p:nvSpPr>
          <p:spPr bwMode="auto">
            <a:xfrm>
              <a:off x="1012" y="3980"/>
              <a:ext cx="5" cy="20"/>
            </a:xfrm>
            <a:custGeom>
              <a:avLst/>
              <a:gdLst>
                <a:gd name="T0" fmla="*/ 2 w 4"/>
                <a:gd name="T1" fmla="*/ 14 h 15"/>
                <a:gd name="T2" fmla="*/ 4 w 4"/>
                <a:gd name="T3" fmla="*/ 0 h 15"/>
                <a:gd name="T4" fmla="*/ 0 w 4"/>
                <a:gd name="T5" fmla="*/ 1 h 15"/>
                <a:gd name="T6" fmla="*/ 0 w 4"/>
                <a:gd name="T7" fmla="*/ 10 h 15"/>
                <a:gd name="T8" fmla="*/ 2 w 4"/>
                <a:gd name="T9" fmla="*/ 14 h 15"/>
                <a:gd name="T10" fmla="*/ 2 w 4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4" y="9"/>
                    <a:pt x="4" y="9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1" y="15"/>
                    <a:pt x="2" y="14"/>
                  </a:cubicBezTo>
                  <a:cubicBezTo>
                    <a:pt x="2" y="13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6" name="Freeform 179"/>
            <p:cNvSpPr>
              <a:spLocks/>
            </p:cNvSpPr>
            <p:nvPr/>
          </p:nvSpPr>
          <p:spPr bwMode="auto">
            <a:xfrm>
              <a:off x="1808" y="2448"/>
              <a:ext cx="6" cy="20"/>
            </a:xfrm>
            <a:custGeom>
              <a:avLst/>
              <a:gdLst>
                <a:gd name="T0" fmla="*/ 2 w 5"/>
                <a:gd name="T1" fmla="*/ 0 h 16"/>
                <a:gd name="T2" fmla="*/ 2 w 5"/>
                <a:gd name="T3" fmla="*/ 16 h 16"/>
                <a:gd name="T4" fmla="*/ 5 w 5"/>
                <a:gd name="T5" fmla="*/ 15 h 16"/>
                <a:gd name="T6" fmla="*/ 4 w 5"/>
                <a:gd name="T7" fmla="*/ 3 h 16"/>
                <a:gd name="T8" fmla="*/ 2 w 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0" y="5"/>
                    <a:pt x="2" y="10"/>
                    <a:pt x="2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5" y="8"/>
                    <a:pt x="4" y="3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7" name="Freeform 180"/>
            <p:cNvSpPr>
              <a:spLocks/>
            </p:cNvSpPr>
            <p:nvPr/>
          </p:nvSpPr>
          <p:spPr bwMode="auto">
            <a:xfrm>
              <a:off x="725" y="2760"/>
              <a:ext cx="8" cy="28"/>
            </a:xfrm>
            <a:custGeom>
              <a:avLst/>
              <a:gdLst>
                <a:gd name="T0" fmla="*/ 6 w 6"/>
                <a:gd name="T1" fmla="*/ 2 h 22"/>
                <a:gd name="T2" fmla="*/ 4 w 6"/>
                <a:gd name="T3" fmla="*/ 0 h 22"/>
                <a:gd name="T4" fmla="*/ 3 w 6"/>
                <a:gd name="T5" fmla="*/ 4 h 22"/>
                <a:gd name="T6" fmla="*/ 3 w 6"/>
                <a:gd name="T7" fmla="*/ 10 h 22"/>
                <a:gd name="T8" fmla="*/ 3 w 6"/>
                <a:gd name="T9" fmla="*/ 16 h 22"/>
                <a:gd name="T10" fmla="*/ 2 w 6"/>
                <a:gd name="T11" fmla="*/ 19 h 22"/>
                <a:gd name="T12" fmla="*/ 1 w 6"/>
                <a:gd name="T13" fmla="*/ 20 h 22"/>
                <a:gd name="T14" fmla="*/ 4 w 6"/>
                <a:gd name="T15" fmla="*/ 22 h 22"/>
                <a:gd name="T16" fmla="*/ 6 w 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2">
                  <a:moveTo>
                    <a:pt x="6" y="2"/>
                  </a:moveTo>
                  <a:cubicBezTo>
                    <a:pt x="5" y="0"/>
                    <a:pt x="5" y="1"/>
                    <a:pt x="4" y="0"/>
                  </a:cubicBezTo>
                  <a:cubicBezTo>
                    <a:pt x="0" y="2"/>
                    <a:pt x="3" y="1"/>
                    <a:pt x="3" y="4"/>
                  </a:cubicBezTo>
                  <a:cubicBezTo>
                    <a:pt x="3" y="5"/>
                    <a:pt x="3" y="8"/>
                    <a:pt x="3" y="10"/>
                  </a:cubicBezTo>
                  <a:cubicBezTo>
                    <a:pt x="3" y="14"/>
                    <a:pt x="3" y="12"/>
                    <a:pt x="3" y="16"/>
                  </a:cubicBezTo>
                  <a:cubicBezTo>
                    <a:pt x="2" y="18"/>
                    <a:pt x="3" y="17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1"/>
                    <a:pt x="2" y="21"/>
                    <a:pt x="4" y="22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8" name="Freeform 181"/>
            <p:cNvSpPr>
              <a:spLocks/>
            </p:cNvSpPr>
            <p:nvPr/>
          </p:nvSpPr>
          <p:spPr bwMode="auto">
            <a:xfrm>
              <a:off x="1712" y="3141"/>
              <a:ext cx="7" cy="20"/>
            </a:xfrm>
            <a:custGeom>
              <a:avLst/>
              <a:gdLst>
                <a:gd name="T0" fmla="*/ 0 w 6"/>
                <a:gd name="T1" fmla="*/ 13 h 15"/>
                <a:gd name="T2" fmla="*/ 6 w 6"/>
                <a:gd name="T3" fmla="*/ 11 h 15"/>
                <a:gd name="T4" fmla="*/ 3 w 6"/>
                <a:gd name="T5" fmla="*/ 0 h 15"/>
                <a:gd name="T6" fmla="*/ 0 w 6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13"/>
                  </a:moveTo>
                  <a:cubicBezTo>
                    <a:pt x="4" y="15"/>
                    <a:pt x="3" y="13"/>
                    <a:pt x="6" y="11"/>
                  </a:cubicBezTo>
                  <a:cubicBezTo>
                    <a:pt x="6" y="3"/>
                    <a:pt x="6" y="6"/>
                    <a:pt x="3" y="0"/>
                  </a:cubicBezTo>
                  <a:cubicBezTo>
                    <a:pt x="1" y="12"/>
                    <a:pt x="3" y="7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9" name="Freeform 182"/>
            <p:cNvSpPr>
              <a:spLocks/>
            </p:cNvSpPr>
            <p:nvPr/>
          </p:nvSpPr>
          <p:spPr bwMode="auto">
            <a:xfrm>
              <a:off x="2294" y="1958"/>
              <a:ext cx="8" cy="22"/>
            </a:xfrm>
            <a:custGeom>
              <a:avLst/>
              <a:gdLst>
                <a:gd name="T0" fmla="*/ 0 w 6"/>
                <a:gd name="T1" fmla="*/ 17 h 17"/>
                <a:gd name="T2" fmla="*/ 4 w 6"/>
                <a:gd name="T3" fmla="*/ 10 h 17"/>
                <a:gd name="T4" fmla="*/ 5 w 6"/>
                <a:gd name="T5" fmla="*/ 5 h 17"/>
                <a:gd name="T6" fmla="*/ 5 w 6"/>
                <a:gd name="T7" fmla="*/ 1 h 17"/>
                <a:gd name="T8" fmla="*/ 0 w 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cubicBezTo>
                    <a:pt x="3" y="16"/>
                    <a:pt x="3" y="14"/>
                    <a:pt x="4" y="10"/>
                  </a:cubicBezTo>
                  <a:cubicBezTo>
                    <a:pt x="5" y="5"/>
                    <a:pt x="5" y="8"/>
                    <a:pt x="5" y="5"/>
                  </a:cubicBezTo>
                  <a:cubicBezTo>
                    <a:pt x="6" y="0"/>
                    <a:pt x="5" y="2"/>
                    <a:pt x="5" y="1"/>
                  </a:cubicBezTo>
                  <a:cubicBezTo>
                    <a:pt x="1" y="4"/>
                    <a:pt x="1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0" name="Freeform 183"/>
            <p:cNvSpPr>
              <a:spLocks/>
            </p:cNvSpPr>
            <p:nvPr/>
          </p:nvSpPr>
          <p:spPr bwMode="auto">
            <a:xfrm>
              <a:off x="922" y="3131"/>
              <a:ext cx="11" cy="22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5 w 8"/>
                <a:gd name="T5" fmla="*/ 14 h 17"/>
                <a:gd name="T6" fmla="*/ 5 w 8"/>
                <a:gd name="T7" fmla="*/ 9 h 17"/>
                <a:gd name="T8" fmla="*/ 0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2"/>
                    <a:pt x="1" y="4"/>
                    <a:pt x="1" y="8"/>
                  </a:cubicBezTo>
                  <a:cubicBezTo>
                    <a:pt x="5" y="12"/>
                    <a:pt x="3" y="11"/>
                    <a:pt x="5" y="14"/>
                  </a:cubicBezTo>
                  <a:cubicBezTo>
                    <a:pt x="6" y="13"/>
                    <a:pt x="8" y="17"/>
                    <a:pt x="5" y="9"/>
                  </a:cubicBezTo>
                  <a:cubicBezTo>
                    <a:pt x="2" y="0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1" name="Freeform 184"/>
            <p:cNvSpPr>
              <a:spLocks/>
            </p:cNvSpPr>
            <p:nvPr/>
          </p:nvSpPr>
          <p:spPr bwMode="auto">
            <a:xfrm>
              <a:off x="890" y="3383"/>
              <a:ext cx="8" cy="17"/>
            </a:xfrm>
            <a:custGeom>
              <a:avLst/>
              <a:gdLst>
                <a:gd name="T0" fmla="*/ 4 w 6"/>
                <a:gd name="T1" fmla="*/ 13 h 13"/>
                <a:gd name="T2" fmla="*/ 4 w 6"/>
                <a:gd name="T3" fmla="*/ 1 h 13"/>
                <a:gd name="T4" fmla="*/ 0 w 6"/>
                <a:gd name="T5" fmla="*/ 0 h 13"/>
                <a:gd name="T6" fmla="*/ 4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3"/>
                  </a:moveTo>
                  <a:cubicBezTo>
                    <a:pt x="6" y="8"/>
                    <a:pt x="4" y="8"/>
                    <a:pt x="4" y="1"/>
                  </a:cubicBezTo>
                  <a:cubicBezTo>
                    <a:pt x="1" y="3"/>
                    <a:pt x="2" y="2"/>
                    <a:pt x="0" y="0"/>
                  </a:cubicBezTo>
                  <a:cubicBezTo>
                    <a:pt x="0" y="5"/>
                    <a:pt x="1" y="11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2" name="Freeform 185"/>
            <p:cNvSpPr>
              <a:spLocks/>
            </p:cNvSpPr>
            <p:nvPr/>
          </p:nvSpPr>
          <p:spPr bwMode="auto">
            <a:xfrm>
              <a:off x="1503" y="4101"/>
              <a:ext cx="7" cy="25"/>
            </a:xfrm>
            <a:custGeom>
              <a:avLst/>
              <a:gdLst>
                <a:gd name="T0" fmla="*/ 2 w 6"/>
                <a:gd name="T1" fmla="*/ 18 h 19"/>
                <a:gd name="T2" fmla="*/ 4 w 6"/>
                <a:gd name="T3" fmla="*/ 9 h 19"/>
                <a:gd name="T4" fmla="*/ 4 w 6"/>
                <a:gd name="T5" fmla="*/ 3 h 19"/>
                <a:gd name="T6" fmla="*/ 3 w 6"/>
                <a:gd name="T7" fmla="*/ 0 h 19"/>
                <a:gd name="T8" fmla="*/ 2 w 6"/>
                <a:gd name="T9" fmla="*/ 19 h 19"/>
                <a:gd name="T10" fmla="*/ 2 w 6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9">
                  <a:moveTo>
                    <a:pt x="2" y="18"/>
                  </a:moveTo>
                  <a:cubicBezTo>
                    <a:pt x="6" y="16"/>
                    <a:pt x="4" y="16"/>
                    <a:pt x="4" y="9"/>
                  </a:cubicBezTo>
                  <a:cubicBezTo>
                    <a:pt x="4" y="7"/>
                    <a:pt x="5" y="6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4" y="7"/>
                    <a:pt x="2" y="19"/>
                  </a:cubicBez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3" name="Freeform 186"/>
            <p:cNvSpPr>
              <a:spLocks/>
            </p:cNvSpPr>
            <p:nvPr/>
          </p:nvSpPr>
          <p:spPr bwMode="auto">
            <a:xfrm>
              <a:off x="1669" y="1847"/>
              <a:ext cx="7" cy="21"/>
            </a:xfrm>
            <a:custGeom>
              <a:avLst/>
              <a:gdLst>
                <a:gd name="T0" fmla="*/ 5 w 5"/>
                <a:gd name="T1" fmla="*/ 6 h 17"/>
                <a:gd name="T2" fmla="*/ 2 w 5"/>
                <a:gd name="T3" fmla="*/ 0 h 17"/>
                <a:gd name="T4" fmla="*/ 2 w 5"/>
                <a:gd name="T5" fmla="*/ 4 h 17"/>
                <a:gd name="T6" fmla="*/ 2 w 5"/>
                <a:gd name="T7" fmla="*/ 13 h 17"/>
                <a:gd name="T8" fmla="*/ 4 w 5"/>
                <a:gd name="T9" fmla="*/ 15 h 17"/>
                <a:gd name="T10" fmla="*/ 5 w 5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5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2" y="2"/>
                    <a:pt x="2" y="4"/>
                  </a:cubicBezTo>
                  <a:cubicBezTo>
                    <a:pt x="2" y="7"/>
                    <a:pt x="1" y="9"/>
                    <a:pt x="2" y="13"/>
                  </a:cubicBezTo>
                  <a:cubicBezTo>
                    <a:pt x="3" y="17"/>
                    <a:pt x="2" y="14"/>
                    <a:pt x="4" y="15"/>
                  </a:cubicBezTo>
                  <a:cubicBezTo>
                    <a:pt x="5" y="13"/>
                    <a:pt x="5" y="10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4" name="Freeform 187"/>
            <p:cNvSpPr>
              <a:spLocks/>
            </p:cNvSpPr>
            <p:nvPr/>
          </p:nvSpPr>
          <p:spPr bwMode="auto">
            <a:xfrm>
              <a:off x="1635" y="3461"/>
              <a:ext cx="6" cy="22"/>
            </a:xfrm>
            <a:custGeom>
              <a:avLst/>
              <a:gdLst>
                <a:gd name="T0" fmla="*/ 4 w 5"/>
                <a:gd name="T1" fmla="*/ 0 h 17"/>
                <a:gd name="T2" fmla="*/ 1 w 5"/>
                <a:gd name="T3" fmla="*/ 1 h 17"/>
                <a:gd name="T4" fmla="*/ 3 w 5"/>
                <a:gd name="T5" fmla="*/ 7 h 17"/>
                <a:gd name="T6" fmla="*/ 4 w 5"/>
                <a:gd name="T7" fmla="*/ 14 h 17"/>
                <a:gd name="T8" fmla="*/ 5 w 5"/>
                <a:gd name="T9" fmla="*/ 10 h 17"/>
                <a:gd name="T10" fmla="*/ 5 w 5"/>
                <a:gd name="T11" fmla="*/ 5 h 17"/>
                <a:gd name="T12" fmla="*/ 4 w 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2" y="0"/>
                    <a:pt x="3" y="0"/>
                    <a:pt x="1" y="1"/>
                  </a:cubicBezTo>
                  <a:cubicBezTo>
                    <a:pt x="2" y="3"/>
                    <a:pt x="3" y="4"/>
                    <a:pt x="3" y="7"/>
                  </a:cubicBezTo>
                  <a:cubicBezTo>
                    <a:pt x="2" y="15"/>
                    <a:pt x="0" y="12"/>
                    <a:pt x="4" y="14"/>
                  </a:cubicBezTo>
                  <a:cubicBezTo>
                    <a:pt x="5" y="12"/>
                    <a:pt x="5" y="17"/>
                    <a:pt x="5" y="10"/>
                  </a:cubicBezTo>
                  <a:cubicBezTo>
                    <a:pt x="5" y="10"/>
                    <a:pt x="5" y="6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5" name="Freeform 188"/>
            <p:cNvSpPr>
              <a:spLocks/>
            </p:cNvSpPr>
            <p:nvPr/>
          </p:nvSpPr>
          <p:spPr bwMode="auto">
            <a:xfrm>
              <a:off x="2183" y="3786"/>
              <a:ext cx="9" cy="18"/>
            </a:xfrm>
            <a:custGeom>
              <a:avLst/>
              <a:gdLst>
                <a:gd name="T0" fmla="*/ 6 w 7"/>
                <a:gd name="T1" fmla="*/ 6 h 14"/>
                <a:gd name="T2" fmla="*/ 3 w 7"/>
                <a:gd name="T3" fmla="*/ 2 h 14"/>
                <a:gd name="T4" fmla="*/ 2 w 7"/>
                <a:gd name="T5" fmla="*/ 0 h 14"/>
                <a:gd name="T6" fmla="*/ 5 w 7"/>
                <a:gd name="T7" fmla="*/ 14 h 14"/>
                <a:gd name="T8" fmla="*/ 6 w 7"/>
                <a:gd name="T9" fmla="*/ 11 h 14"/>
                <a:gd name="T10" fmla="*/ 5 w 7"/>
                <a:gd name="T11" fmla="*/ 9 h 14"/>
                <a:gd name="T12" fmla="*/ 6 w 7"/>
                <a:gd name="T13" fmla="*/ 7 h 14"/>
                <a:gd name="T14" fmla="*/ 6 w 7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6" y="6"/>
                  </a:moveTo>
                  <a:cubicBezTo>
                    <a:pt x="3" y="5"/>
                    <a:pt x="4" y="5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3" y="13"/>
                    <a:pt x="5" y="14"/>
                  </a:cubicBezTo>
                  <a:cubicBezTo>
                    <a:pt x="5" y="14"/>
                    <a:pt x="7" y="13"/>
                    <a:pt x="6" y="11"/>
                  </a:cubicBezTo>
                  <a:cubicBezTo>
                    <a:pt x="6" y="7"/>
                    <a:pt x="6" y="10"/>
                    <a:pt x="5" y="9"/>
                  </a:cubicBezTo>
                  <a:cubicBezTo>
                    <a:pt x="5" y="8"/>
                    <a:pt x="5" y="8"/>
                    <a:pt x="6" y="7"/>
                  </a:cubicBezTo>
                  <a:lnTo>
                    <a:pt x="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6" name="Freeform 189"/>
            <p:cNvSpPr>
              <a:spLocks/>
            </p:cNvSpPr>
            <p:nvPr/>
          </p:nvSpPr>
          <p:spPr bwMode="auto">
            <a:xfrm>
              <a:off x="491" y="1952"/>
              <a:ext cx="8" cy="15"/>
            </a:xfrm>
            <a:custGeom>
              <a:avLst/>
              <a:gdLst>
                <a:gd name="T0" fmla="*/ 4 w 6"/>
                <a:gd name="T1" fmla="*/ 9 h 12"/>
                <a:gd name="T2" fmla="*/ 4 w 6"/>
                <a:gd name="T3" fmla="*/ 2 h 12"/>
                <a:gd name="T4" fmla="*/ 4 w 6"/>
                <a:gd name="T5" fmla="*/ 2 h 12"/>
                <a:gd name="T6" fmla="*/ 0 w 6"/>
                <a:gd name="T7" fmla="*/ 0 h 12"/>
                <a:gd name="T8" fmla="*/ 2 w 6"/>
                <a:gd name="T9" fmla="*/ 11 h 12"/>
                <a:gd name="T10" fmla="*/ 6 w 6"/>
                <a:gd name="T11" fmla="*/ 12 h 12"/>
                <a:gd name="T12" fmla="*/ 4 w 6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3" y="6"/>
                    <a:pt x="4" y="7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1" y="5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7" name="Freeform 190"/>
            <p:cNvSpPr>
              <a:spLocks/>
            </p:cNvSpPr>
            <p:nvPr/>
          </p:nvSpPr>
          <p:spPr bwMode="auto">
            <a:xfrm>
              <a:off x="966" y="2377"/>
              <a:ext cx="7" cy="26"/>
            </a:xfrm>
            <a:custGeom>
              <a:avLst/>
              <a:gdLst>
                <a:gd name="T0" fmla="*/ 2 w 5"/>
                <a:gd name="T1" fmla="*/ 3 h 20"/>
                <a:gd name="T2" fmla="*/ 2 w 5"/>
                <a:gd name="T3" fmla="*/ 2 h 20"/>
                <a:gd name="T4" fmla="*/ 1 w 5"/>
                <a:gd name="T5" fmla="*/ 0 h 20"/>
                <a:gd name="T6" fmla="*/ 0 w 5"/>
                <a:gd name="T7" fmla="*/ 3 h 20"/>
                <a:gd name="T8" fmla="*/ 0 w 5"/>
                <a:gd name="T9" fmla="*/ 5 h 20"/>
                <a:gd name="T10" fmla="*/ 3 w 5"/>
                <a:gd name="T11" fmla="*/ 20 h 20"/>
                <a:gd name="T12" fmla="*/ 3 w 5"/>
                <a:gd name="T13" fmla="*/ 7 h 20"/>
                <a:gd name="T14" fmla="*/ 2 w 5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0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5" y="12"/>
                    <a:pt x="3" y="7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8" name="Freeform 191"/>
            <p:cNvSpPr>
              <a:spLocks/>
            </p:cNvSpPr>
            <p:nvPr/>
          </p:nvSpPr>
          <p:spPr bwMode="auto">
            <a:xfrm>
              <a:off x="1157" y="2727"/>
              <a:ext cx="5" cy="16"/>
            </a:xfrm>
            <a:custGeom>
              <a:avLst/>
              <a:gdLst>
                <a:gd name="T0" fmla="*/ 0 w 4"/>
                <a:gd name="T1" fmla="*/ 10 h 13"/>
                <a:gd name="T2" fmla="*/ 4 w 4"/>
                <a:gd name="T3" fmla="*/ 13 h 13"/>
                <a:gd name="T4" fmla="*/ 3 w 4"/>
                <a:gd name="T5" fmla="*/ 0 h 13"/>
                <a:gd name="T6" fmla="*/ 0 w 4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cubicBezTo>
                    <a:pt x="2" y="12"/>
                    <a:pt x="1" y="12"/>
                    <a:pt x="4" y="1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6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9" name="Freeform 192"/>
            <p:cNvSpPr>
              <a:spLocks/>
            </p:cNvSpPr>
            <p:nvPr/>
          </p:nvSpPr>
          <p:spPr bwMode="auto">
            <a:xfrm>
              <a:off x="2207" y="3641"/>
              <a:ext cx="4" cy="25"/>
            </a:xfrm>
            <a:custGeom>
              <a:avLst/>
              <a:gdLst>
                <a:gd name="T0" fmla="*/ 2 w 3"/>
                <a:gd name="T1" fmla="*/ 17 h 19"/>
                <a:gd name="T2" fmla="*/ 3 w 3"/>
                <a:gd name="T3" fmla="*/ 13 h 19"/>
                <a:gd name="T4" fmla="*/ 3 w 3"/>
                <a:gd name="T5" fmla="*/ 4 h 19"/>
                <a:gd name="T6" fmla="*/ 1 w 3"/>
                <a:gd name="T7" fmla="*/ 1 h 19"/>
                <a:gd name="T8" fmla="*/ 0 w 3"/>
                <a:gd name="T9" fmla="*/ 15 h 19"/>
                <a:gd name="T10" fmla="*/ 2 w 3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">
                  <a:moveTo>
                    <a:pt x="2" y="17"/>
                  </a:moveTo>
                  <a:cubicBezTo>
                    <a:pt x="3" y="16"/>
                    <a:pt x="3" y="17"/>
                    <a:pt x="3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2" y="2"/>
                    <a:pt x="1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9"/>
                    <a:pt x="0" y="16"/>
                    <a:pt x="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0" name="Freeform 193"/>
            <p:cNvSpPr>
              <a:spLocks/>
            </p:cNvSpPr>
            <p:nvPr/>
          </p:nvSpPr>
          <p:spPr bwMode="auto">
            <a:xfrm>
              <a:off x="1772" y="2362"/>
              <a:ext cx="13" cy="11"/>
            </a:xfrm>
            <a:custGeom>
              <a:avLst/>
              <a:gdLst>
                <a:gd name="T0" fmla="*/ 7 w 10"/>
                <a:gd name="T1" fmla="*/ 7 h 9"/>
                <a:gd name="T2" fmla="*/ 0 w 10"/>
                <a:gd name="T3" fmla="*/ 0 h 9"/>
                <a:gd name="T4" fmla="*/ 3 w 10"/>
                <a:gd name="T5" fmla="*/ 9 h 9"/>
                <a:gd name="T6" fmla="*/ 4 w 10"/>
                <a:gd name="T7" fmla="*/ 9 h 9"/>
                <a:gd name="T8" fmla="*/ 5 w 10"/>
                <a:gd name="T9" fmla="*/ 8 h 9"/>
                <a:gd name="T10" fmla="*/ 7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7" y="7"/>
                  </a:moveTo>
                  <a:cubicBezTo>
                    <a:pt x="3" y="2"/>
                    <a:pt x="7" y="1"/>
                    <a:pt x="0" y="0"/>
                  </a:cubicBezTo>
                  <a:cubicBezTo>
                    <a:pt x="0" y="6"/>
                    <a:pt x="1" y="4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0" y="6"/>
                    <a:pt x="3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1" name="Freeform 194"/>
            <p:cNvSpPr>
              <a:spLocks/>
            </p:cNvSpPr>
            <p:nvPr/>
          </p:nvSpPr>
          <p:spPr bwMode="auto">
            <a:xfrm>
              <a:off x="2474" y="1802"/>
              <a:ext cx="6" cy="14"/>
            </a:xfrm>
            <a:custGeom>
              <a:avLst/>
              <a:gdLst>
                <a:gd name="T0" fmla="*/ 5 w 5"/>
                <a:gd name="T1" fmla="*/ 4 h 11"/>
                <a:gd name="T2" fmla="*/ 4 w 5"/>
                <a:gd name="T3" fmla="*/ 1 h 11"/>
                <a:gd name="T4" fmla="*/ 3 w 5"/>
                <a:gd name="T5" fmla="*/ 0 h 11"/>
                <a:gd name="T6" fmla="*/ 2 w 5"/>
                <a:gd name="T7" fmla="*/ 11 h 11"/>
                <a:gd name="T8" fmla="*/ 4 w 5"/>
                <a:gd name="T9" fmla="*/ 10 h 11"/>
                <a:gd name="T10" fmla="*/ 5 w 5"/>
                <a:gd name="T11" fmla="*/ 9 h 11"/>
                <a:gd name="T12" fmla="*/ 5 w 5"/>
                <a:gd name="T13" fmla="*/ 3 h 11"/>
                <a:gd name="T14" fmla="*/ 5 w 5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5" y="4"/>
                  </a:move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2" y="4"/>
                    <a:pt x="2" y="11"/>
                  </a:cubicBezTo>
                  <a:cubicBezTo>
                    <a:pt x="5" y="10"/>
                    <a:pt x="2" y="11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2" name="Freeform 195"/>
            <p:cNvSpPr>
              <a:spLocks/>
            </p:cNvSpPr>
            <p:nvPr/>
          </p:nvSpPr>
          <p:spPr bwMode="auto">
            <a:xfrm>
              <a:off x="1658" y="3572"/>
              <a:ext cx="6" cy="20"/>
            </a:xfrm>
            <a:custGeom>
              <a:avLst/>
              <a:gdLst>
                <a:gd name="T0" fmla="*/ 4 w 5"/>
                <a:gd name="T1" fmla="*/ 6 h 16"/>
                <a:gd name="T2" fmla="*/ 0 w 5"/>
                <a:gd name="T3" fmla="*/ 1 h 16"/>
                <a:gd name="T4" fmla="*/ 2 w 5"/>
                <a:gd name="T5" fmla="*/ 8 h 16"/>
                <a:gd name="T6" fmla="*/ 4 w 5"/>
                <a:gd name="T7" fmla="*/ 14 h 16"/>
                <a:gd name="T8" fmla="*/ 5 w 5"/>
                <a:gd name="T9" fmla="*/ 10 h 16"/>
                <a:gd name="T10" fmla="*/ 3 w 5"/>
                <a:gd name="T11" fmla="*/ 6 h 16"/>
                <a:gd name="T12" fmla="*/ 4 w 5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4" y="6"/>
                  </a:moveTo>
                  <a:cubicBezTo>
                    <a:pt x="2" y="0"/>
                    <a:pt x="5" y="2"/>
                    <a:pt x="0" y="1"/>
                  </a:cubicBezTo>
                  <a:cubicBezTo>
                    <a:pt x="1" y="8"/>
                    <a:pt x="1" y="3"/>
                    <a:pt x="2" y="8"/>
                  </a:cubicBezTo>
                  <a:cubicBezTo>
                    <a:pt x="3" y="13"/>
                    <a:pt x="1" y="11"/>
                    <a:pt x="4" y="14"/>
                  </a:cubicBezTo>
                  <a:cubicBezTo>
                    <a:pt x="4" y="13"/>
                    <a:pt x="5" y="16"/>
                    <a:pt x="5" y="10"/>
                  </a:cubicBezTo>
                  <a:cubicBezTo>
                    <a:pt x="5" y="9"/>
                    <a:pt x="4" y="8"/>
                    <a:pt x="3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3" name="Freeform 196"/>
            <p:cNvSpPr>
              <a:spLocks/>
            </p:cNvSpPr>
            <p:nvPr/>
          </p:nvSpPr>
          <p:spPr bwMode="auto">
            <a:xfrm>
              <a:off x="2074" y="3423"/>
              <a:ext cx="7" cy="15"/>
            </a:xfrm>
            <a:custGeom>
              <a:avLst/>
              <a:gdLst>
                <a:gd name="T0" fmla="*/ 3 w 6"/>
                <a:gd name="T1" fmla="*/ 8 h 12"/>
                <a:gd name="T2" fmla="*/ 3 w 6"/>
                <a:gd name="T3" fmla="*/ 5 h 12"/>
                <a:gd name="T4" fmla="*/ 6 w 6"/>
                <a:gd name="T5" fmla="*/ 8 h 12"/>
                <a:gd name="T6" fmla="*/ 4 w 6"/>
                <a:gd name="T7" fmla="*/ 0 h 12"/>
                <a:gd name="T8" fmla="*/ 1 w 6"/>
                <a:gd name="T9" fmla="*/ 0 h 12"/>
                <a:gd name="T10" fmla="*/ 1 w 6"/>
                <a:gd name="T11" fmla="*/ 6 h 12"/>
                <a:gd name="T12" fmla="*/ 2 w 6"/>
                <a:gd name="T13" fmla="*/ 10 h 12"/>
                <a:gd name="T14" fmla="*/ 3 w 6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8"/>
                  </a:moveTo>
                  <a:cubicBezTo>
                    <a:pt x="3" y="8"/>
                    <a:pt x="3" y="6"/>
                    <a:pt x="3" y="5"/>
                  </a:cubicBezTo>
                  <a:cubicBezTo>
                    <a:pt x="5" y="8"/>
                    <a:pt x="3" y="6"/>
                    <a:pt x="6" y="8"/>
                  </a:cubicBezTo>
                  <a:cubicBezTo>
                    <a:pt x="5" y="4"/>
                    <a:pt x="5" y="3"/>
                    <a:pt x="4" y="0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1"/>
                    <a:pt x="1" y="5"/>
                    <a:pt x="2" y="10"/>
                  </a:cubicBezTo>
                  <a:cubicBezTo>
                    <a:pt x="3" y="9"/>
                    <a:pt x="3" y="12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4" name="Freeform 197"/>
            <p:cNvSpPr>
              <a:spLocks/>
            </p:cNvSpPr>
            <p:nvPr/>
          </p:nvSpPr>
          <p:spPr bwMode="auto">
            <a:xfrm>
              <a:off x="485" y="1929"/>
              <a:ext cx="11" cy="13"/>
            </a:xfrm>
            <a:custGeom>
              <a:avLst/>
              <a:gdLst>
                <a:gd name="T0" fmla="*/ 5 w 9"/>
                <a:gd name="T1" fmla="*/ 3 h 10"/>
                <a:gd name="T2" fmla="*/ 0 w 9"/>
                <a:gd name="T3" fmla="*/ 3 h 10"/>
                <a:gd name="T4" fmla="*/ 0 w 9"/>
                <a:gd name="T5" fmla="*/ 3 h 10"/>
                <a:gd name="T6" fmla="*/ 2 w 9"/>
                <a:gd name="T7" fmla="*/ 4 h 10"/>
                <a:gd name="T8" fmla="*/ 2 w 9"/>
                <a:gd name="T9" fmla="*/ 7 h 10"/>
                <a:gd name="T10" fmla="*/ 5 w 9"/>
                <a:gd name="T11" fmla="*/ 6 h 10"/>
                <a:gd name="T12" fmla="*/ 4 w 9"/>
                <a:gd name="T13" fmla="*/ 10 h 10"/>
                <a:gd name="T14" fmla="*/ 9 w 9"/>
                <a:gd name="T15" fmla="*/ 10 h 10"/>
                <a:gd name="T16" fmla="*/ 7 w 9"/>
                <a:gd name="T17" fmla="*/ 6 h 10"/>
                <a:gd name="T18" fmla="*/ 5 w 9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5" y="3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7"/>
                    <a:pt x="2" y="5"/>
                    <a:pt x="2" y="7"/>
                  </a:cubicBezTo>
                  <a:cubicBezTo>
                    <a:pt x="4" y="6"/>
                    <a:pt x="3" y="6"/>
                    <a:pt x="5" y="6"/>
                  </a:cubicBezTo>
                  <a:cubicBezTo>
                    <a:pt x="4" y="9"/>
                    <a:pt x="5" y="7"/>
                    <a:pt x="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8" y="8"/>
                    <a:pt x="7" y="6"/>
                  </a:cubicBezTo>
                  <a:cubicBezTo>
                    <a:pt x="6" y="4"/>
                    <a:pt x="7" y="4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5" name="Freeform 198"/>
            <p:cNvSpPr>
              <a:spLocks/>
            </p:cNvSpPr>
            <p:nvPr/>
          </p:nvSpPr>
          <p:spPr bwMode="auto">
            <a:xfrm>
              <a:off x="1521" y="4149"/>
              <a:ext cx="5" cy="16"/>
            </a:xfrm>
            <a:custGeom>
              <a:avLst/>
              <a:gdLst>
                <a:gd name="T0" fmla="*/ 0 w 4"/>
                <a:gd name="T1" fmla="*/ 8 h 13"/>
                <a:gd name="T2" fmla="*/ 4 w 4"/>
                <a:gd name="T3" fmla="*/ 0 h 13"/>
                <a:gd name="T4" fmla="*/ 0 w 4"/>
                <a:gd name="T5" fmla="*/ 0 h 13"/>
                <a:gd name="T6" fmla="*/ 0 w 4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cubicBezTo>
                    <a:pt x="4" y="8"/>
                    <a:pt x="2" y="1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6" name="Freeform 199"/>
            <p:cNvSpPr>
              <a:spLocks/>
            </p:cNvSpPr>
            <p:nvPr/>
          </p:nvSpPr>
          <p:spPr bwMode="auto">
            <a:xfrm>
              <a:off x="2624" y="3058"/>
              <a:ext cx="5" cy="14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9 h 11"/>
                <a:gd name="T4" fmla="*/ 3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0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3" y="10"/>
                    <a:pt x="0" y="10"/>
                    <a:pt x="4" y="9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7" name="Freeform 200"/>
            <p:cNvSpPr>
              <a:spLocks/>
            </p:cNvSpPr>
            <p:nvPr/>
          </p:nvSpPr>
          <p:spPr bwMode="auto">
            <a:xfrm>
              <a:off x="1812" y="2571"/>
              <a:ext cx="6" cy="16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9 h 12"/>
                <a:gd name="T4" fmla="*/ 3 w 5"/>
                <a:gd name="T5" fmla="*/ 1 h 12"/>
                <a:gd name="T6" fmla="*/ 2 w 5"/>
                <a:gd name="T7" fmla="*/ 3 h 12"/>
                <a:gd name="T8" fmla="*/ 2 w 5"/>
                <a:gd name="T9" fmla="*/ 4 h 12"/>
                <a:gd name="T10" fmla="*/ 0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4" y="12"/>
                    <a:pt x="4" y="12"/>
                    <a:pt x="5" y="9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2" y="0"/>
                    <a:pt x="2" y="4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8" name="Freeform 201"/>
            <p:cNvSpPr>
              <a:spLocks/>
            </p:cNvSpPr>
            <p:nvPr/>
          </p:nvSpPr>
          <p:spPr bwMode="auto">
            <a:xfrm>
              <a:off x="1804" y="3700"/>
              <a:ext cx="7" cy="22"/>
            </a:xfrm>
            <a:custGeom>
              <a:avLst/>
              <a:gdLst>
                <a:gd name="T0" fmla="*/ 1 w 5"/>
                <a:gd name="T1" fmla="*/ 11 h 17"/>
                <a:gd name="T2" fmla="*/ 2 w 5"/>
                <a:gd name="T3" fmla="*/ 14 h 17"/>
                <a:gd name="T4" fmla="*/ 4 w 5"/>
                <a:gd name="T5" fmla="*/ 0 h 17"/>
                <a:gd name="T6" fmla="*/ 1 w 5"/>
                <a:gd name="T7" fmla="*/ 3 h 17"/>
                <a:gd name="T8" fmla="*/ 1 w 5"/>
                <a:gd name="T9" fmla="*/ 7 h 17"/>
                <a:gd name="T10" fmla="*/ 1 w 5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1" y="11"/>
                  </a:moveTo>
                  <a:cubicBezTo>
                    <a:pt x="1" y="17"/>
                    <a:pt x="1" y="12"/>
                    <a:pt x="2" y="14"/>
                  </a:cubicBezTo>
                  <a:cubicBezTo>
                    <a:pt x="5" y="12"/>
                    <a:pt x="4" y="16"/>
                    <a:pt x="4" y="0"/>
                  </a:cubicBezTo>
                  <a:cubicBezTo>
                    <a:pt x="4" y="1"/>
                    <a:pt x="2" y="1"/>
                    <a:pt x="1" y="3"/>
                  </a:cubicBezTo>
                  <a:cubicBezTo>
                    <a:pt x="0" y="8"/>
                    <a:pt x="2" y="2"/>
                    <a:pt x="1" y="7"/>
                  </a:cubicBezTo>
                  <a:cubicBezTo>
                    <a:pt x="1" y="9"/>
                    <a:pt x="1" y="8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9" name="Freeform 202"/>
            <p:cNvSpPr>
              <a:spLocks/>
            </p:cNvSpPr>
            <p:nvPr/>
          </p:nvSpPr>
          <p:spPr bwMode="auto">
            <a:xfrm>
              <a:off x="1793" y="3721"/>
              <a:ext cx="5" cy="31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11 h 24"/>
                <a:gd name="T4" fmla="*/ 3 w 4"/>
                <a:gd name="T5" fmla="*/ 5 h 24"/>
                <a:gd name="T6" fmla="*/ 3 w 4"/>
                <a:gd name="T7" fmla="*/ 0 h 24"/>
                <a:gd name="T8" fmla="*/ 0 w 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cubicBezTo>
                    <a:pt x="1" y="20"/>
                    <a:pt x="2" y="16"/>
                    <a:pt x="2" y="11"/>
                  </a:cubicBezTo>
                  <a:cubicBezTo>
                    <a:pt x="2" y="7"/>
                    <a:pt x="2" y="9"/>
                    <a:pt x="3" y="5"/>
                  </a:cubicBezTo>
                  <a:cubicBezTo>
                    <a:pt x="4" y="2"/>
                    <a:pt x="4" y="3"/>
                    <a:pt x="3" y="0"/>
                  </a:cubicBezTo>
                  <a:cubicBezTo>
                    <a:pt x="0" y="6"/>
                    <a:pt x="0" y="15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80" name="Freeform 203"/>
            <p:cNvSpPr>
              <a:spLocks/>
            </p:cNvSpPr>
            <p:nvPr/>
          </p:nvSpPr>
          <p:spPr bwMode="auto">
            <a:xfrm>
              <a:off x="2058" y="3216"/>
              <a:ext cx="8" cy="17"/>
            </a:xfrm>
            <a:custGeom>
              <a:avLst/>
              <a:gdLst>
                <a:gd name="T0" fmla="*/ 0 w 6"/>
                <a:gd name="T1" fmla="*/ 13 h 13"/>
                <a:gd name="T2" fmla="*/ 3 w 6"/>
                <a:gd name="T3" fmla="*/ 10 h 13"/>
                <a:gd name="T4" fmla="*/ 2 w 6"/>
                <a:gd name="T5" fmla="*/ 0 h 13"/>
                <a:gd name="T6" fmla="*/ 0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3" y="12"/>
                    <a:pt x="2" y="13"/>
                    <a:pt x="3" y="10"/>
                  </a:cubicBezTo>
                  <a:cubicBezTo>
                    <a:pt x="6" y="5"/>
                    <a:pt x="6" y="2"/>
                    <a:pt x="2" y="0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81" name="Freeform 204"/>
            <p:cNvSpPr>
              <a:spLocks/>
            </p:cNvSpPr>
            <p:nvPr/>
          </p:nvSpPr>
          <p:spPr bwMode="auto">
            <a:xfrm>
              <a:off x="2756" y="2756"/>
              <a:ext cx="7" cy="13"/>
            </a:xfrm>
            <a:custGeom>
              <a:avLst/>
              <a:gdLst>
                <a:gd name="T0" fmla="*/ 2 w 5"/>
                <a:gd name="T1" fmla="*/ 10 h 10"/>
                <a:gd name="T2" fmla="*/ 5 w 5"/>
                <a:gd name="T3" fmla="*/ 9 h 10"/>
                <a:gd name="T4" fmla="*/ 1 w 5"/>
                <a:gd name="T5" fmla="*/ 0 h 10"/>
                <a:gd name="T6" fmla="*/ 2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4"/>
                    <a:pt x="3" y="1"/>
                    <a:pt x="1" y="0"/>
                  </a:cubicBezTo>
                  <a:cubicBezTo>
                    <a:pt x="0" y="4"/>
                    <a:pt x="1" y="6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144261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텍스트 개체 틀 10">
            <a:extLst>
              <a:ext uri="{FF2B5EF4-FFF2-40B4-BE49-F238E27FC236}">
                <a16:creationId xmlns:a16="http://schemas.microsoft.com/office/drawing/2014/main" id="{60491ABA-EC44-4293-8E72-FAB1FA568A50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1369950" y="1809063"/>
            <a:ext cx="4459047" cy="949128"/>
          </a:xfrm>
        </p:spPr>
        <p:txBody>
          <a:bodyPr>
            <a:noAutofit/>
          </a:bodyPr>
          <a:lstStyle/>
          <a:p>
            <a:pPr algn="r" rtl="1">
              <a:lnSpc>
                <a:spcPct val="160000"/>
              </a:lnSpc>
            </a:pPr>
            <a:r>
              <a:rPr lang="fa-IR" altLang="ko-KR" sz="1200" dirty="0">
                <a:solidFill>
                  <a:schemeClr val="accent5">
                    <a:lumMod val="60000"/>
                    <a:lumOff val="40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قالب پاورپوینت مهندسی نساجی حاوی 9 اسلاید قابل ویرایش است که به عنوان اسلایدهای کمکی شامل اشکال و جداول می باشد. شما می توانید این اسلایدها را به دلخواه خود ویرایش کنید و در ارائه خود استفاده کنید. با استفاده از این اسلایدها، می توانید اطلاعات خود را به صورت موثر و جذابی به مخاطبان ارائه دهید.</a:t>
            </a:r>
            <a:endParaRPr lang="en-US" altLang="ko-KR" sz="1200" dirty="0">
              <a:solidFill>
                <a:schemeClr val="accent5">
                  <a:lumMod val="60000"/>
                  <a:lumOff val="40000"/>
                </a:schemeClr>
              </a:solidFill>
              <a:latin typeface="Calibri Light" panose="020F0302020204030204" pitchFamily="34" charset="0"/>
              <a:cs typeface="B Nazanin" pitchFamily="2" charset="-78"/>
            </a:endParaRPr>
          </a:p>
        </p:txBody>
      </p:sp>
      <p:sp>
        <p:nvSpPr>
          <p:cNvPr id="10" name="제목 9">
            <a:extLst>
              <a:ext uri="{FF2B5EF4-FFF2-40B4-BE49-F238E27FC236}">
                <a16:creationId xmlns:a16="http://schemas.microsoft.com/office/drawing/2014/main" id="{633EB5D3-CDC3-4F42-85D4-778156A943C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30630" y="1248441"/>
            <a:ext cx="4838184" cy="550378"/>
          </a:xfrm>
        </p:spPr>
        <p:txBody>
          <a:bodyPr>
            <a:noAutofit/>
          </a:bodyPr>
          <a:lstStyle/>
          <a:p>
            <a:pPr rtl="1"/>
            <a:r>
              <a:rPr lang="fa-IR" altLang="ko-KR" sz="4000" dirty="0">
                <a:solidFill>
                  <a:schemeClr val="accent5">
                    <a:lumMod val="60000"/>
                    <a:lumOff val="40000"/>
                  </a:schemeClr>
                </a:solidFill>
                <a:latin typeface="VomZom" pitchFamily="2" charset="0"/>
                <a:cs typeface="B Nazanin" pitchFamily="2" charset="-78"/>
              </a:rPr>
              <a:t>قالب پاورپوینت حرفه ای</a:t>
            </a:r>
            <a:endParaRPr lang="ko-KR" altLang="en-US" sz="4000" dirty="0">
              <a:solidFill>
                <a:schemeClr val="accent5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pic>
        <p:nvPicPr>
          <p:cNvPr id="6" name="그림 개체 틀 5">
            <a:extLst>
              <a:ext uri="{FF2B5EF4-FFF2-40B4-BE49-F238E27FC236}">
                <a16:creationId xmlns:a16="http://schemas.microsoft.com/office/drawing/2014/main" id="{41FB1010-ADFA-4513-9FEE-787F9A8E5342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3429000"/>
            <a:ext cx="12192000" cy="3429000"/>
          </a:xfrm>
        </p:spPr>
      </p:pic>
      <p:grpSp>
        <p:nvGrpSpPr>
          <p:cNvPr id="7" name="그룹 6"/>
          <p:cNvGrpSpPr/>
          <p:nvPr/>
        </p:nvGrpSpPr>
        <p:grpSpPr>
          <a:xfrm>
            <a:off x="4580107" y="425365"/>
            <a:ext cx="1155337" cy="1130166"/>
            <a:chOff x="3235436" y="4466897"/>
            <a:chExt cx="1906793" cy="1988982"/>
          </a:xfrm>
          <a:solidFill>
            <a:schemeClr val="accent5">
              <a:lumMod val="40000"/>
              <a:lumOff val="60000"/>
            </a:schemeClr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4872178" y="6002664"/>
              <a:ext cx="180817" cy="453215"/>
            </a:xfrm>
            <a:custGeom>
              <a:avLst/>
              <a:gdLst>
                <a:gd name="T0" fmla="*/ 90 w 180"/>
                <a:gd name="T1" fmla="*/ 337 h 450"/>
                <a:gd name="T2" fmla="*/ 129 w 180"/>
                <a:gd name="T3" fmla="*/ 371 h 450"/>
                <a:gd name="T4" fmla="*/ 140 w 180"/>
                <a:gd name="T5" fmla="*/ 319 h 450"/>
                <a:gd name="T6" fmla="*/ 168 w 180"/>
                <a:gd name="T7" fmla="*/ 301 h 450"/>
                <a:gd name="T8" fmla="*/ 123 w 180"/>
                <a:gd name="T9" fmla="*/ 279 h 450"/>
                <a:gd name="T10" fmla="*/ 36 w 180"/>
                <a:gd name="T11" fmla="*/ 272 h 450"/>
                <a:gd name="T12" fmla="*/ 15 w 180"/>
                <a:gd name="T13" fmla="*/ 248 h 450"/>
                <a:gd name="T14" fmla="*/ 142 w 180"/>
                <a:gd name="T15" fmla="*/ 299 h 450"/>
                <a:gd name="T16" fmla="*/ 139 w 180"/>
                <a:gd name="T17" fmla="*/ 263 h 450"/>
                <a:gd name="T18" fmla="*/ 133 w 180"/>
                <a:gd name="T19" fmla="*/ 225 h 450"/>
                <a:gd name="T20" fmla="*/ 9 w 180"/>
                <a:gd name="T21" fmla="*/ 210 h 450"/>
                <a:gd name="T22" fmla="*/ 24 w 180"/>
                <a:gd name="T23" fmla="*/ 206 h 450"/>
                <a:gd name="T24" fmla="*/ 76 w 180"/>
                <a:gd name="T25" fmla="*/ 183 h 450"/>
                <a:gd name="T26" fmla="*/ 72 w 180"/>
                <a:gd name="T27" fmla="*/ 146 h 450"/>
                <a:gd name="T28" fmla="*/ 66 w 180"/>
                <a:gd name="T29" fmla="*/ 0 h 450"/>
                <a:gd name="T30" fmla="*/ 57 w 180"/>
                <a:gd name="T31" fmla="*/ 9 h 450"/>
                <a:gd name="T32" fmla="*/ 68 w 180"/>
                <a:gd name="T33" fmla="*/ 120 h 450"/>
                <a:gd name="T34" fmla="*/ 49 w 180"/>
                <a:gd name="T35" fmla="*/ 42 h 450"/>
                <a:gd name="T36" fmla="*/ 38 w 180"/>
                <a:gd name="T37" fmla="*/ 79 h 450"/>
                <a:gd name="T38" fmla="*/ 43 w 180"/>
                <a:gd name="T39" fmla="*/ 170 h 450"/>
                <a:gd name="T40" fmla="*/ 29 w 180"/>
                <a:gd name="T41" fmla="*/ 85 h 450"/>
                <a:gd name="T42" fmla="*/ 23 w 180"/>
                <a:gd name="T43" fmla="*/ 51 h 450"/>
                <a:gd name="T44" fmla="*/ 15 w 180"/>
                <a:gd name="T45" fmla="*/ 65 h 450"/>
                <a:gd name="T46" fmla="*/ 18 w 180"/>
                <a:gd name="T47" fmla="*/ 151 h 450"/>
                <a:gd name="T48" fmla="*/ 8 w 180"/>
                <a:gd name="T49" fmla="*/ 108 h 450"/>
                <a:gd name="T50" fmla="*/ 2 w 180"/>
                <a:gd name="T51" fmla="*/ 131 h 450"/>
                <a:gd name="T52" fmla="*/ 5 w 180"/>
                <a:gd name="T53" fmla="*/ 174 h 450"/>
                <a:gd name="T54" fmla="*/ 0 w 180"/>
                <a:gd name="T55" fmla="*/ 203 h 450"/>
                <a:gd name="T56" fmla="*/ 6 w 180"/>
                <a:gd name="T57" fmla="*/ 234 h 450"/>
                <a:gd name="T58" fmla="*/ 23 w 180"/>
                <a:gd name="T59" fmla="*/ 271 h 450"/>
                <a:gd name="T60" fmla="*/ 41 w 180"/>
                <a:gd name="T61" fmla="*/ 323 h 450"/>
                <a:gd name="T62" fmla="*/ 56 w 180"/>
                <a:gd name="T63" fmla="*/ 341 h 450"/>
                <a:gd name="T64" fmla="*/ 39 w 180"/>
                <a:gd name="T65" fmla="*/ 289 h 450"/>
                <a:gd name="T66" fmla="*/ 64 w 180"/>
                <a:gd name="T67" fmla="*/ 352 h 450"/>
                <a:gd name="T68" fmla="*/ 81 w 180"/>
                <a:gd name="T69" fmla="*/ 376 h 450"/>
                <a:gd name="T70" fmla="*/ 91 w 180"/>
                <a:gd name="T71" fmla="*/ 349 h 450"/>
                <a:gd name="T72" fmla="*/ 105 w 180"/>
                <a:gd name="T73" fmla="*/ 445 h 450"/>
                <a:gd name="T74" fmla="*/ 131 w 180"/>
                <a:gd name="T75" fmla="*/ 383 h 450"/>
                <a:gd name="T76" fmla="*/ 145 w 180"/>
                <a:gd name="T77" fmla="*/ 392 h 450"/>
                <a:gd name="T78" fmla="*/ 159 w 180"/>
                <a:gd name="T79" fmla="*/ 341 h 450"/>
                <a:gd name="T80" fmla="*/ 164 w 180"/>
                <a:gd name="T81" fmla="*/ 344 h 450"/>
                <a:gd name="T82" fmla="*/ 171 w 180"/>
                <a:gd name="T83" fmla="*/ 325 h 450"/>
                <a:gd name="T84" fmla="*/ 177 w 180"/>
                <a:gd name="T85" fmla="*/ 261 h 450"/>
                <a:gd name="T86" fmla="*/ 170 w 180"/>
                <a:gd name="T87" fmla="*/ 224 h 450"/>
                <a:gd name="T88" fmla="*/ 162 w 180"/>
                <a:gd name="T89" fmla="*/ 188 h 450"/>
                <a:gd name="T90" fmla="*/ 155 w 180"/>
                <a:gd name="T91" fmla="*/ 184 h 450"/>
                <a:gd name="T92" fmla="*/ 131 w 180"/>
                <a:gd name="T93" fmla="*/ 73 h 450"/>
                <a:gd name="T94" fmla="*/ 113 w 180"/>
                <a:gd name="T95" fmla="*/ 58 h 450"/>
                <a:gd name="T96" fmla="*/ 142 w 180"/>
                <a:gd name="T97" fmla="*/ 194 h 450"/>
                <a:gd name="T98" fmla="*/ 128 w 180"/>
                <a:gd name="T99" fmla="*/ 137 h 450"/>
                <a:gd name="T100" fmla="*/ 134 w 180"/>
                <a:gd name="T101" fmla="*/ 221 h 450"/>
                <a:gd name="T102" fmla="*/ 110 w 180"/>
                <a:gd name="T103" fmla="*/ 77 h 450"/>
                <a:gd name="T104" fmla="*/ 102 w 180"/>
                <a:gd name="T105" fmla="*/ 71 h 450"/>
                <a:gd name="T106" fmla="*/ 117 w 180"/>
                <a:gd name="T107" fmla="*/ 194 h 450"/>
                <a:gd name="T108" fmla="*/ 102 w 180"/>
                <a:gd name="T109" fmla="*/ 93 h 450"/>
                <a:gd name="T110" fmla="*/ 89 w 180"/>
                <a:gd name="T111" fmla="*/ 22 h 450"/>
                <a:gd name="T112" fmla="*/ 80 w 180"/>
                <a:gd name="T113" fmla="*/ 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450">
                  <a:moveTo>
                    <a:pt x="89" y="340"/>
                  </a:moveTo>
                  <a:cubicBezTo>
                    <a:pt x="87" y="340"/>
                    <a:pt x="87" y="340"/>
                    <a:pt x="86" y="337"/>
                  </a:cubicBezTo>
                  <a:cubicBezTo>
                    <a:pt x="85" y="334"/>
                    <a:pt x="86" y="334"/>
                    <a:pt x="84" y="331"/>
                  </a:cubicBezTo>
                  <a:cubicBezTo>
                    <a:pt x="87" y="328"/>
                    <a:pt x="86" y="329"/>
                    <a:pt x="86" y="323"/>
                  </a:cubicBezTo>
                  <a:cubicBezTo>
                    <a:pt x="89" y="324"/>
                    <a:pt x="88" y="326"/>
                    <a:pt x="90" y="335"/>
                  </a:cubicBezTo>
                  <a:cubicBezTo>
                    <a:pt x="90" y="337"/>
                    <a:pt x="90" y="334"/>
                    <a:pt x="90" y="337"/>
                  </a:cubicBezTo>
                  <a:cubicBezTo>
                    <a:pt x="90" y="340"/>
                    <a:pt x="90" y="338"/>
                    <a:pt x="90" y="340"/>
                  </a:cubicBezTo>
                  <a:lnTo>
                    <a:pt x="89" y="340"/>
                  </a:lnTo>
                  <a:close/>
                  <a:moveTo>
                    <a:pt x="127" y="318"/>
                  </a:moveTo>
                  <a:cubicBezTo>
                    <a:pt x="129" y="358"/>
                    <a:pt x="129" y="358"/>
                    <a:pt x="129" y="358"/>
                  </a:cubicBezTo>
                  <a:cubicBezTo>
                    <a:pt x="130" y="365"/>
                    <a:pt x="130" y="366"/>
                    <a:pt x="129" y="370"/>
                  </a:cubicBezTo>
                  <a:cubicBezTo>
                    <a:pt x="129" y="371"/>
                    <a:pt x="129" y="371"/>
                    <a:pt x="129" y="371"/>
                  </a:cubicBezTo>
                  <a:cubicBezTo>
                    <a:pt x="128" y="362"/>
                    <a:pt x="127" y="353"/>
                    <a:pt x="126" y="345"/>
                  </a:cubicBezTo>
                  <a:cubicBezTo>
                    <a:pt x="126" y="340"/>
                    <a:pt x="126" y="335"/>
                    <a:pt x="126" y="331"/>
                  </a:cubicBezTo>
                  <a:cubicBezTo>
                    <a:pt x="125" y="324"/>
                    <a:pt x="125" y="324"/>
                    <a:pt x="126" y="320"/>
                  </a:cubicBezTo>
                  <a:cubicBezTo>
                    <a:pt x="127" y="319"/>
                    <a:pt x="127" y="319"/>
                    <a:pt x="127" y="319"/>
                  </a:cubicBezTo>
                  <a:lnTo>
                    <a:pt x="127" y="318"/>
                  </a:lnTo>
                  <a:close/>
                  <a:moveTo>
                    <a:pt x="140" y="319"/>
                  </a:moveTo>
                  <a:cubicBezTo>
                    <a:pt x="141" y="319"/>
                    <a:pt x="141" y="318"/>
                    <a:pt x="142" y="317"/>
                  </a:cubicBezTo>
                  <a:cubicBezTo>
                    <a:pt x="142" y="325"/>
                    <a:pt x="143" y="324"/>
                    <a:pt x="143" y="333"/>
                  </a:cubicBezTo>
                  <a:cubicBezTo>
                    <a:pt x="142" y="331"/>
                    <a:pt x="142" y="329"/>
                    <a:pt x="142" y="326"/>
                  </a:cubicBezTo>
                  <a:lnTo>
                    <a:pt x="140" y="319"/>
                  </a:lnTo>
                  <a:close/>
                  <a:moveTo>
                    <a:pt x="170" y="304"/>
                  </a:moveTo>
                  <a:cubicBezTo>
                    <a:pt x="168" y="302"/>
                    <a:pt x="168" y="306"/>
                    <a:pt x="168" y="301"/>
                  </a:cubicBezTo>
                  <a:cubicBezTo>
                    <a:pt x="170" y="293"/>
                    <a:pt x="170" y="293"/>
                    <a:pt x="170" y="293"/>
                  </a:cubicBezTo>
                  <a:cubicBezTo>
                    <a:pt x="170" y="297"/>
                    <a:pt x="171" y="301"/>
                    <a:pt x="170" y="304"/>
                  </a:cubicBezTo>
                  <a:close/>
                  <a:moveTo>
                    <a:pt x="123" y="279"/>
                  </a:moveTo>
                  <a:cubicBezTo>
                    <a:pt x="123" y="285"/>
                    <a:pt x="123" y="283"/>
                    <a:pt x="122" y="284"/>
                  </a:cubicBezTo>
                  <a:cubicBezTo>
                    <a:pt x="120" y="282"/>
                    <a:pt x="119" y="277"/>
                    <a:pt x="121" y="275"/>
                  </a:cubicBezTo>
                  <a:lnTo>
                    <a:pt x="123" y="279"/>
                  </a:lnTo>
                  <a:close/>
                  <a:moveTo>
                    <a:pt x="120" y="272"/>
                  </a:moveTo>
                  <a:cubicBezTo>
                    <a:pt x="120" y="269"/>
                    <a:pt x="121" y="272"/>
                    <a:pt x="121" y="272"/>
                  </a:cubicBezTo>
                  <a:cubicBezTo>
                    <a:pt x="121" y="273"/>
                    <a:pt x="120" y="273"/>
                    <a:pt x="120" y="272"/>
                  </a:cubicBezTo>
                  <a:close/>
                  <a:moveTo>
                    <a:pt x="35" y="255"/>
                  </a:moveTo>
                  <a:cubicBezTo>
                    <a:pt x="34" y="263"/>
                    <a:pt x="43" y="280"/>
                    <a:pt x="41" y="288"/>
                  </a:cubicBezTo>
                  <a:cubicBezTo>
                    <a:pt x="37" y="285"/>
                    <a:pt x="38" y="281"/>
                    <a:pt x="36" y="272"/>
                  </a:cubicBezTo>
                  <a:cubicBezTo>
                    <a:pt x="36" y="270"/>
                    <a:pt x="36" y="271"/>
                    <a:pt x="35" y="268"/>
                  </a:cubicBezTo>
                  <a:cubicBezTo>
                    <a:pt x="35" y="266"/>
                    <a:pt x="34" y="266"/>
                    <a:pt x="34" y="264"/>
                  </a:cubicBezTo>
                  <a:cubicBezTo>
                    <a:pt x="33" y="249"/>
                    <a:pt x="32" y="258"/>
                    <a:pt x="35" y="255"/>
                  </a:cubicBezTo>
                  <a:close/>
                  <a:moveTo>
                    <a:pt x="15" y="239"/>
                  </a:moveTo>
                  <a:cubicBezTo>
                    <a:pt x="15" y="241"/>
                    <a:pt x="15" y="241"/>
                    <a:pt x="15" y="243"/>
                  </a:cubicBezTo>
                  <a:cubicBezTo>
                    <a:pt x="17" y="253"/>
                    <a:pt x="17" y="246"/>
                    <a:pt x="15" y="248"/>
                  </a:cubicBezTo>
                  <a:cubicBezTo>
                    <a:pt x="12" y="247"/>
                    <a:pt x="11" y="242"/>
                    <a:pt x="12" y="239"/>
                  </a:cubicBezTo>
                  <a:cubicBezTo>
                    <a:pt x="13" y="236"/>
                    <a:pt x="13" y="237"/>
                    <a:pt x="14" y="237"/>
                  </a:cubicBezTo>
                  <a:cubicBezTo>
                    <a:pt x="15" y="238"/>
                    <a:pt x="14" y="236"/>
                    <a:pt x="15" y="239"/>
                  </a:cubicBezTo>
                  <a:close/>
                  <a:moveTo>
                    <a:pt x="140" y="264"/>
                  </a:moveTo>
                  <a:cubicBezTo>
                    <a:pt x="141" y="271"/>
                    <a:pt x="141" y="281"/>
                    <a:pt x="143" y="291"/>
                  </a:cubicBezTo>
                  <a:cubicBezTo>
                    <a:pt x="143" y="294"/>
                    <a:pt x="144" y="297"/>
                    <a:pt x="142" y="299"/>
                  </a:cubicBezTo>
                  <a:cubicBezTo>
                    <a:pt x="139" y="286"/>
                    <a:pt x="140" y="276"/>
                    <a:pt x="138" y="262"/>
                  </a:cubicBezTo>
                  <a:cubicBezTo>
                    <a:pt x="138" y="256"/>
                    <a:pt x="133" y="233"/>
                    <a:pt x="134" y="226"/>
                  </a:cubicBezTo>
                  <a:cubicBezTo>
                    <a:pt x="136" y="230"/>
                    <a:pt x="136" y="230"/>
                    <a:pt x="136" y="230"/>
                  </a:cubicBezTo>
                  <a:cubicBezTo>
                    <a:pt x="136" y="230"/>
                    <a:pt x="136" y="234"/>
                    <a:pt x="136" y="235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8" y="256"/>
                    <a:pt x="139" y="260"/>
                    <a:pt x="139" y="263"/>
                  </a:cubicBezTo>
                  <a:lnTo>
                    <a:pt x="140" y="264"/>
                  </a:lnTo>
                  <a:close/>
                  <a:moveTo>
                    <a:pt x="28" y="228"/>
                  </a:moveTo>
                  <a:cubicBezTo>
                    <a:pt x="29" y="231"/>
                    <a:pt x="28" y="230"/>
                    <a:pt x="27" y="230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8" y="228"/>
                    <a:pt x="27" y="226"/>
                    <a:pt x="28" y="228"/>
                  </a:cubicBezTo>
                  <a:close/>
                  <a:moveTo>
                    <a:pt x="133" y="225"/>
                  </a:moveTo>
                  <a:cubicBezTo>
                    <a:pt x="134" y="223"/>
                    <a:pt x="130" y="223"/>
                    <a:pt x="136" y="222"/>
                  </a:cubicBezTo>
                  <a:cubicBezTo>
                    <a:pt x="134" y="226"/>
                    <a:pt x="137" y="224"/>
                    <a:pt x="133" y="225"/>
                  </a:cubicBezTo>
                  <a:close/>
                  <a:moveTo>
                    <a:pt x="9" y="210"/>
                  </a:moveTo>
                  <a:cubicBezTo>
                    <a:pt x="9" y="210"/>
                    <a:pt x="12" y="211"/>
                    <a:pt x="9" y="213"/>
                  </a:cubicBezTo>
                  <a:cubicBezTo>
                    <a:pt x="9" y="214"/>
                    <a:pt x="8" y="214"/>
                    <a:pt x="7" y="214"/>
                  </a:cubicBezTo>
                  <a:cubicBezTo>
                    <a:pt x="7" y="211"/>
                    <a:pt x="7" y="211"/>
                    <a:pt x="9" y="210"/>
                  </a:cubicBezTo>
                  <a:close/>
                  <a:moveTo>
                    <a:pt x="24" y="206"/>
                  </a:moveTo>
                  <a:cubicBezTo>
                    <a:pt x="24" y="206"/>
                    <a:pt x="25" y="206"/>
                    <a:pt x="25" y="207"/>
                  </a:cubicBezTo>
                  <a:cubicBezTo>
                    <a:pt x="26" y="212"/>
                    <a:pt x="24" y="202"/>
                    <a:pt x="25" y="208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3" y="214"/>
                    <a:pt x="23" y="208"/>
                    <a:pt x="24" y="205"/>
                  </a:cubicBezTo>
                  <a:cubicBezTo>
                    <a:pt x="24" y="205"/>
                    <a:pt x="24" y="206"/>
                    <a:pt x="24" y="206"/>
                  </a:cubicBezTo>
                  <a:close/>
                  <a:moveTo>
                    <a:pt x="160" y="214"/>
                  </a:moveTo>
                  <a:cubicBezTo>
                    <a:pt x="157" y="211"/>
                    <a:pt x="157" y="205"/>
                    <a:pt x="159" y="20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60" y="212"/>
                    <a:pt x="161" y="211"/>
                    <a:pt x="160" y="214"/>
                  </a:cubicBezTo>
                  <a:close/>
                  <a:moveTo>
                    <a:pt x="76" y="180"/>
                  </a:moveTo>
                  <a:cubicBezTo>
                    <a:pt x="76" y="181"/>
                    <a:pt x="77" y="181"/>
                    <a:pt x="76" y="183"/>
                  </a:cubicBezTo>
                  <a:cubicBezTo>
                    <a:pt x="75" y="183"/>
                    <a:pt x="75" y="184"/>
                    <a:pt x="76" y="180"/>
                  </a:cubicBezTo>
                  <a:close/>
                  <a:moveTo>
                    <a:pt x="70" y="147"/>
                  </a:moveTo>
                  <a:cubicBezTo>
                    <a:pt x="69" y="145"/>
                    <a:pt x="69" y="143"/>
                    <a:pt x="69" y="141"/>
                  </a:cubicBezTo>
                  <a:cubicBezTo>
                    <a:pt x="69" y="139"/>
                    <a:pt x="69" y="140"/>
                    <a:pt x="69" y="138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9"/>
                    <a:pt x="71" y="141"/>
                    <a:pt x="72" y="146"/>
                  </a:cubicBezTo>
                  <a:cubicBezTo>
                    <a:pt x="74" y="157"/>
                    <a:pt x="75" y="164"/>
                    <a:pt x="75" y="176"/>
                  </a:cubicBezTo>
                  <a:cubicBezTo>
                    <a:pt x="72" y="171"/>
                    <a:pt x="71" y="154"/>
                    <a:pt x="70" y="147"/>
                  </a:cubicBezTo>
                  <a:close/>
                  <a:moveTo>
                    <a:pt x="66" y="5"/>
                  </a:moveTo>
                  <a:cubicBezTo>
                    <a:pt x="66" y="10"/>
                    <a:pt x="68" y="8"/>
                    <a:pt x="64" y="8"/>
                  </a:cubicBezTo>
                  <a:cubicBezTo>
                    <a:pt x="64" y="5"/>
                    <a:pt x="64" y="6"/>
                    <a:pt x="66" y="5"/>
                  </a:cubicBezTo>
                  <a:close/>
                  <a:moveTo>
                    <a:pt x="66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0" y="5"/>
                    <a:pt x="59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6" y="10"/>
                  </a:cubicBezTo>
                  <a:cubicBezTo>
                    <a:pt x="58" y="13"/>
                    <a:pt x="58" y="12"/>
                    <a:pt x="59" y="15"/>
                  </a:cubicBezTo>
                  <a:cubicBezTo>
                    <a:pt x="60" y="19"/>
                    <a:pt x="58" y="18"/>
                    <a:pt x="59" y="21"/>
                  </a:cubicBezTo>
                  <a:cubicBezTo>
                    <a:pt x="59" y="26"/>
                    <a:pt x="60" y="20"/>
                    <a:pt x="60" y="2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91"/>
                    <a:pt x="67" y="108"/>
                    <a:pt x="68" y="120"/>
                  </a:cubicBezTo>
                  <a:cubicBezTo>
                    <a:pt x="66" y="118"/>
                    <a:pt x="66" y="119"/>
                    <a:pt x="65" y="118"/>
                  </a:cubicBezTo>
                  <a:cubicBezTo>
                    <a:pt x="62" y="111"/>
                    <a:pt x="63" y="101"/>
                    <a:pt x="61" y="95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3"/>
                    <a:pt x="53" y="58"/>
                    <a:pt x="53" y="52"/>
                  </a:cubicBezTo>
                  <a:cubicBezTo>
                    <a:pt x="52" y="52"/>
                    <a:pt x="54" y="50"/>
                    <a:pt x="51" y="5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3"/>
                    <a:pt x="46" y="40"/>
                    <a:pt x="43" y="37"/>
                  </a:cubicBezTo>
                  <a:cubicBezTo>
                    <a:pt x="43" y="43"/>
                    <a:pt x="45" y="46"/>
                    <a:pt x="42" y="51"/>
                  </a:cubicBezTo>
                  <a:cubicBezTo>
                    <a:pt x="40" y="53"/>
                    <a:pt x="40" y="52"/>
                    <a:pt x="39" y="56"/>
                  </a:cubicBezTo>
                  <a:cubicBezTo>
                    <a:pt x="39" y="59"/>
                    <a:pt x="39" y="61"/>
                    <a:pt x="39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8"/>
                    <a:pt x="38" y="74"/>
                    <a:pt x="38" y="79"/>
                  </a:cubicBezTo>
                  <a:cubicBezTo>
                    <a:pt x="38" y="85"/>
                    <a:pt x="39" y="86"/>
                    <a:pt x="39" y="92"/>
                  </a:cubicBezTo>
                  <a:cubicBezTo>
                    <a:pt x="40" y="95"/>
                    <a:pt x="39" y="101"/>
                    <a:pt x="39" y="106"/>
                  </a:cubicBezTo>
                  <a:cubicBezTo>
                    <a:pt x="40" y="109"/>
                    <a:pt x="40" y="116"/>
                    <a:pt x="41" y="120"/>
                  </a:cubicBezTo>
                  <a:cubicBezTo>
                    <a:pt x="41" y="125"/>
                    <a:pt x="42" y="129"/>
                    <a:pt x="42" y="133"/>
                  </a:cubicBezTo>
                  <a:cubicBezTo>
                    <a:pt x="43" y="146"/>
                    <a:pt x="45" y="149"/>
                    <a:pt x="44" y="163"/>
                  </a:cubicBezTo>
                  <a:cubicBezTo>
                    <a:pt x="44" y="167"/>
                    <a:pt x="45" y="168"/>
                    <a:pt x="43" y="170"/>
                  </a:cubicBezTo>
                  <a:cubicBezTo>
                    <a:pt x="40" y="158"/>
                    <a:pt x="41" y="144"/>
                    <a:pt x="39" y="131"/>
                  </a:cubicBezTo>
                  <a:cubicBezTo>
                    <a:pt x="38" y="129"/>
                    <a:pt x="38" y="126"/>
                    <a:pt x="37" y="125"/>
                  </a:cubicBezTo>
                  <a:cubicBezTo>
                    <a:pt x="37" y="125"/>
                    <a:pt x="37" y="125"/>
                    <a:pt x="37" y="124"/>
                  </a:cubicBezTo>
                  <a:cubicBezTo>
                    <a:pt x="35" y="119"/>
                    <a:pt x="36" y="125"/>
                    <a:pt x="35" y="121"/>
                  </a:cubicBezTo>
                  <a:cubicBezTo>
                    <a:pt x="33" y="112"/>
                    <a:pt x="33" y="95"/>
                    <a:pt x="30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9" y="84"/>
                    <a:pt x="29" y="8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68"/>
                    <a:pt x="27" y="70"/>
                    <a:pt x="25" y="66"/>
                  </a:cubicBezTo>
                  <a:cubicBezTo>
                    <a:pt x="24" y="63"/>
                    <a:pt x="25" y="65"/>
                    <a:pt x="24" y="63"/>
                  </a:cubicBezTo>
                  <a:cubicBezTo>
                    <a:pt x="22" y="61"/>
                    <a:pt x="23" y="63"/>
                    <a:pt x="22" y="61"/>
                  </a:cubicBezTo>
                  <a:cubicBezTo>
                    <a:pt x="26" y="58"/>
                    <a:pt x="20" y="56"/>
                    <a:pt x="23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2"/>
                    <a:pt x="19" y="54"/>
                    <a:pt x="18" y="55"/>
                  </a:cubicBezTo>
                  <a:cubicBezTo>
                    <a:pt x="18" y="55"/>
                    <a:pt x="18" y="55"/>
                    <a:pt x="17" y="55"/>
                  </a:cubicBezTo>
                  <a:cubicBezTo>
                    <a:pt x="14" y="55"/>
                    <a:pt x="19" y="55"/>
                    <a:pt x="14" y="5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5" y="65"/>
                  </a:cubicBezTo>
                  <a:cubicBezTo>
                    <a:pt x="13" y="69"/>
                    <a:pt x="14" y="74"/>
                    <a:pt x="13" y="78"/>
                  </a:cubicBezTo>
                  <a:cubicBezTo>
                    <a:pt x="13" y="85"/>
                    <a:pt x="14" y="90"/>
                    <a:pt x="15" y="97"/>
                  </a:cubicBezTo>
                  <a:cubicBezTo>
                    <a:pt x="15" y="101"/>
                    <a:pt x="15" y="101"/>
                    <a:pt x="15" y="106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9"/>
                    <a:pt x="16" y="128"/>
                    <a:pt x="17" y="133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8"/>
                    <a:pt x="19" y="163"/>
                    <a:pt x="20" y="168"/>
                  </a:cubicBezTo>
                  <a:cubicBezTo>
                    <a:pt x="22" y="174"/>
                    <a:pt x="25" y="199"/>
                    <a:pt x="23" y="203"/>
                  </a:cubicBezTo>
                  <a:cubicBezTo>
                    <a:pt x="23" y="202"/>
                    <a:pt x="23" y="203"/>
                    <a:pt x="22" y="20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3" y="136"/>
                    <a:pt x="9" y="125"/>
                    <a:pt x="9" y="114"/>
                  </a:cubicBezTo>
                  <a:cubicBezTo>
                    <a:pt x="6" y="113"/>
                    <a:pt x="10" y="113"/>
                    <a:pt x="8" y="108"/>
                  </a:cubicBezTo>
                  <a:cubicBezTo>
                    <a:pt x="7" y="105"/>
                    <a:pt x="5" y="103"/>
                    <a:pt x="3" y="103"/>
                  </a:cubicBezTo>
                  <a:cubicBezTo>
                    <a:pt x="2" y="105"/>
                    <a:pt x="2" y="108"/>
                    <a:pt x="2" y="108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9"/>
                    <a:pt x="3" y="121"/>
                    <a:pt x="3" y="123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4"/>
                    <a:pt x="2" y="139"/>
                    <a:pt x="2" y="142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54"/>
                    <a:pt x="4" y="158"/>
                    <a:pt x="5" y="174"/>
                  </a:cubicBezTo>
                  <a:cubicBezTo>
                    <a:pt x="5" y="180"/>
                    <a:pt x="7" y="182"/>
                    <a:pt x="7" y="185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8" y="194"/>
                    <a:pt x="8" y="197"/>
                    <a:pt x="8" y="201"/>
                  </a:cubicBezTo>
                  <a:cubicBezTo>
                    <a:pt x="3" y="199"/>
                    <a:pt x="9" y="199"/>
                    <a:pt x="3" y="197"/>
                  </a:cubicBezTo>
                  <a:cubicBezTo>
                    <a:pt x="1" y="200"/>
                    <a:pt x="3" y="198"/>
                    <a:pt x="1" y="200"/>
                  </a:cubicBezTo>
                  <a:cubicBezTo>
                    <a:pt x="0" y="202"/>
                    <a:pt x="1" y="201"/>
                    <a:pt x="0" y="203"/>
                  </a:cubicBezTo>
                  <a:cubicBezTo>
                    <a:pt x="3" y="205"/>
                    <a:pt x="1" y="203"/>
                    <a:pt x="2" y="206"/>
                  </a:cubicBezTo>
                  <a:cubicBezTo>
                    <a:pt x="1" y="209"/>
                    <a:pt x="1" y="207"/>
                    <a:pt x="1" y="21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5" y="217"/>
                    <a:pt x="4" y="223"/>
                    <a:pt x="6" y="232"/>
                  </a:cubicBezTo>
                  <a:cubicBezTo>
                    <a:pt x="6" y="233"/>
                    <a:pt x="6" y="233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6" y="234"/>
                    <a:pt x="6" y="235"/>
                    <a:pt x="7" y="235"/>
                  </a:cubicBezTo>
                  <a:cubicBezTo>
                    <a:pt x="7" y="238"/>
                    <a:pt x="7" y="237"/>
                    <a:pt x="8" y="240"/>
                  </a:cubicBezTo>
                  <a:cubicBezTo>
                    <a:pt x="9" y="246"/>
                    <a:pt x="10" y="243"/>
                    <a:pt x="10" y="249"/>
                  </a:cubicBezTo>
                  <a:cubicBezTo>
                    <a:pt x="11" y="250"/>
                    <a:pt x="12" y="250"/>
                    <a:pt x="11" y="253"/>
                  </a:cubicBezTo>
                  <a:cubicBezTo>
                    <a:pt x="17" y="254"/>
                    <a:pt x="12" y="256"/>
                    <a:pt x="17" y="255"/>
                  </a:cubicBezTo>
                  <a:cubicBezTo>
                    <a:pt x="21" y="265"/>
                    <a:pt x="18" y="267"/>
                    <a:pt x="23" y="271"/>
                  </a:cubicBezTo>
                  <a:cubicBezTo>
                    <a:pt x="22" y="275"/>
                    <a:pt x="21" y="274"/>
                    <a:pt x="23" y="277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6" y="289"/>
                    <a:pt x="27" y="285"/>
                    <a:pt x="26" y="293"/>
                  </a:cubicBezTo>
                  <a:cubicBezTo>
                    <a:pt x="28" y="294"/>
                    <a:pt x="29" y="295"/>
                    <a:pt x="30" y="296"/>
                  </a:cubicBezTo>
                  <a:cubicBezTo>
                    <a:pt x="31" y="306"/>
                    <a:pt x="37" y="311"/>
                    <a:pt x="37" y="321"/>
                  </a:cubicBezTo>
                  <a:cubicBezTo>
                    <a:pt x="41" y="323"/>
                    <a:pt x="41" y="323"/>
                    <a:pt x="41" y="323"/>
                  </a:cubicBezTo>
                  <a:cubicBezTo>
                    <a:pt x="41" y="331"/>
                    <a:pt x="41" y="329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7" y="338"/>
                    <a:pt x="47" y="338"/>
                    <a:pt x="47" y="338"/>
                  </a:cubicBezTo>
                  <a:cubicBezTo>
                    <a:pt x="48" y="341"/>
                    <a:pt x="51" y="347"/>
                    <a:pt x="53" y="348"/>
                  </a:cubicBezTo>
                  <a:cubicBezTo>
                    <a:pt x="56" y="351"/>
                    <a:pt x="56" y="345"/>
                    <a:pt x="56" y="345"/>
                  </a:cubicBezTo>
                  <a:cubicBezTo>
                    <a:pt x="56" y="344"/>
                    <a:pt x="56" y="341"/>
                    <a:pt x="56" y="341"/>
                  </a:cubicBezTo>
                  <a:cubicBezTo>
                    <a:pt x="53" y="338"/>
                    <a:pt x="53" y="338"/>
                    <a:pt x="53" y="338"/>
                  </a:cubicBezTo>
                  <a:cubicBezTo>
                    <a:pt x="53" y="333"/>
                    <a:pt x="53" y="336"/>
                    <a:pt x="52" y="332"/>
                  </a:cubicBezTo>
                  <a:cubicBezTo>
                    <a:pt x="50" y="324"/>
                    <a:pt x="50" y="329"/>
                    <a:pt x="48" y="321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48" y="319"/>
                    <a:pt x="47" y="319"/>
                    <a:pt x="47" y="31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44" y="290"/>
                    <a:pt x="44" y="294"/>
                    <a:pt x="45" y="299"/>
                  </a:cubicBezTo>
                  <a:cubicBezTo>
                    <a:pt x="46" y="304"/>
                    <a:pt x="47" y="307"/>
                    <a:pt x="48" y="312"/>
                  </a:cubicBezTo>
                  <a:cubicBezTo>
                    <a:pt x="49" y="318"/>
                    <a:pt x="50" y="314"/>
                    <a:pt x="51" y="319"/>
                  </a:cubicBezTo>
                  <a:cubicBezTo>
                    <a:pt x="52" y="325"/>
                    <a:pt x="54" y="329"/>
                    <a:pt x="56" y="334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2" y="350"/>
                    <a:pt x="62" y="349"/>
                    <a:pt x="64" y="352"/>
                  </a:cubicBezTo>
                  <a:cubicBezTo>
                    <a:pt x="70" y="366"/>
                    <a:pt x="70" y="366"/>
                    <a:pt x="70" y="366"/>
                  </a:cubicBezTo>
                  <a:cubicBezTo>
                    <a:pt x="70" y="366"/>
                    <a:pt x="76" y="374"/>
                    <a:pt x="76" y="373"/>
                  </a:cubicBezTo>
                  <a:cubicBezTo>
                    <a:pt x="76" y="372"/>
                    <a:pt x="76" y="373"/>
                    <a:pt x="76" y="373"/>
                  </a:cubicBezTo>
                  <a:cubicBezTo>
                    <a:pt x="77" y="369"/>
                    <a:pt x="77" y="369"/>
                    <a:pt x="77" y="369"/>
                  </a:cubicBezTo>
                  <a:cubicBezTo>
                    <a:pt x="80" y="371"/>
                    <a:pt x="81" y="371"/>
                    <a:pt x="81" y="376"/>
                  </a:cubicBezTo>
                  <a:cubicBezTo>
                    <a:pt x="81" y="376"/>
                    <a:pt x="81" y="376"/>
                    <a:pt x="81" y="376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4" y="370"/>
                    <a:pt x="81" y="370"/>
                    <a:pt x="87" y="370"/>
                  </a:cubicBezTo>
                  <a:cubicBezTo>
                    <a:pt x="87" y="366"/>
                    <a:pt x="87" y="366"/>
                    <a:pt x="87" y="366"/>
                  </a:cubicBezTo>
                  <a:cubicBezTo>
                    <a:pt x="91" y="365"/>
                    <a:pt x="91" y="365"/>
                    <a:pt x="91" y="365"/>
                  </a:cubicBezTo>
                  <a:cubicBezTo>
                    <a:pt x="91" y="360"/>
                    <a:pt x="89" y="357"/>
                    <a:pt x="90" y="353"/>
                  </a:cubicBezTo>
                  <a:cubicBezTo>
                    <a:pt x="91" y="349"/>
                    <a:pt x="91" y="351"/>
                    <a:pt x="91" y="349"/>
                  </a:cubicBezTo>
                  <a:cubicBezTo>
                    <a:pt x="95" y="357"/>
                    <a:pt x="95" y="357"/>
                    <a:pt x="95" y="357"/>
                  </a:cubicBezTo>
                  <a:cubicBezTo>
                    <a:pt x="94" y="365"/>
                    <a:pt x="96" y="361"/>
                    <a:pt x="97" y="368"/>
                  </a:cubicBezTo>
                  <a:cubicBezTo>
                    <a:pt x="97" y="379"/>
                    <a:pt x="97" y="379"/>
                    <a:pt x="97" y="379"/>
                  </a:cubicBezTo>
                  <a:cubicBezTo>
                    <a:pt x="100" y="390"/>
                    <a:pt x="99" y="407"/>
                    <a:pt x="100" y="417"/>
                  </a:cubicBezTo>
                  <a:cubicBezTo>
                    <a:pt x="100" y="424"/>
                    <a:pt x="99" y="429"/>
                    <a:pt x="102" y="435"/>
                  </a:cubicBezTo>
                  <a:cubicBezTo>
                    <a:pt x="105" y="445"/>
                    <a:pt x="105" y="445"/>
                    <a:pt x="105" y="445"/>
                  </a:cubicBezTo>
                  <a:cubicBezTo>
                    <a:pt x="105" y="447"/>
                    <a:pt x="106" y="447"/>
                    <a:pt x="106" y="449"/>
                  </a:cubicBezTo>
                  <a:cubicBezTo>
                    <a:pt x="111" y="449"/>
                    <a:pt x="109" y="450"/>
                    <a:pt x="112" y="447"/>
                  </a:cubicBezTo>
                  <a:cubicBezTo>
                    <a:pt x="116" y="442"/>
                    <a:pt x="121" y="443"/>
                    <a:pt x="126" y="442"/>
                  </a:cubicBezTo>
                  <a:cubicBezTo>
                    <a:pt x="128" y="439"/>
                    <a:pt x="128" y="433"/>
                    <a:pt x="128" y="428"/>
                  </a:cubicBezTo>
                  <a:cubicBezTo>
                    <a:pt x="129" y="423"/>
                    <a:pt x="129" y="418"/>
                    <a:pt x="129" y="413"/>
                  </a:cubicBezTo>
                  <a:cubicBezTo>
                    <a:pt x="130" y="407"/>
                    <a:pt x="127" y="387"/>
                    <a:pt x="131" y="383"/>
                  </a:cubicBezTo>
                  <a:cubicBezTo>
                    <a:pt x="132" y="386"/>
                    <a:pt x="131" y="388"/>
                    <a:pt x="130" y="391"/>
                  </a:cubicBezTo>
                  <a:cubicBezTo>
                    <a:pt x="133" y="396"/>
                    <a:pt x="134" y="416"/>
                    <a:pt x="134" y="423"/>
                  </a:cubicBezTo>
                  <a:cubicBezTo>
                    <a:pt x="137" y="425"/>
                    <a:pt x="135" y="424"/>
                    <a:pt x="137" y="428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3" y="410"/>
                    <a:pt x="143" y="410"/>
                    <a:pt x="143" y="410"/>
                  </a:cubicBezTo>
                  <a:cubicBezTo>
                    <a:pt x="144" y="405"/>
                    <a:pt x="142" y="398"/>
                    <a:pt x="145" y="392"/>
                  </a:cubicBezTo>
                  <a:cubicBezTo>
                    <a:pt x="147" y="395"/>
                    <a:pt x="147" y="397"/>
                    <a:pt x="146" y="402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9" y="405"/>
                    <a:pt x="149" y="404"/>
                    <a:pt x="149" y="407"/>
                  </a:cubicBezTo>
                  <a:cubicBezTo>
                    <a:pt x="152" y="406"/>
                    <a:pt x="155" y="406"/>
                    <a:pt x="159" y="406"/>
                  </a:cubicBezTo>
                  <a:cubicBezTo>
                    <a:pt x="158" y="403"/>
                    <a:pt x="160" y="383"/>
                    <a:pt x="160" y="377"/>
                  </a:cubicBezTo>
                  <a:cubicBezTo>
                    <a:pt x="159" y="341"/>
                    <a:pt x="159" y="341"/>
                    <a:pt x="159" y="341"/>
                  </a:cubicBezTo>
                  <a:cubicBezTo>
                    <a:pt x="160" y="335"/>
                    <a:pt x="159" y="329"/>
                    <a:pt x="159" y="322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2" y="313"/>
                    <a:pt x="162" y="317"/>
                    <a:pt x="162" y="321"/>
                  </a:cubicBezTo>
                  <a:cubicBezTo>
                    <a:pt x="164" y="332"/>
                    <a:pt x="164" y="332"/>
                    <a:pt x="164" y="332"/>
                  </a:cubicBezTo>
                  <a:cubicBezTo>
                    <a:pt x="164" y="336"/>
                    <a:pt x="164" y="340"/>
                    <a:pt x="164" y="344"/>
                  </a:cubicBezTo>
                  <a:cubicBezTo>
                    <a:pt x="164" y="344"/>
                    <a:pt x="163" y="345"/>
                    <a:pt x="163" y="346"/>
                  </a:cubicBezTo>
                  <a:cubicBezTo>
                    <a:pt x="166" y="348"/>
                    <a:pt x="164" y="350"/>
                    <a:pt x="165" y="358"/>
                  </a:cubicBezTo>
                  <a:cubicBezTo>
                    <a:pt x="169" y="353"/>
                    <a:pt x="168" y="357"/>
                    <a:pt x="169" y="349"/>
                  </a:cubicBezTo>
                  <a:cubicBezTo>
                    <a:pt x="169" y="344"/>
                    <a:pt x="170" y="339"/>
                    <a:pt x="170" y="334"/>
                  </a:cubicBezTo>
                  <a:cubicBezTo>
                    <a:pt x="170" y="327"/>
                    <a:pt x="168" y="312"/>
                    <a:pt x="170" y="307"/>
                  </a:cubicBezTo>
                  <a:cubicBezTo>
                    <a:pt x="172" y="313"/>
                    <a:pt x="171" y="320"/>
                    <a:pt x="171" y="325"/>
                  </a:cubicBezTo>
                  <a:cubicBezTo>
                    <a:pt x="173" y="328"/>
                    <a:pt x="173" y="328"/>
                    <a:pt x="173" y="328"/>
                  </a:cubicBezTo>
                  <a:cubicBezTo>
                    <a:pt x="174" y="332"/>
                    <a:pt x="172" y="330"/>
                    <a:pt x="175" y="332"/>
                  </a:cubicBezTo>
                  <a:cubicBezTo>
                    <a:pt x="178" y="326"/>
                    <a:pt x="178" y="308"/>
                    <a:pt x="178" y="301"/>
                  </a:cubicBezTo>
                  <a:cubicBezTo>
                    <a:pt x="177" y="302"/>
                    <a:pt x="178" y="301"/>
                    <a:pt x="178" y="301"/>
                  </a:cubicBezTo>
                  <a:cubicBezTo>
                    <a:pt x="180" y="299"/>
                    <a:pt x="179" y="272"/>
                    <a:pt x="179" y="267"/>
                  </a:cubicBezTo>
                  <a:cubicBezTo>
                    <a:pt x="178" y="265"/>
                    <a:pt x="178" y="264"/>
                    <a:pt x="177" y="261"/>
                  </a:cubicBezTo>
                  <a:cubicBezTo>
                    <a:pt x="177" y="258"/>
                    <a:pt x="177" y="256"/>
                    <a:pt x="177" y="253"/>
                  </a:cubicBezTo>
                  <a:cubicBezTo>
                    <a:pt x="176" y="247"/>
                    <a:pt x="174" y="243"/>
                    <a:pt x="174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0" y="224"/>
                    <a:pt x="170" y="223"/>
                  </a:cubicBezTo>
                  <a:cubicBezTo>
                    <a:pt x="168" y="220"/>
                    <a:pt x="169" y="216"/>
                    <a:pt x="168" y="212"/>
                  </a:cubicBezTo>
                  <a:cubicBezTo>
                    <a:pt x="167" y="206"/>
                    <a:pt x="166" y="206"/>
                    <a:pt x="167" y="200"/>
                  </a:cubicBezTo>
                  <a:cubicBezTo>
                    <a:pt x="164" y="198"/>
                    <a:pt x="164" y="198"/>
                    <a:pt x="164" y="198"/>
                  </a:cubicBezTo>
                  <a:cubicBezTo>
                    <a:pt x="165" y="195"/>
                    <a:pt x="166" y="194"/>
                    <a:pt x="164" y="191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86"/>
                    <a:pt x="162" y="187"/>
                    <a:pt x="161" y="185"/>
                  </a:cubicBezTo>
                  <a:cubicBezTo>
                    <a:pt x="164" y="182"/>
                    <a:pt x="163" y="185"/>
                    <a:pt x="162" y="182"/>
                  </a:cubicBezTo>
                  <a:cubicBezTo>
                    <a:pt x="160" y="177"/>
                    <a:pt x="161" y="169"/>
                    <a:pt x="158" y="166"/>
                  </a:cubicBezTo>
                  <a:cubicBezTo>
                    <a:pt x="157" y="168"/>
                    <a:pt x="158" y="170"/>
                    <a:pt x="156" y="171"/>
                  </a:cubicBezTo>
                  <a:cubicBezTo>
                    <a:pt x="157" y="174"/>
                    <a:pt x="157" y="174"/>
                    <a:pt x="157" y="178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82"/>
                    <a:pt x="155" y="180"/>
                    <a:pt x="155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67"/>
                    <a:pt x="151" y="163"/>
                    <a:pt x="150" y="15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8" y="97"/>
                    <a:pt x="136" y="93"/>
                    <a:pt x="134" y="86"/>
                  </a:cubicBezTo>
                  <a:cubicBezTo>
                    <a:pt x="132" y="82"/>
                    <a:pt x="132" y="78"/>
                    <a:pt x="131" y="7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7" y="37"/>
                    <a:pt x="117" y="37"/>
                    <a:pt x="113" y="3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3" y="59"/>
                    <a:pt x="115" y="57"/>
                    <a:pt x="113" y="58"/>
                  </a:cubicBezTo>
                  <a:cubicBezTo>
                    <a:pt x="115" y="62"/>
                    <a:pt x="113" y="61"/>
                    <a:pt x="114" y="67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1" y="93"/>
                    <a:pt x="124" y="104"/>
                    <a:pt x="126" y="11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6" y="158"/>
                    <a:pt x="137" y="173"/>
                    <a:pt x="140" y="185"/>
                  </a:cubicBezTo>
                  <a:cubicBezTo>
                    <a:pt x="141" y="188"/>
                    <a:pt x="141" y="191"/>
                    <a:pt x="142" y="194"/>
                  </a:cubicBezTo>
                  <a:cubicBezTo>
                    <a:pt x="142" y="199"/>
                    <a:pt x="144" y="199"/>
                    <a:pt x="142" y="202"/>
                  </a:cubicBezTo>
                  <a:cubicBezTo>
                    <a:pt x="141" y="201"/>
                    <a:pt x="142" y="202"/>
                    <a:pt x="141" y="200"/>
                  </a:cubicBezTo>
                  <a:cubicBezTo>
                    <a:pt x="137" y="192"/>
                    <a:pt x="138" y="182"/>
                    <a:pt x="136" y="173"/>
                  </a:cubicBezTo>
                  <a:cubicBezTo>
                    <a:pt x="135" y="168"/>
                    <a:pt x="134" y="163"/>
                    <a:pt x="132" y="159"/>
                  </a:cubicBezTo>
                  <a:cubicBezTo>
                    <a:pt x="131" y="154"/>
                    <a:pt x="132" y="149"/>
                    <a:pt x="130" y="144"/>
                  </a:cubicBezTo>
                  <a:cubicBezTo>
                    <a:pt x="130" y="141"/>
                    <a:pt x="129" y="140"/>
                    <a:pt x="128" y="137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8" y="98"/>
                    <a:pt x="117" y="92"/>
                    <a:pt x="113" y="92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82"/>
                    <a:pt x="134" y="21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1"/>
                  </a:cubicBezTo>
                  <a:cubicBezTo>
                    <a:pt x="133" y="219"/>
                    <a:pt x="134" y="222"/>
                    <a:pt x="133" y="218"/>
                  </a:cubicBezTo>
                  <a:cubicBezTo>
                    <a:pt x="133" y="218"/>
                    <a:pt x="132" y="216"/>
                    <a:pt x="132" y="216"/>
                  </a:cubicBezTo>
                  <a:cubicBezTo>
                    <a:pt x="130" y="206"/>
                    <a:pt x="130" y="195"/>
                    <a:pt x="127" y="186"/>
                  </a:cubicBezTo>
                  <a:cubicBezTo>
                    <a:pt x="125" y="179"/>
                    <a:pt x="125" y="181"/>
                    <a:pt x="125" y="174"/>
                  </a:cubicBezTo>
                  <a:cubicBezTo>
                    <a:pt x="122" y="150"/>
                    <a:pt x="118" y="125"/>
                    <a:pt x="113" y="102"/>
                  </a:cubicBezTo>
                  <a:cubicBezTo>
                    <a:pt x="111" y="94"/>
                    <a:pt x="112" y="86"/>
                    <a:pt x="110" y="77"/>
                  </a:cubicBezTo>
                  <a:cubicBezTo>
                    <a:pt x="109" y="69"/>
                    <a:pt x="107" y="59"/>
                    <a:pt x="107" y="51"/>
                  </a:cubicBezTo>
                  <a:cubicBezTo>
                    <a:pt x="107" y="44"/>
                    <a:pt x="105" y="40"/>
                    <a:pt x="104" y="34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29"/>
                    <a:pt x="103" y="30"/>
                    <a:pt x="103" y="29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8" y="36"/>
                    <a:pt x="102" y="63"/>
                    <a:pt x="102" y="71"/>
                  </a:cubicBezTo>
                  <a:cubicBezTo>
                    <a:pt x="104" y="96"/>
                    <a:pt x="109" y="125"/>
                    <a:pt x="112" y="150"/>
                  </a:cubicBezTo>
                  <a:cubicBezTo>
                    <a:pt x="112" y="154"/>
                    <a:pt x="114" y="167"/>
                    <a:pt x="114" y="170"/>
                  </a:cubicBezTo>
                  <a:cubicBezTo>
                    <a:pt x="116" y="177"/>
                    <a:pt x="114" y="184"/>
                    <a:pt x="117" y="189"/>
                  </a:cubicBezTo>
                  <a:cubicBezTo>
                    <a:pt x="117" y="190"/>
                    <a:pt x="116" y="190"/>
                    <a:pt x="116" y="190"/>
                  </a:cubicBezTo>
                  <a:cubicBezTo>
                    <a:pt x="115" y="192"/>
                    <a:pt x="115" y="190"/>
                    <a:pt x="115" y="192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4" y="191"/>
                    <a:pt x="112" y="182"/>
                    <a:pt x="111" y="175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43"/>
                    <a:pt x="106" y="137"/>
                    <a:pt x="105" y="130"/>
                  </a:cubicBezTo>
                  <a:cubicBezTo>
                    <a:pt x="105" y="118"/>
                    <a:pt x="104" y="105"/>
                    <a:pt x="102" y="93"/>
                  </a:cubicBezTo>
                  <a:cubicBezTo>
                    <a:pt x="100" y="86"/>
                    <a:pt x="100" y="76"/>
                    <a:pt x="99" y="69"/>
                  </a:cubicBezTo>
                  <a:cubicBezTo>
                    <a:pt x="98" y="67"/>
                    <a:pt x="98" y="65"/>
                    <a:pt x="98" y="63"/>
                  </a:cubicBezTo>
                  <a:cubicBezTo>
                    <a:pt x="98" y="57"/>
                    <a:pt x="96" y="55"/>
                    <a:pt x="95" y="46"/>
                  </a:cubicBezTo>
                  <a:cubicBezTo>
                    <a:pt x="94" y="40"/>
                    <a:pt x="95" y="45"/>
                    <a:pt x="94" y="4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4"/>
                    <a:pt x="91" y="23"/>
                    <a:pt x="89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7" y="17"/>
                    <a:pt x="87" y="19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5" y="13"/>
                    <a:pt x="85" y="14"/>
                    <a:pt x="84" y="11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82" y="6"/>
                    <a:pt x="80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Freeform 6"/>
            <p:cNvSpPr>
              <a:spLocks noEditPoints="1"/>
            </p:cNvSpPr>
            <p:nvPr/>
          </p:nvSpPr>
          <p:spPr bwMode="auto">
            <a:xfrm>
              <a:off x="4880006" y="5591717"/>
              <a:ext cx="194906" cy="447736"/>
            </a:xfrm>
            <a:custGeom>
              <a:avLst/>
              <a:gdLst>
                <a:gd name="T0" fmla="*/ 88 w 194"/>
                <a:gd name="T1" fmla="*/ 370 h 445"/>
                <a:gd name="T2" fmla="*/ 108 w 194"/>
                <a:gd name="T3" fmla="*/ 326 h 445"/>
                <a:gd name="T4" fmla="*/ 106 w 194"/>
                <a:gd name="T5" fmla="*/ 314 h 445"/>
                <a:gd name="T6" fmla="*/ 80 w 194"/>
                <a:gd name="T7" fmla="*/ 314 h 445"/>
                <a:gd name="T8" fmla="*/ 122 w 194"/>
                <a:gd name="T9" fmla="*/ 276 h 445"/>
                <a:gd name="T10" fmla="*/ 117 w 194"/>
                <a:gd name="T11" fmla="*/ 260 h 445"/>
                <a:gd name="T12" fmla="*/ 62 w 194"/>
                <a:gd name="T13" fmla="*/ 243 h 445"/>
                <a:gd name="T14" fmla="*/ 60 w 194"/>
                <a:gd name="T15" fmla="*/ 230 h 445"/>
                <a:gd name="T16" fmla="*/ 59 w 194"/>
                <a:gd name="T17" fmla="*/ 220 h 445"/>
                <a:gd name="T18" fmla="*/ 95 w 194"/>
                <a:gd name="T19" fmla="*/ 219 h 445"/>
                <a:gd name="T20" fmla="*/ 10 w 194"/>
                <a:gd name="T21" fmla="*/ 206 h 445"/>
                <a:gd name="T22" fmla="*/ 92 w 194"/>
                <a:gd name="T23" fmla="*/ 170 h 445"/>
                <a:gd name="T24" fmla="*/ 108 w 194"/>
                <a:gd name="T25" fmla="*/ 219 h 445"/>
                <a:gd name="T26" fmla="*/ 92 w 194"/>
                <a:gd name="T27" fmla="*/ 207 h 445"/>
                <a:gd name="T28" fmla="*/ 43 w 194"/>
                <a:gd name="T29" fmla="*/ 144 h 445"/>
                <a:gd name="T30" fmla="*/ 105 w 194"/>
                <a:gd name="T31" fmla="*/ 127 h 445"/>
                <a:gd name="T32" fmla="*/ 109 w 194"/>
                <a:gd name="T33" fmla="*/ 155 h 445"/>
                <a:gd name="T34" fmla="*/ 155 w 194"/>
                <a:gd name="T35" fmla="*/ 409 h 445"/>
                <a:gd name="T36" fmla="*/ 162 w 194"/>
                <a:gd name="T37" fmla="*/ 434 h 445"/>
                <a:gd name="T38" fmla="*/ 173 w 194"/>
                <a:gd name="T39" fmla="*/ 408 h 445"/>
                <a:gd name="T40" fmla="*/ 177 w 194"/>
                <a:gd name="T41" fmla="*/ 352 h 445"/>
                <a:gd name="T42" fmla="*/ 186 w 194"/>
                <a:gd name="T43" fmla="*/ 392 h 445"/>
                <a:gd name="T44" fmla="*/ 184 w 194"/>
                <a:gd name="T45" fmla="*/ 332 h 445"/>
                <a:gd name="T46" fmla="*/ 190 w 194"/>
                <a:gd name="T47" fmla="*/ 353 h 445"/>
                <a:gd name="T48" fmla="*/ 191 w 194"/>
                <a:gd name="T49" fmla="*/ 324 h 445"/>
                <a:gd name="T50" fmla="*/ 173 w 194"/>
                <a:gd name="T51" fmla="*/ 233 h 445"/>
                <a:gd name="T52" fmla="*/ 174 w 194"/>
                <a:gd name="T53" fmla="*/ 259 h 445"/>
                <a:gd name="T54" fmla="*/ 178 w 194"/>
                <a:gd name="T55" fmla="*/ 298 h 445"/>
                <a:gd name="T56" fmla="*/ 148 w 194"/>
                <a:gd name="T57" fmla="*/ 177 h 445"/>
                <a:gd name="T58" fmla="*/ 115 w 194"/>
                <a:gd name="T59" fmla="*/ 94 h 445"/>
                <a:gd name="T60" fmla="*/ 103 w 194"/>
                <a:gd name="T61" fmla="*/ 80 h 445"/>
                <a:gd name="T62" fmla="*/ 110 w 194"/>
                <a:gd name="T63" fmla="*/ 97 h 445"/>
                <a:gd name="T64" fmla="*/ 122 w 194"/>
                <a:gd name="T65" fmla="*/ 132 h 445"/>
                <a:gd name="T66" fmla="*/ 139 w 194"/>
                <a:gd name="T67" fmla="*/ 195 h 445"/>
                <a:gd name="T68" fmla="*/ 138 w 194"/>
                <a:gd name="T69" fmla="*/ 211 h 445"/>
                <a:gd name="T70" fmla="*/ 121 w 194"/>
                <a:gd name="T71" fmla="*/ 143 h 445"/>
                <a:gd name="T72" fmla="*/ 75 w 194"/>
                <a:gd name="T73" fmla="*/ 48 h 445"/>
                <a:gd name="T74" fmla="*/ 55 w 194"/>
                <a:gd name="T75" fmla="*/ 17 h 445"/>
                <a:gd name="T76" fmla="*/ 44 w 194"/>
                <a:gd name="T77" fmla="*/ 22 h 445"/>
                <a:gd name="T78" fmla="*/ 58 w 194"/>
                <a:gd name="T79" fmla="*/ 84 h 445"/>
                <a:gd name="T80" fmla="*/ 68 w 194"/>
                <a:gd name="T81" fmla="*/ 135 h 445"/>
                <a:gd name="T82" fmla="*/ 35 w 194"/>
                <a:gd name="T83" fmla="*/ 32 h 445"/>
                <a:gd name="T84" fmla="*/ 19 w 194"/>
                <a:gd name="T85" fmla="*/ 8 h 445"/>
                <a:gd name="T86" fmla="*/ 22 w 194"/>
                <a:gd name="T87" fmla="*/ 33 h 445"/>
                <a:gd name="T88" fmla="*/ 15 w 194"/>
                <a:gd name="T89" fmla="*/ 61 h 445"/>
                <a:gd name="T90" fmla="*/ 7 w 194"/>
                <a:gd name="T91" fmla="*/ 50 h 445"/>
                <a:gd name="T92" fmla="*/ 4 w 194"/>
                <a:gd name="T93" fmla="*/ 83 h 445"/>
                <a:gd name="T94" fmla="*/ 3 w 194"/>
                <a:gd name="T95" fmla="*/ 146 h 445"/>
                <a:gd name="T96" fmla="*/ 5 w 194"/>
                <a:gd name="T97" fmla="*/ 190 h 445"/>
                <a:gd name="T98" fmla="*/ 8 w 194"/>
                <a:gd name="T99" fmla="*/ 234 h 445"/>
                <a:gd name="T100" fmla="*/ 13 w 194"/>
                <a:gd name="T101" fmla="*/ 250 h 445"/>
                <a:gd name="T102" fmla="*/ 44 w 194"/>
                <a:gd name="T103" fmla="*/ 318 h 445"/>
                <a:gd name="T104" fmla="*/ 78 w 194"/>
                <a:gd name="T105" fmla="*/ 380 h 445"/>
                <a:gd name="T106" fmla="*/ 114 w 194"/>
                <a:gd name="T107" fmla="*/ 420 h 445"/>
                <a:gd name="T108" fmla="*/ 126 w 194"/>
                <a:gd name="T109" fmla="*/ 421 h 445"/>
                <a:gd name="T110" fmla="*/ 111 w 194"/>
                <a:gd name="T111" fmla="*/ 342 h 445"/>
                <a:gd name="T112" fmla="*/ 132 w 194"/>
                <a:gd name="T113" fmla="*/ 409 h 445"/>
                <a:gd name="T114" fmla="*/ 150 w 194"/>
                <a:gd name="T115" fmla="*/ 437 h 445"/>
                <a:gd name="T116" fmla="*/ 137 w 194"/>
                <a:gd name="T117" fmla="*/ 286 h 445"/>
                <a:gd name="T118" fmla="*/ 128 w 194"/>
                <a:gd name="T119" fmla="*/ 225 h 445"/>
                <a:gd name="T120" fmla="*/ 138 w 194"/>
                <a:gd name="T121" fmla="*/ 273 h 445"/>
                <a:gd name="T122" fmla="*/ 153 w 194"/>
                <a:gd name="T123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445">
                  <a:moveTo>
                    <a:pt x="82" y="334"/>
                  </a:moveTo>
                  <a:cubicBezTo>
                    <a:pt x="82" y="334"/>
                    <a:pt x="81" y="330"/>
                    <a:pt x="84" y="334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8" y="354"/>
                    <a:pt x="88" y="355"/>
                    <a:pt x="89" y="358"/>
                  </a:cubicBezTo>
                  <a:cubicBezTo>
                    <a:pt x="95" y="388"/>
                    <a:pt x="95" y="388"/>
                    <a:pt x="95" y="388"/>
                  </a:cubicBezTo>
                  <a:cubicBezTo>
                    <a:pt x="93" y="387"/>
                    <a:pt x="93" y="388"/>
                    <a:pt x="92" y="383"/>
                  </a:cubicBezTo>
                  <a:cubicBezTo>
                    <a:pt x="90" y="377"/>
                    <a:pt x="90" y="379"/>
                    <a:pt x="88" y="370"/>
                  </a:cubicBezTo>
                  <a:cubicBezTo>
                    <a:pt x="88" y="368"/>
                    <a:pt x="87" y="366"/>
                    <a:pt x="86" y="363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1" y="332"/>
                    <a:pt x="81" y="335"/>
                    <a:pt x="82" y="334"/>
                  </a:cubicBezTo>
                  <a:close/>
                  <a:moveTo>
                    <a:pt x="107" y="318"/>
                  </a:moveTo>
                  <a:cubicBezTo>
                    <a:pt x="110" y="321"/>
                    <a:pt x="109" y="318"/>
                    <a:pt x="109" y="324"/>
                  </a:cubicBezTo>
                  <a:cubicBezTo>
                    <a:pt x="110" y="327"/>
                    <a:pt x="110" y="330"/>
                    <a:pt x="110" y="331"/>
                  </a:cubicBezTo>
                  <a:cubicBezTo>
                    <a:pt x="107" y="328"/>
                    <a:pt x="108" y="330"/>
                    <a:pt x="108" y="326"/>
                  </a:cubicBezTo>
                  <a:cubicBezTo>
                    <a:pt x="107" y="323"/>
                    <a:pt x="107" y="321"/>
                    <a:pt x="107" y="318"/>
                  </a:cubicBezTo>
                  <a:close/>
                  <a:moveTo>
                    <a:pt x="80" y="323"/>
                  </a:moveTo>
                  <a:cubicBezTo>
                    <a:pt x="81" y="324"/>
                    <a:pt x="83" y="320"/>
                    <a:pt x="80" y="326"/>
                  </a:cubicBezTo>
                  <a:cubicBezTo>
                    <a:pt x="80" y="325"/>
                    <a:pt x="78" y="325"/>
                    <a:pt x="80" y="323"/>
                  </a:cubicBezTo>
                  <a:close/>
                  <a:moveTo>
                    <a:pt x="106" y="314"/>
                  </a:moveTo>
                  <a:cubicBezTo>
                    <a:pt x="108" y="316"/>
                    <a:pt x="108" y="311"/>
                    <a:pt x="107" y="315"/>
                  </a:cubicBezTo>
                  <a:lnTo>
                    <a:pt x="106" y="314"/>
                  </a:lnTo>
                  <a:close/>
                  <a:moveTo>
                    <a:pt x="104" y="302"/>
                  </a:moveTo>
                  <a:cubicBezTo>
                    <a:pt x="105" y="303"/>
                    <a:pt x="106" y="302"/>
                    <a:pt x="106" y="305"/>
                  </a:cubicBezTo>
                  <a:cubicBezTo>
                    <a:pt x="107" y="309"/>
                    <a:pt x="105" y="308"/>
                    <a:pt x="105" y="308"/>
                  </a:cubicBezTo>
                  <a:lnTo>
                    <a:pt x="104" y="302"/>
                  </a:lnTo>
                  <a:close/>
                  <a:moveTo>
                    <a:pt x="74" y="294"/>
                  </a:moveTo>
                  <a:cubicBezTo>
                    <a:pt x="76" y="296"/>
                    <a:pt x="75" y="293"/>
                    <a:pt x="76" y="296"/>
                  </a:cubicBezTo>
                  <a:cubicBezTo>
                    <a:pt x="80" y="314"/>
                    <a:pt x="80" y="314"/>
                    <a:pt x="80" y="314"/>
                  </a:cubicBezTo>
                  <a:cubicBezTo>
                    <a:pt x="79" y="318"/>
                    <a:pt x="81" y="315"/>
                    <a:pt x="78" y="316"/>
                  </a:cubicBezTo>
                  <a:cubicBezTo>
                    <a:pt x="78" y="315"/>
                    <a:pt x="77" y="317"/>
                    <a:pt x="77" y="313"/>
                  </a:cubicBezTo>
                  <a:cubicBezTo>
                    <a:pt x="77" y="312"/>
                    <a:pt x="77" y="310"/>
                    <a:pt x="77" y="309"/>
                  </a:cubicBezTo>
                  <a:cubicBezTo>
                    <a:pt x="75" y="305"/>
                    <a:pt x="74" y="301"/>
                    <a:pt x="74" y="294"/>
                  </a:cubicBezTo>
                  <a:close/>
                  <a:moveTo>
                    <a:pt x="120" y="279"/>
                  </a:moveTo>
                  <a:cubicBezTo>
                    <a:pt x="119" y="276"/>
                    <a:pt x="120" y="277"/>
                    <a:pt x="120" y="272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1" y="280"/>
                    <a:pt x="123" y="278"/>
                    <a:pt x="120" y="279"/>
                  </a:cubicBezTo>
                  <a:close/>
                  <a:moveTo>
                    <a:pt x="66" y="262"/>
                  </a:moveTo>
                  <a:cubicBezTo>
                    <a:pt x="69" y="262"/>
                    <a:pt x="69" y="262"/>
                    <a:pt x="69" y="262"/>
                  </a:cubicBezTo>
                  <a:cubicBezTo>
                    <a:pt x="67" y="267"/>
                    <a:pt x="72" y="264"/>
                    <a:pt x="70" y="278"/>
                  </a:cubicBezTo>
                  <a:cubicBezTo>
                    <a:pt x="68" y="275"/>
                    <a:pt x="68" y="275"/>
                    <a:pt x="68" y="270"/>
                  </a:cubicBezTo>
                  <a:cubicBezTo>
                    <a:pt x="67" y="269"/>
                    <a:pt x="66" y="263"/>
                    <a:pt x="66" y="262"/>
                  </a:cubicBezTo>
                  <a:close/>
                  <a:moveTo>
                    <a:pt x="117" y="260"/>
                  </a:moveTo>
                  <a:cubicBezTo>
                    <a:pt x="119" y="264"/>
                    <a:pt x="118" y="262"/>
                    <a:pt x="117" y="262"/>
                  </a:cubicBezTo>
                  <a:lnTo>
                    <a:pt x="117" y="260"/>
                  </a:lnTo>
                  <a:close/>
                  <a:moveTo>
                    <a:pt x="65" y="257"/>
                  </a:moveTo>
                  <a:cubicBezTo>
                    <a:pt x="64" y="256"/>
                    <a:pt x="64" y="255"/>
                    <a:pt x="66" y="254"/>
                  </a:cubicBezTo>
                  <a:cubicBezTo>
                    <a:pt x="68" y="257"/>
                    <a:pt x="65" y="256"/>
                    <a:pt x="65" y="257"/>
                  </a:cubicBezTo>
                  <a:close/>
                  <a:moveTo>
                    <a:pt x="64" y="251"/>
                  </a:moveTo>
                  <a:cubicBezTo>
                    <a:pt x="63" y="249"/>
                    <a:pt x="62" y="246"/>
                    <a:pt x="62" y="243"/>
                  </a:cubicBezTo>
                  <a:cubicBezTo>
                    <a:pt x="63" y="244"/>
                    <a:pt x="64" y="244"/>
                    <a:pt x="65" y="247"/>
                  </a:cubicBezTo>
                  <a:lnTo>
                    <a:pt x="64" y="251"/>
                  </a:lnTo>
                  <a:close/>
                  <a:moveTo>
                    <a:pt x="61" y="240"/>
                  </a:moveTo>
                  <a:cubicBezTo>
                    <a:pt x="61" y="239"/>
                    <a:pt x="60" y="239"/>
                    <a:pt x="61" y="238"/>
                  </a:cubicBezTo>
                  <a:cubicBezTo>
                    <a:pt x="62" y="237"/>
                    <a:pt x="61" y="238"/>
                    <a:pt x="62" y="237"/>
                  </a:cubicBezTo>
                  <a:cubicBezTo>
                    <a:pt x="64" y="241"/>
                    <a:pt x="63" y="239"/>
                    <a:pt x="61" y="240"/>
                  </a:cubicBezTo>
                  <a:close/>
                  <a:moveTo>
                    <a:pt x="60" y="230"/>
                  </a:moveTo>
                  <a:cubicBezTo>
                    <a:pt x="62" y="233"/>
                    <a:pt x="61" y="235"/>
                    <a:pt x="61" y="236"/>
                  </a:cubicBezTo>
                  <a:cubicBezTo>
                    <a:pt x="60" y="234"/>
                    <a:pt x="60" y="237"/>
                    <a:pt x="60" y="233"/>
                  </a:cubicBezTo>
                  <a:cubicBezTo>
                    <a:pt x="59" y="230"/>
                    <a:pt x="58" y="231"/>
                    <a:pt x="60" y="230"/>
                  </a:cubicBezTo>
                  <a:close/>
                  <a:moveTo>
                    <a:pt x="109" y="222"/>
                  </a:moveTo>
                  <a:cubicBezTo>
                    <a:pt x="110" y="224"/>
                    <a:pt x="112" y="223"/>
                    <a:pt x="112" y="234"/>
                  </a:cubicBezTo>
                  <a:cubicBezTo>
                    <a:pt x="109" y="232"/>
                    <a:pt x="109" y="226"/>
                    <a:pt x="109" y="222"/>
                  </a:cubicBezTo>
                  <a:close/>
                  <a:moveTo>
                    <a:pt x="59" y="220"/>
                  </a:moveTo>
                  <a:cubicBezTo>
                    <a:pt x="59" y="221"/>
                    <a:pt x="59" y="223"/>
                    <a:pt x="59" y="223"/>
                  </a:cubicBezTo>
                  <a:cubicBezTo>
                    <a:pt x="58" y="225"/>
                    <a:pt x="58" y="225"/>
                    <a:pt x="58" y="225"/>
                  </a:cubicBezTo>
                  <a:cubicBezTo>
                    <a:pt x="58" y="225"/>
                    <a:pt x="57" y="226"/>
                    <a:pt x="57" y="222"/>
                  </a:cubicBezTo>
                  <a:cubicBezTo>
                    <a:pt x="58" y="219"/>
                    <a:pt x="57" y="221"/>
                    <a:pt x="59" y="220"/>
                  </a:cubicBezTo>
                  <a:close/>
                  <a:moveTo>
                    <a:pt x="93" y="213"/>
                  </a:moveTo>
                  <a:cubicBezTo>
                    <a:pt x="94" y="218"/>
                    <a:pt x="94" y="218"/>
                    <a:pt x="94" y="218"/>
                  </a:cubicBezTo>
                  <a:cubicBezTo>
                    <a:pt x="96" y="223"/>
                    <a:pt x="93" y="214"/>
                    <a:pt x="95" y="219"/>
                  </a:cubicBezTo>
                  <a:cubicBezTo>
                    <a:pt x="96" y="223"/>
                    <a:pt x="97" y="226"/>
                    <a:pt x="97" y="232"/>
                  </a:cubicBezTo>
                  <a:cubicBezTo>
                    <a:pt x="97" y="242"/>
                    <a:pt x="106" y="288"/>
                    <a:pt x="103" y="293"/>
                  </a:cubicBezTo>
                  <a:cubicBezTo>
                    <a:pt x="103" y="289"/>
                    <a:pt x="102" y="288"/>
                    <a:pt x="101" y="285"/>
                  </a:cubicBezTo>
                  <a:cubicBezTo>
                    <a:pt x="100" y="280"/>
                    <a:pt x="102" y="278"/>
                    <a:pt x="100" y="274"/>
                  </a:cubicBezTo>
                  <a:cubicBezTo>
                    <a:pt x="97" y="267"/>
                    <a:pt x="95" y="230"/>
                    <a:pt x="93" y="223"/>
                  </a:cubicBezTo>
                  <a:cubicBezTo>
                    <a:pt x="93" y="221"/>
                    <a:pt x="91" y="217"/>
                    <a:pt x="93" y="213"/>
                  </a:cubicBezTo>
                  <a:close/>
                  <a:moveTo>
                    <a:pt x="10" y="206"/>
                  </a:moveTo>
                  <a:cubicBezTo>
                    <a:pt x="12" y="211"/>
                    <a:pt x="10" y="210"/>
                    <a:pt x="10" y="211"/>
                  </a:cubicBezTo>
                  <a:cubicBezTo>
                    <a:pt x="8" y="209"/>
                    <a:pt x="8" y="208"/>
                    <a:pt x="10" y="206"/>
                  </a:cubicBezTo>
                  <a:close/>
                  <a:moveTo>
                    <a:pt x="76" y="155"/>
                  </a:moveTo>
                  <a:cubicBezTo>
                    <a:pt x="77" y="155"/>
                    <a:pt x="78" y="154"/>
                    <a:pt x="80" y="158"/>
                  </a:cubicBezTo>
                  <a:cubicBezTo>
                    <a:pt x="81" y="159"/>
                    <a:pt x="83" y="165"/>
                    <a:pt x="87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6"/>
                    <a:pt x="86" y="165"/>
                    <a:pt x="92" y="170"/>
                  </a:cubicBezTo>
                  <a:cubicBezTo>
                    <a:pt x="92" y="175"/>
                    <a:pt x="92" y="177"/>
                    <a:pt x="95" y="180"/>
                  </a:cubicBezTo>
                  <a:cubicBezTo>
                    <a:pt x="95" y="181"/>
                    <a:pt x="95" y="181"/>
                    <a:pt x="95" y="181"/>
                  </a:cubicBezTo>
                  <a:cubicBezTo>
                    <a:pt x="95" y="181"/>
                    <a:pt x="95" y="181"/>
                    <a:pt x="95" y="182"/>
                  </a:cubicBezTo>
                  <a:cubicBezTo>
                    <a:pt x="99" y="188"/>
                    <a:pt x="98" y="187"/>
                    <a:pt x="100" y="193"/>
                  </a:cubicBezTo>
                  <a:cubicBezTo>
                    <a:pt x="102" y="198"/>
                    <a:pt x="105" y="202"/>
                    <a:pt x="105" y="209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9" y="218"/>
                    <a:pt x="110" y="217"/>
                    <a:pt x="108" y="219"/>
                  </a:cubicBezTo>
                  <a:cubicBezTo>
                    <a:pt x="102" y="203"/>
                    <a:pt x="97" y="195"/>
                    <a:pt x="95" y="19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0" y="181"/>
                    <a:pt x="91" y="182"/>
                    <a:pt x="90" y="180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80"/>
                    <a:pt x="86" y="179"/>
                    <a:pt x="88" y="184"/>
                  </a:cubicBezTo>
                  <a:cubicBezTo>
                    <a:pt x="92" y="192"/>
                    <a:pt x="92" y="192"/>
                    <a:pt x="92" y="192"/>
                  </a:cubicBezTo>
                  <a:cubicBezTo>
                    <a:pt x="89" y="202"/>
                    <a:pt x="91" y="198"/>
                    <a:pt x="92" y="207"/>
                  </a:cubicBezTo>
                  <a:cubicBezTo>
                    <a:pt x="90" y="206"/>
                    <a:pt x="90" y="206"/>
                    <a:pt x="89" y="203"/>
                  </a:cubicBezTo>
                  <a:cubicBezTo>
                    <a:pt x="85" y="189"/>
                    <a:pt x="88" y="198"/>
                    <a:pt x="86" y="189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8" y="161"/>
                    <a:pt x="77" y="161"/>
                    <a:pt x="77" y="160"/>
                  </a:cubicBezTo>
                  <a:cubicBezTo>
                    <a:pt x="76" y="157"/>
                    <a:pt x="77" y="159"/>
                    <a:pt x="76" y="155"/>
                  </a:cubicBezTo>
                  <a:close/>
                  <a:moveTo>
                    <a:pt x="43" y="141"/>
                  </a:moveTo>
                  <a:cubicBezTo>
                    <a:pt x="43" y="142"/>
                    <a:pt x="43" y="142"/>
                    <a:pt x="43" y="144"/>
                  </a:cubicBezTo>
                  <a:cubicBezTo>
                    <a:pt x="42" y="143"/>
                    <a:pt x="41" y="144"/>
                    <a:pt x="43" y="141"/>
                  </a:cubicBezTo>
                  <a:close/>
                  <a:moveTo>
                    <a:pt x="83" y="71"/>
                  </a:moveTo>
                  <a:cubicBezTo>
                    <a:pt x="86" y="71"/>
                    <a:pt x="84" y="70"/>
                    <a:pt x="86" y="72"/>
                  </a:cubicBezTo>
                  <a:cubicBezTo>
                    <a:pt x="88" y="74"/>
                    <a:pt x="89" y="79"/>
                    <a:pt x="90" y="82"/>
                  </a:cubicBezTo>
                  <a:cubicBezTo>
                    <a:pt x="90" y="87"/>
                    <a:pt x="93" y="92"/>
                    <a:pt x="96" y="9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7"/>
                    <a:pt x="105" y="127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3" y="197"/>
                    <a:pt x="128" y="214"/>
                    <a:pt x="128" y="222"/>
                  </a:cubicBezTo>
                  <a:cubicBezTo>
                    <a:pt x="127" y="221"/>
                    <a:pt x="127" y="222"/>
                    <a:pt x="126" y="218"/>
                  </a:cubicBezTo>
                  <a:cubicBezTo>
                    <a:pt x="124" y="205"/>
                    <a:pt x="119" y="192"/>
                    <a:pt x="117" y="184"/>
                  </a:cubicBezTo>
                  <a:cubicBezTo>
                    <a:pt x="117" y="181"/>
                    <a:pt x="116" y="177"/>
                    <a:pt x="115" y="174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0" y="157"/>
                    <a:pt x="109" y="156"/>
                    <a:pt x="109" y="155"/>
                  </a:cubicBezTo>
                  <a:cubicBezTo>
                    <a:pt x="109" y="152"/>
                    <a:pt x="109" y="153"/>
                    <a:pt x="109" y="150"/>
                  </a:cubicBezTo>
                  <a:cubicBezTo>
                    <a:pt x="108" y="144"/>
                    <a:pt x="103" y="133"/>
                    <a:pt x="101" y="127"/>
                  </a:cubicBezTo>
                  <a:cubicBezTo>
                    <a:pt x="99" y="117"/>
                    <a:pt x="100" y="123"/>
                    <a:pt x="98" y="118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83"/>
                    <a:pt x="84" y="78"/>
                    <a:pt x="83" y="70"/>
                  </a:cubicBezTo>
                  <a:lnTo>
                    <a:pt x="83" y="71"/>
                  </a:lnTo>
                  <a:close/>
                  <a:moveTo>
                    <a:pt x="155" y="409"/>
                  </a:moveTo>
                  <a:cubicBezTo>
                    <a:pt x="156" y="411"/>
                    <a:pt x="156" y="408"/>
                    <a:pt x="156" y="413"/>
                  </a:cubicBezTo>
                  <a:cubicBezTo>
                    <a:pt x="156" y="416"/>
                    <a:pt x="156" y="416"/>
                    <a:pt x="155" y="417"/>
                  </a:cubicBezTo>
                  <a:cubicBezTo>
                    <a:pt x="157" y="418"/>
                    <a:pt x="153" y="419"/>
                    <a:pt x="158" y="417"/>
                  </a:cubicBezTo>
                  <a:cubicBezTo>
                    <a:pt x="158" y="423"/>
                    <a:pt x="158" y="423"/>
                    <a:pt x="157" y="427"/>
                  </a:cubicBezTo>
                  <a:cubicBezTo>
                    <a:pt x="158" y="428"/>
                    <a:pt x="158" y="428"/>
                    <a:pt x="159" y="431"/>
                  </a:cubicBezTo>
                  <a:cubicBezTo>
                    <a:pt x="160" y="432"/>
                    <a:pt x="160" y="432"/>
                    <a:pt x="160" y="432"/>
                  </a:cubicBezTo>
                  <a:cubicBezTo>
                    <a:pt x="161" y="433"/>
                    <a:pt x="161" y="436"/>
                    <a:pt x="162" y="434"/>
                  </a:cubicBezTo>
                  <a:cubicBezTo>
                    <a:pt x="162" y="434"/>
                    <a:pt x="162" y="434"/>
                    <a:pt x="162" y="435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0"/>
                    <a:pt x="168" y="428"/>
                    <a:pt x="167" y="425"/>
                  </a:cubicBezTo>
                  <a:cubicBezTo>
                    <a:pt x="166" y="420"/>
                    <a:pt x="165" y="425"/>
                    <a:pt x="164" y="418"/>
                  </a:cubicBezTo>
                  <a:cubicBezTo>
                    <a:pt x="168" y="415"/>
                    <a:pt x="168" y="415"/>
                    <a:pt x="168" y="415"/>
                  </a:cubicBezTo>
                  <a:cubicBezTo>
                    <a:pt x="168" y="411"/>
                    <a:pt x="168" y="406"/>
                    <a:pt x="170" y="404"/>
                  </a:cubicBezTo>
                  <a:cubicBezTo>
                    <a:pt x="173" y="408"/>
                    <a:pt x="173" y="408"/>
                    <a:pt x="173" y="408"/>
                  </a:cubicBezTo>
                  <a:cubicBezTo>
                    <a:pt x="177" y="404"/>
                    <a:pt x="174" y="400"/>
                    <a:pt x="175" y="396"/>
                  </a:cubicBezTo>
                  <a:cubicBezTo>
                    <a:pt x="175" y="392"/>
                    <a:pt x="175" y="398"/>
                    <a:pt x="176" y="394"/>
                  </a:cubicBezTo>
                  <a:cubicBezTo>
                    <a:pt x="176" y="389"/>
                    <a:pt x="175" y="394"/>
                    <a:pt x="175" y="391"/>
                  </a:cubicBezTo>
                  <a:cubicBezTo>
                    <a:pt x="175" y="389"/>
                    <a:pt x="177" y="387"/>
                    <a:pt x="177" y="385"/>
                  </a:cubicBezTo>
                  <a:cubicBezTo>
                    <a:pt x="179" y="377"/>
                    <a:pt x="178" y="368"/>
                    <a:pt x="178" y="358"/>
                  </a:cubicBezTo>
                  <a:cubicBezTo>
                    <a:pt x="175" y="357"/>
                    <a:pt x="175" y="357"/>
                    <a:pt x="175" y="357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9" y="354"/>
                    <a:pt x="179" y="356"/>
                    <a:pt x="179" y="359"/>
                  </a:cubicBezTo>
                  <a:cubicBezTo>
                    <a:pt x="179" y="361"/>
                    <a:pt x="180" y="365"/>
                    <a:pt x="180" y="368"/>
                  </a:cubicBezTo>
                  <a:cubicBezTo>
                    <a:pt x="181" y="372"/>
                    <a:pt x="180" y="371"/>
                    <a:pt x="180" y="376"/>
                  </a:cubicBezTo>
                  <a:cubicBezTo>
                    <a:pt x="181" y="379"/>
                    <a:pt x="182" y="380"/>
                    <a:pt x="183" y="381"/>
                  </a:cubicBezTo>
                  <a:cubicBezTo>
                    <a:pt x="183" y="385"/>
                    <a:pt x="182" y="384"/>
                    <a:pt x="183" y="389"/>
                  </a:cubicBezTo>
                  <a:cubicBezTo>
                    <a:pt x="183" y="391"/>
                    <a:pt x="181" y="389"/>
                    <a:pt x="183" y="391"/>
                  </a:cubicBezTo>
                  <a:cubicBezTo>
                    <a:pt x="184" y="392"/>
                    <a:pt x="184" y="392"/>
                    <a:pt x="186" y="392"/>
                  </a:cubicBezTo>
                  <a:cubicBezTo>
                    <a:pt x="186" y="384"/>
                    <a:pt x="189" y="384"/>
                    <a:pt x="186" y="376"/>
                  </a:cubicBezTo>
                  <a:cubicBezTo>
                    <a:pt x="189" y="374"/>
                    <a:pt x="189" y="374"/>
                    <a:pt x="189" y="374"/>
                  </a:cubicBezTo>
                  <a:cubicBezTo>
                    <a:pt x="185" y="372"/>
                    <a:pt x="188" y="375"/>
                    <a:pt x="187" y="369"/>
                  </a:cubicBezTo>
                  <a:cubicBezTo>
                    <a:pt x="187" y="366"/>
                    <a:pt x="186" y="368"/>
                    <a:pt x="186" y="364"/>
                  </a:cubicBezTo>
                  <a:cubicBezTo>
                    <a:pt x="185" y="356"/>
                    <a:pt x="188" y="358"/>
                    <a:pt x="185" y="351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5"/>
                    <a:pt x="183" y="333"/>
                    <a:pt x="184" y="332"/>
                  </a:cubicBezTo>
                  <a:cubicBezTo>
                    <a:pt x="186" y="331"/>
                    <a:pt x="184" y="334"/>
                    <a:pt x="184" y="334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7" y="343"/>
                    <a:pt x="187" y="342"/>
                    <a:pt x="186" y="345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9" y="349"/>
                    <a:pt x="189" y="349"/>
                    <a:pt x="189" y="350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2" y="352"/>
                    <a:pt x="189" y="350"/>
                    <a:pt x="190" y="353"/>
                  </a:cubicBezTo>
                  <a:cubicBezTo>
                    <a:pt x="191" y="356"/>
                    <a:pt x="191" y="356"/>
                    <a:pt x="191" y="356"/>
                  </a:cubicBezTo>
                  <a:cubicBezTo>
                    <a:pt x="191" y="355"/>
                    <a:pt x="191" y="356"/>
                    <a:pt x="191" y="356"/>
                  </a:cubicBezTo>
                  <a:cubicBezTo>
                    <a:pt x="193" y="356"/>
                    <a:pt x="193" y="357"/>
                    <a:pt x="193" y="355"/>
                  </a:cubicBezTo>
                  <a:cubicBezTo>
                    <a:pt x="194" y="352"/>
                    <a:pt x="192" y="347"/>
                    <a:pt x="190" y="346"/>
                  </a:cubicBezTo>
                  <a:cubicBezTo>
                    <a:pt x="192" y="344"/>
                    <a:pt x="192" y="344"/>
                    <a:pt x="192" y="344"/>
                  </a:cubicBezTo>
                  <a:cubicBezTo>
                    <a:pt x="191" y="340"/>
                    <a:pt x="191" y="336"/>
                    <a:pt x="193" y="333"/>
                  </a:cubicBezTo>
                  <a:cubicBezTo>
                    <a:pt x="190" y="329"/>
                    <a:pt x="191" y="330"/>
                    <a:pt x="191" y="324"/>
                  </a:cubicBezTo>
                  <a:cubicBezTo>
                    <a:pt x="190" y="322"/>
                    <a:pt x="190" y="318"/>
                    <a:pt x="189" y="315"/>
                  </a:cubicBezTo>
                  <a:cubicBezTo>
                    <a:pt x="188" y="304"/>
                    <a:pt x="187" y="306"/>
                    <a:pt x="187" y="303"/>
                  </a:cubicBezTo>
                  <a:cubicBezTo>
                    <a:pt x="187" y="300"/>
                    <a:pt x="188" y="305"/>
                    <a:pt x="187" y="301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73"/>
                    <a:pt x="181" y="266"/>
                    <a:pt x="178" y="262"/>
                  </a:cubicBezTo>
                  <a:cubicBezTo>
                    <a:pt x="179" y="256"/>
                    <a:pt x="179" y="260"/>
                    <a:pt x="177" y="256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0" y="231"/>
                    <a:pt x="172" y="232"/>
                    <a:pt x="170" y="231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68" y="232"/>
                    <a:pt x="168" y="228"/>
                    <a:pt x="168" y="233"/>
                  </a:cubicBezTo>
                  <a:cubicBezTo>
                    <a:pt x="168" y="237"/>
                    <a:pt x="168" y="234"/>
                    <a:pt x="168" y="235"/>
                  </a:cubicBezTo>
                  <a:cubicBezTo>
                    <a:pt x="169" y="237"/>
                    <a:pt x="169" y="238"/>
                    <a:pt x="169" y="241"/>
                  </a:cubicBezTo>
                  <a:cubicBezTo>
                    <a:pt x="172" y="243"/>
                    <a:pt x="172" y="243"/>
                    <a:pt x="172" y="243"/>
                  </a:cubicBezTo>
                  <a:cubicBezTo>
                    <a:pt x="170" y="248"/>
                    <a:pt x="173" y="253"/>
                    <a:pt x="174" y="259"/>
                  </a:cubicBezTo>
                  <a:cubicBezTo>
                    <a:pt x="176" y="267"/>
                    <a:pt x="177" y="282"/>
                    <a:pt x="180" y="289"/>
                  </a:cubicBezTo>
                  <a:cubicBezTo>
                    <a:pt x="183" y="309"/>
                    <a:pt x="183" y="309"/>
                    <a:pt x="183" y="309"/>
                  </a:cubicBezTo>
                  <a:cubicBezTo>
                    <a:pt x="183" y="308"/>
                    <a:pt x="184" y="310"/>
                    <a:pt x="183" y="312"/>
                  </a:cubicBezTo>
                  <a:cubicBezTo>
                    <a:pt x="185" y="315"/>
                    <a:pt x="184" y="312"/>
                    <a:pt x="184" y="316"/>
                  </a:cubicBezTo>
                  <a:cubicBezTo>
                    <a:pt x="183" y="322"/>
                    <a:pt x="187" y="328"/>
                    <a:pt x="184" y="330"/>
                  </a:cubicBezTo>
                  <a:cubicBezTo>
                    <a:pt x="181" y="326"/>
                    <a:pt x="181" y="319"/>
                    <a:pt x="181" y="314"/>
                  </a:cubicBezTo>
                  <a:cubicBezTo>
                    <a:pt x="180" y="308"/>
                    <a:pt x="178" y="304"/>
                    <a:pt x="178" y="298"/>
                  </a:cubicBezTo>
                  <a:cubicBezTo>
                    <a:pt x="176" y="286"/>
                    <a:pt x="174" y="271"/>
                    <a:pt x="170" y="258"/>
                  </a:cubicBezTo>
                  <a:cubicBezTo>
                    <a:pt x="170" y="257"/>
                    <a:pt x="169" y="254"/>
                    <a:pt x="169" y="254"/>
                  </a:cubicBezTo>
                  <a:cubicBezTo>
                    <a:pt x="167" y="248"/>
                    <a:pt x="166" y="240"/>
                    <a:pt x="164" y="236"/>
                  </a:cubicBezTo>
                  <a:cubicBezTo>
                    <a:pt x="160" y="227"/>
                    <a:pt x="160" y="215"/>
                    <a:pt x="156" y="206"/>
                  </a:cubicBezTo>
                  <a:cubicBezTo>
                    <a:pt x="154" y="202"/>
                    <a:pt x="155" y="201"/>
                    <a:pt x="154" y="19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9" y="180"/>
                    <a:pt x="148" y="180"/>
                    <a:pt x="148" y="177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3" y="160"/>
                    <a:pt x="143" y="163"/>
                    <a:pt x="142" y="160"/>
                  </a:cubicBezTo>
                  <a:cubicBezTo>
                    <a:pt x="140" y="156"/>
                    <a:pt x="137" y="145"/>
                    <a:pt x="134" y="13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28" y="121"/>
                    <a:pt x="127" y="122"/>
                    <a:pt x="125" y="116"/>
                  </a:cubicBezTo>
                  <a:cubicBezTo>
                    <a:pt x="122" y="111"/>
                    <a:pt x="117" y="102"/>
                    <a:pt x="117" y="96"/>
                  </a:cubicBezTo>
                  <a:cubicBezTo>
                    <a:pt x="113" y="95"/>
                    <a:pt x="116" y="96"/>
                    <a:pt x="115" y="9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1" y="88"/>
                    <a:pt x="113" y="91"/>
                    <a:pt x="112" y="87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0"/>
                    <a:pt x="109" y="79"/>
                    <a:pt x="107" y="7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2" y="74"/>
                    <a:pt x="105" y="75"/>
                    <a:pt x="102" y="74"/>
                  </a:cubicBezTo>
                  <a:cubicBezTo>
                    <a:pt x="102" y="76"/>
                    <a:pt x="103" y="78"/>
                    <a:pt x="103" y="80"/>
                  </a:cubicBezTo>
                  <a:cubicBezTo>
                    <a:pt x="104" y="81"/>
                    <a:pt x="104" y="82"/>
                    <a:pt x="105" y="84"/>
                  </a:cubicBezTo>
                  <a:cubicBezTo>
                    <a:pt x="105" y="87"/>
                    <a:pt x="105" y="85"/>
                    <a:pt x="106" y="87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8" y="90"/>
                    <a:pt x="108" y="90"/>
                    <a:pt x="109" y="92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0" y="96"/>
                    <a:pt x="110" y="97"/>
                    <a:pt x="110" y="97"/>
                  </a:cubicBezTo>
                  <a:cubicBezTo>
                    <a:pt x="111" y="101"/>
                    <a:pt x="111" y="98"/>
                    <a:pt x="111" y="99"/>
                  </a:cubicBezTo>
                  <a:cubicBezTo>
                    <a:pt x="112" y="101"/>
                    <a:pt x="111" y="99"/>
                    <a:pt x="112" y="101"/>
                  </a:cubicBezTo>
                  <a:cubicBezTo>
                    <a:pt x="113" y="103"/>
                    <a:pt x="112" y="101"/>
                    <a:pt x="113" y="104"/>
                  </a:cubicBezTo>
                  <a:cubicBezTo>
                    <a:pt x="113" y="104"/>
                    <a:pt x="113" y="105"/>
                    <a:pt x="113" y="105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7" y="113"/>
                    <a:pt x="117" y="117"/>
                    <a:pt x="119" y="120"/>
                  </a:cubicBezTo>
                  <a:cubicBezTo>
                    <a:pt x="120" y="124"/>
                    <a:pt x="120" y="128"/>
                    <a:pt x="122" y="132"/>
                  </a:cubicBezTo>
                  <a:cubicBezTo>
                    <a:pt x="122" y="132"/>
                    <a:pt x="124" y="135"/>
                    <a:pt x="124" y="135"/>
                  </a:cubicBezTo>
                  <a:cubicBezTo>
                    <a:pt x="126" y="139"/>
                    <a:pt x="126" y="146"/>
                    <a:pt x="127" y="152"/>
                  </a:cubicBezTo>
                  <a:cubicBezTo>
                    <a:pt x="128" y="154"/>
                    <a:pt x="129" y="156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3" y="171"/>
                    <a:pt x="133" y="174"/>
                    <a:pt x="134" y="180"/>
                  </a:cubicBezTo>
                  <a:cubicBezTo>
                    <a:pt x="135" y="185"/>
                    <a:pt x="139" y="189"/>
                    <a:pt x="139" y="195"/>
                  </a:cubicBezTo>
                  <a:cubicBezTo>
                    <a:pt x="139" y="205"/>
                    <a:pt x="144" y="214"/>
                    <a:pt x="145" y="225"/>
                  </a:cubicBezTo>
                  <a:cubicBezTo>
                    <a:pt x="145" y="229"/>
                    <a:pt x="146" y="232"/>
                    <a:pt x="147" y="234"/>
                  </a:cubicBezTo>
                  <a:cubicBezTo>
                    <a:pt x="149" y="237"/>
                    <a:pt x="148" y="239"/>
                    <a:pt x="149" y="241"/>
                  </a:cubicBezTo>
                  <a:cubicBezTo>
                    <a:pt x="149" y="243"/>
                    <a:pt x="148" y="243"/>
                    <a:pt x="147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39" y="217"/>
                    <a:pt x="139" y="213"/>
                    <a:pt x="138" y="211"/>
                  </a:cubicBezTo>
                  <a:cubicBezTo>
                    <a:pt x="137" y="207"/>
                    <a:pt x="137" y="209"/>
                    <a:pt x="136" y="205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2" y="180"/>
                    <a:pt x="128" y="172"/>
                    <a:pt x="127" y="163"/>
                  </a:cubicBezTo>
                  <a:cubicBezTo>
                    <a:pt x="126" y="160"/>
                    <a:pt x="127" y="161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2" y="148"/>
                    <a:pt x="122" y="146"/>
                    <a:pt x="121" y="14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8" y="56"/>
                    <a:pt x="88" y="56"/>
                    <a:pt x="86" y="54"/>
                  </a:cubicBezTo>
                  <a:cubicBezTo>
                    <a:pt x="85" y="52"/>
                    <a:pt x="84" y="47"/>
                    <a:pt x="83" y="46"/>
                  </a:cubicBezTo>
                  <a:cubicBezTo>
                    <a:pt x="81" y="45"/>
                    <a:pt x="80" y="46"/>
                    <a:pt x="80" y="46"/>
                  </a:cubicBezTo>
                  <a:cubicBezTo>
                    <a:pt x="78" y="49"/>
                    <a:pt x="84" y="62"/>
                    <a:pt x="84" y="70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0"/>
                    <a:pt x="77" y="54"/>
                    <a:pt x="75" y="48"/>
                  </a:cubicBezTo>
                  <a:cubicBezTo>
                    <a:pt x="74" y="46"/>
                    <a:pt x="74" y="45"/>
                    <a:pt x="73" y="43"/>
                  </a:cubicBezTo>
                  <a:cubicBezTo>
                    <a:pt x="72" y="41"/>
                    <a:pt x="72" y="41"/>
                    <a:pt x="71" y="3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7" y="6"/>
                    <a:pt x="57" y="0"/>
                    <a:pt x="51" y="0"/>
                  </a:cubicBezTo>
                  <a:cubicBezTo>
                    <a:pt x="50" y="2"/>
                    <a:pt x="50" y="2"/>
                    <a:pt x="50" y="4"/>
                  </a:cubicBezTo>
                  <a:cubicBezTo>
                    <a:pt x="52" y="11"/>
                    <a:pt x="51" y="4"/>
                    <a:pt x="52" y="9"/>
                  </a:cubicBezTo>
                  <a:cubicBezTo>
                    <a:pt x="54" y="14"/>
                    <a:pt x="52" y="13"/>
                    <a:pt x="55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9"/>
                    <a:pt x="53" y="19"/>
                  </a:cubicBezTo>
                  <a:cubicBezTo>
                    <a:pt x="51" y="22"/>
                    <a:pt x="55" y="16"/>
                    <a:pt x="52" y="20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4"/>
                  </a:cubicBezTo>
                  <a:cubicBezTo>
                    <a:pt x="47" y="22"/>
                    <a:pt x="48" y="23"/>
                    <a:pt x="47" y="1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5"/>
                    <a:pt x="43" y="24"/>
                    <a:pt x="43" y="2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40"/>
                    <a:pt x="47" y="38"/>
                    <a:pt x="47" y="4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63"/>
                    <a:pt x="53" y="62"/>
                    <a:pt x="54" y="66"/>
                  </a:cubicBezTo>
                  <a:cubicBezTo>
                    <a:pt x="56" y="74"/>
                    <a:pt x="55" y="74"/>
                    <a:pt x="56" y="79"/>
                  </a:cubicBezTo>
                  <a:cubicBezTo>
                    <a:pt x="57" y="81"/>
                    <a:pt x="57" y="80"/>
                    <a:pt x="58" y="84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102"/>
                    <a:pt x="63" y="102"/>
                    <a:pt x="64" y="10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9"/>
                    <a:pt x="76" y="150"/>
                    <a:pt x="76" y="153"/>
                  </a:cubicBezTo>
                  <a:cubicBezTo>
                    <a:pt x="73" y="152"/>
                    <a:pt x="74" y="153"/>
                    <a:pt x="73" y="150"/>
                  </a:cubicBezTo>
                  <a:cubicBezTo>
                    <a:pt x="73" y="150"/>
                    <a:pt x="71" y="147"/>
                    <a:pt x="71" y="146"/>
                  </a:cubicBezTo>
                  <a:cubicBezTo>
                    <a:pt x="70" y="144"/>
                    <a:pt x="68" y="139"/>
                    <a:pt x="68" y="135"/>
                  </a:cubicBezTo>
                  <a:cubicBezTo>
                    <a:pt x="67" y="128"/>
                    <a:pt x="64" y="123"/>
                    <a:pt x="62" y="11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85"/>
                    <a:pt x="52" y="85"/>
                    <a:pt x="51" y="83"/>
                  </a:cubicBezTo>
                  <a:cubicBezTo>
                    <a:pt x="49" y="76"/>
                    <a:pt x="48" y="70"/>
                    <a:pt x="45" y="63"/>
                  </a:cubicBezTo>
                  <a:cubicBezTo>
                    <a:pt x="44" y="60"/>
                    <a:pt x="43" y="55"/>
                    <a:pt x="42" y="5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5"/>
                    <a:pt x="37" y="33"/>
                    <a:pt x="35" y="32"/>
                  </a:cubicBezTo>
                  <a:cubicBezTo>
                    <a:pt x="36" y="27"/>
                    <a:pt x="36" y="25"/>
                    <a:pt x="33" y="22"/>
                  </a:cubicBezTo>
                  <a:cubicBezTo>
                    <a:pt x="33" y="20"/>
                    <a:pt x="33" y="18"/>
                    <a:pt x="33" y="16"/>
                  </a:cubicBezTo>
                  <a:cubicBezTo>
                    <a:pt x="32" y="10"/>
                    <a:pt x="33" y="15"/>
                    <a:pt x="31" y="12"/>
                  </a:cubicBezTo>
                  <a:cubicBezTo>
                    <a:pt x="30" y="8"/>
                    <a:pt x="29" y="7"/>
                    <a:pt x="30" y="2"/>
                  </a:cubicBezTo>
                  <a:cubicBezTo>
                    <a:pt x="26" y="1"/>
                    <a:pt x="27" y="1"/>
                    <a:pt x="23" y="1"/>
                  </a:cubicBezTo>
                  <a:cubicBezTo>
                    <a:pt x="23" y="1"/>
                    <a:pt x="23" y="3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11"/>
                    <a:pt x="20" y="11"/>
                    <a:pt x="22" y="13"/>
                  </a:cubicBezTo>
                  <a:cubicBezTo>
                    <a:pt x="22" y="16"/>
                    <a:pt x="21" y="15"/>
                    <a:pt x="22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1"/>
                    <a:pt x="23" y="24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2" y="31"/>
                    <a:pt x="22" y="29"/>
                    <a:pt x="22" y="33"/>
                  </a:cubicBezTo>
                  <a:cubicBezTo>
                    <a:pt x="18" y="29"/>
                    <a:pt x="20" y="28"/>
                    <a:pt x="18" y="23"/>
                  </a:cubicBezTo>
                  <a:cubicBezTo>
                    <a:pt x="18" y="23"/>
                    <a:pt x="16" y="18"/>
                    <a:pt x="16" y="18"/>
                  </a:cubicBezTo>
                  <a:cubicBezTo>
                    <a:pt x="15" y="13"/>
                    <a:pt x="17" y="11"/>
                    <a:pt x="11" y="9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4" y="37"/>
                    <a:pt x="14" y="42"/>
                  </a:cubicBezTo>
                  <a:cubicBezTo>
                    <a:pt x="13" y="49"/>
                    <a:pt x="14" y="49"/>
                    <a:pt x="15" y="56"/>
                  </a:cubicBezTo>
                  <a:cubicBezTo>
                    <a:pt x="15" y="59"/>
                    <a:pt x="14" y="58"/>
                    <a:pt x="15" y="61"/>
                  </a:cubicBezTo>
                  <a:cubicBezTo>
                    <a:pt x="16" y="65"/>
                    <a:pt x="17" y="66"/>
                    <a:pt x="18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4"/>
                    <a:pt x="20" y="87"/>
                    <a:pt x="22" y="90"/>
                  </a:cubicBezTo>
                  <a:cubicBezTo>
                    <a:pt x="20" y="89"/>
                    <a:pt x="21" y="91"/>
                    <a:pt x="20" y="88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8" y="91"/>
                    <a:pt x="18" y="9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47"/>
                    <a:pt x="6" y="47"/>
                    <a:pt x="4" y="46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1" y="51"/>
                    <a:pt x="0" y="5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2"/>
                    <a:pt x="4" y="83"/>
                  </a:cubicBezTo>
                  <a:cubicBezTo>
                    <a:pt x="3" y="89"/>
                    <a:pt x="5" y="103"/>
                    <a:pt x="6" y="110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6"/>
                  </a:cubicBezTo>
                  <a:cubicBezTo>
                    <a:pt x="6" y="116"/>
                    <a:pt x="6" y="116"/>
                    <a:pt x="6" y="117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4" y="125"/>
                    <a:pt x="4" y="129"/>
                    <a:pt x="3" y="133"/>
                  </a:cubicBezTo>
                  <a:cubicBezTo>
                    <a:pt x="3" y="140"/>
                    <a:pt x="4" y="140"/>
                    <a:pt x="3" y="146"/>
                  </a:cubicBezTo>
                  <a:cubicBezTo>
                    <a:pt x="5" y="149"/>
                    <a:pt x="4" y="152"/>
                    <a:pt x="5" y="156"/>
                  </a:cubicBezTo>
                  <a:cubicBezTo>
                    <a:pt x="6" y="159"/>
                    <a:pt x="7" y="158"/>
                    <a:pt x="7" y="161"/>
                  </a:cubicBezTo>
                  <a:cubicBezTo>
                    <a:pt x="7" y="166"/>
                    <a:pt x="7" y="167"/>
                    <a:pt x="5" y="170"/>
                  </a:cubicBezTo>
                  <a:cubicBezTo>
                    <a:pt x="3" y="174"/>
                    <a:pt x="5" y="177"/>
                    <a:pt x="6" y="182"/>
                  </a:cubicBezTo>
                  <a:cubicBezTo>
                    <a:pt x="6" y="185"/>
                    <a:pt x="6" y="186"/>
                    <a:pt x="7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2"/>
                    <a:pt x="2" y="192"/>
                    <a:pt x="2" y="192"/>
                  </a:cubicBezTo>
                  <a:cubicBezTo>
                    <a:pt x="2" y="195"/>
                    <a:pt x="2" y="195"/>
                    <a:pt x="2" y="198"/>
                  </a:cubicBezTo>
                  <a:cubicBezTo>
                    <a:pt x="3" y="203"/>
                    <a:pt x="3" y="214"/>
                    <a:pt x="5" y="218"/>
                  </a:cubicBezTo>
                  <a:cubicBezTo>
                    <a:pt x="7" y="224"/>
                    <a:pt x="4" y="213"/>
                    <a:pt x="5" y="219"/>
                  </a:cubicBezTo>
                  <a:cubicBezTo>
                    <a:pt x="7" y="223"/>
                    <a:pt x="7" y="228"/>
                    <a:pt x="6" y="232"/>
                  </a:cubicBezTo>
                  <a:cubicBezTo>
                    <a:pt x="6" y="232"/>
                    <a:pt x="7" y="233"/>
                    <a:pt x="8" y="234"/>
                  </a:cubicBezTo>
                  <a:cubicBezTo>
                    <a:pt x="9" y="236"/>
                    <a:pt x="9" y="233"/>
                    <a:pt x="9" y="237"/>
                  </a:cubicBezTo>
                  <a:cubicBezTo>
                    <a:pt x="10" y="242"/>
                    <a:pt x="7" y="239"/>
                    <a:pt x="11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5"/>
                    <a:pt x="9" y="246"/>
                    <a:pt x="9" y="246"/>
                  </a:cubicBezTo>
                  <a:cubicBezTo>
                    <a:pt x="13" y="248"/>
                    <a:pt x="11" y="246"/>
                    <a:pt x="13" y="250"/>
                  </a:cubicBezTo>
                  <a:cubicBezTo>
                    <a:pt x="18" y="272"/>
                    <a:pt x="20" y="271"/>
                    <a:pt x="22" y="277"/>
                  </a:cubicBezTo>
                  <a:cubicBezTo>
                    <a:pt x="22" y="280"/>
                    <a:pt x="22" y="280"/>
                    <a:pt x="23" y="283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26" y="288"/>
                    <a:pt x="29" y="288"/>
                    <a:pt x="32" y="292"/>
                  </a:cubicBezTo>
                  <a:cubicBezTo>
                    <a:pt x="35" y="298"/>
                    <a:pt x="37" y="304"/>
                    <a:pt x="40" y="309"/>
                  </a:cubicBezTo>
                  <a:cubicBezTo>
                    <a:pt x="41" y="311"/>
                    <a:pt x="41" y="311"/>
                    <a:pt x="42" y="313"/>
                  </a:cubicBezTo>
                  <a:cubicBezTo>
                    <a:pt x="43" y="317"/>
                    <a:pt x="43" y="316"/>
                    <a:pt x="44" y="318"/>
                  </a:cubicBezTo>
                  <a:cubicBezTo>
                    <a:pt x="45" y="320"/>
                    <a:pt x="45" y="321"/>
                    <a:pt x="47" y="322"/>
                  </a:cubicBezTo>
                  <a:cubicBezTo>
                    <a:pt x="47" y="327"/>
                    <a:pt x="51" y="332"/>
                    <a:pt x="54" y="335"/>
                  </a:cubicBezTo>
                  <a:cubicBezTo>
                    <a:pt x="58" y="342"/>
                    <a:pt x="58" y="342"/>
                    <a:pt x="58" y="342"/>
                  </a:cubicBezTo>
                  <a:cubicBezTo>
                    <a:pt x="58" y="342"/>
                    <a:pt x="58" y="343"/>
                    <a:pt x="58" y="34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8"/>
                    <a:pt x="62" y="352"/>
                    <a:pt x="64" y="355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81" y="384"/>
                    <a:pt x="82" y="390"/>
                    <a:pt x="84" y="394"/>
                  </a:cubicBezTo>
                  <a:cubicBezTo>
                    <a:pt x="88" y="401"/>
                    <a:pt x="88" y="401"/>
                    <a:pt x="88" y="401"/>
                  </a:cubicBezTo>
                  <a:cubicBezTo>
                    <a:pt x="91" y="406"/>
                    <a:pt x="93" y="412"/>
                    <a:pt x="98" y="413"/>
                  </a:cubicBezTo>
                  <a:cubicBezTo>
                    <a:pt x="98" y="408"/>
                    <a:pt x="96" y="405"/>
                    <a:pt x="96" y="398"/>
                  </a:cubicBezTo>
                  <a:cubicBezTo>
                    <a:pt x="99" y="399"/>
                    <a:pt x="98" y="398"/>
                    <a:pt x="99" y="400"/>
                  </a:cubicBezTo>
                  <a:cubicBezTo>
                    <a:pt x="102" y="409"/>
                    <a:pt x="106" y="424"/>
                    <a:pt x="110" y="429"/>
                  </a:cubicBezTo>
                  <a:cubicBezTo>
                    <a:pt x="111" y="425"/>
                    <a:pt x="112" y="423"/>
                    <a:pt x="114" y="420"/>
                  </a:cubicBezTo>
                  <a:cubicBezTo>
                    <a:pt x="115" y="421"/>
                    <a:pt x="114" y="420"/>
                    <a:pt x="115" y="422"/>
                  </a:cubicBezTo>
                  <a:cubicBezTo>
                    <a:pt x="117" y="427"/>
                    <a:pt x="116" y="427"/>
                    <a:pt x="119" y="430"/>
                  </a:cubicBezTo>
                  <a:cubicBezTo>
                    <a:pt x="121" y="432"/>
                    <a:pt x="119" y="432"/>
                    <a:pt x="121" y="434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27" y="432"/>
                    <a:pt x="130" y="431"/>
                    <a:pt x="129" y="427"/>
                  </a:cubicBezTo>
                  <a:cubicBezTo>
                    <a:pt x="128" y="424"/>
                    <a:pt x="126" y="425"/>
                    <a:pt x="126" y="421"/>
                  </a:cubicBezTo>
                  <a:cubicBezTo>
                    <a:pt x="125" y="410"/>
                    <a:pt x="125" y="416"/>
                    <a:pt x="124" y="406"/>
                  </a:cubicBezTo>
                  <a:cubicBezTo>
                    <a:pt x="123" y="405"/>
                    <a:pt x="123" y="402"/>
                    <a:pt x="122" y="400"/>
                  </a:cubicBezTo>
                  <a:cubicBezTo>
                    <a:pt x="118" y="379"/>
                    <a:pt x="118" y="379"/>
                    <a:pt x="118" y="379"/>
                  </a:cubicBezTo>
                  <a:cubicBezTo>
                    <a:pt x="117" y="378"/>
                    <a:pt x="118" y="376"/>
                    <a:pt x="117" y="371"/>
                  </a:cubicBezTo>
                  <a:cubicBezTo>
                    <a:pt x="115" y="366"/>
                    <a:pt x="115" y="366"/>
                    <a:pt x="115" y="366"/>
                  </a:cubicBezTo>
                  <a:cubicBezTo>
                    <a:pt x="115" y="364"/>
                    <a:pt x="115" y="364"/>
                    <a:pt x="115" y="363"/>
                  </a:cubicBezTo>
                  <a:cubicBezTo>
                    <a:pt x="111" y="342"/>
                    <a:pt x="111" y="342"/>
                    <a:pt x="111" y="342"/>
                  </a:cubicBezTo>
                  <a:cubicBezTo>
                    <a:pt x="109" y="337"/>
                    <a:pt x="111" y="337"/>
                    <a:pt x="112" y="336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9" y="361"/>
                    <a:pt x="119" y="367"/>
                    <a:pt x="121" y="374"/>
                  </a:cubicBezTo>
                  <a:cubicBezTo>
                    <a:pt x="123" y="384"/>
                    <a:pt x="123" y="384"/>
                    <a:pt x="123" y="384"/>
                  </a:cubicBezTo>
                  <a:cubicBezTo>
                    <a:pt x="124" y="392"/>
                    <a:pt x="124" y="390"/>
                    <a:pt x="126" y="394"/>
                  </a:cubicBezTo>
                  <a:cubicBezTo>
                    <a:pt x="126" y="395"/>
                    <a:pt x="127" y="397"/>
                    <a:pt x="127" y="398"/>
                  </a:cubicBezTo>
                  <a:cubicBezTo>
                    <a:pt x="128" y="402"/>
                    <a:pt x="128" y="409"/>
                    <a:pt x="132" y="409"/>
                  </a:cubicBezTo>
                  <a:cubicBezTo>
                    <a:pt x="131" y="403"/>
                    <a:pt x="131" y="405"/>
                    <a:pt x="131" y="398"/>
                  </a:cubicBezTo>
                  <a:cubicBezTo>
                    <a:pt x="136" y="400"/>
                    <a:pt x="136" y="400"/>
                    <a:pt x="136" y="400"/>
                  </a:cubicBezTo>
                  <a:cubicBezTo>
                    <a:pt x="136" y="408"/>
                    <a:pt x="136" y="427"/>
                    <a:pt x="139" y="434"/>
                  </a:cubicBezTo>
                  <a:cubicBezTo>
                    <a:pt x="141" y="438"/>
                    <a:pt x="139" y="437"/>
                    <a:pt x="143" y="440"/>
                  </a:cubicBezTo>
                  <a:cubicBezTo>
                    <a:pt x="143" y="444"/>
                    <a:pt x="143" y="440"/>
                    <a:pt x="143" y="445"/>
                  </a:cubicBezTo>
                  <a:cubicBezTo>
                    <a:pt x="147" y="442"/>
                    <a:pt x="145" y="441"/>
                    <a:pt x="152" y="442"/>
                  </a:cubicBezTo>
                  <a:cubicBezTo>
                    <a:pt x="151" y="436"/>
                    <a:pt x="152" y="441"/>
                    <a:pt x="150" y="437"/>
                  </a:cubicBezTo>
                  <a:cubicBezTo>
                    <a:pt x="151" y="435"/>
                    <a:pt x="152" y="433"/>
                    <a:pt x="152" y="431"/>
                  </a:cubicBezTo>
                  <a:cubicBezTo>
                    <a:pt x="151" y="424"/>
                    <a:pt x="150" y="429"/>
                    <a:pt x="151" y="419"/>
                  </a:cubicBezTo>
                  <a:cubicBezTo>
                    <a:pt x="151" y="410"/>
                    <a:pt x="150" y="392"/>
                    <a:pt x="149" y="382"/>
                  </a:cubicBezTo>
                  <a:cubicBezTo>
                    <a:pt x="144" y="326"/>
                    <a:pt x="144" y="326"/>
                    <a:pt x="144" y="326"/>
                  </a:cubicBezTo>
                  <a:cubicBezTo>
                    <a:pt x="143" y="321"/>
                    <a:pt x="143" y="317"/>
                    <a:pt x="142" y="311"/>
                  </a:cubicBezTo>
                  <a:cubicBezTo>
                    <a:pt x="141" y="307"/>
                    <a:pt x="141" y="303"/>
                    <a:pt x="140" y="298"/>
                  </a:cubicBezTo>
                  <a:cubicBezTo>
                    <a:pt x="139" y="293"/>
                    <a:pt x="139" y="291"/>
                    <a:pt x="137" y="286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33" y="264"/>
                    <a:pt x="133" y="262"/>
                    <a:pt x="133" y="259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37"/>
                    <a:pt x="128" y="237"/>
                    <a:pt x="128" y="235"/>
                  </a:cubicBezTo>
                  <a:cubicBezTo>
                    <a:pt x="126" y="229"/>
                    <a:pt x="125" y="226"/>
                    <a:pt x="125" y="220"/>
                  </a:cubicBezTo>
                  <a:cubicBezTo>
                    <a:pt x="128" y="222"/>
                    <a:pt x="128" y="219"/>
                    <a:pt x="127" y="225"/>
                  </a:cubicBezTo>
                  <a:cubicBezTo>
                    <a:pt x="128" y="224"/>
                    <a:pt x="126" y="222"/>
                    <a:pt x="128" y="225"/>
                  </a:cubicBezTo>
                  <a:cubicBezTo>
                    <a:pt x="130" y="226"/>
                    <a:pt x="131" y="233"/>
                    <a:pt x="131" y="234"/>
                  </a:cubicBezTo>
                  <a:cubicBezTo>
                    <a:pt x="131" y="238"/>
                    <a:pt x="131" y="238"/>
                    <a:pt x="132" y="241"/>
                  </a:cubicBezTo>
                  <a:cubicBezTo>
                    <a:pt x="133" y="246"/>
                    <a:pt x="132" y="246"/>
                    <a:pt x="132" y="247"/>
                  </a:cubicBezTo>
                  <a:cubicBezTo>
                    <a:pt x="136" y="251"/>
                    <a:pt x="134" y="252"/>
                    <a:pt x="135" y="258"/>
                  </a:cubicBezTo>
                  <a:cubicBezTo>
                    <a:pt x="136" y="263"/>
                    <a:pt x="136" y="263"/>
                    <a:pt x="136" y="263"/>
                  </a:cubicBezTo>
                  <a:cubicBezTo>
                    <a:pt x="137" y="265"/>
                    <a:pt x="137" y="268"/>
                    <a:pt x="137" y="270"/>
                  </a:cubicBezTo>
                  <a:cubicBezTo>
                    <a:pt x="140" y="273"/>
                    <a:pt x="138" y="270"/>
                    <a:pt x="138" y="273"/>
                  </a:cubicBezTo>
                  <a:cubicBezTo>
                    <a:pt x="139" y="277"/>
                    <a:pt x="138" y="274"/>
                    <a:pt x="139" y="277"/>
                  </a:cubicBezTo>
                  <a:cubicBezTo>
                    <a:pt x="141" y="284"/>
                    <a:pt x="143" y="296"/>
                    <a:pt x="144" y="303"/>
                  </a:cubicBezTo>
                  <a:cubicBezTo>
                    <a:pt x="145" y="308"/>
                    <a:pt x="144" y="308"/>
                    <a:pt x="146" y="313"/>
                  </a:cubicBezTo>
                  <a:cubicBezTo>
                    <a:pt x="148" y="321"/>
                    <a:pt x="148" y="332"/>
                    <a:pt x="150" y="340"/>
                  </a:cubicBezTo>
                  <a:cubicBezTo>
                    <a:pt x="151" y="345"/>
                    <a:pt x="151" y="355"/>
                    <a:pt x="152" y="360"/>
                  </a:cubicBezTo>
                  <a:cubicBezTo>
                    <a:pt x="153" y="362"/>
                    <a:pt x="153" y="377"/>
                    <a:pt x="153" y="380"/>
                  </a:cubicBezTo>
                  <a:cubicBezTo>
                    <a:pt x="153" y="384"/>
                    <a:pt x="153" y="388"/>
                    <a:pt x="153" y="390"/>
                  </a:cubicBezTo>
                  <a:cubicBezTo>
                    <a:pt x="153" y="392"/>
                    <a:pt x="154" y="397"/>
                    <a:pt x="154" y="399"/>
                  </a:cubicBezTo>
                  <a:cubicBezTo>
                    <a:pt x="154" y="401"/>
                    <a:pt x="153" y="405"/>
                    <a:pt x="153" y="407"/>
                  </a:cubicBezTo>
                  <a:lnTo>
                    <a:pt x="155" y="40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" name="Freeform 7"/>
            <p:cNvSpPr>
              <a:spLocks noEditPoints="1"/>
            </p:cNvSpPr>
            <p:nvPr/>
          </p:nvSpPr>
          <p:spPr bwMode="auto">
            <a:xfrm>
              <a:off x="3242481" y="5963526"/>
              <a:ext cx="187861" cy="443040"/>
            </a:xfrm>
            <a:custGeom>
              <a:avLst/>
              <a:gdLst>
                <a:gd name="T0" fmla="*/ 177 w 187"/>
                <a:gd name="T1" fmla="*/ 365 h 440"/>
                <a:gd name="T2" fmla="*/ 111 w 187"/>
                <a:gd name="T3" fmla="*/ 359 h 440"/>
                <a:gd name="T4" fmla="*/ 107 w 187"/>
                <a:gd name="T5" fmla="*/ 346 h 440"/>
                <a:gd name="T6" fmla="*/ 180 w 187"/>
                <a:gd name="T7" fmla="*/ 309 h 440"/>
                <a:gd name="T8" fmla="*/ 154 w 187"/>
                <a:gd name="T9" fmla="*/ 288 h 440"/>
                <a:gd name="T10" fmla="*/ 114 w 187"/>
                <a:gd name="T11" fmla="*/ 212 h 440"/>
                <a:gd name="T12" fmla="*/ 113 w 187"/>
                <a:gd name="T13" fmla="*/ 176 h 440"/>
                <a:gd name="T14" fmla="*/ 110 w 187"/>
                <a:gd name="T15" fmla="*/ 145 h 440"/>
                <a:gd name="T16" fmla="*/ 75 w 187"/>
                <a:gd name="T17" fmla="*/ 123 h 440"/>
                <a:gd name="T18" fmla="*/ 75 w 187"/>
                <a:gd name="T19" fmla="*/ 147 h 440"/>
                <a:gd name="T20" fmla="*/ 73 w 187"/>
                <a:gd name="T21" fmla="*/ 110 h 440"/>
                <a:gd name="T22" fmla="*/ 41 w 187"/>
                <a:gd name="T23" fmla="*/ 23 h 440"/>
                <a:gd name="T24" fmla="*/ 60 w 187"/>
                <a:gd name="T25" fmla="*/ 5 h 440"/>
                <a:gd name="T26" fmla="*/ 43 w 187"/>
                <a:gd name="T27" fmla="*/ 5 h 440"/>
                <a:gd name="T28" fmla="*/ 32 w 187"/>
                <a:gd name="T29" fmla="*/ 17 h 440"/>
                <a:gd name="T30" fmla="*/ 26 w 187"/>
                <a:gd name="T31" fmla="*/ 11 h 440"/>
                <a:gd name="T32" fmla="*/ 11 w 187"/>
                <a:gd name="T33" fmla="*/ 30 h 440"/>
                <a:gd name="T34" fmla="*/ 4 w 187"/>
                <a:gd name="T35" fmla="*/ 50 h 440"/>
                <a:gd name="T36" fmla="*/ 1 w 187"/>
                <a:gd name="T37" fmla="*/ 87 h 440"/>
                <a:gd name="T38" fmla="*/ 5 w 187"/>
                <a:gd name="T39" fmla="*/ 171 h 440"/>
                <a:gd name="T40" fmla="*/ 5 w 187"/>
                <a:gd name="T41" fmla="*/ 212 h 440"/>
                <a:gd name="T42" fmla="*/ 13 w 187"/>
                <a:gd name="T43" fmla="*/ 238 h 440"/>
                <a:gd name="T44" fmla="*/ 26 w 187"/>
                <a:gd name="T45" fmla="*/ 275 h 440"/>
                <a:gd name="T46" fmla="*/ 42 w 187"/>
                <a:gd name="T47" fmla="*/ 306 h 440"/>
                <a:gd name="T48" fmla="*/ 68 w 187"/>
                <a:gd name="T49" fmla="*/ 346 h 440"/>
                <a:gd name="T50" fmla="*/ 101 w 187"/>
                <a:gd name="T51" fmla="*/ 399 h 440"/>
                <a:gd name="T52" fmla="*/ 114 w 187"/>
                <a:gd name="T53" fmla="*/ 410 h 440"/>
                <a:gd name="T54" fmla="*/ 115 w 187"/>
                <a:gd name="T55" fmla="*/ 395 h 440"/>
                <a:gd name="T56" fmla="*/ 128 w 187"/>
                <a:gd name="T57" fmla="*/ 401 h 440"/>
                <a:gd name="T58" fmla="*/ 136 w 187"/>
                <a:gd name="T59" fmla="*/ 418 h 440"/>
                <a:gd name="T60" fmla="*/ 145 w 187"/>
                <a:gd name="T61" fmla="*/ 428 h 440"/>
                <a:gd name="T62" fmla="*/ 151 w 187"/>
                <a:gd name="T63" fmla="*/ 358 h 440"/>
                <a:gd name="T64" fmla="*/ 154 w 187"/>
                <a:gd name="T65" fmla="*/ 316 h 440"/>
                <a:gd name="T66" fmla="*/ 163 w 187"/>
                <a:gd name="T67" fmla="*/ 395 h 440"/>
                <a:gd name="T68" fmla="*/ 172 w 187"/>
                <a:gd name="T69" fmla="*/ 430 h 440"/>
                <a:gd name="T70" fmla="*/ 180 w 187"/>
                <a:gd name="T71" fmla="*/ 368 h 440"/>
                <a:gd name="T72" fmla="*/ 181 w 187"/>
                <a:gd name="T73" fmla="*/ 382 h 440"/>
                <a:gd name="T74" fmla="*/ 186 w 187"/>
                <a:gd name="T75" fmla="*/ 360 h 440"/>
                <a:gd name="T76" fmla="*/ 183 w 187"/>
                <a:gd name="T77" fmla="*/ 311 h 440"/>
                <a:gd name="T78" fmla="*/ 177 w 187"/>
                <a:gd name="T79" fmla="*/ 291 h 440"/>
                <a:gd name="T80" fmla="*/ 173 w 187"/>
                <a:gd name="T81" fmla="*/ 231 h 440"/>
                <a:gd name="T82" fmla="*/ 158 w 187"/>
                <a:gd name="T83" fmla="*/ 164 h 440"/>
                <a:gd name="T84" fmla="*/ 153 w 187"/>
                <a:gd name="T85" fmla="*/ 164 h 440"/>
                <a:gd name="T86" fmla="*/ 151 w 187"/>
                <a:gd name="T87" fmla="*/ 168 h 440"/>
                <a:gd name="T88" fmla="*/ 158 w 187"/>
                <a:gd name="T89" fmla="*/ 194 h 440"/>
                <a:gd name="T90" fmla="*/ 167 w 187"/>
                <a:gd name="T91" fmla="*/ 251 h 440"/>
                <a:gd name="T92" fmla="*/ 177 w 187"/>
                <a:gd name="T93" fmla="*/ 334 h 440"/>
                <a:gd name="T94" fmla="*/ 174 w 187"/>
                <a:gd name="T95" fmla="*/ 341 h 440"/>
                <a:gd name="T96" fmla="*/ 158 w 187"/>
                <a:gd name="T97" fmla="*/ 230 h 440"/>
                <a:gd name="T98" fmla="*/ 139 w 187"/>
                <a:gd name="T99" fmla="*/ 155 h 440"/>
                <a:gd name="T100" fmla="*/ 137 w 187"/>
                <a:gd name="T101" fmla="*/ 145 h 440"/>
                <a:gd name="T102" fmla="*/ 116 w 187"/>
                <a:gd name="T103" fmla="*/ 115 h 440"/>
                <a:gd name="T104" fmla="*/ 94 w 187"/>
                <a:gd name="T105" fmla="*/ 58 h 440"/>
                <a:gd name="T106" fmla="*/ 91 w 187"/>
                <a:gd name="T107" fmla="*/ 102 h 440"/>
                <a:gd name="T108" fmla="*/ 78 w 187"/>
                <a:gd name="T109" fmla="*/ 42 h 440"/>
                <a:gd name="T110" fmla="*/ 64 w 187"/>
                <a:gd name="T111" fmla="*/ 1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40">
                  <a:moveTo>
                    <a:pt x="142" y="384"/>
                  </a:moveTo>
                  <a:cubicBezTo>
                    <a:pt x="143" y="387"/>
                    <a:pt x="143" y="387"/>
                    <a:pt x="143" y="387"/>
                  </a:cubicBezTo>
                  <a:lnTo>
                    <a:pt x="142" y="384"/>
                  </a:lnTo>
                  <a:close/>
                  <a:moveTo>
                    <a:pt x="177" y="358"/>
                  </a:moveTo>
                  <a:cubicBezTo>
                    <a:pt x="178" y="359"/>
                    <a:pt x="178" y="356"/>
                    <a:pt x="178" y="361"/>
                  </a:cubicBezTo>
                  <a:cubicBezTo>
                    <a:pt x="178" y="367"/>
                    <a:pt x="178" y="363"/>
                    <a:pt x="177" y="365"/>
                  </a:cubicBezTo>
                  <a:cubicBezTo>
                    <a:pt x="176" y="364"/>
                    <a:pt x="175" y="365"/>
                    <a:pt x="175" y="361"/>
                  </a:cubicBezTo>
                  <a:cubicBezTo>
                    <a:pt x="175" y="358"/>
                    <a:pt x="175" y="360"/>
                    <a:pt x="177" y="358"/>
                  </a:cubicBezTo>
                  <a:close/>
                  <a:moveTo>
                    <a:pt x="111" y="359"/>
                  </a:moveTo>
                  <a:cubicBezTo>
                    <a:pt x="112" y="361"/>
                    <a:pt x="112" y="359"/>
                    <a:pt x="112" y="361"/>
                  </a:cubicBezTo>
                  <a:cubicBezTo>
                    <a:pt x="112" y="362"/>
                    <a:pt x="112" y="363"/>
                    <a:pt x="112" y="364"/>
                  </a:cubicBezTo>
                  <a:cubicBezTo>
                    <a:pt x="111" y="363"/>
                    <a:pt x="110" y="361"/>
                    <a:pt x="111" y="359"/>
                  </a:cubicBezTo>
                  <a:close/>
                  <a:moveTo>
                    <a:pt x="101" y="317"/>
                  </a:moveTo>
                  <a:cubicBezTo>
                    <a:pt x="101" y="317"/>
                    <a:pt x="102" y="317"/>
                    <a:pt x="102" y="318"/>
                  </a:cubicBezTo>
                  <a:cubicBezTo>
                    <a:pt x="102" y="318"/>
                    <a:pt x="102" y="317"/>
                    <a:pt x="104" y="325"/>
                  </a:cubicBezTo>
                  <a:cubicBezTo>
                    <a:pt x="106" y="330"/>
                    <a:pt x="106" y="330"/>
                    <a:pt x="106" y="330"/>
                  </a:cubicBezTo>
                  <a:cubicBezTo>
                    <a:pt x="107" y="333"/>
                    <a:pt x="111" y="349"/>
                    <a:pt x="110" y="353"/>
                  </a:cubicBezTo>
                  <a:cubicBezTo>
                    <a:pt x="107" y="352"/>
                    <a:pt x="110" y="355"/>
                    <a:pt x="107" y="346"/>
                  </a:cubicBezTo>
                  <a:cubicBezTo>
                    <a:pt x="106" y="341"/>
                    <a:pt x="107" y="344"/>
                    <a:pt x="106" y="341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2" y="323"/>
                    <a:pt x="101" y="320"/>
                    <a:pt x="101" y="317"/>
                  </a:cubicBezTo>
                  <a:close/>
                  <a:moveTo>
                    <a:pt x="180" y="303"/>
                  </a:moveTo>
                  <a:cubicBezTo>
                    <a:pt x="180" y="304"/>
                    <a:pt x="180" y="301"/>
                    <a:pt x="180" y="306"/>
                  </a:cubicBezTo>
                  <a:cubicBezTo>
                    <a:pt x="180" y="309"/>
                    <a:pt x="180" y="308"/>
                    <a:pt x="180" y="309"/>
                  </a:cubicBezTo>
                  <a:cubicBezTo>
                    <a:pt x="179" y="308"/>
                    <a:pt x="178" y="308"/>
                    <a:pt x="178" y="306"/>
                  </a:cubicBezTo>
                  <a:cubicBezTo>
                    <a:pt x="178" y="300"/>
                    <a:pt x="178" y="304"/>
                    <a:pt x="180" y="303"/>
                  </a:cubicBezTo>
                  <a:close/>
                  <a:moveTo>
                    <a:pt x="154" y="288"/>
                  </a:moveTo>
                  <a:cubicBezTo>
                    <a:pt x="153" y="286"/>
                    <a:pt x="153" y="284"/>
                    <a:pt x="153" y="280"/>
                  </a:cubicBezTo>
                  <a:cubicBezTo>
                    <a:pt x="153" y="281"/>
                    <a:pt x="154" y="283"/>
                    <a:pt x="154" y="284"/>
                  </a:cubicBezTo>
                  <a:cubicBezTo>
                    <a:pt x="155" y="288"/>
                    <a:pt x="154" y="286"/>
                    <a:pt x="154" y="288"/>
                  </a:cubicBezTo>
                  <a:close/>
                  <a:moveTo>
                    <a:pt x="114" y="212"/>
                  </a:moveTo>
                  <a:cubicBezTo>
                    <a:pt x="114" y="214"/>
                    <a:pt x="114" y="212"/>
                    <a:pt x="114" y="214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3"/>
                    <a:pt x="115" y="223"/>
                    <a:pt x="114" y="224"/>
                  </a:cubicBezTo>
                  <a:cubicBezTo>
                    <a:pt x="114" y="219"/>
                    <a:pt x="111" y="216"/>
                    <a:pt x="113" y="210"/>
                  </a:cubicBezTo>
                  <a:cubicBezTo>
                    <a:pt x="114" y="211"/>
                    <a:pt x="113" y="209"/>
                    <a:pt x="114" y="212"/>
                  </a:cubicBezTo>
                  <a:close/>
                  <a:moveTo>
                    <a:pt x="84" y="190"/>
                  </a:moveTo>
                  <a:cubicBezTo>
                    <a:pt x="85" y="191"/>
                    <a:pt x="85" y="192"/>
                    <a:pt x="85" y="195"/>
                  </a:cubicBezTo>
                  <a:cubicBezTo>
                    <a:pt x="84" y="193"/>
                    <a:pt x="83" y="192"/>
                    <a:pt x="84" y="190"/>
                  </a:cubicBezTo>
                  <a:close/>
                  <a:moveTo>
                    <a:pt x="113" y="209"/>
                  </a:moveTo>
                  <a:cubicBezTo>
                    <a:pt x="112" y="198"/>
                    <a:pt x="108" y="180"/>
                    <a:pt x="110" y="172"/>
                  </a:cubicBezTo>
                  <a:cubicBezTo>
                    <a:pt x="113" y="173"/>
                    <a:pt x="112" y="171"/>
                    <a:pt x="113" y="176"/>
                  </a:cubicBezTo>
                  <a:cubicBezTo>
                    <a:pt x="114" y="182"/>
                    <a:pt x="113" y="205"/>
                    <a:pt x="113" y="209"/>
                  </a:cubicBezTo>
                  <a:close/>
                  <a:moveTo>
                    <a:pt x="110" y="170"/>
                  </a:moveTo>
                  <a:cubicBezTo>
                    <a:pt x="109" y="164"/>
                    <a:pt x="107" y="144"/>
                    <a:pt x="108" y="137"/>
                  </a:cubicBezTo>
                  <a:cubicBezTo>
                    <a:pt x="108" y="131"/>
                    <a:pt x="104" y="121"/>
                    <a:pt x="111" y="122"/>
                  </a:cubicBezTo>
                  <a:cubicBezTo>
                    <a:pt x="110" y="129"/>
                    <a:pt x="112" y="121"/>
                    <a:pt x="111" y="134"/>
                  </a:cubicBezTo>
                  <a:cubicBezTo>
                    <a:pt x="111" y="139"/>
                    <a:pt x="111" y="140"/>
                    <a:pt x="110" y="145"/>
                  </a:cubicBezTo>
                  <a:cubicBezTo>
                    <a:pt x="111" y="165"/>
                    <a:pt x="111" y="165"/>
                    <a:pt x="111" y="165"/>
                  </a:cubicBezTo>
                  <a:cubicBezTo>
                    <a:pt x="111" y="166"/>
                    <a:pt x="111" y="167"/>
                    <a:pt x="111" y="168"/>
                  </a:cubicBezTo>
                  <a:cubicBezTo>
                    <a:pt x="111" y="171"/>
                    <a:pt x="111" y="169"/>
                    <a:pt x="110" y="171"/>
                  </a:cubicBezTo>
                  <a:lnTo>
                    <a:pt x="110" y="170"/>
                  </a:lnTo>
                  <a:close/>
                  <a:moveTo>
                    <a:pt x="73" y="110"/>
                  </a:moveTo>
                  <a:cubicBezTo>
                    <a:pt x="74" y="115"/>
                    <a:pt x="74" y="118"/>
                    <a:pt x="75" y="123"/>
                  </a:cubicBezTo>
                  <a:cubicBezTo>
                    <a:pt x="77" y="134"/>
                    <a:pt x="77" y="130"/>
                    <a:pt x="78" y="136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0" y="147"/>
                    <a:pt x="80" y="153"/>
                    <a:pt x="80" y="156"/>
                  </a:cubicBezTo>
                  <a:cubicBezTo>
                    <a:pt x="78" y="154"/>
                    <a:pt x="79" y="155"/>
                    <a:pt x="78" y="152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75" y="147"/>
                    <a:pt x="75" y="147"/>
                  </a:cubicBezTo>
                  <a:cubicBezTo>
                    <a:pt x="73" y="140"/>
                    <a:pt x="74" y="132"/>
                    <a:pt x="72" y="12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6"/>
                    <a:pt x="66" y="66"/>
                    <a:pt x="67" y="6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93"/>
                    <a:pt x="72" y="102"/>
                    <a:pt x="74" y="110"/>
                  </a:cubicBezTo>
                  <a:lnTo>
                    <a:pt x="73" y="110"/>
                  </a:lnTo>
                  <a:close/>
                  <a:moveTo>
                    <a:pt x="65" y="40"/>
                  </a:moveTo>
                  <a:cubicBezTo>
                    <a:pt x="68" y="45"/>
                    <a:pt x="65" y="42"/>
                    <a:pt x="64" y="43"/>
                  </a:cubicBezTo>
                  <a:lnTo>
                    <a:pt x="65" y="40"/>
                  </a:lnTo>
                  <a:close/>
                  <a:moveTo>
                    <a:pt x="38" y="17"/>
                  </a:moveTo>
                  <a:cubicBezTo>
                    <a:pt x="39" y="16"/>
                    <a:pt x="40" y="15"/>
                    <a:pt x="41" y="14"/>
                  </a:cubicBezTo>
                  <a:cubicBezTo>
                    <a:pt x="40" y="19"/>
                    <a:pt x="40" y="19"/>
                    <a:pt x="41" y="23"/>
                  </a:cubicBezTo>
                  <a:cubicBezTo>
                    <a:pt x="38" y="22"/>
                    <a:pt x="38" y="22"/>
                    <a:pt x="38" y="17"/>
                  </a:cubicBezTo>
                  <a:close/>
                  <a:moveTo>
                    <a:pt x="64" y="15"/>
                  </a:moveTo>
                  <a:cubicBezTo>
                    <a:pt x="64" y="15"/>
                    <a:pt x="63" y="15"/>
                    <a:pt x="63" y="13"/>
                  </a:cubicBezTo>
                  <a:cubicBezTo>
                    <a:pt x="63" y="12"/>
                    <a:pt x="63" y="11"/>
                    <a:pt x="63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4"/>
                    <a:pt x="59" y="9"/>
                    <a:pt x="60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1" y="16"/>
                    <a:pt x="56" y="38"/>
                    <a:pt x="52" y="50"/>
                  </a:cubicBezTo>
                  <a:cubicBezTo>
                    <a:pt x="51" y="42"/>
                    <a:pt x="51" y="34"/>
                    <a:pt x="50" y="27"/>
                  </a:cubicBezTo>
                  <a:cubicBezTo>
                    <a:pt x="48" y="19"/>
                    <a:pt x="48" y="11"/>
                    <a:pt x="48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4" y="6"/>
                    <a:pt x="35" y="6"/>
                    <a:pt x="34" y="7"/>
                  </a:cubicBezTo>
                  <a:cubicBezTo>
                    <a:pt x="34" y="10"/>
                    <a:pt x="35" y="12"/>
                    <a:pt x="33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27" y="24"/>
                    <a:pt x="34" y="17"/>
                    <a:pt x="30" y="20"/>
                  </a:cubicBezTo>
                  <a:cubicBezTo>
                    <a:pt x="29" y="15"/>
                    <a:pt x="31" y="9"/>
                    <a:pt x="29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9"/>
                    <a:pt x="27" y="9"/>
                    <a:pt x="26" y="11"/>
                  </a:cubicBezTo>
                  <a:cubicBezTo>
                    <a:pt x="24" y="14"/>
                    <a:pt x="24" y="14"/>
                    <a:pt x="2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21"/>
                    <a:pt x="17" y="25"/>
                    <a:pt x="14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4" y="22"/>
                    <a:pt x="12" y="21"/>
                  </a:cubicBezTo>
                  <a:cubicBezTo>
                    <a:pt x="11" y="24"/>
                    <a:pt x="11" y="27"/>
                    <a:pt x="11" y="30"/>
                  </a:cubicBezTo>
                  <a:cubicBezTo>
                    <a:pt x="10" y="30"/>
                    <a:pt x="9" y="29"/>
                    <a:pt x="9" y="3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5"/>
                    <a:pt x="8" y="34"/>
                    <a:pt x="6" y="36"/>
                  </a:cubicBezTo>
                  <a:cubicBezTo>
                    <a:pt x="7" y="38"/>
                    <a:pt x="7" y="40"/>
                    <a:pt x="6" y="43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1"/>
                    <a:pt x="6" y="51"/>
                    <a:pt x="7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" y="58"/>
                    <a:pt x="2" y="60"/>
                    <a:pt x="0" y="62"/>
                  </a:cubicBezTo>
                  <a:cubicBezTo>
                    <a:pt x="2" y="66"/>
                    <a:pt x="3" y="69"/>
                    <a:pt x="2" y="7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90"/>
                    <a:pt x="2" y="93"/>
                    <a:pt x="2" y="10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9"/>
                    <a:pt x="2" y="120"/>
                    <a:pt x="1" y="120"/>
                  </a:cubicBezTo>
                  <a:cubicBezTo>
                    <a:pt x="4" y="134"/>
                    <a:pt x="2" y="133"/>
                    <a:pt x="1" y="143"/>
                  </a:cubicBezTo>
                  <a:cubicBezTo>
                    <a:pt x="0" y="152"/>
                    <a:pt x="2" y="159"/>
                    <a:pt x="2" y="167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7"/>
                    <a:pt x="7" y="187"/>
                    <a:pt x="6" y="192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6" y="200"/>
                    <a:pt x="5" y="203"/>
                    <a:pt x="7" y="206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6" y="218"/>
                    <a:pt x="7" y="219"/>
                    <a:pt x="8" y="222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1" y="227"/>
                    <a:pt x="10" y="237"/>
                    <a:pt x="10" y="240"/>
                  </a:cubicBezTo>
                  <a:cubicBezTo>
                    <a:pt x="11" y="239"/>
                    <a:pt x="11" y="239"/>
                    <a:pt x="13" y="238"/>
                  </a:cubicBezTo>
                  <a:cubicBezTo>
                    <a:pt x="12" y="244"/>
                    <a:pt x="12" y="246"/>
                    <a:pt x="16" y="250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20" y="259"/>
                    <a:pt x="20" y="264"/>
                    <a:pt x="20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3" y="273"/>
                    <a:pt x="23" y="272"/>
                    <a:pt x="25" y="275"/>
                  </a:cubicBezTo>
                  <a:cubicBezTo>
                    <a:pt x="25" y="275"/>
                    <a:pt x="26" y="275"/>
                    <a:pt x="26" y="275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3" y="290"/>
                    <a:pt x="37" y="295"/>
                    <a:pt x="38" y="300"/>
                  </a:cubicBezTo>
                  <a:cubicBezTo>
                    <a:pt x="39" y="301"/>
                    <a:pt x="39" y="301"/>
                    <a:pt x="39" y="302"/>
                  </a:cubicBezTo>
                  <a:cubicBezTo>
                    <a:pt x="40" y="305"/>
                    <a:pt x="41" y="305"/>
                    <a:pt x="42" y="306"/>
                  </a:cubicBezTo>
                  <a:cubicBezTo>
                    <a:pt x="43" y="307"/>
                    <a:pt x="43" y="307"/>
                    <a:pt x="44" y="308"/>
                  </a:cubicBezTo>
                  <a:cubicBezTo>
                    <a:pt x="45" y="310"/>
                    <a:pt x="45" y="310"/>
                    <a:pt x="46" y="312"/>
                  </a:cubicBezTo>
                  <a:cubicBezTo>
                    <a:pt x="48" y="319"/>
                    <a:pt x="48" y="314"/>
                    <a:pt x="51" y="319"/>
                  </a:cubicBezTo>
                  <a:cubicBezTo>
                    <a:pt x="53" y="323"/>
                    <a:pt x="59" y="333"/>
                    <a:pt x="58" y="337"/>
                  </a:cubicBezTo>
                  <a:cubicBezTo>
                    <a:pt x="62" y="338"/>
                    <a:pt x="62" y="340"/>
                    <a:pt x="65" y="34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0" y="348"/>
                    <a:pt x="69" y="350"/>
                    <a:pt x="72" y="352"/>
                  </a:cubicBezTo>
                  <a:cubicBezTo>
                    <a:pt x="72" y="358"/>
                    <a:pt x="72" y="358"/>
                    <a:pt x="72" y="358"/>
                  </a:cubicBezTo>
                  <a:cubicBezTo>
                    <a:pt x="74" y="360"/>
                    <a:pt x="74" y="358"/>
                    <a:pt x="75" y="359"/>
                  </a:cubicBezTo>
                  <a:cubicBezTo>
                    <a:pt x="92" y="384"/>
                    <a:pt x="92" y="384"/>
                    <a:pt x="92" y="384"/>
                  </a:cubicBezTo>
                  <a:cubicBezTo>
                    <a:pt x="96" y="388"/>
                    <a:pt x="97" y="393"/>
                    <a:pt x="102" y="394"/>
                  </a:cubicBezTo>
                  <a:cubicBezTo>
                    <a:pt x="101" y="397"/>
                    <a:pt x="101" y="396"/>
                    <a:pt x="101" y="399"/>
                  </a:cubicBezTo>
                  <a:cubicBezTo>
                    <a:pt x="105" y="399"/>
                    <a:pt x="105" y="399"/>
                    <a:pt x="105" y="399"/>
                  </a:cubicBezTo>
                  <a:cubicBezTo>
                    <a:pt x="104" y="405"/>
                    <a:pt x="104" y="405"/>
                    <a:pt x="104" y="405"/>
                  </a:cubicBezTo>
                  <a:cubicBezTo>
                    <a:pt x="107" y="403"/>
                    <a:pt x="107" y="403"/>
                    <a:pt x="107" y="403"/>
                  </a:cubicBezTo>
                  <a:cubicBezTo>
                    <a:pt x="107" y="402"/>
                    <a:pt x="108" y="403"/>
                    <a:pt x="108" y="403"/>
                  </a:cubicBezTo>
                  <a:cubicBezTo>
                    <a:pt x="107" y="405"/>
                    <a:pt x="108" y="405"/>
                    <a:pt x="110" y="407"/>
                  </a:cubicBezTo>
                  <a:cubicBezTo>
                    <a:pt x="112" y="411"/>
                    <a:pt x="109" y="410"/>
                    <a:pt x="114" y="410"/>
                  </a:cubicBezTo>
                  <a:cubicBezTo>
                    <a:pt x="114" y="406"/>
                    <a:pt x="113" y="397"/>
                    <a:pt x="111" y="393"/>
                  </a:cubicBezTo>
                  <a:cubicBezTo>
                    <a:pt x="110" y="390"/>
                    <a:pt x="111" y="394"/>
                    <a:pt x="110" y="391"/>
                  </a:cubicBezTo>
                  <a:cubicBezTo>
                    <a:pt x="107" y="375"/>
                    <a:pt x="107" y="375"/>
                    <a:pt x="107" y="375"/>
                  </a:cubicBezTo>
                  <a:cubicBezTo>
                    <a:pt x="107" y="375"/>
                    <a:pt x="108" y="375"/>
                    <a:pt x="109" y="375"/>
                  </a:cubicBezTo>
                  <a:cubicBezTo>
                    <a:pt x="110" y="375"/>
                    <a:pt x="110" y="376"/>
                    <a:pt x="110" y="377"/>
                  </a:cubicBezTo>
                  <a:cubicBezTo>
                    <a:pt x="112" y="384"/>
                    <a:pt x="114" y="389"/>
                    <a:pt x="115" y="395"/>
                  </a:cubicBezTo>
                  <a:cubicBezTo>
                    <a:pt x="116" y="398"/>
                    <a:pt x="116" y="398"/>
                    <a:pt x="117" y="401"/>
                  </a:cubicBezTo>
                  <a:cubicBezTo>
                    <a:pt x="119" y="407"/>
                    <a:pt x="119" y="407"/>
                    <a:pt x="119" y="407"/>
                  </a:cubicBezTo>
                  <a:cubicBezTo>
                    <a:pt x="120" y="412"/>
                    <a:pt x="121" y="413"/>
                    <a:pt x="122" y="419"/>
                  </a:cubicBezTo>
                  <a:cubicBezTo>
                    <a:pt x="126" y="418"/>
                    <a:pt x="127" y="422"/>
                    <a:pt x="131" y="423"/>
                  </a:cubicBezTo>
                  <a:cubicBezTo>
                    <a:pt x="127" y="413"/>
                    <a:pt x="129" y="418"/>
                    <a:pt x="130" y="412"/>
                  </a:cubicBezTo>
                  <a:cubicBezTo>
                    <a:pt x="129" y="409"/>
                    <a:pt x="129" y="405"/>
                    <a:pt x="128" y="401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88"/>
                    <a:pt x="127" y="390"/>
                    <a:pt x="128" y="389"/>
                  </a:cubicBezTo>
                  <a:cubicBezTo>
                    <a:pt x="130" y="392"/>
                    <a:pt x="132" y="398"/>
                    <a:pt x="132" y="401"/>
                  </a:cubicBezTo>
                  <a:cubicBezTo>
                    <a:pt x="133" y="406"/>
                    <a:pt x="134" y="411"/>
                    <a:pt x="134" y="416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36" y="417"/>
                    <a:pt x="136" y="418"/>
                    <a:pt x="136" y="418"/>
                  </a:cubicBezTo>
                  <a:cubicBezTo>
                    <a:pt x="135" y="421"/>
                    <a:pt x="137" y="420"/>
                    <a:pt x="136" y="426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39" y="432"/>
                    <a:pt x="140" y="434"/>
                    <a:pt x="143" y="436"/>
                  </a:cubicBezTo>
                  <a:cubicBezTo>
                    <a:pt x="143" y="436"/>
                    <a:pt x="146" y="436"/>
                    <a:pt x="142" y="433"/>
                  </a:cubicBezTo>
                  <a:cubicBezTo>
                    <a:pt x="145" y="433"/>
                    <a:pt x="145" y="433"/>
                    <a:pt x="145" y="433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51" y="427"/>
                    <a:pt x="146" y="427"/>
                    <a:pt x="151" y="425"/>
                  </a:cubicBezTo>
                  <a:cubicBezTo>
                    <a:pt x="150" y="420"/>
                    <a:pt x="151" y="422"/>
                    <a:pt x="151" y="416"/>
                  </a:cubicBezTo>
                  <a:cubicBezTo>
                    <a:pt x="151" y="416"/>
                    <a:pt x="150" y="415"/>
                    <a:pt x="149" y="414"/>
                  </a:cubicBezTo>
                  <a:cubicBezTo>
                    <a:pt x="149" y="409"/>
                    <a:pt x="149" y="409"/>
                    <a:pt x="149" y="409"/>
                  </a:cubicBezTo>
                  <a:cubicBezTo>
                    <a:pt x="151" y="411"/>
                    <a:pt x="150" y="410"/>
                    <a:pt x="153" y="410"/>
                  </a:cubicBezTo>
                  <a:cubicBezTo>
                    <a:pt x="151" y="392"/>
                    <a:pt x="152" y="375"/>
                    <a:pt x="151" y="358"/>
                  </a:cubicBezTo>
                  <a:cubicBezTo>
                    <a:pt x="150" y="305"/>
                    <a:pt x="150" y="305"/>
                    <a:pt x="150" y="305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3" y="306"/>
                    <a:pt x="153" y="309"/>
                    <a:pt x="153" y="311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3"/>
                    <a:pt x="153" y="314"/>
                    <a:pt x="154" y="314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25"/>
                    <a:pt x="154" y="334"/>
                    <a:pt x="154" y="344"/>
                  </a:cubicBezTo>
                  <a:cubicBezTo>
                    <a:pt x="155" y="347"/>
                    <a:pt x="156" y="351"/>
                    <a:pt x="156" y="354"/>
                  </a:cubicBezTo>
                  <a:cubicBezTo>
                    <a:pt x="156" y="358"/>
                    <a:pt x="155" y="365"/>
                    <a:pt x="155" y="368"/>
                  </a:cubicBezTo>
                  <a:cubicBezTo>
                    <a:pt x="155" y="371"/>
                    <a:pt x="156" y="376"/>
                    <a:pt x="156" y="380"/>
                  </a:cubicBezTo>
                  <a:cubicBezTo>
                    <a:pt x="157" y="385"/>
                    <a:pt x="158" y="402"/>
                    <a:pt x="159" y="405"/>
                  </a:cubicBezTo>
                  <a:cubicBezTo>
                    <a:pt x="163" y="403"/>
                    <a:pt x="162" y="401"/>
                    <a:pt x="163" y="395"/>
                  </a:cubicBezTo>
                  <a:cubicBezTo>
                    <a:pt x="167" y="401"/>
                    <a:pt x="165" y="407"/>
                    <a:pt x="165" y="414"/>
                  </a:cubicBezTo>
                  <a:cubicBezTo>
                    <a:pt x="163" y="415"/>
                    <a:pt x="164" y="414"/>
                    <a:pt x="164" y="418"/>
                  </a:cubicBezTo>
                  <a:cubicBezTo>
                    <a:pt x="164" y="422"/>
                    <a:pt x="166" y="427"/>
                    <a:pt x="165" y="431"/>
                  </a:cubicBezTo>
                  <a:cubicBezTo>
                    <a:pt x="165" y="433"/>
                    <a:pt x="165" y="432"/>
                    <a:pt x="164" y="435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9" y="436"/>
                    <a:pt x="167" y="433"/>
                    <a:pt x="172" y="430"/>
                  </a:cubicBezTo>
                  <a:cubicBezTo>
                    <a:pt x="170" y="426"/>
                    <a:pt x="171" y="427"/>
                    <a:pt x="170" y="423"/>
                  </a:cubicBezTo>
                  <a:cubicBezTo>
                    <a:pt x="170" y="420"/>
                    <a:pt x="169" y="421"/>
                    <a:pt x="170" y="418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3" y="376"/>
                    <a:pt x="171" y="376"/>
                    <a:pt x="173" y="371"/>
                  </a:cubicBezTo>
                  <a:cubicBezTo>
                    <a:pt x="173" y="371"/>
                    <a:pt x="175" y="368"/>
                    <a:pt x="175" y="368"/>
                  </a:cubicBezTo>
                  <a:cubicBezTo>
                    <a:pt x="177" y="367"/>
                    <a:pt x="178" y="368"/>
                    <a:pt x="180" y="368"/>
                  </a:cubicBezTo>
                  <a:cubicBezTo>
                    <a:pt x="180" y="373"/>
                    <a:pt x="180" y="375"/>
                    <a:pt x="181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6"/>
                    <a:pt x="180" y="386"/>
                    <a:pt x="180" y="388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181" y="390"/>
                    <a:pt x="182" y="389"/>
                    <a:pt x="183" y="387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3" y="377"/>
                    <a:pt x="185" y="367"/>
                    <a:pt x="186" y="360"/>
                  </a:cubicBezTo>
                  <a:cubicBezTo>
                    <a:pt x="186" y="356"/>
                    <a:pt x="185" y="352"/>
                    <a:pt x="186" y="347"/>
                  </a:cubicBezTo>
                  <a:cubicBezTo>
                    <a:pt x="186" y="342"/>
                    <a:pt x="185" y="339"/>
                    <a:pt x="187" y="33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5" y="320"/>
                    <a:pt x="182" y="319"/>
                    <a:pt x="183" y="313"/>
                  </a:cubicBezTo>
                  <a:cubicBezTo>
                    <a:pt x="183" y="313"/>
                    <a:pt x="183" y="312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08"/>
                    <a:pt x="183" y="305"/>
                    <a:pt x="181" y="302"/>
                  </a:cubicBezTo>
                  <a:cubicBezTo>
                    <a:pt x="182" y="300"/>
                    <a:pt x="182" y="298"/>
                    <a:pt x="183" y="295"/>
                  </a:cubicBezTo>
                  <a:cubicBezTo>
                    <a:pt x="181" y="293"/>
                    <a:pt x="181" y="293"/>
                    <a:pt x="181" y="293"/>
                  </a:cubicBezTo>
                  <a:cubicBezTo>
                    <a:pt x="181" y="292"/>
                    <a:pt x="180" y="292"/>
                    <a:pt x="180" y="292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7" y="295"/>
                    <a:pt x="178" y="297"/>
                    <a:pt x="177" y="291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6" y="270"/>
                    <a:pt x="175" y="266"/>
                    <a:pt x="176" y="260"/>
                  </a:cubicBezTo>
                  <a:cubicBezTo>
                    <a:pt x="177" y="255"/>
                    <a:pt x="175" y="265"/>
                    <a:pt x="177" y="258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2" y="243"/>
                    <a:pt x="175" y="241"/>
                    <a:pt x="173" y="231"/>
                  </a:cubicBezTo>
                  <a:cubicBezTo>
                    <a:pt x="172" y="227"/>
                    <a:pt x="170" y="219"/>
                    <a:pt x="170" y="214"/>
                  </a:cubicBezTo>
                  <a:cubicBezTo>
                    <a:pt x="166" y="211"/>
                    <a:pt x="168" y="207"/>
                    <a:pt x="167" y="204"/>
                  </a:cubicBezTo>
                  <a:cubicBezTo>
                    <a:pt x="167" y="203"/>
                    <a:pt x="159" y="194"/>
                    <a:pt x="168" y="193"/>
                  </a:cubicBezTo>
                  <a:cubicBezTo>
                    <a:pt x="170" y="189"/>
                    <a:pt x="169" y="188"/>
                    <a:pt x="169" y="185"/>
                  </a:cubicBezTo>
                  <a:cubicBezTo>
                    <a:pt x="166" y="185"/>
                    <a:pt x="165" y="186"/>
                    <a:pt x="165" y="190"/>
                  </a:cubicBezTo>
                  <a:cubicBezTo>
                    <a:pt x="162" y="187"/>
                    <a:pt x="159" y="170"/>
                    <a:pt x="158" y="164"/>
                  </a:cubicBezTo>
                  <a:cubicBezTo>
                    <a:pt x="157" y="160"/>
                    <a:pt x="158" y="158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2"/>
                    <a:pt x="155" y="162"/>
                    <a:pt x="154" y="163"/>
                  </a:cubicBezTo>
                  <a:cubicBezTo>
                    <a:pt x="154" y="163"/>
                    <a:pt x="153" y="164"/>
                    <a:pt x="153" y="163"/>
                  </a:cubicBezTo>
                  <a:cubicBezTo>
                    <a:pt x="153" y="163"/>
                    <a:pt x="153" y="164"/>
                    <a:pt x="153" y="164"/>
                  </a:cubicBezTo>
                  <a:cubicBezTo>
                    <a:pt x="149" y="165"/>
                    <a:pt x="153" y="162"/>
                    <a:pt x="148" y="162"/>
                  </a:cubicBezTo>
                  <a:cubicBezTo>
                    <a:pt x="148" y="162"/>
                    <a:pt x="147" y="162"/>
                    <a:pt x="147" y="162"/>
                  </a:cubicBezTo>
                  <a:cubicBezTo>
                    <a:pt x="147" y="162"/>
                    <a:pt x="146" y="162"/>
                    <a:pt x="146" y="163"/>
                  </a:cubicBezTo>
                  <a:cubicBezTo>
                    <a:pt x="148" y="166"/>
                    <a:pt x="145" y="163"/>
                    <a:pt x="149" y="166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2" y="170"/>
                    <a:pt x="152" y="171"/>
                    <a:pt x="152" y="171"/>
                  </a:cubicBezTo>
                  <a:cubicBezTo>
                    <a:pt x="153" y="173"/>
                    <a:pt x="152" y="171"/>
                    <a:pt x="153" y="173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83"/>
                    <a:pt x="156" y="185"/>
                    <a:pt x="157" y="189"/>
                  </a:cubicBezTo>
                  <a:cubicBezTo>
                    <a:pt x="157" y="192"/>
                    <a:pt x="157" y="191"/>
                    <a:pt x="158" y="194"/>
                  </a:cubicBezTo>
                  <a:cubicBezTo>
                    <a:pt x="161" y="207"/>
                    <a:pt x="161" y="207"/>
                    <a:pt x="161" y="207"/>
                  </a:cubicBezTo>
                  <a:cubicBezTo>
                    <a:pt x="162" y="212"/>
                    <a:pt x="161" y="211"/>
                    <a:pt x="162" y="217"/>
                  </a:cubicBezTo>
                  <a:cubicBezTo>
                    <a:pt x="164" y="221"/>
                    <a:pt x="162" y="223"/>
                    <a:pt x="163" y="227"/>
                  </a:cubicBezTo>
                  <a:cubicBezTo>
                    <a:pt x="164" y="231"/>
                    <a:pt x="165" y="231"/>
                    <a:pt x="165" y="237"/>
                  </a:cubicBezTo>
                  <a:cubicBezTo>
                    <a:pt x="165" y="240"/>
                    <a:pt x="166" y="242"/>
                    <a:pt x="166" y="246"/>
                  </a:cubicBezTo>
                  <a:cubicBezTo>
                    <a:pt x="167" y="249"/>
                    <a:pt x="166" y="248"/>
                    <a:pt x="167" y="251"/>
                  </a:cubicBezTo>
                  <a:cubicBezTo>
                    <a:pt x="168" y="254"/>
                    <a:pt x="168" y="250"/>
                    <a:pt x="168" y="255"/>
                  </a:cubicBezTo>
                  <a:cubicBezTo>
                    <a:pt x="169" y="260"/>
                    <a:pt x="169" y="260"/>
                    <a:pt x="169" y="260"/>
                  </a:cubicBezTo>
                  <a:cubicBezTo>
                    <a:pt x="174" y="279"/>
                    <a:pt x="172" y="276"/>
                    <a:pt x="171" y="283"/>
                  </a:cubicBezTo>
                  <a:cubicBezTo>
                    <a:pt x="173" y="315"/>
                    <a:pt x="173" y="315"/>
                    <a:pt x="173" y="315"/>
                  </a:cubicBezTo>
                  <a:cubicBezTo>
                    <a:pt x="174" y="323"/>
                    <a:pt x="173" y="327"/>
                    <a:pt x="178" y="331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8" y="335"/>
                    <a:pt x="178" y="334"/>
                    <a:pt x="178" y="336"/>
                  </a:cubicBezTo>
                  <a:cubicBezTo>
                    <a:pt x="179" y="338"/>
                    <a:pt x="179" y="338"/>
                    <a:pt x="179" y="339"/>
                  </a:cubicBezTo>
                  <a:cubicBezTo>
                    <a:pt x="179" y="341"/>
                    <a:pt x="178" y="343"/>
                    <a:pt x="178" y="346"/>
                  </a:cubicBezTo>
                  <a:cubicBezTo>
                    <a:pt x="178" y="348"/>
                    <a:pt x="178" y="351"/>
                    <a:pt x="178" y="354"/>
                  </a:cubicBezTo>
                  <a:cubicBezTo>
                    <a:pt x="178" y="359"/>
                    <a:pt x="179" y="357"/>
                    <a:pt x="176" y="359"/>
                  </a:cubicBezTo>
                  <a:cubicBezTo>
                    <a:pt x="174" y="354"/>
                    <a:pt x="175" y="347"/>
                    <a:pt x="174" y="341"/>
                  </a:cubicBezTo>
                  <a:cubicBezTo>
                    <a:pt x="174" y="335"/>
                    <a:pt x="174" y="335"/>
                    <a:pt x="174" y="335"/>
                  </a:cubicBezTo>
                  <a:cubicBezTo>
                    <a:pt x="174" y="334"/>
                    <a:pt x="174" y="333"/>
                    <a:pt x="174" y="332"/>
                  </a:cubicBezTo>
                  <a:cubicBezTo>
                    <a:pt x="172" y="327"/>
                    <a:pt x="173" y="331"/>
                    <a:pt x="172" y="329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9" y="320"/>
                    <a:pt x="166" y="286"/>
                    <a:pt x="164" y="267"/>
                  </a:cubicBezTo>
                  <a:cubicBezTo>
                    <a:pt x="163" y="256"/>
                    <a:pt x="156" y="245"/>
                    <a:pt x="158" y="230"/>
                  </a:cubicBezTo>
                  <a:cubicBezTo>
                    <a:pt x="153" y="230"/>
                    <a:pt x="154" y="228"/>
                    <a:pt x="154" y="223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0" y="202"/>
                    <a:pt x="148" y="197"/>
                    <a:pt x="147" y="189"/>
                  </a:cubicBezTo>
                  <a:cubicBezTo>
                    <a:pt x="146" y="190"/>
                    <a:pt x="146" y="190"/>
                    <a:pt x="144" y="191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0" y="163"/>
                    <a:pt x="139" y="159"/>
                    <a:pt x="139" y="155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4" y="155"/>
                    <a:pt x="136" y="157"/>
                    <a:pt x="132" y="155"/>
                  </a:cubicBezTo>
                  <a:cubicBezTo>
                    <a:pt x="132" y="155"/>
                    <a:pt x="132" y="152"/>
                    <a:pt x="132" y="151"/>
                  </a:cubicBezTo>
                  <a:cubicBezTo>
                    <a:pt x="132" y="149"/>
                    <a:pt x="132" y="150"/>
                    <a:pt x="133" y="148"/>
                  </a:cubicBezTo>
                  <a:cubicBezTo>
                    <a:pt x="136" y="151"/>
                    <a:pt x="135" y="149"/>
                    <a:pt x="135" y="155"/>
                  </a:cubicBezTo>
                  <a:cubicBezTo>
                    <a:pt x="139" y="152"/>
                    <a:pt x="138" y="152"/>
                    <a:pt x="137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5" y="127"/>
                    <a:pt x="123" y="121"/>
                    <a:pt x="120" y="124"/>
                  </a:cubicBezTo>
                  <a:cubicBezTo>
                    <a:pt x="120" y="122"/>
                    <a:pt x="119" y="119"/>
                    <a:pt x="119" y="117"/>
                  </a:cubicBezTo>
                  <a:cubicBezTo>
                    <a:pt x="118" y="116"/>
                    <a:pt x="118" y="115"/>
                    <a:pt x="117" y="115"/>
                  </a:cubicBezTo>
                  <a:cubicBezTo>
                    <a:pt x="114" y="113"/>
                    <a:pt x="117" y="115"/>
                    <a:pt x="116" y="115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0" y="118"/>
                    <a:pt x="110" y="118"/>
                    <a:pt x="108" y="118"/>
                  </a:cubicBezTo>
                  <a:cubicBezTo>
                    <a:pt x="104" y="112"/>
                    <a:pt x="103" y="102"/>
                    <a:pt x="102" y="94"/>
                  </a:cubicBezTo>
                  <a:cubicBezTo>
                    <a:pt x="102" y="92"/>
                    <a:pt x="102" y="93"/>
                    <a:pt x="101" y="9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4" y="61"/>
                    <a:pt x="93" y="62"/>
                    <a:pt x="94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3"/>
                    <a:pt x="90" y="65"/>
                    <a:pt x="91" y="70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4"/>
                    <a:pt x="92" y="96"/>
                    <a:pt x="92" y="98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1"/>
                    <a:pt x="91" y="102"/>
                    <a:pt x="91" y="100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89" y="91"/>
                    <a:pt x="91" y="79"/>
                    <a:pt x="86" y="7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4" y="80"/>
                    <a:pt x="83" y="7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37"/>
                    <a:pt x="77" y="43"/>
                    <a:pt x="75" y="36"/>
                  </a:cubicBezTo>
                  <a:cubicBezTo>
                    <a:pt x="74" y="33"/>
                    <a:pt x="75" y="24"/>
                    <a:pt x="72" y="22"/>
                  </a:cubicBezTo>
                  <a:cubicBezTo>
                    <a:pt x="71" y="22"/>
                    <a:pt x="73" y="20"/>
                    <a:pt x="70" y="22"/>
                  </a:cubicBezTo>
                  <a:cubicBezTo>
                    <a:pt x="68" y="24"/>
                    <a:pt x="69" y="28"/>
                    <a:pt x="69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8"/>
                    <a:pt x="65" y="23"/>
                    <a:pt x="64" y="17"/>
                  </a:cubicBezTo>
                  <a:lnTo>
                    <a:pt x="64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" name="Freeform 8"/>
            <p:cNvSpPr>
              <a:spLocks noEditPoints="1"/>
            </p:cNvSpPr>
            <p:nvPr/>
          </p:nvSpPr>
          <p:spPr bwMode="auto">
            <a:xfrm>
              <a:off x="3900778" y="5599544"/>
              <a:ext cx="142462" cy="429733"/>
            </a:xfrm>
            <a:custGeom>
              <a:avLst/>
              <a:gdLst>
                <a:gd name="T0" fmla="*/ 128 w 142"/>
                <a:gd name="T1" fmla="*/ 402 h 427"/>
                <a:gd name="T2" fmla="*/ 132 w 142"/>
                <a:gd name="T3" fmla="*/ 393 h 427"/>
                <a:gd name="T4" fmla="*/ 136 w 142"/>
                <a:gd name="T5" fmla="*/ 232 h 427"/>
                <a:gd name="T6" fmla="*/ 76 w 142"/>
                <a:gd name="T7" fmla="*/ 170 h 427"/>
                <a:gd name="T8" fmla="*/ 75 w 142"/>
                <a:gd name="T9" fmla="*/ 132 h 427"/>
                <a:gd name="T10" fmla="*/ 75 w 142"/>
                <a:gd name="T11" fmla="*/ 127 h 427"/>
                <a:gd name="T12" fmla="*/ 79 w 142"/>
                <a:gd name="T13" fmla="*/ 25 h 427"/>
                <a:gd name="T14" fmla="*/ 80 w 142"/>
                <a:gd name="T15" fmla="*/ 66 h 427"/>
                <a:gd name="T16" fmla="*/ 74 w 142"/>
                <a:gd name="T17" fmla="*/ 57 h 427"/>
                <a:gd name="T18" fmla="*/ 63 w 142"/>
                <a:gd name="T19" fmla="*/ 22 h 427"/>
                <a:gd name="T20" fmla="*/ 65 w 142"/>
                <a:gd name="T21" fmla="*/ 271 h 427"/>
                <a:gd name="T22" fmla="*/ 57 w 142"/>
                <a:gd name="T23" fmla="*/ 28 h 427"/>
                <a:gd name="T24" fmla="*/ 42 w 142"/>
                <a:gd name="T25" fmla="*/ 35 h 427"/>
                <a:gd name="T26" fmla="*/ 38 w 142"/>
                <a:gd name="T27" fmla="*/ 64 h 427"/>
                <a:gd name="T28" fmla="*/ 28 w 142"/>
                <a:gd name="T29" fmla="*/ 66 h 427"/>
                <a:gd name="T30" fmla="*/ 21 w 142"/>
                <a:gd name="T31" fmla="*/ 67 h 427"/>
                <a:gd name="T32" fmla="*/ 16 w 142"/>
                <a:gd name="T33" fmla="*/ 81 h 427"/>
                <a:gd name="T34" fmla="*/ 17 w 142"/>
                <a:gd name="T35" fmla="*/ 100 h 427"/>
                <a:gd name="T36" fmla="*/ 16 w 142"/>
                <a:gd name="T37" fmla="*/ 128 h 427"/>
                <a:gd name="T38" fmla="*/ 14 w 142"/>
                <a:gd name="T39" fmla="*/ 140 h 427"/>
                <a:gd name="T40" fmla="*/ 8 w 142"/>
                <a:gd name="T41" fmla="*/ 197 h 427"/>
                <a:gd name="T42" fmla="*/ 5 w 142"/>
                <a:gd name="T43" fmla="*/ 219 h 427"/>
                <a:gd name="T44" fmla="*/ 2 w 142"/>
                <a:gd name="T45" fmla="*/ 236 h 427"/>
                <a:gd name="T46" fmla="*/ 10 w 142"/>
                <a:gd name="T47" fmla="*/ 267 h 427"/>
                <a:gd name="T48" fmla="*/ 19 w 142"/>
                <a:gd name="T49" fmla="*/ 296 h 427"/>
                <a:gd name="T50" fmla="*/ 27 w 142"/>
                <a:gd name="T51" fmla="*/ 312 h 427"/>
                <a:gd name="T52" fmla="*/ 40 w 142"/>
                <a:gd name="T53" fmla="*/ 337 h 427"/>
                <a:gd name="T54" fmla="*/ 53 w 142"/>
                <a:gd name="T55" fmla="*/ 354 h 427"/>
                <a:gd name="T56" fmla="*/ 63 w 142"/>
                <a:gd name="T57" fmla="*/ 360 h 427"/>
                <a:gd name="T58" fmla="*/ 65 w 142"/>
                <a:gd name="T59" fmla="*/ 312 h 427"/>
                <a:gd name="T60" fmla="*/ 66 w 142"/>
                <a:gd name="T61" fmla="*/ 280 h 427"/>
                <a:gd name="T62" fmla="*/ 83 w 142"/>
                <a:gd name="T63" fmla="*/ 411 h 427"/>
                <a:gd name="T64" fmla="*/ 92 w 142"/>
                <a:gd name="T65" fmla="*/ 382 h 427"/>
                <a:gd name="T66" fmla="*/ 115 w 142"/>
                <a:gd name="T67" fmla="*/ 427 h 427"/>
                <a:gd name="T68" fmla="*/ 127 w 142"/>
                <a:gd name="T69" fmla="*/ 414 h 427"/>
                <a:gd name="T70" fmla="*/ 132 w 142"/>
                <a:gd name="T71" fmla="*/ 394 h 427"/>
                <a:gd name="T72" fmla="*/ 134 w 142"/>
                <a:gd name="T73" fmla="*/ 366 h 427"/>
                <a:gd name="T74" fmla="*/ 139 w 142"/>
                <a:gd name="T75" fmla="*/ 359 h 427"/>
                <a:gd name="T76" fmla="*/ 138 w 142"/>
                <a:gd name="T77" fmla="*/ 307 h 427"/>
                <a:gd name="T78" fmla="*/ 140 w 142"/>
                <a:gd name="T79" fmla="*/ 238 h 427"/>
                <a:gd name="T80" fmla="*/ 139 w 142"/>
                <a:gd name="T81" fmla="*/ 195 h 427"/>
                <a:gd name="T82" fmla="*/ 133 w 142"/>
                <a:gd name="T83" fmla="*/ 192 h 427"/>
                <a:gd name="T84" fmla="*/ 130 w 142"/>
                <a:gd name="T85" fmla="*/ 202 h 427"/>
                <a:gd name="T86" fmla="*/ 127 w 142"/>
                <a:gd name="T87" fmla="*/ 170 h 427"/>
                <a:gd name="T88" fmla="*/ 101 w 142"/>
                <a:gd name="T89" fmla="*/ 31 h 427"/>
                <a:gd name="T90" fmla="*/ 98 w 142"/>
                <a:gd name="T91" fmla="*/ 39 h 427"/>
                <a:gd name="T92" fmla="*/ 113 w 142"/>
                <a:gd name="T93" fmla="*/ 146 h 427"/>
                <a:gd name="T94" fmla="*/ 124 w 142"/>
                <a:gd name="T95" fmla="*/ 230 h 427"/>
                <a:gd name="T96" fmla="*/ 124 w 142"/>
                <a:gd name="T97" fmla="*/ 274 h 427"/>
                <a:gd name="T98" fmla="*/ 120 w 142"/>
                <a:gd name="T99" fmla="*/ 256 h 427"/>
                <a:gd name="T100" fmla="*/ 110 w 142"/>
                <a:gd name="T101" fmla="*/ 165 h 427"/>
                <a:gd name="T102" fmla="*/ 102 w 142"/>
                <a:gd name="T103" fmla="*/ 214 h 427"/>
                <a:gd name="T104" fmla="*/ 88 w 142"/>
                <a:gd name="T105" fmla="*/ 81 h 427"/>
                <a:gd name="T106" fmla="*/ 81 w 142"/>
                <a:gd name="T107" fmla="*/ 32 h 427"/>
                <a:gd name="T108" fmla="*/ 80 w 142"/>
                <a:gd name="T109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" h="427">
                  <a:moveTo>
                    <a:pt x="122" y="400"/>
                  </a:moveTo>
                  <a:cubicBezTo>
                    <a:pt x="123" y="401"/>
                    <a:pt x="123" y="401"/>
                    <a:pt x="122" y="403"/>
                  </a:cubicBezTo>
                  <a:cubicBezTo>
                    <a:pt x="121" y="405"/>
                    <a:pt x="121" y="404"/>
                    <a:pt x="120" y="403"/>
                  </a:cubicBezTo>
                  <a:cubicBezTo>
                    <a:pt x="120" y="401"/>
                    <a:pt x="120" y="401"/>
                    <a:pt x="122" y="400"/>
                  </a:cubicBezTo>
                  <a:close/>
                  <a:moveTo>
                    <a:pt x="126" y="398"/>
                  </a:moveTo>
                  <a:cubicBezTo>
                    <a:pt x="129" y="398"/>
                    <a:pt x="130" y="398"/>
                    <a:pt x="128" y="402"/>
                  </a:cubicBezTo>
                  <a:cubicBezTo>
                    <a:pt x="127" y="401"/>
                    <a:pt x="128" y="402"/>
                    <a:pt x="127" y="401"/>
                  </a:cubicBezTo>
                  <a:cubicBezTo>
                    <a:pt x="125" y="397"/>
                    <a:pt x="127" y="401"/>
                    <a:pt x="126" y="398"/>
                  </a:cubicBezTo>
                  <a:close/>
                  <a:moveTo>
                    <a:pt x="132" y="393"/>
                  </a:moveTo>
                  <a:cubicBezTo>
                    <a:pt x="129" y="397"/>
                    <a:pt x="129" y="397"/>
                    <a:pt x="129" y="397"/>
                  </a:cubicBezTo>
                  <a:cubicBezTo>
                    <a:pt x="129" y="397"/>
                    <a:pt x="126" y="395"/>
                    <a:pt x="127" y="392"/>
                  </a:cubicBezTo>
                  <a:cubicBezTo>
                    <a:pt x="128" y="390"/>
                    <a:pt x="130" y="392"/>
                    <a:pt x="132" y="393"/>
                  </a:cubicBezTo>
                  <a:close/>
                  <a:moveTo>
                    <a:pt x="124" y="377"/>
                  </a:moveTo>
                  <a:cubicBezTo>
                    <a:pt x="124" y="377"/>
                    <a:pt x="126" y="380"/>
                    <a:pt x="126" y="380"/>
                  </a:cubicBezTo>
                  <a:cubicBezTo>
                    <a:pt x="126" y="385"/>
                    <a:pt x="127" y="381"/>
                    <a:pt x="124" y="382"/>
                  </a:cubicBezTo>
                  <a:cubicBezTo>
                    <a:pt x="124" y="376"/>
                    <a:pt x="124" y="376"/>
                    <a:pt x="124" y="376"/>
                  </a:cubicBezTo>
                  <a:lnTo>
                    <a:pt x="124" y="377"/>
                  </a:lnTo>
                  <a:close/>
                  <a:moveTo>
                    <a:pt x="136" y="232"/>
                  </a:moveTo>
                  <a:cubicBezTo>
                    <a:pt x="137" y="233"/>
                    <a:pt x="139" y="230"/>
                    <a:pt x="136" y="234"/>
                  </a:cubicBezTo>
                  <a:cubicBezTo>
                    <a:pt x="136" y="233"/>
                    <a:pt x="136" y="233"/>
                    <a:pt x="136" y="233"/>
                  </a:cubicBezTo>
                  <a:lnTo>
                    <a:pt x="136" y="232"/>
                  </a:lnTo>
                  <a:close/>
                  <a:moveTo>
                    <a:pt x="75" y="168"/>
                  </a:moveTo>
                  <a:cubicBezTo>
                    <a:pt x="75" y="168"/>
                    <a:pt x="75" y="168"/>
                    <a:pt x="76" y="169"/>
                  </a:cubicBezTo>
                  <a:cubicBezTo>
                    <a:pt x="76" y="169"/>
                    <a:pt x="76" y="170"/>
                    <a:pt x="76" y="170"/>
                  </a:cubicBezTo>
                  <a:cubicBezTo>
                    <a:pt x="78" y="174"/>
                    <a:pt x="77" y="171"/>
                    <a:pt x="76" y="173"/>
                  </a:cubicBezTo>
                  <a:cubicBezTo>
                    <a:pt x="74" y="172"/>
                    <a:pt x="74" y="171"/>
                    <a:pt x="75" y="168"/>
                  </a:cubicBezTo>
                  <a:close/>
                  <a:moveTo>
                    <a:pt x="20" y="144"/>
                  </a:moveTo>
                  <a:cubicBezTo>
                    <a:pt x="22" y="148"/>
                    <a:pt x="20" y="145"/>
                    <a:pt x="20" y="145"/>
                  </a:cubicBezTo>
                  <a:cubicBezTo>
                    <a:pt x="20" y="145"/>
                    <a:pt x="19" y="144"/>
                    <a:pt x="20" y="144"/>
                  </a:cubicBezTo>
                  <a:close/>
                  <a:moveTo>
                    <a:pt x="75" y="132"/>
                  </a:moveTo>
                  <a:cubicBezTo>
                    <a:pt x="77" y="134"/>
                    <a:pt x="76" y="132"/>
                    <a:pt x="76" y="135"/>
                  </a:cubicBezTo>
                  <a:cubicBezTo>
                    <a:pt x="76" y="137"/>
                    <a:pt x="76" y="139"/>
                    <a:pt x="76" y="140"/>
                  </a:cubicBezTo>
                  <a:cubicBezTo>
                    <a:pt x="73" y="139"/>
                    <a:pt x="74" y="135"/>
                    <a:pt x="75" y="132"/>
                  </a:cubicBezTo>
                  <a:close/>
                  <a:moveTo>
                    <a:pt x="76" y="125"/>
                  </a:moveTo>
                  <a:cubicBezTo>
                    <a:pt x="76" y="128"/>
                    <a:pt x="76" y="128"/>
                    <a:pt x="76" y="128"/>
                  </a:cubicBezTo>
                  <a:cubicBezTo>
                    <a:pt x="73" y="126"/>
                    <a:pt x="74" y="130"/>
                    <a:pt x="75" y="127"/>
                  </a:cubicBezTo>
                  <a:cubicBezTo>
                    <a:pt x="75" y="124"/>
                    <a:pt x="73" y="127"/>
                    <a:pt x="76" y="125"/>
                  </a:cubicBezTo>
                  <a:close/>
                  <a:moveTo>
                    <a:pt x="78" y="0"/>
                  </a:moveTo>
                  <a:cubicBezTo>
                    <a:pt x="79" y="0"/>
                    <a:pt x="79" y="4"/>
                    <a:pt x="79" y="4"/>
                  </a:cubicBezTo>
                  <a:cubicBezTo>
                    <a:pt x="78" y="8"/>
                    <a:pt x="77" y="3"/>
                    <a:pt x="78" y="15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21"/>
                    <a:pt x="80" y="22"/>
                    <a:pt x="79" y="25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6"/>
                    <a:pt x="79" y="34"/>
                    <a:pt x="80" y="38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9"/>
                    <a:pt x="81" y="54"/>
                    <a:pt x="81" y="58"/>
                  </a:cubicBezTo>
                  <a:cubicBezTo>
                    <a:pt x="81" y="62"/>
                    <a:pt x="81" y="64"/>
                    <a:pt x="80" y="66"/>
                  </a:cubicBezTo>
                  <a:cubicBezTo>
                    <a:pt x="80" y="68"/>
                    <a:pt x="80" y="69"/>
                    <a:pt x="80" y="70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8"/>
                    <a:pt x="79" y="88"/>
                    <a:pt x="78" y="90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86"/>
                    <a:pt x="74" y="80"/>
                    <a:pt x="75" y="74"/>
                  </a:cubicBezTo>
                  <a:cubicBezTo>
                    <a:pt x="75" y="67"/>
                    <a:pt x="73" y="68"/>
                    <a:pt x="74" y="57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3"/>
                    <a:pt x="73" y="49"/>
                    <a:pt x="72" y="45"/>
                  </a:cubicBezTo>
                  <a:cubicBezTo>
                    <a:pt x="72" y="41"/>
                    <a:pt x="72" y="37"/>
                    <a:pt x="72" y="34"/>
                  </a:cubicBezTo>
                  <a:cubicBezTo>
                    <a:pt x="71" y="32"/>
                    <a:pt x="71" y="23"/>
                    <a:pt x="70" y="20"/>
                  </a:cubicBezTo>
                  <a:cubicBezTo>
                    <a:pt x="69" y="16"/>
                    <a:pt x="70" y="11"/>
                    <a:pt x="67" y="9"/>
                  </a:cubicBezTo>
                  <a:cubicBezTo>
                    <a:pt x="64" y="11"/>
                    <a:pt x="63" y="18"/>
                    <a:pt x="63" y="22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4" y="105"/>
                    <a:pt x="65" y="122"/>
                    <a:pt x="63" y="140"/>
                  </a:cubicBezTo>
                  <a:cubicBezTo>
                    <a:pt x="62" y="166"/>
                    <a:pt x="63" y="181"/>
                    <a:pt x="65" y="206"/>
                  </a:cubicBezTo>
                  <a:cubicBezTo>
                    <a:pt x="65" y="211"/>
                    <a:pt x="64" y="217"/>
                    <a:pt x="65" y="223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70"/>
                    <a:pt x="67" y="270"/>
                    <a:pt x="65" y="271"/>
                  </a:cubicBezTo>
                  <a:cubicBezTo>
                    <a:pt x="65" y="261"/>
                    <a:pt x="64" y="249"/>
                    <a:pt x="63" y="238"/>
                  </a:cubicBezTo>
                  <a:cubicBezTo>
                    <a:pt x="59" y="208"/>
                    <a:pt x="63" y="218"/>
                    <a:pt x="62" y="207"/>
                  </a:cubicBezTo>
                  <a:cubicBezTo>
                    <a:pt x="62" y="198"/>
                    <a:pt x="60" y="187"/>
                    <a:pt x="59" y="176"/>
                  </a:cubicBezTo>
                  <a:cubicBezTo>
                    <a:pt x="59" y="167"/>
                    <a:pt x="56" y="133"/>
                    <a:pt x="57" y="125"/>
                  </a:cubicBezTo>
                  <a:cubicBezTo>
                    <a:pt x="59" y="111"/>
                    <a:pt x="59" y="94"/>
                    <a:pt x="59" y="80"/>
                  </a:cubicBezTo>
                  <a:cubicBezTo>
                    <a:pt x="59" y="63"/>
                    <a:pt x="59" y="45"/>
                    <a:pt x="57" y="28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6" y="21"/>
                    <a:pt x="58" y="22"/>
                    <a:pt x="53" y="19"/>
                  </a:cubicBezTo>
                  <a:cubicBezTo>
                    <a:pt x="49" y="20"/>
                    <a:pt x="54" y="19"/>
                    <a:pt x="50" y="21"/>
                  </a:cubicBezTo>
                  <a:cubicBezTo>
                    <a:pt x="50" y="28"/>
                    <a:pt x="49" y="27"/>
                    <a:pt x="46" y="32"/>
                  </a:cubicBezTo>
                  <a:cubicBezTo>
                    <a:pt x="47" y="34"/>
                    <a:pt x="48" y="34"/>
                    <a:pt x="48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40"/>
                    <a:pt x="41" y="41"/>
                    <a:pt x="41" y="46"/>
                  </a:cubicBezTo>
                  <a:cubicBezTo>
                    <a:pt x="40" y="53"/>
                    <a:pt x="43" y="47"/>
                    <a:pt x="41" y="53"/>
                  </a:cubicBezTo>
                  <a:cubicBezTo>
                    <a:pt x="40" y="55"/>
                    <a:pt x="41" y="53"/>
                    <a:pt x="40" y="55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61"/>
                    <a:pt x="40" y="60"/>
                    <a:pt x="39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6" y="67"/>
                    <a:pt x="37" y="66"/>
                    <a:pt x="34" y="65"/>
                  </a:cubicBezTo>
                  <a:cubicBezTo>
                    <a:pt x="34" y="69"/>
                    <a:pt x="33" y="71"/>
                    <a:pt x="29" y="7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4"/>
                    <a:pt x="30" y="63"/>
                    <a:pt x="30" y="60"/>
                  </a:cubicBezTo>
                  <a:cubicBezTo>
                    <a:pt x="29" y="61"/>
                    <a:pt x="28" y="61"/>
                    <a:pt x="27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2" y="64"/>
                    <a:pt x="22" y="65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18" y="67"/>
                    <a:pt x="19" y="66"/>
                    <a:pt x="16" y="66"/>
                  </a:cubicBezTo>
                  <a:cubicBezTo>
                    <a:pt x="17" y="72"/>
                    <a:pt x="15" y="73"/>
                    <a:pt x="13" y="78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9"/>
                    <a:pt x="18" y="76"/>
                    <a:pt x="17" y="79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7" y="83"/>
                    <a:pt x="16" y="83"/>
                    <a:pt x="17" y="84"/>
                  </a:cubicBezTo>
                  <a:cubicBezTo>
                    <a:pt x="15" y="85"/>
                    <a:pt x="16" y="88"/>
                    <a:pt x="16" y="90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19" y="94"/>
                    <a:pt x="20" y="93"/>
                    <a:pt x="18" y="95"/>
                  </a:cubicBezTo>
                  <a:cubicBezTo>
                    <a:pt x="18" y="95"/>
                    <a:pt x="16" y="96"/>
                    <a:pt x="16" y="96"/>
                  </a:cubicBezTo>
                  <a:cubicBezTo>
                    <a:pt x="16" y="99"/>
                    <a:pt x="16" y="98"/>
                    <a:pt x="17" y="100"/>
                  </a:cubicBezTo>
                  <a:cubicBezTo>
                    <a:pt x="19" y="103"/>
                    <a:pt x="17" y="104"/>
                    <a:pt x="17" y="107"/>
                  </a:cubicBezTo>
                  <a:cubicBezTo>
                    <a:pt x="17" y="107"/>
                    <a:pt x="17" y="109"/>
                    <a:pt x="17" y="109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5" y="116"/>
                    <a:pt x="16" y="118"/>
                    <a:pt x="14" y="122"/>
                  </a:cubicBezTo>
                  <a:cubicBezTo>
                    <a:pt x="16" y="124"/>
                    <a:pt x="12" y="122"/>
                    <a:pt x="17" y="124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20" y="128"/>
                    <a:pt x="17" y="127"/>
                    <a:pt x="19" y="130"/>
                  </a:cubicBezTo>
                  <a:cubicBezTo>
                    <a:pt x="19" y="130"/>
                    <a:pt x="19" y="132"/>
                    <a:pt x="20" y="132"/>
                  </a:cubicBezTo>
                  <a:cubicBezTo>
                    <a:pt x="17" y="130"/>
                    <a:pt x="19" y="130"/>
                    <a:pt x="14" y="130"/>
                  </a:cubicBezTo>
                  <a:cubicBezTo>
                    <a:pt x="14" y="130"/>
                    <a:pt x="13" y="132"/>
                    <a:pt x="13" y="132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9"/>
                    <a:pt x="12" y="135"/>
                    <a:pt x="14" y="140"/>
                  </a:cubicBezTo>
                  <a:cubicBezTo>
                    <a:pt x="10" y="141"/>
                    <a:pt x="13" y="142"/>
                    <a:pt x="8" y="142"/>
                  </a:cubicBezTo>
                  <a:cubicBezTo>
                    <a:pt x="9" y="150"/>
                    <a:pt x="7" y="149"/>
                    <a:pt x="8" y="153"/>
                  </a:cubicBezTo>
                  <a:cubicBezTo>
                    <a:pt x="8" y="160"/>
                    <a:pt x="9" y="159"/>
                    <a:pt x="8" y="165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7" y="198"/>
                    <a:pt x="7" y="198"/>
                  </a:cubicBezTo>
                  <a:cubicBezTo>
                    <a:pt x="5" y="200"/>
                    <a:pt x="3" y="205"/>
                    <a:pt x="4" y="208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4"/>
                    <a:pt x="6" y="213"/>
                    <a:pt x="6" y="215"/>
                  </a:cubicBezTo>
                  <a:cubicBezTo>
                    <a:pt x="5" y="218"/>
                    <a:pt x="5" y="216"/>
                    <a:pt x="4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22"/>
                    <a:pt x="4" y="221"/>
                    <a:pt x="2" y="222"/>
                  </a:cubicBezTo>
                  <a:cubicBezTo>
                    <a:pt x="0" y="224"/>
                    <a:pt x="2" y="223"/>
                    <a:pt x="1" y="226"/>
                  </a:cubicBezTo>
                  <a:cubicBezTo>
                    <a:pt x="5" y="225"/>
                    <a:pt x="4" y="224"/>
                    <a:pt x="8" y="224"/>
                  </a:cubicBezTo>
                  <a:cubicBezTo>
                    <a:pt x="6" y="233"/>
                    <a:pt x="6" y="223"/>
                    <a:pt x="0" y="229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4"/>
                    <a:pt x="2" y="234"/>
                    <a:pt x="2" y="236"/>
                  </a:cubicBezTo>
                  <a:cubicBezTo>
                    <a:pt x="7" y="236"/>
                    <a:pt x="6" y="236"/>
                    <a:pt x="7" y="238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5" y="243"/>
                    <a:pt x="5" y="243"/>
                    <a:pt x="5" y="243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5" y="255"/>
                    <a:pt x="5" y="252"/>
                    <a:pt x="7" y="266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2" y="272"/>
                    <a:pt x="10" y="270"/>
                    <a:pt x="10" y="274"/>
                  </a:cubicBezTo>
                  <a:cubicBezTo>
                    <a:pt x="11" y="281"/>
                    <a:pt x="10" y="277"/>
                    <a:pt x="12" y="280"/>
                  </a:cubicBezTo>
                  <a:cubicBezTo>
                    <a:pt x="16" y="285"/>
                    <a:pt x="10" y="283"/>
                    <a:pt x="16" y="285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18" y="294"/>
                  </a:cubicBezTo>
                  <a:cubicBezTo>
                    <a:pt x="18" y="294"/>
                    <a:pt x="19" y="295"/>
                    <a:pt x="19" y="296"/>
                  </a:cubicBezTo>
                  <a:cubicBezTo>
                    <a:pt x="20" y="299"/>
                    <a:pt x="20" y="299"/>
                    <a:pt x="23" y="301"/>
                  </a:cubicBezTo>
                  <a:cubicBezTo>
                    <a:pt x="22" y="303"/>
                    <a:pt x="22" y="304"/>
                    <a:pt x="22" y="305"/>
                  </a:cubicBezTo>
                  <a:cubicBezTo>
                    <a:pt x="26" y="307"/>
                    <a:pt x="26" y="307"/>
                    <a:pt x="26" y="307"/>
                  </a:cubicBezTo>
                  <a:cubicBezTo>
                    <a:pt x="25" y="311"/>
                    <a:pt x="25" y="311"/>
                    <a:pt x="25" y="311"/>
                  </a:cubicBezTo>
                  <a:cubicBezTo>
                    <a:pt x="25" y="311"/>
                    <a:pt x="26" y="311"/>
                    <a:pt x="26" y="311"/>
                  </a:cubicBezTo>
                  <a:cubicBezTo>
                    <a:pt x="27" y="312"/>
                    <a:pt x="27" y="312"/>
                    <a:pt x="27" y="312"/>
                  </a:cubicBezTo>
                  <a:cubicBezTo>
                    <a:pt x="29" y="314"/>
                    <a:pt x="28" y="314"/>
                    <a:pt x="30" y="316"/>
                  </a:cubicBezTo>
                  <a:cubicBezTo>
                    <a:pt x="30" y="316"/>
                    <a:pt x="31" y="318"/>
                    <a:pt x="31" y="318"/>
                  </a:cubicBezTo>
                  <a:cubicBezTo>
                    <a:pt x="32" y="321"/>
                    <a:pt x="33" y="324"/>
                    <a:pt x="36" y="326"/>
                  </a:cubicBezTo>
                  <a:cubicBezTo>
                    <a:pt x="36" y="329"/>
                    <a:pt x="36" y="329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5"/>
                    <a:pt x="37" y="333"/>
                    <a:pt x="40" y="337"/>
                  </a:cubicBezTo>
                  <a:cubicBezTo>
                    <a:pt x="41" y="339"/>
                    <a:pt x="41" y="339"/>
                    <a:pt x="41" y="339"/>
                  </a:cubicBezTo>
                  <a:cubicBezTo>
                    <a:pt x="42" y="337"/>
                    <a:pt x="41" y="337"/>
                    <a:pt x="42" y="335"/>
                  </a:cubicBezTo>
                  <a:cubicBezTo>
                    <a:pt x="43" y="333"/>
                    <a:pt x="42" y="335"/>
                    <a:pt x="43" y="334"/>
                  </a:cubicBezTo>
                  <a:cubicBezTo>
                    <a:pt x="43" y="336"/>
                    <a:pt x="44" y="343"/>
                    <a:pt x="46" y="347"/>
                  </a:cubicBezTo>
                  <a:cubicBezTo>
                    <a:pt x="48" y="352"/>
                    <a:pt x="47" y="346"/>
                    <a:pt x="50" y="351"/>
                  </a:cubicBezTo>
                  <a:cubicBezTo>
                    <a:pt x="51" y="354"/>
                    <a:pt x="49" y="352"/>
                    <a:pt x="53" y="354"/>
                  </a:cubicBezTo>
                  <a:cubicBezTo>
                    <a:pt x="51" y="358"/>
                    <a:pt x="51" y="356"/>
                    <a:pt x="53" y="359"/>
                  </a:cubicBezTo>
                  <a:cubicBezTo>
                    <a:pt x="55" y="361"/>
                    <a:pt x="55" y="361"/>
                    <a:pt x="57" y="362"/>
                  </a:cubicBezTo>
                  <a:cubicBezTo>
                    <a:pt x="56" y="354"/>
                    <a:pt x="55" y="357"/>
                    <a:pt x="58" y="356"/>
                  </a:cubicBezTo>
                  <a:cubicBezTo>
                    <a:pt x="59" y="360"/>
                    <a:pt x="59" y="360"/>
                    <a:pt x="59" y="360"/>
                  </a:cubicBezTo>
                  <a:cubicBezTo>
                    <a:pt x="59" y="365"/>
                    <a:pt x="59" y="361"/>
                    <a:pt x="60" y="363"/>
                  </a:cubicBezTo>
                  <a:cubicBezTo>
                    <a:pt x="63" y="362"/>
                    <a:pt x="61" y="363"/>
                    <a:pt x="63" y="360"/>
                  </a:cubicBezTo>
                  <a:cubicBezTo>
                    <a:pt x="65" y="358"/>
                    <a:pt x="65" y="356"/>
                    <a:pt x="64" y="353"/>
                  </a:cubicBezTo>
                  <a:cubicBezTo>
                    <a:pt x="64" y="352"/>
                    <a:pt x="63" y="352"/>
                    <a:pt x="63" y="352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2" y="332"/>
                    <a:pt x="62" y="331"/>
                    <a:pt x="66" y="331"/>
                  </a:cubicBezTo>
                  <a:cubicBezTo>
                    <a:pt x="65" y="325"/>
                    <a:pt x="63" y="323"/>
                    <a:pt x="64" y="318"/>
                  </a:cubicBezTo>
                  <a:cubicBezTo>
                    <a:pt x="64" y="316"/>
                    <a:pt x="65" y="315"/>
                    <a:pt x="65" y="312"/>
                  </a:cubicBezTo>
                  <a:cubicBezTo>
                    <a:pt x="64" y="307"/>
                    <a:pt x="65" y="311"/>
                    <a:pt x="63" y="308"/>
                  </a:cubicBezTo>
                  <a:cubicBezTo>
                    <a:pt x="63" y="302"/>
                    <a:pt x="62" y="302"/>
                    <a:pt x="61" y="297"/>
                  </a:cubicBezTo>
                  <a:cubicBezTo>
                    <a:pt x="60" y="292"/>
                    <a:pt x="62" y="291"/>
                    <a:pt x="61" y="286"/>
                  </a:cubicBezTo>
                  <a:cubicBezTo>
                    <a:pt x="61" y="282"/>
                    <a:pt x="59" y="269"/>
                    <a:pt x="61" y="265"/>
                  </a:cubicBezTo>
                  <a:cubicBezTo>
                    <a:pt x="62" y="274"/>
                    <a:pt x="62" y="274"/>
                    <a:pt x="62" y="274"/>
                  </a:cubicBezTo>
                  <a:cubicBezTo>
                    <a:pt x="63" y="279"/>
                    <a:pt x="62" y="279"/>
                    <a:pt x="66" y="280"/>
                  </a:cubicBezTo>
                  <a:cubicBezTo>
                    <a:pt x="64" y="284"/>
                    <a:pt x="64" y="284"/>
                    <a:pt x="64" y="284"/>
                  </a:cubicBezTo>
                  <a:cubicBezTo>
                    <a:pt x="69" y="283"/>
                    <a:pt x="67" y="289"/>
                    <a:pt x="67" y="291"/>
                  </a:cubicBezTo>
                  <a:cubicBezTo>
                    <a:pt x="67" y="293"/>
                    <a:pt x="68" y="297"/>
                    <a:pt x="68" y="299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7" y="392"/>
                    <a:pt x="76" y="387"/>
                    <a:pt x="78" y="395"/>
                  </a:cubicBezTo>
                  <a:cubicBezTo>
                    <a:pt x="80" y="405"/>
                    <a:pt x="81" y="403"/>
                    <a:pt x="83" y="411"/>
                  </a:cubicBezTo>
                  <a:cubicBezTo>
                    <a:pt x="87" y="411"/>
                    <a:pt x="87" y="411"/>
                    <a:pt x="87" y="411"/>
                  </a:cubicBezTo>
                  <a:cubicBezTo>
                    <a:pt x="88" y="405"/>
                    <a:pt x="89" y="402"/>
                    <a:pt x="88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92" y="392"/>
                    <a:pt x="92" y="392"/>
                    <a:pt x="92" y="392"/>
                  </a:cubicBezTo>
                  <a:cubicBezTo>
                    <a:pt x="92" y="389"/>
                    <a:pt x="91" y="386"/>
                    <a:pt x="92" y="382"/>
                  </a:cubicBezTo>
                  <a:cubicBezTo>
                    <a:pt x="92" y="376"/>
                    <a:pt x="92" y="377"/>
                    <a:pt x="95" y="374"/>
                  </a:cubicBezTo>
                  <a:cubicBezTo>
                    <a:pt x="95" y="385"/>
                    <a:pt x="95" y="396"/>
                    <a:pt x="97" y="407"/>
                  </a:cubicBezTo>
                  <a:cubicBezTo>
                    <a:pt x="97" y="413"/>
                    <a:pt x="98" y="406"/>
                    <a:pt x="98" y="416"/>
                  </a:cubicBezTo>
                  <a:cubicBezTo>
                    <a:pt x="99" y="416"/>
                    <a:pt x="99" y="416"/>
                    <a:pt x="99" y="417"/>
                  </a:cubicBezTo>
                  <a:cubicBezTo>
                    <a:pt x="99" y="417"/>
                    <a:pt x="99" y="417"/>
                    <a:pt x="99" y="417"/>
                  </a:cubicBezTo>
                  <a:cubicBezTo>
                    <a:pt x="104" y="421"/>
                    <a:pt x="110" y="423"/>
                    <a:pt x="115" y="427"/>
                  </a:cubicBezTo>
                  <a:cubicBezTo>
                    <a:pt x="117" y="423"/>
                    <a:pt x="116" y="426"/>
                    <a:pt x="116" y="421"/>
                  </a:cubicBezTo>
                  <a:cubicBezTo>
                    <a:pt x="117" y="422"/>
                    <a:pt x="117" y="422"/>
                    <a:pt x="119" y="422"/>
                  </a:cubicBezTo>
                  <a:cubicBezTo>
                    <a:pt x="121" y="422"/>
                    <a:pt x="121" y="422"/>
                    <a:pt x="122" y="421"/>
                  </a:cubicBezTo>
                  <a:cubicBezTo>
                    <a:pt x="119" y="419"/>
                    <a:pt x="119" y="418"/>
                    <a:pt x="119" y="413"/>
                  </a:cubicBezTo>
                  <a:cubicBezTo>
                    <a:pt x="122" y="413"/>
                    <a:pt x="122" y="414"/>
                    <a:pt x="124" y="412"/>
                  </a:cubicBezTo>
                  <a:cubicBezTo>
                    <a:pt x="126" y="413"/>
                    <a:pt x="125" y="413"/>
                    <a:pt x="127" y="414"/>
                  </a:cubicBezTo>
                  <a:cubicBezTo>
                    <a:pt x="127" y="409"/>
                    <a:pt x="127" y="413"/>
                    <a:pt x="127" y="409"/>
                  </a:cubicBezTo>
                  <a:cubicBezTo>
                    <a:pt x="127" y="404"/>
                    <a:pt x="127" y="406"/>
                    <a:pt x="130" y="405"/>
                  </a:cubicBezTo>
                  <a:cubicBezTo>
                    <a:pt x="129" y="407"/>
                    <a:pt x="129" y="413"/>
                    <a:pt x="129" y="415"/>
                  </a:cubicBezTo>
                  <a:cubicBezTo>
                    <a:pt x="130" y="418"/>
                    <a:pt x="130" y="417"/>
                    <a:pt x="131" y="418"/>
                  </a:cubicBezTo>
                  <a:cubicBezTo>
                    <a:pt x="135" y="414"/>
                    <a:pt x="132" y="406"/>
                    <a:pt x="132" y="401"/>
                  </a:cubicBezTo>
                  <a:cubicBezTo>
                    <a:pt x="132" y="396"/>
                    <a:pt x="133" y="401"/>
                    <a:pt x="132" y="394"/>
                  </a:cubicBezTo>
                  <a:cubicBezTo>
                    <a:pt x="131" y="390"/>
                    <a:pt x="132" y="390"/>
                    <a:pt x="131" y="387"/>
                  </a:cubicBezTo>
                  <a:cubicBezTo>
                    <a:pt x="134" y="381"/>
                    <a:pt x="134" y="381"/>
                    <a:pt x="134" y="381"/>
                  </a:cubicBezTo>
                  <a:cubicBezTo>
                    <a:pt x="136" y="378"/>
                    <a:pt x="138" y="378"/>
                    <a:pt x="139" y="375"/>
                  </a:cubicBezTo>
                  <a:cubicBezTo>
                    <a:pt x="139" y="371"/>
                    <a:pt x="139" y="374"/>
                    <a:pt x="137" y="370"/>
                  </a:cubicBezTo>
                  <a:cubicBezTo>
                    <a:pt x="139" y="365"/>
                    <a:pt x="138" y="371"/>
                    <a:pt x="139" y="365"/>
                  </a:cubicBezTo>
                  <a:cubicBezTo>
                    <a:pt x="136" y="365"/>
                    <a:pt x="137" y="365"/>
                    <a:pt x="134" y="366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5" y="359"/>
                    <a:pt x="134" y="358"/>
                    <a:pt x="135" y="356"/>
                  </a:cubicBezTo>
                  <a:cubicBezTo>
                    <a:pt x="137" y="356"/>
                    <a:pt x="136" y="356"/>
                    <a:pt x="137" y="357"/>
                  </a:cubicBezTo>
                  <a:cubicBezTo>
                    <a:pt x="137" y="357"/>
                    <a:pt x="138" y="359"/>
                    <a:pt x="138" y="358"/>
                  </a:cubicBezTo>
                  <a:cubicBezTo>
                    <a:pt x="138" y="358"/>
                    <a:pt x="138" y="358"/>
                    <a:pt x="139" y="359"/>
                  </a:cubicBezTo>
                  <a:cubicBezTo>
                    <a:pt x="142" y="355"/>
                    <a:pt x="141" y="359"/>
                    <a:pt x="141" y="353"/>
                  </a:cubicBezTo>
                  <a:cubicBezTo>
                    <a:pt x="142" y="350"/>
                    <a:pt x="141" y="350"/>
                    <a:pt x="140" y="347"/>
                  </a:cubicBezTo>
                  <a:cubicBezTo>
                    <a:pt x="140" y="347"/>
                    <a:pt x="140" y="347"/>
                    <a:pt x="140" y="347"/>
                  </a:cubicBezTo>
                  <a:cubicBezTo>
                    <a:pt x="140" y="342"/>
                    <a:pt x="139" y="339"/>
                    <a:pt x="139" y="333"/>
                  </a:cubicBezTo>
                  <a:cubicBezTo>
                    <a:pt x="139" y="327"/>
                    <a:pt x="139" y="322"/>
                    <a:pt x="139" y="316"/>
                  </a:cubicBezTo>
                  <a:cubicBezTo>
                    <a:pt x="139" y="312"/>
                    <a:pt x="138" y="312"/>
                    <a:pt x="138" y="307"/>
                  </a:cubicBezTo>
                  <a:cubicBezTo>
                    <a:pt x="138" y="307"/>
                    <a:pt x="139" y="303"/>
                    <a:pt x="139" y="301"/>
                  </a:cubicBezTo>
                  <a:cubicBezTo>
                    <a:pt x="139" y="297"/>
                    <a:pt x="138" y="290"/>
                    <a:pt x="138" y="286"/>
                  </a:cubicBezTo>
                  <a:cubicBezTo>
                    <a:pt x="139" y="282"/>
                    <a:pt x="139" y="277"/>
                    <a:pt x="138" y="272"/>
                  </a:cubicBezTo>
                  <a:cubicBezTo>
                    <a:pt x="136" y="265"/>
                    <a:pt x="136" y="248"/>
                    <a:pt x="136" y="239"/>
                  </a:cubicBezTo>
                  <a:cubicBezTo>
                    <a:pt x="138" y="243"/>
                    <a:pt x="135" y="241"/>
                    <a:pt x="139" y="243"/>
                  </a:cubicBezTo>
                  <a:cubicBezTo>
                    <a:pt x="142" y="239"/>
                    <a:pt x="140" y="241"/>
                    <a:pt x="140" y="238"/>
                  </a:cubicBezTo>
                  <a:cubicBezTo>
                    <a:pt x="141" y="235"/>
                    <a:pt x="141" y="236"/>
                    <a:pt x="142" y="232"/>
                  </a:cubicBezTo>
                  <a:cubicBezTo>
                    <a:pt x="141" y="227"/>
                    <a:pt x="142" y="232"/>
                    <a:pt x="141" y="229"/>
                  </a:cubicBezTo>
                  <a:cubicBezTo>
                    <a:pt x="140" y="225"/>
                    <a:pt x="142" y="221"/>
                    <a:pt x="142" y="218"/>
                  </a:cubicBezTo>
                  <a:cubicBezTo>
                    <a:pt x="142" y="214"/>
                    <a:pt x="141" y="207"/>
                    <a:pt x="142" y="204"/>
                  </a:cubicBezTo>
                  <a:cubicBezTo>
                    <a:pt x="139" y="202"/>
                    <a:pt x="139" y="203"/>
                    <a:pt x="139" y="199"/>
                  </a:cubicBezTo>
                  <a:cubicBezTo>
                    <a:pt x="139" y="199"/>
                    <a:pt x="139" y="195"/>
                    <a:pt x="139" y="195"/>
                  </a:cubicBezTo>
                  <a:cubicBezTo>
                    <a:pt x="139" y="192"/>
                    <a:pt x="139" y="188"/>
                    <a:pt x="139" y="185"/>
                  </a:cubicBezTo>
                  <a:cubicBezTo>
                    <a:pt x="139" y="183"/>
                    <a:pt x="137" y="180"/>
                    <a:pt x="137" y="179"/>
                  </a:cubicBezTo>
                  <a:cubicBezTo>
                    <a:pt x="137" y="174"/>
                    <a:pt x="137" y="170"/>
                    <a:pt x="136" y="165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0" y="166"/>
                    <a:pt x="133" y="176"/>
                    <a:pt x="133" y="187"/>
                  </a:cubicBezTo>
                  <a:cubicBezTo>
                    <a:pt x="133" y="189"/>
                    <a:pt x="133" y="190"/>
                    <a:pt x="133" y="192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5" y="197"/>
                    <a:pt x="136" y="209"/>
                    <a:pt x="136" y="21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9"/>
                    <a:pt x="136" y="225"/>
                    <a:pt x="131" y="223"/>
                  </a:cubicBezTo>
                  <a:cubicBezTo>
                    <a:pt x="130" y="220"/>
                    <a:pt x="131" y="219"/>
                    <a:pt x="132" y="218"/>
                  </a:cubicBezTo>
                  <a:cubicBezTo>
                    <a:pt x="131" y="213"/>
                    <a:pt x="131" y="206"/>
                    <a:pt x="130" y="202"/>
                  </a:cubicBezTo>
                  <a:cubicBezTo>
                    <a:pt x="131" y="200"/>
                    <a:pt x="130" y="202"/>
                    <a:pt x="131" y="199"/>
                  </a:cubicBezTo>
                  <a:cubicBezTo>
                    <a:pt x="128" y="194"/>
                    <a:pt x="128" y="185"/>
                    <a:pt x="128" y="178"/>
                  </a:cubicBezTo>
                  <a:cubicBezTo>
                    <a:pt x="127" y="178"/>
                    <a:pt x="127" y="178"/>
                    <a:pt x="127" y="178"/>
                  </a:cubicBezTo>
                  <a:cubicBezTo>
                    <a:pt x="127" y="178"/>
                    <a:pt x="127" y="177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7" y="173"/>
                    <a:pt x="127" y="176"/>
                    <a:pt x="127" y="170"/>
                  </a:cubicBezTo>
                  <a:cubicBezTo>
                    <a:pt x="127" y="159"/>
                    <a:pt x="125" y="141"/>
                    <a:pt x="123" y="131"/>
                  </a:cubicBezTo>
                  <a:cubicBezTo>
                    <a:pt x="120" y="119"/>
                    <a:pt x="125" y="121"/>
                    <a:pt x="120" y="113"/>
                  </a:cubicBezTo>
                  <a:cubicBezTo>
                    <a:pt x="116" y="104"/>
                    <a:pt x="120" y="104"/>
                    <a:pt x="117" y="96"/>
                  </a:cubicBezTo>
                  <a:cubicBezTo>
                    <a:pt x="115" y="88"/>
                    <a:pt x="110" y="62"/>
                    <a:pt x="108" y="57"/>
                  </a:cubicBezTo>
                  <a:cubicBezTo>
                    <a:pt x="106" y="52"/>
                    <a:pt x="106" y="53"/>
                    <a:pt x="105" y="47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97" y="32"/>
                    <a:pt x="101" y="31"/>
                    <a:pt x="98" y="32"/>
                  </a:cubicBezTo>
                  <a:cubicBezTo>
                    <a:pt x="97" y="33"/>
                    <a:pt x="98" y="33"/>
                    <a:pt x="95" y="33"/>
                  </a:cubicBezTo>
                  <a:cubicBezTo>
                    <a:pt x="99" y="38"/>
                    <a:pt x="96" y="31"/>
                    <a:pt x="97" y="35"/>
                  </a:cubicBezTo>
                  <a:cubicBezTo>
                    <a:pt x="97" y="36"/>
                    <a:pt x="97" y="35"/>
                    <a:pt x="95" y="37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7" y="45"/>
                    <a:pt x="97" y="41"/>
                    <a:pt x="97" y="45"/>
                  </a:cubicBezTo>
                  <a:cubicBezTo>
                    <a:pt x="97" y="49"/>
                    <a:pt x="97" y="47"/>
                    <a:pt x="97" y="49"/>
                  </a:cubicBezTo>
                  <a:cubicBezTo>
                    <a:pt x="100" y="58"/>
                    <a:pt x="101" y="83"/>
                    <a:pt x="103" y="89"/>
                  </a:cubicBezTo>
                  <a:cubicBezTo>
                    <a:pt x="105" y="96"/>
                    <a:pt x="104" y="105"/>
                    <a:pt x="106" y="113"/>
                  </a:cubicBezTo>
                  <a:cubicBezTo>
                    <a:pt x="107" y="121"/>
                    <a:pt x="108" y="123"/>
                    <a:pt x="110" y="129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14" y="147"/>
                    <a:pt x="114" y="147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74"/>
                    <a:pt x="117" y="175"/>
                    <a:pt x="118" y="180"/>
                  </a:cubicBezTo>
                  <a:cubicBezTo>
                    <a:pt x="120" y="190"/>
                    <a:pt x="120" y="200"/>
                    <a:pt x="122" y="211"/>
                  </a:cubicBezTo>
                  <a:cubicBezTo>
                    <a:pt x="122" y="213"/>
                    <a:pt x="122" y="216"/>
                    <a:pt x="122" y="218"/>
                  </a:cubicBezTo>
                  <a:cubicBezTo>
                    <a:pt x="122" y="226"/>
                    <a:pt x="124" y="228"/>
                    <a:pt x="124" y="230"/>
                  </a:cubicBezTo>
                  <a:cubicBezTo>
                    <a:pt x="124" y="235"/>
                    <a:pt x="124" y="241"/>
                    <a:pt x="124" y="246"/>
                  </a:cubicBezTo>
                  <a:cubicBezTo>
                    <a:pt x="127" y="272"/>
                    <a:pt x="127" y="272"/>
                    <a:pt x="127" y="272"/>
                  </a:cubicBezTo>
                  <a:cubicBezTo>
                    <a:pt x="127" y="275"/>
                    <a:pt x="130" y="280"/>
                    <a:pt x="127" y="284"/>
                  </a:cubicBezTo>
                  <a:cubicBezTo>
                    <a:pt x="126" y="286"/>
                    <a:pt x="127" y="285"/>
                    <a:pt x="125" y="286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24" y="279"/>
                    <a:pt x="122" y="278"/>
                    <a:pt x="124" y="274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0" y="267"/>
                    <a:pt x="120" y="268"/>
                    <a:pt x="119" y="266"/>
                  </a:cubicBezTo>
                  <a:cubicBezTo>
                    <a:pt x="120" y="263"/>
                    <a:pt x="119" y="261"/>
                    <a:pt x="118" y="260"/>
                  </a:cubicBezTo>
                  <a:cubicBezTo>
                    <a:pt x="119" y="258"/>
                    <a:pt x="119" y="258"/>
                    <a:pt x="120" y="258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5"/>
                    <a:pt x="119" y="254"/>
                    <a:pt x="119" y="254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24"/>
                    <a:pt x="116" y="220"/>
                    <a:pt x="115" y="216"/>
                  </a:cubicBezTo>
                  <a:cubicBezTo>
                    <a:pt x="113" y="203"/>
                    <a:pt x="113" y="191"/>
                    <a:pt x="112" y="176"/>
                  </a:cubicBezTo>
                  <a:cubicBezTo>
                    <a:pt x="112" y="171"/>
                    <a:pt x="111" y="169"/>
                    <a:pt x="110" y="165"/>
                  </a:cubicBezTo>
                  <a:cubicBezTo>
                    <a:pt x="109" y="160"/>
                    <a:pt x="106" y="135"/>
                    <a:pt x="103" y="132"/>
                  </a:cubicBezTo>
                  <a:cubicBezTo>
                    <a:pt x="98" y="133"/>
                    <a:pt x="101" y="138"/>
                    <a:pt x="101" y="143"/>
                  </a:cubicBezTo>
                  <a:cubicBezTo>
                    <a:pt x="101" y="182"/>
                    <a:pt x="101" y="182"/>
                    <a:pt x="101" y="182"/>
                  </a:cubicBezTo>
                  <a:cubicBezTo>
                    <a:pt x="102" y="185"/>
                    <a:pt x="102" y="185"/>
                    <a:pt x="103" y="189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103" y="209"/>
                    <a:pt x="102" y="208"/>
                    <a:pt x="102" y="214"/>
                  </a:cubicBezTo>
                  <a:cubicBezTo>
                    <a:pt x="103" y="229"/>
                    <a:pt x="103" y="225"/>
                    <a:pt x="102" y="236"/>
                  </a:cubicBezTo>
                  <a:cubicBezTo>
                    <a:pt x="102" y="238"/>
                    <a:pt x="102" y="240"/>
                    <a:pt x="101" y="242"/>
                  </a:cubicBezTo>
                  <a:cubicBezTo>
                    <a:pt x="98" y="235"/>
                    <a:pt x="102" y="225"/>
                    <a:pt x="98" y="219"/>
                  </a:cubicBezTo>
                  <a:cubicBezTo>
                    <a:pt x="100" y="212"/>
                    <a:pt x="96" y="182"/>
                    <a:pt x="96" y="172"/>
                  </a:cubicBezTo>
                  <a:cubicBezTo>
                    <a:pt x="96" y="150"/>
                    <a:pt x="92" y="115"/>
                    <a:pt x="90" y="91"/>
                  </a:cubicBezTo>
                  <a:cubicBezTo>
                    <a:pt x="90" y="88"/>
                    <a:pt x="88" y="84"/>
                    <a:pt x="88" y="81"/>
                  </a:cubicBezTo>
                  <a:cubicBezTo>
                    <a:pt x="88" y="77"/>
                    <a:pt x="89" y="74"/>
                    <a:pt x="89" y="7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4"/>
                    <a:pt x="84" y="43"/>
                    <a:pt x="85" y="39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1" y="33"/>
                    <a:pt x="80" y="30"/>
                  </a:cubicBezTo>
                  <a:cubicBezTo>
                    <a:pt x="82" y="30"/>
                    <a:pt x="81" y="30"/>
                    <a:pt x="83" y="30"/>
                  </a:cubicBezTo>
                  <a:cubicBezTo>
                    <a:pt x="83" y="23"/>
                    <a:pt x="82" y="26"/>
                    <a:pt x="82" y="22"/>
                  </a:cubicBezTo>
                  <a:cubicBezTo>
                    <a:pt x="81" y="19"/>
                    <a:pt x="83" y="22"/>
                    <a:pt x="81" y="16"/>
                  </a:cubicBezTo>
                  <a:cubicBezTo>
                    <a:pt x="80" y="12"/>
                    <a:pt x="80" y="17"/>
                    <a:pt x="80" y="12"/>
                  </a:cubicBezTo>
                  <a:cubicBezTo>
                    <a:pt x="80" y="7"/>
                    <a:pt x="80" y="11"/>
                    <a:pt x="80" y="5"/>
                  </a:cubicBezTo>
                  <a:cubicBezTo>
                    <a:pt x="78" y="4"/>
                    <a:pt x="79" y="5"/>
                    <a:pt x="76" y="3"/>
                  </a:cubicBez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Freeform 9"/>
            <p:cNvSpPr>
              <a:spLocks noEditPoints="1"/>
            </p:cNvSpPr>
            <p:nvPr/>
          </p:nvSpPr>
          <p:spPr bwMode="auto">
            <a:xfrm>
              <a:off x="3599417" y="4466897"/>
              <a:ext cx="139331" cy="440691"/>
            </a:xfrm>
            <a:custGeom>
              <a:avLst/>
              <a:gdLst>
                <a:gd name="T0" fmla="*/ 96 w 139"/>
                <a:gd name="T1" fmla="*/ 346 h 439"/>
                <a:gd name="T2" fmla="*/ 96 w 139"/>
                <a:gd name="T3" fmla="*/ 339 h 439"/>
                <a:gd name="T4" fmla="*/ 82 w 139"/>
                <a:gd name="T5" fmla="*/ 336 h 439"/>
                <a:gd name="T6" fmla="*/ 91 w 139"/>
                <a:gd name="T7" fmla="*/ 311 h 439"/>
                <a:gd name="T8" fmla="*/ 72 w 139"/>
                <a:gd name="T9" fmla="*/ 308 h 439"/>
                <a:gd name="T10" fmla="*/ 69 w 139"/>
                <a:gd name="T11" fmla="*/ 304 h 439"/>
                <a:gd name="T12" fmla="*/ 82 w 139"/>
                <a:gd name="T13" fmla="*/ 282 h 439"/>
                <a:gd name="T14" fmla="*/ 75 w 139"/>
                <a:gd name="T15" fmla="*/ 251 h 439"/>
                <a:gd name="T16" fmla="*/ 22 w 139"/>
                <a:gd name="T17" fmla="*/ 252 h 439"/>
                <a:gd name="T18" fmla="*/ 56 w 139"/>
                <a:gd name="T19" fmla="*/ 240 h 439"/>
                <a:gd name="T20" fmla="*/ 46 w 139"/>
                <a:gd name="T21" fmla="*/ 210 h 439"/>
                <a:gd name="T22" fmla="*/ 114 w 139"/>
                <a:gd name="T23" fmla="*/ 183 h 439"/>
                <a:gd name="T24" fmla="*/ 82 w 139"/>
                <a:gd name="T25" fmla="*/ 151 h 439"/>
                <a:gd name="T26" fmla="*/ 40 w 139"/>
                <a:gd name="T27" fmla="*/ 188 h 439"/>
                <a:gd name="T28" fmla="*/ 24 w 139"/>
                <a:gd name="T29" fmla="*/ 127 h 439"/>
                <a:gd name="T30" fmla="*/ 95 w 139"/>
                <a:gd name="T31" fmla="*/ 130 h 439"/>
                <a:gd name="T32" fmla="*/ 66 w 139"/>
                <a:gd name="T33" fmla="*/ 102 h 439"/>
                <a:gd name="T34" fmla="*/ 87 w 139"/>
                <a:gd name="T35" fmla="*/ 110 h 439"/>
                <a:gd name="T36" fmla="*/ 90 w 139"/>
                <a:gd name="T37" fmla="*/ 112 h 439"/>
                <a:gd name="T38" fmla="*/ 76 w 139"/>
                <a:gd name="T39" fmla="*/ 70 h 439"/>
                <a:gd name="T40" fmla="*/ 72 w 139"/>
                <a:gd name="T41" fmla="*/ 60 h 439"/>
                <a:gd name="T42" fmla="*/ 48 w 139"/>
                <a:gd name="T43" fmla="*/ 18 h 439"/>
                <a:gd name="T44" fmla="*/ 45 w 139"/>
                <a:gd name="T45" fmla="*/ 9 h 439"/>
                <a:gd name="T46" fmla="*/ 60 w 139"/>
                <a:gd name="T47" fmla="*/ 77 h 439"/>
                <a:gd name="T48" fmla="*/ 56 w 139"/>
                <a:gd name="T49" fmla="*/ 75 h 439"/>
                <a:gd name="T50" fmla="*/ 34 w 139"/>
                <a:gd name="T51" fmla="*/ 30 h 439"/>
                <a:gd name="T52" fmla="*/ 30 w 139"/>
                <a:gd name="T53" fmla="*/ 51 h 439"/>
                <a:gd name="T54" fmla="*/ 20 w 139"/>
                <a:gd name="T55" fmla="*/ 79 h 439"/>
                <a:gd name="T56" fmla="*/ 12 w 139"/>
                <a:gd name="T57" fmla="*/ 94 h 439"/>
                <a:gd name="T58" fmla="*/ 7 w 139"/>
                <a:gd name="T59" fmla="*/ 156 h 439"/>
                <a:gd name="T60" fmla="*/ 19 w 139"/>
                <a:gd name="T61" fmla="*/ 227 h 439"/>
                <a:gd name="T62" fmla="*/ 19 w 139"/>
                <a:gd name="T63" fmla="*/ 244 h 439"/>
                <a:gd name="T64" fmla="*/ 17 w 139"/>
                <a:gd name="T65" fmla="*/ 253 h 439"/>
                <a:gd name="T66" fmla="*/ 14 w 139"/>
                <a:gd name="T67" fmla="*/ 271 h 439"/>
                <a:gd name="T68" fmla="*/ 33 w 139"/>
                <a:gd name="T69" fmla="*/ 316 h 439"/>
                <a:gd name="T70" fmla="*/ 85 w 139"/>
                <a:gd name="T71" fmla="*/ 406 h 439"/>
                <a:gd name="T72" fmla="*/ 96 w 139"/>
                <a:gd name="T73" fmla="*/ 407 h 439"/>
                <a:gd name="T74" fmla="*/ 89 w 139"/>
                <a:gd name="T75" fmla="*/ 367 h 439"/>
                <a:gd name="T76" fmla="*/ 111 w 139"/>
                <a:gd name="T77" fmla="*/ 433 h 439"/>
                <a:gd name="T78" fmla="*/ 122 w 139"/>
                <a:gd name="T79" fmla="*/ 423 h 439"/>
                <a:gd name="T80" fmla="*/ 121 w 139"/>
                <a:gd name="T81" fmla="*/ 400 h 439"/>
                <a:gd name="T82" fmla="*/ 118 w 139"/>
                <a:gd name="T83" fmla="*/ 325 h 439"/>
                <a:gd name="T84" fmla="*/ 122 w 139"/>
                <a:gd name="T85" fmla="*/ 340 h 439"/>
                <a:gd name="T86" fmla="*/ 127 w 139"/>
                <a:gd name="T87" fmla="*/ 354 h 439"/>
                <a:gd name="T88" fmla="*/ 137 w 139"/>
                <a:gd name="T89" fmla="*/ 380 h 439"/>
                <a:gd name="T90" fmla="*/ 131 w 139"/>
                <a:gd name="T91" fmla="*/ 338 h 439"/>
                <a:gd name="T92" fmla="*/ 103 w 139"/>
                <a:gd name="T93" fmla="*/ 236 h 439"/>
                <a:gd name="T94" fmla="*/ 87 w 139"/>
                <a:gd name="T95" fmla="*/ 166 h 439"/>
                <a:gd name="T96" fmla="*/ 96 w 139"/>
                <a:gd name="T97" fmla="*/ 189 h 439"/>
                <a:gd name="T98" fmla="*/ 104 w 139"/>
                <a:gd name="T99" fmla="*/ 220 h 439"/>
                <a:gd name="T100" fmla="*/ 126 w 139"/>
                <a:gd name="T101" fmla="*/ 300 h 439"/>
                <a:gd name="T102" fmla="*/ 134 w 139"/>
                <a:gd name="T103" fmla="*/ 313 h 439"/>
                <a:gd name="T104" fmla="*/ 125 w 139"/>
                <a:gd name="T105" fmla="*/ 242 h 439"/>
                <a:gd name="T106" fmla="*/ 117 w 139"/>
                <a:gd name="T107" fmla="*/ 204 h 439"/>
                <a:gd name="T108" fmla="*/ 117 w 139"/>
                <a:gd name="T109" fmla="*/ 189 h 439"/>
                <a:gd name="T110" fmla="*/ 118 w 139"/>
                <a:gd name="T111" fmla="*/ 160 h 439"/>
                <a:gd name="T112" fmla="*/ 117 w 139"/>
                <a:gd name="T113" fmla="*/ 144 h 439"/>
                <a:gd name="T114" fmla="*/ 112 w 139"/>
                <a:gd name="T115" fmla="*/ 128 h 439"/>
                <a:gd name="T116" fmla="*/ 70 w 139"/>
                <a:gd name="T117" fmla="*/ 22 h 439"/>
                <a:gd name="T118" fmla="*/ 73 w 139"/>
                <a:gd name="T119" fmla="*/ 49 h 439"/>
                <a:gd name="T120" fmla="*/ 55 w 139"/>
                <a:gd name="T121" fmla="*/ 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439">
                  <a:moveTo>
                    <a:pt x="66" y="353"/>
                  </a:moveTo>
                  <a:cubicBezTo>
                    <a:pt x="67" y="353"/>
                    <a:pt x="67" y="354"/>
                    <a:pt x="67" y="354"/>
                  </a:cubicBezTo>
                  <a:cubicBezTo>
                    <a:pt x="68" y="355"/>
                    <a:pt x="68" y="356"/>
                    <a:pt x="68" y="356"/>
                  </a:cubicBezTo>
                  <a:cubicBezTo>
                    <a:pt x="66" y="352"/>
                    <a:pt x="66" y="352"/>
                    <a:pt x="66" y="352"/>
                  </a:cubicBezTo>
                  <a:lnTo>
                    <a:pt x="66" y="353"/>
                  </a:lnTo>
                  <a:close/>
                  <a:moveTo>
                    <a:pt x="96" y="346"/>
                  </a:moveTo>
                  <a:cubicBezTo>
                    <a:pt x="98" y="347"/>
                    <a:pt x="98" y="344"/>
                    <a:pt x="101" y="352"/>
                  </a:cubicBezTo>
                  <a:cubicBezTo>
                    <a:pt x="97" y="352"/>
                    <a:pt x="100" y="353"/>
                    <a:pt x="98" y="351"/>
                  </a:cubicBezTo>
                  <a:cubicBezTo>
                    <a:pt x="96" y="346"/>
                    <a:pt x="96" y="346"/>
                    <a:pt x="96" y="346"/>
                  </a:cubicBezTo>
                  <a:close/>
                  <a:moveTo>
                    <a:pt x="96" y="339"/>
                  </a:moveTo>
                  <a:cubicBezTo>
                    <a:pt x="97" y="342"/>
                    <a:pt x="97" y="340"/>
                    <a:pt x="96" y="342"/>
                  </a:cubicBezTo>
                  <a:cubicBezTo>
                    <a:pt x="95" y="340"/>
                    <a:pt x="96" y="340"/>
                    <a:pt x="96" y="339"/>
                  </a:cubicBezTo>
                  <a:close/>
                  <a:moveTo>
                    <a:pt x="82" y="336"/>
                  </a:moveTo>
                  <a:cubicBezTo>
                    <a:pt x="86" y="340"/>
                    <a:pt x="81" y="336"/>
                    <a:pt x="85" y="345"/>
                  </a:cubicBezTo>
                  <a:cubicBezTo>
                    <a:pt x="87" y="352"/>
                    <a:pt x="87" y="352"/>
                    <a:pt x="87" y="352"/>
                  </a:cubicBezTo>
                  <a:cubicBezTo>
                    <a:pt x="88" y="356"/>
                    <a:pt x="88" y="352"/>
                    <a:pt x="87" y="354"/>
                  </a:cubicBezTo>
                  <a:cubicBezTo>
                    <a:pt x="84" y="351"/>
                    <a:pt x="86" y="351"/>
                    <a:pt x="84" y="345"/>
                  </a:cubicBezTo>
                  <a:cubicBezTo>
                    <a:pt x="83" y="342"/>
                    <a:pt x="82" y="339"/>
                    <a:pt x="82" y="336"/>
                  </a:cubicBezTo>
                  <a:close/>
                  <a:moveTo>
                    <a:pt x="93" y="324"/>
                  </a:moveTo>
                  <a:cubicBezTo>
                    <a:pt x="93" y="325"/>
                    <a:pt x="94" y="326"/>
                    <a:pt x="94" y="327"/>
                  </a:cubicBezTo>
                  <a:cubicBezTo>
                    <a:pt x="95" y="331"/>
                    <a:pt x="94" y="329"/>
                    <a:pt x="94" y="329"/>
                  </a:cubicBezTo>
                  <a:cubicBezTo>
                    <a:pt x="92" y="328"/>
                    <a:pt x="92" y="327"/>
                    <a:pt x="93" y="324"/>
                  </a:cubicBezTo>
                  <a:close/>
                  <a:moveTo>
                    <a:pt x="89" y="312"/>
                  </a:moveTo>
                  <a:cubicBezTo>
                    <a:pt x="90" y="310"/>
                    <a:pt x="91" y="311"/>
                    <a:pt x="91" y="311"/>
                  </a:cubicBezTo>
                  <a:cubicBezTo>
                    <a:pt x="91" y="313"/>
                    <a:pt x="91" y="313"/>
                    <a:pt x="89" y="312"/>
                  </a:cubicBezTo>
                  <a:close/>
                  <a:moveTo>
                    <a:pt x="115" y="312"/>
                  </a:moveTo>
                  <a:cubicBezTo>
                    <a:pt x="114" y="311"/>
                    <a:pt x="114" y="312"/>
                    <a:pt x="113" y="310"/>
                  </a:cubicBezTo>
                  <a:cubicBezTo>
                    <a:pt x="116" y="310"/>
                    <a:pt x="115" y="309"/>
                    <a:pt x="115" y="312"/>
                  </a:cubicBezTo>
                  <a:close/>
                  <a:moveTo>
                    <a:pt x="69" y="304"/>
                  </a:moveTo>
                  <a:cubicBezTo>
                    <a:pt x="71" y="305"/>
                    <a:pt x="71" y="304"/>
                    <a:pt x="72" y="308"/>
                  </a:cubicBezTo>
                  <a:cubicBezTo>
                    <a:pt x="73" y="315"/>
                    <a:pt x="81" y="326"/>
                    <a:pt x="82" y="335"/>
                  </a:cubicBezTo>
                  <a:cubicBezTo>
                    <a:pt x="78" y="334"/>
                    <a:pt x="82" y="339"/>
                    <a:pt x="78" y="328"/>
                  </a:cubicBezTo>
                  <a:cubicBezTo>
                    <a:pt x="77" y="325"/>
                    <a:pt x="76" y="323"/>
                    <a:pt x="75" y="320"/>
                  </a:cubicBezTo>
                  <a:cubicBezTo>
                    <a:pt x="75" y="318"/>
                    <a:pt x="73" y="315"/>
                    <a:pt x="72" y="313"/>
                  </a:cubicBezTo>
                  <a:cubicBezTo>
                    <a:pt x="70" y="309"/>
                    <a:pt x="70" y="310"/>
                    <a:pt x="70" y="304"/>
                  </a:cubicBezTo>
                  <a:lnTo>
                    <a:pt x="69" y="304"/>
                  </a:lnTo>
                  <a:close/>
                  <a:moveTo>
                    <a:pt x="66" y="295"/>
                  </a:moveTo>
                  <a:cubicBezTo>
                    <a:pt x="65" y="291"/>
                    <a:pt x="65" y="291"/>
                    <a:pt x="64" y="289"/>
                  </a:cubicBezTo>
                  <a:cubicBezTo>
                    <a:pt x="67" y="290"/>
                    <a:pt x="65" y="287"/>
                    <a:pt x="66" y="291"/>
                  </a:cubicBezTo>
                  <a:cubicBezTo>
                    <a:pt x="67" y="294"/>
                    <a:pt x="66" y="294"/>
                    <a:pt x="66" y="295"/>
                  </a:cubicBezTo>
                  <a:close/>
                  <a:moveTo>
                    <a:pt x="82" y="282"/>
                  </a:moveTo>
                  <a:cubicBezTo>
                    <a:pt x="82" y="282"/>
                    <a:pt x="82" y="282"/>
                    <a:pt x="82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2" y="283"/>
                    <a:pt x="82" y="283"/>
                    <a:pt x="82" y="282"/>
                  </a:cubicBezTo>
                  <a:close/>
                  <a:moveTo>
                    <a:pt x="75" y="251"/>
                  </a:moveTo>
                  <a:cubicBezTo>
                    <a:pt x="75" y="253"/>
                    <a:pt x="75" y="252"/>
                    <a:pt x="75" y="255"/>
                  </a:cubicBezTo>
                  <a:cubicBezTo>
                    <a:pt x="79" y="263"/>
                    <a:pt x="79" y="263"/>
                    <a:pt x="79" y="263"/>
                  </a:cubicBezTo>
                  <a:cubicBezTo>
                    <a:pt x="74" y="261"/>
                    <a:pt x="82" y="261"/>
                    <a:pt x="74" y="259"/>
                  </a:cubicBezTo>
                  <a:cubicBezTo>
                    <a:pt x="75" y="251"/>
                    <a:pt x="75" y="251"/>
                    <a:pt x="75" y="251"/>
                  </a:cubicBezTo>
                  <a:close/>
                  <a:moveTo>
                    <a:pt x="24" y="257"/>
                  </a:moveTo>
                  <a:cubicBezTo>
                    <a:pt x="22" y="255"/>
                    <a:pt x="23" y="256"/>
                    <a:pt x="22" y="252"/>
                  </a:cubicBezTo>
                  <a:cubicBezTo>
                    <a:pt x="24" y="253"/>
                    <a:pt x="24" y="251"/>
                    <a:pt x="25" y="254"/>
                  </a:cubicBezTo>
                  <a:cubicBezTo>
                    <a:pt x="26" y="257"/>
                    <a:pt x="25" y="257"/>
                    <a:pt x="25" y="257"/>
                  </a:cubicBezTo>
                  <a:lnTo>
                    <a:pt x="24" y="257"/>
                  </a:lnTo>
                  <a:close/>
                  <a:moveTo>
                    <a:pt x="54" y="244"/>
                  </a:moveTo>
                  <a:cubicBezTo>
                    <a:pt x="52" y="242"/>
                    <a:pt x="52" y="245"/>
                    <a:pt x="52" y="238"/>
                  </a:cubicBezTo>
                  <a:cubicBezTo>
                    <a:pt x="54" y="239"/>
                    <a:pt x="53" y="239"/>
                    <a:pt x="56" y="240"/>
                  </a:cubicBezTo>
                  <a:cubicBezTo>
                    <a:pt x="53" y="242"/>
                    <a:pt x="55" y="241"/>
                    <a:pt x="54" y="244"/>
                  </a:cubicBezTo>
                  <a:close/>
                  <a:moveTo>
                    <a:pt x="46" y="219"/>
                  </a:moveTo>
                  <a:cubicBezTo>
                    <a:pt x="46" y="218"/>
                    <a:pt x="46" y="219"/>
                    <a:pt x="47" y="219"/>
                  </a:cubicBezTo>
                  <a:cubicBezTo>
                    <a:pt x="48" y="220"/>
                    <a:pt x="46" y="222"/>
                    <a:pt x="46" y="219"/>
                  </a:cubicBezTo>
                  <a:close/>
                  <a:moveTo>
                    <a:pt x="41" y="193"/>
                  </a:moveTo>
                  <a:cubicBezTo>
                    <a:pt x="43" y="197"/>
                    <a:pt x="46" y="207"/>
                    <a:pt x="46" y="210"/>
                  </a:cubicBezTo>
                  <a:cubicBezTo>
                    <a:pt x="43" y="208"/>
                    <a:pt x="45" y="211"/>
                    <a:pt x="43" y="206"/>
                  </a:cubicBezTo>
                  <a:cubicBezTo>
                    <a:pt x="42" y="203"/>
                    <a:pt x="40" y="197"/>
                    <a:pt x="41" y="193"/>
                  </a:cubicBezTo>
                  <a:close/>
                  <a:moveTo>
                    <a:pt x="109" y="177"/>
                  </a:moveTo>
                  <a:cubicBezTo>
                    <a:pt x="113" y="175"/>
                    <a:pt x="109" y="179"/>
                    <a:pt x="112" y="176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0"/>
                    <a:pt x="114" y="178"/>
                    <a:pt x="114" y="183"/>
                  </a:cubicBezTo>
                  <a:cubicBezTo>
                    <a:pt x="112" y="183"/>
                    <a:pt x="111" y="185"/>
                    <a:pt x="109" y="177"/>
                  </a:cubicBezTo>
                  <a:close/>
                  <a:moveTo>
                    <a:pt x="100" y="145"/>
                  </a:moveTo>
                  <a:cubicBezTo>
                    <a:pt x="100" y="144"/>
                    <a:pt x="100" y="145"/>
                    <a:pt x="100" y="143"/>
                  </a:cubicBezTo>
                  <a:cubicBezTo>
                    <a:pt x="101" y="144"/>
                    <a:pt x="101" y="144"/>
                    <a:pt x="100" y="145"/>
                  </a:cubicBezTo>
                  <a:close/>
                  <a:moveTo>
                    <a:pt x="84" y="151"/>
                  </a:moveTo>
                  <a:cubicBezTo>
                    <a:pt x="84" y="151"/>
                    <a:pt x="85" y="154"/>
                    <a:pt x="82" y="151"/>
                  </a:cubicBezTo>
                  <a:cubicBezTo>
                    <a:pt x="82" y="150"/>
                    <a:pt x="82" y="149"/>
                    <a:pt x="81" y="147"/>
                  </a:cubicBezTo>
                  <a:cubicBezTo>
                    <a:pt x="80" y="144"/>
                    <a:pt x="80" y="143"/>
                    <a:pt x="79" y="140"/>
                  </a:cubicBezTo>
                  <a:cubicBezTo>
                    <a:pt x="81" y="141"/>
                    <a:pt x="82" y="141"/>
                    <a:pt x="83" y="144"/>
                  </a:cubicBezTo>
                  <a:cubicBezTo>
                    <a:pt x="86" y="150"/>
                    <a:pt x="84" y="151"/>
                    <a:pt x="84" y="151"/>
                  </a:cubicBezTo>
                  <a:close/>
                  <a:moveTo>
                    <a:pt x="37" y="178"/>
                  </a:moveTo>
                  <a:cubicBezTo>
                    <a:pt x="38" y="182"/>
                    <a:pt x="40" y="186"/>
                    <a:pt x="40" y="188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58"/>
                    <a:pt x="33" y="161"/>
                    <a:pt x="33" y="160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0" y="154"/>
                    <a:pt x="31" y="155"/>
                    <a:pt x="30" y="153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5" y="133"/>
                    <a:pt x="24" y="132"/>
                    <a:pt x="24" y="127"/>
                  </a:cubicBezTo>
                  <a:cubicBezTo>
                    <a:pt x="28" y="130"/>
                    <a:pt x="25" y="128"/>
                    <a:pt x="29" y="142"/>
                  </a:cubicBezTo>
                  <a:cubicBezTo>
                    <a:pt x="35" y="162"/>
                    <a:pt x="36" y="174"/>
                    <a:pt x="37" y="178"/>
                  </a:cubicBezTo>
                  <a:close/>
                  <a:moveTo>
                    <a:pt x="96" y="124"/>
                  </a:moveTo>
                  <a:cubicBezTo>
                    <a:pt x="96" y="125"/>
                    <a:pt x="102" y="135"/>
                    <a:pt x="99" y="140"/>
                  </a:cubicBezTo>
                  <a:cubicBezTo>
                    <a:pt x="98" y="138"/>
                    <a:pt x="98" y="137"/>
                    <a:pt x="97" y="136"/>
                  </a:cubicBezTo>
                  <a:cubicBezTo>
                    <a:pt x="95" y="133"/>
                    <a:pt x="96" y="134"/>
                    <a:pt x="95" y="130"/>
                  </a:cubicBezTo>
                  <a:cubicBezTo>
                    <a:pt x="94" y="121"/>
                    <a:pt x="93" y="126"/>
                    <a:pt x="92" y="119"/>
                  </a:cubicBezTo>
                  <a:cubicBezTo>
                    <a:pt x="98" y="121"/>
                    <a:pt x="93" y="118"/>
                    <a:pt x="96" y="123"/>
                  </a:cubicBezTo>
                  <a:lnTo>
                    <a:pt x="96" y="124"/>
                  </a:lnTo>
                  <a:close/>
                  <a:moveTo>
                    <a:pt x="78" y="132"/>
                  </a:moveTo>
                  <a:cubicBezTo>
                    <a:pt x="73" y="130"/>
                    <a:pt x="71" y="118"/>
                    <a:pt x="68" y="111"/>
                  </a:cubicBezTo>
                  <a:cubicBezTo>
                    <a:pt x="67" y="107"/>
                    <a:pt x="67" y="108"/>
                    <a:pt x="66" y="102"/>
                  </a:cubicBezTo>
                  <a:cubicBezTo>
                    <a:pt x="68" y="103"/>
                    <a:pt x="68" y="102"/>
                    <a:pt x="69" y="105"/>
                  </a:cubicBezTo>
                  <a:cubicBezTo>
                    <a:pt x="71" y="113"/>
                    <a:pt x="69" y="105"/>
                    <a:pt x="71" y="110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5" y="119"/>
                    <a:pt x="73" y="118"/>
                    <a:pt x="75" y="121"/>
                  </a:cubicBezTo>
                  <a:cubicBezTo>
                    <a:pt x="78" y="132"/>
                    <a:pt x="78" y="132"/>
                    <a:pt x="78" y="132"/>
                  </a:cubicBezTo>
                  <a:close/>
                  <a:moveTo>
                    <a:pt x="87" y="110"/>
                  </a:moveTo>
                  <a:cubicBezTo>
                    <a:pt x="87" y="103"/>
                    <a:pt x="85" y="104"/>
                    <a:pt x="84" y="100"/>
                  </a:cubicBezTo>
                  <a:cubicBezTo>
                    <a:pt x="87" y="102"/>
                    <a:pt x="84" y="102"/>
                    <a:pt x="88" y="101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8"/>
                    <a:pt x="91" y="112"/>
                    <a:pt x="94" y="114"/>
                  </a:cubicBezTo>
                  <a:cubicBezTo>
                    <a:pt x="92" y="114"/>
                    <a:pt x="93" y="114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8" y="111"/>
                    <a:pt x="88" y="111"/>
                    <a:pt x="87" y="110"/>
                  </a:cubicBezTo>
                  <a:close/>
                  <a:moveTo>
                    <a:pt x="80" y="82"/>
                  </a:moveTo>
                  <a:cubicBezTo>
                    <a:pt x="81" y="83"/>
                    <a:pt x="82" y="83"/>
                    <a:pt x="80" y="85"/>
                  </a:cubicBezTo>
                  <a:cubicBezTo>
                    <a:pt x="79" y="84"/>
                    <a:pt x="80" y="85"/>
                    <a:pt x="80" y="83"/>
                  </a:cubicBezTo>
                  <a:lnTo>
                    <a:pt x="80" y="82"/>
                  </a:lnTo>
                  <a:close/>
                  <a:moveTo>
                    <a:pt x="76" y="70"/>
                  </a:moveTo>
                  <a:cubicBezTo>
                    <a:pt x="80" y="72"/>
                    <a:pt x="80" y="74"/>
                    <a:pt x="79" y="7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69"/>
                  </a:cubicBezTo>
                  <a:lnTo>
                    <a:pt x="76" y="70"/>
                  </a:lnTo>
                  <a:close/>
                  <a:moveTo>
                    <a:pt x="72" y="59"/>
                  </a:moveTo>
                  <a:cubicBezTo>
                    <a:pt x="73" y="61"/>
                    <a:pt x="72" y="59"/>
                    <a:pt x="72" y="60"/>
                  </a:cubicBezTo>
                  <a:cubicBezTo>
                    <a:pt x="70" y="57"/>
                    <a:pt x="72" y="57"/>
                    <a:pt x="72" y="57"/>
                  </a:cubicBezTo>
                  <a:cubicBezTo>
                    <a:pt x="72" y="58"/>
                    <a:pt x="72" y="57"/>
                    <a:pt x="72" y="59"/>
                  </a:cubicBezTo>
                  <a:close/>
                  <a:moveTo>
                    <a:pt x="37" y="42"/>
                  </a:moveTo>
                  <a:cubicBezTo>
                    <a:pt x="39" y="44"/>
                    <a:pt x="39" y="43"/>
                    <a:pt x="39" y="47"/>
                  </a:cubicBezTo>
                  <a:cubicBezTo>
                    <a:pt x="36" y="47"/>
                    <a:pt x="36" y="47"/>
                    <a:pt x="37" y="42"/>
                  </a:cubicBezTo>
                  <a:close/>
                  <a:moveTo>
                    <a:pt x="48" y="18"/>
                  </a:moveTo>
                  <a:cubicBezTo>
                    <a:pt x="47" y="18"/>
                    <a:pt x="47" y="20"/>
                    <a:pt x="47" y="17"/>
                  </a:cubicBezTo>
                  <a:cubicBezTo>
                    <a:pt x="48" y="13"/>
                    <a:pt x="47" y="17"/>
                    <a:pt x="49" y="15"/>
                  </a:cubicBezTo>
                  <a:cubicBezTo>
                    <a:pt x="49" y="17"/>
                    <a:pt x="50" y="13"/>
                    <a:pt x="49" y="17"/>
                  </a:cubicBezTo>
                  <a:cubicBezTo>
                    <a:pt x="48" y="20"/>
                    <a:pt x="49" y="18"/>
                    <a:pt x="48" y="18"/>
                  </a:cubicBezTo>
                  <a:close/>
                  <a:moveTo>
                    <a:pt x="49" y="4"/>
                  </a:moveTo>
                  <a:cubicBezTo>
                    <a:pt x="48" y="8"/>
                    <a:pt x="50" y="8"/>
                    <a:pt x="45" y="9"/>
                  </a:cubicBezTo>
                  <a:cubicBezTo>
                    <a:pt x="43" y="8"/>
                    <a:pt x="45" y="10"/>
                    <a:pt x="43" y="7"/>
                  </a:cubicBezTo>
                  <a:cubicBezTo>
                    <a:pt x="41" y="3"/>
                    <a:pt x="43" y="2"/>
                    <a:pt x="39" y="0"/>
                  </a:cubicBezTo>
                  <a:cubicBezTo>
                    <a:pt x="39" y="11"/>
                    <a:pt x="40" y="9"/>
                    <a:pt x="41" y="15"/>
                  </a:cubicBezTo>
                  <a:cubicBezTo>
                    <a:pt x="42" y="17"/>
                    <a:pt x="42" y="20"/>
                    <a:pt x="43" y="2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5" y="59"/>
                    <a:pt x="58" y="72"/>
                    <a:pt x="60" y="77"/>
                  </a:cubicBezTo>
                  <a:cubicBezTo>
                    <a:pt x="62" y="81"/>
                    <a:pt x="60" y="79"/>
                    <a:pt x="62" y="84"/>
                  </a:cubicBezTo>
                  <a:cubicBezTo>
                    <a:pt x="63" y="91"/>
                    <a:pt x="69" y="94"/>
                    <a:pt x="66" y="102"/>
                  </a:cubicBezTo>
                  <a:cubicBezTo>
                    <a:pt x="66" y="102"/>
                    <a:pt x="66" y="102"/>
                    <a:pt x="65" y="102"/>
                  </a:cubicBezTo>
                  <a:cubicBezTo>
                    <a:pt x="61" y="94"/>
                    <a:pt x="60" y="85"/>
                    <a:pt x="57" y="77"/>
                  </a:cubicBezTo>
                  <a:cubicBezTo>
                    <a:pt x="56" y="74"/>
                    <a:pt x="58" y="80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2" y="32"/>
                    <a:pt x="42" y="30"/>
                    <a:pt x="41" y="28"/>
                  </a:cubicBezTo>
                  <a:cubicBezTo>
                    <a:pt x="39" y="23"/>
                    <a:pt x="38" y="15"/>
                    <a:pt x="34" y="12"/>
                  </a:cubicBezTo>
                  <a:cubicBezTo>
                    <a:pt x="33" y="13"/>
                    <a:pt x="31" y="10"/>
                    <a:pt x="33" y="22"/>
                  </a:cubicBezTo>
                  <a:cubicBezTo>
                    <a:pt x="33" y="26"/>
                    <a:pt x="34" y="28"/>
                    <a:pt x="34" y="30"/>
                  </a:cubicBezTo>
                  <a:cubicBezTo>
                    <a:pt x="32" y="31"/>
                    <a:pt x="31" y="33"/>
                    <a:pt x="30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7"/>
                    <a:pt x="29" y="48"/>
                    <a:pt x="30" y="51"/>
                  </a:cubicBezTo>
                  <a:cubicBezTo>
                    <a:pt x="29" y="52"/>
                    <a:pt x="29" y="52"/>
                    <a:pt x="28" y="54"/>
                  </a:cubicBezTo>
                  <a:cubicBezTo>
                    <a:pt x="30" y="59"/>
                    <a:pt x="31" y="63"/>
                    <a:pt x="31" y="69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6"/>
                    <a:pt x="25" y="65"/>
                    <a:pt x="23" y="64"/>
                  </a:cubicBezTo>
                  <a:cubicBezTo>
                    <a:pt x="23" y="64"/>
                    <a:pt x="23" y="65"/>
                    <a:pt x="23" y="65"/>
                  </a:cubicBezTo>
                  <a:cubicBezTo>
                    <a:pt x="21" y="70"/>
                    <a:pt x="19" y="72"/>
                    <a:pt x="20" y="79"/>
                  </a:cubicBezTo>
                  <a:cubicBezTo>
                    <a:pt x="20" y="79"/>
                    <a:pt x="19" y="79"/>
                    <a:pt x="18" y="80"/>
                  </a:cubicBezTo>
                  <a:cubicBezTo>
                    <a:pt x="18" y="89"/>
                    <a:pt x="16" y="87"/>
                    <a:pt x="18" y="97"/>
                  </a:cubicBezTo>
                  <a:cubicBezTo>
                    <a:pt x="19" y="100"/>
                    <a:pt x="19" y="105"/>
                    <a:pt x="18" y="109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5" y="110"/>
                    <a:pt x="14" y="106"/>
                    <a:pt x="14" y="103"/>
                  </a:cubicBezTo>
                  <a:cubicBezTo>
                    <a:pt x="13" y="100"/>
                    <a:pt x="11" y="96"/>
                    <a:pt x="12" y="94"/>
                  </a:cubicBezTo>
                  <a:cubicBezTo>
                    <a:pt x="7" y="93"/>
                    <a:pt x="5" y="93"/>
                    <a:pt x="2" y="94"/>
                  </a:cubicBezTo>
                  <a:cubicBezTo>
                    <a:pt x="2" y="99"/>
                    <a:pt x="4" y="103"/>
                    <a:pt x="3" y="106"/>
                  </a:cubicBezTo>
                  <a:cubicBezTo>
                    <a:pt x="1" y="101"/>
                    <a:pt x="4" y="104"/>
                    <a:pt x="0" y="102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9"/>
                    <a:pt x="6" y="149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75"/>
                    <a:pt x="7" y="172"/>
                    <a:pt x="12" y="175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83"/>
                    <a:pt x="13" y="184"/>
                    <a:pt x="13" y="192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6" y="214"/>
                    <a:pt x="16" y="214"/>
                    <a:pt x="16" y="216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8" y="230"/>
                    <a:pt x="18" y="231"/>
                    <a:pt x="20" y="234"/>
                  </a:cubicBezTo>
                  <a:cubicBezTo>
                    <a:pt x="18" y="236"/>
                    <a:pt x="19" y="235"/>
                    <a:pt x="18" y="238"/>
                  </a:cubicBezTo>
                  <a:cubicBezTo>
                    <a:pt x="18" y="238"/>
                    <a:pt x="17" y="238"/>
                    <a:pt x="17" y="238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20" y="245"/>
                    <a:pt x="16" y="240"/>
                    <a:pt x="19" y="244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4" y="243"/>
                    <a:pt x="19" y="246"/>
                    <a:pt x="22" y="244"/>
                  </a:cubicBezTo>
                  <a:cubicBezTo>
                    <a:pt x="23" y="242"/>
                    <a:pt x="21" y="243"/>
                    <a:pt x="23" y="243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53"/>
                    <a:pt x="15" y="253"/>
                    <a:pt x="14" y="253"/>
                  </a:cubicBezTo>
                  <a:cubicBezTo>
                    <a:pt x="12" y="253"/>
                    <a:pt x="13" y="253"/>
                    <a:pt x="12" y="254"/>
                  </a:cubicBezTo>
                  <a:cubicBezTo>
                    <a:pt x="12" y="259"/>
                    <a:pt x="13" y="255"/>
                    <a:pt x="16" y="258"/>
                  </a:cubicBezTo>
                  <a:cubicBezTo>
                    <a:pt x="16" y="265"/>
                    <a:pt x="16" y="259"/>
                    <a:pt x="14" y="264"/>
                  </a:cubicBezTo>
                  <a:cubicBezTo>
                    <a:pt x="15" y="267"/>
                    <a:pt x="15" y="267"/>
                    <a:pt x="15" y="267"/>
                  </a:cubicBezTo>
                  <a:cubicBezTo>
                    <a:pt x="14" y="268"/>
                    <a:pt x="13" y="268"/>
                    <a:pt x="14" y="271"/>
                  </a:cubicBezTo>
                  <a:cubicBezTo>
                    <a:pt x="14" y="276"/>
                    <a:pt x="18" y="278"/>
                    <a:pt x="20" y="280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90"/>
                    <a:pt x="22" y="291"/>
                    <a:pt x="22" y="291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8" y="302"/>
                    <a:pt x="29" y="310"/>
                    <a:pt x="33" y="316"/>
                  </a:cubicBezTo>
                  <a:cubicBezTo>
                    <a:pt x="35" y="319"/>
                    <a:pt x="37" y="324"/>
                    <a:pt x="38" y="329"/>
                  </a:cubicBezTo>
                  <a:cubicBezTo>
                    <a:pt x="38" y="329"/>
                    <a:pt x="41" y="332"/>
                    <a:pt x="41" y="333"/>
                  </a:cubicBezTo>
                  <a:cubicBezTo>
                    <a:pt x="43" y="337"/>
                    <a:pt x="44" y="342"/>
                    <a:pt x="47" y="345"/>
                  </a:cubicBezTo>
                  <a:cubicBezTo>
                    <a:pt x="52" y="352"/>
                    <a:pt x="54" y="359"/>
                    <a:pt x="58" y="365"/>
                  </a:cubicBezTo>
                  <a:cubicBezTo>
                    <a:pt x="62" y="371"/>
                    <a:pt x="65" y="379"/>
                    <a:pt x="69" y="385"/>
                  </a:cubicBezTo>
                  <a:cubicBezTo>
                    <a:pt x="72" y="391"/>
                    <a:pt x="81" y="401"/>
                    <a:pt x="85" y="406"/>
                  </a:cubicBezTo>
                  <a:cubicBezTo>
                    <a:pt x="89" y="410"/>
                    <a:pt x="85" y="408"/>
                    <a:pt x="91" y="410"/>
                  </a:cubicBezTo>
                  <a:cubicBezTo>
                    <a:pt x="90" y="405"/>
                    <a:pt x="87" y="399"/>
                    <a:pt x="84" y="395"/>
                  </a:cubicBezTo>
                  <a:cubicBezTo>
                    <a:pt x="85" y="389"/>
                    <a:pt x="83" y="392"/>
                    <a:pt x="82" y="386"/>
                  </a:cubicBezTo>
                  <a:cubicBezTo>
                    <a:pt x="87" y="388"/>
                    <a:pt x="84" y="385"/>
                    <a:pt x="85" y="389"/>
                  </a:cubicBezTo>
                  <a:cubicBezTo>
                    <a:pt x="87" y="394"/>
                    <a:pt x="89" y="396"/>
                    <a:pt x="91" y="401"/>
                  </a:cubicBezTo>
                  <a:cubicBezTo>
                    <a:pt x="92" y="405"/>
                    <a:pt x="93" y="405"/>
                    <a:pt x="96" y="407"/>
                  </a:cubicBezTo>
                  <a:cubicBezTo>
                    <a:pt x="98" y="410"/>
                    <a:pt x="97" y="413"/>
                    <a:pt x="101" y="414"/>
                  </a:cubicBezTo>
                  <a:cubicBezTo>
                    <a:pt x="101" y="408"/>
                    <a:pt x="99" y="404"/>
                    <a:pt x="98" y="401"/>
                  </a:cubicBezTo>
                  <a:cubicBezTo>
                    <a:pt x="97" y="398"/>
                    <a:pt x="97" y="398"/>
                    <a:pt x="96" y="395"/>
                  </a:cubicBezTo>
                  <a:cubicBezTo>
                    <a:pt x="93" y="383"/>
                    <a:pt x="93" y="383"/>
                    <a:pt x="93" y="383"/>
                  </a:cubicBezTo>
                  <a:cubicBezTo>
                    <a:pt x="89" y="375"/>
                    <a:pt x="92" y="379"/>
                    <a:pt x="88" y="369"/>
                  </a:cubicBezTo>
                  <a:cubicBezTo>
                    <a:pt x="89" y="366"/>
                    <a:pt x="89" y="369"/>
                    <a:pt x="89" y="367"/>
                  </a:cubicBezTo>
                  <a:cubicBezTo>
                    <a:pt x="90" y="365"/>
                    <a:pt x="88" y="359"/>
                    <a:pt x="88" y="356"/>
                  </a:cubicBezTo>
                  <a:cubicBezTo>
                    <a:pt x="90" y="358"/>
                    <a:pt x="89" y="355"/>
                    <a:pt x="90" y="360"/>
                  </a:cubicBezTo>
                  <a:cubicBezTo>
                    <a:pt x="101" y="396"/>
                    <a:pt x="101" y="396"/>
                    <a:pt x="101" y="396"/>
                  </a:cubicBezTo>
                  <a:cubicBezTo>
                    <a:pt x="98" y="396"/>
                    <a:pt x="101" y="394"/>
                    <a:pt x="103" y="399"/>
                  </a:cubicBezTo>
                  <a:cubicBezTo>
                    <a:pt x="104" y="403"/>
                    <a:pt x="103" y="407"/>
                    <a:pt x="106" y="412"/>
                  </a:cubicBezTo>
                  <a:cubicBezTo>
                    <a:pt x="109" y="418"/>
                    <a:pt x="110" y="426"/>
                    <a:pt x="111" y="433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7" y="435"/>
                    <a:pt x="117" y="435"/>
                    <a:pt x="117" y="435"/>
                  </a:cubicBezTo>
                  <a:cubicBezTo>
                    <a:pt x="118" y="433"/>
                    <a:pt x="118" y="434"/>
                    <a:pt x="118" y="430"/>
                  </a:cubicBezTo>
                  <a:cubicBezTo>
                    <a:pt x="121" y="428"/>
                    <a:pt x="121" y="428"/>
                    <a:pt x="121" y="428"/>
                  </a:cubicBezTo>
                  <a:cubicBezTo>
                    <a:pt x="120" y="424"/>
                    <a:pt x="120" y="426"/>
                    <a:pt x="122" y="423"/>
                  </a:cubicBezTo>
                  <a:cubicBezTo>
                    <a:pt x="121" y="418"/>
                    <a:pt x="122" y="417"/>
                    <a:pt x="120" y="414"/>
                  </a:cubicBezTo>
                  <a:cubicBezTo>
                    <a:pt x="120" y="413"/>
                    <a:pt x="120" y="413"/>
                    <a:pt x="120" y="413"/>
                  </a:cubicBezTo>
                  <a:cubicBezTo>
                    <a:pt x="114" y="383"/>
                    <a:pt x="114" y="383"/>
                    <a:pt x="114" y="383"/>
                  </a:cubicBezTo>
                  <a:cubicBezTo>
                    <a:pt x="118" y="383"/>
                    <a:pt x="117" y="386"/>
                    <a:pt x="117" y="390"/>
                  </a:cubicBezTo>
                  <a:cubicBezTo>
                    <a:pt x="118" y="394"/>
                    <a:pt x="119" y="397"/>
                    <a:pt x="120" y="401"/>
                  </a:cubicBezTo>
                  <a:cubicBezTo>
                    <a:pt x="121" y="400"/>
                    <a:pt x="119" y="401"/>
                    <a:pt x="121" y="400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4" y="401"/>
                    <a:pt x="123" y="401"/>
                    <a:pt x="126" y="402"/>
                  </a:cubicBezTo>
                  <a:cubicBezTo>
                    <a:pt x="127" y="396"/>
                    <a:pt x="125" y="388"/>
                    <a:pt x="125" y="383"/>
                  </a:cubicBezTo>
                  <a:cubicBezTo>
                    <a:pt x="125" y="377"/>
                    <a:pt x="126" y="371"/>
                    <a:pt x="124" y="361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118" y="326"/>
                    <a:pt x="117" y="328"/>
                    <a:pt x="118" y="325"/>
                  </a:cubicBezTo>
                  <a:cubicBezTo>
                    <a:pt x="120" y="326"/>
                    <a:pt x="120" y="326"/>
                    <a:pt x="120" y="326"/>
                  </a:cubicBezTo>
                  <a:cubicBezTo>
                    <a:pt x="120" y="327"/>
                    <a:pt x="121" y="327"/>
                    <a:pt x="121" y="327"/>
                  </a:cubicBezTo>
                  <a:cubicBezTo>
                    <a:pt x="124" y="336"/>
                    <a:pt x="121" y="333"/>
                    <a:pt x="123" y="337"/>
                  </a:cubicBezTo>
                  <a:cubicBezTo>
                    <a:pt x="123" y="337"/>
                    <a:pt x="123" y="338"/>
                    <a:pt x="123" y="338"/>
                  </a:cubicBezTo>
                  <a:cubicBezTo>
                    <a:pt x="123" y="338"/>
                    <a:pt x="124" y="338"/>
                    <a:pt x="124" y="339"/>
                  </a:cubicBezTo>
                  <a:cubicBezTo>
                    <a:pt x="122" y="340"/>
                    <a:pt x="122" y="340"/>
                    <a:pt x="122" y="340"/>
                  </a:cubicBezTo>
                  <a:cubicBezTo>
                    <a:pt x="122" y="340"/>
                    <a:pt x="122" y="340"/>
                    <a:pt x="122" y="341"/>
                  </a:cubicBezTo>
                  <a:cubicBezTo>
                    <a:pt x="123" y="342"/>
                    <a:pt x="123" y="342"/>
                    <a:pt x="123" y="342"/>
                  </a:cubicBezTo>
                  <a:cubicBezTo>
                    <a:pt x="123" y="342"/>
                    <a:pt x="123" y="342"/>
                    <a:pt x="124" y="342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53"/>
                    <a:pt x="127" y="353"/>
                    <a:pt x="127" y="353"/>
                  </a:cubicBezTo>
                  <a:cubicBezTo>
                    <a:pt x="127" y="354"/>
                    <a:pt x="127" y="354"/>
                    <a:pt x="127" y="354"/>
                  </a:cubicBezTo>
                  <a:cubicBezTo>
                    <a:pt x="129" y="367"/>
                    <a:pt x="129" y="367"/>
                    <a:pt x="129" y="367"/>
                  </a:cubicBezTo>
                  <a:cubicBezTo>
                    <a:pt x="130" y="372"/>
                    <a:pt x="132" y="371"/>
                    <a:pt x="133" y="377"/>
                  </a:cubicBezTo>
                  <a:cubicBezTo>
                    <a:pt x="134" y="390"/>
                    <a:pt x="134" y="390"/>
                    <a:pt x="134" y="390"/>
                  </a:cubicBezTo>
                  <a:cubicBezTo>
                    <a:pt x="134" y="392"/>
                    <a:pt x="134" y="394"/>
                    <a:pt x="135" y="396"/>
                  </a:cubicBezTo>
                  <a:cubicBezTo>
                    <a:pt x="136" y="398"/>
                    <a:pt x="136" y="397"/>
                    <a:pt x="139" y="398"/>
                  </a:cubicBezTo>
                  <a:cubicBezTo>
                    <a:pt x="137" y="392"/>
                    <a:pt x="138" y="386"/>
                    <a:pt x="137" y="380"/>
                  </a:cubicBezTo>
                  <a:cubicBezTo>
                    <a:pt x="137" y="380"/>
                    <a:pt x="137" y="381"/>
                    <a:pt x="137" y="379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56"/>
                    <a:pt x="135" y="360"/>
                    <a:pt x="134" y="357"/>
                  </a:cubicBezTo>
                  <a:cubicBezTo>
                    <a:pt x="132" y="354"/>
                    <a:pt x="133" y="349"/>
                    <a:pt x="132" y="345"/>
                  </a:cubicBezTo>
                  <a:cubicBezTo>
                    <a:pt x="132" y="343"/>
                    <a:pt x="131" y="344"/>
                    <a:pt x="131" y="340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1"/>
                    <a:pt x="128" y="327"/>
                    <a:pt x="126" y="321"/>
                  </a:cubicBezTo>
                  <a:cubicBezTo>
                    <a:pt x="125" y="319"/>
                    <a:pt x="125" y="318"/>
                    <a:pt x="125" y="31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0" y="261"/>
                    <a:pt x="110" y="261"/>
                    <a:pt x="109" y="259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3" y="235"/>
                    <a:pt x="105" y="239"/>
                    <a:pt x="103" y="236"/>
                  </a:cubicBezTo>
                  <a:cubicBezTo>
                    <a:pt x="101" y="233"/>
                    <a:pt x="98" y="217"/>
                    <a:pt x="97" y="213"/>
                  </a:cubicBezTo>
                  <a:cubicBezTo>
                    <a:pt x="96" y="212"/>
                    <a:pt x="96" y="209"/>
                    <a:pt x="96" y="207"/>
                  </a:cubicBezTo>
                  <a:cubicBezTo>
                    <a:pt x="95" y="205"/>
                    <a:pt x="93" y="203"/>
                    <a:pt x="92" y="198"/>
                  </a:cubicBezTo>
                  <a:cubicBezTo>
                    <a:pt x="91" y="193"/>
                    <a:pt x="91" y="189"/>
                    <a:pt x="90" y="185"/>
                  </a:cubicBezTo>
                  <a:cubicBezTo>
                    <a:pt x="89" y="181"/>
                    <a:pt x="87" y="176"/>
                    <a:pt x="90" y="173"/>
                  </a:cubicBezTo>
                  <a:cubicBezTo>
                    <a:pt x="88" y="171"/>
                    <a:pt x="88" y="169"/>
                    <a:pt x="87" y="166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8" y="157"/>
                    <a:pt x="89" y="162"/>
                    <a:pt x="90" y="166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3" y="172"/>
                    <a:pt x="94" y="178"/>
                    <a:pt x="94" y="178"/>
                  </a:cubicBezTo>
                  <a:cubicBezTo>
                    <a:pt x="94" y="178"/>
                    <a:pt x="94" y="179"/>
                    <a:pt x="94" y="179"/>
                  </a:cubicBezTo>
                  <a:cubicBezTo>
                    <a:pt x="94" y="182"/>
                    <a:pt x="96" y="186"/>
                    <a:pt x="96" y="189"/>
                  </a:cubicBezTo>
                  <a:cubicBezTo>
                    <a:pt x="96" y="192"/>
                    <a:pt x="96" y="187"/>
                    <a:pt x="96" y="192"/>
                  </a:cubicBezTo>
                  <a:cubicBezTo>
                    <a:pt x="96" y="196"/>
                    <a:pt x="96" y="198"/>
                    <a:pt x="95" y="200"/>
                  </a:cubicBezTo>
                  <a:cubicBezTo>
                    <a:pt x="101" y="205"/>
                    <a:pt x="98" y="204"/>
                    <a:pt x="100" y="212"/>
                  </a:cubicBezTo>
                  <a:cubicBezTo>
                    <a:pt x="102" y="219"/>
                    <a:pt x="98" y="206"/>
                    <a:pt x="101" y="214"/>
                  </a:cubicBezTo>
                  <a:cubicBezTo>
                    <a:pt x="102" y="216"/>
                    <a:pt x="102" y="215"/>
                    <a:pt x="101" y="218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5" y="225"/>
                    <a:pt x="103" y="225"/>
                    <a:pt x="105" y="230"/>
                  </a:cubicBezTo>
                  <a:cubicBezTo>
                    <a:pt x="109" y="242"/>
                    <a:pt x="109" y="242"/>
                    <a:pt x="109" y="242"/>
                  </a:cubicBezTo>
                  <a:cubicBezTo>
                    <a:pt x="111" y="245"/>
                    <a:pt x="111" y="251"/>
                    <a:pt x="113" y="256"/>
                  </a:cubicBezTo>
                  <a:cubicBezTo>
                    <a:pt x="119" y="276"/>
                    <a:pt x="119" y="276"/>
                    <a:pt x="119" y="276"/>
                  </a:cubicBezTo>
                  <a:cubicBezTo>
                    <a:pt x="120" y="282"/>
                    <a:pt x="124" y="286"/>
                    <a:pt x="122" y="292"/>
                  </a:cubicBezTo>
                  <a:cubicBezTo>
                    <a:pt x="124" y="294"/>
                    <a:pt x="125" y="297"/>
                    <a:pt x="126" y="300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30" y="312"/>
                    <a:pt x="129" y="312"/>
                    <a:pt x="129" y="314"/>
                  </a:cubicBezTo>
                  <a:cubicBezTo>
                    <a:pt x="130" y="318"/>
                    <a:pt x="130" y="316"/>
                    <a:pt x="131" y="318"/>
                  </a:cubicBezTo>
                  <a:cubicBezTo>
                    <a:pt x="132" y="322"/>
                    <a:pt x="131" y="323"/>
                    <a:pt x="133" y="328"/>
                  </a:cubicBezTo>
                  <a:cubicBezTo>
                    <a:pt x="136" y="327"/>
                    <a:pt x="136" y="327"/>
                    <a:pt x="136" y="327"/>
                  </a:cubicBezTo>
                  <a:cubicBezTo>
                    <a:pt x="134" y="313"/>
                    <a:pt x="134" y="313"/>
                    <a:pt x="134" y="313"/>
                  </a:cubicBezTo>
                  <a:cubicBezTo>
                    <a:pt x="134" y="307"/>
                    <a:pt x="133" y="314"/>
                    <a:pt x="133" y="308"/>
                  </a:cubicBezTo>
                  <a:cubicBezTo>
                    <a:pt x="133" y="306"/>
                    <a:pt x="134" y="304"/>
                    <a:pt x="134" y="301"/>
                  </a:cubicBezTo>
                  <a:cubicBezTo>
                    <a:pt x="130" y="301"/>
                    <a:pt x="130" y="301"/>
                    <a:pt x="130" y="301"/>
                  </a:cubicBezTo>
                  <a:cubicBezTo>
                    <a:pt x="130" y="290"/>
                    <a:pt x="124" y="271"/>
                    <a:pt x="123" y="259"/>
                  </a:cubicBezTo>
                  <a:cubicBezTo>
                    <a:pt x="125" y="260"/>
                    <a:pt x="127" y="260"/>
                    <a:pt x="129" y="259"/>
                  </a:cubicBezTo>
                  <a:cubicBezTo>
                    <a:pt x="126" y="253"/>
                    <a:pt x="127" y="248"/>
                    <a:pt x="125" y="242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3" y="218"/>
                    <a:pt x="122" y="217"/>
                    <a:pt x="121" y="212"/>
                  </a:cubicBezTo>
                  <a:cubicBezTo>
                    <a:pt x="117" y="211"/>
                    <a:pt x="119" y="211"/>
                    <a:pt x="117" y="208"/>
                  </a:cubicBezTo>
                  <a:cubicBezTo>
                    <a:pt x="115" y="206"/>
                    <a:pt x="117" y="208"/>
                    <a:pt x="115" y="206"/>
                  </a:cubicBezTo>
                  <a:cubicBezTo>
                    <a:pt x="116" y="205"/>
                    <a:pt x="116" y="206"/>
                    <a:pt x="117" y="204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3" y="198"/>
                    <a:pt x="114" y="196"/>
                    <a:pt x="115" y="195"/>
                  </a:cubicBezTo>
                  <a:cubicBezTo>
                    <a:pt x="116" y="191"/>
                    <a:pt x="114" y="193"/>
                    <a:pt x="114" y="190"/>
                  </a:cubicBezTo>
                  <a:cubicBezTo>
                    <a:pt x="113" y="188"/>
                    <a:pt x="114" y="187"/>
                    <a:pt x="114" y="186"/>
                  </a:cubicBezTo>
                  <a:cubicBezTo>
                    <a:pt x="120" y="188"/>
                    <a:pt x="115" y="187"/>
                    <a:pt x="117" y="189"/>
                  </a:cubicBezTo>
                  <a:cubicBezTo>
                    <a:pt x="117" y="190"/>
                    <a:pt x="117" y="191"/>
                    <a:pt x="120" y="193"/>
                  </a:cubicBezTo>
                  <a:cubicBezTo>
                    <a:pt x="120" y="188"/>
                    <a:pt x="120" y="187"/>
                    <a:pt x="119" y="184"/>
                  </a:cubicBezTo>
                  <a:cubicBezTo>
                    <a:pt x="117" y="178"/>
                    <a:pt x="117" y="170"/>
                    <a:pt x="114" y="165"/>
                  </a:cubicBezTo>
                  <a:cubicBezTo>
                    <a:pt x="114" y="164"/>
                    <a:pt x="114" y="164"/>
                    <a:pt x="114" y="163"/>
                  </a:cubicBezTo>
                  <a:cubicBezTo>
                    <a:pt x="112" y="160"/>
                    <a:pt x="113" y="163"/>
                    <a:pt x="113" y="159"/>
                  </a:cubicBezTo>
                  <a:cubicBezTo>
                    <a:pt x="115" y="160"/>
                    <a:pt x="115" y="160"/>
                    <a:pt x="118" y="160"/>
                  </a:cubicBezTo>
                  <a:cubicBezTo>
                    <a:pt x="115" y="158"/>
                    <a:pt x="117" y="161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20" y="151"/>
                    <a:pt x="120" y="148"/>
                    <a:pt x="120" y="144"/>
                  </a:cubicBezTo>
                  <a:cubicBezTo>
                    <a:pt x="119" y="143"/>
                    <a:pt x="120" y="144"/>
                    <a:pt x="118" y="144"/>
                  </a:cubicBezTo>
                  <a:cubicBezTo>
                    <a:pt x="118" y="144"/>
                    <a:pt x="117" y="144"/>
                    <a:pt x="117" y="144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9"/>
                    <a:pt x="117" y="139"/>
                    <a:pt x="117" y="138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6" y="132"/>
                    <a:pt x="114" y="135"/>
                    <a:pt x="116" y="132"/>
                  </a:cubicBezTo>
                  <a:cubicBezTo>
                    <a:pt x="114" y="128"/>
                    <a:pt x="114" y="129"/>
                    <a:pt x="112" y="128"/>
                  </a:cubicBezTo>
                  <a:cubicBezTo>
                    <a:pt x="112" y="115"/>
                    <a:pt x="109" y="110"/>
                    <a:pt x="107" y="106"/>
                  </a:cubicBezTo>
                  <a:cubicBezTo>
                    <a:pt x="107" y="104"/>
                    <a:pt x="107" y="103"/>
                    <a:pt x="106" y="102"/>
                  </a:cubicBezTo>
                  <a:cubicBezTo>
                    <a:pt x="105" y="96"/>
                    <a:pt x="101" y="90"/>
                    <a:pt x="98" y="8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4"/>
                    <a:pt x="75" y="27"/>
                    <a:pt x="71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3"/>
                    <a:pt x="67" y="14"/>
                    <a:pt x="65" y="13"/>
                  </a:cubicBezTo>
                  <a:cubicBezTo>
                    <a:pt x="63" y="15"/>
                    <a:pt x="62" y="13"/>
                    <a:pt x="63" y="1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3"/>
                    <a:pt x="73" y="47"/>
                    <a:pt x="73" y="49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0" y="49"/>
                    <a:pt x="70" y="50"/>
                    <a:pt x="69" y="46"/>
                  </a:cubicBezTo>
                  <a:cubicBezTo>
                    <a:pt x="68" y="37"/>
                    <a:pt x="64" y="33"/>
                    <a:pt x="62" y="27"/>
                  </a:cubicBezTo>
                  <a:cubicBezTo>
                    <a:pt x="61" y="23"/>
                    <a:pt x="60" y="17"/>
                    <a:pt x="58" y="14"/>
                  </a:cubicBezTo>
                  <a:cubicBezTo>
                    <a:pt x="58" y="13"/>
                    <a:pt x="57" y="12"/>
                    <a:pt x="5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5"/>
                    <a:pt x="55" y="6"/>
                    <a:pt x="51" y="4"/>
                  </a:cubicBezTo>
                  <a:lnTo>
                    <a:pt x="49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/>
          </p:nvSpPr>
          <p:spPr bwMode="auto">
            <a:xfrm>
              <a:off x="4415049" y="5217560"/>
              <a:ext cx="119762" cy="439909"/>
            </a:xfrm>
            <a:custGeom>
              <a:avLst/>
              <a:gdLst>
                <a:gd name="T0" fmla="*/ 62 w 119"/>
                <a:gd name="T1" fmla="*/ 214 h 437"/>
                <a:gd name="T2" fmla="*/ 27 w 119"/>
                <a:gd name="T3" fmla="*/ 207 h 437"/>
                <a:gd name="T4" fmla="*/ 29 w 119"/>
                <a:gd name="T5" fmla="*/ 190 h 437"/>
                <a:gd name="T6" fmla="*/ 46 w 119"/>
                <a:gd name="T7" fmla="*/ 183 h 437"/>
                <a:gd name="T8" fmla="*/ 46 w 119"/>
                <a:gd name="T9" fmla="*/ 183 h 437"/>
                <a:gd name="T10" fmla="*/ 76 w 119"/>
                <a:gd name="T11" fmla="*/ 156 h 437"/>
                <a:gd name="T12" fmla="*/ 76 w 119"/>
                <a:gd name="T13" fmla="*/ 156 h 437"/>
                <a:gd name="T14" fmla="*/ 31 w 119"/>
                <a:gd name="T15" fmla="*/ 160 h 437"/>
                <a:gd name="T16" fmla="*/ 15 w 119"/>
                <a:gd name="T17" fmla="*/ 167 h 437"/>
                <a:gd name="T18" fmla="*/ 67 w 119"/>
                <a:gd name="T19" fmla="*/ 173 h 437"/>
                <a:gd name="T20" fmla="*/ 63 w 119"/>
                <a:gd name="T21" fmla="*/ 156 h 437"/>
                <a:gd name="T22" fmla="*/ 76 w 119"/>
                <a:gd name="T23" fmla="*/ 135 h 437"/>
                <a:gd name="T24" fmla="*/ 75 w 119"/>
                <a:gd name="T25" fmla="*/ 155 h 437"/>
                <a:gd name="T26" fmla="*/ 49 w 119"/>
                <a:gd name="T27" fmla="*/ 153 h 437"/>
                <a:gd name="T28" fmla="*/ 45 w 119"/>
                <a:gd name="T29" fmla="*/ 178 h 437"/>
                <a:gd name="T30" fmla="*/ 52 w 119"/>
                <a:gd name="T31" fmla="*/ 101 h 437"/>
                <a:gd name="T32" fmla="*/ 61 w 119"/>
                <a:gd name="T33" fmla="*/ 46 h 437"/>
                <a:gd name="T34" fmla="*/ 96 w 119"/>
                <a:gd name="T35" fmla="*/ 0 h 437"/>
                <a:gd name="T36" fmla="*/ 83 w 119"/>
                <a:gd name="T37" fmla="*/ 50 h 437"/>
                <a:gd name="T38" fmla="*/ 80 w 119"/>
                <a:gd name="T39" fmla="*/ 65 h 437"/>
                <a:gd name="T40" fmla="*/ 80 w 119"/>
                <a:gd name="T41" fmla="*/ 113 h 437"/>
                <a:gd name="T42" fmla="*/ 71 w 119"/>
                <a:gd name="T43" fmla="*/ 88 h 437"/>
                <a:gd name="T44" fmla="*/ 66 w 119"/>
                <a:gd name="T45" fmla="*/ 95 h 437"/>
                <a:gd name="T46" fmla="*/ 73 w 119"/>
                <a:gd name="T47" fmla="*/ 37 h 437"/>
                <a:gd name="T48" fmla="*/ 72 w 119"/>
                <a:gd name="T49" fmla="*/ 7 h 437"/>
                <a:gd name="T50" fmla="*/ 53 w 119"/>
                <a:gd name="T51" fmla="*/ 22 h 437"/>
                <a:gd name="T52" fmla="*/ 39 w 119"/>
                <a:gd name="T53" fmla="*/ 109 h 437"/>
                <a:gd name="T54" fmla="*/ 45 w 119"/>
                <a:gd name="T55" fmla="*/ 43 h 437"/>
                <a:gd name="T56" fmla="*/ 27 w 119"/>
                <a:gd name="T57" fmla="*/ 118 h 437"/>
                <a:gd name="T58" fmla="*/ 16 w 119"/>
                <a:gd name="T59" fmla="*/ 161 h 437"/>
                <a:gd name="T60" fmla="*/ 43 w 119"/>
                <a:gd name="T61" fmla="*/ 12 h 437"/>
                <a:gd name="T62" fmla="*/ 21 w 119"/>
                <a:gd name="T63" fmla="*/ 66 h 437"/>
                <a:gd name="T64" fmla="*/ 10 w 119"/>
                <a:gd name="T65" fmla="*/ 110 h 437"/>
                <a:gd name="T66" fmla="*/ 1 w 119"/>
                <a:gd name="T67" fmla="*/ 223 h 437"/>
                <a:gd name="T68" fmla="*/ 4 w 119"/>
                <a:gd name="T69" fmla="*/ 285 h 437"/>
                <a:gd name="T70" fmla="*/ 4 w 119"/>
                <a:gd name="T71" fmla="*/ 322 h 437"/>
                <a:gd name="T72" fmla="*/ 6 w 119"/>
                <a:gd name="T73" fmla="*/ 348 h 437"/>
                <a:gd name="T74" fmla="*/ 13 w 119"/>
                <a:gd name="T75" fmla="*/ 384 h 437"/>
                <a:gd name="T76" fmla="*/ 16 w 119"/>
                <a:gd name="T77" fmla="*/ 394 h 437"/>
                <a:gd name="T78" fmla="*/ 19 w 119"/>
                <a:gd name="T79" fmla="*/ 348 h 437"/>
                <a:gd name="T80" fmla="*/ 22 w 119"/>
                <a:gd name="T81" fmla="*/ 254 h 437"/>
                <a:gd name="T82" fmla="*/ 28 w 119"/>
                <a:gd name="T83" fmla="*/ 240 h 437"/>
                <a:gd name="T84" fmla="*/ 27 w 119"/>
                <a:gd name="T85" fmla="*/ 393 h 437"/>
                <a:gd name="T86" fmla="*/ 32 w 119"/>
                <a:gd name="T87" fmla="*/ 435 h 437"/>
                <a:gd name="T88" fmla="*/ 45 w 119"/>
                <a:gd name="T89" fmla="*/ 423 h 437"/>
                <a:gd name="T90" fmla="*/ 46 w 119"/>
                <a:gd name="T91" fmla="*/ 401 h 437"/>
                <a:gd name="T92" fmla="*/ 52 w 119"/>
                <a:gd name="T93" fmla="*/ 395 h 437"/>
                <a:gd name="T94" fmla="*/ 59 w 119"/>
                <a:gd name="T95" fmla="*/ 373 h 437"/>
                <a:gd name="T96" fmla="*/ 63 w 119"/>
                <a:gd name="T97" fmla="*/ 357 h 437"/>
                <a:gd name="T98" fmla="*/ 70 w 119"/>
                <a:gd name="T99" fmla="*/ 349 h 437"/>
                <a:gd name="T100" fmla="*/ 78 w 119"/>
                <a:gd name="T101" fmla="*/ 314 h 437"/>
                <a:gd name="T102" fmla="*/ 78 w 119"/>
                <a:gd name="T103" fmla="*/ 241 h 437"/>
                <a:gd name="T104" fmla="*/ 77 w 119"/>
                <a:gd name="T105" fmla="*/ 202 h 437"/>
                <a:gd name="T106" fmla="*/ 82 w 119"/>
                <a:gd name="T107" fmla="*/ 235 h 437"/>
                <a:gd name="T108" fmla="*/ 81 w 119"/>
                <a:gd name="T109" fmla="*/ 292 h 437"/>
                <a:gd name="T110" fmla="*/ 91 w 119"/>
                <a:gd name="T111" fmla="*/ 253 h 437"/>
                <a:gd name="T112" fmla="*/ 98 w 119"/>
                <a:gd name="T113" fmla="*/ 279 h 437"/>
                <a:gd name="T114" fmla="*/ 102 w 119"/>
                <a:gd name="T115" fmla="*/ 254 h 437"/>
                <a:gd name="T116" fmla="*/ 108 w 119"/>
                <a:gd name="T117" fmla="*/ 277 h 437"/>
                <a:gd name="T118" fmla="*/ 117 w 119"/>
                <a:gd name="T119" fmla="*/ 184 h 437"/>
                <a:gd name="T120" fmla="*/ 118 w 119"/>
                <a:gd name="T121" fmla="*/ 145 h 437"/>
                <a:gd name="T122" fmla="*/ 97 w 119"/>
                <a:gd name="T123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437">
                  <a:moveTo>
                    <a:pt x="62" y="210"/>
                  </a:moveTo>
                  <a:cubicBezTo>
                    <a:pt x="65" y="211"/>
                    <a:pt x="66" y="212"/>
                    <a:pt x="64" y="217"/>
                  </a:cubicBezTo>
                  <a:cubicBezTo>
                    <a:pt x="62" y="216"/>
                    <a:pt x="62" y="216"/>
                    <a:pt x="62" y="216"/>
                  </a:cubicBezTo>
                  <a:cubicBezTo>
                    <a:pt x="62" y="215"/>
                    <a:pt x="62" y="215"/>
                    <a:pt x="62" y="214"/>
                  </a:cubicBezTo>
                  <a:cubicBezTo>
                    <a:pt x="62" y="211"/>
                    <a:pt x="62" y="211"/>
                    <a:pt x="62" y="211"/>
                  </a:cubicBezTo>
                  <a:lnTo>
                    <a:pt x="62" y="210"/>
                  </a:lnTo>
                  <a:close/>
                  <a:moveTo>
                    <a:pt x="27" y="203"/>
                  </a:moveTo>
                  <a:cubicBezTo>
                    <a:pt x="27" y="203"/>
                    <a:pt x="30" y="202"/>
                    <a:pt x="27" y="207"/>
                  </a:cubicBezTo>
                  <a:cubicBezTo>
                    <a:pt x="26" y="206"/>
                    <a:pt x="26" y="208"/>
                    <a:pt x="26" y="205"/>
                  </a:cubicBezTo>
                  <a:cubicBezTo>
                    <a:pt x="26" y="200"/>
                    <a:pt x="26" y="205"/>
                    <a:pt x="27" y="203"/>
                  </a:cubicBezTo>
                  <a:close/>
                  <a:moveTo>
                    <a:pt x="28" y="199"/>
                  </a:moveTo>
                  <a:cubicBezTo>
                    <a:pt x="28" y="199"/>
                    <a:pt x="25" y="198"/>
                    <a:pt x="29" y="190"/>
                  </a:cubicBezTo>
                  <a:cubicBezTo>
                    <a:pt x="29" y="191"/>
                    <a:pt x="30" y="189"/>
                    <a:pt x="29" y="194"/>
                  </a:cubicBezTo>
                  <a:cubicBezTo>
                    <a:pt x="29" y="195"/>
                    <a:pt x="28" y="198"/>
                    <a:pt x="28" y="198"/>
                  </a:cubicBezTo>
                  <a:lnTo>
                    <a:pt x="28" y="199"/>
                  </a:lnTo>
                  <a:close/>
                  <a:moveTo>
                    <a:pt x="46" y="183"/>
                  </a:moveTo>
                  <a:cubicBezTo>
                    <a:pt x="44" y="203"/>
                    <a:pt x="44" y="203"/>
                    <a:pt x="44" y="203"/>
                  </a:cubicBezTo>
                  <a:cubicBezTo>
                    <a:pt x="43" y="200"/>
                    <a:pt x="43" y="195"/>
                    <a:pt x="43" y="192"/>
                  </a:cubicBezTo>
                  <a:cubicBezTo>
                    <a:pt x="43" y="189"/>
                    <a:pt x="44" y="185"/>
                    <a:pt x="45" y="183"/>
                  </a:cubicBezTo>
                  <a:cubicBezTo>
                    <a:pt x="45" y="183"/>
                    <a:pt x="46" y="183"/>
                    <a:pt x="46" y="183"/>
                  </a:cubicBezTo>
                  <a:close/>
                  <a:moveTo>
                    <a:pt x="76" y="173"/>
                  </a:moveTo>
                  <a:cubicBezTo>
                    <a:pt x="76" y="176"/>
                    <a:pt x="76" y="176"/>
                    <a:pt x="76" y="176"/>
                  </a:cubicBezTo>
                  <a:cubicBezTo>
                    <a:pt x="75" y="175"/>
                    <a:pt x="73" y="175"/>
                    <a:pt x="76" y="173"/>
                  </a:cubicBezTo>
                  <a:close/>
                  <a:moveTo>
                    <a:pt x="76" y="156"/>
                  </a:moveTo>
                  <a:cubicBezTo>
                    <a:pt x="78" y="157"/>
                    <a:pt x="78" y="155"/>
                    <a:pt x="78" y="163"/>
                  </a:cubicBezTo>
                  <a:cubicBezTo>
                    <a:pt x="77" y="173"/>
                    <a:pt x="77" y="169"/>
                    <a:pt x="75" y="171"/>
                  </a:cubicBezTo>
                  <a:cubicBezTo>
                    <a:pt x="74" y="167"/>
                    <a:pt x="74" y="161"/>
                    <a:pt x="76" y="157"/>
                  </a:cubicBezTo>
                  <a:cubicBezTo>
                    <a:pt x="76" y="157"/>
                    <a:pt x="76" y="156"/>
                    <a:pt x="76" y="156"/>
                  </a:cubicBezTo>
                  <a:close/>
                  <a:moveTo>
                    <a:pt x="31" y="160"/>
                  </a:moveTo>
                  <a:cubicBezTo>
                    <a:pt x="34" y="166"/>
                    <a:pt x="32" y="165"/>
                    <a:pt x="31" y="166"/>
                  </a:cubicBezTo>
                  <a:cubicBezTo>
                    <a:pt x="30" y="164"/>
                    <a:pt x="30" y="169"/>
                    <a:pt x="30" y="164"/>
                  </a:cubicBezTo>
                  <a:cubicBezTo>
                    <a:pt x="30" y="158"/>
                    <a:pt x="30" y="162"/>
                    <a:pt x="31" y="160"/>
                  </a:cubicBezTo>
                  <a:close/>
                  <a:moveTo>
                    <a:pt x="15" y="167"/>
                  </a:moveTo>
                  <a:cubicBezTo>
                    <a:pt x="15" y="163"/>
                    <a:pt x="15" y="164"/>
                    <a:pt x="16" y="162"/>
                  </a:cubicBezTo>
                  <a:cubicBezTo>
                    <a:pt x="17" y="164"/>
                    <a:pt x="17" y="160"/>
                    <a:pt x="16" y="164"/>
                  </a:cubicBezTo>
                  <a:cubicBezTo>
                    <a:pt x="16" y="165"/>
                    <a:pt x="16" y="167"/>
                    <a:pt x="15" y="167"/>
                  </a:cubicBezTo>
                  <a:close/>
                  <a:moveTo>
                    <a:pt x="63" y="139"/>
                  </a:moveTo>
                  <a:cubicBezTo>
                    <a:pt x="66" y="144"/>
                    <a:pt x="66" y="144"/>
                    <a:pt x="66" y="144"/>
                  </a:cubicBezTo>
                  <a:cubicBezTo>
                    <a:pt x="66" y="144"/>
                    <a:pt x="66" y="144"/>
                    <a:pt x="66" y="145"/>
                  </a:cubicBezTo>
                  <a:cubicBezTo>
                    <a:pt x="68" y="147"/>
                    <a:pt x="67" y="169"/>
                    <a:pt x="67" y="173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196"/>
                    <a:pt x="63" y="183"/>
                    <a:pt x="63" y="172"/>
                  </a:cubicBezTo>
                  <a:cubicBezTo>
                    <a:pt x="63" y="164"/>
                    <a:pt x="64" y="165"/>
                    <a:pt x="63" y="156"/>
                  </a:cubicBezTo>
                  <a:cubicBezTo>
                    <a:pt x="62" y="153"/>
                    <a:pt x="62" y="143"/>
                    <a:pt x="63" y="139"/>
                  </a:cubicBezTo>
                  <a:close/>
                  <a:moveTo>
                    <a:pt x="75" y="155"/>
                  </a:moveTo>
                  <a:cubicBezTo>
                    <a:pt x="74" y="148"/>
                    <a:pt x="75" y="145"/>
                    <a:pt x="76" y="138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5"/>
                    <a:pt x="77" y="135"/>
                    <a:pt x="77" y="134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8" y="158"/>
                    <a:pt x="79" y="153"/>
                    <a:pt x="76" y="155"/>
                  </a:cubicBezTo>
                  <a:lnTo>
                    <a:pt x="75" y="155"/>
                  </a:lnTo>
                  <a:close/>
                  <a:moveTo>
                    <a:pt x="49" y="128"/>
                  </a:moveTo>
                  <a:cubicBezTo>
                    <a:pt x="48" y="123"/>
                    <a:pt x="48" y="121"/>
                    <a:pt x="49" y="115"/>
                  </a:cubicBezTo>
                  <a:cubicBezTo>
                    <a:pt x="50" y="116"/>
                    <a:pt x="50" y="116"/>
                    <a:pt x="52" y="115"/>
                  </a:cubicBezTo>
                  <a:cubicBezTo>
                    <a:pt x="50" y="131"/>
                    <a:pt x="51" y="139"/>
                    <a:pt x="49" y="153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61"/>
                    <a:pt x="49" y="156"/>
                    <a:pt x="48" y="160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5" y="176"/>
                    <a:pt x="45" y="178"/>
                    <a:pt x="45" y="178"/>
                  </a:cubicBezTo>
                  <a:cubicBezTo>
                    <a:pt x="45" y="177"/>
                    <a:pt x="45" y="178"/>
                    <a:pt x="44" y="178"/>
                  </a:cubicBezTo>
                  <a:cubicBezTo>
                    <a:pt x="42" y="173"/>
                    <a:pt x="46" y="159"/>
                    <a:pt x="46" y="153"/>
                  </a:cubicBezTo>
                  <a:cubicBezTo>
                    <a:pt x="47" y="147"/>
                    <a:pt x="46" y="132"/>
                    <a:pt x="49" y="128"/>
                  </a:cubicBezTo>
                  <a:close/>
                  <a:moveTo>
                    <a:pt x="52" y="101"/>
                  </a:moveTo>
                  <a:cubicBezTo>
                    <a:pt x="52" y="102"/>
                    <a:pt x="54" y="103"/>
                    <a:pt x="53" y="105"/>
                  </a:cubicBezTo>
                  <a:cubicBezTo>
                    <a:pt x="53" y="108"/>
                    <a:pt x="51" y="109"/>
                    <a:pt x="51" y="109"/>
                  </a:cubicBezTo>
                  <a:cubicBezTo>
                    <a:pt x="49" y="101"/>
                    <a:pt x="51" y="102"/>
                    <a:pt x="52" y="101"/>
                  </a:cubicBezTo>
                  <a:close/>
                  <a:moveTo>
                    <a:pt x="61" y="46"/>
                  </a:moveTo>
                  <a:cubicBezTo>
                    <a:pt x="58" y="46"/>
                    <a:pt x="60" y="46"/>
                    <a:pt x="58" y="45"/>
                  </a:cubicBezTo>
                  <a:cubicBezTo>
                    <a:pt x="58" y="40"/>
                    <a:pt x="57" y="42"/>
                    <a:pt x="60" y="40"/>
                  </a:cubicBezTo>
                  <a:lnTo>
                    <a:pt x="61" y="46"/>
                  </a:lnTo>
                  <a:close/>
                  <a:moveTo>
                    <a:pt x="96" y="0"/>
                  </a:moveTo>
                  <a:cubicBezTo>
                    <a:pt x="95" y="0"/>
                    <a:pt x="94" y="0"/>
                    <a:pt x="94" y="0"/>
                  </a:cubicBezTo>
                  <a:cubicBezTo>
                    <a:pt x="92" y="7"/>
                    <a:pt x="96" y="2"/>
                    <a:pt x="92" y="6"/>
                  </a:cubicBezTo>
                  <a:cubicBezTo>
                    <a:pt x="90" y="8"/>
                    <a:pt x="87" y="16"/>
                    <a:pt x="86" y="19"/>
                  </a:cubicBezTo>
                  <a:cubicBezTo>
                    <a:pt x="85" y="29"/>
                    <a:pt x="85" y="41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4"/>
                    <a:pt x="82" y="55"/>
                    <a:pt x="82" y="57"/>
                  </a:cubicBezTo>
                  <a:cubicBezTo>
                    <a:pt x="82" y="64"/>
                    <a:pt x="83" y="62"/>
                    <a:pt x="80" y="65"/>
                  </a:cubicBezTo>
                  <a:cubicBezTo>
                    <a:pt x="79" y="77"/>
                    <a:pt x="80" y="88"/>
                    <a:pt x="80" y="100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0" y="104"/>
                    <a:pt x="80" y="107"/>
                    <a:pt x="80" y="109"/>
                  </a:cubicBezTo>
                  <a:cubicBezTo>
                    <a:pt x="80" y="110"/>
                    <a:pt x="80" y="112"/>
                    <a:pt x="80" y="113"/>
                  </a:cubicBezTo>
                  <a:cubicBezTo>
                    <a:pt x="80" y="114"/>
                    <a:pt x="80" y="114"/>
                    <a:pt x="79" y="116"/>
                  </a:cubicBezTo>
                  <a:cubicBezTo>
                    <a:pt x="78" y="119"/>
                    <a:pt x="79" y="126"/>
                    <a:pt x="77" y="129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1" y="74"/>
                    <a:pt x="72" y="84"/>
                    <a:pt x="71" y="88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6"/>
                    <a:pt x="67" y="136"/>
                    <a:pt x="63" y="137"/>
                  </a:cubicBezTo>
                  <a:cubicBezTo>
                    <a:pt x="64" y="128"/>
                    <a:pt x="62" y="123"/>
                    <a:pt x="64" y="115"/>
                  </a:cubicBezTo>
                  <a:cubicBezTo>
                    <a:pt x="65" y="109"/>
                    <a:pt x="64" y="101"/>
                    <a:pt x="66" y="95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7"/>
                    <a:pt x="71" y="56"/>
                    <a:pt x="70" y="54"/>
                  </a:cubicBezTo>
                  <a:cubicBezTo>
                    <a:pt x="72" y="53"/>
                    <a:pt x="71" y="54"/>
                    <a:pt x="73" y="51"/>
                  </a:cubicBezTo>
                  <a:cubicBezTo>
                    <a:pt x="72" y="48"/>
                    <a:pt x="72" y="41"/>
                    <a:pt x="73" y="37"/>
                  </a:cubicBezTo>
                  <a:cubicBezTo>
                    <a:pt x="74" y="33"/>
                    <a:pt x="77" y="33"/>
                    <a:pt x="74" y="29"/>
                  </a:cubicBezTo>
                  <a:cubicBezTo>
                    <a:pt x="76" y="26"/>
                    <a:pt x="75" y="20"/>
                    <a:pt x="75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8" y="4"/>
                    <a:pt x="68" y="7"/>
                    <a:pt x="68" y="1"/>
                  </a:cubicBezTo>
                  <a:cubicBezTo>
                    <a:pt x="63" y="4"/>
                    <a:pt x="68" y="0"/>
                    <a:pt x="63" y="1"/>
                  </a:cubicBezTo>
                  <a:cubicBezTo>
                    <a:pt x="62" y="1"/>
                    <a:pt x="61" y="2"/>
                    <a:pt x="59" y="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1" y="36"/>
                    <a:pt x="43" y="70"/>
                    <a:pt x="42" y="83"/>
                  </a:cubicBezTo>
                  <a:cubicBezTo>
                    <a:pt x="42" y="88"/>
                    <a:pt x="41" y="93"/>
                    <a:pt x="40" y="97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04"/>
                    <a:pt x="44" y="62"/>
                    <a:pt x="46" y="5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4"/>
                    <a:pt x="45" y="57"/>
                    <a:pt x="46" y="53"/>
                  </a:cubicBezTo>
                  <a:cubicBezTo>
                    <a:pt x="46" y="51"/>
                    <a:pt x="46" y="45"/>
                    <a:pt x="45" y="43"/>
                  </a:cubicBezTo>
                  <a:cubicBezTo>
                    <a:pt x="42" y="45"/>
                    <a:pt x="43" y="46"/>
                    <a:pt x="42" y="50"/>
                  </a:cubicBezTo>
                  <a:cubicBezTo>
                    <a:pt x="41" y="58"/>
                    <a:pt x="38" y="64"/>
                    <a:pt x="37" y="71"/>
                  </a:cubicBezTo>
                  <a:cubicBezTo>
                    <a:pt x="36" y="79"/>
                    <a:pt x="32" y="94"/>
                    <a:pt x="30" y="101"/>
                  </a:cubicBezTo>
                  <a:cubicBezTo>
                    <a:pt x="28" y="107"/>
                    <a:pt x="28" y="112"/>
                    <a:pt x="27" y="118"/>
                  </a:cubicBezTo>
                  <a:cubicBezTo>
                    <a:pt x="26" y="120"/>
                    <a:pt x="25" y="121"/>
                    <a:pt x="25" y="124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2"/>
                    <a:pt x="21" y="141"/>
                    <a:pt x="21" y="144"/>
                  </a:cubicBezTo>
                  <a:cubicBezTo>
                    <a:pt x="20" y="149"/>
                    <a:pt x="20" y="158"/>
                    <a:pt x="16" y="161"/>
                  </a:cubicBezTo>
                  <a:cubicBezTo>
                    <a:pt x="16" y="148"/>
                    <a:pt x="20" y="133"/>
                    <a:pt x="22" y="120"/>
                  </a:cubicBezTo>
                  <a:cubicBezTo>
                    <a:pt x="23" y="116"/>
                    <a:pt x="24" y="115"/>
                    <a:pt x="25" y="11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6" y="15"/>
                    <a:pt x="45" y="15"/>
                    <a:pt x="43" y="12"/>
                  </a:cubicBezTo>
                  <a:cubicBezTo>
                    <a:pt x="38" y="15"/>
                    <a:pt x="36" y="26"/>
                    <a:pt x="34" y="33"/>
                  </a:cubicBezTo>
                  <a:cubicBezTo>
                    <a:pt x="32" y="38"/>
                    <a:pt x="28" y="52"/>
                    <a:pt x="28" y="56"/>
                  </a:cubicBezTo>
                  <a:cubicBezTo>
                    <a:pt x="25" y="55"/>
                    <a:pt x="27" y="55"/>
                    <a:pt x="24" y="55"/>
                  </a:cubicBezTo>
                  <a:cubicBezTo>
                    <a:pt x="21" y="60"/>
                    <a:pt x="22" y="61"/>
                    <a:pt x="21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9" y="71"/>
                    <a:pt x="19" y="71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5"/>
                    <a:pt x="10" y="11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9"/>
                    <a:pt x="2" y="176"/>
                    <a:pt x="1" y="186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6"/>
                    <a:pt x="1" y="219"/>
                    <a:pt x="1" y="223"/>
                  </a:cubicBezTo>
                  <a:cubicBezTo>
                    <a:pt x="0" y="232"/>
                    <a:pt x="6" y="239"/>
                    <a:pt x="1" y="245"/>
                  </a:cubicBezTo>
                  <a:cubicBezTo>
                    <a:pt x="1" y="247"/>
                    <a:pt x="1" y="246"/>
                    <a:pt x="2" y="248"/>
                  </a:cubicBezTo>
                  <a:cubicBezTo>
                    <a:pt x="1" y="251"/>
                    <a:pt x="2" y="264"/>
                    <a:pt x="2" y="270"/>
                  </a:cubicBezTo>
                  <a:cubicBezTo>
                    <a:pt x="3" y="272"/>
                    <a:pt x="6" y="275"/>
                    <a:pt x="4" y="285"/>
                  </a:cubicBezTo>
                  <a:cubicBezTo>
                    <a:pt x="4" y="286"/>
                    <a:pt x="4" y="289"/>
                    <a:pt x="4" y="289"/>
                  </a:cubicBezTo>
                  <a:cubicBezTo>
                    <a:pt x="4" y="294"/>
                    <a:pt x="4" y="308"/>
                    <a:pt x="6" y="312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4" y="323"/>
                    <a:pt x="3" y="322"/>
                    <a:pt x="5" y="323"/>
                  </a:cubicBezTo>
                  <a:cubicBezTo>
                    <a:pt x="4" y="329"/>
                    <a:pt x="4" y="329"/>
                    <a:pt x="4" y="334"/>
                  </a:cubicBezTo>
                  <a:cubicBezTo>
                    <a:pt x="5" y="337"/>
                    <a:pt x="5" y="343"/>
                    <a:pt x="5" y="348"/>
                  </a:cubicBezTo>
                  <a:cubicBezTo>
                    <a:pt x="4" y="346"/>
                    <a:pt x="4" y="347"/>
                    <a:pt x="6" y="348"/>
                  </a:cubicBezTo>
                  <a:cubicBezTo>
                    <a:pt x="6" y="358"/>
                    <a:pt x="6" y="354"/>
                    <a:pt x="8" y="361"/>
                  </a:cubicBezTo>
                  <a:cubicBezTo>
                    <a:pt x="9" y="368"/>
                    <a:pt x="8" y="367"/>
                    <a:pt x="12" y="370"/>
                  </a:cubicBezTo>
                  <a:cubicBezTo>
                    <a:pt x="12" y="373"/>
                    <a:pt x="12" y="377"/>
                    <a:pt x="12" y="378"/>
                  </a:cubicBezTo>
                  <a:cubicBezTo>
                    <a:pt x="12" y="383"/>
                    <a:pt x="13" y="379"/>
                    <a:pt x="13" y="384"/>
                  </a:cubicBezTo>
                  <a:cubicBezTo>
                    <a:pt x="13" y="394"/>
                    <a:pt x="13" y="394"/>
                    <a:pt x="13" y="394"/>
                  </a:cubicBezTo>
                  <a:cubicBezTo>
                    <a:pt x="13" y="394"/>
                    <a:pt x="13" y="395"/>
                    <a:pt x="13" y="395"/>
                  </a:cubicBezTo>
                  <a:cubicBezTo>
                    <a:pt x="14" y="397"/>
                    <a:pt x="14" y="397"/>
                    <a:pt x="14" y="397"/>
                  </a:cubicBezTo>
                  <a:cubicBezTo>
                    <a:pt x="16" y="395"/>
                    <a:pt x="15" y="397"/>
                    <a:pt x="16" y="394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79"/>
                    <a:pt x="17" y="376"/>
                    <a:pt x="18" y="373"/>
                  </a:cubicBezTo>
                  <a:cubicBezTo>
                    <a:pt x="18" y="368"/>
                    <a:pt x="19" y="369"/>
                    <a:pt x="19" y="365"/>
                  </a:cubicBezTo>
                  <a:cubicBezTo>
                    <a:pt x="19" y="353"/>
                    <a:pt x="18" y="359"/>
                    <a:pt x="19" y="348"/>
                  </a:cubicBezTo>
                  <a:cubicBezTo>
                    <a:pt x="19" y="346"/>
                    <a:pt x="19" y="342"/>
                    <a:pt x="19" y="339"/>
                  </a:cubicBezTo>
                  <a:cubicBezTo>
                    <a:pt x="19" y="338"/>
                    <a:pt x="22" y="337"/>
                    <a:pt x="20" y="335"/>
                  </a:cubicBezTo>
                  <a:cubicBezTo>
                    <a:pt x="20" y="318"/>
                    <a:pt x="21" y="286"/>
                    <a:pt x="22" y="270"/>
                  </a:cubicBezTo>
                  <a:cubicBezTo>
                    <a:pt x="23" y="264"/>
                    <a:pt x="23" y="260"/>
                    <a:pt x="22" y="254"/>
                  </a:cubicBezTo>
                  <a:cubicBezTo>
                    <a:pt x="22" y="248"/>
                    <a:pt x="23" y="245"/>
                    <a:pt x="24" y="241"/>
                  </a:cubicBezTo>
                  <a:cubicBezTo>
                    <a:pt x="24" y="235"/>
                    <a:pt x="25" y="232"/>
                    <a:pt x="26" y="227"/>
                  </a:cubicBezTo>
                  <a:cubicBezTo>
                    <a:pt x="26" y="223"/>
                    <a:pt x="26" y="217"/>
                    <a:pt x="28" y="213"/>
                  </a:cubicBezTo>
                  <a:cubicBezTo>
                    <a:pt x="28" y="223"/>
                    <a:pt x="27" y="230"/>
                    <a:pt x="28" y="240"/>
                  </a:cubicBezTo>
                  <a:cubicBezTo>
                    <a:pt x="28" y="246"/>
                    <a:pt x="26" y="258"/>
                    <a:pt x="26" y="265"/>
                  </a:cubicBezTo>
                  <a:cubicBezTo>
                    <a:pt x="26" y="270"/>
                    <a:pt x="26" y="288"/>
                    <a:pt x="26" y="289"/>
                  </a:cubicBezTo>
                  <a:cubicBezTo>
                    <a:pt x="23" y="305"/>
                    <a:pt x="25" y="351"/>
                    <a:pt x="26" y="367"/>
                  </a:cubicBezTo>
                  <a:cubicBezTo>
                    <a:pt x="26" y="377"/>
                    <a:pt x="26" y="383"/>
                    <a:pt x="27" y="393"/>
                  </a:cubicBezTo>
                  <a:cubicBezTo>
                    <a:pt x="28" y="398"/>
                    <a:pt x="29" y="414"/>
                    <a:pt x="28" y="417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8" y="423"/>
                    <a:pt x="28" y="434"/>
                    <a:pt x="30" y="437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3" y="435"/>
                  </a:cubicBezTo>
                  <a:cubicBezTo>
                    <a:pt x="39" y="430"/>
                    <a:pt x="39" y="430"/>
                    <a:pt x="39" y="430"/>
                  </a:cubicBezTo>
                  <a:cubicBezTo>
                    <a:pt x="40" y="429"/>
                    <a:pt x="41" y="425"/>
                    <a:pt x="42" y="424"/>
                  </a:cubicBezTo>
                  <a:cubicBezTo>
                    <a:pt x="43" y="422"/>
                    <a:pt x="44" y="424"/>
                    <a:pt x="45" y="423"/>
                  </a:cubicBezTo>
                  <a:cubicBezTo>
                    <a:pt x="45" y="418"/>
                    <a:pt x="45" y="423"/>
                    <a:pt x="44" y="418"/>
                  </a:cubicBezTo>
                  <a:cubicBezTo>
                    <a:pt x="46" y="416"/>
                    <a:pt x="45" y="415"/>
                    <a:pt x="46" y="412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6" y="406"/>
                    <a:pt x="46" y="408"/>
                    <a:pt x="46" y="401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7" y="395"/>
                    <a:pt x="47" y="396"/>
                    <a:pt x="49" y="393"/>
                  </a:cubicBezTo>
                  <a:cubicBezTo>
                    <a:pt x="50" y="393"/>
                    <a:pt x="50" y="393"/>
                    <a:pt x="50" y="393"/>
                  </a:cubicBezTo>
                  <a:cubicBezTo>
                    <a:pt x="51" y="394"/>
                    <a:pt x="51" y="394"/>
                    <a:pt x="52" y="395"/>
                  </a:cubicBezTo>
                  <a:cubicBezTo>
                    <a:pt x="52" y="388"/>
                    <a:pt x="50" y="385"/>
                    <a:pt x="54" y="381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7" y="376"/>
                    <a:pt x="55" y="376"/>
                    <a:pt x="58" y="377"/>
                  </a:cubicBezTo>
                  <a:cubicBezTo>
                    <a:pt x="58" y="374"/>
                    <a:pt x="58" y="376"/>
                    <a:pt x="59" y="373"/>
                  </a:cubicBezTo>
                  <a:cubicBezTo>
                    <a:pt x="59" y="373"/>
                    <a:pt x="59" y="373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1" y="362"/>
                    <a:pt x="61" y="362"/>
                    <a:pt x="61" y="362"/>
                  </a:cubicBezTo>
                  <a:cubicBezTo>
                    <a:pt x="63" y="360"/>
                    <a:pt x="62" y="359"/>
                    <a:pt x="63" y="357"/>
                  </a:cubicBezTo>
                  <a:cubicBezTo>
                    <a:pt x="64" y="362"/>
                    <a:pt x="64" y="362"/>
                    <a:pt x="64" y="362"/>
                  </a:cubicBezTo>
                  <a:cubicBezTo>
                    <a:pt x="71" y="353"/>
                    <a:pt x="71" y="353"/>
                    <a:pt x="71" y="353"/>
                  </a:cubicBezTo>
                  <a:cubicBezTo>
                    <a:pt x="71" y="353"/>
                    <a:pt x="71" y="353"/>
                    <a:pt x="71" y="352"/>
                  </a:cubicBezTo>
                  <a:cubicBezTo>
                    <a:pt x="70" y="349"/>
                    <a:pt x="71" y="351"/>
                    <a:pt x="70" y="349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2" y="339"/>
                    <a:pt x="74" y="334"/>
                    <a:pt x="75" y="330"/>
                  </a:cubicBezTo>
                  <a:cubicBezTo>
                    <a:pt x="75" y="329"/>
                    <a:pt x="75" y="328"/>
                    <a:pt x="75" y="326"/>
                  </a:cubicBezTo>
                  <a:cubicBezTo>
                    <a:pt x="76" y="321"/>
                    <a:pt x="78" y="319"/>
                    <a:pt x="78" y="314"/>
                  </a:cubicBezTo>
                  <a:cubicBezTo>
                    <a:pt x="78" y="308"/>
                    <a:pt x="78" y="301"/>
                    <a:pt x="76" y="295"/>
                  </a:cubicBezTo>
                  <a:cubicBezTo>
                    <a:pt x="74" y="288"/>
                    <a:pt x="80" y="274"/>
                    <a:pt x="78" y="264"/>
                  </a:cubicBezTo>
                  <a:cubicBezTo>
                    <a:pt x="78" y="258"/>
                    <a:pt x="81" y="248"/>
                    <a:pt x="80" y="244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78" y="240"/>
                    <a:pt x="78" y="240"/>
                    <a:pt x="78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8" y="232"/>
                    <a:pt x="78" y="234"/>
                    <a:pt x="79" y="228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7" y="198"/>
                    <a:pt x="80" y="199"/>
                    <a:pt x="83" y="200"/>
                  </a:cubicBezTo>
                  <a:cubicBezTo>
                    <a:pt x="83" y="204"/>
                    <a:pt x="82" y="207"/>
                    <a:pt x="81" y="211"/>
                  </a:cubicBezTo>
                  <a:cubicBezTo>
                    <a:pt x="81" y="217"/>
                    <a:pt x="82" y="229"/>
                    <a:pt x="82" y="235"/>
                  </a:cubicBezTo>
                  <a:cubicBezTo>
                    <a:pt x="82" y="238"/>
                    <a:pt x="82" y="239"/>
                    <a:pt x="82" y="242"/>
                  </a:cubicBezTo>
                  <a:cubicBezTo>
                    <a:pt x="81" y="245"/>
                    <a:pt x="81" y="245"/>
                    <a:pt x="81" y="247"/>
                  </a:cubicBezTo>
                  <a:cubicBezTo>
                    <a:pt x="80" y="255"/>
                    <a:pt x="82" y="258"/>
                    <a:pt x="81" y="265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5" y="298"/>
                    <a:pt x="85" y="298"/>
                    <a:pt x="85" y="298"/>
                  </a:cubicBezTo>
                  <a:cubicBezTo>
                    <a:pt x="88" y="289"/>
                    <a:pt x="86" y="285"/>
                    <a:pt x="87" y="277"/>
                  </a:cubicBezTo>
                  <a:cubicBezTo>
                    <a:pt x="88" y="270"/>
                    <a:pt x="89" y="266"/>
                    <a:pt x="89" y="257"/>
                  </a:cubicBezTo>
                  <a:cubicBezTo>
                    <a:pt x="90" y="253"/>
                    <a:pt x="90" y="257"/>
                    <a:pt x="91" y="253"/>
                  </a:cubicBezTo>
                  <a:cubicBezTo>
                    <a:pt x="91" y="250"/>
                    <a:pt x="91" y="249"/>
                    <a:pt x="92" y="247"/>
                  </a:cubicBezTo>
                  <a:cubicBezTo>
                    <a:pt x="94" y="251"/>
                    <a:pt x="93" y="261"/>
                    <a:pt x="93" y="265"/>
                  </a:cubicBezTo>
                  <a:cubicBezTo>
                    <a:pt x="92" y="268"/>
                    <a:pt x="93" y="279"/>
                    <a:pt x="95" y="281"/>
                  </a:cubicBezTo>
                  <a:cubicBezTo>
                    <a:pt x="97" y="281"/>
                    <a:pt x="96" y="282"/>
                    <a:pt x="98" y="279"/>
                  </a:cubicBezTo>
                  <a:cubicBezTo>
                    <a:pt x="99" y="275"/>
                    <a:pt x="98" y="269"/>
                    <a:pt x="99" y="265"/>
                  </a:cubicBezTo>
                  <a:cubicBezTo>
                    <a:pt x="100" y="262"/>
                    <a:pt x="99" y="267"/>
                    <a:pt x="100" y="262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1" y="263"/>
                    <a:pt x="102" y="268"/>
                    <a:pt x="101" y="276"/>
                  </a:cubicBezTo>
                  <a:cubicBezTo>
                    <a:pt x="100" y="281"/>
                    <a:pt x="96" y="298"/>
                    <a:pt x="100" y="304"/>
                  </a:cubicBezTo>
                  <a:cubicBezTo>
                    <a:pt x="105" y="301"/>
                    <a:pt x="102" y="304"/>
                    <a:pt x="103" y="298"/>
                  </a:cubicBezTo>
                  <a:cubicBezTo>
                    <a:pt x="104" y="291"/>
                    <a:pt x="107" y="288"/>
                    <a:pt x="108" y="277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113" y="228"/>
                    <a:pt x="114" y="228"/>
                    <a:pt x="114" y="22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5" y="186"/>
                    <a:pt x="113" y="185"/>
                    <a:pt x="117" y="184"/>
                  </a:cubicBezTo>
                  <a:cubicBezTo>
                    <a:pt x="116" y="177"/>
                    <a:pt x="117" y="176"/>
                    <a:pt x="117" y="170"/>
                  </a:cubicBezTo>
                  <a:cubicBezTo>
                    <a:pt x="117" y="166"/>
                    <a:pt x="117" y="166"/>
                    <a:pt x="117" y="164"/>
                  </a:cubicBezTo>
                  <a:cubicBezTo>
                    <a:pt x="117" y="163"/>
                    <a:pt x="117" y="162"/>
                    <a:pt x="117" y="159"/>
                  </a:cubicBezTo>
                  <a:cubicBezTo>
                    <a:pt x="118" y="153"/>
                    <a:pt x="117" y="151"/>
                    <a:pt x="118" y="145"/>
                  </a:cubicBezTo>
                  <a:cubicBezTo>
                    <a:pt x="118" y="141"/>
                    <a:pt x="118" y="137"/>
                    <a:pt x="118" y="132"/>
                  </a:cubicBezTo>
                  <a:cubicBezTo>
                    <a:pt x="118" y="88"/>
                    <a:pt x="119" y="72"/>
                    <a:pt x="111" y="32"/>
                  </a:cubicBezTo>
                  <a:cubicBezTo>
                    <a:pt x="110" y="27"/>
                    <a:pt x="113" y="19"/>
                    <a:pt x="108" y="10"/>
                  </a:cubicBezTo>
                  <a:cubicBezTo>
                    <a:pt x="105" y="4"/>
                    <a:pt x="103" y="1"/>
                    <a:pt x="97" y="1"/>
                  </a:cubicBez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/>
          </p:nvSpPr>
          <p:spPr bwMode="auto">
            <a:xfrm>
              <a:off x="4734413" y="4821485"/>
              <a:ext cx="127589" cy="475915"/>
            </a:xfrm>
            <a:custGeom>
              <a:avLst/>
              <a:gdLst>
                <a:gd name="T0" fmla="*/ 28 w 127"/>
                <a:gd name="T1" fmla="*/ 407 h 473"/>
                <a:gd name="T2" fmla="*/ 34 w 127"/>
                <a:gd name="T3" fmla="*/ 380 h 473"/>
                <a:gd name="T4" fmla="*/ 49 w 127"/>
                <a:gd name="T5" fmla="*/ 292 h 473"/>
                <a:gd name="T6" fmla="*/ 36 w 127"/>
                <a:gd name="T7" fmla="*/ 361 h 473"/>
                <a:gd name="T8" fmla="*/ 47 w 127"/>
                <a:gd name="T9" fmla="*/ 281 h 473"/>
                <a:gd name="T10" fmla="*/ 38 w 127"/>
                <a:gd name="T11" fmla="*/ 265 h 473"/>
                <a:gd name="T12" fmla="*/ 39 w 127"/>
                <a:gd name="T13" fmla="*/ 238 h 473"/>
                <a:gd name="T14" fmla="*/ 42 w 127"/>
                <a:gd name="T15" fmla="*/ 232 h 473"/>
                <a:gd name="T16" fmla="*/ 42 w 127"/>
                <a:gd name="T17" fmla="*/ 211 h 473"/>
                <a:gd name="T18" fmla="*/ 51 w 127"/>
                <a:gd name="T19" fmla="*/ 168 h 473"/>
                <a:gd name="T20" fmla="*/ 55 w 127"/>
                <a:gd name="T21" fmla="*/ 157 h 473"/>
                <a:gd name="T22" fmla="*/ 32 w 127"/>
                <a:gd name="T23" fmla="*/ 109 h 473"/>
                <a:gd name="T24" fmla="*/ 75 w 127"/>
                <a:gd name="T25" fmla="*/ 22 h 473"/>
                <a:gd name="T26" fmla="*/ 67 w 127"/>
                <a:gd name="T27" fmla="*/ 26 h 473"/>
                <a:gd name="T28" fmla="*/ 53 w 127"/>
                <a:gd name="T29" fmla="*/ 43 h 473"/>
                <a:gd name="T30" fmla="*/ 44 w 127"/>
                <a:gd name="T31" fmla="*/ 72 h 473"/>
                <a:gd name="T32" fmla="*/ 35 w 127"/>
                <a:gd name="T33" fmla="*/ 98 h 473"/>
                <a:gd name="T34" fmla="*/ 33 w 127"/>
                <a:gd name="T35" fmla="*/ 80 h 473"/>
                <a:gd name="T36" fmla="*/ 23 w 127"/>
                <a:gd name="T37" fmla="*/ 121 h 473"/>
                <a:gd name="T38" fmla="*/ 10 w 127"/>
                <a:gd name="T39" fmla="*/ 191 h 473"/>
                <a:gd name="T40" fmla="*/ 2 w 127"/>
                <a:gd name="T41" fmla="*/ 265 h 473"/>
                <a:gd name="T42" fmla="*/ 8 w 127"/>
                <a:gd name="T43" fmla="*/ 291 h 473"/>
                <a:gd name="T44" fmla="*/ 18 w 127"/>
                <a:gd name="T45" fmla="*/ 240 h 473"/>
                <a:gd name="T46" fmla="*/ 44 w 127"/>
                <a:gd name="T47" fmla="*/ 147 h 473"/>
                <a:gd name="T48" fmla="*/ 65 w 127"/>
                <a:gd name="T49" fmla="*/ 36 h 473"/>
                <a:gd name="T50" fmla="*/ 56 w 127"/>
                <a:gd name="T51" fmla="*/ 111 h 473"/>
                <a:gd name="T52" fmla="*/ 26 w 127"/>
                <a:gd name="T53" fmla="*/ 237 h 473"/>
                <a:gd name="T54" fmla="*/ 13 w 127"/>
                <a:gd name="T55" fmla="*/ 318 h 473"/>
                <a:gd name="T56" fmla="*/ 12 w 127"/>
                <a:gd name="T57" fmla="*/ 362 h 473"/>
                <a:gd name="T58" fmla="*/ 13 w 127"/>
                <a:gd name="T59" fmla="*/ 368 h 473"/>
                <a:gd name="T60" fmla="*/ 12 w 127"/>
                <a:gd name="T61" fmla="*/ 395 h 473"/>
                <a:gd name="T62" fmla="*/ 14 w 127"/>
                <a:gd name="T63" fmla="*/ 417 h 473"/>
                <a:gd name="T64" fmla="*/ 12 w 127"/>
                <a:gd name="T65" fmla="*/ 437 h 473"/>
                <a:gd name="T66" fmla="*/ 21 w 127"/>
                <a:gd name="T67" fmla="*/ 445 h 473"/>
                <a:gd name="T68" fmla="*/ 24 w 127"/>
                <a:gd name="T69" fmla="*/ 455 h 473"/>
                <a:gd name="T70" fmla="*/ 41 w 127"/>
                <a:gd name="T71" fmla="*/ 430 h 473"/>
                <a:gd name="T72" fmla="*/ 39 w 127"/>
                <a:gd name="T73" fmla="*/ 468 h 473"/>
                <a:gd name="T74" fmla="*/ 55 w 127"/>
                <a:gd name="T75" fmla="*/ 434 h 473"/>
                <a:gd name="T76" fmla="*/ 67 w 127"/>
                <a:gd name="T77" fmla="*/ 405 h 473"/>
                <a:gd name="T78" fmla="*/ 80 w 127"/>
                <a:gd name="T79" fmla="*/ 365 h 473"/>
                <a:gd name="T80" fmla="*/ 90 w 127"/>
                <a:gd name="T81" fmla="*/ 325 h 473"/>
                <a:gd name="T82" fmla="*/ 98 w 127"/>
                <a:gd name="T83" fmla="*/ 299 h 473"/>
                <a:gd name="T84" fmla="*/ 101 w 127"/>
                <a:gd name="T85" fmla="*/ 290 h 473"/>
                <a:gd name="T86" fmla="*/ 107 w 127"/>
                <a:gd name="T87" fmla="*/ 271 h 473"/>
                <a:gd name="T88" fmla="*/ 119 w 127"/>
                <a:gd name="T89" fmla="*/ 204 h 473"/>
                <a:gd name="T90" fmla="*/ 120 w 127"/>
                <a:gd name="T91" fmla="*/ 53 h 473"/>
                <a:gd name="T92" fmla="*/ 113 w 127"/>
                <a:gd name="T93" fmla="*/ 73 h 473"/>
                <a:gd name="T94" fmla="*/ 108 w 127"/>
                <a:gd name="T95" fmla="*/ 145 h 473"/>
                <a:gd name="T96" fmla="*/ 95 w 127"/>
                <a:gd name="T97" fmla="*/ 268 h 473"/>
                <a:gd name="T98" fmla="*/ 89 w 127"/>
                <a:gd name="T99" fmla="*/ 295 h 473"/>
                <a:gd name="T100" fmla="*/ 100 w 127"/>
                <a:gd name="T101" fmla="*/ 193 h 473"/>
                <a:gd name="T102" fmla="*/ 106 w 127"/>
                <a:gd name="T103" fmla="*/ 109 h 473"/>
                <a:gd name="T104" fmla="*/ 101 w 127"/>
                <a:gd name="T105" fmla="*/ 36 h 473"/>
                <a:gd name="T106" fmla="*/ 79 w 127"/>
                <a:gd name="T107" fmla="*/ 100 h 473"/>
                <a:gd name="T108" fmla="*/ 93 w 127"/>
                <a:gd name="T109" fmla="*/ 35 h 473"/>
                <a:gd name="T110" fmla="*/ 88 w 127"/>
                <a:gd name="T111" fmla="*/ 38 h 473"/>
                <a:gd name="T112" fmla="*/ 61 w 127"/>
                <a:gd name="T113" fmla="*/ 145 h 473"/>
                <a:gd name="T114" fmla="*/ 69 w 127"/>
                <a:gd name="T115" fmla="*/ 93 h 473"/>
                <a:gd name="T116" fmla="*/ 74 w 127"/>
                <a:gd name="T117" fmla="*/ 70 h 473"/>
                <a:gd name="T118" fmla="*/ 83 w 127"/>
                <a:gd name="T119" fmla="*/ 16 h 473"/>
                <a:gd name="T120" fmla="*/ 73 w 127"/>
                <a:gd name="T121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473">
                  <a:moveTo>
                    <a:pt x="38" y="419"/>
                  </a:moveTo>
                  <a:cubicBezTo>
                    <a:pt x="39" y="420"/>
                    <a:pt x="39" y="420"/>
                    <a:pt x="39" y="421"/>
                  </a:cubicBezTo>
                  <a:cubicBezTo>
                    <a:pt x="39" y="421"/>
                    <a:pt x="39" y="421"/>
                    <a:pt x="38" y="422"/>
                  </a:cubicBezTo>
                  <a:cubicBezTo>
                    <a:pt x="38" y="422"/>
                    <a:pt x="36" y="422"/>
                    <a:pt x="38" y="419"/>
                  </a:cubicBezTo>
                  <a:close/>
                  <a:moveTo>
                    <a:pt x="28" y="407"/>
                  </a:moveTo>
                  <a:cubicBezTo>
                    <a:pt x="27" y="405"/>
                    <a:pt x="27" y="408"/>
                    <a:pt x="27" y="404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3" y="380"/>
                    <a:pt x="32" y="381"/>
                    <a:pt x="34" y="380"/>
                  </a:cubicBezTo>
                  <a:cubicBezTo>
                    <a:pt x="34" y="384"/>
                    <a:pt x="34" y="385"/>
                    <a:pt x="33" y="388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0" y="406"/>
                    <a:pt x="31" y="404"/>
                    <a:pt x="28" y="407"/>
                  </a:cubicBezTo>
                  <a:close/>
                  <a:moveTo>
                    <a:pt x="47" y="281"/>
                  </a:moveTo>
                  <a:cubicBezTo>
                    <a:pt x="50" y="281"/>
                    <a:pt x="50" y="280"/>
                    <a:pt x="49" y="292"/>
                  </a:cubicBezTo>
                  <a:cubicBezTo>
                    <a:pt x="48" y="297"/>
                    <a:pt x="47" y="299"/>
                    <a:pt x="47" y="306"/>
                  </a:cubicBezTo>
                  <a:cubicBezTo>
                    <a:pt x="47" y="313"/>
                    <a:pt x="39" y="358"/>
                    <a:pt x="37" y="369"/>
                  </a:cubicBezTo>
                  <a:cubicBezTo>
                    <a:pt x="35" y="382"/>
                    <a:pt x="36" y="378"/>
                    <a:pt x="32" y="379"/>
                  </a:cubicBezTo>
                  <a:cubicBezTo>
                    <a:pt x="33" y="374"/>
                    <a:pt x="34" y="372"/>
                    <a:pt x="34" y="367"/>
                  </a:cubicBezTo>
                  <a:cubicBezTo>
                    <a:pt x="35" y="366"/>
                    <a:pt x="35" y="362"/>
                    <a:pt x="36" y="361"/>
                  </a:cubicBezTo>
                  <a:cubicBezTo>
                    <a:pt x="36" y="359"/>
                    <a:pt x="36" y="359"/>
                    <a:pt x="37" y="355"/>
                  </a:cubicBezTo>
                  <a:cubicBezTo>
                    <a:pt x="40" y="342"/>
                    <a:pt x="44" y="318"/>
                    <a:pt x="45" y="306"/>
                  </a:cubicBezTo>
                  <a:cubicBezTo>
                    <a:pt x="45" y="301"/>
                    <a:pt x="46" y="297"/>
                    <a:pt x="46" y="293"/>
                  </a:cubicBezTo>
                  <a:cubicBezTo>
                    <a:pt x="47" y="289"/>
                    <a:pt x="45" y="289"/>
                    <a:pt x="47" y="282"/>
                  </a:cubicBezTo>
                  <a:cubicBezTo>
                    <a:pt x="47" y="281"/>
                    <a:pt x="47" y="281"/>
                    <a:pt x="47" y="281"/>
                  </a:cubicBezTo>
                  <a:close/>
                  <a:moveTo>
                    <a:pt x="36" y="290"/>
                  </a:moveTo>
                  <a:cubicBezTo>
                    <a:pt x="34" y="289"/>
                    <a:pt x="34" y="291"/>
                    <a:pt x="35" y="287"/>
                  </a:cubicBezTo>
                  <a:cubicBezTo>
                    <a:pt x="36" y="283"/>
                    <a:pt x="35" y="286"/>
                    <a:pt x="37" y="285"/>
                  </a:cubicBezTo>
                  <a:cubicBezTo>
                    <a:pt x="38" y="287"/>
                    <a:pt x="37" y="288"/>
                    <a:pt x="36" y="290"/>
                  </a:cubicBezTo>
                  <a:close/>
                  <a:moveTo>
                    <a:pt x="38" y="265"/>
                  </a:moveTo>
                  <a:cubicBezTo>
                    <a:pt x="36" y="265"/>
                    <a:pt x="36" y="265"/>
                    <a:pt x="36" y="265"/>
                  </a:cubicBezTo>
                  <a:cubicBezTo>
                    <a:pt x="35" y="261"/>
                    <a:pt x="36" y="260"/>
                    <a:pt x="38" y="258"/>
                  </a:cubicBezTo>
                  <a:cubicBezTo>
                    <a:pt x="37" y="254"/>
                    <a:pt x="37" y="249"/>
                    <a:pt x="38" y="246"/>
                  </a:cubicBezTo>
                  <a:cubicBezTo>
                    <a:pt x="39" y="243"/>
                    <a:pt x="39" y="246"/>
                    <a:pt x="39" y="241"/>
                  </a:cubicBezTo>
                  <a:cubicBezTo>
                    <a:pt x="39" y="240"/>
                    <a:pt x="39" y="239"/>
                    <a:pt x="39" y="238"/>
                  </a:cubicBezTo>
                  <a:cubicBezTo>
                    <a:pt x="39" y="234"/>
                    <a:pt x="39" y="236"/>
                    <a:pt x="40" y="235"/>
                  </a:cubicBezTo>
                  <a:cubicBezTo>
                    <a:pt x="41" y="236"/>
                    <a:pt x="41" y="234"/>
                    <a:pt x="41" y="238"/>
                  </a:cubicBezTo>
                  <a:lnTo>
                    <a:pt x="38" y="265"/>
                  </a:lnTo>
                  <a:close/>
                  <a:moveTo>
                    <a:pt x="42" y="228"/>
                  </a:moveTo>
                  <a:cubicBezTo>
                    <a:pt x="43" y="231"/>
                    <a:pt x="43" y="230"/>
                    <a:pt x="42" y="232"/>
                  </a:cubicBezTo>
                  <a:cubicBezTo>
                    <a:pt x="42" y="231"/>
                    <a:pt x="40" y="234"/>
                    <a:pt x="41" y="230"/>
                  </a:cubicBezTo>
                  <a:cubicBezTo>
                    <a:pt x="41" y="227"/>
                    <a:pt x="41" y="230"/>
                    <a:pt x="42" y="228"/>
                  </a:cubicBezTo>
                  <a:close/>
                  <a:moveTo>
                    <a:pt x="44" y="219"/>
                  </a:moveTo>
                  <a:cubicBezTo>
                    <a:pt x="44" y="218"/>
                    <a:pt x="43" y="218"/>
                    <a:pt x="43" y="218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39" y="215"/>
                    <a:pt x="36" y="226"/>
                    <a:pt x="36" y="227"/>
                  </a:cubicBezTo>
                  <a:cubicBezTo>
                    <a:pt x="34" y="226"/>
                    <a:pt x="34" y="224"/>
                    <a:pt x="36" y="214"/>
                  </a:cubicBezTo>
                  <a:cubicBezTo>
                    <a:pt x="38" y="202"/>
                    <a:pt x="39" y="205"/>
                    <a:pt x="40" y="203"/>
                  </a:cubicBezTo>
                  <a:cubicBezTo>
                    <a:pt x="41" y="196"/>
                    <a:pt x="43" y="192"/>
                    <a:pt x="45" y="185"/>
                  </a:cubicBezTo>
                  <a:cubicBezTo>
                    <a:pt x="48" y="170"/>
                    <a:pt x="47" y="173"/>
                    <a:pt x="51" y="168"/>
                  </a:cubicBezTo>
                  <a:cubicBezTo>
                    <a:pt x="51" y="165"/>
                    <a:pt x="50" y="166"/>
                    <a:pt x="50" y="162"/>
                  </a:cubicBezTo>
                  <a:cubicBezTo>
                    <a:pt x="53" y="161"/>
                    <a:pt x="50" y="162"/>
                    <a:pt x="52" y="156"/>
                  </a:cubicBezTo>
                  <a:cubicBezTo>
                    <a:pt x="53" y="153"/>
                    <a:pt x="53" y="156"/>
                    <a:pt x="53" y="152"/>
                  </a:cubicBezTo>
                  <a:cubicBezTo>
                    <a:pt x="54" y="148"/>
                    <a:pt x="53" y="151"/>
                    <a:pt x="55" y="148"/>
                  </a:cubicBezTo>
                  <a:cubicBezTo>
                    <a:pt x="57" y="150"/>
                    <a:pt x="58" y="143"/>
                    <a:pt x="55" y="157"/>
                  </a:cubicBezTo>
                  <a:cubicBezTo>
                    <a:pt x="52" y="169"/>
                    <a:pt x="44" y="203"/>
                    <a:pt x="44" y="215"/>
                  </a:cubicBezTo>
                  <a:cubicBezTo>
                    <a:pt x="44" y="218"/>
                    <a:pt x="45" y="217"/>
                    <a:pt x="43" y="219"/>
                  </a:cubicBezTo>
                  <a:lnTo>
                    <a:pt x="44" y="219"/>
                  </a:lnTo>
                  <a:close/>
                  <a:moveTo>
                    <a:pt x="30" y="122"/>
                  </a:moveTo>
                  <a:cubicBezTo>
                    <a:pt x="31" y="110"/>
                    <a:pt x="31" y="117"/>
                    <a:pt x="32" y="109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3" y="113"/>
                    <a:pt x="34" y="112"/>
                    <a:pt x="33" y="116"/>
                  </a:cubicBezTo>
                  <a:cubicBezTo>
                    <a:pt x="31" y="123"/>
                    <a:pt x="32" y="122"/>
                    <a:pt x="30" y="122"/>
                  </a:cubicBezTo>
                  <a:close/>
                  <a:moveTo>
                    <a:pt x="71" y="38"/>
                  </a:moveTo>
                  <a:cubicBezTo>
                    <a:pt x="72" y="33"/>
                    <a:pt x="74" y="27"/>
                    <a:pt x="75" y="22"/>
                  </a:cubicBezTo>
                  <a:cubicBezTo>
                    <a:pt x="75" y="18"/>
                    <a:pt x="75" y="16"/>
                    <a:pt x="76" y="13"/>
                  </a:cubicBezTo>
                  <a:cubicBezTo>
                    <a:pt x="77" y="9"/>
                    <a:pt x="77" y="9"/>
                    <a:pt x="78" y="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9" y="14"/>
                    <a:pt x="71" y="15"/>
                    <a:pt x="70" y="21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7"/>
                    <a:pt x="66" y="2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3" y="13"/>
                    <a:pt x="61" y="20"/>
                    <a:pt x="62" y="25"/>
                  </a:cubicBezTo>
                  <a:cubicBezTo>
                    <a:pt x="55" y="26"/>
                    <a:pt x="57" y="36"/>
                    <a:pt x="53" y="43"/>
                  </a:cubicBezTo>
                  <a:cubicBezTo>
                    <a:pt x="52" y="46"/>
                    <a:pt x="52" y="44"/>
                    <a:pt x="51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7"/>
                    <a:pt x="51" y="54"/>
                    <a:pt x="50" y="57"/>
                  </a:cubicBezTo>
                  <a:cubicBezTo>
                    <a:pt x="49" y="60"/>
                    <a:pt x="48" y="59"/>
                    <a:pt x="44" y="72"/>
                  </a:cubicBezTo>
                  <a:cubicBezTo>
                    <a:pt x="43" y="73"/>
                    <a:pt x="42" y="76"/>
                    <a:pt x="41" y="78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5"/>
                    <a:pt x="38" y="95"/>
                    <a:pt x="37" y="99"/>
                  </a:cubicBezTo>
                  <a:cubicBezTo>
                    <a:pt x="35" y="102"/>
                    <a:pt x="35" y="101"/>
                    <a:pt x="34" y="105"/>
                  </a:cubicBezTo>
                  <a:cubicBezTo>
                    <a:pt x="34" y="103"/>
                    <a:pt x="34" y="100"/>
                    <a:pt x="35" y="98"/>
                  </a:cubicBezTo>
                  <a:cubicBezTo>
                    <a:pt x="36" y="93"/>
                    <a:pt x="39" y="87"/>
                    <a:pt x="38" y="82"/>
                  </a:cubicBezTo>
                  <a:cubicBezTo>
                    <a:pt x="37" y="80"/>
                    <a:pt x="38" y="84"/>
                    <a:pt x="37" y="80"/>
                  </a:cubicBezTo>
                  <a:cubicBezTo>
                    <a:pt x="39" y="75"/>
                    <a:pt x="40" y="71"/>
                    <a:pt x="41" y="65"/>
                  </a:cubicBezTo>
                  <a:cubicBezTo>
                    <a:pt x="36" y="68"/>
                    <a:pt x="39" y="67"/>
                    <a:pt x="36" y="7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8" y="96"/>
                    <a:pt x="31" y="81"/>
                    <a:pt x="28" y="99"/>
                  </a:cubicBezTo>
                  <a:cubicBezTo>
                    <a:pt x="30" y="100"/>
                    <a:pt x="27" y="101"/>
                    <a:pt x="27" y="101"/>
                  </a:cubicBezTo>
                  <a:cubicBezTo>
                    <a:pt x="26" y="121"/>
                    <a:pt x="24" y="106"/>
                    <a:pt x="24" y="119"/>
                  </a:cubicBezTo>
                  <a:cubicBezTo>
                    <a:pt x="24" y="119"/>
                    <a:pt x="23" y="119"/>
                    <a:pt x="23" y="120"/>
                  </a:cubicBezTo>
                  <a:cubicBezTo>
                    <a:pt x="23" y="120"/>
                    <a:pt x="23" y="121"/>
                    <a:pt x="23" y="12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6"/>
                    <a:pt x="15" y="162"/>
                    <a:pt x="14" y="166"/>
                  </a:cubicBezTo>
                  <a:cubicBezTo>
                    <a:pt x="13" y="169"/>
                    <a:pt x="14" y="171"/>
                    <a:pt x="13" y="175"/>
                  </a:cubicBezTo>
                  <a:cubicBezTo>
                    <a:pt x="12" y="179"/>
                    <a:pt x="12" y="175"/>
                    <a:pt x="12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3"/>
                    <a:pt x="10" y="194"/>
                    <a:pt x="10" y="195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7" y="207"/>
                    <a:pt x="7" y="219"/>
                    <a:pt x="6" y="227"/>
                  </a:cubicBezTo>
                  <a:cubicBezTo>
                    <a:pt x="5" y="233"/>
                    <a:pt x="6" y="234"/>
                    <a:pt x="5" y="239"/>
                  </a:cubicBezTo>
                  <a:cubicBezTo>
                    <a:pt x="0" y="251"/>
                    <a:pt x="4" y="251"/>
                    <a:pt x="2" y="265"/>
                  </a:cubicBezTo>
                  <a:cubicBezTo>
                    <a:pt x="2" y="270"/>
                    <a:pt x="2" y="276"/>
                    <a:pt x="3" y="283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7" y="298"/>
                    <a:pt x="7" y="298"/>
                    <a:pt x="7" y="298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11" y="286"/>
                    <a:pt x="11" y="286"/>
                    <a:pt x="11" y="286"/>
                  </a:cubicBezTo>
                  <a:cubicBezTo>
                    <a:pt x="11" y="284"/>
                    <a:pt x="11" y="283"/>
                    <a:pt x="11" y="281"/>
                  </a:cubicBezTo>
                  <a:cubicBezTo>
                    <a:pt x="14" y="267"/>
                    <a:pt x="14" y="267"/>
                    <a:pt x="14" y="267"/>
                  </a:cubicBezTo>
                  <a:cubicBezTo>
                    <a:pt x="15" y="259"/>
                    <a:pt x="15" y="247"/>
                    <a:pt x="18" y="240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24" y="215"/>
                    <a:pt x="35" y="181"/>
                    <a:pt x="36" y="175"/>
                  </a:cubicBezTo>
                  <a:cubicBezTo>
                    <a:pt x="37" y="168"/>
                    <a:pt x="40" y="168"/>
                    <a:pt x="40" y="158"/>
                  </a:cubicBezTo>
                  <a:cubicBezTo>
                    <a:pt x="44" y="156"/>
                    <a:pt x="42" y="152"/>
                    <a:pt x="43" y="147"/>
                  </a:cubicBezTo>
                  <a:cubicBezTo>
                    <a:pt x="43" y="147"/>
                    <a:pt x="44" y="147"/>
                    <a:pt x="44" y="147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07"/>
                    <a:pt x="51" y="105"/>
                    <a:pt x="51" y="9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64"/>
                    <a:pt x="62" y="56"/>
                    <a:pt x="60" y="49"/>
                  </a:cubicBezTo>
                  <a:cubicBezTo>
                    <a:pt x="63" y="46"/>
                    <a:pt x="63" y="41"/>
                    <a:pt x="65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40"/>
                    <a:pt x="64" y="46"/>
                    <a:pt x="64" y="5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7" y="84"/>
                    <a:pt x="59" y="98"/>
                    <a:pt x="56" y="111"/>
                  </a:cubicBezTo>
                  <a:cubicBezTo>
                    <a:pt x="54" y="120"/>
                    <a:pt x="53" y="127"/>
                    <a:pt x="51" y="135"/>
                  </a:cubicBezTo>
                  <a:cubicBezTo>
                    <a:pt x="49" y="141"/>
                    <a:pt x="49" y="146"/>
                    <a:pt x="48" y="15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2" y="174"/>
                    <a:pt x="42" y="176"/>
                    <a:pt x="40" y="183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41"/>
                    <a:pt x="25" y="240"/>
                    <a:pt x="25" y="243"/>
                  </a:cubicBezTo>
                  <a:cubicBezTo>
                    <a:pt x="19" y="274"/>
                    <a:pt x="19" y="274"/>
                    <a:pt x="19" y="274"/>
                  </a:cubicBezTo>
                  <a:cubicBezTo>
                    <a:pt x="18" y="281"/>
                    <a:pt x="17" y="282"/>
                    <a:pt x="17" y="291"/>
                  </a:cubicBezTo>
                  <a:cubicBezTo>
                    <a:pt x="14" y="294"/>
                    <a:pt x="16" y="298"/>
                    <a:pt x="14" y="304"/>
                  </a:cubicBezTo>
                  <a:cubicBezTo>
                    <a:pt x="13" y="308"/>
                    <a:pt x="13" y="313"/>
                    <a:pt x="13" y="318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0" y="335"/>
                    <a:pt x="12" y="338"/>
                    <a:pt x="12" y="343"/>
                  </a:cubicBezTo>
                  <a:cubicBezTo>
                    <a:pt x="12" y="343"/>
                    <a:pt x="11" y="344"/>
                    <a:pt x="10" y="344"/>
                  </a:cubicBezTo>
                  <a:cubicBezTo>
                    <a:pt x="10" y="351"/>
                    <a:pt x="10" y="354"/>
                    <a:pt x="9" y="359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2" y="362"/>
                    <a:pt x="12" y="361"/>
                    <a:pt x="13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60"/>
                    <a:pt x="13" y="361"/>
                    <a:pt x="16" y="360"/>
                  </a:cubicBezTo>
                  <a:cubicBezTo>
                    <a:pt x="13" y="363"/>
                    <a:pt x="14" y="362"/>
                    <a:pt x="14" y="368"/>
                  </a:cubicBezTo>
                  <a:cubicBezTo>
                    <a:pt x="13" y="368"/>
                    <a:pt x="13" y="368"/>
                    <a:pt x="13" y="368"/>
                  </a:cubicBezTo>
                  <a:cubicBezTo>
                    <a:pt x="12" y="369"/>
                    <a:pt x="12" y="368"/>
                    <a:pt x="11" y="372"/>
                  </a:cubicBezTo>
                  <a:cubicBezTo>
                    <a:pt x="10" y="375"/>
                    <a:pt x="10" y="377"/>
                    <a:pt x="10" y="379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3"/>
                    <a:pt x="11" y="382"/>
                    <a:pt x="12" y="386"/>
                  </a:cubicBezTo>
                  <a:cubicBezTo>
                    <a:pt x="12" y="392"/>
                    <a:pt x="12" y="385"/>
                    <a:pt x="12" y="395"/>
                  </a:cubicBezTo>
                  <a:cubicBezTo>
                    <a:pt x="12" y="397"/>
                    <a:pt x="12" y="397"/>
                    <a:pt x="12" y="399"/>
                  </a:cubicBezTo>
                  <a:cubicBezTo>
                    <a:pt x="12" y="403"/>
                    <a:pt x="15" y="412"/>
                    <a:pt x="12" y="414"/>
                  </a:cubicBezTo>
                  <a:cubicBezTo>
                    <a:pt x="12" y="414"/>
                    <a:pt x="12" y="414"/>
                    <a:pt x="13" y="415"/>
                  </a:cubicBezTo>
                  <a:cubicBezTo>
                    <a:pt x="13" y="415"/>
                    <a:pt x="13" y="415"/>
                    <a:pt x="13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4" y="417"/>
                    <a:pt x="14" y="417"/>
                    <a:pt x="14" y="418"/>
                  </a:cubicBezTo>
                  <a:cubicBezTo>
                    <a:pt x="12" y="420"/>
                    <a:pt x="12" y="420"/>
                    <a:pt x="13" y="424"/>
                  </a:cubicBezTo>
                  <a:cubicBezTo>
                    <a:pt x="12" y="425"/>
                    <a:pt x="13" y="424"/>
                    <a:pt x="12" y="425"/>
                  </a:cubicBezTo>
                  <a:cubicBezTo>
                    <a:pt x="11" y="426"/>
                    <a:pt x="11" y="426"/>
                    <a:pt x="11" y="426"/>
                  </a:cubicBezTo>
                  <a:cubicBezTo>
                    <a:pt x="12" y="430"/>
                    <a:pt x="12" y="433"/>
                    <a:pt x="12" y="437"/>
                  </a:cubicBezTo>
                  <a:cubicBezTo>
                    <a:pt x="13" y="438"/>
                    <a:pt x="11" y="439"/>
                    <a:pt x="14" y="438"/>
                  </a:cubicBezTo>
                  <a:cubicBezTo>
                    <a:pt x="12" y="441"/>
                    <a:pt x="12" y="440"/>
                    <a:pt x="12" y="442"/>
                  </a:cubicBezTo>
                  <a:cubicBezTo>
                    <a:pt x="12" y="449"/>
                    <a:pt x="12" y="452"/>
                    <a:pt x="18" y="448"/>
                  </a:cubicBezTo>
                  <a:cubicBezTo>
                    <a:pt x="18" y="453"/>
                    <a:pt x="17" y="450"/>
                    <a:pt x="19" y="453"/>
                  </a:cubicBezTo>
                  <a:cubicBezTo>
                    <a:pt x="22" y="449"/>
                    <a:pt x="20" y="448"/>
                    <a:pt x="21" y="445"/>
                  </a:cubicBezTo>
                  <a:cubicBezTo>
                    <a:pt x="23" y="434"/>
                    <a:pt x="23" y="434"/>
                    <a:pt x="23" y="434"/>
                  </a:cubicBezTo>
                  <a:cubicBezTo>
                    <a:pt x="24" y="432"/>
                    <a:pt x="24" y="433"/>
                    <a:pt x="24" y="431"/>
                  </a:cubicBezTo>
                  <a:cubicBezTo>
                    <a:pt x="26" y="427"/>
                    <a:pt x="25" y="424"/>
                    <a:pt x="28" y="421"/>
                  </a:cubicBezTo>
                  <a:cubicBezTo>
                    <a:pt x="28" y="433"/>
                    <a:pt x="25" y="441"/>
                    <a:pt x="25" y="447"/>
                  </a:cubicBezTo>
                  <a:cubicBezTo>
                    <a:pt x="24" y="455"/>
                    <a:pt x="24" y="455"/>
                    <a:pt x="24" y="455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29" y="450"/>
                    <a:pt x="31" y="445"/>
                    <a:pt x="33" y="440"/>
                  </a:cubicBezTo>
                  <a:cubicBezTo>
                    <a:pt x="34" y="437"/>
                    <a:pt x="35" y="436"/>
                    <a:pt x="36" y="433"/>
                  </a:cubicBezTo>
                  <a:cubicBezTo>
                    <a:pt x="37" y="429"/>
                    <a:pt x="36" y="428"/>
                    <a:pt x="40" y="427"/>
                  </a:cubicBezTo>
                  <a:cubicBezTo>
                    <a:pt x="40" y="428"/>
                    <a:pt x="41" y="426"/>
                    <a:pt x="41" y="430"/>
                  </a:cubicBezTo>
                  <a:cubicBezTo>
                    <a:pt x="40" y="442"/>
                    <a:pt x="40" y="442"/>
                    <a:pt x="40" y="442"/>
                  </a:cubicBezTo>
                  <a:cubicBezTo>
                    <a:pt x="32" y="463"/>
                    <a:pt x="32" y="463"/>
                    <a:pt x="32" y="463"/>
                  </a:cubicBezTo>
                  <a:cubicBezTo>
                    <a:pt x="34" y="468"/>
                    <a:pt x="34" y="466"/>
                    <a:pt x="33" y="473"/>
                  </a:cubicBezTo>
                  <a:cubicBezTo>
                    <a:pt x="36" y="473"/>
                    <a:pt x="34" y="473"/>
                    <a:pt x="36" y="472"/>
                  </a:cubicBezTo>
                  <a:cubicBezTo>
                    <a:pt x="39" y="471"/>
                    <a:pt x="39" y="472"/>
                    <a:pt x="39" y="468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1" y="467"/>
                    <a:pt x="42" y="467"/>
                    <a:pt x="42" y="466"/>
                  </a:cubicBezTo>
                  <a:cubicBezTo>
                    <a:pt x="42" y="459"/>
                    <a:pt x="43" y="459"/>
                    <a:pt x="45" y="454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53" y="444"/>
                    <a:pt x="53" y="438"/>
                    <a:pt x="55" y="434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60" y="422"/>
                    <a:pt x="60" y="422"/>
                    <a:pt x="60" y="422"/>
                  </a:cubicBezTo>
                  <a:cubicBezTo>
                    <a:pt x="58" y="415"/>
                    <a:pt x="61" y="419"/>
                    <a:pt x="63" y="416"/>
                  </a:cubicBezTo>
                  <a:cubicBezTo>
                    <a:pt x="64" y="415"/>
                    <a:pt x="64" y="411"/>
                    <a:pt x="65" y="410"/>
                  </a:cubicBezTo>
                  <a:cubicBezTo>
                    <a:pt x="67" y="405"/>
                    <a:pt x="67" y="405"/>
                    <a:pt x="67" y="405"/>
                  </a:cubicBezTo>
                  <a:cubicBezTo>
                    <a:pt x="68" y="402"/>
                    <a:pt x="67" y="408"/>
                    <a:pt x="68" y="403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1" y="391"/>
                    <a:pt x="70" y="391"/>
                    <a:pt x="72" y="387"/>
                  </a:cubicBezTo>
                  <a:cubicBezTo>
                    <a:pt x="76" y="371"/>
                    <a:pt x="76" y="371"/>
                    <a:pt x="76" y="371"/>
                  </a:cubicBezTo>
                  <a:cubicBezTo>
                    <a:pt x="77" y="367"/>
                    <a:pt x="77" y="368"/>
                    <a:pt x="80" y="365"/>
                  </a:cubicBezTo>
                  <a:cubicBezTo>
                    <a:pt x="78" y="361"/>
                    <a:pt x="80" y="353"/>
                    <a:pt x="80" y="349"/>
                  </a:cubicBezTo>
                  <a:cubicBezTo>
                    <a:pt x="81" y="345"/>
                    <a:pt x="81" y="349"/>
                    <a:pt x="82" y="346"/>
                  </a:cubicBezTo>
                  <a:cubicBezTo>
                    <a:pt x="82" y="342"/>
                    <a:pt x="82" y="338"/>
                    <a:pt x="83" y="334"/>
                  </a:cubicBezTo>
                  <a:cubicBezTo>
                    <a:pt x="84" y="331"/>
                    <a:pt x="88" y="332"/>
                    <a:pt x="89" y="331"/>
                  </a:cubicBezTo>
                  <a:cubicBezTo>
                    <a:pt x="89" y="329"/>
                    <a:pt x="87" y="326"/>
                    <a:pt x="90" y="325"/>
                  </a:cubicBezTo>
                  <a:cubicBezTo>
                    <a:pt x="90" y="315"/>
                    <a:pt x="89" y="320"/>
                    <a:pt x="91" y="314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8" y="312"/>
                    <a:pt x="97" y="310"/>
                    <a:pt x="99" y="306"/>
                  </a:cubicBezTo>
                  <a:cubicBezTo>
                    <a:pt x="100" y="305"/>
                    <a:pt x="100" y="304"/>
                    <a:pt x="100" y="302"/>
                  </a:cubicBezTo>
                  <a:cubicBezTo>
                    <a:pt x="98" y="300"/>
                    <a:pt x="99" y="302"/>
                    <a:pt x="98" y="299"/>
                  </a:cubicBezTo>
                  <a:cubicBezTo>
                    <a:pt x="98" y="299"/>
                    <a:pt x="99" y="299"/>
                    <a:pt x="99" y="299"/>
                  </a:cubicBezTo>
                  <a:cubicBezTo>
                    <a:pt x="99" y="299"/>
                    <a:pt x="99" y="298"/>
                    <a:pt x="99" y="298"/>
                  </a:cubicBezTo>
                  <a:cubicBezTo>
                    <a:pt x="99" y="298"/>
                    <a:pt x="99" y="298"/>
                    <a:pt x="100" y="298"/>
                  </a:cubicBezTo>
                  <a:cubicBezTo>
                    <a:pt x="100" y="298"/>
                    <a:pt x="101" y="297"/>
                    <a:pt x="101" y="297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3" y="282"/>
                    <a:pt x="104" y="285"/>
                    <a:pt x="105" y="281"/>
                  </a:cubicBezTo>
                  <a:cubicBezTo>
                    <a:pt x="105" y="277"/>
                    <a:pt x="104" y="277"/>
                    <a:pt x="104" y="273"/>
                  </a:cubicBezTo>
                  <a:cubicBezTo>
                    <a:pt x="104" y="272"/>
                    <a:pt x="105" y="272"/>
                    <a:pt x="105" y="272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8" y="266"/>
                    <a:pt x="111" y="256"/>
                    <a:pt x="111" y="251"/>
                  </a:cubicBezTo>
                  <a:cubicBezTo>
                    <a:pt x="111" y="249"/>
                    <a:pt x="111" y="248"/>
                    <a:pt x="111" y="247"/>
                  </a:cubicBezTo>
                  <a:cubicBezTo>
                    <a:pt x="112" y="241"/>
                    <a:pt x="114" y="239"/>
                    <a:pt x="112" y="233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7" y="219"/>
                    <a:pt x="118" y="210"/>
                    <a:pt x="119" y="204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34"/>
                    <a:pt x="126" y="118"/>
                    <a:pt x="126" y="102"/>
                  </a:cubicBezTo>
                  <a:cubicBezTo>
                    <a:pt x="125" y="93"/>
                    <a:pt x="123" y="88"/>
                    <a:pt x="123" y="80"/>
                  </a:cubicBezTo>
                  <a:cubicBezTo>
                    <a:pt x="123" y="76"/>
                    <a:pt x="120" y="63"/>
                    <a:pt x="118" y="61"/>
                  </a:cubicBezTo>
                  <a:cubicBezTo>
                    <a:pt x="120" y="59"/>
                    <a:pt x="119" y="56"/>
                    <a:pt x="120" y="53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5" y="51"/>
                    <a:pt x="117" y="50"/>
                    <a:pt x="114" y="51"/>
                  </a:cubicBezTo>
                  <a:cubicBezTo>
                    <a:pt x="114" y="52"/>
                    <a:pt x="114" y="54"/>
                    <a:pt x="114" y="55"/>
                  </a:cubicBezTo>
                  <a:cubicBezTo>
                    <a:pt x="113" y="59"/>
                    <a:pt x="113" y="54"/>
                    <a:pt x="113" y="58"/>
                  </a:cubicBezTo>
                  <a:cubicBezTo>
                    <a:pt x="113" y="62"/>
                    <a:pt x="114" y="63"/>
                    <a:pt x="113" y="73"/>
                  </a:cubicBezTo>
                  <a:cubicBezTo>
                    <a:pt x="112" y="82"/>
                    <a:pt x="112" y="105"/>
                    <a:pt x="111" y="114"/>
                  </a:cubicBezTo>
                  <a:cubicBezTo>
                    <a:pt x="110" y="118"/>
                    <a:pt x="110" y="117"/>
                    <a:pt x="110" y="12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10" y="124"/>
                    <a:pt x="110" y="124"/>
                    <a:pt x="110" y="12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7" y="147"/>
                    <a:pt x="107" y="150"/>
                    <a:pt x="107" y="152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83"/>
                    <a:pt x="104" y="187"/>
                    <a:pt x="103" y="191"/>
                  </a:cubicBezTo>
                  <a:cubicBezTo>
                    <a:pt x="102" y="203"/>
                    <a:pt x="101" y="217"/>
                    <a:pt x="98" y="229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4" y="267"/>
                    <a:pt x="93" y="268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1" y="285"/>
                    <a:pt x="94" y="278"/>
                    <a:pt x="91" y="283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0" y="290"/>
                    <a:pt x="94" y="285"/>
                    <a:pt x="89" y="295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1" y="260"/>
                    <a:pt x="91" y="258"/>
                    <a:pt x="91" y="255"/>
                  </a:cubicBezTo>
                  <a:cubicBezTo>
                    <a:pt x="91" y="249"/>
                    <a:pt x="92" y="246"/>
                    <a:pt x="94" y="244"/>
                  </a:cubicBezTo>
                  <a:cubicBezTo>
                    <a:pt x="94" y="234"/>
                    <a:pt x="95" y="226"/>
                    <a:pt x="97" y="217"/>
                  </a:cubicBezTo>
                  <a:cubicBezTo>
                    <a:pt x="98" y="209"/>
                    <a:pt x="100" y="203"/>
                    <a:pt x="100" y="193"/>
                  </a:cubicBezTo>
                  <a:cubicBezTo>
                    <a:pt x="100" y="179"/>
                    <a:pt x="104" y="153"/>
                    <a:pt x="104" y="142"/>
                  </a:cubicBezTo>
                  <a:cubicBezTo>
                    <a:pt x="103" y="142"/>
                    <a:pt x="104" y="143"/>
                    <a:pt x="104" y="141"/>
                  </a:cubicBezTo>
                  <a:cubicBezTo>
                    <a:pt x="105" y="139"/>
                    <a:pt x="105" y="138"/>
                    <a:pt x="105" y="13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4"/>
                    <a:pt x="106" y="114"/>
                    <a:pt x="106" y="109"/>
                  </a:cubicBezTo>
                  <a:cubicBezTo>
                    <a:pt x="108" y="100"/>
                    <a:pt x="107" y="92"/>
                    <a:pt x="107" y="83"/>
                  </a:cubicBezTo>
                  <a:cubicBezTo>
                    <a:pt x="108" y="78"/>
                    <a:pt x="108" y="79"/>
                    <a:pt x="108" y="74"/>
                  </a:cubicBezTo>
                  <a:cubicBezTo>
                    <a:pt x="105" y="71"/>
                    <a:pt x="105" y="67"/>
                    <a:pt x="101" y="65"/>
                  </a:cubicBezTo>
                  <a:cubicBezTo>
                    <a:pt x="104" y="60"/>
                    <a:pt x="103" y="63"/>
                    <a:pt x="102" y="58"/>
                  </a:cubicBezTo>
                  <a:cubicBezTo>
                    <a:pt x="102" y="50"/>
                    <a:pt x="106" y="40"/>
                    <a:pt x="101" y="36"/>
                  </a:cubicBezTo>
                  <a:cubicBezTo>
                    <a:pt x="100" y="39"/>
                    <a:pt x="101" y="37"/>
                    <a:pt x="98" y="39"/>
                  </a:cubicBezTo>
                  <a:cubicBezTo>
                    <a:pt x="98" y="46"/>
                    <a:pt x="95" y="53"/>
                    <a:pt x="93" y="61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9"/>
                    <a:pt x="84" y="92"/>
                    <a:pt x="86" y="96"/>
                  </a:cubicBezTo>
                  <a:cubicBezTo>
                    <a:pt x="80" y="97"/>
                    <a:pt x="83" y="99"/>
                    <a:pt x="79" y="100"/>
                  </a:cubicBezTo>
                  <a:cubicBezTo>
                    <a:pt x="79" y="103"/>
                    <a:pt x="79" y="104"/>
                    <a:pt x="78" y="10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4" y="104"/>
                    <a:pt x="80" y="90"/>
                    <a:pt x="83" y="8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1" y="59"/>
                    <a:pt x="92" y="46"/>
                    <a:pt x="93" y="35"/>
                  </a:cubicBezTo>
                  <a:cubicBezTo>
                    <a:pt x="94" y="33"/>
                    <a:pt x="93" y="32"/>
                    <a:pt x="94" y="32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1" y="27"/>
                    <a:pt x="93" y="25"/>
                    <a:pt x="91" y="28"/>
                  </a:cubicBezTo>
                  <a:cubicBezTo>
                    <a:pt x="89" y="31"/>
                    <a:pt x="91" y="31"/>
                    <a:pt x="89" y="35"/>
                  </a:cubicBezTo>
                  <a:cubicBezTo>
                    <a:pt x="89" y="37"/>
                    <a:pt x="89" y="33"/>
                    <a:pt x="88" y="38"/>
                  </a:cubicBezTo>
                  <a:cubicBezTo>
                    <a:pt x="88" y="44"/>
                    <a:pt x="89" y="39"/>
                    <a:pt x="88" y="42"/>
                  </a:cubicBezTo>
                  <a:cubicBezTo>
                    <a:pt x="87" y="49"/>
                    <a:pt x="83" y="52"/>
                    <a:pt x="82" y="61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2" y="92"/>
                    <a:pt x="70" y="105"/>
                    <a:pt x="67" y="116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59" y="149"/>
                    <a:pt x="61" y="146"/>
                    <a:pt x="58" y="147"/>
                  </a:cubicBezTo>
                  <a:cubicBezTo>
                    <a:pt x="58" y="139"/>
                    <a:pt x="59" y="136"/>
                    <a:pt x="61" y="130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7" y="102"/>
                    <a:pt x="67" y="100"/>
                    <a:pt x="68" y="97"/>
                  </a:cubicBezTo>
                  <a:cubicBezTo>
                    <a:pt x="68" y="96"/>
                    <a:pt x="69" y="94"/>
                    <a:pt x="69" y="93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6"/>
                    <a:pt x="71" y="85"/>
                    <a:pt x="71" y="80"/>
                  </a:cubicBezTo>
                  <a:cubicBezTo>
                    <a:pt x="74" y="78"/>
                    <a:pt x="73" y="78"/>
                    <a:pt x="74" y="73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6" y="65"/>
                    <a:pt x="73" y="75"/>
                    <a:pt x="75" y="69"/>
                  </a:cubicBezTo>
                  <a:cubicBezTo>
                    <a:pt x="76" y="64"/>
                    <a:pt x="78" y="61"/>
                    <a:pt x="78" y="56"/>
                  </a:cubicBezTo>
                  <a:cubicBezTo>
                    <a:pt x="78" y="50"/>
                    <a:pt x="79" y="53"/>
                    <a:pt x="80" y="49"/>
                  </a:cubicBezTo>
                  <a:cubicBezTo>
                    <a:pt x="82" y="41"/>
                    <a:pt x="84" y="31"/>
                    <a:pt x="85" y="23"/>
                  </a:cubicBezTo>
                  <a:cubicBezTo>
                    <a:pt x="86" y="18"/>
                    <a:pt x="88" y="18"/>
                    <a:pt x="83" y="16"/>
                  </a:cubicBezTo>
                  <a:cubicBezTo>
                    <a:pt x="81" y="18"/>
                    <a:pt x="80" y="24"/>
                    <a:pt x="79" y="29"/>
                  </a:cubicBezTo>
                  <a:cubicBezTo>
                    <a:pt x="78" y="32"/>
                    <a:pt x="79" y="34"/>
                    <a:pt x="78" y="37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1"/>
                    <a:pt x="76" y="41"/>
                    <a:pt x="74" y="40"/>
                  </a:cubicBezTo>
                  <a:cubicBezTo>
                    <a:pt x="74" y="40"/>
                    <a:pt x="73" y="39"/>
                    <a:pt x="73" y="39"/>
                  </a:cubicBezTo>
                  <a:lnTo>
                    <a:pt x="71" y="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Freeform 12"/>
            <p:cNvSpPr>
              <a:spLocks noEditPoints="1"/>
            </p:cNvSpPr>
            <p:nvPr/>
          </p:nvSpPr>
          <p:spPr bwMode="auto">
            <a:xfrm>
              <a:off x="3582980" y="5235563"/>
              <a:ext cx="126806" cy="433647"/>
            </a:xfrm>
            <a:custGeom>
              <a:avLst/>
              <a:gdLst>
                <a:gd name="T0" fmla="*/ 63 w 126"/>
                <a:gd name="T1" fmla="*/ 394 h 431"/>
                <a:gd name="T2" fmla="*/ 93 w 126"/>
                <a:gd name="T3" fmla="*/ 405 h 431"/>
                <a:gd name="T4" fmla="*/ 94 w 126"/>
                <a:gd name="T5" fmla="*/ 375 h 431"/>
                <a:gd name="T6" fmla="*/ 42 w 126"/>
                <a:gd name="T7" fmla="*/ 362 h 431"/>
                <a:gd name="T8" fmla="*/ 40 w 126"/>
                <a:gd name="T9" fmla="*/ 362 h 431"/>
                <a:gd name="T10" fmla="*/ 82 w 126"/>
                <a:gd name="T11" fmla="*/ 351 h 431"/>
                <a:gd name="T12" fmla="*/ 39 w 126"/>
                <a:gd name="T13" fmla="*/ 347 h 431"/>
                <a:gd name="T14" fmla="*/ 27 w 126"/>
                <a:gd name="T15" fmla="*/ 321 h 431"/>
                <a:gd name="T16" fmla="*/ 32 w 126"/>
                <a:gd name="T17" fmla="*/ 330 h 431"/>
                <a:gd name="T18" fmla="*/ 102 w 126"/>
                <a:gd name="T19" fmla="*/ 304 h 431"/>
                <a:gd name="T20" fmla="*/ 17 w 126"/>
                <a:gd name="T21" fmla="*/ 282 h 431"/>
                <a:gd name="T22" fmla="*/ 75 w 126"/>
                <a:gd name="T23" fmla="*/ 223 h 431"/>
                <a:gd name="T24" fmla="*/ 14 w 126"/>
                <a:gd name="T25" fmla="*/ 1 h 431"/>
                <a:gd name="T26" fmla="*/ 10 w 126"/>
                <a:gd name="T27" fmla="*/ 26 h 431"/>
                <a:gd name="T28" fmla="*/ 8 w 126"/>
                <a:gd name="T29" fmla="*/ 65 h 431"/>
                <a:gd name="T30" fmla="*/ 9 w 126"/>
                <a:gd name="T31" fmla="*/ 116 h 431"/>
                <a:gd name="T32" fmla="*/ 8 w 126"/>
                <a:gd name="T33" fmla="*/ 124 h 431"/>
                <a:gd name="T34" fmla="*/ 10 w 126"/>
                <a:gd name="T35" fmla="*/ 152 h 431"/>
                <a:gd name="T36" fmla="*/ 5 w 126"/>
                <a:gd name="T37" fmla="*/ 169 h 431"/>
                <a:gd name="T38" fmla="*/ 5 w 126"/>
                <a:gd name="T39" fmla="*/ 183 h 431"/>
                <a:gd name="T40" fmla="*/ 1 w 126"/>
                <a:gd name="T41" fmla="*/ 197 h 431"/>
                <a:gd name="T42" fmla="*/ 6 w 126"/>
                <a:gd name="T43" fmla="*/ 242 h 431"/>
                <a:gd name="T44" fmla="*/ 13 w 126"/>
                <a:gd name="T45" fmla="*/ 264 h 431"/>
                <a:gd name="T46" fmla="*/ 9 w 126"/>
                <a:gd name="T47" fmla="*/ 295 h 431"/>
                <a:gd name="T48" fmla="*/ 16 w 126"/>
                <a:gd name="T49" fmla="*/ 313 h 431"/>
                <a:gd name="T50" fmla="*/ 21 w 126"/>
                <a:gd name="T51" fmla="*/ 324 h 431"/>
                <a:gd name="T52" fmla="*/ 32 w 126"/>
                <a:gd name="T53" fmla="*/ 356 h 431"/>
                <a:gd name="T54" fmla="*/ 41 w 126"/>
                <a:gd name="T55" fmla="*/ 372 h 431"/>
                <a:gd name="T56" fmla="*/ 62 w 126"/>
                <a:gd name="T57" fmla="*/ 410 h 431"/>
                <a:gd name="T58" fmla="*/ 69 w 126"/>
                <a:gd name="T59" fmla="*/ 406 h 431"/>
                <a:gd name="T60" fmla="*/ 80 w 126"/>
                <a:gd name="T61" fmla="*/ 413 h 431"/>
                <a:gd name="T62" fmla="*/ 89 w 126"/>
                <a:gd name="T63" fmla="*/ 420 h 431"/>
                <a:gd name="T64" fmla="*/ 95 w 126"/>
                <a:gd name="T65" fmla="*/ 413 h 431"/>
                <a:gd name="T66" fmla="*/ 96 w 126"/>
                <a:gd name="T67" fmla="*/ 381 h 431"/>
                <a:gd name="T68" fmla="*/ 105 w 126"/>
                <a:gd name="T69" fmla="*/ 394 h 431"/>
                <a:gd name="T70" fmla="*/ 110 w 126"/>
                <a:gd name="T71" fmla="*/ 371 h 431"/>
                <a:gd name="T72" fmla="*/ 113 w 126"/>
                <a:gd name="T73" fmla="*/ 332 h 431"/>
                <a:gd name="T74" fmla="*/ 120 w 126"/>
                <a:gd name="T75" fmla="*/ 343 h 431"/>
                <a:gd name="T76" fmla="*/ 119 w 126"/>
                <a:gd name="T77" fmla="*/ 302 h 431"/>
                <a:gd name="T78" fmla="*/ 119 w 126"/>
                <a:gd name="T79" fmla="*/ 278 h 431"/>
                <a:gd name="T80" fmla="*/ 123 w 126"/>
                <a:gd name="T81" fmla="*/ 260 h 431"/>
                <a:gd name="T82" fmla="*/ 115 w 126"/>
                <a:gd name="T83" fmla="*/ 236 h 431"/>
                <a:gd name="T84" fmla="*/ 110 w 126"/>
                <a:gd name="T85" fmla="*/ 214 h 431"/>
                <a:gd name="T86" fmla="*/ 103 w 126"/>
                <a:gd name="T87" fmla="*/ 175 h 431"/>
                <a:gd name="T88" fmla="*/ 93 w 126"/>
                <a:gd name="T89" fmla="*/ 141 h 431"/>
                <a:gd name="T90" fmla="*/ 89 w 126"/>
                <a:gd name="T91" fmla="*/ 108 h 431"/>
                <a:gd name="T92" fmla="*/ 69 w 126"/>
                <a:gd name="T93" fmla="*/ 34 h 431"/>
                <a:gd name="T94" fmla="*/ 59 w 126"/>
                <a:gd name="T95" fmla="*/ 26 h 431"/>
                <a:gd name="T96" fmla="*/ 62 w 126"/>
                <a:gd name="T97" fmla="*/ 51 h 431"/>
                <a:gd name="T98" fmla="*/ 95 w 126"/>
                <a:gd name="T99" fmla="*/ 187 h 431"/>
                <a:gd name="T100" fmla="*/ 108 w 126"/>
                <a:gd name="T101" fmla="*/ 252 h 431"/>
                <a:gd name="T102" fmla="*/ 91 w 126"/>
                <a:gd name="T103" fmla="*/ 188 h 431"/>
                <a:gd name="T104" fmla="*/ 74 w 126"/>
                <a:gd name="T105" fmla="*/ 125 h 431"/>
                <a:gd name="T106" fmla="*/ 64 w 126"/>
                <a:gd name="T107" fmla="*/ 91 h 431"/>
                <a:gd name="T108" fmla="*/ 49 w 126"/>
                <a:gd name="T109" fmla="*/ 52 h 431"/>
                <a:gd name="T110" fmla="*/ 50 w 126"/>
                <a:gd name="T111" fmla="*/ 92 h 431"/>
                <a:gd name="T112" fmla="*/ 57 w 126"/>
                <a:gd name="T113" fmla="*/ 118 h 431"/>
                <a:gd name="T114" fmla="*/ 48 w 126"/>
                <a:gd name="T115" fmla="*/ 106 h 431"/>
                <a:gd name="T116" fmla="*/ 29 w 126"/>
                <a:gd name="T117" fmla="*/ 22 h 431"/>
                <a:gd name="T118" fmla="*/ 25 w 126"/>
                <a:gd name="T119" fmla="*/ 67 h 431"/>
                <a:gd name="T120" fmla="*/ 18 w 126"/>
                <a:gd name="T121" fmla="*/ 2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31">
                  <a:moveTo>
                    <a:pt x="72" y="405"/>
                  </a:moveTo>
                  <a:cubicBezTo>
                    <a:pt x="70" y="403"/>
                    <a:pt x="70" y="405"/>
                    <a:pt x="71" y="401"/>
                  </a:cubicBezTo>
                  <a:cubicBezTo>
                    <a:pt x="73" y="403"/>
                    <a:pt x="72" y="399"/>
                    <a:pt x="72" y="405"/>
                  </a:cubicBezTo>
                  <a:close/>
                  <a:moveTo>
                    <a:pt x="64" y="392"/>
                  </a:moveTo>
                  <a:cubicBezTo>
                    <a:pt x="64" y="396"/>
                    <a:pt x="64" y="393"/>
                    <a:pt x="63" y="394"/>
                  </a:cubicBezTo>
                  <a:cubicBezTo>
                    <a:pt x="63" y="390"/>
                    <a:pt x="63" y="390"/>
                    <a:pt x="63" y="390"/>
                  </a:cubicBezTo>
                  <a:cubicBezTo>
                    <a:pt x="63" y="390"/>
                    <a:pt x="64" y="391"/>
                    <a:pt x="64" y="392"/>
                  </a:cubicBezTo>
                  <a:close/>
                  <a:moveTo>
                    <a:pt x="90" y="389"/>
                  </a:moveTo>
                  <a:cubicBezTo>
                    <a:pt x="91" y="390"/>
                    <a:pt x="90" y="389"/>
                    <a:pt x="91" y="391"/>
                  </a:cubicBezTo>
                  <a:cubicBezTo>
                    <a:pt x="93" y="405"/>
                    <a:pt x="93" y="405"/>
                    <a:pt x="93" y="405"/>
                  </a:cubicBezTo>
                  <a:cubicBezTo>
                    <a:pt x="91" y="404"/>
                    <a:pt x="90" y="403"/>
                    <a:pt x="90" y="399"/>
                  </a:cubicBezTo>
                  <a:cubicBezTo>
                    <a:pt x="89" y="390"/>
                    <a:pt x="87" y="392"/>
                    <a:pt x="90" y="389"/>
                  </a:cubicBezTo>
                  <a:close/>
                  <a:moveTo>
                    <a:pt x="94" y="375"/>
                  </a:moveTo>
                  <a:cubicBezTo>
                    <a:pt x="97" y="376"/>
                    <a:pt x="96" y="375"/>
                    <a:pt x="97" y="378"/>
                  </a:cubicBezTo>
                  <a:cubicBezTo>
                    <a:pt x="93" y="377"/>
                    <a:pt x="95" y="379"/>
                    <a:pt x="94" y="375"/>
                  </a:cubicBezTo>
                  <a:close/>
                  <a:moveTo>
                    <a:pt x="83" y="364"/>
                  </a:moveTo>
                  <a:cubicBezTo>
                    <a:pt x="84" y="364"/>
                    <a:pt x="83" y="364"/>
                    <a:pt x="85" y="364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3" y="366"/>
                    <a:pt x="85" y="366"/>
                    <a:pt x="83" y="364"/>
                  </a:cubicBezTo>
                  <a:close/>
                  <a:moveTo>
                    <a:pt x="42" y="362"/>
                  </a:moveTo>
                  <a:cubicBezTo>
                    <a:pt x="40" y="356"/>
                    <a:pt x="41" y="359"/>
                    <a:pt x="44" y="359"/>
                  </a:cubicBezTo>
                  <a:cubicBezTo>
                    <a:pt x="43" y="361"/>
                    <a:pt x="44" y="361"/>
                    <a:pt x="44" y="365"/>
                  </a:cubicBezTo>
                  <a:cubicBezTo>
                    <a:pt x="42" y="365"/>
                    <a:pt x="42" y="365"/>
                    <a:pt x="41" y="366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0" y="362"/>
                    <a:pt x="39" y="362"/>
                    <a:pt x="40" y="362"/>
                  </a:cubicBezTo>
                  <a:cubicBezTo>
                    <a:pt x="41" y="362"/>
                    <a:pt x="42" y="362"/>
                    <a:pt x="42" y="362"/>
                  </a:cubicBezTo>
                  <a:close/>
                  <a:moveTo>
                    <a:pt x="82" y="351"/>
                  </a:moveTo>
                  <a:cubicBezTo>
                    <a:pt x="83" y="352"/>
                    <a:pt x="84" y="354"/>
                    <a:pt x="83" y="361"/>
                  </a:cubicBezTo>
                  <a:cubicBezTo>
                    <a:pt x="82" y="358"/>
                    <a:pt x="82" y="358"/>
                    <a:pt x="82" y="358"/>
                  </a:cubicBezTo>
                  <a:lnTo>
                    <a:pt x="82" y="351"/>
                  </a:lnTo>
                  <a:close/>
                  <a:moveTo>
                    <a:pt x="37" y="336"/>
                  </a:moveTo>
                  <a:cubicBezTo>
                    <a:pt x="38" y="337"/>
                    <a:pt x="37" y="338"/>
                    <a:pt x="38" y="339"/>
                  </a:cubicBezTo>
                  <a:cubicBezTo>
                    <a:pt x="38" y="339"/>
                    <a:pt x="38" y="339"/>
                    <a:pt x="38" y="340"/>
                  </a:cubicBezTo>
                  <a:cubicBezTo>
                    <a:pt x="39" y="343"/>
                    <a:pt x="40" y="344"/>
                    <a:pt x="41" y="348"/>
                  </a:cubicBezTo>
                  <a:cubicBezTo>
                    <a:pt x="39" y="348"/>
                    <a:pt x="40" y="348"/>
                    <a:pt x="39" y="347"/>
                  </a:cubicBezTo>
                  <a:cubicBezTo>
                    <a:pt x="34" y="343"/>
                    <a:pt x="36" y="336"/>
                    <a:pt x="36" y="334"/>
                  </a:cubicBezTo>
                  <a:cubicBezTo>
                    <a:pt x="37" y="335"/>
                    <a:pt x="37" y="334"/>
                    <a:pt x="37" y="336"/>
                  </a:cubicBezTo>
                  <a:close/>
                  <a:moveTo>
                    <a:pt x="32" y="330"/>
                  </a:moveTo>
                  <a:cubicBezTo>
                    <a:pt x="29" y="328"/>
                    <a:pt x="30" y="327"/>
                    <a:pt x="28" y="323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6" y="318"/>
                    <a:pt x="24" y="309"/>
                    <a:pt x="24" y="307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6" y="318"/>
                    <a:pt x="34" y="323"/>
                    <a:pt x="32" y="329"/>
                  </a:cubicBezTo>
                  <a:lnTo>
                    <a:pt x="32" y="330"/>
                  </a:lnTo>
                  <a:close/>
                  <a:moveTo>
                    <a:pt x="102" y="304"/>
                  </a:moveTo>
                  <a:cubicBezTo>
                    <a:pt x="101" y="301"/>
                    <a:pt x="103" y="302"/>
                    <a:pt x="103" y="302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304"/>
                    <a:pt x="104" y="308"/>
                    <a:pt x="103" y="304"/>
                  </a:cubicBezTo>
                  <a:lnTo>
                    <a:pt x="102" y="304"/>
                  </a:lnTo>
                  <a:close/>
                  <a:moveTo>
                    <a:pt x="21" y="295"/>
                  </a:moveTo>
                  <a:cubicBezTo>
                    <a:pt x="19" y="293"/>
                    <a:pt x="20" y="295"/>
                    <a:pt x="19" y="292"/>
                  </a:cubicBezTo>
                  <a:cubicBezTo>
                    <a:pt x="22" y="292"/>
                    <a:pt x="21" y="291"/>
                    <a:pt x="21" y="295"/>
                  </a:cubicBezTo>
                  <a:close/>
                  <a:moveTo>
                    <a:pt x="17" y="279"/>
                  </a:moveTo>
                  <a:cubicBezTo>
                    <a:pt x="18" y="282"/>
                    <a:pt x="18" y="280"/>
                    <a:pt x="17" y="282"/>
                  </a:cubicBezTo>
                  <a:cubicBezTo>
                    <a:pt x="15" y="280"/>
                    <a:pt x="16" y="280"/>
                    <a:pt x="17" y="279"/>
                  </a:cubicBezTo>
                  <a:close/>
                  <a:moveTo>
                    <a:pt x="15" y="270"/>
                  </a:moveTo>
                  <a:cubicBezTo>
                    <a:pt x="15" y="270"/>
                    <a:pt x="17" y="269"/>
                    <a:pt x="15" y="272"/>
                  </a:cubicBezTo>
                  <a:lnTo>
                    <a:pt x="15" y="270"/>
                  </a:lnTo>
                  <a:close/>
                  <a:moveTo>
                    <a:pt x="75" y="223"/>
                  </a:moveTo>
                  <a:cubicBezTo>
                    <a:pt x="76" y="228"/>
                    <a:pt x="75" y="224"/>
                    <a:pt x="74" y="225"/>
                  </a:cubicBezTo>
                  <a:cubicBezTo>
                    <a:pt x="74" y="223"/>
                    <a:pt x="73" y="222"/>
                    <a:pt x="74" y="219"/>
                  </a:cubicBezTo>
                  <a:cubicBezTo>
                    <a:pt x="76" y="222"/>
                    <a:pt x="75" y="220"/>
                    <a:pt x="75" y="223"/>
                  </a:cubicBezTo>
                  <a:close/>
                  <a:moveTo>
                    <a:pt x="14" y="14"/>
                  </a:moveTo>
                  <a:cubicBezTo>
                    <a:pt x="16" y="11"/>
                    <a:pt x="15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1" y="2"/>
                    <a:pt x="11" y="7"/>
                  </a:cubicBezTo>
                  <a:cubicBezTo>
                    <a:pt x="11" y="10"/>
                    <a:pt x="11" y="14"/>
                    <a:pt x="11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1"/>
                    <a:pt x="10" y="23"/>
                    <a:pt x="10" y="26"/>
                  </a:cubicBezTo>
                  <a:cubicBezTo>
                    <a:pt x="9" y="31"/>
                    <a:pt x="9" y="29"/>
                    <a:pt x="10" y="33"/>
                  </a:cubicBezTo>
                  <a:cubicBezTo>
                    <a:pt x="10" y="34"/>
                    <a:pt x="9" y="38"/>
                    <a:pt x="9" y="40"/>
                  </a:cubicBezTo>
                  <a:cubicBezTo>
                    <a:pt x="8" y="45"/>
                    <a:pt x="8" y="39"/>
                    <a:pt x="8" y="44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8" y="63"/>
                    <a:pt x="8" y="65"/>
                  </a:cubicBezTo>
                  <a:cubicBezTo>
                    <a:pt x="8" y="68"/>
                    <a:pt x="8" y="64"/>
                    <a:pt x="8" y="68"/>
                  </a:cubicBezTo>
                  <a:cubicBezTo>
                    <a:pt x="8" y="79"/>
                    <a:pt x="9" y="75"/>
                    <a:pt x="9" y="8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5"/>
                    <a:pt x="9" y="93"/>
                    <a:pt x="9" y="97"/>
                  </a:cubicBezTo>
                  <a:cubicBezTo>
                    <a:pt x="10" y="108"/>
                    <a:pt x="9" y="110"/>
                    <a:pt x="9" y="116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6" y="119"/>
                    <a:pt x="6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9" y="121"/>
                    <a:pt x="9" y="120"/>
                    <a:pt x="10" y="122"/>
                  </a:cubicBezTo>
                  <a:cubicBezTo>
                    <a:pt x="9" y="123"/>
                    <a:pt x="9" y="123"/>
                    <a:pt x="8" y="124"/>
                  </a:cubicBezTo>
                  <a:cubicBezTo>
                    <a:pt x="5" y="127"/>
                    <a:pt x="6" y="128"/>
                    <a:pt x="6" y="132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7" y="138"/>
                    <a:pt x="6" y="138"/>
                    <a:pt x="9" y="138"/>
                  </a:cubicBezTo>
                  <a:cubicBezTo>
                    <a:pt x="9" y="143"/>
                    <a:pt x="9" y="146"/>
                    <a:pt x="11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5"/>
                    <a:pt x="7" y="154"/>
                    <a:pt x="7" y="15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8" y="162"/>
                    <a:pt x="3" y="164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4" y="171"/>
                    <a:pt x="4" y="170"/>
                  </a:cubicBezTo>
                  <a:cubicBezTo>
                    <a:pt x="4" y="170"/>
                    <a:pt x="3" y="178"/>
                    <a:pt x="4" y="180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4"/>
                  </a:cubicBezTo>
                  <a:cubicBezTo>
                    <a:pt x="5" y="185"/>
                    <a:pt x="6" y="188"/>
                    <a:pt x="6" y="188"/>
                  </a:cubicBezTo>
                  <a:cubicBezTo>
                    <a:pt x="3" y="188"/>
                    <a:pt x="4" y="187"/>
                    <a:pt x="2" y="189"/>
                  </a:cubicBezTo>
                  <a:cubicBezTo>
                    <a:pt x="2" y="193"/>
                    <a:pt x="1" y="191"/>
                    <a:pt x="4" y="194"/>
                  </a:cubicBezTo>
                  <a:cubicBezTo>
                    <a:pt x="0" y="197"/>
                    <a:pt x="3" y="194"/>
                    <a:pt x="1" y="197"/>
                  </a:cubicBezTo>
                  <a:cubicBezTo>
                    <a:pt x="2" y="201"/>
                    <a:pt x="1" y="208"/>
                    <a:pt x="4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6" y="216"/>
                    <a:pt x="4" y="213"/>
                    <a:pt x="4" y="219"/>
                  </a:cubicBezTo>
                  <a:cubicBezTo>
                    <a:pt x="3" y="225"/>
                    <a:pt x="4" y="237"/>
                    <a:pt x="6" y="242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2"/>
                    <a:pt x="7" y="243"/>
                    <a:pt x="7" y="243"/>
                  </a:cubicBezTo>
                  <a:cubicBezTo>
                    <a:pt x="6" y="248"/>
                    <a:pt x="5" y="251"/>
                    <a:pt x="9" y="254"/>
                  </a:cubicBezTo>
                  <a:cubicBezTo>
                    <a:pt x="8" y="256"/>
                    <a:pt x="8" y="256"/>
                    <a:pt x="8" y="259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10" y="269"/>
                    <a:pt x="10" y="271"/>
                    <a:pt x="10" y="276"/>
                  </a:cubicBezTo>
                  <a:cubicBezTo>
                    <a:pt x="9" y="277"/>
                    <a:pt x="9" y="278"/>
                    <a:pt x="8" y="279"/>
                  </a:cubicBezTo>
                  <a:cubicBezTo>
                    <a:pt x="13" y="285"/>
                    <a:pt x="7" y="288"/>
                    <a:pt x="8" y="294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10" y="299"/>
                    <a:pt x="10" y="295"/>
                    <a:pt x="10" y="307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8" y="309"/>
                    <a:pt x="18" y="309"/>
                    <a:pt x="18" y="309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8" y="315"/>
                    <a:pt x="15" y="314"/>
                    <a:pt x="20" y="314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3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5"/>
                    <a:pt x="20" y="325"/>
                    <a:pt x="20" y="326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3" y="343"/>
                    <a:pt x="27" y="330"/>
                    <a:pt x="26" y="346"/>
                  </a:cubicBezTo>
                  <a:cubicBezTo>
                    <a:pt x="29" y="347"/>
                    <a:pt x="29" y="347"/>
                    <a:pt x="29" y="347"/>
                  </a:cubicBezTo>
                  <a:cubicBezTo>
                    <a:pt x="29" y="354"/>
                    <a:pt x="29" y="351"/>
                    <a:pt x="32" y="356"/>
                  </a:cubicBezTo>
                  <a:cubicBezTo>
                    <a:pt x="33" y="359"/>
                    <a:pt x="33" y="358"/>
                    <a:pt x="34" y="361"/>
                  </a:cubicBezTo>
                  <a:cubicBezTo>
                    <a:pt x="35" y="356"/>
                    <a:pt x="35" y="356"/>
                    <a:pt x="35" y="356"/>
                  </a:cubicBezTo>
                  <a:cubicBezTo>
                    <a:pt x="40" y="356"/>
                    <a:pt x="40" y="356"/>
                    <a:pt x="40" y="356"/>
                  </a:cubicBezTo>
                  <a:cubicBezTo>
                    <a:pt x="40" y="359"/>
                    <a:pt x="38" y="360"/>
                    <a:pt x="36" y="362"/>
                  </a:cubicBezTo>
                  <a:cubicBezTo>
                    <a:pt x="37" y="367"/>
                    <a:pt x="39" y="368"/>
                    <a:pt x="41" y="372"/>
                  </a:cubicBezTo>
                  <a:cubicBezTo>
                    <a:pt x="45" y="372"/>
                    <a:pt x="45" y="372"/>
                    <a:pt x="45" y="372"/>
                  </a:cubicBezTo>
                  <a:cubicBezTo>
                    <a:pt x="47" y="377"/>
                    <a:pt x="45" y="373"/>
                    <a:pt x="48" y="377"/>
                  </a:cubicBezTo>
                  <a:cubicBezTo>
                    <a:pt x="51" y="380"/>
                    <a:pt x="49" y="377"/>
                    <a:pt x="51" y="382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9" y="405"/>
                    <a:pt x="60" y="403"/>
                    <a:pt x="62" y="410"/>
                  </a:cubicBezTo>
                  <a:cubicBezTo>
                    <a:pt x="62" y="411"/>
                    <a:pt x="62" y="413"/>
                    <a:pt x="63" y="413"/>
                  </a:cubicBezTo>
                  <a:cubicBezTo>
                    <a:pt x="64" y="415"/>
                    <a:pt x="63" y="414"/>
                    <a:pt x="65" y="415"/>
                  </a:cubicBezTo>
                  <a:cubicBezTo>
                    <a:pt x="71" y="412"/>
                    <a:pt x="64" y="400"/>
                    <a:pt x="66" y="396"/>
                  </a:cubicBezTo>
                  <a:cubicBezTo>
                    <a:pt x="66" y="397"/>
                    <a:pt x="67" y="401"/>
                    <a:pt x="68" y="401"/>
                  </a:cubicBezTo>
                  <a:cubicBezTo>
                    <a:pt x="68" y="403"/>
                    <a:pt x="68" y="404"/>
                    <a:pt x="69" y="406"/>
                  </a:cubicBezTo>
                  <a:cubicBezTo>
                    <a:pt x="70" y="409"/>
                    <a:pt x="71" y="413"/>
                    <a:pt x="71" y="415"/>
                  </a:cubicBezTo>
                  <a:cubicBezTo>
                    <a:pt x="75" y="416"/>
                    <a:pt x="72" y="415"/>
                    <a:pt x="76" y="416"/>
                  </a:cubicBezTo>
                  <a:cubicBezTo>
                    <a:pt x="75" y="413"/>
                    <a:pt x="74" y="413"/>
                    <a:pt x="74" y="409"/>
                  </a:cubicBezTo>
                  <a:cubicBezTo>
                    <a:pt x="77" y="410"/>
                    <a:pt x="74" y="408"/>
                    <a:pt x="77" y="411"/>
                  </a:cubicBezTo>
                  <a:cubicBezTo>
                    <a:pt x="79" y="413"/>
                    <a:pt x="76" y="411"/>
                    <a:pt x="80" y="413"/>
                  </a:cubicBezTo>
                  <a:cubicBezTo>
                    <a:pt x="81" y="408"/>
                    <a:pt x="79" y="398"/>
                    <a:pt x="78" y="394"/>
                  </a:cubicBezTo>
                  <a:cubicBezTo>
                    <a:pt x="81" y="390"/>
                    <a:pt x="81" y="390"/>
                    <a:pt x="81" y="390"/>
                  </a:cubicBezTo>
                  <a:cubicBezTo>
                    <a:pt x="81" y="392"/>
                    <a:pt x="80" y="390"/>
                    <a:pt x="81" y="393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7" y="402"/>
                    <a:pt x="86" y="413"/>
                    <a:pt x="89" y="420"/>
                  </a:cubicBezTo>
                  <a:cubicBezTo>
                    <a:pt x="91" y="424"/>
                    <a:pt x="91" y="426"/>
                    <a:pt x="91" y="431"/>
                  </a:cubicBezTo>
                  <a:cubicBezTo>
                    <a:pt x="98" y="429"/>
                    <a:pt x="95" y="422"/>
                    <a:pt x="93" y="412"/>
                  </a:cubicBezTo>
                  <a:cubicBezTo>
                    <a:pt x="93" y="409"/>
                    <a:pt x="92" y="408"/>
                    <a:pt x="92" y="405"/>
                  </a:cubicBezTo>
                  <a:cubicBezTo>
                    <a:pt x="94" y="407"/>
                    <a:pt x="93" y="406"/>
                    <a:pt x="96" y="407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8" y="414"/>
                    <a:pt x="97" y="414"/>
                    <a:pt x="101" y="414"/>
                  </a:cubicBezTo>
                  <a:cubicBezTo>
                    <a:pt x="100" y="411"/>
                    <a:pt x="100" y="413"/>
                    <a:pt x="101" y="411"/>
                  </a:cubicBezTo>
                  <a:cubicBezTo>
                    <a:pt x="98" y="396"/>
                    <a:pt x="98" y="396"/>
                    <a:pt x="98" y="396"/>
                  </a:cubicBezTo>
                  <a:cubicBezTo>
                    <a:pt x="97" y="394"/>
                    <a:pt x="95" y="389"/>
                    <a:pt x="96" y="384"/>
                  </a:cubicBezTo>
                  <a:cubicBezTo>
                    <a:pt x="96" y="381"/>
                    <a:pt x="96" y="381"/>
                    <a:pt x="96" y="381"/>
                  </a:cubicBezTo>
                  <a:cubicBezTo>
                    <a:pt x="98" y="380"/>
                    <a:pt x="96" y="380"/>
                    <a:pt x="98" y="380"/>
                  </a:cubicBezTo>
                  <a:cubicBezTo>
                    <a:pt x="98" y="380"/>
                    <a:pt x="99" y="381"/>
                    <a:pt x="100" y="381"/>
                  </a:cubicBezTo>
                  <a:cubicBezTo>
                    <a:pt x="100" y="388"/>
                    <a:pt x="100" y="388"/>
                    <a:pt x="100" y="388"/>
                  </a:cubicBezTo>
                  <a:cubicBezTo>
                    <a:pt x="105" y="388"/>
                    <a:pt x="105" y="388"/>
                    <a:pt x="105" y="388"/>
                  </a:cubicBezTo>
                  <a:cubicBezTo>
                    <a:pt x="102" y="391"/>
                    <a:pt x="102" y="392"/>
                    <a:pt x="105" y="394"/>
                  </a:cubicBezTo>
                  <a:cubicBezTo>
                    <a:pt x="109" y="387"/>
                    <a:pt x="100" y="366"/>
                    <a:pt x="100" y="361"/>
                  </a:cubicBezTo>
                  <a:cubicBezTo>
                    <a:pt x="101" y="359"/>
                    <a:pt x="102" y="359"/>
                    <a:pt x="104" y="358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106" y="362"/>
                    <a:pt x="106" y="362"/>
                    <a:pt x="106" y="364"/>
                  </a:cubicBezTo>
                  <a:cubicBezTo>
                    <a:pt x="108" y="372"/>
                    <a:pt x="106" y="369"/>
                    <a:pt x="110" y="371"/>
                  </a:cubicBezTo>
                  <a:cubicBezTo>
                    <a:pt x="110" y="362"/>
                    <a:pt x="110" y="362"/>
                    <a:pt x="110" y="362"/>
                  </a:cubicBezTo>
                  <a:cubicBezTo>
                    <a:pt x="110" y="357"/>
                    <a:pt x="111" y="363"/>
                    <a:pt x="111" y="358"/>
                  </a:cubicBezTo>
                  <a:cubicBezTo>
                    <a:pt x="111" y="355"/>
                    <a:pt x="111" y="355"/>
                    <a:pt x="110" y="354"/>
                  </a:cubicBezTo>
                  <a:cubicBezTo>
                    <a:pt x="114" y="348"/>
                    <a:pt x="112" y="346"/>
                    <a:pt x="110" y="334"/>
                  </a:cubicBezTo>
                  <a:cubicBezTo>
                    <a:pt x="111" y="334"/>
                    <a:pt x="112" y="334"/>
                    <a:pt x="113" y="332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10" y="321"/>
                    <a:pt x="113" y="324"/>
                    <a:pt x="116" y="326"/>
                  </a:cubicBezTo>
                  <a:cubicBezTo>
                    <a:pt x="115" y="331"/>
                    <a:pt x="119" y="337"/>
                    <a:pt x="120" y="343"/>
                  </a:cubicBezTo>
                  <a:cubicBezTo>
                    <a:pt x="121" y="346"/>
                    <a:pt x="121" y="349"/>
                    <a:pt x="123" y="351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5" y="342"/>
                    <a:pt x="126" y="336"/>
                    <a:pt x="125" y="334"/>
                  </a:cubicBezTo>
                  <a:cubicBezTo>
                    <a:pt x="124" y="324"/>
                    <a:pt x="117" y="318"/>
                    <a:pt x="119" y="307"/>
                  </a:cubicBezTo>
                  <a:cubicBezTo>
                    <a:pt x="119" y="304"/>
                    <a:pt x="119" y="306"/>
                    <a:pt x="119" y="302"/>
                  </a:cubicBezTo>
                  <a:cubicBezTo>
                    <a:pt x="117" y="290"/>
                    <a:pt x="114" y="283"/>
                    <a:pt x="111" y="268"/>
                  </a:cubicBezTo>
                  <a:cubicBezTo>
                    <a:pt x="110" y="263"/>
                    <a:pt x="109" y="262"/>
                    <a:pt x="109" y="256"/>
                  </a:cubicBezTo>
                  <a:cubicBezTo>
                    <a:pt x="114" y="257"/>
                    <a:pt x="112" y="256"/>
                    <a:pt x="112" y="261"/>
                  </a:cubicBezTo>
                  <a:cubicBezTo>
                    <a:pt x="113" y="265"/>
                    <a:pt x="113" y="270"/>
                    <a:pt x="115" y="274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9" y="267"/>
                    <a:pt x="120" y="273"/>
                    <a:pt x="117" y="267"/>
                  </a:cubicBezTo>
                  <a:cubicBezTo>
                    <a:pt x="123" y="268"/>
                    <a:pt x="119" y="269"/>
                    <a:pt x="122" y="273"/>
                  </a:cubicBezTo>
                  <a:cubicBezTo>
                    <a:pt x="124" y="272"/>
                    <a:pt x="124" y="270"/>
                    <a:pt x="123" y="267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23" y="263"/>
                    <a:pt x="123" y="262"/>
                    <a:pt x="123" y="260"/>
                  </a:cubicBezTo>
                  <a:cubicBezTo>
                    <a:pt x="121" y="258"/>
                    <a:pt x="123" y="257"/>
                    <a:pt x="121" y="256"/>
                  </a:cubicBezTo>
                  <a:cubicBezTo>
                    <a:pt x="120" y="254"/>
                    <a:pt x="119" y="255"/>
                    <a:pt x="116" y="254"/>
                  </a:cubicBezTo>
                  <a:cubicBezTo>
                    <a:pt x="115" y="247"/>
                    <a:pt x="114" y="246"/>
                    <a:pt x="115" y="240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5" y="236"/>
                    <a:pt x="115" y="236"/>
                    <a:pt x="115" y="236"/>
                  </a:cubicBezTo>
                  <a:cubicBezTo>
                    <a:pt x="115" y="235"/>
                    <a:pt x="116" y="235"/>
                    <a:pt x="116" y="235"/>
                  </a:cubicBezTo>
                  <a:cubicBezTo>
                    <a:pt x="116" y="234"/>
                    <a:pt x="116" y="233"/>
                    <a:pt x="115" y="231"/>
                  </a:cubicBezTo>
                  <a:cubicBezTo>
                    <a:pt x="114" y="228"/>
                    <a:pt x="115" y="232"/>
                    <a:pt x="114" y="229"/>
                  </a:cubicBezTo>
                  <a:cubicBezTo>
                    <a:pt x="114" y="227"/>
                    <a:pt x="114" y="220"/>
                    <a:pt x="112" y="217"/>
                  </a:cubicBezTo>
                  <a:cubicBezTo>
                    <a:pt x="112" y="215"/>
                    <a:pt x="110" y="215"/>
                    <a:pt x="110" y="214"/>
                  </a:cubicBezTo>
                  <a:cubicBezTo>
                    <a:pt x="114" y="209"/>
                    <a:pt x="109" y="204"/>
                    <a:pt x="109" y="199"/>
                  </a:cubicBezTo>
                  <a:cubicBezTo>
                    <a:pt x="109" y="197"/>
                    <a:pt x="110" y="195"/>
                    <a:pt x="110" y="193"/>
                  </a:cubicBezTo>
                  <a:cubicBezTo>
                    <a:pt x="107" y="192"/>
                    <a:pt x="108" y="192"/>
                    <a:pt x="106" y="192"/>
                  </a:cubicBezTo>
                  <a:cubicBezTo>
                    <a:pt x="107" y="187"/>
                    <a:pt x="108" y="187"/>
                    <a:pt x="104" y="177"/>
                  </a:cubicBezTo>
                  <a:cubicBezTo>
                    <a:pt x="104" y="176"/>
                    <a:pt x="103" y="176"/>
                    <a:pt x="103" y="175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0" y="165"/>
                    <a:pt x="100" y="169"/>
                    <a:pt x="101" y="162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55"/>
                    <a:pt x="96" y="155"/>
                    <a:pt x="96" y="155"/>
                  </a:cubicBezTo>
                  <a:cubicBezTo>
                    <a:pt x="96" y="143"/>
                    <a:pt x="94" y="143"/>
                    <a:pt x="93" y="141"/>
                  </a:cubicBezTo>
                  <a:cubicBezTo>
                    <a:pt x="92" y="137"/>
                    <a:pt x="94" y="138"/>
                    <a:pt x="91" y="134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117"/>
                    <a:pt x="83" y="106"/>
                    <a:pt x="83" y="104"/>
                  </a:cubicBezTo>
                  <a:cubicBezTo>
                    <a:pt x="86" y="108"/>
                    <a:pt x="83" y="107"/>
                    <a:pt x="87" y="110"/>
                  </a:cubicBezTo>
                  <a:cubicBezTo>
                    <a:pt x="88" y="109"/>
                    <a:pt x="88" y="109"/>
                    <a:pt x="89" y="108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5" y="100"/>
                    <a:pt x="89" y="96"/>
                    <a:pt x="86" y="89"/>
                  </a:cubicBezTo>
                  <a:cubicBezTo>
                    <a:pt x="83" y="85"/>
                    <a:pt x="82" y="76"/>
                    <a:pt x="79" y="70"/>
                  </a:cubicBezTo>
                  <a:cubicBezTo>
                    <a:pt x="77" y="64"/>
                    <a:pt x="76" y="57"/>
                    <a:pt x="74" y="51"/>
                  </a:cubicBezTo>
                  <a:cubicBezTo>
                    <a:pt x="71" y="44"/>
                    <a:pt x="72" y="43"/>
                    <a:pt x="69" y="34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17"/>
                    <a:pt x="62" y="17"/>
                    <a:pt x="61" y="14"/>
                  </a:cubicBezTo>
                  <a:cubicBezTo>
                    <a:pt x="58" y="5"/>
                    <a:pt x="58" y="5"/>
                    <a:pt x="54" y="4"/>
                  </a:cubicBezTo>
                  <a:cubicBezTo>
                    <a:pt x="54" y="11"/>
                    <a:pt x="54" y="12"/>
                    <a:pt x="57" y="16"/>
                  </a:cubicBezTo>
                  <a:cubicBezTo>
                    <a:pt x="59" y="19"/>
                    <a:pt x="59" y="22"/>
                    <a:pt x="59" y="26"/>
                  </a:cubicBezTo>
                  <a:cubicBezTo>
                    <a:pt x="60" y="30"/>
                    <a:pt x="59" y="33"/>
                    <a:pt x="61" y="36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42"/>
                    <a:pt x="62" y="44"/>
                    <a:pt x="62" y="49"/>
                  </a:cubicBezTo>
                  <a:cubicBezTo>
                    <a:pt x="64" y="47"/>
                    <a:pt x="64" y="47"/>
                    <a:pt x="64" y="48"/>
                  </a:cubicBezTo>
                  <a:cubicBezTo>
                    <a:pt x="64" y="51"/>
                    <a:pt x="66" y="49"/>
                    <a:pt x="62" y="51"/>
                  </a:cubicBezTo>
                  <a:cubicBezTo>
                    <a:pt x="61" y="49"/>
                    <a:pt x="61" y="50"/>
                    <a:pt x="60" y="48"/>
                  </a:cubicBezTo>
                  <a:cubicBezTo>
                    <a:pt x="58" y="45"/>
                    <a:pt x="59" y="42"/>
                    <a:pt x="57" y="39"/>
                  </a:cubicBezTo>
                  <a:cubicBezTo>
                    <a:pt x="55" y="35"/>
                    <a:pt x="57" y="37"/>
                    <a:pt x="54" y="35"/>
                  </a:cubicBezTo>
                  <a:cubicBezTo>
                    <a:pt x="54" y="42"/>
                    <a:pt x="55" y="46"/>
                    <a:pt x="57" y="51"/>
                  </a:cubicBezTo>
                  <a:cubicBezTo>
                    <a:pt x="95" y="187"/>
                    <a:pt x="95" y="187"/>
                    <a:pt x="95" y="187"/>
                  </a:cubicBezTo>
                  <a:cubicBezTo>
                    <a:pt x="96" y="191"/>
                    <a:pt x="98" y="195"/>
                    <a:pt x="99" y="199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6"/>
                    <a:pt x="110" y="247"/>
                    <a:pt x="111" y="250"/>
                  </a:cubicBezTo>
                  <a:cubicBezTo>
                    <a:pt x="112" y="256"/>
                    <a:pt x="110" y="256"/>
                    <a:pt x="110" y="257"/>
                  </a:cubicBezTo>
                  <a:cubicBezTo>
                    <a:pt x="107" y="255"/>
                    <a:pt x="109" y="256"/>
                    <a:pt x="108" y="252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4"/>
                    <a:pt x="103" y="235"/>
                    <a:pt x="103" y="233"/>
                  </a:cubicBezTo>
                  <a:cubicBezTo>
                    <a:pt x="103" y="231"/>
                    <a:pt x="102" y="231"/>
                    <a:pt x="102" y="229"/>
                  </a:cubicBezTo>
                  <a:cubicBezTo>
                    <a:pt x="101" y="225"/>
                    <a:pt x="100" y="222"/>
                    <a:pt x="100" y="218"/>
                  </a:cubicBezTo>
                  <a:cubicBezTo>
                    <a:pt x="98" y="209"/>
                    <a:pt x="93" y="197"/>
                    <a:pt x="91" y="188"/>
                  </a:cubicBezTo>
                  <a:cubicBezTo>
                    <a:pt x="91" y="185"/>
                    <a:pt x="92" y="190"/>
                    <a:pt x="91" y="185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7" y="173"/>
                    <a:pt x="87" y="173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0" y="147"/>
                    <a:pt x="76" y="134"/>
                    <a:pt x="74" y="125"/>
                  </a:cubicBezTo>
                  <a:cubicBezTo>
                    <a:pt x="72" y="119"/>
                    <a:pt x="71" y="118"/>
                    <a:pt x="71" y="115"/>
                  </a:cubicBezTo>
                  <a:cubicBezTo>
                    <a:pt x="70" y="112"/>
                    <a:pt x="71" y="113"/>
                    <a:pt x="70" y="110"/>
                  </a:cubicBezTo>
                  <a:cubicBezTo>
                    <a:pt x="69" y="107"/>
                    <a:pt x="69" y="110"/>
                    <a:pt x="68" y="107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5" y="94"/>
                    <a:pt x="66" y="96"/>
                    <a:pt x="64" y="91"/>
                  </a:cubicBezTo>
                  <a:cubicBezTo>
                    <a:pt x="63" y="88"/>
                    <a:pt x="61" y="83"/>
                    <a:pt x="60" y="7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4"/>
                    <a:pt x="53" y="54"/>
                    <a:pt x="49" y="52"/>
                  </a:cubicBezTo>
                  <a:cubicBezTo>
                    <a:pt x="46" y="57"/>
                    <a:pt x="47" y="56"/>
                    <a:pt x="48" y="61"/>
                  </a:cubicBezTo>
                  <a:cubicBezTo>
                    <a:pt x="49" y="65"/>
                    <a:pt x="49" y="68"/>
                    <a:pt x="49" y="7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6"/>
                    <a:pt x="53" y="87"/>
                    <a:pt x="51" y="90"/>
                  </a:cubicBezTo>
                  <a:cubicBezTo>
                    <a:pt x="50" y="92"/>
                    <a:pt x="51" y="89"/>
                    <a:pt x="50" y="92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2" y="100"/>
                    <a:pt x="52" y="104"/>
                    <a:pt x="54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9"/>
                    <a:pt x="56" y="122"/>
                    <a:pt x="57" y="125"/>
                  </a:cubicBezTo>
                  <a:cubicBezTo>
                    <a:pt x="57" y="127"/>
                    <a:pt x="59" y="130"/>
                    <a:pt x="59" y="132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1" y="159"/>
                    <a:pt x="56" y="122"/>
                    <a:pt x="48" y="106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48"/>
                    <a:pt x="35" y="49"/>
                    <a:pt x="34" y="4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1"/>
                    <a:pt x="31" y="30"/>
                    <a:pt x="30" y="27"/>
                  </a:cubicBezTo>
                  <a:cubicBezTo>
                    <a:pt x="30" y="26"/>
                    <a:pt x="28" y="28"/>
                    <a:pt x="29" y="22"/>
                  </a:cubicBezTo>
                  <a:cubicBezTo>
                    <a:pt x="27" y="24"/>
                    <a:pt x="28" y="22"/>
                    <a:pt x="27" y="25"/>
                  </a:cubicBezTo>
                  <a:cubicBezTo>
                    <a:pt x="26" y="27"/>
                    <a:pt x="27" y="26"/>
                    <a:pt x="27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41"/>
                    <a:pt x="23" y="51"/>
                    <a:pt x="24" y="62"/>
                  </a:cubicBezTo>
                  <a:cubicBezTo>
                    <a:pt x="25" y="64"/>
                    <a:pt x="25" y="65"/>
                    <a:pt x="25" y="67"/>
                  </a:cubicBezTo>
                  <a:cubicBezTo>
                    <a:pt x="25" y="69"/>
                    <a:pt x="26" y="72"/>
                    <a:pt x="26" y="73"/>
                  </a:cubicBezTo>
                  <a:cubicBezTo>
                    <a:pt x="26" y="74"/>
                    <a:pt x="26" y="75"/>
                    <a:pt x="26" y="76"/>
                  </a:cubicBezTo>
                  <a:cubicBezTo>
                    <a:pt x="26" y="78"/>
                    <a:pt x="26" y="76"/>
                    <a:pt x="26" y="78"/>
                  </a:cubicBezTo>
                  <a:cubicBezTo>
                    <a:pt x="23" y="73"/>
                    <a:pt x="23" y="68"/>
                    <a:pt x="22" y="63"/>
                  </a:cubicBezTo>
                  <a:cubicBezTo>
                    <a:pt x="20" y="53"/>
                    <a:pt x="19" y="31"/>
                    <a:pt x="18" y="28"/>
                  </a:cubicBezTo>
                  <a:cubicBezTo>
                    <a:pt x="17" y="24"/>
                    <a:pt x="17" y="27"/>
                    <a:pt x="17" y="22"/>
                  </a:cubicBezTo>
                  <a:cubicBezTo>
                    <a:pt x="17" y="19"/>
                    <a:pt x="17" y="19"/>
                    <a:pt x="15" y="15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" name="Freeform 13"/>
            <p:cNvSpPr>
              <a:spLocks noEditPoints="1"/>
            </p:cNvSpPr>
            <p:nvPr/>
          </p:nvSpPr>
          <p:spPr bwMode="auto">
            <a:xfrm>
              <a:off x="3602548" y="4859840"/>
              <a:ext cx="129155" cy="389812"/>
            </a:xfrm>
            <a:custGeom>
              <a:avLst/>
              <a:gdLst>
                <a:gd name="T0" fmla="*/ 40 w 129"/>
                <a:gd name="T1" fmla="*/ 362 h 388"/>
                <a:gd name="T2" fmla="*/ 79 w 129"/>
                <a:gd name="T3" fmla="*/ 336 h 388"/>
                <a:gd name="T4" fmla="*/ 94 w 129"/>
                <a:gd name="T5" fmla="*/ 323 h 388"/>
                <a:gd name="T6" fmla="*/ 32 w 129"/>
                <a:gd name="T7" fmla="*/ 322 h 388"/>
                <a:gd name="T8" fmla="*/ 100 w 129"/>
                <a:gd name="T9" fmla="*/ 295 h 388"/>
                <a:gd name="T10" fmla="*/ 74 w 129"/>
                <a:gd name="T11" fmla="*/ 263 h 388"/>
                <a:gd name="T12" fmla="*/ 117 w 129"/>
                <a:gd name="T13" fmla="*/ 257 h 388"/>
                <a:gd name="T14" fmla="*/ 91 w 129"/>
                <a:gd name="T15" fmla="*/ 269 h 388"/>
                <a:gd name="T16" fmla="*/ 93 w 129"/>
                <a:gd name="T17" fmla="*/ 269 h 388"/>
                <a:gd name="T18" fmla="*/ 14 w 129"/>
                <a:gd name="T19" fmla="*/ 200 h 388"/>
                <a:gd name="T20" fmla="*/ 46 w 129"/>
                <a:gd name="T21" fmla="*/ 186 h 388"/>
                <a:gd name="T22" fmla="*/ 67 w 129"/>
                <a:gd name="T23" fmla="*/ 144 h 388"/>
                <a:gd name="T24" fmla="*/ 68 w 129"/>
                <a:gd name="T25" fmla="*/ 133 h 388"/>
                <a:gd name="T26" fmla="*/ 19 w 129"/>
                <a:gd name="T27" fmla="*/ 146 h 388"/>
                <a:gd name="T28" fmla="*/ 18 w 129"/>
                <a:gd name="T29" fmla="*/ 112 h 388"/>
                <a:gd name="T30" fmla="*/ 68 w 129"/>
                <a:gd name="T31" fmla="*/ 116 h 388"/>
                <a:gd name="T32" fmla="*/ 36 w 129"/>
                <a:gd name="T33" fmla="*/ 85 h 388"/>
                <a:gd name="T34" fmla="*/ 38 w 129"/>
                <a:gd name="T35" fmla="*/ 98 h 388"/>
                <a:gd name="T36" fmla="*/ 36 w 129"/>
                <a:gd name="T37" fmla="*/ 69 h 388"/>
                <a:gd name="T38" fmla="*/ 57 w 129"/>
                <a:gd name="T39" fmla="*/ 9 h 388"/>
                <a:gd name="T40" fmla="*/ 38 w 129"/>
                <a:gd name="T41" fmla="*/ 3 h 388"/>
                <a:gd name="T42" fmla="*/ 33 w 129"/>
                <a:gd name="T43" fmla="*/ 48 h 388"/>
                <a:gd name="T44" fmla="*/ 25 w 129"/>
                <a:gd name="T45" fmla="*/ 36 h 388"/>
                <a:gd name="T46" fmla="*/ 17 w 129"/>
                <a:gd name="T47" fmla="*/ 48 h 388"/>
                <a:gd name="T48" fmla="*/ 14 w 129"/>
                <a:gd name="T49" fmla="*/ 71 h 388"/>
                <a:gd name="T50" fmla="*/ 10 w 129"/>
                <a:gd name="T51" fmla="*/ 130 h 388"/>
                <a:gd name="T52" fmla="*/ 3 w 129"/>
                <a:gd name="T53" fmla="*/ 200 h 388"/>
                <a:gd name="T54" fmla="*/ 0 w 129"/>
                <a:gd name="T55" fmla="*/ 215 h 388"/>
                <a:gd name="T56" fmla="*/ 4 w 129"/>
                <a:gd name="T57" fmla="*/ 244 h 388"/>
                <a:gd name="T58" fmla="*/ 6 w 129"/>
                <a:gd name="T59" fmla="*/ 269 h 388"/>
                <a:gd name="T60" fmla="*/ 21 w 129"/>
                <a:gd name="T61" fmla="*/ 327 h 388"/>
                <a:gd name="T62" fmla="*/ 42 w 129"/>
                <a:gd name="T63" fmla="*/ 373 h 388"/>
                <a:gd name="T64" fmla="*/ 50 w 129"/>
                <a:gd name="T65" fmla="*/ 362 h 388"/>
                <a:gd name="T66" fmla="*/ 54 w 129"/>
                <a:gd name="T67" fmla="*/ 304 h 388"/>
                <a:gd name="T68" fmla="*/ 67 w 129"/>
                <a:gd name="T69" fmla="*/ 359 h 388"/>
                <a:gd name="T70" fmla="*/ 73 w 129"/>
                <a:gd name="T71" fmla="*/ 342 h 388"/>
                <a:gd name="T72" fmla="*/ 79 w 129"/>
                <a:gd name="T73" fmla="*/ 341 h 388"/>
                <a:gd name="T74" fmla="*/ 86 w 129"/>
                <a:gd name="T75" fmla="*/ 279 h 388"/>
                <a:gd name="T76" fmla="*/ 91 w 129"/>
                <a:gd name="T77" fmla="*/ 323 h 388"/>
                <a:gd name="T78" fmla="*/ 97 w 129"/>
                <a:gd name="T79" fmla="*/ 336 h 388"/>
                <a:gd name="T80" fmla="*/ 103 w 129"/>
                <a:gd name="T81" fmla="*/ 320 h 388"/>
                <a:gd name="T82" fmla="*/ 113 w 129"/>
                <a:gd name="T83" fmla="*/ 321 h 388"/>
                <a:gd name="T84" fmla="*/ 116 w 129"/>
                <a:gd name="T85" fmla="*/ 294 h 388"/>
                <a:gd name="T86" fmla="*/ 124 w 129"/>
                <a:gd name="T87" fmla="*/ 294 h 388"/>
                <a:gd name="T88" fmla="*/ 125 w 129"/>
                <a:gd name="T89" fmla="*/ 232 h 388"/>
                <a:gd name="T90" fmla="*/ 117 w 129"/>
                <a:gd name="T91" fmla="*/ 179 h 388"/>
                <a:gd name="T92" fmla="*/ 107 w 129"/>
                <a:gd name="T93" fmla="*/ 107 h 388"/>
                <a:gd name="T94" fmla="*/ 87 w 129"/>
                <a:gd name="T95" fmla="*/ 40 h 388"/>
                <a:gd name="T96" fmla="*/ 91 w 129"/>
                <a:gd name="T97" fmla="*/ 86 h 388"/>
                <a:gd name="T98" fmla="*/ 103 w 129"/>
                <a:gd name="T99" fmla="*/ 135 h 388"/>
                <a:gd name="T100" fmla="*/ 109 w 129"/>
                <a:gd name="T101" fmla="*/ 198 h 388"/>
                <a:gd name="T102" fmla="*/ 98 w 129"/>
                <a:gd name="T103" fmla="*/ 171 h 388"/>
                <a:gd name="T104" fmla="*/ 90 w 129"/>
                <a:gd name="T105" fmla="*/ 144 h 388"/>
                <a:gd name="T106" fmla="*/ 83 w 129"/>
                <a:gd name="T107" fmla="*/ 93 h 388"/>
                <a:gd name="T108" fmla="*/ 65 w 129"/>
                <a:gd name="T109" fmla="*/ 54 h 388"/>
                <a:gd name="T110" fmla="*/ 62 w 129"/>
                <a:gd name="T111" fmla="*/ 37 h 388"/>
                <a:gd name="T112" fmla="*/ 59 w 129"/>
                <a:gd name="T11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388">
                  <a:moveTo>
                    <a:pt x="36" y="354"/>
                  </a:moveTo>
                  <a:cubicBezTo>
                    <a:pt x="38" y="351"/>
                    <a:pt x="37" y="350"/>
                    <a:pt x="38" y="348"/>
                  </a:cubicBezTo>
                  <a:cubicBezTo>
                    <a:pt x="38" y="349"/>
                    <a:pt x="38" y="349"/>
                    <a:pt x="38" y="349"/>
                  </a:cubicBezTo>
                  <a:cubicBezTo>
                    <a:pt x="38" y="350"/>
                    <a:pt x="39" y="351"/>
                    <a:pt x="39" y="351"/>
                  </a:cubicBezTo>
                  <a:cubicBezTo>
                    <a:pt x="39" y="353"/>
                    <a:pt x="39" y="355"/>
                    <a:pt x="39" y="356"/>
                  </a:cubicBezTo>
                  <a:cubicBezTo>
                    <a:pt x="40" y="358"/>
                    <a:pt x="40" y="359"/>
                    <a:pt x="40" y="360"/>
                  </a:cubicBezTo>
                  <a:cubicBezTo>
                    <a:pt x="41" y="363"/>
                    <a:pt x="41" y="361"/>
                    <a:pt x="40" y="362"/>
                  </a:cubicBezTo>
                  <a:cubicBezTo>
                    <a:pt x="40" y="364"/>
                    <a:pt x="40" y="363"/>
                    <a:pt x="39" y="364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8" y="357"/>
                    <a:pt x="38" y="357"/>
                    <a:pt x="38" y="357"/>
                  </a:cubicBezTo>
                  <a:cubicBezTo>
                    <a:pt x="38" y="356"/>
                    <a:pt x="38" y="356"/>
                    <a:pt x="38" y="356"/>
                  </a:cubicBezTo>
                  <a:cubicBezTo>
                    <a:pt x="39" y="356"/>
                    <a:pt x="39" y="355"/>
                    <a:pt x="39" y="355"/>
                  </a:cubicBezTo>
                  <a:cubicBezTo>
                    <a:pt x="36" y="354"/>
                    <a:pt x="36" y="354"/>
                    <a:pt x="36" y="354"/>
                  </a:cubicBezTo>
                  <a:close/>
                  <a:moveTo>
                    <a:pt x="79" y="336"/>
                  </a:moveTo>
                  <a:cubicBezTo>
                    <a:pt x="77" y="333"/>
                    <a:pt x="78" y="333"/>
                    <a:pt x="78" y="328"/>
                  </a:cubicBezTo>
                  <a:cubicBezTo>
                    <a:pt x="78" y="325"/>
                    <a:pt x="77" y="323"/>
                    <a:pt x="79" y="320"/>
                  </a:cubicBezTo>
                  <a:cubicBezTo>
                    <a:pt x="79" y="324"/>
                    <a:pt x="79" y="324"/>
                    <a:pt x="79" y="324"/>
                  </a:cubicBezTo>
                  <a:cubicBezTo>
                    <a:pt x="79" y="326"/>
                    <a:pt x="79" y="328"/>
                    <a:pt x="79" y="329"/>
                  </a:cubicBezTo>
                  <a:cubicBezTo>
                    <a:pt x="79" y="333"/>
                    <a:pt x="80" y="333"/>
                    <a:pt x="79" y="336"/>
                  </a:cubicBezTo>
                  <a:close/>
                  <a:moveTo>
                    <a:pt x="96" y="320"/>
                  </a:moveTo>
                  <a:cubicBezTo>
                    <a:pt x="95" y="325"/>
                    <a:pt x="96" y="322"/>
                    <a:pt x="94" y="323"/>
                  </a:cubicBezTo>
                  <a:lnTo>
                    <a:pt x="96" y="320"/>
                  </a:lnTo>
                  <a:close/>
                  <a:moveTo>
                    <a:pt x="37" y="347"/>
                  </a:moveTo>
                  <a:cubicBezTo>
                    <a:pt x="34" y="343"/>
                    <a:pt x="35" y="344"/>
                    <a:pt x="34" y="339"/>
                  </a:cubicBezTo>
                  <a:cubicBezTo>
                    <a:pt x="34" y="337"/>
                    <a:pt x="32" y="334"/>
                    <a:pt x="32" y="331"/>
                  </a:cubicBezTo>
                  <a:cubicBezTo>
                    <a:pt x="31" y="327"/>
                    <a:pt x="30" y="325"/>
                    <a:pt x="30" y="321"/>
                  </a:cubicBezTo>
                  <a:cubicBezTo>
                    <a:pt x="28" y="316"/>
                    <a:pt x="29" y="316"/>
                    <a:pt x="32" y="314"/>
                  </a:cubicBezTo>
                  <a:cubicBezTo>
                    <a:pt x="32" y="320"/>
                    <a:pt x="30" y="317"/>
                    <a:pt x="32" y="322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35"/>
                    <a:pt x="37" y="340"/>
                    <a:pt x="37" y="347"/>
                  </a:cubicBezTo>
                  <a:close/>
                  <a:moveTo>
                    <a:pt x="100" y="295"/>
                  </a:moveTo>
                  <a:cubicBezTo>
                    <a:pt x="98" y="294"/>
                    <a:pt x="98" y="296"/>
                    <a:pt x="98" y="292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101" y="280"/>
                    <a:pt x="100" y="285"/>
                    <a:pt x="100" y="291"/>
                  </a:cubicBezTo>
                  <a:lnTo>
                    <a:pt x="100" y="295"/>
                  </a:lnTo>
                  <a:close/>
                  <a:moveTo>
                    <a:pt x="75" y="275"/>
                  </a:moveTo>
                  <a:cubicBezTo>
                    <a:pt x="75" y="276"/>
                    <a:pt x="76" y="277"/>
                    <a:pt x="75" y="282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4" y="275"/>
                    <a:pt x="74" y="275"/>
                    <a:pt x="74" y="275"/>
                  </a:cubicBezTo>
                  <a:lnTo>
                    <a:pt x="75" y="275"/>
                  </a:lnTo>
                  <a:close/>
                  <a:moveTo>
                    <a:pt x="74" y="269"/>
                  </a:moveTo>
                  <a:cubicBezTo>
                    <a:pt x="71" y="268"/>
                    <a:pt x="73" y="264"/>
                    <a:pt x="74" y="263"/>
                  </a:cubicBezTo>
                  <a:lnTo>
                    <a:pt x="74" y="269"/>
                  </a:lnTo>
                  <a:close/>
                  <a:moveTo>
                    <a:pt x="73" y="261"/>
                  </a:moveTo>
                  <a:cubicBezTo>
                    <a:pt x="72" y="259"/>
                    <a:pt x="72" y="260"/>
                    <a:pt x="72" y="258"/>
                  </a:cubicBezTo>
                  <a:cubicBezTo>
                    <a:pt x="74" y="260"/>
                    <a:pt x="74" y="256"/>
                    <a:pt x="73" y="261"/>
                  </a:cubicBezTo>
                  <a:close/>
                  <a:moveTo>
                    <a:pt x="115" y="262"/>
                  </a:moveTo>
                  <a:cubicBezTo>
                    <a:pt x="110" y="258"/>
                    <a:pt x="112" y="254"/>
                    <a:pt x="111" y="247"/>
                  </a:cubicBezTo>
                  <a:cubicBezTo>
                    <a:pt x="119" y="251"/>
                    <a:pt x="111" y="251"/>
                    <a:pt x="117" y="257"/>
                  </a:cubicBezTo>
                  <a:cubicBezTo>
                    <a:pt x="115" y="259"/>
                    <a:pt x="116" y="259"/>
                    <a:pt x="115" y="262"/>
                  </a:cubicBezTo>
                  <a:close/>
                  <a:moveTo>
                    <a:pt x="114" y="245"/>
                  </a:moveTo>
                  <a:cubicBezTo>
                    <a:pt x="114" y="248"/>
                    <a:pt x="114" y="246"/>
                    <a:pt x="113" y="247"/>
                  </a:cubicBezTo>
                  <a:cubicBezTo>
                    <a:pt x="110" y="241"/>
                    <a:pt x="113" y="241"/>
                    <a:pt x="113" y="241"/>
                  </a:cubicBezTo>
                  <a:cubicBezTo>
                    <a:pt x="113" y="242"/>
                    <a:pt x="114" y="239"/>
                    <a:pt x="114" y="245"/>
                  </a:cubicBezTo>
                  <a:close/>
                  <a:moveTo>
                    <a:pt x="93" y="277"/>
                  </a:moveTo>
                  <a:cubicBezTo>
                    <a:pt x="90" y="275"/>
                    <a:pt x="92" y="274"/>
                    <a:pt x="91" y="269"/>
                  </a:cubicBezTo>
                  <a:cubicBezTo>
                    <a:pt x="91" y="267"/>
                    <a:pt x="91" y="265"/>
                    <a:pt x="91" y="261"/>
                  </a:cubicBezTo>
                  <a:cubicBezTo>
                    <a:pt x="90" y="256"/>
                    <a:pt x="89" y="247"/>
                    <a:pt x="89" y="243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0" y="246"/>
                    <a:pt x="91" y="249"/>
                    <a:pt x="91" y="252"/>
                  </a:cubicBezTo>
                  <a:cubicBezTo>
                    <a:pt x="93" y="265"/>
                    <a:pt x="93" y="265"/>
                    <a:pt x="93" y="265"/>
                  </a:cubicBezTo>
                  <a:cubicBezTo>
                    <a:pt x="93" y="266"/>
                    <a:pt x="93" y="265"/>
                    <a:pt x="93" y="267"/>
                  </a:cubicBezTo>
                  <a:cubicBezTo>
                    <a:pt x="93" y="268"/>
                    <a:pt x="93" y="269"/>
                    <a:pt x="93" y="269"/>
                  </a:cubicBezTo>
                  <a:cubicBezTo>
                    <a:pt x="93" y="273"/>
                    <a:pt x="94" y="275"/>
                    <a:pt x="93" y="277"/>
                  </a:cubicBezTo>
                  <a:close/>
                  <a:moveTo>
                    <a:pt x="18" y="220"/>
                  </a:moveTo>
                  <a:cubicBezTo>
                    <a:pt x="15" y="220"/>
                    <a:pt x="15" y="219"/>
                    <a:pt x="14" y="212"/>
                  </a:cubicBezTo>
                  <a:cubicBezTo>
                    <a:pt x="13" y="207"/>
                    <a:pt x="13" y="207"/>
                    <a:pt x="13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4" y="200"/>
                  </a:cubicBezTo>
                  <a:cubicBezTo>
                    <a:pt x="16" y="206"/>
                    <a:pt x="15" y="212"/>
                    <a:pt x="16" y="216"/>
                  </a:cubicBezTo>
                  <a:cubicBezTo>
                    <a:pt x="17" y="221"/>
                    <a:pt x="17" y="216"/>
                    <a:pt x="18" y="220"/>
                  </a:cubicBezTo>
                  <a:close/>
                  <a:moveTo>
                    <a:pt x="46" y="186"/>
                  </a:moveTo>
                  <a:cubicBezTo>
                    <a:pt x="45" y="185"/>
                    <a:pt x="45" y="188"/>
                    <a:pt x="45" y="182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65"/>
                    <a:pt x="44" y="169"/>
                    <a:pt x="46" y="167"/>
                  </a:cubicBezTo>
                  <a:lnTo>
                    <a:pt x="46" y="186"/>
                  </a:lnTo>
                  <a:close/>
                  <a:moveTo>
                    <a:pt x="43" y="156"/>
                  </a:moveTo>
                  <a:cubicBezTo>
                    <a:pt x="45" y="157"/>
                    <a:pt x="46" y="158"/>
                    <a:pt x="47" y="158"/>
                  </a:cubicBezTo>
                  <a:cubicBezTo>
                    <a:pt x="45" y="168"/>
                    <a:pt x="46" y="164"/>
                    <a:pt x="44" y="166"/>
                  </a:cubicBezTo>
                  <a:cubicBezTo>
                    <a:pt x="43" y="156"/>
                    <a:pt x="43" y="156"/>
                    <a:pt x="43" y="156"/>
                  </a:cubicBezTo>
                  <a:close/>
                  <a:moveTo>
                    <a:pt x="68" y="147"/>
                  </a:moveTo>
                  <a:cubicBezTo>
                    <a:pt x="68" y="150"/>
                    <a:pt x="68" y="148"/>
                    <a:pt x="67" y="149"/>
                  </a:cubicBezTo>
                  <a:cubicBezTo>
                    <a:pt x="66" y="147"/>
                    <a:pt x="66" y="146"/>
                    <a:pt x="67" y="144"/>
                  </a:cubicBezTo>
                  <a:cubicBezTo>
                    <a:pt x="68" y="146"/>
                    <a:pt x="68" y="144"/>
                    <a:pt x="68" y="147"/>
                  </a:cubicBezTo>
                  <a:close/>
                  <a:moveTo>
                    <a:pt x="44" y="143"/>
                  </a:moveTo>
                  <a:cubicBezTo>
                    <a:pt x="45" y="149"/>
                    <a:pt x="44" y="144"/>
                    <a:pt x="43" y="14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4" y="143"/>
                    <a:pt x="44" y="143"/>
                  </a:cubicBezTo>
                  <a:close/>
                  <a:moveTo>
                    <a:pt x="69" y="131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7" y="131"/>
                    <a:pt x="68" y="133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ubicBezTo>
                    <a:pt x="68" y="130"/>
                    <a:pt x="68" y="129"/>
                    <a:pt x="68" y="129"/>
                  </a:cubicBezTo>
                  <a:cubicBezTo>
                    <a:pt x="69" y="130"/>
                    <a:pt x="69" y="130"/>
                    <a:pt x="69" y="131"/>
                  </a:cubicBezTo>
                  <a:close/>
                  <a:moveTo>
                    <a:pt x="17" y="123"/>
                  </a:moveTo>
                  <a:cubicBezTo>
                    <a:pt x="20" y="126"/>
                    <a:pt x="19" y="122"/>
                    <a:pt x="19" y="127"/>
                  </a:cubicBezTo>
                  <a:cubicBezTo>
                    <a:pt x="19" y="136"/>
                    <a:pt x="20" y="139"/>
                    <a:pt x="19" y="146"/>
                  </a:cubicBezTo>
                  <a:lnTo>
                    <a:pt x="17" y="123"/>
                  </a:lnTo>
                  <a:close/>
                  <a:moveTo>
                    <a:pt x="41" y="133"/>
                  </a:moveTo>
                  <a:cubicBezTo>
                    <a:pt x="40" y="121"/>
                    <a:pt x="40" y="121"/>
                    <a:pt x="40" y="121"/>
                  </a:cubicBezTo>
                  <a:cubicBezTo>
                    <a:pt x="42" y="122"/>
                    <a:pt x="40" y="119"/>
                    <a:pt x="41" y="123"/>
                  </a:cubicBezTo>
                  <a:cubicBezTo>
                    <a:pt x="42" y="127"/>
                    <a:pt x="42" y="130"/>
                    <a:pt x="41" y="133"/>
                  </a:cubicBezTo>
                  <a:close/>
                  <a:moveTo>
                    <a:pt x="17" y="108"/>
                  </a:moveTo>
                  <a:cubicBezTo>
                    <a:pt x="17" y="108"/>
                    <a:pt x="18" y="107"/>
                    <a:pt x="18" y="112"/>
                  </a:cubicBezTo>
                  <a:cubicBezTo>
                    <a:pt x="17" y="113"/>
                    <a:pt x="18" y="112"/>
                    <a:pt x="17" y="114"/>
                  </a:cubicBezTo>
                  <a:cubicBezTo>
                    <a:pt x="17" y="110"/>
                    <a:pt x="16" y="111"/>
                    <a:pt x="17" y="108"/>
                  </a:cubicBezTo>
                  <a:close/>
                  <a:moveTo>
                    <a:pt x="67" y="125"/>
                  </a:moveTo>
                  <a:cubicBezTo>
                    <a:pt x="67" y="123"/>
                    <a:pt x="66" y="109"/>
                    <a:pt x="66" y="106"/>
                  </a:cubicBezTo>
                  <a:cubicBezTo>
                    <a:pt x="66" y="103"/>
                    <a:pt x="66" y="100"/>
                    <a:pt x="66" y="97"/>
                  </a:cubicBezTo>
                  <a:cubicBezTo>
                    <a:pt x="66" y="90"/>
                    <a:pt x="65" y="91"/>
                    <a:pt x="67" y="88"/>
                  </a:cubicBezTo>
                  <a:cubicBezTo>
                    <a:pt x="68" y="91"/>
                    <a:pt x="68" y="111"/>
                    <a:pt x="68" y="116"/>
                  </a:cubicBezTo>
                  <a:cubicBezTo>
                    <a:pt x="68" y="130"/>
                    <a:pt x="69" y="122"/>
                    <a:pt x="67" y="125"/>
                  </a:cubicBezTo>
                  <a:close/>
                  <a:moveTo>
                    <a:pt x="15" y="84"/>
                  </a:moveTo>
                  <a:cubicBezTo>
                    <a:pt x="17" y="86"/>
                    <a:pt x="17" y="84"/>
                    <a:pt x="17" y="93"/>
                  </a:cubicBezTo>
                  <a:cubicBezTo>
                    <a:pt x="16" y="92"/>
                    <a:pt x="15" y="92"/>
                    <a:pt x="15" y="87"/>
                  </a:cubicBezTo>
                  <a:cubicBezTo>
                    <a:pt x="15" y="84"/>
                    <a:pt x="15" y="86"/>
                    <a:pt x="15" y="84"/>
                  </a:cubicBezTo>
                  <a:close/>
                  <a:moveTo>
                    <a:pt x="38" y="98"/>
                  </a:moveTo>
                  <a:cubicBezTo>
                    <a:pt x="36" y="97"/>
                    <a:pt x="36" y="89"/>
                    <a:pt x="36" y="85"/>
                  </a:cubicBezTo>
                  <a:cubicBezTo>
                    <a:pt x="36" y="82"/>
                    <a:pt x="36" y="80"/>
                    <a:pt x="37" y="78"/>
                  </a:cubicBezTo>
                  <a:cubicBezTo>
                    <a:pt x="37" y="73"/>
                    <a:pt x="37" y="78"/>
                    <a:pt x="36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7"/>
                    <a:pt x="38" y="78"/>
                    <a:pt x="39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8" y="98"/>
                  </a:lnTo>
                  <a:close/>
                  <a:moveTo>
                    <a:pt x="65" y="74"/>
                  </a:moveTo>
                  <a:cubicBezTo>
                    <a:pt x="64" y="69"/>
                    <a:pt x="63" y="59"/>
                    <a:pt x="66" y="55"/>
                  </a:cubicBezTo>
                  <a:cubicBezTo>
                    <a:pt x="66" y="58"/>
                    <a:pt x="66" y="61"/>
                    <a:pt x="66" y="65"/>
                  </a:cubicBezTo>
                  <a:cubicBezTo>
                    <a:pt x="67" y="72"/>
                    <a:pt x="68" y="71"/>
                    <a:pt x="65" y="73"/>
                  </a:cubicBezTo>
                  <a:lnTo>
                    <a:pt x="65" y="74"/>
                  </a:lnTo>
                  <a:close/>
                  <a:moveTo>
                    <a:pt x="36" y="71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8" y="74"/>
                    <a:pt x="36" y="70"/>
                    <a:pt x="36" y="71"/>
                  </a:cubicBezTo>
                  <a:close/>
                  <a:moveTo>
                    <a:pt x="59" y="6"/>
                  </a:moveTo>
                  <a:cubicBezTo>
                    <a:pt x="59" y="6"/>
                    <a:pt x="58" y="5"/>
                    <a:pt x="58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1"/>
                    <a:pt x="54" y="3"/>
                    <a:pt x="53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0"/>
                    <a:pt x="52" y="10"/>
                    <a:pt x="57" y="9"/>
                  </a:cubicBezTo>
                  <a:cubicBezTo>
                    <a:pt x="55" y="14"/>
                    <a:pt x="54" y="16"/>
                    <a:pt x="52" y="21"/>
                  </a:cubicBezTo>
                  <a:cubicBezTo>
                    <a:pt x="55" y="22"/>
                    <a:pt x="54" y="21"/>
                    <a:pt x="56" y="2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28"/>
                    <a:pt x="49" y="24"/>
                    <a:pt x="49" y="21"/>
                  </a:cubicBezTo>
                  <a:cubicBezTo>
                    <a:pt x="48" y="17"/>
                    <a:pt x="47" y="16"/>
                    <a:pt x="44" y="16"/>
                  </a:cubicBezTo>
                  <a:cubicBezTo>
                    <a:pt x="45" y="10"/>
                    <a:pt x="43" y="4"/>
                    <a:pt x="38" y="3"/>
                  </a:cubicBezTo>
                  <a:cubicBezTo>
                    <a:pt x="37" y="6"/>
                    <a:pt x="37" y="10"/>
                    <a:pt x="37" y="12"/>
                  </a:cubicBezTo>
                  <a:cubicBezTo>
                    <a:pt x="37" y="14"/>
                    <a:pt x="36" y="17"/>
                    <a:pt x="36" y="19"/>
                  </a:cubicBezTo>
                  <a:cubicBezTo>
                    <a:pt x="35" y="26"/>
                    <a:pt x="36" y="27"/>
                    <a:pt x="36" y="32"/>
                  </a:cubicBezTo>
                  <a:cubicBezTo>
                    <a:pt x="36" y="36"/>
                    <a:pt x="35" y="33"/>
                    <a:pt x="36" y="39"/>
                  </a:cubicBezTo>
                  <a:cubicBezTo>
                    <a:pt x="36" y="44"/>
                    <a:pt x="34" y="51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58"/>
                    <a:pt x="34" y="54"/>
                    <a:pt x="33" y="48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4"/>
                    <a:pt x="31" y="14"/>
                    <a:pt x="27" y="12"/>
                  </a:cubicBezTo>
                  <a:cubicBezTo>
                    <a:pt x="31" y="33"/>
                    <a:pt x="28" y="52"/>
                    <a:pt x="29" y="62"/>
                  </a:cubicBezTo>
                  <a:cubicBezTo>
                    <a:pt x="30" y="65"/>
                    <a:pt x="30" y="60"/>
                    <a:pt x="30" y="65"/>
                  </a:cubicBezTo>
                  <a:cubicBezTo>
                    <a:pt x="30" y="72"/>
                    <a:pt x="28" y="81"/>
                    <a:pt x="30" y="88"/>
                  </a:cubicBezTo>
                  <a:cubicBezTo>
                    <a:pt x="27" y="83"/>
                    <a:pt x="28" y="77"/>
                    <a:pt x="28" y="71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28"/>
                    <a:pt x="24" y="25"/>
                    <a:pt x="22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20" y="27"/>
                    <a:pt x="17" y="27"/>
                  </a:cubicBezTo>
                  <a:cubicBezTo>
                    <a:pt x="17" y="31"/>
                    <a:pt x="18" y="31"/>
                    <a:pt x="19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8"/>
                    <a:pt x="16" y="41"/>
                    <a:pt x="16" y="44"/>
                  </a:cubicBezTo>
                  <a:cubicBezTo>
                    <a:pt x="17" y="48"/>
                    <a:pt x="18" y="48"/>
                    <a:pt x="17" y="4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9"/>
                    <a:pt x="17" y="57"/>
                    <a:pt x="19" y="59"/>
                  </a:cubicBezTo>
                  <a:cubicBezTo>
                    <a:pt x="18" y="60"/>
                    <a:pt x="20" y="60"/>
                    <a:pt x="17" y="59"/>
                  </a:cubicBezTo>
                  <a:cubicBezTo>
                    <a:pt x="17" y="63"/>
                    <a:pt x="17" y="73"/>
                    <a:pt x="16" y="75"/>
                  </a:cubicBezTo>
                  <a:cubicBezTo>
                    <a:pt x="15" y="74"/>
                    <a:pt x="15" y="75"/>
                    <a:pt x="15" y="73"/>
                  </a:cubicBezTo>
                  <a:cubicBezTo>
                    <a:pt x="15" y="72"/>
                    <a:pt x="15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" y="71"/>
                    <a:pt x="11" y="71"/>
                    <a:pt x="11" y="75"/>
                  </a:cubicBezTo>
                  <a:cubicBezTo>
                    <a:pt x="10" y="77"/>
                    <a:pt x="11" y="80"/>
                    <a:pt x="11" y="82"/>
                  </a:cubicBezTo>
                  <a:cubicBezTo>
                    <a:pt x="11" y="87"/>
                    <a:pt x="10" y="90"/>
                    <a:pt x="9" y="96"/>
                  </a:cubicBezTo>
                  <a:cubicBezTo>
                    <a:pt x="9" y="101"/>
                    <a:pt x="10" y="105"/>
                    <a:pt x="9" y="110"/>
                  </a:cubicBezTo>
                  <a:cubicBezTo>
                    <a:pt x="9" y="116"/>
                    <a:pt x="9" y="118"/>
                    <a:pt x="10" y="123"/>
                  </a:cubicBezTo>
                  <a:cubicBezTo>
                    <a:pt x="8" y="124"/>
                    <a:pt x="8" y="124"/>
                    <a:pt x="7" y="126"/>
                  </a:cubicBezTo>
                  <a:cubicBezTo>
                    <a:pt x="8" y="129"/>
                    <a:pt x="8" y="129"/>
                    <a:pt x="10" y="130"/>
                  </a:cubicBezTo>
                  <a:cubicBezTo>
                    <a:pt x="10" y="134"/>
                    <a:pt x="9" y="135"/>
                    <a:pt x="8" y="139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61"/>
                    <a:pt x="9" y="159"/>
                    <a:pt x="7" y="166"/>
                  </a:cubicBezTo>
                  <a:cubicBezTo>
                    <a:pt x="8" y="167"/>
                    <a:pt x="9" y="167"/>
                    <a:pt x="10" y="169"/>
                  </a:cubicBezTo>
                  <a:cubicBezTo>
                    <a:pt x="9" y="170"/>
                    <a:pt x="10" y="183"/>
                    <a:pt x="9" y="187"/>
                  </a:cubicBezTo>
                  <a:cubicBezTo>
                    <a:pt x="4" y="186"/>
                    <a:pt x="5" y="186"/>
                    <a:pt x="4" y="191"/>
                  </a:cubicBezTo>
                  <a:cubicBezTo>
                    <a:pt x="2" y="197"/>
                    <a:pt x="4" y="196"/>
                    <a:pt x="3" y="200"/>
                  </a:cubicBezTo>
                  <a:cubicBezTo>
                    <a:pt x="3" y="200"/>
                    <a:pt x="3" y="200"/>
                    <a:pt x="4" y="200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4" y="209"/>
                    <a:pt x="3" y="209"/>
                    <a:pt x="3" y="209"/>
                  </a:cubicBezTo>
                  <a:cubicBezTo>
                    <a:pt x="3" y="210"/>
                    <a:pt x="3" y="210"/>
                    <a:pt x="4" y="210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5"/>
                    <a:pt x="1" y="216"/>
                    <a:pt x="1" y="216"/>
                  </a:cubicBezTo>
                  <a:cubicBezTo>
                    <a:pt x="2" y="218"/>
                    <a:pt x="2" y="217"/>
                    <a:pt x="1" y="218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4" y="225"/>
                    <a:pt x="3" y="226"/>
                    <a:pt x="5" y="224"/>
                  </a:cubicBezTo>
                  <a:cubicBezTo>
                    <a:pt x="5" y="230"/>
                    <a:pt x="5" y="230"/>
                    <a:pt x="7" y="233"/>
                  </a:cubicBezTo>
                  <a:cubicBezTo>
                    <a:pt x="6" y="236"/>
                    <a:pt x="6" y="236"/>
                    <a:pt x="5" y="239"/>
                  </a:cubicBezTo>
                  <a:cubicBezTo>
                    <a:pt x="5" y="245"/>
                    <a:pt x="7" y="241"/>
                    <a:pt x="4" y="244"/>
                  </a:cubicBezTo>
                  <a:cubicBezTo>
                    <a:pt x="4" y="244"/>
                    <a:pt x="5" y="244"/>
                    <a:pt x="5" y="244"/>
                  </a:cubicBezTo>
                  <a:cubicBezTo>
                    <a:pt x="5" y="244"/>
                    <a:pt x="5" y="245"/>
                    <a:pt x="5" y="245"/>
                  </a:cubicBezTo>
                  <a:cubicBezTo>
                    <a:pt x="7" y="247"/>
                    <a:pt x="6" y="244"/>
                    <a:pt x="7" y="247"/>
                  </a:cubicBezTo>
                  <a:cubicBezTo>
                    <a:pt x="7" y="255"/>
                    <a:pt x="6" y="253"/>
                    <a:pt x="4" y="258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4"/>
                    <a:pt x="6" y="263"/>
                    <a:pt x="6" y="263"/>
                  </a:cubicBezTo>
                  <a:cubicBezTo>
                    <a:pt x="10" y="263"/>
                    <a:pt x="7" y="267"/>
                    <a:pt x="6" y="269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3" y="278"/>
                    <a:pt x="4" y="281"/>
                    <a:pt x="7" y="282"/>
                  </a:cubicBezTo>
                  <a:cubicBezTo>
                    <a:pt x="8" y="279"/>
                    <a:pt x="8" y="279"/>
                    <a:pt x="8" y="279"/>
                  </a:cubicBezTo>
                  <a:cubicBezTo>
                    <a:pt x="9" y="285"/>
                    <a:pt x="6" y="295"/>
                    <a:pt x="14" y="293"/>
                  </a:cubicBezTo>
                  <a:cubicBezTo>
                    <a:pt x="14" y="298"/>
                    <a:pt x="15" y="298"/>
                    <a:pt x="14" y="304"/>
                  </a:cubicBezTo>
                  <a:cubicBezTo>
                    <a:pt x="15" y="305"/>
                    <a:pt x="15" y="305"/>
                    <a:pt x="17" y="306"/>
                  </a:cubicBezTo>
                  <a:cubicBezTo>
                    <a:pt x="17" y="311"/>
                    <a:pt x="19" y="323"/>
                    <a:pt x="21" y="32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3" y="337"/>
                    <a:pt x="24" y="338"/>
                    <a:pt x="25" y="341"/>
                  </a:cubicBezTo>
                  <a:cubicBezTo>
                    <a:pt x="27" y="347"/>
                    <a:pt x="27" y="353"/>
                    <a:pt x="30" y="358"/>
                  </a:cubicBezTo>
                  <a:cubicBezTo>
                    <a:pt x="33" y="364"/>
                    <a:pt x="33" y="366"/>
                    <a:pt x="35" y="372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38" y="372"/>
                    <a:pt x="37" y="370"/>
                    <a:pt x="40" y="368"/>
                  </a:cubicBezTo>
                  <a:cubicBezTo>
                    <a:pt x="42" y="371"/>
                    <a:pt x="41" y="368"/>
                    <a:pt x="42" y="373"/>
                  </a:cubicBezTo>
                  <a:cubicBezTo>
                    <a:pt x="43" y="375"/>
                    <a:pt x="43" y="377"/>
                    <a:pt x="44" y="379"/>
                  </a:cubicBezTo>
                  <a:cubicBezTo>
                    <a:pt x="45" y="385"/>
                    <a:pt x="44" y="386"/>
                    <a:pt x="48" y="388"/>
                  </a:cubicBezTo>
                  <a:cubicBezTo>
                    <a:pt x="49" y="385"/>
                    <a:pt x="50" y="385"/>
                    <a:pt x="47" y="383"/>
                  </a:cubicBezTo>
                  <a:cubicBezTo>
                    <a:pt x="49" y="381"/>
                    <a:pt x="50" y="383"/>
                    <a:pt x="49" y="375"/>
                  </a:cubicBezTo>
                  <a:cubicBezTo>
                    <a:pt x="48" y="372"/>
                    <a:pt x="47" y="369"/>
                    <a:pt x="47" y="367"/>
                  </a:cubicBezTo>
                  <a:cubicBezTo>
                    <a:pt x="48" y="368"/>
                    <a:pt x="48" y="368"/>
                    <a:pt x="49" y="369"/>
                  </a:cubicBezTo>
                  <a:cubicBezTo>
                    <a:pt x="52" y="370"/>
                    <a:pt x="51" y="365"/>
                    <a:pt x="50" y="362"/>
                  </a:cubicBezTo>
                  <a:cubicBezTo>
                    <a:pt x="49" y="358"/>
                    <a:pt x="48" y="349"/>
                    <a:pt x="49" y="34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7"/>
                    <a:pt x="53" y="368"/>
                    <a:pt x="53" y="369"/>
                  </a:cubicBezTo>
                  <a:cubicBezTo>
                    <a:pt x="55" y="374"/>
                    <a:pt x="53" y="370"/>
                    <a:pt x="55" y="372"/>
                  </a:cubicBezTo>
                  <a:cubicBezTo>
                    <a:pt x="58" y="371"/>
                    <a:pt x="57" y="371"/>
                    <a:pt x="56" y="366"/>
                  </a:cubicBezTo>
                  <a:cubicBezTo>
                    <a:pt x="56" y="344"/>
                    <a:pt x="56" y="344"/>
                    <a:pt x="56" y="344"/>
                  </a:cubicBezTo>
                  <a:cubicBezTo>
                    <a:pt x="57" y="332"/>
                    <a:pt x="53" y="316"/>
                    <a:pt x="54" y="304"/>
                  </a:cubicBezTo>
                  <a:cubicBezTo>
                    <a:pt x="54" y="298"/>
                    <a:pt x="51" y="276"/>
                    <a:pt x="51" y="263"/>
                  </a:cubicBezTo>
                  <a:cubicBezTo>
                    <a:pt x="53" y="266"/>
                    <a:pt x="52" y="263"/>
                    <a:pt x="53" y="267"/>
                  </a:cubicBezTo>
                  <a:cubicBezTo>
                    <a:pt x="54" y="274"/>
                    <a:pt x="57" y="313"/>
                    <a:pt x="58" y="322"/>
                  </a:cubicBezTo>
                  <a:cubicBezTo>
                    <a:pt x="59" y="330"/>
                    <a:pt x="59" y="342"/>
                    <a:pt x="61" y="354"/>
                  </a:cubicBezTo>
                  <a:cubicBezTo>
                    <a:pt x="62" y="360"/>
                    <a:pt x="60" y="378"/>
                    <a:pt x="64" y="383"/>
                  </a:cubicBezTo>
                  <a:cubicBezTo>
                    <a:pt x="66" y="381"/>
                    <a:pt x="66" y="383"/>
                    <a:pt x="66" y="378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5" y="340"/>
                    <a:pt x="70" y="350"/>
                    <a:pt x="63" y="326"/>
                  </a:cubicBezTo>
                  <a:cubicBezTo>
                    <a:pt x="61" y="315"/>
                    <a:pt x="61" y="303"/>
                    <a:pt x="61" y="292"/>
                  </a:cubicBezTo>
                  <a:cubicBezTo>
                    <a:pt x="61" y="283"/>
                    <a:pt x="59" y="289"/>
                    <a:pt x="63" y="287"/>
                  </a:cubicBezTo>
                  <a:cubicBezTo>
                    <a:pt x="61" y="292"/>
                    <a:pt x="64" y="311"/>
                    <a:pt x="65" y="317"/>
                  </a:cubicBezTo>
                  <a:cubicBezTo>
                    <a:pt x="68" y="334"/>
                    <a:pt x="68" y="334"/>
                    <a:pt x="68" y="334"/>
                  </a:cubicBezTo>
                  <a:cubicBezTo>
                    <a:pt x="71" y="340"/>
                    <a:pt x="65" y="329"/>
                    <a:pt x="70" y="336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73" y="342"/>
                    <a:pt x="73" y="342"/>
                    <a:pt x="74" y="342"/>
                  </a:cubicBezTo>
                  <a:cubicBezTo>
                    <a:pt x="73" y="344"/>
                    <a:pt x="73" y="340"/>
                    <a:pt x="73" y="345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77" y="367"/>
                    <a:pt x="77" y="367"/>
                    <a:pt x="79" y="368"/>
                  </a:cubicBezTo>
                  <a:cubicBezTo>
                    <a:pt x="78" y="363"/>
                    <a:pt x="79" y="359"/>
                    <a:pt x="79" y="354"/>
                  </a:cubicBezTo>
                  <a:cubicBezTo>
                    <a:pt x="79" y="351"/>
                    <a:pt x="79" y="349"/>
                    <a:pt x="78" y="347"/>
                  </a:cubicBezTo>
                  <a:cubicBezTo>
                    <a:pt x="78" y="345"/>
                    <a:pt x="78" y="344"/>
                    <a:pt x="79" y="341"/>
                  </a:cubicBezTo>
                  <a:cubicBezTo>
                    <a:pt x="81" y="348"/>
                    <a:pt x="81" y="348"/>
                    <a:pt x="81" y="348"/>
                  </a:cubicBezTo>
                  <a:cubicBezTo>
                    <a:pt x="82" y="351"/>
                    <a:pt x="81" y="352"/>
                    <a:pt x="83" y="355"/>
                  </a:cubicBezTo>
                  <a:cubicBezTo>
                    <a:pt x="84" y="351"/>
                    <a:pt x="84" y="351"/>
                    <a:pt x="87" y="350"/>
                  </a:cubicBezTo>
                  <a:cubicBezTo>
                    <a:pt x="86" y="345"/>
                    <a:pt x="86" y="344"/>
                    <a:pt x="86" y="340"/>
                  </a:cubicBezTo>
                  <a:cubicBezTo>
                    <a:pt x="86" y="336"/>
                    <a:pt x="86" y="334"/>
                    <a:pt x="89" y="332"/>
                  </a:cubicBezTo>
                  <a:cubicBezTo>
                    <a:pt x="88" y="326"/>
                    <a:pt x="87" y="294"/>
                    <a:pt x="87" y="285"/>
                  </a:cubicBezTo>
                  <a:cubicBezTo>
                    <a:pt x="87" y="283"/>
                    <a:pt x="86" y="282"/>
                    <a:pt x="86" y="279"/>
                  </a:cubicBezTo>
                  <a:cubicBezTo>
                    <a:pt x="88" y="280"/>
                    <a:pt x="87" y="279"/>
                    <a:pt x="88" y="281"/>
                  </a:cubicBezTo>
                  <a:cubicBezTo>
                    <a:pt x="89" y="282"/>
                    <a:pt x="89" y="282"/>
                    <a:pt x="89" y="282"/>
                  </a:cubicBezTo>
                  <a:cubicBezTo>
                    <a:pt x="90" y="285"/>
                    <a:pt x="91" y="288"/>
                    <a:pt x="91" y="292"/>
                  </a:cubicBezTo>
                  <a:cubicBezTo>
                    <a:pt x="91" y="292"/>
                    <a:pt x="91" y="292"/>
                    <a:pt x="91" y="292"/>
                  </a:cubicBezTo>
                  <a:cubicBezTo>
                    <a:pt x="94" y="296"/>
                    <a:pt x="94" y="296"/>
                    <a:pt x="94" y="296"/>
                  </a:cubicBezTo>
                  <a:cubicBezTo>
                    <a:pt x="90" y="298"/>
                    <a:pt x="88" y="294"/>
                    <a:pt x="89" y="300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1" y="325"/>
                    <a:pt x="91" y="327"/>
                    <a:pt x="91" y="329"/>
                  </a:cubicBezTo>
                  <a:cubicBezTo>
                    <a:pt x="92" y="332"/>
                    <a:pt x="92" y="331"/>
                    <a:pt x="94" y="333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27"/>
                    <a:pt x="95" y="329"/>
                    <a:pt x="96" y="327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7" y="336"/>
                    <a:pt x="97" y="336"/>
                    <a:pt x="98" y="336"/>
                  </a:cubicBezTo>
                  <a:cubicBezTo>
                    <a:pt x="100" y="339"/>
                    <a:pt x="100" y="339"/>
                    <a:pt x="100" y="339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2" y="321"/>
                    <a:pt x="97" y="310"/>
                    <a:pt x="99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2" y="303"/>
                    <a:pt x="102" y="304"/>
                    <a:pt x="102" y="308"/>
                  </a:cubicBezTo>
                  <a:cubicBezTo>
                    <a:pt x="102" y="312"/>
                    <a:pt x="102" y="316"/>
                    <a:pt x="103" y="320"/>
                  </a:cubicBezTo>
                  <a:cubicBezTo>
                    <a:pt x="103" y="328"/>
                    <a:pt x="102" y="341"/>
                    <a:pt x="105" y="342"/>
                  </a:cubicBezTo>
                  <a:cubicBezTo>
                    <a:pt x="108" y="343"/>
                    <a:pt x="107" y="347"/>
                    <a:pt x="109" y="349"/>
                  </a:cubicBezTo>
                  <a:cubicBezTo>
                    <a:pt x="110" y="342"/>
                    <a:pt x="110" y="342"/>
                    <a:pt x="110" y="342"/>
                  </a:cubicBezTo>
                  <a:cubicBezTo>
                    <a:pt x="112" y="340"/>
                    <a:pt x="109" y="343"/>
                    <a:pt x="112" y="341"/>
                  </a:cubicBezTo>
                  <a:cubicBezTo>
                    <a:pt x="110" y="337"/>
                    <a:pt x="114" y="336"/>
                    <a:pt x="110" y="328"/>
                  </a:cubicBezTo>
                  <a:cubicBezTo>
                    <a:pt x="110" y="328"/>
                    <a:pt x="110" y="328"/>
                    <a:pt x="110" y="327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09" y="319"/>
                    <a:pt x="109" y="319"/>
                    <a:pt x="109" y="319"/>
                  </a:cubicBezTo>
                  <a:cubicBezTo>
                    <a:pt x="111" y="318"/>
                    <a:pt x="110" y="318"/>
                    <a:pt x="111" y="318"/>
                  </a:cubicBezTo>
                  <a:cubicBezTo>
                    <a:pt x="111" y="318"/>
                    <a:pt x="112" y="317"/>
                    <a:pt x="112" y="317"/>
                  </a:cubicBezTo>
                  <a:cubicBezTo>
                    <a:pt x="111" y="308"/>
                    <a:pt x="111" y="300"/>
                    <a:pt x="112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2" y="293"/>
                    <a:pt x="112" y="293"/>
                    <a:pt x="112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6" y="301"/>
                    <a:pt x="115" y="306"/>
                    <a:pt x="118" y="312"/>
                  </a:cubicBezTo>
                  <a:cubicBezTo>
                    <a:pt x="120" y="316"/>
                    <a:pt x="118" y="311"/>
                    <a:pt x="119" y="314"/>
                  </a:cubicBezTo>
                  <a:cubicBezTo>
                    <a:pt x="120" y="316"/>
                    <a:pt x="120" y="318"/>
                    <a:pt x="121" y="320"/>
                  </a:cubicBezTo>
                  <a:cubicBezTo>
                    <a:pt x="122" y="318"/>
                    <a:pt x="122" y="320"/>
                    <a:pt x="123" y="317"/>
                  </a:cubicBezTo>
                  <a:cubicBezTo>
                    <a:pt x="125" y="311"/>
                    <a:pt x="122" y="302"/>
                    <a:pt x="123" y="297"/>
                  </a:cubicBezTo>
                  <a:cubicBezTo>
                    <a:pt x="122" y="296"/>
                    <a:pt x="121" y="295"/>
                    <a:pt x="121" y="294"/>
                  </a:cubicBezTo>
                  <a:cubicBezTo>
                    <a:pt x="123" y="292"/>
                    <a:pt x="121" y="292"/>
                    <a:pt x="124" y="294"/>
                  </a:cubicBezTo>
                  <a:cubicBezTo>
                    <a:pt x="124" y="290"/>
                    <a:pt x="126" y="283"/>
                    <a:pt x="124" y="27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3"/>
                    <a:pt x="128" y="255"/>
                    <a:pt x="128" y="251"/>
                  </a:cubicBezTo>
                  <a:cubicBezTo>
                    <a:pt x="127" y="245"/>
                    <a:pt x="128" y="251"/>
                    <a:pt x="127" y="247"/>
                  </a:cubicBezTo>
                  <a:cubicBezTo>
                    <a:pt x="125" y="241"/>
                    <a:pt x="128" y="240"/>
                    <a:pt x="123" y="236"/>
                  </a:cubicBezTo>
                  <a:cubicBezTo>
                    <a:pt x="124" y="234"/>
                    <a:pt x="124" y="235"/>
                    <a:pt x="124" y="233"/>
                  </a:cubicBezTo>
                  <a:cubicBezTo>
                    <a:pt x="125" y="233"/>
                    <a:pt x="125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23"/>
                    <a:pt x="121" y="216"/>
                    <a:pt x="121" y="207"/>
                  </a:cubicBezTo>
                  <a:cubicBezTo>
                    <a:pt x="121" y="204"/>
                    <a:pt x="121" y="202"/>
                    <a:pt x="120" y="197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3"/>
                    <a:pt x="115" y="182"/>
                    <a:pt x="117" y="179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3" y="177"/>
                    <a:pt x="115" y="179"/>
                    <a:pt x="114" y="177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6" y="177"/>
                    <a:pt x="115" y="175"/>
                    <a:pt x="119" y="176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59"/>
                    <a:pt x="116" y="142"/>
                    <a:pt x="114" y="138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5" y="100"/>
                    <a:pt x="103" y="80"/>
                    <a:pt x="101" y="77"/>
                  </a:cubicBezTo>
                  <a:cubicBezTo>
                    <a:pt x="98" y="74"/>
                    <a:pt x="98" y="73"/>
                    <a:pt x="97" y="68"/>
                  </a:cubicBezTo>
                  <a:cubicBezTo>
                    <a:pt x="96" y="66"/>
                    <a:pt x="96" y="65"/>
                    <a:pt x="95" y="63"/>
                  </a:cubicBezTo>
                  <a:cubicBezTo>
                    <a:pt x="93" y="61"/>
                    <a:pt x="95" y="65"/>
                    <a:pt x="93" y="62"/>
                  </a:cubicBezTo>
                  <a:cubicBezTo>
                    <a:pt x="91" y="59"/>
                    <a:pt x="93" y="60"/>
                    <a:pt x="91" y="56"/>
                  </a:cubicBezTo>
                  <a:cubicBezTo>
                    <a:pt x="89" y="51"/>
                    <a:pt x="89" y="44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2"/>
                    <a:pt x="85" y="41"/>
                    <a:pt x="84" y="44"/>
                  </a:cubicBezTo>
                  <a:cubicBezTo>
                    <a:pt x="84" y="46"/>
                    <a:pt x="84" y="49"/>
                    <a:pt x="84" y="52"/>
                  </a:cubicBezTo>
                  <a:cubicBezTo>
                    <a:pt x="85" y="55"/>
                    <a:pt x="87" y="61"/>
                    <a:pt x="87" y="64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1" y="82"/>
                    <a:pt x="90" y="84"/>
                    <a:pt x="91" y="86"/>
                  </a:cubicBezTo>
                  <a:cubicBezTo>
                    <a:pt x="91" y="90"/>
                    <a:pt x="92" y="90"/>
                    <a:pt x="94" y="90"/>
                  </a:cubicBezTo>
                  <a:cubicBezTo>
                    <a:pt x="91" y="93"/>
                    <a:pt x="94" y="90"/>
                    <a:pt x="92" y="93"/>
                  </a:cubicBezTo>
                  <a:cubicBezTo>
                    <a:pt x="92" y="93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6" y="100"/>
                    <a:pt x="95" y="111"/>
                    <a:pt x="99" y="122"/>
                  </a:cubicBezTo>
                  <a:cubicBezTo>
                    <a:pt x="100" y="124"/>
                    <a:pt x="99" y="122"/>
                    <a:pt x="100" y="125"/>
                  </a:cubicBezTo>
                  <a:cubicBezTo>
                    <a:pt x="100" y="128"/>
                    <a:pt x="101" y="132"/>
                    <a:pt x="103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5" y="138"/>
                    <a:pt x="105" y="138"/>
                    <a:pt x="108" y="140"/>
                  </a:cubicBezTo>
                  <a:cubicBezTo>
                    <a:pt x="104" y="155"/>
                    <a:pt x="111" y="160"/>
                    <a:pt x="112" y="162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08" y="173"/>
                    <a:pt x="109" y="189"/>
                    <a:pt x="110" y="193"/>
                  </a:cubicBezTo>
                  <a:cubicBezTo>
                    <a:pt x="109" y="198"/>
                    <a:pt x="109" y="198"/>
                    <a:pt x="109" y="198"/>
                  </a:cubicBezTo>
                  <a:cubicBezTo>
                    <a:pt x="108" y="196"/>
                    <a:pt x="109" y="196"/>
                    <a:pt x="107" y="197"/>
                  </a:cubicBezTo>
                  <a:cubicBezTo>
                    <a:pt x="107" y="196"/>
                    <a:pt x="107" y="194"/>
                    <a:pt x="107" y="194"/>
                  </a:cubicBezTo>
                  <a:cubicBezTo>
                    <a:pt x="107" y="187"/>
                    <a:pt x="110" y="190"/>
                    <a:pt x="107" y="173"/>
                  </a:cubicBezTo>
                  <a:cubicBezTo>
                    <a:pt x="106" y="170"/>
                    <a:pt x="106" y="165"/>
                    <a:pt x="106" y="162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98" y="126"/>
                    <a:pt x="92" y="137"/>
                    <a:pt x="95" y="148"/>
                  </a:cubicBezTo>
                  <a:cubicBezTo>
                    <a:pt x="95" y="148"/>
                    <a:pt x="100" y="158"/>
                    <a:pt x="98" y="171"/>
                  </a:cubicBezTo>
                  <a:cubicBezTo>
                    <a:pt x="98" y="170"/>
                    <a:pt x="98" y="171"/>
                    <a:pt x="97" y="168"/>
                  </a:cubicBezTo>
                  <a:cubicBezTo>
                    <a:pt x="97" y="167"/>
                    <a:pt x="97" y="166"/>
                    <a:pt x="97" y="165"/>
                  </a:cubicBezTo>
                  <a:cubicBezTo>
                    <a:pt x="96" y="161"/>
                    <a:pt x="96" y="161"/>
                    <a:pt x="95" y="158"/>
                  </a:cubicBezTo>
                  <a:cubicBezTo>
                    <a:pt x="94" y="154"/>
                    <a:pt x="92" y="151"/>
                    <a:pt x="92" y="147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7" y="145"/>
                    <a:pt x="86" y="142"/>
                  </a:cubicBezTo>
                  <a:cubicBezTo>
                    <a:pt x="89" y="143"/>
                    <a:pt x="88" y="143"/>
                    <a:pt x="90" y="144"/>
                  </a:cubicBezTo>
                  <a:cubicBezTo>
                    <a:pt x="91" y="129"/>
                    <a:pt x="89" y="132"/>
                    <a:pt x="89" y="12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5" y="104"/>
                    <a:pt x="87" y="112"/>
                    <a:pt x="86" y="107"/>
                  </a:cubicBezTo>
                  <a:cubicBezTo>
                    <a:pt x="85" y="105"/>
                    <a:pt x="86" y="102"/>
                    <a:pt x="85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3" y="95"/>
                    <a:pt x="83" y="93"/>
                  </a:cubicBezTo>
                  <a:cubicBezTo>
                    <a:pt x="81" y="94"/>
                    <a:pt x="82" y="94"/>
                    <a:pt x="81" y="92"/>
                  </a:cubicBezTo>
                  <a:cubicBezTo>
                    <a:pt x="80" y="90"/>
                    <a:pt x="79" y="72"/>
                    <a:pt x="73" y="61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2" y="52"/>
                    <a:pt x="71" y="45"/>
                    <a:pt x="71" y="41"/>
                  </a:cubicBezTo>
                  <a:cubicBezTo>
                    <a:pt x="70" y="36"/>
                    <a:pt x="70" y="38"/>
                    <a:pt x="69" y="37"/>
                  </a:cubicBezTo>
                  <a:cubicBezTo>
                    <a:pt x="65" y="41"/>
                    <a:pt x="69" y="46"/>
                    <a:pt x="68" y="52"/>
                  </a:cubicBezTo>
                  <a:cubicBezTo>
                    <a:pt x="66" y="56"/>
                    <a:pt x="68" y="53"/>
                    <a:pt x="65" y="54"/>
                  </a:cubicBezTo>
                  <a:cubicBezTo>
                    <a:pt x="65" y="53"/>
                    <a:pt x="65" y="52"/>
                    <a:pt x="64" y="51"/>
                  </a:cubicBezTo>
                  <a:cubicBezTo>
                    <a:pt x="63" y="47"/>
                    <a:pt x="62" y="50"/>
                    <a:pt x="63" y="44"/>
                  </a:cubicBezTo>
                  <a:cubicBezTo>
                    <a:pt x="60" y="46"/>
                    <a:pt x="62" y="45"/>
                    <a:pt x="59" y="46"/>
                  </a:cubicBezTo>
                  <a:cubicBezTo>
                    <a:pt x="59" y="42"/>
                    <a:pt x="60" y="43"/>
                    <a:pt x="63" y="41"/>
                  </a:cubicBezTo>
                  <a:cubicBezTo>
                    <a:pt x="63" y="40"/>
                    <a:pt x="63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59" y="33"/>
                    <a:pt x="59" y="31"/>
                    <a:pt x="58" y="26"/>
                  </a:cubicBezTo>
                  <a:cubicBezTo>
                    <a:pt x="59" y="25"/>
                    <a:pt x="59" y="26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0"/>
                    <a:pt x="63" y="15"/>
                    <a:pt x="63" y="13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6"/>
                  </a:cubicBezTo>
                  <a:lnTo>
                    <a:pt x="59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Freeform 14"/>
            <p:cNvSpPr>
              <a:spLocks noEditPoints="1"/>
            </p:cNvSpPr>
            <p:nvPr/>
          </p:nvSpPr>
          <p:spPr bwMode="auto">
            <a:xfrm>
              <a:off x="3748141" y="5214429"/>
              <a:ext cx="125241" cy="422688"/>
            </a:xfrm>
            <a:custGeom>
              <a:avLst/>
              <a:gdLst>
                <a:gd name="T0" fmla="*/ 61 w 125"/>
                <a:gd name="T1" fmla="*/ 341 h 420"/>
                <a:gd name="T2" fmla="*/ 42 w 125"/>
                <a:gd name="T3" fmla="*/ 177 h 420"/>
                <a:gd name="T4" fmla="*/ 79 w 125"/>
                <a:gd name="T5" fmla="*/ 130 h 420"/>
                <a:gd name="T6" fmla="*/ 81 w 125"/>
                <a:gd name="T7" fmla="*/ 123 h 420"/>
                <a:gd name="T8" fmla="*/ 107 w 125"/>
                <a:gd name="T9" fmla="*/ 117 h 420"/>
                <a:gd name="T10" fmla="*/ 108 w 125"/>
                <a:gd name="T11" fmla="*/ 102 h 420"/>
                <a:gd name="T12" fmla="*/ 108 w 125"/>
                <a:gd name="T13" fmla="*/ 73 h 420"/>
                <a:gd name="T14" fmla="*/ 110 w 125"/>
                <a:gd name="T15" fmla="*/ 45 h 420"/>
                <a:gd name="T16" fmla="*/ 83 w 125"/>
                <a:gd name="T17" fmla="*/ 8 h 420"/>
                <a:gd name="T18" fmla="*/ 69 w 125"/>
                <a:gd name="T19" fmla="*/ 47 h 420"/>
                <a:gd name="T20" fmla="*/ 58 w 125"/>
                <a:gd name="T21" fmla="*/ 72 h 420"/>
                <a:gd name="T22" fmla="*/ 61 w 125"/>
                <a:gd name="T23" fmla="*/ 58 h 420"/>
                <a:gd name="T24" fmla="*/ 62 w 125"/>
                <a:gd name="T25" fmla="*/ 42 h 420"/>
                <a:gd name="T26" fmla="*/ 61 w 125"/>
                <a:gd name="T27" fmla="*/ 30 h 420"/>
                <a:gd name="T28" fmla="*/ 58 w 125"/>
                <a:gd name="T29" fmla="*/ 15 h 420"/>
                <a:gd name="T30" fmla="*/ 48 w 125"/>
                <a:gd name="T31" fmla="*/ 42 h 420"/>
                <a:gd name="T32" fmla="*/ 42 w 125"/>
                <a:gd name="T33" fmla="*/ 51 h 420"/>
                <a:gd name="T34" fmla="*/ 34 w 125"/>
                <a:gd name="T35" fmla="*/ 73 h 420"/>
                <a:gd name="T36" fmla="*/ 29 w 125"/>
                <a:gd name="T37" fmla="*/ 94 h 420"/>
                <a:gd name="T38" fmla="*/ 25 w 125"/>
                <a:gd name="T39" fmla="*/ 99 h 420"/>
                <a:gd name="T40" fmla="*/ 7 w 125"/>
                <a:gd name="T41" fmla="*/ 161 h 420"/>
                <a:gd name="T42" fmla="*/ 5 w 125"/>
                <a:gd name="T43" fmla="*/ 192 h 420"/>
                <a:gd name="T44" fmla="*/ 3 w 125"/>
                <a:gd name="T45" fmla="*/ 214 h 420"/>
                <a:gd name="T46" fmla="*/ 2 w 125"/>
                <a:gd name="T47" fmla="*/ 230 h 420"/>
                <a:gd name="T48" fmla="*/ 4 w 125"/>
                <a:gd name="T49" fmla="*/ 240 h 420"/>
                <a:gd name="T50" fmla="*/ 9 w 125"/>
                <a:gd name="T51" fmla="*/ 245 h 420"/>
                <a:gd name="T52" fmla="*/ 9 w 125"/>
                <a:gd name="T53" fmla="*/ 271 h 420"/>
                <a:gd name="T54" fmla="*/ 7 w 125"/>
                <a:gd name="T55" fmla="*/ 324 h 420"/>
                <a:gd name="T56" fmla="*/ 12 w 125"/>
                <a:gd name="T57" fmla="*/ 363 h 420"/>
                <a:gd name="T58" fmla="*/ 11 w 125"/>
                <a:gd name="T59" fmla="*/ 396 h 420"/>
                <a:gd name="T60" fmla="*/ 23 w 125"/>
                <a:gd name="T61" fmla="*/ 420 h 420"/>
                <a:gd name="T62" fmla="*/ 31 w 125"/>
                <a:gd name="T63" fmla="*/ 400 h 420"/>
                <a:gd name="T64" fmla="*/ 44 w 125"/>
                <a:gd name="T65" fmla="*/ 370 h 420"/>
                <a:gd name="T66" fmla="*/ 49 w 125"/>
                <a:gd name="T67" fmla="*/ 361 h 420"/>
                <a:gd name="T68" fmla="*/ 43 w 125"/>
                <a:gd name="T69" fmla="*/ 407 h 420"/>
                <a:gd name="T70" fmla="*/ 46 w 125"/>
                <a:gd name="T71" fmla="*/ 394 h 420"/>
                <a:gd name="T72" fmla="*/ 53 w 125"/>
                <a:gd name="T73" fmla="*/ 373 h 420"/>
                <a:gd name="T74" fmla="*/ 59 w 125"/>
                <a:gd name="T75" fmla="*/ 383 h 420"/>
                <a:gd name="T76" fmla="*/ 74 w 125"/>
                <a:gd name="T77" fmla="*/ 327 h 420"/>
                <a:gd name="T78" fmla="*/ 83 w 125"/>
                <a:gd name="T79" fmla="*/ 297 h 420"/>
                <a:gd name="T80" fmla="*/ 92 w 125"/>
                <a:gd name="T81" fmla="*/ 252 h 420"/>
                <a:gd name="T82" fmla="*/ 96 w 125"/>
                <a:gd name="T83" fmla="*/ 236 h 420"/>
                <a:gd name="T84" fmla="*/ 109 w 125"/>
                <a:gd name="T85" fmla="*/ 149 h 420"/>
                <a:gd name="T86" fmla="*/ 110 w 125"/>
                <a:gd name="T87" fmla="*/ 127 h 420"/>
                <a:gd name="T88" fmla="*/ 109 w 125"/>
                <a:gd name="T89" fmla="*/ 114 h 420"/>
                <a:gd name="T90" fmla="*/ 114 w 125"/>
                <a:gd name="T91" fmla="*/ 93 h 420"/>
                <a:gd name="T92" fmla="*/ 112 w 125"/>
                <a:gd name="T93" fmla="*/ 79 h 420"/>
                <a:gd name="T94" fmla="*/ 121 w 125"/>
                <a:gd name="T95" fmla="*/ 9 h 420"/>
                <a:gd name="T96" fmla="*/ 115 w 125"/>
                <a:gd name="T97" fmla="*/ 37 h 420"/>
                <a:gd name="T98" fmla="*/ 109 w 125"/>
                <a:gd name="T99" fmla="*/ 11 h 420"/>
                <a:gd name="T100" fmla="*/ 103 w 125"/>
                <a:gd name="T101" fmla="*/ 27 h 420"/>
                <a:gd name="T102" fmla="*/ 90 w 125"/>
                <a:gd name="T103" fmla="*/ 88 h 420"/>
                <a:gd name="T104" fmla="*/ 86 w 125"/>
                <a:gd name="T105" fmla="*/ 97 h 420"/>
                <a:gd name="T106" fmla="*/ 93 w 125"/>
                <a:gd name="T107" fmla="*/ 51 h 420"/>
                <a:gd name="T108" fmla="*/ 90 w 125"/>
                <a:gd name="T109" fmla="*/ 17 h 420"/>
                <a:gd name="T110" fmla="*/ 88 w 125"/>
                <a:gd name="T11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5" h="420">
                  <a:moveTo>
                    <a:pt x="46" y="347"/>
                  </a:moveTo>
                  <a:cubicBezTo>
                    <a:pt x="48" y="352"/>
                    <a:pt x="47" y="349"/>
                    <a:pt x="46" y="349"/>
                  </a:cubicBezTo>
                  <a:lnTo>
                    <a:pt x="46" y="347"/>
                  </a:lnTo>
                  <a:close/>
                  <a:moveTo>
                    <a:pt x="61" y="341"/>
                  </a:moveTo>
                  <a:cubicBezTo>
                    <a:pt x="61" y="340"/>
                    <a:pt x="62" y="339"/>
                    <a:pt x="62" y="341"/>
                  </a:cubicBezTo>
                  <a:cubicBezTo>
                    <a:pt x="61" y="343"/>
                    <a:pt x="61" y="341"/>
                    <a:pt x="61" y="341"/>
                  </a:cubicBezTo>
                  <a:close/>
                  <a:moveTo>
                    <a:pt x="43" y="175"/>
                  </a:moveTo>
                  <a:cubicBezTo>
                    <a:pt x="43" y="178"/>
                    <a:pt x="42" y="177"/>
                    <a:pt x="42" y="177"/>
                  </a:cubicBezTo>
                  <a:cubicBezTo>
                    <a:pt x="41" y="174"/>
                    <a:pt x="42" y="174"/>
                    <a:pt x="42" y="173"/>
                  </a:cubicBezTo>
                  <a:cubicBezTo>
                    <a:pt x="43" y="174"/>
                    <a:pt x="43" y="173"/>
                    <a:pt x="43" y="175"/>
                  </a:cubicBezTo>
                  <a:close/>
                  <a:moveTo>
                    <a:pt x="80" y="131"/>
                  </a:moveTo>
                  <a:cubicBezTo>
                    <a:pt x="77" y="129"/>
                    <a:pt x="80" y="135"/>
                    <a:pt x="79" y="130"/>
                  </a:cubicBezTo>
                  <a:cubicBezTo>
                    <a:pt x="78" y="125"/>
                    <a:pt x="79" y="130"/>
                    <a:pt x="80" y="128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35"/>
                    <a:pt x="81" y="129"/>
                    <a:pt x="80" y="131"/>
                  </a:cubicBezTo>
                  <a:close/>
                  <a:moveTo>
                    <a:pt x="81" y="123"/>
                  </a:moveTo>
                  <a:cubicBezTo>
                    <a:pt x="80" y="125"/>
                    <a:pt x="80" y="125"/>
                    <a:pt x="80" y="125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1" y="123"/>
                    <a:pt x="81" y="121"/>
                    <a:pt x="81" y="123"/>
                  </a:cubicBezTo>
                  <a:close/>
                  <a:moveTo>
                    <a:pt x="107" y="117"/>
                  </a:moveTo>
                  <a:cubicBezTo>
                    <a:pt x="106" y="120"/>
                    <a:pt x="108" y="117"/>
                    <a:pt x="105" y="120"/>
                  </a:cubicBezTo>
                  <a:cubicBezTo>
                    <a:pt x="105" y="115"/>
                    <a:pt x="103" y="117"/>
                    <a:pt x="107" y="117"/>
                  </a:cubicBezTo>
                  <a:close/>
                  <a:moveTo>
                    <a:pt x="106" y="97"/>
                  </a:moveTo>
                  <a:cubicBezTo>
                    <a:pt x="108" y="99"/>
                    <a:pt x="107" y="98"/>
                    <a:pt x="108" y="102"/>
                  </a:cubicBezTo>
                  <a:cubicBezTo>
                    <a:pt x="104" y="102"/>
                    <a:pt x="103" y="101"/>
                    <a:pt x="106" y="97"/>
                  </a:cubicBezTo>
                  <a:close/>
                  <a:moveTo>
                    <a:pt x="108" y="73"/>
                  </a:moveTo>
                  <a:cubicBezTo>
                    <a:pt x="108" y="72"/>
                    <a:pt x="107" y="72"/>
                    <a:pt x="108" y="71"/>
                  </a:cubicBezTo>
                  <a:cubicBezTo>
                    <a:pt x="111" y="76"/>
                    <a:pt x="108" y="72"/>
                    <a:pt x="108" y="73"/>
                  </a:cubicBezTo>
                  <a:close/>
                  <a:moveTo>
                    <a:pt x="114" y="40"/>
                  </a:moveTo>
                  <a:cubicBezTo>
                    <a:pt x="114" y="40"/>
                    <a:pt x="114" y="40"/>
                    <a:pt x="114" y="41"/>
                  </a:cubicBezTo>
                  <a:cubicBezTo>
                    <a:pt x="117" y="43"/>
                    <a:pt x="116" y="42"/>
                    <a:pt x="115" y="45"/>
                  </a:cubicBezTo>
                  <a:cubicBezTo>
                    <a:pt x="114" y="45"/>
                    <a:pt x="113" y="45"/>
                    <a:pt x="110" y="45"/>
                  </a:cubicBezTo>
                  <a:lnTo>
                    <a:pt x="114" y="40"/>
                  </a:lnTo>
                  <a:close/>
                  <a:moveTo>
                    <a:pt x="84" y="3"/>
                  </a:moveTo>
                  <a:cubicBezTo>
                    <a:pt x="79" y="0"/>
                    <a:pt x="88" y="4"/>
                    <a:pt x="83" y="2"/>
                  </a:cubicBezTo>
                  <a:cubicBezTo>
                    <a:pt x="82" y="5"/>
                    <a:pt x="82" y="4"/>
                    <a:pt x="83" y="8"/>
                  </a:cubicBezTo>
                  <a:cubicBezTo>
                    <a:pt x="78" y="9"/>
                    <a:pt x="77" y="16"/>
                    <a:pt x="76" y="21"/>
                  </a:cubicBezTo>
                  <a:cubicBezTo>
                    <a:pt x="75" y="24"/>
                    <a:pt x="74" y="26"/>
                    <a:pt x="73" y="29"/>
                  </a:cubicBezTo>
                  <a:cubicBezTo>
                    <a:pt x="72" y="34"/>
                    <a:pt x="72" y="33"/>
                    <a:pt x="69" y="34"/>
                  </a:cubicBezTo>
                  <a:cubicBezTo>
                    <a:pt x="69" y="40"/>
                    <a:pt x="71" y="41"/>
                    <a:pt x="69" y="47"/>
                  </a:cubicBezTo>
                  <a:cubicBezTo>
                    <a:pt x="67" y="52"/>
                    <a:pt x="68" y="54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4" y="66"/>
                    <a:pt x="64" y="73"/>
                    <a:pt x="60" y="75"/>
                  </a:cubicBezTo>
                  <a:cubicBezTo>
                    <a:pt x="60" y="75"/>
                    <a:pt x="58" y="75"/>
                    <a:pt x="58" y="72"/>
                  </a:cubicBezTo>
                  <a:cubicBezTo>
                    <a:pt x="58" y="69"/>
                    <a:pt x="58" y="70"/>
                    <a:pt x="59" y="68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3"/>
                    <a:pt x="60" y="63"/>
                    <a:pt x="60" y="61"/>
                  </a:cubicBezTo>
                  <a:cubicBezTo>
                    <a:pt x="61" y="59"/>
                    <a:pt x="61" y="62"/>
                    <a:pt x="61" y="58"/>
                  </a:cubicBezTo>
                  <a:cubicBezTo>
                    <a:pt x="61" y="53"/>
                    <a:pt x="61" y="52"/>
                    <a:pt x="62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5" y="38"/>
                    <a:pt x="61" y="40"/>
                    <a:pt x="64" y="36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4" y="32"/>
                    <a:pt x="64" y="32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4" y="26"/>
                    <a:pt x="62" y="30"/>
                    <a:pt x="63" y="25"/>
                  </a:cubicBezTo>
                  <a:cubicBezTo>
                    <a:pt x="58" y="26"/>
                    <a:pt x="62" y="28"/>
                    <a:pt x="58" y="28"/>
                  </a:cubicBezTo>
                  <a:cubicBezTo>
                    <a:pt x="57" y="22"/>
                    <a:pt x="57" y="24"/>
                    <a:pt x="60" y="22"/>
                  </a:cubicBezTo>
                  <a:cubicBezTo>
                    <a:pt x="59" y="19"/>
                    <a:pt x="59" y="18"/>
                    <a:pt x="58" y="15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5" y="19"/>
                    <a:pt x="54" y="2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8" y="35"/>
                    <a:pt x="47" y="37"/>
                    <a:pt x="48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51"/>
                    <a:pt x="42" y="51"/>
                  </a:cubicBezTo>
                  <a:cubicBezTo>
                    <a:pt x="39" y="57"/>
                    <a:pt x="39" y="49"/>
                    <a:pt x="40" y="63"/>
                  </a:cubicBezTo>
                  <a:cubicBezTo>
                    <a:pt x="39" y="64"/>
                    <a:pt x="39" y="64"/>
                    <a:pt x="38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3" y="74"/>
                    <a:pt x="33" y="73"/>
                    <a:pt x="33" y="75"/>
                  </a:cubicBezTo>
                  <a:cubicBezTo>
                    <a:pt x="33" y="79"/>
                    <a:pt x="34" y="78"/>
                    <a:pt x="35" y="81"/>
                  </a:cubicBezTo>
                  <a:cubicBezTo>
                    <a:pt x="32" y="83"/>
                    <a:pt x="32" y="82"/>
                    <a:pt x="29" y="85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9"/>
                    <a:pt x="30" y="103"/>
                    <a:pt x="26" y="104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5" y="101"/>
                  </a:cubicBezTo>
                  <a:cubicBezTo>
                    <a:pt x="25" y="99"/>
                    <a:pt x="25" y="100"/>
                    <a:pt x="25" y="9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8" y="115"/>
                    <a:pt x="16" y="116"/>
                    <a:pt x="14" y="126"/>
                  </a:cubicBezTo>
                  <a:cubicBezTo>
                    <a:pt x="13" y="131"/>
                    <a:pt x="12" y="130"/>
                    <a:pt x="12" y="134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5" y="171"/>
                    <a:pt x="5" y="169"/>
                    <a:pt x="6" y="178"/>
                  </a:cubicBezTo>
                  <a:cubicBezTo>
                    <a:pt x="4" y="180"/>
                    <a:pt x="5" y="179"/>
                    <a:pt x="3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6"/>
                    <a:pt x="7" y="189"/>
                    <a:pt x="5" y="192"/>
                  </a:cubicBezTo>
                  <a:cubicBezTo>
                    <a:pt x="5" y="193"/>
                    <a:pt x="4" y="194"/>
                    <a:pt x="4" y="196"/>
                  </a:cubicBezTo>
                  <a:cubicBezTo>
                    <a:pt x="1" y="203"/>
                    <a:pt x="4" y="200"/>
                    <a:pt x="4" y="207"/>
                  </a:cubicBezTo>
                  <a:cubicBezTo>
                    <a:pt x="4" y="210"/>
                    <a:pt x="3" y="208"/>
                    <a:pt x="3" y="211"/>
                  </a:cubicBezTo>
                  <a:cubicBezTo>
                    <a:pt x="3" y="212"/>
                    <a:pt x="4" y="212"/>
                    <a:pt x="3" y="214"/>
                  </a:cubicBezTo>
                  <a:cubicBezTo>
                    <a:pt x="3" y="218"/>
                    <a:pt x="1" y="218"/>
                    <a:pt x="1" y="221"/>
                  </a:cubicBezTo>
                  <a:cubicBezTo>
                    <a:pt x="0" y="225"/>
                    <a:pt x="2" y="219"/>
                    <a:pt x="1" y="224"/>
                  </a:cubicBezTo>
                  <a:cubicBezTo>
                    <a:pt x="1" y="225"/>
                    <a:pt x="0" y="226"/>
                    <a:pt x="0" y="227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32"/>
                    <a:pt x="1" y="235"/>
                    <a:pt x="0" y="237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4" y="239"/>
                    <a:pt x="4" y="240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7" y="239"/>
                    <a:pt x="6" y="237"/>
                    <a:pt x="10" y="238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9" y="244"/>
                    <a:pt x="9" y="245"/>
                    <a:pt x="9" y="246"/>
                  </a:cubicBezTo>
                  <a:cubicBezTo>
                    <a:pt x="11" y="248"/>
                    <a:pt x="9" y="246"/>
                    <a:pt x="11" y="248"/>
                  </a:cubicBezTo>
                  <a:cubicBezTo>
                    <a:pt x="11" y="250"/>
                    <a:pt x="9" y="257"/>
                    <a:pt x="9" y="26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9" y="273"/>
                    <a:pt x="9" y="275"/>
                    <a:pt x="8" y="276"/>
                  </a:cubicBezTo>
                  <a:cubicBezTo>
                    <a:pt x="6" y="305"/>
                    <a:pt x="6" y="305"/>
                    <a:pt x="6" y="305"/>
                  </a:cubicBezTo>
                  <a:cubicBezTo>
                    <a:pt x="6" y="307"/>
                    <a:pt x="7" y="310"/>
                    <a:pt x="7" y="311"/>
                  </a:cubicBezTo>
                  <a:cubicBezTo>
                    <a:pt x="7" y="316"/>
                    <a:pt x="6" y="318"/>
                    <a:pt x="7" y="324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8"/>
                    <a:pt x="4" y="333"/>
                    <a:pt x="4" y="339"/>
                  </a:cubicBezTo>
                  <a:cubicBezTo>
                    <a:pt x="4" y="343"/>
                    <a:pt x="6" y="349"/>
                    <a:pt x="6" y="355"/>
                  </a:cubicBezTo>
                  <a:cubicBezTo>
                    <a:pt x="8" y="357"/>
                    <a:pt x="11" y="360"/>
                    <a:pt x="12" y="363"/>
                  </a:cubicBezTo>
                  <a:cubicBezTo>
                    <a:pt x="13" y="369"/>
                    <a:pt x="12" y="380"/>
                    <a:pt x="12" y="383"/>
                  </a:cubicBezTo>
                  <a:cubicBezTo>
                    <a:pt x="12" y="383"/>
                    <a:pt x="12" y="384"/>
                    <a:pt x="12" y="384"/>
                  </a:cubicBezTo>
                  <a:cubicBezTo>
                    <a:pt x="12" y="384"/>
                    <a:pt x="12" y="385"/>
                    <a:pt x="12" y="385"/>
                  </a:cubicBezTo>
                  <a:cubicBezTo>
                    <a:pt x="12" y="389"/>
                    <a:pt x="14" y="393"/>
                    <a:pt x="11" y="396"/>
                  </a:cubicBezTo>
                  <a:cubicBezTo>
                    <a:pt x="12" y="399"/>
                    <a:pt x="13" y="401"/>
                    <a:pt x="13" y="405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18" y="410"/>
                    <a:pt x="15" y="413"/>
                    <a:pt x="18" y="415"/>
                  </a:cubicBezTo>
                  <a:cubicBezTo>
                    <a:pt x="23" y="420"/>
                    <a:pt x="23" y="420"/>
                    <a:pt x="23" y="420"/>
                  </a:cubicBezTo>
                  <a:cubicBezTo>
                    <a:pt x="26" y="419"/>
                    <a:pt x="24" y="420"/>
                    <a:pt x="25" y="419"/>
                  </a:cubicBezTo>
                  <a:cubicBezTo>
                    <a:pt x="27" y="418"/>
                    <a:pt x="27" y="418"/>
                    <a:pt x="27" y="418"/>
                  </a:cubicBezTo>
                  <a:cubicBezTo>
                    <a:pt x="29" y="416"/>
                    <a:pt x="27" y="417"/>
                    <a:pt x="30" y="417"/>
                  </a:cubicBezTo>
                  <a:cubicBezTo>
                    <a:pt x="29" y="412"/>
                    <a:pt x="29" y="406"/>
                    <a:pt x="31" y="400"/>
                  </a:cubicBezTo>
                  <a:cubicBezTo>
                    <a:pt x="34" y="394"/>
                    <a:pt x="33" y="392"/>
                    <a:pt x="35" y="386"/>
                  </a:cubicBezTo>
                  <a:cubicBezTo>
                    <a:pt x="37" y="381"/>
                    <a:pt x="38" y="384"/>
                    <a:pt x="39" y="378"/>
                  </a:cubicBezTo>
                  <a:cubicBezTo>
                    <a:pt x="40" y="379"/>
                    <a:pt x="37" y="379"/>
                    <a:pt x="40" y="378"/>
                  </a:cubicBezTo>
                  <a:cubicBezTo>
                    <a:pt x="43" y="378"/>
                    <a:pt x="44" y="373"/>
                    <a:pt x="44" y="370"/>
                  </a:cubicBezTo>
                  <a:cubicBezTo>
                    <a:pt x="45" y="367"/>
                    <a:pt x="46" y="366"/>
                    <a:pt x="46" y="362"/>
                  </a:cubicBezTo>
                  <a:cubicBezTo>
                    <a:pt x="46" y="360"/>
                    <a:pt x="46" y="358"/>
                    <a:pt x="47" y="355"/>
                  </a:cubicBezTo>
                  <a:cubicBezTo>
                    <a:pt x="46" y="359"/>
                    <a:pt x="46" y="359"/>
                    <a:pt x="46" y="359"/>
                  </a:cubicBezTo>
                  <a:cubicBezTo>
                    <a:pt x="50" y="360"/>
                    <a:pt x="48" y="358"/>
                    <a:pt x="49" y="361"/>
                  </a:cubicBezTo>
                  <a:cubicBezTo>
                    <a:pt x="47" y="367"/>
                    <a:pt x="47" y="367"/>
                    <a:pt x="47" y="367"/>
                  </a:cubicBezTo>
                  <a:cubicBezTo>
                    <a:pt x="45" y="377"/>
                    <a:pt x="42" y="387"/>
                    <a:pt x="41" y="397"/>
                  </a:cubicBezTo>
                  <a:cubicBezTo>
                    <a:pt x="41" y="400"/>
                    <a:pt x="42" y="403"/>
                    <a:pt x="43" y="405"/>
                  </a:cubicBezTo>
                  <a:cubicBezTo>
                    <a:pt x="43" y="407"/>
                    <a:pt x="42" y="405"/>
                    <a:pt x="43" y="407"/>
                  </a:cubicBezTo>
                  <a:cubicBezTo>
                    <a:pt x="43" y="407"/>
                    <a:pt x="44" y="406"/>
                    <a:pt x="44" y="406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6" y="403"/>
                    <a:pt x="45" y="401"/>
                    <a:pt x="44" y="399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51" y="393"/>
                    <a:pt x="51" y="395"/>
                    <a:pt x="51" y="388"/>
                  </a:cubicBezTo>
                  <a:cubicBezTo>
                    <a:pt x="51" y="383"/>
                    <a:pt x="51" y="382"/>
                    <a:pt x="54" y="380"/>
                  </a:cubicBezTo>
                  <a:cubicBezTo>
                    <a:pt x="53" y="378"/>
                    <a:pt x="53" y="378"/>
                    <a:pt x="52" y="377"/>
                  </a:cubicBezTo>
                  <a:cubicBezTo>
                    <a:pt x="53" y="372"/>
                    <a:pt x="53" y="377"/>
                    <a:pt x="53" y="373"/>
                  </a:cubicBezTo>
                  <a:cubicBezTo>
                    <a:pt x="53" y="371"/>
                    <a:pt x="52" y="368"/>
                    <a:pt x="54" y="363"/>
                  </a:cubicBezTo>
                  <a:cubicBezTo>
                    <a:pt x="56" y="364"/>
                    <a:pt x="56" y="364"/>
                    <a:pt x="58" y="365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58" y="378"/>
                    <a:pt x="59" y="377"/>
                    <a:pt x="60" y="372"/>
                  </a:cubicBezTo>
                  <a:cubicBezTo>
                    <a:pt x="63" y="362"/>
                    <a:pt x="63" y="362"/>
                    <a:pt x="63" y="362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74" y="327"/>
                    <a:pt x="74" y="327"/>
                    <a:pt x="74" y="327"/>
                  </a:cubicBezTo>
                  <a:cubicBezTo>
                    <a:pt x="75" y="323"/>
                    <a:pt x="77" y="319"/>
                    <a:pt x="78" y="315"/>
                  </a:cubicBezTo>
                  <a:cubicBezTo>
                    <a:pt x="78" y="309"/>
                    <a:pt x="76" y="311"/>
                    <a:pt x="77" y="306"/>
                  </a:cubicBezTo>
                  <a:cubicBezTo>
                    <a:pt x="80" y="305"/>
                    <a:pt x="80" y="305"/>
                    <a:pt x="80" y="305"/>
                  </a:cubicBezTo>
                  <a:cubicBezTo>
                    <a:pt x="82" y="300"/>
                    <a:pt x="82" y="300"/>
                    <a:pt x="83" y="297"/>
                  </a:cubicBezTo>
                  <a:cubicBezTo>
                    <a:pt x="83" y="295"/>
                    <a:pt x="83" y="292"/>
                    <a:pt x="84" y="289"/>
                  </a:cubicBezTo>
                  <a:cubicBezTo>
                    <a:pt x="85" y="286"/>
                    <a:pt x="86" y="286"/>
                    <a:pt x="86" y="283"/>
                  </a:cubicBezTo>
                  <a:cubicBezTo>
                    <a:pt x="88" y="279"/>
                    <a:pt x="88" y="270"/>
                    <a:pt x="91" y="257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3" y="248"/>
                    <a:pt x="93" y="247"/>
                    <a:pt x="93" y="243"/>
                  </a:cubicBezTo>
                  <a:cubicBezTo>
                    <a:pt x="95" y="241"/>
                    <a:pt x="95" y="241"/>
                    <a:pt x="95" y="241"/>
                  </a:cubicBezTo>
                  <a:cubicBezTo>
                    <a:pt x="94" y="239"/>
                    <a:pt x="95" y="239"/>
                    <a:pt x="94" y="238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21"/>
                    <a:pt x="101" y="204"/>
                    <a:pt x="101" y="19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5" y="181"/>
                    <a:pt x="104" y="182"/>
                    <a:pt x="105" y="17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6"/>
                    <a:pt x="111" y="144"/>
                    <a:pt x="111" y="142"/>
                  </a:cubicBezTo>
                  <a:cubicBezTo>
                    <a:pt x="112" y="140"/>
                    <a:pt x="111" y="137"/>
                    <a:pt x="111" y="134"/>
                  </a:cubicBezTo>
                  <a:cubicBezTo>
                    <a:pt x="110" y="129"/>
                    <a:pt x="111" y="132"/>
                    <a:pt x="109" y="128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6"/>
                    <a:pt x="111" y="125"/>
                    <a:pt x="110" y="123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9" y="120"/>
                    <a:pt x="110" y="119"/>
                    <a:pt x="109" y="115"/>
                  </a:cubicBezTo>
                  <a:cubicBezTo>
                    <a:pt x="109" y="115"/>
                    <a:pt x="109" y="114"/>
                    <a:pt x="109" y="114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07"/>
                    <a:pt x="113" y="106"/>
                    <a:pt x="114" y="103"/>
                  </a:cubicBezTo>
                  <a:cubicBezTo>
                    <a:pt x="112" y="99"/>
                    <a:pt x="113" y="98"/>
                    <a:pt x="114" y="93"/>
                  </a:cubicBezTo>
                  <a:cubicBezTo>
                    <a:pt x="109" y="93"/>
                    <a:pt x="110" y="94"/>
                    <a:pt x="110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6"/>
                    <a:pt x="114" y="86"/>
                    <a:pt x="115" y="8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7" y="72"/>
                    <a:pt x="117" y="61"/>
                    <a:pt x="117" y="61"/>
                  </a:cubicBezTo>
                  <a:cubicBezTo>
                    <a:pt x="120" y="51"/>
                    <a:pt x="119" y="54"/>
                    <a:pt x="120" y="42"/>
                  </a:cubicBezTo>
                  <a:cubicBezTo>
                    <a:pt x="125" y="38"/>
                    <a:pt x="125" y="16"/>
                    <a:pt x="121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5"/>
                    <a:pt x="118" y="10"/>
                    <a:pt x="119" y="13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6"/>
                    <a:pt x="116" y="36"/>
                    <a:pt x="115" y="37"/>
                  </a:cubicBezTo>
                  <a:cubicBezTo>
                    <a:pt x="113" y="35"/>
                    <a:pt x="112" y="34"/>
                    <a:pt x="111" y="31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28"/>
                    <a:pt x="113" y="26"/>
                    <a:pt x="112" y="25"/>
                  </a:cubicBezTo>
                  <a:cubicBezTo>
                    <a:pt x="106" y="20"/>
                    <a:pt x="116" y="1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3"/>
                    <a:pt x="106" y="15"/>
                    <a:pt x="105" y="21"/>
                  </a:cubicBezTo>
                  <a:cubicBezTo>
                    <a:pt x="105" y="25"/>
                    <a:pt x="103" y="24"/>
                    <a:pt x="103" y="27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7"/>
                    <a:pt x="97" y="88"/>
                    <a:pt x="95" y="89"/>
                  </a:cubicBezTo>
                  <a:cubicBezTo>
                    <a:pt x="92" y="85"/>
                    <a:pt x="93" y="88"/>
                    <a:pt x="93" y="81"/>
                  </a:cubicBezTo>
                  <a:cubicBezTo>
                    <a:pt x="90" y="83"/>
                    <a:pt x="90" y="84"/>
                    <a:pt x="90" y="88"/>
                  </a:cubicBezTo>
                  <a:cubicBezTo>
                    <a:pt x="89" y="91"/>
                    <a:pt x="88" y="93"/>
                    <a:pt x="88" y="96"/>
                  </a:cubicBezTo>
                  <a:cubicBezTo>
                    <a:pt x="87" y="100"/>
                    <a:pt x="87" y="102"/>
                    <a:pt x="86" y="106"/>
                  </a:cubicBezTo>
                  <a:cubicBezTo>
                    <a:pt x="85" y="111"/>
                    <a:pt x="85" y="112"/>
                    <a:pt x="83" y="114"/>
                  </a:cubicBezTo>
                  <a:cubicBezTo>
                    <a:pt x="84" y="109"/>
                    <a:pt x="85" y="100"/>
                    <a:pt x="86" y="97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1"/>
                    <a:pt x="88" y="80"/>
                    <a:pt x="87" y="80"/>
                  </a:cubicBezTo>
                  <a:cubicBezTo>
                    <a:pt x="92" y="70"/>
                    <a:pt x="90" y="74"/>
                    <a:pt x="92" y="63"/>
                  </a:cubicBezTo>
                  <a:cubicBezTo>
                    <a:pt x="93" y="58"/>
                    <a:pt x="92" y="56"/>
                    <a:pt x="93" y="51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3"/>
                    <a:pt x="95" y="37"/>
                    <a:pt x="94" y="34"/>
                  </a:cubicBezTo>
                  <a:cubicBezTo>
                    <a:pt x="92" y="29"/>
                    <a:pt x="94" y="23"/>
                    <a:pt x="94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7"/>
                    <a:pt x="88" y="10"/>
                    <a:pt x="90" y="6"/>
                  </a:cubicBezTo>
                  <a:cubicBezTo>
                    <a:pt x="88" y="7"/>
                    <a:pt x="89" y="7"/>
                    <a:pt x="86" y="7"/>
                  </a:cubicBezTo>
                  <a:cubicBezTo>
                    <a:pt x="87" y="5"/>
                    <a:pt x="87" y="6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6" y="3"/>
                    <a:pt x="86" y="3"/>
                    <a:pt x="86" y="2"/>
                  </a:cubicBezTo>
                  <a:lnTo>
                    <a:pt x="84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Freeform 15"/>
            <p:cNvSpPr>
              <a:spLocks noEditPoints="1"/>
            </p:cNvSpPr>
            <p:nvPr/>
          </p:nvSpPr>
          <p:spPr bwMode="auto">
            <a:xfrm>
              <a:off x="4262412" y="5244956"/>
              <a:ext cx="127589" cy="410947"/>
            </a:xfrm>
            <a:custGeom>
              <a:avLst/>
              <a:gdLst>
                <a:gd name="T0" fmla="*/ 72 w 127"/>
                <a:gd name="T1" fmla="*/ 318 h 409"/>
                <a:gd name="T2" fmla="*/ 50 w 127"/>
                <a:gd name="T3" fmla="*/ 307 h 409"/>
                <a:gd name="T4" fmla="*/ 44 w 127"/>
                <a:gd name="T5" fmla="*/ 278 h 409"/>
                <a:gd name="T6" fmla="*/ 105 w 127"/>
                <a:gd name="T7" fmla="*/ 265 h 409"/>
                <a:gd name="T8" fmla="*/ 119 w 127"/>
                <a:gd name="T9" fmla="*/ 241 h 409"/>
                <a:gd name="T10" fmla="*/ 69 w 127"/>
                <a:gd name="T11" fmla="*/ 62 h 409"/>
                <a:gd name="T12" fmla="*/ 67 w 127"/>
                <a:gd name="T13" fmla="*/ 57 h 409"/>
                <a:gd name="T14" fmla="*/ 59 w 127"/>
                <a:gd name="T15" fmla="*/ 16 h 409"/>
                <a:gd name="T16" fmla="*/ 55 w 127"/>
                <a:gd name="T17" fmla="*/ 39 h 409"/>
                <a:gd name="T18" fmla="*/ 55 w 127"/>
                <a:gd name="T19" fmla="*/ 75 h 409"/>
                <a:gd name="T20" fmla="*/ 47 w 127"/>
                <a:gd name="T21" fmla="*/ 49 h 409"/>
                <a:gd name="T22" fmla="*/ 39 w 127"/>
                <a:gd name="T23" fmla="*/ 10 h 409"/>
                <a:gd name="T24" fmla="*/ 26 w 127"/>
                <a:gd name="T25" fmla="*/ 19 h 409"/>
                <a:gd name="T26" fmla="*/ 23 w 127"/>
                <a:gd name="T27" fmla="*/ 47 h 409"/>
                <a:gd name="T28" fmla="*/ 14 w 127"/>
                <a:gd name="T29" fmla="*/ 38 h 409"/>
                <a:gd name="T30" fmla="*/ 11 w 127"/>
                <a:gd name="T31" fmla="*/ 51 h 409"/>
                <a:gd name="T32" fmla="*/ 9 w 127"/>
                <a:gd name="T33" fmla="*/ 52 h 409"/>
                <a:gd name="T34" fmla="*/ 5 w 127"/>
                <a:gd name="T35" fmla="*/ 66 h 409"/>
                <a:gd name="T36" fmla="*/ 1 w 127"/>
                <a:gd name="T37" fmla="*/ 152 h 409"/>
                <a:gd name="T38" fmla="*/ 4 w 127"/>
                <a:gd name="T39" fmla="*/ 162 h 409"/>
                <a:gd name="T40" fmla="*/ 7 w 127"/>
                <a:gd name="T41" fmla="*/ 206 h 409"/>
                <a:gd name="T42" fmla="*/ 8 w 127"/>
                <a:gd name="T43" fmla="*/ 228 h 409"/>
                <a:gd name="T44" fmla="*/ 15 w 127"/>
                <a:gd name="T45" fmla="*/ 228 h 409"/>
                <a:gd name="T46" fmla="*/ 21 w 127"/>
                <a:gd name="T47" fmla="*/ 243 h 409"/>
                <a:gd name="T48" fmla="*/ 25 w 127"/>
                <a:gd name="T49" fmla="*/ 260 h 409"/>
                <a:gd name="T50" fmla="*/ 35 w 127"/>
                <a:gd name="T51" fmla="*/ 295 h 409"/>
                <a:gd name="T52" fmla="*/ 37 w 127"/>
                <a:gd name="T53" fmla="*/ 307 h 409"/>
                <a:gd name="T54" fmla="*/ 50 w 127"/>
                <a:gd name="T55" fmla="*/ 311 h 409"/>
                <a:gd name="T56" fmla="*/ 58 w 127"/>
                <a:gd name="T57" fmla="*/ 324 h 409"/>
                <a:gd name="T58" fmla="*/ 64 w 127"/>
                <a:gd name="T59" fmla="*/ 345 h 409"/>
                <a:gd name="T60" fmla="*/ 70 w 127"/>
                <a:gd name="T61" fmla="*/ 347 h 409"/>
                <a:gd name="T62" fmla="*/ 74 w 127"/>
                <a:gd name="T63" fmla="*/ 343 h 409"/>
                <a:gd name="T64" fmla="*/ 77 w 127"/>
                <a:gd name="T65" fmla="*/ 362 h 409"/>
                <a:gd name="T66" fmla="*/ 87 w 127"/>
                <a:gd name="T67" fmla="*/ 381 h 409"/>
                <a:gd name="T68" fmla="*/ 91 w 127"/>
                <a:gd name="T69" fmla="*/ 370 h 409"/>
                <a:gd name="T70" fmla="*/ 97 w 127"/>
                <a:gd name="T71" fmla="*/ 404 h 409"/>
                <a:gd name="T72" fmla="*/ 102 w 127"/>
                <a:gd name="T73" fmla="*/ 338 h 409"/>
                <a:gd name="T74" fmla="*/ 104 w 127"/>
                <a:gd name="T75" fmla="*/ 311 h 409"/>
                <a:gd name="T76" fmla="*/ 107 w 127"/>
                <a:gd name="T77" fmla="*/ 287 h 409"/>
                <a:gd name="T78" fmla="*/ 110 w 127"/>
                <a:gd name="T79" fmla="*/ 281 h 409"/>
                <a:gd name="T80" fmla="*/ 110 w 127"/>
                <a:gd name="T81" fmla="*/ 334 h 409"/>
                <a:gd name="T82" fmla="*/ 115 w 127"/>
                <a:gd name="T83" fmla="*/ 341 h 409"/>
                <a:gd name="T84" fmla="*/ 120 w 127"/>
                <a:gd name="T85" fmla="*/ 343 h 409"/>
                <a:gd name="T86" fmla="*/ 120 w 127"/>
                <a:gd name="T87" fmla="*/ 268 h 409"/>
                <a:gd name="T88" fmla="*/ 125 w 127"/>
                <a:gd name="T89" fmla="*/ 249 h 409"/>
                <a:gd name="T90" fmla="*/ 124 w 127"/>
                <a:gd name="T91" fmla="*/ 221 h 409"/>
                <a:gd name="T92" fmla="*/ 116 w 127"/>
                <a:gd name="T93" fmla="*/ 182 h 409"/>
                <a:gd name="T94" fmla="*/ 107 w 127"/>
                <a:gd name="T95" fmla="*/ 125 h 409"/>
                <a:gd name="T96" fmla="*/ 97 w 127"/>
                <a:gd name="T97" fmla="*/ 85 h 409"/>
                <a:gd name="T98" fmla="*/ 89 w 127"/>
                <a:gd name="T99" fmla="*/ 86 h 409"/>
                <a:gd name="T100" fmla="*/ 82 w 127"/>
                <a:gd name="T101" fmla="*/ 84 h 409"/>
                <a:gd name="T102" fmla="*/ 71 w 127"/>
                <a:gd name="T103" fmla="*/ 4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" h="409">
                  <a:moveTo>
                    <a:pt x="72" y="318"/>
                  </a:moveTo>
                  <a:cubicBezTo>
                    <a:pt x="73" y="321"/>
                    <a:pt x="73" y="323"/>
                    <a:pt x="73" y="325"/>
                  </a:cubicBezTo>
                  <a:cubicBezTo>
                    <a:pt x="70" y="325"/>
                    <a:pt x="70" y="325"/>
                    <a:pt x="70" y="325"/>
                  </a:cubicBezTo>
                  <a:cubicBezTo>
                    <a:pt x="70" y="318"/>
                    <a:pt x="70" y="320"/>
                    <a:pt x="72" y="318"/>
                  </a:cubicBezTo>
                  <a:close/>
                  <a:moveTo>
                    <a:pt x="50" y="308"/>
                  </a:moveTo>
                  <a:cubicBezTo>
                    <a:pt x="52" y="305"/>
                    <a:pt x="50" y="306"/>
                    <a:pt x="53" y="305"/>
                  </a:cubicBezTo>
                  <a:cubicBezTo>
                    <a:pt x="56" y="308"/>
                    <a:pt x="55" y="311"/>
                    <a:pt x="53" y="314"/>
                  </a:cubicBezTo>
                  <a:cubicBezTo>
                    <a:pt x="50" y="311"/>
                    <a:pt x="51" y="311"/>
                    <a:pt x="50" y="307"/>
                  </a:cubicBezTo>
                  <a:lnTo>
                    <a:pt x="50" y="308"/>
                  </a:lnTo>
                  <a:close/>
                  <a:moveTo>
                    <a:pt x="44" y="278"/>
                  </a:moveTo>
                  <a:cubicBezTo>
                    <a:pt x="44" y="275"/>
                    <a:pt x="43" y="275"/>
                    <a:pt x="46" y="275"/>
                  </a:cubicBezTo>
                  <a:cubicBezTo>
                    <a:pt x="45" y="277"/>
                    <a:pt x="44" y="278"/>
                    <a:pt x="44" y="278"/>
                  </a:cubicBezTo>
                  <a:close/>
                  <a:moveTo>
                    <a:pt x="105" y="265"/>
                  </a:moveTo>
                  <a:cubicBezTo>
                    <a:pt x="107" y="262"/>
                    <a:pt x="105" y="262"/>
                    <a:pt x="109" y="261"/>
                  </a:cubicBezTo>
                  <a:cubicBezTo>
                    <a:pt x="108" y="266"/>
                    <a:pt x="109" y="266"/>
                    <a:pt x="107" y="269"/>
                  </a:cubicBezTo>
                  <a:cubicBezTo>
                    <a:pt x="106" y="267"/>
                    <a:pt x="106" y="268"/>
                    <a:pt x="105" y="265"/>
                  </a:cubicBezTo>
                  <a:close/>
                  <a:moveTo>
                    <a:pt x="119" y="241"/>
                  </a:moveTo>
                  <a:cubicBezTo>
                    <a:pt x="116" y="230"/>
                    <a:pt x="121" y="230"/>
                    <a:pt x="118" y="226"/>
                  </a:cubicBezTo>
                  <a:cubicBezTo>
                    <a:pt x="120" y="226"/>
                    <a:pt x="120" y="223"/>
                    <a:pt x="121" y="233"/>
                  </a:cubicBezTo>
                  <a:cubicBezTo>
                    <a:pt x="121" y="243"/>
                    <a:pt x="121" y="239"/>
                    <a:pt x="119" y="241"/>
                  </a:cubicBezTo>
                  <a:close/>
                  <a:moveTo>
                    <a:pt x="69" y="93"/>
                  </a:moveTo>
                  <a:cubicBezTo>
                    <a:pt x="65" y="82"/>
                    <a:pt x="66" y="81"/>
                    <a:pt x="67" y="69"/>
                  </a:cubicBezTo>
                  <a:cubicBezTo>
                    <a:pt x="67" y="67"/>
                    <a:pt x="67" y="65"/>
                    <a:pt x="67" y="64"/>
                  </a:cubicBezTo>
                  <a:cubicBezTo>
                    <a:pt x="68" y="60"/>
                    <a:pt x="67" y="63"/>
                    <a:pt x="69" y="62"/>
                  </a:cubicBezTo>
                  <a:cubicBezTo>
                    <a:pt x="70" y="65"/>
                    <a:pt x="70" y="67"/>
                    <a:pt x="70" y="70"/>
                  </a:cubicBezTo>
                  <a:cubicBezTo>
                    <a:pt x="70" y="79"/>
                    <a:pt x="72" y="89"/>
                    <a:pt x="69" y="93"/>
                  </a:cubicBezTo>
                  <a:close/>
                  <a:moveTo>
                    <a:pt x="70" y="59"/>
                  </a:moveTo>
                  <a:cubicBezTo>
                    <a:pt x="67" y="58"/>
                    <a:pt x="69" y="59"/>
                    <a:pt x="67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3" y="43"/>
                    <a:pt x="63" y="38"/>
                    <a:pt x="63" y="34"/>
                  </a:cubicBezTo>
                  <a:cubicBezTo>
                    <a:pt x="62" y="29"/>
                    <a:pt x="61" y="20"/>
                    <a:pt x="59" y="16"/>
                  </a:cubicBezTo>
                  <a:cubicBezTo>
                    <a:pt x="58" y="14"/>
                    <a:pt x="58" y="7"/>
                    <a:pt x="55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1" y="17"/>
                    <a:pt x="54" y="17"/>
                    <a:pt x="54" y="27"/>
                  </a:cubicBezTo>
                  <a:cubicBezTo>
                    <a:pt x="55" y="31"/>
                    <a:pt x="55" y="35"/>
                    <a:pt x="55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50"/>
                    <a:pt x="54" y="70"/>
                    <a:pt x="55" y="75"/>
                  </a:cubicBezTo>
                  <a:cubicBezTo>
                    <a:pt x="52" y="74"/>
                    <a:pt x="53" y="68"/>
                    <a:pt x="53" y="64"/>
                  </a:cubicBezTo>
                  <a:cubicBezTo>
                    <a:pt x="53" y="60"/>
                    <a:pt x="52" y="57"/>
                    <a:pt x="52" y="57"/>
                  </a:cubicBezTo>
                  <a:cubicBezTo>
                    <a:pt x="52" y="57"/>
                    <a:pt x="51" y="53"/>
                    <a:pt x="51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8" y="42"/>
                    <a:pt x="48" y="37"/>
                  </a:cubicBezTo>
                  <a:cubicBezTo>
                    <a:pt x="48" y="32"/>
                    <a:pt x="48" y="28"/>
                    <a:pt x="48" y="24"/>
                  </a:cubicBezTo>
                  <a:cubicBezTo>
                    <a:pt x="47" y="12"/>
                    <a:pt x="45" y="9"/>
                    <a:pt x="45" y="1"/>
                  </a:cubicBezTo>
                  <a:cubicBezTo>
                    <a:pt x="40" y="5"/>
                    <a:pt x="44" y="6"/>
                    <a:pt x="39" y="1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6" y="1"/>
                    <a:pt x="38" y="0"/>
                    <a:pt x="36" y="3"/>
                  </a:cubicBezTo>
                  <a:cubicBezTo>
                    <a:pt x="32" y="10"/>
                    <a:pt x="31" y="5"/>
                    <a:pt x="29" y="6"/>
                  </a:cubicBezTo>
                  <a:cubicBezTo>
                    <a:pt x="27" y="9"/>
                    <a:pt x="27" y="15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3"/>
                    <a:pt x="25" y="21"/>
                    <a:pt x="25" y="23"/>
                  </a:cubicBezTo>
                  <a:cubicBezTo>
                    <a:pt x="25" y="28"/>
                    <a:pt x="23" y="36"/>
                    <a:pt x="23" y="41"/>
                  </a:cubicBezTo>
                  <a:cubicBezTo>
                    <a:pt x="23" y="43"/>
                    <a:pt x="24" y="44"/>
                    <a:pt x="23" y="47"/>
                  </a:cubicBezTo>
                  <a:cubicBezTo>
                    <a:pt x="23" y="51"/>
                    <a:pt x="23" y="49"/>
                    <a:pt x="19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4" y="25"/>
                    <a:pt x="17" y="30"/>
                    <a:pt x="16" y="24"/>
                  </a:cubicBezTo>
                  <a:cubicBezTo>
                    <a:pt x="12" y="29"/>
                    <a:pt x="12" y="32"/>
                    <a:pt x="14" y="38"/>
                  </a:cubicBezTo>
                  <a:cubicBezTo>
                    <a:pt x="12" y="42"/>
                    <a:pt x="13" y="42"/>
                    <a:pt x="14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10" y="52"/>
                    <a:pt x="10" y="53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8" y="57"/>
                    <a:pt x="9" y="57"/>
                    <a:pt x="6" y="58"/>
                  </a:cubicBezTo>
                  <a:cubicBezTo>
                    <a:pt x="6" y="62"/>
                    <a:pt x="5" y="63"/>
                    <a:pt x="5" y="66"/>
                  </a:cubicBezTo>
                  <a:cubicBezTo>
                    <a:pt x="4" y="76"/>
                    <a:pt x="6" y="84"/>
                    <a:pt x="6" y="92"/>
                  </a:cubicBezTo>
                  <a:cubicBezTo>
                    <a:pt x="0" y="101"/>
                    <a:pt x="3" y="117"/>
                    <a:pt x="3" y="129"/>
                  </a:cubicBezTo>
                  <a:cubicBezTo>
                    <a:pt x="2" y="136"/>
                    <a:pt x="4" y="142"/>
                    <a:pt x="4" y="150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2" y="153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9"/>
                    <a:pt x="6" y="169"/>
                    <a:pt x="6" y="175"/>
                  </a:cubicBezTo>
                  <a:cubicBezTo>
                    <a:pt x="6" y="180"/>
                    <a:pt x="5" y="179"/>
                    <a:pt x="7" y="183"/>
                  </a:cubicBezTo>
                  <a:cubicBezTo>
                    <a:pt x="5" y="184"/>
                    <a:pt x="5" y="184"/>
                    <a:pt x="5" y="184"/>
                  </a:cubicBezTo>
                  <a:cubicBezTo>
                    <a:pt x="4" y="192"/>
                    <a:pt x="7" y="197"/>
                    <a:pt x="7" y="206"/>
                  </a:cubicBezTo>
                  <a:cubicBezTo>
                    <a:pt x="7" y="207"/>
                    <a:pt x="7" y="215"/>
                    <a:pt x="8" y="218"/>
                  </a:cubicBezTo>
                  <a:cubicBezTo>
                    <a:pt x="8" y="222"/>
                    <a:pt x="10" y="222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8" y="230"/>
                    <a:pt x="9" y="232"/>
                    <a:pt x="9" y="232"/>
                  </a:cubicBezTo>
                  <a:cubicBezTo>
                    <a:pt x="13" y="232"/>
                    <a:pt x="10" y="233"/>
                    <a:pt x="12" y="231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4" y="228"/>
                    <a:pt x="14" y="228"/>
                    <a:pt x="15" y="228"/>
                  </a:cubicBezTo>
                  <a:cubicBezTo>
                    <a:pt x="16" y="233"/>
                    <a:pt x="18" y="236"/>
                    <a:pt x="19" y="240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1" y="243"/>
                    <a:pt x="21" y="243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18" y="255"/>
                    <a:pt x="21" y="255"/>
                  </a:cubicBezTo>
                  <a:cubicBezTo>
                    <a:pt x="25" y="256"/>
                    <a:pt x="19" y="254"/>
                    <a:pt x="24" y="254"/>
                  </a:cubicBezTo>
                  <a:cubicBezTo>
                    <a:pt x="25" y="257"/>
                    <a:pt x="25" y="256"/>
                    <a:pt x="25" y="260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6" y="267"/>
                    <a:pt x="27" y="267"/>
                    <a:pt x="28" y="271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32" y="294"/>
                    <a:pt x="33" y="292"/>
                    <a:pt x="35" y="295"/>
                  </a:cubicBezTo>
                  <a:cubicBezTo>
                    <a:pt x="34" y="297"/>
                    <a:pt x="35" y="299"/>
                    <a:pt x="36" y="302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6" y="303"/>
                    <a:pt x="36" y="303"/>
                    <a:pt x="36" y="303"/>
                  </a:cubicBezTo>
                  <a:cubicBezTo>
                    <a:pt x="37" y="307"/>
                    <a:pt x="37" y="307"/>
                    <a:pt x="37" y="307"/>
                  </a:cubicBezTo>
                  <a:cubicBezTo>
                    <a:pt x="40" y="307"/>
                    <a:pt x="41" y="311"/>
                    <a:pt x="42" y="313"/>
                  </a:cubicBezTo>
                  <a:cubicBezTo>
                    <a:pt x="50" y="313"/>
                    <a:pt x="43" y="313"/>
                    <a:pt x="48" y="309"/>
                  </a:cubicBezTo>
                  <a:cubicBezTo>
                    <a:pt x="50" y="310"/>
                    <a:pt x="48" y="309"/>
                    <a:pt x="49" y="311"/>
                  </a:cubicBezTo>
                  <a:cubicBezTo>
                    <a:pt x="49" y="311"/>
                    <a:pt x="50" y="311"/>
                    <a:pt x="50" y="311"/>
                  </a:cubicBezTo>
                  <a:cubicBezTo>
                    <a:pt x="50" y="311"/>
                    <a:pt x="50" y="311"/>
                    <a:pt x="50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1" y="316"/>
                    <a:pt x="49" y="316"/>
                    <a:pt x="52" y="318"/>
                  </a:cubicBezTo>
                  <a:cubicBezTo>
                    <a:pt x="56" y="321"/>
                    <a:pt x="57" y="316"/>
                    <a:pt x="58" y="324"/>
                  </a:cubicBezTo>
                  <a:cubicBezTo>
                    <a:pt x="59" y="337"/>
                    <a:pt x="59" y="337"/>
                    <a:pt x="59" y="337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4" y="343"/>
                    <a:pt x="63" y="341"/>
                    <a:pt x="63" y="344"/>
                  </a:cubicBezTo>
                  <a:cubicBezTo>
                    <a:pt x="63" y="344"/>
                    <a:pt x="63" y="345"/>
                    <a:pt x="64" y="345"/>
                  </a:cubicBezTo>
                  <a:cubicBezTo>
                    <a:pt x="64" y="345"/>
                    <a:pt x="64" y="346"/>
                    <a:pt x="64" y="346"/>
                  </a:cubicBezTo>
                  <a:cubicBezTo>
                    <a:pt x="64" y="346"/>
                    <a:pt x="64" y="346"/>
                    <a:pt x="64" y="346"/>
                  </a:cubicBezTo>
                  <a:cubicBezTo>
                    <a:pt x="66" y="345"/>
                    <a:pt x="65" y="347"/>
                    <a:pt x="66" y="344"/>
                  </a:cubicBezTo>
                  <a:cubicBezTo>
                    <a:pt x="70" y="344"/>
                    <a:pt x="68" y="343"/>
                    <a:pt x="70" y="347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73" y="349"/>
                    <a:pt x="73" y="351"/>
                    <a:pt x="73" y="349"/>
                  </a:cubicBezTo>
                  <a:cubicBezTo>
                    <a:pt x="76" y="341"/>
                    <a:pt x="69" y="340"/>
                    <a:pt x="74" y="336"/>
                  </a:cubicBezTo>
                  <a:cubicBezTo>
                    <a:pt x="75" y="341"/>
                    <a:pt x="74" y="339"/>
                    <a:pt x="74" y="343"/>
                  </a:cubicBezTo>
                  <a:cubicBezTo>
                    <a:pt x="74" y="345"/>
                    <a:pt x="74" y="345"/>
                    <a:pt x="74" y="347"/>
                  </a:cubicBezTo>
                  <a:cubicBezTo>
                    <a:pt x="74" y="347"/>
                    <a:pt x="74" y="348"/>
                    <a:pt x="75" y="348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6" y="354"/>
                    <a:pt x="77" y="356"/>
                    <a:pt x="77" y="362"/>
                  </a:cubicBezTo>
                  <a:cubicBezTo>
                    <a:pt x="79" y="364"/>
                    <a:pt x="77" y="362"/>
                    <a:pt x="79" y="364"/>
                  </a:cubicBezTo>
                  <a:cubicBezTo>
                    <a:pt x="79" y="368"/>
                    <a:pt x="81" y="371"/>
                    <a:pt x="81" y="374"/>
                  </a:cubicBezTo>
                  <a:cubicBezTo>
                    <a:pt x="82" y="381"/>
                    <a:pt x="83" y="379"/>
                    <a:pt x="86" y="376"/>
                  </a:cubicBezTo>
                  <a:cubicBezTo>
                    <a:pt x="86" y="381"/>
                    <a:pt x="87" y="379"/>
                    <a:pt x="87" y="381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90" y="379"/>
                    <a:pt x="89" y="374"/>
                    <a:pt x="90" y="369"/>
                  </a:cubicBezTo>
                  <a:cubicBezTo>
                    <a:pt x="90" y="362"/>
                    <a:pt x="89" y="367"/>
                    <a:pt x="91" y="365"/>
                  </a:cubicBezTo>
                  <a:cubicBezTo>
                    <a:pt x="90" y="367"/>
                    <a:pt x="90" y="367"/>
                    <a:pt x="91" y="370"/>
                  </a:cubicBezTo>
                  <a:cubicBezTo>
                    <a:pt x="91" y="375"/>
                    <a:pt x="91" y="368"/>
                    <a:pt x="91" y="373"/>
                  </a:cubicBezTo>
                  <a:cubicBezTo>
                    <a:pt x="91" y="377"/>
                    <a:pt x="90" y="371"/>
                    <a:pt x="91" y="377"/>
                  </a:cubicBezTo>
                  <a:cubicBezTo>
                    <a:pt x="91" y="379"/>
                    <a:pt x="91" y="380"/>
                    <a:pt x="93" y="382"/>
                  </a:cubicBezTo>
                  <a:cubicBezTo>
                    <a:pt x="98" y="386"/>
                    <a:pt x="95" y="392"/>
                    <a:pt x="97" y="404"/>
                  </a:cubicBezTo>
                  <a:cubicBezTo>
                    <a:pt x="98" y="409"/>
                    <a:pt x="96" y="406"/>
                    <a:pt x="99" y="408"/>
                  </a:cubicBezTo>
                  <a:cubicBezTo>
                    <a:pt x="100" y="407"/>
                    <a:pt x="100" y="407"/>
                    <a:pt x="100" y="407"/>
                  </a:cubicBezTo>
                  <a:cubicBezTo>
                    <a:pt x="100" y="405"/>
                    <a:pt x="99" y="405"/>
                    <a:pt x="99" y="404"/>
                  </a:cubicBezTo>
                  <a:cubicBezTo>
                    <a:pt x="103" y="394"/>
                    <a:pt x="101" y="351"/>
                    <a:pt x="102" y="338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104" y="336"/>
                    <a:pt x="104" y="336"/>
                  </a:cubicBezTo>
                  <a:cubicBezTo>
                    <a:pt x="104" y="336"/>
                    <a:pt x="104" y="336"/>
                    <a:pt x="105" y="335"/>
                  </a:cubicBezTo>
                  <a:cubicBezTo>
                    <a:pt x="104" y="311"/>
                    <a:pt x="104" y="311"/>
                    <a:pt x="104" y="311"/>
                  </a:cubicBezTo>
                  <a:cubicBezTo>
                    <a:pt x="104" y="306"/>
                    <a:pt x="105" y="309"/>
                    <a:pt x="105" y="306"/>
                  </a:cubicBezTo>
                  <a:cubicBezTo>
                    <a:pt x="105" y="300"/>
                    <a:pt x="104" y="307"/>
                    <a:pt x="104" y="292"/>
                  </a:cubicBezTo>
                  <a:cubicBezTo>
                    <a:pt x="104" y="292"/>
                    <a:pt x="105" y="289"/>
                    <a:pt x="105" y="288"/>
                  </a:cubicBezTo>
                  <a:cubicBezTo>
                    <a:pt x="107" y="287"/>
                    <a:pt x="107" y="287"/>
                    <a:pt x="107" y="287"/>
                  </a:cubicBezTo>
                  <a:cubicBezTo>
                    <a:pt x="106" y="281"/>
                    <a:pt x="107" y="283"/>
                    <a:pt x="107" y="279"/>
                  </a:cubicBezTo>
                  <a:cubicBezTo>
                    <a:pt x="107" y="279"/>
                    <a:pt x="108" y="279"/>
                    <a:pt x="108" y="279"/>
                  </a:cubicBezTo>
                  <a:cubicBezTo>
                    <a:pt x="109" y="279"/>
                    <a:pt x="109" y="279"/>
                    <a:pt x="110" y="280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2" y="287"/>
                    <a:pt x="111" y="282"/>
                    <a:pt x="110" y="285"/>
                  </a:cubicBezTo>
                  <a:cubicBezTo>
                    <a:pt x="109" y="293"/>
                    <a:pt x="113" y="299"/>
                    <a:pt x="111" y="306"/>
                  </a:cubicBezTo>
                  <a:cubicBezTo>
                    <a:pt x="110" y="309"/>
                    <a:pt x="110" y="304"/>
                    <a:pt x="110" y="309"/>
                  </a:cubicBezTo>
                  <a:cubicBezTo>
                    <a:pt x="110" y="334"/>
                    <a:pt x="110" y="334"/>
                    <a:pt x="110" y="334"/>
                  </a:cubicBezTo>
                  <a:cubicBezTo>
                    <a:pt x="110" y="339"/>
                    <a:pt x="113" y="347"/>
                    <a:pt x="109" y="350"/>
                  </a:cubicBezTo>
                  <a:cubicBezTo>
                    <a:pt x="110" y="353"/>
                    <a:pt x="110" y="356"/>
                    <a:pt x="110" y="360"/>
                  </a:cubicBezTo>
                  <a:cubicBezTo>
                    <a:pt x="114" y="358"/>
                    <a:pt x="116" y="355"/>
                    <a:pt x="113" y="351"/>
                  </a:cubicBezTo>
                  <a:cubicBezTo>
                    <a:pt x="114" y="345"/>
                    <a:pt x="113" y="346"/>
                    <a:pt x="115" y="341"/>
                  </a:cubicBezTo>
                  <a:cubicBezTo>
                    <a:pt x="116" y="348"/>
                    <a:pt x="116" y="348"/>
                    <a:pt x="116" y="348"/>
                  </a:cubicBezTo>
                  <a:cubicBezTo>
                    <a:pt x="116" y="350"/>
                    <a:pt x="115" y="349"/>
                    <a:pt x="116" y="352"/>
                  </a:cubicBezTo>
                  <a:cubicBezTo>
                    <a:pt x="116" y="355"/>
                    <a:pt x="117" y="353"/>
                    <a:pt x="118" y="354"/>
                  </a:cubicBezTo>
                  <a:cubicBezTo>
                    <a:pt x="119" y="351"/>
                    <a:pt x="119" y="347"/>
                    <a:pt x="120" y="343"/>
                  </a:cubicBezTo>
                  <a:cubicBezTo>
                    <a:pt x="121" y="334"/>
                    <a:pt x="124" y="296"/>
                    <a:pt x="123" y="289"/>
                  </a:cubicBezTo>
                  <a:cubicBezTo>
                    <a:pt x="121" y="282"/>
                    <a:pt x="123" y="275"/>
                    <a:pt x="121" y="270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1" y="268"/>
                    <a:pt x="120" y="268"/>
                    <a:pt x="120" y="268"/>
                  </a:cubicBezTo>
                  <a:cubicBezTo>
                    <a:pt x="123" y="265"/>
                    <a:pt x="122" y="268"/>
                    <a:pt x="121" y="264"/>
                  </a:cubicBezTo>
                  <a:cubicBezTo>
                    <a:pt x="120" y="259"/>
                    <a:pt x="122" y="264"/>
                    <a:pt x="121" y="259"/>
                  </a:cubicBezTo>
                  <a:cubicBezTo>
                    <a:pt x="121" y="256"/>
                    <a:pt x="119" y="258"/>
                    <a:pt x="121" y="247"/>
                  </a:cubicBezTo>
                  <a:cubicBezTo>
                    <a:pt x="123" y="248"/>
                    <a:pt x="122" y="248"/>
                    <a:pt x="125" y="249"/>
                  </a:cubicBezTo>
                  <a:cubicBezTo>
                    <a:pt x="125" y="245"/>
                    <a:pt x="125" y="245"/>
                    <a:pt x="125" y="245"/>
                  </a:cubicBezTo>
                  <a:cubicBezTo>
                    <a:pt x="125" y="244"/>
                    <a:pt x="125" y="243"/>
                    <a:pt x="125" y="241"/>
                  </a:cubicBezTo>
                  <a:cubicBezTo>
                    <a:pt x="125" y="239"/>
                    <a:pt x="125" y="237"/>
                    <a:pt x="125" y="234"/>
                  </a:cubicBezTo>
                  <a:cubicBezTo>
                    <a:pt x="126" y="229"/>
                    <a:pt x="127" y="224"/>
                    <a:pt x="124" y="221"/>
                  </a:cubicBezTo>
                  <a:cubicBezTo>
                    <a:pt x="122" y="222"/>
                    <a:pt x="122" y="223"/>
                    <a:pt x="121" y="224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6" y="205"/>
                    <a:pt x="116" y="190"/>
                    <a:pt x="116" y="182"/>
                  </a:cubicBezTo>
                  <a:cubicBezTo>
                    <a:pt x="116" y="174"/>
                    <a:pt x="114" y="159"/>
                    <a:pt x="115" y="155"/>
                  </a:cubicBezTo>
                  <a:cubicBezTo>
                    <a:pt x="111" y="154"/>
                    <a:pt x="113" y="154"/>
                    <a:pt x="110" y="155"/>
                  </a:cubicBezTo>
                  <a:cubicBezTo>
                    <a:pt x="109" y="142"/>
                    <a:pt x="109" y="142"/>
                    <a:pt x="109" y="142"/>
                  </a:cubicBezTo>
                  <a:cubicBezTo>
                    <a:pt x="110" y="137"/>
                    <a:pt x="109" y="130"/>
                    <a:pt x="107" y="125"/>
                  </a:cubicBezTo>
                  <a:cubicBezTo>
                    <a:pt x="106" y="122"/>
                    <a:pt x="106" y="119"/>
                    <a:pt x="105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110"/>
                    <a:pt x="101" y="105"/>
                    <a:pt x="100" y="99"/>
                  </a:cubicBezTo>
                  <a:cubicBezTo>
                    <a:pt x="99" y="93"/>
                    <a:pt x="96" y="92"/>
                    <a:pt x="97" y="85"/>
                  </a:cubicBezTo>
                  <a:cubicBezTo>
                    <a:pt x="95" y="86"/>
                    <a:pt x="94" y="85"/>
                    <a:pt x="92" y="83"/>
                  </a:cubicBezTo>
                  <a:cubicBezTo>
                    <a:pt x="90" y="81"/>
                    <a:pt x="91" y="82"/>
                    <a:pt x="90" y="78"/>
                  </a:cubicBezTo>
                  <a:cubicBezTo>
                    <a:pt x="89" y="79"/>
                    <a:pt x="88" y="76"/>
                    <a:pt x="89" y="82"/>
                  </a:cubicBezTo>
                  <a:cubicBezTo>
                    <a:pt x="89" y="86"/>
                    <a:pt x="89" y="81"/>
                    <a:pt x="89" y="86"/>
                  </a:cubicBezTo>
                  <a:cubicBezTo>
                    <a:pt x="90" y="89"/>
                    <a:pt x="89" y="91"/>
                    <a:pt x="89" y="9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6"/>
                    <a:pt x="84" y="76"/>
                    <a:pt x="84" y="76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0" y="79"/>
                    <a:pt x="80" y="79"/>
                    <a:pt x="80" y="73"/>
                  </a:cubicBezTo>
                  <a:cubicBezTo>
                    <a:pt x="78" y="58"/>
                    <a:pt x="77" y="61"/>
                    <a:pt x="76" y="5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2" y="41"/>
                    <a:pt x="71" y="45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55"/>
                    <a:pt x="71" y="53"/>
                    <a:pt x="72" y="59"/>
                  </a:cubicBezTo>
                  <a:lnTo>
                    <a:pt x="70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" name="Freeform 16"/>
            <p:cNvSpPr>
              <a:spLocks noEditPoints="1"/>
            </p:cNvSpPr>
            <p:nvPr/>
          </p:nvSpPr>
          <p:spPr bwMode="auto">
            <a:xfrm>
              <a:off x="4418963" y="6005012"/>
              <a:ext cx="126806" cy="415643"/>
            </a:xfrm>
            <a:custGeom>
              <a:avLst/>
              <a:gdLst>
                <a:gd name="T0" fmla="*/ 23 w 126"/>
                <a:gd name="T1" fmla="*/ 233 h 413"/>
                <a:gd name="T2" fmla="*/ 95 w 126"/>
                <a:gd name="T3" fmla="*/ 221 h 413"/>
                <a:gd name="T4" fmla="*/ 91 w 126"/>
                <a:gd name="T5" fmla="*/ 214 h 413"/>
                <a:gd name="T6" fmla="*/ 76 w 126"/>
                <a:gd name="T7" fmla="*/ 190 h 413"/>
                <a:gd name="T8" fmla="*/ 79 w 126"/>
                <a:gd name="T9" fmla="*/ 196 h 413"/>
                <a:gd name="T10" fmla="*/ 70 w 126"/>
                <a:gd name="T11" fmla="*/ 171 h 413"/>
                <a:gd name="T12" fmla="*/ 98 w 126"/>
                <a:gd name="T13" fmla="*/ 204 h 413"/>
                <a:gd name="T14" fmla="*/ 91 w 126"/>
                <a:gd name="T15" fmla="*/ 204 h 413"/>
                <a:gd name="T16" fmla="*/ 97 w 126"/>
                <a:gd name="T17" fmla="*/ 180 h 413"/>
                <a:gd name="T18" fmla="*/ 107 w 126"/>
                <a:gd name="T19" fmla="*/ 135 h 413"/>
                <a:gd name="T20" fmla="*/ 89 w 126"/>
                <a:gd name="T21" fmla="*/ 142 h 413"/>
                <a:gd name="T22" fmla="*/ 89 w 126"/>
                <a:gd name="T23" fmla="*/ 134 h 413"/>
                <a:gd name="T24" fmla="*/ 89 w 126"/>
                <a:gd name="T25" fmla="*/ 134 h 413"/>
                <a:gd name="T26" fmla="*/ 78 w 126"/>
                <a:gd name="T27" fmla="*/ 133 h 413"/>
                <a:gd name="T28" fmla="*/ 80 w 126"/>
                <a:gd name="T29" fmla="*/ 112 h 413"/>
                <a:gd name="T30" fmla="*/ 99 w 126"/>
                <a:gd name="T31" fmla="*/ 88 h 413"/>
                <a:gd name="T32" fmla="*/ 98 w 126"/>
                <a:gd name="T33" fmla="*/ 87 h 413"/>
                <a:gd name="T34" fmla="*/ 87 w 126"/>
                <a:gd name="T35" fmla="*/ 41 h 413"/>
                <a:gd name="T36" fmla="*/ 88 w 126"/>
                <a:gd name="T37" fmla="*/ 8 h 413"/>
                <a:gd name="T38" fmla="*/ 71 w 126"/>
                <a:gd name="T39" fmla="*/ 12 h 413"/>
                <a:gd name="T40" fmla="*/ 54 w 126"/>
                <a:gd name="T41" fmla="*/ 57 h 413"/>
                <a:gd name="T42" fmla="*/ 40 w 126"/>
                <a:gd name="T43" fmla="*/ 91 h 413"/>
                <a:gd name="T44" fmla="*/ 49 w 126"/>
                <a:gd name="T45" fmla="*/ 60 h 413"/>
                <a:gd name="T46" fmla="*/ 53 w 126"/>
                <a:gd name="T47" fmla="*/ 43 h 413"/>
                <a:gd name="T48" fmla="*/ 52 w 126"/>
                <a:gd name="T49" fmla="*/ 32 h 413"/>
                <a:gd name="T50" fmla="*/ 37 w 126"/>
                <a:gd name="T51" fmla="*/ 47 h 413"/>
                <a:gd name="T52" fmla="*/ 26 w 126"/>
                <a:gd name="T53" fmla="*/ 71 h 413"/>
                <a:gd name="T54" fmla="*/ 2 w 126"/>
                <a:gd name="T55" fmla="*/ 142 h 413"/>
                <a:gd name="T56" fmla="*/ 6 w 126"/>
                <a:gd name="T57" fmla="*/ 171 h 413"/>
                <a:gd name="T58" fmla="*/ 10 w 126"/>
                <a:gd name="T59" fmla="*/ 205 h 413"/>
                <a:gd name="T60" fmla="*/ 7 w 126"/>
                <a:gd name="T61" fmla="*/ 245 h 413"/>
                <a:gd name="T62" fmla="*/ 11 w 126"/>
                <a:gd name="T63" fmla="*/ 288 h 413"/>
                <a:gd name="T64" fmla="*/ 23 w 126"/>
                <a:gd name="T65" fmla="*/ 237 h 413"/>
                <a:gd name="T66" fmla="*/ 21 w 126"/>
                <a:gd name="T67" fmla="*/ 260 h 413"/>
                <a:gd name="T68" fmla="*/ 11 w 126"/>
                <a:gd name="T69" fmla="*/ 343 h 413"/>
                <a:gd name="T70" fmla="*/ 8 w 126"/>
                <a:gd name="T71" fmla="*/ 391 h 413"/>
                <a:gd name="T72" fmla="*/ 9 w 126"/>
                <a:gd name="T73" fmla="*/ 412 h 413"/>
                <a:gd name="T74" fmla="*/ 17 w 126"/>
                <a:gd name="T75" fmla="*/ 376 h 413"/>
                <a:gd name="T76" fmla="*/ 34 w 126"/>
                <a:gd name="T77" fmla="*/ 336 h 413"/>
                <a:gd name="T78" fmla="*/ 50 w 126"/>
                <a:gd name="T79" fmla="*/ 290 h 413"/>
                <a:gd name="T80" fmla="*/ 54 w 126"/>
                <a:gd name="T81" fmla="*/ 290 h 413"/>
                <a:gd name="T82" fmla="*/ 48 w 126"/>
                <a:gd name="T83" fmla="*/ 317 h 413"/>
                <a:gd name="T84" fmla="*/ 32 w 126"/>
                <a:gd name="T85" fmla="*/ 353 h 413"/>
                <a:gd name="T86" fmla="*/ 42 w 126"/>
                <a:gd name="T87" fmla="*/ 374 h 413"/>
                <a:gd name="T88" fmla="*/ 56 w 126"/>
                <a:gd name="T89" fmla="*/ 356 h 413"/>
                <a:gd name="T90" fmla="*/ 77 w 126"/>
                <a:gd name="T91" fmla="*/ 283 h 413"/>
                <a:gd name="T92" fmla="*/ 78 w 126"/>
                <a:gd name="T93" fmla="*/ 303 h 413"/>
                <a:gd name="T94" fmla="*/ 81 w 126"/>
                <a:gd name="T95" fmla="*/ 307 h 413"/>
                <a:gd name="T96" fmla="*/ 88 w 126"/>
                <a:gd name="T97" fmla="*/ 294 h 413"/>
                <a:gd name="T98" fmla="*/ 100 w 126"/>
                <a:gd name="T99" fmla="*/ 249 h 413"/>
                <a:gd name="T100" fmla="*/ 111 w 126"/>
                <a:gd name="T101" fmla="*/ 190 h 413"/>
                <a:gd name="T102" fmla="*/ 121 w 126"/>
                <a:gd name="T103" fmla="*/ 142 h 413"/>
                <a:gd name="T104" fmla="*/ 122 w 126"/>
                <a:gd name="T105" fmla="*/ 125 h 413"/>
                <a:gd name="T106" fmla="*/ 121 w 126"/>
                <a:gd name="T107" fmla="*/ 68 h 413"/>
                <a:gd name="T108" fmla="*/ 109 w 126"/>
                <a:gd name="T109" fmla="*/ 119 h 413"/>
                <a:gd name="T110" fmla="*/ 115 w 126"/>
                <a:gd name="T111" fmla="*/ 72 h 413"/>
                <a:gd name="T112" fmla="*/ 112 w 126"/>
                <a:gd name="T113" fmla="*/ 45 h 413"/>
                <a:gd name="T114" fmla="*/ 102 w 126"/>
                <a:gd name="T115" fmla="*/ 60 h 413"/>
                <a:gd name="T116" fmla="*/ 102 w 126"/>
                <a:gd name="T117" fmla="*/ 27 h 413"/>
                <a:gd name="T118" fmla="*/ 94 w 126"/>
                <a:gd name="T119" fmla="*/ 40 h 413"/>
                <a:gd name="T120" fmla="*/ 86 w 126"/>
                <a:gd name="T121" fmla="*/ 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13">
                  <a:moveTo>
                    <a:pt x="80" y="269"/>
                  </a:moveTo>
                  <a:cubicBezTo>
                    <a:pt x="82" y="268"/>
                    <a:pt x="78" y="267"/>
                    <a:pt x="81" y="269"/>
                  </a:cubicBezTo>
                  <a:lnTo>
                    <a:pt x="80" y="269"/>
                  </a:lnTo>
                  <a:close/>
                  <a:moveTo>
                    <a:pt x="23" y="233"/>
                  </a:moveTo>
                  <a:cubicBezTo>
                    <a:pt x="24" y="234"/>
                    <a:pt x="25" y="231"/>
                    <a:pt x="24" y="235"/>
                  </a:cubicBezTo>
                  <a:cubicBezTo>
                    <a:pt x="24" y="237"/>
                    <a:pt x="24" y="236"/>
                    <a:pt x="23" y="237"/>
                  </a:cubicBezTo>
                  <a:cubicBezTo>
                    <a:pt x="22" y="235"/>
                    <a:pt x="22" y="235"/>
                    <a:pt x="23" y="233"/>
                  </a:cubicBezTo>
                  <a:close/>
                  <a:moveTo>
                    <a:pt x="95" y="221"/>
                  </a:moveTo>
                  <a:cubicBezTo>
                    <a:pt x="95" y="214"/>
                    <a:pt x="95" y="214"/>
                    <a:pt x="97" y="209"/>
                  </a:cubicBezTo>
                  <a:cubicBezTo>
                    <a:pt x="97" y="212"/>
                    <a:pt x="97" y="214"/>
                    <a:pt x="97" y="216"/>
                  </a:cubicBezTo>
                  <a:lnTo>
                    <a:pt x="95" y="221"/>
                  </a:lnTo>
                  <a:close/>
                  <a:moveTo>
                    <a:pt x="91" y="214"/>
                  </a:moveTo>
                  <a:cubicBezTo>
                    <a:pt x="92" y="215"/>
                    <a:pt x="94" y="211"/>
                    <a:pt x="91" y="217"/>
                  </a:cubicBezTo>
                  <a:cubicBezTo>
                    <a:pt x="91" y="216"/>
                    <a:pt x="90" y="215"/>
                    <a:pt x="91" y="214"/>
                  </a:cubicBezTo>
                  <a:close/>
                  <a:moveTo>
                    <a:pt x="79" y="196"/>
                  </a:moveTo>
                  <a:cubicBezTo>
                    <a:pt x="76" y="190"/>
                    <a:pt x="76" y="190"/>
                    <a:pt x="76" y="190"/>
                  </a:cubicBezTo>
                  <a:cubicBezTo>
                    <a:pt x="78" y="187"/>
                    <a:pt x="78" y="190"/>
                    <a:pt x="79" y="185"/>
                  </a:cubicBezTo>
                  <a:cubicBezTo>
                    <a:pt x="84" y="186"/>
                    <a:pt x="78" y="184"/>
                    <a:pt x="83" y="188"/>
                  </a:cubicBezTo>
                  <a:cubicBezTo>
                    <a:pt x="81" y="190"/>
                    <a:pt x="82" y="188"/>
                    <a:pt x="82" y="192"/>
                  </a:cubicBezTo>
                  <a:cubicBezTo>
                    <a:pt x="81" y="197"/>
                    <a:pt x="82" y="194"/>
                    <a:pt x="79" y="196"/>
                  </a:cubicBezTo>
                  <a:close/>
                  <a:moveTo>
                    <a:pt x="70" y="171"/>
                  </a:moveTo>
                  <a:cubicBezTo>
                    <a:pt x="69" y="165"/>
                    <a:pt x="69" y="162"/>
                    <a:pt x="72" y="160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0" y="171"/>
                    <a:pt x="70" y="171"/>
                    <a:pt x="70" y="171"/>
                  </a:cubicBezTo>
                  <a:close/>
                  <a:moveTo>
                    <a:pt x="102" y="151"/>
                  </a:moveTo>
                  <a:cubicBezTo>
                    <a:pt x="105" y="149"/>
                    <a:pt x="104" y="149"/>
                    <a:pt x="107" y="148"/>
                  </a:cubicBezTo>
                  <a:cubicBezTo>
                    <a:pt x="105" y="158"/>
                    <a:pt x="105" y="164"/>
                    <a:pt x="103" y="169"/>
                  </a:cubicBezTo>
                  <a:cubicBezTo>
                    <a:pt x="100" y="181"/>
                    <a:pt x="98" y="203"/>
                    <a:pt x="98" y="204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1"/>
                    <a:pt x="94" y="201"/>
                  </a:cubicBezTo>
                  <a:cubicBezTo>
                    <a:pt x="94" y="204"/>
                    <a:pt x="94" y="203"/>
                    <a:pt x="94" y="205"/>
                  </a:cubicBezTo>
                  <a:cubicBezTo>
                    <a:pt x="91" y="204"/>
                    <a:pt x="92" y="204"/>
                    <a:pt x="91" y="204"/>
                  </a:cubicBezTo>
                  <a:cubicBezTo>
                    <a:pt x="91" y="204"/>
                    <a:pt x="91" y="203"/>
                    <a:pt x="92" y="202"/>
                  </a:cubicBezTo>
                  <a:cubicBezTo>
                    <a:pt x="92" y="201"/>
                    <a:pt x="92" y="201"/>
                    <a:pt x="93" y="20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82"/>
                    <a:pt x="94" y="185"/>
                    <a:pt x="97" y="180"/>
                  </a:cubicBezTo>
                  <a:cubicBezTo>
                    <a:pt x="98" y="179"/>
                    <a:pt x="97" y="179"/>
                    <a:pt x="99" y="178"/>
                  </a:cubicBezTo>
                  <a:cubicBezTo>
                    <a:pt x="99" y="173"/>
                    <a:pt x="98" y="166"/>
                    <a:pt x="99" y="162"/>
                  </a:cubicBezTo>
                  <a:cubicBezTo>
                    <a:pt x="100" y="160"/>
                    <a:pt x="104" y="156"/>
                    <a:pt x="102" y="151"/>
                  </a:cubicBezTo>
                  <a:close/>
                  <a:moveTo>
                    <a:pt x="107" y="13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37"/>
                    <a:pt x="105" y="137"/>
                    <a:pt x="107" y="135"/>
                  </a:cubicBezTo>
                  <a:close/>
                  <a:moveTo>
                    <a:pt x="89" y="142"/>
                  </a:moveTo>
                  <a:cubicBezTo>
                    <a:pt x="91" y="140"/>
                    <a:pt x="91" y="142"/>
                    <a:pt x="91" y="142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8" y="142"/>
                    <a:pt x="89" y="143"/>
                    <a:pt x="89" y="142"/>
                  </a:cubicBezTo>
                  <a:close/>
                  <a:moveTo>
                    <a:pt x="89" y="134"/>
                  </a:moveTo>
                  <a:cubicBezTo>
                    <a:pt x="89" y="133"/>
                    <a:pt x="89" y="134"/>
                    <a:pt x="90" y="132"/>
                  </a:cubicBezTo>
                  <a:cubicBezTo>
                    <a:pt x="90" y="131"/>
                    <a:pt x="89" y="131"/>
                    <a:pt x="91" y="128"/>
                  </a:cubicBezTo>
                  <a:cubicBezTo>
                    <a:pt x="95" y="128"/>
                    <a:pt x="94" y="133"/>
                    <a:pt x="92" y="135"/>
                  </a:cubicBezTo>
                  <a:cubicBezTo>
                    <a:pt x="91" y="135"/>
                    <a:pt x="90" y="135"/>
                    <a:pt x="89" y="134"/>
                  </a:cubicBezTo>
                  <a:close/>
                  <a:moveTo>
                    <a:pt x="83" y="109"/>
                  </a:moveTo>
                  <a:cubicBezTo>
                    <a:pt x="84" y="112"/>
                    <a:pt x="82" y="117"/>
                    <a:pt x="81" y="120"/>
                  </a:cubicBezTo>
                  <a:cubicBezTo>
                    <a:pt x="81" y="123"/>
                    <a:pt x="80" y="125"/>
                    <a:pt x="80" y="127"/>
                  </a:cubicBezTo>
                  <a:cubicBezTo>
                    <a:pt x="79" y="130"/>
                    <a:pt x="78" y="130"/>
                    <a:pt x="78" y="133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8"/>
                    <a:pt x="75" y="157"/>
                    <a:pt x="72" y="158"/>
                  </a:cubicBezTo>
                  <a:cubicBezTo>
                    <a:pt x="73" y="149"/>
                    <a:pt x="71" y="152"/>
                    <a:pt x="74" y="141"/>
                  </a:cubicBezTo>
                  <a:cubicBezTo>
                    <a:pt x="77" y="133"/>
                    <a:pt x="80" y="112"/>
                    <a:pt x="80" y="112"/>
                  </a:cubicBezTo>
                  <a:cubicBezTo>
                    <a:pt x="81" y="113"/>
                    <a:pt x="81" y="110"/>
                    <a:pt x="83" y="108"/>
                  </a:cubicBezTo>
                  <a:lnTo>
                    <a:pt x="83" y="109"/>
                  </a:lnTo>
                  <a:close/>
                  <a:moveTo>
                    <a:pt x="98" y="87"/>
                  </a:moveTo>
                  <a:cubicBezTo>
                    <a:pt x="98" y="87"/>
                    <a:pt x="99" y="88"/>
                    <a:pt x="99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lnTo>
                    <a:pt x="98" y="87"/>
                  </a:lnTo>
                  <a:close/>
                  <a:moveTo>
                    <a:pt x="86" y="66"/>
                  </a:moveTo>
                  <a:cubicBezTo>
                    <a:pt x="84" y="63"/>
                    <a:pt x="84" y="64"/>
                    <a:pt x="85" y="59"/>
                  </a:cubicBezTo>
                  <a:cubicBezTo>
                    <a:pt x="85" y="55"/>
                    <a:pt x="86" y="55"/>
                    <a:pt x="86" y="51"/>
                  </a:cubicBezTo>
                  <a:cubicBezTo>
                    <a:pt x="86" y="48"/>
                    <a:pt x="86" y="45"/>
                    <a:pt x="87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91" y="26"/>
                    <a:pt x="88" y="31"/>
                    <a:pt x="87" y="24"/>
                  </a:cubicBezTo>
                  <a:cubicBezTo>
                    <a:pt x="87" y="19"/>
                    <a:pt x="88" y="14"/>
                    <a:pt x="88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6"/>
                    <a:pt x="85" y="6"/>
                    <a:pt x="84" y="2"/>
                  </a:cubicBezTo>
                  <a:cubicBezTo>
                    <a:pt x="78" y="2"/>
                    <a:pt x="72" y="0"/>
                    <a:pt x="71" y="8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71" y="12"/>
                    <a:pt x="71" y="9"/>
                    <a:pt x="71" y="12"/>
                  </a:cubicBezTo>
                  <a:cubicBezTo>
                    <a:pt x="66" y="10"/>
                    <a:pt x="67" y="16"/>
                    <a:pt x="65" y="20"/>
                  </a:cubicBezTo>
                  <a:cubicBezTo>
                    <a:pt x="63" y="24"/>
                    <a:pt x="62" y="31"/>
                    <a:pt x="60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3"/>
                    <a:pt x="55" y="53"/>
                    <a:pt x="54" y="57"/>
                  </a:cubicBezTo>
                  <a:cubicBezTo>
                    <a:pt x="52" y="68"/>
                    <a:pt x="49" y="72"/>
                    <a:pt x="46" y="80"/>
                  </a:cubicBezTo>
                  <a:cubicBezTo>
                    <a:pt x="44" y="85"/>
                    <a:pt x="44" y="88"/>
                    <a:pt x="42" y="92"/>
                  </a:cubicBezTo>
                  <a:cubicBezTo>
                    <a:pt x="41" y="96"/>
                    <a:pt x="41" y="100"/>
                    <a:pt x="38" y="103"/>
                  </a:cubicBezTo>
                  <a:cubicBezTo>
                    <a:pt x="38" y="99"/>
                    <a:pt x="40" y="95"/>
                    <a:pt x="40" y="91"/>
                  </a:cubicBezTo>
                  <a:cubicBezTo>
                    <a:pt x="41" y="86"/>
                    <a:pt x="41" y="84"/>
                    <a:pt x="42" y="80"/>
                  </a:cubicBezTo>
                  <a:cubicBezTo>
                    <a:pt x="43" y="77"/>
                    <a:pt x="43" y="76"/>
                    <a:pt x="43" y="74"/>
                  </a:cubicBezTo>
                  <a:cubicBezTo>
                    <a:pt x="43" y="70"/>
                    <a:pt x="44" y="73"/>
                    <a:pt x="45" y="68"/>
                  </a:cubicBezTo>
                  <a:cubicBezTo>
                    <a:pt x="46" y="58"/>
                    <a:pt x="45" y="59"/>
                    <a:pt x="49" y="60"/>
                  </a:cubicBezTo>
                  <a:cubicBezTo>
                    <a:pt x="47" y="57"/>
                    <a:pt x="47" y="57"/>
                    <a:pt x="49" y="5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3" y="44"/>
                  </a:cubicBezTo>
                  <a:cubicBezTo>
                    <a:pt x="53" y="44"/>
                    <a:pt x="53" y="43"/>
                    <a:pt x="53" y="43"/>
                  </a:cubicBezTo>
                  <a:cubicBezTo>
                    <a:pt x="54" y="40"/>
                    <a:pt x="54" y="39"/>
                    <a:pt x="52" y="36"/>
                  </a:cubicBezTo>
                  <a:cubicBezTo>
                    <a:pt x="55" y="33"/>
                    <a:pt x="54" y="34"/>
                    <a:pt x="55" y="29"/>
                  </a:cubicBezTo>
                  <a:cubicBezTo>
                    <a:pt x="53" y="30"/>
                    <a:pt x="54" y="29"/>
                    <a:pt x="53" y="3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1"/>
                    <a:pt x="50" y="31"/>
                    <a:pt x="48" y="30"/>
                  </a:cubicBezTo>
                  <a:cubicBezTo>
                    <a:pt x="45" y="35"/>
                    <a:pt x="47" y="33"/>
                    <a:pt x="43" y="35"/>
                  </a:cubicBezTo>
                  <a:cubicBezTo>
                    <a:pt x="39" y="38"/>
                    <a:pt x="43" y="41"/>
                    <a:pt x="36" y="43"/>
                  </a:cubicBezTo>
                  <a:cubicBezTo>
                    <a:pt x="37" y="46"/>
                    <a:pt x="36" y="44"/>
                    <a:pt x="37" y="47"/>
                  </a:cubicBezTo>
                  <a:cubicBezTo>
                    <a:pt x="34" y="49"/>
                    <a:pt x="31" y="57"/>
                    <a:pt x="30" y="60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4" y="76"/>
                    <a:pt x="18" y="87"/>
                    <a:pt x="19" y="92"/>
                  </a:cubicBezTo>
                  <a:cubicBezTo>
                    <a:pt x="16" y="93"/>
                    <a:pt x="19" y="93"/>
                    <a:pt x="15" y="91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5" y="125"/>
                    <a:pt x="0" y="133"/>
                    <a:pt x="2" y="142"/>
                  </a:cubicBezTo>
                  <a:cubicBezTo>
                    <a:pt x="2" y="144"/>
                    <a:pt x="1" y="142"/>
                    <a:pt x="2" y="144"/>
                  </a:cubicBezTo>
                  <a:cubicBezTo>
                    <a:pt x="4" y="148"/>
                    <a:pt x="3" y="145"/>
                    <a:pt x="4" y="147"/>
                  </a:cubicBezTo>
                  <a:cubicBezTo>
                    <a:pt x="7" y="143"/>
                    <a:pt x="6" y="144"/>
                    <a:pt x="8" y="139"/>
                  </a:cubicBezTo>
                  <a:cubicBezTo>
                    <a:pt x="9" y="151"/>
                    <a:pt x="7" y="159"/>
                    <a:pt x="6" y="171"/>
                  </a:cubicBezTo>
                  <a:cubicBezTo>
                    <a:pt x="6" y="173"/>
                    <a:pt x="6" y="174"/>
                    <a:pt x="6" y="176"/>
                  </a:cubicBezTo>
                  <a:cubicBezTo>
                    <a:pt x="5" y="184"/>
                    <a:pt x="5" y="192"/>
                    <a:pt x="6" y="201"/>
                  </a:cubicBezTo>
                  <a:cubicBezTo>
                    <a:pt x="10" y="200"/>
                    <a:pt x="7" y="200"/>
                    <a:pt x="11" y="199"/>
                  </a:cubicBezTo>
                  <a:cubicBezTo>
                    <a:pt x="11" y="202"/>
                    <a:pt x="10" y="202"/>
                    <a:pt x="10" y="205"/>
                  </a:cubicBezTo>
                  <a:cubicBezTo>
                    <a:pt x="11" y="209"/>
                    <a:pt x="12" y="213"/>
                    <a:pt x="9" y="216"/>
                  </a:cubicBezTo>
                  <a:cubicBezTo>
                    <a:pt x="9" y="220"/>
                    <a:pt x="9" y="224"/>
                    <a:pt x="10" y="226"/>
                  </a:cubicBezTo>
                  <a:cubicBezTo>
                    <a:pt x="7" y="230"/>
                    <a:pt x="8" y="233"/>
                    <a:pt x="8" y="238"/>
                  </a:cubicBezTo>
                  <a:cubicBezTo>
                    <a:pt x="8" y="241"/>
                    <a:pt x="7" y="243"/>
                    <a:pt x="7" y="245"/>
                  </a:cubicBezTo>
                  <a:cubicBezTo>
                    <a:pt x="7" y="250"/>
                    <a:pt x="7" y="277"/>
                    <a:pt x="6" y="280"/>
                  </a:cubicBezTo>
                  <a:cubicBezTo>
                    <a:pt x="5" y="286"/>
                    <a:pt x="5" y="284"/>
                    <a:pt x="6" y="291"/>
                  </a:cubicBezTo>
                  <a:cubicBezTo>
                    <a:pt x="7" y="293"/>
                    <a:pt x="6" y="291"/>
                    <a:pt x="7" y="294"/>
                  </a:cubicBezTo>
                  <a:cubicBezTo>
                    <a:pt x="9" y="292"/>
                    <a:pt x="10" y="290"/>
                    <a:pt x="11" y="288"/>
                  </a:cubicBezTo>
                  <a:cubicBezTo>
                    <a:pt x="10" y="283"/>
                    <a:pt x="11" y="280"/>
                    <a:pt x="12" y="275"/>
                  </a:cubicBezTo>
                  <a:cubicBezTo>
                    <a:pt x="15" y="275"/>
                    <a:pt x="13" y="277"/>
                    <a:pt x="15" y="273"/>
                  </a:cubicBezTo>
                  <a:cubicBezTo>
                    <a:pt x="17" y="266"/>
                    <a:pt x="18" y="259"/>
                    <a:pt x="19" y="252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3" y="237"/>
                    <a:pt x="23" y="238"/>
                    <a:pt x="23" y="238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3" y="244"/>
                    <a:pt x="22" y="247"/>
                    <a:pt x="22" y="248"/>
                  </a:cubicBezTo>
                  <a:cubicBezTo>
                    <a:pt x="22" y="252"/>
                    <a:pt x="22" y="256"/>
                    <a:pt x="21" y="260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3" y="327"/>
                    <a:pt x="13" y="327"/>
                    <a:pt x="13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0" y="335"/>
                    <a:pt x="18" y="326"/>
                    <a:pt x="11" y="343"/>
                  </a:cubicBezTo>
                  <a:cubicBezTo>
                    <a:pt x="13" y="344"/>
                    <a:pt x="14" y="357"/>
                    <a:pt x="13" y="361"/>
                  </a:cubicBezTo>
                  <a:cubicBezTo>
                    <a:pt x="12" y="367"/>
                    <a:pt x="10" y="360"/>
                    <a:pt x="11" y="372"/>
                  </a:cubicBezTo>
                  <a:cubicBezTo>
                    <a:pt x="11" y="375"/>
                    <a:pt x="10" y="374"/>
                    <a:pt x="9" y="377"/>
                  </a:cubicBezTo>
                  <a:cubicBezTo>
                    <a:pt x="9" y="380"/>
                    <a:pt x="9" y="390"/>
                    <a:pt x="8" y="391"/>
                  </a:cubicBezTo>
                  <a:cubicBezTo>
                    <a:pt x="7" y="395"/>
                    <a:pt x="7" y="398"/>
                    <a:pt x="7" y="402"/>
                  </a:cubicBezTo>
                  <a:cubicBezTo>
                    <a:pt x="6" y="405"/>
                    <a:pt x="6" y="403"/>
                    <a:pt x="5" y="407"/>
                  </a:cubicBezTo>
                  <a:cubicBezTo>
                    <a:pt x="5" y="409"/>
                    <a:pt x="5" y="411"/>
                    <a:pt x="5" y="413"/>
                  </a:cubicBezTo>
                  <a:cubicBezTo>
                    <a:pt x="7" y="412"/>
                    <a:pt x="6" y="412"/>
                    <a:pt x="9" y="412"/>
                  </a:cubicBezTo>
                  <a:cubicBezTo>
                    <a:pt x="9" y="408"/>
                    <a:pt x="9" y="405"/>
                    <a:pt x="10" y="402"/>
                  </a:cubicBezTo>
                  <a:cubicBezTo>
                    <a:pt x="11" y="386"/>
                    <a:pt x="13" y="391"/>
                    <a:pt x="13" y="383"/>
                  </a:cubicBezTo>
                  <a:cubicBezTo>
                    <a:pt x="13" y="380"/>
                    <a:pt x="13" y="377"/>
                    <a:pt x="15" y="374"/>
                  </a:cubicBezTo>
                  <a:cubicBezTo>
                    <a:pt x="18" y="375"/>
                    <a:pt x="16" y="372"/>
                    <a:pt x="17" y="376"/>
                  </a:cubicBezTo>
                  <a:cubicBezTo>
                    <a:pt x="19" y="380"/>
                    <a:pt x="16" y="378"/>
                    <a:pt x="18" y="384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19" y="380"/>
                    <a:pt x="23" y="375"/>
                    <a:pt x="24" y="370"/>
                  </a:cubicBezTo>
                  <a:cubicBezTo>
                    <a:pt x="26" y="358"/>
                    <a:pt x="31" y="347"/>
                    <a:pt x="34" y="336"/>
                  </a:cubicBezTo>
                  <a:cubicBezTo>
                    <a:pt x="34" y="333"/>
                    <a:pt x="35" y="330"/>
                    <a:pt x="35" y="327"/>
                  </a:cubicBezTo>
                  <a:cubicBezTo>
                    <a:pt x="41" y="326"/>
                    <a:pt x="40" y="318"/>
                    <a:pt x="44" y="309"/>
                  </a:cubicBezTo>
                  <a:cubicBezTo>
                    <a:pt x="44" y="307"/>
                    <a:pt x="45" y="306"/>
                    <a:pt x="46" y="305"/>
                  </a:cubicBezTo>
                  <a:cubicBezTo>
                    <a:pt x="48" y="299"/>
                    <a:pt x="47" y="299"/>
                    <a:pt x="50" y="290"/>
                  </a:cubicBezTo>
                  <a:cubicBezTo>
                    <a:pt x="52" y="285"/>
                    <a:pt x="60" y="250"/>
                    <a:pt x="62" y="247"/>
                  </a:cubicBezTo>
                  <a:cubicBezTo>
                    <a:pt x="62" y="252"/>
                    <a:pt x="60" y="277"/>
                    <a:pt x="59" y="282"/>
                  </a:cubicBezTo>
                  <a:cubicBezTo>
                    <a:pt x="58" y="283"/>
                    <a:pt x="57" y="286"/>
                    <a:pt x="57" y="288"/>
                  </a:cubicBezTo>
                  <a:cubicBezTo>
                    <a:pt x="54" y="290"/>
                    <a:pt x="54" y="290"/>
                    <a:pt x="54" y="290"/>
                  </a:cubicBezTo>
                  <a:cubicBezTo>
                    <a:pt x="54" y="291"/>
                    <a:pt x="54" y="291"/>
                    <a:pt x="55" y="293"/>
                  </a:cubicBezTo>
                  <a:cubicBezTo>
                    <a:pt x="53" y="296"/>
                    <a:pt x="54" y="300"/>
                    <a:pt x="51" y="305"/>
                  </a:cubicBezTo>
                  <a:cubicBezTo>
                    <a:pt x="51" y="306"/>
                    <a:pt x="49" y="308"/>
                    <a:pt x="49" y="310"/>
                  </a:cubicBezTo>
                  <a:cubicBezTo>
                    <a:pt x="48" y="313"/>
                    <a:pt x="49" y="314"/>
                    <a:pt x="48" y="317"/>
                  </a:cubicBezTo>
                  <a:cubicBezTo>
                    <a:pt x="43" y="331"/>
                    <a:pt x="43" y="331"/>
                    <a:pt x="43" y="331"/>
                  </a:cubicBezTo>
                  <a:cubicBezTo>
                    <a:pt x="41" y="336"/>
                    <a:pt x="43" y="336"/>
                    <a:pt x="37" y="337"/>
                  </a:cubicBezTo>
                  <a:cubicBezTo>
                    <a:pt x="37" y="343"/>
                    <a:pt x="36" y="341"/>
                    <a:pt x="35" y="345"/>
                  </a:cubicBezTo>
                  <a:cubicBezTo>
                    <a:pt x="34" y="348"/>
                    <a:pt x="33" y="351"/>
                    <a:pt x="32" y="353"/>
                  </a:cubicBezTo>
                  <a:cubicBezTo>
                    <a:pt x="30" y="362"/>
                    <a:pt x="31" y="362"/>
                    <a:pt x="35" y="368"/>
                  </a:cubicBezTo>
                  <a:cubicBezTo>
                    <a:pt x="33" y="370"/>
                    <a:pt x="32" y="374"/>
                    <a:pt x="32" y="378"/>
                  </a:cubicBezTo>
                  <a:cubicBezTo>
                    <a:pt x="42" y="378"/>
                    <a:pt x="35" y="370"/>
                    <a:pt x="40" y="366"/>
                  </a:cubicBezTo>
                  <a:cubicBezTo>
                    <a:pt x="41" y="369"/>
                    <a:pt x="41" y="371"/>
                    <a:pt x="42" y="374"/>
                  </a:cubicBezTo>
                  <a:cubicBezTo>
                    <a:pt x="43" y="377"/>
                    <a:pt x="42" y="377"/>
                    <a:pt x="45" y="377"/>
                  </a:cubicBezTo>
                  <a:cubicBezTo>
                    <a:pt x="44" y="375"/>
                    <a:pt x="47" y="369"/>
                    <a:pt x="48" y="365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3" y="357"/>
                    <a:pt x="52" y="357"/>
                    <a:pt x="56" y="356"/>
                  </a:cubicBezTo>
                  <a:cubicBezTo>
                    <a:pt x="58" y="349"/>
                    <a:pt x="60" y="346"/>
                    <a:pt x="63" y="340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3" y="304"/>
                    <a:pt x="73" y="292"/>
                    <a:pt x="76" y="285"/>
                  </a:cubicBezTo>
                  <a:cubicBezTo>
                    <a:pt x="77" y="282"/>
                    <a:pt x="75" y="285"/>
                    <a:pt x="77" y="283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9" y="299"/>
                    <a:pt x="79" y="299"/>
                    <a:pt x="79" y="299"/>
                  </a:cubicBezTo>
                  <a:cubicBezTo>
                    <a:pt x="79" y="301"/>
                    <a:pt x="78" y="302"/>
                    <a:pt x="78" y="303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9" y="318"/>
                    <a:pt x="80" y="318"/>
                    <a:pt x="80" y="318"/>
                  </a:cubicBezTo>
                  <a:cubicBezTo>
                    <a:pt x="80" y="317"/>
                    <a:pt x="81" y="311"/>
                    <a:pt x="81" y="307"/>
                  </a:cubicBezTo>
                  <a:cubicBezTo>
                    <a:pt x="81" y="307"/>
                    <a:pt x="82" y="306"/>
                    <a:pt x="82" y="306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4" y="304"/>
                    <a:pt x="83" y="304"/>
                    <a:pt x="84" y="304"/>
                  </a:cubicBezTo>
                  <a:cubicBezTo>
                    <a:pt x="86" y="302"/>
                    <a:pt x="87" y="297"/>
                    <a:pt x="88" y="294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90" y="285"/>
                    <a:pt x="91" y="286"/>
                    <a:pt x="88" y="283"/>
                  </a:cubicBezTo>
                  <a:cubicBezTo>
                    <a:pt x="91" y="281"/>
                    <a:pt x="89" y="284"/>
                    <a:pt x="91" y="281"/>
                  </a:cubicBezTo>
                  <a:cubicBezTo>
                    <a:pt x="95" y="276"/>
                    <a:pt x="99" y="255"/>
                    <a:pt x="100" y="249"/>
                  </a:cubicBezTo>
                  <a:cubicBezTo>
                    <a:pt x="102" y="241"/>
                    <a:pt x="102" y="237"/>
                    <a:pt x="103" y="229"/>
                  </a:cubicBezTo>
                  <a:cubicBezTo>
                    <a:pt x="104" y="225"/>
                    <a:pt x="105" y="225"/>
                    <a:pt x="106" y="220"/>
                  </a:cubicBezTo>
                  <a:cubicBezTo>
                    <a:pt x="110" y="195"/>
                    <a:pt x="110" y="195"/>
                    <a:pt x="110" y="195"/>
                  </a:cubicBezTo>
                  <a:cubicBezTo>
                    <a:pt x="110" y="193"/>
                    <a:pt x="110" y="192"/>
                    <a:pt x="111" y="190"/>
                  </a:cubicBezTo>
                  <a:cubicBezTo>
                    <a:pt x="112" y="186"/>
                    <a:pt x="113" y="183"/>
                    <a:pt x="113" y="179"/>
                  </a:cubicBezTo>
                  <a:cubicBezTo>
                    <a:pt x="113" y="171"/>
                    <a:pt x="113" y="177"/>
                    <a:pt x="116" y="161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6"/>
                    <a:pt x="121" y="142"/>
                    <a:pt x="121" y="142"/>
                  </a:cubicBezTo>
                  <a:cubicBezTo>
                    <a:pt x="121" y="137"/>
                    <a:pt x="120" y="138"/>
                    <a:pt x="121" y="135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1" y="133"/>
                    <a:pt x="121" y="132"/>
                  </a:cubicBezTo>
                  <a:cubicBezTo>
                    <a:pt x="120" y="131"/>
                    <a:pt x="122" y="130"/>
                    <a:pt x="122" y="125"/>
                  </a:cubicBezTo>
                  <a:cubicBezTo>
                    <a:pt x="121" y="112"/>
                    <a:pt x="124" y="104"/>
                    <a:pt x="124" y="93"/>
                  </a:cubicBezTo>
                  <a:cubicBezTo>
                    <a:pt x="125" y="83"/>
                    <a:pt x="126" y="84"/>
                    <a:pt x="126" y="82"/>
                  </a:cubicBezTo>
                  <a:cubicBezTo>
                    <a:pt x="125" y="75"/>
                    <a:pt x="126" y="71"/>
                    <a:pt x="125" y="65"/>
                  </a:cubicBezTo>
                  <a:cubicBezTo>
                    <a:pt x="121" y="67"/>
                    <a:pt x="125" y="65"/>
                    <a:pt x="121" y="68"/>
                  </a:cubicBezTo>
                  <a:cubicBezTo>
                    <a:pt x="121" y="74"/>
                    <a:pt x="121" y="84"/>
                    <a:pt x="119" y="87"/>
                  </a:cubicBezTo>
                  <a:cubicBezTo>
                    <a:pt x="119" y="93"/>
                    <a:pt x="119" y="98"/>
                    <a:pt x="115" y="101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4" y="116"/>
                    <a:pt x="110" y="118"/>
                    <a:pt x="109" y="119"/>
                  </a:cubicBezTo>
                  <a:cubicBezTo>
                    <a:pt x="109" y="112"/>
                    <a:pt x="112" y="101"/>
                    <a:pt x="110" y="96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89"/>
                    <a:pt x="113" y="83"/>
                    <a:pt x="114" y="78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4" y="41"/>
                    <a:pt x="113" y="40"/>
                    <a:pt x="112" y="43"/>
                  </a:cubicBezTo>
                  <a:cubicBezTo>
                    <a:pt x="112" y="43"/>
                    <a:pt x="112" y="45"/>
                    <a:pt x="112" y="45"/>
                  </a:cubicBezTo>
                  <a:cubicBezTo>
                    <a:pt x="111" y="48"/>
                    <a:pt x="110" y="56"/>
                    <a:pt x="111" y="59"/>
                  </a:cubicBezTo>
                  <a:cubicBezTo>
                    <a:pt x="107" y="61"/>
                    <a:pt x="107" y="59"/>
                    <a:pt x="108" y="53"/>
                  </a:cubicBezTo>
                  <a:cubicBezTo>
                    <a:pt x="108" y="48"/>
                    <a:pt x="110" y="47"/>
                    <a:pt x="106" y="44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97" y="61"/>
                    <a:pt x="102" y="60"/>
                    <a:pt x="98" y="62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6"/>
                    <a:pt x="102" y="25"/>
                  </a:cubicBezTo>
                  <a:cubicBezTo>
                    <a:pt x="102" y="21"/>
                    <a:pt x="102" y="21"/>
                    <a:pt x="99" y="20"/>
                  </a:cubicBezTo>
                  <a:cubicBezTo>
                    <a:pt x="96" y="25"/>
                    <a:pt x="100" y="23"/>
                    <a:pt x="96" y="29"/>
                  </a:cubicBezTo>
                  <a:cubicBezTo>
                    <a:pt x="94" y="32"/>
                    <a:pt x="96" y="36"/>
                    <a:pt x="94" y="40"/>
                  </a:cubicBezTo>
                  <a:cubicBezTo>
                    <a:pt x="91" y="47"/>
                    <a:pt x="91" y="64"/>
                    <a:pt x="89" y="73"/>
                  </a:cubicBezTo>
                  <a:cubicBezTo>
                    <a:pt x="88" y="77"/>
                    <a:pt x="88" y="84"/>
                    <a:pt x="86" y="87"/>
                  </a:cubicBezTo>
                  <a:cubicBezTo>
                    <a:pt x="86" y="79"/>
                    <a:pt x="84" y="72"/>
                    <a:pt x="87" y="65"/>
                  </a:cubicBezTo>
                  <a:lnTo>
                    <a:pt x="86" y="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" name="Freeform 17"/>
            <p:cNvSpPr>
              <a:spLocks noEditPoints="1"/>
            </p:cNvSpPr>
            <p:nvPr/>
          </p:nvSpPr>
          <p:spPr bwMode="auto">
            <a:xfrm>
              <a:off x="3428777" y="4790958"/>
              <a:ext cx="142462" cy="441474"/>
            </a:xfrm>
            <a:custGeom>
              <a:avLst/>
              <a:gdLst>
                <a:gd name="T0" fmla="*/ 17 w 142"/>
                <a:gd name="T1" fmla="*/ 268 h 439"/>
                <a:gd name="T2" fmla="*/ 58 w 142"/>
                <a:gd name="T3" fmla="*/ 277 h 439"/>
                <a:gd name="T4" fmla="*/ 66 w 142"/>
                <a:gd name="T5" fmla="*/ 244 h 439"/>
                <a:gd name="T6" fmla="*/ 25 w 142"/>
                <a:gd name="T7" fmla="*/ 241 h 439"/>
                <a:gd name="T8" fmla="*/ 19 w 142"/>
                <a:gd name="T9" fmla="*/ 229 h 439"/>
                <a:gd name="T10" fmla="*/ 103 w 142"/>
                <a:gd name="T11" fmla="*/ 224 h 439"/>
                <a:gd name="T12" fmla="*/ 20 w 142"/>
                <a:gd name="T13" fmla="*/ 220 h 439"/>
                <a:gd name="T14" fmla="*/ 19 w 142"/>
                <a:gd name="T15" fmla="*/ 205 h 439"/>
                <a:gd name="T16" fmla="*/ 34 w 142"/>
                <a:gd name="T17" fmla="*/ 203 h 439"/>
                <a:gd name="T18" fmla="*/ 99 w 142"/>
                <a:gd name="T19" fmla="*/ 197 h 439"/>
                <a:gd name="T20" fmla="*/ 42 w 142"/>
                <a:gd name="T21" fmla="*/ 170 h 439"/>
                <a:gd name="T22" fmla="*/ 132 w 142"/>
                <a:gd name="T23" fmla="*/ 152 h 439"/>
                <a:gd name="T24" fmla="*/ 76 w 142"/>
                <a:gd name="T25" fmla="*/ 209 h 439"/>
                <a:gd name="T26" fmla="*/ 68 w 142"/>
                <a:gd name="T27" fmla="*/ 216 h 439"/>
                <a:gd name="T28" fmla="*/ 75 w 142"/>
                <a:gd name="T29" fmla="*/ 197 h 439"/>
                <a:gd name="T30" fmla="*/ 91 w 142"/>
                <a:gd name="T31" fmla="*/ 144 h 439"/>
                <a:gd name="T32" fmla="*/ 96 w 142"/>
                <a:gd name="T33" fmla="*/ 129 h 439"/>
                <a:gd name="T34" fmla="*/ 98 w 142"/>
                <a:gd name="T35" fmla="*/ 79 h 439"/>
                <a:gd name="T36" fmla="*/ 93 w 142"/>
                <a:gd name="T37" fmla="*/ 62 h 439"/>
                <a:gd name="T38" fmla="*/ 95 w 142"/>
                <a:gd name="T39" fmla="*/ 48 h 439"/>
                <a:gd name="T40" fmla="*/ 89 w 142"/>
                <a:gd name="T41" fmla="*/ 35 h 439"/>
                <a:gd name="T42" fmla="*/ 103 w 142"/>
                <a:gd name="T43" fmla="*/ 24 h 439"/>
                <a:gd name="T44" fmla="*/ 97 w 142"/>
                <a:gd name="T45" fmla="*/ 16 h 439"/>
                <a:gd name="T46" fmla="*/ 89 w 142"/>
                <a:gd name="T47" fmla="*/ 8 h 439"/>
                <a:gd name="T48" fmla="*/ 65 w 142"/>
                <a:gd name="T49" fmla="*/ 86 h 439"/>
                <a:gd name="T50" fmla="*/ 52 w 142"/>
                <a:gd name="T51" fmla="*/ 135 h 439"/>
                <a:gd name="T52" fmla="*/ 43 w 142"/>
                <a:gd name="T53" fmla="*/ 141 h 439"/>
                <a:gd name="T54" fmla="*/ 39 w 142"/>
                <a:gd name="T55" fmla="*/ 161 h 439"/>
                <a:gd name="T56" fmla="*/ 20 w 142"/>
                <a:gd name="T57" fmla="*/ 201 h 439"/>
                <a:gd name="T58" fmla="*/ 14 w 142"/>
                <a:gd name="T59" fmla="*/ 210 h 439"/>
                <a:gd name="T60" fmla="*/ 10 w 142"/>
                <a:gd name="T61" fmla="*/ 218 h 439"/>
                <a:gd name="T62" fmla="*/ 8 w 142"/>
                <a:gd name="T63" fmla="*/ 252 h 439"/>
                <a:gd name="T64" fmla="*/ 16 w 142"/>
                <a:gd name="T65" fmla="*/ 243 h 439"/>
                <a:gd name="T66" fmla="*/ 12 w 142"/>
                <a:gd name="T67" fmla="*/ 252 h 439"/>
                <a:gd name="T68" fmla="*/ 8 w 142"/>
                <a:gd name="T69" fmla="*/ 260 h 439"/>
                <a:gd name="T70" fmla="*/ 5 w 142"/>
                <a:gd name="T71" fmla="*/ 301 h 439"/>
                <a:gd name="T72" fmla="*/ 0 w 142"/>
                <a:gd name="T73" fmla="*/ 345 h 439"/>
                <a:gd name="T74" fmla="*/ 6 w 142"/>
                <a:gd name="T75" fmla="*/ 389 h 439"/>
                <a:gd name="T76" fmla="*/ 13 w 142"/>
                <a:gd name="T77" fmla="*/ 417 h 439"/>
                <a:gd name="T78" fmla="*/ 20 w 142"/>
                <a:gd name="T79" fmla="*/ 427 h 439"/>
                <a:gd name="T80" fmla="*/ 37 w 142"/>
                <a:gd name="T81" fmla="*/ 373 h 439"/>
                <a:gd name="T82" fmla="*/ 57 w 142"/>
                <a:gd name="T83" fmla="*/ 289 h 439"/>
                <a:gd name="T84" fmla="*/ 49 w 142"/>
                <a:gd name="T85" fmla="*/ 378 h 439"/>
                <a:gd name="T86" fmla="*/ 74 w 142"/>
                <a:gd name="T87" fmla="*/ 307 h 439"/>
                <a:gd name="T88" fmla="*/ 61 w 142"/>
                <a:gd name="T89" fmla="*/ 363 h 439"/>
                <a:gd name="T90" fmla="*/ 95 w 142"/>
                <a:gd name="T91" fmla="*/ 274 h 439"/>
                <a:gd name="T92" fmla="*/ 125 w 142"/>
                <a:gd name="T93" fmla="*/ 177 h 439"/>
                <a:gd name="T94" fmla="*/ 138 w 142"/>
                <a:gd name="T95" fmla="*/ 141 h 439"/>
                <a:gd name="T96" fmla="*/ 142 w 142"/>
                <a:gd name="T97" fmla="*/ 74 h 439"/>
                <a:gd name="T98" fmla="*/ 133 w 142"/>
                <a:gd name="T99" fmla="*/ 100 h 439"/>
                <a:gd name="T100" fmla="*/ 123 w 142"/>
                <a:gd name="T101" fmla="*/ 151 h 439"/>
                <a:gd name="T102" fmla="*/ 107 w 142"/>
                <a:gd name="T103" fmla="*/ 206 h 439"/>
                <a:gd name="T104" fmla="*/ 127 w 142"/>
                <a:gd name="T105" fmla="*/ 117 h 439"/>
                <a:gd name="T106" fmla="*/ 137 w 142"/>
                <a:gd name="T107" fmla="*/ 42 h 439"/>
                <a:gd name="T108" fmla="*/ 120 w 142"/>
                <a:gd name="T109" fmla="*/ 94 h 439"/>
                <a:gd name="T110" fmla="*/ 123 w 142"/>
                <a:gd name="T111" fmla="*/ 41 h 439"/>
                <a:gd name="T112" fmla="*/ 114 w 142"/>
                <a:gd name="T113" fmla="*/ 29 h 439"/>
                <a:gd name="T114" fmla="*/ 114 w 142"/>
                <a:gd name="T115" fmla="*/ 39 h 439"/>
                <a:gd name="T116" fmla="*/ 102 w 142"/>
                <a:gd name="T117" fmla="*/ 103 h 439"/>
                <a:gd name="T118" fmla="*/ 109 w 142"/>
                <a:gd name="T119" fmla="*/ 46 h 439"/>
                <a:gd name="T120" fmla="*/ 108 w 142"/>
                <a:gd name="T121" fmla="*/ 29 h 439"/>
                <a:gd name="T122" fmla="*/ 103 w 142"/>
                <a:gd name="T123" fmla="*/ 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439">
                  <a:moveTo>
                    <a:pt x="8" y="311"/>
                  </a:moveTo>
                  <a:cubicBezTo>
                    <a:pt x="7" y="308"/>
                    <a:pt x="9" y="297"/>
                    <a:pt x="11" y="295"/>
                  </a:cubicBezTo>
                  <a:cubicBezTo>
                    <a:pt x="10" y="297"/>
                    <a:pt x="10" y="302"/>
                    <a:pt x="9" y="307"/>
                  </a:cubicBezTo>
                  <a:cubicBezTo>
                    <a:pt x="8" y="311"/>
                    <a:pt x="8" y="311"/>
                    <a:pt x="8" y="311"/>
                  </a:cubicBezTo>
                  <a:close/>
                  <a:moveTo>
                    <a:pt x="16" y="266"/>
                  </a:moveTo>
                  <a:cubicBezTo>
                    <a:pt x="16" y="266"/>
                    <a:pt x="17" y="265"/>
                    <a:pt x="17" y="268"/>
                  </a:cubicBezTo>
                  <a:cubicBezTo>
                    <a:pt x="16" y="271"/>
                    <a:pt x="16" y="269"/>
                    <a:pt x="16" y="269"/>
                  </a:cubicBezTo>
                  <a:cubicBezTo>
                    <a:pt x="16" y="266"/>
                    <a:pt x="16" y="266"/>
                    <a:pt x="16" y="266"/>
                  </a:cubicBezTo>
                  <a:close/>
                  <a:moveTo>
                    <a:pt x="95" y="254"/>
                  </a:moveTo>
                  <a:cubicBezTo>
                    <a:pt x="96" y="248"/>
                    <a:pt x="96" y="248"/>
                    <a:pt x="96" y="248"/>
                  </a:cubicBezTo>
                  <a:cubicBezTo>
                    <a:pt x="98" y="252"/>
                    <a:pt x="95" y="253"/>
                    <a:pt x="95" y="254"/>
                  </a:cubicBezTo>
                  <a:close/>
                  <a:moveTo>
                    <a:pt x="58" y="277"/>
                  </a:moveTo>
                  <a:cubicBezTo>
                    <a:pt x="56" y="272"/>
                    <a:pt x="59" y="271"/>
                    <a:pt x="59" y="269"/>
                  </a:cubicBezTo>
                  <a:cubicBezTo>
                    <a:pt x="60" y="266"/>
                    <a:pt x="59" y="266"/>
                    <a:pt x="59" y="264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2" y="251"/>
                    <a:pt x="63" y="244"/>
                    <a:pt x="65" y="240"/>
                  </a:cubicBezTo>
                  <a:cubicBezTo>
                    <a:pt x="65" y="240"/>
                    <a:pt x="65" y="240"/>
                    <a:pt x="66" y="240"/>
                  </a:cubicBezTo>
                  <a:cubicBezTo>
                    <a:pt x="66" y="244"/>
                    <a:pt x="66" y="244"/>
                    <a:pt x="66" y="244"/>
                  </a:cubicBezTo>
                  <a:cubicBezTo>
                    <a:pt x="65" y="248"/>
                    <a:pt x="60" y="274"/>
                    <a:pt x="58" y="277"/>
                  </a:cubicBezTo>
                  <a:close/>
                  <a:moveTo>
                    <a:pt x="98" y="245"/>
                  </a:moveTo>
                  <a:cubicBezTo>
                    <a:pt x="97" y="243"/>
                    <a:pt x="99" y="237"/>
                    <a:pt x="100" y="235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98" y="244"/>
                    <a:pt x="98" y="245"/>
                    <a:pt x="98" y="245"/>
                  </a:cubicBezTo>
                  <a:close/>
                  <a:moveTo>
                    <a:pt x="25" y="241"/>
                  </a:moveTo>
                  <a:cubicBezTo>
                    <a:pt x="24" y="240"/>
                    <a:pt x="22" y="242"/>
                    <a:pt x="23" y="236"/>
                  </a:cubicBezTo>
                  <a:cubicBezTo>
                    <a:pt x="24" y="233"/>
                    <a:pt x="25" y="234"/>
                    <a:pt x="26" y="232"/>
                  </a:cubicBezTo>
                  <a:cubicBezTo>
                    <a:pt x="26" y="235"/>
                    <a:pt x="25" y="237"/>
                    <a:pt x="25" y="241"/>
                  </a:cubicBezTo>
                  <a:close/>
                  <a:moveTo>
                    <a:pt x="17" y="232"/>
                  </a:moveTo>
                  <a:cubicBezTo>
                    <a:pt x="17" y="226"/>
                    <a:pt x="16" y="224"/>
                    <a:pt x="19" y="222"/>
                  </a:cubicBezTo>
                  <a:cubicBezTo>
                    <a:pt x="20" y="224"/>
                    <a:pt x="20" y="228"/>
                    <a:pt x="19" y="229"/>
                  </a:cubicBezTo>
                  <a:cubicBezTo>
                    <a:pt x="19" y="229"/>
                    <a:pt x="19" y="230"/>
                    <a:pt x="19" y="230"/>
                  </a:cubicBezTo>
                  <a:cubicBezTo>
                    <a:pt x="19" y="230"/>
                    <a:pt x="19" y="230"/>
                    <a:pt x="19" y="230"/>
                  </a:cubicBezTo>
                  <a:cubicBezTo>
                    <a:pt x="17" y="232"/>
                    <a:pt x="17" y="232"/>
                    <a:pt x="17" y="232"/>
                  </a:cubicBezTo>
                  <a:close/>
                  <a:moveTo>
                    <a:pt x="102" y="224"/>
                  </a:moveTo>
                  <a:cubicBezTo>
                    <a:pt x="102" y="220"/>
                    <a:pt x="103" y="219"/>
                    <a:pt x="105" y="21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6"/>
                    <a:pt x="104" y="224"/>
                    <a:pt x="102" y="224"/>
                  </a:cubicBezTo>
                  <a:close/>
                  <a:moveTo>
                    <a:pt x="17" y="215"/>
                  </a:moveTo>
                  <a:cubicBezTo>
                    <a:pt x="21" y="212"/>
                    <a:pt x="19" y="211"/>
                    <a:pt x="23" y="210"/>
                  </a:cubicBezTo>
                  <a:cubicBezTo>
                    <a:pt x="23" y="212"/>
                    <a:pt x="23" y="217"/>
                    <a:pt x="22" y="219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0"/>
                    <a:pt x="20" y="220"/>
                  </a:cubicBezTo>
                  <a:lnTo>
                    <a:pt x="17" y="215"/>
                  </a:lnTo>
                  <a:close/>
                  <a:moveTo>
                    <a:pt x="20" y="205"/>
                  </a:moveTo>
                  <a:cubicBezTo>
                    <a:pt x="20" y="206"/>
                    <a:pt x="21" y="202"/>
                    <a:pt x="20" y="207"/>
                  </a:cubicBezTo>
                  <a:cubicBezTo>
                    <a:pt x="20" y="212"/>
                    <a:pt x="20" y="209"/>
                    <a:pt x="19" y="210"/>
                  </a:cubicBezTo>
                  <a:cubicBezTo>
                    <a:pt x="18" y="208"/>
                    <a:pt x="18" y="214"/>
                    <a:pt x="19" y="208"/>
                  </a:cubicBezTo>
                  <a:cubicBezTo>
                    <a:pt x="19" y="206"/>
                    <a:pt x="19" y="206"/>
                    <a:pt x="19" y="205"/>
                  </a:cubicBezTo>
                  <a:lnTo>
                    <a:pt x="20" y="205"/>
                  </a:lnTo>
                  <a:close/>
                  <a:moveTo>
                    <a:pt x="23" y="207"/>
                  </a:moveTo>
                  <a:cubicBezTo>
                    <a:pt x="23" y="205"/>
                    <a:pt x="24" y="206"/>
                    <a:pt x="24" y="207"/>
                  </a:cubicBezTo>
                  <a:cubicBezTo>
                    <a:pt x="23" y="208"/>
                    <a:pt x="23" y="209"/>
                    <a:pt x="23" y="207"/>
                  </a:cubicBezTo>
                  <a:close/>
                  <a:moveTo>
                    <a:pt x="32" y="209"/>
                  </a:moveTo>
                  <a:cubicBezTo>
                    <a:pt x="31" y="205"/>
                    <a:pt x="30" y="204"/>
                    <a:pt x="34" y="203"/>
                  </a:cubicBezTo>
                  <a:cubicBezTo>
                    <a:pt x="34" y="204"/>
                    <a:pt x="35" y="204"/>
                    <a:pt x="34" y="207"/>
                  </a:cubicBezTo>
                  <a:cubicBezTo>
                    <a:pt x="33" y="209"/>
                    <a:pt x="34" y="209"/>
                    <a:pt x="32" y="209"/>
                  </a:cubicBezTo>
                  <a:close/>
                  <a:moveTo>
                    <a:pt x="99" y="197"/>
                  </a:moveTo>
                  <a:cubicBezTo>
                    <a:pt x="99" y="197"/>
                    <a:pt x="100" y="195"/>
                    <a:pt x="100" y="197"/>
                  </a:cubicBezTo>
                  <a:cubicBezTo>
                    <a:pt x="99" y="201"/>
                    <a:pt x="102" y="198"/>
                    <a:pt x="99" y="198"/>
                  </a:cubicBezTo>
                  <a:cubicBezTo>
                    <a:pt x="98" y="198"/>
                    <a:pt x="99" y="199"/>
                    <a:pt x="99" y="197"/>
                  </a:cubicBezTo>
                  <a:close/>
                  <a:moveTo>
                    <a:pt x="38" y="182"/>
                  </a:moveTo>
                  <a:cubicBezTo>
                    <a:pt x="40" y="186"/>
                    <a:pt x="37" y="187"/>
                    <a:pt x="39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90"/>
                    <a:pt x="38" y="184"/>
                    <a:pt x="38" y="182"/>
                  </a:cubicBezTo>
                  <a:close/>
                  <a:moveTo>
                    <a:pt x="39" y="180"/>
                  </a:moveTo>
                  <a:cubicBezTo>
                    <a:pt x="39" y="172"/>
                    <a:pt x="39" y="171"/>
                    <a:pt x="42" y="170"/>
                  </a:cubicBezTo>
                  <a:cubicBezTo>
                    <a:pt x="42" y="172"/>
                    <a:pt x="42" y="173"/>
                    <a:pt x="42" y="176"/>
                  </a:cubicBezTo>
                  <a:cubicBezTo>
                    <a:pt x="41" y="178"/>
                    <a:pt x="40" y="179"/>
                    <a:pt x="39" y="180"/>
                  </a:cubicBezTo>
                  <a:close/>
                  <a:moveTo>
                    <a:pt x="132" y="153"/>
                  </a:moveTo>
                  <a:cubicBezTo>
                    <a:pt x="129" y="152"/>
                    <a:pt x="132" y="156"/>
                    <a:pt x="131" y="152"/>
                  </a:cubicBezTo>
                  <a:cubicBezTo>
                    <a:pt x="130" y="147"/>
                    <a:pt x="131" y="152"/>
                    <a:pt x="132" y="150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2"/>
                    <a:pt x="132" y="153"/>
                    <a:pt x="132" y="153"/>
                  </a:cubicBezTo>
                  <a:close/>
                  <a:moveTo>
                    <a:pt x="87" y="155"/>
                  </a:moveTo>
                  <a:cubicBezTo>
                    <a:pt x="88" y="158"/>
                    <a:pt x="89" y="160"/>
                    <a:pt x="87" y="164"/>
                  </a:cubicBezTo>
                  <a:cubicBezTo>
                    <a:pt x="82" y="172"/>
                    <a:pt x="87" y="169"/>
                    <a:pt x="84" y="175"/>
                  </a:cubicBezTo>
                  <a:cubicBezTo>
                    <a:pt x="82" y="180"/>
                    <a:pt x="78" y="197"/>
                    <a:pt x="77" y="201"/>
                  </a:cubicBezTo>
                  <a:cubicBezTo>
                    <a:pt x="76" y="204"/>
                    <a:pt x="76" y="205"/>
                    <a:pt x="76" y="209"/>
                  </a:cubicBezTo>
                  <a:cubicBezTo>
                    <a:pt x="74" y="220"/>
                    <a:pt x="69" y="227"/>
                    <a:pt x="68" y="228"/>
                  </a:cubicBezTo>
                  <a:cubicBezTo>
                    <a:pt x="69" y="228"/>
                    <a:pt x="72" y="226"/>
                    <a:pt x="68" y="236"/>
                  </a:cubicBezTo>
                  <a:cubicBezTo>
                    <a:pt x="67" y="240"/>
                    <a:pt x="69" y="236"/>
                    <a:pt x="67" y="239"/>
                  </a:cubicBezTo>
                  <a:cubicBezTo>
                    <a:pt x="65" y="237"/>
                    <a:pt x="67" y="231"/>
                    <a:pt x="67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70" y="218"/>
                    <a:pt x="71" y="226"/>
                    <a:pt x="68" y="216"/>
                  </a:cubicBezTo>
                  <a:cubicBezTo>
                    <a:pt x="71" y="211"/>
                    <a:pt x="69" y="205"/>
                    <a:pt x="72" y="203"/>
                  </a:cubicBezTo>
                  <a:cubicBezTo>
                    <a:pt x="73" y="202"/>
                    <a:pt x="72" y="203"/>
                    <a:pt x="73" y="203"/>
                  </a:cubicBezTo>
                  <a:cubicBezTo>
                    <a:pt x="75" y="203"/>
                    <a:pt x="73" y="203"/>
                    <a:pt x="75" y="202"/>
                  </a:cubicBezTo>
                  <a:cubicBezTo>
                    <a:pt x="73" y="199"/>
                    <a:pt x="75" y="201"/>
                    <a:pt x="72" y="19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4" y="194"/>
                    <a:pt x="74" y="194"/>
                    <a:pt x="75" y="197"/>
                  </a:cubicBezTo>
                  <a:cubicBezTo>
                    <a:pt x="78" y="195"/>
                    <a:pt x="77" y="197"/>
                    <a:pt x="78" y="191"/>
                  </a:cubicBezTo>
                  <a:cubicBezTo>
                    <a:pt x="79" y="182"/>
                    <a:pt x="79" y="184"/>
                    <a:pt x="81" y="178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82" y="172"/>
                    <a:pt x="82" y="172"/>
                    <a:pt x="83" y="17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5"/>
                    <a:pt x="88" y="146"/>
                    <a:pt x="91" y="144"/>
                  </a:cubicBezTo>
                  <a:cubicBezTo>
                    <a:pt x="91" y="152"/>
                    <a:pt x="90" y="152"/>
                    <a:pt x="87" y="155"/>
                  </a:cubicBezTo>
                  <a:close/>
                  <a:moveTo>
                    <a:pt x="93" y="135"/>
                  </a:moveTo>
                  <a:cubicBezTo>
                    <a:pt x="93" y="130"/>
                    <a:pt x="94" y="130"/>
                    <a:pt x="95" y="127"/>
                  </a:cubicBezTo>
                  <a:cubicBezTo>
                    <a:pt x="96" y="123"/>
                    <a:pt x="96" y="119"/>
                    <a:pt x="99" y="109"/>
                  </a:cubicBezTo>
                  <a:cubicBezTo>
                    <a:pt x="100" y="107"/>
                    <a:pt x="99" y="108"/>
                    <a:pt x="100" y="106"/>
                  </a:cubicBezTo>
                  <a:cubicBezTo>
                    <a:pt x="101" y="109"/>
                    <a:pt x="97" y="120"/>
                    <a:pt x="96" y="129"/>
                  </a:cubicBezTo>
                  <a:cubicBezTo>
                    <a:pt x="95" y="133"/>
                    <a:pt x="96" y="130"/>
                    <a:pt x="95" y="133"/>
                  </a:cubicBezTo>
                  <a:cubicBezTo>
                    <a:pt x="93" y="135"/>
                    <a:pt x="94" y="134"/>
                    <a:pt x="93" y="135"/>
                  </a:cubicBezTo>
                  <a:close/>
                  <a:moveTo>
                    <a:pt x="99" y="84"/>
                  </a:moveTo>
                  <a:cubicBezTo>
                    <a:pt x="95" y="83"/>
                    <a:pt x="97" y="84"/>
                    <a:pt x="96" y="82"/>
                  </a:cubicBezTo>
                  <a:cubicBezTo>
                    <a:pt x="99" y="82"/>
                    <a:pt x="97" y="81"/>
                    <a:pt x="99" y="84"/>
                  </a:cubicBezTo>
                  <a:close/>
                  <a:moveTo>
                    <a:pt x="98" y="79"/>
                  </a:moveTo>
                  <a:cubicBezTo>
                    <a:pt x="97" y="76"/>
                    <a:pt x="97" y="76"/>
                    <a:pt x="97" y="72"/>
                  </a:cubicBezTo>
                  <a:cubicBezTo>
                    <a:pt x="101" y="72"/>
                    <a:pt x="99" y="72"/>
                    <a:pt x="100" y="74"/>
                  </a:cubicBezTo>
                  <a:cubicBezTo>
                    <a:pt x="99" y="74"/>
                    <a:pt x="99" y="73"/>
                    <a:pt x="99" y="74"/>
                  </a:cubicBezTo>
                  <a:cubicBezTo>
                    <a:pt x="97" y="76"/>
                    <a:pt x="98" y="78"/>
                    <a:pt x="98" y="78"/>
                  </a:cubicBezTo>
                  <a:cubicBezTo>
                    <a:pt x="98" y="78"/>
                    <a:pt x="98" y="78"/>
                    <a:pt x="98" y="79"/>
                  </a:cubicBezTo>
                  <a:close/>
                  <a:moveTo>
                    <a:pt x="93" y="62"/>
                  </a:moveTo>
                  <a:cubicBezTo>
                    <a:pt x="91" y="65"/>
                    <a:pt x="91" y="62"/>
                    <a:pt x="91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4" y="61"/>
                    <a:pt x="93" y="59"/>
                    <a:pt x="93" y="62"/>
                  </a:cubicBezTo>
                  <a:close/>
                  <a:moveTo>
                    <a:pt x="95" y="48"/>
                  </a:moveTo>
                  <a:cubicBezTo>
                    <a:pt x="95" y="48"/>
                    <a:pt x="99" y="51"/>
                    <a:pt x="94" y="52"/>
                  </a:cubicBezTo>
                  <a:lnTo>
                    <a:pt x="95" y="48"/>
                  </a:lnTo>
                  <a:close/>
                  <a:moveTo>
                    <a:pt x="97" y="40"/>
                  </a:moveTo>
                  <a:cubicBezTo>
                    <a:pt x="97" y="37"/>
                    <a:pt x="97" y="39"/>
                    <a:pt x="98" y="38"/>
                  </a:cubicBezTo>
                  <a:cubicBezTo>
                    <a:pt x="100" y="42"/>
                    <a:pt x="99" y="40"/>
                    <a:pt x="98" y="42"/>
                  </a:cubicBezTo>
                  <a:cubicBezTo>
                    <a:pt x="97" y="40"/>
                    <a:pt x="97" y="42"/>
                    <a:pt x="97" y="40"/>
                  </a:cubicBezTo>
                  <a:close/>
                  <a:moveTo>
                    <a:pt x="88" y="39"/>
                  </a:moveTo>
                  <a:cubicBezTo>
                    <a:pt x="88" y="36"/>
                    <a:pt x="88" y="36"/>
                    <a:pt x="89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7"/>
                    <a:pt x="89" y="37"/>
                    <a:pt x="88" y="39"/>
                  </a:cubicBezTo>
                  <a:close/>
                  <a:moveTo>
                    <a:pt x="99" y="31"/>
                  </a:moveTo>
                  <a:cubicBezTo>
                    <a:pt x="99" y="26"/>
                    <a:pt x="100" y="19"/>
                    <a:pt x="102" y="15"/>
                  </a:cubicBezTo>
                  <a:cubicBezTo>
                    <a:pt x="103" y="16"/>
                    <a:pt x="103" y="14"/>
                    <a:pt x="103" y="19"/>
                  </a:cubicBezTo>
                  <a:cubicBezTo>
                    <a:pt x="103" y="21"/>
                    <a:pt x="103" y="22"/>
                    <a:pt x="103" y="24"/>
                  </a:cubicBezTo>
                  <a:cubicBezTo>
                    <a:pt x="102" y="25"/>
                    <a:pt x="102" y="27"/>
                    <a:pt x="101" y="27"/>
                  </a:cubicBezTo>
                  <a:lnTo>
                    <a:pt x="99" y="31"/>
                  </a:lnTo>
                  <a:close/>
                  <a:moveTo>
                    <a:pt x="103" y="9"/>
                  </a:moveTo>
                  <a:cubicBezTo>
                    <a:pt x="103" y="7"/>
                    <a:pt x="104" y="4"/>
                    <a:pt x="103" y="2"/>
                  </a:cubicBezTo>
                  <a:cubicBezTo>
                    <a:pt x="99" y="4"/>
                    <a:pt x="99" y="6"/>
                    <a:pt x="100" y="10"/>
                  </a:cubicBezTo>
                  <a:cubicBezTo>
                    <a:pt x="97" y="12"/>
                    <a:pt x="97" y="13"/>
                    <a:pt x="97" y="16"/>
                  </a:cubicBezTo>
                  <a:cubicBezTo>
                    <a:pt x="96" y="17"/>
                    <a:pt x="96" y="18"/>
                    <a:pt x="96" y="20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4" y="19"/>
                    <a:pt x="95" y="14"/>
                    <a:pt x="96" y="10"/>
                  </a:cubicBezTo>
                  <a:cubicBezTo>
                    <a:pt x="97" y="6"/>
                    <a:pt x="98" y="3"/>
                    <a:pt x="95" y="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1"/>
                    <a:pt x="86" y="13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6"/>
                    <a:pt x="83" y="29"/>
                    <a:pt x="80" y="37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3" y="59"/>
                    <a:pt x="72" y="67"/>
                    <a:pt x="69" y="73"/>
                  </a:cubicBezTo>
                  <a:cubicBezTo>
                    <a:pt x="67" y="77"/>
                    <a:pt x="67" y="80"/>
                    <a:pt x="65" y="86"/>
                  </a:cubicBezTo>
                  <a:cubicBezTo>
                    <a:pt x="65" y="87"/>
                    <a:pt x="64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1"/>
                    <a:pt x="60" y="101"/>
                    <a:pt x="58" y="103"/>
                  </a:cubicBezTo>
                  <a:cubicBezTo>
                    <a:pt x="61" y="107"/>
                    <a:pt x="57" y="114"/>
                    <a:pt x="56" y="118"/>
                  </a:cubicBezTo>
                  <a:cubicBezTo>
                    <a:pt x="55" y="123"/>
                    <a:pt x="53" y="130"/>
                    <a:pt x="52" y="135"/>
                  </a:cubicBezTo>
                  <a:cubicBezTo>
                    <a:pt x="49" y="145"/>
                    <a:pt x="48" y="156"/>
                    <a:pt x="43" y="166"/>
                  </a:cubicBezTo>
                  <a:cubicBezTo>
                    <a:pt x="43" y="166"/>
                    <a:pt x="42" y="168"/>
                    <a:pt x="43" y="163"/>
                  </a:cubicBezTo>
                  <a:cubicBezTo>
                    <a:pt x="43" y="162"/>
                    <a:pt x="44" y="161"/>
                    <a:pt x="44" y="159"/>
                  </a:cubicBezTo>
                  <a:cubicBezTo>
                    <a:pt x="45" y="155"/>
                    <a:pt x="49" y="142"/>
                    <a:pt x="48" y="139"/>
                  </a:cubicBezTo>
                  <a:cubicBezTo>
                    <a:pt x="47" y="134"/>
                    <a:pt x="48" y="138"/>
                    <a:pt x="47" y="13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4" y="144"/>
                    <a:pt x="44" y="143"/>
                    <a:pt x="44" y="145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3" y="146"/>
                    <a:pt x="43" y="146"/>
                  </a:cubicBezTo>
                  <a:cubicBezTo>
                    <a:pt x="42" y="148"/>
                    <a:pt x="43" y="147"/>
                    <a:pt x="43" y="14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8" y="164"/>
                    <a:pt x="36" y="167"/>
                    <a:pt x="34" y="173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2" y="178"/>
                    <a:pt x="32" y="180"/>
                    <a:pt x="31" y="183"/>
                  </a:cubicBezTo>
                  <a:cubicBezTo>
                    <a:pt x="31" y="185"/>
                    <a:pt x="30" y="186"/>
                    <a:pt x="30" y="187"/>
                  </a:cubicBezTo>
                  <a:cubicBezTo>
                    <a:pt x="28" y="194"/>
                    <a:pt x="30" y="192"/>
                    <a:pt x="25" y="197"/>
                  </a:cubicBezTo>
                  <a:cubicBezTo>
                    <a:pt x="22" y="201"/>
                    <a:pt x="25" y="201"/>
                    <a:pt x="20" y="201"/>
                  </a:cubicBezTo>
                  <a:cubicBezTo>
                    <a:pt x="21" y="198"/>
                    <a:pt x="23" y="193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8" y="193"/>
                    <a:pt x="19" y="193"/>
                    <a:pt x="16" y="192"/>
                  </a:cubicBezTo>
                  <a:cubicBezTo>
                    <a:pt x="15" y="201"/>
                    <a:pt x="14" y="203"/>
                    <a:pt x="12" y="210"/>
                  </a:cubicBezTo>
                  <a:cubicBezTo>
                    <a:pt x="14" y="211"/>
                    <a:pt x="12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1" y="216"/>
                    <a:pt x="11" y="216"/>
                  </a:cubicBezTo>
                  <a:cubicBezTo>
                    <a:pt x="11" y="216"/>
                    <a:pt x="10" y="218"/>
                    <a:pt x="10" y="218"/>
                  </a:cubicBezTo>
                  <a:cubicBezTo>
                    <a:pt x="10" y="221"/>
                    <a:pt x="10" y="220"/>
                    <a:pt x="11" y="222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9" y="225"/>
                    <a:pt x="8" y="226"/>
                    <a:pt x="8" y="226"/>
                  </a:cubicBezTo>
                  <a:cubicBezTo>
                    <a:pt x="10" y="227"/>
                    <a:pt x="10" y="238"/>
                    <a:pt x="10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8" y="246"/>
                    <a:pt x="8" y="246"/>
                    <a:pt x="8" y="252"/>
                  </a:cubicBezTo>
                  <a:cubicBezTo>
                    <a:pt x="10" y="251"/>
                    <a:pt x="9" y="252"/>
                    <a:pt x="10" y="249"/>
                  </a:cubicBezTo>
                  <a:cubicBezTo>
                    <a:pt x="13" y="245"/>
                    <a:pt x="11" y="241"/>
                    <a:pt x="14" y="237"/>
                  </a:cubicBezTo>
                  <a:cubicBezTo>
                    <a:pt x="12" y="235"/>
                    <a:pt x="12" y="236"/>
                    <a:pt x="14" y="231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3"/>
                    <a:pt x="17" y="234"/>
                    <a:pt x="17" y="234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5" y="249"/>
                    <a:pt x="14" y="249"/>
                  </a:cubicBezTo>
                  <a:cubicBezTo>
                    <a:pt x="14" y="251"/>
                    <a:pt x="14" y="250"/>
                    <a:pt x="13" y="251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3" y="256"/>
                    <a:pt x="15" y="253"/>
                    <a:pt x="14" y="256"/>
                  </a:cubicBezTo>
                  <a:cubicBezTo>
                    <a:pt x="13" y="261"/>
                    <a:pt x="13" y="261"/>
                    <a:pt x="13" y="261"/>
                  </a:cubicBezTo>
                  <a:cubicBezTo>
                    <a:pt x="13" y="261"/>
                    <a:pt x="13" y="262"/>
                    <a:pt x="12" y="261"/>
                  </a:cubicBezTo>
                  <a:cubicBezTo>
                    <a:pt x="12" y="261"/>
                    <a:pt x="12" y="262"/>
                    <a:pt x="12" y="262"/>
                  </a:cubicBezTo>
                  <a:cubicBezTo>
                    <a:pt x="6" y="262"/>
                    <a:pt x="12" y="261"/>
                    <a:pt x="8" y="260"/>
                  </a:cubicBezTo>
                  <a:cubicBezTo>
                    <a:pt x="5" y="260"/>
                    <a:pt x="6" y="260"/>
                    <a:pt x="6" y="262"/>
                  </a:cubicBezTo>
                  <a:cubicBezTo>
                    <a:pt x="10" y="263"/>
                    <a:pt x="10" y="263"/>
                    <a:pt x="10" y="263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7" y="281"/>
                    <a:pt x="8" y="281"/>
                    <a:pt x="8" y="286"/>
                  </a:cubicBezTo>
                  <a:cubicBezTo>
                    <a:pt x="7" y="296"/>
                    <a:pt x="7" y="292"/>
                    <a:pt x="6" y="297"/>
                  </a:cubicBezTo>
                  <a:cubicBezTo>
                    <a:pt x="5" y="299"/>
                    <a:pt x="5" y="300"/>
                    <a:pt x="5" y="301"/>
                  </a:cubicBezTo>
                  <a:cubicBezTo>
                    <a:pt x="5" y="307"/>
                    <a:pt x="2" y="305"/>
                    <a:pt x="4" y="311"/>
                  </a:cubicBezTo>
                  <a:cubicBezTo>
                    <a:pt x="3" y="313"/>
                    <a:pt x="3" y="310"/>
                    <a:pt x="3" y="315"/>
                  </a:cubicBezTo>
                  <a:cubicBezTo>
                    <a:pt x="2" y="317"/>
                    <a:pt x="3" y="316"/>
                    <a:pt x="3" y="319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0" y="343"/>
                    <a:pt x="1" y="341"/>
                    <a:pt x="2" y="342"/>
                  </a:cubicBezTo>
                  <a:cubicBezTo>
                    <a:pt x="1" y="345"/>
                    <a:pt x="3" y="343"/>
                    <a:pt x="0" y="345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51"/>
                    <a:pt x="3" y="354"/>
                    <a:pt x="3" y="356"/>
                  </a:cubicBezTo>
                  <a:cubicBezTo>
                    <a:pt x="4" y="362"/>
                    <a:pt x="4" y="365"/>
                    <a:pt x="3" y="370"/>
                  </a:cubicBezTo>
                  <a:cubicBezTo>
                    <a:pt x="2" y="371"/>
                    <a:pt x="2" y="375"/>
                    <a:pt x="2" y="377"/>
                  </a:cubicBezTo>
                  <a:cubicBezTo>
                    <a:pt x="5" y="379"/>
                    <a:pt x="3" y="379"/>
                    <a:pt x="6" y="377"/>
                  </a:cubicBezTo>
                  <a:cubicBezTo>
                    <a:pt x="6" y="383"/>
                    <a:pt x="7" y="383"/>
                    <a:pt x="6" y="389"/>
                  </a:cubicBezTo>
                  <a:cubicBezTo>
                    <a:pt x="5" y="394"/>
                    <a:pt x="4" y="398"/>
                    <a:pt x="6" y="402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5" y="402"/>
                    <a:pt x="5" y="402"/>
                    <a:pt x="5" y="403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5" y="409"/>
                    <a:pt x="4" y="411"/>
                    <a:pt x="5" y="415"/>
                  </a:cubicBezTo>
                  <a:cubicBezTo>
                    <a:pt x="7" y="416"/>
                    <a:pt x="10" y="417"/>
                    <a:pt x="13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4" y="426"/>
                    <a:pt x="15" y="422"/>
                    <a:pt x="14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4" y="436"/>
                    <a:pt x="10" y="435"/>
                    <a:pt x="16" y="439"/>
                  </a:cubicBezTo>
                  <a:cubicBezTo>
                    <a:pt x="20" y="427"/>
                    <a:pt x="20" y="427"/>
                    <a:pt x="20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9" y="432"/>
                    <a:pt x="22" y="425"/>
                    <a:pt x="25" y="429"/>
                  </a:cubicBezTo>
                  <a:cubicBezTo>
                    <a:pt x="29" y="432"/>
                    <a:pt x="29" y="432"/>
                    <a:pt x="29" y="432"/>
                  </a:cubicBezTo>
                  <a:cubicBezTo>
                    <a:pt x="31" y="430"/>
                    <a:pt x="31" y="426"/>
                    <a:pt x="31" y="423"/>
                  </a:cubicBezTo>
                  <a:cubicBezTo>
                    <a:pt x="32" y="418"/>
                    <a:pt x="32" y="417"/>
                    <a:pt x="32" y="412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9" y="362"/>
                    <a:pt x="43" y="349"/>
                    <a:pt x="44" y="337"/>
                  </a:cubicBezTo>
                  <a:cubicBezTo>
                    <a:pt x="44" y="330"/>
                    <a:pt x="46" y="325"/>
                    <a:pt x="47" y="318"/>
                  </a:cubicBezTo>
                  <a:cubicBezTo>
                    <a:pt x="47" y="315"/>
                    <a:pt x="48" y="313"/>
                    <a:pt x="48" y="309"/>
                  </a:cubicBezTo>
                  <a:cubicBezTo>
                    <a:pt x="49" y="307"/>
                    <a:pt x="49" y="304"/>
                    <a:pt x="50" y="300"/>
                  </a:cubicBezTo>
                  <a:cubicBezTo>
                    <a:pt x="52" y="292"/>
                    <a:pt x="50" y="289"/>
                    <a:pt x="56" y="285"/>
                  </a:cubicBezTo>
                  <a:cubicBezTo>
                    <a:pt x="56" y="286"/>
                    <a:pt x="57" y="284"/>
                    <a:pt x="57" y="289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47" y="327"/>
                    <a:pt x="43" y="355"/>
                    <a:pt x="41" y="377"/>
                  </a:cubicBezTo>
                  <a:cubicBezTo>
                    <a:pt x="40" y="379"/>
                    <a:pt x="37" y="403"/>
                    <a:pt x="39" y="407"/>
                  </a:cubicBezTo>
                  <a:cubicBezTo>
                    <a:pt x="43" y="406"/>
                    <a:pt x="44" y="400"/>
                    <a:pt x="45" y="396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52" y="366"/>
                    <a:pt x="68" y="321"/>
                    <a:pt x="73" y="298"/>
                  </a:cubicBezTo>
                  <a:cubicBezTo>
                    <a:pt x="74" y="292"/>
                    <a:pt x="80" y="275"/>
                    <a:pt x="81" y="268"/>
                  </a:cubicBezTo>
                  <a:cubicBezTo>
                    <a:pt x="82" y="259"/>
                    <a:pt x="84" y="255"/>
                    <a:pt x="86" y="247"/>
                  </a:cubicBezTo>
                  <a:cubicBezTo>
                    <a:pt x="87" y="250"/>
                    <a:pt x="88" y="243"/>
                    <a:pt x="87" y="252"/>
                  </a:cubicBezTo>
                  <a:cubicBezTo>
                    <a:pt x="78" y="293"/>
                    <a:pt x="78" y="293"/>
                    <a:pt x="78" y="293"/>
                  </a:cubicBezTo>
                  <a:cubicBezTo>
                    <a:pt x="76" y="298"/>
                    <a:pt x="75" y="302"/>
                    <a:pt x="74" y="307"/>
                  </a:cubicBezTo>
                  <a:cubicBezTo>
                    <a:pt x="73" y="310"/>
                    <a:pt x="73" y="313"/>
                    <a:pt x="72" y="316"/>
                  </a:cubicBezTo>
                  <a:cubicBezTo>
                    <a:pt x="71" y="318"/>
                    <a:pt x="71" y="320"/>
                    <a:pt x="70" y="322"/>
                  </a:cubicBezTo>
                  <a:cubicBezTo>
                    <a:pt x="67" y="332"/>
                    <a:pt x="59" y="356"/>
                    <a:pt x="59" y="365"/>
                  </a:cubicBezTo>
                  <a:cubicBezTo>
                    <a:pt x="60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3"/>
                    <a:pt x="61" y="363"/>
                    <a:pt x="61" y="363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6" y="349"/>
                    <a:pt x="73" y="337"/>
                    <a:pt x="76" y="330"/>
                  </a:cubicBezTo>
                  <a:cubicBezTo>
                    <a:pt x="81" y="315"/>
                    <a:pt x="81" y="315"/>
                    <a:pt x="81" y="315"/>
                  </a:cubicBezTo>
                  <a:cubicBezTo>
                    <a:pt x="83" y="309"/>
                    <a:pt x="86" y="304"/>
                    <a:pt x="87" y="298"/>
                  </a:cubicBezTo>
                  <a:cubicBezTo>
                    <a:pt x="93" y="280"/>
                    <a:pt x="93" y="280"/>
                    <a:pt x="93" y="280"/>
                  </a:cubicBezTo>
                  <a:cubicBezTo>
                    <a:pt x="93" y="279"/>
                    <a:pt x="94" y="275"/>
                    <a:pt x="95" y="274"/>
                  </a:cubicBezTo>
                  <a:cubicBezTo>
                    <a:pt x="96" y="268"/>
                    <a:pt x="99" y="260"/>
                    <a:pt x="100" y="256"/>
                  </a:cubicBezTo>
                  <a:cubicBezTo>
                    <a:pt x="100" y="255"/>
                    <a:pt x="100" y="254"/>
                    <a:pt x="101" y="253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3" y="207"/>
                    <a:pt x="118" y="198"/>
                    <a:pt x="120" y="188"/>
                  </a:cubicBezTo>
                  <a:cubicBezTo>
                    <a:pt x="121" y="182"/>
                    <a:pt x="121" y="179"/>
                    <a:pt x="125" y="177"/>
                  </a:cubicBezTo>
                  <a:cubicBezTo>
                    <a:pt x="125" y="180"/>
                    <a:pt x="125" y="182"/>
                    <a:pt x="124" y="184"/>
                  </a:cubicBezTo>
                  <a:cubicBezTo>
                    <a:pt x="123" y="188"/>
                    <a:pt x="121" y="191"/>
                    <a:pt x="120" y="199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7" y="190"/>
                    <a:pt x="133" y="166"/>
                    <a:pt x="135" y="158"/>
                  </a:cubicBezTo>
                  <a:cubicBezTo>
                    <a:pt x="135" y="155"/>
                    <a:pt x="137" y="150"/>
                    <a:pt x="137" y="149"/>
                  </a:cubicBezTo>
                  <a:cubicBezTo>
                    <a:pt x="138" y="145"/>
                    <a:pt x="137" y="147"/>
                    <a:pt x="138" y="141"/>
                  </a:cubicBezTo>
                  <a:cubicBezTo>
                    <a:pt x="139" y="138"/>
                    <a:pt x="139" y="135"/>
                    <a:pt x="139" y="13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42"/>
                    <a:pt x="134" y="144"/>
                    <a:pt x="133" y="145"/>
                  </a:cubicBezTo>
                  <a:cubicBezTo>
                    <a:pt x="132" y="141"/>
                    <a:pt x="135" y="134"/>
                    <a:pt x="136" y="129"/>
                  </a:cubicBezTo>
                  <a:cubicBezTo>
                    <a:pt x="139" y="116"/>
                    <a:pt x="141" y="106"/>
                    <a:pt x="141" y="93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0" y="73"/>
                    <a:pt x="139" y="72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39" y="53"/>
                    <a:pt x="140" y="54"/>
                    <a:pt x="139" y="57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5" y="77"/>
                    <a:pt x="135" y="80"/>
                    <a:pt x="135" y="83"/>
                  </a:cubicBezTo>
                  <a:cubicBezTo>
                    <a:pt x="135" y="86"/>
                    <a:pt x="134" y="98"/>
                    <a:pt x="133" y="100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6"/>
                    <a:pt x="130" y="116"/>
                    <a:pt x="130" y="119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7" y="136"/>
                    <a:pt x="127" y="136"/>
                    <a:pt x="126" y="138"/>
                  </a:cubicBezTo>
                  <a:cubicBezTo>
                    <a:pt x="124" y="143"/>
                    <a:pt x="126" y="146"/>
                    <a:pt x="123" y="151"/>
                  </a:cubicBezTo>
                  <a:cubicBezTo>
                    <a:pt x="121" y="156"/>
                    <a:pt x="121" y="158"/>
                    <a:pt x="120" y="163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2" y="189"/>
                    <a:pt x="112" y="192"/>
                    <a:pt x="112" y="194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5"/>
                    <a:pt x="108" y="208"/>
                    <a:pt x="106" y="210"/>
                  </a:cubicBezTo>
                  <a:cubicBezTo>
                    <a:pt x="106" y="207"/>
                    <a:pt x="106" y="208"/>
                    <a:pt x="107" y="206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12" y="180"/>
                    <a:pt x="112" y="179"/>
                    <a:pt x="113" y="178"/>
                  </a:cubicBezTo>
                  <a:cubicBezTo>
                    <a:pt x="118" y="159"/>
                    <a:pt x="118" y="159"/>
                    <a:pt x="118" y="159"/>
                  </a:cubicBezTo>
                  <a:cubicBezTo>
                    <a:pt x="120" y="152"/>
                    <a:pt x="123" y="139"/>
                    <a:pt x="124" y="13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2"/>
                    <a:pt x="127" y="120"/>
                    <a:pt x="127" y="117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2"/>
                    <a:pt x="130" y="83"/>
                    <a:pt x="130" y="81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3" y="72"/>
                    <a:pt x="133" y="67"/>
                    <a:pt x="133" y="62"/>
                  </a:cubicBezTo>
                  <a:cubicBezTo>
                    <a:pt x="134" y="55"/>
                    <a:pt x="135" y="57"/>
                    <a:pt x="136" y="49"/>
                  </a:cubicBezTo>
                  <a:cubicBezTo>
                    <a:pt x="136" y="44"/>
                    <a:pt x="136" y="45"/>
                    <a:pt x="137" y="42"/>
                  </a:cubicBezTo>
                  <a:cubicBezTo>
                    <a:pt x="137" y="40"/>
                    <a:pt x="137" y="37"/>
                    <a:pt x="137" y="34"/>
                  </a:cubicBezTo>
                  <a:cubicBezTo>
                    <a:pt x="137" y="32"/>
                    <a:pt x="138" y="27"/>
                    <a:pt x="134" y="25"/>
                  </a:cubicBezTo>
                  <a:cubicBezTo>
                    <a:pt x="132" y="27"/>
                    <a:pt x="131" y="29"/>
                    <a:pt x="131" y="32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61"/>
                    <a:pt x="124" y="64"/>
                    <a:pt x="123" y="68"/>
                  </a:cubicBezTo>
                  <a:cubicBezTo>
                    <a:pt x="122" y="76"/>
                    <a:pt x="119" y="82"/>
                    <a:pt x="120" y="94"/>
                  </a:cubicBezTo>
                  <a:cubicBezTo>
                    <a:pt x="120" y="94"/>
                    <a:pt x="120" y="93"/>
                    <a:pt x="120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8" y="93"/>
                    <a:pt x="118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81"/>
                    <a:pt x="122" y="58"/>
                    <a:pt x="120" y="50"/>
                  </a:cubicBezTo>
                  <a:cubicBezTo>
                    <a:pt x="123" y="46"/>
                    <a:pt x="122" y="48"/>
                    <a:pt x="123" y="41"/>
                  </a:cubicBezTo>
                  <a:cubicBezTo>
                    <a:pt x="123" y="36"/>
                    <a:pt x="124" y="37"/>
                    <a:pt x="122" y="34"/>
                  </a:cubicBezTo>
                  <a:cubicBezTo>
                    <a:pt x="123" y="29"/>
                    <a:pt x="128" y="14"/>
                    <a:pt x="121" y="11"/>
                  </a:cubicBezTo>
                  <a:cubicBezTo>
                    <a:pt x="118" y="14"/>
                    <a:pt x="121" y="12"/>
                    <a:pt x="119" y="1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6" y="23"/>
                    <a:pt x="116" y="23"/>
                    <a:pt x="114" y="2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5" y="29"/>
                    <a:pt x="113" y="30"/>
                  </a:cubicBezTo>
                  <a:cubicBezTo>
                    <a:pt x="112" y="30"/>
                    <a:pt x="112" y="30"/>
                    <a:pt x="112" y="31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6" y="39"/>
                    <a:pt x="112" y="39"/>
                    <a:pt x="112" y="39"/>
                  </a:cubicBezTo>
                  <a:cubicBezTo>
                    <a:pt x="113" y="37"/>
                    <a:pt x="112" y="38"/>
                    <a:pt x="114" y="37"/>
                  </a:cubicBezTo>
                  <a:cubicBezTo>
                    <a:pt x="114" y="38"/>
                    <a:pt x="114" y="37"/>
                    <a:pt x="114" y="39"/>
                  </a:cubicBezTo>
                  <a:cubicBezTo>
                    <a:pt x="114" y="41"/>
                    <a:pt x="114" y="41"/>
                    <a:pt x="114" y="42"/>
                  </a:cubicBezTo>
                  <a:cubicBezTo>
                    <a:pt x="114" y="46"/>
                    <a:pt x="116" y="44"/>
                    <a:pt x="114" y="48"/>
                  </a:cubicBezTo>
                  <a:cubicBezTo>
                    <a:pt x="114" y="49"/>
                    <a:pt x="114" y="50"/>
                    <a:pt x="114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0" y="62"/>
                    <a:pt x="109" y="76"/>
                    <a:pt x="106" y="87"/>
                  </a:cubicBezTo>
                  <a:cubicBezTo>
                    <a:pt x="105" y="91"/>
                    <a:pt x="104" y="101"/>
                    <a:pt x="102" y="103"/>
                  </a:cubicBezTo>
                  <a:cubicBezTo>
                    <a:pt x="102" y="96"/>
                    <a:pt x="103" y="94"/>
                    <a:pt x="104" y="89"/>
                  </a:cubicBezTo>
                  <a:cubicBezTo>
                    <a:pt x="106" y="83"/>
                    <a:pt x="110" y="49"/>
                    <a:pt x="112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5"/>
                    <a:pt x="110" y="44"/>
                    <a:pt x="109" y="46"/>
                  </a:cubicBezTo>
                  <a:cubicBezTo>
                    <a:pt x="109" y="47"/>
                    <a:pt x="106" y="50"/>
                    <a:pt x="105" y="56"/>
                  </a:cubicBezTo>
                  <a:cubicBezTo>
                    <a:pt x="104" y="59"/>
                    <a:pt x="103" y="61"/>
                    <a:pt x="103" y="63"/>
                  </a:cubicBezTo>
                  <a:cubicBezTo>
                    <a:pt x="101" y="66"/>
                    <a:pt x="101" y="68"/>
                    <a:pt x="99" y="69"/>
                  </a:cubicBezTo>
                  <a:cubicBezTo>
                    <a:pt x="100" y="62"/>
                    <a:pt x="102" y="59"/>
                    <a:pt x="103" y="53"/>
                  </a:cubicBezTo>
                  <a:cubicBezTo>
                    <a:pt x="104" y="47"/>
                    <a:pt x="106" y="41"/>
                    <a:pt x="106" y="38"/>
                  </a:cubicBezTo>
                  <a:cubicBezTo>
                    <a:pt x="107" y="34"/>
                    <a:pt x="106" y="32"/>
                    <a:pt x="108" y="29"/>
                  </a:cubicBezTo>
                  <a:cubicBezTo>
                    <a:pt x="109" y="26"/>
                    <a:pt x="109" y="28"/>
                    <a:pt x="109" y="25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6"/>
                    <a:pt x="110" y="7"/>
                    <a:pt x="108" y="4"/>
                  </a:cubicBezTo>
                  <a:cubicBezTo>
                    <a:pt x="107" y="6"/>
                    <a:pt x="108" y="6"/>
                    <a:pt x="107" y="8"/>
                  </a:cubicBezTo>
                  <a:cubicBezTo>
                    <a:pt x="104" y="12"/>
                    <a:pt x="104" y="10"/>
                    <a:pt x="104" y="10"/>
                  </a:cubicBezTo>
                  <a:lnTo>
                    <a:pt x="103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Freeform 18"/>
            <p:cNvSpPr>
              <a:spLocks noEditPoints="1"/>
            </p:cNvSpPr>
            <p:nvPr/>
          </p:nvSpPr>
          <p:spPr bwMode="auto">
            <a:xfrm>
              <a:off x="3592373" y="6044932"/>
              <a:ext cx="121327" cy="366330"/>
            </a:xfrm>
            <a:custGeom>
              <a:avLst/>
              <a:gdLst>
                <a:gd name="T0" fmla="*/ 101 w 121"/>
                <a:gd name="T1" fmla="*/ 260 h 364"/>
                <a:gd name="T2" fmla="*/ 105 w 121"/>
                <a:gd name="T3" fmla="*/ 210 h 364"/>
                <a:gd name="T4" fmla="*/ 111 w 121"/>
                <a:gd name="T5" fmla="*/ 164 h 364"/>
                <a:gd name="T6" fmla="*/ 80 w 121"/>
                <a:gd name="T7" fmla="*/ 156 h 364"/>
                <a:gd name="T8" fmla="*/ 108 w 121"/>
                <a:gd name="T9" fmla="*/ 155 h 364"/>
                <a:gd name="T10" fmla="*/ 108 w 121"/>
                <a:gd name="T11" fmla="*/ 145 h 364"/>
                <a:gd name="T12" fmla="*/ 105 w 121"/>
                <a:gd name="T13" fmla="*/ 131 h 364"/>
                <a:gd name="T14" fmla="*/ 86 w 121"/>
                <a:gd name="T15" fmla="*/ 109 h 364"/>
                <a:gd name="T16" fmla="*/ 91 w 121"/>
                <a:gd name="T17" fmla="*/ 128 h 364"/>
                <a:gd name="T18" fmla="*/ 91 w 121"/>
                <a:gd name="T19" fmla="*/ 143 h 364"/>
                <a:gd name="T20" fmla="*/ 67 w 121"/>
                <a:gd name="T21" fmla="*/ 343 h 364"/>
                <a:gd name="T22" fmla="*/ 68 w 121"/>
                <a:gd name="T23" fmla="*/ 338 h 364"/>
                <a:gd name="T24" fmla="*/ 60 w 121"/>
                <a:gd name="T25" fmla="*/ 291 h 364"/>
                <a:gd name="T26" fmla="*/ 59 w 121"/>
                <a:gd name="T27" fmla="*/ 281 h 364"/>
                <a:gd name="T28" fmla="*/ 84 w 121"/>
                <a:gd name="T29" fmla="*/ 343 h 364"/>
                <a:gd name="T30" fmla="*/ 95 w 121"/>
                <a:gd name="T31" fmla="*/ 364 h 364"/>
                <a:gd name="T32" fmla="*/ 92 w 121"/>
                <a:gd name="T33" fmla="*/ 336 h 364"/>
                <a:gd name="T34" fmla="*/ 86 w 121"/>
                <a:gd name="T35" fmla="*/ 279 h 364"/>
                <a:gd name="T36" fmla="*/ 93 w 121"/>
                <a:gd name="T37" fmla="*/ 304 h 364"/>
                <a:gd name="T38" fmla="*/ 99 w 121"/>
                <a:gd name="T39" fmla="*/ 275 h 364"/>
                <a:gd name="T40" fmla="*/ 107 w 121"/>
                <a:gd name="T41" fmla="*/ 290 h 364"/>
                <a:gd name="T42" fmla="*/ 118 w 121"/>
                <a:gd name="T43" fmla="*/ 288 h 364"/>
                <a:gd name="T44" fmla="*/ 109 w 121"/>
                <a:gd name="T45" fmla="*/ 197 h 364"/>
                <a:gd name="T46" fmla="*/ 105 w 121"/>
                <a:gd name="T47" fmla="*/ 191 h 364"/>
                <a:gd name="T48" fmla="*/ 101 w 121"/>
                <a:gd name="T49" fmla="*/ 184 h 364"/>
                <a:gd name="T50" fmla="*/ 92 w 121"/>
                <a:gd name="T51" fmla="*/ 167 h 364"/>
                <a:gd name="T52" fmla="*/ 95 w 121"/>
                <a:gd name="T53" fmla="*/ 158 h 364"/>
                <a:gd name="T54" fmla="*/ 110 w 121"/>
                <a:gd name="T55" fmla="*/ 184 h 364"/>
                <a:gd name="T56" fmla="*/ 117 w 121"/>
                <a:gd name="T57" fmla="*/ 175 h 364"/>
                <a:gd name="T58" fmla="*/ 118 w 121"/>
                <a:gd name="T59" fmla="*/ 159 h 364"/>
                <a:gd name="T60" fmla="*/ 109 w 121"/>
                <a:gd name="T61" fmla="*/ 115 h 364"/>
                <a:gd name="T62" fmla="*/ 99 w 121"/>
                <a:gd name="T63" fmla="*/ 93 h 364"/>
                <a:gd name="T64" fmla="*/ 89 w 121"/>
                <a:gd name="T65" fmla="*/ 85 h 364"/>
                <a:gd name="T66" fmla="*/ 75 w 121"/>
                <a:gd name="T67" fmla="*/ 17 h 364"/>
                <a:gd name="T68" fmla="*/ 68 w 121"/>
                <a:gd name="T69" fmla="*/ 2 h 364"/>
                <a:gd name="T70" fmla="*/ 61 w 121"/>
                <a:gd name="T71" fmla="*/ 7 h 364"/>
                <a:gd name="T72" fmla="*/ 76 w 121"/>
                <a:gd name="T73" fmla="*/ 87 h 364"/>
                <a:gd name="T74" fmla="*/ 60 w 121"/>
                <a:gd name="T75" fmla="*/ 42 h 364"/>
                <a:gd name="T76" fmla="*/ 53 w 121"/>
                <a:gd name="T77" fmla="*/ 44 h 364"/>
                <a:gd name="T78" fmla="*/ 46 w 121"/>
                <a:gd name="T79" fmla="*/ 18 h 364"/>
                <a:gd name="T80" fmla="*/ 41 w 121"/>
                <a:gd name="T81" fmla="*/ 17 h 364"/>
                <a:gd name="T82" fmla="*/ 41 w 121"/>
                <a:gd name="T83" fmla="*/ 30 h 364"/>
                <a:gd name="T84" fmla="*/ 41 w 121"/>
                <a:gd name="T85" fmla="*/ 79 h 364"/>
                <a:gd name="T86" fmla="*/ 30 w 121"/>
                <a:gd name="T87" fmla="*/ 25 h 364"/>
                <a:gd name="T88" fmla="*/ 18 w 121"/>
                <a:gd name="T89" fmla="*/ 27 h 364"/>
                <a:gd name="T90" fmla="*/ 19 w 121"/>
                <a:gd name="T91" fmla="*/ 40 h 364"/>
                <a:gd name="T92" fmla="*/ 10 w 121"/>
                <a:gd name="T93" fmla="*/ 79 h 364"/>
                <a:gd name="T94" fmla="*/ 17 w 121"/>
                <a:gd name="T95" fmla="*/ 119 h 364"/>
                <a:gd name="T96" fmla="*/ 3 w 121"/>
                <a:gd name="T97" fmla="*/ 156 h 364"/>
                <a:gd name="T98" fmla="*/ 2 w 121"/>
                <a:gd name="T99" fmla="*/ 207 h 364"/>
                <a:gd name="T100" fmla="*/ 8 w 121"/>
                <a:gd name="T101" fmla="*/ 228 h 364"/>
                <a:gd name="T102" fmla="*/ 15 w 121"/>
                <a:gd name="T103" fmla="*/ 245 h 364"/>
                <a:gd name="T104" fmla="*/ 36 w 121"/>
                <a:gd name="T105" fmla="*/ 288 h 364"/>
                <a:gd name="T106" fmla="*/ 64 w 121"/>
                <a:gd name="T107" fmla="*/ 34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364">
                  <a:moveTo>
                    <a:pt x="101" y="260"/>
                  </a:moveTo>
                  <a:cubicBezTo>
                    <a:pt x="103" y="260"/>
                    <a:pt x="103" y="261"/>
                    <a:pt x="105" y="265"/>
                  </a:cubicBezTo>
                  <a:cubicBezTo>
                    <a:pt x="105" y="268"/>
                    <a:pt x="105" y="270"/>
                    <a:pt x="104" y="273"/>
                  </a:cubicBezTo>
                  <a:cubicBezTo>
                    <a:pt x="101" y="272"/>
                    <a:pt x="102" y="273"/>
                    <a:pt x="101" y="267"/>
                  </a:cubicBezTo>
                  <a:cubicBezTo>
                    <a:pt x="101" y="264"/>
                    <a:pt x="100" y="262"/>
                    <a:pt x="101" y="260"/>
                  </a:cubicBezTo>
                  <a:close/>
                  <a:moveTo>
                    <a:pt x="98" y="248"/>
                  </a:moveTo>
                  <a:cubicBezTo>
                    <a:pt x="99" y="247"/>
                    <a:pt x="98" y="247"/>
                    <a:pt x="101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97" y="251"/>
                    <a:pt x="101" y="251"/>
                    <a:pt x="98" y="248"/>
                  </a:cubicBezTo>
                  <a:close/>
                  <a:moveTo>
                    <a:pt x="105" y="210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13"/>
                    <a:pt x="106" y="209"/>
                    <a:pt x="105" y="210"/>
                  </a:cubicBezTo>
                  <a:close/>
                  <a:moveTo>
                    <a:pt x="109" y="160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12" y="161"/>
                    <a:pt x="111" y="159"/>
                    <a:pt x="111" y="164"/>
                  </a:cubicBezTo>
                  <a:cubicBezTo>
                    <a:pt x="108" y="162"/>
                    <a:pt x="110" y="164"/>
                    <a:pt x="109" y="162"/>
                  </a:cubicBezTo>
                  <a:cubicBezTo>
                    <a:pt x="109" y="160"/>
                    <a:pt x="109" y="160"/>
                    <a:pt x="109" y="160"/>
                  </a:cubicBezTo>
                  <a:close/>
                  <a:moveTo>
                    <a:pt x="85" y="159"/>
                  </a:moveTo>
                  <a:cubicBezTo>
                    <a:pt x="86" y="163"/>
                    <a:pt x="85" y="165"/>
                    <a:pt x="86" y="168"/>
                  </a:cubicBezTo>
                  <a:cubicBezTo>
                    <a:pt x="83" y="166"/>
                    <a:pt x="81" y="160"/>
                    <a:pt x="80" y="156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6"/>
                    <a:pt x="83" y="153"/>
                    <a:pt x="84" y="157"/>
                  </a:cubicBezTo>
                  <a:lnTo>
                    <a:pt x="85" y="159"/>
                  </a:lnTo>
                  <a:close/>
                  <a:moveTo>
                    <a:pt x="109" y="157"/>
                  </a:moveTo>
                  <a:cubicBezTo>
                    <a:pt x="109" y="157"/>
                    <a:pt x="108" y="157"/>
                    <a:pt x="108" y="155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1" y="160"/>
                    <a:pt x="110" y="157"/>
                    <a:pt x="109" y="158"/>
                  </a:cubicBezTo>
                  <a:lnTo>
                    <a:pt x="109" y="157"/>
                  </a:lnTo>
                  <a:close/>
                  <a:moveTo>
                    <a:pt x="107" y="141"/>
                  </a:moveTo>
                  <a:cubicBezTo>
                    <a:pt x="108" y="144"/>
                    <a:pt x="107" y="141"/>
                    <a:pt x="108" y="145"/>
                  </a:cubicBezTo>
                  <a:cubicBezTo>
                    <a:pt x="103" y="144"/>
                    <a:pt x="105" y="142"/>
                    <a:pt x="104" y="136"/>
                  </a:cubicBezTo>
                  <a:cubicBezTo>
                    <a:pt x="102" y="121"/>
                    <a:pt x="102" y="129"/>
                    <a:pt x="105" y="126"/>
                  </a:cubicBezTo>
                  <a:cubicBezTo>
                    <a:pt x="105" y="127"/>
                    <a:pt x="105" y="127"/>
                    <a:pt x="105" y="128"/>
                  </a:cubicBezTo>
                  <a:cubicBezTo>
                    <a:pt x="105" y="129"/>
                    <a:pt x="105" y="130"/>
                    <a:pt x="105" y="130"/>
                  </a:cubicBezTo>
                  <a:cubicBezTo>
                    <a:pt x="105" y="130"/>
                    <a:pt x="105" y="131"/>
                    <a:pt x="105" y="131"/>
                  </a:cubicBezTo>
                  <a:lnTo>
                    <a:pt x="107" y="141"/>
                  </a:lnTo>
                  <a:close/>
                  <a:moveTo>
                    <a:pt x="91" y="143"/>
                  </a:moveTo>
                  <a:cubicBezTo>
                    <a:pt x="89" y="141"/>
                    <a:pt x="89" y="139"/>
                    <a:pt x="89" y="137"/>
                  </a:cubicBezTo>
                  <a:cubicBezTo>
                    <a:pt x="89" y="132"/>
                    <a:pt x="89" y="132"/>
                    <a:pt x="89" y="127"/>
                  </a:cubicBezTo>
                  <a:cubicBezTo>
                    <a:pt x="88" y="122"/>
                    <a:pt x="87" y="114"/>
                    <a:pt x="86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6" y="100"/>
                    <a:pt x="84" y="104"/>
                    <a:pt x="82" y="99"/>
                  </a:cubicBezTo>
                  <a:cubicBezTo>
                    <a:pt x="81" y="94"/>
                    <a:pt x="80" y="88"/>
                    <a:pt x="80" y="83"/>
                  </a:cubicBezTo>
                  <a:cubicBezTo>
                    <a:pt x="82" y="83"/>
                    <a:pt x="81" y="83"/>
                    <a:pt x="82" y="8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33"/>
                    <a:pt x="92" y="133"/>
                    <a:pt x="92" y="137"/>
                  </a:cubicBezTo>
                  <a:cubicBezTo>
                    <a:pt x="93" y="141"/>
                    <a:pt x="93" y="136"/>
                    <a:pt x="93" y="141"/>
                  </a:cubicBezTo>
                  <a:cubicBezTo>
                    <a:pt x="93" y="145"/>
                    <a:pt x="92" y="142"/>
                    <a:pt x="92" y="144"/>
                  </a:cubicBezTo>
                  <a:cubicBezTo>
                    <a:pt x="90" y="143"/>
                    <a:pt x="91" y="144"/>
                    <a:pt x="90" y="142"/>
                  </a:cubicBezTo>
                  <a:lnTo>
                    <a:pt x="91" y="143"/>
                  </a:lnTo>
                  <a:close/>
                  <a:moveTo>
                    <a:pt x="77" y="51"/>
                  </a:moveTo>
                  <a:cubicBezTo>
                    <a:pt x="74" y="51"/>
                    <a:pt x="76" y="52"/>
                    <a:pt x="75" y="49"/>
                  </a:cubicBezTo>
                  <a:cubicBezTo>
                    <a:pt x="78" y="50"/>
                    <a:pt x="76" y="49"/>
                    <a:pt x="77" y="51"/>
                  </a:cubicBezTo>
                  <a:close/>
                  <a:moveTo>
                    <a:pt x="68" y="348"/>
                  </a:moveTo>
                  <a:cubicBezTo>
                    <a:pt x="67" y="346"/>
                    <a:pt x="67" y="344"/>
                    <a:pt x="67" y="343"/>
                  </a:cubicBezTo>
                  <a:cubicBezTo>
                    <a:pt x="67" y="343"/>
                    <a:pt x="66" y="341"/>
                    <a:pt x="65" y="341"/>
                  </a:cubicBezTo>
                  <a:cubicBezTo>
                    <a:pt x="64" y="339"/>
                    <a:pt x="65" y="341"/>
                    <a:pt x="65" y="341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7" y="338"/>
                    <a:pt x="67" y="340"/>
                    <a:pt x="67" y="338"/>
                  </a:cubicBezTo>
                  <a:cubicBezTo>
                    <a:pt x="67" y="338"/>
                    <a:pt x="67" y="338"/>
                    <a:pt x="68" y="338"/>
                  </a:cubicBezTo>
                  <a:cubicBezTo>
                    <a:pt x="66" y="333"/>
                    <a:pt x="68" y="337"/>
                    <a:pt x="68" y="332"/>
                  </a:cubicBezTo>
                  <a:cubicBezTo>
                    <a:pt x="68" y="327"/>
                    <a:pt x="67" y="330"/>
                    <a:pt x="66" y="326"/>
                  </a:cubicBezTo>
                  <a:cubicBezTo>
                    <a:pt x="63" y="318"/>
                    <a:pt x="67" y="313"/>
                    <a:pt x="66" y="308"/>
                  </a:cubicBezTo>
                  <a:cubicBezTo>
                    <a:pt x="64" y="302"/>
                    <a:pt x="59" y="295"/>
                    <a:pt x="59" y="295"/>
                  </a:cubicBezTo>
                  <a:cubicBezTo>
                    <a:pt x="60" y="289"/>
                    <a:pt x="60" y="297"/>
                    <a:pt x="60" y="291"/>
                  </a:cubicBezTo>
                  <a:cubicBezTo>
                    <a:pt x="60" y="285"/>
                    <a:pt x="56" y="284"/>
                    <a:pt x="57" y="276"/>
                  </a:cubicBezTo>
                  <a:cubicBezTo>
                    <a:pt x="57" y="276"/>
                    <a:pt x="57" y="277"/>
                    <a:pt x="57" y="277"/>
                  </a:cubicBezTo>
                  <a:cubicBezTo>
                    <a:pt x="57" y="277"/>
                    <a:pt x="57" y="277"/>
                    <a:pt x="57" y="277"/>
                  </a:cubicBezTo>
                  <a:cubicBezTo>
                    <a:pt x="57" y="277"/>
                    <a:pt x="58" y="278"/>
                    <a:pt x="58" y="278"/>
                  </a:cubicBezTo>
                  <a:cubicBezTo>
                    <a:pt x="58" y="279"/>
                    <a:pt x="59" y="280"/>
                    <a:pt x="59" y="281"/>
                  </a:cubicBezTo>
                  <a:cubicBezTo>
                    <a:pt x="62" y="286"/>
                    <a:pt x="77" y="335"/>
                    <a:pt x="78" y="339"/>
                  </a:cubicBezTo>
                  <a:cubicBezTo>
                    <a:pt x="79" y="346"/>
                    <a:pt x="80" y="344"/>
                    <a:pt x="81" y="350"/>
                  </a:cubicBezTo>
                  <a:cubicBezTo>
                    <a:pt x="81" y="354"/>
                    <a:pt x="82" y="359"/>
                    <a:pt x="84" y="362"/>
                  </a:cubicBezTo>
                  <a:cubicBezTo>
                    <a:pt x="86" y="360"/>
                    <a:pt x="85" y="362"/>
                    <a:pt x="85" y="358"/>
                  </a:cubicBezTo>
                  <a:cubicBezTo>
                    <a:pt x="85" y="352"/>
                    <a:pt x="84" y="348"/>
                    <a:pt x="84" y="343"/>
                  </a:cubicBezTo>
                  <a:cubicBezTo>
                    <a:pt x="89" y="343"/>
                    <a:pt x="88" y="343"/>
                    <a:pt x="89" y="347"/>
                  </a:cubicBezTo>
                  <a:cubicBezTo>
                    <a:pt x="89" y="348"/>
                    <a:pt x="89" y="348"/>
                    <a:pt x="89" y="34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2" y="353"/>
                    <a:pt x="89" y="353"/>
                    <a:pt x="93" y="352"/>
                  </a:cubicBezTo>
                  <a:cubicBezTo>
                    <a:pt x="92" y="355"/>
                    <a:pt x="94" y="362"/>
                    <a:pt x="95" y="364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5" y="355"/>
                    <a:pt x="95" y="359"/>
                    <a:pt x="95" y="355"/>
                  </a:cubicBezTo>
                  <a:cubicBezTo>
                    <a:pt x="95" y="350"/>
                    <a:pt x="96" y="347"/>
                    <a:pt x="94" y="343"/>
                  </a:cubicBezTo>
                  <a:cubicBezTo>
                    <a:pt x="94" y="343"/>
                    <a:pt x="93" y="342"/>
                    <a:pt x="93" y="341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3"/>
                    <a:pt x="92" y="334"/>
                    <a:pt x="91" y="332"/>
                  </a:cubicBezTo>
                  <a:cubicBezTo>
                    <a:pt x="93" y="328"/>
                    <a:pt x="92" y="316"/>
                    <a:pt x="89" y="312"/>
                  </a:cubicBezTo>
                  <a:cubicBezTo>
                    <a:pt x="89" y="306"/>
                    <a:pt x="88" y="304"/>
                    <a:pt x="89" y="300"/>
                  </a:cubicBezTo>
                  <a:cubicBezTo>
                    <a:pt x="88" y="299"/>
                    <a:pt x="87" y="298"/>
                    <a:pt x="86" y="297"/>
                  </a:cubicBezTo>
                  <a:cubicBezTo>
                    <a:pt x="88" y="285"/>
                    <a:pt x="82" y="286"/>
                    <a:pt x="86" y="279"/>
                  </a:cubicBezTo>
                  <a:cubicBezTo>
                    <a:pt x="90" y="281"/>
                    <a:pt x="88" y="282"/>
                    <a:pt x="92" y="284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91"/>
                    <a:pt x="90" y="299"/>
                    <a:pt x="93" y="304"/>
                  </a:cubicBezTo>
                  <a:cubicBezTo>
                    <a:pt x="95" y="299"/>
                    <a:pt x="93" y="306"/>
                    <a:pt x="93" y="301"/>
                  </a:cubicBezTo>
                  <a:cubicBezTo>
                    <a:pt x="94" y="296"/>
                    <a:pt x="95" y="299"/>
                    <a:pt x="95" y="294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95" y="284"/>
                    <a:pt x="95" y="284"/>
                    <a:pt x="94" y="276"/>
                  </a:cubicBezTo>
                  <a:cubicBezTo>
                    <a:pt x="97" y="277"/>
                    <a:pt x="96" y="277"/>
                    <a:pt x="99" y="275"/>
                  </a:cubicBezTo>
                  <a:cubicBezTo>
                    <a:pt x="99" y="282"/>
                    <a:pt x="98" y="278"/>
                    <a:pt x="101" y="281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8"/>
                    <a:pt x="103" y="301"/>
                    <a:pt x="105" y="303"/>
                  </a:cubicBezTo>
                  <a:cubicBezTo>
                    <a:pt x="105" y="300"/>
                    <a:pt x="104" y="297"/>
                    <a:pt x="105" y="293"/>
                  </a:cubicBezTo>
                  <a:cubicBezTo>
                    <a:pt x="106" y="290"/>
                    <a:pt x="105" y="293"/>
                    <a:pt x="107" y="290"/>
                  </a:cubicBezTo>
                  <a:cubicBezTo>
                    <a:pt x="108" y="294"/>
                    <a:pt x="108" y="295"/>
                    <a:pt x="109" y="298"/>
                  </a:cubicBezTo>
                  <a:cubicBezTo>
                    <a:pt x="110" y="295"/>
                    <a:pt x="111" y="294"/>
                    <a:pt x="110" y="290"/>
                  </a:cubicBezTo>
                  <a:cubicBezTo>
                    <a:pt x="109" y="287"/>
                    <a:pt x="110" y="284"/>
                    <a:pt x="110" y="280"/>
                  </a:cubicBezTo>
                  <a:cubicBezTo>
                    <a:pt x="117" y="283"/>
                    <a:pt x="114" y="285"/>
                    <a:pt x="117" y="290"/>
                  </a:cubicBezTo>
                  <a:cubicBezTo>
                    <a:pt x="118" y="289"/>
                    <a:pt x="117" y="290"/>
                    <a:pt x="118" y="288"/>
                  </a:cubicBezTo>
                  <a:cubicBezTo>
                    <a:pt x="119" y="282"/>
                    <a:pt x="119" y="281"/>
                    <a:pt x="118" y="278"/>
                  </a:cubicBezTo>
                  <a:cubicBezTo>
                    <a:pt x="120" y="273"/>
                    <a:pt x="119" y="271"/>
                    <a:pt x="118" y="266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4" y="218"/>
                    <a:pt x="112" y="211"/>
                    <a:pt x="110" y="202"/>
                  </a:cubicBezTo>
                  <a:cubicBezTo>
                    <a:pt x="110" y="199"/>
                    <a:pt x="110" y="199"/>
                    <a:pt x="109" y="197"/>
                  </a:cubicBezTo>
                  <a:cubicBezTo>
                    <a:pt x="107" y="192"/>
                    <a:pt x="108" y="184"/>
                    <a:pt x="105" y="183"/>
                  </a:cubicBezTo>
                  <a:cubicBezTo>
                    <a:pt x="102" y="180"/>
                    <a:pt x="104" y="182"/>
                    <a:pt x="103" y="183"/>
                  </a:cubicBezTo>
                  <a:cubicBezTo>
                    <a:pt x="103" y="183"/>
                    <a:pt x="103" y="184"/>
                    <a:pt x="103" y="184"/>
                  </a:cubicBezTo>
                  <a:cubicBezTo>
                    <a:pt x="103" y="184"/>
                    <a:pt x="103" y="184"/>
                    <a:pt x="103" y="185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4" y="195"/>
                    <a:pt x="104" y="190"/>
                    <a:pt x="105" y="199"/>
                  </a:cubicBezTo>
                  <a:cubicBezTo>
                    <a:pt x="103" y="197"/>
                    <a:pt x="102" y="191"/>
                    <a:pt x="101" y="191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87"/>
                    <a:pt x="99" y="188"/>
                    <a:pt x="99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7" y="184"/>
                    <a:pt x="97" y="184"/>
                    <a:pt x="97" y="184"/>
                  </a:cubicBezTo>
                  <a:cubicBezTo>
                    <a:pt x="98" y="180"/>
                    <a:pt x="97" y="182"/>
                    <a:pt x="97" y="178"/>
                  </a:cubicBezTo>
                  <a:cubicBezTo>
                    <a:pt x="96" y="176"/>
                    <a:pt x="96" y="173"/>
                    <a:pt x="96" y="170"/>
                  </a:cubicBezTo>
                  <a:cubicBezTo>
                    <a:pt x="95" y="169"/>
                    <a:pt x="95" y="169"/>
                    <a:pt x="93" y="168"/>
                  </a:cubicBezTo>
                  <a:cubicBezTo>
                    <a:pt x="91" y="167"/>
                    <a:pt x="92" y="169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1" y="158"/>
                    <a:pt x="89" y="160"/>
                    <a:pt x="89" y="155"/>
                  </a:cubicBezTo>
                  <a:cubicBezTo>
                    <a:pt x="91" y="153"/>
                    <a:pt x="91" y="152"/>
                    <a:pt x="93" y="149"/>
                  </a:cubicBezTo>
                  <a:cubicBezTo>
                    <a:pt x="93" y="150"/>
                    <a:pt x="94" y="150"/>
                    <a:pt x="95" y="151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9" y="159"/>
                    <a:pt x="97" y="159"/>
                    <a:pt x="99" y="164"/>
                  </a:cubicBezTo>
                  <a:cubicBezTo>
                    <a:pt x="99" y="167"/>
                    <a:pt x="100" y="170"/>
                    <a:pt x="101" y="173"/>
                  </a:cubicBezTo>
                  <a:cubicBezTo>
                    <a:pt x="104" y="172"/>
                    <a:pt x="105" y="172"/>
                    <a:pt x="105" y="169"/>
                  </a:cubicBezTo>
                  <a:cubicBezTo>
                    <a:pt x="106" y="173"/>
                    <a:pt x="106" y="175"/>
                    <a:pt x="110" y="177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3" y="185"/>
                    <a:pt x="113" y="185"/>
                    <a:pt x="113" y="185"/>
                  </a:cubicBezTo>
                  <a:cubicBezTo>
                    <a:pt x="114" y="191"/>
                    <a:pt x="114" y="194"/>
                    <a:pt x="118" y="197"/>
                  </a:cubicBezTo>
                  <a:cubicBezTo>
                    <a:pt x="121" y="194"/>
                    <a:pt x="121" y="194"/>
                    <a:pt x="121" y="194"/>
                  </a:cubicBezTo>
                  <a:cubicBezTo>
                    <a:pt x="120" y="191"/>
                    <a:pt x="119" y="190"/>
                    <a:pt x="118" y="188"/>
                  </a:cubicBezTo>
                  <a:cubicBezTo>
                    <a:pt x="120" y="181"/>
                    <a:pt x="118" y="181"/>
                    <a:pt x="117" y="175"/>
                  </a:cubicBezTo>
                  <a:cubicBezTo>
                    <a:pt x="116" y="170"/>
                    <a:pt x="118" y="172"/>
                    <a:pt x="118" y="171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5"/>
                    <a:pt x="118" y="174"/>
                    <a:pt x="120" y="175"/>
                  </a:cubicBezTo>
                  <a:cubicBezTo>
                    <a:pt x="120" y="171"/>
                    <a:pt x="120" y="168"/>
                    <a:pt x="120" y="165"/>
                  </a:cubicBezTo>
                  <a:cubicBezTo>
                    <a:pt x="120" y="160"/>
                    <a:pt x="120" y="160"/>
                    <a:pt x="118" y="159"/>
                  </a:cubicBezTo>
                  <a:cubicBezTo>
                    <a:pt x="116" y="160"/>
                    <a:pt x="116" y="161"/>
                    <a:pt x="116" y="162"/>
                  </a:cubicBezTo>
                  <a:cubicBezTo>
                    <a:pt x="115" y="161"/>
                    <a:pt x="113" y="157"/>
                    <a:pt x="113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45"/>
                    <a:pt x="118" y="133"/>
                    <a:pt x="113" y="131"/>
                  </a:cubicBezTo>
                  <a:cubicBezTo>
                    <a:pt x="113" y="129"/>
                    <a:pt x="111" y="116"/>
                    <a:pt x="109" y="115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4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07"/>
                    <a:pt x="109" y="110"/>
                    <a:pt x="106" y="101"/>
                  </a:cubicBezTo>
                  <a:cubicBezTo>
                    <a:pt x="105" y="98"/>
                    <a:pt x="102" y="94"/>
                    <a:pt x="99" y="93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10"/>
                    <a:pt x="102" y="120"/>
                    <a:pt x="99" y="112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1" y="93"/>
                    <a:pt x="91" y="88"/>
                    <a:pt x="89" y="85"/>
                  </a:cubicBezTo>
                  <a:cubicBezTo>
                    <a:pt x="89" y="79"/>
                    <a:pt x="89" y="70"/>
                    <a:pt x="87" y="6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5" y="18"/>
                    <a:pt x="74" y="20"/>
                    <a:pt x="74" y="19"/>
                  </a:cubicBezTo>
                  <a:cubicBezTo>
                    <a:pt x="74" y="19"/>
                    <a:pt x="73" y="19"/>
                    <a:pt x="73" y="19"/>
                  </a:cubicBezTo>
                  <a:cubicBezTo>
                    <a:pt x="75" y="18"/>
                    <a:pt x="74" y="18"/>
                    <a:pt x="75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3"/>
                    <a:pt x="73" y="11"/>
                    <a:pt x="73" y="9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6"/>
                    <a:pt x="63" y="6"/>
                    <a:pt x="61" y="7"/>
                  </a:cubicBezTo>
                  <a:cubicBezTo>
                    <a:pt x="64" y="9"/>
                    <a:pt x="63" y="6"/>
                    <a:pt x="63" y="12"/>
                  </a:cubicBezTo>
                  <a:cubicBezTo>
                    <a:pt x="64" y="14"/>
                    <a:pt x="63" y="21"/>
                    <a:pt x="64" y="25"/>
                  </a:cubicBezTo>
                  <a:cubicBezTo>
                    <a:pt x="65" y="29"/>
                    <a:pt x="66" y="32"/>
                    <a:pt x="67" y="35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3" y="75"/>
                    <a:pt x="76" y="77"/>
                    <a:pt x="76" y="87"/>
                  </a:cubicBezTo>
                  <a:cubicBezTo>
                    <a:pt x="74" y="86"/>
                    <a:pt x="75" y="88"/>
                    <a:pt x="74" y="83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0"/>
                    <a:pt x="72" y="79"/>
                    <a:pt x="71" y="75"/>
                  </a:cubicBezTo>
                  <a:cubicBezTo>
                    <a:pt x="68" y="68"/>
                    <a:pt x="68" y="59"/>
                    <a:pt x="65" y="53"/>
                  </a:cubicBezTo>
                  <a:cubicBezTo>
                    <a:pt x="62" y="49"/>
                    <a:pt x="61" y="51"/>
                    <a:pt x="60" y="42"/>
                  </a:cubicBezTo>
                  <a:cubicBezTo>
                    <a:pt x="60" y="35"/>
                    <a:pt x="58" y="30"/>
                    <a:pt x="57" y="23"/>
                  </a:cubicBezTo>
                  <a:cubicBezTo>
                    <a:pt x="56" y="20"/>
                    <a:pt x="57" y="17"/>
                    <a:pt x="55" y="16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27"/>
                    <a:pt x="53" y="33"/>
                    <a:pt x="53" y="42"/>
                  </a:cubicBezTo>
                  <a:cubicBezTo>
                    <a:pt x="54" y="43"/>
                    <a:pt x="54" y="41"/>
                    <a:pt x="53" y="44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6"/>
                    <a:pt x="53" y="47"/>
                    <a:pt x="51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18"/>
                    <a:pt x="46" y="22"/>
                    <a:pt x="46" y="18"/>
                  </a:cubicBezTo>
                  <a:cubicBezTo>
                    <a:pt x="45" y="15"/>
                    <a:pt x="46" y="15"/>
                    <a:pt x="46" y="11"/>
                  </a:cubicBezTo>
                  <a:cubicBezTo>
                    <a:pt x="45" y="7"/>
                    <a:pt x="44" y="4"/>
                    <a:pt x="42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8"/>
                  </a:cubicBezTo>
                  <a:cubicBezTo>
                    <a:pt x="40" y="16"/>
                    <a:pt x="41" y="9"/>
                    <a:pt x="41" y="17"/>
                  </a:cubicBezTo>
                  <a:cubicBezTo>
                    <a:pt x="40" y="17"/>
                    <a:pt x="38" y="18"/>
                    <a:pt x="40" y="23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4"/>
                    <a:pt x="37" y="23"/>
                    <a:pt x="36" y="2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39" y="33"/>
                    <a:pt x="40" y="31"/>
                    <a:pt x="38" y="34"/>
                  </a:cubicBezTo>
                  <a:cubicBezTo>
                    <a:pt x="37" y="37"/>
                    <a:pt x="38" y="36"/>
                    <a:pt x="36" y="39"/>
                  </a:cubicBezTo>
                  <a:cubicBezTo>
                    <a:pt x="38" y="45"/>
                    <a:pt x="36" y="53"/>
                    <a:pt x="37" y="5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4"/>
                    <a:pt x="40" y="76"/>
                    <a:pt x="41" y="79"/>
                  </a:cubicBezTo>
                  <a:cubicBezTo>
                    <a:pt x="40" y="81"/>
                    <a:pt x="40" y="83"/>
                    <a:pt x="39" y="85"/>
                  </a:cubicBezTo>
                  <a:cubicBezTo>
                    <a:pt x="38" y="82"/>
                    <a:pt x="38" y="80"/>
                    <a:pt x="37" y="77"/>
                  </a:cubicBezTo>
                  <a:cubicBezTo>
                    <a:pt x="36" y="72"/>
                    <a:pt x="36" y="74"/>
                    <a:pt x="35" y="71"/>
                  </a:cubicBezTo>
                  <a:cubicBezTo>
                    <a:pt x="34" y="68"/>
                    <a:pt x="34" y="60"/>
                    <a:pt x="33" y="5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6" y="26"/>
                    <a:pt x="25" y="28"/>
                    <a:pt x="25" y="21"/>
                  </a:cubicBezTo>
                  <a:cubicBezTo>
                    <a:pt x="24" y="18"/>
                    <a:pt x="24" y="13"/>
                    <a:pt x="24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6"/>
                    <a:pt x="19" y="15"/>
                    <a:pt x="21" y="18"/>
                  </a:cubicBezTo>
                  <a:cubicBezTo>
                    <a:pt x="20" y="25"/>
                    <a:pt x="19" y="24"/>
                    <a:pt x="1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9"/>
                    <a:pt x="19" y="29"/>
                    <a:pt x="21" y="30"/>
                  </a:cubicBezTo>
                  <a:cubicBezTo>
                    <a:pt x="21" y="33"/>
                    <a:pt x="21" y="31"/>
                    <a:pt x="20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7"/>
                    <a:pt x="20" y="36"/>
                    <a:pt x="19" y="40"/>
                  </a:cubicBezTo>
                  <a:cubicBezTo>
                    <a:pt x="17" y="45"/>
                    <a:pt x="17" y="55"/>
                    <a:pt x="18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6"/>
                    <a:pt x="14" y="66"/>
                    <a:pt x="13" y="68"/>
                  </a:cubicBezTo>
                  <a:cubicBezTo>
                    <a:pt x="12" y="72"/>
                    <a:pt x="13" y="70"/>
                    <a:pt x="14" y="77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85"/>
                    <a:pt x="11" y="84"/>
                    <a:pt x="8" y="88"/>
                  </a:cubicBezTo>
                  <a:cubicBezTo>
                    <a:pt x="9" y="92"/>
                    <a:pt x="8" y="97"/>
                    <a:pt x="10" y="100"/>
                  </a:cubicBezTo>
                  <a:cubicBezTo>
                    <a:pt x="10" y="100"/>
                    <a:pt x="10" y="101"/>
                    <a:pt x="10" y="101"/>
                  </a:cubicBezTo>
                  <a:cubicBezTo>
                    <a:pt x="15" y="109"/>
                    <a:pt x="12" y="106"/>
                    <a:pt x="12" y="111"/>
                  </a:cubicBezTo>
                  <a:cubicBezTo>
                    <a:pt x="12" y="113"/>
                    <a:pt x="15" y="118"/>
                    <a:pt x="17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9"/>
                    <a:pt x="6" y="133"/>
                    <a:pt x="4" y="140"/>
                  </a:cubicBezTo>
                  <a:cubicBezTo>
                    <a:pt x="0" y="155"/>
                    <a:pt x="6" y="150"/>
                    <a:pt x="3" y="156"/>
                  </a:cubicBezTo>
                  <a:cubicBezTo>
                    <a:pt x="1" y="159"/>
                    <a:pt x="3" y="163"/>
                    <a:pt x="2" y="166"/>
                  </a:cubicBezTo>
                  <a:cubicBezTo>
                    <a:pt x="2" y="171"/>
                    <a:pt x="0" y="166"/>
                    <a:pt x="1" y="172"/>
                  </a:cubicBezTo>
                  <a:cubicBezTo>
                    <a:pt x="1" y="176"/>
                    <a:pt x="1" y="183"/>
                    <a:pt x="0" y="187"/>
                  </a:cubicBezTo>
                  <a:cubicBezTo>
                    <a:pt x="2" y="189"/>
                    <a:pt x="3" y="193"/>
                    <a:pt x="2" y="197"/>
                  </a:cubicBezTo>
                  <a:cubicBezTo>
                    <a:pt x="0" y="202"/>
                    <a:pt x="2" y="200"/>
                    <a:pt x="2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1" y="213"/>
                    <a:pt x="3" y="211"/>
                    <a:pt x="4" y="214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7" y="224"/>
                    <a:pt x="8" y="223"/>
                    <a:pt x="8" y="228"/>
                  </a:cubicBezTo>
                  <a:cubicBezTo>
                    <a:pt x="8" y="229"/>
                    <a:pt x="8" y="231"/>
                    <a:pt x="8" y="232"/>
                  </a:cubicBezTo>
                  <a:cubicBezTo>
                    <a:pt x="12" y="234"/>
                    <a:pt x="9" y="232"/>
                    <a:pt x="10" y="235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cubicBezTo>
                    <a:pt x="13" y="243"/>
                    <a:pt x="11" y="243"/>
                    <a:pt x="15" y="245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8" y="251"/>
                    <a:pt x="17" y="252"/>
                    <a:pt x="19" y="255"/>
                  </a:cubicBezTo>
                  <a:cubicBezTo>
                    <a:pt x="35" y="286"/>
                    <a:pt x="35" y="286"/>
                    <a:pt x="35" y="286"/>
                  </a:cubicBezTo>
                  <a:cubicBezTo>
                    <a:pt x="35" y="287"/>
                    <a:pt x="36" y="288"/>
                    <a:pt x="36" y="288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39" y="297"/>
                    <a:pt x="43" y="305"/>
                    <a:pt x="47" y="313"/>
                  </a:cubicBezTo>
                  <a:cubicBezTo>
                    <a:pt x="53" y="322"/>
                    <a:pt x="53" y="322"/>
                    <a:pt x="53" y="322"/>
                  </a:cubicBezTo>
                  <a:cubicBezTo>
                    <a:pt x="56" y="328"/>
                    <a:pt x="54" y="329"/>
                    <a:pt x="59" y="332"/>
                  </a:cubicBezTo>
                  <a:cubicBezTo>
                    <a:pt x="59" y="337"/>
                    <a:pt x="59" y="335"/>
                    <a:pt x="60" y="337"/>
                  </a:cubicBezTo>
                  <a:cubicBezTo>
                    <a:pt x="61" y="339"/>
                    <a:pt x="64" y="341"/>
                    <a:pt x="64" y="344"/>
                  </a:cubicBezTo>
                  <a:cubicBezTo>
                    <a:pt x="66" y="345"/>
                    <a:pt x="68" y="347"/>
                    <a:pt x="69" y="349"/>
                  </a:cubicBezTo>
                  <a:lnTo>
                    <a:pt x="68" y="3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Freeform 19"/>
            <p:cNvSpPr>
              <a:spLocks noEditPoints="1"/>
            </p:cNvSpPr>
            <p:nvPr/>
          </p:nvSpPr>
          <p:spPr bwMode="auto">
            <a:xfrm>
              <a:off x="3447563" y="5551796"/>
              <a:ext cx="114282" cy="432864"/>
            </a:xfrm>
            <a:custGeom>
              <a:avLst/>
              <a:gdLst>
                <a:gd name="T0" fmla="*/ 32 w 114"/>
                <a:gd name="T1" fmla="*/ 346 h 431"/>
                <a:gd name="T2" fmla="*/ 34 w 114"/>
                <a:gd name="T3" fmla="*/ 331 h 431"/>
                <a:gd name="T4" fmla="*/ 48 w 114"/>
                <a:gd name="T5" fmla="*/ 320 h 431"/>
                <a:gd name="T6" fmla="*/ 40 w 114"/>
                <a:gd name="T7" fmla="*/ 288 h 431"/>
                <a:gd name="T8" fmla="*/ 96 w 114"/>
                <a:gd name="T9" fmla="*/ 258 h 431"/>
                <a:gd name="T10" fmla="*/ 42 w 114"/>
                <a:gd name="T11" fmla="*/ 274 h 431"/>
                <a:gd name="T12" fmla="*/ 48 w 114"/>
                <a:gd name="T13" fmla="*/ 245 h 431"/>
                <a:gd name="T14" fmla="*/ 94 w 114"/>
                <a:gd name="T15" fmla="*/ 247 h 431"/>
                <a:gd name="T16" fmla="*/ 18 w 114"/>
                <a:gd name="T17" fmla="*/ 234 h 431"/>
                <a:gd name="T18" fmla="*/ 47 w 114"/>
                <a:gd name="T19" fmla="*/ 234 h 431"/>
                <a:gd name="T20" fmla="*/ 19 w 114"/>
                <a:gd name="T21" fmla="*/ 229 h 431"/>
                <a:gd name="T22" fmla="*/ 87 w 114"/>
                <a:gd name="T23" fmla="*/ 217 h 431"/>
                <a:gd name="T24" fmla="*/ 87 w 114"/>
                <a:gd name="T25" fmla="*/ 207 h 431"/>
                <a:gd name="T26" fmla="*/ 70 w 114"/>
                <a:gd name="T27" fmla="*/ 175 h 431"/>
                <a:gd name="T28" fmla="*/ 17 w 114"/>
                <a:gd name="T29" fmla="*/ 199 h 431"/>
                <a:gd name="T30" fmla="*/ 95 w 114"/>
                <a:gd name="T31" fmla="*/ 171 h 431"/>
                <a:gd name="T32" fmla="*/ 20 w 114"/>
                <a:gd name="T33" fmla="*/ 126 h 431"/>
                <a:gd name="T34" fmla="*/ 16 w 114"/>
                <a:gd name="T35" fmla="*/ 152 h 431"/>
                <a:gd name="T36" fmla="*/ 43 w 114"/>
                <a:gd name="T37" fmla="*/ 104 h 431"/>
                <a:gd name="T38" fmla="*/ 50 w 114"/>
                <a:gd name="T39" fmla="*/ 85 h 431"/>
                <a:gd name="T40" fmla="*/ 101 w 114"/>
                <a:gd name="T41" fmla="*/ 19 h 431"/>
                <a:gd name="T42" fmla="*/ 98 w 114"/>
                <a:gd name="T43" fmla="*/ 21 h 431"/>
                <a:gd name="T44" fmla="*/ 84 w 114"/>
                <a:gd name="T45" fmla="*/ 110 h 431"/>
                <a:gd name="T46" fmla="*/ 80 w 114"/>
                <a:gd name="T47" fmla="*/ 94 h 431"/>
                <a:gd name="T48" fmla="*/ 80 w 114"/>
                <a:gd name="T49" fmla="*/ 48 h 431"/>
                <a:gd name="T50" fmla="*/ 65 w 114"/>
                <a:gd name="T51" fmla="*/ 64 h 431"/>
                <a:gd name="T52" fmla="*/ 46 w 114"/>
                <a:gd name="T53" fmla="*/ 148 h 431"/>
                <a:gd name="T54" fmla="*/ 61 w 114"/>
                <a:gd name="T55" fmla="*/ 48 h 431"/>
                <a:gd name="T56" fmla="*/ 48 w 114"/>
                <a:gd name="T57" fmla="*/ 59 h 431"/>
                <a:gd name="T58" fmla="*/ 26 w 114"/>
                <a:gd name="T59" fmla="*/ 127 h 431"/>
                <a:gd name="T60" fmla="*/ 19 w 114"/>
                <a:gd name="T61" fmla="*/ 92 h 431"/>
                <a:gd name="T62" fmla="*/ 12 w 114"/>
                <a:gd name="T63" fmla="*/ 132 h 431"/>
                <a:gd name="T64" fmla="*/ 5 w 114"/>
                <a:gd name="T65" fmla="*/ 159 h 431"/>
                <a:gd name="T66" fmla="*/ 3 w 114"/>
                <a:gd name="T67" fmla="*/ 197 h 431"/>
                <a:gd name="T68" fmla="*/ 4 w 114"/>
                <a:gd name="T69" fmla="*/ 219 h 431"/>
                <a:gd name="T70" fmla="*/ 4 w 114"/>
                <a:gd name="T71" fmla="*/ 258 h 431"/>
                <a:gd name="T72" fmla="*/ 11 w 114"/>
                <a:gd name="T73" fmla="*/ 269 h 431"/>
                <a:gd name="T74" fmla="*/ 12 w 114"/>
                <a:gd name="T75" fmla="*/ 284 h 431"/>
                <a:gd name="T76" fmla="*/ 8 w 114"/>
                <a:gd name="T77" fmla="*/ 318 h 431"/>
                <a:gd name="T78" fmla="*/ 8 w 114"/>
                <a:gd name="T79" fmla="*/ 328 h 431"/>
                <a:gd name="T80" fmla="*/ 8 w 114"/>
                <a:gd name="T81" fmla="*/ 353 h 431"/>
                <a:gd name="T82" fmla="*/ 7 w 114"/>
                <a:gd name="T83" fmla="*/ 375 h 431"/>
                <a:gd name="T84" fmla="*/ 9 w 114"/>
                <a:gd name="T85" fmla="*/ 396 h 431"/>
                <a:gd name="T86" fmla="*/ 11 w 114"/>
                <a:gd name="T87" fmla="*/ 423 h 431"/>
                <a:gd name="T88" fmla="*/ 31 w 114"/>
                <a:gd name="T89" fmla="*/ 355 h 431"/>
                <a:gd name="T90" fmla="*/ 44 w 114"/>
                <a:gd name="T91" fmla="*/ 337 h 431"/>
                <a:gd name="T92" fmla="*/ 44 w 114"/>
                <a:gd name="T93" fmla="*/ 368 h 431"/>
                <a:gd name="T94" fmla="*/ 52 w 114"/>
                <a:gd name="T95" fmla="*/ 363 h 431"/>
                <a:gd name="T96" fmla="*/ 63 w 114"/>
                <a:gd name="T97" fmla="*/ 358 h 431"/>
                <a:gd name="T98" fmla="*/ 74 w 114"/>
                <a:gd name="T99" fmla="*/ 327 h 431"/>
                <a:gd name="T100" fmla="*/ 92 w 114"/>
                <a:gd name="T101" fmla="*/ 286 h 431"/>
                <a:gd name="T102" fmla="*/ 99 w 114"/>
                <a:gd name="T103" fmla="*/ 286 h 431"/>
                <a:gd name="T104" fmla="*/ 108 w 114"/>
                <a:gd name="T105" fmla="*/ 224 h 431"/>
                <a:gd name="T106" fmla="*/ 111 w 114"/>
                <a:gd name="T107" fmla="*/ 192 h 431"/>
                <a:gd name="T108" fmla="*/ 113 w 114"/>
                <a:gd name="T109" fmla="*/ 180 h 431"/>
                <a:gd name="T110" fmla="*/ 106 w 114"/>
                <a:gd name="T111" fmla="*/ 153 h 431"/>
                <a:gd name="T112" fmla="*/ 104 w 114"/>
                <a:gd name="T113" fmla="*/ 92 h 431"/>
                <a:gd name="T114" fmla="*/ 96 w 114"/>
                <a:gd name="T115" fmla="*/ 122 h 431"/>
                <a:gd name="T116" fmla="*/ 102 w 114"/>
                <a:gd name="T117" fmla="*/ 4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431">
                  <a:moveTo>
                    <a:pt x="57" y="352"/>
                  </a:moveTo>
                  <a:cubicBezTo>
                    <a:pt x="57" y="353"/>
                    <a:pt x="59" y="350"/>
                    <a:pt x="57" y="3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7" y="352"/>
                    <a:pt x="55" y="354"/>
                    <a:pt x="57" y="352"/>
                  </a:cubicBezTo>
                  <a:close/>
                  <a:moveTo>
                    <a:pt x="33" y="354"/>
                  </a:moveTo>
                  <a:cubicBezTo>
                    <a:pt x="32" y="353"/>
                    <a:pt x="31" y="355"/>
                    <a:pt x="32" y="346"/>
                  </a:cubicBezTo>
                  <a:cubicBezTo>
                    <a:pt x="33" y="340"/>
                    <a:pt x="34" y="341"/>
                    <a:pt x="34" y="341"/>
                  </a:cubicBezTo>
                  <a:cubicBezTo>
                    <a:pt x="34" y="341"/>
                    <a:pt x="35" y="341"/>
                    <a:pt x="35" y="342"/>
                  </a:cubicBezTo>
                  <a:cubicBezTo>
                    <a:pt x="35" y="342"/>
                    <a:pt x="36" y="347"/>
                    <a:pt x="34" y="351"/>
                  </a:cubicBezTo>
                  <a:cubicBezTo>
                    <a:pt x="33" y="355"/>
                    <a:pt x="35" y="352"/>
                    <a:pt x="33" y="354"/>
                  </a:cubicBezTo>
                  <a:close/>
                  <a:moveTo>
                    <a:pt x="35" y="338"/>
                  </a:moveTo>
                  <a:cubicBezTo>
                    <a:pt x="35" y="338"/>
                    <a:pt x="33" y="339"/>
                    <a:pt x="34" y="331"/>
                  </a:cubicBezTo>
                  <a:cubicBezTo>
                    <a:pt x="35" y="328"/>
                    <a:pt x="36" y="325"/>
                    <a:pt x="36" y="323"/>
                  </a:cubicBezTo>
                  <a:cubicBezTo>
                    <a:pt x="38" y="326"/>
                    <a:pt x="37" y="332"/>
                    <a:pt x="36" y="336"/>
                  </a:cubicBezTo>
                  <a:cubicBezTo>
                    <a:pt x="35" y="338"/>
                    <a:pt x="35" y="338"/>
                    <a:pt x="35" y="338"/>
                  </a:cubicBezTo>
                  <a:close/>
                  <a:moveTo>
                    <a:pt x="46" y="336"/>
                  </a:moveTo>
                  <a:cubicBezTo>
                    <a:pt x="46" y="334"/>
                    <a:pt x="46" y="333"/>
                    <a:pt x="46" y="328"/>
                  </a:cubicBezTo>
                  <a:cubicBezTo>
                    <a:pt x="47" y="326"/>
                    <a:pt x="47" y="322"/>
                    <a:pt x="48" y="320"/>
                  </a:cubicBezTo>
                  <a:cubicBezTo>
                    <a:pt x="48" y="332"/>
                    <a:pt x="48" y="332"/>
                    <a:pt x="48" y="332"/>
                  </a:cubicBezTo>
                  <a:cubicBezTo>
                    <a:pt x="48" y="336"/>
                    <a:pt x="48" y="335"/>
                    <a:pt x="46" y="336"/>
                  </a:cubicBezTo>
                  <a:close/>
                  <a:moveTo>
                    <a:pt x="38" y="313"/>
                  </a:moveTo>
                  <a:cubicBezTo>
                    <a:pt x="38" y="316"/>
                    <a:pt x="39" y="314"/>
                    <a:pt x="37" y="315"/>
                  </a:cubicBezTo>
                  <a:lnTo>
                    <a:pt x="38" y="313"/>
                  </a:lnTo>
                  <a:close/>
                  <a:moveTo>
                    <a:pt x="40" y="288"/>
                  </a:moveTo>
                  <a:cubicBezTo>
                    <a:pt x="43" y="289"/>
                    <a:pt x="41" y="288"/>
                    <a:pt x="42" y="291"/>
                  </a:cubicBezTo>
                  <a:cubicBezTo>
                    <a:pt x="38" y="288"/>
                    <a:pt x="42" y="290"/>
                    <a:pt x="40" y="288"/>
                  </a:cubicBezTo>
                  <a:close/>
                  <a:moveTo>
                    <a:pt x="96" y="258"/>
                  </a:moveTo>
                  <a:cubicBezTo>
                    <a:pt x="96" y="260"/>
                    <a:pt x="97" y="260"/>
                    <a:pt x="95" y="262"/>
                  </a:cubicBezTo>
                  <a:cubicBezTo>
                    <a:pt x="95" y="262"/>
                    <a:pt x="94" y="264"/>
                    <a:pt x="95" y="260"/>
                  </a:cubicBezTo>
                  <a:cubicBezTo>
                    <a:pt x="95" y="257"/>
                    <a:pt x="95" y="259"/>
                    <a:pt x="96" y="258"/>
                  </a:cubicBezTo>
                  <a:close/>
                  <a:moveTo>
                    <a:pt x="16" y="254"/>
                  </a:moveTo>
                  <a:cubicBezTo>
                    <a:pt x="17" y="256"/>
                    <a:pt x="17" y="253"/>
                    <a:pt x="17" y="260"/>
                  </a:cubicBezTo>
                  <a:cubicBezTo>
                    <a:pt x="14" y="260"/>
                    <a:pt x="16" y="260"/>
                    <a:pt x="14" y="259"/>
                  </a:cubicBezTo>
                  <a:cubicBezTo>
                    <a:pt x="14" y="254"/>
                    <a:pt x="14" y="255"/>
                    <a:pt x="16" y="254"/>
                  </a:cubicBezTo>
                  <a:close/>
                  <a:moveTo>
                    <a:pt x="42" y="278"/>
                  </a:moveTo>
                  <a:cubicBezTo>
                    <a:pt x="41" y="275"/>
                    <a:pt x="42" y="278"/>
                    <a:pt x="42" y="274"/>
                  </a:cubicBezTo>
                  <a:cubicBezTo>
                    <a:pt x="42" y="272"/>
                    <a:pt x="41" y="273"/>
                    <a:pt x="43" y="271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43" y="266"/>
                    <a:pt x="43" y="267"/>
                    <a:pt x="44" y="262"/>
                  </a:cubicBezTo>
                  <a:cubicBezTo>
                    <a:pt x="45" y="257"/>
                    <a:pt x="44" y="257"/>
                    <a:pt x="44" y="253"/>
                  </a:cubicBezTo>
                  <a:cubicBezTo>
                    <a:pt x="46" y="239"/>
                    <a:pt x="43" y="237"/>
                    <a:pt x="48" y="235"/>
                  </a:cubicBezTo>
                  <a:cubicBezTo>
                    <a:pt x="50" y="239"/>
                    <a:pt x="49" y="239"/>
                    <a:pt x="48" y="245"/>
                  </a:cubicBezTo>
                  <a:cubicBezTo>
                    <a:pt x="46" y="256"/>
                    <a:pt x="49" y="251"/>
                    <a:pt x="45" y="267"/>
                  </a:cubicBezTo>
                  <a:cubicBezTo>
                    <a:pt x="44" y="269"/>
                    <a:pt x="44" y="270"/>
                    <a:pt x="44" y="272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7"/>
                    <a:pt x="42" y="277"/>
                    <a:pt x="42" y="277"/>
                  </a:cubicBezTo>
                  <a:lnTo>
                    <a:pt x="42" y="278"/>
                  </a:lnTo>
                  <a:close/>
                  <a:moveTo>
                    <a:pt x="94" y="247"/>
                  </a:moveTo>
                  <a:cubicBezTo>
                    <a:pt x="94" y="247"/>
                    <a:pt x="92" y="248"/>
                    <a:pt x="93" y="243"/>
                  </a:cubicBezTo>
                  <a:cubicBezTo>
                    <a:pt x="93" y="241"/>
                    <a:pt x="94" y="241"/>
                    <a:pt x="95" y="240"/>
                  </a:cubicBezTo>
                  <a:cubicBezTo>
                    <a:pt x="94" y="247"/>
                    <a:pt x="94" y="247"/>
                    <a:pt x="94" y="247"/>
                  </a:cubicBezTo>
                  <a:close/>
                  <a:moveTo>
                    <a:pt x="19" y="247"/>
                  </a:moveTo>
                  <a:cubicBezTo>
                    <a:pt x="16" y="246"/>
                    <a:pt x="15" y="249"/>
                    <a:pt x="16" y="241"/>
                  </a:cubicBezTo>
                  <a:cubicBezTo>
                    <a:pt x="18" y="234"/>
                    <a:pt x="18" y="234"/>
                    <a:pt x="18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36"/>
                    <a:pt x="19" y="236"/>
                    <a:pt x="19" y="236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2"/>
                    <a:pt x="19" y="246"/>
                    <a:pt x="19" y="247"/>
                  </a:cubicBezTo>
                  <a:close/>
                  <a:moveTo>
                    <a:pt x="47" y="230"/>
                  </a:moveTo>
                  <a:cubicBezTo>
                    <a:pt x="49" y="234"/>
                    <a:pt x="48" y="233"/>
                    <a:pt x="47" y="234"/>
                  </a:cubicBezTo>
                  <a:cubicBezTo>
                    <a:pt x="46" y="232"/>
                    <a:pt x="47" y="231"/>
                    <a:pt x="47" y="230"/>
                  </a:cubicBezTo>
                  <a:close/>
                  <a:moveTo>
                    <a:pt x="18" y="233"/>
                  </a:moveTo>
                  <a:cubicBezTo>
                    <a:pt x="17" y="230"/>
                    <a:pt x="16" y="226"/>
                    <a:pt x="20" y="223"/>
                  </a:cubicBezTo>
                  <a:cubicBezTo>
                    <a:pt x="20" y="224"/>
                    <a:pt x="21" y="222"/>
                    <a:pt x="19" y="227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lnTo>
                    <a:pt x="18" y="233"/>
                  </a:lnTo>
                  <a:close/>
                  <a:moveTo>
                    <a:pt x="84" y="231"/>
                  </a:moveTo>
                  <a:cubicBezTo>
                    <a:pt x="86" y="219"/>
                    <a:pt x="86" y="219"/>
                    <a:pt x="86" y="219"/>
                  </a:cubicBezTo>
                  <a:cubicBezTo>
                    <a:pt x="86" y="217"/>
                    <a:pt x="86" y="218"/>
                    <a:pt x="87" y="217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6" y="226"/>
                    <a:pt x="86" y="229"/>
                    <a:pt x="84" y="231"/>
                  </a:cubicBezTo>
                  <a:close/>
                  <a:moveTo>
                    <a:pt x="87" y="207"/>
                  </a:moveTo>
                  <a:cubicBezTo>
                    <a:pt x="90" y="209"/>
                    <a:pt x="87" y="205"/>
                    <a:pt x="89" y="208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2" y="208"/>
                    <a:pt x="94" y="214"/>
                    <a:pt x="87" y="207"/>
                  </a:cubicBezTo>
                  <a:close/>
                  <a:moveTo>
                    <a:pt x="13" y="178"/>
                  </a:moveTo>
                  <a:cubicBezTo>
                    <a:pt x="14" y="180"/>
                    <a:pt x="14" y="177"/>
                    <a:pt x="14" y="181"/>
                  </a:cubicBezTo>
                  <a:cubicBezTo>
                    <a:pt x="13" y="186"/>
                    <a:pt x="15" y="182"/>
                    <a:pt x="12" y="184"/>
                  </a:cubicBezTo>
                  <a:cubicBezTo>
                    <a:pt x="10" y="181"/>
                    <a:pt x="10" y="180"/>
                    <a:pt x="13" y="178"/>
                  </a:cubicBezTo>
                  <a:close/>
                  <a:moveTo>
                    <a:pt x="70" y="173"/>
                  </a:moveTo>
                  <a:cubicBezTo>
                    <a:pt x="72" y="177"/>
                    <a:pt x="70" y="175"/>
                    <a:pt x="70" y="175"/>
                  </a:cubicBezTo>
                  <a:cubicBezTo>
                    <a:pt x="69" y="175"/>
                    <a:pt x="68" y="175"/>
                    <a:pt x="70" y="173"/>
                  </a:cubicBezTo>
                  <a:close/>
                  <a:moveTo>
                    <a:pt x="16" y="199"/>
                  </a:moveTo>
                  <a:cubicBezTo>
                    <a:pt x="15" y="193"/>
                    <a:pt x="21" y="163"/>
                    <a:pt x="23" y="156"/>
                  </a:cubicBezTo>
                  <a:cubicBezTo>
                    <a:pt x="23" y="158"/>
                    <a:pt x="24" y="158"/>
                    <a:pt x="23" y="161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3"/>
                    <a:pt x="19" y="194"/>
                    <a:pt x="17" y="199"/>
                  </a:cubicBezTo>
                  <a:lnTo>
                    <a:pt x="16" y="199"/>
                  </a:lnTo>
                  <a:close/>
                  <a:moveTo>
                    <a:pt x="94" y="173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7" y="154"/>
                    <a:pt x="94" y="157"/>
                    <a:pt x="98" y="156"/>
                  </a:cubicBezTo>
                  <a:cubicBezTo>
                    <a:pt x="99" y="160"/>
                    <a:pt x="97" y="159"/>
                    <a:pt x="95" y="168"/>
                  </a:cubicBezTo>
                  <a:cubicBezTo>
                    <a:pt x="95" y="169"/>
                    <a:pt x="95" y="170"/>
                    <a:pt x="95" y="171"/>
                  </a:cubicBezTo>
                  <a:cubicBezTo>
                    <a:pt x="94" y="173"/>
                    <a:pt x="94" y="172"/>
                    <a:pt x="94" y="173"/>
                  </a:cubicBezTo>
                  <a:close/>
                  <a:moveTo>
                    <a:pt x="60" y="147"/>
                  </a:moveTo>
                  <a:cubicBezTo>
                    <a:pt x="60" y="150"/>
                    <a:pt x="61" y="148"/>
                    <a:pt x="59" y="150"/>
                  </a:cubicBezTo>
                  <a:cubicBezTo>
                    <a:pt x="59" y="146"/>
                    <a:pt x="57" y="148"/>
                    <a:pt x="60" y="147"/>
                  </a:cubicBezTo>
                  <a:close/>
                  <a:moveTo>
                    <a:pt x="19" y="136"/>
                  </a:moveTo>
                  <a:cubicBezTo>
                    <a:pt x="19" y="133"/>
                    <a:pt x="19" y="130"/>
                    <a:pt x="20" y="126"/>
                  </a:cubicBezTo>
                  <a:cubicBezTo>
                    <a:pt x="23" y="116"/>
                    <a:pt x="23" y="118"/>
                    <a:pt x="25" y="118"/>
                  </a:cubicBezTo>
                  <a:cubicBezTo>
                    <a:pt x="25" y="120"/>
                    <a:pt x="27" y="114"/>
                    <a:pt x="24" y="123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0" y="144"/>
                    <a:pt x="21" y="142"/>
                    <a:pt x="19" y="148"/>
                  </a:cubicBezTo>
                  <a:cubicBezTo>
                    <a:pt x="18" y="151"/>
                    <a:pt x="17" y="154"/>
                    <a:pt x="18" y="157"/>
                  </a:cubicBezTo>
                  <a:cubicBezTo>
                    <a:pt x="16" y="157"/>
                    <a:pt x="14" y="161"/>
                    <a:pt x="16" y="152"/>
                  </a:cubicBezTo>
                  <a:cubicBezTo>
                    <a:pt x="16" y="151"/>
                    <a:pt x="17" y="151"/>
                    <a:pt x="17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4" y="141"/>
                    <a:pt x="15" y="150"/>
                    <a:pt x="17" y="141"/>
                  </a:cubicBezTo>
                  <a:cubicBezTo>
                    <a:pt x="18" y="137"/>
                    <a:pt x="17" y="142"/>
                    <a:pt x="17" y="139"/>
                  </a:cubicBezTo>
                  <a:cubicBezTo>
                    <a:pt x="18" y="137"/>
                    <a:pt x="19" y="137"/>
                    <a:pt x="19" y="136"/>
                  </a:cubicBezTo>
                  <a:close/>
                  <a:moveTo>
                    <a:pt x="43" y="104"/>
                  </a:moveTo>
                  <a:cubicBezTo>
                    <a:pt x="42" y="107"/>
                    <a:pt x="42" y="107"/>
                    <a:pt x="42" y="107"/>
                  </a:cubicBezTo>
                  <a:cubicBezTo>
                    <a:pt x="41" y="104"/>
                    <a:pt x="42" y="106"/>
                    <a:pt x="43" y="104"/>
                  </a:cubicBezTo>
                  <a:close/>
                  <a:moveTo>
                    <a:pt x="70" y="97"/>
                  </a:moveTo>
                  <a:cubicBezTo>
                    <a:pt x="70" y="95"/>
                    <a:pt x="70" y="95"/>
                    <a:pt x="71" y="94"/>
                  </a:cubicBezTo>
                  <a:cubicBezTo>
                    <a:pt x="72" y="97"/>
                    <a:pt x="72" y="97"/>
                    <a:pt x="70" y="97"/>
                  </a:cubicBezTo>
                  <a:close/>
                  <a:moveTo>
                    <a:pt x="50" y="85"/>
                  </a:moveTo>
                  <a:cubicBezTo>
                    <a:pt x="49" y="84"/>
                    <a:pt x="45" y="87"/>
                    <a:pt x="50" y="76"/>
                  </a:cubicBezTo>
                  <a:cubicBezTo>
                    <a:pt x="51" y="79"/>
                    <a:pt x="50" y="81"/>
                    <a:pt x="50" y="81"/>
                  </a:cubicBezTo>
                  <a:cubicBezTo>
                    <a:pt x="49" y="85"/>
                    <a:pt x="49" y="83"/>
                    <a:pt x="50" y="85"/>
                  </a:cubicBezTo>
                  <a:close/>
                  <a:moveTo>
                    <a:pt x="103" y="36"/>
                  </a:moveTo>
                  <a:cubicBezTo>
                    <a:pt x="102" y="31"/>
                    <a:pt x="102" y="36"/>
                    <a:pt x="102" y="31"/>
                  </a:cubicBezTo>
                  <a:cubicBezTo>
                    <a:pt x="101" y="27"/>
                    <a:pt x="103" y="23"/>
                    <a:pt x="101" y="19"/>
                  </a:cubicBezTo>
                  <a:cubicBezTo>
                    <a:pt x="101" y="19"/>
                    <a:pt x="100" y="18"/>
                    <a:pt x="100" y="18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1"/>
                    <a:pt x="98" y="0"/>
                    <a:pt x="97" y="5"/>
                  </a:cubicBezTo>
                  <a:cubicBezTo>
                    <a:pt x="96" y="8"/>
                    <a:pt x="96" y="6"/>
                    <a:pt x="96" y="10"/>
                  </a:cubicBezTo>
                  <a:cubicBezTo>
                    <a:pt x="97" y="14"/>
                    <a:pt x="96" y="16"/>
                    <a:pt x="97" y="19"/>
                  </a:cubicBezTo>
                  <a:cubicBezTo>
                    <a:pt x="97" y="20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22"/>
                    <a:pt x="98" y="19"/>
                    <a:pt x="97" y="2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59"/>
                    <a:pt x="90" y="70"/>
                    <a:pt x="86" y="8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101"/>
                    <a:pt x="84" y="106"/>
                    <a:pt x="84" y="11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8" y="127"/>
                    <a:pt x="77" y="128"/>
                    <a:pt x="76" y="134"/>
                  </a:cubicBezTo>
                  <a:cubicBezTo>
                    <a:pt x="76" y="139"/>
                    <a:pt x="76" y="144"/>
                    <a:pt x="75" y="149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2" y="157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3" y="84"/>
                    <a:pt x="81" y="70"/>
                    <a:pt x="84" y="61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48"/>
                    <a:pt x="84" y="53"/>
                    <a:pt x="83" y="51"/>
                  </a:cubicBezTo>
                  <a:cubicBezTo>
                    <a:pt x="83" y="51"/>
                    <a:pt x="82" y="52"/>
                    <a:pt x="82" y="52"/>
                  </a:cubicBezTo>
                  <a:cubicBezTo>
                    <a:pt x="82" y="54"/>
                    <a:pt x="82" y="55"/>
                    <a:pt x="80" y="56"/>
                  </a:cubicBezTo>
                  <a:cubicBezTo>
                    <a:pt x="79" y="54"/>
                    <a:pt x="79" y="52"/>
                    <a:pt x="80" y="48"/>
                  </a:cubicBezTo>
                  <a:cubicBezTo>
                    <a:pt x="76" y="49"/>
                    <a:pt x="78" y="50"/>
                    <a:pt x="76" y="51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7"/>
                  </a:cubicBezTo>
                  <a:cubicBezTo>
                    <a:pt x="77" y="15"/>
                    <a:pt x="78" y="16"/>
                    <a:pt x="77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30"/>
                    <a:pt x="67" y="47"/>
                    <a:pt x="65" y="64"/>
                  </a:cubicBezTo>
                  <a:cubicBezTo>
                    <a:pt x="64" y="67"/>
                    <a:pt x="64" y="70"/>
                    <a:pt x="63" y="74"/>
                  </a:cubicBezTo>
                  <a:cubicBezTo>
                    <a:pt x="63" y="76"/>
                    <a:pt x="62" y="78"/>
                    <a:pt x="62" y="78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5" y="105"/>
                    <a:pt x="54" y="118"/>
                    <a:pt x="51" y="131"/>
                  </a:cubicBezTo>
                  <a:cubicBezTo>
                    <a:pt x="48" y="147"/>
                    <a:pt x="49" y="163"/>
                    <a:pt x="44" y="170"/>
                  </a:cubicBezTo>
                  <a:cubicBezTo>
                    <a:pt x="44" y="164"/>
                    <a:pt x="44" y="152"/>
                    <a:pt x="46" y="148"/>
                  </a:cubicBezTo>
                  <a:cubicBezTo>
                    <a:pt x="49" y="140"/>
                    <a:pt x="50" y="117"/>
                    <a:pt x="53" y="107"/>
                  </a:cubicBezTo>
                  <a:cubicBezTo>
                    <a:pt x="53" y="105"/>
                    <a:pt x="52" y="104"/>
                    <a:pt x="53" y="101"/>
                  </a:cubicBezTo>
                  <a:cubicBezTo>
                    <a:pt x="55" y="96"/>
                    <a:pt x="55" y="94"/>
                    <a:pt x="56" y="89"/>
                  </a:cubicBezTo>
                  <a:cubicBezTo>
                    <a:pt x="57" y="86"/>
                    <a:pt x="57" y="88"/>
                    <a:pt x="57" y="83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57" y="58"/>
                    <a:pt x="61" y="56"/>
                    <a:pt x="61" y="48"/>
                  </a:cubicBezTo>
                  <a:cubicBezTo>
                    <a:pt x="59" y="49"/>
                    <a:pt x="58" y="50"/>
                    <a:pt x="57" y="52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1" y="71"/>
                    <a:pt x="51" y="7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67"/>
                    <a:pt x="50" y="62"/>
                    <a:pt x="51" y="57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7" y="60"/>
                    <a:pt x="47" y="58"/>
                    <a:pt x="46" y="61"/>
                  </a:cubicBezTo>
                  <a:cubicBezTo>
                    <a:pt x="45" y="65"/>
                    <a:pt x="46" y="64"/>
                    <a:pt x="44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1" y="63"/>
                    <a:pt x="41" y="62"/>
                  </a:cubicBezTo>
                  <a:cubicBezTo>
                    <a:pt x="40" y="67"/>
                    <a:pt x="38" y="74"/>
                    <a:pt x="37" y="79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4" y="122"/>
                    <a:pt x="29" y="111"/>
                    <a:pt x="29" y="104"/>
                  </a:cubicBezTo>
                  <a:cubicBezTo>
                    <a:pt x="29" y="102"/>
                    <a:pt x="29" y="103"/>
                    <a:pt x="28" y="102"/>
                  </a:cubicBezTo>
                  <a:cubicBezTo>
                    <a:pt x="27" y="105"/>
                    <a:pt x="27" y="106"/>
                    <a:pt x="25" y="108"/>
                  </a:cubicBezTo>
                  <a:cubicBezTo>
                    <a:pt x="23" y="107"/>
                    <a:pt x="22" y="107"/>
                    <a:pt x="22" y="104"/>
                  </a:cubicBezTo>
                  <a:cubicBezTo>
                    <a:pt x="22" y="98"/>
                    <a:pt x="24" y="98"/>
                    <a:pt x="20" y="9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1"/>
                    <a:pt x="18" y="90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2" y="105"/>
                    <a:pt x="10" y="118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9"/>
                    <a:pt x="11" y="129"/>
                    <a:pt x="12" y="132"/>
                  </a:cubicBezTo>
                  <a:cubicBezTo>
                    <a:pt x="8" y="131"/>
                    <a:pt x="9" y="131"/>
                    <a:pt x="6" y="133"/>
                  </a:cubicBezTo>
                  <a:cubicBezTo>
                    <a:pt x="6" y="137"/>
                    <a:pt x="8" y="137"/>
                    <a:pt x="6" y="141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1"/>
                    <a:pt x="8" y="157"/>
                    <a:pt x="5" y="159"/>
                  </a:cubicBezTo>
                  <a:cubicBezTo>
                    <a:pt x="7" y="161"/>
                    <a:pt x="7" y="161"/>
                    <a:pt x="6" y="165"/>
                  </a:cubicBezTo>
                  <a:cubicBezTo>
                    <a:pt x="5" y="167"/>
                    <a:pt x="5" y="168"/>
                    <a:pt x="4" y="171"/>
                  </a:cubicBezTo>
                  <a:cubicBezTo>
                    <a:pt x="4" y="176"/>
                    <a:pt x="4" y="177"/>
                    <a:pt x="5" y="182"/>
                  </a:cubicBezTo>
                  <a:cubicBezTo>
                    <a:pt x="4" y="183"/>
                    <a:pt x="5" y="183"/>
                    <a:pt x="2" y="183"/>
                  </a:cubicBezTo>
                  <a:cubicBezTo>
                    <a:pt x="3" y="188"/>
                    <a:pt x="2" y="185"/>
                    <a:pt x="2" y="190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9"/>
                    <a:pt x="1" y="201"/>
                    <a:pt x="0" y="204"/>
                  </a:cubicBezTo>
                  <a:cubicBezTo>
                    <a:pt x="5" y="208"/>
                    <a:pt x="5" y="208"/>
                    <a:pt x="5" y="208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0" y="211"/>
                    <a:pt x="3" y="214"/>
                    <a:pt x="4" y="216"/>
                  </a:cubicBezTo>
                  <a:cubicBezTo>
                    <a:pt x="4" y="218"/>
                    <a:pt x="4" y="216"/>
                    <a:pt x="4" y="219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9"/>
                    <a:pt x="5" y="230"/>
                    <a:pt x="5" y="236"/>
                  </a:cubicBezTo>
                  <a:cubicBezTo>
                    <a:pt x="4" y="240"/>
                    <a:pt x="5" y="241"/>
                    <a:pt x="2" y="244"/>
                  </a:cubicBezTo>
                  <a:cubicBezTo>
                    <a:pt x="6" y="256"/>
                    <a:pt x="3" y="251"/>
                    <a:pt x="3" y="256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4" y="258"/>
                    <a:pt x="4" y="259"/>
                    <a:pt x="4" y="259"/>
                  </a:cubicBezTo>
                  <a:cubicBezTo>
                    <a:pt x="3" y="266"/>
                    <a:pt x="4" y="263"/>
                    <a:pt x="6" y="268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10" y="270"/>
                    <a:pt x="7" y="271"/>
                    <a:pt x="9" y="270"/>
                  </a:cubicBezTo>
                  <a:cubicBezTo>
                    <a:pt x="10" y="269"/>
                    <a:pt x="9" y="270"/>
                    <a:pt x="11" y="26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3" y="264"/>
                  </a:cubicBezTo>
                  <a:cubicBezTo>
                    <a:pt x="13" y="265"/>
                    <a:pt x="19" y="264"/>
                    <a:pt x="17" y="263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3" y="272"/>
                    <a:pt x="13" y="272"/>
                    <a:pt x="13" y="272"/>
                  </a:cubicBezTo>
                  <a:cubicBezTo>
                    <a:pt x="16" y="279"/>
                    <a:pt x="11" y="277"/>
                    <a:pt x="12" y="284"/>
                  </a:cubicBezTo>
                  <a:cubicBezTo>
                    <a:pt x="12" y="289"/>
                    <a:pt x="12" y="284"/>
                    <a:pt x="12" y="288"/>
                  </a:cubicBezTo>
                  <a:cubicBezTo>
                    <a:pt x="12" y="291"/>
                    <a:pt x="11" y="293"/>
                    <a:pt x="12" y="297"/>
                  </a:cubicBezTo>
                  <a:cubicBezTo>
                    <a:pt x="12" y="304"/>
                    <a:pt x="14" y="302"/>
                    <a:pt x="10" y="309"/>
                  </a:cubicBezTo>
                  <a:cubicBezTo>
                    <a:pt x="10" y="309"/>
                    <a:pt x="10" y="310"/>
                    <a:pt x="10" y="310"/>
                  </a:cubicBezTo>
                  <a:cubicBezTo>
                    <a:pt x="10" y="310"/>
                    <a:pt x="10" y="311"/>
                    <a:pt x="9" y="311"/>
                  </a:cubicBezTo>
                  <a:cubicBezTo>
                    <a:pt x="8" y="316"/>
                    <a:pt x="11" y="313"/>
                    <a:pt x="8" y="318"/>
                  </a:cubicBezTo>
                  <a:cubicBezTo>
                    <a:pt x="10" y="320"/>
                    <a:pt x="10" y="319"/>
                    <a:pt x="10" y="324"/>
                  </a:cubicBezTo>
                  <a:cubicBezTo>
                    <a:pt x="13" y="324"/>
                    <a:pt x="13" y="322"/>
                    <a:pt x="15" y="325"/>
                  </a:cubicBezTo>
                  <a:cubicBezTo>
                    <a:pt x="14" y="328"/>
                    <a:pt x="16" y="326"/>
                    <a:pt x="13" y="328"/>
                  </a:cubicBezTo>
                  <a:cubicBezTo>
                    <a:pt x="12" y="331"/>
                    <a:pt x="12" y="331"/>
                    <a:pt x="12" y="331"/>
                  </a:cubicBezTo>
                  <a:cubicBezTo>
                    <a:pt x="11" y="328"/>
                    <a:pt x="12" y="332"/>
                    <a:pt x="12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8" y="332"/>
                    <a:pt x="8" y="335"/>
                    <a:pt x="9" y="337"/>
                  </a:cubicBezTo>
                  <a:cubicBezTo>
                    <a:pt x="10" y="341"/>
                    <a:pt x="10" y="341"/>
                    <a:pt x="13" y="343"/>
                  </a:cubicBezTo>
                  <a:cubicBezTo>
                    <a:pt x="10" y="347"/>
                    <a:pt x="12" y="343"/>
                    <a:pt x="10" y="346"/>
                  </a:cubicBezTo>
                  <a:cubicBezTo>
                    <a:pt x="10" y="347"/>
                    <a:pt x="11" y="347"/>
                    <a:pt x="11" y="347"/>
                  </a:cubicBezTo>
                  <a:cubicBezTo>
                    <a:pt x="12" y="352"/>
                    <a:pt x="12" y="352"/>
                    <a:pt x="12" y="352"/>
                  </a:cubicBezTo>
                  <a:cubicBezTo>
                    <a:pt x="11" y="353"/>
                    <a:pt x="10" y="353"/>
                    <a:pt x="8" y="353"/>
                  </a:cubicBezTo>
                  <a:cubicBezTo>
                    <a:pt x="8" y="355"/>
                    <a:pt x="9" y="363"/>
                    <a:pt x="10" y="361"/>
                  </a:cubicBezTo>
                  <a:cubicBezTo>
                    <a:pt x="10" y="361"/>
                    <a:pt x="10" y="361"/>
                    <a:pt x="10" y="362"/>
                  </a:cubicBezTo>
                  <a:cubicBezTo>
                    <a:pt x="10" y="365"/>
                    <a:pt x="10" y="365"/>
                    <a:pt x="8" y="367"/>
                  </a:cubicBezTo>
                  <a:cubicBezTo>
                    <a:pt x="10" y="369"/>
                    <a:pt x="10" y="369"/>
                    <a:pt x="10" y="369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7" y="374"/>
                    <a:pt x="6" y="372"/>
                    <a:pt x="7" y="375"/>
                  </a:cubicBezTo>
                  <a:cubicBezTo>
                    <a:pt x="7" y="375"/>
                    <a:pt x="7" y="377"/>
                    <a:pt x="7" y="377"/>
                  </a:cubicBezTo>
                  <a:cubicBezTo>
                    <a:pt x="8" y="380"/>
                    <a:pt x="8" y="382"/>
                    <a:pt x="10" y="384"/>
                  </a:cubicBezTo>
                  <a:cubicBezTo>
                    <a:pt x="10" y="384"/>
                    <a:pt x="10" y="385"/>
                    <a:pt x="10" y="385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0" y="387"/>
                    <a:pt x="10" y="388"/>
                    <a:pt x="10" y="390"/>
                  </a:cubicBezTo>
                  <a:cubicBezTo>
                    <a:pt x="10" y="392"/>
                    <a:pt x="8" y="394"/>
                    <a:pt x="9" y="396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8" y="401"/>
                    <a:pt x="8" y="404"/>
                    <a:pt x="10" y="407"/>
                  </a:cubicBezTo>
                  <a:cubicBezTo>
                    <a:pt x="9" y="409"/>
                    <a:pt x="9" y="409"/>
                    <a:pt x="8" y="411"/>
                  </a:cubicBezTo>
                  <a:cubicBezTo>
                    <a:pt x="8" y="413"/>
                    <a:pt x="8" y="415"/>
                    <a:pt x="8" y="418"/>
                  </a:cubicBezTo>
                  <a:cubicBezTo>
                    <a:pt x="12" y="419"/>
                    <a:pt x="12" y="419"/>
                    <a:pt x="12" y="419"/>
                  </a:cubicBezTo>
                  <a:cubicBezTo>
                    <a:pt x="11" y="424"/>
                    <a:pt x="12" y="418"/>
                    <a:pt x="11" y="423"/>
                  </a:cubicBezTo>
                  <a:cubicBezTo>
                    <a:pt x="18" y="426"/>
                    <a:pt x="12" y="423"/>
                    <a:pt x="16" y="431"/>
                  </a:cubicBezTo>
                  <a:cubicBezTo>
                    <a:pt x="21" y="428"/>
                    <a:pt x="17" y="424"/>
                    <a:pt x="19" y="415"/>
                  </a:cubicBezTo>
                  <a:cubicBezTo>
                    <a:pt x="21" y="407"/>
                    <a:pt x="19" y="390"/>
                    <a:pt x="21" y="383"/>
                  </a:cubicBezTo>
                  <a:cubicBezTo>
                    <a:pt x="24" y="383"/>
                    <a:pt x="24" y="383"/>
                    <a:pt x="24" y="383"/>
                  </a:cubicBezTo>
                  <a:cubicBezTo>
                    <a:pt x="26" y="381"/>
                    <a:pt x="27" y="364"/>
                    <a:pt x="28" y="360"/>
                  </a:cubicBezTo>
                  <a:cubicBezTo>
                    <a:pt x="29" y="358"/>
                    <a:pt x="29" y="356"/>
                    <a:pt x="31" y="355"/>
                  </a:cubicBezTo>
                  <a:cubicBezTo>
                    <a:pt x="33" y="358"/>
                    <a:pt x="32" y="351"/>
                    <a:pt x="32" y="359"/>
                  </a:cubicBezTo>
                  <a:cubicBezTo>
                    <a:pt x="32" y="362"/>
                    <a:pt x="29" y="378"/>
                    <a:pt x="30" y="402"/>
                  </a:cubicBezTo>
                  <a:cubicBezTo>
                    <a:pt x="33" y="400"/>
                    <a:pt x="32" y="402"/>
                    <a:pt x="33" y="399"/>
                  </a:cubicBezTo>
                  <a:cubicBezTo>
                    <a:pt x="35" y="396"/>
                    <a:pt x="38" y="369"/>
                    <a:pt x="40" y="362"/>
                  </a:cubicBezTo>
                  <a:cubicBezTo>
                    <a:pt x="40" y="360"/>
                    <a:pt x="41" y="357"/>
                    <a:pt x="42" y="354"/>
                  </a:cubicBezTo>
                  <a:cubicBezTo>
                    <a:pt x="42" y="347"/>
                    <a:pt x="43" y="343"/>
                    <a:pt x="44" y="337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6" y="342"/>
                    <a:pt x="46" y="343"/>
                    <a:pt x="46" y="344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349"/>
                    <a:pt x="43" y="355"/>
                    <a:pt x="44" y="357"/>
                  </a:cubicBezTo>
                  <a:cubicBezTo>
                    <a:pt x="44" y="359"/>
                    <a:pt x="44" y="356"/>
                    <a:pt x="45" y="362"/>
                  </a:cubicBezTo>
                  <a:cubicBezTo>
                    <a:pt x="45" y="364"/>
                    <a:pt x="44" y="366"/>
                    <a:pt x="44" y="368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5" y="390"/>
                    <a:pt x="43" y="390"/>
                    <a:pt x="45" y="390"/>
                  </a:cubicBezTo>
                  <a:cubicBezTo>
                    <a:pt x="49" y="389"/>
                    <a:pt x="49" y="378"/>
                    <a:pt x="50" y="374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52" y="366"/>
                    <a:pt x="51" y="369"/>
                    <a:pt x="52" y="367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3" y="361"/>
                    <a:pt x="53" y="361"/>
                    <a:pt x="53" y="361"/>
                  </a:cubicBezTo>
                  <a:cubicBezTo>
                    <a:pt x="55" y="364"/>
                    <a:pt x="54" y="366"/>
                    <a:pt x="54" y="370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8" y="367"/>
                    <a:pt x="58" y="366"/>
                    <a:pt x="58" y="366"/>
                  </a:cubicBezTo>
                  <a:cubicBezTo>
                    <a:pt x="61" y="364"/>
                    <a:pt x="62" y="362"/>
                    <a:pt x="63" y="358"/>
                  </a:cubicBezTo>
                  <a:cubicBezTo>
                    <a:pt x="63" y="358"/>
                    <a:pt x="63" y="358"/>
                    <a:pt x="63" y="357"/>
                  </a:cubicBezTo>
                  <a:cubicBezTo>
                    <a:pt x="65" y="348"/>
                    <a:pt x="65" y="348"/>
                    <a:pt x="65" y="348"/>
                  </a:cubicBezTo>
                  <a:cubicBezTo>
                    <a:pt x="66" y="339"/>
                    <a:pt x="68" y="330"/>
                    <a:pt x="70" y="322"/>
                  </a:cubicBezTo>
                  <a:cubicBezTo>
                    <a:pt x="71" y="329"/>
                    <a:pt x="71" y="329"/>
                    <a:pt x="71" y="329"/>
                  </a:cubicBezTo>
                  <a:cubicBezTo>
                    <a:pt x="71" y="329"/>
                    <a:pt x="71" y="330"/>
                    <a:pt x="72" y="330"/>
                  </a:cubicBezTo>
                  <a:cubicBezTo>
                    <a:pt x="73" y="329"/>
                    <a:pt x="72" y="332"/>
                    <a:pt x="74" y="327"/>
                  </a:cubicBezTo>
                  <a:cubicBezTo>
                    <a:pt x="74" y="326"/>
                    <a:pt x="74" y="324"/>
                    <a:pt x="74" y="322"/>
                  </a:cubicBezTo>
                  <a:cubicBezTo>
                    <a:pt x="76" y="314"/>
                    <a:pt x="81" y="309"/>
                    <a:pt x="81" y="300"/>
                  </a:cubicBezTo>
                  <a:cubicBezTo>
                    <a:pt x="87" y="298"/>
                    <a:pt x="87" y="298"/>
                    <a:pt x="88" y="290"/>
                  </a:cubicBezTo>
                  <a:cubicBezTo>
                    <a:pt x="89" y="279"/>
                    <a:pt x="87" y="273"/>
                    <a:pt x="90" y="269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3" y="274"/>
                    <a:pt x="93" y="277"/>
                    <a:pt x="92" y="286"/>
                  </a:cubicBezTo>
                  <a:cubicBezTo>
                    <a:pt x="89" y="303"/>
                    <a:pt x="89" y="303"/>
                    <a:pt x="89" y="303"/>
                  </a:cubicBezTo>
                  <a:cubicBezTo>
                    <a:pt x="92" y="306"/>
                    <a:pt x="88" y="305"/>
                    <a:pt x="93" y="306"/>
                  </a:cubicBezTo>
                  <a:cubicBezTo>
                    <a:pt x="92" y="302"/>
                    <a:pt x="92" y="302"/>
                    <a:pt x="95" y="300"/>
                  </a:cubicBezTo>
                  <a:cubicBezTo>
                    <a:pt x="95" y="298"/>
                    <a:pt x="95" y="296"/>
                    <a:pt x="95" y="294"/>
                  </a:cubicBezTo>
                  <a:cubicBezTo>
                    <a:pt x="95" y="294"/>
                    <a:pt x="96" y="294"/>
                    <a:pt x="96" y="294"/>
                  </a:cubicBezTo>
                  <a:cubicBezTo>
                    <a:pt x="97" y="291"/>
                    <a:pt x="97" y="288"/>
                    <a:pt x="99" y="286"/>
                  </a:cubicBezTo>
                  <a:cubicBezTo>
                    <a:pt x="98" y="279"/>
                    <a:pt x="101" y="271"/>
                    <a:pt x="102" y="264"/>
                  </a:cubicBezTo>
                  <a:cubicBezTo>
                    <a:pt x="103" y="262"/>
                    <a:pt x="104" y="259"/>
                    <a:pt x="104" y="257"/>
                  </a:cubicBezTo>
                  <a:cubicBezTo>
                    <a:pt x="105" y="252"/>
                    <a:pt x="105" y="244"/>
                    <a:pt x="107" y="240"/>
                  </a:cubicBezTo>
                  <a:cubicBezTo>
                    <a:pt x="108" y="237"/>
                    <a:pt x="107" y="235"/>
                    <a:pt x="107" y="232"/>
                  </a:cubicBezTo>
                  <a:cubicBezTo>
                    <a:pt x="107" y="229"/>
                    <a:pt x="108" y="228"/>
                    <a:pt x="108" y="224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09" y="223"/>
                    <a:pt x="108" y="224"/>
                    <a:pt x="109" y="222"/>
                  </a:cubicBezTo>
                  <a:cubicBezTo>
                    <a:pt x="111" y="218"/>
                    <a:pt x="111" y="214"/>
                    <a:pt x="112" y="208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2"/>
                    <a:pt x="109" y="201"/>
                    <a:pt x="112" y="200"/>
                  </a:cubicBezTo>
                  <a:cubicBezTo>
                    <a:pt x="112" y="194"/>
                    <a:pt x="113" y="196"/>
                    <a:pt x="111" y="193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1" y="189"/>
                    <a:pt x="111" y="189"/>
                    <a:pt x="111" y="188"/>
                  </a:cubicBezTo>
                  <a:cubicBezTo>
                    <a:pt x="111" y="187"/>
                    <a:pt x="112" y="184"/>
                    <a:pt x="112" y="183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4" y="175"/>
                    <a:pt x="110" y="173"/>
                    <a:pt x="107" y="177"/>
                  </a:cubicBezTo>
                  <a:cubicBezTo>
                    <a:pt x="105" y="180"/>
                    <a:pt x="107" y="178"/>
                    <a:pt x="105" y="179"/>
                  </a:cubicBezTo>
                  <a:cubicBezTo>
                    <a:pt x="105" y="178"/>
                    <a:pt x="107" y="162"/>
                    <a:pt x="107" y="161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09" y="155"/>
                    <a:pt x="110" y="156"/>
                    <a:pt x="108" y="154"/>
                  </a:cubicBezTo>
                  <a:cubicBezTo>
                    <a:pt x="107" y="154"/>
                    <a:pt x="106" y="153"/>
                    <a:pt x="106" y="153"/>
                  </a:cubicBezTo>
                  <a:cubicBezTo>
                    <a:pt x="109" y="151"/>
                    <a:pt x="109" y="143"/>
                    <a:pt x="109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1" y="133"/>
                    <a:pt x="110" y="135"/>
                    <a:pt x="111" y="130"/>
                  </a:cubicBezTo>
                  <a:cubicBezTo>
                    <a:pt x="112" y="122"/>
                    <a:pt x="112" y="110"/>
                    <a:pt x="114" y="103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93"/>
                    <a:pt x="111" y="92"/>
                    <a:pt x="104" y="92"/>
                  </a:cubicBezTo>
                  <a:cubicBezTo>
                    <a:pt x="104" y="97"/>
                    <a:pt x="105" y="98"/>
                    <a:pt x="105" y="104"/>
                  </a:cubicBezTo>
                  <a:cubicBezTo>
                    <a:pt x="101" y="106"/>
                    <a:pt x="104" y="112"/>
                    <a:pt x="104" y="115"/>
                  </a:cubicBezTo>
                  <a:cubicBezTo>
                    <a:pt x="103" y="117"/>
                    <a:pt x="103" y="118"/>
                    <a:pt x="102" y="121"/>
                  </a:cubicBezTo>
                  <a:cubicBezTo>
                    <a:pt x="101" y="130"/>
                    <a:pt x="98" y="144"/>
                    <a:pt x="98" y="154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4" y="146"/>
                    <a:pt x="99" y="128"/>
                    <a:pt x="96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1"/>
                    <a:pt x="97" y="121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7" y="106"/>
                    <a:pt x="100" y="108"/>
                    <a:pt x="100" y="99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8"/>
                    <a:pt x="102" y="47"/>
                    <a:pt x="102" y="43"/>
                  </a:cubicBezTo>
                  <a:cubicBezTo>
                    <a:pt x="102" y="39"/>
                    <a:pt x="100" y="40"/>
                    <a:pt x="102" y="34"/>
                  </a:cubicBezTo>
                  <a:lnTo>
                    <a:pt x="103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Freeform 20"/>
            <p:cNvSpPr>
              <a:spLocks noEditPoints="1"/>
            </p:cNvSpPr>
            <p:nvPr/>
          </p:nvSpPr>
          <p:spPr bwMode="auto">
            <a:xfrm>
              <a:off x="4258498" y="5651989"/>
              <a:ext cx="127589" cy="406250"/>
            </a:xfrm>
            <a:custGeom>
              <a:avLst/>
              <a:gdLst>
                <a:gd name="T0" fmla="*/ 87 w 127"/>
                <a:gd name="T1" fmla="*/ 343 h 404"/>
                <a:gd name="T2" fmla="*/ 41 w 127"/>
                <a:gd name="T3" fmla="*/ 313 h 404"/>
                <a:gd name="T4" fmla="*/ 95 w 127"/>
                <a:gd name="T5" fmla="*/ 300 h 404"/>
                <a:gd name="T6" fmla="*/ 23 w 127"/>
                <a:gd name="T7" fmla="*/ 272 h 404"/>
                <a:gd name="T8" fmla="*/ 31 w 127"/>
                <a:gd name="T9" fmla="*/ 258 h 404"/>
                <a:gd name="T10" fmla="*/ 89 w 127"/>
                <a:gd name="T11" fmla="*/ 253 h 404"/>
                <a:gd name="T12" fmla="*/ 96 w 127"/>
                <a:gd name="T13" fmla="*/ 201 h 404"/>
                <a:gd name="T14" fmla="*/ 80 w 127"/>
                <a:gd name="T15" fmla="*/ 188 h 404"/>
                <a:gd name="T16" fmla="*/ 17 w 127"/>
                <a:gd name="T17" fmla="*/ 184 h 404"/>
                <a:gd name="T18" fmla="*/ 9 w 127"/>
                <a:gd name="T19" fmla="*/ 179 h 404"/>
                <a:gd name="T20" fmla="*/ 15 w 127"/>
                <a:gd name="T21" fmla="*/ 164 h 404"/>
                <a:gd name="T22" fmla="*/ 23 w 127"/>
                <a:gd name="T23" fmla="*/ 140 h 404"/>
                <a:gd name="T24" fmla="*/ 23 w 127"/>
                <a:gd name="T25" fmla="*/ 132 h 404"/>
                <a:gd name="T26" fmla="*/ 105 w 127"/>
                <a:gd name="T27" fmla="*/ 129 h 404"/>
                <a:gd name="T28" fmla="*/ 25 w 127"/>
                <a:gd name="T29" fmla="*/ 122 h 404"/>
                <a:gd name="T30" fmla="*/ 50 w 127"/>
                <a:gd name="T31" fmla="*/ 131 h 404"/>
                <a:gd name="T32" fmla="*/ 54 w 127"/>
                <a:gd name="T33" fmla="*/ 91 h 404"/>
                <a:gd name="T34" fmla="*/ 46 w 127"/>
                <a:gd name="T35" fmla="*/ 52 h 404"/>
                <a:gd name="T36" fmla="*/ 40 w 127"/>
                <a:gd name="T37" fmla="*/ 16 h 404"/>
                <a:gd name="T38" fmla="*/ 34 w 127"/>
                <a:gd name="T39" fmla="*/ 109 h 404"/>
                <a:gd name="T40" fmla="*/ 33 w 127"/>
                <a:gd name="T41" fmla="*/ 76 h 404"/>
                <a:gd name="T42" fmla="*/ 30 w 127"/>
                <a:gd name="T43" fmla="*/ 49 h 404"/>
                <a:gd name="T44" fmla="*/ 21 w 127"/>
                <a:gd name="T45" fmla="*/ 44 h 404"/>
                <a:gd name="T46" fmla="*/ 14 w 127"/>
                <a:gd name="T47" fmla="*/ 16 h 404"/>
                <a:gd name="T48" fmla="*/ 8 w 127"/>
                <a:gd name="T49" fmla="*/ 91 h 404"/>
                <a:gd name="T50" fmla="*/ 12 w 127"/>
                <a:gd name="T51" fmla="*/ 139 h 404"/>
                <a:gd name="T52" fmla="*/ 3 w 127"/>
                <a:gd name="T53" fmla="*/ 175 h 404"/>
                <a:gd name="T54" fmla="*/ 13 w 127"/>
                <a:gd name="T55" fmla="*/ 239 h 404"/>
                <a:gd name="T56" fmla="*/ 34 w 127"/>
                <a:gd name="T57" fmla="*/ 323 h 404"/>
                <a:gd name="T58" fmla="*/ 35 w 127"/>
                <a:gd name="T59" fmla="*/ 283 h 404"/>
                <a:gd name="T60" fmla="*/ 57 w 127"/>
                <a:gd name="T61" fmla="*/ 365 h 404"/>
                <a:gd name="T62" fmla="*/ 64 w 127"/>
                <a:gd name="T63" fmla="*/ 230 h 404"/>
                <a:gd name="T64" fmla="*/ 65 w 127"/>
                <a:gd name="T65" fmla="*/ 157 h 404"/>
                <a:gd name="T66" fmla="*/ 76 w 127"/>
                <a:gd name="T67" fmla="*/ 115 h 404"/>
                <a:gd name="T68" fmla="*/ 83 w 127"/>
                <a:gd name="T69" fmla="*/ 113 h 404"/>
                <a:gd name="T70" fmla="*/ 94 w 127"/>
                <a:gd name="T71" fmla="*/ 140 h 404"/>
                <a:gd name="T72" fmla="*/ 93 w 127"/>
                <a:gd name="T73" fmla="*/ 182 h 404"/>
                <a:gd name="T74" fmla="*/ 83 w 127"/>
                <a:gd name="T75" fmla="*/ 137 h 404"/>
                <a:gd name="T76" fmla="*/ 75 w 127"/>
                <a:gd name="T77" fmla="*/ 177 h 404"/>
                <a:gd name="T78" fmla="*/ 68 w 127"/>
                <a:gd name="T79" fmla="*/ 165 h 404"/>
                <a:gd name="T80" fmla="*/ 67 w 127"/>
                <a:gd name="T81" fmla="*/ 218 h 404"/>
                <a:gd name="T82" fmla="*/ 66 w 127"/>
                <a:gd name="T83" fmla="*/ 294 h 404"/>
                <a:gd name="T84" fmla="*/ 77 w 127"/>
                <a:gd name="T85" fmla="*/ 274 h 404"/>
                <a:gd name="T86" fmla="*/ 81 w 127"/>
                <a:gd name="T87" fmla="*/ 374 h 404"/>
                <a:gd name="T88" fmla="*/ 92 w 127"/>
                <a:gd name="T89" fmla="*/ 380 h 404"/>
                <a:gd name="T90" fmla="*/ 98 w 127"/>
                <a:gd name="T91" fmla="*/ 396 h 404"/>
                <a:gd name="T92" fmla="*/ 105 w 127"/>
                <a:gd name="T93" fmla="*/ 268 h 404"/>
                <a:gd name="T94" fmla="*/ 110 w 127"/>
                <a:gd name="T95" fmla="*/ 269 h 404"/>
                <a:gd name="T96" fmla="*/ 110 w 127"/>
                <a:gd name="T97" fmla="*/ 335 h 404"/>
                <a:gd name="T98" fmla="*/ 116 w 127"/>
                <a:gd name="T99" fmla="*/ 243 h 404"/>
                <a:gd name="T100" fmla="*/ 120 w 127"/>
                <a:gd name="T101" fmla="*/ 179 h 404"/>
                <a:gd name="T102" fmla="*/ 103 w 127"/>
                <a:gd name="T103" fmla="*/ 110 h 404"/>
                <a:gd name="T104" fmla="*/ 100 w 127"/>
                <a:gd name="T105" fmla="*/ 99 h 404"/>
                <a:gd name="T106" fmla="*/ 85 w 127"/>
                <a:gd name="T107" fmla="*/ 63 h 404"/>
                <a:gd name="T108" fmla="*/ 80 w 127"/>
                <a:gd name="T109" fmla="*/ 78 h 404"/>
                <a:gd name="T110" fmla="*/ 61 w 127"/>
                <a:gd name="T111" fmla="*/ 82 h 404"/>
                <a:gd name="T112" fmla="*/ 54 w 127"/>
                <a:gd name="T113" fmla="*/ 87 h 404"/>
                <a:gd name="T114" fmla="*/ 43 w 127"/>
                <a:gd name="T115" fmla="*/ 1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404">
                  <a:moveTo>
                    <a:pt x="90" y="351"/>
                  </a:moveTo>
                  <a:cubicBezTo>
                    <a:pt x="90" y="352"/>
                    <a:pt x="93" y="351"/>
                    <a:pt x="90" y="355"/>
                  </a:cubicBezTo>
                  <a:cubicBezTo>
                    <a:pt x="89" y="355"/>
                    <a:pt x="87" y="355"/>
                    <a:pt x="89" y="352"/>
                  </a:cubicBezTo>
                  <a:cubicBezTo>
                    <a:pt x="90" y="351"/>
                    <a:pt x="90" y="351"/>
                    <a:pt x="90" y="351"/>
                  </a:cubicBezTo>
                  <a:close/>
                  <a:moveTo>
                    <a:pt x="89" y="330"/>
                  </a:moveTo>
                  <a:cubicBezTo>
                    <a:pt x="91" y="329"/>
                    <a:pt x="91" y="329"/>
                    <a:pt x="91" y="329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7" y="347"/>
                    <a:pt x="88" y="348"/>
                    <a:pt x="86" y="345"/>
                  </a:cubicBezTo>
                  <a:cubicBezTo>
                    <a:pt x="87" y="342"/>
                    <a:pt x="87" y="344"/>
                    <a:pt x="87" y="343"/>
                  </a:cubicBezTo>
                  <a:cubicBezTo>
                    <a:pt x="88" y="342"/>
                    <a:pt x="88" y="343"/>
                    <a:pt x="88" y="340"/>
                  </a:cubicBezTo>
                  <a:cubicBezTo>
                    <a:pt x="86" y="338"/>
                    <a:pt x="88" y="340"/>
                    <a:pt x="86" y="338"/>
                  </a:cubicBezTo>
                  <a:cubicBezTo>
                    <a:pt x="88" y="333"/>
                    <a:pt x="86" y="334"/>
                    <a:pt x="90" y="332"/>
                  </a:cubicBezTo>
                  <a:cubicBezTo>
                    <a:pt x="90" y="330"/>
                    <a:pt x="90" y="330"/>
                    <a:pt x="89" y="330"/>
                  </a:cubicBezTo>
                  <a:close/>
                  <a:moveTo>
                    <a:pt x="45" y="311"/>
                  </a:moveTo>
                  <a:cubicBezTo>
                    <a:pt x="48" y="313"/>
                    <a:pt x="46" y="311"/>
                    <a:pt x="46" y="314"/>
                  </a:cubicBezTo>
                  <a:cubicBezTo>
                    <a:pt x="44" y="314"/>
                    <a:pt x="44" y="314"/>
                    <a:pt x="45" y="311"/>
                  </a:cubicBezTo>
                  <a:close/>
                  <a:moveTo>
                    <a:pt x="41" y="309"/>
                  </a:moveTo>
                  <a:cubicBezTo>
                    <a:pt x="42" y="311"/>
                    <a:pt x="42" y="310"/>
                    <a:pt x="41" y="313"/>
                  </a:cubicBezTo>
                  <a:cubicBezTo>
                    <a:pt x="38" y="309"/>
                    <a:pt x="41" y="309"/>
                    <a:pt x="41" y="309"/>
                  </a:cubicBezTo>
                  <a:close/>
                  <a:moveTo>
                    <a:pt x="58" y="310"/>
                  </a:moveTo>
                  <a:cubicBezTo>
                    <a:pt x="58" y="303"/>
                    <a:pt x="56" y="302"/>
                    <a:pt x="58" y="298"/>
                  </a:cubicBezTo>
                  <a:cubicBezTo>
                    <a:pt x="59" y="300"/>
                    <a:pt x="59" y="301"/>
                    <a:pt x="59" y="302"/>
                  </a:cubicBezTo>
                  <a:cubicBezTo>
                    <a:pt x="60" y="309"/>
                    <a:pt x="63" y="309"/>
                    <a:pt x="59" y="312"/>
                  </a:cubicBezTo>
                  <a:cubicBezTo>
                    <a:pt x="58" y="311"/>
                    <a:pt x="59" y="312"/>
                    <a:pt x="58" y="310"/>
                  </a:cubicBezTo>
                  <a:close/>
                  <a:moveTo>
                    <a:pt x="57" y="289"/>
                  </a:moveTo>
                  <a:cubicBezTo>
                    <a:pt x="57" y="289"/>
                    <a:pt x="57" y="289"/>
                    <a:pt x="57" y="289"/>
                  </a:cubicBezTo>
                  <a:moveTo>
                    <a:pt x="95" y="300"/>
                  </a:moveTo>
                  <a:cubicBezTo>
                    <a:pt x="92" y="299"/>
                    <a:pt x="92" y="299"/>
                    <a:pt x="92" y="294"/>
                  </a:cubicBezTo>
                  <a:cubicBezTo>
                    <a:pt x="95" y="271"/>
                    <a:pt x="95" y="271"/>
                    <a:pt x="95" y="271"/>
                  </a:cubicBezTo>
                  <a:cubicBezTo>
                    <a:pt x="97" y="275"/>
                    <a:pt x="93" y="279"/>
                    <a:pt x="96" y="284"/>
                  </a:cubicBezTo>
                  <a:cubicBezTo>
                    <a:pt x="93" y="288"/>
                    <a:pt x="96" y="285"/>
                    <a:pt x="95" y="291"/>
                  </a:cubicBezTo>
                  <a:cubicBezTo>
                    <a:pt x="95" y="295"/>
                    <a:pt x="94" y="296"/>
                    <a:pt x="95" y="300"/>
                  </a:cubicBezTo>
                  <a:close/>
                  <a:moveTo>
                    <a:pt x="31" y="262"/>
                  </a:moveTo>
                  <a:cubicBezTo>
                    <a:pt x="33" y="264"/>
                    <a:pt x="32" y="264"/>
                    <a:pt x="33" y="266"/>
                  </a:cubicBezTo>
                  <a:cubicBezTo>
                    <a:pt x="30" y="266"/>
                    <a:pt x="30" y="266"/>
                    <a:pt x="31" y="262"/>
                  </a:cubicBezTo>
                  <a:close/>
                  <a:moveTo>
                    <a:pt x="23" y="272"/>
                  </a:moveTo>
                  <a:cubicBezTo>
                    <a:pt x="22" y="268"/>
                    <a:pt x="21" y="264"/>
                    <a:pt x="19" y="262"/>
                  </a:cubicBezTo>
                  <a:cubicBezTo>
                    <a:pt x="19" y="262"/>
                    <a:pt x="22" y="261"/>
                    <a:pt x="23" y="261"/>
                  </a:cubicBezTo>
                  <a:cubicBezTo>
                    <a:pt x="24" y="266"/>
                    <a:pt x="25" y="267"/>
                    <a:pt x="25" y="273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3"/>
                    <a:pt x="27" y="270"/>
                    <a:pt x="27" y="274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7" y="280"/>
                    <a:pt x="27" y="280"/>
                    <a:pt x="25" y="281"/>
                  </a:cubicBezTo>
                  <a:cubicBezTo>
                    <a:pt x="22" y="274"/>
                    <a:pt x="23" y="277"/>
                    <a:pt x="23" y="272"/>
                  </a:cubicBezTo>
                  <a:close/>
                  <a:moveTo>
                    <a:pt x="31" y="258"/>
                  </a:moveTo>
                  <a:cubicBezTo>
                    <a:pt x="29" y="256"/>
                    <a:pt x="29" y="256"/>
                    <a:pt x="30" y="255"/>
                  </a:cubicBezTo>
                  <a:cubicBezTo>
                    <a:pt x="32" y="256"/>
                    <a:pt x="32" y="255"/>
                    <a:pt x="31" y="258"/>
                  </a:cubicBezTo>
                  <a:close/>
                  <a:moveTo>
                    <a:pt x="99" y="255"/>
                  </a:moveTo>
                  <a:cubicBezTo>
                    <a:pt x="99" y="254"/>
                    <a:pt x="99" y="255"/>
                    <a:pt x="99" y="253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1" y="258"/>
                    <a:pt x="101" y="254"/>
                    <a:pt x="99" y="255"/>
                  </a:cubicBezTo>
                  <a:close/>
                  <a:moveTo>
                    <a:pt x="89" y="253"/>
                  </a:moveTo>
                  <a:cubicBezTo>
                    <a:pt x="89" y="255"/>
                    <a:pt x="89" y="255"/>
                    <a:pt x="89" y="255"/>
                  </a:cubicBezTo>
                  <a:cubicBezTo>
                    <a:pt x="88" y="254"/>
                    <a:pt x="88" y="255"/>
                    <a:pt x="89" y="253"/>
                  </a:cubicBezTo>
                  <a:close/>
                  <a:moveTo>
                    <a:pt x="18" y="242"/>
                  </a:moveTo>
                  <a:cubicBezTo>
                    <a:pt x="16" y="239"/>
                    <a:pt x="15" y="232"/>
                    <a:pt x="15" y="228"/>
                  </a:cubicBezTo>
                  <a:cubicBezTo>
                    <a:pt x="17" y="232"/>
                    <a:pt x="17" y="232"/>
                    <a:pt x="17" y="232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41"/>
                    <a:pt x="18" y="241"/>
                    <a:pt x="18" y="241"/>
                  </a:cubicBezTo>
                  <a:lnTo>
                    <a:pt x="18" y="242"/>
                  </a:lnTo>
                  <a:close/>
                  <a:moveTo>
                    <a:pt x="96" y="201"/>
                  </a:moveTo>
                  <a:cubicBezTo>
                    <a:pt x="96" y="197"/>
                    <a:pt x="97" y="199"/>
                    <a:pt x="97" y="198"/>
                  </a:cubicBezTo>
                  <a:cubicBezTo>
                    <a:pt x="99" y="202"/>
                    <a:pt x="99" y="229"/>
                    <a:pt x="99" y="235"/>
                  </a:cubicBezTo>
                  <a:cubicBezTo>
                    <a:pt x="96" y="232"/>
                    <a:pt x="97" y="232"/>
                    <a:pt x="97" y="22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5"/>
                    <a:pt x="96" y="202"/>
                    <a:pt x="96" y="202"/>
                  </a:cubicBezTo>
                  <a:lnTo>
                    <a:pt x="96" y="201"/>
                  </a:lnTo>
                  <a:close/>
                  <a:moveTo>
                    <a:pt x="80" y="205"/>
                  </a:moveTo>
                  <a:cubicBezTo>
                    <a:pt x="79" y="201"/>
                    <a:pt x="79" y="199"/>
                    <a:pt x="79" y="196"/>
                  </a:cubicBezTo>
                  <a:cubicBezTo>
                    <a:pt x="79" y="187"/>
                    <a:pt x="79" y="189"/>
                    <a:pt x="80" y="188"/>
                  </a:cubicBezTo>
                  <a:cubicBezTo>
                    <a:pt x="79" y="192"/>
                    <a:pt x="80" y="206"/>
                    <a:pt x="81" y="211"/>
                  </a:cubicBezTo>
                  <a:cubicBezTo>
                    <a:pt x="79" y="209"/>
                    <a:pt x="80" y="211"/>
                    <a:pt x="79" y="205"/>
                  </a:cubicBezTo>
                  <a:lnTo>
                    <a:pt x="80" y="205"/>
                  </a:lnTo>
                  <a:close/>
                  <a:moveTo>
                    <a:pt x="10" y="189"/>
                  </a:moveTo>
                  <a:cubicBezTo>
                    <a:pt x="9" y="190"/>
                    <a:pt x="10" y="190"/>
                    <a:pt x="8" y="190"/>
                  </a:cubicBezTo>
                  <a:cubicBezTo>
                    <a:pt x="7" y="190"/>
                    <a:pt x="8" y="190"/>
                    <a:pt x="7" y="190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10" y="189"/>
                    <a:pt x="10" y="189"/>
                    <a:pt x="10" y="189"/>
                  </a:cubicBezTo>
                  <a:close/>
                  <a:moveTo>
                    <a:pt x="17" y="184"/>
                  </a:moveTo>
                  <a:cubicBezTo>
                    <a:pt x="16" y="182"/>
                    <a:pt x="16" y="182"/>
                    <a:pt x="16" y="178"/>
                  </a:cubicBezTo>
                  <a:cubicBezTo>
                    <a:pt x="18" y="182"/>
                    <a:pt x="17" y="178"/>
                    <a:pt x="17" y="184"/>
                  </a:cubicBezTo>
                  <a:close/>
                  <a:moveTo>
                    <a:pt x="52" y="179"/>
                  </a:moveTo>
                  <a:cubicBezTo>
                    <a:pt x="51" y="181"/>
                    <a:pt x="52" y="179"/>
                    <a:pt x="50" y="180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8" y="172"/>
                    <a:pt x="48" y="175"/>
                    <a:pt x="50" y="173"/>
                  </a:cubicBezTo>
                  <a:cubicBezTo>
                    <a:pt x="50" y="173"/>
                    <a:pt x="51" y="173"/>
                    <a:pt x="52" y="174"/>
                  </a:cubicBezTo>
                  <a:cubicBezTo>
                    <a:pt x="52" y="175"/>
                    <a:pt x="53" y="176"/>
                    <a:pt x="52" y="179"/>
                  </a:cubicBezTo>
                  <a:close/>
                  <a:moveTo>
                    <a:pt x="9" y="179"/>
                  </a:moveTo>
                  <a:cubicBezTo>
                    <a:pt x="10" y="175"/>
                    <a:pt x="9" y="173"/>
                    <a:pt x="12" y="171"/>
                  </a:cubicBezTo>
                  <a:cubicBezTo>
                    <a:pt x="12" y="172"/>
                    <a:pt x="12" y="171"/>
                    <a:pt x="12" y="173"/>
                  </a:cubicBezTo>
                  <a:cubicBezTo>
                    <a:pt x="12" y="174"/>
                    <a:pt x="11" y="174"/>
                    <a:pt x="12" y="177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79"/>
                    <a:pt x="13" y="180"/>
                    <a:pt x="13" y="181"/>
                  </a:cubicBezTo>
                  <a:cubicBezTo>
                    <a:pt x="10" y="179"/>
                    <a:pt x="12" y="180"/>
                    <a:pt x="9" y="179"/>
                  </a:cubicBezTo>
                  <a:close/>
                  <a:moveTo>
                    <a:pt x="15" y="164"/>
                  </a:moveTo>
                  <a:cubicBezTo>
                    <a:pt x="12" y="161"/>
                    <a:pt x="15" y="162"/>
                    <a:pt x="15" y="162"/>
                  </a:cubicBezTo>
                  <a:cubicBezTo>
                    <a:pt x="15" y="162"/>
                    <a:pt x="17" y="160"/>
                    <a:pt x="15" y="164"/>
                  </a:cubicBezTo>
                  <a:close/>
                  <a:moveTo>
                    <a:pt x="17" y="141"/>
                  </a:moveTo>
                  <a:cubicBezTo>
                    <a:pt x="17" y="141"/>
                    <a:pt x="17" y="141"/>
                    <a:pt x="17" y="142"/>
                  </a:cubicBezTo>
                  <a:cubicBezTo>
                    <a:pt x="18" y="144"/>
                    <a:pt x="20" y="150"/>
                    <a:pt x="19" y="152"/>
                  </a:cubicBezTo>
                  <a:cubicBezTo>
                    <a:pt x="18" y="151"/>
                    <a:pt x="18" y="152"/>
                    <a:pt x="18" y="149"/>
                  </a:cubicBezTo>
                  <a:cubicBezTo>
                    <a:pt x="17" y="141"/>
                    <a:pt x="17" y="141"/>
                    <a:pt x="17" y="141"/>
                  </a:cubicBezTo>
                  <a:close/>
                  <a:moveTo>
                    <a:pt x="35" y="144"/>
                  </a:moveTo>
                  <a:cubicBezTo>
                    <a:pt x="33" y="147"/>
                    <a:pt x="35" y="145"/>
                    <a:pt x="32" y="147"/>
                  </a:cubicBezTo>
                  <a:cubicBezTo>
                    <a:pt x="33" y="142"/>
                    <a:pt x="31" y="144"/>
                    <a:pt x="35" y="144"/>
                  </a:cubicBezTo>
                  <a:close/>
                  <a:moveTo>
                    <a:pt x="23" y="140"/>
                  </a:moveTo>
                  <a:cubicBezTo>
                    <a:pt x="20" y="135"/>
                    <a:pt x="23" y="134"/>
                    <a:pt x="23" y="134"/>
                  </a:cubicBezTo>
                  <a:cubicBezTo>
                    <a:pt x="27" y="140"/>
                    <a:pt x="23" y="140"/>
                    <a:pt x="23" y="140"/>
                  </a:cubicBezTo>
                  <a:close/>
                  <a:moveTo>
                    <a:pt x="34" y="141"/>
                  </a:moveTo>
                  <a:cubicBezTo>
                    <a:pt x="32" y="140"/>
                    <a:pt x="32" y="143"/>
                    <a:pt x="32" y="137"/>
                  </a:cubicBezTo>
                  <a:cubicBezTo>
                    <a:pt x="32" y="135"/>
                    <a:pt x="32" y="133"/>
                    <a:pt x="32" y="130"/>
                  </a:cubicBezTo>
                  <a:cubicBezTo>
                    <a:pt x="33" y="115"/>
                    <a:pt x="31" y="122"/>
                    <a:pt x="34" y="120"/>
                  </a:cubicBezTo>
                  <a:cubicBezTo>
                    <a:pt x="35" y="122"/>
                    <a:pt x="35" y="122"/>
                    <a:pt x="35" y="126"/>
                  </a:cubicBezTo>
                  <a:lnTo>
                    <a:pt x="34" y="141"/>
                  </a:lnTo>
                  <a:close/>
                  <a:moveTo>
                    <a:pt x="23" y="132"/>
                  </a:moveTo>
                  <a:cubicBezTo>
                    <a:pt x="20" y="130"/>
                    <a:pt x="20" y="126"/>
                    <a:pt x="21" y="122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3" y="126"/>
                    <a:pt x="22" y="129"/>
                    <a:pt x="23" y="132"/>
                  </a:cubicBezTo>
                  <a:close/>
                  <a:moveTo>
                    <a:pt x="103" y="166"/>
                  </a:moveTo>
                  <a:cubicBezTo>
                    <a:pt x="105" y="163"/>
                    <a:pt x="102" y="150"/>
                    <a:pt x="102" y="142"/>
                  </a:cubicBezTo>
                  <a:cubicBezTo>
                    <a:pt x="103" y="138"/>
                    <a:pt x="103" y="135"/>
                    <a:pt x="102" y="130"/>
                  </a:cubicBezTo>
                  <a:cubicBezTo>
                    <a:pt x="102" y="121"/>
                    <a:pt x="101" y="120"/>
                    <a:pt x="103" y="117"/>
                  </a:cubicBezTo>
                  <a:cubicBezTo>
                    <a:pt x="107" y="118"/>
                    <a:pt x="104" y="115"/>
                    <a:pt x="106" y="119"/>
                  </a:cubicBezTo>
                  <a:cubicBezTo>
                    <a:pt x="108" y="125"/>
                    <a:pt x="106" y="128"/>
                    <a:pt x="105" y="129"/>
                  </a:cubicBezTo>
                  <a:cubicBezTo>
                    <a:pt x="107" y="131"/>
                    <a:pt x="106" y="129"/>
                    <a:pt x="106" y="133"/>
                  </a:cubicBezTo>
                  <a:cubicBezTo>
                    <a:pt x="107" y="137"/>
                    <a:pt x="107" y="136"/>
                    <a:pt x="107" y="139"/>
                  </a:cubicBezTo>
                  <a:cubicBezTo>
                    <a:pt x="107" y="140"/>
                    <a:pt x="108" y="168"/>
                    <a:pt x="107" y="171"/>
                  </a:cubicBezTo>
                  <a:cubicBezTo>
                    <a:pt x="103" y="168"/>
                    <a:pt x="107" y="169"/>
                    <a:pt x="103" y="166"/>
                  </a:cubicBezTo>
                  <a:close/>
                  <a:moveTo>
                    <a:pt x="25" y="122"/>
                  </a:moveTo>
                  <a:cubicBezTo>
                    <a:pt x="25" y="118"/>
                    <a:pt x="23" y="110"/>
                    <a:pt x="25" y="107"/>
                  </a:cubicBezTo>
                  <a:cubicBezTo>
                    <a:pt x="27" y="111"/>
                    <a:pt x="25" y="107"/>
                    <a:pt x="26" y="113"/>
                  </a:cubicBezTo>
                  <a:cubicBezTo>
                    <a:pt x="27" y="136"/>
                    <a:pt x="27" y="136"/>
                    <a:pt x="27" y="136"/>
                  </a:cubicBezTo>
                  <a:lnTo>
                    <a:pt x="25" y="122"/>
                  </a:lnTo>
                  <a:close/>
                  <a:moveTo>
                    <a:pt x="45" y="133"/>
                  </a:moveTo>
                  <a:cubicBezTo>
                    <a:pt x="50" y="121"/>
                    <a:pt x="45" y="107"/>
                    <a:pt x="52" y="107"/>
                  </a:cubicBezTo>
                  <a:cubicBezTo>
                    <a:pt x="53" y="108"/>
                    <a:pt x="53" y="107"/>
                    <a:pt x="53" y="109"/>
                  </a:cubicBezTo>
                  <a:cubicBezTo>
                    <a:pt x="54" y="114"/>
                    <a:pt x="52" y="114"/>
                    <a:pt x="52" y="117"/>
                  </a:cubicBezTo>
                  <a:cubicBezTo>
                    <a:pt x="51" y="122"/>
                    <a:pt x="53" y="121"/>
                    <a:pt x="50" y="126"/>
                  </a:cubicBezTo>
                  <a:cubicBezTo>
                    <a:pt x="50" y="128"/>
                    <a:pt x="50" y="127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0" y="131"/>
                    <a:pt x="50" y="131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6" y="132"/>
                    <a:pt x="46" y="133"/>
                    <a:pt x="45" y="133"/>
                  </a:cubicBezTo>
                  <a:close/>
                  <a:moveTo>
                    <a:pt x="25" y="105"/>
                  </a:moveTo>
                  <a:cubicBezTo>
                    <a:pt x="24" y="102"/>
                    <a:pt x="24" y="99"/>
                    <a:pt x="25" y="97"/>
                  </a:cubicBezTo>
                  <a:cubicBezTo>
                    <a:pt x="26" y="100"/>
                    <a:pt x="26" y="103"/>
                    <a:pt x="25" y="105"/>
                  </a:cubicBezTo>
                  <a:close/>
                  <a:moveTo>
                    <a:pt x="54" y="99"/>
                  </a:moveTo>
                  <a:cubicBezTo>
                    <a:pt x="50" y="99"/>
                    <a:pt x="53" y="100"/>
                    <a:pt x="51" y="97"/>
                  </a:cubicBezTo>
                  <a:cubicBezTo>
                    <a:pt x="49" y="95"/>
                    <a:pt x="50" y="99"/>
                    <a:pt x="50" y="94"/>
                  </a:cubicBezTo>
                  <a:cubicBezTo>
                    <a:pt x="50" y="93"/>
                    <a:pt x="49" y="92"/>
                    <a:pt x="54" y="91"/>
                  </a:cubicBezTo>
                  <a:lnTo>
                    <a:pt x="54" y="99"/>
                  </a:lnTo>
                  <a:close/>
                  <a:moveTo>
                    <a:pt x="89" y="82"/>
                  </a:moveTo>
                  <a:cubicBezTo>
                    <a:pt x="89" y="88"/>
                    <a:pt x="89" y="82"/>
                    <a:pt x="88" y="85"/>
                  </a:cubicBezTo>
                  <a:cubicBezTo>
                    <a:pt x="87" y="83"/>
                    <a:pt x="86" y="87"/>
                    <a:pt x="86" y="81"/>
                  </a:cubicBezTo>
                  <a:cubicBezTo>
                    <a:pt x="86" y="75"/>
                    <a:pt x="86" y="81"/>
                    <a:pt x="88" y="79"/>
                  </a:cubicBezTo>
                  <a:cubicBezTo>
                    <a:pt x="89" y="81"/>
                    <a:pt x="89" y="77"/>
                    <a:pt x="89" y="82"/>
                  </a:cubicBezTo>
                  <a:close/>
                  <a:moveTo>
                    <a:pt x="47" y="55"/>
                  </a:moveTo>
                  <a:cubicBezTo>
                    <a:pt x="47" y="54"/>
                    <a:pt x="46" y="55"/>
                    <a:pt x="46" y="55"/>
                  </a:cubicBezTo>
                  <a:cubicBezTo>
                    <a:pt x="45" y="54"/>
                    <a:pt x="46" y="55"/>
                    <a:pt x="46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8" y="54"/>
                    <a:pt x="47" y="55"/>
                    <a:pt x="47" y="54"/>
                  </a:cubicBezTo>
                  <a:lnTo>
                    <a:pt x="47" y="55"/>
                  </a:lnTo>
                  <a:close/>
                  <a:moveTo>
                    <a:pt x="44" y="11"/>
                  </a:moveTo>
                  <a:cubicBezTo>
                    <a:pt x="44" y="6"/>
                    <a:pt x="44" y="8"/>
                    <a:pt x="45" y="4"/>
                  </a:cubicBezTo>
                  <a:cubicBezTo>
                    <a:pt x="43" y="2"/>
                    <a:pt x="43" y="1"/>
                    <a:pt x="41" y="0"/>
                  </a:cubicBezTo>
                  <a:cubicBezTo>
                    <a:pt x="40" y="4"/>
                    <a:pt x="42" y="3"/>
                    <a:pt x="41" y="8"/>
                  </a:cubicBezTo>
                  <a:cubicBezTo>
                    <a:pt x="41" y="10"/>
                    <a:pt x="40" y="10"/>
                    <a:pt x="40" y="13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4"/>
                    <a:pt x="40" y="16"/>
                    <a:pt x="39" y="24"/>
                  </a:cubicBezTo>
                  <a:cubicBezTo>
                    <a:pt x="39" y="25"/>
                    <a:pt x="39" y="29"/>
                    <a:pt x="39" y="31"/>
                  </a:cubicBezTo>
                  <a:cubicBezTo>
                    <a:pt x="39" y="42"/>
                    <a:pt x="40" y="39"/>
                    <a:pt x="41" y="42"/>
                  </a:cubicBezTo>
                  <a:cubicBezTo>
                    <a:pt x="41" y="43"/>
                    <a:pt x="38" y="53"/>
                    <a:pt x="40" y="65"/>
                  </a:cubicBezTo>
                  <a:cubicBezTo>
                    <a:pt x="41" y="71"/>
                    <a:pt x="40" y="69"/>
                    <a:pt x="39" y="75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3"/>
                    <a:pt x="36" y="92"/>
                    <a:pt x="35" y="96"/>
                  </a:cubicBezTo>
                  <a:cubicBezTo>
                    <a:pt x="33" y="104"/>
                    <a:pt x="39" y="105"/>
                    <a:pt x="34" y="109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1" y="108"/>
                    <a:pt x="32" y="107"/>
                    <a:pt x="29" y="109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5"/>
                    <a:pt x="30" y="96"/>
                    <a:pt x="31" y="9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2" y="82"/>
                    <a:pt x="31" y="84"/>
                    <a:pt x="32" y="83"/>
                  </a:cubicBezTo>
                  <a:cubicBezTo>
                    <a:pt x="32" y="82"/>
                    <a:pt x="32" y="84"/>
                    <a:pt x="33" y="82"/>
                  </a:cubicBezTo>
                  <a:cubicBezTo>
                    <a:pt x="33" y="82"/>
                    <a:pt x="33" y="82"/>
                    <a:pt x="33" y="81"/>
                  </a:cubicBezTo>
                  <a:cubicBezTo>
                    <a:pt x="33" y="78"/>
                    <a:pt x="34" y="79"/>
                    <a:pt x="33" y="76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3" y="72"/>
                    <a:pt x="34" y="76"/>
                    <a:pt x="33" y="70"/>
                  </a:cubicBezTo>
                  <a:cubicBezTo>
                    <a:pt x="30" y="71"/>
                    <a:pt x="33" y="71"/>
                    <a:pt x="29" y="72"/>
                  </a:cubicBezTo>
                  <a:cubicBezTo>
                    <a:pt x="29" y="69"/>
                    <a:pt x="29" y="67"/>
                    <a:pt x="30" y="66"/>
                  </a:cubicBezTo>
                  <a:cubicBezTo>
                    <a:pt x="31" y="63"/>
                    <a:pt x="31" y="68"/>
                    <a:pt x="31" y="61"/>
                  </a:cubicBezTo>
                  <a:cubicBezTo>
                    <a:pt x="31" y="54"/>
                    <a:pt x="32" y="52"/>
                    <a:pt x="27" y="51"/>
                  </a:cubicBezTo>
                  <a:cubicBezTo>
                    <a:pt x="26" y="54"/>
                    <a:pt x="27" y="55"/>
                    <a:pt x="26" y="5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9" y="48"/>
                    <a:pt x="27" y="48"/>
                    <a:pt x="30" y="49"/>
                  </a:cubicBezTo>
                  <a:cubicBezTo>
                    <a:pt x="32" y="45"/>
                    <a:pt x="31" y="45"/>
                    <a:pt x="32" y="40"/>
                  </a:cubicBezTo>
                  <a:cubicBezTo>
                    <a:pt x="32" y="36"/>
                    <a:pt x="32" y="42"/>
                    <a:pt x="33" y="36"/>
                  </a:cubicBezTo>
                  <a:cubicBezTo>
                    <a:pt x="33" y="29"/>
                    <a:pt x="33" y="33"/>
                    <a:pt x="32" y="31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43"/>
                    <a:pt x="30" y="42"/>
                    <a:pt x="27" y="45"/>
                  </a:cubicBezTo>
                  <a:cubicBezTo>
                    <a:pt x="25" y="40"/>
                    <a:pt x="27" y="37"/>
                    <a:pt x="25" y="33"/>
                  </a:cubicBezTo>
                  <a:cubicBezTo>
                    <a:pt x="23" y="35"/>
                    <a:pt x="24" y="33"/>
                    <a:pt x="23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2" y="38"/>
                    <a:pt x="20" y="40"/>
                    <a:pt x="21" y="44"/>
                  </a:cubicBezTo>
                  <a:cubicBezTo>
                    <a:pt x="21" y="46"/>
                    <a:pt x="22" y="48"/>
                    <a:pt x="21" y="52"/>
                  </a:cubicBezTo>
                  <a:cubicBezTo>
                    <a:pt x="20" y="54"/>
                    <a:pt x="20" y="52"/>
                    <a:pt x="19" y="57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95"/>
                    <a:pt x="18" y="83"/>
                    <a:pt x="19" y="92"/>
                  </a:cubicBezTo>
                  <a:cubicBezTo>
                    <a:pt x="19" y="103"/>
                    <a:pt x="21" y="110"/>
                    <a:pt x="21" y="121"/>
                  </a:cubicBezTo>
                  <a:cubicBezTo>
                    <a:pt x="17" y="116"/>
                    <a:pt x="15" y="84"/>
                    <a:pt x="15" y="75"/>
                  </a:cubicBezTo>
                  <a:cubicBezTo>
                    <a:pt x="15" y="60"/>
                    <a:pt x="12" y="41"/>
                    <a:pt x="10" y="27"/>
                  </a:cubicBezTo>
                  <a:cubicBezTo>
                    <a:pt x="12" y="25"/>
                    <a:pt x="13" y="23"/>
                    <a:pt x="14" y="2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16"/>
                    <a:pt x="8" y="21"/>
                    <a:pt x="8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37"/>
                    <a:pt x="10" y="44"/>
                    <a:pt x="4" y="54"/>
                  </a:cubicBezTo>
                  <a:cubicBezTo>
                    <a:pt x="5" y="58"/>
                    <a:pt x="5" y="55"/>
                    <a:pt x="6" y="60"/>
                  </a:cubicBezTo>
                  <a:cubicBezTo>
                    <a:pt x="6" y="61"/>
                    <a:pt x="6" y="64"/>
                    <a:pt x="6" y="66"/>
                  </a:cubicBezTo>
                  <a:cubicBezTo>
                    <a:pt x="8" y="67"/>
                    <a:pt x="7" y="66"/>
                    <a:pt x="8" y="67"/>
                  </a:cubicBezTo>
                  <a:cubicBezTo>
                    <a:pt x="7" y="69"/>
                    <a:pt x="8" y="65"/>
                    <a:pt x="7" y="70"/>
                  </a:cubicBezTo>
                  <a:cubicBezTo>
                    <a:pt x="6" y="78"/>
                    <a:pt x="8" y="81"/>
                    <a:pt x="10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7" y="91"/>
                    <a:pt x="7" y="91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10" y="95"/>
                    <a:pt x="7" y="96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3"/>
                    <a:pt x="8" y="111"/>
                    <a:pt x="8" y="116"/>
                  </a:cubicBezTo>
                  <a:cubicBezTo>
                    <a:pt x="9" y="120"/>
                    <a:pt x="8" y="126"/>
                    <a:pt x="12" y="129"/>
                  </a:cubicBezTo>
                  <a:cubicBezTo>
                    <a:pt x="9" y="137"/>
                    <a:pt x="11" y="137"/>
                    <a:pt x="12" y="139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0" y="154"/>
                    <a:pt x="10" y="155"/>
                    <a:pt x="8" y="155"/>
                  </a:cubicBezTo>
                  <a:cubicBezTo>
                    <a:pt x="7" y="151"/>
                    <a:pt x="6" y="151"/>
                    <a:pt x="8" y="147"/>
                  </a:cubicBezTo>
                  <a:cubicBezTo>
                    <a:pt x="4" y="147"/>
                    <a:pt x="3" y="145"/>
                    <a:pt x="3" y="150"/>
                  </a:cubicBezTo>
                  <a:cubicBezTo>
                    <a:pt x="2" y="158"/>
                    <a:pt x="5" y="162"/>
                    <a:pt x="5" y="169"/>
                  </a:cubicBezTo>
                  <a:cubicBezTo>
                    <a:pt x="5" y="175"/>
                    <a:pt x="5" y="169"/>
                    <a:pt x="6" y="173"/>
                  </a:cubicBezTo>
                  <a:cubicBezTo>
                    <a:pt x="6" y="177"/>
                    <a:pt x="6" y="175"/>
                    <a:pt x="5" y="176"/>
                  </a:cubicBezTo>
                  <a:cubicBezTo>
                    <a:pt x="4" y="172"/>
                    <a:pt x="4" y="172"/>
                    <a:pt x="0" y="172"/>
                  </a:cubicBezTo>
                  <a:cubicBezTo>
                    <a:pt x="2" y="174"/>
                    <a:pt x="1" y="173"/>
                    <a:pt x="3" y="175"/>
                  </a:cubicBezTo>
                  <a:cubicBezTo>
                    <a:pt x="1" y="176"/>
                    <a:pt x="2" y="174"/>
                    <a:pt x="1" y="177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" y="187"/>
                    <a:pt x="2" y="189"/>
                    <a:pt x="4" y="196"/>
                  </a:cubicBezTo>
                  <a:cubicBezTo>
                    <a:pt x="5" y="201"/>
                    <a:pt x="6" y="205"/>
                    <a:pt x="6" y="210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8"/>
                    <a:pt x="10" y="216"/>
                    <a:pt x="10" y="220"/>
                  </a:cubicBezTo>
                  <a:cubicBezTo>
                    <a:pt x="10" y="223"/>
                    <a:pt x="10" y="225"/>
                    <a:pt x="10" y="228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5"/>
                    <a:pt x="11" y="234"/>
                    <a:pt x="13" y="239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4" y="249"/>
                    <a:pt x="16" y="253"/>
                    <a:pt x="16" y="253"/>
                  </a:cubicBezTo>
                  <a:cubicBezTo>
                    <a:pt x="16" y="258"/>
                    <a:pt x="15" y="252"/>
                    <a:pt x="15" y="257"/>
                  </a:cubicBezTo>
                  <a:cubicBezTo>
                    <a:pt x="15" y="261"/>
                    <a:pt x="17" y="261"/>
                    <a:pt x="18" y="269"/>
                  </a:cubicBezTo>
                  <a:cubicBezTo>
                    <a:pt x="19" y="278"/>
                    <a:pt x="24" y="285"/>
                    <a:pt x="24" y="300"/>
                  </a:cubicBezTo>
                  <a:cubicBezTo>
                    <a:pt x="23" y="300"/>
                    <a:pt x="22" y="298"/>
                    <a:pt x="22" y="302"/>
                  </a:cubicBezTo>
                  <a:cubicBezTo>
                    <a:pt x="23" y="305"/>
                    <a:pt x="22" y="303"/>
                    <a:pt x="24" y="305"/>
                  </a:cubicBezTo>
                  <a:cubicBezTo>
                    <a:pt x="27" y="308"/>
                    <a:pt x="26" y="311"/>
                    <a:pt x="29" y="315"/>
                  </a:cubicBezTo>
                  <a:cubicBezTo>
                    <a:pt x="32" y="321"/>
                    <a:pt x="29" y="322"/>
                    <a:pt x="34" y="323"/>
                  </a:cubicBezTo>
                  <a:cubicBezTo>
                    <a:pt x="34" y="320"/>
                    <a:pt x="34" y="318"/>
                    <a:pt x="34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2" y="303"/>
                    <a:pt x="29" y="302"/>
                    <a:pt x="31" y="298"/>
                  </a:cubicBezTo>
                  <a:cubicBezTo>
                    <a:pt x="30" y="298"/>
                    <a:pt x="33" y="296"/>
                    <a:pt x="28" y="297"/>
                  </a:cubicBezTo>
                  <a:cubicBezTo>
                    <a:pt x="29" y="292"/>
                    <a:pt x="28" y="288"/>
                    <a:pt x="27" y="284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29" y="280"/>
                    <a:pt x="30" y="280"/>
                    <a:pt x="30" y="280"/>
                  </a:cubicBezTo>
                  <a:cubicBezTo>
                    <a:pt x="34" y="281"/>
                    <a:pt x="31" y="281"/>
                    <a:pt x="35" y="283"/>
                  </a:cubicBezTo>
                  <a:cubicBezTo>
                    <a:pt x="33" y="291"/>
                    <a:pt x="37" y="300"/>
                    <a:pt x="37" y="308"/>
                  </a:cubicBezTo>
                  <a:cubicBezTo>
                    <a:pt x="38" y="320"/>
                    <a:pt x="40" y="322"/>
                    <a:pt x="40" y="332"/>
                  </a:cubicBezTo>
                  <a:cubicBezTo>
                    <a:pt x="45" y="331"/>
                    <a:pt x="38" y="329"/>
                    <a:pt x="46" y="331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50" y="324"/>
                    <a:pt x="50" y="324"/>
                    <a:pt x="50" y="325"/>
                  </a:cubicBezTo>
                  <a:cubicBezTo>
                    <a:pt x="52" y="337"/>
                    <a:pt x="52" y="350"/>
                    <a:pt x="54" y="361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6" y="362"/>
                    <a:pt x="55" y="360"/>
                    <a:pt x="57" y="365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2" y="356"/>
                    <a:pt x="61" y="351"/>
                    <a:pt x="60" y="346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9" y="319"/>
                    <a:pt x="60" y="320"/>
                    <a:pt x="60" y="314"/>
                  </a:cubicBezTo>
                  <a:cubicBezTo>
                    <a:pt x="64" y="315"/>
                    <a:pt x="62" y="315"/>
                    <a:pt x="64" y="317"/>
                  </a:cubicBezTo>
                  <a:cubicBezTo>
                    <a:pt x="65" y="308"/>
                    <a:pt x="64" y="300"/>
                    <a:pt x="64" y="292"/>
                  </a:cubicBezTo>
                  <a:cubicBezTo>
                    <a:pt x="64" y="284"/>
                    <a:pt x="65" y="275"/>
                    <a:pt x="65" y="268"/>
                  </a:cubicBezTo>
                  <a:cubicBezTo>
                    <a:pt x="63" y="265"/>
                    <a:pt x="65" y="239"/>
                    <a:pt x="64" y="234"/>
                  </a:cubicBezTo>
                  <a:cubicBezTo>
                    <a:pt x="64" y="231"/>
                    <a:pt x="64" y="232"/>
                    <a:pt x="64" y="230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3"/>
                    <a:pt x="63" y="220"/>
                    <a:pt x="63" y="217"/>
                  </a:cubicBezTo>
                  <a:cubicBezTo>
                    <a:pt x="63" y="210"/>
                    <a:pt x="63" y="205"/>
                    <a:pt x="63" y="200"/>
                  </a:cubicBezTo>
                  <a:cubicBezTo>
                    <a:pt x="62" y="187"/>
                    <a:pt x="62" y="178"/>
                    <a:pt x="62" y="164"/>
                  </a:cubicBezTo>
                  <a:cubicBezTo>
                    <a:pt x="61" y="157"/>
                    <a:pt x="60" y="153"/>
                    <a:pt x="60" y="147"/>
                  </a:cubicBezTo>
                  <a:cubicBezTo>
                    <a:pt x="60" y="141"/>
                    <a:pt x="61" y="143"/>
                    <a:pt x="62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4" y="135"/>
                    <a:pt x="62" y="150"/>
                    <a:pt x="65" y="157"/>
                  </a:cubicBezTo>
                  <a:cubicBezTo>
                    <a:pt x="67" y="156"/>
                    <a:pt x="66" y="157"/>
                    <a:pt x="67" y="154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9" y="155"/>
                    <a:pt x="69" y="156"/>
                    <a:pt x="73" y="156"/>
                  </a:cubicBezTo>
                  <a:cubicBezTo>
                    <a:pt x="72" y="153"/>
                    <a:pt x="74" y="154"/>
                    <a:pt x="73" y="149"/>
                  </a:cubicBezTo>
                  <a:cubicBezTo>
                    <a:pt x="73" y="146"/>
                    <a:pt x="72" y="145"/>
                    <a:pt x="72" y="141"/>
                  </a:cubicBezTo>
                  <a:cubicBezTo>
                    <a:pt x="74" y="141"/>
                    <a:pt x="73" y="142"/>
                    <a:pt x="72" y="141"/>
                  </a:cubicBezTo>
                  <a:cubicBezTo>
                    <a:pt x="70" y="135"/>
                    <a:pt x="73" y="128"/>
                    <a:pt x="73" y="123"/>
                  </a:cubicBezTo>
                  <a:cubicBezTo>
                    <a:pt x="73" y="118"/>
                    <a:pt x="71" y="113"/>
                    <a:pt x="75" y="109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7"/>
                    <a:pt x="76" y="119"/>
                    <a:pt x="76" y="121"/>
                  </a:cubicBezTo>
                  <a:cubicBezTo>
                    <a:pt x="76" y="124"/>
                    <a:pt x="76" y="129"/>
                    <a:pt x="78" y="13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22"/>
                    <a:pt x="78" y="115"/>
                    <a:pt x="79" y="109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80" y="103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2"/>
                    <a:pt x="82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09"/>
                    <a:pt x="83" y="103"/>
                    <a:pt x="84" y="100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7" y="108"/>
                    <a:pt x="87" y="108"/>
                    <a:pt x="88" y="10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3" y="88"/>
                    <a:pt x="92" y="88"/>
                    <a:pt x="94" y="86"/>
                  </a:cubicBezTo>
                  <a:cubicBezTo>
                    <a:pt x="94" y="92"/>
                    <a:pt x="92" y="94"/>
                    <a:pt x="92" y="100"/>
                  </a:cubicBezTo>
                  <a:cubicBezTo>
                    <a:pt x="91" y="105"/>
                    <a:pt x="91" y="106"/>
                    <a:pt x="93" y="112"/>
                  </a:cubicBezTo>
                  <a:cubicBezTo>
                    <a:pt x="94" y="121"/>
                    <a:pt x="94" y="130"/>
                    <a:pt x="94" y="14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6" y="171"/>
                    <a:pt x="96" y="175"/>
                    <a:pt x="96" y="177"/>
                  </a:cubicBezTo>
                  <a:cubicBezTo>
                    <a:pt x="96" y="181"/>
                    <a:pt x="96" y="181"/>
                    <a:pt x="97" y="183"/>
                  </a:cubicBezTo>
                  <a:cubicBezTo>
                    <a:pt x="97" y="185"/>
                    <a:pt x="98" y="188"/>
                    <a:pt x="98" y="190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5"/>
                    <a:pt x="95" y="186"/>
                    <a:pt x="94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3" y="182"/>
                    <a:pt x="92" y="182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89" y="171"/>
                    <a:pt x="95" y="123"/>
                    <a:pt x="89" y="112"/>
                  </a:cubicBezTo>
                  <a:cubicBezTo>
                    <a:pt x="87" y="116"/>
                    <a:pt x="86" y="121"/>
                    <a:pt x="86" y="125"/>
                  </a:cubicBezTo>
                  <a:cubicBezTo>
                    <a:pt x="86" y="126"/>
                    <a:pt x="86" y="126"/>
                    <a:pt x="85" y="126"/>
                  </a:cubicBezTo>
                  <a:cubicBezTo>
                    <a:pt x="85" y="126"/>
                    <a:pt x="85" y="126"/>
                    <a:pt x="85" y="12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78" y="148"/>
                    <a:pt x="81" y="162"/>
                    <a:pt x="80" y="175"/>
                  </a:cubicBezTo>
                  <a:cubicBezTo>
                    <a:pt x="80" y="176"/>
                    <a:pt x="80" y="178"/>
                    <a:pt x="80" y="180"/>
                  </a:cubicBezTo>
                  <a:cubicBezTo>
                    <a:pt x="80" y="181"/>
                    <a:pt x="80" y="182"/>
                    <a:pt x="80" y="183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76" y="177"/>
                    <a:pt x="81" y="167"/>
                    <a:pt x="78" y="160"/>
                  </a:cubicBezTo>
                  <a:cubicBezTo>
                    <a:pt x="77" y="158"/>
                    <a:pt x="77" y="159"/>
                    <a:pt x="76" y="158"/>
                  </a:cubicBezTo>
                  <a:cubicBezTo>
                    <a:pt x="76" y="162"/>
                    <a:pt x="75" y="161"/>
                    <a:pt x="75" y="164"/>
                  </a:cubicBezTo>
                  <a:cubicBezTo>
                    <a:pt x="75" y="169"/>
                    <a:pt x="75" y="168"/>
                    <a:pt x="74" y="172"/>
                  </a:cubicBezTo>
                  <a:cubicBezTo>
                    <a:pt x="76" y="176"/>
                    <a:pt x="76" y="172"/>
                    <a:pt x="75" y="177"/>
                  </a:cubicBezTo>
                  <a:cubicBezTo>
                    <a:pt x="75" y="180"/>
                    <a:pt x="75" y="183"/>
                    <a:pt x="74" y="185"/>
                  </a:cubicBezTo>
                  <a:cubicBezTo>
                    <a:pt x="74" y="191"/>
                    <a:pt x="75" y="195"/>
                    <a:pt x="76" y="199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6" y="213"/>
                    <a:pt x="79" y="220"/>
                    <a:pt x="76" y="224"/>
                  </a:cubicBezTo>
                  <a:cubicBezTo>
                    <a:pt x="73" y="220"/>
                    <a:pt x="74" y="218"/>
                    <a:pt x="74" y="212"/>
                  </a:cubicBezTo>
                  <a:cubicBezTo>
                    <a:pt x="75" y="209"/>
                    <a:pt x="74" y="204"/>
                    <a:pt x="74" y="199"/>
                  </a:cubicBezTo>
                  <a:cubicBezTo>
                    <a:pt x="71" y="201"/>
                    <a:pt x="73" y="200"/>
                    <a:pt x="70" y="202"/>
                  </a:cubicBezTo>
                  <a:cubicBezTo>
                    <a:pt x="70" y="194"/>
                    <a:pt x="70" y="186"/>
                    <a:pt x="70" y="179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2"/>
                    <a:pt x="68" y="165"/>
                    <a:pt x="68" y="163"/>
                  </a:cubicBezTo>
                  <a:cubicBezTo>
                    <a:pt x="67" y="161"/>
                    <a:pt x="68" y="160"/>
                    <a:pt x="68" y="158"/>
                  </a:cubicBezTo>
                  <a:cubicBezTo>
                    <a:pt x="65" y="158"/>
                    <a:pt x="66" y="158"/>
                    <a:pt x="63" y="158"/>
                  </a:cubicBezTo>
                  <a:cubicBezTo>
                    <a:pt x="63" y="163"/>
                    <a:pt x="63" y="168"/>
                    <a:pt x="63" y="173"/>
                  </a:cubicBezTo>
                  <a:cubicBezTo>
                    <a:pt x="64" y="180"/>
                    <a:pt x="66" y="190"/>
                    <a:pt x="66" y="199"/>
                  </a:cubicBezTo>
                  <a:cubicBezTo>
                    <a:pt x="66" y="205"/>
                    <a:pt x="65" y="207"/>
                    <a:pt x="66" y="213"/>
                  </a:cubicBezTo>
                  <a:cubicBezTo>
                    <a:pt x="67" y="213"/>
                    <a:pt x="65" y="217"/>
                    <a:pt x="69" y="213"/>
                  </a:cubicBezTo>
                  <a:cubicBezTo>
                    <a:pt x="69" y="216"/>
                    <a:pt x="69" y="215"/>
                    <a:pt x="70" y="218"/>
                  </a:cubicBezTo>
                  <a:cubicBezTo>
                    <a:pt x="65" y="216"/>
                    <a:pt x="68" y="217"/>
                    <a:pt x="67" y="218"/>
                  </a:cubicBezTo>
                  <a:cubicBezTo>
                    <a:pt x="67" y="224"/>
                    <a:pt x="67" y="230"/>
                    <a:pt x="67" y="235"/>
                  </a:cubicBezTo>
                  <a:cubicBezTo>
                    <a:pt x="66" y="241"/>
                    <a:pt x="65" y="245"/>
                    <a:pt x="65" y="250"/>
                  </a:cubicBezTo>
                  <a:cubicBezTo>
                    <a:pt x="65" y="254"/>
                    <a:pt x="65" y="261"/>
                    <a:pt x="65" y="266"/>
                  </a:cubicBezTo>
                  <a:cubicBezTo>
                    <a:pt x="65" y="270"/>
                    <a:pt x="66" y="271"/>
                    <a:pt x="66" y="274"/>
                  </a:cubicBezTo>
                  <a:cubicBezTo>
                    <a:pt x="66" y="281"/>
                    <a:pt x="66" y="281"/>
                    <a:pt x="66" y="281"/>
                  </a:cubicBezTo>
                  <a:cubicBezTo>
                    <a:pt x="66" y="281"/>
                    <a:pt x="65" y="282"/>
                    <a:pt x="65" y="282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9" y="287"/>
                    <a:pt x="69" y="288"/>
                  </a:cubicBezTo>
                  <a:cubicBezTo>
                    <a:pt x="66" y="290"/>
                    <a:pt x="66" y="288"/>
                    <a:pt x="66" y="294"/>
                  </a:cubicBezTo>
                  <a:cubicBezTo>
                    <a:pt x="66" y="329"/>
                    <a:pt x="66" y="329"/>
                    <a:pt x="66" y="329"/>
                  </a:cubicBezTo>
                  <a:cubicBezTo>
                    <a:pt x="66" y="333"/>
                    <a:pt x="69" y="344"/>
                    <a:pt x="67" y="349"/>
                  </a:cubicBezTo>
                  <a:cubicBezTo>
                    <a:pt x="69" y="351"/>
                    <a:pt x="68" y="350"/>
                    <a:pt x="70" y="351"/>
                  </a:cubicBezTo>
                  <a:cubicBezTo>
                    <a:pt x="71" y="347"/>
                    <a:pt x="71" y="349"/>
                    <a:pt x="71" y="346"/>
                  </a:cubicBezTo>
                  <a:cubicBezTo>
                    <a:pt x="71" y="343"/>
                    <a:pt x="70" y="345"/>
                    <a:pt x="71" y="342"/>
                  </a:cubicBezTo>
                  <a:cubicBezTo>
                    <a:pt x="74" y="336"/>
                    <a:pt x="72" y="330"/>
                    <a:pt x="73" y="323"/>
                  </a:cubicBezTo>
                  <a:cubicBezTo>
                    <a:pt x="73" y="318"/>
                    <a:pt x="74" y="319"/>
                    <a:pt x="74" y="314"/>
                  </a:cubicBezTo>
                  <a:cubicBezTo>
                    <a:pt x="75" y="304"/>
                    <a:pt x="76" y="292"/>
                    <a:pt x="76" y="283"/>
                  </a:cubicBezTo>
                  <a:cubicBezTo>
                    <a:pt x="76" y="279"/>
                    <a:pt x="75" y="277"/>
                    <a:pt x="77" y="274"/>
                  </a:cubicBezTo>
                  <a:cubicBezTo>
                    <a:pt x="76" y="277"/>
                    <a:pt x="78" y="279"/>
                    <a:pt x="79" y="281"/>
                  </a:cubicBezTo>
                  <a:cubicBezTo>
                    <a:pt x="78" y="286"/>
                    <a:pt x="80" y="279"/>
                    <a:pt x="78" y="283"/>
                  </a:cubicBezTo>
                  <a:cubicBezTo>
                    <a:pt x="75" y="292"/>
                    <a:pt x="79" y="306"/>
                    <a:pt x="79" y="307"/>
                  </a:cubicBezTo>
                  <a:cubicBezTo>
                    <a:pt x="79" y="307"/>
                    <a:pt x="78" y="307"/>
                    <a:pt x="78" y="308"/>
                  </a:cubicBezTo>
                  <a:cubicBezTo>
                    <a:pt x="78" y="308"/>
                    <a:pt x="78" y="308"/>
                    <a:pt x="78" y="309"/>
                  </a:cubicBezTo>
                  <a:cubicBezTo>
                    <a:pt x="76" y="312"/>
                    <a:pt x="77" y="315"/>
                    <a:pt x="79" y="318"/>
                  </a:cubicBezTo>
                  <a:cubicBezTo>
                    <a:pt x="77" y="322"/>
                    <a:pt x="78" y="324"/>
                    <a:pt x="78" y="330"/>
                  </a:cubicBezTo>
                  <a:cubicBezTo>
                    <a:pt x="81" y="323"/>
                    <a:pt x="77" y="373"/>
                    <a:pt x="77" y="376"/>
                  </a:cubicBezTo>
                  <a:cubicBezTo>
                    <a:pt x="82" y="375"/>
                    <a:pt x="77" y="376"/>
                    <a:pt x="81" y="374"/>
                  </a:cubicBezTo>
                  <a:cubicBezTo>
                    <a:pt x="84" y="379"/>
                    <a:pt x="84" y="379"/>
                    <a:pt x="84" y="379"/>
                  </a:cubicBezTo>
                  <a:cubicBezTo>
                    <a:pt x="81" y="381"/>
                    <a:pt x="81" y="381"/>
                    <a:pt x="81" y="381"/>
                  </a:cubicBezTo>
                  <a:cubicBezTo>
                    <a:pt x="83" y="385"/>
                    <a:pt x="82" y="387"/>
                    <a:pt x="84" y="391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85" y="377"/>
                    <a:pt x="89" y="387"/>
                    <a:pt x="88" y="371"/>
                  </a:cubicBezTo>
                  <a:cubicBezTo>
                    <a:pt x="87" y="366"/>
                    <a:pt x="86" y="362"/>
                    <a:pt x="88" y="357"/>
                  </a:cubicBezTo>
                  <a:cubicBezTo>
                    <a:pt x="88" y="357"/>
                    <a:pt x="89" y="355"/>
                    <a:pt x="90" y="360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1" y="372"/>
                    <a:pt x="94" y="376"/>
                    <a:pt x="92" y="380"/>
                  </a:cubicBezTo>
                  <a:cubicBezTo>
                    <a:pt x="92" y="380"/>
                    <a:pt x="92" y="381"/>
                    <a:pt x="92" y="381"/>
                  </a:cubicBezTo>
                  <a:cubicBezTo>
                    <a:pt x="91" y="385"/>
                    <a:pt x="91" y="385"/>
                    <a:pt x="91" y="385"/>
                  </a:cubicBezTo>
                  <a:cubicBezTo>
                    <a:pt x="91" y="391"/>
                    <a:pt x="88" y="397"/>
                    <a:pt x="90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4" y="399"/>
                    <a:pt x="94" y="399"/>
                    <a:pt x="94" y="399"/>
                  </a:cubicBezTo>
                  <a:cubicBezTo>
                    <a:pt x="95" y="397"/>
                    <a:pt x="95" y="397"/>
                    <a:pt x="95" y="394"/>
                  </a:cubicBezTo>
                  <a:cubicBezTo>
                    <a:pt x="99" y="395"/>
                    <a:pt x="96" y="394"/>
                    <a:pt x="97" y="395"/>
                  </a:cubicBezTo>
                  <a:cubicBezTo>
                    <a:pt x="98" y="395"/>
                    <a:pt x="98" y="398"/>
                    <a:pt x="98" y="396"/>
                  </a:cubicBezTo>
                  <a:cubicBezTo>
                    <a:pt x="98" y="396"/>
                    <a:pt x="99" y="397"/>
                    <a:pt x="99" y="397"/>
                  </a:cubicBezTo>
                  <a:cubicBezTo>
                    <a:pt x="99" y="394"/>
                    <a:pt x="99" y="394"/>
                    <a:pt x="99" y="394"/>
                  </a:cubicBezTo>
                  <a:cubicBezTo>
                    <a:pt x="100" y="392"/>
                    <a:pt x="99" y="394"/>
                    <a:pt x="100" y="392"/>
                  </a:cubicBezTo>
                  <a:cubicBezTo>
                    <a:pt x="103" y="385"/>
                    <a:pt x="103" y="374"/>
                    <a:pt x="102" y="366"/>
                  </a:cubicBezTo>
                  <a:cubicBezTo>
                    <a:pt x="101" y="358"/>
                    <a:pt x="101" y="347"/>
                    <a:pt x="102" y="340"/>
                  </a:cubicBezTo>
                  <a:cubicBezTo>
                    <a:pt x="103" y="336"/>
                    <a:pt x="104" y="336"/>
                    <a:pt x="105" y="333"/>
                  </a:cubicBezTo>
                  <a:cubicBezTo>
                    <a:pt x="103" y="324"/>
                    <a:pt x="105" y="322"/>
                    <a:pt x="105" y="313"/>
                  </a:cubicBezTo>
                  <a:cubicBezTo>
                    <a:pt x="105" y="272"/>
                    <a:pt x="105" y="272"/>
                    <a:pt x="105" y="272"/>
                  </a:cubicBezTo>
                  <a:cubicBezTo>
                    <a:pt x="105" y="270"/>
                    <a:pt x="105" y="271"/>
                    <a:pt x="105" y="268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7" y="238"/>
                    <a:pt x="105" y="223"/>
                    <a:pt x="105" y="209"/>
                  </a:cubicBezTo>
                  <a:cubicBezTo>
                    <a:pt x="105" y="201"/>
                    <a:pt x="105" y="194"/>
                    <a:pt x="105" y="188"/>
                  </a:cubicBezTo>
                  <a:cubicBezTo>
                    <a:pt x="105" y="181"/>
                    <a:pt x="101" y="179"/>
                    <a:pt x="106" y="173"/>
                  </a:cubicBezTo>
                  <a:cubicBezTo>
                    <a:pt x="106" y="180"/>
                    <a:pt x="107" y="181"/>
                    <a:pt x="107" y="188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9"/>
                    <a:pt x="109" y="254"/>
                    <a:pt x="108" y="258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109" y="264"/>
                    <a:pt x="107" y="266"/>
                    <a:pt x="110" y="269"/>
                  </a:cubicBezTo>
                  <a:cubicBezTo>
                    <a:pt x="105" y="276"/>
                    <a:pt x="112" y="290"/>
                    <a:pt x="108" y="297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9" y="315"/>
                    <a:pt x="107" y="322"/>
                    <a:pt x="108" y="327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1"/>
                    <a:pt x="107" y="331"/>
                    <a:pt x="108" y="332"/>
                  </a:cubicBezTo>
                  <a:cubicBezTo>
                    <a:pt x="104" y="336"/>
                    <a:pt x="106" y="338"/>
                    <a:pt x="106" y="343"/>
                  </a:cubicBezTo>
                  <a:cubicBezTo>
                    <a:pt x="109" y="344"/>
                    <a:pt x="110" y="345"/>
                    <a:pt x="112" y="346"/>
                  </a:cubicBezTo>
                  <a:cubicBezTo>
                    <a:pt x="114" y="343"/>
                    <a:pt x="113" y="340"/>
                    <a:pt x="114" y="335"/>
                  </a:cubicBezTo>
                  <a:cubicBezTo>
                    <a:pt x="113" y="335"/>
                    <a:pt x="112" y="336"/>
                    <a:pt x="110" y="335"/>
                  </a:cubicBezTo>
                  <a:cubicBezTo>
                    <a:pt x="112" y="329"/>
                    <a:pt x="113" y="334"/>
                    <a:pt x="111" y="326"/>
                  </a:cubicBezTo>
                  <a:cubicBezTo>
                    <a:pt x="115" y="326"/>
                    <a:pt x="113" y="326"/>
                    <a:pt x="115" y="325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2" y="300"/>
                    <a:pt x="112" y="303"/>
                    <a:pt x="111" y="296"/>
                  </a:cubicBezTo>
                  <a:cubicBezTo>
                    <a:pt x="111" y="291"/>
                    <a:pt x="112" y="290"/>
                    <a:pt x="111" y="283"/>
                  </a:cubicBezTo>
                  <a:cubicBezTo>
                    <a:pt x="113" y="285"/>
                    <a:pt x="113" y="284"/>
                    <a:pt x="116" y="285"/>
                  </a:cubicBezTo>
                  <a:cubicBezTo>
                    <a:pt x="114" y="278"/>
                    <a:pt x="119" y="270"/>
                    <a:pt x="116" y="264"/>
                  </a:cubicBezTo>
                  <a:cubicBezTo>
                    <a:pt x="115" y="261"/>
                    <a:pt x="116" y="258"/>
                    <a:pt x="116" y="255"/>
                  </a:cubicBezTo>
                  <a:cubicBezTo>
                    <a:pt x="117" y="251"/>
                    <a:pt x="116" y="246"/>
                    <a:pt x="116" y="243"/>
                  </a:cubicBezTo>
                  <a:cubicBezTo>
                    <a:pt x="117" y="231"/>
                    <a:pt x="115" y="222"/>
                    <a:pt x="119" y="221"/>
                  </a:cubicBezTo>
                  <a:cubicBezTo>
                    <a:pt x="117" y="227"/>
                    <a:pt x="121" y="252"/>
                    <a:pt x="120" y="261"/>
                  </a:cubicBezTo>
                  <a:cubicBezTo>
                    <a:pt x="124" y="264"/>
                    <a:pt x="124" y="264"/>
                    <a:pt x="124" y="264"/>
                  </a:cubicBezTo>
                  <a:cubicBezTo>
                    <a:pt x="125" y="259"/>
                    <a:pt x="126" y="261"/>
                    <a:pt x="126" y="256"/>
                  </a:cubicBezTo>
                  <a:cubicBezTo>
                    <a:pt x="127" y="252"/>
                    <a:pt x="126" y="250"/>
                    <a:pt x="126" y="245"/>
                  </a:cubicBezTo>
                  <a:cubicBezTo>
                    <a:pt x="127" y="236"/>
                    <a:pt x="127" y="238"/>
                    <a:pt x="126" y="228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1" y="189"/>
                    <a:pt x="120" y="186"/>
                    <a:pt x="120" y="179"/>
                  </a:cubicBezTo>
                  <a:cubicBezTo>
                    <a:pt x="119" y="169"/>
                    <a:pt x="118" y="169"/>
                    <a:pt x="116" y="167"/>
                  </a:cubicBezTo>
                  <a:cubicBezTo>
                    <a:pt x="116" y="164"/>
                    <a:pt x="115" y="165"/>
                    <a:pt x="116" y="163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53"/>
                    <a:pt x="115" y="139"/>
                    <a:pt x="112" y="134"/>
                  </a:cubicBezTo>
                  <a:cubicBezTo>
                    <a:pt x="112" y="133"/>
                    <a:pt x="112" y="133"/>
                    <a:pt x="111" y="131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1"/>
                    <a:pt x="104" y="109"/>
                    <a:pt x="103" y="110"/>
                  </a:cubicBezTo>
                  <a:cubicBezTo>
                    <a:pt x="104" y="112"/>
                    <a:pt x="104" y="113"/>
                    <a:pt x="103" y="114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09"/>
                    <a:pt x="100" y="110"/>
                    <a:pt x="100" y="107"/>
                  </a:cubicBezTo>
                  <a:cubicBezTo>
                    <a:pt x="102" y="111"/>
                    <a:pt x="100" y="109"/>
                    <a:pt x="102" y="110"/>
                  </a:cubicBezTo>
                  <a:cubicBezTo>
                    <a:pt x="102" y="104"/>
                    <a:pt x="101" y="106"/>
                    <a:pt x="104" y="105"/>
                  </a:cubicBezTo>
                  <a:cubicBezTo>
                    <a:pt x="103" y="103"/>
                    <a:pt x="103" y="104"/>
                    <a:pt x="102" y="101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8" y="88"/>
                    <a:pt x="99" y="80"/>
                    <a:pt x="98" y="75"/>
                  </a:cubicBezTo>
                  <a:cubicBezTo>
                    <a:pt x="97" y="72"/>
                    <a:pt x="99" y="74"/>
                    <a:pt x="97" y="71"/>
                  </a:cubicBezTo>
                  <a:cubicBezTo>
                    <a:pt x="96" y="68"/>
                    <a:pt x="96" y="69"/>
                    <a:pt x="95" y="6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2"/>
                    <a:pt x="89" y="62"/>
                    <a:pt x="88" y="58"/>
                  </a:cubicBezTo>
                  <a:cubicBezTo>
                    <a:pt x="87" y="53"/>
                    <a:pt x="84" y="46"/>
                    <a:pt x="85" y="40"/>
                  </a:cubicBezTo>
                  <a:cubicBezTo>
                    <a:pt x="84" y="41"/>
                    <a:pt x="82" y="36"/>
                    <a:pt x="83" y="46"/>
                  </a:cubicBezTo>
                  <a:cubicBezTo>
                    <a:pt x="84" y="47"/>
                    <a:pt x="84" y="48"/>
                    <a:pt x="84" y="50"/>
                  </a:cubicBezTo>
                  <a:cubicBezTo>
                    <a:pt x="85" y="55"/>
                    <a:pt x="85" y="57"/>
                    <a:pt x="85" y="63"/>
                  </a:cubicBezTo>
                  <a:cubicBezTo>
                    <a:pt x="84" y="61"/>
                    <a:pt x="84" y="62"/>
                    <a:pt x="83" y="60"/>
                  </a:cubicBezTo>
                  <a:cubicBezTo>
                    <a:pt x="82" y="58"/>
                    <a:pt x="83" y="59"/>
                    <a:pt x="82" y="58"/>
                  </a:cubicBezTo>
                  <a:cubicBezTo>
                    <a:pt x="80" y="52"/>
                    <a:pt x="81" y="49"/>
                    <a:pt x="80" y="43"/>
                  </a:cubicBezTo>
                  <a:cubicBezTo>
                    <a:pt x="79" y="39"/>
                    <a:pt x="78" y="36"/>
                    <a:pt x="77" y="32"/>
                  </a:cubicBezTo>
                  <a:cubicBezTo>
                    <a:pt x="76" y="27"/>
                    <a:pt x="77" y="26"/>
                    <a:pt x="73" y="23"/>
                  </a:cubicBezTo>
                  <a:cubicBezTo>
                    <a:pt x="73" y="26"/>
                    <a:pt x="74" y="30"/>
                    <a:pt x="74" y="3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0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9" y="76"/>
                    <a:pt x="80" y="76"/>
                    <a:pt x="78" y="7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6" y="85"/>
                    <a:pt x="75" y="78"/>
                    <a:pt x="75" y="67"/>
                  </a:cubicBezTo>
                  <a:cubicBezTo>
                    <a:pt x="74" y="61"/>
                    <a:pt x="73" y="53"/>
                    <a:pt x="71" y="48"/>
                  </a:cubicBezTo>
                  <a:cubicBezTo>
                    <a:pt x="70" y="43"/>
                    <a:pt x="71" y="31"/>
                    <a:pt x="66" y="17"/>
                  </a:cubicBezTo>
                  <a:cubicBezTo>
                    <a:pt x="64" y="12"/>
                    <a:pt x="61" y="2"/>
                    <a:pt x="56" y="0"/>
                  </a:cubicBezTo>
                  <a:cubicBezTo>
                    <a:pt x="52" y="7"/>
                    <a:pt x="57" y="17"/>
                    <a:pt x="59" y="24"/>
                  </a:cubicBezTo>
                  <a:cubicBezTo>
                    <a:pt x="59" y="28"/>
                    <a:pt x="61" y="41"/>
                    <a:pt x="61" y="45"/>
                  </a:cubicBezTo>
                  <a:cubicBezTo>
                    <a:pt x="59" y="58"/>
                    <a:pt x="61" y="69"/>
                    <a:pt x="61" y="82"/>
                  </a:cubicBezTo>
                  <a:cubicBezTo>
                    <a:pt x="61" y="87"/>
                    <a:pt x="61" y="89"/>
                    <a:pt x="61" y="95"/>
                  </a:cubicBezTo>
                  <a:cubicBezTo>
                    <a:pt x="61" y="99"/>
                    <a:pt x="63" y="106"/>
                    <a:pt x="61" y="109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1"/>
                    <a:pt x="60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78"/>
                    <a:pt x="59" y="70"/>
                    <a:pt x="56" y="67"/>
                  </a:cubicBezTo>
                  <a:cubicBezTo>
                    <a:pt x="54" y="74"/>
                    <a:pt x="58" y="71"/>
                    <a:pt x="53" y="79"/>
                  </a:cubicBezTo>
                  <a:cubicBezTo>
                    <a:pt x="56" y="86"/>
                    <a:pt x="51" y="82"/>
                    <a:pt x="54" y="87"/>
                  </a:cubicBezTo>
                  <a:cubicBezTo>
                    <a:pt x="51" y="87"/>
                    <a:pt x="53" y="86"/>
                    <a:pt x="50" y="85"/>
                  </a:cubicBezTo>
                  <a:cubicBezTo>
                    <a:pt x="50" y="80"/>
                    <a:pt x="49" y="81"/>
                    <a:pt x="49" y="77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64"/>
                    <a:pt x="53" y="48"/>
                    <a:pt x="50" y="39"/>
                  </a:cubicBezTo>
                  <a:cubicBezTo>
                    <a:pt x="48" y="33"/>
                    <a:pt x="48" y="25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4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Freeform 21"/>
            <p:cNvSpPr>
              <a:spLocks noEditPoints="1"/>
            </p:cNvSpPr>
            <p:nvPr/>
          </p:nvSpPr>
          <p:spPr bwMode="auto">
            <a:xfrm>
              <a:off x="3235436" y="4484900"/>
              <a:ext cx="138548" cy="416426"/>
            </a:xfrm>
            <a:custGeom>
              <a:avLst/>
              <a:gdLst>
                <a:gd name="T0" fmla="*/ 83 w 138"/>
                <a:gd name="T1" fmla="*/ 363 h 414"/>
                <a:gd name="T2" fmla="*/ 80 w 138"/>
                <a:gd name="T3" fmla="*/ 343 h 414"/>
                <a:gd name="T4" fmla="*/ 118 w 138"/>
                <a:gd name="T5" fmla="*/ 307 h 414"/>
                <a:gd name="T6" fmla="*/ 125 w 138"/>
                <a:gd name="T7" fmla="*/ 269 h 414"/>
                <a:gd name="T8" fmla="*/ 71 w 138"/>
                <a:gd name="T9" fmla="*/ 279 h 414"/>
                <a:gd name="T10" fmla="*/ 64 w 138"/>
                <a:gd name="T11" fmla="*/ 243 h 414"/>
                <a:gd name="T12" fmla="*/ 16 w 138"/>
                <a:gd name="T13" fmla="*/ 245 h 414"/>
                <a:gd name="T14" fmla="*/ 17 w 138"/>
                <a:gd name="T15" fmla="*/ 238 h 414"/>
                <a:gd name="T16" fmla="*/ 15 w 138"/>
                <a:gd name="T17" fmla="*/ 228 h 414"/>
                <a:gd name="T18" fmla="*/ 57 w 138"/>
                <a:gd name="T19" fmla="*/ 202 h 414"/>
                <a:gd name="T20" fmla="*/ 7 w 138"/>
                <a:gd name="T21" fmla="*/ 190 h 414"/>
                <a:gd name="T22" fmla="*/ 52 w 138"/>
                <a:gd name="T23" fmla="*/ 188 h 414"/>
                <a:gd name="T24" fmla="*/ 51 w 138"/>
                <a:gd name="T25" fmla="*/ 182 h 414"/>
                <a:gd name="T26" fmla="*/ 50 w 138"/>
                <a:gd name="T27" fmla="*/ 150 h 414"/>
                <a:gd name="T28" fmla="*/ 52 w 138"/>
                <a:gd name="T29" fmla="*/ 149 h 414"/>
                <a:gd name="T30" fmla="*/ 40 w 138"/>
                <a:gd name="T31" fmla="*/ 3 h 414"/>
                <a:gd name="T32" fmla="*/ 35 w 138"/>
                <a:gd name="T33" fmla="*/ 36 h 414"/>
                <a:gd name="T34" fmla="*/ 33 w 138"/>
                <a:gd name="T35" fmla="*/ 125 h 414"/>
                <a:gd name="T36" fmla="*/ 59 w 138"/>
                <a:gd name="T37" fmla="*/ 313 h 414"/>
                <a:gd name="T38" fmla="*/ 68 w 138"/>
                <a:gd name="T39" fmla="*/ 349 h 414"/>
                <a:gd name="T40" fmla="*/ 34 w 138"/>
                <a:gd name="T41" fmla="*/ 188 h 414"/>
                <a:gd name="T42" fmla="*/ 23 w 138"/>
                <a:gd name="T43" fmla="*/ 112 h 414"/>
                <a:gd name="T44" fmla="*/ 16 w 138"/>
                <a:gd name="T45" fmla="*/ 38 h 414"/>
                <a:gd name="T46" fmla="*/ 5 w 138"/>
                <a:gd name="T47" fmla="*/ 37 h 414"/>
                <a:gd name="T48" fmla="*/ 5 w 138"/>
                <a:gd name="T49" fmla="*/ 128 h 414"/>
                <a:gd name="T50" fmla="*/ 6 w 138"/>
                <a:gd name="T51" fmla="*/ 146 h 414"/>
                <a:gd name="T52" fmla="*/ 3 w 138"/>
                <a:gd name="T53" fmla="*/ 170 h 414"/>
                <a:gd name="T54" fmla="*/ 3 w 138"/>
                <a:gd name="T55" fmla="*/ 193 h 414"/>
                <a:gd name="T56" fmla="*/ 10 w 138"/>
                <a:gd name="T57" fmla="*/ 269 h 414"/>
                <a:gd name="T58" fmla="*/ 30 w 138"/>
                <a:gd name="T59" fmla="*/ 307 h 414"/>
                <a:gd name="T60" fmla="*/ 47 w 138"/>
                <a:gd name="T61" fmla="*/ 328 h 414"/>
                <a:gd name="T62" fmla="*/ 26 w 138"/>
                <a:gd name="T63" fmla="*/ 267 h 414"/>
                <a:gd name="T64" fmla="*/ 31 w 138"/>
                <a:gd name="T65" fmla="*/ 266 h 414"/>
                <a:gd name="T66" fmla="*/ 51 w 138"/>
                <a:gd name="T67" fmla="*/ 338 h 414"/>
                <a:gd name="T68" fmla="*/ 71 w 138"/>
                <a:gd name="T69" fmla="*/ 358 h 414"/>
                <a:gd name="T70" fmla="*/ 95 w 138"/>
                <a:gd name="T71" fmla="*/ 387 h 414"/>
                <a:gd name="T72" fmla="*/ 100 w 138"/>
                <a:gd name="T73" fmla="*/ 372 h 414"/>
                <a:gd name="T74" fmla="*/ 102 w 138"/>
                <a:gd name="T75" fmla="*/ 358 h 414"/>
                <a:gd name="T76" fmla="*/ 100 w 138"/>
                <a:gd name="T77" fmla="*/ 336 h 414"/>
                <a:gd name="T78" fmla="*/ 102 w 138"/>
                <a:gd name="T79" fmla="*/ 290 h 414"/>
                <a:gd name="T80" fmla="*/ 108 w 138"/>
                <a:gd name="T81" fmla="*/ 308 h 414"/>
                <a:gd name="T82" fmla="*/ 123 w 138"/>
                <a:gd name="T83" fmla="*/ 409 h 414"/>
                <a:gd name="T84" fmla="*/ 125 w 138"/>
                <a:gd name="T85" fmla="*/ 364 h 414"/>
                <a:gd name="T86" fmla="*/ 133 w 138"/>
                <a:gd name="T87" fmla="*/ 345 h 414"/>
                <a:gd name="T88" fmla="*/ 132 w 138"/>
                <a:gd name="T89" fmla="*/ 305 h 414"/>
                <a:gd name="T90" fmla="*/ 136 w 138"/>
                <a:gd name="T91" fmla="*/ 300 h 414"/>
                <a:gd name="T92" fmla="*/ 136 w 138"/>
                <a:gd name="T93" fmla="*/ 287 h 414"/>
                <a:gd name="T94" fmla="*/ 129 w 138"/>
                <a:gd name="T95" fmla="*/ 250 h 414"/>
                <a:gd name="T96" fmla="*/ 120 w 138"/>
                <a:gd name="T97" fmla="*/ 252 h 414"/>
                <a:gd name="T98" fmla="*/ 115 w 138"/>
                <a:gd name="T99" fmla="*/ 252 h 414"/>
                <a:gd name="T100" fmla="*/ 117 w 138"/>
                <a:gd name="T101" fmla="*/ 275 h 414"/>
                <a:gd name="T102" fmla="*/ 115 w 138"/>
                <a:gd name="T103" fmla="*/ 290 h 414"/>
                <a:gd name="T104" fmla="*/ 107 w 138"/>
                <a:gd name="T105" fmla="*/ 236 h 414"/>
                <a:gd name="T106" fmla="*/ 94 w 138"/>
                <a:gd name="T107" fmla="*/ 191 h 414"/>
                <a:gd name="T108" fmla="*/ 73 w 138"/>
                <a:gd name="T109" fmla="*/ 106 h 414"/>
                <a:gd name="T110" fmla="*/ 59 w 138"/>
                <a:gd name="T111" fmla="*/ 49 h 414"/>
                <a:gd name="T112" fmla="*/ 56 w 138"/>
                <a:gd name="T113" fmla="*/ 2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" h="414">
                  <a:moveTo>
                    <a:pt x="84" y="363"/>
                  </a:moveTo>
                  <a:cubicBezTo>
                    <a:pt x="85" y="364"/>
                    <a:pt x="82" y="361"/>
                    <a:pt x="84" y="364"/>
                  </a:cubicBezTo>
                  <a:cubicBezTo>
                    <a:pt x="86" y="366"/>
                    <a:pt x="85" y="365"/>
                    <a:pt x="85" y="366"/>
                  </a:cubicBezTo>
                  <a:cubicBezTo>
                    <a:pt x="86" y="367"/>
                    <a:pt x="86" y="368"/>
                    <a:pt x="86" y="369"/>
                  </a:cubicBezTo>
                  <a:cubicBezTo>
                    <a:pt x="86" y="373"/>
                    <a:pt x="87" y="375"/>
                    <a:pt x="87" y="377"/>
                  </a:cubicBezTo>
                  <a:cubicBezTo>
                    <a:pt x="83" y="374"/>
                    <a:pt x="85" y="372"/>
                    <a:pt x="83" y="363"/>
                  </a:cubicBezTo>
                  <a:lnTo>
                    <a:pt x="84" y="363"/>
                  </a:lnTo>
                  <a:close/>
                  <a:moveTo>
                    <a:pt x="75" y="325"/>
                  </a:moveTo>
                  <a:cubicBezTo>
                    <a:pt x="77" y="319"/>
                    <a:pt x="75" y="321"/>
                    <a:pt x="76" y="315"/>
                  </a:cubicBezTo>
                  <a:cubicBezTo>
                    <a:pt x="77" y="315"/>
                    <a:pt x="75" y="312"/>
                    <a:pt x="77" y="316"/>
                  </a:cubicBezTo>
                  <a:cubicBezTo>
                    <a:pt x="78" y="327"/>
                    <a:pt x="78" y="327"/>
                    <a:pt x="78" y="327"/>
                  </a:cubicBezTo>
                  <a:cubicBezTo>
                    <a:pt x="78" y="333"/>
                    <a:pt x="79" y="338"/>
                    <a:pt x="80" y="343"/>
                  </a:cubicBezTo>
                  <a:cubicBezTo>
                    <a:pt x="75" y="334"/>
                    <a:pt x="80" y="333"/>
                    <a:pt x="75" y="325"/>
                  </a:cubicBezTo>
                  <a:close/>
                  <a:moveTo>
                    <a:pt x="117" y="308"/>
                  </a:moveTo>
                  <a:cubicBezTo>
                    <a:pt x="116" y="307"/>
                    <a:pt x="116" y="306"/>
                    <a:pt x="117" y="304"/>
                  </a:cubicBezTo>
                  <a:cubicBezTo>
                    <a:pt x="117" y="299"/>
                    <a:pt x="115" y="301"/>
                    <a:pt x="120" y="301"/>
                  </a:cubicBezTo>
                  <a:cubicBezTo>
                    <a:pt x="120" y="301"/>
                    <a:pt x="123" y="301"/>
                    <a:pt x="119" y="306"/>
                  </a:cubicBezTo>
                  <a:cubicBezTo>
                    <a:pt x="119" y="306"/>
                    <a:pt x="119" y="307"/>
                    <a:pt x="118" y="307"/>
                  </a:cubicBezTo>
                  <a:cubicBezTo>
                    <a:pt x="117" y="309"/>
                    <a:pt x="118" y="308"/>
                    <a:pt x="117" y="309"/>
                  </a:cubicBezTo>
                  <a:lnTo>
                    <a:pt x="117" y="308"/>
                  </a:lnTo>
                  <a:close/>
                  <a:moveTo>
                    <a:pt x="58" y="281"/>
                  </a:moveTo>
                  <a:cubicBezTo>
                    <a:pt x="58" y="279"/>
                    <a:pt x="60" y="279"/>
                    <a:pt x="59" y="281"/>
                  </a:cubicBezTo>
                  <a:cubicBezTo>
                    <a:pt x="59" y="283"/>
                    <a:pt x="58" y="282"/>
                    <a:pt x="58" y="281"/>
                  </a:cubicBezTo>
                  <a:close/>
                  <a:moveTo>
                    <a:pt x="125" y="269"/>
                  </a:moveTo>
                  <a:cubicBezTo>
                    <a:pt x="128" y="270"/>
                    <a:pt x="128" y="270"/>
                    <a:pt x="128" y="270"/>
                  </a:cubicBezTo>
                  <a:cubicBezTo>
                    <a:pt x="127" y="273"/>
                    <a:pt x="128" y="272"/>
                    <a:pt x="126" y="273"/>
                  </a:cubicBezTo>
                  <a:lnTo>
                    <a:pt x="125" y="269"/>
                  </a:lnTo>
                  <a:close/>
                  <a:moveTo>
                    <a:pt x="66" y="265"/>
                  </a:moveTo>
                  <a:cubicBezTo>
                    <a:pt x="71" y="261"/>
                    <a:pt x="64" y="264"/>
                    <a:pt x="69" y="262"/>
                  </a:cubicBezTo>
                  <a:cubicBezTo>
                    <a:pt x="71" y="267"/>
                    <a:pt x="71" y="273"/>
                    <a:pt x="71" y="279"/>
                  </a:cubicBezTo>
                  <a:cubicBezTo>
                    <a:pt x="72" y="282"/>
                    <a:pt x="72" y="285"/>
                    <a:pt x="72" y="288"/>
                  </a:cubicBezTo>
                  <a:cubicBezTo>
                    <a:pt x="73" y="293"/>
                    <a:pt x="75" y="294"/>
                    <a:pt x="70" y="295"/>
                  </a:cubicBezTo>
                  <a:lnTo>
                    <a:pt x="66" y="265"/>
                  </a:lnTo>
                  <a:close/>
                  <a:moveTo>
                    <a:pt x="64" y="254"/>
                  </a:moveTo>
                  <a:cubicBezTo>
                    <a:pt x="62" y="250"/>
                    <a:pt x="61" y="245"/>
                    <a:pt x="63" y="241"/>
                  </a:cubicBezTo>
                  <a:cubicBezTo>
                    <a:pt x="64" y="243"/>
                    <a:pt x="63" y="240"/>
                    <a:pt x="64" y="243"/>
                  </a:cubicBezTo>
                  <a:cubicBezTo>
                    <a:pt x="65" y="247"/>
                    <a:pt x="64" y="246"/>
                    <a:pt x="64" y="250"/>
                  </a:cubicBezTo>
                  <a:cubicBezTo>
                    <a:pt x="68" y="249"/>
                    <a:pt x="67" y="249"/>
                    <a:pt x="68" y="250"/>
                  </a:cubicBezTo>
                  <a:cubicBezTo>
                    <a:pt x="65" y="253"/>
                    <a:pt x="66" y="253"/>
                    <a:pt x="64" y="254"/>
                  </a:cubicBezTo>
                  <a:close/>
                  <a:moveTo>
                    <a:pt x="16" y="245"/>
                  </a:moveTo>
                  <a:cubicBezTo>
                    <a:pt x="12" y="244"/>
                    <a:pt x="14" y="245"/>
                    <a:pt x="15" y="242"/>
                  </a:cubicBezTo>
                  <a:cubicBezTo>
                    <a:pt x="15" y="243"/>
                    <a:pt x="16" y="242"/>
                    <a:pt x="16" y="245"/>
                  </a:cubicBezTo>
                  <a:close/>
                  <a:moveTo>
                    <a:pt x="63" y="238"/>
                  </a:moveTo>
                  <a:cubicBezTo>
                    <a:pt x="63" y="242"/>
                    <a:pt x="63" y="239"/>
                    <a:pt x="61" y="239"/>
                  </a:cubicBezTo>
                  <a:cubicBezTo>
                    <a:pt x="60" y="237"/>
                    <a:pt x="61" y="237"/>
                    <a:pt x="61" y="235"/>
                  </a:cubicBezTo>
                  <a:cubicBezTo>
                    <a:pt x="62" y="236"/>
                    <a:pt x="63" y="235"/>
                    <a:pt x="63" y="238"/>
                  </a:cubicBezTo>
                  <a:close/>
                  <a:moveTo>
                    <a:pt x="17" y="235"/>
                  </a:moveTo>
                  <a:cubicBezTo>
                    <a:pt x="17" y="237"/>
                    <a:pt x="17" y="236"/>
                    <a:pt x="17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8" y="222"/>
                    <a:pt x="6" y="216"/>
                    <a:pt x="6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6" y="233"/>
                    <a:pt x="14" y="229"/>
                    <a:pt x="17" y="236"/>
                  </a:cubicBezTo>
                  <a:lnTo>
                    <a:pt x="17" y="235"/>
                  </a:lnTo>
                  <a:close/>
                  <a:moveTo>
                    <a:pt x="56" y="212"/>
                  </a:moveTo>
                  <a:cubicBezTo>
                    <a:pt x="54" y="209"/>
                    <a:pt x="54" y="210"/>
                    <a:pt x="54" y="206"/>
                  </a:cubicBezTo>
                  <a:cubicBezTo>
                    <a:pt x="54" y="197"/>
                    <a:pt x="55" y="199"/>
                    <a:pt x="55" y="198"/>
                  </a:cubicBezTo>
                  <a:cubicBezTo>
                    <a:pt x="58" y="201"/>
                    <a:pt x="56" y="198"/>
                    <a:pt x="57" y="202"/>
                  </a:cubicBezTo>
                  <a:cubicBezTo>
                    <a:pt x="58" y="204"/>
                    <a:pt x="58" y="204"/>
                    <a:pt x="59" y="205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0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lnTo>
                    <a:pt x="56" y="212"/>
                  </a:lnTo>
                  <a:close/>
                  <a:moveTo>
                    <a:pt x="7" y="190"/>
                  </a:moveTo>
                  <a:cubicBezTo>
                    <a:pt x="7" y="194"/>
                    <a:pt x="7" y="191"/>
                    <a:pt x="6" y="192"/>
                  </a:cubicBezTo>
                  <a:cubicBezTo>
                    <a:pt x="4" y="191"/>
                    <a:pt x="5" y="194"/>
                    <a:pt x="5" y="190"/>
                  </a:cubicBezTo>
                  <a:cubicBezTo>
                    <a:pt x="4" y="187"/>
                    <a:pt x="5" y="188"/>
                    <a:pt x="5" y="188"/>
                  </a:cubicBezTo>
                  <a:cubicBezTo>
                    <a:pt x="6" y="189"/>
                    <a:pt x="6" y="187"/>
                    <a:pt x="7" y="190"/>
                  </a:cubicBezTo>
                  <a:close/>
                  <a:moveTo>
                    <a:pt x="52" y="192"/>
                  </a:moveTo>
                  <a:cubicBezTo>
                    <a:pt x="52" y="188"/>
                    <a:pt x="52" y="188"/>
                    <a:pt x="52" y="188"/>
                  </a:cubicBezTo>
                  <a:cubicBezTo>
                    <a:pt x="52" y="185"/>
                    <a:pt x="53" y="184"/>
                    <a:pt x="56" y="184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2" y="194"/>
                    <a:pt x="53" y="197"/>
                    <a:pt x="52" y="192"/>
                  </a:cubicBezTo>
                  <a:close/>
                  <a:moveTo>
                    <a:pt x="50" y="182"/>
                  </a:moveTo>
                  <a:cubicBezTo>
                    <a:pt x="50" y="180"/>
                    <a:pt x="51" y="182"/>
                    <a:pt x="51" y="182"/>
                  </a:cubicBezTo>
                  <a:cubicBezTo>
                    <a:pt x="53" y="182"/>
                    <a:pt x="51" y="179"/>
                    <a:pt x="52" y="182"/>
                  </a:cubicBezTo>
                  <a:cubicBezTo>
                    <a:pt x="52" y="184"/>
                    <a:pt x="51" y="183"/>
                    <a:pt x="50" y="182"/>
                  </a:cubicBezTo>
                  <a:close/>
                  <a:moveTo>
                    <a:pt x="50" y="149"/>
                  </a:moveTo>
                  <a:cubicBezTo>
                    <a:pt x="51" y="150"/>
                    <a:pt x="51" y="146"/>
                    <a:pt x="51" y="152"/>
                  </a:cubicBezTo>
                  <a:cubicBezTo>
                    <a:pt x="50" y="152"/>
                    <a:pt x="53" y="154"/>
                    <a:pt x="48" y="152"/>
                  </a:cubicBezTo>
                  <a:cubicBezTo>
                    <a:pt x="48" y="152"/>
                    <a:pt x="50" y="153"/>
                    <a:pt x="50" y="150"/>
                  </a:cubicBezTo>
                  <a:cubicBezTo>
                    <a:pt x="50" y="149"/>
                    <a:pt x="50" y="149"/>
                    <a:pt x="50" y="149"/>
                  </a:cubicBezTo>
                  <a:close/>
                  <a:moveTo>
                    <a:pt x="52" y="149"/>
                  </a:moveTo>
                  <a:cubicBezTo>
                    <a:pt x="52" y="149"/>
                    <a:pt x="52" y="148"/>
                    <a:pt x="52" y="148"/>
                  </a:cubicBezTo>
                  <a:cubicBezTo>
                    <a:pt x="52" y="148"/>
                    <a:pt x="52" y="148"/>
                    <a:pt x="53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6" y="151"/>
                    <a:pt x="52" y="149"/>
                  </a:cubicBezTo>
                  <a:close/>
                  <a:moveTo>
                    <a:pt x="50" y="25"/>
                  </a:moveTo>
                  <a:cubicBezTo>
                    <a:pt x="50" y="21"/>
                    <a:pt x="51" y="22"/>
                    <a:pt x="51" y="19"/>
                  </a:cubicBezTo>
                  <a:cubicBezTo>
                    <a:pt x="51" y="17"/>
                    <a:pt x="50" y="17"/>
                    <a:pt x="51" y="14"/>
                  </a:cubicBezTo>
                  <a:cubicBezTo>
                    <a:pt x="45" y="9"/>
                    <a:pt x="49" y="6"/>
                    <a:pt x="46" y="0"/>
                  </a:cubicBezTo>
                  <a:cubicBezTo>
                    <a:pt x="46" y="0"/>
                    <a:pt x="45" y="1"/>
                    <a:pt x="45" y="1"/>
                  </a:cubicBezTo>
                  <a:cubicBezTo>
                    <a:pt x="44" y="3"/>
                    <a:pt x="43" y="4"/>
                    <a:pt x="40" y="3"/>
                  </a:cubicBezTo>
                  <a:cubicBezTo>
                    <a:pt x="40" y="5"/>
                    <a:pt x="39" y="6"/>
                    <a:pt x="39" y="8"/>
                  </a:cubicBezTo>
                  <a:cubicBezTo>
                    <a:pt x="38" y="12"/>
                    <a:pt x="40" y="9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3"/>
                    <a:pt x="38" y="15"/>
                  </a:cubicBezTo>
                  <a:cubicBezTo>
                    <a:pt x="38" y="14"/>
                    <a:pt x="39" y="14"/>
                    <a:pt x="37" y="14"/>
                  </a:cubicBezTo>
                  <a:cubicBezTo>
                    <a:pt x="31" y="13"/>
                    <a:pt x="35" y="32"/>
                    <a:pt x="35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9"/>
                    <a:pt x="30" y="41"/>
                    <a:pt x="29" y="44"/>
                  </a:cubicBezTo>
                  <a:cubicBezTo>
                    <a:pt x="26" y="53"/>
                    <a:pt x="30" y="68"/>
                    <a:pt x="31" y="78"/>
                  </a:cubicBezTo>
                  <a:cubicBezTo>
                    <a:pt x="31" y="91"/>
                    <a:pt x="31" y="103"/>
                    <a:pt x="33" y="115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32"/>
                    <a:pt x="37" y="139"/>
                    <a:pt x="36" y="147"/>
                  </a:cubicBezTo>
                  <a:cubicBezTo>
                    <a:pt x="35" y="151"/>
                    <a:pt x="35" y="148"/>
                    <a:pt x="36" y="151"/>
                  </a:cubicBezTo>
                  <a:cubicBezTo>
                    <a:pt x="37" y="154"/>
                    <a:pt x="35" y="167"/>
                    <a:pt x="38" y="179"/>
                  </a:cubicBezTo>
                  <a:cubicBezTo>
                    <a:pt x="42" y="193"/>
                    <a:pt x="42" y="212"/>
                    <a:pt x="45" y="227"/>
                  </a:cubicBezTo>
                  <a:cubicBezTo>
                    <a:pt x="46" y="235"/>
                    <a:pt x="52" y="270"/>
                    <a:pt x="51" y="275"/>
                  </a:cubicBezTo>
                  <a:cubicBezTo>
                    <a:pt x="50" y="288"/>
                    <a:pt x="56" y="301"/>
                    <a:pt x="59" y="313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0" y="320"/>
                    <a:pt x="59" y="317"/>
                    <a:pt x="61" y="320"/>
                  </a:cubicBezTo>
                  <a:cubicBezTo>
                    <a:pt x="63" y="326"/>
                    <a:pt x="63" y="330"/>
                    <a:pt x="67" y="335"/>
                  </a:cubicBezTo>
                  <a:cubicBezTo>
                    <a:pt x="69" y="338"/>
                    <a:pt x="67" y="336"/>
                    <a:pt x="71" y="337"/>
                  </a:cubicBezTo>
                  <a:cubicBezTo>
                    <a:pt x="69" y="343"/>
                    <a:pt x="72" y="346"/>
                    <a:pt x="72" y="354"/>
                  </a:cubicBezTo>
                  <a:cubicBezTo>
                    <a:pt x="67" y="353"/>
                    <a:pt x="70" y="352"/>
                    <a:pt x="68" y="349"/>
                  </a:cubicBezTo>
                  <a:cubicBezTo>
                    <a:pt x="66" y="344"/>
                    <a:pt x="67" y="346"/>
                    <a:pt x="66" y="342"/>
                  </a:cubicBezTo>
                  <a:cubicBezTo>
                    <a:pt x="65" y="340"/>
                    <a:pt x="64" y="339"/>
                    <a:pt x="63" y="338"/>
                  </a:cubicBezTo>
                  <a:cubicBezTo>
                    <a:pt x="62" y="336"/>
                    <a:pt x="62" y="332"/>
                    <a:pt x="61" y="328"/>
                  </a:cubicBezTo>
                  <a:cubicBezTo>
                    <a:pt x="59" y="323"/>
                    <a:pt x="59" y="318"/>
                    <a:pt x="57" y="312"/>
                  </a:cubicBezTo>
                  <a:cubicBezTo>
                    <a:pt x="49" y="290"/>
                    <a:pt x="48" y="247"/>
                    <a:pt x="43" y="230"/>
                  </a:cubicBezTo>
                  <a:cubicBezTo>
                    <a:pt x="39" y="219"/>
                    <a:pt x="38" y="196"/>
                    <a:pt x="34" y="188"/>
                  </a:cubicBezTo>
                  <a:cubicBezTo>
                    <a:pt x="34" y="180"/>
                    <a:pt x="31" y="169"/>
                    <a:pt x="31" y="159"/>
                  </a:cubicBezTo>
                  <a:cubicBezTo>
                    <a:pt x="31" y="152"/>
                    <a:pt x="32" y="135"/>
                    <a:pt x="26" y="133"/>
                  </a:cubicBezTo>
                  <a:cubicBezTo>
                    <a:pt x="26" y="126"/>
                    <a:pt x="24" y="124"/>
                    <a:pt x="25" y="117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4"/>
                    <a:pt x="23" y="113"/>
                    <a:pt x="23" y="113"/>
                  </a:cubicBezTo>
                  <a:cubicBezTo>
                    <a:pt x="23" y="113"/>
                    <a:pt x="23" y="112"/>
                    <a:pt x="23" y="112"/>
                  </a:cubicBezTo>
                  <a:cubicBezTo>
                    <a:pt x="23" y="110"/>
                    <a:pt x="24" y="109"/>
                    <a:pt x="22" y="107"/>
                  </a:cubicBezTo>
                  <a:cubicBezTo>
                    <a:pt x="23" y="106"/>
                    <a:pt x="23" y="105"/>
                    <a:pt x="24" y="103"/>
                  </a:cubicBezTo>
                  <a:cubicBezTo>
                    <a:pt x="24" y="101"/>
                    <a:pt x="24" y="99"/>
                    <a:pt x="23" y="98"/>
                  </a:cubicBezTo>
                  <a:cubicBezTo>
                    <a:pt x="23" y="94"/>
                    <a:pt x="22" y="92"/>
                    <a:pt x="22" y="89"/>
                  </a:cubicBezTo>
                  <a:cubicBezTo>
                    <a:pt x="22" y="85"/>
                    <a:pt x="20" y="83"/>
                    <a:pt x="20" y="80"/>
                  </a:cubicBezTo>
                  <a:cubicBezTo>
                    <a:pt x="19" y="72"/>
                    <a:pt x="17" y="41"/>
                    <a:pt x="16" y="3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29"/>
                    <a:pt x="13" y="2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8" y="23"/>
                    <a:pt x="13" y="24"/>
                    <a:pt x="9" y="2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2"/>
                    <a:pt x="5" y="32"/>
                    <a:pt x="5" y="37"/>
                  </a:cubicBezTo>
                  <a:cubicBezTo>
                    <a:pt x="6" y="48"/>
                    <a:pt x="5" y="69"/>
                    <a:pt x="5" y="74"/>
                  </a:cubicBezTo>
                  <a:cubicBezTo>
                    <a:pt x="5" y="80"/>
                    <a:pt x="3" y="88"/>
                    <a:pt x="5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9"/>
                    <a:pt x="4" y="98"/>
                    <a:pt x="3" y="103"/>
                  </a:cubicBezTo>
                  <a:cubicBezTo>
                    <a:pt x="2" y="109"/>
                    <a:pt x="3" y="106"/>
                    <a:pt x="4" y="111"/>
                  </a:cubicBezTo>
                  <a:cubicBezTo>
                    <a:pt x="5" y="116"/>
                    <a:pt x="3" y="125"/>
                    <a:pt x="5" y="128"/>
                  </a:cubicBezTo>
                  <a:cubicBezTo>
                    <a:pt x="5" y="128"/>
                    <a:pt x="3" y="129"/>
                    <a:pt x="1" y="130"/>
                  </a:cubicBezTo>
                  <a:cubicBezTo>
                    <a:pt x="3" y="134"/>
                    <a:pt x="1" y="130"/>
                    <a:pt x="3" y="133"/>
                  </a:cubicBezTo>
                  <a:cubicBezTo>
                    <a:pt x="3" y="140"/>
                    <a:pt x="5" y="139"/>
                    <a:pt x="3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6"/>
                    <a:pt x="4" y="146"/>
                  </a:cubicBezTo>
                  <a:cubicBezTo>
                    <a:pt x="5" y="146"/>
                    <a:pt x="5" y="146"/>
                    <a:pt x="6" y="146"/>
                  </a:cubicBezTo>
                  <a:cubicBezTo>
                    <a:pt x="3" y="149"/>
                    <a:pt x="5" y="146"/>
                    <a:pt x="3" y="150"/>
                  </a:cubicBezTo>
                  <a:cubicBezTo>
                    <a:pt x="2" y="153"/>
                    <a:pt x="3" y="152"/>
                    <a:pt x="0" y="154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60"/>
                    <a:pt x="5" y="16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6" y="171"/>
                    <a:pt x="4" y="174"/>
                    <a:pt x="5" y="178"/>
                  </a:cubicBezTo>
                  <a:cubicBezTo>
                    <a:pt x="6" y="180"/>
                    <a:pt x="6" y="179"/>
                    <a:pt x="6" y="180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4" y="186"/>
                    <a:pt x="3" y="185"/>
                    <a:pt x="2" y="187"/>
                  </a:cubicBezTo>
                  <a:cubicBezTo>
                    <a:pt x="1" y="190"/>
                    <a:pt x="2" y="188"/>
                    <a:pt x="3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" y="197"/>
                    <a:pt x="0" y="209"/>
                    <a:pt x="2" y="212"/>
                  </a:cubicBezTo>
                  <a:cubicBezTo>
                    <a:pt x="4" y="216"/>
                    <a:pt x="1" y="218"/>
                    <a:pt x="3" y="227"/>
                  </a:cubicBezTo>
                  <a:cubicBezTo>
                    <a:pt x="3" y="227"/>
                    <a:pt x="3" y="228"/>
                    <a:pt x="3" y="228"/>
                  </a:cubicBezTo>
                  <a:cubicBezTo>
                    <a:pt x="5" y="245"/>
                    <a:pt x="5" y="245"/>
                    <a:pt x="5" y="245"/>
                  </a:cubicBezTo>
                  <a:cubicBezTo>
                    <a:pt x="4" y="250"/>
                    <a:pt x="5" y="250"/>
                    <a:pt x="5" y="255"/>
                  </a:cubicBezTo>
                  <a:cubicBezTo>
                    <a:pt x="9" y="257"/>
                    <a:pt x="11" y="265"/>
                    <a:pt x="10" y="269"/>
                  </a:cubicBezTo>
                  <a:cubicBezTo>
                    <a:pt x="12" y="272"/>
                    <a:pt x="13" y="274"/>
                    <a:pt x="14" y="278"/>
                  </a:cubicBezTo>
                  <a:cubicBezTo>
                    <a:pt x="16" y="283"/>
                    <a:pt x="15" y="284"/>
                    <a:pt x="19" y="286"/>
                  </a:cubicBezTo>
                  <a:cubicBezTo>
                    <a:pt x="19" y="288"/>
                    <a:pt x="19" y="288"/>
                    <a:pt x="20" y="290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1" y="294"/>
                    <a:pt x="23" y="296"/>
                    <a:pt x="24" y="299"/>
                  </a:cubicBezTo>
                  <a:cubicBezTo>
                    <a:pt x="30" y="307"/>
                    <a:pt x="30" y="307"/>
                    <a:pt x="30" y="307"/>
                  </a:cubicBezTo>
                  <a:cubicBezTo>
                    <a:pt x="33" y="310"/>
                    <a:pt x="27" y="305"/>
                    <a:pt x="31" y="308"/>
                  </a:cubicBezTo>
                  <a:cubicBezTo>
                    <a:pt x="37" y="317"/>
                    <a:pt x="37" y="317"/>
                    <a:pt x="37" y="317"/>
                  </a:cubicBezTo>
                  <a:cubicBezTo>
                    <a:pt x="37" y="317"/>
                    <a:pt x="37" y="317"/>
                    <a:pt x="37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44" y="326"/>
                    <a:pt x="44" y="326"/>
                    <a:pt x="44" y="326"/>
                  </a:cubicBezTo>
                  <a:cubicBezTo>
                    <a:pt x="45" y="328"/>
                    <a:pt x="45" y="327"/>
                    <a:pt x="47" y="328"/>
                  </a:cubicBezTo>
                  <a:cubicBezTo>
                    <a:pt x="46" y="325"/>
                    <a:pt x="44" y="323"/>
                    <a:pt x="46" y="319"/>
                  </a:cubicBezTo>
                  <a:cubicBezTo>
                    <a:pt x="41" y="316"/>
                    <a:pt x="43" y="316"/>
                    <a:pt x="41" y="310"/>
                  </a:cubicBezTo>
                  <a:cubicBezTo>
                    <a:pt x="39" y="304"/>
                    <a:pt x="39" y="308"/>
                    <a:pt x="39" y="298"/>
                  </a:cubicBezTo>
                  <a:cubicBezTo>
                    <a:pt x="37" y="297"/>
                    <a:pt x="35" y="295"/>
                    <a:pt x="35" y="293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8" y="271"/>
                    <a:pt x="27" y="277"/>
                    <a:pt x="26" y="267"/>
                  </a:cubicBezTo>
                  <a:cubicBezTo>
                    <a:pt x="25" y="266"/>
                    <a:pt x="23" y="265"/>
                    <a:pt x="23" y="265"/>
                  </a:cubicBezTo>
                  <a:cubicBezTo>
                    <a:pt x="23" y="264"/>
                    <a:pt x="23" y="263"/>
                    <a:pt x="23" y="263"/>
                  </a:cubicBezTo>
                  <a:cubicBezTo>
                    <a:pt x="21" y="256"/>
                    <a:pt x="18" y="254"/>
                    <a:pt x="22" y="247"/>
                  </a:cubicBezTo>
                  <a:cubicBezTo>
                    <a:pt x="26" y="250"/>
                    <a:pt x="22" y="247"/>
                    <a:pt x="24" y="252"/>
                  </a:cubicBezTo>
                  <a:cubicBezTo>
                    <a:pt x="25" y="254"/>
                    <a:pt x="25" y="254"/>
                    <a:pt x="26" y="257"/>
                  </a:cubicBezTo>
                  <a:cubicBezTo>
                    <a:pt x="28" y="261"/>
                    <a:pt x="28" y="263"/>
                    <a:pt x="31" y="266"/>
                  </a:cubicBezTo>
                  <a:cubicBezTo>
                    <a:pt x="30" y="271"/>
                    <a:pt x="36" y="282"/>
                    <a:pt x="36" y="290"/>
                  </a:cubicBezTo>
                  <a:cubicBezTo>
                    <a:pt x="40" y="290"/>
                    <a:pt x="40" y="290"/>
                    <a:pt x="40" y="290"/>
                  </a:cubicBezTo>
                  <a:cubicBezTo>
                    <a:pt x="40" y="296"/>
                    <a:pt x="39" y="293"/>
                    <a:pt x="41" y="297"/>
                  </a:cubicBezTo>
                  <a:cubicBezTo>
                    <a:pt x="43" y="300"/>
                    <a:pt x="44" y="298"/>
                    <a:pt x="45" y="303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50" y="323"/>
                    <a:pt x="51" y="327"/>
                    <a:pt x="51" y="338"/>
                  </a:cubicBezTo>
                  <a:cubicBezTo>
                    <a:pt x="53" y="339"/>
                    <a:pt x="52" y="339"/>
                    <a:pt x="55" y="339"/>
                  </a:cubicBezTo>
                  <a:cubicBezTo>
                    <a:pt x="56" y="346"/>
                    <a:pt x="60" y="356"/>
                    <a:pt x="63" y="362"/>
                  </a:cubicBezTo>
                  <a:cubicBezTo>
                    <a:pt x="65" y="366"/>
                    <a:pt x="65" y="366"/>
                    <a:pt x="65" y="366"/>
                  </a:cubicBezTo>
                  <a:cubicBezTo>
                    <a:pt x="66" y="368"/>
                    <a:pt x="68" y="370"/>
                    <a:pt x="70" y="371"/>
                  </a:cubicBezTo>
                  <a:cubicBezTo>
                    <a:pt x="69" y="362"/>
                    <a:pt x="67" y="363"/>
                    <a:pt x="67" y="356"/>
                  </a:cubicBezTo>
                  <a:cubicBezTo>
                    <a:pt x="69" y="356"/>
                    <a:pt x="70" y="357"/>
                    <a:pt x="71" y="358"/>
                  </a:cubicBezTo>
                  <a:cubicBezTo>
                    <a:pt x="76" y="360"/>
                    <a:pt x="75" y="366"/>
                    <a:pt x="76" y="370"/>
                  </a:cubicBezTo>
                  <a:cubicBezTo>
                    <a:pt x="84" y="396"/>
                    <a:pt x="84" y="396"/>
                    <a:pt x="84" y="396"/>
                  </a:cubicBezTo>
                  <a:cubicBezTo>
                    <a:pt x="87" y="397"/>
                    <a:pt x="87" y="397"/>
                    <a:pt x="87" y="397"/>
                  </a:cubicBezTo>
                  <a:cubicBezTo>
                    <a:pt x="88" y="383"/>
                    <a:pt x="86" y="386"/>
                    <a:pt x="85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82"/>
                    <a:pt x="92" y="385"/>
                    <a:pt x="95" y="387"/>
                  </a:cubicBezTo>
                  <a:cubicBezTo>
                    <a:pt x="96" y="386"/>
                    <a:pt x="96" y="389"/>
                    <a:pt x="95" y="381"/>
                  </a:cubicBezTo>
                  <a:cubicBezTo>
                    <a:pt x="94" y="377"/>
                    <a:pt x="94" y="378"/>
                    <a:pt x="96" y="375"/>
                  </a:cubicBezTo>
                  <a:cubicBezTo>
                    <a:pt x="98" y="375"/>
                    <a:pt x="96" y="375"/>
                    <a:pt x="97" y="376"/>
                  </a:cubicBezTo>
                  <a:cubicBezTo>
                    <a:pt x="98" y="376"/>
                    <a:pt x="98" y="377"/>
                    <a:pt x="98" y="377"/>
                  </a:cubicBezTo>
                  <a:cubicBezTo>
                    <a:pt x="99" y="378"/>
                    <a:pt x="100" y="378"/>
                    <a:pt x="101" y="379"/>
                  </a:cubicBezTo>
                  <a:cubicBezTo>
                    <a:pt x="100" y="372"/>
                    <a:pt x="100" y="372"/>
                    <a:pt x="100" y="372"/>
                  </a:cubicBezTo>
                  <a:cubicBezTo>
                    <a:pt x="99" y="369"/>
                    <a:pt x="99" y="370"/>
                    <a:pt x="98" y="367"/>
                  </a:cubicBezTo>
                  <a:cubicBezTo>
                    <a:pt x="98" y="363"/>
                    <a:pt x="98" y="364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3" y="366"/>
                    <a:pt x="99" y="361"/>
                    <a:pt x="101" y="364"/>
                  </a:cubicBezTo>
                  <a:cubicBezTo>
                    <a:pt x="102" y="365"/>
                    <a:pt x="101" y="364"/>
                    <a:pt x="103" y="364"/>
                  </a:cubicBezTo>
                  <a:cubicBezTo>
                    <a:pt x="103" y="362"/>
                    <a:pt x="102" y="360"/>
                    <a:pt x="102" y="358"/>
                  </a:cubicBezTo>
                  <a:cubicBezTo>
                    <a:pt x="101" y="355"/>
                    <a:pt x="101" y="356"/>
                    <a:pt x="100" y="354"/>
                  </a:cubicBezTo>
                  <a:cubicBezTo>
                    <a:pt x="100" y="352"/>
                    <a:pt x="100" y="349"/>
                    <a:pt x="100" y="348"/>
                  </a:cubicBezTo>
                  <a:cubicBezTo>
                    <a:pt x="100" y="346"/>
                    <a:pt x="100" y="347"/>
                    <a:pt x="99" y="346"/>
                  </a:cubicBezTo>
                  <a:cubicBezTo>
                    <a:pt x="98" y="343"/>
                    <a:pt x="99" y="337"/>
                    <a:pt x="98" y="333"/>
                  </a:cubicBezTo>
                  <a:cubicBezTo>
                    <a:pt x="98" y="324"/>
                    <a:pt x="98" y="324"/>
                    <a:pt x="98" y="324"/>
                  </a:cubicBezTo>
                  <a:cubicBezTo>
                    <a:pt x="99" y="328"/>
                    <a:pt x="100" y="332"/>
                    <a:pt x="100" y="336"/>
                  </a:cubicBezTo>
                  <a:cubicBezTo>
                    <a:pt x="102" y="344"/>
                    <a:pt x="104" y="368"/>
                    <a:pt x="109" y="375"/>
                  </a:cubicBezTo>
                  <a:cubicBezTo>
                    <a:pt x="113" y="364"/>
                    <a:pt x="109" y="352"/>
                    <a:pt x="108" y="340"/>
                  </a:cubicBezTo>
                  <a:cubicBezTo>
                    <a:pt x="107" y="336"/>
                    <a:pt x="107" y="332"/>
                    <a:pt x="107" y="329"/>
                  </a:cubicBezTo>
                  <a:cubicBezTo>
                    <a:pt x="103" y="309"/>
                    <a:pt x="103" y="309"/>
                    <a:pt x="103" y="309"/>
                  </a:cubicBezTo>
                  <a:cubicBezTo>
                    <a:pt x="102" y="305"/>
                    <a:pt x="103" y="305"/>
                    <a:pt x="103" y="303"/>
                  </a:cubicBezTo>
                  <a:cubicBezTo>
                    <a:pt x="102" y="299"/>
                    <a:pt x="101" y="295"/>
                    <a:pt x="102" y="290"/>
                  </a:cubicBezTo>
                  <a:cubicBezTo>
                    <a:pt x="102" y="289"/>
                    <a:pt x="103" y="289"/>
                    <a:pt x="103" y="288"/>
                  </a:cubicBezTo>
                  <a:cubicBezTo>
                    <a:pt x="105" y="293"/>
                    <a:pt x="103" y="293"/>
                    <a:pt x="104" y="296"/>
                  </a:cubicBezTo>
                  <a:cubicBezTo>
                    <a:pt x="104" y="298"/>
                    <a:pt x="106" y="299"/>
                    <a:pt x="107" y="303"/>
                  </a:cubicBezTo>
                  <a:cubicBezTo>
                    <a:pt x="107" y="305"/>
                    <a:pt x="107" y="305"/>
                    <a:pt x="108" y="307"/>
                  </a:cubicBezTo>
                  <a:cubicBezTo>
                    <a:pt x="108" y="307"/>
                    <a:pt x="108" y="307"/>
                    <a:pt x="108" y="308"/>
                  </a:cubicBezTo>
                  <a:cubicBezTo>
                    <a:pt x="108" y="308"/>
                    <a:pt x="108" y="308"/>
                    <a:pt x="108" y="308"/>
                  </a:cubicBezTo>
                  <a:cubicBezTo>
                    <a:pt x="109" y="309"/>
                    <a:pt x="109" y="309"/>
                    <a:pt x="109" y="309"/>
                  </a:cubicBezTo>
                  <a:cubicBezTo>
                    <a:pt x="111" y="313"/>
                    <a:pt x="110" y="310"/>
                    <a:pt x="111" y="316"/>
                  </a:cubicBezTo>
                  <a:cubicBezTo>
                    <a:pt x="111" y="321"/>
                    <a:pt x="112" y="327"/>
                    <a:pt x="112" y="333"/>
                  </a:cubicBezTo>
                  <a:cubicBezTo>
                    <a:pt x="112" y="347"/>
                    <a:pt x="119" y="377"/>
                    <a:pt x="120" y="398"/>
                  </a:cubicBezTo>
                  <a:cubicBezTo>
                    <a:pt x="120" y="401"/>
                    <a:pt x="120" y="412"/>
                    <a:pt x="120" y="414"/>
                  </a:cubicBezTo>
                  <a:cubicBezTo>
                    <a:pt x="123" y="413"/>
                    <a:pt x="122" y="413"/>
                    <a:pt x="123" y="409"/>
                  </a:cubicBezTo>
                  <a:cubicBezTo>
                    <a:pt x="124" y="407"/>
                    <a:pt x="124" y="406"/>
                    <a:pt x="124" y="403"/>
                  </a:cubicBezTo>
                  <a:cubicBezTo>
                    <a:pt x="125" y="396"/>
                    <a:pt x="124" y="398"/>
                    <a:pt x="124" y="390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87"/>
                    <a:pt x="127" y="385"/>
                    <a:pt x="127" y="384"/>
                  </a:cubicBezTo>
                  <a:cubicBezTo>
                    <a:pt x="129" y="379"/>
                    <a:pt x="127" y="373"/>
                    <a:pt x="127" y="368"/>
                  </a:cubicBezTo>
                  <a:cubicBezTo>
                    <a:pt x="127" y="364"/>
                    <a:pt x="128" y="367"/>
                    <a:pt x="125" y="364"/>
                  </a:cubicBezTo>
                  <a:cubicBezTo>
                    <a:pt x="125" y="360"/>
                    <a:pt x="123" y="353"/>
                    <a:pt x="124" y="349"/>
                  </a:cubicBezTo>
                  <a:cubicBezTo>
                    <a:pt x="129" y="351"/>
                    <a:pt x="126" y="354"/>
                    <a:pt x="127" y="358"/>
                  </a:cubicBezTo>
                  <a:cubicBezTo>
                    <a:pt x="129" y="357"/>
                    <a:pt x="130" y="356"/>
                    <a:pt x="132" y="354"/>
                  </a:cubicBezTo>
                  <a:cubicBezTo>
                    <a:pt x="132" y="352"/>
                    <a:pt x="132" y="353"/>
                    <a:pt x="131" y="352"/>
                  </a:cubicBezTo>
                  <a:cubicBezTo>
                    <a:pt x="129" y="350"/>
                    <a:pt x="129" y="350"/>
                    <a:pt x="129" y="350"/>
                  </a:cubicBezTo>
                  <a:cubicBezTo>
                    <a:pt x="131" y="348"/>
                    <a:pt x="131" y="347"/>
                    <a:pt x="133" y="345"/>
                  </a:cubicBezTo>
                  <a:cubicBezTo>
                    <a:pt x="130" y="343"/>
                    <a:pt x="132" y="342"/>
                    <a:pt x="128" y="339"/>
                  </a:cubicBezTo>
                  <a:cubicBezTo>
                    <a:pt x="128" y="337"/>
                    <a:pt x="128" y="339"/>
                    <a:pt x="128" y="337"/>
                  </a:cubicBezTo>
                  <a:cubicBezTo>
                    <a:pt x="130" y="336"/>
                    <a:pt x="130" y="336"/>
                    <a:pt x="130" y="336"/>
                  </a:cubicBezTo>
                  <a:cubicBezTo>
                    <a:pt x="129" y="335"/>
                    <a:pt x="128" y="334"/>
                    <a:pt x="127" y="333"/>
                  </a:cubicBezTo>
                  <a:cubicBezTo>
                    <a:pt x="128" y="330"/>
                    <a:pt x="127" y="314"/>
                    <a:pt x="125" y="309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0" y="310"/>
                    <a:pt x="129" y="308"/>
                    <a:pt x="127" y="311"/>
                  </a:cubicBezTo>
                  <a:cubicBezTo>
                    <a:pt x="129" y="313"/>
                    <a:pt x="130" y="312"/>
                    <a:pt x="132" y="311"/>
                  </a:cubicBezTo>
                  <a:cubicBezTo>
                    <a:pt x="132" y="313"/>
                    <a:pt x="132" y="313"/>
                    <a:pt x="133" y="314"/>
                  </a:cubicBezTo>
                  <a:cubicBezTo>
                    <a:pt x="135" y="316"/>
                    <a:pt x="134" y="317"/>
                    <a:pt x="138" y="319"/>
                  </a:cubicBezTo>
                  <a:cubicBezTo>
                    <a:pt x="137" y="312"/>
                    <a:pt x="138" y="309"/>
                    <a:pt x="137" y="306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4" y="295"/>
                    <a:pt x="136" y="297"/>
                    <a:pt x="135" y="293"/>
                  </a:cubicBezTo>
                  <a:cubicBezTo>
                    <a:pt x="134" y="289"/>
                    <a:pt x="135" y="291"/>
                    <a:pt x="134" y="290"/>
                  </a:cubicBezTo>
                  <a:cubicBezTo>
                    <a:pt x="134" y="290"/>
                    <a:pt x="134" y="290"/>
                    <a:pt x="135" y="290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4" y="282"/>
                    <a:pt x="135" y="287"/>
                    <a:pt x="134" y="283"/>
                  </a:cubicBezTo>
                  <a:cubicBezTo>
                    <a:pt x="134" y="282"/>
                    <a:pt x="134" y="281"/>
                    <a:pt x="134" y="280"/>
                  </a:cubicBezTo>
                  <a:cubicBezTo>
                    <a:pt x="132" y="281"/>
                    <a:pt x="133" y="280"/>
                    <a:pt x="131" y="281"/>
                  </a:cubicBezTo>
                  <a:cubicBezTo>
                    <a:pt x="131" y="276"/>
                    <a:pt x="132" y="275"/>
                    <a:pt x="131" y="272"/>
                  </a:cubicBezTo>
                  <a:cubicBezTo>
                    <a:pt x="133" y="270"/>
                    <a:pt x="133" y="270"/>
                    <a:pt x="133" y="270"/>
                  </a:cubicBezTo>
                  <a:cubicBezTo>
                    <a:pt x="130" y="262"/>
                    <a:pt x="133" y="256"/>
                    <a:pt x="129" y="250"/>
                  </a:cubicBezTo>
                  <a:cubicBezTo>
                    <a:pt x="126" y="251"/>
                    <a:pt x="126" y="251"/>
                    <a:pt x="126" y="251"/>
                  </a:cubicBezTo>
                  <a:cubicBezTo>
                    <a:pt x="126" y="254"/>
                    <a:pt x="126" y="256"/>
                    <a:pt x="127" y="257"/>
                  </a:cubicBezTo>
                  <a:cubicBezTo>
                    <a:pt x="129" y="262"/>
                    <a:pt x="128" y="256"/>
                    <a:pt x="129" y="262"/>
                  </a:cubicBezTo>
                  <a:cubicBezTo>
                    <a:pt x="126" y="262"/>
                    <a:pt x="126" y="262"/>
                    <a:pt x="126" y="262"/>
                  </a:cubicBezTo>
                  <a:cubicBezTo>
                    <a:pt x="125" y="261"/>
                    <a:pt x="126" y="263"/>
                    <a:pt x="125" y="260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1" y="244"/>
                    <a:pt x="118" y="238"/>
                    <a:pt x="118" y="234"/>
                  </a:cubicBezTo>
                  <a:cubicBezTo>
                    <a:pt x="117" y="228"/>
                    <a:pt x="117" y="232"/>
                    <a:pt x="111" y="231"/>
                  </a:cubicBezTo>
                  <a:cubicBezTo>
                    <a:pt x="111" y="234"/>
                    <a:pt x="112" y="235"/>
                    <a:pt x="112" y="237"/>
                  </a:cubicBezTo>
                  <a:cubicBezTo>
                    <a:pt x="112" y="240"/>
                    <a:pt x="111" y="242"/>
                    <a:pt x="113" y="245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5" y="250"/>
                    <a:pt x="115" y="250"/>
                    <a:pt x="115" y="252"/>
                  </a:cubicBezTo>
                  <a:cubicBezTo>
                    <a:pt x="115" y="252"/>
                    <a:pt x="115" y="253"/>
                    <a:pt x="115" y="253"/>
                  </a:cubicBezTo>
                  <a:cubicBezTo>
                    <a:pt x="115" y="253"/>
                    <a:pt x="116" y="253"/>
                    <a:pt x="116" y="253"/>
                  </a:cubicBezTo>
                  <a:cubicBezTo>
                    <a:pt x="117" y="263"/>
                    <a:pt x="117" y="263"/>
                    <a:pt x="117" y="263"/>
                  </a:cubicBezTo>
                  <a:cubicBezTo>
                    <a:pt x="115" y="264"/>
                    <a:pt x="117" y="264"/>
                    <a:pt x="116" y="264"/>
                  </a:cubicBezTo>
                  <a:cubicBezTo>
                    <a:pt x="118" y="271"/>
                    <a:pt x="118" y="271"/>
                    <a:pt x="118" y="271"/>
                  </a:cubicBezTo>
                  <a:cubicBezTo>
                    <a:pt x="118" y="273"/>
                    <a:pt x="116" y="273"/>
                    <a:pt x="117" y="275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3"/>
                    <a:pt x="119" y="282"/>
                    <a:pt x="120" y="284"/>
                  </a:cubicBezTo>
                  <a:cubicBezTo>
                    <a:pt x="120" y="288"/>
                    <a:pt x="120" y="294"/>
                    <a:pt x="119" y="296"/>
                  </a:cubicBezTo>
                  <a:cubicBezTo>
                    <a:pt x="113" y="294"/>
                    <a:pt x="117" y="296"/>
                    <a:pt x="115" y="290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3" y="281"/>
                    <a:pt x="112" y="281"/>
                    <a:pt x="111" y="279"/>
                  </a:cubicBezTo>
                  <a:cubicBezTo>
                    <a:pt x="113" y="275"/>
                    <a:pt x="112" y="270"/>
                    <a:pt x="111" y="265"/>
                  </a:cubicBezTo>
                  <a:cubicBezTo>
                    <a:pt x="111" y="261"/>
                    <a:pt x="109" y="256"/>
                    <a:pt x="110" y="25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42"/>
                    <a:pt x="105" y="243"/>
                    <a:pt x="107" y="236"/>
                  </a:cubicBezTo>
                  <a:cubicBezTo>
                    <a:pt x="104" y="235"/>
                    <a:pt x="104" y="235"/>
                    <a:pt x="104" y="235"/>
                  </a:cubicBezTo>
                  <a:cubicBezTo>
                    <a:pt x="104" y="229"/>
                    <a:pt x="103" y="228"/>
                    <a:pt x="103" y="222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3"/>
                    <a:pt x="99" y="214"/>
                    <a:pt x="101" y="213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7" y="197"/>
                    <a:pt x="99" y="194"/>
                    <a:pt x="94" y="191"/>
                  </a:cubicBezTo>
                  <a:cubicBezTo>
                    <a:pt x="94" y="183"/>
                    <a:pt x="93" y="185"/>
                    <a:pt x="92" y="181"/>
                  </a:cubicBezTo>
                  <a:cubicBezTo>
                    <a:pt x="92" y="177"/>
                    <a:pt x="92" y="174"/>
                    <a:pt x="91" y="171"/>
                  </a:cubicBezTo>
                  <a:cubicBezTo>
                    <a:pt x="90" y="167"/>
                    <a:pt x="90" y="171"/>
                    <a:pt x="89" y="167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1"/>
                    <a:pt x="78" y="120"/>
                    <a:pt x="75" y="118"/>
                  </a:cubicBezTo>
                  <a:cubicBezTo>
                    <a:pt x="75" y="114"/>
                    <a:pt x="75" y="110"/>
                    <a:pt x="73" y="106"/>
                  </a:cubicBezTo>
                  <a:cubicBezTo>
                    <a:pt x="72" y="105"/>
                    <a:pt x="71" y="105"/>
                    <a:pt x="71" y="102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3"/>
                    <a:pt x="66" y="83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2"/>
                    <a:pt x="62" y="55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8" y="45"/>
                    <a:pt x="58" y="43"/>
                    <a:pt x="54" y="45"/>
                  </a:cubicBezTo>
                  <a:cubicBezTo>
                    <a:pt x="55" y="42"/>
                    <a:pt x="56" y="41"/>
                    <a:pt x="55" y="38"/>
                  </a:cubicBezTo>
                  <a:cubicBezTo>
                    <a:pt x="55" y="31"/>
                    <a:pt x="52" y="37"/>
                    <a:pt x="55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3"/>
                    <a:pt x="55" y="25"/>
                    <a:pt x="54" y="22"/>
                  </a:cubicBezTo>
                  <a:cubicBezTo>
                    <a:pt x="50" y="24"/>
                    <a:pt x="54" y="22"/>
                    <a:pt x="51" y="24"/>
                  </a:cubicBezTo>
                  <a:lnTo>
                    <a:pt x="5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4064374" y="5199556"/>
              <a:ext cx="144810" cy="415643"/>
            </a:xfrm>
            <a:custGeom>
              <a:avLst/>
              <a:gdLst>
                <a:gd name="T0" fmla="*/ 29 w 144"/>
                <a:gd name="T1" fmla="*/ 288 h 413"/>
                <a:gd name="T2" fmla="*/ 31 w 144"/>
                <a:gd name="T3" fmla="*/ 290 h 413"/>
                <a:gd name="T4" fmla="*/ 62 w 144"/>
                <a:gd name="T5" fmla="*/ 161 h 413"/>
                <a:gd name="T6" fmla="*/ 68 w 144"/>
                <a:gd name="T7" fmla="*/ 143 h 413"/>
                <a:gd name="T8" fmla="*/ 129 w 144"/>
                <a:gd name="T9" fmla="*/ 118 h 413"/>
                <a:gd name="T10" fmla="*/ 85 w 144"/>
                <a:gd name="T11" fmla="*/ 118 h 413"/>
                <a:gd name="T12" fmla="*/ 98 w 144"/>
                <a:gd name="T13" fmla="*/ 89 h 413"/>
                <a:gd name="T14" fmla="*/ 100 w 144"/>
                <a:gd name="T15" fmla="*/ 80 h 413"/>
                <a:gd name="T16" fmla="*/ 93 w 144"/>
                <a:gd name="T17" fmla="*/ 5 h 413"/>
                <a:gd name="T18" fmla="*/ 79 w 144"/>
                <a:gd name="T19" fmla="*/ 20 h 413"/>
                <a:gd name="T20" fmla="*/ 61 w 144"/>
                <a:gd name="T21" fmla="*/ 66 h 413"/>
                <a:gd name="T22" fmla="*/ 56 w 144"/>
                <a:gd name="T23" fmla="*/ 78 h 413"/>
                <a:gd name="T24" fmla="*/ 42 w 144"/>
                <a:gd name="T25" fmla="*/ 119 h 413"/>
                <a:gd name="T26" fmla="*/ 31 w 144"/>
                <a:gd name="T27" fmla="*/ 157 h 413"/>
                <a:gd name="T28" fmla="*/ 22 w 144"/>
                <a:gd name="T29" fmla="*/ 184 h 413"/>
                <a:gd name="T30" fmla="*/ 16 w 144"/>
                <a:gd name="T31" fmla="*/ 223 h 413"/>
                <a:gd name="T32" fmla="*/ 9 w 144"/>
                <a:gd name="T33" fmla="*/ 280 h 413"/>
                <a:gd name="T34" fmla="*/ 4 w 144"/>
                <a:gd name="T35" fmla="*/ 303 h 413"/>
                <a:gd name="T36" fmla="*/ 2 w 144"/>
                <a:gd name="T37" fmla="*/ 321 h 413"/>
                <a:gd name="T38" fmla="*/ 6 w 144"/>
                <a:gd name="T39" fmla="*/ 376 h 413"/>
                <a:gd name="T40" fmla="*/ 12 w 144"/>
                <a:gd name="T41" fmla="*/ 398 h 413"/>
                <a:gd name="T42" fmla="*/ 26 w 144"/>
                <a:gd name="T43" fmla="*/ 320 h 413"/>
                <a:gd name="T44" fmla="*/ 40 w 144"/>
                <a:gd name="T45" fmla="*/ 376 h 413"/>
                <a:gd name="T46" fmla="*/ 46 w 144"/>
                <a:gd name="T47" fmla="*/ 391 h 413"/>
                <a:gd name="T48" fmla="*/ 62 w 144"/>
                <a:gd name="T49" fmla="*/ 333 h 413"/>
                <a:gd name="T50" fmla="*/ 74 w 144"/>
                <a:gd name="T51" fmla="*/ 315 h 413"/>
                <a:gd name="T52" fmla="*/ 84 w 144"/>
                <a:gd name="T53" fmla="*/ 305 h 413"/>
                <a:gd name="T54" fmla="*/ 97 w 144"/>
                <a:gd name="T55" fmla="*/ 255 h 413"/>
                <a:gd name="T56" fmla="*/ 98 w 144"/>
                <a:gd name="T57" fmla="*/ 253 h 413"/>
                <a:gd name="T58" fmla="*/ 112 w 144"/>
                <a:gd name="T59" fmla="*/ 212 h 413"/>
                <a:gd name="T60" fmla="*/ 120 w 144"/>
                <a:gd name="T61" fmla="*/ 168 h 413"/>
                <a:gd name="T62" fmla="*/ 130 w 144"/>
                <a:gd name="T63" fmla="*/ 140 h 413"/>
                <a:gd name="T64" fmla="*/ 142 w 144"/>
                <a:gd name="T65" fmla="*/ 81 h 413"/>
                <a:gd name="T66" fmla="*/ 139 w 144"/>
                <a:gd name="T67" fmla="*/ 26 h 413"/>
                <a:gd name="T68" fmla="*/ 126 w 144"/>
                <a:gd name="T69" fmla="*/ 107 h 413"/>
                <a:gd name="T70" fmla="*/ 112 w 144"/>
                <a:gd name="T71" fmla="*/ 191 h 413"/>
                <a:gd name="T72" fmla="*/ 108 w 144"/>
                <a:gd name="T73" fmla="*/ 197 h 413"/>
                <a:gd name="T74" fmla="*/ 133 w 144"/>
                <a:gd name="T75" fmla="*/ 25 h 413"/>
                <a:gd name="T76" fmla="*/ 114 w 144"/>
                <a:gd name="T77" fmla="*/ 81 h 413"/>
                <a:gd name="T78" fmla="*/ 110 w 144"/>
                <a:gd name="T79" fmla="*/ 138 h 413"/>
                <a:gd name="T80" fmla="*/ 85 w 144"/>
                <a:gd name="T81" fmla="*/ 266 h 413"/>
                <a:gd name="T82" fmla="*/ 77 w 144"/>
                <a:gd name="T83" fmla="*/ 277 h 413"/>
                <a:gd name="T84" fmla="*/ 83 w 144"/>
                <a:gd name="T85" fmla="*/ 249 h 413"/>
                <a:gd name="T86" fmla="*/ 91 w 144"/>
                <a:gd name="T87" fmla="*/ 206 h 413"/>
                <a:gd name="T88" fmla="*/ 107 w 144"/>
                <a:gd name="T89" fmla="*/ 117 h 413"/>
                <a:gd name="T90" fmla="*/ 101 w 144"/>
                <a:gd name="T91" fmla="*/ 109 h 413"/>
                <a:gd name="T92" fmla="*/ 108 w 144"/>
                <a:gd name="T93" fmla="*/ 76 h 413"/>
                <a:gd name="T94" fmla="*/ 111 w 144"/>
                <a:gd name="T95" fmla="*/ 47 h 413"/>
                <a:gd name="T96" fmla="*/ 112 w 144"/>
                <a:gd name="T97" fmla="*/ 11 h 413"/>
                <a:gd name="T98" fmla="*/ 96 w 144"/>
                <a:gd name="T99" fmla="*/ 50 h 413"/>
                <a:gd name="T100" fmla="*/ 96 w 144"/>
                <a:gd name="T101" fmla="*/ 40 h 413"/>
                <a:gd name="T102" fmla="*/ 102 w 144"/>
                <a:gd name="T103" fmla="*/ 17 h 413"/>
                <a:gd name="T104" fmla="*/ 93 w 144"/>
                <a:gd name="T105" fmla="*/ 1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" h="413">
                  <a:moveTo>
                    <a:pt x="77" y="287"/>
                  </a:moveTo>
                  <a:cubicBezTo>
                    <a:pt x="77" y="292"/>
                    <a:pt x="77" y="292"/>
                    <a:pt x="77" y="292"/>
                  </a:cubicBezTo>
                  <a:cubicBezTo>
                    <a:pt x="75" y="291"/>
                    <a:pt x="74" y="295"/>
                    <a:pt x="75" y="290"/>
                  </a:cubicBezTo>
                  <a:cubicBezTo>
                    <a:pt x="76" y="288"/>
                    <a:pt x="77" y="287"/>
                    <a:pt x="77" y="287"/>
                  </a:cubicBezTo>
                  <a:close/>
                  <a:moveTo>
                    <a:pt x="31" y="291"/>
                  </a:moveTo>
                  <a:cubicBezTo>
                    <a:pt x="29" y="289"/>
                    <a:pt x="30" y="294"/>
                    <a:pt x="29" y="288"/>
                  </a:cubicBezTo>
                  <a:cubicBezTo>
                    <a:pt x="29" y="287"/>
                    <a:pt x="29" y="285"/>
                    <a:pt x="29" y="283"/>
                  </a:cubicBezTo>
                  <a:cubicBezTo>
                    <a:pt x="29" y="278"/>
                    <a:pt x="31" y="277"/>
                    <a:pt x="32" y="274"/>
                  </a:cubicBezTo>
                  <a:cubicBezTo>
                    <a:pt x="34" y="269"/>
                    <a:pt x="31" y="273"/>
                    <a:pt x="34" y="270"/>
                  </a:cubicBezTo>
                  <a:cubicBezTo>
                    <a:pt x="35" y="269"/>
                    <a:pt x="35" y="268"/>
                    <a:pt x="36" y="267"/>
                  </a:cubicBezTo>
                  <a:cubicBezTo>
                    <a:pt x="36" y="269"/>
                    <a:pt x="34" y="275"/>
                    <a:pt x="33" y="278"/>
                  </a:cubicBezTo>
                  <a:cubicBezTo>
                    <a:pt x="32" y="282"/>
                    <a:pt x="32" y="285"/>
                    <a:pt x="31" y="290"/>
                  </a:cubicBezTo>
                  <a:cubicBezTo>
                    <a:pt x="30" y="291"/>
                    <a:pt x="30" y="291"/>
                    <a:pt x="30" y="291"/>
                  </a:cubicBezTo>
                  <a:lnTo>
                    <a:pt x="31" y="291"/>
                  </a:lnTo>
                  <a:close/>
                  <a:moveTo>
                    <a:pt x="81" y="249"/>
                  </a:moveTo>
                  <a:cubicBezTo>
                    <a:pt x="81" y="246"/>
                    <a:pt x="81" y="246"/>
                    <a:pt x="83" y="245"/>
                  </a:cubicBezTo>
                  <a:cubicBezTo>
                    <a:pt x="82" y="250"/>
                    <a:pt x="82" y="247"/>
                    <a:pt x="81" y="249"/>
                  </a:cubicBezTo>
                  <a:close/>
                  <a:moveTo>
                    <a:pt x="62" y="161"/>
                  </a:moveTo>
                  <a:cubicBezTo>
                    <a:pt x="62" y="159"/>
                    <a:pt x="63" y="155"/>
                    <a:pt x="64" y="153"/>
                  </a:cubicBezTo>
                  <a:cubicBezTo>
                    <a:pt x="66" y="158"/>
                    <a:pt x="64" y="160"/>
                    <a:pt x="62" y="161"/>
                  </a:cubicBezTo>
                  <a:close/>
                  <a:moveTo>
                    <a:pt x="66" y="150"/>
                  </a:moveTo>
                  <a:cubicBezTo>
                    <a:pt x="66" y="150"/>
                    <a:pt x="64" y="151"/>
                    <a:pt x="66" y="146"/>
                  </a:cubicBezTo>
                  <a:cubicBezTo>
                    <a:pt x="67" y="148"/>
                    <a:pt x="67" y="147"/>
                    <a:pt x="66" y="150"/>
                  </a:cubicBezTo>
                  <a:close/>
                  <a:moveTo>
                    <a:pt x="68" y="143"/>
                  </a:moveTo>
                  <a:cubicBezTo>
                    <a:pt x="68" y="142"/>
                    <a:pt x="65" y="144"/>
                    <a:pt x="68" y="139"/>
                  </a:cubicBezTo>
                  <a:cubicBezTo>
                    <a:pt x="68" y="139"/>
                    <a:pt x="70" y="139"/>
                    <a:pt x="68" y="143"/>
                  </a:cubicBezTo>
                  <a:close/>
                  <a:moveTo>
                    <a:pt x="129" y="111"/>
                  </a:moveTo>
                  <a:cubicBezTo>
                    <a:pt x="130" y="113"/>
                    <a:pt x="130" y="116"/>
                    <a:pt x="131" y="119"/>
                  </a:cubicBezTo>
                  <a:cubicBezTo>
                    <a:pt x="131" y="126"/>
                    <a:pt x="131" y="125"/>
                    <a:pt x="129" y="126"/>
                  </a:cubicBezTo>
                  <a:cubicBezTo>
                    <a:pt x="128" y="123"/>
                    <a:pt x="128" y="125"/>
                    <a:pt x="129" y="118"/>
                  </a:cubicBezTo>
                  <a:cubicBezTo>
                    <a:pt x="129" y="115"/>
                    <a:pt x="129" y="114"/>
                    <a:pt x="130" y="111"/>
                  </a:cubicBezTo>
                  <a:lnTo>
                    <a:pt x="129" y="111"/>
                  </a:lnTo>
                  <a:close/>
                  <a:moveTo>
                    <a:pt x="80" y="124"/>
                  </a:moveTo>
                  <a:cubicBezTo>
                    <a:pt x="82" y="119"/>
                    <a:pt x="84" y="117"/>
                    <a:pt x="87" y="113"/>
                  </a:cubicBezTo>
                  <a:cubicBezTo>
                    <a:pt x="87" y="115"/>
                    <a:pt x="87" y="115"/>
                    <a:pt x="86" y="117"/>
                  </a:cubicBezTo>
                  <a:cubicBezTo>
                    <a:pt x="86" y="117"/>
                    <a:pt x="85" y="117"/>
                    <a:pt x="85" y="118"/>
                  </a:cubicBezTo>
                  <a:cubicBezTo>
                    <a:pt x="80" y="124"/>
                    <a:pt x="80" y="124"/>
                    <a:pt x="80" y="124"/>
                  </a:cubicBezTo>
                  <a:close/>
                  <a:moveTo>
                    <a:pt x="93" y="100"/>
                  </a:moveTo>
                  <a:cubicBezTo>
                    <a:pt x="95" y="90"/>
                    <a:pt x="95" y="90"/>
                    <a:pt x="95" y="90"/>
                  </a:cubicBezTo>
                  <a:cubicBezTo>
                    <a:pt x="96" y="88"/>
                    <a:pt x="96" y="89"/>
                    <a:pt x="97" y="87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98" y="88"/>
                    <a:pt x="98" y="89"/>
                    <a:pt x="98" y="89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1"/>
                    <a:pt x="97" y="94"/>
                    <a:pt x="96" y="95"/>
                  </a:cubicBezTo>
                  <a:cubicBezTo>
                    <a:pt x="95" y="97"/>
                    <a:pt x="96" y="96"/>
                    <a:pt x="95" y="98"/>
                  </a:cubicBezTo>
                  <a:cubicBezTo>
                    <a:pt x="92" y="102"/>
                    <a:pt x="95" y="99"/>
                    <a:pt x="93" y="101"/>
                  </a:cubicBezTo>
                  <a:lnTo>
                    <a:pt x="93" y="100"/>
                  </a:lnTo>
                  <a:close/>
                  <a:moveTo>
                    <a:pt x="100" y="80"/>
                  </a:moveTo>
                  <a:cubicBezTo>
                    <a:pt x="103" y="79"/>
                    <a:pt x="101" y="78"/>
                    <a:pt x="102" y="83"/>
                  </a:cubicBezTo>
                  <a:cubicBezTo>
                    <a:pt x="98" y="80"/>
                    <a:pt x="100" y="81"/>
                    <a:pt x="100" y="80"/>
                  </a:cubicBezTo>
                  <a:close/>
                  <a:moveTo>
                    <a:pt x="103" y="71"/>
                  </a:moveTo>
                  <a:cubicBezTo>
                    <a:pt x="105" y="73"/>
                    <a:pt x="104" y="73"/>
                    <a:pt x="103" y="74"/>
                  </a:cubicBezTo>
                  <a:cubicBezTo>
                    <a:pt x="103" y="74"/>
                    <a:pt x="101" y="75"/>
                    <a:pt x="103" y="71"/>
                  </a:cubicBezTo>
                  <a:close/>
                  <a:moveTo>
                    <a:pt x="93" y="5"/>
                  </a:moveTo>
                  <a:cubicBezTo>
                    <a:pt x="94" y="0"/>
                    <a:pt x="93" y="4"/>
                    <a:pt x="93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2"/>
                    <a:pt x="85" y="6"/>
                    <a:pt x="83" y="7"/>
                  </a:cubicBezTo>
                  <a:cubicBezTo>
                    <a:pt x="84" y="13"/>
                    <a:pt x="82" y="13"/>
                    <a:pt x="80" y="1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70" y="36"/>
                    <a:pt x="69" y="43"/>
                  </a:cubicBezTo>
                  <a:cubicBezTo>
                    <a:pt x="66" y="55"/>
                    <a:pt x="67" y="51"/>
                    <a:pt x="65" y="54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2"/>
                    <a:pt x="62" y="62"/>
                    <a:pt x="61" y="6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60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7"/>
                    <a:pt x="57" y="73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6" y="85"/>
                    <a:pt x="50" y="95"/>
                    <a:pt x="50" y="10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10"/>
                    <a:pt x="47" y="109"/>
                    <a:pt x="44" y="116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22"/>
                    <a:pt x="41" y="127"/>
                    <a:pt x="40" y="130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2"/>
                    <a:pt x="36" y="141"/>
                    <a:pt x="36" y="144"/>
                  </a:cubicBezTo>
                  <a:cubicBezTo>
                    <a:pt x="35" y="144"/>
                    <a:pt x="31" y="146"/>
                    <a:pt x="30" y="147"/>
                  </a:cubicBezTo>
                  <a:cubicBezTo>
                    <a:pt x="31" y="149"/>
                    <a:pt x="32" y="148"/>
                    <a:pt x="34" y="152"/>
                  </a:cubicBezTo>
                  <a:cubicBezTo>
                    <a:pt x="32" y="152"/>
                    <a:pt x="31" y="153"/>
                    <a:pt x="31" y="157"/>
                  </a:cubicBezTo>
                  <a:cubicBezTo>
                    <a:pt x="31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60"/>
                    <a:pt x="29" y="161"/>
                    <a:pt x="29" y="16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1" y="185"/>
                    <a:pt x="23" y="180"/>
                    <a:pt x="22" y="184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9"/>
                    <a:pt x="21" y="200"/>
                    <a:pt x="18" y="204"/>
                  </a:cubicBezTo>
                  <a:cubicBezTo>
                    <a:pt x="19" y="210"/>
                    <a:pt x="17" y="214"/>
                    <a:pt x="17" y="219"/>
                  </a:cubicBezTo>
                  <a:cubicBezTo>
                    <a:pt x="16" y="222"/>
                    <a:pt x="17" y="221"/>
                    <a:pt x="16" y="223"/>
                  </a:cubicBezTo>
                  <a:cubicBezTo>
                    <a:pt x="16" y="227"/>
                    <a:pt x="16" y="226"/>
                    <a:pt x="14" y="227"/>
                  </a:cubicBezTo>
                  <a:cubicBezTo>
                    <a:pt x="17" y="230"/>
                    <a:pt x="15" y="228"/>
                    <a:pt x="15" y="235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7" y="242"/>
                    <a:pt x="13" y="241"/>
                    <a:pt x="13" y="250"/>
                  </a:cubicBezTo>
                  <a:cubicBezTo>
                    <a:pt x="11" y="252"/>
                    <a:pt x="10" y="254"/>
                    <a:pt x="11" y="259"/>
                  </a:cubicBezTo>
                  <a:cubicBezTo>
                    <a:pt x="12" y="269"/>
                    <a:pt x="8" y="265"/>
                    <a:pt x="9" y="280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5"/>
                    <a:pt x="9" y="283"/>
                    <a:pt x="8" y="285"/>
                  </a:cubicBezTo>
                  <a:cubicBezTo>
                    <a:pt x="7" y="285"/>
                    <a:pt x="6" y="286"/>
                    <a:pt x="6" y="286"/>
                  </a:cubicBezTo>
                  <a:cubicBezTo>
                    <a:pt x="6" y="289"/>
                    <a:pt x="7" y="291"/>
                    <a:pt x="7" y="294"/>
                  </a:cubicBezTo>
                  <a:cubicBezTo>
                    <a:pt x="6" y="296"/>
                    <a:pt x="5" y="297"/>
                    <a:pt x="6" y="303"/>
                  </a:cubicBezTo>
                  <a:cubicBezTo>
                    <a:pt x="5" y="303"/>
                    <a:pt x="5" y="303"/>
                    <a:pt x="4" y="303"/>
                  </a:cubicBezTo>
                  <a:cubicBezTo>
                    <a:pt x="0" y="305"/>
                    <a:pt x="7" y="301"/>
                    <a:pt x="3" y="303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3" y="307"/>
                    <a:pt x="4" y="307"/>
                    <a:pt x="4" y="307"/>
                  </a:cubicBezTo>
                  <a:cubicBezTo>
                    <a:pt x="5" y="308"/>
                    <a:pt x="5" y="308"/>
                    <a:pt x="6" y="309"/>
                  </a:cubicBezTo>
                  <a:cubicBezTo>
                    <a:pt x="5" y="312"/>
                    <a:pt x="2" y="318"/>
                    <a:pt x="5" y="321"/>
                  </a:cubicBezTo>
                  <a:cubicBezTo>
                    <a:pt x="3" y="322"/>
                    <a:pt x="5" y="322"/>
                    <a:pt x="2" y="321"/>
                  </a:cubicBezTo>
                  <a:cubicBezTo>
                    <a:pt x="3" y="328"/>
                    <a:pt x="4" y="324"/>
                    <a:pt x="6" y="329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50"/>
                    <a:pt x="2" y="351"/>
                    <a:pt x="3" y="355"/>
                  </a:cubicBezTo>
                  <a:cubicBezTo>
                    <a:pt x="5" y="360"/>
                    <a:pt x="5" y="360"/>
                    <a:pt x="5" y="360"/>
                  </a:cubicBezTo>
                  <a:cubicBezTo>
                    <a:pt x="6" y="361"/>
                    <a:pt x="5" y="370"/>
                    <a:pt x="7" y="373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5"/>
                    <a:pt x="6" y="376"/>
                    <a:pt x="5" y="376"/>
                  </a:cubicBezTo>
                  <a:cubicBezTo>
                    <a:pt x="8" y="381"/>
                    <a:pt x="5" y="379"/>
                    <a:pt x="9" y="384"/>
                  </a:cubicBezTo>
                  <a:cubicBezTo>
                    <a:pt x="9" y="394"/>
                    <a:pt x="9" y="394"/>
                    <a:pt x="9" y="394"/>
                  </a:cubicBezTo>
                  <a:cubicBezTo>
                    <a:pt x="14" y="395"/>
                    <a:pt x="14" y="395"/>
                    <a:pt x="14" y="395"/>
                  </a:cubicBezTo>
                  <a:cubicBezTo>
                    <a:pt x="14" y="397"/>
                    <a:pt x="14" y="396"/>
                    <a:pt x="13" y="397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4" y="399"/>
                    <a:pt x="14" y="399"/>
                    <a:pt x="15" y="400"/>
                  </a:cubicBezTo>
                  <a:cubicBezTo>
                    <a:pt x="17" y="404"/>
                    <a:pt x="16" y="408"/>
                    <a:pt x="16" y="411"/>
                  </a:cubicBezTo>
                  <a:cubicBezTo>
                    <a:pt x="22" y="412"/>
                    <a:pt x="21" y="413"/>
                    <a:pt x="21" y="398"/>
                  </a:cubicBezTo>
                  <a:cubicBezTo>
                    <a:pt x="22" y="379"/>
                    <a:pt x="19" y="377"/>
                    <a:pt x="23" y="357"/>
                  </a:cubicBezTo>
                  <a:cubicBezTo>
                    <a:pt x="27" y="339"/>
                    <a:pt x="25" y="345"/>
                    <a:pt x="24" y="340"/>
                  </a:cubicBezTo>
                  <a:cubicBezTo>
                    <a:pt x="24" y="335"/>
                    <a:pt x="25" y="324"/>
                    <a:pt x="26" y="320"/>
                  </a:cubicBezTo>
                  <a:cubicBezTo>
                    <a:pt x="25" y="331"/>
                    <a:pt x="27" y="341"/>
                    <a:pt x="27" y="352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8" y="377"/>
                    <a:pt x="26" y="375"/>
                    <a:pt x="31" y="373"/>
                  </a:cubicBezTo>
                  <a:cubicBezTo>
                    <a:pt x="31" y="379"/>
                    <a:pt x="30" y="380"/>
                    <a:pt x="34" y="384"/>
                  </a:cubicBezTo>
                  <a:cubicBezTo>
                    <a:pt x="38" y="384"/>
                    <a:pt x="37" y="382"/>
                    <a:pt x="40" y="381"/>
                  </a:cubicBezTo>
                  <a:cubicBezTo>
                    <a:pt x="40" y="376"/>
                    <a:pt x="40" y="376"/>
                    <a:pt x="40" y="376"/>
                  </a:cubicBezTo>
                  <a:cubicBezTo>
                    <a:pt x="43" y="373"/>
                    <a:pt x="39" y="373"/>
                    <a:pt x="44" y="372"/>
                  </a:cubicBezTo>
                  <a:cubicBezTo>
                    <a:pt x="42" y="376"/>
                    <a:pt x="44" y="375"/>
                    <a:pt x="42" y="378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3" y="383"/>
                    <a:pt x="44" y="382"/>
                    <a:pt x="45" y="381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4" y="393"/>
                    <a:pt x="44" y="395"/>
                    <a:pt x="46" y="391"/>
                  </a:cubicBezTo>
                  <a:cubicBezTo>
                    <a:pt x="46" y="391"/>
                    <a:pt x="47" y="389"/>
                    <a:pt x="47" y="388"/>
                  </a:cubicBezTo>
                  <a:cubicBezTo>
                    <a:pt x="50" y="376"/>
                    <a:pt x="55" y="375"/>
                    <a:pt x="57" y="352"/>
                  </a:cubicBezTo>
                  <a:cubicBezTo>
                    <a:pt x="57" y="351"/>
                    <a:pt x="57" y="350"/>
                    <a:pt x="57" y="349"/>
                  </a:cubicBezTo>
                  <a:cubicBezTo>
                    <a:pt x="61" y="341"/>
                    <a:pt x="61" y="341"/>
                    <a:pt x="61" y="341"/>
                  </a:cubicBezTo>
                  <a:cubicBezTo>
                    <a:pt x="61" y="340"/>
                    <a:pt x="61" y="340"/>
                    <a:pt x="61" y="340"/>
                  </a:cubicBezTo>
                  <a:cubicBezTo>
                    <a:pt x="61" y="338"/>
                    <a:pt x="61" y="335"/>
                    <a:pt x="62" y="333"/>
                  </a:cubicBezTo>
                  <a:cubicBezTo>
                    <a:pt x="63" y="330"/>
                    <a:pt x="62" y="332"/>
                    <a:pt x="64" y="331"/>
                  </a:cubicBezTo>
                  <a:cubicBezTo>
                    <a:pt x="70" y="328"/>
                    <a:pt x="64" y="332"/>
                    <a:pt x="67" y="330"/>
                  </a:cubicBezTo>
                  <a:cubicBezTo>
                    <a:pt x="73" y="322"/>
                    <a:pt x="73" y="322"/>
                    <a:pt x="73" y="322"/>
                  </a:cubicBezTo>
                  <a:cubicBezTo>
                    <a:pt x="75" y="323"/>
                    <a:pt x="74" y="323"/>
                    <a:pt x="75" y="323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74" y="318"/>
                    <a:pt x="73" y="322"/>
                    <a:pt x="74" y="315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80" y="315"/>
                    <a:pt x="80" y="315"/>
                    <a:pt x="80" y="315"/>
                  </a:cubicBezTo>
                  <a:cubicBezTo>
                    <a:pt x="81" y="314"/>
                    <a:pt x="81" y="313"/>
                    <a:pt x="82" y="310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83" y="306"/>
                    <a:pt x="83" y="305"/>
                    <a:pt x="83" y="305"/>
                  </a:cubicBezTo>
                  <a:cubicBezTo>
                    <a:pt x="83" y="305"/>
                    <a:pt x="84" y="305"/>
                    <a:pt x="84" y="305"/>
                  </a:cubicBezTo>
                  <a:cubicBezTo>
                    <a:pt x="84" y="304"/>
                    <a:pt x="85" y="304"/>
                    <a:pt x="85" y="303"/>
                  </a:cubicBezTo>
                  <a:cubicBezTo>
                    <a:pt x="86" y="298"/>
                    <a:pt x="84" y="304"/>
                    <a:pt x="85" y="299"/>
                  </a:cubicBezTo>
                  <a:cubicBezTo>
                    <a:pt x="85" y="299"/>
                    <a:pt x="86" y="297"/>
                    <a:pt x="86" y="297"/>
                  </a:cubicBezTo>
                  <a:cubicBezTo>
                    <a:pt x="87" y="295"/>
                    <a:pt x="88" y="286"/>
                    <a:pt x="92" y="275"/>
                  </a:cubicBezTo>
                  <a:cubicBezTo>
                    <a:pt x="94" y="269"/>
                    <a:pt x="93" y="267"/>
                    <a:pt x="97" y="263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8" y="256"/>
                  </a:cubicBezTo>
                  <a:cubicBezTo>
                    <a:pt x="98" y="256"/>
                    <a:pt x="98" y="257"/>
                    <a:pt x="98" y="257"/>
                  </a:cubicBezTo>
                  <a:cubicBezTo>
                    <a:pt x="99" y="257"/>
                    <a:pt x="100" y="258"/>
                    <a:pt x="101" y="255"/>
                  </a:cubicBezTo>
                  <a:cubicBezTo>
                    <a:pt x="101" y="255"/>
                    <a:pt x="101" y="255"/>
                    <a:pt x="100" y="255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4" y="240"/>
                    <a:pt x="101" y="241"/>
                    <a:pt x="102" y="242"/>
                  </a:cubicBezTo>
                  <a:cubicBezTo>
                    <a:pt x="105" y="244"/>
                    <a:pt x="103" y="244"/>
                    <a:pt x="106" y="244"/>
                  </a:cubicBezTo>
                  <a:cubicBezTo>
                    <a:pt x="104" y="240"/>
                    <a:pt x="106" y="239"/>
                    <a:pt x="107" y="236"/>
                  </a:cubicBezTo>
                  <a:cubicBezTo>
                    <a:pt x="109" y="230"/>
                    <a:pt x="110" y="220"/>
                    <a:pt x="112" y="213"/>
                  </a:cubicBezTo>
                  <a:cubicBezTo>
                    <a:pt x="112" y="213"/>
                    <a:pt x="112" y="212"/>
                    <a:pt x="112" y="212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6" y="200"/>
                    <a:pt x="117" y="195"/>
                    <a:pt x="117" y="189"/>
                  </a:cubicBezTo>
                  <a:cubicBezTo>
                    <a:pt x="117" y="188"/>
                    <a:pt x="117" y="186"/>
                    <a:pt x="116" y="185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0"/>
                    <a:pt x="119" y="180"/>
                    <a:pt x="120" y="176"/>
                  </a:cubicBezTo>
                  <a:cubicBezTo>
                    <a:pt x="121" y="172"/>
                    <a:pt x="119" y="172"/>
                    <a:pt x="120" y="168"/>
                  </a:cubicBezTo>
                  <a:cubicBezTo>
                    <a:pt x="120" y="160"/>
                    <a:pt x="123" y="162"/>
                    <a:pt x="123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5"/>
                    <a:pt x="127" y="141"/>
                    <a:pt x="127" y="137"/>
                  </a:cubicBezTo>
                  <a:cubicBezTo>
                    <a:pt x="127" y="134"/>
                    <a:pt x="127" y="130"/>
                    <a:pt x="129" y="127"/>
                  </a:cubicBezTo>
                  <a:cubicBezTo>
                    <a:pt x="130" y="129"/>
                    <a:pt x="129" y="124"/>
                    <a:pt x="130" y="13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5" y="138"/>
                    <a:pt x="131" y="140"/>
                    <a:pt x="133" y="132"/>
                  </a:cubicBezTo>
                  <a:cubicBezTo>
                    <a:pt x="136" y="124"/>
                    <a:pt x="135" y="123"/>
                    <a:pt x="136" y="115"/>
                  </a:cubicBezTo>
                  <a:cubicBezTo>
                    <a:pt x="137" y="112"/>
                    <a:pt x="136" y="110"/>
                    <a:pt x="137" y="106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6"/>
                    <a:pt x="138" y="94"/>
                    <a:pt x="139" y="93"/>
                  </a:cubicBezTo>
                  <a:cubicBezTo>
                    <a:pt x="142" y="88"/>
                    <a:pt x="141" y="88"/>
                    <a:pt x="142" y="81"/>
                  </a:cubicBezTo>
                  <a:cubicBezTo>
                    <a:pt x="144" y="68"/>
                    <a:pt x="143" y="74"/>
                    <a:pt x="137" y="70"/>
                  </a:cubicBezTo>
                  <a:cubicBezTo>
                    <a:pt x="139" y="67"/>
                    <a:pt x="141" y="54"/>
                    <a:pt x="141" y="50"/>
                  </a:cubicBezTo>
                  <a:cubicBezTo>
                    <a:pt x="141" y="47"/>
                    <a:pt x="142" y="41"/>
                    <a:pt x="142" y="38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3"/>
                    <a:pt x="143" y="25"/>
                    <a:pt x="142" y="24"/>
                  </a:cubicBezTo>
                  <a:cubicBezTo>
                    <a:pt x="139" y="24"/>
                    <a:pt x="141" y="22"/>
                    <a:pt x="139" y="26"/>
                  </a:cubicBezTo>
                  <a:cubicBezTo>
                    <a:pt x="138" y="28"/>
                    <a:pt x="139" y="32"/>
                    <a:pt x="138" y="35"/>
                  </a:cubicBezTo>
                  <a:cubicBezTo>
                    <a:pt x="138" y="38"/>
                    <a:pt x="138" y="34"/>
                    <a:pt x="137" y="38"/>
                  </a:cubicBezTo>
                  <a:cubicBezTo>
                    <a:pt x="136" y="42"/>
                    <a:pt x="135" y="53"/>
                    <a:pt x="135" y="57"/>
                  </a:cubicBezTo>
                  <a:cubicBezTo>
                    <a:pt x="135" y="61"/>
                    <a:pt x="132" y="67"/>
                    <a:pt x="132" y="72"/>
                  </a:cubicBezTo>
                  <a:cubicBezTo>
                    <a:pt x="130" y="87"/>
                    <a:pt x="130" y="81"/>
                    <a:pt x="128" y="89"/>
                  </a:cubicBezTo>
                  <a:cubicBezTo>
                    <a:pt x="127" y="95"/>
                    <a:pt x="126" y="101"/>
                    <a:pt x="126" y="107"/>
                  </a:cubicBezTo>
                  <a:cubicBezTo>
                    <a:pt x="125" y="115"/>
                    <a:pt x="126" y="118"/>
                    <a:pt x="124" y="126"/>
                  </a:cubicBezTo>
                  <a:cubicBezTo>
                    <a:pt x="122" y="137"/>
                    <a:pt x="120" y="149"/>
                    <a:pt x="120" y="161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17" y="166"/>
                    <a:pt x="118" y="174"/>
                    <a:pt x="119" y="178"/>
                  </a:cubicBezTo>
                  <a:cubicBezTo>
                    <a:pt x="115" y="177"/>
                    <a:pt x="115" y="172"/>
                    <a:pt x="114" y="181"/>
                  </a:cubicBezTo>
                  <a:cubicBezTo>
                    <a:pt x="114" y="185"/>
                    <a:pt x="112" y="186"/>
                    <a:pt x="112" y="191"/>
                  </a:cubicBezTo>
                  <a:cubicBezTo>
                    <a:pt x="111" y="195"/>
                    <a:pt x="111" y="198"/>
                    <a:pt x="110" y="202"/>
                  </a:cubicBezTo>
                  <a:cubicBezTo>
                    <a:pt x="108" y="208"/>
                    <a:pt x="108" y="207"/>
                    <a:pt x="109" y="214"/>
                  </a:cubicBezTo>
                  <a:cubicBezTo>
                    <a:pt x="104" y="217"/>
                    <a:pt x="106" y="224"/>
                    <a:pt x="104" y="231"/>
                  </a:cubicBezTo>
                  <a:cubicBezTo>
                    <a:pt x="102" y="237"/>
                    <a:pt x="104" y="234"/>
                    <a:pt x="101" y="236"/>
                  </a:cubicBezTo>
                  <a:cubicBezTo>
                    <a:pt x="102" y="228"/>
                    <a:pt x="102" y="221"/>
                    <a:pt x="105" y="215"/>
                  </a:cubicBezTo>
                  <a:cubicBezTo>
                    <a:pt x="107" y="209"/>
                    <a:pt x="107" y="203"/>
                    <a:pt x="108" y="197"/>
                  </a:cubicBezTo>
                  <a:cubicBezTo>
                    <a:pt x="110" y="186"/>
                    <a:pt x="114" y="176"/>
                    <a:pt x="115" y="165"/>
                  </a:cubicBezTo>
                  <a:cubicBezTo>
                    <a:pt x="115" y="162"/>
                    <a:pt x="115" y="161"/>
                    <a:pt x="116" y="158"/>
                  </a:cubicBezTo>
                  <a:cubicBezTo>
                    <a:pt x="117" y="149"/>
                    <a:pt x="118" y="141"/>
                    <a:pt x="120" y="132"/>
                  </a:cubicBezTo>
                  <a:cubicBezTo>
                    <a:pt x="123" y="113"/>
                    <a:pt x="122" y="94"/>
                    <a:pt x="127" y="76"/>
                  </a:cubicBezTo>
                  <a:cubicBezTo>
                    <a:pt x="129" y="69"/>
                    <a:pt x="129" y="59"/>
                    <a:pt x="130" y="52"/>
                  </a:cubicBezTo>
                  <a:cubicBezTo>
                    <a:pt x="131" y="44"/>
                    <a:pt x="133" y="31"/>
                    <a:pt x="133" y="25"/>
                  </a:cubicBezTo>
                  <a:cubicBezTo>
                    <a:pt x="131" y="28"/>
                    <a:pt x="133" y="26"/>
                    <a:pt x="129" y="28"/>
                  </a:cubicBezTo>
                  <a:cubicBezTo>
                    <a:pt x="128" y="37"/>
                    <a:pt x="127" y="38"/>
                    <a:pt x="126" y="47"/>
                  </a:cubicBezTo>
                  <a:cubicBezTo>
                    <a:pt x="120" y="46"/>
                    <a:pt x="117" y="51"/>
                    <a:pt x="117" y="58"/>
                  </a:cubicBezTo>
                  <a:cubicBezTo>
                    <a:pt x="117" y="62"/>
                    <a:pt x="117" y="66"/>
                    <a:pt x="117" y="69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6"/>
                    <a:pt x="112" y="88"/>
                    <a:pt x="113" y="93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8"/>
                    <a:pt x="114" y="118"/>
                    <a:pt x="114" y="127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2" y="134"/>
                    <a:pt x="112" y="135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1" y="146"/>
                    <a:pt x="111" y="154"/>
                    <a:pt x="108" y="15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7" y="207"/>
                    <a:pt x="94" y="225"/>
                    <a:pt x="90" y="242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58"/>
                    <a:pt x="86" y="262"/>
                    <a:pt x="85" y="266"/>
                  </a:cubicBezTo>
                  <a:cubicBezTo>
                    <a:pt x="84" y="269"/>
                    <a:pt x="85" y="268"/>
                    <a:pt x="85" y="272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7" y="280"/>
                    <a:pt x="84" y="280"/>
                    <a:pt x="84" y="283"/>
                  </a:cubicBezTo>
                  <a:cubicBezTo>
                    <a:pt x="80" y="282"/>
                    <a:pt x="82" y="280"/>
                    <a:pt x="78" y="283"/>
                  </a:cubicBezTo>
                  <a:cubicBezTo>
                    <a:pt x="78" y="282"/>
                    <a:pt x="78" y="280"/>
                    <a:pt x="78" y="280"/>
                  </a:cubicBezTo>
                  <a:cubicBezTo>
                    <a:pt x="78" y="276"/>
                    <a:pt x="78" y="278"/>
                    <a:pt x="77" y="277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77" y="268"/>
                    <a:pt x="77" y="268"/>
                    <a:pt x="77" y="267"/>
                  </a:cubicBezTo>
                  <a:cubicBezTo>
                    <a:pt x="77" y="265"/>
                    <a:pt x="80" y="259"/>
                    <a:pt x="80" y="254"/>
                  </a:cubicBezTo>
                  <a:cubicBezTo>
                    <a:pt x="82" y="253"/>
                    <a:pt x="81" y="253"/>
                    <a:pt x="82" y="251"/>
                  </a:cubicBezTo>
                  <a:cubicBezTo>
                    <a:pt x="83" y="250"/>
                    <a:pt x="82" y="251"/>
                    <a:pt x="83" y="249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4" y="238"/>
                    <a:pt x="84" y="236"/>
                    <a:pt x="82" y="240"/>
                  </a:cubicBezTo>
                  <a:cubicBezTo>
                    <a:pt x="82" y="231"/>
                    <a:pt x="84" y="234"/>
                    <a:pt x="85" y="22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90" y="201"/>
                    <a:pt x="93" y="184"/>
                    <a:pt x="93" y="179"/>
                  </a:cubicBezTo>
                  <a:cubicBezTo>
                    <a:pt x="94" y="172"/>
                    <a:pt x="97" y="163"/>
                    <a:pt x="99" y="155"/>
                  </a:cubicBezTo>
                  <a:cubicBezTo>
                    <a:pt x="100" y="151"/>
                    <a:pt x="101" y="147"/>
                    <a:pt x="102" y="142"/>
                  </a:cubicBezTo>
                  <a:cubicBezTo>
                    <a:pt x="104" y="135"/>
                    <a:pt x="105" y="124"/>
                    <a:pt x="107" y="117"/>
                  </a:cubicBezTo>
                  <a:cubicBezTo>
                    <a:pt x="108" y="113"/>
                    <a:pt x="110" y="110"/>
                    <a:pt x="109" y="106"/>
                  </a:cubicBezTo>
                  <a:cubicBezTo>
                    <a:pt x="103" y="106"/>
                    <a:pt x="108" y="107"/>
                    <a:pt x="103" y="109"/>
                  </a:cubicBezTo>
                  <a:cubicBezTo>
                    <a:pt x="104" y="112"/>
                    <a:pt x="104" y="111"/>
                    <a:pt x="105" y="115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8" y="115"/>
                    <a:pt x="99" y="115"/>
                    <a:pt x="101" y="109"/>
                  </a:cubicBezTo>
                  <a:cubicBezTo>
                    <a:pt x="102" y="104"/>
                    <a:pt x="101" y="104"/>
                    <a:pt x="104" y="104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2" y="97"/>
                    <a:pt x="104" y="95"/>
                    <a:pt x="104" y="93"/>
                  </a:cubicBezTo>
                  <a:cubicBezTo>
                    <a:pt x="104" y="93"/>
                    <a:pt x="105" y="89"/>
                    <a:pt x="105" y="87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5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1"/>
                  </a:cubicBezTo>
                  <a:cubicBezTo>
                    <a:pt x="109" y="66"/>
                    <a:pt x="111" y="63"/>
                    <a:pt x="110" y="60"/>
                  </a:cubicBezTo>
                  <a:cubicBezTo>
                    <a:pt x="108" y="59"/>
                    <a:pt x="110" y="59"/>
                    <a:pt x="106" y="60"/>
                  </a:cubicBezTo>
                  <a:cubicBezTo>
                    <a:pt x="107" y="55"/>
                    <a:pt x="109" y="52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1"/>
                    <a:pt x="114" y="39"/>
                    <a:pt x="114" y="35"/>
                  </a:cubicBezTo>
                  <a:cubicBezTo>
                    <a:pt x="115" y="26"/>
                    <a:pt x="120" y="14"/>
                    <a:pt x="117" y="6"/>
                  </a:cubicBezTo>
                  <a:cubicBezTo>
                    <a:pt x="112" y="7"/>
                    <a:pt x="114" y="5"/>
                    <a:pt x="113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1"/>
                  </a:cubicBezTo>
                  <a:cubicBezTo>
                    <a:pt x="111" y="15"/>
                    <a:pt x="112" y="14"/>
                    <a:pt x="111" y="18"/>
                  </a:cubicBezTo>
                  <a:cubicBezTo>
                    <a:pt x="111" y="19"/>
                    <a:pt x="108" y="22"/>
                    <a:pt x="107" y="26"/>
                  </a:cubicBezTo>
                  <a:cubicBezTo>
                    <a:pt x="105" y="35"/>
                    <a:pt x="108" y="28"/>
                    <a:pt x="103" y="34"/>
                  </a:cubicBezTo>
                  <a:cubicBezTo>
                    <a:pt x="102" y="36"/>
                    <a:pt x="103" y="36"/>
                    <a:pt x="102" y="39"/>
                  </a:cubicBezTo>
                  <a:cubicBezTo>
                    <a:pt x="101" y="40"/>
                    <a:pt x="101" y="40"/>
                    <a:pt x="101" y="41"/>
                  </a:cubicBezTo>
                  <a:cubicBezTo>
                    <a:pt x="99" y="45"/>
                    <a:pt x="100" y="49"/>
                    <a:pt x="96" y="50"/>
                  </a:cubicBezTo>
                  <a:cubicBezTo>
                    <a:pt x="97" y="53"/>
                    <a:pt x="97" y="52"/>
                    <a:pt x="97" y="55"/>
                  </a:cubicBezTo>
                  <a:cubicBezTo>
                    <a:pt x="95" y="55"/>
                    <a:pt x="95" y="55"/>
                    <a:pt x="94" y="55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2"/>
                    <a:pt x="93" y="46"/>
                    <a:pt x="95" y="4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8" y="36"/>
                    <a:pt x="99" y="33"/>
                    <a:pt x="98" y="30"/>
                  </a:cubicBezTo>
                  <a:cubicBezTo>
                    <a:pt x="97" y="29"/>
                    <a:pt x="95" y="29"/>
                    <a:pt x="97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8" y="20"/>
                    <a:pt x="99" y="20"/>
                    <a:pt x="97" y="17"/>
                  </a:cubicBezTo>
                  <a:cubicBezTo>
                    <a:pt x="101" y="15"/>
                    <a:pt x="98" y="18"/>
                    <a:pt x="102" y="17"/>
                  </a:cubicBezTo>
                  <a:cubicBezTo>
                    <a:pt x="102" y="15"/>
                    <a:pt x="102" y="17"/>
                    <a:pt x="102" y="14"/>
                  </a:cubicBezTo>
                  <a:cubicBezTo>
                    <a:pt x="103" y="9"/>
                    <a:pt x="102" y="16"/>
                    <a:pt x="103" y="13"/>
                  </a:cubicBezTo>
                  <a:cubicBezTo>
                    <a:pt x="103" y="11"/>
                    <a:pt x="103" y="14"/>
                    <a:pt x="104" y="9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9"/>
                    <a:pt x="96" y="12"/>
                    <a:pt x="95" y="14"/>
                  </a:cubicBezTo>
                  <a:cubicBezTo>
                    <a:pt x="93" y="13"/>
                    <a:pt x="93" y="15"/>
                    <a:pt x="93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1" y="4"/>
                    <a:pt x="91" y="4"/>
                    <a:pt x="91" y="4"/>
                  </a:cubicBezTo>
                  <a:lnTo>
                    <a:pt x="93" y="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4873744" y="4515428"/>
              <a:ext cx="108803" cy="408598"/>
            </a:xfrm>
            <a:custGeom>
              <a:avLst/>
              <a:gdLst>
                <a:gd name="T0" fmla="*/ 20 w 108"/>
                <a:gd name="T1" fmla="*/ 258 h 406"/>
                <a:gd name="T2" fmla="*/ 16 w 108"/>
                <a:gd name="T3" fmla="*/ 250 h 406"/>
                <a:gd name="T4" fmla="*/ 74 w 108"/>
                <a:gd name="T5" fmla="*/ 135 h 406"/>
                <a:gd name="T6" fmla="*/ 65 w 108"/>
                <a:gd name="T7" fmla="*/ 110 h 406"/>
                <a:gd name="T8" fmla="*/ 66 w 108"/>
                <a:gd name="T9" fmla="*/ 2 h 406"/>
                <a:gd name="T10" fmla="*/ 64 w 108"/>
                <a:gd name="T11" fmla="*/ 17 h 406"/>
                <a:gd name="T12" fmla="*/ 67 w 108"/>
                <a:gd name="T13" fmla="*/ 41 h 406"/>
                <a:gd name="T14" fmla="*/ 48 w 108"/>
                <a:gd name="T15" fmla="*/ 11 h 406"/>
                <a:gd name="T16" fmla="*/ 60 w 108"/>
                <a:gd name="T17" fmla="*/ 80 h 406"/>
                <a:gd name="T18" fmla="*/ 66 w 108"/>
                <a:gd name="T19" fmla="*/ 101 h 406"/>
                <a:gd name="T20" fmla="*/ 52 w 108"/>
                <a:gd name="T21" fmla="*/ 70 h 406"/>
                <a:gd name="T22" fmla="*/ 41 w 108"/>
                <a:gd name="T23" fmla="*/ 33 h 406"/>
                <a:gd name="T24" fmla="*/ 37 w 108"/>
                <a:gd name="T25" fmla="*/ 57 h 406"/>
                <a:gd name="T26" fmla="*/ 34 w 108"/>
                <a:gd name="T27" fmla="*/ 69 h 406"/>
                <a:gd name="T28" fmla="*/ 32 w 108"/>
                <a:gd name="T29" fmla="*/ 91 h 406"/>
                <a:gd name="T30" fmla="*/ 24 w 108"/>
                <a:gd name="T31" fmla="*/ 57 h 406"/>
                <a:gd name="T32" fmla="*/ 20 w 108"/>
                <a:gd name="T33" fmla="*/ 34 h 406"/>
                <a:gd name="T34" fmla="*/ 18 w 108"/>
                <a:gd name="T35" fmla="*/ 64 h 406"/>
                <a:gd name="T36" fmla="*/ 20 w 108"/>
                <a:gd name="T37" fmla="*/ 87 h 406"/>
                <a:gd name="T38" fmla="*/ 29 w 108"/>
                <a:gd name="T39" fmla="*/ 120 h 406"/>
                <a:gd name="T40" fmla="*/ 36 w 108"/>
                <a:gd name="T41" fmla="*/ 154 h 406"/>
                <a:gd name="T42" fmla="*/ 49 w 108"/>
                <a:gd name="T43" fmla="*/ 209 h 406"/>
                <a:gd name="T44" fmla="*/ 54 w 108"/>
                <a:gd name="T45" fmla="*/ 258 h 406"/>
                <a:gd name="T46" fmla="*/ 46 w 108"/>
                <a:gd name="T47" fmla="*/ 242 h 406"/>
                <a:gd name="T48" fmla="*/ 30 w 108"/>
                <a:gd name="T49" fmla="*/ 170 h 406"/>
                <a:gd name="T50" fmla="*/ 15 w 108"/>
                <a:gd name="T51" fmla="*/ 133 h 406"/>
                <a:gd name="T52" fmla="*/ 8 w 108"/>
                <a:gd name="T53" fmla="*/ 128 h 406"/>
                <a:gd name="T54" fmla="*/ 2 w 108"/>
                <a:gd name="T55" fmla="*/ 161 h 406"/>
                <a:gd name="T56" fmla="*/ 4 w 108"/>
                <a:gd name="T57" fmla="*/ 198 h 406"/>
                <a:gd name="T58" fmla="*/ 5 w 108"/>
                <a:gd name="T59" fmla="*/ 239 h 406"/>
                <a:gd name="T60" fmla="*/ 12 w 108"/>
                <a:gd name="T61" fmla="*/ 257 h 406"/>
                <a:gd name="T62" fmla="*/ 11 w 108"/>
                <a:gd name="T63" fmla="*/ 267 h 406"/>
                <a:gd name="T64" fmla="*/ 14 w 108"/>
                <a:gd name="T65" fmla="*/ 277 h 406"/>
                <a:gd name="T66" fmla="*/ 24 w 108"/>
                <a:gd name="T67" fmla="*/ 282 h 406"/>
                <a:gd name="T68" fmla="*/ 33 w 108"/>
                <a:gd name="T69" fmla="*/ 301 h 406"/>
                <a:gd name="T70" fmla="*/ 39 w 108"/>
                <a:gd name="T71" fmla="*/ 321 h 406"/>
                <a:gd name="T72" fmla="*/ 51 w 108"/>
                <a:gd name="T73" fmla="*/ 364 h 406"/>
                <a:gd name="T74" fmla="*/ 62 w 108"/>
                <a:gd name="T75" fmla="*/ 369 h 406"/>
                <a:gd name="T76" fmla="*/ 76 w 108"/>
                <a:gd name="T77" fmla="*/ 386 h 406"/>
                <a:gd name="T78" fmla="*/ 89 w 108"/>
                <a:gd name="T79" fmla="*/ 406 h 406"/>
                <a:gd name="T80" fmla="*/ 97 w 108"/>
                <a:gd name="T81" fmla="*/ 358 h 406"/>
                <a:gd name="T82" fmla="*/ 100 w 108"/>
                <a:gd name="T83" fmla="*/ 363 h 406"/>
                <a:gd name="T84" fmla="*/ 106 w 108"/>
                <a:gd name="T85" fmla="*/ 349 h 406"/>
                <a:gd name="T86" fmla="*/ 107 w 108"/>
                <a:gd name="T87" fmla="*/ 317 h 406"/>
                <a:gd name="T88" fmla="*/ 103 w 108"/>
                <a:gd name="T89" fmla="*/ 291 h 406"/>
                <a:gd name="T90" fmla="*/ 100 w 108"/>
                <a:gd name="T91" fmla="*/ 253 h 406"/>
                <a:gd name="T92" fmla="*/ 104 w 108"/>
                <a:gd name="T93" fmla="*/ 227 h 406"/>
                <a:gd name="T94" fmla="*/ 104 w 108"/>
                <a:gd name="T95" fmla="*/ 205 h 406"/>
                <a:gd name="T96" fmla="*/ 101 w 108"/>
                <a:gd name="T97" fmla="*/ 177 h 406"/>
                <a:gd name="T98" fmla="*/ 101 w 108"/>
                <a:gd name="T99" fmla="*/ 138 h 406"/>
                <a:gd name="T100" fmla="*/ 96 w 108"/>
                <a:gd name="T101" fmla="*/ 87 h 406"/>
                <a:gd name="T102" fmla="*/ 84 w 108"/>
                <a:gd name="T103" fmla="*/ 4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406">
                  <a:moveTo>
                    <a:pt x="16" y="250"/>
                  </a:moveTo>
                  <a:cubicBezTo>
                    <a:pt x="17" y="245"/>
                    <a:pt x="17" y="245"/>
                    <a:pt x="17" y="245"/>
                  </a:cubicBezTo>
                  <a:cubicBezTo>
                    <a:pt x="17" y="245"/>
                    <a:pt x="17" y="244"/>
                    <a:pt x="18" y="244"/>
                  </a:cubicBezTo>
                  <a:cubicBezTo>
                    <a:pt x="17" y="250"/>
                    <a:pt x="17" y="248"/>
                    <a:pt x="19" y="252"/>
                  </a:cubicBezTo>
                  <a:cubicBezTo>
                    <a:pt x="20" y="254"/>
                    <a:pt x="20" y="256"/>
                    <a:pt x="20" y="258"/>
                  </a:cubicBezTo>
                  <a:cubicBezTo>
                    <a:pt x="21" y="262"/>
                    <a:pt x="23" y="268"/>
                    <a:pt x="23" y="272"/>
                  </a:cubicBezTo>
                  <a:cubicBezTo>
                    <a:pt x="21" y="271"/>
                    <a:pt x="23" y="271"/>
                    <a:pt x="19" y="268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9" y="253"/>
                    <a:pt x="18" y="253"/>
                    <a:pt x="17" y="251"/>
                  </a:cubicBezTo>
                  <a:lnTo>
                    <a:pt x="16" y="250"/>
                  </a:lnTo>
                  <a:close/>
                  <a:moveTo>
                    <a:pt x="65" y="110"/>
                  </a:moveTo>
                  <a:cubicBezTo>
                    <a:pt x="66" y="112"/>
                    <a:pt x="66" y="111"/>
                    <a:pt x="67" y="113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2" y="126"/>
                    <a:pt x="73" y="133"/>
                    <a:pt x="74" y="134"/>
                  </a:cubicBezTo>
                  <a:cubicBezTo>
                    <a:pt x="74" y="134"/>
                    <a:pt x="74" y="134"/>
                    <a:pt x="74" y="135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0" y="135"/>
                    <a:pt x="70" y="138"/>
                    <a:pt x="70" y="128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6" y="123"/>
                    <a:pt x="66" y="120"/>
                    <a:pt x="65" y="117"/>
                  </a:cubicBezTo>
                  <a:cubicBezTo>
                    <a:pt x="64" y="113"/>
                    <a:pt x="63" y="114"/>
                    <a:pt x="65" y="110"/>
                  </a:cubicBezTo>
                  <a:close/>
                  <a:moveTo>
                    <a:pt x="71" y="54"/>
                  </a:moveTo>
                  <a:cubicBezTo>
                    <a:pt x="73" y="59"/>
                    <a:pt x="71" y="56"/>
                    <a:pt x="71" y="57"/>
                  </a:cubicBezTo>
                  <a:cubicBezTo>
                    <a:pt x="70" y="56"/>
                    <a:pt x="70" y="58"/>
                    <a:pt x="70" y="56"/>
                  </a:cubicBezTo>
                  <a:cubicBezTo>
                    <a:pt x="70" y="53"/>
                    <a:pt x="70" y="55"/>
                    <a:pt x="71" y="54"/>
                  </a:cubicBezTo>
                  <a:close/>
                  <a:moveTo>
                    <a:pt x="66" y="2"/>
                  </a:moveTo>
                  <a:cubicBezTo>
                    <a:pt x="64" y="0"/>
                    <a:pt x="68" y="2"/>
                    <a:pt x="65" y="2"/>
                  </a:cubicBezTo>
                  <a:cubicBezTo>
                    <a:pt x="65" y="4"/>
                    <a:pt x="65" y="4"/>
                    <a:pt x="66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5" y="9"/>
                    <a:pt x="64" y="11"/>
                  </a:cubicBezTo>
                  <a:cubicBezTo>
                    <a:pt x="63" y="13"/>
                    <a:pt x="64" y="15"/>
                    <a:pt x="64" y="17"/>
                  </a:cubicBezTo>
                  <a:cubicBezTo>
                    <a:pt x="66" y="19"/>
                    <a:pt x="68" y="21"/>
                    <a:pt x="67" y="24"/>
                  </a:cubicBezTo>
                  <a:cubicBezTo>
                    <a:pt x="67" y="27"/>
                    <a:pt x="67" y="25"/>
                    <a:pt x="66" y="26"/>
                  </a:cubicBezTo>
                  <a:cubicBezTo>
                    <a:pt x="62" y="24"/>
                    <a:pt x="68" y="23"/>
                    <a:pt x="61" y="2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7"/>
                    <a:pt x="66" y="38"/>
                    <a:pt x="67" y="41"/>
                  </a:cubicBezTo>
                  <a:cubicBezTo>
                    <a:pt x="68" y="45"/>
                    <a:pt x="71" y="48"/>
                    <a:pt x="69" y="52"/>
                  </a:cubicBezTo>
                  <a:cubicBezTo>
                    <a:pt x="65" y="54"/>
                    <a:pt x="65" y="47"/>
                    <a:pt x="64" y="4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9"/>
                    <a:pt x="51" y="10"/>
                    <a:pt x="51" y="8"/>
                  </a:cubicBezTo>
                  <a:cubicBezTo>
                    <a:pt x="49" y="10"/>
                    <a:pt x="50" y="9"/>
                    <a:pt x="48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3" y="13"/>
                    <a:pt x="48" y="33"/>
                    <a:pt x="49" y="38"/>
                  </a:cubicBezTo>
                  <a:cubicBezTo>
                    <a:pt x="50" y="43"/>
                    <a:pt x="51" y="47"/>
                    <a:pt x="52" y="51"/>
                  </a:cubicBezTo>
                  <a:cubicBezTo>
                    <a:pt x="53" y="55"/>
                    <a:pt x="54" y="60"/>
                    <a:pt x="55" y="65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3"/>
                    <a:pt x="60" y="86"/>
                    <a:pt x="62" y="90"/>
                  </a:cubicBezTo>
                  <a:cubicBezTo>
                    <a:pt x="64" y="92"/>
                    <a:pt x="63" y="90"/>
                    <a:pt x="64" y="93"/>
                  </a:cubicBezTo>
                  <a:cubicBezTo>
                    <a:pt x="64" y="93"/>
                    <a:pt x="64" y="94"/>
                    <a:pt x="64" y="9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9"/>
                    <a:pt x="66" y="100"/>
                    <a:pt x="66" y="101"/>
                  </a:cubicBezTo>
                  <a:cubicBezTo>
                    <a:pt x="66" y="104"/>
                    <a:pt x="65" y="99"/>
                    <a:pt x="66" y="103"/>
                  </a:cubicBezTo>
                  <a:cubicBezTo>
                    <a:pt x="66" y="108"/>
                    <a:pt x="67" y="108"/>
                    <a:pt x="63" y="111"/>
                  </a:cubicBezTo>
                  <a:cubicBezTo>
                    <a:pt x="60" y="106"/>
                    <a:pt x="60" y="97"/>
                    <a:pt x="58" y="92"/>
                  </a:cubicBezTo>
                  <a:cubicBezTo>
                    <a:pt x="56" y="85"/>
                    <a:pt x="55" y="81"/>
                    <a:pt x="53" y="74"/>
                  </a:cubicBezTo>
                  <a:cubicBezTo>
                    <a:pt x="52" y="69"/>
                    <a:pt x="53" y="72"/>
                    <a:pt x="52" y="70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7" y="54"/>
                    <a:pt x="48" y="56"/>
                    <a:pt x="47" y="54"/>
                  </a:cubicBezTo>
                  <a:cubicBezTo>
                    <a:pt x="45" y="47"/>
                    <a:pt x="45" y="41"/>
                    <a:pt x="42" y="41"/>
                  </a:cubicBezTo>
                  <a:cubicBezTo>
                    <a:pt x="43" y="36"/>
                    <a:pt x="43" y="36"/>
                    <a:pt x="41" y="33"/>
                  </a:cubicBezTo>
                  <a:cubicBezTo>
                    <a:pt x="37" y="38"/>
                    <a:pt x="39" y="47"/>
                    <a:pt x="40" y="5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7"/>
                    <a:pt x="44" y="64"/>
                    <a:pt x="45" y="70"/>
                  </a:cubicBezTo>
                  <a:cubicBezTo>
                    <a:pt x="43" y="70"/>
                    <a:pt x="41" y="72"/>
                    <a:pt x="39" y="72"/>
                  </a:cubicBezTo>
                  <a:cubicBezTo>
                    <a:pt x="38" y="66"/>
                    <a:pt x="35" y="63"/>
                    <a:pt x="37" y="57"/>
                  </a:cubicBezTo>
                  <a:cubicBezTo>
                    <a:pt x="34" y="58"/>
                    <a:pt x="35" y="57"/>
                    <a:pt x="34" y="58"/>
                  </a:cubicBezTo>
                  <a:cubicBezTo>
                    <a:pt x="34" y="55"/>
                    <a:pt x="34" y="57"/>
                    <a:pt x="35" y="54"/>
                  </a:cubicBezTo>
                  <a:cubicBezTo>
                    <a:pt x="33" y="55"/>
                    <a:pt x="34" y="54"/>
                    <a:pt x="32" y="55"/>
                  </a:cubicBezTo>
                  <a:cubicBezTo>
                    <a:pt x="32" y="60"/>
                    <a:pt x="32" y="59"/>
                    <a:pt x="33" y="63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75"/>
                    <a:pt x="33" y="73"/>
                    <a:pt x="38" y="80"/>
                  </a:cubicBezTo>
                  <a:cubicBezTo>
                    <a:pt x="36" y="86"/>
                    <a:pt x="40" y="92"/>
                    <a:pt x="40" y="99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95"/>
                    <a:pt x="37" y="95"/>
                    <a:pt x="32" y="91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82"/>
                    <a:pt x="30" y="87"/>
                    <a:pt x="29" y="77"/>
                  </a:cubicBezTo>
                  <a:cubicBezTo>
                    <a:pt x="29" y="76"/>
                    <a:pt x="27" y="68"/>
                    <a:pt x="27" y="67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59"/>
                    <a:pt x="25" y="61"/>
                    <a:pt x="24" y="57"/>
                  </a:cubicBezTo>
                  <a:cubicBezTo>
                    <a:pt x="21" y="52"/>
                    <a:pt x="22" y="55"/>
                    <a:pt x="22" y="4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3"/>
                    <a:pt x="18" y="31"/>
                    <a:pt x="17" y="31"/>
                  </a:cubicBezTo>
                  <a:cubicBezTo>
                    <a:pt x="13" y="30"/>
                    <a:pt x="14" y="34"/>
                    <a:pt x="14" y="38"/>
                  </a:cubicBezTo>
                  <a:cubicBezTo>
                    <a:pt x="14" y="49"/>
                    <a:pt x="15" y="43"/>
                    <a:pt x="15" y="52"/>
                  </a:cubicBezTo>
                  <a:cubicBezTo>
                    <a:pt x="16" y="56"/>
                    <a:pt x="16" y="57"/>
                    <a:pt x="19" y="55"/>
                  </a:cubicBezTo>
                  <a:cubicBezTo>
                    <a:pt x="18" y="61"/>
                    <a:pt x="16" y="58"/>
                    <a:pt x="18" y="64"/>
                  </a:cubicBezTo>
                  <a:cubicBezTo>
                    <a:pt x="19" y="68"/>
                    <a:pt x="19" y="71"/>
                    <a:pt x="19" y="75"/>
                  </a:cubicBezTo>
                  <a:cubicBezTo>
                    <a:pt x="21" y="76"/>
                    <a:pt x="20" y="76"/>
                    <a:pt x="22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0" y="78"/>
                    <a:pt x="20" y="79"/>
                  </a:cubicBezTo>
                  <a:cubicBezTo>
                    <a:pt x="22" y="83"/>
                    <a:pt x="22" y="83"/>
                    <a:pt x="20" y="87"/>
                  </a:cubicBezTo>
                  <a:cubicBezTo>
                    <a:pt x="23" y="91"/>
                    <a:pt x="23" y="92"/>
                    <a:pt x="24" y="97"/>
                  </a:cubicBezTo>
                  <a:cubicBezTo>
                    <a:pt x="25" y="99"/>
                    <a:pt x="25" y="99"/>
                    <a:pt x="26" y="102"/>
                  </a:cubicBezTo>
                  <a:cubicBezTo>
                    <a:pt x="26" y="104"/>
                    <a:pt x="26" y="103"/>
                    <a:pt x="26" y="10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7"/>
                    <a:pt x="28" y="116"/>
                    <a:pt x="29" y="120"/>
                  </a:cubicBezTo>
                  <a:cubicBezTo>
                    <a:pt x="30" y="124"/>
                    <a:pt x="29" y="122"/>
                    <a:pt x="30" y="126"/>
                  </a:cubicBezTo>
                  <a:cubicBezTo>
                    <a:pt x="30" y="129"/>
                    <a:pt x="31" y="128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40"/>
                    <a:pt x="33" y="139"/>
                    <a:pt x="34" y="142"/>
                  </a:cubicBezTo>
                  <a:cubicBezTo>
                    <a:pt x="35" y="145"/>
                    <a:pt x="35" y="151"/>
                    <a:pt x="36" y="154"/>
                  </a:cubicBezTo>
                  <a:cubicBezTo>
                    <a:pt x="37" y="162"/>
                    <a:pt x="40" y="170"/>
                    <a:pt x="40" y="178"/>
                  </a:cubicBezTo>
                  <a:cubicBezTo>
                    <a:pt x="43" y="181"/>
                    <a:pt x="43" y="179"/>
                    <a:pt x="43" y="185"/>
                  </a:cubicBezTo>
                  <a:cubicBezTo>
                    <a:pt x="44" y="189"/>
                    <a:pt x="45" y="188"/>
                    <a:pt x="44" y="193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49" y="215"/>
                    <a:pt x="52" y="219"/>
                    <a:pt x="53" y="227"/>
                  </a:cubicBezTo>
                  <a:cubicBezTo>
                    <a:pt x="49" y="226"/>
                    <a:pt x="50" y="227"/>
                    <a:pt x="49" y="228"/>
                  </a:cubicBezTo>
                  <a:cubicBezTo>
                    <a:pt x="52" y="239"/>
                    <a:pt x="50" y="248"/>
                    <a:pt x="53" y="252"/>
                  </a:cubicBezTo>
                  <a:cubicBezTo>
                    <a:pt x="52" y="253"/>
                    <a:pt x="52" y="252"/>
                    <a:pt x="52" y="255"/>
                  </a:cubicBezTo>
                  <a:cubicBezTo>
                    <a:pt x="56" y="257"/>
                    <a:pt x="53" y="255"/>
                    <a:pt x="54" y="258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7" y="257"/>
                    <a:pt x="48" y="250"/>
                    <a:pt x="47" y="248"/>
                  </a:cubicBezTo>
                  <a:cubicBezTo>
                    <a:pt x="47" y="246"/>
                    <a:pt x="46" y="246"/>
                    <a:pt x="46" y="242"/>
                  </a:cubicBezTo>
                  <a:cubicBezTo>
                    <a:pt x="46" y="237"/>
                    <a:pt x="47" y="236"/>
                    <a:pt x="43" y="232"/>
                  </a:cubicBezTo>
                  <a:cubicBezTo>
                    <a:pt x="45" y="225"/>
                    <a:pt x="43" y="218"/>
                    <a:pt x="41" y="212"/>
                  </a:cubicBezTo>
                  <a:cubicBezTo>
                    <a:pt x="39" y="205"/>
                    <a:pt x="37" y="197"/>
                    <a:pt x="36" y="191"/>
                  </a:cubicBezTo>
                  <a:cubicBezTo>
                    <a:pt x="35" y="188"/>
                    <a:pt x="35" y="190"/>
                    <a:pt x="34" y="186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8"/>
                    <a:pt x="30" y="165"/>
                    <a:pt x="30" y="163"/>
                  </a:cubicBezTo>
                  <a:cubicBezTo>
                    <a:pt x="26" y="150"/>
                    <a:pt x="27" y="144"/>
                    <a:pt x="25" y="135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5" y="139"/>
                    <a:pt x="20" y="135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27"/>
                    <a:pt x="13" y="125"/>
                    <a:pt x="11" y="122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7"/>
                    <a:pt x="7" y="123"/>
                    <a:pt x="8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44"/>
                    <a:pt x="1" y="150"/>
                    <a:pt x="3" y="154"/>
                  </a:cubicBezTo>
                  <a:cubicBezTo>
                    <a:pt x="3" y="155"/>
                    <a:pt x="3" y="154"/>
                    <a:pt x="5" y="152"/>
                  </a:cubicBezTo>
                  <a:cubicBezTo>
                    <a:pt x="4" y="156"/>
                    <a:pt x="5" y="158"/>
                    <a:pt x="2" y="161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75"/>
                    <a:pt x="2" y="178"/>
                    <a:pt x="3" y="183"/>
                  </a:cubicBezTo>
                  <a:cubicBezTo>
                    <a:pt x="4" y="185"/>
                    <a:pt x="4" y="191"/>
                    <a:pt x="2" y="197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9"/>
                    <a:pt x="4" y="219"/>
                    <a:pt x="6" y="221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5" y="227"/>
                    <a:pt x="8" y="231"/>
                    <a:pt x="7" y="23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9" y="247"/>
                    <a:pt x="6" y="244"/>
                    <a:pt x="6" y="251"/>
                  </a:cubicBezTo>
                  <a:cubicBezTo>
                    <a:pt x="9" y="249"/>
                    <a:pt x="9" y="249"/>
                    <a:pt x="9" y="249"/>
                  </a:cubicBezTo>
                  <a:cubicBezTo>
                    <a:pt x="9" y="252"/>
                    <a:pt x="9" y="251"/>
                    <a:pt x="9" y="254"/>
                  </a:cubicBezTo>
                  <a:cubicBezTo>
                    <a:pt x="13" y="254"/>
                    <a:pt x="10" y="252"/>
                    <a:pt x="13" y="255"/>
                  </a:cubicBezTo>
                  <a:cubicBezTo>
                    <a:pt x="12" y="256"/>
                    <a:pt x="13" y="255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1" y="262"/>
                    <a:pt x="12" y="262"/>
                    <a:pt x="12" y="263"/>
                  </a:cubicBezTo>
                  <a:cubicBezTo>
                    <a:pt x="11" y="266"/>
                    <a:pt x="11" y="264"/>
                    <a:pt x="11" y="267"/>
                  </a:cubicBezTo>
                  <a:cubicBezTo>
                    <a:pt x="13" y="267"/>
                    <a:pt x="12" y="267"/>
                    <a:pt x="14" y="266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3" y="270"/>
                    <a:pt x="10" y="270"/>
                    <a:pt x="15" y="270"/>
                  </a:cubicBezTo>
                  <a:cubicBezTo>
                    <a:pt x="14" y="275"/>
                    <a:pt x="14" y="274"/>
                    <a:pt x="11" y="275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13" y="280"/>
                    <a:pt x="13" y="280"/>
                    <a:pt x="13" y="282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7" y="282"/>
                    <a:pt x="17" y="282"/>
                    <a:pt x="18" y="284"/>
                  </a:cubicBezTo>
                  <a:cubicBezTo>
                    <a:pt x="20" y="288"/>
                    <a:pt x="19" y="287"/>
                    <a:pt x="22" y="287"/>
                  </a:cubicBezTo>
                  <a:cubicBezTo>
                    <a:pt x="24" y="283"/>
                    <a:pt x="23" y="285"/>
                    <a:pt x="24" y="282"/>
                  </a:cubicBezTo>
                  <a:cubicBezTo>
                    <a:pt x="25" y="278"/>
                    <a:pt x="24" y="281"/>
                    <a:pt x="26" y="280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9" y="288"/>
                    <a:pt x="29" y="288"/>
                    <a:pt x="29" y="289"/>
                  </a:cubicBezTo>
                  <a:cubicBezTo>
                    <a:pt x="29" y="289"/>
                    <a:pt x="29" y="290"/>
                    <a:pt x="30" y="290"/>
                  </a:cubicBezTo>
                  <a:cubicBezTo>
                    <a:pt x="30" y="294"/>
                    <a:pt x="31" y="297"/>
                    <a:pt x="33" y="301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5" y="305"/>
                    <a:pt x="35" y="305"/>
                    <a:pt x="35" y="309"/>
                  </a:cubicBezTo>
                  <a:cubicBezTo>
                    <a:pt x="38" y="313"/>
                    <a:pt x="37" y="314"/>
                    <a:pt x="37" y="319"/>
                  </a:cubicBezTo>
                  <a:cubicBezTo>
                    <a:pt x="38" y="320"/>
                    <a:pt x="38" y="320"/>
                    <a:pt x="38" y="320"/>
                  </a:cubicBezTo>
                  <a:cubicBezTo>
                    <a:pt x="38" y="320"/>
                    <a:pt x="38" y="320"/>
                    <a:pt x="39" y="321"/>
                  </a:cubicBezTo>
                  <a:cubicBezTo>
                    <a:pt x="40" y="323"/>
                    <a:pt x="38" y="326"/>
                    <a:pt x="38" y="326"/>
                  </a:cubicBezTo>
                  <a:cubicBezTo>
                    <a:pt x="38" y="326"/>
                    <a:pt x="38" y="327"/>
                    <a:pt x="38" y="327"/>
                  </a:cubicBezTo>
                  <a:cubicBezTo>
                    <a:pt x="40" y="327"/>
                    <a:pt x="39" y="327"/>
                    <a:pt x="43" y="328"/>
                  </a:cubicBezTo>
                  <a:cubicBezTo>
                    <a:pt x="42" y="331"/>
                    <a:pt x="43" y="336"/>
                    <a:pt x="45" y="340"/>
                  </a:cubicBezTo>
                  <a:cubicBezTo>
                    <a:pt x="47" y="348"/>
                    <a:pt x="48" y="356"/>
                    <a:pt x="51" y="364"/>
                  </a:cubicBezTo>
                  <a:cubicBezTo>
                    <a:pt x="54" y="369"/>
                    <a:pt x="54" y="369"/>
                    <a:pt x="54" y="369"/>
                  </a:cubicBezTo>
                  <a:cubicBezTo>
                    <a:pt x="57" y="371"/>
                    <a:pt x="53" y="369"/>
                    <a:pt x="56" y="370"/>
                  </a:cubicBezTo>
                  <a:cubicBezTo>
                    <a:pt x="57" y="369"/>
                    <a:pt x="57" y="372"/>
                    <a:pt x="57" y="367"/>
                  </a:cubicBezTo>
                  <a:cubicBezTo>
                    <a:pt x="56" y="360"/>
                    <a:pt x="51" y="349"/>
                    <a:pt x="59" y="349"/>
                  </a:cubicBezTo>
                  <a:cubicBezTo>
                    <a:pt x="62" y="369"/>
                    <a:pt x="62" y="369"/>
                    <a:pt x="62" y="369"/>
                  </a:cubicBezTo>
                  <a:cubicBezTo>
                    <a:pt x="67" y="386"/>
                    <a:pt x="60" y="383"/>
                    <a:pt x="69" y="387"/>
                  </a:cubicBezTo>
                  <a:cubicBezTo>
                    <a:pt x="73" y="388"/>
                    <a:pt x="73" y="393"/>
                    <a:pt x="78" y="394"/>
                  </a:cubicBezTo>
                  <a:cubicBezTo>
                    <a:pt x="77" y="399"/>
                    <a:pt x="77" y="399"/>
                    <a:pt x="77" y="399"/>
                  </a:cubicBezTo>
                  <a:cubicBezTo>
                    <a:pt x="80" y="399"/>
                    <a:pt x="80" y="399"/>
                    <a:pt x="80" y="399"/>
                  </a:cubicBezTo>
                  <a:cubicBezTo>
                    <a:pt x="76" y="386"/>
                    <a:pt x="76" y="386"/>
                    <a:pt x="76" y="386"/>
                  </a:cubicBezTo>
                  <a:cubicBezTo>
                    <a:pt x="80" y="385"/>
                    <a:pt x="78" y="380"/>
                    <a:pt x="78" y="373"/>
                  </a:cubicBezTo>
                  <a:cubicBezTo>
                    <a:pt x="84" y="376"/>
                    <a:pt x="81" y="373"/>
                    <a:pt x="83" y="387"/>
                  </a:cubicBezTo>
                  <a:cubicBezTo>
                    <a:pt x="83" y="392"/>
                    <a:pt x="85" y="397"/>
                    <a:pt x="85" y="403"/>
                  </a:cubicBezTo>
                  <a:cubicBezTo>
                    <a:pt x="86" y="403"/>
                    <a:pt x="87" y="403"/>
                    <a:pt x="87" y="404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89" y="404"/>
                    <a:pt x="90" y="400"/>
                    <a:pt x="90" y="398"/>
                  </a:cubicBezTo>
                  <a:cubicBezTo>
                    <a:pt x="90" y="394"/>
                    <a:pt x="87" y="379"/>
                    <a:pt x="90" y="377"/>
                  </a:cubicBezTo>
                  <a:cubicBezTo>
                    <a:pt x="93" y="375"/>
                    <a:pt x="89" y="378"/>
                    <a:pt x="92" y="378"/>
                  </a:cubicBezTo>
                  <a:cubicBezTo>
                    <a:pt x="93" y="379"/>
                    <a:pt x="93" y="379"/>
                    <a:pt x="94" y="377"/>
                  </a:cubicBezTo>
                  <a:cubicBezTo>
                    <a:pt x="96" y="373"/>
                    <a:pt x="92" y="364"/>
                    <a:pt x="97" y="358"/>
                  </a:cubicBezTo>
                  <a:cubicBezTo>
                    <a:pt x="96" y="358"/>
                    <a:pt x="96" y="358"/>
                    <a:pt x="96" y="357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5" y="352"/>
                    <a:pt x="94" y="341"/>
                    <a:pt x="92" y="338"/>
                  </a:cubicBezTo>
                  <a:cubicBezTo>
                    <a:pt x="96" y="338"/>
                    <a:pt x="97" y="340"/>
                    <a:pt x="97" y="344"/>
                  </a:cubicBezTo>
                  <a:cubicBezTo>
                    <a:pt x="97" y="352"/>
                    <a:pt x="100" y="356"/>
                    <a:pt x="100" y="363"/>
                  </a:cubicBezTo>
                  <a:cubicBezTo>
                    <a:pt x="100" y="372"/>
                    <a:pt x="100" y="369"/>
                    <a:pt x="102" y="370"/>
                  </a:cubicBezTo>
                  <a:cubicBezTo>
                    <a:pt x="103" y="369"/>
                    <a:pt x="103" y="370"/>
                    <a:pt x="103" y="368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6" y="353"/>
                    <a:pt x="106" y="352"/>
                    <a:pt x="106" y="349"/>
                  </a:cubicBezTo>
                  <a:cubicBezTo>
                    <a:pt x="107" y="347"/>
                    <a:pt x="107" y="347"/>
                    <a:pt x="107" y="347"/>
                  </a:cubicBezTo>
                  <a:cubicBezTo>
                    <a:pt x="103" y="340"/>
                    <a:pt x="107" y="342"/>
                    <a:pt x="106" y="335"/>
                  </a:cubicBezTo>
                  <a:cubicBezTo>
                    <a:pt x="104" y="323"/>
                    <a:pt x="104" y="323"/>
                    <a:pt x="104" y="323"/>
                  </a:cubicBezTo>
                  <a:cubicBezTo>
                    <a:pt x="106" y="323"/>
                    <a:pt x="106" y="323"/>
                    <a:pt x="108" y="324"/>
                  </a:cubicBezTo>
                  <a:cubicBezTo>
                    <a:pt x="106" y="319"/>
                    <a:pt x="106" y="323"/>
                    <a:pt x="107" y="317"/>
                  </a:cubicBezTo>
                  <a:cubicBezTo>
                    <a:pt x="102" y="312"/>
                    <a:pt x="106" y="313"/>
                    <a:pt x="102" y="312"/>
                  </a:cubicBezTo>
                  <a:cubicBezTo>
                    <a:pt x="105" y="309"/>
                    <a:pt x="105" y="309"/>
                    <a:pt x="105" y="309"/>
                  </a:cubicBezTo>
                  <a:cubicBezTo>
                    <a:pt x="104" y="305"/>
                    <a:pt x="105" y="307"/>
                    <a:pt x="103" y="305"/>
                  </a:cubicBezTo>
                  <a:cubicBezTo>
                    <a:pt x="106" y="302"/>
                    <a:pt x="106" y="298"/>
                    <a:pt x="106" y="293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88"/>
                    <a:pt x="103" y="289"/>
                    <a:pt x="105" y="287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1" y="279"/>
                    <a:pt x="101" y="282"/>
                    <a:pt x="102" y="280"/>
                  </a:cubicBezTo>
                  <a:cubicBezTo>
                    <a:pt x="102" y="276"/>
                    <a:pt x="101" y="266"/>
                    <a:pt x="102" y="265"/>
                  </a:cubicBezTo>
                  <a:cubicBezTo>
                    <a:pt x="102" y="261"/>
                    <a:pt x="102" y="255"/>
                    <a:pt x="100" y="253"/>
                  </a:cubicBezTo>
                  <a:cubicBezTo>
                    <a:pt x="102" y="252"/>
                    <a:pt x="100" y="252"/>
                    <a:pt x="104" y="253"/>
                  </a:cubicBezTo>
                  <a:cubicBezTo>
                    <a:pt x="104" y="249"/>
                    <a:pt x="103" y="250"/>
                    <a:pt x="102" y="247"/>
                  </a:cubicBezTo>
                  <a:cubicBezTo>
                    <a:pt x="107" y="245"/>
                    <a:pt x="107" y="245"/>
                    <a:pt x="107" y="245"/>
                  </a:cubicBezTo>
                  <a:cubicBezTo>
                    <a:pt x="107" y="242"/>
                    <a:pt x="106" y="242"/>
                    <a:pt x="106" y="24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5" y="225"/>
                    <a:pt x="107" y="225"/>
                    <a:pt x="107" y="222"/>
                  </a:cubicBezTo>
                  <a:cubicBezTo>
                    <a:pt x="107" y="219"/>
                    <a:pt x="104" y="219"/>
                    <a:pt x="106" y="213"/>
                  </a:cubicBezTo>
                  <a:cubicBezTo>
                    <a:pt x="105" y="212"/>
                    <a:pt x="105" y="211"/>
                    <a:pt x="104" y="210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5" y="207"/>
                    <a:pt x="104" y="206"/>
                    <a:pt x="104" y="205"/>
                  </a:cubicBezTo>
                  <a:cubicBezTo>
                    <a:pt x="106" y="203"/>
                    <a:pt x="106" y="203"/>
                    <a:pt x="106" y="203"/>
                  </a:cubicBezTo>
                  <a:cubicBezTo>
                    <a:pt x="105" y="201"/>
                    <a:pt x="105" y="201"/>
                    <a:pt x="104" y="200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4" y="197"/>
                    <a:pt x="104" y="196"/>
                    <a:pt x="103" y="195"/>
                  </a:cubicBezTo>
                  <a:cubicBezTo>
                    <a:pt x="101" y="177"/>
                    <a:pt x="101" y="177"/>
                    <a:pt x="101" y="177"/>
                  </a:cubicBezTo>
                  <a:cubicBezTo>
                    <a:pt x="101" y="177"/>
                    <a:pt x="99" y="174"/>
                    <a:pt x="99" y="173"/>
                  </a:cubicBezTo>
                  <a:cubicBezTo>
                    <a:pt x="98" y="170"/>
                    <a:pt x="98" y="166"/>
                    <a:pt x="98" y="162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5" y="154"/>
                    <a:pt x="100" y="148"/>
                    <a:pt x="102" y="145"/>
                  </a:cubicBezTo>
                  <a:cubicBezTo>
                    <a:pt x="102" y="138"/>
                    <a:pt x="102" y="141"/>
                    <a:pt x="101" y="138"/>
                  </a:cubicBezTo>
                  <a:cubicBezTo>
                    <a:pt x="100" y="133"/>
                    <a:pt x="101" y="139"/>
                    <a:pt x="101" y="135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3" y="113"/>
                    <a:pt x="99" y="110"/>
                    <a:pt x="98" y="107"/>
                  </a:cubicBezTo>
                  <a:cubicBezTo>
                    <a:pt x="98" y="105"/>
                    <a:pt x="98" y="102"/>
                    <a:pt x="98" y="101"/>
                  </a:cubicBezTo>
                  <a:cubicBezTo>
                    <a:pt x="97" y="98"/>
                    <a:pt x="95" y="90"/>
                    <a:pt x="96" y="87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77"/>
                    <a:pt x="93" y="78"/>
                    <a:pt x="92" y="73"/>
                  </a:cubicBezTo>
                  <a:cubicBezTo>
                    <a:pt x="92" y="69"/>
                    <a:pt x="93" y="73"/>
                    <a:pt x="92" y="69"/>
                  </a:cubicBezTo>
                  <a:cubicBezTo>
                    <a:pt x="91" y="67"/>
                    <a:pt x="93" y="68"/>
                    <a:pt x="90" y="67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66" y="4"/>
                    <a:pt x="66" y="4"/>
                    <a:pt x="66" y="4"/>
                  </a:cubicBezTo>
                  <a:lnTo>
                    <a:pt x="66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3904692" y="5984660"/>
              <a:ext cx="150289" cy="437560"/>
            </a:xfrm>
            <a:custGeom>
              <a:avLst/>
              <a:gdLst>
                <a:gd name="T0" fmla="*/ 111 w 150"/>
                <a:gd name="T1" fmla="*/ 366 h 435"/>
                <a:gd name="T2" fmla="*/ 142 w 150"/>
                <a:gd name="T3" fmla="*/ 337 h 435"/>
                <a:gd name="T4" fmla="*/ 73 w 150"/>
                <a:gd name="T5" fmla="*/ 333 h 435"/>
                <a:gd name="T6" fmla="*/ 66 w 150"/>
                <a:gd name="T7" fmla="*/ 310 h 435"/>
                <a:gd name="T8" fmla="*/ 57 w 150"/>
                <a:gd name="T9" fmla="*/ 283 h 435"/>
                <a:gd name="T10" fmla="*/ 71 w 150"/>
                <a:gd name="T11" fmla="*/ 143 h 435"/>
                <a:gd name="T12" fmla="*/ 71 w 150"/>
                <a:gd name="T13" fmla="*/ 143 h 435"/>
                <a:gd name="T14" fmla="*/ 32 w 150"/>
                <a:gd name="T15" fmla="*/ 98 h 435"/>
                <a:gd name="T16" fmla="*/ 32 w 150"/>
                <a:gd name="T17" fmla="*/ 111 h 435"/>
                <a:gd name="T18" fmla="*/ 10 w 150"/>
                <a:gd name="T19" fmla="*/ 94 h 435"/>
                <a:gd name="T20" fmla="*/ 14 w 150"/>
                <a:gd name="T21" fmla="*/ 98 h 435"/>
                <a:gd name="T22" fmla="*/ 24 w 150"/>
                <a:gd name="T23" fmla="*/ 80 h 435"/>
                <a:gd name="T24" fmla="*/ 8 w 150"/>
                <a:gd name="T25" fmla="*/ 6 h 435"/>
                <a:gd name="T26" fmla="*/ 3 w 150"/>
                <a:gd name="T27" fmla="*/ 53 h 435"/>
                <a:gd name="T28" fmla="*/ 10 w 150"/>
                <a:gd name="T29" fmla="*/ 85 h 435"/>
                <a:gd name="T30" fmla="*/ 1 w 150"/>
                <a:gd name="T31" fmla="*/ 92 h 435"/>
                <a:gd name="T32" fmla="*/ 3 w 150"/>
                <a:gd name="T33" fmla="*/ 162 h 435"/>
                <a:gd name="T34" fmla="*/ 6 w 150"/>
                <a:gd name="T35" fmla="*/ 175 h 435"/>
                <a:gd name="T36" fmla="*/ 8 w 150"/>
                <a:gd name="T37" fmla="*/ 184 h 435"/>
                <a:gd name="T38" fmla="*/ 11 w 150"/>
                <a:gd name="T39" fmla="*/ 207 h 435"/>
                <a:gd name="T40" fmla="*/ 16 w 150"/>
                <a:gd name="T41" fmla="*/ 224 h 435"/>
                <a:gd name="T42" fmla="*/ 18 w 150"/>
                <a:gd name="T43" fmla="*/ 243 h 435"/>
                <a:gd name="T44" fmla="*/ 30 w 150"/>
                <a:gd name="T45" fmla="*/ 282 h 435"/>
                <a:gd name="T46" fmla="*/ 45 w 150"/>
                <a:gd name="T47" fmla="*/ 314 h 435"/>
                <a:gd name="T48" fmla="*/ 60 w 150"/>
                <a:gd name="T49" fmla="*/ 335 h 435"/>
                <a:gd name="T50" fmla="*/ 68 w 150"/>
                <a:gd name="T51" fmla="*/ 348 h 435"/>
                <a:gd name="T52" fmla="*/ 77 w 150"/>
                <a:gd name="T53" fmla="*/ 365 h 435"/>
                <a:gd name="T54" fmla="*/ 90 w 150"/>
                <a:gd name="T55" fmla="*/ 368 h 435"/>
                <a:gd name="T56" fmla="*/ 102 w 150"/>
                <a:gd name="T57" fmla="*/ 390 h 435"/>
                <a:gd name="T58" fmla="*/ 123 w 150"/>
                <a:gd name="T59" fmla="*/ 416 h 435"/>
                <a:gd name="T60" fmla="*/ 120 w 150"/>
                <a:gd name="T61" fmla="*/ 404 h 435"/>
                <a:gd name="T62" fmla="*/ 113 w 150"/>
                <a:gd name="T63" fmla="*/ 388 h 435"/>
                <a:gd name="T64" fmla="*/ 116 w 150"/>
                <a:gd name="T65" fmla="*/ 379 h 435"/>
                <a:gd name="T66" fmla="*/ 129 w 150"/>
                <a:gd name="T67" fmla="*/ 412 h 435"/>
                <a:gd name="T68" fmla="*/ 138 w 150"/>
                <a:gd name="T69" fmla="*/ 418 h 435"/>
                <a:gd name="T70" fmla="*/ 123 w 150"/>
                <a:gd name="T71" fmla="*/ 369 h 435"/>
                <a:gd name="T72" fmla="*/ 116 w 150"/>
                <a:gd name="T73" fmla="*/ 344 h 435"/>
                <a:gd name="T74" fmla="*/ 111 w 150"/>
                <a:gd name="T75" fmla="*/ 337 h 435"/>
                <a:gd name="T76" fmla="*/ 102 w 150"/>
                <a:gd name="T77" fmla="*/ 316 h 435"/>
                <a:gd name="T78" fmla="*/ 97 w 150"/>
                <a:gd name="T79" fmla="*/ 295 h 435"/>
                <a:gd name="T80" fmla="*/ 82 w 150"/>
                <a:gd name="T81" fmla="*/ 247 h 435"/>
                <a:gd name="T82" fmla="*/ 67 w 150"/>
                <a:gd name="T83" fmla="*/ 209 h 435"/>
                <a:gd name="T84" fmla="*/ 56 w 150"/>
                <a:gd name="T85" fmla="*/ 171 h 435"/>
                <a:gd name="T86" fmla="*/ 44 w 150"/>
                <a:gd name="T87" fmla="*/ 128 h 435"/>
                <a:gd name="T88" fmla="*/ 60 w 150"/>
                <a:gd name="T89" fmla="*/ 168 h 435"/>
                <a:gd name="T90" fmla="*/ 70 w 150"/>
                <a:gd name="T91" fmla="*/ 193 h 435"/>
                <a:gd name="T92" fmla="*/ 96 w 150"/>
                <a:gd name="T93" fmla="*/ 257 h 435"/>
                <a:gd name="T94" fmla="*/ 123 w 150"/>
                <a:gd name="T95" fmla="*/ 331 h 435"/>
                <a:gd name="T96" fmla="*/ 136 w 150"/>
                <a:gd name="T97" fmla="*/ 370 h 435"/>
                <a:gd name="T98" fmla="*/ 147 w 150"/>
                <a:gd name="T99" fmla="*/ 407 h 435"/>
                <a:gd name="T100" fmla="*/ 142 w 150"/>
                <a:gd name="T101" fmla="*/ 379 h 435"/>
                <a:gd name="T102" fmla="*/ 149 w 150"/>
                <a:gd name="T103" fmla="*/ 377 h 435"/>
                <a:gd name="T104" fmla="*/ 146 w 150"/>
                <a:gd name="T105" fmla="*/ 342 h 435"/>
                <a:gd name="T106" fmla="*/ 146 w 150"/>
                <a:gd name="T107" fmla="*/ 315 h 435"/>
                <a:gd name="T108" fmla="*/ 139 w 150"/>
                <a:gd name="T109" fmla="*/ 286 h 435"/>
                <a:gd name="T110" fmla="*/ 131 w 150"/>
                <a:gd name="T111" fmla="*/ 257 h 435"/>
                <a:gd name="T112" fmla="*/ 104 w 150"/>
                <a:gd name="T113" fmla="*/ 183 h 435"/>
                <a:gd name="T114" fmla="*/ 85 w 150"/>
                <a:gd name="T115" fmla="*/ 144 h 435"/>
                <a:gd name="T116" fmla="*/ 59 w 150"/>
                <a:gd name="T117" fmla="*/ 101 h 435"/>
                <a:gd name="T118" fmla="*/ 46 w 150"/>
                <a:gd name="T119" fmla="*/ 72 h 435"/>
                <a:gd name="T120" fmla="*/ 37 w 150"/>
                <a:gd name="T121" fmla="*/ 81 h 435"/>
                <a:gd name="T122" fmla="*/ 19 w 150"/>
                <a:gd name="T123" fmla="*/ 2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435">
                  <a:moveTo>
                    <a:pt x="111" y="366"/>
                  </a:moveTo>
                  <a:cubicBezTo>
                    <a:pt x="111" y="366"/>
                    <a:pt x="111" y="365"/>
                    <a:pt x="112" y="367"/>
                  </a:cubicBezTo>
                  <a:cubicBezTo>
                    <a:pt x="113" y="371"/>
                    <a:pt x="112" y="368"/>
                    <a:pt x="113" y="371"/>
                  </a:cubicBezTo>
                  <a:cubicBezTo>
                    <a:pt x="111" y="369"/>
                    <a:pt x="112" y="372"/>
                    <a:pt x="111" y="369"/>
                  </a:cubicBezTo>
                  <a:cubicBezTo>
                    <a:pt x="110" y="366"/>
                    <a:pt x="111" y="366"/>
                    <a:pt x="111" y="366"/>
                  </a:cubicBezTo>
                  <a:close/>
                  <a:moveTo>
                    <a:pt x="142" y="344"/>
                  </a:moveTo>
                  <a:cubicBezTo>
                    <a:pt x="142" y="344"/>
                    <a:pt x="142" y="344"/>
                    <a:pt x="142" y="344"/>
                  </a:cubicBezTo>
                  <a:cubicBezTo>
                    <a:pt x="144" y="345"/>
                    <a:pt x="144" y="345"/>
                    <a:pt x="144" y="345"/>
                  </a:cubicBezTo>
                  <a:cubicBezTo>
                    <a:pt x="142" y="349"/>
                    <a:pt x="142" y="350"/>
                    <a:pt x="140" y="346"/>
                  </a:cubicBezTo>
                  <a:cubicBezTo>
                    <a:pt x="142" y="337"/>
                    <a:pt x="142" y="337"/>
                    <a:pt x="142" y="337"/>
                  </a:cubicBezTo>
                  <a:cubicBezTo>
                    <a:pt x="142" y="337"/>
                    <a:pt x="142" y="337"/>
                    <a:pt x="142" y="337"/>
                  </a:cubicBezTo>
                  <a:lnTo>
                    <a:pt x="142" y="344"/>
                  </a:lnTo>
                  <a:close/>
                  <a:moveTo>
                    <a:pt x="74" y="331"/>
                  </a:moveTo>
                  <a:cubicBezTo>
                    <a:pt x="76" y="333"/>
                    <a:pt x="75" y="330"/>
                    <a:pt x="76" y="335"/>
                  </a:cubicBezTo>
                  <a:cubicBezTo>
                    <a:pt x="74" y="334"/>
                    <a:pt x="74" y="334"/>
                    <a:pt x="73" y="333"/>
                  </a:cubicBezTo>
                  <a:lnTo>
                    <a:pt x="74" y="331"/>
                  </a:lnTo>
                  <a:close/>
                  <a:moveTo>
                    <a:pt x="66" y="310"/>
                  </a:moveTo>
                  <a:cubicBezTo>
                    <a:pt x="66" y="314"/>
                    <a:pt x="71" y="325"/>
                    <a:pt x="73" y="328"/>
                  </a:cubicBezTo>
                  <a:cubicBezTo>
                    <a:pt x="70" y="327"/>
                    <a:pt x="69" y="324"/>
                    <a:pt x="68" y="320"/>
                  </a:cubicBezTo>
                  <a:cubicBezTo>
                    <a:pt x="62" y="305"/>
                    <a:pt x="63" y="312"/>
                    <a:pt x="66" y="310"/>
                  </a:cubicBezTo>
                  <a:close/>
                  <a:moveTo>
                    <a:pt x="57" y="284"/>
                  </a:moveTo>
                  <a:cubicBezTo>
                    <a:pt x="56" y="285"/>
                    <a:pt x="56" y="282"/>
                    <a:pt x="56" y="286"/>
                  </a:cubicBezTo>
                  <a:cubicBezTo>
                    <a:pt x="56" y="287"/>
                    <a:pt x="57" y="289"/>
                    <a:pt x="57" y="290"/>
                  </a:cubicBezTo>
                  <a:cubicBezTo>
                    <a:pt x="56" y="289"/>
                    <a:pt x="56" y="289"/>
                    <a:pt x="55" y="287"/>
                  </a:cubicBezTo>
                  <a:cubicBezTo>
                    <a:pt x="53" y="282"/>
                    <a:pt x="55" y="284"/>
                    <a:pt x="57" y="283"/>
                  </a:cubicBezTo>
                  <a:lnTo>
                    <a:pt x="57" y="284"/>
                  </a:lnTo>
                  <a:close/>
                  <a:moveTo>
                    <a:pt x="51" y="276"/>
                  </a:moveTo>
                  <a:cubicBezTo>
                    <a:pt x="53" y="278"/>
                    <a:pt x="53" y="274"/>
                    <a:pt x="53" y="280"/>
                  </a:cubicBezTo>
                  <a:cubicBezTo>
                    <a:pt x="52" y="280"/>
                    <a:pt x="50" y="278"/>
                    <a:pt x="51" y="276"/>
                  </a:cubicBezTo>
                  <a:close/>
                  <a:moveTo>
                    <a:pt x="71" y="143"/>
                  </a:moveTo>
                  <a:cubicBezTo>
                    <a:pt x="74" y="146"/>
                    <a:pt x="74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4" y="153"/>
                    <a:pt x="76" y="153"/>
                    <a:pt x="74" y="151"/>
                  </a:cubicBezTo>
                  <a:cubicBezTo>
                    <a:pt x="72" y="150"/>
                    <a:pt x="69" y="145"/>
                    <a:pt x="71" y="143"/>
                  </a:cubicBezTo>
                  <a:close/>
                  <a:moveTo>
                    <a:pt x="14" y="102"/>
                  </a:moveTo>
                  <a:cubicBezTo>
                    <a:pt x="17" y="107"/>
                    <a:pt x="14" y="108"/>
                    <a:pt x="14" y="108"/>
                  </a:cubicBezTo>
                  <a:cubicBezTo>
                    <a:pt x="11" y="102"/>
                    <a:pt x="14" y="102"/>
                    <a:pt x="14" y="102"/>
                  </a:cubicBezTo>
                  <a:close/>
                  <a:moveTo>
                    <a:pt x="29" y="96"/>
                  </a:moveTo>
                  <a:cubicBezTo>
                    <a:pt x="31" y="97"/>
                    <a:pt x="30" y="96"/>
                    <a:pt x="32" y="98"/>
                  </a:cubicBezTo>
                  <a:cubicBezTo>
                    <a:pt x="32" y="98"/>
                    <a:pt x="32" y="100"/>
                    <a:pt x="32" y="100"/>
                  </a:cubicBezTo>
                  <a:cubicBezTo>
                    <a:pt x="34" y="109"/>
                    <a:pt x="37" y="112"/>
                    <a:pt x="37" y="122"/>
                  </a:cubicBezTo>
                  <a:cubicBezTo>
                    <a:pt x="34" y="121"/>
                    <a:pt x="35" y="122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0" y="107"/>
                    <a:pt x="28" y="101"/>
                    <a:pt x="29" y="96"/>
                  </a:cubicBezTo>
                  <a:close/>
                  <a:moveTo>
                    <a:pt x="40" y="95"/>
                  </a:moveTo>
                  <a:cubicBezTo>
                    <a:pt x="40" y="95"/>
                    <a:pt x="42" y="94"/>
                    <a:pt x="40" y="98"/>
                  </a:cubicBezTo>
                  <a:lnTo>
                    <a:pt x="40" y="95"/>
                  </a:lnTo>
                  <a:close/>
                  <a:moveTo>
                    <a:pt x="10" y="94"/>
                  </a:moveTo>
                  <a:cubicBezTo>
                    <a:pt x="11" y="91"/>
                    <a:pt x="11" y="91"/>
                    <a:pt x="11" y="91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4" y="98"/>
                    <a:pt x="14" y="98"/>
                  </a:cubicBezTo>
                  <a:cubicBezTo>
                    <a:pt x="11" y="97"/>
                    <a:pt x="12" y="96"/>
                    <a:pt x="10" y="94"/>
                  </a:cubicBezTo>
                  <a:close/>
                  <a:moveTo>
                    <a:pt x="23" y="77"/>
                  </a:moveTo>
                  <a:cubicBezTo>
                    <a:pt x="24" y="78"/>
                    <a:pt x="24" y="77"/>
                    <a:pt x="25" y="82"/>
                  </a:cubicBezTo>
                  <a:cubicBezTo>
                    <a:pt x="26" y="85"/>
                    <a:pt x="27" y="87"/>
                    <a:pt x="27" y="89"/>
                  </a:cubicBezTo>
                  <a:cubicBezTo>
                    <a:pt x="25" y="86"/>
                    <a:pt x="25" y="83"/>
                    <a:pt x="24" y="80"/>
                  </a:cubicBezTo>
                  <a:cubicBezTo>
                    <a:pt x="23" y="77"/>
                    <a:pt x="23" y="77"/>
                    <a:pt x="23" y="77"/>
                  </a:cubicBezTo>
                  <a:close/>
                  <a:moveTo>
                    <a:pt x="18" y="20"/>
                  </a:moveTo>
                  <a:cubicBezTo>
                    <a:pt x="17" y="16"/>
                    <a:pt x="13" y="3"/>
                    <a:pt x="14" y="0"/>
                  </a:cubicBezTo>
                  <a:cubicBezTo>
                    <a:pt x="10" y="0"/>
                    <a:pt x="9" y="0"/>
                    <a:pt x="7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4" y="8"/>
                    <a:pt x="5" y="12"/>
                  </a:cubicBezTo>
                  <a:cubicBezTo>
                    <a:pt x="6" y="18"/>
                    <a:pt x="6" y="18"/>
                    <a:pt x="6" y="21"/>
                  </a:cubicBezTo>
                  <a:cubicBezTo>
                    <a:pt x="6" y="28"/>
                    <a:pt x="5" y="29"/>
                    <a:pt x="7" y="35"/>
                  </a:cubicBezTo>
                  <a:cubicBezTo>
                    <a:pt x="9" y="39"/>
                    <a:pt x="8" y="34"/>
                    <a:pt x="8" y="38"/>
                  </a:cubicBezTo>
                  <a:cubicBezTo>
                    <a:pt x="5" y="41"/>
                    <a:pt x="1" y="39"/>
                    <a:pt x="3" y="53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8" y="71"/>
                    <a:pt x="8" y="68"/>
                    <a:pt x="8" y="73"/>
                  </a:cubicBezTo>
                  <a:cubicBezTo>
                    <a:pt x="8" y="77"/>
                    <a:pt x="10" y="79"/>
                    <a:pt x="7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0" y="82"/>
                    <a:pt x="10" y="82"/>
                    <a:pt x="10" y="85"/>
                  </a:cubicBezTo>
                  <a:cubicBezTo>
                    <a:pt x="8" y="84"/>
                    <a:pt x="7" y="83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4" y="86"/>
                    <a:pt x="4" y="85"/>
                    <a:pt x="6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4"/>
                    <a:pt x="1" y="95"/>
                    <a:pt x="0" y="97"/>
                  </a:cubicBezTo>
                  <a:cubicBezTo>
                    <a:pt x="0" y="101"/>
                    <a:pt x="2" y="110"/>
                    <a:pt x="2" y="11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8"/>
                    <a:pt x="7" y="162"/>
                    <a:pt x="7" y="164"/>
                  </a:cubicBezTo>
                  <a:cubicBezTo>
                    <a:pt x="4" y="163"/>
                    <a:pt x="6" y="163"/>
                    <a:pt x="3" y="162"/>
                  </a:cubicBezTo>
                  <a:cubicBezTo>
                    <a:pt x="3" y="167"/>
                    <a:pt x="5" y="164"/>
                    <a:pt x="3" y="168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6" y="175"/>
                    <a:pt x="6" y="175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9" y="181"/>
                    <a:pt x="7" y="182"/>
                    <a:pt x="10" y="181"/>
                  </a:cubicBezTo>
                  <a:cubicBezTo>
                    <a:pt x="10" y="181"/>
                    <a:pt x="8" y="184"/>
                    <a:pt x="8" y="184"/>
                  </a:cubicBezTo>
                  <a:cubicBezTo>
                    <a:pt x="7" y="189"/>
                    <a:pt x="8" y="180"/>
                    <a:pt x="8" y="186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7" y="194"/>
                    <a:pt x="10" y="196"/>
                    <a:pt x="10" y="206"/>
                  </a:cubicBezTo>
                  <a:cubicBezTo>
                    <a:pt x="10" y="207"/>
                    <a:pt x="10" y="207"/>
                    <a:pt x="11" y="207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8"/>
                    <a:pt x="15" y="210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3" y="213"/>
                    <a:pt x="12" y="214"/>
                    <a:pt x="12" y="214"/>
                  </a:cubicBezTo>
                  <a:cubicBezTo>
                    <a:pt x="13" y="216"/>
                    <a:pt x="14" y="218"/>
                    <a:pt x="14" y="220"/>
                  </a:cubicBezTo>
                  <a:cubicBezTo>
                    <a:pt x="15" y="223"/>
                    <a:pt x="15" y="222"/>
                    <a:pt x="16" y="224"/>
                  </a:cubicBezTo>
                  <a:cubicBezTo>
                    <a:pt x="14" y="226"/>
                    <a:pt x="15" y="225"/>
                    <a:pt x="14" y="229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6" y="234"/>
                    <a:pt x="17" y="236"/>
                    <a:pt x="17" y="238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8" y="242"/>
                    <a:pt x="18" y="242"/>
                    <a:pt x="18" y="243"/>
                  </a:cubicBezTo>
                  <a:cubicBezTo>
                    <a:pt x="20" y="242"/>
                    <a:pt x="20" y="244"/>
                    <a:pt x="21" y="241"/>
                  </a:cubicBezTo>
                  <a:cubicBezTo>
                    <a:pt x="21" y="246"/>
                    <a:pt x="22" y="249"/>
                    <a:pt x="21" y="252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7" y="267"/>
                    <a:pt x="23" y="267"/>
                    <a:pt x="28" y="27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30" y="283"/>
                    <a:pt x="30" y="283"/>
                    <a:pt x="30" y="284"/>
                  </a:cubicBezTo>
                  <a:cubicBezTo>
                    <a:pt x="32" y="289"/>
                    <a:pt x="32" y="284"/>
                    <a:pt x="34" y="291"/>
                  </a:cubicBezTo>
                  <a:cubicBezTo>
                    <a:pt x="37" y="299"/>
                    <a:pt x="40" y="297"/>
                    <a:pt x="39" y="307"/>
                  </a:cubicBezTo>
                  <a:cubicBezTo>
                    <a:pt x="40" y="307"/>
                    <a:pt x="39" y="306"/>
                    <a:pt x="40" y="308"/>
                  </a:cubicBezTo>
                  <a:cubicBezTo>
                    <a:pt x="45" y="314"/>
                    <a:pt x="45" y="314"/>
                    <a:pt x="45" y="314"/>
                  </a:cubicBezTo>
                  <a:cubicBezTo>
                    <a:pt x="53" y="327"/>
                    <a:pt x="47" y="322"/>
                    <a:pt x="57" y="325"/>
                  </a:cubicBezTo>
                  <a:cubicBezTo>
                    <a:pt x="57" y="331"/>
                    <a:pt x="57" y="331"/>
                    <a:pt x="57" y="331"/>
                  </a:cubicBezTo>
                  <a:cubicBezTo>
                    <a:pt x="59" y="331"/>
                    <a:pt x="58" y="330"/>
                    <a:pt x="59" y="332"/>
                  </a:cubicBezTo>
                  <a:cubicBezTo>
                    <a:pt x="61" y="333"/>
                    <a:pt x="59" y="332"/>
                    <a:pt x="61" y="334"/>
                  </a:cubicBezTo>
                  <a:cubicBezTo>
                    <a:pt x="60" y="334"/>
                    <a:pt x="60" y="335"/>
                    <a:pt x="60" y="335"/>
                  </a:cubicBezTo>
                  <a:cubicBezTo>
                    <a:pt x="59" y="336"/>
                    <a:pt x="60" y="336"/>
                    <a:pt x="62" y="337"/>
                  </a:cubicBezTo>
                  <a:cubicBezTo>
                    <a:pt x="62" y="337"/>
                    <a:pt x="63" y="337"/>
                    <a:pt x="64" y="337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8" y="342"/>
                    <a:pt x="65" y="344"/>
                    <a:pt x="70" y="345"/>
                  </a:cubicBezTo>
                  <a:cubicBezTo>
                    <a:pt x="67" y="348"/>
                    <a:pt x="69" y="345"/>
                    <a:pt x="68" y="348"/>
                  </a:cubicBezTo>
                  <a:cubicBezTo>
                    <a:pt x="71" y="349"/>
                    <a:pt x="71" y="349"/>
                    <a:pt x="71" y="349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3" y="355"/>
                    <a:pt x="72" y="355"/>
                    <a:pt x="75" y="355"/>
                  </a:cubicBezTo>
                  <a:cubicBezTo>
                    <a:pt x="76" y="356"/>
                    <a:pt x="76" y="356"/>
                    <a:pt x="78" y="358"/>
                  </a:cubicBezTo>
                  <a:cubicBezTo>
                    <a:pt x="77" y="365"/>
                    <a:pt x="77" y="365"/>
                    <a:pt x="77" y="365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1" y="367"/>
                    <a:pt x="80" y="366"/>
                    <a:pt x="81" y="368"/>
                  </a:cubicBezTo>
                  <a:cubicBezTo>
                    <a:pt x="83" y="370"/>
                    <a:pt x="82" y="370"/>
                    <a:pt x="85" y="371"/>
                  </a:cubicBezTo>
                  <a:cubicBezTo>
                    <a:pt x="89" y="371"/>
                    <a:pt x="86" y="372"/>
                    <a:pt x="88" y="370"/>
                  </a:cubicBezTo>
                  <a:cubicBezTo>
                    <a:pt x="94" y="365"/>
                    <a:pt x="86" y="371"/>
                    <a:pt x="90" y="368"/>
                  </a:cubicBezTo>
                  <a:cubicBezTo>
                    <a:pt x="92" y="372"/>
                    <a:pt x="91" y="369"/>
                    <a:pt x="90" y="375"/>
                  </a:cubicBezTo>
                  <a:cubicBezTo>
                    <a:pt x="91" y="375"/>
                    <a:pt x="91" y="375"/>
                    <a:pt x="91" y="376"/>
                  </a:cubicBezTo>
                  <a:cubicBezTo>
                    <a:pt x="92" y="377"/>
                    <a:pt x="92" y="377"/>
                    <a:pt x="92" y="377"/>
                  </a:cubicBezTo>
                  <a:cubicBezTo>
                    <a:pt x="97" y="379"/>
                    <a:pt x="97" y="378"/>
                    <a:pt x="99" y="384"/>
                  </a:cubicBezTo>
                  <a:cubicBezTo>
                    <a:pt x="102" y="390"/>
                    <a:pt x="102" y="390"/>
                    <a:pt x="102" y="390"/>
                  </a:cubicBezTo>
                  <a:cubicBezTo>
                    <a:pt x="104" y="393"/>
                    <a:pt x="101" y="389"/>
                    <a:pt x="104" y="393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2"/>
                    <a:pt x="111" y="404"/>
                    <a:pt x="112" y="406"/>
                  </a:cubicBezTo>
                  <a:cubicBezTo>
                    <a:pt x="116" y="412"/>
                    <a:pt x="116" y="412"/>
                    <a:pt x="116" y="412"/>
                  </a:cubicBezTo>
                  <a:cubicBezTo>
                    <a:pt x="118" y="416"/>
                    <a:pt x="119" y="416"/>
                    <a:pt x="123" y="416"/>
                  </a:cubicBezTo>
                  <a:cubicBezTo>
                    <a:pt x="123" y="412"/>
                    <a:pt x="122" y="411"/>
                    <a:pt x="122" y="411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407"/>
                    <a:pt x="119" y="407"/>
                    <a:pt x="117" y="408"/>
                  </a:cubicBezTo>
                  <a:cubicBezTo>
                    <a:pt x="118" y="407"/>
                    <a:pt x="118" y="407"/>
                    <a:pt x="118" y="406"/>
                  </a:cubicBezTo>
                  <a:cubicBezTo>
                    <a:pt x="120" y="404"/>
                    <a:pt x="120" y="404"/>
                    <a:pt x="120" y="404"/>
                  </a:cubicBezTo>
                  <a:cubicBezTo>
                    <a:pt x="119" y="403"/>
                    <a:pt x="119" y="402"/>
                    <a:pt x="118" y="401"/>
                  </a:cubicBezTo>
                  <a:cubicBezTo>
                    <a:pt x="119" y="400"/>
                    <a:pt x="119" y="400"/>
                    <a:pt x="119" y="400"/>
                  </a:cubicBezTo>
                  <a:cubicBezTo>
                    <a:pt x="120" y="398"/>
                    <a:pt x="119" y="396"/>
                    <a:pt x="118" y="395"/>
                  </a:cubicBezTo>
                  <a:cubicBezTo>
                    <a:pt x="118" y="395"/>
                    <a:pt x="117" y="393"/>
                    <a:pt x="117" y="392"/>
                  </a:cubicBezTo>
                  <a:cubicBezTo>
                    <a:pt x="115" y="389"/>
                    <a:pt x="115" y="389"/>
                    <a:pt x="113" y="388"/>
                  </a:cubicBezTo>
                  <a:cubicBezTo>
                    <a:pt x="113" y="379"/>
                    <a:pt x="108" y="377"/>
                    <a:pt x="108" y="371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11" y="375"/>
                    <a:pt x="111" y="375"/>
                    <a:pt x="112" y="377"/>
                  </a:cubicBezTo>
                  <a:cubicBezTo>
                    <a:pt x="116" y="376"/>
                    <a:pt x="113" y="377"/>
                    <a:pt x="115" y="375"/>
                  </a:cubicBezTo>
                  <a:cubicBezTo>
                    <a:pt x="115" y="378"/>
                    <a:pt x="115" y="376"/>
                    <a:pt x="116" y="379"/>
                  </a:cubicBezTo>
                  <a:cubicBezTo>
                    <a:pt x="118" y="383"/>
                    <a:pt x="119" y="388"/>
                    <a:pt x="121" y="392"/>
                  </a:cubicBezTo>
                  <a:cubicBezTo>
                    <a:pt x="122" y="395"/>
                    <a:pt x="121" y="391"/>
                    <a:pt x="122" y="39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6" y="406"/>
                    <a:pt x="126" y="408"/>
                    <a:pt x="127" y="409"/>
                  </a:cubicBezTo>
                  <a:cubicBezTo>
                    <a:pt x="129" y="413"/>
                    <a:pt x="127" y="409"/>
                    <a:pt x="129" y="412"/>
                  </a:cubicBezTo>
                  <a:cubicBezTo>
                    <a:pt x="130" y="414"/>
                    <a:pt x="131" y="418"/>
                    <a:pt x="131" y="420"/>
                  </a:cubicBezTo>
                  <a:cubicBezTo>
                    <a:pt x="138" y="435"/>
                    <a:pt x="138" y="435"/>
                    <a:pt x="138" y="435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37" y="418"/>
                    <a:pt x="137" y="418"/>
                    <a:pt x="137" y="418"/>
                  </a:cubicBezTo>
                  <a:cubicBezTo>
                    <a:pt x="137" y="418"/>
                    <a:pt x="137" y="418"/>
                    <a:pt x="138" y="418"/>
                  </a:cubicBezTo>
                  <a:cubicBezTo>
                    <a:pt x="135" y="409"/>
                    <a:pt x="132" y="407"/>
                    <a:pt x="132" y="398"/>
                  </a:cubicBezTo>
                  <a:cubicBezTo>
                    <a:pt x="130" y="397"/>
                    <a:pt x="130" y="397"/>
                    <a:pt x="130" y="397"/>
                  </a:cubicBezTo>
                  <a:cubicBezTo>
                    <a:pt x="130" y="391"/>
                    <a:pt x="130" y="392"/>
                    <a:pt x="129" y="388"/>
                  </a:cubicBezTo>
                  <a:cubicBezTo>
                    <a:pt x="126" y="381"/>
                    <a:pt x="129" y="387"/>
                    <a:pt x="125" y="382"/>
                  </a:cubicBezTo>
                  <a:cubicBezTo>
                    <a:pt x="123" y="379"/>
                    <a:pt x="124" y="374"/>
                    <a:pt x="123" y="369"/>
                  </a:cubicBezTo>
                  <a:cubicBezTo>
                    <a:pt x="122" y="366"/>
                    <a:pt x="121" y="367"/>
                    <a:pt x="120" y="363"/>
                  </a:cubicBezTo>
                  <a:cubicBezTo>
                    <a:pt x="120" y="363"/>
                    <a:pt x="120" y="362"/>
                    <a:pt x="120" y="362"/>
                  </a:cubicBezTo>
                  <a:cubicBezTo>
                    <a:pt x="121" y="359"/>
                    <a:pt x="121" y="359"/>
                    <a:pt x="121" y="359"/>
                  </a:cubicBezTo>
                  <a:cubicBezTo>
                    <a:pt x="116" y="355"/>
                    <a:pt x="118" y="349"/>
                    <a:pt x="113" y="348"/>
                  </a:cubicBezTo>
                  <a:cubicBezTo>
                    <a:pt x="114" y="344"/>
                    <a:pt x="113" y="346"/>
                    <a:pt x="116" y="344"/>
                  </a:cubicBezTo>
                  <a:cubicBezTo>
                    <a:pt x="114" y="341"/>
                    <a:pt x="115" y="345"/>
                    <a:pt x="115" y="341"/>
                  </a:cubicBezTo>
                  <a:cubicBezTo>
                    <a:pt x="114" y="343"/>
                    <a:pt x="114" y="342"/>
                    <a:pt x="112" y="343"/>
                  </a:cubicBezTo>
                  <a:cubicBezTo>
                    <a:pt x="114" y="338"/>
                    <a:pt x="112" y="341"/>
                    <a:pt x="111" y="339"/>
                  </a:cubicBezTo>
                  <a:cubicBezTo>
                    <a:pt x="111" y="339"/>
                    <a:pt x="111" y="339"/>
                    <a:pt x="111" y="338"/>
                  </a:cubicBezTo>
                  <a:cubicBezTo>
                    <a:pt x="111" y="337"/>
                    <a:pt x="111" y="337"/>
                    <a:pt x="111" y="337"/>
                  </a:cubicBezTo>
                  <a:cubicBezTo>
                    <a:pt x="108" y="332"/>
                    <a:pt x="112" y="342"/>
                    <a:pt x="110" y="335"/>
                  </a:cubicBezTo>
                  <a:cubicBezTo>
                    <a:pt x="109" y="332"/>
                    <a:pt x="110" y="337"/>
                    <a:pt x="110" y="334"/>
                  </a:cubicBezTo>
                  <a:cubicBezTo>
                    <a:pt x="109" y="329"/>
                    <a:pt x="106" y="327"/>
                    <a:pt x="104" y="323"/>
                  </a:cubicBezTo>
                  <a:cubicBezTo>
                    <a:pt x="102" y="315"/>
                    <a:pt x="102" y="322"/>
                    <a:pt x="100" y="317"/>
                  </a:cubicBezTo>
                  <a:cubicBezTo>
                    <a:pt x="102" y="317"/>
                    <a:pt x="101" y="317"/>
                    <a:pt x="102" y="316"/>
                  </a:cubicBezTo>
                  <a:cubicBezTo>
                    <a:pt x="102" y="312"/>
                    <a:pt x="102" y="312"/>
                    <a:pt x="102" y="312"/>
                  </a:cubicBezTo>
                  <a:cubicBezTo>
                    <a:pt x="97" y="308"/>
                    <a:pt x="97" y="308"/>
                    <a:pt x="97" y="308"/>
                  </a:cubicBezTo>
                  <a:cubicBezTo>
                    <a:pt x="98" y="304"/>
                    <a:pt x="97" y="308"/>
                    <a:pt x="99" y="304"/>
                  </a:cubicBezTo>
                  <a:cubicBezTo>
                    <a:pt x="98" y="301"/>
                    <a:pt x="99" y="302"/>
                    <a:pt x="98" y="299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3" y="286"/>
                    <a:pt x="92" y="295"/>
                    <a:pt x="94" y="282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2" y="274"/>
                    <a:pt x="92" y="274"/>
                    <a:pt x="92" y="274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3" y="249"/>
                    <a:pt x="83" y="251"/>
                    <a:pt x="82" y="247"/>
                  </a:cubicBezTo>
                  <a:cubicBezTo>
                    <a:pt x="81" y="244"/>
                    <a:pt x="82" y="244"/>
                    <a:pt x="81" y="242"/>
                  </a:cubicBezTo>
                  <a:cubicBezTo>
                    <a:pt x="80" y="238"/>
                    <a:pt x="76" y="227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4" y="224"/>
                    <a:pt x="74" y="224"/>
                    <a:pt x="74" y="223"/>
                  </a:cubicBezTo>
                  <a:cubicBezTo>
                    <a:pt x="74" y="216"/>
                    <a:pt x="72" y="212"/>
                    <a:pt x="67" y="209"/>
                  </a:cubicBezTo>
                  <a:cubicBezTo>
                    <a:pt x="67" y="204"/>
                    <a:pt x="66" y="204"/>
                    <a:pt x="66" y="197"/>
                  </a:cubicBezTo>
                  <a:cubicBezTo>
                    <a:pt x="63" y="192"/>
                    <a:pt x="63" y="193"/>
                    <a:pt x="63" y="185"/>
                  </a:cubicBezTo>
                  <a:cubicBezTo>
                    <a:pt x="60" y="183"/>
                    <a:pt x="61" y="181"/>
                    <a:pt x="59" y="178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4"/>
                    <a:pt x="57" y="172"/>
                    <a:pt x="56" y="171"/>
                  </a:cubicBezTo>
                  <a:cubicBezTo>
                    <a:pt x="54" y="167"/>
                    <a:pt x="55" y="166"/>
                    <a:pt x="54" y="162"/>
                  </a:cubicBezTo>
                  <a:cubicBezTo>
                    <a:pt x="54" y="161"/>
                    <a:pt x="53" y="160"/>
                    <a:pt x="52" y="15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4"/>
                    <a:pt x="40" y="133"/>
                    <a:pt x="40" y="12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6" y="130"/>
                    <a:pt x="46" y="135"/>
                    <a:pt x="49" y="138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3" y="155"/>
                    <a:pt x="57" y="157"/>
                    <a:pt x="59" y="164"/>
                  </a:cubicBezTo>
                  <a:cubicBezTo>
                    <a:pt x="59" y="165"/>
                    <a:pt x="59" y="166"/>
                    <a:pt x="60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4" y="174"/>
                    <a:pt x="62" y="168"/>
                    <a:pt x="64" y="177"/>
                  </a:cubicBezTo>
                  <a:cubicBezTo>
                    <a:pt x="65" y="180"/>
                    <a:pt x="66" y="176"/>
                    <a:pt x="65" y="181"/>
                  </a:cubicBezTo>
                  <a:cubicBezTo>
                    <a:pt x="68" y="182"/>
                    <a:pt x="66" y="181"/>
                    <a:pt x="68" y="183"/>
                  </a:cubicBezTo>
                  <a:cubicBezTo>
                    <a:pt x="68" y="187"/>
                    <a:pt x="69" y="190"/>
                    <a:pt x="70" y="193"/>
                  </a:cubicBezTo>
                  <a:cubicBezTo>
                    <a:pt x="72" y="198"/>
                    <a:pt x="74" y="196"/>
                    <a:pt x="76" y="206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6" y="227"/>
                    <a:pt x="87" y="234"/>
                    <a:pt x="91" y="240"/>
                  </a:cubicBezTo>
                  <a:cubicBezTo>
                    <a:pt x="91" y="241"/>
                    <a:pt x="91" y="241"/>
                    <a:pt x="91" y="241"/>
                  </a:cubicBezTo>
                  <a:cubicBezTo>
                    <a:pt x="94" y="246"/>
                    <a:pt x="94" y="252"/>
                    <a:pt x="96" y="257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9" y="265"/>
                    <a:pt x="101" y="274"/>
                    <a:pt x="103" y="277"/>
                  </a:cubicBezTo>
                  <a:cubicBezTo>
                    <a:pt x="106" y="281"/>
                    <a:pt x="113" y="304"/>
                    <a:pt x="114" y="308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21" y="328"/>
                    <a:pt x="120" y="326"/>
                    <a:pt x="123" y="331"/>
                  </a:cubicBezTo>
                  <a:cubicBezTo>
                    <a:pt x="125" y="336"/>
                    <a:pt x="125" y="348"/>
                    <a:pt x="130" y="350"/>
                  </a:cubicBezTo>
                  <a:cubicBezTo>
                    <a:pt x="129" y="352"/>
                    <a:pt x="129" y="351"/>
                    <a:pt x="129" y="354"/>
                  </a:cubicBezTo>
                  <a:cubicBezTo>
                    <a:pt x="131" y="355"/>
                    <a:pt x="131" y="355"/>
                    <a:pt x="131" y="355"/>
                  </a:cubicBezTo>
                  <a:cubicBezTo>
                    <a:pt x="132" y="361"/>
                    <a:pt x="132" y="361"/>
                    <a:pt x="132" y="361"/>
                  </a:cubicBezTo>
                  <a:cubicBezTo>
                    <a:pt x="136" y="362"/>
                    <a:pt x="133" y="365"/>
                    <a:pt x="136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9" y="374"/>
                    <a:pt x="139" y="375"/>
                    <a:pt x="139" y="377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9" y="382"/>
                    <a:pt x="139" y="382"/>
                    <a:pt x="139" y="382"/>
                  </a:cubicBezTo>
                  <a:cubicBezTo>
                    <a:pt x="140" y="387"/>
                    <a:pt x="145" y="405"/>
                    <a:pt x="147" y="407"/>
                  </a:cubicBezTo>
                  <a:cubicBezTo>
                    <a:pt x="148" y="406"/>
                    <a:pt x="149" y="408"/>
                    <a:pt x="147" y="402"/>
                  </a:cubicBezTo>
                  <a:cubicBezTo>
                    <a:pt x="145" y="395"/>
                    <a:pt x="147" y="394"/>
                    <a:pt x="145" y="389"/>
                  </a:cubicBezTo>
                  <a:cubicBezTo>
                    <a:pt x="143" y="380"/>
                    <a:pt x="143" y="380"/>
                    <a:pt x="143" y="380"/>
                  </a:cubicBezTo>
                  <a:cubicBezTo>
                    <a:pt x="143" y="380"/>
                    <a:pt x="142" y="380"/>
                    <a:pt x="142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1" y="377"/>
                    <a:pt x="142" y="377"/>
                    <a:pt x="141" y="376"/>
                  </a:cubicBezTo>
                  <a:cubicBezTo>
                    <a:pt x="141" y="372"/>
                    <a:pt x="140" y="372"/>
                    <a:pt x="140" y="369"/>
                  </a:cubicBezTo>
                  <a:cubicBezTo>
                    <a:pt x="144" y="369"/>
                    <a:pt x="144" y="373"/>
                    <a:pt x="144" y="378"/>
                  </a:cubicBezTo>
                  <a:cubicBezTo>
                    <a:pt x="148" y="378"/>
                    <a:pt x="144" y="381"/>
                    <a:pt x="149" y="383"/>
                  </a:cubicBezTo>
                  <a:cubicBezTo>
                    <a:pt x="148" y="380"/>
                    <a:pt x="148" y="380"/>
                    <a:pt x="149" y="377"/>
                  </a:cubicBezTo>
                  <a:cubicBezTo>
                    <a:pt x="145" y="376"/>
                    <a:pt x="146" y="368"/>
                    <a:pt x="146" y="364"/>
                  </a:cubicBezTo>
                  <a:cubicBezTo>
                    <a:pt x="150" y="363"/>
                    <a:pt x="147" y="365"/>
                    <a:pt x="149" y="362"/>
                  </a:cubicBezTo>
                  <a:cubicBezTo>
                    <a:pt x="148" y="361"/>
                    <a:pt x="145" y="361"/>
                    <a:pt x="145" y="361"/>
                  </a:cubicBezTo>
                  <a:cubicBezTo>
                    <a:pt x="140" y="361"/>
                    <a:pt x="146" y="351"/>
                    <a:pt x="148" y="348"/>
                  </a:cubicBezTo>
                  <a:cubicBezTo>
                    <a:pt x="147" y="345"/>
                    <a:pt x="147" y="345"/>
                    <a:pt x="146" y="342"/>
                  </a:cubicBezTo>
                  <a:cubicBezTo>
                    <a:pt x="148" y="342"/>
                    <a:pt x="147" y="343"/>
                    <a:pt x="147" y="340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6" y="331"/>
                    <a:pt x="147" y="332"/>
                    <a:pt x="145" y="331"/>
                  </a:cubicBezTo>
                  <a:cubicBezTo>
                    <a:pt x="147" y="325"/>
                    <a:pt x="146" y="322"/>
                    <a:pt x="146" y="318"/>
                  </a:cubicBezTo>
                  <a:cubicBezTo>
                    <a:pt x="146" y="315"/>
                    <a:pt x="146" y="315"/>
                    <a:pt x="146" y="315"/>
                  </a:cubicBezTo>
                  <a:cubicBezTo>
                    <a:pt x="146" y="315"/>
                    <a:pt x="146" y="314"/>
                    <a:pt x="146" y="314"/>
                  </a:cubicBezTo>
                  <a:cubicBezTo>
                    <a:pt x="145" y="311"/>
                    <a:pt x="144" y="313"/>
                    <a:pt x="146" y="308"/>
                  </a:cubicBezTo>
                  <a:cubicBezTo>
                    <a:pt x="144" y="306"/>
                    <a:pt x="145" y="307"/>
                    <a:pt x="143" y="307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8" y="288"/>
                    <a:pt x="138" y="288"/>
                    <a:pt x="139" y="286"/>
                  </a:cubicBezTo>
                  <a:cubicBezTo>
                    <a:pt x="138" y="286"/>
                    <a:pt x="140" y="283"/>
                    <a:pt x="136" y="286"/>
                  </a:cubicBezTo>
                  <a:cubicBezTo>
                    <a:pt x="136" y="280"/>
                    <a:pt x="137" y="282"/>
                    <a:pt x="134" y="280"/>
                  </a:cubicBezTo>
                  <a:cubicBezTo>
                    <a:pt x="135" y="277"/>
                    <a:pt x="134" y="276"/>
                    <a:pt x="133" y="273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2" y="255"/>
                    <a:pt x="129" y="261"/>
                    <a:pt x="131" y="257"/>
                  </a:cubicBezTo>
                  <a:cubicBezTo>
                    <a:pt x="127" y="254"/>
                    <a:pt x="131" y="253"/>
                    <a:pt x="126" y="251"/>
                  </a:cubicBezTo>
                  <a:cubicBezTo>
                    <a:pt x="126" y="249"/>
                    <a:pt x="126" y="248"/>
                    <a:pt x="125" y="246"/>
                  </a:cubicBezTo>
                  <a:cubicBezTo>
                    <a:pt x="125" y="246"/>
                    <a:pt x="125" y="244"/>
                    <a:pt x="125" y="244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5" y="211"/>
                    <a:pt x="109" y="195"/>
                    <a:pt x="104" y="183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4" y="158"/>
                    <a:pt x="95" y="159"/>
                    <a:pt x="94" y="158"/>
                  </a:cubicBezTo>
                  <a:cubicBezTo>
                    <a:pt x="93" y="155"/>
                    <a:pt x="95" y="159"/>
                    <a:pt x="93" y="156"/>
                  </a:cubicBezTo>
                  <a:cubicBezTo>
                    <a:pt x="93" y="155"/>
                    <a:pt x="93" y="155"/>
                    <a:pt x="92" y="154"/>
                  </a:cubicBezTo>
                  <a:cubicBezTo>
                    <a:pt x="88" y="149"/>
                    <a:pt x="90" y="145"/>
                    <a:pt x="85" y="144"/>
                  </a:cubicBezTo>
                  <a:cubicBezTo>
                    <a:pt x="84" y="136"/>
                    <a:pt x="83" y="142"/>
                    <a:pt x="82" y="136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7"/>
                    <a:pt x="75" y="117"/>
                    <a:pt x="72" y="118"/>
                  </a:cubicBezTo>
                  <a:cubicBezTo>
                    <a:pt x="71" y="113"/>
                    <a:pt x="70" y="109"/>
                    <a:pt x="68" y="106"/>
                  </a:cubicBezTo>
                  <a:cubicBezTo>
                    <a:pt x="61" y="104"/>
                    <a:pt x="66" y="102"/>
                    <a:pt x="59" y="101"/>
                  </a:cubicBezTo>
                  <a:cubicBezTo>
                    <a:pt x="59" y="105"/>
                    <a:pt x="59" y="104"/>
                    <a:pt x="60" y="107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68" y="141"/>
                    <a:pt x="66" y="130"/>
                    <a:pt x="64" y="12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5"/>
                    <a:pt x="46" y="74"/>
                    <a:pt x="46" y="72"/>
                  </a:cubicBezTo>
                  <a:cubicBezTo>
                    <a:pt x="44" y="69"/>
                    <a:pt x="44" y="70"/>
                    <a:pt x="45" y="68"/>
                  </a:cubicBezTo>
                  <a:cubicBezTo>
                    <a:pt x="38" y="68"/>
                    <a:pt x="44" y="68"/>
                    <a:pt x="40" y="6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6"/>
                    <a:pt x="35" y="53"/>
                    <a:pt x="33" y="50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3" y="78"/>
                    <a:pt x="33" y="69"/>
                    <a:pt x="32" y="67"/>
                  </a:cubicBezTo>
                  <a:cubicBezTo>
                    <a:pt x="32" y="67"/>
                    <a:pt x="31" y="66"/>
                    <a:pt x="31" y="64"/>
                  </a:cubicBezTo>
                  <a:cubicBezTo>
                    <a:pt x="29" y="58"/>
                    <a:pt x="27" y="48"/>
                    <a:pt x="25" y="41"/>
                  </a:cubicBezTo>
                  <a:cubicBezTo>
                    <a:pt x="24" y="37"/>
                    <a:pt x="23" y="35"/>
                    <a:pt x="22" y="31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8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Freeform 25"/>
            <p:cNvSpPr>
              <a:spLocks noEditPoints="1"/>
            </p:cNvSpPr>
            <p:nvPr/>
          </p:nvSpPr>
          <p:spPr bwMode="auto">
            <a:xfrm>
              <a:off x="4428356" y="5616765"/>
              <a:ext cx="136982" cy="396074"/>
            </a:xfrm>
            <a:custGeom>
              <a:avLst/>
              <a:gdLst>
                <a:gd name="T0" fmla="*/ 51 w 137"/>
                <a:gd name="T1" fmla="*/ 310 h 394"/>
                <a:gd name="T2" fmla="*/ 80 w 137"/>
                <a:gd name="T3" fmla="*/ 250 h 394"/>
                <a:gd name="T4" fmla="*/ 96 w 137"/>
                <a:gd name="T5" fmla="*/ 194 h 394"/>
                <a:gd name="T6" fmla="*/ 89 w 137"/>
                <a:gd name="T7" fmla="*/ 193 h 394"/>
                <a:gd name="T8" fmla="*/ 95 w 137"/>
                <a:gd name="T9" fmla="*/ 191 h 394"/>
                <a:gd name="T10" fmla="*/ 50 w 137"/>
                <a:gd name="T11" fmla="*/ 158 h 394"/>
                <a:gd name="T12" fmla="*/ 111 w 137"/>
                <a:gd name="T13" fmla="*/ 114 h 394"/>
                <a:gd name="T14" fmla="*/ 81 w 137"/>
                <a:gd name="T15" fmla="*/ 100 h 394"/>
                <a:gd name="T16" fmla="*/ 48 w 137"/>
                <a:gd name="T17" fmla="*/ 86 h 394"/>
                <a:gd name="T18" fmla="*/ 96 w 137"/>
                <a:gd name="T19" fmla="*/ 17 h 394"/>
                <a:gd name="T20" fmla="*/ 85 w 137"/>
                <a:gd name="T21" fmla="*/ 50 h 394"/>
                <a:gd name="T22" fmla="*/ 77 w 137"/>
                <a:gd name="T23" fmla="*/ 72 h 394"/>
                <a:gd name="T24" fmla="*/ 65 w 137"/>
                <a:gd name="T25" fmla="*/ 101 h 394"/>
                <a:gd name="T26" fmla="*/ 70 w 137"/>
                <a:gd name="T27" fmla="*/ 87 h 394"/>
                <a:gd name="T28" fmla="*/ 75 w 137"/>
                <a:gd name="T29" fmla="*/ 67 h 394"/>
                <a:gd name="T30" fmla="*/ 78 w 137"/>
                <a:gd name="T31" fmla="*/ 32 h 394"/>
                <a:gd name="T32" fmla="*/ 72 w 137"/>
                <a:gd name="T33" fmla="*/ 30 h 394"/>
                <a:gd name="T34" fmla="*/ 50 w 137"/>
                <a:gd name="T35" fmla="*/ 68 h 394"/>
                <a:gd name="T36" fmla="*/ 44 w 137"/>
                <a:gd name="T37" fmla="*/ 81 h 394"/>
                <a:gd name="T38" fmla="*/ 36 w 137"/>
                <a:gd name="T39" fmla="*/ 109 h 394"/>
                <a:gd name="T40" fmla="*/ 21 w 137"/>
                <a:gd name="T41" fmla="*/ 140 h 394"/>
                <a:gd name="T42" fmla="*/ 19 w 137"/>
                <a:gd name="T43" fmla="*/ 161 h 394"/>
                <a:gd name="T44" fmla="*/ 16 w 137"/>
                <a:gd name="T45" fmla="*/ 192 h 394"/>
                <a:gd name="T46" fmla="*/ 12 w 137"/>
                <a:gd name="T47" fmla="*/ 233 h 394"/>
                <a:gd name="T48" fmla="*/ 6 w 137"/>
                <a:gd name="T49" fmla="*/ 268 h 394"/>
                <a:gd name="T50" fmla="*/ 4 w 137"/>
                <a:gd name="T51" fmla="*/ 320 h 394"/>
                <a:gd name="T52" fmla="*/ 1 w 137"/>
                <a:gd name="T53" fmla="*/ 334 h 394"/>
                <a:gd name="T54" fmla="*/ 1 w 137"/>
                <a:gd name="T55" fmla="*/ 354 h 394"/>
                <a:gd name="T56" fmla="*/ 9 w 137"/>
                <a:gd name="T57" fmla="*/ 325 h 394"/>
                <a:gd name="T58" fmla="*/ 10 w 137"/>
                <a:gd name="T59" fmla="*/ 362 h 394"/>
                <a:gd name="T60" fmla="*/ 12 w 137"/>
                <a:gd name="T61" fmla="*/ 374 h 394"/>
                <a:gd name="T62" fmla="*/ 19 w 137"/>
                <a:gd name="T63" fmla="*/ 394 h 394"/>
                <a:gd name="T64" fmla="*/ 22 w 137"/>
                <a:gd name="T65" fmla="*/ 378 h 394"/>
                <a:gd name="T66" fmla="*/ 33 w 137"/>
                <a:gd name="T67" fmla="*/ 347 h 394"/>
                <a:gd name="T68" fmla="*/ 40 w 137"/>
                <a:gd name="T69" fmla="*/ 339 h 394"/>
                <a:gd name="T70" fmla="*/ 48 w 137"/>
                <a:gd name="T71" fmla="*/ 332 h 394"/>
                <a:gd name="T72" fmla="*/ 40 w 137"/>
                <a:gd name="T73" fmla="*/ 360 h 394"/>
                <a:gd name="T74" fmla="*/ 48 w 137"/>
                <a:gd name="T75" fmla="*/ 365 h 394"/>
                <a:gd name="T76" fmla="*/ 62 w 137"/>
                <a:gd name="T77" fmla="*/ 334 h 394"/>
                <a:gd name="T78" fmla="*/ 77 w 137"/>
                <a:gd name="T79" fmla="*/ 297 h 394"/>
                <a:gd name="T80" fmla="*/ 89 w 137"/>
                <a:gd name="T81" fmla="*/ 258 h 394"/>
                <a:gd name="T82" fmla="*/ 93 w 137"/>
                <a:gd name="T83" fmla="*/ 239 h 394"/>
                <a:gd name="T84" fmla="*/ 97 w 137"/>
                <a:gd name="T85" fmla="*/ 219 h 394"/>
                <a:gd name="T86" fmla="*/ 100 w 137"/>
                <a:gd name="T87" fmla="*/ 204 h 394"/>
                <a:gd name="T88" fmla="*/ 105 w 137"/>
                <a:gd name="T89" fmla="*/ 184 h 394"/>
                <a:gd name="T90" fmla="*/ 107 w 137"/>
                <a:gd name="T91" fmla="*/ 171 h 394"/>
                <a:gd name="T92" fmla="*/ 118 w 137"/>
                <a:gd name="T93" fmla="*/ 96 h 394"/>
                <a:gd name="T94" fmla="*/ 135 w 137"/>
                <a:gd name="T95" fmla="*/ 41 h 394"/>
                <a:gd name="T96" fmla="*/ 134 w 137"/>
                <a:gd name="T97" fmla="*/ 28 h 394"/>
                <a:gd name="T98" fmla="*/ 129 w 137"/>
                <a:gd name="T99" fmla="*/ 46 h 394"/>
                <a:gd name="T100" fmla="*/ 112 w 137"/>
                <a:gd name="T101" fmla="*/ 109 h 394"/>
                <a:gd name="T102" fmla="*/ 120 w 137"/>
                <a:gd name="T103" fmla="*/ 56 h 394"/>
                <a:gd name="T104" fmla="*/ 107 w 137"/>
                <a:gd name="T105" fmla="*/ 88 h 394"/>
                <a:gd name="T106" fmla="*/ 113 w 137"/>
                <a:gd name="T107" fmla="*/ 63 h 394"/>
                <a:gd name="T108" fmla="*/ 117 w 137"/>
                <a:gd name="T109" fmla="*/ 45 h 394"/>
                <a:gd name="T110" fmla="*/ 110 w 137"/>
                <a:gd name="T111" fmla="*/ 44 h 394"/>
                <a:gd name="T112" fmla="*/ 111 w 137"/>
                <a:gd name="T113" fmla="*/ 22 h 394"/>
                <a:gd name="T114" fmla="*/ 103 w 137"/>
                <a:gd name="T115" fmla="*/ 29 h 394"/>
                <a:gd name="T116" fmla="*/ 96 w 137"/>
                <a:gd name="T117" fmla="*/ 39 h 394"/>
                <a:gd name="T118" fmla="*/ 102 w 137"/>
                <a:gd name="T119" fmla="*/ 1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394">
                  <a:moveTo>
                    <a:pt x="51" y="310"/>
                  </a:moveTo>
                  <a:cubicBezTo>
                    <a:pt x="51" y="312"/>
                    <a:pt x="51" y="312"/>
                    <a:pt x="51" y="313"/>
                  </a:cubicBezTo>
                  <a:cubicBezTo>
                    <a:pt x="51" y="316"/>
                    <a:pt x="51" y="315"/>
                    <a:pt x="51" y="316"/>
                  </a:cubicBezTo>
                  <a:cubicBezTo>
                    <a:pt x="49" y="313"/>
                    <a:pt x="51" y="314"/>
                    <a:pt x="51" y="310"/>
                  </a:cubicBezTo>
                  <a:close/>
                  <a:moveTo>
                    <a:pt x="80" y="250"/>
                  </a:moveTo>
                  <a:cubicBezTo>
                    <a:pt x="80" y="250"/>
                    <a:pt x="80" y="247"/>
                    <a:pt x="83" y="250"/>
                  </a:cubicBezTo>
                  <a:cubicBezTo>
                    <a:pt x="82" y="251"/>
                    <a:pt x="84" y="251"/>
                    <a:pt x="82" y="251"/>
                  </a:cubicBezTo>
                  <a:cubicBezTo>
                    <a:pt x="80" y="251"/>
                    <a:pt x="81" y="251"/>
                    <a:pt x="80" y="250"/>
                  </a:cubicBezTo>
                  <a:close/>
                  <a:moveTo>
                    <a:pt x="83" y="242"/>
                  </a:moveTo>
                  <a:cubicBezTo>
                    <a:pt x="83" y="237"/>
                    <a:pt x="83" y="237"/>
                    <a:pt x="83" y="237"/>
                  </a:cubicBezTo>
                  <a:cubicBezTo>
                    <a:pt x="87" y="240"/>
                    <a:pt x="84" y="240"/>
                    <a:pt x="83" y="242"/>
                  </a:cubicBezTo>
                  <a:close/>
                  <a:moveTo>
                    <a:pt x="96" y="194"/>
                  </a:moveTo>
                  <a:cubicBezTo>
                    <a:pt x="93" y="193"/>
                    <a:pt x="93" y="193"/>
                    <a:pt x="93" y="193"/>
                  </a:cubicBezTo>
                  <a:cubicBezTo>
                    <a:pt x="90" y="198"/>
                    <a:pt x="90" y="201"/>
                    <a:pt x="89" y="202"/>
                  </a:cubicBezTo>
                  <a:cubicBezTo>
                    <a:pt x="89" y="204"/>
                    <a:pt x="90" y="203"/>
                    <a:pt x="87" y="204"/>
                  </a:cubicBezTo>
                  <a:cubicBezTo>
                    <a:pt x="88" y="197"/>
                    <a:pt x="87" y="199"/>
                    <a:pt x="89" y="193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93" y="182"/>
                    <a:pt x="93" y="181"/>
                    <a:pt x="95" y="179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95" y="194"/>
                    <a:pt x="94" y="192"/>
                    <a:pt x="96" y="194"/>
                  </a:cubicBezTo>
                  <a:close/>
                  <a:moveTo>
                    <a:pt x="48" y="160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49" y="154"/>
                    <a:pt x="51" y="154"/>
                    <a:pt x="50" y="158"/>
                  </a:cubicBezTo>
                  <a:cubicBezTo>
                    <a:pt x="49" y="159"/>
                    <a:pt x="49" y="160"/>
                    <a:pt x="48" y="160"/>
                  </a:cubicBezTo>
                  <a:close/>
                  <a:moveTo>
                    <a:pt x="110" y="114"/>
                  </a:moveTo>
                  <a:cubicBezTo>
                    <a:pt x="110" y="113"/>
                    <a:pt x="112" y="111"/>
                    <a:pt x="112" y="114"/>
                  </a:cubicBezTo>
                  <a:cubicBezTo>
                    <a:pt x="111" y="117"/>
                    <a:pt x="114" y="114"/>
                    <a:pt x="111" y="114"/>
                  </a:cubicBezTo>
                  <a:cubicBezTo>
                    <a:pt x="110" y="114"/>
                    <a:pt x="110" y="115"/>
                    <a:pt x="110" y="114"/>
                  </a:cubicBezTo>
                  <a:close/>
                  <a:moveTo>
                    <a:pt x="81" y="100"/>
                  </a:moveTo>
                  <a:cubicBezTo>
                    <a:pt x="81" y="101"/>
                    <a:pt x="82" y="100"/>
                    <a:pt x="82" y="105"/>
                  </a:cubicBezTo>
                  <a:cubicBezTo>
                    <a:pt x="78" y="104"/>
                    <a:pt x="78" y="102"/>
                    <a:pt x="81" y="100"/>
                  </a:cubicBezTo>
                  <a:close/>
                  <a:moveTo>
                    <a:pt x="48" y="87"/>
                  </a:moveTo>
                  <a:cubicBezTo>
                    <a:pt x="47" y="85"/>
                    <a:pt x="47" y="84"/>
                    <a:pt x="47" y="80"/>
                  </a:cubicBezTo>
                  <a:cubicBezTo>
                    <a:pt x="50" y="79"/>
                    <a:pt x="48" y="81"/>
                    <a:pt x="50" y="78"/>
                  </a:cubicBezTo>
                  <a:cubicBezTo>
                    <a:pt x="50" y="81"/>
                    <a:pt x="50" y="80"/>
                    <a:pt x="48" y="86"/>
                  </a:cubicBezTo>
                  <a:lnTo>
                    <a:pt x="48" y="87"/>
                  </a:lnTo>
                  <a:close/>
                  <a:moveTo>
                    <a:pt x="100" y="11"/>
                  </a:moveTo>
                  <a:cubicBezTo>
                    <a:pt x="103" y="9"/>
                    <a:pt x="104" y="4"/>
                    <a:pt x="102" y="0"/>
                  </a:cubicBezTo>
                  <a:cubicBezTo>
                    <a:pt x="100" y="3"/>
                    <a:pt x="97" y="14"/>
                    <a:pt x="96" y="17"/>
                  </a:cubicBezTo>
                  <a:cubicBezTo>
                    <a:pt x="94" y="21"/>
                    <a:pt x="96" y="15"/>
                    <a:pt x="94" y="20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8"/>
                    <a:pt x="89" y="37"/>
                    <a:pt x="87" y="42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3"/>
                    <a:pt x="83" y="57"/>
                    <a:pt x="82" y="60"/>
                  </a:cubicBezTo>
                  <a:cubicBezTo>
                    <a:pt x="82" y="60"/>
                    <a:pt x="82" y="61"/>
                    <a:pt x="81" y="62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8" y="70"/>
                    <a:pt x="78" y="68"/>
                    <a:pt x="77" y="72"/>
                  </a:cubicBezTo>
                  <a:cubicBezTo>
                    <a:pt x="77" y="73"/>
                    <a:pt x="76" y="75"/>
                    <a:pt x="75" y="77"/>
                  </a:cubicBezTo>
                  <a:cubicBezTo>
                    <a:pt x="74" y="80"/>
                    <a:pt x="73" y="83"/>
                    <a:pt x="73" y="86"/>
                  </a:cubicBezTo>
                  <a:cubicBezTo>
                    <a:pt x="72" y="90"/>
                    <a:pt x="71" y="91"/>
                    <a:pt x="69" y="95"/>
                  </a:cubicBezTo>
                  <a:cubicBezTo>
                    <a:pt x="68" y="99"/>
                    <a:pt x="68" y="101"/>
                    <a:pt x="65" y="101"/>
                  </a:cubicBezTo>
                  <a:cubicBezTo>
                    <a:pt x="65" y="98"/>
                    <a:pt x="65" y="100"/>
                    <a:pt x="66" y="96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8" y="89"/>
                    <a:pt x="68" y="89"/>
                  </a:cubicBezTo>
                  <a:cubicBezTo>
                    <a:pt x="69" y="86"/>
                    <a:pt x="68" y="88"/>
                    <a:pt x="70" y="87"/>
                  </a:cubicBezTo>
                  <a:cubicBezTo>
                    <a:pt x="69" y="78"/>
                    <a:pt x="70" y="85"/>
                    <a:pt x="71" y="78"/>
                  </a:cubicBezTo>
                  <a:cubicBezTo>
                    <a:pt x="72" y="74"/>
                    <a:pt x="72" y="72"/>
                    <a:pt x="72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5" y="67"/>
                    <a:pt x="75" y="67"/>
                  </a:cubicBezTo>
                  <a:cubicBezTo>
                    <a:pt x="75" y="57"/>
                    <a:pt x="79" y="53"/>
                    <a:pt x="75" y="46"/>
                  </a:cubicBezTo>
                  <a:cubicBezTo>
                    <a:pt x="76" y="43"/>
                    <a:pt x="76" y="44"/>
                    <a:pt x="76" y="40"/>
                  </a:cubicBezTo>
                  <a:cubicBezTo>
                    <a:pt x="76" y="34"/>
                    <a:pt x="76" y="39"/>
                    <a:pt x="77" y="35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9" y="31"/>
                    <a:pt x="79" y="30"/>
                  </a:cubicBezTo>
                  <a:cubicBezTo>
                    <a:pt x="80" y="28"/>
                    <a:pt x="80" y="27"/>
                    <a:pt x="80" y="24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6" y="25"/>
                    <a:pt x="74" y="26"/>
                    <a:pt x="72" y="30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2" y="55"/>
                    <a:pt x="61" y="60"/>
                    <a:pt x="60" y="63"/>
                  </a:cubicBezTo>
                  <a:cubicBezTo>
                    <a:pt x="58" y="62"/>
                    <a:pt x="59" y="62"/>
                    <a:pt x="56" y="62"/>
                  </a:cubicBezTo>
                  <a:cubicBezTo>
                    <a:pt x="50" y="70"/>
                    <a:pt x="55" y="56"/>
                    <a:pt x="50" y="68"/>
                  </a:cubicBezTo>
                  <a:cubicBezTo>
                    <a:pt x="49" y="70"/>
                    <a:pt x="49" y="68"/>
                    <a:pt x="49" y="69"/>
                  </a:cubicBezTo>
                  <a:cubicBezTo>
                    <a:pt x="49" y="69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80"/>
                    <a:pt x="46" y="76"/>
                    <a:pt x="44" y="81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1" y="92"/>
                    <a:pt x="42" y="91"/>
                    <a:pt x="41" y="94"/>
                  </a:cubicBezTo>
                  <a:cubicBezTo>
                    <a:pt x="40" y="99"/>
                    <a:pt x="40" y="94"/>
                    <a:pt x="39" y="9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3" y="109"/>
                    <a:pt x="33" y="109"/>
                    <a:pt x="32" y="112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3" y="129"/>
                    <a:pt x="23" y="130"/>
                    <a:pt x="23" y="134"/>
                  </a:cubicBezTo>
                  <a:cubicBezTo>
                    <a:pt x="22" y="138"/>
                    <a:pt x="22" y="136"/>
                    <a:pt x="21" y="140"/>
                  </a:cubicBezTo>
                  <a:cubicBezTo>
                    <a:pt x="19" y="145"/>
                    <a:pt x="23" y="147"/>
                    <a:pt x="23" y="152"/>
                  </a:cubicBezTo>
                  <a:cubicBezTo>
                    <a:pt x="20" y="152"/>
                    <a:pt x="21" y="154"/>
                    <a:pt x="20" y="155"/>
                  </a:cubicBezTo>
                  <a:cubicBezTo>
                    <a:pt x="19" y="157"/>
                    <a:pt x="18" y="157"/>
                    <a:pt x="17" y="159"/>
                  </a:cubicBezTo>
                  <a:cubicBezTo>
                    <a:pt x="19" y="160"/>
                    <a:pt x="18" y="159"/>
                    <a:pt x="19" y="161"/>
                  </a:cubicBezTo>
                  <a:cubicBezTo>
                    <a:pt x="19" y="161"/>
                    <a:pt x="20" y="163"/>
                    <a:pt x="20" y="162"/>
                  </a:cubicBezTo>
                  <a:cubicBezTo>
                    <a:pt x="20" y="161"/>
                    <a:pt x="20" y="162"/>
                    <a:pt x="20" y="162"/>
                  </a:cubicBezTo>
                  <a:cubicBezTo>
                    <a:pt x="17" y="171"/>
                    <a:pt x="17" y="179"/>
                    <a:pt x="16" y="189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8"/>
                    <a:pt x="15" y="204"/>
                    <a:pt x="12" y="210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9" y="219"/>
                    <a:pt x="12" y="223"/>
                    <a:pt x="14" y="225"/>
                  </a:cubicBezTo>
                  <a:cubicBezTo>
                    <a:pt x="14" y="231"/>
                    <a:pt x="13" y="227"/>
                    <a:pt x="12" y="233"/>
                  </a:cubicBezTo>
                  <a:cubicBezTo>
                    <a:pt x="12" y="236"/>
                    <a:pt x="12" y="239"/>
                    <a:pt x="12" y="242"/>
                  </a:cubicBezTo>
                  <a:cubicBezTo>
                    <a:pt x="10" y="246"/>
                    <a:pt x="11" y="241"/>
                    <a:pt x="10" y="247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62"/>
                    <a:pt x="8" y="262"/>
                    <a:pt x="6" y="268"/>
                  </a:cubicBezTo>
                  <a:cubicBezTo>
                    <a:pt x="4" y="272"/>
                    <a:pt x="5" y="276"/>
                    <a:pt x="7" y="280"/>
                  </a:cubicBezTo>
                  <a:cubicBezTo>
                    <a:pt x="4" y="288"/>
                    <a:pt x="6" y="293"/>
                    <a:pt x="4" y="300"/>
                  </a:cubicBezTo>
                  <a:cubicBezTo>
                    <a:pt x="2" y="317"/>
                    <a:pt x="2" y="317"/>
                    <a:pt x="2" y="317"/>
                  </a:cubicBezTo>
                  <a:cubicBezTo>
                    <a:pt x="2" y="318"/>
                    <a:pt x="3" y="319"/>
                    <a:pt x="4" y="320"/>
                  </a:cubicBezTo>
                  <a:cubicBezTo>
                    <a:pt x="3" y="322"/>
                    <a:pt x="3" y="321"/>
                    <a:pt x="2" y="324"/>
                  </a:cubicBezTo>
                  <a:cubicBezTo>
                    <a:pt x="2" y="324"/>
                    <a:pt x="2" y="327"/>
                    <a:pt x="2" y="327"/>
                  </a:cubicBezTo>
                  <a:cubicBezTo>
                    <a:pt x="2" y="328"/>
                    <a:pt x="2" y="332"/>
                    <a:pt x="2" y="332"/>
                  </a:cubicBezTo>
                  <a:cubicBezTo>
                    <a:pt x="2" y="334"/>
                    <a:pt x="2" y="333"/>
                    <a:pt x="1" y="334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5"/>
                    <a:pt x="0" y="344"/>
                    <a:pt x="0" y="349"/>
                  </a:cubicBezTo>
                  <a:cubicBezTo>
                    <a:pt x="1" y="353"/>
                    <a:pt x="1" y="353"/>
                    <a:pt x="1" y="353"/>
                  </a:cubicBezTo>
                  <a:cubicBezTo>
                    <a:pt x="1" y="352"/>
                    <a:pt x="1" y="353"/>
                    <a:pt x="1" y="354"/>
                  </a:cubicBezTo>
                  <a:cubicBezTo>
                    <a:pt x="4" y="352"/>
                    <a:pt x="3" y="354"/>
                    <a:pt x="4" y="351"/>
                  </a:cubicBezTo>
                  <a:cubicBezTo>
                    <a:pt x="4" y="351"/>
                    <a:pt x="4" y="348"/>
                    <a:pt x="4" y="348"/>
                  </a:cubicBezTo>
                  <a:cubicBezTo>
                    <a:pt x="6" y="342"/>
                    <a:pt x="8" y="331"/>
                    <a:pt x="7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10" y="329"/>
                    <a:pt x="10" y="331"/>
                    <a:pt x="10" y="336"/>
                  </a:cubicBezTo>
                  <a:cubicBezTo>
                    <a:pt x="10" y="340"/>
                    <a:pt x="8" y="340"/>
                    <a:pt x="7" y="343"/>
                  </a:cubicBezTo>
                  <a:cubicBezTo>
                    <a:pt x="8" y="350"/>
                    <a:pt x="11" y="353"/>
                    <a:pt x="8" y="358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8" y="366"/>
                    <a:pt x="8" y="364"/>
                    <a:pt x="8" y="367"/>
                  </a:cubicBezTo>
                  <a:cubicBezTo>
                    <a:pt x="11" y="366"/>
                    <a:pt x="11" y="366"/>
                    <a:pt x="11" y="366"/>
                  </a:cubicBezTo>
                  <a:cubicBezTo>
                    <a:pt x="11" y="366"/>
                    <a:pt x="13" y="369"/>
                    <a:pt x="13" y="369"/>
                  </a:cubicBezTo>
                  <a:cubicBezTo>
                    <a:pt x="12" y="374"/>
                    <a:pt x="12" y="368"/>
                    <a:pt x="12" y="374"/>
                  </a:cubicBezTo>
                  <a:cubicBezTo>
                    <a:pt x="12" y="376"/>
                    <a:pt x="12" y="377"/>
                    <a:pt x="12" y="379"/>
                  </a:cubicBezTo>
                  <a:cubicBezTo>
                    <a:pt x="13" y="388"/>
                    <a:pt x="13" y="383"/>
                    <a:pt x="15" y="388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6" y="394"/>
                    <a:pt x="15" y="394"/>
                    <a:pt x="19" y="394"/>
                  </a:cubicBezTo>
                  <a:cubicBezTo>
                    <a:pt x="19" y="385"/>
                    <a:pt x="16" y="391"/>
                    <a:pt x="19" y="382"/>
                  </a:cubicBezTo>
                  <a:cubicBezTo>
                    <a:pt x="20" y="383"/>
                    <a:pt x="19" y="383"/>
                    <a:pt x="20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2" y="380"/>
                    <a:pt x="22" y="382"/>
                    <a:pt x="22" y="378"/>
                  </a:cubicBezTo>
                  <a:cubicBezTo>
                    <a:pt x="22" y="371"/>
                    <a:pt x="23" y="366"/>
                    <a:pt x="22" y="359"/>
                  </a:cubicBezTo>
                  <a:cubicBezTo>
                    <a:pt x="24" y="360"/>
                    <a:pt x="26" y="360"/>
                    <a:pt x="29" y="360"/>
                  </a:cubicBezTo>
                  <a:cubicBezTo>
                    <a:pt x="32" y="352"/>
                    <a:pt x="32" y="351"/>
                    <a:pt x="34" y="351"/>
                  </a:cubicBezTo>
                  <a:cubicBezTo>
                    <a:pt x="33" y="347"/>
                    <a:pt x="33" y="347"/>
                    <a:pt x="33" y="347"/>
                  </a:cubicBezTo>
                  <a:cubicBezTo>
                    <a:pt x="34" y="347"/>
                    <a:pt x="34" y="348"/>
                    <a:pt x="34" y="347"/>
                  </a:cubicBezTo>
                  <a:cubicBezTo>
                    <a:pt x="37" y="339"/>
                    <a:pt x="37" y="339"/>
                    <a:pt x="37" y="339"/>
                  </a:cubicBezTo>
                  <a:cubicBezTo>
                    <a:pt x="38" y="334"/>
                    <a:pt x="34" y="335"/>
                    <a:pt x="38" y="333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46" y="334"/>
                    <a:pt x="46" y="326"/>
                    <a:pt x="50" y="320"/>
                  </a:cubicBezTo>
                  <a:cubicBezTo>
                    <a:pt x="51" y="321"/>
                    <a:pt x="51" y="321"/>
                    <a:pt x="51" y="322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49" y="326"/>
                    <a:pt x="49" y="329"/>
                    <a:pt x="48" y="332"/>
                  </a:cubicBezTo>
                  <a:cubicBezTo>
                    <a:pt x="44" y="334"/>
                    <a:pt x="46" y="338"/>
                    <a:pt x="44" y="343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39" y="358"/>
                    <a:pt x="40" y="357"/>
                    <a:pt x="40" y="360"/>
                  </a:cubicBezTo>
                  <a:cubicBezTo>
                    <a:pt x="40" y="363"/>
                    <a:pt x="38" y="360"/>
                    <a:pt x="38" y="371"/>
                  </a:cubicBezTo>
                  <a:cubicBezTo>
                    <a:pt x="45" y="370"/>
                    <a:pt x="45" y="370"/>
                    <a:pt x="45" y="370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44" y="365"/>
                    <a:pt x="46" y="365"/>
                    <a:pt x="48" y="365"/>
                  </a:cubicBezTo>
                  <a:cubicBezTo>
                    <a:pt x="49" y="363"/>
                    <a:pt x="49" y="362"/>
                    <a:pt x="50" y="361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2" y="355"/>
                    <a:pt x="51" y="356"/>
                    <a:pt x="53" y="352"/>
                  </a:cubicBezTo>
                  <a:cubicBezTo>
                    <a:pt x="62" y="334"/>
                    <a:pt x="62" y="334"/>
                    <a:pt x="62" y="334"/>
                  </a:cubicBezTo>
                  <a:cubicBezTo>
                    <a:pt x="65" y="330"/>
                    <a:pt x="66" y="322"/>
                    <a:pt x="70" y="314"/>
                  </a:cubicBezTo>
                  <a:cubicBezTo>
                    <a:pt x="70" y="314"/>
                    <a:pt x="71" y="313"/>
                    <a:pt x="71" y="313"/>
                  </a:cubicBezTo>
                  <a:cubicBezTo>
                    <a:pt x="74" y="302"/>
                    <a:pt x="74" y="302"/>
                    <a:pt x="74" y="302"/>
                  </a:cubicBezTo>
                  <a:cubicBezTo>
                    <a:pt x="75" y="300"/>
                    <a:pt x="76" y="300"/>
                    <a:pt x="77" y="297"/>
                  </a:cubicBezTo>
                  <a:cubicBezTo>
                    <a:pt x="78" y="292"/>
                    <a:pt x="81" y="284"/>
                    <a:pt x="82" y="279"/>
                  </a:cubicBezTo>
                  <a:cubicBezTo>
                    <a:pt x="82" y="272"/>
                    <a:pt x="80" y="274"/>
                    <a:pt x="87" y="270"/>
                  </a:cubicBezTo>
                  <a:cubicBezTo>
                    <a:pt x="85" y="266"/>
                    <a:pt x="86" y="264"/>
                    <a:pt x="86" y="258"/>
                  </a:cubicBezTo>
                  <a:cubicBezTo>
                    <a:pt x="89" y="258"/>
                    <a:pt x="89" y="258"/>
                    <a:pt x="89" y="258"/>
                  </a:cubicBezTo>
                  <a:cubicBezTo>
                    <a:pt x="88" y="252"/>
                    <a:pt x="89" y="255"/>
                    <a:pt x="91" y="250"/>
                  </a:cubicBezTo>
                  <a:cubicBezTo>
                    <a:pt x="92" y="247"/>
                    <a:pt x="92" y="245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3" y="239"/>
                    <a:pt x="93" y="239"/>
                  </a:cubicBezTo>
                  <a:cubicBezTo>
                    <a:pt x="95" y="237"/>
                    <a:pt x="95" y="230"/>
                    <a:pt x="95" y="226"/>
                  </a:cubicBezTo>
                  <a:cubicBezTo>
                    <a:pt x="93" y="225"/>
                    <a:pt x="94" y="227"/>
                    <a:pt x="93" y="224"/>
                  </a:cubicBezTo>
                  <a:cubicBezTo>
                    <a:pt x="96" y="223"/>
                    <a:pt x="95" y="224"/>
                    <a:pt x="96" y="222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8" y="216"/>
                    <a:pt x="98" y="210"/>
                    <a:pt x="99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0" y="206"/>
                    <a:pt x="100" y="204"/>
                    <a:pt x="100" y="204"/>
                  </a:cubicBezTo>
                  <a:cubicBezTo>
                    <a:pt x="101" y="197"/>
                    <a:pt x="100" y="195"/>
                    <a:pt x="103" y="191"/>
                  </a:cubicBezTo>
                  <a:cubicBezTo>
                    <a:pt x="104" y="189"/>
                    <a:pt x="103" y="191"/>
                    <a:pt x="104" y="188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83"/>
                    <a:pt x="106" y="182"/>
                    <a:pt x="106" y="18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6" y="179"/>
                    <a:pt x="106" y="179"/>
                    <a:pt x="106" y="178"/>
                  </a:cubicBezTo>
                  <a:cubicBezTo>
                    <a:pt x="106" y="176"/>
                    <a:pt x="106" y="174"/>
                    <a:pt x="107" y="171"/>
                  </a:cubicBezTo>
                  <a:cubicBezTo>
                    <a:pt x="108" y="161"/>
                    <a:pt x="109" y="151"/>
                    <a:pt x="110" y="141"/>
                  </a:cubicBezTo>
                  <a:cubicBezTo>
                    <a:pt x="112" y="140"/>
                    <a:pt x="111" y="143"/>
                    <a:pt x="112" y="137"/>
                  </a:cubicBezTo>
                  <a:cubicBezTo>
                    <a:pt x="114" y="129"/>
                    <a:pt x="114" y="122"/>
                    <a:pt x="116" y="114"/>
                  </a:cubicBezTo>
                  <a:cubicBezTo>
                    <a:pt x="118" y="104"/>
                    <a:pt x="121" y="101"/>
                    <a:pt x="118" y="96"/>
                  </a:cubicBezTo>
                  <a:cubicBezTo>
                    <a:pt x="121" y="96"/>
                    <a:pt x="120" y="96"/>
                    <a:pt x="122" y="93"/>
                  </a:cubicBezTo>
                  <a:cubicBezTo>
                    <a:pt x="122" y="92"/>
                    <a:pt x="123" y="90"/>
                    <a:pt x="123" y="89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5" y="47"/>
                    <a:pt x="134" y="46"/>
                    <a:pt x="135" y="41"/>
                  </a:cubicBezTo>
                  <a:cubicBezTo>
                    <a:pt x="136" y="37"/>
                    <a:pt x="133" y="46"/>
                    <a:pt x="136" y="39"/>
                  </a:cubicBezTo>
                  <a:cubicBezTo>
                    <a:pt x="136" y="38"/>
                    <a:pt x="136" y="38"/>
                    <a:pt x="137" y="37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5" y="24"/>
                    <a:pt x="135" y="26"/>
                    <a:pt x="134" y="28"/>
                  </a:cubicBezTo>
                  <a:cubicBezTo>
                    <a:pt x="134" y="31"/>
                    <a:pt x="134" y="32"/>
                    <a:pt x="133" y="34"/>
                  </a:cubicBezTo>
                  <a:cubicBezTo>
                    <a:pt x="131" y="36"/>
                    <a:pt x="131" y="34"/>
                    <a:pt x="130" y="38"/>
                  </a:cubicBezTo>
                  <a:cubicBezTo>
                    <a:pt x="129" y="42"/>
                    <a:pt x="131" y="41"/>
                    <a:pt x="131" y="43"/>
                  </a:cubicBezTo>
                  <a:cubicBezTo>
                    <a:pt x="131" y="44"/>
                    <a:pt x="130" y="45"/>
                    <a:pt x="129" y="46"/>
                  </a:cubicBezTo>
                  <a:cubicBezTo>
                    <a:pt x="129" y="48"/>
                    <a:pt x="129" y="48"/>
                    <a:pt x="129" y="49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91"/>
                    <a:pt x="114" y="103"/>
                    <a:pt x="114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6" y="94"/>
                    <a:pt x="116" y="82"/>
                    <a:pt x="120" y="68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3" y="54"/>
                    <a:pt x="122" y="56"/>
                    <a:pt x="123" y="54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19" y="57"/>
                    <a:pt x="118" y="57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6" y="70"/>
                    <a:pt x="115" y="70"/>
                    <a:pt x="113" y="72"/>
                  </a:cubicBezTo>
                  <a:cubicBezTo>
                    <a:pt x="113" y="77"/>
                    <a:pt x="112" y="87"/>
                    <a:pt x="107" y="8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59"/>
                    <a:pt x="113" y="59"/>
                    <a:pt x="113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5" y="55"/>
                    <a:pt x="115" y="5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3"/>
                    <a:pt x="117" y="44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5" y="41"/>
                    <a:pt x="114" y="44"/>
                    <a:pt x="110" y="44"/>
                  </a:cubicBezTo>
                  <a:cubicBezTo>
                    <a:pt x="111" y="38"/>
                    <a:pt x="112" y="39"/>
                    <a:pt x="112" y="35"/>
                  </a:cubicBezTo>
                  <a:cubicBezTo>
                    <a:pt x="112" y="31"/>
                    <a:pt x="112" y="27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9" y="20"/>
                    <a:pt x="108" y="17"/>
                    <a:pt x="106" y="17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6"/>
                    <a:pt x="103" y="26"/>
                    <a:pt x="103" y="29"/>
                  </a:cubicBezTo>
                  <a:cubicBezTo>
                    <a:pt x="101" y="29"/>
                    <a:pt x="100" y="31"/>
                    <a:pt x="100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7" y="35"/>
                    <a:pt x="98" y="34"/>
                    <a:pt x="98" y="38"/>
                  </a:cubicBezTo>
                  <a:cubicBezTo>
                    <a:pt x="97" y="38"/>
                    <a:pt x="96" y="38"/>
                    <a:pt x="96" y="39"/>
                  </a:cubicBezTo>
                  <a:cubicBezTo>
                    <a:pt x="94" y="41"/>
                    <a:pt x="96" y="41"/>
                    <a:pt x="95" y="41"/>
                  </a:cubicBezTo>
                  <a:cubicBezTo>
                    <a:pt x="94" y="45"/>
                    <a:pt x="94" y="43"/>
                    <a:pt x="93" y="43"/>
                  </a:cubicBezTo>
                  <a:cubicBezTo>
                    <a:pt x="91" y="40"/>
                    <a:pt x="95" y="33"/>
                    <a:pt x="97" y="28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1"/>
                    <a:pt x="100" y="11"/>
                    <a:pt x="100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3255005" y="5226953"/>
              <a:ext cx="115065" cy="430516"/>
            </a:xfrm>
            <a:custGeom>
              <a:avLst/>
              <a:gdLst>
                <a:gd name="T0" fmla="*/ 107 w 115"/>
                <a:gd name="T1" fmla="*/ 400 h 428"/>
                <a:gd name="T2" fmla="*/ 99 w 115"/>
                <a:gd name="T3" fmla="*/ 395 h 428"/>
                <a:gd name="T4" fmla="*/ 92 w 115"/>
                <a:gd name="T5" fmla="*/ 343 h 428"/>
                <a:gd name="T6" fmla="*/ 99 w 115"/>
                <a:gd name="T7" fmla="*/ 390 h 428"/>
                <a:gd name="T8" fmla="*/ 89 w 115"/>
                <a:gd name="T9" fmla="*/ 288 h 428"/>
                <a:gd name="T10" fmla="*/ 92 w 115"/>
                <a:gd name="T11" fmla="*/ 327 h 428"/>
                <a:gd name="T12" fmla="*/ 90 w 115"/>
                <a:gd name="T13" fmla="*/ 323 h 428"/>
                <a:gd name="T14" fmla="*/ 29 w 115"/>
                <a:gd name="T15" fmla="*/ 262 h 428"/>
                <a:gd name="T16" fmla="*/ 30 w 115"/>
                <a:gd name="T17" fmla="*/ 260 h 428"/>
                <a:gd name="T18" fmla="*/ 21 w 115"/>
                <a:gd name="T19" fmla="*/ 229 h 428"/>
                <a:gd name="T20" fmla="*/ 15 w 115"/>
                <a:gd name="T21" fmla="*/ 219 h 428"/>
                <a:gd name="T22" fmla="*/ 26 w 115"/>
                <a:gd name="T23" fmla="*/ 200 h 428"/>
                <a:gd name="T24" fmla="*/ 49 w 115"/>
                <a:gd name="T25" fmla="*/ 289 h 428"/>
                <a:gd name="T26" fmla="*/ 58 w 115"/>
                <a:gd name="T27" fmla="*/ 342 h 428"/>
                <a:gd name="T28" fmla="*/ 43 w 115"/>
                <a:gd name="T29" fmla="*/ 306 h 428"/>
                <a:gd name="T30" fmla="*/ 35 w 115"/>
                <a:gd name="T31" fmla="*/ 274 h 428"/>
                <a:gd name="T32" fmla="*/ 31 w 115"/>
                <a:gd name="T33" fmla="*/ 240 h 428"/>
                <a:gd name="T34" fmla="*/ 20 w 115"/>
                <a:gd name="T35" fmla="*/ 181 h 428"/>
                <a:gd name="T36" fmla="*/ 13 w 115"/>
                <a:gd name="T37" fmla="*/ 119 h 428"/>
                <a:gd name="T38" fmla="*/ 37 w 115"/>
                <a:gd name="T39" fmla="*/ 230 h 428"/>
                <a:gd name="T40" fmla="*/ 25 w 115"/>
                <a:gd name="T41" fmla="*/ 139 h 428"/>
                <a:gd name="T42" fmla="*/ 27 w 115"/>
                <a:gd name="T43" fmla="*/ 137 h 428"/>
                <a:gd name="T44" fmla="*/ 33 w 115"/>
                <a:gd name="T45" fmla="*/ 200 h 428"/>
                <a:gd name="T46" fmla="*/ 36 w 115"/>
                <a:gd name="T47" fmla="*/ 32 h 428"/>
                <a:gd name="T48" fmla="*/ 63 w 115"/>
                <a:gd name="T49" fmla="*/ 120 h 428"/>
                <a:gd name="T50" fmla="*/ 62 w 115"/>
                <a:gd name="T51" fmla="*/ 117 h 428"/>
                <a:gd name="T52" fmla="*/ 57 w 115"/>
                <a:gd name="T53" fmla="*/ 83 h 428"/>
                <a:gd name="T54" fmla="*/ 43 w 115"/>
                <a:gd name="T55" fmla="*/ 15 h 428"/>
                <a:gd name="T56" fmla="*/ 37 w 115"/>
                <a:gd name="T57" fmla="*/ 0 h 428"/>
                <a:gd name="T58" fmla="*/ 34 w 115"/>
                <a:gd name="T59" fmla="*/ 19 h 428"/>
                <a:gd name="T60" fmla="*/ 26 w 115"/>
                <a:gd name="T61" fmla="*/ 7 h 428"/>
                <a:gd name="T62" fmla="*/ 17 w 115"/>
                <a:gd name="T63" fmla="*/ 24 h 428"/>
                <a:gd name="T64" fmla="*/ 11 w 115"/>
                <a:gd name="T65" fmla="*/ 90 h 428"/>
                <a:gd name="T66" fmla="*/ 4 w 115"/>
                <a:gd name="T67" fmla="*/ 111 h 428"/>
                <a:gd name="T68" fmla="*/ 3 w 115"/>
                <a:gd name="T69" fmla="*/ 174 h 428"/>
                <a:gd name="T70" fmla="*/ 6 w 115"/>
                <a:gd name="T71" fmla="*/ 200 h 428"/>
                <a:gd name="T72" fmla="*/ 6 w 115"/>
                <a:gd name="T73" fmla="*/ 212 h 428"/>
                <a:gd name="T74" fmla="*/ 6 w 115"/>
                <a:gd name="T75" fmla="*/ 229 h 428"/>
                <a:gd name="T76" fmla="*/ 6 w 115"/>
                <a:gd name="T77" fmla="*/ 259 h 428"/>
                <a:gd name="T78" fmla="*/ 1 w 115"/>
                <a:gd name="T79" fmla="*/ 271 h 428"/>
                <a:gd name="T80" fmla="*/ 5 w 115"/>
                <a:gd name="T81" fmla="*/ 284 h 428"/>
                <a:gd name="T82" fmla="*/ 11 w 115"/>
                <a:gd name="T83" fmla="*/ 297 h 428"/>
                <a:gd name="T84" fmla="*/ 17 w 115"/>
                <a:gd name="T85" fmla="*/ 308 h 428"/>
                <a:gd name="T86" fmla="*/ 27 w 115"/>
                <a:gd name="T87" fmla="*/ 330 h 428"/>
                <a:gd name="T88" fmla="*/ 53 w 115"/>
                <a:gd name="T89" fmla="*/ 365 h 428"/>
                <a:gd name="T90" fmla="*/ 44 w 115"/>
                <a:gd name="T91" fmla="*/ 344 h 428"/>
                <a:gd name="T92" fmla="*/ 40 w 115"/>
                <a:gd name="T93" fmla="*/ 325 h 428"/>
                <a:gd name="T94" fmla="*/ 48 w 115"/>
                <a:gd name="T95" fmla="*/ 342 h 428"/>
                <a:gd name="T96" fmla="*/ 59 w 115"/>
                <a:gd name="T97" fmla="*/ 356 h 428"/>
                <a:gd name="T98" fmla="*/ 66 w 115"/>
                <a:gd name="T99" fmla="*/ 374 h 428"/>
                <a:gd name="T100" fmla="*/ 91 w 115"/>
                <a:gd name="T101" fmla="*/ 421 h 428"/>
                <a:gd name="T102" fmla="*/ 98 w 115"/>
                <a:gd name="T103" fmla="*/ 401 h 428"/>
                <a:gd name="T104" fmla="*/ 104 w 115"/>
                <a:gd name="T105" fmla="*/ 408 h 428"/>
                <a:gd name="T106" fmla="*/ 109 w 115"/>
                <a:gd name="T107" fmla="*/ 416 h 428"/>
                <a:gd name="T108" fmla="*/ 115 w 115"/>
                <a:gd name="T109" fmla="*/ 418 h 428"/>
                <a:gd name="T110" fmla="*/ 110 w 115"/>
                <a:gd name="T111" fmla="*/ 363 h 428"/>
                <a:gd name="T112" fmla="*/ 103 w 115"/>
                <a:gd name="T113" fmla="*/ 332 h 428"/>
                <a:gd name="T114" fmla="*/ 98 w 115"/>
                <a:gd name="T115" fmla="*/ 313 h 428"/>
                <a:gd name="T116" fmla="*/ 93 w 115"/>
                <a:gd name="T117" fmla="*/ 274 h 428"/>
                <a:gd name="T118" fmla="*/ 86 w 115"/>
                <a:gd name="T119" fmla="*/ 270 h 428"/>
                <a:gd name="T120" fmla="*/ 75 w 115"/>
                <a:gd name="T121" fmla="*/ 170 h 428"/>
                <a:gd name="T122" fmla="*/ 66 w 115"/>
                <a:gd name="T123" fmla="*/ 131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428">
                  <a:moveTo>
                    <a:pt x="107" y="400"/>
                  </a:moveTo>
                  <a:cubicBezTo>
                    <a:pt x="106" y="391"/>
                    <a:pt x="106" y="391"/>
                    <a:pt x="106" y="391"/>
                  </a:cubicBezTo>
                  <a:cubicBezTo>
                    <a:pt x="108" y="393"/>
                    <a:pt x="109" y="397"/>
                    <a:pt x="108" y="399"/>
                  </a:cubicBezTo>
                  <a:lnTo>
                    <a:pt x="107" y="400"/>
                  </a:lnTo>
                  <a:close/>
                  <a:moveTo>
                    <a:pt x="99" y="395"/>
                  </a:moveTo>
                  <a:cubicBezTo>
                    <a:pt x="100" y="397"/>
                    <a:pt x="100" y="397"/>
                    <a:pt x="99" y="398"/>
                  </a:cubicBezTo>
                  <a:cubicBezTo>
                    <a:pt x="99" y="398"/>
                    <a:pt x="99" y="397"/>
                    <a:pt x="99" y="397"/>
                  </a:cubicBezTo>
                  <a:cubicBezTo>
                    <a:pt x="99" y="397"/>
                    <a:pt x="98" y="397"/>
                    <a:pt x="99" y="395"/>
                  </a:cubicBezTo>
                  <a:close/>
                  <a:moveTo>
                    <a:pt x="99" y="390"/>
                  </a:moveTo>
                  <a:cubicBezTo>
                    <a:pt x="96" y="389"/>
                    <a:pt x="97" y="391"/>
                    <a:pt x="97" y="387"/>
                  </a:cubicBezTo>
                  <a:cubicBezTo>
                    <a:pt x="97" y="383"/>
                    <a:pt x="97" y="383"/>
                    <a:pt x="97" y="380"/>
                  </a:cubicBezTo>
                  <a:cubicBezTo>
                    <a:pt x="96" y="368"/>
                    <a:pt x="92" y="357"/>
                    <a:pt x="92" y="343"/>
                  </a:cubicBezTo>
                  <a:cubicBezTo>
                    <a:pt x="94" y="344"/>
                    <a:pt x="94" y="343"/>
                    <a:pt x="95" y="346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6" y="365"/>
                    <a:pt x="96" y="367"/>
                    <a:pt x="97" y="370"/>
                  </a:cubicBezTo>
                  <a:cubicBezTo>
                    <a:pt x="99" y="390"/>
                    <a:pt x="99" y="390"/>
                    <a:pt x="99" y="390"/>
                  </a:cubicBezTo>
                  <a:close/>
                  <a:moveTo>
                    <a:pt x="42" y="325"/>
                  </a:moveTo>
                  <a:cubicBezTo>
                    <a:pt x="43" y="321"/>
                    <a:pt x="42" y="323"/>
                    <a:pt x="44" y="322"/>
                  </a:cubicBezTo>
                  <a:lnTo>
                    <a:pt x="42" y="325"/>
                  </a:lnTo>
                  <a:close/>
                  <a:moveTo>
                    <a:pt x="89" y="288"/>
                  </a:moveTo>
                  <a:cubicBezTo>
                    <a:pt x="93" y="296"/>
                    <a:pt x="89" y="287"/>
                    <a:pt x="91" y="299"/>
                  </a:cubicBezTo>
                  <a:cubicBezTo>
                    <a:pt x="91" y="303"/>
                    <a:pt x="91" y="312"/>
                    <a:pt x="91" y="321"/>
                  </a:cubicBezTo>
                  <a:cubicBezTo>
                    <a:pt x="92" y="326"/>
                    <a:pt x="92" y="326"/>
                    <a:pt x="92" y="326"/>
                  </a:cubicBezTo>
                  <a:cubicBezTo>
                    <a:pt x="92" y="326"/>
                    <a:pt x="92" y="326"/>
                    <a:pt x="92" y="327"/>
                  </a:cubicBezTo>
                  <a:cubicBezTo>
                    <a:pt x="93" y="331"/>
                    <a:pt x="94" y="336"/>
                    <a:pt x="95" y="341"/>
                  </a:cubicBezTo>
                  <a:cubicBezTo>
                    <a:pt x="91" y="339"/>
                    <a:pt x="93" y="343"/>
                    <a:pt x="92" y="335"/>
                  </a:cubicBezTo>
                  <a:cubicBezTo>
                    <a:pt x="92" y="332"/>
                    <a:pt x="92" y="332"/>
                    <a:pt x="91" y="329"/>
                  </a:cubicBezTo>
                  <a:cubicBezTo>
                    <a:pt x="91" y="326"/>
                    <a:pt x="91" y="325"/>
                    <a:pt x="90" y="323"/>
                  </a:cubicBezTo>
                  <a:cubicBezTo>
                    <a:pt x="88" y="311"/>
                    <a:pt x="86" y="302"/>
                    <a:pt x="89" y="288"/>
                  </a:cubicBezTo>
                  <a:close/>
                  <a:moveTo>
                    <a:pt x="30" y="260"/>
                  </a:moveTo>
                  <a:cubicBezTo>
                    <a:pt x="31" y="261"/>
                    <a:pt x="31" y="261"/>
                    <a:pt x="31" y="264"/>
                  </a:cubicBezTo>
                  <a:cubicBezTo>
                    <a:pt x="31" y="263"/>
                    <a:pt x="30" y="263"/>
                    <a:pt x="29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1"/>
                    <a:pt x="29" y="261"/>
                    <a:pt x="29" y="261"/>
                  </a:cubicBezTo>
                  <a:cubicBezTo>
                    <a:pt x="29" y="260"/>
                    <a:pt x="29" y="260"/>
                    <a:pt x="29" y="260"/>
                  </a:cubicBezTo>
                  <a:lnTo>
                    <a:pt x="30" y="260"/>
                  </a:lnTo>
                  <a:close/>
                  <a:moveTo>
                    <a:pt x="38" y="237"/>
                  </a:moveTo>
                  <a:cubicBezTo>
                    <a:pt x="40" y="238"/>
                    <a:pt x="39" y="237"/>
                    <a:pt x="39" y="240"/>
                  </a:cubicBezTo>
                  <a:lnTo>
                    <a:pt x="38" y="237"/>
                  </a:lnTo>
                  <a:close/>
                  <a:moveTo>
                    <a:pt x="21" y="229"/>
                  </a:moveTo>
                  <a:cubicBezTo>
                    <a:pt x="20" y="232"/>
                    <a:pt x="20" y="232"/>
                    <a:pt x="20" y="232"/>
                  </a:cubicBezTo>
                  <a:cubicBezTo>
                    <a:pt x="19" y="229"/>
                    <a:pt x="19" y="230"/>
                    <a:pt x="21" y="229"/>
                  </a:cubicBezTo>
                  <a:close/>
                  <a:moveTo>
                    <a:pt x="17" y="216"/>
                  </a:moveTo>
                  <a:cubicBezTo>
                    <a:pt x="16" y="219"/>
                    <a:pt x="17" y="217"/>
                    <a:pt x="15" y="219"/>
                  </a:cubicBezTo>
                  <a:cubicBezTo>
                    <a:pt x="16" y="215"/>
                    <a:pt x="14" y="216"/>
                    <a:pt x="17" y="216"/>
                  </a:cubicBezTo>
                  <a:close/>
                  <a:moveTo>
                    <a:pt x="18" y="165"/>
                  </a:moveTo>
                  <a:cubicBezTo>
                    <a:pt x="24" y="191"/>
                    <a:pt x="24" y="191"/>
                    <a:pt x="24" y="191"/>
                  </a:cubicBezTo>
                  <a:cubicBezTo>
                    <a:pt x="25" y="205"/>
                    <a:pt x="24" y="193"/>
                    <a:pt x="26" y="200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39" y="260"/>
                    <a:pt x="41" y="265"/>
                    <a:pt x="43" y="269"/>
                  </a:cubicBezTo>
                  <a:cubicBezTo>
                    <a:pt x="45" y="273"/>
                    <a:pt x="46" y="280"/>
                    <a:pt x="48" y="285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6" y="309"/>
                    <a:pt x="48" y="301"/>
                    <a:pt x="51" y="308"/>
                  </a:cubicBezTo>
                  <a:cubicBezTo>
                    <a:pt x="52" y="310"/>
                    <a:pt x="51" y="307"/>
                    <a:pt x="52" y="311"/>
                  </a:cubicBezTo>
                  <a:cubicBezTo>
                    <a:pt x="58" y="334"/>
                    <a:pt x="58" y="334"/>
                    <a:pt x="58" y="334"/>
                  </a:cubicBezTo>
                  <a:cubicBezTo>
                    <a:pt x="59" y="341"/>
                    <a:pt x="60" y="339"/>
                    <a:pt x="58" y="342"/>
                  </a:cubicBezTo>
                  <a:cubicBezTo>
                    <a:pt x="58" y="336"/>
                    <a:pt x="57" y="332"/>
                    <a:pt x="54" y="329"/>
                  </a:cubicBezTo>
                  <a:cubicBezTo>
                    <a:pt x="50" y="324"/>
                    <a:pt x="47" y="314"/>
                    <a:pt x="47" y="314"/>
                  </a:cubicBezTo>
                  <a:cubicBezTo>
                    <a:pt x="44" y="310"/>
                    <a:pt x="46" y="314"/>
                    <a:pt x="45" y="311"/>
                  </a:cubicBezTo>
                  <a:cubicBezTo>
                    <a:pt x="44" y="310"/>
                    <a:pt x="44" y="307"/>
                    <a:pt x="43" y="306"/>
                  </a:cubicBezTo>
                  <a:cubicBezTo>
                    <a:pt x="42" y="301"/>
                    <a:pt x="43" y="308"/>
                    <a:pt x="39" y="293"/>
                  </a:cubicBezTo>
                  <a:cubicBezTo>
                    <a:pt x="39" y="291"/>
                    <a:pt x="38" y="290"/>
                    <a:pt x="38" y="288"/>
                  </a:cubicBezTo>
                  <a:cubicBezTo>
                    <a:pt x="36" y="283"/>
                    <a:pt x="35" y="287"/>
                    <a:pt x="35" y="280"/>
                  </a:cubicBezTo>
                  <a:cubicBezTo>
                    <a:pt x="34" y="274"/>
                    <a:pt x="34" y="276"/>
                    <a:pt x="35" y="274"/>
                  </a:cubicBezTo>
                  <a:cubicBezTo>
                    <a:pt x="36" y="276"/>
                    <a:pt x="35" y="274"/>
                    <a:pt x="36" y="276"/>
                  </a:cubicBezTo>
                  <a:cubicBezTo>
                    <a:pt x="37" y="282"/>
                    <a:pt x="36" y="281"/>
                    <a:pt x="41" y="282"/>
                  </a:cubicBezTo>
                  <a:cubicBezTo>
                    <a:pt x="41" y="275"/>
                    <a:pt x="38" y="265"/>
                    <a:pt x="36" y="259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29" y="234"/>
                    <a:pt x="25" y="217"/>
                    <a:pt x="24" y="210"/>
                  </a:cubicBezTo>
                  <a:cubicBezTo>
                    <a:pt x="23" y="205"/>
                    <a:pt x="24" y="205"/>
                    <a:pt x="24" y="198"/>
                  </a:cubicBezTo>
                  <a:cubicBezTo>
                    <a:pt x="23" y="197"/>
                    <a:pt x="25" y="196"/>
                    <a:pt x="22" y="196"/>
                  </a:cubicBezTo>
                  <a:cubicBezTo>
                    <a:pt x="24" y="190"/>
                    <a:pt x="23" y="198"/>
                    <a:pt x="20" y="181"/>
                  </a:cubicBezTo>
                  <a:cubicBezTo>
                    <a:pt x="20" y="175"/>
                    <a:pt x="19" y="171"/>
                    <a:pt x="19" y="165"/>
                  </a:cubicBezTo>
                  <a:lnTo>
                    <a:pt x="18" y="165"/>
                  </a:lnTo>
                  <a:close/>
                  <a:moveTo>
                    <a:pt x="18" y="164"/>
                  </a:moveTo>
                  <a:cubicBezTo>
                    <a:pt x="15" y="158"/>
                    <a:pt x="13" y="128"/>
                    <a:pt x="13" y="119"/>
                  </a:cubicBezTo>
                  <a:cubicBezTo>
                    <a:pt x="17" y="121"/>
                    <a:pt x="15" y="119"/>
                    <a:pt x="15" y="130"/>
                  </a:cubicBezTo>
                  <a:lnTo>
                    <a:pt x="18" y="164"/>
                  </a:lnTo>
                  <a:close/>
                  <a:moveTo>
                    <a:pt x="37" y="223"/>
                  </a:moveTo>
                  <a:cubicBezTo>
                    <a:pt x="38" y="231"/>
                    <a:pt x="37" y="229"/>
                    <a:pt x="37" y="230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1" y="202"/>
                    <a:pt x="33" y="204"/>
                    <a:pt x="31" y="198"/>
                  </a:cubicBezTo>
                  <a:cubicBezTo>
                    <a:pt x="27" y="185"/>
                    <a:pt x="29" y="171"/>
                    <a:pt x="26" y="154"/>
                  </a:cubicBezTo>
                  <a:cubicBezTo>
                    <a:pt x="26" y="150"/>
                    <a:pt x="25" y="144"/>
                    <a:pt x="25" y="139"/>
                  </a:cubicBezTo>
                  <a:cubicBezTo>
                    <a:pt x="25" y="131"/>
                    <a:pt x="22" y="111"/>
                    <a:pt x="22" y="108"/>
                  </a:cubicBezTo>
                  <a:cubicBezTo>
                    <a:pt x="24" y="111"/>
                    <a:pt x="25" y="119"/>
                    <a:pt x="25" y="122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6" y="136"/>
                    <a:pt x="27" y="130"/>
                    <a:pt x="27" y="137"/>
                  </a:cubicBezTo>
                  <a:cubicBezTo>
                    <a:pt x="28" y="148"/>
                    <a:pt x="29" y="158"/>
                    <a:pt x="29" y="169"/>
                  </a:cubicBezTo>
                  <a:cubicBezTo>
                    <a:pt x="30" y="175"/>
                    <a:pt x="30" y="181"/>
                    <a:pt x="30" y="185"/>
                  </a:cubicBezTo>
                  <a:cubicBezTo>
                    <a:pt x="31" y="188"/>
                    <a:pt x="30" y="187"/>
                    <a:pt x="31" y="190"/>
                  </a:cubicBezTo>
                  <a:cubicBezTo>
                    <a:pt x="33" y="197"/>
                    <a:pt x="31" y="193"/>
                    <a:pt x="33" y="200"/>
                  </a:cubicBezTo>
                  <a:cubicBezTo>
                    <a:pt x="36" y="223"/>
                    <a:pt x="36" y="223"/>
                    <a:pt x="36" y="223"/>
                  </a:cubicBezTo>
                  <a:lnTo>
                    <a:pt x="37" y="223"/>
                  </a:lnTo>
                  <a:close/>
                  <a:moveTo>
                    <a:pt x="39" y="34"/>
                  </a:moveTo>
                  <a:cubicBezTo>
                    <a:pt x="35" y="34"/>
                    <a:pt x="37" y="35"/>
                    <a:pt x="36" y="32"/>
                  </a:cubicBezTo>
                  <a:cubicBezTo>
                    <a:pt x="38" y="33"/>
                    <a:pt x="37" y="32"/>
                    <a:pt x="39" y="34"/>
                  </a:cubicBezTo>
                  <a:close/>
                  <a:moveTo>
                    <a:pt x="67" y="118"/>
                  </a:moveTo>
                  <a:cubicBezTo>
                    <a:pt x="67" y="118"/>
                    <a:pt x="65" y="120"/>
                    <a:pt x="65" y="120"/>
                  </a:cubicBezTo>
                  <a:cubicBezTo>
                    <a:pt x="64" y="121"/>
                    <a:pt x="65" y="120"/>
                    <a:pt x="63" y="120"/>
                  </a:cubicBezTo>
                  <a:cubicBezTo>
                    <a:pt x="64" y="118"/>
                    <a:pt x="63" y="120"/>
                    <a:pt x="64" y="119"/>
                  </a:cubicBezTo>
                  <a:cubicBezTo>
                    <a:pt x="64" y="119"/>
                    <a:pt x="64" y="118"/>
                    <a:pt x="64" y="118"/>
                  </a:cubicBezTo>
                  <a:cubicBezTo>
                    <a:pt x="64" y="118"/>
                    <a:pt x="65" y="117"/>
                    <a:pt x="65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2"/>
                    <a:pt x="62" y="105"/>
                    <a:pt x="60" y="102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0"/>
                    <a:pt x="59" y="87"/>
                    <a:pt x="58" y="86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77"/>
                    <a:pt x="53" y="48"/>
                    <a:pt x="51" y="43"/>
                  </a:cubicBezTo>
                  <a:cubicBezTo>
                    <a:pt x="48" y="33"/>
                    <a:pt x="52" y="31"/>
                    <a:pt x="45" y="19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8"/>
                    <a:pt x="40" y="7"/>
                    <a:pt x="39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5"/>
                    <a:pt x="36" y="7"/>
                    <a:pt x="36" y="14"/>
                  </a:cubicBezTo>
                  <a:cubicBezTo>
                    <a:pt x="34" y="13"/>
                    <a:pt x="35" y="13"/>
                    <a:pt x="33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1" y="17"/>
                    <a:pt x="29" y="16"/>
                  </a:cubicBezTo>
                  <a:cubicBezTo>
                    <a:pt x="29" y="12"/>
                    <a:pt x="28" y="16"/>
                    <a:pt x="30" y="13"/>
                  </a:cubicBezTo>
                  <a:cubicBezTo>
                    <a:pt x="27" y="9"/>
                    <a:pt x="29" y="7"/>
                    <a:pt x="27" y="3"/>
                  </a:cubicBezTo>
                  <a:cubicBezTo>
                    <a:pt x="25" y="5"/>
                    <a:pt x="25" y="2"/>
                    <a:pt x="26" y="7"/>
                  </a:cubicBezTo>
                  <a:cubicBezTo>
                    <a:pt x="24" y="6"/>
                    <a:pt x="25" y="6"/>
                    <a:pt x="23" y="5"/>
                  </a:cubicBezTo>
                  <a:cubicBezTo>
                    <a:pt x="22" y="11"/>
                    <a:pt x="22" y="26"/>
                    <a:pt x="21" y="30"/>
                  </a:cubicBezTo>
                  <a:cubicBezTo>
                    <a:pt x="20" y="30"/>
                    <a:pt x="21" y="30"/>
                    <a:pt x="18" y="26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5"/>
                    <a:pt x="14" y="26"/>
                    <a:pt x="14" y="29"/>
                  </a:cubicBezTo>
                  <a:cubicBezTo>
                    <a:pt x="14" y="38"/>
                    <a:pt x="10" y="39"/>
                    <a:pt x="10" y="52"/>
                  </a:cubicBezTo>
                  <a:cubicBezTo>
                    <a:pt x="10" y="60"/>
                    <a:pt x="9" y="85"/>
                    <a:pt x="11" y="90"/>
                  </a:cubicBezTo>
                  <a:cubicBezTo>
                    <a:pt x="6" y="89"/>
                    <a:pt x="9" y="89"/>
                    <a:pt x="7" y="85"/>
                  </a:cubicBezTo>
                  <a:cubicBezTo>
                    <a:pt x="5" y="87"/>
                    <a:pt x="6" y="87"/>
                    <a:pt x="3" y="89"/>
                  </a:cubicBezTo>
                  <a:cubicBezTo>
                    <a:pt x="3" y="95"/>
                    <a:pt x="2" y="95"/>
                    <a:pt x="3" y="101"/>
                  </a:cubicBezTo>
                  <a:cubicBezTo>
                    <a:pt x="3" y="107"/>
                    <a:pt x="4" y="108"/>
                    <a:pt x="4" y="111"/>
                  </a:cubicBezTo>
                  <a:cubicBezTo>
                    <a:pt x="3" y="120"/>
                    <a:pt x="3" y="137"/>
                    <a:pt x="4" y="146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4" y="176"/>
                    <a:pt x="5" y="175"/>
                    <a:pt x="3" y="174"/>
                  </a:cubicBezTo>
                  <a:cubicBezTo>
                    <a:pt x="1" y="177"/>
                    <a:pt x="2" y="178"/>
                    <a:pt x="3" y="181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9"/>
                    <a:pt x="3" y="191"/>
                    <a:pt x="4" y="194"/>
                  </a:cubicBezTo>
                  <a:cubicBezTo>
                    <a:pt x="4" y="199"/>
                    <a:pt x="5" y="199"/>
                    <a:pt x="6" y="200"/>
                  </a:cubicBezTo>
                  <a:cubicBezTo>
                    <a:pt x="3" y="202"/>
                    <a:pt x="4" y="201"/>
                    <a:pt x="2" y="203"/>
                  </a:cubicBezTo>
                  <a:cubicBezTo>
                    <a:pt x="3" y="204"/>
                    <a:pt x="4" y="205"/>
                    <a:pt x="6" y="206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9"/>
                    <a:pt x="9" y="217"/>
                    <a:pt x="7" y="219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8"/>
                    <a:pt x="6" y="228"/>
                    <a:pt x="6" y="229"/>
                  </a:cubicBezTo>
                  <a:cubicBezTo>
                    <a:pt x="6" y="232"/>
                    <a:pt x="7" y="244"/>
                    <a:pt x="6" y="246"/>
                  </a:cubicBezTo>
                  <a:cubicBezTo>
                    <a:pt x="5" y="247"/>
                    <a:pt x="5" y="246"/>
                    <a:pt x="4" y="247"/>
                  </a:cubicBezTo>
                  <a:cubicBezTo>
                    <a:pt x="4" y="252"/>
                    <a:pt x="4" y="252"/>
                    <a:pt x="7" y="255"/>
                  </a:cubicBezTo>
                  <a:cubicBezTo>
                    <a:pt x="6" y="259"/>
                    <a:pt x="6" y="259"/>
                    <a:pt x="6" y="259"/>
                  </a:cubicBezTo>
                  <a:cubicBezTo>
                    <a:pt x="6" y="263"/>
                    <a:pt x="6" y="260"/>
                    <a:pt x="7" y="264"/>
                  </a:cubicBezTo>
                  <a:cubicBezTo>
                    <a:pt x="6" y="264"/>
                    <a:pt x="1" y="264"/>
                    <a:pt x="1" y="263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0" y="265"/>
                    <a:pt x="1" y="270"/>
                    <a:pt x="1" y="271"/>
                  </a:cubicBezTo>
                  <a:cubicBezTo>
                    <a:pt x="2" y="271"/>
                    <a:pt x="3" y="272"/>
                    <a:pt x="5" y="272"/>
                  </a:cubicBezTo>
                  <a:cubicBezTo>
                    <a:pt x="5" y="275"/>
                    <a:pt x="4" y="276"/>
                    <a:pt x="5" y="279"/>
                  </a:cubicBezTo>
                  <a:cubicBezTo>
                    <a:pt x="5" y="279"/>
                    <a:pt x="5" y="279"/>
                    <a:pt x="5" y="281"/>
                  </a:cubicBezTo>
                  <a:cubicBezTo>
                    <a:pt x="6" y="286"/>
                    <a:pt x="5" y="282"/>
                    <a:pt x="5" y="284"/>
                  </a:cubicBezTo>
                  <a:cubicBezTo>
                    <a:pt x="7" y="285"/>
                    <a:pt x="6" y="284"/>
                    <a:pt x="7" y="285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9"/>
                    <a:pt x="10" y="289"/>
                    <a:pt x="11" y="289"/>
                  </a:cubicBezTo>
                  <a:cubicBezTo>
                    <a:pt x="12" y="293"/>
                    <a:pt x="12" y="295"/>
                    <a:pt x="11" y="297"/>
                  </a:cubicBezTo>
                  <a:cubicBezTo>
                    <a:pt x="14" y="298"/>
                    <a:pt x="14" y="298"/>
                    <a:pt x="15" y="301"/>
                  </a:cubicBezTo>
                  <a:cubicBezTo>
                    <a:pt x="14" y="302"/>
                    <a:pt x="13" y="302"/>
                    <a:pt x="12" y="305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6" y="307"/>
                    <a:pt x="16" y="307"/>
                    <a:pt x="17" y="308"/>
                  </a:cubicBezTo>
                  <a:cubicBezTo>
                    <a:pt x="22" y="324"/>
                    <a:pt x="22" y="324"/>
                    <a:pt x="22" y="324"/>
                  </a:cubicBezTo>
                  <a:cubicBezTo>
                    <a:pt x="24" y="326"/>
                    <a:pt x="24" y="324"/>
                    <a:pt x="26" y="327"/>
                  </a:cubicBezTo>
                  <a:cubicBezTo>
                    <a:pt x="27" y="329"/>
                    <a:pt x="26" y="327"/>
                    <a:pt x="27" y="329"/>
                  </a:cubicBezTo>
                  <a:cubicBezTo>
                    <a:pt x="27" y="329"/>
                    <a:pt x="27" y="330"/>
                    <a:pt x="27" y="330"/>
                  </a:cubicBezTo>
                  <a:cubicBezTo>
                    <a:pt x="30" y="334"/>
                    <a:pt x="30" y="334"/>
                    <a:pt x="30" y="334"/>
                  </a:cubicBezTo>
                  <a:cubicBezTo>
                    <a:pt x="35" y="343"/>
                    <a:pt x="43" y="357"/>
                    <a:pt x="49" y="363"/>
                  </a:cubicBezTo>
                  <a:cubicBezTo>
                    <a:pt x="51" y="365"/>
                    <a:pt x="51" y="365"/>
                    <a:pt x="51" y="365"/>
                  </a:cubicBezTo>
                  <a:cubicBezTo>
                    <a:pt x="52" y="366"/>
                    <a:pt x="52" y="365"/>
                    <a:pt x="53" y="365"/>
                  </a:cubicBezTo>
                  <a:cubicBezTo>
                    <a:pt x="52" y="364"/>
                    <a:pt x="52" y="361"/>
                    <a:pt x="51" y="359"/>
                  </a:cubicBezTo>
                  <a:cubicBezTo>
                    <a:pt x="50" y="356"/>
                    <a:pt x="51" y="358"/>
                    <a:pt x="49" y="354"/>
                  </a:cubicBezTo>
                  <a:cubicBezTo>
                    <a:pt x="45" y="344"/>
                    <a:pt x="45" y="344"/>
                    <a:pt x="45" y="344"/>
                  </a:cubicBezTo>
                  <a:cubicBezTo>
                    <a:pt x="45" y="344"/>
                    <a:pt x="44" y="344"/>
                    <a:pt x="44" y="344"/>
                  </a:cubicBezTo>
                  <a:cubicBezTo>
                    <a:pt x="44" y="344"/>
                    <a:pt x="44" y="343"/>
                    <a:pt x="44" y="343"/>
                  </a:cubicBezTo>
                  <a:cubicBezTo>
                    <a:pt x="39" y="332"/>
                    <a:pt x="39" y="332"/>
                    <a:pt x="39" y="332"/>
                  </a:cubicBezTo>
                  <a:cubicBezTo>
                    <a:pt x="37" y="329"/>
                    <a:pt x="36" y="327"/>
                    <a:pt x="38" y="323"/>
                  </a:cubicBezTo>
                  <a:cubicBezTo>
                    <a:pt x="39" y="324"/>
                    <a:pt x="39" y="323"/>
                    <a:pt x="40" y="325"/>
                  </a:cubicBezTo>
                  <a:cubicBezTo>
                    <a:pt x="42" y="331"/>
                    <a:pt x="42" y="331"/>
                    <a:pt x="42" y="331"/>
                  </a:cubicBezTo>
                  <a:cubicBezTo>
                    <a:pt x="44" y="337"/>
                    <a:pt x="44" y="334"/>
                    <a:pt x="45" y="334"/>
                  </a:cubicBezTo>
                  <a:cubicBezTo>
                    <a:pt x="47" y="333"/>
                    <a:pt x="45" y="332"/>
                    <a:pt x="47" y="334"/>
                  </a:cubicBezTo>
                  <a:cubicBezTo>
                    <a:pt x="49" y="336"/>
                    <a:pt x="48" y="339"/>
                    <a:pt x="48" y="342"/>
                  </a:cubicBezTo>
                  <a:cubicBezTo>
                    <a:pt x="52" y="340"/>
                    <a:pt x="52" y="340"/>
                    <a:pt x="52" y="340"/>
                  </a:cubicBezTo>
                  <a:cubicBezTo>
                    <a:pt x="51" y="346"/>
                    <a:pt x="52" y="344"/>
                    <a:pt x="54" y="347"/>
                  </a:cubicBezTo>
                  <a:cubicBezTo>
                    <a:pt x="57" y="350"/>
                    <a:pt x="55" y="348"/>
                    <a:pt x="57" y="352"/>
                  </a:cubicBezTo>
                  <a:cubicBezTo>
                    <a:pt x="59" y="356"/>
                    <a:pt x="59" y="356"/>
                    <a:pt x="59" y="356"/>
                  </a:cubicBezTo>
                  <a:cubicBezTo>
                    <a:pt x="59" y="356"/>
                    <a:pt x="60" y="356"/>
                    <a:pt x="60" y="357"/>
                  </a:cubicBezTo>
                  <a:cubicBezTo>
                    <a:pt x="62" y="360"/>
                    <a:pt x="63" y="364"/>
                    <a:pt x="64" y="368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80"/>
                    <a:pt x="69" y="388"/>
                    <a:pt x="71" y="393"/>
                  </a:cubicBezTo>
                  <a:cubicBezTo>
                    <a:pt x="78" y="407"/>
                    <a:pt x="72" y="403"/>
                    <a:pt x="84" y="419"/>
                  </a:cubicBezTo>
                  <a:cubicBezTo>
                    <a:pt x="91" y="427"/>
                    <a:pt x="91" y="427"/>
                    <a:pt x="91" y="427"/>
                  </a:cubicBezTo>
                  <a:cubicBezTo>
                    <a:pt x="91" y="424"/>
                    <a:pt x="91" y="424"/>
                    <a:pt x="91" y="421"/>
                  </a:cubicBezTo>
                  <a:cubicBezTo>
                    <a:pt x="92" y="420"/>
                    <a:pt x="92" y="420"/>
                    <a:pt x="94" y="419"/>
                  </a:cubicBezTo>
                  <a:cubicBezTo>
                    <a:pt x="94" y="413"/>
                    <a:pt x="94" y="413"/>
                    <a:pt x="93" y="408"/>
                  </a:cubicBezTo>
                  <a:cubicBezTo>
                    <a:pt x="95" y="411"/>
                    <a:pt x="96" y="410"/>
                    <a:pt x="99" y="410"/>
                  </a:cubicBezTo>
                  <a:cubicBezTo>
                    <a:pt x="99" y="406"/>
                    <a:pt x="98" y="404"/>
                    <a:pt x="98" y="401"/>
                  </a:cubicBezTo>
                  <a:cubicBezTo>
                    <a:pt x="98" y="397"/>
                    <a:pt x="98" y="401"/>
                    <a:pt x="98" y="399"/>
                  </a:cubicBezTo>
                  <a:cubicBezTo>
                    <a:pt x="103" y="400"/>
                    <a:pt x="103" y="400"/>
                    <a:pt x="103" y="400"/>
                  </a:cubicBezTo>
                  <a:cubicBezTo>
                    <a:pt x="102" y="407"/>
                    <a:pt x="102" y="407"/>
                    <a:pt x="102" y="407"/>
                  </a:cubicBezTo>
                  <a:cubicBezTo>
                    <a:pt x="104" y="408"/>
                    <a:pt x="104" y="408"/>
                    <a:pt x="104" y="408"/>
                  </a:cubicBezTo>
                  <a:cubicBezTo>
                    <a:pt x="104" y="409"/>
                    <a:pt x="105" y="409"/>
                    <a:pt x="106" y="409"/>
                  </a:cubicBezTo>
                  <a:cubicBezTo>
                    <a:pt x="107" y="405"/>
                    <a:pt x="107" y="405"/>
                    <a:pt x="107" y="405"/>
                  </a:cubicBezTo>
                  <a:cubicBezTo>
                    <a:pt x="107" y="408"/>
                    <a:pt x="108" y="409"/>
                    <a:pt x="108" y="411"/>
                  </a:cubicBezTo>
                  <a:cubicBezTo>
                    <a:pt x="109" y="416"/>
                    <a:pt x="109" y="416"/>
                    <a:pt x="109" y="416"/>
                  </a:cubicBezTo>
                  <a:cubicBezTo>
                    <a:pt x="109" y="419"/>
                    <a:pt x="109" y="424"/>
                    <a:pt x="111" y="427"/>
                  </a:cubicBezTo>
                  <a:cubicBezTo>
                    <a:pt x="114" y="428"/>
                    <a:pt x="115" y="427"/>
                    <a:pt x="115" y="424"/>
                  </a:cubicBezTo>
                  <a:cubicBezTo>
                    <a:pt x="114" y="418"/>
                    <a:pt x="114" y="424"/>
                    <a:pt x="112" y="420"/>
                  </a:cubicBezTo>
                  <a:cubicBezTo>
                    <a:pt x="113" y="418"/>
                    <a:pt x="111" y="419"/>
                    <a:pt x="115" y="418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80"/>
                    <a:pt x="113" y="373"/>
                    <a:pt x="112" y="370"/>
                  </a:cubicBezTo>
                  <a:cubicBezTo>
                    <a:pt x="110" y="370"/>
                    <a:pt x="111" y="369"/>
                    <a:pt x="110" y="371"/>
                  </a:cubicBezTo>
                  <a:cubicBezTo>
                    <a:pt x="109" y="367"/>
                    <a:pt x="109" y="366"/>
                    <a:pt x="110" y="363"/>
                  </a:cubicBezTo>
                  <a:cubicBezTo>
                    <a:pt x="111" y="362"/>
                    <a:pt x="111" y="362"/>
                    <a:pt x="111" y="362"/>
                  </a:cubicBezTo>
                  <a:cubicBezTo>
                    <a:pt x="109" y="359"/>
                    <a:pt x="109" y="355"/>
                    <a:pt x="108" y="351"/>
                  </a:cubicBezTo>
                  <a:cubicBezTo>
                    <a:pt x="109" y="348"/>
                    <a:pt x="107" y="350"/>
                    <a:pt x="110" y="349"/>
                  </a:cubicBezTo>
                  <a:cubicBezTo>
                    <a:pt x="104" y="340"/>
                    <a:pt x="109" y="334"/>
                    <a:pt x="103" y="332"/>
                  </a:cubicBezTo>
                  <a:cubicBezTo>
                    <a:pt x="104" y="336"/>
                    <a:pt x="105" y="337"/>
                    <a:pt x="100" y="339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2"/>
                    <a:pt x="99" y="331"/>
                    <a:pt x="98" y="330"/>
                  </a:cubicBezTo>
                  <a:cubicBezTo>
                    <a:pt x="98" y="313"/>
                    <a:pt x="98" y="313"/>
                    <a:pt x="98" y="313"/>
                  </a:cubicBezTo>
                  <a:cubicBezTo>
                    <a:pt x="97" y="313"/>
                    <a:pt x="97" y="312"/>
                    <a:pt x="96" y="312"/>
                  </a:cubicBezTo>
                  <a:cubicBezTo>
                    <a:pt x="96" y="312"/>
                    <a:pt x="95" y="311"/>
                    <a:pt x="95" y="310"/>
                  </a:cubicBezTo>
                  <a:cubicBezTo>
                    <a:pt x="94" y="303"/>
                    <a:pt x="96" y="291"/>
                    <a:pt x="93" y="288"/>
                  </a:cubicBezTo>
                  <a:cubicBezTo>
                    <a:pt x="94" y="282"/>
                    <a:pt x="93" y="280"/>
                    <a:pt x="93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64"/>
                    <a:pt x="92" y="264"/>
                    <a:pt x="92" y="264"/>
                  </a:cubicBezTo>
                  <a:cubicBezTo>
                    <a:pt x="87" y="263"/>
                    <a:pt x="87" y="265"/>
                    <a:pt x="86" y="270"/>
                  </a:cubicBezTo>
                  <a:cubicBezTo>
                    <a:pt x="84" y="268"/>
                    <a:pt x="85" y="272"/>
                    <a:pt x="85" y="266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1"/>
                    <a:pt x="78" y="202"/>
                    <a:pt x="77" y="198"/>
                  </a:cubicBezTo>
                  <a:cubicBezTo>
                    <a:pt x="77" y="190"/>
                    <a:pt x="77" y="178"/>
                    <a:pt x="75" y="170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2" y="159"/>
                    <a:pt x="72" y="151"/>
                    <a:pt x="70" y="145"/>
                  </a:cubicBezTo>
                  <a:cubicBezTo>
                    <a:pt x="69" y="140"/>
                    <a:pt x="68" y="138"/>
                    <a:pt x="68" y="133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5" y="119"/>
                    <a:pt x="65" y="119"/>
                    <a:pt x="65" y="119"/>
                  </a:cubicBezTo>
                  <a:lnTo>
                    <a:pt x="67" y="1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3252657" y="4871582"/>
              <a:ext cx="123675" cy="383550"/>
            </a:xfrm>
            <a:custGeom>
              <a:avLst/>
              <a:gdLst>
                <a:gd name="T0" fmla="*/ 80 w 123"/>
                <a:gd name="T1" fmla="*/ 212 h 381"/>
                <a:gd name="T2" fmla="*/ 85 w 123"/>
                <a:gd name="T3" fmla="*/ 224 h 381"/>
                <a:gd name="T4" fmla="*/ 63 w 123"/>
                <a:gd name="T5" fmla="*/ 153 h 381"/>
                <a:gd name="T6" fmla="*/ 53 w 123"/>
                <a:gd name="T7" fmla="*/ 121 h 381"/>
                <a:gd name="T8" fmla="*/ 54 w 123"/>
                <a:gd name="T9" fmla="*/ 121 h 381"/>
                <a:gd name="T10" fmla="*/ 39 w 123"/>
                <a:gd name="T11" fmla="*/ 84 h 381"/>
                <a:gd name="T12" fmla="*/ 44 w 123"/>
                <a:gd name="T13" fmla="*/ 82 h 381"/>
                <a:gd name="T14" fmla="*/ 75 w 123"/>
                <a:gd name="T15" fmla="*/ 121 h 381"/>
                <a:gd name="T16" fmla="*/ 57 w 123"/>
                <a:gd name="T17" fmla="*/ 62 h 381"/>
                <a:gd name="T18" fmla="*/ 75 w 123"/>
                <a:gd name="T19" fmla="*/ 121 h 381"/>
                <a:gd name="T20" fmla="*/ 46 w 123"/>
                <a:gd name="T21" fmla="*/ 21 h 381"/>
                <a:gd name="T22" fmla="*/ 30 w 123"/>
                <a:gd name="T23" fmla="*/ 1 h 381"/>
                <a:gd name="T24" fmla="*/ 30 w 123"/>
                <a:gd name="T25" fmla="*/ 23 h 381"/>
                <a:gd name="T26" fmla="*/ 32 w 123"/>
                <a:gd name="T27" fmla="*/ 51 h 381"/>
                <a:gd name="T28" fmla="*/ 24 w 123"/>
                <a:gd name="T29" fmla="*/ 54 h 381"/>
                <a:gd name="T30" fmla="*/ 23 w 123"/>
                <a:gd name="T31" fmla="*/ 70 h 381"/>
                <a:gd name="T32" fmla="*/ 20 w 123"/>
                <a:gd name="T33" fmla="*/ 83 h 381"/>
                <a:gd name="T34" fmla="*/ 24 w 123"/>
                <a:gd name="T35" fmla="*/ 102 h 381"/>
                <a:gd name="T36" fmla="*/ 27 w 123"/>
                <a:gd name="T37" fmla="*/ 120 h 381"/>
                <a:gd name="T38" fmla="*/ 27 w 123"/>
                <a:gd name="T39" fmla="*/ 136 h 381"/>
                <a:gd name="T40" fmla="*/ 34 w 123"/>
                <a:gd name="T41" fmla="*/ 164 h 381"/>
                <a:gd name="T42" fmla="*/ 37 w 123"/>
                <a:gd name="T43" fmla="*/ 176 h 381"/>
                <a:gd name="T44" fmla="*/ 47 w 123"/>
                <a:gd name="T45" fmla="*/ 198 h 381"/>
                <a:gd name="T46" fmla="*/ 53 w 123"/>
                <a:gd name="T47" fmla="*/ 226 h 381"/>
                <a:gd name="T48" fmla="*/ 67 w 123"/>
                <a:gd name="T49" fmla="*/ 255 h 381"/>
                <a:gd name="T50" fmla="*/ 73 w 123"/>
                <a:gd name="T51" fmla="*/ 282 h 381"/>
                <a:gd name="T52" fmla="*/ 55 w 123"/>
                <a:gd name="T53" fmla="*/ 248 h 381"/>
                <a:gd name="T54" fmla="*/ 35 w 123"/>
                <a:gd name="T55" fmla="*/ 197 h 381"/>
                <a:gd name="T56" fmla="*/ 19 w 123"/>
                <a:gd name="T57" fmla="*/ 142 h 381"/>
                <a:gd name="T58" fmla="*/ 13 w 123"/>
                <a:gd name="T59" fmla="*/ 132 h 381"/>
                <a:gd name="T60" fmla="*/ 9 w 123"/>
                <a:gd name="T61" fmla="*/ 129 h 381"/>
                <a:gd name="T62" fmla="*/ 8 w 123"/>
                <a:gd name="T63" fmla="*/ 153 h 381"/>
                <a:gd name="T64" fmla="*/ 3 w 123"/>
                <a:gd name="T65" fmla="*/ 166 h 381"/>
                <a:gd name="T66" fmla="*/ 6 w 123"/>
                <a:gd name="T67" fmla="*/ 214 h 381"/>
                <a:gd name="T68" fmla="*/ 9 w 123"/>
                <a:gd name="T69" fmla="*/ 231 h 381"/>
                <a:gd name="T70" fmla="*/ 15 w 123"/>
                <a:gd name="T71" fmla="*/ 246 h 381"/>
                <a:gd name="T72" fmla="*/ 27 w 123"/>
                <a:gd name="T73" fmla="*/ 278 h 381"/>
                <a:gd name="T74" fmla="*/ 55 w 123"/>
                <a:gd name="T75" fmla="*/ 333 h 381"/>
                <a:gd name="T76" fmla="*/ 81 w 123"/>
                <a:gd name="T77" fmla="*/ 373 h 381"/>
                <a:gd name="T78" fmla="*/ 92 w 123"/>
                <a:gd name="T79" fmla="*/ 368 h 381"/>
                <a:gd name="T80" fmla="*/ 96 w 123"/>
                <a:gd name="T81" fmla="*/ 367 h 381"/>
                <a:gd name="T82" fmla="*/ 100 w 123"/>
                <a:gd name="T83" fmla="*/ 358 h 381"/>
                <a:gd name="T84" fmla="*/ 106 w 123"/>
                <a:gd name="T85" fmla="*/ 356 h 381"/>
                <a:gd name="T86" fmla="*/ 103 w 123"/>
                <a:gd name="T87" fmla="*/ 346 h 381"/>
                <a:gd name="T88" fmla="*/ 100 w 123"/>
                <a:gd name="T89" fmla="*/ 335 h 381"/>
                <a:gd name="T90" fmla="*/ 99 w 123"/>
                <a:gd name="T91" fmla="*/ 315 h 381"/>
                <a:gd name="T92" fmla="*/ 100 w 123"/>
                <a:gd name="T93" fmla="*/ 299 h 381"/>
                <a:gd name="T94" fmla="*/ 96 w 123"/>
                <a:gd name="T95" fmla="*/ 275 h 381"/>
                <a:gd name="T96" fmla="*/ 86 w 123"/>
                <a:gd name="T97" fmla="*/ 237 h 381"/>
                <a:gd name="T98" fmla="*/ 120 w 123"/>
                <a:gd name="T99" fmla="*/ 343 h 381"/>
                <a:gd name="T100" fmla="*/ 122 w 123"/>
                <a:gd name="T101" fmla="*/ 318 h 381"/>
                <a:gd name="T102" fmla="*/ 109 w 123"/>
                <a:gd name="T103" fmla="*/ 258 h 381"/>
                <a:gd name="T104" fmla="*/ 101 w 123"/>
                <a:gd name="T105" fmla="*/ 224 h 381"/>
                <a:gd name="T106" fmla="*/ 94 w 123"/>
                <a:gd name="T107" fmla="*/ 188 h 381"/>
                <a:gd name="T108" fmla="*/ 87 w 123"/>
                <a:gd name="T109" fmla="*/ 154 h 381"/>
                <a:gd name="T110" fmla="*/ 111 w 123"/>
                <a:gd name="T111" fmla="*/ 215 h 381"/>
                <a:gd name="T112" fmla="*/ 114 w 123"/>
                <a:gd name="T113" fmla="*/ 202 h 381"/>
                <a:gd name="T114" fmla="*/ 107 w 123"/>
                <a:gd name="T115" fmla="*/ 172 h 381"/>
                <a:gd name="T116" fmla="*/ 87 w 123"/>
                <a:gd name="T117" fmla="*/ 109 h 381"/>
                <a:gd name="T118" fmla="*/ 75 w 123"/>
                <a:gd name="T119" fmla="*/ 74 h 381"/>
                <a:gd name="T120" fmla="*/ 56 w 123"/>
                <a:gd name="T121" fmla="*/ 32 h 381"/>
                <a:gd name="T122" fmla="*/ 48 w 123"/>
                <a:gd name="T123" fmla="*/ 12 h 381"/>
                <a:gd name="T124" fmla="*/ 35 w 123"/>
                <a:gd name="T125" fmla="*/ 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381">
                  <a:moveTo>
                    <a:pt x="85" y="224"/>
                  </a:moveTo>
                  <a:cubicBezTo>
                    <a:pt x="84" y="223"/>
                    <a:pt x="85" y="223"/>
                    <a:pt x="84" y="222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6"/>
                    <a:pt x="81" y="214"/>
                    <a:pt x="80" y="212"/>
                  </a:cubicBezTo>
                  <a:cubicBezTo>
                    <a:pt x="79" y="209"/>
                    <a:pt x="80" y="213"/>
                    <a:pt x="79" y="209"/>
                  </a:cubicBezTo>
                  <a:cubicBezTo>
                    <a:pt x="82" y="210"/>
                    <a:pt x="80" y="209"/>
                    <a:pt x="81" y="212"/>
                  </a:cubicBezTo>
                  <a:cubicBezTo>
                    <a:pt x="85" y="223"/>
                    <a:pt x="85" y="223"/>
                    <a:pt x="85" y="223"/>
                  </a:cubicBezTo>
                  <a:lnTo>
                    <a:pt x="85" y="224"/>
                  </a:lnTo>
                  <a:close/>
                  <a:moveTo>
                    <a:pt x="63" y="153"/>
                  </a:moveTo>
                  <a:cubicBezTo>
                    <a:pt x="64" y="155"/>
                    <a:pt x="64" y="153"/>
                    <a:pt x="64" y="155"/>
                  </a:cubicBezTo>
                  <a:cubicBezTo>
                    <a:pt x="63" y="154"/>
                    <a:pt x="61" y="153"/>
                    <a:pt x="62" y="151"/>
                  </a:cubicBezTo>
                  <a:cubicBezTo>
                    <a:pt x="62" y="152"/>
                    <a:pt x="63" y="152"/>
                    <a:pt x="63" y="153"/>
                  </a:cubicBezTo>
                  <a:close/>
                  <a:moveTo>
                    <a:pt x="83" y="144"/>
                  </a:moveTo>
                  <a:cubicBezTo>
                    <a:pt x="86" y="147"/>
                    <a:pt x="84" y="144"/>
                    <a:pt x="85" y="147"/>
                  </a:cubicBezTo>
                  <a:cubicBezTo>
                    <a:pt x="81" y="146"/>
                    <a:pt x="83" y="147"/>
                    <a:pt x="83" y="144"/>
                  </a:cubicBezTo>
                  <a:close/>
                  <a:moveTo>
                    <a:pt x="53" y="121"/>
                  </a:moveTo>
                  <a:cubicBezTo>
                    <a:pt x="56" y="123"/>
                    <a:pt x="57" y="124"/>
                    <a:pt x="56" y="128"/>
                  </a:cubicBezTo>
                  <a:cubicBezTo>
                    <a:pt x="54" y="126"/>
                    <a:pt x="54" y="125"/>
                    <a:pt x="53" y="121"/>
                  </a:cubicBezTo>
                  <a:close/>
                  <a:moveTo>
                    <a:pt x="46" y="92"/>
                  </a:moveTo>
                  <a:cubicBezTo>
                    <a:pt x="54" y="121"/>
                    <a:pt x="54" y="121"/>
                    <a:pt x="54" y="12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7" y="109"/>
                    <a:pt x="47" y="107"/>
                    <a:pt x="45" y="104"/>
                  </a:cubicBezTo>
                  <a:cubicBezTo>
                    <a:pt x="45" y="103"/>
                    <a:pt x="44" y="101"/>
                    <a:pt x="43" y="98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7" y="80"/>
                    <a:pt x="35" y="75"/>
                    <a:pt x="34" y="71"/>
                  </a:cubicBezTo>
                  <a:cubicBezTo>
                    <a:pt x="37" y="74"/>
                    <a:pt x="35" y="72"/>
                    <a:pt x="37" y="76"/>
                  </a:cubicBezTo>
                  <a:cubicBezTo>
                    <a:pt x="38" y="78"/>
                    <a:pt x="39" y="78"/>
                    <a:pt x="39" y="82"/>
                  </a:cubicBezTo>
                  <a:cubicBezTo>
                    <a:pt x="43" y="82"/>
                    <a:pt x="40" y="81"/>
                    <a:pt x="44" y="82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3" y="92"/>
                    <a:pt x="44" y="90"/>
                    <a:pt x="45" y="92"/>
                  </a:cubicBezTo>
                  <a:lnTo>
                    <a:pt x="46" y="92"/>
                  </a:lnTo>
                  <a:close/>
                  <a:moveTo>
                    <a:pt x="75" y="121"/>
                  </a:moveTo>
                  <a:cubicBezTo>
                    <a:pt x="70" y="113"/>
                    <a:pt x="72" y="110"/>
                    <a:pt x="72" y="10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3"/>
                    <a:pt x="67" y="94"/>
                    <a:pt x="67" y="9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58"/>
                    <a:pt x="56" y="59"/>
                    <a:pt x="58" y="57"/>
                  </a:cubicBezTo>
                  <a:cubicBezTo>
                    <a:pt x="59" y="60"/>
                    <a:pt x="59" y="61"/>
                    <a:pt x="61" y="64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95"/>
                    <a:pt x="78" y="110"/>
                    <a:pt x="75" y="121"/>
                  </a:cubicBezTo>
                  <a:close/>
                  <a:moveTo>
                    <a:pt x="50" y="31"/>
                  </a:moveTo>
                  <a:cubicBezTo>
                    <a:pt x="52" y="35"/>
                    <a:pt x="56" y="49"/>
                    <a:pt x="56" y="53"/>
                  </a:cubicBezTo>
                  <a:cubicBezTo>
                    <a:pt x="53" y="51"/>
                    <a:pt x="54" y="51"/>
                    <a:pt x="52" y="45"/>
                  </a:cubicBezTo>
                  <a:cubicBezTo>
                    <a:pt x="51" y="42"/>
                    <a:pt x="46" y="23"/>
                    <a:pt x="46" y="21"/>
                  </a:cubicBezTo>
                  <a:lnTo>
                    <a:pt x="50" y="31"/>
                  </a:lnTo>
                  <a:close/>
                  <a:moveTo>
                    <a:pt x="36" y="2"/>
                  </a:moveTo>
                  <a:cubicBezTo>
                    <a:pt x="35" y="0"/>
                    <a:pt x="35" y="1"/>
                    <a:pt x="35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3"/>
                    <a:pt x="31" y="2"/>
                    <a:pt x="31" y="6"/>
                  </a:cubicBezTo>
                  <a:cubicBezTo>
                    <a:pt x="32" y="9"/>
                    <a:pt x="33" y="14"/>
                    <a:pt x="30" y="1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2"/>
                    <a:pt x="30" y="2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9"/>
                    <a:pt x="34" y="46"/>
                    <a:pt x="35" y="53"/>
                  </a:cubicBezTo>
                  <a:cubicBezTo>
                    <a:pt x="36" y="58"/>
                    <a:pt x="36" y="58"/>
                    <a:pt x="37" y="6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0" y="47"/>
                  </a:cubicBezTo>
                  <a:cubicBezTo>
                    <a:pt x="26" y="38"/>
                    <a:pt x="28" y="33"/>
                    <a:pt x="23" y="33"/>
                  </a:cubicBezTo>
                  <a:cubicBezTo>
                    <a:pt x="22" y="46"/>
                    <a:pt x="21" y="36"/>
                    <a:pt x="23" y="53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4" y="59"/>
                    <a:pt x="23" y="60"/>
                    <a:pt x="26" y="63"/>
                  </a:cubicBezTo>
                  <a:cubicBezTo>
                    <a:pt x="25" y="65"/>
                    <a:pt x="25" y="66"/>
                    <a:pt x="26" y="69"/>
                  </a:cubicBezTo>
                  <a:cubicBezTo>
                    <a:pt x="26" y="71"/>
                    <a:pt x="25" y="72"/>
                    <a:pt x="24" y="74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4"/>
                    <a:pt x="23" y="64"/>
                    <a:pt x="18" y="64"/>
                  </a:cubicBezTo>
                  <a:cubicBezTo>
                    <a:pt x="18" y="67"/>
                    <a:pt x="18" y="79"/>
                    <a:pt x="20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5"/>
                    <a:pt x="19" y="88"/>
                    <a:pt x="19" y="91"/>
                  </a:cubicBezTo>
                  <a:cubicBezTo>
                    <a:pt x="22" y="91"/>
                    <a:pt x="21" y="91"/>
                    <a:pt x="23" y="90"/>
                  </a:cubicBezTo>
                  <a:cubicBezTo>
                    <a:pt x="24" y="92"/>
                    <a:pt x="23" y="91"/>
                    <a:pt x="24" y="93"/>
                  </a:cubicBezTo>
                  <a:cubicBezTo>
                    <a:pt x="24" y="97"/>
                    <a:pt x="23" y="97"/>
                    <a:pt x="24" y="102"/>
                  </a:cubicBezTo>
                  <a:cubicBezTo>
                    <a:pt x="24" y="106"/>
                    <a:pt x="24" y="109"/>
                    <a:pt x="23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6"/>
                    <a:pt x="25" y="127"/>
                    <a:pt x="25" y="127"/>
                  </a:cubicBezTo>
                  <a:cubicBezTo>
                    <a:pt x="25" y="126"/>
                    <a:pt x="25" y="127"/>
                    <a:pt x="24" y="127"/>
                  </a:cubicBezTo>
                  <a:cubicBezTo>
                    <a:pt x="26" y="130"/>
                    <a:pt x="26" y="132"/>
                    <a:pt x="27" y="136"/>
                  </a:cubicBezTo>
                  <a:cubicBezTo>
                    <a:pt x="28" y="140"/>
                    <a:pt x="28" y="138"/>
                    <a:pt x="29" y="140"/>
                  </a:cubicBezTo>
                  <a:cubicBezTo>
                    <a:pt x="29" y="141"/>
                    <a:pt x="29" y="141"/>
                    <a:pt x="30" y="143"/>
                  </a:cubicBezTo>
                  <a:cubicBezTo>
                    <a:pt x="31" y="144"/>
                    <a:pt x="30" y="143"/>
                    <a:pt x="31" y="144"/>
                  </a:cubicBezTo>
                  <a:cubicBezTo>
                    <a:pt x="33" y="149"/>
                    <a:pt x="35" y="159"/>
                    <a:pt x="34" y="164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9"/>
                    <a:pt x="37" y="167"/>
                    <a:pt x="37" y="169"/>
                  </a:cubicBezTo>
                  <a:cubicBezTo>
                    <a:pt x="36" y="172"/>
                    <a:pt x="36" y="174"/>
                    <a:pt x="37" y="176"/>
                  </a:cubicBezTo>
                  <a:cubicBezTo>
                    <a:pt x="38" y="180"/>
                    <a:pt x="39" y="180"/>
                    <a:pt x="40" y="184"/>
                  </a:cubicBezTo>
                  <a:cubicBezTo>
                    <a:pt x="41" y="190"/>
                    <a:pt x="39" y="187"/>
                    <a:pt x="42" y="192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4" y="197"/>
                    <a:pt x="46" y="198"/>
                    <a:pt x="47" y="198"/>
                  </a:cubicBezTo>
                  <a:cubicBezTo>
                    <a:pt x="45" y="202"/>
                    <a:pt x="46" y="199"/>
                    <a:pt x="46" y="203"/>
                  </a:cubicBezTo>
                  <a:cubicBezTo>
                    <a:pt x="46" y="206"/>
                    <a:pt x="46" y="207"/>
                    <a:pt x="47" y="208"/>
                  </a:cubicBezTo>
                  <a:cubicBezTo>
                    <a:pt x="49" y="212"/>
                    <a:pt x="49" y="210"/>
                    <a:pt x="50" y="21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4" y="228"/>
                    <a:pt x="55" y="227"/>
                    <a:pt x="56" y="229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6"/>
                    <a:pt x="67" y="258"/>
                    <a:pt x="68" y="260"/>
                  </a:cubicBezTo>
                  <a:cubicBezTo>
                    <a:pt x="69" y="264"/>
                    <a:pt x="70" y="264"/>
                    <a:pt x="70" y="270"/>
                  </a:cubicBezTo>
                  <a:cubicBezTo>
                    <a:pt x="72" y="271"/>
                    <a:pt x="73" y="271"/>
                    <a:pt x="73" y="275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69" y="277"/>
                    <a:pt x="69" y="277"/>
                    <a:pt x="69" y="277"/>
                  </a:cubicBezTo>
                  <a:cubicBezTo>
                    <a:pt x="67" y="273"/>
                    <a:pt x="67" y="269"/>
                    <a:pt x="65" y="264"/>
                  </a:cubicBezTo>
                  <a:cubicBezTo>
                    <a:pt x="64" y="262"/>
                    <a:pt x="64" y="262"/>
                    <a:pt x="63" y="261"/>
                  </a:cubicBezTo>
                  <a:cubicBezTo>
                    <a:pt x="58" y="251"/>
                    <a:pt x="59" y="254"/>
                    <a:pt x="55" y="248"/>
                  </a:cubicBezTo>
                  <a:cubicBezTo>
                    <a:pt x="53" y="245"/>
                    <a:pt x="54" y="248"/>
                    <a:pt x="54" y="245"/>
                  </a:cubicBezTo>
                  <a:cubicBezTo>
                    <a:pt x="50" y="245"/>
                    <a:pt x="48" y="241"/>
                    <a:pt x="47" y="236"/>
                  </a:cubicBezTo>
                  <a:cubicBezTo>
                    <a:pt x="45" y="227"/>
                    <a:pt x="40" y="215"/>
                    <a:pt x="39" y="210"/>
                  </a:cubicBezTo>
                  <a:cubicBezTo>
                    <a:pt x="37" y="204"/>
                    <a:pt x="36" y="201"/>
                    <a:pt x="35" y="197"/>
                  </a:cubicBezTo>
                  <a:cubicBezTo>
                    <a:pt x="34" y="193"/>
                    <a:pt x="33" y="193"/>
                    <a:pt x="33" y="191"/>
                  </a:cubicBezTo>
                  <a:cubicBezTo>
                    <a:pt x="31" y="186"/>
                    <a:pt x="33" y="188"/>
                    <a:pt x="31" y="18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39"/>
                    <a:pt x="21" y="136"/>
                    <a:pt x="18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2"/>
                    <a:pt x="16" y="132"/>
                    <a:pt x="15" y="131"/>
                  </a:cubicBezTo>
                  <a:cubicBezTo>
                    <a:pt x="12" y="132"/>
                    <a:pt x="14" y="131"/>
                    <a:pt x="13" y="132"/>
                  </a:cubicBezTo>
                  <a:cubicBezTo>
                    <a:pt x="12" y="132"/>
                    <a:pt x="13" y="132"/>
                    <a:pt x="11" y="133"/>
                  </a:cubicBezTo>
                  <a:cubicBezTo>
                    <a:pt x="12" y="130"/>
                    <a:pt x="13" y="131"/>
                    <a:pt x="14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1" y="128"/>
                    <a:pt x="11" y="129"/>
                    <a:pt x="9" y="129"/>
                  </a:cubicBezTo>
                  <a:cubicBezTo>
                    <a:pt x="10" y="134"/>
                    <a:pt x="10" y="132"/>
                    <a:pt x="10" y="13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7"/>
                    <a:pt x="5" y="148"/>
                    <a:pt x="5" y="148"/>
                  </a:cubicBezTo>
                  <a:cubicBezTo>
                    <a:pt x="7" y="149"/>
                    <a:pt x="8" y="151"/>
                    <a:pt x="8" y="153"/>
                  </a:cubicBezTo>
                  <a:cubicBezTo>
                    <a:pt x="8" y="153"/>
                    <a:pt x="8" y="154"/>
                    <a:pt x="8" y="154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8"/>
                    <a:pt x="5" y="157"/>
                    <a:pt x="4" y="158"/>
                  </a:cubicBezTo>
                  <a:cubicBezTo>
                    <a:pt x="0" y="158"/>
                    <a:pt x="1" y="163"/>
                    <a:pt x="3" y="166"/>
                  </a:cubicBezTo>
                  <a:cubicBezTo>
                    <a:pt x="1" y="171"/>
                    <a:pt x="3" y="171"/>
                    <a:pt x="2" y="178"/>
                  </a:cubicBezTo>
                  <a:cubicBezTo>
                    <a:pt x="2" y="191"/>
                    <a:pt x="4" y="191"/>
                    <a:pt x="4" y="197"/>
                  </a:cubicBezTo>
                  <a:cubicBezTo>
                    <a:pt x="5" y="199"/>
                    <a:pt x="3" y="199"/>
                    <a:pt x="5" y="209"/>
                  </a:cubicBezTo>
                  <a:cubicBezTo>
                    <a:pt x="6" y="216"/>
                    <a:pt x="6" y="213"/>
                    <a:pt x="6" y="214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7" y="219"/>
                    <a:pt x="7" y="221"/>
                    <a:pt x="5" y="223"/>
                  </a:cubicBezTo>
                  <a:cubicBezTo>
                    <a:pt x="7" y="224"/>
                    <a:pt x="5" y="224"/>
                    <a:pt x="8" y="224"/>
                  </a:cubicBezTo>
                  <a:cubicBezTo>
                    <a:pt x="8" y="231"/>
                    <a:pt x="9" y="227"/>
                    <a:pt x="9" y="231"/>
                  </a:cubicBezTo>
                  <a:cubicBezTo>
                    <a:pt x="10" y="232"/>
                    <a:pt x="10" y="236"/>
                    <a:pt x="10" y="238"/>
                  </a:cubicBezTo>
                  <a:cubicBezTo>
                    <a:pt x="11" y="239"/>
                    <a:pt x="11" y="239"/>
                    <a:pt x="14" y="240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4" y="245"/>
                    <a:pt x="14" y="246"/>
                    <a:pt x="15" y="246"/>
                  </a:cubicBezTo>
                  <a:cubicBezTo>
                    <a:pt x="16" y="250"/>
                    <a:pt x="15" y="256"/>
                    <a:pt x="19" y="261"/>
                  </a:cubicBezTo>
                  <a:cubicBezTo>
                    <a:pt x="23" y="265"/>
                    <a:pt x="20" y="262"/>
                    <a:pt x="22" y="267"/>
                  </a:cubicBezTo>
                  <a:cubicBezTo>
                    <a:pt x="23" y="270"/>
                    <a:pt x="23" y="269"/>
                    <a:pt x="23" y="273"/>
                  </a:cubicBezTo>
                  <a:cubicBezTo>
                    <a:pt x="26" y="275"/>
                    <a:pt x="25" y="275"/>
                    <a:pt x="27" y="27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2" y="313"/>
                    <a:pt x="45" y="314"/>
                    <a:pt x="43" y="317"/>
                  </a:cubicBezTo>
                  <a:cubicBezTo>
                    <a:pt x="45" y="319"/>
                    <a:pt x="45" y="320"/>
                    <a:pt x="45" y="323"/>
                  </a:cubicBezTo>
                  <a:cubicBezTo>
                    <a:pt x="55" y="329"/>
                    <a:pt x="47" y="326"/>
                    <a:pt x="55" y="333"/>
                  </a:cubicBezTo>
                  <a:cubicBezTo>
                    <a:pt x="61" y="338"/>
                    <a:pt x="67" y="352"/>
                    <a:pt x="73" y="359"/>
                  </a:cubicBezTo>
                  <a:cubicBezTo>
                    <a:pt x="73" y="360"/>
                    <a:pt x="73" y="359"/>
                    <a:pt x="74" y="360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1" y="371"/>
                    <a:pt x="81" y="372"/>
                    <a:pt x="81" y="373"/>
                  </a:cubicBezTo>
                  <a:cubicBezTo>
                    <a:pt x="81" y="373"/>
                    <a:pt x="83" y="374"/>
                    <a:pt x="83" y="375"/>
                  </a:cubicBezTo>
                  <a:cubicBezTo>
                    <a:pt x="86" y="378"/>
                    <a:pt x="85" y="381"/>
                    <a:pt x="91" y="381"/>
                  </a:cubicBezTo>
                  <a:cubicBezTo>
                    <a:pt x="91" y="374"/>
                    <a:pt x="87" y="370"/>
                    <a:pt x="90" y="365"/>
                  </a:cubicBezTo>
                  <a:cubicBezTo>
                    <a:pt x="93" y="366"/>
                    <a:pt x="90" y="364"/>
                    <a:pt x="92" y="368"/>
                  </a:cubicBezTo>
                  <a:cubicBezTo>
                    <a:pt x="92" y="363"/>
                    <a:pt x="91" y="366"/>
                    <a:pt x="94" y="364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5" y="366"/>
                    <a:pt x="95" y="366"/>
                    <a:pt x="95" y="366"/>
                  </a:cubicBezTo>
                  <a:cubicBezTo>
                    <a:pt x="95" y="366"/>
                    <a:pt x="95" y="369"/>
                    <a:pt x="96" y="367"/>
                  </a:cubicBezTo>
                  <a:cubicBezTo>
                    <a:pt x="96" y="367"/>
                    <a:pt x="96" y="368"/>
                    <a:pt x="96" y="368"/>
                  </a:cubicBezTo>
                  <a:cubicBezTo>
                    <a:pt x="98" y="369"/>
                    <a:pt x="98" y="369"/>
                    <a:pt x="99" y="369"/>
                  </a:cubicBezTo>
                  <a:cubicBezTo>
                    <a:pt x="101" y="368"/>
                    <a:pt x="99" y="362"/>
                    <a:pt x="100" y="360"/>
                  </a:cubicBezTo>
                  <a:cubicBezTo>
                    <a:pt x="100" y="358"/>
                    <a:pt x="100" y="358"/>
                    <a:pt x="100" y="358"/>
                  </a:cubicBezTo>
                  <a:cubicBezTo>
                    <a:pt x="102" y="359"/>
                    <a:pt x="101" y="359"/>
                    <a:pt x="101" y="359"/>
                  </a:cubicBezTo>
                  <a:cubicBezTo>
                    <a:pt x="102" y="360"/>
                    <a:pt x="102" y="360"/>
                    <a:pt x="102" y="360"/>
                  </a:cubicBezTo>
                  <a:cubicBezTo>
                    <a:pt x="104" y="359"/>
                    <a:pt x="104" y="360"/>
                    <a:pt x="106" y="360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2" y="358"/>
                    <a:pt x="103" y="349"/>
                    <a:pt x="103" y="346"/>
                  </a:cubicBezTo>
                  <a:cubicBezTo>
                    <a:pt x="103" y="345"/>
                    <a:pt x="103" y="345"/>
                    <a:pt x="103" y="345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0" y="341"/>
                    <a:pt x="100" y="341"/>
                    <a:pt x="100" y="341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102" y="335"/>
                    <a:pt x="101" y="337"/>
                    <a:pt x="104" y="337"/>
                  </a:cubicBezTo>
                  <a:cubicBezTo>
                    <a:pt x="104" y="334"/>
                    <a:pt x="104" y="330"/>
                    <a:pt x="103" y="327"/>
                  </a:cubicBezTo>
                  <a:cubicBezTo>
                    <a:pt x="102" y="322"/>
                    <a:pt x="102" y="323"/>
                    <a:pt x="102" y="317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0" y="309"/>
                    <a:pt x="99" y="309"/>
                    <a:pt x="99" y="305"/>
                  </a:cubicBezTo>
                  <a:cubicBezTo>
                    <a:pt x="102" y="304"/>
                    <a:pt x="102" y="304"/>
                    <a:pt x="102" y="304"/>
                  </a:cubicBezTo>
                  <a:cubicBezTo>
                    <a:pt x="99" y="299"/>
                    <a:pt x="100" y="304"/>
                    <a:pt x="100" y="299"/>
                  </a:cubicBezTo>
                  <a:cubicBezTo>
                    <a:pt x="100" y="289"/>
                    <a:pt x="99" y="293"/>
                    <a:pt x="97" y="288"/>
                  </a:cubicBezTo>
                  <a:cubicBezTo>
                    <a:pt x="100" y="286"/>
                    <a:pt x="99" y="288"/>
                    <a:pt x="99" y="283"/>
                  </a:cubicBezTo>
                  <a:cubicBezTo>
                    <a:pt x="95" y="278"/>
                    <a:pt x="95" y="278"/>
                    <a:pt x="95" y="278"/>
                  </a:cubicBezTo>
                  <a:cubicBezTo>
                    <a:pt x="97" y="275"/>
                    <a:pt x="96" y="279"/>
                    <a:pt x="96" y="275"/>
                  </a:cubicBezTo>
                  <a:cubicBezTo>
                    <a:pt x="97" y="270"/>
                    <a:pt x="95" y="268"/>
                    <a:pt x="93" y="264"/>
                  </a:cubicBezTo>
                  <a:cubicBezTo>
                    <a:pt x="92" y="259"/>
                    <a:pt x="91" y="254"/>
                    <a:pt x="90" y="249"/>
                  </a:cubicBezTo>
                  <a:cubicBezTo>
                    <a:pt x="89" y="245"/>
                    <a:pt x="87" y="244"/>
                    <a:pt x="86" y="240"/>
                  </a:cubicBezTo>
                  <a:cubicBezTo>
                    <a:pt x="86" y="238"/>
                    <a:pt x="86" y="241"/>
                    <a:pt x="86" y="237"/>
                  </a:cubicBezTo>
                  <a:cubicBezTo>
                    <a:pt x="86" y="232"/>
                    <a:pt x="83" y="232"/>
                    <a:pt x="83" y="224"/>
                  </a:cubicBezTo>
                  <a:cubicBezTo>
                    <a:pt x="86" y="226"/>
                    <a:pt x="88" y="234"/>
                    <a:pt x="89" y="2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0" y="341"/>
                    <a:pt x="120" y="341"/>
                    <a:pt x="120" y="343"/>
                  </a:cubicBezTo>
                  <a:cubicBezTo>
                    <a:pt x="121" y="342"/>
                    <a:pt x="121" y="343"/>
                    <a:pt x="122" y="340"/>
                  </a:cubicBezTo>
                  <a:cubicBezTo>
                    <a:pt x="123" y="337"/>
                    <a:pt x="122" y="333"/>
                    <a:pt x="121" y="330"/>
                  </a:cubicBezTo>
                  <a:cubicBezTo>
                    <a:pt x="120" y="326"/>
                    <a:pt x="119" y="323"/>
                    <a:pt x="119" y="318"/>
                  </a:cubicBezTo>
                  <a:cubicBezTo>
                    <a:pt x="123" y="321"/>
                    <a:pt x="121" y="318"/>
                    <a:pt x="122" y="318"/>
                  </a:cubicBezTo>
                  <a:cubicBezTo>
                    <a:pt x="121" y="311"/>
                    <a:pt x="121" y="309"/>
                    <a:pt x="119" y="303"/>
                  </a:cubicBezTo>
                  <a:cubicBezTo>
                    <a:pt x="117" y="297"/>
                    <a:pt x="119" y="288"/>
                    <a:pt x="115" y="283"/>
                  </a:cubicBezTo>
                  <a:cubicBezTo>
                    <a:pt x="112" y="270"/>
                    <a:pt x="112" y="270"/>
                    <a:pt x="112" y="270"/>
                  </a:cubicBezTo>
                  <a:cubicBezTo>
                    <a:pt x="111" y="256"/>
                    <a:pt x="113" y="268"/>
                    <a:pt x="109" y="258"/>
                  </a:cubicBezTo>
                  <a:cubicBezTo>
                    <a:pt x="108" y="255"/>
                    <a:pt x="109" y="256"/>
                    <a:pt x="109" y="25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4" y="239"/>
                    <a:pt x="106" y="244"/>
                    <a:pt x="105" y="239"/>
                  </a:cubicBezTo>
                  <a:cubicBezTo>
                    <a:pt x="104" y="233"/>
                    <a:pt x="101" y="231"/>
                    <a:pt x="101" y="224"/>
                  </a:cubicBezTo>
                  <a:cubicBezTo>
                    <a:pt x="97" y="222"/>
                    <a:pt x="94" y="209"/>
                    <a:pt x="95" y="204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4" y="199"/>
                    <a:pt x="93" y="198"/>
                    <a:pt x="92" y="195"/>
                  </a:cubicBezTo>
                  <a:cubicBezTo>
                    <a:pt x="94" y="193"/>
                    <a:pt x="93" y="190"/>
                    <a:pt x="94" y="188"/>
                  </a:cubicBezTo>
                  <a:cubicBezTo>
                    <a:pt x="94" y="186"/>
                    <a:pt x="93" y="184"/>
                    <a:pt x="92" y="18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5" y="158"/>
                    <a:pt x="82" y="157"/>
                    <a:pt x="84" y="152"/>
                  </a:cubicBezTo>
                  <a:cubicBezTo>
                    <a:pt x="87" y="153"/>
                    <a:pt x="86" y="151"/>
                    <a:pt x="87" y="154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70"/>
                    <a:pt x="92" y="174"/>
                    <a:pt x="94" y="17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6" y="211"/>
                    <a:pt x="103" y="214"/>
                    <a:pt x="111" y="215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2" y="211"/>
                    <a:pt x="112" y="212"/>
                    <a:pt x="114" y="212"/>
                  </a:cubicBezTo>
                  <a:cubicBezTo>
                    <a:pt x="115" y="209"/>
                    <a:pt x="114" y="208"/>
                    <a:pt x="114" y="207"/>
                  </a:cubicBezTo>
                  <a:cubicBezTo>
                    <a:pt x="114" y="206"/>
                    <a:pt x="114" y="203"/>
                    <a:pt x="114" y="202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3" y="194"/>
                    <a:pt x="111" y="196"/>
                    <a:pt x="111" y="188"/>
                  </a:cubicBezTo>
                  <a:cubicBezTo>
                    <a:pt x="111" y="184"/>
                    <a:pt x="110" y="185"/>
                    <a:pt x="109" y="181"/>
                  </a:cubicBezTo>
                  <a:cubicBezTo>
                    <a:pt x="107" y="177"/>
                    <a:pt x="110" y="177"/>
                    <a:pt x="107" y="172"/>
                  </a:cubicBezTo>
                  <a:cubicBezTo>
                    <a:pt x="105" y="168"/>
                    <a:pt x="102" y="156"/>
                    <a:pt x="102" y="152"/>
                  </a:cubicBezTo>
                  <a:cubicBezTo>
                    <a:pt x="98" y="150"/>
                    <a:pt x="99" y="146"/>
                    <a:pt x="97" y="140"/>
                  </a:cubicBezTo>
                  <a:cubicBezTo>
                    <a:pt x="97" y="138"/>
                    <a:pt x="96" y="134"/>
                    <a:pt x="96" y="13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4" y="104"/>
                    <a:pt x="85" y="105"/>
                    <a:pt x="84" y="106"/>
                  </a:cubicBezTo>
                  <a:cubicBezTo>
                    <a:pt x="84" y="101"/>
                    <a:pt x="84" y="98"/>
                    <a:pt x="82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3" y="69"/>
                    <a:pt x="72" y="72"/>
                    <a:pt x="70" y="63"/>
                  </a:cubicBezTo>
                  <a:cubicBezTo>
                    <a:pt x="69" y="60"/>
                    <a:pt x="68" y="60"/>
                    <a:pt x="68" y="56"/>
                  </a:cubicBezTo>
                  <a:cubicBezTo>
                    <a:pt x="67" y="51"/>
                    <a:pt x="65" y="48"/>
                    <a:pt x="63" y="43"/>
                  </a:cubicBezTo>
                  <a:cubicBezTo>
                    <a:pt x="61" y="36"/>
                    <a:pt x="57" y="38"/>
                    <a:pt x="56" y="32"/>
                  </a:cubicBezTo>
                  <a:cubicBezTo>
                    <a:pt x="56" y="31"/>
                    <a:pt x="55" y="30"/>
                    <a:pt x="58" y="30"/>
                  </a:cubicBezTo>
                  <a:cubicBezTo>
                    <a:pt x="56" y="25"/>
                    <a:pt x="59" y="27"/>
                    <a:pt x="56" y="23"/>
                  </a:cubicBezTo>
                  <a:cubicBezTo>
                    <a:pt x="54" y="28"/>
                    <a:pt x="57" y="26"/>
                    <a:pt x="54" y="27"/>
                  </a:cubicBezTo>
                  <a:cubicBezTo>
                    <a:pt x="52" y="22"/>
                    <a:pt x="51" y="18"/>
                    <a:pt x="48" y="12"/>
                  </a:cubicBezTo>
                  <a:cubicBezTo>
                    <a:pt x="44" y="4"/>
                    <a:pt x="44" y="2"/>
                    <a:pt x="41" y="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6"/>
                    <a:pt x="40" y="5"/>
                    <a:pt x="36" y="4"/>
                  </a:cubicBezTo>
                  <a:cubicBezTo>
                    <a:pt x="34" y="4"/>
                    <a:pt x="36" y="4"/>
                    <a:pt x="35" y="5"/>
                  </a:cubicBezTo>
                  <a:cubicBezTo>
                    <a:pt x="35" y="4"/>
                    <a:pt x="35" y="2"/>
                    <a:pt x="35" y="2"/>
                  </a:cubicBezTo>
                  <a:lnTo>
                    <a:pt x="36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Freeform 28"/>
            <p:cNvSpPr>
              <a:spLocks noEditPoints="1"/>
            </p:cNvSpPr>
            <p:nvPr/>
          </p:nvSpPr>
          <p:spPr bwMode="auto">
            <a:xfrm>
              <a:off x="3941482" y="4485683"/>
              <a:ext cx="111934" cy="375723"/>
            </a:xfrm>
            <a:custGeom>
              <a:avLst/>
              <a:gdLst>
                <a:gd name="T0" fmla="*/ 100 w 111"/>
                <a:gd name="T1" fmla="*/ 281 h 374"/>
                <a:gd name="T2" fmla="*/ 85 w 111"/>
                <a:gd name="T3" fmla="*/ 269 h 374"/>
                <a:gd name="T4" fmla="*/ 14 w 111"/>
                <a:gd name="T5" fmla="*/ 208 h 374"/>
                <a:gd name="T6" fmla="*/ 44 w 111"/>
                <a:gd name="T7" fmla="*/ 175 h 374"/>
                <a:gd name="T8" fmla="*/ 9 w 111"/>
                <a:gd name="T9" fmla="*/ 188 h 374"/>
                <a:gd name="T10" fmla="*/ 11 w 111"/>
                <a:gd name="T11" fmla="*/ 191 h 374"/>
                <a:gd name="T12" fmla="*/ 35 w 111"/>
                <a:gd name="T13" fmla="*/ 144 h 374"/>
                <a:gd name="T14" fmla="*/ 32 w 111"/>
                <a:gd name="T15" fmla="*/ 128 h 374"/>
                <a:gd name="T16" fmla="*/ 28 w 111"/>
                <a:gd name="T17" fmla="*/ 109 h 374"/>
                <a:gd name="T18" fmla="*/ 71 w 111"/>
                <a:gd name="T19" fmla="*/ 90 h 374"/>
                <a:gd name="T20" fmla="*/ 27 w 111"/>
                <a:gd name="T21" fmla="*/ 13 h 374"/>
                <a:gd name="T22" fmla="*/ 31 w 111"/>
                <a:gd name="T23" fmla="*/ 74 h 374"/>
                <a:gd name="T24" fmla="*/ 16 w 111"/>
                <a:gd name="T25" fmla="*/ 14 h 374"/>
                <a:gd name="T26" fmla="*/ 11 w 111"/>
                <a:gd name="T27" fmla="*/ 24 h 374"/>
                <a:gd name="T28" fmla="*/ 8 w 111"/>
                <a:gd name="T29" fmla="*/ 75 h 374"/>
                <a:gd name="T30" fmla="*/ 9 w 111"/>
                <a:gd name="T31" fmla="*/ 100 h 374"/>
                <a:gd name="T32" fmla="*/ 8 w 111"/>
                <a:gd name="T33" fmla="*/ 125 h 374"/>
                <a:gd name="T34" fmla="*/ 9 w 111"/>
                <a:gd name="T35" fmla="*/ 140 h 374"/>
                <a:gd name="T36" fmla="*/ 4 w 111"/>
                <a:gd name="T37" fmla="*/ 155 h 374"/>
                <a:gd name="T38" fmla="*/ 5 w 111"/>
                <a:gd name="T39" fmla="*/ 185 h 374"/>
                <a:gd name="T40" fmla="*/ 7 w 111"/>
                <a:gd name="T41" fmla="*/ 220 h 374"/>
                <a:gd name="T42" fmla="*/ 3 w 111"/>
                <a:gd name="T43" fmla="*/ 238 h 374"/>
                <a:gd name="T44" fmla="*/ 5 w 111"/>
                <a:gd name="T45" fmla="*/ 265 h 374"/>
                <a:gd name="T46" fmla="*/ 12 w 111"/>
                <a:gd name="T47" fmla="*/ 277 h 374"/>
                <a:gd name="T48" fmla="*/ 18 w 111"/>
                <a:gd name="T49" fmla="*/ 295 h 374"/>
                <a:gd name="T50" fmla="*/ 39 w 111"/>
                <a:gd name="T51" fmla="*/ 317 h 374"/>
                <a:gd name="T52" fmla="*/ 40 w 111"/>
                <a:gd name="T53" fmla="*/ 307 h 374"/>
                <a:gd name="T54" fmla="*/ 53 w 111"/>
                <a:gd name="T55" fmla="*/ 344 h 374"/>
                <a:gd name="T56" fmla="*/ 63 w 111"/>
                <a:gd name="T57" fmla="*/ 350 h 374"/>
                <a:gd name="T58" fmla="*/ 59 w 111"/>
                <a:gd name="T59" fmla="*/ 331 h 374"/>
                <a:gd name="T60" fmla="*/ 67 w 111"/>
                <a:gd name="T61" fmla="*/ 336 h 374"/>
                <a:gd name="T62" fmla="*/ 74 w 111"/>
                <a:gd name="T63" fmla="*/ 331 h 374"/>
                <a:gd name="T64" fmla="*/ 68 w 111"/>
                <a:gd name="T65" fmla="*/ 279 h 374"/>
                <a:gd name="T66" fmla="*/ 64 w 111"/>
                <a:gd name="T67" fmla="*/ 254 h 374"/>
                <a:gd name="T68" fmla="*/ 70 w 111"/>
                <a:gd name="T69" fmla="*/ 267 h 374"/>
                <a:gd name="T70" fmla="*/ 82 w 111"/>
                <a:gd name="T71" fmla="*/ 338 h 374"/>
                <a:gd name="T72" fmla="*/ 92 w 111"/>
                <a:gd name="T73" fmla="*/ 346 h 374"/>
                <a:gd name="T74" fmla="*/ 88 w 111"/>
                <a:gd name="T75" fmla="*/ 299 h 374"/>
                <a:gd name="T76" fmla="*/ 90 w 111"/>
                <a:gd name="T77" fmla="*/ 284 h 374"/>
                <a:gd name="T78" fmla="*/ 93 w 111"/>
                <a:gd name="T79" fmla="*/ 292 h 374"/>
                <a:gd name="T80" fmla="*/ 105 w 111"/>
                <a:gd name="T81" fmla="*/ 311 h 374"/>
                <a:gd name="T82" fmla="*/ 104 w 111"/>
                <a:gd name="T83" fmla="*/ 280 h 374"/>
                <a:gd name="T84" fmla="*/ 95 w 111"/>
                <a:gd name="T85" fmla="*/ 277 h 374"/>
                <a:gd name="T86" fmla="*/ 94 w 111"/>
                <a:gd name="T87" fmla="*/ 258 h 374"/>
                <a:gd name="T88" fmla="*/ 96 w 111"/>
                <a:gd name="T89" fmla="*/ 242 h 374"/>
                <a:gd name="T90" fmla="*/ 105 w 111"/>
                <a:gd name="T91" fmla="*/ 236 h 374"/>
                <a:gd name="T92" fmla="*/ 98 w 111"/>
                <a:gd name="T93" fmla="*/ 213 h 374"/>
                <a:gd name="T94" fmla="*/ 77 w 111"/>
                <a:gd name="T95" fmla="*/ 118 h 374"/>
                <a:gd name="T96" fmla="*/ 78 w 111"/>
                <a:gd name="T97" fmla="*/ 110 h 374"/>
                <a:gd name="T98" fmla="*/ 88 w 111"/>
                <a:gd name="T99" fmla="*/ 146 h 374"/>
                <a:gd name="T100" fmla="*/ 96 w 111"/>
                <a:gd name="T101" fmla="*/ 179 h 374"/>
                <a:gd name="T102" fmla="*/ 105 w 111"/>
                <a:gd name="T103" fmla="*/ 214 h 374"/>
                <a:gd name="T104" fmla="*/ 110 w 111"/>
                <a:gd name="T105" fmla="*/ 206 h 374"/>
                <a:gd name="T106" fmla="*/ 105 w 111"/>
                <a:gd name="T107" fmla="*/ 194 h 374"/>
                <a:gd name="T108" fmla="*/ 92 w 111"/>
                <a:gd name="T109" fmla="*/ 135 h 374"/>
                <a:gd name="T110" fmla="*/ 74 w 111"/>
                <a:gd name="T111" fmla="*/ 71 h 374"/>
                <a:gd name="T112" fmla="*/ 63 w 111"/>
                <a:gd name="T113" fmla="*/ 41 h 374"/>
                <a:gd name="T114" fmla="*/ 42 w 111"/>
                <a:gd name="T115" fmla="*/ 12 h 374"/>
                <a:gd name="T116" fmla="*/ 45 w 111"/>
                <a:gd name="T117" fmla="*/ 38 h 374"/>
                <a:gd name="T118" fmla="*/ 69 w 111"/>
                <a:gd name="T119" fmla="*/ 126 h 374"/>
                <a:gd name="T120" fmla="*/ 77 w 111"/>
                <a:gd name="T121" fmla="*/ 172 h 374"/>
                <a:gd name="T122" fmla="*/ 68 w 111"/>
                <a:gd name="T123" fmla="*/ 138 h 374"/>
                <a:gd name="T124" fmla="*/ 49 w 111"/>
                <a:gd name="T125" fmla="*/ 7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374">
                  <a:moveTo>
                    <a:pt x="57" y="310"/>
                  </a:moveTo>
                  <a:cubicBezTo>
                    <a:pt x="57" y="312"/>
                    <a:pt x="57" y="313"/>
                    <a:pt x="56" y="315"/>
                  </a:cubicBezTo>
                  <a:cubicBezTo>
                    <a:pt x="55" y="312"/>
                    <a:pt x="54" y="309"/>
                    <a:pt x="54" y="306"/>
                  </a:cubicBezTo>
                  <a:cubicBezTo>
                    <a:pt x="56" y="309"/>
                    <a:pt x="56" y="306"/>
                    <a:pt x="57" y="310"/>
                  </a:cubicBezTo>
                  <a:close/>
                  <a:moveTo>
                    <a:pt x="100" y="281"/>
                  </a:moveTo>
                  <a:cubicBezTo>
                    <a:pt x="99" y="278"/>
                    <a:pt x="99" y="278"/>
                    <a:pt x="102" y="278"/>
                  </a:cubicBezTo>
                  <a:cubicBezTo>
                    <a:pt x="102" y="281"/>
                    <a:pt x="103" y="279"/>
                    <a:pt x="100" y="281"/>
                  </a:cubicBezTo>
                  <a:close/>
                  <a:moveTo>
                    <a:pt x="85" y="271"/>
                  </a:moveTo>
                  <a:cubicBezTo>
                    <a:pt x="84" y="270"/>
                    <a:pt x="84" y="270"/>
                    <a:pt x="84" y="270"/>
                  </a:cubicBezTo>
                  <a:cubicBezTo>
                    <a:pt x="84" y="270"/>
                    <a:pt x="85" y="270"/>
                    <a:pt x="85" y="269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6" y="274"/>
                    <a:pt x="86" y="270"/>
                    <a:pt x="85" y="271"/>
                  </a:cubicBezTo>
                  <a:close/>
                  <a:moveTo>
                    <a:pt x="14" y="197"/>
                  </a:moveTo>
                  <a:cubicBezTo>
                    <a:pt x="12" y="201"/>
                    <a:pt x="20" y="216"/>
                    <a:pt x="17" y="221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2" y="194"/>
                    <a:pt x="10" y="197"/>
                    <a:pt x="14" y="197"/>
                  </a:cubicBezTo>
                  <a:close/>
                  <a:moveTo>
                    <a:pt x="44" y="187"/>
                  </a:moveTo>
                  <a:cubicBezTo>
                    <a:pt x="44" y="187"/>
                    <a:pt x="44" y="187"/>
                    <a:pt x="44" y="187"/>
                  </a:cubicBezTo>
                  <a:cubicBezTo>
                    <a:pt x="42" y="183"/>
                    <a:pt x="42" y="176"/>
                    <a:pt x="43" y="173"/>
                  </a:cubicBezTo>
                  <a:cubicBezTo>
                    <a:pt x="44" y="174"/>
                    <a:pt x="44" y="173"/>
                    <a:pt x="44" y="175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4" y="187"/>
                    <a:pt x="44" y="187"/>
                    <a:pt x="44" y="187"/>
                  </a:cubicBezTo>
                  <a:close/>
                  <a:moveTo>
                    <a:pt x="11" y="191"/>
                  </a:moveTo>
                  <a:cubicBezTo>
                    <a:pt x="9" y="189"/>
                    <a:pt x="10" y="191"/>
                    <a:pt x="9" y="188"/>
                  </a:cubicBezTo>
                  <a:cubicBezTo>
                    <a:pt x="9" y="188"/>
                    <a:pt x="9" y="186"/>
                    <a:pt x="9" y="185"/>
                  </a:cubicBezTo>
                  <a:cubicBezTo>
                    <a:pt x="8" y="183"/>
                    <a:pt x="7" y="182"/>
                    <a:pt x="7" y="180"/>
                  </a:cubicBezTo>
                  <a:cubicBezTo>
                    <a:pt x="11" y="180"/>
                    <a:pt x="10" y="181"/>
                    <a:pt x="10" y="185"/>
                  </a:cubicBezTo>
                  <a:cubicBezTo>
                    <a:pt x="12" y="195"/>
                    <a:pt x="11" y="189"/>
                    <a:pt x="10" y="191"/>
                  </a:cubicBezTo>
                  <a:lnTo>
                    <a:pt x="11" y="191"/>
                  </a:lnTo>
                  <a:close/>
                  <a:moveTo>
                    <a:pt x="37" y="149"/>
                  </a:moveTo>
                  <a:cubicBezTo>
                    <a:pt x="36" y="148"/>
                    <a:pt x="35" y="148"/>
                    <a:pt x="34" y="145"/>
                  </a:cubicBezTo>
                  <a:cubicBezTo>
                    <a:pt x="32" y="138"/>
                    <a:pt x="35" y="140"/>
                    <a:pt x="36" y="140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5"/>
                    <a:pt x="36" y="145"/>
                  </a:cubicBezTo>
                  <a:cubicBezTo>
                    <a:pt x="36" y="145"/>
                    <a:pt x="36" y="145"/>
                    <a:pt x="37" y="145"/>
                  </a:cubicBezTo>
                  <a:cubicBezTo>
                    <a:pt x="37" y="145"/>
                    <a:pt x="37" y="146"/>
                    <a:pt x="37" y="146"/>
                  </a:cubicBezTo>
                  <a:cubicBezTo>
                    <a:pt x="37" y="149"/>
                    <a:pt x="37" y="149"/>
                    <a:pt x="37" y="149"/>
                  </a:cubicBezTo>
                  <a:close/>
                  <a:moveTo>
                    <a:pt x="32" y="128"/>
                  </a:moveTo>
                  <a:cubicBezTo>
                    <a:pt x="29" y="127"/>
                    <a:pt x="31" y="129"/>
                    <a:pt x="31" y="126"/>
                  </a:cubicBezTo>
                  <a:cubicBezTo>
                    <a:pt x="33" y="127"/>
                    <a:pt x="31" y="126"/>
                    <a:pt x="32" y="128"/>
                  </a:cubicBezTo>
                  <a:close/>
                  <a:moveTo>
                    <a:pt x="28" y="109"/>
                  </a:moveTo>
                  <a:cubicBezTo>
                    <a:pt x="26" y="109"/>
                    <a:pt x="25" y="109"/>
                    <a:pt x="26" y="105"/>
                  </a:cubicBezTo>
                  <a:lnTo>
                    <a:pt x="28" y="109"/>
                  </a:lnTo>
                  <a:close/>
                  <a:moveTo>
                    <a:pt x="71" y="90"/>
                  </a:moveTo>
                  <a:cubicBezTo>
                    <a:pt x="71" y="91"/>
                    <a:pt x="71" y="91"/>
                    <a:pt x="71" y="91"/>
                  </a:cubicBezTo>
                  <a:cubicBezTo>
                    <a:pt x="70" y="89"/>
                    <a:pt x="71" y="90"/>
                    <a:pt x="71" y="89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90"/>
                    <a:pt x="71" y="87"/>
                    <a:pt x="71" y="90"/>
                  </a:cubicBezTo>
                  <a:close/>
                  <a:moveTo>
                    <a:pt x="29" y="2"/>
                  </a:moveTo>
                  <a:cubicBezTo>
                    <a:pt x="28" y="0"/>
                    <a:pt x="26" y="0"/>
                    <a:pt x="23" y="0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5" y="11"/>
                    <a:pt x="27" y="13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20"/>
                    <a:pt x="27" y="20"/>
                    <a:pt x="24" y="22"/>
                  </a:cubicBezTo>
                  <a:cubicBezTo>
                    <a:pt x="25" y="28"/>
                    <a:pt x="24" y="31"/>
                    <a:pt x="25" y="36"/>
                  </a:cubicBezTo>
                  <a:cubicBezTo>
                    <a:pt x="26" y="41"/>
                    <a:pt x="26" y="43"/>
                    <a:pt x="27" y="48"/>
                  </a:cubicBezTo>
                  <a:cubicBezTo>
                    <a:pt x="29" y="56"/>
                    <a:pt x="31" y="65"/>
                    <a:pt x="31" y="74"/>
                  </a:cubicBezTo>
                  <a:cubicBezTo>
                    <a:pt x="28" y="73"/>
                    <a:pt x="27" y="66"/>
                    <a:pt x="26" y="61"/>
                  </a:cubicBezTo>
                  <a:cubicBezTo>
                    <a:pt x="25" y="58"/>
                    <a:pt x="24" y="50"/>
                    <a:pt x="23" y="45"/>
                  </a:cubicBezTo>
                  <a:cubicBezTo>
                    <a:pt x="21" y="39"/>
                    <a:pt x="19" y="24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11" y="12"/>
                    <a:pt x="9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7" y="33"/>
                    <a:pt x="10" y="47"/>
                    <a:pt x="8" y="57"/>
                  </a:cubicBezTo>
                  <a:cubicBezTo>
                    <a:pt x="7" y="63"/>
                    <a:pt x="8" y="63"/>
                    <a:pt x="10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8"/>
                    <a:pt x="8" y="75"/>
                    <a:pt x="9" y="79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0" y="88"/>
                    <a:pt x="9" y="97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2"/>
                    <a:pt x="9" y="110"/>
                    <a:pt x="9" y="110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6" y="113"/>
                    <a:pt x="7" y="111"/>
                    <a:pt x="6" y="113"/>
                  </a:cubicBezTo>
                  <a:cubicBezTo>
                    <a:pt x="8" y="118"/>
                    <a:pt x="8" y="113"/>
                    <a:pt x="8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7" y="141"/>
                    <a:pt x="7" y="141"/>
                    <a:pt x="6" y="143"/>
                  </a:cubicBezTo>
                  <a:cubicBezTo>
                    <a:pt x="6" y="141"/>
                    <a:pt x="6" y="141"/>
                    <a:pt x="7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4"/>
                    <a:pt x="4" y="145"/>
                    <a:pt x="4" y="149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81"/>
                    <a:pt x="5" y="183"/>
                    <a:pt x="5" y="185"/>
                  </a:cubicBezTo>
                  <a:cubicBezTo>
                    <a:pt x="5" y="187"/>
                    <a:pt x="5" y="187"/>
                    <a:pt x="5" y="188"/>
                  </a:cubicBezTo>
                  <a:cubicBezTo>
                    <a:pt x="8" y="196"/>
                    <a:pt x="9" y="205"/>
                    <a:pt x="10" y="212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3" y="219"/>
                    <a:pt x="13" y="221"/>
                    <a:pt x="8" y="221"/>
                  </a:cubicBezTo>
                  <a:cubicBezTo>
                    <a:pt x="8" y="221"/>
                    <a:pt x="7" y="220"/>
                    <a:pt x="7" y="220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3" y="215"/>
                    <a:pt x="5" y="215"/>
                    <a:pt x="1" y="215"/>
                  </a:cubicBezTo>
                  <a:cubicBezTo>
                    <a:pt x="0" y="219"/>
                    <a:pt x="1" y="217"/>
                    <a:pt x="1" y="221"/>
                  </a:cubicBezTo>
                  <a:cubicBezTo>
                    <a:pt x="2" y="224"/>
                    <a:pt x="1" y="223"/>
                    <a:pt x="1" y="227"/>
                  </a:cubicBezTo>
                  <a:cubicBezTo>
                    <a:pt x="1" y="231"/>
                    <a:pt x="3" y="237"/>
                    <a:pt x="3" y="238"/>
                  </a:cubicBezTo>
                  <a:cubicBezTo>
                    <a:pt x="4" y="243"/>
                    <a:pt x="3" y="237"/>
                    <a:pt x="3" y="241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7" y="256"/>
                    <a:pt x="7" y="259"/>
                    <a:pt x="7" y="261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8"/>
                    <a:pt x="1" y="267"/>
                    <a:pt x="5" y="265"/>
                  </a:cubicBezTo>
                  <a:cubicBezTo>
                    <a:pt x="5" y="270"/>
                    <a:pt x="5" y="267"/>
                    <a:pt x="6" y="268"/>
                  </a:cubicBezTo>
                  <a:cubicBezTo>
                    <a:pt x="6" y="268"/>
                    <a:pt x="6" y="269"/>
                    <a:pt x="6" y="269"/>
                  </a:cubicBezTo>
                  <a:cubicBezTo>
                    <a:pt x="7" y="272"/>
                    <a:pt x="7" y="274"/>
                    <a:pt x="10" y="272"/>
                  </a:cubicBezTo>
                  <a:cubicBezTo>
                    <a:pt x="10" y="274"/>
                    <a:pt x="10" y="274"/>
                    <a:pt x="11" y="276"/>
                  </a:cubicBezTo>
                  <a:cubicBezTo>
                    <a:pt x="11" y="276"/>
                    <a:pt x="12" y="277"/>
                    <a:pt x="12" y="277"/>
                  </a:cubicBezTo>
                  <a:cubicBezTo>
                    <a:pt x="12" y="276"/>
                    <a:pt x="12" y="277"/>
                    <a:pt x="12" y="277"/>
                  </a:cubicBezTo>
                  <a:cubicBezTo>
                    <a:pt x="12" y="284"/>
                    <a:pt x="13" y="282"/>
                    <a:pt x="13" y="289"/>
                  </a:cubicBezTo>
                  <a:cubicBezTo>
                    <a:pt x="15" y="288"/>
                    <a:pt x="15" y="287"/>
                    <a:pt x="17" y="289"/>
                  </a:cubicBezTo>
                  <a:cubicBezTo>
                    <a:pt x="18" y="292"/>
                    <a:pt x="17" y="292"/>
                    <a:pt x="17" y="294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21" y="299"/>
                    <a:pt x="21" y="299"/>
                    <a:pt x="21" y="299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30" y="304"/>
                    <a:pt x="31" y="319"/>
                    <a:pt x="40" y="323"/>
                  </a:cubicBezTo>
                  <a:cubicBezTo>
                    <a:pt x="39" y="320"/>
                    <a:pt x="39" y="320"/>
                    <a:pt x="39" y="317"/>
                  </a:cubicBezTo>
                  <a:cubicBezTo>
                    <a:pt x="38" y="313"/>
                    <a:pt x="36" y="313"/>
                    <a:pt x="37" y="309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8" y="306"/>
                    <a:pt x="39" y="306"/>
                    <a:pt x="39" y="306"/>
                  </a:cubicBezTo>
                  <a:cubicBezTo>
                    <a:pt x="39" y="306"/>
                    <a:pt x="39" y="306"/>
                    <a:pt x="39" y="306"/>
                  </a:cubicBezTo>
                  <a:cubicBezTo>
                    <a:pt x="39" y="307"/>
                    <a:pt x="40" y="307"/>
                    <a:pt x="40" y="307"/>
                  </a:cubicBezTo>
                  <a:cubicBezTo>
                    <a:pt x="42" y="318"/>
                    <a:pt x="42" y="318"/>
                    <a:pt x="42" y="318"/>
                  </a:cubicBezTo>
                  <a:cubicBezTo>
                    <a:pt x="44" y="324"/>
                    <a:pt x="45" y="322"/>
                    <a:pt x="46" y="331"/>
                  </a:cubicBezTo>
                  <a:cubicBezTo>
                    <a:pt x="49" y="336"/>
                    <a:pt x="49" y="336"/>
                    <a:pt x="49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3" y="339"/>
                    <a:pt x="51" y="342"/>
                    <a:pt x="53" y="344"/>
                  </a:cubicBezTo>
                  <a:cubicBezTo>
                    <a:pt x="55" y="348"/>
                    <a:pt x="51" y="341"/>
                    <a:pt x="55" y="346"/>
                  </a:cubicBezTo>
                  <a:cubicBezTo>
                    <a:pt x="57" y="349"/>
                    <a:pt x="58" y="354"/>
                    <a:pt x="58" y="358"/>
                  </a:cubicBezTo>
                  <a:cubicBezTo>
                    <a:pt x="60" y="363"/>
                    <a:pt x="59" y="363"/>
                    <a:pt x="62" y="364"/>
                  </a:cubicBezTo>
                  <a:cubicBezTo>
                    <a:pt x="63" y="362"/>
                    <a:pt x="63" y="366"/>
                    <a:pt x="63" y="361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2" y="346"/>
                    <a:pt x="62" y="351"/>
                    <a:pt x="61" y="345"/>
                  </a:cubicBezTo>
                  <a:cubicBezTo>
                    <a:pt x="61" y="342"/>
                    <a:pt x="61" y="341"/>
                    <a:pt x="60" y="339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59" y="336"/>
                    <a:pt x="59" y="336"/>
                    <a:pt x="59" y="335"/>
                  </a:cubicBezTo>
                  <a:cubicBezTo>
                    <a:pt x="59" y="335"/>
                    <a:pt x="59" y="333"/>
                    <a:pt x="59" y="331"/>
                  </a:cubicBezTo>
                  <a:cubicBezTo>
                    <a:pt x="58" y="328"/>
                    <a:pt x="58" y="330"/>
                    <a:pt x="57" y="326"/>
                  </a:cubicBezTo>
                  <a:cubicBezTo>
                    <a:pt x="57" y="323"/>
                    <a:pt x="57" y="322"/>
                    <a:pt x="58" y="319"/>
                  </a:cubicBezTo>
                  <a:cubicBezTo>
                    <a:pt x="62" y="319"/>
                    <a:pt x="63" y="321"/>
                    <a:pt x="64" y="325"/>
                  </a:cubicBezTo>
                  <a:cubicBezTo>
                    <a:pt x="65" y="329"/>
                    <a:pt x="66" y="332"/>
                    <a:pt x="65" y="335"/>
                  </a:cubicBezTo>
                  <a:cubicBezTo>
                    <a:pt x="67" y="336"/>
                    <a:pt x="65" y="335"/>
                    <a:pt x="67" y="336"/>
                  </a:cubicBezTo>
                  <a:cubicBezTo>
                    <a:pt x="69" y="337"/>
                    <a:pt x="66" y="336"/>
                    <a:pt x="69" y="338"/>
                  </a:cubicBezTo>
                  <a:cubicBezTo>
                    <a:pt x="69" y="334"/>
                    <a:pt x="68" y="332"/>
                    <a:pt x="69" y="329"/>
                  </a:cubicBezTo>
                  <a:cubicBezTo>
                    <a:pt x="69" y="329"/>
                    <a:pt x="70" y="331"/>
                    <a:pt x="70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1"/>
                    <a:pt x="72" y="331"/>
                    <a:pt x="74" y="331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09"/>
                    <a:pt x="71" y="307"/>
                    <a:pt x="71" y="306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291"/>
                    <a:pt x="72" y="300"/>
                    <a:pt x="69" y="286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76"/>
                    <a:pt x="68" y="278"/>
                    <a:pt x="67" y="275"/>
                  </a:cubicBezTo>
                  <a:cubicBezTo>
                    <a:pt x="67" y="272"/>
                    <a:pt x="67" y="270"/>
                    <a:pt x="67" y="267"/>
                  </a:cubicBezTo>
                  <a:cubicBezTo>
                    <a:pt x="64" y="263"/>
                    <a:pt x="65" y="263"/>
                    <a:pt x="65" y="259"/>
                  </a:cubicBezTo>
                  <a:cubicBezTo>
                    <a:pt x="64" y="257"/>
                    <a:pt x="65" y="258"/>
                    <a:pt x="63" y="257"/>
                  </a:cubicBezTo>
                  <a:cubicBezTo>
                    <a:pt x="64" y="255"/>
                    <a:pt x="65" y="258"/>
                    <a:pt x="64" y="254"/>
                  </a:cubicBezTo>
                  <a:cubicBezTo>
                    <a:pt x="63" y="249"/>
                    <a:pt x="58" y="244"/>
                    <a:pt x="60" y="237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3" y="239"/>
                    <a:pt x="61" y="238"/>
                    <a:pt x="62" y="240"/>
                  </a:cubicBezTo>
                  <a:cubicBezTo>
                    <a:pt x="63" y="242"/>
                    <a:pt x="62" y="240"/>
                    <a:pt x="63" y="242"/>
                  </a:cubicBezTo>
                  <a:cubicBezTo>
                    <a:pt x="66" y="246"/>
                    <a:pt x="69" y="263"/>
                    <a:pt x="70" y="267"/>
                  </a:cubicBezTo>
                  <a:cubicBezTo>
                    <a:pt x="72" y="282"/>
                    <a:pt x="72" y="276"/>
                    <a:pt x="73" y="287"/>
                  </a:cubicBezTo>
                  <a:cubicBezTo>
                    <a:pt x="74" y="289"/>
                    <a:pt x="74" y="289"/>
                    <a:pt x="74" y="289"/>
                  </a:cubicBezTo>
                  <a:cubicBezTo>
                    <a:pt x="74" y="290"/>
                    <a:pt x="74" y="293"/>
                    <a:pt x="75" y="293"/>
                  </a:cubicBezTo>
                  <a:cubicBezTo>
                    <a:pt x="75" y="296"/>
                    <a:pt x="76" y="299"/>
                    <a:pt x="76" y="302"/>
                  </a:cubicBezTo>
                  <a:cubicBezTo>
                    <a:pt x="79" y="313"/>
                    <a:pt x="81" y="325"/>
                    <a:pt x="82" y="338"/>
                  </a:cubicBezTo>
                  <a:cubicBezTo>
                    <a:pt x="83" y="348"/>
                    <a:pt x="83" y="365"/>
                    <a:pt x="86" y="373"/>
                  </a:cubicBezTo>
                  <a:cubicBezTo>
                    <a:pt x="90" y="372"/>
                    <a:pt x="86" y="374"/>
                    <a:pt x="90" y="371"/>
                  </a:cubicBezTo>
                  <a:cubicBezTo>
                    <a:pt x="91" y="369"/>
                    <a:pt x="89" y="369"/>
                    <a:pt x="92" y="370"/>
                  </a:cubicBezTo>
                  <a:cubicBezTo>
                    <a:pt x="91" y="363"/>
                    <a:pt x="93" y="366"/>
                    <a:pt x="94" y="361"/>
                  </a:cubicBezTo>
                  <a:cubicBezTo>
                    <a:pt x="94" y="357"/>
                    <a:pt x="92" y="351"/>
                    <a:pt x="92" y="346"/>
                  </a:cubicBezTo>
                  <a:cubicBezTo>
                    <a:pt x="92" y="340"/>
                    <a:pt x="92" y="338"/>
                    <a:pt x="90" y="332"/>
                  </a:cubicBezTo>
                  <a:cubicBezTo>
                    <a:pt x="90" y="331"/>
                    <a:pt x="90" y="331"/>
                    <a:pt x="90" y="331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299"/>
                    <a:pt x="90" y="304"/>
                    <a:pt x="89" y="301"/>
                  </a:cubicBezTo>
                  <a:cubicBezTo>
                    <a:pt x="89" y="301"/>
                    <a:pt x="88" y="300"/>
                    <a:pt x="88" y="299"/>
                  </a:cubicBezTo>
                  <a:cubicBezTo>
                    <a:pt x="88" y="297"/>
                    <a:pt x="89" y="298"/>
                    <a:pt x="88" y="294"/>
                  </a:cubicBezTo>
                  <a:cubicBezTo>
                    <a:pt x="88" y="291"/>
                    <a:pt x="87" y="286"/>
                    <a:pt x="87" y="282"/>
                  </a:cubicBezTo>
                  <a:cubicBezTo>
                    <a:pt x="90" y="284"/>
                    <a:pt x="86" y="282"/>
                    <a:pt x="89" y="283"/>
                  </a:cubicBezTo>
                  <a:cubicBezTo>
                    <a:pt x="89" y="283"/>
                    <a:pt x="89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1" y="284"/>
                    <a:pt x="91" y="285"/>
                    <a:pt x="92" y="285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94" y="291"/>
                    <a:pt x="94" y="291"/>
                    <a:pt x="94" y="291"/>
                  </a:cubicBezTo>
                  <a:cubicBezTo>
                    <a:pt x="89" y="294"/>
                    <a:pt x="99" y="290"/>
                    <a:pt x="93" y="292"/>
                  </a:cubicBezTo>
                  <a:cubicBezTo>
                    <a:pt x="91" y="293"/>
                    <a:pt x="92" y="292"/>
                    <a:pt x="90" y="293"/>
                  </a:cubicBezTo>
                  <a:cubicBezTo>
                    <a:pt x="95" y="298"/>
                    <a:pt x="95" y="298"/>
                    <a:pt x="95" y="298"/>
                  </a:cubicBezTo>
                  <a:cubicBezTo>
                    <a:pt x="98" y="297"/>
                    <a:pt x="96" y="297"/>
                    <a:pt x="99" y="296"/>
                  </a:cubicBezTo>
                  <a:cubicBezTo>
                    <a:pt x="98" y="300"/>
                    <a:pt x="98" y="297"/>
                    <a:pt x="97" y="301"/>
                  </a:cubicBezTo>
                  <a:cubicBezTo>
                    <a:pt x="100" y="308"/>
                    <a:pt x="101" y="312"/>
                    <a:pt x="105" y="311"/>
                  </a:cubicBezTo>
                  <a:cubicBezTo>
                    <a:pt x="105" y="310"/>
                    <a:pt x="105" y="310"/>
                    <a:pt x="104" y="310"/>
                  </a:cubicBezTo>
                  <a:cubicBezTo>
                    <a:pt x="102" y="305"/>
                    <a:pt x="103" y="300"/>
                    <a:pt x="102" y="295"/>
                  </a:cubicBezTo>
                  <a:cubicBezTo>
                    <a:pt x="101" y="289"/>
                    <a:pt x="100" y="296"/>
                    <a:pt x="101" y="289"/>
                  </a:cubicBezTo>
                  <a:cubicBezTo>
                    <a:pt x="101" y="286"/>
                    <a:pt x="101" y="284"/>
                    <a:pt x="101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4" y="277"/>
                    <a:pt x="103" y="276"/>
                    <a:pt x="103" y="272"/>
                  </a:cubicBezTo>
                  <a:cubicBezTo>
                    <a:pt x="102" y="273"/>
                    <a:pt x="102" y="273"/>
                    <a:pt x="100" y="273"/>
                  </a:cubicBezTo>
                  <a:cubicBezTo>
                    <a:pt x="101" y="268"/>
                    <a:pt x="101" y="270"/>
                    <a:pt x="96" y="268"/>
                  </a:cubicBezTo>
                  <a:cubicBezTo>
                    <a:pt x="96" y="269"/>
                    <a:pt x="96" y="267"/>
                    <a:pt x="95" y="271"/>
                  </a:cubicBezTo>
                  <a:cubicBezTo>
                    <a:pt x="95" y="273"/>
                    <a:pt x="96" y="275"/>
                    <a:pt x="95" y="277"/>
                  </a:cubicBezTo>
                  <a:cubicBezTo>
                    <a:pt x="93" y="274"/>
                    <a:pt x="95" y="274"/>
                    <a:pt x="93" y="270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7" y="259"/>
                    <a:pt x="95" y="260"/>
                    <a:pt x="98" y="261"/>
                  </a:cubicBezTo>
                  <a:cubicBezTo>
                    <a:pt x="98" y="261"/>
                    <a:pt x="99" y="262"/>
                    <a:pt x="98" y="257"/>
                  </a:cubicBezTo>
                  <a:cubicBezTo>
                    <a:pt x="98" y="252"/>
                    <a:pt x="95" y="254"/>
                    <a:pt x="98" y="245"/>
                  </a:cubicBezTo>
                  <a:cubicBezTo>
                    <a:pt x="96" y="246"/>
                    <a:pt x="97" y="247"/>
                    <a:pt x="95" y="249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9" y="243"/>
                    <a:pt x="98" y="246"/>
                    <a:pt x="99" y="249"/>
                  </a:cubicBezTo>
                  <a:cubicBezTo>
                    <a:pt x="101" y="254"/>
                    <a:pt x="99" y="251"/>
                    <a:pt x="101" y="252"/>
                  </a:cubicBezTo>
                  <a:cubicBezTo>
                    <a:pt x="103" y="250"/>
                    <a:pt x="103" y="253"/>
                    <a:pt x="103" y="249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6"/>
                    <a:pt x="106" y="236"/>
                    <a:pt x="106" y="236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4" y="233"/>
                    <a:pt x="104" y="233"/>
                    <a:pt x="105" y="230"/>
                  </a:cubicBezTo>
                  <a:cubicBezTo>
                    <a:pt x="103" y="231"/>
                    <a:pt x="103" y="231"/>
                    <a:pt x="102" y="230"/>
                  </a:cubicBezTo>
                  <a:cubicBezTo>
                    <a:pt x="102" y="215"/>
                    <a:pt x="99" y="221"/>
                    <a:pt x="98" y="213"/>
                  </a:cubicBezTo>
                  <a:cubicBezTo>
                    <a:pt x="98" y="206"/>
                    <a:pt x="96" y="201"/>
                    <a:pt x="96" y="195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4" y="189"/>
                    <a:pt x="93" y="187"/>
                    <a:pt x="92" y="183"/>
                  </a:cubicBezTo>
                  <a:cubicBezTo>
                    <a:pt x="91" y="180"/>
                    <a:pt x="92" y="176"/>
                    <a:pt x="90" y="17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6" y="118"/>
                    <a:pt x="76" y="117"/>
                  </a:cubicBezTo>
                  <a:cubicBezTo>
                    <a:pt x="74" y="111"/>
                    <a:pt x="76" y="112"/>
                    <a:pt x="73" y="107"/>
                  </a:cubicBezTo>
                  <a:cubicBezTo>
                    <a:pt x="72" y="102"/>
                    <a:pt x="71" y="97"/>
                    <a:pt x="72" y="94"/>
                  </a:cubicBezTo>
                  <a:cubicBezTo>
                    <a:pt x="75" y="96"/>
                    <a:pt x="75" y="101"/>
                    <a:pt x="76" y="104"/>
                  </a:cubicBezTo>
                  <a:cubicBezTo>
                    <a:pt x="77" y="107"/>
                    <a:pt x="78" y="109"/>
                    <a:pt x="78" y="110"/>
                  </a:cubicBezTo>
                  <a:cubicBezTo>
                    <a:pt x="79" y="112"/>
                    <a:pt x="79" y="115"/>
                    <a:pt x="79" y="117"/>
                  </a:cubicBezTo>
                  <a:cubicBezTo>
                    <a:pt x="79" y="117"/>
                    <a:pt x="80" y="117"/>
                    <a:pt x="81" y="118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7" y="144"/>
                    <a:pt x="88" y="145"/>
                    <a:pt x="88" y="145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4"/>
                    <a:pt x="90" y="156"/>
                    <a:pt x="92" y="161"/>
                  </a:cubicBezTo>
                  <a:cubicBezTo>
                    <a:pt x="94" y="167"/>
                    <a:pt x="94" y="173"/>
                    <a:pt x="96" y="179"/>
                  </a:cubicBezTo>
                  <a:cubicBezTo>
                    <a:pt x="97" y="185"/>
                    <a:pt x="98" y="181"/>
                    <a:pt x="98" y="188"/>
                  </a:cubicBezTo>
                  <a:cubicBezTo>
                    <a:pt x="100" y="192"/>
                    <a:pt x="98" y="187"/>
                    <a:pt x="100" y="190"/>
                  </a:cubicBezTo>
                  <a:cubicBezTo>
                    <a:pt x="103" y="195"/>
                    <a:pt x="102" y="203"/>
                    <a:pt x="105" y="212"/>
                  </a:cubicBezTo>
                  <a:cubicBezTo>
                    <a:pt x="105" y="212"/>
                    <a:pt x="105" y="213"/>
                    <a:pt x="105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6"/>
                    <a:pt x="106" y="222"/>
                    <a:pt x="108" y="224"/>
                  </a:cubicBezTo>
                  <a:cubicBezTo>
                    <a:pt x="109" y="222"/>
                    <a:pt x="109" y="222"/>
                    <a:pt x="109" y="222"/>
                  </a:cubicBezTo>
                  <a:cubicBezTo>
                    <a:pt x="109" y="222"/>
                    <a:pt x="110" y="221"/>
                    <a:pt x="110" y="221"/>
                  </a:cubicBezTo>
                  <a:cubicBezTo>
                    <a:pt x="111" y="216"/>
                    <a:pt x="110" y="216"/>
                    <a:pt x="109" y="212"/>
                  </a:cubicBezTo>
                  <a:cubicBezTo>
                    <a:pt x="108" y="208"/>
                    <a:pt x="108" y="208"/>
                    <a:pt x="110" y="206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1"/>
                    <a:pt x="103" y="198"/>
                    <a:pt x="105" y="194"/>
                  </a:cubicBezTo>
                  <a:cubicBezTo>
                    <a:pt x="104" y="190"/>
                    <a:pt x="105" y="186"/>
                    <a:pt x="103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1" y="174"/>
                    <a:pt x="102" y="170"/>
                    <a:pt x="99" y="164"/>
                  </a:cubicBezTo>
                  <a:cubicBezTo>
                    <a:pt x="97" y="157"/>
                    <a:pt x="96" y="147"/>
                    <a:pt x="95" y="141"/>
                  </a:cubicBezTo>
                  <a:cubicBezTo>
                    <a:pt x="94" y="135"/>
                    <a:pt x="95" y="138"/>
                    <a:pt x="92" y="13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8" y="122"/>
                    <a:pt x="90" y="124"/>
                    <a:pt x="89" y="12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3"/>
                    <a:pt x="81" y="87"/>
                    <a:pt x="79" y="84"/>
                  </a:cubicBezTo>
                  <a:cubicBezTo>
                    <a:pt x="76" y="81"/>
                    <a:pt x="76" y="76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2"/>
                    <a:pt x="68" y="52"/>
                    <a:pt x="67" y="52"/>
                  </a:cubicBezTo>
                  <a:cubicBezTo>
                    <a:pt x="67" y="52"/>
                    <a:pt x="67" y="51"/>
                    <a:pt x="67" y="51"/>
                  </a:cubicBezTo>
                  <a:cubicBezTo>
                    <a:pt x="65" y="45"/>
                    <a:pt x="65" y="50"/>
                    <a:pt x="63" y="41"/>
                  </a:cubicBezTo>
                  <a:cubicBezTo>
                    <a:pt x="61" y="39"/>
                    <a:pt x="61" y="40"/>
                    <a:pt x="60" y="38"/>
                  </a:cubicBezTo>
                  <a:cubicBezTo>
                    <a:pt x="59" y="33"/>
                    <a:pt x="61" y="35"/>
                    <a:pt x="55" y="2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2" y="10"/>
                    <a:pt x="42" y="8"/>
                    <a:pt x="42" y="12"/>
                  </a:cubicBezTo>
                  <a:cubicBezTo>
                    <a:pt x="42" y="12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9" y="12"/>
                    <a:pt x="39" y="13"/>
                  </a:cubicBezTo>
                  <a:cubicBezTo>
                    <a:pt x="38" y="17"/>
                    <a:pt x="39" y="18"/>
                    <a:pt x="40" y="2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6" y="42"/>
                    <a:pt x="46" y="43"/>
                  </a:cubicBezTo>
                  <a:cubicBezTo>
                    <a:pt x="47" y="44"/>
                    <a:pt x="47" y="44"/>
                    <a:pt x="47" y="47"/>
                  </a:cubicBezTo>
                  <a:cubicBezTo>
                    <a:pt x="50" y="58"/>
                    <a:pt x="54" y="71"/>
                    <a:pt x="57" y="81"/>
                  </a:cubicBezTo>
                  <a:cubicBezTo>
                    <a:pt x="60" y="90"/>
                    <a:pt x="61" y="100"/>
                    <a:pt x="64" y="10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33"/>
                    <a:pt x="73" y="147"/>
                    <a:pt x="77" y="152"/>
                  </a:cubicBezTo>
                  <a:cubicBezTo>
                    <a:pt x="77" y="162"/>
                    <a:pt x="77" y="158"/>
                    <a:pt x="80" y="164"/>
                  </a:cubicBezTo>
                  <a:cubicBezTo>
                    <a:pt x="81" y="168"/>
                    <a:pt x="84" y="179"/>
                    <a:pt x="83" y="182"/>
                  </a:cubicBezTo>
                  <a:cubicBezTo>
                    <a:pt x="82" y="188"/>
                    <a:pt x="84" y="179"/>
                    <a:pt x="79" y="182"/>
                  </a:cubicBezTo>
                  <a:cubicBezTo>
                    <a:pt x="79" y="175"/>
                    <a:pt x="77" y="177"/>
                    <a:pt x="77" y="172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2" y="167"/>
                    <a:pt x="75" y="165"/>
                    <a:pt x="73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0" y="150"/>
                    <a:pt x="69" y="142"/>
                    <a:pt x="68" y="138"/>
                  </a:cubicBezTo>
                  <a:cubicBezTo>
                    <a:pt x="65" y="130"/>
                    <a:pt x="65" y="125"/>
                    <a:pt x="64" y="12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59" y="107"/>
                    <a:pt x="60" y="106"/>
                    <a:pt x="58" y="102"/>
                  </a:cubicBezTo>
                  <a:cubicBezTo>
                    <a:pt x="56" y="99"/>
                    <a:pt x="57" y="99"/>
                    <a:pt x="56" y="95"/>
                  </a:cubicBezTo>
                  <a:cubicBezTo>
                    <a:pt x="53" y="87"/>
                    <a:pt x="52" y="90"/>
                    <a:pt x="49" y="72"/>
                  </a:cubicBezTo>
                  <a:cubicBezTo>
                    <a:pt x="45" y="49"/>
                    <a:pt x="38" y="27"/>
                    <a:pt x="31" y="5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3428777" y="5197208"/>
              <a:ext cx="100975" cy="425036"/>
            </a:xfrm>
            <a:custGeom>
              <a:avLst/>
              <a:gdLst>
                <a:gd name="T0" fmla="*/ 34 w 101"/>
                <a:gd name="T1" fmla="*/ 117 h 422"/>
                <a:gd name="T2" fmla="*/ 34 w 101"/>
                <a:gd name="T3" fmla="*/ 115 h 422"/>
                <a:gd name="T4" fmla="*/ 40 w 101"/>
                <a:gd name="T5" fmla="*/ 82 h 422"/>
                <a:gd name="T6" fmla="*/ 44 w 101"/>
                <a:gd name="T7" fmla="*/ 69 h 422"/>
                <a:gd name="T8" fmla="*/ 61 w 101"/>
                <a:gd name="T9" fmla="*/ 5 h 422"/>
                <a:gd name="T10" fmla="*/ 44 w 101"/>
                <a:gd name="T11" fmla="*/ 60 h 422"/>
                <a:gd name="T12" fmla="*/ 49 w 101"/>
                <a:gd name="T13" fmla="*/ 36 h 422"/>
                <a:gd name="T14" fmla="*/ 45 w 101"/>
                <a:gd name="T15" fmla="*/ 21 h 422"/>
                <a:gd name="T16" fmla="*/ 29 w 101"/>
                <a:gd name="T17" fmla="*/ 51 h 422"/>
                <a:gd name="T18" fmla="*/ 21 w 101"/>
                <a:gd name="T19" fmla="*/ 90 h 422"/>
                <a:gd name="T20" fmla="*/ 16 w 101"/>
                <a:gd name="T21" fmla="*/ 110 h 422"/>
                <a:gd name="T22" fmla="*/ 10 w 101"/>
                <a:gd name="T23" fmla="*/ 119 h 422"/>
                <a:gd name="T24" fmla="*/ 9 w 101"/>
                <a:gd name="T25" fmla="*/ 144 h 422"/>
                <a:gd name="T26" fmla="*/ 1 w 101"/>
                <a:gd name="T27" fmla="*/ 167 h 422"/>
                <a:gd name="T28" fmla="*/ 2 w 101"/>
                <a:gd name="T29" fmla="*/ 170 h 422"/>
                <a:gd name="T30" fmla="*/ 3 w 101"/>
                <a:gd name="T31" fmla="*/ 178 h 422"/>
                <a:gd name="T32" fmla="*/ 2 w 101"/>
                <a:gd name="T33" fmla="*/ 197 h 422"/>
                <a:gd name="T34" fmla="*/ 3 w 101"/>
                <a:gd name="T35" fmla="*/ 209 h 422"/>
                <a:gd name="T36" fmla="*/ 7 w 101"/>
                <a:gd name="T37" fmla="*/ 222 h 422"/>
                <a:gd name="T38" fmla="*/ 6 w 101"/>
                <a:gd name="T39" fmla="*/ 234 h 422"/>
                <a:gd name="T40" fmla="*/ 5 w 101"/>
                <a:gd name="T41" fmla="*/ 261 h 422"/>
                <a:gd name="T42" fmla="*/ 6 w 101"/>
                <a:gd name="T43" fmla="*/ 272 h 422"/>
                <a:gd name="T44" fmla="*/ 7 w 101"/>
                <a:gd name="T45" fmla="*/ 286 h 422"/>
                <a:gd name="T46" fmla="*/ 9 w 101"/>
                <a:gd name="T47" fmla="*/ 301 h 422"/>
                <a:gd name="T48" fmla="*/ 6 w 101"/>
                <a:gd name="T49" fmla="*/ 318 h 422"/>
                <a:gd name="T50" fmla="*/ 10 w 101"/>
                <a:gd name="T51" fmla="*/ 360 h 422"/>
                <a:gd name="T52" fmla="*/ 10 w 101"/>
                <a:gd name="T53" fmla="*/ 380 h 422"/>
                <a:gd name="T54" fmla="*/ 12 w 101"/>
                <a:gd name="T55" fmla="*/ 387 h 422"/>
                <a:gd name="T56" fmla="*/ 16 w 101"/>
                <a:gd name="T57" fmla="*/ 388 h 422"/>
                <a:gd name="T58" fmla="*/ 16 w 101"/>
                <a:gd name="T59" fmla="*/ 352 h 422"/>
                <a:gd name="T60" fmla="*/ 17 w 101"/>
                <a:gd name="T61" fmla="*/ 328 h 422"/>
                <a:gd name="T62" fmla="*/ 20 w 101"/>
                <a:gd name="T63" fmla="*/ 278 h 422"/>
                <a:gd name="T64" fmla="*/ 27 w 101"/>
                <a:gd name="T65" fmla="*/ 227 h 422"/>
                <a:gd name="T66" fmla="*/ 24 w 101"/>
                <a:gd name="T67" fmla="*/ 334 h 422"/>
                <a:gd name="T68" fmla="*/ 31 w 101"/>
                <a:gd name="T69" fmla="*/ 361 h 422"/>
                <a:gd name="T70" fmla="*/ 27 w 101"/>
                <a:gd name="T71" fmla="*/ 410 h 422"/>
                <a:gd name="T72" fmla="*/ 37 w 101"/>
                <a:gd name="T73" fmla="*/ 408 h 422"/>
                <a:gd name="T74" fmla="*/ 39 w 101"/>
                <a:gd name="T75" fmla="*/ 387 h 422"/>
                <a:gd name="T76" fmla="*/ 54 w 101"/>
                <a:gd name="T77" fmla="*/ 361 h 422"/>
                <a:gd name="T78" fmla="*/ 61 w 101"/>
                <a:gd name="T79" fmla="*/ 339 h 422"/>
                <a:gd name="T80" fmla="*/ 66 w 101"/>
                <a:gd name="T81" fmla="*/ 316 h 422"/>
                <a:gd name="T82" fmla="*/ 73 w 101"/>
                <a:gd name="T83" fmla="*/ 291 h 422"/>
                <a:gd name="T84" fmla="*/ 75 w 101"/>
                <a:gd name="T85" fmla="*/ 281 h 422"/>
                <a:gd name="T86" fmla="*/ 77 w 101"/>
                <a:gd name="T87" fmla="*/ 264 h 422"/>
                <a:gd name="T88" fmla="*/ 77 w 101"/>
                <a:gd name="T89" fmla="*/ 258 h 422"/>
                <a:gd name="T90" fmla="*/ 82 w 101"/>
                <a:gd name="T91" fmla="*/ 245 h 422"/>
                <a:gd name="T92" fmla="*/ 88 w 101"/>
                <a:gd name="T93" fmla="*/ 229 h 422"/>
                <a:gd name="T94" fmla="*/ 98 w 101"/>
                <a:gd name="T95" fmla="*/ 122 h 422"/>
                <a:gd name="T96" fmla="*/ 91 w 101"/>
                <a:gd name="T97" fmla="*/ 47 h 422"/>
                <a:gd name="T98" fmla="*/ 83 w 101"/>
                <a:gd name="T99" fmla="*/ 120 h 422"/>
                <a:gd name="T100" fmla="*/ 76 w 101"/>
                <a:gd name="T101" fmla="*/ 111 h 422"/>
                <a:gd name="T102" fmla="*/ 69 w 101"/>
                <a:gd name="T103" fmla="*/ 193 h 422"/>
                <a:gd name="T104" fmla="*/ 61 w 101"/>
                <a:gd name="T105" fmla="*/ 274 h 422"/>
                <a:gd name="T106" fmla="*/ 63 w 101"/>
                <a:gd name="T107" fmla="*/ 214 h 422"/>
                <a:gd name="T108" fmla="*/ 70 w 101"/>
                <a:gd name="T109" fmla="*/ 115 h 422"/>
                <a:gd name="T110" fmla="*/ 72 w 101"/>
                <a:gd name="T111" fmla="*/ 85 h 422"/>
                <a:gd name="T112" fmla="*/ 70 w 101"/>
                <a:gd name="T113" fmla="*/ 61 h 422"/>
                <a:gd name="T114" fmla="*/ 72 w 101"/>
                <a:gd name="T115" fmla="*/ 41 h 422"/>
                <a:gd name="T116" fmla="*/ 66 w 101"/>
                <a:gd name="T117" fmla="*/ 32 h 422"/>
                <a:gd name="T118" fmla="*/ 69 w 101"/>
                <a:gd name="T119" fmla="*/ 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422">
                  <a:moveTo>
                    <a:pt x="9" y="171"/>
                  </a:moveTo>
                  <a:cubicBezTo>
                    <a:pt x="6" y="170"/>
                    <a:pt x="8" y="171"/>
                    <a:pt x="7" y="169"/>
                  </a:cubicBezTo>
                  <a:cubicBezTo>
                    <a:pt x="9" y="170"/>
                    <a:pt x="8" y="168"/>
                    <a:pt x="9" y="171"/>
                  </a:cubicBezTo>
                  <a:close/>
                  <a:moveTo>
                    <a:pt x="34" y="117"/>
                  </a:moveTo>
                  <a:cubicBezTo>
                    <a:pt x="32" y="115"/>
                    <a:pt x="32" y="115"/>
                    <a:pt x="33" y="111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5"/>
                    <a:pt x="39" y="96"/>
                    <a:pt x="36" y="10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7"/>
                    <a:pt x="34" y="115"/>
                    <a:pt x="34" y="117"/>
                  </a:cubicBezTo>
                  <a:close/>
                  <a:moveTo>
                    <a:pt x="38" y="92"/>
                  </a:moveTo>
                  <a:cubicBezTo>
                    <a:pt x="38" y="92"/>
                    <a:pt x="36" y="92"/>
                    <a:pt x="38" y="87"/>
                  </a:cubicBezTo>
                  <a:cubicBezTo>
                    <a:pt x="38" y="86"/>
                    <a:pt x="40" y="83"/>
                    <a:pt x="40" y="82"/>
                  </a:cubicBezTo>
                  <a:cubicBezTo>
                    <a:pt x="41" y="85"/>
                    <a:pt x="41" y="79"/>
                    <a:pt x="41" y="86"/>
                  </a:cubicBezTo>
                  <a:cubicBezTo>
                    <a:pt x="38" y="92"/>
                    <a:pt x="38" y="92"/>
                    <a:pt x="38" y="92"/>
                  </a:cubicBezTo>
                  <a:close/>
                  <a:moveTo>
                    <a:pt x="43" y="76"/>
                  </a:moveTo>
                  <a:cubicBezTo>
                    <a:pt x="43" y="76"/>
                    <a:pt x="38" y="78"/>
                    <a:pt x="44" y="69"/>
                  </a:cubicBezTo>
                  <a:cubicBezTo>
                    <a:pt x="44" y="74"/>
                    <a:pt x="43" y="74"/>
                    <a:pt x="43" y="76"/>
                  </a:cubicBezTo>
                  <a:close/>
                  <a:moveTo>
                    <a:pt x="67" y="16"/>
                  </a:moveTo>
                  <a:cubicBezTo>
                    <a:pt x="67" y="5"/>
                    <a:pt x="66" y="9"/>
                    <a:pt x="65" y="0"/>
                  </a:cubicBezTo>
                  <a:cubicBezTo>
                    <a:pt x="62" y="1"/>
                    <a:pt x="62" y="2"/>
                    <a:pt x="61" y="5"/>
                  </a:cubicBezTo>
                  <a:cubicBezTo>
                    <a:pt x="58" y="12"/>
                    <a:pt x="56" y="20"/>
                    <a:pt x="55" y="27"/>
                  </a:cubicBezTo>
                  <a:cubicBezTo>
                    <a:pt x="54" y="29"/>
                    <a:pt x="55" y="27"/>
                    <a:pt x="53" y="30"/>
                  </a:cubicBezTo>
                  <a:cubicBezTo>
                    <a:pt x="50" y="38"/>
                    <a:pt x="50" y="49"/>
                    <a:pt x="47" y="57"/>
                  </a:cubicBezTo>
                  <a:cubicBezTo>
                    <a:pt x="46" y="58"/>
                    <a:pt x="44" y="63"/>
                    <a:pt x="44" y="60"/>
                  </a:cubicBezTo>
                  <a:cubicBezTo>
                    <a:pt x="44" y="60"/>
                    <a:pt x="43" y="60"/>
                    <a:pt x="43" y="60"/>
                  </a:cubicBezTo>
                  <a:cubicBezTo>
                    <a:pt x="44" y="58"/>
                    <a:pt x="44" y="59"/>
                    <a:pt x="45" y="57"/>
                  </a:cubicBezTo>
                  <a:cubicBezTo>
                    <a:pt x="45" y="51"/>
                    <a:pt x="47" y="45"/>
                    <a:pt x="48" y="40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2"/>
                    <a:pt x="48" y="31"/>
                    <a:pt x="49" y="2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0"/>
                    <a:pt x="46" y="19"/>
                    <a:pt x="45" y="21"/>
                  </a:cubicBezTo>
                  <a:cubicBezTo>
                    <a:pt x="44" y="22"/>
                    <a:pt x="45" y="22"/>
                    <a:pt x="45" y="24"/>
                  </a:cubicBezTo>
                  <a:cubicBezTo>
                    <a:pt x="40" y="23"/>
                    <a:pt x="43" y="23"/>
                    <a:pt x="39" y="25"/>
                  </a:cubicBezTo>
                  <a:cubicBezTo>
                    <a:pt x="38" y="31"/>
                    <a:pt x="35" y="42"/>
                    <a:pt x="33" y="47"/>
                  </a:cubicBezTo>
                  <a:cubicBezTo>
                    <a:pt x="31" y="49"/>
                    <a:pt x="33" y="48"/>
                    <a:pt x="29" y="5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4" y="77"/>
                    <a:pt x="23" y="76"/>
                    <a:pt x="23" y="84"/>
                  </a:cubicBezTo>
                  <a:cubicBezTo>
                    <a:pt x="21" y="87"/>
                    <a:pt x="22" y="83"/>
                    <a:pt x="21" y="90"/>
                  </a:cubicBezTo>
                  <a:cubicBezTo>
                    <a:pt x="20" y="92"/>
                    <a:pt x="20" y="97"/>
                    <a:pt x="20" y="99"/>
                  </a:cubicBezTo>
                  <a:cubicBezTo>
                    <a:pt x="20" y="103"/>
                    <a:pt x="18" y="104"/>
                    <a:pt x="17" y="108"/>
                  </a:cubicBezTo>
                  <a:cubicBezTo>
                    <a:pt x="17" y="108"/>
                    <a:pt x="16" y="109"/>
                    <a:pt x="16" y="10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0"/>
                    <a:pt x="14" y="110"/>
                    <a:pt x="12" y="108"/>
                  </a:cubicBezTo>
                  <a:cubicBezTo>
                    <a:pt x="13" y="114"/>
                    <a:pt x="14" y="112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1"/>
                    <a:pt x="12" y="120"/>
                    <a:pt x="12" y="123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7"/>
                    <a:pt x="9" y="137"/>
                    <a:pt x="9" y="138"/>
                  </a:cubicBezTo>
                  <a:cubicBezTo>
                    <a:pt x="8" y="141"/>
                    <a:pt x="8" y="143"/>
                    <a:pt x="9" y="144"/>
                  </a:cubicBezTo>
                  <a:cubicBezTo>
                    <a:pt x="8" y="146"/>
                    <a:pt x="8" y="148"/>
                    <a:pt x="6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2" y="155"/>
                    <a:pt x="10" y="156"/>
                    <a:pt x="2" y="156"/>
                  </a:cubicBezTo>
                  <a:cubicBezTo>
                    <a:pt x="3" y="159"/>
                    <a:pt x="2" y="163"/>
                    <a:pt x="1" y="167"/>
                  </a:cubicBezTo>
                  <a:cubicBezTo>
                    <a:pt x="3" y="166"/>
                    <a:pt x="2" y="168"/>
                    <a:pt x="3" y="165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0"/>
                    <a:pt x="2" y="170"/>
                    <a:pt x="2" y="170"/>
                  </a:cubicBezTo>
                  <a:cubicBezTo>
                    <a:pt x="2" y="174"/>
                    <a:pt x="2" y="172"/>
                    <a:pt x="1" y="173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82"/>
                    <a:pt x="3" y="184"/>
                    <a:pt x="3" y="188"/>
                  </a:cubicBezTo>
                  <a:cubicBezTo>
                    <a:pt x="7" y="190"/>
                    <a:pt x="6" y="188"/>
                    <a:pt x="6" y="194"/>
                  </a:cubicBezTo>
                  <a:cubicBezTo>
                    <a:pt x="4" y="195"/>
                    <a:pt x="5" y="194"/>
                    <a:pt x="3" y="195"/>
                  </a:cubicBezTo>
                  <a:cubicBezTo>
                    <a:pt x="2" y="196"/>
                    <a:pt x="3" y="195"/>
                    <a:pt x="2" y="197"/>
                  </a:cubicBezTo>
                  <a:cubicBezTo>
                    <a:pt x="3" y="200"/>
                    <a:pt x="0" y="199"/>
                    <a:pt x="6" y="199"/>
                  </a:cubicBezTo>
                  <a:cubicBezTo>
                    <a:pt x="2" y="202"/>
                    <a:pt x="4" y="199"/>
                    <a:pt x="4" y="203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1" y="208"/>
                    <a:pt x="2" y="208"/>
                    <a:pt x="3" y="209"/>
                  </a:cubicBezTo>
                  <a:cubicBezTo>
                    <a:pt x="4" y="211"/>
                    <a:pt x="4" y="209"/>
                    <a:pt x="4" y="212"/>
                  </a:cubicBezTo>
                  <a:cubicBezTo>
                    <a:pt x="7" y="211"/>
                    <a:pt x="5" y="211"/>
                    <a:pt x="7" y="212"/>
                  </a:cubicBezTo>
                  <a:cubicBezTo>
                    <a:pt x="6" y="215"/>
                    <a:pt x="5" y="216"/>
                    <a:pt x="5" y="220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7" y="222"/>
                    <a:pt x="7" y="222"/>
                    <a:pt x="8" y="222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9" y="232"/>
                    <a:pt x="8" y="232"/>
                    <a:pt x="8" y="233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43"/>
                    <a:pt x="3" y="236"/>
                    <a:pt x="4" y="246"/>
                  </a:cubicBezTo>
                  <a:cubicBezTo>
                    <a:pt x="4" y="251"/>
                    <a:pt x="2" y="254"/>
                    <a:pt x="6" y="256"/>
                  </a:cubicBezTo>
                  <a:cubicBezTo>
                    <a:pt x="6" y="257"/>
                    <a:pt x="6" y="257"/>
                    <a:pt x="5" y="257"/>
                  </a:cubicBezTo>
                  <a:cubicBezTo>
                    <a:pt x="3" y="261"/>
                    <a:pt x="5" y="261"/>
                    <a:pt x="5" y="261"/>
                  </a:cubicBezTo>
                  <a:cubicBezTo>
                    <a:pt x="5" y="261"/>
                    <a:pt x="6" y="261"/>
                    <a:pt x="6" y="26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3"/>
                    <a:pt x="5" y="273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8" y="276"/>
                    <a:pt x="8" y="276"/>
                    <a:pt x="8" y="276"/>
                  </a:cubicBezTo>
                  <a:cubicBezTo>
                    <a:pt x="7" y="283"/>
                    <a:pt x="8" y="284"/>
                    <a:pt x="7" y="286"/>
                  </a:cubicBezTo>
                  <a:cubicBezTo>
                    <a:pt x="6" y="289"/>
                    <a:pt x="8" y="291"/>
                    <a:pt x="5" y="292"/>
                  </a:cubicBezTo>
                  <a:cubicBezTo>
                    <a:pt x="8" y="296"/>
                    <a:pt x="8" y="296"/>
                    <a:pt x="8" y="296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8" y="301"/>
                    <a:pt x="6" y="300"/>
                    <a:pt x="9" y="301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8" y="307"/>
                    <a:pt x="8" y="302"/>
                    <a:pt x="8" y="308"/>
                  </a:cubicBezTo>
                  <a:cubicBezTo>
                    <a:pt x="8" y="312"/>
                    <a:pt x="7" y="312"/>
                    <a:pt x="7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8" y="321"/>
                    <a:pt x="8" y="328"/>
                    <a:pt x="6" y="332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0" y="340"/>
                    <a:pt x="10" y="341"/>
                    <a:pt x="10" y="341"/>
                  </a:cubicBezTo>
                  <a:cubicBezTo>
                    <a:pt x="8" y="346"/>
                    <a:pt x="7" y="356"/>
                    <a:pt x="10" y="360"/>
                  </a:cubicBezTo>
                  <a:cubicBezTo>
                    <a:pt x="10" y="362"/>
                    <a:pt x="10" y="365"/>
                    <a:pt x="10" y="367"/>
                  </a:cubicBezTo>
                  <a:cubicBezTo>
                    <a:pt x="10" y="369"/>
                    <a:pt x="9" y="367"/>
                    <a:pt x="9" y="371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0" y="375"/>
                    <a:pt x="8" y="377"/>
                    <a:pt x="10" y="380"/>
                  </a:cubicBezTo>
                  <a:cubicBezTo>
                    <a:pt x="11" y="382"/>
                    <a:pt x="10" y="381"/>
                    <a:pt x="11" y="382"/>
                  </a:cubicBezTo>
                  <a:cubicBezTo>
                    <a:pt x="11" y="382"/>
                    <a:pt x="12" y="382"/>
                    <a:pt x="12" y="382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5"/>
                    <a:pt x="12" y="385"/>
                    <a:pt x="12" y="387"/>
                  </a:cubicBezTo>
                  <a:cubicBezTo>
                    <a:pt x="12" y="391"/>
                    <a:pt x="11" y="388"/>
                    <a:pt x="12" y="392"/>
                  </a:cubicBezTo>
                  <a:cubicBezTo>
                    <a:pt x="13" y="391"/>
                    <a:pt x="12" y="392"/>
                    <a:pt x="14" y="390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6" y="388"/>
                    <a:pt x="16" y="388"/>
                    <a:pt x="16" y="388"/>
                  </a:cubicBezTo>
                  <a:cubicBezTo>
                    <a:pt x="14" y="384"/>
                    <a:pt x="15" y="384"/>
                    <a:pt x="15" y="378"/>
                  </a:cubicBezTo>
                  <a:cubicBezTo>
                    <a:pt x="15" y="366"/>
                    <a:pt x="16" y="369"/>
                    <a:pt x="17" y="358"/>
                  </a:cubicBezTo>
                  <a:cubicBezTo>
                    <a:pt x="17" y="356"/>
                    <a:pt x="17" y="356"/>
                    <a:pt x="18" y="354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0"/>
                    <a:pt x="16" y="349"/>
                    <a:pt x="16" y="348"/>
                  </a:cubicBezTo>
                  <a:cubicBezTo>
                    <a:pt x="16" y="345"/>
                    <a:pt x="16" y="343"/>
                    <a:pt x="17" y="341"/>
                  </a:cubicBezTo>
                  <a:cubicBezTo>
                    <a:pt x="18" y="334"/>
                    <a:pt x="16" y="335"/>
                    <a:pt x="17" y="328"/>
                  </a:cubicBezTo>
                  <a:cubicBezTo>
                    <a:pt x="17" y="324"/>
                    <a:pt x="18" y="324"/>
                    <a:pt x="18" y="321"/>
                  </a:cubicBezTo>
                  <a:cubicBezTo>
                    <a:pt x="18" y="313"/>
                    <a:pt x="19" y="314"/>
                    <a:pt x="19" y="309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19" y="286"/>
                    <a:pt x="20" y="283"/>
                    <a:pt x="20" y="278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5" y="185"/>
                    <a:pt x="27" y="145"/>
                    <a:pt x="31" y="142"/>
                  </a:cubicBezTo>
                  <a:cubicBezTo>
                    <a:pt x="30" y="157"/>
                    <a:pt x="27" y="184"/>
                    <a:pt x="28" y="198"/>
                  </a:cubicBezTo>
                  <a:cubicBezTo>
                    <a:pt x="28" y="209"/>
                    <a:pt x="27" y="217"/>
                    <a:pt x="27" y="227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5" y="253"/>
                    <a:pt x="25" y="298"/>
                    <a:pt x="25" y="313"/>
                  </a:cubicBezTo>
                  <a:cubicBezTo>
                    <a:pt x="25" y="318"/>
                    <a:pt x="25" y="323"/>
                    <a:pt x="25" y="328"/>
                  </a:cubicBezTo>
                  <a:cubicBezTo>
                    <a:pt x="25" y="331"/>
                    <a:pt x="24" y="333"/>
                    <a:pt x="24" y="334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26" y="365"/>
                    <a:pt x="25" y="366"/>
                    <a:pt x="26" y="365"/>
                  </a:cubicBezTo>
                  <a:cubicBezTo>
                    <a:pt x="27" y="365"/>
                    <a:pt x="27" y="364"/>
                    <a:pt x="27" y="364"/>
                  </a:cubicBezTo>
                  <a:cubicBezTo>
                    <a:pt x="31" y="361"/>
                    <a:pt x="31" y="361"/>
                    <a:pt x="31" y="361"/>
                  </a:cubicBezTo>
                  <a:cubicBezTo>
                    <a:pt x="31" y="373"/>
                    <a:pt x="31" y="373"/>
                    <a:pt x="31" y="373"/>
                  </a:cubicBezTo>
                  <a:cubicBezTo>
                    <a:pt x="29" y="373"/>
                    <a:pt x="31" y="374"/>
                    <a:pt x="31" y="374"/>
                  </a:cubicBezTo>
                  <a:cubicBezTo>
                    <a:pt x="31" y="373"/>
                    <a:pt x="31" y="374"/>
                    <a:pt x="31" y="374"/>
                  </a:cubicBezTo>
                  <a:cubicBezTo>
                    <a:pt x="30" y="379"/>
                    <a:pt x="26" y="407"/>
                    <a:pt x="27" y="410"/>
                  </a:cubicBezTo>
                  <a:cubicBezTo>
                    <a:pt x="28" y="414"/>
                    <a:pt x="27" y="416"/>
                    <a:pt x="27" y="422"/>
                  </a:cubicBezTo>
                  <a:cubicBezTo>
                    <a:pt x="29" y="422"/>
                    <a:pt x="31" y="421"/>
                    <a:pt x="31" y="421"/>
                  </a:cubicBezTo>
                  <a:cubicBezTo>
                    <a:pt x="33" y="422"/>
                    <a:pt x="33" y="422"/>
                    <a:pt x="33" y="422"/>
                  </a:cubicBezTo>
                  <a:cubicBezTo>
                    <a:pt x="34" y="411"/>
                    <a:pt x="35" y="415"/>
                    <a:pt x="37" y="408"/>
                  </a:cubicBezTo>
                  <a:cubicBezTo>
                    <a:pt x="38" y="403"/>
                    <a:pt x="37" y="404"/>
                    <a:pt x="40" y="400"/>
                  </a:cubicBezTo>
                  <a:cubicBezTo>
                    <a:pt x="42" y="398"/>
                    <a:pt x="42" y="399"/>
                    <a:pt x="43" y="394"/>
                  </a:cubicBezTo>
                  <a:cubicBezTo>
                    <a:pt x="39" y="392"/>
                    <a:pt x="39" y="392"/>
                    <a:pt x="39" y="392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6" y="387"/>
                    <a:pt x="41" y="386"/>
                    <a:pt x="45" y="388"/>
                  </a:cubicBezTo>
                  <a:cubicBezTo>
                    <a:pt x="48" y="382"/>
                    <a:pt x="44" y="375"/>
                    <a:pt x="51" y="374"/>
                  </a:cubicBezTo>
                  <a:cubicBezTo>
                    <a:pt x="54" y="361"/>
                    <a:pt x="54" y="361"/>
                    <a:pt x="54" y="361"/>
                  </a:cubicBezTo>
                  <a:cubicBezTo>
                    <a:pt x="54" y="359"/>
                    <a:pt x="56" y="352"/>
                    <a:pt x="56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58" y="344"/>
                    <a:pt x="58" y="347"/>
                    <a:pt x="60" y="344"/>
                  </a:cubicBezTo>
                  <a:cubicBezTo>
                    <a:pt x="61" y="341"/>
                    <a:pt x="61" y="342"/>
                    <a:pt x="61" y="339"/>
                  </a:cubicBezTo>
                  <a:cubicBezTo>
                    <a:pt x="62" y="333"/>
                    <a:pt x="65" y="334"/>
                    <a:pt x="63" y="329"/>
                  </a:cubicBezTo>
                  <a:cubicBezTo>
                    <a:pt x="67" y="328"/>
                    <a:pt x="67" y="328"/>
                    <a:pt x="67" y="328"/>
                  </a:cubicBezTo>
                  <a:cubicBezTo>
                    <a:pt x="65" y="323"/>
                    <a:pt x="67" y="322"/>
                    <a:pt x="68" y="319"/>
                  </a:cubicBezTo>
                  <a:cubicBezTo>
                    <a:pt x="66" y="316"/>
                    <a:pt x="66" y="316"/>
                    <a:pt x="66" y="316"/>
                  </a:cubicBezTo>
                  <a:cubicBezTo>
                    <a:pt x="70" y="301"/>
                    <a:pt x="70" y="301"/>
                    <a:pt x="70" y="301"/>
                  </a:cubicBezTo>
                  <a:cubicBezTo>
                    <a:pt x="72" y="298"/>
                    <a:pt x="72" y="295"/>
                    <a:pt x="74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2" y="290"/>
                    <a:pt x="72" y="290"/>
                    <a:pt x="72" y="290"/>
                  </a:cubicBezTo>
                  <a:cubicBezTo>
                    <a:pt x="73" y="283"/>
                    <a:pt x="72" y="288"/>
                    <a:pt x="71" y="281"/>
                  </a:cubicBezTo>
                  <a:cubicBezTo>
                    <a:pt x="75" y="281"/>
                    <a:pt x="70" y="281"/>
                    <a:pt x="73" y="281"/>
                  </a:cubicBezTo>
                  <a:cubicBezTo>
                    <a:pt x="77" y="282"/>
                    <a:pt x="73" y="282"/>
                    <a:pt x="75" y="281"/>
                  </a:cubicBezTo>
                  <a:cubicBezTo>
                    <a:pt x="74" y="278"/>
                    <a:pt x="73" y="279"/>
                    <a:pt x="72" y="277"/>
                  </a:cubicBezTo>
                  <a:cubicBezTo>
                    <a:pt x="77" y="272"/>
                    <a:pt x="74" y="270"/>
                    <a:pt x="76" y="265"/>
                  </a:cubicBezTo>
                  <a:cubicBezTo>
                    <a:pt x="76" y="265"/>
                    <a:pt x="76" y="265"/>
                    <a:pt x="76" y="264"/>
                  </a:cubicBezTo>
                  <a:cubicBezTo>
                    <a:pt x="76" y="264"/>
                    <a:pt x="77" y="264"/>
                    <a:pt x="77" y="264"/>
                  </a:cubicBezTo>
                  <a:cubicBezTo>
                    <a:pt x="79" y="262"/>
                    <a:pt x="79" y="262"/>
                    <a:pt x="79" y="262"/>
                  </a:cubicBezTo>
                  <a:cubicBezTo>
                    <a:pt x="79" y="261"/>
                    <a:pt x="79" y="261"/>
                    <a:pt x="79" y="261"/>
                  </a:cubicBezTo>
                  <a:cubicBezTo>
                    <a:pt x="78" y="260"/>
                    <a:pt x="79" y="261"/>
                    <a:pt x="78" y="259"/>
                  </a:cubicBezTo>
                  <a:cubicBezTo>
                    <a:pt x="78" y="259"/>
                    <a:pt x="78" y="259"/>
                    <a:pt x="77" y="258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4" y="229"/>
                    <a:pt x="84" y="229"/>
                    <a:pt x="84" y="224"/>
                  </a:cubicBezTo>
                  <a:cubicBezTo>
                    <a:pt x="94" y="223"/>
                    <a:pt x="89" y="211"/>
                    <a:pt x="91" y="203"/>
                  </a:cubicBezTo>
                  <a:cubicBezTo>
                    <a:pt x="95" y="191"/>
                    <a:pt x="94" y="165"/>
                    <a:pt x="96" y="151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08"/>
                    <a:pt x="101" y="63"/>
                    <a:pt x="99" y="55"/>
                  </a:cubicBezTo>
                  <a:cubicBezTo>
                    <a:pt x="98" y="49"/>
                    <a:pt x="99" y="40"/>
                    <a:pt x="97" y="34"/>
                  </a:cubicBezTo>
                  <a:cubicBezTo>
                    <a:pt x="97" y="29"/>
                    <a:pt x="97" y="23"/>
                    <a:pt x="93" y="22"/>
                  </a:cubicBezTo>
                  <a:cubicBezTo>
                    <a:pt x="91" y="28"/>
                    <a:pt x="92" y="40"/>
                    <a:pt x="91" y="4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102"/>
                    <a:pt x="83" y="107"/>
                    <a:pt x="83" y="111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78" y="119"/>
                    <a:pt x="84" y="123"/>
                    <a:pt x="78" y="124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5" y="109"/>
                    <a:pt x="78" y="106"/>
                    <a:pt x="76" y="111"/>
                  </a:cubicBezTo>
                  <a:cubicBezTo>
                    <a:pt x="74" y="114"/>
                    <a:pt x="75" y="112"/>
                    <a:pt x="75" y="116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4" y="131"/>
                    <a:pt x="73" y="134"/>
                  </a:cubicBezTo>
                  <a:cubicBezTo>
                    <a:pt x="70" y="144"/>
                    <a:pt x="70" y="179"/>
                    <a:pt x="69" y="193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6" y="226"/>
                    <a:pt x="66" y="264"/>
                    <a:pt x="64" y="269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2" y="275"/>
                    <a:pt x="62" y="274"/>
                    <a:pt x="61" y="274"/>
                  </a:cubicBezTo>
                  <a:cubicBezTo>
                    <a:pt x="60" y="271"/>
                    <a:pt x="60" y="274"/>
                    <a:pt x="60" y="270"/>
                  </a:cubicBezTo>
                  <a:cubicBezTo>
                    <a:pt x="60" y="268"/>
                    <a:pt x="61" y="266"/>
                    <a:pt x="61" y="263"/>
                  </a:cubicBezTo>
                  <a:cubicBezTo>
                    <a:pt x="61" y="257"/>
                    <a:pt x="61" y="250"/>
                    <a:pt x="61" y="246"/>
                  </a:cubicBezTo>
                  <a:cubicBezTo>
                    <a:pt x="62" y="237"/>
                    <a:pt x="63" y="223"/>
                    <a:pt x="63" y="214"/>
                  </a:cubicBezTo>
                  <a:cubicBezTo>
                    <a:pt x="62" y="212"/>
                    <a:pt x="65" y="214"/>
                    <a:pt x="62" y="212"/>
                  </a:cubicBezTo>
                  <a:cubicBezTo>
                    <a:pt x="64" y="210"/>
                    <a:pt x="64" y="199"/>
                    <a:pt x="65" y="195"/>
                  </a:cubicBezTo>
                  <a:cubicBezTo>
                    <a:pt x="67" y="176"/>
                    <a:pt x="66" y="158"/>
                    <a:pt x="68" y="139"/>
                  </a:cubicBezTo>
                  <a:cubicBezTo>
                    <a:pt x="68" y="132"/>
                    <a:pt x="69" y="121"/>
                    <a:pt x="70" y="115"/>
                  </a:cubicBezTo>
                  <a:cubicBezTo>
                    <a:pt x="70" y="114"/>
                    <a:pt x="70" y="115"/>
                    <a:pt x="70" y="113"/>
                  </a:cubicBezTo>
                  <a:cubicBezTo>
                    <a:pt x="70" y="113"/>
                    <a:pt x="70" y="112"/>
                    <a:pt x="70" y="111"/>
                  </a:cubicBezTo>
                  <a:cubicBezTo>
                    <a:pt x="70" y="108"/>
                    <a:pt x="70" y="105"/>
                    <a:pt x="71" y="102"/>
                  </a:cubicBezTo>
                  <a:cubicBezTo>
                    <a:pt x="71" y="96"/>
                    <a:pt x="72" y="89"/>
                    <a:pt x="72" y="85"/>
                  </a:cubicBezTo>
                  <a:cubicBezTo>
                    <a:pt x="73" y="81"/>
                    <a:pt x="72" y="80"/>
                    <a:pt x="72" y="77"/>
                  </a:cubicBezTo>
                  <a:cubicBezTo>
                    <a:pt x="72" y="75"/>
                    <a:pt x="71" y="73"/>
                    <a:pt x="71" y="69"/>
                  </a:cubicBezTo>
                  <a:cubicBezTo>
                    <a:pt x="68" y="69"/>
                    <a:pt x="70" y="70"/>
                    <a:pt x="68" y="68"/>
                  </a:cubicBezTo>
                  <a:cubicBezTo>
                    <a:pt x="70" y="66"/>
                    <a:pt x="69" y="66"/>
                    <a:pt x="70" y="61"/>
                  </a:cubicBezTo>
                  <a:cubicBezTo>
                    <a:pt x="72" y="62"/>
                    <a:pt x="71" y="62"/>
                    <a:pt x="72" y="61"/>
                  </a:cubicBezTo>
                  <a:cubicBezTo>
                    <a:pt x="72" y="54"/>
                    <a:pt x="70" y="55"/>
                    <a:pt x="72" y="48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69" y="38"/>
                    <a:pt x="71" y="40"/>
                    <a:pt x="71" y="34"/>
                  </a:cubicBezTo>
                  <a:cubicBezTo>
                    <a:pt x="70" y="36"/>
                    <a:pt x="70" y="36"/>
                    <a:pt x="68" y="36"/>
                  </a:cubicBezTo>
                  <a:cubicBezTo>
                    <a:pt x="69" y="34"/>
                    <a:pt x="69" y="35"/>
                    <a:pt x="69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7"/>
                    <a:pt x="69" y="17"/>
                  </a:cubicBezTo>
                  <a:cubicBezTo>
                    <a:pt x="67" y="15"/>
                    <a:pt x="67" y="15"/>
                    <a:pt x="67" y="15"/>
                  </a:cubicBezTo>
                  <a:lnTo>
                    <a:pt x="67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Freeform 30"/>
            <p:cNvSpPr>
              <a:spLocks noEditPoints="1"/>
            </p:cNvSpPr>
            <p:nvPr/>
          </p:nvSpPr>
          <p:spPr bwMode="auto">
            <a:xfrm>
              <a:off x="4584124" y="4905240"/>
              <a:ext cx="118196" cy="371026"/>
            </a:xfrm>
            <a:custGeom>
              <a:avLst/>
              <a:gdLst>
                <a:gd name="T0" fmla="*/ 70 w 118"/>
                <a:gd name="T1" fmla="*/ 327 h 369"/>
                <a:gd name="T2" fmla="*/ 90 w 118"/>
                <a:gd name="T3" fmla="*/ 305 h 369"/>
                <a:gd name="T4" fmla="*/ 84 w 118"/>
                <a:gd name="T5" fmla="*/ 290 h 369"/>
                <a:gd name="T6" fmla="*/ 94 w 118"/>
                <a:gd name="T7" fmla="*/ 262 h 369"/>
                <a:gd name="T8" fmla="*/ 77 w 118"/>
                <a:gd name="T9" fmla="*/ 278 h 369"/>
                <a:gd name="T10" fmla="*/ 74 w 118"/>
                <a:gd name="T11" fmla="*/ 238 h 369"/>
                <a:gd name="T12" fmla="*/ 70 w 118"/>
                <a:gd name="T13" fmla="*/ 229 h 369"/>
                <a:gd name="T14" fmla="*/ 98 w 118"/>
                <a:gd name="T15" fmla="*/ 227 h 369"/>
                <a:gd name="T16" fmla="*/ 69 w 118"/>
                <a:gd name="T17" fmla="*/ 227 h 369"/>
                <a:gd name="T18" fmla="*/ 98 w 118"/>
                <a:gd name="T19" fmla="*/ 217 h 369"/>
                <a:gd name="T20" fmla="*/ 19 w 118"/>
                <a:gd name="T21" fmla="*/ 209 h 369"/>
                <a:gd name="T22" fmla="*/ 66 w 118"/>
                <a:gd name="T23" fmla="*/ 204 h 369"/>
                <a:gd name="T24" fmla="*/ 11 w 118"/>
                <a:gd name="T25" fmla="*/ 182 h 369"/>
                <a:gd name="T26" fmla="*/ 103 w 118"/>
                <a:gd name="T27" fmla="*/ 164 h 369"/>
                <a:gd name="T28" fmla="*/ 25 w 118"/>
                <a:gd name="T29" fmla="*/ 155 h 369"/>
                <a:gd name="T30" fmla="*/ 17 w 118"/>
                <a:gd name="T31" fmla="*/ 124 h 369"/>
                <a:gd name="T32" fmla="*/ 14 w 118"/>
                <a:gd name="T33" fmla="*/ 117 h 369"/>
                <a:gd name="T34" fmla="*/ 28 w 118"/>
                <a:gd name="T35" fmla="*/ 107 h 369"/>
                <a:gd name="T36" fmla="*/ 29 w 118"/>
                <a:gd name="T37" fmla="*/ 103 h 369"/>
                <a:gd name="T38" fmla="*/ 46 w 118"/>
                <a:gd name="T39" fmla="*/ 6 h 369"/>
                <a:gd name="T40" fmla="*/ 47 w 118"/>
                <a:gd name="T41" fmla="*/ 29 h 369"/>
                <a:gd name="T42" fmla="*/ 51 w 118"/>
                <a:gd name="T43" fmla="*/ 59 h 369"/>
                <a:gd name="T44" fmla="*/ 44 w 118"/>
                <a:gd name="T45" fmla="*/ 25 h 369"/>
                <a:gd name="T46" fmla="*/ 33 w 118"/>
                <a:gd name="T47" fmla="*/ 16 h 369"/>
                <a:gd name="T48" fmla="*/ 25 w 118"/>
                <a:gd name="T49" fmla="*/ 40 h 369"/>
                <a:gd name="T50" fmla="*/ 40 w 118"/>
                <a:gd name="T51" fmla="*/ 95 h 369"/>
                <a:gd name="T52" fmla="*/ 53 w 118"/>
                <a:gd name="T53" fmla="*/ 147 h 369"/>
                <a:gd name="T54" fmla="*/ 66 w 118"/>
                <a:gd name="T55" fmla="*/ 190 h 369"/>
                <a:gd name="T56" fmla="*/ 54 w 118"/>
                <a:gd name="T57" fmla="*/ 159 h 369"/>
                <a:gd name="T58" fmla="*/ 24 w 118"/>
                <a:gd name="T59" fmla="*/ 62 h 369"/>
                <a:gd name="T60" fmla="*/ 16 w 118"/>
                <a:gd name="T61" fmla="*/ 74 h 369"/>
                <a:gd name="T62" fmla="*/ 7 w 118"/>
                <a:gd name="T63" fmla="*/ 57 h 369"/>
                <a:gd name="T64" fmla="*/ 11 w 118"/>
                <a:gd name="T65" fmla="*/ 94 h 369"/>
                <a:gd name="T66" fmla="*/ 7 w 118"/>
                <a:gd name="T67" fmla="*/ 90 h 369"/>
                <a:gd name="T68" fmla="*/ 6 w 118"/>
                <a:gd name="T69" fmla="*/ 142 h 369"/>
                <a:gd name="T70" fmla="*/ 5 w 118"/>
                <a:gd name="T71" fmla="*/ 175 h 369"/>
                <a:gd name="T72" fmla="*/ 12 w 118"/>
                <a:gd name="T73" fmla="*/ 215 h 369"/>
                <a:gd name="T74" fmla="*/ 24 w 118"/>
                <a:gd name="T75" fmla="*/ 248 h 369"/>
                <a:gd name="T76" fmla="*/ 27 w 118"/>
                <a:gd name="T77" fmla="*/ 242 h 369"/>
                <a:gd name="T78" fmla="*/ 26 w 118"/>
                <a:gd name="T79" fmla="*/ 228 h 369"/>
                <a:gd name="T80" fmla="*/ 45 w 118"/>
                <a:gd name="T81" fmla="*/ 277 h 369"/>
                <a:gd name="T82" fmla="*/ 61 w 118"/>
                <a:gd name="T83" fmla="*/ 322 h 369"/>
                <a:gd name="T84" fmla="*/ 72 w 118"/>
                <a:gd name="T85" fmla="*/ 354 h 369"/>
                <a:gd name="T86" fmla="*/ 85 w 118"/>
                <a:gd name="T87" fmla="*/ 367 h 369"/>
                <a:gd name="T88" fmla="*/ 92 w 118"/>
                <a:gd name="T89" fmla="*/ 366 h 369"/>
                <a:gd name="T90" fmla="*/ 97 w 118"/>
                <a:gd name="T91" fmla="*/ 353 h 369"/>
                <a:gd name="T92" fmla="*/ 95 w 118"/>
                <a:gd name="T93" fmla="*/ 294 h 369"/>
                <a:gd name="T94" fmla="*/ 105 w 118"/>
                <a:gd name="T95" fmla="*/ 297 h 369"/>
                <a:gd name="T96" fmla="*/ 109 w 118"/>
                <a:gd name="T97" fmla="*/ 289 h 369"/>
                <a:gd name="T98" fmla="*/ 97 w 118"/>
                <a:gd name="T99" fmla="*/ 233 h 369"/>
                <a:gd name="T100" fmla="*/ 101 w 118"/>
                <a:gd name="T101" fmla="*/ 240 h 369"/>
                <a:gd name="T102" fmla="*/ 106 w 118"/>
                <a:gd name="T103" fmla="*/ 252 h 369"/>
                <a:gd name="T104" fmla="*/ 110 w 118"/>
                <a:gd name="T105" fmla="*/ 239 h 369"/>
                <a:gd name="T106" fmla="*/ 115 w 118"/>
                <a:gd name="T107" fmla="*/ 238 h 369"/>
                <a:gd name="T108" fmla="*/ 116 w 118"/>
                <a:gd name="T109" fmla="*/ 232 h 369"/>
                <a:gd name="T110" fmla="*/ 111 w 118"/>
                <a:gd name="T111" fmla="*/ 210 h 369"/>
                <a:gd name="T112" fmla="*/ 112 w 118"/>
                <a:gd name="T113" fmla="*/ 181 h 369"/>
                <a:gd name="T114" fmla="*/ 104 w 118"/>
                <a:gd name="T115" fmla="*/ 148 h 369"/>
                <a:gd name="T116" fmla="*/ 94 w 118"/>
                <a:gd name="T117" fmla="*/ 117 h 369"/>
                <a:gd name="T118" fmla="*/ 78 w 118"/>
                <a:gd name="T119" fmla="*/ 79 h 369"/>
                <a:gd name="T120" fmla="*/ 72 w 118"/>
                <a:gd name="T121" fmla="*/ 56 h 369"/>
                <a:gd name="T122" fmla="*/ 54 w 118"/>
                <a:gd name="T123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369">
                  <a:moveTo>
                    <a:pt x="78" y="353"/>
                  </a:moveTo>
                  <a:cubicBezTo>
                    <a:pt x="82" y="353"/>
                    <a:pt x="80" y="353"/>
                    <a:pt x="81" y="355"/>
                  </a:cubicBezTo>
                  <a:cubicBezTo>
                    <a:pt x="79" y="355"/>
                    <a:pt x="81" y="356"/>
                    <a:pt x="79" y="354"/>
                  </a:cubicBezTo>
                  <a:cubicBezTo>
                    <a:pt x="78" y="353"/>
                    <a:pt x="79" y="354"/>
                    <a:pt x="78" y="353"/>
                  </a:cubicBezTo>
                  <a:close/>
                  <a:moveTo>
                    <a:pt x="70" y="327"/>
                  </a:moveTo>
                  <a:cubicBezTo>
                    <a:pt x="71" y="328"/>
                    <a:pt x="71" y="325"/>
                    <a:pt x="71" y="329"/>
                  </a:cubicBezTo>
                  <a:cubicBezTo>
                    <a:pt x="71" y="336"/>
                    <a:pt x="72" y="330"/>
                    <a:pt x="70" y="333"/>
                  </a:cubicBezTo>
                  <a:cubicBezTo>
                    <a:pt x="68" y="328"/>
                    <a:pt x="70" y="327"/>
                    <a:pt x="70" y="327"/>
                  </a:cubicBezTo>
                  <a:close/>
                  <a:moveTo>
                    <a:pt x="89" y="297"/>
                  </a:moveTo>
                  <a:cubicBezTo>
                    <a:pt x="90" y="305"/>
                    <a:pt x="90" y="305"/>
                    <a:pt x="90" y="305"/>
                  </a:cubicBezTo>
                  <a:cubicBezTo>
                    <a:pt x="88" y="304"/>
                    <a:pt x="87" y="305"/>
                    <a:pt x="87" y="301"/>
                  </a:cubicBezTo>
                  <a:cubicBezTo>
                    <a:pt x="86" y="295"/>
                    <a:pt x="87" y="298"/>
                    <a:pt x="89" y="297"/>
                  </a:cubicBezTo>
                  <a:close/>
                  <a:moveTo>
                    <a:pt x="86" y="283"/>
                  </a:moveTo>
                  <a:cubicBezTo>
                    <a:pt x="85" y="289"/>
                    <a:pt x="88" y="290"/>
                    <a:pt x="87" y="295"/>
                  </a:cubicBezTo>
                  <a:cubicBezTo>
                    <a:pt x="84" y="293"/>
                    <a:pt x="88" y="296"/>
                    <a:pt x="84" y="290"/>
                  </a:cubicBezTo>
                  <a:cubicBezTo>
                    <a:pt x="82" y="287"/>
                    <a:pt x="86" y="294"/>
                    <a:pt x="83" y="288"/>
                  </a:cubicBezTo>
                  <a:cubicBezTo>
                    <a:pt x="84" y="284"/>
                    <a:pt x="84" y="285"/>
                    <a:pt x="86" y="283"/>
                  </a:cubicBezTo>
                  <a:close/>
                  <a:moveTo>
                    <a:pt x="98" y="259"/>
                  </a:moveTo>
                  <a:cubicBezTo>
                    <a:pt x="97" y="263"/>
                    <a:pt x="99" y="263"/>
                    <a:pt x="97" y="266"/>
                  </a:cubicBezTo>
                  <a:cubicBezTo>
                    <a:pt x="95" y="265"/>
                    <a:pt x="95" y="266"/>
                    <a:pt x="94" y="262"/>
                  </a:cubicBezTo>
                  <a:cubicBezTo>
                    <a:pt x="97" y="257"/>
                    <a:pt x="94" y="260"/>
                    <a:pt x="98" y="259"/>
                  </a:cubicBezTo>
                  <a:close/>
                  <a:moveTo>
                    <a:pt x="83" y="280"/>
                  </a:moveTo>
                  <a:cubicBezTo>
                    <a:pt x="79" y="278"/>
                    <a:pt x="83" y="277"/>
                    <a:pt x="78" y="275"/>
                  </a:cubicBezTo>
                  <a:cubicBezTo>
                    <a:pt x="79" y="279"/>
                    <a:pt x="79" y="277"/>
                    <a:pt x="80" y="281"/>
                  </a:cubicBezTo>
                  <a:cubicBezTo>
                    <a:pt x="79" y="280"/>
                    <a:pt x="78" y="281"/>
                    <a:pt x="77" y="278"/>
                  </a:cubicBezTo>
                  <a:cubicBezTo>
                    <a:pt x="75" y="276"/>
                    <a:pt x="75" y="274"/>
                    <a:pt x="75" y="27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0" y="234"/>
                    <a:pt x="70" y="235"/>
                    <a:pt x="71" y="232"/>
                  </a:cubicBezTo>
                  <a:cubicBezTo>
                    <a:pt x="74" y="235"/>
                    <a:pt x="72" y="232"/>
                    <a:pt x="73" y="235"/>
                  </a:cubicBezTo>
                  <a:cubicBezTo>
                    <a:pt x="73" y="235"/>
                    <a:pt x="74" y="238"/>
                    <a:pt x="74" y="238"/>
                  </a:cubicBezTo>
                  <a:cubicBezTo>
                    <a:pt x="74" y="242"/>
                    <a:pt x="74" y="242"/>
                    <a:pt x="75" y="24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3" y="273"/>
                    <a:pt x="83" y="274"/>
                    <a:pt x="83" y="274"/>
                  </a:cubicBezTo>
                  <a:cubicBezTo>
                    <a:pt x="84" y="277"/>
                    <a:pt x="85" y="276"/>
                    <a:pt x="83" y="280"/>
                  </a:cubicBezTo>
                  <a:close/>
                  <a:moveTo>
                    <a:pt x="70" y="229"/>
                  </a:moveTo>
                  <a:cubicBezTo>
                    <a:pt x="70" y="229"/>
                    <a:pt x="71" y="229"/>
                    <a:pt x="71" y="229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69" y="233"/>
                    <a:pt x="71" y="230"/>
                    <a:pt x="70" y="229"/>
                  </a:cubicBezTo>
                  <a:close/>
                  <a:moveTo>
                    <a:pt x="98" y="227"/>
                  </a:moveTo>
                  <a:cubicBezTo>
                    <a:pt x="101" y="225"/>
                    <a:pt x="101" y="225"/>
                    <a:pt x="101" y="225"/>
                  </a:cubicBezTo>
                  <a:cubicBezTo>
                    <a:pt x="100" y="228"/>
                    <a:pt x="101" y="226"/>
                    <a:pt x="98" y="227"/>
                  </a:cubicBezTo>
                  <a:close/>
                  <a:moveTo>
                    <a:pt x="67" y="215"/>
                  </a:moveTo>
                  <a:cubicBezTo>
                    <a:pt x="69" y="217"/>
                    <a:pt x="69" y="215"/>
                    <a:pt x="70" y="221"/>
                  </a:cubicBezTo>
                  <a:cubicBezTo>
                    <a:pt x="71" y="227"/>
                    <a:pt x="70" y="226"/>
                    <a:pt x="69" y="227"/>
                  </a:cubicBezTo>
                  <a:cubicBezTo>
                    <a:pt x="69" y="226"/>
                    <a:pt x="69" y="227"/>
                    <a:pt x="68" y="224"/>
                  </a:cubicBezTo>
                  <a:cubicBezTo>
                    <a:pt x="67" y="215"/>
                    <a:pt x="67" y="215"/>
                    <a:pt x="67" y="215"/>
                  </a:cubicBezTo>
                  <a:close/>
                  <a:moveTo>
                    <a:pt x="98" y="217"/>
                  </a:moveTo>
                  <a:cubicBezTo>
                    <a:pt x="100" y="218"/>
                    <a:pt x="99" y="217"/>
                    <a:pt x="100" y="220"/>
                  </a:cubicBezTo>
                  <a:cubicBezTo>
                    <a:pt x="97" y="220"/>
                    <a:pt x="98" y="221"/>
                    <a:pt x="98" y="217"/>
                  </a:cubicBezTo>
                  <a:close/>
                  <a:moveTo>
                    <a:pt x="73" y="215"/>
                  </a:moveTo>
                  <a:cubicBezTo>
                    <a:pt x="73" y="213"/>
                    <a:pt x="72" y="215"/>
                    <a:pt x="74" y="215"/>
                  </a:cubicBezTo>
                  <a:cubicBezTo>
                    <a:pt x="75" y="215"/>
                    <a:pt x="73" y="218"/>
                    <a:pt x="73" y="215"/>
                  </a:cubicBezTo>
                  <a:close/>
                  <a:moveTo>
                    <a:pt x="15" y="202"/>
                  </a:moveTo>
                  <a:cubicBezTo>
                    <a:pt x="19" y="204"/>
                    <a:pt x="17" y="203"/>
                    <a:pt x="19" y="209"/>
                  </a:cubicBezTo>
                  <a:cubicBezTo>
                    <a:pt x="16" y="208"/>
                    <a:pt x="16" y="207"/>
                    <a:pt x="15" y="202"/>
                  </a:cubicBezTo>
                  <a:close/>
                  <a:moveTo>
                    <a:pt x="66" y="204"/>
                  </a:moveTo>
                  <a:cubicBezTo>
                    <a:pt x="63" y="202"/>
                    <a:pt x="63" y="199"/>
                    <a:pt x="63" y="193"/>
                  </a:cubicBezTo>
                  <a:cubicBezTo>
                    <a:pt x="66" y="196"/>
                    <a:pt x="65" y="194"/>
                    <a:pt x="65" y="198"/>
                  </a:cubicBezTo>
                  <a:cubicBezTo>
                    <a:pt x="65" y="205"/>
                    <a:pt x="66" y="196"/>
                    <a:pt x="66" y="204"/>
                  </a:cubicBezTo>
                  <a:close/>
                  <a:moveTo>
                    <a:pt x="13" y="186"/>
                  </a:moveTo>
                  <a:cubicBezTo>
                    <a:pt x="16" y="189"/>
                    <a:pt x="15" y="189"/>
                    <a:pt x="16" y="199"/>
                  </a:cubicBezTo>
                  <a:cubicBezTo>
                    <a:pt x="12" y="197"/>
                    <a:pt x="12" y="190"/>
                    <a:pt x="13" y="186"/>
                  </a:cubicBezTo>
                  <a:close/>
                  <a:moveTo>
                    <a:pt x="12" y="184"/>
                  </a:moveTo>
                  <a:cubicBezTo>
                    <a:pt x="11" y="183"/>
                    <a:pt x="11" y="184"/>
                    <a:pt x="11" y="182"/>
                  </a:cubicBezTo>
                  <a:cubicBezTo>
                    <a:pt x="11" y="177"/>
                    <a:pt x="12" y="178"/>
                    <a:pt x="14" y="177"/>
                  </a:cubicBezTo>
                  <a:cubicBezTo>
                    <a:pt x="11" y="181"/>
                    <a:pt x="15" y="181"/>
                    <a:pt x="12" y="184"/>
                  </a:cubicBezTo>
                  <a:close/>
                  <a:moveTo>
                    <a:pt x="100" y="169"/>
                  </a:moveTo>
                  <a:cubicBezTo>
                    <a:pt x="97" y="162"/>
                    <a:pt x="97" y="162"/>
                    <a:pt x="97" y="162"/>
                  </a:cubicBezTo>
                  <a:cubicBezTo>
                    <a:pt x="99" y="164"/>
                    <a:pt x="100" y="164"/>
                    <a:pt x="103" y="164"/>
                  </a:cubicBezTo>
                  <a:cubicBezTo>
                    <a:pt x="104" y="168"/>
                    <a:pt x="104" y="168"/>
                    <a:pt x="104" y="168"/>
                  </a:cubicBezTo>
                  <a:lnTo>
                    <a:pt x="100" y="169"/>
                  </a:lnTo>
                  <a:close/>
                  <a:moveTo>
                    <a:pt x="21" y="139"/>
                  </a:moveTo>
                  <a:cubicBezTo>
                    <a:pt x="23" y="141"/>
                    <a:pt x="22" y="139"/>
                    <a:pt x="23" y="143"/>
                  </a:cubicBezTo>
                  <a:cubicBezTo>
                    <a:pt x="24" y="147"/>
                    <a:pt x="26" y="152"/>
                    <a:pt x="25" y="155"/>
                  </a:cubicBezTo>
                  <a:cubicBezTo>
                    <a:pt x="22" y="152"/>
                    <a:pt x="23" y="152"/>
                    <a:pt x="22" y="147"/>
                  </a:cubicBezTo>
                  <a:cubicBezTo>
                    <a:pt x="21" y="142"/>
                    <a:pt x="21" y="147"/>
                    <a:pt x="21" y="143"/>
                  </a:cubicBezTo>
                  <a:cubicBezTo>
                    <a:pt x="20" y="137"/>
                    <a:pt x="21" y="140"/>
                    <a:pt x="21" y="139"/>
                  </a:cubicBezTo>
                  <a:close/>
                  <a:moveTo>
                    <a:pt x="17" y="132"/>
                  </a:moveTo>
                  <a:cubicBezTo>
                    <a:pt x="17" y="129"/>
                    <a:pt x="16" y="126"/>
                    <a:pt x="17" y="124"/>
                  </a:cubicBezTo>
                  <a:cubicBezTo>
                    <a:pt x="20" y="127"/>
                    <a:pt x="18" y="124"/>
                    <a:pt x="18" y="128"/>
                  </a:cubicBezTo>
                  <a:cubicBezTo>
                    <a:pt x="18" y="128"/>
                    <a:pt x="18" y="130"/>
                    <a:pt x="19" y="132"/>
                  </a:cubicBezTo>
                  <a:lnTo>
                    <a:pt x="17" y="132"/>
                  </a:lnTo>
                  <a:close/>
                  <a:moveTo>
                    <a:pt x="16" y="122"/>
                  </a:moveTo>
                  <a:cubicBezTo>
                    <a:pt x="14" y="117"/>
                    <a:pt x="14" y="117"/>
                    <a:pt x="14" y="117"/>
                  </a:cubicBezTo>
                  <a:cubicBezTo>
                    <a:pt x="17" y="118"/>
                    <a:pt x="18" y="118"/>
                    <a:pt x="16" y="122"/>
                  </a:cubicBezTo>
                  <a:close/>
                  <a:moveTo>
                    <a:pt x="33" y="119"/>
                  </a:moveTo>
                  <a:cubicBezTo>
                    <a:pt x="35" y="122"/>
                    <a:pt x="34" y="119"/>
                    <a:pt x="35" y="124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1" y="123"/>
                    <a:pt x="28" y="109"/>
                    <a:pt x="28" y="107"/>
                  </a:cubicBezTo>
                  <a:cubicBezTo>
                    <a:pt x="28" y="104"/>
                    <a:pt x="28" y="107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3" y="120"/>
                    <a:pt x="32" y="117"/>
                    <a:pt x="33" y="119"/>
                  </a:cubicBezTo>
                  <a:close/>
                  <a:moveTo>
                    <a:pt x="29" y="103"/>
                  </a:moveTo>
                  <a:cubicBezTo>
                    <a:pt x="25" y="103"/>
                    <a:pt x="27" y="104"/>
                    <a:pt x="27" y="101"/>
                  </a:cubicBezTo>
                  <a:cubicBezTo>
                    <a:pt x="29" y="103"/>
                    <a:pt x="28" y="100"/>
                    <a:pt x="29" y="103"/>
                  </a:cubicBezTo>
                  <a:close/>
                  <a:moveTo>
                    <a:pt x="55" y="12"/>
                  </a:moveTo>
                  <a:cubicBezTo>
                    <a:pt x="52" y="5"/>
                    <a:pt x="50" y="0"/>
                    <a:pt x="46" y="1"/>
                  </a:cubicBezTo>
                  <a:cubicBezTo>
                    <a:pt x="46" y="3"/>
                    <a:pt x="46" y="4"/>
                    <a:pt x="46" y="6"/>
                  </a:cubicBezTo>
                  <a:cubicBezTo>
                    <a:pt x="44" y="7"/>
                    <a:pt x="45" y="7"/>
                    <a:pt x="43" y="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6" y="20"/>
                    <a:pt x="46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50" y="37"/>
                    <a:pt x="50" y="50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8" y="58"/>
                    <a:pt x="50" y="56"/>
                    <a:pt x="47" y="51"/>
                  </a:cubicBezTo>
                  <a:cubicBezTo>
                    <a:pt x="47" y="50"/>
                    <a:pt x="47" y="51"/>
                    <a:pt x="48" y="49"/>
                  </a:cubicBezTo>
                  <a:cubicBezTo>
                    <a:pt x="48" y="46"/>
                    <a:pt x="47" y="46"/>
                    <a:pt x="47" y="43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19"/>
                    <a:pt x="36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1"/>
                    <a:pt x="33" y="26"/>
                    <a:pt x="31" y="30"/>
                  </a:cubicBezTo>
                  <a:cubicBezTo>
                    <a:pt x="30" y="33"/>
                    <a:pt x="31" y="29"/>
                    <a:pt x="30" y="33"/>
                  </a:cubicBezTo>
                  <a:cubicBezTo>
                    <a:pt x="29" y="35"/>
                    <a:pt x="29" y="36"/>
                    <a:pt x="29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5"/>
                    <a:pt x="25" y="44"/>
                    <a:pt x="25" y="48"/>
                  </a:cubicBezTo>
                  <a:cubicBezTo>
                    <a:pt x="25" y="49"/>
                    <a:pt x="27" y="50"/>
                    <a:pt x="27" y="51"/>
                  </a:cubicBezTo>
                  <a:cubicBezTo>
                    <a:pt x="28" y="53"/>
                    <a:pt x="27" y="55"/>
                    <a:pt x="29" y="58"/>
                  </a:cubicBezTo>
                  <a:cubicBezTo>
                    <a:pt x="31" y="65"/>
                    <a:pt x="33" y="72"/>
                    <a:pt x="35" y="78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7"/>
                    <a:pt x="40" y="98"/>
                    <a:pt x="40" y="101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4"/>
                    <a:pt x="44" y="114"/>
                  </a:cubicBezTo>
                  <a:cubicBezTo>
                    <a:pt x="46" y="119"/>
                    <a:pt x="47" y="124"/>
                    <a:pt x="49" y="13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7"/>
                    <a:pt x="55" y="151"/>
                    <a:pt x="55" y="152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0" y="167"/>
                    <a:pt x="61" y="170"/>
                    <a:pt x="61" y="173"/>
                  </a:cubicBezTo>
                  <a:cubicBezTo>
                    <a:pt x="62" y="177"/>
                    <a:pt x="62" y="178"/>
                    <a:pt x="64" y="18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1"/>
                    <a:pt x="54" y="165"/>
                    <a:pt x="54" y="159"/>
                  </a:cubicBezTo>
                  <a:cubicBezTo>
                    <a:pt x="53" y="151"/>
                    <a:pt x="50" y="140"/>
                    <a:pt x="47" y="132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3" y="94"/>
                    <a:pt x="34" y="98"/>
                    <a:pt x="33" y="90"/>
                  </a:cubicBezTo>
                  <a:cubicBezTo>
                    <a:pt x="33" y="87"/>
                    <a:pt x="33" y="88"/>
                    <a:pt x="32" y="86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1" y="63"/>
                    <a:pt x="21" y="64"/>
                    <a:pt x="21" y="68"/>
                  </a:cubicBezTo>
                  <a:cubicBezTo>
                    <a:pt x="21" y="87"/>
                    <a:pt x="24" y="88"/>
                    <a:pt x="25" y="95"/>
                  </a:cubicBezTo>
                  <a:cubicBezTo>
                    <a:pt x="19" y="95"/>
                    <a:pt x="22" y="96"/>
                    <a:pt x="21" y="93"/>
                  </a:cubicBezTo>
                  <a:cubicBezTo>
                    <a:pt x="20" y="96"/>
                    <a:pt x="21" y="94"/>
                    <a:pt x="20" y="96"/>
                  </a:cubicBezTo>
                  <a:cubicBezTo>
                    <a:pt x="17" y="90"/>
                    <a:pt x="18" y="81"/>
                    <a:pt x="16" y="74"/>
                  </a:cubicBezTo>
                  <a:cubicBezTo>
                    <a:pt x="13" y="65"/>
                    <a:pt x="13" y="60"/>
                    <a:pt x="12" y="57"/>
                  </a:cubicBezTo>
                  <a:cubicBezTo>
                    <a:pt x="11" y="54"/>
                    <a:pt x="12" y="55"/>
                    <a:pt x="11" y="50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1"/>
                    <a:pt x="10" y="41"/>
                    <a:pt x="9" y="40"/>
                  </a:cubicBezTo>
                  <a:cubicBezTo>
                    <a:pt x="6" y="44"/>
                    <a:pt x="8" y="52"/>
                    <a:pt x="7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8" y="75"/>
                    <a:pt x="9" y="78"/>
                  </a:cubicBezTo>
                  <a:cubicBezTo>
                    <a:pt x="9" y="78"/>
                    <a:pt x="9" y="79"/>
                    <a:pt x="9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6"/>
                    <a:pt x="12" y="97"/>
                    <a:pt x="12" y="99"/>
                  </a:cubicBezTo>
                  <a:cubicBezTo>
                    <a:pt x="12" y="99"/>
                    <a:pt x="11" y="98"/>
                    <a:pt x="11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5"/>
                    <a:pt x="9" y="94"/>
                  </a:cubicBezTo>
                  <a:cubicBezTo>
                    <a:pt x="8" y="92"/>
                    <a:pt x="8" y="92"/>
                    <a:pt x="7" y="90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6" y="99"/>
                    <a:pt x="4" y="110"/>
                    <a:pt x="3" y="113"/>
                  </a:cubicBezTo>
                  <a:cubicBezTo>
                    <a:pt x="0" y="117"/>
                    <a:pt x="6" y="120"/>
                    <a:pt x="6" y="127"/>
                  </a:cubicBezTo>
                  <a:cubicBezTo>
                    <a:pt x="6" y="134"/>
                    <a:pt x="6" y="135"/>
                    <a:pt x="6" y="142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9"/>
                    <a:pt x="3" y="148"/>
                    <a:pt x="3" y="151"/>
                  </a:cubicBezTo>
                  <a:cubicBezTo>
                    <a:pt x="3" y="154"/>
                    <a:pt x="4" y="152"/>
                    <a:pt x="4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5"/>
                    <a:pt x="5" y="167"/>
                    <a:pt x="5" y="175"/>
                  </a:cubicBezTo>
                  <a:cubicBezTo>
                    <a:pt x="8" y="179"/>
                    <a:pt x="6" y="178"/>
                    <a:pt x="7" y="183"/>
                  </a:cubicBezTo>
                  <a:cubicBezTo>
                    <a:pt x="8" y="186"/>
                    <a:pt x="9" y="189"/>
                    <a:pt x="10" y="193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10" y="202"/>
                    <a:pt x="10" y="204"/>
                    <a:pt x="10" y="204"/>
                  </a:cubicBezTo>
                  <a:cubicBezTo>
                    <a:pt x="11" y="208"/>
                    <a:pt x="12" y="209"/>
                    <a:pt x="12" y="215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6" y="219"/>
                    <a:pt x="16" y="223"/>
                    <a:pt x="15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8" y="230"/>
                    <a:pt x="18" y="232"/>
                    <a:pt x="19" y="235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7" y="253"/>
                    <a:pt x="28" y="256"/>
                    <a:pt x="28" y="263"/>
                  </a:cubicBezTo>
                  <a:cubicBezTo>
                    <a:pt x="33" y="262"/>
                    <a:pt x="30" y="264"/>
                    <a:pt x="32" y="266"/>
                  </a:cubicBezTo>
                  <a:cubicBezTo>
                    <a:pt x="37" y="274"/>
                    <a:pt x="33" y="278"/>
                    <a:pt x="39" y="280"/>
                  </a:cubicBezTo>
                  <a:cubicBezTo>
                    <a:pt x="39" y="267"/>
                    <a:pt x="37" y="272"/>
                    <a:pt x="32" y="256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5" y="236"/>
                    <a:pt x="24" y="229"/>
                    <a:pt x="21" y="223"/>
                  </a:cubicBezTo>
                  <a:cubicBezTo>
                    <a:pt x="19" y="219"/>
                    <a:pt x="18" y="216"/>
                    <a:pt x="18" y="212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2" y="217"/>
                    <a:pt x="22" y="218"/>
                    <a:pt x="23" y="222"/>
                  </a:cubicBezTo>
                  <a:cubicBezTo>
                    <a:pt x="25" y="226"/>
                    <a:pt x="25" y="225"/>
                    <a:pt x="26" y="228"/>
                  </a:cubicBezTo>
                  <a:cubicBezTo>
                    <a:pt x="27" y="230"/>
                    <a:pt x="27" y="231"/>
                    <a:pt x="28" y="234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41" y="261"/>
                    <a:pt x="41" y="265"/>
                    <a:pt x="45" y="277"/>
                  </a:cubicBezTo>
                  <a:cubicBezTo>
                    <a:pt x="48" y="285"/>
                    <a:pt x="50" y="293"/>
                    <a:pt x="53" y="300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59" y="312"/>
                    <a:pt x="59" y="314"/>
                    <a:pt x="60" y="317"/>
                  </a:cubicBezTo>
                  <a:cubicBezTo>
                    <a:pt x="61" y="321"/>
                    <a:pt x="61" y="319"/>
                    <a:pt x="61" y="322"/>
                  </a:cubicBezTo>
                  <a:cubicBezTo>
                    <a:pt x="63" y="325"/>
                    <a:pt x="63" y="329"/>
                    <a:pt x="64" y="332"/>
                  </a:cubicBezTo>
                  <a:cubicBezTo>
                    <a:pt x="65" y="336"/>
                    <a:pt x="66" y="337"/>
                    <a:pt x="67" y="340"/>
                  </a:cubicBezTo>
                  <a:cubicBezTo>
                    <a:pt x="68" y="345"/>
                    <a:pt x="68" y="344"/>
                    <a:pt x="69" y="350"/>
                  </a:cubicBezTo>
                  <a:cubicBezTo>
                    <a:pt x="69" y="350"/>
                    <a:pt x="71" y="351"/>
                    <a:pt x="71" y="352"/>
                  </a:cubicBezTo>
                  <a:cubicBezTo>
                    <a:pt x="72" y="353"/>
                    <a:pt x="71" y="352"/>
                    <a:pt x="72" y="354"/>
                  </a:cubicBezTo>
                  <a:cubicBezTo>
                    <a:pt x="74" y="353"/>
                    <a:pt x="73" y="357"/>
                    <a:pt x="73" y="352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7" y="349"/>
                    <a:pt x="73" y="353"/>
                    <a:pt x="81" y="358"/>
                  </a:cubicBezTo>
                  <a:cubicBezTo>
                    <a:pt x="81" y="365"/>
                    <a:pt x="81" y="365"/>
                    <a:pt x="81" y="365"/>
                  </a:cubicBezTo>
                  <a:cubicBezTo>
                    <a:pt x="85" y="367"/>
                    <a:pt x="85" y="367"/>
                    <a:pt x="85" y="367"/>
                  </a:cubicBezTo>
                  <a:cubicBezTo>
                    <a:pt x="84" y="361"/>
                    <a:pt x="85" y="358"/>
                    <a:pt x="84" y="353"/>
                  </a:cubicBezTo>
                  <a:cubicBezTo>
                    <a:pt x="83" y="346"/>
                    <a:pt x="83" y="348"/>
                    <a:pt x="84" y="341"/>
                  </a:cubicBezTo>
                  <a:cubicBezTo>
                    <a:pt x="84" y="342"/>
                    <a:pt x="84" y="343"/>
                    <a:pt x="85" y="344"/>
                  </a:cubicBezTo>
                  <a:cubicBezTo>
                    <a:pt x="86" y="349"/>
                    <a:pt x="88" y="362"/>
                    <a:pt x="90" y="364"/>
                  </a:cubicBezTo>
                  <a:cubicBezTo>
                    <a:pt x="92" y="366"/>
                    <a:pt x="92" y="366"/>
                    <a:pt x="92" y="366"/>
                  </a:cubicBezTo>
                  <a:cubicBezTo>
                    <a:pt x="93" y="366"/>
                    <a:pt x="93" y="367"/>
                    <a:pt x="93" y="367"/>
                  </a:cubicBezTo>
                  <a:cubicBezTo>
                    <a:pt x="93" y="369"/>
                    <a:pt x="93" y="369"/>
                    <a:pt x="93" y="369"/>
                  </a:cubicBezTo>
                  <a:cubicBezTo>
                    <a:pt x="96" y="367"/>
                    <a:pt x="94" y="368"/>
                    <a:pt x="97" y="368"/>
                  </a:cubicBezTo>
                  <a:cubicBezTo>
                    <a:pt x="97" y="365"/>
                    <a:pt x="97" y="361"/>
                    <a:pt x="97" y="359"/>
                  </a:cubicBezTo>
                  <a:cubicBezTo>
                    <a:pt x="97" y="357"/>
                    <a:pt x="97" y="355"/>
                    <a:pt x="97" y="353"/>
                  </a:cubicBezTo>
                  <a:cubicBezTo>
                    <a:pt x="97" y="348"/>
                    <a:pt x="94" y="345"/>
                    <a:pt x="93" y="33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1" y="314"/>
                    <a:pt x="87" y="311"/>
                    <a:pt x="94" y="312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1"/>
                    <a:pt x="94" y="297"/>
                    <a:pt x="95" y="294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9" y="302"/>
                    <a:pt x="100" y="305"/>
                    <a:pt x="104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296"/>
                    <a:pt x="101" y="296"/>
                    <a:pt x="105" y="295"/>
                  </a:cubicBezTo>
                  <a:cubicBezTo>
                    <a:pt x="105" y="297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8"/>
                  </a:cubicBezTo>
                  <a:cubicBezTo>
                    <a:pt x="105" y="300"/>
                    <a:pt x="105" y="298"/>
                    <a:pt x="105" y="300"/>
                  </a:cubicBezTo>
                  <a:cubicBezTo>
                    <a:pt x="112" y="298"/>
                    <a:pt x="112" y="298"/>
                    <a:pt x="112" y="298"/>
                  </a:cubicBezTo>
                  <a:cubicBezTo>
                    <a:pt x="109" y="294"/>
                    <a:pt x="110" y="298"/>
                    <a:pt x="107" y="294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111" y="283"/>
                    <a:pt x="109" y="277"/>
                    <a:pt x="107" y="272"/>
                  </a:cubicBezTo>
                  <a:cubicBezTo>
                    <a:pt x="105" y="266"/>
                    <a:pt x="106" y="265"/>
                    <a:pt x="102" y="261"/>
                  </a:cubicBezTo>
                  <a:cubicBezTo>
                    <a:pt x="103" y="258"/>
                    <a:pt x="102" y="259"/>
                    <a:pt x="103" y="257"/>
                  </a:cubicBezTo>
                  <a:cubicBezTo>
                    <a:pt x="100" y="256"/>
                    <a:pt x="101" y="255"/>
                    <a:pt x="100" y="252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7" y="232"/>
                    <a:pt x="97" y="232"/>
                    <a:pt x="98" y="230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100" y="232"/>
                    <a:pt x="101" y="232"/>
                    <a:pt x="100" y="234"/>
                  </a:cubicBezTo>
                  <a:cubicBezTo>
                    <a:pt x="99" y="235"/>
                    <a:pt x="99" y="236"/>
                    <a:pt x="99" y="237"/>
                  </a:cubicBezTo>
                  <a:cubicBezTo>
                    <a:pt x="100" y="239"/>
                    <a:pt x="100" y="239"/>
                    <a:pt x="101" y="240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104" y="255"/>
                    <a:pt x="102" y="253"/>
                    <a:pt x="105" y="256"/>
                  </a:cubicBezTo>
                  <a:cubicBezTo>
                    <a:pt x="105" y="255"/>
                    <a:pt x="106" y="257"/>
                    <a:pt x="106" y="252"/>
                  </a:cubicBezTo>
                  <a:cubicBezTo>
                    <a:pt x="106" y="251"/>
                    <a:pt x="105" y="250"/>
                    <a:pt x="105" y="249"/>
                  </a:cubicBezTo>
                  <a:cubicBezTo>
                    <a:pt x="107" y="244"/>
                    <a:pt x="107" y="247"/>
                    <a:pt x="107" y="239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10" y="235"/>
                    <a:pt x="109" y="234"/>
                    <a:pt x="112" y="234"/>
                  </a:cubicBezTo>
                  <a:cubicBezTo>
                    <a:pt x="112" y="237"/>
                    <a:pt x="112" y="237"/>
                    <a:pt x="110" y="239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4" y="243"/>
                    <a:pt x="113" y="244"/>
                    <a:pt x="116" y="243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4" y="239"/>
                    <a:pt x="114" y="239"/>
                    <a:pt x="114" y="238"/>
                  </a:cubicBezTo>
                  <a:cubicBezTo>
                    <a:pt x="114" y="238"/>
                    <a:pt x="115" y="238"/>
                    <a:pt x="115" y="238"/>
                  </a:cubicBezTo>
                  <a:cubicBezTo>
                    <a:pt x="115" y="238"/>
                    <a:pt x="115" y="238"/>
                    <a:pt x="116" y="238"/>
                  </a:cubicBezTo>
                  <a:cubicBezTo>
                    <a:pt x="118" y="236"/>
                    <a:pt x="115" y="239"/>
                    <a:pt x="116" y="237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6" y="234"/>
                    <a:pt x="116" y="232"/>
                    <a:pt x="116" y="232"/>
                  </a:cubicBezTo>
                  <a:cubicBezTo>
                    <a:pt x="115" y="231"/>
                    <a:pt x="115" y="230"/>
                    <a:pt x="115" y="229"/>
                  </a:cubicBezTo>
                  <a:cubicBezTo>
                    <a:pt x="114" y="226"/>
                    <a:pt x="113" y="225"/>
                    <a:pt x="111" y="223"/>
                  </a:cubicBezTo>
                  <a:cubicBezTo>
                    <a:pt x="113" y="220"/>
                    <a:pt x="111" y="218"/>
                    <a:pt x="111" y="213"/>
                  </a:cubicBezTo>
                  <a:cubicBezTo>
                    <a:pt x="115" y="211"/>
                    <a:pt x="114" y="214"/>
                    <a:pt x="115" y="209"/>
                  </a:cubicBezTo>
                  <a:cubicBezTo>
                    <a:pt x="111" y="211"/>
                    <a:pt x="113" y="214"/>
                    <a:pt x="111" y="210"/>
                  </a:cubicBezTo>
                  <a:cubicBezTo>
                    <a:pt x="109" y="207"/>
                    <a:pt x="110" y="207"/>
                    <a:pt x="108" y="204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194"/>
                    <a:pt x="111" y="197"/>
                    <a:pt x="114" y="192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13" y="184"/>
                    <a:pt x="113" y="185"/>
                    <a:pt x="112" y="181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7" y="160"/>
                    <a:pt x="107" y="157"/>
                    <a:pt x="105" y="152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8"/>
                    <a:pt x="104" y="148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99" y="147"/>
                    <a:pt x="101" y="147"/>
                    <a:pt x="98" y="148"/>
                  </a:cubicBezTo>
                  <a:cubicBezTo>
                    <a:pt x="97" y="145"/>
                    <a:pt x="98" y="140"/>
                    <a:pt x="99" y="135"/>
                  </a:cubicBezTo>
                  <a:cubicBezTo>
                    <a:pt x="97" y="134"/>
                    <a:pt x="96" y="134"/>
                    <a:pt x="95" y="132"/>
                  </a:cubicBezTo>
                  <a:cubicBezTo>
                    <a:pt x="95" y="125"/>
                    <a:pt x="92" y="123"/>
                    <a:pt x="94" y="117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7"/>
                    <a:pt x="87" y="107"/>
                    <a:pt x="86" y="106"/>
                  </a:cubicBezTo>
                  <a:cubicBezTo>
                    <a:pt x="87" y="98"/>
                    <a:pt x="86" y="96"/>
                    <a:pt x="84" y="8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7" y="77"/>
                    <a:pt x="78" y="75"/>
                    <a:pt x="78" y="73"/>
                  </a:cubicBezTo>
                  <a:cubicBezTo>
                    <a:pt x="75" y="68"/>
                    <a:pt x="76" y="70"/>
                    <a:pt x="76" y="63"/>
                  </a:cubicBezTo>
                  <a:cubicBezTo>
                    <a:pt x="72" y="62"/>
                    <a:pt x="75" y="63"/>
                    <a:pt x="73" y="62"/>
                  </a:cubicBezTo>
                  <a:cubicBezTo>
                    <a:pt x="73" y="61"/>
                    <a:pt x="71" y="60"/>
                    <a:pt x="71" y="60"/>
                  </a:cubicBezTo>
                  <a:cubicBezTo>
                    <a:pt x="72" y="58"/>
                    <a:pt x="72" y="58"/>
                    <a:pt x="72" y="5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3"/>
                    <a:pt x="73" y="53"/>
                  </a:cubicBezTo>
                  <a:cubicBezTo>
                    <a:pt x="72" y="53"/>
                    <a:pt x="71" y="52"/>
                    <a:pt x="70" y="52"/>
                  </a:cubicBezTo>
                  <a:cubicBezTo>
                    <a:pt x="67" y="48"/>
                    <a:pt x="65" y="33"/>
                    <a:pt x="60" y="25"/>
                  </a:cubicBezTo>
                  <a:cubicBezTo>
                    <a:pt x="54" y="13"/>
                    <a:pt x="54" y="13"/>
                    <a:pt x="54" y="13"/>
                  </a:cubicBezTo>
                  <a:lnTo>
                    <a:pt x="5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Freeform 31"/>
            <p:cNvSpPr>
              <a:spLocks noEditPoints="1"/>
            </p:cNvSpPr>
            <p:nvPr/>
          </p:nvSpPr>
          <p:spPr bwMode="auto">
            <a:xfrm>
              <a:off x="4421311" y="4783130"/>
              <a:ext cx="106455" cy="445388"/>
            </a:xfrm>
            <a:custGeom>
              <a:avLst/>
              <a:gdLst>
                <a:gd name="T0" fmla="*/ 10 w 106"/>
                <a:gd name="T1" fmla="*/ 373 h 443"/>
                <a:gd name="T2" fmla="*/ 10 w 106"/>
                <a:gd name="T3" fmla="*/ 419 h 443"/>
                <a:gd name="T4" fmla="*/ 79 w 106"/>
                <a:gd name="T5" fmla="*/ 243 h 443"/>
                <a:gd name="T6" fmla="*/ 81 w 106"/>
                <a:gd name="T7" fmla="*/ 229 h 443"/>
                <a:gd name="T8" fmla="*/ 39 w 106"/>
                <a:gd name="T9" fmla="*/ 163 h 443"/>
                <a:gd name="T10" fmla="*/ 43 w 106"/>
                <a:gd name="T11" fmla="*/ 92 h 443"/>
                <a:gd name="T12" fmla="*/ 69 w 106"/>
                <a:gd name="T13" fmla="*/ 41 h 443"/>
                <a:gd name="T14" fmla="*/ 74 w 106"/>
                <a:gd name="T15" fmla="*/ 0 h 443"/>
                <a:gd name="T16" fmla="*/ 66 w 106"/>
                <a:gd name="T17" fmla="*/ 27 h 443"/>
                <a:gd name="T18" fmla="*/ 55 w 106"/>
                <a:gd name="T19" fmla="*/ 52 h 443"/>
                <a:gd name="T20" fmla="*/ 51 w 106"/>
                <a:gd name="T21" fmla="*/ 58 h 443"/>
                <a:gd name="T22" fmla="*/ 52 w 106"/>
                <a:gd name="T23" fmla="*/ 51 h 443"/>
                <a:gd name="T24" fmla="*/ 47 w 106"/>
                <a:gd name="T25" fmla="*/ 59 h 443"/>
                <a:gd name="T26" fmla="*/ 43 w 106"/>
                <a:gd name="T27" fmla="*/ 75 h 443"/>
                <a:gd name="T28" fmla="*/ 31 w 106"/>
                <a:gd name="T29" fmla="*/ 112 h 443"/>
                <a:gd name="T30" fmla="*/ 22 w 106"/>
                <a:gd name="T31" fmla="*/ 158 h 443"/>
                <a:gd name="T32" fmla="*/ 13 w 106"/>
                <a:gd name="T33" fmla="*/ 200 h 443"/>
                <a:gd name="T34" fmla="*/ 9 w 106"/>
                <a:gd name="T35" fmla="*/ 247 h 443"/>
                <a:gd name="T36" fmla="*/ 9 w 106"/>
                <a:gd name="T37" fmla="*/ 269 h 443"/>
                <a:gd name="T38" fmla="*/ 7 w 106"/>
                <a:gd name="T39" fmla="*/ 283 h 443"/>
                <a:gd name="T40" fmla="*/ 5 w 106"/>
                <a:gd name="T41" fmla="*/ 293 h 443"/>
                <a:gd name="T42" fmla="*/ 4 w 106"/>
                <a:gd name="T43" fmla="*/ 321 h 443"/>
                <a:gd name="T44" fmla="*/ 3 w 106"/>
                <a:gd name="T45" fmla="*/ 369 h 443"/>
                <a:gd name="T46" fmla="*/ 3 w 106"/>
                <a:gd name="T47" fmla="*/ 408 h 443"/>
                <a:gd name="T48" fmla="*/ 7 w 106"/>
                <a:gd name="T49" fmla="*/ 441 h 443"/>
                <a:gd name="T50" fmla="*/ 17 w 106"/>
                <a:gd name="T51" fmla="*/ 421 h 443"/>
                <a:gd name="T52" fmla="*/ 25 w 106"/>
                <a:gd name="T53" fmla="*/ 368 h 443"/>
                <a:gd name="T54" fmla="*/ 50 w 106"/>
                <a:gd name="T55" fmla="*/ 300 h 443"/>
                <a:gd name="T56" fmla="*/ 57 w 106"/>
                <a:gd name="T57" fmla="*/ 256 h 443"/>
                <a:gd name="T58" fmla="*/ 61 w 106"/>
                <a:gd name="T59" fmla="*/ 271 h 443"/>
                <a:gd name="T60" fmla="*/ 58 w 106"/>
                <a:gd name="T61" fmla="*/ 285 h 443"/>
                <a:gd name="T62" fmla="*/ 45 w 106"/>
                <a:gd name="T63" fmla="*/ 335 h 443"/>
                <a:gd name="T64" fmla="*/ 27 w 106"/>
                <a:gd name="T65" fmla="*/ 392 h 443"/>
                <a:gd name="T66" fmla="*/ 34 w 106"/>
                <a:gd name="T67" fmla="*/ 385 h 443"/>
                <a:gd name="T68" fmla="*/ 31 w 106"/>
                <a:gd name="T69" fmla="*/ 407 h 443"/>
                <a:gd name="T70" fmla="*/ 33 w 106"/>
                <a:gd name="T71" fmla="*/ 418 h 443"/>
                <a:gd name="T72" fmla="*/ 52 w 106"/>
                <a:gd name="T73" fmla="*/ 367 h 443"/>
                <a:gd name="T74" fmla="*/ 60 w 106"/>
                <a:gd name="T75" fmla="*/ 353 h 443"/>
                <a:gd name="T76" fmla="*/ 68 w 106"/>
                <a:gd name="T77" fmla="*/ 336 h 443"/>
                <a:gd name="T78" fmla="*/ 79 w 106"/>
                <a:gd name="T79" fmla="*/ 296 h 443"/>
                <a:gd name="T80" fmla="*/ 82 w 106"/>
                <a:gd name="T81" fmla="*/ 259 h 443"/>
                <a:gd name="T82" fmla="*/ 87 w 106"/>
                <a:gd name="T83" fmla="*/ 226 h 443"/>
                <a:gd name="T84" fmla="*/ 97 w 106"/>
                <a:gd name="T85" fmla="*/ 181 h 443"/>
                <a:gd name="T86" fmla="*/ 105 w 106"/>
                <a:gd name="T87" fmla="*/ 105 h 443"/>
                <a:gd name="T88" fmla="*/ 98 w 106"/>
                <a:gd name="T89" fmla="*/ 100 h 443"/>
                <a:gd name="T90" fmla="*/ 98 w 106"/>
                <a:gd name="T91" fmla="*/ 117 h 443"/>
                <a:gd name="T92" fmla="*/ 86 w 106"/>
                <a:gd name="T93" fmla="*/ 104 h 443"/>
                <a:gd name="T94" fmla="*/ 87 w 106"/>
                <a:gd name="T95" fmla="*/ 65 h 443"/>
                <a:gd name="T96" fmla="*/ 69 w 106"/>
                <a:gd name="T97" fmla="*/ 133 h 443"/>
                <a:gd name="T98" fmla="*/ 80 w 106"/>
                <a:gd name="T99" fmla="*/ 65 h 443"/>
                <a:gd name="T100" fmla="*/ 75 w 106"/>
                <a:gd name="T101" fmla="*/ 57 h 443"/>
                <a:gd name="T102" fmla="*/ 54 w 106"/>
                <a:gd name="T103" fmla="*/ 126 h 443"/>
                <a:gd name="T104" fmla="*/ 47 w 106"/>
                <a:gd name="T105" fmla="*/ 139 h 443"/>
                <a:gd name="T106" fmla="*/ 54 w 106"/>
                <a:gd name="T107" fmla="*/ 109 h 443"/>
                <a:gd name="T108" fmla="*/ 71 w 106"/>
                <a:gd name="T109" fmla="*/ 50 h 443"/>
                <a:gd name="T110" fmla="*/ 78 w 106"/>
                <a:gd name="T111" fmla="*/ 13 h 443"/>
                <a:gd name="T112" fmla="*/ 80 w 106"/>
                <a:gd name="T113" fmla="*/ 5 h 443"/>
                <a:gd name="T114" fmla="*/ 79 w 106"/>
                <a:gd name="T115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443">
                  <a:moveTo>
                    <a:pt x="9" y="426"/>
                  </a:moveTo>
                  <a:cubicBezTo>
                    <a:pt x="7" y="425"/>
                    <a:pt x="7" y="427"/>
                    <a:pt x="7" y="421"/>
                  </a:cubicBezTo>
                  <a:cubicBezTo>
                    <a:pt x="7" y="397"/>
                    <a:pt x="7" y="397"/>
                    <a:pt x="7" y="397"/>
                  </a:cubicBezTo>
                  <a:cubicBezTo>
                    <a:pt x="8" y="385"/>
                    <a:pt x="7" y="383"/>
                    <a:pt x="10" y="373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1" y="371"/>
                    <a:pt x="11" y="371"/>
                    <a:pt x="11" y="370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9" y="400"/>
                    <a:pt x="9" y="398"/>
                    <a:pt x="10" y="419"/>
                  </a:cubicBezTo>
                  <a:cubicBezTo>
                    <a:pt x="11" y="429"/>
                    <a:pt x="10" y="424"/>
                    <a:pt x="9" y="426"/>
                  </a:cubicBezTo>
                  <a:close/>
                  <a:moveTo>
                    <a:pt x="77" y="245"/>
                  </a:moveTo>
                  <a:cubicBezTo>
                    <a:pt x="77" y="239"/>
                    <a:pt x="76" y="242"/>
                    <a:pt x="78" y="240"/>
                  </a:cubicBezTo>
                  <a:cubicBezTo>
                    <a:pt x="79" y="240"/>
                    <a:pt x="79" y="241"/>
                    <a:pt x="79" y="243"/>
                  </a:cubicBezTo>
                  <a:cubicBezTo>
                    <a:pt x="79" y="246"/>
                    <a:pt x="79" y="245"/>
                    <a:pt x="77" y="245"/>
                  </a:cubicBezTo>
                  <a:close/>
                  <a:moveTo>
                    <a:pt x="81" y="229"/>
                  </a:moveTo>
                  <a:cubicBezTo>
                    <a:pt x="82" y="231"/>
                    <a:pt x="82" y="231"/>
                    <a:pt x="82" y="233"/>
                  </a:cubicBezTo>
                  <a:cubicBezTo>
                    <a:pt x="80" y="232"/>
                    <a:pt x="79" y="233"/>
                    <a:pt x="81" y="229"/>
                  </a:cubicBezTo>
                  <a:close/>
                  <a:moveTo>
                    <a:pt x="42" y="158"/>
                  </a:moveTo>
                  <a:cubicBezTo>
                    <a:pt x="43" y="161"/>
                    <a:pt x="43" y="168"/>
                    <a:pt x="40" y="171"/>
                  </a:cubicBezTo>
                  <a:cubicBezTo>
                    <a:pt x="39" y="169"/>
                    <a:pt x="40" y="168"/>
                    <a:pt x="41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2" y="160"/>
                    <a:pt x="40" y="163"/>
                    <a:pt x="42" y="158"/>
                  </a:cubicBezTo>
                  <a:close/>
                  <a:moveTo>
                    <a:pt x="42" y="88"/>
                  </a:moveTo>
                  <a:cubicBezTo>
                    <a:pt x="43" y="89"/>
                    <a:pt x="42" y="88"/>
                    <a:pt x="43" y="89"/>
                  </a:cubicBezTo>
                  <a:cubicBezTo>
                    <a:pt x="44" y="90"/>
                    <a:pt x="44" y="91"/>
                    <a:pt x="43" y="92"/>
                  </a:cubicBezTo>
                  <a:cubicBezTo>
                    <a:pt x="43" y="92"/>
                    <a:pt x="43" y="94"/>
                    <a:pt x="43" y="94"/>
                  </a:cubicBezTo>
                  <a:cubicBezTo>
                    <a:pt x="41" y="93"/>
                    <a:pt x="42" y="94"/>
                    <a:pt x="41" y="92"/>
                  </a:cubicBezTo>
                  <a:cubicBezTo>
                    <a:pt x="41" y="91"/>
                    <a:pt x="41" y="89"/>
                    <a:pt x="42" y="88"/>
                  </a:cubicBezTo>
                  <a:close/>
                  <a:moveTo>
                    <a:pt x="69" y="41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66" y="42"/>
                    <a:pt x="67" y="42"/>
                    <a:pt x="69" y="41"/>
                  </a:cubicBezTo>
                  <a:close/>
                  <a:moveTo>
                    <a:pt x="79" y="2"/>
                  </a:moveTo>
                  <a:cubicBezTo>
                    <a:pt x="76" y="1"/>
                    <a:pt x="76" y="1"/>
                    <a:pt x="74" y="0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4"/>
                    <a:pt x="75" y="4"/>
                    <a:pt x="72" y="5"/>
                  </a:cubicBezTo>
                  <a:cubicBezTo>
                    <a:pt x="70" y="9"/>
                    <a:pt x="71" y="7"/>
                    <a:pt x="70" y="11"/>
                  </a:cubicBezTo>
                  <a:cubicBezTo>
                    <a:pt x="69" y="17"/>
                    <a:pt x="66" y="21"/>
                    <a:pt x="66" y="27"/>
                  </a:cubicBezTo>
                  <a:cubicBezTo>
                    <a:pt x="62" y="29"/>
                    <a:pt x="63" y="30"/>
                    <a:pt x="62" y="35"/>
                  </a:cubicBezTo>
                  <a:cubicBezTo>
                    <a:pt x="61" y="39"/>
                    <a:pt x="60" y="38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6" y="48"/>
                    <a:pt x="56" y="50"/>
                    <a:pt x="55" y="52"/>
                  </a:cubicBezTo>
                  <a:cubicBezTo>
                    <a:pt x="53" y="54"/>
                    <a:pt x="53" y="55"/>
                    <a:pt x="52" y="57"/>
                  </a:cubicBezTo>
                  <a:cubicBezTo>
                    <a:pt x="52" y="59"/>
                    <a:pt x="53" y="58"/>
                    <a:pt x="52" y="59"/>
                  </a:cubicBezTo>
                  <a:cubicBezTo>
                    <a:pt x="52" y="59"/>
                    <a:pt x="52" y="59"/>
                    <a:pt x="52" y="58"/>
                  </a:cubicBezTo>
                  <a:cubicBezTo>
                    <a:pt x="52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0" y="55"/>
                    <a:pt x="50" y="55"/>
                  </a:cubicBezTo>
                  <a:cubicBezTo>
                    <a:pt x="52" y="53"/>
                    <a:pt x="51" y="54"/>
                    <a:pt x="52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6"/>
                    <a:pt x="48" y="56"/>
                  </a:cubicBezTo>
                  <a:cubicBezTo>
                    <a:pt x="45" y="62"/>
                    <a:pt x="51" y="55"/>
                    <a:pt x="47" y="59"/>
                  </a:cubicBezTo>
                  <a:cubicBezTo>
                    <a:pt x="46" y="61"/>
                    <a:pt x="45" y="61"/>
                    <a:pt x="43" y="61"/>
                  </a:cubicBezTo>
                  <a:cubicBezTo>
                    <a:pt x="43" y="64"/>
                    <a:pt x="43" y="65"/>
                    <a:pt x="43" y="68"/>
                  </a:cubicBezTo>
                  <a:cubicBezTo>
                    <a:pt x="43" y="72"/>
                    <a:pt x="44" y="67"/>
                    <a:pt x="43" y="71"/>
                  </a:cubicBezTo>
                  <a:cubicBezTo>
                    <a:pt x="43" y="71"/>
                    <a:pt x="43" y="75"/>
                    <a:pt x="43" y="75"/>
                  </a:cubicBezTo>
                  <a:cubicBezTo>
                    <a:pt x="41" y="78"/>
                    <a:pt x="40" y="76"/>
                    <a:pt x="39" y="89"/>
                  </a:cubicBezTo>
                  <a:cubicBezTo>
                    <a:pt x="39" y="90"/>
                    <a:pt x="38" y="94"/>
                    <a:pt x="38" y="94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103"/>
                    <a:pt x="32" y="107"/>
                    <a:pt x="31" y="112"/>
                  </a:cubicBezTo>
                  <a:cubicBezTo>
                    <a:pt x="31" y="114"/>
                    <a:pt x="31" y="117"/>
                    <a:pt x="31" y="118"/>
                  </a:cubicBezTo>
                  <a:cubicBezTo>
                    <a:pt x="29" y="121"/>
                    <a:pt x="29" y="125"/>
                    <a:pt x="29" y="129"/>
                  </a:cubicBezTo>
                  <a:cubicBezTo>
                    <a:pt x="29" y="134"/>
                    <a:pt x="28" y="136"/>
                    <a:pt x="27" y="13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66"/>
                    <a:pt x="22" y="168"/>
                    <a:pt x="19" y="175"/>
                  </a:cubicBezTo>
                  <a:cubicBezTo>
                    <a:pt x="17" y="181"/>
                    <a:pt x="19" y="187"/>
                    <a:pt x="17" y="193"/>
                  </a:cubicBezTo>
                  <a:cubicBezTo>
                    <a:pt x="16" y="197"/>
                    <a:pt x="15" y="195"/>
                    <a:pt x="14" y="198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4" y="204"/>
                    <a:pt x="13" y="202"/>
                    <a:pt x="15" y="20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1" y="238"/>
                    <a:pt x="10" y="234"/>
                    <a:pt x="9" y="239"/>
                  </a:cubicBezTo>
                  <a:cubicBezTo>
                    <a:pt x="8" y="242"/>
                    <a:pt x="9" y="244"/>
                    <a:pt x="9" y="247"/>
                  </a:cubicBezTo>
                  <a:cubicBezTo>
                    <a:pt x="8" y="249"/>
                    <a:pt x="8" y="253"/>
                    <a:pt x="7" y="255"/>
                  </a:cubicBezTo>
                  <a:cubicBezTo>
                    <a:pt x="7" y="258"/>
                    <a:pt x="6" y="259"/>
                    <a:pt x="6" y="262"/>
                  </a:cubicBezTo>
                  <a:cubicBezTo>
                    <a:pt x="8" y="263"/>
                    <a:pt x="8" y="264"/>
                    <a:pt x="10" y="265"/>
                  </a:cubicBezTo>
                  <a:cubicBezTo>
                    <a:pt x="7" y="268"/>
                    <a:pt x="8" y="267"/>
                    <a:pt x="9" y="269"/>
                  </a:cubicBezTo>
                  <a:cubicBezTo>
                    <a:pt x="7" y="271"/>
                    <a:pt x="9" y="269"/>
                    <a:pt x="7" y="271"/>
                  </a:cubicBezTo>
                  <a:cubicBezTo>
                    <a:pt x="6" y="272"/>
                    <a:pt x="6" y="272"/>
                    <a:pt x="6" y="274"/>
                  </a:cubicBezTo>
                  <a:cubicBezTo>
                    <a:pt x="5" y="275"/>
                    <a:pt x="5" y="279"/>
                    <a:pt x="4" y="281"/>
                  </a:cubicBezTo>
                  <a:cubicBezTo>
                    <a:pt x="7" y="283"/>
                    <a:pt x="7" y="283"/>
                    <a:pt x="7" y="283"/>
                  </a:cubicBezTo>
                  <a:cubicBezTo>
                    <a:pt x="7" y="283"/>
                    <a:pt x="7" y="283"/>
                    <a:pt x="6" y="283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4" y="285"/>
                  </a:cubicBezTo>
                  <a:cubicBezTo>
                    <a:pt x="6" y="289"/>
                    <a:pt x="6" y="288"/>
                    <a:pt x="5" y="293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3" y="317"/>
                    <a:pt x="4" y="311"/>
                    <a:pt x="5" y="318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3" y="331"/>
                    <a:pt x="2" y="329"/>
                    <a:pt x="4" y="335"/>
                  </a:cubicBezTo>
                  <a:cubicBezTo>
                    <a:pt x="3" y="337"/>
                    <a:pt x="3" y="341"/>
                    <a:pt x="4" y="344"/>
                  </a:cubicBezTo>
                  <a:cubicBezTo>
                    <a:pt x="5" y="350"/>
                    <a:pt x="5" y="347"/>
                    <a:pt x="4" y="352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2"/>
                    <a:pt x="2" y="376"/>
                    <a:pt x="3" y="378"/>
                  </a:cubicBezTo>
                  <a:cubicBezTo>
                    <a:pt x="4" y="392"/>
                    <a:pt x="0" y="394"/>
                    <a:pt x="2" y="402"/>
                  </a:cubicBezTo>
                  <a:cubicBezTo>
                    <a:pt x="3" y="404"/>
                    <a:pt x="3" y="404"/>
                    <a:pt x="4" y="405"/>
                  </a:cubicBezTo>
                  <a:cubicBezTo>
                    <a:pt x="2" y="409"/>
                    <a:pt x="3" y="404"/>
                    <a:pt x="3" y="408"/>
                  </a:cubicBezTo>
                  <a:cubicBezTo>
                    <a:pt x="2" y="416"/>
                    <a:pt x="4" y="410"/>
                    <a:pt x="1" y="416"/>
                  </a:cubicBezTo>
                  <a:cubicBezTo>
                    <a:pt x="3" y="421"/>
                    <a:pt x="2" y="427"/>
                    <a:pt x="1" y="430"/>
                  </a:cubicBezTo>
                  <a:cubicBezTo>
                    <a:pt x="4" y="433"/>
                    <a:pt x="5" y="436"/>
                    <a:pt x="5" y="443"/>
                  </a:cubicBezTo>
                  <a:cubicBezTo>
                    <a:pt x="7" y="441"/>
                    <a:pt x="7" y="441"/>
                    <a:pt x="7" y="441"/>
                  </a:cubicBezTo>
                  <a:cubicBezTo>
                    <a:pt x="8" y="441"/>
                    <a:pt x="8" y="441"/>
                    <a:pt x="9" y="441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12" y="437"/>
                    <a:pt x="10" y="438"/>
                    <a:pt x="14" y="439"/>
                  </a:cubicBezTo>
                  <a:cubicBezTo>
                    <a:pt x="17" y="421"/>
                    <a:pt x="17" y="421"/>
                    <a:pt x="17" y="421"/>
                  </a:cubicBezTo>
                  <a:cubicBezTo>
                    <a:pt x="16" y="418"/>
                    <a:pt x="17" y="414"/>
                    <a:pt x="18" y="409"/>
                  </a:cubicBezTo>
                  <a:cubicBezTo>
                    <a:pt x="18" y="402"/>
                    <a:pt x="18" y="397"/>
                    <a:pt x="18" y="390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2" y="379"/>
                    <a:pt x="23" y="376"/>
                    <a:pt x="25" y="368"/>
                  </a:cubicBezTo>
                  <a:cubicBezTo>
                    <a:pt x="32" y="341"/>
                    <a:pt x="31" y="355"/>
                    <a:pt x="35" y="349"/>
                  </a:cubicBezTo>
                  <a:cubicBezTo>
                    <a:pt x="46" y="322"/>
                    <a:pt x="46" y="322"/>
                    <a:pt x="46" y="322"/>
                  </a:cubicBezTo>
                  <a:cubicBezTo>
                    <a:pt x="47" y="320"/>
                    <a:pt x="47" y="321"/>
                    <a:pt x="47" y="318"/>
                  </a:cubicBezTo>
                  <a:cubicBezTo>
                    <a:pt x="50" y="300"/>
                    <a:pt x="50" y="300"/>
                    <a:pt x="50" y="300"/>
                  </a:cubicBezTo>
                  <a:cubicBezTo>
                    <a:pt x="51" y="296"/>
                    <a:pt x="49" y="296"/>
                    <a:pt x="50" y="291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6" y="263"/>
                    <a:pt x="56" y="260"/>
                    <a:pt x="56" y="259"/>
                  </a:cubicBezTo>
                  <a:cubicBezTo>
                    <a:pt x="57" y="256"/>
                    <a:pt x="57" y="256"/>
                    <a:pt x="57" y="256"/>
                  </a:cubicBezTo>
                  <a:cubicBezTo>
                    <a:pt x="58" y="258"/>
                    <a:pt x="58" y="258"/>
                    <a:pt x="59" y="258"/>
                  </a:cubicBezTo>
                  <a:cubicBezTo>
                    <a:pt x="60" y="257"/>
                    <a:pt x="60" y="257"/>
                    <a:pt x="62" y="256"/>
                  </a:cubicBezTo>
                  <a:cubicBezTo>
                    <a:pt x="62" y="263"/>
                    <a:pt x="60" y="264"/>
                    <a:pt x="62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2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9" y="279"/>
                    <a:pt x="59" y="282"/>
                    <a:pt x="58" y="285"/>
                  </a:cubicBezTo>
                  <a:cubicBezTo>
                    <a:pt x="58" y="286"/>
                    <a:pt x="56" y="293"/>
                    <a:pt x="58" y="292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48" y="328"/>
                    <a:pt x="48" y="331"/>
                    <a:pt x="45" y="335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40" y="349"/>
                    <a:pt x="35" y="355"/>
                    <a:pt x="33" y="361"/>
                  </a:cubicBezTo>
                  <a:cubicBezTo>
                    <a:pt x="32" y="366"/>
                    <a:pt x="32" y="371"/>
                    <a:pt x="30" y="376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7" y="396"/>
                    <a:pt x="26" y="395"/>
                    <a:pt x="29" y="397"/>
                  </a:cubicBezTo>
                  <a:cubicBezTo>
                    <a:pt x="29" y="396"/>
                    <a:pt x="29" y="396"/>
                    <a:pt x="30" y="395"/>
                  </a:cubicBezTo>
                  <a:cubicBezTo>
                    <a:pt x="30" y="395"/>
                    <a:pt x="30" y="394"/>
                    <a:pt x="30" y="393"/>
                  </a:cubicBezTo>
                  <a:cubicBezTo>
                    <a:pt x="34" y="385"/>
                    <a:pt x="34" y="385"/>
                    <a:pt x="34" y="385"/>
                  </a:cubicBezTo>
                  <a:cubicBezTo>
                    <a:pt x="35" y="387"/>
                    <a:pt x="36" y="383"/>
                    <a:pt x="34" y="389"/>
                  </a:cubicBezTo>
                  <a:cubicBezTo>
                    <a:pt x="34" y="393"/>
                    <a:pt x="33" y="391"/>
                    <a:pt x="32" y="395"/>
                  </a:cubicBezTo>
                  <a:cubicBezTo>
                    <a:pt x="32" y="398"/>
                    <a:pt x="32" y="394"/>
                    <a:pt x="33" y="397"/>
                  </a:cubicBezTo>
                  <a:cubicBezTo>
                    <a:pt x="33" y="405"/>
                    <a:pt x="33" y="400"/>
                    <a:pt x="31" y="407"/>
                  </a:cubicBezTo>
                  <a:cubicBezTo>
                    <a:pt x="29" y="412"/>
                    <a:pt x="24" y="417"/>
                    <a:pt x="28" y="422"/>
                  </a:cubicBezTo>
                  <a:cubicBezTo>
                    <a:pt x="28" y="425"/>
                    <a:pt x="27" y="426"/>
                    <a:pt x="28" y="427"/>
                  </a:cubicBezTo>
                  <a:cubicBezTo>
                    <a:pt x="32" y="421"/>
                    <a:pt x="32" y="421"/>
                    <a:pt x="32" y="421"/>
                  </a:cubicBezTo>
                  <a:cubicBezTo>
                    <a:pt x="33" y="419"/>
                    <a:pt x="32" y="420"/>
                    <a:pt x="33" y="418"/>
                  </a:cubicBezTo>
                  <a:cubicBezTo>
                    <a:pt x="45" y="387"/>
                    <a:pt x="45" y="387"/>
                    <a:pt x="45" y="387"/>
                  </a:cubicBezTo>
                  <a:cubicBezTo>
                    <a:pt x="46" y="384"/>
                    <a:pt x="44" y="386"/>
                    <a:pt x="46" y="383"/>
                  </a:cubicBezTo>
                  <a:cubicBezTo>
                    <a:pt x="48" y="380"/>
                    <a:pt x="47" y="383"/>
                    <a:pt x="49" y="380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3" y="366"/>
                    <a:pt x="54" y="364"/>
                    <a:pt x="54" y="363"/>
                  </a:cubicBezTo>
                  <a:cubicBezTo>
                    <a:pt x="57" y="363"/>
                    <a:pt x="58" y="365"/>
                    <a:pt x="59" y="366"/>
                  </a:cubicBezTo>
                  <a:cubicBezTo>
                    <a:pt x="59" y="365"/>
                    <a:pt x="59" y="363"/>
                    <a:pt x="58" y="359"/>
                  </a:cubicBezTo>
                  <a:cubicBezTo>
                    <a:pt x="59" y="357"/>
                    <a:pt x="59" y="357"/>
                    <a:pt x="60" y="353"/>
                  </a:cubicBezTo>
                  <a:cubicBezTo>
                    <a:pt x="63" y="350"/>
                    <a:pt x="60" y="353"/>
                    <a:pt x="62" y="349"/>
                  </a:cubicBezTo>
                  <a:cubicBezTo>
                    <a:pt x="63" y="346"/>
                    <a:pt x="63" y="347"/>
                    <a:pt x="65" y="345"/>
                  </a:cubicBezTo>
                  <a:cubicBezTo>
                    <a:pt x="64" y="340"/>
                    <a:pt x="64" y="340"/>
                    <a:pt x="64" y="340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70" y="329"/>
                    <a:pt x="68" y="330"/>
                    <a:pt x="69" y="324"/>
                  </a:cubicBezTo>
                  <a:cubicBezTo>
                    <a:pt x="69" y="321"/>
                    <a:pt x="70" y="322"/>
                    <a:pt x="70" y="319"/>
                  </a:cubicBezTo>
                  <a:cubicBezTo>
                    <a:pt x="72" y="312"/>
                    <a:pt x="75" y="306"/>
                    <a:pt x="76" y="305"/>
                  </a:cubicBezTo>
                  <a:cubicBezTo>
                    <a:pt x="77" y="300"/>
                    <a:pt x="75" y="298"/>
                    <a:pt x="79" y="296"/>
                  </a:cubicBezTo>
                  <a:cubicBezTo>
                    <a:pt x="77" y="292"/>
                    <a:pt x="79" y="295"/>
                    <a:pt x="76" y="292"/>
                  </a:cubicBezTo>
                  <a:cubicBezTo>
                    <a:pt x="80" y="288"/>
                    <a:pt x="78" y="287"/>
                    <a:pt x="80" y="280"/>
                  </a:cubicBezTo>
                  <a:cubicBezTo>
                    <a:pt x="81" y="274"/>
                    <a:pt x="79" y="270"/>
                    <a:pt x="83" y="266"/>
                  </a:cubicBezTo>
                  <a:cubicBezTo>
                    <a:pt x="83" y="262"/>
                    <a:pt x="82" y="262"/>
                    <a:pt x="82" y="259"/>
                  </a:cubicBezTo>
                  <a:cubicBezTo>
                    <a:pt x="85" y="256"/>
                    <a:pt x="82" y="260"/>
                    <a:pt x="85" y="258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4" y="251"/>
                    <a:pt x="86" y="252"/>
                    <a:pt x="83" y="251"/>
                  </a:cubicBezTo>
                  <a:cubicBezTo>
                    <a:pt x="86" y="243"/>
                    <a:pt x="86" y="235"/>
                    <a:pt x="87" y="22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9" y="219"/>
                    <a:pt x="90" y="217"/>
                    <a:pt x="90" y="217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3" y="196"/>
                    <a:pt x="96" y="190"/>
                    <a:pt x="97" y="181"/>
                  </a:cubicBezTo>
                  <a:cubicBezTo>
                    <a:pt x="97" y="175"/>
                    <a:pt x="96" y="177"/>
                    <a:pt x="97" y="172"/>
                  </a:cubicBezTo>
                  <a:cubicBezTo>
                    <a:pt x="99" y="160"/>
                    <a:pt x="96" y="151"/>
                    <a:pt x="100" y="141"/>
                  </a:cubicBezTo>
                  <a:cubicBezTo>
                    <a:pt x="101" y="137"/>
                    <a:pt x="102" y="126"/>
                    <a:pt x="103" y="121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1"/>
                    <a:pt x="104" y="94"/>
                    <a:pt x="106" y="90"/>
                  </a:cubicBezTo>
                  <a:cubicBezTo>
                    <a:pt x="105" y="88"/>
                    <a:pt x="106" y="90"/>
                    <a:pt x="104" y="88"/>
                  </a:cubicBezTo>
                  <a:cubicBezTo>
                    <a:pt x="106" y="84"/>
                    <a:pt x="106" y="87"/>
                    <a:pt x="106" y="82"/>
                  </a:cubicBezTo>
                  <a:cubicBezTo>
                    <a:pt x="98" y="82"/>
                    <a:pt x="104" y="92"/>
                    <a:pt x="98" y="100"/>
                  </a:cubicBezTo>
                  <a:cubicBezTo>
                    <a:pt x="99" y="103"/>
                    <a:pt x="98" y="108"/>
                    <a:pt x="97" y="107"/>
                  </a:cubicBezTo>
                  <a:cubicBezTo>
                    <a:pt x="97" y="107"/>
                    <a:pt x="97" y="107"/>
                    <a:pt x="96" y="107"/>
                  </a:cubicBezTo>
                  <a:cubicBezTo>
                    <a:pt x="99" y="111"/>
                    <a:pt x="98" y="112"/>
                    <a:pt x="98" y="115"/>
                  </a:cubicBezTo>
                  <a:cubicBezTo>
                    <a:pt x="98" y="115"/>
                    <a:pt x="98" y="117"/>
                    <a:pt x="98" y="117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1"/>
                    <a:pt x="90" y="106"/>
                    <a:pt x="86" y="104"/>
                  </a:cubicBezTo>
                  <a:cubicBezTo>
                    <a:pt x="87" y="101"/>
                    <a:pt x="88" y="98"/>
                    <a:pt x="86" y="96"/>
                  </a:cubicBezTo>
                  <a:cubicBezTo>
                    <a:pt x="87" y="94"/>
                    <a:pt x="88" y="92"/>
                    <a:pt x="89" y="89"/>
                  </a:cubicBezTo>
                  <a:cubicBezTo>
                    <a:pt x="89" y="86"/>
                    <a:pt x="89" y="84"/>
                    <a:pt x="88" y="80"/>
                  </a:cubicBezTo>
                  <a:cubicBezTo>
                    <a:pt x="92" y="74"/>
                    <a:pt x="89" y="69"/>
                    <a:pt x="87" y="65"/>
                  </a:cubicBezTo>
                  <a:cubicBezTo>
                    <a:pt x="81" y="71"/>
                    <a:pt x="82" y="91"/>
                    <a:pt x="79" y="100"/>
                  </a:cubicBezTo>
                  <a:cubicBezTo>
                    <a:pt x="77" y="105"/>
                    <a:pt x="77" y="114"/>
                    <a:pt x="75" y="118"/>
                  </a:cubicBezTo>
                  <a:cubicBezTo>
                    <a:pt x="75" y="118"/>
                    <a:pt x="74" y="121"/>
                    <a:pt x="73" y="123"/>
                  </a:cubicBezTo>
                  <a:cubicBezTo>
                    <a:pt x="72" y="128"/>
                    <a:pt x="74" y="132"/>
                    <a:pt x="69" y="133"/>
                  </a:cubicBezTo>
                  <a:cubicBezTo>
                    <a:pt x="71" y="124"/>
                    <a:pt x="67" y="129"/>
                    <a:pt x="69" y="122"/>
                  </a:cubicBezTo>
                  <a:cubicBezTo>
                    <a:pt x="70" y="118"/>
                    <a:pt x="69" y="116"/>
                    <a:pt x="71" y="111"/>
                  </a:cubicBezTo>
                  <a:cubicBezTo>
                    <a:pt x="73" y="103"/>
                    <a:pt x="73" y="93"/>
                    <a:pt x="74" y="87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3" y="54"/>
                    <a:pt x="90" y="47"/>
                    <a:pt x="83" y="3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5" y="54"/>
                    <a:pt x="77" y="53"/>
                    <a:pt x="79" y="53"/>
                  </a:cubicBezTo>
                  <a:cubicBezTo>
                    <a:pt x="75" y="54"/>
                    <a:pt x="76" y="54"/>
                    <a:pt x="75" y="57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2" y="64"/>
                    <a:pt x="62" y="100"/>
                    <a:pt x="60" y="107"/>
                  </a:cubicBezTo>
                  <a:cubicBezTo>
                    <a:pt x="58" y="110"/>
                    <a:pt x="59" y="114"/>
                    <a:pt x="57" y="117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3" y="132"/>
                    <a:pt x="53" y="130"/>
                    <a:pt x="51" y="135"/>
                  </a:cubicBezTo>
                  <a:cubicBezTo>
                    <a:pt x="50" y="139"/>
                    <a:pt x="48" y="151"/>
                    <a:pt x="45" y="154"/>
                  </a:cubicBezTo>
                  <a:cubicBezTo>
                    <a:pt x="44" y="153"/>
                    <a:pt x="43" y="157"/>
                    <a:pt x="44" y="150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3"/>
                    <a:pt x="48" y="137"/>
                    <a:pt x="49" y="133"/>
                  </a:cubicBezTo>
                  <a:cubicBezTo>
                    <a:pt x="50" y="130"/>
                    <a:pt x="49" y="129"/>
                    <a:pt x="49" y="126"/>
                  </a:cubicBezTo>
                  <a:cubicBezTo>
                    <a:pt x="51" y="118"/>
                    <a:pt x="51" y="119"/>
                    <a:pt x="53" y="112"/>
                  </a:cubicBezTo>
                  <a:cubicBezTo>
                    <a:pt x="54" y="110"/>
                    <a:pt x="54" y="111"/>
                    <a:pt x="54" y="109"/>
                  </a:cubicBezTo>
                  <a:cubicBezTo>
                    <a:pt x="56" y="102"/>
                    <a:pt x="55" y="104"/>
                    <a:pt x="55" y="99"/>
                  </a:cubicBezTo>
                  <a:cubicBezTo>
                    <a:pt x="56" y="96"/>
                    <a:pt x="56" y="97"/>
                    <a:pt x="57" y="9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55"/>
                    <a:pt x="68" y="54"/>
                    <a:pt x="71" y="50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39"/>
                    <a:pt x="76" y="37"/>
                    <a:pt x="77" y="33"/>
                  </a:cubicBezTo>
                  <a:cubicBezTo>
                    <a:pt x="79" y="23"/>
                    <a:pt x="78" y="25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1" y="9"/>
                    <a:pt x="81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6"/>
                    <a:pt x="81" y="8"/>
                    <a:pt x="80" y="5"/>
                  </a:cubicBezTo>
                  <a:cubicBezTo>
                    <a:pt x="80" y="6"/>
                    <a:pt x="78" y="7"/>
                    <a:pt x="78" y="7"/>
                  </a:cubicBezTo>
                  <a:cubicBezTo>
                    <a:pt x="75" y="8"/>
                    <a:pt x="77" y="7"/>
                    <a:pt x="76" y="6"/>
                  </a:cubicBezTo>
                  <a:cubicBezTo>
                    <a:pt x="77" y="4"/>
                    <a:pt x="78" y="5"/>
                    <a:pt x="79" y="3"/>
                  </a:cubicBezTo>
                  <a:lnTo>
                    <a:pt x="79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4725020" y="5617548"/>
              <a:ext cx="93148" cy="428950"/>
            </a:xfrm>
            <a:custGeom>
              <a:avLst/>
              <a:gdLst>
                <a:gd name="T0" fmla="*/ 9 w 92"/>
                <a:gd name="T1" fmla="*/ 332 h 426"/>
                <a:gd name="T2" fmla="*/ 49 w 92"/>
                <a:gd name="T3" fmla="*/ 249 h 426"/>
                <a:gd name="T4" fmla="*/ 54 w 92"/>
                <a:gd name="T5" fmla="*/ 210 h 426"/>
                <a:gd name="T6" fmla="*/ 52 w 92"/>
                <a:gd name="T7" fmla="*/ 283 h 426"/>
                <a:gd name="T8" fmla="*/ 48 w 92"/>
                <a:gd name="T9" fmla="*/ 328 h 426"/>
                <a:gd name="T10" fmla="*/ 29 w 92"/>
                <a:gd name="T11" fmla="*/ 183 h 426"/>
                <a:gd name="T12" fmla="*/ 41 w 92"/>
                <a:gd name="T13" fmla="*/ 182 h 426"/>
                <a:gd name="T14" fmla="*/ 81 w 92"/>
                <a:gd name="T15" fmla="*/ 118 h 426"/>
                <a:gd name="T16" fmla="*/ 74 w 92"/>
                <a:gd name="T17" fmla="*/ 2 h 426"/>
                <a:gd name="T18" fmla="*/ 60 w 92"/>
                <a:gd name="T19" fmla="*/ 83 h 426"/>
                <a:gd name="T20" fmla="*/ 57 w 92"/>
                <a:gd name="T21" fmla="*/ 115 h 426"/>
                <a:gd name="T22" fmla="*/ 54 w 92"/>
                <a:gd name="T23" fmla="*/ 201 h 426"/>
                <a:gd name="T24" fmla="*/ 50 w 92"/>
                <a:gd name="T25" fmla="*/ 159 h 426"/>
                <a:gd name="T26" fmla="*/ 50 w 92"/>
                <a:gd name="T27" fmla="*/ 139 h 426"/>
                <a:gd name="T28" fmla="*/ 50 w 92"/>
                <a:gd name="T29" fmla="*/ 104 h 426"/>
                <a:gd name="T30" fmla="*/ 56 w 92"/>
                <a:gd name="T31" fmla="*/ 63 h 426"/>
                <a:gd name="T32" fmla="*/ 52 w 92"/>
                <a:gd name="T33" fmla="*/ 17 h 426"/>
                <a:gd name="T34" fmla="*/ 35 w 92"/>
                <a:gd name="T35" fmla="*/ 87 h 426"/>
                <a:gd name="T36" fmla="*/ 27 w 92"/>
                <a:gd name="T37" fmla="*/ 139 h 426"/>
                <a:gd name="T38" fmla="*/ 31 w 92"/>
                <a:gd name="T39" fmla="*/ 81 h 426"/>
                <a:gd name="T40" fmla="*/ 22 w 92"/>
                <a:gd name="T41" fmla="*/ 103 h 426"/>
                <a:gd name="T42" fmla="*/ 13 w 92"/>
                <a:gd name="T43" fmla="*/ 131 h 426"/>
                <a:gd name="T44" fmla="*/ 12 w 92"/>
                <a:gd name="T45" fmla="*/ 165 h 426"/>
                <a:gd name="T46" fmla="*/ 7 w 92"/>
                <a:gd name="T47" fmla="*/ 182 h 426"/>
                <a:gd name="T48" fmla="*/ 7 w 92"/>
                <a:gd name="T49" fmla="*/ 203 h 426"/>
                <a:gd name="T50" fmla="*/ 7 w 92"/>
                <a:gd name="T51" fmla="*/ 228 h 426"/>
                <a:gd name="T52" fmla="*/ 2 w 92"/>
                <a:gd name="T53" fmla="*/ 270 h 426"/>
                <a:gd name="T54" fmla="*/ 2 w 92"/>
                <a:gd name="T55" fmla="*/ 295 h 426"/>
                <a:gd name="T56" fmla="*/ 1 w 92"/>
                <a:gd name="T57" fmla="*/ 319 h 426"/>
                <a:gd name="T58" fmla="*/ 3 w 92"/>
                <a:gd name="T59" fmla="*/ 348 h 426"/>
                <a:gd name="T60" fmla="*/ 11 w 92"/>
                <a:gd name="T61" fmla="*/ 344 h 426"/>
                <a:gd name="T62" fmla="*/ 12 w 92"/>
                <a:gd name="T63" fmla="*/ 395 h 426"/>
                <a:gd name="T64" fmla="*/ 26 w 92"/>
                <a:gd name="T65" fmla="*/ 298 h 426"/>
                <a:gd name="T66" fmla="*/ 28 w 92"/>
                <a:gd name="T67" fmla="*/ 275 h 426"/>
                <a:gd name="T68" fmla="*/ 35 w 92"/>
                <a:gd name="T69" fmla="*/ 204 h 426"/>
                <a:gd name="T70" fmla="*/ 41 w 92"/>
                <a:gd name="T71" fmla="*/ 194 h 426"/>
                <a:gd name="T72" fmla="*/ 34 w 92"/>
                <a:gd name="T73" fmla="*/ 294 h 426"/>
                <a:gd name="T74" fmla="*/ 31 w 92"/>
                <a:gd name="T75" fmla="*/ 318 h 426"/>
                <a:gd name="T76" fmla="*/ 26 w 92"/>
                <a:gd name="T77" fmla="*/ 367 h 426"/>
                <a:gd name="T78" fmla="*/ 25 w 92"/>
                <a:gd name="T79" fmla="*/ 408 h 426"/>
                <a:gd name="T80" fmla="*/ 36 w 92"/>
                <a:gd name="T81" fmla="*/ 425 h 426"/>
                <a:gd name="T82" fmla="*/ 47 w 92"/>
                <a:gd name="T83" fmla="*/ 340 h 426"/>
                <a:gd name="T84" fmla="*/ 48 w 92"/>
                <a:gd name="T85" fmla="*/ 366 h 426"/>
                <a:gd name="T86" fmla="*/ 47 w 92"/>
                <a:gd name="T87" fmla="*/ 399 h 426"/>
                <a:gd name="T88" fmla="*/ 49 w 92"/>
                <a:gd name="T89" fmla="*/ 412 h 426"/>
                <a:gd name="T90" fmla="*/ 63 w 92"/>
                <a:gd name="T91" fmla="*/ 313 h 426"/>
                <a:gd name="T92" fmla="*/ 72 w 92"/>
                <a:gd name="T93" fmla="*/ 255 h 426"/>
                <a:gd name="T94" fmla="*/ 81 w 92"/>
                <a:gd name="T95" fmla="*/ 207 h 426"/>
                <a:gd name="T96" fmla="*/ 88 w 92"/>
                <a:gd name="T97" fmla="*/ 157 h 426"/>
                <a:gd name="T98" fmla="*/ 89 w 92"/>
                <a:gd name="T99" fmla="*/ 66 h 426"/>
                <a:gd name="T100" fmla="*/ 88 w 92"/>
                <a:gd name="T101" fmla="*/ 34 h 426"/>
                <a:gd name="T102" fmla="*/ 84 w 92"/>
                <a:gd name="T103" fmla="*/ 84 h 426"/>
                <a:gd name="T104" fmla="*/ 79 w 92"/>
                <a:gd name="T105" fmla="*/ 72 h 426"/>
                <a:gd name="T106" fmla="*/ 79 w 92"/>
                <a:gd name="T107" fmla="*/ 58 h 426"/>
                <a:gd name="T108" fmla="*/ 79 w 92"/>
                <a:gd name="T109" fmla="*/ 1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426">
                  <a:moveTo>
                    <a:pt x="10" y="333"/>
                  </a:moveTo>
                  <a:cubicBezTo>
                    <a:pt x="10" y="336"/>
                    <a:pt x="10" y="334"/>
                    <a:pt x="9" y="334"/>
                  </a:cubicBezTo>
                  <a:cubicBezTo>
                    <a:pt x="8" y="333"/>
                    <a:pt x="7" y="336"/>
                    <a:pt x="8" y="333"/>
                  </a:cubicBezTo>
                  <a:cubicBezTo>
                    <a:pt x="8" y="330"/>
                    <a:pt x="8" y="332"/>
                    <a:pt x="9" y="332"/>
                  </a:cubicBezTo>
                  <a:cubicBezTo>
                    <a:pt x="10" y="333"/>
                    <a:pt x="11" y="330"/>
                    <a:pt x="10" y="333"/>
                  </a:cubicBezTo>
                  <a:close/>
                  <a:moveTo>
                    <a:pt x="47" y="328"/>
                  </a:moveTo>
                  <a:cubicBezTo>
                    <a:pt x="48" y="319"/>
                    <a:pt x="48" y="306"/>
                    <a:pt x="47" y="296"/>
                  </a:cubicBezTo>
                  <a:cubicBezTo>
                    <a:pt x="47" y="285"/>
                    <a:pt x="48" y="261"/>
                    <a:pt x="49" y="249"/>
                  </a:cubicBezTo>
                  <a:cubicBezTo>
                    <a:pt x="50" y="220"/>
                    <a:pt x="50" y="220"/>
                    <a:pt x="50" y="220"/>
                  </a:cubicBezTo>
                  <a:cubicBezTo>
                    <a:pt x="50" y="216"/>
                    <a:pt x="50" y="210"/>
                    <a:pt x="52" y="207"/>
                  </a:cubicBezTo>
                  <a:cubicBezTo>
                    <a:pt x="54" y="209"/>
                    <a:pt x="53" y="206"/>
                    <a:pt x="54" y="209"/>
                  </a:cubicBezTo>
                  <a:cubicBezTo>
                    <a:pt x="54" y="209"/>
                    <a:pt x="54" y="209"/>
                    <a:pt x="54" y="21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30"/>
                    <a:pt x="53" y="236"/>
                    <a:pt x="53" y="242"/>
                  </a:cubicBezTo>
                  <a:cubicBezTo>
                    <a:pt x="52" y="250"/>
                    <a:pt x="53" y="273"/>
                    <a:pt x="51" y="278"/>
                  </a:cubicBezTo>
                  <a:cubicBezTo>
                    <a:pt x="52" y="282"/>
                    <a:pt x="52" y="278"/>
                    <a:pt x="52" y="283"/>
                  </a:cubicBezTo>
                  <a:cubicBezTo>
                    <a:pt x="52" y="285"/>
                    <a:pt x="52" y="288"/>
                    <a:pt x="52" y="290"/>
                  </a:cubicBezTo>
                  <a:cubicBezTo>
                    <a:pt x="51" y="295"/>
                    <a:pt x="53" y="299"/>
                    <a:pt x="51" y="302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0" y="328"/>
                    <a:pt x="48" y="328"/>
                    <a:pt x="48" y="328"/>
                  </a:cubicBezTo>
                  <a:lnTo>
                    <a:pt x="47" y="328"/>
                  </a:lnTo>
                  <a:close/>
                  <a:moveTo>
                    <a:pt x="29" y="183"/>
                  </a:moveTo>
                  <a:cubicBezTo>
                    <a:pt x="30" y="181"/>
                    <a:pt x="28" y="182"/>
                    <a:pt x="31" y="181"/>
                  </a:cubicBezTo>
                  <a:cubicBezTo>
                    <a:pt x="30" y="183"/>
                    <a:pt x="31" y="182"/>
                    <a:pt x="29" y="183"/>
                  </a:cubicBezTo>
                  <a:close/>
                  <a:moveTo>
                    <a:pt x="41" y="182"/>
                  </a:moveTo>
                  <a:cubicBezTo>
                    <a:pt x="38" y="182"/>
                    <a:pt x="38" y="182"/>
                    <a:pt x="38" y="182"/>
                  </a:cubicBezTo>
                  <a:cubicBezTo>
                    <a:pt x="39" y="175"/>
                    <a:pt x="39" y="175"/>
                    <a:pt x="39" y="175"/>
                  </a:cubicBezTo>
                  <a:lnTo>
                    <a:pt x="41" y="182"/>
                  </a:lnTo>
                  <a:close/>
                  <a:moveTo>
                    <a:pt x="81" y="118"/>
                  </a:moveTo>
                  <a:cubicBezTo>
                    <a:pt x="80" y="117"/>
                    <a:pt x="79" y="120"/>
                    <a:pt x="79" y="115"/>
                  </a:cubicBezTo>
                  <a:cubicBezTo>
                    <a:pt x="80" y="109"/>
                    <a:pt x="80" y="113"/>
                    <a:pt x="82" y="112"/>
                  </a:cubicBezTo>
                  <a:cubicBezTo>
                    <a:pt x="82" y="112"/>
                    <a:pt x="85" y="116"/>
                    <a:pt x="81" y="118"/>
                  </a:cubicBezTo>
                  <a:close/>
                  <a:moveTo>
                    <a:pt x="79" y="15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8"/>
                    <a:pt x="74" y="5"/>
                    <a:pt x="74" y="2"/>
                  </a:cubicBezTo>
                  <a:cubicBezTo>
                    <a:pt x="70" y="2"/>
                    <a:pt x="71" y="2"/>
                    <a:pt x="69" y="0"/>
                  </a:cubicBezTo>
                  <a:cubicBezTo>
                    <a:pt x="65" y="12"/>
                    <a:pt x="63" y="53"/>
                    <a:pt x="62" y="57"/>
                  </a:cubicBezTo>
                  <a:cubicBezTo>
                    <a:pt x="61" y="65"/>
                    <a:pt x="62" y="69"/>
                    <a:pt x="61" y="77"/>
                  </a:cubicBezTo>
                  <a:cubicBezTo>
                    <a:pt x="61" y="80"/>
                    <a:pt x="60" y="80"/>
                    <a:pt x="60" y="83"/>
                  </a:cubicBezTo>
                  <a:cubicBezTo>
                    <a:pt x="60" y="87"/>
                    <a:pt x="60" y="86"/>
                    <a:pt x="59" y="90"/>
                  </a:cubicBezTo>
                  <a:cubicBezTo>
                    <a:pt x="59" y="92"/>
                    <a:pt x="59" y="93"/>
                    <a:pt x="58" y="96"/>
                  </a:cubicBezTo>
                  <a:cubicBezTo>
                    <a:pt x="58" y="98"/>
                    <a:pt x="57" y="97"/>
                    <a:pt x="58" y="98"/>
                  </a:cubicBezTo>
                  <a:cubicBezTo>
                    <a:pt x="58" y="103"/>
                    <a:pt x="58" y="111"/>
                    <a:pt x="57" y="115"/>
                  </a:cubicBezTo>
                  <a:cubicBezTo>
                    <a:pt x="59" y="121"/>
                    <a:pt x="59" y="118"/>
                    <a:pt x="57" y="125"/>
                  </a:cubicBezTo>
                  <a:cubicBezTo>
                    <a:pt x="57" y="130"/>
                    <a:pt x="56" y="130"/>
                    <a:pt x="57" y="136"/>
                  </a:cubicBezTo>
                  <a:cubicBezTo>
                    <a:pt x="57" y="138"/>
                    <a:pt x="57" y="157"/>
                    <a:pt x="56" y="160"/>
                  </a:cubicBezTo>
                  <a:cubicBezTo>
                    <a:pt x="55" y="172"/>
                    <a:pt x="55" y="189"/>
                    <a:pt x="54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1" y="177"/>
                    <a:pt x="50" y="174"/>
                    <a:pt x="51" y="164"/>
                  </a:cubicBezTo>
                  <a:cubicBezTo>
                    <a:pt x="48" y="161"/>
                    <a:pt x="50" y="163"/>
                    <a:pt x="50" y="159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3"/>
                    <a:pt x="50" y="144"/>
                    <a:pt x="50" y="142"/>
                  </a:cubicBezTo>
                  <a:cubicBezTo>
                    <a:pt x="50" y="138"/>
                    <a:pt x="49" y="143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5"/>
                    <a:pt x="49" y="133"/>
                    <a:pt x="50" y="129"/>
                  </a:cubicBezTo>
                  <a:cubicBezTo>
                    <a:pt x="52" y="117"/>
                    <a:pt x="51" y="124"/>
                    <a:pt x="50" y="120"/>
                  </a:cubicBezTo>
                  <a:cubicBezTo>
                    <a:pt x="50" y="115"/>
                    <a:pt x="53" y="109"/>
                    <a:pt x="50" y="104"/>
                  </a:cubicBezTo>
                  <a:cubicBezTo>
                    <a:pt x="53" y="98"/>
                    <a:pt x="51" y="90"/>
                    <a:pt x="52" y="82"/>
                  </a:cubicBezTo>
                  <a:cubicBezTo>
                    <a:pt x="53" y="78"/>
                    <a:pt x="55" y="79"/>
                    <a:pt x="55" y="73"/>
                  </a:cubicBezTo>
                  <a:cubicBezTo>
                    <a:pt x="55" y="70"/>
                    <a:pt x="55" y="67"/>
                    <a:pt x="55" y="65"/>
                  </a:cubicBezTo>
                  <a:cubicBezTo>
                    <a:pt x="55" y="63"/>
                    <a:pt x="55" y="65"/>
                    <a:pt x="56" y="63"/>
                  </a:cubicBezTo>
                  <a:cubicBezTo>
                    <a:pt x="58" y="56"/>
                    <a:pt x="60" y="47"/>
                    <a:pt x="60" y="39"/>
                  </a:cubicBezTo>
                  <a:cubicBezTo>
                    <a:pt x="61" y="33"/>
                    <a:pt x="62" y="29"/>
                    <a:pt x="61" y="23"/>
                  </a:cubicBezTo>
                  <a:cubicBezTo>
                    <a:pt x="61" y="23"/>
                    <a:pt x="60" y="20"/>
                    <a:pt x="60" y="20"/>
                  </a:cubicBezTo>
                  <a:cubicBezTo>
                    <a:pt x="59" y="16"/>
                    <a:pt x="56" y="16"/>
                    <a:pt x="52" y="17"/>
                  </a:cubicBezTo>
                  <a:cubicBezTo>
                    <a:pt x="53" y="24"/>
                    <a:pt x="52" y="20"/>
                    <a:pt x="50" y="2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6" y="39"/>
                    <a:pt x="46" y="37"/>
                    <a:pt x="45" y="42"/>
                  </a:cubicBezTo>
                  <a:cubicBezTo>
                    <a:pt x="41" y="57"/>
                    <a:pt x="38" y="68"/>
                    <a:pt x="35" y="87"/>
                  </a:cubicBezTo>
                  <a:cubicBezTo>
                    <a:pt x="32" y="107"/>
                    <a:pt x="30" y="128"/>
                    <a:pt x="30" y="149"/>
                  </a:cubicBezTo>
                  <a:cubicBezTo>
                    <a:pt x="30" y="155"/>
                    <a:pt x="31" y="166"/>
                    <a:pt x="28" y="169"/>
                  </a:cubicBezTo>
                  <a:cubicBezTo>
                    <a:pt x="27" y="167"/>
                    <a:pt x="27" y="166"/>
                    <a:pt x="26" y="162"/>
                  </a:cubicBezTo>
                  <a:cubicBezTo>
                    <a:pt x="25" y="155"/>
                    <a:pt x="27" y="147"/>
                    <a:pt x="27" y="139"/>
                  </a:cubicBezTo>
                  <a:cubicBezTo>
                    <a:pt x="27" y="136"/>
                    <a:pt x="26" y="140"/>
                    <a:pt x="28" y="136"/>
                  </a:cubicBezTo>
                  <a:cubicBezTo>
                    <a:pt x="29" y="132"/>
                    <a:pt x="28" y="110"/>
                    <a:pt x="30" y="100"/>
                  </a:cubicBezTo>
                  <a:cubicBezTo>
                    <a:pt x="31" y="94"/>
                    <a:pt x="34" y="84"/>
                    <a:pt x="33" y="79"/>
                  </a:cubicBezTo>
                  <a:cubicBezTo>
                    <a:pt x="31" y="80"/>
                    <a:pt x="32" y="80"/>
                    <a:pt x="31" y="81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4"/>
                    <a:pt x="24" y="93"/>
                    <a:pt x="24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1"/>
                    <a:pt x="22" y="101"/>
                    <a:pt x="22" y="103"/>
                  </a:cubicBezTo>
                  <a:cubicBezTo>
                    <a:pt x="22" y="110"/>
                    <a:pt x="23" y="110"/>
                    <a:pt x="21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9" y="118"/>
                    <a:pt x="19" y="125"/>
                    <a:pt x="17" y="126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5" y="135"/>
                    <a:pt x="13" y="136"/>
                    <a:pt x="17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0"/>
                    <a:pt x="11" y="151"/>
                    <a:pt x="11" y="156"/>
                  </a:cubicBezTo>
                  <a:cubicBezTo>
                    <a:pt x="11" y="158"/>
                    <a:pt x="12" y="162"/>
                    <a:pt x="12" y="165"/>
                  </a:cubicBezTo>
                  <a:cubicBezTo>
                    <a:pt x="11" y="170"/>
                    <a:pt x="11" y="169"/>
                    <a:pt x="9" y="173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5"/>
                    <a:pt x="6" y="174"/>
                    <a:pt x="5" y="177"/>
                  </a:cubicBezTo>
                  <a:cubicBezTo>
                    <a:pt x="7" y="181"/>
                    <a:pt x="5" y="178"/>
                    <a:pt x="7" y="182"/>
                  </a:cubicBezTo>
                  <a:cubicBezTo>
                    <a:pt x="8" y="187"/>
                    <a:pt x="11" y="186"/>
                    <a:pt x="7" y="192"/>
                  </a:cubicBezTo>
                  <a:cubicBezTo>
                    <a:pt x="8" y="194"/>
                    <a:pt x="8" y="195"/>
                    <a:pt x="8" y="198"/>
                  </a:cubicBezTo>
                  <a:cubicBezTo>
                    <a:pt x="9" y="200"/>
                    <a:pt x="10" y="201"/>
                    <a:pt x="10" y="201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8" y="207"/>
                    <a:pt x="8" y="207"/>
                    <a:pt x="8" y="212"/>
                  </a:cubicBezTo>
                  <a:cubicBezTo>
                    <a:pt x="7" y="212"/>
                    <a:pt x="7" y="212"/>
                    <a:pt x="7" y="213"/>
                  </a:cubicBezTo>
                  <a:cubicBezTo>
                    <a:pt x="8" y="215"/>
                    <a:pt x="8" y="217"/>
                    <a:pt x="7" y="220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6" y="232"/>
                    <a:pt x="7" y="237"/>
                  </a:cubicBezTo>
                  <a:cubicBezTo>
                    <a:pt x="7" y="240"/>
                    <a:pt x="7" y="241"/>
                    <a:pt x="5" y="243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66"/>
                    <a:pt x="3" y="266"/>
                    <a:pt x="2" y="270"/>
                  </a:cubicBezTo>
                  <a:cubicBezTo>
                    <a:pt x="2" y="274"/>
                    <a:pt x="4" y="275"/>
                    <a:pt x="4" y="279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289"/>
                    <a:pt x="8" y="290"/>
                    <a:pt x="3" y="294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1" y="295"/>
                    <a:pt x="1" y="295"/>
                  </a:cubicBezTo>
                  <a:cubicBezTo>
                    <a:pt x="2" y="298"/>
                    <a:pt x="2" y="301"/>
                    <a:pt x="3" y="304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3"/>
                    <a:pt x="0" y="324"/>
                    <a:pt x="1" y="331"/>
                  </a:cubicBezTo>
                  <a:cubicBezTo>
                    <a:pt x="2" y="337"/>
                    <a:pt x="1" y="343"/>
                    <a:pt x="2" y="347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48"/>
                    <a:pt x="3" y="348"/>
                    <a:pt x="3" y="348"/>
                  </a:cubicBezTo>
                  <a:cubicBezTo>
                    <a:pt x="3" y="355"/>
                    <a:pt x="3" y="355"/>
                    <a:pt x="3" y="355"/>
                  </a:cubicBezTo>
                  <a:cubicBezTo>
                    <a:pt x="9" y="355"/>
                    <a:pt x="7" y="355"/>
                    <a:pt x="8" y="348"/>
                  </a:cubicBezTo>
                  <a:cubicBezTo>
                    <a:pt x="8" y="345"/>
                    <a:pt x="3" y="340"/>
                    <a:pt x="9" y="336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1" y="344"/>
                    <a:pt x="11" y="345"/>
                    <a:pt x="11" y="345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2" y="381"/>
                    <a:pt x="10" y="382"/>
                    <a:pt x="10" y="386"/>
                  </a:cubicBezTo>
                  <a:cubicBezTo>
                    <a:pt x="11" y="389"/>
                    <a:pt x="12" y="391"/>
                    <a:pt x="12" y="395"/>
                  </a:cubicBezTo>
                  <a:cubicBezTo>
                    <a:pt x="12" y="400"/>
                    <a:pt x="11" y="408"/>
                    <a:pt x="16" y="410"/>
                  </a:cubicBezTo>
                  <a:cubicBezTo>
                    <a:pt x="19" y="404"/>
                    <a:pt x="22" y="373"/>
                    <a:pt x="22" y="364"/>
                  </a:cubicBezTo>
                  <a:cubicBezTo>
                    <a:pt x="21" y="363"/>
                    <a:pt x="23" y="351"/>
                    <a:pt x="23" y="344"/>
                  </a:cubicBezTo>
                  <a:cubicBezTo>
                    <a:pt x="26" y="298"/>
                    <a:pt x="26" y="298"/>
                    <a:pt x="26" y="298"/>
                  </a:cubicBezTo>
                  <a:cubicBezTo>
                    <a:pt x="27" y="295"/>
                    <a:pt x="27" y="299"/>
                    <a:pt x="27" y="294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1"/>
                    <a:pt x="32" y="262"/>
                    <a:pt x="31" y="257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5" y="223"/>
                    <a:pt x="33" y="214"/>
                    <a:pt x="35" y="206"/>
                  </a:cubicBezTo>
                  <a:cubicBezTo>
                    <a:pt x="36" y="201"/>
                    <a:pt x="34" y="207"/>
                    <a:pt x="35" y="204"/>
                  </a:cubicBezTo>
                  <a:cubicBezTo>
                    <a:pt x="36" y="201"/>
                    <a:pt x="36" y="198"/>
                    <a:pt x="36" y="19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9" y="193"/>
                    <a:pt x="37" y="189"/>
                    <a:pt x="38" y="192"/>
                  </a:cubicBezTo>
                  <a:cubicBezTo>
                    <a:pt x="38" y="192"/>
                    <a:pt x="40" y="194"/>
                    <a:pt x="41" y="194"/>
                  </a:cubicBezTo>
                  <a:cubicBezTo>
                    <a:pt x="38" y="200"/>
                    <a:pt x="39" y="207"/>
                    <a:pt x="38" y="213"/>
                  </a:cubicBezTo>
                  <a:cubicBezTo>
                    <a:pt x="36" y="220"/>
                    <a:pt x="38" y="216"/>
                    <a:pt x="39" y="221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5" y="281"/>
                    <a:pt x="34" y="286"/>
                    <a:pt x="34" y="294"/>
                  </a:cubicBezTo>
                  <a:cubicBezTo>
                    <a:pt x="33" y="303"/>
                    <a:pt x="33" y="303"/>
                    <a:pt x="33" y="303"/>
                  </a:cubicBezTo>
                  <a:cubicBezTo>
                    <a:pt x="33" y="303"/>
                    <a:pt x="32" y="303"/>
                    <a:pt x="32" y="304"/>
                  </a:cubicBezTo>
                  <a:cubicBezTo>
                    <a:pt x="32" y="305"/>
                    <a:pt x="32" y="313"/>
                    <a:pt x="32" y="314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29" y="326"/>
                    <a:pt x="30" y="331"/>
                    <a:pt x="28" y="340"/>
                  </a:cubicBezTo>
                  <a:cubicBezTo>
                    <a:pt x="28" y="340"/>
                    <a:pt x="27" y="344"/>
                    <a:pt x="27" y="344"/>
                  </a:cubicBezTo>
                  <a:cubicBezTo>
                    <a:pt x="27" y="344"/>
                    <a:pt x="27" y="345"/>
                    <a:pt x="27" y="345"/>
                  </a:cubicBezTo>
                  <a:cubicBezTo>
                    <a:pt x="24" y="352"/>
                    <a:pt x="28" y="355"/>
                    <a:pt x="26" y="367"/>
                  </a:cubicBezTo>
                  <a:cubicBezTo>
                    <a:pt x="26" y="374"/>
                    <a:pt x="25" y="379"/>
                    <a:pt x="25" y="386"/>
                  </a:cubicBezTo>
                  <a:cubicBezTo>
                    <a:pt x="25" y="391"/>
                    <a:pt x="26" y="387"/>
                    <a:pt x="26" y="391"/>
                  </a:cubicBezTo>
                  <a:cubicBezTo>
                    <a:pt x="26" y="392"/>
                    <a:pt x="25" y="392"/>
                    <a:pt x="25" y="395"/>
                  </a:cubicBezTo>
                  <a:cubicBezTo>
                    <a:pt x="25" y="408"/>
                    <a:pt x="25" y="408"/>
                    <a:pt x="25" y="408"/>
                  </a:cubicBezTo>
                  <a:cubicBezTo>
                    <a:pt x="26" y="415"/>
                    <a:pt x="26" y="409"/>
                    <a:pt x="27" y="420"/>
                  </a:cubicBezTo>
                  <a:cubicBezTo>
                    <a:pt x="30" y="421"/>
                    <a:pt x="29" y="421"/>
                    <a:pt x="31" y="421"/>
                  </a:cubicBezTo>
                  <a:cubicBezTo>
                    <a:pt x="31" y="420"/>
                    <a:pt x="31" y="420"/>
                    <a:pt x="30" y="418"/>
                  </a:cubicBezTo>
                  <a:cubicBezTo>
                    <a:pt x="36" y="419"/>
                    <a:pt x="33" y="421"/>
                    <a:pt x="36" y="425"/>
                  </a:cubicBezTo>
                  <a:cubicBezTo>
                    <a:pt x="41" y="423"/>
                    <a:pt x="37" y="426"/>
                    <a:pt x="39" y="422"/>
                  </a:cubicBezTo>
                  <a:cubicBezTo>
                    <a:pt x="42" y="416"/>
                    <a:pt x="43" y="412"/>
                    <a:pt x="43" y="405"/>
                  </a:cubicBezTo>
                  <a:cubicBezTo>
                    <a:pt x="44" y="395"/>
                    <a:pt x="45" y="388"/>
                    <a:pt x="45" y="378"/>
                  </a:cubicBezTo>
                  <a:cubicBezTo>
                    <a:pt x="47" y="340"/>
                    <a:pt x="47" y="340"/>
                    <a:pt x="47" y="340"/>
                  </a:cubicBezTo>
                  <a:cubicBezTo>
                    <a:pt x="47" y="329"/>
                    <a:pt x="48" y="331"/>
                    <a:pt x="49" y="330"/>
                  </a:cubicBezTo>
                  <a:cubicBezTo>
                    <a:pt x="50" y="334"/>
                    <a:pt x="49" y="336"/>
                    <a:pt x="49" y="341"/>
                  </a:cubicBezTo>
                  <a:cubicBezTo>
                    <a:pt x="50" y="347"/>
                    <a:pt x="49" y="349"/>
                    <a:pt x="49" y="353"/>
                  </a:cubicBezTo>
                  <a:cubicBezTo>
                    <a:pt x="48" y="358"/>
                    <a:pt x="49" y="361"/>
                    <a:pt x="48" y="366"/>
                  </a:cubicBezTo>
                  <a:cubicBezTo>
                    <a:pt x="47" y="374"/>
                    <a:pt x="48" y="372"/>
                    <a:pt x="48" y="376"/>
                  </a:cubicBezTo>
                  <a:cubicBezTo>
                    <a:pt x="48" y="377"/>
                    <a:pt x="47" y="384"/>
                    <a:pt x="47" y="389"/>
                  </a:cubicBezTo>
                  <a:cubicBezTo>
                    <a:pt x="47" y="391"/>
                    <a:pt x="48" y="393"/>
                    <a:pt x="48" y="394"/>
                  </a:cubicBezTo>
                  <a:cubicBezTo>
                    <a:pt x="48" y="394"/>
                    <a:pt x="47" y="397"/>
                    <a:pt x="47" y="399"/>
                  </a:cubicBezTo>
                  <a:cubicBezTo>
                    <a:pt x="47" y="402"/>
                    <a:pt x="47" y="416"/>
                    <a:pt x="49" y="421"/>
                  </a:cubicBezTo>
                  <a:cubicBezTo>
                    <a:pt x="51" y="420"/>
                    <a:pt x="49" y="420"/>
                    <a:pt x="52" y="421"/>
                  </a:cubicBezTo>
                  <a:cubicBezTo>
                    <a:pt x="52" y="415"/>
                    <a:pt x="52" y="415"/>
                    <a:pt x="52" y="415"/>
                  </a:cubicBezTo>
                  <a:cubicBezTo>
                    <a:pt x="50" y="413"/>
                    <a:pt x="51" y="415"/>
                    <a:pt x="49" y="412"/>
                  </a:cubicBezTo>
                  <a:cubicBezTo>
                    <a:pt x="55" y="406"/>
                    <a:pt x="52" y="406"/>
                    <a:pt x="53" y="402"/>
                  </a:cubicBezTo>
                  <a:cubicBezTo>
                    <a:pt x="53" y="397"/>
                    <a:pt x="54" y="403"/>
                    <a:pt x="54" y="39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3" y="322"/>
                    <a:pt x="63" y="318"/>
                    <a:pt x="63" y="31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6" y="296"/>
                    <a:pt x="67" y="280"/>
                    <a:pt x="69" y="272"/>
                  </a:cubicBezTo>
                  <a:cubicBezTo>
                    <a:pt x="71" y="260"/>
                    <a:pt x="71" y="260"/>
                    <a:pt x="71" y="260"/>
                  </a:cubicBezTo>
                  <a:cubicBezTo>
                    <a:pt x="71" y="256"/>
                    <a:pt x="72" y="257"/>
                    <a:pt x="72" y="25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7" y="228"/>
                    <a:pt x="77" y="230"/>
                    <a:pt x="78" y="222"/>
                  </a:cubicBezTo>
                  <a:cubicBezTo>
                    <a:pt x="81" y="220"/>
                    <a:pt x="81" y="220"/>
                    <a:pt x="81" y="220"/>
                  </a:cubicBezTo>
                  <a:cubicBezTo>
                    <a:pt x="81" y="213"/>
                    <a:pt x="83" y="212"/>
                    <a:pt x="81" y="207"/>
                  </a:cubicBezTo>
                  <a:cubicBezTo>
                    <a:pt x="86" y="203"/>
                    <a:pt x="83" y="205"/>
                    <a:pt x="84" y="199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7" y="179"/>
                    <a:pt x="86" y="172"/>
                    <a:pt x="87" y="168"/>
                  </a:cubicBezTo>
                  <a:cubicBezTo>
                    <a:pt x="87" y="163"/>
                    <a:pt x="88" y="162"/>
                    <a:pt x="88" y="157"/>
                  </a:cubicBezTo>
                  <a:cubicBezTo>
                    <a:pt x="88" y="152"/>
                    <a:pt x="89" y="150"/>
                    <a:pt x="89" y="146"/>
                  </a:cubicBezTo>
                  <a:cubicBezTo>
                    <a:pt x="90" y="142"/>
                    <a:pt x="89" y="138"/>
                    <a:pt x="89" y="134"/>
                  </a:cubicBezTo>
                  <a:cubicBezTo>
                    <a:pt x="90" y="122"/>
                    <a:pt x="92" y="109"/>
                    <a:pt x="90" y="99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9" y="63"/>
                    <a:pt x="90" y="59"/>
                    <a:pt x="89" y="55"/>
                  </a:cubicBezTo>
                  <a:cubicBezTo>
                    <a:pt x="89" y="47"/>
                    <a:pt x="90" y="42"/>
                    <a:pt x="90" y="38"/>
                  </a:cubicBezTo>
                  <a:cubicBezTo>
                    <a:pt x="90" y="35"/>
                    <a:pt x="90" y="37"/>
                    <a:pt x="89" y="36"/>
                  </a:cubicBezTo>
                  <a:cubicBezTo>
                    <a:pt x="89" y="35"/>
                    <a:pt x="89" y="35"/>
                    <a:pt x="88" y="34"/>
                  </a:cubicBezTo>
                  <a:cubicBezTo>
                    <a:pt x="88" y="30"/>
                    <a:pt x="89" y="23"/>
                    <a:pt x="87" y="18"/>
                  </a:cubicBezTo>
                  <a:cubicBezTo>
                    <a:pt x="84" y="18"/>
                    <a:pt x="84" y="16"/>
                    <a:pt x="83" y="23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3" y="80"/>
                    <a:pt x="83" y="82"/>
                    <a:pt x="84" y="84"/>
                  </a:cubicBezTo>
                  <a:cubicBezTo>
                    <a:pt x="80" y="89"/>
                    <a:pt x="85" y="103"/>
                    <a:pt x="81" y="109"/>
                  </a:cubicBezTo>
                  <a:cubicBezTo>
                    <a:pt x="80" y="106"/>
                    <a:pt x="79" y="100"/>
                    <a:pt x="79" y="96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2"/>
                    <a:pt x="80" y="78"/>
                    <a:pt x="79" y="72"/>
                  </a:cubicBezTo>
                  <a:cubicBezTo>
                    <a:pt x="79" y="71"/>
                    <a:pt x="78" y="70"/>
                    <a:pt x="78" y="70"/>
                  </a:cubicBezTo>
                  <a:cubicBezTo>
                    <a:pt x="77" y="67"/>
                    <a:pt x="78" y="63"/>
                    <a:pt x="77" y="60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3"/>
                    <a:pt x="79" y="51"/>
                    <a:pt x="79" y="48"/>
                  </a:cubicBezTo>
                  <a:cubicBezTo>
                    <a:pt x="79" y="37"/>
                    <a:pt x="79" y="26"/>
                    <a:pt x="75" y="17"/>
                  </a:cubicBezTo>
                  <a:cubicBezTo>
                    <a:pt x="78" y="15"/>
                    <a:pt x="78" y="15"/>
                    <a:pt x="78" y="15"/>
                  </a:cubicBezTo>
                  <a:lnTo>
                    <a:pt x="79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3258136" y="5623027"/>
              <a:ext cx="133851" cy="399988"/>
            </a:xfrm>
            <a:custGeom>
              <a:avLst/>
              <a:gdLst>
                <a:gd name="T0" fmla="*/ 68 w 134"/>
                <a:gd name="T1" fmla="*/ 251 h 398"/>
                <a:gd name="T2" fmla="*/ 23 w 134"/>
                <a:gd name="T3" fmla="*/ 13 h 398"/>
                <a:gd name="T4" fmla="*/ 19 w 134"/>
                <a:gd name="T5" fmla="*/ 12 h 398"/>
                <a:gd name="T6" fmla="*/ 19 w 134"/>
                <a:gd name="T7" fmla="*/ 3 h 398"/>
                <a:gd name="T8" fmla="*/ 18 w 134"/>
                <a:gd name="T9" fmla="*/ 0 h 398"/>
                <a:gd name="T10" fmla="*/ 12 w 134"/>
                <a:gd name="T11" fmla="*/ 14 h 398"/>
                <a:gd name="T12" fmla="*/ 11 w 134"/>
                <a:gd name="T13" fmla="*/ 21 h 398"/>
                <a:gd name="T14" fmla="*/ 8 w 134"/>
                <a:gd name="T15" fmla="*/ 19 h 398"/>
                <a:gd name="T16" fmla="*/ 4 w 134"/>
                <a:gd name="T17" fmla="*/ 26 h 398"/>
                <a:gd name="T18" fmla="*/ 5 w 134"/>
                <a:gd name="T19" fmla="*/ 57 h 398"/>
                <a:gd name="T20" fmla="*/ 1 w 134"/>
                <a:gd name="T21" fmla="*/ 76 h 398"/>
                <a:gd name="T22" fmla="*/ 1 w 134"/>
                <a:gd name="T23" fmla="*/ 96 h 398"/>
                <a:gd name="T24" fmla="*/ 2 w 134"/>
                <a:gd name="T25" fmla="*/ 140 h 398"/>
                <a:gd name="T26" fmla="*/ 0 w 134"/>
                <a:gd name="T27" fmla="*/ 182 h 398"/>
                <a:gd name="T28" fmla="*/ 4 w 134"/>
                <a:gd name="T29" fmla="*/ 217 h 398"/>
                <a:gd name="T30" fmla="*/ 5 w 134"/>
                <a:gd name="T31" fmla="*/ 230 h 398"/>
                <a:gd name="T32" fmla="*/ 7 w 134"/>
                <a:gd name="T33" fmla="*/ 236 h 398"/>
                <a:gd name="T34" fmla="*/ 11 w 134"/>
                <a:gd name="T35" fmla="*/ 251 h 398"/>
                <a:gd name="T36" fmla="*/ 36 w 134"/>
                <a:gd name="T37" fmla="*/ 299 h 398"/>
                <a:gd name="T38" fmla="*/ 53 w 134"/>
                <a:gd name="T39" fmla="*/ 319 h 398"/>
                <a:gd name="T40" fmla="*/ 76 w 134"/>
                <a:gd name="T41" fmla="*/ 355 h 398"/>
                <a:gd name="T42" fmla="*/ 79 w 134"/>
                <a:gd name="T43" fmla="*/ 354 h 398"/>
                <a:gd name="T44" fmla="*/ 79 w 134"/>
                <a:gd name="T45" fmla="*/ 345 h 398"/>
                <a:gd name="T46" fmla="*/ 89 w 134"/>
                <a:gd name="T47" fmla="*/ 360 h 398"/>
                <a:gd name="T48" fmla="*/ 101 w 134"/>
                <a:gd name="T49" fmla="*/ 382 h 398"/>
                <a:gd name="T50" fmla="*/ 114 w 134"/>
                <a:gd name="T51" fmla="*/ 385 h 398"/>
                <a:gd name="T52" fmla="*/ 111 w 134"/>
                <a:gd name="T53" fmla="*/ 380 h 398"/>
                <a:gd name="T54" fmla="*/ 110 w 134"/>
                <a:gd name="T55" fmla="*/ 376 h 398"/>
                <a:gd name="T56" fmla="*/ 114 w 134"/>
                <a:gd name="T57" fmla="*/ 374 h 398"/>
                <a:gd name="T58" fmla="*/ 118 w 134"/>
                <a:gd name="T59" fmla="*/ 381 h 398"/>
                <a:gd name="T60" fmla="*/ 124 w 134"/>
                <a:gd name="T61" fmla="*/ 371 h 398"/>
                <a:gd name="T62" fmla="*/ 125 w 134"/>
                <a:gd name="T63" fmla="*/ 369 h 398"/>
                <a:gd name="T64" fmla="*/ 127 w 134"/>
                <a:gd name="T65" fmla="*/ 366 h 398"/>
                <a:gd name="T66" fmla="*/ 128 w 134"/>
                <a:gd name="T67" fmla="*/ 353 h 398"/>
                <a:gd name="T68" fmla="*/ 127 w 134"/>
                <a:gd name="T69" fmla="*/ 335 h 398"/>
                <a:gd name="T70" fmla="*/ 121 w 134"/>
                <a:gd name="T71" fmla="*/ 312 h 398"/>
                <a:gd name="T72" fmla="*/ 113 w 134"/>
                <a:gd name="T73" fmla="*/ 270 h 398"/>
                <a:gd name="T74" fmla="*/ 106 w 134"/>
                <a:gd name="T75" fmla="*/ 254 h 398"/>
                <a:gd name="T76" fmla="*/ 104 w 134"/>
                <a:gd name="T77" fmla="*/ 245 h 398"/>
                <a:gd name="T78" fmla="*/ 96 w 134"/>
                <a:gd name="T79" fmla="*/ 220 h 398"/>
                <a:gd name="T80" fmla="*/ 89 w 134"/>
                <a:gd name="T81" fmla="*/ 197 h 398"/>
                <a:gd name="T82" fmla="*/ 68 w 134"/>
                <a:gd name="T83" fmla="*/ 154 h 398"/>
                <a:gd name="T84" fmla="*/ 62 w 134"/>
                <a:gd name="T85" fmla="*/ 138 h 398"/>
                <a:gd name="T86" fmla="*/ 59 w 134"/>
                <a:gd name="T87" fmla="*/ 143 h 398"/>
                <a:gd name="T88" fmla="*/ 67 w 134"/>
                <a:gd name="T89" fmla="*/ 168 h 398"/>
                <a:gd name="T90" fmla="*/ 73 w 134"/>
                <a:gd name="T91" fmla="*/ 195 h 398"/>
                <a:gd name="T92" fmla="*/ 72 w 134"/>
                <a:gd name="T93" fmla="*/ 201 h 398"/>
                <a:gd name="T94" fmla="*/ 55 w 134"/>
                <a:gd name="T95" fmla="*/ 152 h 398"/>
                <a:gd name="T96" fmla="*/ 45 w 134"/>
                <a:gd name="T97" fmla="*/ 127 h 398"/>
                <a:gd name="T98" fmla="*/ 36 w 134"/>
                <a:gd name="T99" fmla="*/ 103 h 398"/>
                <a:gd name="T100" fmla="*/ 33 w 134"/>
                <a:gd name="T101" fmla="*/ 105 h 398"/>
                <a:gd name="T102" fmla="*/ 36 w 134"/>
                <a:gd name="T103" fmla="*/ 128 h 398"/>
                <a:gd name="T104" fmla="*/ 41 w 134"/>
                <a:gd name="T105" fmla="*/ 147 h 398"/>
                <a:gd name="T106" fmla="*/ 50 w 134"/>
                <a:gd name="T107" fmla="*/ 183 h 398"/>
                <a:gd name="T108" fmla="*/ 53 w 134"/>
                <a:gd name="T109" fmla="*/ 193 h 398"/>
                <a:gd name="T110" fmla="*/ 53 w 134"/>
                <a:gd name="T111" fmla="*/ 203 h 398"/>
                <a:gd name="T112" fmla="*/ 40 w 134"/>
                <a:gd name="T113" fmla="*/ 148 h 398"/>
                <a:gd name="T114" fmla="*/ 30 w 134"/>
                <a:gd name="T115" fmla="*/ 118 h 398"/>
                <a:gd name="T116" fmla="*/ 22 w 134"/>
                <a:gd name="T117" fmla="*/ 73 h 398"/>
                <a:gd name="T118" fmla="*/ 25 w 134"/>
                <a:gd name="T119" fmla="*/ 38 h 398"/>
                <a:gd name="T120" fmla="*/ 23 w 134"/>
                <a:gd name="T121" fmla="*/ 1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98">
                  <a:moveTo>
                    <a:pt x="66" y="247"/>
                  </a:moveTo>
                  <a:cubicBezTo>
                    <a:pt x="69" y="248"/>
                    <a:pt x="69" y="247"/>
                    <a:pt x="68" y="251"/>
                  </a:cubicBezTo>
                  <a:cubicBezTo>
                    <a:pt x="66" y="250"/>
                    <a:pt x="67" y="253"/>
                    <a:pt x="66" y="247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19" y="15"/>
                    <a:pt x="20" y="16"/>
                    <a:pt x="19" y="12"/>
                  </a:cubicBezTo>
                  <a:cubicBezTo>
                    <a:pt x="18" y="9"/>
                    <a:pt x="18" y="9"/>
                    <a:pt x="20" y="6"/>
                  </a:cubicBezTo>
                  <a:cubicBezTo>
                    <a:pt x="19" y="3"/>
                    <a:pt x="19" y="5"/>
                    <a:pt x="19" y="3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5"/>
                    <a:pt x="8" y="20"/>
                    <a:pt x="6" y="23"/>
                  </a:cubicBezTo>
                  <a:cubicBezTo>
                    <a:pt x="6" y="23"/>
                    <a:pt x="4" y="26"/>
                    <a:pt x="4" y="26"/>
                  </a:cubicBezTo>
                  <a:cubicBezTo>
                    <a:pt x="1" y="34"/>
                    <a:pt x="4" y="56"/>
                    <a:pt x="4" y="56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2" y="61"/>
                    <a:pt x="4" y="60"/>
                    <a:pt x="4" y="66"/>
                  </a:cubicBezTo>
                  <a:cubicBezTo>
                    <a:pt x="3" y="71"/>
                    <a:pt x="3" y="74"/>
                    <a:pt x="1" y="76"/>
                  </a:cubicBezTo>
                  <a:cubicBezTo>
                    <a:pt x="2" y="78"/>
                    <a:pt x="2" y="82"/>
                    <a:pt x="2" y="85"/>
                  </a:cubicBezTo>
                  <a:cubicBezTo>
                    <a:pt x="2" y="87"/>
                    <a:pt x="1" y="94"/>
                    <a:pt x="1" y="96"/>
                  </a:cubicBezTo>
                  <a:cubicBezTo>
                    <a:pt x="2" y="113"/>
                    <a:pt x="1" y="106"/>
                    <a:pt x="0" y="119"/>
                  </a:cubicBezTo>
                  <a:cubicBezTo>
                    <a:pt x="6" y="124"/>
                    <a:pt x="1" y="127"/>
                    <a:pt x="2" y="140"/>
                  </a:cubicBezTo>
                  <a:cubicBezTo>
                    <a:pt x="2" y="146"/>
                    <a:pt x="2" y="152"/>
                    <a:pt x="2" y="15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3" y="185"/>
                    <a:pt x="0" y="192"/>
                  </a:cubicBezTo>
                  <a:cubicBezTo>
                    <a:pt x="2" y="197"/>
                    <a:pt x="5" y="211"/>
                    <a:pt x="4" y="217"/>
                  </a:cubicBezTo>
                  <a:cubicBezTo>
                    <a:pt x="7" y="220"/>
                    <a:pt x="8" y="223"/>
                    <a:pt x="4" y="227"/>
                  </a:cubicBezTo>
                  <a:cubicBezTo>
                    <a:pt x="5" y="229"/>
                    <a:pt x="5" y="227"/>
                    <a:pt x="5" y="230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7" y="237"/>
                    <a:pt x="8" y="233"/>
                    <a:pt x="7" y="236"/>
                  </a:cubicBezTo>
                  <a:cubicBezTo>
                    <a:pt x="6" y="240"/>
                    <a:pt x="11" y="246"/>
                    <a:pt x="13" y="248"/>
                  </a:cubicBezTo>
                  <a:cubicBezTo>
                    <a:pt x="11" y="250"/>
                    <a:pt x="12" y="249"/>
                    <a:pt x="11" y="251"/>
                  </a:cubicBezTo>
                  <a:cubicBezTo>
                    <a:pt x="15" y="256"/>
                    <a:pt x="20" y="273"/>
                    <a:pt x="26" y="283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40" y="304"/>
                    <a:pt x="49" y="311"/>
                    <a:pt x="49" y="318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70" y="344"/>
                    <a:pt x="70" y="344"/>
                    <a:pt x="70" y="344"/>
                  </a:cubicBezTo>
                  <a:cubicBezTo>
                    <a:pt x="72" y="346"/>
                    <a:pt x="76" y="352"/>
                    <a:pt x="76" y="355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81" y="354"/>
                    <a:pt x="76" y="352"/>
                    <a:pt x="79" y="354"/>
                  </a:cubicBezTo>
                  <a:cubicBezTo>
                    <a:pt x="81" y="355"/>
                    <a:pt x="81" y="355"/>
                    <a:pt x="81" y="355"/>
                  </a:cubicBezTo>
                  <a:cubicBezTo>
                    <a:pt x="80" y="349"/>
                    <a:pt x="79" y="351"/>
                    <a:pt x="79" y="345"/>
                  </a:cubicBezTo>
                  <a:cubicBezTo>
                    <a:pt x="82" y="346"/>
                    <a:pt x="80" y="345"/>
                    <a:pt x="81" y="347"/>
                  </a:cubicBezTo>
                  <a:cubicBezTo>
                    <a:pt x="89" y="360"/>
                    <a:pt x="89" y="360"/>
                    <a:pt x="89" y="360"/>
                  </a:cubicBezTo>
                  <a:cubicBezTo>
                    <a:pt x="89" y="361"/>
                    <a:pt x="90" y="364"/>
                    <a:pt x="91" y="366"/>
                  </a:cubicBezTo>
                  <a:cubicBezTo>
                    <a:pt x="101" y="382"/>
                    <a:pt x="101" y="382"/>
                    <a:pt x="101" y="382"/>
                  </a:cubicBezTo>
                  <a:cubicBezTo>
                    <a:pt x="103" y="384"/>
                    <a:pt x="103" y="384"/>
                    <a:pt x="106" y="384"/>
                  </a:cubicBezTo>
                  <a:cubicBezTo>
                    <a:pt x="106" y="391"/>
                    <a:pt x="112" y="398"/>
                    <a:pt x="114" y="385"/>
                  </a:cubicBezTo>
                  <a:cubicBezTo>
                    <a:pt x="109" y="385"/>
                    <a:pt x="109" y="385"/>
                    <a:pt x="109" y="385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10" y="379"/>
                    <a:pt x="111" y="380"/>
                    <a:pt x="110" y="379"/>
                  </a:cubicBezTo>
                  <a:cubicBezTo>
                    <a:pt x="110" y="378"/>
                    <a:pt x="110" y="376"/>
                    <a:pt x="110" y="376"/>
                  </a:cubicBezTo>
                  <a:cubicBezTo>
                    <a:pt x="109" y="374"/>
                    <a:pt x="109" y="374"/>
                    <a:pt x="109" y="372"/>
                  </a:cubicBezTo>
                  <a:cubicBezTo>
                    <a:pt x="114" y="373"/>
                    <a:pt x="109" y="373"/>
                    <a:pt x="114" y="374"/>
                  </a:cubicBezTo>
                  <a:cubicBezTo>
                    <a:pt x="114" y="379"/>
                    <a:pt x="114" y="379"/>
                    <a:pt x="114" y="379"/>
                  </a:cubicBezTo>
                  <a:cubicBezTo>
                    <a:pt x="116" y="380"/>
                    <a:pt x="116" y="380"/>
                    <a:pt x="118" y="381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4" y="371"/>
                    <a:pt x="122" y="372"/>
                    <a:pt x="124" y="371"/>
                  </a:cubicBezTo>
                  <a:cubicBezTo>
                    <a:pt x="124" y="371"/>
                    <a:pt x="124" y="370"/>
                    <a:pt x="124" y="370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7" y="367"/>
                    <a:pt x="127" y="366"/>
                  </a:cubicBezTo>
                  <a:cubicBezTo>
                    <a:pt x="128" y="363"/>
                    <a:pt x="127" y="363"/>
                    <a:pt x="127" y="360"/>
                  </a:cubicBezTo>
                  <a:cubicBezTo>
                    <a:pt x="127" y="356"/>
                    <a:pt x="129" y="359"/>
                    <a:pt x="128" y="353"/>
                  </a:cubicBezTo>
                  <a:cubicBezTo>
                    <a:pt x="131" y="351"/>
                    <a:pt x="130" y="354"/>
                    <a:pt x="132" y="350"/>
                  </a:cubicBezTo>
                  <a:cubicBezTo>
                    <a:pt x="134" y="346"/>
                    <a:pt x="130" y="338"/>
                    <a:pt x="127" y="335"/>
                  </a:cubicBezTo>
                  <a:cubicBezTo>
                    <a:pt x="127" y="331"/>
                    <a:pt x="127" y="330"/>
                    <a:pt x="125" y="327"/>
                  </a:cubicBezTo>
                  <a:cubicBezTo>
                    <a:pt x="123" y="324"/>
                    <a:pt x="122" y="316"/>
                    <a:pt x="121" y="312"/>
                  </a:cubicBezTo>
                  <a:cubicBezTo>
                    <a:pt x="119" y="309"/>
                    <a:pt x="119" y="307"/>
                    <a:pt x="119" y="304"/>
                  </a:cubicBezTo>
                  <a:cubicBezTo>
                    <a:pt x="115" y="293"/>
                    <a:pt x="114" y="284"/>
                    <a:pt x="113" y="270"/>
                  </a:cubicBezTo>
                  <a:cubicBezTo>
                    <a:pt x="112" y="268"/>
                    <a:pt x="112" y="268"/>
                    <a:pt x="111" y="266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53"/>
                    <a:pt x="105" y="251"/>
                    <a:pt x="105" y="250"/>
                  </a:cubicBezTo>
                  <a:cubicBezTo>
                    <a:pt x="104" y="247"/>
                    <a:pt x="105" y="248"/>
                    <a:pt x="104" y="245"/>
                  </a:cubicBezTo>
                  <a:cubicBezTo>
                    <a:pt x="103" y="243"/>
                    <a:pt x="102" y="242"/>
                    <a:pt x="102" y="241"/>
                  </a:cubicBezTo>
                  <a:cubicBezTo>
                    <a:pt x="100" y="236"/>
                    <a:pt x="100" y="230"/>
                    <a:pt x="96" y="220"/>
                  </a:cubicBezTo>
                  <a:cubicBezTo>
                    <a:pt x="95" y="218"/>
                    <a:pt x="93" y="213"/>
                    <a:pt x="93" y="212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4" y="188"/>
                    <a:pt x="81" y="177"/>
                    <a:pt x="77" y="168"/>
                  </a:cubicBezTo>
                  <a:cubicBezTo>
                    <a:pt x="74" y="162"/>
                    <a:pt x="70" y="158"/>
                    <a:pt x="68" y="154"/>
                  </a:cubicBezTo>
                  <a:cubicBezTo>
                    <a:pt x="68" y="153"/>
                    <a:pt x="68" y="153"/>
                    <a:pt x="67" y="151"/>
                  </a:cubicBezTo>
                  <a:cubicBezTo>
                    <a:pt x="64" y="142"/>
                    <a:pt x="63" y="151"/>
                    <a:pt x="62" y="138"/>
                  </a:cubicBezTo>
                  <a:cubicBezTo>
                    <a:pt x="60" y="136"/>
                    <a:pt x="59" y="135"/>
                    <a:pt x="57" y="134"/>
                  </a:cubicBezTo>
                  <a:cubicBezTo>
                    <a:pt x="55" y="140"/>
                    <a:pt x="56" y="140"/>
                    <a:pt x="59" y="143"/>
                  </a:cubicBezTo>
                  <a:cubicBezTo>
                    <a:pt x="61" y="147"/>
                    <a:pt x="60" y="148"/>
                    <a:pt x="60" y="152"/>
                  </a:cubicBezTo>
                  <a:cubicBezTo>
                    <a:pt x="61" y="156"/>
                    <a:pt x="65" y="160"/>
                    <a:pt x="67" y="168"/>
                  </a:cubicBezTo>
                  <a:cubicBezTo>
                    <a:pt x="68" y="173"/>
                    <a:pt x="68" y="171"/>
                    <a:pt x="69" y="178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4" y="197"/>
                    <a:pt x="74" y="201"/>
                    <a:pt x="75" y="204"/>
                  </a:cubicBezTo>
                  <a:cubicBezTo>
                    <a:pt x="72" y="202"/>
                    <a:pt x="74" y="205"/>
                    <a:pt x="72" y="20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3" y="168"/>
                    <a:pt x="58" y="161"/>
                    <a:pt x="55" y="152"/>
                  </a:cubicBezTo>
                  <a:cubicBezTo>
                    <a:pt x="54" y="149"/>
                    <a:pt x="53" y="145"/>
                    <a:pt x="51" y="142"/>
                  </a:cubicBezTo>
                  <a:cubicBezTo>
                    <a:pt x="48" y="136"/>
                    <a:pt x="48" y="134"/>
                    <a:pt x="45" y="127"/>
                  </a:cubicBezTo>
                  <a:cubicBezTo>
                    <a:pt x="42" y="120"/>
                    <a:pt x="40" y="112"/>
                    <a:pt x="37" y="104"/>
                  </a:cubicBezTo>
                  <a:cubicBezTo>
                    <a:pt x="37" y="104"/>
                    <a:pt x="36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104"/>
                    <a:pt x="34" y="101"/>
                    <a:pt x="33" y="105"/>
                  </a:cubicBezTo>
                  <a:cubicBezTo>
                    <a:pt x="30" y="110"/>
                    <a:pt x="31" y="109"/>
                    <a:pt x="32" y="115"/>
                  </a:cubicBezTo>
                  <a:cubicBezTo>
                    <a:pt x="34" y="119"/>
                    <a:pt x="34" y="123"/>
                    <a:pt x="36" y="128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9" y="139"/>
                    <a:pt x="39" y="142"/>
                    <a:pt x="41" y="147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5"/>
                    <a:pt x="49" y="179"/>
                    <a:pt x="50" y="18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4" y="206"/>
                    <a:pt x="54" y="206"/>
                    <a:pt x="53" y="203"/>
                  </a:cubicBezTo>
                  <a:cubicBezTo>
                    <a:pt x="49" y="191"/>
                    <a:pt x="46" y="181"/>
                    <a:pt x="44" y="170"/>
                  </a:cubicBezTo>
                  <a:cubicBezTo>
                    <a:pt x="42" y="162"/>
                    <a:pt x="38" y="156"/>
                    <a:pt x="40" y="148"/>
                  </a:cubicBezTo>
                  <a:cubicBezTo>
                    <a:pt x="36" y="145"/>
                    <a:pt x="36" y="138"/>
                    <a:pt x="34" y="134"/>
                  </a:cubicBezTo>
                  <a:cubicBezTo>
                    <a:pt x="33" y="129"/>
                    <a:pt x="31" y="124"/>
                    <a:pt x="30" y="118"/>
                  </a:cubicBezTo>
                  <a:cubicBezTo>
                    <a:pt x="25" y="104"/>
                    <a:pt x="24" y="103"/>
                    <a:pt x="23" y="83"/>
                  </a:cubicBezTo>
                  <a:cubicBezTo>
                    <a:pt x="23" y="79"/>
                    <a:pt x="22" y="77"/>
                    <a:pt x="22" y="7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39"/>
                    <a:pt x="25" y="40"/>
                    <a:pt x="25" y="38"/>
                  </a:cubicBezTo>
                  <a:cubicBezTo>
                    <a:pt x="26" y="32"/>
                    <a:pt x="22" y="20"/>
                    <a:pt x="22" y="13"/>
                  </a:cubicBezTo>
                  <a:lnTo>
                    <a:pt x="23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4105860" y="4838706"/>
              <a:ext cx="127589" cy="396074"/>
            </a:xfrm>
            <a:custGeom>
              <a:avLst/>
              <a:gdLst>
                <a:gd name="T0" fmla="*/ 33 w 127"/>
                <a:gd name="T1" fmla="*/ 120 h 394"/>
                <a:gd name="T2" fmla="*/ 36 w 127"/>
                <a:gd name="T3" fmla="*/ 116 h 394"/>
                <a:gd name="T4" fmla="*/ 45 w 127"/>
                <a:gd name="T5" fmla="*/ 84 h 394"/>
                <a:gd name="T6" fmla="*/ 77 w 127"/>
                <a:gd name="T7" fmla="*/ 7 h 394"/>
                <a:gd name="T8" fmla="*/ 53 w 127"/>
                <a:gd name="T9" fmla="*/ 56 h 394"/>
                <a:gd name="T10" fmla="*/ 52 w 127"/>
                <a:gd name="T11" fmla="*/ 31 h 394"/>
                <a:gd name="T12" fmla="*/ 48 w 127"/>
                <a:gd name="T13" fmla="*/ 28 h 394"/>
                <a:gd name="T14" fmla="*/ 34 w 127"/>
                <a:gd name="T15" fmla="*/ 65 h 394"/>
                <a:gd name="T16" fmla="*/ 24 w 127"/>
                <a:gd name="T17" fmla="*/ 96 h 394"/>
                <a:gd name="T18" fmla="*/ 18 w 127"/>
                <a:gd name="T19" fmla="*/ 142 h 394"/>
                <a:gd name="T20" fmla="*/ 14 w 127"/>
                <a:gd name="T21" fmla="*/ 175 h 394"/>
                <a:gd name="T22" fmla="*/ 10 w 127"/>
                <a:gd name="T23" fmla="*/ 211 h 394"/>
                <a:gd name="T24" fmla="*/ 5 w 127"/>
                <a:gd name="T25" fmla="*/ 230 h 394"/>
                <a:gd name="T26" fmla="*/ 5 w 127"/>
                <a:gd name="T27" fmla="*/ 297 h 394"/>
                <a:gd name="T28" fmla="*/ 4 w 127"/>
                <a:gd name="T29" fmla="*/ 335 h 394"/>
                <a:gd name="T30" fmla="*/ 5 w 127"/>
                <a:gd name="T31" fmla="*/ 355 h 394"/>
                <a:gd name="T32" fmla="*/ 9 w 127"/>
                <a:gd name="T33" fmla="*/ 373 h 394"/>
                <a:gd name="T34" fmla="*/ 21 w 127"/>
                <a:gd name="T35" fmla="*/ 360 h 394"/>
                <a:gd name="T36" fmla="*/ 22 w 127"/>
                <a:gd name="T37" fmla="*/ 374 h 394"/>
                <a:gd name="T38" fmla="*/ 36 w 127"/>
                <a:gd name="T39" fmla="*/ 357 h 394"/>
                <a:gd name="T40" fmla="*/ 50 w 127"/>
                <a:gd name="T41" fmla="*/ 313 h 394"/>
                <a:gd name="T42" fmla="*/ 58 w 127"/>
                <a:gd name="T43" fmla="*/ 279 h 394"/>
                <a:gd name="T44" fmla="*/ 71 w 127"/>
                <a:gd name="T45" fmla="*/ 254 h 394"/>
                <a:gd name="T46" fmla="*/ 86 w 127"/>
                <a:gd name="T47" fmla="*/ 194 h 394"/>
                <a:gd name="T48" fmla="*/ 100 w 127"/>
                <a:gd name="T49" fmla="*/ 156 h 394"/>
                <a:gd name="T50" fmla="*/ 95 w 127"/>
                <a:gd name="T51" fmla="*/ 187 h 394"/>
                <a:gd name="T52" fmla="*/ 98 w 127"/>
                <a:gd name="T53" fmla="*/ 202 h 394"/>
                <a:gd name="T54" fmla="*/ 104 w 127"/>
                <a:gd name="T55" fmla="*/ 168 h 394"/>
                <a:gd name="T56" fmla="*/ 107 w 127"/>
                <a:gd name="T57" fmla="*/ 150 h 394"/>
                <a:gd name="T58" fmla="*/ 117 w 127"/>
                <a:gd name="T59" fmla="*/ 97 h 394"/>
                <a:gd name="T60" fmla="*/ 120 w 127"/>
                <a:gd name="T61" fmla="*/ 60 h 394"/>
                <a:gd name="T62" fmla="*/ 127 w 127"/>
                <a:gd name="T63" fmla="*/ 49 h 394"/>
                <a:gd name="T64" fmla="*/ 127 w 127"/>
                <a:gd name="T65" fmla="*/ 31 h 394"/>
                <a:gd name="T66" fmla="*/ 120 w 127"/>
                <a:gd name="T67" fmla="*/ 6 h 394"/>
                <a:gd name="T68" fmla="*/ 109 w 127"/>
                <a:gd name="T69" fmla="*/ 48 h 394"/>
                <a:gd name="T70" fmla="*/ 95 w 127"/>
                <a:gd name="T71" fmla="*/ 131 h 394"/>
                <a:gd name="T72" fmla="*/ 73 w 127"/>
                <a:gd name="T73" fmla="*/ 199 h 394"/>
                <a:gd name="T74" fmla="*/ 67 w 127"/>
                <a:gd name="T75" fmla="*/ 194 h 394"/>
                <a:gd name="T76" fmla="*/ 77 w 127"/>
                <a:gd name="T77" fmla="*/ 145 h 394"/>
                <a:gd name="T78" fmla="*/ 80 w 127"/>
                <a:gd name="T79" fmla="*/ 122 h 394"/>
                <a:gd name="T80" fmla="*/ 89 w 127"/>
                <a:gd name="T81" fmla="*/ 75 h 394"/>
                <a:gd name="T82" fmla="*/ 87 w 127"/>
                <a:gd name="T83" fmla="*/ 33 h 394"/>
                <a:gd name="T84" fmla="*/ 61 w 127"/>
                <a:gd name="T85" fmla="*/ 131 h 394"/>
                <a:gd name="T86" fmla="*/ 50 w 127"/>
                <a:gd name="T87" fmla="*/ 185 h 394"/>
                <a:gd name="T88" fmla="*/ 43 w 127"/>
                <a:gd name="T89" fmla="*/ 182 h 394"/>
                <a:gd name="T90" fmla="*/ 51 w 127"/>
                <a:gd name="T91" fmla="*/ 154 h 394"/>
                <a:gd name="T92" fmla="*/ 58 w 127"/>
                <a:gd name="T93" fmla="*/ 108 h 394"/>
                <a:gd name="T94" fmla="*/ 67 w 127"/>
                <a:gd name="T95" fmla="*/ 88 h 394"/>
                <a:gd name="T96" fmla="*/ 71 w 127"/>
                <a:gd name="T97" fmla="*/ 55 h 394"/>
                <a:gd name="T98" fmla="*/ 74 w 127"/>
                <a:gd name="T99" fmla="*/ 22 h 394"/>
                <a:gd name="T100" fmla="*/ 78 w 127"/>
                <a:gd name="T101" fmla="*/ 8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394">
                  <a:moveTo>
                    <a:pt x="33" y="313"/>
                  </a:moveTo>
                  <a:cubicBezTo>
                    <a:pt x="34" y="317"/>
                    <a:pt x="33" y="315"/>
                    <a:pt x="34" y="317"/>
                  </a:cubicBezTo>
                  <a:cubicBezTo>
                    <a:pt x="33" y="316"/>
                    <a:pt x="31" y="318"/>
                    <a:pt x="33" y="313"/>
                  </a:cubicBezTo>
                  <a:close/>
                  <a:moveTo>
                    <a:pt x="31" y="121"/>
                  </a:moveTo>
                  <a:cubicBezTo>
                    <a:pt x="33" y="120"/>
                    <a:pt x="33" y="120"/>
                    <a:pt x="33" y="120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3"/>
                    <a:pt x="33" y="123"/>
                    <a:pt x="33" y="123"/>
                  </a:cubicBezTo>
                  <a:lnTo>
                    <a:pt x="31" y="121"/>
                  </a:lnTo>
                  <a:close/>
                  <a:moveTo>
                    <a:pt x="34" y="113"/>
                  </a:moveTo>
                  <a:cubicBezTo>
                    <a:pt x="37" y="112"/>
                    <a:pt x="35" y="111"/>
                    <a:pt x="36" y="116"/>
                  </a:cubicBezTo>
                  <a:cubicBezTo>
                    <a:pt x="32" y="113"/>
                    <a:pt x="35" y="115"/>
                    <a:pt x="34" y="113"/>
                  </a:cubicBezTo>
                  <a:close/>
                  <a:moveTo>
                    <a:pt x="46" y="69"/>
                  </a:moveTo>
                  <a:cubicBezTo>
                    <a:pt x="47" y="71"/>
                    <a:pt x="46" y="66"/>
                    <a:pt x="46" y="72"/>
                  </a:cubicBezTo>
                  <a:cubicBezTo>
                    <a:pt x="46" y="73"/>
                    <a:pt x="46" y="76"/>
                    <a:pt x="46" y="77"/>
                  </a:cubicBezTo>
                  <a:cubicBezTo>
                    <a:pt x="44" y="79"/>
                    <a:pt x="44" y="80"/>
                    <a:pt x="45" y="84"/>
                  </a:cubicBezTo>
                  <a:cubicBezTo>
                    <a:pt x="41" y="83"/>
                    <a:pt x="42" y="87"/>
                    <a:pt x="42" y="8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68"/>
                    <a:pt x="44" y="69"/>
                    <a:pt x="46" y="68"/>
                  </a:cubicBezTo>
                  <a:lnTo>
                    <a:pt x="46" y="69"/>
                  </a:lnTo>
                  <a:close/>
                  <a:moveTo>
                    <a:pt x="77" y="7"/>
                  </a:moveTo>
                  <a:cubicBezTo>
                    <a:pt x="77" y="4"/>
                    <a:pt x="77" y="2"/>
                    <a:pt x="78" y="0"/>
                  </a:cubicBezTo>
                  <a:cubicBezTo>
                    <a:pt x="73" y="0"/>
                    <a:pt x="73" y="0"/>
                    <a:pt x="71" y="4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5" y="23"/>
                    <a:pt x="58" y="37"/>
                    <a:pt x="57" y="41"/>
                  </a:cubicBezTo>
                  <a:cubicBezTo>
                    <a:pt x="55" y="50"/>
                    <a:pt x="53" y="47"/>
                    <a:pt x="53" y="56"/>
                  </a:cubicBezTo>
                  <a:cubicBezTo>
                    <a:pt x="49" y="59"/>
                    <a:pt x="54" y="58"/>
                    <a:pt x="48" y="59"/>
                  </a:cubicBezTo>
                  <a:cubicBezTo>
                    <a:pt x="48" y="64"/>
                    <a:pt x="48" y="61"/>
                    <a:pt x="47" y="63"/>
                  </a:cubicBezTo>
                  <a:cubicBezTo>
                    <a:pt x="46" y="60"/>
                    <a:pt x="46" y="61"/>
                    <a:pt x="46" y="5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0"/>
                    <a:pt x="50" y="34"/>
                    <a:pt x="52" y="3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16"/>
                    <a:pt x="56" y="16"/>
                    <a:pt x="55" y="1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18"/>
                    <a:pt x="54" y="19"/>
                    <a:pt x="52" y="18"/>
                  </a:cubicBezTo>
                  <a:cubicBezTo>
                    <a:pt x="48" y="24"/>
                    <a:pt x="50" y="22"/>
                    <a:pt x="48" y="28"/>
                  </a:cubicBezTo>
                  <a:cubicBezTo>
                    <a:pt x="46" y="32"/>
                    <a:pt x="44" y="35"/>
                    <a:pt x="45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6"/>
                    <a:pt x="42" y="48"/>
                    <a:pt x="41" y="50"/>
                  </a:cubicBezTo>
                  <a:cubicBezTo>
                    <a:pt x="39" y="55"/>
                    <a:pt x="37" y="59"/>
                    <a:pt x="37" y="66"/>
                  </a:cubicBezTo>
                  <a:cubicBezTo>
                    <a:pt x="34" y="66"/>
                    <a:pt x="36" y="66"/>
                    <a:pt x="34" y="6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6" y="85"/>
                    <a:pt x="26" y="87"/>
                    <a:pt x="26" y="9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5" y="103"/>
                    <a:pt x="24" y="105"/>
                  </a:cubicBezTo>
                  <a:cubicBezTo>
                    <a:pt x="22" y="111"/>
                    <a:pt x="22" y="118"/>
                    <a:pt x="19" y="124"/>
                  </a:cubicBezTo>
                  <a:cubicBezTo>
                    <a:pt x="20" y="126"/>
                    <a:pt x="20" y="125"/>
                    <a:pt x="21" y="128"/>
                  </a:cubicBezTo>
                  <a:cubicBezTo>
                    <a:pt x="18" y="133"/>
                    <a:pt x="19" y="132"/>
                    <a:pt x="20" y="139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43"/>
                    <a:pt x="19" y="142"/>
                    <a:pt x="20" y="144"/>
                  </a:cubicBezTo>
                  <a:cubicBezTo>
                    <a:pt x="18" y="146"/>
                    <a:pt x="21" y="145"/>
                    <a:pt x="16" y="144"/>
                  </a:cubicBezTo>
                  <a:cubicBezTo>
                    <a:pt x="18" y="152"/>
                    <a:pt x="17" y="152"/>
                    <a:pt x="14" y="155"/>
                  </a:cubicBezTo>
                  <a:cubicBezTo>
                    <a:pt x="14" y="162"/>
                    <a:pt x="12" y="162"/>
                    <a:pt x="12" y="165"/>
                  </a:cubicBezTo>
                  <a:cubicBezTo>
                    <a:pt x="12" y="165"/>
                    <a:pt x="14" y="175"/>
                    <a:pt x="14" y="175"/>
                  </a:cubicBezTo>
                  <a:cubicBezTo>
                    <a:pt x="13" y="177"/>
                    <a:pt x="12" y="177"/>
                    <a:pt x="11" y="178"/>
                  </a:cubicBezTo>
                  <a:cubicBezTo>
                    <a:pt x="12" y="183"/>
                    <a:pt x="12" y="182"/>
                    <a:pt x="12" y="186"/>
                  </a:cubicBezTo>
                  <a:cubicBezTo>
                    <a:pt x="12" y="191"/>
                    <a:pt x="10" y="187"/>
                    <a:pt x="12" y="192"/>
                  </a:cubicBezTo>
                  <a:cubicBezTo>
                    <a:pt x="9" y="195"/>
                    <a:pt x="11" y="194"/>
                    <a:pt x="8" y="198"/>
                  </a:cubicBezTo>
                  <a:cubicBezTo>
                    <a:pt x="11" y="202"/>
                    <a:pt x="12" y="205"/>
                    <a:pt x="10" y="211"/>
                  </a:cubicBezTo>
                  <a:cubicBezTo>
                    <a:pt x="9" y="215"/>
                    <a:pt x="9" y="213"/>
                    <a:pt x="7" y="217"/>
                  </a:cubicBezTo>
                  <a:cubicBezTo>
                    <a:pt x="9" y="221"/>
                    <a:pt x="9" y="221"/>
                    <a:pt x="9" y="221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5" y="224"/>
                    <a:pt x="5" y="225"/>
                    <a:pt x="5" y="225"/>
                  </a:cubicBezTo>
                  <a:cubicBezTo>
                    <a:pt x="5" y="228"/>
                    <a:pt x="5" y="228"/>
                    <a:pt x="5" y="230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4"/>
                    <a:pt x="6" y="255"/>
                    <a:pt x="5" y="266"/>
                  </a:cubicBezTo>
                  <a:cubicBezTo>
                    <a:pt x="5" y="272"/>
                    <a:pt x="4" y="278"/>
                    <a:pt x="5" y="283"/>
                  </a:cubicBezTo>
                  <a:cubicBezTo>
                    <a:pt x="7" y="288"/>
                    <a:pt x="5" y="290"/>
                    <a:pt x="7" y="298"/>
                  </a:cubicBezTo>
                  <a:cubicBezTo>
                    <a:pt x="6" y="298"/>
                    <a:pt x="5" y="297"/>
                    <a:pt x="5" y="297"/>
                  </a:cubicBezTo>
                  <a:cubicBezTo>
                    <a:pt x="3" y="297"/>
                    <a:pt x="4" y="297"/>
                    <a:pt x="3" y="298"/>
                  </a:cubicBezTo>
                  <a:cubicBezTo>
                    <a:pt x="4" y="302"/>
                    <a:pt x="3" y="299"/>
                    <a:pt x="4" y="301"/>
                  </a:cubicBezTo>
                  <a:cubicBezTo>
                    <a:pt x="5" y="304"/>
                    <a:pt x="3" y="306"/>
                    <a:pt x="3" y="309"/>
                  </a:cubicBezTo>
                  <a:cubicBezTo>
                    <a:pt x="3" y="316"/>
                    <a:pt x="0" y="315"/>
                    <a:pt x="3" y="326"/>
                  </a:cubicBezTo>
                  <a:cubicBezTo>
                    <a:pt x="4" y="330"/>
                    <a:pt x="3" y="329"/>
                    <a:pt x="4" y="335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3" y="340"/>
                    <a:pt x="3" y="343"/>
                    <a:pt x="1" y="346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5" y="349"/>
                    <a:pt x="4" y="351"/>
                    <a:pt x="3" y="353"/>
                  </a:cubicBezTo>
                  <a:cubicBezTo>
                    <a:pt x="5" y="355"/>
                    <a:pt x="2" y="353"/>
                    <a:pt x="5" y="355"/>
                  </a:cubicBezTo>
                  <a:cubicBezTo>
                    <a:pt x="1" y="358"/>
                    <a:pt x="5" y="363"/>
                    <a:pt x="9" y="358"/>
                  </a:cubicBezTo>
                  <a:cubicBezTo>
                    <a:pt x="11" y="364"/>
                    <a:pt x="8" y="357"/>
                    <a:pt x="9" y="364"/>
                  </a:cubicBezTo>
                  <a:cubicBezTo>
                    <a:pt x="9" y="364"/>
                    <a:pt x="9" y="366"/>
                    <a:pt x="10" y="367"/>
                  </a:cubicBezTo>
                  <a:cubicBezTo>
                    <a:pt x="11" y="371"/>
                    <a:pt x="10" y="367"/>
                    <a:pt x="10" y="370"/>
                  </a:cubicBezTo>
                  <a:cubicBezTo>
                    <a:pt x="9" y="373"/>
                    <a:pt x="9" y="373"/>
                    <a:pt x="9" y="373"/>
                  </a:cubicBezTo>
                  <a:cubicBezTo>
                    <a:pt x="12" y="373"/>
                    <a:pt x="11" y="374"/>
                    <a:pt x="13" y="372"/>
                  </a:cubicBezTo>
                  <a:cubicBezTo>
                    <a:pt x="15" y="374"/>
                    <a:pt x="15" y="374"/>
                    <a:pt x="15" y="374"/>
                  </a:cubicBezTo>
                  <a:cubicBezTo>
                    <a:pt x="16" y="375"/>
                    <a:pt x="15" y="375"/>
                    <a:pt x="17" y="376"/>
                  </a:cubicBezTo>
                  <a:cubicBezTo>
                    <a:pt x="16" y="371"/>
                    <a:pt x="16" y="371"/>
                    <a:pt x="16" y="366"/>
                  </a:cubicBezTo>
                  <a:cubicBezTo>
                    <a:pt x="19" y="363"/>
                    <a:pt x="18" y="362"/>
                    <a:pt x="21" y="360"/>
                  </a:cubicBezTo>
                  <a:cubicBezTo>
                    <a:pt x="20" y="355"/>
                    <a:pt x="20" y="355"/>
                    <a:pt x="20" y="355"/>
                  </a:cubicBezTo>
                  <a:cubicBezTo>
                    <a:pt x="22" y="353"/>
                    <a:pt x="23" y="351"/>
                    <a:pt x="24" y="347"/>
                  </a:cubicBezTo>
                  <a:cubicBezTo>
                    <a:pt x="26" y="338"/>
                    <a:pt x="24" y="340"/>
                    <a:pt x="27" y="339"/>
                  </a:cubicBezTo>
                  <a:cubicBezTo>
                    <a:pt x="26" y="350"/>
                    <a:pt x="26" y="350"/>
                    <a:pt x="26" y="350"/>
                  </a:cubicBezTo>
                  <a:cubicBezTo>
                    <a:pt x="23" y="358"/>
                    <a:pt x="24" y="366"/>
                    <a:pt x="22" y="374"/>
                  </a:cubicBezTo>
                  <a:cubicBezTo>
                    <a:pt x="20" y="379"/>
                    <a:pt x="21" y="376"/>
                    <a:pt x="20" y="381"/>
                  </a:cubicBezTo>
                  <a:cubicBezTo>
                    <a:pt x="20" y="387"/>
                    <a:pt x="18" y="389"/>
                    <a:pt x="21" y="394"/>
                  </a:cubicBezTo>
                  <a:cubicBezTo>
                    <a:pt x="25" y="380"/>
                    <a:pt x="25" y="380"/>
                    <a:pt x="25" y="380"/>
                  </a:cubicBezTo>
                  <a:cubicBezTo>
                    <a:pt x="28" y="367"/>
                    <a:pt x="29" y="367"/>
                    <a:pt x="34" y="360"/>
                  </a:cubicBezTo>
                  <a:cubicBezTo>
                    <a:pt x="34" y="359"/>
                    <a:pt x="35" y="358"/>
                    <a:pt x="36" y="357"/>
                  </a:cubicBezTo>
                  <a:cubicBezTo>
                    <a:pt x="37" y="356"/>
                    <a:pt x="40" y="340"/>
                    <a:pt x="42" y="341"/>
                  </a:cubicBezTo>
                  <a:cubicBezTo>
                    <a:pt x="43" y="335"/>
                    <a:pt x="43" y="336"/>
                    <a:pt x="44" y="332"/>
                  </a:cubicBezTo>
                  <a:cubicBezTo>
                    <a:pt x="46" y="329"/>
                    <a:pt x="46" y="324"/>
                    <a:pt x="48" y="320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1" y="311"/>
                    <a:pt x="49" y="315"/>
                    <a:pt x="50" y="313"/>
                  </a:cubicBezTo>
                  <a:cubicBezTo>
                    <a:pt x="53" y="306"/>
                    <a:pt x="53" y="302"/>
                    <a:pt x="55" y="297"/>
                  </a:cubicBezTo>
                  <a:cubicBezTo>
                    <a:pt x="56" y="292"/>
                    <a:pt x="57" y="293"/>
                    <a:pt x="57" y="287"/>
                  </a:cubicBezTo>
                  <a:cubicBezTo>
                    <a:pt x="59" y="286"/>
                    <a:pt x="58" y="286"/>
                    <a:pt x="59" y="284"/>
                  </a:cubicBezTo>
                  <a:cubicBezTo>
                    <a:pt x="59" y="284"/>
                    <a:pt x="59" y="285"/>
                    <a:pt x="58" y="282"/>
                  </a:cubicBezTo>
                  <a:cubicBezTo>
                    <a:pt x="58" y="282"/>
                    <a:pt x="58" y="279"/>
                    <a:pt x="58" y="279"/>
                  </a:cubicBezTo>
                  <a:cubicBezTo>
                    <a:pt x="60" y="277"/>
                    <a:pt x="60" y="278"/>
                    <a:pt x="63" y="277"/>
                  </a:cubicBezTo>
                  <a:cubicBezTo>
                    <a:pt x="62" y="273"/>
                    <a:pt x="66" y="265"/>
                    <a:pt x="67" y="262"/>
                  </a:cubicBezTo>
                  <a:cubicBezTo>
                    <a:pt x="67" y="260"/>
                    <a:pt x="67" y="258"/>
                    <a:pt x="67" y="255"/>
                  </a:cubicBezTo>
                  <a:cubicBezTo>
                    <a:pt x="68" y="255"/>
                    <a:pt x="68" y="255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49"/>
                    <a:pt x="73" y="244"/>
                    <a:pt x="74" y="236"/>
                  </a:cubicBezTo>
                  <a:cubicBezTo>
                    <a:pt x="77" y="234"/>
                    <a:pt x="76" y="230"/>
                    <a:pt x="77" y="226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8"/>
                    <a:pt x="78" y="219"/>
                    <a:pt x="79" y="217"/>
                  </a:cubicBezTo>
                  <a:cubicBezTo>
                    <a:pt x="84" y="208"/>
                    <a:pt x="83" y="203"/>
                    <a:pt x="86" y="194"/>
                  </a:cubicBezTo>
                  <a:cubicBezTo>
                    <a:pt x="87" y="192"/>
                    <a:pt x="87" y="192"/>
                    <a:pt x="88" y="190"/>
                  </a:cubicBezTo>
                  <a:cubicBezTo>
                    <a:pt x="89" y="187"/>
                    <a:pt x="88" y="187"/>
                    <a:pt x="89" y="18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58"/>
                    <a:pt x="95" y="154"/>
                    <a:pt x="98" y="151"/>
                  </a:cubicBezTo>
                  <a:cubicBezTo>
                    <a:pt x="99" y="153"/>
                    <a:pt x="99" y="153"/>
                    <a:pt x="100" y="156"/>
                  </a:cubicBezTo>
                  <a:cubicBezTo>
                    <a:pt x="101" y="159"/>
                    <a:pt x="101" y="156"/>
                    <a:pt x="102" y="159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95" y="169"/>
                    <a:pt x="96" y="177"/>
                    <a:pt x="96" y="183"/>
                  </a:cubicBezTo>
                  <a:cubicBezTo>
                    <a:pt x="94" y="184"/>
                    <a:pt x="95" y="183"/>
                    <a:pt x="95" y="187"/>
                  </a:cubicBezTo>
                  <a:cubicBezTo>
                    <a:pt x="95" y="189"/>
                    <a:pt x="95" y="189"/>
                    <a:pt x="95" y="192"/>
                  </a:cubicBezTo>
                  <a:cubicBezTo>
                    <a:pt x="98" y="187"/>
                    <a:pt x="94" y="192"/>
                    <a:pt x="98" y="188"/>
                  </a:cubicBezTo>
                  <a:cubicBezTo>
                    <a:pt x="98" y="190"/>
                    <a:pt x="98" y="192"/>
                    <a:pt x="97" y="193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7" y="203"/>
                    <a:pt x="97" y="203"/>
                    <a:pt x="98" y="202"/>
                  </a:cubicBezTo>
                  <a:cubicBezTo>
                    <a:pt x="101" y="197"/>
                    <a:pt x="99" y="194"/>
                    <a:pt x="100" y="188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76"/>
                    <a:pt x="103" y="175"/>
                    <a:pt x="102" y="172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4" y="169"/>
                    <a:pt x="105" y="170"/>
                    <a:pt x="104" y="168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67"/>
                    <a:pt x="105" y="167"/>
                    <a:pt x="106" y="167"/>
                  </a:cubicBezTo>
                  <a:cubicBezTo>
                    <a:pt x="109" y="164"/>
                    <a:pt x="107" y="160"/>
                    <a:pt x="107" y="158"/>
                  </a:cubicBezTo>
                  <a:cubicBezTo>
                    <a:pt x="107" y="154"/>
                    <a:pt x="107" y="157"/>
                    <a:pt x="109" y="156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11" y="147"/>
                    <a:pt x="108" y="148"/>
                    <a:pt x="112" y="145"/>
                  </a:cubicBezTo>
                  <a:cubicBezTo>
                    <a:pt x="111" y="142"/>
                    <a:pt x="112" y="140"/>
                    <a:pt x="113" y="137"/>
                  </a:cubicBezTo>
                  <a:cubicBezTo>
                    <a:pt x="115" y="131"/>
                    <a:pt x="114" y="118"/>
                    <a:pt x="115" y="111"/>
                  </a:cubicBezTo>
                  <a:cubicBezTo>
                    <a:pt x="115" y="106"/>
                    <a:pt x="115" y="107"/>
                    <a:pt x="117" y="103"/>
                  </a:cubicBezTo>
                  <a:cubicBezTo>
                    <a:pt x="117" y="99"/>
                    <a:pt x="117" y="99"/>
                    <a:pt x="117" y="97"/>
                  </a:cubicBezTo>
                  <a:cubicBezTo>
                    <a:pt x="117" y="95"/>
                    <a:pt x="117" y="94"/>
                    <a:pt x="117" y="92"/>
                  </a:cubicBezTo>
                  <a:cubicBezTo>
                    <a:pt x="118" y="89"/>
                    <a:pt x="117" y="82"/>
                    <a:pt x="118" y="80"/>
                  </a:cubicBezTo>
                  <a:cubicBezTo>
                    <a:pt x="119" y="76"/>
                    <a:pt x="118" y="82"/>
                    <a:pt x="119" y="76"/>
                  </a:cubicBezTo>
                  <a:cubicBezTo>
                    <a:pt x="119" y="75"/>
                    <a:pt x="119" y="72"/>
                    <a:pt x="119" y="71"/>
                  </a:cubicBezTo>
                  <a:cubicBezTo>
                    <a:pt x="119" y="67"/>
                    <a:pt x="119" y="64"/>
                    <a:pt x="120" y="60"/>
                  </a:cubicBezTo>
                  <a:cubicBezTo>
                    <a:pt x="122" y="61"/>
                    <a:pt x="122" y="61"/>
                    <a:pt x="125" y="61"/>
                  </a:cubicBezTo>
                  <a:cubicBezTo>
                    <a:pt x="125" y="55"/>
                    <a:pt x="124" y="59"/>
                    <a:pt x="125" y="55"/>
                  </a:cubicBezTo>
                  <a:cubicBezTo>
                    <a:pt x="125" y="54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6"/>
                    <a:pt x="124" y="43"/>
                    <a:pt x="124" y="42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6"/>
                    <a:pt x="125" y="36"/>
                    <a:pt x="124" y="33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5" y="23"/>
                    <a:pt x="126" y="25"/>
                    <a:pt x="126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3" y="16"/>
                    <a:pt x="120" y="13"/>
                    <a:pt x="120" y="6"/>
                  </a:cubicBezTo>
                  <a:cubicBezTo>
                    <a:pt x="120" y="3"/>
                    <a:pt x="120" y="4"/>
                    <a:pt x="119" y="2"/>
                  </a:cubicBezTo>
                  <a:cubicBezTo>
                    <a:pt x="116" y="3"/>
                    <a:pt x="117" y="3"/>
                    <a:pt x="116" y="5"/>
                  </a:cubicBezTo>
                  <a:cubicBezTo>
                    <a:pt x="114" y="11"/>
                    <a:pt x="114" y="35"/>
                    <a:pt x="113" y="38"/>
                  </a:cubicBezTo>
                  <a:cubicBezTo>
                    <a:pt x="112" y="42"/>
                    <a:pt x="111" y="41"/>
                    <a:pt x="111" y="46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2"/>
                    <a:pt x="108" y="55"/>
                    <a:pt x="108" y="60"/>
                  </a:cubicBezTo>
                  <a:cubicBezTo>
                    <a:pt x="107" y="64"/>
                    <a:pt x="106" y="66"/>
                    <a:pt x="105" y="70"/>
                  </a:cubicBezTo>
                  <a:cubicBezTo>
                    <a:pt x="103" y="84"/>
                    <a:pt x="101" y="100"/>
                    <a:pt x="101" y="115"/>
                  </a:cubicBezTo>
                  <a:cubicBezTo>
                    <a:pt x="100" y="119"/>
                    <a:pt x="98" y="120"/>
                    <a:pt x="98" y="123"/>
                  </a:cubicBezTo>
                  <a:cubicBezTo>
                    <a:pt x="97" y="126"/>
                    <a:pt x="98" y="128"/>
                    <a:pt x="95" y="131"/>
                  </a:cubicBezTo>
                  <a:cubicBezTo>
                    <a:pt x="94" y="124"/>
                    <a:pt x="98" y="105"/>
                    <a:pt x="95" y="99"/>
                  </a:cubicBezTo>
                  <a:cubicBezTo>
                    <a:pt x="91" y="103"/>
                    <a:pt x="90" y="115"/>
                    <a:pt x="89" y="121"/>
                  </a:cubicBezTo>
                  <a:cubicBezTo>
                    <a:pt x="86" y="133"/>
                    <a:pt x="79" y="163"/>
                    <a:pt x="78" y="176"/>
                  </a:cubicBezTo>
                  <a:cubicBezTo>
                    <a:pt x="77" y="182"/>
                    <a:pt x="75" y="188"/>
                    <a:pt x="75" y="193"/>
                  </a:cubicBezTo>
                  <a:cubicBezTo>
                    <a:pt x="75" y="196"/>
                    <a:pt x="74" y="196"/>
                    <a:pt x="73" y="199"/>
                  </a:cubicBezTo>
                  <a:cubicBezTo>
                    <a:pt x="71" y="202"/>
                    <a:pt x="67" y="217"/>
                    <a:pt x="67" y="221"/>
                  </a:cubicBezTo>
                  <a:cubicBezTo>
                    <a:pt x="65" y="219"/>
                    <a:pt x="64" y="218"/>
                    <a:pt x="62" y="216"/>
                  </a:cubicBezTo>
                  <a:cubicBezTo>
                    <a:pt x="62" y="216"/>
                    <a:pt x="61" y="215"/>
                    <a:pt x="61" y="215"/>
                  </a:cubicBezTo>
                  <a:cubicBezTo>
                    <a:pt x="63" y="211"/>
                    <a:pt x="62" y="213"/>
                    <a:pt x="63" y="210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89"/>
                    <a:pt x="67" y="193"/>
                    <a:pt x="66" y="191"/>
                  </a:cubicBezTo>
                  <a:cubicBezTo>
                    <a:pt x="68" y="189"/>
                    <a:pt x="67" y="190"/>
                    <a:pt x="69" y="188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2"/>
                    <a:pt x="71" y="177"/>
                    <a:pt x="72" y="171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3"/>
                    <a:pt x="77" y="142"/>
                    <a:pt x="77" y="140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0" y="130"/>
                    <a:pt x="79" y="134"/>
                    <a:pt x="80" y="131"/>
                  </a:cubicBezTo>
                  <a:cubicBezTo>
                    <a:pt x="81" y="128"/>
                    <a:pt x="82" y="126"/>
                    <a:pt x="82" y="124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5" y="114"/>
                    <a:pt x="84" y="114"/>
                    <a:pt x="87" y="104"/>
                  </a:cubicBezTo>
                  <a:cubicBezTo>
                    <a:pt x="89" y="95"/>
                    <a:pt x="90" y="92"/>
                    <a:pt x="86" y="84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6"/>
                    <a:pt x="91" y="78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57"/>
                    <a:pt x="92" y="55"/>
                    <a:pt x="92" y="5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4"/>
                    <a:pt x="90" y="34"/>
                    <a:pt x="87" y="33"/>
                  </a:cubicBezTo>
                  <a:cubicBezTo>
                    <a:pt x="86" y="34"/>
                    <a:pt x="84" y="44"/>
                    <a:pt x="84" y="46"/>
                  </a:cubicBezTo>
                  <a:cubicBezTo>
                    <a:pt x="83" y="49"/>
                    <a:pt x="83" y="52"/>
                    <a:pt x="82" y="5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1" y="96"/>
                    <a:pt x="65" y="111"/>
                    <a:pt x="64" y="12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4"/>
                    <a:pt x="60" y="136"/>
                    <a:pt x="58" y="137"/>
                  </a:cubicBezTo>
                  <a:cubicBezTo>
                    <a:pt x="59" y="146"/>
                    <a:pt x="57" y="148"/>
                    <a:pt x="55" y="156"/>
                  </a:cubicBezTo>
                  <a:cubicBezTo>
                    <a:pt x="55" y="156"/>
                    <a:pt x="55" y="157"/>
                    <a:pt x="55" y="157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4" y="170"/>
                    <a:pt x="52" y="181"/>
                    <a:pt x="50" y="185"/>
                  </a:cubicBezTo>
                  <a:cubicBezTo>
                    <a:pt x="46" y="191"/>
                    <a:pt x="50" y="189"/>
                    <a:pt x="47" y="196"/>
                  </a:cubicBezTo>
                  <a:cubicBezTo>
                    <a:pt x="46" y="198"/>
                    <a:pt x="46" y="201"/>
                    <a:pt x="44" y="203"/>
                  </a:cubicBezTo>
                  <a:cubicBezTo>
                    <a:pt x="44" y="199"/>
                    <a:pt x="44" y="199"/>
                    <a:pt x="43" y="197"/>
                  </a:cubicBezTo>
                  <a:cubicBezTo>
                    <a:pt x="45" y="193"/>
                    <a:pt x="45" y="193"/>
                    <a:pt x="46" y="188"/>
                  </a:cubicBezTo>
                  <a:cubicBezTo>
                    <a:pt x="44" y="186"/>
                    <a:pt x="43" y="186"/>
                    <a:pt x="43" y="182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5" y="178"/>
                    <a:pt x="45" y="180"/>
                    <a:pt x="44" y="179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9"/>
                    <a:pt x="47" y="164"/>
                    <a:pt x="48" y="161"/>
                  </a:cubicBezTo>
                  <a:cubicBezTo>
                    <a:pt x="48" y="158"/>
                    <a:pt x="50" y="157"/>
                    <a:pt x="51" y="154"/>
                  </a:cubicBezTo>
                  <a:cubicBezTo>
                    <a:pt x="52" y="150"/>
                    <a:pt x="51" y="147"/>
                    <a:pt x="51" y="143"/>
                  </a:cubicBezTo>
                  <a:cubicBezTo>
                    <a:pt x="52" y="138"/>
                    <a:pt x="52" y="142"/>
                    <a:pt x="52" y="139"/>
                  </a:cubicBezTo>
                  <a:cubicBezTo>
                    <a:pt x="52" y="139"/>
                    <a:pt x="52" y="137"/>
                    <a:pt x="53" y="136"/>
                  </a:cubicBezTo>
                  <a:cubicBezTo>
                    <a:pt x="53" y="132"/>
                    <a:pt x="53" y="130"/>
                    <a:pt x="54" y="126"/>
                  </a:cubicBezTo>
                  <a:cubicBezTo>
                    <a:pt x="55" y="122"/>
                    <a:pt x="57" y="115"/>
                    <a:pt x="58" y="108"/>
                  </a:cubicBezTo>
                  <a:cubicBezTo>
                    <a:pt x="60" y="107"/>
                    <a:pt x="61" y="107"/>
                    <a:pt x="62" y="105"/>
                  </a:cubicBezTo>
                  <a:cubicBezTo>
                    <a:pt x="64" y="101"/>
                    <a:pt x="62" y="102"/>
                    <a:pt x="63" y="98"/>
                  </a:cubicBezTo>
                  <a:cubicBezTo>
                    <a:pt x="63" y="97"/>
                    <a:pt x="64" y="97"/>
                    <a:pt x="64" y="97"/>
                  </a:cubicBezTo>
                  <a:cubicBezTo>
                    <a:pt x="65" y="94"/>
                    <a:pt x="65" y="91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6" y="80"/>
                    <a:pt x="67" y="84"/>
                    <a:pt x="69" y="77"/>
                  </a:cubicBezTo>
                  <a:cubicBezTo>
                    <a:pt x="70" y="74"/>
                    <a:pt x="71" y="71"/>
                    <a:pt x="69" y="69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0"/>
                    <a:pt x="69" y="60"/>
                    <a:pt x="71" y="55"/>
                  </a:cubicBezTo>
                  <a:cubicBezTo>
                    <a:pt x="72" y="52"/>
                    <a:pt x="72" y="52"/>
                    <a:pt x="72" y="50"/>
                  </a:cubicBezTo>
                  <a:cubicBezTo>
                    <a:pt x="73" y="44"/>
                    <a:pt x="74" y="46"/>
                    <a:pt x="74" y="39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7" y="29"/>
                    <a:pt x="76" y="29"/>
                    <a:pt x="76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1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6"/>
                    <a:pt x="77" y="12"/>
                    <a:pt x="76" y="10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7"/>
                    <a:pt x="76" y="7"/>
                    <a:pt x="76" y="7"/>
                  </a:cubicBezTo>
                  <a:lnTo>
                    <a:pt x="77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" name="Freeform 35"/>
            <p:cNvSpPr>
              <a:spLocks noEditPoints="1"/>
            </p:cNvSpPr>
            <p:nvPr/>
          </p:nvSpPr>
          <p:spPr bwMode="auto">
            <a:xfrm>
              <a:off x="5036557" y="5273918"/>
              <a:ext cx="105672" cy="363981"/>
            </a:xfrm>
            <a:custGeom>
              <a:avLst/>
              <a:gdLst>
                <a:gd name="T0" fmla="*/ 37 w 105"/>
                <a:gd name="T1" fmla="*/ 262 h 362"/>
                <a:gd name="T2" fmla="*/ 36 w 105"/>
                <a:gd name="T3" fmla="*/ 205 h 362"/>
                <a:gd name="T4" fmla="*/ 35 w 105"/>
                <a:gd name="T5" fmla="*/ 201 h 362"/>
                <a:gd name="T6" fmla="*/ 36 w 105"/>
                <a:gd name="T7" fmla="*/ 182 h 362"/>
                <a:gd name="T8" fmla="*/ 67 w 105"/>
                <a:gd name="T9" fmla="*/ 186 h 362"/>
                <a:gd name="T10" fmla="*/ 70 w 105"/>
                <a:gd name="T11" fmla="*/ 175 h 362"/>
                <a:gd name="T12" fmla="*/ 41 w 105"/>
                <a:gd name="T13" fmla="*/ 161 h 362"/>
                <a:gd name="T14" fmla="*/ 43 w 105"/>
                <a:gd name="T15" fmla="*/ 153 h 362"/>
                <a:gd name="T16" fmla="*/ 25 w 105"/>
                <a:gd name="T17" fmla="*/ 150 h 362"/>
                <a:gd name="T18" fmla="*/ 101 w 105"/>
                <a:gd name="T19" fmla="*/ 123 h 362"/>
                <a:gd name="T20" fmla="*/ 101 w 105"/>
                <a:gd name="T21" fmla="*/ 123 h 362"/>
                <a:gd name="T22" fmla="*/ 28 w 105"/>
                <a:gd name="T23" fmla="*/ 148 h 362"/>
                <a:gd name="T24" fmla="*/ 39 w 105"/>
                <a:gd name="T25" fmla="*/ 91 h 362"/>
                <a:gd name="T26" fmla="*/ 35 w 105"/>
                <a:gd name="T27" fmla="*/ 72 h 362"/>
                <a:gd name="T28" fmla="*/ 103 w 105"/>
                <a:gd name="T29" fmla="*/ 76 h 362"/>
                <a:gd name="T30" fmla="*/ 99 w 105"/>
                <a:gd name="T31" fmla="*/ 56 h 362"/>
                <a:gd name="T32" fmla="*/ 94 w 105"/>
                <a:gd name="T33" fmla="*/ 23 h 362"/>
                <a:gd name="T34" fmla="*/ 90 w 105"/>
                <a:gd name="T35" fmla="*/ 51 h 362"/>
                <a:gd name="T36" fmla="*/ 82 w 105"/>
                <a:gd name="T37" fmla="*/ 15 h 362"/>
                <a:gd name="T38" fmla="*/ 74 w 105"/>
                <a:gd name="T39" fmla="*/ 152 h 362"/>
                <a:gd name="T40" fmla="*/ 74 w 105"/>
                <a:gd name="T41" fmla="*/ 107 h 362"/>
                <a:gd name="T42" fmla="*/ 77 w 105"/>
                <a:gd name="T43" fmla="*/ 43 h 362"/>
                <a:gd name="T44" fmla="*/ 71 w 105"/>
                <a:gd name="T45" fmla="*/ 5 h 362"/>
                <a:gd name="T46" fmla="*/ 49 w 105"/>
                <a:gd name="T47" fmla="*/ 122 h 362"/>
                <a:gd name="T48" fmla="*/ 44 w 105"/>
                <a:gd name="T49" fmla="*/ 143 h 362"/>
                <a:gd name="T50" fmla="*/ 51 w 105"/>
                <a:gd name="T51" fmla="*/ 94 h 362"/>
                <a:gd name="T52" fmla="*/ 57 w 105"/>
                <a:gd name="T53" fmla="*/ 62 h 362"/>
                <a:gd name="T54" fmla="*/ 59 w 105"/>
                <a:gd name="T55" fmla="*/ 37 h 362"/>
                <a:gd name="T56" fmla="*/ 59 w 105"/>
                <a:gd name="T57" fmla="*/ 26 h 362"/>
                <a:gd name="T58" fmla="*/ 59 w 105"/>
                <a:gd name="T59" fmla="*/ 8 h 362"/>
                <a:gd name="T60" fmla="*/ 42 w 105"/>
                <a:gd name="T61" fmla="*/ 83 h 362"/>
                <a:gd name="T62" fmla="*/ 48 w 105"/>
                <a:gd name="T63" fmla="*/ 24 h 362"/>
                <a:gd name="T64" fmla="*/ 38 w 105"/>
                <a:gd name="T65" fmla="*/ 22 h 362"/>
                <a:gd name="T66" fmla="*/ 29 w 105"/>
                <a:gd name="T67" fmla="*/ 56 h 362"/>
                <a:gd name="T68" fmla="*/ 27 w 105"/>
                <a:gd name="T69" fmla="*/ 80 h 362"/>
                <a:gd name="T70" fmla="*/ 25 w 105"/>
                <a:gd name="T71" fmla="*/ 106 h 362"/>
                <a:gd name="T72" fmla="*/ 13 w 105"/>
                <a:gd name="T73" fmla="*/ 159 h 362"/>
                <a:gd name="T74" fmla="*/ 6 w 105"/>
                <a:gd name="T75" fmla="*/ 230 h 362"/>
                <a:gd name="T76" fmla="*/ 16 w 105"/>
                <a:gd name="T77" fmla="*/ 194 h 362"/>
                <a:gd name="T78" fmla="*/ 5 w 105"/>
                <a:gd name="T79" fmla="*/ 261 h 362"/>
                <a:gd name="T80" fmla="*/ 2 w 105"/>
                <a:gd name="T81" fmla="*/ 276 h 362"/>
                <a:gd name="T82" fmla="*/ 6 w 105"/>
                <a:gd name="T83" fmla="*/ 293 h 362"/>
                <a:gd name="T84" fmla="*/ 8 w 105"/>
                <a:gd name="T85" fmla="*/ 303 h 362"/>
                <a:gd name="T86" fmla="*/ 10 w 105"/>
                <a:gd name="T87" fmla="*/ 321 h 362"/>
                <a:gd name="T88" fmla="*/ 12 w 105"/>
                <a:gd name="T89" fmla="*/ 330 h 362"/>
                <a:gd name="T90" fmla="*/ 22 w 105"/>
                <a:gd name="T91" fmla="*/ 350 h 362"/>
                <a:gd name="T92" fmla="*/ 28 w 105"/>
                <a:gd name="T93" fmla="*/ 358 h 362"/>
                <a:gd name="T94" fmla="*/ 33 w 105"/>
                <a:gd name="T95" fmla="*/ 356 h 362"/>
                <a:gd name="T96" fmla="*/ 50 w 105"/>
                <a:gd name="T97" fmla="*/ 311 h 362"/>
                <a:gd name="T98" fmla="*/ 55 w 105"/>
                <a:gd name="T99" fmla="*/ 304 h 362"/>
                <a:gd name="T100" fmla="*/ 67 w 105"/>
                <a:gd name="T101" fmla="*/ 271 h 362"/>
                <a:gd name="T102" fmla="*/ 84 w 105"/>
                <a:gd name="T103" fmla="*/ 230 h 362"/>
                <a:gd name="T104" fmla="*/ 99 w 105"/>
                <a:gd name="T105" fmla="*/ 147 h 362"/>
                <a:gd name="T106" fmla="*/ 102 w 105"/>
                <a:gd name="T107" fmla="*/ 125 h 362"/>
                <a:gd name="T108" fmla="*/ 100 w 105"/>
                <a:gd name="T109" fmla="*/ 10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362">
                  <a:moveTo>
                    <a:pt x="37" y="262"/>
                  </a:moveTo>
                  <a:cubicBezTo>
                    <a:pt x="33" y="263"/>
                    <a:pt x="38" y="263"/>
                    <a:pt x="36" y="261"/>
                  </a:cubicBezTo>
                  <a:cubicBezTo>
                    <a:pt x="38" y="259"/>
                    <a:pt x="38" y="261"/>
                    <a:pt x="39" y="261"/>
                  </a:cubicBezTo>
                  <a:cubicBezTo>
                    <a:pt x="37" y="263"/>
                    <a:pt x="40" y="262"/>
                    <a:pt x="37" y="262"/>
                  </a:cubicBezTo>
                  <a:close/>
                  <a:moveTo>
                    <a:pt x="35" y="209"/>
                  </a:moveTo>
                  <a:cubicBezTo>
                    <a:pt x="35" y="208"/>
                    <a:pt x="35" y="208"/>
                    <a:pt x="35" y="208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9"/>
                    <a:pt x="35" y="209"/>
                    <a:pt x="35" y="209"/>
                  </a:cubicBezTo>
                  <a:close/>
                  <a:moveTo>
                    <a:pt x="35" y="201"/>
                  </a:moveTo>
                  <a:cubicBezTo>
                    <a:pt x="33" y="199"/>
                    <a:pt x="32" y="197"/>
                    <a:pt x="35" y="194"/>
                  </a:cubicBezTo>
                  <a:cubicBezTo>
                    <a:pt x="35" y="196"/>
                    <a:pt x="36" y="199"/>
                    <a:pt x="35" y="201"/>
                  </a:cubicBezTo>
                  <a:close/>
                  <a:moveTo>
                    <a:pt x="67" y="188"/>
                  </a:moveTo>
                  <a:cubicBezTo>
                    <a:pt x="70" y="193"/>
                    <a:pt x="67" y="192"/>
                    <a:pt x="67" y="193"/>
                  </a:cubicBezTo>
                  <a:cubicBezTo>
                    <a:pt x="64" y="189"/>
                    <a:pt x="67" y="188"/>
                    <a:pt x="67" y="188"/>
                  </a:cubicBezTo>
                  <a:close/>
                  <a:moveTo>
                    <a:pt x="36" y="182"/>
                  </a:moveTo>
                  <a:cubicBezTo>
                    <a:pt x="35" y="182"/>
                    <a:pt x="36" y="180"/>
                    <a:pt x="36" y="180"/>
                  </a:cubicBezTo>
                  <a:cubicBezTo>
                    <a:pt x="37" y="175"/>
                    <a:pt x="36" y="178"/>
                    <a:pt x="38" y="177"/>
                  </a:cubicBezTo>
                  <a:cubicBezTo>
                    <a:pt x="40" y="181"/>
                    <a:pt x="38" y="183"/>
                    <a:pt x="36" y="182"/>
                  </a:cubicBezTo>
                  <a:close/>
                  <a:moveTo>
                    <a:pt x="67" y="186"/>
                  </a:moveTo>
                  <a:cubicBezTo>
                    <a:pt x="67" y="184"/>
                    <a:pt x="67" y="183"/>
                    <a:pt x="67" y="182"/>
                  </a:cubicBezTo>
                  <a:cubicBezTo>
                    <a:pt x="67" y="182"/>
                    <a:pt x="67" y="182"/>
                    <a:pt x="67" y="181"/>
                  </a:cubicBezTo>
                  <a:cubicBezTo>
                    <a:pt x="70" y="166"/>
                    <a:pt x="68" y="164"/>
                    <a:pt x="72" y="161"/>
                  </a:cubicBezTo>
                  <a:cubicBezTo>
                    <a:pt x="72" y="169"/>
                    <a:pt x="70" y="169"/>
                    <a:pt x="70" y="175"/>
                  </a:cubicBezTo>
                  <a:cubicBezTo>
                    <a:pt x="69" y="178"/>
                    <a:pt x="70" y="185"/>
                    <a:pt x="67" y="186"/>
                  </a:cubicBezTo>
                  <a:close/>
                  <a:moveTo>
                    <a:pt x="39" y="175"/>
                  </a:moveTo>
                  <a:cubicBezTo>
                    <a:pt x="37" y="174"/>
                    <a:pt x="38" y="177"/>
                    <a:pt x="38" y="172"/>
                  </a:cubicBezTo>
                  <a:cubicBezTo>
                    <a:pt x="38" y="168"/>
                    <a:pt x="39" y="163"/>
                    <a:pt x="41" y="161"/>
                  </a:cubicBezTo>
                  <a:lnTo>
                    <a:pt x="39" y="175"/>
                  </a:lnTo>
                  <a:close/>
                  <a:moveTo>
                    <a:pt x="44" y="145"/>
                  </a:moveTo>
                  <a:cubicBezTo>
                    <a:pt x="44" y="146"/>
                    <a:pt x="44" y="146"/>
                    <a:pt x="44" y="149"/>
                  </a:cubicBezTo>
                  <a:cubicBezTo>
                    <a:pt x="44" y="151"/>
                    <a:pt x="44" y="151"/>
                    <a:pt x="43" y="153"/>
                  </a:cubicBezTo>
                  <a:cubicBezTo>
                    <a:pt x="42" y="157"/>
                    <a:pt x="44" y="157"/>
                    <a:pt x="40" y="158"/>
                  </a:cubicBezTo>
                  <a:cubicBezTo>
                    <a:pt x="43" y="145"/>
                    <a:pt x="43" y="145"/>
                    <a:pt x="43" y="145"/>
                  </a:cubicBezTo>
                  <a:lnTo>
                    <a:pt x="44" y="145"/>
                  </a:lnTo>
                  <a:close/>
                  <a:moveTo>
                    <a:pt x="25" y="150"/>
                  </a:moveTo>
                  <a:cubicBezTo>
                    <a:pt x="26" y="151"/>
                    <a:pt x="26" y="149"/>
                    <a:pt x="26" y="152"/>
                  </a:cubicBezTo>
                  <a:cubicBezTo>
                    <a:pt x="27" y="155"/>
                    <a:pt x="27" y="152"/>
                    <a:pt x="26" y="155"/>
                  </a:cubicBezTo>
                  <a:cubicBezTo>
                    <a:pt x="25" y="154"/>
                    <a:pt x="23" y="156"/>
                    <a:pt x="25" y="150"/>
                  </a:cubicBezTo>
                  <a:close/>
                  <a:moveTo>
                    <a:pt x="101" y="123"/>
                  </a:moveTo>
                  <a:cubicBezTo>
                    <a:pt x="100" y="121"/>
                    <a:pt x="101" y="121"/>
                    <a:pt x="98" y="120"/>
                  </a:cubicBezTo>
                  <a:cubicBezTo>
                    <a:pt x="98" y="118"/>
                    <a:pt x="98" y="120"/>
                    <a:pt x="99" y="117"/>
                  </a:cubicBezTo>
                  <a:cubicBezTo>
                    <a:pt x="99" y="116"/>
                    <a:pt x="99" y="116"/>
                    <a:pt x="100" y="115"/>
                  </a:cubicBezTo>
                  <a:cubicBezTo>
                    <a:pt x="102" y="119"/>
                    <a:pt x="101" y="119"/>
                    <a:pt x="101" y="123"/>
                  </a:cubicBezTo>
                  <a:close/>
                  <a:moveTo>
                    <a:pt x="28" y="148"/>
                  </a:moveTo>
                  <a:cubicBezTo>
                    <a:pt x="26" y="146"/>
                    <a:pt x="24" y="150"/>
                    <a:pt x="28" y="136"/>
                  </a:cubicBezTo>
                  <a:cubicBezTo>
                    <a:pt x="30" y="130"/>
                    <a:pt x="35" y="108"/>
                    <a:pt x="37" y="105"/>
                  </a:cubicBezTo>
                  <a:cubicBezTo>
                    <a:pt x="37" y="119"/>
                    <a:pt x="27" y="145"/>
                    <a:pt x="28" y="148"/>
                  </a:cubicBezTo>
                  <a:close/>
                  <a:moveTo>
                    <a:pt x="39" y="91"/>
                  </a:moveTo>
                  <a:cubicBezTo>
                    <a:pt x="39" y="87"/>
                    <a:pt x="37" y="90"/>
                    <a:pt x="40" y="88"/>
                  </a:cubicBezTo>
                  <a:cubicBezTo>
                    <a:pt x="40" y="89"/>
                    <a:pt x="41" y="88"/>
                    <a:pt x="40" y="90"/>
                  </a:cubicBezTo>
                  <a:cubicBezTo>
                    <a:pt x="40" y="92"/>
                    <a:pt x="41" y="90"/>
                    <a:pt x="39" y="91"/>
                  </a:cubicBezTo>
                  <a:close/>
                  <a:moveTo>
                    <a:pt x="35" y="72"/>
                  </a:moveTo>
                  <a:cubicBezTo>
                    <a:pt x="34" y="72"/>
                    <a:pt x="35" y="72"/>
                    <a:pt x="33" y="73"/>
                  </a:cubicBezTo>
                  <a:cubicBezTo>
                    <a:pt x="33" y="73"/>
                    <a:pt x="31" y="73"/>
                    <a:pt x="31" y="74"/>
                  </a:cubicBezTo>
                  <a:cubicBezTo>
                    <a:pt x="31" y="70"/>
                    <a:pt x="33" y="67"/>
                    <a:pt x="35" y="72"/>
                  </a:cubicBezTo>
                  <a:close/>
                  <a:moveTo>
                    <a:pt x="104" y="104"/>
                  </a:moveTo>
                  <a:cubicBezTo>
                    <a:pt x="104" y="57"/>
                    <a:pt x="104" y="57"/>
                    <a:pt x="104" y="57"/>
                  </a:cubicBezTo>
                  <a:cubicBezTo>
                    <a:pt x="102" y="60"/>
                    <a:pt x="101" y="62"/>
                    <a:pt x="102" y="66"/>
                  </a:cubicBezTo>
                  <a:cubicBezTo>
                    <a:pt x="102" y="70"/>
                    <a:pt x="103" y="72"/>
                    <a:pt x="103" y="76"/>
                  </a:cubicBezTo>
                  <a:cubicBezTo>
                    <a:pt x="103" y="86"/>
                    <a:pt x="105" y="96"/>
                    <a:pt x="99" y="98"/>
                  </a:cubicBezTo>
                  <a:cubicBezTo>
                    <a:pt x="98" y="94"/>
                    <a:pt x="98" y="83"/>
                    <a:pt x="100" y="80"/>
                  </a:cubicBezTo>
                  <a:cubicBezTo>
                    <a:pt x="100" y="79"/>
                    <a:pt x="99" y="78"/>
                    <a:pt x="99" y="77"/>
                  </a:cubicBezTo>
                  <a:cubicBezTo>
                    <a:pt x="101" y="70"/>
                    <a:pt x="99" y="63"/>
                    <a:pt x="99" y="56"/>
                  </a:cubicBezTo>
                  <a:cubicBezTo>
                    <a:pt x="99" y="53"/>
                    <a:pt x="100" y="58"/>
                    <a:pt x="99" y="53"/>
                  </a:cubicBezTo>
                  <a:cubicBezTo>
                    <a:pt x="99" y="45"/>
                    <a:pt x="99" y="33"/>
                    <a:pt x="98" y="27"/>
                  </a:cubicBezTo>
                  <a:cubicBezTo>
                    <a:pt x="97" y="22"/>
                    <a:pt x="98" y="22"/>
                    <a:pt x="96" y="19"/>
                  </a:cubicBezTo>
                  <a:cubicBezTo>
                    <a:pt x="93" y="21"/>
                    <a:pt x="95" y="17"/>
                    <a:pt x="94" y="23"/>
                  </a:cubicBezTo>
                  <a:cubicBezTo>
                    <a:pt x="94" y="24"/>
                    <a:pt x="94" y="27"/>
                    <a:pt x="94" y="28"/>
                  </a:cubicBezTo>
                  <a:cubicBezTo>
                    <a:pt x="94" y="34"/>
                    <a:pt x="94" y="36"/>
                    <a:pt x="93" y="41"/>
                  </a:cubicBezTo>
                  <a:cubicBezTo>
                    <a:pt x="91" y="46"/>
                    <a:pt x="93" y="42"/>
                    <a:pt x="92" y="45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50"/>
                    <a:pt x="89" y="17"/>
                    <a:pt x="89" y="15"/>
                  </a:cubicBezTo>
                  <a:cubicBezTo>
                    <a:pt x="86" y="10"/>
                    <a:pt x="88" y="15"/>
                    <a:pt x="87" y="10"/>
                  </a:cubicBezTo>
                  <a:cubicBezTo>
                    <a:pt x="86" y="6"/>
                    <a:pt x="87" y="7"/>
                    <a:pt x="84" y="7"/>
                  </a:cubicBezTo>
                  <a:cubicBezTo>
                    <a:pt x="83" y="9"/>
                    <a:pt x="83" y="11"/>
                    <a:pt x="82" y="15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7"/>
                    <a:pt x="77" y="113"/>
                    <a:pt x="77" y="120"/>
                  </a:cubicBezTo>
                  <a:cubicBezTo>
                    <a:pt x="76" y="127"/>
                    <a:pt x="78" y="134"/>
                    <a:pt x="76" y="140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3" y="155"/>
                    <a:pt x="74" y="152"/>
                    <a:pt x="72" y="154"/>
                  </a:cubicBezTo>
                  <a:cubicBezTo>
                    <a:pt x="70" y="151"/>
                    <a:pt x="72" y="147"/>
                    <a:pt x="72" y="144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3" y="110"/>
                    <a:pt x="73" y="116"/>
                    <a:pt x="74" y="10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75"/>
                    <a:pt x="75" y="76"/>
                    <a:pt x="75" y="71"/>
                  </a:cubicBezTo>
                  <a:cubicBezTo>
                    <a:pt x="75" y="68"/>
                    <a:pt x="76" y="66"/>
                    <a:pt x="76" y="62"/>
                  </a:cubicBezTo>
                  <a:cubicBezTo>
                    <a:pt x="76" y="55"/>
                    <a:pt x="77" y="48"/>
                    <a:pt x="77" y="43"/>
                  </a:cubicBezTo>
                  <a:cubicBezTo>
                    <a:pt x="78" y="34"/>
                    <a:pt x="78" y="18"/>
                    <a:pt x="78" y="11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5" y="2"/>
                    <a:pt x="75" y="2"/>
                    <a:pt x="73" y="0"/>
                  </a:cubicBezTo>
                  <a:cubicBezTo>
                    <a:pt x="72" y="6"/>
                    <a:pt x="72" y="3"/>
                    <a:pt x="71" y="5"/>
                  </a:cubicBezTo>
                  <a:cubicBezTo>
                    <a:pt x="69" y="11"/>
                    <a:pt x="69" y="31"/>
                    <a:pt x="65" y="4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12"/>
                    <a:pt x="51" y="116"/>
                    <a:pt x="50" y="119"/>
                  </a:cubicBezTo>
                  <a:cubicBezTo>
                    <a:pt x="50" y="120"/>
                    <a:pt x="50" y="121"/>
                    <a:pt x="49" y="122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6"/>
                    <a:pt x="46" y="140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4"/>
                    <a:pt x="46" y="127"/>
                    <a:pt x="47" y="118"/>
                  </a:cubicBezTo>
                  <a:cubicBezTo>
                    <a:pt x="48" y="114"/>
                    <a:pt x="48" y="115"/>
                    <a:pt x="48" y="113"/>
                  </a:cubicBezTo>
                  <a:cubicBezTo>
                    <a:pt x="49" y="111"/>
                    <a:pt x="49" y="108"/>
                    <a:pt x="49" y="106"/>
                  </a:cubicBezTo>
                  <a:cubicBezTo>
                    <a:pt x="50" y="102"/>
                    <a:pt x="51" y="99"/>
                    <a:pt x="51" y="94"/>
                  </a:cubicBezTo>
                  <a:cubicBezTo>
                    <a:pt x="52" y="85"/>
                    <a:pt x="55" y="77"/>
                    <a:pt x="56" y="70"/>
                  </a:cubicBezTo>
                  <a:cubicBezTo>
                    <a:pt x="56" y="68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59"/>
                    <a:pt x="58" y="56"/>
                    <a:pt x="58" y="53"/>
                  </a:cubicBezTo>
                  <a:cubicBezTo>
                    <a:pt x="57" y="51"/>
                    <a:pt x="58" y="51"/>
                    <a:pt x="59" y="50"/>
                  </a:cubicBezTo>
                  <a:cubicBezTo>
                    <a:pt x="59" y="44"/>
                    <a:pt x="58" y="44"/>
                    <a:pt x="58" y="42"/>
                  </a:cubicBezTo>
                  <a:cubicBezTo>
                    <a:pt x="59" y="38"/>
                    <a:pt x="59" y="42"/>
                    <a:pt x="59" y="37"/>
                  </a:cubicBezTo>
                  <a:cubicBezTo>
                    <a:pt x="59" y="34"/>
                    <a:pt x="58" y="32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2" y="25"/>
                    <a:pt x="62" y="25"/>
                    <a:pt x="62" y="21"/>
                  </a:cubicBezTo>
                  <a:cubicBezTo>
                    <a:pt x="62" y="17"/>
                    <a:pt x="63" y="9"/>
                    <a:pt x="63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7" y="6"/>
                    <a:pt x="59" y="6"/>
                    <a:pt x="59" y="8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13"/>
                    <a:pt x="55" y="19"/>
                    <a:pt x="53" y="26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1"/>
                    <a:pt x="42" y="82"/>
                    <a:pt x="42" y="83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4"/>
                    <a:pt x="40" y="85"/>
                    <a:pt x="40" y="82"/>
                  </a:cubicBezTo>
                  <a:cubicBezTo>
                    <a:pt x="39" y="80"/>
                    <a:pt x="46" y="42"/>
                    <a:pt x="46" y="33"/>
                  </a:cubicBezTo>
                  <a:cubicBezTo>
                    <a:pt x="47" y="30"/>
                    <a:pt x="47" y="27"/>
                    <a:pt x="48" y="24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3"/>
                    <a:pt x="49" y="14"/>
                    <a:pt x="46" y="1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2" y="19"/>
                    <a:pt x="41" y="17"/>
                    <a:pt x="38" y="22"/>
                  </a:cubicBezTo>
                  <a:cubicBezTo>
                    <a:pt x="36" y="25"/>
                    <a:pt x="37" y="26"/>
                    <a:pt x="37" y="30"/>
                  </a:cubicBezTo>
                  <a:cubicBezTo>
                    <a:pt x="31" y="31"/>
                    <a:pt x="34" y="41"/>
                    <a:pt x="33" y="4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64"/>
                    <a:pt x="31" y="68"/>
                    <a:pt x="25" y="73"/>
                  </a:cubicBezTo>
                  <a:cubicBezTo>
                    <a:pt x="26" y="80"/>
                    <a:pt x="25" y="76"/>
                    <a:pt x="24" y="82"/>
                  </a:cubicBezTo>
                  <a:cubicBezTo>
                    <a:pt x="25" y="85"/>
                    <a:pt x="26" y="87"/>
                    <a:pt x="28" y="87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9"/>
                    <a:pt x="31" y="81"/>
                    <a:pt x="30" y="83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5" y="108"/>
                    <a:pt x="26" y="101"/>
                    <a:pt x="25" y="106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1" y="122"/>
                    <a:pt x="21" y="123"/>
                    <a:pt x="19" y="125"/>
                  </a:cubicBezTo>
                  <a:cubicBezTo>
                    <a:pt x="19" y="127"/>
                    <a:pt x="20" y="125"/>
                    <a:pt x="19" y="13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2" y="166"/>
                    <a:pt x="12" y="163"/>
                    <a:pt x="10" y="172"/>
                  </a:cubicBezTo>
                  <a:cubicBezTo>
                    <a:pt x="10" y="174"/>
                    <a:pt x="9" y="176"/>
                    <a:pt x="9" y="179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4" y="233"/>
                    <a:pt x="5" y="233"/>
                    <a:pt x="6" y="230"/>
                  </a:cubicBezTo>
                  <a:cubicBezTo>
                    <a:pt x="8" y="225"/>
                    <a:pt x="9" y="215"/>
                    <a:pt x="12" y="212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205"/>
                    <a:pt x="15" y="206"/>
                    <a:pt x="14" y="203"/>
                  </a:cubicBezTo>
                  <a:cubicBezTo>
                    <a:pt x="15" y="200"/>
                    <a:pt x="16" y="197"/>
                    <a:pt x="16" y="194"/>
                  </a:cubicBezTo>
                  <a:cubicBezTo>
                    <a:pt x="15" y="187"/>
                    <a:pt x="17" y="182"/>
                    <a:pt x="19" y="177"/>
                  </a:cubicBezTo>
                  <a:cubicBezTo>
                    <a:pt x="20" y="172"/>
                    <a:pt x="19" y="165"/>
                    <a:pt x="24" y="162"/>
                  </a:cubicBezTo>
                  <a:cubicBezTo>
                    <a:pt x="24" y="166"/>
                    <a:pt x="23" y="168"/>
                    <a:pt x="23" y="171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4" y="265"/>
                    <a:pt x="6" y="260"/>
                    <a:pt x="5" y="263"/>
                  </a:cubicBezTo>
                  <a:cubicBezTo>
                    <a:pt x="5" y="265"/>
                    <a:pt x="5" y="265"/>
                    <a:pt x="4" y="267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81"/>
                    <a:pt x="1" y="280"/>
                    <a:pt x="2" y="281"/>
                  </a:cubicBezTo>
                  <a:cubicBezTo>
                    <a:pt x="3" y="284"/>
                    <a:pt x="2" y="289"/>
                    <a:pt x="2" y="293"/>
                  </a:cubicBezTo>
                  <a:cubicBezTo>
                    <a:pt x="4" y="293"/>
                    <a:pt x="5" y="292"/>
                    <a:pt x="6" y="293"/>
                  </a:cubicBezTo>
                  <a:cubicBezTo>
                    <a:pt x="8" y="294"/>
                    <a:pt x="7" y="293"/>
                    <a:pt x="8" y="296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7" y="299"/>
                    <a:pt x="7" y="299"/>
                    <a:pt x="10" y="300"/>
                  </a:cubicBezTo>
                  <a:cubicBezTo>
                    <a:pt x="8" y="303"/>
                    <a:pt x="8" y="303"/>
                    <a:pt x="8" y="303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0" y="312"/>
                    <a:pt x="10" y="312"/>
                    <a:pt x="10" y="312"/>
                  </a:cubicBezTo>
                  <a:cubicBezTo>
                    <a:pt x="8" y="316"/>
                    <a:pt x="8" y="314"/>
                    <a:pt x="8" y="320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10" y="321"/>
                    <a:pt x="10" y="322"/>
                    <a:pt x="10" y="322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9" y="326"/>
                    <a:pt x="11" y="327"/>
                    <a:pt x="11" y="328"/>
                  </a:cubicBezTo>
                  <a:cubicBezTo>
                    <a:pt x="12" y="329"/>
                    <a:pt x="11" y="328"/>
                    <a:pt x="12" y="330"/>
                  </a:cubicBezTo>
                  <a:cubicBezTo>
                    <a:pt x="12" y="330"/>
                    <a:pt x="12" y="332"/>
                    <a:pt x="12" y="332"/>
                  </a:cubicBezTo>
                  <a:cubicBezTo>
                    <a:pt x="15" y="330"/>
                    <a:pt x="14" y="331"/>
                    <a:pt x="14" y="332"/>
                  </a:cubicBezTo>
                  <a:cubicBezTo>
                    <a:pt x="14" y="340"/>
                    <a:pt x="13" y="341"/>
                    <a:pt x="17" y="348"/>
                  </a:cubicBezTo>
                  <a:cubicBezTo>
                    <a:pt x="19" y="352"/>
                    <a:pt x="18" y="351"/>
                    <a:pt x="22" y="350"/>
                  </a:cubicBezTo>
                  <a:cubicBezTo>
                    <a:pt x="21" y="352"/>
                    <a:pt x="20" y="355"/>
                    <a:pt x="23" y="356"/>
                  </a:cubicBezTo>
                  <a:cubicBezTo>
                    <a:pt x="25" y="356"/>
                    <a:pt x="25" y="355"/>
                    <a:pt x="25" y="355"/>
                  </a:cubicBezTo>
                  <a:cubicBezTo>
                    <a:pt x="31" y="352"/>
                    <a:pt x="22" y="356"/>
                    <a:pt x="27" y="354"/>
                  </a:cubicBezTo>
                  <a:cubicBezTo>
                    <a:pt x="28" y="356"/>
                    <a:pt x="27" y="356"/>
                    <a:pt x="28" y="358"/>
                  </a:cubicBezTo>
                  <a:cubicBezTo>
                    <a:pt x="28" y="358"/>
                    <a:pt x="29" y="360"/>
                    <a:pt x="29" y="360"/>
                  </a:cubicBezTo>
                  <a:cubicBezTo>
                    <a:pt x="30" y="361"/>
                    <a:pt x="30" y="361"/>
                    <a:pt x="30" y="362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38" y="353"/>
                    <a:pt x="34" y="356"/>
                    <a:pt x="37" y="351"/>
                  </a:cubicBezTo>
                  <a:cubicBezTo>
                    <a:pt x="40" y="347"/>
                    <a:pt x="42" y="340"/>
                    <a:pt x="44" y="333"/>
                  </a:cubicBezTo>
                  <a:cubicBezTo>
                    <a:pt x="44" y="331"/>
                    <a:pt x="45" y="329"/>
                    <a:pt x="46" y="326"/>
                  </a:cubicBezTo>
                  <a:cubicBezTo>
                    <a:pt x="47" y="322"/>
                    <a:pt x="48" y="315"/>
                    <a:pt x="50" y="311"/>
                  </a:cubicBezTo>
                  <a:cubicBezTo>
                    <a:pt x="52" y="307"/>
                    <a:pt x="48" y="314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5" y="303"/>
                    <a:pt x="54" y="304"/>
                    <a:pt x="55" y="304"/>
                  </a:cubicBezTo>
                  <a:cubicBezTo>
                    <a:pt x="55" y="304"/>
                    <a:pt x="54" y="308"/>
                    <a:pt x="55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299"/>
                    <a:pt x="58" y="295"/>
                    <a:pt x="60" y="290"/>
                  </a:cubicBezTo>
                  <a:cubicBezTo>
                    <a:pt x="64" y="279"/>
                    <a:pt x="63" y="275"/>
                    <a:pt x="67" y="271"/>
                  </a:cubicBezTo>
                  <a:cubicBezTo>
                    <a:pt x="69" y="267"/>
                    <a:pt x="68" y="265"/>
                    <a:pt x="73" y="263"/>
                  </a:cubicBezTo>
                  <a:cubicBezTo>
                    <a:pt x="73" y="261"/>
                    <a:pt x="76" y="249"/>
                    <a:pt x="77" y="24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2" y="230"/>
                    <a:pt x="81" y="231"/>
                    <a:pt x="84" y="230"/>
                  </a:cubicBezTo>
                  <a:cubicBezTo>
                    <a:pt x="82" y="222"/>
                    <a:pt x="85" y="226"/>
                    <a:pt x="86" y="219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96" y="169"/>
                    <a:pt x="96" y="167"/>
                  </a:cubicBezTo>
                  <a:cubicBezTo>
                    <a:pt x="99" y="147"/>
                    <a:pt x="99" y="147"/>
                    <a:pt x="99" y="147"/>
                  </a:cubicBezTo>
                  <a:cubicBezTo>
                    <a:pt x="100" y="145"/>
                    <a:pt x="100" y="141"/>
                    <a:pt x="100" y="141"/>
                  </a:cubicBezTo>
                  <a:cubicBezTo>
                    <a:pt x="101" y="137"/>
                    <a:pt x="99" y="132"/>
                    <a:pt x="99" y="128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3" y="125"/>
                    <a:pt x="101" y="128"/>
                    <a:pt x="102" y="125"/>
                  </a:cubicBezTo>
                  <a:cubicBezTo>
                    <a:pt x="104" y="123"/>
                    <a:pt x="103" y="127"/>
                    <a:pt x="103" y="120"/>
                  </a:cubicBezTo>
                  <a:cubicBezTo>
                    <a:pt x="103" y="118"/>
                    <a:pt x="103" y="116"/>
                    <a:pt x="103" y="114"/>
                  </a:cubicBezTo>
                  <a:cubicBezTo>
                    <a:pt x="100" y="115"/>
                    <a:pt x="99" y="115"/>
                    <a:pt x="99" y="110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3" y="102"/>
                    <a:pt x="102" y="103"/>
                    <a:pt x="105" y="105"/>
                  </a:cubicBezTo>
                  <a:lnTo>
                    <a:pt x="104" y="10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3756751" y="5608937"/>
              <a:ext cx="115065" cy="385116"/>
            </a:xfrm>
            <a:custGeom>
              <a:avLst/>
              <a:gdLst>
                <a:gd name="T0" fmla="*/ 107 w 114"/>
                <a:gd name="T1" fmla="*/ 54 h 383"/>
                <a:gd name="T2" fmla="*/ 103 w 114"/>
                <a:gd name="T3" fmla="*/ 3 h 383"/>
                <a:gd name="T4" fmla="*/ 98 w 114"/>
                <a:gd name="T5" fmla="*/ 10 h 383"/>
                <a:gd name="T6" fmla="*/ 93 w 114"/>
                <a:gd name="T7" fmla="*/ 52 h 383"/>
                <a:gd name="T8" fmla="*/ 84 w 114"/>
                <a:gd name="T9" fmla="*/ 158 h 383"/>
                <a:gd name="T10" fmla="*/ 81 w 114"/>
                <a:gd name="T11" fmla="*/ 186 h 383"/>
                <a:gd name="T12" fmla="*/ 80 w 114"/>
                <a:gd name="T13" fmla="*/ 181 h 383"/>
                <a:gd name="T14" fmla="*/ 81 w 114"/>
                <a:gd name="T15" fmla="*/ 152 h 383"/>
                <a:gd name="T16" fmla="*/ 86 w 114"/>
                <a:gd name="T17" fmla="*/ 68 h 383"/>
                <a:gd name="T18" fmla="*/ 85 w 114"/>
                <a:gd name="T19" fmla="*/ 66 h 383"/>
                <a:gd name="T20" fmla="*/ 82 w 114"/>
                <a:gd name="T21" fmla="*/ 42 h 383"/>
                <a:gd name="T22" fmla="*/ 76 w 114"/>
                <a:gd name="T23" fmla="*/ 31 h 383"/>
                <a:gd name="T24" fmla="*/ 75 w 114"/>
                <a:gd name="T25" fmla="*/ 36 h 383"/>
                <a:gd name="T26" fmla="*/ 61 w 114"/>
                <a:gd name="T27" fmla="*/ 100 h 383"/>
                <a:gd name="T28" fmla="*/ 55 w 114"/>
                <a:gd name="T29" fmla="*/ 137 h 383"/>
                <a:gd name="T30" fmla="*/ 50 w 114"/>
                <a:gd name="T31" fmla="*/ 155 h 383"/>
                <a:gd name="T32" fmla="*/ 54 w 114"/>
                <a:gd name="T33" fmla="*/ 116 h 383"/>
                <a:gd name="T34" fmla="*/ 68 w 114"/>
                <a:gd name="T35" fmla="*/ 32 h 383"/>
                <a:gd name="T36" fmla="*/ 60 w 114"/>
                <a:gd name="T37" fmla="*/ 29 h 383"/>
                <a:gd name="T38" fmla="*/ 59 w 114"/>
                <a:gd name="T39" fmla="*/ 32 h 383"/>
                <a:gd name="T40" fmla="*/ 49 w 114"/>
                <a:gd name="T41" fmla="*/ 54 h 383"/>
                <a:gd name="T42" fmla="*/ 39 w 114"/>
                <a:gd name="T43" fmla="*/ 75 h 383"/>
                <a:gd name="T44" fmla="*/ 30 w 114"/>
                <a:gd name="T45" fmla="*/ 88 h 383"/>
                <a:gd name="T46" fmla="*/ 21 w 114"/>
                <a:gd name="T47" fmla="*/ 119 h 383"/>
                <a:gd name="T48" fmla="*/ 15 w 114"/>
                <a:gd name="T49" fmla="*/ 137 h 383"/>
                <a:gd name="T50" fmla="*/ 10 w 114"/>
                <a:gd name="T51" fmla="*/ 169 h 383"/>
                <a:gd name="T52" fmla="*/ 7 w 114"/>
                <a:gd name="T53" fmla="*/ 190 h 383"/>
                <a:gd name="T54" fmla="*/ 6 w 114"/>
                <a:gd name="T55" fmla="*/ 201 h 383"/>
                <a:gd name="T56" fmla="*/ 4 w 114"/>
                <a:gd name="T57" fmla="*/ 227 h 383"/>
                <a:gd name="T58" fmla="*/ 2 w 114"/>
                <a:gd name="T59" fmla="*/ 234 h 383"/>
                <a:gd name="T60" fmla="*/ 1 w 114"/>
                <a:gd name="T61" fmla="*/ 248 h 383"/>
                <a:gd name="T62" fmla="*/ 6 w 114"/>
                <a:gd name="T63" fmla="*/ 260 h 383"/>
                <a:gd name="T64" fmla="*/ 10 w 114"/>
                <a:gd name="T65" fmla="*/ 278 h 383"/>
                <a:gd name="T66" fmla="*/ 9 w 114"/>
                <a:gd name="T67" fmla="*/ 293 h 383"/>
                <a:gd name="T68" fmla="*/ 10 w 114"/>
                <a:gd name="T69" fmla="*/ 308 h 383"/>
                <a:gd name="T70" fmla="*/ 9 w 114"/>
                <a:gd name="T71" fmla="*/ 328 h 383"/>
                <a:gd name="T72" fmla="*/ 9 w 114"/>
                <a:gd name="T73" fmla="*/ 337 h 383"/>
                <a:gd name="T74" fmla="*/ 9 w 114"/>
                <a:gd name="T75" fmla="*/ 343 h 383"/>
                <a:gd name="T76" fmla="*/ 10 w 114"/>
                <a:gd name="T77" fmla="*/ 360 h 383"/>
                <a:gd name="T78" fmla="*/ 18 w 114"/>
                <a:gd name="T79" fmla="*/ 347 h 383"/>
                <a:gd name="T80" fmla="*/ 20 w 114"/>
                <a:gd name="T81" fmla="*/ 383 h 383"/>
                <a:gd name="T82" fmla="*/ 30 w 114"/>
                <a:gd name="T83" fmla="*/ 367 h 383"/>
                <a:gd name="T84" fmla="*/ 39 w 114"/>
                <a:gd name="T85" fmla="*/ 351 h 383"/>
                <a:gd name="T86" fmla="*/ 44 w 114"/>
                <a:gd name="T87" fmla="*/ 336 h 383"/>
                <a:gd name="T88" fmla="*/ 53 w 114"/>
                <a:gd name="T89" fmla="*/ 297 h 383"/>
                <a:gd name="T90" fmla="*/ 56 w 114"/>
                <a:gd name="T91" fmla="*/ 298 h 383"/>
                <a:gd name="T92" fmla="*/ 66 w 114"/>
                <a:gd name="T93" fmla="*/ 270 h 383"/>
                <a:gd name="T94" fmla="*/ 75 w 114"/>
                <a:gd name="T95" fmla="*/ 242 h 383"/>
                <a:gd name="T96" fmla="*/ 77 w 114"/>
                <a:gd name="T97" fmla="*/ 231 h 383"/>
                <a:gd name="T98" fmla="*/ 81 w 114"/>
                <a:gd name="T99" fmla="*/ 224 h 383"/>
                <a:gd name="T100" fmla="*/ 85 w 114"/>
                <a:gd name="T101" fmla="*/ 193 h 383"/>
                <a:gd name="T102" fmla="*/ 89 w 114"/>
                <a:gd name="T103" fmla="*/ 181 h 383"/>
                <a:gd name="T104" fmla="*/ 93 w 114"/>
                <a:gd name="T105" fmla="*/ 157 h 383"/>
                <a:gd name="T106" fmla="*/ 98 w 114"/>
                <a:gd name="T107" fmla="*/ 113 h 383"/>
                <a:gd name="T108" fmla="*/ 102 w 114"/>
                <a:gd name="T109" fmla="*/ 110 h 383"/>
                <a:gd name="T110" fmla="*/ 98 w 114"/>
                <a:gd name="T111" fmla="*/ 161 h 383"/>
                <a:gd name="T112" fmla="*/ 104 w 114"/>
                <a:gd name="T113" fmla="*/ 138 h 383"/>
                <a:gd name="T114" fmla="*/ 107 w 114"/>
                <a:gd name="T115" fmla="*/ 88 h 383"/>
                <a:gd name="T116" fmla="*/ 112 w 114"/>
                <a:gd name="T117" fmla="*/ 53 h 383"/>
                <a:gd name="T118" fmla="*/ 112 w 114"/>
                <a:gd name="T119" fmla="*/ 27 h 383"/>
                <a:gd name="T120" fmla="*/ 107 w 114"/>
                <a:gd name="T121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383">
                  <a:moveTo>
                    <a:pt x="108" y="52"/>
                  </a:moveTo>
                  <a:cubicBezTo>
                    <a:pt x="111" y="57"/>
                    <a:pt x="108" y="57"/>
                    <a:pt x="108" y="57"/>
                  </a:cubicBezTo>
                  <a:cubicBezTo>
                    <a:pt x="108" y="56"/>
                    <a:pt x="107" y="56"/>
                    <a:pt x="107" y="54"/>
                  </a:cubicBezTo>
                  <a:cubicBezTo>
                    <a:pt x="107" y="49"/>
                    <a:pt x="107" y="54"/>
                    <a:pt x="108" y="52"/>
                  </a:cubicBezTo>
                  <a:close/>
                  <a:moveTo>
                    <a:pt x="109" y="9"/>
                  </a:moveTo>
                  <a:cubicBezTo>
                    <a:pt x="107" y="6"/>
                    <a:pt x="106" y="4"/>
                    <a:pt x="103" y="3"/>
                  </a:cubicBezTo>
                  <a:cubicBezTo>
                    <a:pt x="101" y="6"/>
                    <a:pt x="102" y="0"/>
                    <a:pt x="102" y="7"/>
                  </a:cubicBezTo>
                  <a:cubicBezTo>
                    <a:pt x="102" y="11"/>
                    <a:pt x="102" y="8"/>
                    <a:pt x="103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5"/>
                    <a:pt x="98" y="19"/>
                    <a:pt x="98" y="23"/>
                  </a:cubicBezTo>
                  <a:cubicBezTo>
                    <a:pt x="98" y="29"/>
                    <a:pt x="98" y="30"/>
                    <a:pt x="95" y="32"/>
                  </a:cubicBezTo>
                  <a:cubicBezTo>
                    <a:pt x="94" y="39"/>
                    <a:pt x="94" y="46"/>
                    <a:pt x="93" y="5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7" y="121"/>
                    <a:pt x="86" y="135"/>
                    <a:pt x="85" y="14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3" y="165"/>
                    <a:pt x="84" y="165"/>
                    <a:pt x="83" y="169"/>
                  </a:cubicBezTo>
                  <a:cubicBezTo>
                    <a:pt x="82" y="174"/>
                    <a:pt x="81" y="178"/>
                    <a:pt x="83" y="183"/>
                  </a:cubicBezTo>
                  <a:cubicBezTo>
                    <a:pt x="82" y="184"/>
                    <a:pt x="82" y="185"/>
                    <a:pt x="81" y="186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86"/>
                    <a:pt x="81" y="184"/>
                    <a:pt x="80" y="181"/>
                  </a:cubicBezTo>
                  <a:cubicBezTo>
                    <a:pt x="79" y="177"/>
                    <a:pt x="79" y="180"/>
                    <a:pt x="80" y="175"/>
                  </a:cubicBezTo>
                  <a:cubicBezTo>
                    <a:pt x="81" y="170"/>
                    <a:pt x="81" y="164"/>
                    <a:pt x="81" y="161"/>
                  </a:cubicBezTo>
                  <a:cubicBezTo>
                    <a:pt x="82" y="157"/>
                    <a:pt x="81" y="155"/>
                    <a:pt x="81" y="15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78"/>
                    <a:pt x="86" y="75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7"/>
                    <a:pt x="86" y="67"/>
                  </a:cubicBezTo>
                  <a:cubicBezTo>
                    <a:pt x="84" y="62"/>
                    <a:pt x="86" y="71"/>
                    <a:pt x="85" y="6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7" y="50"/>
                    <a:pt x="83" y="50"/>
                    <a:pt x="82" y="42"/>
                  </a:cubicBezTo>
                  <a:cubicBezTo>
                    <a:pt x="79" y="44"/>
                    <a:pt x="81" y="44"/>
                    <a:pt x="80" y="41"/>
                  </a:cubicBezTo>
                  <a:cubicBezTo>
                    <a:pt x="84" y="39"/>
                    <a:pt x="80" y="39"/>
                    <a:pt x="80" y="32"/>
                  </a:cubicBezTo>
                  <a:cubicBezTo>
                    <a:pt x="76" y="32"/>
                    <a:pt x="77" y="33"/>
                    <a:pt x="76" y="31"/>
                  </a:cubicBezTo>
                  <a:cubicBezTo>
                    <a:pt x="75" y="33"/>
                    <a:pt x="76" y="32"/>
                    <a:pt x="74" y="33"/>
                  </a:cubicBezTo>
                  <a:cubicBezTo>
                    <a:pt x="75" y="34"/>
                    <a:pt x="75" y="34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7"/>
                    <a:pt x="75" y="37"/>
                  </a:cubicBezTo>
                  <a:cubicBezTo>
                    <a:pt x="75" y="37"/>
                    <a:pt x="74" y="37"/>
                    <a:pt x="74" y="38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110"/>
                    <a:pt x="56" y="123"/>
                    <a:pt x="56" y="133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4" y="137"/>
                    <a:pt x="56" y="140"/>
                    <a:pt x="55" y="137"/>
                  </a:cubicBezTo>
                  <a:cubicBezTo>
                    <a:pt x="54" y="135"/>
                    <a:pt x="55" y="136"/>
                    <a:pt x="54" y="135"/>
                  </a:cubicBezTo>
                  <a:cubicBezTo>
                    <a:pt x="52" y="139"/>
                    <a:pt x="52" y="143"/>
                    <a:pt x="52" y="148"/>
                  </a:cubicBezTo>
                  <a:cubicBezTo>
                    <a:pt x="51" y="150"/>
                    <a:pt x="51" y="154"/>
                    <a:pt x="50" y="155"/>
                  </a:cubicBezTo>
                  <a:cubicBezTo>
                    <a:pt x="47" y="154"/>
                    <a:pt x="49" y="157"/>
                    <a:pt x="48" y="152"/>
                  </a:cubicBezTo>
                  <a:cubicBezTo>
                    <a:pt x="47" y="141"/>
                    <a:pt x="52" y="135"/>
                    <a:pt x="53" y="125"/>
                  </a:cubicBezTo>
                  <a:cubicBezTo>
                    <a:pt x="54" y="121"/>
                    <a:pt x="53" y="121"/>
                    <a:pt x="54" y="116"/>
                  </a:cubicBezTo>
                  <a:cubicBezTo>
                    <a:pt x="58" y="102"/>
                    <a:pt x="62" y="79"/>
                    <a:pt x="64" y="63"/>
                  </a:cubicBezTo>
                  <a:cubicBezTo>
                    <a:pt x="66" y="55"/>
                    <a:pt x="66" y="50"/>
                    <a:pt x="67" y="45"/>
                  </a:cubicBezTo>
                  <a:cubicBezTo>
                    <a:pt x="68" y="41"/>
                    <a:pt x="66" y="34"/>
                    <a:pt x="68" y="32"/>
                  </a:cubicBezTo>
                  <a:cubicBezTo>
                    <a:pt x="72" y="26"/>
                    <a:pt x="69" y="21"/>
                    <a:pt x="65" y="14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0" y="48"/>
                    <a:pt x="52" y="49"/>
                    <a:pt x="50" y="47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7" y="55"/>
                    <a:pt x="46" y="57"/>
                    <a:pt x="43" y="58"/>
                  </a:cubicBezTo>
                  <a:cubicBezTo>
                    <a:pt x="43" y="60"/>
                    <a:pt x="42" y="65"/>
                    <a:pt x="41" y="68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8" y="78"/>
                    <a:pt x="37" y="78"/>
                  </a:cubicBezTo>
                  <a:cubicBezTo>
                    <a:pt x="36" y="82"/>
                    <a:pt x="36" y="84"/>
                    <a:pt x="34" y="89"/>
                  </a:cubicBezTo>
                  <a:cubicBezTo>
                    <a:pt x="31" y="89"/>
                    <a:pt x="32" y="89"/>
                    <a:pt x="30" y="88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3" y="108"/>
                    <a:pt x="23" y="111"/>
                    <a:pt x="22" y="11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3" y="143"/>
                    <a:pt x="12" y="148"/>
                    <a:pt x="12" y="156"/>
                  </a:cubicBezTo>
                  <a:cubicBezTo>
                    <a:pt x="11" y="160"/>
                    <a:pt x="12" y="157"/>
                    <a:pt x="11" y="15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2"/>
                    <a:pt x="10" y="171"/>
                    <a:pt x="10" y="172"/>
                  </a:cubicBezTo>
                  <a:cubicBezTo>
                    <a:pt x="7" y="182"/>
                    <a:pt x="12" y="178"/>
                    <a:pt x="6" y="186"/>
                  </a:cubicBezTo>
                  <a:cubicBezTo>
                    <a:pt x="6" y="189"/>
                    <a:pt x="6" y="187"/>
                    <a:pt x="7" y="190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6" y="196"/>
                    <a:pt x="6" y="195"/>
                    <a:pt x="6" y="198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1"/>
                    <a:pt x="7" y="201"/>
                    <a:pt x="7" y="201"/>
                  </a:cubicBezTo>
                  <a:cubicBezTo>
                    <a:pt x="8" y="202"/>
                    <a:pt x="7" y="201"/>
                    <a:pt x="8" y="202"/>
                  </a:cubicBezTo>
                  <a:cubicBezTo>
                    <a:pt x="2" y="205"/>
                    <a:pt x="3" y="220"/>
                    <a:pt x="4" y="227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1" y="233"/>
                    <a:pt x="8" y="228"/>
                    <a:pt x="4" y="231"/>
                  </a:cubicBezTo>
                  <a:cubicBezTo>
                    <a:pt x="3" y="232"/>
                    <a:pt x="3" y="233"/>
                    <a:pt x="2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5"/>
                    <a:pt x="1" y="237"/>
                    <a:pt x="1" y="239"/>
                  </a:cubicBezTo>
                  <a:cubicBezTo>
                    <a:pt x="2" y="244"/>
                    <a:pt x="1" y="243"/>
                    <a:pt x="1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9"/>
                    <a:pt x="3" y="246"/>
                    <a:pt x="5" y="249"/>
                  </a:cubicBezTo>
                  <a:cubicBezTo>
                    <a:pt x="4" y="262"/>
                    <a:pt x="6" y="256"/>
                    <a:pt x="6" y="260"/>
                  </a:cubicBezTo>
                  <a:cubicBezTo>
                    <a:pt x="6" y="263"/>
                    <a:pt x="5" y="264"/>
                    <a:pt x="5" y="265"/>
                  </a:cubicBezTo>
                  <a:cubicBezTo>
                    <a:pt x="7" y="268"/>
                    <a:pt x="7" y="270"/>
                    <a:pt x="9" y="272"/>
                  </a:cubicBezTo>
                  <a:cubicBezTo>
                    <a:pt x="9" y="275"/>
                    <a:pt x="9" y="275"/>
                    <a:pt x="10" y="278"/>
                  </a:cubicBezTo>
                  <a:cubicBezTo>
                    <a:pt x="10" y="278"/>
                    <a:pt x="11" y="280"/>
                    <a:pt x="11" y="280"/>
                  </a:cubicBezTo>
                  <a:cubicBezTo>
                    <a:pt x="11" y="282"/>
                    <a:pt x="11" y="281"/>
                    <a:pt x="11" y="283"/>
                  </a:cubicBezTo>
                  <a:cubicBezTo>
                    <a:pt x="9" y="286"/>
                    <a:pt x="9" y="288"/>
                    <a:pt x="9" y="293"/>
                  </a:cubicBezTo>
                  <a:cubicBezTo>
                    <a:pt x="10" y="297"/>
                    <a:pt x="10" y="294"/>
                    <a:pt x="10" y="298"/>
                  </a:cubicBezTo>
                  <a:cubicBezTo>
                    <a:pt x="10" y="302"/>
                    <a:pt x="9" y="298"/>
                    <a:pt x="9" y="303"/>
                  </a:cubicBezTo>
                  <a:cubicBezTo>
                    <a:pt x="10" y="309"/>
                    <a:pt x="11" y="302"/>
                    <a:pt x="10" y="308"/>
                  </a:cubicBezTo>
                  <a:cubicBezTo>
                    <a:pt x="9" y="315"/>
                    <a:pt x="11" y="316"/>
                    <a:pt x="11" y="319"/>
                  </a:cubicBezTo>
                  <a:cubicBezTo>
                    <a:pt x="10" y="321"/>
                    <a:pt x="10" y="320"/>
                    <a:pt x="9" y="323"/>
                  </a:cubicBezTo>
                  <a:cubicBezTo>
                    <a:pt x="9" y="327"/>
                    <a:pt x="10" y="324"/>
                    <a:pt x="9" y="328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8" y="335"/>
                    <a:pt x="8" y="336"/>
                    <a:pt x="9" y="337"/>
                  </a:cubicBezTo>
                  <a:cubicBezTo>
                    <a:pt x="8" y="340"/>
                    <a:pt x="9" y="338"/>
                    <a:pt x="7" y="341"/>
                  </a:cubicBezTo>
                  <a:cubicBezTo>
                    <a:pt x="7" y="341"/>
                    <a:pt x="8" y="341"/>
                    <a:pt x="8" y="342"/>
                  </a:cubicBezTo>
                  <a:cubicBezTo>
                    <a:pt x="9" y="343"/>
                    <a:pt x="9" y="343"/>
                    <a:pt x="9" y="343"/>
                  </a:cubicBezTo>
                  <a:cubicBezTo>
                    <a:pt x="9" y="347"/>
                    <a:pt x="10" y="347"/>
                    <a:pt x="10" y="350"/>
                  </a:cubicBezTo>
                  <a:cubicBezTo>
                    <a:pt x="10" y="353"/>
                    <a:pt x="10" y="353"/>
                    <a:pt x="9" y="354"/>
                  </a:cubicBezTo>
                  <a:cubicBezTo>
                    <a:pt x="10" y="360"/>
                    <a:pt x="10" y="353"/>
                    <a:pt x="10" y="360"/>
                  </a:cubicBezTo>
                  <a:cubicBezTo>
                    <a:pt x="9" y="363"/>
                    <a:pt x="9" y="364"/>
                    <a:pt x="10" y="367"/>
                  </a:cubicBezTo>
                  <a:cubicBezTo>
                    <a:pt x="12" y="366"/>
                    <a:pt x="13" y="366"/>
                    <a:pt x="16" y="365"/>
                  </a:cubicBezTo>
                  <a:cubicBezTo>
                    <a:pt x="16" y="357"/>
                    <a:pt x="18" y="356"/>
                    <a:pt x="18" y="347"/>
                  </a:cubicBezTo>
                  <a:cubicBezTo>
                    <a:pt x="22" y="349"/>
                    <a:pt x="20" y="347"/>
                    <a:pt x="20" y="350"/>
                  </a:cubicBezTo>
                  <a:cubicBezTo>
                    <a:pt x="20" y="360"/>
                    <a:pt x="17" y="365"/>
                    <a:pt x="18" y="375"/>
                  </a:cubicBezTo>
                  <a:cubicBezTo>
                    <a:pt x="19" y="381"/>
                    <a:pt x="16" y="380"/>
                    <a:pt x="20" y="383"/>
                  </a:cubicBezTo>
                  <a:cubicBezTo>
                    <a:pt x="22" y="372"/>
                    <a:pt x="22" y="372"/>
                    <a:pt x="22" y="372"/>
                  </a:cubicBezTo>
                  <a:cubicBezTo>
                    <a:pt x="25" y="371"/>
                    <a:pt x="24" y="371"/>
                    <a:pt x="27" y="372"/>
                  </a:cubicBezTo>
                  <a:cubicBezTo>
                    <a:pt x="27" y="367"/>
                    <a:pt x="25" y="368"/>
                    <a:pt x="30" y="367"/>
                  </a:cubicBezTo>
                  <a:cubicBezTo>
                    <a:pt x="29" y="382"/>
                    <a:pt x="29" y="382"/>
                    <a:pt x="29" y="382"/>
                  </a:cubicBezTo>
                  <a:cubicBezTo>
                    <a:pt x="35" y="375"/>
                    <a:pt x="36" y="366"/>
                    <a:pt x="38" y="356"/>
                  </a:cubicBezTo>
                  <a:cubicBezTo>
                    <a:pt x="38" y="355"/>
                    <a:pt x="39" y="352"/>
                    <a:pt x="39" y="351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4"/>
                    <a:pt x="41" y="343"/>
                    <a:pt x="42" y="340"/>
                  </a:cubicBezTo>
                  <a:cubicBezTo>
                    <a:pt x="42" y="340"/>
                    <a:pt x="44" y="336"/>
                    <a:pt x="44" y="336"/>
                  </a:cubicBezTo>
                  <a:cubicBezTo>
                    <a:pt x="46" y="330"/>
                    <a:pt x="47" y="324"/>
                    <a:pt x="48" y="318"/>
                  </a:cubicBezTo>
                  <a:cubicBezTo>
                    <a:pt x="48" y="313"/>
                    <a:pt x="50" y="312"/>
                    <a:pt x="51" y="308"/>
                  </a:cubicBezTo>
                  <a:cubicBezTo>
                    <a:pt x="52" y="304"/>
                    <a:pt x="52" y="300"/>
                    <a:pt x="53" y="297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01"/>
                    <a:pt x="57" y="301"/>
                    <a:pt x="56" y="298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61" y="288"/>
                    <a:pt x="61" y="287"/>
                    <a:pt x="60" y="282"/>
                  </a:cubicBezTo>
                  <a:cubicBezTo>
                    <a:pt x="66" y="277"/>
                    <a:pt x="64" y="281"/>
                    <a:pt x="66" y="270"/>
                  </a:cubicBezTo>
                  <a:cubicBezTo>
                    <a:pt x="66" y="267"/>
                    <a:pt x="66" y="265"/>
                    <a:pt x="68" y="263"/>
                  </a:cubicBezTo>
                  <a:cubicBezTo>
                    <a:pt x="73" y="254"/>
                    <a:pt x="71" y="260"/>
                    <a:pt x="71" y="244"/>
                  </a:cubicBezTo>
                  <a:cubicBezTo>
                    <a:pt x="73" y="242"/>
                    <a:pt x="72" y="243"/>
                    <a:pt x="75" y="242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7" y="239"/>
                    <a:pt x="74" y="239"/>
                    <a:pt x="77" y="238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82" y="219"/>
                    <a:pt x="82" y="213"/>
                    <a:pt x="84" y="208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199"/>
                    <a:pt x="85" y="197"/>
                    <a:pt x="85" y="193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88" y="181"/>
                    <a:pt x="88" y="181"/>
                    <a:pt x="89" y="181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64"/>
                    <a:pt x="93" y="166"/>
                    <a:pt x="91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1"/>
                    <a:pt x="96" y="139"/>
                    <a:pt x="97" y="13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8" y="124"/>
                    <a:pt x="98" y="118"/>
                    <a:pt x="98" y="113"/>
                  </a:cubicBezTo>
                  <a:cubicBezTo>
                    <a:pt x="99" y="108"/>
                    <a:pt x="97" y="100"/>
                    <a:pt x="100" y="98"/>
                  </a:cubicBezTo>
                  <a:cubicBezTo>
                    <a:pt x="101" y="99"/>
                    <a:pt x="101" y="98"/>
                    <a:pt x="101" y="10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20"/>
                    <a:pt x="100" y="129"/>
                    <a:pt x="100" y="139"/>
                  </a:cubicBezTo>
                  <a:cubicBezTo>
                    <a:pt x="100" y="145"/>
                    <a:pt x="96" y="156"/>
                    <a:pt x="98" y="161"/>
                  </a:cubicBezTo>
                  <a:cubicBezTo>
                    <a:pt x="101" y="159"/>
                    <a:pt x="99" y="161"/>
                    <a:pt x="100" y="156"/>
                  </a:cubicBezTo>
                  <a:cubicBezTo>
                    <a:pt x="101" y="153"/>
                    <a:pt x="102" y="153"/>
                    <a:pt x="102" y="151"/>
                  </a:cubicBezTo>
                  <a:cubicBezTo>
                    <a:pt x="102" y="148"/>
                    <a:pt x="103" y="142"/>
                    <a:pt x="104" y="138"/>
                  </a:cubicBezTo>
                  <a:cubicBezTo>
                    <a:pt x="105" y="129"/>
                    <a:pt x="105" y="122"/>
                    <a:pt x="106" y="112"/>
                  </a:cubicBezTo>
                  <a:cubicBezTo>
                    <a:pt x="106" y="110"/>
                    <a:pt x="107" y="108"/>
                    <a:pt x="107" y="106"/>
                  </a:cubicBezTo>
                  <a:cubicBezTo>
                    <a:pt x="108" y="101"/>
                    <a:pt x="107" y="95"/>
                    <a:pt x="107" y="88"/>
                  </a:cubicBezTo>
                  <a:cubicBezTo>
                    <a:pt x="107" y="74"/>
                    <a:pt x="110" y="80"/>
                    <a:pt x="107" y="63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58"/>
                    <a:pt x="110" y="55"/>
                    <a:pt x="112" y="53"/>
                  </a:cubicBezTo>
                  <a:cubicBezTo>
                    <a:pt x="114" y="50"/>
                    <a:pt x="111" y="51"/>
                    <a:pt x="112" y="43"/>
                  </a:cubicBezTo>
                  <a:cubicBezTo>
                    <a:pt x="113" y="38"/>
                    <a:pt x="111" y="41"/>
                    <a:pt x="112" y="37"/>
                  </a:cubicBezTo>
                  <a:cubicBezTo>
                    <a:pt x="113" y="30"/>
                    <a:pt x="113" y="31"/>
                    <a:pt x="112" y="27"/>
                  </a:cubicBezTo>
                  <a:cubicBezTo>
                    <a:pt x="109" y="17"/>
                    <a:pt x="109" y="23"/>
                    <a:pt x="110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4"/>
                    <a:pt x="109" y="16"/>
                    <a:pt x="107" y="14"/>
                  </a:cubicBezTo>
                  <a:cubicBezTo>
                    <a:pt x="107" y="13"/>
                    <a:pt x="107" y="12"/>
                    <a:pt x="107" y="10"/>
                  </a:cubicBezTo>
                  <a:lnTo>
                    <a:pt x="109" y="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Freeform 37"/>
            <p:cNvSpPr>
              <a:spLocks noEditPoints="1"/>
            </p:cNvSpPr>
            <p:nvPr/>
          </p:nvSpPr>
          <p:spPr bwMode="auto">
            <a:xfrm>
              <a:off x="3758317" y="5984660"/>
              <a:ext cx="108020" cy="367112"/>
            </a:xfrm>
            <a:custGeom>
              <a:avLst/>
              <a:gdLst>
                <a:gd name="T0" fmla="*/ 54 w 108"/>
                <a:gd name="T1" fmla="*/ 298 h 365"/>
                <a:gd name="T2" fmla="*/ 17 w 108"/>
                <a:gd name="T3" fmla="*/ 222 h 365"/>
                <a:gd name="T4" fmla="*/ 17 w 108"/>
                <a:gd name="T5" fmla="*/ 222 h 365"/>
                <a:gd name="T6" fmla="*/ 82 w 108"/>
                <a:gd name="T7" fmla="*/ 194 h 365"/>
                <a:gd name="T8" fmla="*/ 87 w 108"/>
                <a:gd name="T9" fmla="*/ 175 h 365"/>
                <a:gd name="T10" fmla="*/ 33 w 108"/>
                <a:gd name="T11" fmla="*/ 123 h 365"/>
                <a:gd name="T12" fmla="*/ 40 w 108"/>
                <a:gd name="T13" fmla="*/ 115 h 365"/>
                <a:gd name="T14" fmla="*/ 45 w 108"/>
                <a:gd name="T15" fmla="*/ 90 h 365"/>
                <a:gd name="T16" fmla="*/ 74 w 108"/>
                <a:gd name="T17" fmla="*/ 3 h 365"/>
                <a:gd name="T18" fmla="*/ 57 w 108"/>
                <a:gd name="T19" fmla="*/ 39 h 365"/>
                <a:gd name="T20" fmla="*/ 48 w 108"/>
                <a:gd name="T21" fmla="*/ 78 h 365"/>
                <a:gd name="T22" fmla="*/ 47 w 108"/>
                <a:gd name="T23" fmla="*/ 61 h 365"/>
                <a:gd name="T24" fmla="*/ 48 w 108"/>
                <a:gd name="T25" fmla="*/ 45 h 365"/>
                <a:gd name="T26" fmla="*/ 44 w 108"/>
                <a:gd name="T27" fmla="*/ 26 h 365"/>
                <a:gd name="T28" fmla="*/ 34 w 108"/>
                <a:gd name="T29" fmla="*/ 59 h 365"/>
                <a:gd name="T30" fmla="*/ 22 w 108"/>
                <a:gd name="T31" fmla="*/ 101 h 365"/>
                <a:gd name="T32" fmla="*/ 13 w 108"/>
                <a:gd name="T33" fmla="*/ 144 h 365"/>
                <a:gd name="T34" fmla="*/ 7 w 108"/>
                <a:gd name="T35" fmla="*/ 183 h 365"/>
                <a:gd name="T36" fmla="*/ 4 w 108"/>
                <a:gd name="T37" fmla="*/ 234 h 365"/>
                <a:gd name="T38" fmla="*/ 11 w 108"/>
                <a:gd name="T39" fmla="*/ 236 h 365"/>
                <a:gd name="T40" fmla="*/ 17 w 108"/>
                <a:gd name="T41" fmla="*/ 235 h 365"/>
                <a:gd name="T42" fmla="*/ 12 w 108"/>
                <a:gd name="T43" fmla="*/ 291 h 365"/>
                <a:gd name="T44" fmla="*/ 15 w 108"/>
                <a:gd name="T45" fmla="*/ 303 h 365"/>
                <a:gd name="T46" fmla="*/ 14 w 108"/>
                <a:gd name="T47" fmla="*/ 321 h 365"/>
                <a:gd name="T48" fmla="*/ 13 w 108"/>
                <a:gd name="T49" fmla="*/ 331 h 365"/>
                <a:gd name="T50" fmla="*/ 19 w 108"/>
                <a:gd name="T51" fmla="*/ 327 h 365"/>
                <a:gd name="T52" fmla="*/ 30 w 108"/>
                <a:gd name="T53" fmla="*/ 228 h 365"/>
                <a:gd name="T54" fmla="*/ 50 w 108"/>
                <a:gd name="T55" fmla="*/ 111 h 365"/>
                <a:gd name="T56" fmla="*/ 29 w 108"/>
                <a:gd name="T57" fmla="*/ 252 h 365"/>
                <a:gd name="T58" fmla="*/ 32 w 108"/>
                <a:gd name="T59" fmla="*/ 267 h 365"/>
                <a:gd name="T60" fmla="*/ 36 w 108"/>
                <a:gd name="T61" fmla="*/ 242 h 365"/>
                <a:gd name="T62" fmla="*/ 32 w 108"/>
                <a:gd name="T63" fmla="*/ 283 h 365"/>
                <a:gd name="T64" fmla="*/ 30 w 108"/>
                <a:gd name="T65" fmla="*/ 319 h 365"/>
                <a:gd name="T66" fmla="*/ 45 w 108"/>
                <a:gd name="T67" fmla="*/ 257 h 365"/>
                <a:gd name="T68" fmla="*/ 57 w 108"/>
                <a:gd name="T69" fmla="*/ 221 h 365"/>
                <a:gd name="T70" fmla="*/ 28 w 108"/>
                <a:gd name="T71" fmla="*/ 351 h 365"/>
                <a:gd name="T72" fmla="*/ 38 w 108"/>
                <a:gd name="T73" fmla="*/ 361 h 365"/>
                <a:gd name="T74" fmla="*/ 51 w 108"/>
                <a:gd name="T75" fmla="*/ 335 h 365"/>
                <a:gd name="T76" fmla="*/ 52 w 108"/>
                <a:gd name="T77" fmla="*/ 344 h 365"/>
                <a:gd name="T78" fmla="*/ 64 w 108"/>
                <a:gd name="T79" fmla="*/ 314 h 365"/>
                <a:gd name="T80" fmla="*/ 73 w 108"/>
                <a:gd name="T81" fmla="*/ 288 h 365"/>
                <a:gd name="T82" fmla="*/ 80 w 108"/>
                <a:gd name="T83" fmla="*/ 259 h 365"/>
                <a:gd name="T84" fmla="*/ 83 w 108"/>
                <a:gd name="T85" fmla="*/ 245 h 365"/>
                <a:gd name="T86" fmla="*/ 84 w 108"/>
                <a:gd name="T87" fmla="*/ 242 h 365"/>
                <a:gd name="T88" fmla="*/ 85 w 108"/>
                <a:gd name="T89" fmla="*/ 235 h 365"/>
                <a:gd name="T90" fmla="*/ 104 w 108"/>
                <a:gd name="T91" fmla="*/ 144 h 365"/>
                <a:gd name="T92" fmla="*/ 97 w 108"/>
                <a:gd name="T93" fmla="*/ 143 h 365"/>
                <a:gd name="T94" fmla="*/ 87 w 108"/>
                <a:gd name="T95" fmla="*/ 174 h 365"/>
                <a:gd name="T96" fmla="*/ 97 w 108"/>
                <a:gd name="T97" fmla="*/ 130 h 365"/>
                <a:gd name="T98" fmla="*/ 100 w 108"/>
                <a:gd name="T99" fmla="*/ 103 h 365"/>
                <a:gd name="T100" fmla="*/ 99 w 108"/>
                <a:gd name="T101" fmla="*/ 68 h 365"/>
                <a:gd name="T102" fmla="*/ 100 w 108"/>
                <a:gd name="T103" fmla="*/ 24 h 365"/>
                <a:gd name="T104" fmla="*/ 95 w 108"/>
                <a:gd name="T105" fmla="*/ 39 h 365"/>
                <a:gd name="T106" fmla="*/ 77 w 108"/>
                <a:gd name="T107" fmla="*/ 151 h 365"/>
                <a:gd name="T108" fmla="*/ 60 w 108"/>
                <a:gd name="T109" fmla="*/ 204 h 365"/>
                <a:gd name="T110" fmla="*/ 63 w 108"/>
                <a:gd name="T111" fmla="*/ 178 h 365"/>
                <a:gd name="T112" fmla="*/ 71 w 108"/>
                <a:gd name="T113" fmla="*/ 160 h 365"/>
                <a:gd name="T114" fmla="*/ 79 w 108"/>
                <a:gd name="T115" fmla="*/ 86 h 365"/>
                <a:gd name="T116" fmla="*/ 86 w 108"/>
                <a:gd name="T117" fmla="*/ 31 h 365"/>
                <a:gd name="T118" fmla="*/ 82 w 108"/>
                <a:gd name="T119" fmla="*/ 11 h 365"/>
                <a:gd name="T120" fmla="*/ 79 w 108"/>
                <a:gd name="T121" fmla="*/ 25 h 365"/>
                <a:gd name="T122" fmla="*/ 74 w 108"/>
                <a:gd name="T123" fmla="*/ 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365">
                  <a:moveTo>
                    <a:pt x="53" y="304"/>
                  </a:moveTo>
                  <a:cubicBezTo>
                    <a:pt x="53" y="304"/>
                    <a:pt x="54" y="302"/>
                    <a:pt x="54" y="304"/>
                  </a:cubicBezTo>
                  <a:cubicBezTo>
                    <a:pt x="54" y="306"/>
                    <a:pt x="54" y="307"/>
                    <a:pt x="53" y="304"/>
                  </a:cubicBezTo>
                  <a:close/>
                  <a:moveTo>
                    <a:pt x="54" y="298"/>
                  </a:moveTo>
                  <a:cubicBezTo>
                    <a:pt x="54" y="299"/>
                    <a:pt x="54" y="299"/>
                    <a:pt x="54" y="299"/>
                  </a:cubicBezTo>
                  <a:cubicBezTo>
                    <a:pt x="54" y="301"/>
                    <a:pt x="54" y="301"/>
                    <a:pt x="54" y="301"/>
                  </a:cubicBezTo>
                  <a:cubicBezTo>
                    <a:pt x="54" y="301"/>
                    <a:pt x="52" y="302"/>
                    <a:pt x="54" y="298"/>
                  </a:cubicBezTo>
                  <a:close/>
                  <a:moveTo>
                    <a:pt x="17" y="222"/>
                  </a:moveTo>
                  <a:cubicBezTo>
                    <a:pt x="18" y="227"/>
                    <a:pt x="18" y="227"/>
                    <a:pt x="18" y="227"/>
                  </a:cubicBezTo>
                  <a:cubicBezTo>
                    <a:pt x="17" y="227"/>
                    <a:pt x="16" y="225"/>
                    <a:pt x="16" y="225"/>
                  </a:cubicBezTo>
                  <a:cubicBezTo>
                    <a:pt x="15" y="221"/>
                    <a:pt x="17" y="223"/>
                    <a:pt x="18" y="222"/>
                  </a:cubicBezTo>
                  <a:lnTo>
                    <a:pt x="17" y="222"/>
                  </a:lnTo>
                  <a:close/>
                  <a:moveTo>
                    <a:pt x="84" y="220"/>
                  </a:moveTo>
                  <a:cubicBezTo>
                    <a:pt x="84" y="223"/>
                    <a:pt x="85" y="221"/>
                    <a:pt x="83" y="222"/>
                  </a:cubicBezTo>
                  <a:lnTo>
                    <a:pt x="84" y="220"/>
                  </a:lnTo>
                  <a:close/>
                  <a:moveTo>
                    <a:pt x="82" y="194"/>
                  </a:moveTo>
                  <a:cubicBezTo>
                    <a:pt x="79" y="193"/>
                    <a:pt x="79" y="193"/>
                    <a:pt x="79" y="193"/>
                  </a:cubicBezTo>
                  <a:cubicBezTo>
                    <a:pt x="83" y="184"/>
                    <a:pt x="80" y="193"/>
                    <a:pt x="82" y="184"/>
                  </a:cubicBezTo>
                  <a:cubicBezTo>
                    <a:pt x="83" y="181"/>
                    <a:pt x="82" y="184"/>
                    <a:pt x="83" y="182"/>
                  </a:cubicBezTo>
                  <a:cubicBezTo>
                    <a:pt x="87" y="174"/>
                    <a:pt x="83" y="178"/>
                    <a:pt x="87" y="175"/>
                  </a:cubicBezTo>
                  <a:cubicBezTo>
                    <a:pt x="87" y="180"/>
                    <a:pt x="82" y="187"/>
                    <a:pt x="82" y="194"/>
                  </a:cubicBezTo>
                  <a:close/>
                  <a:moveTo>
                    <a:pt x="33" y="123"/>
                  </a:moveTo>
                  <a:cubicBezTo>
                    <a:pt x="37" y="120"/>
                    <a:pt x="36" y="123"/>
                    <a:pt x="36" y="123"/>
                  </a:cubicBezTo>
                  <a:cubicBezTo>
                    <a:pt x="33" y="125"/>
                    <a:pt x="34" y="124"/>
                    <a:pt x="33" y="123"/>
                  </a:cubicBezTo>
                  <a:close/>
                  <a:moveTo>
                    <a:pt x="92" y="102"/>
                  </a:moveTo>
                  <a:cubicBezTo>
                    <a:pt x="93" y="102"/>
                    <a:pt x="92" y="101"/>
                    <a:pt x="94" y="101"/>
                  </a:cubicBezTo>
                  <a:cubicBezTo>
                    <a:pt x="93" y="102"/>
                    <a:pt x="95" y="101"/>
                    <a:pt x="92" y="102"/>
                  </a:cubicBezTo>
                  <a:close/>
                  <a:moveTo>
                    <a:pt x="40" y="115"/>
                  </a:moveTo>
                  <a:cubicBezTo>
                    <a:pt x="39" y="113"/>
                    <a:pt x="38" y="112"/>
                    <a:pt x="39" y="109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96"/>
                    <a:pt x="43" y="100"/>
                    <a:pt x="42" y="93"/>
                  </a:cubicBezTo>
                  <a:cubicBezTo>
                    <a:pt x="46" y="92"/>
                    <a:pt x="42" y="94"/>
                    <a:pt x="45" y="90"/>
                  </a:cubicBezTo>
                  <a:cubicBezTo>
                    <a:pt x="45" y="99"/>
                    <a:pt x="43" y="98"/>
                    <a:pt x="42" y="111"/>
                  </a:cubicBezTo>
                  <a:cubicBezTo>
                    <a:pt x="41" y="115"/>
                    <a:pt x="40" y="114"/>
                    <a:pt x="40" y="115"/>
                  </a:cubicBezTo>
                  <a:close/>
                  <a:moveTo>
                    <a:pt x="74" y="0"/>
                  </a:moveTo>
                  <a:cubicBezTo>
                    <a:pt x="72" y="2"/>
                    <a:pt x="73" y="0"/>
                    <a:pt x="74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7" y="10"/>
                    <a:pt x="68" y="9"/>
                    <a:pt x="64" y="8"/>
                  </a:cubicBezTo>
                  <a:cubicBezTo>
                    <a:pt x="59" y="16"/>
                    <a:pt x="59" y="29"/>
                    <a:pt x="57" y="39"/>
                  </a:cubicBezTo>
                  <a:cubicBezTo>
                    <a:pt x="55" y="46"/>
                    <a:pt x="54" y="46"/>
                    <a:pt x="54" y="51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9"/>
                    <a:pt x="52" y="60"/>
                    <a:pt x="52" y="62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82"/>
                    <a:pt x="48" y="85"/>
                    <a:pt x="44" y="85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77"/>
                    <a:pt x="46" y="76"/>
                    <a:pt x="46" y="74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58"/>
                    <a:pt x="48" y="58"/>
                    <a:pt x="48" y="55"/>
                  </a:cubicBezTo>
                  <a:cubicBezTo>
                    <a:pt x="48" y="49"/>
                    <a:pt x="48" y="58"/>
                    <a:pt x="48" y="51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2"/>
                    <a:pt x="48" y="41"/>
                    <a:pt x="46" y="39"/>
                  </a:cubicBezTo>
                  <a:cubicBezTo>
                    <a:pt x="47" y="37"/>
                    <a:pt x="47" y="35"/>
                    <a:pt x="48" y="33"/>
                  </a:cubicBezTo>
                  <a:cubicBezTo>
                    <a:pt x="47" y="28"/>
                    <a:pt x="47" y="29"/>
                    <a:pt x="48" y="24"/>
                  </a:cubicBezTo>
                  <a:cubicBezTo>
                    <a:pt x="44" y="24"/>
                    <a:pt x="46" y="24"/>
                    <a:pt x="44" y="26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1" y="32"/>
                    <a:pt x="42" y="37"/>
                  </a:cubicBezTo>
                  <a:cubicBezTo>
                    <a:pt x="38" y="37"/>
                    <a:pt x="38" y="39"/>
                    <a:pt x="37" y="43"/>
                  </a:cubicBezTo>
                  <a:cubicBezTo>
                    <a:pt x="36" y="51"/>
                    <a:pt x="35" y="50"/>
                    <a:pt x="34" y="59"/>
                  </a:cubicBezTo>
                  <a:cubicBezTo>
                    <a:pt x="34" y="64"/>
                    <a:pt x="30" y="76"/>
                    <a:pt x="28" y="81"/>
                  </a:cubicBezTo>
                  <a:cubicBezTo>
                    <a:pt x="27" y="85"/>
                    <a:pt x="26" y="86"/>
                    <a:pt x="25" y="8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2" y="101"/>
                    <a:pt x="22" y="101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19" y="112"/>
                    <a:pt x="14" y="114"/>
                    <a:pt x="15" y="125"/>
                  </a:cubicBezTo>
                  <a:cubicBezTo>
                    <a:pt x="16" y="132"/>
                    <a:pt x="15" y="134"/>
                    <a:pt x="14" y="139"/>
                  </a:cubicBezTo>
                  <a:cubicBezTo>
                    <a:pt x="14" y="141"/>
                    <a:pt x="13" y="142"/>
                    <a:pt x="13" y="144"/>
                  </a:cubicBezTo>
                  <a:cubicBezTo>
                    <a:pt x="9" y="159"/>
                    <a:pt x="11" y="154"/>
                    <a:pt x="10" y="16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7"/>
                    <a:pt x="6" y="185"/>
                    <a:pt x="5" y="191"/>
                  </a:cubicBezTo>
                  <a:cubicBezTo>
                    <a:pt x="5" y="193"/>
                    <a:pt x="4" y="195"/>
                    <a:pt x="4" y="197"/>
                  </a:cubicBezTo>
                  <a:cubicBezTo>
                    <a:pt x="3" y="200"/>
                    <a:pt x="5" y="204"/>
                    <a:pt x="3" y="218"/>
                  </a:cubicBezTo>
                  <a:cubicBezTo>
                    <a:pt x="2" y="224"/>
                    <a:pt x="2" y="229"/>
                    <a:pt x="4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0" y="236"/>
                    <a:pt x="1" y="237"/>
                    <a:pt x="2" y="241"/>
                  </a:cubicBezTo>
                  <a:cubicBezTo>
                    <a:pt x="4" y="241"/>
                    <a:pt x="4" y="241"/>
                    <a:pt x="7" y="240"/>
                  </a:cubicBezTo>
                  <a:cubicBezTo>
                    <a:pt x="7" y="235"/>
                    <a:pt x="6" y="236"/>
                    <a:pt x="11" y="236"/>
                  </a:cubicBezTo>
                  <a:cubicBezTo>
                    <a:pt x="10" y="240"/>
                    <a:pt x="7" y="241"/>
                    <a:pt x="11" y="244"/>
                  </a:cubicBezTo>
                  <a:cubicBezTo>
                    <a:pt x="14" y="241"/>
                    <a:pt x="14" y="233"/>
                    <a:pt x="15" y="228"/>
                  </a:cubicBezTo>
                  <a:cubicBezTo>
                    <a:pt x="18" y="228"/>
                    <a:pt x="18" y="228"/>
                    <a:pt x="18" y="228"/>
                  </a:cubicBezTo>
                  <a:cubicBezTo>
                    <a:pt x="18" y="230"/>
                    <a:pt x="17" y="234"/>
                    <a:pt x="17" y="235"/>
                  </a:cubicBezTo>
                  <a:cubicBezTo>
                    <a:pt x="16" y="237"/>
                    <a:pt x="17" y="233"/>
                    <a:pt x="16" y="237"/>
                  </a:cubicBezTo>
                  <a:cubicBezTo>
                    <a:pt x="15" y="239"/>
                    <a:pt x="16" y="237"/>
                    <a:pt x="15" y="239"/>
                  </a:cubicBezTo>
                  <a:cubicBezTo>
                    <a:pt x="15" y="248"/>
                    <a:pt x="15" y="261"/>
                    <a:pt x="14" y="267"/>
                  </a:cubicBezTo>
                  <a:cubicBezTo>
                    <a:pt x="12" y="273"/>
                    <a:pt x="11" y="287"/>
                    <a:pt x="12" y="291"/>
                  </a:cubicBezTo>
                  <a:cubicBezTo>
                    <a:pt x="11" y="295"/>
                    <a:pt x="12" y="291"/>
                    <a:pt x="11" y="295"/>
                  </a:cubicBezTo>
                  <a:cubicBezTo>
                    <a:pt x="11" y="295"/>
                    <a:pt x="12" y="295"/>
                    <a:pt x="12" y="296"/>
                  </a:cubicBezTo>
                  <a:cubicBezTo>
                    <a:pt x="17" y="300"/>
                    <a:pt x="17" y="300"/>
                    <a:pt x="17" y="300"/>
                  </a:cubicBezTo>
                  <a:cubicBezTo>
                    <a:pt x="16" y="302"/>
                    <a:pt x="17" y="301"/>
                    <a:pt x="15" y="303"/>
                  </a:cubicBezTo>
                  <a:cubicBezTo>
                    <a:pt x="13" y="306"/>
                    <a:pt x="17" y="300"/>
                    <a:pt x="14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4" y="308"/>
                    <a:pt x="12" y="310"/>
                    <a:pt x="13" y="312"/>
                  </a:cubicBezTo>
                  <a:cubicBezTo>
                    <a:pt x="14" y="321"/>
                    <a:pt x="14" y="321"/>
                    <a:pt x="14" y="321"/>
                  </a:cubicBezTo>
                  <a:cubicBezTo>
                    <a:pt x="14" y="322"/>
                    <a:pt x="15" y="325"/>
                    <a:pt x="14" y="326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3" y="329"/>
                    <a:pt x="13" y="329"/>
                    <a:pt x="12" y="329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5" y="340"/>
                    <a:pt x="15" y="340"/>
                    <a:pt x="15" y="340"/>
                  </a:cubicBezTo>
                  <a:cubicBezTo>
                    <a:pt x="19" y="337"/>
                    <a:pt x="18" y="333"/>
                    <a:pt x="19" y="327"/>
                  </a:cubicBezTo>
                  <a:cubicBezTo>
                    <a:pt x="20" y="322"/>
                    <a:pt x="20" y="317"/>
                    <a:pt x="21" y="311"/>
                  </a:cubicBezTo>
                  <a:cubicBezTo>
                    <a:pt x="23" y="294"/>
                    <a:pt x="24" y="277"/>
                    <a:pt x="26" y="260"/>
                  </a:cubicBezTo>
                  <a:cubicBezTo>
                    <a:pt x="26" y="255"/>
                    <a:pt x="28" y="251"/>
                    <a:pt x="28" y="244"/>
                  </a:cubicBezTo>
                  <a:cubicBezTo>
                    <a:pt x="28" y="239"/>
                    <a:pt x="29" y="233"/>
                    <a:pt x="30" y="228"/>
                  </a:cubicBezTo>
                  <a:cubicBezTo>
                    <a:pt x="31" y="223"/>
                    <a:pt x="32" y="217"/>
                    <a:pt x="32" y="211"/>
                  </a:cubicBezTo>
                  <a:cubicBezTo>
                    <a:pt x="36" y="191"/>
                    <a:pt x="41" y="167"/>
                    <a:pt x="42" y="146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8"/>
                    <a:pt x="51" y="106"/>
                    <a:pt x="50" y="111"/>
                  </a:cubicBezTo>
                  <a:cubicBezTo>
                    <a:pt x="48" y="119"/>
                    <a:pt x="48" y="130"/>
                    <a:pt x="46" y="136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4" y="221"/>
                    <a:pt x="32" y="229"/>
                    <a:pt x="31" y="238"/>
                  </a:cubicBezTo>
                  <a:cubicBezTo>
                    <a:pt x="31" y="242"/>
                    <a:pt x="30" y="248"/>
                    <a:pt x="29" y="252"/>
                  </a:cubicBezTo>
                  <a:cubicBezTo>
                    <a:pt x="29" y="255"/>
                    <a:pt x="30" y="254"/>
                    <a:pt x="29" y="258"/>
                  </a:cubicBezTo>
                  <a:cubicBezTo>
                    <a:pt x="27" y="265"/>
                    <a:pt x="25" y="284"/>
                    <a:pt x="25" y="292"/>
                  </a:cubicBezTo>
                  <a:cubicBezTo>
                    <a:pt x="30" y="289"/>
                    <a:pt x="27" y="288"/>
                    <a:pt x="29" y="280"/>
                  </a:cubicBezTo>
                  <a:cubicBezTo>
                    <a:pt x="29" y="276"/>
                    <a:pt x="31" y="274"/>
                    <a:pt x="32" y="267"/>
                  </a:cubicBezTo>
                  <a:cubicBezTo>
                    <a:pt x="32" y="263"/>
                    <a:pt x="33" y="259"/>
                    <a:pt x="34" y="254"/>
                  </a:cubicBezTo>
                  <a:cubicBezTo>
                    <a:pt x="34" y="251"/>
                    <a:pt x="34" y="250"/>
                    <a:pt x="34" y="247"/>
                  </a:cubicBezTo>
                  <a:cubicBezTo>
                    <a:pt x="34" y="244"/>
                    <a:pt x="34" y="246"/>
                    <a:pt x="35" y="244"/>
                  </a:cubicBezTo>
                  <a:cubicBezTo>
                    <a:pt x="36" y="242"/>
                    <a:pt x="35" y="244"/>
                    <a:pt x="36" y="242"/>
                  </a:cubicBezTo>
                  <a:cubicBezTo>
                    <a:pt x="36" y="247"/>
                    <a:pt x="37" y="244"/>
                    <a:pt x="37" y="248"/>
                  </a:cubicBezTo>
                  <a:cubicBezTo>
                    <a:pt x="37" y="250"/>
                    <a:pt x="36" y="253"/>
                    <a:pt x="36" y="254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2" y="276"/>
                    <a:pt x="32" y="281"/>
                    <a:pt x="32" y="283"/>
                  </a:cubicBezTo>
                  <a:cubicBezTo>
                    <a:pt x="31" y="287"/>
                    <a:pt x="30" y="288"/>
                    <a:pt x="30" y="293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6" y="325"/>
                    <a:pt x="27" y="323"/>
                    <a:pt x="28" y="324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31" y="311"/>
                    <a:pt x="34" y="308"/>
                    <a:pt x="36" y="297"/>
                  </a:cubicBezTo>
                  <a:cubicBezTo>
                    <a:pt x="36" y="293"/>
                    <a:pt x="37" y="294"/>
                    <a:pt x="38" y="289"/>
                  </a:cubicBezTo>
                  <a:cubicBezTo>
                    <a:pt x="39" y="284"/>
                    <a:pt x="40" y="276"/>
                    <a:pt x="42" y="270"/>
                  </a:cubicBezTo>
                  <a:cubicBezTo>
                    <a:pt x="43" y="266"/>
                    <a:pt x="43" y="261"/>
                    <a:pt x="45" y="257"/>
                  </a:cubicBezTo>
                  <a:cubicBezTo>
                    <a:pt x="46" y="254"/>
                    <a:pt x="46" y="254"/>
                    <a:pt x="46" y="254"/>
                  </a:cubicBezTo>
                  <a:cubicBezTo>
                    <a:pt x="50" y="253"/>
                    <a:pt x="48" y="252"/>
                    <a:pt x="50" y="247"/>
                  </a:cubicBezTo>
                  <a:cubicBezTo>
                    <a:pt x="52" y="242"/>
                    <a:pt x="51" y="243"/>
                    <a:pt x="52" y="238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7" y="222"/>
                    <a:pt x="57" y="221"/>
                    <a:pt x="57" y="224"/>
                  </a:cubicBezTo>
                  <a:cubicBezTo>
                    <a:pt x="33" y="325"/>
                    <a:pt x="33" y="325"/>
                    <a:pt x="33" y="325"/>
                  </a:cubicBezTo>
                  <a:cubicBezTo>
                    <a:pt x="32" y="329"/>
                    <a:pt x="32" y="325"/>
                    <a:pt x="32" y="32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1" y="351"/>
                    <a:pt x="29" y="350"/>
                    <a:pt x="32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40" y="363"/>
                    <a:pt x="37" y="365"/>
                    <a:pt x="38" y="361"/>
                  </a:cubicBezTo>
                  <a:cubicBezTo>
                    <a:pt x="39" y="359"/>
                    <a:pt x="39" y="358"/>
                    <a:pt x="40" y="356"/>
                  </a:cubicBezTo>
                  <a:cubicBezTo>
                    <a:pt x="44" y="346"/>
                    <a:pt x="44" y="333"/>
                    <a:pt x="48" y="325"/>
                  </a:cubicBezTo>
                  <a:cubicBezTo>
                    <a:pt x="48" y="330"/>
                    <a:pt x="49" y="327"/>
                    <a:pt x="47" y="333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8" y="339"/>
                    <a:pt x="53" y="339"/>
                    <a:pt x="46" y="339"/>
                  </a:cubicBezTo>
                  <a:cubicBezTo>
                    <a:pt x="48" y="342"/>
                    <a:pt x="46" y="343"/>
                    <a:pt x="46" y="348"/>
                  </a:cubicBezTo>
                  <a:cubicBezTo>
                    <a:pt x="48" y="348"/>
                    <a:pt x="47" y="348"/>
                    <a:pt x="49" y="349"/>
                  </a:cubicBezTo>
                  <a:cubicBezTo>
                    <a:pt x="52" y="344"/>
                    <a:pt x="52" y="344"/>
                    <a:pt x="52" y="344"/>
                  </a:cubicBezTo>
                  <a:cubicBezTo>
                    <a:pt x="53" y="341"/>
                    <a:pt x="53" y="340"/>
                    <a:pt x="54" y="337"/>
                  </a:cubicBezTo>
                  <a:cubicBezTo>
                    <a:pt x="56" y="333"/>
                    <a:pt x="55" y="336"/>
                    <a:pt x="57" y="331"/>
                  </a:cubicBezTo>
                  <a:cubicBezTo>
                    <a:pt x="57" y="330"/>
                    <a:pt x="58" y="327"/>
                    <a:pt x="59" y="325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5" y="310"/>
                    <a:pt x="66" y="304"/>
                    <a:pt x="65" y="300"/>
                  </a:cubicBezTo>
                  <a:cubicBezTo>
                    <a:pt x="68" y="298"/>
                    <a:pt x="68" y="298"/>
                    <a:pt x="68" y="298"/>
                  </a:cubicBezTo>
                  <a:cubicBezTo>
                    <a:pt x="69" y="293"/>
                    <a:pt x="70" y="293"/>
                    <a:pt x="68" y="290"/>
                  </a:cubicBezTo>
                  <a:cubicBezTo>
                    <a:pt x="70" y="289"/>
                    <a:pt x="70" y="288"/>
                    <a:pt x="73" y="288"/>
                  </a:cubicBezTo>
                  <a:cubicBezTo>
                    <a:pt x="74" y="284"/>
                    <a:pt x="72" y="282"/>
                    <a:pt x="74" y="281"/>
                  </a:cubicBezTo>
                  <a:cubicBezTo>
                    <a:pt x="75" y="278"/>
                    <a:pt x="75" y="277"/>
                    <a:pt x="76" y="274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9" y="265"/>
                    <a:pt x="78" y="265"/>
                    <a:pt x="80" y="259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5"/>
                  </a:cubicBezTo>
                  <a:cubicBezTo>
                    <a:pt x="82" y="251"/>
                    <a:pt x="82" y="251"/>
                    <a:pt x="81" y="247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3" y="245"/>
                    <a:pt x="84" y="245"/>
                    <a:pt x="84" y="245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8" y="241"/>
                    <a:pt x="88" y="243"/>
                    <a:pt x="89" y="238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7" y="233"/>
                    <a:pt x="87" y="231"/>
                    <a:pt x="88" y="228"/>
                  </a:cubicBezTo>
                  <a:cubicBezTo>
                    <a:pt x="88" y="227"/>
                    <a:pt x="89" y="225"/>
                    <a:pt x="89" y="224"/>
                  </a:cubicBezTo>
                  <a:cubicBezTo>
                    <a:pt x="94" y="209"/>
                    <a:pt x="95" y="192"/>
                    <a:pt x="100" y="176"/>
                  </a:cubicBezTo>
                  <a:cubicBezTo>
                    <a:pt x="102" y="166"/>
                    <a:pt x="103" y="155"/>
                    <a:pt x="104" y="144"/>
                  </a:cubicBezTo>
                  <a:cubicBezTo>
                    <a:pt x="105" y="138"/>
                    <a:pt x="106" y="132"/>
                    <a:pt x="107" y="127"/>
                  </a:cubicBezTo>
                  <a:cubicBezTo>
                    <a:pt x="108" y="121"/>
                    <a:pt x="107" y="117"/>
                    <a:pt x="106" y="111"/>
                  </a:cubicBezTo>
                  <a:cubicBezTo>
                    <a:pt x="104" y="113"/>
                    <a:pt x="102" y="121"/>
                    <a:pt x="101" y="126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6" y="150"/>
                    <a:pt x="94" y="154"/>
                    <a:pt x="93" y="159"/>
                  </a:cubicBezTo>
                  <a:cubicBezTo>
                    <a:pt x="91" y="164"/>
                    <a:pt x="91" y="168"/>
                    <a:pt x="89" y="172"/>
                  </a:cubicBezTo>
                  <a:cubicBezTo>
                    <a:pt x="89" y="172"/>
                    <a:pt x="88" y="173"/>
                    <a:pt x="88" y="173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6" y="172"/>
                    <a:pt x="85" y="175"/>
                    <a:pt x="87" y="167"/>
                  </a:cubicBezTo>
                  <a:cubicBezTo>
                    <a:pt x="88" y="162"/>
                    <a:pt x="88" y="158"/>
                    <a:pt x="90" y="154"/>
                  </a:cubicBezTo>
                  <a:cubicBezTo>
                    <a:pt x="92" y="151"/>
                    <a:pt x="91" y="152"/>
                    <a:pt x="92" y="14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8" y="128"/>
                    <a:pt x="98" y="126"/>
                    <a:pt x="99" y="122"/>
                  </a:cubicBezTo>
                  <a:cubicBezTo>
                    <a:pt x="96" y="122"/>
                    <a:pt x="97" y="122"/>
                    <a:pt x="98" y="122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0" y="113"/>
                    <a:pt x="101" y="109"/>
                    <a:pt x="100" y="103"/>
                  </a:cubicBezTo>
                  <a:cubicBezTo>
                    <a:pt x="102" y="102"/>
                    <a:pt x="101" y="102"/>
                    <a:pt x="102" y="101"/>
                  </a:cubicBezTo>
                  <a:cubicBezTo>
                    <a:pt x="101" y="98"/>
                    <a:pt x="103" y="85"/>
                    <a:pt x="103" y="79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9" y="71"/>
                    <a:pt x="99" y="68"/>
                  </a:cubicBezTo>
                  <a:cubicBezTo>
                    <a:pt x="99" y="65"/>
                    <a:pt x="104" y="55"/>
                    <a:pt x="99" y="52"/>
                  </a:cubicBezTo>
                  <a:cubicBezTo>
                    <a:pt x="100" y="51"/>
                    <a:pt x="99" y="52"/>
                    <a:pt x="100" y="49"/>
                  </a:cubicBezTo>
                  <a:cubicBezTo>
                    <a:pt x="102" y="40"/>
                    <a:pt x="101" y="42"/>
                    <a:pt x="101" y="32"/>
                  </a:cubicBezTo>
                  <a:cubicBezTo>
                    <a:pt x="101" y="32"/>
                    <a:pt x="101" y="26"/>
                    <a:pt x="100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4"/>
                    <a:pt x="97" y="22"/>
                    <a:pt x="97" y="26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32"/>
                    <a:pt x="95" y="34"/>
                    <a:pt x="95" y="39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88" y="76"/>
                    <a:pt x="87" y="92"/>
                    <a:pt x="86" y="103"/>
                  </a:cubicBezTo>
                  <a:cubicBezTo>
                    <a:pt x="85" y="107"/>
                    <a:pt x="85" y="111"/>
                    <a:pt x="84" y="115"/>
                  </a:cubicBezTo>
                  <a:cubicBezTo>
                    <a:pt x="82" y="127"/>
                    <a:pt x="80" y="140"/>
                    <a:pt x="77" y="151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10"/>
                    <a:pt x="61" y="211"/>
                    <a:pt x="61" y="213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0"/>
                    <a:pt x="60" y="211"/>
                    <a:pt x="60" y="204"/>
                  </a:cubicBezTo>
                  <a:cubicBezTo>
                    <a:pt x="63" y="198"/>
                    <a:pt x="61" y="200"/>
                    <a:pt x="62" y="194"/>
                  </a:cubicBezTo>
                  <a:cubicBezTo>
                    <a:pt x="63" y="189"/>
                    <a:pt x="64" y="192"/>
                    <a:pt x="65" y="18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5" y="177"/>
                    <a:pt x="61" y="179"/>
                    <a:pt x="64" y="178"/>
                  </a:cubicBezTo>
                  <a:cubicBezTo>
                    <a:pt x="67" y="177"/>
                    <a:pt x="65" y="176"/>
                    <a:pt x="66" y="176"/>
                  </a:cubicBezTo>
                  <a:cubicBezTo>
                    <a:pt x="68" y="174"/>
                    <a:pt x="67" y="175"/>
                    <a:pt x="68" y="175"/>
                  </a:cubicBezTo>
                  <a:cubicBezTo>
                    <a:pt x="67" y="165"/>
                    <a:pt x="69" y="166"/>
                    <a:pt x="71" y="160"/>
                  </a:cubicBezTo>
                  <a:cubicBezTo>
                    <a:pt x="74" y="151"/>
                    <a:pt x="79" y="121"/>
                    <a:pt x="79" y="113"/>
                  </a:cubicBezTo>
                  <a:cubicBezTo>
                    <a:pt x="77" y="115"/>
                    <a:pt x="77" y="115"/>
                    <a:pt x="75" y="11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85"/>
                    <a:pt x="78" y="89"/>
                    <a:pt x="79" y="86"/>
                  </a:cubicBezTo>
                  <a:cubicBezTo>
                    <a:pt x="82" y="77"/>
                    <a:pt x="80" y="77"/>
                    <a:pt x="81" y="67"/>
                  </a:cubicBezTo>
                  <a:cubicBezTo>
                    <a:pt x="81" y="64"/>
                    <a:pt x="82" y="57"/>
                    <a:pt x="82" y="54"/>
                  </a:cubicBezTo>
                  <a:cubicBezTo>
                    <a:pt x="82" y="51"/>
                    <a:pt x="82" y="53"/>
                    <a:pt x="83" y="50"/>
                  </a:cubicBezTo>
                  <a:cubicBezTo>
                    <a:pt x="86" y="42"/>
                    <a:pt x="85" y="41"/>
                    <a:pt x="86" y="31"/>
                  </a:cubicBezTo>
                  <a:cubicBezTo>
                    <a:pt x="86" y="29"/>
                    <a:pt x="87" y="28"/>
                    <a:pt x="86" y="25"/>
                  </a:cubicBezTo>
                  <a:cubicBezTo>
                    <a:pt x="84" y="21"/>
                    <a:pt x="85" y="30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17"/>
                    <a:pt x="85" y="17"/>
                    <a:pt x="82" y="1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0" y="21"/>
                    <a:pt x="80" y="21"/>
                  </a:cubicBezTo>
                  <a:cubicBezTo>
                    <a:pt x="78" y="25"/>
                    <a:pt x="80" y="20"/>
                    <a:pt x="79" y="23"/>
                  </a:cubicBezTo>
                  <a:cubicBezTo>
                    <a:pt x="79" y="25"/>
                    <a:pt x="79" y="24"/>
                    <a:pt x="79" y="25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18"/>
                    <a:pt x="76" y="15"/>
                    <a:pt x="75" y="11"/>
                  </a:cubicBezTo>
                  <a:cubicBezTo>
                    <a:pt x="75" y="9"/>
                    <a:pt x="75" y="8"/>
                    <a:pt x="75" y="6"/>
                  </a:cubicBezTo>
                  <a:cubicBezTo>
                    <a:pt x="74" y="1"/>
                    <a:pt x="74" y="1"/>
                    <a:pt x="74" y="1"/>
                  </a:cubicBezTo>
                  <a:lnTo>
                    <a:pt x="7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Freeform 38"/>
            <p:cNvSpPr>
              <a:spLocks noEditPoints="1"/>
            </p:cNvSpPr>
            <p:nvPr/>
          </p:nvSpPr>
          <p:spPr bwMode="auto">
            <a:xfrm>
              <a:off x="3767710" y="4884888"/>
              <a:ext cx="118196" cy="350675"/>
            </a:xfrm>
            <a:custGeom>
              <a:avLst/>
              <a:gdLst>
                <a:gd name="T0" fmla="*/ 53 w 117"/>
                <a:gd name="T1" fmla="*/ 167 h 349"/>
                <a:gd name="T2" fmla="*/ 96 w 117"/>
                <a:gd name="T3" fmla="*/ 140 h 349"/>
                <a:gd name="T4" fmla="*/ 26 w 117"/>
                <a:gd name="T5" fmla="*/ 135 h 349"/>
                <a:gd name="T6" fmla="*/ 29 w 117"/>
                <a:gd name="T7" fmla="*/ 122 h 349"/>
                <a:gd name="T8" fmla="*/ 102 w 117"/>
                <a:gd name="T9" fmla="*/ 92 h 349"/>
                <a:gd name="T10" fmla="*/ 36 w 117"/>
                <a:gd name="T11" fmla="*/ 81 h 349"/>
                <a:gd name="T12" fmla="*/ 35 w 117"/>
                <a:gd name="T13" fmla="*/ 76 h 349"/>
                <a:gd name="T14" fmla="*/ 50 w 117"/>
                <a:gd name="T15" fmla="*/ 53 h 349"/>
                <a:gd name="T16" fmla="*/ 39 w 117"/>
                <a:gd name="T17" fmla="*/ 53 h 349"/>
                <a:gd name="T18" fmla="*/ 47 w 117"/>
                <a:gd name="T19" fmla="*/ 21 h 349"/>
                <a:gd name="T20" fmla="*/ 46 w 117"/>
                <a:gd name="T21" fmla="*/ 10 h 349"/>
                <a:gd name="T22" fmla="*/ 35 w 117"/>
                <a:gd name="T23" fmla="*/ 35 h 349"/>
                <a:gd name="T24" fmla="*/ 23 w 117"/>
                <a:gd name="T25" fmla="*/ 72 h 349"/>
                <a:gd name="T26" fmla="*/ 17 w 117"/>
                <a:gd name="T27" fmla="*/ 92 h 349"/>
                <a:gd name="T28" fmla="*/ 12 w 117"/>
                <a:gd name="T29" fmla="*/ 112 h 349"/>
                <a:gd name="T30" fmla="*/ 7 w 117"/>
                <a:gd name="T31" fmla="*/ 132 h 349"/>
                <a:gd name="T32" fmla="*/ 4 w 117"/>
                <a:gd name="T33" fmla="*/ 157 h 349"/>
                <a:gd name="T34" fmla="*/ 5 w 117"/>
                <a:gd name="T35" fmla="*/ 176 h 349"/>
                <a:gd name="T36" fmla="*/ 6 w 117"/>
                <a:gd name="T37" fmla="*/ 219 h 349"/>
                <a:gd name="T38" fmla="*/ 3 w 117"/>
                <a:gd name="T39" fmla="*/ 237 h 349"/>
                <a:gd name="T40" fmla="*/ 10 w 117"/>
                <a:gd name="T41" fmla="*/ 241 h 349"/>
                <a:gd name="T42" fmla="*/ 10 w 117"/>
                <a:gd name="T43" fmla="*/ 216 h 349"/>
                <a:gd name="T44" fmla="*/ 21 w 117"/>
                <a:gd name="T45" fmla="*/ 175 h 349"/>
                <a:gd name="T46" fmla="*/ 13 w 117"/>
                <a:gd name="T47" fmla="*/ 224 h 349"/>
                <a:gd name="T48" fmla="*/ 5 w 117"/>
                <a:gd name="T49" fmla="*/ 307 h 349"/>
                <a:gd name="T50" fmla="*/ 6 w 117"/>
                <a:gd name="T51" fmla="*/ 317 h 349"/>
                <a:gd name="T52" fmla="*/ 2 w 117"/>
                <a:gd name="T53" fmla="*/ 333 h 349"/>
                <a:gd name="T54" fmla="*/ 2 w 117"/>
                <a:gd name="T55" fmla="*/ 339 h 349"/>
                <a:gd name="T56" fmla="*/ 5 w 117"/>
                <a:gd name="T57" fmla="*/ 339 h 349"/>
                <a:gd name="T58" fmla="*/ 12 w 117"/>
                <a:gd name="T59" fmla="*/ 335 h 349"/>
                <a:gd name="T60" fmla="*/ 20 w 117"/>
                <a:gd name="T61" fmla="*/ 349 h 349"/>
                <a:gd name="T62" fmla="*/ 22 w 117"/>
                <a:gd name="T63" fmla="*/ 339 h 349"/>
                <a:gd name="T64" fmla="*/ 27 w 117"/>
                <a:gd name="T65" fmla="*/ 299 h 349"/>
                <a:gd name="T66" fmla="*/ 38 w 117"/>
                <a:gd name="T67" fmla="*/ 232 h 349"/>
                <a:gd name="T68" fmla="*/ 41 w 117"/>
                <a:gd name="T69" fmla="*/ 238 h 349"/>
                <a:gd name="T70" fmla="*/ 32 w 117"/>
                <a:gd name="T71" fmla="*/ 309 h 349"/>
                <a:gd name="T72" fmla="*/ 44 w 117"/>
                <a:gd name="T73" fmla="*/ 298 h 349"/>
                <a:gd name="T74" fmla="*/ 50 w 117"/>
                <a:gd name="T75" fmla="*/ 280 h 349"/>
                <a:gd name="T76" fmla="*/ 63 w 117"/>
                <a:gd name="T77" fmla="*/ 239 h 349"/>
                <a:gd name="T78" fmla="*/ 66 w 117"/>
                <a:gd name="T79" fmla="*/ 243 h 349"/>
                <a:gd name="T80" fmla="*/ 72 w 117"/>
                <a:gd name="T81" fmla="*/ 224 h 349"/>
                <a:gd name="T82" fmla="*/ 78 w 117"/>
                <a:gd name="T83" fmla="*/ 208 h 349"/>
                <a:gd name="T84" fmla="*/ 83 w 117"/>
                <a:gd name="T85" fmla="*/ 196 h 349"/>
                <a:gd name="T86" fmla="*/ 88 w 117"/>
                <a:gd name="T87" fmla="*/ 176 h 349"/>
                <a:gd name="T88" fmla="*/ 90 w 117"/>
                <a:gd name="T89" fmla="*/ 173 h 349"/>
                <a:gd name="T90" fmla="*/ 90 w 117"/>
                <a:gd name="T91" fmla="*/ 163 h 349"/>
                <a:gd name="T92" fmla="*/ 99 w 117"/>
                <a:gd name="T93" fmla="*/ 164 h 349"/>
                <a:gd name="T94" fmla="*/ 108 w 117"/>
                <a:gd name="T95" fmla="*/ 114 h 349"/>
                <a:gd name="T96" fmla="*/ 114 w 117"/>
                <a:gd name="T97" fmla="*/ 39 h 349"/>
                <a:gd name="T98" fmla="*/ 112 w 117"/>
                <a:gd name="T99" fmla="*/ 15 h 349"/>
                <a:gd name="T100" fmla="*/ 101 w 117"/>
                <a:gd name="T101" fmla="*/ 0 h 349"/>
                <a:gd name="T102" fmla="*/ 94 w 117"/>
                <a:gd name="T103" fmla="*/ 73 h 349"/>
                <a:gd name="T104" fmla="*/ 93 w 117"/>
                <a:gd name="T105" fmla="*/ 42 h 349"/>
                <a:gd name="T106" fmla="*/ 83 w 117"/>
                <a:gd name="T107" fmla="*/ 51 h 349"/>
                <a:gd name="T108" fmla="*/ 60 w 117"/>
                <a:gd name="T109" fmla="*/ 141 h 349"/>
                <a:gd name="T110" fmla="*/ 55 w 117"/>
                <a:gd name="T111" fmla="*/ 163 h 349"/>
                <a:gd name="T112" fmla="*/ 73 w 117"/>
                <a:gd name="T113" fmla="*/ 68 h 349"/>
                <a:gd name="T114" fmla="*/ 77 w 117"/>
                <a:gd name="T115" fmla="*/ 49 h 349"/>
                <a:gd name="T116" fmla="*/ 69 w 117"/>
                <a:gd name="T117" fmla="*/ 21 h 349"/>
                <a:gd name="T118" fmla="*/ 72 w 117"/>
                <a:gd name="T119" fmla="*/ 5 h 349"/>
                <a:gd name="T120" fmla="*/ 58 w 117"/>
                <a:gd name="T121" fmla="*/ 38 h 349"/>
                <a:gd name="T122" fmla="*/ 57 w 117"/>
                <a:gd name="T123" fmla="*/ 14 h 349"/>
                <a:gd name="T124" fmla="*/ 43 w 117"/>
                <a:gd name="T125" fmla="*/ 3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" h="349">
                  <a:moveTo>
                    <a:pt x="83" y="182"/>
                  </a:moveTo>
                  <a:cubicBezTo>
                    <a:pt x="86" y="183"/>
                    <a:pt x="84" y="182"/>
                    <a:pt x="85" y="184"/>
                  </a:cubicBezTo>
                  <a:cubicBezTo>
                    <a:pt x="81" y="183"/>
                    <a:pt x="83" y="183"/>
                    <a:pt x="83" y="182"/>
                  </a:cubicBezTo>
                  <a:close/>
                  <a:moveTo>
                    <a:pt x="53" y="167"/>
                  </a:moveTo>
                  <a:cubicBezTo>
                    <a:pt x="54" y="168"/>
                    <a:pt x="54" y="167"/>
                    <a:pt x="53" y="169"/>
                  </a:cubicBezTo>
                  <a:cubicBezTo>
                    <a:pt x="53" y="169"/>
                    <a:pt x="51" y="170"/>
                    <a:pt x="53" y="167"/>
                  </a:cubicBezTo>
                  <a:close/>
                  <a:moveTo>
                    <a:pt x="96" y="137"/>
                  </a:moveTo>
                  <a:cubicBezTo>
                    <a:pt x="97" y="140"/>
                    <a:pt x="96" y="140"/>
                    <a:pt x="96" y="140"/>
                  </a:cubicBezTo>
                  <a:cubicBezTo>
                    <a:pt x="95" y="137"/>
                    <a:pt x="95" y="140"/>
                    <a:pt x="96" y="137"/>
                  </a:cubicBezTo>
                  <a:close/>
                  <a:moveTo>
                    <a:pt x="29" y="132"/>
                  </a:moveTo>
                  <a:cubicBezTo>
                    <a:pt x="29" y="132"/>
                    <a:pt x="29" y="131"/>
                    <a:pt x="28" y="132"/>
                  </a:cubicBezTo>
                  <a:cubicBezTo>
                    <a:pt x="25" y="134"/>
                    <a:pt x="29" y="134"/>
                    <a:pt x="26" y="135"/>
                  </a:cubicBezTo>
                  <a:cubicBezTo>
                    <a:pt x="26" y="128"/>
                    <a:pt x="26" y="122"/>
                    <a:pt x="28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23"/>
                    <a:pt x="30" y="116"/>
                    <a:pt x="29" y="122"/>
                  </a:cubicBezTo>
                  <a:cubicBezTo>
                    <a:pt x="29" y="125"/>
                    <a:pt x="29" y="129"/>
                    <a:pt x="29" y="132"/>
                  </a:cubicBezTo>
                  <a:close/>
                  <a:moveTo>
                    <a:pt x="98" y="98"/>
                  </a:moveTo>
                  <a:cubicBezTo>
                    <a:pt x="99" y="95"/>
                    <a:pt x="98" y="97"/>
                    <a:pt x="99" y="95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6"/>
                    <a:pt x="101" y="96"/>
                    <a:pt x="98" y="98"/>
                  </a:cubicBezTo>
                  <a:close/>
                  <a:moveTo>
                    <a:pt x="28" y="110"/>
                  </a:moveTo>
                  <a:cubicBezTo>
                    <a:pt x="28" y="106"/>
                    <a:pt x="33" y="82"/>
                    <a:pt x="34" y="77"/>
                  </a:cubicBezTo>
                  <a:cubicBezTo>
                    <a:pt x="35" y="78"/>
                    <a:pt x="36" y="75"/>
                    <a:pt x="36" y="81"/>
                  </a:cubicBezTo>
                  <a:cubicBezTo>
                    <a:pt x="36" y="81"/>
                    <a:pt x="35" y="86"/>
                    <a:pt x="35" y="86"/>
                  </a:cubicBezTo>
                  <a:cubicBezTo>
                    <a:pt x="34" y="95"/>
                    <a:pt x="33" y="96"/>
                    <a:pt x="32" y="105"/>
                  </a:cubicBezTo>
                  <a:cubicBezTo>
                    <a:pt x="32" y="109"/>
                    <a:pt x="31" y="112"/>
                    <a:pt x="28" y="110"/>
                  </a:cubicBezTo>
                  <a:close/>
                  <a:moveTo>
                    <a:pt x="35" y="76"/>
                  </a:moveTo>
                  <a:cubicBezTo>
                    <a:pt x="35" y="71"/>
                    <a:pt x="35" y="64"/>
                    <a:pt x="38" y="61"/>
                  </a:cubicBezTo>
                  <a:cubicBezTo>
                    <a:pt x="42" y="65"/>
                    <a:pt x="38" y="65"/>
                    <a:pt x="38" y="70"/>
                  </a:cubicBezTo>
                  <a:cubicBezTo>
                    <a:pt x="38" y="74"/>
                    <a:pt x="40" y="75"/>
                    <a:pt x="35" y="76"/>
                  </a:cubicBezTo>
                  <a:close/>
                  <a:moveTo>
                    <a:pt x="50" y="53"/>
                  </a:moveTo>
                  <a:cubicBezTo>
                    <a:pt x="52" y="55"/>
                    <a:pt x="52" y="53"/>
                    <a:pt x="51" y="56"/>
                  </a:cubicBezTo>
                  <a:cubicBezTo>
                    <a:pt x="51" y="56"/>
                    <a:pt x="49" y="57"/>
                    <a:pt x="50" y="53"/>
                  </a:cubicBezTo>
                  <a:close/>
                  <a:moveTo>
                    <a:pt x="38" y="59"/>
                  </a:moveTo>
                  <a:cubicBezTo>
                    <a:pt x="38" y="57"/>
                    <a:pt x="39" y="55"/>
                    <a:pt x="39" y="53"/>
                  </a:cubicBezTo>
                  <a:cubicBezTo>
                    <a:pt x="43" y="57"/>
                    <a:pt x="41" y="56"/>
                    <a:pt x="41" y="57"/>
                  </a:cubicBezTo>
                  <a:cubicBezTo>
                    <a:pt x="40" y="59"/>
                    <a:pt x="38" y="59"/>
                    <a:pt x="38" y="59"/>
                  </a:cubicBezTo>
                  <a:close/>
                  <a:moveTo>
                    <a:pt x="46" y="25"/>
                  </a:moveTo>
                  <a:cubicBezTo>
                    <a:pt x="47" y="22"/>
                    <a:pt x="47" y="27"/>
                    <a:pt x="47" y="21"/>
                  </a:cubicBezTo>
                  <a:cubicBezTo>
                    <a:pt x="48" y="17"/>
                    <a:pt x="50" y="13"/>
                    <a:pt x="51" y="1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5"/>
                    <a:pt x="50" y="6"/>
                    <a:pt x="50" y="5"/>
                  </a:cubicBezTo>
                  <a:cubicBezTo>
                    <a:pt x="46" y="6"/>
                    <a:pt x="48" y="6"/>
                    <a:pt x="46" y="10"/>
                  </a:cubicBezTo>
                  <a:cubicBezTo>
                    <a:pt x="44" y="15"/>
                    <a:pt x="39" y="21"/>
                    <a:pt x="41" y="29"/>
                  </a:cubicBezTo>
                  <a:cubicBezTo>
                    <a:pt x="38" y="27"/>
                    <a:pt x="40" y="27"/>
                    <a:pt x="37" y="27"/>
                  </a:cubicBezTo>
                  <a:cubicBezTo>
                    <a:pt x="35" y="33"/>
                    <a:pt x="37" y="32"/>
                    <a:pt x="37" y="33"/>
                  </a:cubicBezTo>
                  <a:cubicBezTo>
                    <a:pt x="34" y="34"/>
                    <a:pt x="36" y="32"/>
                    <a:pt x="35" y="35"/>
                  </a:cubicBezTo>
                  <a:cubicBezTo>
                    <a:pt x="32" y="41"/>
                    <a:pt x="30" y="49"/>
                    <a:pt x="29" y="52"/>
                  </a:cubicBezTo>
                  <a:cubicBezTo>
                    <a:pt x="28" y="55"/>
                    <a:pt x="29" y="51"/>
                    <a:pt x="28" y="55"/>
                  </a:cubicBezTo>
                  <a:cubicBezTo>
                    <a:pt x="26" y="59"/>
                    <a:pt x="28" y="59"/>
                    <a:pt x="25" y="62"/>
                  </a:cubicBezTo>
                  <a:cubicBezTo>
                    <a:pt x="24" y="66"/>
                    <a:pt x="24" y="68"/>
                    <a:pt x="23" y="7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81"/>
                    <a:pt x="18" y="79"/>
                    <a:pt x="22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4"/>
                    <a:pt x="15" y="96"/>
                    <a:pt x="16" y="100"/>
                  </a:cubicBezTo>
                  <a:cubicBezTo>
                    <a:pt x="13" y="103"/>
                    <a:pt x="15" y="101"/>
                    <a:pt x="13" y="105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10"/>
                    <a:pt x="12" y="110"/>
                    <a:pt x="12" y="112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0" y="121"/>
                    <a:pt x="11" y="119"/>
                    <a:pt x="10" y="12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2"/>
                    <a:pt x="7" y="132"/>
                  </a:cubicBezTo>
                  <a:cubicBezTo>
                    <a:pt x="7" y="132"/>
                    <a:pt x="6" y="133"/>
                    <a:pt x="6" y="133"/>
                  </a:cubicBezTo>
                  <a:cubicBezTo>
                    <a:pt x="4" y="137"/>
                    <a:pt x="4" y="144"/>
                    <a:pt x="4" y="150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6"/>
                    <a:pt x="6" y="154"/>
                    <a:pt x="4" y="157"/>
                  </a:cubicBezTo>
                  <a:cubicBezTo>
                    <a:pt x="5" y="159"/>
                    <a:pt x="5" y="159"/>
                    <a:pt x="6" y="161"/>
                  </a:cubicBezTo>
                  <a:cubicBezTo>
                    <a:pt x="7" y="163"/>
                    <a:pt x="6" y="163"/>
                    <a:pt x="7" y="165"/>
                  </a:cubicBezTo>
                  <a:cubicBezTo>
                    <a:pt x="4" y="169"/>
                    <a:pt x="6" y="163"/>
                    <a:pt x="5" y="170"/>
                  </a:cubicBezTo>
                  <a:cubicBezTo>
                    <a:pt x="5" y="171"/>
                    <a:pt x="5" y="175"/>
                    <a:pt x="5" y="176"/>
                  </a:cubicBezTo>
                  <a:cubicBezTo>
                    <a:pt x="9" y="181"/>
                    <a:pt x="7" y="187"/>
                    <a:pt x="7" y="189"/>
                  </a:cubicBezTo>
                  <a:cubicBezTo>
                    <a:pt x="7" y="192"/>
                    <a:pt x="7" y="191"/>
                    <a:pt x="7" y="193"/>
                  </a:cubicBezTo>
                  <a:cubicBezTo>
                    <a:pt x="5" y="199"/>
                    <a:pt x="6" y="194"/>
                    <a:pt x="6" y="202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7" y="222"/>
                    <a:pt x="6" y="220"/>
                    <a:pt x="6" y="222"/>
                  </a:cubicBezTo>
                  <a:cubicBezTo>
                    <a:pt x="6" y="223"/>
                    <a:pt x="7" y="225"/>
                    <a:pt x="7" y="226"/>
                  </a:cubicBezTo>
                  <a:cubicBezTo>
                    <a:pt x="5" y="229"/>
                    <a:pt x="4" y="232"/>
                    <a:pt x="3" y="235"/>
                  </a:cubicBezTo>
                  <a:cubicBezTo>
                    <a:pt x="2" y="238"/>
                    <a:pt x="2" y="235"/>
                    <a:pt x="3" y="237"/>
                  </a:cubicBezTo>
                  <a:cubicBezTo>
                    <a:pt x="2" y="242"/>
                    <a:pt x="2" y="245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6" y="246"/>
                    <a:pt x="6" y="247"/>
                    <a:pt x="8" y="247"/>
                  </a:cubicBezTo>
                  <a:cubicBezTo>
                    <a:pt x="8" y="240"/>
                    <a:pt x="9" y="244"/>
                    <a:pt x="10" y="241"/>
                  </a:cubicBezTo>
                  <a:cubicBezTo>
                    <a:pt x="10" y="238"/>
                    <a:pt x="9" y="239"/>
                    <a:pt x="9" y="237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10" y="233"/>
                    <a:pt x="9" y="229"/>
                    <a:pt x="11" y="225"/>
                  </a:cubicBezTo>
                  <a:cubicBezTo>
                    <a:pt x="13" y="218"/>
                    <a:pt x="12" y="218"/>
                    <a:pt x="10" y="216"/>
                  </a:cubicBezTo>
                  <a:cubicBezTo>
                    <a:pt x="12" y="215"/>
                    <a:pt x="11" y="216"/>
                    <a:pt x="13" y="215"/>
                  </a:cubicBezTo>
                  <a:cubicBezTo>
                    <a:pt x="13" y="209"/>
                    <a:pt x="14" y="206"/>
                    <a:pt x="15" y="200"/>
                  </a:cubicBezTo>
                  <a:cubicBezTo>
                    <a:pt x="16" y="193"/>
                    <a:pt x="14" y="193"/>
                    <a:pt x="14" y="186"/>
                  </a:cubicBezTo>
                  <a:cubicBezTo>
                    <a:pt x="19" y="184"/>
                    <a:pt x="14" y="177"/>
                    <a:pt x="21" y="175"/>
                  </a:cubicBezTo>
                  <a:cubicBezTo>
                    <a:pt x="20" y="179"/>
                    <a:pt x="20" y="182"/>
                    <a:pt x="19" y="186"/>
                  </a:cubicBezTo>
                  <a:cubicBezTo>
                    <a:pt x="17" y="195"/>
                    <a:pt x="18" y="201"/>
                    <a:pt x="17" y="209"/>
                  </a:cubicBezTo>
                  <a:cubicBezTo>
                    <a:pt x="17" y="209"/>
                    <a:pt x="17" y="209"/>
                    <a:pt x="16" y="20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9"/>
                    <a:pt x="13" y="231"/>
                    <a:pt x="13" y="234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73"/>
                    <a:pt x="8" y="297"/>
                    <a:pt x="6" y="302"/>
                  </a:cubicBezTo>
                  <a:cubicBezTo>
                    <a:pt x="5" y="304"/>
                    <a:pt x="5" y="303"/>
                    <a:pt x="5" y="307"/>
                  </a:cubicBezTo>
                  <a:cubicBezTo>
                    <a:pt x="5" y="309"/>
                    <a:pt x="5" y="310"/>
                    <a:pt x="6" y="313"/>
                  </a:cubicBezTo>
                  <a:cubicBezTo>
                    <a:pt x="6" y="314"/>
                    <a:pt x="6" y="314"/>
                    <a:pt x="6" y="315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5" y="328"/>
                    <a:pt x="5" y="328"/>
                    <a:pt x="5" y="328"/>
                  </a:cubicBezTo>
                  <a:cubicBezTo>
                    <a:pt x="5" y="331"/>
                    <a:pt x="6" y="326"/>
                    <a:pt x="5" y="330"/>
                  </a:cubicBezTo>
                  <a:cubicBezTo>
                    <a:pt x="5" y="330"/>
                    <a:pt x="4" y="332"/>
                    <a:pt x="4" y="332"/>
                  </a:cubicBezTo>
                  <a:cubicBezTo>
                    <a:pt x="3" y="333"/>
                    <a:pt x="4" y="332"/>
                    <a:pt x="2" y="333"/>
                  </a:cubicBezTo>
                  <a:cubicBezTo>
                    <a:pt x="2" y="333"/>
                    <a:pt x="2" y="334"/>
                    <a:pt x="2" y="334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3" y="340"/>
                    <a:pt x="0" y="340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3" y="339"/>
                    <a:pt x="3" y="338"/>
                  </a:cubicBezTo>
                  <a:cubicBezTo>
                    <a:pt x="3" y="338"/>
                    <a:pt x="4" y="338"/>
                    <a:pt x="4" y="338"/>
                  </a:cubicBezTo>
                  <a:cubicBezTo>
                    <a:pt x="4" y="341"/>
                    <a:pt x="3" y="341"/>
                    <a:pt x="5" y="344"/>
                  </a:cubicBezTo>
                  <a:cubicBezTo>
                    <a:pt x="6" y="342"/>
                    <a:pt x="5" y="343"/>
                    <a:pt x="5" y="339"/>
                  </a:cubicBezTo>
                  <a:cubicBezTo>
                    <a:pt x="10" y="337"/>
                    <a:pt x="7" y="338"/>
                    <a:pt x="10" y="335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2" y="320"/>
                    <a:pt x="13" y="318"/>
                    <a:pt x="13" y="321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12" y="337"/>
                    <a:pt x="11" y="338"/>
                    <a:pt x="11" y="339"/>
                  </a:cubicBezTo>
                  <a:cubicBezTo>
                    <a:pt x="11" y="342"/>
                    <a:pt x="12" y="343"/>
                    <a:pt x="12" y="347"/>
                  </a:cubicBezTo>
                  <a:cubicBezTo>
                    <a:pt x="14" y="346"/>
                    <a:pt x="14" y="346"/>
                    <a:pt x="16" y="345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20" y="347"/>
                    <a:pt x="21" y="345"/>
                    <a:pt x="21" y="343"/>
                  </a:cubicBezTo>
                  <a:cubicBezTo>
                    <a:pt x="21" y="342"/>
                    <a:pt x="21" y="342"/>
                    <a:pt x="22" y="342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2" y="341"/>
                    <a:pt x="22" y="340"/>
                    <a:pt x="22" y="339"/>
                  </a:cubicBezTo>
                  <a:cubicBezTo>
                    <a:pt x="24" y="323"/>
                    <a:pt x="24" y="323"/>
                    <a:pt x="24" y="323"/>
                  </a:cubicBezTo>
                  <a:cubicBezTo>
                    <a:pt x="23" y="319"/>
                    <a:pt x="24" y="323"/>
                    <a:pt x="23" y="319"/>
                  </a:cubicBezTo>
                  <a:cubicBezTo>
                    <a:pt x="26" y="314"/>
                    <a:pt x="27" y="309"/>
                    <a:pt x="25" y="304"/>
                  </a:cubicBezTo>
                  <a:cubicBezTo>
                    <a:pt x="26" y="302"/>
                    <a:pt x="26" y="301"/>
                    <a:pt x="27" y="299"/>
                  </a:cubicBezTo>
                  <a:cubicBezTo>
                    <a:pt x="29" y="293"/>
                    <a:pt x="29" y="288"/>
                    <a:pt x="30" y="281"/>
                  </a:cubicBezTo>
                  <a:cubicBezTo>
                    <a:pt x="30" y="279"/>
                    <a:pt x="31" y="273"/>
                    <a:pt x="32" y="269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39"/>
                    <a:pt x="37" y="239"/>
                    <a:pt x="38" y="232"/>
                  </a:cubicBezTo>
                  <a:cubicBezTo>
                    <a:pt x="38" y="230"/>
                    <a:pt x="39" y="222"/>
                    <a:pt x="40" y="220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3" y="230"/>
                    <a:pt x="41" y="232"/>
                    <a:pt x="41" y="238"/>
                  </a:cubicBezTo>
                  <a:cubicBezTo>
                    <a:pt x="41" y="241"/>
                    <a:pt x="41" y="242"/>
                    <a:pt x="41" y="245"/>
                  </a:cubicBezTo>
                  <a:cubicBezTo>
                    <a:pt x="42" y="256"/>
                    <a:pt x="38" y="270"/>
                    <a:pt x="36" y="281"/>
                  </a:cubicBezTo>
                  <a:cubicBezTo>
                    <a:pt x="36" y="284"/>
                    <a:pt x="36" y="284"/>
                    <a:pt x="35" y="287"/>
                  </a:cubicBezTo>
                  <a:cubicBezTo>
                    <a:pt x="33" y="294"/>
                    <a:pt x="34" y="303"/>
                    <a:pt x="32" y="309"/>
                  </a:cubicBezTo>
                  <a:cubicBezTo>
                    <a:pt x="31" y="315"/>
                    <a:pt x="33" y="318"/>
                    <a:pt x="32" y="324"/>
                  </a:cubicBezTo>
                  <a:cubicBezTo>
                    <a:pt x="37" y="323"/>
                    <a:pt x="37" y="323"/>
                    <a:pt x="37" y="323"/>
                  </a:cubicBezTo>
                  <a:cubicBezTo>
                    <a:pt x="36" y="316"/>
                    <a:pt x="37" y="320"/>
                    <a:pt x="38" y="318"/>
                  </a:cubicBezTo>
                  <a:cubicBezTo>
                    <a:pt x="41" y="312"/>
                    <a:pt x="42" y="303"/>
                    <a:pt x="44" y="298"/>
                  </a:cubicBezTo>
                  <a:cubicBezTo>
                    <a:pt x="45" y="295"/>
                    <a:pt x="45" y="296"/>
                    <a:pt x="46" y="294"/>
                  </a:cubicBezTo>
                  <a:cubicBezTo>
                    <a:pt x="47" y="292"/>
                    <a:pt x="48" y="288"/>
                    <a:pt x="49" y="284"/>
                  </a:cubicBezTo>
                  <a:cubicBezTo>
                    <a:pt x="49" y="283"/>
                    <a:pt x="49" y="282"/>
                    <a:pt x="50" y="281"/>
                  </a:cubicBezTo>
                  <a:cubicBezTo>
                    <a:pt x="50" y="281"/>
                    <a:pt x="50" y="281"/>
                    <a:pt x="50" y="280"/>
                  </a:cubicBezTo>
                  <a:cubicBezTo>
                    <a:pt x="52" y="274"/>
                    <a:pt x="52" y="274"/>
                    <a:pt x="52" y="274"/>
                  </a:cubicBezTo>
                  <a:cubicBezTo>
                    <a:pt x="53" y="271"/>
                    <a:pt x="53" y="268"/>
                    <a:pt x="54" y="264"/>
                  </a:cubicBezTo>
                  <a:cubicBezTo>
                    <a:pt x="56" y="258"/>
                    <a:pt x="57" y="249"/>
                    <a:pt x="58" y="242"/>
                  </a:cubicBezTo>
                  <a:cubicBezTo>
                    <a:pt x="62" y="241"/>
                    <a:pt x="61" y="243"/>
                    <a:pt x="63" y="239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3" y="240"/>
                    <a:pt x="64" y="240"/>
                    <a:pt x="64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5" y="242"/>
                    <a:pt x="66" y="243"/>
                    <a:pt x="66" y="243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70" y="235"/>
                    <a:pt x="68" y="237"/>
                    <a:pt x="71" y="235"/>
                  </a:cubicBezTo>
                  <a:cubicBezTo>
                    <a:pt x="70" y="230"/>
                    <a:pt x="71" y="229"/>
                    <a:pt x="72" y="224"/>
                  </a:cubicBezTo>
                  <a:cubicBezTo>
                    <a:pt x="75" y="215"/>
                    <a:pt x="75" y="215"/>
                    <a:pt x="75" y="215"/>
                  </a:cubicBezTo>
                  <a:cubicBezTo>
                    <a:pt x="76" y="214"/>
                    <a:pt x="75" y="215"/>
                    <a:pt x="76" y="213"/>
                  </a:cubicBezTo>
                  <a:cubicBezTo>
                    <a:pt x="74" y="212"/>
                    <a:pt x="79" y="212"/>
                    <a:pt x="74" y="212"/>
                  </a:cubicBezTo>
                  <a:cubicBezTo>
                    <a:pt x="74" y="209"/>
                    <a:pt x="75" y="211"/>
                    <a:pt x="78" y="208"/>
                  </a:cubicBezTo>
                  <a:cubicBezTo>
                    <a:pt x="79" y="207"/>
                    <a:pt x="79" y="207"/>
                    <a:pt x="79" y="207"/>
                  </a:cubicBezTo>
                  <a:cubicBezTo>
                    <a:pt x="80" y="205"/>
                    <a:pt x="82" y="205"/>
                    <a:pt x="81" y="203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3" y="196"/>
                  </a:cubicBezTo>
                  <a:cubicBezTo>
                    <a:pt x="87" y="190"/>
                    <a:pt x="85" y="190"/>
                    <a:pt x="89" y="184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7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90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89" y="169"/>
                    <a:pt x="91" y="172"/>
                    <a:pt x="91" y="169"/>
                  </a:cubicBezTo>
                  <a:cubicBezTo>
                    <a:pt x="91" y="168"/>
                    <a:pt x="91" y="167"/>
                    <a:pt x="91" y="166"/>
                  </a:cubicBezTo>
                  <a:cubicBezTo>
                    <a:pt x="91" y="161"/>
                    <a:pt x="91" y="165"/>
                    <a:pt x="90" y="163"/>
                  </a:cubicBezTo>
                  <a:cubicBezTo>
                    <a:pt x="93" y="162"/>
                    <a:pt x="92" y="163"/>
                    <a:pt x="94" y="160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5" y="168"/>
                    <a:pt x="94" y="167"/>
                    <a:pt x="95" y="168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4" y="145"/>
                    <a:pt x="104" y="141"/>
                    <a:pt x="105" y="136"/>
                  </a:cubicBezTo>
                  <a:cubicBezTo>
                    <a:pt x="106" y="132"/>
                    <a:pt x="106" y="131"/>
                    <a:pt x="106" y="126"/>
                  </a:cubicBezTo>
                  <a:cubicBezTo>
                    <a:pt x="107" y="122"/>
                    <a:pt x="113" y="118"/>
                    <a:pt x="108" y="114"/>
                  </a:cubicBezTo>
                  <a:cubicBezTo>
                    <a:pt x="114" y="112"/>
                    <a:pt x="112" y="111"/>
                    <a:pt x="114" y="100"/>
                  </a:cubicBezTo>
                  <a:cubicBezTo>
                    <a:pt x="117" y="83"/>
                    <a:pt x="115" y="91"/>
                    <a:pt x="115" y="82"/>
                  </a:cubicBezTo>
                  <a:cubicBezTo>
                    <a:pt x="115" y="69"/>
                    <a:pt x="116" y="52"/>
                    <a:pt x="116" y="38"/>
                  </a:cubicBezTo>
                  <a:cubicBezTo>
                    <a:pt x="116" y="38"/>
                    <a:pt x="114" y="39"/>
                    <a:pt x="114" y="39"/>
                  </a:cubicBezTo>
                  <a:cubicBezTo>
                    <a:pt x="110" y="39"/>
                    <a:pt x="113" y="32"/>
                    <a:pt x="114" y="3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7"/>
                    <a:pt x="112" y="16"/>
                    <a:pt x="112" y="15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2"/>
                    <a:pt x="100" y="1"/>
                    <a:pt x="100" y="3"/>
                  </a:cubicBezTo>
                  <a:cubicBezTo>
                    <a:pt x="98" y="8"/>
                    <a:pt x="98" y="17"/>
                    <a:pt x="98" y="22"/>
                  </a:cubicBezTo>
                  <a:cubicBezTo>
                    <a:pt x="97" y="28"/>
                    <a:pt x="97" y="36"/>
                    <a:pt x="96" y="42"/>
                  </a:cubicBezTo>
                  <a:cubicBezTo>
                    <a:pt x="96" y="55"/>
                    <a:pt x="94" y="62"/>
                    <a:pt x="94" y="73"/>
                  </a:cubicBezTo>
                  <a:cubicBezTo>
                    <a:pt x="93" y="76"/>
                    <a:pt x="93" y="78"/>
                    <a:pt x="91" y="80"/>
                  </a:cubicBezTo>
                  <a:cubicBezTo>
                    <a:pt x="93" y="73"/>
                    <a:pt x="90" y="73"/>
                    <a:pt x="91" y="67"/>
                  </a:cubicBezTo>
                  <a:cubicBezTo>
                    <a:pt x="92" y="64"/>
                    <a:pt x="91" y="60"/>
                    <a:pt x="91" y="58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1" y="42"/>
                    <a:pt x="92" y="42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8" y="45"/>
                    <a:pt x="88" y="45"/>
                    <a:pt x="87" y="46"/>
                  </a:cubicBezTo>
                  <a:cubicBezTo>
                    <a:pt x="83" y="49"/>
                    <a:pt x="85" y="46"/>
                    <a:pt x="83" y="51"/>
                  </a:cubicBezTo>
                  <a:cubicBezTo>
                    <a:pt x="80" y="57"/>
                    <a:pt x="76" y="75"/>
                    <a:pt x="74" y="83"/>
                  </a:cubicBezTo>
                  <a:cubicBezTo>
                    <a:pt x="72" y="89"/>
                    <a:pt x="71" y="93"/>
                    <a:pt x="70" y="99"/>
                  </a:cubicBezTo>
                  <a:cubicBezTo>
                    <a:pt x="68" y="111"/>
                    <a:pt x="64" y="121"/>
                    <a:pt x="62" y="132"/>
                  </a:cubicBezTo>
                  <a:cubicBezTo>
                    <a:pt x="62" y="136"/>
                    <a:pt x="61" y="135"/>
                    <a:pt x="60" y="141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8" y="158"/>
                    <a:pt x="58" y="157"/>
                    <a:pt x="56" y="160"/>
                  </a:cubicBezTo>
                  <a:cubicBezTo>
                    <a:pt x="55" y="161"/>
                    <a:pt x="55" y="161"/>
                    <a:pt x="55" y="162"/>
                  </a:cubicBezTo>
                  <a:cubicBezTo>
                    <a:pt x="55" y="162"/>
                    <a:pt x="55" y="163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3" y="150"/>
                    <a:pt x="57" y="146"/>
                    <a:pt x="58" y="135"/>
                  </a:cubicBezTo>
                  <a:cubicBezTo>
                    <a:pt x="58" y="132"/>
                    <a:pt x="60" y="124"/>
                    <a:pt x="61" y="121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61"/>
                    <a:pt x="75" y="63"/>
                    <a:pt x="74" y="55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3" y="53"/>
                    <a:pt x="76" y="53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2" y="45"/>
                    <a:pt x="70" y="44"/>
                    <a:pt x="67" y="45"/>
                  </a:cubicBezTo>
                  <a:cubicBezTo>
                    <a:pt x="70" y="34"/>
                    <a:pt x="70" y="35"/>
                    <a:pt x="69" y="25"/>
                  </a:cubicBezTo>
                  <a:cubicBezTo>
                    <a:pt x="69" y="24"/>
                    <a:pt x="69" y="22"/>
                    <a:pt x="69" y="21"/>
                  </a:cubicBezTo>
                  <a:cubicBezTo>
                    <a:pt x="69" y="17"/>
                    <a:pt x="69" y="20"/>
                    <a:pt x="68" y="19"/>
                  </a:cubicBezTo>
                  <a:cubicBezTo>
                    <a:pt x="68" y="19"/>
                    <a:pt x="69" y="19"/>
                    <a:pt x="69" y="18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2" y="15"/>
                    <a:pt x="74" y="10"/>
                    <a:pt x="72" y="5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7" y="13"/>
                    <a:pt x="66" y="11"/>
                    <a:pt x="65" y="15"/>
                  </a:cubicBezTo>
                  <a:cubicBezTo>
                    <a:pt x="62" y="22"/>
                    <a:pt x="59" y="29"/>
                    <a:pt x="58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5" y="41"/>
                    <a:pt x="58" y="41"/>
                    <a:pt x="53" y="43"/>
                  </a:cubicBezTo>
                  <a:cubicBezTo>
                    <a:pt x="55" y="37"/>
                    <a:pt x="55" y="29"/>
                    <a:pt x="56" y="23"/>
                  </a:cubicBezTo>
                  <a:cubicBezTo>
                    <a:pt x="58" y="20"/>
                    <a:pt x="58" y="17"/>
                    <a:pt x="57" y="1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9"/>
                    <a:pt x="51" y="29"/>
                    <a:pt x="51" y="32"/>
                  </a:cubicBezTo>
                  <a:cubicBezTo>
                    <a:pt x="43" y="35"/>
                    <a:pt x="47" y="42"/>
                    <a:pt x="43" y="44"/>
                  </a:cubicBezTo>
                  <a:cubicBezTo>
                    <a:pt x="43" y="42"/>
                    <a:pt x="43" y="42"/>
                    <a:pt x="43" y="39"/>
                  </a:cubicBezTo>
                  <a:cubicBezTo>
                    <a:pt x="46" y="26"/>
                    <a:pt x="46" y="26"/>
                    <a:pt x="46" y="26"/>
                  </a:cubicBezTo>
                  <a:lnTo>
                    <a:pt x="46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" name="Freeform 39"/>
            <p:cNvSpPr>
              <a:spLocks noEditPoints="1"/>
            </p:cNvSpPr>
            <p:nvPr/>
          </p:nvSpPr>
          <p:spPr bwMode="auto">
            <a:xfrm>
              <a:off x="3932871" y="4882540"/>
              <a:ext cx="103324" cy="388247"/>
            </a:xfrm>
            <a:custGeom>
              <a:avLst/>
              <a:gdLst>
                <a:gd name="T0" fmla="*/ 89 w 103"/>
                <a:gd name="T1" fmla="*/ 251 h 386"/>
                <a:gd name="T2" fmla="*/ 78 w 103"/>
                <a:gd name="T3" fmla="*/ 216 h 386"/>
                <a:gd name="T4" fmla="*/ 25 w 103"/>
                <a:gd name="T5" fmla="*/ 172 h 386"/>
                <a:gd name="T6" fmla="*/ 24 w 103"/>
                <a:gd name="T7" fmla="*/ 138 h 386"/>
                <a:gd name="T8" fmla="*/ 61 w 103"/>
                <a:gd name="T9" fmla="*/ 14 h 386"/>
                <a:gd name="T10" fmla="*/ 53 w 103"/>
                <a:gd name="T11" fmla="*/ 0 h 386"/>
                <a:gd name="T12" fmla="*/ 58 w 103"/>
                <a:gd name="T13" fmla="*/ 26 h 386"/>
                <a:gd name="T14" fmla="*/ 57 w 103"/>
                <a:gd name="T15" fmla="*/ 49 h 386"/>
                <a:gd name="T16" fmla="*/ 48 w 103"/>
                <a:gd name="T17" fmla="*/ 46 h 386"/>
                <a:gd name="T18" fmla="*/ 49 w 103"/>
                <a:gd name="T19" fmla="*/ 53 h 386"/>
                <a:gd name="T20" fmla="*/ 49 w 103"/>
                <a:gd name="T21" fmla="*/ 83 h 386"/>
                <a:gd name="T22" fmla="*/ 54 w 103"/>
                <a:gd name="T23" fmla="*/ 141 h 386"/>
                <a:gd name="T24" fmla="*/ 59 w 103"/>
                <a:gd name="T25" fmla="*/ 201 h 386"/>
                <a:gd name="T26" fmla="*/ 57 w 103"/>
                <a:gd name="T27" fmla="*/ 211 h 386"/>
                <a:gd name="T28" fmla="*/ 52 w 103"/>
                <a:gd name="T29" fmla="*/ 182 h 386"/>
                <a:gd name="T30" fmla="*/ 51 w 103"/>
                <a:gd name="T31" fmla="*/ 169 h 386"/>
                <a:gd name="T32" fmla="*/ 45 w 103"/>
                <a:gd name="T33" fmla="*/ 127 h 386"/>
                <a:gd name="T34" fmla="*/ 36 w 103"/>
                <a:gd name="T35" fmla="*/ 75 h 386"/>
                <a:gd name="T36" fmla="*/ 29 w 103"/>
                <a:gd name="T37" fmla="*/ 37 h 386"/>
                <a:gd name="T38" fmla="*/ 18 w 103"/>
                <a:gd name="T39" fmla="*/ 23 h 386"/>
                <a:gd name="T40" fmla="*/ 8 w 103"/>
                <a:gd name="T41" fmla="*/ 4 h 386"/>
                <a:gd name="T42" fmla="*/ 2 w 103"/>
                <a:gd name="T43" fmla="*/ 46 h 386"/>
                <a:gd name="T44" fmla="*/ 4 w 103"/>
                <a:gd name="T45" fmla="*/ 87 h 386"/>
                <a:gd name="T46" fmla="*/ 7 w 103"/>
                <a:gd name="T47" fmla="*/ 141 h 386"/>
                <a:gd name="T48" fmla="*/ 11 w 103"/>
                <a:gd name="T49" fmla="*/ 167 h 386"/>
                <a:gd name="T50" fmla="*/ 24 w 103"/>
                <a:gd name="T51" fmla="*/ 218 h 386"/>
                <a:gd name="T52" fmla="*/ 22 w 103"/>
                <a:gd name="T53" fmla="*/ 193 h 386"/>
                <a:gd name="T54" fmla="*/ 21 w 103"/>
                <a:gd name="T55" fmla="*/ 180 h 386"/>
                <a:gd name="T56" fmla="*/ 35 w 103"/>
                <a:gd name="T57" fmla="*/ 247 h 386"/>
                <a:gd name="T58" fmla="*/ 47 w 103"/>
                <a:gd name="T59" fmla="*/ 286 h 386"/>
                <a:gd name="T60" fmla="*/ 59 w 103"/>
                <a:gd name="T61" fmla="*/ 339 h 386"/>
                <a:gd name="T62" fmla="*/ 64 w 103"/>
                <a:gd name="T63" fmla="*/ 357 h 386"/>
                <a:gd name="T64" fmla="*/ 69 w 103"/>
                <a:gd name="T65" fmla="*/ 358 h 386"/>
                <a:gd name="T66" fmla="*/ 76 w 103"/>
                <a:gd name="T67" fmla="*/ 381 h 386"/>
                <a:gd name="T68" fmla="*/ 87 w 103"/>
                <a:gd name="T69" fmla="*/ 376 h 386"/>
                <a:gd name="T70" fmla="*/ 90 w 103"/>
                <a:gd name="T71" fmla="*/ 367 h 386"/>
                <a:gd name="T72" fmla="*/ 97 w 103"/>
                <a:gd name="T73" fmla="*/ 334 h 386"/>
                <a:gd name="T74" fmla="*/ 103 w 103"/>
                <a:gd name="T75" fmla="*/ 314 h 386"/>
                <a:gd name="T76" fmla="*/ 101 w 103"/>
                <a:gd name="T77" fmla="*/ 288 h 386"/>
                <a:gd name="T78" fmla="*/ 97 w 103"/>
                <a:gd name="T79" fmla="*/ 271 h 386"/>
                <a:gd name="T80" fmla="*/ 94 w 103"/>
                <a:gd name="T81" fmla="*/ 262 h 386"/>
                <a:gd name="T82" fmla="*/ 94 w 103"/>
                <a:gd name="T83" fmla="*/ 252 h 386"/>
                <a:gd name="T84" fmla="*/ 93 w 103"/>
                <a:gd name="T85" fmla="*/ 239 h 386"/>
                <a:gd name="T86" fmla="*/ 96 w 103"/>
                <a:gd name="T87" fmla="*/ 235 h 386"/>
                <a:gd name="T88" fmla="*/ 95 w 103"/>
                <a:gd name="T89" fmla="*/ 217 h 386"/>
                <a:gd name="T90" fmla="*/ 90 w 103"/>
                <a:gd name="T91" fmla="*/ 198 h 386"/>
                <a:gd name="T92" fmla="*/ 93 w 103"/>
                <a:gd name="T93" fmla="*/ 181 h 386"/>
                <a:gd name="T94" fmla="*/ 98 w 103"/>
                <a:gd name="T95" fmla="*/ 168 h 386"/>
                <a:gd name="T96" fmla="*/ 94 w 103"/>
                <a:gd name="T97" fmla="*/ 136 h 386"/>
                <a:gd name="T98" fmla="*/ 85 w 103"/>
                <a:gd name="T99" fmla="*/ 107 h 386"/>
                <a:gd name="T100" fmla="*/ 83 w 103"/>
                <a:gd name="T101" fmla="*/ 91 h 386"/>
                <a:gd name="T102" fmla="*/ 72 w 103"/>
                <a:gd name="T103" fmla="*/ 47 h 386"/>
                <a:gd name="T104" fmla="*/ 61 w 103"/>
                <a:gd name="T105" fmla="*/ 1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386">
                  <a:moveTo>
                    <a:pt x="89" y="251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0" y="253"/>
                    <a:pt x="91" y="253"/>
                    <a:pt x="89" y="251"/>
                  </a:cubicBezTo>
                  <a:close/>
                  <a:moveTo>
                    <a:pt x="78" y="216"/>
                  </a:moveTo>
                  <a:cubicBezTo>
                    <a:pt x="79" y="214"/>
                    <a:pt x="79" y="214"/>
                    <a:pt x="81" y="214"/>
                  </a:cubicBezTo>
                  <a:cubicBezTo>
                    <a:pt x="80" y="218"/>
                    <a:pt x="80" y="218"/>
                    <a:pt x="80" y="218"/>
                  </a:cubicBezTo>
                  <a:lnTo>
                    <a:pt x="78" y="216"/>
                  </a:lnTo>
                  <a:close/>
                  <a:moveTo>
                    <a:pt x="24" y="138"/>
                  </a:moveTo>
                  <a:cubicBezTo>
                    <a:pt x="24" y="140"/>
                    <a:pt x="24" y="139"/>
                    <a:pt x="24" y="141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71"/>
                    <a:pt x="25" y="169"/>
                    <a:pt x="25" y="172"/>
                  </a:cubicBezTo>
                  <a:cubicBezTo>
                    <a:pt x="23" y="167"/>
                    <a:pt x="21" y="148"/>
                    <a:pt x="21" y="145"/>
                  </a:cubicBezTo>
                  <a:cubicBezTo>
                    <a:pt x="22" y="142"/>
                    <a:pt x="21" y="146"/>
                    <a:pt x="22" y="142"/>
                  </a:cubicBezTo>
                  <a:cubicBezTo>
                    <a:pt x="23" y="141"/>
                    <a:pt x="21" y="140"/>
                    <a:pt x="23" y="138"/>
                  </a:cubicBezTo>
                  <a:lnTo>
                    <a:pt x="24" y="138"/>
                  </a:lnTo>
                  <a:close/>
                  <a:moveTo>
                    <a:pt x="23" y="114"/>
                  </a:moveTo>
                  <a:cubicBezTo>
                    <a:pt x="23" y="134"/>
                    <a:pt x="23" y="134"/>
                    <a:pt x="23" y="134"/>
                  </a:cubicBezTo>
                  <a:cubicBezTo>
                    <a:pt x="21" y="130"/>
                    <a:pt x="19" y="118"/>
                    <a:pt x="23" y="114"/>
                  </a:cubicBezTo>
                  <a:close/>
                  <a:moveTo>
                    <a:pt x="61" y="14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9" y="7"/>
                    <a:pt x="59" y="7"/>
                    <a:pt x="59" y="5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3"/>
                    <a:pt x="53" y="5"/>
                    <a:pt x="54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6"/>
                    <a:pt x="54" y="19"/>
                    <a:pt x="55" y="23"/>
                  </a:cubicBezTo>
                  <a:cubicBezTo>
                    <a:pt x="56" y="24"/>
                    <a:pt x="57" y="24"/>
                    <a:pt x="58" y="26"/>
                  </a:cubicBezTo>
                  <a:cubicBezTo>
                    <a:pt x="56" y="28"/>
                    <a:pt x="56" y="31"/>
                    <a:pt x="54" y="34"/>
                  </a:cubicBezTo>
                  <a:cubicBezTo>
                    <a:pt x="55" y="38"/>
                    <a:pt x="56" y="38"/>
                    <a:pt x="53" y="4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3" y="48"/>
                    <a:pt x="52" y="46"/>
                    <a:pt x="50" y="42"/>
                  </a:cubicBezTo>
                  <a:cubicBezTo>
                    <a:pt x="49" y="39"/>
                    <a:pt x="50" y="40"/>
                    <a:pt x="49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4"/>
                    <a:pt x="47" y="55"/>
                    <a:pt x="45" y="57"/>
                  </a:cubicBezTo>
                  <a:cubicBezTo>
                    <a:pt x="49" y="65"/>
                    <a:pt x="44" y="71"/>
                    <a:pt x="51" y="76"/>
                  </a:cubicBezTo>
                  <a:cubicBezTo>
                    <a:pt x="49" y="83"/>
                    <a:pt x="50" y="78"/>
                    <a:pt x="52" y="84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7"/>
                    <a:pt x="49" y="90"/>
                    <a:pt x="49" y="9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5"/>
                    <a:pt x="53" y="137"/>
                    <a:pt x="53" y="139"/>
                  </a:cubicBezTo>
                  <a:cubicBezTo>
                    <a:pt x="53" y="142"/>
                    <a:pt x="53" y="139"/>
                    <a:pt x="54" y="141"/>
                  </a:cubicBezTo>
                  <a:cubicBezTo>
                    <a:pt x="54" y="141"/>
                    <a:pt x="54" y="142"/>
                    <a:pt x="54" y="142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5" y="148"/>
                    <a:pt x="55" y="149"/>
                    <a:pt x="55" y="149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3"/>
                    <a:pt x="60" y="208"/>
                    <a:pt x="60" y="21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59" y="238"/>
                    <a:pt x="59" y="231"/>
                    <a:pt x="59" y="228"/>
                  </a:cubicBezTo>
                  <a:cubicBezTo>
                    <a:pt x="59" y="221"/>
                    <a:pt x="58" y="217"/>
                    <a:pt x="57" y="211"/>
                  </a:cubicBezTo>
                  <a:cubicBezTo>
                    <a:pt x="54" y="204"/>
                    <a:pt x="55" y="194"/>
                    <a:pt x="54" y="189"/>
                  </a:cubicBezTo>
                  <a:cubicBezTo>
                    <a:pt x="52" y="184"/>
                    <a:pt x="54" y="190"/>
                    <a:pt x="52" y="187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3" y="181"/>
                  </a:cubicBezTo>
                  <a:cubicBezTo>
                    <a:pt x="50" y="177"/>
                    <a:pt x="52" y="182"/>
                    <a:pt x="50" y="177"/>
                  </a:cubicBezTo>
                  <a:cubicBezTo>
                    <a:pt x="50" y="174"/>
                    <a:pt x="50" y="175"/>
                    <a:pt x="49" y="172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47" y="161"/>
                    <a:pt x="49" y="159"/>
                    <a:pt x="48" y="153"/>
                  </a:cubicBezTo>
                  <a:cubicBezTo>
                    <a:pt x="46" y="144"/>
                    <a:pt x="45" y="147"/>
                    <a:pt x="46" y="137"/>
                  </a:cubicBezTo>
                  <a:cubicBezTo>
                    <a:pt x="45" y="136"/>
                    <a:pt x="46" y="135"/>
                    <a:pt x="43" y="135"/>
                  </a:cubicBezTo>
                  <a:cubicBezTo>
                    <a:pt x="43" y="127"/>
                    <a:pt x="42" y="130"/>
                    <a:pt x="45" y="127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08"/>
                    <a:pt x="40" y="109"/>
                    <a:pt x="42" y="108"/>
                  </a:cubicBezTo>
                  <a:cubicBezTo>
                    <a:pt x="40" y="104"/>
                    <a:pt x="40" y="96"/>
                    <a:pt x="40" y="9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4" y="71"/>
                    <a:pt x="34" y="69"/>
                    <a:pt x="34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8"/>
                    <a:pt x="32" y="57"/>
                    <a:pt x="31" y="54"/>
                  </a:cubicBezTo>
                  <a:cubicBezTo>
                    <a:pt x="29" y="46"/>
                    <a:pt x="32" y="41"/>
                    <a:pt x="29" y="37"/>
                  </a:cubicBezTo>
                  <a:cubicBezTo>
                    <a:pt x="31" y="31"/>
                    <a:pt x="29" y="27"/>
                    <a:pt x="29" y="20"/>
                  </a:cubicBezTo>
                  <a:cubicBezTo>
                    <a:pt x="28" y="16"/>
                    <a:pt x="26" y="9"/>
                    <a:pt x="24" y="7"/>
                  </a:cubicBezTo>
                  <a:cubicBezTo>
                    <a:pt x="21" y="9"/>
                    <a:pt x="23" y="9"/>
                    <a:pt x="20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19"/>
                    <a:pt x="13" y="10"/>
                    <a:pt x="14" y="5"/>
                  </a:cubicBezTo>
                  <a:cubicBezTo>
                    <a:pt x="12" y="5"/>
                    <a:pt x="9" y="6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6"/>
                    <a:pt x="4" y="14"/>
                    <a:pt x="4" y="15"/>
                  </a:cubicBezTo>
                  <a:cubicBezTo>
                    <a:pt x="2" y="23"/>
                    <a:pt x="1" y="38"/>
                    <a:pt x="2" y="46"/>
                  </a:cubicBezTo>
                  <a:cubicBezTo>
                    <a:pt x="2" y="51"/>
                    <a:pt x="1" y="54"/>
                    <a:pt x="0" y="57"/>
                  </a:cubicBezTo>
                  <a:cubicBezTo>
                    <a:pt x="1" y="61"/>
                    <a:pt x="1" y="57"/>
                    <a:pt x="1" y="60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9"/>
                    <a:pt x="2" y="84"/>
                    <a:pt x="4" y="87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4" y="101"/>
                    <a:pt x="4" y="111"/>
                    <a:pt x="5" y="123"/>
                  </a:cubicBezTo>
                  <a:cubicBezTo>
                    <a:pt x="6" y="127"/>
                    <a:pt x="5" y="129"/>
                    <a:pt x="6" y="133"/>
                  </a:cubicBezTo>
                  <a:cubicBezTo>
                    <a:pt x="6" y="136"/>
                    <a:pt x="6" y="136"/>
                    <a:pt x="7" y="141"/>
                  </a:cubicBezTo>
                  <a:cubicBezTo>
                    <a:pt x="7" y="145"/>
                    <a:pt x="7" y="146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8"/>
                    <a:pt x="11" y="16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7" y="192"/>
                    <a:pt x="20" y="198"/>
                    <a:pt x="21" y="203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5" y="220"/>
                    <a:pt x="26" y="221"/>
                    <a:pt x="29" y="221"/>
                  </a:cubicBezTo>
                  <a:cubicBezTo>
                    <a:pt x="30" y="210"/>
                    <a:pt x="27" y="214"/>
                    <a:pt x="25" y="209"/>
                  </a:cubicBezTo>
                  <a:cubicBezTo>
                    <a:pt x="25" y="206"/>
                    <a:pt x="25" y="201"/>
                    <a:pt x="25" y="200"/>
                  </a:cubicBezTo>
                  <a:cubicBezTo>
                    <a:pt x="24" y="197"/>
                    <a:pt x="23" y="197"/>
                    <a:pt x="22" y="193"/>
                  </a:cubicBezTo>
                  <a:cubicBezTo>
                    <a:pt x="21" y="189"/>
                    <a:pt x="21" y="185"/>
                    <a:pt x="18" y="182"/>
                  </a:cubicBezTo>
                  <a:cubicBezTo>
                    <a:pt x="17" y="180"/>
                    <a:pt x="18" y="178"/>
                    <a:pt x="18" y="175"/>
                  </a:cubicBezTo>
                  <a:cubicBezTo>
                    <a:pt x="20" y="176"/>
                    <a:pt x="18" y="174"/>
                    <a:pt x="20" y="178"/>
                  </a:cubicBezTo>
                  <a:cubicBezTo>
                    <a:pt x="20" y="179"/>
                    <a:pt x="21" y="180"/>
                    <a:pt x="21" y="180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9" y="195"/>
                    <a:pt x="26" y="203"/>
                    <a:pt x="29" y="209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7" y="251"/>
                    <a:pt x="37" y="250"/>
                    <a:pt x="41" y="251"/>
                  </a:cubicBezTo>
                  <a:cubicBezTo>
                    <a:pt x="41" y="255"/>
                    <a:pt x="43" y="261"/>
                    <a:pt x="44" y="264"/>
                  </a:cubicBezTo>
                  <a:cubicBezTo>
                    <a:pt x="46" y="270"/>
                    <a:pt x="45" y="276"/>
                    <a:pt x="46" y="281"/>
                  </a:cubicBezTo>
                  <a:cubicBezTo>
                    <a:pt x="46" y="283"/>
                    <a:pt x="46" y="284"/>
                    <a:pt x="47" y="286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9" y="291"/>
                    <a:pt x="50" y="292"/>
                    <a:pt x="50" y="295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15"/>
                    <a:pt x="57" y="327"/>
                    <a:pt x="59" y="339"/>
                  </a:cubicBezTo>
                  <a:cubicBezTo>
                    <a:pt x="59" y="341"/>
                    <a:pt x="59" y="341"/>
                    <a:pt x="59" y="343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3" y="353"/>
                    <a:pt x="62" y="350"/>
                    <a:pt x="63" y="353"/>
                  </a:cubicBezTo>
                  <a:cubicBezTo>
                    <a:pt x="64" y="358"/>
                    <a:pt x="63" y="353"/>
                    <a:pt x="64" y="357"/>
                  </a:cubicBezTo>
                  <a:cubicBezTo>
                    <a:pt x="64" y="359"/>
                    <a:pt x="64" y="358"/>
                    <a:pt x="65" y="360"/>
                  </a:cubicBezTo>
                  <a:cubicBezTo>
                    <a:pt x="66" y="363"/>
                    <a:pt x="65" y="363"/>
                    <a:pt x="67" y="365"/>
                  </a:cubicBezTo>
                  <a:cubicBezTo>
                    <a:pt x="69" y="362"/>
                    <a:pt x="68" y="364"/>
                    <a:pt x="68" y="361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9"/>
                    <a:pt x="70" y="359"/>
                    <a:pt x="70" y="359"/>
                  </a:cubicBezTo>
                  <a:cubicBezTo>
                    <a:pt x="70" y="359"/>
                    <a:pt x="70" y="360"/>
                    <a:pt x="70" y="360"/>
                  </a:cubicBezTo>
                  <a:cubicBezTo>
                    <a:pt x="76" y="381"/>
                    <a:pt x="76" y="381"/>
                    <a:pt x="76" y="381"/>
                  </a:cubicBezTo>
                  <a:cubicBezTo>
                    <a:pt x="85" y="386"/>
                    <a:pt x="85" y="386"/>
                    <a:pt x="85" y="386"/>
                  </a:cubicBezTo>
                  <a:cubicBezTo>
                    <a:pt x="84" y="383"/>
                    <a:pt x="84" y="384"/>
                    <a:pt x="84" y="382"/>
                  </a:cubicBezTo>
                  <a:cubicBezTo>
                    <a:pt x="86" y="381"/>
                    <a:pt x="86" y="380"/>
                    <a:pt x="89" y="380"/>
                  </a:cubicBezTo>
                  <a:cubicBezTo>
                    <a:pt x="87" y="376"/>
                    <a:pt x="87" y="376"/>
                    <a:pt x="87" y="376"/>
                  </a:cubicBezTo>
                  <a:cubicBezTo>
                    <a:pt x="89" y="374"/>
                    <a:pt x="89" y="372"/>
                    <a:pt x="89" y="370"/>
                  </a:cubicBezTo>
                  <a:cubicBezTo>
                    <a:pt x="90" y="369"/>
                    <a:pt x="90" y="369"/>
                    <a:pt x="90" y="369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3" y="361"/>
                    <a:pt x="92" y="358"/>
                    <a:pt x="94" y="352"/>
                  </a:cubicBezTo>
                  <a:cubicBezTo>
                    <a:pt x="95" y="352"/>
                    <a:pt x="95" y="351"/>
                    <a:pt x="95" y="351"/>
                  </a:cubicBezTo>
                  <a:cubicBezTo>
                    <a:pt x="96" y="347"/>
                    <a:pt x="96" y="339"/>
                    <a:pt x="97" y="334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7" y="320"/>
                    <a:pt x="97" y="321"/>
                    <a:pt x="97" y="319"/>
                  </a:cubicBezTo>
                  <a:cubicBezTo>
                    <a:pt x="98" y="318"/>
                    <a:pt x="98" y="317"/>
                    <a:pt x="99" y="316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101" y="303"/>
                    <a:pt x="101" y="303"/>
                    <a:pt x="103" y="301"/>
                  </a:cubicBezTo>
                  <a:cubicBezTo>
                    <a:pt x="102" y="299"/>
                    <a:pt x="102" y="298"/>
                    <a:pt x="99" y="297"/>
                  </a:cubicBezTo>
                  <a:cubicBezTo>
                    <a:pt x="103" y="294"/>
                    <a:pt x="97" y="290"/>
                    <a:pt x="101" y="288"/>
                  </a:cubicBezTo>
                  <a:cubicBezTo>
                    <a:pt x="98" y="279"/>
                    <a:pt x="98" y="279"/>
                    <a:pt x="98" y="279"/>
                  </a:cubicBezTo>
                  <a:cubicBezTo>
                    <a:pt x="98" y="267"/>
                    <a:pt x="93" y="275"/>
                    <a:pt x="90" y="276"/>
                  </a:cubicBezTo>
                  <a:cubicBezTo>
                    <a:pt x="90" y="272"/>
                    <a:pt x="91" y="273"/>
                    <a:pt x="93" y="270"/>
                  </a:cubicBezTo>
                  <a:cubicBezTo>
                    <a:pt x="97" y="271"/>
                    <a:pt x="97" y="271"/>
                    <a:pt x="97" y="271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6" y="264"/>
                    <a:pt x="96" y="264"/>
                    <a:pt x="96" y="264"/>
                  </a:cubicBezTo>
                  <a:cubicBezTo>
                    <a:pt x="95" y="263"/>
                    <a:pt x="95" y="263"/>
                    <a:pt x="94" y="262"/>
                  </a:cubicBezTo>
                  <a:cubicBezTo>
                    <a:pt x="95" y="258"/>
                    <a:pt x="92" y="267"/>
                    <a:pt x="95" y="260"/>
                  </a:cubicBezTo>
                  <a:cubicBezTo>
                    <a:pt x="95" y="259"/>
                    <a:pt x="95" y="262"/>
                    <a:pt x="95" y="258"/>
                  </a:cubicBezTo>
                  <a:cubicBezTo>
                    <a:pt x="95" y="258"/>
                    <a:pt x="96" y="255"/>
                    <a:pt x="96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5" y="249"/>
                    <a:pt x="94" y="250"/>
                    <a:pt x="95" y="248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3" y="240"/>
                    <a:pt x="93" y="239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4" y="235"/>
                    <a:pt x="94" y="233"/>
                    <a:pt x="95" y="229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6" y="235"/>
                    <a:pt x="95" y="233"/>
                    <a:pt x="96" y="235"/>
                  </a:cubicBezTo>
                  <a:cubicBezTo>
                    <a:pt x="98" y="233"/>
                    <a:pt x="98" y="234"/>
                    <a:pt x="98" y="230"/>
                  </a:cubicBezTo>
                  <a:cubicBezTo>
                    <a:pt x="97" y="228"/>
                    <a:pt x="97" y="226"/>
                    <a:pt x="96" y="225"/>
                  </a:cubicBezTo>
                  <a:cubicBezTo>
                    <a:pt x="95" y="223"/>
                    <a:pt x="95" y="224"/>
                    <a:pt x="94" y="221"/>
                  </a:cubicBezTo>
                  <a:cubicBezTo>
                    <a:pt x="93" y="219"/>
                    <a:pt x="93" y="220"/>
                    <a:pt x="95" y="217"/>
                  </a:cubicBezTo>
                  <a:cubicBezTo>
                    <a:pt x="93" y="216"/>
                    <a:pt x="93" y="216"/>
                    <a:pt x="91" y="215"/>
                  </a:cubicBezTo>
                  <a:cubicBezTo>
                    <a:pt x="94" y="209"/>
                    <a:pt x="92" y="213"/>
                    <a:pt x="92" y="199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7"/>
                    <a:pt x="89" y="197"/>
                    <a:pt x="89" y="197"/>
                  </a:cubicBezTo>
                  <a:cubicBezTo>
                    <a:pt x="90" y="195"/>
                    <a:pt x="90" y="199"/>
                    <a:pt x="90" y="194"/>
                  </a:cubicBezTo>
                  <a:cubicBezTo>
                    <a:pt x="90" y="190"/>
                    <a:pt x="89" y="189"/>
                    <a:pt x="89" y="185"/>
                  </a:cubicBezTo>
                  <a:cubicBezTo>
                    <a:pt x="93" y="182"/>
                    <a:pt x="92" y="186"/>
                    <a:pt x="93" y="181"/>
                  </a:cubicBezTo>
                  <a:cubicBezTo>
                    <a:pt x="98" y="182"/>
                    <a:pt x="95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7" y="175"/>
                    <a:pt x="98" y="173"/>
                    <a:pt x="98" y="168"/>
                  </a:cubicBezTo>
                  <a:cubicBezTo>
                    <a:pt x="93" y="163"/>
                    <a:pt x="95" y="164"/>
                    <a:pt x="95" y="157"/>
                  </a:cubicBezTo>
                  <a:cubicBezTo>
                    <a:pt x="95" y="154"/>
                    <a:pt x="95" y="153"/>
                    <a:pt x="94" y="150"/>
                  </a:cubicBezTo>
                  <a:cubicBezTo>
                    <a:pt x="94" y="145"/>
                    <a:pt x="93" y="146"/>
                    <a:pt x="93" y="142"/>
                  </a:cubicBezTo>
                  <a:cubicBezTo>
                    <a:pt x="93" y="138"/>
                    <a:pt x="95" y="141"/>
                    <a:pt x="94" y="136"/>
                  </a:cubicBezTo>
                  <a:cubicBezTo>
                    <a:pt x="92" y="129"/>
                    <a:pt x="88" y="127"/>
                    <a:pt x="88" y="119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5" y="112"/>
                    <a:pt x="85" y="109"/>
                    <a:pt x="85" y="107"/>
                  </a:cubicBezTo>
                  <a:cubicBezTo>
                    <a:pt x="86" y="103"/>
                    <a:pt x="85" y="107"/>
                    <a:pt x="86" y="105"/>
                  </a:cubicBezTo>
                  <a:cubicBezTo>
                    <a:pt x="88" y="101"/>
                    <a:pt x="85" y="108"/>
                    <a:pt x="87" y="10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2"/>
                    <a:pt x="82" y="93"/>
                    <a:pt x="83" y="91"/>
                  </a:cubicBezTo>
                  <a:cubicBezTo>
                    <a:pt x="83" y="90"/>
                    <a:pt x="83" y="89"/>
                    <a:pt x="83" y="89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0" y="43"/>
                    <a:pt x="72" y="43"/>
                    <a:pt x="69" y="40"/>
                  </a:cubicBezTo>
                  <a:cubicBezTo>
                    <a:pt x="68" y="33"/>
                    <a:pt x="64" y="22"/>
                    <a:pt x="64" y="22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6"/>
                    <a:pt x="62" y="18"/>
                    <a:pt x="61" y="15"/>
                  </a:cubicBezTo>
                  <a:lnTo>
                    <a:pt x="61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Freeform 40"/>
            <p:cNvSpPr>
              <a:spLocks noEditPoints="1"/>
            </p:cNvSpPr>
            <p:nvPr/>
          </p:nvSpPr>
          <p:spPr bwMode="auto">
            <a:xfrm>
              <a:off x="4283546" y="4906806"/>
              <a:ext cx="100975" cy="338933"/>
            </a:xfrm>
            <a:custGeom>
              <a:avLst/>
              <a:gdLst>
                <a:gd name="T0" fmla="*/ 66 w 101"/>
                <a:gd name="T1" fmla="*/ 272 h 337"/>
                <a:gd name="T2" fmla="*/ 56 w 101"/>
                <a:gd name="T3" fmla="*/ 272 h 337"/>
                <a:gd name="T4" fmla="*/ 38 w 101"/>
                <a:gd name="T5" fmla="*/ 270 h 337"/>
                <a:gd name="T6" fmla="*/ 55 w 101"/>
                <a:gd name="T7" fmla="*/ 257 h 337"/>
                <a:gd name="T8" fmla="*/ 89 w 101"/>
                <a:gd name="T9" fmla="*/ 241 h 337"/>
                <a:gd name="T10" fmla="*/ 93 w 101"/>
                <a:gd name="T11" fmla="*/ 224 h 337"/>
                <a:gd name="T12" fmla="*/ 84 w 101"/>
                <a:gd name="T13" fmla="*/ 224 h 337"/>
                <a:gd name="T14" fmla="*/ 86 w 101"/>
                <a:gd name="T15" fmla="*/ 187 h 337"/>
                <a:gd name="T16" fmla="*/ 71 w 101"/>
                <a:gd name="T17" fmla="*/ 171 h 337"/>
                <a:gd name="T18" fmla="*/ 56 w 101"/>
                <a:gd name="T19" fmla="*/ 115 h 337"/>
                <a:gd name="T20" fmla="*/ 54 w 101"/>
                <a:gd name="T21" fmla="*/ 105 h 337"/>
                <a:gd name="T22" fmla="*/ 48 w 101"/>
                <a:gd name="T23" fmla="*/ 104 h 337"/>
                <a:gd name="T24" fmla="*/ 48 w 101"/>
                <a:gd name="T25" fmla="*/ 90 h 337"/>
                <a:gd name="T26" fmla="*/ 64 w 101"/>
                <a:gd name="T27" fmla="*/ 83 h 337"/>
                <a:gd name="T28" fmla="*/ 67 w 101"/>
                <a:gd name="T29" fmla="*/ 98 h 337"/>
                <a:gd name="T30" fmla="*/ 47 w 101"/>
                <a:gd name="T31" fmla="*/ 84 h 337"/>
                <a:gd name="T32" fmla="*/ 48 w 101"/>
                <a:gd name="T33" fmla="*/ 65 h 337"/>
                <a:gd name="T34" fmla="*/ 50 w 101"/>
                <a:gd name="T35" fmla="*/ 82 h 337"/>
                <a:gd name="T36" fmla="*/ 62 w 101"/>
                <a:gd name="T37" fmla="*/ 67 h 337"/>
                <a:gd name="T38" fmla="*/ 61 w 101"/>
                <a:gd name="T39" fmla="*/ 63 h 337"/>
                <a:gd name="T40" fmla="*/ 46 w 101"/>
                <a:gd name="T41" fmla="*/ 51 h 337"/>
                <a:gd name="T42" fmla="*/ 12 w 101"/>
                <a:gd name="T43" fmla="*/ 27 h 337"/>
                <a:gd name="T44" fmla="*/ 4 w 101"/>
                <a:gd name="T45" fmla="*/ 14 h 337"/>
                <a:gd name="T46" fmla="*/ 6 w 101"/>
                <a:gd name="T47" fmla="*/ 40 h 337"/>
                <a:gd name="T48" fmla="*/ 5 w 101"/>
                <a:gd name="T49" fmla="*/ 54 h 337"/>
                <a:gd name="T50" fmla="*/ 8 w 101"/>
                <a:gd name="T51" fmla="*/ 72 h 337"/>
                <a:gd name="T52" fmla="*/ 8 w 101"/>
                <a:gd name="T53" fmla="*/ 86 h 337"/>
                <a:gd name="T54" fmla="*/ 9 w 101"/>
                <a:gd name="T55" fmla="*/ 113 h 337"/>
                <a:gd name="T56" fmla="*/ 0 w 101"/>
                <a:gd name="T57" fmla="*/ 148 h 337"/>
                <a:gd name="T58" fmla="*/ 3 w 101"/>
                <a:gd name="T59" fmla="*/ 156 h 337"/>
                <a:gd name="T60" fmla="*/ 4 w 101"/>
                <a:gd name="T61" fmla="*/ 176 h 337"/>
                <a:gd name="T62" fmla="*/ 9 w 101"/>
                <a:gd name="T63" fmla="*/ 228 h 337"/>
                <a:gd name="T64" fmla="*/ 18 w 101"/>
                <a:gd name="T65" fmla="*/ 267 h 337"/>
                <a:gd name="T66" fmla="*/ 44 w 101"/>
                <a:gd name="T67" fmla="*/ 307 h 337"/>
                <a:gd name="T68" fmla="*/ 52 w 101"/>
                <a:gd name="T69" fmla="*/ 310 h 337"/>
                <a:gd name="T70" fmla="*/ 56 w 101"/>
                <a:gd name="T71" fmla="*/ 298 h 337"/>
                <a:gd name="T72" fmla="*/ 72 w 101"/>
                <a:gd name="T73" fmla="*/ 333 h 337"/>
                <a:gd name="T74" fmla="*/ 77 w 101"/>
                <a:gd name="T75" fmla="*/ 330 h 337"/>
                <a:gd name="T76" fmla="*/ 77 w 101"/>
                <a:gd name="T77" fmla="*/ 295 h 337"/>
                <a:gd name="T78" fmla="*/ 87 w 101"/>
                <a:gd name="T79" fmla="*/ 310 h 337"/>
                <a:gd name="T80" fmla="*/ 91 w 101"/>
                <a:gd name="T81" fmla="*/ 323 h 337"/>
                <a:gd name="T82" fmla="*/ 83 w 101"/>
                <a:gd name="T83" fmla="*/ 288 h 337"/>
                <a:gd name="T84" fmla="*/ 80 w 101"/>
                <a:gd name="T85" fmla="*/ 240 h 337"/>
                <a:gd name="T86" fmla="*/ 87 w 101"/>
                <a:gd name="T87" fmla="*/ 244 h 337"/>
                <a:gd name="T88" fmla="*/ 98 w 101"/>
                <a:gd name="T89" fmla="*/ 257 h 337"/>
                <a:gd name="T90" fmla="*/ 99 w 101"/>
                <a:gd name="T91" fmla="*/ 249 h 337"/>
                <a:gd name="T92" fmla="*/ 95 w 101"/>
                <a:gd name="T93" fmla="*/ 199 h 337"/>
                <a:gd name="T94" fmla="*/ 79 w 101"/>
                <a:gd name="T95" fmla="*/ 100 h 337"/>
                <a:gd name="T96" fmla="*/ 66 w 101"/>
                <a:gd name="T97" fmla="*/ 67 h 337"/>
                <a:gd name="T98" fmla="*/ 55 w 101"/>
                <a:gd name="T99" fmla="*/ 41 h 337"/>
                <a:gd name="T100" fmla="*/ 50 w 101"/>
                <a:gd name="T101" fmla="*/ 39 h 337"/>
                <a:gd name="T102" fmla="*/ 36 w 101"/>
                <a:gd name="T103" fmla="*/ 52 h 337"/>
                <a:gd name="T104" fmla="*/ 23 w 101"/>
                <a:gd name="T105" fmla="*/ 22 h 337"/>
                <a:gd name="T106" fmla="*/ 19 w 101"/>
                <a:gd name="T107" fmla="*/ 38 h 337"/>
                <a:gd name="T108" fmla="*/ 11 w 101"/>
                <a:gd name="T109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337">
                  <a:moveTo>
                    <a:pt x="48" y="296"/>
                  </a:moveTo>
                  <a:cubicBezTo>
                    <a:pt x="46" y="295"/>
                    <a:pt x="46" y="296"/>
                    <a:pt x="46" y="293"/>
                  </a:cubicBezTo>
                  <a:cubicBezTo>
                    <a:pt x="49" y="293"/>
                    <a:pt x="47" y="292"/>
                    <a:pt x="48" y="296"/>
                  </a:cubicBezTo>
                  <a:close/>
                  <a:moveTo>
                    <a:pt x="68" y="274"/>
                  </a:moveTo>
                  <a:cubicBezTo>
                    <a:pt x="66" y="273"/>
                    <a:pt x="67" y="276"/>
                    <a:pt x="66" y="272"/>
                  </a:cubicBezTo>
                  <a:cubicBezTo>
                    <a:pt x="65" y="268"/>
                    <a:pt x="66" y="272"/>
                    <a:pt x="67" y="270"/>
                  </a:cubicBezTo>
                  <a:lnTo>
                    <a:pt x="68" y="274"/>
                  </a:lnTo>
                  <a:close/>
                  <a:moveTo>
                    <a:pt x="56" y="269"/>
                  </a:moveTo>
                  <a:cubicBezTo>
                    <a:pt x="59" y="272"/>
                    <a:pt x="58" y="274"/>
                    <a:pt x="59" y="281"/>
                  </a:cubicBezTo>
                  <a:cubicBezTo>
                    <a:pt x="57" y="279"/>
                    <a:pt x="56" y="273"/>
                    <a:pt x="56" y="272"/>
                  </a:cubicBezTo>
                  <a:cubicBezTo>
                    <a:pt x="57" y="269"/>
                    <a:pt x="57" y="269"/>
                    <a:pt x="57" y="269"/>
                  </a:cubicBezTo>
                  <a:lnTo>
                    <a:pt x="56" y="269"/>
                  </a:lnTo>
                  <a:close/>
                  <a:moveTo>
                    <a:pt x="38" y="270"/>
                  </a:moveTo>
                  <a:cubicBezTo>
                    <a:pt x="39" y="269"/>
                    <a:pt x="38" y="269"/>
                    <a:pt x="40" y="270"/>
                  </a:cubicBezTo>
                  <a:cubicBezTo>
                    <a:pt x="40" y="270"/>
                    <a:pt x="38" y="272"/>
                    <a:pt x="38" y="270"/>
                  </a:cubicBezTo>
                  <a:close/>
                  <a:moveTo>
                    <a:pt x="67" y="266"/>
                  </a:moveTo>
                  <a:cubicBezTo>
                    <a:pt x="67" y="268"/>
                    <a:pt x="69" y="270"/>
                    <a:pt x="65" y="267"/>
                  </a:cubicBezTo>
                  <a:cubicBezTo>
                    <a:pt x="65" y="264"/>
                    <a:pt x="67" y="266"/>
                    <a:pt x="67" y="266"/>
                  </a:cubicBezTo>
                  <a:close/>
                  <a:moveTo>
                    <a:pt x="55" y="257"/>
                  </a:moveTo>
                  <a:cubicBezTo>
                    <a:pt x="55" y="257"/>
                    <a:pt x="55" y="257"/>
                    <a:pt x="55" y="257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57" y="265"/>
                    <a:pt x="57" y="264"/>
                    <a:pt x="57" y="267"/>
                  </a:cubicBezTo>
                  <a:cubicBezTo>
                    <a:pt x="53" y="264"/>
                    <a:pt x="53" y="264"/>
                    <a:pt x="53" y="264"/>
                  </a:cubicBezTo>
                  <a:lnTo>
                    <a:pt x="55" y="257"/>
                  </a:lnTo>
                  <a:close/>
                  <a:moveTo>
                    <a:pt x="89" y="241"/>
                  </a:moveTo>
                  <a:cubicBezTo>
                    <a:pt x="89" y="238"/>
                    <a:pt x="87" y="239"/>
                    <a:pt x="91" y="238"/>
                  </a:cubicBezTo>
                  <a:cubicBezTo>
                    <a:pt x="89" y="243"/>
                    <a:pt x="91" y="240"/>
                    <a:pt x="89" y="241"/>
                  </a:cubicBezTo>
                  <a:close/>
                  <a:moveTo>
                    <a:pt x="94" y="234"/>
                  </a:moveTo>
                  <a:cubicBezTo>
                    <a:pt x="89" y="232"/>
                    <a:pt x="92" y="228"/>
                    <a:pt x="92" y="224"/>
                  </a:cubicBezTo>
                  <a:cubicBezTo>
                    <a:pt x="92" y="224"/>
                    <a:pt x="93" y="224"/>
                    <a:pt x="93" y="224"/>
                  </a:cubicBezTo>
                  <a:cubicBezTo>
                    <a:pt x="96" y="227"/>
                    <a:pt x="94" y="224"/>
                    <a:pt x="94" y="228"/>
                  </a:cubicBezTo>
                  <a:cubicBezTo>
                    <a:pt x="94" y="230"/>
                    <a:pt x="94" y="230"/>
                    <a:pt x="94" y="234"/>
                  </a:cubicBezTo>
                  <a:close/>
                  <a:moveTo>
                    <a:pt x="84" y="224"/>
                  </a:moveTo>
                  <a:cubicBezTo>
                    <a:pt x="85" y="221"/>
                    <a:pt x="85" y="223"/>
                    <a:pt x="85" y="224"/>
                  </a:cubicBezTo>
                  <a:cubicBezTo>
                    <a:pt x="85" y="224"/>
                    <a:pt x="84" y="226"/>
                    <a:pt x="84" y="224"/>
                  </a:cubicBezTo>
                  <a:close/>
                  <a:moveTo>
                    <a:pt x="59" y="206"/>
                  </a:moveTo>
                  <a:cubicBezTo>
                    <a:pt x="60" y="208"/>
                    <a:pt x="60" y="206"/>
                    <a:pt x="60" y="209"/>
                  </a:cubicBezTo>
                  <a:cubicBezTo>
                    <a:pt x="60" y="213"/>
                    <a:pt x="59" y="211"/>
                    <a:pt x="59" y="212"/>
                  </a:cubicBezTo>
                  <a:cubicBezTo>
                    <a:pt x="58" y="211"/>
                    <a:pt x="57" y="212"/>
                    <a:pt x="59" y="206"/>
                  </a:cubicBezTo>
                  <a:close/>
                  <a:moveTo>
                    <a:pt x="86" y="187"/>
                  </a:moveTo>
                  <a:cubicBezTo>
                    <a:pt x="84" y="184"/>
                    <a:pt x="85" y="184"/>
                    <a:pt x="85" y="18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7"/>
                    <a:pt x="86" y="187"/>
                    <a:pt x="86" y="187"/>
                  </a:cubicBezTo>
                  <a:close/>
                  <a:moveTo>
                    <a:pt x="71" y="171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1" y="169"/>
                    <a:pt x="72" y="168"/>
                    <a:pt x="71" y="171"/>
                  </a:cubicBezTo>
                  <a:close/>
                  <a:moveTo>
                    <a:pt x="56" y="120"/>
                  </a:moveTo>
                  <a:cubicBezTo>
                    <a:pt x="54" y="116"/>
                    <a:pt x="56" y="115"/>
                    <a:pt x="56" y="115"/>
                  </a:cubicBezTo>
                  <a:cubicBezTo>
                    <a:pt x="58" y="116"/>
                    <a:pt x="58" y="113"/>
                    <a:pt x="57" y="117"/>
                  </a:cubicBezTo>
                  <a:cubicBezTo>
                    <a:pt x="57" y="121"/>
                    <a:pt x="56" y="120"/>
                    <a:pt x="56" y="120"/>
                  </a:cubicBezTo>
                  <a:close/>
                  <a:moveTo>
                    <a:pt x="57" y="105"/>
                  </a:moveTo>
                  <a:cubicBezTo>
                    <a:pt x="57" y="109"/>
                    <a:pt x="56" y="107"/>
                    <a:pt x="55" y="107"/>
                  </a:cubicBezTo>
                  <a:cubicBezTo>
                    <a:pt x="54" y="106"/>
                    <a:pt x="54" y="107"/>
                    <a:pt x="54" y="105"/>
                  </a:cubicBezTo>
                  <a:cubicBezTo>
                    <a:pt x="54" y="102"/>
                    <a:pt x="54" y="105"/>
                    <a:pt x="55" y="103"/>
                  </a:cubicBezTo>
                  <a:cubicBezTo>
                    <a:pt x="56" y="104"/>
                    <a:pt x="56" y="102"/>
                    <a:pt x="57" y="105"/>
                  </a:cubicBezTo>
                  <a:close/>
                  <a:moveTo>
                    <a:pt x="48" y="94"/>
                  </a:moveTo>
                  <a:cubicBezTo>
                    <a:pt x="48" y="97"/>
                    <a:pt x="49" y="99"/>
                    <a:pt x="50" y="100"/>
                  </a:cubicBezTo>
                  <a:cubicBezTo>
                    <a:pt x="46" y="103"/>
                    <a:pt x="47" y="100"/>
                    <a:pt x="48" y="104"/>
                  </a:cubicBezTo>
                  <a:cubicBezTo>
                    <a:pt x="43" y="105"/>
                    <a:pt x="48" y="104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5" y="100"/>
                    <a:pt x="42" y="103"/>
                    <a:pt x="44" y="103"/>
                  </a:cubicBezTo>
                  <a:cubicBezTo>
                    <a:pt x="49" y="103"/>
                    <a:pt x="45" y="92"/>
                    <a:pt x="47" y="87"/>
                  </a:cubicBezTo>
                  <a:cubicBezTo>
                    <a:pt x="48" y="89"/>
                    <a:pt x="48" y="86"/>
                    <a:pt x="48" y="90"/>
                  </a:cubicBezTo>
                  <a:cubicBezTo>
                    <a:pt x="48" y="92"/>
                    <a:pt x="48" y="92"/>
                    <a:pt x="48" y="94"/>
                  </a:cubicBezTo>
                  <a:close/>
                  <a:moveTo>
                    <a:pt x="64" y="97"/>
                  </a:moveTo>
                  <a:cubicBezTo>
                    <a:pt x="64" y="90"/>
                    <a:pt x="61" y="85"/>
                    <a:pt x="63" y="79"/>
                  </a:cubicBezTo>
                  <a:cubicBezTo>
                    <a:pt x="65" y="79"/>
                    <a:pt x="63" y="79"/>
                    <a:pt x="66" y="80"/>
                  </a:cubicBezTo>
                  <a:cubicBezTo>
                    <a:pt x="65" y="82"/>
                    <a:pt x="65" y="82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5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70" y="91"/>
                    <a:pt x="67" y="96"/>
                    <a:pt x="67" y="96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100"/>
                    <a:pt x="66" y="98"/>
                    <a:pt x="67" y="100"/>
                  </a:cubicBezTo>
                  <a:cubicBezTo>
                    <a:pt x="64" y="99"/>
                    <a:pt x="66" y="100"/>
                    <a:pt x="65" y="98"/>
                  </a:cubicBezTo>
                  <a:cubicBezTo>
                    <a:pt x="63" y="97"/>
                    <a:pt x="63" y="97"/>
                    <a:pt x="63" y="97"/>
                  </a:cubicBezTo>
                  <a:lnTo>
                    <a:pt x="64" y="97"/>
                  </a:lnTo>
                  <a:close/>
                  <a:moveTo>
                    <a:pt x="47" y="84"/>
                  </a:moveTo>
                  <a:cubicBezTo>
                    <a:pt x="46" y="82"/>
                    <a:pt x="46" y="64"/>
                    <a:pt x="46" y="60"/>
                  </a:cubicBezTo>
                  <a:cubicBezTo>
                    <a:pt x="46" y="60"/>
                    <a:pt x="46" y="61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1"/>
                    <a:pt x="50" y="73"/>
                    <a:pt x="50" y="73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1" y="80"/>
                    <a:pt x="50" y="82"/>
                  </a:cubicBezTo>
                  <a:cubicBezTo>
                    <a:pt x="49" y="85"/>
                    <a:pt x="50" y="83"/>
                    <a:pt x="48" y="84"/>
                  </a:cubicBezTo>
                  <a:lnTo>
                    <a:pt x="47" y="84"/>
                  </a:lnTo>
                  <a:close/>
                  <a:moveTo>
                    <a:pt x="62" y="69"/>
                  </a:moveTo>
                  <a:cubicBezTo>
                    <a:pt x="58" y="66"/>
                    <a:pt x="61" y="65"/>
                    <a:pt x="61" y="65"/>
                  </a:cubicBezTo>
                  <a:cubicBezTo>
                    <a:pt x="63" y="67"/>
                    <a:pt x="61" y="64"/>
                    <a:pt x="62" y="67"/>
                  </a:cubicBezTo>
                  <a:cubicBezTo>
                    <a:pt x="63" y="69"/>
                    <a:pt x="62" y="68"/>
                    <a:pt x="62" y="69"/>
                  </a:cubicBezTo>
                  <a:close/>
                  <a:moveTo>
                    <a:pt x="33" y="59"/>
                  </a:moveTo>
                  <a:cubicBezTo>
                    <a:pt x="34" y="62"/>
                    <a:pt x="34" y="60"/>
                    <a:pt x="33" y="62"/>
                  </a:cubicBezTo>
                  <a:lnTo>
                    <a:pt x="33" y="59"/>
                  </a:lnTo>
                  <a:close/>
                  <a:moveTo>
                    <a:pt x="61" y="63"/>
                  </a:moveTo>
                  <a:cubicBezTo>
                    <a:pt x="61" y="60"/>
                    <a:pt x="60" y="61"/>
                    <a:pt x="62" y="59"/>
                  </a:cubicBezTo>
                  <a:cubicBezTo>
                    <a:pt x="62" y="58"/>
                    <a:pt x="67" y="58"/>
                    <a:pt x="61" y="63"/>
                  </a:cubicBezTo>
                  <a:close/>
                  <a:moveTo>
                    <a:pt x="44" y="51"/>
                  </a:moveTo>
                  <a:cubicBezTo>
                    <a:pt x="47" y="46"/>
                    <a:pt x="41" y="52"/>
                    <a:pt x="45" y="50"/>
                  </a:cubicBezTo>
                  <a:cubicBezTo>
                    <a:pt x="47" y="48"/>
                    <a:pt x="46" y="50"/>
                    <a:pt x="46" y="51"/>
                  </a:cubicBezTo>
                  <a:lnTo>
                    <a:pt x="44" y="51"/>
                  </a:lnTo>
                  <a:close/>
                  <a:moveTo>
                    <a:pt x="11" y="27"/>
                  </a:moveTo>
                  <a:cubicBezTo>
                    <a:pt x="13" y="26"/>
                    <a:pt x="9" y="26"/>
                    <a:pt x="13" y="26"/>
                  </a:cubicBezTo>
                  <a:cubicBezTo>
                    <a:pt x="13" y="29"/>
                    <a:pt x="14" y="27"/>
                    <a:pt x="13" y="28"/>
                  </a:cubicBezTo>
                  <a:cubicBezTo>
                    <a:pt x="9" y="30"/>
                    <a:pt x="13" y="28"/>
                    <a:pt x="12" y="27"/>
                  </a:cubicBezTo>
                  <a:lnTo>
                    <a:pt x="11" y="27"/>
                  </a:lnTo>
                  <a:close/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4" y="12"/>
                    <a:pt x="4" y="14"/>
                  </a:cubicBezTo>
                  <a:cubicBezTo>
                    <a:pt x="5" y="17"/>
                    <a:pt x="4" y="15"/>
                    <a:pt x="4" y="20"/>
                  </a:cubicBezTo>
                  <a:cubicBezTo>
                    <a:pt x="4" y="24"/>
                    <a:pt x="4" y="24"/>
                    <a:pt x="6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2"/>
                    <a:pt x="5" y="31"/>
                    <a:pt x="5" y="34"/>
                  </a:cubicBezTo>
                  <a:cubicBezTo>
                    <a:pt x="6" y="37"/>
                    <a:pt x="6" y="37"/>
                    <a:pt x="6" y="40"/>
                  </a:cubicBezTo>
                  <a:cubicBezTo>
                    <a:pt x="6" y="43"/>
                    <a:pt x="7" y="46"/>
                    <a:pt x="8" y="4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4" y="54"/>
                    <a:pt x="4" y="54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" y="58"/>
                    <a:pt x="5" y="53"/>
                    <a:pt x="6" y="55"/>
                  </a:cubicBezTo>
                  <a:cubicBezTo>
                    <a:pt x="8" y="59"/>
                    <a:pt x="5" y="52"/>
                    <a:pt x="6" y="58"/>
                  </a:cubicBezTo>
                  <a:cubicBezTo>
                    <a:pt x="7" y="61"/>
                    <a:pt x="9" y="58"/>
                    <a:pt x="7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6"/>
                    <a:pt x="8" y="69"/>
                    <a:pt x="8" y="72"/>
                  </a:cubicBezTo>
                  <a:cubicBezTo>
                    <a:pt x="9" y="75"/>
                    <a:pt x="12" y="74"/>
                    <a:pt x="12" y="75"/>
                  </a:cubicBezTo>
                  <a:cubicBezTo>
                    <a:pt x="11" y="76"/>
                    <a:pt x="10" y="75"/>
                    <a:pt x="7" y="74"/>
                  </a:cubicBezTo>
                  <a:cubicBezTo>
                    <a:pt x="8" y="77"/>
                    <a:pt x="8" y="78"/>
                    <a:pt x="9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3"/>
                    <a:pt x="8" y="85"/>
                    <a:pt x="8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93"/>
                    <a:pt x="10" y="100"/>
                    <a:pt x="10" y="106"/>
                  </a:cubicBezTo>
                  <a:cubicBezTo>
                    <a:pt x="6" y="105"/>
                    <a:pt x="5" y="106"/>
                    <a:pt x="6" y="111"/>
                  </a:cubicBezTo>
                  <a:cubicBezTo>
                    <a:pt x="8" y="107"/>
                    <a:pt x="5" y="109"/>
                    <a:pt x="8" y="107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20"/>
                    <a:pt x="3" y="120"/>
                    <a:pt x="4" y="125"/>
                  </a:cubicBezTo>
                  <a:cubicBezTo>
                    <a:pt x="2" y="127"/>
                    <a:pt x="3" y="130"/>
                    <a:pt x="1" y="13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5"/>
                    <a:pt x="0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51"/>
                    <a:pt x="2" y="151"/>
                    <a:pt x="1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4" y="154"/>
                    <a:pt x="2" y="154"/>
                    <a:pt x="4" y="153"/>
                  </a:cubicBezTo>
                  <a:cubicBezTo>
                    <a:pt x="4" y="156"/>
                    <a:pt x="4" y="153"/>
                    <a:pt x="3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1" y="157"/>
                    <a:pt x="1" y="158"/>
                  </a:cubicBezTo>
                  <a:cubicBezTo>
                    <a:pt x="2" y="162"/>
                    <a:pt x="2" y="160"/>
                    <a:pt x="2" y="163"/>
                  </a:cubicBezTo>
                  <a:cubicBezTo>
                    <a:pt x="3" y="165"/>
                    <a:pt x="2" y="167"/>
                    <a:pt x="3" y="170"/>
                  </a:cubicBezTo>
                  <a:cubicBezTo>
                    <a:pt x="3" y="171"/>
                    <a:pt x="3" y="174"/>
                    <a:pt x="4" y="176"/>
                  </a:cubicBezTo>
                  <a:cubicBezTo>
                    <a:pt x="4" y="178"/>
                    <a:pt x="4" y="177"/>
                    <a:pt x="5" y="180"/>
                  </a:cubicBezTo>
                  <a:cubicBezTo>
                    <a:pt x="4" y="185"/>
                    <a:pt x="3" y="187"/>
                    <a:pt x="4" y="194"/>
                  </a:cubicBezTo>
                  <a:cubicBezTo>
                    <a:pt x="5" y="199"/>
                    <a:pt x="5" y="204"/>
                    <a:pt x="5" y="209"/>
                  </a:cubicBezTo>
                  <a:cubicBezTo>
                    <a:pt x="5" y="212"/>
                    <a:pt x="7" y="218"/>
                    <a:pt x="8" y="222"/>
                  </a:cubicBezTo>
                  <a:cubicBezTo>
                    <a:pt x="9" y="226"/>
                    <a:pt x="9" y="224"/>
                    <a:pt x="9" y="22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0" y="239"/>
                    <a:pt x="9" y="237"/>
                    <a:pt x="10" y="243"/>
                  </a:cubicBezTo>
                  <a:cubicBezTo>
                    <a:pt x="12" y="251"/>
                    <a:pt x="13" y="250"/>
                    <a:pt x="14" y="255"/>
                  </a:cubicBezTo>
                  <a:cubicBezTo>
                    <a:pt x="15" y="258"/>
                    <a:pt x="14" y="258"/>
                    <a:pt x="15" y="262"/>
                  </a:cubicBezTo>
                  <a:cubicBezTo>
                    <a:pt x="16" y="264"/>
                    <a:pt x="17" y="264"/>
                    <a:pt x="18" y="267"/>
                  </a:cubicBezTo>
                  <a:cubicBezTo>
                    <a:pt x="19" y="270"/>
                    <a:pt x="18" y="271"/>
                    <a:pt x="20" y="273"/>
                  </a:cubicBezTo>
                  <a:cubicBezTo>
                    <a:pt x="22" y="275"/>
                    <a:pt x="26" y="277"/>
                    <a:pt x="23" y="280"/>
                  </a:cubicBezTo>
                  <a:cubicBezTo>
                    <a:pt x="27" y="280"/>
                    <a:pt x="26" y="281"/>
                    <a:pt x="29" y="283"/>
                  </a:cubicBezTo>
                  <a:cubicBezTo>
                    <a:pt x="29" y="289"/>
                    <a:pt x="36" y="299"/>
                    <a:pt x="38" y="305"/>
                  </a:cubicBezTo>
                  <a:cubicBezTo>
                    <a:pt x="40" y="308"/>
                    <a:pt x="44" y="312"/>
                    <a:pt x="44" y="307"/>
                  </a:cubicBezTo>
                  <a:cubicBezTo>
                    <a:pt x="45" y="301"/>
                    <a:pt x="43" y="309"/>
                    <a:pt x="43" y="303"/>
                  </a:cubicBezTo>
                  <a:cubicBezTo>
                    <a:pt x="45" y="305"/>
                    <a:pt x="44" y="304"/>
                    <a:pt x="47" y="305"/>
                  </a:cubicBezTo>
                  <a:cubicBezTo>
                    <a:pt x="46" y="300"/>
                    <a:pt x="45" y="301"/>
                    <a:pt x="46" y="298"/>
                  </a:cubicBezTo>
                  <a:cubicBezTo>
                    <a:pt x="51" y="302"/>
                    <a:pt x="50" y="304"/>
                    <a:pt x="53" y="307"/>
                  </a:cubicBezTo>
                  <a:cubicBezTo>
                    <a:pt x="52" y="308"/>
                    <a:pt x="53" y="307"/>
                    <a:pt x="52" y="310"/>
                  </a:cubicBezTo>
                  <a:cubicBezTo>
                    <a:pt x="52" y="310"/>
                    <a:pt x="52" y="310"/>
                    <a:pt x="52" y="310"/>
                  </a:cubicBezTo>
                  <a:cubicBezTo>
                    <a:pt x="54" y="313"/>
                    <a:pt x="54" y="313"/>
                    <a:pt x="54" y="313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60" y="299"/>
                    <a:pt x="58" y="297"/>
                    <a:pt x="59" y="302"/>
                  </a:cubicBezTo>
                  <a:cubicBezTo>
                    <a:pt x="63" y="311"/>
                    <a:pt x="63" y="311"/>
                    <a:pt x="63" y="311"/>
                  </a:cubicBezTo>
                  <a:cubicBezTo>
                    <a:pt x="63" y="311"/>
                    <a:pt x="64" y="312"/>
                    <a:pt x="64" y="312"/>
                  </a:cubicBezTo>
                  <a:cubicBezTo>
                    <a:pt x="66" y="321"/>
                    <a:pt x="66" y="318"/>
                    <a:pt x="68" y="324"/>
                  </a:cubicBezTo>
                  <a:cubicBezTo>
                    <a:pt x="71" y="333"/>
                    <a:pt x="68" y="332"/>
                    <a:pt x="72" y="333"/>
                  </a:cubicBezTo>
                  <a:cubicBezTo>
                    <a:pt x="71" y="336"/>
                    <a:pt x="70" y="335"/>
                    <a:pt x="71" y="337"/>
                  </a:cubicBezTo>
                  <a:cubicBezTo>
                    <a:pt x="74" y="336"/>
                    <a:pt x="71" y="337"/>
                    <a:pt x="73" y="336"/>
                  </a:cubicBezTo>
                  <a:cubicBezTo>
                    <a:pt x="74" y="335"/>
                    <a:pt x="72" y="336"/>
                    <a:pt x="75" y="335"/>
                  </a:cubicBezTo>
                  <a:cubicBezTo>
                    <a:pt x="74" y="331"/>
                    <a:pt x="74" y="331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80" y="326"/>
                    <a:pt x="78" y="325"/>
                    <a:pt x="80" y="327"/>
                  </a:cubicBezTo>
                  <a:cubicBezTo>
                    <a:pt x="80" y="319"/>
                    <a:pt x="80" y="308"/>
                    <a:pt x="78" y="301"/>
                  </a:cubicBezTo>
                  <a:cubicBezTo>
                    <a:pt x="78" y="299"/>
                    <a:pt x="78" y="300"/>
                    <a:pt x="77" y="298"/>
                  </a:cubicBezTo>
                  <a:cubicBezTo>
                    <a:pt x="77" y="295"/>
                    <a:pt x="78" y="299"/>
                    <a:pt x="77" y="295"/>
                  </a:cubicBezTo>
                  <a:cubicBezTo>
                    <a:pt x="76" y="292"/>
                    <a:pt x="77" y="295"/>
                    <a:pt x="76" y="293"/>
                  </a:cubicBezTo>
                  <a:cubicBezTo>
                    <a:pt x="76" y="293"/>
                    <a:pt x="76" y="285"/>
                    <a:pt x="76" y="284"/>
                  </a:cubicBezTo>
                  <a:cubicBezTo>
                    <a:pt x="80" y="285"/>
                    <a:pt x="79" y="291"/>
                    <a:pt x="79" y="296"/>
                  </a:cubicBezTo>
                  <a:cubicBezTo>
                    <a:pt x="84" y="303"/>
                    <a:pt x="83" y="296"/>
                    <a:pt x="84" y="309"/>
                  </a:cubicBezTo>
                  <a:cubicBezTo>
                    <a:pt x="87" y="310"/>
                    <a:pt x="87" y="310"/>
                    <a:pt x="87" y="310"/>
                  </a:cubicBezTo>
                  <a:cubicBezTo>
                    <a:pt x="87" y="312"/>
                    <a:pt x="87" y="312"/>
                    <a:pt x="87" y="313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7" y="325"/>
                    <a:pt x="88" y="327"/>
                    <a:pt x="88" y="331"/>
                  </a:cubicBezTo>
                  <a:cubicBezTo>
                    <a:pt x="91" y="331"/>
                    <a:pt x="92" y="332"/>
                    <a:pt x="92" y="328"/>
                  </a:cubicBezTo>
                  <a:cubicBezTo>
                    <a:pt x="92" y="325"/>
                    <a:pt x="91" y="326"/>
                    <a:pt x="91" y="323"/>
                  </a:cubicBezTo>
                  <a:cubicBezTo>
                    <a:pt x="90" y="317"/>
                    <a:pt x="92" y="315"/>
                    <a:pt x="90" y="307"/>
                  </a:cubicBezTo>
                  <a:cubicBezTo>
                    <a:pt x="90" y="306"/>
                    <a:pt x="90" y="304"/>
                    <a:pt x="89" y="30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8" y="298"/>
                    <a:pt x="85" y="296"/>
                    <a:pt x="86" y="28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3" y="283"/>
                    <a:pt x="82" y="284"/>
                    <a:pt x="82" y="282"/>
                  </a:cubicBezTo>
                  <a:cubicBezTo>
                    <a:pt x="82" y="278"/>
                    <a:pt x="83" y="282"/>
                    <a:pt x="83" y="277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8" y="243"/>
                    <a:pt x="76" y="241"/>
                    <a:pt x="80" y="240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4" y="245"/>
                    <a:pt x="84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4"/>
                    <a:pt x="86" y="244"/>
                    <a:pt x="87" y="244"/>
                  </a:cubicBezTo>
                  <a:cubicBezTo>
                    <a:pt x="88" y="248"/>
                    <a:pt x="87" y="245"/>
                    <a:pt x="89" y="247"/>
                  </a:cubicBezTo>
                  <a:cubicBezTo>
                    <a:pt x="89" y="241"/>
                    <a:pt x="88" y="244"/>
                    <a:pt x="90" y="243"/>
                  </a:cubicBezTo>
                  <a:cubicBezTo>
                    <a:pt x="92" y="246"/>
                    <a:pt x="90" y="246"/>
                    <a:pt x="91" y="250"/>
                  </a:cubicBezTo>
                  <a:cubicBezTo>
                    <a:pt x="92" y="257"/>
                    <a:pt x="92" y="257"/>
                    <a:pt x="92" y="257"/>
                  </a:cubicBezTo>
                  <a:cubicBezTo>
                    <a:pt x="97" y="257"/>
                    <a:pt x="93" y="256"/>
                    <a:pt x="98" y="257"/>
                  </a:cubicBezTo>
                  <a:cubicBezTo>
                    <a:pt x="97" y="262"/>
                    <a:pt x="97" y="264"/>
                    <a:pt x="98" y="268"/>
                  </a:cubicBezTo>
                  <a:cubicBezTo>
                    <a:pt x="98" y="275"/>
                    <a:pt x="97" y="274"/>
                    <a:pt x="101" y="276"/>
                  </a:cubicBezTo>
                  <a:cubicBezTo>
                    <a:pt x="101" y="272"/>
                    <a:pt x="101" y="270"/>
                    <a:pt x="101" y="266"/>
                  </a:cubicBezTo>
                  <a:cubicBezTo>
                    <a:pt x="101" y="259"/>
                    <a:pt x="101" y="259"/>
                    <a:pt x="101" y="259"/>
                  </a:cubicBezTo>
                  <a:cubicBezTo>
                    <a:pt x="98" y="255"/>
                    <a:pt x="100" y="255"/>
                    <a:pt x="99" y="249"/>
                  </a:cubicBezTo>
                  <a:cubicBezTo>
                    <a:pt x="99" y="249"/>
                    <a:pt x="98" y="244"/>
                    <a:pt x="98" y="244"/>
                  </a:cubicBezTo>
                  <a:cubicBezTo>
                    <a:pt x="97" y="234"/>
                    <a:pt x="95" y="231"/>
                    <a:pt x="95" y="219"/>
                  </a:cubicBezTo>
                  <a:cubicBezTo>
                    <a:pt x="98" y="219"/>
                    <a:pt x="99" y="220"/>
                    <a:pt x="101" y="221"/>
                  </a:cubicBezTo>
                  <a:cubicBezTo>
                    <a:pt x="101" y="215"/>
                    <a:pt x="100" y="214"/>
                    <a:pt x="95" y="216"/>
                  </a:cubicBezTo>
                  <a:cubicBezTo>
                    <a:pt x="96" y="209"/>
                    <a:pt x="94" y="207"/>
                    <a:pt x="95" y="199"/>
                  </a:cubicBezTo>
                  <a:cubicBezTo>
                    <a:pt x="95" y="188"/>
                    <a:pt x="93" y="179"/>
                    <a:pt x="91" y="169"/>
                  </a:cubicBezTo>
                  <a:cubicBezTo>
                    <a:pt x="91" y="165"/>
                    <a:pt x="90" y="160"/>
                    <a:pt x="90" y="154"/>
                  </a:cubicBezTo>
                  <a:cubicBezTo>
                    <a:pt x="89" y="151"/>
                    <a:pt x="89" y="150"/>
                    <a:pt x="88" y="146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0" y="98"/>
                    <a:pt x="81" y="109"/>
                    <a:pt x="79" y="100"/>
                  </a:cubicBezTo>
                  <a:cubicBezTo>
                    <a:pt x="78" y="96"/>
                    <a:pt x="79" y="95"/>
                    <a:pt x="78" y="92"/>
                  </a:cubicBezTo>
                  <a:cubicBezTo>
                    <a:pt x="76" y="90"/>
                    <a:pt x="76" y="93"/>
                    <a:pt x="73" y="91"/>
                  </a:cubicBezTo>
                  <a:cubicBezTo>
                    <a:pt x="72" y="90"/>
                    <a:pt x="72" y="88"/>
                    <a:pt x="72" y="85"/>
                  </a:cubicBezTo>
                  <a:cubicBezTo>
                    <a:pt x="71" y="81"/>
                    <a:pt x="71" y="73"/>
                    <a:pt x="68" y="69"/>
                  </a:cubicBezTo>
                  <a:cubicBezTo>
                    <a:pt x="67" y="69"/>
                    <a:pt x="67" y="68"/>
                    <a:pt x="66" y="67"/>
                  </a:cubicBezTo>
                  <a:cubicBezTo>
                    <a:pt x="67" y="64"/>
                    <a:pt x="67" y="63"/>
                    <a:pt x="65" y="60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8" y="54"/>
                    <a:pt x="62" y="56"/>
                    <a:pt x="57" y="57"/>
                  </a:cubicBezTo>
                  <a:cubicBezTo>
                    <a:pt x="59" y="55"/>
                    <a:pt x="59" y="56"/>
                    <a:pt x="58" y="54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33"/>
                    <a:pt x="56" y="27"/>
                    <a:pt x="49" y="1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5"/>
                    <a:pt x="46" y="23"/>
                    <a:pt x="48" y="25"/>
                  </a:cubicBezTo>
                  <a:cubicBezTo>
                    <a:pt x="50" y="28"/>
                    <a:pt x="49" y="35"/>
                    <a:pt x="50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44"/>
                    <a:pt x="45" y="41"/>
                    <a:pt x="43" y="44"/>
                  </a:cubicBezTo>
                  <a:cubicBezTo>
                    <a:pt x="41" y="42"/>
                    <a:pt x="41" y="41"/>
                    <a:pt x="40" y="38"/>
                  </a:cubicBezTo>
                  <a:cubicBezTo>
                    <a:pt x="38" y="40"/>
                    <a:pt x="39" y="40"/>
                    <a:pt x="38" y="43"/>
                  </a:cubicBezTo>
                  <a:cubicBezTo>
                    <a:pt x="36" y="46"/>
                    <a:pt x="38" y="48"/>
                    <a:pt x="36" y="52"/>
                  </a:cubicBezTo>
                  <a:cubicBezTo>
                    <a:pt x="34" y="50"/>
                    <a:pt x="32" y="45"/>
                    <a:pt x="31" y="41"/>
                  </a:cubicBezTo>
                  <a:cubicBezTo>
                    <a:pt x="31" y="35"/>
                    <a:pt x="32" y="31"/>
                    <a:pt x="29" y="28"/>
                  </a:cubicBezTo>
                  <a:cubicBezTo>
                    <a:pt x="27" y="24"/>
                    <a:pt x="34" y="29"/>
                    <a:pt x="28" y="26"/>
                  </a:cubicBezTo>
                  <a:cubicBezTo>
                    <a:pt x="27" y="26"/>
                    <a:pt x="27" y="26"/>
                    <a:pt x="26" y="25"/>
                  </a:cubicBezTo>
                  <a:cubicBezTo>
                    <a:pt x="24" y="24"/>
                    <a:pt x="25" y="24"/>
                    <a:pt x="23" y="22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4"/>
                    <a:pt x="22" y="33"/>
                    <a:pt x="22" y="40"/>
                  </a:cubicBezTo>
                  <a:cubicBezTo>
                    <a:pt x="22" y="43"/>
                    <a:pt x="22" y="44"/>
                    <a:pt x="22" y="48"/>
                  </a:cubicBezTo>
                  <a:cubicBezTo>
                    <a:pt x="22" y="50"/>
                    <a:pt x="23" y="50"/>
                    <a:pt x="22" y="52"/>
                  </a:cubicBezTo>
                  <a:cubicBezTo>
                    <a:pt x="20" y="49"/>
                    <a:pt x="23" y="41"/>
                    <a:pt x="19" y="38"/>
                  </a:cubicBezTo>
                  <a:cubicBezTo>
                    <a:pt x="19" y="37"/>
                    <a:pt x="20" y="36"/>
                    <a:pt x="19" y="33"/>
                  </a:cubicBezTo>
                  <a:cubicBezTo>
                    <a:pt x="19" y="29"/>
                    <a:pt x="17" y="29"/>
                    <a:pt x="17" y="25"/>
                  </a:cubicBezTo>
                  <a:cubicBezTo>
                    <a:pt x="17" y="24"/>
                    <a:pt x="17" y="22"/>
                    <a:pt x="17" y="20"/>
                  </a:cubicBezTo>
                  <a:cubicBezTo>
                    <a:pt x="14" y="21"/>
                    <a:pt x="16" y="21"/>
                    <a:pt x="12" y="22"/>
                  </a:cubicBezTo>
                  <a:cubicBezTo>
                    <a:pt x="11" y="16"/>
                    <a:pt x="10" y="9"/>
                    <a:pt x="11" y="4"/>
                  </a:cubicBezTo>
                  <a:cubicBezTo>
                    <a:pt x="8" y="5"/>
                    <a:pt x="10" y="4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5034991" y="4899761"/>
              <a:ext cx="99410" cy="355371"/>
            </a:xfrm>
            <a:custGeom>
              <a:avLst/>
              <a:gdLst>
                <a:gd name="T0" fmla="*/ 42 w 99"/>
                <a:gd name="T1" fmla="*/ 266 h 353"/>
                <a:gd name="T2" fmla="*/ 24 w 99"/>
                <a:gd name="T3" fmla="*/ 140 h 353"/>
                <a:gd name="T4" fmla="*/ 16 w 99"/>
                <a:gd name="T5" fmla="*/ 152 h 353"/>
                <a:gd name="T6" fmla="*/ 36 w 99"/>
                <a:gd name="T7" fmla="*/ 101 h 353"/>
                <a:gd name="T8" fmla="*/ 27 w 99"/>
                <a:gd name="T9" fmla="*/ 123 h 353"/>
                <a:gd name="T10" fmla="*/ 36 w 99"/>
                <a:gd name="T11" fmla="*/ 89 h 353"/>
                <a:gd name="T12" fmla="*/ 59 w 99"/>
                <a:gd name="T13" fmla="*/ 79 h 353"/>
                <a:gd name="T14" fmla="*/ 81 w 99"/>
                <a:gd name="T15" fmla="*/ 52 h 353"/>
                <a:gd name="T16" fmla="*/ 92 w 99"/>
                <a:gd name="T17" fmla="*/ 76 h 353"/>
                <a:gd name="T18" fmla="*/ 83 w 99"/>
                <a:gd name="T19" fmla="*/ 40 h 353"/>
                <a:gd name="T20" fmla="*/ 78 w 99"/>
                <a:gd name="T21" fmla="*/ 19 h 353"/>
                <a:gd name="T22" fmla="*/ 69 w 99"/>
                <a:gd name="T23" fmla="*/ 0 h 353"/>
                <a:gd name="T24" fmla="*/ 58 w 99"/>
                <a:gd name="T25" fmla="*/ 4 h 353"/>
                <a:gd name="T26" fmla="*/ 53 w 99"/>
                <a:gd name="T27" fmla="*/ 58 h 353"/>
                <a:gd name="T28" fmla="*/ 42 w 99"/>
                <a:gd name="T29" fmla="*/ 65 h 353"/>
                <a:gd name="T30" fmla="*/ 43 w 99"/>
                <a:gd name="T31" fmla="*/ 40 h 353"/>
                <a:gd name="T32" fmla="*/ 46 w 99"/>
                <a:gd name="T33" fmla="*/ 8 h 353"/>
                <a:gd name="T34" fmla="*/ 37 w 99"/>
                <a:gd name="T35" fmla="*/ 25 h 353"/>
                <a:gd name="T36" fmla="*/ 26 w 99"/>
                <a:gd name="T37" fmla="*/ 75 h 353"/>
                <a:gd name="T38" fmla="*/ 20 w 99"/>
                <a:gd name="T39" fmla="*/ 105 h 353"/>
                <a:gd name="T40" fmla="*/ 15 w 99"/>
                <a:gd name="T41" fmla="*/ 129 h 353"/>
                <a:gd name="T42" fmla="*/ 12 w 99"/>
                <a:gd name="T43" fmla="*/ 148 h 353"/>
                <a:gd name="T44" fmla="*/ 1 w 99"/>
                <a:gd name="T45" fmla="*/ 191 h 353"/>
                <a:gd name="T46" fmla="*/ 13 w 99"/>
                <a:gd name="T47" fmla="*/ 176 h 353"/>
                <a:gd name="T48" fmla="*/ 17 w 99"/>
                <a:gd name="T49" fmla="*/ 180 h 353"/>
                <a:gd name="T50" fmla="*/ 10 w 99"/>
                <a:gd name="T51" fmla="*/ 229 h 353"/>
                <a:gd name="T52" fmla="*/ 0 w 99"/>
                <a:gd name="T53" fmla="*/ 271 h 353"/>
                <a:gd name="T54" fmla="*/ 3 w 99"/>
                <a:gd name="T55" fmla="*/ 305 h 353"/>
                <a:gd name="T56" fmla="*/ 4 w 99"/>
                <a:gd name="T57" fmla="*/ 324 h 353"/>
                <a:gd name="T58" fmla="*/ 8 w 99"/>
                <a:gd name="T59" fmla="*/ 308 h 353"/>
                <a:gd name="T60" fmla="*/ 16 w 99"/>
                <a:gd name="T61" fmla="*/ 318 h 353"/>
                <a:gd name="T62" fmla="*/ 15 w 99"/>
                <a:gd name="T63" fmla="*/ 340 h 353"/>
                <a:gd name="T64" fmla="*/ 19 w 99"/>
                <a:gd name="T65" fmla="*/ 353 h 353"/>
                <a:gd name="T66" fmla="*/ 19 w 99"/>
                <a:gd name="T67" fmla="*/ 345 h 353"/>
                <a:gd name="T68" fmla="*/ 26 w 99"/>
                <a:gd name="T69" fmla="*/ 301 h 353"/>
                <a:gd name="T70" fmla="*/ 32 w 99"/>
                <a:gd name="T71" fmla="*/ 305 h 353"/>
                <a:gd name="T72" fmla="*/ 32 w 99"/>
                <a:gd name="T73" fmla="*/ 302 h 353"/>
                <a:gd name="T74" fmla="*/ 41 w 99"/>
                <a:gd name="T75" fmla="*/ 284 h 353"/>
                <a:gd name="T76" fmla="*/ 40 w 99"/>
                <a:gd name="T77" fmla="*/ 315 h 353"/>
                <a:gd name="T78" fmla="*/ 46 w 99"/>
                <a:gd name="T79" fmla="*/ 310 h 353"/>
                <a:gd name="T80" fmla="*/ 53 w 99"/>
                <a:gd name="T81" fmla="*/ 298 h 353"/>
                <a:gd name="T82" fmla="*/ 58 w 99"/>
                <a:gd name="T83" fmla="*/ 280 h 353"/>
                <a:gd name="T84" fmla="*/ 65 w 99"/>
                <a:gd name="T85" fmla="*/ 273 h 353"/>
                <a:gd name="T86" fmla="*/ 73 w 99"/>
                <a:gd name="T87" fmla="*/ 252 h 353"/>
                <a:gd name="T88" fmla="*/ 83 w 99"/>
                <a:gd name="T89" fmla="*/ 215 h 353"/>
                <a:gd name="T90" fmla="*/ 89 w 99"/>
                <a:gd name="T91" fmla="*/ 181 h 353"/>
                <a:gd name="T92" fmla="*/ 93 w 99"/>
                <a:gd name="T93" fmla="*/ 167 h 353"/>
                <a:gd name="T94" fmla="*/ 96 w 99"/>
                <a:gd name="T95" fmla="*/ 137 h 353"/>
                <a:gd name="T96" fmla="*/ 93 w 99"/>
                <a:gd name="T97" fmla="*/ 124 h 353"/>
                <a:gd name="T98" fmla="*/ 88 w 99"/>
                <a:gd name="T99" fmla="*/ 8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353">
                  <a:moveTo>
                    <a:pt x="42" y="266"/>
                  </a:moveTo>
                  <a:cubicBezTo>
                    <a:pt x="44" y="268"/>
                    <a:pt x="44" y="265"/>
                    <a:pt x="44" y="269"/>
                  </a:cubicBezTo>
                  <a:cubicBezTo>
                    <a:pt x="44" y="274"/>
                    <a:pt x="44" y="269"/>
                    <a:pt x="43" y="271"/>
                  </a:cubicBezTo>
                  <a:cubicBezTo>
                    <a:pt x="42" y="270"/>
                    <a:pt x="42" y="272"/>
                    <a:pt x="42" y="266"/>
                  </a:cubicBezTo>
                  <a:close/>
                  <a:moveTo>
                    <a:pt x="16" y="152"/>
                  </a:moveTo>
                  <a:cubicBezTo>
                    <a:pt x="16" y="149"/>
                    <a:pt x="16" y="149"/>
                    <a:pt x="17" y="147"/>
                  </a:cubicBezTo>
                  <a:cubicBezTo>
                    <a:pt x="17" y="144"/>
                    <a:pt x="14" y="137"/>
                    <a:pt x="21" y="136"/>
                  </a:cubicBezTo>
                  <a:cubicBezTo>
                    <a:pt x="22" y="137"/>
                    <a:pt x="23" y="138"/>
                    <a:pt x="24" y="140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22" y="146"/>
                    <a:pt x="21" y="147"/>
                    <a:pt x="20" y="149"/>
                  </a:cubicBezTo>
                  <a:cubicBezTo>
                    <a:pt x="18" y="152"/>
                    <a:pt x="18" y="152"/>
                    <a:pt x="16" y="152"/>
                  </a:cubicBezTo>
                  <a:close/>
                  <a:moveTo>
                    <a:pt x="27" y="123"/>
                  </a:moveTo>
                  <a:cubicBezTo>
                    <a:pt x="35" y="103"/>
                    <a:pt x="28" y="93"/>
                    <a:pt x="35" y="93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9" y="130"/>
                    <a:pt x="29" y="130"/>
                    <a:pt x="25" y="131"/>
                  </a:cubicBezTo>
                  <a:lnTo>
                    <a:pt x="27" y="123"/>
                  </a:lnTo>
                  <a:close/>
                  <a:moveTo>
                    <a:pt x="33" y="85"/>
                  </a:moveTo>
                  <a:cubicBezTo>
                    <a:pt x="36" y="83"/>
                    <a:pt x="35" y="85"/>
                    <a:pt x="39" y="82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7" y="88"/>
                    <a:pt x="40" y="88"/>
                    <a:pt x="36" y="89"/>
                  </a:cubicBezTo>
                  <a:cubicBezTo>
                    <a:pt x="34" y="87"/>
                    <a:pt x="34" y="88"/>
                    <a:pt x="33" y="85"/>
                  </a:cubicBezTo>
                  <a:close/>
                  <a:moveTo>
                    <a:pt x="59" y="78"/>
                  </a:moveTo>
                  <a:cubicBezTo>
                    <a:pt x="60" y="77"/>
                    <a:pt x="60" y="77"/>
                    <a:pt x="61" y="78"/>
                  </a:cubicBezTo>
                  <a:cubicBezTo>
                    <a:pt x="60" y="79"/>
                    <a:pt x="62" y="78"/>
                    <a:pt x="59" y="79"/>
                  </a:cubicBezTo>
                  <a:cubicBezTo>
                    <a:pt x="55" y="79"/>
                    <a:pt x="60" y="80"/>
                    <a:pt x="58" y="78"/>
                  </a:cubicBezTo>
                  <a:lnTo>
                    <a:pt x="59" y="78"/>
                  </a:lnTo>
                  <a:close/>
                  <a:moveTo>
                    <a:pt x="78" y="53"/>
                  </a:moveTo>
                  <a:cubicBezTo>
                    <a:pt x="78" y="53"/>
                    <a:pt x="78" y="51"/>
                    <a:pt x="81" y="52"/>
                  </a:cubicBezTo>
                  <a:cubicBezTo>
                    <a:pt x="82" y="53"/>
                    <a:pt x="81" y="50"/>
                    <a:pt x="82" y="55"/>
                  </a:cubicBezTo>
                  <a:lnTo>
                    <a:pt x="78" y="53"/>
                  </a:lnTo>
                  <a:close/>
                  <a:moveTo>
                    <a:pt x="91" y="78"/>
                  </a:moveTo>
                  <a:cubicBezTo>
                    <a:pt x="92" y="77"/>
                    <a:pt x="92" y="78"/>
                    <a:pt x="92" y="76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0" y="72"/>
                    <a:pt x="91" y="72"/>
                    <a:pt x="89" y="74"/>
                  </a:cubicBezTo>
                  <a:cubicBezTo>
                    <a:pt x="89" y="69"/>
                    <a:pt x="86" y="54"/>
                    <a:pt x="87" y="51"/>
                  </a:cubicBezTo>
                  <a:cubicBezTo>
                    <a:pt x="89" y="41"/>
                    <a:pt x="85" y="41"/>
                    <a:pt x="83" y="40"/>
                  </a:cubicBezTo>
                  <a:cubicBezTo>
                    <a:pt x="79" y="36"/>
                    <a:pt x="82" y="24"/>
                    <a:pt x="82" y="19"/>
                  </a:cubicBezTo>
                  <a:cubicBezTo>
                    <a:pt x="81" y="17"/>
                    <a:pt x="82" y="18"/>
                    <a:pt x="80" y="17"/>
                  </a:cubicBezTo>
                  <a:cubicBezTo>
                    <a:pt x="82" y="12"/>
                    <a:pt x="83" y="12"/>
                    <a:pt x="78" y="1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3"/>
                    <a:pt x="77" y="19"/>
                    <a:pt x="76" y="23"/>
                  </a:cubicBezTo>
                  <a:cubicBezTo>
                    <a:pt x="72" y="23"/>
                    <a:pt x="70" y="25"/>
                    <a:pt x="67" y="25"/>
                  </a:cubicBezTo>
                  <a:cubicBezTo>
                    <a:pt x="70" y="20"/>
                    <a:pt x="68" y="25"/>
                    <a:pt x="68" y="18"/>
                  </a:cubicBezTo>
                  <a:cubicBezTo>
                    <a:pt x="72" y="13"/>
                    <a:pt x="69" y="7"/>
                    <a:pt x="69" y="0"/>
                  </a:cubicBezTo>
                  <a:cubicBezTo>
                    <a:pt x="64" y="1"/>
                    <a:pt x="66" y="0"/>
                    <a:pt x="65" y="7"/>
                  </a:cubicBezTo>
                  <a:cubicBezTo>
                    <a:pt x="65" y="10"/>
                    <a:pt x="65" y="16"/>
                    <a:pt x="64" y="18"/>
                  </a:cubicBezTo>
                  <a:cubicBezTo>
                    <a:pt x="62" y="16"/>
                    <a:pt x="62" y="6"/>
                    <a:pt x="60" y="2"/>
                  </a:cubicBezTo>
                  <a:cubicBezTo>
                    <a:pt x="59" y="2"/>
                    <a:pt x="59" y="3"/>
                    <a:pt x="58" y="4"/>
                  </a:cubicBezTo>
                  <a:cubicBezTo>
                    <a:pt x="58" y="4"/>
                    <a:pt x="59" y="7"/>
                    <a:pt x="59" y="8"/>
                  </a:cubicBezTo>
                  <a:cubicBezTo>
                    <a:pt x="57" y="12"/>
                    <a:pt x="55" y="24"/>
                    <a:pt x="55" y="31"/>
                  </a:cubicBezTo>
                  <a:cubicBezTo>
                    <a:pt x="54" y="36"/>
                    <a:pt x="56" y="35"/>
                    <a:pt x="54" y="36"/>
                  </a:cubicBezTo>
                  <a:cubicBezTo>
                    <a:pt x="54" y="42"/>
                    <a:pt x="52" y="54"/>
                    <a:pt x="53" y="58"/>
                  </a:cubicBezTo>
                  <a:cubicBezTo>
                    <a:pt x="51" y="58"/>
                    <a:pt x="51" y="57"/>
                    <a:pt x="49" y="57"/>
                  </a:cubicBezTo>
                  <a:cubicBezTo>
                    <a:pt x="49" y="61"/>
                    <a:pt x="48" y="59"/>
                    <a:pt x="50" y="62"/>
                  </a:cubicBezTo>
                  <a:cubicBezTo>
                    <a:pt x="47" y="63"/>
                    <a:pt x="48" y="63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0"/>
                    <a:pt x="43" y="58"/>
                    <a:pt x="43" y="53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4" y="49"/>
                    <a:pt x="42" y="51"/>
                    <a:pt x="44" y="46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34"/>
                    <a:pt x="47" y="25"/>
                    <a:pt x="47" y="16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1"/>
                    <a:pt x="48" y="13"/>
                    <a:pt x="46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12"/>
                    <a:pt x="42" y="10"/>
                    <a:pt x="43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2"/>
                    <a:pt x="37" y="25"/>
                    <a:pt x="37" y="25"/>
                  </a:cubicBezTo>
                  <a:cubicBezTo>
                    <a:pt x="36" y="30"/>
                    <a:pt x="35" y="30"/>
                    <a:pt x="34" y="34"/>
                  </a:cubicBezTo>
                  <a:cubicBezTo>
                    <a:pt x="33" y="44"/>
                    <a:pt x="34" y="40"/>
                    <a:pt x="32" y="45"/>
                  </a:cubicBezTo>
                  <a:cubicBezTo>
                    <a:pt x="31" y="47"/>
                    <a:pt x="31" y="53"/>
                    <a:pt x="30" y="55"/>
                  </a:cubicBezTo>
                  <a:cubicBezTo>
                    <a:pt x="28" y="67"/>
                    <a:pt x="29" y="67"/>
                    <a:pt x="26" y="75"/>
                  </a:cubicBezTo>
                  <a:cubicBezTo>
                    <a:pt x="25" y="77"/>
                    <a:pt x="25" y="82"/>
                    <a:pt x="24" y="86"/>
                  </a:cubicBezTo>
                  <a:cubicBezTo>
                    <a:pt x="23" y="91"/>
                    <a:pt x="25" y="95"/>
                    <a:pt x="22" y="99"/>
                  </a:cubicBezTo>
                  <a:cubicBezTo>
                    <a:pt x="22" y="100"/>
                    <a:pt x="22" y="100"/>
                    <a:pt x="21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20"/>
                    <a:pt x="16" y="123"/>
                    <a:pt x="16" y="125"/>
                  </a:cubicBezTo>
                  <a:cubicBezTo>
                    <a:pt x="14" y="130"/>
                    <a:pt x="16" y="125"/>
                    <a:pt x="15" y="129"/>
                  </a:cubicBezTo>
                  <a:cubicBezTo>
                    <a:pt x="14" y="133"/>
                    <a:pt x="15" y="131"/>
                    <a:pt x="13" y="131"/>
                  </a:cubicBezTo>
                  <a:cubicBezTo>
                    <a:pt x="14" y="133"/>
                    <a:pt x="14" y="132"/>
                    <a:pt x="15" y="13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6"/>
                    <a:pt x="12" y="147"/>
                    <a:pt x="12" y="148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5"/>
                    <a:pt x="7" y="158"/>
                    <a:pt x="6" y="163"/>
                  </a:cubicBezTo>
                  <a:cubicBezTo>
                    <a:pt x="5" y="173"/>
                    <a:pt x="2" y="162"/>
                    <a:pt x="1" y="183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5" y="197"/>
                    <a:pt x="6" y="195"/>
                    <a:pt x="10" y="192"/>
                  </a:cubicBezTo>
                  <a:cubicBezTo>
                    <a:pt x="9" y="188"/>
                    <a:pt x="9" y="191"/>
                    <a:pt x="8" y="187"/>
                  </a:cubicBezTo>
                  <a:cubicBezTo>
                    <a:pt x="10" y="187"/>
                    <a:pt x="10" y="187"/>
                    <a:pt x="11" y="187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69"/>
                    <a:pt x="14" y="165"/>
                    <a:pt x="16" y="158"/>
                  </a:cubicBezTo>
                  <a:cubicBezTo>
                    <a:pt x="18" y="155"/>
                    <a:pt x="17" y="154"/>
                    <a:pt x="21" y="154"/>
                  </a:cubicBezTo>
                  <a:cubicBezTo>
                    <a:pt x="21" y="160"/>
                    <a:pt x="18" y="160"/>
                    <a:pt x="20" y="166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2"/>
                    <a:pt x="16" y="183"/>
                    <a:pt x="16" y="187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4" y="194"/>
                    <a:pt x="14" y="194"/>
                    <a:pt x="12" y="198"/>
                  </a:cubicBezTo>
                  <a:cubicBezTo>
                    <a:pt x="11" y="205"/>
                    <a:pt x="12" y="222"/>
                    <a:pt x="10" y="229"/>
                  </a:cubicBezTo>
                  <a:cubicBezTo>
                    <a:pt x="8" y="236"/>
                    <a:pt x="9" y="233"/>
                    <a:pt x="10" y="237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6" y="251"/>
                    <a:pt x="6" y="264"/>
                    <a:pt x="6" y="271"/>
                  </a:cubicBezTo>
                  <a:cubicBezTo>
                    <a:pt x="3" y="270"/>
                    <a:pt x="2" y="269"/>
                    <a:pt x="0" y="271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4" y="276"/>
                    <a:pt x="4" y="276"/>
                    <a:pt x="4" y="282"/>
                  </a:cubicBezTo>
                  <a:cubicBezTo>
                    <a:pt x="4" y="284"/>
                    <a:pt x="4" y="284"/>
                    <a:pt x="4" y="284"/>
                  </a:cubicBezTo>
                  <a:cubicBezTo>
                    <a:pt x="4" y="292"/>
                    <a:pt x="3" y="296"/>
                    <a:pt x="3" y="305"/>
                  </a:cubicBezTo>
                  <a:cubicBezTo>
                    <a:pt x="3" y="306"/>
                    <a:pt x="4" y="310"/>
                    <a:pt x="3" y="311"/>
                  </a:cubicBezTo>
                  <a:cubicBezTo>
                    <a:pt x="3" y="313"/>
                    <a:pt x="2" y="312"/>
                    <a:pt x="1" y="325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9" y="317"/>
                    <a:pt x="3" y="317"/>
                    <a:pt x="9" y="312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308"/>
                    <a:pt x="7" y="309"/>
                    <a:pt x="8" y="308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3" y="314"/>
                    <a:pt x="12" y="314"/>
                    <a:pt x="14" y="313"/>
                  </a:cubicBezTo>
                  <a:cubicBezTo>
                    <a:pt x="14" y="319"/>
                    <a:pt x="14" y="315"/>
                    <a:pt x="16" y="318"/>
                  </a:cubicBezTo>
                  <a:cubicBezTo>
                    <a:pt x="13" y="320"/>
                    <a:pt x="14" y="318"/>
                    <a:pt x="13" y="322"/>
                  </a:cubicBezTo>
                  <a:cubicBezTo>
                    <a:pt x="12" y="328"/>
                    <a:pt x="14" y="334"/>
                    <a:pt x="12" y="339"/>
                  </a:cubicBezTo>
                  <a:cubicBezTo>
                    <a:pt x="14" y="339"/>
                    <a:pt x="14" y="339"/>
                    <a:pt x="14" y="339"/>
                  </a:cubicBezTo>
                  <a:cubicBezTo>
                    <a:pt x="15" y="339"/>
                    <a:pt x="14" y="339"/>
                    <a:pt x="15" y="340"/>
                  </a:cubicBezTo>
                  <a:cubicBezTo>
                    <a:pt x="15" y="343"/>
                    <a:pt x="15" y="345"/>
                    <a:pt x="14" y="347"/>
                  </a:cubicBezTo>
                  <a:cubicBezTo>
                    <a:pt x="17" y="349"/>
                    <a:pt x="17" y="349"/>
                    <a:pt x="17" y="349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7" y="353"/>
                    <a:pt x="16" y="352"/>
                    <a:pt x="19" y="353"/>
                  </a:cubicBezTo>
                  <a:cubicBezTo>
                    <a:pt x="18" y="351"/>
                    <a:pt x="18" y="349"/>
                    <a:pt x="18" y="347"/>
                  </a:cubicBezTo>
                  <a:cubicBezTo>
                    <a:pt x="18" y="347"/>
                    <a:pt x="19" y="347"/>
                    <a:pt x="19" y="347"/>
                  </a:cubicBezTo>
                  <a:cubicBezTo>
                    <a:pt x="19" y="346"/>
                    <a:pt x="19" y="346"/>
                    <a:pt x="19" y="346"/>
                  </a:cubicBezTo>
                  <a:cubicBezTo>
                    <a:pt x="19" y="346"/>
                    <a:pt x="19" y="345"/>
                    <a:pt x="19" y="345"/>
                  </a:cubicBezTo>
                  <a:cubicBezTo>
                    <a:pt x="23" y="338"/>
                    <a:pt x="22" y="328"/>
                    <a:pt x="23" y="319"/>
                  </a:cubicBezTo>
                  <a:cubicBezTo>
                    <a:pt x="23" y="317"/>
                    <a:pt x="24" y="315"/>
                    <a:pt x="24" y="312"/>
                  </a:cubicBezTo>
                  <a:cubicBezTo>
                    <a:pt x="24" y="308"/>
                    <a:pt x="23" y="309"/>
                    <a:pt x="24" y="30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7" y="309"/>
                    <a:pt x="27" y="309"/>
                    <a:pt x="27" y="309"/>
                  </a:cubicBezTo>
                  <a:cubicBezTo>
                    <a:pt x="27" y="308"/>
                    <a:pt x="28" y="309"/>
                    <a:pt x="28" y="309"/>
                  </a:cubicBezTo>
                  <a:cubicBezTo>
                    <a:pt x="31" y="308"/>
                    <a:pt x="31" y="309"/>
                    <a:pt x="33" y="305"/>
                  </a:cubicBezTo>
                  <a:cubicBezTo>
                    <a:pt x="32" y="305"/>
                    <a:pt x="32" y="305"/>
                    <a:pt x="32" y="305"/>
                  </a:cubicBezTo>
                  <a:cubicBezTo>
                    <a:pt x="32" y="305"/>
                    <a:pt x="32" y="305"/>
                    <a:pt x="31" y="305"/>
                  </a:cubicBezTo>
                  <a:cubicBezTo>
                    <a:pt x="31" y="305"/>
                    <a:pt x="31" y="305"/>
                    <a:pt x="30" y="304"/>
                  </a:cubicBezTo>
                  <a:cubicBezTo>
                    <a:pt x="29" y="304"/>
                    <a:pt x="30" y="304"/>
                    <a:pt x="29" y="304"/>
                  </a:cubicBezTo>
                  <a:cubicBezTo>
                    <a:pt x="30" y="302"/>
                    <a:pt x="31" y="303"/>
                    <a:pt x="32" y="302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35" y="302"/>
                    <a:pt x="35" y="306"/>
                    <a:pt x="36" y="301"/>
                  </a:cubicBezTo>
                  <a:cubicBezTo>
                    <a:pt x="37" y="299"/>
                    <a:pt x="36" y="298"/>
                    <a:pt x="37" y="297"/>
                  </a:cubicBezTo>
                  <a:cubicBezTo>
                    <a:pt x="39" y="288"/>
                    <a:pt x="37" y="286"/>
                    <a:pt x="41" y="284"/>
                  </a:cubicBezTo>
                  <a:cubicBezTo>
                    <a:pt x="43" y="289"/>
                    <a:pt x="41" y="293"/>
                    <a:pt x="40" y="298"/>
                  </a:cubicBezTo>
                  <a:cubicBezTo>
                    <a:pt x="40" y="304"/>
                    <a:pt x="39" y="308"/>
                    <a:pt x="38" y="313"/>
                  </a:cubicBezTo>
                  <a:cubicBezTo>
                    <a:pt x="40" y="314"/>
                    <a:pt x="40" y="314"/>
                    <a:pt x="40" y="314"/>
                  </a:cubicBezTo>
                  <a:cubicBezTo>
                    <a:pt x="40" y="314"/>
                    <a:pt x="40" y="315"/>
                    <a:pt x="40" y="315"/>
                  </a:cubicBezTo>
                  <a:cubicBezTo>
                    <a:pt x="42" y="317"/>
                    <a:pt x="41" y="318"/>
                    <a:pt x="42" y="319"/>
                  </a:cubicBezTo>
                  <a:cubicBezTo>
                    <a:pt x="43" y="317"/>
                    <a:pt x="43" y="318"/>
                    <a:pt x="43" y="315"/>
                  </a:cubicBezTo>
                  <a:cubicBezTo>
                    <a:pt x="43" y="315"/>
                    <a:pt x="43" y="314"/>
                    <a:pt x="43" y="314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9" y="314"/>
                    <a:pt x="44" y="310"/>
                    <a:pt x="49" y="313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2" y="309"/>
                    <a:pt x="52" y="307"/>
                    <a:pt x="54" y="305"/>
                  </a:cubicBezTo>
                  <a:cubicBezTo>
                    <a:pt x="52" y="302"/>
                    <a:pt x="53" y="304"/>
                    <a:pt x="53" y="298"/>
                  </a:cubicBezTo>
                  <a:cubicBezTo>
                    <a:pt x="54" y="297"/>
                    <a:pt x="53" y="298"/>
                    <a:pt x="54" y="297"/>
                  </a:cubicBezTo>
                  <a:cubicBezTo>
                    <a:pt x="54" y="297"/>
                    <a:pt x="55" y="296"/>
                    <a:pt x="55" y="296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9" y="277"/>
                    <a:pt x="59" y="278"/>
                    <a:pt x="59" y="277"/>
                  </a:cubicBezTo>
                  <a:cubicBezTo>
                    <a:pt x="59" y="277"/>
                    <a:pt x="59" y="274"/>
                    <a:pt x="59" y="274"/>
                  </a:cubicBezTo>
                  <a:cubicBezTo>
                    <a:pt x="62" y="272"/>
                    <a:pt x="62" y="271"/>
                    <a:pt x="65" y="273"/>
                  </a:cubicBezTo>
                  <a:cubicBezTo>
                    <a:pt x="65" y="273"/>
                    <a:pt x="64" y="273"/>
                    <a:pt x="67" y="274"/>
                  </a:cubicBezTo>
                  <a:cubicBezTo>
                    <a:pt x="68" y="271"/>
                    <a:pt x="67" y="273"/>
                    <a:pt x="68" y="270"/>
                  </a:cubicBezTo>
                  <a:cubicBezTo>
                    <a:pt x="69" y="266"/>
                    <a:pt x="70" y="264"/>
                    <a:pt x="69" y="260"/>
                  </a:cubicBezTo>
                  <a:cubicBezTo>
                    <a:pt x="74" y="256"/>
                    <a:pt x="71" y="258"/>
                    <a:pt x="73" y="252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6" y="240"/>
                    <a:pt x="79" y="229"/>
                    <a:pt x="79" y="225"/>
                  </a:cubicBezTo>
                  <a:cubicBezTo>
                    <a:pt x="81" y="222"/>
                    <a:pt x="82" y="219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6" y="203"/>
                    <a:pt x="85" y="197"/>
                    <a:pt x="85" y="196"/>
                  </a:cubicBezTo>
                  <a:cubicBezTo>
                    <a:pt x="88" y="192"/>
                    <a:pt x="87" y="196"/>
                    <a:pt x="88" y="190"/>
                  </a:cubicBezTo>
                  <a:cubicBezTo>
                    <a:pt x="89" y="186"/>
                    <a:pt x="93" y="184"/>
                    <a:pt x="89" y="181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1" y="178"/>
                    <a:pt x="90" y="177"/>
                    <a:pt x="90" y="174"/>
                  </a:cubicBezTo>
                  <a:cubicBezTo>
                    <a:pt x="91" y="169"/>
                    <a:pt x="92" y="176"/>
                    <a:pt x="91" y="168"/>
                  </a:cubicBezTo>
                  <a:cubicBezTo>
                    <a:pt x="91" y="168"/>
                    <a:pt x="92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1" y="161"/>
                    <a:pt x="95" y="163"/>
                    <a:pt x="93" y="15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9" y="148"/>
                    <a:pt x="93" y="145"/>
                    <a:pt x="96" y="137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6"/>
                    <a:pt x="94" y="136"/>
                    <a:pt x="93" y="13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4" y="129"/>
                    <a:pt x="95" y="127"/>
                    <a:pt x="93" y="124"/>
                  </a:cubicBezTo>
                  <a:cubicBezTo>
                    <a:pt x="95" y="119"/>
                    <a:pt x="94" y="112"/>
                    <a:pt x="94" y="107"/>
                  </a:cubicBezTo>
                  <a:cubicBezTo>
                    <a:pt x="98" y="102"/>
                    <a:pt x="93" y="99"/>
                    <a:pt x="95" y="92"/>
                  </a:cubicBezTo>
                  <a:cubicBezTo>
                    <a:pt x="97" y="84"/>
                    <a:pt x="93" y="88"/>
                    <a:pt x="93" y="82"/>
                  </a:cubicBezTo>
                  <a:cubicBezTo>
                    <a:pt x="90" y="83"/>
                    <a:pt x="91" y="83"/>
                    <a:pt x="88" y="81"/>
                  </a:cubicBezTo>
                  <a:cubicBezTo>
                    <a:pt x="91" y="79"/>
                    <a:pt x="91" y="79"/>
                    <a:pt x="91" y="79"/>
                  </a:cubicBezTo>
                  <a:lnTo>
                    <a:pt x="91" y="7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4580993" y="4563176"/>
              <a:ext cx="123675" cy="335019"/>
            </a:xfrm>
            <a:custGeom>
              <a:avLst/>
              <a:gdLst>
                <a:gd name="T0" fmla="*/ 45 w 123"/>
                <a:gd name="T1" fmla="*/ 238 h 333"/>
                <a:gd name="T2" fmla="*/ 83 w 123"/>
                <a:gd name="T3" fmla="*/ 237 h 333"/>
                <a:gd name="T4" fmla="*/ 28 w 123"/>
                <a:gd name="T5" fmla="*/ 218 h 333"/>
                <a:gd name="T6" fmla="*/ 55 w 123"/>
                <a:gd name="T7" fmla="*/ 208 h 333"/>
                <a:gd name="T8" fmla="*/ 26 w 123"/>
                <a:gd name="T9" fmla="*/ 208 h 333"/>
                <a:gd name="T10" fmla="*/ 21 w 123"/>
                <a:gd name="T11" fmla="*/ 183 h 333"/>
                <a:gd name="T12" fmla="*/ 16 w 123"/>
                <a:gd name="T13" fmla="*/ 165 h 333"/>
                <a:gd name="T14" fmla="*/ 61 w 123"/>
                <a:gd name="T15" fmla="*/ 136 h 333"/>
                <a:gd name="T16" fmla="*/ 55 w 123"/>
                <a:gd name="T17" fmla="*/ 19 h 333"/>
                <a:gd name="T18" fmla="*/ 51 w 123"/>
                <a:gd name="T19" fmla="*/ 34 h 333"/>
                <a:gd name="T20" fmla="*/ 51 w 123"/>
                <a:gd name="T21" fmla="*/ 85 h 333"/>
                <a:gd name="T22" fmla="*/ 55 w 123"/>
                <a:gd name="T23" fmla="*/ 98 h 333"/>
                <a:gd name="T24" fmla="*/ 48 w 123"/>
                <a:gd name="T25" fmla="*/ 99 h 333"/>
                <a:gd name="T26" fmla="*/ 41 w 123"/>
                <a:gd name="T27" fmla="*/ 70 h 333"/>
                <a:gd name="T28" fmla="*/ 33 w 123"/>
                <a:gd name="T29" fmla="*/ 58 h 333"/>
                <a:gd name="T30" fmla="*/ 44 w 123"/>
                <a:gd name="T31" fmla="*/ 116 h 333"/>
                <a:gd name="T32" fmla="*/ 56 w 123"/>
                <a:gd name="T33" fmla="*/ 199 h 333"/>
                <a:gd name="T34" fmla="*/ 52 w 123"/>
                <a:gd name="T35" fmla="*/ 189 h 333"/>
                <a:gd name="T36" fmla="*/ 43 w 123"/>
                <a:gd name="T37" fmla="*/ 160 h 333"/>
                <a:gd name="T38" fmla="*/ 33 w 123"/>
                <a:gd name="T39" fmla="*/ 119 h 333"/>
                <a:gd name="T40" fmla="*/ 29 w 123"/>
                <a:gd name="T41" fmla="*/ 122 h 333"/>
                <a:gd name="T42" fmla="*/ 12 w 123"/>
                <a:gd name="T43" fmla="*/ 26 h 333"/>
                <a:gd name="T44" fmla="*/ 3 w 123"/>
                <a:gd name="T45" fmla="*/ 29 h 333"/>
                <a:gd name="T46" fmla="*/ 3 w 123"/>
                <a:gd name="T47" fmla="*/ 55 h 333"/>
                <a:gd name="T48" fmla="*/ 5 w 123"/>
                <a:gd name="T49" fmla="*/ 76 h 333"/>
                <a:gd name="T50" fmla="*/ 8 w 123"/>
                <a:gd name="T51" fmla="*/ 131 h 333"/>
                <a:gd name="T52" fmla="*/ 5 w 123"/>
                <a:gd name="T53" fmla="*/ 138 h 333"/>
                <a:gd name="T54" fmla="*/ 20 w 123"/>
                <a:gd name="T55" fmla="*/ 202 h 333"/>
                <a:gd name="T56" fmla="*/ 40 w 123"/>
                <a:gd name="T57" fmla="*/ 253 h 333"/>
                <a:gd name="T58" fmla="*/ 51 w 123"/>
                <a:gd name="T59" fmla="*/ 260 h 333"/>
                <a:gd name="T60" fmla="*/ 54 w 123"/>
                <a:gd name="T61" fmla="*/ 248 h 333"/>
                <a:gd name="T62" fmla="*/ 75 w 123"/>
                <a:gd name="T63" fmla="*/ 333 h 333"/>
                <a:gd name="T64" fmla="*/ 79 w 123"/>
                <a:gd name="T65" fmla="*/ 328 h 333"/>
                <a:gd name="T66" fmla="*/ 86 w 123"/>
                <a:gd name="T67" fmla="*/ 315 h 333"/>
                <a:gd name="T68" fmla="*/ 90 w 123"/>
                <a:gd name="T69" fmla="*/ 292 h 333"/>
                <a:gd name="T70" fmla="*/ 91 w 123"/>
                <a:gd name="T71" fmla="*/ 275 h 333"/>
                <a:gd name="T72" fmla="*/ 92 w 123"/>
                <a:gd name="T73" fmla="*/ 258 h 333"/>
                <a:gd name="T74" fmla="*/ 94 w 123"/>
                <a:gd name="T75" fmla="*/ 268 h 333"/>
                <a:gd name="T76" fmla="*/ 94 w 123"/>
                <a:gd name="T77" fmla="*/ 279 h 333"/>
                <a:gd name="T78" fmla="*/ 102 w 123"/>
                <a:gd name="T79" fmla="*/ 283 h 333"/>
                <a:gd name="T80" fmla="*/ 108 w 123"/>
                <a:gd name="T81" fmla="*/ 268 h 333"/>
                <a:gd name="T82" fmla="*/ 105 w 123"/>
                <a:gd name="T83" fmla="*/ 224 h 333"/>
                <a:gd name="T84" fmla="*/ 110 w 123"/>
                <a:gd name="T85" fmla="*/ 213 h 333"/>
                <a:gd name="T86" fmla="*/ 122 w 123"/>
                <a:gd name="T87" fmla="*/ 206 h 333"/>
                <a:gd name="T88" fmla="*/ 122 w 123"/>
                <a:gd name="T89" fmla="*/ 190 h 333"/>
                <a:gd name="T90" fmla="*/ 117 w 123"/>
                <a:gd name="T91" fmla="*/ 161 h 333"/>
                <a:gd name="T92" fmla="*/ 113 w 123"/>
                <a:gd name="T93" fmla="*/ 130 h 333"/>
                <a:gd name="T94" fmla="*/ 106 w 123"/>
                <a:gd name="T95" fmla="*/ 93 h 333"/>
                <a:gd name="T96" fmla="*/ 92 w 123"/>
                <a:gd name="T97" fmla="*/ 49 h 333"/>
                <a:gd name="T98" fmla="*/ 91 w 123"/>
                <a:gd name="T99" fmla="*/ 67 h 333"/>
                <a:gd name="T100" fmla="*/ 94 w 123"/>
                <a:gd name="T101" fmla="*/ 84 h 333"/>
                <a:gd name="T102" fmla="*/ 100 w 123"/>
                <a:gd name="T103" fmla="*/ 128 h 333"/>
                <a:gd name="T104" fmla="*/ 102 w 123"/>
                <a:gd name="T105" fmla="*/ 142 h 333"/>
                <a:gd name="T106" fmla="*/ 107 w 123"/>
                <a:gd name="T107" fmla="*/ 157 h 333"/>
                <a:gd name="T108" fmla="*/ 108 w 123"/>
                <a:gd name="T109" fmla="*/ 174 h 333"/>
                <a:gd name="T110" fmla="*/ 98 w 123"/>
                <a:gd name="T111" fmla="*/ 150 h 333"/>
                <a:gd name="T112" fmla="*/ 94 w 123"/>
                <a:gd name="T113" fmla="*/ 126 h 333"/>
                <a:gd name="T114" fmla="*/ 79 w 123"/>
                <a:gd name="T115" fmla="*/ 71 h 333"/>
                <a:gd name="T116" fmla="*/ 66 w 123"/>
                <a:gd name="T117" fmla="*/ 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333">
                  <a:moveTo>
                    <a:pt x="73" y="281"/>
                  </a:moveTo>
                  <a:cubicBezTo>
                    <a:pt x="74" y="282"/>
                    <a:pt x="76" y="280"/>
                    <a:pt x="75" y="284"/>
                  </a:cubicBezTo>
                  <a:cubicBezTo>
                    <a:pt x="75" y="284"/>
                    <a:pt x="74" y="285"/>
                    <a:pt x="74" y="285"/>
                  </a:cubicBezTo>
                  <a:cubicBezTo>
                    <a:pt x="73" y="283"/>
                    <a:pt x="74" y="283"/>
                    <a:pt x="73" y="281"/>
                  </a:cubicBezTo>
                  <a:close/>
                  <a:moveTo>
                    <a:pt x="45" y="238"/>
                  </a:moveTo>
                  <a:cubicBezTo>
                    <a:pt x="47" y="240"/>
                    <a:pt x="47" y="240"/>
                    <a:pt x="47" y="240"/>
                  </a:cubicBezTo>
                  <a:cubicBezTo>
                    <a:pt x="48" y="243"/>
                    <a:pt x="48" y="242"/>
                    <a:pt x="49" y="245"/>
                  </a:cubicBezTo>
                  <a:cubicBezTo>
                    <a:pt x="46" y="243"/>
                    <a:pt x="46" y="241"/>
                    <a:pt x="45" y="238"/>
                  </a:cubicBezTo>
                  <a:close/>
                  <a:moveTo>
                    <a:pt x="82" y="231"/>
                  </a:moveTo>
                  <a:cubicBezTo>
                    <a:pt x="86" y="235"/>
                    <a:pt x="83" y="236"/>
                    <a:pt x="83" y="237"/>
                  </a:cubicBezTo>
                  <a:cubicBezTo>
                    <a:pt x="83" y="237"/>
                    <a:pt x="82" y="236"/>
                    <a:pt x="81" y="234"/>
                  </a:cubicBezTo>
                  <a:cubicBezTo>
                    <a:pt x="81" y="230"/>
                    <a:pt x="82" y="232"/>
                    <a:pt x="82" y="231"/>
                  </a:cubicBezTo>
                  <a:close/>
                  <a:moveTo>
                    <a:pt x="29" y="215"/>
                  </a:moveTo>
                  <a:cubicBezTo>
                    <a:pt x="29" y="218"/>
                    <a:pt x="29" y="218"/>
                    <a:pt x="29" y="218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21"/>
                    <a:pt x="28" y="217"/>
                  </a:cubicBezTo>
                  <a:cubicBezTo>
                    <a:pt x="29" y="214"/>
                    <a:pt x="26" y="217"/>
                    <a:pt x="29" y="216"/>
                  </a:cubicBezTo>
                  <a:lnTo>
                    <a:pt x="29" y="215"/>
                  </a:lnTo>
                  <a:close/>
                  <a:moveTo>
                    <a:pt x="58" y="227"/>
                  </a:moveTo>
                  <a:cubicBezTo>
                    <a:pt x="56" y="224"/>
                    <a:pt x="54" y="213"/>
                    <a:pt x="55" y="208"/>
                  </a:cubicBezTo>
                  <a:cubicBezTo>
                    <a:pt x="60" y="209"/>
                    <a:pt x="55" y="208"/>
                    <a:pt x="59" y="209"/>
                  </a:cubicBezTo>
                  <a:cubicBezTo>
                    <a:pt x="57" y="214"/>
                    <a:pt x="60" y="223"/>
                    <a:pt x="60" y="225"/>
                  </a:cubicBezTo>
                  <a:cubicBezTo>
                    <a:pt x="60" y="229"/>
                    <a:pt x="59" y="227"/>
                    <a:pt x="57" y="227"/>
                  </a:cubicBezTo>
                  <a:lnTo>
                    <a:pt x="58" y="227"/>
                  </a:lnTo>
                  <a:close/>
                  <a:moveTo>
                    <a:pt x="26" y="208"/>
                  </a:moveTo>
                  <a:cubicBezTo>
                    <a:pt x="25" y="206"/>
                    <a:pt x="24" y="204"/>
                    <a:pt x="23" y="203"/>
                  </a:cubicBezTo>
                  <a:cubicBezTo>
                    <a:pt x="24" y="195"/>
                    <a:pt x="23" y="198"/>
                    <a:pt x="22" y="191"/>
                  </a:cubicBezTo>
                  <a:cubicBezTo>
                    <a:pt x="21" y="186"/>
                    <a:pt x="22" y="184"/>
                    <a:pt x="18" y="182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2" y="179"/>
                    <a:pt x="20" y="176"/>
                    <a:pt x="21" y="183"/>
                  </a:cubicBezTo>
                  <a:cubicBezTo>
                    <a:pt x="22" y="187"/>
                    <a:pt x="26" y="199"/>
                    <a:pt x="26" y="208"/>
                  </a:cubicBezTo>
                  <a:close/>
                  <a:moveTo>
                    <a:pt x="15" y="143"/>
                  </a:moveTo>
                  <a:cubicBezTo>
                    <a:pt x="13" y="146"/>
                    <a:pt x="16" y="159"/>
                    <a:pt x="17" y="163"/>
                  </a:cubicBezTo>
                  <a:cubicBezTo>
                    <a:pt x="18" y="168"/>
                    <a:pt x="20" y="169"/>
                    <a:pt x="17" y="174"/>
                  </a:cubicBezTo>
                  <a:cubicBezTo>
                    <a:pt x="17" y="167"/>
                    <a:pt x="18" y="170"/>
                    <a:pt x="16" y="165"/>
                  </a:cubicBezTo>
                  <a:cubicBezTo>
                    <a:pt x="15" y="164"/>
                    <a:pt x="14" y="160"/>
                    <a:pt x="13" y="159"/>
                  </a:cubicBezTo>
                  <a:cubicBezTo>
                    <a:pt x="13" y="157"/>
                    <a:pt x="13" y="152"/>
                    <a:pt x="13" y="149"/>
                  </a:cubicBezTo>
                  <a:cubicBezTo>
                    <a:pt x="12" y="145"/>
                    <a:pt x="12" y="146"/>
                    <a:pt x="15" y="143"/>
                  </a:cubicBezTo>
                  <a:close/>
                  <a:moveTo>
                    <a:pt x="60" y="139"/>
                  </a:moveTo>
                  <a:cubicBezTo>
                    <a:pt x="60" y="138"/>
                    <a:pt x="59" y="137"/>
                    <a:pt x="61" y="136"/>
                  </a:cubicBezTo>
                  <a:cubicBezTo>
                    <a:pt x="62" y="137"/>
                    <a:pt x="64" y="136"/>
                    <a:pt x="60" y="139"/>
                  </a:cubicBezTo>
                  <a:close/>
                  <a:moveTo>
                    <a:pt x="58" y="11"/>
                  </a:moveTo>
                  <a:cubicBezTo>
                    <a:pt x="57" y="6"/>
                    <a:pt x="59" y="3"/>
                    <a:pt x="54" y="0"/>
                  </a:cubicBezTo>
                  <a:cubicBezTo>
                    <a:pt x="53" y="2"/>
                    <a:pt x="53" y="10"/>
                    <a:pt x="53" y="13"/>
                  </a:cubicBezTo>
                  <a:cubicBezTo>
                    <a:pt x="54" y="16"/>
                    <a:pt x="55" y="16"/>
                    <a:pt x="55" y="19"/>
                  </a:cubicBezTo>
                  <a:cubicBezTo>
                    <a:pt x="55" y="22"/>
                    <a:pt x="55" y="21"/>
                    <a:pt x="54" y="23"/>
                  </a:cubicBezTo>
                  <a:cubicBezTo>
                    <a:pt x="53" y="24"/>
                    <a:pt x="54" y="23"/>
                    <a:pt x="53" y="24"/>
                  </a:cubicBezTo>
                  <a:cubicBezTo>
                    <a:pt x="53" y="29"/>
                    <a:pt x="53" y="29"/>
                    <a:pt x="54" y="33"/>
                  </a:cubicBezTo>
                  <a:cubicBezTo>
                    <a:pt x="52" y="31"/>
                    <a:pt x="53" y="32"/>
                    <a:pt x="50" y="31"/>
                  </a:cubicBezTo>
                  <a:cubicBezTo>
                    <a:pt x="51" y="34"/>
                    <a:pt x="50" y="31"/>
                    <a:pt x="51" y="34"/>
                  </a:cubicBezTo>
                  <a:cubicBezTo>
                    <a:pt x="47" y="33"/>
                    <a:pt x="46" y="30"/>
                    <a:pt x="46" y="38"/>
                  </a:cubicBezTo>
                  <a:cubicBezTo>
                    <a:pt x="47" y="51"/>
                    <a:pt x="49" y="54"/>
                    <a:pt x="49" y="61"/>
                  </a:cubicBezTo>
                  <a:cubicBezTo>
                    <a:pt x="49" y="65"/>
                    <a:pt x="49" y="67"/>
                    <a:pt x="49" y="72"/>
                  </a:cubicBezTo>
                  <a:cubicBezTo>
                    <a:pt x="50" y="77"/>
                    <a:pt x="53" y="76"/>
                    <a:pt x="50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5" y="96"/>
                    <a:pt x="55" y="96"/>
                  </a:cubicBezTo>
                  <a:cubicBezTo>
                    <a:pt x="55" y="96"/>
                    <a:pt x="55" y="96"/>
                    <a:pt x="55" y="97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6" y="100"/>
                    <a:pt x="55" y="98"/>
                    <a:pt x="55" y="101"/>
                  </a:cubicBezTo>
                  <a:cubicBezTo>
                    <a:pt x="55" y="103"/>
                    <a:pt x="55" y="101"/>
                    <a:pt x="55" y="106"/>
                  </a:cubicBezTo>
                  <a:cubicBezTo>
                    <a:pt x="55" y="109"/>
                    <a:pt x="56" y="111"/>
                    <a:pt x="54" y="114"/>
                  </a:cubicBezTo>
                  <a:cubicBezTo>
                    <a:pt x="49" y="110"/>
                    <a:pt x="49" y="108"/>
                    <a:pt x="51" y="101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87"/>
                    <a:pt x="45" y="89"/>
                    <a:pt x="47" y="87"/>
                  </a:cubicBezTo>
                  <a:cubicBezTo>
                    <a:pt x="46" y="86"/>
                    <a:pt x="47" y="86"/>
                    <a:pt x="45" y="86"/>
                  </a:cubicBezTo>
                  <a:cubicBezTo>
                    <a:pt x="43" y="76"/>
                    <a:pt x="43" y="80"/>
                    <a:pt x="41" y="70"/>
                  </a:cubicBezTo>
                  <a:cubicBezTo>
                    <a:pt x="40" y="62"/>
                    <a:pt x="38" y="63"/>
                    <a:pt x="38" y="57"/>
                  </a:cubicBezTo>
                  <a:cubicBezTo>
                    <a:pt x="38" y="56"/>
                    <a:pt x="36" y="55"/>
                    <a:pt x="36" y="5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3" y="48"/>
                    <a:pt x="33" y="4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2"/>
                    <a:pt x="35" y="63"/>
                    <a:pt x="34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81"/>
                    <a:pt x="38" y="78"/>
                    <a:pt x="38" y="85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6"/>
                    <a:pt x="43" y="112"/>
                    <a:pt x="44" y="116"/>
                  </a:cubicBezTo>
                  <a:cubicBezTo>
                    <a:pt x="45" y="119"/>
                    <a:pt x="45" y="116"/>
                    <a:pt x="45" y="119"/>
                  </a:cubicBezTo>
                  <a:cubicBezTo>
                    <a:pt x="47" y="128"/>
                    <a:pt x="47" y="134"/>
                    <a:pt x="51" y="147"/>
                  </a:cubicBezTo>
                  <a:cubicBezTo>
                    <a:pt x="53" y="156"/>
                    <a:pt x="53" y="172"/>
                    <a:pt x="55" y="181"/>
                  </a:cubicBezTo>
                  <a:cubicBezTo>
                    <a:pt x="56" y="185"/>
                    <a:pt x="55" y="180"/>
                    <a:pt x="56" y="184"/>
                  </a:cubicBezTo>
                  <a:cubicBezTo>
                    <a:pt x="57" y="189"/>
                    <a:pt x="56" y="194"/>
                    <a:pt x="56" y="199"/>
                  </a:cubicBezTo>
                  <a:cubicBezTo>
                    <a:pt x="53" y="194"/>
                    <a:pt x="54" y="197"/>
                    <a:pt x="54" y="189"/>
                  </a:cubicBezTo>
                  <a:cubicBezTo>
                    <a:pt x="52" y="191"/>
                    <a:pt x="51" y="192"/>
                    <a:pt x="51" y="195"/>
                  </a:cubicBezTo>
                  <a:cubicBezTo>
                    <a:pt x="49" y="193"/>
                    <a:pt x="49" y="194"/>
                    <a:pt x="49" y="191"/>
                  </a:cubicBezTo>
                  <a:cubicBezTo>
                    <a:pt x="49" y="189"/>
                    <a:pt x="48" y="189"/>
                    <a:pt x="50" y="186"/>
                  </a:cubicBezTo>
                  <a:cubicBezTo>
                    <a:pt x="52" y="190"/>
                    <a:pt x="49" y="187"/>
                    <a:pt x="52" y="189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0" y="178"/>
                    <a:pt x="52" y="173"/>
                    <a:pt x="50" y="168"/>
                  </a:cubicBezTo>
                  <a:cubicBezTo>
                    <a:pt x="49" y="164"/>
                    <a:pt x="51" y="165"/>
                    <a:pt x="47" y="165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67"/>
                    <a:pt x="46" y="163"/>
                    <a:pt x="43" y="160"/>
                  </a:cubicBezTo>
                  <a:cubicBezTo>
                    <a:pt x="43" y="155"/>
                    <a:pt x="42" y="149"/>
                    <a:pt x="42" y="144"/>
                  </a:cubicBezTo>
                  <a:cubicBezTo>
                    <a:pt x="41" y="137"/>
                    <a:pt x="42" y="135"/>
                    <a:pt x="38" y="130"/>
                  </a:cubicBezTo>
                  <a:cubicBezTo>
                    <a:pt x="40" y="115"/>
                    <a:pt x="38" y="123"/>
                    <a:pt x="38" y="113"/>
                  </a:cubicBezTo>
                  <a:cubicBezTo>
                    <a:pt x="38" y="113"/>
                    <a:pt x="38" y="112"/>
                    <a:pt x="37" y="112"/>
                  </a:cubicBezTo>
                  <a:cubicBezTo>
                    <a:pt x="32" y="113"/>
                    <a:pt x="36" y="113"/>
                    <a:pt x="33" y="119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2"/>
                    <a:pt x="30" y="116"/>
                    <a:pt x="31" y="112"/>
                  </a:cubicBezTo>
                  <a:cubicBezTo>
                    <a:pt x="31" y="108"/>
                    <a:pt x="30" y="107"/>
                    <a:pt x="28" y="106"/>
                  </a:cubicBezTo>
                  <a:cubicBezTo>
                    <a:pt x="28" y="112"/>
                    <a:pt x="29" y="117"/>
                    <a:pt x="29" y="122"/>
                  </a:cubicBezTo>
                  <a:cubicBezTo>
                    <a:pt x="23" y="117"/>
                    <a:pt x="25" y="108"/>
                    <a:pt x="22" y="101"/>
                  </a:cubicBezTo>
                  <a:cubicBezTo>
                    <a:pt x="16" y="85"/>
                    <a:pt x="19" y="65"/>
                    <a:pt x="16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3"/>
                    <a:pt x="15" y="51"/>
                    <a:pt x="14" y="49"/>
                  </a:cubicBezTo>
                  <a:cubicBezTo>
                    <a:pt x="13" y="41"/>
                    <a:pt x="13" y="32"/>
                    <a:pt x="12" y="26"/>
                  </a:cubicBezTo>
                  <a:cubicBezTo>
                    <a:pt x="11" y="20"/>
                    <a:pt x="10" y="24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1"/>
                    <a:pt x="6" y="32"/>
                  </a:cubicBezTo>
                  <a:cubicBezTo>
                    <a:pt x="5" y="33"/>
                    <a:pt x="5" y="34"/>
                    <a:pt x="3" y="35"/>
                  </a:cubicBezTo>
                  <a:cubicBezTo>
                    <a:pt x="3" y="43"/>
                    <a:pt x="5" y="45"/>
                    <a:pt x="5" y="51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2" y="56"/>
                  </a:cubicBezTo>
                  <a:cubicBezTo>
                    <a:pt x="5" y="58"/>
                    <a:pt x="4" y="57"/>
                    <a:pt x="4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5" y="78"/>
                    <a:pt x="5" y="78"/>
                    <a:pt x="5" y="80"/>
                  </a:cubicBezTo>
                  <a:cubicBezTo>
                    <a:pt x="7" y="87"/>
                    <a:pt x="6" y="92"/>
                    <a:pt x="7" y="10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39"/>
                    <a:pt x="12" y="142"/>
                    <a:pt x="11" y="138"/>
                  </a:cubicBezTo>
                  <a:cubicBezTo>
                    <a:pt x="11" y="137"/>
                    <a:pt x="11" y="133"/>
                    <a:pt x="8" y="131"/>
                  </a:cubicBezTo>
                  <a:cubicBezTo>
                    <a:pt x="9" y="125"/>
                    <a:pt x="9" y="118"/>
                    <a:pt x="6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27"/>
                    <a:pt x="3" y="125"/>
                    <a:pt x="4" y="133"/>
                  </a:cubicBezTo>
                  <a:cubicBezTo>
                    <a:pt x="4" y="133"/>
                    <a:pt x="4" y="135"/>
                    <a:pt x="5" y="136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10" y="160"/>
                    <a:pt x="12" y="174"/>
                    <a:pt x="15" y="180"/>
                  </a:cubicBezTo>
                  <a:cubicBezTo>
                    <a:pt x="15" y="180"/>
                    <a:pt x="15" y="181"/>
                    <a:pt x="15" y="18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2"/>
                  </a:cubicBezTo>
                  <a:cubicBezTo>
                    <a:pt x="20" y="202"/>
                    <a:pt x="20" y="202"/>
                    <a:pt x="21" y="203"/>
                  </a:cubicBezTo>
                  <a:cubicBezTo>
                    <a:pt x="23" y="213"/>
                    <a:pt x="29" y="229"/>
                    <a:pt x="30" y="237"/>
                  </a:cubicBezTo>
                  <a:cubicBezTo>
                    <a:pt x="31" y="243"/>
                    <a:pt x="34" y="245"/>
                    <a:pt x="34" y="251"/>
                  </a:cubicBezTo>
                  <a:cubicBezTo>
                    <a:pt x="39" y="250"/>
                    <a:pt x="36" y="252"/>
                    <a:pt x="37" y="252"/>
                  </a:cubicBezTo>
                  <a:cubicBezTo>
                    <a:pt x="38" y="253"/>
                    <a:pt x="37" y="253"/>
                    <a:pt x="40" y="253"/>
                  </a:cubicBezTo>
                  <a:cubicBezTo>
                    <a:pt x="39" y="261"/>
                    <a:pt x="49" y="278"/>
                    <a:pt x="52" y="284"/>
                  </a:cubicBezTo>
                  <a:cubicBezTo>
                    <a:pt x="52" y="285"/>
                    <a:pt x="53" y="288"/>
                    <a:pt x="53" y="288"/>
                  </a:cubicBezTo>
                  <a:cubicBezTo>
                    <a:pt x="57" y="285"/>
                    <a:pt x="53" y="285"/>
                    <a:pt x="58" y="285"/>
                  </a:cubicBezTo>
                  <a:cubicBezTo>
                    <a:pt x="57" y="279"/>
                    <a:pt x="59" y="283"/>
                    <a:pt x="55" y="280"/>
                  </a:cubicBezTo>
                  <a:cubicBezTo>
                    <a:pt x="55" y="270"/>
                    <a:pt x="54" y="267"/>
                    <a:pt x="51" y="260"/>
                  </a:cubicBezTo>
                  <a:cubicBezTo>
                    <a:pt x="50" y="256"/>
                    <a:pt x="49" y="252"/>
                    <a:pt x="50" y="247"/>
                  </a:cubicBezTo>
                  <a:cubicBezTo>
                    <a:pt x="51" y="249"/>
                    <a:pt x="51" y="250"/>
                    <a:pt x="52" y="252"/>
                  </a:cubicBezTo>
                  <a:cubicBezTo>
                    <a:pt x="54" y="249"/>
                    <a:pt x="53" y="252"/>
                    <a:pt x="54" y="248"/>
                  </a:cubicBezTo>
                  <a:cubicBezTo>
                    <a:pt x="54" y="248"/>
                    <a:pt x="54" y="246"/>
                    <a:pt x="54" y="245"/>
                  </a:cubicBezTo>
                  <a:cubicBezTo>
                    <a:pt x="54" y="246"/>
                    <a:pt x="53" y="246"/>
                    <a:pt x="54" y="248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5" y="252"/>
                    <a:pt x="55" y="253"/>
                    <a:pt x="56" y="25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5" y="298"/>
                    <a:pt x="71" y="320"/>
                    <a:pt x="71" y="327"/>
                  </a:cubicBezTo>
                  <a:cubicBezTo>
                    <a:pt x="74" y="328"/>
                    <a:pt x="73" y="330"/>
                    <a:pt x="75" y="333"/>
                  </a:cubicBezTo>
                  <a:cubicBezTo>
                    <a:pt x="75" y="332"/>
                    <a:pt x="75" y="332"/>
                    <a:pt x="75" y="332"/>
                  </a:cubicBezTo>
                  <a:cubicBezTo>
                    <a:pt x="75" y="332"/>
                    <a:pt x="75" y="332"/>
                    <a:pt x="75" y="331"/>
                  </a:cubicBezTo>
                  <a:cubicBezTo>
                    <a:pt x="77" y="329"/>
                    <a:pt x="77" y="328"/>
                    <a:pt x="77" y="324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9" y="327"/>
                    <a:pt x="79" y="326"/>
                    <a:pt x="79" y="328"/>
                  </a:cubicBezTo>
                  <a:cubicBezTo>
                    <a:pt x="83" y="328"/>
                    <a:pt x="81" y="327"/>
                    <a:pt x="84" y="328"/>
                  </a:cubicBezTo>
                  <a:cubicBezTo>
                    <a:pt x="84" y="324"/>
                    <a:pt x="84" y="321"/>
                    <a:pt x="84" y="318"/>
                  </a:cubicBezTo>
                  <a:cubicBezTo>
                    <a:pt x="83" y="312"/>
                    <a:pt x="81" y="311"/>
                    <a:pt x="85" y="306"/>
                  </a:cubicBezTo>
                  <a:cubicBezTo>
                    <a:pt x="85" y="307"/>
                    <a:pt x="85" y="309"/>
                    <a:pt x="85" y="311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8" y="305"/>
                    <a:pt x="90" y="300"/>
                    <a:pt x="88" y="296"/>
                  </a:cubicBezTo>
                  <a:cubicBezTo>
                    <a:pt x="89" y="295"/>
                    <a:pt x="89" y="295"/>
                    <a:pt x="90" y="294"/>
                  </a:cubicBezTo>
                  <a:cubicBezTo>
                    <a:pt x="91" y="294"/>
                    <a:pt x="90" y="294"/>
                    <a:pt x="91" y="293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88" y="291"/>
                    <a:pt x="88" y="291"/>
                    <a:pt x="88" y="291"/>
                  </a:cubicBezTo>
                  <a:cubicBezTo>
                    <a:pt x="89" y="288"/>
                    <a:pt x="91" y="286"/>
                    <a:pt x="91" y="283"/>
                  </a:cubicBezTo>
                  <a:cubicBezTo>
                    <a:pt x="92" y="279"/>
                    <a:pt x="89" y="283"/>
                    <a:pt x="93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1" y="275"/>
                    <a:pt x="91" y="274"/>
                    <a:pt x="90" y="274"/>
                  </a:cubicBezTo>
                  <a:cubicBezTo>
                    <a:pt x="91" y="273"/>
                    <a:pt x="91" y="275"/>
                    <a:pt x="91" y="272"/>
                  </a:cubicBezTo>
                  <a:cubicBezTo>
                    <a:pt x="92" y="267"/>
                    <a:pt x="90" y="270"/>
                    <a:pt x="90" y="265"/>
                  </a:cubicBezTo>
                  <a:cubicBezTo>
                    <a:pt x="90" y="265"/>
                    <a:pt x="90" y="265"/>
                    <a:pt x="90" y="264"/>
                  </a:cubicBezTo>
                  <a:cubicBezTo>
                    <a:pt x="90" y="261"/>
                    <a:pt x="90" y="260"/>
                    <a:pt x="92" y="258"/>
                  </a:cubicBezTo>
                  <a:cubicBezTo>
                    <a:pt x="90" y="257"/>
                    <a:pt x="89" y="252"/>
                    <a:pt x="90" y="249"/>
                  </a:cubicBezTo>
                  <a:cubicBezTo>
                    <a:pt x="94" y="254"/>
                    <a:pt x="94" y="254"/>
                    <a:pt x="94" y="254"/>
                  </a:cubicBezTo>
                  <a:cubicBezTo>
                    <a:pt x="93" y="256"/>
                    <a:pt x="93" y="259"/>
                    <a:pt x="93" y="263"/>
                  </a:cubicBezTo>
                  <a:cubicBezTo>
                    <a:pt x="94" y="268"/>
                    <a:pt x="96" y="262"/>
                    <a:pt x="94" y="268"/>
                  </a:cubicBezTo>
                  <a:cubicBezTo>
                    <a:pt x="94" y="268"/>
                    <a:pt x="94" y="268"/>
                    <a:pt x="94" y="268"/>
                  </a:cubicBezTo>
                  <a:cubicBezTo>
                    <a:pt x="94" y="268"/>
                    <a:pt x="95" y="269"/>
                    <a:pt x="95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6" y="272"/>
                    <a:pt x="95" y="272"/>
                    <a:pt x="94" y="273"/>
                  </a:cubicBezTo>
                  <a:cubicBezTo>
                    <a:pt x="96" y="275"/>
                    <a:pt x="96" y="274"/>
                    <a:pt x="96" y="278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85"/>
                    <a:pt x="94" y="280"/>
                    <a:pt x="95" y="284"/>
                  </a:cubicBezTo>
                  <a:cubicBezTo>
                    <a:pt x="98" y="290"/>
                    <a:pt x="96" y="286"/>
                    <a:pt x="99" y="287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2" y="283"/>
                    <a:pt x="102" y="283"/>
                    <a:pt x="102" y="283"/>
                  </a:cubicBezTo>
                  <a:cubicBezTo>
                    <a:pt x="104" y="282"/>
                    <a:pt x="103" y="283"/>
                    <a:pt x="104" y="280"/>
                  </a:cubicBezTo>
                  <a:cubicBezTo>
                    <a:pt x="103" y="277"/>
                    <a:pt x="103" y="277"/>
                    <a:pt x="102" y="273"/>
                  </a:cubicBezTo>
                  <a:cubicBezTo>
                    <a:pt x="102" y="271"/>
                    <a:pt x="103" y="272"/>
                    <a:pt x="102" y="270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5" y="266"/>
                    <a:pt x="106" y="267"/>
                    <a:pt x="108" y="268"/>
                  </a:cubicBezTo>
                  <a:cubicBezTo>
                    <a:pt x="109" y="262"/>
                    <a:pt x="107" y="257"/>
                    <a:pt x="102" y="255"/>
                  </a:cubicBezTo>
                  <a:cubicBezTo>
                    <a:pt x="104" y="252"/>
                    <a:pt x="100" y="245"/>
                    <a:pt x="99" y="241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3" y="236"/>
                    <a:pt x="105" y="237"/>
                    <a:pt x="105" y="235"/>
                  </a:cubicBezTo>
                  <a:cubicBezTo>
                    <a:pt x="107" y="230"/>
                    <a:pt x="105" y="229"/>
                    <a:pt x="105" y="224"/>
                  </a:cubicBezTo>
                  <a:cubicBezTo>
                    <a:pt x="105" y="223"/>
                    <a:pt x="104" y="222"/>
                    <a:pt x="104" y="221"/>
                  </a:cubicBezTo>
                  <a:cubicBezTo>
                    <a:pt x="103" y="217"/>
                    <a:pt x="100" y="213"/>
                    <a:pt x="97" y="211"/>
                  </a:cubicBezTo>
                  <a:cubicBezTo>
                    <a:pt x="99" y="208"/>
                    <a:pt x="100" y="208"/>
                    <a:pt x="102" y="206"/>
                  </a:cubicBezTo>
                  <a:cubicBezTo>
                    <a:pt x="104" y="209"/>
                    <a:pt x="104" y="208"/>
                    <a:pt x="104" y="212"/>
                  </a:cubicBezTo>
                  <a:cubicBezTo>
                    <a:pt x="109" y="212"/>
                    <a:pt x="105" y="213"/>
                    <a:pt x="110" y="213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12" y="210"/>
                    <a:pt x="112" y="210"/>
                    <a:pt x="114" y="207"/>
                  </a:cubicBezTo>
                  <a:cubicBezTo>
                    <a:pt x="116" y="204"/>
                    <a:pt x="113" y="206"/>
                    <a:pt x="115" y="202"/>
                  </a:cubicBezTo>
                  <a:cubicBezTo>
                    <a:pt x="117" y="204"/>
                    <a:pt x="116" y="207"/>
                    <a:pt x="119" y="208"/>
                  </a:cubicBezTo>
                  <a:cubicBezTo>
                    <a:pt x="119" y="203"/>
                    <a:pt x="118" y="205"/>
                    <a:pt x="122" y="206"/>
                  </a:cubicBezTo>
                  <a:cubicBezTo>
                    <a:pt x="122" y="201"/>
                    <a:pt x="123" y="203"/>
                    <a:pt x="121" y="200"/>
                  </a:cubicBezTo>
                  <a:cubicBezTo>
                    <a:pt x="122" y="194"/>
                    <a:pt x="122" y="194"/>
                    <a:pt x="122" y="194"/>
                  </a:cubicBezTo>
                  <a:cubicBezTo>
                    <a:pt x="122" y="193"/>
                    <a:pt x="122" y="192"/>
                    <a:pt x="122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90"/>
                    <a:pt x="121" y="189"/>
                    <a:pt x="121" y="189"/>
                  </a:cubicBezTo>
                  <a:cubicBezTo>
                    <a:pt x="121" y="189"/>
                    <a:pt x="120" y="187"/>
                    <a:pt x="120" y="187"/>
                  </a:cubicBezTo>
                  <a:cubicBezTo>
                    <a:pt x="121" y="183"/>
                    <a:pt x="121" y="178"/>
                    <a:pt x="120" y="173"/>
                  </a:cubicBezTo>
                  <a:cubicBezTo>
                    <a:pt x="119" y="167"/>
                    <a:pt x="120" y="171"/>
                    <a:pt x="120" y="166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8" y="158"/>
                    <a:pt x="119" y="155"/>
                    <a:pt x="118" y="15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4" y="139"/>
                    <a:pt x="117" y="141"/>
                    <a:pt x="115" y="137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1"/>
                    <a:pt x="113" y="130"/>
                  </a:cubicBezTo>
                  <a:cubicBezTo>
                    <a:pt x="111" y="125"/>
                    <a:pt x="108" y="123"/>
                    <a:pt x="110" y="117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08"/>
                    <a:pt x="108" y="105"/>
                    <a:pt x="108" y="103"/>
                  </a:cubicBezTo>
                  <a:cubicBezTo>
                    <a:pt x="106" y="100"/>
                    <a:pt x="106" y="99"/>
                    <a:pt x="104" y="97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3"/>
                    <a:pt x="99" y="74"/>
                    <a:pt x="99" y="73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6"/>
                    <a:pt x="94" y="53"/>
                    <a:pt x="93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50"/>
                    <a:pt x="89" y="52"/>
                    <a:pt x="89" y="55"/>
                  </a:cubicBezTo>
                  <a:cubicBezTo>
                    <a:pt x="89" y="57"/>
                    <a:pt x="89" y="61"/>
                    <a:pt x="89" y="6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72"/>
                    <a:pt x="90" y="67"/>
                    <a:pt x="90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6"/>
                    <a:pt x="92" y="81"/>
                    <a:pt x="93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8" y="90"/>
                    <a:pt x="97" y="98"/>
                    <a:pt x="96" y="101"/>
                  </a:cubicBezTo>
                  <a:cubicBezTo>
                    <a:pt x="95" y="105"/>
                    <a:pt x="97" y="107"/>
                    <a:pt x="98" y="113"/>
                  </a:cubicBezTo>
                  <a:cubicBezTo>
                    <a:pt x="98" y="117"/>
                    <a:pt x="97" y="117"/>
                    <a:pt x="99" y="119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9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8"/>
                    <a:pt x="102" y="134"/>
                    <a:pt x="102" y="142"/>
                  </a:cubicBezTo>
                  <a:cubicBezTo>
                    <a:pt x="104" y="143"/>
                    <a:pt x="101" y="143"/>
                    <a:pt x="106" y="143"/>
                  </a:cubicBezTo>
                  <a:cubicBezTo>
                    <a:pt x="104" y="145"/>
                    <a:pt x="105" y="144"/>
                    <a:pt x="104" y="146"/>
                  </a:cubicBezTo>
                  <a:cubicBezTo>
                    <a:pt x="106" y="148"/>
                    <a:pt x="107" y="147"/>
                    <a:pt x="107" y="150"/>
                  </a:cubicBezTo>
                  <a:cubicBezTo>
                    <a:pt x="108" y="153"/>
                    <a:pt x="107" y="152"/>
                    <a:pt x="106" y="155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7" y="157"/>
                    <a:pt x="108" y="158"/>
                    <a:pt x="108" y="158"/>
                  </a:cubicBezTo>
                  <a:cubicBezTo>
                    <a:pt x="103" y="162"/>
                    <a:pt x="108" y="161"/>
                    <a:pt x="108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09" y="173"/>
                    <a:pt x="110" y="171"/>
                    <a:pt x="109" y="173"/>
                  </a:cubicBezTo>
                  <a:cubicBezTo>
                    <a:pt x="108" y="173"/>
                    <a:pt x="108" y="174"/>
                    <a:pt x="108" y="174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11" y="177"/>
                    <a:pt x="110" y="174"/>
                    <a:pt x="111" y="179"/>
                  </a:cubicBezTo>
                  <a:cubicBezTo>
                    <a:pt x="107" y="178"/>
                    <a:pt x="106" y="178"/>
                    <a:pt x="104" y="174"/>
                  </a:cubicBezTo>
                  <a:cubicBezTo>
                    <a:pt x="100" y="175"/>
                    <a:pt x="104" y="174"/>
                    <a:pt x="101" y="176"/>
                  </a:cubicBezTo>
                  <a:cubicBezTo>
                    <a:pt x="100" y="170"/>
                    <a:pt x="98" y="153"/>
                    <a:pt x="98" y="150"/>
                  </a:cubicBezTo>
                  <a:cubicBezTo>
                    <a:pt x="97" y="149"/>
                    <a:pt x="98" y="149"/>
                    <a:pt x="96" y="148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96" y="142"/>
                    <a:pt x="96" y="141"/>
                    <a:pt x="96" y="13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7"/>
                    <a:pt x="94" y="126"/>
                  </a:cubicBezTo>
                  <a:cubicBezTo>
                    <a:pt x="93" y="122"/>
                    <a:pt x="93" y="126"/>
                    <a:pt x="92" y="121"/>
                  </a:cubicBezTo>
                  <a:cubicBezTo>
                    <a:pt x="91" y="117"/>
                    <a:pt x="91" y="112"/>
                    <a:pt x="90" y="109"/>
                  </a:cubicBezTo>
                  <a:cubicBezTo>
                    <a:pt x="89" y="104"/>
                    <a:pt x="88" y="104"/>
                    <a:pt x="86" y="102"/>
                  </a:cubicBezTo>
                  <a:cubicBezTo>
                    <a:pt x="86" y="93"/>
                    <a:pt x="83" y="87"/>
                    <a:pt x="81" y="78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66"/>
                    <a:pt x="77" y="62"/>
                    <a:pt x="76" y="55"/>
                  </a:cubicBezTo>
                  <a:cubicBezTo>
                    <a:pt x="74" y="45"/>
                    <a:pt x="76" y="41"/>
                    <a:pt x="72" y="42"/>
                  </a:cubicBezTo>
                  <a:cubicBezTo>
                    <a:pt x="72" y="39"/>
                    <a:pt x="72" y="40"/>
                    <a:pt x="73" y="40"/>
                  </a:cubicBezTo>
                  <a:cubicBezTo>
                    <a:pt x="71" y="36"/>
                    <a:pt x="70" y="33"/>
                    <a:pt x="72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5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4760244" y="5988574"/>
              <a:ext cx="97844" cy="352240"/>
            </a:xfrm>
            <a:custGeom>
              <a:avLst/>
              <a:gdLst>
                <a:gd name="T0" fmla="*/ 25 w 97"/>
                <a:gd name="T1" fmla="*/ 299 h 350"/>
                <a:gd name="T2" fmla="*/ 37 w 97"/>
                <a:gd name="T3" fmla="*/ 255 h 350"/>
                <a:gd name="T4" fmla="*/ 37 w 97"/>
                <a:gd name="T5" fmla="*/ 252 h 350"/>
                <a:gd name="T6" fmla="*/ 39 w 97"/>
                <a:gd name="T7" fmla="*/ 234 h 350"/>
                <a:gd name="T8" fmla="*/ 38 w 97"/>
                <a:gd name="T9" fmla="*/ 229 h 350"/>
                <a:gd name="T10" fmla="*/ 22 w 97"/>
                <a:gd name="T11" fmla="*/ 265 h 350"/>
                <a:gd name="T12" fmla="*/ 41 w 97"/>
                <a:gd name="T13" fmla="*/ 190 h 350"/>
                <a:gd name="T14" fmla="*/ 41 w 97"/>
                <a:gd name="T15" fmla="*/ 190 h 350"/>
                <a:gd name="T16" fmla="*/ 41 w 97"/>
                <a:gd name="T17" fmla="*/ 188 h 350"/>
                <a:gd name="T18" fmla="*/ 27 w 97"/>
                <a:gd name="T19" fmla="*/ 182 h 350"/>
                <a:gd name="T20" fmla="*/ 77 w 97"/>
                <a:gd name="T21" fmla="*/ 173 h 350"/>
                <a:gd name="T22" fmla="*/ 14 w 97"/>
                <a:gd name="T23" fmla="*/ 257 h 350"/>
                <a:gd name="T24" fmla="*/ 19 w 97"/>
                <a:gd name="T25" fmla="*/ 166 h 350"/>
                <a:gd name="T26" fmla="*/ 15 w 97"/>
                <a:gd name="T27" fmla="*/ 254 h 350"/>
                <a:gd name="T28" fmla="*/ 80 w 97"/>
                <a:gd name="T29" fmla="*/ 141 h 350"/>
                <a:gd name="T30" fmla="*/ 80 w 97"/>
                <a:gd name="T31" fmla="*/ 141 h 350"/>
                <a:gd name="T32" fmla="*/ 47 w 97"/>
                <a:gd name="T33" fmla="*/ 156 h 350"/>
                <a:gd name="T34" fmla="*/ 44 w 97"/>
                <a:gd name="T35" fmla="*/ 164 h 350"/>
                <a:gd name="T36" fmla="*/ 43 w 97"/>
                <a:gd name="T37" fmla="*/ 137 h 350"/>
                <a:gd name="T38" fmla="*/ 44 w 97"/>
                <a:gd name="T39" fmla="*/ 148 h 350"/>
                <a:gd name="T40" fmla="*/ 46 w 97"/>
                <a:gd name="T41" fmla="*/ 133 h 350"/>
                <a:gd name="T42" fmla="*/ 51 w 97"/>
                <a:gd name="T43" fmla="*/ 117 h 350"/>
                <a:gd name="T44" fmla="*/ 51 w 97"/>
                <a:gd name="T45" fmla="*/ 116 h 350"/>
                <a:gd name="T46" fmla="*/ 52 w 97"/>
                <a:gd name="T47" fmla="*/ 105 h 350"/>
                <a:gd name="T48" fmla="*/ 42 w 97"/>
                <a:gd name="T49" fmla="*/ 100 h 350"/>
                <a:gd name="T50" fmla="*/ 89 w 97"/>
                <a:gd name="T51" fmla="*/ 20 h 350"/>
                <a:gd name="T52" fmla="*/ 85 w 97"/>
                <a:gd name="T53" fmla="*/ 1 h 350"/>
                <a:gd name="T54" fmla="*/ 87 w 97"/>
                <a:gd name="T55" fmla="*/ 34 h 350"/>
                <a:gd name="T56" fmla="*/ 91 w 97"/>
                <a:gd name="T57" fmla="*/ 102 h 350"/>
                <a:gd name="T58" fmla="*/ 84 w 97"/>
                <a:gd name="T59" fmla="*/ 38 h 350"/>
                <a:gd name="T60" fmla="*/ 76 w 97"/>
                <a:gd name="T61" fmla="*/ 10 h 350"/>
                <a:gd name="T62" fmla="*/ 75 w 97"/>
                <a:gd name="T63" fmla="*/ 45 h 350"/>
                <a:gd name="T64" fmla="*/ 69 w 97"/>
                <a:gd name="T65" fmla="*/ 8 h 350"/>
                <a:gd name="T66" fmla="*/ 63 w 97"/>
                <a:gd name="T67" fmla="*/ 87 h 350"/>
                <a:gd name="T68" fmla="*/ 53 w 97"/>
                <a:gd name="T69" fmla="*/ 188 h 350"/>
                <a:gd name="T70" fmla="*/ 63 w 97"/>
                <a:gd name="T71" fmla="*/ 62 h 350"/>
                <a:gd name="T72" fmla="*/ 64 w 97"/>
                <a:gd name="T73" fmla="*/ 20 h 350"/>
                <a:gd name="T74" fmla="*/ 56 w 97"/>
                <a:gd name="T75" fmla="*/ 34 h 350"/>
                <a:gd name="T76" fmla="*/ 53 w 97"/>
                <a:gd name="T77" fmla="*/ 34 h 350"/>
                <a:gd name="T78" fmla="*/ 42 w 97"/>
                <a:gd name="T79" fmla="*/ 22 h 350"/>
                <a:gd name="T80" fmla="*/ 36 w 97"/>
                <a:gd name="T81" fmla="*/ 42 h 350"/>
                <a:gd name="T82" fmla="*/ 20 w 97"/>
                <a:gd name="T83" fmla="*/ 83 h 350"/>
                <a:gd name="T84" fmla="*/ 10 w 97"/>
                <a:gd name="T85" fmla="*/ 139 h 350"/>
                <a:gd name="T86" fmla="*/ 1 w 97"/>
                <a:gd name="T87" fmla="*/ 188 h 350"/>
                <a:gd name="T88" fmla="*/ 4 w 97"/>
                <a:gd name="T89" fmla="*/ 240 h 350"/>
                <a:gd name="T90" fmla="*/ 6 w 97"/>
                <a:gd name="T91" fmla="*/ 257 h 350"/>
                <a:gd name="T92" fmla="*/ 9 w 97"/>
                <a:gd name="T93" fmla="*/ 319 h 350"/>
                <a:gd name="T94" fmla="*/ 16 w 97"/>
                <a:gd name="T95" fmla="*/ 301 h 350"/>
                <a:gd name="T96" fmla="*/ 25 w 97"/>
                <a:gd name="T97" fmla="*/ 316 h 350"/>
                <a:gd name="T98" fmla="*/ 30 w 97"/>
                <a:gd name="T99" fmla="*/ 319 h 350"/>
                <a:gd name="T100" fmla="*/ 35 w 97"/>
                <a:gd name="T101" fmla="*/ 337 h 350"/>
                <a:gd name="T102" fmla="*/ 45 w 97"/>
                <a:gd name="T103" fmla="*/ 320 h 350"/>
                <a:gd name="T104" fmla="*/ 52 w 97"/>
                <a:gd name="T105" fmla="*/ 300 h 350"/>
                <a:gd name="T106" fmla="*/ 65 w 97"/>
                <a:gd name="T107" fmla="*/ 231 h 350"/>
                <a:gd name="T108" fmla="*/ 76 w 97"/>
                <a:gd name="T109" fmla="*/ 189 h 350"/>
                <a:gd name="T110" fmla="*/ 84 w 97"/>
                <a:gd name="T111" fmla="*/ 174 h 350"/>
                <a:gd name="T112" fmla="*/ 90 w 97"/>
                <a:gd name="T113" fmla="*/ 145 h 350"/>
                <a:gd name="T114" fmla="*/ 96 w 97"/>
                <a:gd name="T115" fmla="*/ 87 h 350"/>
                <a:gd name="T116" fmla="*/ 91 w 97"/>
                <a:gd name="T117" fmla="*/ 22 h 350"/>
                <a:gd name="T118" fmla="*/ 88 w 97"/>
                <a:gd name="T119" fmla="*/ 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350">
                  <a:moveTo>
                    <a:pt x="25" y="314"/>
                  </a:moveTo>
                  <a:cubicBezTo>
                    <a:pt x="28" y="312"/>
                    <a:pt x="27" y="315"/>
                    <a:pt x="27" y="315"/>
                  </a:cubicBezTo>
                  <a:cubicBezTo>
                    <a:pt x="23" y="315"/>
                    <a:pt x="27" y="315"/>
                    <a:pt x="25" y="314"/>
                  </a:cubicBezTo>
                  <a:close/>
                  <a:moveTo>
                    <a:pt x="25" y="299"/>
                  </a:moveTo>
                  <a:cubicBezTo>
                    <a:pt x="23" y="302"/>
                    <a:pt x="25" y="301"/>
                    <a:pt x="24" y="304"/>
                  </a:cubicBezTo>
                  <a:cubicBezTo>
                    <a:pt x="24" y="304"/>
                    <a:pt x="23" y="303"/>
                    <a:pt x="23" y="302"/>
                  </a:cubicBezTo>
                  <a:cubicBezTo>
                    <a:pt x="24" y="298"/>
                    <a:pt x="23" y="300"/>
                    <a:pt x="25" y="299"/>
                  </a:cubicBezTo>
                  <a:close/>
                  <a:moveTo>
                    <a:pt x="37" y="255"/>
                  </a:moveTo>
                  <a:cubicBezTo>
                    <a:pt x="34" y="253"/>
                    <a:pt x="35" y="257"/>
                    <a:pt x="35" y="245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7" y="235"/>
                    <a:pt x="36" y="237"/>
                    <a:pt x="37" y="236"/>
                  </a:cubicBezTo>
                  <a:cubicBezTo>
                    <a:pt x="39" y="238"/>
                    <a:pt x="37" y="250"/>
                    <a:pt x="37" y="252"/>
                  </a:cubicBezTo>
                  <a:cubicBezTo>
                    <a:pt x="37" y="254"/>
                    <a:pt x="37" y="254"/>
                    <a:pt x="37" y="254"/>
                  </a:cubicBezTo>
                  <a:cubicBezTo>
                    <a:pt x="37" y="254"/>
                    <a:pt x="37" y="254"/>
                    <a:pt x="37" y="255"/>
                  </a:cubicBezTo>
                  <a:close/>
                  <a:moveTo>
                    <a:pt x="38" y="229"/>
                  </a:moveTo>
                  <a:cubicBezTo>
                    <a:pt x="39" y="234"/>
                    <a:pt x="39" y="234"/>
                    <a:pt x="39" y="234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41" y="226"/>
                    <a:pt x="41" y="226"/>
                    <a:pt x="41" y="226"/>
                  </a:cubicBezTo>
                  <a:lnTo>
                    <a:pt x="38" y="229"/>
                  </a:lnTo>
                  <a:close/>
                  <a:moveTo>
                    <a:pt x="22" y="280"/>
                  </a:moveTo>
                  <a:cubicBezTo>
                    <a:pt x="18" y="268"/>
                    <a:pt x="20" y="216"/>
                    <a:pt x="23" y="204"/>
                  </a:cubicBezTo>
                  <a:cubicBezTo>
                    <a:pt x="26" y="210"/>
                    <a:pt x="23" y="231"/>
                    <a:pt x="23" y="240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2" y="266"/>
                    <a:pt x="22" y="267"/>
                    <a:pt x="22" y="269"/>
                  </a:cubicBezTo>
                  <a:cubicBezTo>
                    <a:pt x="22" y="272"/>
                    <a:pt x="22" y="276"/>
                    <a:pt x="22" y="279"/>
                  </a:cubicBezTo>
                  <a:lnTo>
                    <a:pt x="22" y="280"/>
                  </a:lnTo>
                  <a:close/>
                  <a:moveTo>
                    <a:pt x="41" y="190"/>
                  </a:moveTo>
                  <a:cubicBezTo>
                    <a:pt x="43" y="192"/>
                    <a:pt x="43" y="192"/>
                    <a:pt x="42" y="195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9" y="194"/>
                    <a:pt x="40" y="193"/>
                    <a:pt x="40" y="194"/>
                  </a:cubicBezTo>
                  <a:cubicBezTo>
                    <a:pt x="41" y="190"/>
                    <a:pt x="41" y="190"/>
                    <a:pt x="41" y="190"/>
                  </a:cubicBezTo>
                  <a:close/>
                  <a:moveTo>
                    <a:pt x="41" y="188"/>
                  </a:moveTo>
                  <a:cubicBezTo>
                    <a:pt x="42" y="186"/>
                    <a:pt x="42" y="185"/>
                    <a:pt x="43" y="184"/>
                  </a:cubicBezTo>
                  <a:cubicBezTo>
                    <a:pt x="44" y="186"/>
                    <a:pt x="45" y="185"/>
                    <a:pt x="43" y="187"/>
                  </a:cubicBezTo>
                  <a:cubicBezTo>
                    <a:pt x="42" y="188"/>
                    <a:pt x="42" y="188"/>
                    <a:pt x="41" y="188"/>
                  </a:cubicBezTo>
                  <a:close/>
                  <a:moveTo>
                    <a:pt x="25" y="177"/>
                  </a:moveTo>
                  <a:cubicBezTo>
                    <a:pt x="25" y="177"/>
                    <a:pt x="26" y="177"/>
                    <a:pt x="26" y="177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4" y="182"/>
                    <a:pt x="25" y="177"/>
                  </a:cubicBezTo>
                  <a:close/>
                  <a:moveTo>
                    <a:pt x="77" y="173"/>
                  </a:moveTo>
                  <a:cubicBezTo>
                    <a:pt x="77" y="177"/>
                    <a:pt x="78" y="175"/>
                    <a:pt x="75" y="176"/>
                  </a:cubicBezTo>
                  <a:cubicBezTo>
                    <a:pt x="76" y="173"/>
                    <a:pt x="75" y="175"/>
                    <a:pt x="77" y="173"/>
                  </a:cubicBezTo>
                  <a:close/>
                  <a:moveTo>
                    <a:pt x="44" y="167"/>
                  </a:moveTo>
                  <a:cubicBezTo>
                    <a:pt x="44" y="170"/>
                    <a:pt x="44" y="172"/>
                    <a:pt x="43" y="175"/>
                  </a:cubicBezTo>
                  <a:cubicBezTo>
                    <a:pt x="39" y="173"/>
                    <a:pt x="42" y="169"/>
                    <a:pt x="44" y="167"/>
                  </a:cubicBezTo>
                  <a:close/>
                  <a:moveTo>
                    <a:pt x="14" y="257"/>
                  </a:moveTo>
                  <a:cubicBezTo>
                    <a:pt x="12" y="254"/>
                    <a:pt x="14" y="229"/>
                    <a:pt x="14" y="224"/>
                  </a:cubicBezTo>
                  <a:cubicBezTo>
                    <a:pt x="14" y="222"/>
                    <a:pt x="15" y="223"/>
                    <a:pt x="15" y="219"/>
                  </a:cubicBezTo>
                  <a:cubicBezTo>
                    <a:pt x="16" y="206"/>
                    <a:pt x="16" y="192"/>
                    <a:pt x="18" y="179"/>
                  </a:cubicBezTo>
                  <a:cubicBezTo>
                    <a:pt x="18" y="176"/>
                    <a:pt x="19" y="171"/>
                    <a:pt x="19" y="166"/>
                  </a:cubicBezTo>
                  <a:cubicBezTo>
                    <a:pt x="20" y="162"/>
                    <a:pt x="21" y="158"/>
                    <a:pt x="21" y="156"/>
                  </a:cubicBezTo>
                  <a:cubicBezTo>
                    <a:pt x="22" y="165"/>
                    <a:pt x="18" y="182"/>
                    <a:pt x="18" y="19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2"/>
                    <a:pt x="15" y="253"/>
                    <a:pt x="15" y="254"/>
                  </a:cubicBezTo>
                  <a:cubicBezTo>
                    <a:pt x="15" y="257"/>
                    <a:pt x="15" y="255"/>
                    <a:pt x="15" y="257"/>
                  </a:cubicBezTo>
                  <a:lnTo>
                    <a:pt x="14" y="257"/>
                  </a:lnTo>
                  <a:close/>
                  <a:moveTo>
                    <a:pt x="80" y="141"/>
                  </a:move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0"/>
                    <a:pt x="79" y="142"/>
                    <a:pt x="80" y="141"/>
                  </a:cubicBezTo>
                  <a:close/>
                  <a:moveTo>
                    <a:pt x="44" y="148"/>
                  </a:moveTo>
                  <a:cubicBezTo>
                    <a:pt x="46" y="149"/>
                    <a:pt x="45" y="149"/>
                    <a:pt x="46" y="151"/>
                  </a:cubicBezTo>
                  <a:cubicBezTo>
                    <a:pt x="46" y="151"/>
                    <a:pt x="46" y="151"/>
                    <a:pt x="46" y="152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7"/>
                    <a:pt x="46" y="158"/>
                    <a:pt x="46" y="160"/>
                  </a:cubicBezTo>
                  <a:cubicBezTo>
                    <a:pt x="46" y="161"/>
                    <a:pt x="46" y="160"/>
                    <a:pt x="45" y="162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4" y="164"/>
                    <a:pt x="44" y="164"/>
                  </a:cubicBezTo>
                  <a:cubicBezTo>
                    <a:pt x="44" y="163"/>
                    <a:pt x="44" y="165"/>
                    <a:pt x="43" y="162"/>
                  </a:cubicBezTo>
                  <a:cubicBezTo>
                    <a:pt x="42" y="158"/>
                    <a:pt x="43" y="156"/>
                    <a:pt x="43" y="150"/>
                  </a:cubicBezTo>
                  <a:cubicBezTo>
                    <a:pt x="42" y="141"/>
                    <a:pt x="43" y="146"/>
                    <a:pt x="43" y="139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41"/>
                    <a:pt x="47" y="140"/>
                    <a:pt x="47" y="143"/>
                  </a:cubicBezTo>
                  <a:cubicBezTo>
                    <a:pt x="48" y="146"/>
                    <a:pt x="46" y="147"/>
                    <a:pt x="44" y="148"/>
                  </a:cubicBezTo>
                  <a:close/>
                  <a:moveTo>
                    <a:pt x="46" y="133"/>
                  </a:moveTo>
                  <a:cubicBezTo>
                    <a:pt x="44" y="131"/>
                    <a:pt x="44" y="130"/>
                    <a:pt x="46" y="127"/>
                  </a:cubicBezTo>
                  <a:cubicBezTo>
                    <a:pt x="46" y="128"/>
                    <a:pt x="48" y="127"/>
                    <a:pt x="47" y="132"/>
                  </a:cubicBezTo>
                  <a:cubicBezTo>
                    <a:pt x="46" y="134"/>
                    <a:pt x="47" y="132"/>
                    <a:pt x="46" y="133"/>
                  </a:cubicBezTo>
                  <a:close/>
                  <a:moveTo>
                    <a:pt x="48" y="122"/>
                  </a:moveTo>
                  <a:cubicBezTo>
                    <a:pt x="48" y="125"/>
                    <a:pt x="49" y="123"/>
                    <a:pt x="46" y="124"/>
                  </a:cubicBezTo>
                  <a:cubicBezTo>
                    <a:pt x="47" y="121"/>
                    <a:pt x="45" y="122"/>
                    <a:pt x="48" y="122"/>
                  </a:cubicBezTo>
                  <a:close/>
                  <a:moveTo>
                    <a:pt x="51" y="117"/>
                  </a:moveTo>
                  <a:cubicBezTo>
                    <a:pt x="50" y="118"/>
                    <a:pt x="51" y="119"/>
                    <a:pt x="47" y="117"/>
                  </a:cubicBezTo>
                  <a:cubicBezTo>
                    <a:pt x="48" y="114"/>
                    <a:pt x="48" y="111"/>
                    <a:pt x="50" y="109"/>
                  </a:cubicBezTo>
                  <a:cubicBezTo>
                    <a:pt x="52" y="109"/>
                    <a:pt x="52" y="108"/>
                    <a:pt x="52" y="110"/>
                  </a:cubicBezTo>
                  <a:cubicBezTo>
                    <a:pt x="54" y="113"/>
                    <a:pt x="52" y="111"/>
                    <a:pt x="51" y="116"/>
                  </a:cubicBezTo>
                  <a:cubicBezTo>
                    <a:pt x="51" y="119"/>
                    <a:pt x="51" y="117"/>
                    <a:pt x="51" y="117"/>
                  </a:cubicBezTo>
                  <a:close/>
                  <a:moveTo>
                    <a:pt x="50" y="107"/>
                  </a:moveTo>
                  <a:cubicBezTo>
                    <a:pt x="51" y="102"/>
                    <a:pt x="50" y="104"/>
                    <a:pt x="52" y="102"/>
                  </a:cubicBezTo>
                  <a:cubicBezTo>
                    <a:pt x="52" y="103"/>
                    <a:pt x="54" y="101"/>
                    <a:pt x="52" y="105"/>
                  </a:cubicBezTo>
                  <a:cubicBezTo>
                    <a:pt x="51" y="108"/>
                    <a:pt x="53" y="107"/>
                    <a:pt x="50" y="107"/>
                  </a:cubicBezTo>
                  <a:close/>
                  <a:moveTo>
                    <a:pt x="42" y="97"/>
                  </a:moveTo>
                  <a:cubicBezTo>
                    <a:pt x="42" y="98"/>
                    <a:pt x="42" y="95"/>
                    <a:pt x="42" y="98"/>
                  </a:cubicBezTo>
                  <a:cubicBezTo>
                    <a:pt x="42" y="100"/>
                    <a:pt x="42" y="100"/>
                    <a:pt x="42" y="100"/>
                  </a:cubicBezTo>
                  <a:lnTo>
                    <a:pt x="42" y="97"/>
                  </a:lnTo>
                  <a:close/>
                  <a:moveTo>
                    <a:pt x="43" y="85"/>
                  </a:moveTo>
                  <a:cubicBezTo>
                    <a:pt x="43" y="85"/>
                    <a:pt x="43" y="85"/>
                    <a:pt x="43" y="85"/>
                  </a:cubicBezTo>
                  <a:moveTo>
                    <a:pt x="89" y="20"/>
                  </a:moveTo>
                  <a:cubicBezTo>
                    <a:pt x="90" y="17"/>
                    <a:pt x="90" y="11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0"/>
                    <a:pt x="90" y="3"/>
                    <a:pt x="85" y="1"/>
                  </a:cubicBezTo>
                  <a:cubicBezTo>
                    <a:pt x="85" y="2"/>
                    <a:pt x="84" y="2"/>
                    <a:pt x="84" y="6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9"/>
                    <a:pt x="87" y="31"/>
                    <a:pt x="87" y="34"/>
                  </a:cubicBezTo>
                  <a:cubicBezTo>
                    <a:pt x="87" y="41"/>
                    <a:pt x="89" y="43"/>
                    <a:pt x="89" y="49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6"/>
                    <a:pt x="90" y="74"/>
                    <a:pt x="90" y="79"/>
                  </a:cubicBezTo>
                  <a:cubicBezTo>
                    <a:pt x="91" y="91"/>
                    <a:pt x="92" y="88"/>
                    <a:pt x="91" y="102"/>
                  </a:cubicBezTo>
                  <a:cubicBezTo>
                    <a:pt x="90" y="111"/>
                    <a:pt x="91" y="126"/>
                    <a:pt x="89" y="129"/>
                  </a:cubicBezTo>
                  <a:cubicBezTo>
                    <a:pt x="87" y="127"/>
                    <a:pt x="87" y="130"/>
                    <a:pt x="87" y="1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95"/>
                    <a:pt x="86" y="47"/>
                    <a:pt x="84" y="38"/>
                  </a:cubicBezTo>
                  <a:cubicBezTo>
                    <a:pt x="84" y="38"/>
                    <a:pt x="84" y="35"/>
                    <a:pt x="83" y="35"/>
                  </a:cubicBezTo>
                  <a:cubicBezTo>
                    <a:pt x="82" y="33"/>
                    <a:pt x="83" y="28"/>
                    <a:pt x="81" y="26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5" y="9"/>
                  </a:cubicBezTo>
                  <a:cubicBezTo>
                    <a:pt x="75" y="13"/>
                    <a:pt x="74" y="17"/>
                    <a:pt x="75" y="20"/>
                  </a:cubicBezTo>
                  <a:cubicBezTo>
                    <a:pt x="75" y="20"/>
                    <a:pt x="75" y="24"/>
                    <a:pt x="75" y="24"/>
                  </a:cubicBezTo>
                  <a:cubicBezTo>
                    <a:pt x="76" y="32"/>
                    <a:pt x="75" y="36"/>
                    <a:pt x="75" y="45"/>
                  </a:cubicBezTo>
                  <a:cubicBezTo>
                    <a:pt x="74" y="51"/>
                    <a:pt x="73" y="78"/>
                    <a:pt x="75" y="83"/>
                  </a:cubicBezTo>
                  <a:cubicBezTo>
                    <a:pt x="69" y="83"/>
                    <a:pt x="73" y="73"/>
                    <a:pt x="72" y="6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28"/>
                    <a:pt x="73" y="13"/>
                    <a:pt x="69" y="8"/>
                  </a:cubicBezTo>
                  <a:cubicBezTo>
                    <a:pt x="67" y="12"/>
                    <a:pt x="68" y="16"/>
                    <a:pt x="68" y="22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43"/>
                    <a:pt x="66" y="52"/>
                    <a:pt x="65" y="61"/>
                  </a:cubicBezTo>
                  <a:cubicBezTo>
                    <a:pt x="65" y="72"/>
                    <a:pt x="65" y="76"/>
                    <a:pt x="63" y="87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5"/>
                    <a:pt x="55" y="213"/>
                    <a:pt x="53" y="214"/>
                  </a:cubicBezTo>
                  <a:cubicBezTo>
                    <a:pt x="52" y="212"/>
                    <a:pt x="52" y="205"/>
                    <a:pt x="53" y="202"/>
                  </a:cubicBezTo>
                  <a:cubicBezTo>
                    <a:pt x="53" y="197"/>
                    <a:pt x="53" y="193"/>
                    <a:pt x="53" y="18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6" y="171"/>
                    <a:pt x="59" y="125"/>
                    <a:pt x="59" y="11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6"/>
                    <a:pt x="62" y="64"/>
                    <a:pt x="63" y="62"/>
                  </a:cubicBezTo>
                  <a:cubicBezTo>
                    <a:pt x="64" y="56"/>
                    <a:pt x="63" y="50"/>
                    <a:pt x="65" y="45"/>
                  </a:cubicBezTo>
                  <a:cubicBezTo>
                    <a:pt x="65" y="41"/>
                    <a:pt x="65" y="36"/>
                    <a:pt x="65" y="3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2" y="23"/>
                    <a:pt x="62" y="26"/>
                    <a:pt x="62" y="30"/>
                  </a:cubicBezTo>
                  <a:cubicBezTo>
                    <a:pt x="61" y="34"/>
                    <a:pt x="61" y="37"/>
                    <a:pt x="60" y="41"/>
                  </a:cubicBezTo>
                  <a:cubicBezTo>
                    <a:pt x="58" y="50"/>
                    <a:pt x="59" y="52"/>
                    <a:pt x="55" y="59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6" y="32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4"/>
                    <a:pt x="53" y="34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8"/>
                    <a:pt x="54" y="15"/>
                    <a:pt x="52" y="11"/>
                  </a:cubicBezTo>
                  <a:cubicBezTo>
                    <a:pt x="48" y="14"/>
                    <a:pt x="50" y="18"/>
                    <a:pt x="46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1" y="24"/>
                    <a:pt x="41" y="25"/>
                  </a:cubicBezTo>
                  <a:cubicBezTo>
                    <a:pt x="41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7" y="31"/>
                    <a:pt x="37" y="36"/>
                    <a:pt x="36" y="42"/>
                  </a:cubicBezTo>
                  <a:cubicBezTo>
                    <a:pt x="35" y="48"/>
                    <a:pt x="35" y="48"/>
                    <a:pt x="32" y="52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9"/>
                    <a:pt x="29" y="57"/>
                    <a:pt x="26" y="58"/>
                  </a:cubicBezTo>
                  <a:cubicBezTo>
                    <a:pt x="25" y="67"/>
                    <a:pt x="22" y="73"/>
                    <a:pt x="20" y="8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24"/>
                    <a:pt x="11" y="126"/>
                    <a:pt x="10" y="139"/>
                  </a:cubicBezTo>
                  <a:cubicBezTo>
                    <a:pt x="9" y="146"/>
                    <a:pt x="8" y="152"/>
                    <a:pt x="8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8"/>
                    <a:pt x="6" y="165"/>
                    <a:pt x="5" y="172"/>
                  </a:cubicBezTo>
                  <a:cubicBezTo>
                    <a:pt x="4" y="179"/>
                    <a:pt x="6" y="183"/>
                    <a:pt x="1" y="188"/>
                  </a:cubicBezTo>
                  <a:cubicBezTo>
                    <a:pt x="2" y="191"/>
                    <a:pt x="1" y="205"/>
                    <a:pt x="0" y="20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19"/>
                    <a:pt x="1" y="228"/>
                    <a:pt x="2" y="236"/>
                  </a:cubicBezTo>
                  <a:cubicBezTo>
                    <a:pt x="3" y="241"/>
                    <a:pt x="1" y="239"/>
                    <a:pt x="4" y="240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7" y="250"/>
                    <a:pt x="6" y="244"/>
                    <a:pt x="6" y="250"/>
                  </a:cubicBezTo>
                  <a:cubicBezTo>
                    <a:pt x="5" y="252"/>
                    <a:pt x="6" y="255"/>
                    <a:pt x="6" y="257"/>
                  </a:cubicBezTo>
                  <a:cubicBezTo>
                    <a:pt x="6" y="262"/>
                    <a:pt x="6" y="267"/>
                    <a:pt x="5" y="270"/>
                  </a:cubicBezTo>
                  <a:cubicBezTo>
                    <a:pt x="8" y="275"/>
                    <a:pt x="4" y="287"/>
                    <a:pt x="6" y="298"/>
                  </a:cubicBezTo>
                  <a:cubicBezTo>
                    <a:pt x="8" y="305"/>
                    <a:pt x="4" y="300"/>
                    <a:pt x="8" y="305"/>
                  </a:cubicBezTo>
                  <a:cubicBezTo>
                    <a:pt x="5" y="312"/>
                    <a:pt x="8" y="312"/>
                    <a:pt x="9" y="319"/>
                  </a:cubicBezTo>
                  <a:cubicBezTo>
                    <a:pt x="9" y="322"/>
                    <a:pt x="8" y="328"/>
                    <a:pt x="9" y="331"/>
                  </a:cubicBezTo>
                  <a:cubicBezTo>
                    <a:pt x="10" y="333"/>
                    <a:pt x="10" y="333"/>
                    <a:pt x="10" y="333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1"/>
                    <a:pt x="13" y="305"/>
                    <a:pt x="16" y="301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50"/>
                    <a:pt x="20" y="348"/>
                    <a:pt x="22" y="349"/>
                  </a:cubicBezTo>
                  <a:cubicBezTo>
                    <a:pt x="25" y="342"/>
                    <a:pt x="25" y="342"/>
                    <a:pt x="25" y="342"/>
                  </a:cubicBezTo>
                  <a:cubicBezTo>
                    <a:pt x="27" y="338"/>
                    <a:pt x="25" y="322"/>
                    <a:pt x="25" y="316"/>
                  </a:cubicBezTo>
                  <a:cubicBezTo>
                    <a:pt x="27" y="317"/>
                    <a:pt x="27" y="317"/>
                    <a:pt x="28" y="320"/>
                  </a:cubicBezTo>
                  <a:cubicBezTo>
                    <a:pt x="28" y="320"/>
                    <a:pt x="28" y="321"/>
                    <a:pt x="28" y="321"/>
                  </a:cubicBezTo>
                  <a:cubicBezTo>
                    <a:pt x="28" y="320"/>
                    <a:pt x="29" y="321"/>
                    <a:pt x="29" y="321"/>
                  </a:cubicBezTo>
                  <a:cubicBezTo>
                    <a:pt x="29" y="320"/>
                    <a:pt x="29" y="321"/>
                    <a:pt x="30" y="319"/>
                  </a:cubicBezTo>
                  <a:cubicBezTo>
                    <a:pt x="31" y="313"/>
                    <a:pt x="31" y="313"/>
                    <a:pt x="31" y="313"/>
                  </a:cubicBezTo>
                  <a:cubicBezTo>
                    <a:pt x="32" y="301"/>
                    <a:pt x="31" y="266"/>
                    <a:pt x="35" y="257"/>
                  </a:cubicBezTo>
                  <a:cubicBezTo>
                    <a:pt x="39" y="266"/>
                    <a:pt x="31" y="285"/>
                    <a:pt x="33" y="296"/>
                  </a:cubicBezTo>
                  <a:cubicBezTo>
                    <a:pt x="34" y="310"/>
                    <a:pt x="33" y="333"/>
                    <a:pt x="35" y="337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37" y="335"/>
                    <a:pt x="37" y="330"/>
                    <a:pt x="39" y="327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7" y="310"/>
                    <a:pt x="49" y="308"/>
                    <a:pt x="49" y="307"/>
                  </a:cubicBezTo>
                  <a:cubicBezTo>
                    <a:pt x="49" y="306"/>
                    <a:pt x="48" y="305"/>
                    <a:pt x="48" y="303"/>
                  </a:cubicBezTo>
                  <a:cubicBezTo>
                    <a:pt x="50" y="304"/>
                    <a:pt x="51" y="304"/>
                    <a:pt x="52" y="301"/>
                  </a:cubicBezTo>
                  <a:cubicBezTo>
                    <a:pt x="52" y="301"/>
                    <a:pt x="52" y="301"/>
                    <a:pt x="52" y="300"/>
                  </a:cubicBezTo>
                  <a:cubicBezTo>
                    <a:pt x="56" y="288"/>
                    <a:pt x="59" y="270"/>
                    <a:pt x="60" y="257"/>
                  </a:cubicBezTo>
                  <a:cubicBezTo>
                    <a:pt x="61" y="247"/>
                    <a:pt x="61" y="240"/>
                    <a:pt x="62" y="232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7" y="209"/>
                    <a:pt x="65" y="226"/>
                    <a:pt x="65" y="231"/>
                  </a:cubicBezTo>
                  <a:cubicBezTo>
                    <a:pt x="67" y="230"/>
                    <a:pt x="67" y="230"/>
                    <a:pt x="68" y="226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2" y="191"/>
                    <a:pt x="71" y="183"/>
                    <a:pt x="77" y="183"/>
                  </a:cubicBezTo>
                  <a:cubicBezTo>
                    <a:pt x="78" y="187"/>
                    <a:pt x="78" y="184"/>
                    <a:pt x="76" y="189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15"/>
                    <a:pt x="78" y="214"/>
                    <a:pt x="78" y="214"/>
                  </a:cubicBezTo>
                  <a:cubicBezTo>
                    <a:pt x="82" y="207"/>
                    <a:pt x="83" y="183"/>
                    <a:pt x="84" y="174"/>
                  </a:cubicBezTo>
                  <a:cubicBezTo>
                    <a:pt x="85" y="166"/>
                    <a:pt x="85" y="160"/>
                    <a:pt x="86" y="152"/>
                  </a:cubicBezTo>
                  <a:cubicBezTo>
                    <a:pt x="86" y="147"/>
                    <a:pt x="85" y="135"/>
                    <a:pt x="88" y="131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4"/>
                    <a:pt x="90" y="145"/>
                    <a:pt x="90" y="14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3"/>
                    <a:pt x="93" y="152"/>
                    <a:pt x="94" y="149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4" y="120"/>
                    <a:pt x="97" y="104"/>
                    <a:pt x="96" y="87"/>
                  </a:cubicBezTo>
                  <a:cubicBezTo>
                    <a:pt x="96" y="82"/>
                    <a:pt x="95" y="75"/>
                    <a:pt x="94" y="69"/>
                  </a:cubicBezTo>
                  <a:cubicBezTo>
                    <a:pt x="94" y="63"/>
                    <a:pt x="93" y="57"/>
                    <a:pt x="93" y="53"/>
                  </a:cubicBezTo>
                  <a:cubicBezTo>
                    <a:pt x="94" y="45"/>
                    <a:pt x="91" y="44"/>
                    <a:pt x="91" y="37"/>
                  </a:cubicBezTo>
                  <a:cubicBezTo>
                    <a:pt x="92" y="28"/>
                    <a:pt x="89" y="28"/>
                    <a:pt x="91" y="22"/>
                  </a:cubicBezTo>
                  <a:cubicBezTo>
                    <a:pt x="91" y="22"/>
                    <a:pt x="91" y="22"/>
                    <a:pt x="90" y="22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21"/>
                    <a:pt x="90" y="21"/>
                    <a:pt x="89" y="20"/>
                  </a:cubicBezTo>
                  <a:cubicBezTo>
                    <a:pt x="89" y="20"/>
                    <a:pt x="89" y="20"/>
                    <a:pt x="88" y="19"/>
                  </a:cubicBezTo>
                  <a:lnTo>
                    <a:pt x="89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0" name="Freeform 44"/>
            <p:cNvSpPr>
              <a:spLocks noEditPoints="1"/>
            </p:cNvSpPr>
            <p:nvPr/>
          </p:nvSpPr>
          <p:spPr bwMode="auto">
            <a:xfrm>
              <a:off x="3948526" y="5272353"/>
              <a:ext cx="91582" cy="355371"/>
            </a:xfrm>
            <a:custGeom>
              <a:avLst/>
              <a:gdLst>
                <a:gd name="T0" fmla="*/ 46 w 91"/>
                <a:gd name="T1" fmla="*/ 232 h 354"/>
                <a:gd name="T2" fmla="*/ 34 w 91"/>
                <a:gd name="T3" fmla="*/ 216 h 354"/>
                <a:gd name="T4" fmla="*/ 26 w 91"/>
                <a:gd name="T5" fmla="*/ 220 h 354"/>
                <a:gd name="T6" fmla="*/ 45 w 91"/>
                <a:gd name="T7" fmla="*/ 222 h 354"/>
                <a:gd name="T8" fmla="*/ 22 w 91"/>
                <a:gd name="T9" fmla="*/ 207 h 354"/>
                <a:gd name="T10" fmla="*/ 40 w 91"/>
                <a:gd name="T11" fmla="*/ 199 h 354"/>
                <a:gd name="T12" fmla="*/ 50 w 91"/>
                <a:gd name="T13" fmla="*/ 115 h 354"/>
                <a:gd name="T14" fmla="*/ 58 w 91"/>
                <a:gd name="T15" fmla="*/ 104 h 354"/>
                <a:gd name="T16" fmla="*/ 44 w 91"/>
                <a:gd name="T17" fmla="*/ 96 h 354"/>
                <a:gd name="T18" fmla="*/ 42 w 91"/>
                <a:gd name="T19" fmla="*/ 80 h 354"/>
                <a:gd name="T20" fmla="*/ 47 w 91"/>
                <a:gd name="T21" fmla="*/ 111 h 354"/>
                <a:gd name="T22" fmla="*/ 42 w 91"/>
                <a:gd name="T23" fmla="*/ 76 h 354"/>
                <a:gd name="T24" fmla="*/ 31 w 91"/>
                <a:gd name="T25" fmla="*/ 12 h 354"/>
                <a:gd name="T26" fmla="*/ 27 w 91"/>
                <a:gd name="T27" fmla="*/ 24 h 354"/>
                <a:gd name="T28" fmla="*/ 25 w 91"/>
                <a:gd name="T29" fmla="*/ 36 h 354"/>
                <a:gd name="T30" fmla="*/ 19 w 91"/>
                <a:gd name="T31" fmla="*/ 17 h 354"/>
                <a:gd name="T32" fmla="*/ 13 w 91"/>
                <a:gd name="T33" fmla="*/ 16 h 354"/>
                <a:gd name="T34" fmla="*/ 13 w 91"/>
                <a:gd name="T35" fmla="*/ 30 h 354"/>
                <a:gd name="T36" fmla="*/ 14 w 91"/>
                <a:gd name="T37" fmla="*/ 38 h 354"/>
                <a:gd name="T38" fmla="*/ 24 w 91"/>
                <a:gd name="T39" fmla="*/ 107 h 354"/>
                <a:gd name="T40" fmla="*/ 36 w 91"/>
                <a:gd name="T41" fmla="*/ 170 h 354"/>
                <a:gd name="T42" fmla="*/ 25 w 91"/>
                <a:gd name="T43" fmla="*/ 149 h 354"/>
                <a:gd name="T44" fmla="*/ 16 w 91"/>
                <a:gd name="T45" fmla="*/ 105 h 354"/>
                <a:gd name="T46" fmla="*/ 0 w 91"/>
                <a:gd name="T47" fmla="*/ 50 h 354"/>
                <a:gd name="T48" fmla="*/ 6 w 91"/>
                <a:gd name="T49" fmla="*/ 103 h 354"/>
                <a:gd name="T50" fmla="*/ 12 w 91"/>
                <a:gd name="T51" fmla="*/ 136 h 354"/>
                <a:gd name="T52" fmla="*/ 4 w 91"/>
                <a:gd name="T53" fmla="*/ 145 h 354"/>
                <a:gd name="T54" fmla="*/ 6 w 91"/>
                <a:gd name="T55" fmla="*/ 177 h 354"/>
                <a:gd name="T56" fmla="*/ 5 w 91"/>
                <a:gd name="T57" fmla="*/ 192 h 354"/>
                <a:gd name="T58" fmla="*/ 1 w 91"/>
                <a:gd name="T59" fmla="*/ 205 h 354"/>
                <a:gd name="T60" fmla="*/ 9 w 91"/>
                <a:gd name="T61" fmla="*/ 241 h 354"/>
                <a:gd name="T62" fmla="*/ 19 w 91"/>
                <a:gd name="T63" fmla="*/ 267 h 354"/>
                <a:gd name="T64" fmla="*/ 29 w 91"/>
                <a:gd name="T65" fmla="*/ 286 h 354"/>
                <a:gd name="T66" fmla="*/ 41 w 91"/>
                <a:gd name="T67" fmla="*/ 296 h 354"/>
                <a:gd name="T68" fmla="*/ 33 w 91"/>
                <a:gd name="T69" fmla="*/ 265 h 354"/>
                <a:gd name="T70" fmla="*/ 50 w 91"/>
                <a:gd name="T71" fmla="*/ 293 h 354"/>
                <a:gd name="T72" fmla="*/ 39 w 91"/>
                <a:gd name="T73" fmla="*/ 237 h 354"/>
                <a:gd name="T74" fmla="*/ 55 w 91"/>
                <a:gd name="T75" fmla="*/ 311 h 354"/>
                <a:gd name="T76" fmla="*/ 74 w 91"/>
                <a:gd name="T77" fmla="*/ 346 h 354"/>
                <a:gd name="T78" fmla="*/ 79 w 91"/>
                <a:gd name="T79" fmla="*/ 327 h 354"/>
                <a:gd name="T80" fmla="*/ 85 w 91"/>
                <a:gd name="T81" fmla="*/ 293 h 354"/>
                <a:gd name="T82" fmla="*/ 85 w 91"/>
                <a:gd name="T83" fmla="*/ 258 h 354"/>
                <a:gd name="T84" fmla="*/ 90 w 91"/>
                <a:gd name="T85" fmla="*/ 242 h 354"/>
                <a:gd name="T86" fmla="*/ 90 w 91"/>
                <a:gd name="T87" fmla="*/ 197 h 354"/>
                <a:gd name="T88" fmla="*/ 89 w 91"/>
                <a:gd name="T89" fmla="*/ 178 h 354"/>
                <a:gd name="T90" fmla="*/ 76 w 91"/>
                <a:gd name="T91" fmla="*/ 123 h 354"/>
                <a:gd name="T92" fmla="*/ 66 w 91"/>
                <a:gd name="T93" fmla="*/ 82 h 354"/>
                <a:gd name="T94" fmla="*/ 54 w 91"/>
                <a:gd name="T95" fmla="*/ 35 h 354"/>
                <a:gd name="T96" fmla="*/ 49 w 91"/>
                <a:gd name="T97" fmla="*/ 24 h 354"/>
                <a:gd name="T98" fmla="*/ 50 w 91"/>
                <a:gd name="T99" fmla="*/ 48 h 354"/>
                <a:gd name="T100" fmla="*/ 56 w 91"/>
                <a:gd name="T101" fmla="*/ 86 h 354"/>
                <a:gd name="T102" fmla="*/ 43 w 91"/>
                <a:gd name="T103" fmla="*/ 37 h 354"/>
                <a:gd name="T104" fmla="*/ 39 w 91"/>
                <a:gd name="T105" fmla="*/ 2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354">
                  <a:moveTo>
                    <a:pt x="80" y="286"/>
                  </a:moveTo>
                  <a:cubicBezTo>
                    <a:pt x="80" y="281"/>
                    <a:pt x="80" y="281"/>
                    <a:pt x="80" y="281"/>
                  </a:cubicBezTo>
                  <a:cubicBezTo>
                    <a:pt x="82" y="283"/>
                    <a:pt x="82" y="279"/>
                    <a:pt x="81" y="284"/>
                  </a:cubicBezTo>
                  <a:cubicBezTo>
                    <a:pt x="81" y="287"/>
                    <a:pt x="81" y="285"/>
                    <a:pt x="80" y="286"/>
                  </a:cubicBezTo>
                  <a:close/>
                  <a:moveTo>
                    <a:pt x="46" y="232"/>
                  </a:moveTo>
                  <a:cubicBezTo>
                    <a:pt x="45" y="231"/>
                    <a:pt x="44" y="222"/>
                    <a:pt x="46" y="225"/>
                  </a:cubicBezTo>
                  <a:cubicBezTo>
                    <a:pt x="47" y="227"/>
                    <a:pt x="46" y="225"/>
                    <a:pt x="46" y="227"/>
                  </a:cubicBezTo>
                  <a:cubicBezTo>
                    <a:pt x="46" y="228"/>
                    <a:pt x="46" y="230"/>
                    <a:pt x="46" y="230"/>
                  </a:cubicBezTo>
                  <a:cubicBezTo>
                    <a:pt x="46" y="233"/>
                    <a:pt x="47" y="231"/>
                    <a:pt x="46" y="232"/>
                  </a:cubicBezTo>
                  <a:close/>
                  <a:moveTo>
                    <a:pt x="34" y="216"/>
                  </a:moveTo>
                  <a:cubicBezTo>
                    <a:pt x="31" y="224"/>
                    <a:pt x="40" y="224"/>
                    <a:pt x="33" y="23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15"/>
                    <a:pt x="31" y="218"/>
                    <a:pt x="34" y="216"/>
                  </a:cubicBezTo>
                  <a:close/>
                  <a:moveTo>
                    <a:pt x="24" y="218"/>
                  </a:moveTo>
                  <a:cubicBezTo>
                    <a:pt x="26" y="218"/>
                    <a:pt x="26" y="217"/>
                    <a:pt x="26" y="220"/>
                  </a:cubicBezTo>
                  <a:cubicBezTo>
                    <a:pt x="25" y="224"/>
                    <a:pt x="25" y="222"/>
                    <a:pt x="24" y="223"/>
                  </a:cubicBezTo>
                  <a:lnTo>
                    <a:pt x="24" y="218"/>
                  </a:lnTo>
                  <a:close/>
                  <a:moveTo>
                    <a:pt x="41" y="210"/>
                  </a:moveTo>
                  <a:cubicBezTo>
                    <a:pt x="43" y="211"/>
                    <a:pt x="42" y="210"/>
                    <a:pt x="43" y="212"/>
                  </a:cubicBezTo>
                  <a:cubicBezTo>
                    <a:pt x="45" y="215"/>
                    <a:pt x="45" y="218"/>
                    <a:pt x="45" y="222"/>
                  </a:cubicBezTo>
                  <a:cubicBezTo>
                    <a:pt x="43" y="221"/>
                    <a:pt x="44" y="223"/>
                    <a:pt x="43" y="220"/>
                  </a:cubicBezTo>
                  <a:cubicBezTo>
                    <a:pt x="43" y="220"/>
                    <a:pt x="43" y="220"/>
                    <a:pt x="43" y="220"/>
                  </a:cubicBezTo>
                  <a:cubicBezTo>
                    <a:pt x="41" y="210"/>
                    <a:pt x="41" y="210"/>
                    <a:pt x="41" y="210"/>
                  </a:cubicBezTo>
                  <a:close/>
                  <a:moveTo>
                    <a:pt x="20" y="204"/>
                  </a:moveTo>
                  <a:cubicBezTo>
                    <a:pt x="23" y="205"/>
                    <a:pt x="22" y="204"/>
                    <a:pt x="22" y="207"/>
                  </a:cubicBezTo>
                  <a:lnTo>
                    <a:pt x="20" y="204"/>
                  </a:lnTo>
                  <a:close/>
                  <a:moveTo>
                    <a:pt x="37" y="195"/>
                  </a:moveTo>
                  <a:cubicBezTo>
                    <a:pt x="38" y="195"/>
                    <a:pt x="39" y="194"/>
                    <a:pt x="39" y="194"/>
                  </a:cubicBezTo>
                  <a:cubicBezTo>
                    <a:pt x="40" y="196"/>
                    <a:pt x="40" y="196"/>
                    <a:pt x="40" y="196"/>
                  </a:cubicBezTo>
                  <a:cubicBezTo>
                    <a:pt x="40" y="197"/>
                    <a:pt x="40" y="197"/>
                    <a:pt x="40" y="199"/>
                  </a:cubicBezTo>
                  <a:cubicBezTo>
                    <a:pt x="36" y="197"/>
                    <a:pt x="38" y="197"/>
                    <a:pt x="37" y="195"/>
                  </a:cubicBezTo>
                  <a:close/>
                  <a:moveTo>
                    <a:pt x="58" y="157"/>
                  </a:moveTo>
                  <a:cubicBezTo>
                    <a:pt x="58" y="158"/>
                    <a:pt x="59" y="156"/>
                    <a:pt x="57" y="159"/>
                  </a:cubicBezTo>
                  <a:lnTo>
                    <a:pt x="58" y="157"/>
                  </a:lnTo>
                  <a:close/>
                  <a:moveTo>
                    <a:pt x="50" y="115"/>
                  </a:moveTo>
                  <a:cubicBezTo>
                    <a:pt x="49" y="120"/>
                    <a:pt x="51" y="118"/>
                    <a:pt x="48" y="118"/>
                  </a:cubicBezTo>
                  <a:cubicBezTo>
                    <a:pt x="47" y="114"/>
                    <a:pt x="50" y="116"/>
                    <a:pt x="50" y="115"/>
                  </a:cubicBezTo>
                  <a:close/>
                  <a:moveTo>
                    <a:pt x="60" y="104"/>
                  </a:moveTo>
                  <a:cubicBezTo>
                    <a:pt x="60" y="105"/>
                    <a:pt x="60" y="106"/>
                    <a:pt x="60" y="106"/>
                  </a:cubicBezTo>
                  <a:cubicBezTo>
                    <a:pt x="58" y="104"/>
                    <a:pt x="59" y="107"/>
                    <a:pt x="58" y="104"/>
                  </a:cubicBezTo>
                  <a:cubicBezTo>
                    <a:pt x="57" y="100"/>
                    <a:pt x="58" y="102"/>
                    <a:pt x="59" y="102"/>
                  </a:cubicBezTo>
                  <a:cubicBezTo>
                    <a:pt x="60" y="103"/>
                    <a:pt x="59" y="102"/>
                    <a:pt x="60" y="104"/>
                  </a:cubicBezTo>
                  <a:close/>
                  <a:moveTo>
                    <a:pt x="47" y="114"/>
                  </a:moveTo>
                  <a:cubicBezTo>
                    <a:pt x="42" y="108"/>
                    <a:pt x="46" y="104"/>
                    <a:pt x="42" y="99"/>
                  </a:cubicBezTo>
                  <a:cubicBezTo>
                    <a:pt x="43" y="98"/>
                    <a:pt x="43" y="98"/>
                    <a:pt x="44" y="96"/>
                  </a:cubicBezTo>
                  <a:cubicBezTo>
                    <a:pt x="41" y="94"/>
                    <a:pt x="41" y="90"/>
                    <a:pt x="39" y="8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3"/>
                    <a:pt x="41" y="82"/>
                    <a:pt x="41" y="81"/>
                  </a:cubicBezTo>
                  <a:cubicBezTo>
                    <a:pt x="41" y="81"/>
                    <a:pt x="42" y="81"/>
                    <a:pt x="42" y="81"/>
                  </a:cubicBezTo>
                  <a:cubicBezTo>
                    <a:pt x="42" y="81"/>
                    <a:pt x="42" y="80"/>
                    <a:pt x="42" y="80"/>
                  </a:cubicBezTo>
                  <a:cubicBezTo>
                    <a:pt x="44" y="83"/>
                    <a:pt x="43" y="81"/>
                    <a:pt x="44" y="86"/>
                  </a:cubicBezTo>
                  <a:cubicBezTo>
                    <a:pt x="45" y="95"/>
                    <a:pt x="41" y="86"/>
                    <a:pt x="45" y="97"/>
                  </a:cubicBezTo>
                  <a:cubicBezTo>
                    <a:pt x="47" y="102"/>
                    <a:pt x="43" y="100"/>
                    <a:pt x="48" y="102"/>
                  </a:cubicBezTo>
                  <a:cubicBezTo>
                    <a:pt x="47" y="102"/>
                    <a:pt x="47" y="102"/>
                    <a:pt x="47" y="104"/>
                  </a:cubicBezTo>
                  <a:cubicBezTo>
                    <a:pt x="47" y="111"/>
                    <a:pt x="48" y="105"/>
                    <a:pt x="47" y="111"/>
                  </a:cubicBezTo>
                  <a:cubicBezTo>
                    <a:pt x="47" y="112"/>
                    <a:pt x="47" y="113"/>
                    <a:pt x="47" y="114"/>
                  </a:cubicBezTo>
                  <a:close/>
                  <a:moveTo>
                    <a:pt x="42" y="77"/>
                  </a:moveTo>
                  <a:cubicBezTo>
                    <a:pt x="39" y="82"/>
                    <a:pt x="39" y="80"/>
                    <a:pt x="38" y="75"/>
                  </a:cubicBezTo>
                  <a:cubicBezTo>
                    <a:pt x="39" y="75"/>
                    <a:pt x="39" y="75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lnTo>
                    <a:pt x="42" y="77"/>
                  </a:lnTo>
                  <a:close/>
                  <a:moveTo>
                    <a:pt x="33" y="3"/>
                  </a:moveTo>
                  <a:cubicBezTo>
                    <a:pt x="32" y="1"/>
                    <a:pt x="32" y="0"/>
                    <a:pt x="30" y="0"/>
                  </a:cubicBezTo>
                  <a:cubicBezTo>
                    <a:pt x="31" y="5"/>
                    <a:pt x="32" y="2"/>
                    <a:pt x="32" y="6"/>
                  </a:cubicBezTo>
                  <a:cubicBezTo>
                    <a:pt x="32" y="8"/>
                    <a:pt x="31" y="9"/>
                    <a:pt x="31" y="12"/>
                  </a:cubicBezTo>
                  <a:cubicBezTo>
                    <a:pt x="32" y="16"/>
                    <a:pt x="35" y="16"/>
                    <a:pt x="32" y="23"/>
                  </a:cubicBezTo>
                  <a:cubicBezTo>
                    <a:pt x="30" y="20"/>
                    <a:pt x="30" y="17"/>
                    <a:pt x="30" y="15"/>
                  </a:cubicBezTo>
                  <a:cubicBezTo>
                    <a:pt x="28" y="11"/>
                    <a:pt x="29" y="6"/>
                    <a:pt x="23" y="8"/>
                  </a:cubicBezTo>
                  <a:cubicBezTo>
                    <a:pt x="24" y="14"/>
                    <a:pt x="23" y="19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2"/>
                    <a:pt x="26" y="31"/>
                    <a:pt x="27" y="32"/>
                  </a:cubicBezTo>
                  <a:cubicBezTo>
                    <a:pt x="27" y="32"/>
                    <a:pt x="27" y="31"/>
                    <a:pt x="28" y="34"/>
                  </a:cubicBezTo>
                  <a:cubicBezTo>
                    <a:pt x="26" y="35"/>
                    <a:pt x="28" y="34"/>
                    <a:pt x="26" y="35"/>
                  </a:cubicBezTo>
                  <a:cubicBezTo>
                    <a:pt x="26" y="36"/>
                    <a:pt x="25" y="37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2" y="31"/>
                    <a:pt x="21" y="30"/>
                  </a:cubicBezTo>
                  <a:cubicBezTo>
                    <a:pt x="20" y="25"/>
                    <a:pt x="21" y="21"/>
                    <a:pt x="19" y="1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1"/>
                    <a:pt x="18" y="9"/>
                  </a:cubicBezTo>
                  <a:cubicBezTo>
                    <a:pt x="11" y="9"/>
                    <a:pt x="17" y="9"/>
                    <a:pt x="13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1"/>
                    <a:pt x="13" y="21"/>
                    <a:pt x="14" y="27"/>
                  </a:cubicBezTo>
                  <a:cubicBezTo>
                    <a:pt x="15" y="36"/>
                    <a:pt x="14" y="23"/>
                    <a:pt x="15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3" y="38"/>
                    <a:pt x="13" y="38"/>
                    <a:pt x="13" y="40"/>
                  </a:cubicBezTo>
                  <a:cubicBezTo>
                    <a:pt x="13" y="43"/>
                    <a:pt x="14" y="46"/>
                    <a:pt x="14" y="48"/>
                  </a:cubicBezTo>
                  <a:cubicBezTo>
                    <a:pt x="14" y="53"/>
                    <a:pt x="13" y="53"/>
                    <a:pt x="15" y="58"/>
                  </a:cubicBezTo>
                  <a:cubicBezTo>
                    <a:pt x="17" y="65"/>
                    <a:pt x="16" y="72"/>
                    <a:pt x="18" y="79"/>
                  </a:cubicBezTo>
                  <a:cubicBezTo>
                    <a:pt x="21" y="89"/>
                    <a:pt x="21" y="97"/>
                    <a:pt x="24" y="107"/>
                  </a:cubicBezTo>
                  <a:cubicBezTo>
                    <a:pt x="24" y="110"/>
                    <a:pt x="24" y="115"/>
                    <a:pt x="25" y="117"/>
                  </a:cubicBezTo>
                  <a:cubicBezTo>
                    <a:pt x="27" y="125"/>
                    <a:pt x="28" y="121"/>
                    <a:pt x="29" y="136"/>
                  </a:cubicBezTo>
                  <a:cubicBezTo>
                    <a:pt x="30" y="144"/>
                    <a:pt x="33" y="146"/>
                    <a:pt x="33" y="155"/>
                  </a:cubicBezTo>
                  <a:cubicBezTo>
                    <a:pt x="34" y="159"/>
                    <a:pt x="34" y="161"/>
                    <a:pt x="35" y="165"/>
                  </a:cubicBezTo>
                  <a:cubicBezTo>
                    <a:pt x="36" y="168"/>
                    <a:pt x="36" y="166"/>
                    <a:pt x="36" y="170"/>
                  </a:cubicBezTo>
                  <a:cubicBezTo>
                    <a:pt x="36" y="180"/>
                    <a:pt x="42" y="192"/>
                    <a:pt x="37" y="193"/>
                  </a:cubicBezTo>
                  <a:cubicBezTo>
                    <a:pt x="35" y="190"/>
                    <a:pt x="35" y="189"/>
                    <a:pt x="37" y="187"/>
                  </a:cubicBezTo>
                  <a:cubicBezTo>
                    <a:pt x="32" y="184"/>
                    <a:pt x="32" y="177"/>
                    <a:pt x="33" y="172"/>
                  </a:cubicBezTo>
                  <a:cubicBezTo>
                    <a:pt x="29" y="169"/>
                    <a:pt x="31" y="163"/>
                    <a:pt x="29" y="158"/>
                  </a:cubicBezTo>
                  <a:cubicBezTo>
                    <a:pt x="27" y="152"/>
                    <a:pt x="28" y="151"/>
                    <a:pt x="25" y="149"/>
                  </a:cubicBezTo>
                  <a:cubicBezTo>
                    <a:pt x="28" y="144"/>
                    <a:pt x="26" y="148"/>
                    <a:pt x="25" y="145"/>
                  </a:cubicBezTo>
                  <a:cubicBezTo>
                    <a:pt x="24" y="140"/>
                    <a:pt x="26" y="133"/>
                    <a:pt x="21" y="129"/>
                  </a:cubicBezTo>
                  <a:cubicBezTo>
                    <a:pt x="22" y="124"/>
                    <a:pt x="20" y="121"/>
                    <a:pt x="20" y="117"/>
                  </a:cubicBezTo>
                  <a:cubicBezTo>
                    <a:pt x="20" y="111"/>
                    <a:pt x="18" y="110"/>
                    <a:pt x="16" y="106"/>
                  </a:cubicBezTo>
                  <a:cubicBezTo>
                    <a:pt x="16" y="106"/>
                    <a:pt x="16" y="105"/>
                    <a:pt x="16" y="105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0"/>
                    <a:pt x="10" y="69"/>
                    <a:pt x="8" y="62"/>
                  </a:cubicBezTo>
                  <a:cubicBezTo>
                    <a:pt x="6" y="57"/>
                    <a:pt x="4" y="56"/>
                    <a:pt x="7" y="51"/>
                  </a:cubicBezTo>
                  <a:cubicBezTo>
                    <a:pt x="1" y="49"/>
                    <a:pt x="6" y="51"/>
                    <a:pt x="3" y="51"/>
                  </a:cubicBezTo>
                  <a:cubicBezTo>
                    <a:pt x="1" y="51"/>
                    <a:pt x="3" y="51"/>
                    <a:pt x="0" y="50"/>
                  </a:cubicBezTo>
                  <a:cubicBezTo>
                    <a:pt x="0" y="51"/>
                    <a:pt x="0" y="55"/>
                    <a:pt x="1" y="56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1" y="68"/>
                    <a:pt x="3" y="71"/>
                    <a:pt x="6" y="76"/>
                  </a:cubicBezTo>
                  <a:cubicBezTo>
                    <a:pt x="2" y="80"/>
                    <a:pt x="7" y="85"/>
                    <a:pt x="6" y="100"/>
                  </a:cubicBezTo>
                  <a:cubicBezTo>
                    <a:pt x="7" y="101"/>
                    <a:pt x="7" y="101"/>
                    <a:pt x="6" y="103"/>
                  </a:cubicBezTo>
                  <a:cubicBezTo>
                    <a:pt x="9" y="107"/>
                    <a:pt x="9" y="112"/>
                    <a:pt x="9" y="118"/>
                  </a:cubicBezTo>
                  <a:cubicBezTo>
                    <a:pt x="9" y="123"/>
                    <a:pt x="11" y="128"/>
                    <a:pt x="11" y="134"/>
                  </a:cubicBezTo>
                  <a:cubicBezTo>
                    <a:pt x="10" y="134"/>
                    <a:pt x="11" y="134"/>
                    <a:pt x="10" y="134"/>
                  </a:cubicBezTo>
                  <a:cubicBezTo>
                    <a:pt x="7" y="136"/>
                    <a:pt x="8" y="134"/>
                    <a:pt x="7" y="138"/>
                  </a:cubicBezTo>
                  <a:cubicBezTo>
                    <a:pt x="13" y="138"/>
                    <a:pt x="8" y="138"/>
                    <a:pt x="12" y="136"/>
                  </a:cubicBezTo>
                  <a:cubicBezTo>
                    <a:pt x="12" y="145"/>
                    <a:pt x="13" y="148"/>
                    <a:pt x="13" y="157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8" y="148"/>
                    <a:pt x="8" y="148"/>
                    <a:pt x="9" y="145"/>
                  </a:cubicBezTo>
                  <a:cubicBezTo>
                    <a:pt x="6" y="146"/>
                    <a:pt x="6" y="146"/>
                    <a:pt x="4" y="145"/>
                  </a:cubicBezTo>
                  <a:cubicBezTo>
                    <a:pt x="4" y="149"/>
                    <a:pt x="5" y="149"/>
                    <a:pt x="3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4"/>
                  </a:cubicBezTo>
                  <a:cubicBezTo>
                    <a:pt x="5" y="154"/>
                    <a:pt x="6" y="154"/>
                    <a:pt x="6" y="154"/>
                  </a:cubicBezTo>
                  <a:cubicBezTo>
                    <a:pt x="6" y="162"/>
                    <a:pt x="8" y="169"/>
                    <a:pt x="6" y="177"/>
                  </a:cubicBezTo>
                  <a:cubicBezTo>
                    <a:pt x="7" y="177"/>
                    <a:pt x="8" y="177"/>
                    <a:pt x="9" y="177"/>
                  </a:cubicBezTo>
                  <a:cubicBezTo>
                    <a:pt x="11" y="177"/>
                    <a:pt x="9" y="177"/>
                    <a:pt x="10" y="178"/>
                  </a:cubicBezTo>
                  <a:cubicBezTo>
                    <a:pt x="9" y="180"/>
                    <a:pt x="7" y="180"/>
                    <a:pt x="5" y="182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6" y="194"/>
                    <a:pt x="7" y="194"/>
                    <a:pt x="6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2" y="200"/>
                    <a:pt x="2" y="200"/>
                    <a:pt x="4" y="202"/>
                  </a:cubicBezTo>
                  <a:cubicBezTo>
                    <a:pt x="2" y="203"/>
                    <a:pt x="4" y="201"/>
                    <a:pt x="2" y="203"/>
                  </a:cubicBezTo>
                  <a:cubicBezTo>
                    <a:pt x="1" y="204"/>
                    <a:pt x="2" y="204"/>
                    <a:pt x="1" y="205"/>
                  </a:cubicBezTo>
                  <a:cubicBezTo>
                    <a:pt x="9" y="211"/>
                    <a:pt x="4" y="207"/>
                    <a:pt x="8" y="212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7" y="217"/>
                    <a:pt x="6" y="219"/>
                    <a:pt x="8" y="221"/>
                  </a:cubicBezTo>
                  <a:cubicBezTo>
                    <a:pt x="7" y="223"/>
                    <a:pt x="7" y="224"/>
                    <a:pt x="5" y="226"/>
                  </a:cubicBezTo>
                  <a:cubicBezTo>
                    <a:pt x="6" y="231"/>
                    <a:pt x="7" y="237"/>
                    <a:pt x="9" y="241"/>
                  </a:cubicBezTo>
                  <a:cubicBezTo>
                    <a:pt x="10" y="244"/>
                    <a:pt x="9" y="242"/>
                    <a:pt x="10" y="244"/>
                  </a:cubicBezTo>
                  <a:cubicBezTo>
                    <a:pt x="11" y="246"/>
                    <a:pt x="11" y="246"/>
                    <a:pt x="11" y="247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5" y="255"/>
                    <a:pt x="14" y="254"/>
                    <a:pt x="16" y="256"/>
                  </a:cubicBezTo>
                  <a:cubicBezTo>
                    <a:pt x="16" y="260"/>
                    <a:pt x="17" y="264"/>
                    <a:pt x="19" y="267"/>
                  </a:cubicBezTo>
                  <a:cubicBezTo>
                    <a:pt x="19" y="267"/>
                    <a:pt x="19" y="267"/>
                    <a:pt x="19" y="268"/>
                  </a:cubicBezTo>
                  <a:cubicBezTo>
                    <a:pt x="19" y="268"/>
                    <a:pt x="19" y="268"/>
                    <a:pt x="19" y="268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1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32" y="293"/>
                    <a:pt x="32" y="293"/>
                    <a:pt x="37" y="298"/>
                  </a:cubicBezTo>
                  <a:cubicBezTo>
                    <a:pt x="41" y="301"/>
                    <a:pt x="38" y="297"/>
                    <a:pt x="39" y="303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3" y="301"/>
                    <a:pt x="43" y="303"/>
                    <a:pt x="44" y="300"/>
                  </a:cubicBezTo>
                  <a:cubicBezTo>
                    <a:pt x="41" y="298"/>
                    <a:pt x="43" y="299"/>
                    <a:pt x="41" y="296"/>
                  </a:cubicBezTo>
                  <a:cubicBezTo>
                    <a:pt x="38" y="290"/>
                    <a:pt x="40" y="291"/>
                    <a:pt x="38" y="286"/>
                  </a:cubicBezTo>
                  <a:cubicBezTo>
                    <a:pt x="35" y="280"/>
                    <a:pt x="35" y="280"/>
                    <a:pt x="35" y="280"/>
                  </a:cubicBezTo>
                  <a:cubicBezTo>
                    <a:pt x="34" y="277"/>
                    <a:pt x="35" y="275"/>
                    <a:pt x="34" y="272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2" y="265"/>
                    <a:pt x="33" y="265"/>
                    <a:pt x="33" y="265"/>
                  </a:cubicBezTo>
                  <a:cubicBezTo>
                    <a:pt x="35" y="267"/>
                    <a:pt x="33" y="266"/>
                    <a:pt x="37" y="267"/>
                  </a:cubicBezTo>
                  <a:cubicBezTo>
                    <a:pt x="36" y="271"/>
                    <a:pt x="37" y="270"/>
                    <a:pt x="38" y="274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4" y="293"/>
                    <a:pt x="44" y="288"/>
                    <a:pt x="45" y="294"/>
                  </a:cubicBezTo>
                  <a:cubicBezTo>
                    <a:pt x="48" y="292"/>
                    <a:pt x="46" y="292"/>
                    <a:pt x="50" y="293"/>
                  </a:cubicBezTo>
                  <a:cubicBezTo>
                    <a:pt x="50" y="287"/>
                    <a:pt x="48" y="286"/>
                    <a:pt x="47" y="279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1" y="267"/>
                    <a:pt x="37" y="244"/>
                    <a:pt x="37" y="237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1" y="242"/>
                    <a:pt x="42" y="250"/>
                    <a:pt x="45" y="255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49" y="310"/>
                    <a:pt x="56" y="305"/>
                    <a:pt x="53" y="309"/>
                  </a:cubicBezTo>
                  <a:cubicBezTo>
                    <a:pt x="54" y="310"/>
                    <a:pt x="53" y="310"/>
                    <a:pt x="55" y="311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61" y="315"/>
                    <a:pt x="62" y="315"/>
                    <a:pt x="63" y="320"/>
                  </a:cubicBezTo>
                  <a:cubicBezTo>
                    <a:pt x="64" y="326"/>
                    <a:pt x="62" y="327"/>
                    <a:pt x="65" y="331"/>
                  </a:cubicBezTo>
                  <a:cubicBezTo>
                    <a:pt x="68" y="337"/>
                    <a:pt x="67" y="342"/>
                    <a:pt x="70" y="347"/>
                  </a:cubicBezTo>
                  <a:cubicBezTo>
                    <a:pt x="72" y="348"/>
                    <a:pt x="72" y="347"/>
                    <a:pt x="74" y="346"/>
                  </a:cubicBezTo>
                  <a:cubicBezTo>
                    <a:pt x="75" y="349"/>
                    <a:pt x="76" y="349"/>
                    <a:pt x="77" y="350"/>
                  </a:cubicBezTo>
                  <a:cubicBezTo>
                    <a:pt x="79" y="352"/>
                    <a:pt x="79" y="353"/>
                    <a:pt x="81" y="354"/>
                  </a:cubicBezTo>
                  <a:cubicBezTo>
                    <a:pt x="83" y="350"/>
                    <a:pt x="81" y="347"/>
                    <a:pt x="80" y="343"/>
                  </a:cubicBezTo>
                  <a:cubicBezTo>
                    <a:pt x="79" y="339"/>
                    <a:pt x="80" y="336"/>
                    <a:pt x="80" y="330"/>
                  </a:cubicBezTo>
                  <a:cubicBezTo>
                    <a:pt x="78" y="328"/>
                    <a:pt x="79" y="330"/>
                    <a:pt x="79" y="327"/>
                  </a:cubicBezTo>
                  <a:cubicBezTo>
                    <a:pt x="78" y="322"/>
                    <a:pt x="79" y="327"/>
                    <a:pt x="77" y="323"/>
                  </a:cubicBezTo>
                  <a:cubicBezTo>
                    <a:pt x="81" y="314"/>
                    <a:pt x="68" y="300"/>
                    <a:pt x="80" y="298"/>
                  </a:cubicBezTo>
                  <a:cubicBezTo>
                    <a:pt x="81" y="290"/>
                    <a:pt x="81" y="290"/>
                    <a:pt x="81" y="290"/>
                  </a:cubicBezTo>
                  <a:cubicBezTo>
                    <a:pt x="83" y="290"/>
                    <a:pt x="82" y="290"/>
                    <a:pt x="83" y="291"/>
                  </a:cubicBezTo>
                  <a:cubicBezTo>
                    <a:pt x="85" y="293"/>
                    <a:pt x="85" y="293"/>
                    <a:pt x="85" y="293"/>
                  </a:cubicBezTo>
                  <a:cubicBezTo>
                    <a:pt x="85" y="290"/>
                    <a:pt x="84" y="292"/>
                    <a:pt x="86" y="290"/>
                  </a:cubicBezTo>
                  <a:cubicBezTo>
                    <a:pt x="86" y="290"/>
                    <a:pt x="86" y="287"/>
                    <a:pt x="86" y="287"/>
                  </a:cubicBezTo>
                  <a:cubicBezTo>
                    <a:pt x="87" y="280"/>
                    <a:pt x="87" y="280"/>
                    <a:pt x="87" y="280"/>
                  </a:cubicBezTo>
                  <a:cubicBezTo>
                    <a:pt x="88" y="275"/>
                    <a:pt x="86" y="265"/>
                    <a:pt x="85" y="259"/>
                  </a:cubicBezTo>
                  <a:cubicBezTo>
                    <a:pt x="85" y="259"/>
                    <a:pt x="85" y="259"/>
                    <a:pt x="85" y="258"/>
                  </a:cubicBezTo>
                  <a:cubicBezTo>
                    <a:pt x="85" y="258"/>
                    <a:pt x="85" y="258"/>
                    <a:pt x="85" y="257"/>
                  </a:cubicBezTo>
                  <a:cubicBezTo>
                    <a:pt x="84" y="257"/>
                    <a:pt x="84" y="255"/>
                    <a:pt x="84" y="255"/>
                  </a:cubicBezTo>
                  <a:cubicBezTo>
                    <a:pt x="83" y="253"/>
                    <a:pt x="83" y="246"/>
                    <a:pt x="82" y="243"/>
                  </a:cubicBezTo>
                  <a:cubicBezTo>
                    <a:pt x="85" y="245"/>
                    <a:pt x="83" y="245"/>
                    <a:pt x="86" y="245"/>
                  </a:cubicBezTo>
                  <a:cubicBezTo>
                    <a:pt x="89" y="245"/>
                    <a:pt x="90" y="245"/>
                    <a:pt x="90" y="242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29"/>
                    <a:pt x="87" y="217"/>
                    <a:pt x="88" y="212"/>
                  </a:cubicBezTo>
                  <a:cubicBezTo>
                    <a:pt x="88" y="208"/>
                    <a:pt x="89" y="208"/>
                    <a:pt x="88" y="201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90" y="199"/>
                    <a:pt x="90" y="199"/>
                    <a:pt x="90" y="197"/>
                  </a:cubicBezTo>
                  <a:cubicBezTo>
                    <a:pt x="90" y="193"/>
                    <a:pt x="90" y="196"/>
                    <a:pt x="89" y="195"/>
                  </a:cubicBezTo>
                  <a:cubicBezTo>
                    <a:pt x="89" y="195"/>
                    <a:pt x="89" y="195"/>
                    <a:pt x="89" y="194"/>
                  </a:cubicBezTo>
                  <a:cubicBezTo>
                    <a:pt x="89" y="194"/>
                    <a:pt x="88" y="194"/>
                    <a:pt x="88" y="194"/>
                  </a:cubicBezTo>
                  <a:cubicBezTo>
                    <a:pt x="90" y="191"/>
                    <a:pt x="91" y="188"/>
                    <a:pt x="88" y="186"/>
                  </a:cubicBezTo>
                  <a:cubicBezTo>
                    <a:pt x="90" y="182"/>
                    <a:pt x="90" y="183"/>
                    <a:pt x="89" y="178"/>
                  </a:cubicBezTo>
                  <a:cubicBezTo>
                    <a:pt x="89" y="175"/>
                    <a:pt x="88" y="173"/>
                    <a:pt x="87" y="170"/>
                  </a:cubicBezTo>
                  <a:cubicBezTo>
                    <a:pt x="86" y="166"/>
                    <a:pt x="85" y="148"/>
                    <a:pt x="83" y="143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7" y="131"/>
                    <a:pt x="77" y="130"/>
                    <a:pt x="79" y="125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18"/>
                    <a:pt x="77" y="122"/>
                    <a:pt x="76" y="117"/>
                  </a:cubicBezTo>
                  <a:cubicBezTo>
                    <a:pt x="75" y="107"/>
                    <a:pt x="72" y="109"/>
                    <a:pt x="72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0" y="92"/>
                    <a:pt x="68" y="91"/>
                    <a:pt x="68" y="84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8"/>
                    <a:pt x="65" y="71"/>
                    <a:pt x="63" y="68"/>
                  </a:cubicBezTo>
                  <a:cubicBezTo>
                    <a:pt x="63" y="68"/>
                    <a:pt x="63" y="67"/>
                    <a:pt x="63" y="67"/>
                  </a:cubicBezTo>
                  <a:cubicBezTo>
                    <a:pt x="59" y="58"/>
                    <a:pt x="57" y="4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4" y="35"/>
                    <a:pt x="54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3"/>
                  </a:cubicBezTo>
                  <a:cubicBezTo>
                    <a:pt x="52" y="32"/>
                    <a:pt x="53" y="34"/>
                    <a:pt x="51" y="31"/>
                  </a:cubicBezTo>
                  <a:cubicBezTo>
                    <a:pt x="49" y="28"/>
                    <a:pt x="50" y="27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31"/>
                    <a:pt x="48" y="35"/>
                    <a:pt x="49" y="39"/>
                  </a:cubicBezTo>
                  <a:cubicBezTo>
                    <a:pt x="51" y="44"/>
                    <a:pt x="47" y="35"/>
                    <a:pt x="50" y="40"/>
                  </a:cubicBezTo>
                  <a:cubicBezTo>
                    <a:pt x="52" y="45"/>
                    <a:pt x="49" y="44"/>
                    <a:pt x="50" y="48"/>
                  </a:cubicBezTo>
                  <a:cubicBezTo>
                    <a:pt x="53" y="52"/>
                    <a:pt x="52" y="49"/>
                    <a:pt x="53" y="55"/>
                  </a:cubicBezTo>
                  <a:cubicBezTo>
                    <a:pt x="54" y="59"/>
                    <a:pt x="55" y="60"/>
                    <a:pt x="53" y="63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73"/>
                    <a:pt x="57" y="70"/>
                    <a:pt x="54" y="75"/>
                  </a:cubicBezTo>
                  <a:cubicBezTo>
                    <a:pt x="58" y="78"/>
                    <a:pt x="55" y="80"/>
                    <a:pt x="56" y="86"/>
                  </a:cubicBezTo>
                  <a:cubicBezTo>
                    <a:pt x="57" y="91"/>
                    <a:pt x="57" y="86"/>
                    <a:pt x="58" y="90"/>
                  </a:cubicBezTo>
                  <a:cubicBezTo>
                    <a:pt x="58" y="92"/>
                    <a:pt x="58" y="95"/>
                    <a:pt x="58" y="97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68"/>
                    <a:pt x="48" y="62"/>
                    <a:pt x="47" y="5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0"/>
                    <a:pt x="41" y="31"/>
                    <a:pt x="42" y="31"/>
                  </a:cubicBezTo>
                  <a:cubicBezTo>
                    <a:pt x="42" y="28"/>
                    <a:pt x="43" y="34"/>
                    <a:pt x="42" y="2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18"/>
                    <a:pt x="36" y="11"/>
                    <a:pt x="34" y="5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1" name="Freeform 45"/>
            <p:cNvSpPr>
              <a:spLocks noEditPoints="1"/>
            </p:cNvSpPr>
            <p:nvPr/>
          </p:nvSpPr>
          <p:spPr bwMode="auto">
            <a:xfrm>
              <a:off x="3786496" y="4499773"/>
              <a:ext cx="97844" cy="353806"/>
            </a:xfrm>
            <a:custGeom>
              <a:avLst/>
              <a:gdLst>
                <a:gd name="T0" fmla="*/ 57 w 98"/>
                <a:gd name="T1" fmla="*/ 240 h 352"/>
                <a:gd name="T2" fmla="*/ 67 w 98"/>
                <a:gd name="T3" fmla="*/ 204 h 352"/>
                <a:gd name="T4" fmla="*/ 75 w 98"/>
                <a:gd name="T5" fmla="*/ 128 h 352"/>
                <a:gd name="T6" fmla="*/ 74 w 98"/>
                <a:gd name="T7" fmla="*/ 152 h 352"/>
                <a:gd name="T8" fmla="*/ 71 w 98"/>
                <a:gd name="T9" fmla="*/ 127 h 352"/>
                <a:gd name="T10" fmla="*/ 73 w 98"/>
                <a:gd name="T11" fmla="*/ 111 h 352"/>
                <a:gd name="T12" fmla="*/ 73 w 98"/>
                <a:gd name="T13" fmla="*/ 107 h 352"/>
                <a:gd name="T14" fmla="*/ 78 w 98"/>
                <a:gd name="T15" fmla="*/ 109 h 352"/>
                <a:gd name="T16" fmla="*/ 72 w 98"/>
                <a:gd name="T17" fmla="*/ 122 h 352"/>
                <a:gd name="T18" fmla="*/ 54 w 98"/>
                <a:gd name="T19" fmla="*/ 95 h 352"/>
                <a:gd name="T20" fmla="*/ 82 w 98"/>
                <a:gd name="T21" fmla="*/ 87 h 352"/>
                <a:gd name="T22" fmla="*/ 57 w 98"/>
                <a:gd name="T23" fmla="*/ 82 h 352"/>
                <a:gd name="T24" fmla="*/ 73 w 98"/>
                <a:gd name="T25" fmla="*/ 52 h 352"/>
                <a:gd name="T26" fmla="*/ 77 w 98"/>
                <a:gd name="T27" fmla="*/ 69 h 352"/>
                <a:gd name="T28" fmla="*/ 69 w 98"/>
                <a:gd name="T29" fmla="*/ 82 h 352"/>
                <a:gd name="T30" fmla="*/ 62 w 98"/>
                <a:gd name="T31" fmla="*/ 5 h 352"/>
                <a:gd name="T32" fmla="*/ 54 w 98"/>
                <a:gd name="T33" fmla="*/ 12 h 352"/>
                <a:gd name="T34" fmla="*/ 46 w 98"/>
                <a:gd name="T35" fmla="*/ 39 h 352"/>
                <a:gd name="T36" fmla="*/ 32 w 98"/>
                <a:gd name="T37" fmla="*/ 59 h 352"/>
                <a:gd name="T38" fmla="*/ 26 w 98"/>
                <a:gd name="T39" fmla="*/ 62 h 352"/>
                <a:gd name="T40" fmla="*/ 16 w 98"/>
                <a:gd name="T41" fmla="*/ 96 h 352"/>
                <a:gd name="T42" fmla="*/ 6 w 98"/>
                <a:gd name="T43" fmla="*/ 139 h 352"/>
                <a:gd name="T44" fmla="*/ 0 w 98"/>
                <a:gd name="T45" fmla="*/ 179 h 352"/>
                <a:gd name="T46" fmla="*/ 1 w 98"/>
                <a:gd name="T47" fmla="*/ 196 h 352"/>
                <a:gd name="T48" fmla="*/ 18 w 98"/>
                <a:gd name="T49" fmla="*/ 141 h 352"/>
                <a:gd name="T50" fmla="*/ 27 w 98"/>
                <a:gd name="T51" fmla="*/ 105 h 352"/>
                <a:gd name="T52" fmla="*/ 33 w 98"/>
                <a:gd name="T53" fmla="*/ 67 h 352"/>
                <a:gd name="T54" fmla="*/ 35 w 98"/>
                <a:gd name="T55" fmla="*/ 81 h 352"/>
                <a:gd name="T56" fmla="*/ 25 w 98"/>
                <a:gd name="T57" fmla="*/ 139 h 352"/>
                <a:gd name="T58" fmla="*/ 18 w 98"/>
                <a:gd name="T59" fmla="*/ 191 h 352"/>
                <a:gd name="T60" fmla="*/ 11 w 98"/>
                <a:gd name="T61" fmla="*/ 244 h 352"/>
                <a:gd name="T62" fmla="*/ 3 w 98"/>
                <a:gd name="T63" fmla="*/ 313 h 352"/>
                <a:gd name="T64" fmla="*/ 6 w 98"/>
                <a:gd name="T65" fmla="*/ 342 h 352"/>
                <a:gd name="T66" fmla="*/ 14 w 98"/>
                <a:gd name="T67" fmla="*/ 349 h 352"/>
                <a:gd name="T68" fmla="*/ 24 w 98"/>
                <a:gd name="T69" fmla="*/ 340 h 352"/>
                <a:gd name="T70" fmla="*/ 40 w 98"/>
                <a:gd name="T71" fmla="*/ 274 h 352"/>
                <a:gd name="T72" fmla="*/ 51 w 98"/>
                <a:gd name="T73" fmla="*/ 230 h 352"/>
                <a:gd name="T74" fmla="*/ 45 w 98"/>
                <a:gd name="T75" fmla="*/ 272 h 352"/>
                <a:gd name="T76" fmla="*/ 44 w 98"/>
                <a:gd name="T77" fmla="*/ 316 h 352"/>
                <a:gd name="T78" fmla="*/ 59 w 98"/>
                <a:gd name="T79" fmla="*/ 278 h 352"/>
                <a:gd name="T80" fmla="*/ 64 w 98"/>
                <a:gd name="T81" fmla="*/ 266 h 352"/>
                <a:gd name="T82" fmla="*/ 81 w 98"/>
                <a:gd name="T83" fmla="*/ 205 h 352"/>
                <a:gd name="T84" fmla="*/ 89 w 98"/>
                <a:gd name="T85" fmla="*/ 184 h 352"/>
                <a:gd name="T86" fmla="*/ 98 w 98"/>
                <a:gd name="T87" fmla="*/ 164 h 352"/>
                <a:gd name="T88" fmla="*/ 97 w 98"/>
                <a:gd name="T89" fmla="*/ 139 h 352"/>
                <a:gd name="T90" fmla="*/ 92 w 98"/>
                <a:gd name="T91" fmla="*/ 106 h 352"/>
                <a:gd name="T92" fmla="*/ 94 w 98"/>
                <a:gd name="T93" fmla="*/ 82 h 352"/>
                <a:gd name="T94" fmla="*/ 90 w 98"/>
                <a:gd name="T95" fmla="*/ 62 h 352"/>
                <a:gd name="T96" fmla="*/ 76 w 98"/>
                <a:gd name="T97" fmla="*/ 47 h 352"/>
                <a:gd name="T98" fmla="*/ 78 w 98"/>
                <a:gd name="T99" fmla="*/ 33 h 352"/>
                <a:gd name="T100" fmla="*/ 77 w 98"/>
                <a:gd name="T101" fmla="*/ 16 h 352"/>
                <a:gd name="T102" fmla="*/ 62 w 98"/>
                <a:gd name="T103" fmla="*/ 67 h 352"/>
                <a:gd name="T104" fmla="*/ 64 w 98"/>
                <a:gd name="T105" fmla="*/ 3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2">
                  <a:moveTo>
                    <a:pt x="18" y="332"/>
                  </a:moveTo>
                  <a:cubicBezTo>
                    <a:pt x="19" y="333"/>
                    <a:pt x="20" y="331"/>
                    <a:pt x="18" y="334"/>
                  </a:cubicBezTo>
                  <a:cubicBezTo>
                    <a:pt x="17" y="333"/>
                    <a:pt x="16" y="333"/>
                    <a:pt x="18" y="332"/>
                  </a:cubicBezTo>
                  <a:close/>
                  <a:moveTo>
                    <a:pt x="59" y="238"/>
                  </a:moveTo>
                  <a:cubicBezTo>
                    <a:pt x="58" y="240"/>
                    <a:pt x="59" y="239"/>
                    <a:pt x="57" y="240"/>
                  </a:cubicBezTo>
                  <a:cubicBezTo>
                    <a:pt x="59" y="237"/>
                    <a:pt x="56" y="238"/>
                    <a:pt x="59" y="238"/>
                  </a:cubicBezTo>
                  <a:close/>
                  <a:moveTo>
                    <a:pt x="63" y="212"/>
                  </a:moveTo>
                  <a:cubicBezTo>
                    <a:pt x="62" y="208"/>
                    <a:pt x="63" y="200"/>
                    <a:pt x="64" y="198"/>
                  </a:cubicBezTo>
                  <a:cubicBezTo>
                    <a:pt x="65" y="199"/>
                    <a:pt x="65" y="198"/>
                    <a:pt x="66" y="200"/>
                  </a:cubicBezTo>
                  <a:cubicBezTo>
                    <a:pt x="67" y="201"/>
                    <a:pt x="67" y="202"/>
                    <a:pt x="67" y="204"/>
                  </a:cubicBezTo>
                  <a:cubicBezTo>
                    <a:pt x="67" y="206"/>
                    <a:pt x="66" y="207"/>
                    <a:pt x="65" y="208"/>
                  </a:cubicBezTo>
                  <a:cubicBezTo>
                    <a:pt x="63" y="213"/>
                    <a:pt x="66" y="210"/>
                    <a:pt x="63" y="212"/>
                  </a:cubicBezTo>
                  <a:close/>
                  <a:moveTo>
                    <a:pt x="72" y="122"/>
                  </a:moveTo>
                  <a:cubicBezTo>
                    <a:pt x="76" y="124"/>
                    <a:pt x="76" y="124"/>
                    <a:pt x="76" y="124"/>
                  </a:cubicBezTo>
                  <a:cubicBezTo>
                    <a:pt x="75" y="126"/>
                    <a:pt x="75" y="126"/>
                    <a:pt x="75" y="12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131"/>
                    <a:pt x="78" y="129"/>
                    <a:pt x="76" y="130"/>
                  </a:cubicBezTo>
                  <a:cubicBezTo>
                    <a:pt x="76" y="138"/>
                    <a:pt x="77" y="137"/>
                    <a:pt x="74" y="139"/>
                  </a:cubicBezTo>
                  <a:cubicBezTo>
                    <a:pt x="75" y="142"/>
                    <a:pt x="75" y="144"/>
                    <a:pt x="76" y="147"/>
                  </a:cubicBezTo>
                  <a:cubicBezTo>
                    <a:pt x="74" y="149"/>
                    <a:pt x="74" y="148"/>
                    <a:pt x="74" y="152"/>
                  </a:cubicBezTo>
                  <a:cubicBezTo>
                    <a:pt x="72" y="150"/>
                    <a:pt x="73" y="150"/>
                    <a:pt x="69" y="150"/>
                  </a:cubicBezTo>
                  <a:cubicBezTo>
                    <a:pt x="68" y="147"/>
                    <a:pt x="69" y="147"/>
                    <a:pt x="70" y="145"/>
                  </a:cubicBezTo>
                  <a:cubicBezTo>
                    <a:pt x="71" y="143"/>
                    <a:pt x="71" y="142"/>
                    <a:pt x="71" y="139"/>
                  </a:cubicBezTo>
                  <a:cubicBezTo>
                    <a:pt x="71" y="137"/>
                    <a:pt x="72" y="132"/>
                    <a:pt x="72" y="127"/>
                  </a:cubicBezTo>
                  <a:cubicBezTo>
                    <a:pt x="71" y="127"/>
                    <a:pt x="71" y="126"/>
                    <a:pt x="71" y="127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4"/>
                    <a:pt x="71" y="123"/>
                    <a:pt x="72" y="122"/>
                  </a:cubicBezTo>
                  <a:close/>
                  <a:moveTo>
                    <a:pt x="72" y="122"/>
                  </a:moveTo>
                  <a:cubicBezTo>
                    <a:pt x="72" y="116"/>
                    <a:pt x="73" y="115"/>
                    <a:pt x="73" y="111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0" y="111"/>
                    <a:pt x="69" y="106"/>
                  </a:cubicBezTo>
                  <a:cubicBezTo>
                    <a:pt x="72" y="107"/>
                    <a:pt x="69" y="105"/>
                    <a:pt x="71" y="107"/>
                  </a:cubicBezTo>
                  <a:cubicBezTo>
                    <a:pt x="72" y="108"/>
                    <a:pt x="70" y="107"/>
                    <a:pt x="72" y="108"/>
                  </a:cubicBezTo>
                  <a:cubicBezTo>
                    <a:pt x="73" y="108"/>
                    <a:pt x="73" y="107"/>
                    <a:pt x="73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8" y="105"/>
                    <a:pt x="78" y="105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80" y="103"/>
                  </a:cubicBezTo>
                  <a:cubicBezTo>
                    <a:pt x="79" y="108"/>
                    <a:pt x="80" y="105"/>
                    <a:pt x="78" y="109"/>
                  </a:cubicBezTo>
                  <a:cubicBezTo>
                    <a:pt x="79" y="110"/>
                    <a:pt x="79" y="110"/>
                    <a:pt x="80" y="112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7"/>
                    <a:pt x="79" y="115"/>
                    <a:pt x="77" y="121"/>
                  </a:cubicBezTo>
                  <a:cubicBezTo>
                    <a:pt x="73" y="122"/>
                    <a:pt x="73" y="122"/>
                    <a:pt x="73" y="122"/>
                  </a:cubicBezTo>
                  <a:lnTo>
                    <a:pt x="72" y="122"/>
                  </a:lnTo>
                  <a:close/>
                  <a:moveTo>
                    <a:pt x="54" y="96"/>
                  </a:moveTo>
                  <a:cubicBezTo>
                    <a:pt x="51" y="93"/>
                    <a:pt x="54" y="93"/>
                    <a:pt x="54" y="93"/>
                  </a:cubicBezTo>
                  <a:cubicBezTo>
                    <a:pt x="54" y="93"/>
                    <a:pt x="54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9"/>
                    <a:pt x="56" y="93"/>
                    <a:pt x="54" y="95"/>
                  </a:cubicBezTo>
                  <a:lnTo>
                    <a:pt x="54" y="96"/>
                  </a:lnTo>
                  <a:close/>
                  <a:moveTo>
                    <a:pt x="82" y="87"/>
                  </a:moveTo>
                  <a:cubicBezTo>
                    <a:pt x="82" y="87"/>
                    <a:pt x="80" y="88"/>
                    <a:pt x="81" y="84"/>
                  </a:cubicBezTo>
                  <a:cubicBezTo>
                    <a:pt x="82" y="81"/>
                    <a:pt x="82" y="83"/>
                    <a:pt x="84" y="82"/>
                  </a:cubicBezTo>
                  <a:cubicBezTo>
                    <a:pt x="83" y="85"/>
                    <a:pt x="83" y="85"/>
                    <a:pt x="82" y="87"/>
                  </a:cubicBezTo>
                  <a:close/>
                  <a:moveTo>
                    <a:pt x="57" y="81"/>
                  </a:moveTo>
                  <a:cubicBezTo>
                    <a:pt x="56" y="75"/>
                    <a:pt x="58" y="84"/>
                    <a:pt x="58" y="73"/>
                  </a:cubicBezTo>
                  <a:cubicBezTo>
                    <a:pt x="60" y="74"/>
                    <a:pt x="60" y="74"/>
                    <a:pt x="62" y="74"/>
                  </a:cubicBezTo>
                  <a:cubicBezTo>
                    <a:pt x="61" y="79"/>
                    <a:pt x="61" y="78"/>
                    <a:pt x="61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lnTo>
                    <a:pt x="57" y="81"/>
                  </a:lnTo>
                  <a:close/>
                  <a:moveTo>
                    <a:pt x="73" y="53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2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6" y="50"/>
                    <a:pt x="75" y="50"/>
                    <a:pt x="76" y="50"/>
                  </a:cubicBezTo>
                  <a:cubicBezTo>
                    <a:pt x="78" y="52"/>
                    <a:pt x="78" y="52"/>
                    <a:pt x="81" y="53"/>
                  </a:cubicBezTo>
                  <a:cubicBezTo>
                    <a:pt x="79" y="57"/>
                    <a:pt x="80" y="64"/>
                    <a:pt x="80" y="68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6"/>
                    <a:pt x="74" y="76"/>
                    <a:pt x="78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5" y="83"/>
                    <a:pt x="75" y="81"/>
                    <a:pt x="73" y="84"/>
                  </a:cubicBezTo>
                  <a:cubicBezTo>
                    <a:pt x="70" y="83"/>
                    <a:pt x="73" y="84"/>
                    <a:pt x="71" y="83"/>
                  </a:cubicBezTo>
                  <a:cubicBezTo>
                    <a:pt x="70" y="82"/>
                    <a:pt x="71" y="82"/>
                    <a:pt x="69" y="82"/>
                  </a:cubicBezTo>
                  <a:cubicBezTo>
                    <a:pt x="69" y="74"/>
                    <a:pt x="70" y="73"/>
                    <a:pt x="71" y="67"/>
                  </a:cubicBezTo>
                  <a:cubicBezTo>
                    <a:pt x="72" y="58"/>
                    <a:pt x="72" y="72"/>
                    <a:pt x="73" y="53"/>
                  </a:cubicBezTo>
                  <a:close/>
                  <a:moveTo>
                    <a:pt x="55" y="25"/>
                  </a:moveTo>
                  <a:cubicBezTo>
                    <a:pt x="56" y="20"/>
                    <a:pt x="59" y="19"/>
                    <a:pt x="60" y="1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4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1" y="2"/>
                    <a:pt x="61" y="2"/>
                  </a:cubicBezTo>
                  <a:cubicBezTo>
                    <a:pt x="58" y="5"/>
                    <a:pt x="57" y="4"/>
                    <a:pt x="57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5"/>
                    <a:pt x="55" y="18"/>
                    <a:pt x="53" y="21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9" y="25"/>
                    <a:pt x="54" y="24"/>
                    <a:pt x="48" y="25"/>
                  </a:cubicBezTo>
                  <a:cubicBezTo>
                    <a:pt x="49" y="29"/>
                    <a:pt x="49" y="29"/>
                    <a:pt x="46" y="32"/>
                  </a:cubicBezTo>
                  <a:cubicBezTo>
                    <a:pt x="46" y="34"/>
                    <a:pt x="46" y="38"/>
                    <a:pt x="46" y="39"/>
                  </a:cubicBezTo>
                  <a:cubicBezTo>
                    <a:pt x="45" y="43"/>
                    <a:pt x="46" y="38"/>
                    <a:pt x="44" y="43"/>
                  </a:cubicBezTo>
                  <a:cubicBezTo>
                    <a:pt x="46" y="44"/>
                    <a:pt x="45" y="42"/>
                    <a:pt x="46" y="45"/>
                  </a:cubicBezTo>
                  <a:cubicBezTo>
                    <a:pt x="41" y="46"/>
                    <a:pt x="45" y="48"/>
                    <a:pt x="39" y="49"/>
                  </a:cubicBezTo>
                  <a:cubicBezTo>
                    <a:pt x="40" y="55"/>
                    <a:pt x="38" y="53"/>
                    <a:pt x="38" y="61"/>
                  </a:cubicBezTo>
                  <a:cubicBezTo>
                    <a:pt x="32" y="62"/>
                    <a:pt x="37" y="61"/>
                    <a:pt x="32" y="59"/>
                  </a:cubicBezTo>
                  <a:cubicBezTo>
                    <a:pt x="34" y="56"/>
                    <a:pt x="35" y="54"/>
                    <a:pt x="34" y="49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0" y="49"/>
                    <a:pt x="31" y="51"/>
                    <a:pt x="30" y="55"/>
                  </a:cubicBezTo>
                  <a:cubicBezTo>
                    <a:pt x="28" y="61"/>
                    <a:pt x="28" y="56"/>
                    <a:pt x="26" y="62"/>
                  </a:cubicBezTo>
                  <a:cubicBezTo>
                    <a:pt x="25" y="66"/>
                    <a:pt x="26" y="68"/>
                    <a:pt x="24" y="71"/>
                  </a:cubicBezTo>
                  <a:cubicBezTo>
                    <a:pt x="23" y="74"/>
                    <a:pt x="22" y="75"/>
                    <a:pt x="21" y="78"/>
                  </a:cubicBezTo>
                  <a:cubicBezTo>
                    <a:pt x="20" y="80"/>
                    <a:pt x="21" y="81"/>
                    <a:pt x="20" y="84"/>
                  </a:cubicBezTo>
                  <a:cubicBezTo>
                    <a:pt x="19" y="86"/>
                    <a:pt x="20" y="82"/>
                    <a:pt x="18" y="87"/>
                  </a:cubicBezTo>
                  <a:cubicBezTo>
                    <a:pt x="18" y="91"/>
                    <a:pt x="18" y="93"/>
                    <a:pt x="16" y="96"/>
                  </a:cubicBezTo>
                  <a:cubicBezTo>
                    <a:pt x="15" y="98"/>
                    <a:pt x="16" y="95"/>
                    <a:pt x="15" y="98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7"/>
                    <a:pt x="11" y="110"/>
                    <a:pt x="13" y="113"/>
                  </a:cubicBezTo>
                  <a:cubicBezTo>
                    <a:pt x="10" y="116"/>
                    <a:pt x="8" y="117"/>
                    <a:pt x="10" y="122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44"/>
                    <a:pt x="5" y="148"/>
                    <a:pt x="6" y="153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61"/>
                    <a:pt x="3" y="164"/>
                    <a:pt x="3" y="165"/>
                  </a:cubicBezTo>
                  <a:cubicBezTo>
                    <a:pt x="3" y="170"/>
                    <a:pt x="4" y="175"/>
                    <a:pt x="0" y="179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6" y="183"/>
                    <a:pt x="4" y="183"/>
                    <a:pt x="5" y="184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2"/>
                    <a:pt x="1" y="196"/>
                  </a:cubicBezTo>
                  <a:cubicBezTo>
                    <a:pt x="7" y="195"/>
                    <a:pt x="4" y="197"/>
                    <a:pt x="9" y="197"/>
                  </a:cubicBezTo>
                  <a:cubicBezTo>
                    <a:pt x="9" y="191"/>
                    <a:pt x="12" y="180"/>
                    <a:pt x="13" y="173"/>
                  </a:cubicBezTo>
                  <a:cubicBezTo>
                    <a:pt x="14" y="168"/>
                    <a:pt x="14" y="164"/>
                    <a:pt x="15" y="160"/>
                  </a:cubicBezTo>
                  <a:cubicBezTo>
                    <a:pt x="16" y="157"/>
                    <a:pt x="17" y="153"/>
                    <a:pt x="18" y="149"/>
                  </a:cubicBezTo>
                  <a:cubicBezTo>
                    <a:pt x="18" y="145"/>
                    <a:pt x="18" y="145"/>
                    <a:pt x="18" y="141"/>
                  </a:cubicBezTo>
                  <a:cubicBezTo>
                    <a:pt x="20" y="133"/>
                    <a:pt x="18" y="134"/>
                    <a:pt x="20" y="130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3" y="119"/>
                    <a:pt x="23" y="119"/>
                    <a:pt x="23" y="118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6" y="108"/>
                    <a:pt x="23" y="111"/>
                    <a:pt x="27" y="105"/>
                  </a:cubicBezTo>
                  <a:cubicBezTo>
                    <a:pt x="27" y="102"/>
                    <a:pt x="26" y="102"/>
                    <a:pt x="26" y="9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29" y="84"/>
                    <a:pt x="32" y="81"/>
                    <a:pt x="28" y="80"/>
                  </a:cubicBezTo>
                  <a:cubicBezTo>
                    <a:pt x="31" y="72"/>
                    <a:pt x="28" y="74"/>
                    <a:pt x="33" y="67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4" y="64"/>
                    <a:pt x="34" y="65"/>
                    <a:pt x="34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74"/>
                    <a:pt x="36" y="75"/>
                    <a:pt x="35" y="81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0" y="111"/>
                    <a:pt x="31" y="116"/>
                    <a:pt x="28" y="118"/>
                  </a:cubicBezTo>
                  <a:cubicBezTo>
                    <a:pt x="29" y="127"/>
                    <a:pt x="29" y="122"/>
                    <a:pt x="27" y="130"/>
                  </a:cubicBezTo>
                  <a:cubicBezTo>
                    <a:pt x="26" y="132"/>
                    <a:pt x="26" y="135"/>
                    <a:pt x="25" y="138"/>
                  </a:cubicBezTo>
                  <a:cubicBezTo>
                    <a:pt x="25" y="140"/>
                    <a:pt x="26" y="137"/>
                    <a:pt x="25" y="13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149"/>
                    <a:pt x="24" y="149"/>
                    <a:pt x="23" y="15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0" y="169"/>
                    <a:pt x="20" y="180"/>
                    <a:pt x="19" y="183"/>
                  </a:cubicBezTo>
                  <a:cubicBezTo>
                    <a:pt x="18" y="186"/>
                    <a:pt x="17" y="182"/>
                    <a:pt x="18" y="191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5"/>
                    <a:pt x="16" y="203"/>
                    <a:pt x="16" y="207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9"/>
                    <a:pt x="10" y="252"/>
                    <a:pt x="9" y="257"/>
                  </a:cubicBezTo>
                  <a:cubicBezTo>
                    <a:pt x="8" y="266"/>
                    <a:pt x="6" y="288"/>
                    <a:pt x="5" y="294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2" y="302"/>
                    <a:pt x="6" y="305"/>
                    <a:pt x="5" y="310"/>
                  </a:cubicBezTo>
                  <a:cubicBezTo>
                    <a:pt x="4" y="314"/>
                    <a:pt x="5" y="309"/>
                    <a:pt x="3" y="313"/>
                  </a:cubicBezTo>
                  <a:cubicBezTo>
                    <a:pt x="3" y="316"/>
                    <a:pt x="4" y="314"/>
                    <a:pt x="5" y="317"/>
                  </a:cubicBezTo>
                  <a:cubicBezTo>
                    <a:pt x="2" y="322"/>
                    <a:pt x="4" y="317"/>
                    <a:pt x="4" y="323"/>
                  </a:cubicBezTo>
                  <a:cubicBezTo>
                    <a:pt x="4" y="325"/>
                    <a:pt x="3" y="326"/>
                    <a:pt x="3" y="329"/>
                  </a:cubicBezTo>
                  <a:cubicBezTo>
                    <a:pt x="6" y="329"/>
                    <a:pt x="4" y="330"/>
                    <a:pt x="6" y="328"/>
                  </a:cubicBezTo>
                  <a:cubicBezTo>
                    <a:pt x="6" y="333"/>
                    <a:pt x="5" y="338"/>
                    <a:pt x="6" y="342"/>
                  </a:cubicBezTo>
                  <a:cubicBezTo>
                    <a:pt x="8" y="348"/>
                    <a:pt x="7" y="343"/>
                    <a:pt x="8" y="346"/>
                  </a:cubicBezTo>
                  <a:cubicBezTo>
                    <a:pt x="9" y="350"/>
                    <a:pt x="9" y="350"/>
                    <a:pt x="9" y="350"/>
                  </a:cubicBezTo>
                  <a:cubicBezTo>
                    <a:pt x="12" y="350"/>
                    <a:pt x="12" y="350"/>
                    <a:pt x="12" y="350"/>
                  </a:cubicBezTo>
                  <a:cubicBezTo>
                    <a:pt x="12" y="350"/>
                    <a:pt x="13" y="350"/>
                    <a:pt x="13" y="351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15" y="347"/>
                    <a:pt x="16" y="347"/>
                    <a:pt x="18" y="347"/>
                  </a:cubicBezTo>
                  <a:cubicBezTo>
                    <a:pt x="16" y="352"/>
                    <a:pt x="18" y="351"/>
                    <a:pt x="18" y="351"/>
                  </a:cubicBezTo>
                  <a:cubicBezTo>
                    <a:pt x="19" y="349"/>
                    <a:pt x="18" y="350"/>
                    <a:pt x="21" y="349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37"/>
                    <a:pt x="23" y="340"/>
                    <a:pt x="24" y="340"/>
                  </a:cubicBezTo>
                  <a:cubicBezTo>
                    <a:pt x="23" y="334"/>
                    <a:pt x="24" y="337"/>
                    <a:pt x="25" y="334"/>
                  </a:cubicBezTo>
                  <a:cubicBezTo>
                    <a:pt x="27" y="328"/>
                    <a:pt x="27" y="321"/>
                    <a:pt x="29" y="315"/>
                  </a:cubicBezTo>
                  <a:cubicBezTo>
                    <a:pt x="29" y="312"/>
                    <a:pt x="33" y="294"/>
                    <a:pt x="36" y="292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41" y="281"/>
                    <a:pt x="38" y="281"/>
                    <a:pt x="40" y="274"/>
                  </a:cubicBezTo>
                  <a:cubicBezTo>
                    <a:pt x="42" y="268"/>
                    <a:pt x="44" y="256"/>
                    <a:pt x="46" y="251"/>
                  </a:cubicBezTo>
                  <a:cubicBezTo>
                    <a:pt x="48" y="248"/>
                    <a:pt x="47" y="242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4"/>
                    <a:pt x="50" y="232"/>
                    <a:pt x="51" y="230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9"/>
                    <a:pt x="50" y="245"/>
                    <a:pt x="49" y="252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46" y="267"/>
                    <a:pt x="47" y="262"/>
                    <a:pt x="45" y="266"/>
                  </a:cubicBezTo>
                  <a:cubicBezTo>
                    <a:pt x="45" y="268"/>
                    <a:pt x="45" y="270"/>
                    <a:pt x="45" y="272"/>
                  </a:cubicBezTo>
                  <a:cubicBezTo>
                    <a:pt x="44" y="278"/>
                    <a:pt x="43" y="279"/>
                    <a:pt x="42" y="282"/>
                  </a:cubicBezTo>
                  <a:cubicBezTo>
                    <a:pt x="41" y="286"/>
                    <a:pt x="41" y="290"/>
                    <a:pt x="40" y="293"/>
                  </a:cubicBezTo>
                  <a:cubicBezTo>
                    <a:pt x="39" y="302"/>
                    <a:pt x="37" y="302"/>
                    <a:pt x="36" y="315"/>
                  </a:cubicBezTo>
                  <a:cubicBezTo>
                    <a:pt x="40" y="314"/>
                    <a:pt x="39" y="315"/>
                    <a:pt x="41" y="313"/>
                  </a:cubicBezTo>
                  <a:cubicBezTo>
                    <a:pt x="43" y="318"/>
                    <a:pt x="40" y="316"/>
                    <a:pt x="44" y="316"/>
                  </a:cubicBezTo>
                  <a:cubicBezTo>
                    <a:pt x="45" y="315"/>
                    <a:pt x="46" y="314"/>
                    <a:pt x="44" y="313"/>
                  </a:cubicBezTo>
                  <a:cubicBezTo>
                    <a:pt x="47" y="313"/>
                    <a:pt x="47" y="312"/>
                    <a:pt x="48" y="309"/>
                  </a:cubicBezTo>
                  <a:cubicBezTo>
                    <a:pt x="50" y="306"/>
                    <a:pt x="50" y="302"/>
                    <a:pt x="51" y="298"/>
                  </a:cubicBezTo>
                  <a:cubicBezTo>
                    <a:pt x="52" y="296"/>
                    <a:pt x="57" y="291"/>
                    <a:pt x="54" y="281"/>
                  </a:cubicBezTo>
                  <a:cubicBezTo>
                    <a:pt x="57" y="280"/>
                    <a:pt x="57" y="280"/>
                    <a:pt x="59" y="278"/>
                  </a:cubicBezTo>
                  <a:cubicBezTo>
                    <a:pt x="60" y="277"/>
                    <a:pt x="60" y="277"/>
                    <a:pt x="60" y="277"/>
                  </a:cubicBezTo>
                  <a:cubicBezTo>
                    <a:pt x="60" y="277"/>
                    <a:pt x="61" y="275"/>
                    <a:pt x="61" y="275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65" y="263"/>
                    <a:pt x="65" y="262"/>
                    <a:pt x="65" y="260"/>
                  </a:cubicBezTo>
                  <a:cubicBezTo>
                    <a:pt x="67" y="256"/>
                    <a:pt x="66" y="258"/>
                    <a:pt x="67" y="254"/>
                  </a:cubicBezTo>
                  <a:cubicBezTo>
                    <a:pt x="67" y="252"/>
                    <a:pt x="68" y="251"/>
                    <a:pt x="69" y="249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8" y="223"/>
                    <a:pt x="78" y="212"/>
                    <a:pt x="81" y="20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7"/>
                    <a:pt x="85" y="206"/>
                    <a:pt x="86" y="203"/>
                  </a:cubicBezTo>
                  <a:cubicBezTo>
                    <a:pt x="88" y="193"/>
                    <a:pt x="86" y="198"/>
                    <a:pt x="88" y="191"/>
                  </a:cubicBezTo>
                  <a:cubicBezTo>
                    <a:pt x="88" y="186"/>
                    <a:pt x="89" y="192"/>
                    <a:pt x="89" y="184"/>
                  </a:cubicBezTo>
                  <a:cubicBezTo>
                    <a:pt x="91" y="185"/>
                    <a:pt x="91" y="185"/>
                    <a:pt x="92" y="186"/>
                  </a:cubicBezTo>
                  <a:cubicBezTo>
                    <a:pt x="92" y="178"/>
                    <a:pt x="92" y="181"/>
                    <a:pt x="94" y="176"/>
                  </a:cubicBezTo>
                  <a:cubicBezTo>
                    <a:pt x="96" y="171"/>
                    <a:pt x="95" y="171"/>
                    <a:pt x="95" y="166"/>
                  </a:cubicBezTo>
                  <a:cubicBezTo>
                    <a:pt x="96" y="165"/>
                    <a:pt x="95" y="166"/>
                    <a:pt x="97" y="165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5" y="162"/>
                    <a:pt x="97" y="165"/>
                    <a:pt x="96" y="161"/>
                  </a:cubicBezTo>
                  <a:cubicBezTo>
                    <a:pt x="95" y="156"/>
                    <a:pt x="95" y="150"/>
                    <a:pt x="96" y="146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5" y="141"/>
                    <a:pt x="94" y="141"/>
                    <a:pt x="94" y="139"/>
                  </a:cubicBezTo>
                  <a:cubicBezTo>
                    <a:pt x="95" y="139"/>
                    <a:pt x="95" y="139"/>
                    <a:pt x="97" y="139"/>
                  </a:cubicBezTo>
                  <a:cubicBezTo>
                    <a:pt x="96" y="136"/>
                    <a:pt x="96" y="134"/>
                    <a:pt x="97" y="131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18"/>
                    <a:pt x="96" y="117"/>
                    <a:pt x="96" y="113"/>
                  </a:cubicBezTo>
                  <a:cubicBezTo>
                    <a:pt x="95" y="111"/>
                    <a:pt x="95" y="110"/>
                    <a:pt x="95" y="109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06"/>
                    <a:pt x="92" y="105"/>
                    <a:pt x="94" y="103"/>
                  </a:cubicBezTo>
                  <a:cubicBezTo>
                    <a:pt x="93" y="98"/>
                    <a:pt x="92" y="98"/>
                    <a:pt x="92" y="93"/>
                  </a:cubicBezTo>
                  <a:cubicBezTo>
                    <a:pt x="92" y="88"/>
                    <a:pt x="91" y="88"/>
                    <a:pt x="91" y="84"/>
                  </a:cubicBezTo>
                  <a:cubicBezTo>
                    <a:pt x="93" y="82"/>
                    <a:pt x="91" y="83"/>
                    <a:pt x="94" y="82"/>
                  </a:cubicBezTo>
                  <a:cubicBezTo>
                    <a:pt x="92" y="79"/>
                    <a:pt x="93" y="75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1" y="69"/>
                    <a:pt x="91" y="69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3"/>
                    <a:pt x="89" y="63"/>
                    <a:pt x="90" y="62"/>
                  </a:cubicBezTo>
                  <a:cubicBezTo>
                    <a:pt x="90" y="56"/>
                    <a:pt x="90" y="51"/>
                    <a:pt x="85" y="55"/>
                  </a:cubicBezTo>
                  <a:cubicBezTo>
                    <a:pt x="87" y="46"/>
                    <a:pt x="85" y="53"/>
                    <a:pt x="84" y="48"/>
                  </a:cubicBezTo>
                  <a:cubicBezTo>
                    <a:pt x="84" y="45"/>
                    <a:pt x="86" y="45"/>
                    <a:pt x="82" y="42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7" y="42"/>
                    <a:pt x="77" y="46"/>
                    <a:pt x="78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1" y="35"/>
                    <a:pt x="81" y="36"/>
                    <a:pt x="80" y="35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29"/>
                    <a:pt x="80" y="25"/>
                    <a:pt x="80" y="21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0"/>
                    <a:pt x="82" y="13"/>
                    <a:pt x="83" y="10"/>
                  </a:cubicBezTo>
                  <a:cubicBezTo>
                    <a:pt x="80" y="9"/>
                    <a:pt x="79" y="10"/>
                    <a:pt x="77" y="14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6" y="18"/>
                    <a:pt x="76" y="20"/>
                  </a:cubicBezTo>
                  <a:cubicBezTo>
                    <a:pt x="75" y="27"/>
                    <a:pt x="74" y="29"/>
                    <a:pt x="72" y="35"/>
                  </a:cubicBezTo>
                  <a:cubicBezTo>
                    <a:pt x="71" y="38"/>
                    <a:pt x="71" y="40"/>
                    <a:pt x="69" y="42"/>
                  </a:cubicBezTo>
                  <a:cubicBezTo>
                    <a:pt x="67" y="49"/>
                    <a:pt x="64" y="57"/>
                    <a:pt x="65" y="65"/>
                  </a:cubicBezTo>
                  <a:cubicBezTo>
                    <a:pt x="62" y="67"/>
                    <a:pt x="65" y="66"/>
                    <a:pt x="62" y="67"/>
                  </a:cubicBezTo>
                  <a:cubicBezTo>
                    <a:pt x="61" y="66"/>
                    <a:pt x="61" y="68"/>
                    <a:pt x="61" y="65"/>
                  </a:cubicBezTo>
                  <a:cubicBezTo>
                    <a:pt x="61" y="62"/>
                    <a:pt x="61" y="67"/>
                    <a:pt x="61" y="63"/>
                  </a:cubicBezTo>
                  <a:cubicBezTo>
                    <a:pt x="62" y="57"/>
                    <a:pt x="61" y="62"/>
                    <a:pt x="60" y="58"/>
                  </a:cubicBezTo>
                  <a:cubicBezTo>
                    <a:pt x="60" y="57"/>
                    <a:pt x="61" y="51"/>
                    <a:pt x="61" y="50"/>
                  </a:cubicBezTo>
                  <a:cubicBezTo>
                    <a:pt x="62" y="45"/>
                    <a:pt x="64" y="36"/>
                    <a:pt x="64" y="31"/>
                  </a:cubicBezTo>
                  <a:cubicBezTo>
                    <a:pt x="61" y="32"/>
                    <a:pt x="63" y="30"/>
                    <a:pt x="61" y="33"/>
                  </a:cubicBezTo>
                  <a:cubicBezTo>
                    <a:pt x="60" y="31"/>
                    <a:pt x="59" y="31"/>
                    <a:pt x="57" y="31"/>
                  </a:cubicBezTo>
                  <a:cubicBezTo>
                    <a:pt x="61" y="23"/>
                    <a:pt x="61" y="23"/>
                    <a:pt x="58" y="21"/>
                  </a:cubicBezTo>
                  <a:cubicBezTo>
                    <a:pt x="58" y="26"/>
                    <a:pt x="59" y="24"/>
                    <a:pt x="55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3453825" y="5961960"/>
              <a:ext cx="98627" cy="358502"/>
            </a:xfrm>
            <a:custGeom>
              <a:avLst/>
              <a:gdLst>
                <a:gd name="T0" fmla="*/ 63 w 98"/>
                <a:gd name="T1" fmla="*/ 182 h 357"/>
                <a:gd name="T2" fmla="*/ 81 w 98"/>
                <a:gd name="T3" fmla="*/ 9 h 357"/>
                <a:gd name="T4" fmla="*/ 82 w 98"/>
                <a:gd name="T5" fmla="*/ 3 h 357"/>
                <a:gd name="T6" fmla="*/ 66 w 98"/>
                <a:gd name="T7" fmla="*/ 62 h 357"/>
                <a:gd name="T8" fmla="*/ 62 w 98"/>
                <a:gd name="T9" fmla="*/ 64 h 357"/>
                <a:gd name="T10" fmla="*/ 53 w 98"/>
                <a:gd name="T11" fmla="*/ 87 h 357"/>
                <a:gd name="T12" fmla="*/ 55 w 98"/>
                <a:gd name="T13" fmla="*/ 80 h 357"/>
                <a:gd name="T14" fmla="*/ 51 w 98"/>
                <a:gd name="T15" fmla="*/ 68 h 357"/>
                <a:gd name="T16" fmla="*/ 53 w 98"/>
                <a:gd name="T17" fmla="*/ 59 h 357"/>
                <a:gd name="T18" fmla="*/ 52 w 98"/>
                <a:gd name="T19" fmla="*/ 50 h 357"/>
                <a:gd name="T20" fmla="*/ 54 w 98"/>
                <a:gd name="T21" fmla="*/ 39 h 357"/>
                <a:gd name="T22" fmla="*/ 55 w 98"/>
                <a:gd name="T23" fmla="*/ 26 h 357"/>
                <a:gd name="T24" fmla="*/ 57 w 98"/>
                <a:gd name="T25" fmla="*/ 6 h 357"/>
                <a:gd name="T26" fmla="*/ 45 w 98"/>
                <a:gd name="T27" fmla="*/ 27 h 357"/>
                <a:gd name="T28" fmla="*/ 31 w 98"/>
                <a:gd name="T29" fmla="*/ 74 h 357"/>
                <a:gd name="T30" fmla="*/ 14 w 98"/>
                <a:gd name="T31" fmla="*/ 141 h 357"/>
                <a:gd name="T32" fmla="*/ 6 w 98"/>
                <a:gd name="T33" fmla="*/ 174 h 357"/>
                <a:gd name="T34" fmla="*/ 1 w 98"/>
                <a:gd name="T35" fmla="*/ 202 h 357"/>
                <a:gd name="T36" fmla="*/ 9 w 98"/>
                <a:gd name="T37" fmla="*/ 196 h 357"/>
                <a:gd name="T38" fmla="*/ 10 w 98"/>
                <a:gd name="T39" fmla="*/ 229 h 357"/>
                <a:gd name="T40" fmla="*/ 17 w 98"/>
                <a:gd name="T41" fmla="*/ 236 h 357"/>
                <a:gd name="T42" fmla="*/ 17 w 98"/>
                <a:gd name="T43" fmla="*/ 255 h 357"/>
                <a:gd name="T44" fmla="*/ 22 w 98"/>
                <a:gd name="T45" fmla="*/ 278 h 357"/>
                <a:gd name="T46" fmla="*/ 21 w 98"/>
                <a:gd name="T47" fmla="*/ 286 h 357"/>
                <a:gd name="T48" fmla="*/ 20 w 98"/>
                <a:gd name="T49" fmla="*/ 302 h 357"/>
                <a:gd name="T50" fmla="*/ 23 w 98"/>
                <a:gd name="T51" fmla="*/ 318 h 357"/>
                <a:gd name="T52" fmla="*/ 20 w 98"/>
                <a:gd name="T53" fmla="*/ 327 h 357"/>
                <a:gd name="T54" fmla="*/ 23 w 98"/>
                <a:gd name="T55" fmla="*/ 345 h 357"/>
                <a:gd name="T56" fmla="*/ 28 w 98"/>
                <a:gd name="T57" fmla="*/ 356 h 357"/>
                <a:gd name="T58" fmla="*/ 38 w 98"/>
                <a:gd name="T59" fmla="*/ 323 h 357"/>
                <a:gd name="T60" fmla="*/ 44 w 98"/>
                <a:gd name="T61" fmla="*/ 289 h 357"/>
                <a:gd name="T62" fmla="*/ 49 w 98"/>
                <a:gd name="T63" fmla="*/ 263 h 357"/>
                <a:gd name="T64" fmla="*/ 51 w 98"/>
                <a:gd name="T65" fmla="*/ 270 h 357"/>
                <a:gd name="T66" fmla="*/ 51 w 98"/>
                <a:gd name="T67" fmla="*/ 294 h 357"/>
                <a:gd name="T68" fmla="*/ 50 w 98"/>
                <a:gd name="T69" fmla="*/ 311 h 357"/>
                <a:gd name="T70" fmla="*/ 50 w 98"/>
                <a:gd name="T71" fmla="*/ 314 h 357"/>
                <a:gd name="T72" fmla="*/ 53 w 98"/>
                <a:gd name="T73" fmla="*/ 324 h 357"/>
                <a:gd name="T74" fmla="*/ 64 w 98"/>
                <a:gd name="T75" fmla="*/ 301 h 357"/>
                <a:gd name="T76" fmla="*/ 68 w 98"/>
                <a:gd name="T77" fmla="*/ 288 h 357"/>
                <a:gd name="T78" fmla="*/ 75 w 98"/>
                <a:gd name="T79" fmla="*/ 254 h 357"/>
                <a:gd name="T80" fmla="*/ 80 w 98"/>
                <a:gd name="T81" fmla="*/ 231 h 357"/>
                <a:gd name="T82" fmla="*/ 92 w 98"/>
                <a:gd name="T83" fmla="*/ 149 h 357"/>
                <a:gd name="T84" fmla="*/ 97 w 98"/>
                <a:gd name="T85" fmla="*/ 62 h 357"/>
                <a:gd name="T86" fmla="*/ 92 w 98"/>
                <a:gd name="T87" fmla="*/ 51 h 357"/>
                <a:gd name="T88" fmla="*/ 87 w 98"/>
                <a:gd name="T89" fmla="*/ 68 h 357"/>
                <a:gd name="T90" fmla="*/ 83 w 98"/>
                <a:gd name="T91" fmla="*/ 81 h 357"/>
                <a:gd name="T92" fmla="*/ 81 w 98"/>
                <a:gd name="T93" fmla="*/ 88 h 357"/>
                <a:gd name="T94" fmla="*/ 73 w 98"/>
                <a:gd name="T95" fmla="*/ 113 h 357"/>
                <a:gd name="T96" fmla="*/ 71 w 98"/>
                <a:gd name="T97" fmla="*/ 130 h 357"/>
                <a:gd name="T98" fmla="*/ 66 w 98"/>
                <a:gd name="T99" fmla="*/ 150 h 357"/>
                <a:gd name="T100" fmla="*/ 65 w 98"/>
                <a:gd name="T101" fmla="*/ 138 h 357"/>
                <a:gd name="T102" fmla="*/ 71 w 98"/>
                <a:gd name="T103" fmla="*/ 80 h 357"/>
                <a:gd name="T104" fmla="*/ 78 w 98"/>
                <a:gd name="T105" fmla="*/ 3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7">
                  <a:moveTo>
                    <a:pt x="63" y="182"/>
                  </a:moveTo>
                  <a:cubicBezTo>
                    <a:pt x="62" y="185"/>
                    <a:pt x="63" y="183"/>
                    <a:pt x="61" y="185"/>
                  </a:cubicBezTo>
                  <a:cubicBezTo>
                    <a:pt x="62" y="181"/>
                    <a:pt x="61" y="182"/>
                    <a:pt x="63" y="182"/>
                  </a:cubicBezTo>
                  <a:close/>
                  <a:moveTo>
                    <a:pt x="79" y="28"/>
                  </a:moveTo>
                  <a:cubicBezTo>
                    <a:pt x="78" y="18"/>
                    <a:pt x="80" y="21"/>
                    <a:pt x="80" y="15"/>
                  </a:cubicBezTo>
                  <a:cubicBezTo>
                    <a:pt x="80" y="12"/>
                    <a:pt x="80" y="12"/>
                    <a:pt x="81" y="9"/>
                  </a:cubicBezTo>
                  <a:cubicBezTo>
                    <a:pt x="81" y="6"/>
                    <a:pt x="82" y="6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4" y="7"/>
                    <a:pt x="73" y="25"/>
                    <a:pt x="70" y="35"/>
                  </a:cubicBezTo>
                  <a:cubicBezTo>
                    <a:pt x="68" y="43"/>
                    <a:pt x="68" y="53"/>
                    <a:pt x="66" y="62"/>
                  </a:cubicBezTo>
                  <a:cubicBezTo>
                    <a:pt x="65" y="64"/>
                    <a:pt x="66" y="61"/>
                    <a:pt x="65" y="65"/>
                  </a:cubicBezTo>
                  <a:cubicBezTo>
                    <a:pt x="64" y="69"/>
                    <a:pt x="67" y="65"/>
                    <a:pt x="63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5"/>
                    <a:pt x="56" y="81"/>
                    <a:pt x="55" y="84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7"/>
                    <a:pt x="53" y="87"/>
                  </a:cubicBezTo>
                  <a:cubicBezTo>
                    <a:pt x="51" y="82"/>
                    <a:pt x="52" y="86"/>
                    <a:pt x="52" y="79"/>
                  </a:cubicBezTo>
                  <a:cubicBezTo>
                    <a:pt x="53" y="80"/>
                    <a:pt x="53" y="81"/>
                    <a:pt x="55" y="80"/>
                  </a:cubicBezTo>
                  <a:cubicBezTo>
                    <a:pt x="54" y="77"/>
                    <a:pt x="53" y="77"/>
                    <a:pt x="52" y="76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0" y="67"/>
                    <a:pt x="49" y="72"/>
                    <a:pt x="51" y="68"/>
                  </a:cubicBezTo>
                  <a:cubicBezTo>
                    <a:pt x="52" y="66"/>
                    <a:pt x="52" y="65"/>
                    <a:pt x="53" y="63"/>
                  </a:cubicBezTo>
                  <a:cubicBezTo>
                    <a:pt x="52" y="61"/>
                    <a:pt x="52" y="62"/>
                    <a:pt x="51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44"/>
                    <a:pt x="51" y="46"/>
                    <a:pt x="56" y="42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6" y="29"/>
                    <a:pt x="57" y="30"/>
                    <a:pt x="55" y="26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0"/>
                    <a:pt x="56" y="19"/>
                    <a:pt x="56" y="17"/>
                  </a:cubicBezTo>
                  <a:cubicBezTo>
                    <a:pt x="56" y="13"/>
                    <a:pt x="57" y="10"/>
                    <a:pt x="57" y="6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1" y="5"/>
                    <a:pt x="49" y="11"/>
                    <a:pt x="49" y="1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32"/>
                    <a:pt x="42" y="31"/>
                    <a:pt x="42" y="37"/>
                  </a:cubicBezTo>
                  <a:cubicBezTo>
                    <a:pt x="41" y="41"/>
                    <a:pt x="43" y="35"/>
                    <a:pt x="41" y="4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9" y="80"/>
                    <a:pt x="30" y="81"/>
                    <a:pt x="28" y="85"/>
                  </a:cubicBezTo>
                  <a:cubicBezTo>
                    <a:pt x="24" y="94"/>
                    <a:pt x="19" y="121"/>
                    <a:pt x="17" y="130"/>
                  </a:cubicBezTo>
                  <a:cubicBezTo>
                    <a:pt x="16" y="134"/>
                    <a:pt x="15" y="137"/>
                    <a:pt x="14" y="141"/>
                  </a:cubicBezTo>
                  <a:cubicBezTo>
                    <a:pt x="13" y="147"/>
                    <a:pt x="10" y="152"/>
                    <a:pt x="9" y="159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6"/>
                    <a:pt x="6" y="170"/>
                    <a:pt x="6" y="174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80"/>
                    <a:pt x="2" y="184"/>
                    <a:pt x="1" y="188"/>
                  </a:cubicBezTo>
                  <a:cubicBezTo>
                    <a:pt x="0" y="193"/>
                    <a:pt x="1" y="196"/>
                    <a:pt x="1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198"/>
                    <a:pt x="6" y="194"/>
                    <a:pt x="7" y="192"/>
                  </a:cubicBezTo>
                  <a:cubicBezTo>
                    <a:pt x="9" y="194"/>
                    <a:pt x="8" y="191"/>
                    <a:pt x="9" y="196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2" y="209"/>
                    <a:pt x="11" y="218"/>
                    <a:pt x="11" y="222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2" y="231"/>
                    <a:pt x="13" y="231"/>
                    <a:pt x="14" y="234"/>
                  </a:cubicBezTo>
                  <a:cubicBezTo>
                    <a:pt x="15" y="233"/>
                    <a:pt x="16" y="233"/>
                    <a:pt x="18" y="233"/>
                  </a:cubicBezTo>
                  <a:cubicBezTo>
                    <a:pt x="18" y="234"/>
                    <a:pt x="18" y="235"/>
                    <a:pt x="17" y="236"/>
                  </a:cubicBezTo>
                  <a:cubicBezTo>
                    <a:pt x="16" y="238"/>
                    <a:pt x="16" y="238"/>
                    <a:pt x="16" y="238"/>
                  </a:cubicBezTo>
                  <a:cubicBezTo>
                    <a:pt x="18" y="242"/>
                    <a:pt x="17" y="244"/>
                    <a:pt x="15" y="247"/>
                  </a:cubicBezTo>
                  <a:cubicBezTo>
                    <a:pt x="16" y="251"/>
                    <a:pt x="17" y="250"/>
                    <a:pt x="17" y="255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2" y="257"/>
                    <a:pt x="20" y="264"/>
                    <a:pt x="21" y="270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3" y="283"/>
                    <a:pt x="24" y="276"/>
                    <a:pt x="23" y="283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22" y="285"/>
                    <a:pt x="22" y="286"/>
                    <a:pt x="21" y="286"/>
                  </a:cubicBezTo>
                  <a:cubicBezTo>
                    <a:pt x="23" y="288"/>
                    <a:pt x="23" y="288"/>
                    <a:pt x="24" y="289"/>
                  </a:cubicBezTo>
                  <a:cubicBezTo>
                    <a:pt x="23" y="295"/>
                    <a:pt x="24" y="293"/>
                    <a:pt x="24" y="298"/>
                  </a:cubicBezTo>
                  <a:cubicBezTo>
                    <a:pt x="20" y="302"/>
                    <a:pt x="20" y="302"/>
                    <a:pt x="20" y="302"/>
                  </a:cubicBezTo>
                  <a:cubicBezTo>
                    <a:pt x="23" y="304"/>
                    <a:pt x="23" y="304"/>
                    <a:pt x="23" y="304"/>
                  </a:cubicBezTo>
                  <a:cubicBezTo>
                    <a:pt x="22" y="309"/>
                    <a:pt x="21" y="312"/>
                    <a:pt x="22" y="317"/>
                  </a:cubicBezTo>
                  <a:cubicBezTo>
                    <a:pt x="22" y="317"/>
                    <a:pt x="23" y="318"/>
                    <a:pt x="23" y="318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7"/>
                    <a:pt x="20" y="327"/>
                    <a:pt x="20" y="327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24" y="333"/>
                    <a:pt x="24" y="336"/>
                    <a:pt x="24" y="339"/>
                  </a:cubicBezTo>
                  <a:cubicBezTo>
                    <a:pt x="24" y="346"/>
                    <a:pt x="25" y="341"/>
                    <a:pt x="23" y="345"/>
                  </a:cubicBezTo>
                  <a:cubicBezTo>
                    <a:pt x="25" y="348"/>
                    <a:pt x="24" y="346"/>
                    <a:pt x="23" y="351"/>
                  </a:cubicBezTo>
                  <a:cubicBezTo>
                    <a:pt x="24" y="352"/>
                    <a:pt x="25" y="352"/>
                    <a:pt x="26" y="354"/>
                  </a:cubicBezTo>
                  <a:cubicBezTo>
                    <a:pt x="28" y="357"/>
                    <a:pt x="25" y="355"/>
                    <a:pt x="28" y="356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3" y="350"/>
                    <a:pt x="32" y="347"/>
                    <a:pt x="33" y="342"/>
                  </a:cubicBezTo>
                  <a:cubicBezTo>
                    <a:pt x="36" y="324"/>
                    <a:pt x="36" y="331"/>
                    <a:pt x="38" y="323"/>
                  </a:cubicBezTo>
                  <a:cubicBezTo>
                    <a:pt x="39" y="319"/>
                    <a:pt x="38" y="317"/>
                    <a:pt x="40" y="313"/>
                  </a:cubicBezTo>
                  <a:cubicBezTo>
                    <a:pt x="41" y="311"/>
                    <a:pt x="40" y="311"/>
                    <a:pt x="41" y="307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4" y="285"/>
                    <a:pt x="44" y="286"/>
                    <a:pt x="45" y="283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7" y="272"/>
                    <a:pt x="47" y="267"/>
                    <a:pt x="49" y="263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62"/>
                    <a:pt x="51" y="260"/>
                    <a:pt x="51" y="264"/>
                  </a:cubicBezTo>
                  <a:cubicBezTo>
                    <a:pt x="51" y="269"/>
                    <a:pt x="53" y="265"/>
                    <a:pt x="51" y="270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3" y="279"/>
                    <a:pt x="53" y="287"/>
                    <a:pt x="50" y="293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1" y="294"/>
                    <a:pt x="52" y="295"/>
                    <a:pt x="52" y="295"/>
                  </a:cubicBezTo>
                  <a:cubicBezTo>
                    <a:pt x="48" y="297"/>
                    <a:pt x="51" y="304"/>
                    <a:pt x="51" y="306"/>
                  </a:cubicBezTo>
                  <a:cubicBezTo>
                    <a:pt x="50" y="312"/>
                    <a:pt x="50" y="305"/>
                    <a:pt x="50" y="311"/>
                  </a:cubicBezTo>
                  <a:cubicBezTo>
                    <a:pt x="49" y="312"/>
                    <a:pt x="50" y="313"/>
                    <a:pt x="50" y="313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6"/>
                    <a:pt x="49" y="313"/>
                    <a:pt x="49" y="317"/>
                  </a:cubicBezTo>
                  <a:cubicBezTo>
                    <a:pt x="49" y="318"/>
                    <a:pt x="50" y="320"/>
                    <a:pt x="50" y="322"/>
                  </a:cubicBezTo>
                  <a:cubicBezTo>
                    <a:pt x="53" y="323"/>
                    <a:pt x="51" y="322"/>
                    <a:pt x="53" y="324"/>
                  </a:cubicBezTo>
                  <a:cubicBezTo>
                    <a:pt x="62" y="318"/>
                    <a:pt x="59" y="317"/>
                    <a:pt x="59" y="312"/>
                  </a:cubicBezTo>
                  <a:cubicBezTo>
                    <a:pt x="63" y="311"/>
                    <a:pt x="62" y="314"/>
                    <a:pt x="63" y="311"/>
                  </a:cubicBezTo>
                  <a:cubicBezTo>
                    <a:pt x="64" y="308"/>
                    <a:pt x="63" y="304"/>
                    <a:pt x="64" y="301"/>
                  </a:cubicBezTo>
                  <a:cubicBezTo>
                    <a:pt x="65" y="299"/>
                    <a:pt x="66" y="299"/>
                    <a:pt x="66" y="297"/>
                  </a:cubicBezTo>
                  <a:cubicBezTo>
                    <a:pt x="67" y="292"/>
                    <a:pt x="65" y="297"/>
                    <a:pt x="66" y="293"/>
                  </a:cubicBezTo>
                  <a:cubicBezTo>
                    <a:pt x="66" y="292"/>
                    <a:pt x="67" y="292"/>
                    <a:pt x="68" y="288"/>
                  </a:cubicBezTo>
                  <a:cubicBezTo>
                    <a:pt x="68" y="284"/>
                    <a:pt x="68" y="282"/>
                    <a:pt x="70" y="278"/>
                  </a:cubicBezTo>
                  <a:cubicBezTo>
                    <a:pt x="71" y="274"/>
                    <a:pt x="72" y="272"/>
                    <a:pt x="72" y="267"/>
                  </a:cubicBezTo>
                  <a:cubicBezTo>
                    <a:pt x="72" y="259"/>
                    <a:pt x="74" y="260"/>
                    <a:pt x="75" y="254"/>
                  </a:cubicBezTo>
                  <a:cubicBezTo>
                    <a:pt x="76" y="251"/>
                    <a:pt x="75" y="251"/>
                    <a:pt x="75" y="25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38"/>
                    <a:pt x="79" y="237"/>
                    <a:pt x="80" y="23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08"/>
                    <a:pt x="88" y="188"/>
                    <a:pt x="89" y="174"/>
                  </a:cubicBezTo>
                  <a:cubicBezTo>
                    <a:pt x="89" y="165"/>
                    <a:pt x="91" y="158"/>
                    <a:pt x="92" y="149"/>
                  </a:cubicBezTo>
                  <a:cubicBezTo>
                    <a:pt x="92" y="141"/>
                    <a:pt x="93" y="133"/>
                    <a:pt x="94" y="125"/>
                  </a:cubicBezTo>
                  <a:cubicBezTo>
                    <a:pt x="95" y="115"/>
                    <a:pt x="97" y="108"/>
                    <a:pt x="97" y="102"/>
                  </a:cubicBezTo>
                  <a:cubicBezTo>
                    <a:pt x="96" y="88"/>
                    <a:pt x="98" y="74"/>
                    <a:pt x="97" y="62"/>
                  </a:cubicBezTo>
                  <a:cubicBezTo>
                    <a:pt x="96" y="57"/>
                    <a:pt x="97" y="54"/>
                    <a:pt x="97" y="49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3" y="49"/>
                    <a:pt x="95" y="50"/>
                    <a:pt x="92" y="51"/>
                  </a:cubicBezTo>
                  <a:cubicBezTo>
                    <a:pt x="89" y="54"/>
                    <a:pt x="91" y="58"/>
                    <a:pt x="91" y="61"/>
                  </a:cubicBezTo>
                  <a:cubicBezTo>
                    <a:pt x="89" y="62"/>
                    <a:pt x="89" y="62"/>
                    <a:pt x="87" y="63"/>
                  </a:cubicBezTo>
                  <a:cubicBezTo>
                    <a:pt x="87" y="64"/>
                    <a:pt x="87" y="66"/>
                    <a:pt x="87" y="68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3" y="74"/>
                    <a:pt x="85" y="74"/>
                    <a:pt x="86" y="77"/>
                  </a:cubicBezTo>
                  <a:cubicBezTo>
                    <a:pt x="83" y="78"/>
                    <a:pt x="83" y="78"/>
                    <a:pt x="83" y="81"/>
                  </a:cubicBezTo>
                  <a:cubicBezTo>
                    <a:pt x="82" y="85"/>
                    <a:pt x="82" y="85"/>
                    <a:pt x="83" y="87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8" y="90"/>
                    <a:pt x="85" y="87"/>
                    <a:pt x="81" y="88"/>
                  </a:cubicBezTo>
                  <a:cubicBezTo>
                    <a:pt x="81" y="91"/>
                    <a:pt x="81" y="91"/>
                    <a:pt x="82" y="94"/>
                  </a:cubicBezTo>
                  <a:cubicBezTo>
                    <a:pt x="76" y="98"/>
                    <a:pt x="79" y="99"/>
                    <a:pt x="77" y="106"/>
                  </a:cubicBezTo>
                  <a:cubicBezTo>
                    <a:pt x="76" y="109"/>
                    <a:pt x="76" y="110"/>
                    <a:pt x="73" y="113"/>
                  </a:cubicBezTo>
                  <a:cubicBezTo>
                    <a:pt x="74" y="115"/>
                    <a:pt x="74" y="118"/>
                    <a:pt x="73" y="120"/>
                  </a:cubicBezTo>
                  <a:cubicBezTo>
                    <a:pt x="70" y="127"/>
                    <a:pt x="72" y="127"/>
                    <a:pt x="72" y="129"/>
                  </a:cubicBezTo>
                  <a:cubicBezTo>
                    <a:pt x="72" y="129"/>
                    <a:pt x="72" y="129"/>
                    <a:pt x="71" y="130"/>
                  </a:cubicBezTo>
                  <a:cubicBezTo>
                    <a:pt x="70" y="131"/>
                    <a:pt x="71" y="130"/>
                    <a:pt x="70" y="131"/>
                  </a:cubicBezTo>
                  <a:cubicBezTo>
                    <a:pt x="70" y="136"/>
                    <a:pt x="70" y="137"/>
                    <a:pt x="68" y="142"/>
                  </a:cubicBezTo>
                  <a:cubicBezTo>
                    <a:pt x="67" y="147"/>
                    <a:pt x="70" y="149"/>
                    <a:pt x="66" y="150"/>
                  </a:cubicBezTo>
                  <a:cubicBezTo>
                    <a:pt x="66" y="150"/>
                    <a:pt x="65" y="150"/>
                    <a:pt x="65" y="150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2" y="142"/>
                    <a:pt x="65" y="144"/>
                    <a:pt x="65" y="138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1"/>
                    <a:pt x="65" y="125"/>
                    <a:pt x="66" y="12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76"/>
                    <a:pt x="71" y="73"/>
                    <a:pt x="73" y="68"/>
                  </a:cubicBezTo>
                  <a:cubicBezTo>
                    <a:pt x="77" y="54"/>
                    <a:pt x="72" y="51"/>
                    <a:pt x="77" y="45"/>
                  </a:cubicBezTo>
                  <a:cubicBezTo>
                    <a:pt x="75" y="39"/>
                    <a:pt x="77" y="41"/>
                    <a:pt x="78" y="36"/>
                  </a:cubicBezTo>
                  <a:cubicBezTo>
                    <a:pt x="78" y="31"/>
                    <a:pt x="77" y="33"/>
                    <a:pt x="79" y="29"/>
                  </a:cubicBezTo>
                  <a:lnTo>
                    <a:pt x="79" y="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3" name="Freeform 47"/>
            <p:cNvSpPr>
              <a:spLocks noEditPoints="1"/>
            </p:cNvSpPr>
            <p:nvPr/>
          </p:nvSpPr>
          <p:spPr bwMode="auto">
            <a:xfrm>
              <a:off x="3593155" y="5700520"/>
              <a:ext cx="110369" cy="349109"/>
            </a:xfrm>
            <a:custGeom>
              <a:avLst/>
              <a:gdLst>
                <a:gd name="T0" fmla="*/ 98 w 110"/>
                <a:gd name="T1" fmla="*/ 266 h 347"/>
                <a:gd name="T2" fmla="*/ 67 w 110"/>
                <a:gd name="T3" fmla="*/ 238 h 347"/>
                <a:gd name="T4" fmla="*/ 76 w 110"/>
                <a:gd name="T5" fmla="*/ 166 h 347"/>
                <a:gd name="T6" fmla="*/ 62 w 110"/>
                <a:gd name="T7" fmla="*/ 112 h 347"/>
                <a:gd name="T8" fmla="*/ 87 w 110"/>
                <a:gd name="T9" fmla="*/ 194 h 347"/>
                <a:gd name="T10" fmla="*/ 90 w 110"/>
                <a:gd name="T11" fmla="*/ 215 h 347"/>
                <a:gd name="T12" fmla="*/ 68 w 110"/>
                <a:gd name="T13" fmla="*/ 106 h 347"/>
                <a:gd name="T14" fmla="*/ 81 w 110"/>
                <a:gd name="T15" fmla="*/ 153 h 347"/>
                <a:gd name="T16" fmla="*/ 82 w 110"/>
                <a:gd name="T17" fmla="*/ 162 h 347"/>
                <a:gd name="T18" fmla="*/ 65 w 110"/>
                <a:gd name="T19" fmla="*/ 88 h 347"/>
                <a:gd name="T20" fmla="*/ 67 w 110"/>
                <a:gd name="T21" fmla="*/ 85 h 347"/>
                <a:gd name="T22" fmla="*/ 55 w 110"/>
                <a:gd name="T23" fmla="*/ 57 h 347"/>
                <a:gd name="T24" fmla="*/ 53 w 110"/>
                <a:gd name="T25" fmla="*/ 55 h 347"/>
                <a:gd name="T26" fmla="*/ 31 w 110"/>
                <a:gd name="T27" fmla="*/ 63 h 347"/>
                <a:gd name="T28" fmla="*/ 50 w 110"/>
                <a:gd name="T29" fmla="*/ 48 h 347"/>
                <a:gd name="T30" fmla="*/ 49 w 110"/>
                <a:gd name="T31" fmla="*/ 43 h 347"/>
                <a:gd name="T32" fmla="*/ 26 w 110"/>
                <a:gd name="T33" fmla="*/ 14 h 347"/>
                <a:gd name="T34" fmla="*/ 26 w 110"/>
                <a:gd name="T35" fmla="*/ 25 h 347"/>
                <a:gd name="T36" fmla="*/ 24 w 110"/>
                <a:gd name="T37" fmla="*/ 26 h 347"/>
                <a:gd name="T38" fmla="*/ 16 w 110"/>
                <a:gd name="T39" fmla="*/ 15 h 347"/>
                <a:gd name="T40" fmla="*/ 20 w 110"/>
                <a:gd name="T41" fmla="*/ 54 h 347"/>
                <a:gd name="T42" fmla="*/ 44 w 110"/>
                <a:gd name="T43" fmla="*/ 166 h 347"/>
                <a:gd name="T44" fmla="*/ 56 w 110"/>
                <a:gd name="T45" fmla="*/ 238 h 347"/>
                <a:gd name="T46" fmla="*/ 47 w 110"/>
                <a:gd name="T47" fmla="*/ 199 h 347"/>
                <a:gd name="T48" fmla="*/ 43 w 110"/>
                <a:gd name="T49" fmla="*/ 186 h 347"/>
                <a:gd name="T50" fmla="*/ 37 w 110"/>
                <a:gd name="T51" fmla="*/ 180 h 347"/>
                <a:gd name="T52" fmla="*/ 24 w 110"/>
                <a:gd name="T53" fmla="*/ 127 h 347"/>
                <a:gd name="T54" fmla="*/ 18 w 110"/>
                <a:gd name="T55" fmla="*/ 100 h 347"/>
                <a:gd name="T56" fmla="*/ 7 w 110"/>
                <a:gd name="T57" fmla="*/ 126 h 347"/>
                <a:gd name="T58" fmla="*/ 3 w 110"/>
                <a:gd name="T59" fmla="*/ 140 h 347"/>
                <a:gd name="T60" fmla="*/ 5 w 110"/>
                <a:gd name="T61" fmla="*/ 173 h 347"/>
                <a:gd name="T62" fmla="*/ 14 w 110"/>
                <a:gd name="T63" fmla="*/ 199 h 347"/>
                <a:gd name="T64" fmla="*/ 37 w 110"/>
                <a:gd name="T65" fmla="*/ 243 h 347"/>
                <a:gd name="T66" fmla="*/ 54 w 110"/>
                <a:gd name="T67" fmla="*/ 279 h 347"/>
                <a:gd name="T68" fmla="*/ 65 w 110"/>
                <a:gd name="T69" fmla="*/ 300 h 347"/>
                <a:gd name="T70" fmla="*/ 81 w 110"/>
                <a:gd name="T71" fmla="*/ 326 h 347"/>
                <a:gd name="T72" fmla="*/ 75 w 110"/>
                <a:gd name="T73" fmla="*/ 307 h 347"/>
                <a:gd name="T74" fmla="*/ 71 w 110"/>
                <a:gd name="T75" fmla="*/ 283 h 347"/>
                <a:gd name="T76" fmla="*/ 70 w 110"/>
                <a:gd name="T77" fmla="*/ 255 h 347"/>
                <a:gd name="T78" fmla="*/ 91 w 110"/>
                <a:gd name="T79" fmla="*/ 337 h 347"/>
                <a:gd name="T80" fmla="*/ 99 w 110"/>
                <a:gd name="T81" fmla="*/ 343 h 347"/>
                <a:gd name="T82" fmla="*/ 100 w 110"/>
                <a:gd name="T83" fmla="*/ 315 h 347"/>
                <a:gd name="T84" fmla="*/ 109 w 110"/>
                <a:gd name="T85" fmla="*/ 331 h 347"/>
                <a:gd name="T86" fmla="*/ 94 w 110"/>
                <a:gd name="T87" fmla="*/ 216 h 347"/>
                <a:gd name="T88" fmla="*/ 100 w 110"/>
                <a:gd name="T89" fmla="*/ 225 h 347"/>
                <a:gd name="T90" fmla="*/ 105 w 110"/>
                <a:gd name="T91" fmla="*/ 251 h 347"/>
                <a:gd name="T92" fmla="*/ 110 w 110"/>
                <a:gd name="T93" fmla="*/ 270 h 347"/>
                <a:gd name="T94" fmla="*/ 97 w 110"/>
                <a:gd name="T95" fmla="*/ 187 h 347"/>
                <a:gd name="T96" fmla="*/ 96 w 110"/>
                <a:gd name="T97" fmla="*/ 175 h 347"/>
                <a:gd name="T98" fmla="*/ 81 w 110"/>
                <a:gd name="T99" fmla="*/ 120 h 347"/>
                <a:gd name="T100" fmla="*/ 75 w 110"/>
                <a:gd name="T101" fmla="*/ 108 h 347"/>
                <a:gd name="T102" fmla="*/ 63 w 110"/>
                <a:gd name="T103" fmla="*/ 64 h 347"/>
                <a:gd name="T104" fmla="*/ 47 w 110"/>
                <a:gd name="T105" fmla="*/ 23 h 347"/>
                <a:gd name="T106" fmla="*/ 35 w 110"/>
                <a:gd name="T107" fmla="*/ 13 h 347"/>
                <a:gd name="T108" fmla="*/ 30 w 110"/>
                <a:gd name="T109" fmla="*/ 15 h 347"/>
                <a:gd name="T110" fmla="*/ 24 w 110"/>
                <a:gd name="T111" fmla="*/ 1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" h="347">
                  <a:moveTo>
                    <a:pt x="98" y="266"/>
                  </a:moveTo>
                  <a:cubicBezTo>
                    <a:pt x="98" y="265"/>
                    <a:pt x="98" y="265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lnTo>
                    <a:pt x="98" y="266"/>
                  </a:lnTo>
                  <a:close/>
                  <a:moveTo>
                    <a:pt x="68" y="235"/>
                  </a:moveTo>
                  <a:cubicBezTo>
                    <a:pt x="68" y="236"/>
                    <a:pt x="68" y="237"/>
                    <a:pt x="68" y="238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7" y="241"/>
                    <a:pt x="67" y="238"/>
                    <a:pt x="67" y="238"/>
                  </a:cubicBezTo>
                  <a:cubicBezTo>
                    <a:pt x="67" y="234"/>
                    <a:pt x="66" y="237"/>
                    <a:pt x="69" y="235"/>
                  </a:cubicBezTo>
                  <a:lnTo>
                    <a:pt x="68" y="235"/>
                  </a:lnTo>
                  <a:close/>
                  <a:moveTo>
                    <a:pt x="72" y="149"/>
                  </a:moveTo>
                  <a:cubicBezTo>
                    <a:pt x="69" y="153"/>
                    <a:pt x="74" y="164"/>
                    <a:pt x="76" y="166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3" y="168"/>
                    <a:pt x="71" y="160"/>
                    <a:pt x="71" y="154"/>
                  </a:cubicBezTo>
                  <a:cubicBezTo>
                    <a:pt x="69" y="147"/>
                    <a:pt x="68" y="150"/>
                    <a:pt x="72" y="149"/>
                  </a:cubicBezTo>
                  <a:close/>
                  <a:moveTo>
                    <a:pt x="62" y="112"/>
                  </a:moveTo>
                  <a:cubicBezTo>
                    <a:pt x="62" y="114"/>
                    <a:pt x="63" y="115"/>
                    <a:pt x="63" y="118"/>
                  </a:cubicBezTo>
                  <a:cubicBezTo>
                    <a:pt x="62" y="115"/>
                    <a:pt x="61" y="115"/>
                    <a:pt x="62" y="112"/>
                  </a:cubicBezTo>
                  <a:close/>
                  <a:moveTo>
                    <a:pt x="86" y="180"/>
                  </a:moveTo>
                  <a:cubicBezTo>
                    <a:pt x="86" y="186"/>
                    <a:pt x="89" y="185"/>
                    <a:pt x="87" y="194"/>
                  </a:cubicBezTo>
                  <a:cubicBezTo>
                    <a:pt x="91" y="198"/>
                    <a:pt x="89" y="195"/>
                    <a:pt x="90" y="200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5" y="223"/>
                    <a:pt x="94" y="220"/>
                    <a:pt x="94" y="221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7" y="153"/>
                    <a:pt x="77" y="148"/>
                    <a:pt x="76" y="142"/>
                  </a:cubicBezTo>
                  <a:cubicBezTo>
                    <a:pt x="75" y="133"/>
                    <a:pt x="70" y="117"/>
                    <a:pt x="69" y="110"/>
                  </a:cubicBezTo>
                  <a:cubicBezTo>
                    <a:pt x="68" y="108"/>
                    <a:pt x="68" y="107"/>
                    <a:pt x="68" y="106"/>
                  </a:cubicBezTo>
                  <a:cubicBezTo>
                    <a:pt x="67" y="102"/>
                    <a:pt x="65" y="97"/>
                    <a:pt x="68" y="93"/>
                  </a:cubicBezTo>
                  <a:cubicBezTo>
                    <a:pt x="70" y="97"/>
                    <a:pt x="68" y="96"/>
                    <a:pt x="69" y="10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6"/>
                    <a:pt x="79" y="151"/>
                    <a:pt x="81" y="153"/>
                  </a:cubicBezTo>
                  <a:cubicBezTo>
                    <a:pt x="82" y="154"/>
                    <a:pt x="81" y="153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4" y="154"/>
                  </a:cubicBezTo>
                  <a:cubicBezTo>
                    <a:pt x="83" y="156"/>
                    <a:pt x="82" y="159"/>
                    <a:pt x="82" y="162"/>
                  </a:cubicBezTo>
                  <a:cubicBezTo>
                    <a:pt x="82" y="168"/>
                    <a:pt x="82" y="165"/>
                    <a:pt x="84" y="167"/>
                  </a:cubicBezTo>
                  <a:cubicBezTo>
                    <a:pt x="83" y="170"/>
                    <a:pt x="85" y="175"/>
                    <a:pt x="85" y="178"/>
                  </a:cubicBezTo>
                  <a:cubicBezTo>
                    <a:pt x="86" y="179"/>
                    <a:pt x="85" y="178"/>
                    <a:pt x="86" y="180"/>
                  </a:cubicBezTo>
                  <a:close/>
                  <a:moveTo>
                    <a:pt x="65" y="88"/>
                  </a:moveTo>
                  <a:cubicBezTo>
                    <a:pt x="66" y="87"/>
                    <a:pt x="66" y="86"/>
                    <a:pt x="68" y="88"/>
                  </a:cubicBezTo>
                  <a:cubicBezTo>
                    <a:pt x="64" y="91"/>
                    <a:pt x="66" y="88"/>
                    <a:pt x="65" y="88"/>
                  </a:cubicBezTo>
                  <a:close/>
                  <a:moveTo>
                    <a:pt x="66" y="76"/>
                  </a:moveTo>
                  <a:cubicBezTo>
                    <a:pt x="67" y="79"/>
                    <a:pt x="67" y="80"/>
                    <a:pt x="67" y="85"/>
                  </a:cubicBezTo>
                  <a:cubicBezTo>
                    <a:pt x="64" y="82"/>
                    <a:pt x="62" y="72"/>
                    <a:pt x="62" y="72"/>
                  </a:cubicBezTo>
                  <a:cubicBezTo>
                    <a:pt x="62" y="66"/>
                    <a:pt x="62" y="70"/>
                    <a:pt x="63" y="69"/>
                  </a:cubicBezTo>
                  <a:cubicBezTo>
                    <a:pt x="65" y="72"/>
                    <a:pt x="62" y="70"/>
                    <a:pt x="66" y="76"/>
                  </a:cubicBezTo>
                  <a:close/>
                  <a:moveTo>
                    <a:pt x="55" y="57"/>
                  </a:moveTo>
                  <a:cubicBezTo>
                    <a:pt x="55" y="57"/>
                    <a:pt x="56" y="60"/>
                    <a:pt x="56" y="60"/>
                  </a:cubicBezTo>
                  <a:cubicBezTo>
                    <a:pt x="57" y="68"/>
                    <a:pt x="55" y="67"/>
                    <a:pt x="55" y="68"/>
                  </a:cubicBezTo>
                  <a:cubicBezTo>
                    <a:pt x="54" y="64"/>
                    <a:pt x="54" y="63"/>
                    <a:pt x="53" y="62"/>
                  </a:cubicBezTo>
                  <a:cubicBezTo>
                    <a:pt x="50" y="54"/>
                    <a:pt x="53" y="55"/>
                    <a:pt x="53" y="55"/>
                  </a:cubicBezTo>
                  <a:cubicBezTo>
                    <a:pt x="56" y="57"/>
                    <a:pt x="54" y="54"/>
                    <a:pt x="55" y="57"/>
                  </a:cubicBezTo>
                  <a:close/>
                  <a:moveTo>
                    <a:pt x="30" y="56"/>
                  </a:moveTo>
                  <a:cubicBezTo>
                    <a:pt x="33" y="58"/>
                    <a:pt x="34" y="72"/>
                    <a:pt x="35" y="75"/>
                  </a:cubicBezTo>
                  <a:cubicBezTo>
                    <a:pt x="30" y="69"/>
                    <a:pt x="31" y="63"/>
                    <a:pt x="31" y="63"/>
                  </a:cubicBezTo>
                  <a:cubicBezTo>
                    <a:pt x="31" y="60"/>
                    <a:pt x="30" y="62"/>
                    <a:pt x="30" y="56"/>
                  </a:cubicBezTo>
                  <a:close/>
                  <a:moveTo>
                    <a:pt x="48" y="47"/>
                  </a:moveTo>
                  <a:cubicBezTo>
                    <a:pt x="48" y="42"/>
                    <a:pt x="47" y="48"/>
                    <a:pt x="49" y="44"/>
                  </a:cubicBezTo>
                  <a:cubicBezTo>
                    <a:pt x="50" y="45"/>
                    <a:pt x="51" y="43"/>
                    <a:pt x="50" y="48"/>
                  </a:cubicBezTo>
                  <a:cubicBezTo>
                    <a:pt x="49" y="51"/>
                    <a:pt x="49" y="46"/>
                    <a:pt x="48" y="51"/>
                  </a:cubicBezTo>
                  <a:cubicBezTo>
                    <a:pt x="48" y="50"/>
                    <a:pt x="48" y="48"/>
                    <a:pt x="48" y="47"/>
                  </a:cubicBezTo>
                  <a:close/>
                  <a:moveTo>
                    <a:pt x="48" y="36"/>
                  </a:moveTo>
                  <a:cubicBezTo>
                    <a:pt x="48" y="38"/>
                    <a:pt x="49" y="38"/>
                    <a:pt x="49" y="43"/>
                  </a:cubicBezTo>
                  <a:cubicBezTo>
                    <a:pt x="47" y="42"/>
                    <a:pt x="47" y="44"/>
                    <a:pt x="46" y="39"/>
                  </a:cubicBezTo>
                  <a:cubicBezTo>
                    <a:pt x="45" y="32"/>
                    <a:pt x="47" y="37"/>
                    <a:pt x="48" y="36"/>
                  </a:cubicBezTo>
                  <a:close/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6" y="4"/>
                    <a:pt x="23" y="0"/>
                  </a:cubicBezTo>
                  <a:cubicBezTo>
                    <a:pt x="22" y="2"/>
                    <a:pt x="22" y="0"/>
                    <a:pt x="22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7"/>
                    <a:pt x="25" y="20"/>
                    <a:pt x="26" y="25"/>
                  </a:cubicBezTo>
                  <a:cubicBezTo>
                    <a:pt x="26" y="29"/>
                    <a:pt x="26" y="34"/>
                    <a:pt x="26" y="38"/>
                  </a:cubicBezTo>
                  <a:cubicBezTo>
                    <a:pt x="27" y="42"/>
                    <a:pt x="26" y="44"/>
                    <a:pt x="26" y="50"/>
                  </a:cubicBezTo>
                  <a:cubicBezTo>
                    <a:pt x="25" y="47"/>
                    <a:pt x="24" y="37"/>
                    <a:pt x="24" y="32"/>
                  </a:cubicBezTo>
                  <a:cubicBezTo>
                    <a:pt x="24" y="30"/>
                    <a:pt x="24" y="28"/>
                    <a:pt x="24" y="26"/>
                  </a:cubicBezTo>
                  <a:cubicBezTo>
                    <a:pt x="22" y="24"/>
                    <a:pt x="22" y="26"/>
                    <a:pt x="21" y="24"/>
                  </a:cubicBezTo>
                  <a:cubicBezTo>
                    <a:pt x="18" y="21"/>
                    <a:pt x="20" y="23"/>
                    <a:pt x="20" y="20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8"/>
                    <a:pt x="15" y="21"/>
                    <a:pt x="16" y="23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8" y="29"/>
                    <a:pt x="16" y="39"/>
                    <a:pt x="18" y="43"/>
                  </a:cubicBezTo>
                  <a:cubicBezTo>
                    <a:pt x="20" y="46"/>
                    <a:pt x="20" y="49"/>
                    <a:pt x="20" y="5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71"/>
                    <a:pt x="24" y="78"/>
                    <a:pt x="24" y="81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0" y="151"/>
                    <a:pt x="41" y="157"/>
                    <a:pt x="44" y="16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6" y="214"/>
                    <a:pt x="58" y="229"/>
                    <a:pt x="58" y="243"/>
                  </a:cubicBezTo>
                  <a:cubicBezTo>
                    <a:pt x="56" y="241"/>
                    <a:pt x="58" y="245"/>
                    <a:pt x="56" y="240"/>
                  </a:cubicBezTo>
                  <a:cubicBezTo>
                    <a:pt x="56" y="239"/>
                    <a:pt x="56" y="239"/>
                    <a:pt x="56" y="238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9" y="205"/>
                    <a:pt x="50" y="203"/>
                    <a:pt x="48" y="201"/>
                  </a:cubicBezTo>
                  <a:cubicBezTo>
                    <a:pt x="47" y="199"/>
                    <a:pt x="48" y="202"/>
                    <a:pt x="47" y="200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7" y="195"/>
                    <a:pt x="47" y="194"/>
                    <a:pt x="47" y="194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2" y="184"/>
                    <a:pt x="43" y="185"/>
                    <a:pt x="41" y="184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42" y="201"/>
                    <a:pt x="43" y="207"/>
                    <a:pt x="43" y="209"/>
                  </a:cubicBezTo>
                  <a:cubicBezTo>
                    <a:pt x="39" y="202"/>
                    <a:pt x="40" y="188"/>
                    <a:pt x="37" y="180"/>
                  </a:cubicBezTo>
                  <a:cubicBezTo>
                    <a:pt x="36" y="178"/>
                    <a:pt x="35" y="176"/>
                    <a:pt x="34" y="17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5" y="134"/>
                    <a:pt x="27" y="132"/>
                    <a:pt x="26" y="135"/>
                  </a:cubicBezTo>
                  <a:cubicBezTo>
                    <a:pt x="25" y="131"/>
                    <a:pt x="27" y="129"/>
                    <a:pt x="24" y="127"/>
                  </a:cubicBezTo>
                  <a:cubicBezTo>
                    <a:pt x="22" y="126"/>
                    <a:pt x="23" y="127"/>
                    <a:pt x="22" y="127"/>
                  </a:cubicBezTo>
                  <a:cubicBezTo>
                    <a:pt x="22" y="123"/>
                    <a:pt x="22" y="125"/>
                    <a:pt x="22" y="12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05"/>
                    <a:pt x="18" y="106"/>
                    <a:pt x="18" y="100"/>
                  </a:cubicBezTo>
                  <a:cubicBezTo>
                    <a:pt x="14" y="99"/>
                    <a:pt x="17" y="101"/>
                    <a:pt x="16" y="97"/>
                  </a:cubicBezTo>
                  <a:cubicBezTo>
                    <a:pt x="11" y="100"/>
                    <a:pt x="5" y="99"/>
                    <a:pt x="6" y="108"/>
                  </a:cubicBezTo>
                  <a:cubicBezTo>
                    <a:pt x="7" y="117"/>
                    <a:pt x="6" y="120"/>
                    <a:pt x="7" y="125"/>
                  </a:cubicBezTo>
                  <a:cubicBezTo>
                    <a:pt x="7" y="127"/>
                    <a:pt x="8" y="125"/>
                    <a:pt x="7" y="12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4"/>
                    <a:pt x="5" y="134"/>
                    <a:pt x="4" y="133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1"/>
                    <a:pt x="2" y="161"/>
                    <a:pt x="5" y="168"/>
                  </a:cubicBezTo>
                  <a:cubicBezTo>
                    <a:pt x="7" y="171"/>
                    <a:pt x="6" y="170"/>
                    <a:pt x="5" y="173"/>
                  </a:cubicBezTo>
                  <a:cubicBezTo>
                    <a:pt x="3" y="180"/>
                    <a:pt x="7" y="178"/>
                    <a:pt x="8" y="182"/>
                  </a:cubicBezTo>
                  <a:cubicBezTo>
                    <a:pt x="9" y="186"/>
                    <a:pt x="8" y="187"/>
                    <a:pt x="11" y="189"/>
                  </a:cubicBezTo>
                  <a:cubicBezTo>
                    <a:pt x="11" y="194"/>
                    <a:pt x="12" y="194"/>
                    <a:pt x="14" y="197"/>
                  </a:cubicBezTo>
                  <a:cubicBezTo>
                    <a:pt x="16" y="201"/>
                    <a:pt x="13" y="195"/>
                    <a:pt x="14" y="199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23"/>
                    <a:pt x="24" y="224"/>
                    <a:pt x="24" y="224"/>
                  </a:cubicBezTo>
                  <a:cubicBezTo>
                    <a:pt x="26" y="229"/>
                    <a:pt x="32" y="238"/>
                    <a:pt x="33" y="24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8" y="246"/>
                    <a:pt x="41" y="250"/>
                    <a:pt x="42" y="253"/>
                  </a:cubicBezTo>
                  <a:cubicBezTo>
                    <a:pt x="43" y="255"/>
                    <a:pt x="42" y="254"/>
                    <a:pt x="44" y="258"/>
                  </a:cubicBezTo>
                  <a:cubicBezTo>
                    <a:pt x="46" y="264"/>
                    <a:pt x="50" y="268"/>
                    <a:pt x="49" y="276"/>
                  </a:cubicBezTo>
                  <a:cubicBezTo>
                    <a:pt x="53" y="275"/>
                    <a:pt x="53" y="277"/>
                    <a:pt x="54" y="279"/>
                  </a:cubicBezTo>
                  <a:cubicBezTo>
                    <a:pt x="57" y="286"/>
                    <a:pt x="57" y="286"/>
                    <a:pt x="57" y="286"/>
                  </a:cubicBezTo>
                  <a:cubicBezTo>
                    <a:pt x="59" y="290"/>
                    <a:pt x="60" y="288"/>
                    <a:pt x="61" y="293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5" y="300"/>
                    <a:pt x="65" y="300"/>
                    <a:pt x="65" y="300"/>
                  </a:cubicBezTo>
                  <a:cubicBezTo>
                    <a:pt x="66" y="309"/>
                    <a:pt x="66" y="301"/>
                    <a:pt x="68" y="307"/>
                  </a:cubicBezTo>
                  <a:cubicBezTo>
                    <a:pt x="68" y="309"/>
                    <a:pt x="69" y="310"/>
                    <a:pt x="69" y="312"/>
                  </a:cubicBezTo>
                  <a:cubicBezTo>
                    <a:pt x="79" y="328"/>
                    <a:pt x="79" y="328"/>
                    <a:pt x="79" y="328"/>
                  </a:cubicBezTo>
                  <a:cubicBezTo>
                    <a:pt x="80" y="327"/>
                    <a:pt x="81" y="327"/>
                    <a:pt x="81" y="326"/>
                  </a:cubicBezTo>
                  <a:cubicBezTo>
                    <a:pt x="81" y="324"/>
                    <a:pt x="81" y="325"/>
                    <a:pt x="81" y="324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4" y="311"/>
                    <a:pt x="74" y="317"/>
                    <a:pt x="77" y="308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3" y="304"/>
                    <a:pt x="75" y="309"/>
                    <a:pt x="75" y="305"/>
                  </a:cubicBezTo>
                  <a:cubicBezTo>
                    <a:pt x="73" y="300"/>
                    <a:pt x="74" y="301"/>
                    <a:pt x="75" y="297"/>
                  </a:cubicBezTo>
                  <a:cubicBezTo>
                    <a:pt x="74" y="295"/>
                    <a:pt x="73" y="289"/>
                    <a:pt x="72" y="286"/>
                  </a:cubicBezTo>
                  <a:cubicBezTo>
                    <a:pt x="71" y="284"/>
                    <a:pt x="71" y="284"/>
                    <a:pt x="71" y="283"/>
                  </a:cubicBezTo>
                  <a:cubicBezTo>
                    <a:pt x="70" y="278"/>
                    <a:pt x="69" y="276"/>
                    <a:pt x="68" y="270"/>
                  </a:cubicBezTo>
                  <a:cubicBezTo>
                    <a:pt x="67" y="266"/>
                    <a:pt x="67" y="266"/>
                    <a:pt x="67" y="260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70" y="255"/>
                    <a:pt x="70" y="255"/>
                  </a:cubicBezTo>
                  <a:cubicBezTo>
                    <a:pt x="72" y="257"/>
                    <a:pt x="70" y="256"/>
                    <a:pt x="73" y="256"/>
                  </a:cubicBezTo>
                  <a:cubicBezTo>
                    <a:pt x="73" y="259"/>
                    <a:pt x="74" y="263"/>
                    <a:pt x="75" y="26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7" y="317"/>
                    <a:pt x="90" y="326"/>
                    <a:pt x="91" y="337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4" y="343"/>
                    <a:pt x="96" y="345"/>
                    <a:pt x="97" y="347"/>
                  </a:cubicBezTo>
                  <a:cubicBezTo>
                    <a:pt x="100" y="346"/>
                    <a:pt x="98" y="347"/>
                    <a:pt x="100" y="345"/>
                  </a:cubicBezTo>
                  <a:cubicBezTo>
                    <a:pt x="99" y="343"/>
                    <a:pt x="99" y="343"/>
                    <a:pt x="99" y="343"/>
                  </a:cubicBezTo>
                  <a:cubicBezTo>
                    <a:pt x="98" y="339"/>
                    <a:pt x="99" y="327"/>
                    <a:pt x="97" y="319"/>
                  </a:cubicBezTo>
                  <a:cubicBezTo>
                    <a:pt x="94" y="308"/>
                    <a:pt x="96" y="313"/>
                    <a:pt x="96" y="311"/>
                  </a:cubicBezTo>
                  <a:cubicBezTo>
                    <a:pt x="97" y="313"/>
                    <a:pt x="97" y="315"/>
                    <a:pt x="98" y="318"/>
                  </a:cubicBezTo>
                  <a:cubicBezTo>
                    <a:pt x="100" y="316"/>
                    <a:pt x="100" y="318"/>
                    <a:pt x="100" y="315"/>
                  </a:cubicBezTo>
                  <a:cubicBezTo>
                    <a:pt x="101" y="311"/>
                    <a:pt x="100" y="309"/>
                    <a:pt x="100" y="305"/>
                  </a:cubicBezTo>
                  <a:cubicBezTo>
                    <a:pt x="103" y="309"/>
                    <a:pt x="101" y="315"/>
                    <a:pt x="102" y="320"/>
                  </a:cubicBezTo>
                  <a:cubicBezTo>
                    <a:pt x="102" y="321"/>
                    <a:pt x="104" y="327"/>
                    <a:pt x="104" y="328"/>
                  </a:cubicBezTo>
                  <a:cubicBezTo>
                    <a:pt x="106" y="332"/>
                    <a:pt x="105" y="331"/>
                    <a:pt x="109" y="331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6" y="223"/>
                    <a:pt x="94" y="224"/>
                    <a:pt x="94" y="222"/>
                  </a:cubicBezTo>
                  <a:cubicBezTo>
                    <a:pt x="94" y="218"/>
                    <a:pt x="94" y="219"/>
                    <a:pt x="94" y="216"/>
                  </a:cubicBezTo>
                  <a:cubicBezTo>
                    <a:pt x="94" y="213"/>
                    <a:pt x="93" y="212"/>
                    <a:pt x="93" y="210"/>
                  </a:cubicBezTo>
                  <a:cubicBezTo>
                    <a:pt x="96" y="211"/>
                    <a:pt x="95" y="211"/>
                    <a:pt x="98" y="212"/>
                  </a:cubicBezTo>
                  <a:cubicBezTo>
                    <a:pt x="97" y="214"/>
                    <a:pt x="97" y="215"/>
                    <a:pt x="98" y="218"/>
                  </a:cubicBezTo>
                  <a:cubicBezTo>
                    <a:pt x="98" y="223"/>
                    <a:pt x="99" y="222"/>
                    <a:pt x="100" y="225"/>
                  </a:cubicBezTo>
                  <a:cubicBezTo>
                    <a:pt x="101" y="228"/>
                    <a:pt x="101" y="229"/>
                    <a:pt x="101" y="231"/>
                  </a:cubicBezTo>
                  <a:cubicBezTo>
                    <a:pt x="102" y="235"/>
                    <a:pt x="102" y="231"/>
                    <a:pt x="102" y="234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5" y="249"/>
                    <a:pt x="104" y="248"/>
                    <a:pt x="105" y="251"/>
                  </a:cubicBezTo>
                  <a:cubicBezTo>
                    <a:pt x="105" y="252"/>
                    <a:pt x="105" y="253"/>
                    <a:pt x="105" y="254"/>
                  </a:cubicBezTo>
                  <a:cubicBezTo>
                    <a:pt x="105" y="257"/>
                    <a:pt x="105" y="256"/>
                    <a:pt x="105" y="260"/>
                  </a:cubicBezTo>
                  <a:cubicBezTo>
                    <a:pt x="106" y="270"/>
                    <a:pt x="109" y="270"/>
                    <a:pt x="109" y="269"/>
                  </a:cubicBezTo>
                  <a:cubicBezTo>
                    <a:pt x="109" y="269"/>
                    <a:pt x="109" y="270"/>
                    <a:pt x="110" y="270"/>
                  </a:cubicBezTo>
                  <a:cubicBezTo>
                    <a:pt x="109" y="262"/>
                    <a:pt x="109" y="256"/>
                    <a:pt x="107" y="249"/>
                  </a:cubicBezTo>
                  <a:cubicBezTo>
                    <a:pt x="103" y="233"/>
                    <a:pt x="103" y="233"/>
                    <a:pt x="103" y="233"/>
                  </a:cubicBezTo>
                  <a:cubicBezTo>
                    <a:pt x="104" y="225"/>
                    <a:pt x="101" y="217"/>
                    <a:pt x="100" y="210"/>
                  </a:cubicBezTo>
                  <a:cubicBezTo>
                    <a:pt x="98" y="202"/>
                    <a:pt x="99" y="195"/>
                    <a:pt x="97" y="187"/>
                  </a:cubicBezTo>
                  <a:cubicBezTo>
                    <a:pt x="98" y="185"/>
                    <a:pt x="98" y="185"/>
                    <a:pt x="99" y="184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78"/>
                    <a:pt x="96" y="179"/>
                    <a:pt x="96" y="175"/>
                  </a:cubicBezTo>
                  <a:cubicBezTo>
                    <a:pt x="95" y="168"/>
                    <a:pt x="90" y="165"/>
                    <a:pt x="94" y="160"/>
                  </a:cubicBezTo>
                  <a:cubicBezTo>
                    <a:pt x="91" y="158"/>
                    <a:pt x="91" y="158"/>
                    <a:pt x="91" y="158"/>
                  </a:cubicBezTo>
                  <a:cubicBezTo>
                    <a:pt x="90" y="149"/>
                    <a:pt x="88" y="140"/>
                    <a:pt x="85" y="132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79" y="116"/>
                    <a:pt x="79" y="113"/>
                    <a:pt x="76" y="111"/>
                  </a:cubicBezTo>
                  <a:cubicBezTo>
                    <a:pt x="77" y="108"/>
                    <a:pt x="76" y="110"/>
                    <a:pt x="77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2"/>
                    <a:pt x="72" y="96"/>
                    <a:pt x="71" y="90"/>
                  </a:cubicBezTo>
                  <a:cubicBezTo>
                    <a:pt x="71" y="87"/>
                    <a:pt x="69" y="83"/>
                    <a:pt x="68" y="80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59" y="66"/>
                    <a:pt x="58" y="66"/>
                    <a:pt x="57" y="61"/>
                  </a:cubicBezTo>
                  <a:cubicBezTo>
                    <a:pt x="56" y="53"/>
                    <a:pt x="54" y="45"/>
                    <a:pt x="52" y="37"/>
                  </a:cubicBezTo>
                  <a:cubicBezTo>
                    <a:pt x="50" y="32"/>
                    <a:pt x="49" y="28"/>
                    <a:pt x="47" y="23"/>
                  </a:cubicBezTo>
                  <a:cubicBezTo>
                    <a:pt x="46" y="17"/>
                    <a:pt x="44" y="13"/>
                    <a:pt x="41" y="11"/>
                  </a:cubicBezTo>
                  <a:cubicBezTo>
                    <a:pt x="41" y="16"/>
                    <a:pt x="42" y="19"/>
                    <a:pt x="40" y="22"/>
                  </a:cubicBezTo>
                  <a:cubicBezTo>
                    <a:pt x="39" y="20"/>
                    <a:pt x="38" y="19"/>
                    <a:pt x="37" y="17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3" y="14"/>
                    <a:pt x="33" y="16"/>
                    <a:pt x="33" y="19"/>
                  </a:cubicBezTo>
                  <a:cubicBezTo>
                    <a:pt x="31" y="17"/>
                    <a:pt x="32" y="16"/>
                    <a:pt x="30" y="1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1"/>
                    <a:pt x="29" y="23"/>
                    <a:pt x="27" y="2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4"/>
                    <a:pt x="25" y="16"/>
                    <a:pt x="24" y="14"/>
                  </a:cubicBezTo>
                  <a:lnTo>
                    <a:pt x="26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4885485" y="4920112"/>
              <a:ext cx="107238" cy="360850"/>
            </a:xfrm>
            <a:custGeom>
              <a:avLst/>
              <a:gdLst>
                <a:gd name="T0" fmla="*/ 84 w 107"/>
                <a:gd name="T1" fmla="*/ 328 h 359"/>
                <a:gd name="T2" fmla="*/ 78 w 107"/>
                <a:gd name="T3" fmla="*/ 285 h 359"/>
                <a:gd name="T4" fmla="*/ 78 w 107"/>
                <a:gd name="T5" fmla="*/ 285 h 359"/>
                <a:gd name="T6" fmla="*/ 37 w 107"/>
                <a:gd name="T7" fmla="*/ 35 h 359"/>
                <a:gd name="T8" fmla="*/ 27 w 107"/>
                <a:gd name="T9" fmla="*/ 0 h 359"/>
                <a:gd name="T10" fmla="*/ 29 w 107"/>
                <a:gd name="T11" fmla="*/ 40 h 359"/>
                <a:gd name="T12" fmla="*/ 33 w 107"/>
                <a:gd name="T13" fmla="*/ 82 h 359"/>
                <a:gd name="T14" fmla="*/ 36 w 107"/>
                <a:gd name="T15" fmla="*/ 107 h 359"/>
                <a:gd name="T16" fmla="*/ 29 w 107"/>
                <a:gd name="T17" fmla="*/ 76 h 359"/>
                <a:gd name="T18" fmla="*/ 25 w 107"/>
                <a:gd name="T19" fmla="*/ 54 h 359"/>
                <a:gd name="T20" fmla="*/ 19 w 107"/>
                <a:gd name="T21" fmla="*/ 16 h 359"/>
                <a:gd name="T22" fmla="*/ 11 w 107"/>
                <a:gd name="T23" fmla="*/ 4 h 359"/>
                <a:gd name="T24" fmla="*/ 11 w 107"/>
                <a:gd name="T25" fmla="*/ 27 h 359"/>
                <a:gd name="T26" fmla="*/ 9 w 107"/>
                <a:gd name="T27" fmla="*/ 42 h 359"/>
                <a:gd name="T28" fmla="*/ 9 w 107"/>
                <a:gd name="T29" fmla="*/ 59 h 359"/>
                <a:gd name="T30" fmla="*/ 5 w 107"/>
                <a:gd name="T31" fmla="*/ 68 h 359"/>
                <a:gd name="T32" fmla="*/ 5 w 107"/>
                <a:gd name="T33" fmla="*/ 70 h 359"/>
                <a:gd name="T34" fmla="*/ 2 w 107"/>
                <a:gd name="T35" fmla="*/ 87 h 359"/>
                <a:gd name="T36" fmla="*/ 4 w 107"/>
                <a:gd name="T37" fmla="*/ 104 h 359"/>
                <a:gd name="T38" fmla="*/ 9 w 107"/>
                <a:gd name="T39" fmla="*/ 136 h 359"/>
                <a:gd name="T40" fmla="*/ 9 w 107"/>
                <a:gd name="T41" fmla="*/ 144 h 359"/>
                <a:gd name="T42" fmla="*/ 15 w 107"/>
                <a:gd name="T43" fmla="*/ 170 h 359"/>
                <a:gd name="T44" fmla="*/ 21 w 107"/>
                <a:gd name="T45" fmla="*/ 170 h 359"/>
                <a:gd name="T46" fmla="*/ 23 w 107"/>
                <a:gd name="T47" fmla="*/ 168 h 359"/>
                <a:gd name="T48" fmla="*/ 35 w 107"/>
                <a:gd name="T49" fmla="*/ 214 h 359"/>
                <a:gd name="T50" fmla="*/ 41 w 107"/>
                <a:gd name="T51" fmla="*/ 235 h 359"/>
                <a:gd name="T52" fmla="*/ 52 w 107"/>
                <a:gd name="T53" fmla="*/ 306 h 359"/>
                <a:gd name="T54" fmla="*/ 53 w 107"/>
                <a:gd name="T55" fmla="*/ 309 h 359"/>
                <a:gd name="T56" fmla="*/ 60 w 107"/>
                <a:gd name="T57" fmla="*/ 326 h 359"/>
                <a:gd name="T58" fmla="*/ 68 w 107"/>
                <a:gd name="T59" fmla="*/ 350 h 359"/>
                <a:gd name="T60" fmla="*/ 76 w 107"/>
                <a:gd name="T61" fmla="*/ 356 h 359"/>
                <a:gd name="T62" fmla="*/ 82 w 107"/>
                <a:gd name="T63" fmla="*/ 355 h 359"/>
                <a:gd name="T64" fmla="*/ 82 w 107"/>
                <a:gd name="T65" fmla="*/ 335 h 359"/>
                <a:gd name="T66" fmla="*/ 85 w 107"/>
                <a:gd name="T67" fmla="*/ 345 h 359"/>
                <a:gd name="T68" fmla="*/ 88 w 107"/>
                <a:gd name="T69" fmla="*/ 348 h 359"/>
                <a:gd name="T70" fmla="*/ 96 w 107"/>
                <a:gd name="T71" fmla="*/ 329 h 359"/>
                <a:gd name="T72" fmla="*/ 98 w 107"/>
                <a:gd name="T73" fmla="*/ 301 h 359"/>
                <a:gd name="T74" fmla="*/ 101 w 107"/>
                <a:gd name="T75" fmla="*/ 295 h 359"/>
                <a:gd name="T76" fmla="*/ 106 w 107"/>
                <a:gd name="T77" fmla="*/ 299 h 359"/>
                <a:gd name="T78" fmla="*/ 104 w 107"/>
                <a:gd name="T79" fmla="*/ 283 h 359"/>
                <a:gd name="T80" fmla="*/ 103 w 107"/>
                <a:gd name="T81" fmla="*/ 272 h 359"/>
                <a:gd name="T82" fmla="*/ 102 w 107"/>
                <a:gd name="T83" fmla="*/ 265 h 359"/>
                <a:gd name="T84" fmla="*/ 102 w 107"/>
                <a:gd name="T85" fmla="*/ 258 h 359"/>
                <a:gd name="T86" fmla="*/ 95 w 107"/>
                <a:gd name="T87" fmla="*/ 257 h 359"/>
                <a:gd name="T88" fmla="*/ 94 w 107"/>
                <a:gd name="T89" fmla="*/ 252 h 359"/>
                <a:gd name="T90" fmla="*/ 91 w 107"/>
                <a:gd name="T91" fmla="*/ 225 h 359"/>
                <a:gd name="T92" fmla="*/ 89 w 107"/>
                <a:gd name="T93" fmla="*/ 217 h 359"/>
                <a:gd name="T94" fmla="*/ 85 w 107"/>
                <a:gd name="T95" fmla="*/ 186 h 359"/>
                <a:gd name="T96" fmla="*/ 82 w 107"/>
                <a:gd name="T97" fmla="*/ 168 h 359"/>
                <a:gd name="T98" fmla="*/ 78 w 107"/>
                <a:gd name="T99" fmla="*/ 142 h 359"/>
                <a:gd name="T100" fmla="*/ 74 w 107"/>
                <a:gd name="T101" fmla="*/ 123 h 359"/>
                <a:gd name="T102" fmla="*/ 68 w 107"/>
                <a:gd name="T103" fmla="*/ 99 h 359"/>
                <a:gd name="T104" fmla="*/ 63 w 107"/>
                <a:gd name="T105" fmla="*/ 91 h 359"/>
                <a:gd name="T106" fmla="*/ 63 w 107"/>
                <a:gd name="T107" fmla="*/ 98 h 359"/>
                <a:gd name="T108" fmla="*/ 60 w 107"/>
                <a:gd name="T109" fmla="*/ 101 h 359"/>
                <a:gd name="T110" fmla="*/ 48 w 107"/>
                <a:gd name="T111" fmla="*/ 54 h 359"/>
                <a:gd name="T112" fmla="*/ 43 w 107"/>
                <a:gd name="T113" fmla="*/ 38 h 359"/>
                <a:gd name="T114" fmla="*/ 43 w 107"/>
                <a:gd name="T115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359">
                  <a:moveTo>
                    <a:pt x="82" y="326"/>
                  </a:moveTo>
                  <a:cubicBezTo>
                    <a:pt x="85" y="327"/>
                    <a:pt x="83" y="325"/>
                    <a:pt x="84" y="328"/>
                  </a:cubicBezTo>
                  <a:cubicBezTo>
                    <a:pt x="80" y="327"/>
                    <a:pt x="84" y="328"/>
                    <a:pt x="82" y="326"/>
                  </a:cubicBezTo>
                  <a:close/>
                  <a:moveTo>
                    <a:pt x="78" y="285"/>
                  </a:moveTo>
                  <a:cubicBezTo>
                    <a:pt x="80" y="287"/>
                    <a:pt x="78" y="283"/>
                    <a:pt x="80" y="287"/>
                  </a:cubicBezTo>
                  <a:cubicBezTo>
                    <a:pt x="77" y="286"/>
                    <a:pt x="80" y="287"/>
                    <a:pt x="78" y="285"/>
                  </a:cubicBezTo>
                  <a:close/>
                  <a:moveTo>
                    <a:pt x="44" y="34"/>
                  </a:moveTo>
                  <a:cubicBezTo>
                    <a:pt x="39" y="33"/>
                    <a:pt x="40" y="35"/>
                    <a:pt x="37" y="35"/>
                  </a:cubicBezTo>
                  <a:cubicBezTo>
                    <a:pt x="36" y="26"/>
                    <a:pt x="35" y="21"/>
                    <a:pt x="32" y="11"/>
                  </a:cubicBezTo>
                  <a:cubicBezTo>
                    <a:pt x="30" y="3"/>
                    <a:pt x="34" y="1"/>
                    <a:pt x="27" y="0"/>
                  </a:cubicBezTo>
                  <a:cubicBezTo>
                    <a:pt x="26" y="3"/>
                    <a:pt x="25" y="5"/>
                    <a:pt x="26" y="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7"/>
                    <a:pt x="30" y="56"/>
                    <a:pt x="31" y="61"/>
                  </a:cubicBezTo>
                  <a:cubicBezTo>
                    <a:pt x="32" y="70"/>
                    <a:pt x="33" y="74"/>
                    <a:pt x="33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1" y="105"/>
                    <a:pt x="34" y="97"/>
                    <a:pt x="30" y="87"/>
                  </a:cubicBezTo>
                  <a:cubicBezTo>
                    <a:pt x="28" y="81"/>
                    <a:pt x="30" y="82"/>
                    <a:pt x="29" y="76"/>
                  </a:cubicBezTo>
                  <a:cubicBezTo>
                    <a:pt x="28" y="73"/>
                    <a:pt x="27" y="69"/>
                    <a:pt x="26" y="66"/>
                  </a:cubicBezTo>
                  <a:cubicBezTo>
                    <a:pt x="26" y="62"/>
                    <a:pt x="26" y="57"/>
                    <a:pt x="25" y="54"/>
                  </a:cubicBezTo>
                  <a:cubicBezTo>
                    <a:pt x="23" y="46"/>
                    <a:pt x="21" y="27"/>
                    <a:pt x="21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7"/>
                    <a:pt x="19" y="10"/>
                    <a:pt x="17" y="1"/>
                  </a:cubicBezTo>
                  <a:cubicBezTo>
                    <a:pt x="11" y="3"/>
                    <a:pt x="17" y="3"/>
                    <a:pt x="11" y="4"/>
                  </a:cubicBezTo>
                  <a:cubicBezTo>
                    <a:pt x="11" y="6"/>
                    <a:pt x="10" y="23"/>
                    <a:pt x="9" y="2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30"/>
                    <a:pt x="10" y="28"/>
                    <a:pt x="11" y="35"/>
                  </a:cubicBezTo>
                  <a:cubicBezTo>
                    <a:pt x="11" y="39"/>
                    <a:pt x="10" y="39"/>
                    <a:pt x="9" y="42"/>
                  </a:cubicBezTo>
                  <a:cubicBezTo>
                    <a:pt x="8" y="51"/>
                    <a:pt x="11" y="44"/>
                    <a:pt x="11" y="50"/>
                  </a:cubicBezTo>
                  <a:cubicBezTo>
                    <a:pt x="10" y="52"/>
                    <a:pt x="9" y="53"/>
                    <a:pt x="9" y="59"/>
                  </a:cubicBezTo>
                  <a:cubicBezTo>
                    <a:pt x="6" y="58"/>
                    <a:pt x="7" y="58"/>
                    <a:pt x="4" y="5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4" y="69"/>
                    <a:pt x="7" y="69"/>
                    <a:pt x="5" y="70"/>
                  </a:cubicBezTo>
                  <a:cubicBezTo>
                    <a:pt x="0" y="74"/>
                    <a:pt x="5" y="78"/>
                    <a:pt x="3" y="85"/>
                  </a:cubicBezTo>
                  <a:cubicBezTo>
                    <a:pt x="2" y="86"/>
                    <a:pt x="3" y="84"/>
                    <a:pt x="2" y="87"/>
                  </a:cubicBezTo>
                  <a:cubicBezTo>
                    <a:pt x="3" y="90"/>
                    <a:pt x="3" y="88"/>
                    <a:pt x="4" y="91"/>
                  </a:cubicBezTo>
                  <a:cubicBezTo>
                    <a:pt x="4" y="96"/>
                    <a:pt x="2" y="98"/>
                    <a:pt x="4" y="104"/>
                  </a:cubicBezTo>
                  <a:cubicBezTo>
                    <a:pt x="5" y="109"/>
                    <a:pt x="3" y="112"/>
                    <a:pt x="5" y="11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7"/>
                  </a:cubicBezTo>
                  <a:cubicBezTo>
                    <a:pt x="9" y="138"/>
                    <a:pt x="9" y="142"/>
                    <a:pt x="9" y="144"/>
                  </a:cubicBezTo>
                  <a:cubicBezTo>
                    <a:pt x="11" y="145"/>
                    <a:pt x="10" y="143"/>
                    <a:pt x="10" y="145"/>
                  </a:cubicBezTo>
                  <a:cubicBezTo>
                    <a:pt x="11" y="154"/>
                    <a:pt x="14" y="162"/>
                    <a:pt x="15" y="170"/>
                  </a:cubicBezTo>
                  <a:cubicBezTo>
                    <a:pt x="17" y="170"/>
                    <a:pt x="17" y="169"/>
                    <a:pt x="19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1" y="170"/>
                    <a:pt x="21" y="171"/>
                    <a:pt x="21" y="171"/>
                  </a:cubicBezTo>
                  <a:cubicBezTo>
                    <a:pt x="22" y="168"/>
                    <a:pt x="21" y="169"/>
                    <a:pt x="23" y="168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3" y="212"/>
                    <a:pt x="34" y="212"/>
                    <a:pt x="35" y="214"/>
                  </a:cubicBezTo>
                  <a:cubicBezTo>
                    <a:pt x="35" y="217"/>
                    <a:pt x="33" y="216"/>
                    <a:pt x="37" y="218"/>
                  </a:cubicBezTo>
                  <a:cubicBezTo>
                    <a:pt x="38" y="225"/>
                    <a:pt x="40" y="227"/>
                    <a:pt x="41" y="235"/>
                  </a:cubicBezTo>
                  <a:cubicBezTo>
                    <a:pt x="51" y="297"/>
                    <a:pt x="51" y="297"/>
                    <a:pt x="51" y="297"/>
                  </a:cubicBezTo>
                  <a:cubicBezTo>
                    <a:pt x="52" y="301"/>
                    <a:pt x="51" y="303"/>
                    <a:pt x="52" y="306"/>
                  </a:cubicBezTo>
                  <a:cubicBezTo>
                    <a:pt x="52" y="307"/>
                    <a:pt x="53" y="308"/>
                    <a:pt x="53" y="308"/>
                  </a:cubicBezTo>
                  <a:cubicBezTo>
                    <a:pt x="53" y="308"/>
                    <a:pt x="53" y="309"/>
                    <a:pt x="53" y="309"/>
                  </a:cubicBezTo>
                  <a:cubicBezTo>
                    <a:pt x="58" y="319"/>
                    <a:pt x="58" y="319"/>
                    <a:pt x="58" y="319"/>
                  </a:cubicBezTo>
                  <a:cubicBezTo>
                    <a:pt x="61" y="323"/>
                    <a:pt x="59" y="321"/>
                    <a:pt x="60" y="326"/>
                  </a:cubicBezTo>
                  <a:cubicBezTo>
                    <a:pt x="66" y="350"/>
                    <a:pt x="66" y="350"/>
                    <a:pt x="66" y="350"/>
                  </a:cubicBezTo>
                  <a:cubicBezTo>
                    <a:pt x="69" y="350"/>
                    <a:pt x="67" y="350"/>
                    <a:pt x="68" y="350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4" y="351"/>
                    <a:pt x="74" y="353"/>
                    <a:pt x="76" y="356"/>
                  </a:cubicBezTo>
                  <a:cubicBezTo>
                    <a:pt x="78" y="359"/>
                    <a:pt x="78" y="359"/>
                    <a:pt x="78" y="359"/>
                  </a:cubicBezTo>
                  <a:cubicBezTo>
                    <a:pt x="82" y="355"/>
                    <a:pt x="82" y="355"/>
                    <a:pt x="82" y="355"/>
                  </a:cubicBezTo>
                  <a:cubicBezTo>
                    <a:pt x="82" y="350"/>
                    <a:pt x="82" y="345"/>
                    <a:pt x="82" y="340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1" y="333"/>
                    <a:pt x="82" y="331"/>
                  </a:cubicBezTo>
                  <a:cubicBezTo>
                    <a:pt x="88" y="334"/>
                    <a:pt x="83" y="339"/>
                    <a:pt x="85" y="345"/>
                  </a:cubicBezTo>
                  <a:cubicBezTo>
                    <a:pt x="87" y="348"/>
                    <a:pt x="87" y="346"/>
                    <a:pt x="87" y="352"/>
                  </a:cubicBezTo>
                  <a:cubicBezTo>
                    <a:pt x="88" y="351"/>
                    <a:pt x="88" y="354"/>
                    <a:pt x="88" y="348"/>
                  </a:cubicBezTo>
                  <a:cubicBezTo>
                    <a:pt x="90" y="350"/>
                    <a:pt x="90" y="351"/>
                    <a:pt x="92" y="348"/>
                  </a:cubicBezTo>
                  <a:cubicBezTo>
                    <a:pt x="95" y="342"/>
                    <a:pt x="92" y="335"/>
                    <a:pt x="96" y="329"/>
                  </a:cubicBezTo>
                  <a:cubicBezTo>
                    <a:pt x="94" y="327"/>
                    <a:pt x="94" y="327"/>
                    <a:pt x="94" y="327"/>
                  </a:cubicBezTo>
                  <a:cubicBezTo>
                    <a:pt x="100" y="315"/>
                    <a:pt x="95" y="309"/>
                    <a:pt x="98" y="301"/>
                  </a:cubicBezTo>
                  <a:cubicBezTo>
                    <a:pt x="100" y="296"/>
                    <a:pt x="98" y="297"/>
                    <a:pt x="99" y="295"/>
                  </a:cubicBezTo>
                  <a:cubicBezTo>
                    <a:pt x="101" y="292"/>
                    <a:pt x="99" y="295"/>
                    <a:pt x="101" y="295"/>
                  </a:cubicBezTo>
                  <a:cubicBezTo>
                    <a:pt x="104" y="293"/>
                    <a:pt x="104" y="293"/>
                    <a:pt x="104" y="293"/>
                  </a:cubicBezTo>
                  <a:cubicBezTo>
                    <a:pt x="104" y="297"/>
                    <a:pt x="104" y="297"/>
                    <a:pt x="106" y="299"/>
                  </a:cubicBezTo>
                  <a:cubicBezTo>
                    <a:pt x="104" y="293"/>
                    <a:pt x="107" y="293"/>
                    <a:pt x="103" y="291"/>
                  </a:cubicBezTo>
                  <a:cubicBezTo>
                    <a:pt x="107" y="287"/>
                    <a:pt x="104" y="289"/>
                    <a:pt x="104" y="283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2" y="273"/>
                    <a:pt x="104" y="278"/>
                    <a:pt x="103" y="272"/>
                  </a:cubicBezTo>
                  <a:cubicBezTo>
                    <a:pt x="103" y="269"/>
                    <a:pt x="103" y="269"/>
                    <a:pt x="103" y="266"/>
                  </a:cubicBezTo>
                  <a:cubicBezTo>
                    <a:pt x="103" y="265"/>
                    <a:pt x="102" y="265"/>
                    <a:pt x="102" y="265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1"/>
                    <a:pt x="101" y="262"/>
                    <a:pt x="102" y="258"/>
                  </a:cubicBezTo>
                  <a:cubicBezTo>
                    <a:pt x="100" y="257"/>
                    <a:pt x="102" y="257"/>
                    <a:pt x="99" y="257"/>
                  </a:cubicBezTo>
                  <a:cubicBezTo>
                    <a:pt x="99" y="257"/>
                    <a:pt x="97" y="257"/>
                    <a:pt x="95" y="257"/>
                  </a:cubicBezTo>
                  <a:cubicBezTo>
                    <a:pt x="95" y="257"/>
                    <a:pt x="95" y="254"/>
                    <a:pt x="95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4" y="246"/>
                    <a:pt x="92" y="239"/>
                    <a:pt x="93" y="233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91" y="225"/>
                    <a:pt x="91" y="223"/>
                    <a:pt x="91" y="222"/>
                  </a:cubicBezTo>
                  <a:cubicBezTo>
                    <a:pt x="90" y="220"/>
                    <a:pt x="90" y="219"/>
                    <a:pt x="89" y="21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5" y="184"/>
                    <a:pt x="86" y="190"/>
                    <a:pt x="85" y="186"/>
                  </a:cubicBezTo>
                  <a:cubicBezTo>
                    <a:pt x="84" y="183"/>
                    <a:pt x="85" y="182"/>
                    <a:pt x="84" y="179"/>
                  </a:cubicBezTo>
                  <a:cubicBezTo>
                    <a:pt x="84" y="176"/>
                    <a:pt x="82" y="172"/>
                    <a:pt x="82" y="168"/>
                  </a:cubicBezTo>
                  <a:cubicBezTo>
                    <a:pt x="82" y="164"/>
                    <a:pt x="79" y="160"/>
                    <a:pt x="81" y="156"/>
                  </a:cubicBezTo>
                  <a:cubicBezTo>
                    <a:pt x="77" y="151"/>
                    <a:pt x="80" y="149"/>
                    <a:pt x="78" y="14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5" y="128"/>
                    <a:pt x="76" y="128"/>
                    <a:pt x="74" y="123"/>
                  </a:cubicBezTo>
                  <a:cubicBezTo>
                    <a:pt x="72" y="118"/>
                    <a:pt x="72" y="115"/>
                    <a:pt x="71" y="111"/>
                  </a:cubicBezTo>
                  <a:cubicBezTo>
                    <a:pt x="69" y="108"/>
                    <a:pt x="69" y="103"/>
                    <a:pt x="68" y="99"/>
                  </a:cubicBezTo>
                  <a:cubicBezTo>
                    <a:pt x="67" y="95"/>
                    <a:pt x="66" y="92"/>
                    <a:pt x="63" y="90"/>
                  </a:cubicBezTo>
                  <a:cubicBezTo>
                    <a:pt x="63" y="90"/>
                    <a:pt x="63" y="91"/>
                    <a:pt x="63" y="91"/>
                  </a:cubicBezTo>
                  <a:cubicBezTo>
                    <a:pt x="63" y="91"/>
                    <a:pt x="63" y="91"/>
                    <a:pt x="62" y="91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4" y="108"/>
                    <a:pt x="67" y="108"/>
                    <a:pt x="66" y="122"/>
                  </a:cubicBezTo>
                  <a:cubicBezTo>
                    <a:pt x="60" y="119"/>
                    <a:pt x="63" y="105"/>
                    <a:pt x="60" y="101"/>
                  </a:cubicBezTo>
                  <a:cubicBezTo>
                    <a:pt x="55" y="95"/>
                    <a:pt x="53" y="74"/>
                    <a:pt x="51" y="66"/>
                  </a:cubicBezTo>
                  <a:cubicBezTo>
                    <a:pt x="50" y="62"/>
                    <a:pt x="49" y="58"/>
                    <a:pt x="48" y="54"/>
                  </a:cubicBezTo>
                  <a:cubicBezTo>
                    <a:pt x="46" y="50"/>
                    <a:pt x="44" y="49"/>
                    <a:pt x="44" y="43"/>
                  </a:cubicBezTo>
                  <a:cubicBezTo>
                    <a:pt x="43" y="39"/>
                    <a:pt x="44" y="42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1" y="33"/>
                    <a:pt x="42" y="35"/>
                    <a:pt x="43" y="34"/>
                  </a:cubicBezTo>
                  <a:lnTo>
                    <a:pt x="44" y="3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4599779" y="5357673"/>
              <a:ext cx="91582" cy="320930"/>
            </a:xfrm>
            <a:custGeom>
              <a:avLst/>
              <a:gdLst>
                <a:gd name="T0" fmla="*/ 55 w 91"/>
                <a:gd name="T1" fmla="*/ 202 h 319"/>
                <a:gd name="T2" fmla="*/ 18 w 91"/>
                <a:gd name="T3" fmla="*/ 199 h 319"/>
                <a:gd name="T4" fmla="*/ 54 w 91"/>
                <a:gd name="T5" fmla="*/ 191 h 319"/>
                <a:gd name="T6" fmla="*/ 64 w 91"/>
                <a:gd name="T7" fmla="*/ 137 h 319"/>
                <a:gd name="T8" fmla="*/ 61 w 91"/>
                <a:gd name="T9" fmla="*/ 103 h 319"/>
                <a:gd name="T10" fmla="*/ 34 w 91"/>
                <a:gd name="T11" fmla="*/ 66 h 319"/>
                <a:gd name="T12" fmla="*/ 67 w 91"/>
                <a:gd name="T13" fmla="*/ 51 h 319"/>
                <a:gd name="T14" fmla="*/ 31 w 91"/>
                <a:gd name="T15" fmla="*/ 39 h 319"/>
                <a:gd name="T16" fmla="*/ 52 w 91"/>
                <a:gd name="T17" fmla="*/ 4 h 319"/>
                <a:gd name="T18" fmla="*/ 54 w 91"/>
                <a:gd name="T19" fmla="*/ 21 h 319"/>
                <a:gd name="T20" fmla="*/ 61 w 91"/>
                <a:gd name="T21" fmla="*/ 79 h 319"/>
                <a:gd name="T22" fmla="*/ 56 w 91"/>
                <a:gd name="T23" fmla="*/ 75 h 319"/>
                <a:gd name="T24" fmla="*/ 45 w 91"/>
                <a:gd name="T25" fmla="*/ 34 h 319"/>
                <a:gd name="T26" fmla="*/ 35 w 91"/>
                <a:gd name="T27" fmla="*/ 19 h 319"/>
                <a:gd name="T28" fmla="*/ 26 w 91"/>
                <a:gd name="T29" fmla="*/ 15 h 319"/>
                <a:gd name="T30" fmla="*/ 19 w 91"/>
                <a:gd name="T31" fmla="*/ 28 h 319"/>
                <a:gd name="T32" fmla="*/ 18 w 91"/>
                <a:gd name="T33" fmla="*/ 51 h 319"/>
                <a:gd name="T34" fmla="*/ 9 w 91"/>
                <a:gd name="T35" fmla="*/ 83 h 319"/>
                <a:gd name="T36" fmla="*/ 10 w 91"/>
                <a:gd name="T37" fmla="*/ 117 h 319"/>
                <a:gd name="T38" fmla="*/ 2 w 91"/>
                <a:gd name="T39" fmla="*/ 138 h 319"/>
                <a:gd name="T40" fmla="*/ 9 w 91"/>
                <a:gd name="T41" fmla="*/ 194 h 319"/>
                <a:gd name="T42" fmla="*/ 11 w 91"/>
                <a:gd name="T43" fmla="*/ 192 h 319"/>
                <a:gd name="T44" fmla="*/ 11 w 91"/>
                <a:gd name="T45" fmla="*/ 208 h 319"/>
                <a:gd name="T46" fmla="*/ 17 w 91"/>
                <a:gd name="T47" fmla="*/ 224 h 319"/>
                <a:gd name="T48" fmla="*/ 21 w 91"/>
                <a:gd name="T49" fmla="*/ 215 h 319"/>
                <a:gd name="T50" fmla="*/ 33 w 91"/>
                <a:gd name="T51" fmla="*/ 255 h 319"/>
                <a:gd name="T52" fmla="*/ 54 w 91"/>
                <a:gd name="T53" fmla="*/ 290 h 319"/>
                <a:gd name="T54" fmla="*/ 50 w 91"/>
                <a:gd name="T55" fmla="*/ 247 h 319"/>
                <a:gd name="T56" fmla="*/ 53 w 91"/>
                <a:gd name="T57" fmla="*/ 224 h 319"/>
                <a:gd name="T58" fmla="*/ 61 w 91"/>
                <a:gd name="T59" fmla="*/ 286 h 319"/>
                <a:gd name="T60" fmla="*/ 68 w 91"/>
                <a:gd name="T61" fmla="*/ 307 h 319"/>
                <a:gd name="T62" fmla="*/ 65 w 91"/>
                <a:gd name="T63" fmla="*/ 275 h 319"/>
                <a:gd name="T64" fmla="*/ 68 w 91"/>
                <a:gd name="T65" fmla="*/ 244 h 319"/>
                <a:gd name="T66" fmla="*/ 68 w 91"/>
                <a:gd name="T67" fmla="*/ 197 h 319"/>
                <a:gd name="T68" fmla="*/ 65 w 91"/>
                <a:gd name="T69" fmla="*/ 172 h 319"/>
                <a:gd name="T70" fmla="*/ 64 w 91"/>
                <a:gd name="T71" fmla="*/ 141 h 319"/>
                <a:gd name="T72" fmla="*/ 72 w 91"/>
                <a:gd name="T73" fmla="*/ 208 h 319"/>
                <a:gd name="T74" fmla="*/ 75 w 91"/>
                <a:gd name="T75" fmla="*/ 231 h 319"/>
                <a:gd name="T76" fmla="*/ 83 w 91"/>
                <a:gd name="T77" fmla="*/ 242 h 319"/>
                <a:gd name="T78" fmla="*/ 76 w 91"/>
                <a:gd name="T79" fmla="*/ 244 h 319"/>
                <a:gd name="T80" fmla="*/ 83 w 91"/>
                <a:gd name="T81" fmla="*/ 256 h 319"/>
                <a:gd name="T82" fmla="*/ 86 w 91"/>
                <a:gd name="T83" fmla="*/ 235 h 319"/>
                <a:gd name="T84" fmla="*/ 87 w 91"/>
                <a:gd name="T85" fmla="*/ 222 h 319"/>
                <a:gd name="T86" fmla="*/ 90 w 91"/>
                <a:gd name="T87" fmla="*/ 190 h 319"/>
                <a:gd name="T88" fmla="*/ 85 w 91"/>
                <a:gd name="T89" fmla="*/ 120 h 319"/>
                <a:gd name="T90" fmla="*/ 82 w 91"/>
                <a:gd name="T91" fmla="*/ 105 h 319"/>
                <a:gd name="T92" fmla="*/ 84 w 91"/>
                <a:gd name="T93" fmla="*/ 92 h 319"/>
                <a:gd name="T94" fmla="*/ 78 w 91"/>
                <a:gd name="T95" fmla="*/ 76 h 319"/>
                <a:gd name="T96" fmla="*/ 72 w 91"/>
                <a:gd name="T97" fmla="*/ 45 h 319"/>
                <a:gd name="T98" fmla="*/ 63 w 91"/>
                <a:gd name="T99" fmla="*/ 15 h 319"/>
                <a:gd name="T100" fmla="*/ 60 w 91"/>
                <a:gd name="T101" fmla="*/ 2 h 319"/>
                <a:gd name="T102" fmla="*/ 56 w 91"/>
                <a:gd name="T103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" h="319">
                  <a:moveTo>
                    <a:pt x="55" y="202"/>
                  </a:moveTo>
                  <a:cubicBezTo>
                    <a:pt x="57" y="201"/>
                    <a:pt x="59" y="201"/>
                    <a:pt x="60" y="204"/>
                  </a:cubicBezTo>
                  <a:cubicBezTo>
                    <a:pt x="60" y="207"/>
                    <a:pt x="58" y="221"/>
                    <a:pt x="57" y="210"/>
                  </a:cubicBezTo>
                  <a:cubicBezTo>
                    <a:pt x="56" y="205"/>
                    <a:pt x="56" y="204"/>
                    <a:pt x="55" y="202"/>
                  </a:cubicBezTo>
                  <a:close/>
                  <a:moveTo>
                    <a:pt x="18" y="199"/>
                  </a:moveTo>
                  <a:cubicBezTo>
                    <a:pt x="18" y="200"/>
                    <a:pt x="19" y="198"/>
                    <a:pt x="19" y="201"/>
                  </a:cubicBezTo>
                  <a:cubicBezTo>
                    <a:pt x="18" y="203"/>
                    <a:pt x="19" y="201"/>
                    <a:pt x="18" y="203"/>
                  </a:cubicBezTo>
                  <a:lnTo>
                    <a:pt x="18" y="199"/>
                  </a:lnTo>
                  <a:close/>
                  <a:moveTo>
                    <a:pt x="54" y="191"/>
                  </a:moveTo>
                  <a:cubicBezTo>
                    <a:pt x="54" y="190"/>
                    <a:pt x="53" y="188"/>
                    <a:pt x="57" y="191"/>
                  </a:cubicBezTo>
                  <a:cubicBezTo>
                    <a:pt x="56" y="191"/>
                    <a:pt x="59" y="192"/>
                    <a:pt x="55" y="191"/>
                  </a:cubicBezTo>
                  <a:cubicBezTo>
                    <a:pt x="53" y="191"/>
                    <a:pt x="55" y="191"/>
                    <a:pt x="54" y="191"/>
                  </a:cubicBezTo>
                  <a:close/>
                  <a:moveTo>
                    <a:pt x="61" y="103"/>
                  </a:moveTo>
                  <a:cubicBezTo>
                    <a:pt x="64" y="106"/>
                    <a:pt x="63" y="113"/>
                    <a:pt x="64" y="118"/>
                  </a:cubicBezTo>
                  <a:cubicBezTo>
                    <a:pt x="64" y="121"/>
                    <a:pt x="64" y="124"/>
                    <a:pt x="64" y="127"/>
                  </a:cubicBezTo>
                  <a:cubicBezTo>
                    <a:pt x="66" y="142"/>
                    <a:pt x="65" y="135"/>
                    <a:pt x="64" y="137"/>
                  </a:cubicBezTo>
                  <a:cubicBezTo>
                    <a:pt x="61" y="130"/>
                    <a:pt x="64" y="129"/>
                    <a:pt x="61" y="114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0" y="101"/>
                    <a:pt x="61" y="104"/>
                    <a:pt x="62" y="103"/>
                  </a:cubicBezTo>
                  <a:lnTo>
                    <a:pt x="61" y="103"/>
                  </a:lnTo>
                  <a:close/>
                  <a:moveTo>
                    <a:pt x="36" y="76"/>
                  </a:moveTo>
                  <a:cubicBezTo>
                    <a:pt x="37" y="78"/>
                    <a:pt x="37" y="77"/>
                    <a:pt x="36" y="79"/>
                  </a:cubicBezTo>
                  <a:cubicBezTo>
                    <a:pt x="36" y="79"/>
                    <a:pt x="34" y="79"/>
                    <a:pt x="36" y="76"/>
                  </a:cubicBezTo>
                  <a:close/>
                  <a:moveTo>
                    <a:pt x="34" y="66"/>
                  </a:moveTo>
                  <a:cubicBezTo>
                    <a:pt x="34" y="68"/>
                    <a:pt x="34" y="67"/>
                    <a:pt x="34" y="68"/>
                  </a:cubicBezTo>
                  <a:cubicBezTo>
                    <a:pt x="32" y="65"/>
                    <a:pt x="32" y="65"/>
                    <a:pt x="34" y="63"/>
                  </a:cubicBezTo>
                  <a:cubicBezTo>
                    <a:pt x="34" y="64"/>
                    <a:pt x="34" y="61"/>
                    <a:pt x="34" y="6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49"/>
                    <a:pt x="68" y="51"/>
                  </a:cubicBezTo>
                  <a:cubicBezTo>
                    <a:pt x="68" y="52"/>
                    <a:pt x="68" y="54"/>
                    <a:pt x="67" y="51"/>
                  </a:cubicBezTo>
                  <a:close/>
                  <a:moveTo>
                    <a:pt x="32" y="42"/>
                  </a:moveTo>
                  <a:cubicBezTo>
                    <a:pt x="32" y="41"/>
                    <a:pt x="32" y="42"/>
                    <a:pt x="31" y="39"/>
                  </a:cubicBezTo>
                  <a:cubicBezTo>
                    <a:pt x="30" y="36"/>
                    <a:pt x="31" y="39"/>
                    <a:pt x="31" y="38"/>
                  </a:cubicBezTo>
                  <a:cubicBezTo>
                    <a:pt x="34" y="39"/>
                    <a:pt x="34" y="38"/>
                    <a:pt x="32" y="42"/>
                  </a:cubicBezTo>
                  <a:close/>
                  <a:moveTo>
                    <a:pt x="55" y="1"/>
                  </a:moveTo>
                  <a:cubicBezTo>
                    <a:pt x="51" y="2"/>
                    <a:pt x="54" y="0"/>
                    <a:pt x="52" y="4"/>
                  </a:cubicBezTo>
                  <a:cubicBezTo>
                    <a:pt x="52" y="4"/>
                    <a:pt x="52" y="5"/>
                    <a:pt x="52" y="5"/>
                  </a:cubicBezTo>
                  <a:cubicBezTo>
                    <a:pt x="52" y="8"/>
                    <a:pt x="53" y="9"/>
                    <a:pt x="53" y="11"/>
                  </a:cubicBezTo>
                  <a:cubicBezTo>
                    <a:pt x="53" y="19"/>
                    <a:pt x="53" y="11"/>
                    <a:pt x="54" y="16"/>
                  </a:cubicBezTo>
                  <a:cubicBezTo>
                    <a:pt x="54" y="17"/>
                    <a:pt x="54" y="17"/>
                    <a:pt x="54" y="21"/>
                  </a:cubicBezTo>
                  <a:cubicBezTo>
                    <a:pt x="54" y="28"/>
                    <a:pt x="56" y="36"/>
                    <a:pt x="56" y="41"/>
                  </a:cubicBezTo>
                  <a:cubicBezTo>
                    <a:pt x="57" y="45"/>
                    <a:pt x="58" y="48"/>
                    <a:pt x="58" y="51"/>
                  </a:cubicBezTo>
                  <a:cubicBezTo>
                    <a:pt x="59" y="55"/>
                    <a:pt x="57" y="54"/>
                    <a:pt x="58" y="61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80"/>
                    <a:pt x="62" y="80"/>
                  </a:cubicBezTo>
                  <a:cubicBezTo>
                    <a:pt x="61" y="85"/>
                    <a:pt x="63" y="93"/>
                    <a:pt x="62" y="96"/>
                  </a:cubicBezTo>
                  <a:cubicBezTo>
                    <a:pt x="59" y="94"/>
                    <a:pt x="61" y="95"/>
                    <a:pt x="59" y="89"/>
                  </a:cubicBezTo>
                  <a:cubicBezTo>
                    <a:pt x="58" y="85"/>
                    <a:pt x="60" y="76"/>
                    <a:pt x="56" y="75"/>
                  </a:cubicBezTo>
                  <a:cubicBezTo>
                    <a:pt x="58" y="72"/>
                    <a:pt x="55" y="68"/>
                    <a:pt x="54" y="64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6"/>
                    <a:pt x="50" y="33"/>
                    <a:pt x="47" y="31"/>
                  </a:cubicBezTo>
                  <a:cubicBezTo>
                    <a:pt x="43" y="34"/>
                    <a:pt x="47" y="31"/>
                    <a:pt x="45" y="34"/>
                  </a:cubicBezTo>
                  <a:cubicBezTo>
                    <a:pt x="43" y="36"/>
                    <a:pt x="41" y="33"/>
                    <a:pt x="41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31"/>
                    <a:pt x="38" y="30"/>
                  </a:cubicBezTo>
                  <a:cubicBezTo>
                    <a:pt x="38" y="25"/>
                    <a:pt x="40" y="21"/>
                    <a:pt x="35" y="19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6"/>
                    <a:pt x="31" y="22"/>
                    <a:pt x="32" y="28"/>
                  </a:cubicBezTo>
                  <a:cubicBezTo>
                    <a:pt x="30" y="27"/>
                    <a:pt x="30" y="26"/>
                    <a:pt x="28" y="24"/>
                  </a:cubicBezTo>
                  <a:cubicBezTo>
                    <a:pt x="28" y="23"/>
                    <a:pt x="24" y="21"/>
                    <a:pt x="26" y="15"/>
                  </a:cubicBezTo>
                  <a:cubicBezTo>
                    <a:pt x="19" y="14"/>
                    <a:pt x="24" y="13"/>
                    <a:pt x="19" y="11"/>
                  </a:cubicBezTo>
                  <a:cubicBezTo>
                    <a:pt x="20" y="13"/>
                    <a:pt x="20" y="13"/>
                    <a:pt x="21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22"/>
                    <a:pt x="19" y="22"/>
                    <a:pt x="19" y="28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3"/>
                    <a:pt x="17" y="32"/>
                    <a:pt x="16" y="36"/>
                  </a:cubicBezTo>
                  <a:cubicBezTo>
                    <a:pt x="21" y="34"/>
                    <a:pt x="17" y="38"/>
                    <a:pt x="19" y="43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6"/>
                    <a:pt x="18" y="55"/>
                    <a:pt x="19" y="58"/>
                  </a:cubicBezTo>
                  <a:cubicBezTo>
                    <a:pt x="17" y="62"/>
                    <a:pt x="17" y="65"/>
                    <a:pt x="18" y="69"/>
                  </a:cubicBezTo>
                  <a:cubicBezTo>
                    <a:pt x="14" y="72"/>
                    <a:pt x="10" y="75"/>
                    <a:pt x="12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96"/>
                    <a:pt x="10" y="96"/>
                    <a:pt x="10" y="98"/>
                  </a:cubicBezTo>
                  <a:cubicBezTo>
                    <a:pt x="10" y="101"/>
                    <a:pt x="11" y="101"/>
                    <a:pt x="11" y="102"/>
                  </a:cubicBezTo>
                  <a:cubicBezTo>
                    <a:pt x="12" y="105"/>
                    <a:pt x="9" y="111"/>
                    <a:pt x="10" y="117"/>
                  </a:cubicBezTo>
                  <a:cubicBezTo>
                    <a:pt x="8" y="120"/>
                    <a:pt x="6" y="121"/>
                    <a:pt x="6" y="125"/>
                  </a:cubicBezTo>
                  <a:cubicBezTo>
                    <a:pt x="6" y="130"/>
                    <a:pt x="7" y="127"/>
                    <a:pt x="8" y="132"/>
                  </a:cubicBezTo>
                  <a:cubicBezTo>
                    <a:pt x="6" y="132"/>
                    <a:pt x="5" y="130"/>
                    <a:pt x="3" y="133"/>
                  </a:cubicBezTo>
                  <a:cubicBezTo>
                    <a:pt x="0" y="139"/>
                    <a:pt x="7" y="137"/>
                    <a:pt x="2" y="138"/>
                  </a:cubicBezTo>
                  <a:cubicBezTo>
                    <a:pt x="2" y="143"/>
                    <a:pt x="1" y="143"/>
                    <a:pt x="2" y="147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6" y="185"/>
                    <a:pt x="6" y="184"/>
                    <a:pt x="7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9" y="193"/>
                    <a:pt x="10" y="194"/>
                    <a:pt x="10" y="194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0" y="208"/>
                    <a:pt x="10" y="207"/>
                    <a:pt x="11" y="208"/>
                  </a:cubicBezTo>
                  <a:cubicBezTo>
                    <a:pt x="11" y="208"/>
                    <a:pt x="11" y="209"/>
                    <a:pt x="11" y="209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6" y="220"/>
                    <a:pt x="16" y="221"/>
                    <a:pt x="16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5"/>
                    <a:pt x="17" y="227"/>
                  </a:cubicBezTo>
                  <a:cubicBezTo>
                    <a:pt x="20" y="226"/>
                    <a:pt x="22" y="228"/>
                    <a:pt x="22" y="231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5" y="227"/>
                    <a:pt x="22" y="225"/>
                    <a:pt x="21" y="215"/>
                  </a:cubicBezTo>
                  <a:cubicBezTo>
                    <a:pt x="26" y="218"/>
                    <a:pt x="23" y="218"/>
                    <a:pt x="26" y="232"/>
                  </a:cubicBezTo>
                  <a:cubicBezTo>
                    <a:pt x="28" y="236"/>
                    <a:pt x="26" y="237"/>
                    <a:pt x="28" y="240"/>
                  </a:cubicBezTo>
                  <a:cubicBezTo>
                    <a:pt x="29" y="244"/>
                    <a:pt x="30" y="243"/>
                    <a:pt x="31" y="246"/>
                  </a:cubicBezTo>
                  <a:cubicBezTo>
                    <a:pt x="32" y="249"/>
                    <a:pt x="32" y="252"/>
                    <a:pt x="33" y="255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51" y="283"/>
                    <a:pt x="48" y="282"/>
                    <a:pt x="51" y="287"/>
                  </a:cubicBezTo>
                  <a:cubicBezTo>
                    <a:pt x="53" y="292"/>
                    <a:pt x="51" y="288"/>
                    <a:pt x="54" y="290"/>
                  </a:cubicBezTo>
                  <a:cubicBezTo>
                    <a:pt x="56" y="284"/>
                    <a:pt x="53" y="279"/>
                    <a:pt x="52" y="269"/>
                  </a:cubicBezTo>
                  <a:cubicBezTo>
                    <a:pt x="51" y="262"/>
                    <a:pt x="49" y="256"/>
                    <a:pt x="49" y="248"/>
                  </a:cubicBezTo>
                  <a:cubicBezTo>
                    <a:pt x="48" y="249"/>
                    <a:pt x="48" y="250"/>
                    <a:pt x="49" y="248"/>
                  </a:cubicBezTo>
                  <a:cubicBezTo>
                    <a:pt x="52" y="244"/>
                    <a:pt x="46" y="250"/>
                    <a:pt x="50" y="247"/>
                  </a:cubicBezTo>
                  <a:cubicBezTo>
                    <a:pt x="50" y="247"/>
                    <a:pt x="51" y="247"/>
                    <a:pt x="51" y="247"/>
                  </a:cubicBezTo>
                  <a:cubicBezTo>
                    <a:pt x="51" y="246"/>
                    <a:pt x="51" y="246"/>
                    <a:pt x="51" y="246"/>
                  </a:cubicBezTo>
                  <a:cubicBezTo>
                    <a:pt x="51" y="237"/>
                    <a:pt x="47" y="229"/>
                    <a:pt x="50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28"/>
                    <a:pt x="53" y="231"/>
                    <a:pt x="53" y="233"/>
                  </a:cubicBezTo>
                  <a:cubicBezTo>
                    <a:pt x="54" y="237"/>
                    <a:pt x="52" y="242"/>
                    <a:pt x="53" y="246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7" y="259"/>
                    <a:pt x="59" y="275"/>
                    <a:pt x="61" y="286"/>
                  </a:cubicBezTo>
                  <a:cubicBezTo>
                    <a:pt x="61" y="292"/>
                    <a:pt x="61" y="298"/>
                    <a:pt x="62" y="304"/>
                  </a:cubicBezTo>
                  <a:cubicBezTo>
                    <a:pt x="62" y="309"/>
                    <a:pt x="61" y="319"/>
                    <a:pt x="65" y="318"/>
                  </a:cubicBezTo>
                  <a:cubicBezTo>
                    <a:pt x="67" y="317"/>
                    <a:pt x="67" y="315"/>
                    <a:pt x="68" y="313"/>
                  </a:cubicBezTo>
                  <a:cubicBezTo>
                    <a:pt x="68" y="308"/>
                    <a:pt x="69" y="315"/>
                    <a:pt x="68" y="307"/>
                  </a:cubicBezTo>
                  <a:cubicBezTo>
                    <a:pt x="68" y="303"/>
                    <a:pt x="71" y="293"/>
                    <a:pt x="68" y="289"/>
                  </a:cubicBezTo>
                  <a:cubicBezTo>
                    <a:pt x="67" y="288"/>
                    <a:pt x="67" y="288"/>
                    <a:pt x="67" y="288"/>
                  </a:cubicBezTo>
                  <a:cubicBezTo>
                    <a:pt x="67" y="288"/>
                    <a:pt x="67" y="286"/>
                    <a:pt x="67" y="286"/>
                  </a:cubicBezTo>
                  <a:cubicBezTo>
                    <a:pt x="66" y="278"/>
                    <a:pt x="66" y="279"/>
                    <a:pt x="65" y="275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58"/>
                    <a:pt x="64" y="260"/>
                    <a:pt x="63" y="258"/>
                  </a:cubicBezTo>
                  <a:cubicBezTo>
                    <a:pt x="62" y="255"/>
                    <a:pt x="63" y="254"/>
                    <a:pt x="63" y="252"/>
                  </a:cubicBezTo>
                  <a:cubicBezTo>
                    <a:pt x="64" y="248"/>
                    <a:pt x="61" y="244"/>
                    <a:pt x="68" y="244"/>
                  </a:cubicBezTo>
                  <a:cubicBezTo>
                    <a:pt x="68" y="238"/>
                    <a:pt x="70" y="240"/>
                    <a:pt x="67" y="235"/>
                  </a:cubicBezTo>
                  <a:cubicBezTo>
                    <a:pt x="68" y="229"/>
                    <a:pt x="67" y="228"/>
                    <a:pt x="70" y="223"/>
                  </a:cubicBezTo>
                  <a:cubicBezTo>
                    <a:pt x="70" y="218"/>
                    <a:pt x="69" y="216"/>
                    <a:pt x="70" y="211"/>
                  </a:cubicBezTo>
                  <a:cubicBezTo>
                    <a:pt x="62" y="210"/>
                    <a:pt x="68" y="203"/>
                    <a:pt x="68" y="19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87"/>
                    <a:pt x="66" y="189"/>
                    <a:pt x="65" y="182"/>
                  </a:cubicBezTo>
                  <a:cubicBezTo>
                    <a:pt x="65" y="181"/>
                    <a:pt x="65" y="176"/>
                    <a:pt x="65" y="173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65"/>
                    <a:pt x="65" y="164"/>
                    <a:pt x="63" y="159"/>
                  </a:cubicBezTo>
                  <a:cubicBezTo>
                    <a:pt x="64" y="157"/>
                    <a:pt x="64" y="158"/>
                    <a:pt x="65" y="157"/>
                  </a:cubicBezTo>
                  <a:cubicBezTo>
                    <a:pt x="64" y="153"/>
                    <a:pt x="65" y="152"/>
                    <a:pt x="64" y="148"/>
                  </a:cubicBezTo>
                  <a:cubicBezTo>
                    <a:pt x="62" y="140"/>
                    <a:pt x="64" y="143"/>
                    <a:pt x="64" y="141"/>
                  </a:cubicBezTo>
                  <a:cubicBezTo>
                    <a:pt x="67" y="143"/>
                    <a:pt x="66" y="140"/>
                    <a:pt x="66" y="146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0" y="178"/>
                    <a:pt x="70" y="203"/>
                    <a:pt x="71" y="204"/>
                  </a:cubicBezTo>
                  <a:cubicBezTo>
                    <a:pt x="71" y="206"/>
                    <a:pt x="72" y="206"/>
                    <a:pt x="72" y="208"/>
                  </a:cubicBezTo>
                  <a:cubicBezTo>
                    <a:pt x="72" y="211"/>
                    <a:pt x="70" y="217"/>
                    <a:pt x="74" y="221"/>
                  </a:cubicBezTo>
                  <a:cubicBezTo>
                    <a:pt x="75" y="222"/>
                    <a:pt x="75" y="222"/>
                    <a:pt x="76" y="222"/>
                  </a:cubicBezTo>
                  <a:cubicBezTo>
                    <a:pt x="76" y="226"/>
                    <a:pt x="76" y="226"/>
                    <a:pt x="77" y="228"/>
                  </a:cubicBezTo>
                  <a:cubicBezTo>
                    <a:pt x="76" y="230"/>
                    <a:pt x="76" y="230"/>
                    <a:pt x="75" y="231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80" y="236"/>
                    <a:pt x="79" y="236"/>
                    <a:pt x="81" y="234"/>
                  </a:cubicBezTo>
                  <a:cubicBezTo>
                    <a:pt x="83" y="238"/>
                    <a:pt x="81" y="235"/>
                    <a:pt x="84" y="237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79" y="240"/>
                    <a:pt x="85" y="241"/>
                    <a:pt x="79" y="240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6" y="246"/>
                    <a:pt x="81" y="240"/>
                    <a:pt x="77" y="244"/>
                  </a:cubicBezTo>
                  <a:cubicBezTo>
                    <a:pt x="77" y="244"/>
                    <a:pt x="77" y="244"/>
                    <a:pt x="76" y="244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2" y="254"/>
                    <a:pt x="78" y="256"/>
                    <a:pt x="80" y="261"/>
                  </a:cubicBezTo>
                  <a:cubicBezTo>
                    <a:pt x="84" y="258"/>
                    <a:pt x="79" y="259"/>
                    <a:pt x="83" y="256"/>
                  </a:cubicBezTo>
                  <a:cubicBezTo>
                    <a:pt x="83" y="254"/>
                    <a:pt x="83" y="254"/>
                    <a:pt x="82" y="253"/>
                  </a:cubicBezTo>
                  <a:cubicBezTo>
                    <a:pt x="85" y="250"/>
                    <a:pt x="84" y="249"/>
                    <a:pt x="87" y="248"/>
                  </a:cubicBezTo>
                  <a:cubicBezTo>
                    <a:pt x="87" y="243"/>
                    <a:pt x="86" y="244"/>
                    <a:pt x="87" y="241"/>
                  </a:cubicBezTo>
                  <a:cubicBezTo>
                    <a:pt x="85" y="239"/>
                    <a:pt x="86" y="240"/>
                    <a:pt x="86" y="235"/>
                  </a:cubicBezTo>
                  <a:cubicBezTo>
                    <a:pt x="91" y="234"/>
                    <a:pt x="87" y="231"/>
                    <a:pt x="86" y="228"/>
                  </a:cubicBezTo>
                  <a:cubicBezTo>
                    <a:pt x="87" y="226"/>
                    <a:pt x="89" y="225"/>
                    <a:pt x="89" y="223"/>
                  </a:cubicBezTo>
                  <a:cubicBezTo>
                    <a:pt x="89" y="222"/>
                    <a:pt x="89" y="222"/>
                    <a:pt x="87" y="222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4" y="220"/>
                    <a:pt x="85" y="221"/>
                    <a:pt x="84" y="219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0" y="212"/>
                    <a:pt x="91" y="216"/>
                    <a:pt x="90" y="207"/>
                  </a:cubicBezTo>
                  <a:cubicBezTo>
                    <a:pt x="89" y="201"/>
                    <a:pt x="90" y="195"/>
                    <a:pt x="90" y="190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7"/>
                    <a:pt x="89" y="186"/>
                    <a:pt x="89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7" y="155"/>
                    <a:pt x="87" y="138"/>
                    <a:pt x="85" y="120"/>
                  </a:cubicBezTo>
                  <a:cubicBezTo>
                    <a:pt x="84" y="115"/>
                    <a:pt x="83" y="112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2" y="106"/>
                    <a:pt x="82" y="105"/>
                  </a:cubicBezTo>
                  <a:cubicBezTo>
                    <a:pt x="82" y="105"/>
                    <a:pt x="82" y="105"/>
                    <a:pt x="81" y="104"/>
                  </a:cubicBezTo>
                  <a:cubicBezTo>
                    <a:pt x="82" y="102"/>
                    <a:pt x="82" y="102"/>
                    <a:pt x="81" y="98"/>
                  </a:cubicBezTo>
                  <a:cubicBezTo>
                    <a:pt x="78" y="99"/>
                    <a:pt x="80" y="99"/>
                    <a:pt x="79" y="98"/>
                  </a:cubicBezTo>
                  <a:cubicBezTo>
                    <a:pt x="80" y="93"/>
                    <a:pt x="81" y="96"/>
                    <a:pt x="84" y="92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3" y="88"/>
                    <a:pt x="83" y="89"/>
                    <a:pt x="83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2"/>
                    <a:pt x="77" y="85"/>
                    <a:pt x="78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3"/>
                    <a:pt x="77" y="73"/>
                    <a:pt x="77" y="7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49"/>
                    <a:pt x="73" y="47"/>
                    <a:pt x="72" y="45"/>
                  </a:cubicBezTo>
                  <a:cubicBezTo>
                    <a:pt x="71" y="37"/>
                    <a:pt x="72" y="34"/>
                    <a:pt x="67" y="35"/>
                  </a:cubicBezTo>
                  <a:cubicBezTo>
                    <a:pt x="67" y="31"/>
                    <a:pt x="66" y="32"/>
                    <a:pt x="66" y="27"/>
                  </a:cubicBezTo>
                  <a:cubicBezTo>
                    <a:pt x="66" y="21"/>
                    <a:pt x="68" y="20"/>
                    <a:pt x="64" y="17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3"/>
                    <a:pt x="62" y="11"/>
                    <a:pt x="62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5" y="11"/>
                    <a:pt x="62" y="7"/>
                    <a:pt x="58" y="9"/>
                  </a:cubicBezTo>
                  <a:cubicBezTo>
                    <a:pt x="59" y="4"/>
                    <a:pt x="60" y="8"/>
                    <a:pt x="60" y="2"/>
                  </a:cubicBezTo>
                  <a:cubicBezTo>
                    <a:pt x="58" y="3"/>
                    <a:pt x="60" y="2"/>
                    <a:pt x="58" y="3"/>
                  </a:cubicBezTo>
                  <a:cubicBezTo>
                    <a:pt x="58" y="4"/>
                    <a:pt x="58" y="5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5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4593517" y="5981529"/>
              <a:ext cx="95496" cy="327192"/>
            </a:xfrm>
            <a:custGeom>
              <a:avLst/>
              <a:gdLst>
                <a:gd name="T0" fmla="*/ 46 w 95"/>
                <a:gd name="T1" fmla="*/ 252 h 325"/>
                <a:gd name="T2" fmla="*/ 46 w 95"/>
                <a:gd name="T3" fmla="*/ 251 h 325"/>
                <a:gd name="T4" fmla="*/ 79 w 95"/>
                <a:gd name="T5" fmla="*/ 239 h 325"/>
                <a:gd name="T6" fmla="*/ 51 w 95"/>
                <a:gd name="T7" fmla="*/ 193 h 325"/>
                <a:gd name="T8" fmla="*/ 52 w 95"/>
                <a:gd name="T9" fmla="*/ 100 h 325"/>
                <a:gd name="T10" fmla="*/ 44 w 95"/>
                <a:gd name="T11" fmla="*/ 73 h 325"/>
                <a:gd name="T12" fmla="*/ 30 w 95"/>
                <a:gd name="T13" fmla="*/ 35 h 325"/>
                <a:gd name="T14" fmla="*/ 25 w 95"/>
                <a:gd name="T15" fmla="*/ 14 h 325"/>
                <a:gd name="T16" fmla="*/ 19 w 95"/>
                <a:gd name="T17" fmla="*/ 3 h 325"/>
                <a:gd name="T18" fmla="*/ 13 w 95"/>
                <a:gd name="T19" fmla="*/ 7 h 325"/>
                <a:gd name="T20" fmla="*/ 7 w 95"/>
                <a:gd name="T21" fmla="*/ 35 h 325"/>
                <a:gd name="T22" fmla="*/ 9 w 95"/>
                <a:gd name="T23" fmla="*/ 62 h 325"/>
                <a:gd name="T24" fmla="*/ 3 w 95"/>
                <a:gd name="T25" fmla="*/ 77 h 325"/>
                <a:gd name="T26" fmla="*/ 3 w 95"/>
                <a:gd name="T27" fmla="*/ 86 h 325"/>
                <a:gd name="T28" fmla="*/ 3 w 95"/>
                <a:gd name="T29" fmla="*/ 98 h 325"/>
                <a:gd name="T30" fmla="*/ 2 w 95"/>
                <a:gd name="T31" fmla="*/ 128 h 325"/>
                <a:gd name="T32" fmla="*/ 0 w 95"/>
                <a:gd name="T33" fmla="*/ 129 h 325"/>
                <a:gd name="T34" fmla="*/ 1 w 95"/>
                <a:gd name="T35" fmla="*/ 160 h 325"/>
                <a:gd name="T36" fmla="*/ 5 w 95"/>
                <a:gd name="T37" fmla="*/ 180 h 325"/>
                <a:gd name="T38" fmla="*/ 8 w 95"/>
                <a:gd name="T39" fmla="*/ 199 h 325"/>
                <a:gd name="T40" fmla="*/ 16 w 95"/>
                <a:gd name="T41" fmla="*/ 228 h 325"/>
                <a:gd name="T42" fmla="*/ 19 w 95"/>
                <a:gd name="T43" fmla="*/ 224 h 325"/>
                <a:gd name="T44" fmla="*/ 24 w 95"/>
                <a:gd name="T45" fmla="*/ 228 h 325"/>
                <a:gd name="T46" fmla="*/ 30 w 95"/>
                <a:gd name="T47" fmla="*/ 253 h 325"/>
                <a:gd name="T48" fmla="*/ 36 w 95"/>
                <a:gd name="T49" fmla="*/ 281 h 325"/>
                <a:gd name="T50" fmla="*/ 39 w 95"/>
                <a:gd name="T51" fmla="*/ 296 h 325"/>
                <a:gd name="T52" fmla="*/ 45 w 95"/>
                <a:gd name="T53" fmla="*/ 311 h 325"/>
                <a:gd name="T54" fmla="*/ 63 w 95"/>
                <a:gd name="T55" fmla="*/ 303 h 325"/>
                <a:gd name="T56" fmla="*/ 63 w 95"/>
                <a:gd name="T57" fmla="*/ 293 h 325"/>
                <a:gd name="T58" fmla="*/ 67 w 95"/>
                <a:gd name="T59" fmla="*/ 306 h 325"/>
                <a:gd name="T60" fmla="*/ 69 w 95"/>
                <a:gd name="T61" fmla="*/ 299 h 325"/>
                <a:gd name="T62" fmla="*/ 59 w 95"/>
                <a:gd name="T63" fmla="*/ 239 h 325"/>
                <a:gd name="T64" fmla="*/ 53 w 95"/>
                <a:gd name="T65" fmla="*/ 196 h 325"/>
                <a:gd name="T66" fmla="*/ 62 w 95"/>
                <a:gd name="T67" fmla="*/ 216 h 325"/>
                <a:gd name="T68" fmla="*/ 68 w 95"/>
                <a:gd name="T69" fmla="*/ 258 h 325"/>
                <a:gd name="T70" fmla="*/ 77 w 95"/>
                <a:gd name="T71" fmla="*/ 293 h 325"/>
                <a:gd name="T72" fmla="*/ 79 w 95"/>
                <a:gd name="T73" fmla="*/ 256 h 325"/>
                <a:gd name="T74" fmla="*/ 83 w 95"/>
                <a:gd name="T75" fmla="*/ 305 h 325"/>
                <a:gd name="T76" fmla="*/ 87 w 95"/>
                <a:gd name="T77" fmla="*/ 323 h 325"/>
                <a:gd name="T78" fmla="*/ 93 w 95"/>
                <a:gd name="T79" fmla="*/ 288 h 325"/>
                <a:gd name="T80" fmla="*/ 88 w 95"/>
                <a:gd name="T81" fmla="*/ 218 h 325"/>
                <a:gd name="T82" fmla="*/ 62 w 95"/>
                <a:gd name="T83" fmla="*/ 12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325">
                  <a:moveTo>
                    <a:pt x="49" y="261"/>
                  </a:moveTo>
                  <a:cubicBezTo>
                    <a:pt x="45" y="261"/>
                    <a:pt x="46" y="262"/>
                    <a:pt x="45" y="258"/>
                  </a:cubicBezTo>
                  <a:cubicBezTo>
                    <a:pt x="44" y="254"/>
                    <a:pt x="44" y="254"/>
                    <a:pt x="46" y="252"/>
                  </a:cubicBezTo>
                  <a:cubicBezTo>
                    <a:pt x="49" y="261"/>
                    <a:pt x="49" y="261"/>
                    <a:pt x="49" y="261"/>
                  </a:cubicBezTo>
                  <a:close/>
                  <a:moveTo>
                    <a:pt x="43" y="247"/>
                  </a:moveTo>
                  <a:cubicBezTo>
                    <a:pt x="45" y="249"/>
                    <a:pt x="45" y="247"/>
                    <a:pt x="46" y="251"/>
                  </a:cubicBezTo>
                  <a:cubicBezTo>
                    <a:pt x="41" y="251"/>
                    <a:pt x="43" y="253"/>
                    <a:pt x="43" y="247"/>
                  </a:cubicBezTo>
                  <a:close/>
                  <a:moveTo>
                    <a:pt x="81" y="241"/>
                  </a:moveTo>
                  <a:cubicBezTo>
                    <a:pt x="78" y="241"/>
                    <a:pt x="80" y="242"/>
                    <a:pt x="79" y="239"/>
                  </a:cubicBezTo>
                  <a:cubicBezTo>
                    <a:pt x="81" y="240"/>
                    <a:pt x="80" y="239"/>
                    <a:pt x="81" y="241"/>
                  </a:cubicBezTo>
                  <a:close/>
                  <a:moveTo>
                    <a:pt x="51" y="187"/>
                  </a:moveTo>
                  <a:cubicBezTo>
                    <a:pt x="51" y="187"/>
                    <a:pt x="55" y="188"/>
                    <a:pt x="51" y="193"/>
                  </a:cubicBezTo>
                  <a:cubicBezTo>
                    <a:pt x="50" y="192"/>
                    <a:pt x="49" y="191"/>
                    <a:pt x="51" y="187"/>
                  </a:cubicBezTo>
                  <a:close/>
                  <a:moveTo>
                    <a:pt x="53" y="103"/>
                  </a:moveTo>
                  <a:cubicBezTo>
                    <a:pt x="52" y="101"/>
                    <a:pt x="53" y="102"/>
                    <a:pt x="52" y="100"/>
                  </a:cubicBezTo>
                  <a:cubicBezTo>
                    <a:pt x="51" y="96"/>
                    <a:pt x="51" y="90"/>
                    <a:pt x="49" y="87"/>
                  </a:cubicBezTo>
                  <a:cubicBezTo>
                    <a:pt x="46" y="84"/>
                    <a:pt x="48" y="84"/>
                    <a:pt x="44" y="74"/>
                  </a:cubicBezTo>
                  <a:cubicBezTo>
                    <a:pt x="44" y="74"/>
                    <a:pt x="44" y="74"/>
                    <a:pt x="44" y="7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6"/>
                    <a:pt x="35" y="39"/>
                    <a:pt x="30" y="3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3"/>
                    <a:pt x="28" y="16"/>
                    <a:pt x="25" y="14"/>
                  </a:cubicBezTo>
                  <a:cubicBezTo>
                    <a:pt x="24" y="13"/>
                    <a:pt x="24" y="14"/>
                    <a:pt x="23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7"/>
                    <a:pt x="20" y="6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4"/>
                    <a:pt x="16" y="3"/>
                    <a:pt x="16" y="8"/>
                  </a:cubicBezTo>
                  <a:cubicBezTo>
                    <a:pt x="13" y="7"/>
                    <a:pt x="15" y="8"/>
                    <a:pt x="13" y="7"/>
                  </a:cubicBezTo>
                  <a:cubicBezTo>
                    <a:pt x="13" y="11"/>
                    <a:pt x="13" y="9"/>
                    <a:pt x="11" y="1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4"/>
                    <a:pt x="8" y="30"/>
                    <a:pt x="7" y="35"/>
                  </a:cubicBezTo>
                  <a:cubicBezTo>
                    <a:pt x="9" y="38"/>
                    <a:pt x="5" y="36"/>
                    <a:pt x="10" y="39"/>
                  </a:cubicBezTo>
                  <a:cubicBezTo>
                    <a:pt x="9" y="42"/>
                    <a:pt x="10" y="43"/>
                    <a:pt x="8" y="45"/>
                  </a:cubicBezTo>
                  <a:cubicBezTo>
                    <a:pt x="9" y="54"/>
                    <a:pt x="6" y="56"/>
                    <a:pt x="9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6" y="65"/>
                    <a:pt x="6" y="65"/>
                  </a:cubicBezTo>
                  <a:cubicBezTo>
                    <a:pt x="6" y="71"/>
                    <a:pt x="4" y="73"/>
                    <a:pt x="3" y="77"/>
                  </a:cubicBezTo>
                  <a:cubicBezTo>
                    <a:pt x="3" y="77"/>
                    <a:pt x="3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6" y="82"/>
                    <a:pt x="3" y="86"/>
                  </a:cubicBezTo>
                  <a:cubicBezTo>
                    <a:pt x="3" y="88"/>
                    <a:pt x="4" y="90"/>
                    <a:pt x="3" y="93"/>
                  </a:cubicBezTo>
                  <a:cubicBezTo>
                    <a:pt x="2" y="95"/>
                    <a:pt x="3" y="93"/>
                    <a:pt x="2" y="95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0" y="103"/>
                    <a:pt x="5" y="117"/>
                    <a:pt x="1" y="126"/>
                  </a:cubicBezTo>
                  <a:cubicBezTo>
                    <a:pt x="2" y="129"/>
                    <a:pt x="1" y="127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3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3"/>
                    <a:pt x="2" y="137"/>
                    <a:pt x="2" y="143"/>
                  </a:cubicBezTo>
                  <a:cubicBezTo>
                    <a:pt x="3" y="147"/>
                    <a:pt x="2" y="144"/>
                    <a:pt x="2" y="149"/>
                  </a:cubicBezTo>
                  <a:cubicBezTo>
                    <a:pt x="2" y="157"/>
                    <a:pt x="2" y="155"/>
                    <a:pt x="1" y="160"/>
                  </a:cubicBezTo>
                  <a:cubicBezTo>
                    <a:pt x="0" y="165"/>
                    <a:pt x="4" y="168"/>
                    <a:pt x="4" y="175"/>
                  </a:cubicBezTo>
                  <a:cubicBezTo>
                    <a:pt x="4" y="179"/>
                    <a:pt x="4" y="175"/>
                    <a:pt x="5" y="178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9" y="185"/>
                    <a:pt x="9" y="189"/>
                    <a:pt x="9" y="194"/>
                  </a:cubicBezTo>
                  <a:cubicBezTo>
                    <a:pt x="9" y="195"/>
                    <a:pt x="9" y="196"/>
                    <a:pt x="8" y="199"/>
                  </a:cubicBezTo>
                  <a:cubicBezTo>
                    <a:pt x="12" y="200"/>
                    <a:pt x="9" y="210"/>
                    <a:pt x="12" y="215"/>
                  </a:cubicBezTo>
                  <a:cubicBezTo>
                    <a:pt x="15" y="218"/>
                    <a:pt x="15" y="221"/>
                    <a:pt x="13" y="225"/>
                  </a:cubicBezTo>
                  <a:cubicBezTo>
                    <a:pt x="16" y="228"/>
                    <a:pt x="14" y="225"/>
                    <a:pt x="16" y="228"/>
                  </a:cubicBezTo>
                  <a:cubicBezTo>
                    <a:pt x="18" y="233"/>
                    <a:pt x="18" y="230"/>
                    <a:pt x="18" y="230"/>
                  </a:cubicBezTo>
                  <a:cubicBezTo>
                    <a:pt x="20" y="229"/>
                    <a:pt x="20" y="232"/>
                    <a:pt x="20" y="227"/>
                  </a:cubicBezTo>
                  <a:cubicBezTo>
                    <a:pt x="20" y="222"/>
                    <a:pt x="20" y="227"/>
                    <a:pt x="19" y="224"/>
                  </a:cubicBezTo>
                  <a:cubicBezTo>
                    <a:pt x="19" y="220"/>
                    <a:pt x="19" y="219"/>
                    <a:pt x="20" y="21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9"/>
                    <a:pt x="24" y="231"/>
                    <a:pt x="25" y="234"/>
                  </a:cubicBezTo>
                  <a:cubicBezTo>
                    <a:pt x="25" y="236"/>
                    <a:pt x="26" y="239"/>
                    <a:pt x="26" y="241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1" y="256"/>
                    <a:pt x="32" y="264"/>
                    <a:pt x="31" y="266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4" y="273"/>
                    <a:pt x="35" y="277"/>
                    <a:pt x="36" y="281"/>
                  </a:cubicBezTo>
                  <a:cubicBezTo>
                    <a:pt x="37" y="283"/>
                    <a:pt x="37" y="286"/>
                    <a:pt x="37" y="288"/>
                  </a:cubicBezTo>
                  <a:cubicBezTo>
                    <a:pt x="38" y="292"/>
                    <a:pt x="38" y="290"/>
                    <a:pt x="36" y="292"/>
                  </a:cubicBezTo>
                  <a:cubicBezTo>
                    <a:pt x="40" y="293"/>
                    <a:pt x="38" y="293"/>
                    <a:pt x="39" y="296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2" y="303"/>
                    <a:pt x="41" y="302"/>
                    <a:pt x="44" y="305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7" y="314"/>
                    <a:pt x="51" y="316"/>
                    <a:pt x="53" y="315"/>
                  </a:cubicBezTo>
                  <a:cubicBezTo>
                    <a:pt x="60" y="312"/>
                    <a:pt x="57" y="316"/>
                    <a:pt x="64" y="314"/>
                  </a:cubicBezTo>
                  <a:cubicBezTo>
                    <a:pt x="64" y="311"/>
                    <a:pt x="64" y="306"/>
                    <a:pt x="63" y="303"/>
                  </a:cubicBezTo>
                  <a:cubicBezTo>
                    <a:pt x="63" y="303"/>
                    <a:pt x="63" y="302"/>
                    <a:pt x="63" y="302"/>
                  </a:cubicBezTo>
                  <a:cubicBezTo>
                    <a:pt x="62" y="300"/>
                    <a:pt x="62" y="302"/>
                    <a:pt x="62" y="298"/>
                  </a:cubicBezTo>
                  <a:cubicBezTo>
                    <a:pt x="63" y="293"/>
                    <a:pt x="63" y="293"/>
                    <a:pt x="63" y="293"/>
                  </a:cubicBezTo>
                  <a:cubicBezTo>
                    <a:pt x="64" y="295"/>
                    <a:pt x="63" y="294"/>
                    <a:pt x="63" y="295"/>
                  </a:cubicBezTo>
                  <a:cubicBezTo>
                    <a:pt x="63" y="297"/>
                    <a:pt x="63" y="295"/>
                    <a:pt x="64" y="297"/>
                  </a:cubicBezTo>
                  <a:cubicBezTo>
                    <a:pt x="66" y="301"/>
                    <a:pt x="66" y="303"/>
                    <a:pt x="67" y="306"/>
                  </a:cubicBezTo>
                  <a:cubicBezTo>
                    <a:pt x="69" y="309"/>
                    <a:pt x="67" y="313"/>
                    <a:pt x="70" y="315"/>
                  </a:cubicBezTo>
                  <a:cubicBezTo>
                    <a:pt x="70" y="315"/>
                    <a:pt x="70" y="315"/>
                    <a:pt x="70" y="313"/>
                  </a:cubicBezTo>
                  <a:cubicBezTo>
                    <a:pt x="72" y="309"/>
                    <a:pt x="70" y="304"/>
                    <a:pt x="69" y="299"/>
                  </a:cubicBezTo>
                  <a:cubicBezTo>
                    <a:pt x="68" y="293"/>
                    <a:pt x="68" y="290"/>
                    <a:pt x="67" y="283"/>
                  </a:cubicBezTo>
                  <a:cubicBezTo>
                    <a:pt x="66" y="272"/>
                    <a:pt x="64" y="264"/>
                    <a:pt x="62" y="253"/>
                  </a:cubicBezTo>
                  <a:cubicBezTo>
                    <a:pt x="59" y="239"/>
                    <a:pt x="59" y="239"/>
                    <a:pt x="59" y="239"/>
                  </a:cubicBezTo>
                  <a:cubicBezTo>
                    <a:pt x="57" y="233"/>
                    <a:pt x="56" y="231"/>
                    <a:pt x="55" y="225"/>
                  </a:cubicBezTo>
                  <a:cubicBezTo>
                    <a:pt x="55" y="218"/>
                    <a:pt x="50" y="199"/>
                    <a:pt x="51" y="195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8" y="203"/>
                    <a:pt x="56" y="202"/>
                    <a:pt x="56" y="213"/>
                  </a:cubicBezTo>
                  <a:cubicBezTo>
                    <a:pt x="60" y="212"/>
                    <a:pt x="58" y="212"/>
                    <a:pt x="62" y="212"/>
                  </a:cubicBezTo>
                  <a:cubicBezTo>
                    <a:pt x="62" y="216"/>
                    <a:pt x="61" y="211"/>
                    <a:pt x="62" y="216"/>
                  </a:cubicBezTo>
                  <a:cubicBezTo>
                    <a:pt x="62" y="218"/>
                    <a:pt x="62" y="218"/>
                    <a:pt x="62" y="220"/>
                  </a:cubicBezTo>
                  <a:cubicBezTo>
                    <a:pt x="63" y="226"/>
                    <a:pt x="64" y="221"/>
                    <a:pt x="63" y="225"/>
                  </a:cubicBezTo>
                  <a:cubicBezTo>
                    <a:pt x="61" y="234"/>
                    <a:pt x="66" y="249"/>
                    <a:pt x="68" y="258"/>
                  </a:cubicBezTo>
                  <a:cubicBezTo>
                    <a:pt x="73" y="302"/>
                    <a:pt x="73" y="302"/>
                    <a:pt x="73" y="302"/>
                  </a:cubicBezTo>
                  <a:cubicBezTo>
                    <a:pt x="75" y="310"/>
                    <a:pt x="74" y="308"/>
                    <a:pt x="77" y="312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78"/>
                    <a:pt x="76" y="279"/>
                    <a:pt x="78" y="263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80" y="255"/>
                    <a:pt x="80" y="255"/>
                  </a:cubicBezTo>
                  <a:cubicBezTo>
                    <a:pt x="81" y="309"/>
                    <a:pt x="81" y="309"/>
                    <a:pt x="81" y="309"/>
                  </a:cubicBezTo>
                  <a:cubicBezTo>
                    <a:pt x="84" y="306"/>
                    <a:pt x="83" y="311"/>
                    <a:pt x="83" y="305"/>
                  </a:cubicBezTo>
                  <a:cubicBezTo>
                    <a:pt x="85" y="297"/>
                    <a:pt x="83" y="277"/>
                    <a:pt x="86" y="272"/>
                  </a:cubicBezTo>
                  <a:cubicBezTo>
                    <a:pt x="87" y="274"/>
                    <a:pt x="87" y="281"/>
                    <a:pt x="87" y="285"/>
                  </a:cubicBezTo>
                  <a:cubicBezTo>
                    <a:pt x="87" y="296"/>
                    <a:pt x="88" y="311"/>
                    <a:pt x="87" y="323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5" y="316"/>
                    <a:pt x="93" y="306"/>
                    <a:pt x="94" y="296"/>
                  </a:cubicBezTo>
                  <a:cubicBezTo>
                    <a:pt x="94" y="289"/>
                    <a:pt x="94" y="292"/>
                    <a:pt x="93" y="288"/>
                  </a:cubicBezTo>
                  <a:cubicBezTo>
                    <a:pt x="92" y="285"/>
                    <a:pt x="93" y="248"/>
                    <a:pt x="91" y="236"/>
                  </a:cubicBezTo>
                  <a:cubicBezTo>
                    <a:pt x="90" y="232"/>
                    <a:pt x="91" y="236"/>
                    <a:pt x="90" y="233"/>
                  </a:cubicBezTo>
                  <a:cubicBezTo>
                    <a:pt x="89" y="229"/>
                    <a:pt x="89" y="223"/>
                    <a:pt x="88" y="218"/>
                  </a:cubicBezTo>
                  <a:cubicBezTo>
                    <a:pt x="83" y="198"/>
                    <a:pt x="80" y="178"/>
                    <a:pt x="73" y="15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4"/>
                    <a:pt x="63" y="132"/>
                    <a:pt x="62" y="129"/>
                  </a:cubicBezTo>
                  <a:cubicBezTo>
                    <a:pt x="59" y="121"/>
                    <a:pt x="57" y="116"/>
                    <a:pt x="55" y="105"/>
                  </a:cubicBezTo>
                  <a:cubicBezTo>
                    <a:pt x="53" y="103"/>
                    <a:pt x="53" y="103"/>
                    <a:pt x="53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4086291" y="5575279"/>
              <a:ext cx="74362" cy="429733"/>
            </a:xfrm>
            <a:custGeom>
              <a:avLst/>
              <a:gdLst>
                <a:gd name="T0" fmla="*/ 23 w 74"/>
                <a:gd name="T1" fmla="*/ 407 h 427"/>
                <a:gd name="T2" fmla="*/ 32 w 74"/>
                <a:gd name="T3" fmla="*/ 265 h 427"/>
                <a:gd name="T4" fmla="*/ 32 w 74"/>
                <a:gd name="T5" fmla="*/ 277 h 427"/>
                <a:gd name="T6" fmla="*/ 12 w 74"/>
                <a:gd name="T7" fmla="*/ 260 h 427"/>
                <a:gd name="T8" fmla="*/ 32 w 74"/>
                <a:gd name="T9" fmla="*/ 251 h 427"/>
                <a:gd name="T10" fmla="*/ 12 w 74"/>
                <a:gd name="T11" fmla="*/ 253 h 427"/>
                <a:gd name="T12" fmla="*/ 16 w 74"/>
                <a:gd name="T13" fmla="*/ 235 h 427"/>
                <a:gd name="T14" fmla="*/ 16 w 74"/>
                <a:gd name="T15" fmla="*/ 220 h 427"/>
                <a:gd name="T16" fmla="*/ 17 w 74"/>
                <a:gd name="T17" fmla="*/ 215 h 427"/>
                <a:gd name="T18" fmla="*/ 17 w 74"/>
                <a:gd name="T19" fmla="*/ 215 h 427"/>
                <a:gd name="T20" fmla="*/ 41 w 74"/>
                <a:gd name="T21" fmla="*/ 138 h 427"/>
                <a:gd name="T22" fmla="*/ 64 w 74"/>
                <a:gd name="T23" fmla="*/ 5 h 427"/>
                <a:gd name="T24" fmla="*/ 49 w 74"/>
                <a:gd name="T25" fmla="*/ 38 h 427"/>
                <a:gd name="T26" fmla="*/ 34 w 74"/>
                <a:gd name="T27" fmla="*/ 96 h 427"/>
                <a:gd name="T28" fmla="*/ 19 w 74"/>
                <a:gd name="T29" fmla="*/ 188 h 427"/>
                <a:gd name="T30" fmla="*/ 18 w 74"/>
                <a:gd name="T31" fmla="*/ 179 h 427"/>
                <a:gd name="T32" fmla="*/ 28 w 74"/>
                <a:gd name="T33" fmla="*/ 111 h 427"/>
                <a:gd name="T34" fmla="*/ 36 w 74"/>
                <a:gd name="T35" fmla="*/ 69 h 427"/>
                <a:gd name="T36" fmla="*/ 38 w 74"/>
                <a:gd name="T37" fmla="*/ 55 h 427"/>
                <a:gd name="T38" fmla="*/ 41 w 74"/>
                <a:gd name="T39" fmla="*/ 47 h 427"/>
                <a:gd name="T40" fmla="*/ 41 w 74"/>
                <a:gd name="T41" fmla="*/ 37 h 427"/>
                <a:gd name="T42" fmla="*/ 32 w 74"/>
                <a:gd name="T43" fmla="*/ 37 h 427"/>
                <a:gd name="T44" fmla="*/ 24 w 74"/>
                <a:gd name="T45" fmla="*/ 60 h 427"/>
                <a:gd name="T46" fmla="*/ 19 w 74"/>
                <a:gd name="T47" fmla="*/ 90 h 427"/>
                <a:gd name="T48" fmla="*/ 14 w 74"/>
                <a:gd name="T49" fmla="*/ 124 h 427"/>
                <a:gd name="T50" fmla="*/ 9 w 74"/>
                <a:gd name="T51" fmla="*/ 136 h 427"/>
                <a:gd name="T52" fmla="*/ 8 w 74"/>
                <a:gd name="T53" fmla="*/ 168 h 427"/>
                <a:gd name="T54" fmla="*/ 2 w 74"/>
                <a:gd name="T55" fmla="*/ 238 h 427"/>
                <a:gd name="T56" fmla="*/ 3 w 74"/>
                <a:gd name="T57" fmla="*/ 259 h 427"/>
                <a:gd name="T58" fmla="*/ 2 w 74"/>
                <a:gd name="T59" fmla="*/ 287 h 427"/>
                <a:gd name="T60" fmla="*/ 6 w 74"/>
                <a:gd name="T61" fmla="*/ 305 h 427"/>
                <a:gd name="T62" fmla="*/ 8 w 74"/>
                <a:gd name="T63" fmla="*/ 336 h 427"/>
                <a:gd name="T64" fmla="*/ 9 w 74"/>
                <a:gd name="T65" fmla="*/ 371 h 427"/>
                <a:gd name="T66" fmla="*/ 15 w 74"/>
                <a:gd name="T67" fmla="*/ 386 h 427"/>
                <a:gd name="T68" fmla="*/ 17 w 74"/>
                <a:gd name="T69" fmla="*/ 393 h 427"/>
                <a:gd name="T70" fmla="*/ 15 w 74"/>
                <a:gd name="T71" fmla="*/ 400 h 427"/>
                <a:gd name="T72" fmla="*/ 12 w 74"/>
                <a:gd name="T73" fmla="*/ 408 h 427"/>
                <a:gd name="T74" fmla="*/ 19 w 74"/>
                <a:gd name="T75" fmla="*/ 414 h 427"/>
                <a:gd name="T76" fmla="*/ 23 w 74"/>
                <a:gd name="T77" fmla="*/ 424 h 427"/>
                <a:gd name="T78" fmla="*/ 31 w 74"/>
                <a:gd name="T79" fmla="*/ 412 h 427"/>
                <a:gd name="T80" fmla="*/ 28 w 74"/>
                <a:gd name="T81" fmla="*/ 331 h 427"/>
                <a:gd name="T82" fmla="*/ 31 w 74"/>
                <a:gd name="T83" fmla="*/ 283 h 427"/>
                <a:gd name="T84" fmla="*/ 33 w 74"/>
                <a:gd name="T85" fmla="*/ 317 h 427"/>
                <a:gd name="T86" fmla="*/ 37 w 74"/>
                <a:gd name="T87" fmla="*/ 322 h 427"/>
                <a:gd name="T88" fmla="*/ 44 w 74"/>
                <a:gd name="T89" fmla="*/ 338 h 427"/>
                <a:gd name="T90" fmla="*/ 57 w 74"/>
                <a:gd name="T91" fmla="*/ 201 h 427"/>
                <a:gd name="T92" fmla="*/ 66 w 74"/>
                <a:gd name="T93" fmla="*/ 128 h 427"/>
                <a:gd name="T94" fmla="*/ 70 w 74"/>
                <a:gd name="T95" fmla="*/ 98 h 427"/>
                <a:gd name="T96" fmla="*/ 71 w 74"/>
                <a:gd name="T97" fmla="*/ 51 h 427"/>
                <a:gd name="T98" fmla="*/ 69 w 74"/>
                <a:gd name="T99" fmla="*/ 43 h 427"/>
                <a:gd name="T100" fmla="*/ 71 w 74"/>
                <a:gd name="T101" fmla="*/ 41 h 427"/>
                <a:gd name="T102" fmla="*/ 66 w 74"/>
                <a:gd name="T103" fmla="*/ 1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427">
                  <a:moveTo>
                    <a:pt x="23" y="403"/>
                  </a:moveTo>
                  <a:cubicBezTo>
                    <a:pt x="24" y="405"/>
                    <a:pt x="24" y="401"/>
                    <a:pt x="24" y="405"/>
                  </a:cubicBezTo>
                  <a:cubicBezTo>
                    <a:pt x="24" y="408"/>
                    <a:pt x="23" y="407"/>
                    <a:pt x="23" y="407"/>
                  </a:cubicBezTo>
                  <a:cubicBezTo>
                    <a:pt x="22" y="406"/>
                    <a:pt x="21" y="403"/>
                    <a:pt x="23" y="403"/>
                  </a:cubicBezTo>
                  <a:close/>
                  <a:moveTo>
                    <a:pt x="32" y="277"/>
                  </a:moveTo>
                  <a:cubicBezTo>
                    <a:pt x="32" y="273"/>
                    <a:pt x="32" y="269"/>
                    <a:pt x="32" y="265"/>
                  </a:cubicBezTo>
                  <a:cubicBezTo>
                    <a:pt x="32" y="253"/>
                    <a:pt x="32" y="257"/>
                    <a:pt x="34" y="256"/>
                  </a:cubicBezTo>
                  <a:cubicBezTo>
                    <a:pt x="35" y="258"/>
                    <a:pt x="34" y="268"/>
                    <a:pt x="33" y="272"/>
                  </a:cubicBezTo>
                  <a:cubicBezTo>
                    <a:pt x="32" y="277"/>
                    <a:pt x="32" y="277"/>
                    <a:pt x="32" y="277"/>
                  </a:cubicBezTo>
                  <a:close/>
                  <a:moveTo>
                    <a:pt x="12" y="260"/>
                  </a:moveTo>
                  <a:cubicBezTo>
                    <a:pt x="13" y="262"/>
                    <a:pt x="12" y="266"/>
                    <a:pt x="11" y="267"/>
                  </a:cubicBezTo>
                  <a:lnTo>
                    <a:pt x="12" y="260"/>
                  </a:lnTo>
                  <a:close/>
                  <a:moveTo>
                    <a:pt x="32" y="251"/>
                  </a:moveTo>
                  <a:cubicBezTo>
                    <a:pt x="35" y="252"/>
                    <a:pt x="33" y="249"/>
                    <a:pt x="34" y="254"/>
                  </a:cubicBezTo>
                  <a:cubicBezTo>
                    <a:pt x="31" y="254"/>
                    <a:pt x="31" y="255"/>
                    <a:pt x="32" y="251"/>
                  </a:cubicBezTo>
                  <a:close/>
                  <a:moveTo>
                    <a:pt x="12" y="245"/>
                  </a:moveTo>
                  <a:cubicBezTo>
                    <a:pt x="14" y="239"/>
                    <a:pt x="9" y="248"/>
                    <a:pt x="14" y="242"/>
                  </a:cubicBezTo>
                  <a:cubicBezTo>
                    <a:pt x="12" y="249"/>
                    <a:pt x="14" y="249"/>
                    <a:pt x="12" y="253"/>
                  </a:cubicBezTo>
                  <a:cubicBezTo>
                    <a:pt x="12" y="245"/>
                    <a:pt x="11" y="248"/>
                    <a:pt x="12" y="245"/>
                  </a:cubicBezTo>
                  <a:close/>
                  <a:moveTo>
                    <a:pt x="15" y="232"/>
                  </a:moveTo>
                  <a:cubicBezTo>
                    <a:pt x="16" y="235"/>
                    <a:pt x="16" y="235"/>
                    <a:pt x="16" y="235"/>
                  </a:cubicBezTo>
                  <a:cubicBezTo>
                    <a:pt x="14" y="234"/>
                    <a:pt x="13" y="236"/>
                    <a:pt x="15" y="232"/>
                  </a:cubicBezTo>
                  <a:close/>
                  <a:moveTo>
                    <a:pt x="14" y="224"/>
                  </a:moveTo>
                  <a:cubicBezTo>
                    <a:pt x="14" y="219"/>
                    <a:pt x="14" y="223"/>
                    <a:pt x="16" y="220"/>
                  </a:cubicBezTo>
                  <a:cubicBezTo>
                    <a:pt x="16" y="223"/>
                    <a:pt x="16" y="222"/>
                    <a:pt x="16" y="223"/>
                  </a:cubicBezTo>
                  <a:cubicBezTo>
                    <a:pt x="15" y="224"/>
                    <a:pt x="15" y="223"/>
                    <a:pt x="14" y="224"/>
                  </a:cubicBezTo>
                  <a:close/>
                  <a:moveTo>
                    <a:pt x="17" y="215"/>
                  </a:moveTo>
                  <a:cubicBezTo>
                    <a:pt x="17" y="219"/>
                    <a:pt x="17" y="216"/>
                    <a:pt x="16" y="217"/>
                  </a:cubicBezTo>
                  <a:cubicBezTo>
                    <a:pt x="14" y="213"/>
                    <a:pt x="16" y="213"/>
                    <a:pt x="16" y="213"/>
                  </a:cubicBezTo>
                  <a:cubicBezTo>
                    <a:pt x="17" y="214"/>
                    <a:pt x="17" y="213"/>
                    <a:pt x="17" y="215"/>
                  </a:cubicBezTo>
                  <a:close/>
                  <a:moveTo>
                    <a:pt x="41" y="138"/>
                  </a:moveTo>
                  <a:cubicBezTo>
                    <a:pt x="41" y="141"/>
                    <a:pt x="41" y="141"/>
                    <a:pt x="41" y="141"/>
                  </a:cubicBezTo>
                  <a:cubicBezTo>
                    <a:pt x="40" y="140"/>
                    <a:pt x="40" y="141"/>
                    <a:pt x="41" y="138"/>
                  </a:cubicBezTo>
                  <a:close/>
                  <a:moveTo>
                    <a:pt x="65" y="10"/>
                  </a:moveTo>
                  <a:cubicBezTo>
                    <a:pt x="65" y="9"/>
                    <a:pt x="65" y="9"/>
                    <a:pt x="65" y="7"/>
                  </a:cubicBezTo>
                  <a:cubicBezTo>
                    <a:pt x="64" y="6"/>
                    <a:pt x="65" y="6"/>
                    <a:pt x="64" y="5"/>
                  </a:cubicBezTo>
                  <a:cubicBezTo>
                    <a:pt x="56" y="0"/>
                    <a:pt x="53" y="25"/>
                    <a:pt x="52" y="31"/>
                  </a:cubicBezTo>
                  <a:cubicBezTo>
                    <a:pt x="52" y="34"/>
                    <a:pt x="50" y="37"/>
                    <a:pt x="52" y="40"/>
                  </a:cubicBezTo>
                  <a:cubicBezTo>
                    <a:pt x="48" y="40"/>
                    <a:pt x="49" y="42"/>
                    <a:pt x="49" y="38"/>
                  </a:cubicBezTo>
                  <a:cubicBezTo>
                    <a:pt x="47" y="39"/>
                    <a:pt x="48" y="37"/>
                    <a:pt x="46" y="42"/>
                  </a:cubicBezTo>
                  <a:cubicBezTo>
                    <a:pt x="46" y="43"/>
                    <a:pt x="45" y="46"/>
                    <a:pt x="45" y="46"/>
                  </a:cubicBezTo>
                  <a:cubicBezTo>
                    <a:pt x="40" y="62"/>
                    <a:pt x="38" y="80"/>
                    <a:pt x="34" y="96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28" y="131"/>
                    <a:pt x="24" y="143"/>
                    <a:pt x="23" y="156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93"/>
                    <a:pt x="20" y="195"/>
                    <a:pt x="17" y="197"/>
                  </a:cubicBezTo>
                  <a:cubicBezTo>
                    <a:pt x="17" y="193"/>
                    <a:pt x="17" y="190"/>
                    <a:pt x="18" y="187"/>
                  </a:cubicBezTo>
                  <a:cubicBezTo>
                    <a:pt x="19" y="182"/>
                    <a:pt x="18" y="184"/>
                    <a:pt x="18" y="179"/>
                  </a:cubicBezTo>
                  <a:cubicBezTo>
                    <a:pt x="18" y="171"/>
                    <a:pt x="20" y="161"/>
                    <a:pt x="21" y="152"/>
                  </a:cubicBezTo>
                  <a:cubicBezTo>
                    <a:pt x="22" y="143"/>
                    <a:pt x="24" y="137"/>
                    <a:pt x="25" y="127"/>
                  </a:cubicBezTo>
                  <a:cubicBezTo>
                    <a:pt x="25" y="121"/>
                    <a:pt x="27" y="115"/>
                    <a:pt x="28" y="111"/>
                  </a:cubicBezTo>
                  <a:cubicBezTo>
                    <a:pt x="30" y="103"/>
                    <a:pt x="31" y="94"/>
                    <a:pt x="32" y="86"/>
                  </a:cubicBezTo>
                  <a:cubicBezTo>
                    <a:pt x="32" y="83"/>
                    <a:pt x="32" y="83"/>
                    <a:pt x="33" y="8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7" y="58"/>
                    <a:pt x="38" y="60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49"/>
                    <a:pt x="39" y="48"/>
                    <a:pt x="40" y="47"/>
                  </a:cubicBezTo>
                  <a:cubicBezTo>
                    <a:pt x="42" y="46"/>
                    <a:pt x="41" y="46"/>
                    <a:pt x="41" y="47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0"/>
                    <a:pt x="42" y="43"/>
                    <a:pt x="41" y="39"/>
                  </a:cubicBezTo>
                  <a:cubicBezTo>
                    <a:pt x="41" y="36"/>
                    <a:pt x="41" y="38"/>
                    <a:pt x="41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1" y="46"/>
                    <a:pt x="34" y="50"/>
                    <a:pt x="30" y="52"/>
                  </a:cubicBezTo>
                  <a:cubicBezTo>
                    <a:pt x="31" y="46"/>
                    <a:pt x="31" y="41"/>
                    <a:pt x="32" y="37"/>
                  </a:cubicBezTo>
                  <a:cubicBezTo>
                    <a:pt x="30" y="37"/>
                    <a:pt x="29" y="39"/>
                    <a:pt x="27" y="40"/>
                  </a:cubicBezTo>
                  <a:cubicBezTo>
                    <a:pt x="27" y="47"/>
                    <a:pt x="26" y="48"/>
                    <a:pt x="24" y="55"/>
                  </a:cubicBezTo>
                  <a:cubicBezTo>
                    <a:pt x="24" y="59"/>
                    <a:pt x="24" y="56"/>
                    <a:pt x="24" y="60"/>
                  </a:cubicBezTo>
                  <a:cubicBezTo>
                    <a:pt x="24" y="62"/>
                    <a:pt x="24" y="68"/>
                    <a:pt x="23" y="71"/>
                  </a:cubicBezTo>
                  <a:cubicBezTo>
                    <a:pt x="22" y="76"/>
                    <a:pt x="22" y="73"/>
                    <a:pt x="22" y="80"/>
                  </a:cubicBezTo>
                  <a:cubicBezTo>
                    <a:pt x="19" y="84"/>
                    <a:pt x="20" y="84"/>
                    <a:pt x="19" y="9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10"/>
                    <a:pt x="16" y="113"/>
                    <a:pt x="15" y="115"/>
                  </a:cubicBezTo>
                  <a:cubicBezTo>
                    <a:pt x="15" y="120"/>
                    <a:pt x="13" y="118"/>
                    <a:pt x="14" y="124"/>
                  </a:cubicBezTo>
                  <a:cubicBezTo>
                    <a:pt x="12" y="126"/>
                    <a:pt x="12" y="126"/>
                    <a:pt x="10" y="128"/>
                  </a:cubicBezTo>
                  <a:cubicBezTo>
                    <a:pt x="12" y="130"/>
                    <a:pt x="12" y="131"/>
                    <a:pt x="12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9" y="153"/>
                  </a:cubicBezTo>
                  <a:cubicBezTo>
                    <a:pt x="8" y="158"/>
                    <a:pt x="8" y="163"/>
                    <a:pt x="8" y="168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12"/>
                    <a:pt x="3" y="214"/>
                    <a:pt x="3" y="220"/>
                  </a:cubicBezTo>
                  <a:cubicBezTo>
                    <a:pt x="3" y="229"/>
                    <a:pt x="2" y="232"/>
                    <a:pt x="2" y="238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4" y="256"/>
                    <a:pt x="4" y="252"/>
                    <a:pt x="2" y="257"/>
                  </a:cubicBezTo>
                  <a:cubicBezTo>
                    <a:pt x="3" y="260"/>
                    <a:pt x="2" y="257"/>
                    <a:pt x="3" y="259"/>
                  </a:cubicBezTo>
                  <a:cubicBezTo>
                    <a:pt x="5" y="266"/>
                    <a:pt x="1" y="266"/>
                    <a:pt x="0" y="283"/>
                  </a:cubicBezTo>
                  <a:cubicBezTo>
                    <a:pt x="0" y="283"/>
                    <a:pt x="1" y="283"/>
                    <a:pt x="1" y="283"/>
                  </a:cubicBezTo>
                  <a:cubicBezTo>
                    <a:pt x="2" y="287"/>
                    <a:pt x="2" y="287"/>
                    <a:pt x="2" y="287"/>
                  </a:cubicBezTo>
                  <a:cubicBezTo>
                    <a:pt x="5" y="289"/>
                    <a:pt x="4" y="288"/>
                    <a:pt x="5" y="291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296"/>
                    <a:pt x="4" y="300"/>
                    <a:pt x="6" y="305"/>
                  </a:cubicBezTo>
                  <a:cubicBezTo>
                    <a:pt x="7" y="309"/>
                    <a:pt x="6" y="306"/>
                    <a:pt x="7" y="309"/>
                  </a:cubicBezTo>
                  <a:cubicBezTo>
                    <a:pt x="5" y="314"/>
                    <a:pt x="5" y="320"/>
                    <a:pt x="7" y="328"/>
                  </a:cubicBezTo>
                  <a:cubicBezTo>
                    <a:pt x="5" y="335"/>
                    <a:pt x="7" y="328"/>
                    <a:pt x="8" y="336"/>
                  </a:cubicBezTo>
                  <a:cubicBezTo>
                    <a:pt x="8" y="338"/>
                    <a:pt x="7" y="344"/>
                    <a:pt x="7" y="34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5"/>
                    <a:pt x="9" y="365"/>
                    <a:pt x="9" y="371"/>
                  </a:cubicBezTo>
                  <a:cubicBezTo>
                    <a:pt x="12" y="372"/>
                    <a:pt x="12" y="372"/>
                    <a:pt x="12" y="372"/>
                  </a:cubicBezTo>
                  <a:cubicBezTo>
                    <a:pt x="12" y="374"/>
                    <a:pt x="12" y="376"/>
                    <a:pt x="12" y="377"/>
                  </a:cubicBezTo>
                  <a:cubicBezTo>
                    <a:pt x="12" y="378"/>
                    <a:pt x="12" y="384"/>
                    <a:pt x="15" y="386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4" y="390"/>
                    <a:pt x="14" y="390"/>
                    <a:pt x="15" y="391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6" y="396"/>
                    <a:pt x="16" y="398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4" y="399"/>
                    <a:pt x="15" y="399"/>
                    <a:pt x="15" y="400"/>
                  </a:cubicBezTo>
                  <a:cubicBezTo>
                    <a:pt x="15" y="400"/>
                    <a:pt x="15" y="400"/>
                    <a:pt x="16" y="400"/>
                  </a:cubicBezTo>
                  <a:cubicBezTo>
                    <a:pt x="16" y="401"/>
                    <a:pt x="16" y="400"/>
                    <a:pt x="17" y="402"/>
                  </a:cubicBezTo>
                  <a:cubicBezTo>
                    <a:pt x="14" y="403"/>
                    <a:pt x="12" y="403"/>
                    <a:pt x="12" y="408"/>
                  </a:cubicBezTo>
                  <a:cubicBezTo>
                    <a:pt x="14" y="408"/>
                    <a:pt x="14" y="408"/>
                    <a:pt x="17" y="408"/>
                  </a:cubicBezTo>
                  <a:cubicBezTo>
                    <a:pt x="16" y="413"/>
                    <a:pt x="16" y="413"/>
                    <a:pt x="16" y="413"/>
                  </a:cubicBezTo>
                  <a:cubicBezTo>
                    <a:pt x="18" y="413"/>
                    <a:pt x="18" y="413"/>
                    <a:pt x="19" y="414"/>
                  </a:cubicBezTo>
                  <a:cubicBezTo>
                    <a:pt x="18" y="417"/>
                    <a:pt x="18" y="415"/>
                    <a:pt x="16" y="419"/>
                  </a:cubicBezTo>
                  <a:cubicBezTo>
                    <a:pt x="16" y="423"/>
                    <a:pt x="16" y="424"/>
                    <a:pt x="18" y="427"/>
                  </a:cubicBezTo>
                  <a:cubicBezTo>
                    <a:pt x="24" y="426"/>
                    <a:pt x="17" y="425"/>
                    <a:pt x="23" y="424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9" y="414"/>
                    <a:pt x="30" y="417"/>
                    <a:pt x="31" y="412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1" y="379"/>
                    <a:pt x="28" y="366"/>
                    <a:pt x="28" y="350"/>
                  </a:cubicBezTo>
                  <a:cubicBezTo>
                    <a:pt x="28" y="344"/>
                    <a:pt x="28" y="338"/>
                    <a:pt x="28" y="331"/>
                  </a:cubicBezTo>
                  <a:cubicBezTo>
                    <a:pt x="28" y="325"/>
                    <a:pt x="29" y="319"/>
                    <a:pt x="29" y="314"/>
                  </a:cubicBezTo>
                  <a:cubicBezTo>
                    <a:pt x="29" y="308"/>
                    <a:pt x="30" y="302"/>
                    <a:pt x="30" y="295"/>
                  </a:cubicBezTo>
                  <a:cubicBezTo>
                    <a:pt x="30" y="291"/>
                    <a:pt x="30" y="287"/>
                    <a:pt x="31" y="283"/>
                  </a:cubicBezTo>
                  <a:cubicBezTo>
                    <a:pt x="32" y="278"/>
                    <a:pt x="31" y="281"/>
                    <a:pt x="32" y="280"/>
                  </a:cubicBezTo>
                  <a:cubicBezTo>
                    <a:pt x="34" y="283"/>
                    <a:pt x="33" y="287"/>
                    <a:pt x="33" y="291"/>
                  </a:cubicBezTo>
                  <a:cubicBezTo>
                    <a:pt x="30" y="315"/>
                    <a:pt x="33" y="309"/>
                    <a:pt x="33" y="317"/>
                  </a:cubicBezTo>
                  <a:cubicBezTo>
                    <a:pt x="33" y="324"/>
                    <a:pt x="29" y="349"/>
                    <a:pt x="33" y="355"/>
                  </a:cubicBezTo>
                  <a:cubicBezTo>
                    <a:pt x="34" y="353"/>
                    <a:pt x="33" y="356"/>
                    <a:pt x="34" y="353"/>
                  </a:cubicBezTo>
                  <a:cubicBezTo>
                    <a:pt x="36" y="346"/>
                    <a:pt x="37" y="330"/>
                    <a:pt x="37" y="322"/>
                  </a:cubicBezTo>
                  <a:cubicBezTo>
                    <a:pt x="42" y="328"/>
                    <a:pt x="37" y="335"/>
                    <a:pt x="40" y="341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43" y="341"/>
                    <a:pt x="43" y="342"/>
                    <a:pt x="44" y="338"/>
                  </a:cubicBezTo>
                  <a:cubicBezTo>
                    <a:pt x="50" y="289"/>
                    <a:pt x="50" y="289"/>
                    <a:pt x="50" y="289"/>
                  </a:cubicBezTo>
                  <a:cubicBezTo>
                    <a:pt x="51" y="278"/>
                    <a:pt x="51" y="269"/>
                    <a:pt x="52" y="259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8" y="186"/>
                    <a:pt x="60" y="173"/>
                    <a:pt x="62" y="158"/>
                  </a:cubicBezTo>
                  <a:cubicBezTo>
                    <a:pt x="62" y="154"/>
                    <a:pt x="62" y="147"/>
                    <a:pt x="63" y="144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7" y="124"/>
                    <a:pt x="67" y="123"/>
                    <a:pt x="69" y="121"/>
                  </a:cubicBezTo>
                  <a:cubicBezTo>
                    <a:pt x="67" y="117"/>
                    <a:pt x="65" y="116"/>
                    <a:pt x="67" y="111"/>
                  </a:cubicBezTo>
                  <a:cubicBezTo>
                    <a:pt x="69" y="109"/>
                    <a:pt x="69" y="102"/>
                    <a:pt x="70" y="98"/>
                  </a:cubicBezTo>
                  <a:cubicBezTo>
                    <a:pt x="74" y="82"/>
                    <a:pt x="71" y="90"/>
                    <a:pt x="71" y="71"/>
                  </a:cubicBezTo>
                  <a:cubicBezTo>
                    <a:pt x="71" y="65"/>
                    <a:pt x="71" y="62"/>
                    <a:pt x="69" y="56"/>
                  </a:cubicBezTo>
                  <a:cubicBezTo>
                    <a:pt x="71" y="50"/>
                    <a:pt x="71" y="58"/>
                    <a:pt x="71" y="51"/>
                  </a:cubicBezTo>
                  <a:cubicBezTo>
                    <a:pt x="71" y="50"/>
                    <a:pt x="71" y="46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3"/>
                    <a:pt x="70" y="18"/>
                    <a:pt x="70" y="18"/>
                  </a:cubicBezTo>
                  <a:cubicBezTo>
                    <a:pt x="70" y="14"/>
                    <a:pt x="68" y="14"/>
                    <a:pt x="66" y="12"/>
                  </a:cubicBezTo>
                  <a:lnTo>
                    <a:pt x="65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4285111" y="4502904"/>
              <a:ext cx="92365" cy="378071"/>
            </a:xfrm>
            <a:custGeom>
              <a:avLst/>
              <a:gdLst>
                <a:gd name="T0" fmla="*/ 50 w 92"/>
                <a:gd name="T1" fmla="*/ 166 h 376"/>
                <a:gd name="T2" fmla="*/ 39 w 92"/>
                <a:gd name="T3" fmla="*/ 23 h 376"/>
                <a:gd name="T4" fmla="*/ 38 w 92"/>
                <a:gd name="T5" fmla="*/ 18 h 376"/>
                <a:gd name="T6" fmla="*/ 29 w 92"/>
                <a:gd name="T7" fmla="*/ 0 h 376"/>
                <a:gd name="T8" fmla="*/ 27 w 92"/>
                <a:gd name="T9" fmla="*/ 9 h 376"/>
                <a:gd name="T10" fmla="*/ 26 w 92"/>
                <a:gd name="T11" fmla="*/ 14 h 376"/>
                <a:gd name="T12" fmla="*/ 22 w 92"/>
                <a:gd name="T13" fmla="*/ 30 h 376"/>
                <a:gd name="T14" fmla="*/ 25 w 92"/>
                <a:gd name="T15" fmla="*/ 43 h 376"/>
                <a:gd name="T16" fmla="*/ 19 w 92"/>
                <a:gd name="T17" fmla="*/ 34 h 376"/>
                <a:gd name="T18" fmla="*/ 8 w 92"/>
                <a:gd name="T19" fmla="*/ 15 h 376"/>
                <a:gd name="T20" fmla="*/ 5 w 92"/>
                <a:gd name="T21" fmla="*/ 30 h 376"/>
                <a:gd name="T22" fmla="*/ 0 w 92"/>
                <a:gd name="T23" fmla="*/ 37 h 376"/>
                <a:gd name="T24" fmla="*/ 0 w 92"/>
                <a:gd name="T25" fmla="*/ 51 h 376"/>
                <a:gd name="T26" fmla="*/ 6 w 92"/>
                <a:gd name="T27" fmla="*/ 94 h 376"/>
                <a:gd name="T28" fmla="*/ 11 w 92"/>
                <a:gd name="T29" fmla="*/ 136 h 376"/>
                <a:gd name="T30" fmla="*/ 8 w 92"/>
                <a:gd name="T31" fmla="*/ 139 h 376"/>
                <a:gd name="T32" fmla="*/ 6 w 92"/>
                <a:gd name="T33" fmla="*/ 154 h 376"/>
                <a:gd name="T34" fmla="*/ 36 w 92"/>
                <a:gd name="T35" fmla="*/ 253 h 376"/>
                <a:gd name="T36" fmla="*/ 47 w 92"/>
                <a:gd name="T37" fmla="*/ 280 h 376"/>
                <a:gd name="T38" fmla="*/ 54 w 92"/>
                <a:gd name="T39" fmla="*/ 293 h 376"/>
                <a:gd name="T40" fmla="*/ 66 w 92"/>
                <a:gd name="T41" fmla="*/ 321 h 376"/>
                <a:gd name="T42" fmla="*/ 76 w 92"/>
                <a:gd name="T43" fmla="*/ 350 h 376"/>
                <a:gd name="T44" fmla="*/ 78 w 92"/>
                <a:gd name="T45" fmla="*/ 367 h 376"/>
                <a:gd name="T46" fmla="*/ 80 w 92"/>
                <a:gd name="T47" fmla="*/ 373 h 376"/>
                <a:gd name="T48" fmla="*/ 84 w 92"/>
                <a:gd name="T49" fmla="*/ 371 h 376"/>
                <a:gd name="T50" fmla="*/ 83 w 92"/>
                <a:gd name="T51" fmla="*/ 356 h 376"/>
                <a:gd name="T52" fmla="*/ 81 w 92"/>
                <a:gd name="T53" fmla="*/ 329 h 376"/>
                <a:gd name="T54" fmla="*/ 80 w 92"/>
                <a:gd name="T55" fmla="*/ 307 h 376"/>
                <a:gd name="T56" fmla="*/ 78 w 92"/>
                <a:gd name="T57" fmla="*/ 288 h 376"/>
                <a:gd name="T58" fmla="*/ 74 w 92"/>
                <a:gd name="T59" fmla="*/ 255 h 376"/>
                <a:gd name="T60" fmla="*/ 62 w 92"/>
                <a:gd name="T61" fmla="*/ 220 h 376"/>
                <a:gd name="T62" fmla="*/ 55 w 92"/>
                <a:gd name="T63" fmla="*/ 180 h 376"/>
                <a:gd name="T64" fmla="*/ 62 w 92"/>
                <a:gd name="T65" fmla="*/ 203 h 376"/>
                <a:gd name="T66" fmla="*/ 67 w 92"/>
                <a:gd name="T67" fmla="*/ 218 h 376"/>
                <a:gd name="T68" fmla="*/ 78 w 92"/>
                <a:gd name="T69" fmla="*/ 255 h 376"/>
                <a:gd name="T70" fmla="*/ 87 w 92"/>
                <a:gd name="T71" fmla="*/ 287 h 376"/>
                <a:gd name="T72" fmla="*/ 89 w 92"/>
                <a:gd name="T73" fmla="*/ 294 h 376"/>
                <a:gd name="T74" fmla="*/ 91 w 92"/>
                <a:gd name="T75" fmla="*/ 284 h 376"/>
                <a:gd name="T76" fmla="*/ 80 w 92"/>
                <a:gd name="T77" fmla="*/ 218 h 376"/>
                <a:gd name="T78" fmla="*/ 72 w 92"/>
                <a:gd name="T79" fmla="*/ 159 h 376"/>
                <a:gd name="T80" fmla="*/ 66 w 92"/>
                <a:gd name="T81" fmla="*/ 121 h 376"/>
                <a:gd name="T82" fmla="*/ 47 w 92"/>
                <a:gd name="T83" fmla="*/ 48 h 376"/>
                <a:gd name="T84" fmla="*/ 38 w 92"/>
                <a:gd name="T85" fmla="*/ 2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376">
                  <a:moveTo>
                    <a:pt x="52" y="169"/>
                  </a:moveTo>
                  <a:cubicBezTo>
                    <a:pt x="50" y="168"/>
                    <a:pt x="51" y="168"/>
                    <a:pt x="50" y="166"/>
                  </a:cubicBezTo>
                  <a:cubicBezTo>
                    <a:pt x="53" y="167"/>
                    <a:pt x="51" y="166"/>
                    <a:pt x="52" y="169"/>
                  </a:cubicBezTo>
                  <a:close/>
                  <a:moveTo>
                    <a:pt x="39" y="23"/>
                  </a:moveTo>
                  <a:cubicBezTo>
                    <a:pt x="38" y="21"/>
                    <a:pt x="39" y="20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6" y="12"/>
                    <a:pt x="26" y="14"/>
                  </a:cubicBezTo>
                  <a:cubicBezTo>
                    <a:pt x="26" y="16"/>
                    <a:pt x="25" y="16"/>
                    <a:pt x="25" y="19"/>
                  </a:cubicBezTo>
                  <a:cubicBezTo>
                    <a:pt x="21" y="18"/>
                    <a:pt x="22" y="25"/>
                    <a:pt x="22" y="30"/>
                  </a:cubicBezTo>
                  <a:cubicBezTo>
                    <a:pt x="24" y="33"/>
                    <a:pt x="25" y="32"/>
                    <a:pt x="25" y="36"/>
                  </a:cubicBezTo>
                  <a:cubicBezTo>
                    <a:pt x="26" y="38"/>
                    <a:pt x="26" y="41"/>
                    <a:pt x="25" y="43"/>
                  </a:cubicBezTo>
                  <a:cubicBezTo>
                    <a:pt x="25" y="43"/>
                    <a:pt x="23" y="41"/>
                    <a:pt x="23" y="41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0"/>
                    <a:pt x="19" y="27"/>
                    <a:pt x="14" y="26"/>
                  </a:cubicBezTo>
                  <a:cubicBezTo>
                    <a:pt x="14" y="22"/>
                    <a:pt x="12" y="17"/>
                    <a:pt x="8" y="15"/>
                  </a:cubicBezTo>
                  <a:cubicBezTo>
                    <a:pt x="6" y="18"/>
                    <a:pt x="7" y="19"/>
                    <a:pt x="7" y="19"/>
                  </a:cubicBezTo>
                  <a:cubicBezTo>
                    <a:pt x="8" y="26"/>
                    <a:pt x="7" y="23"/>
                    <a:pt x="5" y="30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40"/>
                    <a:pt x="0" y="43"/>
                  </a:cubicBezTo>
                  <a:cubicBezTo>
                    <a:pt x="1" y="48"/>
                    <a:pt x="0" y="47"/>
                    <a:pt x="0" y="5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5"/>
                    <a:pt x="5" y="90"/>
                    <a:pt x="6" y="9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2" y="136"/>
                    <a:pt x="11" y="133"/>
                    <a:pt x="11" y="136"/>
                  </a:cubicBezTo>
                  <a:cubicBezTo>
                    <a:pt x="13" y="141"/>
                    <a:pt x="13" y="145"/>
                    <a:pt x="14" y="150"/>
                  </a:cubicBezTo>
                  <a:cubicBezTo>
                    <a:pt x="12" y="147"/>
                    <a:pt x="11" y="142"/>
                    <a:pt x="8" y="139"/>
                  </a:cubicBezTo>
                  <a:cubicBezTo>
                    <a:pt x="6" y="138"/>
                    <a:pt x="4" y="137"/>
                    <a:pt x="3" y="137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12" y="181"/>
                    <a:pt x="18" y="193"/>
                    <a:pt x="24" y="215"/>
                  </a:cubicBezTo>
                  <a:cubicBezTo>
                    <a:pt x="26" y="226"/>
                    <a:pt x="34" y="243"/>
                    <a:pt x="36" y="253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5" y="279"/>
                    <a:pt x="45" y="276"/>
                    <a:pt x="47" y="280"/>
                  </a:cubicBezTo>
                  <a:cubicBezTo>
                    <a:pt x="48" y="282"/>
                    <a:pt x="49" y="285"/>
                    <a:pt x="50" y="287"/>
                  </a:cubicBezTo>
                  <a:cubicBezTo>
                    <a:pt x="52" y="291"/>
                    <a:pt x="53" y="289"/>
                    <a:pt x="54" y="293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3" y="312"/>
                    <a:pt x="64" y="315"/>
                    <a:pt x="66" y="321"/>
                  </a:cubicBezTo>
                  <a:cubicBezTo>
                    <a:pt x="67" y="327"/>
                    <a:pt x="71" y="331"/>
                    <a:pt x="74" y="342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6" y="352"/>
                    <a:pt x="77" y="355"/>
                    <a:pt x="77" y="358"/>
                  </a:cubicBezTo>
                  <a:cubicBezTo>
                    <a:pt x="78" y="361"/>
                    <a:pt x="78" y="364"/>
                    <a:pt x="78" y="367"/>
                  </a:cubicBezTo>
                  <a:cubicBezTo>
                    <a:pt x="80" y="372"/>
                    <a:pt x="80" y="372"/>
                    <a:pt x="80" y="372"/>
                  </a:cubicBezTo>
                  <a:cubicBezTo>
                    <a:pt x="80" y="372"/>
                    <a:pt x="80" y="372"/>
                    <a:pt x="80" y="373"/>
                  </a:cubicBezTo>
                  <a:cubicBezTo>
                    <a:pt x="80" y="374"/>
                    <a:pt x="80" y="374"/>
                    <a:pt x="80" y="374"/>
                  </a:cubicBezTo>
                  <a:cubicBezTo>
                    <a:pt x="84" y="374"/>
                    <a:pt x="83" y="376"/>
                    <a:pt x="84" y="371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2" y="350"/>
                    <a:pt x="83" y="344"/>
                    <a:pt x="82" y="339"/>
                  </a:cubicBezTo>
                  <a:cubicBezTo>
                    <a:pt x="80" y="333"/>
                    <a:pt x="80" y="334"/>
                    <a:pt x="81" y="329"/>
                  </a:cubicBezTo>
                  <a:cubicBezTo>
                    <a:pt x="80" y="322"/>
                    <a:pt x="77" y="319"/>
                    <a:pt x="81" y="313"/>
                  </a:cubicBezTo>
                  <a:cubicBezTo>
                    <a:pt x="77" y="308"/>
                    <a:pt x="81" y="312"/>
                    <a:pt x="80" y="307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80" y="293"/>
                    <a:pt x="78" y="293"/>
                    <a:pt x="78" y="288"/>
                  </a:cubicBezTo>
                  <a:cubicBezTo>
                    <a:pt x="78" y="280"/>
                    <a:pt x="77" y="280"/>
                    <a:pt x="74" y="273"/>
                  </a:cubicBezTo>
                  <a:cubicBezTo>
                    <a:pt x="72" y="267"/>
                    <a:pt x="75" y="262"/>
                    <a:pt x="74" y="255"/>
                  </a:cubicBezTo>
                  <a:cubicBezTo>
                    <a:pt x="73" y="252"/>
                    <a:pt x="73" y="252"/>
                    <a:pt x="71" y="24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59" y="207"/>
                    <a:pt x="51" y="184"/>
                    <a:pt x="52" y="173"/>
                  </a:cubicBezTo>
                  <a:cubicBezTo>
                    <a:pt x="55" y="174"/>
                    <a:pt x="54" y="177"/>
                    <a:pt x="55" y="180"/>
                  </a:cubicBezTo>
                  <a:cubicBezTo>
                    <a:pt x="55" y="181"/>
                    <a:pt x="56" y="182"/>
                    <a:pt x="57" y="183"/>
                  </a:cubicBezTo>
                  <a:cubicBezTo>
                    <a:pt x="59" y="189"/>
                    <a:pt x="60" y="197"/>
                    <a:pt x="62" y="203"/>
                  </a:cubicBezTo>
                  <a:cubicBezTo>
                    <a:pt x="63" y="207"/>
                    <a:pt x="63" y="204"/>
                    <a:pt x="64" y="210"/>
                  </a:cubicBezTo>
                  <a:cubicBezTo>
                    <a:pt x="65" y="213"/>
                    <a:pt x="66" y="216"/>
                    <a:pt x="67" y="218"/>
                  </a:cubicBezTo>
                  <a:cubicBezTo>
                    <a:pt x="68" y="222"/>
                    <a:pt x="68" y="222"/>
                    <a:pt x="68" y="222"/>
                  </a:cubicBezTo>
                  <a:cubicBezTo>
                    <a:pt x="69" y="229"/>
                    <a:pt x="76" y="245"/>
                    <a:pt x="78" y="255"/>
                  </a:cubicBezTo>
                  <a:cubicBezTo>
                    <a:pt x="85" y="280"/>
                    <a:pt x="85" y="280"/>
                    <a:pt x="85" y="280"/>
                  </a:cubicBezTo>
                  <a:cubicBezTo>
                    <a:pt x="85" y="282"/>
                    <a:pt x="86" y="285"/>
                    <a:pt x="87" y="287"/>
                  </a:cubicBezTo>
                  <a:cubicBezTo>
                    <a:pt x="87" y="289"/>
                    <a:pt x="88" y="289"/>
                    <a:pt x="88" y="291"/>
                  </a:cubicBezTo>
                  <a:cubicBezTo>
                    <a:pt x="89" y="294"/>
                    <a:pt x="89" y="294"/>
                    <a:pt x="89" y="294"/>
                  </a:cubicBezTo>
                  <a:cubicBezTo>
                    <a:pt x="89" y="293"/>
                    <a:pt x="89" y="294"/>
                    <a:pt x="90" y="295"/>
                  </a:cubicBezTo>
                  <a:cubicBezTo>
                    <a:pt x="92" y="292"/>
                    <a:pt x="92" y="289"/>
                    <a:pt x="91" y="28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7" y="244"/>
                    <a:pt x="84" y="227"/>
                    <a:pt x="80" y="218"/>
                  </a:cubicBezTo>
                  <a:cubicBezTo>
                    <a:pt x="81" y="215"/>
                    <a:pt x="78" y="192"/>
                    <a:pt x="77" y="187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3"/>
                    <a:pt x="71" y="148"/>
                    <a:pt x="71" y="142"/>
                  </a:cubicBezTo>
                  <a:cubicBezTo>
                    <a:pt x="70" y="134"/>
                    <a:pt x="67" y="128"/>
                    <a:pt x="66" y="121"/>
                  </a:cubicBezTo>
                  <a:cubicBezTo>
                    <a:pt x="64" y="106"/>
                    <a:pt x="55" y="78"/>
                    <a:pt x="50" y="62"/>
                  </a:cubicBezTo>
                  <a:cubicBezTo>
                    <a:pt x="49" y="57"/>
                    <a:pt x="48" y="53"/>
                    <a:pt x="47" y="48"/>
                  </a:cubicBezTo>
                  <a:cubicBezTo>
                    <a:pt x="46" y="45"/>
                    <a:pt x="44" y="38"/>
                    <a:pt x="43" y="35"/>
                  </a:cubicBezTo>
                  <a:cubicBezTo>
                    <a:pt x="38" y="22"/>
                    <a:pt x="38" y="22"/>
                    <a:pt x="38" y="22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5071781" y="5603458"/>
              <a:ext cx="69665" cy="373374"/>
            </a:xfrm>
            <a:custGeom>
              <a:avLst/>
              <a:gdLst>
                <a:gd name="T0" fmla="*/ 28 w 69"/>
                <a:gd name="T1" fmla="*/ 299 h 371"/>
                <a:gd name="T2" fmla="*/ 29 w 69"/>
                <a:gd name="T3" fmla="*/ 291 h 371"/>
                <a:gd name="T4" fmla="*/ 29 w 69"/>
                <a:gd name="T5" fmla="*/ 285 h 371"/>
                <a:gd name="T6" fmla="*/ 52 w 69"/>
                <a:gd name="T7" fmla="*/ 261 h 371"/>
                <a:gd name="T8" fmla="*/ 33 w 69"/>
                <a:gd name="T9" fmla="*/ 257 h 371"/>
                <a:gd name="T10" fmla="*/ 20 w 69"/>
                <a:gd name="T11" fmla="*/ 170 h 371"/>
                <a:gd name="T12" fmla="*/ 20 w 69"/>
                <a:gd name="T13" fmla="*/ 166 h 371"/>
                <a:gd name="T14" fmla="*/ 11 w 69"/>
                <a:gd name="T15" fmla="*/ 156 h 371"/>
                <a:gd name="T16" fmla="*/ 17 w 69"/>
                <a:gd name="T17" fmla="*/ 117 h 371"/>
                <a:gd name="T18" fmla="*/ 20 w 69"/>
                <a:gd name="T19" fmla="*/ 107 h 371"/>
                <a:gd name="T20" fmla="*/ 22 w 69"/>
                <a:gd name="T21" fmla="*/ 103 h 371"/>
                <a:gd name="T22" fmla="*/ 67 w 69"/>
                <a:gd name="T23" fmla="*/ 109 h 371"/>
                <a:gd name="T24" fmla="*/ 67 w 69"/>
                <a:gd name="T25" fmla="*/ 82 h 371"/>
                <a:gd name="T26" fmla="*/ 62 w 69"/>
                <a:gd name="T27" fmla="*/ 111 h 371"/>
                <a:gd name="T28" fmla="*/ 60 w 69"/>
                <a:gd name="T29" fmla="*/ 133 h 371"/>
                <a:gd name="T30" fmla="*/ 54 w 69"/>
                <a:gd name="T31" fmla="*/ 196 h 371"/>
                <a:gd name="T32" fmla="*/ 48 w 69"/>
                <a:gd name="T33" fmla="*/ 225 h 371"/>
                <a:gd name="T34" fmla="*/ 54 w 69"/>
                <a:gd name="T35" fmla="*/ 133 h 371"/>
                <a:gd name="T36" fmla="*/ 60 w 69"/>
                <a:gd name="T37" fmla="*/ 80 h 371"/>
                <a:gd name="T38" fmla="*/ 62 w 69"/>
                <a:gd name="T39" fmla="*/ 14 h 371"/>
                <a:gd name="T40" fmla="*/ 59 w 69"/>
                <a:gd name="T41" fmla="*/ 23 h 371"/>
                <a:gd name="T42" fmla="*/ 51 w 69"/>
                <a:gd name="T43" fmla="*/ 68 h 371"/>
                <a:gd name="T44" fmla="*/ 43 w 69"/>
                <a:gd name="T45" fmla="*/ 90 h 371"/>
                <a:gd name="T46" fmla="*/ 35 w 69"/>
                <a:gd name="T47" fmla="*/ 121 h 371"/>
                <a:gd name="T48" fmla="*/ 30 w 69"/>
                <a:gd name="T49" fmla="*/ 141 h 371"/>
                <a:gd name="T50" fmla="*/ 25 w 69"/>
                <a:gd name="T51" fmla="*/ 148 h 371"/>
                <a:gd name="T52" fmla="*/ 21 w 69"/>
                <a:gd name="T53" fmla="*/ 148 h 371"/>
                <a:gd name="T54" fmla="*/ 33 w 69"/>
                <a:gd name="T55" fmla="*/ 105 h 371"/>
                <a:gd name="T56" fmla="*/ 46 w 69"/>
                <a:gd name="T57" fmla="*/ 50 h 371"/>
                <a:gd name="T58" fmla="*/ 45 w 69"/>
                <a:gd name="T59" fmla="*/ 14 h 371"/>
                <a:gd name="T60" fmla="*/ 41 w 69"/>
                <a:gd name="T61" fmla="*/ 47 h 371"/>
                <a:gd name="T62" fmla="*/ 34 w 69"/>
                <a:gd name="T63" fmla="*/ 44 h 371"/>
                <a:gd name="T64" fmla="*/ 22 w 69"/>
                <a:gd name="T65" fmla="*/ 87 h 371"/>
                <a:gd name="T66" fmla="*/ 30 w 69"/>
                <a:gd name="T67" fmla="*/ 34 h 371"/>
                <a:gd name="T68" fmla="*/ 14 w 69"/>
                <a:gd name="T69" fmla="*/ 57 h 371"/>
                <a:gd name="T70" fmla="*/ 8 w 69"/>
                <a:gd name="T71" fmla="*/ 76 h 371"/>
                <a:gd name="T72" fmla="*/ 6 w 69"/>
                <a:gd name="T73" fmla="*/ 96 h 371"/>
                <a:gd name="T74" fmla="*/ 5 w 69"/>
                <a:gd name="T75" fmla="*/ 114 h 371"/>
                <a:gd name="T76" fmla="*/ 4 w 69"/>
                <a:gd name="T77" fmla="*/ 121 h 371"/>
                <a:gd name="T78" fmla="*/ 3 w 69"/>
                <a:gd name="T79" fmla="*/ 139 h 371"/>
                <a:gd name="T80" fmla="*/ 3 w 69"/>
                <a:gd name="T81" fmla="*/ 157 h 371"/>
                <a:gd name="T82" fmla="*/ 4 w 69"/>
                <a:gd name="T83" fmla="*/ 187 h 371"/>
                <a:gd name="T84" fmla="*/ 3 w 69"/>
                <a:gd name="T85" fmla="*/ 210 h 371"/>
                <a:gd name="T86" fmla="*/ 8 w 69"/>
                <a:gd name="T87" fmla="*/ 219 h 371"/>
                <a:gd name="T88" fmla="*/ 7 w 69"/>
                <a:gd name="T89" fmla="*/ 246 h 371"/>
                <a:gd name="T90" fmla="*/ 14 w 69"/>
                <a:gd name="T91" fmla="*/ 238 h 371"/>
                <a:gd name="T92" fmla="*/ 13 w 69"/>
                <a:gd name="T93" fmla="*/ 269 h 371"/>
                <a:gd name="T94" fmla="*/ 20 w 69"/>
                <a:gd name="T95" fmla="*/ 306 h 371"/>
                <a:gd name="T96" fmla="*/ 20 w 69"/>
                <a:gd name="T97" fmla="*/ 338 h 371"/>
                <a:gd name="T98" fmla="*/ 26 w 69"/>
                <a:gd name="T99" fmla="*/ 357 h 371"/>
                <a:gd name="T100" fmla="*/ 29 w 69"/>
                <a:gd name="T101" fmla="*/ 364 h 371"/>
                <a:gd name="T102" fmla="*/ 45 w 69"/>
                <a:gd name="T103" fmla="*/ 289 h 371"/>
                <a:gd name="T104" fmla="*/ 52 w 69"/>
                <a:gd name="T105" fmla="*/ 322 h 371"/>
                <a:gd name="T106" fmla="*/ 56 w 69"/>
                <a:gd name="T107" fmla="*/ 318 h 371"/>
                <a:gd name="T108" fmla="*/ 62 w 69"/>
                <a:gd name="T109" fmla="*/ 303 h 371"/>
                <a:gd name="T110" fmla="*/ 69 w 69"/>
                <a:gd name="T111" fmla="*/ 28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371">
                  <a:moveTo>
                    <a:pt x="28" y="298"/>
                  </a:moveTo>
                  <a:cubicBezTo>
                    <a:pt x="28" y="299"/>
                    <a:pt x="29" y="299"/>
                    <a:pt x="29" y="302"/>
                  </a:cubicBezTo>
                  <a:cubicBezTo>
                    <a:pt x="28" y="307"/>
                    <a:pt x="29" y="304"/>
                    <a:pt x="27" y="306"/>
                  </a:cubicBezTo>
                  <a:cubicBezTo>
                    <a:pt x="27" y="305"/>
                    <a:pt x="25" y="307"/>
                    <a:pt x="28" y="299"/>
                  </a:cubicBezTo>
                  <a:lnTo>
                    <a:pt x="28" y="298"/>
                  </a:lnTo>
                  <a:close/>
                  <a:moveTo>
                    <a:pt x="28" y="292"/>
                  </a:moveTo>
                  <a:cubicBezTo>
                    <a:pt x="29" y="289"/>
                    <a:pt x="29" y="289"/>
                    <a:pt x="29" y="289"/>
                  </a:cubicBezTo>
                  <a:cubicBezTo>
                    <a:pt x="29" y="289"/>
                    <a:pt x="30" y="288"/>
                    <a:pt x="29" y="291"/>
                  </a:cubicBezTo>
                  <a:cubicBezTo>
                    <a:pt x="29" y="291"/>
                    <a:pt x="28" y="292"/>
                    <a:pt x="28" y="292"/>
                  </a:cubicBezTo>
                  <a:close/>
                  <a:moveTo>
                    <a:pt x="29" y="285"/>
                  </a:moveTo>
                  <a:cubicBezTo>
                    <a:pt x="29" y="284"/>
                    <a:pt x="30" y="283"/>
                    <a:pt x="30" y="285"/>
                  </a:cubicBezTo>
                  <a:cubicBezTo>
                    <a:pt x="30" y="286"/>
                    <a:pt x="30" y="286"/>
                    <a:pt x="29" y="285"/>
                  </a:cubicBezTo>
                  <a:close/>
                  <a:moveTo>
                    <a:pt x="45" y="262"/>
                  </a:moveTo>
                  <a:cubicBezTo>
                    <a:pt x="46" y="265"/>
                    <a:pt x="45" y="264"/>
                    <a:pt x="45" y="265"/>
                  </a:cubicBezTo>
                  <a:cubicBezTo>
                    <a:pt x="45" y="265"/>
                    <a:pt x="43" y="265"/>
                    <a:pt x="45" y="262"/>
                  </a:cubicBezTo>
                  <a:close/>
                  <a:moveTo>
                    <a:pt x="52" y="261"/>
                  </a:moveTo>
                  <a:cubicBezTo>
                    <a:pt x="52" y="263"/>
                    <a:pt x="52" y="263"/>
                    <a:pt x="52" y="263"/>
                  </a:cubicBezTo>
                  <a:cubicBezTo>
                    <a:pt x="51" y="263"/>
                    <a:pt x="50" y="265"/>
                    <a:pt x="51" y="262"/>
                  </a:cubicBezTo>
                  <a:cubicBezTo>
                    <a:pt x="51" y="260"/>
                    <a:pt x="50" y="261"/>
                    <a:pt x="52" y="261"/>
                  </a:cubicBezTo>
                  <a:close/>
                  <a:moveTo>
                    <a:pt x="33" y="257"/>
                  </a:moveTo>
                  <a:cubicBezTo>
                    <a:pt x="33" y="257"/>
                    <a:pt x="34" y="259"/>
                    <a:pt x="32" y="261"/>
                  </a:cubicBezTo>
                  <a:cubicBezTo>
                    <a:pt x="32" y="259"/>
                    <a:pt x="31" y="263"/>
                    <a:pt x="32" y="259"/>
                  </a:cubicBezTo>
                  <a:cubicBezTo>
                    <a:pt x="32" y="257"/>
                    <a:pt x="32" y="258"/>
                    <a:pt x="33" y="257"/>
                  </a:cubicBezTo>
                  <a:close/>
                  <a:moveTo>
                    <a:pt x="20" y="170"/>
                  </a:moveTo>
                  <a:cubicBezTo>
                    <a:pt x="20" y="171"/>
                    <a:pt x="22" y="169"/>
                    <a:pt x="20" y="172"/>
                  </a:cubicBezTo>
                  <a:cubicBezTo>
                    <a:pt x="19" y="175"/>
                    <a:pt x="21" y="173"/>
                    <a:pt x="19" y="174"/>
                  </a:cubicBezTo>
                  <a:cubicBezTo>
                    <a:pt x="19" y="172"/>
                    <a:pt x="19" y="172"/>
                    <a:pt x="20" y="170"/>
                  </a:cubicBezTo>
                  <a:close/>
                  <a:moveTo>
                    <a:pt x="20" y="166"/>
                  </a:moveTo>
                  <a:cubicBezTo>
                    <a:pt x="19" y="169"/>
                    <a:pt x="20" y="167"/>
                    <a:pt x="18" y="168"/>
                  </a:cubicBezTo>
                  <a:lnTo>
                    <a:pt x="20" y="166"/>
                  </a:lnTo>
                  <a:close/>
                  <a:moveTo>
                    <a:pt x="10" y="152"/>
                  </a:moveTo>
                  <a:cubicBezTo>
                    <a:pt x="11" y="155"/>
                    <a:pt x="11" y="149"/>
                    <a:pt x="11" y="156"/>
                  </a:cubicBezTo>
                  <a:cubicBezTo>
                    <a:pt x="11" y="162"/>
                    <a:pt x="11" y="157"/>
                    <a:pt x="10" y="159"/>
                  </a:cubicBezTo>
                  <a:cubicBezTo>
                    <a:pt x="10" y="158"/>
                    <a:pt x="9" y="160"/>
                    <a:pt x="9" y="156"/>
                  </a:cubicBezTo>
                  <a:cubicBezTo>
                    <a:pt x="9" y="150"/>
                    <a:pt x="9" y="154"/>
                    <a:pt x="10" y="152"/>
                  </a:cubicBezTo>
                  <a:close/>
                  <a:moveTo>
                    <a:pt x="17" y="117"/>
                  </a:moveTo>
                  <a:cubicBezTo>
                    <a:pt x="18" y="120"/>
                    <a:pt x="18" y="120"/>
                    <a:pt x="16" y="120"/>
                  </a:cubicBezTo>
                  <a:cubicBezTo>
                    <a:pt x="16" y="118"/>
                    <a:pt x="17" y="118"/>
                    <a:pt x="17" y="117"/>
                  </a:cubicBezTo>
                  <a:close/>
                  <a:moveTo>
                    <a:pt x="17" y="112"/>
                  </a:moveTo>
                  <a:cubicBezTo>
                    <a:pt x="18" y="107"/>
                    <a:pt x="17" y="109"/>
                    <a:pt x="20" y="107"/>
                  </a:cubicBezTo>
                  <a:cubicBezTo>
                    <a:pt x="21" y="110"/>
                    <a:pt x="21" y="111"/>
                    <a:pt x="17" y="112"/>
                  </a:cubicBezTo>
                  <a:close/>
                  <a:moveTo>
                    <a:pt x="19" y="106"/>
                  </a:moveTo>
                  <a:cubicBezTo>
                    <a:pt x="20" y="98"/>
                    <a:pt x="20" y="97"/>
                    <a:pt x="23" y="97"/>
                  </a:cubicBezTo>
                  <a:cubicBezTo>
                    <a:pt x="23" y="99"/>
                    <a:pt x="22" y="101"/>
                    <a:pt x="22" y="103"/>
                  </a:cubicBezTo>
                  <a:cubicBezTo>
                    <a:pt x="21" y="106"/>
                    <a:pt x="23" y="105"/>
                    <a:pt x="19" y="106"/>
                  </a:cubicBezTo>
                  <a:close/>
                  <a:moveTo>
                    <a:pt x="69" y="288"/>
                  </a:moveTo>
                  <a:cubicBezTo>
                    <a:pt x="69" y="109"/>
                    <a:pt x="69" y="109"/>
                    <a:pt x="69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7" y="88"/>
                    <a:pt x="67" y="86"/>
                    <a:pt x="67" y="82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6"/>
                    <a:pt x="68" y="77"/>
                    <a:pt x="65" y="7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10"/>
                    <a:pt x="62" y="107"/>
                    <a:pt x="62" y="111"/>
                  </a:cubicBezTo>
                  <a:cubicBezTo>
                    <a:pt x="62" y="113"/>
                    <a:pt x="62" y="115"/>
                    <a:pt x="62" y="117"/>
                  </a:cubicBezTo>
                  <a:cubicBezTo>
                    <a:pt x="62" y="121"/>
                    <a:pt x="64" y="117"/>
                    <a:pt x="60" y="121"/>
                  </a:cubicBezTo>
                  <a:cubicBezTo>
                    <a:pt x="62" y="123"/>
                    <a:pt x="61" y="121"/>
                    <a:pt x="62" y="123"/>
                  </a:cubicBezTo>
                  <a:cubicBezTo>
                    <a:pt x="62" y="129"/>
                    <a:pt x="60" y="130"/>
                    <a:pt x="60" y="133"/>
                  </a:cubicBezTo>
                  <a:cubicBezTo>
                    <a:pt x="60" y="135"/>
                    <a:pt x="62" y="133"/>
                    <a:pt x="60" y="150"/>
                  </a:cubicBezTo>
                  <a:cubicBezTo>
                    <a:pt x="59" y="153"/>
                    <a:pt x="59" y="154"/>
                    <a:pt x="59" y="157"/>
                  </a:cubicBezTo>
                  <a:cubicBezTo>
                    <a:pt x="57" y="163"/>
                    <a:pt x="57" y="175"/>
                    <a:pt x="56" y="182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4" y="206"/>
                    <a:pt x="52" y="212"/>
                    <a:pt x="51" y="221"/>
                  </a:cubicBezTo>
                  <a:cubicBezTo>
                    <a:pt x="50" y="232"/>
                    <a:pt x="51" y="229"/>
                    <a:pt x="49" y="232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29"/>
                    <a:pt x="48" y="225"/>
                    <a:pt x="48" y="225"/>
                  </a:cubicBezTo>
                  <a:cubicBezTo>
                    <a:pt x="48" y="222"/>
                    <a:pt x="47" y="216"/>
                    <a:pt x="48" y="213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2"/>
                    <a:pt x="54" y="149"/>
                    <a:pt x="55" y="143"/>
                  </a:cubicBezTo>
                  <a:cubicBezTo>
                    <a:pt x="55" y="141"/>
                    <a:pt x="56" y="136"/>
                    <a:pt x="54" y="133"/>
                  </a:cubicBezTo>
                  <a:cubicBezTo>
                    <a:pt x="57" y="130"/>
                    <a:pt x="57" y="125"/>
                    <a:pt x="57" y="119"/>
                  </a:cubicBezTo>
                  <a:cubicBezTo>
                    <a:pt x="57" y="112"/>
                    <a:pt x="58" y="113"/>
                    <a:pt x="59" y="10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0"/>
                  </a:cubicBezTo>
                  <a:cubicBezTo>
                    <a:pt x="61" y="75"/>
                    <a:pt x="61" y="80"/>
                    <a:pt x="61" y="73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39"/>
                    <a:pt x="61" y="25"/>
                    <a:pt x="64" y="16"/>
                  </a:cubicBezTo>
                  <a:cubicBezTo>
                    <a:pt x="63" y="14"/>
                    <a:pt x="63" y="14"/>
                    <a:pt x="62" y="14"/>
                  </a:cubicBezTo>
                  <a:cubicBezTo>
                    <a:pt x="62" y="12"/>
                    <a:pt x="62" y="13"/>
                    <a:pt x="62" y="10"/>
                  </a:cubicBezTo>
                  <a:cubicBezTo>
                    <a:pt x="62" y="3"/>
                    <a:pt x="63" y="5"/>
                    <a:pt x="59" y="0"/>
                  </a:cubicBezTo>
                  <a:cubicBezTo>
                    <a:pt x="59" y="6"/>
                    <a:pt x="61" y="5"/>
                    <a:pt x="59" y="1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5"/>
                    <a:pt x="58" y="25"/>
                    <a:pt x="57" y="28"/>
                  </a:cubicBezTo>
                  <a:cubicBezTo>
                    <a:pt x="56" y="31"/>
                    <a:pt x="56" y="31"/>
                    <a:pt x="56" y="34"/>
                  </a:cubicBezTo>
                  <a:cubicBezTo>
                    <a:pt x="56" y="37"/>
                    <a:pt x="55" y="42"/>
                    <a:pt x="54" y="44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5"/>
                    <a:pt x="51" y="68"/>
                    <a:pt x="50" y="73"/>
                  </a:cubicBezTo>
                  <a:cubicBezTo>
                    <a:pt x="50" y="75"/>
                    <a:pt x="50" y="78"/>
                    <a:pt x="50" y="79"/>
                  </a:cubicBezTo>
                  <a:cubicBezTo>
                    <a:pt x="49" y="84"/>
                    <a:pt x="48" y="85"/>
                    <a:pt x="48" y="90"/>
                  </a:cubicBezTo>
                  <a:cubicBezTo>
                    <a:pt x="45" y="90"/>
                    <a:pt x="45" y="87"/>
                    <a:pt x="43" y="90"/>
                  </a:cubicBezTo>
                  <a:cubicBezTo>
                    <a:pt x="41" y="93"/>
                    <a:pt x="41" y="99"/>
                    <a:pt x="40" y="102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4" y="124"/>
                    <a:pt x="35" y="120"/>
                    <a:pt x="34" y="123"/>
                  </a:cubicBezTo>
                  <a:cubicBezTo>
                    <a:pt x="32" y="128"/>
                    <a:pt x="34" y="127"/>
                    <a:pt x="32" y="131"/>
                  </a:cubicBezTo>
                  <a:cubicBezTo>
                    <a:pt x="31" y="134"/>
                    <a:pt x="32" y="132"/>
                    <a:pt x="32" y="134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7" y="140"/>
                    <a:pt x="28" y="140"/>
                    <a:pt x="27" y="138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43"/>
                    <a:pt x="27" y="138"/>
                    <a:pt x="27" y="146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4" y="151"/>
                    <a:pt x="26" y="151"/>
                    <a:pt x="22" y="149"/>
                  </a:cubicBezTo>
                  <a:cubicBezTo>
                    <a:pt x="23" y="154"/>
                    <a:pt x="24" y="151"/>
                    <a:pt x="21" y="153"/>
                  </a:cubicBezTo>
                  <a:cubicBezTo>
                    <a:pt x="20" y="148"/>
                    <a:pt x="20" y="152"/>
                    <a:pt x="21" y="148"/>
                  </a:cubicBezTo>
                  <a:cubicBezTo>
                    <a:pt x="22" y="143"/>
                    <a:pt x="24" y="140"/>
                    <a:pt x="24" y="135"/>
                  </a:cubicBezTo>
                  <a:cubicBezTo>
                    <a:pt x="25" y="129"/>
                    <a:pt x="26" y="130"/>
                    <a:pt x="27" y="127"/>
                  </a:cubicBezTo>
                  <a:cubicBezTo>
                    <a:pt x="29" y="122"/>
                    <a:pt x="29" y="115"/>
                    <a:pt x="31" y="109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4" y="104"/>
                    <a:pt x="34" y="104"/>
                    <a:pt x="34" y="102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0"/>
                    <a:pt x="42" y="68"/>
                    <a:pt x="43" y="6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3"/>
                    <a:pt x="48" y="36"/>
                    <a:pt x="47" y="29"/>
                  </a:cubicBezTo>
                  <a:cubicBezTo>
                    <a:pt x="47" y="25"/>
                    <a:pt x="49" y="20"/>
                    <a:pt x="48" y="16"/>
                  </a:cubicBezTo>
                  <a:cubicBezTo>
                    <a:pt x="47" y="9"/>
                    <a:pt x="48" y="13"/>
                    <a:pt x="47" y="11"/>
                  </a:cubicBezTo>
                  <a:cubicBezTo>
                    <a:pt x="46" y="13"/>
                    <a:pt x="46" y="13"/>
                    <a:pt x="45" y="14"/>
                  </a:cubicBezTo>
                  <a:cubicBezTo>
                    <a:pt x="44" y="17"/>
                    <a:pt x="44" y="21"/>
                    <a:pt x="44" y="2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6"/>
                    <a:pt x="41" y="36"/>
                    <a:pt x="41" y="40"/>
                  </a:cubicBezTo>
                  <a:cubicBezTo>
                    <a:pt x="41" y="42"/>
                    <a:pt x="41" y="45"/>
                    <a:pt x="41" y="47"/>
                  </a:cubicBezTo>
                  <a:cubicBezTo>
                    <a:pt x="41" y="49"/>
                    <a:pt x="41" y="51"/>
                    <a:pt x="40" y="53"/>
                  </a:cubicBezTo>
                  <a:cubicBezTo>
                    <a:pt x="39" y="56"/>
                    <a:pt x="37" y="54"/>
                    <a:pt x="37" y="54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40"/>
                    <a:pt x="34" y="44"/>
                  </a:cubicBezTo>
                  <a:cubicBezTo>
                    <a:pt x="32" y="56"/>
                    <a:pt x="28" y="70"/>
                    <a:pt x="26" y="84"/>
                  </a:cubicBezTo>
                  <a:cubicBezTo>
                    <a:pt x="25" y="90"/>
                    <a:pt x="26" y="95"/>
                    <a:pt x="21" y="96"/>
                  </a:cubicBezTo>
                  <a:cubicBezTo>
                    <a:pt x="21" y="90"/>
                    <a:pt x="21" y="95"/>
                    <a:pt x="22" y="90"/>
                  </a:cubicBezTo>
                  <a:cubicBezTo>
                    <a:pt x="23" y="85"/>
                    <a:pt x="22" y="92"/>
                    <a:pt x="22" y="87"/>
                  </a:cubicBezTo>
                  <a:cubicBezTo>
                    <a:pt x="23" y="78"/>
                    <a:pt x="28" y="67"/>
                    <a:pt x="26" y="59"/>
                  </a:cubicBezTo>
                  <a:cubicBezTo>
                    <a:pt x="26" y="57"/>
                    <a:pt x="25" y="58"/>
                    <a:pt x="28" y="57"/>
                  </a:cubicBezTo>
                  <a:cubicBezTo>
                    <a:pt x="28" y="53"/>
                    <a:pt x="28" y="48"/>
                    <a:pt x="28" y="46"/>
                  </a:cubicBezTo>
                  <a:cubicBezTo>
                    <a:pt x="28" y="41"/>
                    <a:pt x="30" y="40"/>
                    <a:pt x="30" y="34"/>
                  </a:cubicBezTo>
                  <a:cubicBezTo>
                    <a:pt x="27" y="35"/>
                    <a:pt x="26" y="34"/>
                    <a:pt x="24" y="37"/>
                  </a:cubicBezTo>
                  <a:cubicBezTo>
                    <a:pt x="22" y="39"/>
                    <a:pt x="24" y="39"/>
                    <a:pt x="20" y="41"/>
                  </a:cubicBezTo>
                  <a:cubicBezTo>
                    <a:pt x="20" y="45"/>
                    <a:pt x="19" y="48"/>
                    <a:pt x="17" y="51"/>
                  </a:cubicBezTo>
                  <a:cubicBezTo>
                    <a:pt x="15" y="54"/>
                    <a:pt x="16" y="54"/>
                    <a:pt x="14" y="57"/>
                  </a:cubicBezTo>
                  <a:cubicBezTo>
                    <a:pt x="15" y="61"/>
                    <a:pt x="14" y="57"/>
                    <a:pt x="1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9"/>
                    <a:pt x="9" y="68"/>
                    <a:pt x="10" y="7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1"/>
                    <a:pt x="10" y="84"/>
                    <a:pt x="9" y="90"/>
                  </a:cubicBezTo>
                  <a:cubicBezTo>
                    <a:pt x="9" y="90"/>
                    <a:pt x="8" y="92"/>
                    <a:pt x="8" y="93"/>
                  </a:cubicBezTo>
                  <a:cubicBezTo>
                    <a:pt x="8" y="94"/>
                    <a:pt x="8" y="94"/>
                    <a:pt x="7" y="96"/>
                  </a:cubicBezTo>
                  <a:cubicBezTo>
                    <a:pt x="5" y="97"/>
                    <a:pt x="8" y="94"/>
                    <a:pt x="6" y="96"/>
                  </a:cubicBezTo>
                  <a:cubicBezTo>
                    <a:pt x="6" y="96"/>
                    <a:pt x="5" y="97"/>
                    <a:pt x="5" y="97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7" y="99"/>
                    <a:pt x="5" y="97"/>
                    <a:pt x="6" y="100"/>
                  </a:cubicBezTo>
                  <a:cubicBezTo>
                    <a:pt x="5" y="103"/>
                    <a:pt x="5" y="110"/>
                    <a:pt x="5" y="114"/>
                  </a:cubicBezTo>
                  <a:cubicBezTo>
                    <a:pt x="5" y="115"/>
                    <a:pt x="5" y="115"/>
                    <a:pt x="6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4" y="118"/>
                    <a:pt x="5" y="119"/>
                    <a:pt x="4" y="121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4"/>
                    <a:pt x="4" y="123"/>
                    <a:pt x="6" y="12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7"/>
                    <a:pt x="3" y="137"/>
                    <a:pt x="3" y="139"/>
                  </a:cubicBezTo>
                  <a:cubicBezTo>
                    <a:pt x="3" y="139"/>
                    <a:pt x="2" y="141"/>
                    <a:pt x="2" y="141"/>
                  </a:cubicBezTo>
                  <a:cubicBezTo>
                    <a:pt x="1" y="145"/>
                    <a:pt x="2" y="143"/>
                    <a:pt x="1" y="146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2" y="155"/>
                    <a:pt x="3" y="152"/>
                    <a:pt x="3" y="157"/>
                  </a:cubicBezTo>
                  <a:cubicBezTo>
                    <a:pt x="1" y="160"/>
                    <a:pt x="2" y="161"/>
                    <a:pt x="0" y="164"/>
                  </a:cubicBezTo>
                  <a:cubicBezTo>
                    <a:pt x="3" y="166"/>
                    <a:pt x="1" y="166"/>
                    <a:pt x="3" y="168"/>
                  </a:cubicBezTo>
                  <a:cubicBezTo>
                    <a:pt x="4" y="169"/>
                    <a:pt x="5" y="169"/>
                    <a:pt x="8" y="169"/>
                  </a:cubicBezTo>
                  <a:cubicBezTo>
                    <a:pt x="7" y="179"/>
                    <a:pt x="5" y="184"/>
                    <a:pt x="4" y="187"/>
                  </a:cubicBezTo>
                  <a:cubicBezTo>
                    <a:pt x="4" y="189"/>
                    <a:pt x="4" y="193"/>
                    <a:pt x="4" y="195"/>
                  </a:cubicBezTo>
                  <a:cubicBezTo>
                    <a:pt x="4" y="195"/>
                    <a:pt x="4" y="195"/>
                    <a:pt x="3" y="196"/>
                  </a:cubicBezTo>
                  <a:cubicBezTo>
                    <a:pt x="2" y="198"/>
                    <a:pt x="4" y="194"/>
                    <a:pt x="3" y="198"/>
                  </a:cubicBezTo>
                  <a:cubicBezTo>
                    <a:pt x="5" y="202"/>
                    <a:pt x="2" y="205"/>
                    <a:pt x="3" y="210"/>
                  </a:cubicBezTo>
                  <a:cubicBezTo>
                    <a:pt x="5" y="213"/>
                    <a:pt x="5" y="210"/>
                    <a:pt x="9" y="212"/>
                  </a:cubicBezTo>
                  <a:cubicBezTo>
                    <a:pt x="7" y="213"/>
                    <a:pt x="8" y="213"/>
                    <a:pt x="8" y="214"/>
                  </a:cubicBezTo>
                  <a:cubicBezTo>
                    <a:pt x="9" y="216"/>
                    <a:pt x="8" y="216"/>
                    <a:pt x="9" y="217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19"/>
                    <a:pt x="8" y="219"/>
                    <a:pt x="7" y="219"/>
                  </a:cubicBezTo>
                  <a:cubicBezTo>
                    <a:pt x="8" y="223"/>
                    <a:pt x="8" y="226"/>
                    <a:pt x="7" y="230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8"/>
                    <a:pt x="6" y="245"/>
                    <a:pt x="7" y="246"/>
                  </a:cubicBezTo>
                  <a:cubicBezTo>
                    <a:pt x="9" y="245"/>
                    <a:pt x="9" y="245"/>
                    <a:pt x="10" y="243"/>
                  </a:cubicBezTo>
                  <a:cubicBezTo>
                    <a:pt x="10" y="243"/>
                    <a:pt x="10" y="242"/>
                    <a:pt x="11" y="241"/>
                  </a:cubicBezTo>
                  <a:cubicBezTo>
                    <a:pt x="14" y="231"/>
                    <a:pt x="14" y="231"/>
                    <a:pt x="14" y="231"/>
                  </a:cubicBezTo>
                  <a:cubicBezTo>
                    <a:pt x="14" y="236"/>
                    <a:pt x="15" y="234"/>
                    <a:pt x="14" y="238"/>
                  </a:cubicBezTo>
                  <a:cubicBezTo>
                    <a:pt x="14" y="241"/>
                    <a:pt x="13" y="242"/>
                    <a:pt x="13" y="246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2" y="254"/>
                    <a:pt x="11" y="263"/>
                    <a:pt x="12" y="267"/>
                  </a:cubicBezTo>
                  <a:cubicBezTo>
                    <a:pt x="13" y="269"/>
                    <a:pt x="11" y="266"/>
                    <a:pt x="13" y="269"/>
                  </a:cubicBezTo>
                  <a:cubicBezTo>
                    <a:pt x="15" y="275"/>
                    <a:pt x="13" y="277"/>
                    <a:pt x="20" y="275"/>
                  </a:cubicBezTo>
                  <a:cubicBezTo>
                    <a:pt x="18" y="280"/>
                    <a:pt x="17" y="281"/>
                    <a:pt x="19" y="28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9" y="301"/>
                    <a:pt x="22" y="300"/>
                    <a:pt x="20" y="306"/>
                  </a:cubicBezTo>
                  <a:cubicBezTo>
                    <a:pt x="19" y="311"/>
                    <a:pt x="19" y="312"/>
                    <a:pt x="19" y="318"/>
                  </a:cubicBezTo>
                  <a:cubicBezTo>
                    <a:pt x="18" y="322"/>
                    <a:pt x="19" y="320"/>
                    <a:pt x="19" y="323"/>
                  </a:cubicBezTo>
                  <a:cubicBezTo>
                    <a:pt x="18" y="326"/>
                    <a:pt x="17" y="330"/>
                    <a:pt x="18" y="333"/>
                  </a:cubicBezTo>
                  <a:cubicBezTo>
                    <a:pt x="20" y="338"/>
                    <a:pt x="20" y="338"/>
                    <a:pt x="20" y="338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28"/>
                    <a:pt x="22" y="327"/>
                    <a:pt x="24" y="323"/>
                  </a:cubicBezTo>
                  <a:cubicBezTo>
                    <a:pt x="25" y="327"/>
                    <a:pt x="27" y="330"/>
                    <a:pt x="26" y="335"/>
                  </a:cubicBezTo>
                  <a:cubicBezTo>
                    <a:pt x="26" y="345"/>
                    <a:pt x="23" y="333"/>
                    <a:pt x="26" y="357"/>
                  </a:cubicBezTo>
                  <a:cubicBezTo>
                    <a:pt x="24" y="361"/>
                    <a:pt x="24" y="362"/>
                    <a:pt x="22" y="364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7" y="368"/>
                    <a:pt x="27" y="369"/>
                    <a:pt x="28" y="367"/>
                  </a:cubicBezTo>
                  <a:cubicBezTo>
                    <a:pt x="30" y="364"/>
                    <a:pt x="28" y="366"/>
                    <a:pt x="29" y="364"/>
                  </a:cubicBezTo>
                  <a:cubicBezTo>
                    <a:pt x="37" y="336"/>
                    <a:pt x="37" y="336"/>
                    <a:pt x="37" y="336"/>
                  </a:cubicBezTo>
                  <a:cubicBezTo>
                    <a:pt x="41" y="316"/>
                    <a:pt x="42" y="321"/>
                    <a:pt x="43" y="299"/>
                  </a:cubicBezTo>
                  <a:cubicBezTo>
                    <a:pt x="43" y="297"/>
                    <a:pt x="44" y="297"/>
                    <a:pt x="45" y="295"/>
                  </a:cubicBezTo>
                  <a:cubicBezTo>
                    <a:pt x="44" y="291"/>
                    <a:pt x="44" y="292"/>
                    <a:pt x="45" y="289"/>
                  </a:cubicBezTo>
                  <a:cubicBezTo>
                    <a:pt x="47" y="284"/>
                    <a:pt x="48" y="277"/>
                    <a:pt x="48" y="271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308"/>
                    <a:pt x="45" y="309"/>
                    <a:pt x="45" y="325"/>
                  </a:cubicBezTo>
                  <a:cubicBezTo>
                    <a:pt x="52" y="324"/>
                    <a:pt x="45" y="322"/>
                    <a:pt x="52" y="322"/>
                  </a:cubicBezTo>
                  <a:cubicBezTo>
                    <a:pt x="52" y="328"/>
                    <a:pt x="50" y="326"/>
                    <a:pt x="54" y="329"/>
                  </a:cubicBezTo>
                  <a:cubicBezTo>
                    <a:pt x="53" y="324"/>
                    <a:pt x="53" y="325"/>
                    <a:pt x="55" y="321"/>
                  </a:cubicBezTo>
                  <a:cubicBezTo>
                    <a:pt x="55" y="321"/>
                    <a:pt x="55" y="320"/>
                    <a:pt x="55" y="320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8" y="317"/>
                    <a:pt x="58" y="317"/>
                    <a:pt x="58" y="317"/>
                  </a:cubicBezTo>
                  <a:cubicBezTo>
                    <a:pt x="58" y="312"/>
                    <a:pt x="59" y="310"/>
                    <a:pt x="61" y="307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3" y="302"/>
                    <a:pt x="64" y="302"/>
                    <a:pt x="65" y="301"/>
                  </a:cubicBezTo>
                  <a:cubicBezTo>
                    <a:pt x="65" y="294"/>
                    <a:pt x="64" y="297"/>
                    <a:pt x="65" y="291"/>
                  </a:cubicBezTo>
                  <a:cubicBezTo>
                    <a:pt x="68" y="291"/>
                    <a:pt x="68" y="291"/>
                    <a:pt x="68" y="291"/>
                  </a:cubicBezTo>
                  <a:lnTo>
                    <a:pt x="69" y="2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0" name="Freeform 54"/>
            <p:cNvSpPr>
              <a:spLocks/>
            </p:cNvSpPr>
            <p:nvPr/>
          </p:nvSpPr>
          <p:spPr bwMode="auto">
            <a:xfrm>
              <a:off x="4098816" y="4490380"/>
              <a:ext cx="95496" cy="393726"/>
            </a:xfrm>
            <a:custGeom>
              <a:avLst/>
              <a:gdLst>
                <a:gd name="T0" fmla="*/ 66 w 95"/>
                <a:gd name="T1" fmla="*/ 3 h 391"/>
                <a:gd name="T2" fmla="*/ 58 w 95"/>
                <a:gd name="T3" fmla="*/ 34 h 391"/>
                <a:gd name="T4" fmla="*/ 36 w 95"/>
                <a:gd name="T5" fmla="*/ 121 h 391"/>
                <a:gd name="T6" fmla="*/ 23 w 95"/>
                <a:gd name="T7" fmla="*/ 173 h 391"/>
                <a:gd name="T8" fmla="*/ 15 w 95"/>
                <a:gd name="T9" fmla="*/ 207 h 391"/>
                <a:gd name="T10" fmla="*/ 11 w 95"/>
                <a:gd name="T11" fmla="*/ 204 h 391"/>
                <a:gd name="T12" fmla="*/ 4 w 95"/>
                <a:gd name="T13" fmla="*/ 235 h 391"/>
                <a:gd name="T14" fmla="*/ 2 w 95"/>
                <a:gd name="T15" fmla="*/ 275 h 391"/>
                <a:gd name="T16" fmla="*/ 4 w 95"/>
                <a:gd name="T17" fmla="*/ 296 h 391"/>
                <a:gd name="T18" fmla="*/ 3 w 95"/>
                <a:gd name="T19" fmla="*/ 312 h 391"/>
                <a:gd name="T20" fmla="*/ 6 w 95"/>
                <a:gd name="T21" fmla="*/ 290 h 391"/>
                <a:gd name="T22" fmla="*/ 14 w 95"/>
                <a:gd name="T23" fmla="*/ 258 h 391"/>
                <a:gd name="T24" fmla="*/ 20 w 95"/>
                <a:gd name="T25" fmla="*/ 220 h 391"/>
                <a:gd name="T26" fmla="*/ 30 w 95"/>
                <a:gd name="T27" fmla="*/ 160 h 391"/>
                <a:gd name="T28" fmla="*/ 31 w 95"/>
                <a:gd name="T29" fmla="*/ 180 h 391"/>
                <a:gd name="T30" fmla="*/ 28 w 95"/>
                <a:gd name="T31" fmla="*/ 185 h 391"/>
                <a:gd name="T32" fmla="*/ 28 w 95"/>
                <a:gd name="T33" fmla="*/ 189 h 391"/>
                <a:gd name="T34" fmla="*/ 25 w 95"/>
                <a:gd name="T35" fmla="*/ 215 h 391"/>
                <a:gd name="T36" fmla="*/ 23 w 95"/>
                <a:gd name="T37" fmla="*/ 232 h 391"/>
                <a:gd name="T38" fmla="*/ 18 w 95"/>
                <a:gd name="T39" fmla="*/ 247 h 391"/>
                <a:gd name="T40" fmla="*/ 18 w 95"/>
                <a:gd name="T41" fmla="*/ 290 h 391"/>
                <a:gd name="T42" fmla="*/ 16 w 95"/>
                <a:gd name="T43" fmla="*/ 302 h 391"/>
                <a:gd name="T44" fmla="*/ 19 w 95"/>
                <a:gd name="T45" fmla="*/ 325 h 391"/>
                <a:gd name="T46" fmla="*/ 17 w 95"/>
                <a:gd name="T47" fmla="*/ 342 h 391"/>
                <a:gd name="T48" fmla="*/ 16 w 95"/>
                <a:gd name="T49" fmla="*/ 351 h 391"/>
                <a:gd name="T50" fmla="*/ 17 w 95"/>
                <a:gd name="T51" fmla="*/ 358 h 391"/>
                <a:gd name="T52" fmla="*/ 20 w 95"/>
                <a:gd name="T53" fmla="*/ 388 h 391"/>
                <a:gd name="T54" fmla="*/ 27 w 95"/>
                <a:gd name="T55" fmla="*/ 375 h 391"/>
                <a:gd name="T56" fmla="*/ 38 w 95"/>
                <a:gd name="T57" fmla="*/ 328 h 391"/>
                <a:gd name="T58" fmla="*/ 41 w 95"/>
                <a:gd name="T59" fmla="*/ 336 h 391"/>
                <a:gd name="T60" fmla="*/ 48 w 95"/>
                <a:gd name="T61" fmla="*/ 305 h 391"/>
                <a:gd name="T62" fmla="*/ 62 w 95"/>
                <a:gd name="T63" fmla="*/ 243 h 391"/>
                <a:gd name="T64" fmla="*/ 85 w 95"/>
                <a:gd name="T65" fmla="*/ 129 h 391"/>
                <a:gd name="T66" fmla="*/ 92 w 95"/>
                <a:gd name="T67" fmla="*/ 49 h 391"/>
                <a:gd name="T68" fmla="*/ 85 w 95"/>
                <a:gd name="T69" fmla="*/ 53 h 391"/>
                <a:gd name="T70" fmla="*/ 89 w 95"/>
                <a:gd name="T71" fmla="*/ 37 h 391"/>
                <a:gd name="T72" fmla="*/ 83 w 95"/>
                <a:gd name="T73" fmla="*/ 20 h 391"/>
                <a:gd name="T74" fmla="*/ 80 w 95"/>
                <a:gd name="T75" fmla="*/ 35 h 391"/>
                <a:gd name="T76" fmla="*/ 57 w 95"/>
                <a:gd name="T77" fmla="*/ 134 h 391"/>
                <a:gd name="T78" fmla="*/ 49 w 95"/>
                <a:gd name="T79" fmla="*/ 171 h 391"/>
                <a:gd name="T80" fmla="*/ 34 w 95"/>
                <a:gd name="T81" fmla="*/ 244 h 391"/>
                <a:gd name="T82" fmla="*/ 37 w 95"/>
                <a:gd name="T83" fmla="*/ 203 h 391"/>
                <a:gd name="T84" fmla="*/ 45 w 95"/>
                <a:gd name="T85" fmla="*/ 159 h 391"/>
                <a:gd name="T86" fmla="*/ 54 w 95"/>
                <a:gd name="T87" fmla="*/ 117 h 391"/>
                <a:gd name="T88" fmla="*/ 75 w 95"/>
                <a:gd name="T89" fmla="*/ 19 h 391"/>
                <a:gd name="T90" fmla="*/ 69 w 95"/>
                <a:gd name="T91" fmla="*/ 1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" h="391">
                  <a:moveTo>
                    <a:pt x="69" y="6"/>
                  </a:moveTo>
                  <a:cubicBezTo>
                    <a:pt x="69" y="4"/>
                    <a:pt x="69" y="1"/>
                    <a:pt x="68" y="0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9"/>
                    <a:pt x="63" y="14"/>
                    <a:pt x="61" y="20"/>
                  </a:cubicBezTo>
                  <a:cubicBezTo>
                    <a:pt x="61" y="24"/>
                    <a:pt x="60" y="24"/>
                    <a:pt x="59" y="27"/>
                  </a:cubicBezTo>
                  <a:cubicBezTo>
                    <a:pt x="58" y="30"/>
                    <a:pt x="59" y="31"/>
                    <a:pt x="58" y="3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69"/>
                    <a:pt x="43" y="88"/>
                    <a:pt x="40" y="104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3" y="128"/>
                    <a:pt x="31" y="140"/>
                    <a:pt x="28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5" y="157"/>
                    <a:pt x="25" y="168"/>
                    <a:pt x="23" y="173"/>
                  </a:cubicBezTo>
                  <a:cubicBezTo>
                    <a:pt x="23" y="173"/>
                    <a:pt x="22" y="173"/>
                    <a:pt x="21" y="176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7" y="199"/>
                    <a:pt x="16" y="203"/>
                    <a:pt x="15" y="207"/>
                  </a:cubicBezTo>
                  <a:cubicBezTo>
                    <a:pt x="14" y="209"/>
                    <a:pt x="14" y="217"/>
                    <a:pt x="10" y="218"/>
                  </a:cubicBezTo>
                  <a:cubicBezTo>
                    <a:pt x="7" y="216"/>
                    <a:pt x="8" y="214"/>
                    <a:pt x="11" y="212"/>
                  </a:cubicBezTo>
                  <a:cubicBezTo>
                    <a:pt x="11" y="209"/>
                    <a:pt x="11" y="206"/>
                    <a:pt x="11" y="204"/>
                  </a:cubicBezTo>
                  <a:cubicBezTo>
                    <a:pt x="12" y="196"/>
                    <a:pt x="11" y="198"/>
                    <a:pt x="10" y="197"/>
                  </a:cubicBezTo>
                  <a:cubicBezTo>
                    <a:pt x="8" y="198"/>
                    <a:pt x="9" y="196"/>
                    <a:pt x="8" y="201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4" y="240"/>
                    <a:pt x="2" y="247"/>
                    <a:pt x="3" y="252"/>
                  </a:cubicBezTo>
                  <a:cubicBezTo>
                    <a:pt x="3" y="256"/>
                    <a:pt x="3" y="254"/>
                    <a:pt x="2" y="258"/>
                  </a:cubicBezTo>
                  <a:cubicBezTo>
                    <a:pt x="2" y="265"/>
                    <a:pt x="3" y="268"/>
                    <a:pt x="2" y="275"/>
                  </a:cubicBezTo>
                  <a:cubicBezTo>
                    <a:pt x="2" y="279"/>
                    <a:pt x="2" y="282"/>
                    <a:pt x="1" y="288"/>
                  </a:cubicBezTo>
                  <a:cubicBezTo>
                    <a:pt x="2" y="292"/>
                    <a:pt x="2" y="288"/>
                    <a:pt x="2" y="290"/>
                  </a:cubicBezTo>
                  <a:cubicBezTo>
                    <a:pt x="4" y="294"/>
                    <a:pt x="0" y="294"/>
                    <a:pt x="4" y="296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1" y="299"/>
                    <a:pt x="2" y="296"/>
                    <a:pt x="2" y="301"/>
                  </a:cubicBezTo>
                  <a:cubicBezTo>
                    <a:pt x="2" y="303"/>
                    <a:pt x="1" y="308"/>
                    <a:pt x="3" y="312"/>
                  </a:cubicBezTo>
                  <a:cubicBezTo>
                    <a:pt x="6" y="309"/>
                    <a:pt x="4" y="311"/>
                    <a:pt x="4" y="306"/>
                  </a:cubicBezTo>
                  <a:cubicBezTo>
                    <a:pt x="5" y="300"/>
                    <a:pt x="5" y="308"/>
                    <a:pt x="6" y="301"/>
                  </a:cubicBezTo>
                  <a:cubicBezTo>
                    <a:pt x="7" y="294"/>
                    <a:pt x="8" y="295"/>
                    <a:pt x="6" y="290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11" y="274"/>
                    <a:pt x="12" y="269"/>
                    <a:pt x="12" y="265"/>
                  </a:cubicBezTo>
                  <a:cubicBezTo>
                    <a:pt x="12" y="261"/>
                    <a:pt x="13" y="262"/>
                    <a:pt x="14" y="258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19" y="232"/>
                    <a:pt x="18" y="229"/>
                    <a:pt x="19" y="224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0" y="220"/>
                    <a:pt x="21" y="217"/>
                    <a:pt x="21" y="21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3"/>
                    <a:pt x="29" y="163"/>
                    <a:pt x="30" y="160"/>
                  </a:cubicBezTo>
                  <a:cubicBezTo>
                    <a:pt x="33" y="163"/>
                    <a:pt x="32" y="162"/>
                    <a:pt x="30" y="165"/>
                  </a:cubicBezTo>
                  <a:cubicBezTo>
                    <a:pt x="29" y="169"/>
                    <a:pt x="30" y="172"/>
                    <a:pt x="32" y="175"/>
                  </a:cubicBezTo>
                  <a:cubicBezTo>
                    <a:pt x="29" y="178"/>
                    <a:pt x="31" y="178"/>
                    <a:pt x="31" y="180"/>
                  </a:cubicBezTo>
                  <a:cubicBezTo>
                    <a:pt x="31" y="181"/>
                    <a:pt x="31" y="182"/>
                    <a:pt x="30" y="183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5"/>
                    <a:pt x="28" y="185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8" y="189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5"/>
                    <a:pt x="27" y="190"/>
                    <a:pt x="28" y="194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5" y="218"/>
                    <a:pt x="23" y="219"/>
                    <a:pt x="24" y="222"/>
                  </a:cubicBezTo>
                  <a:cubicBezTo>
                    <a:pt x="24" y="222"/>
                    <a:pt x="24" y="223"/>
                    <a:pt x="25" y="223"/>
                  </a:cubicBezTo>
                  <a:cubicBezTo>
                    <a:pt x="23" y="227"/>
                    <a:pt x="23" y="227"/>
                    <a:pt x="2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19" y="238"/>
                    <a:pt x="19" y="236"/>
                    <a:pt x="18" y="239"/>
                  </a:cubicBezTo>
                  <a:cubicBezTo>
                    <a:pt x="18" y="241"/>
                    <a:pt x="18" y="245"/>
                    <a:pt x="18" y="247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1" y="252"/>
                    <a:pt x="21" y="254"/>
                    <a:pt x="21" y="259"/>
                  </a:cubicBezTo>
                  <a:cubicBezTo>
                    <a:pt x="21" y="269"/>
                    <a:pt x="20" y="280"/>
                    <a:pt x="18" y="290"/>
                  </a:cubicBezTo>
                  <a:cubicBezTo>
                    <a:pt x="21" y="291"/>
                    <a:pt x="21" y="291"/>
                    <a:pt x="21" y="291"/>
                  </a:cubicBezTo>
                  <a:cubicBezTo>
                    <a:pt x="19" y="294"/>
                    <a:pt x="21" y="296"/>
                    <a:pt x="21" y="299"/>
                  </a:cubicBezTo>
                  <a:cubicBezTo>
                    <a:pt x="18" y="300"/>
                    <a:pt x="18" y="301"/>
                    <a:pt x="16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6" y="303"/>
                    <a:pt x="17" y="303"/>
                    <a:pt x="17" y="303"/>
                  </a:cubicBezTo>
                  <a:cubicBezTo>
                    <a:pt x="20" y="306"/>
                    <a:pt x="16" y="319"/>
                    <a:pt x="19" y="325"/>
                  </a:cubicBezTo>
                  <a:cubicBezTo>
                    <a:pt x="15" y="325"/>
                    <a:pt x="16" y="324"/>
                    <a:pt x="14" y="326"/>
                  </a:cubicBezTo>
                  <a:cubicBezTo>
                    <a:pt x="16" y="328"/>
                    <a:pt x="16" y="330"/>
                    <a:pt x="16" y="333"/>
                  </a:cubicBezTo>
                  <a:cubicBezTo>
                    <a:pt x="17" y="338"/>
                    <a:pt x="16" y="339"/>
                    <a:pt x="17" y="342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5" y="345"/>
                    <a:pt x="16" y="348"/>
                    <a:pt x="16" y="351"/>
                  </a:cubicBezTo>
                  <a:cubicBezTo>
                    <a:pt x="18" y="352"/>
                    <a:pt x="18" y="352"/>
                    <a:pt x="18" y="352"/>
                  </a:cubicBezTo>
                  <a:cubicBezTo>
                    <a:pt x="18" y="352"/>
                    <a:pt x="18" y="353"/>
                    <a:pt x="18" y="353"/>
                  </a:cubicBezTo>
                  <a:cubicBezTo>
                    <a:pt x="18" y="359"/>
                    <a:pt x="18" y="355"/>
                    <a:pt x="17" y="358"/>
                  </a:cubicBezTo>
                  <a:cubicBezTo>
                    <a:pt x="15" y="363"/>
                    <a:pt x="16" y="361"/>
                    <a:pt x="16" y="363"/>
                  </a:cubicBezTo>
                  <a:cubicBezTo>
                    <a:pt x="16" y="366"/>
                    <a:pt x="15" y="366"/>
                    <a:pt x="15" y="368"/>
                  </a:cubicBezTo>
                  <a:cubicBezTo>
                    <a:pt x="15" y="371"/>
                    <a:pt x="19" y="387"/>
                    <a:pt x="20" y="388"/>
                  </a:cubicBezTo>
                  <a:cubicBezTo>
                    <a:pt x="21" y="391"/>
                    <a:pt x="20" y="390"/>
                    <a:pt x="24" y="390"/>
                  </a:cubicBezTo>
                  <a:cubicBezTo>
                    <a:pt x="24" y="385"/>
                    <a:pt x="24" y="385"/>
                    <a:pt x="27" y="383"/>
                  </a:cubicBezTo>
                  <a:cubicBezTo>
                    <a:pt x="26" y="379"/>
                    <a:pt x="26" y="379"/>
                    <a:pt x="27" y="375"/>
                  </a:cubicBezTo>
                  <a:cubicBezTo>
                    <a:pt x="30" y="352"/>
                    <a:pt x="30" y="352"/>
                    <a:pt x="30" y="352"/>
                  </a:cubicBezTo>
                  <a:cubicBezTo>
                    <a:pt x="31" y="347"/>
                    <a:pt x="35" y="328"/>
                    <a:pt x="37" y="324"/>
                  </a:cubicBezTo>
                  <a:cubicBezTo>
                    <a:pt x="39" y="326"/>
                    <a:pt x="38" y="327"/>
                    <a:pt x="38" y="328"/>
                  </a:cubicBezTo>
                  <a:cubicBezTo>
                    <a:pt x="38" y="330"/>
                    <a:pt x="38" y="332"/>
                    <a:pt x="38" y="333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38"/>
                    <a:pt x="40" y="339"/>
                    <a:pt x="41" y="336"/>
                  </a:cubicBezTo>
                  <a:cubicBezTo>
                    <a:pt x="42" y="334"/>
                    <a:pt x="42" y="332"/>
                    <a:pt x="43" y="330"/>
                  </a:cubicBezTo>
                  <a:cubicBezTo>
                    <a:pt x="44" y="325"/>
                    <a:pt x="43" y="321"/>
                    <a:pt x="44" y="318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8" y="302"/>
                    <a:pt x="48" y="301"/>
                    <a:pt x="49" y="298"/>
                  </a:cubicBezTo>
                  <a:cubicBezTo>
                    <a:pt x="57" y="269"/>
                    <a:pt x="57" y="269"/>
                    <a:pt x="57" y="269"/>
                  </a:cubicBezTo>
                  <a:cubicBezTo>
                    <a:pt x="59" y="260"/>
                    <a:pt x="60" y="251"/>
                    <a:pt x="62" y="243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8" y="170"/>
                    <a:pt x="80" y="150"/>
                    <a:pt x="83" y="142"/>
                  </a:cubicBezTo>
                  <a:cubicBezTo>
                    <a:pt x="83" y="138"/>
                    <a:pt x="84" y="133"/>
                    <a:pt x="85" y="129"/>
                  </a:cubicBezTo>
                  <a:cubicBezTo>
                    <a:pt x="88" y="121"/>
                    <a:pt x="84" y="115"/>
                    <a:pt x="89" y="96"/>
                  </a:cubicBezTo>
                  <a:cubicBezTo>
                    <a:pt x="90" y="90"/>
                    <a:pt x="95" y="54"/>
                    <a:pt x="95" y="52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88" y="50"/>
                    <a:pt x="89" y="52"/>
                    <a:pt x="85" y="53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4"/>
                    <a:pt x="89" y="41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2"/>
                    <a:pt x="87" y="32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1" y="25"/>
                    <a:pt x="81" y="29"/>
                    <a:pt x="83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49"/>
                    <a:pt x="72" y="72"/>
                    <a:pt x="71" y="77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3" y="144"/>
                    <a:pt x="53" y="149"/>
                    <a:pt x="52" y="153"/>
                  </a:cubicBezTo>
                  <a:cubicBezTo>
                    <a:pt x="50" y="160"/>
                    <a:pt x="51" y="163"/>
                    <a:pt x="49" y="170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4" y="188"/>
                    <a:pt x="41" y="208"/>
                    <a:pt x="39" y="219"/>
                  </a:cubicBezTo>
                  <a:cubicBezTo>
                    <a:pt x="37" y="227"/>
                    <a:pt x="40" y="230"/>
                    <a:pt x="34" y="244"/>
                  </a:cubicBezTo>
                  <a:cubicBezTo>
                    <a:pt x="34" y="244"/>
                    <a:pt x="35" y="233"/>
                    <a:pt x="36" y="230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5"/>
                    <a:pt x="37" y="205"/>
                    <a:pt x="37" y="203"/>
                  </a:cubicBezTo>
                  <a:cubicBezTo>
                    <a:pt x="37" y="200"/>
                    <a:pt x="39" y="199"/>
                    <a:pt x="39" y="196"/>
                  </a:cubicBezTo>
                  <a:cubicBezTo>
                    <a:pt x="39" y="195"/>
                    <a:pt x="39" y="191"/>
                    <a:pt x="40" y="18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6" y="154"/>
                    <a:pt x="47" y="150"/>
                    <a:pt x="48" y="145"/>
                  </a:cubicBezTo>
                  <a:cubicBezTo>
                    <a:pt x="48" y="140"/>
                    <a:pt x="50" y="136"/>
                    <a:pt x="51" y="132"/>
                  </a:cubicBezTo>
                  <a:cubicBezTo>
                    <a:pt x="52" y="125"/>
                    <a:pt x="53" y="122"/>
                    <a:pt x="54" y="117"/>
                  </a:cubicBezTo>
                  <a:cubicBezTo>
                    <a:pt x="55" y="106"/>
                    <a:pt x="61" y="100"/>
                    <a:pt x="61" y="90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5" y="29"/>
                    <a:pt x="77" y="24"/>
                    <a:pt x="75" y="19"/>
                  </a:cubicBezTo>
                  <a:cubicBezTo>
                    <a:pt x="74" y="18"/>
                    <a:pt x="77" y="18"/>
                    <a:pt x="73" y="18"/>
                  </a:cubicBezTo>
                  <a:cubicBezTo>
                    <a:pt x="71" y="18"/>
                    <a:pt x="71" y="19"/>
                    <a:pt x="69" y="18"/>
                  </a:cubicBezTo>
                  <a:cubicBezTo>
                    <a:pt x="68" y="12"/>
                    <a:pt x="71" y="16"/>
                    <a:pt x="69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6"/>
                    <a:pt x="72" y="7"/>
                    <a:pt x="69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5019336" y="4555348"/>
              <a:ext cx="111934" cy="348326"/>
            </a:xfrm>
            <a:custGeom>
              <a:avLst/>
              <a:gdLst>
                <a:gd name="T0" fmla="*/ 27 w 111"/>
                <a:gd name="T1" fmla="*/ 283 h 347"/>
                <a:gd name="T2" fmla="*/ 50 w 111"/>
                <a:gd name="T3" fmla="*/ 247 h 347"/>
                <a:gd name="T4" fmla="*/ 12 w 111"/>
                <a:gd name="T5" fmla="*/ 225 h 347"/>
                <a:gd name="T6" fmla="*/ 92 w 111"/>
                <a:gd name="T7" fmla="*/ 110 h 347"/>
                <a:gd name="T8" fmla="*/ 39 w 111"/>
                <a:gd name="T9" fmla="*/ 115 h 347"/>
                <a:gd name="T10" fmla="*/ 101 w 111"/>
                <a:gd name="T11" fmla="*/ 104 h 347"/>
                <a:gd name="T12" fmla="*/ 104 w 111"/>
                <a:gd name="T13" fmla="*/ 9 h 347"/>
                <a:gd name="T14" fmla="*/ 104 w 111"/>
                <a:gd name="T15" fmla="*/ 51 h 347"/>
                <a:gd name="T16" fmla="*/ 96 w 111"/>
                <a:gd name="T17" fmla="*/ 73 h 347"/>
                <a:gd name="T18" fmla="*/ 96 w 111"/>
                <a:gd name="T19" fmla="*/ 57 h 347"/>
                <a:gd name="T20" fmla="*/ 94 w 111"/>
                <a:gd name="T21" fmla="*/ 59 h 347"/>
                <a:gd name="T22" fmla="*/ 90 w 111"/>
                <a:gd name="T23" fmla="*/ 62 h 347"/>
                <a:gd name="T24" fmla="*/ 76 w 111"/>
                <a:gd name="T25" fmla="*/ 101 h 347"/>
                <a:gd name="T26" fmla="*/ 47 w 111"/>
                <a:gd name="T27" fmla="*/ 204 h 347"/>
                <a:gd name="T28" fmla="*/ 56 w 111"/>
                <a:gd name="T29" fmla="*/ 167 h 347"/>
                <a:gd name="T30" fmla="*/ 66 w 111"/>
                <a:gd name="T31" fmla="*/ 133 h 347"/>
                <a:gd name="T32" fmla="*/ 80 w 111"/>
                <a:gd name="T33" fmla="*/ 58 h 347"/>
                <a:gd name="T34" fmla="*/ 77 w 111"/>
                <a:gd name="T35" fmla="*/ 37 h 347"/>
                <a:gd name="T36" fmla="*/ 84 w 111"/>
                <a:gd name="T37" fmla="*/ 17 h 347"/>
                <a:gd name="T38" fmla="*/ 67 w 111"/>
                <a:gd name="T39" fmla="*/ 44 h 347"/>
                <a:gd name="T40" fmla="*/ 57 w 111"/>
                <a:gd name="T41" fmla="*/ 70 h 347"/>
                <a:gd name="T42" fmla="*/ 41 w 111"/>
                <a:gd name="T43" fmla="*/ 105 h 347"/>
                <a:gd name="T44" fmla="*/ 42 w 111"/>
                <a:gd name="T45" fmla="*/ 92 h 347"/>
                <a:gd name="T46" fmla="*/ 51 w 111"/>
                <a:gd name="T47" fmla="*/ 70 h 347"/>
                <a:gd name="T48" fmla="*/ 48 w 111"/>
                <a:gd name="T49" fmla="*/ 59 h 347"/>
                <a:gd name="T50" fmla="*/ 36 w 111"/>
                <a:gd name="T51" fmla="*/ 88 h 347"/>
                <a:gd name="T52" fmla="*/ 16 w 111"/>
                <a:gd name="T53" fmla="*/ 171 h 347"/>
                <a:gd name="T54" fmla="*/ 8 w 111"/>
                <a:gd name="T55" fmla="*/ 225 h 347"/>
                <a:gd name="T56" fmla="*/ 4 w 111"/>
                <a:gd name="T57" fmla="*/ 250 h 347"/>
                <a:gd name="T58" fmla="*/ 9 w 111"/>
                <a:gd name="T59" fmla="*/ 254 h 347"/>
                <a:gd name="T60" fmla="*/ 14 w 111"/>
                <a:gd name="T61" fmla="*/ 255 h 347"/>
                <a:gd name="T62" fmla="*/ 25 w 111"/>
                <a:gd name="T63" fmla="*/ 212 h 347"/>
                <a:gd name="T64" fmla="*/ 44 w 111"/>
                <a:gd name="T65" fmla="*/ 155 h 347"/>
                <a:gd name="T66" fmla="*/ 25 w 111"/>
                <a:gd name="T67" fmla="*/ 240 h 347"/>
                <a:gd name="T68" fmla="*/ 40 w 111"/>
                <a:gd name="T69" fmla="*/ 218 h 347"/>
                <a:gd name="T70" fmla="*/ 18 w 111"/>
                <a:gd name="T71" fmla="*/ 287 h 347"/>
                <a:gd name="T72" fmla="*/ 12 w 111"/>
                <a:gd name="T73" fmla="*/ 308 h 347"/>
                <a:gd name="T74" fmla="*/ 19 w 111"/>
                <a:gd name="T75" fmla="*/ 297 h 347"/>
                <a:gd name="T76" fmla="*/ 23 w 111"/>
                <a:gd name="T77" fmla="*/ 294 h 347"/>
                <a:gd name="T78" fmla="*/ 23 w 111"/>
                <a:gd name="T79" fmla="*/ 302 h 347"/>
                <a:gd name="T80" fmla="*/ 21 w 111"/>
                <a:gd name="T81" fmla="*/ 321 h 347"/>
                <a:gd name="T82" fmla="*/ 16 w 111"/>
                <a:gd name="T83" fmla="*/ 346 h 347"/>
                <a:gd name="T84" fmla="*/ 35 w 111"/>
                <a:gd name="T85" fmla="*/ 302 h 347"/>
                <a:gd name="T86" fmla="*/ 38 w 111"/>
                <a:gd name="T87" fmla="*/ 281 h 347"/>
                <a:gd name="T88" fmla="*/ 44 w 111"/>
                <a:gd name="T89" fmla="*/ 279 h 347"/>
                <a:gd name="T90" fmla="*/ 52 w 111"/>
                <a:gd name="T91" fmla="*/ 264 h 347"/>
                <a:gd name="T92" fmla="*/ 62 w 111"/>
                <a:gd name="T93" fmla="*/ 239 h 347"/>
                <a:gd name="T94" fmla="*/ 78 w 111"/>
                <a:gd name="T95" fmla="*/ 193 h 347"/>
                <a:gd name="T96" fmla="*/ 86 w 111"/>
                <a:gd name="T97" fmla="*/ 165 h 347"/>
                <a:gd name="T98" fmla="*/ 92 w 111"/>
                <a:gd name="T99" fmla="*/ 143 h 347"/>
                <a:gd name="T100" fmla="*/ 98 w 111"/>
                <a:gd name="T101" fmla="*/ 1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347">
                  <a:moveTo>
                    <a:pt x="27" y="283"/>
                  </a:moveTo>
                  <a:cubicBezTo>
                    <a:pt x="26" y="281"/>
                    <a:pt x="26" y="281"/>
                    <a:pt x="27" y="278"/>
                  </a:cubicBezTo>
                  <a:cubicBezTo>
                    <a:pt x="28" y="279"/>
                    <a:pt x="29" y="276"/>
                    <a:pt x="28" y="281"/>
                  </a:cubicBezTo>
                  <a:cubicBezTo>
                    <a:pt x="28" y="281"/>
                    <a:pt x="27" y="283"/>
                    <a:pt x="27" y="283"/>
                  </a:cubicBezTo>
                  <a:close/>
                  <a:moveTo>
                    <a:pt x="50" y="247"/>
                  </a:moveTo>
                  <a:cubicBezTo>
                    <a:pt x="52" y="249"/>
                    <a:pt x="50" y="249"/>
                    <a:pt x="50" y="250"/>
                  </a:cubicBezTo>
                  <a:cubicBezTo>
                    <a:pt x="50" y="250"/>
                    <a:pt x="50" y="249"/>
                    <a:pt x="50" y="250"/>
                  </a:cubicBezTo>
                  <a:cubicBezTo>
                    <a:pt x="50" y="250"/>
                    <a:pt x="48" y="249"/>
                    <a:pt x="50" y="247"/>
                  </a:cubicBezTo>
                  <a:close/>
                  <a:moveTo>
                    <a:pt x="12" y="226"/>
                  </a:moveTo>
                  <a:cubicBezTo>
                    <a:pt x="12" y="223"/>
                    <a:pt x="12" y="223"/>
                    <a:pt x="13" y="222"/>
                  </a:cubicBezTo>
                  <a:cubicBezTo>
                    <a:pt x="15" y="219"/>
                    <a:pt x="13" y="220"/>
                    <a:pt x="16" y="220"/>
                  </a:cubicBezTo>
                  <a:cubicBezTo>
                    <a:pt x="16" y="224"/>
                    <a:pt x="15" y="224"/>
                    <a:pt x="12" y="225"/>
                  </a:cubicBezTo>
                  <a:lnTo>
                    <a:pt x="12" y="226"/>
                  </a:lnTo>
                  <a:close/>
                  <a:moveTo>
                    <a:pt x="92" y="110"/>
                  </a:moveTo>
                  <a:cubicBezTo>
                    <a:pt x="92" y="113"/>
                    <a:pt x="93" y="112"/>
                    <a:pt x="90" y="112"/>
                  </a:cubicBezTo>
                  <a:cubicBezTo>
                    <a:pt x="91" y="108"/>
                    <a:pt x="90" y="110"/>
                    <a:pt x="92" y="110"/>
                  </a:cubicBezTo>
                  <a:close/>
                  <a:moveTo>
                    <a:pt x="36" y="112"/>
                  </a:moveTo>
                  <a:cubicBezTo>
                    <a:pt x="37" y="111"/>
                    <a:pt x="38" y="110"/>
                    <a:pt x="40" y="110"/>
                  </a:cubicBezTo>
                  <a:cubicBezTo>
                    <a:pt x="40" y="110"/>
                    <a:pt x="39" y="111"/>
                    <a:pt x="39" y="112"/>
                  </a:cubicBezTo>
                  <a:cubicBezTo>
                    <a:pt x="38" y="116"/>
                    <a:pt x="38" y="113"/>
                    <a:pt x="39" y="115"/>
                  </a:cubicBezTo>
                  <a:cubicBezTo>
                    <a:pt x="39" y="115"/>
                    <a:pt x="38" y="114"/>
                    <a:pt x="38" y="114"/>
                  </a:cubicBezTo>
                  <a:lnTo>
                    <a:pt x="36" y="112"/>
                  </a:lnTo>
                  <a:close/>
                  <a:moveTo>
                    <a:pt x="98" y="119"/>
                  </a:moveTo>
                  <a:cubicBezTo>
                    <a:pt x="98" y="114"/>
                    <a:pt x="99" y="108"/>
                    <a:pt x="101" y="104"/>
                  </a:cubicBezTo>
                  <a:cubicBezTo>
                    <a:pt x="105" y="92"/>
                    <a:pt x="108" y="74"/>
                    <a:pt x="109" y="61"/>
                  </a:cubicBezTo>
                  <a:cubicBezTo>
                    <a:pt x="111" y="13"/>
                    <a:pt x="107" y="28"/>
                    <a:pt x="107" y="0"/>
                  </a:cubicBezTo>
                  <a:cubicBezTo>
                    <a:pt x="104" y="1"/>
                    <a:pt x="103" y="2"/>
                    <a:pt x="104" y="6"/>
                  </a:cubicBezTo>
                  <a:cubicBezTo>
                    <a:pt x="105" y="10"/>
                    <a:pt x="105" y="6"/>
                    <a:pt x="104" y="9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21"/>
                    <a:pt x="103" y="28"/>
                    <a:pt x="104" y="31"/>
                  </a:cubicBezTo>
                  <a:cubicBezTo>
                    <a:pt x="105" y="34"/>
                    <a:pt x="105" y="29"/>
                    <a:pt x="105" y="36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7"/>
                    <a:pt x="101" y="63"/>
                    <a:pt x="101" y="69"/>
                  </a:cubicBezTo>
                  <a:cubicBezTo>
                    <a:pt x="100" y="69"/>
                    <a:pt x="99" y="73"/>
                    <a:pt x="99" y="76"/>
                  </a:cubicBezTo>
                  <a:cubicBezTo>
                    <a:pt x="98" y="87"/>
                    <a:pt x="96" y="87"/>
                    <a:pt x="93" y="95"/>
                  </a:cubicBezTo>
                  <a:cubicBezTo>
                    <a:pt x="91" y="90"/>
                    <a:pt x="95" y="78"/>
                    <a:pt x="96" y="73"/>
                  </a:cubicBezTo>
                  <a:cubicBezTo>
                    <a:pt x="97" y="70"/>
                    <a:pt x="97" y="70"/>
                    <a:pt x="99" y="68"/>
                  </a:cubicBezTo>
                  <a:cubicBezTo>
                    <a:pt x="95" y="63"/>
                    <a:pt x="101" y="60"/>
                    <a:pt x="96" y="55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5" y="61"/>
                    <a:pt x="95" y="59"/>
                    <a:pt x="95" y="60"/>
                  </a:cubicBezTo>
                  <a:cubicBezTo>
                    <a:pt x="95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7"/>
                    <a:pt x="94" y="56"/>
                    <a:pt x="91" y="55"/>
                  </a:cubicBezTo>
                  <a:cubicBezTo>
                    <a:pt x="92" y="58"/>
                    <a:pt x="92" y="57"/>
                    <a:pt x="92" y="60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61"/>
                    <a:pt x="90" y="62"/>
                    <a:pt x="90" y="62"/>
                  </a:cubicBezTo>
                  <a:cubicBezTo>
                    <a:pt x="91" y="63"/>
                    <a:pt x="91" y="62"/>
                    <a:pt x="92" y="65"/>
                  </a:cubicBezTo>
                  <a:cubicBezTo>
                    <a:pt x="86" y="65"/>
                    <a:pt x="85" y="74"/>
                    <a:pt x="84" y="76"/>
                  </a:cubicBezTo>
                  <a:cubicBezTo>
                    <a:pt x="83" y="79"/>
                    <a:pt x="83" y="77"/>
                    <a:pt x="82" y="81"/>
                  </a:cubicBezTo>
                  <a:cubicBezTo>
                    <a:pt x="80" y="94"/>
                    <a:pt x="77" y="97"/>
                    <a:pt x="76" y="101"/>
                  </a:cubicBezTo>
                  <a:cubicBezTo>
                    <a:pt x="76" y="113"/>
                    <a:pt x="75" y="108"/>
                    <a:pt x="72" y="117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55" y="181"/>
                    <a:pt x="52" y="185"/>
                    <a:pt x="49" y="197"/>
                  </a:cubicBezTo>
                  <a:cubicBezTo>
                    <a:pt x="48" y="200"/>
                    <a:pt x="48" y="201"/>
                    <a:pt x="47" y="204"/>
                  </a:cubicBezTo>
                  <a:cubicBezTo>
                    <a:pt x="42" y="214"/>
                    <a:pt x="43" y="215"/>
                    <a:pt x="40" y="216"/>
                  </a:cubicBezTo>
                  <a:cubicBezTo>
                    <a:pt x="41" y="213"/>
                    <a:pt x="41" y="213"/>
                    <a:pt x="42" y="21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4"/>
                    <a:pt x="55" y="172"/>
                    <a:pt x="56" y="16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0"/>
                    <a:pt x="60" y="148"/>
                    <a:pt x="62" y="141"/>
                  </a:cubicBezTo>
                  <a:cubicBezTo>
                    <a:pt x="63" y="138"/>
                    <a:pt x="63" y="135"/>
                    <a:pt x="66" y="133"/>
                  </a:cubicBezTo>
                  <a:cubicBezTo>
                    <a:pt x="66" y="124"/>
                    <a:pt x="69" y="119"/>
                    <a:pt x="71" y="11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7"/>
                    <a:pt x="79" y="76"/>
                    <a:pt x="80" y="74"/>
                  </a:cubicBezTo>
                  <a:cubicBezTo>
                    <a:pt x="82" y="64"/>
                    <a:pt x="81" y="66"/>
                    <a:pt x="80" y="58"/>
                  </a:cubicBezTo>
                  <a:cubicBezTo>
                    <a:pt x="79" y="53"/>
                    <a:pt x="81" y="52"/>
                    <a:pt x="82" y="48"/>
                  </a:cubicBezTo>
                  <a:cubicBezTo>
                    <a:pt x="82" y="42"/>
                    <a:pt x="81" y="42"/>
                    <a:pt x="82" y="36"/>
                  </a:cubicBezTo>
                  <a:cubicBezTo>
                    <a:pt x="80" y="37"/>
                    <a:pt x="80" y="39"/>
                    <a:pt x="79" y="39"/>
                  </a:cubicBezTo>
                  <a:cubicBezTo>
                    <a:pt x="77" y="37"/>
                    <a:pt x="78" y="39"/>
                    <a:pt x="77" y="37"/>
                  </a:cubicBezTo>
                  <a:cubicBezTo>
                    <a:pt x="77" y="36"/>
                    <a:pt x="77" y="35"/>
                    <a:pt x="76" y="34"/>
                  </a:cubicBezTo>
                  <a:cubicBezTo>
                    <a:pt x="80" y="30"/>
                    <a:pt x="80" y="31"/>
                    <a:pt x="80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1"/>
                    <a:pt x="83" y="20"/>
                    <a:pt x="84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9" y="19"/>
                    <a:pt x="79" y="18"/>
                    <a:pt x="80" y="21"/>
                  </a:cubicBezTo>
                  <a:cubicBezTo>
                    <a:pt x="76" y="19"/>
                    <a:pt x="78" y="21"/>
                    <a:pt x="77" y="21"/>
                  </a:cubicBezTo>
                  <a:cubicBezTo>
                    <a:pt x="74" y="24"/>
                    <a:pt x="69" y="41"/>
                    <a:pt x="67" y="4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9"/>
                    <a:pt x="61" y="58"/>
                    <a:pt x="60" y="6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4" y="77"/>
                    <a:pt x="57" y="75"/>
                    <a:pt x="52" y="80"/>
                  </a:cubicBezTo>
                  <a:cubicBezTo>
                    <a:pt x="49" y="83"/>
                    <a:pt x="46" y="94"/>
                    <a:pt x="44" y="98"/>
                  </a:cubicBezTo>
                  <a:cubicBezTo>
                    <a:pt x="42" y="104"/>
                    <a:pt x="46" y="95"/>
                    <a:pt x="43" y="100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8" y="110"/>
                    <a:pt x="43" y="102"/>
                    <a:pt x="40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7" y="99"/>
                    <a:pt x="38" y="103"/>
                    <a:pt x="40" y="98"/>
                  </a:cubicBezTo>
                  <a:cubicBezTo>
                    <a:pt x="41" y="97"/>
                    <a:pt x="41" y="94"/>
                    <a:pt x="42" y="92"/>
                  </a:cubicBezTo>
                  <a:cubicBezTo>
                    <a:pt x="43" y="90"/>
                    <a:pt x="45" y="89"/>
                    <a:pt x="47" y="82"/>
                  </a:cubicBezTo>
                  <a:cubicBezTo>
                    <a:pt x="47" y="80"/>
                    <a:pt x="47" y="80"/>
                    <a:pt x="47" y="7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7"/>
                    <a:pt x="50" y="63"/>
                    <a:pt x="51" y="61"/>
                  </a:cubicBezTo>
                  <a:cubicBezTo>
                    <a:pt x="51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0" y="59"/>
                    <a:pt x="51" y="59"/>
                    <a:pt x="48" y="59"/>
                  </a:cubicBezTo>
                  <a:cubicBezTo>
                    <a:pt x="46" y="64"/>
                    <a:pt x="46" y="61"/>
                    <a:pt x="44" y="65"/>
                  </a:cubicBezTo>
                  <a:cubicBezTo>
                    <a:pt x="44" y="68"/>
                    <a:pt x="44" y="67"/>
                    <a:pt x="43" y="70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4"/>
                    <a:pt x="37" y="85"/>
                    <a:pt x="36" y="88"/>
                  </a:cubicBezTo>
                  <a:cubicBezTo>
                    <a:pt x="34" y="98"/>
                    <a:pt x="29" y="107"/>
                    <a:pt x="28" y="118"/>
                  </a:cubicBezTo>
                  <a:cubicBezTo>
                    <a:pt x="27" y="122"/>
                    <a:pt x="26" y="125"/>
                    <a:pt x="24" y="130"/>
                  </a:cubicBezTo>
                  <a:cubicBezTo>
                    <a:pt x="22" y="137"/>
                    <a:pt x="21" y="150"/>
                    <a:pt x="19" y="157"/>
                  </a:cubicBezTo>
                  <a:cubicBezTo>
                    <a:pt x="19" y="163"/>
                    <a:pt x="17" y="166"/>
                    <a:pt x="16" y="171"/>
                  </a:cubicBezTo>
                  <a:cubicBezTo>
                    <a:pt x="15" y="178"/>
                    <a:pt x="13" y="187"/>
                    <a:pt x="14" y="193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0" y="214"/>
                    <a:pt x="9" y="209"/>
                    <a:pt x="9" y="214"/>
                  </a:cubicBezTo>
                  <a:cubicBezTo>
                    <a:pt x="8" y="219"/>
                    <a:pt x="8" y="220"/>
                    <a:pt x="8" y="225"/>
                  </a:cubicBezTo>
                  <a:cubicBezTo>
                    <a:pt x="7" y="229"/>
                    <a:pt x="7" y="232"/>
                    <a:pt x="7" y="237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5" y="239"/>
                    <a:pt x="5" y="240"/>
                    <a:pt x="5" y="241"/>
                  </a:cubicBezTo>
                  <a:cubicBezTo>
                    <a:pt x="5" y="246"/>
                    <a:pt x="7" y="240"/>
                    <a:pt x="4" y="250"/>
                  </a:cubicBezTo>
                  <a:cubicBezTo>
                    <a:pt x="1" y="256"/>
                    <a:pt x="2" y="266"/>
                    <a:pt x="0" y="273"/>
                  </a:cubicBezTo>
                  <a:cubicBezTo>
                    <a:pt x="4" y="271"/>
                    <a:pt x="4" y="273"/>
                    <a:pt x="5" y="269"/>
                  </a:cubicBezTo>
                  <a:cubicBezTo>
                    <a:pt x="6" y="266"/>
                    <a:pt x="6" y="264"/>
                    <a:pt x="6" y="261"/>
                  </a:cubicBezTo>
                  <a:cubicBezTo>
                    <a:pt x="7" y="258"/>
                    <a:pt x="8" y="256"/>
                    <a:pt x="9" y="254"/>
                  </a:cubicBezTo>
                  <a:cubicBezTo>
                    <a:pt x="9" y="250"/>
                    <a:pt x="8" y="253"/>
                    <a:pt x="9" y="250"/>
                  </a:cubicBezTo>
                  <a:cubicBezTo>
                    <a:pt x="10" y="247"/>
                    <a:pt x="9" y="249"/>
                    <a:pt x="11" y="248"/>
                  </a:cubicBezTo>
                  <a:cubicBezTo>
                    <a:pt x="12" y="251"/>
                    <a:pt x="11" y="251"/>
                    <a:pt x="13" y="254"/>
                  </a:cubicBezTo>
                  <a:cubicBezTo>
                    <a:pt x="13" y="254"/>
                    <a:pt x="14" y="255"/>
                    <a:pt x="14" y="255"/>
                  </a:cubicBezTo>
                  <a:cubicBezTo>
                    <a:pt x="14" y="247"/>
                    <a:pt x="22" y="228"/>
                    <a:pt x="23" y="219"/>
                  </a:cubicBezTo>
                  <a:cubicBezTo>
                    <a:pt x="24" y="214"/>
                    <a:pt x="23" y="218"/>
                    <a:pt x="25" y="215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3"/>
                    <a:pt x="25" y="212"/>
                    <a:pt x="25" y="212"/>
                  </a:cubicBezTo>
                  <a:cubicBezTo>
                    <a:pt x="27" y="205"/>
                    <a:pt x="27" y="205"/>
                    <a:pt x="27" y="205"/>
                  </a:cubicBezTo>
                  <a:cubicBezTo>
                    <a:pt x="29" y="194"/>
                    <a:pt x="35" y="186"/>
                    <a:pt x="35" y="175"/>
                  </a:cubicBezTo>
                  <a:cubicBezTo>
                    <a:pt x="40" y="170"/>
                    <a:pt x="37" y="160"/>
                    <a:pt x="40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64"/>
                    <a:pt x="41" y="169"/>
                    <a:pt x="40" y="177"/>
                  </a:cubicBezTo>
                  <a:cubicBezTo>
                    <a:pt x="39" y="181"/>
                    <a:pt x="38" y="183"/>
                    <a:pt x="37" y="187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31"/>
                    <a:pt x="25" y="235"/>
                    <a:pt x="25" y="240"/>
                  </a:cubicBezTo>
                  <a:cubicBezTo>
                    <a:pt x="26" y="239"/>
                    <a:pt x="25" y="240"/>
                    <a:pt x="27" y="238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1" y="235"/>
                    <a:pt x="33" y="232"/>
                  </a:cubicBezTo>
                  <a:cubicBezTo>
                    <a:pt x="37" y="228"/>
                    <a:pt x="36" y="221"/>
                    <a:pt x="40" y="218"/>
                  </a:cubicBezTo>
                  <a:cubicBezTo>
                    <a:pt x="40" y="220"/>
                    <a:pt x="41" y="215"/>
                    <a:pt x="40" y="221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3" y="268"/>
                    <a:pt x="23" y="272"/>
                    <a:pt x="21" y="275"/>
                  </a:cubicBezTo>
                  <a:cubicBezTo>
                    <a:pt x="19" y="278"/>
                    <a:pt x="19" y="283"/>
                    <a:pt x="18" y="287"/>
                  </a:cubicBezTo>
                  <a:cubicBezTo>
                    <a:pt x="15" y="294"/>
                    <a:pt x="14" y="293"/>
                    <a:pt x="14" y="302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1" y="304"/>
                    <a:pt x="10" y="308"/>
                    <a:pt x="10" y="309"/>
                  </a:cubicBezTo>
                  <a:cubicBezTo>
                    <a:pt x="12" y="309"/>
                    <a:pt x="11" y="309"/>
                    <a:pt x="12" y="308"/>
                  </a:cubicBezTo>
                  <a:cubicBezTo>
                    <a:pt x="14" y="306"/>
                    <a:pt x="14" y="306"/>
                    <a:pt x="14" y="306"/>
                  </a:cubicBezTo>
                  <a:cubicBezTo>
                    <a:pt x="15" y="306"/>
                    <a:pt x="15" y="305"/>
                    <a:pt x="15" y="305"/>
                  </a:cubicBezTo>
                  <a:cubicBezTo>
                    <a:pt x="16" y="305"/>
                    <a:pt x="16" y="305"/>
                    <a:pt x="17" y="305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2" y="293"/>
                    <a:pt x="21" y="296"/>
                    <a:pt x="21" y="292"/>
                  </a:cubicBezTo>
                  <a:cubicBezTo>
                    <a:pt x="23" y="293"/>
                    <a:pt x="23" y="293"/>
                    <a:pt x="23" y="293"/>
                  </a:cubicBezTo>
                  <a:cubicBezTo>
                    <a:pt x="23" y="293"/>
                    <a:pt x="23" y="294"/>
                    <a:pt x="23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25" y="294"/>
                    <a:pt x="25" y="293"/>
                    <a:pt x="26" y="292"/>
                  </a:cubicBezTo>
                  <a:cubicBezTo>
                    <a:pt x="26" y="296"/>
                    <a:pt x="26" y="294"/>
                    <a:pt x="25" y="296"/>
                  </a:cubicBezTo>
                  <a:cubicBezTo>
                    <a:pt x="23" y="302"/>
                    <a:pt x="23" y="302"/>
                    <a:pt x="23" y="302"/>
                  </a:cubicBezTo>
                  <a:cubicBezTo>
                    <a:pt x="23" y="302"/>
                    <a:pt x="23" y="303"/>
                    <a:pt x="23" y="303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1" y="313"/>
                    <a:pt x="20" y="309"/>
                    <a:pt x="19" y="314"/>
                  </a:cubicBezTo>
                  <a:cubicBezTo>
                    <a:pt x="19" y="319"/>
                    <a:pt x="21" y="316"/>
                    <a:pt x="21" y="321"/>
                  </a:cubicBezTo>
                  <a:cubicBezTo>
                    <a:pt x="19" y="321"/>
                    <a:pt x="19" y="321"/>
                    <a:pt x="16" y="321"/>
                  </a:cubicBezTo>
                  <a:cubicBezTo>
                    <a:pt x="14" y="326"/>
                    <a:pt x="15" y="329"/>
                    <a:pt x="12" y="332"/>
                  </a:cubicBezTo>
                  <a:cubicBezTo>
                    <a:pt x="14" y="339"/>
                    <a:pt x="11" y="341"/>
                    <a:pt x="10" y="347"/>
                  </a:cubicBezTo>
                  <a:cubicBezTo>
                    <a:pt x="15" y="347"/>
                    <a:pt x="13" y="346"/>
                    <a:pt x="16" y="346"/>
                  </a:cubicBezTo>
                  <a:cubicBezTo>
                    <a:pt x="16" y="341"/>
                    <a:pt x="18" y="340"/>
                    <a:pt x="18" y="336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2" y="335"/>
                    <a:pt x="23" y="331"/>
                    <a:pt x="24" y="329"/>
                  </a:cubicBezTo>
                  <a:cubicBezTo>
                    <a:pt x="28" y="320"/>
                    <a:pt x="31" y="312"/>
                    <a:pt x="35" y="302"/>
                  </a:cubicBezTo>
                  <a:cubicBezTo>
                    <a:pt x="38" y="297"/>
                    <a:pt x="38" y="296"/>
                    <a:pt x="39" y="292"/>
                  </a:cubicBezTo>
                  <a:cubicBezTo>
                    <a:pt x="39" y="292"/>
                    <a:pt x="39" y="292"/>
                    <a:pt x="39" y="291"/>
                  </a:cubicBezTo>
                  <a:cubicBezTo>
                    <a:pt x="33" y="290"/>
                    <a:pt x="36" y="289"/>
                    <a:pt x="36" y="284"/>
                  </a:cubicBezTo>
                  <a:cubicBezTo>
                    <a:pt x="36" y="280"/>
                    <a:pt x="35" y="282"/>
                    <a:pt x="38" y="281"/>
                  </a:cubicBezTo>
                  <a:cubicBezTo>
                    <a:pt x="39" y="283"/>
                    <a:pt x="38" y="281"/>
                    <a:pt x="39" y="284"/>
                  </a:cubicBezTo>
                  <a:cubicBezTo>
                    <a:pt x="39" y="285"/>
                    <a:pt x="39" y="288"/>
                    <a:pt x="39" y="288"/>
                  </a:cubicBezTo>
                  <a:cubicBezTo>
                    <a:pt x="45" y="288"/>
                    <a:pt x="42" y="285"/>
                    <a:pt x="44" y="280"/>
                  </a:cubicBezTo>
                  <a:cubicBezTo>
                    <a:pt x="44" y="280"/>
                    <a:pt x="44" y="280"/>
                    <a:pt x="44" y="279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44" y="276"/>
                    <a:pt x="45" y="275"/>
                    <a:pt x="47" y="274"/>
                  </a:cubicBezTo>
                  <a:cubicBezTo>
                    <a:pt x="49" y="273"/>
                    <a:pt x="49" y="270"/>
                    <a:pt x="50" y="267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2"/>
                    <a:pt x="52" y="261"/>
                    <a:pt x="53" y="260"/>
                  </a:cubicBezTo>
                  <a:cubicBezTo>
                    <a:pt x="54" y="257"/>
                    <a:pt x="55" y="258"/>
                    <a:pt x="55" y="257"/>
                  </a:cubicBezTo>
                  <a:cubicBezTo>
                    <a:pt x="56" y="254"/>
                    <a:pt x="55" y="252"/>
                    <a:pt x="57" y="249"/>
                  </a:cubicBezTo>
                  <a:cubicBezTo>
                    <a:pt x="59" y="246"/>
                    <a:pt x="60" y="243"/>
                    <a:pt x="62" y="239"/>
                  </a:cubicBezTo>
                  <a:cubicBezTo>
                    <a:pt x="63" y="237"/>
                    <a:pt x="63" y="234"/>
                    <a:pt x="64" y="232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9" y="221"/>
                    <a:pt x="70" y="213"/>
                    <a:pt x="72" y="210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86"/>
                    <a:pt x="83" y="180"/>
                    <a:pt x="84" y="173"/>
                  </a:cubicBezTo>
                  <a:cubicBezTo>
                    <a:pt x="86" y="168"/>
                    <a:pt x="85" y="173"/>
                    <a:pt x="85" y="170"/>
                  </a:cubicBezTo>
                  <a:cubicBezTo>
                    <a:pt x="86" y="165"/>
                    <a:pt x="85" y="169"/>
                    <a:pt x="85" y="167"/>
                  </a:cubicBezTo>
                  <a:cubicBezTo>
                    <a:pt x="86" y="166"/>
                    <a:pt x="85" y="166"/>
                    <a:pt x="86" y="165"/>
                  </a:cubicBezTo>
                  <a:cubicBezTo>
                    <a:pt x="90" y="163"/>
                    <a:pt x="87" y="165"/>
                    <a:pt x="87" y="165"/>
                  </a:cubicBezTo>
                  <a:cubicBezTo>
                    <a:pt x="86" y="158"/>
                    <a:pt x="90" y="161"/>
                    <a:pt x="87" y="157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1"/>
                    <a:pt x="86" y="144"/>
                    <a:pt x="92" y="143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4" y="136"/>
                    <a:pt x="94" y="135"/>
                  </a:cubicBezTo>
                  <a:cubicBezTo>
                    <a:pt x="94" y="129"/>
                    <a:pt x="95" y="122"/>
                    <a:pt x="99" y="119"/>
                  </a:cubicBezTo>
                  <a:lnTo>
                    <a:pt x="98" y="1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4268674" y="6096594"/>
              <a:ext cx="115848" cy="314668"/>
            </a:xfrm>
            <a:custGeom>
              <a:avLst/>
              <a:gdLst>
                <a:gd name="T0" fmla="*/ 104 w 116"/>
                <a:gd name="T1" fmla="*/ 233 h 313"/>
                <a:gd name="T2" fmla="*/ 102 w 116"/>
                <a:gd name="T3" fmla="*/ 222 h 313"/>
                <a:gd name="T4" fmla="*/ 102 w 116"/>
                <a:gd name="T5" fmla="*/ 212 h 313"/>
                <a:gd name="T6" fmla="*/ 78 w 116"/>
                <a:gd name="T7" fmla="*/ 172 h 313"/>
                <a:gd name="T8" fmla="*/ 79 w 116"/>
                <a:gd name="T9" fmla="*/ 178 h 313"/>
                <a:gd name="T10" fmla="*/ 80 w 116"/>
                <a:gd name="T11" fmla="*/ 188 h 313"/>
                <a:gd name="T12" fmla="*/ 88 w 116"/>
                <a:gd name="T13" fmla="*/ 186 h 313"/>
                <a:gd name="T14" fmla="*/ 97 w 116"/>
                <a:gd name="T15" fmla="*/ 224 h 313"/>
                <a:gd name="T16" fmla="*/ 91 w 116"/>
                <a:gd name="T17" fmla="*/ 203 h 313"/>
                <a:gd name="T18" fmla="*/ 87 w 116"/>
                <a:gd name="T19" fmla="*/ 209 h 313"/>
                <a:gd name="T20" fmla="*/ 78 w 116"/>
                <a:gd name="T21" fmla="*/ 191 h 313"/>
                <a:gd name="T22" fmla="*/ 72 w 116"/>
                <a:gd name="T23" fmla="*/ 193 h 313"/>
                <a:gd name="T24" fmla="*/ 69 w 116"/>
                <a:gd name="T25" fmla="*/ 166 h 313"/>
                <a:gd name="T26" fmla="*/ 52 w 116"/>
                <a:gd name="T27" fmla="*/ 130 h 313"/>
                <a:gd name="T28" fmla="*/ 62 w 116"/>
                <a:gd name="T29" fmla="*/ 165 h 313"/>
                <a:gd name="T30" fmla="*/ 30 w 116"/>
                <a:gd name="T31" fmla="*/ 93 h 313"/>
                <a:gd name="T32" fmla="*/ 30 w 116"/>
                <a:gd name="T33" fmla="*/ 93 h 313"/>
                <a:gd name="T34" fmla="*/ 13 w 116"/>
                <a:gd name="T35" fmla="*/ 83 h 313"/>
                <a:gd name="T36" fmla="*/ 30 w 116"/>
                <a:gd name="T37" fmla="*/ 0 h 313"/>
                <a:gd name="T38" fmla="*/ 60 w 116"/>
                <a:gd name="T39" fmla="*/ 90 h 313"/>
                <a:gd name="T40" fmla="*/ 60 w 116"/>
                <a:gd name="T41" fmla="*/ 99 h 313"/>
                <a:gd name="T42" fmla="*/ 53 w 116"/>
                <a:gd name="T43" fmla="*/ 81 h 313"/>
                <a:gd name="T44" fmla="*/ 35 w 116"/>
                <a:gd name="T45" fmla="*/ 49 h 313"/>
                <a:gd name="T46" fmla="*/ 28 w 116"/>
                <a:gd name="T47" fmla="*/ 44 h 313"/>
                <a:gd name="T48" fmla="*/ 36 w 116"/>
                <a:gd name="T49" fmla="*/ 80 h 313"/>
                <a:gd name="T50" fmla="*/ 15 w 116"/>
                <a:gd name="T51" fmla="*/ 15 h 313"/>
                <a:gd name="T52" fmla="*/ 11 w 116"/>
                <a:gd name="T53" fmla="*/ 23 h 313"/>
                <a:gd name="T54" fmla="*/ 17 w 116"/>
                <a:gd name="T55" fmla="*/ 49 h 313"/>
                <a:gd name="T56" fmla="*/ 18 w 116"/>
                <a:gd name="T57" fmla="*/ 69 h 313"/>
                <a:gd name="T58" fmla="*/ 25 w 116"/>
                <a:gd name="T59" fmla="*/ 82 h 313"/>
                <a:gd name="T60" fmla="*/ 16 w 116"/>
                <a:gd name="T61" fmla="*/ 77 h 313"/>
                <a:gd name="T62" fmla="*/ 11 w 116"/>
                <a:gd name="T63" fmla="*/ 75 h 313"/>
                <a:gd name="T64" fmla="*/ 0 w 116"/>
                <a:gd name="T65" fmla="*/ 58 h 313"/>
                <a:gd name="T66" fmla="*/ 7 w 116"/>
                <a:gd name="T67" fmla="*/ 116 h 313"/>
                <a:gd name="T68" fmla="*/ 15 w 116"/>
                <a:gd name="T69" fmla="*/ 138 h 313"/>
                <a:gd name="T70" fmla="*/ 16 w 116"/>
                <a:gd name="T71" fmla="*/ 150 h 313"/>
                <a:gd name="T72" fmla="*/ 31 w 116"/>
                <a:gd name="T73" fmla="*/ 183 h 313"/>
                <a:gd name="T74" fmla="*/ 32 w 116"/>
                <a:gd name="T75" fmla="*/ 165 h 313"/>
                <a:gd name="T76" fmla="*/ 30 w 116"/>
                <a:gd name="T77" fmla="*/ 149 h 313"/>
                <a:gd name="T78" fmla="*/ 55 w 116"/>
                <a:gd name="T79" fmla="*/ 214 h 313"/>
                <a:gd name="T80" fmla="*/ 67 w 116"/>
                <a:gd name="T81" fmla="*/ 273 h 313"/>
                <a:gd name="T82" fmla="*/ 71 w 116"/>
                <a:gd name="T83" fmla="*/ 267 h 313"/>
                <a:gd name="T84" fmla="*/ 69 w 116"/>
                <a:gd name="T85" fmla="*/ 249 h 313"/>
                <a:gd name="T86" fmla="*/ 70 w 116"/>
                <a:gd name="T87" fmla="*/ 234 h 313"/>
                <a:gd name="T88" fmla="*/ 76 w 116"/>
                <a:gd name="T89" fmla="*/ 199 h 313"/>
                <a:gd name="T90" fmla="*/ 89 w 116"/>
                <a:gd name="T91" fmla="*/ 266 h 313"/>
                <a:gd name="T92" fmla="*/ 91 w 116"/>
                <a:gd name="T93" fmla="*/ 263 h 313"/>
                <a:gd name="T94" fmla="*/ 97 w 116"/>
                <a:gd name="T95" fmla="*/ 311 h 313"/>
                <a:gd name="T96" fmla="*/ 102 w 116"/>
                <a:gd name="T97" fmla="*/ 289 h 313"/>
                <a:gd name="T98" fmla="*/ 105 w 116"/>
                <a:gd name="T99" fmla="*/ 256 h 313"/>
                <a:gd name="T100" fmla="*/ 106 w 116"/>
                <a:gd name="T101" fmla="*/ 277 h 313"/>
                <a:gd name="T102" fmla="*/ 113 w 116"/>
                <a:gd name="T103" fmla="*/ 286 h 313"/>
                <a:gd name="T104" fmla="*/ 102 w 116"/>
                <a:gd name="T105" fmla="*/ 192 h 313"/>
                <a:gd name="T106" fmla="*/ 85 w 116"/>
                <a:gd name="T107" fmla="*/ 133 h 313"/>
                <a:gd name="T108" fmla="*/ 38 w 116"/>
                <a:gd name="T109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" h="313">
                  <a:moveTo>
                    <a:pt x="104" y="233"/>
                  </a:moveTo>
                  <a:cubicBezTo>
                    <a:pt x="106" y="234"/>
                    <a:pt x="106" y="232"/>
                    <a:pt x="106" y="234"/>
                  </a:cubicBezTo>
                  <a:cubicBezTo>
                    <a:pt x="106" y="237"/>
                    <a:pt x="106" y="235"/>
                    <a:pt x="104" y="236"/>
                  </a:cubicBezTo>
                  <a:cubicBezTo>
                    <a:pt x="104" y="235"/>
                    <a:pt x="103" y="235"/>
                    <a:pt x="104" y="233"/>
                  </a:cubicBezTo>
                  <a:close/>
                  <a:moveTo>
                    <a:pt x="102" y="222"/>
                  </a:moveTo>
                  <a:cubicBezTo>
                    <a:pt x="104" y="219"/>
                    <a:pt x="102" y="222"/>
                    <a:pt x="104" y="22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6"/>
                    <a:pt x="102" y="222"/>
                    <a:pt x="102" y="222"/>
                  </a:cubicBezTo>
                  <a:close/>
                  <a:moveTo>
                    <a:pt x="102" y="212"/>
                  </a:moveTo>
                  <a:cubicBezTo>
                    <a:pt x="101" y="210"/>
                    <a:pt x="102" y="206"/>
                    <a:pt x="102" y="204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4" y="212"/>
                    <a:pt x="102" y="212"/>
                    <a:pt x="102" y="212"/>
                  </a:cubicBezTo>
                  <a:close/>
                  <a:moveTo>
                    <a:pt x="67" y="164"/>
                  </a:moveTo>
                  <a:cubicBezTo>
                    <a:pt x="69" y="160"/>
                    <a:pt x="69" y="160"/>
                    <a:pt x="69" y="160"/>
                  </a:cubicBezTo>
                  <a:cubicBezTo>
                    <a:pt x="70" y="161"/>
                    <a:pt x="69" y="164"/>
                    <a:pt x="72" y="168"/>
                  </a:cubicBezTo>
                  <a:cubicBezTo>
                    <a:pt x="73" y="172"/>
                    <a:pt x="74" y="172"/>
                    <a:pt x="78" y="172"/>
                  </a:cubicBezTo>
                  <a:cubicBezTo>
                    <a:pt x="78" y="174"/>
                    <a:pt x="78" y="172"/>
                    <a:pt x="78" y="174"/>
                  </a:cubicBezTo>
                  <a:cubicBezTo>
                    <a:pt x="78" y="175"/>
                    <a:pt x="79" y="176"/>
                    <a:pt x="79" y="176"/>
                  </a:cubicBezTo>
                  <a:cubicBezTo>
                    <a:pt x="80" y="178"/>
                    <a:pt x="80" y="179"/>
                    <a:pt x="81" y="181"/>
                  </a:cubicBezTo>
                  <a:cubicBezTo>
                    <a:pt x="78" y="180"/>
                    <a:pt x="80" y="182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6" y="178"/>
                    <a:pt x="78" y="178"/>
                    <a:pt x="74" y="180"/>
                  </a:cubicBezTo>
                  <a:cubicBezTo>
                    <a:pt x="75" y="184"/>
                    <a:pt x="77" y="185"/>
                    <a:pt x="80" y="188"/>
                  </a:cubicBezTo>
                  <a:cubicBezTo>
                    <a:pt x="82" y="186"/>
                    <a:pt x="80" y="186"/>
                    <a:pt x="83" y="184"/>
                  </a:cubicBezTo>
                  <a:cubicBezTo>
                    <a:pt x="83" y="188"/>
                    <a:pt x="84" y="188"/>
                    <a:pt x="86" y="190"/>
                  </a:cubicBezTo>
                  <a:cubicBezTo>
                    <a:pt x="86" y="190"/>
                    <a:pt x="86" y="189"/>
                    <a:pt x="86" y="189"/>
                  </a:cubicBezTo>
                  <a:cubicBezTo>
                    <a:pt x="87" y="191"/>
                    <a:pt x="86" y="188"/>
                    <a:pt x="88" y="186"/>
                  </a:cubicBezTo>
                  <a:cubicBezTo>
                    <a:pt x="91" y="188"/>
                    <a:pt x="87" y="183"/>
                    <a:pt x="91" y="195"/>
                  </a:cubicBezTo>
                  <a:cubicBezTo>
                    <a:pt x="92" y="198"/>
                    <a:pt x="92" y="202"/>
                    <a:pt x="93" y="206"/>
                  </a:cubicBezTo>
                  <a:cubicBezTo>
                    <a:pt x="93" y="211"/>
                    <a:pt x="93" y="212"/>
                    <a:pt x="93" y="215"/>
                  </a:cubicBezTo>
                  <a:cubicBezTo>
                    <a:pt x="94" y="220"/>
                    <a:pt x="96" y="222"/>
                    <a:pt x="97" y="224"/>
                  </a:cubicBezTo>
                  <a:cubicBezTo>
                    <a:pt x="94" y="227"/>
                    <a:pt x="97" y="230"/>
                    <a:pt x="97" y="238"/>
                  </a:cubicBezTo>
                  <a:cubicBezTo>
                    <a:pt x="96" y="237"/>
                    <a:pt x="95" y="239"/>
                    <a:pt x="94" y="229"/>
                  </a:cubicBezTo>
                  <a:cubicBezTo>
                    <a:pt x="93" y="224"/>
                    <a:pt x="93" y="221"/>
                    <a:pt x="92" y="215"/>
                  </a:cubicBezTo>
                  <a:cubicBezTo>
                    <a:pt x="92" y="211"/>
                    <a:pt x="92" y="207"/>
                    <a:pt x="91" y="203"/>
                  </a:cubicBezTo>
                  <a:cubicBezTo>
                    <a:pt x="90" y="201"/>
                    <a:pt x="90" y="200"/>
                    <a:pt x="90" y="197"/>
                  </a:cubicBezTo>
                  <a:cubicBezTo>
                    <a:pt x="87" y="192"/>
                    <a:pt x="87" y="192"/>
                    <a:pt x="87" y="192"/>
                  </a:cubicBezTo>
                  <a:cubicBezTo>
                    <a:pt x="86" y="193"/>
                    <a:pt x="85" y="189"/>
                    <a:pt x="87" y="200"/>
                  </a:cubicBezTo>
                  <a:cubicBezTo>
                    <a:pt x="87" y="203"/>
                    <a:pt x="87" y="205"/>
                    <a:pt x="87" y="209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84" y="192"/>
                    <a:pt x="83" y="191"/>
                    <a:pt x="83" y="191"/>
                  </a:cubicBezTo>
                  <a:cubicBezTo>
                    <a:pt x="81" y="190"/>
                    <a:pt x="82" y="190"/>
                    <a:pt x="78" y="190"/>
                  </a:cubicBezTo>
                  <a:cubicBezTo>
                    <a:pt x="78" y="190"/>
                    <a:pt x="78" y="190"/>
                    <a:pt x="78" y="191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77" y="193"/>
                    <a:pt x="76" y="193"/>
                    <a:pt x="76" y="193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72" y="193"/>
                    <a:pt x="74" y="192"/>
                    <a:pt x="72" y="193"/>
                  </a:cubicBezTo>
                  <a:cubicBezTo>
                    <a:pt x="72" y="191"/>
                    <a:pt x="72" y="188"/>
                    <a:pt x="71" y="186"/>
                  </a:cubicBezTo>
                  <a:cubicBezTo>
                    <a:pt x="71" y="184"/>
                    <a:pt x="70" y="183"/>
                    <a:pt x="69" y="180"/>
                  </a:cubicBezTo>
                  <a:cubicBezTo>
                    <a:pt x="71" y="177"/>
                    <a:pt x="73" y="176"/>
                    <a:pt x="70" y="169"/>
                  </a:cubicBezTo>
                  <a:cubicBezTo>
                    <a:pt x="70" y="169"/>
                    <a:pt x="69" y="166"/>
                    <a:pt x="69" y="166"/>
                  </a:cubicBezTo>
                  <a:cubicBezTo>
                    <a:pt x="68" y="163"/>
                    <a:pt x="68" y="163"/>
                    <a:pt x="68" y="163"/>
                  </a:cubicBezTo>
                  <a:lnTo>
                    <a:pt x="67" y="164"/>
                  </a:lnTo>
                  <a:close/>
                  <a:moveTo>
                    <a:pt x="51" y="129"/>
                  </a:moveTo>
                  <a:cubicBezTo>
                    <a:pt x="52" y="130"/>
                    <a:pt x="52" y="129"/>
                    <a:pt x="52" y="130"/>
                  </a:cubicBezTo>
                  <a:cubicBezTo>
                    <a:pt x="52" y="130"/>
                    <a:pt x="53" y="131"/>
                    <a:pt x="53" y="131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7" y="176"/>
                    <a:pt x="66" y="177"/>
                    <a:pt x="66" y="177"/>
                  </a:cubicBezTo>
                  <a:cubicBezTo>
                    <a:pt x="64" y="175"/>
                    <a:pt x="63" y="169"/>
                    <a:pt x="62" y="165"/>
                  </a:cubicBezTo>
                  <a:cubicBezTo>
                    <a:pt x="61" y="161"/>
                    <a:pt x="60" y="158"/>
                    <a:pt x="58" y="154"/>
                  </a:cubicBezTo>
                  <a:cubicBezTo>
                    <a:pt x="56" y="149"/>
                    <a:pt x="52" y="134"/>
                    <a:pt x="51" y="130"/>
                  </a:cubicBezTo>
                  <a:lnTo>
                    <a:pt x="51" y="129"/>
                  </a:lnTo>
                  <a:close/>
                  <a:moveTo>
                    <a:pt x="30" y="93"/>
                  </a:moveTo>
                  <a:cubicBezTo>
                    <a:pt x="31" y="95"/>
                    <a:pt x="31" y="92"/>
                    <a:pt x="31" y="96"/>
                  </a:cubicBezTo>
                  <a:cubicBezTo>
                    <a:pt x="30" y="96"/>
                    <a:pt x="30" y="95"/>
                    <a:pt x="30" y="94"/>
                  </a:cubicBezTo>
                  <a:cubicBezTo>
                    <a:pt x="30" y="92"/>
                    <a:pt x="29" y="93"/>
                    <a:pt x="30" y="92"/>
                  </a:cubicBezTo>
                  <a:lnTo>
                    <a:pt x="30" y="93"/>
                  </a:lnTo>
                  <a:close/>
                  <a:moveTo>
                    <a:pt x="12" y="78"/>
                  </a:moveTo>
                  <a:cubicBezTo>
                    <a:pt x="15" y="81"/>
                    <a:pt x="13" y="78"/>
                    <a:pt x="14" y="84"/>
                  </a:cubicBezTo>
                  <a:cubicBezTo>
                    <a:pt x="16" y="94"/>
                    <a:pt x="15" y="89"/>
                    <a:pt x="13" y="91"/>
                  </a:cubicBezTo>
                  <a:cubicBezTo>
                    <a:pt x="13" y="88"/>
                    <a:pt x="13" y="87"/>
                    <a:pt x="13" y="83"/>
                  </a:cubicBezTo>
                  <a:cubicBezTo>
                    <a:pt x="12" y="80"/>
                    <a:pt x="11" y="80"/>
                    <a:pt x="12" y="78"/>
                  </a:cubicBezTo>
                  <a:close/>
                  <a:moveTo>
                    <a:pt x="38" y="18"/>
                  </a:moveTo>
                  <a:cubicBezTo>
                    <a:pt x="37" y="15"/>
                    <a:pt x="36" y="14"/>
                    <a:pt x="36" y="12"/>
                  </a:cubicBezTo>
                  <a:cubicBezTo>
                    <a:pt x="34" y="8"/>
                    <a:pt x="33" y="2"/>
                    <a:pt x="30" y="0"/>
                  </a:cubicBezTo>
                  <a:cubicBezTo>
                    <a:pt x="30" y="1"/>
                    <a:pt x="29" y="1"/>
                    <a:pt x="29" y="3"/>
                  </a:cubicBezTo>
                  <a:cubicBezTo>
                    <a:pt x="28" y="6"/>
                    <a:pt x="32" y="15"/>
                    <a:pt x="33" y="2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4" y="76"/>
                    <a:pt x="57" y="80"/>
                    <a:pt x="60" y="90"/>
                  </a:cubicBezTo>
                  <a:cubicBezTo>
                    <a:pt x="62" y="94"/>
                    <a:pt x="65" y="97"/>
                    <a:pt x="65" y="103"/>
                  </a:cubicBezTo>
                  <a:cubicBezTo>
                    <a:pt x="62" y="103"/>
                    <a:pt x="64" y="103"/>
                    <a:pt x="61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2"/>
                    <a:pt x="56" y="91"/>
                    <a:pt x="56" y="90"/>
                  </a:cubicBezTo>
                  <a:cubicBezTo>
                    <a:pt x="55" y="89"/>
                    <a:pt x="54" y="87"/>
                    <a:pt x="54" y="87"/>
                  </a:cubicBezTo>
                  <a:cubicBezTo>
                    <a:pt x="53" y="84"/>
                    <a:pt x="53" y="84"/>
                    <a:pt x="53" y="81"/>
                  </a:cubicBezTo>
                  <a:cubicBezTo>
                    <a:pt x="49" y="80"/>
                    <a:pt x="51" y="81"/>
                    <a:pt x="48" y="79"/>
                  </a:cubicBezTo>
                  <a:cubicBezTo>
                    <a:pt x="48" y="72"/>
                    <a:pt x="42" y="70"/>
                    <a:pt x="44" y="63"/>
                  </a:cubicBezTo>
                  <a:cubicBezTo>
                    <a:pt x="40" y="63"/>
                    <a:pt x="42" y="62"/>
                    <a:pt x="40" y="65"/>
                  </a:cubicBezTo>
                  <a:cubicBezTo>
                    <a:pt x="40" y="61"/>
                    <a:pt x="36" y="54"/>
                    <a:pt x="35" y="49"/>
                  </a:cubicBezTo>
                  <a:cubicBezTo>
                    <a:pt x="32" y="39"/>
                    <a:pt x="26" y="10"/>
                    <a:pt x="20" y="6"/>
                  </a:cubicBezTo>
                  <a:cubicBezTo>
                    <a:pt x="20" y="12"/>
                    <a:pt x="23" y="19"/>
                    <a:pt x="24" y="25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6"/>
                    <a:pt x="27" y="39"/>
                    <a:pt x="28" y="44"/>
                  </a:cubicBezTo>
                  <a:cubicBezTo>
                    <a:pt x="29" y="46"/>
                    <a:pt x="30" y="52"/>
                    <a:pt x="31" y="56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101"/>
                    <a:pt x="44" y="100"/>
                    <a:pt x="43" y="103"/>
                  </a:cubicBezTo>
                  <a:cubicBezTo>
                    <a:pt x="40" y="98"/>
                    <a:pt x="38" y="85"/>
                    <a:pt x="36" y="80"/>
                  </a:cubicBezTo>
                  <a:cubicBezTo>
                    <a:pt x="34" y="73"/>
                    <a:pt x="32" y="65"/>
                    <a:pt x="30" y="5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0" y="26"/>
                    <a:pt x="19" y="24"/>
                  </a:cubicBezTo>
                  <a:cubicBezTo>
                    <a:pt x="17" y="15"/>
                    <a:pt x="20" y="16"/>
                    <a:pt x="15" y="15"/>
                  </a:cubicBezTo>
                  <a:cubicBezTo>
                    <a:pt x="15" y="10"/>
                    <a:pt x="13" y="11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7"/>
                    <a:pt x="11" y="12"/>
                  </a:cubicBezTo>
                  <a:cubicBezTo>
                    <a:pt x="11" y="18"/>
                    <a:pt x="14" y="17"/>
                    <a:pt x="11" y="23"/>
                  </a:cubicBezTo>
                  <a:cubicBezTo>
                    <a:pt x="13" y="26"/>
                    <a:pt x="12" y="24"/>
                    <a:pt x="13" y="25"/>
                  </a:cubicBezTo>
                  <a:cubicBezTo>
                    <a:pt x="13" y="28"/>
                    <a:pt x="13" y="31"/>
                    <a:pt x="13" y="34"/>
                  </a:cubicBezTo>
                  <a:cubicBezTo>
                    <a:pt x="14" y="38"/>
                    <a:pt x="14" y="40"/>
                    <a:pt x="14" y="4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5" y="52"/>
                    <a:pt x="14" y="54"/>
                    <a:pt x="15" y="57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3"/>
                    <a:pt x="18" y="63"/>
                    <a:pt x="21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7"/>
                    <a:pt x="24" y="77"/>
                    <a:pt x="25" y="82"/>
                  </a:cubicBezTo>
                  <a:cubicBezTo>
                    <a:pt x="27" y="88"/>
                    <a:pt x="24" y="87"/>
                    <a:pt x="26" y="90"/>
                  </a:cubicBezTo>
                  <a:cubicBezTo>
                    <a:pt x="23" y="89"/>
                    <a:pt x="25" y="91"/>
                    <a:pt x="23" y="87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4" y="74"/>
                    <a:pt x="14" y="72"/>
                    <a:pt x="11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5"/>
                    <a:pt x="11" y="74"/>
                    <a:pt x="11" y="75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0"/>
                    <a:pt x="7" y="69"/>
                    <a:pt x="8" y="67"/>
                  </a:cubicBezTo>
                  <a:cubicBezTo>
                    <a:pt x="4" y="66"/>
                    <a:pt x="4" y="65"/>
                    <a:pt x="2" y="6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6"/>
                    <a:pt x="2" y="74"/>
                    <a:pt x="4" y="82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0" y="114"/>
                    <a:pt x="9" y="109"/>
                    <a:pt x="10" y="116"/>
                  </a:cubicBezTo>
                  <a:cubicBezTo>
                    <a:pt x="7" y="115"/>
                    <a:pt x="8" y="115"/>
                    <a:pt x="7" y="116"/>
                  </a:cubicBezTo>
                  <a:cubicBezTo>
                    <a:pt x="8" y="118"/>
                    <a:pt x="8" y="118"/>
                    <a:pt x="10" y="120"/>
                  </a:cubicBezTo>
                  <a:cubicBezTo>
                    <a:pt x="12" y="124"/>
                    <a:pt x="12" y="128"/>
                    <a:pt x="15" y="131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41"/>
                    <a:pt x="15" y="138"/>
                    <a:pt x="15" y="142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6"/>
                    <a:pt x="17" y="146"/>
                  </a:cubicBezTo>
                  <a:cubicBezTo>
                    <a:pt x="15" y="149"/>
                    <a:pt x="16" y="146"/>
                    <a:pt x="16" y="150"/>
                  </a:cubicBezTo>
                  <a:cubicBezTo>
                    <a:pt x="18" y="153"/>
                    <a:pt x="17" y="152"/>
                    <a:pt x="21" y="153"/>
                  </a:cubicBezTo>
                  <a:cubicBezTo>
                    <a:pt x="20" y="157"/>
                    <a:pt x="20" y="155"/>
                    <a:pt x="19" y="161"/>
                  </a:cubicBezTo>
                  <a:cubicBezTo>
                    <a:pt x="21" y="163"/>
                    <a:pt x="19" y="163"/>
                    <a:pt x="23" y="165"/>
                  </a:cubicBezTo>
                  <a:cubicBezTo>
                    <a:pt x="22" y="170"/>
                    <a:pt x="28" y="180"/>
                    <a:pt x="31" y="183"/>
                  </a:cubicBezTo>
                  <a:cubicBezTo>
                    <a:pt x="34" y="187"/>
                    <a:pt x="30" y="185"/>
                    <a:pt x="34" y="188"/>
                  </a:cubicBezTo>
                  <a:cubicBezTo>
                    <a:pt x="36" y="185"/>
                    <a:pt x="32" y="183"/>
                    <a:pt x="37" y="182"/>
                  </a:cubicBezTo>
                  <a:cubicBezTo>
                    <a:pt x="37" y="177"/>
                    <a:pt x="36" y="175"/>
                    <a:pt x="34" y="170"/>
                  </a:cubicBezTo>
                  <a:cubicBezTo>
                    <a:pt x="33" y="168"/>
                    <a:pt x="33" y="167"/>
                    <a:pt x="32" y="165"/>
                  </a:cubicBezTo>
                  <a:cubicBezTo>
                    <a:pt x="26" y="152"/>
                    <a:pt x="14" y="108"/>
                    <a:pt x="15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14"/>
                    <a:pt x="23" y="127"/>
                    <a:pt x="29" y="146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50"/>
                    <a:pt x="31" y="150"/>
                  </a:cubicBezTo>
                  <a:cubicBezTo>
                    <a:pt x="33" y="159"/>
                    <a:pt x="41" y="178"/>
                    <a:pt x="45" y="188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4" y="211"/>
                    <a:pt x="54" y="212"/>
                    <a:pt x="55" y="214"/>
                  </a:cubicBezTo>
                  <a:cubicBezTo>
                    <a:pt x="56" y="217"/>
                    <a:pt x="56" y="221"/>
                    <a:pt x="57" y="225"/>
                  </a:cubicBezTo>
                  <a:cubicBezTo>
                    <a:pt x="59" y="233"/>
                    <a:pt x="63" y="239"/>
                    <a:pt x="64" y="248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8" y="268"/>
                    <a:pt x="68" y="266"/>
                    <a:pt x="67" y="273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70" y="278"/>
                    <a:pt x="69" y="278"/>
                    <a:pt x="73" y="27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69"/>
                    <a:pt x="71" y="267"/>
                    <a:pt x="71" y="267"/>
                  </a:cubicBezTo>
                  <a:cubicBezTo>
                    <a:pt x="71" y="261"/>
                    <a:pt x="71" y="261"/>
                    <a:pt x="71" y="261"/>
                  </a:cubicBezTo>
                  <a:cubicBezTo>
                    <a:pt x="71" y="261"/>
                    <a:pt x="71" y="261"/>
                    <a:pt x="71" y="260"/>
                  </a:cubicBezTo>
                  <a:cubicBezTo>
                    <a:pt x="71" y="260"/>
                    <a:pt x="70" y="260"/>
                    <a:pt x="70" y="260"/>
                  </a:cubicBezTo>
                  <a:cubicBezTo>
                    <a:pt x="71" y="254"/>
                    <a:pt x="70" y="253"/>
                    <a:pt x="69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1"/>
                    <a:pt x="70" y="237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71" y="233"/>
                    <a:pt x="70" y="233"/>
                    <a:pt x="71" y="232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99"/>
                    <a:pt x="73" y="200"/>
                    <a:pt x="76" y="199"/>
                  </a:cubicBezTo>
                  <a:cubicBezTo>
                    <a:pt x="77" y="203"/>
                    <a:pt x="76" y="202"/>
                    <a:pt x="76" y="20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3" y="310"/>
                    <a:pt x="80" y="311"/>
                    <a:pt x="89" y="309"/>
                  </a:cubicBezTo>
                  <a:cubicBezTo>
                    <a:pt x="88" y="303"/>
                    <a:pt x="90" y="278"/>
                    <a:pt x="89" y="266"/>
                  </a:cubicBezTo>
                  <a:cubicBezTo>
                    <a:pt x="89" y="256"/>
                    <a:pt x="87" y="232"/>
                    <a:pt x="89" y="223"/>
                  </a:cubicBezTo>
                  <a:cubicBezTo>
                    <a:pt x="89" y="223"/>
                    <a:pt x="89" y="235"/>
                    <a:pt x="89" y="239"/>
                  </a:cubicBezTo>
                  <a:cubicBezTo>
                    <a:pt x="90" y="255"/>
                    <a:pt x="90" y="255"/>
                    <a:pt x="90" y="255"/>
                  </a:cubicBezTo>
                  <a:cubicBezTo>
                    <a:pt x="90" y="259"/>
                    <a:pt x="91" y="259"/>
                    <a:pt x="91" y="263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93" y="292"/>
                    <a:pt x="92" y="291"/>
                    <a:pt x="94" y="293"/>
                  </a:cubicBezTo>
                  <a:cubicBezTo>
                    <a:pt x="93" y="298"/>
                    <a:pt x="94" y="297"/>
                    <a:pt x="94" y="302"/>
                  </a:cubicBezTo>
                  <a:cubicBezTo>
                    <a:pt x="95" y="313"/>
                    <a:pt x="95" y="309"/>
                    <a:pt x="97" y="311"/>
                  </a:cubicBezTo>
                  <a:cubicBezTo>
                    <a:pt x="98" y="307"/>
                    <a:pt x="98" y="309"/>
                    <a:pt x="98" y="304"/>
                  </a:cubicBezTo>
                  <a:cubicBezTo>
                    <a:pt x="101" y="304"/>
                    <a:pt x="100" y="305"/>
                    <a:pt x="102" y="303"/>
                  </a:cubicBezTo>
                  <a:cubicBezTo>
                    <a:pt x="102" y="300"/>
                    <a:pt x="101" y="296"/>
                    <a:pt x="101" y="295"/>
                  </a:cubicBezTo>
                  <a:cubicBezTo>
                    <a:pt x="102" y="290"/>
                    <a:pt x="102" y="297"/>
                    <a:pt x="102" y="289"/>
                  </a:cubicBezTo>
                  <a:cubicBezTo>
                    <a:pt x="104" y="286"/>
                    <a:pt x="104" y="286"/>
                    <a:pt x="104" y="286"/>
                  </a:cubicBezTo>
                  <a:cubicBezTo>
                    <a:pt x="103" y="280"/>
                    <a:pt x="102" y="280"/>
                    <a:pt x="104" y="275"/>
                  </a:cubicBezTo>
                  <a:cubicBezTo>
                    <a:pt x="104" y="271"/>
                    <a:pt x="103" y="265"/>
                    <a:pt x="103" y="262"/>
                  </a:cubicBezTo>
                  <a:cubicBezTo>
                    <a:pt x="104" y="258"/>
                    <a:pt x="103" y="255"/>
                    <a:pt x="105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8"/>
                    <a:pt x="106" y="262"/>
                    <a:pt x="106" y="263"/>
                  </a:cubicBezTo>
                  <a:cubicBezTo>
                    <a:pt x="106" y="267"/>
                    <a:pt x="108" y="274"/>
                    <a:pt x="106" y="277"/>
                  </a:cubicBezTo>
                  <a:cubicBezTo>
                    <a:pt x="107" y="279"/>
                    <a:pt x="108" y="279"/>
                    <a:pt x="110" y="279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10" y="285"/>
                    <a:pt x="109" y="286"/>
                    <a:pt x="113" y="286"/>
                  </a:cubicBezTo>
                  <a:cubicBezTo>
                    <a:pt x="110" y="274"/>
                    <a:pt x="116" y="239"/>
                    <a:pt x="112" y="226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05" y="210"/>
                    <a:pt x="112" y="198"/>
                    <a:pt x="102" y="199"/>
                  </a:cubicBezTo>
                  <a:cubicBezTo>
                    <a:pt x="102" y="193"/>
                    <a:pt x="104" y="196"/>
                    <a:pt x="102" y="19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7" y="168"/>
                    <a:pt x="95" y="163"/>
                    <a:pt x="94" y="158"/>
                  </a:cubicBezTo>
                  <a:cubicBezTo>
                    <a:pt x="92" y="152"/>
                    <a:pt x="90" y="144"/>
                    <a:pt x="87" y="139"/>
                  </a:cubicBezTo>
                  <a:cubicBezTo>
                    <a:pt x="86" y="138"/>
                    <a:pt x="85" y="134"/>
                    <a:pt x="85" y="133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42"/>
                    <a:pt x="44" y="30"/>
                    <a:pt x="40" y="23"/>
                  </a:cubicBezTo>
                  <a:cubicBezTo>
                    <a:pt x="39" y="21"/>
                    <a:pt x="39" y="19"/>
                    <a:pt x="38" y="17"/>
                  </a:cubicBezTo>
                  <a:lnTo>
                    <a:pt x="38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3" name="Freeform 57"/>
            <p:cNvSpPr>
              <a:spLocks noEditPoints="1"/>
            </p:cNvSpPr>
            <p:nvPr/>
          </p:nvSpPr>
          <p:spPr bwMode="auto">
            <a:xfrm>
              <a:off x="4105860" y="5954133"/>
              <a:ext cx="79841" cy="399988"/>
            </a:xfrm>
            <a:custGeom>
              <a:avLst/>
              <a:gdLst>
                <a:gd name="T0" fmla="*/ 27 w 80"/>
                <a:gd name="T1" fmla="*/ 323 h 398"/>
                <a:gd name="T2" fmla="*/ 48 w 80"/>
                <a:gd name="T3" fmla="*/ 262 h 398"/>
                <a:gd name="T4" fmla="*/ 49 w 80"/>
                <a:gd name="T5" fmla="*/ 265 h 398"/>
                <a:gd name="T6" fmla="*/ 64 w 80"/>
                <a:gd name="T7" fmla="*/ 217 h 398"/>
                <a:gd name="T8" fmla="*/ 50 w 80"/>
                <a:gd name="T9" fmla="*/ 211 h 398"/>
                <a:gd name="T10" fmla="*/ 45 w 80"/>
                <a:gd name="T11" fmla="*/ 236 h 398"/>
                <a:gd name="T12" fmla="*/ 41 w 80"/>
                <a:gd name="T13" fmla="*/ 245 h 398"/>
                <a:gd name="T14" fmla="*/ 48 w 80"/>
                <a:gd name="T15" fmla="*/ 209 h 398"/>
                <a:gd name="T16" fmla="*/ 55 w 80"/>
                <a:gd name="T17" fmla="*/ 179 h 398"/>
                <a:gd name="T18" fmla="*/ 52 w 80"/>
                <a:gd name="T19" fmla="*/ 172 h 398"/>
                <a:gd name="T20" fmla="*/ 55 w 80"/>
                <a:gd name="T21" fmla="*/ 177 h 398"/>
                <a:gd name="T22" fmla="*/ 55 w 80"/>
                <a:gd name="T23" fmla="*/ 95 h 398"/>
                <a:gd name="T24" fmla="*/ 56 w 80"/>
                <a:gd name="T25" fmla="*/ 89 h 398"/>
                <a:gd name="T26" fmla="*/ 56 w 80"/>
                <a:gd name="T27" fmla="*/ 0 h 398"/>
                <a:gd name="T28" fmla="*/ 36 w 80"/>
                <a:gd name="T29" fmla="*/ 78 h 398"/>
                <a:gd name="T30" fmla="*/ 15 w 80"/>
                <a:gd name="T31" fmla="*/ 196 h 398"/>
                <a:gd name="T32" fmla="*/ 7 w 80"/>
                <a:gd name="T33" fmla="*/ 254 h 398"/>
                <a:gd name="T34" fmla="*/ 7 w 80"/>
                <a:gd name="T35" fmla="*/ 277 h 398"/>
                <a:gd name="T36" fmla="*/ 1 w 80"/>
                <a:gd name="T37" fmla="*/ 329 h 398"/>
                <a:gd name="T38" fmla="*/ 6 w 80"/>
                <a:gd name="T39" fmla="*/ 343 h 398"/>
                <a:gd name="T40" fmla="*/ 14 w 80"/>
                <a:gd name="T41" fmla="*/ 330 h 398"/>
                <a:gd name="T42" fmla="*/ 15 w 80"/>
                <a:gd name="T43" fmla="*/ 321 h 398"/>
                <a:gd name="T44" fmla="*/ 27 w 80"/>
                <a:gd name="T45" fmla="*/ 245 h 398"/>
                <a:gd name="T46" fmla="*/ 21 w 80"/>
                <a:gd name="T47" fmla="*/ 250 h 398"/>
                <a:gd name="T48" fmla="*/ 25 w 80"/>
                <a:gd name="T49" fmla="*/ 211 h 398"/>
                <a:gd name="T50" fmla="*/ 32 w 80"/>
                <a:gd name="T51" fmla="*/ 188 h 398"/>
                <a:gd name="T52" fmla="*/ 33 w 80"/>
                <a:gd name="T53" fmla="*/ 171 h 398"/>
                <a:gd name="T54" fmla="*/ 41 w 80"/>
                <a:gd name="T55" fmla="*/ 149 h 398"/>
                <a:gd name="T56" fmla="*/ 46 w 80"/>
                <a:gd name="T57" fmla="*/ 162 h 398"/>
                <a:gd name="T58" fmla="*/ 41 w 80"/>
                <a:gd name="T59" fmla="*/ 197 h 398"/>
                <a:gd name="T60" fmla="*/ 42 w 80"/>
                <a:gd name="T61" fmla="*/ 209 h 398"/>
                <a:gd name="T62" fmla="*/ 40 w 80"/>
                <a:gd name="T63" fmla="*/ 212 h 398"/>
                <a:gd name="T64" fmla="*/ 35 w 80"/>
                <a:gd name="T65" fmla="*/ 253 h 398"/>
                <a:gd name="T66" fmla="*/ 29 w 80"/>
                <a:gd name="T67" fmla="*/ 283 h 398"/>
                <a:gd name="T68" fmla="*/ 24 w 80"/>
                <a:gd name="T69" fmla="*/ 328 h 398"/>
                <a:gd name="T70" fmla="*/ 22 w 80"/>
                <a:gd name="T71" fmla="*/ 376 h 398"/>
                <a:gd name="T72" fmla="*/ 24 w 80"/>
                <a:gd name="T73" fmla="*/ 389 h 398"/>
                <a:gd name="T74" fmla="*/ 26 w 80"/>
                <a:gd name="T75" fmla="*/ 380 h 398"/>
                <a:gd name="T76" fmla="*/ 31 w 80"/>
                <a:gd name="T77" fmla="*/ 394 h 398"/>
                <a:gd name="T78" fmla="*/ 37 w 80"/>
                <a:gd name="T79" fmla="*/ 393 h 398"/>
                <a:gd name="T80" fmla="*/ 52 w 80"/>
                <a:gd name="T81" fmla="*/ 305 h 398"/>
                <a:gd name="T82" fmla="*/ 64 w 80"/>
                <a:gd name="T83" fmla="*/ 213 h 398"/>
                <a:gd name="T84" fmla="*/ 68 w 80"/>
                <a:gd name="T85" fmla="*/ 189 h 398"/>
                <a:gd name="T86" fmla="*/ 80 w 80"/>
                <a:gd name="T87" fmla="*/ 72 h 398"/>
                <a:gd name="T88" fmla="*/ 71 w 80"/>
                <a:gd name="T89" fmla="*/ 82 h 398"/>
                <a:gd name="T90" fmla="*/ 70 w 80"/>
                <a:gd name="T91" fmla="*/ 93 h 398"/>
                <a:gd name="T92" fmla="*/ 59 w 80"/>
                <a:gd name="T93" fmla="*/ 139 h 398"/>
                <a:gd name="T94" fmla="*/ 62 w 80"/>
                <a:gd name="T95" fmla="*/ 72 h 398"/>
                <a:gd name="T96" fmla="*/ 61 w 80"/>
                <a:gd name="T97" fmla="*/ 25 h 398"/>
                <a:gd name="T98" fmla="*/ 56 w 80"/>
                <a:gd name="T99" fmla="*/ 1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398">
                  <a:moveTo>
                    <a:pt x="27" y="323"/>
                  </a:moveTo>
                  <a:cubicBezTo>
                    <a:pt x="27" y="323"/>
                    <a:pt x="28" y="323"/>
                    <a:pt x="28" y="324"/>
                  </a:cubicBezTo>
                  <a:cubicBezTo>
                    <a:pt x="27" y="325"/>
                    <a:pt x="27" y="325"/>
                    <a:pt x="27" y="325"/>
                  </a:cubicBezTo>
                  <a:cubicBezTo>
                    <a:pt x="27" y="325"/>
                    <a:pt x="24" y="325"/>
                    <a:pt x="27" y="323"/>
                  </a:cubicBezTo>
                  <a:close/>
                  <a:moveTo>
                    <a:pt x="43" y="313"/>
                  </a:moveTo>
                  <a:cubicBezTo>
                    <a:pt x="39" y="312"/>
                    <a:pt x="42" y="314"/>
                    <a:pt x="41" y="311"/>
                  </a:cubicBezTo>
                  <a:cubicBezTo>
                    <a:pt x="43" y="311"/>
                    <a:pt x="42" y="308"/>
                    <a:pt x="43" y="313"/>
                  </a:cubicBezTo>
                  <a:close/>
                  <a:moveTo>
                    <a:pt x="48" y="262"/>
                  </a:moveTo>
                  <a:cubicBezTo>
                    <a:pt x="46" y="260"/>
                    <a:pt x="47" y="265"/>
                    <a:pt x="46" y="259"/>
                  </a:cubicBezTo>
                  <a:cubicBezTo>
                    <a:pt x="51" y="258"/>
                    <a:pt x="51" y="258"/>
                    <a:pt x="51" y="258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lnTo>
                    <a:pt x="48" y="262"/>
                  </a:lnTo>
                  <a:close/>
                  <a:moveTo>
                    <a:pt x="64" y="217"/>
                  </a:moveTo>
                  <a:cubicBezTo>
                    <a:pt x="64" y="218"/>
                    <a:pt x="65" y="218"/>
                    <a:pt x="64" y="219"/>
                  </a:cubicBezTo>
                  <a:cubicBezTo>
                    <a:pt x="62" y="220"/>
                    <a:pt x="63" y="219"/>
                    <a:pt x="64" y="217"/>
                  </a:cubicBezTo>
                  <a:close/>
                  <a:moveTo>
                    <a:pt x="40" y="245"/>
                  </a:moveTo>
                  <a:cubicBezTo>
                    <a:pt x="41" y="241"/>
                    <a:pt x="42" y="242"/>
                    <a:pt x="43" y="23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2"/>
                    <a:pt x="47" y="210"/>
                    <a:pt x="50" y="211"/>
                  </a:cubicBezTo>
                  <a:cubicBezTo>
                    <a:pt x="50" y="215"/>
                    <a:pt x="50" y="211"/>
                    <a:pt x="48" y="215"/>
                  </a:cubicBezTo>
                  <a:cubicBezTo>
                    <a:pt x="48" y="216"/>
                    <a:pt x="48" y="219"/>
                    <a:pt x="48" y="220"/>
                  </a:cubicBezTo>
                  <a:cubicBezTo>
                    <a:pt x="47" y="226"/>
                    <a:pt x="48" y="226"/>
                    <a:pt x="46" y="231"/>
                  </a:cubicBezTo>
                  <a:cubicBezTo>
                    <a:pt x="44" y="235"/>
                    <a:pt x="46" y="233"/>
                    <a:pt x="45" y="236"/>
                  </a:cubicBezTo>
                  <a:cubicBezTo>
                    <a:pt x="45" y="242"/>
                    <a:pt x="44" y="234"/>
                    <a:pt x="44" y="244"/>
                  </a:cubicBezTo>
                  <a:cubicBezTo>
                    <a:pt x="44" y="247"/>
                    <a:pt x="44" y="246"/>
                    <a:pt x="45" y="249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41" y="245"/>
                    <a:pt x="41" y="245"/>
                    <a:pt x="41" y="245"/>
                  </a:cubicBezTo>
                  <a:lnTo>
                    <a:pt x="40" y="245"/>
                  </a:lnTo>
                  <a:close/>
                  <a:moveTo>
                    <a:pt x="48" y="209"/>
                  </a:moveTo>
                  <a:cubicBezTo>
                    <a:pt x="47" y="205"/>
                    <a:pt x="47" y="205"/>
                    <a:pt x="49" y="201"/>
                  </a:cubicBezTo>
                  <a:cubicBezTo>
                    <a:pt x="49" y="201"/>
                    <a:pt x="52" y="202"/>
                    <a:pt x="48" y="209"/>
                  </a:cubicBezTo>
                  <a:close/>
                  <a:moveTo>
                    <a:pt x="55" y="177"/>
                  </a:moveTo>
                  <a:cubicBezTo>
                    <a:pt x="57" y="179"/>
                    <a:pt x="57" y="179"/>
                    <a:pt x="57" y="179"/>
                  </a:cubicBezTo>
                  <a:cubicBezTo>
                    <a:pt x="57" y="178"/>
                    <a:pt x="57" y="179"/>
                    <a:pt x="57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88"/>
                    <a:pt x="52" y="187"/>
                    <a:pt x="52" y="197"/>
                  </a:cubicBezTo>
                  <a:cubicBezTo>
                    <a:pt x="52" y="198"/>
                    <a:pt x="51" y="198"/>
                    <a:pt x="49" y="199"/>
                  </a:cubicBezTo>
                  <a:cubicBezTo>
                    <a:pt x="51" y="184"/>
                    <a:pt x="52" y="194"/>
                    <a:pt x="53" y="179"/>
                  </a:cubicBezTo>
                  <a:cubicBezTo>
                    <a:pt x="53" y="173"/>
                    <a:pt x="52" y="172"/>
                    <a:pt x="52" y="172"/>
                  </a:cubicBezTo>
                  <a:cubicBezTo>
                    <a:pt x="56" y="160"/>
                    <a:pt x="51" y="174"/>
                    <a:pt x="53" y="159"/>
                  </a:cubicBezTo>
                  <a:cubicBezTo>
                    <a:pt x="56" y="160"/>
                    <a:pt x="50" y="157"/>
                    <a:pt x="54" y="159"/>
                  </a:cubicBezTo>
                  <a:cubicBezTo>
                    <a:pt x="55" y="160"/>
                    <a:pt x="54" y="160"/>
                    <a:pt x="56" y="161"/>
                  </a:cubicBezTo>
                  <a:cubicBezTo>
                    <a:pt x="55" y="177"/>
                    <a:pt x="55" y="177"/>
                    <a:pt x="55" y="177"/>
                  </a:cubicBezTo>
                  <a:close/>
                  <a:moveTo>
                    <a:pt x="47" y="123"/>
                  </a:moveTo>
                  <a:cubicBezTo>
                    <a:pt x="47" y="118"/>
                    <a:pt x="49" y="112"/>
                    <a:pt x="52" y="111"/>
                  </a:cubicBezTo>
                  <a:cubicBezTo>
                    <a:pt x="51" y="122"/>
                    <a:pt x="51" y="122"/>
                    <a:pt x="47" y="123"/>
                  </a:cubicBezTo>
                  <a:close/>
                  <a:moveTo>
                    <a:pt x="55" y="95"/>
                  </a:moveTo>
                  <a:cubicBezTo>
                    <a:pt x="54" y="93"/>
                    <a:pt x="54" y="95"/>
                    <a:pt x="54" y="91"/>
                  </a:cubicBezTo>
                  <a:cubicBezTo>
                    <a:pt x="54" y="91"/>
                    <a:pt x="55" y="87"/>
                    <a:pt x="55" y="87"/>
                  </a:cubicBezTo>
                  <a:cubicBezTo>
                    <a:pt x="55" y="84"/>
                    <a:pt x="56" y="84"/>
                    <a:pt x="58" y="83"/>
                  </a:cubicBezTo>
                  <a:cubicBezTo>
                    <a:pt x="57" y="86"/>
                    <a:pt x="57" y="86"/>
                    <a:pt x="56" y="89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60" y="7"/>
                  </a:moveTo>
                  <a:cubicBezTo>
                    <a:pt x="60" y="6"/>
                    <a:pt x="60" y="3"/>
                    <a:pt x="59" y="3"/>
                  </a:cubicBezTo>
                  <a:cubicBezTo>
                    <a:pt x="58" y="0"/>
                    <a:pt x="60" y="1"/>
                    <a:pt x="56" y="0"/>
                  </a:cubicBezTo>
                  <a:cubicBezTo>
                    <a:pt x="54" y="5"/>
                    <a:pt x="54" y="12"/>
                    <a:pt x="53" y="17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8"/>
                    <a:pt x="49" y="28"/>
                    <a:pt x="48" y="31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5" y="83"/>
                    <a:pt x="34" y="90"/>
                    <a:pt x="33" y="95"/>
                  </a:cubicBezTo>
                  <a:cubicBezTo>
                    <a:pt x="29" y="105"/>
                    <a:pt x="28" y="116"/>
                    <a:pt x="26" y="127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83"/>
                    <a:pt x="16" y="192"/>
                    <a:pt x="15" y="196"/>
                  </a:cubicBezTo>
                  <a:cubicBezTo>
                    <a:pt x="14" y="203"/>
                    <a:pt x="14" y="211"/>
                    <a:pt x="13" y="218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0" y="238"/>
                    <a:pt x="8" y="244"/>
                    <a:pt x="7" y="250"/>
                  </a:cubicBezTo>
                  <a:cubicBezTo>
                    <a:pt x="7" y="250"/>
                    <a:pt x="7" y="254"/>
                    <a:pt x="7" y="254"/>
                  </a:cubicBezTo>
                  <a:cubicBezTo>
                    <a:pt x="7" y="256"/>
                    <a:pt x="9" y="260"/>
                    <a:pt x="9" y="265"/>
                  </a:cubicBezTo>
                  <a:cubicBezTo>
                    <a:pt x="6" y="267"/>
                    <a:pt x="7" y="265"/>
                    <a:pt x="6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8" y="278"/>
                    <a:pt x="5" y="268"/>
                    <a:pt x="7" y="277"/>
                  </a:cubicBezTo>
                  <a:cubicBezTo>
                    <a:pt x="3" y="283"/>
                    <a:pt x="6" y="286"/>
                    <a:pt x="5" y="293"/>
                  </a:cubicBezTo>
                  <a:cubicBezTo>
                    <a:pt x="5" y="297"/>
                    <a:pt x="4" y="301"/>
                    <a:pt x="3" y="304"/>
                  </a:cubicBezTo>
                  <a:cubicBezTo>
                    <a:pt x="2" y="309"/>
                    <a:pt x="1" y="311"/>
                    <a:pt x="1" y="317"/>
                  </a:cubicBezTo>
                  <a:cubicBezTo>
                    <a:pt x="1" y="323"/>
                    <a:pt x="0" y="323"/>
                    <a:pt x="1" y="329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3" y="332"/>
                    <a:pt x="2" y="330"/>
                    <a:pt x="3" y="332"/>
                  </a:cubicBezTo>
                  <a:cubicBezTo>
                    <a:pt x="0" y="340"/>
                    <a:pt x="0" y="331"/>
                    <a:pt x="0" y="346"/>
                  </a:cubicBezTo>
                  <a:cubicBezTo>
                    <a:pt x="3" y="345"/>
                    <a:pt x="5" y="345"/>
                    <a:pt x="6" y="343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9" y="328"/>
                    <a:pt x="7" y="339"/>
                    <a:pt x="11" y="327"/>
                  </a:cubicBezTo>
                  <a:cubicBezTo>
                    <a:pt x="13" y="328"/>
                    <a:pt x="12" y="327"/>
                    <a:pt x="13" y="329"/>
                  </a:cubicBezTo>
                  <a:cubicBezTo>
                    <a:pt x="16" y="332"/>
                    <a:pt x="11" y="328"/>
                    <a:pt x="14" y="330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1"/>
                    <a:pt x="12" y="322"/>
                    <a:pt x="15" y="321"/>
                  </a:cubicBezTo>
                  <a:cubicBezTo>
                    <a:pt x="14" y="318"/>
                    <a:pt x="14" y="319"/>
                    <a:pt x="14" y="315"/>
                  </a:cubicBezTo>
                  <a:cubicBezTo>
                    <a:pt x="15" y="314"/>
                    <a:pt x="17" y="314"/>
                    <a:pt x="17" y="314"/>
                  </a:cubicBezTo>
                  <a:cubicBezTo>
                    <a:pt x="22" y="284"/>
                    <a:pt x="22" y="284"/>
                    <a:pt x="22" y="284"/>
                  </a:cubicBezTo>
                  <a:cubicBezTo>
                    <a:pt x="23" y="279"/>
                    <a:pt x="26" y="253"/>
                    <a:pt x="27" y="245"/>
                  </a:cubicBezTo>
                  <a:cubicBezTo>
                    <a:pt x="28" y="241"/>
                    <a:pt x="28" y="239"/>
                    <a:pt x="26" y="236"/>
                  </a:cubicBezTo>
                  <a:cubicBezTo>
                    <a:pt x="26" y="237"/>
                    <a:pt x="23" y="236"/>
                    <a:pt x="26" y="240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44"/>
                    <a:pt x="22" y="246"/>
                    <a:pt x="21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46"/>
                    <a:pt x="21" y="243"/>
                    <a:pt x="21" y="240"/>
                  </a:cubicBezTo>
                  <a:cubicBezTo>
                    <a:pt x="21" y="226"/>
                    <a:pt x="25" y="224"/>
                    <a:pt x="25" y="211"/>
                  </a:cubicBezTo>
                  <a:cubicBezTo>
                    <a:pt x="28" y="211"/>
                    <a:pt x="26" y="212"/>
                    <a:pt x="30" y="212"/>
                  </a:cubicBezTo>
                  <a:cubicBezTo>
                    <a:pt x="29" y="206"/>
                    <a:pt x="30" y="210"/>
                    <a:pt x="31" y="206"/>
                  </a:cubicBezTo>
                  <a:cubicBezTo>
                    <a:pt x="32" y="202"/>
                    <a:pt x="31" y="203"/>
                    <a:pt x="31" y="200"/>
                  </a:cubicBezTo>
                  <a:cubicBezTo>
                    <a:pt x="31" y="198"/>
                    <a:pt x="32" y="192"/>
                    <a:pt x="32" y="188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4"/>
                    <a:pt x="31" y="181"/>
                    <a:pt x="31" y="180"/>
                  </a:cubicBezTo>
                  <a:cubicBezTo>
                    <a:pt x="31" y="176"/>
                    <a:pt x="31" y="174"/>
                    <a:pt x="33" y="171"/>
                  </a:cubicBezTo>
                  <a:cubicBezTo>
                    <a:pt x="31" y="168"/>
                    <a:pt x="33" y="171"/>
                    <a:pt x="31" y="169"/>
                  </a:cubicBezTo>
                  <a:cubicBezTo>
                    <a:pt x="34" y="165"/>
                    <a:pt x="33" y="158"/>
                    <a:pt x="35" y="152"/>
                  </a:cubicBezTo>
                  <a:cubicBezTo>
                    <a:pt x="36" y="148"/>
                    <a:pt x="36" y="150"/>
                    <a:pt x="37" y="147"/>
                  </a:cubicBezTo>
                  <a:cubicBezTo>
                    <a:pt x="39" y="148"/>
                    <a:pt x="38" y="148"/>
                    <a:pt x="41" y="14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8"/>
                    <a:pt x="45" y="137"/>
                    <a:pt x="45" y="139"/>
                  </a:cubicBezTo>
                  <a:cubicBezTo>
                    <a:pt x="45" y="142"/>
                    <a:pt x="46" y="144"/>
                    <a:pt x="46" y="148"/>
                  </a:cubicBezTo>
                  <a:cubicBezTo>
                    <a:pt x="43" y="162"/>
                    <a:pt x="46" y="160"/>
                    <a:pt x="46" y="162"/>
                  </a:cubicBezTo>
                  <a:cubicBezTo>
                    <a:pt x="47" y="165"/>
                    <a:pt x="45" y="168"/>
                    <a:pt x="45" y="171"/>
                  </a:cubicBezTo>
                  <a:cubicBezTo>
                    <a:pt x="44" y="179"/>
                    <a:pt x="41" y="189"/>
                    <a:pt x="42" y="196"/>
                  </a:cubicBezTo>
                  <a:cubicBezTo>
                    <a:pt x="42" y="197"/>
                    <a:pt x="42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9"/>
                    <a:pt x="41" y="209"/>
                    <a:pt x="42" y="209"/>
                  </a:cubicBezTo>
                  <a:cubicBezTo>
                    <a:pt x="42" y="209"/>
                    <a:pt x="42" y="209"/>
                    <a:pt x="42" y="210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2"/>
                  </a:cubicBezTo>
                  <a:cubicBezTo>
                    <a:pt x="40" y="216"/>
                    <a:pt x="39" y="215"/>
                    <a:pt x="39" y="218"/>
                  </a:cubicBezTo>
                  <a:cubicBezTo>
                    <a:pt x="39" y="223"/>
                    <a:pt x="39" y="219"/>
                    <a:pt x="40" y="222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5" y="246"/>
                    <a:pt x="35" y="248"/>
                    <a:pt x="35" y="253"/>
                  </a:cubicBezTo>
                  <a:cubicBezTo>
                    <a:pt x="34" y="259"/>
                    <a:pt x="32" y="266"/>
                    <a:pt x="31" y="273"/>
                  </a:cubicBezTo>
                  <a:cubicBezTo>
                    <a:pt x="31" y="275"/>
                    <a:pt x="31" y="277"/>
                    <a:pt x="31" y="279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5"/>
                    <a:pt x="28" y="292"/>
                    <a:pt x="28" y="295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30" y="305"/>
                    <a:pt x="30" y="311"/>
                    <a:pt x="28" y="317"/>
                  </a:cubicBezTo>
                  <a:cubicBezTo>
                    <a:pt x="24" y="320"/>
                    <a:pt x="24" y="316"/>
                    <a:pt x="24" y="328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6" y="335"/>
                    <a:pt x="26" y="340"/>
                    <a:pt x="25" y="345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1" y="375"/>
                    <a:pt x="22" y="375"/>
                    <a:pt x="22" y="376"/>
                  </a:cubicBezTo>
                  <a:cubicBezTo>
                    <a:pt x="21" y="379"/>
                    <a:pt x="20" y="375"/>
                    <a:pt x="21" y="388"/>
                  </a:cubicBezTo>
                  <a:cubicBezTo>
                    <a:pt x="21" y="392"/>
                    <a:pt x="19" y="387"/>
                    <a:pt x="20" y="392"/>
                  </a:cubicBezTo>
                  <a:cubicBezTo>
                    <a:pt x="22" y="391"/>
                    <a:pt x="21" y="392"/>
                    <a:pt x="23" y="390"/>
                  </a:cubicBezTo>
                  <a:cubicBezTo>
                    <a:pt x="24" y="389"/>
                    <a:pt x="23" y="390"/>
                    <a:pt x="24" y="389"/>
                  </a:cubicBezTo>
                  <a:cubicBezTo>
                    <a:pt x="24" y="385"/>
                    <a:pt x="24" y="381"/>
                    <a:pt x="25" y="379"/>
                  </a:cubicBezTo>
                  <a:cubicBezTo>
                    <a:pt x="27" y="376"/>
                    <a:pt x="29" y="376"/>
                    <a:pt x="32" y="376"/>
                  </a:cubicBezTo>
                  <a:cubicBezTo>
                    <a:pt x="29" y="381"/>
                    <a:pt x="32" y="376"/>
                    <a:pt x="29" y="378"/>
                  </a:cubicBezTo>
                  <a:cubicBezTo>
                    <a:pt x="26" y="380"/>
                    <a:pt x="26" y="380"/>
                    <a:pt x="26" y="380"/>
                  </a:cubicBezTo>
                  <a:cubicBezTo>
                    <a:pt x="29" y="383"/>
                    <a:pt x="27" y="382"/>
                    <a:pt x="27" y="387"/>
                  </a:cubicBezTo>
                  <a:cubicBezTo>
                    <a:pt x="28" y="386"/>
                    <a:pt x="28" y="386"/>
                    <a:pt x="29" y="385"/>
                  </a:cubicBezTo>
                  <a:cubicBezTo>
                    <a:pt x="29" y="385"/>
                    <a:pt x="29" y="385"/>
                    <a:pt x="30" y="384"/>
                  </a:cubicBezTo>
                  <a:cubicBezTo>
                    <a:pt x="31" y="394"/>
                    <a:pt x="31" y="394"/>
                    <a:pt x="31" y="394"/>
                  </a:cubicBezTo>
                  <a:cubicBezTo>
                    <a:pt x="33" y="392"/>
                    <a:pt x="33" y="390"/>
                    <a:pt x="34" y="387"/>
                  </a:cubicBezTo>
                  <a:cubicBezTo>
                    <a:pt x="35" y="391"/>
                    <a:pt x="35" y="394"/>
                    <a:pt x="35" y="396"/>
                  </a:cubicBezTo>
                  <a:cubicBezTo>
                    <a:pt x="35" y="398"/>
                    <a:pt x="35" y="396"/>
                    <a:pt x="35" y="398"/>
                  </a:cubicBezTo>
                  <a:cubicBezTo>
                    <a:pt x="37" y="395"/>
                    <a:pt x="36" y="398"/>
                    <a:pt x="37" y="393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0" y="361"/>
                    <a:pt x="45" y="351"/>
                    <a:pt x="46" y="339"/>
                  </a:cubicBezTo>
                  <a:cubicBezTo>
                    <a:pt x="46" y="335"/>
                    <a:pt x="47" y="330"/>
                    <a:pt x="47" y="327"/>
                  </a:cubicBezTo>
                  <a:cubicBezTo>
                    <a:pt x="52" y="305"/>
                    <a:pt x="52" y="305"/>
                    <a:pt x="52" y="305"/>
                  </a:cubicBezTo>
                  <a:cubicBezTo>
                    <a:pt x="53" y="301"/>
                    <a:pt x="54" y="301"/>
                    <a:pt x="55" y="294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2" y="254"/>
                    <a:pt x="62" y="254"/>
                    <a:pt x="62" y="248"/>
                  </a:cubicBezTo>
                  <a:cubicBezTo>
                    <a:pt x="61" y="238"/>
                    <a:pt x="67" y="223"/>
                    <a:pt x="64" y="213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1"/>
                    <a:pt x="65" y="211"/>
                    <a:pt x="65" y="210"/>
                  </a:cubicBezTo>
                  <a:cubicBezTo>
                    <a:pt x="68" y="206"/>
                    <a:pt x="67" y="201"/>
                    <a:pt x="67" y="198"/>
                  </a:cubicBezTo>
                  <a:cubicBezTo>
                    <a:pt x="67" y="197"/>
                    <a:pt x="68" y="192"/>
                    <a:pt x="68" y="189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6"/>
                    <a:pt x="71" y="149"/>
                    <a:pt x="71" y="142"/>
                  </a:cubicBezTo>
                  <a:cubicBezTo>
                    <a:pt x="71" y="124"/>
                    <a:pt x="76" y="107"/>
                    <a:pt x="79" y="90"/>
                  </a:cubicBezTo>
                  <a:cubicBezTo>
                    <a:pt x="79" y="85"/>
                    <a:pt x="80" y="78"/>
                    <a:pt x="80" y="72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5" y="70"/>
                    <a:pt x="74" y="71"/>
                    <a:pt x="73" y="74"/>
                  </a:cubicBezTo>
                  <a:cubicBezTo>
                    <a:pt x="72" y="80"/>
                    <a:pt x="72" y="78"/>
                    <a:pt x="73" y="81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4"/>
                    <a:pt x="72" y="83"/>
                    <a:pt x="71" y="85"/>
                  </a:cubicBezTo>
                  <a:cubicBezTo>
                    <a:pt x="71" y="88"/>
                    <a:pt x="72" y="89"/>
                    <a:pt x="71" y="92"/>
                  </a:cubicBezTo>
                  <a:cubicBezTo>
                    <a:pt x="71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8" y="98"/>
                    <a:pt x="68" y="104"/>
                    <a:pt x="66" y="110"/>
                  </a:cubicBezTo>
                  <a:cubicBezTo>
                    <a:pt x="64" y="118"/>
                    <a:pt x="64" y="125"/>
                    <a:pt x="62" y="133"/>
                  </a:cubicBezTo>
                  <a:cubicBezTo>
                    <a:pt x="61" y="136"/>
                    <a:pt x="62" y="138"/>
                    <a:pt x="59" y="139"/>
                  </a:cubicBezTo>
                  <a:cubicBezTo>
                    <a:pt x="58" y="135"/>
                    <a:pt x="59" y="133"/>
                    <a:pt x="60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16"/>
                    <a:pt x="59" y="98"/>
                    <a:pt x="62" y="85"/>
                  </a:cubicBezTo>
                  <a:cubicBezTo>
                    <a:pt x="63" y="79"/>
                    <a:pt x="61" y="77"/>
                    <a:pt x="62" y="72"/>
                  </a:cubicBezTo>
                  <a:cubicBezTo>
                    <a:pt x="66" y="49"/>
                    <a:pt x="64" y="42"/>
                    <a:pt x="65" y="30"/>
                  </a:cubicBezTo>
                  <a:cubicBezTo>
                    <a:pt x="66" y="25"/>
                    <a:pt x="67" y="22"/>
                    <a:pt x="65" y="19"/>
                  </a:cubicBezTo>
                  <a:cubicBezTo>
                    <a:pt x="63" y="20"/>
                    <a:pt x="63" y="23"/>
                    <a:pt x="62" y="24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30"/>
                    <a:pt x="58" y="29"/>
                    <a:pt x="59" y="32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29"/>
                    <a:pt x="57" y="15"/>
                    <a:pt x="56" y="10"/>
                  </a:cubicBezTo>
                  <a:cubicBezTo>
                    <a:pt x="59" y="7"/>
                    <a:pt x="59" y="7"/>
                    <a:pt x="59" y="7"/>
                  </a:cubicBezTo>
                  <a:lnTo>
                    <a:pt x="60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4" name="Freeform 58"/>
            <p:cNvSpPr>
              <a:spLocks noEditPoints="1"/>
            </p:cNvSpPr>
            <p:nvPr/>
          </p:nvSpPr>
          <p:spPr bwMode="auto">
            <a:xfrm>
              <a:off x="3459304" y="4471594"/>
              <a:ext cx="83755" cy="338933"/>
            </a:xfrm>
            <a:custGeom>
              <a:avLst/>
              <a:gdLst>
                <a:gd name="T0" fmla="*/ 29 w 83"/>
                <a:gd name="T1" fmla="*/ 264 h 337"/>
                <a:gd name="T2" fmla="*/ 16 w 83"/>
                <a:gd name="T3" fmla="*/ 163 h 337"/>
                <a:gd name="T4" fmla="*/ 83 w 83"/>
                <a:gd name="T5" fmla="*/ 0 h 337"/>
                <a:gd name="T6" fmla="*/ 74 w 83"/>
                <a:gd name="T7" fmla="*/ 10 h 337"/>
                <a:gd name="T8" fmla="*/ 74 w 83"/>
                <a:gd name="T9" fmla="*/ 19 h 337"/>
                <a:gd name="T10" fmla="*/ 70 w 83"/>
                <a:gd name="T11" fmla="*/ 44 h 337"/>
                <a:gd name="T12" fmla="*/ 62 w 83"/>
                <a:gd name="T13" fmla="*/ 103 h 337"/>
                <a:gd name="T14" fmla="*/ 57 w 83"/>
                <a:gd name="T15" fmla="*/ 137 h 337"/>
                <a:gd name="T16" fmla="*/ 57 w 83"/>
                <a:gd name="T17" fmla="*/ 96 h 337"/>
                <a:gd name="T18" fmla="*/ 44 w 83"/>
                <a:gd name="T19" fmla="*/ 154 h 337"/>
                <a:gd name="T20" fmla="*/ 38 w 83"/>
                <a:gd name="T21" fmla="*/ 227 h 337"/>
                <a:gd name="T22" fmla="*/ 36 w 83"/>
                <a:gd name="T23" fmla="*/ 164 h 337"/>
                <a:gd name="T24" fmla="*/ 40 w 83"/>
                <a:gd name="T25" fmla="*/ 137 h 337"/>
                <a:gd name="T26" fmla="*/ 41 w 83"/>
                <a:gd name="T27" fmla="*/ 120 h 337"/>
                <a:gd name="T28" fmla="*/ 43 w 83"/>
                <a:gd name="T29" fmla="*/ 106 h 337"/>
                <a:gd name="T30" fmla="*/ 44 w 83"/>
                <a:gd name="T31" fmla="*/ 101 h 337"/>
                <a:gd name="T32" fmla="*/ 39 w 83"/>
                <a:gd name="T33" fmla="*/ 83 h 337"/>
                <a:gd name="T34" fmla="*/ 38 w 83"/>
                <a:gd name="T35" fmla="*/ 82 h 337"/>
                <a:gd name="T36" fmla="*/ 29 w 83"/>
                <a:gd name="T37" fmla="*/ 77 h 337"/>
                <a:gd name="T38" fmla="*/ 28 w 83"/>
                <a:gd name="T39" fmla="*/ 72 h 337"/>
                <a:gd name="T40" fmla="*/ 31 w 83"/>
                <a:gd name="T41" fmla="*/ 42 h 337"/>
                <a:gd name="T42" fmla="*/ 32 w 83"/>
                <a:gd name="T43" fmla="*/ 22 h 337"/>
                <a:gd name="T44" fmla="*/ 28 w 83"/>
                <a:gd name="T45" fmla="*/ 25 h 337"/>
                <a:gd name="T46" fmla="*/ 23 w 83"/>
                <a:gd name="T47" fmla="*/ 53 h 337"/>
                <a:gd name="T48" fmla="*/ 10 w 83"/>
                <a:gd name="T49" fmla="*/ 133 h 337"/>
                <a:gd name="T50" fmla="*/ 2 w 83"/>
                <a:gd name="T51" fmla="*/ 230 h 337"/>
                <a:gd name="T52" fmla="*/ 2 w 83"/>
                <a:gd name="T53" fmla="*/ 273 h 337"/>
                <a:gd name="T54" fmla="*/ 3 w 83"/>
                <a:gd name="T55" fmla="*/ 283 h 337"/>
                <a:gd name="T56" fmla="*/ 2 w 83"/>
                <a:gd name="T57" fmla="*/ 304 h 337"/>
                <a:gd name="T58" fmla="*/ 3 w 83"/>
                <a:gd name="T59" fmla="*/ 307 h 337"/>
                <a:gd name="T60" fmla="*/ 5 w 83"/>
                <a:gd name="T61" fmla="*/ 310 h 337"/>
                <a:gd name="T62" fmla="*/ 5 w 83"/>
                <a:gd name="T63" fmla="*/ 320 h 337"/>
                <a:gd name="T64" fmla="*/ 7 w 83"/>
                <a:gd name="T65" fmla="*/ 329 h 337"/>
                <a:gd name="T66" fmla="*/ 6 w 83"/>
                <a:gd name="T67" fmla="*/ 337 h 337"/>
                <a:gd name="T68" fmla="*/ 14 w 83"/>
                <a:gd name="T69" fmla="*/ 302 h 337"/>
                <a:gd name="T70" fmla="*/ 16 w 83"/>
                <a:gd name="T71" fmla="*/ 304 h 337"/>
                <a:gd name="T72" fmla="*/ 25 w 83"/>
                <a:gd name="T73" fmla="*/ 280 h 337"/>
                <a:gd name="T74" fmla="*/ 27 w 83"/>
                <a:gd name="T75" fmla="*/ 270 h 337"/>
                <a:gd name="T76" fmla="*/ 28 w 83"/>
                <a:gd name="T77" fmla="*/ 284 h 337"/>
                <a:gd name="T78" fmla="*/ 24 w 83"/>
                <a:gd name="T79" fmla="*/ 326 h 337"/>
                <a:gd name="T80" fmla="*/ 34 w 83"/>
                <a:gd name="T81" fmla="*/ 296 h 337"/>
                <a:gd name="T82" fmla="*/ 41 w 83"/>
                <a:gd name="T83" fmla="*/ 265 h 337"/>
                <a:gd name="T84" fmla="*/ 43 w 83"/>
                <a:gd name="T85" fmla="*/ 246 h 337"/>
                <a:gd name="T86" fmla="*/ 47 w 83"/>
                <a:gd name="T87" fmla="*/ 224 h 337"/>
                <a:gd name="T88" fmla="*/ 55 w 83"/>
                <a:gd name="T89" fmla="*/ 196 h 337"/>
                <a:gd name="T90" fmla="*/ 61 w 83"/>
                <a:gd name="T91" fmla="*/ 178 h 337"/>
                <a:gd name="T92" fmla="*/ 70 w 83"/>
                <a:gd name="T93" fmla="*/ 101 h 337"/>
                <a:gd name="T94" fmla="*/ 74 w 83"/>
                <a:gd name="T95" fmla="*/ 85 h 337"/>
                <a:gd name="T96" fmla="*/ 73 w 83"/>
                <a:gd name="T97" fmla="*/ 127 h 337"/>
                <a:gd name="T98" fmla="*/ 81 w 83"/>
                <a:gd name="T99" fmla="*/ 67 h 337"/>
                <a:gd name="T100" fmla="*/ 81 w 83"/>
                <a:gd name="T101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337">
                  <a:moveTo>
                    <a:pt x="29" y="264"/>
                  </a:moveTo>
                  <a:cubicBezTo>
                    <a:pt x="29" y="269"/>
                    <a:pt x="31" y="267"/>
                    <a:pt x="26" y="267"/>
                  </a:cubicBezTo>
                  <a:cubicBezTo>
                    <a:pt x="27" y="263"/>
                    <a:pt x="28" y="264"/>
                    <a:pt x="29" y="264"/>
                  </a:cubicBezTo>
                  <a:close/>
                  <a:moveTo>
                    <a:pt x="16" y="163"/>
                  </a:moveTo>
                  <a:cubicBezTo>
                    <a:pt x="18" y="166"/>
                    <a:pt x="18" y="166"/>
                    <a:pt x="18" y="166"/>
                  </a:cubicBezTo>
                  <a:cubicBezTo>
                    <a:pt x="16" y="165"/>
                    <a:pt x="16" y="166"/>
                    <a:pt x="16" y="163"/>
                  </a:cubicBezTo>
                  <a:close/>
                  <a:moveTo>
                    <a:pt x="81" y="8"/>
                  </a:moveTo>
                  <a:cubicBezTo>
                    <a:pt x="81" y="8"/>
                    <a:pt x="81" y="8"/>
                    <a:pt x="81" y="7"/>
                  </a:cubicBezTo>
                  <a:cubicBezTo>
                    <a:pt x="83" y="4"/>
                    <a:pt x="83" y="6"/>
                    <a:pt x="83" y="0"/>
                  </a:cubicBezTo>
                  <a:cubicBezTo>
                    <a:pt x="80" y="1"/>
                    <a:pt x="80" y="2"/>
                    <a:pt x="79" y="5"/>
                  </a:cubicBezTo>
                  <a:cubicBezTo>
                    <a:pt x="78" y="8"/>
                    <a:pt x="78" y="6"/>
                    <a:pt x="78" y="11"/>
                  </a:cubicBezTo>
                  <a:cubicBezTo>
                    <a:pt x="76" y="11"/>
                    <a:pt x="77" y="11"/>
                    <a:pt x="74" y="1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6" y="13"/>
                    <a:pt x="76" y="13"/>
                  </a:cubicBezTo>
                  <a:cubicBezTo>
                    <a:pt x="76" y="16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20"/>
                  </a:cubicBezTo>
                  <a:cubicBezTo>
                    <a:pt x="72" y="30"/>
                    <a:pt x="71" y="34"/>
                    <a:pt x="70" y="44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8"/>
                    <a:pt x="63" y="100"/>
                    <a:pt x="63" y="101"/>
                  </a:cubicBezTo>
                  <a:cubicBezTo>
                    <a:pt x="62" y="105"/>
                    <a:pt x="64" y="97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8" y="119"/>
                    <a:pt x="62" y="134"/>
                    <a:pt x="59" y="144"/>
                  </a:cubicBezTo>
                  <a:cubicBezTo>
                    <a:pt x="56" y="143"/>
                    <a:pt x="56" y="146"/>
                    <a:pt x="57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6" y="130"/>
                    <a:pt x="56" y="116"/>
                    <a:pt x="56" y="110"/>
                  </a:cubicBezTo>
                  <a:cubicBezTo>
                    <a:pt x="56" y="105"/>
                    <a:pt x="57" y="100"/>
                    <a:pt x="57" y="9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1" y="88"/>
                    <a:pt x="50" y="108"/>
                    <a:pt x="48" y="119"/>
                  </a:cubicBezTo>
                  <a:cubicBezTo>
                    <a:pt x="47" y="129"/>
                    <a:pt x="46" y="144"/>
                    <a:pt x="44" y="154"/>
                  </a:cubicBezTo>
                  <a:cubicBezTo>
                    <a:pt x="41" y="173"/>
                    <a:pt x="41" y="199"/>
                    <a:pt x="39" y="219"/>
                  </a:cubicBezTo>
                  <a:cubicBezTo>
                    <a:pt x="39" y="221"/>
                    <a:pt x="39" y="220"/>
                    <a:pt x="38" y="222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37" y="168"/>
                    <a:pt x="36" y="169"/>
                    <a:pt x="36" y="164"/>
                  </a:cubicBezTo>
                  <a:cubicBezTo>
                    <a:pt x="36" y="163"/>
                    <a:pt x="37" y="157"/>
                    <a:pt x="37" y="157"/>
                  </a:cubicBezTo>
                  <a:cubicBezTo>
                    <a:pt x="38" y="154"/>
                    <a:pt x="38" y="159"/>
                    <a:pt x="38" y="153"/>
                  </a:cubicBezTo>
                  <a:cubicBezTo>
                    <a:pt x="38" y="147"/>
                    <a:pt x="39" y="143"/>
                    <a:pt x="40" y="137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2"/>
                    <a:pt x="39" y="132"/>
                    <a:pt x="40" y="127"/>
                  </a:cubicBezTo>
                  <a:cubicBezTo>
                    <a:pt x="41" y="123"/>
                    <a:pt x="41" y="125"/>
                    <a:pt x="41" y="120"/>
                  </a:cubicBezTo>
                  <a:cubicBezTo>
                    <a:pt x="42" y="116"/>
                    <a:pt x="41" y="115"/>
                    <a:pt x="42" y="112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95"/>
                    <a:pt x="43" y="101"/>
                    <a:pt x="42" y="96"/>
                  </a:cubicBezTo>
                  <a:cubicBezTo>
                    <a:pt x="43" y="89"/>
                    <a:pt x="42" y="89"/>
                    <a:pt x="43" y="82"/>
                  </a:cubicBezTo>
                  <a:cubicBezTo>
                    <a:pt x="41" y="83"/>
                    <a:pt x="41" y="83"/>
                    <a:pt x="39" y="83"/>
                  </a:cubicBezTo>
                  <a:cubicBezTo>
                    <a:pt x="40" y="78"/>
                    <a:pt x="40" y="81"/>
                    <a:pt x="38" y="7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4" y="82"/>
                    <a:pt x="36" y="81"/>
                    <a:pt x="34" y="83"/>
                  </a:cubicBezTo>
                  <a:cubicBezTo>
                    <a:pt x="31" y="81"/>
                    <a:pt x="34" y="81"/>
                    <a:pt x="30" y="82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4"/>
                    <a:pt x="30" y="77"/>
                    <a:pt x="30" y="74"/>
                  </a:cubicBezTo>
                  <a:cubicBezTo>
                    <a:pt x="30" y="70"/>
                    <a:pt x="30" y="72"/>
                    <a:pt x="28" y="72"/>
                  </a:cubicBezTo>
                  <a:cubicBezTo>
                    <a:pt x="28" y="71"/>
                    <a:pt x="28" y="71"/>
                    <a:pt x="29" y="71"/>
                  </a:cubicBezTo>
                  <a:cubicBezTo>
                    <a:pt x="30" y="69"/>
                    <a:pt x="30" y="69"/>
                    <a:pt x="29" y="67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3" y="37"/>
                    <a:pt x="32" y="36"/>
                    <a:pt x="32" y="29"/>
                  </a:cubicBezTo>
                  <a:cubicBezTo>
                    <a:pt x="33" y="26"/>
                    <a:pt x="32" y="32"/>
                    <a:pt x="32" y="2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0"/>
                    <a:pt x="31" y="21"/>
                    <a:pt x="31" y="20"/>
                  </a:cubicBezTo>
                  <a:cubicBezTo>
                    <a:pt x="29" y="21"/>
                    <a:pt x="30" y="20"/>
                    <a:pt x="29" y="22"/>
                  </a:cubicBezTo>
                  <a:cubicBezTo>
                    <a:pt x="29" y="23"/>
                    <a:pt x="28" y="25"/>
                    <a:pt x="28" y="25"/>
                  </a:cubicBezTo>
                  <a:cubicBezTo>
                    <a:pt x="27" y="25"/>
                    <a:pt x="25" y="25"/>
                    <a:pt x="27" y="20"/>
                  </a:cubicBezTo>
                  <a:cubicBezTo>
                    <a:pt x="27" y="24"/>
                    <a:pt x="26" y="32"/>
                    <a:pt x="25" y="36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1" y="62"/>
                    <a:pt x="20" y="66"/>
                  </a:cubicBezTo>
                  <a:cubicBezTo>
                    <a:pt x="19" y="78"/>
                    <a:pt x="15" y="92"/>
                    <a:pt x="13" y="105"/>
                  </a:cubicBezTo>
                  <a:cubicBezTo>
                    <a:pt x="13" y="112"/>
                    <a:pt x="11" y="122"/>
                    <a:pt x="10" y="13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5" y="178"/>
                    <a:pt x="6" y="181"/>
                    <a:pt x="6" y="182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41"/>
                    <a:pt x="0" y="252"/>
                    <a:pt x="2" y="262"/>
                  </a:cubicBezTo>
                  <a:cubicBezTo>
                    <a:pt x="3" y="264"/>
                    <a:pt x="3" y="269"/>
                    <a:pt x="3" y="271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4" y="274"/>
                    <a:pt x="3" y="274"/>
                    <a:pt x="4" y="276"/>
                  </a:cubicBezTo>
                  <a:cubicBezTo>
                    <a:pt x="3" y="277"/>
                    <a:pt x="3" y="277"/>
                    <a:pt x="2" y="278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3" y="283"/>
                    <a:pt x="4" y="284"/>
                    <a:pt x="4" y="284"/>
                  </a:cubicBezTo>
                  <a:cubicBezTo>
                    <a:pt x="5" y="286"/>
                    <a:pt x="5" y="281"/>
                    <a:pt x="4" y="288"/>
                  </a:cubicBezTo>
                  <a:cubicBezTo>
                    <a:pt x="4" y="305"/>
                    <a:pt x="2" y="300"/>
                    <a:pt x="2" y="304"/>
                  </a:cubicBezTo>
                  <a:cubicBezTo>
                    <a:pt x="2" y="305"/>
                    <a:pt x="2" y="305"/>
                    <a:pt x="2" y="308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3" y="308"/>
                    <a:pt x="3" y="307"/>
                    <a:pt x="3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6" y="307"/>
                    <a:pt x="5" y="309"/>
                    <a:pt x="5" y="309"/>
                  </a:cubicBezTo>
                  <a:cubicBezTo>
                    <a:pt x="5" y="309"/>
                    <a:pt x="5" y="310"/>
                    <a:pt x="5" y="310"/>
                  </a:cubicBezTo>
                  <a:cubicBezTo>
                    <a:pt x="2" y="316"/>
                    <a:pt x="2" y="316"/>
                    <a:pt x="2" y="316"/>
                  </a:cubicBezTo>
                  <a:cubicBezTo>
                    <a:pt x="1" y="317"/>
                    <a:pt x="1" y="316"/>
                    <a:pt x="0" y="318"/>
                  </a:cubicBezTo>
                  <a:cubicBezTo>
                    <a:pt x="2" y="322"/>
                    <a:pt x="2" y="321"/>
                    <a:pt x="5" y="320"/>
                  </a:cubicBezTo>
                  <a:cubicBezTo>
                    <a:pt x="5" y="323"/>
                    <a:pt x="5" y="322"/>
                    <a:pt x="5" y="323"/>
                  </a:cubicBezTo>
                  <a:cubicBezTo>
                    <a:pt x="4" y="324"/>
                    <a:pt x="4" y="322"/>
                    <a:pt x="4" y="325"/>
                  </a:cubicBezTo>
                  <a:cubicBezTo>
                    <a:pt x="7" y="329"/>
                    <a:pt x="7" y="329"/>
                    <a:pt x="7" y="329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2"/>
                    <a:pt x="6" y="333"/>
                    <a:pt x="6" y="333"/>
                  </a:cubicBezTo>
                  <a:cubicBezTo>
                    <a:pt x="6" y="334"/>
                    <a:pt x="6" y="336"/>
                    <a:pt x="6" y="337"/>
                  </a:cubicBezTo>
                  <a:cubicBezTo>
                    <a:pt x="7" y="337"/>
                    <a:pt x="7" y="336"/>
                    <a:pt x="10" y="336"/>
                  </a:cubicBezTo>
                  <a:cubicBezTo>
                    <a:pt x="11" y="333"/>
                    <a:pt x="12" y="332"/>
                    <a:pt x="12" y="328"/>
                  </a:cubicBezTo>
                  <a:cubicBezTo>
                    <a:pt x="13" y="323"/>
                    <a:pt x="13" y="306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1"/>
                    <a:pt x="15" y="301"/>
                    <a:pt x="15" y="301"/>
                  </a:cubicBezTo>
                  <a:cubicBezTo>
                    <a:pt x="16" y="304"/>
                    <a:pt x="16" y="304"/>
                    <a:pt x="16" y="304"/>
                  </a:cubicBezTo>
                  <a:cubicBezTo>
                    <a:pt x="17" y="305"/>
                    <a:pt x="16" y="305"/>
                    <a:pt x="18" y="305"/>
                  </a:cubicBezTo>
                  <a:cubicBezTo>
                    <a:pt x="20" y="303"/>
                    <a:pt x="20" y="298"/>
                    <a:pt x="21" y="295"/>
                  </a:cubicBezTo>
                  <a:cubicBezTo>
                    <a:pt x="25" y="280"/>
                    <a:pt x="25" y="280"/>
                    <a:pt x="25" y="280"/>
                  </a:cubicBezTo>
                  <a:cubicBezTo>
                    <a:pt x="25" y="279"/>
                    <a:pt x="25" y="278"/>
                    <a:pt x="25" y="277"/>
                  </a:cubicBezTo>
                  <a:cubicBezTo>
                    <a:pt x="26" y="275"/>
                    <a:pt x="24" y="278"/>
                    <a:pt x="24" y="273"/>
                  </a:cubicBezTo>
                  <a:cubicBezTo>
                    <a:pt x="25" y="269"/>
                    <a:pt x="25" y="271"/>
                    <a:pt x="27" y="270"/>
                  </a:cubicBezTo>
                  <a:cubicBezTo>
                    <a:pt x="27" y="270"/>
                    <a:pt x="28" y="270"/>
                    <a:pt x="28" y="271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91"/>
                    <a:pt x="26" y="305"/>
                    <a:pt x="26" y="311"/>
                  </a:cubicBezTo>
                  <a:cubicBezTo>
                    <a:pt x="26" y="312"/>
                    <a:pt x="28" y="318"/>
                    <a:pt x="23" y="320"/>
                  </a:cubicBezTo>
                  <a:cubicBezTo>
                    <a:pt x="24" y="326"/>
                    <a:pt x="24" y="326"/>
                    <a:pt x="24" y="326"/>
                  </a:cubicBezTo>
                  <a:cubicBezTo>
                    <a:pt x="26" y="326"/>
                    <a:pt x="28" y="325"/>
                    <a:pt x="29" y="322"/>
                  </a:cubicBezTo>
                  <a:cubicBezTo>
                    <a:pt x="33" y="305"/>
                    <a:pt x="33" y="305"/>
                    <a:pt x="33" y="305"/>
                  </a:cubicBezTo>
                  <a:cubicBezTo>
                    <a:pt x="34" y="303"/>
                    <a:pt x="34" y="298"/>
                    <a:pt x="34" y="296"/>
                  </a:cubicBezTo>
                  <a:cubicBezTo>
                    <a:pt x="36" y="287"/>
                    <a:pt x="36" y="287"/>
                    <a:pt x="36" y="287"/>
                  </a:cubicBezTo>
                  <a:cubicBezTo>
                    <a:pt x="37" y="281"/>
                    <a:pt x="38" y="277"/>
                    <a:pt x="39" y="273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2" y="261"/>
                    <a:pt x="41" y="265"/>
                    <a:pt x="43" y="262"/>
                  </a:cubicBezTo>
                  <a:cubicBezTo>
                    <a:pt x="42" y="256"/>
                    <a:pt x="42" y="260"/>
                    <a:pt x="43" y="254"/>
                  </a:cubicBezTo>
                  <a:cubicBezTo>
                    <a:pt x="43" y="252"/>
                    <a:pt x="43" y="249"/>
                    <a:pt x="43" y="246"/>
                  </a:cubicBezTo>
                  <a:cubicBezTo>
                    <a:pt x="45" y="239"/>
                    <a:pt x="45" y="239"/>
                    <a:pt x="45" y="239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26"/>
                    <a:pt x="47" y="231"/>
                    <a:pt x="47" y="224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3" y="223"/>
                    <a:pt x="52" y="226"/>
                    <a:pt x="52" y="220"/>
                  </a:cubicBezTo>
                  <a:cubicBezTo>
                    <a:pt x="52" y="215"/>
                    <a:pt x="53" y="199"/>
                    <a:pt x="55" y="196"/>
                  </a:cubicBezTo>
                  <a:cubicBezTo>
                    <a:pt x="56" y="195"/>
                    <a:pt x="55" y="195"/>
                    <a:pt x="58" y="195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8"/>
                    <a:pt x="61" y="178"/>
                    <a:pt x="61" y="178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3" y="171"/>
                    <a:pt x="67" y="122"/>
                    <a:pt x="69" y="108"/>
                  </a:cubicBezTo>
                  <a:cubicBezTo>
                    <a:pt x="70" y="104"/>
                    <a:pt x="70" y="103"/>
                    <a:pt x="70" y="101"/>
                  </a:cubicBezTo>
                  <a:cubicBezTo>
                    <a:pt x="70" y="99"/>
                    <a:pt x="71" y="97"/>
                    <a:pt x="71" y="94"/>
                  </a:cubicBezTo>
                  <a:cubicBezTo>
                    <a:pt x="71" y="87"/>
                    <a:pt x="70" y="75"/>
                    <a:pt x="75" y="72"/>
                  </a:cubicBezTo>
                  <a:cubicBezTo>
                    <a:pt x="77" y="76"/>
                    <a:pt x="75" y="80"/>
                    <a:pt x="74" y="85"/>
                  </a:cubicBezTo>
                  <a:cubicBezTo>
                    <a:pt x="74" y="93"/>
                    <a:pt x="76" y="101"/>
                    <a:pt x="74" y="108"/>
                  </a:cubicBezTo>
                  <a:cubicBezTo>
                    <a:pt x="74" y="108"/>
                    <a:pt x="74" y="108"/>
                    <a:pt x="74" y="109"/>
                  </a:cubicBezTo>
                  <a:cubicBezTo>
                    <a:pt x="72" y="115"/>
                    <a:pt x="72" y="121"/>
                    <a:pt x="73" y="127"/>
                  </a:cubicBezTo>
                  <a:cubicBezTo>
                    <a:pt x="78" y="126"/>
                    <a:pt x="77" y="125"/>
                    <a:pt x="77" y="117"/>
                  </a:cubicBezTo>
                  <a:cubicBezTo>
                    <a:pt x="77" y="117"/>
                    <a:pt x="78" y="110"/>
                    <a:pt x="79" y="10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56"/>
                    <a:pt x="79" y="20"/>
                    <a:pt x="82" y="14"/>
                  </a:cubicBezTo>
                  <a:cubicBezTo>
                    <a:pt x="79" y="11"/>
                    <a:pt x="79" y="11"/>
                    <a:pt x="79" y="11"/>
                  </a:cubicBezTo>
                  <a:lnTo>
                    <a:pt x="81" y="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5" name="Freeform 59"/>
            <p:cNvSpPr>
              <a:spLocks noEditPoints="1"/>
            </p:cNvSpPr>
            <p:nvPr/>
          </p:nvSpPr>
          <p:spPr bwMode="auto">
            <a:xfrm>
              <a:off x="4131691" y="5576844"/>
              <a:ext cx="78276" cy="389812"/>
            </a:xfrm>
            <a:custGeom>
              <a:avLst/>
              <a:gdLst>
                <a:gd name="T0" fmla="*/ 18 w 78"/>
                <a:gd name="T1" fmla="*/ 283 h 388"/>
                <a:gd name="T2" fmla="*/ 38 w 78"/>
                <a:gd name="T3" fmla="*/ 20 h 388"/>
                <a:gd name="T4" fmla="*/ 35 w 78"/>
                <a:gd name="T5" fmla="*/ 12 h 388"/>
                <a:gd name="T6" fmla="*/ 32 w 78"/>
                <a:gd name="T7" fmla="*/ 1 h 388"/>
                <a:gd name="T8" fmla="*/ 32 w 78"/>
                <a:gd name="T9" fmla="*/ 15 h 388"/>
                <a:gd name="T10" fmla="*/ 28 w 78"/>
                <a:gd name="T11" fmla="*/ 27 h 388"/>
                <a:gd name="T12" fmla="*/ 32 w 78"/>
                <a:gd name="T13" fmla="*/ 40 h 388"/>
                <a:gd name="T14" fmla="*/ 31 w 78"/>
                <a:gd name="T15" fmla="*/ 83 h 388"/>
                <a:gd name="T16" fmla="*/ 23 w 78"/>
                <a:gd name="T17" fmla="*/ 141 h 388"/>
                <a:gd name="T18" fmla="*/ 18 w 78"/>
                <a:gd name="T19" fmla="*/ 175 h 388"/>
                <a:gd name="T20" fmla="*/ 12 w 78"/>
                <a:gd name="T21" fmla="*/ 247 h 388"/>
                <a:gd name="T22" fmla="*/ 4 w 78"/>
                <a:gd name="T23" fmla="*/ 339 h 388"/>
                <a:gd name="T24" fmla="*/ 0 w 78"/>
                <a:gd name="T25" fmla="*/ 383 h 388"/>
                <a:gd name="T26" fmla="*/ 1 w 78"/>
                <a:gd name="T27" fmla="*/ 388 h 388"/>
                <a:gd name="T28" fmla="*/ 10 w 78"/>
                <a:gd name="T29" fmla="*/ 381 h 388"/>
                <a:gd name="T30" fmla="*/ 15 w 78"/>
                <a:gd name="T31" fmla="*/ 373 h 388"/>
                <a:gd name="T32" fmla="*/ 16 w 78"/>
                <a:gd name="T33" fmla="*/ 372 h 388"/>
                <a:gd name="T34" fmla="*/ 25 w 78"/>
                <a:gd name="T35" fmla="*/ 333 h 388"/>
                <a:gd name="T36" fmla="*/ 33 w 78"/>
                <a:gd name="T37" fmla="*/ 303 h 388"/>
                <a:gd name="T38" fmla="*/ 37 w 78"/>
                <a:gd name="T39" fmla="*/ 285 h 388"/>
                <a:gd name="T40" fmla="*/ 47 w 78"/>
                <a:gd name="T41" fmla="*/ 249 h 388"/>
                <a:gd name="T42" fmla="*/ 61 w 78"/>
                <a:gd name="T43" fmla="*/ 160 h 388"/>
                <a:gd name="T44" fmla="*/ 62 w 78"/>
                <a:gd name="T45" fmla="*/ 187 h 388"/>
                <a:gd name="T46" fmla="*/ 66 w 78"/>
                <a:gd name="T47" fmla="*/ 195 h 388"/>
                <a:gd name="T48" fmla="*/ 70 w 78"/>
                <a:gd name="T49" fmla="*/ 194 h 388"/>
                <a:gd name="T50" fmla="*/ 68 w 78"/>
                <a:gd name="T51" fmla="*/ 181 h 388"/>
                <a:gd name="T52" fmla="*/ 68 w 78"/>
                <a:gd name="T53" fmla="*/ 159 h 388"/>
                <a:gd name="T54" fmla="*/ 71 w 78"/>
                <a:gd name="T55" fmla="*/ 155 h 388"/>
                <a:gd name="T56" fmla="*/ 76 w 78"/>
                <a:gd name="T57" fmla="*/ 148 h 388"/>
                <a:gd name="T58" fmla="*/ 72 w 78"/>
                <a:gd name="T59" fmla="*/ 139 h 388"/>
                <a:gd name="T60" fmla="*/ 76 w 78"/>
                <a:gd name="T61" fmla="*/ 123 h 388"/>
                <a:gd name="T62" fmla="*/ 74 w 78"/>
                <a:gd name="T63" fmla="*/ 117 h 388"/>
                <a:gd name="T64" fmla="*/ 78 w 78"/>
                <a:gd name="T65" fmla="*/ 110 h 388"/>
                <a:gd name="T66" fmla="*/ 76 w 78"/>
                <a:gd name="T67" fmla="*/ 109 h 388"/>
                <a:gd name="T68" fmla="*/ 73 w 78"/>
                <a:gd name="T69" fmla="*/ 106 h 388"/>
                <a:gd name="T70" fmla="*/ 71 w 78"/>
                <a:gd name="T71" fmla="*/ 89 h 388"/>
                <a:gd name="T72" fmla="*/ 72 w 78"/>
                <a:gd name="T73" fmla="*/ 77 h 388"/>
                <a:gd name="T74" fmla="*/ 69 w 78"/>
                <a:gd name="T75" fmla="*/ 47 h 388"/>
                <a:gd name="T76" fmla="*/ 58 w 78"/>
                <a:gd name="T77" fmla="*/ 82 h 388"/>
                <a:gd name="T78" fmla="*/ 56 w 78"/>
                <a:gd name="T79" fmla="*/ 100 h 388"/>
                <a:gd name="T80" fmla="*/ 52 w 78"/>
                <a:gd name="T81" fmla="*/ 101 h 388"/>
                <a:gd name="T82" fmla="*/ 48 w 78"/>
                <a:gd name="T83" fmla="*/ 137 h 388"/>
                <a:gd name="T84" fmla="*/ 46 w 78"/>
                <a:gd name="T85" fmla="*/ 142 h 388"/>
                <a:gd name="T86" fmla="*/ 43 w 78"/>
                <a:gd name="T87" fmla="*/ 160 h 388"/>
                <a:gd name="T88" fmla="*/ 39 w 78"/>
                <a:gd name="T89" fmla="*/ 176 h 388"/>
                <a:gd name="T90" fmla="*/ 40 w 78"/>
                <a:gd name="T91" fmla="*/ 182 h 388"/>
                <a:gd name="T92" fmla="*/ 38 w 78"/>
                <a:gd name="T93" fmla="*/ 203 h 388"/>
                <a:gd name="T94" fmla="*/ 36 w 78"/>
                <a:gd name="T95" fmla="*/ 191 h 388"/>
                <a:gd name="T96" fmla="*/ 37 w 78"/>
                <a:gd name="T97" fmla="*/ 170 h 388"/>
                <a:gd name="T98" fmla="*/ 38 w 78"/>
                <a:gd name="T99" fmla="*/ 152 h 388"/>
                <a:gd name="T100" fmla="*/ 38 w 78"/>
                <a:gd name="T101" fmla="*/ 142 h 388"/>
                <a:gd name="T102" fmla="*/ 42 w 78"/>
                <a:gd name="T103" fmla="*/ 117 h 388"/>
                <a:gd name="T104" fmla="*/ 46 w 78"/>
                <a:gd name="T105" fmla="*/ 106 h 388"/>
                <a:gd name="T106" fmla="*/ 49 w 78"/>
                <a:gd name="T107" fmla="*/ 86 h 388"/>
                <a:gd name="T108" fmla="*/ 46 w 78"/>
                <a:gd name="T109" fmla="*/ 64 h 388"/>
                <a:gd name="T110" fmla="*/ 45 w 78"/>
                <a:gd name="T111" fmla="*/ 47 h 388"/>
                <a:gd name="T112" fmla="*/ 45 w 78"/>
                <a:gd name="T113" fmla="*/ 46 h 388"/>
                <a:gd name="T114" fmla="*/ 41 w 78"/>
                <a:gd name="T115" fmla="*/ 36 h 388"/>
                <a:gd name="T116" fmla="*/ 38 w 78"/>
                <a:gd name="T117" fmla="*/ 1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388">
                  <a:moveTo>
                    <a:pt x="18" y="280"/>
                  </a:moveTo>
                  <a:cubicBezTo>
                    <a:pt x="18" y="282"/>
                    <a:pt x="19" y="280"/>
                    <a:pt x="18" y="283"/>
                  </a:cubicBezTo>
                  <a:cubicBezTo>
                    <a:pt x="17" y="282"/>
                    <a:pt x="16" y="283"/>
                    <a:pt x="18" y="280"/>
                  </a:cubicBezTo>
                  <a:close/>
                  <a:moveTo>
                    <a:pt x="38" y="20"/>
                  </a:moveTo>
                  <a:cubicBezTo>
                    <a:pt x="38" y="18"/>
                    <a:pt x="38" y="21"/>
                    <a:pt x="37" y="18"/>
                  </a:cubicBezTo>
                  <a:cubicBezTo>
                    <a:pt x="36" y="13"/>
                    <a:pt x="38" y="15"/>
                    <a:pt x="35" y="12"/>
                  </a:cubicBezTo>
                  <a:cubicBezTo>
                    <a:pt x="38" y="9"/>
                    <a:pt x="36" y="4"/>
                    <a:pt x="36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0"/>
                    <a:pt x="28" y="23"/>
                    <a:pt x="28" y="27"/>
                  </a:cubicBezTo>
                  <a:cubicBezTo>
                    <a:pt x="28" y="31"/>
                    <a:pt x="28" y="34"/>
                    <a:pt x="28" y="38"/>
                  </a:cubicBezTo>
                  <a:cubicBezTo>
                    <a:pt x="31" y="38"/>
                    <a:pt x="31" y="37"/>
                    <a:pt x="32" y="4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8"/>
                    <a:pt x="32" y="74"/>
                    <a:pt x="31" y="83"/>
                  </a:cubicBezTo>
                  <a:cubicBezTo>
                    <a:pt x="30" y="96"/>
                    <a:pt x="29" y="108"/>
                    <a:pt x="26" y="12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4"/>
                    <a:pt x="23" y="141"/>
                    <a:pt x="23" y="144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84"/>
                    <a:pt x="14" y="193"/>
                    <a:pt x="16" y="202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1" y="251"/>
                    <a:pt x="12" y="247"/>
                    <a:pt x="11" y="249"/>
                  </a:cubicBezTo>
                  <a:cubicBezTo>
                    <a:pt x="9" y="260"/>
                    <a:pt x="6" y="323"/>
                    <a:pt x="4" y="339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1" y="371"/>
                    <a:pt x="0" y="374"/>
                    <a:pt x="0" y="383"/>
                  </a:cubicBezTo>
                  <a:cubicBezTo>
                    <a:pt x="3" y="383"/>
                    <a:pt x="3" y="383"/>
                    <a:pt x="3" y="383"/>
                  </a:cubicBezTo>
                  <a:cubicBezTo>
                    <a:pt x="3" y="386"/>
                    <a:pt x="3" y="385"/>
                    <a:pt x="1" y="388"/>
                  </a:cubicBezTo>
                  <a:cubicBezTo>
                    <a:pt x="4" y="387"/>
                    <a:pt x="6" y="387"/>
                    <a:pt x="8" y="384"/>
                  </a:cubicBezTo>
                  <a:cubicBezTo>
                    <a:pt x="9" y="383"/>
                    <a:pt x="10" y="382"/>
                    <a:pt x="10" y="381"/>
                  </a:cubicBezTo>
                  <a:cubicBezTo>
                    <a:pt x="9" y="377"/>
                    <a:pt x="9" y="377"/>
                    <a:pt x="9" y="377"/>
                  </a:cubicBezTo>
                  <a:cubicBezTo>
                    <a:pt x="13" y="375"/>
                    <a:pt x="10" y="372"/>
                    <a:pt x="15" y="373"/>
                  </a:cubicBezTo>
                  <a:cubicBezTo>
                    <a:pt x="14" y="372"/>
                    <a:pt x="14" y="371"/>
                    <a:pt x="14" y="370"/>
                  </a:cubicBezTo>
                  <a:cubicBezTo>
                    <a:pt x="16" y="372"/>
                    <a:pt x="16" y="372"/>
                    <a:pt x="16" y="372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4" y="344"/>
                    <a:pt x="22" y="340"/>
                    <a:pt x="25" y="333"/>
                  </a:cubicBezTo>
                  <a:cubicBezTo>
                    <a:pt x="27" y="328"/>
                    <a:pt x="29" y="322"/>
                    <a:pt x="29" y="315"/>
                  </a:cubicBezTo>
                  <a:cubicBezTo>
                    <a:pt x="28" y="307"/>
                    <a:pt x="31" y="309"/>
                    <a:pt x="33" y="303"/>
                  </a:cubicBezTo>
                  <a:cubicBezTo>
                    <a:pt x="33" y="303"/>
                    <a:pt x="36" y="294"/>
                    <a:pt x="33" y="292"/>
                  </a:cubicBezTo>
                  <a:cubicBezTo>
                    <a:pt x="36" y="289"/>
                    <a:pt x="36" y="289"/>
                    <a:pt x="37" y="285"/>
                  </a:cubicBezTo>
                  <a:cubicBezTo>
                    <a:pt x="39" y="277"/>
                    <a:pt x="43" y="269"/>
                    <a:pt x="43" y="260"/>
                  </a:cubicBezTo>
                  <a:cubicBezTo>
                    <a:pt x="47" y="256"/>
                    <a:pt x="44" y="259"/>
                    <a:pt x="47" y="249"/>
                  </a:cubicBezTo>
                  <a:cubicBezTo>
                    <a:pt x="51" y="233"/>
                    <a:pt x="56" y="202"/>
                    <a:pt x="58" y="186"/>
                  </a:cubicBezTo>
                  <a:cubicBezTo>
                    <a:pt x="59" y="177"/>
                    <a:pt x="59" y="168"/>
                    <a:pt x="61" y="160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84"/>
                    <a:pt x="63" y="179"/>
                    <a:pt x="62" y="187"/>
                  </a:cubicBezTo>
                  <a:cubicBezTo>
                    <a:pt x="62" y="191"/>
                    <a:pt x="61" y="194"/>
                    <a:pt x="61" y="199"/>
                  </a:cubicBezTo>
                  <a:cubicBezTo>
                    <a:pt x="66" y="197"/>
                    <a:pt x="63" y="197"/>
                    <a:pt x="66" y="195"/>
                  </a:cubicBezTo>
                  <a:cubicBezTo>
                    <a:pt x="66" y="198"/>
                    <a:pt x="66" y="200"/>
                    <a:pt x="67" y="202"/>
                  </a:cubicBezTo>
                  <a:cubicBezTo>
                    <a:pt x="68" y="198"/>
                    <a:pt x="69" y="197"/>
                    <a:pt x="70" y="194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86"/>
                    <a:pt x="67" y="185"/>
                    <a:pt x="68" y="181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69" y="174"/>
                    <a:pt x="71" y="162"/>
                    <a:pt x="68" y="159"/>
                  </a:cubicBezTo>
                  <a:cubicBezTo>
                    <a:pt x="68" y="159"/>
                    <a:pt x="69" y="158"/>
                    <a:pt x="70" y="157"/>
                  </a:cubicBezTo>
                  <a:cubicBezTo>
                    <a:pt x="71" y="155"/>
                    <a:pt x="70" y="156"/>
                    <a:pt x="71" y="155"/>
                  </a:cubicBezTo>
                  <a:cubicBezTo>
                    <a:pt x="71" y="155"/>
                    <a:pt x="71" y="154"/>
                    <a:pt x="71" y="154"/>
                  </a:cubicBezTo>
                  <a:cubicBezTo>
                    <a:pt x="73" y="152"/>
                    <a:pt x="75" y="151"/>
                    <a:pt x="76" y="148"/>
                  </a:cubicBezTo>
                  <a:cubicBezTo>
                    <a:pt x="73" y="150"/>
                    <a:pt x="74" y="150"/>
                    <a:pt x="70" y="150"/>
                  </a:cubicBezTo>
                  <a:cubicBezTo>
                    <a:pt x="72" y="146"/>
                    <a:pt x="71" y="143"/>
                    <a:pt x="72" y="139"/>
                  </a:cubicBezTo>
                  <a:cubicBezTo>
                    <a:pt x="74" y="134"/>
                    <a:pt x="73" y="135"/>
                    <a:pt x="73" y="129"/>
                  </a:cubicBezTo>
                  <a:cubicBezTo>
                    <a:pt x="76" y="124"/>
                    <a:pt x="75" y="130"/>
                    <a:pt x="76" y="123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4" y="117"/>
                    <a:pt x="74" y="117"/>
                  </a:cubicBezTo>
                  <a:cubicBezTo>
                    <a:pt x="75" y="114"/>
                    <a:pt x="74" y="115"/>
                    <a:pt x="75" y="114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6" y="109"/>
                    <a:pt x="76" y="112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6"/>
                    <a:pt x="76" y="106"/>
                  </a:cubicBezTo>
                  <a:cubicBezTo>
                    <a:pt x="75" y="101"/>
                    <a:pt x="74" y="105"/>
                    <a:pt x="73" y="106"/>
                  </a:cubicBezTo>
                  <a:cubicBezTo>
                    <a:pt x="72" y="101"/>
                    <a:pt x="73" y="98"/>
                    <a:pt x="73" y="95"/>
                  </a:cubicBezTo>
                  <a:cubicBezTo>
                    <a:pt x="73" y="91"/>
                    <a:pt x="71" y="90"/>
                    <a:pt x="71" y="89"/>
                  </a:cubicBezTo>
                  <a:cubicBezTo>
                    <a:pt x="71" y="89"/>
                    <a:pt x="71" y="88"/>
                    <a:pt x="71" y="88"/>
                  </a:cubicBezTo>
                  <a:cubicBezTo>
                    <a:pt x="75" y="86"/>
                    <a:pt x="73" y="80"/>
                    <a:pt x="72" y="7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0" y="63"/>
                    <a:pt x="68" y="53"/>
                    <a:pt x="69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91"/>
                    <a:pt x="60" y="81"/>
                    <a:pt x="58" y="96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98"/>
                    <a:pt x="56" y="99"/>
                    <a:pt x="54" y="97"/>
                  </a:cubicBezTo>
                  <a:cubicBezTo>
                    <a:pt x="52" y="99"/>
                    <a:pt x="53" y="96"/>
                    <a:pt x="52" y="101"/>
                  </a:cubicBezTo>
                  <a:cubicBezTo>
                    <a:pt x="51" y="102"/>
                    <a:pt x="51" y="104"/>
                    <a:pt x="51" y="105"/>
                  </a:cubicBezTo>
                  <a:cubicBezTo>
                    <a:pt x="49" y="115"/>
                    <a:pt x="48" y="126"/>
                    <a:pt x="48" y="137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39"/>
                    <a:pt x="46" y="142"/>
                  </a:cubicBezTo>
                  <a:cubicBezTo>
                    <a:pt x="46" y="146"/>
                    <a:pt x="45" y="149"/>
                    <a:pt x="44" y="151"/>
                  </a:cubicBezTo>
                  <a:cubicBezTo>
                    <a:pt x="46" y="156"/>
                    <a:pt x="45" y="156"/>
                    <a:pt x="43" y="160"/>
                  </a:cubicBezTo>
                  <a:cubicBezTo>
                    <a:pt x="42" y="163"/>
                    <a:pt x="43" y="167"/>
                    <a:pt x="43" y="171"/>
                  </a:cubicBezTo>
                  <a:cubicBezTo>
                    <a:pt x="41" y="173"/>
                    <a:pt x="42" y="174"/>
                    <a:pt x="39" y="176"/>
                  </a:cubicBezTo>
                  <a:cubicBezTo>
                    <a:pt x="40" y="177"/>
                    <a:pt x="41" y="178"/>
                    <a:pt x="41" y="180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7" y="191"/>
                    <a:pt x="40" y="186"/>
                    <a:pt x="40" y="193"/>
                  </a:cubicBezTo>
                  <a:cubicBezTo>
                    <a:pt x="40" y="194"/>
                    <a:pt x="39" y="201"/>
                    <a:pt x="38" y="203"/>
                  </a:cubicBezTo>
                  <a:cubicBezTo>
                    <a:pt x="38" y="210"/>
                    <a:pt x="39" y="209"/>
                    <a:pt x="36" y="211"/>
                  </a:cubicBezTo>
                  <a:cubicBezTo>
                    <a:pt x="36" y="210"/>
                    <a:pt x="38" y="199"/>
                    <a:pt x="36" y="191"/>
                  </a:cubicBezTo>
                  <a:cubicBezTo>
                    <a:pt x="36" y="187"/>
                    <a:pt x="36" y="190"/>
                    <a:pt x="36" y="185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8" y="165"/>
                    <a:pt x="37" y="163"/>
                    <a:pt x="37" y="156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4"/>
                    <a:pt x="37" y="146"/>
                    <a:pt x="38" y="142"/>
                  </a:cubicBezTo>
                  <a:cubicBezTo>
                    <a:pt x="41" y="128"/>
                    <a:pt x="39" y="133"/>
                    <a:pt x="41" y="122"/>
                  </a:cubicBezTo>
                  <a:cubicBezTo>
                    <a:pt x="42" y="117"/>
                    <a:pt x="41" y="122"/>
                    <a:pt x="42" y="117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08"/>
                    <a:pt x="44" y="107"/>
                    <a:pt x="46" y="106"/>
                  </a:cubicBezTo>
                  <a:cubicBezTo>
                    <a:pt x="45" y="101"/>
                    <a:pt x="46" y="102"/>
                    <a:pt x="46" y="95"/>
                  </a:cubicBezTo>
                  <a:cubicBezTo>
                    <a:pt x="49" y="91"/>
                    <a:pt x="48" y="91"/>
                    <a:pt x="49" y="86"/>
                  </a:cubicBezTo>
                  <a:cubicBezTo>
                    <a:pt x="49" y="82"/>
                    <a:pt x="50" y="77"/>
                    <a:pt x="49" y="74"/>
                  </a:cubicBezTo>
                  <a:cubicBezTo>
                    <a:pt x="48" y="70"/>
                    <a:pt x="46" y="69"/>
                    <a:pt x="46" y="64"/>
                  </a:cubicBezTo>
                  <a:cubicBezTo>
                    <a:pt x="45" y="56"/>
                    <a:pt x="49" y="54"/>
                    <a:pt x="44" y="49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4"/>
                    <a:pt x="48" y="49"/>
                    <a:pt x="45" y="4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37"/>
                    <a:pt x="43" y="39"/>
                    <a:pt x="41" y="36"/>
                  </a:cubicBezTo>
                  <a:cubicBezTo>
                    <a:pt x="39" y="41"/>
                    <a:pt x="42" y="38"/>
                    <a:pt x="39" y="40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8" y="2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6" name="Freeform 60"/>
            <p:cNvSpPr>
              <a:spLocks noEditPoints="1"/>
            </p:cNvSpPr>
            <p:nvPr/>
          </p:nvSpPr>
          <p:spPr bwMode="auto">
            <a:xfrm>
              <a:off x="4599779" y="5705216"/>
              <a:ext cx="80624" cy="271616"/>
            </a:xfrm>
            <a:custGeom>
              <a:avLst/>
              <a:gdLst>
                <a:gd name="T0" fmla="*/ 66 w 80"/>
                <a:gd name="T1" fmla="*/ 231 h 270"/>
                <a:gd name="T2" fmla="*/ 64 w 80"/>
                <a:gd name="T3" fmla="*/ 221 h 270"/>
                <a:gd name="T4" fmla="*/ 55 w 80"/>
                <a:gd name="T5" fmla="*/ 191 h 270"/>
                <a:gd name="T6" fmla="*/ 27 w 80"/>
                <a:gd name="T7" fmla="*/ 156 h 270"/>
                <a:gd name="T8" fmla="*/ 22 w 80"/>
                <a:gd name="T9" fmla="*/ 142 h 270"/>
                <a:gd name="T10" fmla="*/ 22 w 80"/>
                <a:gd name="T11" fmla="*/ 142 h 270"/>
                <a:gd name="T12" fmla="*/ 32 w 80"/>
                <a:gd name="T13" fmla="*/ 132 h 270"/>
                <a:gd name="T14" fmla="*/ 25 w 80"/>
                <a:gd name="T15" fmla="*/ 91 h 270"/>
                <a:gd name="T16" fmla="*/ 30 w 80"/>
                <a:gd name="T17" fmla="*/ 69 h 270"/>
                <a:gd name="T18" fmla="*/ 30 w 80"/>
                <a:gd name="T19" fmla="*/ 64 h 270"/>
                <a:gd name="T20" fmla="*/ 24 w 80"/>
                <a:gd name="T21" fmla="*/ 44 h 270"/>
                <a:gd name="T22" fmla="*/ 24 w 80"/>
                <a:gd name="T23" fmla="*/ 44 h 270"/>
                <a:gd name="T24" fmla="*/ 19 w 80"/>
                <a:gd name="T25" fmla="*/ 0 h 270"/>
                <a:gd name="T26" fmla="*/ 20 w 80"/>
                <a:gd name="T27" fmla="*/ 19 h 270"/>
                <a:gd name="T28" fmla="*/ 15 w 80"/>
                <a:gd name="T29" fmla="*/ 48 h 270"/>
                <a:gd name="T30" fmla="*/ 22 w 80"/>
                <a:gd name="T31" fmla="*/ 136 h 270"/>
                <a:gd name="T32" fmla="*/ 16 w 80"/>
                <a:gd name="T33" fmla="*/ 102 h 270"/>
                <a:gd name="T34" fmla="*/ 11 w 80"/>
                <a:gd name="T35" fmla="*/ 91 h 270"/>
                <a:gd name="T36" fmla="*/ 2 w 80"/>
                <a:gd name="T37" fmla="*/ 69 h 270"/>
                <a:gd name="T38" fmla="*/ 1 w 80"/>
                <a:gd name="T39" fmla="*/ 82 h 270"/>
                <a:gd name="T40" fmla="*/ 3 w 80"/>
                <a:gd name="T41" fmla="*/ 99 h 270"/>
                <a:gd name="T42" fmla="*/ 14 w 80"/>
                <a:gd name="T43" fmla="*/ 155 h 270"/>
                <a:gd name="T44" fmla="*/ 22 w 80"/>
                <a:gd name="T45" fmla="*/ 186 h 270"/>
                <a:gd name="T46" fmla="*/ 35 w 80"/>
                <a:gd name="T47" fmla="*/ 231 h 270"/>
                <a:gd name="T48" fmla="*/ 39 w 80"/>
                <a:gd name="T49" fmla="*/ 235 h 270"/>
                <a:gd name="T50" fmla="*/ 37 w 80"/>
                <a:gd name="T51" fmla="*/ 243 h 270"/>
                <a:gd name="T52" fmla="*/ 49 w 80"/>
                <a:gd name="T53" fmla="*/ 251 h 270"/>
                <a:gd name="T54" fmla="*/ 58 w 80"/>
                <a:gd name="T55" fmla="*/ 262 h 270"/>
                <a:gd name="T56" fmla="*/ 51 w 80"/>
                <a:gd name="T57" fmla="*/ 231 h 270"/>
                <a:gd name="T58" fmla="*/ 38 w 80"/>
                <a:gd name="T59" fmla="*/ 175 h 270"/>
                <a:gd name="T60" fmla="*/ 32 w 80"/>
                <a:gd name="T61" fmla="*/ 135 h 270"/>
                <a:gd name="T62" fmla="*/ 33 w 80"/>
                <a:gd name="T63" fmla="*/ 139 h 270"/>
                <a:gd name="T64" fmla="*/ 44 w 80"/>
                <a:gd name="T65" fmla="*/ 188 h 270"/>
                <a:gd name="T66" fmla="*/ 56 w 80"/>
                <a:gd name="T67" fmla="*/ 238 h 270"/>
                <a:gd name="T68" fmla="*/ 69 w 80"/>
                <a:gd name="T69" fmla="*/ 267 h 270"/>
                <a:gd name="T70" fmla="*/ 72 w 80"/>
                <a:gd name="T71" fmla="*/ 248 h 270"/>
                <a:gd name="T72" fmla="*/ 74 w 80"/>
                <a:gd name="T73" fmla="*/ 260 h 270"/>
                <a:gd name="T74" fmla="*/ 78 w 80"/>
                <a:gd name="T75" fmla="*/ 250 h 270"/>
                <a:gd name="T76" fmla="*/ 75 w 80"/>
                <a:gd name="T77" fmla="*/ 241 h 270"/>
                <a:gd name="T78" fmla="*/ 77 w 80"/>
                <a:gd name="T79" fmla="*/ 238 h 270"/>
                <a:gd name="T80" fmla="*/ 74 w 80"/>
                <a:gd name="T81" fmla="*/ 214 h 270"/>
                <a:gd name="T82" fmla="*/ 65 w 80"/>
                <a:gd name="T83" fmla="*/ 151 h 270"/>
                <a:gd name="T84" fmla="*/ 64 w 80"/>
                <a:gd name="T85" fmla="*/ 125 h 270"/>
                <a:gd name="T86" fmla="*/ 67 w 80"/>
                <a:gd name="T87" fmla="*/ 121 h 270"/>
                <a:gd name="T88" fmla="*/ 67 w 80"/>
                <a:gd name="T89" fmla="*/ 111 h 270"/>
                <a:gd name="T90" fmla="*/ 64 w 80"/>
                <a:gd name="T91" fmla="*/ 101 h 270"/>
                <a:gd name="T92" fmla="*/ 53 w 80"/>
                <a:gd name="T93" fmla="*/ 63 h 270"/>
                <a:gd name="T94" fmla="*/ 34 w 80"/>
                <a:gd name="T95" fmla="*/ 21 h 270"/>
                <a:gd name="T96" fmla="*/ 49 w 80"/>
                <a:gd name="T97" fmla="*/ 68 h 270"/>
                <a:gd name="T98" fmla="*/ 58 w 80"/>
                <a:gd name="T99" fmla="*/ 91 h 270"/>
                <a:gd name="T100" fmla="*/ 50 w 80"/>
                <a:gd name="T101" fmla="*/ 91 h 270"/>
                <a:gd name="T102" fmla="*/ 30 w 80"/>
                <a:gd name="T103" fmla="*/ 2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270">
                  <a:moveTo>
                    <a:pt x="66" y="231"/>
                  </a:moveTo>
                  <a:cubicBezTo>
                    <a:pt x="69" y="232"/>
                    <a:pt x="68" y="230"/>
                    <a:pt x="68" y="234"/>
                  </a:cubicBezTo>
                  <a:cubicBezTo>
                    <a:pt x="64" y="232"/>
                    <a:pt x="67" y="234"/>
                    <a:pt x="66" y="231"/>
                  </a:cubicBezTo>
                  <a:close/>
                  <a:moveTo>
                    <a:pt x="64" y="221"/>
                  </a:moveTo>
                  <a:cubicBezTo>
                    <a:pt x="67" y="221"/>
                    <a:pt x="67" y="221"/>
                    <a:pt x="65" y="225"/>
                  </a:cubicBezTo>
                  <a:lnTo>
                    <a:pt x="64" y="221"/>
                  </a:lnTo>
                  <a:close/>
                  <a:moveTo>
                    <a:pt x="55" y="191"/>
                  </a:moveTo>
                  <a:cubicBezTo>
                    <a:pt x="57" y="196"/>
                    <a:pt x="56" y="192"/>
                    <a:pt x="55" y="194"/>
                  </a:cubicBezTo>
                  <a:lnTo>
                    <a:pt x="55" y="191"/>
                  </a:lnTo>
                  <a:close/>
                  <a:moveTo>
                    <a:pt x="23" y="153"/>
                  </a:moveTo>
                  <a:cubicBezTo>
                    <a:pt x="25" y="153"/>
                    <a:pt x="24" y="152"/>
                    <a:pt x="25" y="154"/>
                  </a:cubicBezTo>
                  <a:cubicBezTo>
                    <a:pt x="27" y="155"/>
                    <a:pt x="26" y="154"/>
                    <a:pt x="27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2" y="154"/>
                    <a:pt x="24" y="156"/>
                    <a:pt x="23" y="153"/>
                  </a:cubicBezTo>
                  <a:close/>
                  <a:moveTo>
                    <a:pt x="22" y="142"/>
                  </a:moveTo>
                  <a:cubicBezTo>
                    <a:pt x="24" y="143"/>
                    <a:pt x="24" y="142"/>
                    <a:pt x="24" y="147"/>
                  </a:cubicBezTo>
                  <a:cubicBezTo>
                    <a:pt x="25" y="151"/>
                    <a:pt x="25" y="149"/>
                    <a:pt x="22" y="151"/>
                  </a:cubicBezTo>
                  <a:cubicBezTo>
                    <a:pt x="22" y="146"/>
                    <a:pt x="21" y="146"/>
                    <a:pt x="22" y="142"/>
                  </a:cubicBezTo>
                  <a:close/>
                  <a:moveTo>
                    <a:pt x="29" y="120"/>
                  </a:moveTo>
                  <a:cubicBezTo>
                    <a:pt x="32" y="121"/>
                    <a:pt x="31" y="120"/>
                    <a:pt x="32" y="124"/>
                  </a:cubicBezTo>
                  <a:cubicBezTo>
                    <a:pt x="32" y="129"/>
                    <a:pt x="33" y="130"/>
                    <a:pt x="32" y="132"/>
                  </a:cubicBezTo>
                  <a:cubicBezTo>
                    <a:pt x="29" y="130"/>
                    <a:pt x="30" y="124"/>
                    <a:pt x="29" y="120"/>
                  </a:cubicBezTo>
                  <a:close/>
                  <a:moveTo>
                    <a:pt x="23" y="86"/>
                  </a:moveTo>
                  <a:cubicBezTo>
                    <a:pt x="25" y="91"/>
                    <a:pt x="25" y="91"/>
                    <a:pt x="25" y="91"/>
                  </a:cubicBezTo>
                  <a:cubicBezTo>
                    <a:pt x="21" y="89"/>
                    <a:pt x="22" y="88"/>
                    <a:pt x="23" y="86"/>
                  </a:cubicBezTo>
                  <a:close/>
                  <a:moveTo>
                    <a:pt x="29" y="68"/>
                  </a:moveTo>
                  <a:cubicBezTo>
                    <a:pt x="30" y="69"/>
                    <a:pt x="30" y="67"/>
                    <a:pt x="30" y="69"/>
                  </a:cubicBezTo>
                  <a:cubicBezTo>
                    <a:pt x="31" y="72"/>
                    <a:pt x="30" y="72"/>
                    <a:pt x="30" y="72"/>
                  </a:cubicBezTo>
                  <a:lnTo>
                    <a:pt x="29" y="68"/>
                  </a:lnTo>
                  <a:close/>
                  <a:moveTo>
                    <a:pt x="30" y="64"/>
                  </a:moveTo>
                  <a:cubicBezTo>
                    <a:pt x="28" y="62"/>
                    <a:pt x="28" y="62"/>
                    <a:pt x="29" y="61"/>
                  </a:cubicBezTo>
                  <a:cubicBezTo>
                    <a:pt x="30" y="63"/>
                    <a:pt x="30" y="63"/>
                    <a:pt x="30" y="64"/>
                  </a:cubicBezTo>
                  <a:close/>
                  <a:moveTo>
                    <a:pt x="24" y="44"/>
                  </a:moveTo>
                  <a:cubicBezTo>
                    <a:pt x="26" y="46"/>
                    <a:pt x="25" y="43"/>
                    <a:pt x="26" y="46"/>
                  </a:cubicBezTo>
                  <a:cubicBezTo>
                    <a:pt x="26" y="48"/>
                    <a:pt x="26" y="47"/>
                    <a:pt x="25" y="47"/>
                  </a:cubicBezTo>
                  <a:cubicBezTo>
                    <a:pt x="23" y="48"/>
                    <a:pt x="24" y="45"/>
                    <a:pt x="24" y="44"/>
                  </a:cubicBezTo>
                  <a:close/>
                  <a:moveTo>
                    <a:pt x="25" y="6"/>
                  </a:moveTo>
                  <a:cubicBezTo>
                    <a:pt x="24" y="5"/>
                    <a:pt x="24" y="6"/>
                    <a:pt x="22" y="6"/>
                  </a:cubicBezTo>
                  <a:cubicBezTo>
                    <a:pt x="21" y="1"/>
                    <a:pt x="22" y="3"/>
                    <a:pt x="19" y="0"/>
                  </a:cubicBezTo>
                  <a:cubicBezTo>
                    <a:pt x="15" y="3"/>
                    <a:pt x="17" y="2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20" y="19"/>
                    <a:pt x="20" y="19"/>
                  </a:cubicBezTo>
                  <a:cubicBezTo>
                    <a:pt x="21" y="27"/>
                    <a:pt x="24" y="32"/>
                    <a:pt x="24" y="40"/>
                  </a:cubicBezTo>
                  <a:cubicBezTo>
                    <a:pt x="21" y="38"/>
                    <a:pt x="24" y="38"/>
                    <a:pt x="19" y="36"/>
                  </a:cubicBezTo>
                  <a:cubicBezTo>
                    <a:pt x="19" y="44"/>
                    <a:pt x="22" y="48"/>
                    <a:pt x="15" y="48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67"/>
                    <a:pt x="25" y="126"/>
                    <a:pt x="22" y="136"/>
                  </a:cubicBezTo>
                  <a:cubicBezTo>
                    <a:pt x="20" y="133"/>
                    <a:pt x="20" y="131"/>
                    <a:pt x="19" y="127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4" y="106"/>
                    <a:pt x="13" y="105"/>
                    <a:pt x="16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6"/>
                    <a:pt x="11" y="94"/>
                    <a:pt x="11" y="91"/>
                  </a:cubicBezTo>
                  <a:cubicBezTo>
                    <a:pt x="10" y="88"/>
                    <a:pt x="11" y="86"/>
                    <a:pt x="10" y="83"/>
                  </a:cubicBezTo>
                  <a:cubicBezTo>
                    <a:pt x="8" y="72"/>
                    <a:pt x="7" y="71"/>
                    <a:pt x="8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1"/>
                    <a:pt x="3" y="73"/>
                    <a:pt x="4" y="75"/>
                  </a:cubicBezTo>
                  <a:cubicBezTo>
                    <a:pt x="1" y="75"/>
                    <a:pt x="2" y="75"/>
                    <a:pt x="0" y="75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5"/>
                    <a:pt x="2" y="85"/>
                    <a:pt x="4" y="88"/>
                  </a:cubicBezTo>
                  <a:cubicBezTo>
                    <a:pt x="3" y="90"/>
                    <a:pt x="2" y="92"/>
                    <a:pt x="3" y="95"/>
                  </a:cubicBezTo>
                  <a:cubicBezTo>
                    <a:pt x="3" y="99"/>
                    <a:pt x="3" y="94"/>
                    <a:pt x="3" y="99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18"/>
                    <a:pt x="10" y="144"/>
                    <a:pt x="14" y="155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9"/>
                    <a:pt x="21" y="181"/>
                    <a:pt x="21" y="183"/>
                  </a:cubicBezTo>
                  <a:cubicBezTo>
                    <a:pt x="22" y="187"/>
                    <a:pt x="22" y="184"/>
                    <a:pt x="22" y="186"/>
                  </a:cubicBezTo>
                  <a:cubicBezTo>
                    <a:pt x="24" y="189"/>
                    <a:pt x="24" y="195"/>
                    <a:pt x="26" y="199"/>
                  </a:cubicBezTo>
                  <a:cubicBezTo>
                    <a:pt x="28" y="204"/>
                    <a:pt x="28" y="206"/>
                    <a:pt x="29" y="211"/>
                  </a:cubicBezTo>
                  <a:cubicBezTo>
                    <a:pt x="30" y="220"/>
                    <a:pt x="36" y="226"/>
                    <a:pt x="35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4"/>
                    <a:pt x="38" y="234"/>
                    <a:pt x="38" y="234"/>
                  </a:cubicBezTo>
                  <a:cubicBezTo>
                    <a:pt x="35" y="232"/>
                    <a:pt x="41" y="235"/>
                    <a:pt x="36" y="23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41" y="244"/>
                    <a:pt x="41" y="244"/>
                    <a:pt x="41" y="244"/>
                  </a:cubicBezTo>
                  <a:cubicBezTo>
                    <a:pt x="44" y="245"/>
                    <a:pt x="45" y="246"/>
                    <a:pt x="46" y="247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53" y="260"/>
                    <a:pt x="53" y="257"/>
                    <a:pt x="55" y="258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9" y="261"/>
                    <a:pt x="54" y="259"/>
                    <a:pt x="58" y="262"/>
                  </a:cubicBezTo>
                  <a:cubicBezTo>
                    <a:pt x="61" y="257"/>
                    <a:pt x="57" y="251"/>
                    <a:pt x="55" y="247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1" y="231"/>
                    <a:pt x="52" y="234"/>
                    <a:pt x="51" y="231"/>
                  </a:cubicBezTo>
                  <a:cubicBezTo>
                    <a:pt x="50" y="229"/>
                    <a:pt x="49" y="226"/>
                    <a:pt x="49" y="223"/>
                  </a:cubicBezTo>
                  <a:cubicBezTo>
                    <a:pt x="46" y="210"/>
                    <a:pt x="42" y="198"/>
                    <a:pt x="40" y="184"/>
                  </a:cubicBezTo>
                  <a:cubicBezTo>
                    <a:pt x="39" y="180"/>
                    <a:pt x="39" y="179"/>
                    <a:pt x="38" y="175"/>
                  </a:cubicBezTo>
                  <a:cubicBezTo>
                    <a:pt x="38" y="172"/>
                    <a:pt x="37" y="170"/>
                    <a:pt x="36" y="168"/>
                  </a:cubicBezTo>
                  <a:cubicBezTo>
                    <a:pt x="36" y="165"/>
                    <a:pt x="35" y="161"/>
                    <a:pt x="35" y="159"/>
                  </a:cubicBezTo>
                  <a:cubicBezTo>
                    <a:pt x="34" y="152"/>
                    <a:pt x="29" y="141"/>
                    <a:pt x="32" y="135"/>
                  </a:cubicBezTo>
                  <a:cubicBezTo>
                    <a:pt x="33" y="138"/>
                    <a:pt x="31" y="133"/>
                    <a:pt x="32" y="137"/>
                  </a:cubicBezTo>
                  <a:cubicBezTo>
                    <a:pt x="32" y="137"/>
                    <a:pt x="32" y="138"/>
                    <a:pt x="32" y="138"/>
                  </a:cubicBezTo>
                  <a:cubicBezTo>
                    <a:pt x="32" y="138"/>
                    <a:pt x="33" y="139"/>
                    <a:pt x="33" y="139"/>
                  </a:cubicBezTo>
                  <a:cubicBezTo>
                    <a:pt x="35" y="144"/>
                    <a:pt x="38" y="164"/>
                    <a:pt x="39" y="170"/>
                  </a:cubicBezTo>
                  <a:cubicBezTo>
                    <a:pt x="40" y="173"/>
                    <a:pt x="41" y="175"/>
                    <a:pt x="41" y="178"/>
                  </a:cubicBezTo>
                  <a:cubicBezTo>
                    <a:pt x="41" y="183"/>
                    <a:pt x="43" y="186"/>
                    <a:pt x="44" y="188"/>
                  </a:cubicBezTo>
                  <a:cubicBezTo>
                    <a:pt x="46" y="193"/>
                    <a:pt x="46" y="200"/>
                    <a:pt x="47" y="205"/>
                  </a:cubicBezTo>
                  <a:cubicBezTo>
                    <a:pt x="49" y="211"/>
                    <a:pt x="51" y="216"/>
                    <a:pt x="52" y="222"/>
                  </a:cubicBezTo>
                  <a:cubicBezTo>
                    <a:pt x="53" y="228"/>
                    <a:pt x="56" y="234"/>
                    <a:pt x="56" y="238"/>
                  </a:cubicBezTo>
                  <a:cubicBezTo>
                    <a:pt x="57" y="246"/>
                    <a:pt x="58" y="245"/>
                    <a:pt x="60" y="251"/>
                  </a:cubicBezTo>
                  <a:cubicBezTo>
                    <a:pt x="61" y="258"/>
                    <a:pt x="61" y="266"/>
                    <a:pt x="66" y="270"/>
                  </a:cubicBezTo>
                  <a:cubicBezTo>
                    <a:pt x="69" y="269"/>
                    <a:pt x="68" y="270"/>
                    <a:pt x="69" y="267"/>
                  </a:cubicBezTo>
                  <a:cubicBezTo>
                    <a:pt x="68" y="263"/>
                    <a:pt x="70" y="266"/>
                    <a:pt x="67" y="264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71" y="257"/>
                    <a:pt x="70" y="252"/>
                    <a:pt x="72" y="248"/>
                  </a:cubicBezTo>
                  <a:cubicBezTo>
                    <a:pt x="76" y="249"/>
                    <a:pt x="74" y="248"/>
                    <a:pt x="75" y="25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5" y="258"/>
                    <a:pt x="74" y="256"/>
                    <a:pt x="74" y="260"/>
                  </a:cubicBezTo>
                  <a:cubicBezTo>
                    <a:pt x="78" y="260"/>
                    <a:pt x="79" y="259"/>
                    <a:pt x="79" y="255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8" y="251"/>
                    <a:pt x="78" y="250"/>
                    <a:pt x="78" y="250"/>
                  </a:cubicBezTo>
                  <a:cubicBezTo>
                    <a:pt x="80" y="249"/>
                    <a:pt x="79" y="247"/>
                    <a:pt x="78" y="247"/>
                  </a:cubicBezTo>
                  <a:cubicBezTo>
                    <a:pt x="78" y="247"/>
                    <a:pt x="76" y="248"/>
                    <a:pt x="76" y="248"/>
                  </a:cubicBezTo>
                  <a:cubicBezTo>
                    <a:pt x="77" y="241"/>
                    <a:pt x="77" y="247"/>
                    <a:pt x="75" y="241"/>
                  </a:cubicBezTo>
                  <a:cubicBezTo>
                    <a:pt x="78" y="242"/>
                    <a:pt x="76" y="241"/>
                    <a:pt x="78" y="243"/>
                  </a:cubicBezTo>
                  <a:cubicBezTo>
                    <a:pt x="77" y="240"/>
                    <a:pt x="78" y="241"/>
                    <a:pt x="76" y="240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8" y="235"/>
                    <a:pt x="77" y="233"/>
                    <a:pt x="77" y="232"/>
                  </a:cubicBezTo>
                  <a:cubicBezTo>
                    <a:pt x="75" y="229"/>
                    <a:pt x="76" y="226"/>
                    <a:pt x="76" y="218"/>
                  </a:cubicBezTo>
                  <a:cubicBezTo>
                    <a:pt x="78" y="219"/>
                    <a:pt x="74" y="217"/>
                    <a:pt x="74" y="214"/>
                  </a:cubicBezTo>
                  <a:cubicBezTo>
                    <a:pt x="72" y="211"/>
                    <a:pt x="73" y="210"/>
                    <a:pt x="71" y="207"/>
                  </a:cubicBezTo>
                  <a:cubicBezTo>
                    <a:pt x="74" y="193"/>
                    <a:pt x="71" y="176"/>
                    <a:pt x="67" y="162"/>
                  </a:cubicBezTo>
                  <a:cubicBezTo>
                    <a:pt x="66" y="159"/>
                    <a:pt x="66" y="154"/>
                    <a:pt x="65" y="151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2" y="125"/>
                    <a:pt x="60" y="122"/>
                    <a:pt x="62" y="119"/>
                  </a:cubicBezTo>
                  <a:cubicBezTo>
                    <a:pt x="65" y="120"/>
                    <a:pt x="64" y="120"/>
                    <a:pt x="64" y="125"/>
                  </a:cubicBezTo>
                  <a:cubicBezTo>
                    <a:pt x="67" y="124"/>
                    <a:pt x="67" y="125"/>
                    <a:pt x="68" y="125"/>
                  </a:cubicBezTo>
                  <a:cubicBezTo>
                    <a:pt x="73" y="126"/>
                    <a:pt x="69" y="126"/>
                    <a:pt x="70" y="124"/>
                  </a:cubicBezTo>
                  <a:cubicBezTo>
                    <a:pt x="70" y="123"/>
                    <a:pt x="69" y="122"/>
                    <a:pt x="67" y="121"/>
                  </a:cubicBezTo>
                  <a:cubicBezTo>
                    <a:pt x="68" y="114"/>
                    <a:pt x="68" y="118"/>
                    <a:pt x="65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07"/>
                    <a:pt x="65" y="105"/>
                    <a:pt x="63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2" y="98"/>
                    <a:pt x="63" y="99"/>
                    <a:pt x="62" y="95"/>
                  </a:cubicBezTo>
                  <a:cubicBezTo>
                    <a:pt x="62" y="92"/>
                    <a:pt x="62" y="90"/>
                    <a:pt x="62" y="88"/>
                  </a:cubicBezTo>
                  <a:cubicBezTo>
                    <a:pt x="61" y="82"/>
                    <a:pt x="55" y="68"/>
                    <a:pt x="53" y="63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3" y="35"/>
                    <a:pt x="40" y="27"/>
                    <a:pt x="37" y="21"/>
                  </a:cubicBezTo>
                  <a:cubicBezTo>
                    <a:pt x="36" y="19"/>
                    <a:pt x="34" y="16"/>
                    <a:pt x="34" y="21"/>
                  </a:cubicBezTo>
                  <a:cubicBezTo>
                    <a:pt x="34" y="23"/>
                    <a:pt x="37" y="37"/>
                    <a:pt x="41" y="40"/>
                  </a:cubicBezTo>
                  <a:cubicBezTo>
                    <a:pt x="38" y="45"/>
                    <a:pt x="44" y="59"/>
                    <a:pt x="48" y="62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9"/>
                    <a:pt x="55" y="89"/>
                    <a:pt x="58" y="91"/>
                  </a:cubicBezTo>
                  <a:cubicBezTo>
                    <a:pt x="58" y="106"/>
                    <a:pt x="63" y="105"/>
                    <a:pt x="61" y="113"/>
                  </a:cubicBezTo>
                  <a:cubicBezTo>
                    <a:pt x="55" y="110"/>
                    <a:pt x="58" y="106"/>
                    <a:pt x="54" y="105"/>
                  </a:cubicBezTo>
                  <a:cubicBezTo>
                    <a:pt x="53" y="100"/>
                    <a:pt x="51" y="97"/>
                    <a:pt x="50" y="91"/>
                  </a:cubicBezTo>
                  <a:cubicBezTo>
                    <a:pt x="47" y="78"/>
                    <a:pt x="46" y="80"/>
                    <a:pt x="44" y="71"/>
                  </a:cubicBezTo>
                  <a:cubicBezTo>
                    <a:pt x="42" y="61"/>
                    <a:pt x="39" y="53"/>
                    <a:pt x="36" y="4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17"/>
                    <a:pt x="29" y="10"/>
                    <a:pt x="24" y="7"/>
                  </a:cubicBezTo>
                  <a:lnTo>
                    <a:pt x="25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5085871" y="5973702"/>
              <a:ext cx="55576" cy="272399"/>
            </a:xfrm>
            <a:custGeom>
              <a:avLst/>
              <a:gdLst>
                <a:gd name="T0" fmla="*/ 11 w 55"/>
                <a:gd name="T1" fmla="*/ 147 h 271"/>
                <a:gd name="T2" fmla="*/ 11 w 55"/>
                <a:gd name="T3" fmla="*/ 145 h 271"/>
                <a:gd name="T4" fmla="*/ 13 w 55"/>
                <a:gd name="T5" fmla="*/ 131 h 271"/>
                <a:gd name="T6" fmla="*/ 10 w 55"/>
                <a:gd name="T7" fmla="*/ 133 h 271"/>
                <a:gd name="T8" fmla="*/ 37 w 55"/>
                <a:gd name="T9" fmla="*/ 80 h 271"/>
                <a:gd name="T10" fmla="*/ 27 w 55"/>
                <a:gd name="T11" fmla="*/ 68 h 271"/>
                <a:gd name="T12" fmla="*/ 55 w 55"/>
                <a:gd name="T13" fmla="*/ 143 h 271"/>
                <a:gd name="T14" fmla="*/ 54 w 55"/>
                <a:gd name="T15" fmla="*/ 112 h 271"/>
                <a:gd name="T16" fmla="*/ 46 w 55"/>
                <a:gd name="T17" fmla="*/ 140 h 271"/>
                <a:gd name="T18" fmla="*/ 41 w 55"/>
                <a:gd name="T19" fmla="*/ 156 h 271"/>
                <a:gd name="T20" fmla="*/ 50 w 55"/>
                <a:gd name="T21" fmla="*/ 79 h 271"/>
                <a:gd name="T22" fmla="*/ 55 w 55"/>
                <a:gd name="T23" fmla="*/ 52 h 271"/>
                <a:gd name="T24" fmla="*/ 53 w 55"/>
                <a:gd name="T25" fmla="*/ 29 h 271"/>
                <a:gd name="T26" fmla="*/ 48 w 55"/>
                <a:gd name="T27" fmla="*/ 46 h 271"/>
                <a:gd name="T28" fmla="*/ 42 w 55"/>
                <a:gd name="T29" fmla="*/ 41 h 271"/>
                <a:gd name="T30" fmla="*/ 44 w 55"/>
                <a:gd name="T31" fmla="*/ 19 h 271"/>
                <a:gd name="T32" fmla="*/ 44 w 55"/>
                <a:gd name="T33" fmla="*/ 1 h 271"/>
                <a:gd name="T34" fmla="*/ 34 w 55"/>
                <a:gd name="T35" fmla="*/ 16 h 271"/>
                <a:gd name="T36" fmla="*/ 26 w 55"/>
                <a:gd name="T37" fmla="*/ 45 h 271"/>
                <a:gd name="T38" fmla="*/ 20 w 55"/>
                <a:gd name="T39" fmla="*/ 37 h 271"/>
                <a:gd name="T40" fmla="*/ 11 w 55"/>
                <a:gd name="T41" fmla="*/ 68 h 271"/>
                <a:gd name="T42" fmla="*/ 5 w 55"/>
                <a:gd name="T43" fmla="*/ 99 h 271"/>
                <a:gd name="T44" fmla="*/ 0 w 55"/>
                <a:gd name="T45" fmla="*/ 123 h 271"/>
                <a:gd name="T46" fmla="*/ 1 w 55"/>
                <a:gd name="T47" fmla="*/ 136 h 271"/>
                <a:gd name="T48" fmla="*/ 2 w 55"/>
                <a:gd name="T49" fmla="*/ 147 h 271"/>
                <a:gd name="T50" fmla="*/ 3 w 55"/>
                <a:gd name="T51" fmla="*/ 150 h 271"/>
                <a:gd name="T52" fmla="*/ 4 w 55"/>
                <a:gd name="T53" fmla="*/ 152 h 271"/>
                <a:gd name="T54" fmla="*/ 6 w 55"/>
                <a:gd name="T55" fmla="*/ 175 h 271"/>
                <a:gd name="T56" fmla="*/ 2 w 55"/>
                <a:gd name="T57" fmla="*/ 205 h 271"/>
                <a:gd name="T58" fmla="*/ 3 w 55"/>
                <a:gd name="T59" fmla="*/ 215 h 271"/>
                <a:gd name="T60" fmla="*/ 11 w 55"/>
                <a:gd name="T61" fmla="*/ 205 h 271"/>
                <a:gd name="T62" fmla="*/ 11 w 55"/>
                <a:gd name="T63" fmla="*/ 213 h 271"/>
                <a:gd name="T64" fmla="*/ 22 w 55"/>
                <a:gd name="T65" fmla="*/ 173 h 271"/>
                <a:gd name="T66" fmla="*/ 27 w 55"/>
                <a:gd name="T67" fmla="*/ 141 h 271"/>
                <a:gd name="T68" fmla="*/ 38 w 55"/>
                <a:gd name="T69" fmla="*/ 95 h 271"/>
                <a:gd name="T70" fmla="*/ 38 w 55"/>
                <a:gd name="T71" fmla="*/ 105 h 271"/>
                <a:gd name="T72" fmla="*/ 35 w 55"/>
                <a:gd name="T73" fmla="*/ 117 h 271"/>
                <a:gd name="T74" fmla="*/ 31 w 55"/>
                <a:gd name="T75" fmla="*/ 146 h 271"/>
                <a:gd name="T76" fmla="*/ 28 w 55"/>
                <a:gd name="T77" fmla="*/ 162 h 271"/>
                <a:gd name="T78" fmla="*/ 17 w 55"/>
                <a:gd name="T79" fmla="*/ 240 h 271"/>
                <a:gd name="T80" fmla="*/ 15 w 55"/>
                <a:gd name="T81" fmla="*/ 266 h 271"/>
                <a:gd name="T82" fmla="*/ 23 w 55"/>
                <a:gd name="T83" fmla="*/ 271 h 271"/>
                <a:gd name="T84" fmla="*/ 23 w 55"/>
                <a:gd name="T85" fmla="*/ 260 h 271"/>
                <a:gd name="T86" fmla="*/ 24 w 55"/>
                <a:gd name="T87" fmla="*/ 257 h 271"/>
                <a:gd name="T88" fmla="*/ 31 w 55"/>
                <a:gd name="T89" fmla="*/ 243 h 271"/>
                <a:gd name="T90" fmla="*/ 33 w 55"/>
                <a:gd name="T91" fmla="*/ 226 h 271"/>
                <a:gd name="T92" fmla="*/ 42 w 55"/>
                <a:gd name="T93" fmla="*/ 196 h 271"/>
                <a:gd name="T94" fmla="*/ 55 w 55"/>
                <a:gd name="T95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271">
                  <a:moveTo>
                    <a:pt x="8" y="149"/>
                  </a:moveTo>
                  <a:cubicBezTo>
                    <a:pt x="8" y="145"/>
                    <a:pt x="7" y="147"/>
                    <a:pt x="9" y="145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49"/>
                    <a:pt x="11" y="149"/>
                    <a:pt x="8" y="149"/>
                  </a:cubicBezTo>
                  <a:close/>
                  <a:moveTo>
                    <a:pt x="7" y="142"/>
                  </a:moveTo>
                  <a:cubicBezTo>
                    <a:pt x="11" y="139"/>
                    <a:pt x="10" y="141"/>
                    <a:pt x="11" y="145"/>
                  </a:cubicBezTo>
                  <a:cubicBezTo>
                    <a:pt x="9" y="144"/>
                    <a:pt x="10" y="145"/>
                    <a:pt x="9" y="144"/>
                  </a:cubicBezTo>
                  <a:cubicBezTo>
                    <a:pt x="7" y="143"/>
                    <a:pt x="8" y="143"/>
                    <a:pt x="7" y="142"/>
                  </a:cubicBezTo>
                  <a:close/>
                  <a:moveTo>
                    <a:pt x="13" y="131"/>
                  </a:moveTo>
                  <a:cubicBezTo>
                    <a:pt x="12" y="134"/>
                    <a:pt x="12" y="134"/>
                    <a:pt x="12" y="134"/>
                  </a:cubicBezTo>
                  <a:cubicBezTo>
                    <a:pt x="11" y="137"/>
                    <a:pt x="12" y="136"/>
                    <a:pt x="10" y="137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13" y="131"/>
                  </a:lnTo>
                  <a:close/>
                  <a:moveTo>
                    <a:pt x="37" y="80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1"/>
                    <a:pt x="39" y="80"/>
                    <a:pt x="37" y="80"/>
                  </a:cubicBezTo>
                  <a:close/>
                  <a:moveTo>
                    <a:pt x="27" y="68"/>
                  </a:moveTo>
                  <a:cubicBezTo>
                    <a:pt x="25" y="79"/>
                    <a:pt x="27" y="75"/>
                    <a:pt x="24" y="77"/>
                  </a:cubicBezTo>
                  <a:lnTo>
                    <a:pt x="27" y="68"/>
                  </a:lnTo>
                  <a:close/>
                  <a:moveTo>
                    <a:pt x="55" y="143"/>
                  </a:moveTo>
                  <a:cubicBezTo>
                    <a:pt x="55" y="96"/>
                    <a:pt x="55" y="96"/>
                    <a:pt x="55" y="96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106"/>
                    <a:pt x="53" y="109"/>
                    <a:pt x="54" y="112"/>
                  </a:cubicBezTo>
                  <a:cubicBezTo>
                    <a:pt x="52" y="115"/>
                    <a:pt x="51" y="118"/>
                    <a:pt x="50" y="122"/>
                  </a:cubicBezTo>
                  <a:cubicBezTo>
                    <a:pt x="47" y="137"/>
                    <a:pt x="48" y="128"/>
                    <a:pt x="46" y="132"/>
                  </a:cubicBezTo>
                  <a:cubicBezTo>
                    <a:pt x="46" y="135"/>
                    <a:pt x="46" y="138"/>
                    <a:pt x="46" y="140"/>
                  </a:cubicBezTo>
                  <a:cubicBezTo>
                    <a:pt x="45" y="147"/>
                    <a:pt x="45" y="143"/>
                    <a:pt x="47" y="146"/>
                  </a:cubicBezTo>
                  <a:cubicBezTo>
                    <a:pt x="45" y="147"/>
                    <a:pt x="44" y="148"/>
                    <a:pt x="43" y="150"/>
                  </a:cubicBezTo>
                  <a:cubicBezTo>
                    <a:pt x="42" y="153"/>
                    <a:pt x="42" y="154"/>
                    <a:pt x="41" y="15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3"/>
                    <a:pt x="50" y="99"/>
                  </a:cubicBezTo>
                  <a:cubicBezTo>
                    <a:pt x="51" y="92"/>
                    <a:pt x="52" y="85"/>
                    <a:pt x="50" y="79"/>
                  </a:cubicBezTo>
                  <a:cubicBezTo>
                    <a:pt x="52" y="76"/>
                    <a:pt x="52" y="78"/>
                    <a:pt x="52" y="73"/>
                  </a:cubicBezTo>
                  <a:cubicBezTo>
                    <a:pt x="53" y="67"/>
                    <a:pt x="53" y="60"/>
                    <a:pt x="54" y="55"/>
                  </a:cubicBezTo>
                  <a:cubicBezTo>
                    <a:pt x="55" y="53"/>
                    <a:pt x="54" y="54"/>
                    <a:pt x="55" y="5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6"/>
                    <a:pt x="54" y="24"/>
                    <a:pt x="53" y="29"/>
                  </a:cubicBezTo>
                  <a:cubicBezTo>
                    <a:pt x="52" y="34"/>
                    <a:pt x="53" y="28"/>
                    <a:pt x="52" y="31"/>
                  </a:cubicBezTo>
                  <a:cubicBezTo>
                    <a:pt x="51" y="36"/>
                    <a:pt x="52" y="41"/>
                    <a:pt x="51" y="43"/>
                  </a:cubicBezTo>
                  <a:cubicBezTo>
                    <a:pt x="50" y="45"/>
                    <a:pt x="51" y="45"/>
                    <a:pt x="48" y="46"/>
                  </a:cubicBezTo>
                  <a:cubicBezTo>
                    <a:pt x="49" y="50"/>
                    <a:pt x="50" y="47"/>
                    <a:pt x="47" y="51"/>
                  </a:cubicBezTo>
                  <a:cubicBezTo>
                    <a:pt x="45" y="48"/>
                    <a:pt x="46" y="44"/>
                    <a:pt x="46" y="40"/>
                  </a:cubicBezTo>
                  <a:cubicBezTo>
                    <a:pt x="43" y="40"/>
                    <a:pt x="44" y="40"/>
                    <a:pt x="42" y="41"/>
                  </a:cubicBezTo>
                  <a:cubicBezTo>
                    <a:pt x="42" y="39"/>
                    <a:pt x="42" y="39"/>
                    <a:pt x="44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2" y="30"/>
                    <a:pt x="41" y="25"/>
                    <a:pt x="44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3" y="13"/>
                    <a:pt x="43" y="7"/>
                    <a:pt x="42" y="2"/>
                  </a:cubicBezTo>
                  <a:cubicBezTo>
                    <a:pt x="45" y="1"/>
                    <a:pt x="44" y="3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8"/>
                    <a:pt x="35" y="11"/>
                    <a:pt x="34" y="16"/>
                  </a:cubicBezTo>
                  <a:cubicBezTo>
                    <a:pt x="33" y="23"/>
                    <a:pt x="29" y="48"/>
                    <a:pt x="26" y="53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6" y="45"/>
                    <a:pt x="26" y="45"/>
                  </a:cubicBezTo>
                  <a:cubicBezTo>
                    <a:pt x="27" y="38"/>
                    <a:pt x="30" y="29"/>
                    <a:pt x="27" y="24"/>
                  </a:cubicBezTo>
                  <a:cubicBezTo>
                    <a:pt x="24" y="25"/>
                    <a:pt x="25" y="25"/>
                    <a:pt x="24" y="29"/>
                  </a:cubicBezTo>
                  <a:cubicBezTo>
                    <a:pt x="22" y="34"/>
                    <a:pt x="22" y="34"/>
                    <a:pt x="20" y="37"/>
                  </a:cubicBezTo>
                  <a:cubicBezTo>
                    <a:pt x="17" y="41"/>
                    <a:pt x="17" y="46"/>
                    <a:pt x="16" y="52"/>
                  </a:cubicBezTo>
                  <a:cubicBezTo>
                    <a:pt x="15" y="55"/>
                    <a:pt x="14" y="57"/>
                    <a:pt x="14" y="61"/>
                  </a:cubicBezTo>
                  <a:cubicBezTo>
                    <a:pt x="12" y="65"/>
                    <a:pt x="12" y="63"/>
                    <a:pt x="11" y="68"/>
                  </a:cubicBezTo>
                  <a:cubicBezTo>
                    <a:pt x="10" y="74"/>
                    <a:pt x="11" y="70"/>
                    <a:pt x="11" y="76"/>
                  </a:cubicBezTo>
                  <a:cubicBezTo>
                    <a:pt x="10" y="80"/>
                    <a:pt x="10" y="81"/>
                    <a:pt x="9" y="86"/>
                  </a:cubicBezTo>
                  <a:cubicBezTo>
                    <a:pt x="3" y="86"/>
                    <a:pt x="8" y="94"/>
                    <a:pt x="5" y="99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11"/>
                    <a:pt x="2" y="115"/>
                    <a:pt x="1" y="119"/>
                  </a:cubicBezTo>
                  <a:cubicBezTo>
                    <a:pt x="1" y="120"/>
                    <a:pt x="0" y="123"/>
                    <a:pt x="0" y="123"/>
                  </a:cubicBezTo>
                  <a:cubicBezTo>
                    <a:pt x="0" y="124"/>
                    <a:pt x="1" y="125"/>
                    <a:pt x="1" y="128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2" y="134"/>
                    <a:pt x="1" y="136"/>
                  </a:cubicBezTo>
                  <a:cubicBezTo>
                    <a:pt x="2" y="138"/>
                    <a:pt x="3" y="137"/>
                    <a:pt x="3" y="140"/>
                  </a:cubicBezTo>
                  <a:cubicBezTo>
                    <a:pt x="3" y="142"/>
                    <a:pt x="3" y="145"/>
                    <a:pt x="3" y="146"/>
                  </a:cubicBezTo>
                  <a:cubicBezTo>
                    <a:pt x="3" y="146"/>
                    <a:pt x="2" y="147"/>
                    <a:pt x="2" y="147"/>
                  </a:cubicBezTo>
                  <a:cubicBezTo>
                    <a:pt x="2" y="146"/>
                    <a:pt x="2" y="147"/>
                    <a:pt x="1" y="147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3" y="150"/>
                    <a:pt x="3" y="150"/>
                  </a:cubicBezTo>
                  <a:cubicBezTo>
                    <a:pt x="3" y="150"/>
                    <a:pt x="3" y="150"/>
                    <a:pt x="3" y="151"/>
                  </a:cubicBezTo>
                  <a:cubicBezTo>
                    <a:pt x="3" y="151"/>
                    <a:pt x="3" y="153"/>
                    <a:pt x="2" y="154"/>
                  </a:cubicBezTo>
                  <a:cubicBezTo>
                    <a:pt x="5" y="153"/>
                    <a:pt x="4" y="155"/>
                    <a:pt x="4" y="152"/>
                  </a:cubicBezTo>
                  <a:cubicBezTo>
                    <a:pt x="9" y="152"/>
                    <a:pt x="8" y="157"/>
                    <a:pt x="8" y="159"/>
                  </a:cubicBezTo>
                  <a:cubicBezTo>
                    <a:pt x="9" y="160"/>
                    <a:pt x="9" y="162"/>
                    <a:pt x="9" y="165"/>
                  </a:cubicBezTo>
                  <a:cubicBezTo>
                    <a:pt x="8" y="170"/>
                    <a:pt x="6" y="168"/>
                    <a:pt x="6" y="175"/>
                  </a:cubicBezTo>
                  <a:cubicBezTo>
                    <a:pt x="7" y="183"/>
                    <a:pt x="5" y="187"/>
                    <a:pt x="5" y="195"/>
                  </a:cubicBezTo>
                  <a:cubicBezTo>
                    <a:pt x="4" y="196"/>
                    <a:pt x="3" y="197"/>
                    <a:pt x="2" y="198"/>
                  </a:cubicBezTo>
                  <a:cubicBezTo>
                    <a:pt x="2" y="201"/>
                    <a:pt x="3" y="202"/>
                    <a:pt x="2" y="205"/>
                  </a:cubicBezTo>
                  <a:cubicBezTo>
                    <a:pt x="2" y="209"/>
                    <a:pt x="1" y="207"/>
                    <a:pt x="2" y="211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9"/>
                    <a:pt x="2" y="217"/>
                    <a:pt x="5" y="219"/>
                  </a:cubicBezTo>
                  <a:cubicBezTo>
                    <a:pt x="5" y="215"/>
                    <a:pt x="5" y="217"/>
                    <a:pt x="6" y="21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2" y="206"/>
                    <a:pt x="12" y="205"/>
                    <a:pt x="12" y="207"/>
                  </a:cubicBezTo>
                  <a:cubicBezTo>
                    <a:pt x="12" y="208"/>
                    <a:pt x="12" y="209"/>
                    <a:pt x="12" y="209"/>
                  </a:cubicBezTo>
                  <a:cubicBezTo>
                    <a:pt x="12" y="211"/>
                    <a:pt x="11" y="212"/>
                    <a:pt x="11" y="213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7" y="217"/>
                    <a:pt x="14" y="218"/>
                    <a:pt x="16" y="212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3" y="170"/>
                    <a:pt x="23" y="168"/>
                    <a:pt x="24" y="166"/>
                  </a:cubicBezTo>
                  <a:cubicBezTo>
                    <a:pt x="25" y="162"/>
                    <a:pt x="25" y="163"/>
                    <a:pt x="25" y="158"/>
                  </a:cubicBezTo>
                  <a:cubicBezTo>
                    <a:pt x="25" y="150"/>
                    <a:pt x="26" y="148"/>
                    <a:pt x="27" y="141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2"/>
                    <a:pt x="38" y="91"/>
                  </a:cubicBezTo>
                  <a:cubicBezTo>
                    <a:pt x="37" y="93"/>
                    <a:pt x="37" y="92"/>
                    <a:pt x="38" y="95"/>
                  </a:cubicBezTo>
                  <a:cubicBezTo>
                    <a:pt x="39" y="103"/>
                    <a:pt x="38" y="99"/>
                    <a:pt x="38" y="103"/>
                  </a:cubicBezTo>
                  <a:cubicBezTo>
                    <a:pt x="38" y="103"/>
                    <a:pt x="38" y="103"/>
                    <a:pt x="39" y="104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11"/>
                    <a:pt x="35" y="113"/>
                    <a:pt x="35" y="117"/>
                  </a:cubicBezTo>
                  <a:cubicBezTo>
                    <a:pt x="35" y="120"/>
                    <a:pt x="34" y="125"/>
                    <a:pt x="35" y="128"/>
                  </a:cubicBezTo>
                  <a:cubicBezTo>
                    <a:pt x="34" y="130"/>
                    <a:pt x="30" y="133"/>
                    <a:pt x="31" y="135"/>
                  </a:cubicBezTo>
                  <a:cubicBezTo>
                    <a:pt x="33" y="140"/>
                    <a:pt x="31" y="141"/>
                    <a:pt x="31" y="146"/>
                  </a:cubicBezTo>
                  <a:cubicBezTo>
                    <a:pt x="31" y="147"/>
                    <a:pt x="32" y="146"/>
                    <a:pt x="31" y="148"/>
                  </a:cubicBezTo>
                  <a:cubicBezTo>
                    <a:pt x="29" y="154"/>
                    <a:pt x="30" y="156"/>
                    <a:pt x="29" y="160"/>
                  </a:cubicBezTo>
                  <a:cubicBezTo>
                    <a:pt x="29" y="162"/>
                    <a:pt x="29" y="159"/>
                    <a:pt x="28" y="162"/>
                  </a:cubicBezTo>
                  <a:cubicBezTo>
                    <a:pt x="27" y="168"/>
                    <a:pt x="27" y="175"/>
                    <a:pt x="26" y="182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19" y="215"/>
                    <a:pt x="19" y="228"/>
                    <a:pt x="17" y="240"/>
                  </a:cubicBezTo>
                  <a:cubicBezTo>
                    <a:pt x="16" y="247"/>
                    <a:pt x="17" y="246"/>
                    <a:pt x="18" y="253"/>
                  </a:cubicBezTo>
                  <a:cubicBezTo>
                    <a:pt x="16" y="257"/>
                    <a:pt x="17" y="253"/>
                    <a:pt x="16" y="259"/>
                  </a:cubicBezTo>
                  <a:cubicBezTo>
                    <a:pt x="16" y="263"/>
                    <a:pt x="16" y="263"/>
                    <a:pt x="15" y="266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20" y="270"/>
                    <a:pt x="20" y="270"/>
                    <a:pt x="21" y="270"/>
                  </a:cubicBezTo>
                  <a:cubicBezTo>
                    <a:pt x="22" y="270"/>
                    <a:pt x="21" y="270"/>
                    <a:pt x="23" y="271"/>
                  </a:cubicBezTo>
                  <a:cubicBezTo>
                    <a:pt x="22" y="266"/>
                    <a:pt x="23" y="268"/>
                    <a:pt x="21" y="265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2"/>
                    <a:pt x="22" y="261"/>
                    <a:pt x="23" y="260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4" y="257"/>
                    <a:pt x="24" y="257"/>
                    <a:pt x="24" y="257"/>
                  </a:cubicBezTo>
                  <a:cubicBezTo>
                    <a:pt x="25" y="255"/>
                    <a:pt x="25" y="251"/>
                    <a:pt x="25" y="249"/>
                  </a:cubicBezTo>
                  <a:cubicBezTo>
                    <a:pt x="28" y="251"/>
                    <a:pt x="25" y="251"/>
                    <a:pt x="29" y="250"/>
                  </a:cubicBezTo>
                  <a:cubicBezTo>
                    <a:pt x="29" y="248"/>
                    <a:pt x="30" y="245"/>
                    <a:pt x="31" y="243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32" y="235"/>
                    <a:pt x="34" y="233"/>
                    <a:pt x="34" y="228"/>
                  </a:cubicBezTo>
                  <a:cubicBezTo>
                    <a:pt x="34" y="224"/>
                    <a:pt x="34" y="228"/>
                    <a:pt x="33" y="226"/>
                  </a:cubicBezTo>
                  <a:cubicBezTo>
                    <a:pt x="33" y="226"/>
                    <a:pt x="36" y="221"/>
                    <a:pt x="36" y="221"/>
                  </a:cubicBezTo>
                  <a:cubicBezTo>
                    <a:pt x="37" y="219"/>
                    <a:pt x="37" y="215"/>
                    <a:pt x="37" y="213"/>
                  </a:cubicBezTo>
                  <a:cubicBezTo>
                    <a:pt x="41" y="209"/>
                    <a:pt x="40" y="202"/>
                    <a:pt x="42" y="196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6" y="185"/>
                    <a:pt x="46" y="180"/>
                    <a:pt x="48" y="174"/>
                  </a:cubicBezTo>
                  <a:cubicBezTo>
                    <a:pt x="51" y="166"/>
                    <a:pt x="51" y="148"/>
                    <a:pt x="55" y="1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4890964" y="5302097"/>
              <a:ext cx="80624" cy="245785"/>
            </a:xfrm>
            <a:custGeom>
              <a:avLst/>
              <a:gdLst>
                <a:gd name="T0" fmla="*/ 17 w 80"/>
                <a:gd name="T1" fmla="*/ 67 h 244"/>
                <a:gd name="T2" fmla="*/ 15 w 80"/>
                <a:gd name="T3" fmla="*/ 61 h 244"/>
                <a:gd name="T4" fmla="*/ 24 w 80"/>
                <a:gd name="T5" fmla="*/ 20 h 244"/>
                <a:gd name="T6" fmla="*/ 17 w 80"/>
                <a:gd name="T7" fmla="*/ 6 h 244"/>
                <a:gd name="T8" fmla="*/ 10 w 80"/>
                <a:gd name="T9" fmla="*/ 0 h 244"/>
                <a:gd name="T10" fmla="*/ 9 w 80"/>
                <a:gd name="T11" fmla="*/ 7 h 244"/>
                <a:gd name="T12" fmla="*/ 6 w 80"/>
                <a:gd name="T13" fmla="*/ 6 h 244"/>
                <a:gd name="T14" fmla="*/ 6 w 80"/>
                <a:gd name="T15" fmla="*/ 17 h 244"/>
                <a:gd name="T16" fmla="*/ 7 w 80"/>
                <a:gd name="T17" fmla="*/ 24 h 244"/>
                <a:gd name="T18" fmla="*/ 5 w 80"/>
                <a:gd name="T19" fmla="*/ 30 h 244"/>
                <a:gd name="T20" fmla="*/ 4 w 80"/>
                <a:gd name="T21" fmla="*/ 36 h 244"/>
                <a:gd name="T22" fmla="*/ 6 w 80"/>
                <a:gd name="T23" fmla="*/ 60 h 244"/>
                <a:gd name="T24" fmla="*/ 3 w 80"/>
                <a:gd name="T25" fmla="*/ 74 h 244"/>
                <a:gd name="T26" fmla="*/ 2 w 80"/>
                <a:gd name="T27" fmla="*/ 77 h 244"/>
                <a:gd name="T28" fmla="*/ 2 w 80"/>
                <a:gd name="T29" fmla="*/ 86 h 244"/>
                <a:gd name="T30" fmla="*/ 5 w 80"/>
                <a:gd name="T31" fmla="*/ 94 h 244"/>
                <a:gd name="T32" fmla="*/ 23 w 80"/>
                <a:gd name="T33" fmla="*/ 150 h 244"/>
                <a:gd name="T34" fmla="*/ 34 w 80"/>
                <a:gd name="T35" fmla="*/ 174 h 244"/>
                <a:gd name="T36" fmla="*/ 45 w 80"/>
                <a:gd name="T37" fmla="*/ 216 h 244"/>
                <a:gd name="T38" fmla="*/ 55 w 80"/>
                <a:gd name="T39" fmla="*/ 244 h 244"/>
                <a:gd name="T40" fmla="*/ 55 w 80"/>
                <a:gd name="T41" fmla="*/ 235 h 244"/>
                <a:gd name="T42" fmla="*/ 54 w 80"/>
                <a:gd name="T43" fmla="*/ 225 h 244"/>
                <a:gd name="T44" fmla="*/ 55 w 80"/>
                <a:gd name="T45" fmla="*/ 217 h 244"/>
                <a:gd name="T46" fmla="*/ 50 w 80"/>
                <a:gd name="T47" fmla="*/ 209 h 244"/>
                <a:gd name="T48" fmla="*/ 55 w 80"/>
                <a:gd name="T49" fmla="*/ 189 h 244"/>
                <a:gd name="T50" fmla="*/ 57 w 80"/>
                <a:gd name="T51" fmla="*/ 194 h 244"/>
                <a:gd name="T52" fmla="*/ 60 w 80"/>
                <a:gd name="T53" fmla="*/ 198 h 244"/>
                <a:gd name="T54" fmla="*/ 63 w 80"/>
                <a:gd name="T55" fmla="*/ 198 h 244"/>
                <a:gd name="T56" fmla="*/ 66 w 80"/>
                <a:gd name="T57" fmla="*/ 201 h 244"/>
                <a:gd name="T58" fmla="*/ 68 w 80"/>
                <a:gd name="T59" fmla="*/ 201 h 244"/>
                <a:gd name="T60" fmla="*/ 68 w 80"/>
                <a:gd name="T61" fmla="*/ 189 h 244"/>
                <a:gd name="T62" fmla="*/ 73 w 80"/>
                <a:gd name="T63" fmla="*/ 184 h 244"/>
                <a:gd name="T64" fmla="*/ 76 w 80"/>
                <a:gd name="T65" fmla="*/ 176 h 244"/>
                <a:gd name="T66" fmla="*/ 77 w 80"/>
                <a:gd name="T67" fmla="*/ 170 h 244"/>
                <a:gd name="T68" fmla="*/ 75 w 80"/>
                <a:gd name="T69" fmla="*/ 165 h 244"/>
                <a:gd name="T70" fmla="*/ 73 w 80"/>
                <a:gd name="T71" fmla="*/ 146 h 244"/>
                <a:gd name="T72" fmla="*/ 60 w 80"/>
                <a:gd name="T73" fmla="*/ 109 h 244"/>
                <a:gd name="T74" fmla="*/ 44 w 80"/>
                <a:gd name="T75" fmla="*/ 66 h 244"/>
                <a:gd name="T76" fmla="*/ 28 w 80"/>
                <a:gd name="T77" fmla="*/ 2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244">
                  <a:moveTo>
                    <a:pt x="15" y="61"/>
                  </a:moveTo>
                  <a:cubicBezTo>
                    <a:pt x="16" y="67"/>
                    <a:pt x="16" y="60"/>
                    <a:pt x="17" y="67"/>
                  </a:cubicBezTo>
                  <a:cubicBezTo>
                    <a:pt x="15" y="66"/>
                    <a:pt x="16" y="68"/>
                    <a:pt x="14" y="65"/>
                  </a:cubicBezTo>
                  <a:cubicBezTo>
                    <a:pt x="12" y="60"/>
                    <a:pt x="15" y="61"/>
                    <a:pt x="15" y="61"/>
                  </a:cubicBezTo>
                  <a:close/>
                  <a:moveTo>
                    <a:pt x="28" y="28"/>
                  </a:moveTo>
                  <a:cubicBezTo>
                    <a:pt x="24" y="23"/>
                    <a:pt x="27" y="30"/>
                    <a:pt x="24" y="20"/>
                  </a:cubicBezTo>
                  <a:cubicBezTo>
                    <a:pt x="23" y="17"/>
                    <a:pt x="20" y="15"/>
                    <a:pt x="18" y="8"/>
                  </a:cubicBezTo>
                  <a:cubicBezTo>
                    <a:pt x="17" y="6"/>
                    <a:pt x="18" y="10"/>
                    <a:pt x="17" y="6"/>
                  </a:cubicBezTo>
                  <a:cubicBezTo>
                    <a:pt x="16" y="4"/>
                    <a:pt x="16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6" y="19"/>
                    <a:pt x="6" y="20"/>
                    <a:pt x="5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3"/>
                    <a:pt x="5" y="32"/>
                    <a:pt x="7" y="33"/>
                  </a:cubicBezTo>
                  <a:cubicBezTo>
                    <a:pt x="2" y="34"/>
                    <a:pt x="5" y="32"/>
                    <a:pt x="4" y="36"/>
                  </a:cubicBezTo>
                  <a:cubicBezTo>
                    <a:pt x="5" y="40"/>
                    <a:pt x="4" y="36"/>
                    <a:pt x="7" y="40"/>
                  </a:cubicBezTo>
                  <a:cubicBezTo>
                    <a:pt x="4" y="45"/>
                    <a:pt x="6" y="53"/>
                    <a:pt x="6" y="60"/>
                  </a:cubicBezTo>
                  <a:cubicBezTo>
                    <a:pt x="0" y="61"/>
                    <a:pt x="0" y="68"/>
                    <a:pt x="3" y="7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4" y="75"/>
                    <a:pt x="4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7"/>
                    <a:pt x="2" y="77"/>
                  </a:cubicBezTo>
                  <a:cubicBezTo>
                    <a:pt x="3" y="80"/>
                    <a:pt x="2" y="82"/>
                    <a:pt x="2" y="86"/>
                  </a:cubicBezTo>
                  <a:cubicBezTo>
                    <a:pt x="4" y="88"/>
                    <a:pt x="3" y="86"/>
                    <a:pt x="3" y="89"/>
                  </a:cubicBezTo>
                  <a:cubicBezTo>
                    <a:pt x="4" y="92"/>
                    <a:pt x="3" y="91"/>
                    <a:pt x="5" y="94"/>
                  </a:cubicBezTo>
                  <a:cubicBezTo>
                    <a:pt x="7" y="99"/>
                    <a:pt x="5" y="99"/>
                    <a:pt x="8" y="102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6" y="152"/>
                    <a:pt x="30" y="149"/>
                    <a:pt x="31" y="161"/>
                  </a:cubicBezTo>
                  <a:cubicBezTo>
                    <a:pt x="31" y="166"/>
                    <a:pt x="32" y="168"/>
                    <a:pt x="34" y="174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15"/>
                    <a:pt x="45" y="216"/>
                    <a:pt x="45" y="216"/>
                  </a:cubicBezTo>
                  <a:cubicBezTo>
                    <a:pt x="46" y="226"/>
                    <a:pt x="48" y="226"/>
                    <a:pt x="48" y="239"/>
                  </a:cubicBezTo>
                  <a:cubicBezTo>
                    <a:pt x="52" y="242"/>
                    <a:pt x="47" y="243"/>
                    <a:pt x="55" y="244"/>
                  </a:cubicBezTo>
                  <a:cubicBezTo>
                    <a:pt x="55" y="241"/>
                    <a:pt x="54" y="240"/>
                    <a:pt x="53" y="239"/>
                  </a:cubicBezTo>
                  <a:cubicBezTo>
                    <a:pt x="55" y="236"/>
                    <a:pt x="53" y="238"/>
                    <a:pt x="55" y="235"/>
                  </a:cubicBezTo>
                  <a:cubicBezTo>
                    <a:pt x="56" y="233"/>
                    <a:pt x="56" y="233"/>
                    <a:pt x="56" y="231"/>
                  </a:cubicBezTo>
                  <a:cubicBezTo>
                    <a:pt x="55" y="228"/>
                    <a:pt x="56" y="228"/>
                    <a:pt x="54" y="225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4" y="211"/>
                    <a:pt x="53" y="215"/>
                    <a:pt x="55" y="209"/>
                  </a:cubicBezTo>
                  <a:cubicBezTo>
                    <a:pt x="52" y="210"/>
                    <a:pt x="53" y="210"/>
                    <a:pt x="50" y="209"/>
                  </a:cubicBezTo>
                  <a:cubicBezTo>
                    <a:pt x="53" y="200"/>
                    <a:pt x="55" y="211"/>
                    <a:pt x="56" y="203"/>
                  </a:cubicBezTo>
                  <a:cubicBezTo>
                    <a:pt x="57" y="198"/>
                    <a:pt x="56" y="193"/>
                    <a:pt x="55" y="189"/>
                  </a:cubicBezTo>
                  <a:cubicBezTo>
                    <a:pt x="58" y="187"/>
                    <a:pt x="55" y="188"/>
                    <a:pt x="58" y="188"/>
                  </a:cubicBezTo>
                  <a:cubicBezTo>
                    <a:pt x="57" y="191"/>
                    <a:pt x="57" y="190"/>
                    <a:pt x="57" y="194"/>
                  </a:cubicBezTo>
                  <a:cubicBezTo>
                    <a:pt x="59" y="195"/>
                    <a:pt x="58" y="195"/>
                    <a:pt x="60" y="196"/>
                  </a:cubicBezTo>
                  <a:cubicBezTo>
                    <a:pt x="59" y="201"/>
                    <a:pt x="62" y="192"/>
                    <a:pt x="60" y="198"/>
                  </a:cubicBezTo>
                  <a:cubicBezTo>
                    <a:pt x="59" y="199"/>
                    <a:pt x="59" y="197"/>
                    <a:pt x="59" y="200"/>
                  </a:cubicBezTo>
                  <a:cubicBezTo>
                    <a:pt x="65" y="199"/>
                    <a:pt x="59" y="200"/>
                    <a:pt x="63" y="198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5" y="202"/>
                    <a:pt x="64" y="202"/>
                    <a:pt x="66" y="201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9" y="206"/>
                    <a:pt x="71" y="204"/>
                    <a:pt x="68" y="201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6" y="195"/>
                    <a:pt x="68" y="194"/>
                    <a:pt x="68" y="189"/>
                  </a:cubicBezTo>
                  <a:cubicBezTo>
                    <a:pt x="69" y="184"/>
                    <a:pt x="66" y="184"/>
                    <a:pt x="69" y="180"/>
                  </a:cubicBezTo>
                  <a:cubicBezTo>
                    <a:pt x="71" y="182"/>
                    <a:pt x="71" y="184"/>
                    <a:pt x="73" y="184"/>
                  </a:cubicBezTo>
                  <a:cubicBezTo>
                    <a:pt x="73" y="180"/>
                    <a:pt x="71" y="182"/>
                    <a:pt x="76" y="181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69"/>
                    <a:pt x="7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6" y="164"/>
                    <a:pt x="73" y="164"/>
                    <a:pt x="77" y="164"/>
                  </a:cubicBezTo>
                  <a:cubicBezTo>
                    <a:pt x="77" y="155"/>
                    <a:pt x="76" y="152"/>
                    <a:pt x="73" y="146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0" y="111"/>
                    <a:pt x="61" y="112"/>
                    <a:pt x="60" y="109"/>
                  </a:cubicBezTo>
                  <a:cubicBezTo>
                    <a:pt x="60" y="107"/>
                    <a:pt x="59" y="107"/>
                    <a:pt x="58" y="104"/>
                  </a:cubicBezTo>
                  <a:cubicBezTo>
                    <a:pt x="56" y="97"/>
                    <a:pt x="49" y="76"/>
                    <a:pt x="44" y="66"/>
                  </a:cubicBezTo>
                  <a:cubicBezTo>
                    <a:pt x="41" y="60"/>
                    <a:pt x="40" y="54"/>
                    <a:pt x="36" y="49"/>
                  </a:cubicBezTo>
                  <a:cubicBezTo>
                    <a:pt x="33" y="44"/>
                    <a:pt x="32" y="33"/>
                    <a:pt x="28" y="29"/>
                  </a:cubicBezTo>
                  <a:lnTo>
                    <a:pt x="28" y="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" name="Freeform 63"/>
            <p:cNvSpPr>
              <a:spLocks noEditPoints="1"/>
            </p:cNvSpPr>
            <p:nvPr/>
          </p:nvSpPr>
          <p:spPr bwMode="auto">
            <a:xfrm>
              <a:off x="4529331" y="5223039"/>
              <a:ext cx="48531" cy="277095"/>
            </a:xfrm>
            <a:custGeom>
              <a:avLst/>
              <a:gdLst>
                <a:gd name="T0" fmla="*/ 17 w 48"/>
                <a:gd name="T1" fmla="*/ 117 h 276"/>
                <a:gd name="T2" fmla="*/ 17 w 48"/>
                <a:gd name="T3" fmla="*/ 112 h 276"/>
                <a:gd name="T4" fmla="*/ 21 w 48"/>
                <a:gd name="T5" fmla="*/ 30 h 276"/>
                <a:gd name="T6" fmla="*/ 22 w 48"/>
                <a:gd name="T7" fmla="*/ 51 h 276"/>
                <a:gd name="T8" fmla="*/ 20 w 48"/>
                <a:gd name="T9" fmla="*/ 43 h 276"/>
                <a:gd name="T10" fmla="*/ 28 w 48"/>
                <a:gd name="T11" fmla="*/ 40 h 276"/>
                <a:gd name="T12" fmla="*/ 26 w 48"/>
                <a:gd name="T13" fmla="*/ 18 h 276"/>
                <a:gd name="T14" fmla="*/ 22 w 48"/>
                <a:gd name="T15" fmla="*/ 5 h 276"/>
                <a:gd name="T16" fmla="*/ 19 w 48"/>
                <a:gd name="T17" fmla="*/ 0 h 276"/>
                <a:gd name="T18" fmla="*/ 14 w 48"/>
                <a:gd name="T19" fmla="*/ 14 h 276"/>
                <a:gd name="T20" fmla="*/ 12 w 48"/>
                <a:gd name="T21" fmla="*/ 33 h 276"/>
                <a:gd name="T22" fmla="*/ 13 w 48"/>
                <a:gd name="T23" fmla="*/ 60 h 276"/>
                <a:gd name="T24" fmla="*/ 14 w 48"/>
                <a:gd name="T25" fmla="*/ 75 h 276"/>
                <a:gd name="T26" fmla="*/ 9 w 48"/>
                <a:gd name="T27" fmla="*/ 45 h 276"/>
                <a:gd name="T28" fmla="*/ 4 w 48"/>
                <a:gd name="T29" fmla="*/ 13 h 276"/>
                <a:gd name="T30" fmla="*/ 2 w 48"/>
                <a:gd name="T31" fmla="*/ 20 h 276"/>
                <a:gd name="T32" fmla="*/ 7 w 48"/>
                <a:gd name="T33" fmla="*/ 134 h 276"/>
                <a:gd name="T34" fmla="*/ 7 w 48"/>
                <a:gd name="T35" fmla="*/ 155 h 276"/>
                <a:gd name="T36" fmla="*/ 5 w 48"/>
                <a:gd name="T37" fmla="*/ 220 h 276"/>
                <a:gd name="T38" fmla="*/ 5 w 48"/>
                <a:gd name="T39" fmla="*/ 248 h 276"/>
                <a:gd name="T40" fmla="*/ 2 w 48"/>
                <a:gd name="T41" fmla="*/ 276 h 276"/>
                <a:gd name="T42" fmla="*/ 12 w 48"/>
                <a:gd name="T43" fmla="*/ 269 h 276"/>
                <a:gd name="T44" fmla="*/ 13 w 48"/>
                <a:gd name="T45" fmla="*/ 253 h 276"/>
                <a:gd name="T46" fmla="*/ 18 w 48"/>
                <a:gd name="T47" fmla="*/ 251 h 276"/>
                <a:gd name="T48" fmla="*/ 22 w 48"/>
                <a:gd name="T49" fmla="*/ 231 h 276"/>
                <a:gd name="T50" fmla="*/ 30 w 48"/>
                <a:gd name="T51" fmla="*/ 190 h 276"/>
                <a:gd name="T52" fmla="*/ 34 w 48"/>
                <a:gd name="T53" fmla="*/ 161 h 276"/>
                <a:gd name="T54" fmla="*/ 37 w 48"/>
                <a:gd name="T55" fmla="*/ 152 h 276"/>
                <a:gd name="T56" fmla="*/ 36 w 48"/>
                <a:gd name="T57" fmla="*/ 185 h 276"/>
                <a:gd name="T58" fmla="*/ 36 w 48"/>
                <a:gd name="T59" fmla="*/ 193 h 276"/>
                <a:gd name="T60" fmla="*/ 39 w 48"/>
                <a:gd name="T61" fmla="*/ 194 h 276"/>
                <a:gd name="T62" fmla="*/ 41 w 48"/>
                <a:gd name="T63" fmla="*/ 185 h 276"/>
                <a:gd name="T64" fmla="*/ 43 w 48"/>
                <a:gd name="T65" fmla="*/ 175 h 276"/>
                <a:gd name="T66" fmla="*/ 46 w 48"/>
                <a:gd name="T67" fmla="*/ 94 h 276"/>
                <a:gd name="T68" fmla="*/ 34 w 48"/>
                <a:gd name="T69" fmla="*/ 11 h 276"/>
                <a:gd name="T70" fmla="*/ 29 w 48"/>
                <a:gd name="T71" fmla="*/ 28 h 276"/>
                <a:gd name="T72" fmla="*/ 28 w 48"/>
                <a:gd name="T73" fmla="*/ 4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276">
                  <a:moveTo>
                    <a:pt x="17" y="112"/>
                  </a:moveTo>
                  <a:cubicBezTo>
                    <a:pt x="18" y="113"/>
                    <a:pt x="21" y="112"/>
                    <a:pt x="17" y="117"/>
                  </a:cubicBezTo>
                  <a:cubicBezTo>
                    <a:pt x="16" y="115"/>
                    <a:pt x="16" y="119"/>
                    <a:pt x="17" y="115"/>
                  </a:cubicBezTo>
                  <a:cubicBezTo>
                    <a:pt x="17" y="112"/>
                    <a:pt x="17" y="114"/>
                    <a:pt x="17" y="112"/>
                  </a:cubicBezTo>
                  <a:close/>
                  <a:moveTo>
                    <a:pt x="20" y="30"/>
                  </a:moveTo>
                  <a:cubicBezTo>
                    <a:pt x="20" y="30"/>
                    <a:pt x="21" y="30"/>
                    <a:pt x="21" y="3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2" y="54"/>
                    <a:pt x="22" y="53"/>
                    <a:pt x="22" y="54"/>
                  </a:cubicBezTo>
                  <a:cubicBezTo>
                    <a:pt x="15" y="53"/>
                    <a:pt x="22" y="51"/>
                    <a:pt x="20" y="43"/>
                  </a:cubicBezTo>
                  <a:cubicBezTo>
                    <a:pt x="18" y="32"/>
                    <a:pt x="20" y="33"/>
                    <a:pt x="20" y="30"/>
                  </a:cubicBezTo>
                  <a:close/>
                  <a:moveTo>
                    <a:pt x="28" y="40"/>
                  </a:moveTo>
                  <a:cubicBezTo>
                    <a:pt x="27" y="37"/>
                    <a:pt x="28" y="32"/>
                    <a:pt x="28" y="28"/>
                  </a:cubicBezTo>
                  <a:cubicBezTo>
                    <a:pt x="27" y="24"/>
                    <a:pt x="26" y="23"/>
                    <a:pt x="26" y="18"/>
                  </a:cubicBezTo>
                  <a:cubicBezTo>
                    <a:pt x="25" y="13"/>
                    <a:pt x="24" y="10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8"/>
                    <a:pt x="13" y="18"/>
                    <a:pt x="12" y="22"/>
                  </a:cubicBezTo>
                  <a:cubicBezTo>
                    <a:pt x="11" y="24"/>
                    <a:pt x="11" y="30"/>
                    <a:pt x="12" y="3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5"/>
                    <a:pt x="13" y="59"/>
                    <a:pt x="13" y="60"/>
                  </a:cubicBezTo>
                  <a:cubicBezTo>
                    <a:pt x="13" y="65"/>
                    <a:pt x="13" y="58"/>
                    <a:pt x="14" y="6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6"/>
                  </a:cubicBezTo>
                  <a:cubicBezTo>
                    <a:pt x="12" y="71"/>
                    <a:pt x="9" y="49"/>
                    <a:pt x="9" y="4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13"/>
                    <a:pt x="8" y="16"/>
                    <a:pt x="4" y="13"/>
                  </a:cubicBezTo>
                  <a:cubicBezTo>
                    <a:pt x="3" y="15"/>
                    <a:pt x="4" y="12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7"/>
                    <a:pt x="7" y="129"/>
                    <a:pt x="7" y="134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2"/>
                    <a:pt x="7" y="150"/>
                    <a:pt x="7" y="15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6" y="218"/>
                    <a:pt x="6" y="218"/>
                    <a:pt x="5" y="220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4" y="245"/>
                    <a:pt x="3" y="247"/>
                    <a:pt x="5" y="248"/>
                  </a:cubicBezTo>
                  <a:cubicBezTo>
                    <a:pt x="5" y="249"/>
                    <a:pt x="4" y="249"/>
                    <a:pt x="4" y="251"/>
                  </a:cubicBezTo>
                  <a:cubicBezTo>
                    <a:pt x="2" y="257"/>
                    <a:pt x="0" y="270"/>
                    <a:pt x="2" y="276"/>
                  </a:cubicBezTo>
                  <a:cubicBezTo>
                    <a:pt x="5" y="274"/>
                    <a:pt x="5" y="270"/>
                    <a:pt x="8" y="267"/>
                  </a:cubicBezTo>
                  <a:cubicBezTo>
                    <a:pt x="11" y="268"/>
                    <a:pt x="8" y="268"/>
                    <a:pt x="12" y="269"/>
                  </a:cubicBezTo>
                  <a:cubicBezTo>
                    <a:pt x="11" y="263"/>
                    <a:pt x="12" y="259"/>
                    <a:pt x="13" y="255"/>
                  </a:cubicBezTo>
                  <a:cubicBezTo>
                    <a:pt x="13" y="252"/>
                    <a:pt x="13" y="256"/>
                    <a:pt x="13" y="253"/>
                  </a:cubicBezTo>
                  <a:cubicBezTo>
                    <a:pt x="13" y="250"/>
                    <a:pt x="13" y="252"/>
                    <a:pt x="14" y="249"/>
                  </a:cubicBezTo>
                  <a:cubicBezTo>
                    <a:pt x="16" y="253"/>
                    <a:pt x="14" y="253"/>
                    <a:pt x="18" y="251"/>
                  </a:cubicBezTo>
                  <a:cubicBezTo>
                    <a:pt x="17" y="243"/>
                    <a:pt x="19" y="238"/>
                    <a:pt x="19" y="233"/>
                  </a:cubicBezTo>
                  <a:cubicBezTo>
                    <a:pt x="23" y="232"/>
                    <a:pt x="21" y="234"/>
                    <a:pt x="22" y="231"/>
                  </a:cubicBezTo>
                  <a:cubicBezTo>
                    <a:pt x="26" y="223"/>
                    <a:pt x="27" y="209"/>
                    <a:pt x="28" y="199"/>
                  </a:cubicBezTo>
                  <a:cubicBezTo>
                    <a:pt x="29" y="194"/>
                    <a:pt x="30" y="195"/>
                    <a:pt x="30" y="190"/>
                  </a:cubicBezTo>
                  <a:cubicBezTo>
                    <a:pt x="32" y="180"/>
                    <a:pt x="31" y="169"/>
                    <a:pt x="32" y="159"/>
                  </a:cubicBezTo>
                  <a:cubicBezTo>
                    <a:pt x="33" y="159"/>
                    <a:pt x="33" y="159"/>
                    <a:pt x="34" y="161"/>
                  </a:cubicBezTo>
                  <a:cubicBezTo>
                    <a:pt x="34" y="157"/>
                    <a:pt x="34" y="159"/>
                    <a:pt x="32" y="155"/>
                  </a:cubicBezTo>
                  <a:cubicBezTo>
                    <a:pt x="36" y="153"/>
                    <a:pt x="32" y="153"/>
                    <a:pt x="37" y="152"/>
                  </a:cubicBezTo>
                  <a:cubicBezTo>
                    <a:pt x="36" y="170"/>
                    <a:pt x="36" y="170"/>
                    <a:pt x="36" y="170"/>
                  </a:cubicBezTo>
                  <a:cubicBezTo>
                    <a:pt x="36" y="175"/>
                    <a:pt x="37" y="179"/>
                    <a:pt x="36" y="185"/>
                  </a:cubicBezTo>
                  <a:cubicBezTo>
                    <a:pt x="35" y="187"/>
                    <a:pt x="35" y="188"/>
                    <a:pt x="35" y="190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6" y="193"/>
                    <a:pt x="36" y="193"/>
                    <a:pt x="36" y="194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8" y="189"/>
                    <a:pt x="39" y="193"/>
                    <a:pt x="37" y="189"/>
                  </a:cubicBezTo>
                  <a:cubicBezTo>
                    <a:pt x="39" y="186"/>
                    <a:pt x="37" y="188"/>
                    <a:pt x="41" y="185"/>
                  </a:cubicBezTo>
                  <a:cubicBezTo>
                    <a:pt x="41" y="184"/>
                    <a:pt x="41" y="181"/>
                    <a:pt x="41" y="179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2"/>
                    <a:pt x="43" y="168"/>
                    <a:pt x="44" y="164"/>
                  </a:cubicBezTo>
                  <a:cubicBezTo>
                    <a:pt x="48" y="141"/>
                    <a:pt x="46" y="117"/>
                    <a:pt x="46" y="94"/>
                  </a:cubicBezTo>
                  <a:cubicBezTo>
                    <a:pt x="46" y="78"/>
                    <a:pt x="45" y="64"/>
                    <a:pt x="42" y="50"/>
                  </a:cubicBezTo>
                  <a:cubicBezTo>
                    <a:pt x="40" y="39"/>
                    <a:pt x="39" y="21"/>
                    <a:pt x="34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7"/>
                    <a:pt x="29" y="23"/>
                    <a:pt x="29" y="28"/>
                  </a:cubicBezTo>
                  <a:cubicBezTo>
                    <a:pt x="29" y="36"/>
                    <a:pt x="30" y="40"/>
                    <a:pt x="28" y="41"/>
                  </a:cubicBezTo>
                  <a:lnTo>
                    <a:pt x="28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" name="Freeform 64"/>
            <p:cNvSpPr>
              <a:spLocks noEditPoints="1"/>
            </p:cNvSpPr>
            <p:nvPr/>
          </p:nvSpPr>
          <p:spPr bwMode="auto">
            <a:xfrm>
              <a:off x="4782944" y="5665296"/>
              <a:ext cx="74362" cy="358502"/>
            </a:xfrm>
            <a:custGeom>
              <a:avLst/>
              <a:gdLst>
                <a:gd name="T0" fmla="*/ 15 w 74"/>
                <a:gd name="T1" fmla="*/ 276 h 357"/>
                <a:gd name="T2" fmla="*/ 16 w 74"/>
                <a:gd name="T3" fmla="*/ 274 h 357"/>
                <a:gd name="T4" fmla="*/ 41 w 74"/>
                <a:gd name="T5" fmla="*/ 195 h 357"/>
                <a:gd name="T6" fmla="*/ 41 w 74"/>
                <a:gd name="T7" fmla="*/ 192 h 357"/>
                <a:gd name="T8" fmla="*/ 63 w 74"/>
                <a:gd name="T9" fmla="*/ 1 h 357"/>
                <a:gd name="T10" fmla="*/ 61 w 74"/>
                <a:gd name="T11" fmla="*/ 4 h 357"/>
                <a:gd name="T12" fmla="*/ 54 w 74"/>
                <a:gd name="T13" fmla="*/ 2 h 357"/>
                <a:gd name="T14" fmla="*/ 52 w 74"/>
                <a:gd name="T15" fmla="*/ 64 h 357"/>
                <a:gd name="T16" fmla="*/ 51 w 74"/>
                <a:gd name="T17" fmla="*/ 72 h 357"/>
                <a:gd name="T18" fmla="*/ 49 w 74"/>
                <a:gd name="T19" fmla="*/ 112 h 357"/>
                <a:gd name="T20" fmla="*/ 46 w 74"/>
                <a:gd name="T21" fmla="*/ 172 h 357"/>
                <a:gd name="T22" fmla="*/ 45 w 74"/>
                <a:gd name="T23" fmla="*/ 173 h 357"/>
                <a:gd name="T24" fmla="*/ 42 w 74"/>
                <a:gd name="T25" fmla="*/ 186 h 357"/>
                <a:gd name="T26" fmla="*/ 46 w 74"/>
                <a:gd name="T27" fmla="*/ 111 h 357"/>
                <a:gd name="T28" fmla="*/ 47 w 74"/>
                <a:gd name="T29" fmla="*/ 73 h 357"/>
                <a:gd name="T30" fmla="*/ 47 w 74"/>
                <a:gd name="T31" fmla="*/ 52 h 357"/>
                <a:gd name="T32" fmla="*/ 45 w 74"/>
                <a:gd name="T33" fmla="*/ 40 h 357"/>
                <a:gd name="T34" fmla="*/ 47 w 74"/>
                <a:gd name="T35" fmla="*/ 21 h 357"/>
                <a:gd name="T36" fmla="*/ 44 w 74"/>
                <a:gd name="T37" fmla="*/ 18 h 357"/>
                <a:gd name="T38" fmla="*/ 43 w 74"/>
                <a:gd name="T39" fmla="*/ 20 h 357"/>
                <a:gd name="T40" fmla="*/ 41 w 74"/>
                <a:gd name="T41" fmla="*/ 45 h 357"/>
                <a:gd name="T42" fmla="*/ 37 w 74"/>
                <a:gd name="T43" fmla="*/ 105 h 357"/>
                <a:gd name="T44" fmla="*/ 34 w 74"/>
                <a:gd name="T45" fmla="*/ 136 h 357"/>
                <a:gd name="T46" fmla="*/ 21 w 74"/>
                <a:gd name="T47" fmla="*/ 224 h 357"/>
                <a:gd name="T48" fmla="*/ 18 w 74"/>
                <a:gd name="T49" fmla="*/ 251 h 357"/>
                <a:gd name="T50" fmla="*/ 11 w 74"/>
                <a:gd name="T51" fmla="*/ 275 h 357"/>
                <a:gd name="T52" fmla="*/ 5 w 74"/>
                <a:gd name="T53" fmla="*/ 314 h 357"/>
                <a:gd name="T54" fmla="*/ 3 w 74"/>
                <a:gd name="T55" fmla="*/ 357 h 357"/>
                <a:gd name="T56" fmla="*/ 11 w 74"/>
                <a:gd name="T57" fmla="*/ 319 h 357"/>
                <a:gd name="T58" fmla="*/ 13 w 74"/>
                <a:gd name="T59" fmla="*/ 308 h 357"/>
                <a:gd name="T60" fmla="*/ 15 w 74"/>
                <a:gd name="T61" fmla="*/ 286 h 357"/>
                <a:gd name="T62" fmla="*/ 16 w 74"/>
                <a:gd name="T63" fmla="*/ 277 h 357"/>
                <a:gd name="T64" fmla="*/ 17 w 74"/>
                <a:gd name="T65" fmla="*/ 289 h 357"/>
                <a:gd name="T66" fmla="*/ 15 w 74"/>
                <a:gd name="T67" fmla="*/ 328 h 357"/>
                <a:gd name="T68" fmla="*/ 27 w 74"/>
                <a:gd name="T69" fmla="*/ 310 h 357"/>
                <a:gd name="T70" fmla="*/ 35 w 74"/>
                <a:gd name="T71" fmla="*/ 279 h 357"/>
                <a:gd name="T72" fmla="*/ 39 w 74"/>
                <a:gd name="T73" fmla="*/ 264 h 357"/>
                <a:gd name="T74" fmla="*/ 45 w 74"/>
                <a:gd name="T75" fmla="*/ 243 h 357"/>
                <a:gd name="T76" fmla="*/ 55 w 74"/>
                <a:gd name="T77" fmla="*/ 178 h 357"/>
                <a:gd name="T78" fmla="*/ 58 w 74"/>
                <a:gd name="T79" fmla="*/ 157 h 357"/>
                <a:gd name="T80" fmla="*/ 57 w 74"/>
                <a:gd name="T81" fmla="*/ 141 h 357"/>
                <a:gd name="T82" fmla="*/ 59 w 74"/>
                <a:gd name="T83" fmla="*/ 115 h 357"/>
                <a:gd name="T84" fmla="*/ 64 w 74"/>
                <a:gd name="T85" fmla="*/ 108 h 357"/>
                <a:gd name="T86" fmla="*/ 66 w 74"/>
                <a:gd name="T87" fmla="*/ 95 h 357"/>
                <a:gd name="T88" fmla="*/ 64 w 74"/>
                <a:gd name="T89" fmla="*/ 95 h 357"/>
                <a:gd name="T90" fmla="*/ 62 w 74"/>
                <a:gd name="T91" fmla="*/ 92 h 357"/>
                <a:gd name="T92" fmla="*/ 66 w 74"/>
                <a:gd name="T93" fmla="*/ 88 h 357"/>
                <a:gd name="T94" fmla="*/ 69 w 74"/>
                <a:gd name="T95" fmla="*/ 80 h 357"/>
                <a:gd name="T96" fmla="*/ 67 w 74"/>
                <a:gd name="T97" fmla="*/ 73 h 357"/>
                <a:gd name="T98" fmla="*/ 70 w 74"/>
                <a:gd name="T99" fmla="*/ 73 h 357"/>
                <a:gd name="T100" fmla="*/ 64 w 74"/>
                <a:gd name="T101" fmla="*/ 65 h 357"/>
                <a:gd name="T102" fmla="*/ 73 w 74"/>
                <a:gd name="T103" fmla="*/ 60 h 357"/>
                <a:gd name="T104" fmla="*/ 70 w 74"/>
                <a:gd name="T105" fmla="*/ 52 h 357"/>
                <a:gd name="T106" fmla="*/ 70 w 74"/>
                <a:gd name="T107" fmla="*/ 50 h 357"/>
                <a:gd name="T108" fmla="*/ 73 w 74"/>
                <a:gd name="T109" fmla="*/ 25 h 357"/>
                <a:gd name="T110" fmla="*/ 70 w 74"/>
                <a:gd name="T111" fmla="*/ 22 h 357"/>
                <a:gd name="T112" fmla="*/ 66 w 74"/>
                <a:gd name="T113" fmla="*/ 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357">
                  <a:moveTo>
                    <a:pt x="16" y="274"/>
                  </a:moveTo>
                  <a:cubicBezTo>
                    <a:pt x="17" y="279"/>
                    <a:pt x="17" y="274"/>
                    <a:pt x="15" y="276"/>
                  </a:cubicBezTo>
                  <a:cubicBezTo>
                    <a:pt x="14" y="273"/>
                    <a:pt x="14" y="279"/>
                    <a:pt x="15" y="272"/>
                  </a:cubicBezTo>
                  <a:cubicBezTo>
                    <a:pt x="17" y="275"/>
                    <a:pt x="15" y="271"/>
                    <a:pt x="16" y="274"/>
                  </a:cubicBezTo>
                  <a:close/>
                  <a:moveTo>
                    <a:pt x="42" y="194"/>
                  </a:moveTo>
                  <a:cubicBezTo>
                    <a:pt x="41" y="195"/>
                    <a:pt x="41" y="195"/>
                    <a:pt x="41" y="195"/>
                  </a:cubicBezTo>
                  <a:cubicBezTo>
                    <a:pt x="40" y="194"/>
                    <a:pt x="41" y="195"/>
                    <a:pt x="41" y="193"/>
                  </a:cubicBezTo>
                  <a:cubicBezTo>
                    <a:pt x="40" y="188"/>
                    <a:pt x="40" y="194"/>
                    <a:pt x="41" y="192"/>
                  </a:cubicBezTo>
                  <a:cubicBezTo>
                    <a:pt x="42" y="193"/>
                    <a:pt x="42" y="191"/>
                    <a:pt x="42" y="194"/>
                  </a:cubicBezTo>
                  <a:close/>
                  <a:moveTo>
                    <a:pt x="63" y="1"/>
                  </a:moveTo>
                  <a:cubicBezTo>
                    <a:pt x="62" y="2"/>
                    <a:pt x="63" y="1"/>
                    <a:pt x="62" y="3"/>
                  </a:cubicBezTo>
                  <a:cubicBezTo>
                    <a:pt x="61" y="3"/>
                    <a:pt x="61" y="4"/>
                    <a:pt x="61" y="4"/>
                  </a:cubicBezTo>
                  <a:cubicBezTo>
                    <a:pt x="61" y="4"/>
                    <a:pt x="60" y="4"/>
                    <a:pt x="60" y="5"/>
                  </a:cubicBezTo>
                  <a:cubicBezTo>
                    <a:pt x="57" y="3"/>
                    <a:pt x="58" y="2"/>
                    <a:pt x="54" y="2"/>
                  </a:cubicBezTo>
                  <a:cubicBezTo>
                    <a:pt x="50" y="9"/>
                    <a:pt x="52" y="27"/>
                    <a:pt x="52" y="34"/>
                  </a:cubicBezTo>
                  <a:cubicBezTo>
                    <a:pt x="53" y="48"/>
                    <a:pt x="51" y="49"/>
                    <a:pt x="52" y="64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2"/>
                    <a:pt x="52" y="67"/>
                    <a:pt x="51" y="72"/>
                  </a:cubicBezTo>
                  <a:cubicBezTo>
                    <a:pt x="50" y="82"/>
                    <a:pt x="51" y="97"/>
                    <a:pt x="50" y="107"/>
                  </a:cubicBezTo>
                  <a:cubicBezTo>
                    <a:pt x="49" y="113"/>
                    <a:pt x="49" y="105"/>
                    <a:pt x="49" y="112"/>
                  </a:cubicBezTo>
                  <a:cubicBezTo>
                    <a:pt x="48" y="114"/>
                    <a:pt x="49" y="115"/>
                    <a:pt x="48" y="117"/>
                  </a:cubicBezTo>
                  <a:cubicBezTo>
                    <a:pt x="46" y="124"/>
                    <a:pt x="45" y="165"/>
                    <a:pt x="46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7"/>
                    <a:pt x="45" y="169"/>
                    <a:pt x="44" y="175"/>
                  </a:cubicBezTo>
                  <a:cubicBezTo>
                    <a:pt x="43" y="179"/>
                    <a:pt x="45" y="184"/>
                    <a:pt x="42" y="186"/>
                  </a:cubicBezTo>
                  <a:cubicBezTo>
                    <a:pt x="40" y="179"/>
                    <a:pt x="43" y="151"/>
                    <a:pt x="43" y="138"/>
                  </a:cubicBezTo>
                  <a:cubicBezTo>
                    <a:pt x="43" y="129"/>
                    <a:pt x="45" y="119"/>
                    <a:pt x="46" y="11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86"/>
                    <a:pt x="46" y="80"/>
                    <a:pt x="47" y="73"/>
                  </a:cubicBezTo>
                  <a:cubicBezTo>
                    <a:pt x="47" y="69"/>
                    <a:pt x="48" y="64"/>
                    <a:pt x="48" y="6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45"/>
                    <a:pt x="46" y="53"/>
                    <a:pt x="46" y="48"/>
                  </a:cubicBezTo>
                  <a:cubicBezTo>
                    <a:pt x="45" y="43"/>
                    <a:pt x="47" y="46"/>
                    <a:pt x="45" y="40"/>
                  </a:cubicBezTo>
                  <a:cubicBezTo>
                    <a:pt x="48" y="38"/>
                    <a:pt x="47" y="32"/>
                    <a:pt x="45" y="28"/>
                  </a:cubicBezTo>
                  <a:cubicBezTo>
                    <a:pt x="44" y="24"/>
                    <a:pt x="46" y="24"/>
                    <a:pt x="47" y="21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4" y="18"/>
                    <a:pt x="44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31"/>
                    <a:pt x="42" y="38"/>
                    <a:pt x="41" y="45"/>
                  </a:cubicBezTo>
                  <a:cubicBezTo>
                    <a:pt x="41" y="49"/>
                    <a:pt x="42" y="55"/>
                    <a:pt x="42" y="6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9"/>
                    <a:pt x="36" y="111"/>
                    <a:pt x="36" y="115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1" y="156"/>
                    <a:pt x="28" y="192"/>
                    <a:pt x="24" y="210"/>
                  </a:cubicBezTo>
                  <a:cubicBezTo>
                    <a:pt x="23" y="213"/>
                    <a:pt x="21" y="221"/>
                    <a:pt x="21" y="224"/>
                  </a:cubicBezTo>
                  <a:cubicBezTo>
                    <a:pt x="20" y="232"/>
                    <a:pt x="19" y="233"/>
                    <a:pt x="17" y="242"/>
                  </a:cubicBezTo>
                  <a:cubicBezTo>
                    <a:pt x="17" y="246"/>
                    <a:pt x="15" y="248"/>
                    <a:pt x="18" y="251"/>
                  </a:cubicBezTo>
                  <a:cubicBezTo>
                    <a:pt x="16" y="253"/>
                    <a:pt x="16" y="251"/>
                    <a:pt x="15" y="255"/>
                  </a:cubicBezTo>
                  <a:cubicBezTo>
                    <a:pt x="13" y="261"/>
                    <a:pt x="12" y="268"/>
                    <a:pt x="11" y="275"/>
                  </a:cubicBezTo>
                  <a:cubicBezTo>
                    <a:pt x="10" y="293"/>
                    <a:pt x="7" y="297"/>
                    <a:pt x="7" y="302"/>
                  </a:cubicBezTo>
                  <a:cubicBezTo>
                    <a:pt x="5" y="314"/>
                    <a:pt x="5" y="314"/>
                    <a:pt x="5" y="314"/>
                  </a:cubicBezTo>
                  <a:cubicBezTo>
                    <a:pt x="5" y="317"/>
                    <a:pt x="3" y="325"/>
                    <a:pt x="3" y="328"/>
                  </a:cubicBezTo>
                  <a:cubicBezTo>
                    <a:pt x="2" y="338"/>
                    <a:pt x="0" y="353"/>
                    <a:pt x="3" y="357"/>
                  </a:cubicBezTo>
                  <a:cubicBezTo>
                    <a:pt x="5" y="355"/>
                    <a:pt x="5" y="351"/>
                    <a:pt x="6" y="348"/>
                  </a:cubicBezTo>
                  <a:cubicBezTo>
                    <a:pt x="9" y="339"/>
                    <a:pt x="10" y="328"/>
                    <a:pt x="11" y="319"/>
                  </a:cubicBezTo>
                  <a:cubicBezTo>
                    <a:pt x="12" y="314"/>
                    <a:pt x="12" y="317"/>
                    <a:pt x="13" y="314"/>
                  </a:cubicBezTo>
                  <a:cubicBezTo>
                    <a:pt x="13" y="312"/>
                    <a:pt x="13" y="310"/>
                    <a:pt x="13" y="308"/>
                  </a:cubicBezTo>
                  <a:cubicBezTo>
                    <a:pt x="13" y="303"/>
                    <a:pt x="14" y="302"/>
                    <a:pt x="14" y="298"/>
                  </a:cubicBezTo>
                  <a:cubicBezTo>
                    <a:pt x="14" y="293"/>
                    <a:pt x="14" y="290"/>
                    <a:pt x="15" y="286"/>
                  </a:cubicBezTo>
                  <a:cubicBezTo>
                    <a:pt x="15" y="285"/>
                    <a:pt x="15" y="283"/>
                    <a:pt x="15" y="281"/>
                  </a:cubicBezTo>
                  <a:cubicBezTo>
                    <a:pt x="16" y="277"/>
                    <a:pt x="16" y="277"/>
                    <a:pt x="16" y="277"/>
                  </a:cubicBezTo>
                  <a:cubicBezTo>
                    <a:pt x="17" y="278"/>
                    <a:pt x="17" y="276"/>
                    <a:pt x="18" y="280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301"/>
                    <a:pt x="19" y="302"/>
                    <a:pt x="16" y="304"/>
                  </a:cubicBezTo>
                  <a:cubicBezTo>
                    <a:pt x="18" y="311"/>
                    <a:pt x="12" y="323"/>
                    <a:pt x="15" y="328"/>
                  </a:cubicBezTo>
                  <a:cubicBezTo>
                    <a:pt x="20" y="326"/>
                    <a:pt x="20" y="313"/>
                    <a:pt x="23" y="308"/>
                  </a:cubicBezTo>
                  <a:cubicBezTo>
                    <a:pt x="27" y="310"/>
                    <a:pt x="25" y="309"/>
                    <a:pt x="27" y="310"/>
                  </a:cubicBezTo>
                  <a:cubicBezTo>
                    <a:pt x="29" y="307"/>
                    <a:pt x="27" y="311"/>
                    <a:pt x="29" y="307"/>
                  </a:cubicBezTo>
                  <a:cubicBezTo>
                    <a:pt x="30" y="304"/>
                    <a:pt x="35" y="282"/>
                    <a:pt x="35" y="279"/>
                  </a:cubicBezTo>
                  <a:cubicBezTo>
                    <a:pt x="37" y="272"/>
                    <a:pt x="37" y="272"/>
                    <a:pt x="37" y="272"/>
                  </a:cubicBezTo>
                  <a:cubicBezTo>
                    <a:pt x="40" y="269"/>
                    <a:pt x="39" y="268"/>
                    <a:pt x="39" y="264"/>
                  </a:cubicBezTo>
                  <a:cubicBezTo>
                    <a:pt x="40" y="262"/>
                    <a:pt x="41" y="260"/>
                    <a:pt x="41" y="257"/>
                  </a:cubicBezTo>
                  <a:cubicBezTo>
                    <a:pt x="43" y="252"/>
                    <a:pt x="44" y="248"/>
                    <a:pt x="45" y="243"/>
                  </a:cubicBezTo>
                  <a:cubicBezTo>
                    <a:pt x="47" y="235"/>
                    <a:pt x="51" y="206"/>
                    <a:pt x="53" y="197"/>
                  </a:cubicBezTo>
                  <a:cubicBezTo>
                    <a:pt x="55" y="186"/>
                    <a:pt x="52" y="187"/>
                    <a:pt x="55" y="178"/>
                  </a:cubicBezTo>
                  <a:cubicBezTo>
                    <a:pt x="58" y="172"/>
                    <a:pt x="56" y="176"/>
                    <a:pt x="54" y="170"/>
                  </a:cubicBezTo>
                  <a:cubicBezTo>
                    <a:pt x="54" y="167"/>
                    <a:pt x="56" y="159"/>
                    <a:pt x="58" y="157"/>
                  </a:cubicBezTo>
                  <a:cubicBezTo>
                    <a:pt x="55" y="151"/>
                    <a:pt x="59" y="147"/>
                    <a:pt x="57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29"/>
                    <a:pt x="59" y="122"/>
                    <a:pt x="59" y="115"/>
                  </a:cubicBezTo>
                  <a:cubicBezTo>
                    <a:pt x="62" y="112"/>
                    <a:pt x="61" y="114"/>
                    <a:pt x="61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5"/>
                    <a:pt x="64" y="101"/>
                    <a:pt x="65" y="98"/>
                  </a:cubicBezTo>
                  <a:cubicBezTo>
                    <a:pt x="66" y="95"/>
                    <a:pt x="65" y="99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4" y="95"/>
                  </a:cubicBezTo>
                  <a:cubicBezTo>
                    <a:pt x="64" y="95"/>
                    <a:pt x="64" y="95"/>
                    <a:pt x="64" y="94"/>
                  </a:cubicBezTo>
                  <a:cubicBezTo>
                    <a:pt x="62" y="94"/>
                    <a:pt x="62" y="93"/>
                    <a:pt x="62" y="92"/>
                  </a:cubicBezTo>
                  <a:cubicBezTo>
                    <a:pt x="64" y="91"/>
                    <a:pt x="63" y="92"/>
                    <a:pt x="65" y="92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3"/>
                    <a:pt x="65" y="81"/>
                    <a:pt x="69" y="80"/>
                  </a:cubicBezTo>
                  <a:cubicBezTo>
                    <a:pt x="68" y="77"/>
                    <a:pt x="67" y="76"/>
                    <a:pt x="66" y="73"/>
                  </a:cubicBezTo>
                  <a:cubicBezTo>
                    <a:pt x="66" y="73"/>
                    <a:pt x="66" y="73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9" y="73"/>
                    <a:pt x="69" y="73"/>
                    <a:pt x="70" y="73"/>
                  </a:cubicBezTo>
                  <a:cubicBezTo>
                    <a:pt x="67" y="67"/>
                    <a:pt x="67" y="72"/>
                    <a:pt x="68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8" y="63"/>
                    <a:pt x="66" y="64"/>
                    <a:pt x="68" y="60"/>
                  </a:cubicBezTo>
                  <a:cubicBezTo>
                    <a:pt x="69" y="61"/>
                    <a:pt x="71" y="63"/>
                    <a:pt x="73" y="60"/>
                  </a:cubicBezTo>
                  <a:cubicBezTo>
                    <a:pt x="74" y="59"/>
                    <a:pt x="72" y="60"/>
                    <a:pt x="72" y="59"/>
                  </a:cubicBezTo>
                  <a:cubicBezTo>
                    <a:pt x="71" y="56"/>
                    <a:pt x="72" y="54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3" y="43"/>
                    <a:pt x="72" y="46"/>
                    <a:pt x="71" y="39"/>
                  </a:cubicBezTo>
                  <a:cubicBezTo>
                    <a:pt x="71" y="37"/>
                    <a:pt x="71" y="29"/>
                    <a:pt x="73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3"/>
                    <a:pt x="72" y="23"/>
                    <a:pt x="70" y="22"/>
                  </a:cubicBezTo>
                  <a:cubicBezTo>
                    <a:pt x="71" y="16"/>
                    <a:pt x="71" y="20"/>
                    <a:pt x="68" y="18"/>
                  </a:cubicBezTo>
                  <a:cubicBezTo>
                    <a:pt x="66" y="16"/>
                    <a:pt x="66" y="15"/>
                    <a:pt x="66" y="12"/>
                  </a:cubicBezTo>
                  <a:cubicBezTo>
                    <a:pt x="66" y="0"/>
                    <a:pt x="63" y="11"/>
                    <a:pt x="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" name="Freeform 65"/>
            <p:cNvSpPr>
              <a:spLocks noEditPoints="1"/>
            </p:cNvSpPr>
            <p:nvPr/>
          </p:nvSpPr>
          <p:spPr bwMode="auto">
            <a:xfrm>
              <a:off x="3298839" y="5634768"/>
              <a:ext cx="95496" cy="260658"/>
            </a:xfrm>
            <a:custGeom>
              <a:avLst/>
              <a:gdLst>
                <a:gd name="T0" fmla="*/ 43 w 95"/>
                <a:gd name="T1" fmla="*/ 89 h 259"/>
                <a:gd name="T2" fmla="*/ 41 w 95"/>
                <a:gd name="T3" fmla="*/ 88 h 259"/>
                <a:gd name="T4" fmla="*/ 42 w 95"/>
                <a:gd name="T5" fmla="*/ 85 h 259"/>
                <a:gd name="T6" fmla="*/ 39 w 95"/>
                <a:gd name="T7" fmla="*/ 79 h 259"/>
                <a:gd name="T8" fmla="*/ 37 w 95"/>
                <a:gd name="T9" fmla="*/ 76 h 259"/>
                <a:gd name="T10" fmla="*/ 21 w 95"/>
                <a:gd name="T11" fmla="*/ 77 h 259"/>
                <a:gd name="T12" fmla="*/ 19 w 95"/>
                <a:gd name="T13" fmla="*/ 78 h 259"/>
                <a:gd name="T14" fmla="*/ 34 w 95"/>
                <a:gd name="T15" fmla="*/ 69 h 259"/>
                <a:gd name="T16" fmla="*/ 34 w 95"/>
                <a:gd name="T17" fmla="*/ 69 h 259"/>
                <a:gd name="T18" fmla="*/ 31 w 95"/>
                <a:gd name="T19" fmla="*/ 57 h 259"/>
                <a:gd name="T20" fmla="*/ 25 w 95"/>
                <a:gd name="T21" fmla="*/ 45 h 259"/>
                <a:gd name="T22" fmla="*/ 22 w 95"/>
                <a:gd name="T23" fmla="*/ 30 h 259"/>
                <a:gd name="T24" fmla="*/ 18 w 95"/>
                <a:gd name="T25" fmla="*/ 22 h 259"/>
                <a:gd name="T26" fmla="*/ 35 w 95"/>
                <a:gd name="T27" fmla="*/ 33 h 259"/>
                <a:gd name="T28" fmla="*/ 27 w 95"/>
                <a:gd name="T29" fmla="*/ 18 h 259"/>
                <a:gd name="T30" fmla="*/ 30 w 95"/>
                <a:gd name="T31" fmla="*/ 18 h 259"/>
                <a:gd name="T32" fmla="*/ 52 w 95"/>
                <a:gd name="T33" fmla="*/ 48 h 259"/>
                <a:gd name="T34" fmla="*/ 25 w 95"/>
                <a:gd name="T35" fmla="*/ 0 h 259"/>
                <a:gd name="T36" fmla="*/ 26 w 95"/>
                <a:gd name="T37" fmla="*/ 12 h 259"/>
                <a:gd name="T38" fmla="*/ 19 w 95"/>
                <a:gd name="T39" fmla="*/ 14 h 259"/>
                <a:gd name="T40" fmla="*/ 16 w 95"/>
                <a:gd name="T41" fmla="*/ 14 h 259"/>
                <a:gd name="T42" fmla="*/ 10 w 95"/>
                <a:gd name="T43" fmla="*/ 31 h 259"/>
                <a:gd name="T44" fmla="*/ 13 w 95"/>
                <a:gd name="T45" fmla="*/ 52 h 259"/>
                <a:gd name="T46" fmla="*/ 18 w 95"/>
                <a:gd name="T47" fmla="*/ 69 h 259"/>
                <a:gd name="T48" fmla="*/ 10 w 95"/>
                <a:gd name="T49" fmla="*/ 61 h 259"/>
                <a:gd name="T50" fmla="*/ 6 w 95"/>
                <a:gd name="T51" fmla="*/ 51 h 259"/>
                <a:gd name="T52" fmla="*/ 5 w 95"/>
                <a:gd name="T53" fmla="*/ 61 h 259"/>
                <a:gd name="T54" fmla="*/ 10 w 95"/>
                <a:gd name="T55" fmla="*/ 74 h 259"/>
                <a:gd name="T56" fmla="*/ 12 w 95"/>
                <a:gd name="T57" fmla="*/ 88 h 259"/>
                <a:gd name="T58" fmla="*/ 20 w 95"/>
                <a:gd name="T59" fmla="*/ 101 h 259"/>
                <a:gd name="T60" fmla="*/ 29 w 95"/>
                <a:gd name="T61" fmla="*/ 118 h 259"/>
                <a:gd name="T62" fmla="*/ 41 w 95"/>
                <a:gd name="T63" fmla="*/ 141 h 259"/>
                <a:gd name="T64" fmla="*/ 42 w 95"/>
                <a:gd name="T65" fmla="*/ 144 h 259"/>
                <a:gd name="T66" fmla="*/ 55 w 95"/>
                <a:gd name="T67" fmla="*/ 173 h 259"/>
                <a:gd name="T68" fmla="*/ 59 w 95"/>
                <a:gd name="T69" fmla="*/ 183 h 259"/>
                <a:gd name="T70" fmla="*/ 61 w 95"/>
                <a:gd name="T71" fmla="*/ 188 h 259"/>
                <a:gd name="T72" fmla="*/ 65 w 95"/>
                <a:gd name="T73" fmla="*/ 199 h 259"/>
                <a:gd name="T74" fmla="*/ 72 w 95"/>
                <a:gd name="T75" fmla="*/ 217 h 259"/>
                <a:gd name="T76" fmla="*/ 81 w 95"/>
                <a:gd name="T77" fmla="*/ 234 h 259"/>
                <a:gd name="T78" fmla="*/ 95 w 95"/>
                <a:gd name="T79" fmla="*/ 259 h 259"/>
                <a:gd name="T80" fmla="*/ 92 w 95"/>
                <a:gd name="T81" fmla="*/ 245 h 259"/>
                <a:gd name="T82" fmla="*/ 86 w 95"/>
                <a:gd name="T83" fmla="*/ 226 h 259"/>
                <a:gd name="T84" fmla="*/ 77 w 95"/>
                <a:gd name="T85" fmla="*/ 204 h 259"/>
                <a:gd name="T86" fmla="*/ 74 w 95"/>
                <a:gd name="T87" fmla="*/ 186 h 259"/>
                <a:gd name="T88" fmla="*/ 78 w 95"/>
                <a:gd name="T89" fmla="*/ 170 h 259"/>
                <a:gd name="T90" fmla="*/ 78 w 95"/>
                <a:gd name="T91" fmla="*/ 159 h 259"/>
                <a:gd name="T92" fmla="*/ 75 w 95"/>
                <a:gd name="T93" fmla="*/ 152 h 259"/>
                <a:gd name="T94" fmla="*/ 72 w 95"/>
                <a:gd name="T95" fmla="*/ 139 h 259"/>
                <a:gd name="T96" fmla="*/ 74 w 95"/>
                <a:gd name="T97" fmla="*/ 135 h 259"/>
                <a:gd name="T98" fmla="*/ 67 w 95"/>
                <a:gd name="T99" fmla="*/ 115 h 259"/>
                <a:gd name="T100" fmla="*/ 61 w 95"/>
                <a:gd name="T101" fmla="*/ 85 h 259"/>
                <a:gd name="T102" fmla="*/ 64 w 95"/>
                <a:gd name="T103" fmla="*/ 92 h 259"/>
                <a:gd name="T104" fmla="*/ 72 w 95"/>
                <a:gd name="T105" fmla="*/ 111 h 259"/>
                <a:gd name="T106" fmla="*/ 80 w 95"/>
                <a:gd name="T107" fmla="*/ 129 h 259"/>
                <a:gd name="T108" fmla="*/ 84 w 95"/>
                <a:gd name="T109" fmla="*/ 115 h 259"/>
                <a:gd name="T110" fmla="*/ 77 w 95"/>
                <a:gd name="T111" fmla="*/ 101 h 259"/>
                <a:gd name="T112" fmla="*/ 69 w 95"/>
                <a:gd name="T113" fmla="*/ 84 h 259"/>
                <a:gd name="T114" fmla="*/ 64 w 95"/>
                <a:gd name="T115" fmla="*/ 70 h 259"/>
                <a:gd name="T116" fmla="*/ 53 w 95"/>
                <a:gd name="T117" fmla="*/ 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5" h="259">
                  <a:moveTo>
                    <a:pt x="42" y="85"/>
                  </a:moveTo>
                  <a:cubicBezTo>
                    <a:pt x="44" y="90"/>
                    <a:pt x="43" y="89"/>
                    <a:pt x="43" y="89"/>
                  </a:cubicBezTo>
                  <a:cubicBezTo>
                    <a:pt x="42" y="90"/>
                    <a:pt x="44" y="91"/>
                    <a:pt x="42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9" y="85"/>
                    <a:pt x="42" y="84"/>
                    <a:pt x="42" y="84"/>
                  </a:cubicBezTo>
                  <a:cubicBezTo>
                    <a:pt x="42" y="85"/>
                    <a:pt x="42" y="85"/>
                    <a:pt x="42" y="85"/>
                  </a:cubicBezTo>
                  <a:close/>
                  <a:moveTo>
                    <a:pt x="37" y="76"/>
                  </a:moveTo>
                  <a:cubicBezTo>
                    <a:pt x="40" y="79"/>
                    <a:pt x="38" y="77"/>
                    <a:pt x="39" y="79"/>
                  </a:cubicBezTo>
                  <a:cubicBezTo>
                    <a:pt x="40" y="81"/>
                    <a:pt x="40" y="81"/>
                    <a:pt x="40" y="83"/>
                  </a:cubicBezTo>
                  <a:cubicBezTo>
                    <a:pt x="37" y="81"/>
                    <a:pt x="38" y="82"/>
                    <a:pt x="37" y="76"/>
                  </a:cubicBezTo>
                  <a:close/>
                  <a:moveTo>
                    <a:pt x="20" y="78"/>
                  </a:moveTo>
                  <a:cubicBezTo>
                    <a:pt x="20" y="76"/>
                    <a:pt x="19" y="76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80"/>
                    <a:pt x="19" y="78"/>
                    <a:pt x="19" y="78"/>
                  </a:cubicBezTo>
                  <a:lnTo>
                    <a:pt x="20" y="78"/>
                  </a:lnTo>
                  <a:close/>
                  <a:moveTo>
                    <a:pt x="34" y="69"/>
                  </a:moveTo>
                  <a:cubicBezTo>
                    <a:pt x="36" y="71"/>
                    <a:pt x="37" y="69"/>
                    <a:pt x="35" y="73"/>
                  </a:cubicBezTo>
                  <a:cubicBezTo>
                    <a:pt x="33" y="72"/>
                    <a:pt x="33" y="72"/>
                    <a:pt x="34" y="69"/>
                  </a:cubicBezTo>
                  <a:close/>
                  <a:moveTo>
                    <a:pt x="25" y="45"/>
                  </a:moveTo>
                  <a:cubicBezTo>
                    <a:pt x="27" y="47"/>
                    <a:pt x="30" y="51"/>
                    <a:pt x="31" y="57"/>
                  </a:cubicBezTo>
                  <a:cubicBezTo>
                    <a:pt x="27" y="57"/>
                    <a:pt x="29" y="57"/>
                    <a:pt x="27" y="51"/>
                  </a:cubicBezTo>
                  <a:cubicBezTo>
                    <a:pt x="26" y="49"/>
                    <a:pt x="24" y="48"/>
                    <a:pt x="25" y="45"/>
                  </a:cubicBezTo>
                  <a:close/>
                  <a:moveTo>
                    <a:pt x="21" y="24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19" y="28"/>
                    <a:pt x="21" y="30"/>
                    <a:pt x="19" y="26"/>
                  </a:cubicBezTo>
                  <a:cubicBezTo>
                    <a:pt x="18" y="24"/>
                    <a:pt x="17" y="25"/>
                    <a:pt x="18" y="22"/>
                  </a:cubicBezTo>
                  <a:cubicBezTo>
                    <a:pt x="20" y="22"/>
                    <a:pt x="20" y="22"/>
                    <a:pt x="21" y="24"/>
                  </a:cubicBezTo>
                  <a:close/>
                  <a:moveTo>
                    <a:pt x="35" y="33"/>
                  </a:moveTo>
                  <a:cubicBezTo>
                    <a:pt x="32" y="28"/>
                    <a:pt x="32" y="33"/>
                    <a:pt x="31" y="26"/>
                  </a:cubicBezTo>
                  <a:cubicBezTo>
                    <a:pt x="29" y="19"/>
                    <a:pt x="29" y="23"/>
                    <a:pt x="27" y="18"/>
                  </a:cubicBezTo>
                  <a:cubicBezTo>
                    <a:pt x="28" y="16"/>
                    <a:pt x="29" y="17"/>
                    <a:pt x="31" y="16"/>
                  </a:cubicBezTo>
                  <a:cubicBezTo>
                    <a:pt x="30" y="18"/>
                    <a:pt x="30" y="14"/>
                    <a:pt x="30" y="18"/>
                  </a:cubicBezTo>
                  <a:cubicBezTo>
                    <a:pt x="31" y="20"/>
                    <a:pt x="34" y="28"/>
                    <a:pt x="35" y="33"/>
                  </a:cubicBezTo>
                  <a:close/>
                  <a:moveTo>
                    <a:pt x="52" y="48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7" y="1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3" y="10"/>
                    <a:pt x="17" y="3"/>
                    <a:pt x="18" y="12"/>
                  </a:cubicBezTo>
                  <a:cubicBezTo>
                    <a:pt x="18" y="12"/>
                    <a:pt x="19" y="14"/>
                    <a:pt x="19" y="14"/>
                  </a:cubicBezTo>
                  <a:cubicBezTo>
                    <a:pt x="20" y="21"/>
                    <a:pt x="18" y="18"/>
                    <a:pt x="18" y="19"/>
                  </a:cubicBezTo>
                  <a:cubicBezTo>
                    <a:pt x="16" y="17"/>
                    <a:pt x="16" y="17"/>
                    <a:pt x="16" y="14"/>
                  </a:cubicBezTo>
                  <a:cubicBezTo>
                    <a:pt x="12" y="14"/>
                    <a:pt x="14" y="13"/>
                    <a:pt x="12" y="16"/>
                  </a:cubicBezTo>
                  <a:cubicBezTo>
                    <a:pt x="9" y="20"/>
                    <a:pt x="9" y="26"/>
                    <a:pt x="10" y="3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6"/>
                    <a:pt x="12" y="41"/>
                    <a:pt x="13" y="52"/>
                  </a:cubicBezTo>
                  <a:cubicBezTo>
                    <a:pt x="16" y="55"/>
                    <a:pt x="14" y="54"/>
                    <a:pt x="15" y="60"/>
                  </a:cubicBezTo>
                  <a:cubicBezTo>
                    <a:pt x="16" y="64"/>
                    <a:pt x="17" y="65"/>
                    <a:pt x="1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4"/>
                    <a:pt x="10" y="65"/>
                    <a:pt x="10" y="61"/>
                  </a:cubicBezTo>
                  <a:cubicBezTo>
                    <a:pt x="7" y="61"/>
                    <a:pt x="7" y="58"/>
                    <a:pt x="7" y="54"/>
                  </a:cubicBezTo>
                  <a:cubicBezTo>
                    <a:pt x="6" y="49"/>
                    <a:pt x="7" y="54"/>
                    <a:pt x="6" y="51"/>
                  </a:cubicBezTo>
                  <a:cubicBezTo>
                    <a:pt x="4" y="47"/>
                    <a:pt x="6" y="50"/>
                    <a:pt x="4" y="47"/>
                  </a:cubicBezTo>
                  <a:cubicBezTo>
                    <a:pt x="1" y="51"/>
                    <a:pt x="0" y="59"/>
                    <a:pt x="5" y="61"/>
                  </a:cubicBezTo>
                  <a:cubicBezTo>
                    <a:pt x="5" y="67"/>
                    <a:pt x="6" y="65"/>
                    <a:pt x="7" y="69"/>
                  </a:cubicBezTo>
                  <a:cubicBezTo>
                    <a:pt x="8" y="72"/>
                    <a:pt x="7" y="73"/>
                    <a:pt x="10" y="74"/>
                  </a:cubicBezTo>
                  <a:cubicBezTo>
                    <a:pt x="9" y="79"/>
                    <a:pt x="11" y="82"/>
                    <a:pt x="13" y="8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93"/>
                    <a:pt x="14" y="88"/>
                    <a:pt x="17" y="96"/>
                  </a:cubicBezTo>
                  <a:cubicBezTo>
                    <a:pt x="18" y="97"/>
                    <a:pt x="19" y="98"/>
                    <a:pt x="20" y="10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22"/>
                    <a:pt x="33" y="125"/>
                    <a:pt x="35" y="129"/>
                  </a:cubicBezTo>
                  <a:cubicBezTo>
                    <a:pt x="38" y="133"/>
                    <a:pt x="38" y="137"/>
                    <a:pt x="41" y="141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4" y="151"/>
                    <a:pt x="46" y="152"/>
                    <a:pt x="48" y="160"/>
                  </a:cubicBezTo>
                  <a:cubicBezTo>
                    <a:pt x="50" y="161"/>
                    <a:pt x="54" y="170"/>
                    <a:pt x="55" y="173"/>
                  </a:cubicBezTo>
                  <a:cubicBezTo>
                    <a:pt x="55" y="173"/>
                    <a:pt x="55" y="174"/>
                    <a:pt x="55" y="17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5"/>
                    <a:pt x="59" y="185"/>
                    <a:pt x="61" y="187"/>
                  </a:cubicBezTo>
                  <a:cubicBezTo>
                    <a:pt x="61" y="187"/>
                    <a:pt x="61" y="188"/>
                    <a:pt x="61" y="188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5" y="199"/>
                    <a:pt x="65" y="199"/>
                    <a:pt x="65" y="199"/>
                  </a:cubicBezTo>
                  <a:cubicBezTo>
                    <a:pt x="68" y="204"/>
                    <a:pt x="69" y="210"/>
                    <a:pt x="71" y="215"/>
                  </a:cubicBezTo>
                  <a:cubicBezTo>
                    <a:pt x="71" y="215"/>
                    <a:pt x="72" y="217"/>
                    <a:pt x="72" y="217"/>
                  </a:cubicBezTo>
                  <a:cubicBezTo>
                    <a:pt x="72" y="217"/>
                    <a:pt x="72" y="217"/>
                    <a:pt x="73" y="217"/>
                  </a:cubicBezTo>
                  <a:cubicBezTo>
                    <a:pt x="81" y="234"/>
                    <a:pt x="81" y="234"/>
                    <a:pt x="81" y="234"/>
                  </a:cubicBezTo>
                  <a:cubicBezTo>
                    <a:pt x="83" y="239"/>
                    <a:pt x="88" y="256"/>
                    <a:pt x="88" y="259"/>
                  </a:cubicBezTo>
                  <a:cubicBezTo>
                    <a:pt x="95" y="259"/>
                    <a:pt x="95" y="259"/>
                    <a:pt x="95" y="259"/>
                  </a:cubicBezTo>
                  <a:cubicBezTo>
                    <a:pt x="94" y="255"/>
                    <a:pt x="94" y="254"/>
                    <a:pt x="92" y="252"/>
                  </a:cubicBezTo>
                  <a:cubicBezTo>
                    <a:pt x="92" y="249"/>
                    <a:pt x="93" y="249"/>
                    <a:pt x="92" y="245"/>
                  </a:cubicBezTo>
                  <a:cubicBezTo>
                    <a:pt x="92" y="243"/>
                    <a:pt x="91" y="243"/>
                    <a:pt x="91" y="242"/>
                  </a:cubicBezTo>
                  <a:cubicBezTo>
                    <a:pt x="88" y="237"/>
                    <a:pt x="88" y="232"/>
                    <a:pt x="86" y="226"/>
                  </a:cubicBezTo>
                  <a:cubicBezTo>
                    <a:pt x="84" y="222"/>
                    <a:pt x="85" y="218"/>
                    <a:pt x="83" y="214"/>
                  </a:cubicBezTo>
                  <a:cubicBezTo>
                    <a:pt x="81" y="209"/>
                    <a:pt x="82" y="206"/>
                    <a:pt x="77" y="204"/>
                  </a:cubicBezTo>
                  <a:cubicBezTo>
                    <a:pt x="76" y="196"/>
                    <a:pt x="79" y="193"/>
                    <a:pt x="76" y="188"/>
                  </a:cubicBezTo>
                  <a:cubicBezTo>
                    <a:pt x="75" y="187"/>
                    <a:pt x="76" y="187"/>
                    <a:pt x="74" y="186"/>
                  </a:cubicBezTo>
                  <a:cubicBezTo>
                    <a:pt x="75" y="181"/>
                    <a:pt x="75" y="182"/>
                    <a:pt x="74" y="178"/>
                  </a:cubicBezTo>
                  <a:cubicBezTo>
                    <a:pt x="81" y="180"/>
                    <a:pt x="78" y="175"/>
                    <a:pt x="78" y="170"/>
                  </a:cubicBezTo>
                  <a:cubicBezTo>
                    <a:pt x="78" y="163"/>
                    <a:pt x="81" y="170"/>
                    <a:pt x="80" y="164"/>
                  </a:cubicBezTo>
                  <a:cubicBezTo>
                    <a:pt x="79" y="162"/>
                    <a:pt x="78" y="164"/>
                    <a:pt x="78" y="159"/>
                  </a:cubicBezTo>
                  <a:cubicBezTo>
                    <a:pt x="76" y="160"/>
                    <a:pt x="78" y="161"/>
                    <a:pt x="75" y="159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1" y="150"/>
                    <a:pt x="72" y="153"/>
                    <a:pt x="71" y="147"/>
                  </a:cubicBezTo>
                  <a:cubicBezTo>
                    <a:pt x="71" y="143"/>
                    <a:pt x="72" y="143"/>
                    <a:pt x="72" y="139"/>
                  </a:cubicBezTo>
                  <a:cubicBezTo>
                    <a:pt x="75" y="140"/>
                    <a:pt x="72" y="141"/>
                    <a:pt x="75" y="139"/>
                  </a:cubicBezTo>
                  <a:cubicBezTo>
                    <a:pt x="75" y="137"/>
                    <a:pt x="75" y="138"/>
                    <a:pt x="74" y="135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68" y="122"/>
                    <a:pt x="68" y="118"/>
                    <a:pt x="67" y="115"/>
                  </a:cubicBezTo>
                  <a:cubicBezTo>
                    <a:pt x="64" y="109"/>
                    <a:pt x="61" y="102"/>
                    <a:pt x="59" y="96"/>
                  </a:cubicBezTo>
                  <a:cubicBezTo>
                    <a:pt x="57" y="90"/>
                    <a:pt x="54" y="86"/>
                    <a:pt x="61" y="85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7"/>
                    <a:pt x="64" y="95"/>
                    <a:pt x="65" y="99"/>
                  </a:cubicBezTo>
                  <a:cubicBezTo>
                    <a:pt x="67" y="104"/>
                    <a:pt x="70" y="107"/>
                    <a:pt x="72" y="111"/>
                  </a:cubicBezTo>
                  <a:cubicBezTo>
                    <a:pt x="72" y="113"/>
                    <a:pt x="75" y="120"/>
                    <a:pt x="76" y="122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28"/>
                    <a:pt x="83" y="128"/>
                    <a:pt x="84" y="127"/>
                  </a:cubicBezTo>
                  <a:cubicBezTo>
                    <a:pt x="84" y="124"/>
                    <a:pt x="83" y="118"/>
                    <a:pt x="84" y="115"/>
                  </a:cubicBezTo>
                  <a:cubicBezTo>
                    <a:pt x="80" y="115"/>
                    <a:pt x="80" y="115"/>
                    <a:pt x="79" y="110"/>
                  </a:cubicBezTo>
                  <a:cubicBezTo>
                    <a:pt x="77" y="106"/>
                    <a:pt x="78" y="105"/>
                    <a:pt x="77" y="101"/>
                  </a:cubicBezTo>
                  <a:cubicBezTo>
                    <a:pt x="76" y="99"/>
                    <a:pt x="75" y="96"/>
                    <a:pt x="74" y="94"/>
                  </a:cubicBezTo>
                  <a:cubicBezTo>
                    <a:pt x="72" y="87"/>
                    <a:pt x="72" y="90"/>
                    <a:pt x="69" y="84"/>
                  </a:cubicBezTo>
                  <a:cubicBezTo>
                    <a:pt x="69" y="84"/>
                    <a:pt x="68" y="82"/>
                    <a:pt x="68" y="82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65"/>
                    <a:pt x="59" y="63"/>
                    <a:pt x="57" y="56"/>
                  </a:cubicBezTo>
                  <a:cubicBezTo>
                    <a:pt x="56" y="54"/>
                    <a:pt x="54" y="50"/>
                    <a:pt x="53" y="48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" name="Freeform 66"/>
            <p:cNvSpPr>
              <a:spLocks noEditPoints="1"/>
            </p:cNvSpPr>
            <p:nvPr/>
          </p:nvSpPr>
          <p:spPr bwMode="auto">
            <a:xfrm>
              <a:off x="4149695" y="6026929"/>
              <a:ext cx="65751" cy="334237"/>
            </a:xfrm>
            <a:custGeom>
              <a:avLst/>
              <a:gdLst>
                <a:gd name="T0" fmla="*/ 16 w 65"/>
                <a:gd name="T1" fmla="*/ 262 h 332"/>
                <a:gd name="T2" fmla="*/ 24 w 65"/>
                <a:gd name="T3" fmla="*/ 262 h 332"/>
                <a:gd name="T4" fmla="*/ 24 w 65"/>
                <a:gd name="T5" fmla="*/ 262 h 332"/>
                <a:gd name="T6" fmla="*/ 33 w 65"/>
                <a:gd name="T7" fmla="*/ 167 h 332"/>
                <a:gd name="T8" fmla="*/ 46 w 65"/>
                <a:gd name="T9" fmla="*/ 77 h 332"/>
                <a:gd name="T10" fmla="*/ 49 w 65"/>
                <a:gd name="T11" fmla="*/ 84 h 332"/>
                <a:gd name="T12" fmla="*/ 44 w 65"/>
                <a:gd name="T13" fmla="*/ 130 h 332"/>
                <a:gd name="T14" fmla="*/ 38 w 65"/>
                <a:gd name="T15" fmla="*/ 155 h 332"/>
                <a:gd name="T16" fmla="*/ 37 w 65"/>
                <a:gd name="T17" fmla="*/ 167 h 332"/>
                <a:gd name="T18" fmla="*/ 35 w 65"/>
                <a:gd name="T19" fmla="*/ 154 h 332"/>
                <a:gd name="T20" fmla="*/ 36 w 65"/>
                <a:gd name="T21" fmla="*/ 136 h 332"/>
                <a:gd name="T22" fmla="*/ 38 w 65"/>
                <a:gd name="T23" fmla="*/ 118 h 332"/>
                <a:gd name="T24" fmla="*/ 40 w 65"/>
                <a:gd name="T25" fmla="*/ 86 h 332"/>
                <a:gd name="T26" fmla="*/ 44 w 65"/>
                <a:gd name="T27" fmla="*/ 90 h 332"/>
                <a:gd name="T28" fmla="*/ 42 w 65"/>
                <a:gd name="T29" fmla="*/ 80 h 332"/>
                <a:gd name="T30" fmla="*/ 50 w 65"/>
                <a:gd name="T31" fmla="*/ 60 h 332"/>
                <a:gd name="T32" fmla="*/ 48 w 65"/>
                <a:gd name="T33" fmla="*/ 66 h 332"/>
                <a:gd name="T34" fmla="*/ 53 w 65"/>
                <a:gd name="T35" fmla="*/ 26 h 332"/>
                <a:gd name="T36" fmla="*/ 50 w 65"/>
                <a:gd name="T37" fmla="*/ 9 h 332"/>
                <a:gd name="T38" fmla="*/ 43 w 65"/>
                <a:gd name="T39" fmla="*/ 55 h 332"/>
                <a:gd name="T40" fmla="*/ 43 w 65"/>
                <a:gd name="T41" fmla="*/ 24 h 332"/>
                <a:gd name="T42" fmla="*/ 38 w 65"/>
                <a:gd name="T43" fmla="*/ 28 h 332"/>
                <a:gd name="T44" fmla="*/ 23 w 65"/>
                <a:gd name="T45" fmla="*/ 159 h 332"/>
                <a:gd name="T46" fmla="*/ 18 w 65"/>
                <a:gd name="T47" fmla="*/ 203 h 332"/>
                <a:gd name="T48" fmla="*/ 8 w 65"/>
                <a:gd name="T49" fmla="*/ 241 h 332"/>
                <a:gd name="T50" fmla="*/ 3 w 65"/>
                <a:gd name="T51" fmla="*/ 294 h 332"/>
                <a:gd name="T52" fmla="*/ 10 w 65"/>
                <a:gd name="T53" fmla="*/ 308 h 332"/>
                <a:gd name="T54" fmla="*/ 14 w 65"/>
                <a:gd name="T55" fmla="*/ 288 h 332"/>
                <a:gd name="T56" fmla="*/ 16 w 65"/>
                <a:gd name="T57" fmla="*/ 296 h 332"/>
                <a:gd name="T58" fmla="*/ 21 w 65"/>
                <a:gd name="T59" fmla="*/ 332 h 332"/>
                <a:gd name="T60" fmla="*/ 27 w 65"/>
                <a:gd name="T61" fmla="*/ 312 h 332"/>
                <a:gd name="T62" fmla="*/ 33 w 65"/>
                <a:gd name="T63" fmla="*/ 228 h 332"/>
                <a:gd name="T64" fmla="*/ 27 w 65"/>
                <a:gd name="T65" fmla="*/ 228 h 332"/>
                <a:gd name="T66" fmla="*/ 22 w 65"/>
                <a:gd name="T67" fmla="*/ 233 h 332"/>
                <a:gd name="T68" fmla="*/ 23 w 65"/>
                <a:gd name="T69" fmla="*/ 220 h 332"/>
                <a:gd name="T70" fmla="*/ 30 w 65"/>
                <a:gd name="T71" fmla="*/ 175 h 332"/>
                <a:gd name="T72" fmla="*/ 34 w 65"/>
                <a:gd name="T73" fmla="*/ 178 h 332"/>
                <a:gd name="T74" fmla="*/ 29 w 65"/>
                <a:gd name="T75" fmla="*/ 219 h 332"/>
                <a:gd name="T76" fmla="*/ 40 w 65"/>
                <a:gd name="T77" fmla="*/ 230 h 332"/>
                <a:gd name="T78" fmla="*/ 44 w 65"/>
                <a:gd name="T79" fmla="*/ 222 h 332"/>
                <a:gd name="T80" fmla="*/ 49 w 65"/>
                <a:gd name="T81" fmla="*/ 191 h 332"/>
                <a:gd name="T82" fmla="*/ 52 w 65"/>
                <a:gd name="T83" fmla="*/ 171 h 332"/>
                <a:gd name="T84" fmla="*/ 55 w 65"/>
                <a:gd name="T85" fmla="*/ 122 h 332"/>
                <a:gd name="T86" fmla="*/ 61 w 65"/>
                <a:gd name="T87" fmla="*/ 71 h 332"/>
                <a:gd name="T88" fmla="*/ 65 w 65"/>
                <a:gd name="T89" fmla="*/ 39 h 332"/>
                <a:gd name="T90" fmla="*/ 59 w 65"/>
                <a:gd name="T91" fmla="*/ 54 h 332"/>
                <a:gd name="T92" fmla="*/ 56 w 65"/>
                <a:gd name="T93" fmla="*/ 77 h 332"/>
                <a:gd name="T94" fmla="*/ 54 w 65"/>
                <a:gd name="T95" fmla="*/ 80 h 332"/>
                <a:gd name="T96" fmla="*/ 60 w 65"/>
                <a:gd name="T97" fmla="*/ 29 h 332"/>
                <a:gd name="T98" fmla="*/ 52 w 65"/>
                <a:gd name="T99" fmla="*/ 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332">
                  <a:moveTo>
                    <a:pt x="17" y="266"/>
                  </a:moveTo>
                  <a:cubicBezTo>
                    <a:pt x="17" y="270"/>
                    <a:pt x="17" y="267"/>
                    <a:pt x="16" y="268"/>
                  </a:cubicBezTo>
                  <a:cubicBezTo>
                    <a:pt x="16" y="267"/>
                    <a:pt x="15" y="267"/>
                    <a:pt x="16" y="262"/>
                  </a:cubicBezTo>
                  <a:cubicBezTo>
                    <a:pt x="18" y="264"/>
                    <a:pt x="18" y="259"/>
                    <a:pt x="17" y="265"/>
                  </a:cubicBezTo>
                  <a:lnTo>
                    <a:pt x="17" y="266"/>
                  </a:lnTo>
                  <a:close/>
                  <a:moveTo>
                    <a:pt x="24" y="262"/>
                  </a:moveTo>
                  <a:cubicBezTo>
                    <a:pt x="22" y="261"/>
                    <a:pt x="23" y="264"/>
                    <a:pt x="22" y="259"/>
                  </a:cubicBezTo>
                  <a:cubicBezTo>
                    <a:pt x="22" y="254"/>
                    <a:pt x="25" y="235"/>
                    <a:pt x="26" y="233"/>
                  </a:cubicBezTo>
                  <a:cubicBezTo>
                    <a:pt x="27" y="238"/>
                    <a:pt x="21" y="258"/>
                    <a:pt x="24" y="262"/>
                  </a:cubicBezTo>
                  <a:close/>
                  <a:moveTo>
                    <a:pt x="32" y="172"/>
                  </a:moveTo>
                  <a:cubicBezTo>
                    <a:pt x="32" y="172"/>
                    <a:pt x="30" y="172"/>
                    <a:pt x="31" y="168"/>
                  </a:cubicBezTo>
                  <a:cubicBezTo>
                    <a:pt x="32" y="166"/>
                    <a:pt x="31" y="168"/>
                    <a:pt x="33" y="167"/>
                  </a:cubicBezTo>
                  <a:lnTo>
                    <a:pt x="32" y="172"/>
                  </a:lnTo>
                  <a:close/>
                  <a:moveTo>
                    <a:pt x="44" y="90"/>
                  </a:moveTo>
                  <a:cubicBezTo>
                    <a:pt x="47" y="86"/>
                    <a:pt x="43" y="86"/>
                    <a:pt x="46" y="77"/>
                  </a:cubicBezTo>
                  <a:cubicBezTo>
                    <a:pt x="48" y="70"/>
                    <a:pt x="47" y="72"/>
                    <a:pt x="49" y="71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9" y="78"/>
                    <a:pt x="49" y="79"/>
                    <a:pt x="49" y="84"/>
                  </a:cubicBezTo>
                  <a:cubicBezTo>
                    <a:pt x="49" y="84"/>
                    <a:pt x="48" y="84"/>
                    <a:pt x="48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7" y="90"/>
                    <a:pt x="44" y="121"/>
                    <a:pt x="44" y="130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3" y="138"/>
                    <a:pt x="40" y="143"/>
                    <a:pt x="38" y="154"/>
                  </a:cubicBezTo>
                  <a:cubicBezTo>
                    <a:pt x="38" y="154"/>
                    <a:pt x="38" y="154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6" y="167"/>
                    <a:pt x="36" y="166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53"/>
                    <a:pt x="33" y="156"/>
                    <a:pt x="35" y="154"/>
                  </a:cubicBezTo>
                  <a:cubicBezTo>
                    <a:pt x="38" y="151"/>
                    <a:pt x="36" y="152"/>
                    <a:pt x="36" y="149"/>
                  </a:cubicBezTo>
                  <a:cubicBezTo>
                    <a:pt x="36" y="147"/>
                    <a:pt x="38" y="151"/>
                    <a:pt x="36" y="145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8" y="135"/>
                    <a:pt x="38" y="135"/>
                    <a:pt x="39" y="134"/>
                  </a:cubicBezTo>
                  <a:cubicBezTo>
                    <a:pt x="38" y="129"/>
                    <a:pt x="39" y="125"/>
                    <a:pt x="40" y="120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2"/>
                    <a:pt x="38" y="109"/>
                    <a:pt x="39" y="103"/>
                  </a:cubicBezTo>
                  <a:cubicBezTo>
                    <a:pt x="39" y="90"/>
                    <a:pt x="38" y="90"/>
                    <a:pt x="40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4" y="87"/>
                    <a:pt x="41" y="84"/>
                    <a:pt x="42" y="88"/>
                  </a:cubicBezTo>
                  <a:cubicBezTo>
                    <a:pt x="44" y="90"/>
                    <a:pt x="42" y="88"/>
                    <a:pt x="44" y="90"/>
                  </a:cubicBezTo>
                  <a:close/>
                  <a:moveTo>
                    <a:pt x="38" y="77"/>
                  </a:moveTo>
                  <a:cubicBezTo>
                    <a:pt x="42" y="75"/>
                    <a:pt x="40" y="70"/>
                    <a:pt x="42" y="62"/>
                  </a:cubicBezTo>
                  <a:cubicBezTo>
                    <a:pt x="44" y="65"/>
                    <a:pt x="42" y="74"/>
                    <a:pt x="42" y="80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0"/>
                    <a:pt x="39" y="79"/>
                    <a:pt x="38" y="77"/>
                  </a:cubicBezTo>
                  <a:close/>
                  <a:moveTo>
                    <a:pt x="50" y="60"/>
                  </a:moveTo>
                  <a:cubicBezTo>
                    <a:pt x="51" y="63"/>
                    <a:pt x="51" y="62"/>
                    <a:pt x="50" y="65"/>
                  </a:cubicBezTo>
                  <a:cubicBezTo>
                    <a:pt x="50" y="65"/>
                    <a:pt x="50" y="65"/>
                    <a:pt x="49" y="65"/>
                  </a:cubicBezTo>
                  <a:cubicBezTo>
                    <a:pt x="47" y="67"/>
                    <a:pt x="49" y="67"/>
                    <a:pt x="48" y="66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9"/>
                    <a:pt x="49" y="57"/>
                    <a:pt x="50" y="60"/>
                  </a:cubicBezTo>
                  <a:close/>
                  <a:moveTo>
                    <a:pt x="53" y="26"/>
                  </a:moveTo>
                  <a:cubicBezTo>
                    <a:pt x="54" y="18"/>
                    <a:pt x="53" y="28"/>
                    <a:pt x="52" y="11"/>
                  </a:cubicBezTo>
                  <a:cubicBezTo>
                    <a:pt x="52" y="0"/>
                    <a:pt x="54" y="2"/>
                    <a:pt x="50" y="2"/>
                  </a:cubicBezTo>
                  <a:cubicBezTo>
                    <a:pt x="49" y="6"/>
                    <a:pt x="49" y="6"/>
                    <a:pt x="50" y="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6"/>
                    <a:pt x="47" y="27"/>
                    <a:pt x="47" y="3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8"/>
                    <a:pt x="43" y="57"/>
                    <a:pt x="43" y="58"/>
                  </a:cubicBezTo>
                  <a:cubicBezTo>
                    <a:pt x="39" y="51"/>
                    <a:pt x="47" y="31"/>
                    <a:pt x="41" y="26"/>
                  </a:cubicBezTo>
                  <a:cubicBezTo>
                    <a:pt x="42" y="26"/>
                    <a:pt x="42" y="25"/>
                    <a:pt x="43" y="24"/>
                  </a:cubicBezTo>
                  <a:cubicBezTo>
                    <a:pt x="43" y="19"/>
                    <a:pt x="43" y="19"/>
                    <a:pt x="44" y="15"/>
                  </a:cubicBezTo>
                  <a:cubicBezTo>
                    <a:pt x="42" y="16"/>
                    <a:pt x="42" y="16"/>
                    <a:pt x="40" y="17"/>
                  </a:cubicBezTo>
                  <a:cubicBezTo>
                    <a:pt x="40" y="22"/>
                    <a:pt x="39" y="24"/>
                    <a:pt x="38" y="28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62"/>
                    <a:pt x="30" y="79"/>
                    <a:pt x="29" y="98"/>
                  </a:cubicBezTo>
                  <a:cubicBezTo>
                    <a:pt x="29" y="124"/>
                    <a:pt x="24" y="146"/>
                    <a:pt x="23" y="159"/>
                  </a:cubicBezTo>
                  <a:cubicBezTo>
                    <a:pt x="23" y="170"/>
                    <a:pt x="23" y="169"/>
                    <a:pt x="22" y="178"/>
                  </a:cubicBezTo>
                  <a:cubicBezTo>
                    <a:pt x="25" y="180"/>
                    <a:pt x="21" y="185"/>
                    <a:pt x="21" y="188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5" y="214"/>
                    <a:pt x="14" y="213"/>
                    <a:pt x="13" y="215"/>
                  </a:cubicBezTo>
                  <a:cubicBezTo>
                    <a:pt x="12" y="225"/>
                    <a:pt x="11" y="231"/>
                    <a:pt x="9" y="238"/>
                  </a:cubicBezTo>
                  <a:cubicBezTo>
                    <a:pt x="8" y="239"/>
                    <a:pt x="9" y="239"/>
                    <a:pt x="8" y="241"/>
                  </a:cubicBezTo>
                  <a:cubicBezTo>
                    <a:pt x="6" y="250"/>
                    <a:pt x="6" y="262"/>
                    <a:pt x="5" y="272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2" y="287"/>
                    <a:pt x="3" y="290"/>
                    <a:pt x="3" y="294"/>
                  </a:cubicBezTo>
                  <a:cubicBezTo>
                    <a:pt x="3" y="297"/>
                    <a:pt x="0" y="306"/>
                    <a:pt x="5" y="303"/>
                  </a:cubicBezTo>
                  <a:cubicBezTo>
                    <a:pt x="4" y="307"/>
                    <a:pt x="4" y="306"/>
                    <a:pt x="6" y="309"/>
                  </a:cubicBezTo>
                  <a:cubicBezTo>
                    <a:pt x="8" y="308"/>
                    <a:pt x="7" y="308"/>
                    <a:pt x="10" y="30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3" y="286"/>
                    <a:pt x="14" y="285"/>
                    <a:pt x="15" y="283"/>
                  </a:cubicBezTo>
                  <a:cubicBezTo>
                    <a:pt x="14" y="288"/>
                    <a:pt x="14" y="288"/>
                    <a:pt x="14" y="288"/>
                  </a:cubicBezTo>
                  <a:cubicBezTo>
                    <a:pt x="17" y="287"/>
                    <a:pt x="16" y="287"/>
                    <a:pt x="19" y="287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6" y="295"/>
                    <a:pt x="16" y="294"/>
                    <a:pt x="16" y="296"/>
                  </a:cubicBezTo>
                  <a:cubicBezTo>
                    <a:pt x="16" y="318"/>
                    <a:pt x="16" y="318"/>
                    <a:pt x="16" y="318"/>
                  </a:cubicBezTo>
                  <a:cubicBezTo>
                    <a:pt x="15" y="323"/>
                    <a:pt x="14" y="324"/>
                    <a:pt x="15" y="329"/>
                  </a:cubicBezTo>
                  <a:cubicBezTo>
                    <a:pt x="21" y="332"/>
                    <a:pt x="21" y="332"/>
                    <a:pt x="21" y="332"/>
                  </a:cubicBezTo>
                  <a:cubicBezTo>
                    <a:pt x="20" y="329"/>
                    <a:pt x="20" y="328"/>
                    <a:pt x="21" y="325"/>
                  </a:cubicBezTo>
                  <a:cubicBezTo>
                    <a:pt x="22" y="329"/>
                    <a:pt x="21" y="327"/>
                    <a:pt x="23" y="328"/>
                  </a:cubicBezTo>
                  <a:cubicBezTo>
                    <a:pt x="23" y="319"/>
                    <a:pt x="25" y="320"/>
                    <a:pt x="27" y="312"/>
                  </a:cubicBezTo>
                  <a:cubicBezTo>
                    <a:pt x="32" y="295"/>
                    <a:pt x="34" y="278"/>
                    <a:pt x="35" y="260"/>
                  </a:cubicBezTo>
                  <a:cubicBezTo>
                    <a:pt x="35" y="249"/>
                    <a:pt x="41" y="240"/>
                    <a:pt x="36" y="230"/>
                  </a:cubicBezTo>
                  <a:cubicBezTo>
                    <a:pt x="35" y="227"/>
                    <a:pt x="37" y="226"/>
                    <a:pt x="33" y="228"/>
                  </a:cubicBezTo>
                  <a:cubicBezTo>
                    <a:pt x="33" y="223"/>
                    <a:pt x="34" y="223"/>
                    <a:pt x="31" y="221"/>
                  </a:cubicBezTo>
                  <a:cubicBezTo>
                    <a:pt x="29" y="223"/>
                    <a:pt x="28" y="226"/>
                    <a:pt x="27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5" y="226"/>
                    <a:pt x="27" y="227"/>
                    <a:pt x="25" y="226"/>
                  </a:cubicBezTo>
                  <a:cubicBezTo>
                    <a:pt x="23" y="230"/>
                    <a:pt x="25" y="230"/>
                    <a:pt x="22" y="233"/>
                  </a:cubicBezTo>
                  <a:cubicBezTo>
                    <a:pt x="23" y="227"/>
                    <a:pt x="22" y="223"/>
                    <a:pt x="18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8" y="219"/>
                    <a:pt x="20" y="219"/>
                    <a:pt x="23" y="220"/>
                  </a:cubicBezTo>
                  <a:cubicBezTo>
                    <a:pt x="24" y="216"/>
                    <a:pt x="25" y="213"/>
                    <a:pt x="26" y="208"/>
                  </a:cubicBezTo>
                  <a:cubicBezTo>
                    <a:pt x="28" y="199"/>
                    <a:pt x="27" y="183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9"/>
                    <a:pt x="29" y="177"/>
                    <a:pt x="31" y="179"/>
                  </a:cubicBezTo>
                  <a:cubicBezTo>
                    <a:pt x="32" y="180"/>
                    <a:pt x="33" y="179"/>
                    <a:pt x="34" y="178"/>
                  </a:cubicBezTo>
                  <a:cubicBezTo>
                    <a:pt x="33" y="186"/>
                    <a:pt x="32" y="191"/>
                    <a:pt x="31" y="200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2" y="206"/>
                    <a:pt x="27" y="211"/>
                    <a:pt x="29" y="219"/>
                  </a:cubicBezTo>
                  <a:cubicBezTo>
                    <a:pt x="31" y="221"/>
                    <a:pt x="34" y="222"/>
                    <a:pt x="35" y="225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40" y="234"/>
                    <a:pt x="40" y="237"/>
                    <a:pt x="41" y="239"/>
                  </a:cubicBezTo>
                  <a:cubicBezTo>
                    <a:pt x="43" y="236"/>
                    <a:pt x="45" y="230"/>
                    <a:pt x="45" y="225"/>
                  </a:cubicBezTo>
                  <a:cubicBezTo>
                    <a:pt x="45" y="224"/>
                    <a:pt x="44" y="225"/>
                    <a:pt x="44" y="222"/>
                  </a:cubicBezTo>
                  <a:cubicBezTo>
                    <a:pt x="44" y="219"/>
                    <a:pt x="45" y="218"/>
                    <a:pt x="46" y="216"/>
                  </a:cubicBezTo>
                  <a:cubicBezTo>
                    <a:pt x="46" y="212"/>
                    <a:pt x="46" y="209"/>
                    <a:pt x="47" y="203"/>
                  </a:cubicBezTo>
                  <a:cubicBezTo>
                    <a:pt x="48" y="198"/>
                    <a:pt x="48" y="196"/>
                    <a:pt x="49" y="191"/>
                  </a:cubicBezTo>
                  <a:cubicBezTo>
                    <a:pt x="49" y="190"/>
                    <a:pt x="50" y="187"/>
                    <a:pt x="50" y="185"/>
                  </a:cubicBezTo>
                  <a:cubicBezTo>
                    <a:pt x="50" y="185"/>
                    <a:pt x="50" y="184"/>
                    <a:pt x="50" y="184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1" y="158"/>
                    <a:pt x="53" y="150"/>
                    <a:pt x="53" y="138"/>
                  </a:cubicBezTo>
                  <a:cubicBezTo>
                    <a:pt x="52" y="137"/>
                    <a:pt x="52" y="138"/>
                    <a:pt x="54" y="136"/>
                  </a:cubicBezTo>
                  <a:cubicBezTo>
                    <a:pt x="54" y="131"/>
                    <a:pt x="55" y="126"/>
                    <a:pt x="55" y="122"/>
                  </a:cubicBezTo>
                  <a:cubicBezTo>
                    <a:pt x="55" y="116"/>
                    <a:pt x="56" y="115"/>
                    <a:pt x="57" y="110"/>
                  </a:cubicBezTo>
                  <a:cubicBezTo>
                    <a:pt x="57" y="104"/>
                    <a:pt x="57" y="90"/>
                    <a:pt x="59" y="84"/>
                  </a:cubicBezTo>
                  <a:cubicBezTo>
                    <a:pt x="60" y="77"/>
                    <a:pt x="60" y="79"/>
                    <a:pt x="61" y="7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46"/>
                    <a:pt x="62" y="55"/>
                    <a:pt x="64" y="48"/>
                  </a:cubicBezTo>
                  <a:cubicBezTo>
                    <a:pt x="64" y="47"/>
                    <a:pt x="65" y="43"/>
                    <a:pt x="65" y="39"/>
                  </a:cubicBezTo>
                  <a:cubicBezTo>
                    <a:pt x="65" y="37"/>
                    <a:pt x="65" y="38"/>
                    <a:pt x="64" y="37"/>
                  </a:cubicBezTo>
                  <a:cubicBezTo>
                    <a:pt x="61" y="39"/>
                    <a:pt x="63" y="36"/>
                    <a:pt x="62" y="41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8"/>
                    <a:pt x="59" y="59"/>
                    <a:pt x="58" y="63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9"/>
                    <a:pt x="56" y="79"/>
                    <a:pt x="57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2" y="77"/>
                    <a:pt x="53" y="75"/>
                    <a:pt x="54" y="72"/>
                  </a:cubicBezTo>
                  <a:cubicBezTo>
                    <a:pt x="58" y="62"/>
                    <a:pt x="56" y="54"/>
                    <a:pt x="58" y="48"/>
                  </a:cubicBezTo>
                  <a:cubicBezTo>
                    <a:pt x="59" y="42"/>
                    <a:pt x="57" y="32"/>
                    <a:pt x="60" y="29"/>
                  </a:cubicBezTo>
                  <a:cubicBezTo>
                    <a:pt x="54" y="31"/>
                    <a:pt x="60" y="35"/>
                    <a:pt x="53" y="36"/>
                  </a:cubicBezTo>
                  <a:cubicBezTo>
                    <a:pt x="54" y="31"/>
                    <a:pt x="53" y="36"/>
                    <a:pt x="55" y="33"/>
                  </a:cubicBezTo>
                  <a:cubicBezTo>
                    <a:pt x="52" y="34"/>
                    <a:pt x="53" y="33"/>
                    <a:pt x="52" y="32"/>
                  </a:cubicBezTo>
                  <a:cubicBezTo>
                    <a:pt x="52" y="31"/>
                    <a:pt x="52" y="28"/>
                    <a:pt x="52" y="26"/>
                  </a:cubicBezTo>
                  <a:lnTo>
                    <a:pt x="53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" name="Freeform 67"/>
            <p:cNvSpPr>
              <a:spLocks/>
            </p:cNvSpPr>
            <p:nvPr/>
          </p:nvSpPr>
          <p:spPr bwMode="auto">
            <a:xfrm>
              <a:off x="4446359" y="4518559"/>
              <a:ext cx="56358" cy="285706"/>
            </a:xfrm>
            <a:custGeom>
              <a:avLst/>
              <a:gdLst>
                <a:gd name="T0" fmla="*/ 48 w 56"/>
                <a:gd name="T1" fmla="*/ 17 h 284"/>
                <a:gd name="T2" fmla="*/ 47 w 56"/>
                <a:gd name="T3" fmla="*/ 4 h 284"/>
                <a:gd name="T4" fmla="*/ 46 w 56"/>
                <a:gd name="T5" fmla="*/ 3 h 284"/>
                <a:gd name="T6" fmla="*/ 43 w 56"/>
                <a:gd name="T7" fmla="*/ 0 h 284"/>
                <a:gd name="T8" fmla="*/ 41 w 56"/>
                <a:gd name="T9" fmla="*/ 5 h 284"/>
                <a:gd name="T10" fmla="*/ 37 w 56"/>
                <a:gd name="T11" fmla="*/ 34 h 284"/>
                <a:gd name="T12" fmla="*/ 29 w 56"/>
                <a:gd name="T13" fmla="*/ 81 h 284"/>
                <a:gd name="T14" fmla="*/ 26 w 56"/>
                <a:gd name="T15" fmla="*/ 91 h 284"/>
                <a:gd name="T16" fmla="*/ 27 w 56"/>
                <a:gd name="T17" fmla="*/ 84 h 284"/>
                <a:gd name="T18" fmla="*/ 20 w 56"/>
                <a:gd name="T19" fmla="*/ 101 h 284"/>
                <a:gd name="T20" fmla="*/ 16 w 56"/>
                <a:gd name="T21" fmla="*/ 142 h 284"/>
                <a:gd name="T22" fmla="*/ 12 w 56"/>
                <a:gd name="T23" fmla="*/ 163 h 284"/>
                <a:gd name="T24" fmla="*/ 7 w 56"/>
                <a:gd name="T25" fmla="*/ 216 h 284"/>
                <a:gd name="T26" fmla="*/ 6 w 56"/>
                <a:gd name="T27" fmla="*/ 226 h 284"/>
                <a:gd name="T28" fmla="*/ 5 w 56"/>
                <a:gd name="T29" fmla="*/ 247 h 284"/>
                <a:gd name="T30" fmla="*/ 3 w 56"/>
                <a:gd name="T31" fmla="*/ 253 h 284"/>
                <a:gd name="T32" fmla="*/ 3 w 56"/>
                <a:gd name="T33" fmla="*/ 256 h 284"/>
                <a:gd name="T34" fmla="*/ 2 w 56"/>
                <a:gd name="T35" fmla="*/ 257 h 284"/>
                <a:gd name="T36" fmla="*/ 1 w 56"/>
                <a:gd name="T37" fmla="*/ 277 h 284"/>
                <a:gd name="T38" fmla="*/ 5 w 56"/>
                <a:gd name="T39" fmla="*/ 278 h 284"/>
                <a:gd name="T40" fmla="*/ 5 w 56"/>
                <a:gd name="T41" fmla="*/ 283 h 284"/>
                <a:gd name="T42" fmla="*/ 10 w 56"/>
                <a:gd name="T43" fmla="*/ 284 h 284"/>
                <a:gd name="T44" fmla="*/ 12 w 56"/>
                <a:gd name="T45" fmla="*/ 274 h 284"/>
                <a:gd name="T46" fmla="*/ 12 w 56"/>
                <a:gd name="T47" fmla="*/ 270 h 284"/>
                <a:gd name="T48" fmla="*/ 16 w 56"/>
                <a:gd name="T49" fmla="*/ 272 h 284"/>
                <a:gd name="T50" fmla="*/ 13 w 56"/>
                <a:gd name="T51" fmla="*/ 267 h 284"/>
                <a:gd name="T52" fmla="*/ 15 w 56"/>
                <a:gd name="T53" fmla="*/ 257 h 284"/>
                <a:gd name="T54" fmla="*/ 20 w 56"/>
                <a:gd name="T55" fmla="*/ 249 h 284"/>
                <a:gd name="T56" fmla="*/ 26 w 56"/>
                <a:gd name="T57" fmla="*/ 229 h 284"/>
                <a:gd name="T58" fmla="*/ 29 w 56"/>
                <a:gd name="T59" fmla="*/ 220 h 284"/>
                <a:gd name="T60" fmla="*/ 27 w 56"/>
                <a:gd name="T61" fmla="*/ 217 h 284"/>
                <a:gd name="T62" fmla="*/ 33 w 56"/>
                <a:gd name="T63" fmla="*/ 209 h 284"/>
                <a:gd name="T64" fmla="*/ 35 w 56"/>
                <a:gd name="T65" fmla="*/ 197 h 284"/>
                <a:gd name="T66" fmla="*/ 35 w 56"/>
                <a:gd name="T67" fmla="*/ 190 h 284"/>
                <a:gd name="T68" fmla="*/ 36 w 56"/>
                <a:gd name="T69" fmla="*/ 185 h 284"/>
                <a:gd name="T70" fmla="*/ 39 w 56"/>
                <a:gd name="T71" fmla="*/ 183 h 284"/>
                <a:gd name="T72" fmla="*/ 40 w 56"/>
                <a:gd name="T73" fmla="*/ 181 h 284"/>
                <a:gd name="T74" fmla="*/ 41 w 56"/>
                <a:gd name="T75" fmla="*/ 176 h 284"/>
                <a:gd name="T76" fmla="*/ 46 w 56"/>
                <a:gd name="T77" fmla="*/ 155 h 284"/>
                <a:gd name="T78" fmla="*/ 52 w 56"/>
                <a:gd name="T79" fmla="*/ 75 h 284"/>
                <a:gd name="T80" fmla="*/ 53 w 56"/>
                <a:gd name="T81" fmla="*/ 65 h 284"/>
                <a:gd name="T82" fmla="*/ 56 w 56"/>
                <a:gd name="T83" fmla="*/ 37 h 284"/>
                <a:gd name="T84" fmla="*/ 50 w 56"/>
                <a:gd name="T85" fmla="*/ 38 h 284"/>
                <a:gd name="T86" fmla="*/ 43 w 56"/>
                <a:gd name="T87" fmla="*/ 84 h 284"/>
                <a:gd name="T88" fmla="*/ 45 w 56"/>
                <a:gd name="T89" fmla="*/ 57 h 284"/>
                <a:gd name="T90" fmla="*/ 45 w 56"/>
                <a:gd name="T91" fmla="*/ 50 h 284"/>
                <a:gd name="T92" fmla="*/ 46 w 56"/>
                <a:gd name="T93" fmla="*/ 33 h 284"/>
                <a:gd name="T94" fmla="*/ 47 w 56"/>
                <a:gd name="T95" fmla="*/ 25 h 284"/>
                <a:gd name="T96" fmla="*/ 47 w 56"/>
                <a:gd name="T97" fmla="*/ 20 h 284"/>
                <a:gd name="T98" fmla="*/ 47 w 56"/>
                <a:gd name="T99" fmla="*/ 19 h 284"/>
                <a:gd name="T100" fmla="*/ 47 w 56"/>
                <a:gd name="T101" fmla="*/ 17 h 284"/>
                <a:gd name="T102" fmla="*/ 47 w 56"/>
                <a:gd name="T103" fmla="*/ 17 h 284"/>
                <a:gd name="T104" fmla="*/ 48 w 56"/>
                <a:gd name="T105" fmla="*/ 1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284">
                  <a:moveTo>
                    <a:pt x="48" y="17"/>
                  </a:moveTo>
                  <a:cubicBezTo>
                    <a:pt x="46" y="14"/>
                    <a:pt x="47" y="15"/>
                    <a:pt x="47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1"/>
                    <a:pt x="45" y="0"/>
                    <a:pt x="43" y="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15"/>
                    <a:pt x="37" y="23"/>
                    <a:pt x="37" y="34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94"/>
                    <a:pt x="29" y="89"/>
                    <a:pt x="26" y="9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84"/>
                    <a:pt x="24" y="87"/>
                    <a:pt x="20" y="10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5" y="150"/>
                    <a:pt x="14" y="155"/>
                    <a:pt x="12" y="163"/>
                  </a:cubicBezTo>
                  <a:cubicBezTo>
                    <a:pt x="10" y="181"/>
                    <a:pt x="9" y="202"/>
                    <a:pt x="7" y="216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5" y="231"/>
                    <a:pt x="3" y="242"/>
                    <a:pt x="5" y="247"/>
                  </a:cubicBezTo>
                  <a:cubicBezTo>
                    <a:pt x="3" y="249"/>
                    <a:pt x="3" y="248"/>
                    <a:pt x="3" y="253"/>
                  </a:cubicBezTo>
                  <a:cubicBezTo>
                    <a:pt x="3" y="254"/>
                    <a:pt x="3" y="255"/>
                    <a:pt x="3" y="256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0" y="265"/>
                    <a:pt x="1" y="266"/>
                    <a:pt x="1" y="277"/>
                  </a:cubicBezTo>
                  <a:cubicBezTo>
                    <a:pt x="3" y="278"/>
                    <a:pt x="0" y="278"/>
                    <a:pt x="5" y="278"/>
                  </a:cubicBezTo>
                  <a:cubicBezTo>
                    <a:pt x="5" y="283"/>
                    <a:pt x="5" y="283"/>
                    <a:pt x="5" y="283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11" y="277"/>
                    <a:pt x="12" y="277"/>
                    <a:pt x="12" y="274"/>
                  </a:cubicBezTo>
                  <a:cubicBezTo>
                    <a:pt x="12" y="273"/>
                    <a:pt x="12" y="272"/>
                    <a:pt x="12" y="270"/>
                  </a:cubicBezTo>
                  <a:cubicBezTo>
                    <a:pt x="15" y="271"/>
                    <a:pt x="13" y="271"/>
                    <a:pt x="16" y="272"/>
                  </a:cubicBezTo>
                  <a:cubicBezTo>
                    <a:pt x="15" y="269"/>
                    <a:pt x="15" y="269"/>
                    <a:pt x="13" y="267"/>
                  </a:cubicBezTo>
                  <a:cubicBezTo>
                    <a:pt x="13" y="267"/>
                    <a:pt x="15" y="265"/>
                    <a:pt x="15" y="257"/>
                  </a:cubicBezTo>
                  <a:cubicBezTo>
                    <a:pt x="19" y="254"/>
                    <a:pt x="20" y="257"/>
                    <a:pt x="20" y="249"/>
                  </a:cubicBezTo>
                  <a:cubicBezTo>
                    <a:pt x="21" y="239"/>
                    <a:pt x="22" y="243"/>
                    <a:pt x="26" y="229"/>
                  </a:cubicBezTo>
                  <a:cubicBezTo>
                    <a:pt x="26" y="226"/>
                    <a:pt x="27" y="222"/>
                    <a:pt x="29" y="220"/>
                  </a:cubicBezTo>
                  <a:cubicBezTo>
                    <a:pt x="27" y="218"/>
                    <a:pt x="30" y="219"/>
                    <a:pt x="27" y="217"/>
                  </a:cubicBezTo>
                  <a:cubicBezTo>
                    <a:pt x="32" y="213"/>
                    <a:pt x="28" y="209"/>
                    <a:pt x="33" y="209"/>
                  </a:cubicBezTo>
                  <a:cubicBezTo>
                    <a:pt x="33" y="204"/>
                    <a:pt x="35" y="199"/>
                    <a:pt x="35" y="197"/>
                  </a:cubicBezTo>
                  <a:cubicBezTo>
                    <a:pt x="36" y="192"/>
                    <a:pt x="35" y="192"/>
                    <a:pt x="35" y="190"/>
                  </a:cubicBezTo>
                  <a:cubicBezTo>
                    <a:pt x="35" y="189"/>
                    <a:pt x="36" y="188"/>
                    <a:pt x="36" y="185"/>
                  </a:cubicBezTo>
                  <a:cubicBezTo>
                    <a:pt x="39" y="184"/>
                    <a:pt x="37" y="186"/>
                    <a:pt x="39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79"/>
                    <a:pt x="40" y="179"/>
                    <a:pt x="41" y="176"/>
                  </a:cubicBezTo>
                  <a:cubicBezTo>
                    <a:pt x="44" y="170"/>
                    <a:pt x="45" y="163"/>
                    <a:pt x="46" y="155"/>
                  </a:cubicBezTo>
                  <a:cubicBezTo>
                    <a:pt x="48" y="140"/>
                    <a:pt x="49" y="97"/>
                    <a:pt x="52" y="75"/>
                  </a:cubicBezTo>
                  <a:cubicBezTo>
                    <a:pt x="52" y="73"/>
                    <a:pt x="52" y="69"/>
                    <a:pt x="53" y="65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2" y="38"/>
                    <a:pt x="53" y="38"/>
                    <a:pt x="50" y="38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64"/>
                    <a:pt x="45" y="67"/>
                    <a:pt x="45" y="57"/>
                  </a:cubicBezTo>
                  <a:cubicBezTo>
                    <a:pt x="45" y="54"/>
                    <a:pt x="45" y="54"/>
                    <a:pt x="45" y="50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0"/>
                    <a:pt x="47" y="28"/>
                    <a:pt x="47" y="25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lnTo>
                    <a:pt x="48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4751634" y="5291139"/>
              <a:ext cx="66534" cy="338933"/>
            </a:xfrm>
            <a:custGeom>
              <a:avLst/>
              <a:gdLst>
                <a:gd name="T0" fmla="*/ 66 w 66"/>
                <a:gd name="T1" fmla="*/ 4 h 337"/>
                <a:gd name="T2" fmla="*/ 61 w 66"/>
                <a:gd name="T3" fmla="*/ 0 h 337"/>
                <a:gd name="T4" fmla="*/ 60 w 66"/>
                <a:gd name="T5" fmla="*/ 2 h 337"/>
                <a:gd name="T6" fmla="*/ 58 w 66"/>
                <a:gd name="T7" fmla="*/ 8 h 337"/>
                <a:gd name="T8" fmla="*/ 57 w 66"/>
                <a:gd name="T9" fmla="*/ 18 h 337"/>
                <a:gd name="T10" fmla="*/ 54 w 66"/>
                <a:gd name="T11" fmla="*/ 20 h 337"/>
                <a:gd name="T12" fmla="*/ 51 w 66"/>
                <a:gd name="T13" fmla="*/ 38 h 337"/>
                <a:gd name="T14" fmla="*/ 51 w 66"/>
                <a:gd name="T15" fmla="*/ 47 h 337"/>
                <a:gd name="T16" fmla="*/ 46 w 66"/>
                <a:gd name="T17" fmla="*/ 73 h 337"/>
                <a:gd name="T18" fmla="*/ 44 w 66"/>
                <a:gd name="T19" fmla="*/ 86 h 337"/>
                <a:gd name="T20" fmla="*/ 42 w 66"/>
                <a:gd name="T21" fmla="*/ 87 h 337"/>
                <a:gd name="T22" fmla="*/ 41 w 66"/>
                <a:gd name="T23" fmla="*/ 88 h 337"/>
                <a:gd name="T24" fmla="*/ 40 w 66"/>
                <a:gd name="T25" fmla="*/ 100 h 337"/>
                <a:gd name="T26" fmla="*/ 39 w 66"/>
                <a:gd name="T27" fmla="*/ 102 h 337"/>
                <a:gd name="T28" fmla="*/ 35 w 66"/>
                <a:gd name="T29" fmla="*/ 119 h 337"/>
                <a:gd name="T30" fmla="*/ 35 w 66"/>
                <a:gd name="T31" fmla="*/ 122 h 337"/>
                <a:gd name="T32" fmla="*/ 32 w 66"/>
                <a:gd name="T33" fmla="*/ 126 h 337"/>
                <a:gd name="T34" fmla="*/ 26 w 66"/>
                <a:gd name="T35" fmla="*/ 150 h 337"/>
                <a:gd name="T36" fmla="*/ 25 w 66"/>
                <a:gd name="T37" fmla="*/ 150 h 337"/>
                <a:gd name="T38" fmla="*/ 19 w 66"/>
                <a:gd name="T39" fmla="*/ 165 h 337"/>
                <a:gd name="T40" fmla="*/ 18 w 66"/>
                <a:gd name="T41" fmla="*/ 170 h 337"/>
                <a:gd name="T42" fmla="*/ 15 w 66"/>
                <a:gd name="T43" fmla="*/ 194 h 337"/>
                <a:gd name="T44" fmla="*/ 11 w 66"/>
                <a:gd name="T45" fmla="*/ 223 h 337"/>
                <a:gd name="T46" fmla="*/ 6 w 66"/>
                <a:gd name="T47" fmla="*/ 268 h 337"/>
                <a:gd name="T48" fmla="*/ 6 w 66"/>
                <a:gd name="T49" fmla="*/ 271 h 337"/>
                <a:gd name="T50" fmla="*/ 5 w 66"/>
                <a:gd name="T51" fmla="*/ 277 h 337"/>
                <a:gd name="T52" fmla="*/ 4 w 66"/>
                <a:gd name="T53" fmla="*/ 292 h 337"/>
                <a:gd name="T54" fmla="*/ 3 w 66"/>
                <a:gd name="T55" fmla="*/ 297 h 337"/>
                <a:gd name="T56" fmla="*/ 4 w 66"/>
                <a:gd name="T57" fmla="*/ 307 h 337"/>
                <a:gd name="T58" fmla="*/ 5 w 66"/>
                <a:gd name="T59" fmla="*/ 306 h 337"/>
                <a:gd name="T60" fmla="*/ 6 w 66"/>
                <a:gd name="T61" fmla="*/ 337 h 337"/>
                <a:gd name="T62" fmla="*/ 12 w 66"/>
                <a:gd name="T63" fmla="*/ 330 h 337"/>
                <a:gd name="T64" fmla="*/ 15 w 66"/>
                <a:gd name="T65" fmla="*/ 337 h 337"/>
                <a:gd name="T66" fmla="*/ 18 w 66"/>
                <a:gd name="T67" fmla="*/ 325 h 337"/>
                <a:gd name="T68" fmla="*/ 25 w 66"/>
                <a:gd name="T69" fmla="*/ 302 h 337"/>
                <a:gd name="T70" fmla="*/ 29 w 66"/>
                <a:gd name="T71" fmla="*/ 276 h 337"/>
                <a:gd name="T72" fmla="*/ 31 w 66"/>
                <a:gd name="T73" fmla="*/ 262 h 337"/>
                <a:gd name="T74" fmla="*/ 33 w 66"/>
                <a:gd name="T75" fmla="*/ 250 h 337"/>
                <a:gd name="T76" fmla="*/ 34 w 66"/>
                <a:gd name="T77" fmla="*/ 242 h 337"/>
                <a:gd name="T78" fmla="*/ 33 w 66"/>
                <a:gd name="T79" fmla="*/ 236 h 337"/>
                <a:gd name="T80" fmla="*/ 30 w 66"/>
                <a:gd name="T81" fmla="*/ 245 h 337"/>
                <a:gd name="T82" fmla="*/ 31 w 66"/>
                <a:gd name="T83" fmla="*/ 233 h 337"/>
                <a:gd name="T84" fmla="*/ 33 w 66"/>
                <a:gd name="T85" fmla="*/ 223 h 337"/>
                <a:gd name="T86" fmla="*/ 33 w 66"/>
                <a:gd name="T87" fmla="*/ 223 h 337"/>
                <a:gd name="T88" fmla="*/ 34 w 66"/>
                <a:gd name="T89" fmla="*/ 222 h 337"/>
                <a:gd name="T90" fmla="*/ 34 w 66"/>
                <a:gd name="T91" fmla="*/ 221 h 337"/>
                <a:gd name="T92" fmla="*/ 34 w 66"/>
                <a:gd name="T93" fmla="*/ 200 h 337"/>
                <a:gd name="T94" fmla="*/ 36 w 66"/>
                <a:gd name="T95" fmla="*/ 187 h 337"/>
                <a:gd name="T96" fmla="*/ 42 w 66"/>
                <a:gd name="T97" fmla="*/ 151 h 337"/>
                <a:gd name="T98" fmla="*/ 46 w 66"/>
                <a:gd name="T99" fmla="*/ 128 h 337"/>
                <a:gd name="T100" fmla="*/ 49 w 66"/>
                <a:gd name="T101" fmla="*/ 118 h 337"/>
                <a:gd name="T102" fmla="*/ 48 w 66"/>
                <a:gd name="T103" fmla="*/ 107 h 337"/>
                <a:gd name="T104" fmla="*/ 50 w 66"/>
                <a:gd name="T105" fmla="*/ 106 h 337"/>
                <a:gd name="T106" fmla="*/ 55 w 66"/>
                <a:gd name="T107" fmla="*/ 84 h 337"/>
                <a:gd name="T108" fmla="*/ 61 w 66"/>
                <a:gd name="T109" fmla="*/ 44 h 337"/>
                <a:gd name="T110" fmla="*/ 65 w 66"/>
                <a:gd name="T111" fmla="*/ 13 h 337"/>
                <a:gd name="T112" fmla="*/ 63 w 66"/>
                <a:gd name="T113" fmla="*/ 7 h 337"/>
                <a:gd name="T114" fmla="*/ 66 w 66"/>
                <a:gd name="T115" fmla="*/ 5 h 337"/>
                <a:gd name="T116" fmla="*/ 66 w 66"/>
                <a:gd name="T117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337">
                  <a:moveTo>
                    <a:pt x="66" y="4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0" y="1"/>
                    <a:pt x="61" y="0"/>
                    <a:pt x="60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13"/>
                    <a:pt x="56" y="13"/>
                    <a:pt x="57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8"/>
                    <a:pt x="52" y="32"/>
                    <a:pt x="51" y="38"/>
                  </a:cubicBezTo>
                  <a:cubicBezTo>
                    <a:pt x="51" y="41"/>
                    <a:pt x="52" y="42"/>
                    <a:pt x="51" y="4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6"/>
                    <a:pt x="45" y="83"/>
                    <a:pt x="44" y="86"/>
                  </a:cubicBezTo>
                  <a:cubicBezTo>
                    <a:pt x="43" y="87"/>
                    <a:pt x="44" y="86"/>
                    <a:pt x="42" y="87"/>
                  </a:cubicBezTo>
                  <a:cubicBezTo>
                    <a:pt x="39" y="90"/>
                    <a:pt x="45" y="86"/>
                    <a:pt x="41" y="88"/>
                  </a:cubicBezTo>
                  <a:cubicBezTo>
                    <a:pt x="42" y="95"/>
                    <a:pt x="42" y="91"/>
                    <a:pt x="40" y="100"/>
                  </a:cubicBezTo>
                  <a:cubicBezTo>
                    <a:pt x="40" y="100"/>
                    <a:pt x="40" y="102"/>
                    <a:pt x="39" y="102"/>
                  </a:cubicBezTo>
                  <a:cubicBezTo>
                    <a:pt x="36" y="113"/>
                    <a:pt x="37" y="113"/>
                    <a:pt x="35" y="119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26"/>
                    <a:pt x="34" y="122"/>
                    <a:pt x="32" y="126"/>
                  </a:cubicBezTo>
                  <a:cubicBezTo>
                    <a:pt x="31" y="128"/>
                    <a:pt x="26" y="143"/>
                    <a:pt x="26" y="150"/>
                  </a:cubicBezTo>
                  <a:cubicBezTo>
                    <a:pt x="25" y="150"/>
                    <a:pt x="29" y="147"/>
                    <a:pt x="25" y="150"/>
                  </a:cubicBezTo>
                  <a:cubicBezTo>
                    <a:pt x="21" y="153"/>
                    <a:pt x="19" y="163"/>
                    <a:pt x="19" y="165"/>
                  </a:cubicBezTo>
                  <a:cubicBezTo>
                    <a:pt x="19" y="167"/>
                    <a:pt x="18" y="168"/>
                    <a:pt x="18" y="170"/>
                  </a:cubicBezTo>
                  <a:cubicBezTo>
                    <a:pt x="13" y="186"/>
                    <a:pt x="15" y="191"/>
                    <a:pt x="15" y="194"/>
                  </a:cubicBezTo>
                  <a:cubicBezTo>
                    <a:pt x="14" y="201"/>
                    <a:pt x="12" y="213"/>
                    <a:pt x="11" y="223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6" y="271"/>
                    <a:pt x="6" y="268"/>
                    <a:pt x="6" y="271"/>
                  </a:cubicBezTo>
                  <a:cubicBezTo>
                    <a:pt x="5" y="274"/>
                    <a:pt x="5" y="274"/>
                    <a:pt x="5" y="277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3" y="294"/>
                    <a:pt x="3" y="295"/>
                    <a:pt x="3" y="297"/>
                  </a:cubicBezTo>
                  <a:cubicBezTo>
                    <a:pt x="2" y="300"/>
                    <a:pt x="0" y="308"/>
                    <a:pt x="4" y="307"/>
                  </a:cubicBezTo>
                  <a:cubicBezTo>
                    <a:pt x="5" y="306"/>
                    <a:pt x="4" y="307"/>
                    <a:pt x="5" y="306"/>
                  </a:cubicBezTo>
                  <a:cubicBezTo>
                    <a:pt x="5" y="316"/>
                    <a:pt x="3" y="331"/>
                    <a:pt x="6" y="337"/>
                  </a:cubicBezTo>
                  <a:cubicBezTo>
                    <a:pt x="8" y="336"/>
                    <a:pt x="10" y="334"/>
                    <a:pt x="12" y="330"/>
                  </a:cubicBezTo>
                  <a:cubicBezTo>
                    <a:pt x="12" y="335"/>
                    <a:pt x="12" y="335"/>
                    <a:pt x="15" y="337"/>
                  </a:cubicBezTo>
                  <a:cubicBezTo>
                    <a:pt x="17" y="335"/>
                    <a:pt x="17" y="331"/>
                    <a:pt x="18" y="325"/>
                  </a:cubicBezTo>
                  <a:cubicBezTo>
                    <a:pt x="18" y="322"/>
                    <a:pt x="23" y="310"/>
                    <a:pt x="25" y="302"/>
                  </a:cubicBezTo>
                  <a:cubicBezTo>
                    <a:pt x="27" y="292"/>
                    <a:pt x="26" y="289"/>
                    <a:pt x="29" y="276"/>
                  </a:cubicBezTo>
                  <a:cubicBezTo>
                    <a:pt x="30" y="270"/>
                    <a:pt x="30" y="267"/>
                    <a:pt x="31" y="262"/>
                  </a:cubicBezTo>
                  <a:cubicBezTo>
                    <a:pt x="31" y="258"/>
                    <a:pt x="33" y="256"/>
                    <a:pt x="33" y="250"/>
                  </a:cubicBezTo>
                  <a:cubicBezTo>
                    <a:pt x="33" y="246"/>
                    <a:pt x="33" y="245"/>
                    <a:pt x="34" y="242"/>
                  </a:cubicBezTo>
                  <a:cubicBezTo>
                    <a:pt x="35" y="236"/>
                    <a:pt x="34" y="237"/>
                    <a:pt x="33" y="236"/>
                  </a:cubicBezTo>
                  <a:cubicBezTo>
                    <a:pt x="31" y="240"/>
                    <a:pt x="32" y="241"/>
                    <a:pt x="30" y="245"/>
                  </a:cubicBezTo>
                  <a:cubicBezTo>
                    <a:pt x="28" y="232"/>
                    <a:pt x="29" y="239"/>
                    <a:pt x="31" y="23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2"/>
                    <a:pt x="33" y="222"/>
                    <a:pt x="34" y="222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14"/>
                    <a:pt x="36" y="206"/>
                    <a:pt x="34" y="200"/>
                  </a:cubicBezTo>
                  <a:cubicBezTo>
                    <a:pt x="35" y="197"/>
                    <a:pt x="35" y="192"/>
                    <a:pt x="36" y="187"/>
                  </a:cubicBezTo>
                  <a:cubicBezTo>
                    <a:pt x="36" y="182"/>
                    <a:pt x="43" y="164"/>
                    <a:pt x="42" y="151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25"/>
                    <a:pt x="48" y="121"/>
                    <a:pt x="49" y="118"/>
                  </a:cubicBezTo>
                  <a:cubicBezTo>
                    <a:pt x="51" y="107"/>
                    <a:pt x="50" y="109"/>
                    <a:pt x="48" y="107"/>
                  </a:cubicBezTo>
                  <a:cubicBezTo>
                    <a:pt x="51" y="106"/>
                    <a:pt x="49" y="107"/>
                    <a:pt x="50" y="106"/>
                  </a:cubicBezTo>
                  <a:cubicBezTo>
                    <a:pt x="52" y="101"/>
                    <a:pt x="54" y="89"/>
                    <a:pt x="55" y="8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38"/>
                    <a:pt x="66" y="19"/>
                    <a:pt x="65" y="13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6" y="5"/>
                    <a:pt x="66" y="5"/>
                    <a:pt x="66" y="5"/>
                  </a:cubicBezTo>
                  <a:lnTo>
                    <a:pt x="66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" name="Freeform 69"/>
            <p:cNvSpPr>
              <a:spLocks noEditPoints="1"/>
            </p:cNvSpPr>
            <p:nvPr/>
          </p:nvSpPr>
          <p:spPr bwMode="auto">
            <a:xfrm>
              <a:off x="4265543" y="4559262"/>
              <a:ext cx="77493" cy="281009"/>
            </a:xfrm>
            <a:custGeom>
              <a:avLst/>
              <a:gdLst>
                <a:gd name="T0" fmla="*/ 26 w 77"/>
                <a:gd name="T1" fmla="*/ 182 h 280"/>
                <a:gd name="T2" fmla="*/ 32 w 77"/>
                <a:gd name="T3" fmla="*/ 196 h 280"/>
                <a:gd name="T4" fmla="*/ 32 w 77"/>
                <a:gd name="T5" fmla="*/ 203 h 280"/>
                <a:gd name="T6" fmla="*/ 29 w 77"/>
                <a:gd name="T7" fmla="*/ 197 h 280"/>
                <a:gd name="T8" fmla="*/ 27 w 77"/>
                <a:gd name="T9" fmla="*/ 194 h 280"/>
                <a:gd name="T10" fmla="*/ 20 w 77"/>
                <a:gd name="T11" fmla="*/ 177 h 280"/>
                <a:gd name="T12" fmla="*/ 5 w 77"/>
                <a:gd name="T13" fmla="*/ 11 h 280"/>
                <a:gd name="T14" fmla="*/ 1 w 77"/>
                <a:gd name="T15" fmla="*/ 9 h 280"/>
                <a:gd name="T16" fmla="*/ 1 w 77"/>
                <a:gd name="T17" fmla="*/ 19 h 280"/>
                <a:gd name="T18" fmla="*/ 2 w 77"/>
                <a:gd name="T19" fmla="*/ 34 h 280"/>
                <a:gd name="T20" fmla="*/ 1 w 77"/>
                <a:gd name="T21" fmla="*/ 35 h 280"/>
                <a:gd name="T22" fmla="*/ 5 w 77"/>
                <a:gd name="T23" fmla="*/ 79 h 280"/>
                <a:gd name="T24" fmla="*/ 8 w 77"/>
                <a:gd name="T25" fmla="*/ 101 h 280"/>
                <a:gd name="T26" fmla="*/ 20 w 77"/>
                <a:gd name="T27" fmla="*/ 160 h 280"/>
                <a:gd name="T28" fmla="*/ 16 w 77"/>
                <a:gd name="T29" fmla="*/ 149 h 280"/>
                <a:gd name="T30" fmla="*/ 7 w 77"/>
                <a:gd name="T31" fmla="*/ 118 h 280"/>
                <a:gd name="T32" fmla="*/ 7 w 77"/>
                <a:gd name="T33" fmla="*/ 116 h 280"/>
                <a:gd name="T34" fmla="*/ 2 w 77"/>
                <a:gd name="T35" fmla="*/ 112 h 280"/>
                <a:gd name="T36" fmla="*/ 12 w 77"/>
                <a:gd name="T37" fmla="*/ 165 h 280"/>
                <a:gd name="T38" fmla="*/ 26 w 77"/>
                <a:gd name="T39" fmla="*/ 209 h 280"/>
                <a:gd name="T40" fmla="*/ 25 w 77"/>
                <a:gd name="T41" fmla="*/ 216 h 280"/>
                <a:gd name="T42" fmla="*/ 35 w 77"/>
                <a:gd name="T43" fmla="*/ 228 h 280"/>
                <a:gd name="T44" fmla="*/ 45 w 77"/>
                <a:gd name="T45" fmla="*/ 235 h 280"/>
                <a:gd name="T46" fmla="*/ 50 w 77"/>
                <a:gd name="T47" fmla="*/ 250 h 280"/>
                <a:gd name="T48" fmla="*/ 55 w 77"/>
                <a:gd name="T49" fmla="*/ 258 h 280"/>
                <a:gd name="T50" fmla="*/ 58 w 77"/>
                <a:gd name="T51" fmla="*/ 261 h 280"/>
                <a:gd name="T52" fmla="*/ 63 w 77"/>
                <a:gd name="T53" fmla="*/ 270 h 280"/>
                <a:gd name="T54" fmla="*/ 73 w 77"/>
                <a:gd name="T55" fmla="*/ 271 h 280"/>
                <a:gd name="T56" fmla="*/ 76 w 77"/>
                <a:gd name="T57" fmla="*/ 267 h 280"/>
                <a:gd name="T58" fmla="*/ 75 w 77"/>
                <a:gd name="T59" fmla="*/ 256 h 280"/>
                <a:gd name="T60" fmla="*/ 63 w 77"/>
                <a:gd name="T61" fmla="*/ 228 h 280"/>
                <a:gd name="T62" fmla="*/ 50 w 77"/>
                <a:gd name="T63" fmla="*/ 191 h 280"/>
                <a:gd name="T64" fmla="*/ 47 w 77"/>
                <a:gd name="T65" fmla="*/ 180 h 280"/>
                <a:gd name="T66" fmla="*/ 33 w 77"/>
                <a:gd name="T67" fmla="*/ 135 h 280"/>
                <a:gd name="T68" fmla="*/ 25 w 77"/>
                <a:gd name="T69" fmla="*/ 107 h 280"/>
                <a:gd name="T70" fmla="*/ 22 w 77"/>
                <a:gd name="T71" fmla="*/ 96 h 280"/>
                <a:gd name="T72" fmla="*/ 10 w 77"/>
                <a:gd name="T73" fmla="*/ 31 h 280"/>
                <a:gd name="T74" fmla="*/ 5 w 77"/>
                <a:gd name="T75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280">
                  <a:moveTo>
                    <a:pt x="20" y="177"/>
                  </a:moveTo>
                  <a:cubicBezTo>
                    <a:pt x="26" y="179"/>
                    <a:pt x="23" y="177"/>
                    <a:pt x="26" y="182"/>
                  </a:cubicBezTo>
                  <a:cubicBezTo>
                    <a:pt x="28" y="185"/>
                    <a:pt x="26" y="181"/>
                    <a:pt x="28" y="184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3" y="199"/>
                    <a:pt x="35" y="203"/>
                    <a:pt x="35" y="207"/>
                  </a:cubicBezTo>
                  <a:cubicBezTo>
                    <a:pt x="31" y="205"/>
                    <a:pt x="35" y="207"/>
                    <a:pt x="32" y="203"/>
                  </a:cubicBezTo>
                  <a:cubicBezTo>
                    <a:pt x="31" y="202"/>
                    <a:pt x="30" y="201"/>
                    <a:pt x="29" y="201"/>
                  </a:cubicBezTo>
                  <a:cubicBezTo>
                    <a:pt x="29" y="199"/>
                    <a:pt x="29" y="200"/>
                    <a:pt x="29" y="197"/>
                  </a:cubicBezTo>
                  <a:cubicBezTo>
                    <a:pt x="25" y="197"/>
                    <a:pt x="29" y="197"/>
                    <a:pt x="27" y="196"/>
                  </a:cubicBezTo>
                  <a:cubicBezTo>
                    <a:pt x="27" y="195"/>
                    <a:pt x="27" y="194"/>
                    <a:pt x="27" y="194"/>
                  </a:cubicBezTo>
                  <a:cubicBezTo>
                    <a:pt x="27" y="189"/>
                    <a:pt x="27" y="194"/>
                    <a:pt x="24" y="186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5" y="1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6"/>
                    <a:pt x="4" y="4"/>
                    <a:pt x="2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0" y="14"/>
                    <a:pt x="2" y="15"/>
                    <a:pt x="1" y="19"/>
                  </a:cubicBezTo>
                  <a:cubicBezTo>
                    <a:pt x="1" y="25"/>
                    <a:pt x="3" y="25"/>
                    <a:pt x="1" y="2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5"/>
                    <a:pt x="1" y="35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7"/>
                    <a:pt x="3" y="66"/>
                    <a:pt x="4" y="71"/>
                  </a:cubicBezTo>
                  <a:cubicBezTo>
                    <a:pt x="6" y="76"/>
                    <a:pt x="4" y="75"/>
                    <a:pt x="5" y="79"/>
                  </a:cubicBezTo>
                  <a:cubicBezTo>
                    <a:pt x="5" y="81"/>
                    <a:pt x="5" y="82"/>
                    <a:pt x="6" y="86"/>
                  </a:cubicBezTo>
                  <a:cubicBezTo>
                    <a:pt x="7" y="91"/>
                    <a:pt x="8" y="97"/>
                    <a:pt x="8" y="101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9"/>
                    <a:pt x="20" y="155"/>
                    <a:pt x="20" y="160"/>
                  </a:cubicBezTo>
                  <a:cubicBezTo>
                    <a:pt x="21" y="164"/>
                    <a:pt x="20" y="161"/>
                    <a:pt x="20" y="162"/>
                  </a:cubicBezTo>
                  <a:cubicBezTo>
                    <a:pt x="19" y="157"/>
                    <a:pt x="17" y="153"/>
                    <a:pt x="16" y="149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1"/>
                    <a:pt x="8" y="121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5"/>
                  </a:cubicBezTo>
                  <a:cubicBezTo>
                    <a:pt x="5" y="110"/>
                    <a:pt x="7" y="112"/>
                    <a:pt x="2" y="11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4"/>
                    <a:pt x="12" y="164"/>
                    <a:pt x="12" y="165"/>
                  </a:cubicBezTo>
                  <a:cubicBezTo>
                    <a:pt x="13" y="174"/>
                    <a:pt x="15" y="175"/>
                    <a:pt x="17" y="181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4" y="208"/>
                    <a:pt x="25" y="207"/>
                    <a:pt x="22" y="209"/>
                  </a:cubicBezTo>
                  <a:cubicBezTo>
                    <a:pt x="26" y="214"/>
                    <a:pt x="25" y="208"/>
                    <a:pt x="25" y="216"/>
                  </a:cubicBezTo>
                  <a:cubicBezTo>
                    <a:pt x="29" y="217"/>
                    <a:pt x="26" y="216"/>
                    <a:pt x="28" y="218"/>
                  </a:cubicBezTo>
                  <a:cubicBezTo>
                    <a:pt x="36" y="225"/>
                    <a:pt x="30" y="218"/>
                    <a:pt x="35" y="228"/>
                  </a:cubicBezTo>
                  <a:cubicBezTo>
                    <a:pt x="37" y="231"/>
                    <a:pt x="38" y="231"/>
                    <a:pt x="39" y="235"/>
                  </a:cubicBezTo>
                  <a:cubicBezTo>
                    <a:pt x="43" y="235"/>
                    <a:pt x="40" y="234"/>
                    <a:pt x="45" y="235"/>
                  </a:cubicBezTo>
                  <a:cubicBezTo>
                    <a:pt x="45" y="238"/>
                    <a:pt x="47" y="240"/>
                    <a:pt x="48" y="243"/>
                  </a:cubicBezTo>
                  <a:cubicBezTo>
                    <a:pt x="50" y="246"/>
                    <a:pt x="49" y="247"/>
                    <a:pt x="50" y="250"/>
                  </a:cubicBezTo>
                  <a:cubicBezTo>
                    <a:pt x="50" y="251"/>
                    <a:pt x="50" y="253"/>
                    <a:pt x="51" y="255"/>
                  </a:cubicBezTo>
                  <a:cubicBezTo>
                    <a:pt x="54" y="255"/>
                    <a:pt x="55" y="255"/>
                    <a:pt x="55" y="258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8" y="263"/>
                    <a:pt x="57" y="264"/>
                    <a:pt x="58" y="261"/>
                  </a:cubicBezTo>
                  <a:cubicBezTo>
                    <a:pt x="58" y="262"/>
                    <a:pt x="58" y="262"/>
                    <a:pt x="59" y="263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5" y="275"/>
                    <a:pt x="67" y="280"/>
                    <a:pt x="73" y="28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1" y="269"/>
                    <a:pt x="73" y="271"/>
                    <a:pt x="74" y="266"/>
                  </a:cubicBezTo>
                  <a:cubicBezTo>
                    <a:pt x="75" y="267"/>
                    <a:pt x="74" y="266"/>
                    <a:pt x="76" y="267"/>
                  </a:cubicBezTo>
                  <a:cubicBezTo>
                    <a:pt x="76" y="266"/>
                    <a:pt x="77" y="263"/>
                    <a:pt x="77" y="263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4" y="252"/>
                    <a:pt x="73" y="247"/>
                    <a:pt x="71" y="243"/>
                  </a:cubicBezTo>
                  <a:cubicBezTo>
                    <a:pt x="67" y="238"/>
                    <a:pt x="67" y="235"/>
                    <a:pt x="63" y="228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56" y="211"/>
                    <a:pt x="52" y="199"/>
                    <a:pt x="50" y="191"/>
                  </a:cubicBezTo>
                  <a:cubicBezTo>
                    <a:pt x="50" y="189"/>
                    <a:pt x="50" y="190"/>
                    <a:pt x="49" y="189"/>
                  </a:cubicBezTo>
                  <a:cubicBezTo>
                    <a:pt x="47" y="186"/>
                    <a:pt x="48" y="183"/>
                    <a:pt x="47" y="180"/>
                  </a:cubicBezTo>
                  <a:cubicBezTo>
                    <a:pt x="45" y="177"/>
                    <a:pt x="46" y="180"/>
                    <a:pt x="45" y="178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28"/>
                    <a:pt x="28" y="123"/>
                    <a:pt x="28" y="119"/>
                  </a:cubicBezTo>
                  <a:cubicBezTo>
                    <a:pt x="28" y="113"/>
                    <a:pt x="27" y="112"/>
                    <a:pt x="25" y="107"/>
                  </a:cubicBezTo>
                  <a:cubicBezTo>
                    <a:pt x="24" y="105"/>
                    <a:pt x="25" y="103"/>
                    <a:pt x="24" y="101"/>
                  </a:cubicBezTo>
                  <a:cubicBezTo>
                    <a:pt x="23" y="96"/>
                    <a:pt x="23" y="100"/>
                    <a:pt x="22" y="96"/>
                  </a:cubicBezTo>
                  <a:cubicBezTo>
                    <a:pt x="22" y="93"/>
                    <a:pt x="21" y="87"/>
                    <a:pt x="20" y="8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5"/>
                    <a:pt x="7" y="19"/>
                    <a:pt x="5" y="13"/>
                  </a:cubicBezTo>
                  <a:lnTo>
                    <a:pt x="5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" name="Freeform 70"/>
            <p:cNvSpPr>
              <a:spLocks noEditPoints="1"/>
            </p:cNvSpPr>
            <p:nvPr/>
          </p:nvSpPr>
          <p:spPr bwMode="auto">
            <a:xfrm>
              <a:off x="4731282" y="5306794"/>
              <a:ext cx="73579" cy="327975"/>
            </a:xfrm>
            <a:custGeom>
              <a:avLst/>
              <a:gdLst>
                <a:gd name="T0" fmla="*/ 19 w 73"/>
                <a:gd name="T1" fmla="*/ 195 h 326"/>
                <a:gd name="T2" fmla="*/ 15 w 73"/>
                <a:gd name="T3" fmla="*/ 248 h 326"/>
                <a:gd name="T4" fmla="*/ 12 w 73"/>
                <a:gd name="T5" fmla="*/ 255 h 326"/>
                <a:gd name="T6" fmla="*/ 22 w 73"/>
                <a:gd name="T7" fmla="*/ 176 h 326"/>
                <a:gd name="T8" fmla="*/ 53 w 73"/>
                <a:gd name="T9" fmla="*/ 95 h 326"/>
                <a:gd name="T10" fmla="*/ 62 w 73"/>
                <a:gd name="T11" fmla="*/ 54 h 326"/>
                <a:gd name="T12" fmla="*/ 66 w 73"/>
                <a:gd name="T13" fmla="*/ 36 h 326"/>
                <a:gd name="T14" fmla="*/ 73 w 73"/>
                <a:gd name="T15" fmla="*/ 1 h 326"/>
                <a:gd name="T16" fmla="*/ 66 w 73"/>
                <a:gd name="T17" fmla="*/ 7 h 326"/>
                <a:gd name="T18" fmla="*/ 44 w 73"/>
                <a:gd name="T19" fmla="*/ 62 h 326"/>
                <a:gd name="T20" fmla="*/ 40 w 73"/>
                <a:gd name="T21" fmla="*/ 66 h 326"/>
                <a:gd name="T22" fmla="*/ 42 w 73"/>
                <a:gd name="T23" fmla="*/ 56 h 326"/>
                <a:gd name="T24" fmla="*/ 37 w 73"/>
                <a:gd name="T25" fmla="*/ 69 h 326"/>
                <a:gd name="T26" fmla="*/ 35 w 73"/>
                <a:gd name="T27" fmla="*/ 80 h 326"/>
                <a:gd name="T28" fmla="*/ 30 w 73"/>
                <a:gd name="T29" fmla="*/ 102 h 326"/>
                <a:gd name="T30" fmla="*/ 28 w 73"/>
                <a:gd name="T31" fmla="*/ 103 h 326"/>
                <a:gd name="T32" fmla="*/ 22 w 73"/>
                <a:gd name="T33" fmla="*/ 137 h 326"/>
                <a:gd name="T34" fmla="*/ 18 w 73"/>
                <a:gd name="T35" fmla="*/ 172 h 326"/>
                <a:gd name="T36" fmla="*/ 9 w 73"/>
                <a:gd name="T37" fmla="*/ 207 h 326"/>
                <a:gd name="T38" fmla="*/ 9 w 73"/>
                <a:gd name="T39" fmla="*/ 199 h 326"/>
                <a:gd name="T40" fmla="*/ 17 w 73"/>
                <a:gd name="T41" fmla="*/ 152 h 326"/>
                <a:gd name="T42" fmla="*/ 19 w 73"/>
                <a:gd name="T43" fmla="*/ 143 h 326"/>
                <a:gd name="T44" fmla="*/ 19 w 73"/>
                <a:gd name="T45" fmla="*/ 122 h 326"/>
                <a:gd name="T46" fmla="*/ 22 w 73"/>
                <a:gd name="T47" fmla="*/ 108 h 326"/>
                <a:gd name="T48" fmla="*/ 19 w 73"/>
                <a:gd name="T49" fmla="*/ 118 h 326"/>
                <a:gd name="T50" fmla="*/ 13 w 73"/>
                <a:gd name="T51" fmla="*/ 143 h 326"/>
                <a:gd name="T52" fmla="*/ 4 w 73"/>
                <a:gd name="T53" fmla="*/ 203 h 326"/>
                <a:gd name="T54" fmla="*/ 4 w 73"/>
                <a:gd name="T55" fmla="*/ 208 h 326"/>
                <a:gd name="T56" fmla="*/ 8 w 73"/>
                <a:gd name="T57" fmla="*/ 210 h 326"/>
                <a:gd name="T58" fmla="*/ 8 w 73"/>
                <a:gd name="T59" fmla="*/ 217 h 326"/>
                <a:gd name="T60" fmla="*/ 5 w 73"/>
                <a:gd name="T61" fmla="*/ 220 h 326"/>
                <a:gd name="T62" fmla="*/ 8 w 73"/>
                <a:gd name="T63" fmla="*/ 232 h 326"/>
                <a:gd name="T64" fmla="*/ 5 w 73"/>
                <a:gd name="T65" fmla="*/ 238 h 326"/>
                <a:gd name="T66" fmla="*/ 2 w 73"/>
                <a:gd name="T67" fmla="*/ 249 h 326"/>
                <a:gd name="T68" fmla="*/ 2 w 73"/>
                <a:gd name="T69" fmla="*/ 254 h 326"/>
                <a:gd name="T70" fmla="*/ 3 w 73"/>
                <a:gd name="T71" fmla="*/ 280 h 326"/>
                <a:gd name="T72" fmla="*/ 2 w 73"/>
                <a:gd name="T73" fmla="*/ 310 h 326"/>
                <a:gd name="T74" fmla="*/ 6 w 73"/>
                <a:gd name="T75" fmla="*/ 315 h 326"/>
                <a:gd name="T76" fmla="*/ 9 w 73"/>
                <a:gd name="T77" fmla="*/ 287 h 326"/>
                <a:gd name="T78" fmla="*/ 13 w 73"/>
                <a:gd name="T79" fmla="*/ 263 h 326"/>
                <a:gd name="T80" fmla="*/ 12 w 73"/>
                <a:gd name="T81" fmla="*/ 276 h 326"/>
                <a:gd name="T82" fmla="*/ 15 w 73"/>
                <a:gd name="T83" fmla="*/ 326 h 326"/>
                <a:gd name="T84" fmla="*/ 19 w 73"/>
                <a:gd name="T85" fmla="*/ 289 h 326"/>
                <a:gd name="T86" fmla="*/ 24 w 73"/>
                <a:gd name="T87" fmla="*/ 235 h 326"/>
                <a:gd name="T88" fmla="*/ 28 w 73"/>
                <a:gd name="T89" fmla="*/ 181 h 326"/>
                <a:gd name="T90" fmla="*/ 36 w 73"/>
                <a:gd name="T91" fmla="*/ 145 h 326"/>
                <a:gd name="T92" fmla="*/ 44 w 73"/>
                <a:gd name="T93" fmla="*/ 107 h 326"/>
                <a:gd name="T94" fmla="*/ 50 w 73"/>
                <a:gd name="T95" fmla="*/ 106 h 326"/>
                <a:gd name="T96" fmla="*/ 51 w 73"/>
                <a:gd name="T97" fmla="*/ 103 h 326"/>
                <a:gd name="T98" fmla="*/ 50 w 73"/>
                <a:gd name="T99" fmla="*/ 98 h 326"/>
                <a:gd name="T100" fmla="*/ 53 w 73"/>
                <a:gd name="T101" fmla="*/ 9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326">
                  <a:moveTo>
                    <a:pt x="12" y="255"/>
                  </a:moveTo>
                  <a:cubicBezTo>
                    <a:pt x="19" y="195"/>
                    <a:pt x="19" y="195"/>
                    <a:pt x="19" y="195"/>
                  </a:cubicBezTo>
                  <a:cubicBezTo>
                    <a:pt x="19" y="191"/>
                    <a:pt x="19" y="190"/>
                    <a:pt x="21" y="187"/>
                  </a:cubicBezTo>
                  <a:cubicBezTo>
                    <a:pt x="22" y="191"/>
                    <a:pt x="16" y="240"/>
                    <a:pt x="15" y="248"/>
                  </a:cubicBezTo>
                  <a:cubicBezTo>
                    <a:pt x="15" y="251"/>
                    <a:pt x="15" y="253"/>
                    <a:pt x="14" y="254"/>
                  </a:cubicBezTo>
                  <a:cubicBezTo>
                    <a:pt x="13" y="255"/>
                    <a:pt x="13" y="254"/>
                    <a:pt x="12" y="255"/>
                  </a:cubicBezTo>
                  <a:close/>
                  <a:moveTo>
                    <a:pt x="22" y="173"/>
                  </a:moveTo>
                  <a:cubicBezTo>
                    <a:pt x="24" y="175"/>
                    <a:pt x="23" y="175"/>
                    <a:pt x="22" y="176"/>
                  </a:cubicBezTo>
                  <a:lnTo>
                    <a:pt x="22" y="173"/>
                  </a:lnTo>
                  <a:close/>
                  <a:moveTo>
                    <a:pt x="53" y="95"/>
                  </a:moveTo>
                  <a:cubicBezTo>
                    <a:pt x="53" y="90"/>
                    <a:pt x="54" y="87"/>
                    <a:pt x="55" y="8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49"/>
                    <a:pt x="62" y="52"/>
                    <a:pt x="63" y="48"/>
                  </a:cubicBezTo>
                  <a:cubicBezTo>
                    <a:pt x="64" y="44"/>
                    <a:pt x="65" y="40"/>
                    <a:pt x="66" y="36"/>
                  </a:cubicBezTo>
                  <a:cubicBezTo>
                    <a:pt x="68" y="29"/>
                    <a:pt x="66" y="20"/>
                    <a:pt x="70" y="1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3"/>
                    <a:pt x="67" y="3"/>
                    <a:pt x="66" y="7"/>
                  </a:cubicBezTo>
                  <a:cubicBezTo>
                    <a:pt x="62" y="16"/>
                    <a:pt x="60" y="25"/>
                    <a:pt x="55" y="3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5"/>
                    <a:pt x="43" y="68"/>
                    <a:pt x="41" y="70"/>
                  </a:cubicBezTo>
                  <a:cubicBezTo>
                    <a:pt x="40" y="69"/>
                    <a:pt x="39" y="70"/>
                    <a:pt x="40" y="66"/>
                  </a:cubicBezTo>
                  <a:cubicBezTo>
                    <a:pt x="41" y="63"/>
                    <a:pt x="41" y="66"/>
                    <a:pt x="42" y="63"/>
                  </a:cubicBezTo>
                  <a:cubicBezTo>
                    <a:pt x="44" y="58"/>
                    <a:pt x="42" y="56"/>
                    <a:pt x="42" y="56"/>
                  </a:cubicBezTo>
                  <a:cubicBezTo>
                    <a:pt x="41" y="58"/>
                    <a:pt x="40" y="60"/>
                    <a:pt x="39" y="63"/>
                  </a:cubicBezTo>
                  <a:cubicBezTo>
                    <a:pt x="38" y="67"/>
                    <a:pt x="38" y="67"/>
                    <a:pt x="37" y="69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8"/>
                    <a:pt x="38" y="80"/>
                    <a:pt x="35" y="80"/>
                  </a:cubicBezTo>
                  <a:cubicBezTo>
                    <a:pt x="35" y="86"/>
                    <a:pt x="32" y="91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29" y="103"/>
                    <a:pt x="29" y="103"/>
                  </a:cubicBezTo>
                  <a:cubicBezTo>
                    <a:pt x="29" y="102"/>
                    <a:pt x="29" y="103"/>
                    <a:pt x="28" y="103"/>
                  </a:cubicBezTo>
                  <a:cubicBezTo>
                    <a:pt x="29" y="113"/>
                    <a:pt x="25" y="121"/>
                    <a:pt x="23" y="130"/>
                  </a:cubicBezTo>
                  <a:cubicBezTo>
                    <a:pt x="23" y="133"/>
                    <a:pt x="22" y="134"/>
                    <a:pt x="22" y="137"/>
                  </a:cubicBezTo>
                  <a:cubicBezTo>
                    <a:pt x="22" y="139"/>
                    <a:pt x="22" y="140"/>
                    <a:pt x="22" y="141"/>
                  </a:cubicBezTo>
                  <a:cubicBezTo>
                    <a:pt x="21" y="152"/>
                    <a:pt x="18" y="161"/>
                    <a:pt x="18" y="172"/>
                  </a:cubicBezTo>
                  <a:cubicBezTo>
                    <a:pt x="17" y="179"/>
                    <a:pt x="15" y="186"/>
                    <a:pt x="13" y="192"/>
                  </a:cubicBezTo>
                  <a:cubicBezTo>
                    <a:pt x="13" y="197"/>
                    <a:pt x="12" y="203"/>
                    <a:pt x="9" y="207"/>
                  </a:cubicBezTo>
                  <a:cubicBezTo>
                    <a:pt x="8" y="207"/>
                    <a:pt x="8" y="207"/>
                    <a:pt x="7" y="208"/>
                  </a:cubicBezTo>
                  <a:cubicBezTo>
                    <a:pt x="8" y="203"/>
                    <a:pt x="7" y="203"/>
                    <a:pt x="9" y="199"/>
                  </a:cubicBezTo>
                  <a:cubicBezTo>
                    <a:pt x="12" y="188"/>
                    <a:pt x="13" y="166"/>
                    <a:pt x="17" y="153"/>
                  </a:cubicBezTo>
                  <a:cubicBezTo>
                    <a:pt x="17" y="153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8" y="148"/>
                    <a:pt x="19" y="145"/>
                    <a:pt x="19" y="143"/>
                  </a:cubicBezTo>
                  <a:cubicBezTo>
                    <a:pt x="17" y="137"/>
                    <a:pt x="19" y="134"/>
                    <a:pt x="19" y="128"/>
                  </a:cubicBezTo>
                  <a:cubicBezTo>
                    <a:pt x="19" y="126"/>
                    <a:pt x="19" y="126"/>
                    <a:pt x="19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2" y="115"/>
                    <a:pt x="22" y="113"/>
                    <a:pt x="22" y="108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2"/>
                    <a:pt x="17" y="127"/>
                    <a:pt x="15" y="133"/>
                  </a:cubicBezTo>
                  <a:cubicBezTo>
                    <a:pt x="14" y="137"/>
                    <a:pt x="14" y="137"/>
                    <a:pt x="13" y="143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5" y="192"/>
                    <a:pt x="5" y="197"/>
                    <a:pt x="4" y="203"/>
                  </a:cubicBezTo>
                  <a:cubicBezTo>
                    <a:pt x="3" y="206"/>
                    <a:pt x="4" y="203"/>
                    <a:pt x="3" y="206"/>
                  </a:cubicBezTo>
                  <a:cubicBezTo>
                    <a:pt x="3" y="207"/>
                    <a:pt x="2" y="206"/>
                    <a:pt x="4" y="208"/>
                  </a:cubicBezTo>
                  <a:cubicBezTo>
                    <a:pt x="3" y="210"/>
                    <a:pt x="1" y="213"/>
                    <a:pt x="3" y="216"/>
                  </a:cubicBezTo>
                  <a:cubicBezTo>
                    <a:pt x="5" y="213"/>
                    <a:pt x="5" y="211"/>
                    <a:pt x="8" y="210"/>
                  </a:cubicBezTo>
                  <a:cubicBezTo>
                    <a:pt x="9" y="211"/>
                    <a:pt x="10" y="213"/>
                    <a:pt x="9" y="215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7"/>
                    <a:pt x="8" y="217"/>
                    <a:pt x="8" y="218"/>
                  </a:cubicBezTo>
                  <a:cubicBezTo>
                    <a:pt x="7" y="219"/>
                    <a:pt x="7" y="219"/>
                    <a:pt x="5" y="220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4"/>
                    <a:pt x="8" y="230"/>
                    <a:pt x="8" y="232"/>
                  </a:cubicBezTo>
                  <a:cubicBezTo>
                    <a:pt x="7" y="236"/>
                    <a:pt x="8" y="234"/>
                    <a:pt x="4" y="237"/>
                  </a:cubicBezTo>
                  <a:cubicBezTo>
                    <a:pt x="5" y="238"/>
                    <a:pt x="5" y="237"/>
                    <a:pt x="5" y="238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3" y="249"/>
                    <a:pt x="4" y="250"/>
                    <a:pt x="2" y="249"/>
                  </a:cubicBezTo>
                  <a:cubicBezTo>
                    <a:pt x="1" y="249"/>
                    <a:pt x="0" y="249"/>
                    <a:pt x="1" y="252"/>
                  </a:cubicBezTo>
                  <a:cubicBezTo>
                    <a:pt x="1" y="256"/>
                    <a:pt x="1" y="253"/>
                    <a:pt x="2" y="254"/>
                  </a:cubicBezTo>
                  <a:cubicBezTo>
                    <a:pt x="2" y="260"/>
                    <a:pt x="0" y="256"/>
                    <a:pt x="1" y="264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4" y="289"/>
                    <a:pt x="1" y="289"/>
                    <a:pt x="3" y="308"/>
                  </a:cubicBezTo>
                  <a:cubicBezTo>
                    <a:pt x="2" y="310"/>
                    <a:pt x="5" y="308"/>
                    <a:pt x="2" y="310"/>
                  </a:cubicBezTo>
                  <a:cubicBezTo>
                    <a:pt x="5" y="315"/>
                    <a:pt x="1" y="315"/>
                    <a:pt x="6" y="316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298"/>
                    <a:pt x="8" y="291"/>
                    <a:pt x="9" y="287"/>
                  </a:cubicBezTo>
                  <a:cubicBezTo>
                    <a:pt x="10" y="278"/>
                    <a:pt x="10" y="267"/>
                    <a:pt x="12" y="259"/>
                  </a:cubicBezTo>
                  <a:cubicBezTo>
                    <a:pt x="14" y="261"/>
                    <a:pt x="14" y="255"/>
                    <a:pt x="13" y="263"/>
                  </a:cubicBezTo>
                  <a:cubicBezTo>
                    <a:pt x="13" y="264"/>
                    <a:pt x="13" y="266"/>
                    <a:pt x="13" y="267"/>
                  </a:cubicBezTo>
                  <a:cubicBezTo>
                    <a:pt x="12" y="270"/>
                    <a:pt x="12" y="273"/>
                    <a:pt x="12" y="276"/>
                  </a:cubicBezTo>
                  <a:cubicBezTo>
                    <a:pt x="12" y="292"/>
                    <a:pt x="9" y="310"/>
                    <a:pt x="11" y="326"/>
                  </a:cubicBezTo>
                  <a:cubicBezTo>
                    <a:pt x="15" y="326"/>
                    <a:pt x="15" y="326"/>
                    <a:pt x="15" y="326"/>
                  </a:cubicBezTo>
                  <a:cubicBezTo>
                    <a:pt x="15" y="320"/>
                    <a:pt x="17" y="314"/>
                    <a:pt x="18" y="308"/>
                  </a:cubicBezTo>
                  <a:cubicBezTo>
                    <a:pt x="18" y="302"/>
                    <a:pt x="18" y="293"/>
                    <a:pt x="19" y="289"/>
                  </a:cubicBezTo>
                  <a:cubicBezTo>
                    <a:pt x="21" y="277"/>
                    <a:pt x="22" y="265"/>
                    <a:pt x="22" y="252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22"/>
                    <a:pt x="29" y="201"/>
                    <a:pt x="29" y="189"/>
                  </a:cubicBezTo>
                  <a:cubicBezTo>
                    <a:pt x="29" y="184"/>
                    <a:pt x="28" y="185"/>
                    <a:pt x="28" y="181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4" y="164"/>
                    <a:pt x="34" y="155"/>
                    <a:pt x="36" y="145"/>
                  </a:cubicBezTo>
                  <a:cubicBezTo>
                    <a:pt x="37" y="138"/>
                    <a:pt x="38" y="132"/>
                    <a:pt x="39" y="125"/>
                  </a:cubicBezTo>
                  <a:cubicBezTo>
                    <a:pt x="41" y="120"/>
                    <a:pt x="43" y="113"/>
                    <a:pt x="44" y="107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5"/>
                    <a:pt x="46" y="104"/>
                    <a:pt x="50" y="106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2"/>
                    <a:pt x="52" y="102"/>
                    <a:pt x="52" y="102"/>
                  </a:cubicBezTo>
                  <a:cubicBezTo>
                    <a:pt x="50" y="97"/>
                    <a:pt x="51" y="103"/>
                    <a:pt x="50" y="98"/>
                  </a:cubicBezTo>
                  <a:cubicBezTo>
                    <a:pt x="51" y="97"/>
                    <a:pt x="51" y="96"/>
                    <a:pt x="53" y="96"/>
                  </a:cubicBezTo>
                  <a:lnTo>
                    <a:pt x="53" y="9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" name="Freeform 71"/>
            <p:cNvSpPr>
              <a:spLocks/>
            </p:cNvSpPr>
            <p:nvPr/>
          </p:nvSpPr>
          <p:spPr bwMode="auto">
            <a:xfrm>
              <a:off x="4146564" y="4489597"/>
              <a:ext cx="73579" cy="339716"/>
            </a:xfrm>
            <a:custGeom>
              <a:avLst/>
              <a:gdLst>
                <a:gd name="T0" fmla="*/ 71 w 73"/>
                <a:gd name="T1" fmla="*/ 17 h 338"/>
                <a:gd name="T2" fmla="*/ 64 w 73"/>
                <a:gd name="T3" fmla="*/ 30 h 338"/>
                <a:gd name="T4" fmla="*/ 57 w 73"/>
                <a:gd name="T5" fmla="*/ 66 h 338"/>
                <a:gd name="T6" fmla="*/ 48 w 73"/>
                <a:gd name="T7" fmla="*/ 148 h 338"/>
                <a:gd name="T8" fmla="*/ 26 w 73"/>
                <a:gd name="T9" fmla="*/ 245 h 338"/>
                <a:gd name="T10" fmla="*/ 28 w 73"/>
                <a:gd name="T11" fmla="*/ 224 h 338"/>
                <a:gd name="T12" fmla="*/ 33 w 73"/>
                <a:gd name="T13" fmla="*/ 206 h 338"/>
                <a:gd name="T14" fmla="*/ 37 w 73"/>
                <a:gd name="T15" fmla="*/ 189 h 338"/>
                <a:gd name="T16" fmla="*/ 42 w 73"/>
                <a:gd name="T17" fmla="*/ 162 h 338"/>
                <a:gd name="T18" fmla="*/ 47 w 73"/>
                <a:gd name="T19" fmla="*/ 127 h 338"/>
                <a:gd name="T20" fmla="*/ 50 w 73"/>
                <a:gd name="T21" fmla="*/ 102 h 338"/>
                <a:gd name="T22" fmla="*/ 54 w 73"/>
                <a:gd name="T23" fmla="*/ 77 h 338"/>
                <a:gd name="T24" fmla="*/ 56 w 73"/>
                <a:gd name="T25" fmla="*/ 46 h 338"/>
                <a:gd name="T26" fmla="*/ 47 w 73"/>
                <a:gd name="T27" fmla="*/ 81 h 338"/>
                <a:gd name="T28" fmla="*/ 42 w 73"/>
                <a:gd name="T29" fmla="*/ 111 h 338"/>
                <a:gd name="T30" fmla="*/ 41 w 73"/>
                <a:gd name="T31" fmla="*/ 126 h 338"/>
                <a:gd name="T32" fmla="*/ 35 w 73"/>
                <a:gd name="T33" fmla="*/ 158 h 338"/>
                <a:gd name="T34" fmla="*/ 24 w 73"/>
                <a:gd name="T35" fmla="*/ 212 h 338"/>
                <a:gd name="T36" fmla="*/ 18 w 73"/>
                <a:gd name="T37" fmla="*/ 239 h 338"/>
                <a:gd name="T38" fmla="*/ 1 w 73"/>
                <a:gd name="T39" fmla="*/ 330 h 338"/>
                <a:gd name="T40" fmla="*/ 5 w 73"/>
                <a:gd name="T41" fmla="*/ 329 h 338"/>
                <a:gd name="T42" fmla="*/ 14 w 73"/>
                <a:gd name="T43" fmla="*/ 312 h 338"/>
                <a:gd name="T44" fmla="*/ 24 w 73"/>
                <a:gd name="T45" fmla="*/ 283 h 338"/>
                <a:gd name="T46" fmla="*/ 27 w 73"/>
                <a:gd name="T47" fmla="*/ 273 h 338"/>
                <a:gd name="T48" fmla="*/ 34 w 73"/>
                <a:gd name="T49" fmla="*/ 251 h 338"/>
                <a:gd name="T50" fmla="*/ 39 w 73"/>
                <a:gd name="T51" fmla="*/ 228 h 338"/>
                <a:gd name="T52" fmla="*/ 42 w 73"/>
                <a:gd name="T53" fmla="*/ 224 h 338"/>
                <a:gd name="T54" fmla="*/ 45 w 73"/>
                <a:gd name="T55" fmla="*/ 216 h 338"/>
                <a:gd name="T56" fmla="*/ 49 w 73"/>
                <a:gd name="T57" fmla="*/ 201 h 338"/>
                <a:gd name="T58" fmla="*/ 52 w 73"/>
                <a:gd name="T59" fmla="*/ 181 h 338"/>
                <a:gd name="T60" fmla="*/ 54 w 73"/>
                <a:gd name="T61" fmla="*/ 169 h 338"/>
                <a:gd name="T62" fmla="*/ 55 w 73"/>
                <a:gd name="T63" fmla="*/ 167 h 338"/>
                <a:gd name="T64" fmla="*/ 57 w 73"/>
                <a:gd name="T65" fmla="*/ 153 h 338"/>
                <a:gd name="T66" fmla="*/ 57 w 73"/>
                <a:gd name="T67" fmla="*/ 144 h 338"/>
                <a:gd name="T68" fmla="*/ 60 w 73"/>
                <a:gd name="T69" fmla="*/ 123 h 338"/>
                <a:gd name="T70" fmla="*/ 66 w 73"/>
                <a:gd name="T71" fmla="*/ 87 h 338"/>
                <a:gd name="T72" fmla="*/ 67 w 73"/>
                <a:gd name="T73" fmla="*/ 77 h 338"/>
                <a:gd name="T74" fmla="*/ 71 w 73"/>
                <a:gd name="T75" fmla="*/ 57 h 338"/>
                <a:gd name="T76" fmla="*/ 73 w 73"/>
                <a:gd name="T77" fmla="*/ 39 h 338"/>
                <a:gd name="T78" fmla="*/ 71 w 73"/>
                <a:gd name="T79" fmla="*/ 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338">
                  <a:moveTo>
                    <a:pt x="71" y="37"/>
                  </a:moveTo>
                  <a:cubicBezTo>
                    <a:pt x="72" y="30"/>
                    <a:pt x="72" y="23"/>
                    <a:pt x="71" y="17"/>
                  </a:cubicBezTo>
                  <a:cubicBezTo>
                    <a:pt x="70" y="11"/>
                    <a:pt x="72" y="3"/>
                    <a:pt x="68" y="0"/>
                  </a:cubicBezTo>
                  <a:cubicBezTo>
                    <a:pt x="65" y="4"/>
                    <a:pt x="66" y="18"/>
                    <a:pt x="64" y="30"/>
                  </a:cubicBezTo>
                  <a:cubicBezTo>
                    <a:pt x="63" y="31"/>
                    <a:pt x="63" y="33"/>
                    <a:pt x="63" y="34"/>
                  </a:cubicBezTo>
                  <a:cubicBezTo>
                    <a:pt x="61" y="44"/>
                    <a:pt x="58" y="55"/>
                    <a:pt x="57" y="66"/>
                  </a:cubicBezTo>
                  <a:cubicBezTo>
                    <a:pt x="56" y="78"/>
                    <a:pt x="56" y="90"/>
                    <a:pt x="54" y="101"/>
                  </a:cubicBezTo>
                  <a:cubicBezTo>
                    <a:pt x="51" y="115"/>
                    <a:pt x="51" y="134"/>
                    <a:pt x="48" y="148"/>
                  </a:cubicBezTo>
                  <a:cubicBezTo>
                    <a:pt x="48" y="150"/>
                    <a:pt x="47" y="151"/>
                    <a:pt x="47" y="153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4" y="249"/>
                    <a:pt x="26" y="257"/>
                    <a:pt x="21" y="259"/>
                  </a:cubicBezTo>
                  <a:cubicBezTo>
                    <a:pt x="24" y="248"/>
                    <a:pt x="24" y="234"/>
                    <a:pt x="28" y="224"/>
                  </a:cubicBezTo>
                  <a:cubicBezTo>
                    <a:pt x="30" y="218"/>
                    <a:pt x="30" y="214"/>
                    <a:pt x="32" y="208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5"/>
                    <a:pt x="34" y="202"/>
                    <a:pt x="34" y="201"/>
                  </a:cubicBezTo>
                  <a:cubicBezTo>
                    <a:pt x="35" y="197"/>
                    <a:pt x="36" y="193"/>
                    <a:pt x="37" y="189"/>
                  </a:cubicBezTo>
                  <a:cubicBezTo>
                    <a:pt x="38" y="184"/>
                    <a:pt x="37" y="181"/>
                    <a:pt x="39" y="177"/>
                  </a:cubicBezTo>
                  <a:cubicBezTo>
                    <a:pt x="41" y="171"/>
                    <a:pt x="40" y="166"/>
                    <a:pt x="42" y="162"/>
                  </a:cubicBezTo>
                  <a:cubicBezTo>
                    <a:pt x="44" y="158"/>
                    <a:pt x="45" y="136"/>
                    <a:pt x="46" y="128"/>
                  </a:cubicBezTo>
                  <a:cubicBezTo>
                    <a:pt x="46" y="128"/>
                    <a:pt x="46" y="127"/>
                    <a:pt x="47" y="127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51" y="106"/>
                    <a:pt x="48" y="109"/>
                    <a:pt x="50" y="102"/>
                  </a:cubicBezTo>
                  <a:cubicBezTo>
                    <a:pt x="51" y="101"/>
                    <a:pt x="51" y="101"/>
                    <a:pt x="51" y="99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2"/>
                    <a:pt x="55" y="67"/>
                    <a:pt x="55" y="62"/>
                  </a:cubicBezTo>
                  <a:cubicBezTo>
                    <a:pt x="56" y="57"/>
                    <a:pt x="56" y="51"/>
                    <a:pt x="56" y="46"/>
                  </a:cubicBezTo>
                  <a:cubicBezTo>
                    <a:pt x="52" y="46"/>
                    <a:pt x="52" y="47"/>
                    <a:pt x="51" y="52"/>
                  </a:cubicBezTo>
                  <a:cubicBezTo>
                    <a:pt x="50" y="61"/>
                    <a:pt x="49" y="73"/>
                    <a:pt x="47" y="81"/>
                  </a:cubicBezTo>
                  <a:cubicBezTo>
                    <a:pt x="43" y="91"/>
                    <a:pt x="43" y="100"/>
                    <a:pt x="42" y="110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2" y="112"/>
                    <a:pt x="41" y="112"/>
                  </a:cubicBezTo>
                  <a:cubicBezTo>
                    <a:pt x="41" y="117"/>
                    <a:pt x="42" y="122"/>
                    <a:pt x="41" y="126"/>
                  </a:cubicBezTo>
                  <a:cubicBezTo>
                    <a:pt x="40" y="132"/>
                    <a:pt x="40" y="127"/>
                    <a:pt x="38" y="140"/>
                  </a:cubicBezTo>
                  <a:cubicBezTo>
                    <a:pt x="38" y="146"/>
                    <a:pt x="36" y="150"/>
                    <a:pt x="35" y="15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96"/>
                    <a:pt x="25" y="206"/>
                    <a:pt x="24" y="212"/>
                  </a:cubicBezTo>
                  <a:cubicBezTo>
                    <a:pt x="24" y="217"/>
                    <a:pt x="22" y="225"/>
                    <a:pt x="21" y="230"/>
                  </a:cubicBezTo>
                  <a:cubicBezTo>
                    <a:pt x="20" y="233"/>
                    <a:pt x="19" y="236"/>
                    <a:pt x="18" y="239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25"/>
                    <a:pt x="3" y="325"/>
                    <a:pt x="1" y="330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6" y="336"/>
                    <a:pt x="1" y="334"/>
                    <a:pt x="5" y="329"/>
                  </a:cubicBezTo>
                  <a:cubicBezTo>
                    <a:pt x="7" y="328"/>
                    <a:pt x="9" y="326"/>
                    <a:pt x="10" y="322"/>
                  </a:cubicBezTo>
                  <a:cubicBezTo>
                    <a:pt x="12" y="318"/>
                    <a:pt x="13" y="316"/>
                    <a:pt x="14" y="312"/>
                  </a:cubicBezTo>
                  <a:cubicBezTo>
                    <a:pt x="16" y="306"/>
                    <a:pt x="15" y="308"/>
                    <a:pt x="17" y="305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5" y="281"/>
                    <a:pt x="25" y="281"/>
                    <a:pt x="26" y="278"/>
                  </a:cubicBezTo>
                  <a:cubicBezTo>
                    <a:pt x="27" y="276"/>
                    <a:pt x="27" y="275"/>
                    <a:pt x="27" y="273"/>
                  </a:cubicBezTo>
                  <a:cubicBezTo>
                    <a:pt x="28" y="270"/>
                    <a:pt x="29" y="266"/>
                    <a:pt x="30" y="263"/>
                  </a:cubicBezTo>
                  <a:cubicBezTo>
                    <a:pt x="34" y="261"/>
                    <a:pt x="33" y="259"/>
                    <a:pt x="34" y="251"/>
                  </a:cubicBezTo>
                  <a:cubicBezTo>
                    <a:pt x="36" y="249"/>
                    <a:pt x="36" y="245"/>
                    <a:pt x="38" y="241"/>
                  </a:cubicBezTo>
                  <a:cubicBezTo>
                    <a:pt x="39" y="237"/>
                    <a:pt x="39" y="232"/>
                    <a:pt x="39" y="228"/>
                  </a:cubicBezTo>
                  <a:cubicBezTo>
                    <a:pt x="41" y="226"/>
                    <a:pt x="40" y="227"/>
                    <a:pt x="41" y="225"/>
                  </a:cubicBezTo>
                  <a:cubicBezTo>
                    <a:pt x="42" y="224"/>
                    <a:pt x="41" y="225"/>
                    <a:pt x="42" y="224"/>
                  </a:cubicBezTo>
                  <a:cubicBezTo>
                    <a:pt x="45" y="221"/>
                    <a:pt x="43" y="224"/>
                    <a:pt x="43" y="224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4"/>
                    <a:pt x="45" y="209"/>
                    <a:pt x="47" y="206"/>
                  </a:cubicBezTo>
                  <a:cubicBezTo>
                    <a:pt x="48" y="204"/>
                    <a:pt x="48" y="204"/>
                    <a:pt x="49" y="201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186"/>
                    <a:pt x="51" y="182"/>
                    <a:pt x="52" y="181"/>
                  </a:cubicBezTo>
                  <a:cubicBezTo>
                    <a:pt x="53" y="177"/>
                    <a:pt x="53" y="178"/>
                    <a:pt x="53" y="175"/>
                  </a:cubicBezTo>
                  <a:cubicBezTo>
                    <a:pt x="54" y="173"/>
                    <a:pt x="53" y="173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6"/>
                    <a:pt x="57" y="153"/>
                    <a:pt x="57" y="153"/>
                  </a:cubicBezTo>
                  <a:cubicBezTo>
                    <a:pt x="57" y="152"/>
                    <a:pt x="57" y="151"/>
                    <a:pt x="57" y="151"/>
                  </a:cubicBezTo>
                  <a:cubicBezTo>
                    <a:pt x="57" y="147"/>
                    <a:pt x="57" y="147"/>
                    <a:pt x="57" y="144"/>
                  </a:cubicBezTo>
                  <a:cubicBezTo>
                    <a:pt x="58" y="139"/>
                    <a:pt x="57" y="134"/>
                    <a:pt x="58" y="12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2" y="115"/>
                    <a:pt x="62" y="109"/>
                    <a:pt x="64" y="102"/>
                  </a:cubicBezTo>
                  <a:cubicBezTo>
                    <a:pt x="65" y="97"/>
                    <a:pt x="65" y="92"/>
                    <a:pt x="66" y="87"/>
                  </a:cubicBezTo>
                  <a:cubicBezTo>
                    <a:pt x="66" y="85"/>
                    <a:pt x="66" y="84"/>
                    <a:pt x="66" y="83"/>
                  </a:cubicBezTo>
                  <a:cubicBezTo>
                    <a:pt x="66" y="76"/>
                    <a:pt x="67" y="84"/>
                    <a:pt x="67" y="77"/>
                  </a:cubicBezTo>
                  <a:cubicBezTo>
                    <a:pt x="67" y="74"/>
                    <a:pt x="67" y="77"/>
                    <a:pt x="67" y="74"/>
                  </a:cubicBezTo>
                  <a:cubicBezTo>
                    <a:pt x="71" y="70"/>
                    <a:pt x="69" y="65"/>
                    <a:pt x="71" y="5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2"/>
                    <a:pt x="73" y="41"/>
                    <a:pt x="73" y="39"/>
                  </a:cubicBezTo>
                  <a:cubicBezTo>
                    <a:pt x="72" y="37"/>
                    <a:pt x="72" y="37"/>
                    <a:pt x="72" y="37"/>
                  </a:cubicBezTo>
                  <a:lnTo>
                    <a:pt x="71" y="3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" name="Freeform 72"/>
            <p:cNvSpPr>
              <a:spLocks noEditPoints="1"/>
            </p:cNvSpPr>
            <p:nvPr/>
          </p:nvSpPr>
          <p:spPr bwMode="auto">
            <a:xfrm>
              <a:off x="4433052" y="4506035"/>
              <a:ext cx="48531" cy="283358"/>
            </a:xfrm>
            <a:custGeom>
              <a:avLst/>
              <a:gdLst>
                <a:gd name="T0" fmla="*/ 10 w 48"/>
                <a:gd name="T1" fmla="*/ 112 h 282"/>
                <a:gd name="T2" fmla="*/ 11 w 48"/>
                <a:gd name="T3" fmla="*/ 110 h 282"/>
                <a:gd name="T4" fmla="*/ 27 w 48"/>
                <a:gd name="T5" fmla="*/ 85 h 282"/>
                <a:gd name="T6" fmla="*/ 27 w 48"/>
                <a:gd name="T7" fmla="*/ 86 h 282"/>
                <a:gd name="T8" fmla="*/ 28 w 48"/>
                <a:gd name="T9" fmla="*/ 81 h 282"/>
                <a:gd name="T10" fmla="*/ 31 w 48"/>
                <a:gd name="T11" fmla="*/ 65 h 282"/>
                <a:gd name="T12" fmla="*/ 32 w 48"/>
                <a:gd name="T13" fmla="*/ 59 h 282"/>
                <a:gd name="T14" fmla="*/ 46 w 48"/>
                <a:gd name="T15" fmla="*/ 19 h 282"/>
                <a:gd name="T16" fmla="*/ 45 w 48"/>
                <a:gd name="T17" fmla="*/ 0 h 282"/>
                <a:gd name="T18" fmla="*/ 33 w 48"/>
                <a:gd name="T19" fmla="*/ 54 h 282"/>
                <a:gd name="T20" fmla="*/ 35 w 48"/>
                <a:gd name="T21" fmla="*/ 23 h 282"/>
                <a:gd name="T22" fmla="*/ 33 w 48"/>
                <a:gd name="T23" fmla="*/ 12 h 282"/>
                <a:gd name="T24" fmla="*/ 25 w 48"/>
                <a:gd name="T25" fmla="*/ 44 h 282"/>
                <a:gd name="T26" fmla="*/ 18 w 48"/>
                <a:gd name="T27" fmla="*/ 78 h 282"/>
                <a:gd name="T28" fmla="*/ 14 w 48"/>
                <a:gd name="T29" fmla="*/ 83 h 282"/>
                <a:gd name="T30" fmla="*/ 10 w 48"/>
                <a:gd name="T31" fmla="*/ 82 h 282"/>
                <a:gd name="T32" fmla="*/ 7 w 48"/>
                <a:gd name="T33" fmla="*/ 99 h 282"/>
                <a:gd name="T34" fmla="*/ 8 w 48"/>
                <a:gd name="T35" fmla="*/ 101 h 282"/>
                <a:gd name="T36" fmla="*/ 8 w 48"/>
                <a:gd name="T37" fmla="*/ 119 h 282"/>
                <a:gd name="T38" fmla="*/ 7 w 48"/>
                <a:gd name="T39" fmla="*/ 124 h 282"/>
                <a:gd name="T40" fmla="*/ 4 w 48"/>
                <a:gd name="T41" fmla="*/ 134 h 282"/>
                <a:gd name="T42" fmla="*/ 4 w 48"/>
                <a:gd name="T43" fmla="*/ 147 h 282"/>
                <a:gd name="T44" fmla="*/ 2 w 48"/>
                <a:gd name="T45" fmla="*/ 151 h 282"/>
                <a:gd name="T46" fmla="*/ 2 w 48"/>
                <a:gd name="T47" fmla="*/ 179 h 282"/>
                <a:gd name="T48" fmla="*/ 4 w 48"/>
                <a:gd name="T49" fmla="*/ 169 h 282"/>
                <a:gd name="T50" fmla="*/ 6 w 48"/>
                <a:gd name="T51" fmla="*/ 154 h 282"/>
                <a:gd name="T52" fmla="*/ 8 w 48"/>
                <a:gd name="T53" fmla="*/ 163 h 282"/>
                <a:gd name="T54" fmla="*/ 7 w 48"/>
                <a:gd name="T55" fmla="*/ 195 h 282"/>
                <a:gd name="T56" fmla="*/ 5 w 48"/>
                <a:gd name="T57" fmla="*/ 224 h 282"/>
                <a:gd name="T58" fmla="*/ 3 w 48"/>
                <a:gd name="T59" fmla="*/ 270 h 282"/>
                <a:gd name="T60" fmla="*/ 5 w 48"/>
                <a:gd name="T61" fmla="*/ 281 h 282"/>
                <a:gd name="T62" fmla="*/ 8 w 48"/>
                <a:gd name="T63" fmla="*/ 265 h 282"/>
                <a:gd name="T64" fmla="*/ 16 w 48"/>
                <a:gd name="T65" fmla="*/ 214 h 282"/>
                <a:gd name="T66" fmla="*/ 37 w 48"/>
                <a:gd name="T67" fmla="*/ 70 h 282"/>
                <a:gd name="T68" fmla="*/ 46 w 48"/>
                <a:gd name="T69" fmla="*/ 3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282">
                  <a:moveTo>
                    <a:pt x="11" y="110"/>
                  </a:moveTo>
                  <a:cubicBezTo>
                    <a:pt x="11" y="114"/>
                    <a:pt x="11" y="111"/>
                    <a:pt x="10" y="112"/>
                  </a:cubicBezTo>
                  <a:cubicBezTo>
                    <a:pt x="8" y="109"/>
                    <a:pt x="8" y="110"/>
                    <a:pt x="10" y="108"/>
                  </a:cubicBezTo>
                  <a:cubicBezTo>
                    <a:pt x="11" y="110"/>
                    <a:pt x="11" y="108"/>
                    <a:pt x="11" y="110"/>
                  </a:cubicBezTo>
                  <a:close/>
                  <a:moveTo>
                    <a:pt x="27" y="86"/>
                  </a:moveTo>
                  <a:cubicBezTo>
                    <a:pt x="26" y="81"/>
                    <a:pt x="27" y="87"/>
                    <a:pt x="27" y="85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6" y="86"/>
                    <a:pt x="27" y="89"/>
                    <a:pt x="27" y="86"/>
                  </a:cubicBezTo>
                  <a:close/>
                  <a:moveTo>
                    <a:pt x="29" y="75"/>
                  </a:moveTo>
                  <a:cubicBezTo>
                    <a:pt x="30" y="79"/>
                    <a:pt x="30" y="79"/>
                    <a:pt x="28" y="81"/>
                  </a:cubicBezTo>
                  <a:lnTo>
                    <a:pt x="29" y="75"/>
                  </a:lnTo>
                  <a:close/>
                  <a:moveTo>
                    <a:pt x="31" y="65"/>
                  </a:moveTo>
                  <a:cubicBezTo>
                    <a:pt x="30" y="62"/>
                    <a:pt x="30" y="60"/>
                    <a:pt x="31" y="57"/>
                  </a:cubicBezTo>
                  <a:cubicBezTo>
                    <a:pt x="31" y="58"/>
                    <a:pt x="31" y="57"/>
                    <a:pt x="32" y="59"/>
                  </a:cubicBezTo>
                  <a:lnTo>
                    <a:pt x="31" y="65"/>
                  </a:lnTo>
                  <a:close/>
                  <a:moveTo>
                    <a:pt x="46" y="19"/>
                  </a:moveTo>
                  <a:cubicBezTo>
                    <a:pt x="48" y="17"/>
                    <a:pt x="48" y="11"/>
                    <a:pt x="48" y="8"/>
                  </a:cubicBezTo>
                  <a:cubicBezTo>
                    <a:pt x="47" y="5"/>
                    <a:pt x="47" y="2"/>
                    <a:pt x="45" y="0"/>
                  </a:cubicBezTo>
                  <a:cubicBezTo>
                    <a:pt x="39" y="9"/>
                    <a:pt x="36" y="35"/>
                    <a:pt x="34" y="4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19"/>
                    <a:pt x="36" y="17"/>
                  </a:cubicBezTo>
                  <a:cubicBezTo>
                    <a:pt x="35" y="7"/>
                    <a:pt x="36" y="15"/>
                    <a:pt x="33" y="12"/>
                  </a:cubicBezTo>
                  <a:cubicBezTo>
                    <a:pt x="32" y="17"/>
                    <a:pt x="30" y="23"/>
                    <a:pt x="29" y="28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57"/>
                    <a:pt x="20" y="51"/>
                    <a:pt x="18" y="77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5" y="81"/>
                    <a:pt x="18" y="81"/>
                    <a:pt x="14" y="85"/>
                  </a:cubicBezTo>
                  <a:cubicBezTo>
                    <a:pt x="14" y="84"/>
                    <a:pt x="14" y="85"/>
                    <a:pt x="14" y="83"/>
                  </a:cubicBezTo>
                  <a:cubicBezTo>
                    <a:pt x="13" y="81"/>
                    <a:pt x="14" y="80"/>
                    <a:pt x="13" y="78"/>
                  </a:cubicBezTo>
                  <a:cubicBezTo>
                    <a:pt x="10" y="78"/>
                    <a:pt x="10" y="76"/>
                    <a:pt x="10" y="82"/>
                  </a:cubicBezTo>
                  <a:cubicBezTo>
                    <a:pt x="10" y="89"/>
                    <a:pt x="11" y="88"/>
                    <a:pt x="11" y="88"/>
                  </a:cubicBezTo>
                  <a:cubicBezTo>
                    <a:pt x="7" y="93"/>
                    <a:pt x="8" y="89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0"/>
                    <a:pt x="8" y="100"/>
                    <a:pt x="8" y="101"/>
                  </a:cubicBezTo>
                  <a:cubicBezTo>
                    <a:pt x="8" y="102"/>
                    <a:pt x="7" y="103"/>
                    <a:pt x="6" y="104"/>
                  </a:cubicBezTo>
                  <a:cubicBezTo>
                    <a:pt x="7" y="108"/>
                    <a:pt x="8" y="113"/>
                    <a:pt x="8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7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3" y="128"/>
                    <a:pt x="4" y="130"/>
                    <a:pt x="4" y="134"/>
                  </a:cubicBezTo>
                  <a:cubicBezTo>
                    <a:pt x="4" y="138"/>
                    <a:pt x="5" y="140"/>
                    <a:pt x="3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8"/>
                    <a:pt x="4" y="147"/>
                    <a:pt x="5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9"/>
                    <a:pt x="0" y="164"/>
                    <a:pt x="1" y="166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8" y="169"/>
                    <a:pt x="5" y="172"/>
                    <a:pt x="4" y="169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8" y="158"/>
                    <a:pt x="6" y="161"/>
                    <a:pt x="6" y="154"/>
                  </a:cubicBezTo>
                  <a:cubicBezTo>
                    <a:pt x="12" y="154"/>
                    <a:pt x="7" y="156"/>
                    <a:pt x="11" y="161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9"/>
                    <a:pt x="9" y="175"/>
                    <a:pt x="8" y="180"/>
                  </a:cubicBezTo>
                  <a:cubicBezTo>
                    <a:pt x="7" y="190"/>
                    <a:pt x="7" y="182"/>
                    <a:pt x="7" y="195"/>
                  </a:cubicBezTo>
                  <a:cubicBezTo>
                    <a:pt x="7" y="200"/>
                    <a:pt x="7" y="206"/>
                    <a:pt x="7" y="212"/>
                  </a:cubicBezTo>
                  <a:cubicBezTo>
                    <a:pt x="6" y="216"/>
                    <a:pt x="5" y="219"/>
                    <a:pt x="5" y="224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3" y="259"/>
                    <a:pt x="3" y="265"/>
                    <a:pt x="3" y="270"/>
                  </a:cubicBezTo>
                  <a:cubicBezTo>
                    <a:pt x="2" y="274"/>
                    <a:pt x="1" y="273"/>
                    <a:pt x="2" y="277"/>
                  </a:cubicBezTo>
                  <a:cubicBezTo>
                    <a:pt x="2" y="282"/>
                    <a:pt x="1" y="280"/>
                    <a:pt x="5" y="281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8" y="259"/>
                    <a:pt x="8" y="280"/>
                    <a:pt x="8" y="265"/>
                  </a:cubicBezTo>
                  <a:cubicBezTo>
                    <a:pt x="9" y="257"/>
                    <a:pt x="9" y="262"/>
                    <a:pt x="10" y="256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21" y="176"/>
                    <a:pt x="29" y="117"/>
                    <a:pt x="35" y="82"/>
                  </a:cubicBezTo>
                  <a:cubicBezTo>
                    <a:pt x="36" y="78"/>
                    <a:pt x="37" y="74"/>
                    <a:pt x="37" y="70"/>
                  </a:cubicBezTo>
                  <a:cubicBezTo>
                    <a:pt x="40" y="42"/>
                    <a:pt x="43" y="54"/>
                    <a:pt x="43" y="42"/>
                  </a:cubicBezTo>
                  <a:cubicBezTo>
                    <a:pt x="45" y="40"/>
                    <a:pt x="44" y="39"/>
                    <a:pt x="46" y="37"/>
                  </a:cubicBezTo>
                  <a:cubicBezTo>
                    <a:pt x="43" y="32"/>
                    <a:pt x="48" y="25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" name="Freeform 73"/>
            <p:cNvSpPr>
              <a:spLocks/>
            </p:cNvSpPr>
            <p:nvPr/>
          </p:nvSpPr>
          <p:spPr bwMode="auto">
            <a:xfrm>
              <a:off x="4776682" y="5354542"/>
              <a:ext cx="55576" cy="253613"/>
            </a:xfrm>
            <a:custGeom>
              <a:avLst/>
              <a:gdLst>
                <a:gd name="T0" fmla="*/ 32 w 55"/>
                <a:gd name="T1" fmla="*/ 180 h 252"/>
                <a:gd name="T2" fmla="*/ 34 w 55"/>
                <a:gd name="T3" fmla="*/ 175 h 252"/>
                <a:gd name="T4" fmla="*/ 37 w 55"/>
                <a:gd name="T5" fmla="*/ 160 h 252"/>
                <a:gd name="T6" fmla="*/ 47 w 55"/>
                <a:gd name="T7" fmla="*/ 94 h 252"/>
                <a:gd name="T8" fmla="*/ 49 w 55"/>
                <a:gd name="T9" fmla="*/ 83 h 252"/>
                <a:gd name="T10" fmla="*/ 53 w 55"/>
                <a:gd name="T11" fmla="*/ 24 h 252"/>
                <a:gd name="T12" fmla="*/ 52 w 55"/>
                <a:gd name="T13" fmla="*/ 0 h 252"/>
                <a:gd name="T14" fmla="*/ 50 w 55"/>
                <a:gd name="T15" fmla="*/ 17 h 252"/>
                <a:gd name="T16" fmla="*/ 48 w 55"/>
                <a:gd name="T17" fmla="*/ 33 h 252"/>
                <a:gd name="T18" fmla="*/ 47 w 55"/>
                <a:gd name="T19" fmla="*/ 41 h 252"/>
                <a:gd name="T20" fmla="*/ 45 w 55"/>
                <a:gd name="T21" fmla="*/ 48 h 252"/>
                <a:gd name="T22" fmla="*/ 44 w 55"/>
                <a:gd name="T23" fmla="*/ 56 h 252"/>
                <a:gd name="T24" fmla="*/ 43 w 55"/>
                <a:gd name="T25" fmla="*/ 61 h 252"/>
                <a:gd name="T26" fmla="*/ 43 w 55"/>
                <a:gd name="T27" fmla="*/ 64 h 252"/>
                <a:gd name="T28" fmla="*/ 40 w 55"/>
                <a:gd name="T29" fmla="*/ 58 h 252"/>
                <a:gd name="T30" fmla="*/ 44 w 55"/>
                <a:gd name="T31" fmla="*/ 37 h 252"/>
                <a:gd name="T32" fmla="*/ 45 w 55"/>
                <a:gd name="T33" fmla="*/ 29 h 252"/>
                <a:gd name="T34" fmla="*/ 47 w 55"/>
                <a:gd name="T35" fmla="*/ 4 h 252"/>
                <a:gd name="T36" fmla="*/ 44 w 55"/>
                <a:gd name="T37" fmla="*/ 13 h 252"/>
                <a:gd name="T38" fmla="*/ 35 w 55"/>
                <a:gd name="T39" fmla="*/ 61 h 252"/>
                <a:gd name="T40" fmla="*/ 27 w 55"/>
                <a:gd name="T41" fmla="*/ 121 h 252"/>
                <a:gd name="T42" fmla="*/ 23 w 55"/>
                <a:gd name="T43" fmla="*/ 149 h 252"/>
                <a:gd name="T44" fmla="*/ 18 w 55"/>
                <a:gd name="T45" fmla="*/ 156 h 252"/>
                <a:gd name="T46" fmla="*/ 19 w 55"/>
                <a:gd name="T47" fmla="*/ 145 h 252"/>
                <a:gd name="T48" fmla="*/ 21 w 55"/>
                <a:gd name="T49" fmla="*/ 142 h 252"/>
                <a:gd name="T50" fmla="*/ 26 w 55"/>
                <a:gd name="T51" fmla="*/ 101 h 252"/>
                <a:gd name="T52" fmla="*/ 28 w 55"/>
                <a:gd name="T53" fmla="*/ 79 h 252"/>
                <a:gd name="T54" fmla="*/ 31 w 55"/>
                <a:gd name="T55" fmla="*/ 57 h 252"/>
                <a:gd name="T56" fmla="*/ 33 w 55"/>
                <a:gd name="T57" fmla="*/ 49 h 252"/>
                <a:gd name="T58" fmla="*/ 35 w 55"/>
                <a:gd name="T59" fmla="*/ 37 h 252"/>
                <a:gd name="T60" fmla="*/ 35 w 55"/>
                <a:gd name="T61" fmla="*/ 32 h 252"/>
                <a:gd name="T62" fmla="*/ 35 w 55"/>
                <a:gd name="T63" fmla="*/ 16 h 252"/>
                <a:gd name="T64" fmla="*/ 31 w 55"/>
                <a:gd name="T65" fmla="*/ 38 h 252"/>
                <a:gd name="T66" fmla="*/ 29 w 55"/>
                <a:gd name="T67" fmla="*/ 49 h 252"/>
                <a:gd name="T68" fmla="*/ 29 w 55"/>
                <a:gd name="T69" fmla="*/ 57 h 252"/>
                <a:gd name="T70" fmla="*/ 26 w 55"/>
                <a:gd name="T71" fmla="*/ 61 h 252"/>
                <a:gd name="T72" fmla="*/ 23 w 55"/>
                <a:gd name="T73" fmla="*/ 77 h 252"/>
                <a:gd name="T74" fmla="*/ 21 w 55"/>
                <a:gd name="T75" fmla="*/ 88 h 252"/>
                <a:gd name="T76" fmla="*/ 19 w 55"/>
                <a:gd name="T77" fmla="*/ 99 h 252"/>
                <a:gd name="T78" fmla="*/ 18 w 55"/>
                <a:gd name="T79" fmla="*/ 110 h 252"/>
                <a:gd name="T80" fmla="*/ 16 w 55"/>
                <a:gd name="T81" fmla="*/ 136 h 252"/>
                <a:gd name="T82" fmla="*/ 12 w 55"/>
                <a:gd name="T83" fmla="*/ 169 h 252"/>
                <a:gd name="T84" fmla="*/ 2 w 55"/>
                <a:gd name="T85" fmla="*/ 237 h 252"/>
                <a:gd name="T86" fmla="*/ 0 w 55"/>
                <a:gd name="T87" fmla="*/ 238 h 252"/>
                <a:gd name="T88" fmla="*/ 0 w 55"/>
                <a:gd name="T89" fmla="*/ 252 h 252"/>
                <a:gd name="T90" fmla="*/ 4 w 55"/>
                <a:gd name="T91" fmla="*/ 249 h 252"/>
                <a:gd name="T92" fmla="*/ 6 w 55"/>
                <a:gd name="T93" fmla="*/ 244 h 252"/>
                <a:gd name="T94" fmla="*/ 11 w 55"/>
                <a:gd name="T95" fmla="*/ 236 h 252"/>
                <a:gd name="T96" fmla="*/ 11 w 55"/>
                <a:gd name="T97" fmla="*/ 229 h 252"/>
                <a:gd name="T98" fmla="*/ 17 w 55"/>
                <a:gd name="T99" fmla="*/ 218 h 252"/>
                <a:gd name="T100" fmla="*/ 17 w 55"/>
                <a:gd name="T101" fmla="*/ 217 h 252"/>
                <a:gd name="T102" fmla="*/ 19 w 55"/>
                <a:gd name="T103" fmla="*/ 211 h 252"/>
                <a:gd name="T104" fmla="*/ 26 w 55"/>
                <a:gd name="T105" fmla="*/ 192 h 252"/>
                <a:gd name="T106" fmla="*/ 27 w 55"/>
                <a:gd name="T107" fmla="*/ 191 h 252"/>
                <a:gd name="T108" fmla="*/ 33 w 55"/>
                <a:gd name="T109" fmla="*/ 181 h 252"/>
                <a:gd name="T110" fmla="*/ 32 w 55"/>
                <a:gd name="T111" fmla="*/ 18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252">
                  <a:moveTo>
                    <a:pt x="32" y="180"/>
                  </a:moveTo>
                  <a:cubicBezTo>
                    <a:pt x="33" y="174"/>
                    <a:pt x="33" y="178"/>
                    <a:pt x="34" y="175"/>
                  </a:cubicBezTo>
                  <a:cubicBezTo>
                    <a:pt x="36" y="170"/>
                    <a:pt x="36" y="164"/>
                    <a:pt x="37" y="160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0"/>
                    <a:pt x="49" y="90"/>
                    <a:pt x="49" y="8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7"/>
                    <a:pt x="55" y="7"/>
                    <a:pt x="52" y="0"/>
                  </a:cubicBezTo>
                  <a:cubicBezTo>
                    <a:pt x="49" y="5"/>
                    <a:pt x="51" y="10"/>
                    <a:pt x="50" y="17"/>
                  </a:cubicBezTo>
                  <a:cubicBezTo>
                    <a:pt x="49" y="23"/>
                    <a:pt x="49" y="27"/>
                    <a:pt x="48" y="33"/>
                  </a:cubicBezTo>
                  <a:cubicBezTo>
                    <a:pt x="47" y="37"/>
                    <a:pt x="48" y="37"/>
                    <a:pt x="47" y="41"/>
                  </a:cubicBezTo>
                  <a:cubicBezTo>
                    <a:pt x="46" y="44"/>
                    <a:pt x="45" y="43"/>
                    <a:pt x="45" y="4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9"/>
                    <a:pt x="44" y="58"/>
                    <a:pt x="43" y="61"/>
                  </a:cubicBezTo>
                  <a:cubicBezTo>
                    <a:pt x="43" y="64"/>
                    <a:pt x="43" y="62"/>
                    <a:pt x="43" y="64"/>
                  </a:cubicBezTo>
                  <a:cubicBezTo>
                    <a:pt x="40" y="63"/>
                    <a:pt x="40" y="62"/>
                    <a:pt x="40" y="5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4"/>
                    <a:pt x="45" y="33"/>
                    <a:pt x="45" y="2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4" y="7"/>
                    <a:pt x="44" y="1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1" y="82"/>
                    <a:pt x="30" y="99"/>
                    <a:pt x="27" y="121"/>
                  </a:cubicBezTo>
                  <a:cubicBezTo>
                    <a:pt x="26" y="125"/>
                    <a:pt x="24" y="147"/>
                    <a:pt x="23" y="149"/>
                  </a:cubicBezTo>
                  <a:cubicBezTo>
                    <a:pt x="20" y="155"/>
                    <a:pt x="23" y="155"/>
                    <a:pt x="18" y="156"/>
                  </a:cubicBezTo>
                  <a:cubicBezTo>
                    <a:pt x="19" y="153"/>
                    <a:pt x="19" y="147"/>
                    <a:pt x="19" y="145"/>
                  </a:cubicBezTo>
                  <a:cubicBezTo>
                    <a:pt x="20" y="143"/>
                    <a:pt x="19" y="146"/>
                    <a:pt x="21" y="142"/>
                  </a:cubicBezTo>
                  <a:cubicBezTo>
                    <a:pt x="23" y="134"/>
                    <a:pt x="25" y="111"/>
                    <a:pt x="26" y="101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69"/>
                    <a:pt x="29" y="65"/>
                    <a:pt x="31" y="5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37"/>
                    <a:pt x="35" y="42"/>
                    <a:pt x="35" y="37"/>
                  </a:cubicBezTo>
                  <a:cubicBezTo>
                    <a:pt x="35" y="35"/>
                    <a:pt x="35" y="33"/>
                    <a:pt x="35" y="32"/>
                  </a:cubicBezTo>
                  <a:cubicBezTo>
                    <a:pt x="36" y="23"/>
                    <a:pt x="39" y="23"/>
                    <a:pt x="35" y="16"/>
                  </a:cubicBezTo>
                  <a:cubicBezTo>
                    <a:pt x="34" y="20"/>
                    <a:pt x="32" y="35"/>
                    <a:pt x="31" y="38"/>
                  </a:cubicBezTo>
                  <a:cubicBezTo>
                    <a:pt x="30" y="42"/>
                    <a:pt x="30" y="45"/>
                    <a:pt x="29" y="49"/>
                  </a:cubicBezTo>
                  <a:cubicBezTo>
                    <a:pt x="28" y="54"/>
                    <a:pt x="27" y="52"/>
                    <a:pt x="29" y="57"/>
                  </a:cubicBezTo>
                  <a:cubicBezTo>
                    <a:pt x="26" y="60"/>
                    <a:pt x="28" y="56"/>
                    <a:pt x="26" y="61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81"/>
                    <a:pt x="21" y="83"/>
                    <a:pt x="21" y="88"/>
                  </a:cubicBezTo>
                  <a:cubicBezTo>
                    <a:pt x="20" y="92"/>
                    <a:pt x="20" y="95"/>
                    <a:pt x="19" y="99"/>
                  </a:cubicBezTo>
                  <a:cubicBezTo>
                    <a:pt x="19" y="102"/>
                    <a:pt x="18" y="107"/>
                    <a:pt x="18" y="110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8"/>
                    <a:pt x="13" y="161"/>
                    <a:pt x="12" y="169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4" y="250"/>
                    <a:pt x="2" y="251"/>
                    <a:pt x="4" y="249"/>
                  </a:cubicBezTo>
                  <a:cubicBezTo>
                    <a:pt x="6" y="244"/>
                    <a:pt x="4" y="249"/>
                    <a:pt x="6" y="244"/>
                  </a:cubicBezTo>
                  <a:cubicBezTo>
                    <a:pt x="9" y="237"/>
                    <a:pt x="5" y="240"/>
                    <a:pt x="11" y="236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7" y="218"/>
                    <a:pt x="17" y="218"/>
                    <a:pt x="17" y="217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23" y="200"/>
                    <a:pt x="21" y="201"/>
                    <a:pt x="26" y="192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9" y="188"/>
                    <a:pt x="27" y="181"/>
                    <a:pt x="33" y="181"/>
                  </a:cubicBezTo>
                  <a:lnTo>
                    <a:pt x="32" y="18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" name="Freeform 74"/>
            <p:cNvSpPr>
              <a:spLocks noEditPoints="1"/>
            </p:cNvSpPr>
            <p:nvPr/>
          </p:nvSpPr>
          <p:spPr bwMode="auto">
            <a:xfrm>
              <a:off x="3940699" y="5986226"/>
              <a:ext cx="109586" cy="208213"/>
            </a:xfrm>
            <a:custGeom>
              <a:avLst/>
              <a:gdLst>
                <a:gd name="T0" fmla="*/ 59 w 109"/>
                <a:gd name="T1" fmla="*/ 108 h 207"/>
                <a:gd name="T2" fmla="*/ 57 w 109"/>
                <a:gd name="T3" fmla="*/ 101 h 207"/>
                <a:gd name="T4" fmla="*/ 50 w 109"/>
                <a:gd name="T5" fmla="*/ 94 h 207"/>
                <a:gd name="T6" fmla="*/ 52 w 109"/>
                <a:gd name="T7" fmla="*/ 93 h 207"/>
                <a:gd name="T8" fmla="*/ 39 w 109"/>
                <a:gd name="T9" fmla="*/ 74 h 207"/>
                <a:gd name="T10" fmla="*/ 39 w 109"/>
                <a:gd name="T11" fmla="*/ 74 h 207"/>
                <a:gd name="T12" fmla="*/ 31 w 109"/>
                <a:gd name="T13" fmla="*/ 28 h 207"/>
                <a:gd name="T14" fmla="*/ 44 w 109"/>
                <a:gd name="T15" fmla="*/ 58 h 207"/>
                <a:gd name="T16" fmla="*/ 35 w 109"/>
                <a:gd name="T17" fmla="*/ 46 h 207"/>
                <a:gd name="T18" fmla="*/ 16 w 109"/>
                <a:gd name="T19" fmla="*/ 4 h 207"/>
                <a:gd name="T20" fmla="*/ 0 w 109"/>
                <a:gd name="T21" fmla="*/ 14 h 207"/>
                <a:gd name="T22" fmla="*/ 4 w 109"/>
                <a:gd name="T23" fmla="*/ 26 h 207"/>
                <a:gd name="T24" fmla="*/ 3 w 109"/>
                <a:gd name="T25" fmla="*/ 37 h 207"/>
                <a:gd name="T26" fmla="*/ 13 w 109"/>
                <a:gd name="T27" fmla="*/ 63 h 207"/>
                <a:gd name="T28" fmla="*/ 21 w 109"/>
                <a:gd name="T29" fmla="*/ 76 h 207"/>
                <a:gd name="T30" fmla="*/ 36 w 109"/>
                <a:gd name="T31" fmla="*/ 93 h 207"/>
                <a:gd name="T32" fmla="*/ 47 w 109"/>
                <a:gd name="T33" fmla="*/ 107 h 207"/>
                <a:gd name="T34" fmla="*/ 54 w 109"/>
                <a:gd name="T35" fmla="*/ 119 h 207"/>
                <a:gd name="T36" fmla="*/ 65 w 109"/>
                <a:gd name="T37" fmla="*/ 137 h 207"/>
                <a:gd name="T38" fmla="*/ 59 w 109"/>
                <a:gd name="T39" fmla="*/ 116 h 207"/>
                <a:gd name="T40" fmla="*/ 60 w 109"/>
                <a:gd name="T41" fmla="*/ 114 h 207"/>
                <a:gd name="T42" fmla="*/ 66 w 109"/>
                <a:gd name="T43" fmla="*/ 120 h 207"/>
                <a:gd name="T44" fmla="*/ 71 w 109"/>
                <a:gd name="T45" fmla="*/ 134 h 207"/>
                <a:gd name="T46" fmla="*/ 75 w 109"/>
                <a:gd name="T47" fmla="*/ 142 h 207"/>
                <a:gd name="T48" fmla="*/ 78 w 109"/>
                <a:gd name="T49" fmla="*/ 150 h 207"/>
                <a:gd name="T50" fmla="*/ 87 w 109"/>
                <a:gd name="T51" fmla="*/ 165 h 207"/>
                <a:gd name="T52" fmla="*/ 98 w 109"/>
                <a:gd name="T53" fmla="*/ 189 h 207"/>
                <a:gd name="T54" fmla="*/ 104 w 109"/>
                <a:gd name="T55" fmla="*/ 202 h 207"/>
                <a:gd name="T56" fmla="*/ 106 w 109"/>
                <a:gd name="T57" fmla="*/ 193 h 207"/>
                <a:gd name="T58" fmla="*/ 100 w 109"/>
                <a:gd name="T59" fmla="*/ 185 h 207"/>
                <a:gd name="T60" fmla="*/ 99 w 109"/>
                <a:gd name="T61" fmla="*/ 180 h 207"/>
                <a:gd name="T62" fmla="*/ 93 w 109"/>
                <a:gd name="T63" fmla="*/ 166 h 207"/>
                <a:gd name="T64" fmla="*/ 85 w 109"/>
                <a:gd name="T65" fmla="*/ 142 h 207"/>
                <a:gd name="T66" fmla="*/ 77 w 109"/>
                <a:gd name="T67" fmla="*/ 124 h 207"/>
                <a:gd name="T68" fmla="*/ 63 w 109"/>
                <a:gd name="T69" fmla="*/ 91 h 207"/>
                <a:gd name="T70" fmla="*/ 62 w 109"/>
                <a:gd name="T71" fmla="*/ 88 h 207"/>
                <a:gd name="T72" fmla="*/ 57 w 109"/>
                <a:gd name="T73" fmla="*/ 74 h 207"/>
                <a:gd name="T74" fmla="*/ 41 w 109"/>
                <a:gd name="T75" fmla="*/ 40 h 207"/>
                <a:gd name="T76" fmla="*/ 40 w 109"/>
                <a:gd name="T77" fmla="*/ 38 h 207"/>
                <a:gd name="T78" fmla="*/ 35 w 109"/>
                <a:gd name="T79" fmla="*/ 3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207">
                  <a:moveTo>
                    <a:pt x="57" y="102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59" y="108"/>
                    <a:pt x="53" y="108"/>
                    <a:pt x="56" y="103"/>
                  </a:cubicBezTo>
                  <a:cubicBezTo>
                    <a:pt x="57" y="101"/>
                    <a:pt x="57" y="101"/>
                    <a:pt x="57" y="101"/>
                  </a:cubicBezTo>
                  <a:lnTo>
                    <a:pt x="57" y="102"/>
                  </a:lnTo>
                  <a:close/>
                  <a:moveTo>
                    <a:pt x="50" y="94"/>
                  </a:moveTo>
                  <a:cubicBezTo>
                    <a:pt x="50" y="88"/>
                    <a:pt x="49" y="93"/>
                    <a:pt x="52" y="91"/>
                  </a:cubicBezTo>
                  <a:cubicBezTo>
                    <a:pt x="52" y="92"/>
                    <a:pt x="54" y="90"/>
                    <a:pt x="52" y="93"/>
                  </a:cubicBezTo>
                  <a:cubicBezTo>
                    <a:pt x="51" y="95"/>
                    <a:pt x="52" y="94"/>
                    <a:pt x="50" y="94"/>
                  </a:cubicBezTo>
                  <a:close/>
                  <a:moveTo>
                    <a:pt x="39" y="74"/>
                  </a:moveTo>
                  <a:cubicBezTo>
                    <a:pt x="39" y="72"/>
                    <a:pt x="40" y="72"/>
                    <a:pt x="40" y="74"/>
                  </a:cubicBezTo>
                  <a:cubicBezTo>
                    <a:pt x="39" y="75"/>
                    <a:pt x="38" y="76"/>
                    <a:pt x="39" y="74"/>
                  </a:cubicBezTo>
                  <a:close/>
                  <a:moveTo>
                    <a:pt x="35" y="30"/>
                  </a:moveTo>
                  <a:cubicBezTo>
                    <a:pt x="33" y="27"/>
                    <a:pt x="34" y="28"/>
                    <a:pt x="31" y="28"/>
                  </a:cubicBezTo>
                  <a:cubicBezTo>
                    <a:pt x="30" y="33"/>
                    <a:pt x="32" y="33"/>
                    <a:pt x="34" y="36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1" y="56"/>
                    <a:pt x="43" y="58"/>
                    <a:pt x="41" y="55"/>
                  </a:cubicBezTo>
                  <a:cubicBezTo>
                    <a:pt x="38" y="48"/>
                    <a:pt x="39" y="53"/>
                    <a:pt x="35" y="46"/>
                  </a:cubicBezTo>
                  <a:cubicBezTo>
                    <a:pt x="28" y="33"/>
                    <a:pt x="27" y="28"/>
                    <a:pt x="25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12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1" y="18"/>
                    <a:pt x="2" y="20"/>
                  </a:cubicBezTo>
                  <a:cubicBezTo>
                    <a:pt x="3" y="25"/>
                    <a:pt x="4" y="20"/>
                    <a:pt x="4" y="26"/>
                  </a:cubicBezTo>
                  <a:cubicBezTo>
                    <a:pt x="4" y="30"/>
                    <a:pt x="5" y="30"/>
                    <a:pt x="6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43"/>
                    <a:pt x="4" y="42"/>
                    <a:pt x="6" y="47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7" y="69"/>
                    <a:pt x="16" y="67"/>
                    <a:pt x="18" y="70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5" y="84"/>
                    <a:pt x="29" y="93"/>
                    <a:pt x="35" y="99"/>
                  </a:cubicBezTo>
                  <a:cubicBezTo>
                    <a:pt x="35" y="95"/>
                    <a:pt x="34" y="95"/>
                    <a:pt x="36" y="93"/>
                  </a:cubicBezTo>
                  <a:cubicBezTo>
                    <a:pt x="37" y="89"/>
                    <a:pt x="36" y="90"/>
                    <a:pt x="38" y="8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8" y="108"/>
                    <a:pt x="48" y="109"/>
                    <a:pt x="49" y="110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7" y="123"/>
                    <a:pt x="59" y="132"/>
                    <a:pt x="62" y="135"/>
                  </a:cubicBezTo>
                  <a:cubicBezTo>
                    <a:pt x="64" y="137"/>
                    <a:pt x="63" y="136"/>
                    <a:pt x="65" y="137"/>
                  </a:cubicBezTo>
                  <a:cubicBezTo>
                    <a:pt x="67" y="132"/>
                    <a:pt x="64" y="128"/>
                    <a:pt x="62" y="122"/>
                  </a:cubicBezTo>
                  <a:cubicBezTo>
                    <a:pt x="61" y="120"/>
                    <a:pt x="61" y="120"/>
                    <a:pt x="59" y="116"/>
                  </a:cubicBezTo>
                  <a:cubicBezTo>
                    <a:pt x="57" y="109"/>
                    <a:pt x="58" y="110"/>
                    <a:pt x="59" y="109"/>
                  </a:cubicBezTo>
                  <a:cubicBezTo>
                    <a:pt x="62" y="110"/>
                    <a:pt x="61" y="108"/>
                    <a:pt x="60" y="114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9"/>
                    <a:pt x="65" y="118"/>
                    <a:pt x="66" y="120"/>
                  </a:cubicBezTo>
                  <a:cubicBezTo>
                    <a:pt x="67" y="125"/>
                    <a:pt x="68" y="125"/>
                    <a:pt x="70" y="128"/>
                  </a:cubicBezTo>
                  <a:cubicBezTo>
                    <a:pt x="71" y="130"/>
                    <a:pt x="71" y="132"/>
                    <a:pt x="71" y="134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5" y="141"/>
                    <a:pt x="75" y="142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80" y="155"/>
                    <a:pt x="82" y="156"/>
                    <a:pt x="84" y="160"/>
                  </a:cubicBezTo>
                  <a:cubicBezTo>
                    <a:pt x="85" y="162"/>
                    <a:pt x="86" y="163"/>
                    <a:pt x="87" y="165"/>
                  </a:cubicBezTo>
                  <a:cubicBezTo>
                    <a:pt x="88" y="169"/>
                    <a:pt x="90" y="172"/>
                    <a:pt x="92" y="176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100" y="192"/>
                    <a:pt x="102" y="192"/>
                    <a:pt x="100" y="196"/>
                  </a:cubicBezTo>
                  <a:cubicBezTo>
                    <a:pt x="105" y="197"/>
                    <a:pt x="102" y="199"/>
                    <a:pt x="104" y="202"/>
                  </a:cubicBezTo>
                  <a:cubicBezTo>
                    <a:pt x="105" y="205"/>
                    <a:pt x="107" y="204"/>
                    <a:pt x="109" y="207"/>
                  </a:cubicBezTo>
                  <a:cubicBezTo>
                    <a:pt x="109" y="201"/>
                    <a:pt x="108" y="197"/>
                    <a:pt x="106" y="193"/>
                  </a:cubicBezTo>
                  <a:cubicBezTo>
                    <a:pt x="106" y="193"/>
                    <a:pt x="105" y="191"/>
                    <a:pt x="105" y="190"/>
                  </a:cubicBezTo>
                  <a:cubicBezTo>
                    <a:pt x="103" y="187"/>
                    <a:pt x="104" y="185"/>
                    <a:pt x="100" y="185"/>
                  </a:cubicBezTo>
                  <a:cubicBezTo>
                    <a:pt x="101" y="182"/>
                    <a:pt x="101" y="183"/>
                    <a:pt x="101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74"/>
                    <a:pt x="96" y="170"/>
                    <a:pt x="94" y="165"/>
                  </a:cubicBezTo>
                  <a:cubicBezTo>
                    <a:pt x="94" y="165"/>
                    <a:pt x="93" y="166"/>
                    <a:pt x="93" y="166"/>
                  </a:cubicBezTo>
                  <a:cubicBezTo>
                    <a:pt x="92" y="161"/>
                    <a:pt x="90" y="157"/>
                    <a:pt x="88" y="15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3" y="138"/>
                    <a:pt x="80" y="133"/>
                    <a:pt x="79" y="129"/>
                  </a:cubicBezTo>
                  <a:cubicBezTo>
                    <a:pt x="78" y="127"/>
                    <a:pt x="78" y="125"/>
                    <a:pt x="77" y="124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0"/>
                    <a:pt x="63" y="90"/>
                  </a:cubicBezTo>
                  <a:cubicBezTo>
                    <a:pt x="63" y="89"/>
                    <a:pt x="63" y="90"/>
                    <a:pt x="62" y="8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8" y="76"/>
                    <a:pt x="57" y="7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48" y="52"/>
                    <a:pt x="47" y="51"/>
                    <a:pt x="41" y="40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8"/>
                    <a:pt x="40" y="39"/>
                    <a:pt x="40" y="38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35" y="3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3831113" y="5263742"/>
              <a:ext cx="57141" cy="267702"/>
            </a:xfrm>
            <a:custGeom>
              <a:avLst/>
              <a:gdLst>
                <a:gd name="T0" fmla="*/ 33 w 57"/>
                <a:gd name="T1" fmla="*/ 188 h 266"/>
                <a:gd name="T2" fmla="*/ 34 w 57"/>
                <a:gd name="T3" fmla="*/ 187 h 266"/>
                <a:gd name="T4" fmla="*/ 25 w 57"/>
                <a:gd name="T5" fmla="*/ 181 h 266"/>
                <a:gd name="T6" fmla="*/ 24 w 57"/>
                <a:gd name="T7" fmla="*/ 183 h 266"/>
                <a:gd name="T8" fmla="*/ 28 w 57"/>
                <a:gd name="T9" fmla="*/ 162 h 266"/>
                <a:gd name="T10" fmla="*/ 34 w 57"/>
                <a:gd name="T11" fmla="*/ 165 h 266"/>
                <a:gd name="T12" fmla="*/ 32 w 57"/>
                <a:gd name="T13" fmla="*/ 151 h 266"/>
                <a:gd name="T14" fmla="*/ 35 w 57"/>
                <a:gd name="T15" fmla="*/ 150 h 266"/>
                <a:gd name="T16" fmla="*/ 32 w 57"/>
                <a:gd name="T17" fmla="*/ 151 h 266"/>
                <a:gd name="T18" fmla="*/ 39 w 57"/>
                <a:gd name="T19" fmla="*/ 106 h 266"/>
                <a:gd name="T20" fmla="*/ 39 w 57"/>
                <a:gd name="T21" fmla="*/ 103 h 266"/>
                <a:gd name="T22" fmla="*/ 40 w 57"/>
                <a:gd name="T23" fmla="*/ 104 h 266"/>
                <a:gd name="T24" fmla="*/ 40 w 57"/>
                <a:gd name="T25" fmla="*/ 97 h 266"/>
                <a:gd name="T26" fmla="*/ 47 w 57"/>
                <a:gd name="T27" fmla="*/ 10 h 266"/>
                <a:gd name="T28" fmla="*/ 46 w 57"/>
                <a:gd name="T29" fmla="*/ 9 h 266"/>
                <a:gd name="T30" fmla="*/ 41 w 57"/>
                <a:gd name="T31" fmla="*/ 2 h 266"/>
                <a:gd name="T32" fmla="*/ 35 w 57"/>
                <a:gd name="T33" fmla="*/ 44 h 266"/>
                <a:gd name="T34" fmla="*/ 34 w 57"/>
                <a:gd name="T35" fmla="*/ 57 h 266"/>
                <a:gd name="T36" fmla="*/ 31 w 57"/>
                <a:gd name="T37" fmla="*/ 63 h 266"/>
                <a:gd name="T38" fmla="*/ 33 w 57"/>
                <a:gd name="T39" fmla="*/ 84 h 266"/>
                <a:gd name="T40" fmla="*/ 33 w 57"/>
                <a:gd name="T41" fmla="*/ 93 h 266"/>
                <a:gd name="T42" fmla="*/ 32 w 57"/>
                <a:gd name="T43" fmla="*/ 104 h 266"/>
                <a:gd name="T44" fmla="*/ 26 w 57"/>
                <a:gd name="T45" fmla="*/ 128 h 266"/>
                <a:gd name="T46" fmla="*/ 18 w 57"/>
                <a:gd name="T47" fmla="*/ 179 h 266"/>
                <a:gd name="T48" fmla="*/ 16 w 57"/>
                <a:gd name="T49" fmla="*/ 194 h 266"/>
                <a:gd name="T50" fmla="*/ 15 w 57"/>
                <a:gd name="T51" fmla="*/ 195 h 266"/>
                <a:gd name="T52" fmla="*/ 6 w 57"/>
                <a:gd name="T53" fmla="*/ 236 h 266"/>
                <a:gd name="T54" fmla="*/ 0 w 57"/>
                <a:gd name="T55" fmla="*/ 266 h 266"/>
                <a:gd name="T56" fmla="*/ 7 w 57"/>
                <a:gd name="T57" fmla="*/ 254 h 266"/>
                <a:gd name="T58" fmla="*/ 10 w 57"/>
                <a:gd name="T59" fmla="*/ 253 h 266"/>
                <a:gd name="T60" fmla="*/ 14 w 57"/>
                <a:gd name="T61" fmla="*/ 242 h 266"/>
                <a:gd name="T62" fmla="*/ 13 w 57"/>
                <a:gd name="T63" fmla="*/ 235 h 266"/>
                <a:gd name="T64" fmla="*/ 16 w 57"/>
                <a:gd name="T65" fmla="*/ 230 h 266"/>
                <a:gd name="T66" fmla="*/ 22 w 57"/>
                <a:gd name="T67" fmla="*/ 220 h 266"/>
                <a:gd name="T68" fmla="*/ 24 w 57"/>
                <a:gd name="T69" fmla="*/ 210 h 266"/>
                <a:gd name="T70" fmla="*/ 23 w 57"/>
                <a:gd name="T71" fmla="*/ 203 h 266"/>
                <a:gd name="T72" fmla="*/ 35 w 57"/>
                <a:gd name="T73" fmla="*/ 194 h 266"/>
                <a:gd name="T74" fmla="*/ 45 w 57"/>
                <a:gd name="T75" fmla="*/ 161 h 266"/>
                <a:gd name="T76" fmla="*/ 47 w 57"/>
                <a:gd name="T77" fmla="*/ 149 h 266"/>
                <a:gd name="T78" fmla="*/ 48 w 57"/>
                <a:gd name="T79" fmla="*/ 148 h 266"/>
                <a:gd name="T80" fmla="*/ 49 w 57"/>
                <a:gd name="T81" fmla="*/ 145 h 266"/>
                <a:gd name="T82" fmla="*/ 49 w 57"/>
                <a:gd name="T83" fmla="*/ 137 h 266"/>
                <a:gd name="T84" fmla="*/ 51 w 57"/>
                <a:gd name="T85" fmla="*/ 131 h 266"/>
                <a:gd name="T86" fmla="*/ 52 w 57"/>
                <a:gd name="T87" fmla="*/ 117 h 266"/>
                <a:gd name="T88" fmla="*/ 48 w 57"/>
                <a:gd name="T89" fmla="*/ 119 h 266"/>
                <a:gd name="T90" fmla="*/ 53 w 57"/>
                <a:gd name="T91" fmla="*/ 115 h 266"/>
                <a:gd name="T92" fmla="*/ 57 w 57"/>
                <a:gd name="T93" fmla="*/ 96 h 266"/>
                <a:gd name="T94" fmla="*/ 56 w 57"/>
                <a:gd name="T95" fmla="*/ 89 h 266"/>
                <a:gd name="T96" fmla="*/ 53 w 57"/>
                <a:gd name="T97" fmla="*/ 96 h 266"/>
                <a:gd name="T98" fmla="*/ 51 w 57"/>
                <a:gd name="T99" fmla="*/ 96 h 266"/>
                <a:gd name="T100" fmla="*/ 50 w 57"/>
                <a:gd name="T101" fmla="*/ 84 h 266"/>
                <a:gd name="T102" fmla="*/ 47 w 57"/>
                <a:gd name="T103" fmla="*/ 86 h 266"/>
                <a:gd name="T104" fmla="*/ 43 w 57"/>
                <a:gd name="T105" fmla="*/ 81 h 266"/>
                <a:gd name="T106" fmla="*/ 44 w 57"/>
                <a:gd name="T107" fmla="*/ 65 h 266"/>
                <a:gd name="T108" fmla="*/ 46 w 57"/>
                <a:gd name="T109" fmla="*/ 52 h 266"/>
                <a:gd name="T110" fmla="*/ 48 w 57"/>
                <a:gd name="T111" fmla="*/ 47 h 266"/>
                <a:gd name="T112" fmla="*/ 47 w 57"/>
                <a:gd name="T113" fmla="*/ 39 h 266"/>
                <a:gd name="T114" fmla="*/ 45 w 57"/>
                <a:gd name="T115" fmla="*/ 14 h 266"/>
                <a:gd name="T116" fmla="*/ 47 w 57"/>
                <a:gd name="T117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266">
                  <a:moveTo>
                    <a:pt x="34" y="187"/>
                  </a:moveTo>
                  <a:cubicBezTo>
                    <a:pt x="33" y="188"/>
                    <a:pt x="33" y="188"/>
                    <a:pt x="33" y="188"/>
                  </a:cubicBezTo>
                  <a:cubicBezTo>
                    <a:pt x="33" y="187"/>
                    <a:pt x="32" y="188"/>
                    <a:pt x="33" y="185"/>
                  </a:cubicBezTo>
                  <a:cubicBezTo>
                    <a:pt x="34" y="186"/>
                    <a:pt x="33" y="185"/>
                    <a:pt x="34" y="187"/>
                  </a:cubicBezTo>
                  <a:close/>
                  <a:moveTo>
                    <a:pt x="24" y="183"/>
                  </a:moveTo>
                  <a:cubicBezTo>
                    <a:pt x="28" y="178"/>
                    <a:pt x="21" y="184"/>
                    <a:pt x="25" y="181"/>
                  </a:cubicBezTo>
                  <a:cubicBezTo>
                    <a:pt x="28" y="179"/>
                    <a:pt x="26" y="182"/>
                    <a:pt x="26" y="183"/>
                  </a:cubicBezTo>
                  <a:lnTo>
                    <a:pt x="24" y="183"/>
                  </a:lnTo>
                  <a:close/>
                  <a:moveTo>
                    <a:pt x="30" y="167"/>
                  </a:moveTo>
                  <a:cubicBezTo>
                    <a:pt x="28" y="166"/>
                    <a:pt x="27" y="165"/>
                    <a:pt x="28" y="162"/>
                  </a:cubicBezTo>
                  <a:cubicBezTo>
                    <a:pt x="30" y="161"/>
                    <a:pt x="26" y="161"/>
                    <a:pt x="30" y="161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1" y="165"/>
                    <a:pt x="33" y="166"/>
                    <a:pt x="30" y="167"/>
                  </a:cubicBezTo>
                  <a:close/>
                  <a:moveTo>
                    <a:pt x="32" y="151"/>
                  </a:moveTo>
                  <a:cubicBezTo>
                    <a:pt x="33" y="147"/>
                    <a:pt x="33" y="146"/>
                    <a:pt x="37" y="146"/>
                  </a:cubicBezTo>
                  <a:cubicBezTo>
                    <a:pt x="37" y="149"/>
                    <a:pt x="37" y="148"/>
                    <a:pt x="35" y="150"/>
                  </a:cubicBezTo>
                  <a:cubicBezTo>
                    <a:pt x="34" y="150"/>
                    <a:pt x="34" y="150"/>
                    <a:pt x="32" y="150"/>
                  </a:cubicBezTo>
                  <a:lnTo>
                    <a:pt x="32" y="151"/>
                  </a:lnTo>
                  <a:close/>
                  <a:moveTo>
                    <a:pt x="40" y="104"/>
                  </a:moveTo>
                  <a:cubicBezTo>
                    <a:pt x="41" y="109"/>
                    <a:pt x="41" y="103"/>
                    <a:pt x="39" y="106"/>
                  </a:cubicBezTo>
                  <a:cubicBezTo>
                    <a:pt x="39" y="104"/>
                    <a:pt x="39" y="106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3"/>
                    <a:pt x="39" y="102"/>
                    <a:pt x="39" y="102"/>
                  </a:cubicBezTo>
                  <a:cubicBezTo>
                    <a:pt x="40" y="104"/>
                    <a:pt x="40" y="102"/>
                    <a:pt x="40" y="104"/>
                  </a:cubicBezTo>
                  <a:close/>
                  <a:moveTo>
                    <a:pt x="42" y="94"/>
                  </a:moveTo>
                  <a:cubicBezTo>
                    <a:pt x="42" y="99"/>
                    <a:pt x="44" y="97"/>
                    <a:pt x="40" y="97"/>
                  </a:cubicBezTo>
                  <a:cubicBezTo>
                    <a:pt x="40" y="93"/>
                    <a:pt x="39" y="95"/>
                    <a:pt x="42" y="94"/>
                  </a:cubicBezTo>
                  <a:close/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9"/>
                    <a:pt x="46" y="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1"/>
                    <a:pt x="43" y="1"/>
                    <a:pt x="41" y="2"/>
                  </a:cubicBezTo>
                  <a:cubicBezTo>
                    <a:pt x="41" y="15"/>
                    <a:pt x="37" y="21"/>
                    <a:pt x="37" y="25"/>
                  </a:cubicBezTo>
                  <a:cubicBezTo>
                    <a:pt x="36" y="36"/>
                    <a:pt x="37" y="35"/>
                    <a:pt x="35" y="44"/>
                  </a:cubicBezTo>
                  <a:cubicBezTo>
                    <a:pt x="34" y="48"/>
                    <a:pt x="35" y="44"/>
                    <a:pt x="34" y="48"/>
                  </a:cubicBezTo>
                  <a:cubicBezTo>
                    <a:pt x="35" y="50"/>
                    <a:pt x="35" y="54"/>
                    <a:pt x="34" y="57"/>
                  </a:cubicBezTo>
                  <a:cubicBezTo>
                    <a:pt x="34" y="57"/>
                    <a:pt x="33" y="58"/>
                    <a:pt x="33" y="58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6" y="70"/>
                    <a:pt x="33" y="68"/>
                    <a:pt x="33" y="76"/>
                  </a:cubicBezTo>
                  <a:cubicBezTo>
                    <a:pt x="33" y="80"/>
                    <a:pt x="34" y="80"/>
                    <a:pt x="33" y="84"/>
                  </a:cubicBezTo>
                  <a:cubicBezTo>
                    <a:pt x="31" y="88"/>
                    <a:pt x="31" y="84"/>
                    <a:pt x="31" y="91"/>
                  </a:cubicBezTo>
                  <a:cubicBezTo>
                    <a:pt x="34" y="93"/>
                    <a:pt x="33" y="90"/>
                    <a:pt x="33" y="93"/>
                  </a:cubicBezTo>
                  <a:cubicBezTo>
                    <a:pt x="34" y="97"/>
                    <a:pt x="33" y="96"/>
                    <a:pt x="33" y="96"/>
                  </a:cubicBezTo>
                  <a:cubicBezTo>
                    <a:pt x="33" y="96"/>
                    <a:pt x="31" y="100"/>
                    <a:pt x="32" y="104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8" y="116"/>
                    <a:pt x="27" y="118"/>
                    <a:pt x="26" y="128"/>
                  </a:cubicBezTo>
                  <a:cubicBezTo>
                    <a:pt x="25" y="142"/>
                    <a:pt x="21" y="154"/>
                    <a:pt x="19" y="168"/>
                  </a:cubicBezTo>
                  <a:cubicBezTo>
                    <a:pt x="18" y="173"/>
                    <a:pt x="19" y="176"/>
                    <a:pt x="18" y="179"/>
                  </a:cubicBezTo>
                  <a:cubicBezTo>
                    <a:pt x="18" y="183"/>
                    <a:pt x="17" y="185"/>
                    <a:pt x="16" y="189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9" y="231"/>
                    <a:pt x="10" y="219"/>
                    <a:pt x="6" y="236"/>
                  </a:cubicBezTo>
                  <a:cubicBezTo>
                    <a:pt x="5" y="241"/>
                    <a:pt x="5" y="244"/>
                    <a:pt x="5" y="248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3" y="265"/>
                    <a:pt x="3" y="265"/>
                    <a:pt x="4" y="261"/>
                  </a:cubicBezTo>
                  <a:cubicBezTo>
                    <a:pt x="5" y="257"/>
                    <a:pt x="5" y="258"/>
                    <a:pt x="7" y="254"/>
                  </a:cubicBezTo>
                  <a:cubicBezTo>
                    <a:pt x="8" y="250"/>
                    <a:pt x="7" y="249"/>
                    <a:pt x="11" y="249"/>
                  </a:cubicBezTo>
                  <a:cubicBezTo>
                    <a:pt x="10" y="253"/>
                    <a:pt x="10" y="253"/>
                    <a:pt x="10" y="253"/>
                  </a:cubicBezTo>
                  <a:cubicBezTo>
                    <a:pt x="16" y="253"/>
                    <a:pt x="10" y="248"/>
                    <a:pt x="15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2" y="242"/>
                    <a:pt x="12" y="241"/>
                  </a:cubicBezTo>
                  <a:cubicBezTo>
                    <a:pt x="11" y="239"/>
                    <a:pt x="12" y="237"/>
                    <a:pt x="13" y="235"/>
                  </a:cubicBezTo>
                  <a:cubicBezTo>
                    <a:pt x="14" y="233"/>
                    <a:pt x="14" y="234"/>
                    <a:pt x="14" y="233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16" y="226"/>
                    <a:pt x="16" y="220"/>
                    <a:pt x="18" y="217"/>
                  </a:cubicBezTo>
                  <a:cubicBezTo>
                    <a:pt x="20" y="218"/>
                    <a:pt x="20" y="219"/>
                    <a:pt x="22" y="220"/>
                  </a:cubicBezTo>
                  <a:cubicBezTo>
                    <a:pt x="25" y="217"/>
                    <a:pt x="22" y="220"/>
                    <a:pt x="22" y="215"/>
                  </a:cubicBezTo>
                  <a:cubicBezTo>
                    <a:pt x="22" y="209"/>
                    <a:pt x="22" y="215"/>
                    <a:pt x="24" y="210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0" y="205"/>
                    <a:pt x="22" y="205"/>
                    <a:pt x="23" y="203"/>
                  </a:cubicBezTo>
                  <a:cubicBezTo>
                    <a:pt x="26" y="200"/>
                    <a:pt x="30" y="203"/>
                    <a:pt x="33" y="203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2"/>
                    <a:pt x="44" y="169"/>
                    <a:pt x="45" y="161"/>
                  </a:cubicBezTo>
                  <a:cubicBezTo>
                    <a:pt x="45" y="157"/>
                    <a:pt x="46" y="158"/>
                    <a:pt x="47" y="156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9" y="145"/>
                    <a:pt x="50" y="144"/>
                    <a:pt x="50" y="144"/>
                  </a:cubicBezTo>
                  <a:cubicBezTo>
                    <a:pt x="48" y="142"/>
                    <a:pt x="49" y="140"/>
                    <a:pt x="49" y="137"/>
                  </a:cubicBezTo>
                  <a:cubicBezTo>
                    <a:pt x="49" y="134"/>
                    <a:pt x="49" y="136"/>
                    <a:pt x="50" y="133"/>
                  </a:cubicBezTo>
                  <a:cubicBezTo>
                    <a:pt x="53" y="125"/>
                    <a:pt x="49" y="136"/>
                    <a:pt x="51" y="131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14"/>
                    <a:pt x="53" y="119"/>
                    <a:pt x="52" y="117"/>
                  </a:cubicBezTo>
                  <a:cubicBezTo>
                    <a:pt x="49" y="120"/>
                    <a:pt x="51" y="122"/>
                    <a:pt x="49" y="126"/>
                  </a:cubicBezTo>
                  <a:cubicBezTo>
                    <a:pt x="46" y="121"/>
                    <a:pt x="50" y="123"/>
                    <a:pt x="48" y="119"/>
                  </a:cubicBezTo>
                  <a:cubicBezTo>
                    <a:pt x="48" y="116"/>
                    <a:pt x="47" y="116"/>
                    <a:pt x="46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4" y="114"/>
                    <a:pt x="54" y="114"/>
                  </a:cubicBezTo>
                  <a:cubicBezTo>
                    <a:pt x="56" y="109"/>
                    <a:pt x="56" y="101"/>
                    <a:pt x="57" y="96"/>
                  </a:cubicBezTo>
                  <a:cubicBezTo>
                    <a:pt x="57" y="95"/>
                    <a:pt x="57" y="93"/>
                    <a:pt x="57" y="92"/>
                  </a:cubicBezTo>
                  <a:cubicBezTo>
                    <a:pt x="57" y="88"/>
                    <a:pt x="57" y="90"/>
                    <a:pt x="56" y="89"/>
                  </a:cubicBezTo>
                  <a:cubicBezTo>
                    <a:pt x="54" y="91"/>
                    <a:pt x="56" y="88"/>
                    <a:pt x="54" y="93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7"/>
                    <a:pt x="53" y="97"/>
                  </a:cubicBezTo>
                  <a:cubicBezTo>
                    <a:pt x="51" y="96"/>
                    <a:pt x="52" y="96"/>
                    <a:pt x="51" y="96"/>
                  </a:cubicBezTo>
                  <a:cubicBezTo>
                    <a:pt x="50" y="95"/>
                    <a:pt x="51" y="95"/>
                    <a:pt x="49" y="95"/>
                  </a:cubicBezTo>
                  <a:cubicBezTo>
                    <a:pt x="49" y="92"/>
                    <a:pt x="49" y="87"/>
                    <a:pt x="50" y="84"/>
                  </a:cubicBezTo>
                  <a:cubicBezTo>
                    <a:pt x="48" y="85"/>
                    <a:pt x="49" y="84"/>
                    <a:pt x="48" y="85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3"/>
                    <a:pt x="43" y="84"/>
                    <a:pt x="43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4" y="71"/>
                    <a:pt x="43" y="70"/>
                    <a:pt x="44" y="65"/>
                  </a:cubicBezTo>
                  <a:cubicBezTo>
                    <a:pt x="45" y="60"/>
                    <a:pt x="44" y="63"/>
                    <a:pt x="45" y="6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1"/>
                    <a:pt x="47" y="50"/>
                    <a:pt x="47" y="50"/>
                  </a:cubicBezTo>
                  <a:cubicBezTo>
                    <a:pt x="47" y="49"/>
                    <a:pt x="47" y="49"/>
                    <a:pt x="48" y="47"/>
                  </a:cubicBezTo>
                  <a:cubicBezTo>
                    <a:pt x="47" y="45"/>
                    <a:pt x="48" y="46"/>
                    <a:pt x="46" y="44"/>
                  </a:cubicBezTo>
                  <a:cubicBezTo>
                    <a:pt x="49" y="41"/>
                    <a:pt x="47" y="44"/>
                    <a:pt x="47" y="39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6"/>
                    <a:pt x="46" y="17"/>
                    <a:pt x="45" y="14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" name="Freeform 76"/>
            <p:cNvSpPr>
              <a:spLocks/>
            </p:cNvSpPr>
            <p:nvPr/>
          </p:nvSpPr>
          <p:spPr bwMode="auto">
            <a:xfrm>
              <a:off x="4914447" y="5267656"/>
              <a:ext cx="72014" cy="158117"/>
            </a:xfrm>
            <a:custGeom>
              <a:avLst/>
              <a:gdLst>
                <a:gd name="T0" fmla="*/ 8 w 72"/>
                <a:gd name="T1" fmla="*/ 4 h 157"/>
                <a:gd name="T2" fmla="*/ 7 w 72"/>
                <a:gd name="T3" fmla="*/ 7 h 157"/>
                <a:gd name="T4" fmla="*/ 9 w 72"/>
                <a:gd name="T5" fmla="*/ 11 h 157"/>
                <a:gd name="T6" fmla="*/ 8 w 72"/>
                <a:gd name="T7" fmla="*/ 12 h 157"/>
                <a:gd name="T8" fmla="*/ 8 w 72"/>
                <a:gd name="T9" fmla="*/ 18 h 157"/>
                <a:gd name="T10" fmla="*/ 7 w 72"/>
                <a:gd name="T11" fmla="*/ 32 h 157"/>
                <a:gd name="T12" fmla="*/ 1 w 72"/>
                <a:gd name="T13" fmla="*/ 30 h 157"/>
                <a:gd name="T14" fmla="*/ 4 w 72"/>
                <a:gd name="T15" fmla="*/ 40 h 157"/>
                <a:gd name="T16" fmla="*/ 7 w 72"/>
                <a:gd name="T17" fmla="*/ 49 h 157"/>
                <a:gd name="T18" fmla="*/ 11 w 72"/>
                <a:gd name="T19" fmla="*/ 60 h 157"/>
                <a:gd name="T20" fmla="*/ 25 w 72"/>
                <a:gd name="T21" fmla="*/ 98 h 157"/>
                <a:gd name="T22" fmla="*/ 30 w 72"/>
                <a:gd name="T23" fmla="*/ 100 h 157"/>
                <a:gd name="T24" fmla="*/ 33 w 72"/>
                <a:gd name="T25" fmla="*/ 104 h 157"/>
                <a:gd name="T26" fmla="*/ 52 w 72"/>
                <a:gd name="T27" fmla="*/ 147 h 157"/>
                <a:gd name="T28" fmla="*/ 62 w 72"/>
                <a:gd name="T29" fmla="*/ 157 h 157"/>
                <a:gd name="T30" fmla="*/ 63 w 72"/>
                <a:gd name="T31" fmla="*/ 142 h 157"/>
                <a:gd name="T32" fmla="*/ 58 w 72"/>
                <a:gd name="T33" fmla="*/ 108 h 157"/>
                <a:gd name="T34" fmla="*/ 59 w 72"/>
                <a:gd name="T35" fmla="*/ 110 h 157"/>
                <a:gd name="T36" fmla="*/ 66 w 72"/>
                <a:gd name="T37" fmla="*/ 132 h 157"/>
                <a:gd name="T38" fmla="*/ 70 w 72"/>
                <a:gd name="T39" fmla="*/ 132 h 157"/>
                <a:gd name="T40" fmla="*/ 67 w 72"/>
                <a:gd name="T41" fmla="*/ 117 h 157"/>
                <a:gd name="T42" fmla="*/ 63 w 72"/>
                <a:gd name="T43" fmla="*/ 101 h 157"/>
                <a:gd name="T44" fmla="*/ 60 w 72"/>
                <a:gd name="T45" fmla="*/ 90 h 157"/>
                <a:gd name="T46" fmla="*/ 52 w 72"/>
                <a:gd name="T47" fmla="*/ 66 h 157"/>
                <a:gd name="T48" fmla="*/ 43 w 72"/>
                <a:gd name="T49" fmla="*/ 44 h 157"/>
                <a:gd name="T50" fmla="*/ 39 w 72"/>
                <a:gd name="T51" fmla="*/ 32 h 157"/>
                <a:gd name="T52" fmla="*/ 37 w 72"/>
                <a:gd name="T53" fmla="*/ 27 h 157"/>
                <a:gd name="T54" fmla="*/ 35 w 72"/>
                <a:gd name="T55" fmla="*/ 34 h 157"/>
                <a:gd name="T56" fmla="*/ 36 w 72"/>
                <a:gd name="T57" fmla="*/ 36 h 157"/>
                <a:gd name="T58" fmla="*/ 41 w 72"/>
                <a:gd name="T59" fmla="*/ 45 h 157"/>
                <a:gd name="T60" fmla="*/ 45 w 72"/>
                <a:gd name="T61" fmla="*/ 58 h 157"/>
                <a:gd name="T62" fmla="*/ 50 w 72"/>
                <a:gd name="T63" fmla="*/ 70 h 157"/>
                <a:gd name="T64" fmla="*/ 51 w 72"/>
                <a:gd name="T65" fmla="*/ 77 h 157"/>
                <a:gd name="T66" fmla="*/ 55 w 72"/>
                <a:gd name="T67" fmla="*/ 89 h 157"/>
                <a:gd name="T68" fmla="*/ 57 w 72"/>
                <a:gd name="T69" fmla="*/ 105 h 157"/>
                <a:gd name="T70" fmla="*/ 37 w 72"/>
                <a:gd name="T71" fmla="*/ 49 h 157"/>
                <a:gd name="T72" fmla="*/ 30 w 72"/>
                <a:gd name="T73" fmla="*/ 37 h 157"/>
                <a:gd name="T74" fmla="*/ 11 w 72"/>
                <a:gd name="T75" fmla="*/ 3 h 157"/>
                <a:gd name="T76" fmla="*/ 10 w 72"/>
                <a:gd name="T77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157">
                  <a:moveTo>
                    <a:pt x="10" y="3"/>
                  </a:moveTo>
                  <a:cubicBezTo>
                    <a:pt x="8" y="4"/>
                    <a:pt x="10" y="2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8" y="10"/>
                    <a:pt x="6" y="6"/>
                    <a:pt x="8" y="9"/>
                  </a:cubicBezTo>
                  <a:cubicBezTo>
                    <a:pt x="8" y="11"/>
                    <a:pt x="8" y="10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ubicBezTo>
                    <a:pt x="6" y="15"/>
                    <a:pt x="8" y="17"/>
                    <a:pt x="8" y="18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8"/>
                    <a:pt x="2" y="27"/>
                    <a:pt x="1" y="30"/>
                  </a:cubicBezTo>
                  <a:cubicBezTo>
                    <a:pt x="0" y="33"/>
                    <a:pt x="1" y="30"/>
                    <a:pt x="2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3"/>
                    <a:pt x="5" y="43"/>
                    <a:pt x="5" y="46"/>
                  </a:cubicBezTo>
                  <a:cubicBezTo>
                    <a:pt x="7" y="48"/>
                    <a:pt x="6" y="47"/>
                    <a:pt x="7" y="4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2" y="63"/>
                    <a:pt x="12" y="65"/>
                    <a:pt x="13" y="69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2"/>
                    <a:pt x="26" y="103"/>
                    <a:pt x="29" y="104"/>
                  </a:cubicBezTo>
                  <a:cubicBezTo>
                    <a:pt x="30" y="102"/>
                    <a:pt x="30" y="105"/>
                    <a:pt x="30" y="100"/>
                  </a:cubicBezTo>
                  <a:cubicBezTo>
                    <a:pt x="30" y="97"/>
                    <a:pt x="30" y="100"/>
                    <a:pt x="29" y="97"/>
                  </a:cubicBezTo>
                  <a:cubicBezTo>
                    <a:pt x="33" y="97"/>
                    <a:pt x="32" y="100"/>
                    <a:pt x="33" y="104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4" y="145"/>
                    <a:pt x="50" y="141"/>
                    <a:pt x="52" y="147"/>
                  </a:cubicBezTo>
                  <a:cubicBezTo>
                    <a:pt x="53" y="151"/>
                    <a:pt x="54" y="151"/>
                    <a:pt x="56" y="154"/>
                  </a:cubicBezTo>
                  <a:cubicBezTo>
                    <a:pt x="59" y="154"/>
                    <a:pt x="60" y="155"/>
                    <a:pt x="62" y="157"/>
                  </a:cubicBezTo>
                  <a:cubicBezTo>
                    <a:pt x="62" y="152"/>
                    <a:pt x="61" y="154"/>
                    <a:pt x="61" y="149"/>
                  </a:cubicBezTo>
                  <a:cubicBezTo>
                    <a:pt x="61" y="145"/>
                    <a:pt x="63" y="145"/>
                    <a:pt x="63" y="142"/>
                  </a:cubicBezTo>
                  <a:cubicBezTo>
                    <a:pt x="63" y="131"/>
                    <a:pt x="56" y="11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9" y="110"/>
                    <a:pt x="59" y="11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28"/>
                    <a:pt x="66" y="128"/>
                    <a:pt x="66" y="132"/>
                  </a:cubicBezTo>
                  <a:cubicBezTo>
                    <a:pt x="67" y="138"/>
                    <a:pt x="67" y="140"/>
                    <a:pt x="72" y="141"/>
                  </a:cubicBezTo>
                  <a:cubicBezTo>
                    <a:pt x="72" y="136"/>
                    <a:pt x="71" y="136"/>
                    <a:pt x="70" y="132"/>
                  </a:cubicBezTo>
                  <a:cubicBezTo>
                    <a:pt x="69" y="129"/>
                    <a:pt x="70" y="126"/>
                    <a:pt x="69" y="123"/>
                  </a:cubicBezTo>
                  <a:cubicBezTo>
                    <a:pt x="69" y="121"/>
                    <a:pt x="68" y="120"/>
                    <a:pt x="67" y="11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3" y="101"/>
                    <a:pt x="63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2" y="97"/>
                    <a:pt x="62" y="93"/>
                    <a:pt x="60" y="90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2"/>
                    <a:pt x="54" y="70"/>
                    <a:pt x="52" y="6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5"/>
                    <a:pt x="46" y="47"/>
                    <a:pt x="43" y="44"/>
                  </a:cubicBezTo>
                  <a:cubicBezTo>
                    <a:pt x="41" y="41"/>
                    <a:pt x="42" y="35"/>
                    <a:pt x="40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4" y="24"/>
                    <a:pt x="38" y="28"/>
                    <a:pt x="35" y="25"/>
                  </a:cubicBezTo>
                  <a:cubicBezTo>
                    <a:pt x="35" y="30"/>
                    <a:pt x="34" y="30"/>
                    <a:pt x="35" y="34"/>
                  </a:cubicBezTo>
                  <a:cubicBezTo>
                    <a:pt x="36" y="36"/>
                    <a:pt x="35" y="34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42"/>
                    <a:pt x="40" y="41"/>
                    <a:pt x="41" y="4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7"/>
                    <a:pt x="45" y="58"/>
                  </a:cubicBezTo>
                  <a:cubicBezTo>
                    <a:pt x="47" y="61"/>
                    <a:pt x="47" y="62"/>
                    <a:pt x="47" y="64"/>
                  </a:cubicBezTo>
                  <a:cubicBezTo>
                    <a:pt x="49" y="68"/>
                    <a:pt x="49" y="68"/>
                    <a:pt x="50" y="70"/>
                  </a:cubicBezTo>
                  <a:cubicBezTo>
                    <a:pt x="51" y="73"/>
                    <a:pt x="48" y="74"/>
                    <a:pt x="52" y="74"/>
                  </a:cubicBezTo>
                  <a:cubicBezTo>
                    <a:pt x="52" y="76"/>
                    <a:pt x="52" y="72"/>
                    <a:pt x="51" y="77"/>
                  </a:cubicBezTo>
                  <a:cubicBezTo>
                    <a:pt x="51" y="80"/>
                    <a:pt x="53" y="84"/>
                    <a:pt x="54" y="87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7" y="93"/>
                    <a:pt x="55" y="93"/>
                    <a:pt x="56" y="98"/>
                  </a:cubicBezTo>
                  <a:cubicBezTo>
                    <a:pt x="56" y="100"/>
                    <a:pt x="59" y="102"/>
                    <a:pt x="57" y="105"/>
                  </a:cubicBezTo>
                  <a:cubicBezTo>
                    <a:pt x="55" y="101"/>
                    <a:pt x="54" y="95"/>
                    <a:pt x="52" y="90"/>
                  </a:cubicBezTo>
                  <a:cubicBezTo>
                    <a:pt x="48" y="80"/>
                    <a:pt x="41" y="57"/>
                    <a:pt x="37" y="49"/>
                  </a:cubicBezTo>
                  <a:cubicBezTo>
                    <a:pt x="35" y="46"/>
                    <a:pt x="33" y="44"/>
                    <a:pt x="31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8" y="32"/>
                    <a:pt x="23" y="22"/>
                    <a:pt x="20" y="18"/>
                  </a:cubicBezTo>
                  <a:cubicBezTo>
                    <a:pt x="14" y="11"/>
                    <a:pt x="16" y="10"/>
                    <a:pt x="11" y="3"/>
                  </a:cubicBezTo>
                  <a:cubicBezTo>
                    <a:pt x="9" y="0"/>
                    <a:pt x="13" y="4"/>
                    <a:pt x="9" y="1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" name="Freeform 77"/>
            <p:cNvSpPr>
              <a:spLocks/>
            </p:cNvSpPr>
            <p:nvPr/>
          </p:nvSpPr>
          <p:spPr bwMode="auto">
            <a:xfrm>
              <a:off x="4323466" y="4506818"/>
              <a:ext cx="73579" cy="381202"/>
            </a:xfrm>
            <a:custGeom>
              <a:avLst/>
              <a:gdLst>
                <a:gd name="T0" fmla="*/ 0 w 73"/>
                <a:gd name="T1" fmla="*/ 1 h 379"/>
                <a:gd name="T2" fmla="*/ 2 w 73"/>
                <a:gd name="T3" fmla="*/ 7 h 379"/>
                <a:gd name="T4" fmla="*/ 8 w 73"/>
                <a:gd name="T5" fmla="*/ 28 h 379"/>
                <a:gd name="T6" fmla="*/ 16 w 73"/>
                <a:gd name="T7" fmla="*/ 56 h 379"/>
                <a:gd name="T8" fmla="*/ 19 w 73"/>
                <a:gd name="T9" fmla="*/ 66 h 379"/>
                <a:gd name="T10" fmla="*/ 25 w 73"/>
                <a:gd name="T11" fmla="*/ 84 h 379"/>
                <a:gd name="T12" fmla="*/ 27 w 73"/>
                <a:gd name="T13" fmla="*/ 94 h 379"/>
                <a:gd name="T14" fmla="*/ 29 w 73"/>
                <a:gd name="T15" fmla="*/ 99 h 379"/>
                <a:gd name="T16" fmla="*/ 30 w 73"/>
                <a:gd name="T17" fmla="*/ 105 h 379"/>
                <a:gd name="T18" fmla="*/ 43 w 73"/>
                <a:gd name="T19" fmla="*/ 173 h 379"/>
                <a:gd name="T20" fmla="*/ 50 w 73"/>
                <a:gd name="T21" fmla="*/ 223 h 379"/>
                <a:gd name="T22" fmla="*/ 61 w 73"/>
                <a:gd name="T23" fmla="*/ 352 h 379"/>
                <a:gd name="T24" fmla="*/ 62 w 73"/>
                <a:gd name="T25" fmla="*/ 379 h 379"/>
                <a:gd name="T26" fmla="*/ 65 w 73"/>
                <a:gd name="T27" fmla="*/ 374 h 379"/>
                <a:gd name="T28" fmla="*/ 68 w 73"/>
                <a:gd name="T29" fmla="*/ 331 h 379"/>
                <a:gd name="T30" fmla="*/ 71 w 73"/>
                <a:gd name="T31" fmla="*/ 327 h 379"/>
                <a:gd name="T32" fmla="*/ 70 w 73"/>
                <a:gd name="T33" fmla="*/ 327 h 379"/>
                <a:gd name="T34" fmla="*/ 70 w 73"/>
                <a:gd name="T35" fmla="*/ 327 h 379"/>
                <a:gd name="T36" fmla="*/ 70 w 73"/>
                <a:gd name="T37" fmla="*/ 327 h 379"/>
                <a:gd name="T38" fmla="*/ 69 w 73"/>
                <a:gd name="T39" fmla="*/ 326 h 379"/>
                <a:gd name="T40" fmla="*/ 69 w 73"/>
                <a:gd name="T41" fmla="*/ 316 h 379"/>
                <a:gd name="T42" fmla="*/ 73 w 73"/>
                <a:gd name="T43" fmla="*/ 320 h 379"/>
                <a:gd name="T44" fmla="*/ 71 w 73"/>
                <a:gd name="T45" fmla="*/ 306 h 379"/>
                <a:gd name="T46" fmla="*/ 69 w 73"/>
                <a:gd name="T47" fmla="*/ 304 h 379"/>
                <a:gd name="T48" fmla="*/ 70 w 73"/>
                <a:gd name="T49" fmla="*/ 289 h 379"/>
                <a:gd name="T50" fmla="*/ 67 w 73"/>
                <a:gd name="T51" fmla="*/ 287 h 379"/>
                <a:gd name="T52" fmla="*/ 68 w 73"/>
                <a:gd name="T53" fmla="*/ 273 h 379"/>
                <a:gd name="T54" fmla="*/ 66 w 73"/>
                <a:gd name="T55" fmla="*/ 260 h 379"/>
                <a:gd name="T56" fmla="*/ 59 w 73"/>
                <a:gd name="T57" fmla="*/ 209 h 379"/>
                <a:gd name="T58" fmla="*/ 56 w 73"/>
                <a:gd name="T59" fmla="*/ 198 h 379"/>
                <a:gd name="T60" fmla="*/ 55 w 73"/>
                <a:gd name="T61" fmla="*/ 183 h 379"/>
                <a:gd name="T62" fmla="*/ 56 w 73"/>
                <a:gd name="T63" fmla="*/ 176 h 379"/>
                <a:gd name="T64" fmla="*/ 53 w 73"/>
                <a:gd name="T65" fmla="*/ 170 h 379"/>
                <a:gd name="T66" fmla="*/ 55 w 73"/>
                <a:gd name="T67" fmla="*/ 169 h 379"/>
                <a:gd name="T68" fmla="*/ 55 w 73"/>
                <a:gd name="T69" fmla="*/ 168 h 379"/>
                <a:gd name="T70" fmla="*/ 56 w 73"/>
                <a:gd name="T71" fmla="*/ 167 h 379"/>
                <a:gd name="T72" fmla="*/ 55 w 73"/>
                <a:gd name="T73" fmla="*/ 166 h 379"/>
                <a:gd name="T74" fmla="*/ 53 w 73"/>
                <a:gd name="T75" fmla="*/ 166 h 379"/>
                <a:gd name="T76" fmla="*/ 51 w 73"/>
                <a:gd name="T77" fmla="*/ 165 h 379"/>
                <a:gd name="T78" fmla="*/ 50 w 73"/>
                <a:gd name="T79" fmla="*/ 151 h 379"/>
                <a:gd name="T80" fmla="*/ 47 w 73"/>
                <a:gd name="T81" fmla="*/ 135 h 379"/>
                <a:gd name="T82" fmla="*/ 47 w 73"/>
                <a:gd name="T83" fmla="*/ 135 h 379"/>
                <a:gd name="T84" fmla="*/ 46 w 73"/>
                <a:gd name="T85" fmla="*/ 134 h 379"/>
                <a:gd name="T86" fmla="*/ 46 w 73"/>
                <a:gd name="T87" fmla="*/ 130 h 379"/>
                <a:gd name="T88" fmla="*/ 45 w 73"/>
                <a:gd name="T89" fmla="*/ 126 h 379"/>
                <a:gd name="T90" fmla="*/ 46 w 73"/>
                <a:gd name="T91" fmla="*/ 122 h 379"/>
                <a:gd name="T92" fmla="*/ 44 w 73"/>
                <a:gd name="T93" fmla="*/ 118 h 379"/>
                <a:gd name="T94" fmla="*/ 40 w 73"/>
                <a:gd name="T95" fmla="*/ 107 h 379"/>
                <a:gd name="T96" fmla="*/ 38 w 73"/>
                <a:gd name="T97" fmla="*/ 102 h 379"/>
                <a:gd name="T98" fmla="*/ 32 w 73"/>
                <a:gd name="T99" fmla="*/ 84 h 379"/>
                <a:gd name="T100" fmla="*/ 32 w 73"/>
                <a:gd name="T101" fmla="*/ 82 h 379"/>
                <a:gd name="T102" fmla="*/ 31 w 73"/>
                <a:gd name="T103" fmla="*/ 75 h 379"/>
                <a:gd name="T104" fmla="*/ 25 w 73"/>
                <a:gd name="T105" fmla="*/ 60 h 379"/>
                <a:gd name="T106" fmla="*/ 23 w 73"/>
                <a:gd name="T107" fmla="*/ 51 h 379"/>
                <a:gd name="T108" fmla="*/ 20 w 73"/>
                <a:gd name="T109" fmla="*/ 43 h 379"/>
                <a:gd name="T110" fmla="*/ 19 w 73"/>
                <a:gd name="T111" fmla="*/ 41 h 379"/>
                <a:gd name="T112" fmla="*/ 10 w 73"/>
                <a:gd name="T113" fmla="*/ 18 h 379"/>
                <a:gd name="T114" fmla="*/ 7 w 73"/>
                <a:gd name="T115" fmla="*/ 9 h 379"/>
                <a:gd name="T116" fmla="*/ 1 w 73"/>
                <a:gd name="T117" fmla="*/ 0 h 379"/>
                <a:gd name="T118" fmla="*/ 0 w 73"/>
                <a:gd name="T119" fmla="*/ 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379">
                  <a:moveTo>
                    <a:pt x="0" y="1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3" y="15"/>
                    <a:pt x="8" y="27"/>
                    <a:pt x="8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9"/>
                    <a:pt x="18" y="62"/>
                    <a:pt x="19" y="66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7" y="88"/>
                    <a:pt x="25" y="89"/>
                    <a:pt x="27" y="94"/>
                  </a:cubicBezTo>
                  <a:cubicBezTo>
                    <a:pt x="28" y="97"/>
                    <a:pt x="28" y="98"/>
                    <a:pt x="29" y="99"/>
                  </a:cubicBezTo>
                  <a:cubicBezTo>
                    <a:pt x="30" y="103"/>
                    <a:pt x="29" y="101"/>
                    <a:pt x="30" y="105"/>
                  </a:cubicBezTo>
                  <a:cubicBezTo>
                    <a:pt x="37" y="125"/>
                    <a:pt x="41" y="151"/>
                    <a:pt x="43" y="17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7" y="260"/>
                    <a:pt x="63" y="314"/>
                    <a:pt x="61" y="352"/>
                  </a:cubicBezTo>
                  <a:cubicBezTo>
                    <a:pt x="61" y="357"/>
                    <a:pt x="60" y="374"/>
                    <a:pt x="62" y="379"/>
                  </a:cubicBezTo>
                  <a:cubicBezTo>
                    <a:pt x="65" y="377"/>
                    <a:pt x="64" y="379"/>
                    <a:pt x="65" y="374"/>
                  </a:cubicBezTo>
                  <a:cubicBezTo>
                    <a:pt x="69" y="362"/>
                    <a:pt x="68" y="344"/>
                    <a:pt x="68" y="331"/>
                  </a:cubicBezTo>
                  <a:cubicBezTo>
                    <a:pt x="71" y="327"/>
                    <a:pt x="70" y="331"/>
                    <a:pt x="71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6"/>
                    <a:pt x="69" y="326"/>
                    <a:pt x="69" y="326"/>
                  </a:cubicBezTo>
                  <a:cubicBezTo>
                    <a:pt x="69" y="316"/>
                    <a:pt x="69" y="316"/>
                    <a:pt x="69" y="316"/>
                  </a:cubicBezTo>
                  <a:cubicBezTo>
                    <a:pt x="72" y="318"/>
                    <a:pt x="70" y="318"/>
                    <a:pt x="73" y="32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69" y="304"/>
                    <a:pt x="69" y="304"/>
                    <a:pt x="69" y="304"/>
                  </a:cubicBezTo>
                  <a:cubicBezTo>
                    <a:pt x="69" y="294"/>
                    <a:pt x="67" y="295"/>
                    <a:pt x="70" y="289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3"/>
                    <a:pt x="69" y="279"/>
                    <a:pt x="68" y="273"/>
                  </a:cubicBezTo>
                  <a:cubicBezTo>
                    <a:pt x="67" y="269"/>
                    <a:pt x="66" y="264"/>
                    <a:pt x="66" y="260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7" y="196"/>
                    <a:pt x="57" y="204"/>
                    <a:pt x="56" y="198"/>
                  </a:cubicBezTo>
                  <a:cubicBezTo>
                    <a:pt x="55" y="193"/>
                    <a:pt x="55" y="188"/>
                    <a:pt x="55" y="183"/>
                  </a:cubicBezTo>
                  <a:cubicBezTo>
                    <a:pt x="57" y="181"/>
                    <a:pt x="59" y="179"/>
                    <a:pt x="56" y="176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69"/>
                    <a:pt x="53" y="171"/>
                    <a:pt x="55" y="169"/>
                  </a:cubicBezTo>
                  <a:cubicBezTo>
                    <a:pt x="55" y="169"/>
                    <a:pt x="55" y="168"/>
                    <a:pt x="55" y="168"/>
                  </a:cubicBezTo>
                  <a:cubicBezTo>
                    <a:pt x="55" y="168"/>
                    <a:pt x="56" y="168"/>
                    <a:pt x="56" y="167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4" y="166"/>
                    <a:pt x="53" y="166"/>
                  </a:cubicBezTo>
                  <a:cubicBezTo>
                    <a:pt x="53" y="166"/>
                    <a:pt x="52" y="166"/>
                    <a:pt x="51" y="165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49" y="146"/>
                    <a:pt x="51" y="139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0"/>
                    <a:pt x="47" y="133"/>
                    <a:pt x="46" y="130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6" y="122"/>
                    <a:pt x="45" y="127"/>
                    <a:pt x="46" y="122"/>
                  </a:cubicBezTo>
                  <a:cubicBezTo>
                    <a:pt x="45" y="121"/>
                    <a:pt x="45" y="120"/>
                    <a:pt x="44" y="118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9" y="103"/>
                    <a:pt x="39" y="105"/>
                    <a:pt x="38" y="102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3" y="86"/>
                    <a:pt x="32" y="82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0"/>
                    <a:pt x="27" y="66"/>
                    <a:pt x="25" y="60"/>
                  </a:cubicBezTo>
                  <a:cubicBezTo>
                    <a:pt x="25" y="57"/>
                    <a:pt x="25" y="54"/>
                    <a:pt x="23" y="51"/>
                  </a:cubicBezTo>
                  <a:cubicBezTo>
                    <a:pt x="23" y="49"/>
                    <a:pt x="21" y="46"/>
                    <a:pt x="20" y="43"/>
                  </a:cubicBezTo>
                  <a:cubicBezTo>
                    <a:pt x="19" y="42"/>
                    <a:pt x="20" y="43"/>
                    <a:pt x="19" y="41"/>
                  </a:cubicBezTo>
                  <a:cubicBezTo>
                    <a:pt x="17" y="31"/>
                    <a:pt x="12" y="23"/>
                    <a:pt x="10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5"/>
                    <a:pt x="5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" name="Freeform 78"/>
            <p:cNvSpPr>
              <a:spLocks noEditPoints="1"/>
            </p:cNvSpPr>
            <p:nvPr/>
          </p:nvSpPr>
          <p:spPr bwMode="auto">
            <a:xfrm>
              <a:off x="4092554" y="5986226"/>
              <a:ext cx="55576" cy="277095"/>
            </a:xfrm>
            <a:custGeom>
              <a:avLst/>
              <a:gdLst>
                <a:gd name="T0" fmla="*/ 9 w 55"/>
                <a:gd name="T1" fmla="*/ 204 h 276"/>
                <a:gd name="T2" fmla="*/ 9 w 55"/>
                <a:gd name="T3" fmla="*/ 199 h 276"/>
                <a:gd name="T4" fmla="*/ 13 w 55"/>
                <a:gd name="T5" fmla="*/ 169 h 276"/>
                <a:gd name="T6" fmla="*/ 13 w 55"/>
                <a:gd name="T7" fmla="*/ 175 h 276"/>
                <a:gd name="T8" fmla="*/ 41 w 55"/>
                <a:gd name="T9" fmla="*/ 50 h 276"/>
                <a:gd name="T10" fmla="*/ 44 w 55"/>
                <a:gd name="T11" fmla="*/ 52 h 276"/>
                <a:gd name="T12" fmla="*/ 41 w 55"/>
                <a:gd name="T13" fmla="*/ 50 h 276"/>
                <a:gd name="T14" fmla="*/ 47 w 55"/>
                <a:gd name="T15" fmla="*/ 32 h 276"/>
                <a:gd name="T16" fmla="*/ 55 w 55"/>
                <a:gd name="T17" fmla="*/ 10 h 276"/>
                <a:gd name="T18" fmla="*/ 49 w 55"/>
                <a:gd name="T19" fmla="*/ 10 h 276"/>
                <a:gd name="T20" fmla="*/ 42 w 55"/>
                <a:gd name="T21" fmla="*/ 24 h 276"/>
                <a:gd name="T22" fmla="*/ 39 w 55"/>
                <a:gd name="T23" fmla="*/ 31 h 276"/>
                <a:gd name="T24" fmla="*/ 33 w 55"/>
                <a:gd name="T25" fmla="*/ 54 h 276"/>
                <a:gd name="T26" fmla="*/ 27 w 55"/>
                <a:gd name="T27" fmla="*/ 67 h 276"/>
                <a:gd name="T28" fmla="*/ 25 w 55"/>
                <a:gd name="T29" fmla="*/ 77 h 276"/>
                <a:gd name="T30" fmla="*/ 22 w 55"/>
                <a:gd name="T31" fmla="*/ 82 h 276"/>
                <a:gd name="T32" fmla="*/ 18 w 55"/>
                <a:gd name="T33" fmla="*/ 99 h 276"/>
                <a:gd name="T34" fmla="*/ 14 w 55"/>
                <a:gd name="T35" fmla="*/ 122 h 276"/>
                <a:gd name="T36" fmla="*/ 11 w 55"/>
                <a:gd name="T37" fmla="*/ 147 h 276"/>
                <a:gd name="T38" fmla="*/ 9 w 55"/>
                <a:gd name="T39" fmla="*/ 173 h 276"/>
                <a:gd name="T40" fmla="*/ 3 w 55"/>
                <a:gd name="T41" fmla="*/ 190 h 276"/>
                <a:gd name="T42" fmla="*/ 0 w 55"/>
                <a:gd name="T43" fmla="*/ 212 h 276"/>
                <a:gd name="T44" fmla="*/ 6 w 55"/>
                <a:gd name="T45" fmla="*/ 220 h 276"/>
                <a:gd name="T46" fmla="*/ 5 w 55"/>
                <a:gd name="T47" fmla="*/ 235 h 276"/>
                <a:gd name="T48" fmla="*/ 4 w 55"/>
                <a:gd name="T49" fmla="*/ 256 h 276"/>
                <a:gd name="T50" fmla="*/ 4 w 55"/>
                <a:gd name="T51" fmla="*/ 276 h 276"/>
                <a:gd name="T52" fmla="*/ 9 w 55"/>
                <a:gd name="T53" fmla="*/ 258 h 276"/>
                <a:gd name="T54" fmla="*/ 12 w 55"/>
                <a:gd name="T55" fmla="*/ 240 h 276"/>
                <a:gd name="T56" fmla="*/ 14 w 55"/>
                <a:gd name="T57" fmla="*/ 221 h 276"/>
                <a:gd name="T58" fmla="*/ 19 w 55"/>
                <a:gd name="T59" fmla="*/ 189 h 276"/>
                <a:gd name="T60" fmla="*/ 37 w 55"/>
                <a:gd name="T61" fmla="*/ 86 h 276"/>
                <a:gd name="T62" fmla="*/ 40 w 55"/>
                <a:gd name="T63" fmla="*/ 76 h 276"/>
                <a:gd name="T64" fmla="*/ 44 w 55"/>
                <a:gd name="T65" fmla="*/ 47 h 276"/>
                <a:gd name="T66" fmla="*/ 44 w 55"/>
                <a:gd name="T67" fmla="*/ 4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76">
                  <a:moveTo>
                    <a:pt x="9" y="199"/>
                  </a:moveTo>
                  <a:cubicBezTo>
                    <a:pt x="9" y="200"/>
                    <a:pt x="11" y="198"/>
                    <a:pt x="9" y="204"/>
                  </a:cubicBezTo>
                  <a:cubicBezTo>
                    <a:pt x="8" y="202"/>
                    <a:pt x="8" y="206"/>
                    <a:pt x="8" y="201"/>
                  </a:cubicBezTo>
                  <a:cubicBezTo>
                    <a:pt x="8" y="199"/>
                    <a:pt x="8" y="200"/>
                    <a:pt x="9" y="199"/>
                  </a:cubicBezTo>
                  <a:close/>
                  <a:moveTo>
                    <a:pt x="12" y="179"/>
                  </a:moveTo>
                  <a:cubicBezTo>
                    <a:pt x="11" y="169"/>
                    <a:pt x="12" y="175"/>
                    <a:pt x="13" y="169"/>
                  </a:cubicBezTo>
                  <a:cubicBezTo>
                    <a:pt x="14" y="165"/>
                    <a:pt x="13" y="166"/>
                    <a:pt x="14" y="163"/>
                  </a:cubicBezTo>
                  <a:cubicBezTo>
                    <a:pt x="14" y="166"/>
                    <a:pt x="14" y="172"/>
                    <a:pt x="13" y="175"/>
                  </a:cubicBezTo>
                  <a:cubicBezTo>
                    <a:pt x="12" y="179"/>
                    <a:pt x="12" y="179"/>
                    <a:pt x="12" y="179"/>
                  </a:cubicBezTo>
                  <a:close/>
                  <a:moveTo>
                    <a:pt x="41" y="50"/>
                  </a:moveTo>
                  <a:cubicBezTo>
                    <a:pt x="45" y="53"/>
                    <a:pt x="39" y="46"/>
                    <a:pt x="43" y="50"/>
                  </a:cubicBezTo>
                  <a:cubicBezTo>
                    <a:pt x="43" y="50"/>
                    <a:pt x="43" y="51"/>
                    <a:pt x="44" y="52"/>
                  </a:cubicBezTo>
                  <a:cubicBezTo>
                    <a:pt x="38" y="51"/>
                    <a:pt x="43" y="52"/>
                    <a:pt x="42" y="50"/>
                  </a:cubicBezTo>
                  <a:lnTo>
                    <a:pt x="41" y="50"/>
                  </a:lnTo>
                  <a:close/>
                  <a:moveTo>
                    <a:pt x="42" y="37"/>
                  </a:moveTo>
                  <a:cubicBezTo>
                    <a:pt x="44" y="35"/>
                    <a:pt x="46" y="34"/>
                    <a:pt x="47" y="32"/>
                  </a:cubicBezTo>
                  <a:cubicBezTo>
                    <a:pt x="50" y="28"/>
                    <a:pt x="48" y="25"/>
                    <a:pt x="51" y="1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5"/>
                    <a:pt x="49" y="2"/>
                    <a:pt x="49" y="10"/>
                  </a:cubicBezTo>
                  <a:cubicBezTo>
                    <a:pt x="46" y="11"/>
                    <a:pt x="45" y="17"/>
                    <a:pt x="44" y="21"/>
                  </a:cubicBezTo>
                  <a:cubicBezTo>
                    <a:pt x="43" y="22"/>
                    <a:pt x="43" y="21"/>
                    <a:pt x="42" y="24"/>
                  </a:cubicBezTo>
                  <a:cubicBezTo>
                    <a:pt x="41" y="26"/>
                    <a:pt x="42" y="26"/>
                    <a:pt x="41" y="29"/>
                  </a:cubicBezTo>
                  <a:cubicBezTo>
                    <a:pt x="40" y="31"/>
                    <a:pt x="40" y="29"/>
                    <a:pt x="39" y="31"/>
                  </a:cubicBezTo>
                  <a:cubicBezTo>
                    <a:pt x="34" y="38"/>
                    <a:pt x="34" y="44"/>
                    <a:pt x="34" y="48"/>
                  </a:cubicBezTo>
                  <a:cubicBezTo>
                    <a:pt x="33" y="51"/>
                    <a:pt x="33" y="50"/>
                    <a:pt x="33" y="54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7"/>
                    <a:pt x="31" y="67"/>
                    <a:pt x="27" y="67"/>
                  </a:cubicBezTo>
                  <a:cubicBezTo>
                    <a:pt x="29" y="74"/>
                    <a:pt x="27" y="72"/>
                    <a:pt x="28" y="78"/>
                  </a:cubicBezTo>
                  <a:cubicBezTo>
                    <a:pt x="26" y="77"/>
                    <a:pt x="26" y="77"/>
                    <a:pt x="25" y="77"/>
                  </a:cubicBezTo>
                  <a:cubicBezTo>
                    <a:pt x="25" y="76"/>
                    <a:pt x="25" y="76"/>
                    <a:pt x="23" y="76"/>
                  </a:cubicBezTo>
                  <a:cubicBezTo>
                    <a:pt x="23" y="80"/>
                    <a:pt x="24" y="78"/>
                    <a:pt x="22" y="82"/>
                  </a:cubicBezTo>
                  <a:cubicBezTo>
                    <a:pt x="22" y="83"/>
                    <a:pt x="22" y="80"/>
                    <a:pt x="21" y="85"/>
                  </a:cubicBezTo>
                  <a:cubicBezTo>
                    <a:pt x="20" y="97"/>
                    <a:pt x="20" y="91"/>
                    <a:pt x="18" y="99"/>
                  </a:cubicBezTo>
                  <a:cubicBezTo>
                    <a:pt x="16" y="109"/>
                    <a:pt x="16" y="109"/>
                    <a:pt x="15" y="117"/>
                  </a:cubicBezTo>
                  <a:cubicBezTo>
                    <a:pt x="14" y="120"/>
                    <a:pt x="15" y="120"/>
                    <a:pt x="14" y="122"/>
                  </a:cubicBezTo>
                  <a:cubicBezTo>
                    <a:pt x="11" y="136"/>
                    <a:pt x="12" y="127"/>
                    <a:pt x="12" y="13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51"/>
                    <a:pt x="8" y="161"/>
                    <a:pt x="10" y="16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7" y="174"/>
                    <a:pt x="5" y="180"/>
                    <a:pt x="3" y="182"/>
                  </a:cubicBezTo>
                  <a:cubicBezTo>
                    <a:pt x="6" y="187"/>
                    <a:pt x="3" y="190"/>
                    <a:pt x="3" y="190"/>
                  </a:cubicBezTo>
                  <a:cubicBezTo>
                    <a:pt x="2" y="194"/>
                    <a:pt x="3" y="195"/>
                    <a:pt x="3" y="199"/>
                  </a:cubicBezTo>
                  <a:cubicBezTo>
                    <a:pt x="3" y="211"/>
                    <a:pt x="0" y="210"/>
                    <a:pt x="0" y="212"/>
                  </a:cubicBezTo>
                  <a:cubicBezTo>
                    <a:pt x="1" y="219"/>
                    <a:pt x="1" y="215"/>
                    <a:pt x="0" y="222"/>
                  </a:cubicBezTo>
                  <a:cubicBezTo>
                    <a:pt x="4" y="222"/>
                    <a:pt x="4" y="221"/>
                    <a:pt x="6" y="220"/>
                  </a:cubicBezTo>
                  <a:cubicBezTo>
                    <a:pt x="6" y="224"/>
                    <a:pt x="6" y="227"/>
                    <a:pt x="6" y="229"/>
                  </a:cubicBezTo>
                  <a:cubicBezTo>
                    <a:pt x="6" y="231"/>
                    <a:pt x="5" y="231"/>
                    <a:pt x="5" y="235"/>
                  </a:cubicBezTo>
                  <a:cubicBezTo>
                    <a:pt x="5" y="245"/>
                    <a:pt x="6" y="245"/>
                    <a:pt x="3" y="249"/>
                  </a:cubicBezTo>
                  <a:cubicBezTo>
                    <a:pt x="4" y="252"/>
                    <a:pt x="3" y="251"/>
                    <a:pt x="4" y="256"/>
                  </a:cubicBezTo>
                  <a:cubicBezTo>
                    <a:pt x="4" y="259"/>
                    <a:pt x="5" y="257"/>
                    <a:pt x="6" y="261"/>
                  </a:cubicBezTo>
                  <a:cubicBezTo>
                    <a:pt x="3" y="267"/>
                    <a:pt x="4" y="268"/>
                    <a:pt x="4" y="276"/>
                  </a:cubicBezTo>
                  <a:cubicBezTo>
                    <a:pt x="7" y="275"/>
                    <a:pt x="6" y="274"/>
                    <a:pt x="8" y="272"/>
                  </a:cubicBezTo>
                  <a:cubicBezTo>
                    <a:pt x="6" y="267"/>
                    <a:pt x="8" y="263"/>
                    <a:pt x="9" y="258"/>
                  </a:cubicBezTo>
                  <a:cubicBezTo>
                    <a:pt x="10" y="251"/>
                    <a:pt x="10" y="250"/>
                    <a:pt x="9" y="242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35"/>
                    <a:pt x="13" y="233"/>
                    <a:pt x="13" y="227"/>
                  </a:cubicBezTo>
                  <a:cubicBezTo>
                    <a:pt x="14" y="223"/>
                    <a:pt x="14" y="224"/>
                    <a:pt x="14" y="221"/>
                  </a:cubicBezTo>
                  <a:cubicBezTo>
                    <a:pt x="15" y="220"/>
                    <a:pt x="15" y="217"/>
                    <a:pt x="15" y="214"/>
                  </a:cubicBezTo>
                  <a:cubicBezTo>
                    <a:pt x="15" y="205"/>
                    <a:pt x="18" y="197"/>
                    <a:pt x="19" y="189"/>
                  </a:cubicBezTo>
                  <a:cubicBezTo>
                    <a:pt x="22" y="172"/>
                    <a:pt x="23" y="157"/>
                    <a:pt x="26" y="139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1"/>
                    <a:pt x="36" y="85"/>
                    <a:pt x="38" y="81"/>
                  </a:cubicBezTo>
                  <a:cubicBezTo>
                    <a:pt x="39" y="77"/>
                    <a:pt x="39" y="83"/>
                    <a:pt x="40" y="76"/>
                  </a:cubicBezTo>
                  <a:cubicBezTo>
                    <a:pt x="42" y="67"/>
                    <a:pt x="45" y="57"/>
                    <a:pt x="46" y="47"/>
                  </a:cubicBezTo>
                  <a:cubicBezTo>
                    <a:pt x="46" y="47"/>
                    <a:pt x="44" y="47"/>
                    <a:pt x="44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2"/>
                    <a:pt x="42" y="42"/>
                    <a:pt x="44" y="41"/>
                  </a:cubicBezTo>
                  <a:cubicBezTo>
                    <a:pt x="43" y="38"/>
                    <a:pt x="43" y="39"/>
                    <a:pt x="42" y="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" name="Freeform 79"/>
            <p:cNvSpPr>
              <a:spLocks/>
            </p:cNvSpPr>
            <p:nvPr/>
          </p:nvSpPr>
          <p:spPr bwMode="auto">
            <a:xfrm>
              <a:off x="5035774" y="4715031"/>
              <a:ext cx="82189" cy="220737"/>
            </a:xfrm>
            <a:custGeom>
              <a:avLst/>
              <a:gdLst>
                <a:gd name="T0" fmla="*/ 76 w 82"/>
                <a:gd name="T1" fmla="*/ 40 h 220"/>
                <a:gd name="T2" fmla="*/ 76 w 82"/>
                <a:gd name="T3" fmla="*/ 27 h 220"/>
                <a:gd name="T4" fmla="*/ 78 w 82"/>
                <a:gd name="T5" fmla="*/ 17 h 220"/>
                <a:gd name="T6" fmla="*/ 80 w 82"/>
                <a:gd name="T7" fmla="*/ 9 h 220"/>
                <a:gd name="T8" fmla="*/ 81 w 82"/>
                <a:gd name="T9" fmla="*/ 0 h 220"/>
                <a:gd name="T10" fmla="*/ 75 w 82"/>
                <a:gd name="T11" fmla="*/ 12 h 220"/>
                <a:gd name="T12" fmla="*/ 71 w 82"/>
                <a:gd name="T13" fmla="*/ 20 h 220"/>
                <a:gd name="T14" fmla="*/ 66 w 82"/>
                <a:gd name="T15" fmla="*/ 37 h 220"/>
                <a:gd name="T16" fmla="*/ 64 w 82"/>
                <a:gd name="T17" fmla="*/ 45 h 220"/>
                <a:gd name="T18" fmla="*/ 60 w 82"/>
                <a:gd name="T19" fmla="*/ 54 h 220"/>
                <a:gd name="T20" fmla="*/ 55 w 82"/>
                <a:gd name="T21" fmla="*/ 65 h 220"/>
                <a:gd name="T22" fmla="*/ 53 w 82"/>
                <a:gd name="T23" fmla="*/ 72 h 220"/>
                <a:gd name="T24" fmla="*/ 51 w 82"/>
                <a:gd name="T25" fmla="*/ 77 h 220"/>
                <a:gd name="T26" fmla="*/ 46 w 82"/>
                <a:gd name="T27" fmla="*/ 90 h 220"/>
                <a:gd name="T28" fmla="*/ 45 w 82"/>
                <a:gd name="T29" fmla="*/ 93 h 220"/>
                <a:gd name="T30" fmla="*/ 44 w 82"/>
                <a:gd name="T31" fmla="*/ 97 h 220"/>
                <a:gd name="T32" fmla="*/ 42 w 82"/>
                <a:gd name="T33" fmla="*/ 101 h 220"/>
                <a:gd name="T34" fmla="*/ 40 w 82"/>
                <a:gd name="T35" fmla="*/ 110 h 220"/>
                <a:gd name="T36" fmla="*/ 38 w 82"/>
                <a:gd name="T37" fmla="*/ 114 h 220"/>
                <a:gd name="T38" fmla="*/ 28 w 82"/>
                <a:gd name="T39" fmla="*/ 141 h 220"/>
                <a:gd name="T40" fmla="*/ 24 w 82"/>
                <a:gd name="T41" fmla="*/ 142 h 220"/>
                <a:gd name="T42" fmla="*/ 23 w 82"/>
                <a:gd name="T43" fmla="*/ 148 h 220"/>
                <a:gd name="T44" fmla="*/ 20 w 82"/>
                <a:gd name="T45" fmla="*/ 157 h 220"/>
                <a:gd name="T46" fmla="*/ 12 w 82"/>
                <a:gd name="T47" fmla="*/ 177 h 220"/>
                <a:gd name="T48" fmla="*/ 5 w 82"/>
                <a:gd name="T49" fmla="*/ 193 h 220"/>
                <a:gd name="T50" fmla="*/ 0 w 82"/>
                <a:gd name="T51" fmla="*/ 212 h 220"/>
                <a:gd name="T52" fmla="*/ 2 w 82"/>
                <a:gd name="T53" fmla="*/ 215 h 220"/>
                <a:gd name="T54" fmla="*/ 1 w 82"/>
                <a:gd name="T55" fmla="*/ 217 h 220"/>
                <a:gd name="T56" fmla="*/ 1 w 82"/>
                <a:gd name="T57" fmla="*/ 220 h 220"/>
                <a:gd name="T58" fmla="*/ 4 w 82"/>
                <a:gd name="T59" fmla="*/ 217 h 220"/>
                <a:gd name="T60" fmla="*/ 4 w 82"/>
                <a:gd name="T61" fmla="*/ 218 h 220"/>
                <a:gd name="T62" fmla="*/ 7 w 82"/>
                <a:gd name="T63" fmla="*/ 219 h 220"/>
                <a:gd name="T64" fmla="*/ 9 w 82"/>
                <a:gd name="T65" fmla="*/ 212 h 220"/>
                <a:gd name="T66" fmla="*/ 11 w 82"/>
                <a:gd name="T67" fmla="*/ 203 h 220"/>
                <a:gd name="T68" fmla="*/ 18 w 82"/>
                <a:gd name="T69" fmla="*/ 196 h 220"/>
                <a:gd name="T70" fmla="*/ 22 w 82"/>
                <a:gd name="T71" fmla="*/ 183 h 220"/>
                <a:gd name="T72" fmla="*/ 25 w 82"/>
                <a:gd name="T73" fmla="*/ 179 h 220"/>
                <a:gd name="T74" fmla="*/ 32 w 82"/>
                <a:gd name="T75" fmla="*/ 165 h 220"/>
                <a:gd name="T76" fmla="*/ 35 w 82"/>
                <a:gd name="T77" fmla="*/ 157 h 220"/>
                <a:gd name="T78" fmla="*/ 41 w 82"/>
                <a:gd name="T79" fmla="*/ 146 h 220"/>
                <a:gd name="T80" fmla="*/ 44 w 82"/>
                <a:gd name="T81" fmla="*/ 137 h 220"/>
                <a:gd name="T82" fmla="*/ 52 w 82"/>
                <a:gd name="T83" fmla="*/ 118 h 220"/>
                <a:gd name="T84" fmla="*/ 56 w 82"/>
                <a:gd name="T85" fmla="*/ 107 h 220"/>
                <a:gd name="T86" fmla="*/ 58 w 82"/>
                <a:gd name="T87" fmla="*/ 107 h 220"/>
                <a:gd name="T88" fmla="*/ 59 w 82"/>
                <a:gd name="T89" fmla="*/ 102 h 220"/>
                <a:gd name="T90" fmla="*/ 62 w 82"/>
                <a:gd name="T91" fmla="*/ 92 h 220"/>
                <a:gd name="T92" fmla="*/ 62 w 82"/>
                <a:gd name="T93" fmla="*/ 88 h 220"/>
                <a:gd name="T94" fmla="*/ 63 w 82"/>
                <a:gd name="T95" fmla="*/ 87 h 220"/>
                <a:gd name="T96" fmla="*/ 63 w 82"/>
                <a:gd name="T97" fmla="*/ 86 h 220"/>
                <a:gd name="T98" fmla="*/ 67 w 82"/>
                <a:gd name="T99" fmla="*/ 81 h 220"/>
                <a:gd name="T100" fmla="*/ 67 w 82"/>
                <a:gd name="T101" fmla="*/ 75 h 220"/>
                <a:gd name="T102" fmla="*/ 72 w 82"/>
                <a:gd name="T103" fmla="*/ 69 h 220"/>
                <a:gd name="T104" fmla="*/ 71 w 82"/>
                <a:gd name="T105" fmla="*/ 62 h 220"/>
                <a:gd name="T106" fmla="*/ 69 w 82"/>
                <a:gd name="T107" fmla="*/ 59 h 220"/>
                <a:gd name="T108" fmla="*/ 70 w 82"/>
                <a:gd name="T109" fmla="*/ 57 h 220"/>
                <a:gd name="T110" fmla="*/ 72 w 82"/>
                <a:gd name="T111" fmla="*/ 52 h 220"/>
                <a:gd name="T112" fmla="*/ 70 w 82"/>
                <a:gd name="T113" fmla="*/ 48 h 220"/>
                <a:gd name="T114" fmla="*/ 75 w 82"/>
                <a:gd name="T115" fmla="*/ 46 h 220"/>
                <a:gd name="T116" fmla="*/ 77 w 82"/>
                <a:gd name="T117" fmla="*/ 39 h 220"/>
                <a:gd name="T118" fmla="*/ 76 w 82"/>
                <a:gd name="T119" fmla="*/ 4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220">
                  <a:moveTo>
                    <a:pt x="76" y="40"/>
                  </a:moveTo>
                  <a:cubicBezTo>
                    <a:pt x="76" y="36"/>
                    <a:pt x="76" y="31"/>
                    <a:pt x="76" y="27"/>
                  </a:cubicBezTo>
                  <a:cubicBezTo>
                    <a:pt x="77" y="24"/>
                    <a:pt x="77" y="20"/>
                    <a:pt x="78" y="17"/>
                  </a:cubicBezTo>
                  <a:cubicBezTo>
                    <a:pt x="79" y="9"/>
                    <a:pt x="77" y="16"/>
                    <a:pt x="80" y="9"/>
                  </a:cubicBezTo>
                  <a:cubicBezTo>
                    <a:pt x="82" y="6"/>
                    <a:pt x="81" y="4"/>
                    <a:pt x="81" y="0"/>
                  </a:cubicBezTo>
                  <a:cubicBezTo>
                    <a:pt x="76" y="3"/>
                    <a:pt x="75" y="4"/>
                    <a:pt x="75" y="12"/>
                  </a:cubicBezTo>
                  <a:cubicBezTo>
                    <a:pt x="72" y="15"/>
                    <a:pt x="73" y="16"/>
                    <a:pt x="71" y="20"/>
                  </a:cubicBezTo>
                  <a:cubicBezTo>
                    <a:pt x="68" y="31"/>
                    <a:pt x="73" y="23"/>
                    <a:pt x="66" y="3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2" y="53"/>
                    <a:pt x="63" y="46"/>
                    <a:pt x="60" y="54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7"/>
                    <a:pt x="54" y="69"/>
                    <a:pt x="53" y="72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7" y="90"/>
                    <a:pt x="51" y="80"/>
                    <a:pt x="46" y="90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4" y="96"/>
                    <a:pt x="45" y="92"/>
                    <a:pt x="44" y="97"/>
                  </a:cubicBezTo>
                  <a:cubicBezTo>
                    <a:pt x="43" y="103"/>
                    <a:pt x="44" y="98"/>
                    <a:pt x="42" y="101"/>
                  </a:cubicBezTo>
                  <a:cubicBezTo>
                    <a:pt x="41" y="104"/>
                    <a:pt x="41" y="108"/>
                    <a:pt x="40" y="110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5" y="121"/>
                    <a:pt x="26" y="133"/>
                    <a:pt x="28" y="141"/>
                  </a:cubicBezTo>
                  <a:cubicBezTo>
                    <a:pt x="26" y="142"/>
                    <a:pt x="27" y="142"/>
                    <a:pt x="24" y="142"/>
                  </a:cubicBezTo>
                  <a:cubicBezTo>
                    <a:pt x="24" y="145"/>
                    <a:pt x="24" y="146"/>
                    <a:pt x="23" y="148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5" y="166"/>
                    <a:pt x="16" y="171"/>
                    <a:pt x="12" y="177"/>
                  </a:cubicBezTo>
                  <a:cubicBezTo>
                    <a:pt x="8" y="184"/>
                    <a:pt x="7" y="184"/>
                    <a:pt x="5" y="193"/>
                  </a:cubicBezTo>
                  <a:cubicBezTo>
                    <a:pt x="3" y="203"/>
                    <a:pt x="1" y="203"/>
                    <a:pt x="0" y="212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16"/>
                    <a:pt x="1" y="217"/>
                    <a:pt x="1" y="217"/>
                  </a:cubicBezTo>
                  <a:cubicBezTo>
                    <a:pt x="1" y="219"/>
                    <a:pt x="1" y="218"/>
                    <a:pt x="1" y="220"/>
                  </a:cubicBezTo>
                  <a:cubicBezTo>
                    <a:pt x="3" y="220"/>
                    <a:pt x="3" y="220"/>
                    <a:pt x="4" y="217"/>
                  </a:cubicBezTo>
                  <a:cubicBezTo>
                    <a:pt x="4" y="218"/>
                    <a:pt x="4" y="218"/>
                    <a:pt x="4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7"/>
                    <a:pt x="8" y="215"/>
                    <a:pt x="9" y="212"/>
                  </a:cubicBezTo>
                  <a:cubicBezTo>
                    <a:pt x="9" y="211"/>
                    <a:pt x="13" y="210"/>
                    <a:pt x="11" y="203"/>
                  </a:cubicBezTo>
                  <a:cubicBezTo>
                    <a:pt x="15" y="197"/>
                    <a:pt x="13" y="199"/>
                    <a:pt x="18" y="196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3" y="179"/>
                    <a:pt x="23" y="182"/>
                    <a:pt x="25" y="179"/>
                  </a:cubicBezTo>
                  <a:cubicBezTo>
                    <a:pt x="30" y="167"/>
                    <a:pt x="24" y="177"/>
                    <a:pt x="32" y="165"/>
                  </a:cubicBezTo>
                  <a:cubicBezTo>
                    <a:pt x="35" y="160"/>
                    <a:pt x="32" y="162"/>
                    <a:pt x="35" y="157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3" y="143"/>
                    <a:pt x="42" y="141"/>
                    <a:pt x="44" y="137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4" y="116"/>
                    <a:pt x="56" y="114"/>
                    <a:pt x="56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5"/>
                    <a:pt x="58" y="104"/>
                    <a:pt x="59" y="102"/>
                  </a:cubicBezTo>
                  <a:cubicBezTo>
                    <a:pt x="61" y="92"/>
                    <a:pt x="62" y="97"/>
                    <a:pt x="62" y="92"/>
                  </a:cubicBezTo>
                  <a:cubicBezTo>
                    <a:pt x="63" y="89"/>
                    <a:pt x="62" y="90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5" y="82"/>
                    <a:pt x="63" y="83"/>
                    <a:pt x="67" y="8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71" y="80"/>
                    <a:pt x="68" y="73"/>
                    <a:pt x="72" y="69"/>
                  </a:cubicBezTo>
                  <a:cubicBezTo>
                    <a:pt x="72" y="69"/>
                    <a:pt x="68" y="67"/>
                    <a:pt x="71" y="62"/>
                  </a:cubicBezTo>
                  <a:cubicBezTo>
                    <a:pt x="69" y="59"/>
                    <a:pt x="70" y="62"/>
                    <a:pt x="69" y="59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70" y="55"/>
                    <a:pt x="72" y="52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4" y="44"/>
                    <a:pt x="70" y="45"/>
                    <a:pt x="75" y="46"/>
                  </a:cubicBezTo>
                  <a:cubicBezTo>
                    <a:pt x="77" y="39"/>
                    <a:pt x="77" y="39"/>
                    <a:pt x="77" y="39"/>
                  </a:cubicBezTo>
                  <a:lnTo>
                    <a:pt x="76" y="4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" name="Freeform 80"/>
            <p:cNvSpPr>
              <a:spLocks noEditPoints="1"/>
            </p:cNvSpPr>
            <p:nvPr/>
          </p:nvSpPr>
          <p:spPr bwMode="auto">
            <a:xfrm>
              <a:off x="3329367" y="5301314"/>
              <a:ext cx="51662" cy="198820"/>
            </a:xfrm>
            <a:custGeom>
              <a:avLst/>
              <a:gdLst>
                <a:gd name="T0" fmla="*/ 35 w 52"/>
                <a:gd name="T1" fmla="*/ 121 h 198"/>
                <a:gd name="T2" fmla="*/ 34 w 52"/>
                <a:gd name="T3" fmla="*/ 114 h 198"/>
                <a:gd name="T4" fmla="*/ 36 w 52"/>
                <a:gd name="T5" fmla="*/ 119 h 198"/>
                <a:gd name="T6" fmla="*/ 39 w 52"/>
                <a:gd name="T7" fmla="*/ 105 h 198"/>
                <a:gd name="T8" fmla="*/ 38 w 52"/>
                <a:gd name="T9" fmla="*/ 98 h 198"/>
                <a:gd name="T10" fmla="*/ 36 w 52"/>
                <a:gd name="T11" fmla="*/ 93 h 198"/>
                <a:gd name="T12" fmla="*/ 20 w 52"/>
                <a:gd name="T13" fmla="*/ 43 h 198"/>
                <a:gd name="T14" fmla="*/ 16 w 52"/>
                <a:gd name="T15" fmla="*/ 28 h 198"/>
                <a:gd name="T16" fmla="*/ 13 w 52"/>
                <a:gd name="T17" fmla="*/ 19 h 198"/>
                <a:gd name="T18" fmla="*/ 4 w 52"/>
                <a:gd name="T19" fmla="*/ 0 h 198"/>
                <a:gd name="T20" fmla="*/ 7 w 52"/>
                <a:gd name="T21" fmla="*/ 16 h 198"/>
                <a:gd name="T22" fmla="*/ 8 w 52"/>
                <a:gd name="T23" fmla="*/ 27 h 198"/>
                <a:gd name="T24" fmla="*/ 20 w 52"/>
                <a:gd name="T25" fmla="*/ 61 h 198"/>
                <a:gd name="T26" fmla="*/ 26 w 52"/>
                <a:gd name="T27" fmla="*/ 79 h 198"/>
                <a:gd name="T28" fmla="*/ 29 w 52"/>
                <a:gd name="T29" fmla="*/ 90 h 198"/>
                <a:gd name="T30" fmla="*/ 29 w 52"/>
                <a:gd name="T31" fmla="*/ 99 h 198"/>
                <a:gd name="T32" fmla="*/ 26 w 52"/>
                <a:gd name="T33" fmla="*/ 94 h 198"/>
                <a:gd name="T34" fmla="*/ 18 w 52"/>
                <a:gd name="T35" fmla="*/ 77 h 198"/>
                <a:gd name="T36" fmla="*/ 10 w 52"/>
                <a:gd name="T37" fmla="*/ 56 h 198"/>
                <a:gd name="T38" fmla="*/ 7 w 52"/>
                <a:gd name="T39" fmla="*/ 47 h 198"/>
                <a:gd name="T40" fmla="*/ 5 w 52"/>
                <a:gd name="T41" fmla="*/ 45 h 198"/>
                <a:gd name="T42" fmla="*/ 2 w 52"/>
                <a:gd name="T43" fmla="*/ 40 h 198"/>
                <a:gd name="T44" fmla="*/ 2 w 52"/>
                <a:gd name="T45" fmla="*/ 55 h 198"/>
                <a:gd name="T46" fmla="*/ 3 w 52"/>
                <a:gd name="T47" fmla="*/ 60 h 198"/>
                <a:gd name="T48" fmla="*/ 7 w 52"/>
                <a:gd name="T49" fmla="*/ 69 h 198"/>
                <a:gd name="T50" fmla="*/ 14 w 52"/>
                <a:gd name="T51" fmla="*/ 99 h 198"/>
                <a:gd name="T52" fmla="*/ 16 w 52"/>
                <a:gd name="T53" fmla="*/ 113 h 198"/>
                <a:gd name="T54" fmla="*/ 20 w 52"/>
                <a:gd name="T55" fmla="*/ 128 h 198"/>
                <a:gd name="T56" fmla="*/ 24 w 52"/>
                <a:gd name="T57" fmla="*/ 135 h 198"/>
                <a:gd name="T58" fmla="*/ 29 w 52"/>
                <a:gd name="T59" fmla="*/ 140 h 198"/>
                <a:gd name="T60" fmla="*/ 29 w 52"/>
                <a:gd name="T61" fmla="*/ 147 h 198"/>
                <a:gd name="T62" fmla="*/ 31 w 52"/>
                <a:gd name="T63" fmla="*/ 158 h 198"/>
                <a:gd name="T64" fmla="*/ 32 w 52"/>
                <a:gd name="T65" fmla="*/ 160 h 198"/>
                <a:gd name="T66" fmla="*/ 35 w 52"/>
                <a:gd name="T67" fmla="*/ 173 h 198"/>
                <a:gd name="T68" fmla="*/ 38 w 52"/>
                <a:gd name="T69" fmla="*/ 181 h 198"/>
                <a:gd name="T70" fmla="*/ 41 w 52"/>
                <a:gd name="T71" fmla="*/ 186 h 198"/>
                <a:gd name="T72" fmla="*/ 45 w 52"/>
                <a:gd name="T73" fmla="*/ 194 h 198"/>
                <a:gd name="T74" fmla="*/ 47 w 52"/>
                <a:gd name="T75" fmla="*/ 178 h 198"/>
                <a:gd name="T76" fmla="*/ 44 w 52"/>
                <a:gd name="T77" fmla="*/ 160 h 198"/>
                <a:gd name="T78" fmla="*/ 39 w 52"/>
                <a:gd name="T79" fmla="*/ 126 h 198"/>
                <a:gd name="T80" fmla="*/ 42 w 52"/>
                <a:gd name="T81" fmla="*/ 124 h 198"/>
                <a:gd name="T82" fmla="*/ 40 w 52"/>
                <a:gd name="T83" fmla="*/ 10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198">
                  <a:moveTo>
                    <a:pt x="36" y="119"/>
                  </a:moveTo>
                  <a:cubicBezTo>
                    <a:pt x="35" y="121"/>
                    <a:pt x="35" y="120"/>
                    <a:pt x="35" y="121"/>
                  </a:cubicBezTo>
                  <a:cubicBezTo>
                    <a:pt x="32" y="119"/>
                    <a:pt x="31" y="117"/>
                    <a:pt x="32" y="113"/>
                  </a:cubicBezTo>
                  <a:cubicBezTo>
                    <a:pt x="35" y="114"/>
                    <a:pt x="31" y="113"/>
                    <a:pt x="34" y="114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8"/>
                    <a:pt x="37" y="117"/>
                    <a:pt x="36" y="119"/>
                  </a:cubicBezTo>
                  <a:close/>
                  <a:moveTo>
                    <a:pt x="40" y="109"/>
                  </a:moveTo>
                  <a:cubicBezTo>
                    <a:pt x="40" y="107"/>
                    <a:pt x="40" y="107"/>
                    <a:pt x="39" y="105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1" y="78"/>
                    <a:pt x="28" y="63"/>
                    <a:pt x="23" y="49"/>
                  </a:cubicBezTo>
                  <a:cubicBezTo>
                    <a:pt x="22" y="45"/>
                    <a:pt x="22" y="47"/>
                    <a:pt x="20" y="43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1"/>
                    <a:pt x="13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3"/>
                    <a:pt x="11" y="1"/>
                    <a:pt x="4" y="0"/>
                  </a:cubicBezTo>
                  <a:cubicBezTo>
                    <a:pt x="4" y="4"/>
                    <a:pt x="4" y="8"/>
                    <a:pt x="5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5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31"/>
                    <a:pt x="10" y="33"/>
                    <a:pt x="13" y="36"/>
                  </a:cubicBezTo>
                  <a:cubicBezTo>
                    <a:pt x="13" y="46"/>
                    <a:pt x="18" y="52"/>
                    <a:pt x="20" y="61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6"/>
                    <a:pt x="25" y="77"/>
                    <a:pt x="26" y="79"/>
                  </a:cubicBezTo>
                  <a:cubicBezTo>
                    <a:pt x="27" y="83"/>
                    <a:pt x="26" y="82"/>
                    <a:pt x="29" y="84"/>
                  </a:cubicBezTo>
                  <a:cubicBezTo>
                    <a:pt x="29" y="88"/>
                    <a:pt x="29" y="87"/>
                    <a:pt x="29" y="9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98"/>
                    <a:pt x="28" y="100"/>
                    <a:pt x="28" y="94"/>
                  </a:cubicBezTo>
                  <a:cubicBezTo>
                    <a:pt x="25" y="94"/>
                    <a:pt x="27" y="94"/>
                    <a:pt x="26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88"/>
                    <a:pt x="20" y="83"/>
                    <a:pt x="18" y="77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59"/>
                    <a:pt x="11" y="59"/>
                    <a:pt x="10" y="5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5" y="48"/>
                    <a:pt x="9" y="51"/>
                    <a:pt x="7" y="47"/>
                  </a:cubicBezTo>
                  <a:cubicBezTo>
                    <a:pt x="6" y="46"/>
                    <a:pt x="7" y="47"/>
                    <a:pt x="6" y="46"/>
                  </a:cubicBezTo>
                  <a:cubicBezTo>
                    <a:pt x="4" y="43"/>
                    <a:pt x="5" y="48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1"/>
                    <a:pt x="6" y="39"/>
                    <a:pt x="2" y="40"/>
                  </a:cubicBezTo>
                  <a:cubicBezTo>
                    <a:pt x="2" y="40"/>
                    <a:pt x="3" y="40"/>
                    <a:pt x="0" y="40"/>
                  </a:cubicBezTo>
                  <a:cubicBezTo>
                    <a:pt x="1" y="45"/>
                    <a:pt x="2" y="49"/>
                    <a:pt x="2" y="55"/>
                  </a:cubicBezTo>
                  <a:cubicBezTo>
                    <a:pt x="2" y="55"/>
                    <a:pt x="3" y="57"/>
                    <a:pt x="3" y="57"/>
                  </a:cubicBezTo>
                  <a:cubicBezTo>
                    <a:pt x="4" y="60"/>
                    <a:pt x="4" y="57"/>
                    <a:pt x="3" y="60"/>
                  </a:cubicBezTo>
                  <a:cubicBezTo>
                    <a:pt x="4" y="61"/>
                    <a:pt x="2" y="61"/>
                    <a:pt x="6" y="61"/>
                  </a:cubicBezTo>
                  <a:cubicBezTo>
                    <a:pt x="5" y="67"/>
                    <a:pt x="5" y="64"/>
                    <a:pt x="7" y="69"/>
                  </a:cubicBezTo>
                  <a:cubicBezTo>
                    <a:pt x="8" y="73"/>
                    <a:pt x="11" y="88"/>
                    <a:pt x="11" y="92"/>
                  </a:cubicBezTo>
                  <a:cubicBezTo>
                    <a:pt x="12" y="94"/>
                    <a:pt x="13" y="96"/>
                    <a:pt x="14" y="99"/>
                  </a:cubicBezTo>
                  <a:cubicBezTo>
                    <a:pt x="15" y="105"/>
                    <a:pt x="12" y="101"/>
                    <a:pt x="17" y="105"/>
                  </a:cubicBezTo>
                  <a:cubicBezTo>
                    <a:pt x="17" y="107"/>
                    <a:pt x="16" y="110"/>
                    <a:pt x="16" y="113"/>
                  </a:cubicBezTo>
                  <a:cubicBezTo>
                    <a:pt x="17" y="115"/>
                    <a:pt x="18" y="116"/>
                    <a:pt x="18" y="117"/>
                  </a:cubicBezTo>
                  <a:cubicBezTo>
                    <a:pt x="20" y="122"/>
                    <a:pt x="20" y="124"/>
                    <a:pt x="20" y="128"/>
                  </a:cubicBezTo>
                  <a:cubicBezTo>
                    <a:pt x="21" y="128"/>
                    <a:pt x="22" y="128"/>
                    <a:pt x="23" y="130"/>
                  </a:cubicBezTo>
                  <a:cubicBezTo>
                    <a:pt x="25" y="133"/>
                    <a:pt x="22" y="132"/>
                    <a:pt x="24" y="135"/>
                  </a:cubicBezTo>
                  <a:cubicBezTo>
                    <a:pt x="25" y="138"/>
                    <a:pt x="27" y="139"/>
                    <a:pt x="29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30" y="147"/>
                    <a:pt x="29" y="143"/>
                    <a:pt x="29" y="147"/>
                  </a:cubicBezTo>
                  <a:cubicBezTo>
                    <a:pt x="30" y="150"/>
                    <a:pt x="29" y="148"/>
                    <a:pt x="29" y="151"/>
                  </a:cubicBezTo>
                  <a:cubicBezTo>
                    <a:pt x="29" y="153"/>
                    <a:pt x="30" y="156"/>
                    <a:pt x="31" y="158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5" y="167"/>
                    <a:pt x="36" y="170"/>
                    <a:pt x="35" y="173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7" y="178"/>
                    <a:pt x="37" y="178"/>
                    <a:pt x="38" y="181"/>
                  </a:cubicBezTo>
                  <a:cubicBezTo>
                    <a:pt x="38" y="183"/>
                    <a:pt x="39" y="181"/>
                    <a:pt x="39" y="186"/>
                  </a:cubicBezTo>
                  <a:cubicBezTo>
                    <a:pt x="39" y="186"/>
                    <a:pt x="41" y="186"/>
                    <a:pt x="41" y="186"/>
                  </a:cubicBezTo>
                  <a:cubicBezTo>
                    <a:pt x="43" y="186"/>
                    <a:pt x="42" y="189"/>
                    <a:pt x="42" y="192"/>
                  </a:cubicBezTo>
                  <a:cubicBezTo>
                    <a:pt x="44" y="192"/>
                    <a:pt x="44" y="192"/>
                    <a:pt x="45" y="194"/>
                  </a:cubicBezTo>
                  <a:cubicBezTo>
                    <a:pt x="47" y="198"/>
                    <a:pt x="43" y="195"/>
                    <a:pt x="47" y="198"/>
                  </a:cubicBezTo>
                  <a:cubicBezTo>
                    <a:pt x="52" y="190"/>
                    <a:pt x="47" y="183"/>
                    <a:pt x="47" y="178"/>
                  </a:cubicBezTo>
                  <a:cubicBezTo>
                    <a:pt x="46" y="176"/>
                    <a:pt x="48" y="177"/>
                    <a:pt x="46" y="173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56"/>
                    <a:pt x="40" y="154"/>
                    <a:pt x="42" y="149"/>
                  </a:cubicBezTo>
                  <a:cubicBezTo>
                    <a:pt x="36" y="143"/>
                    <a:pt x="44" y="142"/>
                    <a:pt x="39" y="126"/>
                  </a:cubicBezTo>
                  <a:cubicBezTo>
                    <a:pt x="40" y="125"/>
                    <a:pt x="40" y="126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0" y="109"/>
                    <a:pt x="40" y="109"/>
                    <a:pt x="40" y="10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" name="Freeform 81"/>
            <p:cNvSpPr>
              <a:spLocks noEditPoints="1"/>
            </p:cNvSpPr>
            <p:nvPr/>
          </p:nvSpPr>
          <p:spPr bwMode="auto">
            <a:xfrm>
              <a:off x="4761810" y="4596052"/>
              <a:ext cx="43834" cy="173772"/>
            </a:xfrm>
            <a:custGeom>
              <a:avLst/>
              <a:gdLst>
                <a:gd name="T0" fmla="*/ 27 w 44"/>
                <a:gd name="T1" fmla="*/ 89 h 173"/>
                <a:gd name="T2" fmla="*/ 29 w 44"/>
                <a:gd name="T3" fmla="*/ 84 h 173"/>
                <a:gd name="T4" fmla="*/ 30 w 44"/>
                <a:gd name="T5" fmla="*/ 71 h 173"/>
                <a:gd name="T6" fmla="*/ 30 w 44"/>
                <a:gd name="T7" fmla="*/ 71 h 173"/>
                <a:gd name="T8" fmla="*/ 43 w 44"/>
                <a:gd name="T9" fmla="*/ 28 h 173"/>
                <a:gd name="T10" fmla="*/ 41 w 44"/>
                <a:gd name="T11" fmla="*/ 0 h 173"/>
                <a:gd name="T12" fmla="*/ 40 w 44"/>
                <a:gd name="T13" fmla="*/ 11 h 173"/>
                <a:gd name="T14" fmla="*/ 32 w 44"/>
                <a:gd name="T15" fmla="*/ 66 h 173"/>
                <a:gd name="T16" fmla="*/ 26 w 44"/>
                <a:gd name="T17" fmla="*/ 75 h 173"/>
                <a:gd name="T18" fmla="*/ 18 w 44"/>
                <a:gd name="T19" fmla="*/ 111 h 173"/>
                <a:gd name="T20" fmla="*/ 16 w 44"/>
                <a:gd name="T21" fmla="*/ 129 h 173"/>
                <a:gd name="T22" fmla="*/ 12 w 44"/>
                <a:gd name="T23" fmla="*/ 133 h 173"/>
                <a:gd name="T24" fmla="*/ 13 w 44"/>
                <a:gd name="T25" fmla="*/ 109 h 173"/>
                <a:gd name="T26" fmla="*/ 22 w 44"/>
                <a:gd name="T27" fmla="*/ 67 h 173"/>
                <a:gd name="T28" fmla="*/ 24 w 44"/>
                <a:gd name="T29" fmla="*/ 45 h 173"/>
                <a:gd name="T30" fmla="*/ 21 w 44"/>
                <a:gd name="T31" fmla="*/ 62 h 173"/>
                <a:gd name="T32" fmla="*/ 12 w 44"/>
                <a:gd name="T33" fmla="*/ 96 h 173"/>
                <a:gd name="T34" fmla="*/ 10 w 44"/>
                <a:gd name="T35" fmla="*/ 98 h 173"/>
                <a:gd name="T36" fmla="*/ 8 w 44"/>
                <a:gd name="T37" fmla="*/ 115 h 173"/>
                <a:gd name="T38" fmla="*/ 7 w 44"/>
                <a:gd name="T39" fmla="*/ 134 h 173"/>
                <a:gd name="T40" fmla="*/ 5 w 44"/>
                <a:gd name="T41" fmla="*/ 155 h 173"/>
                <a:gd name="T42" fmla="*/ 8 w 44"/>
                <a:gd name="T43" fmla="*/ 157 h 173"/>
                <a:gd name="T44" fmla="*/ 7 w 44"/>
                <a:gd name="T45" fmla="*/ 163 h 173"/>
                <a:gd name="T46" fmla="*/ 10 w 44"/>
                <a:gd name="T47" fmla="*/ 167 h 173"/>
                <a:gd name="T48" fmla="*/ 11 w 44"/>
                <a:gd name="T49" fmla="*/ 173 h 173"/>
                <a:gd name="T50" fmla="*/ 25 w 44"/>
                <a:gd name="T51" fmla="*/ 160 h 173"/>
                <a:gd name="T52" fmla="*/ 22 w 44"/>
                <a:gd name="T53" fmla="*/ 152 h 173"/>
                <a:gd name="T54" fmla="*/ 25 w 44"/>
                <a:gd name="T55" fmla="*/ 141 h 173"/>
                <a:gd name="T56" fmla="*/ 31 w 44"/>
                <a:gd name="T57" fmla="*/ 126 h 173"/>
                <a:gd name="T58" fmla="*/ 30 w 44"/>
                <a:gd name="T59" fmla="*/ 125 h 173"/>
                <a:gd name="T60" fmla="*/ 34 w 44"/>
                <a:gd name="T61" fmla="*/ 104 h 173"/>
                <a:gd name="T62" fmla="*/ 41 w 44"/>
                <a:gd name="T63" fmla="*/ 6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173">
                  <a:moveTo>
                    <a:pt x="29" y="96"/>
                  </a:moveTo>
                  <a:cubicBezTo>
                    <a:pt x="26" y="93"/>
                    <a:pt x="27" y="95"/>
                    <a:pt x="27" y="89"/>
                  </a:cubicBezTo>
                  <a:cubicBezTo>
                    <a:pt x="27" y="88"/>
                    <a:pt x="27" y="86"/>
                    <a:pt x="28" y="86"/>
                  </a:cubicBezTo>
                  <a:cubicBezTo>
                    <a:pt x="28" y="84"/>
                    <a:pt x="28" y="84"/>
                    <a:pt x="29" y="84"/>
                  </a:cubicBezTo>
                  <a:cubicBezTo>
                    <a:pt x="30" y="86"/>
                    <a:pt x="29" y="91"/>
                    <a:pt x="29" y="96"/>
                  </a:cubicBezTo>
                  <a:close/>
                  <a:moveTo>
                    <a:pt x="30" y="71"/>
                  </a:moveTo>
                  <a:cubicBezTo>
                    <a:pt x="31" y="68"/>
                    <a:pt x="30" y="69"/>
                    <a:pt x="33" y="68"/>
                  </a:cubicBezTo>
                  <a:cubicBezTo>
                    <a:pt x="32" y="72"/>
                    <a:pt x="33" y="69"/>
                    <a:pt x="30" y="71"/>
                  </a:cubicBezTo>
                  <a:close/>
                  <a:moveTo>
                    <a:pt x="41" y="62"/>
                  </a:moveTo>
                  <a:cubicBezTo>
                    <a:pt x="41" y="51"/>
                    <a:pt x="42" y="39"/>
                    <a:pt x="43" y="2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1"/>
                    <a:pt x="44" y="1"/>
                    <a:pt x="41" y="0"/>
                  </a:cubicBezTo>
                  <a:cubicBezTo>
                    <a:pt x="40" y="2"/>
                    <a:pt x="40" y="5"/>
                    <a:pt x="40" y="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8" y="20"/>
                    <a:pt x="35" y="45"/>
                    <a:pt x="34" y="52"/>
                  </a:cubicBezTo>
                  <a:cubicBezTo>
                    <a:pt x="31" y="63"/>
                    <a:pt x="33" y="58"/>
                    <a:pt x="32" y="66"/>
                  </a:cubicBezTo>
                  <a:cubicBezTo>
                    <a:pt x="30" y="65"/>
                    <a:pt x="29" y="65"/>
                    <a:pt x="27" y="66"/>
                  </a:cubicBezTo>
                  <a:cubicBezTo>
                    <a:pt x="27" y="70"/>
                    <a:pt x="27" y="71"/>
                    <a:pt x="26" y="75"/>
                  </a:cubicBezTo>
                  <a:cubicBezTo>
                    <a:pt x="24" y="81"/>
                    <a:pt x="22" y="93"/>
                    <a:pt x="21" y="98"/>
                  </a:cubicBezTo>
                  <a:cubicBezTo>
                    <a:pt x="19" y="104"/>
                    <a:pt x="21" y="103"/>
                    <a:pt x="18" y="111"/>
                  </a:cubicBezTo>
                  <a:cubicBezTo>
                    <a:pt x="16" y="117"/>
                    <a:pt x="19" y="118"/>
                    <a:pt x="17" y="125"/>
                  </a:cubicBezTo>
                  <a:cubicBezTo>
                    <a:pt x="16" y="127"/>
                    <a:pt x="17" y="125"/>
                    <a:pt x="16" y="129"/>
                  </a:cubicBezTo>
                  <a:cubicBezTo>
                    <a:pt x="16" y="131"/>
                    <a:pt x="16" y="132"/>
                    <a:pt x="16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29"/>
                    <a:pt x="13" y="126"/>
                    <a:pt x="13" y="120"/>
                  </a:cubicBezTo>
                  <a:cubicBezTo>
                    <a:pt x="13" y="117"/>
                    <a:pt x="13" y="112"/>
                    <a:pt x="13" y="109"/>
                  </a:cubicBezTo>
                  <a:cubicBezTo>
                    <a:pt x="15" y="101"/>
                    <a:pt x="16" y="97"/>
                    <a:pt x="17" y="8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3"/>
                    <a:pt x="24" y="62"/>
                    <a:pt x="25" y="58"/>
                  </a:cubicBezTo>
                  <a:cubicBezTo>
                    <a:pt x="27" y="42"/>
                    <a:pt x="25" y="47"/>
                    <a:pt x="24" y="45"/>
                  </a:cubicBezTo>
                  <a:cubicBezTo>
                    <a:pt x="23" y="49"/>
                    <a:pt x="23" y="50"/>
                    <a:pt x="21" y="54"/>
                  </a:cubicBezTo>
                  <a:cubicBezTo>
                    <a:pt x="20" y="57"/>
                    <a:pt x="20" y="60"/>
                    <a:pt x="21" y="62"/>
                  </a:cubicBezTo>
                  <a:cubicBezTo>
                    <a:pt x="18" y="62"/>
                    <a:pt x="18" y="66"/>
                    <a:pt x="17" y="70"/>
                  </a:cubicBezTo>
                  <a:cubicBezTo>
                    <a:pt x="17" y="78"/>
                    <a:pt x="11" y="88"/>
                    <a:pt x="12" y="96"/>
                  </a:cubicBezTo>
                  <a:cubicBezTo>
                    <a:pt x="9" y="96"/>
                    <a:pt x="9" y="96"/>
                    <a:pt x="7" y="97"/>
                  </a:cubicBezTo>
                  <a:cubicBezTo>
                    <a:pt x="7" y="100"/>
                    <a:pt x="6" y="100"/>
                    <a:pt x="10" y="98"/>
                  </a:cubicBezTo>
                  <a:cubicBezTo>
                    <a:pt x="10" y="102"/>
                    <a:pt x="10" y="105"/>
                    <a:pt x="9" y="108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20"/>
                    <a:pt x="7" y="119"/>
                    <a:pt x="7" y="124"/>
                  </a:cubicBezTo>
                  <a:cubicBezTo>
                    <a:pt x="7" y="130"/>
                    <a:pt x="4" y="129"/>
                    <a:pt x="7" y="134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0" y="145"/>
                    <a:pt x="6" y="146"/>
                    <a:pt x="5" y="155"/>
                  </a:cubicBezTo>
                  <a:cubicBezTo>
                    <a:pt x="9" y="154"/>
                    <a:pt x="7" y="153"/>
                    <a:pt x="9" y="156"/>
                  </a:cubicBezTo>
                  <a:cubicBezTo>
                    <a:pt x="9" y="157"/>
                    <a:pt x="9" y="157"/>
                    <a:pt x="8" y="157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8" y="160"/>
                    <a:pt x="8" y="160"/>
                    <a:pt x="7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6"/>
                    <a:pt x="9" y="164"/>
                    <a:pt x="10" y="167"/>
                  </a:cubicBezTo>
                  <a:cubicBezTo>
                    <a:pt x="11" y="169"/>
                    <a:pt x="13" y="169"/>
                    <a:pt x="13" y="169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3" y="172"/>
                    <a:pt x="15" y="172"/>
                    <a:pt x="16" y="170"/>
                  </a:cubicBezTo>
                  <a:cubicBezTo>
                    <a:pt x="23" y="163"/>
                    <a:pt x="21" y="172"/>
                    <a:pt x="25" y="160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4"/>
                    <a:pt x="21" y="154"/>
                    <a:pt x="22" y="152"/>
                  </a:cubicBezTo>
                  <a:cubicBezTo>
                    <a:pt x="20" y="146"/>
                    <a:pt x="20" y="148"/>
                    <a:pt x="21" y="141"/>
                  </a:cubicBezTo>
                  <a:cubicBezTo>
                    <a:pt x="24" y="141"/>
                    <a:pt x="23" y="142"/>
                    <a:pt x="25" y="141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1" y="132"/>
                    <a:pt x="31" y="128"/>
                    <a:pt x="31" y="126"/>
                  </a:cubicBezTo>
                  <a:cubicBezTo>
                    <a:pt x="31" y="126"/>
                    <a:pt x="31" y="125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9" y="122"/>
                    <a:pt x="30" y="120"/>
                    <a:pt x="29" y="115"/>
                  </a:cubicBezTo>
                  <a:cubicBezTo>
                    <a:pt x="36" y="111"/>
                    <a:pt x="33" y="111"/>
                    <a:pt x="34" y="104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1" y="78"/>
                    <a:pt x="41" y="75"/>
                    <a:pt x="41" y="6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8" name="Freeform 82"/>
            <p:cNvSpPr>
              <a:spLocks/>
            </p:cNvSpPr>
            <p:nvPr/>
          </p:nvSpPr>
          <p:spPr bwMode="auto">
            <a:xfrm>
              <a:off x="3923478" y="5047702"/>
              <a:ext cx="46183" cy="126024"/>
            </a:xfrm>
            <a:custGeom>
              <a:avLst/>
              <a:gdLst>
                <a:gd name="T0" fmla="*/ 12 w 46"/>
                <a:gd name="T1" fmla="*/ 1 h 125"/>
                <a:gd name="T2" fmla="*/ 13 w 46"/>
                <a:gd name="T3" fmla="*/ 12 h 125"/>
                <a:gd name="T4" fmla="*/ 12 w 46"/>
                <a:gd name="T5" fmla="*/ 13 h 125"/>
                <a:gd name="T6" fmla="*/ 12 w 46"/>
                <a:gd name="T7" fmla="*/ 14 h 125"/>
                <a:gd name="T8" fmla="*/ 16 w 46"/>
                <a:gd name="T9" fmla="*/ 16 h 125"/>
                <a:gd name="T10" fmla="*/ 13 w 46"/>
                <a:gd name="T11" fmla="*/ 24 h 125"/>
                <a:gd name="T12" fmla="*/ 13 w 46"/>
                <a:gd name="T13" fmla="*/ 33 h 125"/>
                <a:gd name="T14" fmla="*/ 14 w 46"/>
                <a:gd name="T15" fmla="*/ 33 h 125"/>
                <a:gd name="T16" fmla="*/ 16 w 46"/>
                <a:gd name="T17" fmla="*/ 45 h 125"/>
                <a:gd name="T18" fmla="*/ 17 w 46"/>
                <a:gd name="T19" fmla="*/ 47 h 125"/>
                <a:gd name="T20" fmla="*/ 15 w 46"/>
                <a:gd name="T21" fmla="*/ 49 h 125"/>
                <a:gd name="T22" fmla="*/ 17 w 46"/>
                <a:gd name="T23" fmla="*/ 51 h 125"/>
                <a:gd name="T24" fmla="*/ 13 w 46"/>
                <a:gd name="T25" fmla="*/ 52 h 125"/>
                <a:gd name="T26" fmla="*/ 13 w 46"/>
                <a:gd name="T27" fmla="*/ 58 h 125"/>
                <a:gd name="T28" fmla="*/ 10 w 46"/>
                <a:gd name="T29" fmla="*/ 57 h 125"/>
                <a:gd name="T30" fmla="*/ 1 w 46"/>
                <a:gd name="T31" fmla="*/ 58 h 125"/>
                <a:gd name="T32" fmla="*/ 0 w 46"/>
                <a:gd name="T33" fmla="*/ 67 h 125"/>
                <a:gd name="T34" fmla="*/ 3 w 46"/>
                <a:gd name="T35" fmla="*/ 73 h 125"/>
                <a:gd name="T36" fmla="*/ 3 w 46"/>
                <a:gd name="T37" fmla="*/ 74 h 125"/>
                <a:gd name="T38" fmla="*/ 4 w 46"/>
                <a:gd name="T39" fmla="*/ 76 h 125"/>
                <a:gd name="T40" fmla="*/ 7 w 46"/>
                <a:gd name="T41" fmla="*/ 81 h 125"/>
                <a:gd name="T42" fmla="*/ 7 w 46"/>
                <a:gd name="T43" fmla="*/ 82 h 125"/>
                <a:gd name="T44" fmla="*/ 8 w 46"/>
                <a:gd name="T45" fmla="*/ 87 h 125"/>
                <a:gd name="T46" fmla="*/ 14 w 46"/>
                <a:gd name="T47" fmla="*/ 88 h 125"/>
                <a:gd name="T48" fmla="*/ 12 w 46"/>
                <a:gd name="T49" fmla="*/ 92 h 125"/>
                <a:gd name="T50" fmla="*/ 16 w 46"/>
                <a:gd name="T51" fmla="*/ 95 h 125"/>
                <a:gd name="T52" fmla="*/ 17 w 46"/>
                <a:gd name="T53" fmla="*/ 95 h 125"/>
                <a:gd name="T54" fmla="*/ 18 w 46"/>
                <a:gd name="T55" fmla="*/ 97 h 125"/>
                <a:gd name="T56" fmla="*/ 19 w 46"/>
                <a:gd name="T57" fmla="*/ 98 h 125"/>
                <a:gd name="T58" fmla="*/ 29 w 46"/>
                <a:gd name="T59" fmla="*/ 112 h 125"/>
                <a:gd name="T60" fmla="*/ 32 w 46"/>
                <a:gd name="T61" fmla="*/ 117 h 125"/>
                <a:gd name="T62" fmla="*/ 34 w 46"/>
                <a:gd name="T63" fmla="*/ 123 h 125"/>
                <a:gd name="T64" fmla="*/ 39 w 46"/>
                <a:gd name="T65" fmla="*/ 125 h 125"/>
                <a:gd name="T66" fmla="*/ 37 w 46"/>
                <a:gd name="T67" fmla="*/ 120 h 125"/>
                <a:gd name="T68" fmla="*/ 39 w 46"/>
                <a:gd name="T69" fmla="*/ 114 h 125"/>
                <a:gd name="T70" fmla="*/ 46 w 46"/>
                <a:gd name="T71" fmla="*/ 108 h 125"/>
                <a:gd name="T72" fmla="*/ 44 w 46"/>
                <a:gd name="T73" fmla="*/ 106 h 125"/>
                <a:gd name="T74" fmla="*/ 42 w 46"/>
                <a:gd name="T75" fmla="*/ 94 h 125"/>
                <a:gd name="T76" fmla="*/ 37 w 46"/>
                <a:gd name="T77" fmla="*/ 84 h 125"/>
                <a:gd name="T78" fmla="*/ 33 w 46"/>
                <a:gd name="T79" fmla="*/ 69 h 125"/>
                <a:gd name="T80" fmla="*/ 30 w 46"/>
                <a:gd name="T81" fmla="*/ 58 h 125"/>
                <a:gd name="T82" fmla="*/ 27 w 46"/>
                <a:gd name="T83" fmla="*/ 53 h 125"/>
                <a:gd name="T84" fmla="*/ 26 w 46"/>
                <a:gd name="T85" fmla="*/ 54 h 125"/>
                <a:gd name="T86" fmla="*/ 25 w 46"/>
                <a:gd name="T87" fmla="*/ 45 h 125"/>
                <a:gd name="T88" fmla="*/ 23 w 46"/>
                <a:gd name="T89" fmla="*/ 41 h 125"/>
                <a:gd name="T90" fmla="*/ 23 w 46"/>
                <a:gd name="T91" fmla="*/ 33 h 125"/>
                <a:gd name="T92" fmla="*/ 25 w 46"/>
                <a:gd name="T93" fmla="*/ 27 h 125"/>
                <a:gd name="T94" fmla="*/ 18 w 46"/>
                <a:gd name="T95" fmla="*/ 13 h 125"/>
                <a:gd name="T96" fmla="*/ 15 w 46"/>
                <a:gd name="T97" fmla="*/ 6 h 125"/>
                <a:gd name="T98" fmla="*/ 15 w 46"/>
                <a:gd name="T99" fmla="*/ 2 h 125"/>
                <a:gd name="T100" fmla="*/ 12 w 46"/>
                <a:gd name="T101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125">
                  <a:moveTo>
                    <a:pt x="12" y="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"/>
                    <a:pt x="15" y="20"/>
                    <a:pt x="13" y="24"/>
                  </a:cubicBezTo>
                  <a:cubicBezTo>
                    <a:pt x="14" y="29"/>
                    <a:pt x="14" y="28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7"/>
                    <a:pt x="15" y="46"/>
                    <a:pt x="17" y="47"/>
                  </a:cubicBezTo>
                  <a:cubicBezTo>
                    <a:pt x="13" y="49"/>
                    <a:pt x="17" y="47"/>
                    <a:pt x="15" y="49"/>
                  </a:cubicBezTo>
                  <a:cubicBezTo>
                    <a:pt x="17" y="50"/>
                    <a:pt x="16" y="48"/>
                    <a:pt x="17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7"/>
                    <a:pt x="12" y="56"/>
                    <a:pt x="10" y="57"/>
                  </a:cubicBezTo>
                  <a:cubicBezTo>
                    <a:pt x="6" y="58"/>
                    <a:pt x="13" y="59"/>
                    <a:pt x="1" y="58"/>
                  </a:cubicBezTo>
                  <a:cubicBezTo>
                    <a:pt x="1" y="62"/>
                    <a:pt x="1" y="64"/>
                    <a:pt x="0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4" y="77"/>
                    <a:pt x="3" y="74"/>
                    <a:pt x="4" y="76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7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1" y="88"/>
                    <a:pt x="11" y="88"/>
                    <a:pt x="14" y="88"/>
                  </a:cubicBezTo>
                  <a:cubicBezTo>
                    <a:pt x="13" y="91"/>
                    <a:pt x="13" y="90"/>
                    <a:pt x="12" y="92"/>
                  </a:cubicBezTo>
                  <a:cubicBezTo>
                    <a:pt x="15" y="93"/>
                    <a:pt x="13" y="92"/>
                    <a:pt x="16" y="95"/>
                  </a:cubicBezTo>
                  <a:cubicBezTo>
                    <a:pt x="16" y="95"/>
                    <a:pt x="16" y="95"/>
                    <a:pt x="17" y="95"/>
                  </a:cubicBezTo>
                  <a:cubicBezTo>
                    <a:pt x="17" y="96"/>
                    <a:pt x="18" y="97"/>
                    <a:pt x="18" y="97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21" y="102"/>
                    <a:pt x="26" y="101"/>
                    <a:pt x="29" y="112"/>
                  </a:cubicBezTo>
                  <a:cubicBezTo>
                    <a:pt x="30" y="116"/>
                    <a:pt x="31" y="116"/>
                    <a:pt x="32" y="117"/>
                  </a:cubicBezTo>
                  <a:cubicBezTo>
                    <a:pt x="33" y="119"/>
                    <a:pt x="32" y="121"/>
                    <a:pt x="34" y="123"/>
                  </a:cubicBezTo>
                  <a:cubicBezTo>
                    <a:pt x="35" y="124"/>
                    <a:pt x="37" y="124"/>
                    <a:pt x="39" y="125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7"/>
                    <a:pt x="38" y="115"/>
                    <a:pt x="39" y="114"/>
                  </a:cubicBezTo>
                  <a:cubicBezTo>
                    <a:pt x="40" y="110"/>
                    <a:pt x="42" y="110"/>
                    <a:pt x="46" y="108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5" y="77"/>
                    <a:pt x="37" y="77"/>
                    <a:pt x="33" y="6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4"/>
                    <a:pt x="30" y="54"/>
                    <a:pt x="27" y="53"/>
                  </a:cubicBezTo>
                  <a:cubicBezTo>
                    <a:pt x="25" y="52"/>
                    <a:pt x="26" y="53"/>
                    <a:pt x="26" y="54"/>
                  </a:cubicBezTo>
                  <a:cubicBezTo>
                    <a:pt x="26" y="50"/>
                    <a:pt x="26" y="47"/>
                    <a:pt x="25" y="45"/>
                  </a:cubicBezTo>
                  <a:cubicBezTo>
                    <a:pt x="25" y="42"/>
                    <a:pt x="26" y="40"/>
                    <a:pt x="23" y="41"/>
                  </a:cubicBezTo>
                  <a:cubicBezTo>
                    <a:pt x="22" y="37"/>
                    <a:pt x="23" y="36"/>
                    <a:pt x="23" y="33"/>
                  </a:cubicBezTo>
                  <a:cubicBezTo>
                    <a:pt x="23" y="27"/>
                    <a:pt x="22" y="29"/>
                    <a:pt x="25" y="27"/>
                  </a:cubicBezTo>
                  <a:cubicBezTo>
                    <a:pt x="17" y="22"/>
                    <a:pt x="22" y="23"/>
                    <a:pt x="18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3"/>
                    <a:pt x="17" y="5"/>
                    <a:pt x="15" y="2"/>
                  </a:cubicBezTo>
                  <a:cubicBezTo>
                    <a:pt x="13" y="0"/>
                    <a:pt x="15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9" name="Freeform 83"/>
            <p:cNvSpPr>
              <a:spLocks/>
            </p:cNvSpPr>
            <p:nvPr/>
          </p:nvSpPr>
          <p:spPr bwMode="auto">
            <a:xfrm>
              <a:off x="3543059" y="6015188"/>
              <a:ext cx="29745" cy="169858"/>
            </a:xfrm>
            <a:custGeom>
              <a:avLst/>
              <a:gdLst>
                <a:gd name="T0" fmla="*/ 21 w 30"/>
                <a:gd name="T1" fmla="*/ 59 h 169"/>
                <a:gd name="T2" fmla="*/ 17 w 30"/>
                <a:gd name="T3" fmla="*/ 40 h 169"/>
                <a:gd name="T4" fmla="*/ 17 w 30"/>
                <a:gd name="T5" fmla="*/ 24 h 169"/>
                <a:gd name="T6" fmla="*/ 19 w 30"/>
                <a:gd name="T7" fmla="*/ 3 h 169"/>
                <a:gd name="T8" fmla="*/ 17 w 30"/>
                <a:gd name="T9" fmla="*/ 0 h 169"/>
                <a:gd name="T10" fmla="*/ 16 w 30"/>
                <a:gd name="T11" fmla="*/ 1 h 169"/>
                <a:gd name="T12" fmla="*/ 16 w 30"/>
                <a:gd name="T13" fmla="*/ 2 h 169"/>
                <a:gd name="T14" fmla="*/ 15 w 30"/>
                <a:gd name="T15" fmla="*/ 2 h 169"/>
                <a:gd name="T16" fmla="*/ 13 w 30"/>
                <a:gd name="T17" fmla="*/ 32 h 169"/>
                <a:gd name="T18" fmla="*/ 12 w 30"/>
                <a:gd name="T19" fmla="*/ 43 h 169"/>
                <a:gd name="T20" fmla="*/ 9 w 30"/>
                <a:gd name="T21" fmla="*/ 64 h 169"/>
                <a:gd name="T22" fmla="*/ 7 w 30"/>
                <a:gd name="T23" fmla="*/ 96 h 169"/>
                <a:gd name="T24" fmla="*/ 4 w 30"/>
                <a:gd name="T25" fmla="*/ 129 h 169"/>
                <a:gd name="T26" fmla="*/ 4 w 30"/>
                <a:gd name="T27" fmla="*/ 133 h 169"/>
                <a:gd name="T28" fmla="*/ 4 w 30"/>
                <a:gd name="T29" fmla="*/ 136 h 169"/>
                <a:gd name="T30" fmla="*/ 0 w 30"/>
                <a:gd name="T31" fmla="*/ 163 h 169"/>
                <a:gd name="T32" fmla="*/ 0 w 30"/>
                <a:gd name="T33" fmla="*/ 167 h 169"/>
                <a:gd name="T34" fmla="*/ 4 w 30"/>
                <a:gd name="T35" fmla="*/ 164 h 169"/>
                <a:gd name="T36" fmla="*/ 4 w 30"/>
                <a:gd name="T37" fmla="*/ 161 h 169"/>
                <a:gd name="T38" fmla="*/ 5 w 30"/>
                <a:gd name="T39" fmla="*/ 159 h 169"/>
                <a:gd name="T40" fmla="*/ 10 w 30"/>
                <a:gd name="T41" fmla="*/ 155 h 169"/>
                <a:gd name="T42" fmla="*/ 8 w 30"/>
                <a:gd name="T43" fmla="*/ 147 h 169"/>
                <a:gd name="T44" fmla="*/ 10 w 30"/>
                <a:gd name="T45" fmla="*/ 135 h 169"/>
                <a:gd name="T46" fmla="*/ 12 w 30"/>
                <a:gd name="T47" fmla="*/ 132 h 169"/>
                <a:gd name="T48" fmla="*/ 13 w 30"/>
                <a:gd name="T49" fmla="*/ 131 h 169"/>
                <a:gd name="T50" fmla="*/ 14 w 30"/>
                <a:gd name="T51" fmla="*/ 130 h 169"/>
                <a:gd name="T52" fmla="*/ 11 w 30"/>
                <a:gd name="T53" fmla="*/ 128 h 169"/>
                <a:gd name="T54" fmla="*/ 14 w 30"/>
                <a:gd name="T55" fmla="*/ 113 h 169"/>
                <a:gd name="T56" fmla="*/ 14 w 30"/>
                <a:gd name="T57" fmla="*/ 105 h 169"/>
                <a:gd name="T58" fmla="*/ 16 w 30"/>
                <a:gd name="T59" fmla="*/ 104 h 169"/>
                <a:gd name="T60" fmla="*/ 18 w 30"/>
                <a:gd name="T61" fmla="*/ 110 h 169"/>
                <a:gd name="T62" fmla="*/ 15 w 30"/>
                <a:gd name="T63" fmla="*/ 112 h 169"/>
                <a:gd name="T64" fmla="*/ 15 w 30"/>
                <a:gd name="T65" fmla="*/ 120 h 169"/>
                <a:gd name="T66" fmla="*/ 17 w 30"/>
                <a:gd name="T67" fmla="*/ 122 h 169"/>
                <a:gd name="T68" fmla="*/ 15 w 30"/>
                <a:gd name="T69" fmla="*/ 125 h 169"/>
                <a:gd name="T70" fmla="*/ 17 w 30"/>
                <a:gd name="T71" fmla="*/ 126 h 169"/>
                <a:gd name="T72" fmla="*/ 21 w 30"/>
                <a:gd name="T73" fmla="*/ 122 h 169"/>
                <a:gd name="T74" fmla="*/ 21 w 30"/>
                <a:gd name="T75" fmla="*/ 121 h 169"/>
                <a:gd name="T76" fmla="*/ 22 w 30"/>
                <a:gd name="T77" fmla="*/ 120 h 169"/>
                <a:gd name="T78" fmla="*/ 26 w 30"/>
                <a:gd name="T79" fmla="*/ 111 h 169"/>
                <a:gd name="T80" fmla="*/ 27 w 30"/>
                <a:gd name="T81" fmla="*/ 110 h 169"/>
                <a:gd name="T82" fmla="*/ 27 w 30"/>
                <a:gd name="T83" fmla="*/ 105 h 169"/>
                <a:gd name="T84" fmla="*/ 28 w 30"/>
                <a:gd name="T85" fmla="*/ 99 h 169"/>
                <a:gd name="T86" fmla="*/ 29 w 30"/>
                <a:gd name="T87" fmla="*/ 85 h 169"/>
                <a:gd name="T88" fmla="*/ 30 w 30"/>
                <a:gd name="T89" fmla="*/ 78 h 169"/>
                <a:gd name="T90" fmla="*/ 30 w 30"/>
                <a:gd name="T91" fmla="*/ 31 h 169"/>
                <a:gd name="T92" fmla="*/ 23 w 30"/>
                <a:gd name="T93" fmla="*/ 38 h 169"/>
                <a:gd name="T94" fmla="*/ 23 w 30"/>
                <a:gd name="T95" fmla="*/ 53 h 169"/>
                <a:gd name="T96" fmla="*/ 23 w 30"/>
                <a:gd name="T97" fmla="*/ 77 h 169"/>
                <a:gd name="T98" fmla="*/ 23 w 30"/>
                <a:gd name="T99" fmla="*/ 83 h 169"/>
                <a:gd name="T100" fmla="*/ 18 w 30"/>
                <a:gd name="T101" fmla="*/ 88 h 169"/>
                <a:gd name="T102" fmla="*/ 17 w 30"/>
                <a:gd name="T103" fmla="*/ 70 h 169"/>
                <a:gd name="T104" fmla="*/ 19 w 30"/>
                <a:gd name="T105" fmla="*/ 60 h 169"/>
                <a:gd name="T106" fmla="*/ 21 w 30"/>
                <a:gd name="T107" fmla="*/ 58 h 169"/>
                <a:gd name="T108" fmla="*/ 21 w 30"/>
                <a:gd name="T109" fmla="*/ 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69">
                  <a:moveTo>
                    <a:pt x="21" y="59"/>
                  </a:moveTo>
                  <a:cubicBezTo>
                    <a:pt x="15" y="52"/>
                    <a:pt x="17" y="49"/>
                    <a:pt x="17" y="40"/>
                  </a:cubicBezTo>
                  <a:cubicBezTo>
                    <a:pt x="18" y="33"/>
                    <a:pt x="17" y="28"/>
                    <a:pt x="17" y="24"/>
                  </a:cubicBezTo>
                  <a:cubicBezTo>
                    <a:pt x="19" y="19"/>
                    <a:pt x="19" y="9"/>
                    <a:pt x="19" y="3"/>
                  </a:cubicBezTo>
                  <a:cubicBezTo>
                    <a:pt x="17" y="2"/>
                    <a:pt x="18" y="3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2" y="9"/>
                    <a:pt x="13" y="30"/>
                    <a:pt x="13" y="32"/>
                  </a:cubicBezTo>
                  <a:cubicBezTo>
                    <a:pt x="12" y="37"/>
                    <a:pt x="12" y="38"/>
                    <a:pt x="12" y="43"/>
                  </a:cubicBezTo>
                  <a:cubicBezTo>
                    <a:pt x="12" y="51"/>
                    <a:pt x="10" y="57"/>
                    <a:pt x="9" y="64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104"/>
                    <a:pt x="4" y="121"/>
                    <a:pt x="4" y="129"/>
                  </a:cubicBezTo>
                  <a:cubicBezTo>
                    <a:pt x="5" y="133"/>
                    <a:pt x="5" y="128"/>
                    <a:pt x="4" y="133"/>
                  </a:cubicBezTo>
                  <a:cubicBezTo>
                    <a:pt x="4" y="134"/>
                    <a:pt x="4" y="136"/>
                    <a:pt x="4" y="136"/>
                  </a:cubicBezTo>
                  <a:cubicBezTo>
                    <a:pt x="2" y="144"/>
                    <a:pt x="0" y="154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" y="166"/>
                    <a:pt x="2" y="169"/>
                    <a:pt x="4" y="164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5" y="159"/>
                  </a:cubicBezTo>
                  <a:cubicBezTo>
                    <a:pt x="6" y="154"/>
                    <a:pt x="4" y="155"/>
                    <a:pt x="10" y="155"/>
                  </a:cubicBezTo>
                  <a:cubicBezTo>
                    <a:pt x="10" y="147"/>
                    <a:pt x="10" y="151"/>
                    <a:pt x="8" y="147"/>
                  </a:cubicBezTo>
                  <a:cubicBezTo>
                    <a:pt x="17" y="146"/>
                    <a:pt x="11" y="137"/>
                    <a:pt x="10" y="135"/>
                  </a:cubicBezTo>
                  <a:cubicBezTo>
                    <a:pt x="11" y="134"/>
                    <a:pt x="12" y="133"/>
                    <a:pt x="12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4" y="131"/>
                    <a:pt x="14" y="130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2"/>
                    <a:pt x="15" y="111"/>
                    <a:pt x="14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7" y="106"/>
                    <a:pt x="17" y="108"/>
                    <a:pt x="18" y="11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15"/>
                    <a:pt x="17" y="116"/>
                    <a:pt x="15" y="120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5" y="124"/>
                    <a:pt x="15" y="123"/>
                    <a:pt x="15" y="125"/>
                  </a:cubicBezTo>
                  <a:cubicBezTo>
                    <a:pt x="15" y="126"/>
                    <a:pt x="13" y="127"/>
                    <a:pt x="17" y="126"/>
                  </a:cubicBezTo>
                  <a:cubicBezTo>
                    <a:pt x="19" y="126"/>
                    <a:pt x="21" y="124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0"/>
                    <a:pt x="22" y="120"/>
                  </a:cubicBezTo>
                  <a:cubicBezTo>
                    <a:pt x="23" y="115"/>
                    <a:pt x="24" y="118"/>
                    <a:pt x="26" y="111"/>
                  </a:cubicBezTo>
                  <a:cubicBezTo>
                    <a:pt x="26" y="110"/>
                    <a:pt x="27" y="110"/>
                    <a:pt x="27" y="110"/>
                  </a:cubicBezTo>
                  <a:cubicBezTo>
                    <a:pt x="27" y="107"/>
                    <a:pt x="27" y="108"/>
                    <a:pt x="27" y="105"/>
                  </a:cubicBezTo>
                  <a:cubicBezTo>
                    <a:pt x="27" y="105"/>
                    <a:pt x="28" y="100"/>
                    <a:pt x="28" y="99"/>
                  </a:cubicBezTo>
                  <a:cubicBezTo>
                    <a:pt x="30" y="90"/>
                    <a:pt x="29" y="96"/>
                    <a:pt x="29" y="85"/>
                  </a:cubicBezTo>
                  <a:cubicBezTo>
                    <a:pt x="29" y="80"/>
                    <a:pt x="30" y="81"/>
                    <a:pt x="30" y="78"/>
                  </a:cubicBezTo>
                  <a:cubicBezTo>
                    <a:pt x="30" y="68"/>
                    <a:pt x="28" y="35"/>
                    <a:pt x="30" y="31"/>
                  </a:cubicBezTo>
                  <a:cubicBezTo>
                    <a:pt x="27" y="32"/>
                    <a:pt x="24" y="36"/>
                    <a:pt x="23" y="38"/>
                  </a:cubicBezTo>
                  <a:cubicBezTo>
                    <a:pt x="25" y="44"/>
                    <a:pt x="24" y="47"/>
                    <a:pt x="23" y="53"/>
                  </a:cubicBezTo>
                  <a:cubicBezTo>
                    <a:pt x="25" y="64"/>
                    <a:pt x="21" y="71"/>
                    <a:pt x="23" y="77"/>
                  </a:cubicBezTo>
                  <a:cubicBezTo>
                    <a:pt x="23" y="81"/>
                    <a:pt x="23" y="77"/>
                    <a:pt x="23" y="83"/>
                  </a:cubicBezTo>
                  <a:cubicBezTo>
                    <a:pt x="16" y="88"/>
                    <a:pt x="21" y="85"/>
                    <a:pt x="18" y="88"/>
                  </a:cubicBezTo>
                  <a:cubicBezTo>
                    <a:pt x="17" y="81"/>
                    <a:pt x="19" y="76"/>
                    <a:pt x="17" y="70"/>
                  </a:cubicBezTo>
                  <a:cubicBezTo>
                    <a:pt x="18" y="68"/>
                    <a:pt x="23" y="69"/>
                    <a:pt x="19" y="60"/>
                  </a:cubicBezTo>
                  <a:cubicBezTo>
                    <a:pt x="21" y="58"/>
                    <a:pt x="21" y="58"/>
                    <a:pt x="21" y="58"/>
                  </a:cubicBezTo>
                  <a:lnTo>
                    <a:pt x="21" y="5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4887051" y="5071967"/>
              <a:ext cx="39138" cy="136982"/>
            </a:xfrm>
            <a:custGeom>
              <a:avLst/>
              <a:gdLst>
                <a:gd name="T0" fmla="*/ 7 w 39"/>
                <a:gd name="T1" fmla="*/ 1 h 136"/>
                <a:gd name="T2" fmla="*/ 4 w 39"/>
                <a:gd name="T3" fmla="*/ 0 h 136"/>
                <a:gd name="T4" fmla="*/ 2 w 39"/>
                <a:gd name="T5" fmla="*/ 1 h 136"/>
                <a:gd name="T6" fmla="*/ 0 w 39"/>
                <a:gd name="T7" fmla="*/ 3 h 136"/>
                <a:gd name="T8" fmla="*/ 3 w 39"/>
                <a:gd name="T9" fmla="*/ 5 h 136"/>
                <a:gd name="T10" fmla="*/ 4 w 39"/>
                <a:gd name="T11" fmla="*/ 12 h 136"/>
                <a:gd name="T12" fmla="*/ 2 w 39"/>
                <a:gd name="T13" fmla="*/ 13 h 136"/>
                <a:gd name="T14" fmla="*/ 5 w 39"/>
                <a:gd name="T15" fmla="*/ 22 h 136"/>
                <a:gd name="T16" fmla="*/ 5 w 39"/>
                <a:gd name="T17" fmla="*/ 30 h 136"/>
                <a:gd name="T18" fmla="*/ 7 w 39"/>
                <a:gd name="T19" fmla="*/ 42 h 136"/>
                <a:gd name="T20" fmla="*/ 7 w 39"/>
                <a:gd name="T21" fmla="*/ 43 h 136"/>
                <a:gd name="T22" fmla="*/ 7 w 39"/>
                <a:gd name="T23" fmla="*/ 44 h 136"/>
                <a:gd name="T24" fmla="*/ 9 w 39"/>
                <a:gd name="T25" fmla="*/ 46 h 136"/>
                <a:gd name="T26" fmla="*/ 9 w 39"/>
                <a:gd name="T27" fmla="*/ 47 h 136"/>
                <a:gd name="T28" fmla="*/ 9 w 39"/>
                <a:gd name="T29" fmla="*/ 50 h 136"/>
                <a:gd name="T30" fmla="*/ 11 w 39"/>
                <a:gd name="T31" fmla="*/ 57 h 136"/>
                <a:gd name="T32" fmla="*/ 11 w 39"/>
                <a:gd name="T33" fmla="*/ 63 h 136"/>
                <a:gd name="T34" fmla="*/ 11 w 39"/>
                <a:gd name="T35" fmla="*/ 66 h 136"/>
                <a:gd name="T36" fmla="*/ 11 w 39"/>
                <a:gd name="T37" fmla="*/ 74 h 136"/>
                <a:gd name="T38" fmla="*/ 9 w 39"/>
                <a:gd name="T39" fmla="*/ 79 h 136"/>
                <a:gd name="T40" fmla="*/ 12 w 39"/>
                <a:gd name="T41" fmla="*/ 81 h 136"/>
                <a:gd name="T42" fmla="*/ 11 w 39"/>
                <a:gd name="T43" fmla="*/ 85 h 136"/>
                <a:gd name="T44" fmla="*/ 11 w 39"/>
                <a:gd name="T45" fmla="*/ 94 h 136"/>
                <a:gd name="T46" fmla="*/ 14 w 39"/>
                <a:gd name="T47" fmla="*/ 103 h 136"/>
                <a:gd name="T48" fmla="*/ 18 w 39"/>
                <a:gd name="T49" fmla="*/ 114 h 136"/>
                <a:gd name="T50" fmla="*/ 22 w 39"/>
                <a:gd name="T51" fmla="*/ 120 h 136"/>
                <a:gd name="T52" fmla="*/ 23 w 39"/>
                <a:gd name="T53" fmla="*/ 126 h 136"/>
                <a:gd name="T54" fmla="*/ 24 w 39"/>
                <a:gd name="T55" fmla="*/ 126 h 136"/>
                <a:gd name="T56" fmla="*/ 30 w 39"/>
                <a:gd name="T57" fmla="*/ 129 h 136"/>
                <a:gd name="T58" fmla="*/ 30 w 39"/>
                <a:gd name="T59" fmla="*/ 134 h 136"/>
                <a:gd name="T60" fmla="*/ 34 w 39"/>
                <a:gd name="T61" fmla="*/ 133 h 136"/>
                <a:gd name="T62" fmla="*/ 34 w 39"/>
                <a:gd name="T63" fmla="*/ 134 h 136"/>
                <a:gd name="T64" fmla="*/ 35 w 39"/>
                <a:gd name="T65" fmla="*/ 135 h 136"/>
                <a:gd name="T66" fmla="*/ 37 w 39"/>
                <a:gd name="T67" fmla="*/ 131 h 136"/>
                <a:gd name="T68" fmla="*/ 37 w 39"/>
                <a:gd name="T69" fmla="*/ 121 h 136"/>
                <a:gd name="T70" fmla="*/ 38 w 39"/>
                <a:gd name="T71" fmla="*/ 115 h 136"/>
                <a:gd name="T72" fmla="*/ 35 w 39"/>
                <a:gd name="T73" fmla="*/ 116 h 136"/>
                <a:gd name="T74" fmla="*/ 33 w 39"/>
                <a:gd name="T75" fmla="*/ 108 h 136"/>
                <a:gd name="T76" fmla="*/ 35 w 39"/>
                <a:gd name="T77" fmla="*/ 108 h 136"/>
                <a:gd name="T78" fmla="*/ 34 w 39"/>
                <a:gd name="T79" fmla="*/ 100 h 136"/>
                <a:gd name="T80" fmla="*/ 33 w 39"/>
                <a:gd name="T81" fmla="*/ 96 h 136"/>
                <a:gd name="T82" fmla="*/ 31 w 39"/>
                <a:gd name="T83" fmla="*/ 87 h 136"/>
                <a:gd name="T84" fmla="*/ 30 w 39"/>
                <a:gd name="T85" fmla="*/ 85 h 136"/>
                <a:gd name="T86" fmla="*/ 27 w 39"/>
                <a:gd name="T87" fmla="*/ 70 h 136"/>
                <a:gd name="T88" fmla="*/ 27 w 39"/>
                <a:gd name="T89" fmla="*/ 68 h 136"/>
                <a:gd name="T90" fmla="*/ 25 w 39"/>
                <a:gd name="T91" fmla="*/ 67 h 136"/>
                <a:gd name="T92" fmla="*/ 25 w 39"/>
                <a:gd name="T93" fmla="*/ 61 h 136"/>
                <a:gd name="T94" fmla="*/ 24 w 39"/>
                <a:gd name="T95" fmla="*/ 59 h 136"/>
                <a:gd name="T96" fmla="*/ 20 w 39"/>
                <a:gd name="T97" fmla="*/ 46 h 136"/>
                <a:gd name="T98" fmla="*/ 20 w 39"/>
                <a:gd name="T99" fmla="*/ 45 h 136"/>
                <a:gd name="T100" fmla="*/ 19 w 39"/>
                <a:gd name="T101" fmla="*/ 42 h 136"/>
                <a:gd name="T102" fmla="*/ 14 w 39"/>
                <a:gd name="T103" fmla="*/ 30 h 136"/>
                <a:gd name="T104" fmla="*/ 11 w 39"/>
                <a:gd name="T105" fmla="*/ 18 h 136"/>
                <a:gd name="T106" fmla="*/ 8 w 39"/>
                <a:gd name="T107" fmla="*/ 1 h 136"/>
                <a:gd name="T108" fmla="*/ 7 w 39"/>
                <a:gd name="T109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" h="136">
                  <a:moveTo>
                    <a:pt x="7" y="1"/>
                  </a:moveTo>
                  <a:cubicBezTo>
                    <a:pt x="4" y="0"/>
                    <a:pt x="7" y="2"/>
                    <a:pt x="4" y="0"/>
                  </a:cubicBezTo>
                  <a:cubicBezTo>
                    <a:pt x="3" y="0"/>
                    <a:pt x="4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3" y="26"/>
                    <a:pt x="5" y="30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7" y="49"/>
                    <a:pt x="8" y="47"/>
                    <a:pt x="9" y="50"/>
                  </a:cubicBezTo>
                  <a:cubicBezTo>
                    <a:pt x="11" y="52"/>
                    <a:pt x="10" y="54"/>
                    <a:pt x="11" y="57"/>
                  </a:cubicBezTo>
                  <a:cubicBezTo>
                    <a:pt x="11" y="59"/>
                    <a:pt x="11" y="60"/>
                    <a:pt x="11" y="63"/>
                  </a:cubicBezTo>
                  <a:cubicBezTo>
                    <a:pt x="11" y="63"/>
                    <a:pt x="11" y="65"/>
                    <a:pt x="11" y="66"/>
                  </a:cubicBezTo>
                  <a:cubicBezTo>
                    <a:pt x="13" y="72"/>
                    <a:pt x="12" y="65"/>
                    <a:pt x="11" y="74"/>
                  </a:cubicBezTo>
                  <a:cubicBezTo>
                    <a:pt x="11" y="79"/>
                    <a:pt x="11" y="77"/>
                    <a:pt x="9" y="79"/>
                  </a:cubicBezTo>
                  <a:cubicBezTo>
                    <a:pt x="10" y="79"/>
                    <a:pt x="12" y="79"/>
                    <a:pt x="12" y="81"/>
                  </a:cubicBezTo>
                  <a:cubicBezTo>
                    <a:pt x="14" y="85"/>
                    <a:pt x="13" y="80"/>
                    <a:pt x="11" y="85"/>
                  </a:cubicBezTo>
                  <a:cubicBezTo>
                    <a:pt x="8" y="91"/>
                    <a:pt x="11" y="95"/>
                    <a:pt x="11" y="94"/>
                  </a:cubicBezTo>
                  <a:cubicBezTo>
                    <a:pt x="12" y="93"/>
                    <a:pt x="11" y="100"/>
                    <a:pt x="14" y="10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6"/>
                    <a:pt x="22" y="120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8" y="129"/>
                    <a:pt x="26" y="129"/>
                    <a:pt x="30" y="129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3"/>
                    <a:pt x="34" y="133"/>
                    <a:pt x="34" y="134"/>
                  </a:cubicBezTo>
                  <a:cubicBezTo>
                    <a:pt x="34" y="136"/>
                    <a:pt x="33" y="134"/>
                    <a:pt x="35" y="13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26"/>
                    <a:pt x="37" y="127"/>
                    <a:pt x="37" y="121"/>
                  </a:cubicBezTo>
                  <a:cubicBezTo>
                    <a:pt x="38" y="119"/>
                    <a:pt x="38" y="117"/>
                    <a:pt x="38" y="115"/>
                  </a:cubicBezTo>
                  <a:cubicBezTo>
                    <a:pt x="36" y="114"/>
                    <a:pt x="38" y="115"/>
                    <a:pt x="35" y="116"/>
                  </a:cubicBezTo>
                  <a:cubicBezTo>
                    <a:pt x="36" y="106"/>
                    <a:pt x="34" y="114"/>
                    <a:pt x="33" y="108"/>
                  </a:cubicBezTo>
                  <a:cubicBezTo>
                    <a:pt x="36" y="109"/>
                    <a:pt x="34" y="108"/>
                    <a:pt x="35" y="108"/>
                  </a:cubicBezTo>
                  <a:cubicBezTo>
                    <a:pt x="32" y="101"/>
                    <a:pt x="37" y="109"/>
                    <a:pt x="34" y="100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3"/>
                    <a:pt x="33" y="90"/>
                    <a:pt x="31" y="87"/>
                  </a:cubicBezTo>
                  <a:cubicBezTo>
                    <a:pt x="30" y="85"/>
                    <a:pt x="31" y="87"/>
                    <a:pt x="30" y="85"/>
                  </a:cubicBezTo>
                  <a:cubicBezTo>
                    <a:pt x="30" y="80"/>
                    <a:pt x="29" y="75"/>
                    <a:pt x="27" y="70"/>
                  </a:cubicBezTo>
                  <a:cubicBezTo>
                    <a:pt x="27" y="68"/>
                    <a:pt x="28" y="70"/>
                    <a:pt x="27" y="68"/>
                  </a:cubicBezTo>
                  <a:cubicBezTo>
                    <a:pt x="26" y="67"/>
                    <a:pt x="27" y="68"/>
                    <a:pt x="25" y="67"/>
                  </a:cubicBezTo>
                  <a:cubicBezTo>
                    <a:pt x="25" y="64"/>
                    <a:pt x="25" y="64"/>
                    <a:pt x="25" y="61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4" y="31"/>
                    <a:pt x="17" y="40"/>
                    <a:pt x="14" y="3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3"/>
                    <a:pt x="7" y="8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3446780" y="4524821"/>
              <a:ext cx="28179" cy="201168"/>
            </a:xfrm>
            <a:custGeom>
              <a:avLst/>
              <a:gdLst>
                <a:gd name="T0" fmla="*/ 24 w 28"/>
                <a:gd name="T1" fmla="*/ 15 h 200"/>
                <a:gd name="T2" fmla="*/ 28 w 28"/>
                <a:gd name="T3" fmla="*/ 9 h 200"/>
                <a:gd name="T4" fmla="*/ 20 w 28"/>
                <a:gd name="T5" fmla="*/ 6 h 200"/>
                <a:gd name="T6" fmla="*/ 19 w 28"/>
                <a:gd name="T7" fmla="*/ 18 h 200"/>
                <a:gd name="T8" fmla="*/ 17 w 28"/>
                <a:gd name="T9" fmla="*/ 23 h 200"/>
                <a:gd name="T10" fmla="*/ 16 w 28"/>
                <a:gd name="T11" fmla="*/ 23 h 200"/>
                <a:gd name="T12" fmla="*/ 15 w 28"/>
                <a:gd name="T13" fmla="*/ 28 h 200"/>
                <a:gd name="T14" fmla="*/ 15 w 28"/>
                <a:gd name="T15" fmla="*/ 30 h 200"/>
                <a:gd name="T16" fmla="*/ 15 w 28"/>
                <a:gd name="T17" fmla="*/ 38 h 200"/>
                <a:gd name="T18" fmla="*/ 12 w 28"/>
                <a:gd name="T19" fmla="*/ 51 h 200"/>
                <a:gd name="T20" fmla="*/ 8 w 28"/>
                <a:gd name="T21" fmla="*/ 68 h 200"/>
                <a:gd name="T22" fmla="*/ 10 w 28"/>
                <a:gd name="T23" fmla="*/ 70 h 200"/>
                <a:gd name="T24" fmla="*/ 9 w 28"/>
                <a:gd name="T25" fmla="*/ 79 h 200"/>
                <a:gd name="T26" fmla="*/ 9 w 28"/>
                <a:gd name="T27" fmla="*/ 92 h 200"/>
                <a:gd name="T28" fmla="*/ 8 w 28"/>
                <a:gd name="T29" fmla="*/ 95 h 200"/>
                <a:gd name="T30" fmla="*/ 5 w 28"/>
                <a:gd name="T31" fmla="*/ 99 h 200"/>
                <a:gd name="T32" fmla="*/ 6 w 28"/>
                <a:gd name="T33" fmla="*/ 105 h 200"/>
                <a:gd name="T34" fmla="*/ 4 w 28"/>
                <a:gd name="T35" fmla="*/ 106 h 200"/>
                <a:gd name="T36" fmla="*/ 7 w 28"/>
                <a:gd name="T37" fmla="*/ 134 h 200"/>
                <a:gd name="T38" fmla="*/ 5 w 28"/>
                <a:gd name="T39" fmla="*/ 148 h 200"/>
                <a:gd name="T40" fmla="*/ 2 w 28"/>
                <a:gd name="T41" fmla="*/ 151 h 200"/>
                <a:gd name="T42" fmla="*/ 2 w 28"/>
                <a:gd name="T43" fmla="*/ 163 h 200"/>
                <a:gd name="T44" fmla="*/ 3 w 28"/>
                <a:gd name="T45" fmla="*/ 169 h 200"/>
                <a:gd name="T46" fmla="*/ 3 w 28"/>
                <a:gd name="T47" fmla="*/ 176 h 200"/>
                <a:gd name="T48" fmla="*/ 0 w 28"/>
                <a:gd name="T49" fmla="*/ 178 h 200"/>
                <a:gd name="T50" fmla="*/ 1 w 28"/>
                <a:gd name="T51" fmla="*/ 196 h 200"/>
                <a:gd name="T52" fmla="*/ 6 w 28"/>
                <a:gd name="T53" fmla="*/ 200 h 200"/>
                <a:gd name="T54" fmla="*/ 8 w 28"/>
                <a:gd name="T55" fmla="*/ 189 h 200"/>
                <a:gd name="T56" fmla="*/ 6 w 28"/>
                <a:gd name="T57" fmla="*/ 178 h 200"/>
                <a:gd name="T58" fmla="*/ 8 w 28"/>
                <a:gd name="T59" fmla="*/ 173 h 200"/>
                <a:gd name="T60" fmla="*/ 11 w 28"/>
                <a:gd name="T61" fmla="*/ 172 h 200"/>
                <a:gd name="T62" fmla="*/ 14 w 28"/>
                <a:gd name="T63" fmla="*/ 137 h 200"/>
                <a:gd name="T64" fmla="*/ 14 w 28"/>
                <a:gd name="T65" fmla="*/ 125 h 200"/>
                <a:gd name="T66" fmla="*/ 16 w 28"/>
                <a:gd name="T67" fmla="*/ 117 h 200"/>
                <a:gd name="T68" fmla="*/ 16 w 28"/>
                <a:gd name="T69" fmla="*/ 98 h 200"/>
                <a:gd name="T70" fmla="*/ 17 w 28"/>
                <a:gd name="T71" fmla="*/ 94 h 200"/>
                <a:gd name="T72" fmla="*/ 26 w 28"/>
                <a:gd name="T73" fmla="*/ 20 h 200"/>
                <a:gd name="T74" fmla="*/ 24 w 28"/>
                <a:gd name="T75" fmla="*/ 17 h 200"/>
                <a:gd name="T76" fmla="*/ 23 w 28"/>
                <a:gd name="T77" fmla="*/ 15 h 200"/>
                <a:gd name="T78" fmla="*/ 24 w 28"/>
                <a:gd name="T79" fmla="*/ 1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00">
                  <a:moveTo>
                    <a:pt x="24" y="15"/>
                  </a:moveTo>
                  <a:cubicBezTo>
                    <a:pt x="26" y="11"/>
                    <a:pt x="26" y="12"/>
                    <a:pt x="28" y="9"/>
                  </a:cubicBezTo>
                  <a:cubicBezTo>
                    <a:pt x="27" y="5"/>
                    <a:pt x="24" y="0"/>
                    <a:pt x="20" y="6"/>
                  </a:cubicBezTo>
                  <a:cubicBezTo>
                    <a:pt x="16" y="13"/>
                    <a:pt x="19" y="16"/>
                    <a:pt x="19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32"/>
                    <a:pt x="16" y="26"/>
                    <a:pt x="15" y="30"/>
                  </a:cubicBezTo>
                  <a:cubicBezTo>
                    <a:pt x="15" y="35"/>
                    <a:pt x="12" y="33"/>
                    <a:pt x="15" y="38"/>
                  </a:cubicBezTo>
                  <a:cubicBezTo>
                    <a:pt x="11" y="41"/>
                    <a:pt x="12" y="45"/>
                    <a:pt x="12" y="51"/>
                  </a:cubicBezTo>
                  <a:cubicBezTo>
                    <a:pt x="6" y="51"/>
                    <a:pt x="13" y="53"/>
                    <a:pt x="8" y="6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7" y="76"/>
                    <a:pt x="9" y="73"/>
                    <a:pt x="9" y="79"/>
                  </a:cubicBezTo>
                  <a:cubicBezTo>
                    <a:pt x="8" y="92"/>
                    <a:pt x="11" y="84"/>
                    <a:pt x="9" y="92"/>
                  </a:cubicBezTo>
                  <a:cubicBezTo>
                    <a:pt x="8" y="93"/>
                    <a:pt x="8" y="93"/>
                    <a:pt x="8" y="95"/>
                  </a:cubicBezTo>
                  <a:cubicBezTo>
                    <a:pt x="6" y="99"/>
                    <a:pt x="8" y="97"/>
                    <a:pt x="5" y="99"/>
                  </a:cubicBezTo>
                  <a:cubicBezTo>
                    <a:pt x="7" y="102"/>
                    <a:pt x="6" y="101"/>
                    <a:pt x="6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9" y="112"/>
                    <a:pt x="4" y="123"/>
                    <a:pt x="7" y="134"/>
                  </a:cubicBezTo>
                  <a:cubicBezTo>
                    <a:pt x="4" y="139"/>
                    <a:pt x="4" y="143"/>
                    <a:pt x="5" y="148"/>
                  </a:cubicBezTo>
                  <a:cubicBezTo>
                    <a:pt x="3" y="151"/>
                    <a:pt x="5" y="150"/>
                    <a:pt x="2" y="151"/>
                  </a:cubicBezTo>
                  <a:cubicBezTo>
                    <a:pt x="3" y="155"/>
                    <a:pt x="2" y="159"/>
                    <a:pt x="2" y="163"/>
                  </a:cubicBezTo>
                  <a:cubicBezTo>
                    <a:pt x="2" y="165"/>
                    <a:pt x="3" y="168"/>
                    <a:pt x="3" y="169"/>
                  </a:cubicBezTo>
                  <a:cubicBezTo>
                    <a:pt x="3" y="172"/>
                    <a:pt x="3" y="171"/>
                    <a:pt x="3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88"/>
                    <a:pt x="5" y="186"/>
                    <a:pt x="1" y="196"/>
                  </a:cubicBezTo>
                  <a:cubicBezTo>
                    <a:pt x="6" y="200"/>
                    <a:pt x="6" y="200"/>
                    <a:pt x="6" y="200"/>
                  </a:cubicBezTo>
                  <a:cubicBezTo>
                    <a:pt x="6" y="199"/>
                    <a:pt x="8" y="195"/>
                    <a:pt x="8" y="189"/>
                  </a:cubicBezTo>
                  <a:cubicBezTo>
                    <a:pt x="8" y="179"/>
                    <a:pt x="7" y="182"/>
                    <a:pt x="6" y="178"/>
                  </a:cubicBezTo>
                  <a:cubicBezTo>
                    <a:pt x="9" y="175"/>
                    <a:pt x="8" y="178"/>
                    <a:pt x="8" y="173"/>
                  </a:cubicBezTo>
                  <a:cubicBezTo>
                    <a:pt x="13" y="175"/>
                    <a:pt x="10" y="173"/>
                    <a:pt x="11" y="172"/>
                  </a:cubicBezTo>
                  <a:cubicBezTo>
                    <a:pt x="8" y="162"/>
                    <a:pt x="13" y="144"/>
                    <a:pt x="14" y="137"/>
                  </a:cubicBezTo>
                  <a:cubicBezTo>
                    <a:pt x="14" y="133"/>
                    <a:pt x="14" y="128"/>
                    <a:pt x="14" y="125"/>
                  </a:cubicBezTo>
                  <a:cubicBezTo>
                    <a:pt x="15" y="123"/>
                    <a:pt x="15" y="122"/>
                    <a:pt x="16" y="117"/>
                  </a:cubicBezTo>
                  <a:cubicBezTo>
                    <a:pt x="16" y="112"/>
                    <a:pt x="17" y="106"/>
                    <a:pt x="16" y="98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80"/>
                    <a:pt x="28" y="31"/>
                    <a:pt x="26" y="20"/>
                  </a:cubicBezTo>
                  <a:cubicBezTo>
                    <a:pt x="25" y="18"/>
                    <a:pt x="26" y="19"/>
                    <a:pt x="24" y="17"/>
                  </a:cubicBezTo>
                  <a:cubicBezTo>
                    <a:pt x="24" y="15"/>
                    <a:pt x="24" y="17"/>
                    <a:pt x="23" y="15"/>
                  </a:cubicBezTo>
                  <a:lnTo>
                    <a:pt x="24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2" name="Freeform 86"/>
            <p:cNvSpPr>
              <a:spLocks noEditPoints="1"/>
            </p:cNvSpPr>
            <p:nvPr/>
          </p:nvSpPr>
          <p:spPr bwMode="auto">
            <a:xfrm>
              <a:off x="4371997" y="5442993"/>
              <a:ext cx="26614" cy="219954"/>
            </a:xfrm>
            <a:custGeom>
              <a:avLst/>
              <a:gdLst>
                <a:gd name="T0" fmla="*/ 18 w 27"/>
                <a:gd name="T1" fmla="*/ 176 h 219"/>
                <a:gd name="T2" fmla="*/ 17 w 27"/>
                <a:gd name="T3" fmla="*/ 182 h 219"/>
                <a:gd name="T4" fmla="*/ 18 w 27"/>
                <a:gd name="T5" fmla="*/ 176 h 219"/>
                <a:gd name="T6" fmla="*/ 25 w 27"/>
                <a:gd name="T7" fmla="*/ 102 h 219"/>
                <a:gd name="T8" fmla="*/ 25 w 27"/>
                <a:gd name="T9" fmla="*/ 89 h 219"/>
                <a:gd name="T10" fmla="*/ 23 w 27"/>
                <a:gd name="T11" fmla="*/ 20 h 219"/>
                <a:gd name="T12" fmla="*/ 22 w 27"/>
                <a:gd name="T13" fmla="*/ 4 h 219"/>
                <a:gd name="T14" fmla="*/ 18 w 27"/>
                <a:gd name="T15" fmla="*/ 0 h 219"/>
                <a:gd name="T16" fmla="*/ 19 w 27"/>
                <a:gd name="T17" fmla="*/ 34 h 219"/>
                <a:gd name="T18" fmla="*/ 19 w 27"/>
                <a:gd name="T19" fmla="*/ 34 h 219"/>
                <a:gd name="T20" fmla="*/ 19 w 27"/>
                <a:gd name="T21" fmla="*/ 35 h 219"/>
                <a:gd name="T22" fmla="*/ 20 w 27"/>
                <a:gd name="T23" fmla="*/ 56 h 219"/>
                <a:gd name="T24" fmla="*/ 20 w 27"/>
                <a:gd name="T25" fmla="*/ 65 h 219"/>
                <a:gd name="T26" fmla="*/ 21 w 27"/>
                <a:gd name="T27" fmla="*/ 69 h 219"/>
                <a:gd name="T28" fmla="*/ 21 w 27"/>
                <a:gd name="T29" fmla="*/ 72 h 219"/>
                <a:gd name="T30" fmla="*/ 20 w 27"/>
                <a:gd name="T31" fmla="*/ 75 h 219"/>
                <a:gd name="T32" fmla="*/ 19 w 27"/>
                <a:gd name="T33" fmla="*/ 82 h 219"/>
                <a:gd name="T34" fmla="*/ 18 w 27"/>
                <a:gd name="T35" fmla="*/ 95 h 219"/>
                <a:gd name="T36" fmla="*/ 17 w 27"/>
                <a:gd name="T37" fmla="*/ 96 h 219"/>
                <a:gd name="T38" fmla="*/ 15 w 27"/>
                <a:gd name="T39" fmla="*/ 100 h 219"/>
                <a:gd name="T40" fmla="*/ 15 w 27"/>
                <a:gd name="T41" fmla="*/ 109 h 219"/>
                <a:gd name="T42" fmla="*/ 18 w 27"/>
                <a:gd name="T43" fmla="*/ 108 h 219"/>
                <a:gd name="T44" fmla="*/ 17 w 27"/>
                <a:gd name="T45" fmla="*/ 119 h 219"/>
                <a:gd name="T46" fmla="*/ 16 w 27"/>
                <a:gd name="T47" fmla="*/ 113 h 219"/>
                <a:gd name="T48" fmla="*/ 13 w 27"/>
                <a:gd name="T49" fmla="*/ 124 h 219"/>
                <a:gd name="T50" fmla="*/ 13 w 27"/>
                <a:gd name="T51" fmla="*/ 138 h 219"/>
                <a:gd name="T52" fmla="*/ 10 w 27"/>
                <a:gd name="T53" fmla="*/ 164 h 219"/>
                <a:gd name="T54" fmla="*/ 7 w 27"/>
                <a:gd name="T55" fmla="*/ 163 h 219"/>
                <a:gd name="T56" fmla="*/ 2 w 27"/>
                <a:gd name="T57" fmla="*/ 167 h 219"/>
                <a:gd name="T58" fmla="*/ 0 w 27"/>
                <a:gd name="T59" fmla="*/ 178 h 219"/>
                <a:gd name="T60" fmla="*/ 3 w 27"/>
                <a:gd name="T61" fmla="*/ 176 h 219"/>
                <a:gd name="T62" fmla="*/ 5 w 27"/>
                <a:gd name="T63" fmla="*/ 179 h 219"/>
                <a:gd name="T64" fmla="*/ 7 w 27"/>
                <a:gd name="T65" fmla="*/ 177 h 219"/>
                <a:gd name="T66" fmla="*/ 7 w 27"/>
                <a:gd name="T67" fmla="*/ 190 h 219"/>
                <a:gd name="T68" fmla="*/ 5 w 27"/>
                <a:gd name="T69" fmla="*/ 219 h 219"/>
                <a:gd name="T70" fmla="*/ 7 w 27"/>
                <a:gd name="T71" fmla="*/ 213 h 219"/>
                <a:gd name="T72" fmla="*/ 10 w 27"/>
                <a:gd name="T73" fmla="*/ 207 h 219"/>
                <a:gd name="T74" fmla="*/ 13 w 27"/>
                <a:gd name="T75" fmla="*/ 193 h 219"/>
                <a:gd name="T76" fmla="*/ 15 w 27"/>
                <a:gd name="T77" fmla="*/ 184 h 219"/>
                <a:gd name="T78" fmla="*/ 14 w 27"/>
                <a:gd name="T79" fmla="*/ 187 h 219"/>
                <a:gd name="T80" fmla="*/ 14 w 27"/>
                <a:gd name="T81" fmla="*/ 200 h 219"/>
                <a:gd name="T82" fmla="*/ 19 w 27"/>
                <a:gd name="T83" fmla="*/ 197 h 219"/>
                <a:gd name="T84" fmla="*/ 20 w 27"/>
                <a:gd name="T85" fmla="*/ 189 h 219"/>
                <a:gd name="T86" fmla="*/ 21 w 27"/>
                <a:gd name="T87" fmla="*/ 170 h 219"/>
                <a:gd name="T88" fmla="*/ 14 w 27"/>
                <a:gd name="T89" fmla="*/ 169 h 219"/>
                <a:gd name="T90" fmla="*/ 17 w 27"/>
                <a:gd name="T91" fmla="*/ 169 h 219"/>
                <a:gd name="T92" fmla="*/ 18 w 27"/>
                <a:gd name="T93" fmla="*/ 164 h 219"/>
                <a:gd name="T94" fmla="*/ 22 w 27"/>
                <a:gd name="T95" fmla="*/ 167 h 219"/>
                <a:gd name="T96" fmla="*/ 23 w 27"/>
                <a:gd name="T97" fmla="*/ 150 h 219"/>
                <a:gd name="T98" fmla="*/ 24 w 27"/>
                <a:gd name="T99" fmla="*/ 128 h 219"/>
                <a:gd name="T100" fmla="*/ 20 w 27"/>
                <a:gd name="T101" fmla="*/ 127 h 219"/>
                <a:gd name="T102" fmla="*/ 23 w 27"/>
                <a:gd name="T103" fmla="*/ 124 h 219"/>
                <a:gd name="T104" fmla="*/ 25 w 27"/>
                <a:gd name="T105" fmla="*/ 122 h 219"/>
                <a:gd name="T106" fmla="*/ 22 w 27"/>
                <a:gd name="T107" fmla="*/ 108 h 219"/>
                <a:gd name="T108" fmla="*/ 23 w 27"/>
                <a:gd name="T109" fmla="*/ 105 h 219"/>
                <a:gd name="T110" fmla="*/ 26 w 27"/>
                <a:gd name="T111" fmla="*/ 102 h 219"/>
                <a:gd name="T112" fmla="*/ 25 w 27"/>
                <a:gd name="T113" fmla="*/ 10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219">
                  <a:moveTo>
                    <a:pt x="18" y="176"/>
                  </a:moveTo>
                  <a:cubicBezTo>
                    <a:pt x="17" y="182"/>
                    <a:pt x="17" y="182"/>
                    <a:pt x="17" y="182"/>
                  </a:cubicBezTo>
                  <a:cubicBezTo>
                    <a:pt x="13" y="179"/>
                    <a:pt x="15" y="178"/>
                    <a:pt x="18" y="176"/>
                  </a:cubicBezTo>
                  <a:close/>
                  <a:moveTo>
                    <a:pt x="25" y="102"/>
                  </a:moveTo>
                  <a:cubicBezTo>
                    <a:pt x="25" y="98"/>
                    <a:pt x="25" y="92"/>
                    <a:pt x="25" y="89"/>
                  </a:cubicBezTo>
                  <a:cubicBezTo>
                    <a:pt x="27" y="75"/>
                    <a:pt x="25" y="38"/>
                    <a:pt x="23" y="20"/>
                  </a:cubicBezTo>
                  <a:cubicBezTo>
                    <a:pt x="23" y="14"/>
                    <a:pt x="22" y="8"/>
                    <a:pt x="22" y="4"/>
                  </a:cubicBezTo>
                  <a:cubicBezTo>
                    <a:pt x="20" y="1"/>
                    <a:pt x="21" y="1"/>
                    <a:pt x="18" y="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19" y="60"/>
                    <a:pt x="20" y="65"/>
                  </a:cubicBezTo>
                  <a:cubicBezTo>
                    <a:pt x="20" y="72"/>
                    <a:pt x="20" y="68"/>
                    <a:pt x="21" y="6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3"/>
                    <a:pt x="20" y="75"/>
                    <a:pt x="20" y="75"/>
                  </a:cubicBezTo>
                  <a:cubicBezTo>
                    <a:pt x="19" y="78"/>
                    <a:pt x="19" y="80"/>
                    <a:pt x="19" y="82"/>
                  </a:cubicBezTo>
                  <a:cubicBezTo>
                    <a:pt x="20" y="87"/>
                    <a:pt x="22" y="92"/>
                    <a:pt x="18" y="95"/>
                  </a:cubicBezTo>
                  <a:cubicBezTo>
                    <a:pt x="18" y="95"/>
                    <a:pt x="17" y="96"/>
                    <a:pt x="17" y="96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1"/>
                    <a:pt x="15" y="106"/>
                    <a:pt x="15" y="109"/>
                  </a:cubicBezTo>
                  <a:cubicBezTo>
                    <a:pt x="19" y="107"/>
                    <a:pt x="16" y="107"/>
                    <a:pt x="18" y="108"/>
                  </a:cubicBezTo>
                  <a:cubicBezTo>
                    <a:pt x="18" y="114"/>
                    <a:pt x="18" y="116"/>
                    <a:pt x="17" y="119"/>
                  </a:cubicBezTo>
                  <a:cubicBezTo>
                    <a:pt x="16" y="117"/>
                    <a:pt x="16" y="117"/>
                    <a:pt x="16" y="113"/>
                  </a:cubicBezTo>
                  <a:cubicBezTo>
                    <a:pt x="14" y="116"/>
                    <a:pt x="13" y="120"/>
                    <a:pt x="13" y="124"/>
                  </a:cubicBezTo>
                  <a:cubicBezTo>
                    <a:pt x="13" y="128"/>
                    <a:pt x="13" y="133"/>
                    <a:pt x="13" y="138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74"/>
                    <a:pt x="2" y="168"/>
                    <a:pt x="2" y="16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8"/>
                    <a:pt x="2" y="178"/>
                    <a:pt x="3" y="176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6" y="178"/>
                    <a:pt x="6" y="178"/>
                    <a:pt x="7" y="177"/>
                  </a:cubicBezTo>
                  <a:cubicBezTo>
                    <a:pt x="7" y="182"/>
                    <a:pt x="7" y="184"/>
                    <a:pt x="7" y="190"/>
                  </a:cubicBezTo>
                  <a:cubicBezTo>
                    <a:pt x="8" y="197"/>
                    <a:pt x="2" y="213"/>
                    <a:pt x="5" y="219"/>
                  </a:cubicBezTo>
                  <a:cubicBezTo>
                    <a:pt x="8" y="216"/>
                    <a:pt x="6" y="218"/>
                    <a:pt x="7" y="213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3"/>
                    <a:pt x="12" y="197"/>
                    <a:pt x="13" y="193"/>
                  </a:cubicBezTo>
                  <a:cubicBezTo>
                    <a:pt x="14" y="185"/>
                    <a:pt x="13" y="186"/>
                    <a:pt x="15" y="184"/>
                  </a:cubicBezTo>
                  <a:cubicBezTo>
                    <a:pt x="15" y="185"/>
                    <a:pt x="14" y="185"/>
                    <a:pt x="14" y="187"/>
                  </a:cubicBezTo>
                  <a:cubicBezTo>
                    <a:pt x="16" y="199"/>
                    <a:pt x="14" y="193"/>
                    <a:pt x="14" y="200"/>
                  </a:cubicBezTo>
                  <a:cubicBezTo>
                    <a:pt x="18" y="200"/>
                    <a:pt x="19" y="199"/>
                    <a:pt x="19" y="197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1" y="182"/>
                    <a:pt x="20" y="178"/>
                    <a:pt x="21" y="170"/>
                  </a:cubicBezTo>
                  <a:cubicBezTo>
                    <a:pt x="16" y="170"/>
                    <a:pt x="19" y="171"/>
                    <a:pt x="14" y="169"/>
                  </a:cubicBezTo>
                  <a:cubicBezTo>
                    <a:pt x="15" y="168"/>
                    <a:pt x="13" y="167"/>
                    <a:pt x="17" y="169"/>
                  </a:cubicBezTo>
                  <a:cubicBezTo>
                    <a:pt x="17" y="167"/>
                    <a:pt x="16" y="164"/>
                    <a:pt x="18" y="164"/>
                  </a:cubicBezTo>
                  <a:cubicBezTo>
                    <a:pt x="21" y="165"/>
                    <a:pt x="17" y="166"/>
                    <a:pt x="22" y="167"/>
                  </a:cubicBezTo>
                  <a:cubicBezTo>
                    <a:pt x="20" y="157"/>
                    <a:pt x="23" y="154"/>
                    <a:pt x="23" y="150"/>
                  </a:cubicBezTo>
                  <a:cubicBezTo>
                    <a:pt x="22" y="142"/>
                    <a:pt x="23" y="137"/>
                    <a:pt x="24" y="128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2" y="124"/>
                    <a:pt x="20" y="126"/>
                    <a:pt x="23" y="124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19"/>
                    <a:pt x="24" y="112"/>
                    <a:pt x="22" y="108"/>
                  </a:cubicBezTo>
                  <a:cubicBezTo>
                    <a:pt x="23" y="106"/>
                    <a:pt x="23" y="106"/>
                    <a:pt x="23" y="105"/>
                  </a:cubicBezTo>
                  <a:cubicBezTo>
                    <a:pt x="26" y="102"/>
                    <a:pt x="26" y="102"/>
                    <a:pt x="26" y="102"/>
                  </a:cubicBezTo>
                  <a:lnTo>
                    <a:pt x="25" y="10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4543421" y="5669992"/>
              <a:ext cx="35224" cy="132286"/>
            </a:xfrm>
            <a:custGeom>
              <a:avLst/>
              <a:gdLst>
                <a:gd name="T0" fmla="*/ 20 w 35"/>
                <a:gd name="T1" fmla="*/ 26 h 131"/>
                <a:gd name="T2" fmla="*/ 18 w 35"/>
                <a:gd name="T3" fmla="*/ 34 h 131"/>
                <a:gd name="T4" fmla="*/ 22 w 35"/>
                <a:gd name="T5" fmla="*/ 21 h 131"/>
                <a:gd name="T6" fmla="*/ 22 w 35"/>
                <a:gd name="T7" fmla="*/ 24 h 131"/>
                <a:gd name="T8" fmla="*/ 29 w 35"/>
                <a:gd name="T9" fmla="*/ 0 h 131"/>
                <a:gd name="T10" fmla="*/ 22 w 35"/>
                <a:gd name="T11" fmla="*/ 2 h 131"/>
                <a:gd name="T12" fmla="*/ 13 w 35"/>
                <a:gd name="T13" fmla="*/ 31 h 131"/>
                <a:gd name="T14" fmla="*/ 7 w 35"/>
                <a:gd name="T15" fmla="*/ 55 h 131"/>
                <a:gd name="T16" fmla="*/ 6 w 35"/>
                <a:gd name="T17" fmla="*/ 60 h 131"/>
                <a:gd name="T18" fmla="*/ 11 w 35"/>
                <a:gd name="T19" fmla="*/ 55 h 131"/>
                <a:gd name="T20" fmla="*/ 14 w 35"/>
                <a:gd name="T21" fmla="*/ 47 h 131"/>
                <a:gd name="T22" fmla="*/ 15 w 35"/>
                <a:gd name="T23" fmla="*/ 48 h 131"/>
                <a:gd name="T24" fmla="*/ 6 w 35"/>
                <a:gd name="T25" fmla="*/ 83 h 131"/>
                <a:gd name="T26" fmla="*/ 8 w 35"/>
                <a:gd name="T27" fmla="*/ 91 h 131"/>
                <a:gd name="T28" fmla="*/ 17 w 35"/>
                <a:gd name="T29" fmla="*/ 70 h 131"/>
                <a:gd name="T30" fmla="*/ 27 w 35"/>
                <a:gd name="T31" fmla="*/ 53 h 131"/>
                <a:gd name="T32" fmla="*/ 21 w 35"/>
                <a:gd name="T33" fmla="*/ 70 h 131"/>
                <a:gd name="T34" fmla="*/ 7 w 35"/>
                <a:gd name="T35" fmla="*/ 107 h 131"/>
                <a:gd name="T36" fmla="*/ 3 w 35"/>
                <a:gd name="T37" fmla="*/ 123 h 131"/>
                <a:gd name="T38" fmla="*/ 5 w 35"/>
                <a:gd name="T39" fmla="*/ 131 h 131"/>
                <a:gd name="T40" fmla="*/ 12 w 35"/>
                <a:gd name="T41" fmla="*/ 118 h 131"/>
                <a:gd name="T42" fmla="*/ 18 w 35"/>
                <a:gd name="T43" fmla="*/ 105 h 131"/>
                <a:gd name="T44" fmla="*/ 23 w 35"/>
                <a:gd name="T45" fmla="*/ 89 h 131"/>
                <a:gd name="T46" fmla="*/ 24 w 35"/>
                <a:gd name="T47" fmla="*/ 88 h 131"/>
                <a:gd name="T48" fmla="*/ 26 w 35"/>
                <a:gd name="T49" fmla="*/ 74 h 131"/>
                <a:gd name="T50" fmla="*/ 27 w 35"/>
                <a:gd name="T51" fmla="*/ 67 h 131"/>
                <a:gd name="T52" fmla="*/ 22 w 35"/>
                <a:gd name="T53" fmla="*/ 81 h 131"/>
                <a:gd name="T54" fmla="*/ 21 w 35"/>
                <a:gd name="T55" fmla="*/ 74 h 131"/>
                <a:gd name="T56" fmla="*/ 33 w 35"/>
                <a:gd name="T57" fmla="*/ 56 h 131"/>
                <a:gd name="T58" fmla="*/ 30 w 35"/>
                <a:gd name="T59" fmla="*/ 36 h 131"/>
                <a:gd name="T60" fmla="*/ 27 w 35"/>
                <a:gd name="T61" fmla="*/ 30 h 131"/>
                <a:gd name="T62" fmla="*/ 29 w 35"/>
                <a:gd name="T63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31">
                  <a:moveTo>
                    <a:pt x="18" y="34"/>
                  </a:moveTo>
                  <a:cubicBezTo>
                    <a:pt x="18" y="28"/>
                    <a:pt x="18" y="30"/>
                    <a:pt x="20" y="26"/>
                  </a:cubicBezTo>
                  <a:cubicBezTo>
                    <a:pt x="21" y="28"/>
                    <a:pt x="21" y="27"/>
                    <a:pt x="20" y="31"/>
                  </a:cubicBezTo>
                  <a:cubicBezTo>
                    <a:pt x="20" y="34"/>
                    <a:pt x="20" y="34"/>
                    <a:pt x="18" y="34"/>
                  </a:cubicBezTo>
                  <a:close/>
                  <a:moveTo>
                    <a:pt x="22" y="24"/>
                  </a:moveTo>
                  <a:cubicBezTo>
                    <a:pt x="22" y="24"/>
                    <a:pt x="20" y="25"/>
                    <a:pt x="22" y="21"/>
                  </a:cubicBezTo>
                  <a:cubicBezTo>
                    <a:pt x="22" y="19"/>
                    <a:pt x="22" y="18"/>
                    <a:pt x="25" y="20"/>
                  </a:cubicBezTo>
                  <a:lnTo>
                    <a:pt x="22" y="24"/>
                  </a:lnTo>
                  <a:close/>
                  <a:moveTo>
                    <a:pt x="27" y="9"/>
                  </a:moveTo>
                  <a:cubicBezTo>
                    <a:pt x="29" y="7"/>
                    <a:pt x="28" y="10"/>
                    <a:pt x="29" y="0"/>
                  </a:cubicBezTo>
                  <a:cubicBezTo>
                    <a:pt x="27" y="1"/>
                    <a:pt x="27" y="0"/>
                    <a:pt x="26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9"/>
                    <a:pt x="20" y="15"/>
                    <a:pt x="16" y="19"/>
                  </a:cubicBezTo>
                  <a:cubicBezTo>
                    <a:pt x="15" y="25"/>
                    <a:pt x="16" y="28"/>
                    <a:pt x="13" y="31"/>
                  </a:cubicBezTo>
                  <a:cubicBezTo>
                    <a:pt x="12" y="34"/>
                    <a:pt x="13" y="38"/>
                    <a:pt x="12" y="4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6" y="58"/>
                    <a:pt x="6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2" y="55"/>
                    <a:pt x="10" y="60"/>
                    <a:pt x="11" y="55"/>
                  </a:cubicBezTo>
                  <a:cubicBezTo>
                    <a:pt x="11" y="54"/>
                    <a:pt x="12" y="53"/>
                    <a:pt x="12" y="52"/>
                  </a:cubicBezTo>
                  <a:cubicBezTo>
                    <a:pt x="13" y="49"/>
                    <a:pt x="12" y="50"/>
                    <a:pt x="14" y="4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4"/>
                    <a:pt x="18" y="3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5"/>
                    <a:pt x="4" y="83"/>
                    <a:pt x="3" y="87"/>
                  </a:cubicBezTo>
                  <a:cubicBezTo>
                    <a:pt x="6" y="93"/>
                    <a:pt x="6" y="91"/>
                    <a:pt x="8" y="91"/>
                  </a:cubicBezTo>
                  <a:cubicBezTo>
                    <a:pt x="8" y="88"/>
                    <a:pt x="10" y="86"/>
                    <a:pt x="12" y="80"/>
                  </a:cubicBezTo>
                  <a:cubicBezTo>
                    <a:pt x="13" y="76"/>
                    <a:pt x="15" y="75"/>
                    <a:pt x="17" y="70"/>
                  </a:cubicBezTo>
                  <a:cubicBezTo>
                    <a:pt x="18" y="68"/>
                    <a:pt x="17" y="68"/>
                    <a:pt x="19" y="65"/>
                  </a:cubicBezTo>
                  <a:cubicBezTo>
                    <a:pt x="25" y="57"/>
                    <a:pt x="19" y="54"/>
                    <a:pt x="27" y="53"/>
                  </a:cubicBezTo>
                  <a:cubicBezTo>
                    <a:pt x="26" y="58"/>
                    <a:pt x="24" y="63"/>
                    <a:pt x="21" y="65"/>
                  </a:cubicBezTo>
                  <a:cubicBezTo>
                    <a:pt x="21" y="65"/>
                    <a:pt x="22" y="64"/>
                    <a:pt x="21" y="70"/>
                  </a:cubicBezTo>
                  <a:cubicBezTo>
                    <a:pt x="21" y="70"/>
                    <a:pt x="20" y="70"/>
                    <a:pt x="20" y="71"/>
                  </a:cubicBezTo>
                  <a:cubicBezTo>
                    <a:pt x="17" y="74"/>
                    <a:pt x="8" y="103"/>
                    <a:pt x="7" y="107"/>
                  </a:cubicBezTo>
                  <a:cubicBezTo>
                    <a:pt x="6" y="112"/>
                    <a:pt x="5" y="113"/>
                    <a:pt x="5" y="114"/>
                  </a:cubicBezTo>
                  <a:cubicBezTo>
                    <a:pt x="4" y="118"/>
                    <a:pt x="5" y="119"/>
                    <a:pt x="3" y="123"/>
                  </a:cubicBezTo>
                  <a:cubicBezTo>
                    <a:pt x="1" y="126"/>
                    <a:pt x="0" y="125"/>
                    <a:pt x="1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27"/>
                    <a:pt x="7" y="124"/>
                    <a:pt x="7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6"/>
                    <a:pt x="12" y="116"/>
                    <a:pt x="14" y="112"/>
                  </a:cubicBezTo>
                  <a:cubicBezTo>
                    <a:pt x="18" y="108"/>
                    <a:pt x="16" y="111"/>
                    <a:pt x="18" y="105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8"/>
                    <a:pt x="24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5" y="83"/>
                    <a:pt x="28" y="78"/>
                    <a:pt x="26" y="74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4" y="72"/>
                    <a:pt x="25" y="72"/>
                    <a:pt x="24" y="76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3"/>
                    <a:pt x="21" y="82"/>
                    <a:pt x="19" y="83"/>
                  </a:cubicBezTo>
                  <a:cubicBezTo>
                    <a:pt x="20" y="81"/>
                    <a:pt x="20" y="77"/>
                    <a:pt x="21" y="74"/>
                  </a:cubicBezTo>
                  <a:cubicBezTo>
                    <a:pt x="23" y="69"/>
                    <a:pt x="23" y="72"/>
                    <a:pt x="24" y="68"/>
                  </a:cubicBezTo>
                  <a:cubicBezTo>
                    <a:pt x="28" y="55"/>
                    <a:pt x="29" y="56"/>
                    <a:pt x="33" y="56"/>
                  </a:cubicBezTo>
                  <a:cubicBezTo>
                    <a:pt x="35" y="47"/>
                    <a:pt x="35" y="49"/>
                    <a:pt x="35" y="38"/>
                  </a:cubicBezTo>
                  <a:cubicBezTo>
                    <a:pt x="34" y="39"/>
                    <a:pt x="31" y="42"/>
                    <a:pt x="30" y="36"/>
                  </a:cubicBezTo>
                  <a:cubicBezTo>
                    <a:pt x="30" y="33"/>
                    <a:pt x="30" y="34"/>
                    <a:pt x="30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29"/>
                    <a:pt x="28" y="30"/>
                    <a:pt x="29" y="28"/>
                  </a:cubicBezTo>
                  <a:cubicBezTo>
                    <a:pt x="27" y="20"/>
                    <a:pt x="28" y="18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4638917" y="6007360"/>
              <a:ext cx="56358" cy="255961"/>
            </a:xfrm>
            <a:custGeom>
              <a:avLst/>
              <a:gdLst>
                <a:gd name="T0" fmla="*/ 10 w 56"/>
                <a:gd name="T1" fmla="*/ 32 h 255"/>
                <a:gd name="T2" fmla="*/ 8 w 56"/>
                <a:gd name="T3" fmla="*/ 22 h 255"/>
                <a:gd name="T4" fmla="*/ 6 w 56"/>
                <a:gd name="T5" fmla="*/ 15 h 255"/>
                <a:gd name="T6" fmla="*/ 1 w 56"/>
                <a:gd name="T7" fmla="*/ 1 h 255"/>
                <a:gd name="T8" fmla="*/ 0 w 56"/>
                <a:gd name="T9" fmla="*/ 0 h 255"/>
                <a:gd name="T10" fmla="*/ 2 w 56"/>
                <a:gd name="T11" fmla="*/ 19 h 255"/>
                <a:gd name="T12" fmla="*/ 8 w 56"/>
                <a:gd name="T13" fmla="*/ 42 h 255"/>
                <a:gd name="T14" fmla="*/ 9 w 56"/>
                <a:gd name="T15" fmla="*/ 46 h 255"/>
                <a:gd name="T16" fmla="*/ 13 w 56"/>
                <a:gd name="T17" fmla="*/ 56 h 255"/>
                <a:gd name="T18" fmla="*/ 16 w 56"/>
                <a:gd name="T19" fmla="*/ 71 h 255"/>
                <a:gd name="T20" fmla="*/ 23 w 56"/>
                <a:gd name="T21" fmla="*/ 93 h 255"/>
                <a:gd name="T22" fmla="*/ 27 w 56"/>
                <a:gd name="T23" fmla="*/ 107 h 255"/>
                <a:gd name="T24" fmla="*/ 30 w 56"/>
                <a:gd name="T25" fmla="*/ 114 h 255"/>
                <a:gd name="T26" fmla="*/ 41 w 56"/>
                <a:gd name="T27" fmla="*/ 169 h 255"/>
                <a:gd name="T28" fmla="*/ 44 w 56"/>
                <a:gd name="T29" fmla="*/ 186 h 255"/>
                <a:gd name="T30" fmla="*/ 49 w 56"/>
                <a:gd name="T31" fmla="*/ 221 h 255"/>
                <a:gd name="T32" fmla="*/ 50 w 56"/>
                <a:gd name="T33" fmla="*/ 255 h 255"/>
                <a:gd name="T34" fmla="*/ 51 w 56"/>
                <a:gd name="T35" fmla="*/ 253 h 255"/>
                <a:gd name="T36" fmla="*/ 55 w 56"/>
                <a:gd name="T37" fmla="*/ 250 h 255"/>
                <a:gd name="T38" fmla="*/ 54 w 56"/>
                <a:gd name="T39" fmla="*/ 248 h 255"/>
                <a:gd name="T40" fmla="*/ 52 w 56"/>
                <a:gd name="T41" fmla="*/ 245 h 255"/>
                <a:gd name="T42" fmla="*/ 53 w 56"/>
                <a:gd name="T43" fmla="*/ 237 h 255"/>
                <a:gd name="T44" fmla="*/ 53 w 56"/>
                <a:gd name="T45" fmla="*/ 227 h 255"/>
                <a:gd name="T46" fmla="*/ 54 w 56"/>
                <a:gd name="T47" fmla="*/ 218 h 255"/>
                <a:gd name="T48" fmla="*/ 53 w 56"/>
                <a:gd name="T49" fmla="*/ 207 h 255"/>
                <a:gd name="T50" fmla="*/ 52 w 56"/>
                <a:gd name="T51" fmla="*/ 188 h 255"/>
                <a:gd name="T52" fmla="*/ 49 w 56"/>
                <a:gd name="T53" fmla="*/ 169 h 255"/>
                <a:gd name="T54" fmla="*/ 42 w 56"/>
                <a:gd name="T55" fmla="*/ 132 h 255"/>
                <a:gd name="T56" fmla="*/ 38 w 56"/>
                <a:gd name="T57" fmla="*/ 114 h 255"/>
                <a:gd name="T58" fmla="*/ 33 w 56"/>
                <a:gd name="T59" fmla="*/ 97 h 255"/>
                <a:gd name="T60" fmla="*/ 29 w 56"/>
                <a:gd name="T61" fmla="*/ 86 h 255"/>
                <a:gd name="T62" fmla="*/ 27 w 56"/>
                <a:gd name="T63" fmla="*/ 72 h 255"/>
                <a:gd name="T64" fmla="*/ 21 w 56"/>
                <a:gd name="T65" fmla="*/ 60 h 255"/>
                <a:gd name="T66" fmla="*/ 18 w 56"/>
                <a:gd name="T67" fmla="*/ 46 h 255"/>
                <a:gd name="T68" fmla="*/ 14 w 56"/>
                <a:gd name="T69" fmla="*/ 39 h 255"/>
                <a:gd name="T70" fmla="*/ 10 w 56"/>
                <a:gd name="T71" fmla="*/ 3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255">
                  <a:moveTo>
                    <a:pt x="10" y="32"/>
                  </a:moveTo>
                  <a:cubicBezTo>
                    <a:pt x="10" y="27"/>
                    <a:pt x="10" y="27"/>
                    <a:pt x="8" y="22"/>
                  </a:cubicBezTo>
                  <a:cubicBezTo>
                    <a:pt x="7" y="19"/>
                    <a:pt x="7" y="17"/>
                    <a:pt x="6" y="1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7"/>
                    <a:pt x="1" y="12"/>
                    <a:pt x="2" y="1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5"/>
                    <a:pt x="9" y="46"/>
                  </a:cubicBezTo>
                  <a:cubicBezTo>
                    <a:pt x="11" y="49"/>
                    <a:pt x="9" y="47"/>
                    <a:pt x="13" y="56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80"/>
                    <a:pt x="19" y="73"/>
                    <a:pt x="23" y="93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11"/>
                    <a:pt x="29" y="108"/>
                    <a:pt x="30" y="114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4"/>
                    <a:pt x="44" y="181"/>
                    <a:pt x="44" y="186"/>
                  </a:cubicBezTo>
                  <a:cubicBezTo>
                    <a:pt x="47" y="204"/>
                    <a:pt x="47" y="193"/>
                    <a:pt x="49" y="221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2" y="254"/>
                    <a:pt x="50" y="255"/>
                    <a:pt x="51" y="253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5" y="250"/>
                    <a:pt x="54" y="248"/>
                    <a:pt x="54" y="248"/>
                  </a:cubicBezTo>
                  <a:cubicBezTo>
                    <a:pt x="53" y="246"/>
                    <a:pt x="53" y="245"/>
                    <a:pt x="52" y="245"/>
                  </a:cubicBezTo>
                  <a:cubicBezTo>
                    <a:pt x="56" y="241"/>
                    <a:pt x="53" y="242"/>
                    <a:pt x="53" y="237"/>
                  </a:cubicBezTo>
                  <a:cubicBezTo>
                    <a:pt x="53" y="233"/>
                    <a:pt x="54" y="232"/>
                    <a:pt x="53" y="227"/>
                  </a:cubicBezTo>
                  <a:cubicBezTo>
                    <a:pt x="53" y="225"/>
                    <a:pt x="54" y="222"/>
                    <a:pt x="54" y="218"/>
                  </a:cubicBezTo>
                  <a:cubicBezTo>
                    <a:pt x="54" y="213"/>
                    <a:pt x="53" y="212"/>
                    <a:pt x="53" y="207"/>
                  </a:cubicBezTo>
                  <a:cubicBezTo>
                    <a:pt x="53" y="201"/>
                    <a:pt x="53" y="195"/>
                    <a:pt x="52" y="188"/>
                  </a:cubicBezTo>
                  <a:cubicBezTo>
                    <a:pt x="50" y="183"/>
                    <a:pt x="50" y="175"/>
                    <a:pt x="49" y="169"/>
                  </a:cubicBezTo>
                  <a:cubicBezTo>
                    <a:pt x="47" y="156"/>
                    <a:pt x="45" y="144"/>
                    <a:pt x="42" y="132"/>
                  </a:cubicBezTo>
                  <a:cubicBezTo>
                    <a:pt x="41" y="126"/>
                    <a:pt x="39" y="121"/>
                    <a:pt x="38" y="114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29" y="93"/>
                    <a:pt x="32" y="93"/>
                    <a:pt x="29" y="8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2" y="68"/>
                    <a:pt x="24" y="70"/>
                    <a:pt x="21" y="6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5" y="47"/>
                    <a:pt x="14" y="39"/>
                  </a:cubicBezTo>
                  <a:cubicBezTo>
                    <a:pt x="12" y="32"/>
                    <a:pt x="10" y="34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5" name="Freeform 89"/>
            <p:cNvSpPr>
              <a:spLocks/>
            </p:cNvSpPr>
            <p:nvPr/>
          </p:nvSpPr>
          <p:spPr bwMode="auto">
            <a:xfrm>
              <a:off x="4291374" y="6054325"/>
              <a:ext cx="77493" cy="172989"/>
            </a:xfrm>
            <a:custGeom>
              <a:avLst/>
              <a:gdLst>
                <a:gd name="T0" fmla="*/ 11 w 77"/>
                <a:gd name="T1" fmla="*/ 21 h 172"/>
                <a:gd name="T2" fmla="*/ 8 w 77"/>
                <a:gd name="T3" fmla="*/ 14 h 172"/>
                <a:gd name="T4" fmla="*/ 6 w 77"/>
                <a:gd name="T5" fmla="*/ 6 h 172"/>
                <a:gd name="T6" fmla="*/ 2 w 77"/>
                <a:gd name="T7" fmla="*/ 0 h 172"/>
                <a:gd name="T8" fmla="*/ 1 w 77"/>
                <a:gd name="T9" fmla="*/ 9 h 172"/>
                <a:gd name="T10" fmla="*/ 3 w 77"/>
                <a:gd name="T11" fmla="*/ 10 h 172"/>
                <a:gd name="T12" fmla="*/ 12 w 77"/>
                <a:gd name="T13" fmla="*/ 37 h 172"/>
                <a:gd name="T14" fmla="*/ 17 w 77"/>
                <a:gd name="T15" fmla="*/ 51 h 172"/>
                <a:gd name="T16" fmla="*/ 25 w 77"/>
                <a:gd name="T17" fmla="*/ 67 h 172"/>
                <a:gd name="T18" fmla="*/ 24 w 77"/>
                <a:gd name="T19" fmla="*/ 71 h 172"/>
                <a:gd name="T20" fmla="*/ 28 w 77"/>
                <a:gd name="T21" fmla="*/ 76 h 172"/>
                <a:gd name="T22" fmla="*/ 34 w 77"/>
                <a:gd name="T23" fmla="*/ 94 h 172"/>
                <a:gd name="T24" fmla="*/ 39 w 77"/>
                <a:gd name="T25" fmla="*/ 99 h 172"/>
                <a:gd name="T26" fmla="*/ 42 w 77"/>
                <a:gd name="T27" fmla="*/ 105 h 172"/>
                <a:gd name="T28" fmla="*/ 43 w 77"/>
                <a:gd name="T29" fmla="*/ 106 h 172"/>
                <a:gd name="T30" fmla="*/ 49 w 77"/>
                <a:gd name="T31" fmla="*/ 120 h 172"/>
                <a:gd name="T32" fmla="*/ 50 w 77"/>
                <a:gd name="T33" fmla="*/ 121 h 172"/>
                <a:gd name="T34" fmla="*/ 51 w 77"/>
                <a:gd name="T35" fmla="*/ 124 h 172"/>
                <a:gd name="T36" fmla="*/ 57 w 77"/>
                <a:gd name="T37" fmla="*/ 135 h 172"/>
                <a:gd name="T38" fmla="*/ 57 w 77"/>
                <a:gd name="T39" fmla="*/ 136 h 172"/>
                <a:gd name="T40" fmla="*/ 58 w 77"/>
                <a:gd name="T41" fmla="*/ 138 h 172"/>
                <a:gd name="T42" fmla="*/ 67 w 77"/>
                <a:gd name="T43" fmla="*/ 159 h 172"/>
                <a:gd name="T44" fmla="*/ 68 w 77"/>
                <a:gd name="T45" fmla="*/ 163 h 172"/>
                <a:gd name="T46" fmla="*/ 70 w 77"/>
                <a:gd name="T47" fmla="*/ 164 h 172"/>
                <a:gd name="T48" fmla="*/ 71 w 77"/>
                <a:gd name="T49" fmla="*/ 165 h 172"/>
                <a:gd name="T50" fmla="*/ 74 w 77"/>
                <a:gd name="T51" fmla="*/ 172 h 172"/>
                <a:gd name="T52" fmla="*/ 74 w 77"/>
                <a:gd name="T53" fmla="*/ 163 h 172"/>
                <a:gd name="T54" fmla="*/ 72 w 77"/>
                <a:gd name="T55" fmla="*/ 155 h 172"/>
                <a:gd name="T56" fmla="*/ 64 w 77"/>
                <a:gd name="T57" fmla="*/ 129 h 172"/>
                <a:gd name="T58" fmla="*/ 63 w 77"/>
                <a:gd name="T59" fmla="*/ 127 h 172"/>
                <a:gd name="T60" fmla="*/ 60 w 77"/>
                <a:gd name="T61" fmla="*/ 119 h 172"/>
                <a:gd name="T62" fmla="*/ 57 w 77"/>
                <a:gd name="T63" fmla="*/ 112 h 172"/>
                <a:gd name="T64" fmla="*/ 53 w 77"/>
                <a:gd name="T65" fmla="*/ 105 h 172"/>
                <a:gd name="T66" fmla="*/ 43 w 77"/>
                <a:gd name="T67" fmla="*/ 84 h 172"/>
                <a:gd name="T68" fmla="*/ 23 w 77"/>
                <a:gd name="T69" fmla="*/ 41 h 172"/>
                <a:gd name="T70" fmla="*/ 20 w 77"/>
                <a:gd name="T71" fmla="*/ 38 h 172"/>
                <a:gd name="T72" fmla="*/ 19 w 77"/>
                <a:gd name="T73" fmla="*/ 35 h 172"/>
                <a:gd name="T74" fmla="*/ 11 w 77"/>
                <a:gd name="T75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72">
                  <a:moveTo>
                    <a:pt x="11" y="21"/>
                  </a:moveTo>
                  <a:cubicBezTo>
                    <a:pt x="9" y="19"/>
                    <a:pt x="10" y="18"/>
                    <a:pt x="8" y="1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4"/>
                    <a:pt x="1" y="4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10" y="34"/>
                    <a:pt x="12" y="37"/>
                  </a:cubicBezTo>
                  <a:cubicBezTo>
                    <a:pt x="17" y="45"/>
                    <a:pt x="13" y="44"/>
                    <a:pt x="17" y="51"/>
                  </a:cubicBezTo>
                  <a:cubicBezTo>
                    <a:pt x="21" y="56"/>
                    <a:pt x="20" y="64"/>
                    <a:pt x="25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26" y="72"/>
                    <a:pt x="28" y="76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7" y="95"/>
                    <a:pt x="38" y="96"/>
                    <a:pt x="39" y="99"/>
                  </a:cubicBezTo>
                  <a:cubicBezTo>
                    <a:pt x="39" y="100"/>
                    <a:pt x="42" y="107"/>
                    <a:pt x="42" y="105"/>
                  </a:cubicBezTo>
                  <a:cubicBezTo>
                    <a:pt x="42" y="105"/>
                    <a:pt x="43" y="106"/>
                    <a:pt x="43" y="106"/>
                  </a:cubicBezTo>
                  <a:cubicBezTo>
                    <a:pt x="42" y="118"/>
                    <a:pt x="45" y="113"/>
                    <a:pt x="49" y="120"/>
                  </a:cubicBezTo>
                  <a:cubicBezTo>
                    <a:pt x="49" y="121"/>
                    <a:pt x="50" y="121"/>
                    <a:pt x="50" y="121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4" y="128"/>
                    <a:pt x="52" y="127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7"/>
                    <a:pt x="57" y="137"/>
                    <a:pt x="58" y="138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8" y="162"/>
                    <a:pt x="67" y="158"/>
                    <a:pt x="68" y="163"/>
                  </a:cubicBezTo>
                  <a:cubicBezTo>
                    <a:pt x="70" y="163"/>
                    <a:pt x="69" y="162"/>
                    <a:pt x="70" y="164"/>
                  </a:cubicBezTo>
                  <a:cubicBezTo>
                    <a:pt x="70" y="164"/>
                    <a:pt x="71" y="164"/>
                    <a:pt x="71" y="165"/>
                  </a:cubicBezTo>
                  <a:cubicBezTo>
                    <a:pt x="73" y="169"/>
                    <a:pt x="71" y="169"/>
                    <a:pt x="74" y="172"/>
                  </a:cubicBezTo>
                  <a:cubicBezTo>
                    <a:pt x="77" y="168"/>
                    <a:pt x="74" y="166"/>
                    <a:pt x="74" y="163"/>
                  </a:cubicBezTo>
                  <a:cubicBezTo>
                    <a:pt x="73" y="161"/>
                    <a:pt x="73" y="158"/>
                    <a:pt x="72" y="155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58" y="120"/>
                    <a:pt x="62" y="124"/>
                    <a:pt x="60" y="119"/>
                  </a:cubicBezTo>
                  <a:cubicBezTo>
                    <a:pt x="57" y="115"/>
                    <a:pt x="56" y="117"/>
                    <a:pt x="57" y="112"/>
                  </a:cubicBezTo>
                  <a:cubicBezTo>
                    <a:pt x="52" y="110"/>
                    <a:pt x="56" y="110"/>
                    <a:pt x="53" y="105"/>
                  </a:cubicBezTo>
                  <a:cubicBezTo>
                    <a:pt x="49" y="98"/>
                    <a:pt x="47" y="91"/>
                    <a:pt x="43" y="8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0" y="38"/>
                    <a:pt x="22" y="42"/>
                    <a:pt x="20" y="38"/>
                  </a:cubicBezTo>
                  <a:cubicBezTo>
                    <a:pt x="19" y="37"/>
                    <a:pt x="19" y="36"/>
                    <a:pt x="19" y="35"/>
                  </a:cubicBezTo>
                  <a:cubicBezTo>
                    <a:pt x="16" y="27"/>
                    <a:pt x="16" y="26"/>
                    <a:pt x="11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4805644" y="4598400"/>
              <a:ext cx="36007" cy="135417"/>
            </a:xfrm>
            <a:custGeom>
              <a:avLst/>
              <a:gdLst>
                <a:gd name="T0" fmla="*/ 11 w 36"/>
                <a:gd name="T1" fmla="*/ 105 h 135"/>
                <a:gd name="T2" fmla="*/ 11 w 36"/>
                <a:gd name="T3" fmla="*/ 99 h 135"/>
                <a:gd name="T4" fmla="*/ 22 w 36"/>
                <a:gd name="T5" fmla="*/ 40 h 135"/>
                <a:gd name="T6" fmla="*/ 27 w 36"/>
                <a:gd name="T7" fmla="*/ 0 h 135"/>
                <a:gd name="T8" fmla="*/ 22 w 36"/>
                <a:gd name="T9" fmla="*/ 4 h 135"/>
                <a:gd name="T10" fmla="*/ 21 w 36"/>
                <a:gd name="T11" fmla="*/ 21 h 135"/>
                <a:gd name="T12" fmla="*/ 3 w 36"/>
                <a:gd name="T13" fmla="*/ 97 h 135"/>
                <a:gd name="T14" fmla="*/ 4 w 36"/>
                <a:gd name="T15" fmla="*/ 114 h 135"/>
                <a:gd name="T16" fmla="*/ 3 w 36"/>
                <a:gd name="T17" fmla="*/ 125 h 135"/>
                <a:gd name="T18" fmla="*/ 1 w 36"/>
                <a:gd name="T19" fmla="*/ 135 h 135"/>
                <a:gd name="T20" fmla="*/ 7 w 36"/>
                <a:gd name="T21" fmla="*/ 125 h 135"/>
                <a:gd name="T22" fmla="*/ 9 w 36"/>
                <a:gd name="T23" fmla="*/ 122 h 135"/>
                <a:gd name="T24" fmla="*/ 7 w 36"/>
                <a:gd name="T25" fmla="*/ 118 h 135"/>
                <a:gd name="T26" fmla="*/ 11 w 36"/>
                <a:gd name="T27" fmla="*/ 120 h 135"/>
                <a:gd name="T28" fmla="*/ 8 w 36"/>
                <a:gd name="T29" fmla="*/ 112 h 135"/>
                <a:gd name="T30" fmla="*/ 14 w 36"/>
                <a:gd name="T31" fmla="*/ 117 h 135"/>
                <a:gd name="T32" fmla="*/ 17 w 36"/>
                <a:gd name="T33" fmla="*/ 105 h 135"/>
                <a:gd name="T34" fmla="*/ 19 w 36"/>
                <a:gd name="T35" fmla="*/ 105 h 135"/>
                <a:gd name="T36" fmla="*/ 20 w 36"/>
                <a:gd name="T37" fmla="*/ 105 h 135"/>
                <a:gd name="T38" fmla="*/ 18 w 36"/>
                <a:gd name="T39" fmla="*/ 100 h 135"/>
                <a:gd name="T40" fmla="*/ 18 w 36"/>
                <a:gd name="T41" fmla="*/ 99 h 135"/>
                <a:gd name="T42" fmla="*/ 23 w 36"/>
                <a:gd name="T43" fmla="*/ 95 h 135"/>
                <a:gd name="T44" fmla="*/ 28 w 36"/>
                <a:gd name="T45" fmla="*/ 76 h 135"/>
                <a:gd name="T46" fmla="*/ 31 w 36"/>
                <a:gd name="T47" fmla="*/ 57 h 135"/>
                <a:gd name="T48" fmla="*/ 31 w 36"/>
                <a:gd name="T49" fmla="*/ 57 h 135"/>
                <a:gd name="T50" fmla="*/ 32 w 36"/>
                <a:gd name="T51" fmla="*/ 39 h 135"/>
                <a:gd name="T52" fmla="*/ 30 w 36"/>
                <a:gd name="T53" fmla="*/ 24 h 135"/>
                <a:gd name="T54" fmla="*/ 30 w 36"/>
                <a:gd name="T55" fmla="*/ 29 h 135"/>
                <a:gd name="T56" fmla="*/ 27 w 36"/>
                <a:gd name="T57" fmla="*/ 42 h 135"/>
                <a:gd name="T58" fmla="*/ 24 w 36"/>
                <a:gd name="T59" fmla="*/ 62 h 135"/>
                <a:gd name="T60" fmla="*/ 23 w 36"/>
                <a:gd name="T61" fmla="*/ 68 h 135"/>
                <a:gd name="T62" fmla="*/ 22 w 36"/>
                <a:gd name="T63" fmla="*/ 71 h 135"/>
                <a:gd name="T64" fmla="*/ 21 w 36"/>
                <a:gd name="T65" fmla="*/ 73 h 135"/>
                <a:gd name="T66" fmla="*/ 18 w 36"/>
                <a:gd name="T67" fmla="*/ 88 h 135"/>
                <a:gd name="T68" fmla="*/ 13 w 36"/>
                <a:gd name="T69" fmla="*/ 101 h 135"/>
                <a:gd name="T70" fmla="*/ 11 w 36"/>
                <a:gd name="T71" fmla="*/ 10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135">
                  <a:moveTo>
                    <a:pt x="11" y="105"/>
                  </a:moveTo>
                  <a:cubicBezTo>
                    <a:pt x="11" y="101"/>
                    <a:pt x="10" y="101"/>
                    <a:pt x="11" y="9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4"/>
                    <a:pt x="27" y="13"/>
                    <a:pt x="27" y="0"/>
                  </a:cubicBezTo>
                  <a:cubicBezTo>
                    <a:pt x="24" y="1"/>
                    <a:pt x="24" y="2"/>
                    <a:pt x="22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112"/>
                    <a:pt x="0" y="107"/>
                    <a:pt x="4" y="114"/>
                  </a:cubicBezTo>
                  <a:cubicBezTo>
                    <a:pt x="1" y="118"/>
                    <a:pt x="2" y="120"/>
                    <a:pt x="3" y="125"/>
                  </a:cubicBezTo>
                  <a:cubicBezTo>
                    <a:pt x="3" y="135"/>
                    <a:pt x="2" y="132"/>
                    <a:pt x="1" y="135"/>
                  </a:cubicBezTo>
                  <a:cubicBezTo>
                    <a:pt x="5" y="134"/>
                    <a:pt x="5" y="131"/>
                    <a:pt x="7" y="125"/>
                  </a:cubicBezTo>
                  <a:cubicBezTo>
                    <a:pt x="8" y="122"/>
                    <a:pt x="7" y="124"/>
                    <a:pt x="9" y="122"/>
                  </a:cubicBezTo>
                  <a:cubicBezTo>
                    <a:pt x="7" y="120"/>
                    <a:pt x="7" y="121"/>
                    <a:pt x="7" y="118"/>
                  </a:cubicBezTo>
                  <a:cubicBezTo>
                    <a:pt x="11" y="119"/>
                    <a:pt x="8" y="119"/>
                    <a:pt x="11" y="120"/>
                  </a:cubicBezTo>
                  <a:cubicBezTo>
                    <a:pt x="11" y="110"/>
                    <a:pt x="7" y="123"/>
                    <a:pt x="8" y="112"/>
                  </a:cubicBezTo>
                  <a:cubicBezTo>
                    <a:pt x="14" y="116"/>
                    <a:pt x="10" y="114"/>
                    <a:pt x="14" y="117"/>
                  </a:cubicBezTo>
                  <a:cubicBezTo>
                    <a:pt x="14" y="108"/>
                    <a:pt x="16" y="109"/>
                    <a:pt x="17" y="105"/>
                  </a:cubicBezTo>
                  <a:cubicBezTo>
                    <a:pt x="17" y="105"/>
                    <a:pt x="18" y="105"/>
                    <a:pt x="19" y="105"/>
                  </a:cubicBezTo>
                  <a:cubicBezTo>
                    <a:pt x="20" y="105"/>
                    <a:pt x="19" y="106"/>
                    <a:pt x="20" y="105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87"/>
                    <a:pt x="27" y="78"/>
                    <a:pt x="28" y="76"/>
                  </a:cubicBezTo>
                  <a:cubicBezTo>
                    <a:pt x="29" y="69"/>
                    <a:pt x="28" y="62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5"/>
                    <a:pt x="33" y="42"/>
                    <a:pt x="32" y="39"/>
                  </a:cubicBezTo>
                  <a:cubicBezTo>
                    <a:pt x="31" y="26"/>
                    <a:pt x="36" y="26"/>
                    <a:pt x="30" y="24"/>
                  </a:cubicBezTo>
                  <a:cubicBezTo>
                    <a:pt x="29" y="26"/>
                    <a:pt x="30" y="26"/>
                    <a:pt x="30" y="29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51"/>
                    <a:pt x="25" y="51"/>
                    <a:pt x="24" y="62"/>
                  </a:cubicBezTo>
                  <a:cubicBezTo>
                    <a:pt x="23" y="67"/>
                    <a:pt x="24" y="60"/>
                    <a:pt x="23" y="68"/>
                  </a:cubicBezTo>
                  <a:cubicBezTo>
                    <a:pt x="22" y="69"/>
                    <a:pt x="22" y="70"/>
                    <a:pt x="22" y="71"/>
                  </a:cubicBezTo>
                  <a:cubicBezTo>
                    <a:pt x="20" y="78"/>
                    <a:pt x="24" y="65"/>
                    <a:pt x="21" y="73"/>
                  </a:cubicBezTo>
                  <a:cubicBezTo>
                    <a:pt x="19" y="79"/>
                    <a:pt x="18" y="86"/>
                    <a:pt x="18" y="88"/>
                  </a:cubicBezTo>
                  <a:cubicBezTo>
                    <a:pt x="14" y="94"/>
                    <a:pt x="16" y="91"/>
                    <a:pt x="13" y="101"/>
                  </a:cubicBezTo>
                  <a:cubicBezTo>
                    <a:pt x="13" y="104"/>
                    <a:pt x="13" y="103"/>
                    <a:pt x="11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4829909" y="5291139"/>
              <a:ext cx="21134" cy="126806"/>
            </a:xfrm>
            <a:custGeom>
              <a:avLst/>
              <a:gdLst>
                <a:gd name="T0" fmla="*/ 21 w 21"/>
                <a:gd name="T1" fmla="*/ 41 h 126"/>
                <a:gd name="T2" fmla="*/ 21 w 21"/>
                <a:gd name="T3" fmla="*/ 30 h 126"/>
                <a:gd name="T4" fmla="*/ 19 w 21"/>
                <a:gd name="T5" fmla="*/ 32 h 126"/>
                <a:gd name="T6" fmla="*/ 19 w 21"/>
                <a:gd name="T7" fmla="*/ 28 h 126"/>
                <a:gd name="T8" fmla="*/ 19 w 21"/>
                <a:gd name="T9" fmla="*/ 27 h 126"/>
                <a:gd name="T10" fmla="*/ 18 w 21"/>
                <a:gd name="T11" fmla="*/ 21 h 126"/>
                <a:gd name="T12" fmla="*/ 17 w 21"/>
                <a:gd name="T13" fmla="*/ 14 h 126"/>
                <a:gd name="T14" fmla="*/ 13 w 21"/>
                <a:gd name="T15" fmla="*/ 1 h 126"/>
                <a:gd name="T16" fmla="*/ 9 w 21"/>
                <a:gd name="T17" fmla="*/ 4 h 126"/>
                <a:gd name="T18" fmla="*/ 5 w 21"/>
                <a:gd name="T19" fmla="*/ 14 h 126"/>
                <a:gd name="T20" fmla="*/ 4 w 21"/>
                <a:gd name="T21" fmla="*/ 29 h 126"/>
                <a:gd name="T22" fmla="*/ 3 w 21"/>
                <a:gd name="T23" fmla="*/ 56 h 126"/>
                <a:gd name="T24" fmla="*/ 3 w 21"/>
                <a:gd name="T25" fmla="*/ 64 h 126"/>
                <a:gd name="T26" fmla="*/ 2 w 21"/>
                <a:gd name="T27" fmla="*/ 71 h 126"/>
                <a:gd name="T28" fmla="*/ 4 w 21"/>
                <a:gd name="T29" fmla="*/ 101 h 126"/>
                <a:gd name="T30" fmla="*/ 5 w 21"/>
                <a:gd name="T31" fmla="*/ 125 h 126"/>
                <a:gd name="T32" fmla="*/ 8 w 21"/>
                <a:gd name="T33" fmla="*/ 124 h 126"/>
                <a:gd name="T34" fmla="*/ 4 w 21"/>
                <a:gd name="T35" fmla="*/ 122 h 126"/>
                <a:gd name="T36" fmla="*/ 7 w 21"/>
                <a:gd name="T37" fmla="*/ 121 h 126"/>
                <a:gd name="T38" fmla="*/ 9 w 21"/>
                <a:gd name="T39" fmla="*/ 120 h 126"/>
                <a:gd name="T40" fmla="*/ 7 w 21"/>
                <a:gd name="T41" fmla="*/ 117 h 126"/>
                <a:gd name="T42" fmla="*/ 9 w 21"/>
                <a:gd name="T43" fmla="*/ 105 h 126"/>
                <a:gd name="T44" fmla="*/ 9 w 21"/>
                <a:gd name="T45" fmla="*/ 95 h 126"/>
                <a:gd name="T46" fmla="*/ 12 w 21"/>
                <a:gd name="T47" fmla="*/ 93 h 126"/>
                <a:gd name="T48" fmla="*/ 10 w 21"/>
                <a:gd name="T49" fmla="*/ 90 h 126"/>
                <a:gd name="T50" fmla="*/ 13 w 21"/>
                <a:gd name="T51" fmla="*/ 83 h 126"/>
                <a:gd name="T52" fmla="*/ 12 w 21"/>
                <a:gd name="T53" fmla="*/ 76 h 126"/>
                <a:gd name="T54" fmla="*/ 15 w 21"/>
                <a:gd name="T55" fmla="*/ 72 h 126"/>
                <a:gd name="T56" fmla="*/ 13 w 21"/>
                <a:gd name="T57" fmla="*/ 67 h 126"/>
                <a:gd name="T58" fmla="*/ 15 w 21"/>
                <a:gd name="T59" fmla="*/ 68 h 126"/>
                <a:gd name="T60" fmla="*/ 17 w 21"/>
                <a:gd name="T61" fmla="*/ 67 h 126"/>
                <a:gd name="T62" fmla="*/ 14 w 21"/>
                <a:gd name="T63" fmla="*/ 64 h 126"/>
                <a:gd name="T64" fmla="*/ 18 w 21"/>
                <a:gd name="T65" fmla="*/ 63 h 126"/>
                <a:gd name="T66" fmla="*/ 13 w 21"/>
                <a:gd name="T67" fmla="*/ 57 h 126"/>
                <a:gd name="T68" fmla="*/ 14 w 21"/>
                <a:gd name="T69" fmla="*/ 50 h 126"/>
                <a:gd name="T70" fmla="*/ 15 w 21"/>
                <a:gd name="T71" fmla="*/ 49 h 126"/>
                <a:gd name="T72" fmla="*/ 15 w 21"/>
                <a:gd name="T73" fmla="*/ 49 h 126"/>
                <a:gd name="T74" fmla="*/ 15 w 21"/>
                <a:gd name="T75" fmla="*/ 46 h 126"/>
                <a:gd name="T76" fmla="*/ 14 w 21"/>
                <a:gd name="T77" fmla="*/ 45 h 126"/>
                <a:gd name="T78" fmla="*/ 20 w 21"/>
                <a:gd name="T79" fmla="*/ 41 h 126"/>
                <a:gd name="T80" fmla="*/ 21 w 21"/>
                <a:gd name="T81" fmla="*/ 4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26">
                  <a:moveTo>
                    <a:pt x="21" y="4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18" y="31"/>
                    <a:pt x="20" y="29"/>
                    <a:pt x="19" y="32"/>
                  </a:cubicBezTo>
                  <a:cubicBezTo>
                    <a:pt x="19" y="29"/>
                    <a:pt x="18" y="31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21" y="22"/>
                    <a:pt x="19" y="24"/>
                    <a:pt x="18" y="21"/>
                  </a:cubicBezTo>
                  <a:cubicBezTo>
                    <a:pt x="17" y="17"/>
                    <a:pt x="19" y="18"/>
                    <a:pt x="17" y="14"/>
                  </a:cubicBezTo>
                  <a:cubicBezTo>
                    <a:pt x="15" y="11"/>
                    <a:pt x="13" y="13"/>
                    <a:pt x="13" y="1"/>
                  </a:cubicBezTo>
                  <a:cubicBezTo>
                    <a:pt x="11" y="1"/>
                    <a:pt x="10" y="0"/>
                    <a:pt x="9" y="4"/>
                  </a:cubicBezTo>
                  <a:cubicBezTo>
                    <a:pt x="8" y="7"/>
                    <a:pt x="9" y="11"/>
                    <a:pt x="5" y="14"/>
                  </a:cubicBezTo>
                  <a:cubicBezTo>
                    <a:pt x="5" y="22"/>
                    <a:pt x="7" y="24"/>
                    <a:pt x="4" y="29"/>
                  </a:cubicBezTo>
                  <a:cubicBezTo>
                    <a:pt x="1" y="35"/>
                    <a:pt x="2" y="48"/>
                    <a:pt x="3" y="5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6"/>
                    <a:pt x="2" y="68"/>
                    <a:pt x="2" y="71"/>
                  </a:cubicBezTo>
                  <a:cubicBezTo>
                    <a:pt x="2" y="79"/>
                    <a:pt x="4" y="100"/>
                    <a:pt x="4" y="101"/>
                  </a:cubicBezTo>
                  <a:cubicBezTo>
                    <a:pt x="4" y="102"/>
                    <a:pt x="0" y="124"/>
                    <a:pt x="5" y="125"/>
                  </a:cubicBezTo>
                  <a:cubicBezTo>
                    <a:pt x="9" y="126"/>
                    <a:pt x="8" y="124"/>
                    <a:pt x="8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2"/>
                    <a:pt x="6" y="121"/>
                    <a:pt x="7" y="121"/>
                  </a:cubicBezTo>
                  <a:cubicBezTo>
                    <a:pt x="9" y="120"/>
                    <a:pt x="8" y="121"/>
                    <a:pt x="9" y="120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0" y="112"/>
                    <a:pt x="9" y="112"/>
                    <a:pt x="9" y="105"/>
                  </a:cubicBezTo>
                  <a:cubicBezTo>
                    <a:pt x="9" y="99"/>
                    <a:pt x="11" y="102"/>
                    <a:pt x="9" y="95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7"/>
                    <a:pt x="13" y="86"/>
                    <a:pt x="13" y="83"/>
                  </a:cubicBezTo>
                  <a:cubicBezTo>
                    <a:pt x="13" y="80"/>
                    <a:pt x="12" y="81"/>
                    <a:pt x="12" y="76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66"/>
                    <a:pt x="15" y="72"/>
                    <a:pt x="13" y="67"/>
                  </a:cubicBezTo>
                  <a:cubicBezTo>
                    <a:pt x="14" y="67"/>
                    <a:pt x="15" y="68"/>
                    <a:pt x="15" y="68"/>
                  </a:cubicBezTo>
                  <a:cubicBezTo>
                    <a:pt x="17" y="68"/>
                    <a:pt x="16" y="68"/>
                    <a:pt x="17" y="67"/>
                  </a:cubicBezTo>
                  <a:cubicBezTo>
                    <a:pt x="16" y="66"/>
                    <a:pt x="15" y="66"/>
                    <a:pt x="14" y="64"/>
                  </a:cubicBezTo>
                  <a:cubicBezTo>
                    <a:pt x="19" y="64"/>
                    <a:pt x="17" y="64"/>
                    <a:pt x="18" y="63"/>
                  </a:cubicBezTo>
                  <a:cubicBezTo>
                    <a:pt x="14" y="60"/>
                    <a:pt x="18" y="62"/>
                    <a:pt x="13" y="57"/>
                  </a:cubicBezTo>
                  <a:cubicBezTo>
                    <a:pt x="15" y="52"/>
                    <a:pt x="13" y="53"/>
                    <a:pt x="14" y="50"/>
                  </a:cubicBezTo>
                  <a:cubicBezTo>
                    <a:pt x="14" y="50"/>
                    <a:pt x="15" y="50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5"/>
                    <a:pt x="15" y="48"/>
                    <a:pt x="15" y="46"/>
                  </a:cubicBezTo>
                  <a:cubicBezTo>
                    <a:pt x="12" y="41"/>
                    <a:pt x="15" y="49"/>
                    <a:pt x="14" y="45"/>
                  </a:cubicBezTo>
                  <a:cubicBezTo>
                    <a:pt x="16" y="43"/>
                    <a:pt x="17" y="42"/>
                    <a:pt x="20" y="41"/>
                  </a:cubicBezTo>
                  <a:lnTo>
                    <a:pt x="21" y="4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8" name="Freeform 92"/>
            <p:cNvSpPr>
              <a:spLocks/>
            </p:cNvSpPr>
            <p:nvPr/>
          </p:nvSpPr>
          <p:spPr bwMode="auto">
            <a:xfrm>
              <a:off x="4669445" y="5832806"/>
              <a:ext cx="28179" cy="147158"/>
            </a:xfrm>
            <a:custGeom>
              <a:avLst/>
              <a:gdLst>
                <a:gd name="T0" fmla="*/ 16 w 28"/>
                <a:gd name="T1" fmla="*/ 80 h 146"/>
                <a:gd name="T2" fmla="*/ 16 w 28"/>
                <a:gd name="T3" fmla="*/ 72 h 146"/>
                <a:gd name="T4" fmla="*/ 18 w 28"/>
                <a:gd name="T5" fmla="*/ 71 h 146"/>
                <a:gd name="T6" fmla="*/ 18 w 28"/>
                <a:gd name="T7" fmla="*/ 71 h 146"/>
                <a:gd name="T8" fmla="*/ 19 w 28"/>
                <a:gd name="T9" fmla="*/ 70 h 146"/>
                <a:gd name="T10" fmla="*/ 16 w 28"/>
                <a:gd name="T11" fmla="*/ 67 h 146"/>
                <a:gd name="T12" fmla="*/ 15 w 28"/>
                <a:gd name="T13" fmla="*/ 56 h 146"/>
                <a:gd name="T14" fmla="*/ 4 w 28"/>
                <a:gd name="T15" fmla="*/ 1 h 146"/>
                <a:gd name="T16" fmla="*/ 1 w 28"/>
                <a:gd name="T17" fmla="*/ 8 h 146"/>
                <a:gd name="T18" fmla="*/ 1 w 28"/>
                <a:gd name="T19" fmla="*/ 16 h 146"/>
                <a:gd name="T20" fmla="*/ 3 w 28"/>
                <a:gd name="T21" fmla="*/ 18 h 146"/>
                <a:gd name="T22" fmla="*/ 2 w 28"/>
                <a:gd name="T23" fmla="*/ 25 h 146"/>
                <a:gd name="T24" fmla="*/ 5 w 28"/>
                <a:gd name="T25" fmla="*/ 40 h 146"/>
                <a:gd name="T26" fmla="*/ 8 w 28"/>
                <a:gd name="T27" fmla="*/ 68 h 146"/>
                <a:gd name="T28" fmla="*/ 12 w 28"/>
                <a:gd name="T29" fmla="*/ 100 h 146"/>
                <a:gd name="T30" fmla="*/ 19 w 28"/>
                <a:gd name="T31" fmla="*/ 130 h 146"/>
                <a:gd name="T32" fmla="*/ 21 w 28"/>
                <a:gd name="T33" fmla="*/ 143 h 146"/>
                <a:gd name="T34" fmla="*/ 22 w 28"/>
                <a:gd name="T35" fmla="*/ 145 h 146"/>
                <a:gd name="T36" fmla="*/ 23 w 28"/>
                <a:gd name="T37" fmla="*/ 142 h 146"/>
                <a:gd name="T38" fmla="*/ 23 w 28"/>
                <a:gd name="T39" fmla="*/ 138 h 146"/>
                <a:gd name="T40" fmla="*/ 21 w 28"/>
                <a:gd name="T41" fmla="*/ 116 h 146"/>
                <a:gd name="T42" fmla="*/ 25 w 28"/>
                <a:gd name="T43" fmla="*/ 106 h 146"/>
                <a:gd name="T44" fmla="*/ 24 w 28"/>
                <a:gd name="T45" fmla="*/ 92 h 146"/>
                <a:gd name="T46" fmla="*/ 21 w 28"/>
                <a:gd name="T47" fmla="*/ 90 h 146"/>
                <a:gd name="T48" fmla="*/ 25 w 28"/>
                <a:gd name="T49" fmla="*/ 90 h 146"/>
                <a:gd name="T50" fmla="*/ 27 w 28"/>
                <a:gd name="T51" fmla="*/ 92 h 146"/>
                <a:gd name="T52" fmla="*/ 21 w 28"/>
                <a:gd name="T53" fmla="*/ 51 h 146"/>
                <a:gd name="T54" fmla="*/ 18 w 28"/>
                <a:gd name="T55" fmla="*/ 48 h 146"/>
                <a:gd name="T56" fmla="*/ 19 w 28"/>
                <a:gd name="T57" fmla="*/ 57 h 146"/>
                <a:gd name="T58" fmla="*/ 22 w 28"/>
                <a:gd name="T59" fmla="*/ 83 h 146"/>
                <a:gd name="T60" fmla="*/ 16 w 28"/>
                <a:gd name="T61" fmla="*/ 80 h 146"/>
                <a:gd name="T62" fmla="*/ 16 w 28"/>
                <a:gd name="T63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146">
                  <a:moveTo>
                    <a:pt x="16" y="80"/>
                  </a:moveTo>
                  <a:cubicBezTo>
                    <a:pt x="17" y="75"/>
                    <a:pt x="16" y="78"/>
                    <a:pt x="16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9" y="71"/>
                    <a:pt x="19" y="7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59"/>
                    <a:pt x="15" y="61"/>
                    <a:pt x="15" y="5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0"/>
                    <a:pt x="1" y="8"/>
                  </a:cubicBezTo>
                  <a:cubicBezTo>
                    <a:pt x="1" y="10"/>
                    <a:pt x="1" y="13"/>
                    <a:pt x="1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21"/>
                    <a:pt x="2" y="20"/>
                    <a:pt x="2" y="25"/>
                  </a:cubicBezTo>
                  <a:cubicBezTo>
                    <a:pt x="3" y="34"/>
                    <a:pt x="1" y="32"/>
                    <a:pt x="5" y="40"/>
                  </a:cubicBezTo>
                  <a:cubicBezTo>
                    <a:pt x="8" y="47"/>
                    <a:pt x="3" y="50"/>
                    <a:pt x="8" y="68"/>
                  </a:cubicBezTo>
                  <a:cubicBezTo>
                    <a:pt x="9" y="72"/>
                    <a:pt x="10" y="89"/>
                    <a:pt x="12" y="10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3"/>
                    <a:pt x="19" y="139"/>
                    <a:pt x="21" y="143"/>
                  </a:cubicBezTo>
                  <a:cubicBezTo>
                    <a:pt x="22" y="145"/>
                    <a:pt x="20" y="144"/>
                    <a:pt x="22" y="145"/>
                  </a:cubicBezTo>
                  <a:cubicBezTo>
                    <a:pt x="23" y="143"/>
                    <a:pt x="23" y="146"/>
                    <a:pt x="23" y="142"/>
                  </a:cubicBezTo>
                  <a:cubicBezTo>
                    <a:pt x="23" y="141"/>
                    <a:pt x="23" y="139"/>
                    <a:pt x="23" y="138"/>
                  </a:cubicBezTo>
                  <a:cubicBezTo>
                    <a:pt x="24" y="133"/>
                    <a:pt x="23" y="120"/>
                    <a:pt x="21" y="116"/>
                  </a:cubicBezTo>
                  <a:cubicBezTo>
                    <a:pt x="25" y="114"/>
                    <a:pt x="25" y="113"/>
                    <a:pt x="25" y="106"/>
                  </a:cubicBezTo>
                  <a:cubicBezTo>
                    <a:pt x="25" y="96"/>
                    <a:pt x="24" y="100"/>
                    <a:pt x="24" y="92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88"/>
                    <a:pt x="25" y="90"/>
                  </a:cubicBezTo>
                  <a:cubicBezTo>
                    <a:pt x="28" y="92"/>
                    <a:pt x="23" y="90"/>
                    <a:pt x="27" y="92"/>
                  </a:cubicBezTo>
                  <a:cubicBezTo>
                    <a:pt x="27" y="78"/>
                    <a:pt x="25" y="64"/>
                    <a:pt x="21" y="51"/>
                  </a:cubicBezTo>
                  <a:cubicBezTo>
                    <a:pt x="20" y="48"/>
                    <a:pt x="20" y="49"/>
                    <a:pt x="18" y="48"/>
                  </a:cubicBezTo>
                  <a:cubicBezTo>
                    <a:pt x="18" y="53"/>
                    <a:pt x="19" y="53"/>
                    <a:pt x="19" y="57"/>
                  </a:cubicBezTo>
                  <a:cubicBezTo>
                    <a:pt x="20" y="80"/>
                    <a:pt x="23" y="67"/>
                    <a:pt x="22" y="83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9" name="Freeform 93"/>
            <p:cNvSpPr>
              <a:spLocks/>
            </p:cNvSpPr>
            <p:nvPr/>
          </p:nvSpPr>
          <p:spPr bwMode="auto">
            <a:xfrm>
              <a:off x="4499587" y="4522473"/>
              <a:ext cx="21134" cy="132286"/>
            </a:xfrm>
            <a:custGeom>
              <a:avLst/>
              <a:gdLst>
                <a:gd name="T0" fmla="*/ 14 w 21"/>
                <a:gd name="T1" fmla="*/ 25 h 131"/>
                <a:gd name="T2" fmla="*/ 15 w 21"/>
                <a:gd name="T3" fmla="*/ 18 h 131"/>
                <a:gd name="T4" fmla="*/ 14 w 21"/>
                <a:gd name="T5" fmla="*/ 0 h 131"/>
                <a:gd name="T6" fmla="*/ 11 w 21"/>
                <a:gd name="T7" fmla="*/ 1 h 131"/>
                <a:gd name="T8" fmla="*/ 3 w 21"/>
                <a:gd name="T9" fmla="*/ 74 h 131"/>
                <a:gd name="T10" fmla="*/ 2 w 21"/>
                <a:gd name="T11" fmla="*/ 87 h 131"/>
                <a:gd name="T12" fmla="*/ 2 w 21"/>
                <a:gd name="T13" fmla="*/ 117 h 131"/>
                <a:gd name="T14" fmla="*/ 4 w 21"/>
                <a:gd name="T15" fmla="*/ 120 h 131"/>
                <a:gd name="T16" fmla="*/ 3 w 21"/>
                <a:gd name="T17" fmla="*/ 121 h 131"/>
                <a:gd name="T18" fmla="*/ 2 w 21"/>
                <a:gd name="T19" fmla="*/ 121 h 131"/>
                <a:gd name="T20" fmla="*/ 4 w 21"/>
                <a:gd name="T21" fmla="*/ 131 h 131"/>
                <a:gd name="T22" fmla="*/ 5 w 21"/>
                <a:gd name="T23" fmla="*/ 131 h 131"/>
                <a:gd name="T24" fmla="*/ 6 w 21"/>
                <a:gd name="T25" fmla="*/ 130 h 131"/>
                <a:gd name="T26" fmla="*/ 9 w 21"/>
                <a:gd name="T27" fmla="*/ 116 h 131"/>
                <a:gd name="T28" fmla="*/ 9 w 21"/>
                <a:gd name="T29" fmla="*/ 112 h 131"/>
                <a:gd name="T30" fmla="*/ 11 w 21"/>
                <a:gd name="T31" fmla="*/ 101 h 131"/>
                <a:gd name="T32" fmla="*/ 13 w 21"/>
                <a:gd name="T33" fmla="*/ 99 h 131"/>
                <a:gd name="T34" fmla="*/ 13 w 21"/>
                <a:gd name="T35" fmla="*/ 96 h 131"/>
                <a:gd name="T36" fmla="*/ 14 w 21"/>
                <a:gd name="T37" fmla="*/ 88 h 131"/>
                <a:gd name="T38" fmla="*/ 15 w 21"/>
                <a:gd name="T39" fmla="*/ 72 h 131"/>
                <a:gd name="T40" fmla="*/ 17 w 21"/>
                <a:gd name="T41" fmla="*/ 70 h 131"/>
                <a:gd name="T42" fmla="*/ 19 w 21"/>
                <a:gd name="T43" fmla="*/ 55 h 131"/>
                <a:gd name="T44" fmla="*/ 18 w 21"/>
                <a:gd name="T45" fmla="*/ 49 h 131"/>
                <a:gd name="T46" fmla="*/ 16 w 21"/>
                <a:gd name="T47" fmla="*/ 40 h 131"/>
                <a:gd name="T48" fmla="*/ 18 w 21"/>
                <a:gd name="T49" fmla="*/ 32 h 131"/>
                <a:gd name="T50" fmla="*/ 18 w 21"/>
                <a:gd name="T51" fmla="*/ 29 h 131"/>
                <a:gd name="T52" fmla="*/ 18 w 21"/>
                <a:gd name="T53" fmla="*/ 26 h 131"/>
                <a:gd name="T54" fmla="*/ 14 w 21"/>
                <a:gd name="T55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31">
                  <a:moveTo>
                    <a:pt x="14" y="25"/>
                  </a:moveTo>
                  <a:cubicBezTo>
                    <a:pt x="14" y="23"/>
                    <a:pt x="15" y="20"/>
                    <a:pt x="15" y="1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82"/>
                    <a:pt x="4" y="79"/>
                    <a:pt x="2" y="87"/>
                  </a:cubicBezTo>
                  <a:cubicBezTo>
                    <a:pt x="0" y="93"/>
                    <a:pt x="2" y="110"/>
                    <a:pt x="2" y="117"/>
                  </a:cubicBezTo>
                  <a:cubicBezTo>
                    <a:pt x="5" y="120"/>
                    <a:pt x="3" y="117"/>
                    <a:pt x="4" y="120"/>
                  </a:cubicBezTo>
                  <a:cubicBezTo>
                    <a:pt x="1" y="122"/>
                    <a:pt x="7" y="119"/>
                    <a:pt x="3" y="121"/>
                  </a:cubicBezTo>
                  <a:cubicBezTo>
                    <a:pt x="2" y="121"/>
                    <a:pt x="4" y="120"/>
                    <a:pt x="2" y="121"/>
                  </a:cubicBezTo>
                  <a:cubicBezTo>
                    <a:pt x="3" y="127"/>
                    <a:pt x="4" y="125"/>
                    <a:pt x="4" y="131"/>
                  </a:cubicBezTo>
                  <a:cubicBezTo>
                    <a:pt x="6" y="131"/>
                    <a:pt x="4" y="131"/>
                    <a:pt x="5" y="131"/>
                  </a:cubicBezTo>
                  <a:cubicBezTo>
                    <a:pt x="5" y="131"/>
                    <a:pt x="6" y="130"/>
                    <a:pt x="6" y="130"/>
                  </a:cubicBezTo>
                  <a:cubicBezTo>
                    <a:pt x="10" y="127"/>
                    <a:pt x="7" y="125"/>
                    <a:pt x="9" y="116"/>
                  </a:cubicBezTo>
                  <a:cubicBezTo>
                    <a:pt x="9" y="113"/>
                    <a:pt x="9" y="114"/>
                    <a:pt x="9" y="112"/>
                  </a:cubicBezTo>
                  <a:cubicBezTo>
                    <a:pt x="10" y="102"/>
                    <a:pt x="12" y="111"/>
                    <a:pt x="11" y="101"/>
                  </a:cubicBezTo>
                  <a:cubicBezTo>
                    <a:pt x="12" y="101"/>
                    <a:pt x="13" y="99"/>
                    <a:pt x="13" y="99"/>
                  </a:cubicBezTo>
                  <a:cubicBezTo>
                    <a:pt x="13" y="99"/>
                    <a:pt x="13" y="96"/>
                    <a:pt x="13" y="96"/>
                  </a:cubicBezTo>
                  <a:cubicBezTo>
                    <a:pt x="13" y="93"/>
                    <a:pt x="14" y="90"/>
                    <a:pt x="14" y="88"/>
                  </a:cubicBezTo>
                  <a:cubicBezTo>
                    <a:pt x="15" y="82"/>
                    <a:pt x="14" y="78"/>
                    <a:pt x="15" y="72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49"/>
                    <a:pt x="19" y="50"/>
                    <a:pt x="18" y="49"/>
                  </a:cubicBezTo>
                  <a:cubicBezTo>
                    <a:pt x="17" y="43"/>
                    <a:pt x="21" y="45"/>
                    <a:pt x="16" y="40"/>
                  </a:cubicBezTo>
                  <a:cubicBezTo>
                    <a:pt x="17" y="35"/>
                    <a:pt x="18" y="39"/>
                    <a:pt x="18" y="32"/>
                  </a:cubicBezTo>
                  <a:cubicBezTo>
                    <a:pt x="17" y="28"/>
                    <a:pt x="17" y="31"/>
                    <a:pt x="18" y="29"/>
                  </a:cubicBezTo>
                  <a:cubicBezTo>
                    <a:pt x="18" y="26"/>
                    <a:pt x="18" y="30"/>
                    <a:pt x="18" y="26"/>
                  </a:cubicBezTo>
                  <a:cubicBezTo>
                    <a:pt x="15" y="24"/>
                    <a:pt x="17" y="24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366156" y="5860985"/>
              <a:ext cx="39921" cy="133851"/>
            </a:xfrm>
            <a:custGeom>
              <a:avLst/>
              <a:gdLst>
                <a:gd name="T0" fmla="*/ 14 w 40"/>
                <a:gd name="T1" fmla="*/ 25 h 133"/>
                <a:gd name="T2" fmla="*/ 12 w 40"/>
                <a:gd name="T3" fmla="*/ 26 h 133"/>
                <a:gd name="T4" fmla="*/ 3 w 40"/>
                <a:gd name="T5" fmla="*/ 1 h 133"/>
                <a:gd name="T6" fmla="*/ 1 w 40"/>
                <a:gd name="T7" fmla="*/ 5 h 133"/>
                <a:gd name="T8" fmla="*/ 3 w 40"/>
                <a:gd name="T9" fmla="*/ 14 h 133"/>
                <a:gd name="T10" fmla="*/ 9 w 40"/>
                <a:gd name="T11" fmla="*/ 34 h 133"/>
                <a:gd name="T12" fmla="*/ 12 w 40"/>
                <a:gd name="T13" fmla="*/ 53 h 133"/>
                <a:gd name="T14" fmla="*/ 17 w 40"/>
                <a:gd name="T15" fmla="*/ 68 h 133"/>
                <a:gd name="T16" fmla="*/ 23 w 40"/>
                <a:gd name="T17" fmla="*/ 84 h 133"/>
                <a:gd name="T18" fmla="*/ 32 w 40"/>
                <a:gd name="T19" fmla="*/ 113 h 133"/>
                <a:gd name="T20" fmla="*/ 32 w 40"/>
                <a:gd name="T21" fmla="*/ 113 h 133"/>
                <a:gd name="T22" fmla="*/ 32 w 40"/>
                <a:gd name="T23" fmla="*/ 114 h 133"/>
                <a:gd name="T24" fmla="*/ 36 w 40"/>
                <a:gd name="T25" fmla="*/ 130 h 133"/>
                <a:gd name="T26" fmla="*/ 37 w 40"/>
                <a:gd name="T27" fmla="*/ 133 h 133"/>
                <a:gd name="T28" fmla="*/ 40 w 40"/>
                <a:gd name="T29" fmla="*/ 132 h 133"/>
                <a:gd name="T30" fmla="*/ 38 w 40"/>
                <a:gd name="T31" fmla="*/ 112 h 133"/>
                <a:gd name="T32" fmla="*/ 34 w 40"/>
                <a:gd name="T33" fmla="*/ 94 h 133"/>
                <a:gd name="T34" fmla="*/ 33 w 40"/>
                <a:gd name="T35" fmla="*/ 86 h 133"/>
                <a:gd name="T36" fmla="*/ 34 w 40"/>
                <a:gd name="T37" fmla="*/ 70 h 133"/>
                <a:gd name="T38" fmla="*/ 30 w 40"/>
                <a:gd name="T39" fmla="*/ 68 h 133"/>
                <a:gd name="T40" fmla="*/ 30 w 40"/>
                <a:gd name="T41" fmla="*/ 60 h 133"/>
                <a:gd name="T42" fmla="*/ 23 w 40"/>
                <a:gd name="T43" fmla="*/ 40 h 133"/>
                <a:gd name="T44" fmla="*/ 24 w 40"/>
                <a:gd name="T45" fmla="*/ 48 h 133"/>
                <a:gd name="T46" fmla="*/ 19 w 40"/>
                <a:gd name="T47" fmla="*/ 45 h 133"/>
                <a:gd name="T48" fmla="*/ 18 w 40"/>
                <a:gd name="T49" fmla="*/ 40 h 133"/>
                <a:gd name="T50" fmla="*/ 16 w 40"/>
                <a:gd name="T51" fmla="*/ 38 h 133"/>
                <a:gd name="T52" fmla="*/ 14 w 40"/>
                <a:gd name="T53" fmla="*/ 31 h 133"/>
                <a:gd name="T54" fmla="*/ 14 w 40"/>
                <a:gd name="T55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133">
                  <a:moveTo>
                    <a:pt x="14" y="25"/>
                  </a:moveTo>
                  <a:cubicBezTo>
                    <a:pt x="13" y="25"/>
                    <a:pt x="12" y="25"/>
                    <a:pt x="12" y="26"/>
                  </a:cubicBezTo>
                  <a:cubicBezTo>
                    <a:pt x="12" y="16"/>
                    <a:pt x="1" y="7"/>
                    <a:pt x="3" y="1"/>
                  </a:cubicBezTo>
                  <a:cubicBezTo>
                    <a:pt x="1" y="2"/>
                    <a:pt x="0" y="0"/>
                    <a:pt x="1" y="5"/>
                  </a:cubicBezTo>
                  <a:cubicBezTo>
                    <a:pt x="1" y="8"/>
                    <a:pt x="2" y="9"/>
                    <a:pt x="3" y="14"/>
                  </a:cubicBezTo>
                  <a:cubicBezTo>
                    <a:pt x="4" y="21"/>
                    <a:pt x="7" y="27"/>
                    <a:pt x="9" y="34"/>
                  </a:cubicBezTo>
                  <a:cubicBezTo>
                    <a:pt x="11" y="41"/>
                    <a:pt x="11" y="45"/>
                    <a:pt x="12" y="53"/>
                  </a:cubicBezTo>
                  <a:cubicBezTo>
                    <a:pt x="14" y="64"/>
                    <a:pt x="14" y="55"/>
                    <a:pt x="17" y="68"/>
                  </a:cubicBezTo>
                  <a:cubicBezTo>
                    <a:pt x="19" y="74"/>
                    <a:pt x="20" y="71"/>
                    <a:pt x="23" y="84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1"/>
                    <a:pt x="37" y="132"/>
                    <a:pt x="37" y="133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28"/>
                    <a:pt x="39" y="115"/>
                    <a:pt x="38" y="112"/>
                  </a:cubicBezTo>
                  <a:cubicBezTo>
                    <a:pt x="36" y="106"/>
                    <a:pt x="35" y="101"/>
                    <a:pt x="34" y="94"/>
                  </a:cubicBezTo>
                  <a:cubicBezTo>
                    <a:pt x="35" y="90"/>
                    <a:pt x="39" y="89"/>
                    <a:pt x="33" y="86"/>
                  </a:cubicBezTo>
                  <a:cubicBezTo>
                    <a:pt x="33" y="80"/>
                    <a:pt x="34" y="75"/>
                    <a:pt x="34" y="7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2"/>
                    <a:pt x="31" y="66"/>
                    <a:pt x="30" y="60"/>
                  </a:cubicBezTo>
                  <a:cubicBezTo>
                    <a:pt x="27" y="40"/>
                    <a:pt x="30" y="40"/>
                    <a:pt x="23" y="40"/>
                  </a:cubicBezTo>
                  <a:cubicBezTo>
                    <a:pt x="23" y="45"/>
                    <a:pt x="23" y="44"/>
                    <a:pt x="24" y="48"/>
                  </a:cubicBezTo>
                  <a:cubicBezTo>
                    <a:pt x="19" y="46"/>
                    <a:pt x="22" y="45"/>
                    <a:pt x="19" y="45"/>
                  </a:cubicBezTo>
                  <a:cubicBezTo>
                    <a:pt x="19" y="42"/>
                    <a:pt x="19" y="42"/>
                    <a:pt x="18" y="40"/>
                  </a:cubicBezTo>
                  <a:cubicBezTo>
                    <a:pt x="18" y="35"/>
                    <a:pt x="16" y="36"/>
                    <a:pt x="16" y="38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28"/>
                    <a:pt x="16" y="26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1" name="Freeform 95"/>
            <p:cNvSpPr>
              <a:spLocks noEditPoints="1"/>
            </p:cNvSpPr>
            <p:nvPr/>
          </p:nvSpPr>
          <p:spPr bwMode="auto">
            <a:xfrm>
              <a:off x="4517590" y="4873930"/>
              <a:ext cx="25831" cy="130720"/>
            </a:xfrm>
            <a:custGeom>
              <a:avLst/>
              <a:gdLst>
                <a:gd name="T0" fmla="*/ 17 w 26"/>
                <a:gd name="T1" fmla="*/ 28 h 130"/>
                <a:gd name="T2" fmla="*/ 17 w 26"/>
                <a:gd name="T3" fmla="*/ 23 h 130"/>
                <a:gd name="T4" fmla="*/ 17 w 26"/>
                <a:gd name="T5" fmla="*/ 28 h 130"/>
                <a:gd name="T6" fmla="*/ 19 w 26"/>
                <a:gd name="T7" fmla="*/ 10 h 130"/>
                <a:gd name="T8" fmla="*/ 18 w 26"/>
                <a:gd name="T9" fmla="*/ 11 h 130"/>
                <a:gd name="T10" fmla="*/ 18 w 26"/>
                <a:gd name="T11" fmla="*/ 8 h 130"/>
                <a:gd name="T12" fmla="*/ 19 w 26"/>
                <a:gd name="T13" fmla="*/ 10 h 130"/>
                <a:gd name="T14" fmla="*/ 21 w 26"/>
                <a:gd name="T15" fmla="*/ 12 h 130"/>
                <a:gd name="T16" fmla="*/ 23 w 26"/>
                <a:gd name="T17" fmla="*/ 5 h 130"/>
                <a:gd name="T18" fmla="*/ 17 w 26"/>
                <a:gd name="T19" fmla="*/ 6 h 130"/>
                <a:gd name="T20" fmla="*/ 15 w 26"/>
                <a:gd name="T21" fmla="*/ 0 h 130"/>
                <a:gd name="T22" fmla="*/ 12 w 26"/>
                <a:gd name="T23" fmla="*/ 22 h 130"/>
                <a:gd name="T24" fmla="*/ 10 w 26"/>
                <a:gd name="T25" fmla="*/ 40 h 130"/>
                <a:gd name="T26" fmla="*/ 8 w 26"/>
                <a:gd name="T27" fmla="*/ 61 h 130"/>
                <a:gd name="T28" fmla="*/ 7 w 26"/>
                <a:gd name="T29" fmla="*/ 71 h 130"/>
                <a:gd name="T30" fmla="*/ 7 w 26"/>
                <a:gd name="T31" fmla="*/ 73 h 130"/>
                <a:gd name="T32" fmla="*/ 6 w 26"/>
                <a:gd name="T33" fmla="*/ 89 h 130"/>
                <a:gd name="T34" fmla="*/ 4 w 26"/>
                <a:gd name="T35" fmla="*/ 91 h 130"/>
                <a:gd name="T36" fmla="*/ 3 w 26"/>
                <a:gd name="T37" fmla="*/ 103 h 130"/>
                <a:gd name="T38" fmla="*/ 5 w 26"/>
                <a:gd name="T39" fmla="*/ 106 h 130"/>
                <a:gd name="T40" fmla="*/ 6 w 26"/>
                <a:gd name="T41" fmla="*/ 109 h 130"/>
                <a:gd name="T42" fmla="*/ 4 w 26"/>
                <a:gd name="T43" fmla="*/ 118 h 130"/>
                <a:gd name="T44" fmla="*/ 3 w 26"/>
                <a:gd name="T45" fmla="*/ 126 h 130"/>
                <a:gd name="T46" fmla="*/ 1 w 26"/>
                <a:gd name="T47" fmla="*/ 128 h 130"/>
                <a:gd name="T48" fmla="*/ 0 w 26"/>
                <a:gd name="T49" fmla="*/ 128 h 130"/>
                <a:gd name="T50" fmla="*/ 3 w 26"/>
                <a:gd name="T51" fmla="*/ 129 h 130"/>
                <a:gd name="T52" fmla="*/ 6 w 26"/>
                <a:gd name="T53" fmla="*/ 124 h 130"/>
                <a:gd name="T54" fmla="*/ 6 w 26"/>
                <a:gd name="T55" fmla="*/ 123 h 130"/>
                <a:gd name="T56" fmla="*/ 7 w 26"/>
                <a:gd name="T57" fmla="*/ 123 h 130"/>
                <a:gd name="T58" fmla="*/ 9 w 26"/>
                <a:gd name="T59" fmla="*/ 121 h 130"/>
                <a:gd name="T60" fmla="*/ 7 w 26"/>
                <a:gd name="T61" fmla="*/ 120 h 130"/>
                <a:gd name="T62" fmla="*/ 6 w 26"/>
                <a:gd name="T63" fmla="*/ 119 h 130"/>
                <a:gd name="T64" fmla="*/ 8 w 26"/>
                <a:gd name="T65" fmla="*/ 111 h 130"/>
                <a:gd name="T66" fmla="*/ 9 w 26"/>
                <a:gd name="T67" fmla="*/ 101 h 130"/>
                <a:gd name="T68" fmla="*/ 11 w 26"/>
                <a:gd name="T69" fmla="*/ 84 h 130"/>
                <a:gd name="T70" fmla="*/ 16 w 26"/>
                <a:gd name="T71" fmla="*/ 82 h 130"/>
                <a:gd name="T72" fmla="*/ 12 w 26"/>
                <a:gd name="T73" fmla="*/ 76 h 130"/>
                <a:gd name="T74" fmla="*/ 15 w 26"/>
                <a:gd name="T75" fmla="*/ 73 h 130"/>
                <a:gd name="T76" fmla="*/ 15 w 26"/>
                <a:gd name="T77" fmla="*/ 64 h 130"/>
                <a:gd name="T78" fmla="*/ 15 w 26"/>
                <a:gd name="T79" fmla="*/ 63 h 130"/>
                <a:gd name="T80" fmla="*/ 17 w 26"/>
                <a:gd name="T81" fmla="*/ 62 h 130"/>
                <a:gd name="T82" fmla="*/ 19 w 26"/>
                <a:gd name="T83" fmla="*/ 62 h 130"/>
                <a:gd name="T84" fmla="*/ 19 w 26"/>
                <a:gd name="T85" fmla="*/ 63 h 130"/>
                <a:gd name="T86" fmla="*/ 19 w 26"/>
                <a:gd name="T87" fmla="*/ 63 h 130"/>
                <a:gd name="T88" fmla="*/ 21 w 26"/>
                <a:gd name="T89" fmla="*/ 66 h 130"/>
                <a:gd name="T90" fmla="*/ 22 w 26"/>
                <a:gd name="T91" fmla="*/ 57 h 130"/>
                <a:gd name="T92" fmla="*/ 25 w 26"/>
                <a:gd name="T93" fmla="*/ 49 h 130"/>
                <a:gd name="T94" fmla="*/ 22 w 26"/>
                <a:gd name="T95" fmla="*/ 51 h 130"/>
                <a:gd name="T96" fmla="*/ 19 w 26"/>
                <a:gd name="T97" fmla="*/ 47 h 130"/>
                <a:gd name="T98" fmla="*/ 23 w 26"/>
                <a:gd name="T99" fmla="*/ 34 h 130"/>
                <a:gd name="T100" fmla="*/ 24 w 26"/>
                <a:gd name="T101" fmla="*/ 26 h 130"/>
                <a:gd name="T102" fmla="*/ 24 w 26"/>
                <a:gd name="T103" fmla="*/ 24 h 130"/>
                <a:gd name="T104" fmla="*/ 26 w 26"/>
                <a:gd name="T105" fmla="*/ 15 h 130"/>
                <a:gd name="T106" fmla="*/ 23 w 26"/>
                <a:gd name="T107" fmla="*/ 16 h 130"/>
                <a:gd name="T108" fmla="*/ 23 w 26"/>
                <a:gd name="T109" fmla="*/ 17 h 130"/>
                <a:gd name="T110" fmla="*/ 23 w 26"/>
                <a:gd name="T111" fmla="*/ 11 h 130"/>
                <a:gd name="T112" fmla="*/ 21 w 26"/>
                <a:gd name="T113" fmla="*/ 11 h 130"/>
                <a:gd name="T114" fmla="*/ 21 w 26"/>
                <a:gd name="T115" fmla="*/ 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30">
                  <a:moveTo>
                    <a:pt x="17" y="28"/>
                  </a:moveTo>
                  <a:cubicBezTo>
                    <a:pt x="15" y="26"/>
                    <a:pt x="15" y="26"/>
                    <a:pt x="17" y="23"/>
                  </a:cubicBezTo>
                  <a:cubicBezTo>
                    <a:pt x="19" y="24"/>
                    <a:pt x="18" y="25"/>
                    <a:pt x="17" y="28"/>
                  </a:cubicBezTo>
                  <a:close/>
                  <a:moveTo>
                    <a:pt x="19" y="10"/>
                  </a:moveTo>
                  <a:cubicBezTo>
                    <a:pt x="19" y="15"/>
                    <a:pt x="20" y="9"/>
                    <a:pt x="18" y="11"/>
                  </a:cubicBezTo>
                  <a:cubicBezTo>
                    <a:pt x="18" y="11"/>
                    <a:pt x="17" y="11"/>
                    <a:pt x="18" y="8"/>
                  </a:cubicBezTo>
                  <a:cubicBezTo>
                    <a:pt x="19" y="9"/>
                    <a:pt x="19" y="8"/>
                    <a:pt x="19" y="10"/>
                  </a:cubicBezTo>
                  <a:close/>
                  <a:moveTo>
                    <a:pt x="21" y="12"/>
                  </a:moveTo>
                  <a:cubicBezTo>
                    <a:pt x="22" y="11"/>
                    <a:pt x="23" y="7"/>
                    <a:pt x="23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0"/>
                    <a:pt x="18" y="2"/>
                    <a:pt x="15" y="0"/>
                  </a:cubicBezTo>
                  <a:cubicBezTo>
                    <a:pt x="12" y="5"/>
                    <a:pt x="13" y="14"/>
                    <a:pt x="12" y="22"/>
                  </a:cubicBezTo>
                  <a:cubicBezTo>
                    <a:pt x="10" y="33"/>
                    <a:pt x="13" y="28"/>
                    <a:pt x="10" y="4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8"/>
                    <a:pt x="8" y="61"/>
                    <a:pt x="7" y="71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83"/>
                    <a:pt x="4" y="80"/>
                    <a:pt x="6" y="89"/>
                  </a:cubicBezTo>
                  <a:cubicBezTo>
                    <a:pt x="4" y="90"/>
                    <a:pt x="4" y="87"/>
                    <a:pt x="4" y="91"/>
                  </a:cubicBezTo>
                  <a:cubicBezTo>
                    <a:pt x="4" y="94"/>
                    <a:pt x="5" y="99"/>
                    <a:pt x="3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5" y="107"/>
                    <a:pt x="6" y="109"/>
                  </a:cubicBezTo>
                  <a:cubicBezTo>
                    <a:pt x="2" y="113"/>
                    <a:pt x="5" y="112"/>
                    <a:pt x="4" y="118"/>
                  </a:cubicBezTo>
                  <a:cubicBezTo>
                    <a:pt x="2" y="124"/>
                    <a:pt x="2" y="118"/>
                    <a:pt x="3" y="126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7"/>
                    <a:pt x="0" y="128"/>
                    <a:pt x="0" y="128"/>
                  </a:cubicBezTo>
                  <a:cubicBezTo>
                    <a:pt x="1" y="129"/>
                    <a:pt x="1" y="130"/>
                    <a:pt x="3" y="129"/>
                  </a:cubicBezTo>
                  <a:cubicBezTo>
                    <a:pt x="5" y="129"/>
                    <a:pt x="6" y="124"/>
                    <a:pt x="6" y="124"/>
                  </a:cubicBezTo>
                  <a:cubicBezTo>
                    <a:pt x="6" y="124"/>
                    <a:pt x="6" y="123"/>
                    <a:pt x="6" y="123"/>
                  </a:cubicBezTo>
                  <a:cubicBezTo>
                    <a:pt x="6" y="123"/>
                    <a:pt x="7" y="123"/>
                    <a:pt x="7" y="123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0"/>
                    <a:pt x="7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2"/>
                    <a:pt x="7" y="116"/>
                    <a:pt x="8" y="111"/>
                  </a:cubicBezTo>
                  <a:cubicBezTo>
                    <a:pt x="9" y="108"/>
                    <a:pt x="8" y="105"/>
                    <a:pt x="9" y="101"/>
                  </a:cubicBezTo>
                  <a:cubicBezTo>
                    <a:pt x="9" y="95"/>
                    <a:pt x="12" y="99"/>
                    <a:pt x="11" y="84"/>
                  </a:cubicBezTo>
                  <a:cubicBezTo>
                    <a:pt x="15" y="83"/>
                    <a:pt x="12" y="83"/>
                    <a:pt x="16" y="82"/>
                  </a:cubicBezTo>
                  <a:cubicBezTo>
                    <a:pt x="15" y="79"/>
                    <a:pt x="16" y="78"/>
                    <a:pt x="12" y="76"/>
                  </a:cubicBezTo>
                  <a:cubicBezTo>
                    <a:pt x="13" y="75"/>
                    <a:pt x="14" y="75"/>
                    <a:pt x="15" y="73"/>
                  </a:cubicBezTo>
                  <a:cubicBezTo>
                    <a:pt x="14" y="70"/>
                    <a:pt x="14" y="67"/>
                    <a:pt x="15" y="64"/>
                  </a:cubicBezTo>
                  <a:cubicBezTo>
                    <a:pt x="15" y="64"/>
                    <a:pt x="15" y="64"/>
                    <a:pt x="15" y="63"/>
                  </a:cubicBezTo>
                  <a:cubicBezTo>
                    <a:pt x="17" y="62"/>
                    <a:pt x="15" y="63"/>
                    <a:pt x="17" y="62"/>
                  </a:cubicBezTo>
                  <a:cubicBezTo>
                    <a:pt x="17" y="62"/>
                    <a:pt x="18" y="62"/>
                    <a:pt x="19" y="62"/>
                  </a:cubicBezTo>
                  <a:cubicBezTo>
                    <a:pt x="19" y="62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57"/>
                    <a:pt x="21" y="61"/>
                    <a:pt x="22" y="57"/>
                  </a:cubicBezTo>
                  <a:cubicBezTo>
                    <a:pt x="24" y="53"/>
                    <a:pt x="22" y="53"/>
                    <a:pt x="25" y="49"/>
                  </a:cubicBezTo>
                  <a:cubicBezTo>
                    <a:pt x="24" y="49"/>
                    <a:pt x="23" y="49"/>
                    <a:pt x="22" y="51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3"/>
                    <a:pt x="23" y="38"/>
                    <a:pt x="23" y="34"/>
                  </a:cubicBezTo>
                  <a:cubicBezTo>
                    <a:pt x="23" y="26"/>
                    <a:pt x="23" y="29"/>
                    <a:pt x="24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1"/>
                    <a:pt x="24" y="22"/>
                    <a:pt x="26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4"/>
                    <a:pt x="23" y="14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1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2" name="Freeform 96"/>
            <p:cNvSpPr>
              <a:spLocks noEditPoints="1"/>
            </p:cNvSpPr>
            <p:nvPr/>
          </p:nvSpPr>
          <p:spPr bwMode="auto">
            <a:xfrm>
              <a:off x="4578645" y="5291921"/>
              <a:ext cx="17221" cy="95496"/>
            </a:xfrm>
            <a:custGeom>
              <a:avLst/>
              <a:gdLst>
                <a:gd name="T0" fmla="*/ 5 w 17"/>
                <a:gd name="T1" fmla="*/ 31 h 95"/>
                <a:gd name="T2" fmla="*/ 6 w 17"/>
                <a:gd name="T3" fmla="*/ 33 h 95"/>
                <a:gd name="T4" fmla="*/ 5 w 17"/>
                <a:gd name="T5" fmla="*/ 36 h 95"/>
                <a:gd name="T6" fmla="*/ 5 w 17"/>
                <a:gd name="T7" fmla="*/ 31 h 95"/>
                <a:gd name="T8" fmla="*/ 6 w 17"/>
                <a:gd name="T9" fmla="*/ 4 h 95"/>
                <a:gd name="T10" fmla="*/ 6 w 17"/>
                <a:gd name="T11" fmla="*/ 4 h 95"/>
                <a:gd name="T12" fmla="*/ 6 w 17"/>
                <a:gd name="T13" fmla="*/ 0 h 95"/>
                <a:gd name="T14" fmla="*/ 2 w 17"/>
                <a:gd name="T15" fmla="*/ 0 h 95"/>
                <a:gd name="T16" fmla="*/ 1 w 17"/>
                <a:gd name="T17" fmla="*/ 30 h 95"/>
                <a:gd name="T18" fmla="*/ 0 w 17"/>
                <a:gd name="T19" fmla="*/ 51 h 95"/>
                <a:gd name="T20" fmla="*/ 0 w 17"/>
                <a:gd name="T21" fmla="*/ 58 h 95"/>
                <a:gd name="T22" fmla="*/ 4 w 17"/>
                <a:gd name="T23" fmla="*/ 60 h 95"/>
                <a:gd name="T24" fmla="*/ 4 w 17"/>
                <a:gd name="T25" fmla="*/ 66 h 95"/>
                <a:gd name="T26" fmla="*/ 7 w 17"/>
                <a:gd name="T27" fmla="*/ 65 h 95"/>
                <a:gd name="T28" fmla="*/ 5 w 17"/>
                <a:gd name="T29" fmla="*/ 72 h 95"/>
                <a:gd name="T30" fmla="*/ 7 w 17"/>
                <a:gd name="T31" fmla="*/ 75 h 95"/>
                <a:gd name="T32" fmla="*/ 5 w 17"/>
                <a:gd name="T33" fmla="*/ 74 h 95"/>
                <a:gd name="T34" fmla="*/ 3 w 17"/>
                <a:gd name="T35" fmla="*/ 73 h 95"/>
                <a:gd name="T36" fmla="*/ 2 w 17"/>
                <a:gd name="T37" fmla="*/ 88 h 95"/>
                <a:gd name="T38" fmla="*/ 6 w 17"/>
                <a:gd name="T39" fmla="*/ 83 h 95"/>
                <a:gd name="T40" fmla="*/ 6 w 17"/>
                <a:gd name="T41" fmla="*/ 95 h 95"/>
                <a:gd name="T42" fmla="*/ 13 w 17"/>
                <a:gd name="T43" fmla="*/ 89 h 95"/>
                <a:gd name="T44" fmla="*/ 15 w 17"/>
                <a:gd name="T45" fmla="*/ 80 h 95"/>
                <a:gd name="T46" fmla="*/ 16 w 17"/>
                <a:gd name="T47" fmla="*/ 71 h 95"/>
                <a:gd name="T48" fmla="*/ 17 w 17"/>
                <a:gd name="T49" fmla="*/ 66 h 95"/>
                <a:gd name="T50" fmla="*/ 17 w 17"/>
                <a:gd name="T51" fmla="*/ 62 h 95"/>
                <a:gd name="T52" fmla="*/ 17 w 17"/>
                <a:gd name="T53" fmla="*/ 22 h 95"/>
                <a:gd name="T54" fmla="*/ 14 w 17"/>
                <a:gd name="T55" fmla="*/ 15 h 95"/>
                <a:gd name="T56" fmla="*/ 10 w 17"/>
                <a:gd name="T57" fmla="*/ 26 h 95"/>
                <a:gd name="T58" fmla="*/ 9 w 17"/>
                <a:gd name="T59" fmla="*/ 29 h 95"/>
                <a:gd name="T60" fmla="*/ 4 w 17"/>
                <a:gd name="T61" fmla="*/ 26 h 95"/>
                <a:gd name="T62" fmla="*/ 8 w 17"/>
                <a:gd name="T63" fmla="*/ 23 h 95"/>
                <a:gd name="T64" fmla="*/ 5 w 17"/>
                <a:gd name="T65" fmla="*/ 21 h 95"/>
                <a:gd name="T66" fmla="*/ 5 w 17"/>
                <a:gd name="T67" fmla="*/ 14 h 95"/>
                <a:gd name="T68" fmla="*/ 7 w 17"/>
                <a:gd name="T69" fmla="*/ 12 h 95"/>
                <a:gd name="T70" fmla="*/ 5 w 17"/>
                <a:gd name="T71" fmla="*/ 7 h 95"/>
                <a:gd name="T72" fmla="*/ 6 w 17"/>
                <a:gd name="T73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95">
                  <a:moveTo>
                    <a:pt x="5" y="31"/>
                  </a:moveTo>
                  <a:cubicBezTo>
                    <a:pt x="5" y="31"/>
                    <a:pt x="6" y="31"/>
                    <a:pt x="6" y="33"/>
                  </a:cubicBezTo>
                  <a:cubicBezTo>
                    <a:pt x="7" y="38"/>
                    <a:pt x="6" y="35"/>
                    <a:pt x="5" y="36"/>
                  </a:cubicBezTo>
                  <a:cubicBezTo>
                    <a:pt x="2" y="31"/>
                    <a:pt x="5" y="31"/>
                    <a:pt x="5" y="31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0" y="23"/>
                    <a:pt x="1" y="30"/>
                  </a:cubicBezTo>
                  <a:cubicBezTo>
                    <a:pt x="3" y="43"/>
                    <a:pt x="0" y="46"/>
                    <a:pt x="0" y="51"/>
                  </a:cubicBezTo>
                  <a:cubicBezTo>
                    <a:pt x="0" y="53"/>
                    <a:pt x="0" y="56"/>
                    <a:pt x="0" y="58"/>
                  </a:cubicBezTo>
                  <a:cubicBezTo>
                    <a:pt x="2" y="60"/>
                    <a:pt x="2" y="59"/>
                    <a:pt x="4" y="6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7" y="65"/>
                    <a:pt x="5" y="65"/>
                    <a:pt x="7" y="65"/>
                  </a:cubicBezTo>
                  <a:cubicBezTo>
                    <a:pt x="7" y="67"/>
                    <a:pt x="6" y="69"/>
                    <a:pt x="5" y="72"/>
                  </a:cubicBezTo>
                  <a:cubicBezTo>
                    <a:pt x="7" y="74"/>
                    <a:pt x="6" y="73"/>
                    <a:pt x="7" y="75"/>
                  </a:cubicBezTo>
                  <a:cubicBezTo>
                    <a:pt x="4" y="75"/>
                    <a:pt x="6" y="75"/>
                    <a:pt x="5" y="74"/>
                  </a:cubicBezTo>
                  <a:cubicBezTo>
                    <a:pt x="4" y="74"/>
                    <a:pt x="5" y="74"/>
                    <a:pt x="3" y="73"/>
                  </a:cubicBezTo>
                  <a:cubicBezTo>
                    <a:pt x="2" y="78"/>
                    <a:pt x="0" y="83"/>
                    <a:pt x="2" y="88"/>
                  </a:cubicBezTo>
                  <a:cubicBezTo>
                    <a:pt x="4" y="85"/>
                    <a:pt x="3" y="85"/>
                    <a:pt x="6" y="83"/>
                  </a:cubicBezTo>
                  <a:cubicBezTo>
                    <a:pt x="4" y="90"/>
                    <a:pt x="4" y="88"/>
                    <a:pt x="6" y="95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76"/>
                    <a:pt x="16" y="73"/>
                    <a:pt x="16" y="71"/>
                  </a:cubicBezTo>
                  <a:cubicBezTo>
                    <a:pt x="16" y="70"/>
                    <a:pt x="16" y="68"/>
                    <a:pt x="17" y="66"/>
                  </a:cubicBezTo>
                  <a:cubicBezTo>
                    <a:pt x="17" y="63"/>
                    <a:pt x="17" y="67"/>
                    <a:pt x="17" y="6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14"/>
                    <a:pt x="14" y="15"/>
                    <a:pt x="14" y="15"/>
                  </a:cubicBezTo>
                  <a:cubicBezTo>
                    <a:pt x="8" y="24"/>
                    <a:pt x="15" y="24"/>
                    <a:pt x="10" y="26"/>
                  </a:cubicBezTo>
                  <a:cubicBezTo>
                    <a:pt x="8" y="27"/>
                    <a:pt x="9" y="25"/>
                    <a:pt x="9" y="29"/>
                  </a:cubicBezTo>
                  <a:cubicBezTo>
                    <a:pt x="5" y="28"/>
                    <a:pt x="7" y="28"/>
                    <a:pt x="4" y="26"/>
                  </a:cubicBezTo>
                  <a:cubicBezTo>
                    <a:pt x="6" y="23"/>
                    <a:pt x="5" y="24"/>
                    <a:pt x="8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7"/>
                    <a:pt x="6" y="18"/>
                    <a:pt x="5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0"/>
                    <a:pt x="6" y="10"/>
                    <a:pt x="5" y="7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4336773" y="4892716"/>
              <a:ext cx="46965" cy="144027"/>
            </a:xfrm>
            <a:custGeom>
              <a:avLst/>
              <a:gdLst>
                <a:gd name="T0" fmla="*/ 14 w 47"/>
                <a:gd name="T1" fmla="*/ 21 h 143"/>
                <a:gd name="T2" fmla="*/ 11 w 47"/>
                <a:gd name="T3" fmla="*/ 15 h 143"/>
                <a:gd name="T4" fmla="*/ 7 w 47"/>
                <a:gd name="T5" fmla="*/ 3 h 143"/>
                <a:gd name="T6" fmla="*/ 3 w 47"/>
                <a:gd name="T7" fmla="*/ 1 h 143"/>
                <a:gd name="T8" fmla="*/ 4 w 47"/>
                <a:gd name="T9" fmla="*/ 15 h 143"/>
                <a:gd name="T10" fmla="*/ 6 w 47"/>
                <a:gd name="T11" fmla="*/ 20 h 143"/>
                <a:gd name="T12" fmla="*/ 10 w 47"/>
                <a:gd name="T13" fmla="*/ 33 h 143"/>
                <a:gd name="T14" fmla="*/ 13 w 47"/>
                <a:gd name="T15" fmla="*/ 44 h 143"/>
                <a:gd name="T16" fmla="*/ 14 w 47"/>
                <a:gd name="T17" fmla="*/ 44 h 143"/>
                <a:gd name="T18" fmla="*/ 14 w 47"/>
                <a:gd name="T19" fmla="*/ 45 h 143"/>
                <a:gd name="T20" fmla="*/ 17 w 47"/>
                <a:gd name="T21" fmla="*/ 50 h 143"/>
                <a:gd name="T22" fmla="*/ 17 w 47"/>
                <a:gd name="T23" fmla="*/ 56 h 143"/>
                <a:gd name="T24" fmla="*/ 15 w 47"/>
                <a:gd name="T25" fmla="*/ 68 h 143"/>
                <a:gd name="T26" fmla="*/ 19 w 47"/>
                <a:gd name="T27" fmla="*/ 81 h 143"/>
                <a:gd name="T28" fmla="*/ 22 w 47"/>
                <a:gd name="T29" fmla="*/ 77 h 143"/>
                <a:gd name="T30" fmla="*/ 20 w 47"/>
                <a:gd name="T31" fmla="*/ 72 h 143"/>
                <a:gd name="T32" fmla="*/ 19 w 47"/>
                <a:gd name="T33" fmla="*/ 69 h 143"/>
                <a:gd name="T34" fmla="*/ 18 w 47"/>
                <a:gd name="T35" fmla="*/ 65 h 143"/>
                <a:gd name="T36" fmla="*/ 18 w 47"/>
                <a:gd name="T37" fmla="*/ 57 h 143"/>
                <a:gd name="T38" fmla="*/ 22 w 47"/>
                <a:gd name="T39" fmla="*/ 56 h 143"/>
                <a:gd name="T40" fmla="*/ 25 w 47"/>
                <a:gd name="T41" fmla="*/ 63 h 143"/>
                <a:gd name="T42" fmla="*/ 25 w 47"/>
                <a:gd name="T43" fmla="*/ 65 h 143"/>
                <a:gd name="T44" fmla="*/ 27 w 47"/>
                <a:gd name="T45" fmla="*/ 70 h 143"/>
                <a:gd name="T46" fmla="*/ 36 w 47"/>
                <a:gd name="T47" fmla="*/ 92 h 143"/>
                <a:gd name="T48" fmla="*/ 37 w 47"/>
                <a:gd name="T49" fmla="*/ 108 h 143"/>
                <a:gd name="T50" fmla="*/ 39 w 47"/>
                <a:gd name="T51" fmla="*/ 111 h 143"/>
                <a:gd name="T52" fmla="*/ 41 w 47"/>
                <a:gd name="T53" fmla="*/ 131 h 143"/>
                <a:gd name="T54" fmla="*/ 43 w 47"/>
                <a:gd name="T55" fmla="*/ 133 h 143"/>
                <a:gd name="T56" fmla="*/ 47 w 47"/>
                <a:gd name="T57" fmla="*/ 143 h 143"/>
                <a:gd name="T58" fmla="*/ 41 w 47"/>
                <a:gd name="T59" fmla="*/ 101 h 143"/>
                <a:gd name="T60" fmla="*/ 38 w 47"/>
                <a:gd name="T61" fmla="*/ 88 h 143"/>
                <a:gd name="T62" fmla="*/ 35 w 47"/>
                <a:gd name="T63" fmla="*/ 75 h 143"/>
                <a:gd name="T64" fmla="*/ 33 w 47"/>
                <a:gd name="T65" fmla="*/ 64 h 143"/>
                <a:gd name="T66" fmla="*/ 31 w 47"/>
                <a:gd name="T67" fmla="*/ 59 h 143"/>
                <a:gd name="T68" fmla="*/ 30 w 47"/>
                <a:gd name="T69" fmla="*/ 59 h 143"/>
                <a:gd name="T70" fmla="*/ 29 w 47"/>
                <a:gd name="T71" fmla="*/ 53 h 143"/>
                <a:gd name="T72" fmla="*/ 28 w 47"/>
                <a:gd name="T73" fmla="*/ 52 h 143"/>
                <a:gd name="T74" fmla="*/ 25 w 47"/>
                <a:gd name="T75" fmla="*/ 40 h 143"/>
                <a:gd name="T76" fmla="*/ 17 w 47"/>
                <a:gd name="T77" fmla="*/ 32 h 143"/>
                <a:gd name="T78" fmla="*/ 14 w 47"/>
                <a:gd name="T79" fmla="*/ 20 h 143"/>
                <a:gd name="T80" fmla="*/ 14 w 47"/>
                <a:gd name="T81" fmla="*/ 2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143">
                  <a:moveTo>
                    <a:pt x="14" y="21"/>
                  </a:moveTo>
                  <a:cubicBezTo>
                    <a:pt x="12" y="16"/>
                    <a:pt x="12" y="17"/>
                    <a:pt x="11" y="15"/>
                  </a:cubicBezTo>
                  <a:cubicBezTo>
                    <a:pt x="8" y="10"/>
                    <a:pt x="8" y="7"/>
                    <a:pt x="7" y="3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0" y="4"/>
                    <a:pt x="2" y="11"/>
                    <a:pt x="4" y="15"/>
                  </a:cubicBezTo>
                  <a:cubicBezTo>
                    <a:pt x="5" y="17"/>
                    <a:pt x="6" y="17"/>
                    <a:pt x="6" y="20"/>
                  </a:cubicBezTo>
                  <a:cubicBezTo>
                    <a:pt x="8" y="31"/>
                    <a:pt x="9" y="28"/>
                    <a:pt x="10" y="33"/>
                  </a:cubicBezTo>
                  <a:cubicBezTo>
                    <a:pt x="13" y="41"/>
                    <a:pt x="10" y="36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50"/>
                    <a:pt x="12" y="46"/>
                    <a:pt x="17" y="5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2" y="61"/>
                    <a:pt x="14" y="61"/>
                    <a:pt x="15" y="68"/>
                  </a:cubicBezTo>
                  <a:cubicBezTo>
                    <a:pt x="16" y="77"/>
                    <a:pt x="16" y="75"/>
                    <a:pt x="19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18" y="72"/>
                    <a:pt x="22" y="77"/>
                    <a:pt x="20" y="72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6"/>
                    <a:pt x="18" y="70"/>
                    <a:pt x="18" y="65"/>
                  </a:cubicBezTo>
                  <a:cubicBezTo>
                    <a:pt x="18" y="62"/>
                    <a:pt x="19" y="62"/>
                    <a:pt x="18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70"/>
                    <a:pt x="26" y="68"/>
                    <a:pt x="27" y="70"/>
                  </a:cubicBezTo>
                  <a:cubicBezTo>
                    <a:pt x="30" y="77"/>
                    <a:pt x="31" y="88"/>
                    <a:pt x="36" y="92"/>
                  </a:cubicBezTo>
                  <a:cubicBezTo>
                    <a:pt x="34" y="96"/>
                    <a:pt x="36" y="104"/>
                    <a:pt x="37" y="108"/>
                  </a:cubicBezTo>
                  <a:cubicBezTo>
                    <a:pt x="38" y="111"/>
                    <a:pt x="38" y="109"/>
                    <a:pt x="39" y="111"/>
                  </a:cubicBezTo>
                  <a:cubicBezTo>
                    <a:pt x="40" y="115"/>
                    <a:pt x="40" y="124"/>
                    <a:pt x="41" y="131"/>
                  </a:cubicBezTo>
                  <a:cubicBezTo>
                    <a:pt x="45" y="133"/>
                    <a:pt x="42" y="131"/>
                    <a:pt x="43" y="133"/>
                  </a:cubicBezTo>
                  <a:cubicBezTo>
                    <a:pt x="46" y="140"/>
                    <a:pt x="40" y="142"/>
                    <a:pt x="47" y="14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39" y="89"/>
                    <a:pt x="38" y="88"/>
                  </a:cubicBezTo>
                  <a:cubicBezTo>
                    <a:pt x="35" y="77"/>
                    <a:pt x="37" y="82"/>
                    <a:pt x="35" y="75"/>
                  </a:cubicBezTo>
                  <a:cubicBezTo>
                    <a:pt x="34" y="68"/>
                    <a:pt x="36" y="73"/>
                    <a:pt x="33" y="6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1"/>
                    <a:pt x="26" y="45"/>
                    <a:pt x="25" y="4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0"/>
                    <a:pt x="14" y="22"/>
                    <a:pt x="14" y="20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322322" y="4538128"/>
              <a:ext cx="32876" cy="80624"/>
            </a:xfrm>
            <a:custGeom>
              <a:avLst/>
              <a:gdLst>
                <a:gd name="T0" fmla="*/ 5 w 33"/>
                <a:gd name="T1" fmla="*/ 1 h 80"/>
                <a:gd name="T2" fmla="*/ 1 w 33"/>
                <a:gd name="T3" fmla="*/ 6 h 80"/>
                <a:gd name="T4" fmla="*/ 0 w 33"/>
                <a:gd name="T5" fmla="*/ 6 h 80"/>
                <a:gd name="T6" fmla="*/ 2 w 33"/>
                <a:gd name="T7" fmla="*/ 11 h 80"/>
                <a:gd name="T8" fmla="*/ 2 w 33"/>
                <a:gd name="T9" fmla="*/ 17 h 80"/>
                <a:gd name="T10" fmla="*/ 5 w 33"/>
                <a:gd name="T11" fmla="*/ 27 h 80"/>
                <a:gd name="T12" fmla="*/ 6 w 33"/>
                <a:gd name="T13" fmla="*/ 36 h 80"/>
                <a:gd name="T14" fmla="*/ 9 w 33"/>
                <a:gd name="T15" fmla="*/ 48 h 80"/>
                <a:gd name="T16" fmla="*/ 17 w 33"/>
                <a:gd name="T17" fmla="*/ 62 h 80"/>
                <a:gd name="T18" fmla="*/ 21 w 33"/>
                <a:gd name="T19" fmla="*/ 64 h 80"/>
                <a:gd name="T20" fmla="*/ 23 w 33"/>
                <a:gd name="T21" fmla="*/ 71 h 80"/>
                <a:gd name="T22" fmla="*/ 25 w 33"/>
                <a:gd name="T23" fmla="*/ 79 h 80"/>
                <a:gd name="T24" fmla="*/ 28 w 33"/>
                <a:gd name="T25" fmla="*/ 80 h 80"/>
                <a:gd name="T26" fmla="*/ 33 w 33"/>
                <a:gd name="T27" fmla="*/ 77 h 80"/>
                <a:gd name="T28" fmla="*/ 31 w 33"/>
                <a:gd name="T29" fmla="*/ 70 h 80"/>
                <a:gd name="T30" fmla="*/ 30 w 33"/>
                <a:gd name="T31" fmla="*/ 64 h 80"/>
                <a:gd name="T32" fmla="*/ 29 w 33"/>
                <a:gd name="T33" fmla="*/ 61 h 80"/>
                <a:gd name="T34" fmla="*/ 28 w 33"/>
                <a:gd name="T35" fmla="*/ 53 h 80"/>
                <a:gd name="T36" fmla="*/ 25 w 33"/>
                <a:gd name="T37" fmla="*/ 51 h 80"/>
                <a:gd name="T38" fmla="*/ 23 w 33"/>
                <a:gd name="T39" fmla="*/ 41 h 80"/>
                <a:gd name="T40" fmla="*/ 22 w 33"/>
                <a:gd name="T41" fmla="*/ 40 h 80"/>
                <a:gd name="T42" fmla="*/ 23 w 33"/>
                <a:gd name="T43" fmla="*/ 37 h 80"/>
                <a:gd name="T44" fmla="*/ 19 w 33"/>
                <a:gd name="T45" fmla="*/ 29 h 80"/>
                <a:gd name="T46" fmla="*/ 17 w 33"/>
                <a:gd name="T47" fmla="*/ 19 h 80"/>
                <a:gd name="T48" fmla="*/ 14 w 33"/>
                <a:gd name="T49" fmla="*/ 15 h 80"/>
                <a:gd name="T50" fmla="*/ 13 w 33"/>
                <a:gd name="T51" fmla="*/ 13 h 80"/>
                <a:gd name="T52" fmla="*/ 11 w 33"/>
                <a:gd name="T53" fmla="*/ 9 h 80"/>
                <a:gd name="T54" fmla="*/ 10 w 33"/>
                <a:gd name="T55" fmla="*/ 2 h 80"/>
                <a:gd name="T56" fmla="*/ 5 w 33"/>
                <a:gd name="T57" fmla="*/ 0 h 80"/>
                <a:gd name="T58" fmla="*/ 5 w 33"/>
                <a:gd name="T5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80">
                  <a:moveTo>
                    <a:pt x="5" y="1"/>
                  </a:moveTo>
                  <a:cubicBezTo>
                    <a:pt x="3" y="5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1" y="13"/>
                    <a:pt x="1" y="8"/>
                    <a:pt x="2" y="11"/>
                  </a:cubicBezTo>
                  <a:cubicBezTo>
                    <a:pt x="2" y="13"/>
                    <a:pt x="2" y="13"/>
                    <a:pt x="2" y="17"/>
                  </a:cubicBezTo>
                  <a:cubicBezTo>
                    <a:pt x="3" y="23"/>
                    <a:pt x="2" y="25"/>
                    <a:pt x="5" y="27"/>
                  </a:cubicBezTo>
                  <a:cubicBezTo>
                    <a:pt x="3" y="33"/>
                    <a:pt x="5" y="29"/>
                    <a:pt x="6" y="36"/>
                  </a:cubicBezTo>
                  <a:cubicBezTo>
                    <a:pt x="8" y="42"/>
                    <a:pt x="6" y="42"/>
                    <a:pt x="9" y="48"/>
                  </a:cubicBezTo>
                  <a:cubicBezTo>
                    <a:pt x="13" y="57"/>
                    <a:pt x="13" y="60"/>
                    <a:pt x="17" y="62"/>
                  </a:cubicBezTo>
                  <a:cubicBezTo>
                    <a:pt x="19" y="63"/>
                    <a:pt x="20" y="63"/>
                    <a:pt x="21" y="6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4"/>
                    <a:pt x="24" y="75"/>
                    <a:pt x="25" y="79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8"/>
                    <a:pt x="29" y="78"/>
                    <a:pt x="33" y="77"/>
                  </a:cubicBezTo>
                  <a:cubicBezTo>
                    <a:pt x="32" y="73"/>
                    <a:pt x="31" y="73"/>
                    <a:pt x="31" y="70"/>
                  </a:cubicBezTo>
                  <a:cubicBezTo>
                    <a:pt x="30" y="67"/>
                    <a:pt x="31" y="67"/>
                    <a:pt x="30" y="64"/>
                  </a:cubicBezTo>
                  <a:cubicBezTo>
                    <a:pt x="30" y="63"/>
                    <a:pt x="29" y="63"/>
                    <a:pt x="29" y="61"/>
                  </a:cubicBezTo>
                  <a:cubicBezTo>
                    <a:pt x="29" y="52"/>
                    <a:pt x="29" y="61"/>
                    <a:pt x="28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6"/>
                    <a:pt x="24" y="45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8"/>
                    <a:pt x="22" y="39"/>
                    <a:pt x="23" y="37"/>
                  </a:cubicBezTo>
                  <a:cubicBezTo>
                    <a:pt x="19" y="34"/>
                    <a:pt x="22" y="35"/>
                    <a:pt x="19" y="29"/>
                  </a:cubicBezTo>
                  <a:cubicBezTo>
                    <a:pt x="18" y="26"/>
                    <a:pt x="17" y="26"/>
                    <a:pt x="17" y="19"/>
                  </a:cubicBezTo>
                  <a:cubicBezTo>
                    <a:pt x="14" y="17"/>
                    <a:pt x="15" y="20"/>
                    <a:pt x="14" y="15"/>
                  </a:cubicBezTo>
                  <a:cubicBezTo>
                    <a:pt x="13" y="14"/>
                    <a:pt x="14" y="14"/>
                    <a:pt x="13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5"/>
                    <a:pt x="10" y="4"/>
                    <a:pt x="10" y="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86882" y="6106770"/>
              <a:ext cx="64186" cy="172989"/>
            </a:xfrm>
            <a:custGeom>
              <a:avLst/>
              <a:gdLst>
                <a:gd name="T0" fmla="*/ 5 w 64"/>
                <a:gd name="T1" fmla="*/ 4 h 172"/>
                <a:gd name="T2" fmla="*/ 0 w 64"/>
                <a:gd name="T3" fmla="*/ 0 h 172"/>
                <a:gd name="T4" fmla="*/ 8 w 64"/>
                <a:gd name="T5" fmla="*/ 16 h 172"/>
                <a:gd name="T6" fmla="*/ 17 w 64"/>
                <a:gd name="T7" fmla="*/ 30 h 172"/>
                <a:gd name="T8" fmla="*/ 17 w 64"/>
                <a:gd name="T9" fmla="*/ 36 h 172"/>
                <a:gd name="T10" fmla="*/ 18 w 64"/>
                <a:gd name="T11" fmla="*/ 38 h 172"/>
                <a:gd name="T12" fmla="*/ 18 w 64"/>
                <a:gd name="T13" fmla="*/ 39 h 172"/>
                <a:gd name="T14" fmla="*/ 24 w 64"/>
                <a:gd name="T15" fmla="*/ 51 h 172"/>
                <a:gd name="T16" fmla="*/ 29 w 64"/>
                <a:gd name="T17" fmla="*/ 62 h 172"/>
                <a:gd name="T18" fmla="*/ 40 w 64"/>
                <a:gd name="T19" fmla="*/ 95 h 172"/>
                <a:gd name="T20" fmla="*/ 42 w 64"/>
                <a:gd name="T21" fmla="*/ 105 h 172"/>
                <a:gd name="T22" fmla="*/ 47 w 64"/>
                <a:gd name="T23" fmla="*/ 121 h 172"/>
                <a:gd name="T24" fmla="*/ 49 w 64"/>
                <a:gd name="T25" fmla="*/ 129 h 172"/>
                <a:gd name="T26" fmla="*/ 50 w 64"/>
                <a:gd name="T27" fmla="*/ 132 h 172"/>
                <a:gd name="T28" fmla="*/ 50 w 64"/>
                <a:gd name="T29" fmla="*/ 135 h 172"/>
                <a:gd name="T30" fmla="*/ 53 w 64"/>
                <a:gd name="T31" fmla="*/ 149 h 172"/>
                <a:gd name="T32" fmla="*/ 60 w 64"/>
                <a:gd name="T33" fmla="*/ 162 h 172"/>
                <a:gd name="T34" fmla="*/ 60 w 64"/>
                <a:gd name="T35" fmla="*/ 163 h 172"/>
                <a:gd name="T36" fmla="*/ 60 w 64"/>
                <a:gd name="T37" fmla="*/ 166 h 172"/>
                <a:gd name="T38" fmla="*/ 60 w 64"/>
                <a:gd name="T39" fmla="*/ 169 h 172"/>
                <a:gd name="T40" fmla="*/ 62 w 64"/>
                <a:gd name="T41" fmla="*/ 165 h 172"/>
                <a:gd name="T42" fmla="*/ 64 w 64"/>
                <a:gd name="T43" fmla="*/ 157 h 172"/>
                <a:gd name="T44" fmla="*/ 61 w 64"/>
                <a:gd name="T45" fmla="*/ 148 h 172"/>
                <a:gd name="T46" fmla="*/ 53 w 64"/>
                <a:gd name="T47" fmla="*/ 125 h 172"/>
                <a:gd name="T48" fmla="*/ 46 w 64"/>
                <a:gd name="T49" fmla="*/ 95 h 172"/>
                <a:gd name="T50" fmla="*/ 44 w 64"/>
                <a:gd name="T51" fmla="*/ 95 h 172"/>
                <a:gd name="T52" fmla="*/ 44 w 64"/>
                <a:gd name="T53" fmla="*/ 91 h 172"/>
                <a:gd name="T54" fmla="*/ 42 w 64"/>
                <a:gd name="T55" fmla="*/ 85 h 172"/>
                <a:gd name="T56" fmla="*/ 14 w 64"/>
                <a:gd name="T57" fmla="*/ 21 h 172"/>
                <a:gd name="T58" fmla="*/ 11 w 64"/>
                <a:gd name="T59" fmla="*/ 16 h 172"/>
                <a:gd name="T60" fmla="*/ 7 w 64"/>
                <a:gd name="T61" fmla="*/ 6 h 172"/>
                <a:gd name="T62" fmla="*/ 5 w 64"/>
                <a:gd name="T63" fmla="*/ 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72">
                  <a:moveTo>
                    <a:pt x="5" y="4"/>
                  </a:moveTo>
                  <a:cubicBezTo>
                    <a:pt x="2" y="0"/>
                    <a:pt x="6" y="1"/>
                    <a:pt x="0" y="0"/>
                  </a:cubicBezTo>
                  <a:cubicBezTo>
                    <a:pt x="1" y="6"/>
                    <a:pt x="5" y="11"/>
                    <a:pt x="8" y="16"/>
                  </a:cubicBezTo>
                  <a:cubicBezTo>
                    <a:pt x="11" y="24"/>
                    <a:pt x="10" y="25"/>
                    <a:pt x="17" y="30"/>
                  </a:cubicBezTo>
                  <a:cubicBezTo>
                    <a:pt x="17" y="33"/>
                    <a:pt x="16" y="33"/>
                    <a:pt x="17" y="36"/>
                  </a:cubicBezTo>
                  <a:cubicBezTo>
                    <a:pt x="18" y="38"/>
                    <a:pt x="17" y="35"/>
                    <a:pt x="18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22" y="48"/>
                    <a:pt x="21" y="43"/>
                    <a:pt x="24" y="51"/>
                  </a:cubicBezTo>
                  <a:cubicBezTo>
                    <a:pt x="26" y="57"/>
                    <a:pt x="27" y="56"/>
                    <a:pt x="29" y="62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9"/>
                    <a:pt x="41" y="102"/>
                    <a:pt x="42" y="105"/>
                  </a:cubicBezTo>
                  <a:cubicBezTo>
                    <a:pt x="44" y="112"/>
                    <a:pt x="45" y="116"/>
                    <a:pt x="47" y="121"/>
                  </a:cubicBezTo>
                  <a:cubicBezTo>
                    <a:pt x="48" y="127"/>
                    <a:pt x="49" y="125"/>
                    <a:pt x="49" y="129"/>
                  </a:cubicBezTo>
                  <a:cubicBezTo>
                    <a:pt x="50" y="132"/>
                    <a:pt x="50" y="129"/>
                    <a:pt x="50" y="132"/>
                  </a:cubicBezTo>
                  <a:cubicBezTo>
                    <a:pt x="50" y="132"/>
                    <a:pt x="50" y="134"/>
                    <a:pt x="50" y="135"/>
                  </a:cubicBezTo>
                  <a:cubicBezTo>
                    <a:pt x="50" y="140"/>
                    <a:pt x="51" y="144"/>
                    <a:pt x="53" y="149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0" y="162"/>
                    <a:pt x="60" y="163"/>
                    <a:pt x="60" y="163"/>
                  </a:cubicBezTo>
                  <a:cubicBezTo>
                    <a:pt x="60" y="167"/>
                    <a:pt x="60" y="163"/>
                    <a:pt x="60" y="166"/>
                  </a:cubicBezTo>
                  <a:cubicBezTo>
                    <a:pt x="59" y="172"/>
                    <a:pt x="59" y="167"/>
                    <a:pt x="60" y="169"/>
                  </a:cubicBezTo>
                  <a:cubicBezTo>
                    <a:pt x="61" y="167"/>
                    <a:pt x="61" y="167"/>
                    <a:pt x="62" y="165"/>
                  </a:cubicBezTo>
                  <a:cubicBezTo>
                    <a:pt x="64" y="159"/>
                    <a:pt x="62" y="161"/>
                    <a:pt x="64" y="157"/>
                  </a:cubicBezTo>
                  <a:cubicBezTo>
                    <a:pt x="62" y="148"/>
                    <a:pt x="62" y="153"/>
                    <a:pt x="61" y="148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5" y="119"/>
                    <a:pt x="47" y="105"/>
                    <a:pt x="46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3"/>
                    <a:pt x="44" y="94"/>
                    <a:pt x="44" y="91"/>
                  </a:cubicBezTo>
                  <a:cubicBezTo>
                    <a:pt x="43" y="87"/>
                    <a:pt x="43" y="88"/>
                    <a:pt x="42" y="8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7" y="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6" name="Freeform 100"/>
            <p:cNvSpPr>
              <a:spLocks/>
            </p:cNvSpPr>
            <p:nvPr/>
          </p:nvSpPr>
          <p:spPr bwMode="auto">
            <a:xfrm>
              <a:off x="3854596" y="6030060"/>
              <a:ext cx="26614" cy="171423"/>
            </a:xfrm>
            <a:custGeom>
              <a:avLst/>
              <a:gdLst>
                <a:gd name="T0" fmla="*/ 25 w 27"/>
                <a:gd name="T1" fmla="*/ 3 h 170"/>
                <a:gd name="T2" fmla="*/ 22 w 27"/>
                <a:gd name="T3" fmla="*/ 0 h 170"/>
                <a:gd name="T4" fmla="*/ 23 w 27"/>
                <a:gd name="T5" fmla="*/ 4 h 170"/>
                <a:gd name="T6" fmla="*/ 21 w 27"/>
                <a:gd name="T7" fmla="*/ 8 h 170"/>
                <a:gd name="T8" fmla="*/ 19 w 27"/>
                <a:gd name="T9" fmla="*/ 34 h 170"/>
                <a:gd name="T10" fmla="*/ 18 w 27"/>
                <a:gd name="T11" fmla="*/ 42 h 170"/>
                <a:gd name="T12" fmla="*/ 18 w 27"/>
                <a:gd name="T13" fmla="*/ 49 h 170"/>
                <a:gd name="T14" fmla="*/ 14 w 27"/>
                <a:gd name="T15" fmla="*/ 91 h 170"/>
                <a:gd name="T16" fmla="*/ 2 w 27"/>
                <a:gd name="T17" fmla="*/ 159 h 170"/>
                <a:gd name="T18" fmla="*/ 2 w 27"/>
                <a:gd name="T19" fmla="*/ 167 h 170"/>
                <a:gd name="T20" fmla="*/ 2 w 27"/>
                <a:gd name="T21" fmla="*/ 166 h 170"/>
                <a:gd name="T22" fmla="*/ 7 w 27"/>
                <a:gd name="T23" fmla="*/ 152 h 170"/>
                <a:gd name="T24" fmla="*/ 8 w 27"/>
                <a:gd name="T25" fmla="*/ 146 h 170"/>
                <a:gd name="T26" fmla="*/ 12 w 27"/>
                <a:gd name="T27" fmla="*/ 122 h 170"/>
                <a:gd name="T28" fmla="*/ 15 w 27"/>
                <a:gd name="T29" fmla="*/ 111 h 170"/>
                <a:gd name="T30" fmla="*/ 16 w 27"/>
                <a:gd name="T31" fmla="*/ 105 h 170"/>
                <a:gd name="T32" fmla="*/ 15 w 27"/>
                <a:gd name="T33" fmla="*/ 99 h 170"/>
                <a:gd name="T34" fmla="*/ 18 w 27"/>
                <a:gd name="T35" fmla="*/ 87 h 170"/>
                <a:gd name="T36" fmla="*/ 18 w 27"/>
                <a:gd name="T37" fmla="*/ 75 h 170"/>
                <a:gd name="T38" fmla="*/ 22 w 27"/>
                <a:gd name="T39" fmla="*/ 70 h 170"/>
                <a:gd name="T40" fmla="*/ 26 w 27"/>
                <a:gd name="T41" fmla="*/ 67 h 170"/>
                <a:gd name="T42" fmla="*/ 26 w 27"/>
                <a:gd name="T43" fmla="*/ 52 h 170"/>
                <a:gd name="T44" fmla="*/ 24 w 27"/>
                <a:gd name="T45" fmla="*/ 9 h 170"/>
                <a:gd name="T46" fmla="*/ 25 w 27"/>
                <a:gd name="T47" fmla="*/ 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70">
                  <a:moveTo>
                    <a:pt x="25" y="3"/>
                  </a:moveTo>
                  <a:cubicBezTo>
                    <a:pt x="23" y="1"/>
                    <a:pt x="23" y="1"/>
                    <a:pt x="22" y="0"/>
                  </a:cubicBezTo>
                  <a:cubicBezTo>
                    <a:pt x="20" y="3"/>
                    <a:pt x="21" y="2"/>
                    <a:pt x="23" y="4"/>
                  </a:cubicBezTo>
                  <a:cubicBezTo>
                    <a:pt x="21" y="5"/>
                    <a:pt x="22" y="2"/>
                    <a:pt x="21" y="8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40"/>
                    <a:pt x="21" y="36"/>
                    <a:pt x="18" y="42"/>
                  </a:cubicBezTo>
                  <a:cubicBezTo>
                    <a:pt x="18" y="46"/>
                    <a:pt x="19" y="46"/>
                    <a:pt x="18" y="4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103"/>
                    <a:pt x="4" y="146"/>
                    <a:pt x="2" y="159"/>
                  </a:cubicBezTo>
                  <a:cubicBezTo>
                    <a:pt x="0" y="170"/>
                    <a:pt x="1" y="165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0"/>
                    <a:pt x="8" y="147"/>
                    <a:pt x="8" y="146"/>
                  </a:cubicBezTo>
                  <a:cubicBezTo>
                    <a:pt x="10" y="142"/>
                    <a:pt x="10" y="129"/>
                    <a:pt x="12" y="12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09"/>
                    <a:pt x="16" y="106"/>
                    <a:pt x="16" y="105"/>
                  </a:cubicBezTo>
                  <a:cubicBezTo>
                    <a:pt x="16" y="103"/>
                    <a:pt x="15" y="103"/>
                    <a:pt x="15" y="99"/>
                  </a:cubicBezTo>
                  <a:cubicBezTo>
                    <a:pt x="16" y="96"/>
                    <a:pt x="18" y="93"/>
                    <a:pt x="18" y="87"/>
                  </a:cubicBezTo>
                  <a:cubicBezTo>
                    <a:pt x="18" y="83"/>
                    <a:pt x="19" y="78"/>
                    <a:pt x="18" y="75"/>
                  </a:cubicBezTo>
                  <a:cubicBezTo>
                    <a:pt x="24" y="72"/>
                    <a:pt x="20" y="76"/>
                    <a:pt x="22" y="70"/>
                  </a:cubicBezTo>
                  <a:cubicBezTo>
                    <a:pt x="23" y="68"/>
                    <a:pt x="24" y="68"/>
                    <a:pt x="26" y="67"/>
                  </a:cubicBezTo>
                  <a:cubicBezTo>
                    <a:pt x="26" y="59"/>
                    <a:pt x="24" y="66"/>
                    <a:pt x="26" y="52"/>
                  </a:cubicBezTo>
                  <a:cubicBezTo>
                    <a:pt x="27" y="44"/>
                    <a:pt x="26" y="18"/>
                    <a:pt x="24" y="9"/>
                  </a:cubicBezTo>
                  <a:cubicBezTo>
                    <a:pt x="24" y="8"/>
                    <a:pt x="25" y="6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7" name="Freeform 101"/>
            <p:cNvSpPr>
              <a:spLocks/>
            </p:cNvSpPr>
            <p:nvPr/>
          </p:nvSpPr>
          <p:spPr bwMode="auto">
            <a:xfrm>
              <a:off x="3634641" y="5680951"/>
              <a:ext cx="38355" cy="83755"/>
            </a:xfrm>
            <a:custGeom>
              <a:avLst/>
              <a:gdLst>
                <a:gd name="T0" fmla="*/ 9 w 38"/>
                <a:gd name="T1" fmla="*/ 21 h 83"/>
                <a:gd name="T2" fmla="*/ 8 w 38"/>
                <a:gd name="T3" fmla="*/ 15 h 83"/>
                <a:gd name="T4" fmla="*/ 4 w 38"/>
                <a:gd name="T5" fmla="*/ 0 h 83"/>
                <a:gd name="T6" fmla="*/ 3 w 38"/>
                <a:gd name="T7" fmla="*/ 13 h 83"/>
                <a:gd name="T8" fmla="*/ 0 w 38"/>
                <a:gd name="T9" fmla="*/ 12 h 83"/>
                <a:gd name="T10" fmla="*/ 3 w 38"/>
                <a:gd name="T11" fmla="*/ 20 h 83"/>
                <a:gd name="T12" fmla="*/ 4 w 38"/>
                <a:gd name="T13" fmla="*/ 19 h 83"/>
                <a:gd name="T14" fmla="*/ 4 w 38"/>
                <a:gd name="T15" fmla="*/ 18 h 83"/>
                <a:gd name="T16" fmla="*/ 5 w 38"/>
                <a:gd name="T17" fmla="*/ 16 h 83"/>
                <a:gd name="T18" fmla="*/ 7 w 38"/>
                <a:gd name="T19" fmla="*/ 18 h 83"/>
                <a:gd name="T20" fmla="*/ 8 w 38"/>
                <a:gd name="T21" fmla="*/ 20 h 83"/>
                <a:gd name="T22" fmla="*/ 13 w 38"/>
                <a:gd name="T23" fmla="*/ 33 h 83"/>
                <a:gd name="T24" fmla="*/ 21 w 38"/>
                <a:gd name="T25" fmla="*/ 47 h 83"/>
                <a:gd name="T26" fmla="*/ 25 w 38"/>
                <a:gd name="T27" fmla="*/ 55 h 83"/>
                <a:gd name="T28" fmla="*/ 28 w 38"/>
                <a:gd name="T29" fmla="*/ 54 h 83"/>
                <a:gd name="T30" fmla="*/ 28 w 38"/>
                <a:gd name="T31" fmla="*/ 58 h 83"/>
                <a:gd name="T32" fmla="*/ 26 w 38"/>
                <a:gd name="T33" fmla="*/ 61 h 83"/>
                <a:gd name="T34" fmla="*/ 25 w 38"/>
                <a:gd name="T35" fmla="*/ 61 h 83"/>
                <a:gd name="T36" fmla="*/ 25 w 38"/>
                <a:gd name="T37" fmla="*/ 62 h 83"/>
                <a:gd name="T38" fmla="*/ 24 w 38"/>
                <a:gd name="T39" fmla="*/ 63 h 83"/>
                <a:gd name="T40" fmla="*/ 26 w 38"/>
                <a:gd name="T41" fmla="*/ 63 h 83"/>
                <a:gd name="T42" fmla="*/ 31 w 38"/>
                <a:gd name="T43" fmla="*/ 75 h 83"/>
                <a:gd name="T44" fmla="*/ 27 w 38"/>
                <a:gd name="T45" fmla="*/ 72 h 83"/>
                <a:gd name="T46" fmla="*/ 29 w 38"/>
                <a:gd name="T47" fmla="*/ 81 h 83"/>
                <a:gd name="T48" fmla="*/ 30 w 38"/>
                <a:gd name="T49" fmla="*/ 80 h 83"/>
                <a:gd name="T50" fmla="*/ 31 w 38"/>
                <a:gd name="T51" fmla="*/ 77 h 83"/>
                <a:gd name="T52" fmla="*/ 34 w 38"/>
                <a:gd name="T53" fmla="*/ 80 h 83"/>
                <a:gd name="T54" fmla="*/ 34 w 38"/>
                <a:gd name="T55" fmla="*/ 80 h 83"/>
                <a:gd name="T56" fmla="*/ 38 w 38"/>
                <a:gd name="T57" fmla="*/ 75 h 83"/>
                <a:gd name="T58" fmla="*/ 34 w 38"/>
                <a:gd name="T59" fmla="*/ 62 h 83"/>
                <a:gd name="T60" fmla="*/ 22 w 38"/>
                <a:gd name="T61" fmla="*/ 23 h 83"/>
                <a:gd name="T62" fmla="*/ 18 w 38"/>
                <a:gd name="T63" fmla="*/ 14 h 83"/>
                <a:gd name="T64" fmla="*/ 14 w 38"/>
                <a:gd name="T65" fmla="*/ 11 h 83"/>
                <a:gd name="T66" fmla="*/ 14 w 38"/>
                <a:gd name="T67" fmla="*/ 15 h 83"/>
                <a:gd name="T68" fmla="*/ 8 w 38"/>
                <a:gd name="T69" fmla="*/ 21 h 83"/>
                <a:gd name="T70" fmla="*/ 9 w 38"/>
                <a:gd name="T7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83">
                  <a:moveTo>
                    <a:pt x="9" y="21"/>
                  </a:moveTo>
                  <a:cubicBezTo>
                    <a:pt x="9" y="19"/>
                    <a:pt x="9" y="17"/>
                    <a:pt x="8" y="15"/>
                  </a:cubicBezTo>
                  <a:cubicBezTo>
                    <a:pt x="3" y="2"/>
                    <a:pt x="8" y="5"/>
                    <a:pt x="4" y="0"/>
                  </a:cubicBezTo>
                  <a:cubicBezTo>
                    <a:pt x="2" y="3"/>
                    <a:pt x="3" y="1"/>
                    <a:pt x="3" y="13"/>
                  </a:cubicBezTo>
                  <a:cubicBezTo>
                    <a:pt x="0" y="13"/>
                    <a:pt x="2" y="13"/>
                    <a:pt x="0" y="12"/>
                  </a:cubicBezTo>
                  <a:cubicBezTo>
                    <a:pt x="1" y="17"/>
                    <a:pt x="1" y="16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9" y="25"/>
                    <a:pt x="8" y="24"/>
                    <a:pt x="13" y="33"/>
                  </a:cubicBezTo>
                  <a:cubicBezTo>
                    <a:pt x="19" y="45"/>
                    <a:pt x="16" y="46"/>
                    <a:pt x="21" y="47"/>
                  </a:cubicBezTo>
                  <a:cubicBezTo>
                    <a:pt x="22" y="51"/>
                    <a:pt x="23" y="52"/>
                    <a:pt x="25" y="55"/>
                  </a:cubicBezTo>
                  <a:cubicBezTo>
                    <a:pt x="28" y="54"/>
                    <a:pt x="26" y="55"/>
                    <a:pt x="28" y="54"/>
                  </a:cubicBezTo>
                  <a:cubicBezTo>
                    <a:pt x="25" y="57"/>
                    <a:pt x="27" y="56"/>
                    <a:pt x="28" y="58"/>
                  </a:cubicBezTo>
                  <a:cubicBezTo>
                    <a:pt x="27" y="59"/>
                    <a:pt x="27" y="59"/>
                    <a:pt x="26" y="61"/>
                  </a:cubicBezTo>
                  <a:cubicBezTo>
                    <a:pt x="26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6" y="64"/>
                    <a:pt x="23" y="63"/>
                    <a:pt x="26" y="63"/>
                  </a:cubicBezTo>
                  <a:cubicBezTo>
                    <a:pt x="28" y="64"/>
                    <a:pt x="31" y="66"/>
                    <a:pt x="31" y="75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6"/>
                    <a:pt x="27" y="78"/>
                    <a:pt x="29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5" y="78"/>
                    <a:pt x="33" y="8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2"/>
                    <a:pt x="36" y="67"/>
                    <a:pt x="34" y="6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4"/>
                    <a:pt x="22" y="21"/>
                    <a:pt x="18" y="14"/>
                  </a:cubicBezTo>
                  <a:cubicBezTo>
                    <a:pt x="15" y="10"/>
                    <a:pt x="19" y="11"/>
                    <a:pt x="14" y="11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3" y="20"/>
                    <a:pt x="11" y="21"/>
                    <a:pt x="8" y="21"/>
                  </a:cubicBezTo>
                  <a:lnTo>
                    <a:pt x="9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8" name="Freeform 102"/>
            <p:cNvSpPr>
              <a:spLocks/>
            </p:cNvSpPr>
            <p:nvPr/>
          </p:nvSpPr>
          <p:spPr bwMode="auto">
            <a:xfrm>
              <a:off x="4519155" y="6167042"/>
              <a:ext cx="28179" cy="109586"/>
            </a:xfrm>
            <a:custGeom>
              <a:avLst/>
              <a:gdLst>
                <a:gd name="T0" fmla="*/ 23 w 28"/>
                <a:gd name="T1" fmla="*/ 26 h 109"/>
                <a:gd name="T2" fmla="*/ 26 w 28"/>
                <a:gd name="T3" fmla="*/ 21 h 109"/>
                <a:gd name="T4" fmla="*/ 26 w 28"/>
                <a:gd name="T5" fmla="*/ 18 h 109"/>
                <a:gd name="T6" fmla="*/ 26 w 28"/>
                <a:gd name="T7" fmla="*/ 1 h 109"/>
                <a:gd name="T8" fmla="*/ 23 w 28"/>
                <a:gd name="T9" fmla="*/ 2 h 109"/>
                <a:gd name="T10" fmla="*/ 21 w 28"/>
                <a:gd name="T11" fmla="*/ 1 h 109"/>
                <a:gd name="T12" fmla="*/ 21 w 28"/>
                <a:gd name="T13" fmla="*/ 2 h 109"/>
                <a:gd name="T14" fmla="*/ 18 w 28"/>
                <a:gd name="T15" fmla="*/ 11 h 109"/>
                <a:gd name="T16" fmla="*/ 17 w 28"/>
                <a:gd name="T17" fmla="*/ 17 h 109"/>
                <a:gd name="T18" fmla="*/ 14 w 28"/>
                <a:gd name="T19" fmla="*/ 18 h 109"/>
                <a:gd name="T20" fmla="*/ 15 w 28"/>
                <a:gd name="T21" fmla="*/ 19 h 109"/>
                <a:gd name="T22" fmla="*/ 17 w 28"/>
                <a:gd name="T23" fmla="*/ 19 h 109"/>
                <a:gd name="T24" fmla="*/ 16 w 28"/>
                <a:gd name="T25" fmla="*/ 33 h 109"/>
                <a:gd name="T26" fmla="*/ 14 w 28"/>
                <a:gd name="T27" fmla="*/ 42 h 109"/>
                <a:gd name="T28" fmla="*/ 12 w 28"/>
                <a:gd name="T29" fmla="*/ 53 h 109"/>
                <a:gd name="T30" fmla="*/ 9 w 28"/>
                <a:gd name="T31" fmla="*/ 68 h 109"/>
                <a:gd name="T32" fmla="*/ 9 w 28"/>
                <a:gd name="T33" fmla="*/ 73 h 109"/>
                <a:gd name="T34" fmla="*/ 7 w 28"/>
                <a:gd name="T35" fmla="*/ 74 h 109"/>
                <a:gd name="T36" fmla="*/ 7 w 28"/>
                <a:gd name="T37" fmla="*/ 74 h 109"/>
                <a:gd name="T38" fmla="*/ 5 w 28"/>
                <a:gd name="T39" fmla="*/ 84 h 109"/>
                <a:gd name="T40" fmla="*/ 5 w 28"/>
                <a:gd name="T41" fmla="*/ 88 h 109"/>
                <a:gd name="T42" fmla="*/ 4 w 28"/>
                <a:gd name="T43" fmla="*/ 89 h 109"/>
                <a:gd name="T44" fmla="*/ 0 w 28"/>
                <a:gd name="T45" fmla="*/ 108 h 109"/>
                <a:gd name="T46" fmla="*/ 3 w 28"/>
                <a:gd name="T47" fmla="*/ 104 h 109"/>
                <a:gd name="T48" fmla="*/ 5 w 28"/>
                <a:gd name="T49" fmla="*/ 100 h 109"/>
                <a:gd name="T50" fmla="*/ 7 w 28"/>
                <a:gd name="T51" fmla="*/ 89 h 109"/>
                <a:gd name="T52" fmla="*/ 10 w 28"/>
                <a:gd name="T53" fmla="*/ 88 h 109"/>
                <a:gd name="T54" fmla="*/ 11 w 28"/>
                <a:gd name="T55" fmla="*/ 83 h 109"/>
                <a:gd name="T56" fmla="*/ 12 w 28"/>
                <a:gd name="T57" fmla="*/ 78 h 109"/>
                <a:gd name="T58" fmla="*/ 13 w 28"/>
                <a:gd name="T59" fmla="*/ 78 h 109"/>
                <a:gd name="T60" fmla="*/ 14 w 28"/>
                <a:gd name="T61" fmla="*/ 77 h 109"/>
                <a:gd name="T62" fmla="*/ 13 w 28"/>
                <a:gd name="T63" fmla="*/ 75 h 109"/>
                <a:gd name="T64" fmla="*/ 13 w 28"/>
                <a:gd name="T65" fmla="*/ 74 h 109"/>
                <a:gd name="T66" fmla="*/ 13 w 28"/>
                <a:gd name="T67" fmla="*/ 74 h 109"/>
                <a:gd name="T68" fmla="*/ 15 w 28"/>
                <a:gd name="T69" fmla="*/ 67 h 109"/>
                <a:gd name="T70" fmla="*/ 15 w 28"/>
                <a:gd name="T71" fmla="*/ 61 h 109"/>
                <a:gd name="T72" fmla="*/ 19 w 28"/>
                <a:gd name="T73" fmla="*/ 54 h 109"/>
                <a:gd name="T74" fmla="*/ 18 w 28"/>
                <a:gd name="T75" fmla="*/ 51 h 109"/>
                <a:gd name="T76" fmla="*/ 19 w 28"/>
                <a:gd name="T77" fmla="*/ 50 h 109"/>
                <a:gd name="T78" fmla="*/ 19 w 28"/>
                <a:gd name="T79" fmla="*/ 50 h 109"/>
                <a:gd name="T80" fmla="*/ 22 w 28"/>
                <a:gd name="T81" fmla="*/ 36 h 109"/>
                <a:gd name="T82" fmla="*/ 23 w 28"/>
                <a:gd name="T83" fmla="*/ 25 h 109"/>
                <a:gd name="T84" fmla="*/ 23 w 28"/>
                <a:gd name="T85" fmla="*/ 2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109">
                  <a:moveTo>
                    <a:pt x="23" y="26"/>
                  </a:moveTo>
                  <a:cubicBezTo>
                    <a:pt x="25" y="24"/>
                    <a:pt x="26" y="24"/>
                    <a:pt x="26" y="21"/>
                  </a:cubicBezTo>
                  <a:cubicBezTo>
                    <a:pt x="26" y="18"/>
                    <a:pt x="25" y="23"/>
                    <a:pt x="26" y="18"/>
                  </a:cubicBezTo>
                  <a:cubicBezTo>
                    <a:pt x="28" y="5"/>
                    <a:pt x="25" y="17"/>
                    <a:pt x="26" y="1"/>
                  </a:cubicBezTo>
                  <a:cubicBezTo>
                    <a:pt x="25" y="2"/>
                    <a:pt x="25" y="2"/>
                    <a:pt x="23" y="2"/>
                  </a:cubicBezTo>
                  <a:cubicBezTo>
                    <a:pt x="20" y="2"/>
                    <a:pt x="24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0"/>
                    <a:pt x="19" y="10"/>
                    <a:pt x="18" y="1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8"/>
                    <a:pt x="16" y="17"/>
                    <a:pt x="14" y="18"/>
                  </a:cubicBezTo>
                  <a:cubicBezTo>
                    <a:pt x="16" y="19"/>
                    <a:pt x="13" y="18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5" y="23"/>
                    <a:pt x="13" y="29"/>
                    <a:pt x="16" y="33"/>
                  </a:cubicBezTo>
                  <a:cubicBezTo>
                    <a:pt x="13" y="37"/>
                    <a:pt x="13" y="37"/>
                    <a:pt x="14" y="4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9"/>
                    <a:pt x="9" y="61"/>
                    <a:pt x="9" y="68"/>
                  </a:cubicBezTo>
                  <a:cubicBezTo>
                    <a:pt x="9" y="72"/>
                    <a:pt x="9" y="69"/>
                    <a:pt x="9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81"/>
                    <a:pt x="6" y="79"/>
                    <a:pt x="5" y="84"/>
                  </a:cubicBezTo>
                  <a:cubicBezTo>
                    <a:pt x="5" y="85"/>
                    <a:pt x="5" y="86"/>
                    <a:pt x="5" y="88"/>
                  </a:cubicBezTo>
                  <a:cubicBezTo>
                    <a:pt x="5" y="88"/>
                    <a:pt x="4" y="88"/>
                    <a:pt x="4" y="8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5" y="107"/>
                    <a:pt x="2" y="109"/>
                    <a:pt x="3" y="104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7" y="94"/>
                    <a:pt x="7" y="98"/>
                    <a:pt x="7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2"/>
                    <a:pt x="10" y="86"/>
                    <a:pt x="11" y="83"/>
                  </a:cubicBezTo>
                  <a:cubicBezTo>
                    <a:pt x="12" y="81"/>
                    <a:pt x="12" y="81"/>
                    <a:pt x="12" y="78"/>
                  </a:cubicBezTo>
                  <a:cubicBezTo>
                    <a:pt x="16" y="75"/>
                    <a:pt x="8" y="79"/>
                    <a:pt x="13" y="78"/>
                  </a:cubicBezTo>
                  <a:cubicBezTo>
                    <a:pt x="14" y="77"/>
                    <a:pt x="13" y="78"/>
                    <a:pt x="14" y="77"/>
                  </a:cubicBezTo>
                  <a:cubicBezTo>
                    <a:pt x="13" y="74"/>
                    <a:pt x="14" y="76"/>
                    <a:pt x="13" y="75"/>
                  </a:cubicBezTo>
                  <a:cubicBezTo>
                    <a:pt x="13" y="75"/>
                    <a:pt x="13" y="75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6" y="72"/>
                    <a:pt x="15" y="73"/>
                    <a:pt x="15" y="67"/>
                  </a:cubicBezTo>
                  <a:cubicBezTo>
                    <a:pt x="16" y="63"/>
                    <a:pt x="16" y="64"/>
                    <a:pt x="15" y="61"/>
                  </a:cubicBezTo>
                  <a:cubicBezTo>
                    <a:pt x="17" y="61"/>
                    <a:pt x="19" y="56"/>
                    <a:pt x="19" y="54"/>
                  </a:cubicBezTo>
                  <a:cubicBezTo>
                    <a:pt x="19" y="52"/>
                    <a:pt x="18" y="53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5"/>
                    <a:pt x="19" y="40"/>
                    <a:pt x="22" y="36"/>
                  </a:cubicBezTo>
                  <a:cubicBezTo>
                    <a:pt x="23" y="34"/>
                    <a:pt x="23" y="27"/>
                    <a:pt x="23" y="25"/>
                  </a:cubicBezTo>
                  <a:lnTo>
                    <a:pt x="23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9" name="Freeform 103"/>
            <p:cNvSpPr>
              <a:spLocks/>
            </p:cNvSpPr>
            <p:nvPr/>
          </p:nvSpPr>
          <p:spPr bwMode="auto">
            <a:xfrm>
              <a:off x="4664748" y="6058239"/>
              <a:ext cx="34441" cy="166727"/>
            </a:xfrm>
            <a:custGeom>
              <a:avLst/>
              <a:gdLst>
                <a:gd name="T0" fmla="*/ 14 w 34"/>
                <a:gd name="T1" fmla="*/ 42 h 166"/>
                <a:gd name="T2" fmla="*/ 11 w 34"/>
                <a:gd name="T3" fmla="*/ 32 h 166"/>
                <a:gd name="T4" fmla="*/ 7 w 34"/>
                <a:gd name="T5" fmla="*/ 16 h 166"/>
                <a:gd name="T6" fmla="*/ 3 w 34"/>
                <a:gd name="T7" fmla="*/ 3 h 166"/>
                <a:gd name="T8" fmla="*/ 0 w 34"/>
                <a:gd name="T9" fmla="*/ 5 h 166"/>
                <a:gd name="T10" fmla="*/ 4 w 34"/>
                <a:gd name="T11" fmla="*/ 22 h 166"/>
                <a:gd name="T12" fmla="*/ 9 w 34"/>
                <a:gd name="T13" fmla="*/ 41 h 166"/>
                <a:gd name="T14" fmla="*/ 15 w 34"/>
                <a:gd name="T15" fmla="*/ 60 h 166"/>
                <a:gd name="T16" fmla="*/ 22 w 34"/>
                <a:gd name="T17" fmla="*/ 97 h 166"/>
                <a:gd name="T18" fmla="*/ 22 w 34"/>
                <a:gd name="T19" fmla="*/ 99 h 166"/>
                <a:gd name="T20" fmla="*/ 23 w 34"/>
                <a:gd name="T21" fmla="*/ 99 h 166"/>
                <a:gd name="T22" fmla="*/ 24 w 34"/>
                <a:gd name="T23" fmla="*/ 108 h 166"/>
                <a:gd name="T24" fmla="*/ 27 w 34"/>
                <a:gd name="T25" fmla="*/ 123 h 166"/>
                <a:gd name="T26" fmla="*/ 30 w 34"/>
                <a:gd name="T27" fmla="*/ 145 h 166"/>
                <a:gd name="T28" fmla="*/ 33 w 34"/>
                <a:gd name="T29" fmla="*/ 166 h 166"/>
                <a:gd name="T30" fmla="*/ 33 w 34"/>
                <a:gd name="T31" fmla="*/ 165 h 166"/>
                <a:gd name="T32" fmla="*/ 34 w 34"/>
                <a:gd name="T33" fmla="*/ 134 h 166"/>
                <a:gd name="T34" fmla="*/ 32 w 34"/>
                <a:gd name="T35" fmla="*/ 124 h 166"/>
                <a:gd name="T36" fmla="*/ 31 w 34"/>
                <a:gd name="T37" fmla="*/ 117 h 166"/>
                <a:gd name="T38" fmla="*/ 31 w 34"/>
                <a:gd name="T39" fmla="*/ 115 h 166"/>
                <a:gd name="T40" fmla="*/ 28 w 34"/>
                <a:gd name="T41" fmla="*/ 105 h 166"/>
                <a:gd name="T42" fmla="*/ 27 w 34"/>
                <a:gd name="T43" fmla="*/ 100 h 166"/>
                <a:gd name="T44" fmla="*/ 24 w 34"/>
                <a:gd name="T45" fmla="*/ 86 h 166"/>
                <a:gd name="T46" fmla="*/ 22 w 34"/>
                <a:gd name="T47" fmla="*/ 84 h 166"/>
                <a:gd name="T48" fmla="*/ 19 w 34"/>
                <a:gd name="T49" fmla="*/ 65 h 166"/>
                <a:gd name="T50" fmla="*/ 16 w 34"/>
                <a:gd name="T51" fmla="*/ 52 h 166"/>
                <a:gd name="T52" fmla="*/ 13 w 34"/>
                <a:gd name="T53" fmla="*/ 42 h 166"/>
                <a:gd name="T54" fmla="*/ 14 w 34"/>
                <a:gd name="T55" fmla="*/ 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66">
                  <a:moveTo>
                    <a:pt x="14" y="4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8" y="17"/>
                    <a:pt x="9" y="26"/>
                    <a:pt x="7" y="16"/>
                  </a:cubicBezTo>
                  <a:cubicBezTo>
                    <a:pt x="5" y="6"/>
                    <a:pt x="2" y="9"/>
                    <a:pt x="3" y="3"/>
                  </a:cubicBezTo>
                  <a:cubicBezTo>
                    <a:pt x="0" y="4"/>
                    <a:pt x="2" y="0"/>
                    <a:pt x="0" y="5"/>
                  </a:cubicBezTo>
                  <a:cubicBezTo>
                    <a:pt x="0" y="7"/>
                    <a:pt x="3" y="16"/>
                    <a:pt x="4" y="2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4" y="53"/>
                    <a:pt x="10" y="52"/>
                    <a:pt x="15" y="60"/>
                  </a:cubicBezTo>
                  <a:cubicBezTo>
                    <a:pt x="18" y="66"/>
                    <a:pt x="21" y="93"/>
                    <a:pt x="22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9"/>
                    <a:pt x="22" y="99"/>
                    <a:pt x="23" y="9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7" y="119"/>
                    <a:pt x="25" y="111"/>
                    <a:pt x="27" y="123"/>
                  </a:cubicBezTo>
                  <a:cubicBezTo>
                    <a:pt x="28" y="131"/>
                    <a:pt x="30" y="137"/>
                    <a:pt x="30" y="14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1"/>
                    <a:pt x="33" y="128"/>
                    <a:pt x="32" y="124"/>
                  </a:cubicBezTo>
                  <a:cubicBezTo>
                    <a:pt x="30" y="119"/>
                    <a:pt x="32" y="123"/>
                    <a:pt x="31" y="117"/>
                  </a:cubicBezTo>
                  <a:cubicBezTo>
                    <a:pt x="31" y="115"/>
                    <a:pt x="31" y="118"/>
                    <a:pt x="31" y="11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3"/>
                    <a:pt x="27" y="106"/>
                    <a:pt x="27" y="100"/>
                  </a:cubicBezTo>
                  <a:cubicBezTo>
                    <a:pt x="26" y="89"/>
                    <a:pt x="22" y="92"/>
                    <a:pt x="24" y="86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77"/>
                    <a:pt x="20" y="69"/>
                    <a:pt x="19" y="6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47"/>
                    <a:pt x="14" y="46"/>
                    <a:pt x="13" y="42"/>
                  </a:cubicBezTo>
                  <a:lnTo>
                    <a:pt x="14" y="4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0" name="Freeform 104"/>
            <p:cNvSpPr>
              <a:spLocks/>
            </p:cNvSpPr>
            <p:nvPr/>
          </p:nvSpPr>
          <p:spPr bwMode="auto">
            <a:xfrm>
              <a:off x="5033426" y="4577266"/>
              <a:ext cx="34441" cy="126806"/>
            </a:xfrm>
            <a:custGeom>
              <a:avLst/>
              <a:gdLst>
                <a:gd name="T0" fmla="*/ 28 w 34"/>
                <a:gd name="T1" fmla="*/ 32 h 126"/>
                <a:gd name="T2" fmla="*/ 33 w 34"/>
                <a:gd name="T3" fmla="*/ 9 h 126"/>
                <a:gd name="T4" fmla="*/ 34 w 34"/>
                <a:gd name="T5" fmla="*/ 2 h 126"/>
                <a:gd name="T6" fmla="*/ 29 w 34"/>
                <a:gd name="T7" fmla="*/ 0 h 126"/>
                <a:gd name="T8" fmla="*/ 28 w 34"/>
                <a:gd name="T9" fmla="*/ 5 h 126"/>
                <a:gd name="T10" fmla="*/ 27 w 34"/>
                <a:gd name="T11" fmla="*/ 7 h 126"/>
                <a:gd name="T12" fmla="*/ 21 w 34"/>
                <a:gd name="T13" fmla="*/ 31 h 126"/>
                <a:gd name="T14" fmla="*/ 11 w 34"/>
                <a:gd name="T15" fmla="*/ 70 h 126"/>
                <a:gd name="T16" fmla="*/ 9 w 34"/>
                <a:gd name="T17" fmla="*/ 80 h 126"/>
                <a:gd name="T18" fmla="*/ 0 w 34"/>
                <a:gd name="T19" fmla="*/ 126 h 126"/>
                <a:gd name="T20" fmla="*/ 2 w 34"/>
                <a:gd name="T21" fmla="*/ 121 h 126"/>
                <a:gd name="T22" fmla="*/ 5 w 34"/>
                <a:gd name="T23" fmla="*/ 119 h 126"/>
                <a:gd name="T24" fmla="*/ 7 w 34"/>
                <a:gd name="T25" fmla="*/ 104 h 126"/>
                <a:gd name="T26" fmla="*/ 10 w 34"/>
                <a:gd name="T27" fmla="*/ 91 h 126"/>
                <a:gd name="T28" fmla="*/ 14 w 34"/>
                <a:gd name="T29" fmla="*/ 77 h 126"/>
                <a:gd name="T30" fmla="*/ 16 w 34"/>
                <a:gd name="T31" fmla="*/ 70 h 126"/>
                <a:gd name="T32" fmla="*/ 17 w 34"/>
                <a:gd name="T33" fmla="*/ 68 h 126"/>
                <a:gd name="T34" fmla="*/ 20 w 34"/>
                <a:gd name="T35" fmla="*/ 53 h 126"/>
                <a:gd name="T36" fmla="*/ 22 w 34"/>
                <a:gd name="T37" fmla="*/ 46 h 126"/>
                <a:gd name="T38" fmla="*/ 24 w 34"/>
                <a:gd name="T39" fmla="*/ 37 h 126"/>
                <a:gd name="T40" fmla="*/ 27 w 34"/>
                <a:gd name="T41" fmla="*/ 33 h 126"/>
                <a:gd name="T42" fmla="*/ 27 w 34"/>
                <a:gd name="T43" fmla="*/ 33 h 126"/>
                <a:gd name="T44" fmla="*/ 28 w 34"/>
                <a:gd name="T4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126">
                  <a:moveTo>
                    <a:pt x="28" y="32"/>
                  </a:moveTo>
                  <a:cubicBezTo>
                    <a:pt x="29" y="15"/>
                    <a:pt x="34" y="19"/>
                    <a:pt x="33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"/>
                    <a:pt x="29" y="3"/>
                    <a:pt x="28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18"/>
                    <a:pt x="24" y="18"/>
                    <a:pt x="21" y="31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83"/>
                    <a:pt x="9" y="73"/>
                    <a:pt x="9" y="80"/>
                  </a:cubicBezTo>
                  <a:cubicBezTo>
                    <a:pt x="8" y="83"/>
                    <a:pt x="1" y="102"/>
                    <a:pt x="0" y="126"/>
                  </a:cubicBezTo>
                  <a:cubicBezTo>
                    <a:pt x="2" y="124"/>
                    <a:pt x="2" y="125"/>
                    <a:pt x="2" y="121"/>
                  </a:cubicBezTo>
                  <a:cubicBezTo>
                    <a:pt x="6" y="121"/>
                    <a:pt x="4" y="120"/>
                    <a:pt x="5" y="119"/>
                  </a:cubicBezTo>
                  <a:cubicBezTo>
                    <a:pt x="5" y="116"/>
                    <a:pt x="6" y="107"/>
                    <a:pt x="7" y="104"/>
                  </a:cubicBezTo>
                  <a:cubicBezTo>
                    <a:pt x="11" y="93"/>
                    <a:pt x="8" y="102"/>
                    <a:pt x="10" y="91"/>
                  </a:cubicBezTo>
                  <a:cubicBezTo>
                    <a:pt x="13" y="81"/>
                    <a:pt x="10" y="85"/>
                    <a:pt x="14" y="77"/>
                  </a:cubicBezTo>
                  <a:cubicBezTo>
                    <a:pt x="16" y="73"/>
                    <a:pt x="14" y="74"/>
                    <a:pt x="16" y="70"/>
                  </a:cubicBezTo>
                  <a:cubicBezTo>
                    <a:pt x="16" y="70"/>
                    <a:pt x="17" y="68"/>
                    <a:pt x="17" y="68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49"/>
                    <a:pt x="20" y="49"/>
                    <a:pt x="22" y="46"/>
                  </a:cubicBezTo>
                  <a:cubicBezTo>
                    <a:pt x="24" y="44"/>
                    <a:pt x="22" y="41"/>
                    <a:pt x="24" y="37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2"/>
                    <a:pt x="28" y="32"/>
                    <a:pt x="28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001754" y="4885671"/>
              <a:ext cx="27396" cy="78276"/>
            </a:xfrm>
            <a:custGeom>
              <a:avLst/>
              <a:gdLst>
                <a:gd name="T0" fmla="*/ 0 w 27"/>
                <a:gd name="T1" fmla="*/ 0 h 78"/>
                <a:gd name="T2" fmla="*/ 1 w 27"/>
                <a:gd name="T3" fmla="*/ 6 h 78"/>
                <a:gd name="T4" fmla="*/ 6 w 27"/>
                <a:gd name="T5" fmla="*/ 25 h 78"/>
                <a:gd name="T6" fmla="*/ 15 w 27"/>
                <a:gd name="T7" fmla="*/ 56 h 78"/>
                <a:gd name="T8" fmla="*/ 18 w 27"/>
                <a:gd name="T9" fmla="*/ 68 h 78"/>
                <a:gd name="T10" fmla="*/ 22 w 27"/>
                <a:gd name="T11" fmla="*/ 78 h 78"/>
                <a:gd name="T12" fmla="*/ 26 w 27"/>
                <a:gd name="T13" fmla="*/ 68 h 78"/>
                <a:gd name="T14" fmla="*/ 26 w 27"/>
                <a:gd name="T15" fmla="*/ 67 h 78"/>
                <a:gd name="T16" fmla="*/ 25 w 27"/>
                <a:gd name="T17" fmla="*/ 67 h 78"/>
                <a:gd name="T18" fmla="*/ 25 w 27"/>
                <a:gd name="T19" fmla="*/ 66 h 78"/>
                <a:gd name="T20" fmla="*/ 24 w 27"/>
                <a:gd name="T21" fmla="*/ 63 h 78"/>
                <a:gd name="T22" fmla="*/ 23 w 27"/>
                <a:gd name="T23" fmla="*/ 56 h 78"/>
                <a:gd name="T24" fmla="*/ 18 w 27"/>
                <a:gd name="T25" fmla="*/ 39 h 78"/>
                <a:gd name="T26" fmla="*/ 14 w 27"/>
                <a:gd name="T27" fmla="*/ 34 h 78"/>
                <a:gd name="T28" fmla="*/ 17 w 27"/>
                <a:gd name="T29" fmla="*/ 36 h 78"/>
                <a:gd name="T30" fmla="*/ 15 w 27"/>
                <a:gd name="T31" fmla="*/ 29 h 78"/>
                <a:gd name="T32" fmla="*/ 10 w 27"/>
                <a:gd name="T33" fmla="*/ 16 h 78"/>
                <a:gd name="T34" fmla="*/ 10 w 27"/>
                <a:gd name="T35" fmla="*/ 15 h 78"/>
                <a:gd name="T36" fmla="*/ 10 w 27"/>
                <a:gd name="T37" fmla="*/ 14 h 78"/>
                <a:gd name="T38" fmla="*/ 6 w 27"/>
                <a:gd name="T39" fmla="*/ 7 h 78"/>
                <a:gd name="T40" fmla="*/ 5 w 27"/>
                <a:gd name="T41" fmla="*/ 7 h 78"/>
                <a:gd name="T42" fmla="*/ 0 w 27"/>
                <a:gd name="T4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1" y="12"/>
                    <a:pt x="5" y="20"/>
                    <a:pt x="6" y="2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2"/>
                    <a:pt x="16" y="60"/>
                    <a:pt x="18" y="68"/>
                  </a:cubicBezTo>
                  <a:cubicBezTo>
                    <a:pt x="20" y="73"/>
                    <a:pt x="19" y="74"/>
                    <a:pt x="22" y="78"/>
                  </a:cubicBezTo>
                  <a:cubicBezTo>
                    <a:pt x="27" y="77"/>
                    <a:pt x="24" y="72"/>
                    <a:pt x="26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3" y="61"/>
                    <a:pt x="24" y="58"/>
                    <a:pt x="23" y="5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40"/>
                    <a:pt x="16" y="42"/>
                    <a:pt x="14" y="34"/>
                  </a:cubicBezTo>
                  <a:cubicBezTo>
                    <a:pt x="15" y="36"/>
                    <a:pt x="15" y="35"/>
                    <a:pt x="17" y="36"/>
                  </a:cubicBezTo>
                  <a:cubicBezTo>
                    <a:pt x="16" y="33"/>
                    <a:pt x="17" y="32"/>
                    <a:pt x="15" y="2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7" y="8"/>
                    <a:pt x="6" y="9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0"/>
                    <a:pt x="5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3993926" y="4488031"/>
              <a:ext cx="41486" cy="111151"/>
            </a:xfrm>
            <a:custGeom>
              <a:avLst/>
              <a:gdLst>
                <a:gd name="T0" fmla="*/ 6 w 41"/>
                <a:gd name="T1" fmla="*/ 7 h 111"/>
                <a:gd name="T2" fmla="*/ 2 w 41"/>
                <a:gd name="T3" fmla="*/ 1 h 111"/>
                <a:gd name="T4" fmla="*/ 0 w 41"/>
                <a:gd name="T5" fmla="*/ 1 h 111"/>
                <a:gd name="T6" fmla="*/ 2 w 41"/>
                <a:gd name="T7" fmla="*/ 8 h 111"/>
                <a:gd name="T8" fmla="*/ 4 w 41"/>
                <a:gd name="T9" fmla="*/ 15 h 111"/>
                <a:gd name="T10" fmla="*/ 11 w 41"/>
                <a:gd name="T11" fmla="*/ 27 h 111"/>
                <a:gd name="T12" fmla="*/ 16 w 41"/>
                <a:gd name="T13" fmla="*/ 41 h 111"/>
                <a:gd name="T14" fmla="*/ 21 w 41"/>
                <a:gd name="T15" fmla="*/ 54 h 111"/>
                <a:gd name="T16" fmla="*/ 31 w 41"/>
                <a:gd name="T17" fmla="*/ 82 h 111"/>
                <a:gd name="T18" fmla="*/ 35 w 41"/>
                <a:gd name="T19" fmla="*/ 98 h 111"/>
                <a:gd name="T20" fmla="*/ 40 w 41"/>
                <a:gd name="T21" fmla="*/ 111 h 111"/>
                <a:gd name="T22" fmla="*/ 41 w 41"/>
                <a:gd name="T23" fmla="*/ 109 h 111"/>
                <a:gd name="T24" fmla="*/ 38 w 41"/>
                <a:gd name="T25" fmla="*/ 96 h 111"/>
                <a:gd name="T26" fmla="*/ 38 w 41"/>
                <a:gd name="T27" fmla="*/ 96 h 111"/>
                <a:gd name="T28" fmla="*/ 38 w 41"/>
                <a:gd name="T29" fmla="*/ 95 h 111"/>
                <a:gd name="T30" fmla="*/ 36 w 41"/>
                <a:gd name="T31" fmla="*/ 87 h 111"/>
                <a:gd name="T32" fmla="*/ 25 w 41"/>
                <a:gd name="T33" fmla="*/ 50 h 111"/>
                <a:gd name="T34" fmla="*/ 21 w 41"/>
                <a:gd name="T35" fmla="*/ 40 h 111"/>
                <a:gd name="T36" fmla="*/ 17 w 41"/>
                <a:gd name="T37" fmla="*/ 29 h 111"/>
                <a:gd name="T38" fmla="*/ 16 w 41"/>
                <a:gd name="T39" fmla="*/ 26 h 111"/>
                <a:gd name="T40" fmla="*/ 12 w 41"/>
                <a:gd name="T41" fmla="*/ 17 h 111"/>
                <a:gd name="T42" fmla="*/ 10 w 41"/>
                <a:gd name="T43" fmla="*/ 13 h 111"/>
                <a:gd name="T44" fmla="*/ 8 w 41"/>
                <a:gd name="T45" fmla="*/ 10 h 111"/>
                <a:gd name="T46" fmla="*/ 6 w 41"/>
                <a:gd name="T47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11">
                  <a:moveTo>
                    <a:pt x="6" y="7"/>
                  </a:moveTo>
                  <a:cubicBezTo>
                    <a:pt x="3" y="2"/>
                    <a:pt x="5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5"/>
                    <a:pt x="2" y="8"/>
                  </a:cubicBezTo>
                  <a:cubicBezTo>
                    <a:pt x="3" y="10"/>
                    <a:pt x="3" y="13"/>
                    <a:pt x="4" y="15"/>
                  </a:cubicBezTo>
                  <a:cubicBezTo>
                    <a:pt x="6" y="20"/>
                    <a:pt x="9" y="24"/>
                    <a:pt x="11" y="27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45"/>
                    <a:pt x="20" y="51"/>
                    <a:pt x="21" y="54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8"/>
                    <a:pt x="34" y="94"/>
                    <a:pt x="35" y="98"/>
                  </a:cubicBezTo>
                  <a:cubicBezTo>
                    <a:pt x="36" y="101"/>
                    <a:pt x="37" y="109"/>
                    <a:pt x="40" y="111"/>
                  </a:cubicBezTo>
                  <a:cubicBezTo>
                    <a:pt x="41" y="110"/>
                    <a:pt x="41" y="111"/>
                    <a:pt x="41" y="109"/>
                  </a:cubicBezTo>
                  <a:cubicBezTo>
                    <a:pt x="41" y="105"/>
                    <a:pt x="40" y="100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2" y="72"/>
                    <a:pt x="31" y="64"/>
                    <a:pt x="25" y="50"/>
                  </a:cubicBezTo>
                  <a:cubicBezTo>
                    <a:pt x="23" y="45"/>
                    <a:pt x="24" y="51"/>
                    <a:pt x="21" y="4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7"/>
                    <a:pt x="16" y="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1"/>
                    <a:pt x="9" y="12"/>
                    <a:pt x="8" y="10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3" name="Freeform 107"/>
            <p:cNvSpPr>
              <a:spLocks/>
            </p:cNvSpPr>
            <p:nvPr/>
          </p:nvSpPr>
          <p:spPr bwMode="auto">
            <a:xfrm>
              <a:off x="3663603" y="6029277"/>
              <a:ext cx="25048" cy="75145"/>
            </a:xfrm>
            <a:custGeom>
              <a:avLst/>
              <a:gdLst>
                <a:gd name="T0" fmla="*/ 5 w 25"/>
                <a:gd name="T1" fmla="*/ 3 h 75"/>
                <a:gd name="T2" fmla="*/ 0 w 25"/>
                <a:gd name="T3" fmla="*/ 1 h 75"/>
                <a:gd name="T4" fmla="*/ 3 w 25"/>
                <a:gd name="T5" fmla="*/ 20 h 75"/>
                <a:gd name="T6" fmla="*/ 8 w 25"/>
                <a:gd name="T7" fmla="*/ 38 h 75"/>
                <a:gd name="T8" fmla="*/ 11 w 25"/>
                <a:gd name="T9" fmla="*/ 47 h 75"/>
                <a:gd name="T10" fmla="*/ 19 w 25"/>
                <a:gd name="T11" fmla="*/ 74 h 75"/>
                <a:gd name="T12" fmla="*/ 24 w 25"/>
                <a:gd name="T13" fmla="*/ 75 h 75"/>
                <a:gd name="T14" fmla="*/ 21 w 25"/>
                <a:gd name="T15" fmla="*/ 63 h 75"/>
                <a:gd name="T16" fmla="*/ 15 w 25"/>
                <a:gd name="T17" fmla="*/ 45 h 75"/>
                <a:gd name="T18" fmla="*/ 15 w 25"/>
                <a:gd name="T19" fmla="*/ 45 h 75"/>
                <a:gd name="T20" fmla="*/ 13 w 25"/>
                <a:gd name="T21" fmla="*/ 32 h 75"/>
                <a:gd name="T22" fmla="*/ 16 w 25"/>
                <a:gd name="T23" fmla="*/ 34 h 75"/>
                <a:gd name="T24" fmla="*/ 16 w 25"/>
                <a:gd name="T25" fmla="*/ 29 h 75"/>
                <a:gd name="T26" fmla="*/ 18 w 25"/>
                <a:gd name="T27" fmla="*/ 27 h 75"/>
                <a:gd name="T28" fmla="*/ 14 w 25"/>
                <a:gd name="T29" fmla="*/ 26 h 75"/>
                <a:gd name="T30" fmla="*/ 13 w 25"/>
                <a:gd name="T31" fmla="*/ 21 h 75"/>
                <a:gd name="T32" fmla="*/ 10 w 25"/>
                <a:gd name="T33" fmla="*/ 24 h 75"/>
                <a:gd name="T34" fmla="*/ 10 w 25"/>
                <a:gd name="T35" fmla="*/ 18 h 75"/>
                <a:gd name="T36" fmla="*/ 7 w 25"/>
                <a:gd name="T37" fmla="*/ 12 h 75"/>
                <a:gd name="T38" fmla="*/ 11 w 25"/>
                <a:gd name="T39" fmla="*/ 10 h 75"/>
                <a:gd name="T40" fmla="*/ 9 w 25"/>
                <a:gd name="T41" fmla="*/ 8 h 75"/>
                <a:gd name="T42" fmla="*/ 6 w 25"/>
                <a:gd name="T43" fmla="*/ 8 h 75"/>
                <a:gd name="T44" fmla="*/ 5 w 25"/>
                <a:gd name="T4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75">
                  <a:moveTo>
                    <a:pt x="5" y="3"/>
                  </a:moveTo>
                  <a:cubicBezTo>
                    <a:pt x="2" y="0"/>
                    <a:pt x="5" y="1"/>
                    <a:pt x="0" y="1"/>
                  </a:cubicBezTo>
                  <a:cubicBezTo>
                    <a:pt x="1" y="11"/>
                    <a:pt x="2" y="11"/>
                    <a:pt x="3" y="2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41"/>
                    <a:pt x="10" y="44"/>
                    <a:pt x="11" y="47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2" y="67"/>
                    <a:pt x="25" y="72"/>
                    <a:pt x="21" y="63"/>
                  </a:cubicBezTo>
                  <a:cubicBezTo>
                    <a:pt x="18" y="56"/>
                    <a:pt x="19" y="53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4"/>
                    <a:pt x="15" y="34"/>
                    <a:pt x="16" y="3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31"/>
                    <a:pt x="18" y="27"/>
                    <a:pt x="18" y="27"/>
                  </a:cubicBezTo>
                  <a:cubicBezTo>
                    <a:pt x="17" y="26"/>
                    <a:pt x="17" y="26"/>
                    <a:pt x="14" y="26"/>
                  </a:cubicBezTo>
                  <a:cubicBezTo>
                    <a:pt x="14" y="21"/>
                    <a:pt x="15" y="24"/>
                    <a:pt x="13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14"/>
                    <a:pt x="9" y="19"/>
                    <a:pt x="10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8"/>
                    <a:pt x="9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6" y="3"/>
                    <a:pt x="7" y="6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4" name="Freeform 108"/>
            <p:cNvSpPr>
              <a:spLocks/>
            </p:cNvSpPr>
            <p:nvPr/>
          </p:nvSpPr>
          <p:spPr bwMode="auto">
            <a:xfrm>
              <a:off x="4805644" y="4576483"/>
              <a:ext cx="10959" cy="97844"/>
            </a:xfrm>
            <a:custGeom>
              <a:avLst/>
              <a:gdLst>
                <a:gd name="T0" fmla="*/ 1 w 11"/>
                <a:gd name="T1" fmla="*/ 97 h 98"/>
                <a:gd name="T2" fmla="*/ 3 w 11"/>
                <a:gd name="T3" fmla="*/ 93 h 98"/>
                <a:gd name="T4" fmla="*/ 5 w 11"/>
                <a:gd name="T5" fmla="*/ 87 h 98"/>
                <a:gd name="T6" fmla="*/ 7 w 11"/>
                <a:gd name="T7" fmla="*/ 70 h 98"/>
                <a:gd name="T8" fmla="*/ 8 w 11"/>
                <a:gd name="T9" fmla="*/ 64 h 98"/>
                <a:gd name="T10" fmla="*/ 8 w 11"/>
                <a:gd name="T11" fmla="*/ 51 h 98"/>
                <a:gd name="T12" fmla="*/ 9 w 11"/>
                <a:gd name="T13" fmla="*/ 37 h 98"/>
                <a:gd name="T14" fmla="*/ 11 w 11"/>
                <a:gd name="T15" fmla="*/ 25 h 98"/>
                <a:gd name="T16" fmla="*/ 11 w 11"/>
                <a:gd name="T17" fmla="*/ 13 h 98"/>
                <a:gd name="T18" fmla="*/ 11 w 11"/>
                <a:gd name="T19" fmla="*/ 5 h 98"/>
                <a:gd name="T20" fmla="*/ 10 w 11"/>
                <a:gd name="T21" fmla="*/ 0 h 98"/>
                <a:gd name="T22" fmla="*/ 9 w 11"/>
                <a:gd name="T23" fmla="*/ 0 h 98"/>
                <a:gd name="T24" fmla="*/ 7 w 11"/>
                <a:gd name="T25" fmla="*/ 8 h 98"/>
                <a:gd name="T26" fmla="*/ 3 w 11"/>
                <a:gd name="T27" fmla="*/ 48 h 98"/>
                <a:gd name="T28" fmla="*/ 3 w 11"/>
                <a:gd name="T29" fmla="*/ 66 h 98"/>
                <a:gd name="T30" fmla="*/ 1 w 11"/>
                <a:gd name="T31" fmla="*/ 71 h 98"/>
                <a:gd name="T32" fmla="*/ 1 w 11"/>
                <a:gd name="T33" fmla="*/ 92 h 98"/>
                <a:gd name="T34" fmla="*/ 1 w 11"/>
                <a:gd name="T35" fmla="*/ 95 h 98"/>
                <a:gd name="T36" fmla="*/ 1 w 11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8">
                  <a:moveTo>
                    <a:pt x="1" y="97"/>
                  </a:moveTo>
                  <a:cubicBezTo>
                    <a:pt x="4" y="95"/>
                    <a:pt x="2" y="98"/>
                    <a:pt x="3" y="93"/>
                  </a:cubicBezTo>
                  <a:cubicBezTo>
                    <a:pt x="4" y="91"/>
                    <a:pt x="5" y="90"/>
                    <a:pt x="5" y="87"/>
                  </a:cubicBezTo>
                  <a:cubicBezTo>
                    <a:pt x="7" y="72"/>
                    <a:pt x="7" y="84"/>
                    <a:pt x="7" y="70"/>
                  </a:cubicBezTo>
                  <a:cubicBezTo>
                    <a:pt x="7" y="67"/>
                    <a:pt x="7" y="67"/>
                    <a:pt x="8" y="64"/>
                  </a:cubicBezTo>
                  <a:cubicBezTo>
                    <a:pt x="8" y="60"/>
                    <a:pt x="8" y="55"/>
                    <a:pt x="8" y="51"/>
                  </a:cubicBezTo>
                  <a:cubicBezTo>
                    <a:pt x="8" y="46"/>
                    <a:pt x="9" y="44"/>
                    <a:pt x="9" y="37"/>
                  </a:cubicBezTo>
                  <a:cubicBezTo>
                    <a:pt x="9" y="32"/>
                    <a:pt x="11" y="31"/>
                    <a:pt x="11" y="25"/>
                  </a:cubicBezTo>
                  <a:cubicBezTo>
                    <a:pt x="11" y="14"/>
                    <a:pt x="11" y="19"/>
                    <a:pt x="11" y="13"/>
                  </a:cubicBezTo>
                  <a:cubicBezTo>
                    <a:pt x="11" y="10"/>
                    <a:pt x="11" y="8"/>
                    <a:pt x="11" y="5"/>
                  </a:cubicBezTo>
                  <a:cubicBezTo>
                    <a:pt x="11" y="1"/>
                    <a:pt x="11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7"/>
                    <a:pt x="4" y="39"/>
                    <a:pt x="3" y="4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70"/>
                    <a:pt x="2" y="68"/>
                    <a:pt x="1" y="7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0" y="93"/>
                    <a:pt x="1" y="95"/>
                  </a:cubicBezTo>
                  <a:cubicBezTo>
                    <a:pt x="1" y="97"/>
                    <a:pt x="1" y="96"/>
                    <a:pt x="1" y="9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5" name="Freeform 109"/>
            <p:cNvSpPr>
              <a:spLocks/>
            </p:cNvSpPr>
            <p:nvPr/>
          </p:nvSpPr>
          <p:spPr bwMode="auto">
            <a:xfrm>
              <a:off x="4311725" y="4884888"/>
              <a:ext cx="19569" cy="38355"/>
            </a:xfrm>
            <a:custGeom>
              <a:avLst/>
              <a:gdLst>
                <a:gd name="T0" fmla="*/ 9 w 20"/>
                <a:gd name="T1" fmla="*/ 16 h 38"/>
                <a:gd name="T2" fmla="*/ 10 w 20"/>
                <a:gd name="T3" fmla="*/ 10 h 38"/>
                <a:gd name="T4" fmla="*/ 11 w 20"/>
                <a:gd name="T5" fmla="*/ 3 h 38"/>
                <a:gd name="T6" fmla="*/ 9 w 20"/>
                <a:gd name="T7" fmla="*/ 1 h 38"/>
                <a:gd name="T8" fmla="*/ 7 w 20"/>
                <a:gd name="T9" fmla="*/ 0 h 38"/>
                <a:gd name="T10" fmla="*/ 2 w 20"/>
                <a:gd name="T11" fmla="*/ 0 h 38"/>
                <a:gd name="T12" fmla="*/ 0 w 20"/>
                <a:gd name="T13" fmla="*/ 34 h 38"/>
                <a:gd name="T14" fmla="*/ 6 w 20"/>
                <a:gd name="T15" fmla="*/ 38 h 38"/>
                <a:gd name="T16" fmla="*/ 9 w 20"/>
                <a:gd name="T17" fmla="*/ 36 h 38"/>
                <a:gd name="T18" fmla="*/ 9 w 20"/>
                <a:gd name="T19" fmla="*/ 35 h 38"/>
                <a:gd name="T20" fmla="*/ 20 w 20"/>
                <a:gd name="T21" fmla="*/ 36 h 38"/>
                <a:gd name="T22" fmla="*/ 18 w 20"/>
                <a:gd name="T23" fmla="*/ 25 h 38"/>
                <a:gd name="T24" fmla="*/ 14 w 20"/>
                <a:gd name="T25" fmla="*/ 25 h 38"/>
                <a:gd name="T26" fmla="*/ 14 w 20"/>
                <a:gd name="T27" fmla="*/ 17 h 38"/>
                <a:gd name="T28" fmla="*/ 12 w 20"/>
                <a:gd name="T29" fmla="*/ 16 h 38"/>
                <a:gd name="T30" fmla="*/ 9 w 20"/>
                <a:gd name="T31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9" y="16"/>
                  </a:moveTo>
                  <a:cubicBezTo>
                    <a:pt x="9" y="12"/>
                    <a:pt x="10" y="13"/>
                    <a:pt x="10" y="10"/>
                  </a:cubicBezTo>
                  <a:cubicBezTo>
                    <a:pt x="8" y="2"/>
                    <a:pt x="11" y="9"/>
                    <a:pt x="11" y="3"/>
                  </a:cubicBezTo>
                  <a:cubicBezTo>
                    <a:pt x="10" y="3"/>
                    <a:pt x="9" y="2"/>
                    <a:pt x="9" y="1"/>
                  </a:cubicBezTo>
                  <a:cubicBezTo>
                    <a:pt x="8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34"/>
                    <a:pt x="16" y="35"/>
                    <a:pt x="20" y="36"/>
                  </a:cubicBezTo>
                  <a:cubicBezTo>
                    <a:pt x="19" y="34"/>
                    <a:pt x="18" y="29"/>
                    <a:pt x="18" y="25"/>
                  </a:cubicBezTo>
                  <a:cubicBezTo>
                    <a:pt x="15" y="25"/>
                    <a:pt x="16" y="25"/>
                    <a:pt x="14" y="25"/>
                  </a:cubicBezTo>
                  <a:cubicBezTo>
                    <a:pt x="14" y="23"/>
                    <a:pt x="14" y="18"/>
                    <a:pt x="14" y="17"/>
                  </a:cubicBezTo>
                  <a:cubicBezTo>
                    <a:pt x="13" y="15"/>
                    <a:pt x="14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887051" y="5397593"/>
              <a:ext cx="27396" cy="79841"/>
            </a:xfrm>
            <a:custGeom>
              <a:avLst/>
              <a:gdLst>
                <a:gd name="T0" fmla="*/ 12 w 27"/>
                <a:gd name="T1" fmla="*/ 21 h 79"/>
                <a:gd name="T2" fmla="*/ 7 w 27"/>
                <a:gd name="T3" fmla="*/ 10 h 79"/>
                <a:gd name="T4" fmla="*/ 5 w 27"/>
                <a:gd name="T5" fmla="*/ 4 h 79"/>
                <a:gd name="T6" fmla="*/ 1 w 27"/>
                <a:gd name="T7" fmla="*/ 2 h 79"/>
                <a:gd name="T8" fmla="*/ 1 w 27"/>
                <a:gd name="T9" fmla="*/ 7 h 79"/>
                <a:gd name="T10" fmla="*/ 3 w 27"/>
                <a:gd name="T11" fmla="*/ 15 h 79"/>
                <a:gd name="T12" fmla="*/ 5 w 27"/>
                <a:gd name="T13" fmla="*/ 27 h 79"/>
                <a:gd name="T14" fmla="*/ 7 w 27"/>
                <a:gd name="T15" fmla="*/ 35 h 79"/>
                <a:gd name="T16" fmla="*/ 9 w 27"/>
                <a:gd name="T17" fmla="*/ 36 h 79"/>
                <a:gd name="T18" fmla="*/ 15 w 27"/>
                <a:gd name="T19" fmla="*/ 52 h 79"/>
                <a:gd name="T20" fmla="*/ 15 w 27"/>
                <a:gd name="T21" fmla="*/ 62 h 79"/>
                <a:gd name="T22" fmla="*/ 24 w 27"/>
                <a:gd name="T23" fmla="*/ 73 h 79"/>
                <a:gd name="T24" fmla="*/ 26 w 27"/>
                <a:gd name="T25" fmla="*/ 76 h 79"/>
                <a:gd name="T26" fmla="*/ 25 w 27"/>
                <a:gd name="T27" fmla="*/ 65 h 79"/>
                <a:gd name="T28" fmla="*/ 21 w 27"/>
                <a:gd name="T29" fmla="*/ 63 h 79"/>
                <a:gd name="T30" fmla="*/ 21 w 27"/>
                <a:gd name="T31" fmla="*/ 58 h 79"/>
                <a:gd name="T32" fmla="*/ 19 w 27"/>
                <a:gd name="T33" fmla="*/ 45 h 79"/>
                <a:gd name="T34" fmla="*/ 17 w 27"/>
                <a:gd name="T35" fmla="*/ 41 h 79"/>
                <a:gd name="T36" fmla="*/ 17 w 27"/>
                <a:gd name="T37" fmla="*/ 37 h 79"/>
                <a:gd name="T38" fmla="*/ 13 w 27"/>
                <a:gd name="T39" fmla="*/ 25 h 79"/>
                <a:gd name="T40" fmla="*/ 12 w 27"/>
                <a:gd name="T4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79">
                  <a:moveTo>
                    <a:pt x="12" y="21"/>
                  </a:moveTo>
                  <a:cubicBezTo>
                    <a:pt x="10" y="15"/>
                    <a:pt x="7" y="12"/>
                    <a:pt x="7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"/>
                    <a:pt x="4" y="0"/>
                    <a:pt x="1" y="2"/>
                  </a:cubicBezTo>
                  <a:cubicBezTo>
                    <a:pt x="1" y="2"/>
                    <a:pt x="0" y="2"/>
                    <a:pt x="1" y="7"/>
                  </a:cubicBezTo>
                  <a:cubicBezTo>
                    <a:pt x="2" y="12"/>
                    <a:pt x="2" y="4"/>
                    <a:pt x="3" y="1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33"/>
                    <a:pt x="7" y="31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9"/>
                    <a:pt x="9" y="46"/>
                    <a:pt x="15" y="52"/>
                  </a:cubicBezTo>
                  <a:cubicBezTo>
                    <a:pt x="14" y="57"/>
                    <a:pt x="15" y="56"/>
                    <a:pt x="15" y="62"/>
                  </a:cubicBezTo>
                  <a:cubicBezTo>
                    <a:pt x="24" y="68"/>
                    <a:pt x="21" y="60"/>
                    <a:pt x="24" y="73"/>
                  </a:cubicBezTo>
                  <a:cubicBezTo>
                    <a:pt x="25" y="79"/>
                    <a:pt x="23" y="75"/>
                    <a:pt x="26" y="76"/>
                  </a:cubicBezTo>
                  <a:cubicBezTo>
                    <a:pt x="27" y="73"/>
                    <a:pt x="25" y="73"/>
                    <a:pt x="25" y="65"/>
                  </a:cubicBezTo>
                  <a:cubicBezTo>
                    <a:pt x="24" y="64"/>
                    <a:pt x="23" y="64"/>
                    <a:pt x="21" y="63"/>
                  </a:cubicBezTo>
                  <a:cubicBezTo>
                    <a:pt x="21" y="59"/>
                    <a:pt x="21" y="61"/>
                    <a:pt x="21" y="58"/>
                  </a:cubicBezTo>
                  <a:cubicBezTo>
                    <a:pt x="21" y="54"/>
                    <a:pt x="21" y="50"/>
                    <a:pt x="19" y="45"/>
                  </a:cubicBezTo>
                  <a:cubicBezTo>
                    <a:pt x="19" y="43"/>
                    <a:pt x="18" y="44"/>
                    <a:pt x="17" y="41"/>
                  </a:cubicBezTo>
                  <a:cubicBezTo>
                    <a:pt x="17" y="40"/>
                    <a:pt x="17" y="38"/>
                    <a:pt x="17" y="37"/>
                  </a:cubicBezTo>
                  <a:cubicBezTo>
                    <a:pt x="15" y="30"/>
                    <a:pt x="14" y="31"/>
                    <a:pt x="13" y="25"/>
                  </a:cubicBezTo>
                  <a:cubicBezTo>
                    <a:pt x="12" y="23"/>
                    <a:pt x="12" y="23"/>
                    <a:pt x="12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7" name="Freeform 111"/>
            <p:cNvSpPr>
              <a:spLocks/>
            </p:cNvSpPr>
            <p:nvPr/>
          </p:nvSpPr>
          <p:spPr bwMode="auto">
            <a:xfrm>
              <a:off x="5042819" y="5358456"/>
              <a:ext cx="16438" cy="62620"/>
            </a:xfrm>
            <a:custGeom>
              <a:avLst/>
              <a:gdLst>
                <a:gd name="T0" fmla="*/ 7 w 16"/>
                <a:gd name="T1" fmla="*/ 54 h 62"/>
                <a:gd name="T2" fmla="*/ 10 w 16"/>
                <a:gd name="T3" fmla="*/ 35 h 62"/>
                <a:gd name="T4" fmla="*/ 11 w 16"/>
                <a:gd name="T5" fmla="*/ 27 h 62"/>
                <a:gd name="T6" fmla="*/ 13 w 16"/>
                <a:gd name="T7" fmla="*/ 0 h 62"/>
                <a:gd name="T8" fmla="*/ 8 w 16"/>
                <a:gd name="T9" fmla="*/ 4 h 62"/>
                <a:gd name="T10" fmla="*/ 8 w 16"/>
                <a:gd name="T11" fmla="*/ 13 h 62"/>
                <a:gd name="T12" fmla="*/ 3 w 16"/>
                <a:gd name="T13" fmla="*/ 25 h 62"/>
                <a:gd name="T14" fmla="*/ 1 w 16"/>
                <a:gd name="T15" fmla="*/ 29 h 62"/>
                <a:gd name="T16" fmla="*/ 4 w 16"/>
                <a:gd name="T17" fmla="*/ 29 h 62"/>
                <a:gd name="T18" fmla="*/ 3 w 16"/>
                <a:gd name="T19" fmla="*/ 35 h 62"/>
                <a:gd name="T20" fmla="*/ 2 w 16"/>
                <a:gd name="T21" fmla="*/ 38 h 62"/>
                <a:gd name="T22" fmla="*/ 2 w 16"/>
                <a:gd name="T23" fmla="*/ 40 h 62"/>
                <a:gd name="T24" fmla="*/ 2 w 16"/>
                <a:gd name="T25" fmla="*/ 42 h 62"/>
                <a:gd name="T26" fmla="*/ 1 w 16"/>
                <a:gd name="T27" fmla="*/ 49 h 62"/>
                <a:gd name="T28" fmla="*/ 0 w 16"/>
                <a:gd name="T29" fmla="*/ 55 h 62"/>
                <a:gd name="T30" fmla="*/ 0 w 16"/>
                <a:gd name="T31" fmla="*/ 60 h 62"/>
                <a:gd name="T32" fmla="*/ 2 w 16"/>
                <a:gd name="T33" fmla="*/ 61 h 62"/>
                <a:gd name="T34" fmla="*/ 5 w 16"/>
                <a:gd name="T35" fmla="*/ 60 h 62"/>
                <a:gd name="T36" fmla="*/ 7 w 16"/>
                <a:gd name="T3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62">
                  <a:moveTo>
                    <a:pt x="7" y="54"/>
                  </a:moveTo>
                  <a:cubicBezTo>
                    <a:pt x="5" y="43"/>
                    <a:pt x="10" y="42"/>
                    <a:pt x="10" y="35"/>
                  </a:cubicBezTo>
                  <a:cubicBezTo>
                    <a:pt x="11" y="33"/>
                    <a:pt x="10" y="30"/>
                    <a:pt x="11" y="27"/>
                  </a:cubicBezTo>
                  <a:cubicBezTo>
                    <a:pt x="12" y="16"/>
                    <a:pt x="16" y="4"/>
                    <a:pt x="13" y="0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7" y="7"/>
                    <a:pt x="7" y="10"/>
                    <a:pt x="8" y="13"/>
                  </a:cubicBezTo>
                  <a:cubicBezTo>
                    <a:pt x="3" y="15"/>
                    <a:pt x="6" y="16"/>
                    <a:pt x="3" y="25"/>
                  </a:cubicBezTo>
                  <a:cubicBezTo>
                    <a:pt x="2" y="29"/>
                    <a:pt x="4" y="27"/>
                    <a:pt x="1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4" y="33"/>
                    <a:pt x="3" y="35"/>
                  </a:cubicBezTo>
                  <a:cubicBezTo>
                    <a:pt x="2" y="40"/>
                    <a:pt x="3" y="35"/>
                    <a:pt x="2" y="3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2" y="39"/>
                    <a:pt x="2" y="42"/>
                  </a:cubicBezTo>
                  <a:cubicBezTo>
                    <a:pt x="1" y="46"/>
                    <a:pt x="1" y="42"/>
                    <a:pt x="1" y="49"/>
                  </a:cubicBezTo>
                  <a:cubicBezTo>
                    <a:pt x="1" y="54"/>
                    <a:pt x="1" y="52"/>
                    <a:pt x="0" y="55"/>
                  </a:cubicBezTo>
                  <a:cubicBezTo>
                    <a:pt x="2" y="60"/>
                    <a:pt x="0" y="59"/>
                    <a:pt x="0" y="60"/>
                  </a:cubicBezTo>
                  <a:cubicBezTo>
                    <a:pt x="2" y="62"/>
                    <a:pt x="0" y="61"/>
                    <a:pt x="2" y="61"/>
                  </a:cubicBezTo>
                  <a:cubicBezTo>
                    <a:pt x="3" y="61"/>
                    <a:pt x="4" y="60"/>
                    <a:pt x="5" y="60"/>
                  </a:cubicBezTo>
                  <a:cubicBezTo>
                    <a:pt x="4" y="56"/>
                    <a:pt x="5" y="57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215446" y="6064501"/>
              <a:ext cx="11741" cy="59489"/>
            </a:xfrm>
            <a:custGeom>
              <a:avLst/>
              <a:gdLst>
                <a:gd name="T0" fmla="*/ 9 w 12"/>
                <a:gd name="T1" fmla="*/ 48 h 59"/>
                <a:gd name="T2" fmla="*/ 11 w 12"/>
                <a:gd name="T3" fmla="*/ 31 h 59"/>
                <a:gd name="T4" fmla="*/ 10 w 12"/>
                <a:gd name="T5" fmla="*/ 23 h 59"/>
                <a:gd name="T6" fmla="*/ 9 w 12"/>
                <a:gd name="T7" fmla="*/ 23 h 59"/>
                <a:gd name="T8" fmla="*/ 9 w 12"/>
                <a:gd name="T9" fmla="*/ 22 h 59"/>
                <a:gd name="T10" fmla="*/ 8 w 12"/>
                <a:gd name="T11" fmla="*/ 3 h 59"/>
                <a:gd name="T12" fmla="*/ 7 w 12"/>
                <a:gd name="T13" fmla="*/ 2 h 59"/>
                <a:gd name="T14" fmla="*/ 4 w 12"/>
                <a:gd name="T15" fmla="*/ 0 h 59"/>
                <a:gd name="T16" fmla="*/ 2 w 12"/>
                <a:gd name="T17" fmla="*/ 14 h 59"/>
                <a:gd name="T18" fmla="*/ 1 w 12"/>
                <a:gd name="T19" fmla="*/ 20 h 59"/>
                <a:gd name="T20" fmla="*/ 0 w 12"/>
                <a:gd name="T21" fmla="*/ 26 h 59"/>
                <a:gd name="T22" fmla="*/ 4 w 12"/>
                <a:gd name="T23" fmla="*/ 28 h 59"/>
                <a:gd name="T24" fmla="*/ 3 w 12"/>
                <a:gd name="T25" fmla="*/ 22 h 59"/>
                <a:gd name="T26" fmla="*/ 6 w 12"/>
                <a:gd name="T27" fmla="*/ 19 h 59"/>
                <a:gd name="T28" fmla="*/ 7 w 12"/>
                <a:gd name="T29" fmla="*/ 23 h 59"/>
                <a:gd name="T30" fmla="*/ 1 w 12"/>
                <a:gd name="T31" fmla="*/ 47 h 59"/>
                <a:gd name="T32" fmla="*/ 0 w 12"/>
                <a:gd name="T33" fmla="*/ 58 h 59"/>
                <a:gd name="T34" fmla="*/ 5 w 12"/>
                <a:gd name="T35" fmla="*/ 59 h 59"/>
                <a:gd name="T36" fmla="*/ 6 w 12"/>
                <a:gd name="T37" fmla="*/ 54 h 59"/>
                <a:gd name="T38" fmla="*/ 9 w 12"/>
                <a:gd name="T39" fmla="*/ 54 h 59"/>
                <a:gd name="T40" fmla="*/ 8 w 12"/>
                <a:gd name="T41" fmla="*/ 48 h 59"/>
                <a:gd name="T42" fmla="*/ 9 w 12"/>
                <a:gd name="T4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9">
                  <a:moveTo>
                    <a:pt x="9" y="48"/>
                  </a:moveTo>
                  <a:cubicBezTo>
                    <a:pt x="9" y="44"/>
                    <a:pt x="12" y="35"/>
                    <a:pt x="11" y="3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9"/>
                    <a:pt x="11" y="11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6" y="0"/>
                    <a:pt x="8" y="0"/>
                    <a:pt x="4" y="0"/>
                  </a:cubicBezTo>
                  <a:cubicBezTo>
                    <a:pt x="1" y="6"/>
                    <a:pt x="3" y="7"/>
                    <a:pt x="2" y="14"/>
                  </a:cubicBezTo>
                  <a:cubicBezTo>
                    <a:pt x="2" y="16"/>
                    <a:pt x="2" y="19"/>
                    <a:pt x="1" y="20"/>
                  </a:cubicBezTo>
                  <a:cubicBezTo>
                    <a:pt x="0" y="23"/>
                    <a:pt x="0" y="20"/>
                    <a:pt x="0" y="26"/>
                  </a:cubicBezTo>
                  <a:cubicBezTo>
                    <a:pt x="2" y="27"/>
                    <a:pt x="2" y="27"/>
                    <a:pt x="4" y="28"/>
                  </a:cubicBezTo>
                  <a:cubicBezTo>
                    <a:pt x="4" y="26"/>
                    <a:pt x="3" y="25"/>
                    <a:pt x="3" y="22"/>
                  </a:cubicBezTo>
                  <a:cubicBezTo>
                    <a:pt x="4" y="21"/>
                    <a:pt x="4" y="19"/>
                    <a:pt x="6" y="19"/>
                  </a:cubicBezTo>
                  <a:cubicBezTo>
                    <a:pt x="8" y="20"/>
                    <a:pt x="7" y="17"/>
                    <a:pt x="7" y="23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51"/>
                    <a:pt x="0" y="55"/>
                    <a:pt x="0" y="58"/>
                  </a:cubicBezTo>
                  <a:cubicBezTo>
                    <a:pt x="2" y="59"/>
                    <a:pt x="2" y="59"/>
                    <a:pt x="5" y="59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7" y="54"/>
                    <a:pt x="9" y="54"/>
                  </a:cubicBezTo>
                  <a:cubicBezTo>
                    <a:pt x="9" y="48"/>
                    <a:pt x="7" y="54"/>
                    <a:pt x="8" y="48"/>
                  </a:cubicBezTo>
                  <a:lnTo>
                    <a:pt x="9" y="4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278067" y="5647292"/>
              <a:ext cx="15655" cy="36790"/>
            </a:xfrm>
            <a:custGeom>
              <a:avLst/>
              <a:gdLst>
                <a:gd name="T0" fmla="*/ 10 w 15"/>
                <a:gd name="T1" fmla="*/ 6 h 37"/>
                <a:gd name="T2" fmla="*/ 10 w 15"/>
                <a:gd name="T3" fmla="*/ 1 h 37"/>
                <a:gd name="T4" fmla="*/ 9 w 15"/>
                <a:gd name="T5" fmla="*/ 3 h 37"/>
                <a:gd name="T6" fmla="*/ 1 w 15"/>
                <a:gd name="T7" fmla="*/ 1 h 37"/>
                <a:gd name="T8" fmla="*/ 0 w 15"/>
                <a:gd name="T9" fmla="*/ 8 h 37"/>
                <a:gd name="T10" fmla="*/ 3 w 15"/>
                <a:gd name="T11" fmla="*/ 23 h 37"/>
                <a:gd name="T12" fmla="*/ 6 w 15"/>
                <a:gd name="T13" fmla="*/ 32 h 37"/>
                <a:gd name="T14" fmla="*/ 7 w 15"/>
                <a:gd name="T15" fmla="*/ 33 h 37"/>
                <a:gd name="T16" fmla="*/ 4 w 15"/>
                <a:gd name="T17" fmla="*/ 36 h 37"/>
                <a:gd name="T18" fmla="*/ 10 w 15"/>
                <a:gd name="T19" fmla="*/ 35 h 37"/>
                <a:gd name="T20" fmla="*/ 13 w 15"/>
                <a:gd name="T21" fmla="*/ 34 h 37"/>
                <a:gd name="T22" fmla="*/ 13 w 15"/>
                <a:gd name="T23" fmla="*/ 28 h 37"/>
                <a:gd name="T24" fmla="*/ 14 w 15"/>
                <a:gd name="T25" fmla="*/ 23 h 37"/>
                <a:gd name="T26" fmla="*/ 14 w 15"/>
                <a:gd name="T27" fmla="*/ 10 h 37"/>
                <a:gd name="T28" fmla="*/ 11 w 15"/>
                <a:gd name="T29" fmla="*/ 10 h 37"/>
                <a:gd name="T30" fmla="*/ 9 w 15"/>
                <a:gd name="T31" fmla="*/ 9 h 37"/>
                <a:gd name="T32" fmla="*/ 11 w 15"/>
                <a:gd name="T33" fmla="*/ 5 h 37"/>
                <a:gd name="T34" fmla="*/ 10 w 15"/>
                <a:gd name="T3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7">
                  <a:moveTo>
                    <a:pt x="10" y="6"/>
                  </a:moveTo>
                  <a:cubicBezTo>
                    <a:pt x="11" y="4"/>
                    <a:pt x="11" y="3"/>
                    <a:pt x="10" y="1"/>
                  </a:cubicBezTo>
                  <a:cubicBezTo>
                    <a:pt x="9" y="4"/>
                    <a:pt x="10" y="2"/>
                    <a:pt x="9" y="3"/>
                  </a:cubicBezTo>
                  <a:cubicBezTo>
                    <a:pt x="6" y="0"/>
                    <a:pt x="7" y="1"/>
                    <a:pt x="1" y="1"/>
                  </a:cubicBezTo>
                  <a:cubicBezTo>
                    <a:pt x="0" y="6"/>
                    <a:pt x="0" y="2"/>
                    <a:pt x="0" y="8"/>
                  </a:cubicBezTo>
                  <a:cubicBezTo>
                    <a:pt x="2" y="9"/>
                    <a:pt x="2" y="19"/>
                    <a:pt x="3" y="2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3"/>
                    <a:pt x="7" y="33"/>
                  </a:cubicBezTo>
                  <a:cubicBezTo>
                    <a:pt x="3" y="34"/>
                    <a:pt x="4" y="33"/>
                    <a:pt x="4" y="36"/>
                  </a:cubicBezTo>
                  <a:cubicBezTo>
                    <a:pt x="9" y="37"/>
                    <a:pt x="7" y="36"/>
                    <a:pt x="10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3" y="31"/>
                    <a:pt x="13" y="28"/>
                  </a:cubicBezTo>
                  <a:cubicBezTo>
                    <a:pt x="13" y="24"/>
                    <a:pt x="13" y="28"/>
                    <a:pt x="14" y="23"/>
                  </a:cubicBezTo>
                  <a:cubicBezTo>
                    <a:pt x="15" y="14"/>
                    <a:pt x="14" y="16"/>
                    <a:pt x="14" y="10"/>
                  </a:cubicBezTo>
                  <a:cubicBezTo>
                    <a:pt x="13" y="10"/>
                    <a:pt x="11" y="10"/>
                    <a:pt x="11" y="10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3563411" y="5721654"/>
              <a:ext cx="14090" cy="53227"/>
            </a:xfrm>
            <a:custGeom>
              <a:avLst/>
              <a:gdLst>
                <a:gd name="T0" fmla="*/ 11 w 14"/>
                <a:gd name="T1" fmla="*/ 8 h 53"/>
                <a:gd name="T2" fmla="*/ 14 w 14"/>
                <a:gd name="T3" fmla="*/ 1 h 53"/>
                <a:gd name="T4" fmla="*/ 11 w 14"/>
                <a:gd name="T5" fmla="*/ 1 h 53"/>
                <a:gd name="T6" fmla="*/ 10 w 14"/>
                <a:gd name="T7" fmla="*/ 0 h 53"/>
                <a:gd name="T8" fmla="*/ 8 w 14"/>
                <a:gd name="T9" fmla="*/ 5 h 53"/>
                <a:gd name="T10" fmla="*/ 6 w 14"/>
                <a:gd name="T11" fmla="*/ 16 h 53"/>
                <a:gd name="T12" fmla="*/ 3 w 14"/>
                <a:gd name="T13" fmla="*/ 32 h 53"/>
                <a:gd name="T14" fmla="*/ 1 w 14"/>
                <a:gd name="T15" fmla="*/ 37 h 53"/>
                <a:gd name="T16" fmla="*/ 0 w 14"/>
                <a:gd name="T17" fmla="*/ 43 h 53"/>
                <a:gd name="T18" fmla="*/ 2 w 14"/>
                <a:gd name="T19" fmla="*/ 45 h 53"/>
                <a:gd name="T20" fmla="*/ 7 w 14"/>
                <a:gd name="T21" fmla="*/ 52 h 53"/>
                <a:gd name="T22" fmla="*/ 6 w 14"/>
                <a:gd name="T23" fmla="*/ 46 h 53"/>
                <a:gd name="T24" fmla="*/ 9 w 14"/>
                <a:gd name="T25" fmla="*/ 44 h 53"/>
                <a:gd name="T26" fmla="*/ 12 w 14"/>
                <a:gd name="T27" fmla="*/ 27 h 53"/>
                <a:gd name="T28" fmla="*/ 10 w 14"/>
                <a:gd name="T29" fmla="*/ 19 h 53"/>
                <a:gd name="T30" fmla="*/ 11 w 14"/>
                <a:gd name="T31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3">
                  <a:moveTo>
                    <a:pt x="11" y="8"/>
                  </a:moveTo>
                  <a:cubicBezTo>
                    <a:pt x="14" y="5"/>
                    <a:pt x="13" y="6"/>
                    <a:pt x="14" y="1"/>
                  </a:cubicBezTo>
                  <a:cubicBezTo>
                    <a:pt x="12" y="2"/>
                    <a:pt x="14" y="2"/>
                    <a:pt x="11" y="1"/>
                  </a:cubicBezTo>
                  <a:cubicBezTo>
                    <a:pt x="10" y="0"/>
                    <a:pt x="11" y="1"/>
                    <a:pt x="10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7" y="15"/>
                    <a:pt x="6" y="6"/>
                    <a:pt x="6" y="16"/>
                  </a:cubicBezTo>
                  <a:cubicBezTo>
                    <a:pt x="6" y="20"/>
                    <a:pt x="4" y="21"/>
                    <a:pt x="3" y="32"/>
                  </a:cubicBezTo>
                  <a:cubicBezTo>
                    <a:pt x="3" y="37"/>
                    <a:pt x="5" y="34"/>
                    <a:pt x="1" y="37"/>
                  </a:cubicBezTo>
                  <a:cubicBezTo>
                    <a:pt x="2" y="41"/>
                    <a:pt x="1" y="40"/>
                    <a:pt x="0" y="43"/>
                  </a:cubicBezTo>
                  <a:cubicBezTo>
                    <a:pt x="0" y="43"/>
                    <a:pt x="1" y="45"/>
                    <a:pt x="2" y="45"/>
                  </a:cubicBezTo>
                  <a:cubicBezTo>
                    <a:pt x="2" y="53"/>
                    <a:pt x="1" y="53"/>
                    <a:pt x="7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8"/>
                    <a:pt x="10" y="40"/>
                    <a:pt x="12" y="2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6"/>
                    <a:pt x="12" y="10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1" name="Freeform 115"/>
            <p:cNvSpPr>
              <a:spLocks/>
            </p:cNvSpPr>
            <p:nvPr/>
          </p:nvSpPr>
          <p:spPr bwMode="auto">
            <a:xfrm>
              <a:off x="3885906" y="4552217"/>
              <a:ext cx="14872" cy="71231"/>
            </a:xfrm>
            <a:custGeom>
              <a:avLst/>
              <a:gdLst>
                <a:gd name="T0" fmla="*/ 10 w 15"/>
                <a:gd name="T1" fmla="*/ 13 h 71"/>
                <a:gd name="T2" fmla="*/ 12 w 15"/>
                <a:gd name="T3" fmla="*/ 3 h 71"/>
                <a:gd name="T4" fmla="*/ 9 w 15"/>
                <a:gd name="T5" fmla="*/ 0 h 71"/>
                <a:gd name="T6" fmla="*/ 6 w 15"/>
                <a:gd name="T7" fmla="*/ 14 h 71"/>
                <a:gd name="T8" fmla="*/ 5 w 15"/>
                <a:gd name="T9" fmla="*/ 28 h 71"/>
                <a:gd name="T10" fmla="*/ 4 w 15"/>
                <a:gd name="T11" fmla="*/ 36 h 71"/>
                <a:gd name="T12" fmla="*/ 3 w 15"/>
                <a:gd name="T13" fmla="*/ 58 h 71"/>
                <a:gd name="T14" fmla="*/ 2 w 15"/>
                <a:gd name="T15" fmla="*/ 70 h 71"/>
                <a:gd name="T16" fmla="*/ 5 w 15"/>
                <a:gd name="T17" fmla="*/ 65 h 71"/>
                <a:gd name="T18" fmla="*/ 7 w 15"/>
                <a:gd name="T19" fmla="*/ 46 h 71"/>
                <a:gd name="T20" fmla="*/ 9 w 15"/>
                <a:gd name="T21" fmla="*/ 45 h 71"/>
                <a:gd name="T22" fmla="*/ 7 w 15"/>
                <a:gd name="T23" fmla="*/ 41 h 71"/>
                <a:gd name="T24" fmla="*/ 11 w 15"/>
                <a:gd name="T25" fmla="*/ 31 h 71"/>
                <a:gd name="T26" fmla="*/ 12 w 15"/>
                <a:gd name="T27" fmla="*/ 26 h 71"/>
                <a:gd name="T28" fmla="*/ 12 w 15"/>
                <a:gd name="T29" fmla="*/ 22 h 71"/>
                <a:gd name="T30" fmla="*/ 10 w 15"/>
                <a:gd name="T31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1">
                  <a:moveTo>
                    <a:pt x="10" y="13"/>
                  </a:moveTo>
                  <a:cubicBezTo>
                    <a:pt x="15" y="6"/>
                    <a:pt x="10" y="13"/>
                    <a:pt x="12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9" y="10"/>
                    <a:pt x="6" y="14"/>
                  </a:cubicBezTo>
                  <a:cubicBezTo>
                    <a:pt x="6" y="16"/>
                    <a:pt x="5" y="27"/>
                    <a:pt x="5" y="28"/>
                  </a:cubicBezTo>
                  <a:cubicBezTo>
                    <a:pt x="5" y="31"/>
                    <a:pt x="4" y="31"/>
                    <a:pt x="4" y="36"/>
                  </a:cubicBezTo>
                  <a:cubicBezTo>
                    <a:pt x="5" y="51"/>
                    <a:pt x="2" y="45"/>
                    <a:pt x="3" y="58"/>
                  </a:cubicBezTo>
                  <a:cubicBezTo>
                    <a:pt x="4" y="71"/>
                    <a:pt x="0" y="64"/>
                    <a:pt x="2" y="70"/>
                  </a:cubicBezTo>
                  <a:cubicBezTo>
                    <a:pt x="6" y="69"/>
                    <a:pt x="4" y="71"/>
                    <a:pt x="5" y="65"/>
                  </a:cubicBezTo>
                  <a:cubicBezTo>
                    <a:pt x="6" y="59"/>
                    <a:pt x="9" y="59"/>
                    <a:pt x="7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3"/>
                    <a:pt x="6" y="44"/>
                    <a:pt x="7" y="4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26"/>
                    <a:pt x="12" y="32"/>
                    <a:pt x="12" y="26"/>
                  </a:cubicBezTo>
                  <a:cubicBezTo>
                    <a:pt x="11" y="24"/>
                    <a:pt x="11" y="26"/>
                    <a:pt x="12" y="22"/>
                  </a:cubicBezTo>
                  <a:cubicBezTo>
                    <a:pt x="12" y="17"/>
                    <a:pt x="11" y="15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5050647" y="6224183"/>
              <a:ext cx="19569" cy="34441"/>
            </a:xfrm>
            <a:custGeom>
              <a:avLst/>
              <a:gdLst>
                <a:gd name="T0" fmla="*/ 2 w 19"/>
                <a:gd name="T1" fmla="*/ 0 h 34"/>
                <a:gd name="T2" fmla="*/ 2 w 19"/>
                <a:gd name="T3" fmla="*/ 30 h 34"/>
                <a:gd name="T4" fmla="*/ 15 w 19"/>
                <a:gd name="T5" fmla="*/ 32 h 34"/>
                <a:gd name="T6" fmla="*/ 14 w 19"/>
                <a:gd name="T7" fmla="*/ 27 h 34"/>
                <a:gd name="T8" fmla="*/ 12 w 19"/>
                <a:gd name="T9" fmla="*/ 18 h 34"/>
                <a:gd name="T10" fmla="*/ 9 w 19"/>
                <a:gd name="T11" fmla="*/ 14 h 34"/>
                <a:gd name="T12" fmla="*/ 5 w 19"/>
                <a:gd name="T13" fmla="*/ 1 h 34"/>
                <a:gd name="T14" fmla="*/ 2 w 19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4">
                  <a:moveTo>
                    <a:pt x="2" y="0"/>
                  </a:moveTo>
                  <a:cubicBezTo>
                    <a:pt x="0" y="9"/>
                    <a:pt x="2" y="25"/>
                    <a:pt x="2" y="30"/>
                  </a:cubicBezTo>
                  <a:cubicBezTo>
                    <a:pt x="6" y="34"/>
                    <a:pt x="15" y="34"/>
                    <a:pt x="15" y="32"/>
                  </a:cubicBezTo>
                  <a:cubicBezTo>
                    <a:pt x="19" y="28"/>
                    <a:pt x="16" y="33"/>
                    <a:pt x="14" y="27"/>
                  </a:cubicBezTo>
                  <a:cubicBezTo>
                    <a:pt x="13" y="22"/>
                    <a:pt x="13" y="24"/>
                    <a:pt x="12" y="18"/>
                  </a:cubicBezTo>
                  <a:cubicBezTo>
                    <a:pt x="11" y="17"/>
                    <a:pt x="10" y="17"/>
                    <a:pt x="9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941061" y="4960033"/>
              <a:ext cx="21134" cy="58707"/>
            </a:xfrm>
            <a:custGeom>
              <a:avLst/>
              <a:gdLst>
                <a:gd name="T0" fmla="*/ 8 w 21"/>
                <a:gd name="T1" fmla="*/ 12 h 58"/>
                <a:gd name="T2" fmla="*/ 8 w 21"/>
                <a:gd name="T3" fmla="*/ 10 h 58"/>
                <a:gd name="T4" fmla="*/ 2 w 21"/>
                <a:gd name="T5" fmla="*/ 0 h 58"/>
                <a:gd name="T6" fmla="*/ 1 w 21"/>
                <a:gd name="T7" fmla="*/ 5 h 58"/>
                <a:gd name="T8" fmla="*/ 6 w 21"/>
                <a:gd name="T9" fmla="*/ 17 h 58"/>
                <a:gd name="T10" fmla="*/ 10 w 21"/>
                <a:gd name="T11" fmla="*/ 33 h 58"/>
                <a:gd name="T12" fmla="*/ 15 w 21"/>
                <a:gd name="T13" fmla="*/ 49 h 58"/>
                <a:gd name="T14" fmla="*/ 18 w 21"/>
                <a:gd name="T15" fmla="*/ 54 h 58"/>
                <a:gd name="T16" fmla="*/ 18 w 21"/>
                <a:gd name="T17" fmla="*/ 58 h 58"/>
                <a:gd name="T18" fmla="*/ 21 w 21"/>
                <a:gd name="T19" fmla="*/ 58 h 58"/>
                <a:gd name="T20" fmla="*/ 20 w 21"/>
                <a:gd name="T21" fmla="*/ 53 h 58"/>
                <a:gd name="T22" fmla="*/ 17 w 21"/>
                <a:gd name="T23" fmla="*/ 49 h 58"/>
                <a:gd name="T24" fmla="*/ 17 w 21"/>
                <a:gd name="T25" fmla="*/ 38 h 58"/>
                <a:gd name="T26" fmla="*/ 14 w 21"/>
                <a:gd name="T27" fmla="*/ 26 h 58"/>
                <a:gd name="T28" fmla="*/ 13 w 21"/>
                <a:gd name="T29" fmla="*/ 24 h 58"/>
                <a:gd name="T30" fmla="*/ 12 w 21"/>
                <a:gd name="T31" fmla="*/ 20 h 58"/>
                <a:gd name="T32" fmla="*/ 8 w 21"/>
                <a:gd name="T33" fmla="*/ 22 h 58"/>
                <a:gd name="T34" fmla="*/ 10 w 21"/>
                <a:gd name="T35" fmla="*/ 17 h 58"/>
                <a:gd name="T36" fmla="*/ 10 w 21"/>
                <a:gd name="T37" fmla="*/ 16 h 58"/>
                <a:gd name="T38" fmla="*/ 8 w 21"/>
                <a:gd name="T3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8">
                  <a:moveTo>
                    <a:pt x="8" y="12"/>
                  </a:moveTo>
                  <a:cubicBezTo>
                    <a:pt x="8" y="10"/>
                    <a:pt x="8" y="12"/>
                    <a:pt x="8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1"/>
                    <a:pt x="1" y="5"/>
                  </a:cubicBezTo>
                  <a:cubicBezTo>
                    <a:pt x="2" y="9"/>
                    <a:pt x="0" y="13"/>
                    <a:pt x="6" y="17"/>
                  </a:cubicBezTo>
                  <a:cubicBezTo>
                    <a:pt x="5" y="20"/>
                    <a:pt x="9" y="30"/>
                    <a:pt x="10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54"/>
                    <a:pt x="16" y="47"/>
                    <a:pt x="18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4"/>
                    <a:pt x="21" y="56"/>
                    <a:pt x="20" y="53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0" y="38"/>
                    <a:pt x="17" y="43"/>
                    <a:pt x="17" y="38"/>
                  </a:cubicBezTo>
                  <a:cubicBezTo>
                    <a:pt x="16" y="28"/>
                    <a:pt x="16" y="33"/>
                    <a:pt x="14" y="26"/>
                  </a:cubicBezTo>
                  <a:cubicBezTo>
                    <a:pt x="14" y="26"/>
                    <a:pt x="13" y="24"/>
                    <a:pt x="13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0"/>
                    <a:pt x="11" y="20"/>
                    <a:pt x="8" y="22"/>
                  </a:cubicBezTo>
                  <a:cubicBezTo>
                    <a:pt x="9" y="18"/>
                    <a:pt x="9" y="19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8" y="14"/>
                    <a:pt x="9" y="15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816603" y="4563176"/>
              <a:ext cx="12524" cy="66534"/>
            </a:xfrm>
            <a:custGeom>
              <a:avLst/>
              <a:gdLst>
                <a:gd name="T0" fmla="*/ 1 w 12"/>
                <a:gd name="T1" fmla="*/ 66 h 66"/>
                <a:gd name="T2" fmla="*/ 6 w 12"/>
                <a:gd name="T3" fmla="*/ 48 h 66"/>
                <a:gd name="T4" fmla="*/ 6 w 12"/>
                <a:gd name="T5" fmla="*/ 46 h 66"/>
                <a:gd name="T6" fmla="*/ 7 w 12"/>
                <a:gd name="T7" fmla="*/ 42 h 66"/>
                <a:gd name="T8" fmla="*/ 11 w 12"/>
                <a:gd name="T9" fmla="*/ 7 h 66"/>
                <a:gd name="T10" fmla="*/ 10 w 12"/>
                <a:gd name="T11" fmla="*/ 0 h 66"/>
                <a:gd name="T12" fmla="*/ 8 w 12"/>
                <a:gd name="T13" fmla="*/ 2 h 66"/>
                <a:gd name="T14" fmla="*/ 7 w 12"/>
                <a:gd name="T15" fmla="*/ 2 h 66"/>
                <a:gd name="T16" fmla="*/ 7 w 12"/>
                <a:gd name="T17" fmla="*/ 2 h 66"/>
                <a:gd name="T18" fmla="*/ 6 w 12"/>
                <a:gd name="T19" fmla="*/ 2 h 66"/>
                <a:gd name="T20" fmla="*/ 5 w 12"/>
                <a:gd name="T21" fmla="*/ 2 h 66"/>
                <a:gd name="T22" fmla="*/ 2 w 12"/>
                <a:gd name="T23" fmla="*/ 43 h 66"/>
                <a:gd name="T24" fmla="*/ 1 w 12"/>
                <a:gd name="T25" fmla="*/ 65 h 66"/>
                <a:gd name="T26" fmla="*/ 1 w 12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66">
                  <a:moveTo>
                    <a:pt x="1" y="66"/>
                  </a:moveTo>
                  <a:cubicBezTo>
                    <a:pt x="7" y="57"/>
                    <a:pt x="2" y="66"/>
                    <a:pt x="6" y="48"/>
                  </a:cubicBezTo>
                  <a:cubicBezTo>
                    <a:pt x="6" y="47"/>
                    <a:pt x="6" y="46"/>
                    <a:pt x="6" y="46"/>
                  </a:cubicBezTo>
                  <a:cubicBezTo>
                    <a:pt x="7" y="43"/>
                    <a:pt x="7" y="44"/>
                    <a:pt x="7" y="4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2" y="4"/>
                    <a:pt x="1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53"/>
                    <a:pt x="0" y="55"/>
                    <a:pt x="1" y="65"/>
                  </a:cubicBezTo>
                  <a:lnTo>
                    <a:pt x="1" y="6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672996" y="5775664"/>
              <a:ext cx="16438" cy="44617"/>
            </a:xfrm>
            <a:custGeom>
              <a:avLst/>
              <a:gdLst>
                <a:gd name="T0" fmla="*/ 8 w 17"/>
                <a:gd name="T1" fmla="*/ 11 h 44"/>
                <a:gd name="T2" fmla="*/ 2 w 17"/>
                <a:gd name="T3" fmla="*/ 0 h 44"/>
                <a:gd name="T4" fmla="*/ 4 w 17"/>
                <a:gd name="T5" fmla="*/ 4 h 44"/>
                <a:gd name="T6" fmla="*/ 4 w 17"/>
                <a:gd name="T7" fmla="*/ 5 h 44"/>
                <a:gd name="T8" fmla="*/ 6 w 17"/>
                <a:gd name="T9" fmla="*/ 12 h 44"/>
                <a:gd name="T10" fmla="*/ 4 w 17"/>
                <a:gd name="T11" fmla="*/ 12 h 44"/>
                <a:gd name="T12" fmla="*/ 2 w 17"/>
                <a:gd name="T13" fmla="*/ 13 h 44"/>
                <a:gd name="T14" fmla="*/ 1 w 17"/>
                <a:gd name="T15" fmla="*/ 13 h 44"/>
                <a:gd name="T16" fmla="*/ 0 w 17"/>
                <a:gd name="T17" fmla="*/ 14 h 44"/>
                <a:gd name="T18" fmla="*/ 4 w 17"/>
                <a:gd name="T19" fmla="*/ 26 h 44"/>
                <a:gd name="T20" fmla="*/ 11 w 17"/>
                <a:gd name="T21" fmla="*/ 44 h 44"/>
                <a:gd name="T22" fmla="*/ 13 w 17"/>
                <a:gd name="T23" fmla="*/ 41 h 44"/>
                <a:gd name="T24" fmla="*/ 17 w 17"/>
                <a:gd name="T25" fmla="*/ 41 h 44"/>
                <a:gd name="T26" fmla="*/ 15 w 17"/>
                <a:gd name="T27" fmla="*/ 37 h 44"/>
                <a:gd name="T28" fmla="*/ 17 w 17"/>
                <a:gd name="T29" fmla="*/ 35 h 44"/>
                <a:gd name="T30" fmla="*/ 15 w 17"/>
                <a:gd name="T31" fmla="*/ 36 h 44"/>
                <a:gd name="T32" fmla="*/ 14 w 17"/>
                <a:gd name="T33" fmla="*/ 36 h 44"/>
                <a:gd name="T34" fmla="*/ 11 w 17"/>
                <a:gd name="T35" fmla="*/ 35 h 44"/>
                <a:gd name="T36" fmla="*/ 12 w 17"/>
                <a:gd name="T37" fmla="*/ 25 h 44"/>
                <a:gd name="T38" fmla="*/ 9 w 17"/>
                <a:gd name="T39" fmla="*/ 16 h 44"/>
                <a:gd name="T40" fmla="*/ 7 w 17"/>
                <a:gd name="T41" fmla="*/ 12 h 44"/>
                <a:gd name="T42" fmla="*/ 8 w 17"/>
                <a:gd name="T43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44">
                  <a:moveTo>
                    <a:pt x="8" y="11"/>
                  </a:moveTo>
                  <a:cubicBezTo>
                    <a:pt x="6" y="7"/>
                    <a:pt x="9" y="1"/>
                    <a:pt x="2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6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22"/>
                    <a:pt x="3" y="20"/>
                    <a:pt x="4" y="26"/>
                  </a:cubicBezTo>
                  <a:cubicBezTo>
                    <a:pt x="7" y="33"/>
                    <a:pt x="6" y="39"/>
                    <a:pt x="11" y="44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2"/>
                    <a:pt x="14" y="43"/>
                    <a:pt x="17" y="41"/>
                  </a:cubicBezTo>
                  <a:cubicBezTo>
                    <a:pt x="15" y="40"/>
                    <a:pt x="15" y="41"/>
                    <a:pt x="15" y="37"/>
                  </a:cubicBezTo>
                  <a:cubicBezTo>
                    <a:pt x="17" y="36"/>
                    <a:pt x="17" y="39"/>
                    <a:pt x="17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7"/>
                    <a:pt x="14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29"/>
                    <a:pt x="13" y="31"/>
                    <a:pt x="12" y="2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8" y="12"/>
                    <a:pt x="7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5036557" y="4941247"/>
              <a:ext cx="18003" cy="66534"/>
            </a:xfrm>
            <a:custGeom>
              <a:avLst/>
              <a:gdLst>
                <a:gd name="T0" fmla="*/ 8 w 18"/>
                <a:gd name="T1" fmla="*/ 53 h 66"/>
                <a:gd name="T2" fmla="*/ 9 w 18"/>
                <a:gd name="T3" fmla="*/ 45 h 66"/>
                <a:gd name="T4" fmla="*/ 12 w 18"/>
                <a:gd name="T5" fmla="*/ 28 h 66"/>
                <a:gd name="T6" fmla="*/ 13 w 18"/>
                <a:gd name="T7" fmla="*/ 25 h 66"/>
                <a:gd name="T8" fmla="*/ 14 w 18"/>
                <a:gd name="T9" fmla="*/ 18 h 66"/>
                <a:gd name="T10" fmla="*/ 14 w 18"/>
                <a:gd name="T11" fmla="*/ 15 h 66"/>
                <a:gd name="T12" fmla="*/ 15 w 18"/>
                <a:gd name="T13" fmla="*/ 9 h 66"/>
                <a:gd name="T14" fmla="*/ 14 w 18"/>
                <a:gd name="T15" fmla="*/ 0 h 66"/>
                <a:gd name="T16" fmla="*/ 11 w 18"/>
                <a:gd name="T17" fmla="*/ 9 h 66"/>
                <a:gd name="T18" fmla="*/ 7 w 18"/>
                <a:gd name="T19" fmla="*/ 30 h 66"/>
                <a:gd name="T20" fmla="*/ 0 w 18"/>
                <a:gd name="T21" fmla="*/ 64 h 66"/>
                <a:gd name="T22" fmla="*/ 3 w 18"/>
                <a:gd name="T23" fmla="*/ 66 h 66"/>
                <a:gd name="T24" fmla="*/ 4 w 18"/>
                <a:gd name="T25" fmla="*/ 66 h 66"/>
                <a:gd name="T26" fmla="*/ 4 w 18"/>
                <a:gd name="T27" fmla="*/ 56 h 66"/>
                <a:gd name="T28" fmla="*/ 6 w 18"/>
                <a:gd name="T29" fmla="*/ 54 h 66"/>
                <a:gd name="T30" fmla="*/ 8 w 18"/>
                <a:gd name="T3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66">
                  <a:moveTo>
                    <a:pt x="8" y="53"/>
                  </a:moveTo>
                  <a:cubicBezTo>
                    <a:pt x="8" y="50"/>
                    <a:pt x="8" y="48"/>
                    <a:pt x="9" y="4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4"/>
                    <a:pt x="12" y="29"/>
                    <a:pt x="13" y="25"/>
                  </a:cubicBezTo>
                  <a:cubicBezTo>
                    <a:pt x="14" y="21"/>
                    <a:pt x="13" y="20"/>
                    <a:pt x="14" y="18"/>
                  </a:cubicBezTo>
                  <a:cubicBezTo>
                    <a:pt x="14" y="14"/>
                    <a:pt x="13" y="20"/>
                    <a:pt x="14" y="15"/>
                  </a:cubicBezTo>
                  <a:cubicBezTo>
                    <a:pt x="15" y="12"/>
                    <a:pt x="14" y="12"/>
                    <a:pt x="15" y="9"/>
                  </a:cubicBezTo>
                  <a:cubicBezTo>
                    <a:pt x="16" y="8"/>
                    <a:pt x="18" y="6"/>
                    <a:pt x="14" y="0"/>
                  </a:cubicBezTo>
                  <a:cubicBezTo>
                    <a:pt x="12" y="7"/>
                    <a:pt x="13" y="6"/>
                    <a:pt x="11" y="9"/>
                  </a:cubicBezTo>
                  <a:cubicBezTo>
                    <a:pt x="10" y="25"/>
                    <a:pt x="8" y="27"/>
                    <a:pt x="7" y="3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6"/>
                    <a:pt x="3" y="66"/>
                  </a:cubicBezTo>
                  <a:cubicBezTo>
                    <a:pt x="3" y="65"/>
                    <a:pt x="3" y="66"/>
                    <a:pt x="4" y="6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3"/>
                    <a:pt x="8" y="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589603" y="4781565"/>
              <a:ext cx="16438" cy="40703"/>
            </a:xfrm>
            <a:custGeom>
              <a:avLst/>
              <a:gdLst>
                <a:gd name="T0" fmla="*/ 4 w 16"/>
                <a:gd name="T1" fmla="*/ 3 h 41"/>
                <a:gd name="T2" fmla="*/ 4 w 16"/>
                <a:gd name="T3" fmla="*/ 0 h 41"/>
                <a:gd name="T4" fmla="*/ 0 w 16"/>
                <a:gd name="T5" fmla="*/ 0 h 41"/>
                <a:gd name="T6" fmla="*/ 6 w 16"/>
                <a:gd name="T7" fmla="*/ 22 h 41"/>
                <a:gd name="T8" fmla="*/ 7 w 16"/>
                <a:gd name="T9" fmla="*/ 28 h 41"/>
                <a:gd name="T10" fmla="*/ 10 w 16"/>
                <a:gd name="T11" fmla="*/ 37 h 41"/>
                <a:gd name="T12" fmla="*/ 11 w 16"/>
                <a:gd name="T13" fmla="*/ 38 h 41"/>
                <a:gd name="T14" fmla="*/ 13 w 16"/>
                <a:gd name="T15" fmla="*/ 41 h 41"/>
                <a:gd name="T16" fmla="*/ 16 w 16"/>
                <a:gd name="T17" fmla="*/ 35 h 41"/>
                <a:gd name="T18" fmla="*/ 15 w 16"/>
                <a:gd name="T19" fmla="*/ 34 h 41"/>
                <a:gd name="T20" fmla="*/ 15 w 16"/>
                <a:gd name="T21" fmla="*/ 26 h 41"/>
                <a:gd name="T22" fmla="*/ 14 w 16"/>
                <a:gd name="T23" fmla="*/ 24 h 41"/>
                <a:gd name="T24" fmla="*/ 13 w 16"/>
                <a:gd name="T25" fmla="*/ 19 h 41"/>
                <a:gd name="T26" fmla="*/ 9 w 16"/>
                <a:gd name="T27" fmla="*/ 16 h 41"/>
                <a:gd name="T28" fmla="*/ 9 w 16"/>
                <a:gd name="T29" fmla="*/ 16 h 41"/>
                <a:gd name="T30" fmla="*/ 9 w 16"/>
                <a:gd name="T31" fmla="*/ 15 h 41"/>
                <a:gd name="T32" fmla="*/ 12 w 16"/>
                <a:gd name="T33" fmla="*/ 15 h 41"/>
                <a:gd name="T34" fmla="*/ 10 w 16"/>
                <a:gd name="T35" fmla="*/ 7 h 41"/>
                <a:gd name="T36" fmla="*/ 3 w 16"/>
                <a:gd name="T37" fmla="*/ 5 h 41"/>
                <a:gd name="T38" fmla="*/ 4 w 16"/>
                <a:gd name="T3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1">
                  <a:moveTo>
                    <a:pt x="4" y="3"/>
                  </a:moveTo>
                  <a:cubicBezTo>
                    <a:pt x="4" y="1"/>
                    <a:pt x="4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3" y="17"/>
                    <a:pt x="6" y="22"/>
                  </a:cubicBezTo>
                  <a:cubicBezTo>
                    <a:pt x="7" y="25"/>
                    <a:pt x="6" y="24"/>
                    <a:pt x="7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1" y="38"/>
                    <a:pt x="11" y="38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38"/>
                    <a:pt x="15" y="39"/>
                    <a:pt x="16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0"/>
                    <a:pt x="14" y="28"/>
                    <a:pt x="15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1" y="19"/>
                    <a:pt x="10" y="2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2" y="15"/>
                  </a:cubicBezTo>
                  <a:cubicBezTo>
                    <a:pt x="9" y="5"/>
                    <a:pt x="10" y="14"/>
                    <a:pt x="10" y="7"/>
                  </a:cubicBezTo>
                  <a:cubicBezTo>
                    <a:pt x="4" y="9"/>
                    <a:pt x="8" y="8"/>
                    <a:pt x="3" y="5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717975" y="5842981"/>
              <a:ext cx="10176" cy="55576"/>
            </a:xfrm>
            <a:custGeom>
              <a:avLst/>
              <a:gdLst>
                <a:gd name="T0" fmla="*/ 10 w 10"/>
                <a:gd name="T1" fmla="*/ 0 h 55"/>
                <a:gd name="T2" fmla="*/ 7 w 10"/>
                <a:gd name="T3" fmla="*/ 2 h 55"/>
                <a:gd name="T4" fmla="*/ 8 w 10"/>
                <a:gd name="T5" fmla="*/ 5 h 55"/>
                <a:gd name="T6" fmla="*/ 7 w 10"/>
                <a:gd name="T7" fmla="*/ 7 h 55"/>
                <a:gd name="T8" fmla="*/ 4 w 10"/>
                <a:gd name="T9" fmla="*/ 14 h 55"/>
                <a:gd name="T10" fmla="*/ 2 w 10"/>
                <a:gd name="T11" fmla="*/ 45 h 55"/>
                <a:gd name="T12" fmla="*/ 1 w 10"/>
                <a:gd name="T13" fmla="*/ 46 h 55"/>
                <a:gd name="T14" fmla="*/ 2 w 10"/>
                <a:gd name="T15" fmla="*/ 55 h 55"/>
                <a:gd name="T16" fmla="*/ 5 w 10"/>
                <a:gd name="T17" fmla="*/ 49 h 55"/>
                <a:gd name="T18" fmla="*/ 9 w 10"/>
                <a:gd name="T19" fmla="*/ 44 h 55"/>
                <a:gd name="T20" fmla="*/ 8 w 10"/>
                <a:gd name="T21" fmla="*/ 36 h 55"/>
                <a:gd name="T22" fmla="*/ 7 w 10"/>
                <a:gd name="T23" fmla="*/ 29 h 55"/>
                <a:gd name="T24" fmla="*/ 10 w 10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7" y="1"/>
                    <a:pt x="9" y="0"/>
                    <a:pt x="7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23"/>
                    <a:pt x="3" y="43"/>
                    <a:pt x="2" y="45"/>
                  </a:cubicBezTo>
                  <a:cubicBezTo>
                    <a:pt x="2" y="46"/>
                    <a:pt x="1" y="46"/>
                    <a:pt x="1" y="46"/>
                  </a:cubicBezTo>
                  <a:cubicBezTo>
                    <a:pt x="0" y="48"/>
                    <a:pt x="0" y="51"/>
                    <a:pt x="2" y="55"/>
                  </a:cubicBezTo>
                  <a:cubicBezTo>
                    <a:pt x="7" y="55"/>
                    <a:pt x="5" y="54"/>
                    <a:pt x="5" y="4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41"/>
                    <a:pt x="8" y="36"/>
                  </a:cubicBezTo>
                  <a:cubicBezTo>
                    <a:pt x="8" y="32"/>
                    <a:pt x="7" y="32"/>
                    <a:pt x="7" y="29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699189" y="4680589"/>
              <a:ext cx="13307" cy="51662"/>
            </a:xfrm>
            <a:custGeom>
              <a:avLst/>
              <a:gdLst>
                <a:gd name="T0" fmla="*/ 9 w 13"/>
                <a:gd name="T1" fmla="*/ 27 h 51"/>
                <a:gd name="T2" fmla="*/ 6 w 13"/>
                <a:gd name="T3" fmla="*/ 6 h 51"/>
                <a:gd name="T4" fmla="*/ 7 w 13"/>
                <a:gd name="T5" fmla="*/ 0 h 51"/>
                <a:gd name="T6" fmla="*/ 0 w 13"/>
                <a:gd name="T7" fmla="*/ 0 h 51"/>
                <a:gd name="T8" fmla="*/ 1 w 13"/>
                <a:gd name="T9" fmla="*/ 10 h 51"/>
                <a:gd name="T10" fmla="*/ 5 w 13"/>
                <a:gd name="T11" fmla="*/ 16 h 51"/>
                <a:gd name="T12" fmla="*/ 5 w 13"/>
                <a:gd name="T13" fmla="*/ 21 h 51"/>
                <a:gd name="T14" fmla="*/ 6 w 13"/>
                <a:gd name="T15" fmla="*/ 23 h 51"/>
                <a:gd name="T16" fmla="*/ 4 w 13"/>
                <a:gd name="T17" fmla="*/ 29 h 51"/>
                <a:gd name="T18" fmla="*/ 6 w 13"/>
                <a:gd name="T19" fmla="*/ 34 h 51"/>
                <a:gd name="T20" fmla="*/ 6 w 13"/>
                <a:gd name="T21" fmla="*/ 40 h 51"/>
                <a:gd name="T22" fmla="*/ 8 w 13"/>
                <a:gd name="T23" fmla="*/ 51 h 51"/>
                <a:gd name="T24" fmla="*/ 12 w 13"/>
                <a:gd name="T25" fmla="*/ 49 h 51"/>
                <a:gd name="T26" fmla="*/ 10 w 13"/>
                <a:gd name="T27" fmla="*/ 41 h 51"/>
                <a:gd name="T28" fmla="*/ 9 w 13"/>
                <a:gd name="T29" fmla="*/ 32 h 51"/>
                <a:gd name="T30" fmla="*/ 12 w 13"/>
                <a:gd name="T31" fmla="*/ 29 h 51"/>
                <a:gd name="T32" fmla="*/ 9 w 13"/>
                <a:gd name="T33" fmla="*/ 28 h 51"/>
                <a:gd name="T34" fmla="*/ 9 w 13"/>
                <a:gd name="T3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1">
                  <a:moveTo>
                    <a:pt x="9" y="27"/>
                  </a:moveTo>
                  <a:cubicBezTo>
                    <a:pt x="9" y="13"/>
                    <a:pt x="9" y="14"/>
                    <a:pt x="6" y="6"/>
                  </a:cubicBezTo>
                  <a:cubicBezTo>
                    <a:pt x="5" y="2"/>
                    <a:pt x="5" y="2"/>
                    <a:pt x="7" y="0"/>
                  </a:cubicBezTo>
                  <a:cubicBezTo>
                    <a:pt x="2" y="0"/>
                    <a:pt x="9" y="1"/>
                    <a:pt x="0" y="0"/>
                  </a:cubicBezTo>
                  <a:cubicBezTo>
                    <a:pt x="1" y="5"/>
                    <a:pt x="1" y="5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9"/>
                    <a:pt x="4" y="17"/>
                    <a:pt x="5" y="21"/>
                  </a:cubicBezTo>
                  <a:cubicBezTo>
                    <a:pt x="6" y="22"/>
                    <a:pt x="7" y="18"/>
                    <a:pt x="6" y="23"/>
                  </a:cubicBezTo>
                  <a:cubicBezTo>
                    <a:pt x="6" y="25"/>
                    <a:pt x="5" y="25"/>
                    <a:pt x="4" y="29"/>
                  </a:cubicBezTo>
                  <a:cubicBezTo>
                    <a:pt x="6" y="33"/>
                    <a:pt x="5" y="28"/>
                    <a:pt x="6" y="34"/>
                  </a:cubicBezTo>
                  <a:cubicBezTo>
                    <a:pt x="6" y="36"/>
                    <a:pt x="6" y="39"/>
                    <a:pt x="6" y="40"/>
                  </a:cubicBezTo>
                  <a:cubicBezTo>
                    <a:pt x="7" y="47"/>
                    <a:pt x="8" y="39"/>
                    <a:pt x="8" y="51"/>
                  </a:cubicBezTo>
                  <a:cubicBezTo>
                    <a:pt x="13" y="50"/>
                    <a:pt x="7" y="51"/>
                    <a:pt x="12" y="49"/>
                  </a:cubicBezTo>
                  <a:cubicBezTo>
                    <a:pt x="11" y="39"/>
                    <a:pt x="11" y="46"/>
                    <a:pt x="10" y="4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379825" y="5925953"/>
              <a:ext cx="7828" cy="54010"/>
            </a:xfrm>
            <a:custGeom>
              <a:avLst/>
              <a:gdLst>
                <a:gd name="T0" fmla="*/ 6 w 8"/>
                <a:gd name="T1" fmla="*/ 2 h 54"/>
                <a:gd name="T2" fmla="*/ 2 w 8"/>
                <a:gd name="T3" fmla="*/ 0 h 54"/>
                <a:gd name="T4" fmla="*/ 1 w 8"/>
                <a:gd name="T5" fmla="*/ 26 h 54"/>
                <a:gd name="T6" fmla="*/ 1 w 8"/>
                <a:gd name="T7" fmla="*/ 30 h 54"/>
                <a:gd name="T8" fmla="*/ 3 w 8"/>
                <a:gd name="T9" fmla="*/ 35 h 54"/>
                <a:gd name="T10" fmla="*/ 1 w 8"/>
                <a:gd name="T11" fmla="*/ 41 h 54"/>
                <a:gd name="T12" fmla="*/ 4 w 8"/>
                <a:gd name="T13" fmla="*/ 42 h 54"/>
                <a:gd name="T14" fmla="*/ 3 w 8"/>
                <a:gd name="T15" fmla="*/ 51 h 54"/>
                <a:gd name="T16" fmla="*/ 8 w 8"/>
                <a:gd name="T17" fmla="*/ 54 h 54"/>
                <a:gd name="T18" fmla="*/ 6 w 8"/>
                <a:gd name="T19" fmla="*/ 45 h 54"/>
                <a:gd name="T20" fmla="*/ 6 w 8"/>
                <a:gd name="T21" fmla="*/ 22 h 54"/>
                <a:gd name="T22" fmla="*/ 7 w 8"/>
                <a:gd name="T23" fmla="*/ 13 h 54"/>
                <a:gd name="T24" fmla="*/ 3 w 8"/>
                <a:gd name="T25" fmla="*/ 9 h 54"/>
                <a:gd name="T26" fmla="*/ 6 w 8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4">
                  <a:moveTo>
                    <a:pt x="6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0" y="5"/>
                    <a:pt x="0" y="21"/>
                    <a:pt x="1" y="26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2" y="33"/>
                    <a:pt x="2" y="33"/>
                    <a:pt x="3" y="35"/>
                  </a:cubicBezTo>
                  <a:cubicBezTo>
                    <a:pt x="2" y="37"/>
                    <a:pt x="1" y="35"/>
                    <a:pt x="1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5"/>
                    <a:pt x="3" y="47"/>
                    <a:pt x="3" y="51"/>
                  </a:cubicBezTo>
                  <a:cubicBezTo>
                    <a:pt x="5" y="53"/>
                    <a:pt x="5" y="53"/>
                    <a:pt x="8" y="54"/>
                  </a:cubicBezTo>
                  <a:cubicBezTo>
                    <a:pt x="5" y="47"/>
                    <a:pt x="7" y="51"/>
                    <a:pt x="6" y="4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5"/>
                    <a:pt x="4" y="18"/>
                    <a:pt x="7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1" name="Freeform 125"/>
            <p:cNvSpPr>
              <a:spLocks/>
            </p:cNvSpPr>
            <p:nvPr/>
          </p:nvSpPr>
          <p:spPr bwMode="auto">
            <a:xfrm>
              <a:off x="5128139" y="6154518"/>
              <a:ext cx="13307" cy="46965"/>
            </a:xfrm>
            <a:custGeom>
              <a:avLst/>
              <a:gdLst>
                <a:gd name="T0" fmla="*/ 13 w 13"/>
                <a:gd name="T1" fmla="*/ 11 h 46"/>
                <a:gd name="T2" fmla="*/ 13 w 13"/>
                <a:gd name="T3" fmla="*/ 3 h 46"/>
                <a:gd name="T4" fmla="*/ 10 w 13"/>
                <a:gd name="T5" fmla="*/ 0 h 46"/>
                <a:gd name="T6" fmla="*/ 10 w 13"/>
                <a:gd name="T7" fmla="*/ 1 h 46"/>
                <a:gd name="T8" fmla="*/ 8 w 13"/>
                <a:gd name="T9" fmla="*/ 8 h 46"/>
                <a:gd name="T10" fmla="*/ 5 w 13"/>
                <a:gd name="T11" fmla="*/ 18 h 46"/>
                <a:gd name="T12" fmla="*/ 6 w 13"/>
                <a:gd name="T13" fmla="*/ 22 h 46"/>
                <a:gd name="T14" fmla="*/ 5 w 13"/>
                <a:gd name="T15" fmla="*/ 22 h 46"/>
                <a:gd name="T16" fmla="*/ 5 w 13"/>
                <a:gd name="T17" fmla="*/ 22 h 46"/>
                <a:gd name="T18" fmla="*/ 1 w 13"/>
                <a:gd name="T19" fmla="*/ 27 h 46"/>
                <a:gd name="T20" fmla="*/ 1 w 13"/>
                <a:gd name="T21" fmla="*/ 34 h 46"/>
                <a:gd name="T22" fmla="*/ 1 w 13"/>
                <a:gd name="T23" fmla="*/ 43 h 46"/>
                <a:gd name="T24" fmla="*/ 2 w 13"/>
                <a:gd name="T25" fmla="*/ 45 h 46"/>
                <a:gd name="T26" fmla="*/ 4 w 13"/>
                <a:gd name="T27" fmla="*/ 46 h 46"/>
                <a:gd name="T28" fmla="*/ 5 w 13"/>
                <a:gd name="T29" fmla="*/ 38 h 46"/>
                <a:gd name="T30" fmla="*/ 7 w 13"/>
                <a:gd name="T31" fmla="*/ 33 h 46"/>
                <a:gd name="T32" fmla="*/ 8 w 13"/>
                <a:gd name="T33" fmla="*/ 32 h 46"/>
                <a:gd name="T34" fmla="*/ 13 w 13"/>
                <a:gd name="T35" fmla="*/ 10 h 46"/>
                <a:gd name="T36" fmla="*/ 13 w 13"/>
                <a:gd name="T3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6">
                  <a:moveTo>
                    <a:pt x="13" y="11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20"/>
                    <a:pt x="11" y="9"/>
                    <a:pt x="5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34"/>
                    <a:pt x="1" y="29"/>
                    <a:pt x="1" y="34"/>
                  </a:cubicBezTo>
                  <a:cubicBezTo>
                    <a:pt x="0" y="36"/>
                    <a:pt x="1" y="41"/>
                    <a:pt x="1" y="43"/>
                  </a:cubicBezTo>
                  <a:cubicBezTo>
                    <a:pt x="3" y="45"/>
                    <a:pt x="1" y="43"/>
                    <a:pt x="2" y="45"/>
                  </a:cubicBezTo>
                  <a:cubicBezTo>
                    <a:pt x="3" y="45"/>
                    <a:pt x="3" y="45"/>
                    <a:pt x="4" y="4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7" y="37"/>
                    <a:pt x="6" y="37"/>
                    <a:pt x="7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28"/>
                    <a:pt x="12" y="12"/>
                    <a:pt x="13" y="10"/>
                  </a:cubicBez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2" name="Freeform 126"/>
            <p:cNvSpPr>
              <a:spLocks/>
            </p:cNvSpPr>
            <p:nvPr/>
          </p:nvSpPr>
          <p:spPr bwMode="auto">
            <a:xfrm>
              <a:off x="4249105" y="5867247"/>
              <a:ext cx="17221" cy="35224"/>
            </a:xfrm>
            <a:custGeom>
              <a:avLst/>
              <a:gdLst>
                <a:gd name="T0" fmla="*/ 15 w 17"/>
                <a:gd name="T1" fmla="*/ 2 h 35"/>
                <a:gd name="T2" fmla="*/ 8 w 17"/>
                <a:gd name="T3" fmla="*/ 0 h 35"/>
                <a:gd name="T4" fmla="*/ 11 w 17"/>
                <a:gd name="T5" fmla="*/ 16 h 35"/>
                <a:gd name="T6" fmla="*/ 10 w 17"/>
                <a:gd name="T7" fmla="*/ 20 h 35"/>
                <a:gd name="T8" fmla="*/ 8 w 17"/>
                <a:gd name="T9" fmla="*/ 15 h 35"/>
                <a:gd name="T10" fmla="*/ 14 w 17"/>
                <a:gd name="T11" fmla="*/ 34 h 35"/>
                <a:gd name="T12" fmla="*/ 17 w 17"/>
                <a:gd name="T13" fmla="*/ 35 h 35"/>
                <a:gd name="T14" fmla="*/ 15 w 17"/>
                <a:gd name="T15" fmla="*/ 18 h 35"/>
                <a:gd name="T16" fmla="*/ 16 w 17"/>
                <a:gd name="T17" fmla="*/ 15 h 35"/>
                <a:gd name="T18" fmla="*/ 14 w 17"/>
                <a:gd name="T19" fmla="*/ 2 h 35"/>
                <a:gd name="T20" fmla="*/ 15 w 17"/>
                <a:gd name="T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5">
                  <a:moveTo>
                    <a:pt x="15" y="2"/>
                  </a:moveTo>
                  <a:cubicBezTo>
                    <a:pt x="12" y="1"/>
                    <a:pt x="12" y="0"/>
                    <a:pt x="8" y="0"/>
                  </a:cubicBezTo>
                  <a:cubicBezTo>
                    <a:pt x="9" y="10"/>
                    <a:pt x="11" y="12"/>
                    <a:pt x="11" y="16"/>
                  </a:cubicBezTo>
                  <a:cubicBezTo>
                    <a:pt x="12" y="22"/>
                    <a:pt x="11" y="19"/>
                    <a:pt x="10" y="20"/>
                  </a:cubicBezTo>
                  <a:cubicBezTo>
                    <a:pt x="8" y="15"/>
                    <a:pt x="11" y="18"/>
                    <a:pt x="8" y="15"/>
                  </a:cubicBezTo>
                  <a:cubicBezTo>
                    <a:pt x="0" y="19"/>
                    <a:pt x="10" y="31"/>
                    <a:pt x="14" y="34"/>
                  </a:cubicBezTo>
                  <a:cubicBezTo>
                    <a:pt x="15" y="35"/>
                    <a:pt x="14" y="34"/>
                    <a:pt x="17" y="35"/>
                  </a:cubicBezTo>
                  <a:cubicBezTo>
                    <a:pt x="16" y="29"/>
                    <a:pt x="13" y="23"/>
                    <a:pt x="15" y="18"/>
                  </a:cubicBezTo>
                  <a:cubicBezTo>
                    <a:pt x="15" y="16"/>
                    <a:pt x="16" y="19"/>
                    <a:pt x="16" y="15"/>
                  </a:cubicBezTo>
                  <a:cubicBezTo>
                    <a:pt x="16" y="13"/>
                    <a:pt x="15" y="9"/>
                    <a:pt x="14" y="2"/>
                  </a:cubicBez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3" name="Freeform 127"/>
            <p:cNvSpPr>
              <a:spLocks/>
            </p:cNvSpPr>
            <p:nvPr/>
          </p:nvSpPr>
          <p:spPr bwMode="auto">
            <a:xfrm>
              <a:off x="4396263" y="4740861"/>
              <a:ext cx="8610" cy="45400"/>
            </a:xfrm>
            <a:custGeom>
              <a:avLst/>
              <a:gdLst>
                <a:gd name="T0" fmla="*/ 7 w 9"/>
                <a:gd name="T1" fmla="*/ 45 h 45"/>
                <a:gd name="T2" fmla="*/ 8 w 9"/>
                <a:gd name="T3" fmla="*/ 34 h 45"/>
                <a:gd name="T4" fmla="*/ 5 w 9"/>
                <a:gd name="T5" fmla="*/ 0 h 45"/>
                <a:gd name="T6" fmla="*/ 2 w 9"/>
                <a:gd name="T7" fmla="*/ 0 h 45"/>
                <a:gd name="T8" fmla="*/ 2 w 9"/>
                <a:gd name="T9" fmla="*/ 13 h 45"/>
                <a:gd name="T10" fmla="*/ 4 w 9"/>
                <a:gd name="T11" fmla="*/ 30 h 45"/>
                <a:gd name="T12" fmla="*/ 4 w 9"/>
                <a:gd name="T13" fmla="*/ 30 h 45"/>
                <a:gd name="T14" fmla="*/ 5 w 9"/>
                <a:gd name="T15" fmla="*/ 34 h 45"/>
                <a:gd name="T16" fmla="*/ 7 w 9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7" y="45"/>
                  </a:moveTo>
                  <a:cubicBezTo>
                    <a:pt x="9" y="42"/>
                    <a:pt x="9" y="42"/>
                    <a:pt x="8" y="3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2" y="13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5"/>
                    <a:pt x="4" y="42"/>
                    <a:pt x="7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4" name="Freeform 128"/>
            <p:cNvSpPr>
              <a:spLocks/>
            </p:cNvSpPr>
            <p:nvPr/>
          </p:nvSpPr>
          <p:spPr bwMode="auto">
            <a:xfrm>
              <a:off x="4184919" y="5783492"/>
              <a:ext cx="13307" cy="42269"/>
            </a:xfrm>
            <a:custGeom>
              <a:avLst/>
              <a:gdLst>
                <a:gd name="T0" fmla="*/ 9 w 13"/>
                <a:gd name="T1" fmla="*/ 24 h 42"/>
                <a:gd name="T2" fmla="*/ 11 w 13"/>
                <a:gd name="T3" fmla="*/ 2 h 42"/>
                <a:gd name="T4" fmla="*/ 9 w 13"/>
                <a:gd name="T5" fmla="*/ 5 h 42"/>
                <a:gd name="T6" fmla="*/ 10 w 13"/>
                <a:gd name="T7" fmla="*/ 8 h 42"/>
                <a:gd name="T8" fmla="*/ 7 w 13"/>
                <a:gd name="T9" fmla="*/ 8 h 42"/>
                <a:gd name="T10" fmla="*/ 7 w 13"/>
                <a:gd name="T11" fmla="*/ 14 h 42"/>
                <a:gd name="T12" fmla="*/ 5 w 13"/>
                <a:gd name="T13" fmla="*/ 15 h 42"/>
                <a:gd name="T14" fmla="*/ 3 w 13"/>
                <a:gd name="T15" fmla="*/ 24 h 42"/>
                <a:gd name="T16" fmla="*/ 3 w 13"/>
                <a:gd name="T17" fmla="*/ 26 h 42"/>
                <a:gd name="T18" fmla="*/ 3 w 13"/>
                <a:gd name="T19" fmla="*/ 27 h 42"/>
                <a:gd name="T20" fmla="*/ 2 w 13"/>
                <a:gd name="T21" fmla="*/ 33 h 42"/>
                <a:gd name="T22" fmla="*/ 0 w 13"/>
                <a:gd name="T23" fmla="*/ 41 h 42"/>
                <a:gd name="T24" fmla="*/ 4 w 13"/>
                <a:gd name="T25" fmla="*/ 41 h 42"/>
                <a:gd name="T26" fmla="*/ 3 w 13"/>
                <a:gd name="T27" fmla="*/ 38 h 42"/>
                <a:gd name="T28" fmla="*/ 6 w 13"/>
                <a:gd name="T29" fmla="*/ 36 h 42"/>
                <a:gd name="T30" fmla="*/ 7 w 13"/>
                <a:gd name="T31" fmla="*/ 28 h 42"/>
                <a:gd name="T32" fmla="*/ 9 w 13"/>
                <a:gd name="T3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42">
                  <a:moveTo>
                    <a:pt x="9" y="24"/>
                  </a:moveTo>
                  <a:cubicBezTo>
                    <a:pt x="13" y="8"/>
                    <a:pt x="12" y="17"/>
                    <a:pt x="11" y="2"/>
                  </a:cubicBezTo>
                  <a:cubicBezTo>
                    <a:pt x="10" y="2"/>
                    <a:pt x="9" y="0"/>
                    <a:pt x="9" y="5"/>
                  </a:cubicBezTo>
                  <a:cubicBezTo>
                    <a:pt x="9" y="8"/>
                    <a:pt x="9" y="4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24"/>
                    <a:pt x="5" y="19"/>
                    <a:pt x="3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2" y="30"/>
                    <a:pt x="2" y="30"/>
                    <a:pt x="2" y="33"/>
                  </a:cubicBezTo>
                  <a:cubicBezTo>
                    <a:pt x="1" y="38"/>
                    <a:pt x="1" y="36"/>
                    <a:pt x="0" y="41"/>
                  </a:cubicBezTo>
                  <a:cubicBezTo>
                    <a:pt x="2" y="40"/>
                    <a:pt x="2" y="41"/>
                    <a:pt x="4" y="41"/>
                  </a:cubicBezTo>
                  <a:cubicBezTo>
                    <a:pt x="3" y="37"/>
                    <a:pt x="4" y="42"/>
                    <a:pt x="3" y="38"/>
                  </a:cubicBezTo>
                  <a:cubicBezTo>
                    <a:pt x="2" y="33"/>
                    <a:pt x="6" y="36"/>
                    <a:pt x="6" y="36"/>
                  </a:cubicBezTo>
                  <a:cubicBezTo>
                    <a:pt x="9" y="25"/>
                    <a:pt x="7" y="34"/>
                    <a:pt x="7" y="28"/>
                  </a:cubicBezTo>
                  <a:cubicBezTo>
                    <a:pt x="8" y="23"/>
                    <a:pt x="7" y="29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5" name="Freeform 129"/>
            <p:cNvSpPr>
              <a:spLocks/>
            </p:cNvSpPr>
            <p:nvPr/>
          </p:nvSpPr>
          <p:spPr bwMode="auto">
            <a:xfrm>
              <a:off x="3531318" y="5259046"/>
              <a:ext cx="5479" cy="52445"/>
            </a:xfrm>
            <a:custGeom>
              <a:avLst/>
              <a:gdLst>
                <a:gd name="T0" fmla="*/ 6 w 6"/>
                <a:gd name="T1" fmla="*/ 32 h 52"/>
                <a:gd name="T2" fmla="*/ 5 w 6"/>
                <a:gd name="T3" fmla="*/ 27 h 52"/>
                <a:gd name="T4" fmla="*/ 6 w 6"/>
                <a:gd name="T5" fmla="*/ 9 h 52"/>
                <a:gd name="T6" fmla="*/ 6 w 6"/>
                <a:gd name="T7" fmla="*/ 1 h 52"/>
                <a:gd name="T8" fmla="*/ 2 w 6"/>
                <a:gd name="T9" fmla="*/ 0 h 52"/>
                <a:gd name="T10" fmla="*/ 1 w 6"/>
                <a:gd name="T11" fmla="*/ 47 h 52"/>
                <a:gd name="T12" fmla="*/ 1 w 6"/>
                <a:gd name="T13" fmla="*/ 50 h 52"/>
                <a:gd name="T14" fmla="*/ 2 w 6"/>
                <a:gd name="T15" fmla="*/ 52 h 52"/>
                <a:gd name="T16" fmla="*/ 4 w 6"/>
                <a:gd name="T17" fmla="*/ 37 h 52"/>
                <a:gd name="T18" fmla="*/ 6 w 6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2">
                  <a:moveTo>
                    <a:pt x="6" y="32"/>
                  </a:moveTo>
                  <a:cubicBezTo>
                    <a:pt x="3" y="27"/>
                    <a:pt x="5" y="29"/>
                    <a:pt x="5" y="2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"/>
                    <a:pt x="3" y="9"/>
                    <a:pt x="6" y="1"/>
                  </a:cubicBezTo>
                  <a:cubicBezTo>
                    <a:pt x="4" y="1"/>
                    <a:pt x="4" y="1"/>
                    <a:pt x="2" y="0"/>
                  </a:cubicBezTo>
                  <a:cubicBezTo>
                    <a:pt x="2" y="17"/>
                    <a:pt x="0" y="36"/>
                    <a:pt x="1" y="47"/>
                  </a:cubicBezTo>
                  <a:cubicBezTo>
                    <a:pt x="1" y="47"/>
                    <a:pt x="1" y="50"/>
                    <a:pt x="1" y="50"/>
                  </a:cubicBezTo>
                  <a:cubicBezTo>
                    <a:pt x="1" y="52"/>
                    <a:pt x="1" y="51"/>
                    <a:pt x="2" y="52"/>
                  </a:cubicBezTo>
                  <a:cubicBezTo>
                    <a:pt x="5" y="46"/>
                    <a:pt x="2" y="47"/>
                    <a:pt x="4" y="37"/>
                  </a:cubicBezTo>
                  <a:cubicBezTo>
                    <a:pt x="5" y="32"/>
                    <a:pt x="6" y="34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6" name="Freeform 130"/>
            <p:cNvSpPr>
              <a:spLocks/>
            </p:cNvSpPr>
            <p:nvPr/>
          </p:nvSpPr>
          <p:spPr bwMode="auto">
            <a:xfrm>
              <a:off x="3536797" y="5309142"/>
              <a:ext cx="7045" cy="48531"/>
            </a:xfrm>
            <a:custGeom>
              <a:avLst/>
              <a:gdLst>
                <a:gd name="T0" fmla="*/ 6 w 7"/>
                <a:gd name="T1" fmla="*/ 44 h 48"/>
                <a:gd name="T2" fmla="*/ 6 w 7"/>
                <a:gd name="T3" fmla="*/ 33 h 48"/>
                <a:gd name="T4" fmla="*/ 7 w 7"/>
                <a:gd name="T5" fmla="*/ 9 h 48"/>
                <a:gd name="T6" fmla="*/ 5 w 7"/>
                <a:gd name="T7" fmla="*/ 0 h 48"/>
                <a:gd name="T8" fmla="*/ 4 w 7"/>
                <a:gd name="T9" fmla="*/ 4 h 48"/>
                <a:gd name="T10" fmla="*/ 1 w 7"/>
                <a:gd name="T11" fmla="*/ 18 h 48"/>
                <a:gd name="T12" fmla="*/ 2 w 7"/>
                <a:gd name="T13" fmla="*/ 29 h 48"/>
                <a:gd name="T14" fmla="*/ 2 w 7"/>
                <a:gd name="T15" fmla="*/ 34 h 48"/>
                <a:gd name="T16" fmla="*/ 2 w 7"/>
                <a:gd name="T17" fmla="*/ 41 h 48"/>
                <a:gd name="T18" fmla="*/ 0 w 7"/>
                <a:gd name="T19" fmla="*/ 39 h 48"/>
                <a:gd name="T20" fmla="*/ 4 w 7"/>
                <a:gd name="T21" fmla="*/ 48 h 48"/>
                <a:gd name="T22" fmla="*/ 6 w 7"/>
                <a:gd name="T2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8">
                  <a:moveTo>
                    <a:pt x="6" y="44"/>
                  </a:moveTo>
                  <a:cubicBezTo>
                    <a:pt x="5" y="37"/>
                    <a:pt x="4" y="40"/>
                    <a:pt x="6" y="3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7"/>
                    <a:pt x="5" y="14"/>
                    <a:pt x="1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3"/>
                    <a:pt x="2" y="30"/>
                    <a:pt x="2" y="34"/>
                  </a:cubicBezTo>
                  <a:cubicBezTo>
                    <a:pt x="2" y="36"/>
                    <a:pt x="2" y="38"/>
                    <a:pt x="2" y="4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4"/>
                    <a:pt x="1" y="46"/>
                    <a:pt x="4" y="48"/>
                  </a:cubicBezTo>
                  <a:cubicBezTo>
                    <a:pt x="5" y="45"/>
                    <a:pt x="3" y="47"/>
                    <a:pt x="6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7" name="Freeform 131"/>
            <p:cNvSpPr>
              <a:spLocks/>
            </p:cNvSpPr>
            <p:nvPr/>
          </p:nvSpPr>
          <p:spPr bwMode="auto">
            <a:xfrm>
              <a:off x="3337194" y="5277832"/>
              <a:ext cx="14872" cy="27396"/>
            </a:xfrm>
            <a:custGeom>
              <a:avLst/>
              <a:gdLst>
                <a:gd name="T0" fmla="*/ 7 w 15"/>
                <a:gd name="T1" fmla="*/ 6 h 27"/>
                <a:gd name="T2" fmla="*/ 4 w 15"/>
                <a:gd name="T3" fmla="*/ 0 h 27"/>
                <a:gd name="T4" fmla="*/ 0 w 15"/>
                <a:gd name="T5" fmla="*/ 3 h 27"/>
                <a:gd name="T6" fmla="*/ 4 w 15"/>
                <a:gd name="T7" fmla="*/ 16 h 27"/>
                <a:gd name="T8" fmla="*/ 5 w 15"/>
                <a:gd name="T9" fmla="*/ 18 h 27"/>
                <a:gd name="T10" fmla="*/ 8 w 15"/>
                <a:gd name="T11" fmla="*/ 24 h 27"/>
                <a:gd name="T12" fmla="*/ 8 w 15"/>
                <a:gd name="T13" fmla="*/ 27 h 27"/>
                <a:gd name="T14" fmla="*/ 15 w 15"/>
                <a:gd name="T15" fmla="*/ 27 h 27"/>
                <a:gd name="T16" fmla="*/ 14 w 15"/>
                <a:gd name="T17" fmla="*/ 24 h 27"/>
                <a:gd name="T18" fmla="*/ 13 w 15"/>
                <a:gd name="T19" fmla="*/ 20 h 27"/>
                <a:gd name="T20" fmla="*/ 7 w 15"/>
                <a:gd name="T21" fmla="*/ 5 h 27"/>
                <a:gd name="T22" fmla="*/ 7 w 15"/>
                <a:gd name="T2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7" y="6"/>
                  </a:moveTo>
                  <a:cubicBezTo>
                    <a:pt x="6" y="1"/>
                    <a:pt x="6" y="4"/>
                    <a:pt x="4" y="0"/>
                  </a:cubicBezTo>
                  <a:cubicBezTo>
                    <a:pt x="2" y="3"/>
                    <a:pt x="3" y="1"/>
                    <a:pt x="0" y="3"/>
                  </a:cubicBezTo>
                  <a:cubicBezTo>
                    <a:pt x="2" y="6"/>
                    <a:pt x="2" y="12"/>
                    <a:pt x="4" y="16"/>
                  </a:cubicBezTo>
                  <a:cubicBezTo>
                    <a:pt x="5" y="18"/>
                    <a:pt x="4" y="16"/>
                    <a:pt x="5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5"/>
                    <a:pt x="14" y="24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0" y="8"/>
                    <a:pt x="11" y="18"/>
                    <a:pt x="7" y="5"/>
                  </a:cubicBez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8" name="Freeform 132"/>
            <p:cNvSpPr>
              <a:spLocks/>
            </p:cNvSpPr>
            <p:nvPr/>
          </p:nvSpPr>
          <p:spPr bwMode="auto">
            <a:xfrm>
              <a:off x="4310160" y="6066067"/>
              <a:ext cx="23483" cy="42269"/>
            </a:xfrm>
            <a:custGeom>
              <a:avLst/>
              <a:gdLst>
                <a:gd name="T0" fmla="*/ 8 w 23"/>
                <a:gd name="T1" fmla="*/ 12 h 42"/>
                <a:gd name="T2" fmla="*/ 7 w 23"/>
                <a:gd name="T3" fmla="*/ 4 h 42"/>
                <a:gd name="T4" fmla="*/ 2 w 23"/>
                <a:gd name="T5" fmla="*/ 3 h 42"/>
                <a:gd name="T6" fmla="*/ 4 w 23"/>
                <a:gd name="T7" fmla="*/ 12 h 42"/>
                <a:gd name="T8" fmla="*/ 8 w 23"/>
                <a:gd name="T9" fmla="*/ 20 h 42"/>
                <a:gd name="T10" fmla="*/ 12 w 23"/>
                <a:gd name="T11" fmla="*/ 28 h 42"/>
                <a:gd name="T12" fmla="*/ 13 w 23"/>
                <a:gd name="T13" fmla="*/ 28 h 42"/>
                <a:gd name="T14" fmla="*/ 21 w 23"/>
                <a:gd name="T15" fmla="*/ 42 h 42"/>
                <a:gd name="T16" fmla="*/ 20 w 23"/>
                <a:gd name="T17" fmla="*/ 38 h 42"/>
                <a:gd name="T18" fmla="*/ 15 w 23"/>
                <a:gd name="T19" fmla="*/ 26 h 42"/>
                <a:gd name="T20" fmla="*/ 8 w 23"/>
                <a:gd name="T2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2">
                  <a:moveTo>
                    <a:pt x="8" y="12"/>
                  </a:moveTo>
                  <a:cubicBezTo>
                    <a:pt x="8" y="9"/>
                    <a:pt x="8" y="6"/>
                    <a:pt x="7" y="4"/>
                  </a:cubicBezTo>
                  <a:cubicBezTo>
                    <a:pt x="4" y="0"/>
                    <a:pt x="2" y="3"/>
                    <a:pt x="2" y="3"/>
                  </a:cubicBezTo>
                  <a:cubicBezTo>
                    <a:pt x="0" y="9"/>
                    <a:pt x="4" y="11"/>
                    <a:pt x="4" y="12"/>
                  </a:cubicBezTo>
                  <a:cubicBezTo>
                    <a:pt x="7" y="15"/>
                    <a:pt x="4" y="13"/>
                    <a:pt x="8" y="20"/>
                  </a:cubicBezTo>
                  <a:cubicBezTo>
                    <a:pt x="11" y="26"/>
                    <a:pt x="10" y="23"/>
                    <a:pt x="12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4" y="33"/>
                    <a:pt x="17" y="40"/>
                    <a:pt x="21" y="42"/>
                  </a:cubicBezTo>
                  <a:cubicBezTo>
                    <a:pt x="23" y="38"/>
                    <a:pt x="21" y="39"/>
                    <a:pt x="20" y="38"/>
                  </a:cubicBezTo>
                  <a:cubicBezTo>
                    <a:pt x="17" y="31"/>
                    <a:pt x="21" y="35"/>
                    <a:pt x="15" y="26"/>
                  </a:cubicBezTo>
                  <a:cubicBezTo>
                    <a:pt x="11" y="19"/>
                    <a:pt x="10" y="13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9" name="Freeform 133"/>
            <p:cNvSpPr>
              <a:spLocks/>
            </p:cNvSpPr>
            <p:nvPr/>
          </p:nvSpPr>
          <p:spPr bwMode="auto">
            <a:xfrm>
              <a:off x="4199791" y="5291921"/>
              <a:ext cx="10959" cy="52445"/>
            </a:xfrm>
            <a:custGeom>
              <a:avLst/>
              <a:gdLst>
                <a:gd name="T0" fmla="*/ 8 w 11"/>
                <a:gd name="T1" fmla="*/ 0 h 52"/>
                <a:gd name="T2" fmla="*/ 8 w 11"/>
                <a:gd name="T3" fmla="*/ 1 h 52"/>
                <a:gd name="T4" fmla="*/ 9 w 11"/>
                <a:gd name="T5" fmla="*/ 2 h 52"/>
                <a:gd name="T6" fmla="*/ 9 w 11"/>
                <a:gd name="T7" fmla="*/ 3 h 52"/>
                <a:gd name="T8" fmla="*/ 9 w 11"/>
                <a:gd name="T9" fmla="*/ 4 h 52"/>
                <a:gd name="T10" fmla="*/ 5 w 11"/>
                <a:gd name="T11" fmla="*/ 18 h 52"/>
                <a:gd name="T12" fmla="*/ 3 w 11"/>
                <a:gd name="T13" fmla="*/ 26 h 52"/>
                <a:gd name="T14" fmla="*/ 2 w 11"/>
                <a:gd name="T15" fmla="*/ 39 h 52"/>
                <a:gd name="T16" fmla="*/ 2 w 11"/>
                <a:gd name="T17" fmla="*/ 42 h 52"/>
                <a:gd name="T18" fmla="*/ 1 w 11"/>
                <a:gd name="T19" fmla="*/ 45 h 52"/>
                <a:gd name="T20" fmla="*/ 0 w 11"/>
                <a:gd name="T21" fmla="*/ 52 h 52"/>
                <a:gd name="T22" fmla="*/ 7 w 11"/>
                <a:gd name="T23" fmla="*/ 34 h 52"/>
                <a:gd name="T24" fmla="*/ 8 w 11"/>
                <a:gd name="T25" fmla="*/ 20 h 52"/>
                <a:gd name="T26" fmla="*/ 11 w 11"/>
                <a:gd name="T27" fmla="*/ 0 h 52"/>
                <a:gd name="T28" fmla="*/ 8 w 11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2"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5" y="14"/>
                    <a:pt x="5" y="18"/>
                  </a:cubicBezTo>
                  <a:cubicBezTo>
                    <a:pt x="5" y="25"/>
                    <a:pt x="4" y="21"/>
                    <a:pt x="3" y="26"/>
                  </a:cubicBezTo>
                  <a:cubicBezTo>
                    <a:pt x="3" y="27"/>
                    <a:pt x="3" y="34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3"/>
                    <a:pt x="1" y="44"/>
                    <a:pt x="1" y="45"/>
                  </a:cubicBezTo>
                  <a:cubicBezTo>
                    <a:pt x="0" y="48"/>
                    <a:pt x="0" y="49"/>
                    <a:pt x="0" y="52"/>
                  </a:cubicBezTo>
                  <a:cubicBezTo>
                    <a:pt x="6" y="50"/>
                    <a:pt x="3" y="46"/>
                    <a:pt x="7" y="34"/>
                  </a:cubicBezTo>
                  <a:cubicBezTo>
                    <a:pt x="8" y="28"/>
                    <a:pt x="7" y="24"/>
                    <a:pt x="8" y="20"/>
                  </a:cubicBezTo>
                  <a:cubicBezTo>
                    <a:pt x="9" y="14"/>
                    <a:pt x="11" y="7"/>
                    <a:pt x="11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0" name="Freeform 134"/>
            <p:cNvSpPr>
              <a:spLocks/>
            </p:cNvSpPr>
            <p:nvPr/>
          </p:nvSpPr>
          <p:spPr bwMode="auto">
            <a:xfrm>
              <a:off x="4118384" y="6294631"/>
              <a:ext cx="12524" cy="61055"/>
            </a:xfrm>
            <a:custGeom>
              <a:avLst/>
              <a:gdLst>
                <a:gd name="T0" fmla="*/ 1 w 12"/>
                <a:gd name="T1" fmla="*/ 61 h 61"/>
                <a:gd name="T2" fmla="*/ 4 w 12"/>
                <a:gd name="T3" fmla="*/ 59 h 61"/>
                <a:gd name="T4" fmla="*/ 11 w 12"/>
                <a:gd name="T5" fmla="*/ 10 h 61"/>
                <a:gd name="T6" fmla="*/ 11 w 12"/>
                <a:gd name="T7" fmla="*/ 7 h 61"/>
                <a:gd name="T8" fmla="*/ 10 w 12"/>
                <a:gd name="T9" fmla="*/ 3 h 61"/>
                <a:gd name="T10" fmla="*/ 5 w 12"/>
                <a:gd name="T11" fmla="*/ 32 h 61"/>
                <a:gd name="T12" fmla="*/ 1 w 12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1">
                  <a:moveTo>
                    <a:pt x="1" y="61"/>
                  </a:moveTo>
                  <a:cubicBezTo>
                    <a:pt x="3" y="60"/>
                    <a:pt x="3" y="61"/>
                    <a:pt x="4" y="5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8"/>
                    <a:pt x="11" y="7"/>
                  </a:cubicBezTo>
                  <a:cubicBezTo>
                    <a:pt x="11" y="0"/>
                    <a:pt x="12" y="6"/>
                    <a:pt x="10" y="3"/>
                  </a:cubicBezTo>
                  <a:cubicBezTo>
                    <a:pt x="6" y="9"/>
                    <a:pt x="6" y="24"/>
                    <a:pt x="5" y="32"/>
                  </a:cubicBezTo>
                  <a:cubicBezTo>
                    <a:pt x="4" y="39"/>
                    <a:pt x="0" y="58"/>
                    <a:pt x="1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1" name="Freeform 135"/>
            <p:cNvSpPr>
              <a:spLocks/>
            </p:cNvSpPr>
            <p:nvPr/>
          </p:nvSpPr>
          <p:spPr bwMode="auto">
            <a:xfrm>
              <a:off x="4010364" y="6077808"/>
              <a:ext cx="17221" cy="33658"/>
            </a:xfrm>
            <a:custGeom>
              <a:avLst/>
              <a:gdLst>
                <a:gd name="T0" fmla="*/ 11 w 17"/>
                <a:gd name="T1" fmla="*/ 15 h 34"/>
                <a:gd name="T2" fmla="*/ 0 w 17"/>
                <a:gd name="T3" fmla="*/ 0 h 34"/>
                <a:gd name="T4" fmla="*/ 4 w 17"/>
                <a:gd name="T5" fmla="*/ 10 h 34"/>
                <a:gd name="T6" fmla="*/ 9 w 17"/>
                <a:gd name="T7" fmla="*/ 19 h 34"/>
                <a:gd name="T8" fmla="*/ 12 w 17"/>
                <a:gd name="T9" fmla="*/ 32 h 34"/>
                <a:gd name="T10" fmla="*/ 17 w 17"/>
                <a:gd name="T11" fmla="*/ 33 h 34"/>
                <a:gd name="T12" fmla="*/ 16 w 17"/>
                <a:gd name="T13" fmla="*/ 28 h 34"/>
                <a:gd name="T14" fmla="*/ 11 w 17"/>
                <a:gd name="T1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4">
                  <a:moveTo>
                    <a:pt x="11" y="15"/>
                  </a:moveTo>
                  <a:cubicBezTo>
                    <a:pt x="7" y="7"/>
                    <a:pt x="5" y="1"/>
                    <a:pt x="0" y="0"/>
                  </a:cubicBezTo>
                  <a:cubicBezTo>
                    <a:pt x="1" y="8"/>
                    <a:pt x="1" y="1"/>
                    <a:pt x="4" y="10"/>
                  </a:cubicBezTo>
                  <a:cubicBezTo>
                    <a:pt x="5" y="14"/>
                    <a:pt x="7" y="16"/>
                    <a:pt x="9" y="19"/>
                  </a:cubicBezTo>
                  <a:cubicBezTo>
                    <a:pt x="9" y="20"/>
                    <a:pt x="7" y="26"/>
                    <a:pt x="12" y="32"/>
                  </a:cubicBezTo>
                  <a:cubicBezTo>
                    <a:pt x="14" y="34"/>
                    <a:pt x="13" y="33"/>
                    <a:pt x="17" y="33"/>
                  </a:cubicBezTo>
                  <a:cubicBezTo>
                    <a:pt x="17" y="31"/>
                    <a:pt x="16" y="30"/>
                    <a:pt x="16" y="28"/>
                  </a:cubicBezTo>
                  <a:cubicBezTo>
                    <a:pt x="15" y="22"/>
                    <a:pt x="15" y="23"/>
                    <a:pt x="11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2" name="Freeform 136"/>
            <p:cNvSpPr>
              <a:spLocks/>
            </p:cNvSpPr>
            <p:nvPr/>
          </p:nvSpPr>
          <p:spPr bwMode="auto">
            <a:xfrm>
              <a:off x="5135967" y="5256697"/>
              <a:ext cx="5479" cy="62620"/>
            </a:xfrm>
            <a:custGeom>
              <a:avLst/>
              <a:gdLst>
                <a:gd name="T0" fmla="*/ 5 w 5"/>
                <a:gd name="T1" fmla="*/ 62 h 62"/>
                <a:gd name="T2" fmla="*/ 5 w 5"/>
                <a:gd name="T3" fmla="*/ 0 h 62"/>
                <a:gd name="T4" fmla="*/ 2 w 5"/>
                <a:gd name="T5" fmla="*/ 0 h 62"/>
                <a:gd name="T6" fmla="*/ 1 w 5"/>
                <a:gd name="T7" fmla="*/ 4 h 62"/>
                <a:gd name="T8" fmla="*/ 2 w 5"/>
                <a:gd name="T9" fmla="*/ 19 h 62"/>
                <a:gd name="T10" fmla="*/ 1 w 5"/>
                <a:gd name="T11" fmla="*/ 26 h 62"/>
                <a:gd name="T12" fmla="*/ 3 w 5"/>
                <a:gd name="T13" fmla="*/ 46 h 62"/>
                <a:gd name="T14" fmla="*/ 3 w 5"/>
                <a:gd name="T15" fmla="*/ 60 h 62"/>
                <a:gd name="T16" fmla="*/ 4 w 5"/>
                <a:gd name="T17" fmla="*/ 62 h 62"/>
                <a:gd name="T18" fmla="*/ 5 w 5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2">
                  <a:moveTo>
                    <a:pt x="5" y="6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3" y="2"/>
                    <a:pt x="1" y="4"/>
                  </a:cubicBezTo>
                  <a:cubicBezTo>
                    <a:pt x="1" y="10"/>
                    <a:pt x="3" y="14"/>
                    <a:pt x="2" y="19"/>
                  </a:cubicBezTo>
                  <a:cubicBezTo>
                    <a:pt x="2" y="22"/>
                    <a:pt x="1" y="22"/>
                    <a:pt x="1" y="2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53"/>
                    <a:pt x="3" y="54"/>
                    <a:pt x="3" y="60"/>
                  </a:cubicBezTo>
                  <a:cubicBezTo>
                    <a:pt x="5" y="62"/>
                    <a:pt x="0" y="60"/>
                    <a:pt x="4" y="62"/>
                  </a:cubicBezTo>
                  <a:lnTo>
                    <a:pt x="5" y="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3" name="Freeform 137"/>
            <p:cNvSpPr>
              <a:spLocks/>
            </p:cNvSpPr>
            <p:nvPr/>
          </p:nvSpPr>
          <p:spPr bwMode="auto">
            <a:xfrm>
              <a:off x="5027947" y="5019522"/>
              <a:ext cx="10176" cy="32093"/>
            </a:xfrm>
            <a:custGeom>
              <a:avLst/>
              <a:gdLst>
                <a:gd name="T0" fmla="*/ 8 w 10"/>
                <a:gd name="T1" fmla="*/ 11 h 32"/>
                <a:gd name="T2" fmla="*/ 10 w 10"/>
                <a:gd name="T3" fmla="*/ 1 h 32"/>
                <a:gd name="T4" fmla="*/ 6 w 10"/>
                <a:gd name="T5" fmla="*/ 0 h 32"/>
                <a:gd name="T6" fmla="*/ 4 w 10"/>
                <a:gd name="T7" fmla="*/ 6 h 32"/>
                <a:gd name="T8" fmla="*/ 5 w 10"/>
                <a:gd name="T9" fmla="*/ 7 h 32"/>
                <a:gd name="T10" fmla="*/ 6 w 10"/>
                <a:gd name="T11" fmla="*/ 10 h 32"/>
                <a:gd name="T12" fmla="*/ 2 w 10"/>
                <a:gd name="T13" fmla="*/ 16 h 32"/>
                <a:gd name="T14" fmla="*/ 2 w 10"/>
                <a:gd name="T15" fmla="*/ 21 h 32"/>
                <a:gd name="T16" fmla="*/ 4 w 10"/>
                <a:gd name="T17" fmla="*/ 32 h 32"/>
                <a:gd name="T18" fmla="*/ 4 w 10"/>
                <a:gd name="T19" fmla="*/ 31 h 32"/>
                <a:gd name="T20" fmla="*/ 8 w 10"/>
                <a:gd name="T21" fmla="*/ 18 h 32"/>
                <a:gd name="T22" fmla="*/ 7 w 10"/>
                <a:gd name="T23" fmla="*/ 13 h 32"/>
                <a:gd name="T24" fmla="*/ 8 w 10"/>
                <a:gd name="T25" fmla="*/ 12 h 32"/>
                <a:gd name="T26" fmla="*/ 8 w 10"/>
                <a:gd name="T2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8" y="11"/>
                  </a:moveTo>
                  <a:cubicBezTo>
                    <a:pt x="10" y="8"/>
                    <a:pt x="10" y="5"/>
                    <a:pt x="1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8"/>
                    <a:pt x="6" y="10"/>
                  </a:cubicBezTo>
                  <a:cubicBezTo>
                    <a:pt x="5" y="10"/>
                    <a:pt x="3" y="8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0" y="31"/>
                    <a:pt x="3" y="31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9"/>
                    <a:pt x="8" y="21"/>
                    <a:pt x="8" y="18"/>
                  </a:cubicBezTo>
                  <a:cubicBezTo>
                    <a:pt x="8" y="12"/>
                    <a:pt x="8" y="18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4" name="Freeform 138"/>
            <p:cNvSpPr>
              <a:spLocks/>
            </p:cNvSpPr>
            <p:nvPr/>
          </p:nvSpPr>
          <p:spPr bwMode="auto">
            <a:xfrm>
              <a:off x="3597069" y="4534214"/>
              <a:ext cx="10176" cy="23483"/>
            </a:xfrm>
            <a:custGeom>
              <a:avLst/>
              <a:gdLst>
                <a:gd name="T0" fmla="*/ 6 w 10"/>
                <a:gd name="T1" fmla="*/ 22 h 24"/>
                <a:gd name="T2" fmla="*/ 6 w 10"/>
                <a:gd name="T3" fmla="*/ 22 h 24"/>
                <a:gd name="T4" fmla="*/ 8 w 10"/>
                <a:gd name="T5" fmla="*/ 20 h 24"/>
                <a:gd name="T6" fmla="*/ 8 w 10"/>
                <a:gd name="T7" fmla="*/ 0 h 24"/>
                <a:gd name="T8" fmla="*/ 1 w 10"/>
                <a:gd name="T9" fmla="*/ 8 h 24"/>
                <a:gd name="T10" fmla="*/ 2 w 10"/>
                <a:gd name="T11" fmla="*/ 15 h 24"/>
                <a:gd name="T12" fmla="*/ 2 w 10"/>
                <a:gd name="T13" fmla="*/ 16 h 24"/>
                <a:gd name="T14" fmla="*/ 2 w 10"/>
                <a:gd name="T15" fmla="*/ 24 h 24"/>
                <a:gd name="T16" fmla="*/ 6 w 10"/>
                <a:gd name="T17" fmla="*/ 23 h 24"/>
                <a:gd name="T18" fmla="*/ 6 w 10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8" y="20"/>
                  </a:cubicBezTo>
                  <a:cubicBezTo>
                    <a:pt x="9" y="18"/>
                    <a:pt x="10" y="7"/>
                    <a:pt x="8" y="0"/>
                  </a:cubicBezTo>
                  <a:cubicBezTo>
                    <a:pt x="2" y="1"/>
                    <a:pt x="3" y="3"/>
                    <a:pt x="1" y="8"/>
                  </a:cubicBezTo>
                  <a:cubicBezTo>
                    <a:pt x="3" y="10"/>
                    <a:pt x="4" y="11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0" y="20"/>
                    <a:pt x="0" y="19"/>
                    <a:pt x="2" y="24"/>
                  </a:cubicBezTo>
                  <a:cubicBezTo>
                    <a:pt x="6" y="23"/>
                    <a:pt x="6" y="23"/>
                    <a:pt x="6" y="23"/>
                  </a:cubicBezTo>
                  <a:lnTo>
                    <a:pt x="6" y="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5" name="Freeform 139"/>
            <p:cNvSpPr>
              <a:spLocks/>
            </p:cNvSpPr>
            <p:nvPr/>
          </p:nvSpPr>
          <p:spPr bwMode="auto">
            <a:xfrm>
              <a:off x="3451477" y="4924026"/>
              <a:ext cx="13307" cy="32876"/>
            </a:xfrm>
            <a:custGeom>
              <a:avLst/>
              <a:gdLst>
                <a:gd name="T0" fmla="*/ 13 w 13"/>
                <a:gd name="T1" fmla="*/ 4 h 33"/>
                <a:gd name="T2" fmla="*/ 13 w 13"/>
                <a:gd name="T3" fmla="*/ 3 h 33"/>
                <a:gd name="T4" fmla="*/ 13 w 13"/>
                <a:gd name="T5" fmla="*/ 0 h 33"/>
                <a:gd name="T6" fmla="*/ 9 w 13"/>
                <a:gd name="T7" fmla="*/ 0 h 33"/>
                <a:gd name="T8" fmla="*/ 4 w 13"/>
                <a:gd name="T9" fmla="*/ 17 h 33"/>
                <a:gd name="T10" fmla="*/ 2 w 13"/>
                <a:gd name="T11" fmla="*/ 28 h 33"/>
                <a:gd name="T12" fmla="*/ 6 w 13"/>
                <a:gd name="T13" fmla="*/ 33 h 33"/>
                <a:gd name="T14" fmla="*/ 9 w 13"/>
                <a:gd name="T15" fmla="*/ 22 h 33"/>
                <a:gd name="T16" fmla="*/ 6 w 13"/>
                <a:gd name="T17" fmla="*/ 21 h 33"/>
                <a:gd name="T18" fmla="*/ 10 w 13"/>
                <a:gd name="T19" fmla="*/ 17 h 33"/>
                <a:gd name="T20" fmla="*/ 8 w 13"/>
                <a:gd name="T21" fmla="*/ 11 h 33"/>
                <a:gd name="T22" fmla="*/ 8 w 13"/>
                <a:gd name="T23" fmla="*/ 10 h 33"/>
                <a:gd name="T24" fmla="*/ 11 w 13"/>
                <a:gd name="T25" fmla="*/ 5 h 33"/>
                <a:gd name="T26" fmla="*/ 13 w 1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3">
                  <a:moveTo>
                    <a:pt x="13" y="4"/>
                  </a:moveTo>
                  <a:cubicBezTo>
                    <a:pt x="13" y="3"/>
                    <a:pt x="13" y="4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4"/>
                    <a:pt x="6" y="9"/>
                    <a:pt x="4" y="17"/>
                  </a:cubicBezTo>
                  <a:cubicBezTo>
                    <a:pt x="3" y="20"/>
                    <a:pt x="0" y="26"/>
                    <a:pt x="2" y="28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29"/>
                    <a:pt x="6" y="30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2"/>
                    <a:pt x="10" y="13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6" name="Freeform 140"/>
            <p:cNvSpPr>
              <a:spLocks/>
            </p:cNvSpPr>
            <p:nvPr/>
          </p:nvSpPr>
          <p:spPr bwMode="auto">
            <a:xfrm>
              <a:off x="4761810" y="5341235"/>
              <a:ext cx="8610" cy="28962"/>
            </a:xfrm>
            <a:custGeom>
              <a:avLst/>
              <a:gdLst>
                <a:gd name="T0" fmla="*/ 9 w 9"/>
                <a:gd name="T1" fmla="*/ 8 h 29"/>
                <a:gd name="T2" fmla="*/ 9 w 9"/>
                <a:gd name="T3" fmla="*/ 8 h 29"/>
                <a:gd name="T4" fmla="*/ 9 w 9"/>
                <a:gd name="T5" fmla="*/ 0 h 29"/>
                <a:gd name="T6" fmla="*/ 5 w 9"/>
                <a:gd name="T7" fmla="*/ 4 h 29"/>
                <a:gd name="T8" fmla="*/ 4 w 9"/>
                <a:gd name="T9" fmla="*/ 5 h 29"/>
                <a:gd name="T10" fmla="*/ 3 w 9"/>
                <a:gd name="T11" fmla="*/ 7 h 29"/>
                <a:gd name="T12" fmla="*/ 2 w 9"/>
                <a:gd name="T13" fmla="*/ 9 h 29"/>
                <a:gd name="T14" fmla="*/ 0 w 9"/>
                <a:gd name="T15" fmla="*/ 29 h 29"/>
                <a:gd name="T16" fmla="*/ 4 w 9"/>
                <a:gd name="T17" fmla="*/ 28 h 29"/>
                <a:gd name="T18" fmla="*/ 3 w 9"/>
                <a:gd name="T19" fmla="*/ 24 h 29"/>
                <a:gd name="T20" fmla="*/ 6 w 9"/>
                <a:gd name="T21" fmla="*/ 22 h 29"/>
                <a:gd name="T22" fmla="*/ 7 w 9"/>
                <a:gd name="T23" fmla="*/ 14 h 29"/>
                <a:gd name="T24" fmla="*/ 5 w 9"/>
                <a:gd name="T25" fmla="*/ 12 h 29"/>
                <a:gd name="T26" fmla="*/ 6 w 9"/>
                <a:gd name="T27" fmla="*/ 8 h 29"/>
                <a:gd name="T28" fmla="*/ 8 w 9"/>
                <a:gd name="T29" fmla="*/ 9 h 29"/>
                <a:gd name="T30" fmla="*/ 8 w 9"/>
                <a:gd name="T31" fmla="*/ 9 h 29"/>
                <a:gd name="T32" fmla="*/ 9 w 9"/>
                <a:gd name="T3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9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0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2" y="23"/>
                    <a:pt x="0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6"/>
                    <a:pt x="4" y="28"/>
                    <a:pt x="3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9" y="14"/>
                    <a:pt x="5" y="12"/>
                  </a:cubicBezTo>
                  <a:cubicBezTo>
                    <a:pt x="6" y="10"/>
                    <a:pt x="6" y="12"/>
                    <a:pt x="6" y="8"/>
                  </a:cubicBezTo>
                  <a:cubicBezTo>
                    <a:pt x="9" y="10"/>
                    <a:pt x="3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7" name="Freeform 141"/>
            <p:cNvSpPr>
              <a:spLocks/>
            </p:cNvSpPr>
            <p:nvPr/>
          </p:nvSpPr>
          <p:spPr bwMode="auto">
            <a:xfrm>
              <a:off x="4573948" y="5239477"/>
              <a:ext cx="10176" cy="28179"/>
            </a:xfrm>
            <a:custGeom>
              <a:avLst/>
              <a:gdLst>
                <a:gd name="T0" fmla="*/ 9 w 10"/>
                <a:gd name="T1" fmla="*/ 22 h 28"/>
                <a:gd name="T2" fmla="*/ 7 w 10"/>
                <a:gd name="T3" fmla="*/ 15 h 28"/>
                <a:gd name="T4" fmla="*/ 6 w 10"/>
                <a:gd name="T5" fmla="*/ 7 h 28"/>
                <a:gd name="T6" fmla="*/ 0 w 10"/>
                <a:gd name="T7" fmla="*/ 0 h 28"/>
                <a:gd name="T8" fmla="*/ 2 w 10"/>
                <a:gd name="T9" fmla="*/ 16 h 28"/>
                <a:gd name="T10" fmla="*/ 5 w 10"/>
                <a:gd name="T11" fmla="*/ 26 h 28"/>
                <a:gd name="T12" fmla="*/ 7 w 10"/>
                <a:gd name="T13" fmla="*/ 28 h 28"/>
                <a:gd name="T14" fmla="*/ 9 w 10"/>
                <a:gd name="T1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9" y="22"/>
                  </a:moveTo>
                  <a:cubicBezTo>
                    <a:pt x="9" y="20"/>
                    <a:pt x="8" y="17"/>
                    <a:pt x="7" y="15"/>
                  </a:cubicBezTo>
                  <a:cubicBezTo>
                    <a:pt x="6" y="12"/>
                    <a:pt x="7" y="10"/>
                    <a:pt x="6" y="7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0" y="5"/>
                    <a:pt x="1" y="11"/>
                    <a:pt x="2" y="1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5" y="27"/>
                    <a:pt x="7" y="28"/>
                  </a:cubicBezTo>
                  <a:cubicBezTo>
                    <a:pt x="8" y="27"/>
                    <a:pt x="10" y="25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8" name="Freeform 142"/>
            <p:cNvSpPr>
              <a:spLocks/>
            </p:cNvSpPr>
            <p:nvPr/>
          </p:nvSpPr>
          <p:spPr bwMode="auto">
            <a:xfrm>
              <a:off x="3698827" y="5904819"/>
              <a:ext cx="11741" cy="28962"/>
            </a:xfrm>
            <a:custGeom>
              <a:avLst/>
              <a:gdLst>
                <a:gd name="T0" fmla="*/ 8 w 12"/>
                <a:gd name="T1" fmla="*/ 16 h 29"/>
                <a:gd name="T2" fmla="*/ 3 w 12"/>
                <a:gd name="T3" fmla="*/ 2 h 29"/>
                <a:gd name="T4" fmla="*/ 3 w 12"/>
                <a:gd name="T5" fmla="*/ 11 h 29"/>
                <a:gd name="T6" fmla="*/ 6 w 12"/>
                <a:gd name="T7" fmla="*/ 17 h 29"/>
                <a:gd name="T8" fmla="*/ 2 w 12"/>
                <a:gd name="T9" fmla="*/ 21 h 29"/>
                <a:gd name="T10" fmla="*/ 5 w 12"/>
                <a:gd name="T11" fmla="*/ 23 h 29"/>
                <a:gd name="T12" fmla="*/ 5 w 12"/>
                <a:gd name="T13" fmla="*/ 29 h 29"/>
                <a:gd name="T14" fmla="*/ 10 w 12"/>
                <a:gd name="T15" fmla="*/ 29 h 29"/>
                <a:gd name="T16" fmla="*/ 8 w 12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8" y="16"/>
                  </a:moveTo>
                  <a:cubicBezTo>
                    <a:pt x="6" y="1"/>
                    <a:pt x="12" y="2"/>
                    <a:pt x="3" y="2"/>
                  </a:cubicBezTo>
                  <a:cubicBezTo>
                    <a:pt x="2" y="10"/>
                    <a:pt x="5" y="0"/>
                    <a:pt x="3" y="11"/>
                  </a:cubicBezTo>
                  <a:cubicBezTo>
                    <a:pt x="5" y="13"/>
                    <a:pt x="5" y="13"/>
                    <a:pt x="6" y="17"/>
                  </a:cubicBezTo>
                  <a:cubicBezTo>
                    <a:pt x="2" y="19"/>
                    <a:pt x="4" y="16"/>
                    <a:pt x="2" y="21"/>
                  </a:cubicBezTo>
                  <a:cubicBezTo>
                    <a:pt x="5" y="23"/>
                    <a:pt x="0" y="22"/>
                    <a:pt x="5" y="2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9" name="Freeform 143"/>
            <p:cNvSpPr>
              <a:spLocks/>
            </p:cNvSpPr>
            <p:nvPr/>
          </p:nvSpPr>
          <p:spPr bwMode="auto">
            <a:xfrm>
              <a:off x="4040109" y="5839850"/>
              <a:ext cx="8610" cy="36790"/>
            </a:xfrm>
            <a:custGeom>
              <a:avLst/>
              <a:gdLst>
                <a:gd name="T0" fmla="*/ 7 w 8"/>
                <a:gd name="T1" fmla="*/ 11 h 36"/>
                <a:gd name="T2" fmla="*/ 7 w 8"/>
                <a:gd name="T3" fmla="*/ 11 h 36"/>
                <a:gd name="T4" fmla="*/ 4 w 8"/>
                <a:gd name="T5" fmla="*/ 0 h 36"/>
                <a:gd name="T6" fmla="*/ 0 w 8"/>
                <a:gd name="T7" fmla="*/ 9 h 36"/>
                <a:gd name="T8" fmla="*/ 3 w 8"/>
                <a:gd name="T9" fmla="*/ 35 h 36"/>
                <a:gd name="T10" fmla="*/ 5 w 8"/>
                <a:gd name="T11" fmla="*/ 33 h 36"/>
                <a:gd name="T12" fmla="*/ 5 w 8"/>
                <a:gd name="T13" fmla="*/ 30 h 36"/>
                <a:gd name="T14" fmla="*/ 6 w 8"/>
                <a:gd name="T15" fmla="*/ 26 h 36"/>
                <a:gd name="T16" fmla="*/ 6 w 8"/>
                <a:gd name="T17" fmla="*/ 19 h 36"/>
                <a:gd name="T18" fmla="*/ 6 w 8"/>
                <a:gd name="T19" fmla="*/ 15 h 36"/>
                <a:gd name="T20" fmla="*/ 8 w 8"/>
                <a:gd name="T21" fmla="*/ 13 h 36"/>
                <a:gd name="T22" fmla="*/ 5 w 8"/>
                <a:gd name="T23" fmla="*/ 12 h 36"/>
                <a:gd name="T24" fmla="*/ 7 w 8"/>
                <a:gd name="T2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6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3" y="7"/>
                    <a:pt x="7" y="7"/>
                    <a:pt x="4" y="0"/>
                  </a:cubicBezTo>
                  <a:cubicBezTo>
                    <a:pt x="1" y="4"/>
                    <a:pt x="1" y="5"/>
                    <a:pt x="0" y="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6"/>
                    <a:pt x="5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6" y="26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8" y="21"/>
                    <a:pt x="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14"/>
                    <a:pt x="6" y="13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0" name="Freeform 144"/>
            <p:cNvSpPr>
              <a:spLocks/>
            </p:cNvSpPr>
            <p:nvPr/>
          </p:nvSpPr>
          <p:spPr bwMode="auto">
            <a:xfrm>
              <a:off x="4106643" y="6292283"/>
              <a:ext cx="13307" cy="36790"/>
            </a:xfrm>
            <a:custGeom>
              <a:avLst/>
              <a:gdLst>
                <a:gd name="T0" fmla="*/ 9 w 13"/>
                <a:gd name="T1" fmla="*/ 36 h 36"/>
                <a:gd name="T2" fmla="*/ 11 w 13"/>
                <a:gd name="T3" fmla="*/ 19 h 36"/>
                <a:gd name="T4" fmla="*/ 13 w 13"/>
                <a:gd name="T5" fmla="*/ 0 h 36"/>
                <a:gd name="T6" fmla="*/ 9 w 13"/>
                <a:gd name="T7" fmla="*/ 2 h 36"/>
                <a:gd name="T8" fmla="*/ 8 w 13"/>
                <a:gd name="T9" fmla="*/ 3 h 36"/>
                <a:gd name="T10" fmla="*/ 6 w 13"/>
                <a:gd name="T11" fmla="*/ 22 h 36"/>
                <a:gd name="T12" fmla="*/ 8 w 13"/>
                <a:gd name="T13" fmla="*/ 36 h 36"/>
                <a:gd name="T14" fmla="*/ 9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9" y="36"/>
                  </a:moveTo>
                  <a:cubicBezTo>
                    <a:pt x="8" y="34"/>
                    <a:pt x="10" y="22"/>
                    <a:pt x="11" y="19"/>
                  </a:cubicBezTo>
                  <a:cubicBezTo>
                    <a:pt x="11" y="14"/>
                    <a:pt x="13" y="4"/>
                    <a:pt x="13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9" y="13"/>
                    <a:pt x="8" y="12"/>
                    <a:pt x="6" y="22"/>
                  </a:cubicBezTo>
                  <a:cubicBezTo>
                    <a:pt x="6" y="29"/>
                    <a:pt x="0" y="36"/>
                    <a:pt x="8" y="36"/>
                  </a:cubicBezTo>
                  <a:lnTo>
                    <a:pt x="9" y="3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1" name="Freeform 145"/>
            <p:cNvSpPr>
              <a:spLocks/>
            </p:cNvSpPr>
            <p:nvPr/>
          </p:nvSpPr>
          <p:spPr bwMode="auto">
            <a:xfrm>
              <a:off x="3557931" y="5699737"/>
              <a:ext cx="10959" cy="27396"/>
            </a:xfrm>
            <a:custGeom>
              <a:avLst/>
              <a:gdLst>
                <a:gd name="T0" fmla="*/ 9 w 11"/>
                <a:gd name="T1" fmla="*/ 26 h 28"/>
                <a:gd name="T2" fmla="*/ 8 w 11"/>
                <a:gd name="T3" fmla="*/ 16 h 28"/>
                <a:gd name="T4" fmla="*/ 11 w 11"/>
                <a:gd name="T5" fmla="*/ 12 h 28"/>
                <a:gd name="T6" fmla="*/ 11 w 11"/>
                <a:gd name="T7" fmla="*/ 10 h 28"/>
                <a:gd name="T8" fmla="*/ 11 w 11"/>
                <a:gd name="T9" fmla="*/ 0 h 28"/>
                <a:gd name="T10" fmla="*/ 5 w 11"/>
                <a:gd name="T11" fmla="*/ 9 h 28"/>
                <a:gd name="T12" fmla="*/ 8 w 11"/>
                <a:gd name="T13" fmla="*/ 13 h 28"/>
                <a:gd name="T14" fmla="*/ 4 w 11"/>
                <a:gd name="T15" fmla="*/ 16 h 28"/>
                <a:gd name="T16" fmla="*/ 3 w 11"/>
                <a:gd name="T17" fmla="*/ 20 h 28"/>
                <a:gd name="T18" fmla="*/ 0 w 11"/>
                <a:gd name="T19" fmla="*/ 21 h 28"/>
                <a:gd name="T20" fmla="*/ 0 w 11"/>
                <a:gd name="T21" fmla="*/ 22 h 28"/>
                <a:gd name="T22" fmla="*/ 1 w 11"/>
                <a:gd name="T23" fmla="*/ 23 h 28"/>
                <a:gd name="T24" fmla="*/ 1 w 11"/>
                <a:gd name="T25" fmla="*/ 28 h 28"/>
                <a:gd name="T26" fmla="*/ 8 w 11"/>
                <a:gd name="T27" fmla="*/ 26 h 28"/>
                <a:gd name="T28" fmla="*/ 9 w 11"/>
                <a:gd name="T2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8">
                  <a:moveTo>
                    <a:pt x="9" y="26"/>
                  </a:moveTo>
                  <a:cubicBezTo>
                    <a:pt x="6" y="21"/>
                    <a:pt x="10" y="23"/>
                    <a:pt x="8" y="16"/>
                  </a:cubicBezTo>
                  <a:cubicBezTo>
                    <a:pt x="9" y="15"/>
                    <a:pt x="10" y="15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3"/>
                    <a:pt x="11" y="0"/>
                  </a:cubicBezTo>
                  <a:cubicBezTo>
                    <a:pt x="7" y="3"/>
                    <a:pt x="9" y="8"/>
                    <a:pt x="5" y="9"/>
                  </a:cubicBezTo>
                  <a:cubicBezTo>
                    <a:pt x="6" y="13"/>
                    <a:pt x="5" y="11"/>
                    <a:pt x="8" y="13"/>
                  </a:cubicBezTo>
                  <a:cubicBezTo>
                    <a:pt x="5" y="15"/>
                    <a:pt x="6" y="12"/>
                    <a:pt x="4" y="16"/>
                  </a:cubicBezTo>
                  <a:cubicBezTo>
                    <a:pt x="3" y="18"/>
                    <a:pt x="4" y="16"/>
                    <a:pt x="3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6"/>
                    <a:pt x="1" y="21"/>
                    <a:pt x="1" y="28"/>
                  </a:cubicBezTo>
                  <a:cubicBezTo>
                    <a:pt x="8" y="24"/>
                    <a:pt x="3" y="28"/>
                    <a:pt x="8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2" name="Freeform 146"/>
            <p:cNvSpPr>
              <a:spLocks/>
            </p:cNvSpPr>
            <p:nvPr/>
          </p:nvSpPr>
          <p:spPr bwMode="auto">
            <a:xfrm>
              <a:off x="4577862" y="5665296"/>
              <a:ext cx="7045" cy="43052"/>
            </a:xfrm>
            <a:custGeom>
              <a:avLst/>
              <a:gdLst>
                <a:gd name="T0" fmla="*/ 1 w 7"/>
                <a:gd name="T1" fmla="*/ 42 h 43"/>
                <a:gd name="T2" fmla="*/ 4 w 7"/>
                <a:gd name="T3" fmla="*/ 38 h 43"/>
                <a:gd name="T4" fmla="*/ 5 w 7"/>
                <a:gd name="T5" fmla="*/ 20 h 43"/>
                <a:gd name="T6" fmla="*/ 6 w 7"/>
                <a:gd name="T7" fmla="*/ 9 h 43"/>
                <a:gd name="T8" fmla="*/ 5 w 7"/>
                <a:gd name="T9" fmla="*/ 6 h 43"/>
                <a:gd name="T10" fmla="*/ 4 w 7"/>
                <a:gd name="T11" fmla="*/ 0 h 43"/>
                <a:gd name="T12" fmla="*/ 2 w 7"/>
                <a:gd name="T13" fmla="*/ 9 h 43"/>
                <a:gd name="T14" fmla="*/ 1 w 7"/>
                <a:gd name="T1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3">
                  <a:moveTo>
                    <a:pt x="1" y="42"/>
                  </a:moveTo>
                  <a:cubicBezTo>
                    <a:pt x="3" y="41"/>
                    <a:pt x="3" y="43"/>
                    <a:pt x="4" y="3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7" y="18"/>
                    <a:pt x="6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4"/>
                    <a:pt x="4" y="0"/>
                  </a:cubicBezTo>
                  <a:cubicBezTo>
                    <a:pt x="2" y="5"/>
                    <a:pt x="1" y="3"/>
                    <a:pt x="2" y="9"/>
                  </a:cubicBezTo>
                  <a:cubicBezTo>
                    <a:pt x="3" y="17"/>
                    <a:pt x="0" y="34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3" name="Freeform 147"/>
            <p:cNvSpPr>
              <a:spLocks/>
            </p:cNvSpPr>
            <p:nvPr/>
          </p:nvSpPr>
          <p:spPr bwMode="auto">
            <a:xfrm>
              <a:off x="4297636" y="6297762"/>
              <a:ext cx="19569" cy="35224"/>
            </a:xfrm>
            <a:custGeom>
              <a:avLst/>
              <a:gdLst>
                <a:gd name="T0" fmla="*/ 6 w 20"/>
                <a:gd name="T1" fmla="*/ 12 h 35"/>
                <a:gd name="T2" fmla="*/ 0 w 20"/>
                <a:gd name="T3" fmla="*/ 0 h 35"/>
                <a:gd name="T4" fmla="*/ 1 w 20"/>
                <a:gd name="T5" fmla="*/ 7 h 35"/>
                <a:gd name="T6" fmla="*/ 6 w 20"/>
                <a:gd name="T7" fmla="*/ 17 h 35"/>
                <a:gd name="T8" fmla="*/ 10 w 20"/>
                <a:gd name="T9" fmla="*/ 20 h 35"/>
                <a:gd name="T10" fmla="*/ 12 w 20"/>
                <a:gd name="T11" fmla="*/ 26 h 35"/>
                <a:gd name="T12" fmla="*/ 20 w 20"/>
                <a:gd name="T13" fmla="*/ 35 h 35"/>
                <a:gd name="T14" fmla="*/ 14 w 20"/>
                <a:gd name="T15" fmla="*/ 21 h 35"/>
                <a:gd name="T16" fmla="*/ 13 w 20"/>
                <a:gd name="T17" fmla="*/ 18 h 35"/>
                <a:gd name="T18" fmla="*/ 12 w 20"/>
                <a:gd name="T19" fmla="*/ 16 h 35"/>
                <a:gd name="T20" fmla="*/ 8 w 20"/>
                <a:gd name="T21" fmla="*/ 17 h 35"/>
                <a:gd name="T22" fmla="*/ 6 w 20"/>
                <a:gd name="T23" fmla="*/ 13 h 35"/>
                <a:gd name="T24" fmla="*/ 6 w 20"/>
                <a:gd name="T2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5">
                  <a:moveTo>
                    <a:pt x="6" y="12"/>
                  </a:moveTo>
                  <a:cubicBezTo>
                    <a:pt x="4" y="3"/>
                    <a:pt x="5" y="2"/>
                    <a:pt x="0" y="0"/>
                  </a:cubicBezTo>
                  <a:cubicBezTo>
                    <a:pt x="0" y="7"/>
                    <a:pt x="0" y="3"/>
                    <a:pt x="1" y="7"/>
                  </a:cubicBezTo>
                  <a:cubicBezTo>
                    <a:pt x="5" y="16"/>
                    <a:pt x="1" y="12"/>
                    <a:pt x="6" y="17"/>
                  </a:cubicBezTo>
                  <a:cubicBezTo>
                    <a:pt x="9" y="20"/>
                    <a:pt x="6" y="19"/>
                    <a:pt x="10" y="20"/>
                  </a:cubicBezTo>
                  <a:cubicBezTo>
                    <a:pt x="11" y="24"/>
                    <a:pt x="10" y="24"/>
                    <a:pt x="12" y="26"/>
                  </a:cubicBezTo>
                  <a:cubicBezTo>
                    <a:pt x="18" y="33"/>
                    <a:pt x="15" y="35"/>
                    <a:pt x="20" y="3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3" y="18"/>
                  </a:cubicBezTo>
                  <a:cubicBezTo>
                    <a:pt x="13" y="16"/>
                    <a:pt x="13" y="18"/>
                    <a:pt x="12" y="16"/>
                  </a:cubicBezTo>
                  <a:cubicBezTo>
                    <a:pt x="10" y="17"/>
                    <a:pt x="10" y="17"/>
                    <a:pt x="8" y="17"/>
                  </a:cubicBezTo>
                  <a:cubicBezTo>
                    <a:pt x="6" y="15"/>
                    <a:pt x="7" y="17"/>
                    <a:pt x="6" y="13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4" name="Freeform 148"/>
            <p:cNvSpPr>
              <a:spLocks/>
            </p:cNvSpPr>
            <p:nvPr/>
          </p:nvSpPr>
          <p:spPr bwMode="auto">
            <a:xfrm>
              <a:off x="4352428" y="4898195"/>
              <a:ext cx="19569" cy="36007"/>
            </a:xfrm>
            <a:custGeom>
              <a:avLst/>
              <a:gdLst>
                <a:gd name="T0" fmla="*/ 13 w 19"/>
                <a:gd name="T1" fmla="*/ 27 h 36"/>
                <a:gd name="T2" fmla="*/ 14 w 19"/>
                <a:gd name="T3" fmla="*/ 31 h 36"/>
                <a:gd name="T4" fmla="*/ 17 w 19"/>
                <a:gd name="T5" fmla="*/ 32 h 36"/>
                <a:gd name="T6" fmla="*/ 12 w 19"/>
                <a:gd name="T7" fmla="*/ 16 h 36"/>
                <a:gd name="T8" fmla="*/ 9 w 19"/>
                <a:gd name="T9" fmla="*/ 7 h 36"/>
                <a:gd name="T10" fmla="*/ 4 w 19"/>
                <a:gd name="T11" fmla="*/ 1 h 36"/>
                <a:gd name="T12" fmla="*/ 6 w 19"/>
                <a:gd name="T13" fmla="*/ 9 h 36"/>
                <a:gd name="T14" fmla="*/ 10 w 19"/>
                <a:gd name="T15" fmla="*/ 20 h 36"/>
                <a:gd name="T16" fmla="*/ 11 w 19"/>
                <a:gd name="T17" fmla="*/ 22 h 36"/>
                <a:gd name="T18" fmla="*/ 12 w 19"/>
                <a:gd name="T19" fmla="*/ 25 h 36"/>
                <a:gd name="T20" fmla="*/ 12 w 19"/>
                <a:gd name="T21" fmla="*/ 26 h 36"/>
                <a:gd name="T22" fmla="*/ 12 w 19"/>
                <a:gd name="T23" fmla="*/ 27 h 36"/>
                <a:gd name="T24" fmla="*/ 13 w 19"/>
                <a:gd name="T2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36">
                  <a:moveTo>
                    <a:pt x="13" y="27"/>
                  </a:moveTo>
                  <a:cubicBezTo>
                    <a:pt x="13" y="29"/>
                    <a:pt x="13" y="29"/>
                    <a:pt x="14" y="31"/>
                  </a:cubicBezTo>
                  <a:cubicBezTo>
                    <a:pt x="17" y="36"/>
                    <a:pt x="17" y="32"/>
                    <a:pt x="17" y="32"/>
                  </a:cubicBezTo>
                  <a:cubicBezTo>
                    <a:pt x="19" y="26"/>
                    <a:pt x="13" y="18"/>
                    <a:pt x="12" y="16"/>
                  </a:cubicBezTo>
                  <a:cubicBezTo>
                    <a:pt x="11" y="13"/>
                    <a:pt x="10" y="11"/>
                    <a:pt x="9" y="7"/>
                  </a:cubicBezTo>
                  <a:cubicBezTo>
                    <a:pt x="7" y="4"/>
                    <a:pt x="7" y="0"/>
                    <a:pt x="4" y="1"/>
                  </a:cubicBezTo>
                  <a:cubicBezTo>
                    <a:pt x="0" y="3"/>
                    <a:pt x="6" y="8"/>
                    <a:pt x="6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0" y="21"/>
                    <a:pt x="11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lnTo>
                    <a:pt x="13" y="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5" name="Freeform 149"/>
            <p:cNvSpPr>
              <a:spLocks/>
            </p:cNvSpPr>
            <p:nvPr/>
          </p:nvSpPr>
          <p:spPr bwMode="auto">
            <a:xfrm>
              <a:off x="4963761" y="5032047"/>
              <a:ext cx="8610" cy="26614"/>
            </a:xfrm>
            <a:custGeom>
              <a:avLst/>
              <a:gdLst>
                <a:gd name="T0" fmla="*/ 7 w 9"/>
                <a:gd name="T1" fmla="*/ 16 h 27"/>
                <a:gd name="T2" fmla="*/ 7 w 9"/>
                <a:gd name="T3" fmla="*/ 4 h 27"/>
                <a:gd name="T4" fmla="*/ 0 w 9"/>
                <a:gd name="T5" fmla="*/ 0 h 27"/>
                <a:gd name="T6" fmla="*/ 3 w 9"/>
                <a:gd name="T7" fmla="*/ 17 h 27"/>
                <a:gd name="T8" fmla="*/ 5 w 9"/>
                <a:gd name="T9" fmla="*/ 23 h 27"/>
                <a:gd name="T10" fmla="*/ 9 w 9"/>
                <a:gd name="T11" fmla="*/ 27 h 27"/>
                <a:gd name="T12" fmla="*/ 7 w 9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6"/>
                  </a:moveTo>
                  <a:cubicBezTo>
                    <a:pt x="7" y="12"/>
                    <a:pt x="7" y="8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8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7"/>
                    <a:pt x="5" y="27"/>
                    <a:pt x="9" y="27"/>
                  </a:cubicBezTo>
                  <a:cubicBezTo>
                    <a:pt x="9" y="20"/>
                    <a:pt x="8" y="21"/>
                    <a:pt x="7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6" name="Freeform 150"/>
            <p:cNvSpPr>
              <a:spLocks/>
            </p:cNvSpPr>
            <p:nvPr/>
          </p:nvSpPr>
          <p:spPr bwMode="auto">
            <a:xfrm>
              <a:off x="4380608" y="5399942"/>
              <a:ext cx="10176" cy="32876"/>
            </a:xfrm>
            <a:custGeom>
              <a:avLst/>
              <a:gdLst>
                <a:gd name="T0" fmla="*/ 8 w 10"/>
                <a:gd name="T1" fmla="*/ 33 h 33"/>
                <a:gd name="T2" fmla="*/ 4 w 10"/>
                <a:gd name="T3" fmla="*/ 1 h 33"/>
                <a:gd name="T4" fmla="*/ 0 w 10"/>
                <a:gd name="T5" fmla="*/ 0 h 33"/>
                <a:gd name="T6" fmla="*/ 8 w 10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8" y="33"/>
                  </a:moveTo>
                  <a:cubicBezTo>
                    <a:pt x="10" y="28"/>
                    <a:pt x="5" y="10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30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7" name="Freeform 151"/>
            <p:cNvSpPr>
              <a:spLocks/>
            </p:cNvSpPr>
            <p:nvPr/>
          </p:nvSpPr>
          <p:spPr bwMode="auto">
            <a:xfrm>
              <a:off x="4108991" y="4646148"/>
              <a:ext cx="8610" cy="30527"/>
            </a:xfrm>
            <a:custGeom>
              <a:avLst/>
              <a:gdLst>
                <a:gd name="T0" fmla="*/ 4 w 9"/>
                <a:gd name="T1" fmla="*/ 20 h 30"/>
                <a:gd name="T2" fmla="*/ 8 w 9"/>
                <a:gd name="T3" fmla="*/ 10 h 30"/>
                <a:gd name="T4" fmla="*/ 6 w 9"/>
                <a:gd name="T5" fmla="*/ 2 h 30"/>
                <a:gd name="T6" fmla="*/ 3 w 9"/>
                <a:gd name="T7" fmla="*/ 10 h 30"/>
                <a:gd name="T8" fmla="*/ 0 w 9"/>
                <a:gd name="T9" fmla="*/ 16 h 30"/>
                <a:gd name="T10" fmla="*/ 0 w 9"/>
                <a:gd name="T11" fmla="*/ 24 h 30"/>
                <a:gd name="T12" fmla="*/ 0 w 9"/>
                <a:gd name="T13" fmla="*/ 27 h 30"/>
                <a:gd name="T14" fmla="*/ 1 w 9"/>
                <a:gd name="T15" fmla="*/ 30 h 30"/>
                <a:gd name="T16" fmla="*/ 4 w 9"/>
                <a:gd name="T17" fmla="*/ 25 h 30"/>
                <a:gd name="T18" fmla="*/ 4 w 9"/>
                <a:gd name="T19" fmla="*/ 25 h 30"/>
                <a:gd name="T20" fmla="*/ 5 w 9"/>
                <a:gd name="T21" fmla="*/ 24 h 30"/>
                <a:gd name="T22" fmla="*/ 4 w 9"/>
                <a:gd name="T2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0">
                  <a:moveTo>
                    <a:pt x="4" y="20"/>
                  </a:moveTo>
                  <a:cubicBezTo>
                    <a:pt x="6" y="16"/>
                    <a:pt x="7" y="11"/>
                    <a:pt x="8" y="10"/>
                  </a:cubicBezTo>
                  <a:cubicBezTo>
                    <a:pt x="9" y="0"/>
                    <a:pt x="7" y="3"/>
                    <a:pt x="6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5"/>
                    <a:pt x="3" y="12"/>
                    <a:pt x="0" y="16"/>
                  </a:cubicBezTo>
                  <a:cubicBezTo>
                    <a:pt x="0" y="17"/>
                    <a:pt x="4" y="19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30"/>
                    <a:pt x="0" y="28"/>
                    <a:pt x="1" y="30"/>
                  </a:cubicBezTo>
                  <a:cubicBezTo>
                    <a:pt x="3" y="29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4" y="20"/>
                    <a:pt x="4" y="20"/>
                    <a:pt x="4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8" name="Freeform 152"/>
            <p:cNvSpPr>
              <a:spLocks/>
            </p:cNvSpPr>
            <p:nvPr/>
          </p:nvSpPr>
          <p:spPr bwMode="auto">
            <a:xfrm>
              <a:off x="4362604" y="6007360"/>
              <a:ext cx="7828" cy="58707"/>
            </a:xfrm>
            <a:custGeom>
              <a:avLst/>
              <a:gdLst>
                <a:gd name="T0" fmla="*/ 2 w 8"/>
                <a:gd name="T1" fmla="*/ 57 h 59"/>
                <a:gd name="T2" fmla="*/ 2 w 8"/>
                <a:gd name="T3" fmla="*/ 57 h 59"/>
                <a:gd name="T4" fmla="*/ 8 w 8"/>
                <a:gd name="T5" fmla="*/ 0 h 59"/>
                <a:gd name="T6" fmla="*/ 6 w 8"/>
                <a:gd name="T7" fmla="*/ 4 h 59"/>
                <a:gd name="T8" fmla="*/ 5 w 8"/>
                <a:gd name="T9" fmla="*/ 5 h 59"/>
                <a:gd name="T10" fmla="*/ 5 w 8"/>
                <a:gd name="T11" fmla="*/ 19 h 59"/>
                <a:gd name="T12" fmla="*/ 4 w 8"/>
                <a:gd name="T13" fmla="*/ 27 h 59"/>
                <a:gd name="T14" fmla="*/ 3 w 8"/>
                <a:gd name="T15" fmla="*/ 47 h 59"/>
                <a:gd name="T16" fmla="*/ 1 w 8"/>
                <a:gd name="T17" fmla="*/ 59 h 59"/>
                <a:gd name="T18" fmla="*/ 2 w 8"/>
                <a:gd name="T19" fmla="*/ 58 h 59"/>
                <a:gd name="T20" fmla="*/ 2 w 8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9">
                  <a:moveTo>
                    <a:pt x="2" y="57"/>
                  </a:moveTo>
                  <a:cubicBezTo>
                    <a:pt x="2" y="57"/>
                    <a:pt x="2" y="57"/>
                    <a:pt x="2" y="5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8" y="0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10"/>
                    <a:pt x="6" y="15"/>
                    <a:pt x="5" y="1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36"/>
                    <a:pt x="6" y="34"/>
                    <a:pt x="3" y="47"/>
                  </a:cubicBezTo>
                  <a:cubicBezTo>
                    <a:pt x="2" y="50"/>
                    <a:pt x="0" y="54"/>
                    <a:pt x="1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9" name="Freeform 153"/>
            <p:cNvSpPr>
              <a:spLocks/>
            </p:cNvSpPr>
            <p:nvPr/>
          </p:nvSpPr>
          <p:spPr bwMode="auto">
            <a:xfrm>
              <a:off x="4694493" y="5152591"/>
              <a:ext cx="7045" cy="19569"/>
            </a:xfrm>
            <a:custGeom>
              <a:avLst/>
              <a:gdLst>
                <a:gd name="T0" fmla="*/ 7 w 7"/>
                <a:gd name="T1" fmla="*/ 1 h 20"/>
                <a:gd name="T2" fmla="*/ 2 w 7"/>
                <a:gd name="T3" fmla="*/ 0 h 20"/>
                <a:gd name="T4" fmla="*/ 1 w 7"/>
                <a:gd name="T5" fmla="*/ 4 h 20"/>
                <a:gd name="T6" fmla="*/ 3 w 7"/>
                <a:gd name="T7" fmla="*/ 11 h 20"/>
                <a:gd name="T8" fmla="*/ 0 w 7"/>
                <a:gd name="T9" fmla="*/ 9 h 20"/>
                <a:gd name="T10" fmla="*/ 0 w 7"/>
                <a:gd name="T11" fmla="*/ 19 h 20"/>
                <a:gd name="T12" fmla="*/ 6 w 7"/>
                <a:gd name="T13" fmla="*/ 20 h 20"/>
                <a:gd name="T14" fmla="*/ 5 w 7"/>
                <a:gd name="T15" fmla="*/ 5 h 20"/>
                <a:gd name="T16" fmla="*/ 7 w 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7" y="1"/>
                  </a:moveTo>
                  <a:cubicBezTo>
                    <a:pt x="3" y="1"/>
                    <a:pt x="4" y="1"/>
                    <a:pt x="2" y="0"/>
                  </a:cubicBezTo>
                  <a:cubicBezTo>
                    <a:pt x="2" y="3"/>
                    <a:pt x="2" y="2"/>
                    <a:pt x="1" y="4"/>
                  </a:cubicBezTo>
                  <a:cubicBezTo>
                    <a:pt x="2" y="7"/>
                    <a:pt x="3" y="6"/>
                    <a:pt x="3" y="11"/>
                  </a:cubicBezTo>
                  <a:cubicBezTo>
                    <a:pt x="2" y="10"/>
                    <a:pt x="2" y="10"/>
                    <a:pt x="0" y="9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6" y="16"/>
                    <a:pt x="0" y="18"/>
                    <a:pt x="6" y="20"/>
                  </a:cubicBezTo>
                  <a:cubicBezTo>
                    <a:pt x="6" y="15"/>
                    <a:pt x="6" y="9"/>
                    <a:pt x="5" y="5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0" name="Freeform 154"/>
            <p:cNvSpPr>
              <a:spLocks/>
            </p:cNvSpPr>
            <p:nvPr/>
          </p:nvSpPr>
          <p:spPr bwMode="auto">
            <a:xfrm>
              <a:off x="4217012" y="6159997"/>
              <a:ext cx="7045" cy="21134"/>
            </a:xfrm>
            <a:custGeom>
              <a:avLst/>
              <a:gdLst>
                <a:gd name="T0" fmla="*/ 7 w 7"/>
                <a:gd name="T1" fmla="*/ 7 h 21"/>
                <a:gd name="T2" fmla="*/ 6 w 7"/>
                <a:gd name="T3" fmla="*/ 7 h 21"/>
                <a:gd name="T4" fmla="*/ 5 w 7"/>
                <a:gd name="T5" fmla="*/ 7 h 21"/>
                <a:gd name="T6" fmla="*/ 4 w 7"/>
                <a:gd name="T7" fmla="*/ 6 h 21"/>
                <a:gd name="T8" fmla="*/ 3 w 7"/>
                <a:gd name="T9" fmla="*/ 0 h 21"/>
                <a:gd name="T10" fmla="*/ 0 w 7"/>
                <a:gd name="T11" fmla="*/ 13 h 21"/>
                <a:gd name="T12" fmla="*/ 2 w 7"/>
                <a:gd name="T13" fmla="*/ 15 h 21"/>
                <a:gd name="T14" fmla="*/ 4 w 7"/>
                <a:gd name="T15" fmla="*/ 15 h 21"/>
                <a:gd name="T16" fmla="*/ 4 w 7"/>
                <a:gd name="T17" fmla="*/ 21 h 21"/>
                <a:gd name="T18" fmla="*/ 7 w 7"/>
                <a:gd name="T19" fmla="*/ 8 h 21"/>
                <a:gd name="T20" fmla="*/ 6 w 7"/>
                <a:gd name="T21" fmla="*/ 7 h 21"/>
                <a:gd name="T22" fmla="*/ 7 w 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1"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3" y="0"/>
                  </a:cubicBezTo>
                  <a:cubicBezTo>
                    <a:pt x="0" y="2"/>
                    <a:pt x="0" y="9"/>
                    <a:pt x="0" y="13"/>
                  </a:cubicBezTo>
                  <a:cubicBezTo>
                    <a:pt x="1" y="14"/>
                    <a:pt x="0" y="14"/>
                    <a:pt x="2" y="15"/>
                  </a:cubicBezTo>
                  <a:cubicBezTo>
                    <a:pt x="4" y="16"/>
                    <a:pt x="2" y="17"/>
                    <a:pt x="4" y="15"/>
                  </a:cubicBezTo>
                  <a:cubicBezTo>
                    <a:pt x="2" y="21"/>
                    <a:pt x="3" y="19"/>
                    <a:pt x="4" y="21"/>
                  </a:cubicBezTo>
                  <a:cubicBezTo>
                    <a:pt x="6" y="15"/>
                    <a:pt x="7" y="1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1" name="Freeform 155"/>
            <p:cNvSpPr>
              <a:spLocks/>
            </p:cNvSpPr>
            <p:nvPr/>
          </p:nvSpPr>
          <p:spPr bwMode="auto">
            <a:xfrm>
              <a:off x="3961833" y="5110322"/>
              <a:ext cx="14090" cy="22700"/>
            </a:xfrm>
            <a:custGeom>
              <a:avLst/>
              <a:gdLst>
                <a:gd name="T0" fmla="*/ 0 w 14"/>
                <a:gd name="T1" fmla="*/ 0 h 23"/>
                <a:gd name="T2" fmla="*/ 2 w 14"/>
                <a:gd name="T3" fmla="*/ 6 h 23"/>
                <a:gd name="T4" fmla="*/ 6 w 14"/>
                <a:gd name="T5" fmla="*/ 19 h 23"/>
                <a:gd name="T6" fmla="*/ 8 w 14"/>
                <a:gd name="T7" fmla="*/ 8 h 23"/>
                <a:gd name="T8" fmla="*/ 0 w 1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1" y="1"/>
                    <a:pt x="2" y="6"/>
                    <a:pt x="2" y="6"/>
                  </a:cubicBezTo>
                  <a:cubicBezTo>
                    <a:pt x="4" y="23"/>
                    <a:pt x="2" y="4"/>
                    <a:pt x="6" y="19"/>
                  </a:cubicBezTo>
                  <a:cubicBezTo>
                    <a:pt x="14" y="16"/>
                    <a:pt x="8" y="8"/>
                    <a:pt x="8" y="8"/>
                  </a:cubicBezTo>
                  <a:cubicBezTo>
                    <a:pt x="7" y="6"/>
                    <a:pt x="7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2" name="Freeform 156"/>
            <p:cNvSpPr>
              <a:spLocks/>
            </p:cNvSpPr>
            <p:nvPr/>
          </p:nvSpPr>
          <p:spPr bwMode="auto">
            <a:xfrm>
              <a:off x="4453404" y="5195642"/>
              <a:ext cx="10959" cy="25831"/>
            </a:xfrm>
            <a:custGeom>
              <a:avLst/>
              <a:gdLst>
                <a:gd name="T0" fmla="*/ 3 w 11"/>
                <a:gd name="T1" fmla="*/ 23 h 26"/>
                <a:gd name="T2" fmla="*/ 3 w 11"/>
                <a:gd name="T3" fmla="*/ 21 h 26"/>
                <a:gd name="T4" fmla="*/ 8 w 11"/>
                <a:gd name="T5" fmla="*/ 8 h 26"/>
                <a:gd name="T6" fmla="*/ 7 w 11"/>
                <a:gd name="T7" fmla="*/ 2 h 26"/>
                <a:gd name="T8" fmla="*/ 0 w 11"/>
                <a:gd name="T9" fmla="*/ 19 h 26"/>
                <a:gd name="T10" fmla="*/ 0 w 11"/>
                <a:gd name="T11" fmla="*/ 20 h 26"/>
                <a:gd name="T12" fmla="*/ 0 w 11"/>
                <a:gd name="T13" fmla="*/ 21 h 26"/>
                <a:gd name="T14" fmla="*/ 0 w 11"/>
                <a:gd name="T15" fmla="*/ 24 h 26"/>
                <a:gd name="T16" fmla="*/ 3 w 11"/>
                <a:gd name="T17" fmla="*/ 24 h 26"/>
                <a:gd name="T18" fmla="*/ 3 w 11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6">
                  <a:moveTo>
                    <a:pt x="3" y="23"/>
                  </a:moveTo>
                  <a:cubicBezTo>
                    <a:pt x="3" y="23"/>
                    <a:pt x="1" y="26"/>
                    <a:pt x="3" y="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0"/>
                    <a:pt x="7" y="2"/>
                    <a:pt x="7" y="2"/>
                  </a:cubicBezTo>
                  <a:cubicBezTo>
                    <a:pt x="6" y="3"/>
                    <a:pt x="2" y="8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3" y="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3" name="Freeform 157"/>
            <p:cNvSpPr>
              <a:spLocks/>
            </p:cNvSpPr>
            <p:nvPr/>
          </p:nvSpPr>
          <p:spPr bwMode="auto">
            <a:xfrm>
              <a:off x="4220925" y="6125556"/>
              <a:ext cx="9393" cy="21917"/>
            </a:xfrm>
            <a:custGeom>
              <a:avLst/>
              <a:gdLst>
                <a:gd name="T0" fmla="*/ 2 w 9"/>
                <a:gd name="T1" fmla="*/ 22 h 22"/>
                <a:gd name="T2" fmla="*/ 6 w 9"/>
                <a:gd name="T3" fmla="*/ 9 h 22"/>
                <a:gd name="T4" fmla="*/ 5 w 9"/>
                <a:gd name="T5" fmla="*/ 0 h 22"/>
                <a:gd name="T6" fmla="*/ 2 w 9"/>
                <a:gd name="T7" fmla="*/ 13 h 22"/>
                <a:gd name="T8" fmla="*/ 2 w 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8" y="18"/>
                    <a:pt x="6" y="11"/>
                    <a:pt x="6" y="9"/>
                  </a:cubicBezTo>
                  <a:cubicBezTo>
                    <a:pt x="6" y="5"/>
                    <a:pt x="9" y="6"/>
                    <a:pt x="5" y="0"/>
                  </a:cubicBezTo>
                  <a:cubicBezTo>
                    <a:pt x="1" y="2"/>
                    <a:pt x="4" y="6"/>
                    <a:pt x="2" y="13"/>
                  </a:cubicBezTo>
                  <a:cubicBezTo>
                    <a:pt x="0" y="17"/>
                    <a:pt x="0" y="13"/>
                    <a:pt x="2" y="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4" name="Freeform 158"/>
            <p:cNvSpPr>
              <a:spLocks/>
            </p:cNvSpPr>
            <p:nvPr/>
          </p:nvSpPr>
          <p:spPr bwMode="auto">
            <a:xfrm>
              <a:off x="3341108" y="4697810"/>
              <a:ext cx="10176" cy="17221"/>
            </a:xfrm>
            <a:custGeom>
              <a:avLst/>
              <a:gdLst>
                <a:gd name="T0" fmla="*/ 7 w 10"/>
                <a:gd name="T1" fmla="*/ 9 h 17"/>
                <a:gd name="T2" fmla="*/ 8 w 10"/>
                <a:gd name="T3" fmla="*/ 3 h 17"/>
                <a:gd name="T4" fmla="*/ 7 w 10"/>
                <a:gd name="T5" fmla="*/ 1 h 17"/>
                <a:gd name="T6" fmla="*/ 6 w 10"/>
                <a:gd name="T7" fmla="*/ 17 h 17"/>
                <a:gd name="T8" fmla="*/ 10 w 10"/>
                <a:gd name="T9" fmla="*/ 17 h 17"/>
                <a:gd name="T10" fmla="*/ 7 w 10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7" y="9"/>
                  </a:moveTo>
                  <a:cubicBezTo>
                    <a:pt x="9" y="7"/>
                    <a:pt x="8" y="6"/>
                    <a:pt x="8" y="3"/>
                  </a:cubicBezTo>
                  <a:cubicBezTo>
                    <a:pt x="7" y="0"/>
                    <a:pt x="7" y="2"/>
                    <a:pt x="7" y="1"/>
                  </a:cubicBezTo>
                  <a:cubicBezTo>
                    <a:pt x="0" y="3"/>
                    <a:pt x="4" y="13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0"/>
                    <a:pt x="10" y="12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5" name="Freeform 159"/>
            <p:cNvSpPr>
              <a:spLocks/>
            </p:cNvSpPr>
            <p:nvPr/>
          </p:nvSpPr>
          <p:spPr bwMode="auto">
            <a:xfrm>
              <a:off x="3702741" y="6035539"/>
              <a:ext cx="6262" cy="25831"/>
            </a:xfrm>
            <a:custGeom>
              <a:avLst/>
              <a:gdLst>
                <a:gd name="T0" fmla="*/ 2 w 6"/>
                <a:gd name="T1" fmla="*/ 13 h 26"/>
                <a:gd name="T2" fmla="*/ 3 w 6"/>
                <a:gd name="T3" fmla="*/ 26 h 26"/>
                <a:gd name="T4" fmla="*/ 6 w 6"/>
                <a:gd name="T5" fmla="*/ 21 h 26"/>
                <a:gd name="T6" fmla="*/ 6 w 6"/>
                <a:gd name="T7" fmla="*/ 15 h 26"/>
                <a:gd name="T8" fmla="*/ 6 w 6"/>
                <a:gd name="T9" fmla="*/ 6 h 26"/>
                <a:gd name="T10" fmla="*/ 6 w 6"/>
                <a:gd name="T11" fmla="*/ 3 h 26"/>
                <a:gd name="T12" fmla="*/ 4 w 6"/>
                <a:gd name="T13" fmla="*/ 1 h 26"/>
                <a:gd name="T14" fmla="*/ 4 w 6"/>
                <a:gd name="T15" fmla="*/ 4 h 26"/>
                <a:gd name="T16" fmla="*/ 2 w 6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6">
                  <a:moveTo>
                    <a:pt x="2" y="13"/>
                  </a:moveTo>
                  <a:cubicBezTo>
                    <a:pt x="0" y="18"/>
                    <a:pt x="3" y="19"/>
                    <a:pt x="3" y="26"/>
                  </a:cubicBezTo>
                  <a:cubicBezTo>
                    <a:pt x="5" y="24"/>
                    <a:pt x="4" y="25"/>
                    <a:pt x="6" y="21"/>
                  </a:cubicBezTo>
                  <a:cubicBezTo>
                    <a:pt x="6" y="19"/>
                    <a:pt x="6" y="18"/>
                    <a:pt x="6" y="15"/>
                  </a:cubicBezTo>
                  <a:cubicBezTo>
                    <a:pt x="6" y="12"/>
                    <a:pt x="6" y="8"/>
                    <a:pt x="6" y="6"/>
                  </a:cubicBezTo>
                  <a:cubicBezTo>
                    <a:pt x="6" y="3"/>
                    <a:pt x="6" y="5"/>
                    <a:pt x="6" y="3"/>
                  </a:cubicBezTo>
                  <a:cubicBezTo>
                    <a:pt x="5" y="1"/>
                    <a:pt x="5" y="2"/>
                    <a:pt x="4" y="1"/>
                  </a:cubicBezTo>
                  <a:cubicBezTo>
                    <a:pt x="4" y="3"/>
                    <a:pt x="4" y="0"/>
                    <a:pt x="4" y="4"/>
                  </a:cubicBezTo>
                  <a:cubicBezTo>
                    <a:pt x="3" y="13"/>
                    <a:pt x="4" y="6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6" name="Freeform 160"/>
            <p:cNvSpPr>
              <a:spLocks/>
            </p:cNvSpPr>
            <p:nvPr/>
          </p:nvSpPr>
          <p:spPr bwMode="auto">
            <a:xfrm>
              <a:off x="3355980" y="5323232"/>
              <a:ext cx="8610" cy="18786"/>
            </a:xfrm>
            <a:custGeom>
              <a:avLst/>
              <a:gdLst>
                <a:gd name="T0" fmla="*/ 7 w 8"/>
                <a:gd name="T1" fmla="*/ 19 h 19"/>
                <a:gd name="T2" fmla="*/ 5 w 8"/>
                <a:gd name="T3" fmla="*/ 0 h 19"/>
                <a:gd name="T4" fmla="*/ 2 w 8"/>
                <a:gd name="T5" fmla="*/ 11 h 19"/>
                <a:gd name="T6" fmla="*/ 7 w 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7" y="19"/>
                  </a:moveTo>
                  <a:cubicBezTo>
                    <a:pt x="8" y="3"/>
                    <a:pt x="2" y="7"/>
                    <a:pt x="5" y="0"/>
                  </a:cubicBezTo>
                  <a:cubicBezTo>
                    <a:pt x="0" y="1"/>
                    <a:pt x="0" y="5"/>
                    <a:pt x="2" y="11"/>
                  </a:cubicBezTo>
                  <a:cubicBezTo>
                    <a:pt x="4" y="16"/>
                    <a:pt x="1" y="17"/>
                    <a:pt x="7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7" name="Freeform 161"/>
            <p:cNvSpPr>
              <a:spLocks/>
            </p:cNvSpPr>
            <p:nvPr/>
          </p:nvSpPr>
          <p:spPr bwMode="auto">
            <a:xfrm>
              <a:off x="4265543" y="5652772"/>
              <a:ext cx="7045" cy="18786"/>
            </a:xfrm>
            <a:custGeom>
              <a:avLst/>
              <a:gdLst>
                <a:gd name="T0" fmla="*/ 5 w 7"/>
                <a:gd name="T1" fmla="*/ 0 h 18"/>
                <a:gd name="T2" fmla="*/ 2 w 7"/>
                <a:gd name="T3" fmla="*/ 1 h 18"/>
                <a:gd name="T4" fmla="*/ 0 w 7"/>
                <a:gd name="T5" fmla="*/ 6 h 18"/>
                <a:gd name="T6" fmla="*/ 1 w 7"/>
                <a:gd name="T7" fmla="*/ 17 h 18"/>
                <a:gd name="T8" fmla="*/ 5 w 7"/>
                <a:gd name="T9" fmla="*/ 13 h 18"/>
                <a:gd name="T10" fmla="*/ 7 w 7"/>
                <a:gd name="T11" fmla="*/ 8 h 18"/>
                <a:gd name="T12" fmla="*/ 7 w 7"/>
                <a:gd name="T13" fmla="*/ 7 h 18"/>
                <a:gd name="T14" fmla="*/ 4 w 7"/>
                <a:gd name="T15" fmla="*/ 0 h 18"/>
                <a:gd name="T16" fmla="*/ 5 w 7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8"/>
                    <a:pt x="2" y="10"/>
                    <a:pt x="1" y="17"/>
                  </a:cubicBezTo>
                  <a:cubicBezTo>
                    <a:pt x="3" y="15"/>
                    <a:pt x="3" y="15"/>
                    <a:pt x="5" y="13"/>
                  </a:cubicBezTo>
                  <a:cubicBezTo>
                    <a:pt x="7" y="10"/>
                    <a:pt x="7" y="11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3"/>
                    <a:pt x="6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8" name="Freeform 162"/>
            <p:cNvSpPr>
              <a:spLocks/>
            </p:cNvSpPr>
            <p:nvPr/>
          </p:nvSpPr>
          <p:spPr bwMode="auto">
            <a:xfrm>
              <a:off x="4542638" y="5643379"/>
              <a:ext cx="8610" cy="14090"/>
            </a:xfrm>
            <a:custGeom>
              <a:avLst/>
              <a:gdLst>
                <a:gd name="T0" fmla="*/ 0 w 9"/>
                <a:gd name="T1" fmla="*/ 11 h 14"/>
                <a:gd name="T2" fmla="*/ 6 w 9"/>
                <a:gd name="T3" fmla="*/ 12 h 14"/>
                <a:gd name="T4" fmla="*/ 9 w 9"/>
                <a:gd name="T5" fmla="*/ 6 h 14"/>
                <a:gd name="T6" fmla="*/ 6 w 9"/>
                <a:gd name="T7" fmla="*/ 0 h 14"/>
                <a:gd name="T8" fmla="*/ 3 w 9"/>
                <a:gd name="T9" fmla="*/ 6 h 14"/>
                <a:gd name="T10" fmla="*/ 0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1"/>
                  </a:moveTo>
                  <a:cubicBezTo>
                    <a:pt x="2" y="14"/>
                    <a:pt x="2" y="14"/>
                    <a:pt x="6" y="12"/>
                  </a:cubicBezTo>
                  <a:cubicBezTo>
                    <a:pt x="9" y="11"/>
                    <a:pt x="9" y="8"/>
                    <a:pt x="9" y="6"/>
                  </a:cubicBezTo>
                  <a:cubicBezTo>
                    <a:pt x="7" y="3"/>
                    <a:pt x="7" y="3"/>
                    <a:pt x="6" y="0"/>
                  </a:cubicBezTo>
                  <a:cubicBezTo>
                    <a:pt x="5" y="4"/>
                    <a:pt x="4" y="4"/>
                    <a:pt x="3" y="6"/>
                  </a:cubicBezTo>
                  <a:cubicBezTo>
                    <a:pt x="2" y="7"/>
                    <a:pt x="1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9" name="Freeform 163"/>
            <p:cNvSpPr>
              <a:spLocks/>
            </p:cNvSpPr>
            <p:nvPr/>
          </p:nvSpPr>
          <p:spPr bwMode="auto">
            <a:xfrm>
              <a:off x="4684317" y="6102856"/>
              <a:ext cx="7828" cy="21917"/>
            </a:xfrm>
            <a:custGeom>
              <a:avLst/>
              <a:gdLst>
                <a:gd name="T0" fmla="*/ 5 w 8"/>
                <a:gd name="T1" fmla="*/ 18 h 22"/>
                <a:gd name="T2" fmla="*/ 8 w 8"/>
                <a:gd name="T3" fmla="*/ 22 h 22"/>
                <a:gd name="T4" fmla="*/ 2 w 8"/>
                <a:gd name="T5" fmla="*/ 0 h 22"/>
                <a:gd name="T6" fmla="*/ 4 w 8"/>
                <a:gd name="T7" fmla="*/ 15 h 22"/>
                <a:gd name="T8" fmla="*/ 5 w 8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5" y="18"/>
                  </a:moveTo>
                  <a:cubicBezTo>
                    <a:pt x="7" y="22"/>
                    <a:pt x="6" y="21"/>
                    <a:pt x="8" y="22"/>
                  </a:cubicBezTo>
                  <a:cubicBezTo>
                    <a:pt x="8" y="15"/>
                    <a:pt x="5" y="6"/>
                    <a:pt x="2" y="0"/>
                  </a:cubicBezTo>
                  <a:cubicBezTo>
                    <a:pt x="0" y="4"/>
                    <a:pt x="2" y="9"/>
                    <a:pt x="4" y="15"/>
                  </a:cubicBezTo>
                  <a:cubicBezTo>
                    <a:pt x="4" y="16"/>
                    <a:pt x="5" y="17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0" name="Freeform 164"/>
            <p:cNvSpPr>
              <a:spLocks/>
            </p:cNvSpPr>
            <p:nvPr/>
          </p:nvSpPr>
          <p:spPr bwMode="auto">
            <a:xfrm>
              <a:off x="4006450" y="6123991"/>
              <a:ext cx="14872" cy="21917"/>
            </a:xfrm>
            <a:custGeom>
              <a:avLst/>
              <a:gdLst>
                <a:gd name="T0" fmla="*/ 7 w 15"/>
                <a:gd name="T1" fmla="*/ 13 h 22"/>
                <a:gd name="T2" fmla="*/ 5 w 15"/>
                <a:gd name="T3" fmla="*/ 2 h 22"/>
                <a:gd name="T4" fmla="*/ 2 w 15"/>
                <a:gd name="T5" fmla="*/ 0 h 22"/>
                <a:gd name="T6" fmla="*/ 5 w 15"/>
                <a:gd name="T7" fmla="*/ 13 h 22"/>
                <a:gd name="T8" fmla="*/ 11 w 15"/>
                <a:gd name="T9" fmla="*/ 22 h 22"/>
                <a:gd name="T10" fmla="*/ 13 w 15"/>
                <a:gd name="T11" fmla="*/ 20 h 22"/>
                <a:gd name="T12" fmla="*/ 14 w 15"/>
                <a:gd name="T13" fmla="*/ 19 h 22"/>
                <a:gd name="T14" fmla="*/ 11 w 15"/>
                <a:gd name="T15" fmla="*/ 19 h 22"/>
                <a:gd name="T16" fmla="*/ 9 w 15"/>
                <a:gd name="T17" fmla="*/ 13 h 22"/>
                <a:gd name="T18" fmla="*/ 8 w 15"/>
                <a:gd name="T19" fmla="*/ 13 h 22"/>
                <a:gd name="T20" fmla="*/ 7 w 15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13"/>
                  </a:moveTo>
                  <a:cubicBezTo>
                    <a:pt x="9" y="10"/>
                    <a:pt x="7" y="5"/>
                    <a:pt x="5" y="2"/>
                  </a:cubicBezTo>
                  <a:cubicBezTo>
                    <a:pt x="3" y="0"/>
                    <a:pt x="5" y="1"/>
                    <a:pt x="2" y="0"/>
                  </a:cubicBezTo>
                  <a:cubicBezTo>
                    <a:pt x="0" y="5"/>
                    <a:pt x="3" y="5"/>
                    <a:pt x="5" y="13"/>
                  </a:cubicBezTo>
                  <a:cubicBezTo>
                    <a:pt x="7" y="17"/>
                    <a:pt x="7" y="13"/>
                    <a:pt x="11" y="22"/>
                  </a:cubicBezTo>
                  <a:cubicBezTo>
                    <a:pt x="15" y="20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2"/>
                    <a:pt x="9" y="13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1" name="Freeform 165"/>
            <p:cNvSpPr>
              <a:spLocks/>
            </p:cNvSpPr>
            <p:nvPr/>
          </p:nvSpPr>
          <p:spPr bwMode="auto">
            <a:xfrm>
              <a:off x="4379042" y="4962381"/>
              <a:ext cx="7045" cy="18786"/>
            </a:xfrm>
            <a:custGeom>
              <a:avLst/>
              <a:gdLst>
                <a:gd name="T0" fmla="*/ 6 w 7"/>
                <a:gd name="T1" fmla="*/ 18 h 19"/>
                <a:gd name="T2" fmla="*/ 6 w 7"/>
                <a:gd name="T3" fmla="*/ 8 h 19"/>
                <a:gd name="T4" fmla="*/ 3 w 7"/>
                <a:gd name="T5" fmla="*/ 1 h 19"/>
                <a:gd name="T6" fmla="*/ 3 w 7"/>
                <a:gd name="T7" fmla="*/ 0 h 19"/>
                <a:gd name="T8" fmla="*/ 1 w 7"/>
                <a:gd name="T9" fmla="*/ 8 h 19"/>
                <a:gd name="T10" fmla="*/ 2 w 7"/>
                <a:gd name="T11" fmla="*/ 13 h 19"/>
                <a:gd name="T12" fmla="*/ 6 w 7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8"/>
                  </a:moveTo>
                  <a:cubicBezTo>
                    <a:pt x="7" y="14"/>
                    <a:pt x="6" y="12"/>
                    <a:pt x="6" y="8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9"/>
                    <a:pt x="5" y="18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2" name="Freeform 166"/>
            <p:cNvSpPr>
              <a:spLocks/>
            </p:cNvSpPr>
            <p:nvPr/>
          </p:nvSpPr>
          <p:spPr bwMode="auto">
            <a:xfrm>
              <a:off x="3734051" y="5034395"/>
              <a:ext cx="4697" cy="24265"/>
            </a:xfrm>
            <a:custGeom>
              <a:avLst/>
              <a:gdLst>
                <a:gd name="T0" fmla="*/ 3 w 5"/>
                <a:gd name="T1" fmla="*/ 1 h 24"/>
                <a:gd name="T2" fmla="*/ 0 w 5"/>
                <a:gd name="T3" fmla="*/ 5 h 24"/>
                <a:gd name="T4" fmla="*/ 5 w 5"/>
                <a:gd name="T5" fmla="*/ 24 h 24"/>
                <a:gd name="T6" fmla="*/ 5 w 5"/>
                <a:gd name="T7" fmla="*/ 22 h 24"/>
                <a:gd name="T8" fmla="*/ 3 w 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3" y="1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7"/>
                    <a:pt x="5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3" name="Freeform 167"/>
            <p:cNvSpPr>
              <a:spLocks/>
            </p:cNvSpPr>
            <p:nvPr/>
          </p:nvSpPr>
          <p:spPr bwMode="auto">
            <a:xfrm>
              <a:off x="4970805" y="5071184"/>
              <a:ext cx="5479" cy="15655"/>
            </a:xfrm>
            <a:custGeom>
              <a:avLst/>
              <a:gdLst>
                <a:gd name="T0" fmla="*/ 6 w 6"/>
                <a:gd name="T1" fmla="*/ 15 h 16"/>
                <a:gd name="T2" fmla="*/ 4 w 6"/>
                <a:gd name="T3" fmla="*/ 2 h 16"/>
                <a:gd name="T4" fmla="*/ 3 w 6"/>
                <a:gd name="T5" fmla="*/ 0 h 16"/>
                <a:gd name="T6" fmla="*/ 0 w 6"/>
                <a:gd name="T7" fmla="*/ 3 h 16"/>
                <a:gd name="T8" fmla="*/ 6 w 6"/>
                <a:gd name="T9" fmla="*/ 16 h 16"/>
                <a:gd name="T10" fmla="*/ 6 w 6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4" y="10"/>
                    <a:pt x="5" y="8"/>
                    <a:pt x="4" y="2"/>
                  </a:cubicBezTo>
                  <a:cubicBezTo>
                    <a:pt x="4" y="0"/>
                    <a:pt x="5" y="1"/>
                    <a:pt x="3" y="0"/>
                  </a:cubicBezTo>
                  <a:cubicBezTo>
                    <a:pt x="2" y="4"/>
                    <a:pt x="4" y="1"/>
                    <a:pt x="0" y="3"/>
                  </a:cubicBezTo>
                  <a:cubicBezTo>
                    <a:pt x="0" y="14"/>
                    <a:pt x="2" y="16"/>
                    <a:pt x="6" y="16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4" name="Freeform 168"/>
            <p:cNvSpPr>
              <a:spLocks/>
            </p:cNvSpPr>
            <p:nvPr/>
          </p:nvSpPr>
          <p:spPr bwMode="auto">
            <a:xfrm>
              <a:off x="4382956" y="4700941"/>
              <a:ext cx="7045" cy="22700"/>
            </a:xfrm>
            <a:custGeom>
              <a:avLst/>
              <a:gdLst>
                <a:gd name="T0" fmla="*/ 7 w 7"/>
                <a:gd name="T1" fmla="*/ 23 h 23"/>
                <a:gd name="T2" fmla="*/ 6 w 7"/>
                <a:gd name="T3" fmla="*/ 9 h 23"/>
                <a:gd name="T4" fmla="*/ 5 w 7"/>
                <a:gd name="T5" fmla="*/ 7 h 23"/>
                <a:gd name="T6" fmla="*/ 2 w 7"/>
                <a:gd name="T7" fmla="*/ 0 h 23"/>
                <a:gd name="T8" fmla="*/ 1 w 7"/>
                <a:gd name="T9" fmla="*/ 8 h 23"/>
                <a:gd name="T10" fmla="*/ 5 w 7"/>
                <a:gd name="T11" fmla="*/ 8 h 23"/>
                <a:gd name="T12" fmla="*/ 3 w 7"/>
                <a:gd name="T13" fmla="*/ 19 h 23"/>
                <a:gd name="T14" fmla="*/ 7 w 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7" y="21"/>
                    <a:pt x="7" y="13"/>
                    <a:pt x="6" y="9"/>
                  </a:cubicBezTo>
                  <a:cubicBezTo>
                    <a:pt x="5" y="6"/>
                    <a:pt x="6" y="9"/>
                    <a:pt x="5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2"/>
                    <a:pt x="4" y="21"/>
                    <a:pt x="7" y="2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5" name="Freeform 169"/>
            <p:cNvSpPr>
              <a:spLocks/>
            </p:cNvSpPr>
            <p:nvPr/>
          </p:nvSpPr>
          <p:spPr bwMode="auto">
            <a:xfrm>
              <a:off x="3685521" y="5825761"/>
              <a:ext cx="9393" cy="14090"/>
            </a:xfrm>
            <a:custGeom>
              <a:avLst/>
              <a:gdLst>
                <a:gd name="T0" fmla="*/ 2 w 9"/>
                <a:gd name="T1" fmla="*/ 14 h 14"/>
                <a:gd name="T2" fmla="*/ 1 w 9"/>
                <a:gd name="T3" fmla="*/ 6 h 14"/>
                <a:gd name="T4" fmla="*/ 4 w 9"/>
                <a:gd name="T5" fmla="*/ 9 h 14"/>
                <a:gd name="T6" fmla="*/ 7 w 9"/>
                <a:gd name="T7" fmla="*/ 12 h 14"/>
                <a:gd name="T8" fmla="*/ 6 w 9"/>
                <a:gd name="T9" fmla="*/ 0 h 14"/>
                <a:gd name="T10" fmla="*/ 3 w 9"/>
                <a:gd name="T11" fmla="*/ 4 h 14"/>
                <a:gd name="T12" fmla="*/ 0 w 9"/>
                <a:gd name="T13" fmla="*/ 5 h 14"/>
                <a:gd name="T14" fmla="*/ 1 w 9"/>
                <a:gd name="T15" fmla="*/ 12 h 14"/>
                <a:gd name="T16" fmla="*/ 3 w 9"/>
                <a:gd name="T17" fmla="*/ 14 h 14"/>
                <a:gd name="T18" fmla="*/ 2 w 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8"/>
                    <a:pt x="3" y="10"/>
                    <a:pt x="1" y="6"/>
                  </a:cubicBezTo>
                  <a:cubicBezTo>
                    <a:pt x="5" y="7"/>
                    <a:pt x="2" y="5"/>
                    <a:pt x="4" y="9"/>
                  </a:cubicBezTo>
                  <a:cubicBezTo>
                    <a:pt x="6" y="13"/>
                    <a:pt x="4" y="10"/>
                    <a:pt x="7" y="12"/>
                  </a:cubicBezTo>
                  <a:cubicBezTo>
                    <a:pt x="9" y="7"/>
                    <a:pt x="7" y="6"/>
                    <a:pt x="6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1" y="4"/>
                    <a:pt x="0" y="5"/>
                  </a:cubicBezTo>
                  <a:cubicBezTo>
                    <a:pt x="0" y="8"/>
                    <a:pt x="0" y="9"/>
                    <a:pt x="1" y="12"/>
                  </a:cubicBezTo>
                  <a:cubicBezTo>
                    <a:pt x="2" y="14"/>
                    <a:pt x="2" y="13"/>
                    <a:pt x="3" y="14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6" name="Freeform 170"/>
            <p:cNvSpPr>
              <a:spLocks/>
            </p:cNvSpPr>
            <p:nvPr/>
          </p:nvSpPr>
          <p:spPr bwMode="auto">
            <a:xfrm>
              <a:off x="4050285" y="6272714"/>
              <a:ext cx="6262" cy="14872"/>
            </a:xfrm>
            <a:custGeom>
              <a:avLst/>
              <a:gdLst>
                <a:gd name="T0" fmla="*/ 6 w 6"/>
                <a:gd name="T1" fmla="*/ 15 h 15"/>
                <a:gd name="T2" fmla="*/ 4 w 6"/>
                <a:gd name="T3" fmla="*/ 5 h 15"/>
                <a:gd name="T4" fmla="*/ 1 w 6"/>
                <a:gd name="T5" fmla="*/ 0 h 15"/>
                <a:gd name="T6" fmla="*/ 1 w 6"/>
                <a:gd name="T7" fmla="*/ 13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0"/>
                    <a:pt x="6" y="9"/>
                    <a:pt x="4" y="5"/>
                  </a:cubicBezTo>
                  <a:cubicBezTo>
                    <a:pt x="2" y="0"/>
                    <a:pt x="5" y="1"/>
                    <a:pt x="1" y="0"/>
                  </a:cubicBezTo>
                  <a:cubicBezTo>
                    <a:pt x="0" y="8"/>
                    <a:pt x="3" y="3"/>
                    <a:pt x="1" y="13"/>
                  </a:cubicBezTo>
                  <a:cubicBezTo>
                    <a:pt x="5" y="14"/>
                    <a:pt x="2" y="14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7" name="Freeform 171"/>
            <p:cNvSpPr>
              <a:spLocks/>
            </p:cNvSpPr>
            <p:nvPr/>
          </p:nvSpPr>
          <p:spPr bwMode="auto">
            <a:xfrm>
              <a:off x="3294143" y="5509527"/>
              <a:ext cx="8610" cy="18003"/>
            </a:xfrm>
            <a:custGeom>
              <a:avLst/>
              <a:gdLst>
                <a:gd name="T0" fmla="*/ 9 w 9"/>
                <a:gd name="T1" fmla="*/ 17 h 18"/>
                <a:gd name="T2" fmla="*/ 6 w 9"/>
                <a:gd name="T3" fmla="*/ 10 h 18"/>
                <a:gd name="T4" fmla="*/ 4 w 9"/>
                <a:gd name="T5" fmla="*/ 8 h 18"/>
                <a:gd name="T6" fmla="*/ 0 w 9"/>
                <a:gd name="T7" fmla="*/ 0 h 18"/>
                <a:gd name="T8" fmla="*/ 2 w 9"/>
                <a:gd name="T9" fmla="*/ 8 h 18"/>
                <a:gd name="T10" fmla="*/ 5 w 9"/>
                <a:gd name="T11" fmla="*/ 15 h 18"/>
                <a:gd name="T12" fmla="*/ 9 w 9"/>
                <a:gd name="T13" fmla="*/ 18 h 18"/>
                <a:gd name="T14" fmla="*/ 9 w 9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4"/>
                    <a:pt x="9" y="13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"/>
                    <a:pt x="5" y="1"/>
                    <a:pt x="0" y="0"/>
                  </a:cubicBezTo>
                  <a:cubicBezTo>
                    <a:pt x="0" y="6"/>
                    <a:pt x="0" y="2"/>
                    <a:pt x="2" y="8"/>
                  </a:cubicBezTo>
                  <a:cubicBezTo>
                    <a:pt x="4" y="10"/>
                    <a:pt x="4" y="12"/>
                    <a:pt x="5" y="15"/>
                  </a:cubicBezTo>
                  <a:cubicBezTo>
                    <a:pt x="6" y="17"/>
                    <a:pt x="7" y="17"/>
                    <a:pt x="9" y="18"/>
                  </a:cubicBezTo>
                  <a:lnTo>
                    <a:pt x="9" y="1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8" name="Freeform 172"/>
            <p:cNvSpPr>
              <a:spLocks/>
            </p:cNvSpPr>
            <p:nvPr/>
          </p:nvSpPr>
          <p:spPr bwMode="auto">
            <a:xfrm>
              <a:off x="4213098" y="6051977"/>
              <a:ext cx="10176" cy="9393"/>
            </a:xfrm>
            <a:custGeom>
              <a:avLst/>
              <a:gdLst>
                <a:gd name="T0" fmla="*/ 9 w 10"/>
                <a:gd name="T1" fmla="*/ 4 h 9"/>
                <a:gd name="T2" fmla="*/ 2 w 10"/>
                <a:gd name="T3" fmla="*/ 0 h 9"/>
                <a:gd name="T4" fmla="*/ 0 w 10"/>
                <a:gd name="T5" fmla="*/ 3 h 9"/>
                <a:gd name="T6" fmla="*/ 2 w 10"/>
                <a:gd name="T7" fmla="*/ 9 h 9"/>
                <a:gd name="T8" fmla="*/ 5 w 10"/>
                <a:gd name="T9" fmla="*/ 5 h 9"/>
                <a:gd name="T10" fmla="*/ 5 w 10"/>
                <a:gd name="T11" fmla="*/ 9 h 9"/>
                <a:gd name="T12" fmla="*/ 9 w 10"/>
                <a:gd name="T13" fmla="*/ 3 h 9"/>
                <a:gd name="T14" fmla="*/ 9 w 10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3" y="4"/>
                    <a:pt x="6" y="4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2" y="7"/>
                    <a:pt x="5" y="5"/>
                  </a:cubicBezTo>
                  <a:cubicBezTo>
                    <a:pt x="6" y="7"/>
                    <a:pt x="6" y="6"/>
                    <a:pt x="5" y="9"/>
                  </a:cubicBezTo>
                  <a:cubicBezTo>
                    <a:pt x="10" y="9"/>
                    <a:pt x="9" y="9"/>
                    <a:pt x="9" y="3"/>
                  </a:cubicBez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9" name="Freeform 173"/>
            <p:cNvSpPr>
              <a:spLocks/>
            </p:cNvSpPr>
            <p:nvPr/>
          </p:nvSpPr>
          <p:spPr bwMode="auto">
            <a:xfrm>
              <a:off x="4141084" y="4531083"/>
              <a:ext cx="7828" cy="8610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9 h 9"/>
                <a:gd name="T4" fmla="*/ 7 w 8"/>
                <a:gd name="T5" fmla="*/ 8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2" y="0"/>
                    <a:pt x="2" y="2"/>
                    <a:pt x="0" y="9"/>
                  </a:cubicBezTo>
                  <a:cubicBezTo>
                    <a:pt x="8" y="9"/>
                    <a:pt x="0" y="7"/>
                    <a:pt x="7" y="8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0" name="Freeform 174"/>
            <p:cNvSpPr>
              <a:spLocks/>
            </p:cNvSpPr>
            <p:nvPr/>
          </p:nvSpPr>
          <p:spPr bwMode="auto">
            <a:xfrm>
              <a:off x="4687448" y="4779999"/>
              <a:ext cx="10959" cy="10959"/>
            </a:xfrm>
            <a:custGeom>
              <a:avLst/>
              <a:gdLst>
                <a:gd name="T0" fmla="*/ 4 w 11"/>
                <a:gd name="T1" fmla="*/ 6 h 11"/>
                <a:gd name="T2" fmla="*/ 7 w 11"/>
                <a:gd name="T3" fmla="*/ 4 h 11"/>
                <a:gd name="T4" fmla="*/ 9 w 11"/>
                <a:gd name="T5" fmla="*/ 0 h 11"/>
                <a:gd name="T6" fmla="*/ 2 w 11"/>
                <a:gd name="T7" fmla="*/ 0 h 11"/>
                <a:gd name="T8" fmla="*/ 4 w 11"/>
                <a:gd name="T9" fmla="*/ 11 h 11"/>
                <a:gd name="T10" fmla="*/ 5 w 11"/>
                <a:gd name="T11" fmla="*/ 9 h 11"/>
                <a:gd name="T12" fmla="*/ 5 w 11"/>
                <a:gd name="T13" fmla="*/ 6 h 11"/>
                <a:gd name="T14" fmla="*/ 4 w 11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4" y="6"/>
                  </a:moveTo>
                  <a:cubicBezTo>
                    <a:pt x="7" y="6"/>
                    <a:pt x="5" y="8"/>
                    <a:pt x="7" y="4"/>
                  </a:cubicBezTo>
                  <a:cubicBezTo>
                    <a:pt x="9" y="2"/>
                    <a:pt x="8" y="2"/>
                    <a:pt x="9" y="0"/>
                  </a:cubicBezTo>
                  <a:cubicBezTo>
                    <a:pt x="0" y="2"/>
                    <a:pt x="11" y="1"/>
                    <a:pt x="2" y="0"/>
                  </a:cubicBezTo>
                  <a:cubicBezTo>
                    <a:pt x="2" y="11"/>
                    <a:pt x="3" y="10"/>
                    <a:pt x="4" y="11"/>
                  </a:cubicBezTo>
                  <a:cubicBezTo>
                    <a:pt x="5" y="9"/>
                    <a:pt x="5" y="11"/>
                    <a:pt x="5" y="9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1" name="Freeform 175"/>
            <p:cNvSpPr>
              <a:spLocks/>
            </p:cNvSpPr>
            <p:nvPr/>
          </p:nvSpPr>
          <p:spPr bwMode="auto">
            <a:xfrm>
              <a:off x="4516807" y="4850447"/>
              <a:ext cx="4697" cy="16438"/>
            </a:xfrm>
            <a:custGeom>
              <a:avLst/>
              <a:gdLst>
                <a:gd name="T0" fmla="*/ 0 w 5"/>
                <a:gd name="T1" fmla="*/ 15 h 16"/>
                <a:gd name="T2" fmla="*/ 3 w 5"/>
                <a:gd name="T3" fmla="*/ 14 h 16"/>
                <a:gd name="T4" fmla="*/ 3 w 5"/>
                <a:gd name="T5" fmla="*/ 0 h 16"/>
                <a:gd name="T6" fmla="*/ 1 w 5"/>
                <a:gd name="T7" fmla="*/ 8 h 16"/>
                <a:gd name="T8" fmla="*/ 0 w 5"/>
                <a:gd name="T9" fmla="*/ 16 h 16"/>
                <a:gd name="T10" fmla="*/ 0 w 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6">
                  <a:moveTo>
                    <a:pt x="0" y="15"/>
                  </a:moveTo>
                  <a:cubicBezTo>
                    <a:pt x="3" y="15"/>
                    <a:pt x="2" y="16"/>
                    <a:pt x="3" y="14"/>
                  </a:cubicBezTo>
                  <a:cubicBezTo>
                    <a:pt x="5" y="12"/>
                    <a:pt x="5" y="3"/>
                    <a:pt x="3" y="0"/>
                  </a:cubicBezTo>
                  <a:cubicBezTo>
                    <a:pt x="2" y="2"/>
                    <a:pt x="3" y="4"/>
                    <a:pt x="1" y="8"/>
                  </a:cubicBezTo>
                  <a:cubicBezTo>
                    <a:pt x="0" y="11"/>
                    <a:pt x="0" y="11"/>
                    <a:pt x="0" y="16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2" name="Freeform 176"/>
            <p:cNvSpPr>
              <a:spLocks/>
            </p:cNvSpPr>
            <p:nvPr/>
          </p:nvSpPr>
          <p:spPr bwMode="auto">
            <a:xfrm>
              <a:off x="4370432" y="5012478"/>
              <a:ext cx="5479" cy="21134"/>
            </a:xfrm>
            <a:custGeom>
              <a:avLst/>
              <a:gdLst>
                <a:gd name="T0" fmla="*/ 4 w 5"/>
                <a:gd name="T1" fmla="*/ 15 h 21"/>
                <a:gd name="T2" fmla="*/ 4 w 5"/>
                <a:gd name="T3" fmla="*/ 14 h 21"/>
                <a:gd name="T4" fmla="*/ 0 w 5"/>
                <a:gd name="T5" fmla="*/ 0 h 21"/>
                <a:gd name="T6" fmla="*/ 1 w 5"/>
                <a:gd name="T7" fmla="*/ 7 h 21"/>
                <a:gd name="T8" fmla="*/ 2 w 5"/>
                <a:gd name="T9" fmla="*/ 11 h 21"/>
                <a:gd name="T10" fmla="*/ 4 w 5"/>
                <a:gd name="T11" fmla="*/ 21 h 21"/>
                <a:gd name="T12" fmla="*/ 5 w 5"/>
                <a:gd name="T13" fmla="*/ 15 h 21"/>
                <a:gd name="T14" fmla="*/ 4 w 5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1">
                  <a:moveTo>
                    <a:pt x="4" y="15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3"/>
                    <a:pt x="4" y="2"/>
                    <a:pt x="0" y="0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" y="10"/>
                    <a:pt x="3" y="4"/>
                    <a:pt x="2" y="11"/>
                  </a:cubicBezTo>
                  <a:cubicBezTo>
                    <a:pt x="2" y="15"/>
                    <a:pt x="2" y="17"/>
                    <a:pt x="4" y="2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3" name="Freeform 177"/>
            <p:cNvSpPr>
              <a:spLocks/>
            </p:cNvSpPr>
            <p:nvPr/>
          </p:nvSpPr>
          <p:spPr bwMode="auto">
            <a:xfrm>
              <a:off x="3976706" y="6085636"/>
              <a:ext cx="11741" cy="18003"/>
            </a:xfrm>
            <a:custGeom>
              <a:avLst/>
              <a:gdLst>
                <a:gd name="T0" fmla="*/ 6 w 11"/>
                <a:gd name="T1" fmla="*/ 9 h 18"/>
                <a:gd name="T2" fmla="*/ 6 w 11"/>
                <a:gd name="T3" fmla="*/ 6 h 18"/>
                <a:gd name="T4" fmla="*/ 2 w 11"/>
                <a:gd name="T5" fmla="*/ 0 h 18"/>
                <a:gd name="T6" fmla="*/ 1 w 11"/>
                <a:gd name="T7" fmla="*/ 5 h 18"/>
                <a:gd name="T8" fmla="*/ 6 w 11"/>
                <a:gd name="T9" fmla="*/ 14 h 18"/>
                <a:gd name="T10" fmla="*/ 7 w 11"/>
                <a:gd name="T11" fmla="*/ 16 h 18"/>
                <a:gd name="T12" fmla="*/ 8 w 11"/>
                <a:gd name="T13" fmla="*/ 16 h 18"/>
                <a:gd name="T14" fmla="*/ 8 w 11"/>
                <a:gd name="T15" fmla="*/ 11 h 18"/>
                <a:gd name="T16" fmla="*/ 6 w 11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6" y="9"/>
                  </a:moveTo>
                  <a:cubicBezTo>
                    <a:pt x="6" y="8"/>
                    <a:pt x="6" y="7"/>
                    <a:pt x="6" y="6"/>
                  </a:cubicBezTo>
                  <a:cubicBezTo>
                    <a:pt x="1" y="3"/>
                    <a:pt x="4" y="4"/>
                    <a:pt x="2" y="0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3" y="10"/>
                    <a:pt x="4" y="9"/>
                    <a:pt x="6" y="14"/>
                  </a:cubicBezTo>
                  <a:cubicBezTo>
                    <a:pt x="7" y="16"/>
                    <a:pt x="5" y="14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11" y="18"/>
                    <a:pt x="8" y="11"/>
                  </a:cubicBezTo>
                  <a:cubicBezTo>
                    <a:pt x="7" y="10"/>
                    <a:pt x="7" y="11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4" name="Freeform 178"/>
            <p:cNvSpPr>
              <a:spLocks/>
            </p:cNvSpPr>
            <p:nvPr/>
          </p:nvSpPr>
          <p:spPr bwMode="auto">
            <a:xfrm>
              <a:off x="3763796" y="6239056"/>
              <a:ext cx="3914" cy="15655"/>
            </a:xfrm>
            <a:custGeom>
              <a:avLst/>
              <a:gdLst>
                <a:gd name="T0" fmla="*/ 2 w 4"/>
                <a:gd name="T1" fmla="*/ 14 h 15"/>
                <a:gd name="T2" fmla="*/ 4 w 4"/>
                <a:gd name="T3" fmla="*/ 0 h 15"/>
                <a:gd name="T4" fmla="*/ 0 w 4"/>
                <a:gd name="T5" fmla="*/ 1 h 15"/>
                <a:gd name="T6" fmla="*/ 0 w 4"/>
                <a:gd name="T7" fmla="*/ 10 h 15"/>
                <a:gd name="T8" fmla="*/ 2 w 4"/>
                <a:gd name="T9" fmla="*/ 14 h 15"/>
                <a:gd name="T10" fmla="*/ 2 w 4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4" y="9"/>
                    <a:pt x="4" y="9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1" y="15"/>
                    <a:pt x="2" y="14"/>
                  </a:cubicBezTo>
                  <a:cubicBezTo>
                    <a:pt x="2" y="13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5" name="Freeform 179"/>
            <p:cNvSpPr>
              <a:spLocks/>
            </p:cNvSpPr>
            <p:nvPr/>
          </p:nvSpPr>
          <p:spPr bwMode="auto">
            <a:xfrm>
              <a:off x="4386870" y="5039874"/>
              <a:ext cx="4697" cy="15655"/>
            </a:xfrm>
            <a:custGeom>
              <a:avLst/>
              <a:gdLst>
                <a:gd name="T0" fmla="*/ 2 w 5"/>
                <a:gd name="T1" fmla="*/ 0 h 16"/>
                <a:gd name="T2" fmla="*/ 2 w 5"/>
                <a:gd name="T3" fmla="*/ 16 h 16"/>
                <a:gd name="T4" fmla="*/ 5 w 5"/>
                <a:gd name="T5" fmla="*/ 15 h 16"/>
                <a:gd name="T6" fmla="*/ 4 w 5"/>
                <a:gd name="T7" fmla="*/ 3 h 16"/>
                <a:gd name="T8" fmla="*/ 2 w 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0" y="5"/>
                    <a:pt x="2" y="10"/>
                    <a:pt x="2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5" y="8"/>
                    <a:pt x="4" y="3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6" name="Freeform 180"/>
            <p:cNvSpPr>
              <a:spLocks/>
            </p:cNvSpPr>
            <p:nvPr/>
          </p:nvSpPr>
          <p:spPr bwMode="auto">
            <a:xfrm>
              <a:off x="3539145" y="5284094"/>
              <a:ext cx="6262" cy="21917"/>
            </a:xfrm>
            <a:custGeom>
              <a:avLst/>
              <a:gdLst>
                <a:gd name="T0" fmla="*/ 6 w 6"/>
                <a:gd name="T1" fmla="*/ 2 h 22"/>
                <a:gd name="T2" fmla="*/ 4 w 6"/>
                <a:gd name="T3" fmla="*/ 0 h 22"/>
                <a:gd name="T4" fmla="*/ 3 w 6"/>
                <a:gd name="T5" fmla="*/ 4 h 22"/>
                <a:gd name="T6" fmla="*/ 3 w 6"/>
                <a:gd name="T7" fmla="*/ 10 h 22"/>
                <a:gd name="T8" fmla="*/ 3 w 6"/>
                <a:gd name="T9" fmla="*/ 16 h 22"/>
                <a:gd name="T10" fmla="*/ 2 w 6"/>
                <a:gd name="T11" fmla="*/ 19 h 22"/>
                <a:gd name="T12" fmla="*/ 1 w 6"/>
                <a:gd name="T13" fmla="*/ 20 h 22"/>
                <a:gd name="T14" fmla="*/ 4 w 6"/>
                <a:gd name="T15" fmla="*/ 22 h 22"/>
                <a:gd name="T16" fmla="*/ 6 w 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2">
                  <a:moveTo>
                    <a:pt x="6" y="2"/>
                  </a:moveTo>
                  <a:cubicBezTo>
                    <a:pt x="5" y="0"/>
                    <a:pt x="5" y="1"/>
                    <a:pt x="4" y="0"/>
                  </a:cubicBezTo>
                  <a:cubicBezTo>
                    <a:pt x="0" y="2"/>
                    <a:pt x="3" y="1"/>
                    <a:pt x="3" y="4"/>
                  </a:cubicBezTo>
                  <a:cubicBezTo>
                    <a:pt x="3" y="5"/>
                    <a:pt x="3" y="8"/>
                    <a:pt x="3" y="10"/>
                  </a:cubicBezTo>
                  <a:cubicBezTo>
                    <a:pt x="3" y="14"/>
                    <a:pt x="3" y="12"/>
                    <a:pt x="3" y="16"/>
                  </a:cubicBezTo>
                  <a:cubicBezTo>
                    <a:pt x="2" y="18"/>
                    <a:pt x="3" y="17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1"/>
                    <a:pt x="2" y="21"/>
                    <a:pt x="4" y="22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7" name="Freeform 181"/>
            <p:cNvSpPr>
              <a:spLocks/>
            </p:cNvSpPr>
            <p:nvPr/>
          </p:nvSpPr>
          <p:spPr bwMode="auto">
            <a:xfrm>
              <a:off x="4311725" y="5582324"/>
              <a:ext cx="5479" cy="15655"/>
            </a:xfrm>
            <a:custGeom>
              <a:avLst/>
              <a:gdLst>
                <a:gd name="T0" fmla="*/ 0 w 6"/>
                <a:gd name="T1" fmla="*/ 13 h 15"/>
                <a:gd name="T2" fmla="*/ 6 w 6"/>
                <a:gd name="T3" fmla="*/ 11 h 15"/>
                <a:gd name="T4" fmla="*/ 3 w 6"/>
                <a:gd name="T5" fmla="*/ 0 h 15"/>
                <a:gd name="T6" fmla="*/ 0 w 6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13"/>
                  </a:moveTo>
                  <a:cubicBezTo>
                    <a:pt x="4" y="15"/>
                    <a:pt x="3" y="13"/>
                    <a:pt x="6" y="11"/>
                  </a:cubicBezTo>
                  <a:cubicBezTo>
                    <a:pt x="6" y="3"/>
                    <a:pt x="6" y="6"/>
                    <a:pt x="3" y="0"/>
                  </a:cubicBezTo>
                  <a:cubicBezTo>
                    <a:pt x="1" y="12"/>
                    <a:pt x="3" y="7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8" name="Freeform 182"/>
            <p:cNvSpPr>
              <a:spLocks/>
            </p:cNvSpPr>
            <p:nvPr/>
          </p:nvSpPr>
          <p:spPr bwMode="auto">
            <a:xfrm>
              <a:off x="4767289" y="4656324"/>
              <a:ext cx="6262" cy="17221"/>
            </a:xfrm>
            <a:custGeom>
              <a:avLst/>
              <a:gdLst>
                <a:gd name="T0" fmla="*/ 0 w 6"/>
                <a:gd name="T1" fmla="*/ 17 h 17"/>
                <a:gd name="T2" fmla="*/ 4 w 6"/>
                <a:gd name="T3" fmla="*/ 10 h 17"/>
                <a:gd name="T4" fmla="*/ 5 w 6"/>
                <a:gd name="T5" fmla="*/ 5 h 17"/>
                <a:gd name="T6" fmla="*/ 5 w 6"/>
                <a:gd name="T7" fmla="*/ 1 h 17"/>
                <a:gd name="T8" fmla="*/ 0 w 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cubicBezTo>
                    <a:pt x="3" y="16"/>
                    <a:pt x="3" y="14"/>
                    <a:pt x="4" y="10"/>
                  </a:cubicBezTo>
                  <a:cubicBezTo>
                    <a:pt x="5" y="5"/>
                    <a:pt x="5" y="8"/>
                    <a:pt x="5" y="5"/>
                  </a:cubicBezTo>
                  <a:cubicBezTo>
                    <a:pt x="6" y="0"/>
                    <a:pt x="5" y="2"/>
                    <a:pt x="5" y="1"/>
                  </a:cubicBezTo>
                  <a:cubicBezTo>
                    <a:pt x="1" y="4"/>
                    <a:pt x="1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9" name="Freeform 183"/>
            <p:cNvSpPr>
              <a:spLocks/>
            </p:cNvSpPr>
            <p:nvPr/>
          </p:nvSpPr>
          <p:spPr bwMode="auto">
            <a:xfrm>
              <a:off x="3693348" y="5574496"/>
              <a:ext cx="8610" cy="17221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5 w 8"/>
                <a:gd name="T5" fmla="*/ 14 h 17"/>
                <a:gd name="T6" fmla="*/ 5 w 8"/>
                <a:gd name="T7" fmla="*/ 9 h 17"/>
                <a:gd name="T8" fmla="*/ 0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2"/>
                    <a:pt x="1" y="4"/>
                    <a:pt x="1" y="8"/>
                  </a:cubicBezTo>
                  <a:cubicBezTo>
                    <a:pt x="5" y="12"/>
                    <a:pt x="3" y="11"/>
                    <a:pt x="5" y="14"/>
                  </a:cubicBezTo>
                  <a:cubicBezTo>
                    <a:pt x="6" y="13"/>
                    <a:pt x="8" y="17"/>
                    <a:pt x="5" y="9"/>
                  </a:cubicBezTo>
                  <a:cubicBezTo>
                    <a:pt x="2" y="0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0" name="Freeform 184"/>
            <p:cNvSpPr>
              <a:spLocks/>
            </p:cNvSpPr>
            <p:nvPr/>
          </p:nvSpPr>
          <p:spPr bwMode="auto">
            <a:xfrm>
              <a:off x="3668300" y="5771751"/>
              <a:ext cx="6262" cy="13307"/>
            </a:xfrm>
            <a:custGeom>
              <a:avLst/>
              <a:gdLst>
                <a:gd name="T0" fmla="*/ 4 w 6"/>
                <a:gd name="T1" fmla="*/ 13 h 13"/>
                <a:gd name="T2" fmla="*/ 4 w 6"/>
                <a:gd name="T3" fmla="*/ 1 h 13"/>
                <a:gd name="T4" fmla="*/ 0 w 6"/>
                <a:gd name="T5" fmla="*/ 0 h 13"/>
                <a:gd name="T6" fmla="*/ 4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3"/>
                  </a:moveTo>
                  <a:cubicBezTo>
                    <a:pt x="6" y="8"/>
                    <a:pt x="4" y="8"/>
                    <a:pt x="4" y="1"/>
                  </a:cubicBezTo>
                  <a:cubicBezTo>
                    <a:pt x="1" y="3"/>
                    <a:pt x="2" y="2"/>
                    <a:pt x="0" y="0"/>
                  </a:cubicBezTo>
                  <a:cubicBezTo>
                    <a:pt x="0" y="5"/>
                    <a:pt x="1" y="11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1" name="Freeform 185"/>
            <p:cNvSpPr>
              <a:spLocks/>
            </p:cNvSpPr>
            <p:nvPr/>
          </p:nvSpPr>
          <p:spPr bwMode="auto">
            <a:xfrm>
              <a:off x="4148129" y="6333769"/>
              <a:ext cx="5479" cy="19569"/>
            </a:xfrm>
            <a:custGeom>
              <a:avLst/>
              <a:gdLst>
                <a:gd name="T0" fmla="*/ 2 w 6"/>
                <a:gd name="T1" fmla="*/ 18 h 19"/>
                <a:gd name="T2" fmla="*/ 4 w 6"/>
                <a:gd name="T3" fmla="*/ 9 h 19"/>
                <a:gd name="T4" fmla="*/ 4 w 6"/>
                <a:gd name="T5" fmla="*/ 3 h 19"/>
                <a:gd name="T6" fmla="*/ 3 w 6"/>
                <a:gd name="T7" fmla="*/ 0 h 19"/>
                <a:gd name="T8" fmla="*/ 2 w 6"/>
                <a:gd name="T9" fmla="*/ 19 h 19"/>
                <a:gd name="T10" fmla="*/ 2 w 6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9">
                  <a:moveTo>
                    <a:pt x="2" y="18"/>
                  </a:moveTo>
                  <a:cubicBezTo>
                    <a:pt x="6" y="16"/>
                    <a:pt x="4" y="16"/>
                    <a:pt x="4" y="9"/>
                  </a:cubicBezTo>
                  <a:cubicBezTo>
                    <a:pt x="4" y="7"/>
                    <a:pt x="5" y="6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4" y="7"/>
                    <a:pt x="2" y="19"/>
                  </a:cubicBez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2" name="Freeform 186"/>
            <p:cNvSpPr>
              <a:spLocks/>
            </p:cNvSpPr>
            <p:nvPr/>
          </p:nvSpPr>
          <p:spPr bwMode="auto">
            <a:xfrm>
              <a:off x="4278067" y="4569438"/>
              <a:ext cx="5479" cy="16438"/>
            </a:xfrm>
            <a:custGeom>
              <a:avLst/>
              <a:gdLst>
                <a:gd name="T0" fmla="*/ 5 w 5"/>
                <a:gd name="T1" fmla="*/ 6 h 17"/>
                <a:gd name="T2" fmla="*/ 2 w 5"/>
                <a:gd name="T3" fmla="*/ 0 h 17"/>
                <a:gd name="T4" fmla="*/ 2 w 5"/>
                <a:gd name="T5" fmla="*/ 4 h 17"/>
                <a:gd name="T6" fmla="*/ 2 w 5"/>
                <a:gd name="T7" fmla="*/ 13 h 17"/>
                <a:gd name="T8" fmla="*/ 4 w 5"/>
                <a:gd name="T9" fmla="*/ 15 h 17"/>
                <a:gd name="T10" fmla="*/ 5 w 5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5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2" y="2"/>
                    <a:pt x="2" y="4"/>
                  </a:cubicBezTo>
                  <a:cubicBezTo>
                    <a:pt x="2" y="7"/>
                    <a:pt x="1" y="9"/>
                    <a:pt x="2" y="13"/>
                  </a:cubicBezTo>
                  <a:cubicBezTo>
                    <a:pt x="3" y="17"/>
                    <a:pt x="2" y="14"/>
                    <a:pt x="4" y="15"/>
                  </a:cubicBezTo>
                  <a:cubicBezTo>
                    <a:pt x="5" y="13"/>
                    <a:pt x="5" y="10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3" name="Freeform 187"/>
            <p:cNvSpPr>
              <a:spLocks/>
            </p:cNvSpPr>
            <p:nvPr/>
          </p:nvSpPr>
          <p:spPr bwMode="auto">
            <a:xfrm>
              <a:off x="4251453" y="5832806"/>
              <a:ext cx="4697" cy="17221"/>
            </a:xfrm>
            <a:custGeom>
              <a:avLst/>
              <a:gdLst>
                <a:gd name="T0" fmla="*/ 4 w 5"/>
                <a:gd name="T1" fmla="*/ 0 h 17"/>
                <a:gd name="T2" fmla="*/ 1 w 5"/>
                <a:gd name="T3" fmla="*/ 1 h 17"/>
                <a:gd name="T4" fmla="*/ 3 w 5"/>
                <a:gd name="T5" fmla="*/ 7 h 17"/>
                <a:gd name="T6" fmla="*/ 4 w 5"/>
                <a:gd name="T7" fmla="*/ 14 h 17"/>
                <a:gd name="T8" fmla="*/ 5 w 5"/>
                <a:gd name="T9" fmla="*/ 10 h 17"/>
                <a:gd name="T10" fmla="*/ 5 w 5"/>
                <a:gd name="T11" fmla="*/ 5 h 17"/>
                <a:gd name="T12" fmla="*/ 4 w 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2" y="0"/>
                    <a:pt x="3" y="0"/>
                    <a:pt x="1" y="1"/>
                  </a:cubicBezTo>
                  <a:cubicBezTo>
                    <a:pt x="2" y="3"/>
                    <a:pt x="3" y="4"/>
                    <a:pt x="3" y="7"/>
                  </a:cubicBezTo>
                  <a:cubicBezTo>
                    <a:pt x="2" y="15"/>
                    <a:pt x="0" y="12"/>
                    <a:pt x="4" y="14"/>
                  </a:cubicBezTo>
                  <a:cubicBezTo>
                    <a:pt x="5" y="12"/>
                    <a:pt x="5" y="17"/>
                    <a:pt x="5" y="10"/>
                  </a:cubicBezTo>
                  <a:cubicBezTo>
                    <a:pt x="5" y="10"/>
                    <a:pt x="5" y="6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4" name="Freeform 188"/>
            <p:cNvSpPr>
              <a:spLocks/>
            </p:cNvSpPr>
            <p:nvPr/>
          </p:nvSpPr>
          <p:spPr bwMode="auto">
            <a:xfrm>
              <a:off x="4680403" y="6087201"/>
              <a:ext cx="7045" cy="14090"/>
            </a:xfrm>
            <a:custGeom>
              <a:avLst/>
              <a:gdLst>
                <a:gd name="T0" fmla="*/ 6 w 7"/>
                <a:gd name="T1" fmla="*/ 6 h 14"/>
                <a:gd name="T2" fmla="*/ 3 w 7"/>
                <a:gd name="T3" fmla="*/ 2 h 14"/>
                <a:gd name="T4" fmla="*/ 2 w 7"/>
                <a:gd name="T5" fmla="*/ 0 h 14"/>
                <a:gd name="T6" fmla="*/ 5 w 7"/>
                <a:gd name="T7" fmla="*/ 14 h 14"/>
                <a:gd name="T8" fmla="*/ 6 w 7"/>
                <a:gd name="T9" fmla="*/ 11 h 14"/>
                <a:gd name="T10" fmla="*/ 5 w 7"/>
                <a:gd name="T11" fmla="*/ 9 h 14"/>
                <a:gd name="T12" fmla="*/ 6 w 7"/>
                <a:gd name="T13" fmla="*/ 7 h 14"/>
                <a:gd name="T14" fmla="*/ 6 w 7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6" y="6"/>
                  </a:moveTo>
                  <a:cubicBezTo>
                    <a:pt x="3" y="5"/>
                    <a:pt x="4" y="5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3" y="13"/>
                    <a:pt x="5" y="14"/>
                  </a:cubicBezTo>
                  <a:cubicBezTo>
                    <a:pt x="5" y="14"/>
                    <a:pt x="7" y="13"/>
                    <a:pt x="6" y="11"/>
                  </a:cubicBezTo>
                  <a:cubicBezTo>
                    <a:pt x="6" y="7"/>
                    <a:pt x="6" y="10"/>
                    <a:pt x="5" y="9"/>
                  </a:cubicBezTo>
                  <a:cubicBezTo>
                    <a:pt x="5" y="8"/>
                    <a:pt x="5" y="8"/>
                    <a:pt x="6" y="7"/>
                  </a:cubicBezTo>
                  <a:lnTo>
                    <a:pt x="6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5" name="Freeform 189"/>
            <p:cNvSpPr>
              <a:spLocks/>
            </p:cNvSpPr>
            <p:nvPr/>
          </p:nvSpPr>
          <p:spPr bwMode="auto">
            <a:xfrm>
              <a:off x="3355980" y="4651627"/>
              <a:ext cx="6262" cy="11741"/>
            </a:xfrm>
            <a:custGeom>
              <a:avLst/>
              <a:gdLst>
                <a:gd name="T0" fmla="*/ 4 w 6"/>
                <a:gd name="T1" fmla="*/ 9 h 12"/>
                <a:gd name="T2" fmla="*/ 4 w 6"/>
                <a:gd name="T3" fmla="*/ 2 h 12"/>
                <a:gd name="T4" fmla="*/ 4 w 6"/>
                <a:gd name="T5" fmla="*/ 2 h 12"/>
                <a:gd name="T6" fmla="*/ 0 w 6"/>
                <a:gd name="T7" fmla="*/ 0 h 12"/>
                <a:gd name="T8" fmla="*/ 2 w 6"/>
                <a:gd name="T9" fmla="*/ 11 h 12"/>
                <a:gd name="T10" fmla="*/ 6 w 6"/>
                <a:gd name="T11" fmla="*/ 12 h 12"/>
                <a:gd name="T12" fmla="*/ 4 w 6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3" y="6"/>
                    <a:pt x="4" y="7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1" y="5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6" name="Freeform 190"/>
            <p:cNvSpPr>
              <a:spLocks/>
            </p:cNvSpPr>
            <p:nvPr/>
          </p:nvSpPr>
          <p:spPr bwMode="auto">
            <a:xfrm>
              <a:off x="3727789" y="4984298"/>
              <a:ext cx="5479" cy="20352"/>
            </a:xfrm>
            <a:custGeom>
              <a:avLst/>
              <a:gdLst>
                <a:gd name="T0" fmla="*/ 2 w 5"/>
                <a:gd name="T1" fmla="*/ 3 h 20"/>
                <a:gd name="T2" fmla="*/ 2 w 5"/>
                <a:gd name="T3" fmla="*/ 2 h 20"/>
                <a:gd name="T4" fmla="*/ 1 w 5"/>
                <a:gd name="T5" fmla="*/ 0 h 20"/>
                <a:gd name="T6" fmla="*/ 0 w 5"/>
                <a:gd name="T7" fmla="*/ 3 h 20"/>
                <a:gd name="T8" fmla="*/ 0 w 5"/>
                <a:gd name="T9" fmla="*/ 5 h 20"/>
                <a:gd name="T10" fmla="*/ 3 w 5"/>
                <a:gd name="T11" fmla="*/ 20 h 20"/>
                <a:gd name="T12" fmla="*/ 3 w 5"/>
                <a:gd name="T13" fmla="*/ 7 h 20"/>
                <a:gd name="T14" fmla="*/ 2 w 5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0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5" y="12"/>
                    <a:pt x="3" y="7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7" name="Freeform 191"/>
            <p:cNvSpPr>
              <a:spLocks/>
            </p:cNvSpPr>
            <p:nvPr/>
          </p:nvSpPr>
          <p:spPr bwMode="auto">
            <a:xfrm>
              <a:off x="3877296" y="5258263"/>
              <a:ext cx="3914" cy="12524"/>
            </a:xfrm>
            <a:custGeom>
              <a:avLst/>
              <a:gdLst>
                <a:gd name="T0" fmla="*/ 0 w 4"/>
                <a:gd name="T1" fmla="*/ 10 h 13"/>
                <a:gd name="T2" fmla="*/ 4 w 4"/>
                <a:gd name="T3" fmla="*/ 13 h 13"/>
                <a:gd name="T4" fmla="*/ 3 w 4"/>
                <a:gd name="T5" fmla="*/ 0 h 13"/>
                <a:gd name="T6" fmla="*/ 0 w 4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cubicBezTo>
                    <a:pt x="2" y="12"/>
                    <a:pt x="1" y="12"/>
                    <a:pt x="4" y="1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6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8" name="Freeform 192"/>
            <p:cNvSpPr>
              <a:spLocks/>
            </p:cNvSpPr>
            <p:nvPr/>
          </p:nvSpPr>
          <p:spPr bwMode="auto">
            <a:xfrm>
              <a:off x="4699189" y="5973702"/>
              <a:ext cx="3131" cy="19569"/>
            </a:xfrm>
            <a:custGeom>
              <a:avLst/>
              <a:gdLst>
                <a:gd name="T0" fmla="*/ 2 w 3"/>
                <a:gd name="T1" fmla="*/ 17 h 19"/>
                <a:gd name="T2" fmla="*/ 3 w 3"/>
                <a:gd name="T3" fmla="*/ 13 h 19"/>
                <a:gd name="T4" fmla="*/ 3 w 3"/>
                <a:gd name="T5" fmla="*/ 4 h 19"/>
                <a:gd name="T6" fmla="*/ 1 w 3"/>
                <a:gd name="T7" fmla="*/ 1 h 19"/>
                <a:gd name="T8" fmla="*/ 0 w 3"/>
                <a:gd name="T9" fmla="*/ 15 h 19"/>
                <a:gd name="T10" fmla="*/ 2 w 3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">
                  <a:moveTo>
                    <a:pt x="2" y="17"/>
                  </a:moveTo>
                  <a:cubicBezTo>
                    <a:pt x="3" y="16"/>
                    <a:pt x="3" y="17"/>
                    <a:pt x="3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2" y="2"/>
                    <a:pt x="1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9"/>
                    <a:pt x="0" y="16"/>
                    <a:pt x="2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9" name="Freeform 193"/>
            <p:cNvSpPr>
              <a:spLocks/>
            </p:cNvSpPr>
            <p:nvPr/>
          </p:nvSpPr>
          <p:spPr bwMode="auto">
            <a:xfrm>
              <a:off x="4358690" y="4972557"/>
              <a:ext cx="10176" cy="8610"/>
            </a:xfrm>
            <a:custGeom>
              <a:avLst/>
              <a:gdLst>
                <a:gd name="T0" fmla="*/ 7 w 10"/>
                <a:gd name="T1" fmla="*/ 7 h 9"/>
                <a:gd name="T2" fmla="*/ 0 w 10"/>
                <a:gd name="T3" fmla="*/ 0 h 9"/>
                <a:gd name="T4" fmla="*/ 3 w 10"/>
                <a:gd name="T5" fmla="*/ 9 h 9"/>
                <a:gd name="T6" fmla="*/ 4 w 10"/>
                <a:gd name="T7" fmla="*/ 9 h 9"/>
                <a:gd name="T8" fmla="*/ 5 w 10"/>
                <a:gd name="T9" fmla="*/ 8 h 9"/>
                <a:gd name="T10" fmla="*/ 7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7" y="7"/>
                  </a:moveTo>
                  <a:cubicBezTo>
                    <a:pt x="3" y="2"/>
                    <a:pt x="7" y="1"/>
                    <a:pt x="0" y="0"/>
                  </a:cubicBezTo>
                  <a:cubicBezTo>
                    <a:pt x="0" y="6"/>
                    <a:pt x="1" y="4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0" y="6"/>
                    <a:pt x="3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0" name="Freeform 194"/>
            <p:cNvSpPr>
              <a:spLocks/>
            </p:cNvSpPr>
            <p:nvPr/>
          </p:nvSpPr>
          <p:spPr bwMode="auto">
            <a:xfrm>
              <a:off x="4908185" y="4534214"/>
              <a:ext cx="4697" cy="10959"/>
            </a:xfrm>
            <a:custGeom>
              <a:avLst/>
              <a:gdLst>
                <a:gd name="T0" fmla="*/ 5 w 5"/>
                <a:gd name="T1" fmla="*/ 4 h 11"/>
                <a:gd name="T2" fmla="*/ 4 w 5"/>
                <a:gd name="T3" fmla="*/ 1 h 11"/>
                <a:gd name="T4" fmla="*/ 3 w 5"/>
                <a:gd name="T5" fmla="*/ 0 h 11"/>
                <a:gd name="T6" fmla="*/ 2 w 5"/>
                <a:gd name="T7" fmla="*/ 11 h 11"/>
                <a:gd name="T8" fmla="*/ 4 w 5"/>
                <a:gd name="T9" fmla="*/ 10 h 11"/>
                <a:gd name="T10" fmla="*/ 5 w 5"/>
                <a:gd name="T11" fmla="*/ 9 h 11"/>
                <a:gd name="T12" fmla="*/ 5 w 5"/>
                <a:gd name="T13" fmla="*/ 3 h 11"/>
                <a:gd name="T14" fmla="*/ 5 w 5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5" y="4"/>
                  </a:move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2" y="4"/>
                    <a:pt x="2" y="11"/>
                  </a:cubicBezTo>
                  <a:cubicBezTo>
                    <a:pt x="5" y="10"/>
                    <a:pt x="2" y="11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1" name="Freeform 195"/>
            <p:cNvSpPr>
              <a:spLocks/>
            </p:cNvSpPr>
            <p:nvPr/>
          </p:nvSpPr>
          <p:spPr bwMode="auto">
            <a:xfrm>
              <a:off x="4269456" y="5919691"/>
              <a:ext cx="4697" cy="15655"/>
            </a:xfrm>
            <a:custGeom>
              <a:avLst/>
              <a:gdLst>
                <a:gd name="T0" fmla="*/ 4 w 5"/>
                <a:gd name="T1" fmla="*/ 6 h 16"/>
                <a:gd name="T2" fmla="*/ 0 w 5"/>
                <a:gd name="T3" fmla="*/ 1 h 16"/>
                <a:gd name="T4" fmla="*/ 2 w 5"/>
                <a:gd name="T5" fmla="*/ 8 h 16"/>
                <a:gd name="T6" fmla="*/ 4 w 5"/>
                <a:gd name="T7" fmla="*/ 14 h 16"/>
                <a:gd name="T8" fmla="*/ 5 w 5"/>
                <a:gd name="T9" fmla="*/ 10 h 16"/>
                <a:gd name="T10" fmla="*/ 3 w 5"/>
                <a:gd name="T11" fmla="*/ 6 h 16"/>
                <a:gd name="T12" fmla="*/ 4 w 5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4" y="6"/>
                  </a:moveTo>
                  <a:cubicBezTo>
                    <a:pt x="2" y="0"/>
                    <a:pt x="5" y="2"/>
                    <a:pt x="0" y="1"/>
                  </a:cubicBezTo>
                  <a:cubicBezTo>
                    <a:pt x="1" y="8"/>
                    <a:pt x="1" y="3"/>
                    <a:pt x="2" y="8"/>
                  </a:cubicBezTo>
                  <a:cubicBezTo>
                    <a:pt x="3" y="13"/>
                    <a:pt x="1" y="11"/>
                    <a:pt x="4" y="14"/>
                  </a:cubicBezTo>
                  <a:cubicBezTo>
                    <a:pt x="4" y="13"/>
                    <a:pt x="5" y="16"/>
                    <a:pt x="5" y="10"/>
                  </a:cubicBezTo>
                  <a:cubicBezTo>
                    <a:pt x="5" y="9"/>
                    <a:pt x="4" y="8"/>
                    <a:pt x="3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2" name="Freeform 196"/>
            <p:cNvSpPr>
              <a:spLocks/>
            </p:cNvSpPr>
            <p:nvPr/>
          </p:nvSpPr>
          <p:spPr bwMode="auto">
            <a:xfrm>
              <a:off x="4595083" y="5803061"/>
              <a:ext cx="5479" cy="11741"/>
            </a:xfrm>
            <a:custGeom>
              <a:avLst/>
              <a:gdLst>
                <a:gd name="T0" fmla="*/ 3 w 6"/>
                <a:gd name="T1" fmla="*/ 8 h 12"/>
                <a:gd name="T2" fmla="*/ 3 w 6"/>
                <a:gd name="T3" fmla="*/ 5 h 12"/>
                <a:gd name="T4" fmla="*/ 6 w 6"/>
                <a:gd name="T5" fmla="*/ 8 h 12"/>
                <a:gd name="T6" fmla="*/ 4 w 6"/>
                <a:gd name="T7" fmla="*/ 0 h 12"/>
                <a:gd name="T8" fmla="*/ 1 w 6"/>
                <a:gd name="T9" fmla="*/ 0 h 12"/>
                <a:gd name="T10" fmla="*/ 1 w 6"/>
                <a:gd name="T11" fmla="*/ 6 h 12"/>
                <a:gd name="T12" fmla="*/ 2 w 6"/>
                <a:gd name="T13" fmla="*/ 10 h 12"/>
                <a:gd name="T14" fmla="*/ 3 w 6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8"/>
                  </a:moveTo>
                  <a:cubicBezTo>
                    <a:pt x="3" y="8"/>
                    <a:pt x="3" y="6"/>
                    <a:pt x="3" y="5"/>
                  </a:cubicBezTo>
                  <a:cubicBezTo>
                    <a:pt x="5" y="8"/>
                    <a:pt x="3" y="6"/>
                    <a:pt x="6" y="8"/>
                  </a:cubicBezTo>
                  <a:cubicBezTo>
                    <a:pt x="5" y="4"/>
                    <a:pt x="5" y="3"/>
                    <a:pt x="4" y="0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1"/>
                    <a:pt x="1" y="5"/>
                    <a:pt x="2" y="10"/>
                  </a:cubicBezTo>
                  <a:cubicBezTo>
                    <a:pt x="3" y="9"/>
                    <a:pt x="3" y="12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3" name="Freeform 197"/>
            <p:cNvSpPr>
              <a:spLocks/>
            </p:cNvSpPr>
            <p:nvPr/>
          </p:nvSpPr>
          <p:spPr bwMode="auto">
            <a:xfrm>
              <a:off x="3351284" y="4633624"/>
              <a:ext cx="8610" cy="10176"/>
            </a:xfrm>
            <a:custGeom>
              <a:avLst/>
              <a:gdLst>
                <a:gd name="T0" fmla="*/ 5 w 9"/>
                <a:gd name="T1" fmla="*/ 3 h 10"/>
                <a:gd name="T2" fmla="*/ 0 w 9"/>
                <a:gd name="T3" fmla="*/ 3 h 10"/>
                <a:gd name="T4" fmla="*/ 0 w 9"/>
                <a:gd name="T5" fmla="*/ 3 h 10"/>
                <a:gd name="T6" fmla="*/ 2 w 9"/>
                <a:gd name="T7" fmla="*/ 4 h 10"/>
                <a:gd name="T8" fmla="*/ 2 w 9"/>
                <a:gd name="T9" fmla="*/ 7 h 10"/>
                <a:gd name="T10" fmla="*/ 5 w 9"/>
                <a:gd name="T11" fmla="*/ 6 h 10"/>
                <a:gd name="T12" fmla="*/ 4 w 9"/>
                <a:gd name="T13" fmla="*/ 10 h 10"/>
                <a:gd name="T14" fmla="*/ 9 w 9"/>
                <a:gd name="T15" fmla="*/ 10 h 10"/>
                <a:gd name="T16" fmla="*/ 7 w 9"/>
                <a:gd name="T17" fmla="*/ 6 h 10"/>
                <a:gd name="T18" fmla="*/ 5 w 9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5" y="3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7"/>
                    <a:pt x="2" y="5"/>
                    <a:pt x="2" y="7"/>
                  </a:cubicBezTo>
                  <a:cubicBezTo>
                    <a:pt x="4" y="6"/>
                    <a:pt x="3" y="6"/>
                    <a:pt x="5" y="6"/>
                  </a:cubicBezTo>
                  <a:cubicBezTo>
                    <a:pt x="4" y="9"/>
                    <a:pt x="5" y="7"/>
                    <a:pt x="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8" y="8"/>
                    <a:pt x="7" y="6"/>
                  </a:cubicBezTo>
                  <a:cubicBezTo>
                    <a:pt x="6" y="4"/>
                    <a:pt x="7" y="4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4" name="Freeform 198"/>
            <p:cNvSpPr>
              <a:spLocks/>
            </p:cNvSpPr>
            <p:nvPr/>
          </p:nvSpPr>
          <p:spPr bwMode="auto">
            <a:xfrm>
              <a:off x="4162219" y="6371341"/>
              <a:ext cx="3914" cy="12524"/>
            </a:xfrm>
            <a:custGeom>
              <a:avLst/>
              <a:gdLst>
                <a:gd name="T0" fmla="*/ 0 w 4"/>
                <a:gd name="T1" fmla="*/ 8 h 13"/>
                <a:gd name="T2" fmla="*/ 4 w 4"/>
                <a:gd name="T3" fmla="*/ 0 h 13"/>
                <a:gd name="T4" fmla="*/ 0 w 4"/>
                <a:gd name="T5" fmla="*/ 0 h 13"/>
                <a:gd name="T6" fmla="*/ 0 w 4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cubicBezTo>
                    <a:pt x="4" y="8"/>
                    <a:pt x="2" y="1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5" name="Freeform 199"/>
            <p:cNvSpPr>
              <a:spLocks/>
            </p:cNvSpPr>
            <p:nvPr/>
          </p:nvSpPr>
          <p:spPr bwMode="auto">
            <a:xfrm>
              <a:off x="5025598" y="5517355"/>
              <a:ext cx="3914" cy="10959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9 h 11"/>
                <a:gd name="T4" fmla="*/ 3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0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3" y="10"/>
                    <a:pt x="0" y="10"/>
                    <a:pt x="4" y="9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6" name="Freeform 200"/>
            <p:cNvSpPr>
              <a:spLocks/>
            </p:cNvSpPr>
            <p:nvPr/>
          </p:nvSpPr>
          <p:spPr bwMode="auto">
            <a:xfrm>
              <a:off x="4390001" y="5136153"/>
              <a:ext cx="4697" cy="12524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9 h 12"/>
                <a:gd name="T4" fmla="*/ 3 w 5"/>
                <a:gd name="T5" fmla="*/ 1 h 12"/>
                <a:gd name="T6" fmla="*/ 2 w 5"/>
                <a:gd name="T7" fmla="*/ 3 h 12"/>
                <a:gd name="T8" fmla="*/ 2 w 5"/>
                <a:gd name="T9" fmla="*/ 4 h 12"/>
                <a:gd name="T10" fmla="*/ 0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4" y="12"/>
                    <a:pt x="4" y="12"/>
                    <a:pt x="5" y="9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2" y="0"/>
                    <a:pt x="2" y="4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7" name="Freeform 201"/>
            <p:cNvSpPr>
              <a:spLocks/>
            </p:cNvSpPr>
            <p:nvPr/>
          </p:nvSpPr>
          <p:spPr bwMode="auto">
            <a:xfrm>
              <a:off x="4383739" y="6019884"/>
              <a:ext cx="5479" cy="17221"/>
            </a:xfrm>
            <a:custGeom>
              <a:avLst/>
              <a:gdLst>
                <a:gd name="T0" fmla="*/ 1 w 5"/>
                <a:gd name="T1" fmla="*/ 11 h 17"/>
                <a:gd name="T2" fmla="*/ 2 w 5"/>
                <a:gd name="T3" fmla="*/ 14 h 17"/>
                <a:gd name="T4" fmla="*/ 4 w 5"/>
                <a:gd name="T5" fmla="*/ 0 h 17"/>
                <a:gd name="T6" fmla="*/ 1 w 5"/>
                <a:gd name="T7" fmla="*/ 3 h 17"/>
                <a:gd name="T8" fmla="*/ 1 w 5"/>
                <a:gd name="T9" fmla="*/ 7 h 17"/>
                <a:gd name="T10" fmla="*/ 1 w 5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1" y="11"/>
                  </a:moveTo>
                  <a:cubicBezTo>
                    <a:pt x="1" y="17"/>
                    <a:pt x="1" y="12"/>
                    <a:pt x="2" y="14"/>
                  </a:cubicBezTo>
                  <a:cubicBezTo>
                    <a:pt x="5" y="12"/>
                    <a:pt x="4" y="16"/>
                    <a:pt x="4" y="0"/>
                  </a:cubicBezTo>
                  <a:cubicBezTo>
                    <a:pt x="4" y="1"/>
                    <a:pt x="2" y="1"/>
                    <a:pt x="1" y="3"/>
                  </a:cubicBezTo>
                  <a:cubicBezTo>
                    <a:pt x="0" y="8"/>
                    <a:pt x="2" y="2"/>
                    <a:pt x="1" y="7"/>
                  </a:cubicBezTo>
                  <a:cubicBezTo>
                    <a:pt x="1" y="9"/>
                    <a:pt x="1" y="8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8" name="Freeform 202"/>
            <p:cNvSpPr>
              <a:spLocks/>
            </p:cNvSpPr>
            <p:nvPr/>
          </p:nvSpPr>
          <p:spPr bwMode="auto">
            <a:xfrm>
              <a:off x="4375128" y="6036322"/>
              <a:ext cx="3914" cy="24265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11 h 24"/>
                <a:gd name="T4" fmla="*/ 3 w 4"/>
                <a:gd name="T5" fmla="*/ 5 h 24"/>
                <a:gd name="T6" fmla="*/ 3 w 4"/>
                <a:gd name="T7" fmla="*/ 0 h 24"/>
                <a:gd name="T8" fmla="*/ 0 w 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cubicBezTo>
                    <a:pt x="1" y="20"/>
                    <a:pt x="2" y="16"/>
                    <a:pt x="2" y="11"/>
                  </a:cubicBezTo>
                  <a:cubicBezTo>
                    <a:pt x="2" y="7"/>
                    <a:pt x="2" y="9"/>
                    <a:pt x="3" y="5"/>
                  </a:cubicBezTo>
                  <a:cubicBezTo>
                    <a:pt x="4" y="2"/>
                    <a:pt x="4" y="3"/>
                    <a:pt x="3" y="0"/>
                  </a:cubicBezTo>
                  <a:cubicBezTo>
                    <a:pt x="0" y="6"/>
                    <a:pt x="0" y="15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9" name="Freeform 203"/>
            <p:cNvSpPr>
              <a:spLocks/>
            </p:cNvSpPr>
            <p:nvPr/>
          </p:nvSpPr>
          <p:spPr bwMode="auto">
            <a:xfrm>
              <a:off x="4582559" y="5641030"/>
              <a:ext cx="6262" cy="13307"/>
            </a:xfrm>
            <a:custGeom>
              <a:avLst/>
              <a:gdLst>
                <a:gd name="T0" fmla="*/ 0 w 6"/>
                <a:gd name="T1" fmla="*/ 13 h 13"/>
                <a:gd name="T2" fmla="*/ 3 w 6"/>
                <a:gd name="T3" fmla="*/ 10 h 13"/>
                <a:gd name="T4" fmla="*/ 2 w 6"/>
                <a:gd name="T5" fmla="*/ 0 h 13"/>
                <a:gd name="T6" fmla="*/ 0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3" y="12"/>
                    <a:pt x="2" y="13"/>
                    <a:pt x="3" y="10"/>
                  </a:cubicBezTo>
                  <a:cubicBezTo>
                    <a:pt x="6" y="5"/>
                    <a:pt x="6" y="2"/>
                    <a:pt x="2" y="0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0" name="Freeform 204"/>
            <p:cNvSpPr>
              <a:spLocks/>
            </p:cNvSpPr>
            <p:nvPr/>
          </p:nvSpPr>
          <p:spPr bwMode="auto">
            <a:xfrm>
              <a:off x="5128922" y="5280963"/>
              <a:ext cx="5479" cy="10176"/>
            </a:xfrm>
            <a:custGeom>
              <a:avLst/>
              <a:gdLst>
                <a:gd name="T0" fmla="*/ 2 w 5"/>
                <a:gd name="T1" fmla="*/ 10 h 10"/>
                <a:gd name="T2" fmla="*/ 5 w 5"/>
                <a:gd name="T3" fmla="*/ 9 h 10"/>
                <a:gd name="T4" fmla="*/ 1 w 5"/>
                <a:gd name="T5" fmla="*/ 0 h 10"/>
                <a:gd name="T6" fmla="*/ 2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4"/>
                    <a:pt x="3" y="1"/>
                    <a:pt x="1" y="0"/>
                  </a:cubicBezTo>
                  <a:cubicBezTo>
                    <a:pt x="0" y="4"/>
                    <a:pt x="1" y="6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569098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제목 22">
            <a:extLst>
              <a:ext uri="{FF2B5EF4-FFF2-40B4-BE49-F238E27FC236}">
                <a16:creationId xmlns:a16="http://schemas.microsoft.com/office/drawing/2014/main" id="{F0330BBE-03B4-4FC0-97C3-57B4BA900BA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724932" y="5261548"/>
            <a:ext cx="4467068" cy="719528"/>
          </a:xfrm>
        </p:spPr>
        <p:txBody>
          <a:bodyPr>
            <a:noAutofit/>
          </a:bodyPr>
          <a:lstStyle/>
          <a:p>
            <a:r>
              <a:rPr lang="fa-IR" altLang="ko-KR" sz="4000" dirty="0">
                <a:solidFill>
                  <a:schemeClr val="accent6">
                    <a:lumMod val="75000"/>
                  </a:schemeClr>
                </a:solidFill>
                <a:latin typeface="VomZom" pitchFamily="2" charset="0"/>
                <a:cs typeface="B Nazanin" pitchFamily="2" charset="-78"/>
              </a:rPr>
              <a:t>قالب پاورپوینت</a:t>
            </a:r>
            <a:endParaRPr lang="ko-KR" altLang="en-US" sz="4000" dirty="0">
              <a:solidFill>
                <a:schemeClr val="accent6">
                  <a:lumMod val="75000"/>
                </a:schemeClr>
              </a:solidFill>
              <a:cs typeface="B Nazanin" pitchFamily="2" charset="-78"/>
            </a:endParaRPr>
          </a:p>
        </p:txBody>
      </p:sp>
      <p:pic>
        <p:nvPicPr>
          <p:cNvPr id="9" name="그림 개체 틀 8">
            <a:extLst>
              <a:ext uri="{FF2B5EF4-FFF2-40B4-BE49-F238E27FC236}">
                <a16:creationId xmlns:a16="http://schemas.microsoft.com/office/drawing/2014/main" id="{92E6ACF9-211E-4159-9BEC-73AE5F229FBA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02595" y="644648"/>
            <a:ext cx="3045898" cy="5565228"/>
          </a:xfrm>
        </p:spPr>
      </p:pic>
      <p:pic>
        <p:nvPicPr>
          <p:cNvPr id="11" name="그림 개체 틀 10">
            <a:extLst>
              <a:ext uri="{FF2B5EF4-FFF2-40B4-BE49-F238E27FC236}">
                <a16:creationId xmlns:a16="http://schemas.microsoft.com/office/drawing/2014/main" id="{F5CEC927-CB52-4D4A-BAFA-F8FDB75AEE1F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그림 개체 틀 12">
            <a:extLst>
              <a:ext uri="{FF2B5EF4-FFF2-40B4-BE49-F238E27FC236}">
                <a16:creationId xmlns:a16="http://schemas.microsoft.com/office/drawing/2014/main" id="{7FA852C5-9129-4080-A7E2-7A72DDAC31B3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800805" y="646386"/>
            <a:ext cx="4903601" cy="2635995"/>
          </a:xfrm>
        </p:spPr>
      </p:pic>
      <p:sp>
        <p:nvSpPr>
          <p:cNvPr id="24" name="텍스트 개체 틀 23">
            <a:extLst>
              <a:ext uri="{FF2B5EF4-FFF2-40B4-BE49-F238E27FC236}">
                <a16:creationId xmlns:a16="http://schemas.microsoft.com/office/drawing/2014/main" id="{80C75CDD-ADE8-4E53-BF40-85C528739C7E}"/>
              </a:ext>
            </a:extLst>
          </p:cNvPr>
          <p:cNvSpPr>
            <a:spLocks noGrp="1"/>
          </p:cNvSpPr>
          <p:nvPr>
            <p:ph type="body" idx="15"/>
          </p:nvPr>
        </p:nvSpPr>
        <p:spPr>
          <a:xfrm>
            <a:off x="3516735" y="708907"/>
            <a:ext cx="3159836" cy="2610260"/>
          </a:xfrm>
        </p:spPr>
        <p:txBody>
          <a:bodyPr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altLang="ko-KR" sz="1600" dirty="0">
                <a:solidFill>
                  <a:schemeClr val="accent6">
                    <a:lumMod val="60000"/>
                    <a:lumOff val="40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این قالب با استفاده از رنگ ها، فونت ها و تنظیمات طراحی شده است تا حرفه ای و جذاب باشد. طرح بندی های دقیق و منحصر به فرد و همچنین استفاده از جداول و اشکال شامل تصاویر و نمودارها، ارائه را متنوع و زیبا می کنند.</a:t>
            </a:r>
            <a:endParaRPr lang="en-US" altLang="ko-KR" sz="1600" dirty="0">
              <a:solidFill>
                <a:schemeClr val="accent6">
                  <a:lumMod val="60000"/>
                  <a:lumOff val="40000"/>
                </a:schemeClr>
              </a:solidFill>
              <a:latin typeface="Calibri Light" panose="020F0302020204030204" pitchFamily="34" charset="0"/>
              <a:cs typeface="B Nazanin" pitchFamily="2" charset="-78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8735082" y="3708961"/>
            <a:ext cx="1924049" cy="1736726"/>
            <a:chOff x="2124075" y="1333623"/>
            <a:chExt cx="1924049" cy="1736726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2124075" y="1333623"/>
              <a:ext cx="1924049" cy="1736726"/>
            </a:xfrm>
            <a:custGeom>
              <a:avLst/>
              <a:gdLst>
                <a:gd name="T0" fmla="*/ 1056 w 1095"/>
                <a:gd name="T1" fmla="*/ 113 h 988"/>
                <a:gd name="T2" fmla="*/ 837 w 1095"/>
                <a:gd name="T3" fmla="*/ 128 h 988"/>
                <a:gd name="T4" fmla="*/ 836 w 1095"/>
                <a:gd name="T5" fmla="*/ 357 h 988"/>
                <a:gd name="T6" fmla="*/ 788 w 1095"/>
                <a:gd name="T7" fmla="*/ 506 h 988"/>
                <a:gd name="T8" fmla="*/ 653 w 1095"/>
                <a:gd name="T9" fmla="*/ 513 h 988"/>
                <a:gd name="T10" fmla="*/ 786 w 1095"/>
                <a:gd name="T11" fmla="*/ 399 h 988"/>
                <a:gd name="T12" fmla="*/ 710 w 1095"/>
                <a:gd name="T13" fmla="*/ 315 h 988"/>
                <a:gd name="T14" fmla="*/ 751 w 1095"/>
                <a:gd name="T15" fmla="*/ 442 h 988"/>
                <a:gd name="T16" fmla="*/ 606 w 1095"/>
                <a:gd name="T17" fmla="*/ 511 h 988"/>
                <a:gd name="T18" fmla="*/ 553 w 1095"/>
                <a:gd name="T19" fmla="*/ 477 h 988"/>
                <a:gd name="T20" fmla="*/ 745 w 1095"/>
                <a:gd name="T21" fmla="*/ 423 h 988"/>
                <a:gd name="T22" fmla="*/ 691 w 1095"/>
                <a:gd name="T23" fmla="*/ 359 h 988"/>
                <a:gd name="T24" fmla="*/ 746 w 1095"/>
                <a:gd name="T25" fmla="*/ 359 h 988"/>
                <a:gd name="T26" fmla="*/ 705 w 1095"/>
                <a:gd name="T27" fmla="*/ 455 h 988"/>
                <a:gd name="T28" fmla="*/ 614 w 1095"/>
                <a:gd name="T29" fmla="*/ 490 h 988"/>
                <a:gd name="T30" fmla="*/ 636 w 1095"/>
                <a:gd name="T31" fmla="*/ 392 h 988"/>
                <a:gd name="T32" fmla="*/ 714 w 1095"/>
                <a:gd name="T33" fmla="*/ 305 h 988"/>
                <a:gd name="T34" fmla="*/ 604 w 1095"/>
                <a:gd name="T35" fmla="*/ 463 h 988"/>
                <a:gd name="T36" fmla="*/ 603 w 1095"/>
                <a:gd name="T37" fmla="*/ 489 h 988"/>
                <a:gd name="T38" fmla="*/ 557 w 1095"/>
                <a:gd name="T39" fmla="*/ 469 h 988"/>
                <a:gd name="T40" fmla="*/ 550 w 1095"/>
                <a:gd name="T41" fmla="*/ 401 h 988"/>
                <a:gd name="T42" fmla="*/ 521 w 1095"/>
                <a:gd name="T43" fmla="*/ 321 h 988"/>
                <a:gd name="T44" fmla="*/ 525 w 1095"/>
                <a:gd name="T45" fmla="*/ 259 h 988"/>
                <a:gd name="T46" fmla="*/ 555 w 1095"/>
                <a:gd name="T47" fmla="*/ 209 h 988"/>
                <a:gd name="T48" fmla="*/ 567 w 1095"/>
                <a:gd name="T49" fmla="*/ 186 h 988"/>
                <a:gd name="T50" fmla="*/ 593 w 1095"/>
                <a:gd name="T51" fmla="*/ 190 h 988"/>
                <a:gd name="T52" fmla="*/ 534 w 1095"/>
                <a:gd name="T53" fmla="*/ 115 h 988"/>
                <a:gd name="T54" fmla="*/ 542 w 1095"/>
                <a:gd name="T55" fmla="*/ 159 h 988"/>
                <a:gd name="T56" fmla="*/ 496 w 1095"/>
                <a:gd name="T57" fmla="*/ 215 h 988"/>
                <a:gd name="T58" fmla="*/ 420 w 1095"/>
                <a:gd name="T59" fmla="*/ 250 h 988"/>
                <a:gd name="T60" fmla="*/ 434 w 1095"/>
                <a:gd name="T61" fmla="*/ 172 h 988"/>
                <a:gd name="T62" fmla="*/ 446 w 1095"/>
                <a:gd name="T63" fmla="*/ 124 h 988"/>
                <a:gd name="T64" fmla="*/ 474 w 1095"/>
                <a:gd name="T65" fmla="*/ 110 h 988"/>
                <a:gd name="T66" fmla="*/ 395 w 1095"/>
                <a:gd name="T67" fmla="*/ 91 h 988"/>
                <a:gd name="T68" fmla="*/ 412 w 1095"/>
                <a:gd name="T69" fmla="*/ 108 h 988"/>
                <a:gd name="T70" fmla="*/ 405 w 1095"/>
                <a:gd name="T71" fmla="*/ 148 h 988"/>
                <a:gd name="T72" fmla="*/ 387 w 1095"/>
                <a:gd name="T73" fmla="*/ 212 h 988"/>
                <a:gd name="T74" fmla="*/ 367 w 1095"/>
                <a:gd name="T75" fmla="*/ 218 h 988"/>
                <a:gd name="T76" fmla="*/ 308 w 1095"/>
                <a:gd name="T77" fmla="*/ 214 h 988"/>
                <a:gd name="T78" fmla="*/ 201 w 1095"/>
                <a:gd name="T79" fmla="*/ 245 h 988"/>
                <a:gd name="T80" fmla="*/ 97 w 1095"/>
                <a:gd name="T81" fmla="*/ 463 h 988"/>
                <a:gd name="T82" fmla="*/ 140 w 1095"/>
                <a:gd name="T83" fmla="*/ 548 h 988"/>
                <a:gd name="T84" fmla="*/ 195 w 1095"/>
                <a:gd name="T85" fmla="*/ 587 h 988"/>
                <a:gd name="T86" fmla="*/ 202 w 1095"/>
                <a:gd name="T87" fmla="*/ 591 h 988"/>
                <a:gd name="T88" fmla="*/ 0 w 1095"/>
                <a:gd name="T89" fmla="*/ 859 h 988"/>
                <a:gd name="T90" fmla="*/ 284 w 1095"/>
                <a:gd name="T91" fmla="*/ 625 h 988"/>
                <a:gd name="T92" fmla="*/ 272 w 1095"/>
                <a:gd name="T93" fmla="*/ 782 h 988"/>
                <a:gd name="T94" fmla="*/ 245 w 1095"/>
                <a:gd name="T95" fmla="*/ 984 h 988"/>
                <a:gd name="T96" fmla="*/ 260 w 1095"/>
                <a:gd name="T97" fmla="*/ 946 h 988"/>
                <a:gd name="T98" fmla="*/ 291 w 1095"/>
                <a:gd name="T99" fmla="*/ 813 h 988"/>
                <a:gd name="T100" fmla="*/ 310 w 1095"/>
                <a:gd name="T101" fmla="*/ 732 h 988"/>
                <a:gd name="T102" fmla="*/ 331 w 1095"/>
                <a:gd name="T103" fmla="*/ 641 h 988"/>
                <a:gd name="T104" fmla="*/ 411 w 1095"/>
                <a:gd name="T105" fmla="*/ 617 h 988"/>
                <a:gd name="T106" fmla="*/ 519 w 1095"/>
                <a:gd name="T107" fmla="*/ 540 h 988"/>
                <a:gd name="T108" fmla="*/ 578 w 1095"/>
                <a:gd name="T109" fmla="*/ 517 h 988"/>
                <a:gd name="T110" fmla="*/ 632 w 1095"/>
                <a:gd name="T111" fmla="*/ 542 h 988"/>
                <a:gd name="T112" fmla="*/ 800 w 1095"/>
                <a:gd name="T113" fmla="*/ 545 h 988"/>
                <a:gd name="T114" fmla="*/ 857 w 1095"/>
                <a:gd name="T115" fmla="*/ 277 h 988"/>
                <a:gd name="T116" fmla="*/ 930 w 1095"/>
                <a:gd name="T117" fmla="*/ 108 h 988"/>
                <a:gd name="T118" fmla="*/ 999 w 1095"/>
                <a:gd name="T119" fmla="*/ 119 h 988"/>
                <a:gd name="T120" fmla="*/ 1087 w 1095"/>
                <a:gd name="T121" fmla="*/ 169 h 988"/>
                <a:gd name="T122" fmla="*/ 1056 w 1095"/>
                <a:gd name="T123" fmla="*/ 113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988">
                  <a:moveTo>
                    <a:pt x="1056" y="113"/>
                  </a:moveTo>
                  <a:cubicBezTo>
                    <a:pt x="992" y="67"/>
                    <a:pt x="888" y="61"/>
                    <a:pt x="837" y="128"/>
                  </a:cubicBezTo>
                  <a:cubicBezTo>
                    <a:pt x="785" y="195"/>
                    <a:pt x="813" y="284"/>
                    <a:pt x="836" y="357"/>
                  </a:cubicBezTo>
                  <a:cubicBezTo>
                    <a:pt x="853" y="412"/>
                    <a:pt x="835" y="471"/>
                    <a:pt x="788" y="506"/>
                  </a:cubicBezTo>
                  <a:cubicBezTo>
                    <a:pt x="757" y="530"/>
                    <a:pt x="682" y="555"/>
                    <a:pt x="653" y="513"/>
                  </a:cubicBezTo>
                  <a:cubicBezTo>
                    <a:pt x="703" y="485"/>
                    <a:pt x="770" y="464"/>
                    <a:pt x="786" y="399"/>
                  </a:cubicBezTo>
                  <a:cubicBezTo>
                    <a:pt x="795" y="362"/>
                    <a:pt x="738" y="260"/>
                    <a:pt x="710" y="315"/>
                  </a:cubicBezTo>
                  <a:cubicBezTo>
                    <a:pt x="791" y="288"/>
                    <a:pt x="781" y="405"/>
                    <a:pt x="751" y="442"/>
                  </a:cubicBezTo>
                  <a:cubicBezTo>
                    <a:pt x="715" y="486"/>
                    <a:pt x="655" y="506"/>
                    <a:pt x="606" y="511"/>
                  </a:cubicBezTo>
                  <a:cubicBezTo>
                    <a:pt x="586" y="513"/>
                    <a:pt x="540" y="504"/>
                    <a:pt x="553" y="477"/>
                  </a:cubicBezTo>
                  <a:cubicBezTo>
                    <a:pt x="593" y="552"/>
                    <a:pt x="718" y="465"/>
                    <a:pt x="745" y="423"/>
                  </a:cubicBezTo>
                  <a:cubicBezTo>
                    <a:pt x="788" y="355"/>
                    <a:pt x="699" y="304"/>
                    <a:pt x="691" y="359"/>
                  </a:cubicBezTo>
                  <a:cubicBezTo>
                    <a:pt x="708" y="339"/>
                    <a:pt x="730" y="336"/>
                    <a:pt x="746" y="359"/>
                  </a:cubicBezTo>
                  <a:cubicBezTo>
                    <a:pt x="768" y="393"/>
                    <a:pt x="729" y="434"/>
                    <a:pt x="705" y="455"/>
                  </a:cubicBezTo>
                  <a:cubicBezTo>
                    <a:pt x="681" y="476"/>
                    <a:pt x="648" y="495"/>
                    <a:pt x="614" y="490"/>
                  </a:cubicBezTo>
                  <a:cubicBezTo>
                    <a:pt x="615" y="460"/>
                    <a:pt x="622" y="423"/>
                    <a:pt x="636" y="392"/>
                  </a:cubicBezTo>
                  <a:cubicBezTo>
                    <a:pt x="653" y="352"/>
                    <a:pt x="700" y="339"/>
                    <a:pt x="714" y="305"/>
                  </a:cubicBezTo>
                  <a:cubicBezTo>
                    <a:pt x="640" y="332"/>
                    <a:pt x="625" y="396"/>
                    <a:pt x="604" y="463"/>
                  </a:cubicBezTo>
                  <a:cubicBezTo>
                    <a:pt x="603" y="467"/>
                    <a:pt x="607" y="487"/>
                    <a:pt x="603" y="489"/>
                  </a:cubicBezTo>
                  <a:cubicBezTo>
                    <a:pt x="589" y="499"/>
                    <a:pt x="563" y="480"/>
                    <a:pt x="557" y="469"/>
                  </a:cubicBezTo>
                  <a:cubicBezTo>
                    <a:pt x="552" y="459"/>
                    <a:pt x="554" y="417"/>
                    <a:pt x="550" y="401"/>
                  </a:cubicBezTo>
                  <a:cubicBezTo>
                    <a:pt x="543" y="373"/>
                    <a:pt x="540" y="343"/>
                    <a:pt x="521" y="321"/>
                  </a:cubicBezTo>
                  <a:cubicBezTo>
                    <a:pt x="492" y="289"/>
                    <a:pt x="500" y="294"/>
                    <a:pt x="525" y="259"/>
                  </a:cubicBezTo>
                  <a:cubicBezTo>
                    <a:pt x="537" y="244"/>
                    <a:pt x="544" y="225"/>
                    <a:pt x="555" y="209"/>
                  </a:cubicBezTo>
                  <a:cubicBezTo>
                    <a:pt x="558" y="205"/>
                    <a:pt x="563" y="188"/>
                    <a:pt x="567" y="186"/>
                  </a:cubicBezTo>
                  <a:cubicBezTo>
                    <a:pt x="578" y="180"/>
                    <a:pt x="585" y="193"/>
                    <a:pt x="593" y="190"/>
                  </a:cubicBezTo>
                  <a:cubicBezTo>
                    <a:pt x="690" y="147"/>
                    <a:pt x="557" y="49"/>
                    <a:pt x="534" y="115"/>
                  </a:cubicBezTo>
                  <a:cubicBezTo>
                    <a:pt x="525" y="137"/>
                    <a:pt x="545" y="143"/>
                    <a:pt x="542" y="159"/>
                  </a:cubicBezTo>
                  <a:cubicBezTo>
                    <a:pt x="538" y="178"/>
                    <a:pt x="508" y="201"/>
                    <a:pt x="496" y="215"/>
                  </a:cubicBezTo>
                  <a:cubicBezTo>
                    <a:pt x="477" y="237"/>
                    <a:pt x="450" y="297"/>
                    <a:pt x="420" y="250"/>
                  </a:cubicBezTo>
                  <a:cubicBezTo>
                    <a:pt x="408" y="231"/>
                    <a:pt x="427" y="198"/>
                    <a:pt x="434" y="172"/>
                  </a:cubicBezTo>
                  <a:cubicBezTo>
                    <a:pt x="437" y="159"/>
                    <a:pt x="438" y="134"/>
                    <a:pt x="446" y="124"/>
                  </a:cubicBezTo>
                  <a:cubicBezTo>
                    <a:pt x="454" y="114"/>
                    <a:pt x="466" y="121"/>
                    <a:pt x="474" y="110"/>
                  </a:cubicBezTo>
                  <a:cubicBezTo>
                    <a:pt x="520" y="47"/>
                    <a:pt x="372" y="0"/>
                    <a:pt x="395" y="91"/>
                  </a:cubicBezTo>
                  <a:cubicBezTo>
                    <a:pt x="396" y="97"/>
                    <a:pt x="409" y="101"/>
                    <a:pt x="412" y="108"/>
                  </a:cubicBezTo>
                  <a:cubicBezTo>
                    <a:pt x="414" y="116"/>
                    <a:pt x="407" y="139"/>
                    <a:pt x="405" y="148"/>
                  </a:cubicBezTo>
                  <a:cubicBezTo>
                    <a:pt x="402" y="162"/>
                    <a:pt x="396" y="201"/>
                    <a:pt x="387" y="212"/>
                  </a:cubicBezTo>
                  <a:cubicBezTo>
                    <a:pt x="376" y="224"/>
                    <a:pt x="390" y="231"/>
                    <a:pt x="367" y="218"/>
                  </a:cubicBezTo>
                  <a:cubicBezTo>
                    <a:pt x="350" y="209"/>
                    <a:pt x="326" y="211"/>
                    <a:pt x="308" y="214"/>
                  </a:cubicBezTo>
                  <a:cubicBezTo>
                    <a:pt x="274" y="220"/>
                    <a:pt x="231" y="226"/>
                    <a:pt x="201" y="245"/>
                  </a:cubicBezTo>
                  <a:cubicBezTo>
                    <a:pt x="128" y="288"/>
                    <a:pt x="74" y="374"/>
                    <a:pt x="97" y="463"/>
                  </a:cubicBezTo>
                  <a:cubicBezTo>
                    <a:pt x="105" y="494"/>
                    <a:pt x="121" y="522"/>
                    <a:pt x="140" y="548"/>
                  </a:cubicBezTo>
                  <a:cubicBezTo>
                    <a:pt x="151" y="562"/>
                    <a:pt x="189" y="578"/>
                    <a:pt x="195" y="587"/>
                  </a:cubicBezTo>
                  <a:cubicBezTo>
                    <a:pt x="197" y="588"/>
                    <a:pt x="200" y="590"/>
                    <a:pt x="202" y="591"/>
                  </a:cubicBezTo>
                  <a:cubicBezTo>
                    <a:pt x="140" y="681"/>
                    <a:pt x="39" y="756"/>
                    <a:pt x="0" y="859"/>
                  </a:cubicBezTo>
                  <a:cubicBezTo>
                    <a:pt x="54" y="839"/>
                    <a:pt x="234" y="573"/>
                    <a:pt x="284" y="625"/>
                  </a:cubicBezTo>
                  <a:cubicBezTo>
                    <a:pt x="304" y="645"/>
                    <a:pt x="275" y="766"/>
                    <a:pt x="272" y="782"/>
                  </a:cubicBezTo>
                  <a:cubicBezTo>
                    <a:pt x="263" y="846"/>
                    <a:pt x="242" y="921"/>
                    <a:pt x="245" y="984"/>
                  </a:cubicBezTo>
                  <a:cubicBezTo>
                    <a:pt x="245" y="988"/>
                    <a:pt x="261" y="942"/>
                    <a:pt x="260" y="946"/>
                  </a:cubicBezTo>
                  <a:cubicBezTo>
                    <a:pt x="268" y="902"/>
                    <a:pt x="282" y="858"/>
                    <a:pt x="291" y="813"/>
                  </a:cubicBezTo>
                  <a:cubicBezTo>
                    <a:pt x="296" y="786"/>
                    <a:pt x="302" y="759"/>
                    <a:pt x="310" y="732"/>
                  </a:cubicBezTo>
                  <a:cubicBezTo>
                    <a:pt x="315" y="711"/>
                    <a:pt x="317" y="657"/>
                    <a:pt x="331" y="641"/>
                  </a:cubicBezTo>
                  <a:cubicBezTo>
                    <a:pt x="341" y="631"/>
                    <a:pt x="393" y="622"/>
                    <a:pt x="411" y="617"/>
                  </a:cubicBezTo>
                  <a:cubicBezTo>
                    <a:pt x="461" y="603"/>
                    <a:pt x="483" y="580"/>
                    <a:pt x="519" y="540"/>
                  </a:cubicBezTo>
                  <a:cubicBezTo>
                    <a:pt x="552" y="503"/>
                    <a:pt x="534" y="504"/>
                    <a:pt x="578" y="517"/>
                  </a:cubicBezTo>
                  <a:cubicBezTo>
                    <a:pt x="609" y="525"/>
                    <a:pt x="607" y="529"/>
                    <a:pt x="632" y="542"/>
                  </a:cubicBezTo>
                  <a:cubicBezTo>
                    <a:pt x="683" y="569"/>
                    <a:pt x="748" y="574"/>
                    <a:pt x="800" y="545"/>
                  </a:cubicBezTo>
                  <a:cubicBezTo>
                    <a:pt x="892" y="493"/>
                    <a:pt x="885" y="362"/>
                    <a:pt x="857" y="277"/>
                  </a:cubicBezTo>
                  <a:cubicBezTo>
                    <a:pt x="835" y="212"/>
                    <a:pt x="838" y="111"/>
                    <a:pt x="930" y="108"/>
                  </a:cubicBezTo>
                  <a:cubicBezTo>
                    <a:pt x="955" y="107"/>
                    <a:pt x="977" y="108"/>
                    <a:pt x="999" y="119"/>
                  </a:cubicBezTo>
                  <a:cubicBezTo>
                    <a:pt x="1019" y="128"/>
                    <a:pt x="1071" y="200"/>
                    <a:pt x="1087" y="169"/>
                  </a:cubicBezTo>
                  <a:cubicBezTo>
                    <a:pt x="1095" y="155"/>
                    <a:pt x="1067" y="120"/>
                    <a:pt x="1056" y="113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Freeform 6"/>
            <p:cNvSpPr>
              <a:spLocks/>
            </p:cNvSpPr>
            <p:nvPr/>
          </p:nvSpPr>
          <p:spPr bwMode="auto">
            <a:xfrm>
              <a:off x="3190875" y="1928936"/>
              <a:ext cx="163512" cy="268288"/>
            </a:xfrm>
            <a:custGeom>
              <a:avLst/>
              <a:gdLst>
                <a:gd name="T0" fmla="*/ 44 w 93"/>
                <a:gd name="T1" fmla="*/ 57 h 152"/>
                <a:gd name="T2" fmla="*/ 26 w 93"/>
                <a:gd name="T3" fmla="*/ 151 h 152"/>
                <a:gd name="T4" fmla="*/ 39 w 93"/>
                <a:gd name="T5" fmla="*/ 89 h 152"/>
                <a:gd name="T6" fmla="*/ 93 w 93"/>
                <a:gd name="T7" fmla="*/ 0 h 152"/>
                <a:gd name="T8" fmla="*/ 44 w 93"/>
                <a:gd name="T9" fmla="*/ 5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52">
                  <a:moveTo>
                    <a:pt x="44" y="57"/>
                  </a:moveTo>
                  <a:cubicBezTo>
                    <a:pt x="39" y="66"/>
                    <a:pt x="0" y="152"/>
                    <a:pt x="26" y="151"/>
                  </a:cubicBezTo>
                  <a:cubicBezTo>
                    <a:pt x="31" y="151"/>
                    <a:pt x="33" y="101"/>
                    <a:pt x="39" y="89"/>
                  </a:cubicBezTo>
                  <a:cubicBezTo>
                    <a:pt x="52" y="57"/>
                    <a:pt x="83" y="32"/>
                    <a:pt x="93" y="0"/>
                  </a:cubicBezTo>
                  <a:cubicBezTo>
                    <a:pt x="72" y="14"/>
                    <a:pt x="58" y="37"/>
                    <a:pt x="44" y="57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3073400" y="1847974"/>
              <a:ext cx="439737" cy="430213"/>
            </a:xfrm>
            <a:custGeom>
              <a:avLst/>
              <a:gdLst>
                <a:gd name="T0" fmla="*/ 184 w 251"/>
                <a:gd name="T1" fmla="*/ 38 h 244"/>
                <a:gd name="T2" fmla="*/ 181 w 251"/>
                <a:gd name="T3" fmla="*/ 159 h 244"/>
                <a:gd name="T4" fmla="*/ 13 w 251"/>
                <a:gd name="T5" fmla="*/ 184 h 244"/>
                <a:gd name="T6" fmla="*/ 66 w 251"/>
                <a:gd name="T7" fmla="*/ 218 h 244"/>
                <a:gd name="T8" fmla="*/ 216 w 251"/>
                <a:gd name="T9" fmla="*/ 142 h 244"/>
                <a:gd name="T10" fmla="*/ 229 w 251"/>
                <a:gd name="T11" fmla="*/ 49 h 244"/>
                <a:gd name="T12" fmla="*/ 160 w 251"/>
                <a:gd name="T13" fmla="*/ 46 h 244"/>
                <a:gd name="T14" fmla="*/ 184 w 251"/>
                <a:gd name="T15" fmla="*/ 38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244">
                  <a:moveTo>
                    <a:pt x="184" y="38"/>
                  </a:moveTo>
                  <a:cubicBezTo>
                    <a:pt x="251" y="56"/>
                    <a:pt x="211" y="128"/>
                    <a:pt x="181" y="159"/>
                  </a:cubicBezTo>
                  <a:cubicBezTo>
                    <a:pt x="151" y="191"/>
                    <a:pt x="45" y="244"/>
                    <a:pt x="13" y="184"/>
                  </a:cubicBezTo>
                  <a:cubicBezTo>
                    <a:pt x="0" y="211"/>
                    <a:pt x="46" y="220"/>
                    <a:pt x="66" y="218"/>
                  </a:cubicBezTo>
                  <a:cubicBezTo>
                    <a:pt x="118" y="213"/>
                    <a:pt x="181" y="190"/>
                    <a:pt x="216" y="142"/>
                  </a:cubicBezTo>
                  <a:cubicBezTo>
                    <a:pt x="236" y="115"/>
                    <a:pt x="246" y="80"/>
                    <a:pt x="229" y="49"/>
                  </a:cubicBezTo>
                  <a:cubicBezTo>
                    <a:pt x="214" y="21"/>
                    <a:pt x="166" y="0"/>
                    <a:pt x="160" y="46"/>
                  </a:cubicBezTo>
                  <a:cubicBezTo>
                    <a:pt x="168" y="41"/>
                    <a:pt x="176" y="41"/>
                    <a:pt x="184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3146425" y="1890836"/>
              <a:ext cx="230187" cy="307975"/>
            </a:xfrm>
            <a:custGeom>
              <a:avLst/>
              <a:gdLst>
                <a:gd name="T0" fmla="*/ 126 w 131"/>
                <a:gd name="T1" fmla="*/ 0 h 175"/>
                <a:gd name="T2" fmla="*/ 32 w 131"/>
                <a:gd name="T3" fmla="*/ 173 h 175"/>
                <a:gd name="T4" fmla="*/ 50 w 131"/>
                <a:gd name="T5" fmla="*/ 173 h 175"/>
                <a:gd name="T6" fmla="*/ 126 w 131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75">
                  <a:moveTo>
                    <a:pt x="126" y="0"/>
                  </a:moveTo>
                  <a:cubicBezTo>
                    <a:pt x="59" y="29"/>
                    <a:pt x="34" y="110"/>
                    <a:pt x="32" y="173"/>
                  </a:cubicBezTo>
                  <a:cubicBezTo>
                    <a:pt x="36" y="175"/>
                    <a:pt x="46" y="174"/>
                    <a:pt x="50" y="173"/>
                  </a:cubicBezTo>
                  <a:cubicBezTo>
                    <a:pt x="0" y="126"/>
                    <a:pt x="131" y="3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2787650" y="1398711"/>
              <a:ext cx="225425" cy="101600"/>
            </a:xfrm>
            <a:custGeom>
              <a:avLst/>
              <a:gdLst>
                <a:gd name="T0" fmla="*/ 47 w 128"/>
                <a:gd name="T1" fmla="*/ 11 h 58"/>
                <a:gd name="T2" fmla="*/ 73 w 128"/>
                <a:gd name="T3" fmla="*/ 49 h 58"/>
                <a:gd name="T4" fmla="*/ 47 w 128"/>
                <a:gd name="T5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58">
                  <a:moveTo>
                    <a:pt x="47" y="11"/>
                  </a:moveTo>
                  <a:cubicBezTo>
                    <a:pt x="77" y="10"/>
                    <a:pt x="128" y="58"/>
                    <a:pt x="73" y="49"/>
                  </a:cubicBezTo>
                  <a:cubicBezTo>
                    <a:pt x="44" y="44"/>
                    <a:pt x="0" y="0"/>
                    <a:pt x="4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2816225" y="1462211"/>
              <a:ext cx="141287" cy="100013"/>
            </a:xfrm>
            <a:custGeom>
              <a:avLst/>
              <a:gdLst>
                <a:gd name="T0" fmla="*/ 38 w 80"/>
                <a:gd name="T1" fmla="*/ 18 h 57"/>
                <a:gd name="T2" fmla="*/ 80 w 80"/>
                <a:gd name="T3" fmla="*/ 23 h 57"/>
                <a:gd name="T4" fmla="*/ 0 w 80"/>
                <a:gd name="T5" fmla="*/ 0 h 57"/>
                <a:gd name="T6" fmla="*/ 38 w 80"/>
                <a:gd name="T7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57">
                  <a:moveTo>
                    <a:pt x="38" y="18"/>
                  </a:moveTo>
                  <a:cubicBezTo>
                    <a:pt x="52" y="24"/>
                    <a:pt x="67" y="25"/>
                    <a:pt x="80" y="23"/>
                  </a:cubicBezTo>
                  <a:cubicBezTo>
                    <a:pt x="62" y="57"/>
                    <a:pt x="11" y="21"/>
                    <a:pt x="0" y="0"/>
                  </a:cubicBezTo>
                  <a:cubicBezTo>
                    <a:pt x="11" y="9"/>
                    <a:pt x="24" y="15"/>
                    <a:pt x="3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3214687" y="1468561"/>
              <a:ext cx="822325" cy="847725"/>
            </a:xfrm>
            <a:custGeom>
              <a:avLst/>
              <a:gdLst>
                <a:gd name="T0" fmla="*/ 347 w 468"/>
                <a:gd name="T1" fmla="*/ 13 h 482"/>
                <a:gd name="T2" fmla="*/ 436 w 468"/>
                <a:gd name="T3" fmla="*/ 47 h 482"/>
                <a:gd name="T4" fmla="*/ 435 w 468"/>
                <a:gd name="T5" fmla="*/ 88 h 482"/>
                <a:gd name="T6" fmla="*/ 392 w 468"/>
                <a:gd name="T7" fmla="*/ 40 h 482"/>
                <a:gd name="T8" fmla="*/ 342 w 468"/>
                <a:gd name="T9" fmla="*/ 23 h 482"/>
                <a:gd name="T10" fmla="*/ 246 w 468"/>
                <a:gd name="T11" fmla="*/ 54 h 482"/>
                <a:gd name="T12" fmla="*/ 244 w 468"/>
                <a:gd name="T13" fmla="*/ 344 h 482"/>
                <a:gd name="T14" fmla="*/ 117 w 468"/>
                <a:gd name="T15" fmla="*/ 480 h 482"/>
                <a:gd name="T16" fmla="*/ 0 w 468"/>
                <a:gd name="T17" fmla="*/ 444 h 482"/>
                <a:gd name="T18" fmla="*/ 88 w 468"/>
                <a:gd name="T19" fmla="*/ 464 h 482"/>
                <a:gd name="T20" fmla="*/ 231 w 468"/>
                <a:gd name="T21" fmla="*/ 335 h 482"/>
                <a:gd name="T22" fmla="*/ 206 w 468"/>
                <a:gd name="T23" fmla="*/ 85 h 482"/>
                <a:gd name="T24" fmla="*/ 347 w 468"/>
                <a:gd name="T25" fmla="*/ 1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2">
                  <a:moveTo>
                    <a:pt x="347" y="13"/>
                  </a:moveTo>
                  <a:cubicBezTo>
                    <a:pt x="376" y="14"/>
                    <a:pt x="415" y="26"/>
                    <a:pt x="436" y="47"/>
                  </a:cubicBezTo>
                  <a:cubicBezTo>
                    <a:pt x="447" y="59"/>
                    <a:pt x="468" y="102"/>
                    <a:pt x="435" y="88"/>
                  </a:cubicBezTo>
                  <a:cubicBezTo>
                    <a:pt x="425" y="84"/>
                    <a:pt x="407" y="49"/>
                    <a:pt x="392" y="40"/>
                  </a:cubicBezTo>
                  <a:cubicBezTo>
                    <a:pt x="376" y="31"/>
                    <a:pt x="359" y="26"/>
                    <a:pt x="342" y="23"/>
                  </a:cubicBezTo>
                  <a:cubicBezTo>
                    <a:pt x="304" y="18"/>
                    <a:pt x="273" y="28"/>
                    <a:pt x="246" y="54"/>
                  </a:cubicBezTo>
                  <a:cubicBezTo>
                    <a:pt x="174" y="124"/>
                    <a:pt x="250" y="257"/>
                    <a:pt x="244" y="344"/>
                  </a:cubicBezTo>
                  <a:cubicBezTo>
                    <a:pt x="240" y="409"/>
                    <a:pt x="190" y="482"/>
                    <a:pt x="117" y="480"/>
                  </a:cubicBezTo>
                  <a:cubicBezTo>
                    <a:pt x="81" y="479"/>
                    <a:pt x="22" y="478"/>
                    <a:pt x="0" y="444"/>
                  </a:cubicBezTo>
                  <a:cubicBezTo>
                    <a:pt x="22" y="434"/>
                    <a:pt x="60" y="465"/>
                    <a:pt x="88" y="464"/>
                  </a:cubicBezTo>
                  <a:cubicBezTo>
                    <a:pt x="159" y="461"/>
                    <a:pt x="222" y="407"/>
                    <a:pt x="231" y="335"/>
                  </a:cubicBezTo>
                  <a:cubicBezTo>
                    <a:pt x="242" y="252"/>
                    <a:pt x="167" y="172"/>
                    <a:pt x="206" y="85"/>
                  </a:cubicBezTo>
                  <a:cubicBezTo>
                    <a:pt x="230" y="29"/>
                    <a:pt x="288" y="0"/>
                    <a:pt x="34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3040062" y="1489199"/>
              <a:ext cx="220662" cy="149225"/>
            </a:xfrm>
            <a:custGeom>
              <a:avLst/>
              <a:gdLst>
                <a:gd name="T0" fmla="*/ 90 w 126"/>
                <a:gd name="T1" fmla="*/ 41 h 84"/>
                <a:gd name="T2" fmla="*/ 46 w 126"/>
                <a:gd name="T3" fmla="*/ 49 h 84"/>
                <a:gd name="T4" fmla="*/ 90 w 126"/>
                <a:gd name="T5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84">
                  <a:moveTo>
                    <a:pt x="90" y="41"/>
                  </a:moveTo>
                  <a:cubicBezTo>
                    <a:pt x="126" y="84"/>
                    <a:pt x="68" y="72"/>
                    <a:pt x="46" y="49"/>
                  </a:cubicBezTo>
                  <a:cubicBezTo>
                    <a:pt x="0" y="1"/>
                    <a:pt x="61" y="0"/>
                    <a:pt x="9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Freeform 13"/>
            <p:cNvSpPr>
              <a:spLocks/>
            </p:cNvSpPr>
            <p:nvPr/>
          </p:nvSpPr>
          <p:spPr bwMode="auto">
            <a:xfrm>
              <a:off x="2784475" y="1530474"/>
              <a:ext cx="109537" cy="228600"/>
            </a:xfrm>
            <a:custGeom>
              <a:avLst/>
              <a:gdLst>
                <a:gd name="T0" fmla="*/ 62 w 62"/>
                <a:gd name="T1" fmla="*/ 5 h 130"/>
                <a:gd name="T2" fmla="*/ 27 w 62"/>
                <a:gd name="T3" fmla="*/ 130 h 130"/>
                <a:gd name="T4" fmla="*/ 44 w 62"/>
                <a:gd name="T5" fmla="*/ 0 h 130"/>
                <a:gd name="T6" fmla="*/ 62 w 62"/>
                <a:gd name="T7" fmla="*/ 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30">
                  <a:moveTo>
                    <a:pt x="62" y="5"/>
                  </a:moveTo>
                  <a:cubicBezTo>
                    <a:pt x="56" y="48"/>
                    <a:pt x="41" y="89"/>
                    <a:pt x="27" y="130"/>
                  </a:cubicBezTo>
                  <a:cubicBezTo>
                    <a:pt x="0" y="119"/>
                    <a:pt x="43" y="26"/>
                    <a:pt x="44" y="0"/>
                  </a:cubicBezTo>
                  <a:cubicBezTo>
                    <a:pt x="50" y="1"/>
                    <a:pt x="57" y="3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" name="Freeform 14"/>
            <p:cNvSpPr>
              <a:spLocks/>
            </p:cNvSpPr>
            <p:nvPr/>
          </p:nvSpPr>
          <p:spPr bwMode="auto">
            <a:xfrm>
              <a:off x="3048000" y="1552699"/>
              <a:ext cx="147637" cy="130175"/>
            </a:xfrm>
            <a:custGeom>
              <a:avLst/>
              <a:gdLst>
                <a:gd name="T0" fmla="*/ 14 w 84"/>
                <a:gd name="T1" fmla="*/ 0 h 74"/>
                <a:gd name="T2" fmla="*/ 84 w 84"/>
                <a:gd name="T3" fmla="*/ 47 h 74"/>
                <a:gd name="T4" fmla="*/ 14 w 84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74">
                  <a:moveTo>
                    <a:pt x="14" y="0"/>
                  </a:moveTo>
                  <a:cubicBezTo>
                    <a:pt x="34" y="20"/>
                    <a:pt x="54" y="44"/>
                    <a:pt x="84" y="47"/>
                  </a:cubicBezTo>
                  <a:cubicBezTo>
                    <a:pt x="57" y="74"/>
                    <a:pt x="0" y="5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Freeform 15"/>
            <p:cNvSpPr>
              <a:spLocks/>
            </p:cNvSpPr>
            <p:nvPr/>
          </p:nvSpPr>
          <p:spPr bwMode="auto">
            <a:xfrm>
              <a:off x="2862262" y="1613024"/>
              <a:ext cx="249237" cy="319088"/>
            </a:xfrm>
            <a:custGeom>
              <a:avLst/>
              <a:gdLst>
                <a:gd name="T0" fmla="*/ 142 w 142"/>
                <a:gd name="T1" fmla="*/ 16 h 181"/>
                <a:gd name="T2" fmla="*/ 26 w 142"/>
                <a:gd name="T3" fmla="*/ 164 h 181"/>
                <a:gd name="T4" fmla="*/ 142 w 142"/>
                <a:gd name="T5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81">
                  <a:moveTo>
                    <a:pt x="142" y="16"/>
                  </a:moveTo>
                  <a:cubicBezTo>
                    <a:pt x="131" y="43"/>
                    <a:pt x="52" y="181"/>
                    <a:pt x="26" y="164"/>
                  </a:cubicBezTo>
                  <a:cubicBezTo>
                    <a:pt x="0" y="147"/>
                    <a:pt x="116" y="0"/>
                    <a:pt x="14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Freeform 16"/>
            <p:cNvSpPr>
              <a:spLocks/>
            </p:cNvSpPr>
            <p:nvPr/>
          </p:nvSpPr>
          <p:spPr bwMode="auto">
            <a:xfrm>
              <a:off x="2262187" y="1671761"/>
              <a:ext cx="503237" cy="638175"/>
            </a:xfrm>
            <a:custGeom>
              <a:avLst/>
              <a:gdLst>
                <a:gd name="T0" fmla="*/ 286 w 286"/>
                <a:gd name="T1" fmla="*/ 38 h 363"/>
                <a:gd name="T2" fmla="*/ 176 w 286"/>
                <a:gd name="T3" fmla="*/ 50 h 363"/>
                <a:gd name="T4" fmla="*/ 58 w 286"/>
                <a:gd name="T5" fmla="*/ 147 h 363"/>
                <a:gd name="T6" fmla="*/ 80 w 286"/>
                <a:gd name="T7" fmla="*/ 363 h 363"/>
                <a:gd name="T8" fmla="*/ 55 w 286"/>
                <a:gd name="T9" fmla="*/ 117 h 363"/>
                <a:gd name="T10" fmla="*/ 286 w 286"/>
                <a:gd name="T11" fmla="*/ 3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363">
                  <a:moveTo>
                    <a:pt x="286" y="38"/>
                  </a:moveTo>
                  <a:cubicBezTo>
                    <a:pt x="251" y="28"/>
                    <a:pt x="209" y="42"/>
                    <a:pt x="176" y="50"/>
                  </a:cubicBezTo>
                  <a:cubicBezTo>
                    <a:pt x="123" y="62"/>
                    <a:pt x="80" y="99"/>
                    <a:pt x="58" y="147"/>
                  </a:cubicBezTo>
                  <a:cubicBezTo>
                    <a:pt x="25" y="217"/>
                    <a:pt x="41" y="295"/>
                    <a:pt x="80" y="363"/>
                  </a:cubicBezTo>
                  <a:cubicBezTo>
                    <a:pt x="25" y="298"/>
                    <a:pt x="0" y="193"/>
                    <a:pt x="55" y="117"/>
                  </a:cubicBezTo>
                  <a:cubicBezTo>
                    <a:pt x="93" y="65"/>
                    <a:pt x="225" y="0"/>
                    <a:pt x="286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Freeform 17"/>
            <p:cNvSpPr>
              <a:spLocks/>
            </p:cNvSpPr>
            <p:nvPr/>
          </p:nvSpPr>
          <p:spPr bwMode="auto">
            <a:xfrm>
              <a:off x="2338387" y="1736849"/>
              <a:ext cx="447675" cy="609600"/>
            </a:xfrm>
            <a:custGeom>
              <a:avLst/>
              <a:gdLst>
                <a:gd name="T0" fmla="*/ 255 w 255"/>
                <a:gd name="T1" fmla="*/ 13 h 347"/>
                <a:gd name="T2" fmla="*/ 128 w 255"/>
                <a:gd name="T3" fmla="*/ 38 h 347"/>
                <a:gd name="T4" fmla="*/ 37 w 255"/>
                <a:gd name="T5" fmla="*/ 134 h 347"/>
                <a:gd name="T6" fmla="*/ 69 w 255"/>
                <a:gd name="T7" fmla="*/ 347 h 347"/>
                <a:gd name="T8" fmla="*/ 18 w 255"/>
                <a:gd name="T9" fmla="*/ 123 h 347"/>
                <a:gd name="T10" fmla="*/ 145 w 255"/>
                <a:gd name="T11" fmla="*/ 26 h 347"/>
                <a:gd name="T12" fmla="*/ 255 w 255"/>
                <a:gd name="T13" fmla="*/ 1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347">
                  <a:moveTo>
                    <a:pt x="255" y="13"/>
                  </a:moveTo>
                  <a:cubicBezTo>
                    <a:pt x="228" y="31"/>
                    <a:pt x="165" y="28"/>
                    <a:pt x="128" y="38"/>
                  </a:cubicBezTo>
                  <a:cubicBezTo>
                    <a:pt x="85" y="49"/>
                    <a:pt x="52" y="95"/>
                    <a:pt x="37" y="134"/>
                  </a:cubicBezTo>
                  <a:cubicBezTo>
                    <a:pt x="7" y="208"/>
                    <a:pt x="36" y="279"/>
                    <a:pt x="69" y="347"/>
                  </a:cubicBezTo>
                  <a:cubicBezTo>
                    <a:pt x="9" y="333"/>
                    <a:pt x="0" y="171"/>
                    <a:pt x="18" y="123"/>
                  </a:cubicBezTo>
                  <a:cubicBezTo>
                    <a:pt x="42" y="60"/>
                    <a:pt x="89" y="38"/>
                    <a:pt x="145" y="26"/>
                  </a:cubicBezTo>
                  <a:cubicBezTo>
                    <a:pt x="183" y="18"/>
                    <a:pt x="212" y="0"/>
                    <a:pt x="25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Freeform 18"/>
            <p:cNvSpPr>
              <a:spLocks/>
            </p:cNvSpPr>
            <p:nvPr/>
          </p:nvSpPr>
          <p:spPr bwMode="auto">
            <a:xfrm>
              <a:off x="2378075" y="1763836"/>
              <a:ext cx="533400" cy="454025"/>
            </a:xfrm>
            <a:custGeom>
              <a:avLst/>
              <a:gdLst>
                <a:gd name="T0" fmla="*/ 247 w 303"/>
                <a:gd name="T1" fmla="*/ 11 h 258"/>
                <a:gd name="T2" fmla="*/ 303 w 303"/>
                <a:gd name="T3" fmla="*/ 34 h 258"/>
                <a:gd name="T4" fmla="*/ 24 w 303"/>
                <a:gd name="T5" fmla="*/ 258 h 258"/>
                <a:gd name="T6" fmla="*/ 61 w 303"/>
                <a:gd name="T7" fmla="*/ 61 h 258"/>
                <a:gd name="T8" fmla="*/ 247 w 303"/>
                <a:gd name="T9" fmla="*/ 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258">
                  <a:moveTo>
                    <a:pt x="247" y="11"/>
                  </a:moveTo>
                  <a:cubicBezTo>
                    <a:pt x="268" y="10"/>
                    <a:pt x="290" y="16"/>
                    <a:pt x="303" y="34"/>
                  </a:cubicBezTo>
                  <a:cubicBezTo>
                    <a:pt x="154" y="0"/>
                    <a:pt x="4" y="95"/>
                    <a:pt x="24" y="258"/>
                  </a:cubicBezTo>
                  <a:cubicBezTo>
                    <a:pt x="0" y="192"/>
                    <a:pt x="11" y="114"/>
                    <a:pt x="61" y="61"/>
                  </a:cubicBezTo>
                  <a:cubicBezTo>
                    <a:pt x="99" y="20"/>
                    <a:pt x="196" y="6"/>
                    <a:pt x="24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2420937" y="1813049"/>
              <a:ext cx="474662" cy="504825"/>
            </a:xfrm>
            <a:custGeom>
              <a:avLst/>
              <a:gdLst>
                <a:gd name="T0" fmla="*/ 221 w 270"/>
                <a:gd name="T1" fmla="*/ 9 h 287"/>
                <a:gd name="T2" fmla="*/ 270 w 270"/>
                <a:gd name="T3" fmla="*/ 16 h 287"/>
                <a:gd name="T4" fmla="*/ 44 w 270"/>
                <a:gd name="T5" fmla="*/ 128 h 287"/>
                <a:gd name="T6" fmla="*/ 37 w 270"/>
                <a:gd name="T7" fmla="*/ 287 h 287"/>
                <a:gd name="T8" fmla="*/ 12 w 270"/>
                <a:gd name="T9" fmla="*/ 145 h 287"/>
                <a:gd name="T10" fmla="*/ 221 w 270"/>
                <a:gd name="T11" fmla="*/ 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0" h="287">
                  <a:moveTo>
                    <a:pt x="221" y="9"/>
                  </a:moveTo>
                  <a:cubicBezTo>
                    <a:pt x="238" y="6"/>
                    <a:pt x="255" y="9"/>
                    <a:pt x="270" y="16"/>
                  </a:cubicBezTo>
                  <a:cubicBezTo>
                    <a:pt x="176" y="0"/>
                    <a:pt x="90" y="48"/>
                    <a:pt x="44" y="128"/>
                  </a:cubicBezTo>
                  <a:cubicBezTo>
                    <a:pt x="15" y="179"/>
                    <a:pt x="30" y="233"/>
                    <a:pt x="37" y="287"/>
                  </a:cubicBezTo>
                  <a:cubicBezTo>
                    <a:pt x="7" y="258"/>
                    <a:pt x="0" y="185"/>
                    <a:pt x="12" y="145"/>
                  </a:cubicBezTo>
                  <a:cubicBezTo>
                    <a:pt x="38" y="51"/>
                    <a:pt x="129" y="7"/>
                    <a:pt x="2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Freeform 20"/>
            <p:cNvSpPr>
              <a:spLocks/>
            </p:cNvSpPr>
            <p:nvPr/>
          </p:nvSpPr>
          <p:spPr bwMode="auto">
            <a:xfrm>
              <a:off x="2781300" y="1852736"/>
              <a:ext cx="36512" cy="57150"/>
            </a:xfrm>
            <a:custGeom>
              <a:avLst/>
              <a:gdLst>
                <a:gd name="T0" fmla="*/ 20 w 21"/>
                <a:gd name="T1" fmla="*/ 3 h 33"/>
                <a:gd name="T2" fmla="*/ 16 w 21"/>
                <a:gd name="T3" fmla="*/ 33 h 33"/>
                <a:gd name="T4" fmla="*/ 0 w 21"/>
                <a:gd name="T5" fmla="*/ 3 h 33"/>
                <a:gd name="T6" fmla="*/ 20 w 21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20" y="3"/>
                  </a:moveTo>
                  <a:cubicBezTo>
                    <a:pt x="21" y="13"/>
                    <a:pt x="17" y="24"/>
                    <a:pt x="16" y="33"/>
                  </a:cubicBezTo>
                  <a:cubicBezTo>
                    <a:pt x="8" y="25"/>
                    <a:pt x="3" y="14"/>
                    <a:pt x="0" y="3"/>
                  </a:cubicBezTo>
                  <a:cubicBezTo>
                    <a:pt x="8" y="0"/>
                    <a:pt x="14" y="1"/>
                    <a:pt x="2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2628900" y="1852736"/>
              <a:ext cx="223837" cy="584200"/>
            </a:xfrm>
            <a:custGeom>
              <a:avLst/>
              <a:gdLst>
                <a:gd name="T0" fmla="*/ 123 w 128"/>
                <a:gd name="T1" fmla="*/ 0 h 332"/>
                <a:gd name="T2" fmla="*/ 116 w 128"/>
                <a:gd name="T3" fmla="*/ 129 h 332"/>
                <a:gd name="T4" fmla="*/ 97 w 128"/>
                <a:gd name="T5" fmla="*/ 225 h 332"/>
                <a:gd name="T6" fmla="*/ 27 w 128"/>
                <a:gd name="T7" fmla="*/ 329 h 332"/>
                <a:gd name="T8" fmla="*/ 36 w 128"/>
                <a:gd name="T9" fmla="*/ 287 h 332"/>
                <a:gd name="T10" fmla="*/ 80 w 128"/>
                <a:gd name="T11" fmla="*/ 212 h 332"/>
                <a:gd name="T12" fmla="*/ 115 w 128"/>
                <a:gd name="T13" fmla="*/ 21 h 332"/>
                <a:gd name="T14" fmla="*/ 123 w 128"/>
                <a:gd name="T15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332">
                  <a:moveTo>
                    <a:pt x="123" y="0"/>
                  </a:moveTo>
                  <a:cubicBezTo>
                    <a:pt x="128" y="41"/>
                    <a:pt x="120" y="87"/>
                    <a:pt x="116" y="129"/>
                  </a:cubicBezTo>
                  <a:cubicBezTo>
                    <a:pt x="113" y="161"/>
                    <a:pt x="108" y="194"/>
                    <a:pt x="97" y="225"/>
                  </a:cubicBezTo>
                  <a:cubicBezTo>
                    <a:pt x="89" y="246"/>
                    <a:pt x="53" y="326"/>
                    <a:pt x="27" y="329"/>
                  </a:cubicBezTo>
                  <a:cubicBezTo>
                    <a:pt x="0" y="332"/>
                    <a:pt x="31" y="295"/>
                    <a:pt x="36" y="287"/>
                  </a:cubicBezTo>
                  <a:cubicBezTo>
                    <a:pt x="53" y="261"/>
                    <a:pt x="69" y="240"/>
                    <a:pt x="80" y="212"/>
                  </a:cubicBezTo>
                  <a:cubicBezTo>
                    <a:pt x="103" y="155"/>
                    <a:pt x="99" y="83"/>
                    <a:pt x="115" y="21"/>
                  </a:cubicBezTo>
                  <a:cubicBezTo>
                    <a:pt x="118" y="12"/>
                    <a:pt x="119" y="5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Freeform 22"/>
            <p:cNvSpPr>
              <a:spLocks/>
            </p:cNvSpPr>
            <p:nvPr/>
          </p:nvSpPr>
          <p:spPr bwMode="auto">
            <a:xfrm>
              <a:off x="2705100" y="1855911"/>
              <a:ext cx="177800" cy="615950"/>
            </a:xfrm>
            <a:custGeom>
              <a:avLst/>
              <a:gdLst>
                <a:gd name="T0" fmla="*/ 101 w 101"/>
                <a:gd name="T1" fmla="*/ 2 h 350"/>
                <a:gd name="T2" fmla="*/ 80 w 101"/>
                <a:gd name="T3" fmla="*/ 210 h 350"/>
                <a:gd name="T4" fmla="*/ 31 w 101"/>
                <a:gd name="T5" fmla="*/ 309 h 350"/>
                <a:gd name="T6" fmla="*/ 65 w 101"/>
                <a:gd name="T7" fmla="*/ 280 h 350"/>
                <a:gd name="T8" fmla="*/ 0 w 101"/>
                <a:gd name="T9" fmla="*/ 326 h 350"/>
                <a:gd name="T10" fmla="*/ 91 w 101"/>
                <a:gd name="T11" fmla="*/ 0 h 350"/>
                <a:gd name="T12" fmla="*/ 101 w 101"/>
                <a:gd name="T13" fmla="*/ 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350">
                  <a:moveTo>
                    <a:pt x="101" y="2"/>
                  </a:moveTo>
                  <a:cubicBezTo>
                    <a:pt x="92" y="73"/>
                    <a:pt x="97" y="136"/>
                    <a:pt x="80" y="210"/>
                  </a:cubicBezTo>
                  <a:cubicBezTo>
                    <a:pt x="71" y="247"/>
                    <a:pt x="41" y="276"/>
                    <a:pt x="31" y="309"/>
                  </a:cubicBezTo>
                  <a:cubicBezTo>
                    <a:pt x="19" y="350"/>
                    <a:pt x="55" y="291"/>
                    <a:pt x="65" y="280"/>
                  </a:cubicBezTo>
                  <a:cubicBezTo>
                    <a:pt x="53" y="320"/>
                    <a:pt x="39" y="335"/>
                    <a:pt x="0" y="326"/>
                  </a:cubicBezTo>
                  <a:cubicBezTo>
                    <a:pt x="73" y="228"/>
                    <a:pt x="91" y="121"/>
                    <a:pt x="91" y="0"/>
                  </a:cubicBezTo>
                  <a:cubicBezTo>
                    <a:pt x="94" y="0"/>
                    <a:pt x="98" y="2"/>
                    <a:pt x="10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Freeform 23"/>
            <p:cNvSpPr>
              <a:spLocks/>
            </p:cNvSpPr>
            <p:nvPr/>
          </p:nvSpPr>
          <p:spPr bwMode="auto">
            <a:xfrm>
              <a:off x="2716212" y="1862261"/>
              <a:ext cx="100012" cy="107950"/>
            </a:xfrm>
            <a:custGeom>
              <a:avLst/>
              <a:gdLst>
                <a:gd name="T0" fmla="*/ 27 w 57"/>
                <a:gd name="T1" fmla="*/ 0 h 61"/>
                <a:gd name="T2" fmla="*/ 47 w 57"/>
                <a:gd name="T3" fmla="*/ 61 h 61"/>
                <a:gd name="T4" fmla="*/ 27 w 57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61">
                  <a:moveTo>
                    <a:pt x="27" y="0"/>
                  </a:moveTo>
                  <a:cubicBezTo>
                    <a:pt x="33" y="22"/>
                    <a:pt x="57" y="38"/>
                    <a:pt x="47" y="61"/>
                  </a:cubicBezTo>
                  <a:cubicBezTo>
                    <a:pt x="32" y="51"/>
                    <a:pt x="0" y="9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Freeform 24"/>
            <p:cNvSpPr>
              <a:spLocks/>
            </p:cNvSpPr>
            <p:nvPr/>
          </p:nvSpPr>
          <p:spPr bwMode="auto">
            <a:xfrm>
              <a:off x="2628900" y="1873374"/>
              <a:ext cx="198437" cy="212725"/>
            </a:xfrm>
            <a:custGeom>
              <a:avLst/>
              <a:gdLst>
                <a:gd name="T0" fmla="*/ 57 w 113"/>
                <a:gd name="T1" fmla="*/ 0 h 121"/>
                <a:gd name="T2" fmla="*/ 93 w 113"/>
                <a:gd name="T3" fmla="*/ 95 h 121"/>
                <a:gd name="T4" fmla="*/ 57 w 113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21">
                  <a:moveTo>
                    <a:pt x="57" y="0"/>
                  </a:moveTo>
                  <a:cubicBezTo>
                    <a:pt x="53" y="31"/>
                    <a:pt x="113" y="69"/>
                    <a:pt x="93" y="95"/>
                  </a:cubicBezTo>
                  <a:cubicBezTo>
                    <a:pt x="73" y="121"/>
                    <a:pt x="0" y="1"/>
                    <a:pt x="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2882900" y="1879724"/>
              <a:ext cx="96837" cy="422275"/>
            </a:xfrm>
            <a:custGeom>
              <a:avLst/>
              <a:gdLst>
                <a:gd name="T0" fmla="*/ 29 w 55"/>
                <a:gd name="T1" fmla="*/ 129 h 240"/>
                <a:gd name="T2" fmla="*/ 0 w 55"/>
                <a:gd name="T3" fmla="*/ 240 h 240"/>
                <a:gd name="T4" fmla="*/ 55 w 55"/>
                <a:gd name="T5" fmla="*/ 0 h 240"/>
                <a:gd name="T6" fmla="*/ 29 w 55"/>
                <a:gd name="T7" fmla="*/ 12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40">
                  <a:moveTo>
                    <a:pt x="29" y="129"/>
                  </a:moveTo>
                  <a:cubicBezTo>
                    <a:pt x="21" y="166"/>
                    <a:pt x="7" y="202"/>
                    <a:pt x="0" y="240"/>
                  </a:cubicBezTo>
                  <a:cubicBezTo>
                    <a:pt x="11" y="171"/>
                    <a:pt x="6" y="52"/>
                    <a:pt x="55" y="0"/>
                  </a:cubicBezTo>
                  <a:cubicBezTo>
                    <a:pt x="48" y="43"/>
                    <a:pt x="40" y="87"/>
                    <a:pt x="29" y="1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2867025" y="1871786"/>
              <a:ext cx="153987" cy="533400"/>
            </a:xfrm>
            <a:custGeom>
              <a:avLst/>
              <a:gdLst>
                <a:gd name="T0" fmla="*/ 88 w 88"/>
                <a:gd name="T1" fmla="*/ 24 h 303"/>
                <a:gd name="T2" fmla="*/ 0 w 88"/>
                <a:gd name="T3" fmla="*/ 303 h 303"/>
                <a:gd name="T4" fmla="*/ 51 w 88"/>
                <a:gd name="T5" fmla="*/ 125 h 303"/>
                <a:gd name="T6" fmla="*/ 70 w 88"/>
                <a:gd name="T7" fmla="*/ 25 h 303"/>
                <a:gd name="T8" fmla="*/ 88 w 88"/>
                <a:gd name="T9" fmla="*/ 2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303">
                  <a:moveTo>
                    <a:pt x="88" y="24"/>
                  </a:moveTo>
                  <a:cubicBezTo>
                    <a:pt x="65" y="113"/>
                    <a:pt x="63" y="229"/>
                    <a:pt x="0" y="303"/>
                  </a:cubicBezTo>
                  <a:cubicBezTo>
                    <a:pt x="9" y="245"/>
                    <a:pt x="37" y="183"/>
                    <a:pt x="51" y="125"/>
                  </a:cubicBezTo>
                  <a:cubicBezTo>
                    <a:pt x="58" y="96"/>
                    <a:pt x="57" y="49"/>
                    <a:pt x="70" y="25"/>
                  </a:cubicBezTo>
                  <a:cubicBezTo>
                    <a:pt x="78" y="10"/>
                    <a:pt x="80" y="0"/>
                    <a:pt x="88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2589212" y="1892424"/>
              <a:ext cx="209550" cy="220663"/>
            </a:xfrm>
            <a:custGeom>
              <a:avLst/>
              <a:gdLst>
                <a:gd name="T0" fmla="*/ 48 w 119"/>
                <a:gd name="T1" fmla="*/ 0 h 125"/>
                <a:gd name="T2" fmla="*/ 93 w 119"/>
                <a:gd name="T3" fmla="*/ 94 h 125"/>
                <a:gd name="T4" fmla="*/ 88 w 119"/>
                <a:gd name="T5" fmla="*/ 111 h 125"/>
                <a:gd name="T6" fmla="*/ 48 w 119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25">
                  <a:moveTo>
                    <a:pt x="48" y="0"/>
                  </a:moveTo>
                  <a:cubicBezTo>
                    <a:pt x="42" y="32"/>
                    <a:pt x="67" y="76"/>
                    <a:pt x="93" y="94"/>
                  </a:cubicBezTo>
                  <a:cubicBezTo>
                    <a:pt x="113" y="108"/>
                    <a:pt x="119" y="125"/>
                    <a:pt x="88" y="111"/>
                  </a:cubicBezTo>
                  <a:cubicBezTo>
                    <a:pt x="65" y="100"/>
                    <a:pt x="0" y="11"/>
                    <a:pt x="4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Freeform 28"/>
            <p:cNvSpPr>
              <a:spLocks/>
            </p:cNvSpPr>
            <p:nvPr/>
          </p:nvSpPr>
          <p:spPr bwMode="auto">
            <a:xfrm>
              <a:off x="2506662" y="1919411"/>
              <a:ext cx="274637" cy="234950"/>
            </a:xfrm>
            <a:custGeom>
              <a:avLst/>
              <a:gdLst>
                <a:gd name="T0" fmla="*/ 66 w 156"/>
                <a:gd name="T1" fmla="*/ 0 h 134"/>
                <a:gd name="T2" fmla="*/ 99 w 156"/>
                <a:gd name="T3" fmla="*/ 79 h 134"/>
                <a:gd name="T4" fmla="*/ 150 w 156"/>
                <a:gd name="T5" fmla="*/ 134 h 134"/>
                <a:gd name="T6" fmla="*/ 66 w 156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34">
                  <a:moveTo>
                    <a:pt x="66" y="0"/>
                  </a:moveTo>
                  <a:cubicBezTo>
                    <a:pt x="72" y="28"/>
                    <a:pt x="80" y="57"/>
                    <a:pt x="99" y="79"/>
                  </a:cubicBezTo>
                  <a:cubicBezTo>
                    <a:pt x="115" y="97"/>
                    <a:pt x="156" y="109"/>
                    <a:pt x="150" y="134"/>
                  </a:cubicBezTo>
                  <a:cubicBezTo>
                    <a:pt x="124" y="124"/>
                    <a:pt x="0" y="2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2898775" y="1925761"/>
              <a:ext cx="31750" cy="130175"/>
            </a:xfrm>
            <a:custGeom>
              <a:avLst/>
              <a:gdLst>
                <a:gd name="T0" fmla="*/ 18 w 18"/>
                <a:gd name="T1" fmla="*/ 0 h 74"/>
                <a:gd name="T2" fmla="*/ 1 w 18"/>
                <a:gd name="T3" fmla="*/ 74 h 74"/>
                <a:gd name="T4" fmla="*/ 18 w 18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4">
                  <a:moveTo>
                    <a:pt x="18" y="0"/>
                  </a:moveTo>
                  <a:cubicBezTo>
                    <a:pt x="16" y="25"/>
                    <a:pt x="8" y="50"/>
                    <a:pt x="1" y="74"/>
                  </a:cubicBezTo>
                  <a:cubicBezTo>
                    <a:pt x="0" y="53"/>
                    <a:pt x="0" y="6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" name="Freeform 30"/>
            <p:cNvSpPr>
              <a:spLocks/>
            </p:cNvSpPr>
            <p:nvPr/>
          </p:nvSpPr>
          <p:spPr bwMode="auto">
            <a:xfrm>
              <a:off x="2922587" y="1925761"/>
              <a:ext cx="138112" cy="422275"/>
            </a:xfrm>
            <a:custGeom>
              <a:avLst/>
              <a:gdLst>
                <a:gd name="T0" fmla="*/ 78 w 78"/>
                <a:gd name="T1" fmla="*/ 36 h 240"/>
                <a:gd name="T2" fmla="*/ 0 w 78"/>
                <a:gd name="T3" fmla="*/ 240 h 240"/>
                <a:gd name="T4" fmla="*/ 64 w 78"/>
                <a:gd name="T5" fmla="*/ 0 h 240"/>
                <a:gd name="T6" fmla="*/ 78 w 78"/>
                <a:gd name="T7" fmla="*/ 3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240">
                  <a:moveTo>
                    <a:pt x="78" y="36"/>
                  </a:moveTo>
                  <a:cubicBezTo>
                    <a:pt x="43" y="102"/>
                    <a:pt x="55" y="181"/>
                    <a:pt x="0" y="240"/>
                  </a:cubicBezTo>
                  <a:cubicBezTo>
                    <a:pt x="20" y="159"/>
                    <a:pt x="48" y="83"/>
                    <a:pt x="64" y="0"/>
                  </a:cubicBezTo>
                  <a:cubicBezTo>
                    <a:pt x="71" y="11"/>
                    <a:pt x="76" y="23"/>
                    <a:pt x="78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" name="Freeform 31"/>
            <p:cNvSpPr>
              <a:spLocks/>
            </p:cNvSpPr>
            <p:nvPr/>
          </p:nvSpPr>
          <p:spPr bwMode="auto">
            <a:xfrm>
              <a:off x="2543175" y="1941636"/>
              <a:ext cx="244475" cy="274638"/>
            </a:xfrm>
            <a:custGeom>
              <a:avLst/>
              <a:gdLst>
                <a:gd name="T0" fmla="*/ 21 w 139"/>
                <a:gd name="T1" fmla="*/ 14 h 156"/>
                <a:gd name="T2" fmla="*/ 119 w 139"/>
                <a:gd name="T3" fmla="*/ 156 h 156"/>
                <a:gd name="T4" fmla="*/ 2 w 139"/>
                <a:gd name="T5" fmla="*/ 43 h 156"/>
                <a:gd name="T6" fmla="*/ 21 w 139"/>
                <a:gd name="T7" fmla="*/ 1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156">
                  <a:moveTo>
                    <a:pt x="21" y="14"/>
                  </a:moveTo>
                  <a:cubicBezTo>
                    <a:pt x="22" y="68"/>
                    <a:pt x="139" y="124"/>
                    <a:pt x="119" y="156"/>
                  </a:cubicBezTo>
                  <a:cubicBezTo>
                    <a:pt x="75" y="151"/>
                    <a:pt x="8" y="91"/>
                    <a:pt x="2" y="43"/>
                  </a:cubicBezTo>
                  <a:cubicBezTo>
                    <a:pt x="0" y="27"/>
                    <a:pt x="6" y="0"/>
                    <a:pt x="2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" name="Freeform 32"/>
            <p:cNvSpPr>
              <a:spLocks/>
            </p:cNvSpPr>
            <p:nvPr/>
          </p:nvSpPr>
          <p:spPr bwMode="auto">
            <a:xfrm>
              <a:off x="2449512" y="2013074"/>
              <a:ext cx="296862" cy="285750"/>
            </a:xfrm>
            <a:custGeom>
              <a:avLst/>
              <a:gdLst>
                <a:gd name="T0" fmla="*/ 102 w 169"/>
                <a:gd name="T1" fmla="*/ 90 h 163"/>
                <a:gd name="T2" fmla="*/ 169 w 169"/>
                <a:gd name="T3" fmla="*/ 125 h 163"/>
                <a:gd name="T4" fmla="*/ 45 w 169"/>
                <a:gd name="T5" fmla="*/ 0 h 163"/>
                <a:gd name="T6" fmla="*/ 102 w 169"/>
                <a:gd name="T7" fmla="*/ 9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163">
                  <a:moveTo>
                    <a:pt x="102" y="90"/>
                  </a:moveTo>
                  <a:cubicBezTo>
                    <a:pt x="123" y="106"/>
                    <a:pt x="142" y="122"/>
                    <a:pt x="169" y="125"/>
                  </a:cubicBezTo>
                  <a:cubicBezTo>
                    <a:pt x="152" y="163"/>
                    <a:pt x="0" y="58"/>
                    <a:pt x="45" y="0"/>
                  </a:cubicBezTo>
                  <a:cubicBezTo>
                    <a:pt x="59" y="33"/>
                    <a:pt x="81" y="63"/>
                    <a:pt x="102" y="9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Freeform 33"/>
            <p:cNvSpPr>
              <a:spLocks/>
            </p:cNvSpPr>
            <p:nvPr/>
          </p:nvSpPr>
          <p:spPr bwMode="auto">
            <a:xfrm>
              <a:off x="2932112" y="2016249"/>
              <a:ext cx="147637" cy="350838"/>
            </a:xfrm>
            <a:custGeom>
              <a:avLst/>
              <a:gdLst>
                <a:gd name="T0" fmla="*/ 79 w 84"/>
                <a:gd name="T1" fmla="*/ 38 h 200"/>
                <a:gd name="T2" fmla="*/ 0 w 84"/>
                <a:gd name="T3" fmla="*/ 200 h 200"/>
                <a:gd name="T4" fmla="*/ 76 w 84"/>
                <a:gd name="T5" fmla="*/ 0 h 200"/>
                <a:gd name="T6" fmla="*/ 79 w 84"/>
                <a:gd name="T7" fmla="*/ 3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200">
                  <a:moveTo>
                    <a:pt x="79" y="38"/>
                  </a:moveTo>
                  <a:cubicBezTo>
                    <a:pt x="62" y="105"/>
                    <a:pt x="48" y="151"/>
                    <a:pt x="0" y="200"/>
                  </a:cubicBezTo>
                  <a:cubicBezTo>
                    <a:pt x="47" y="148"/>
                    <a:pt x="72" y="70"/>
                    <a:pt x="76" y="0"/>
                  </a:cubicBezTo>
                  <a:cubicBezTo>
                    <a:pt x="83" y="12"/>
                    <a:pt x="84" y="26"/>
                    <a:pt x="7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Freeform 34"/>
            <p:cNvSpPr>
              <a:spLocks/>
            </p:cNvSpPr>
            <p:nvPr/>
          </p:nvSpPr>
          <p:spPr bwMode="auto">
            <a:xfrm>
              <a:off x="2897187" y="2068636"/>
              <a:ext cx="3175" cy="14288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8"/>
                    <a:pt x="0" y="7"/>
                    <a:pt x="2" y="0"/>
                  </a:cubicBezTo>
                </a:path>
              </a:pathLst>
            </a:cu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" name="Freeform 35"/>
            <p:cNvSpPr>
              <a:spLocks/>
            </p:cNvSpPr>
            <p:nvPr/>
          </p:nvSpPr>
          <p:spPr bwMode="auto">
            <a:xfrm>
              <a:off x="2438400" y="2090861"/>
              <a:ext cx="284162" cy="238125"/>
            </a:xfrm>
            <a:custGeom>
              <a:avLst/>
              <a:gdLst>
                <a:gd name="T0" fmla="*/ 58 w 162"/>
                <a:gd name="T1" fmla="*/ 35 h 135"/>
                <a:gd name="T2" fmla="*/ 162 w 162"/>
                <a:gd name="T3" fmla="*/ 104 h 135"/>
                <a:gd name="T4" fmla="*/ 35 w 162"/>
                <a:gd name="T5" fmla="*/ 0 h 135"/>
                <a:gd name="T6" fmla="*/ 58 w 162"/>
                <a:gd name="T7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135">
                  <a:moveTo>
                    <a:pt x="58" y="35"/>
                  </a:moveTo>
                  <a:cubicBezTo>
                    <a:pt x="88" y="65"/>
                    <a:pt x="120" y="94"/>
                    <a:pt x="162" y="104"/>
                  </a:cubicBezTo>
                  <a:cubicBezTo>
                    <a:pt x="147" y="135"/>
                    <a:pt x="0" y="53"/>
                    <a:pt x="35" y="0"/>
                  </a:cubicBezTo>
                  <a:cubicBezTo>
                    <a:pt x="42" y="12"/>
                    <a:pt x="50" y="24"/>
                    <a:pt x="58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Freeform 36"/>
            <p:cNvSpPr>
              <a:spLocks/>
            </p:cNvSpPr>
            <p:nvPr/>
          </p:nvSpPr>
          <p:spPr bwMode="auto">
            <a:xfrm>
              <a:off x="3048000" y="2090861"/>
              <a:ext cx="44450" cy="144463"/>
            </a:xfrm>
            <a:custGeom>
              <a:avLst/>
              <a:gdLst>
                <a:gd name="T0" fmla="*/ 18 w 25"/>
                <a:gd name="T1" fmla="*/ 40 h 82"/>
                <a:gd name="T2" fmla="*/ 0 w 25"/>
                <a:gd name="T3" fmla="*/ 82 h 82"/>
                <a:gd name="T4" fmla="*/ 20 w 25"/>
                <a:gd name="T5" fmla="*/ 0 h 82"/>
                <a:gd name="T6" fmla="*/ 18 w 25"/>
                <a:gd name="T7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2">
                  <a:moveTo>
                    <a:pt x="18" y="40"/>
                  </a:moveTo>
                  <a:cubicBezTo>
                    <a:pt x="13" y="55"/>
                    <a:pt x="9" y="73"/>
                    <a:pt x="0" y="82"/>
                  </a:cubicBezTo>
                  <a:cubicBezTo>
                    <a:pt x="12" y="56"/>
                    <a:pt x="20" y="29"/>
                    <a:pt x="20" y="0"/>
                  </a:cubicBezTo>
                  <a:cubicBezTo>
                    <a:pt x="25" y="13"/>
                    <a:pt x="24" y="28"/>
                    <a:pt x="18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Freeform 37"/>
            <p:cNvSpPr>
              <a:spLocks/>
            </p:cNvSpPr>
            <p:nvPr/>
          </p:nvSpPr>
          <p:spPr bwMode="auto">
            <a:xfrm>
              <a:off x="2816225" y="2148011"/>
              <a:ext cx="68262" cy="263525"/>
            </a:xfrm>
            <a:custGeom>
              <a:avLst/>
              <a:gdLst>
                <a:gd name="T0" fmla="*/ 39 w 39"/>
                <a:gd name="T1" fmla="*/ 0 h 150"/>
                <a:gd name="T2" fmla="*/ 0 w 39"/>
                <a:gd name="T3" fmla="*/ 150 h 150"/>
                <a:gd name="T4" fmla="*/ 39 w 39"/>
                <a:gd name="T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50">
                  <a:moveTo>
                    <a:pt x="39" y="0"/>
                  </a:moveTo>
                  <a:cubicBezTo>
                    <a:pt x="33" y="47"/>
                    <a:pt x="37" y="115"/>
                    <a:pt x="0" y="150"/>
                  </a:cubicBezTo>
                  <a:cubicBezTo>
                    <a:pt x="19" y="101"/>
                    <a:pt x="24" y="48"/>
                    <a:pt x="3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Freeform 38"/>
            <p:cNvSpPr>
              <a:spLocks/>
            </p:cNvSpPr>
            <p:nvPr/>
          </p:nvSpPr>
          <p:spPr bwMode="auto">
            <a:xfrm>
              <a:off x="2468562" y="2171824"/>
              <a:ext cx="230187" cy="200025"/>
            </a:xfrm>
            <a:custGeom>
              <a:avLst/>
              <a:gdLst>
                <a:gd name="T0" fmla="*/ 54 w 131"/>
                <a:gd name="T1" fmla="*/ 36 h 113"/>
                <a:gd name="T2" fmla="*/ 131 w 131"/>
                <a:gd name="T3" fmla="*/ 81 h 113"/>
                <a:gd name="T4" fmla="*/ 10 w 131"/>
                <a:gd name="T5" fmla="*/ 0 h 113"/>
                <a:gd name="T6" fmla="*/ 54 w 131"/>
                <a:gd name="T7" fmla="*/ 3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13">
                  <a:moveTo>
                    <a:pt x="54" y="36"/>
                  </a:moveTo>
                  <a:cubicBezTo>
                    <a:pt x="75" y="56"/>
                    <a:pt x="103" y="71"/>
                    <a:pt x="131" y="81"/>
                  </a:cubicBezTo>
                  <a:cubicBezTo>
                    <a:pt x="110" y="113"/>
                    <a:pt x="0" y="40"/>
                    <a:pt x="10" y="0"/>
                  </a:cubicBezTo>
                  <a:cubicBezTo>
                    <a:pt x="23" y="15"/>
                    <a:pt x="37" y="28"/>
                    <a:pt x="54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Freeform 39"/>
            <p:cNvSpPr>
              <a:spLocks/>
            </p:cNvSpPr>
            <p:nvPr/>
          </p:nvSpPr>
          <p:spPr bwMode="auto">
            <a:xfrm>
              <a:off x="2495550" y="2246436"/>
              <a:ext cx="176212" cy="127000"/>
            </a:xfrm>
            <a:custGeom>
              <a:avLst/>
              <a:gdLst>
                <a:gd name="T0" fmla="*/ 20 w 101"/>
                <a:gd name="T1" fmla="*/ 14 h 72"/>
                <a:gd name="T2" fmla="*/ 101 w 101"/>
                <a:gd name="T3" fmla="*/ 58 h 72"/>
                <a:gd name="T4" fmla="*/ 1 w 101"/>
                <a:gd name="T5" fmla="*/ 0 h 72"/>
                <a:gd name="T6" fmla="*/ 20 w 101"/>
                <a:gd name="T7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72">
                  <a:moveTo>
                    <a:pt x="20" y="14"/>
                  </a:moveTo>
                  <a:cubicBezTo>
                    <a:pt x="44" y="31"/>
                    <a:pt x="74" y="54"/>
                    <a:pt x="101" y="58"/>
                  </a:cubicBezTo>
                  <a:cubicBezTo>
                    <a:pt x="79" y="72"/>
                    <a:pt x="0" y="34"/>
                    <a:pt x="1" y="0"/>
                  </a:cubicBezTo>
                  <a:cubicBezTo>
                    <a:pt x="7" y="7"/>
                    <a:pt x="15" y="10"/>
                    <a:pt x="2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0" name="Freeform 40"/>
            <p:cNvSpPr>
              <a:spLocks/>
            </p:cNvSpPr>
            <p:nvPr/>
          </p:nvSpPr>
          <p:spPr bwMode="auto">
            <a:xfrm>
              <a:off x="2506662" y="2306761"/>
              <a:ext cx="147637" cy="71438"/>
            </a:xfrm>
            <a:custGeom>
              <a:avLst/>
              <a:gdLst>
                <a:gd name="T0" fmla="*/ 58 w 84"/>
                <a:gd name="T1" fmla="*/ 33 h 41"/>
                <a:gd name="T2" fmla="*/ 84 w 84"/>
                <a:gd name="T3" fmla="*/ 41 h 41"/>
                <a:gd name="T4" fmla="*/ 0 w 84"/>
                <a:gd name="T5" fmla="*/ 0 h 41"/>
                <a:gd name="T6" fmla="*/ 58 w 84"/>
                <a:gd name="T7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58" y="33"/>
                  </a:moveTo>
                  <a:cubicBezTo>
                    <a:pt x="67" y="35"/>
                    <a:pt x="76" y="38"/>
                    <a:pt x="84" y="41"/>
                  </a:cubicBezTo>
                  <a:cubicBezTo>
                    <a:pt x="59" y="38"/>
                    <a:pt x="0" y="29"/>
                    <a:pt x="0" y="0"/>
                  </a:cubicBezTo>
                  <a:cubicBezTo>
                    <a:pt x="17" y="14"/>
                    <a:pt x="37" y="25"/>
                    <a:pt x="58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1" name="Freeform 41"/>
            <p:cNvSpPr>
              <a:spLocks/>
            </p:cNvSpPr>
            <p:nvPr/>
          </p:nvSpPr>
          <p:spPr bwMode="auto">
            <a:xfrm>
              <a:off x="2482850" y="2340099"/>
              <a:ext cx="12700" cy="1588"/>
            </a:xfrm>
            <a:custGeom>
              <a:avLst/>
              <a:gdLst>
                <a:gd name="T0" fmla="*/ 5 w 7"/>
                <a:gd name="T1" fmla="*/ 0 h 1"/>
                <a:gd name="T2" fmla="*/ 5 w 7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5" y="0"/>
                  </a:moveTo>
                  <a:cubicBezTo>
                    <a:pt x="7" y="1"/>
                    <a:pt x="0" y="0"/>
                    <a:pt x="5" y="0"/>
                  </a:cubicBezTo>
                </a:path>
              </a:pathLst>
            </a:cu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2" name="Freeform 42"/>
            <p:cNvSpPr>
              <a:spLocks/>
            </p:cNvSpPr>
            <p:nvPr/>
          </p:nvSpPr>
          <p:spPr bwMode="auto">
            <a:xfrm>
              <a:off x="2503487" y="2352799"/>
              <a:ext cx="138112" cy="85725"/>
            </a:xfrm>
            <a:custGeom>
              <a:avLst/>
              <a:gdLst>
                <a:gd name="T0" fmla="*/ 79 w 79"/>
                <a:gd name="T1" fmla="*/ 24 h 48"/>
                <a:gd name="T2" fmla="*/ 7 w 79"/>
                <a:gd name="T3" fmla="*/ 0 h 48"/>
                <a:gd name="T4" fmla="*/ 79 w 79"/>
                <a:gd name="T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48">
                  <a:moveTo>
                    <a:pt x="79" y="24"/>
                  </a:moveTo>
                  <a:cubicBezTo>
                    <a:pt x="65" y="48"/>
                    <a:pt x="0" y="28"/>
                    <a:pt x="7" y="0"/>
                  </a:cubicBezTo>
                  <a:cubicBezTo>
                    <a:pt x="28" y="14"/>
                    <a:pt x="55" y="16"/>
                    <a:pt x="79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3" name="Freeform 43"/>
            <p:cNvSpPr>
              <a:spLocks/>
            </p:cNvSpPr>
            <p:nvPr/>
          </p:nvSpPr>
          <p:spPr bwMode="auto">
            <a:xfrm>
              <a:off x="2900362" y="2376611"/>
              <a:ext cx="25400" cy="22225"/>
            </a:xfrm>
            <a:custGeom>
              <a:avLst/>
              <a:gdLst>
                <a:gd name="T0" fmla="*/ 14 w 14"/>
                <a:gd name="T1" fmla="*/ 0 h 13"/>
                <a:gd name="T2" fmla="*/ 0 w 14"/>
                <a:gd name="T3" fmla="*/ 13 h 13"/>
                <a:gd name="T4" fmla="*/ 14 w 1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cubicBezTo>
                    <a:pt x="9" y="5"/>
                    <a:pt x="8" y="10"/>
                    <a:pt x="0" y="13"/>
                  </a:cubicBezTo>
                  <a:cubicBezTo>
                    <a:pt x="5" y="9"/>
                    <a:pt x="11" y="4"/>
                    <a:pt x="14" y="0"/>
                  </a:cubicBezTo>
                </a:path>
              </a:pathLst>
            </a:cu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4" name="Freeform 44"/>
            <p:cNvSpPr>
              <a:spLocks/>
            </p:cNvSpPr>
            <p:nvPr/>
          </p:nvSpPr>
          <p:spPr bwMode="auto">
            <a:xfrm>
              <a:off x="2154237" y="2336924"/>
              <a:ext cx="376237" cy="468313"/>
            </a:xfrm>
            <a:custGeom>
              <a:avLst/>
              <a:gdLst>
                <a:gd name="T0" fmla="*/ 214 w 214"/>
                <a:gd name="T1" fmla="*/ 46 h 266"/>
                <a:gd name="T2" fmla="*/ 0 w 214"/>
                <a:gd name="T3" fmla="*/ 266 h 266"/>
                <a:gd name="T4" fmla="*/ 63 w 214"/>
                <a:gd name="T5" fmla="*/ 181 h 266"/>
                <a:gd name="T6" fmla="*/ 214 w 214"/>
                <a:gd name="T7" fmla="*/ 4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266">
                  <a:moveTo>
                    <a:pt x="214" y="46"/>
                  </a:moveTo>
                  <a:cubicBezTo>
                    <a:pt x="149" y="121"/>
                    <a:pt x="79" y="205"/>
                    <a:pt x="0" y="266"/>
                  </a:cubicBezTo>
                  <a:cubicBezTo>
                    <a:pt x="12" y="237"/>
                    <a:pt x="42" y="207"/>
                    <a:pt x="63" y="181"/>
                  </a:cubicBezTo>
                  <a:cubicBezTo>
                    <a:pt x="87" y="151"/>
                    <a:pt x="182" y="0"/>
                    <a:pt x="214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5" name="Freeform 45"/>
            <p:cNvSpPr>
              <a:spLocks/>
            </p:cNvSpPr>
            <p:nvPr/>
          </p:nvSpPr>
          <p:spPr bwMode="auto">
            <a:xfrm>
              <a:off x="2598737" y="2440111"/>
              <a:ext cx="96837" cy="428625"/>
            </a:xfrm>
            <a:custGeom>
              <a:avLst/>
              <a:gdLst>
                <a:gd name="T0" fmla="*/ 55 w 55"/>
                <a:gd name="T1" fmla="*/ 6 h 244"/>
                <a:gd name="T2" fmla="*/ 0 w 55"/>
                <a:gd name="T3" fmla="*/ 244 h 244"/>
                <a:gd name="T4" fmla="*/ 25 w 55"/>
                <a:gd name="T5" fmla="*/ 0 h 244"/>
                <a:gd name="T6" fmla="*/ 55 w 55"/>
                <a:gd name="T7" fmla="*/ 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44">
                  <a:moveTo>
                    <a:pt x="55" y="6"/>
                  </a:moveTo>
                  <a:cubicBezTo>
                    <a:pt x="35" y="84"/>
                    <a:pt x="11" y="163"/>
                    <a:pt x="0" y="244"/>
                  </a:cubicBezTo>
                  <a:cubicBezTo>
                    <a:pt x="5" y="165"/>
                    <a:pt x="31" y="79"/>
                    <a:pt x="25" y="0"/>
                  </a:cubicBezTo>
                  <a:cubicBezTo>
                    <a:pt x="34" y="2"/>
                    <a:pt x="46" y="2"/>
                    <a:pt x="5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93559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텍스트 개체 틀 10">
            <a:extLst>
              <a:ext uri="{FF2B5EF4-FFF2-40B4-BE49-F238E27FC236}">
                <a16:creationId xmlns:a16="http://schemas.microsoft.com/office/drawing/2014/main" id="{E5E31948-1C22-4010-894A-3D34A37BC3C1}"/>
              </a:ext>
            </a:extLst>
          </p:cNvPr>
          <p:cNvSpPr>
            <a:spLocks noGrp="1"/>
          </p:cNvSpPr>
          <p:nvPr>
            <p:ph type="body" idx="16"/>
          </p:nvPr>
        </p:nvSpPr>
        <p:spPr>
          <a:xfrm>
            <a:off x="351225" y="2235754"/>
            <a:ext cx="4786832" cy="784097"/>
          </a:xfrm>
        </p:spPr>
        <p:txBody>
          <a:bodyPr>
            <a:noAutofit/>
          </a:bodyPr>
          <a:lstStyle/>
          <a:p>
            <a:pPr algn="ctr" rtl="1">
              <a:lnSpc>
                <a:spcPct val="200000"/>
              </a:lnSpc>
            </a:pPr>
            <a:r>
              <a:rPr lang="fa-IR" altLang="ko-KR" sz="1600" dirty="0">
                <a:solidFill>
                  <a:schemeClr val="tx2">
                    <a:lumMod val="40000"/>
                    <a:lumOff val="60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دانلود و استفاده از این قالب پاورپوینت به شما کمک می کند تا ارائه های حرفه ای و با کیفیت بالا ایجاد کنید. با استفاده از اسلایدهای متحرک و جذاب در ابتدای قالب و اسلایدهای ویرایش پذیر، می توانید تاثیر واقعی و هدفمند در مخاطبانتان بگذارید.</a:t>
            </a:r>
            <a:endParaRPr lang="ko-KR" altLang="en-US" sz="1600" dirty="0">
              <a:solidFill>
                <a:schemeClr val="tx2">
                  <a:lumMod val="40000"/>
                  <a:lumOff val="60000"/>
                </a:schemeClr>
              </a:solidFill>
              <a:latin typeface="Calibri Light" panose="020F0302020204030204" pitchFamily="34" charset="0"/>
              <a:cs typeface="B Nazanin" pitchFamily="2" charset="-78"/>
            </a:endParaRPr>
          </a:p>
        </p:txBody>
      </p:sp>
      <p:sp>
        <p:nvSpPr>
          <p:cNvPr id="10" name="제목 9">
            <a:extLst>
              <a:ext uri="{FF2B5EF4-FFF2-40B4-BE49-F238E27FC236}">
                <a16:creationId xmlns:a16="http://schemas.microsoft.com/office/drawing/2014/main" id="{75DA9D1F-F017-435F-95F5-B2D06EE57B4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-108488" y="821826"/>
            <a:ext cx="5534929" cy="902043"/>
          </a:xfrm>
        </p:spPr>
        <p:txBody>
          <a:bodyPr>
            <a:noAutofit/>
          </a:bodyPr>
          <a:lstStyle/>
          <a:p>
            <a:pPr algn="r" rtl="1"/>
            <a:r>
              <a:rPr lang="fa-IR" altLang="ko-KR" sz="4000" dirty="0">
                <a:solidFill>
                  <a:schemeClr val="accent1">
                    <a:lumMod val="75000"/>
                  </a:schemeClr>
                </a:solidFill>
                <a:latin typeface="VomZom" pitchFamily="2" charset="0"/>
                <a:cs typeface="B Nazanin" pitchFamily="2" charset="-78"/>
              </a:rPr>
              <a:t>زیرنویس عالی شما در این خط</a:t>
            </a:r>
            <a:endParaRPr lang="ko-KR" altLang="en-US" sz="4000" dirty="0">
              <a:solidFill>
                <a:schemeClr val="accent1">
                  <a:lumMod val="75000"/>
                </a:schemeClr>
              </a:solidFill>
              <a:cs typeface="B Nazanin" pitchFamily="2" charset="-78"/>
            </a:endParaRPr>
          </a:p>
        </p:txBody>
      </p:sp>
      <p:pic>
        <p:nvPicPr>
          <p:cNvPr id="5" name="그림 개체 틀 4">
            <a:extLst>
              <a:ext uri="{FF2B5EF4-FFF2-40B4-BE49-F238E27FC236}">
                <a16:creationId xmlns:a16="http://schemas.microsoft.com/office/drawing/2014/main" id="{30CA4ADC-BD5B-40EF-8277-4A8E167175FE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그림 개체 틀 6">
            <a:extLst>
              <a:ext uri="{FF2B5EF4-FFF2-40B4-BE49-F238E27FC236}">
                <a16:creationId xmlns:a16="http://schemas.microsoft.com/office/drawing/2014/main" id="{65A30D69-07A2-4628-9796-0A480FDFC47E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2" name="그룹 1"/>
          <p:cNvGrpSpPr/>
          <p:nvPr/>
        </p:nvGrpSpPr>
        <p:grpSpPr>
          <a:xfrm>
            <a:off x="609600" y="4935658"/>
            <a:ext cx="1403656" cy="1373076"/>
            <a:chOff x="3235436" y="4466897"/>
            <a:chExt cx="1906793" cy="1988982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4872178" y="6002664"/>
              <a:ext cx="180817" cy="453215"/>
            </a:xfrm>
            <a:custGeom>
              <a:avLst/>
              <a:gdLst>
                <a:gd name="T0" fmla="*/ 90 w 180"/>
                <a:gd name="T1" fmla="*/ 337 h 450"/>
                <a:gd name="T2" fmla="*/ 129 w 180"/>
                <a:gd name="T3" fmla="*/ 371 h 450"/>
                <a:gd name="T4" fmla="*/ 140 w 180"/>
                <a:gd name="T5" fmla="*/ 319 h 450"/>
                <a:gd name="T6" fmla="*/ 168 w 180"/>
                <a:gd name="T7" fmla="*/ 301 h 450"/>
                <a:gd name="T8" fmla="*/ 123 w 180"/>
                <a:gd name="T9" fmla="*/ 279 h 450"/>
                <a:gd name="T10" fmla="*/ 36 w 180"/>
                <a:gd name="T11" fmla="*/ 272 h 450"/>
                <a:gd name="T12" fmla="*/ 15 w 180"/>
                <a:gd name="T13" fmla="*/ 248 h 450"/>
                <a:gd name="T14" fmla="*/ 142 w 180"/>
                <a:gd name="T15" fmla="*/ 299 h 450"/>
                <a:gd name="T16" fmla="*/ 139 w 180"/>
                <a:gd name="T17" fmla="*/ 263 h 450"/>
                <a:gd name="T18" fmla="*/ 133 w 180"/>
                <a:gd name="T19" fmla="*/ 225 h 450"/>
                <a:gd name="T20" fmla="*/ 9 w 180"/>
                <a:gd name="T21" fmla="*/ 210 h 450"/>
                <a:gd name="T22" fmla="*/ 24 w 180"/>
                <a:gd name="T23" fmla="*/ 206 h 450"/>
                <a:gd name="T24" fmla="*/ 76 w 180"/>
                <a:gd name="T25" fmla="*/ 183 h 450"/>
                <a:gd name="T26" fmla="*/ 72 w 180"/>
                <a:gd name="T27" fmla="*/ 146 h 450"/>
                <a:gd name="T28" fmla="*/ 66 w 180"/>
                <a:gd name="T29" fmla="*/ 0 h 450"/>
                <a:gd name="T30" fmla="*/ 57 w 180"/>
                <a:gd name="T31" fmla="*/ 9 h 450"/>
                <a:gd name="T32" fmla="*/ 68 w 180"/>
                <a:gd name="T33" fmla="*/ 120 h 450"/>
                <a:gd name="T34" fmla="*/ 49 w 180"/>
                <a:gd name="T35" fmla="*/ 42 h 450"/>
                <a:gd name="T36" fmla="*/ 38 w 180"/>
                <a:gd name="T37" fmla="*/ 79 h 450"/>
                <a:gd name="T38" fmla="*/ 43 w 180"/>
                <a:gd name="T39" fmla="*/ 170 h 450"/>
                <a:gd name="T40" fmla="*/ 29 w 180"/>
                <a:gd name="T41" fmla="*/ 85 h 450"/>
                <a:gd name="T42" fmla="*/ 23 w 180"/>
                <a:gd name="T43" fmla="*/ 51 h 450"/>
                <a:gd name="T44" fmla="*/ 15 w 180"/>
                <a:gd name="T45" fmla="*/ 65 h 450"/>
                <a:gd name="T46" fmla="*/ 18 w 180"/>
                <a:gd name="T47" fmla="*/ 151 h 450"/>
                <a:gd name="T48" fmla="*/ 8 w 180"/>
                <a:gd name="T49" fmla="*/ 108 h 450"/>
                <a:gd name="T50" fmla="*/ 2 w 180"/>
                <a:gd name="T51" fmla="*/ 131 h 450"/>
                <a:gd name="T52" fmla="*/ 5 w 180"/>
                <a:gd name="T53" fmla="*/ 174 h 450"/>
                <a:gd name="T54" fmla="*/ 0 w 180"/>
                <a:gd name="T55" fmla="*/ 203 h 450"/>
                <a:gd name="T56" fmla="*/ 6 w 180"/>
                <a:gd name="T57" fmla="*/ 234 h 450"/>
                <a:gd name="T58" fmla="*/ 23 w 180"/>
                <a:gd name="T59" fmla="*/ 271 h 450"/>
                <a:gd name="T60" fmla="*/ 41 w 180"/>
                <a:gd name="T61" fmla="*/ 323 h 450"/>
                <a:gd name="T62" fmla="*/ 56 w 180"/>
                <a:gd name="T63" fmla="*/ 341 h 450"/>
                <a:gd name="T64" fmla="*/ 39 w 180"/>
                <a:gd name="T65" fmla="*/ 289 h 450"/>
                <a:gd name="T66" fmla="*/ 64 w 180"/>
                <a:gd name="T67" fmla="*/ 352 h 450"/>
                <a:gd name="T68" fmla="*/ 81 w 180"/>
                <a:gd name="T69" fmla="*/ 376 h 450"/>
                <a:gd name="T70" fmla="*/ 91 w 180"/>
                <a:gd name="T71" fmla="*/ 349 h 450"/>
                <a:gd name="T72" fmla="*/ 105 w 180"/>
                <a:gd name="T73" fmla="*/ 445 h 450"/>
                <a:gd name="T74" fmla="*/ 131 w 180"/>
                <a:gd name="T75" fmla="*/ 383 h 450"/>
                <a:gd name="T76" fmla="*/ 145 w 180"/>
                <a:gd name="T77" fmla="*/ 392 h 450"/>
                <a:gd name="T78" fmla="*/ 159 w 180"/>
                <a:gd name="T79" fmla="*/ 341 h 450"/>
                <a:gd name="T80" fmla="*/ 164 w 180"/>
                <a:gd name="T81" fmla="*/ 344 h 450"/>
                <a:gd name="T82" fmla="*/ 171 w 180"/>
                <a:gd name="T83" fmla="*/ 325 h 450"/>
                <a:gd name="T84" fmla="*/ 177 w 180"/>
                <a:gd name="T85" fmla="*/ 261 h 450"/>
                <a:gd name="T86" fmla="*/ 170 w 180"/>
                <a:gd name="T87" fmla="*/ 224 h 450"/>
                <a:gd name="T88" fmla="*/ 162 w 180"/>
                <a:gd name="T89" fmla="*/ 188 h 450"/>
                <a:gd name="T90" fmla="*/ 155 w 180"/>
                <a:gd name="T91" fmla="*/ 184 h 450"/>
                <a:gd name="T92" fmla="*/ 131 w 180"/>
                <a:gd name="T93" fmla="*/ 73 h 450"/>
                <a:gd name="T94" fmla="*/ 113 w 180"/>
                <a:gd name="T95" fmla="*/ 58 h 450"/>
                <a:gd name="T96" fmla="*/ 142 w 180"/>
                <a:gd name="T97" fmla="*/ 194 h 450"/>
                <a:gd name="T98" fmla="*/ 128 w 180"/>
                <a:gd name="T99" fmla="*/ 137 h 450"/>
                <a:gd name="T100" fmla="*/ 134 w 180"/>
                <a:gd name="T101" fmla="*/ 221 h 450"/>
                <a:gd name="T102" fmla="*/ 110 w 180"/>
                <a:gd name="T103" fmla="*/ 77 h 450"/>
                <a:gd name="T104" fmla="*/ 102 w 180"/>
                <a:gd name="T105" fmla="*/ 71 h 450"/>
                <a:gd name="T106" fmla="*/ 117 w 180"/>
                <a:gd name="T107" fmla="*/ 194 h 450"/>
                <a:gd name="T108" fmla="*/ 102 w 180"/>
                <a:gd name="T109" fmla="*/ 93 h 450"/>
                <a:gd name="T110" fmla="*/ 89 w 180"/>
                <a:gd name="T111" fmla="*/ 22 h 450"/>
                <a:gd name="T112" fmla="*/ 80 w 180"/>
                <a:gd name="T113" fmla="*/ 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450">
                  <a:moveTo>
                    <a:pt x="89" y="340"/>
                  </a:moveTo>
                  <a:cubicBezTo>
                    <a:pt x="87" y="340"/>
                    <a:pt x="87" y="340"/>
                    <a:pt x="86" y="337"/>
                  </a:cubicBezTo>
                  <a:cubicBezTo>
                    <a:pt x="85" y="334"/>
                    <a:pt x="86" y="334"/>
                    <a:pt x="84" y="331"/>
                  </a:cubicBezTo>
                  <a:cubicBezTo>
                    <a:pt x="87" y="328"/>
                    <a:pt x="86" y="329"/>
                    <a:pt x="86" y="323"/>
                  </a:cubicBezTo>
                  <a:cubicBezTo>
                    <a:pt x="89" y="324"/>
                    <a:pt x="88" y="326"/>
                    <a:pt x="90" y="335"/>
                  </a:cubicBezTo>
                  <a:cubicBezTo>
                    <a:pt x="90" y="337"/>
                    <a:pt x="90" y="334"/>
                    <a:pt x="90" y="337"/>
                  </a:cubicBezTo>
                  <a:cubicBezTo>
                    <a:pt x="90" y="340"/>
                    <a:pt x="90" y="338"/>
                    <a:pt x="90" y="340"/>
                  </a:cubicBezTo>
                  <a:lnTo>
                    <a:pt x="89" y="340"/>
                  </a:lnTo>
                  <a:close/>
                  <a:moveTo>
                    <a:pt x="127" y="318"/>
                  </a:moveTo>
                  <a:cubicBezTo>
                    <a:pt x="129" y="358"/>
                    <a:pt x="129" y="358"/>
                    <a:pt x="129" y="358"/>
                  </a:cubicBezTo>
                  <a:cubicBezTo>
                    <a:pt x="130" y="365"/>
                    <a:pt x="130" y="366"/>
                    <a:pt x="129" y="370"/>
                  </a:cubicBezTo>
                  <a:cubicBezTo>
                    <a:pt x="129" y="371"/>
                    <a:pt x="129" y="371"/>
                    <a:pt x="129" y="371"/>
                  </a:cubicBezTo>
                  <a:cubicBezTo>
                    <a:pt x="128" y="362"/>
                    <a:pt x="127" y="353"/>
                    <a:pt x="126" y="345"/>
                  </a:cubicBezTo>
                  <a:cubicBezTo>
                    <a:pt x="126" y="340"/>
                    <a:pt x="126" y="335"/>
                    <a:pt x="126" y="331"/>
                  </a:cubicBezTo>
                  <a:cubicBezTo>
                    <a:pt x="125" y="324"/>
                    <a:pt x="125" y="324"/>
                    <a:pt x="126" y="320"/>
                  </a:cubicBezTo>
                  <a:cubicBezTo>
                    <a:pt x="127" y="319"/>
                    <a:pt x="127" y="319"/>
                    <a:pt x="127" y="319"/>
                  </a:cubicBezTo>
                  <a:lnTo>
                    <a:pt x="127" y="318"/>
                  </a:lnTo>
                  <a:close/>
                  <a:moveTo>
                    <a:pt x="140" y="319"/>
                  </a:moveTo>
                  <a:cubicBezTo>
                    <a:pt x="141" y="319"/>
                    <a:pt x="141" y="318"/>
                    <a:pt x="142" y="317"/>
                  </a:cubicBezTo>
                  <a:cubicBezTo>
                    <a:pt x="142" y="325"/>
                    <a:pt x="143" y="324"/>
                    <a:pt x="143" y="333"/>
                  </a:cubicBezTo>
                  <a:cubicBezTo>
                    <a:pt x="142" y="331"/>
                    <a:pt x="142" y="329"/>
                    <a:pt x="142" y="326"/>
                  </a:cubicBezTo>
                  <a:lnTo>
                    <a:pt x="140" y="319"/>
                  </a:lnTo>
                  <a:close/>
                  <a:moveTo>
                    <a:pt x="170" y="304"/>
                  </a:moveTo>
                  <a:cubicBezTo>
                    <a:pt x="168" y="302"/>
                    <a:pt x="168" y="306"/>
                    <a:pt x="168" y="301"/>
                  </a:cubicBezTo>
                  <a:cubicBezTo>
                    <a:pt x="170" y="293"/>
                    <a:pt x="170" y="293"/>
                    <a:pt x="170" y="293"/>
                  </a:cubicBezTo>
                  <a:cubicBezTo>
                    <a:pt x="170" y="297"/>
                    <a:pt x="171" y="301"/>
                    <a:pt x="170" y="304"/>
                  </a:cubicBezTo>
                  <a:close/>
                  <a:moveTo>
                    <a:pt x="123" y="279"/>
                  </a:moveTo>
                  <a:cubicBezTo>
                    <a:pt x="123" y="285"/>
                    <a:pt x="123" y="283"/>
                    <a:pt x="122" y="284"/>
                  </a:cubicBezTo>
                  <a:cubicBezTo>
                    <a:pt x="120" y="282"/>
                    <a:pt x="119" y="277"/>
                    <a:pt x="121" y="275"/>
                  </a:cubicBezTo>
                  <a:lnTo>
                    <a:pt x="123" y="279"/>
                  </a:lnTo>
                  <a:close/>
                  <a:moveTo>
                    <a:pt x="120" y="272"/>
                  </a:moveTo>
                  <a:cubicBezTo>
                    <a:pt x="120" y="269"/>
                    <a:pt x="121" y="272"/>
                    <a:pt x="121" y="272"/>
                  </a:cubicBezTo>
                  <a:cubicBezTo>
                    <a:pt x="121" y="273"/>
                    <a:pt x="120" y="273"/>
                    <a:pt x="120" y="272"/>
                  </a:cubicBezTo>
                  <a:close/>
                  <a:moveTo>
                    <a:pt x="35" y="255"/>
                  </a:moveTo>
                  <a:cubicBezTo>
                    <a:pt x="34" y="263"/>
                    <a:pt x="43" y="280"/>
                    <a:pt x="41" y="288"/>
                  </a:cubicBezTo>
                  <a:cubicBezTo>
                    <a:pt x="37" y="285"/>
                    <a:pt x="38" y="281"/>
                    <a:pt x="36" y="272"/>
                  </a:cubicBezTo>
                  <a:cubicBezTo>
                    <a:pt x="36" y="270"/>
                    <a:pt x="36" y="271"/>
                    <a:pt x="35" y="268"/>
                  </a:cubicBezTo>
                  <a:cubicBezTo>
                    <a:pt x="35" y="266"/>
                    <a:pt x="34" y="266"/>
                    <a:pt x="34" y="264"/>
                  </a:cubicBezTo>
                  <a:cubicBezTo>
                    <a:pt x="33" y="249"/>
                    <a:pt x="32" y="258"/>
                    <a:pt x="35" y="255"/>
                  </a:cubicBezTo>
                  <a:close/>
                  <a:moveTo>
                    <a:pt x="15" y="239"/>
                  </a:moveTo>
                  <a:cubicBezTo>
                    <a:pt x="15" y="241"/>
                    <a:pt x="15" y="241"/>
                    <a:pt x="15" y="243"/>
                  </a:cubicBezTo>
                  <a:cubicBezTo>
                    <a:pt x="17" y="253"/>
                    <a:pt x="17" y="246"/>
                    <a:pt x="15" y="248"/>
                  </a:cubicBezTo>
                  <a:cubicBezTo>
                    <a:pt x="12" y="247"/>
                    <a:pt x="11" y="242"/>
                    <a:pt x="12" y="239"/>
                  </a:cubicBezTo>
                  <a:cubicBezTo>
                    <a:pt x="13" y="236"/>
                    <a:pt x="13" y="237"/>
                    <a:pt x="14" y="237"/>
                  </a:cubicBezTo>
                  <a:cubicBezTo>
                    <a:pt x="15" y="238"/>
                    <a:pt x="14" y="236"/>
                    <a:pt x="15" y="239"/>
                  </a:cubicBezTo>
                  <a:close/>
                  <a:moveTo>
                    <a:pt x="140" y="264"/>
                  </a:moveTo>
                  <a:cubicBezTo>
                    <a:pt x="141" y="271"/>
                    <a:pt x="141" y="281"/>
                    <a:pt x="143" y="291"/>
                  </a:cubicBezTo>
                  <a:cubicBezTo>
                    <a:pt x="143" y="294"/>
                    <a:pt x="144" y="297"/>
                    <a:pt x="142" y="299"/>
                  </a:cubicBezTo>
                  <a:cubicBezTo>
                    <a:pt x="139" y="286"/>
                    <a:pt x="140" y="276"/>
                    <a:pt x="138" y="262"/>
                  </a:cubicBezTo>
                  <a:cubicBezTo>
                    <a:pt x="138" y="256"/>
                    <a:pt x="133" y="233"/>
                    <a:pt x="134" y="226"/>
                  </a:cubicBezTo>
                  <a:cubicBezTo>
                    <a:pt x="136" y="230"/>
                    <a:pt x="136" y="230"/>
                    <a:pt x="136" y="230"/>
                  </a:cubicBezTo>
                  <a:cubicBezTo>
                    <a:pt x="136" y="230"/>
                    <a:pt x="136" y="234"/>
                    <a:pt x="136" y="235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8" y="256"/>
                    <a:pt x="139" y="260"/>
                    <a:pt x="139" y="263"/>
                  </a:cubicBezTo>
                  <a:lnTo>
                    <a:pt x="140" y="264"/>
                  </a:lnTo>
                  <a:close/>
                  <a:moveTo>
                    <a:pt x="28" y="228"/>
                  </a:moveTo>
                  <a:cubicBezTo>
                    <a:pt x="29" y="231"/>
                    <a:pt x="28" y="230"/>
                    <a:pt x="27" y="230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8" y="228"/>
                    <a:pt x="27" y="226"/>
                    <a:pt x="28" y="228"/>
                  </a:cubicBezTo>
                  <a:close/>
                  <a:moveTo>
                    <a:pt x="133" y="225"/>
                  </a:moveTo>
                  <a:cubicBezTo>
                    <a:pt x="134" y="223"/>
                    <a:pt x="130" y="223"/>
                    <a:pt x="136" y="222"/>
                  </a:cubicBezTo>
                  <a:cubicBezTo>
                    <a:pt x="134" y="226"/>
                    <a:pt x="137" y="224"/>
                    <a:pt x="133" y="225"/>
                  </a:cubicBezTo>
                  <a:close/>
                  <a:moveTo>
                    <a:pt x="9" y="210"/>
                  </a:moveTo>
                  <a:cubicBezTo>
                    <a:pt x="9" y="210"/>
                    <a:pt x="12" y="211"/>
                    <a:pt x="9" y="213"/>
                  </a:cubicBezTo>
                  <a:cubicBezTo>
                    <a:pt x="9" y="214"/>
                    <a:pt x="8" y="214"/>
                    <a:pt x="7" y="214"/>
                  </a:cubicBezTo>
                  <a:cubicBezTo>
                    <a:pt x="7" y="211"/>
                    <a:pt x="7" y="211"/>
                    <a:pt x="9" y="210"/>
                  </a:cubicBezTo>
                  <a:close/>
                  <a:moveTo>
                    <a:pt x="24" y="206"/>
                  </a:moveTo>
                  <a:cubicBezTo>
                    <a:pt x="24" y="206"/>
                    <a:pt x="25" y="206"/>
                    <a:pt x="25" y="207"/>
                  </a:cubicBezTo>
                  <a:cubicBezTo>
                    <a:pt x="26" y="212"/>
                    <a:pt x="24" y="202"/>
                    <a:pt x="25" y="208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3" y="214"/>
                    <a:pt x="23" y="208"/>
                    <a:pt x="24" y="205"/>
                  </a:cubicBezTo>
                  <a:cubicBezTo>
                    <a:pt x="24" y="205"/>
                    <a:pt x="24" y="206"/>
                    <a:pt x="24" y="206"/>
                  </a:cubicBezTo>
                  <a:close/>
                  <a:moveTo>
                    <a:pt x="160" y="214"/>
                  </a:moveTo>
                  <a:cubicBezTo>
                    <a:pt x="157" y="211"/>
                    <a:pt x="157" y="205"/>
                    <a:pt x="159" y="20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60" y="212"/>
                    <a:pt x="161" y="211"/>
                    <a:pt x="160" y="214"/>
                  </a:cubicBezTo>
                  <a:close/>
                  <a:moveTo>
                    <a:pt x="76" y="180"/>
                  </a:moveTo>
                  <a:cubicBezTo>
                    <a:pt x="76" y="181"/>
                    <a:pt x="77" y="181"/>
                    <a:pt x="76" y="183"/>
                  </a:cubicBezTo>
                  <a:cubicBezTo>
                    <a:pt x="75" y="183"/>
                    <a:pt x="75" y="184"/>
                    <a:pt x="76" y="180"/>
                  </a:cubicBezTo>
                  <a:close/>
                  <a:moveTo>
                    <a:pt x="70" y="147"/>
                  </a:moveTo>
                  <a:cubicBezTo>
                    <a:pt x="69" y="145"/>
                    <a:pt x="69" y="143"/>
                    <a:pt x="69" y="141"/>
                  </a:cubicBezTo>
                  <a:cubicBezTo>
                    <a:pt x="69" y="139"/>
                    <a:pt x="69" y="140"/>
                    <a:pt x="69" y="138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9"/>
                    <a:pt x="71" y="141"/>
                    <a:pt x="72" y="146"/>
                  </a:cubicBezTo>
                  <a:cubicBezTo>
                    <a:pt x="74" y="157"/>
                    <a:pt x="75" y="164"/>
                    <a:pt x="75" y="176"/>
                  </a:cubicBezTo>
                  <a:cubicBezTo>
                    <a:pt x="72" y="171"/>
                    <a:pt x="71" y="154"/>
                    <a:pt x="70" y="147"/>
                  </a:cubicBezTo>
                  <a:close/>
                  <a:moveTo>
                    <a:pt x="66" y="5"/>
                  </a:moveTo>
                  <a:cubicBezTo>
                    <a:pt x="66" y="10"/>
                    <a:pt x="68" y="8"/>
                    <a:pt x="64" y="8"/>
                  </a:cubicBezTo>
                  <a:cubicBezTo>
                    <a:pt x="64" y="5"/>
                    <a:pt x="64" y="6"/>
                    <a:pt x="66" y="5"/>
                  </a:cubicBezTo>
                  <a:close/>
                  <a:moveTo>
                    <a:pt x="66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0" y="5"/>
                    <a:pt x="59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6" y="10"/>
                  </a:cubicBezTo>
                  <a:cubicBezTo>
                    <a:pt x="58" y="13"/>
                    <a:pt x="58" y="12"/>
                    <a:pt x="59" y="15"/>
                  </a:cubicBezTo>
                  <a:cubicBezTo>
                    <a:pt x="60" y="19"/>
                    <a:pt x="58" y="18"/>
                    <a:pt x="59" y="21"/>
                  </a:cubicBezTo>
                  <a:cubicBezTo>
                    <a:pt x="59" y="26"/>
                    <a:pt x="60" y="20"/>
                    <a:pt x="60" y="2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91"/>
                    <a:pt x="67" y="108"/>
                    <a:pt x="68" y="120"/>
                  </a:cubicBezTo>
                  <a:cubicBezTo>
                    <a:pt x="66" y="118"/>
                    <a:pt x="66" y="119"/>
                    <a:pt x="65" y="118"/>
                  </a:cubicBezTo>
                  <a:cubicBezTo>
                    <a:pt x="62" y="111"/>
                    <a:pt x="63" y="101"/>
                    <a:pt x="61" y="95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3"/>
                    <a:pt x="53" y="58"/>
                    <a:pt x="53" y="52"/>
                  </a:cubicBezTo>
                  <a:cubicBezTo>
                    <a:pt x="52" y="52"/>
                    <a:pt x="54" y="50"/>
                    <a:pt x="51" y="5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3"/>
                    <a:pt x="46" y="40"/>
                    <a:pt x="43" y="37"/>
                  </a:cubicBezTo>
                  <a:cubicBezTo>
                    <a:pt x="43" y="43"/>
                    <a:pt x="45" y="46"/>
                    <a:pt x="42" y="51"/>
                  </a:cubicBezTo>
                  <a:cubicBezTo>
                    <a:pt x="40" y="53"/>
                    <a:pt x="40" y="52"/>
                    <a:pt x="39" y="56"/>
                  </a:cubicBezTo>
                  <a:cubicBezTo>
                    <a:pt x="39" y="59"/>
                    <a:pt x="39" y="61"/>
                    <a:pt x="39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8"/>
                    <a:pt x="38" y="74"/>
                    <a:pt x="38" y="79"/>
                  </a:cubicBezTo>
                  <a:cubicBezTo>
                    <a:pt x="38" y="85"/>
                    <a:pt x="39" y="86"/>
                    <a:pt x="39" y="92"/>
                  </a:cubicBezTo>
                  <a:cubicBezTo>
                    <a:pt x="40" y="95"/>
                    <a:pt x="39" y="101"/>
                    <a:pt x="39" y="106"/>
                  </a:cubicBezTo>
                  <a:cubicBezTo>
                    <a:pt x="40" y="109"/>
                    <a:pt x="40" y="116"/>
                    <a:pt x="41" y="120"/>
                  </a:cubicBezTo>
                  <a:cubicBezTo>
                    <a:pt x="41" y="125"/>
                    <a:pt x="42" y="129"/>
                    <a:pt x="42" y="133"/>
                  </a:cubicBezTo>
                  <a:cubicBezTo>
                    <a:pt x="43" y="146"/>
                    <a:pt x="45" y="149"/>
                    <a:pt x="44" y="163"/>
                  </a:cubicBezTo>
                  <a:cubicBezTo>
                    <a:pt x="44" y="167"/>
                    <a:pt x="45" y="168"/>
                    <a:pt x="43" y="170"/>
                  </a:cubicBezTo>
                  <a:cubicBezTo>
                    <a:pt x="40" y="158"/>
                    <a:pt x="41" y="144"/>
                    <a:pt x="39" y="131"/>
                  </a:cubicBezTo>
                  <a:cubicBezTo>
                    <a:pt x="38" y="129"/>
                    <a:pt x="38" y="126"/>
                    <a:pt x="37" y="125"/>
                  </a:cubicBezTo>
                  <a:cubicBezTo>
                    <a:pt x="37" y="125"/>
                    <a:pt x="37" y="125"/>
                    <a:pt x="37" y="124"/>
                  </a:cubicBezTo>
                  <a:cubicBezTo>
                    <a:pt x="35" y="119"/>
                    <a:pt x="36" y="125"/>
                    <a:pt x="35" y="121"/>
                  </a:cubicBezTo>
                  <a:cubicBezTo>
                    <a:pt x="33" y="112"/>
                    <a:pt x="33" y="95"/>
                    <a:pt x="30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9" y="84"/>
                    <a:pt x="29" y="8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68"/>
                    <a:pt x="27" y="70"/>
                    <a:pt x="25" y="66"/>
                  </a:cubicBezTo>
                  <a:cubicBezTo>
                    <a:pt x="24" y="63"/>
                    <a:pt x="25" y="65"/>
                    <a:pt x="24" y="63"/>
                  </a:cubicBezTo>
                  <a:cubicBezTo>
                    <a:pt x="22" y="61"/>
                    <a:pt x="23" y="63"/>
                    <a:pt x="22" y="61"/>
                  </a:cubicBezTo>
                  <a:cubicBezTo>
                    <a:pt x="26" y="58"/>
                    <a:pt x="20" y="56"/>
                    <a:pt x="23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2"/>
                    <a:pt x="19" y="54"/>
                    <a:pt x="18" y="55"/>
                  </a:cubicBezTo>
                  <a:cubicBezTo>
                    <a:pt x="18" y="55"/>
                    <a:pt x="18" y="55"/>
                    <a:pt x="17" y="55"/>
                  </a:cubicBezTo>
                  <a:cubicBezTo>
                    <a:pt x="14" y="55"/>
                    <a:pt x="19" y="55"/>
                    <a:pt x="14" y="5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5" y="65"/>
                  </a:cubicBezTo>
                  <a:cubicBezTo>
                    <a:pt x="13" y="69"/>
                    <a:pt x="14" y="74"/>
                    <a:pt x="13" y="78"/>
                  </a:cubicBezTo>
                  <a:cubicBezTo>
                    <a:pt x="13" y="85"/>
                    <a:pt x="14" y="90"/>
                    <a:pt x="15" y="97"/>
                  </a:cubicBezTo>
                  <a:cubicBezTo>
                    <a:pt x="15" y="101"/>
                    <a:pt x="15" y="101"/>
                    <a:pt x="15" y="106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9"/>
                    <a:pt x="16" y="128"/>
                    <a:pt x="17" y="133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8"/>
                    <a:pt x="19" y="163"/>
                    <a:pt x="20" y="168"/>
                  </a:cubicBezTo>
                  <a:cubicBezTo>
                    <a:pt x="22" y="174"/>
                    <a:pt x="25" y="199"/>
                    <a:pt x="23" y="203"/>
                  </a:cubicBezTo>
                  <a:cubicBezTo>
                    <a:pt x="23" y="202"/>
                    <a:pt x="23" y="203"/>
                    <a:pt x="22" y="20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3" y="136"/>
                    <a:pt x="9" y="125"/>
                    <a:pt x="9" y="114"/>
                  </a:cubicBezTo>
                  <a:cubicBezTo>
                    <a:pt x="6" y="113"/>
                    <a:pt x="10" y="113"/>
                    <a:pt x="8" y="108"/>
                  </a:cubicBezTo>
                  <a:cubicBezTo>
                    <a:pt x="7" y="105"/>
                    <a:pt x="5" y="103"/>
                    <a:pt x="3" y="103"/>
                  </a:cubicBezTo>
                  <a:cubicBezTo>
                    <a:pt x="2" y="105"/>
                    <a:pt x="2" y="108"/>
                    <a:pt x="2" y="108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9"/>
                    <a:pt x="3" y="121"/>
                    <a:pt x="3" y="123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4"/>
                    <a:pt x="2" y="139"/>
                    <a:pt x="2" y="142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54"/>
                    <a:pt x="4" y="158"/>
                    <a:pt x="5" y="174"/>
                  </a:cubicBezTo>
                  <a:cubicBezTo>
                    <a:pt x="5" y="180"/>
                    <a:pt x="7" y="182"/>
                    <a:pt x="7" y="185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8" y="194"/>
                    <a:pt x="8" y="197"/>
                    <a:pt x="8" y="201"/>
                  </a:cubicBezTo>
                  <a:cubicBezTo>
                    <a:pt x="3" y="199"/>
                    <a:pt x="9" y="199"/>
                    <a:pt x="3" y="197"/>
                  </a:cubicBezTo>
                  <a:cubicBezTo>
                    <a:pt x="1" y="200"/>
                    <a:pt x="3" y="198"/>
                    <a:pt x="1" y="200"/>
                  </a:cubicBezTo>
                  <a:cubicBezTo>
                    <a:pt x="0" y="202"/>
                    <a:pt x="1" y="201"/>
                    <a:pt x="0" y="203"/>
                  </a:cubicBezTo>
                  <a:cubicBezTo>
                    <a:pt x="3" y="205"/>
                    <a:pt x="1" y="203"/>
                    <a:pt x="2" y="206"/>
                  </a:cubicBezTo>
                  <a:cubicBezTo>
                    <a:pt x="1" y="209"/>
                    <a:pt x="1" y="207"/>
                    <a:pt x="1" y="21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5" y="217"/>
                    <a:pt x="4" y="223"/>
                    <a:pt x="6" y="232"/>
                  </a:cubicBezTo>
                  <a:cubicBezTo>
                    <a:pt x="6" y="233"/>
                    <a:pt x="6" y="233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6" y="234"/>
                    <a:pt x="6" y="235"/>
                    <a:pt x="7" y="235"/>
                  </a:cubicBezTo>
                  <a:cubicBezTo>
                    <a:pt x="7" y="238"/>
                    <a:pt x="7" y="237"/>
                    <a:pt x="8" y="240"/>
                  </a:cubicBezTo>
                  <a:cubicBezTo>
                    <a:pt x="9" y="246"/>
                    <a:pt x="10" y="243"/>
                    <a:pt x="10" y="249"/>
                  </a:cubicBezTo>
                  <a:cubicBezTo>
                    <a:pt x="11" y="250"/>
                    <a:pt x="12" y="250"/>
                    <a:pt x="11" y="253"/>
                  </a:cubicBezTo>
                  <a:cubicBezTo>
                    <a:pt x="17" y="254"/>
                    <a:pt x="12" y="256"/>
                    <a:pt x="17" y="255"/>
                  </a:cubicBezTo>
                  <a:cubicBezTo>
                    <a:pt x="21" y="265"/>
                    <a:pt x="18" y="267"/>
                    <a:pt x="23" y="271"/>
                  </a:cubicBezTo>
                  <a:cubicBezTo>
                    <a:pt x="22" y="275"/>
                    <a:pt x="21" y="274"/>
                    <a:pt x="23" y="277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6" y="289"/>
                    <a:pt x="27" y="285"/>
                    <a:pt x="26" y="293"/>
                  </a:cubicBezTo>
                  <a:cubicBezTo>
                    <a:pt x="28" y="294"/>
                    <a:pt x="29" y="295"/>
                    <a:pt x="30" y="296"/>
                  </a:cubicBezTo>
                  <a:cubicBezTo>
                    <a:pt x="31" y="306"/>
                    <a:pt x="37" y="311"/>
                    <a:pt x="37" y="321"/>
                  </a:cubicBezTo>
                  <a:cubicBezTo>
                    <a:pt x="41" y="323"/>
                    <a:pt x="41" y="323"/>
                    <a:pt x="41" y="323"/>
                  </a:cubicBezTo>
                  <a:cubicBezTo>
                    <a:pt x="41" y="331"/>
                    <a:pt x="41" y="329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7" y="338"/>
                    <a:pt x="47" y="338"/>
                    <a:pt x="47" y="338"/>
                  </a:cubicBezTo>
                  <a:cubicBezTo>
                    <a:pt x="48" y="341"/>
                    <a:pt x="51" y="347"/>
                    <a:pt x="53" y="348"/>
                  </a:cubicBezTo>
                  <a:cubicBezTo>
                    <a:pt x="56" y="351"/>
                    <a:pt x="56" y="345"/>
                    <a:pt x="56" y="345"/>
                  </a:cubicBezTo>
                  <a:cubicBezTo>
                    <a:pt x="56" y="344"/>
                    <a:pt x="56" y="341"/>
                    <a:pt x="56" y="341"/>
                  </a:cubicBezTo>
                  <a:cubicBezTo>
                    <a:pt x="53" y="338"/>
                    <a:pt x="53" y="338"/>
                    <a:pt x="53" y="338"/>
                  </a:cubicBezTo>
                  <a:cubicBezTo>
                    <a:pt x="53" y="333"/>
                    <a:pt x="53" y="336"/>
                    <a:pt x="52" y="332"/>
                  </a:cubicBezTo>
                  <a:cubicBezTo>
                    <a:pt x="50" y="324"/>
                    <a:pt x="50" y="329"/>
                    <a:pt x="48" y="321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48" y="319"/>
                    <a:pt x="47" y="319"/>
                    <a:pt x="47" y="31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44" y="290"/>
                    <a:pt x="44" y="294"/>
                    <a:pt x="45" y="299"/>
                  </a:cubicBezTo>
                  <a:cubicBezTo>
                    <a:pt x="46" y="304"/>
                    <a:pt x="47" y="307"/>
                    <a:pt x="48" y="312"/>
                  </a:cubicBezTo>
                  <a:cubicBezTo>
                    <a:pt x="49" y="318"/>
                    <a:pt x="50" y="314"/>
                    <a:pt x="51" y="319"/>
                  </a:cubicBezTo>
                  <a:cubicBezTo>
                    <a:pt x="52" y="325"/>
                    <a:pt x="54" y="329"/>
                    <a:pt x="56" y="334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2" y="350"/>
                    <a:pt x="62" y="349"/>
                    <a:pt x="64" y="352"/>
                  </a:cubicBezTo>
                  <a:cubicBezTo>
                    <a:pt x="70" y="366"/>
                    <a:pt x="70" y="366"/>
                    <a:pt x="70" y="366"/>
                  </a:cubicBezTo>
                  <a:cubicBezTo>
                    <a:pt x="70" y="366"/>
                    <a:pt x="76" y="374"/>
                    <a:pt x="76" y="373"/>
                  </a:cubicBezTo>
                  <a:cubicBezTo>
                    <a:pt x="76" y="372"/>
                    <a:pt x="76" y="373"/>
                    <a:pt x="76" y="373"/>
                  </a:cubicBezTo>
                  <a:cubicBezTo>
                    <a:pt x="77" y="369"/>
                    <a:pt x="77" y="369"/>
                    <a:pt x="77" y="369"/>
                  </a:cubicBezTo>
                  <a:cubicBezTo>
                    <a:pt x="80" y="371"/>
                    <a:pt x="81" y="371"/>
                    <a:pt x="81" y="376"/>
                  </a:cubicBezTo>
                  <a:cubicBezTo>
                    <a:pt x="81" y="376"/>
                    <a:pt x="81" y="376"/>
                    <a:pt x="81" y="376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4" y="370"/>
                    <a:pt x="81" y="370"/>
                    <a:pt x="87" y="370"/>
                  </a:cubicBezTo>
                  <a:cubicBezTo>
                    <a:pt x="87" y="366"/>
                    <a:pt x="87" y="366"/>
                    <a:pt x="87" y="366"/>
                  </a:cubicBezTo>
                  <a:cubicBezTo>
                    <a:pt x="91" y="365"/>
                    <a:pt x="91" y="365"/>
                    <a:pt x="91" y="365"/>
                  </a:cubicBezTo>
                  <a:cubicBezTo>
                    <a:pt x="91" y="360"/>
                    <a:pt x="89" y="357"/>
                    <a:pt x="90" y="353"/>
                  </a:cubicBezTo>
                  <a:cubicBezTo>
                    <a:pt x="91" y="349"/>
                    <a:pt x="91" y="351"/>
                    <a:pt x="91" y="349"/>
                  </a:cubicBezTo>
                  <a:cubicBezTo>
                    <a:pt x="95" y="357"/>
                    <a:pt x="95" y="357"/>
                    <a:pt x="95" y="357"/>
                  </a:cubicBezTo>
                  <a:cubicBezTo>
                    <a:pt x="94" y="365"/>
                    <a:pt x="96" y="361"/>
                    <a:pt x="97" y="368"/>
                  </a:cubicBezTo>
                  <a:cubicBezTo>
                    <a:pt x="97" y="379"/>
                    <a:pt x="97" y="379"/>
                    <a:pt x="97" y="379"/>
                  </a:cubicBezTo>
                  <a:cubicBezTo>
                    <a:pt x="100" y="390"/>
                    <a:pt x="99" y="407"/>
                    <a:pt x="100" y="417"/>
                  </a:cubicBezTo>
                  <a:cubicBezTo>
                    <a:pt x="100" y="424"/>
                    <a:pt x="99" y="429"/>
                    <a:pt x="102" y="435"/>
                  </a:cubicBezTo>
                  <a:cubicBezTo>
                    <a:pt x="105" y="445"/>
                    <a:pt x="105" y="445"/>
                    <a:pt x="105" y="445"/>
                  </a:cubicBezTo>
                  <a:cubicBezTo>
                    <a:pt x="105" y="447"/>
                    <a:pt x="106" y="447"/>
                    <a:pt x="106" y="449"/>
                  </a:cubicBezTo>
                  <a:cubicBezTo>
                    <a:pt x="111" y="449"/>
                    <a:pt x="109" y="450"/>
                    <a:pt x="112" y="447"/>
                  </a:cubicBezTo>
                  <a:cubicBezTo>
                    <a:pt x="116" y="442"/>
                    <a:pt x="121" y="443"/>
                    <a:pt x="126" y="442"/>
                  </a:cubicBezTo>
                  <a:cubicBezTo>
                    <a:pt x="128" y="439"/>
                    <a:pt x="128" y="433"/>
                    <a:pt x="128" y="428"/>
                  </a:cubicBezTo>
                  <a:cubicBezTo>
                    <a:pt x="129" y="423"/>
                    <a:pt x="129" y="418"/>
                    <a:pt x="129" y="413"/>
                  </a:cubicBezTo>
                  <a:cubicBezTo>
                    <a:pt x="130" y="407"/>
                    <a:pt x="127" y="387"/>
                    <a:pt x="131" y="383"/>
                  </a:cubicBezTo>
                  <a:cubicBezTo>
                    <a:pt x="132" y="386"/>
                    <a:pt x="131" y="388"/>
                    <a:pt x="130" y="391"/>
                  </a:cubicBezTo>
                  <a:cubicBezTo>
                    <a:pt x="133" y="396"/>
                    <a:pt x="134" y="416"/>
                    <a:pt x="134" y="423"/>
                  </a:cubicBezTo>
                  <a:cubicBezTo>
                    <a:pt x="137" y="425"/>
                    <a:pt x="135" y="424"/>
                    <a:pt x="137" y="428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3" y="410"/>
                    <a:pt x="143" y="410"/>
                    <a:pt x="143" y="410"/>
                  </a:cubicBezTo>
                  <a:cubicBezTo>
                    <a:pt x="144" y="405"/>
                    <a:pt x="142" y="398"/>
                    <a:pt x="145" y="392"/>
                  </a:cubicBezTo>
                  <a:cubicBezTo>
                    <a:pt x="147" y="395"/>
                    <a:pt x="147" y="397"/>
                    <a:pt x="146" y="402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9" y="405"/>
                    <a:pt x="149" y="404"/>
                    <a:pt x="149" y="407"/>
                  </a:cubicBezTo>
                  <a:cubicBezTo>
                    <a:pt x="152" y="406"/>
                    <a:pt x="155" y="406"/>
                    <a:pt x="159" y="406"/>
                  </a:cubicBezTo>
                  <a:cubicBezTo>
                    <a:pt x="158" y="403"/>
                    <a:pt x="160" y="383"/>
                    <a:pt x="160" y="377"/>
                  </a:cubicBezTo>
                  <a:cubicBezTo>
                    <a:pt x="159" y="341"/>
                    <a:pt x="159" y="341"/>
                    <a:pt x="159" y="341"/>
                  </a:cubicBezTo>
                  <a:cubicBezTo>
                    <a:pt x="160" y="335"/>
                    <a:pt x="159" y="329"/>
                    <a:pt x="159" y="322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2" y="313"/>
                    <a:pt x="162" y="317"/>
                    <a:pt x="162" y="321"/>
                  </a:cubicBezTo>
                  <a:cubicBezTo>
                    <a:pt x="164" y="332"/>
                    <a:pt x="164" y="332"/>
                    <a:pt x="164" y="332"/>
                  </a:cubicBezTo>
                  <a:cubicBezTo>
                    <a:pt x="164" y="336"/>
                    <a:pt x="164" y="340"/>
                    <a:pt x="164" y="344"/>
                  </a:cubicBezTo>
                  <a:cubicBezTo>
                    <a:pt x="164" y="344"/>
                    <a:pt x="163" y="345"/>
                    <a:pt x="163" y="346"/>
                  </a:cubicBezTo>
                  <a:cubicBezTo>
                    <a:pt x="166" y="348"/>
                    <a:pt x="164" y="350"/>
                    <a:pt x="165" y="358"/>
                  </a:cubicBezTo>
                  <a:cubicBezTo>
                    <a:pt x="169" y="353"/>
                    <a:pt x="168" y="357"/>
                    <a:pt x="169" y="349"/>
                  </a:cubicBezTo>
                  <a:cubicBezTo>
                    <a:pt x="169" y="344"/>
                    <a:pt x="170" y="339"/>
                    <a:pt x="170" y="334"/>
                  </a:cubicBezTo>
                  <a:cubicBezTo>
                    <a:pt x="170" y="327"/>
                    <a:pt x="168" y="312"/>
                    <a:pt x="170" y="307"/>
                  </a:cubicBezTo>
                  <a:cubicBezTo>
                    <a:pt x="172" y="313"/>
                    <a:pt x="171" y="320"/>
                    <a:pt x="171" y="325"/>
                  </a:cubicBezTo>
                  <a:cubicBezTo>
                    <a:pt x="173" y="328"/>
                    <a:pt x="173" y="328"/>
                    <a:pt x="173" y="328"/>
                  </a:cubicBezTo>
                  <a:cubicBezTo>
                    <a:pt x="174" y="332"/>
                    <a:pt x="172" y="330"/>
                    <a:pt x="175" y="332"/>
                  </a:cubicBezTo>
                  <a:cubicBezTo>
                    <a:pt x="178" y="326"/>
                    <a:pt x="178" y="308"/>
                    <a:pt x="178" y="301"/>
                  </a:cubicBezTo>
                  <a:cubicBezTo>
                    <a:pt x="177" y="302"/>
                    <a:pt x="178" y="301"/>
                    <a:pt x="178" y="301"/>
                  </a:cubicBezTo>
                  <a:cubicBezTo>
                    <a:pt x="180" y="299"/>
                    <a:pt x="179" y="272"/>
                    <a:pt x="179" y="267"/>
                  </a:cubicBezTo>
                  <a:cubicBezTo>
                    <a:pt x="178" y="265"/>
                    <a:pt x="178" y="264"/>
                    <a:pt x="177" y="261"/>
                  </a:cubicBezTo>
                  <a:cubicBezTo>
                    <a:pt x="177" y="258"/>
                    <a:pt x="177" y="256"/>
                    <a:pt x="177" y="253"/>
                  </a:cubicBezTo>
                  <a:cubicBezTo>
                    <a:pt x="176" y="247"/>
                    <a:pt x="174" y="243"/>
                    <a:pt x="174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0" y="224"/>
                    <a:pt x="170" y="223"/>
                  </a:cubicBezTo>
                  <a:cubicBezTo>
                    <a:pt x="168" y="220"/>
                    <a:pt x="169" y="216"/>
                    <a:pt x="168" y="212"/>
                  </a:cubicBezTo>
                  <a:cubicBezTo>
                    <a:pt x="167" y="206"/>
                    <a:pt x="166" y="206"/>
                    <a:pt x="167" y="200"/>
                  </a:cubicBezTo>
                  <a:cubicBezTo>
                    <a:pt x="164" y="198"/>
                    <a:pt x="164" y="198"/>
                    <a:pt x="164" y="198"/>
                  </a:cubicBezTo>
                  <a:cubicBezTo>
                    <a:pt x="165" y="195"/>
                    <a:pt x="166" y="194"/>
                    <a:pt x="164" y="191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86"/>
                    <a:pt x="162" y="187"/>
                    <a:pt x="161" y="185"/>
                  </a:cubicBezTo>
                  <a:cubicBezTo>
                    <a:pt x="164" y="182"/>
                    <a:pt x="163" y="185"/>
                    <a:pt x="162" y="182"/>
                  </a:cubicBezTo>
                  <a:cubicBezTo>
                    <a:pt x="160" y="177"/>
                    <a:pt x="161" y="169"/>
                    <a:pt x="158" y="166"/>
                  </a:cubicBezTo>
                  <a:cubicBezTo>
                    <a:pt x="157" y="168"/>
                    <a:pt x="158" y="170"/>
                    <a:pt x="156" y="171"/>
                  </a:cubicBezTo>
                  <a:cubicBezTo>
                    <a:pt x="157" y="174"/>
                    <a:pt x="157" y="174"/>
                    <a:pt x="157" y="178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82"/>
                    <a:pt x="155" y="180"/>
                    <a:pt x="155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67"/>
                    <a:pt x="151" y="163"/>
                    <a:pt x="150" y="15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8" y="97"/>
                    <a:pt x="136" y="93"/>
                    <a:pt x="134" y="86"/>
                  </a:cubicBezTo>
                  <a:cubicBezTo>
                    <a:pt x="132" y="82"/>
                    <a:pt x="132" y="78"/>
                    <a:pt x="131" y="7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7" y="37"/>
                    <a:pt x="117" y="37"/>
                    <a:pt x="113" y="3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3" y="59"/>
                    <a:pt x="115" y="57"/>
                    <a:pt x="113" y="58"/>
                  </a:cubicBezTo>
                  <a:cubicBezTo>
                    <a:pt x="115" y="62"/>
                    <a:pt x="113" y="61"/>
                    <a:pt x="114" y="67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1" y="93"/>
                    <a:pt x="124" y="104"/>
                    <a:pt x="126" y="11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6" y="158"/>
                    <a:pt x="137" y="173"/>
                    <a:pt x="140" y="185"/>
                  </a:cubicBezTo>
                  <a:cubicBezTo>
                    <a:pt x="141" y="188"/>
                    <a:pt x="141" y="191"/>
                    <a:pt x="142" y="194"/>
                  </a:cubicBezTo>
                  <a:cubicBezTo>
                    <a:pt x="142" y="199"/>
                    <a:pt x="144" y="199"/>
                    <a:pt x="142" y="202"/>
                  </a:cubicBezTo>
                  <a:cubicBezTo>
                    <a:pt x="141" y="201"/>
                    <a:pt x="142" y="202"/>
                    <a:pt x="141" y="200"/>
                  </a:cubicBezTo>
                  <a:cubicBezTo>
                    <a:pt x="137" y="192"/>
                    <a:pt x="138" y="182"/>
                    <a:pt x="136" y="173"/>
                  </a:cubicBezTo>
                  <a:cubicBezTo>
                    <a:pt x="135" y="168"/>
                    <a:pt x="134" y="163"/>
                    <a:pt x="132" y="159"/>
                  </a:cubicBezTo>
                  <a:cubicBezTo>
                    <a:pt x="131" y="154"/>
                    <a:pt x="132" y="149"/>
                    <a:pt x="130" y="144"/>
                  </a:cubicBezTo>
                  <a:cubicBezTo>
                    <a:pt x="130" y="141"/>
                    <a:pt x="129" y="140"/>
                    <a:pt x="128" y="137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8" y="98"/>
                    <a:pt x="117" y="92"/>
                    <a:pt x="113" y="92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82"/>
                    <a:pt x="134" y="21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1"/>
                  </a:cubicBezTo>
                  <a:cubicBezTo>
                    <a:pt x="133" y="219"/>
                    <a:pt x="134" y="222"/>
                    <a:pt x="133" y="218"/>
                  </a:cubicBezTo>
                  <a:cubicBezTo>
                    <a:pt x="133" y="218"/>
                    <a:pt x="132" y="216"/>
                    <a:pt x="132" y="216"/>
                  </a:cubicBezTo>
                  <a:cubicBezTo>
                    <a:pt x="130" y="206"/>
                    <a:pt x="130" y="195"/>
                    <a:pt x="127" y="186"/>
                  </a:cubicBezTo>
                  <a:cubicBezTo>
                    <a:pt x="125" y="179"/>
                    <a:pt x="125" y="181"/>
                    <a:pt x="125" y="174"/>
                  </a:cubicBezTo>
                  <a:cubicBezTo>
                    <a:pt x="122" y="150"/>
                    <a:pt x="118" y="125"/>
                    <a:pt x="113" y="102"/>
                  </a:cubicBezTo>
                  <a:cubicBezTo>
                    <a:pt x="111" y="94"/>
                    <a:pt x="112" y="86"/>
                    <a:pt x="110" y="77"/>
                  </a:cubicBezTo>
                  <a:cubicBezTo>
                    <a:pt x="109" y="69"/>
                    <a:pt x="107" y="59"/>
                    <a:pt x="107" y="51"/>
                  </a:cubicBezTo>
                  <a:cubicBezTo>
                    <a:pt x="107" y="44"/>
                    <a:pt x="105" y="40"/>
                    <a:pt x="104" y="34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29"/>
                    <a:pt x="103" y="30"/>
                    <a:pt x="103" y="29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8" y="36"/>
                    <a:pt x="102" y="63"/>
                    <a:pt x="102" y="71"/>
                  </a:cubicBezTo>
                  <a:cubicBezTo>
                    <a:pt x="104" y="96"/>
                    <a:pt x="109" y="125"/>
                    <a:pt x="112" y="150"/>
                  </a:cubicBezTo>
                  <a:cubicBezTo>
                    <a:pt x="112" y="154"/>
                    <a:pt x="114" y="167"/>
                    <a:pt x="114" y="170"/>
                  </a:cubicBezTo>
                  <a:cubicBezTo>
                    <a:pt x="116" y="177"/>
                    <a:pt x="114" y="184"/>
                    <a:pt x="117" y="189"/>
                  </a:cubicBezTo>
                  <a:cubicBezTo>
                    <a:pt x="117" y="190"/>
                    <a:pt x="116" y="190"/>
                    <a:pt x="116" y="190"/>
                  </a:cubicBezTo>
                  <a:cubicBezTo>
                    <a:pt x="115" y="192"/>
                    <a:pt x="115" y="190"/>
                    <a:pt x="115" y="192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4" y="191"/>
                    <a:pt x="112" y="182"/>
                    <a:pt x="111" y="175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43"/>
                    <a:pt x="106" y="137"/>
                    <a:pt x="105" y="130"/>
                  </a:cubicBezTo>
                  <a:cubicBezTo>
                    <a:pt x="105" y="118"/>
                    <a:pt x="104" y="105"/>
                    <a:pt x="102" y="93"/>
                  </a:cubicBezTo>
                  <a:cubicBezTo>
                    <a:pt x="100" y="86"/>
                    <a:pt x="100" y="76"/>
                    <a:pt x="99" y="69"/>
                  </a:cubicBezTo>
                  <a:cubicBezTo>
                    <a:pt x="98" y="67"/>
                    <a:pt x="98" y="65"/>
                    <a:pt x="98" y="63"/>
                  </a:cubicBezTo>
                  <a:cubicBezTo>
                    <a:pt x="98" y="57"/>
                    <a:pt x="96" y="55"/>
                    <a:pt x="95" y="46"/>
                  </a:cubicBezTo>
                  <a:cubicBezTo>
                    <a:pt x="94" y="40"/>
                    <a:pt x="95" y="45"/>
                    <a:pt x="94" y="4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4"/>
                    <a:pt x="91" y="23"/>
                    <a:pt x="89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7" y="17"/>
                    <a:pt x="87" y="19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5" y="13"/>
                    <a:pt x="85" y="14"/>
                    <a:pt x="84" y="11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82" y="6"/>
                    <a:pt x="80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4880006" y="5591717"/>
              <a:ext cx="194906" cy="447736"/>
            </a:xfrm>
            <a:custGeom>
              <a:avLst/>
              <a:gdLst>
                <a:gd name="T0" fmla="*/ 88 w 194"/>
                <a:gd name="T1" fmla="*/ 370 h 445"/>
                <a:gd name="T2" fmla="*/ 108 w 194"/>
                <a:gd name="T3" fmla="*/ 326 h 445"/>
                <a:gd name="T4" fmla="*/ 106 w 194"/>
                <a:gd name="T5" fmla="*/ 314 h 445"/>
                <a:gd name="T6" fmla="*/ 80 w 194"/>
                <a:gd name="T7" fmla="*/ 314 h 445"/>
                <a:gd name="T8" fmla="*/ 122 w 194"/>
                <a:gd name="T9" fmla="*/ 276 h 445"/>
                <a:gd name="T10" fmla="*/ 117 w 194"/>
                <a:gd name="T11" fmla="*/ 260 h 445"/>
                <a:gd name="T12" fmla="*/ 62 w 194"/>
                <a:gd name="T13" fmla="*/ 243 h 445"/>
                <a:gd name="T14" fmla="*/ 60 w 194"/>
                <a:gd name="T15" fmla="*/ 230 h 445"/>
                <a:gd name="T16" fmla="*/ 59 w 194"/>
                <a:gd name="T17" fmla="*/ 220 h 445"/>
                <a:gd name="T18" fmla="*/ 95 w 194"/>
                <a:gd name="T19" fmla="*/ 219 h 445"/>
                <a:gd name="T20" fmla="*/ 10 w 194"/>
                <a:gd name="T21" fmla="*/ 206 h 445"/>
                <a:gd name="T22" fmla="*/ 92 w 194"/>
                <a:gd name="T23" fmla="*/ 170 h 445"/>
                <a:gd name="T24" fmla="*/ 108 w 194"/>
                <a:gd name="T25" fmla="*/ 219 h 445"/>
                <a:gd name="T26" fmla="*/ 92 w 194"/>
                <a:gd name="T27" fmla="*/ 207 h 445"/>
                <a:gd name="T28" fmla="*/ 43 w 194"/>
                <a:gd name="T29" fmla="*/ 144 h 445"/>
                <a:gd name="T30" fmla="*/ 105 w 194"/>
                <a:gd name="T31" fmla="*/ 127 h 445"/>
                <a:gd name="T32" fmla="*/ 109 w 194"/>
                <a:gd name="T33" fmla="*/ 155 h 445"/>
                <a:gd name="T34" fmla="*/ 155 w 194"/>
                <a:gd name="T35" fmla="*/ 409 h 445"/>
                <a:gd name="T36" fmla="*/ 162 w 194"/>
                <a:gd name="T37" fmla="*/ 434 h 445"/>
                <a:gd name="T38" fmla="*/ 173 w 194"/>
                <a:gd name="T39" fmla="*/ 408 h 445"/>
                <a:gd name="T40" fmla="*/ 177 w 194"/>
                <a:gd name="T41" fmla="*/ 352 h 445"/>
                <a:gd name="T42" fmla="*/ 186 w 194"/>
                <a:gd name="T43" fmla="*/ 392 h 445"/>
                <a:gd name="T44" fmla="*/ 184 w 194"/>
                <a:gd name="T45" fmla="*/ 332 h 445"/>
                <a:gd name="T46" fmla="*/ 190 w 194"/>
                <a:gd name="T47" fmla="*/ 353 h 445"/>
                <a:gd name="T48" fmla="*/ 191 w 194"/>
                <a:gd name="T49" fmla="*/ 324 h 445"/>
                <a:gd name="T50" fmla="*/ 173 w 194"/>
                <a:gd name="T51" fmla="*/ 233 h 445"/>
                <a:gd name="T52" fmla="*/ 174 w 194"/>
                <a:gd name="T53" fmla="*/ 259 h 445"/>
                <a:gd name="T54" fmla="*/ 178 w 194"/>
                <a:gd name="T55" fmla="*/ 298 h 445"/>
                <a:gd name="T56" fmla="*/ 148 w 194"/>
                <a:gd name="T57" fmla="*/ 177 h 445"/>
                <a:gd name="T58" fmla="*/ 115 w 194"/>
                <a:gd name="T59" fmla="*/ 94 h 445"/>
                <a:gd name="T60" fmla="*/ 103 w 194"/>
                <a:gd name="T61" fmla="*/ 80 h 445"/>
                <a:gd name="T62" fmla="*/ 110 w 194"/>
                <a:gd name="T63" fmla="*/ 97 h 445"/>
                <a:gd name="T64" fmla="*/ 122 w 194"/>
                <a:gd name="T65" fmla="*/ 132 h 445"/>
                <a:gd name="T66" fmla="*/ 139 w 194"/>
                <a:gd name="T67" fmla="*/ 195 h 445"/>
                <a:gd name="T68" fmla="*/ 138 w 194"/>
                <a:gd name="T69" fmla="*/ 211 h 445"/>
                <a:gd name="T70" fmla="*/ 121 w 194"/>
                <a:gd name="T71" fmla="*/ 143 h 445"/>
                <a:gd name="T72" fmla="*/ 75 w 194"/>
                <a:gd name="T73" fmla="*/ 48 h 445"/>
                <a:gd name="T74" fmla="*/ 55 w 194"/>
                <a:gd name="T75" fmla="*/ 17 h 445"/>
                <a:gd name="T76" fmla="*/ 44 w 194"/>
                <a:gd name="T77" fmla="*/ 22 h 445"/>
                <a:gd name="T78" fmla="*/ 58 w 194"/>
                <a:gd name="T79" fmla="*/ 84 h 445"/>
                <a:gd name="T80" fmla="*/ 68 w 194"/>
                <a:gd name="T81" fmla="*/ 135 h 445"/>
                <a:gd name="T82" fmla="*/ 35 w 194"/>
                <a:gd name="T83" fmla="*/ 32 h 445"/>
                <a:gd name="T84" fmla="*/ 19 w 194"/>
                <a:gd name="T85" fmla="*/ 8 h 445"/>
                <a:gd name="T86" fmla="*/ 22 w 194"/>
                <a:gd name="T87" fmla="*/ 33 h 445"/>
                <a:gd name="T88" fmla="*/ 15 w 194"/>
                <a:gd name="T89" fmla="*/ 61 h 445"/>
                <a:gd name="T90" fmla="*/ 7 w 194"/>
                <a:gd name="T91" fmla="*/ 50 h 445"/>
                <a:gd name="T92" fmla="*/ 4 w 194"/>
                <a:gd name="T93" fmla="*/ 83 h 445"/>
                <a:gd name="T94" fmla="*/ 3 w 194"/>
                <a:gd name="T95" fmla="*/ 146 h 445"/>
                <a:gd name="T96" fmla="*/ 5 w 194"/>
                <a:gd name="T97" fmla="*/ 190 h 445"/>
                <a:gd name="T98" fmla="*/ 8 w 194"/>
                <a:gd name="T99" fmla="*/ 234 h 445"/>
                <a:gd name="T100" fmla="*/ 13 w 194"/>
                <a:gd name="T101" fmla="*/ 250 h 445"/>
                <a:gd name="T102" fmla="*/ 44 w 194"/>
                <a:gd name="T103" fmla="*/ 318 h 445"/>
                <a:gd name="T104" fmla="*/ 78 w 194"/>
                <a:gd name="T105" fmla="*/ 380 h 445"/>
                <a:gd name="T106" fmla="*/ 114 w 194"/>
                <a:gd name="T107" fmla="*/ 420 h 445"/>
                <a:gd name="T108" fmla="*/ 126 w 194"/>
                <a:gd name="T109" fmla="*/ 421 h 445"/>
                <a:gd name="T110" fmla="*/ 111 w 194"/>
                <a:gd name="T111" fmla="*/ 342 h 445"/>
                <a:gd name="T112" fmla="*/ 132 w 194"/>
                <a:gd name="T113" fmla="*/ 409 h 445"/>
                <a:gd name="T114" fmla="*/ 150 w 194"/>
                <a:gd name="T115" fmla="*/ 437 h 445"/>
                <a:gd name="T116" fmla="*/ 137 w 194"/>
                <a:gd name="T117" fmla="*/ 286 h 445"/>
                <a:gd name="T118" fmla="*/ 128 w 194"/>
                <a:gd name="T119" fmla="*/ 225 h 445"/>
                <a:gd name="T120" fmla="*/ 138 w 194"/>
                <a:gd name="T121" fmla="*/ 273 h 445"/>
                <a:gd name="T122" fmla="*/ 153 w 194"/>
                <a:gd name="T123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445">
                  <a:moveTo>
                    <a:pt x="82" y="334"/>
                  </a:moveTo>
                  <a:cubicBezTo>
                    <a:pt x="82" y="334"/>
                    <a:pt x="81" y="330"/>
                    <a:pt x="84" y="334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8" y="354"/>
                    <a:pt x="88" y="355"/>
                    <a:pt x="89" y="358"/>
                  </a:cubicBezTo>
                  <a:cubicBezTo>
                    <a:pt x="95" y="388"/>
                    <a:pt x="95" y="388"/>
                    <a:pt x="95" y="388"/>
                  </a:cubicBezTo>
                  <a:cubicBezTo>
                    <a:pt x="93" y="387"/>
                    <a:pt x="93" y="388"/>
                    <a:pt x="92" y="383"/>
                  </a:cubicBezTo>
                  <a:cubicBezTo>
                    <a:pt x="90" y="377"/>
                    <a:pt x="90" y="379"/>
                    <a:pt x="88" y="370"/>
                  </a:cubicBezTo>
                  <a:cubicBezTo>
                    <a:pt x="88" y="368"/>
                    <a:pt x="87" y="366"/>
                    <a:pt x="86" y="363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1" y="332"/>
                    <a:pt x="81" y="335"/>
                    <a:pt x="82" y="334"/>
                  </a:cubicBezTo>
                  <a:close/>
                  <a:moveTo>
                    <a:pt x="107" y="318"/>
                  </a:moveTo>
                  <a:cubicBezTo>
                    <a:pt x="110" y="321"/>
                    <a:pt x="109" y="318"/>
                    <a:pt x="109" y="324"/>
                  </a:cubicBezTo>
                  <a:cubicBezTo>
                    <a:pt x="110" y="327"/>
                    <a:pt x="110" y="330"/>
                    <a:pt x="110" y="331"/>
                  </a:cubicBezTo>
                  <a:cubicBezTo>
                    <a:pt x="107" y="328"/>
                    <a:pt x="108" y="330"/>
                    <a:pt x="108" y="326"/>
                  </a:cubicBezTo>
                  <a:cubicBezTo>
                    <a:pt x="107" y="323"/>
                    <a:pt x="107" y="321"/>
                    <a:pt x="107" y="318"/>
                  </a:cubicBezTo>
                  <a:close/>
                  <a:moveTo>
                    <a:pt x="80" y="323"/>
                  </a:moveTo>
                  <a:cubicBezTo>
                    <a:pt x="81" y="324"/>
                    <a:pt x="83" y="320"/>
                    <a:pt x="80" y="326"/>
                  </a:cubicBezTo>
                  <a:cubicBezTo>
                    <a:pt x="80" y="325"/>
                    <a:pt x="78" y="325"/>
                    <a:pt x="80" y="323"/>
                  </a:cubicBezTo>
                  <a:close/>
                  <a:moveTo>
                    <a:pt x="106" y="314"/>
                  </a:moveTo>
                  <a:cubicBezTo>
                    <a:pt x="108" y="316"/>
                    <a:pt x="108" y="311"/>
                    <a:pt x="107" y="315"/>
                  </a:cubicBezTo>
                  <a:lnTo>
                    <a:pt x="106" y="314"/>
                  </a:lnTo>
                  <a:close/>
                  <a:moveTo>
                    <a:pt x="104" y="302"/>
                  </a:moveTo>
                  <a:cubicBezTo>
                    <a:pt x="105" y="303"/>
                    <a:pt x="106" y="302"/>
                    <a:pt x="106" y="305"/>
                  </a:cubicBezTo>
                  <a:cubicBezTo>
                    <a:pt x="107" y="309"/>
                    <a:pt x="105" y="308"/>
                    <a:pt x="105" y="308"/>
                  </a:cubicBezTo>
                  <a:lnTo>
                    <a:pt x="104" y="302"/>
                  </a:lnTo>
                  <a:close/>
                  <a:moveTo>
                    <a:pt x="74" y="294"/>
                  </a:moveTo>
                  <a:cubicBezTo>
                    <a:pt x="76" y="296"/>
                    <a:pt x="75" y="293"/>
                    <a:pt x="76" y="296"/>
                  </a:cubicBezTo>
                  <a:cubicBezTo>
                    <a:pt x="80" y="314"/>
                    <a:pt x="80" y="314"/>
                    <a:pt x="80" y="314"/>
                  </a:cubicBezTo>
                  <a:cubicBezTo>
                    <a:pt x="79" y="318"/>
                    <a:pt x="81" y="315"/>
                    <a:pt x="78" y="316"/>
                  </a:cubicBezTo>
                  <a:cubicBezTo>
                    <a:pt x="78" y="315"/>
                    <a:pt x="77" y="317"/>
                    <a:pt x="77" y="313"/>
                  </a:cubicBezTo>
                  <a:cubicBezTo>
                    <a:pt x="77" y="312"/>
                    <a:pt x="77" y="310"/>
                    <a:pt x="77" y="309"/>
                  </a:cubicBezTo>
                  <a:cubicBezTo>
                    <a:pt x="75" y="305"/>
                    <a:pt x="74" y="301"/>
                    <a:pt x="74" y="294"/>
                  </a:cubicBezTo>
                  <a:close/>
                  <a:moveTo>
                    <a:pt x="120" y="279"/>
                  </a:moveTo>
                  <a:cubicBezTo>
                    <a:pt x="119" y="276"/>
                    <a:pt x="120" y="277"/>
                    <a:pt x="120" y="272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1" y="280"/>
                    <a:pt x="123" y="278"/>
                    <a:pt x="120" y="279"/>
                  </a:cubicBezTo>
                  <a:close/>
                  <a:moveTo>
                    <a:pt x="66" y="262"/>
                  </a:moveTo>
                  <a:cubicBezTo>
                    <a:pt x="69" y="262"/>
                    <a:pt x="69" y="262"/>
                    <a:pt x="69" y="262"/>
                  </a:cubicBezTo>
                  <a:cubicBezTo>
                    <a:pt x="67" y="267"/>
                    <a:pt x="72" y="264"/>
                    <a:pt x="70" y="278"/>
                  </a:cubicBezTo>
                  <a:cubicBezTo>
                    <a:pt x="68" y="275"/>
                    <a:pt x="68" y="275"/>
                    <a:pt x="68" y="270"/>
                  </a:cubicBezTo>
                  <a:cubicBezTo>
                    <a:pt x="67" y="269"/>
                    <a:pt x="66" y="263"/>
                    <a:pt x="66" y="262"/>
                  </a:cubicBezTo>
                  <a:close/>
                  <a:moveTo>
                    <a:pt x="117" y="260"/>
                  </a:moveTo>
                  <a:cubicBezTo>
                    <a:pt x="119" y="264"/>
                    <a:pt x="118" y="262"/>
                    <a:pt x="117" y="262"/>
                  </a:cubicBezTo>
                  <a:lnTo>
                    <a:pt x="117" y="260"/>
                  </a:lnTo>
                  <a:close/>
                  <a:moveTo>
                    <a:pt x="65" y="257"/>
                  </a:moveTo>
                  <a:cubicBezTo>
                    <a:pt x="64" y="256"/>
                    <a:pt x="64" y="255"/>
                    <a:pt x="66" y="254"/>
                  </a:cubicBezTo>
                  <a:cubicBezTo>
                    <a:pt x="68" y="257"/>
                    <a:pt x="65" y="256"/>
                    <a:pt x="65" y="257"/>
                  </a:cubicBezTo>
                  <a:close/>
                  <a:moveTo>
                    <a:pt x="64" y="251"/>
                  </a:moveTo>
                  <a:cubicBezTo>
                    <a:pt x="63" y="249"/>
                    <a:pt x="62" y="246"/>
                    <a:pt x="62" y="243"/>
                  </a:cubicBezTo>
                  <a:cubicBezTo>
                    <a:pt x="63" y="244"/>
                    <a:pt x="64" y="244"/>
                    <a:pt x="65" y="247"/>
                  </a:cubicBezTo>
                  <a:lnTo>
                    <a:pt x="64" y="251"/>
                  </a:lnTo>
                  <a:close/>
                  <a:moveTo>
                    <a:pt x="61" y="240"/>
                  </a:moveTo>
                  <a:cubicBezTo>
                    <a:pt x="61" y="239"/>
                    <a:pt x="60" y="239"/>
                    <a:pt x="61" y="238"/>
                  </a:cubicBezTo>
                  <a:cubicBezTo>
                    <a:pt x="62" y="237"/>
                    <a:pt x="61" y="238"/>
                    <a:pt x="62" y="237"/>
                  </a:cubicBezTo>
                  <a:cubicBezTo>
                    <a:pt x="64" y="241"/>
                    <a:pt x="63" y="239"/>
                    <a:pt x="61" y="240"/>
                  </a:cubicBezTo>
                  <a:close/>
                  <a:moveTo>
                    <a:pt x="60" y="230"/>
                  </a:moveTo>
                  <a:cubicBezTo>
                    <a:pt x="62" y="233"/>
                    <a:pt x="61" y="235"/>
                    <a:pt x="61" y="236"/>
                  </a:cubicBezTo>
                  <a:cubicBezTo>
                    <a:pt x="60" y="234"/>
                    <a:pt x="60" y="237"/>
                    <a:pt x="60" y="233"/>
                  </a:cubicBezTo>
                  <a:cubicBezTo>
                    <a:pt x="59" y="230"/>
                    <a:pt x="58" y="231"/>
                    <a:pt x="60" y="230"/>
                  </a:cubicBezTo>
                  <a:close/>
                  <a:moveTo>
                    <a:pt x="109" y="222"/>
                  </a:moveTo>
                  <a:cubicBezTo>
                    <a:pt x="110" y="224"/>
                    <a:pt x="112" y="223"/>
                    <a:pt x="112" y="234"/>
                  </a:cubicBezTo>
                  <a:cubicBezTo>
                    <a:pt x="109" y="232"/>
                    <a:pt x="109" y="226"/>
                    <a:pt x="109" y="222"/>
                  </a:cubicBezTo>
                  <a:close/>
                  <a:moveTo>
                    <a:pt x="59" y="220"/>
                  </a:moveTo>
                  <a:cubicBezTo>
                    <a:pt x="59" y="221"/>
                    <a:pt x="59" y="223"/>
                    <a:pt x="59" y="223"/>
                  </a:cubicBezTo>
                  <a:cubicBezTo>
                    <a:pt x="58" y="225"/>
                    <a:pt x="58" y="225"/>
                    <a:pt x="58" y="225"/>
                  </a:cubicBezTo>
                  <a:cubicBezTo>
                    <a:pt x="58" y="225"/>
                    <a:pt x="57" y="226"/>
                    <a:pt x="57" y="222"/>
                  </a:cubicBezTo>
                  <a:cubicBezTo>
                    <a:pt x="58" y="219"/>
                    <a:pt x="57" y="221"/>
                    <a:pt x="59" y="220"/>
                  </a:cubicBezTo>
                  <a:close/>
                  <a:moveTo>
                    <a:pt x="93" y="213"/>
                  </a:moveTo>
                  <a:cubicBezTo>
                    <a:pt x="94" y="218"/>
                    <a:pt x="94" y="218"/>
                    <a:pt x="94" y="218"/>
                  </a:cubicBezTo>
                  <a:cubicBezTo>
                    <a:pt x="96" y="223"/>
                    <a:pt x="93" y="214"/>
                    <a:pt x="95" y="219"/>
                  </a:cubicBezTo>
                  <a:cubicBezTo>
                    <a:pt x="96" y="223"/>
                    <a:pt x="97" y="226"/>
                    <a:pt x="97" y="232"/>
                  </a:cubicBezTo>
                  <a:cubicBezTo>
                    <a:pt x="97" y="242"/>
                    <a:pt x="106" y="288"/>
                    <a:pt x="103" y="293"/>
                  </a:cubicBezTo>
                  <a:cubicBezTo>
                    <a:pt x="103" y="289"/>
                    <a:pt x="102" y="288"/>
                    <a:pt x="101" y="285"/>
                  </a:cubicBezTo>
                  <a:cubicBezTo>
                    <a:pt x="100" y="280"/>
                    <a:pt x="102" y="278"/>
                    <a:pt x="100" y="274"/>
                  </a:cubicBezTo>
                  <a:cubicBezTo>
                    <a:pt x="97" y="267"/>
                    <a:pt x="95" y="230"/>
                    <a:pt x="93" y="223"/>
                  </a:cubicBezTo>
                  <a:cubicBezTo>
                    <a:pt x="93" y="221"/>
                    <a:pt x="91" y="217"/>
                    <a:pt x="93" y="213"/>
                  </a:cubicBezTo>
                  <a:close/>
                  <a:moveTo>
                    <a:pt x="10" y="206"/>
                  </a:moveTo>
                  <a:cubicBezTo>
                    <a:pt x="12" y="211"/>
                    <a:pt x="10" y="210"/>
                    <a:pt x="10" y="211"/>
                  </a:cubicBezTo>
                  <a:cubicBezTo>
                    <a:pt x="8" y="209"/>
                    <a:pt x="8" y="208"/>
                    <a:pt x="10" y="206"/>
                  </a:cubicBezTo>
                  <a:close/>
                  <a:moveTo>
                    <a:pt x="76" y="155"/>
                  </a:moveTo>
                  <a:cubicBezTo>
                    <a:pt x="77" y="155"/>
                    <a:pt x="78" y="154"/>
                    <a:pt x="80" y="158"/>
                  </a:cubicBezTo>
                  <a:cubicBezTo>
                    <a:pt x="81" y="159"/>
                    <a:pt x="83" y="165"/>
                    <a:pt x="87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6"/>
                    <a:pt x="86" y="165"/>
                    <a:pt x="92" y="170"/>
                  </a:cubicBezTo>
                  <a:cubicBezTo>
                    <a:pt x="92" y="175"/>
                    <a:pt x="92" y="177"/>
                    <a:pt x="95" y="180"/>
                  </a:cubicBezTo>
                  <a:cubicBezTo>
                    <a:pt x="95" y="181"/>
                    <a:pt x="95" y="181"/>
                    <a:pt x="95" y="181"/>
                  </a:cubicBezTo>
                  <a:cubicBezTo>
                    <a:pt x="95" y="181"/>
                    <a:pt x="95" y="181"/>
                    <a:pt x="95" y="182"/>
                  </a:cubicBezTo>
                  <a:cubicBezTo>
                    <a:pt x="99" y="188"/>
                    <a:pt x="98" y="187"/>
                    <a:pt x="100" y="193"/>
                  </a:cubicBezTo>
                  <a:cubicBezTo>
                    <a:pt x="102" y="198"/>
                    <a:pt x="105" y="202"/>
                    <a:pt x="105" y="209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9" y="218"/>
                    <a:pt x="110" y="217"/>
                    <a:pt x="108" y="219"/>
                  </a:cubicBezTo>
                  <a:cubicBezTo>
                    <a:pt x="102" y="203"/>
                    <a:pt x="97" y="195"/>
                    <a:pt x="95" y="19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0" y="181"/>
                    <a:pt x="91" y="182"/>
                    <a:pt x="90" y="180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80"/>
                    <a:pt x="86" y="179"/>
                    <a:pt x="88" y="184"/>
                  </a:cubicBezTo>
                  <a:cubicBezTo>
                    <a:pt x="92" y="192"/>
                    <a:pt x="92" y="192"/>
                    <a:pt x="92" y="192"/>
                  </a:cubicBezTo>
                  <a:cubicBezTo>
                    <a:pt x="89" y="202"/>
                    <a:pt x="91" y="198"/>
                    <a:pt x="92" y="207"/>
                  </a:cubicBezTo>
                  <a:cubicBezTo>
                    <a:pt x="90" y="206"/>
                    <a:pt x="90" y="206"/>
                    <a:pt x="89" y="203"/>
                  </a:cubicBezTo>
                  <a:cubicBezTo>
                    <a:pt x="85" y="189"/>
                    <a:pt x="88" y="198"/>
                    <a:pt x="86" y="189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8" y="161"/>
                    <a:pt x="77" y="161"/>
                    <a:pt x="77" y="160"/>
                  </a:cubicBezTo>
                  <a:cubicBezTo>
                    <a:pt x="76" y="157"/>
                    <a:pt x="77" y="159"/>
                    <a:pt x="76" y="155"/>
                  </a:cubicBezTo>
                  <a:close/>
                  <a:moveTo>
                    <a:pt x="43" y="141"/>
                  </a:moveTo>
                  <a:cubicBezTo>
                    <a:pt x="43" y="142"/>
                    <a:pt x="43" y="142"/>
                    <a:pt x="43" y="144"/>
                  </a:cubicBezTo>
                  <a:cubicBezTo>
                    <a:pt x="42" y="143"/>
                    <a:pt x="41" y="144"/>
                    <a:pt x="43" y="141"/>
                  </a:cubicBezTo>
                  <a:close/>
                  <a:moveTo>
                    <a:pt x="83" y="71"/>
                  </a:moveTo>
                  <a:cubicBezTo>
                    <a:pt x="86" y="71"/>
                    <a:pt x="84" y="70"/>
                    <a:pt x="86" y="72"/>
                  </a:cubicBezTo>
                  <a:cubicBezTo>
                    <a:pt x="88" y="74"/>
                    <a:pt x="89" y="79"/>
                    <a:pt x="90" y="82"/>
                  </a:cubicBezTo>
                  <a:cubicBezTo>
                    <a:pt x="90" y="87"/>
                    <a:pt x="93" y="92"/>
                    <a:pt x="96" y="9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7"/>
                    <a:pt x="105" y="127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3" y="197"/>
                    <a:pt x="128" y="214"/>
                    <a:pt x="128" y="222"/>
                  </a:cubicBezTo>
                  <a:cubicBezTo>
                    <a:pt x="127" y="221"/>
                    <a:pt x="127" y="222"/>
                    <a:pt x="126" y="218"/>
                  </a:cubicBezTo>
                  <a:cubicBezTo>
                    <a:pt x="124" y="205"/>
                    <a:pt x="119" y="192"/>
                    <a:pt x="117" y="184"/>
                  </a:cubicBezTo>
                  <a:cubicBezTo>
                    <a:pt x="117" y="181"/>
                    <a:pt x="116" y="177"/>
                    <a:pt x="115" y="174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0" y="157"/>
                    <a:pt x="109" y="156"/>
                    <a:pt x="109" y="155"/>
                  </a:cubicBezTo>
                  <a:cubicBezTo>
                    <a:pt x="109" y="152"/>
                    <a:pt x="109" y="153"/>
                    <a:pt x="109" y="150"/>
                  </a:cubicBezTo>
                  <a:cubicBezTo>
                    <a:pt x="108" y="144"/>
                    <a:pt x="103" y="133"/>
                    <a:pt x="101" y="127"/>
                  </a:cubicBezTo>
                  <a:cubicBezTo>
                    <a:pt x="99" y="117"/>
                    <a:pt x="100" y="123"/>
                    <a:pt x="98" y="118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83"/>
                    <a:pt x="84" y="78"/>
                    <a:pt x="83" y="70"/>
                  </a:cubicBezTo>
                  <a:lnTo>
                    <a:pt x="83" y="71"/>
                  </a:lnTo>
                  <a:close/>
                  <a:moveTo>
                    <a:pt x="155" y="409"/>
                  </a:moveTo>
                  <a:cubicBezTo>
                    <a:pt x="156" y="411"/>
                    <a:pt x="156" y="408"/>
                    <a:pt x="156" y="413"/>
                  </a:cubicBezTo>
                  <a:cubicBezTo>
                    <a:pt x="156" y="416"/>
                    <a:pt x="156" y="416"/>
                    <a:pt x="155" y="417"/>
                  </a:cubicBezTo>
                  <a:cubicBezTo>
                    <a:pt x="157" y="418"/>
                    <a:pt x="153" y="419"/>
                    <a:pt x="158" y="417"/>
                  </a:cubicBezTo>
                  <a:cubicBezTo>
                    <a:pt x="158" y="423"/>
                    <a:pt x="158" y="423"/>
                    <a:pt x="157" y="427"/>
                  </a:cubicBezTo>
                  <a:cubicBezTo>
                    <a:pt x="158" y="428"/>
                    <a:pt x="158" y="428"/>
                    <a:pt x="159" y="431"/>
                  </a:cubicBezTo>
                  <a:cubicBezTo>
                    <a:pt x="160" y="432"/>
                    <a:pt x="160" y="432"/>
                    <a:pt x="160" y="432"/>
                  </a:cubicBezTo>
                  <a:cubicBezTo>
                    <a:pt x="161" y="433"/>
                    <a:pt x="161" y="436"/>
                    <a:pt x="162" y="434"/>
                  </a:cubicBezTo>
                  <a:cubicBezTo>
                    <a:pt x="162" y="434"/>
                    <a:pt x="162" y="434"/>
                    <a:pt x="162" y="435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0"/>
                    <a:pt x="168" y="428"/>
                    <a:pt x="167" y="425"/>
                  </a:cubicBezTo>
                  <a:cubicBezTo>
                    <a:pt x="166" y="420"/>
                    <a:pt x="165" y="425"/>
                    <a:pt x="164" y="418"/>
                  </a:cubicBezTo>
                  <a:cubicBezTo>
                    <a:pt x="168" y="415"/>
                    <a:pt x="168" y="415"/>
                    <a:pt x="168" y="415"/>
                  </a:cubicBezTo>
                  <a:cubicBezTo>
                    <a:pt x="168" y="411"/>
                    <a:pt x="168" y="406"/>
                    <a:pt x="170" y="404"/>
                  </a:cubicBezTo>
                  <a:cubicBezTo>
                    <a:pt x="173" y="408"/>
                    <a:pt x="173" y="408"/>
                    <a:pt x="173" y="408"/>
                  </a:cubicBezTo>
                  <a:cubicBezTo>
                    <a:pt x="177" y="404"/>
                    <a:pt x="174" y="400"/>
                    <a:pt x="175" y="396"/>
                  </a:cubicBezTo>
                  <a:cubicBezTo>
                    <a:pt x="175" y="392"/>
                    <a:pt x="175" y="398"/>
                    <a:pt x="176" y="394"/>
                  </a:cubicBezTo>
                  <a:cubicBezTo>
                    <a:pt x="176" y="389"/>
                    <a:pt x="175" y="394"/>
                    <a:pt x="175" y="391"/>
                  </a:cubicBezTo>
                  <a:cubicBezTo>
                    <a:pt x="175" y="389"/>
                    <a:pt x="177" y="387"/>
                    <a:pt x="177" y="385"/>
                  </a:cubicBezTo>
                  <a:cubicBezTo>
                    <a:pt x="179" y="377"/>
                    <a:pt x="178" y="368"/>
                    <a:pt x="178" y="358"/>
                  </a:cubicBezTo>
                  <a:cubicBezTo>
                    <a:pt x="175" y="357"/>
                    <a:pt x="175" y="357"/>
                    <a:pt x="175" y="357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9" y="354"/>
                    <a:pt x="179" y="356"/>
                    <a:pt x="179" y="359"/>
                  </a:cubicBezTo>
                  <a:cubicBezTo>
                    <a:pt x="179" y="361"/>
                    <a:pt x="180" y="365"/>
                    <a:pt x="180" y="368"/>
                  </a:cubicBezTo>
                  <a:cubicBezTo>
                    <a:pt x="181" y="372"/>
                    <a:pt x="180" y="371"/>
                    <a:pt x="180" y="376"/>
                  </a:cubicBezTo>
                  <a:cubicBezTo>
                    <a:pt x="181" y="379"/>
                    <a:pt x="182" y="380"/>
                    <a:pt x="183" y="381"/>
                  </a:cubicBezTo>
                  <a:cubicBezTo>
                    <a:pt x="183" y="385"/>
                    <a:pt x="182" y="384"/>
                    <a:pt x="183" y="389"/>
                  </a:cubicBezTo>
                  <a:cubicBezTo>
                    <a:pt x="183" y="391"/>
                    <a:pt x="181" y="389"/>
                    <a:pt x="183" y="391"/>
                  </a:cubicBezTo>
                  <a:cubicBezTo>
                    <a:pt x="184" y="392"/>
                    <a:pt x="184" y="392"/>
                    <a:pt x="186" y="392"/>
                  </a:cubicBezTo>
                  <a:cubicBezTo>
                    <a:pt x="186" y="384"/>
                    <a:pt x="189" y="384"/>
                    <a:pt x="186" y="376"/>
                  </a:cubicBezTo>
                  <a:cubicBezTo>
                    <a:pt x="189" y="374"/>
                    <a:pt x="189" y="374"/>
                    <a:pt x="189" y="374"/>
                  </a:cubicBezTo>
                  <a:cubicBezTo>
                    <a:pt x="185" y="372"/>
                    <a:pt x="188" y="375"/>
                    <a:pt x="187" y="369"/>
                  </a:cubicBezTo>
                  <a:cubicBezTo>
                    <a:pt x="187" y="366"/>
                    <a:pt x="186" y="368"/>
                    <a:pt x="186" y="364"/>
                  </a:cubicBezTo>
                  <a:cubicBezTo>
                    <a:pt x="185" y="356"/>
                    <a:pt x="188" y="358"/>
                    <a:pt x="185" y="351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5"/>
                    <a:pt x="183" y="333"/>
                    <a:pt x="184" y="332"/>
                  </a:cubicBezTo>
                  <a:cubicBezTo>
                    <a:pt x="186" y="331"/>
                    <a:pt x="184" y="334"/>
                    <a:pt x="184" y="334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7" y="343"/>
                    <a:pt x="187" y="342"/>
                    <a:pt x="186" y="345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9" y="349"/>
                    <a:pt x="189" y="349"/>
                    <a:pt x="189" y="350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2" y="352"/>
                    <a:pt x="189" y="350"/>
                    <a:pt x="190" y="353"/>
                  </a:cubicBezTo>
                  <a:cubicBezTo>
                    <a:pt x="191" y="356"/>
                    <a:pt x="191" y="356"/>
                    <a:pt x="191" y="356"/>
                  </a:cubicBezTo>
                  <a:cubicBezTo>
                    <a:pt x="191" y="355"/>
                    <a:pt x="191" y="356"/>
                    <a:pt x="191" y="356"/>
                  </a:cubicBezTo>
                  <a:cubicBezTo>
                    <a:pt x="193" y="356"/>
                    <a:pt x="193" y="357"/>
                    <a:pt x="193" y="355"/>
                  </a:cubicBezTo>
                  <a:cubicBezTo>
                    <a:pt x="194" y="352"/>
                    <a:pt x="192" y="347"/>
                    <a:pt x="190" y="346"/>
                  </a:cubicBezTo>
                  <a:cubicBezTo>
                    <a:pt x="192" y="344"/>
                    <a:pt x="192" y="344"/>
                    <a:pt x="192" y="344"/>
                  </a:cubicBezTo>
                  <a:cubicBezTo>
                    <a:pt x="191" y="340"/>
                    <a:pt x="191" y="336"/>
                    <a:pt x="193" y="333"/>
                  </a:cubicBezTo>
                  <a:cubicBezTo>
                    <a:pt x="190" y="329"/>
                    <a:pt x="191" y="330"/>
                    <a:pt x="191" y="324"/>
                  </a:cubicBezTo>
                  <a:cubicBezTo>
                    <a:pt x="190" y="322"/>
                    <a:pt x="190" y="318"/>
                    <a:pt x="189" y="315"/>
                  </a:cubicBezTo>
                  <a:cubicBezTo>
                    <a:pt x="188" y="304"/>
                    <a:pt x="187" y="306"/>
                    <a:pt x="187" y="303"/>
                  </a:cubicBezTo>
                  <a:cubicBezTo>
                    <a:pt x="187" y="300"/>
                    <a:pt x="188" y="305"/>
                    <a:pt x="187" y="301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73"/>
                    <a:pt x="181" y="266"/>
                    <a:pt x="178" y="262"/>
                  </a:cubicBezTo>
                  <a:cubicBezTo>
                    <a:pt x="179" y="256"/>
                    <a:pt x="179" y="260"/>
                    <a:pt x="177" y="256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0" y="231"/>
                    <a:pt x="172" y="232"/>
                    <a:pt x="170" y="231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68" y="232"/>
                    <a:pt x="168" y="228"/>
                    <a:pt x="168" y="233"/>
                  </a:cubicBezTo>
                  <a:cubicBezTo>
                    <a:pt x="168" y="237"/>
                    <a:pt x="168" y="234"/>
                    <a:pt x="168" y="235"/>
                  </a:cubicBezTo>
                  <a:cubicBezTo>
                    <a:pt x="169" y="237"/>
                    <a:pt x="169" y="238"/>
                    <a:pt x="169" y="241"/>
                  </a:cubicBezTo>
                  <a:cubicBezTo>
                    <a:pt x="172" y="243"/>
                    <a:pt x="172" y="243"/>
                    <a:pt x="172" y="243"/>
                  </a:cubicBezTo>
                  <a:cubicBezTo>
                    <a:pt x="170" y="248"/>
                    <a:pt x="173" y="253"/>
                    <a:pt x="174" y="259"/>
                  </a:cubicBezTo>
                  <a:cubicBezTo>
                    <a:pt x="176" y="267"/>
                    <a:pt x="177" y="282"/>
                    <a:pt x="180" y="289"/>
                  </a:cubicBezTo>
                  <a:cubicBezTo>
                    <a:pt x="183" y="309"/>
                    <a:pt x="183" y="309"/>
                    <a:pt x="183" y="309"/>
                  </a:cubicBezTo>
                  <a:cubicBezTo>
                    <a:pt x="183" y="308"/>
                    <a:pt x="184" y="310"/>
                    <a:pt x="183" y="312"/>
                  </a:cubicBezTo>
                  <a:cubicBezTo>
                    <a:pt x="185" y="315"/>
                    <a:pt x="184" y="312"/>
                    <a:pt x="184" y="316"/>
                  </a:cubicBezTo>
                  <a:cubicBezTo>
                    <a:pt x="183" y="322"/>
                    <a:pt x="187" y="328"/>
                    <a:pt x="184" y="330"/>
                  </a:cubicBezTo>
                  <a:cubicBezTo>
                    <a:pt x="181" y="326"/>
                    <a:pt x="181" y="319"/>
                    <a:pt x="181" y="314"/>
                  </a:cubicBezTo>
                  <a:cubicBezTo>
                    <a:pt x="180" y="308"/>
                    <a:pt x="178" y="304"/>
                    <a:pt x="178" y="298"/>
                  </a:cubicBezTo>
                  <a:cubicBezTo>
                    <a:pt x="176" y="286"/>
                    <a:pt x="174" y="271"/>
                    <a:pt x="170" y="258"/>
                  </a:cubicBezTo>
                  <a:cubicBezTo>
                    <a:pt x="170" y="257"/>
                    <a:pt x="169" y="254"/>
                    <a:pt x="169" y="254"/>
                  </a:cubicBezTo>
                  <a:cubicBezTo>
                    <a:pt x="167" y="248"/>
                    <a:pt x="166" y="240"/>
                    <a:pt x="164" y="236"/>
                  </a:cubicBezTo>
                  <a:cubicBezTo>
                    <a:pt x="160" y="227"/>
                    <a:pt x="160" y="215"/>
                    <a:pt x="156" y="206"/>
                  </a:cubicBezTo>
                  <a:cubicBezTo>
                    <a:pt x="154" y="202"/>
                    <a:pt x="155" y="201"/>
                    <a:pt x="154" y="19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9" y="180"/>
                    <a:pt x="148" y="180"/>
                    <a:pt x="148" y="177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3" y="160"/>
                    <a:pt x="143" y="163"/>
                    <a:pt x="142" y="160"/>
                  </a:cubicBezTo>
                  <a:cubicBezTo>
                    <a:pt x="140" y="156"/>
                    <a:pt x="137" y="145"/>
                    <a:pt x="134" y="13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28" y="121"/>
                    <a:pt x="127" y="122"/>
                    <a:pt x="125" y="116"/>
                  </a:cubicBezTo>
                  <a:cubicBezTo>
                    <a:pt x="122" y="111"/>
                    <a:pt x="117" y="102"/>
                    <a:pt x="117" y="96"/>
                  </a:cubicBezTo>
                  <a:cubicBezTo>
                    <a:pt x="113" y="95"/>
                    <a:pt x="116" y="96"/>
                    <a:pt x="115" y="9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1" y="88"/>
                    <a:pt x="113" y="91"/>
                    <a:pt x="112" y="87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0"/>
                    <a:pt x="109" y="79"/>
                    <a:pt x="107" y="7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2" y="74"/>
                    <a:pt x="105" y="75"/>
                    <a:pt x="102" y="74"/>
                  </a:cubicBezTo>
                  <a:cubicBezTo>
                    <a:pt x="102" y="76"/>
                    <a:pt x="103" y="78"/>
                    <a:pt x="103" y="80"/>
                  </a:cubicBezTo>
                  <a:cubicBezTo>
                    <a:pt x="104" y="81"/>
                    <a:pt x="104" y="82"/>
                    <a:pt x="105" y="84"/>
                  </a:cubicBezTo>
                  <a:cubicBezTo>
                    <a:pt x="105" y="87"/>
                    <a:pt x="105" y="85"/>
                    <a:pt x="106" y="87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8" y="90"/>
                    <a:pt x="108" y="90"/>
                    <a:pt x="109" y="92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0" y="96"/>
                    <a:pt x="110" y="97"/>
                    <a:pt x="110" y="97"/>
                  </a:cubicBezTo>
                  <a:cubicBezTo>
                    <a:pt x="111" y="101"/>
                    <a:pt x="111" y="98"/>
                    <a:pt x="111" y="99"/>
                  </a:cubicBezTo>
                  <a:cubicBezTo>
                    <a:pt x="112" y="101"/>
                    <a:pt x="111" y="99"/>
                    <a:pt x="112" y="101"/>
                  </a:cubicBezTo>
                  <a:cubicBezTo>
                    <a:pt x="113" y="103"/>
                    <a:pt x="112" y="101"/>
                    <a:pt x="113" y="104"/>
                  </a:cubicBezTo>
                  <a:cubicBezTo>
                    <a:pt x="113" y="104"/>
                    <a:pt x="113" y="105"/>
                    <a:pt x="113" y="105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7" y="113"/>
                    <a:pt x="117" y="117"/>
                    <a:pt x="119" y="120"/>
                  </a:cubicBezTo>
                  <a:cubicBezTo>
                    <a:pt x="120" y="124"/>
                    <a:pt x="120" y="128"/>
                    <a:pt x="122" y="132"/>
                  </a:cubicBezTo>
                  <a:cubicBezTo>
                    <a:pt x="122" y="132"/>
                    <a:pt x="124" y="135"/>
                    <a:pt x="124" y="135"/>
                  </a:cubicBezTo>
                  <a:cubicBezTo>
                    <a:pt x="126" y="139"/>
                    <a:pt x="126" y="146"/>
                    <a:pt x="127" y="152"/>
                  </a:cubicBezTo>
                  <a:cubicBezTo>
                    <a:pt x="128" y="154"/>
                    <a:pt x="129" y="156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3" y="171"/>
                    <a:pt x="133" y="174"/>
                    <a:pt x="134" y="180"/>
                  </a:cubicBezTo>
                  <a:cubicBezTo>
                    <a:pt x="135" y="185"/>
                    <a:pt x="139" y="189"/>
                    <a:pt x="139" y="195"/>
                  </a:cubicBezTo>
                  <a:cubicBezTo>
                    <a:pt x="139" y="205"/>
                    <a:pt x="144" y="214"/>
                    <a:pt x="145" y="225"/>
                  </a:cubicBezTo>
                  <a:cubicBezTo>
                    <a:pt x="145" y="229"/>
                    <a:pt x="146" y="232"/>
                    <a:pt x="147" y="234"/>
                  </a:cubicBezTo>
                  <a:cubicBezTo>
                    <a:pt x="149" y="237"/>
                    <a:pt x="148" y="239"/>
                    <a:pt x="149" y="241"/>
                  </a:cubicBezTo>
                  <a:cubicBezTo>
                    <a:pt x="149" y="243"/>
                    <a:pt x="148" y="243"/>
                    <a:pt x="147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39" y="217"/>
                    <a:pt x="139" y="213"/>
                    <a:pt x="138" y="211"/>
                  </a:cubicBezTo>
                  <a:cubicBezTo>
                    <a:pt x="137" y="207"/>
                    <a:pt x="137" y="209"/>
                    <a:pt x="136" y="205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2" y="180"/>
                    <a:pt x="128" y="172"/>
                    <a:pt x="127" y="163"/>
                  </a:cubicBezTo>
                  <a:cubicBezTo>
                    <a:pt x="126" y="160"/>
                    <a:pt x="127" y="161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2" y="148"/>
                    <a:pt x="122" y="146"/>
                    <a:pt x="121" y="14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8" y="56"/>
                    <a:pt x="88" y="56"/>
                    <a:pt x="86" y="54"/>
                  </a:cubicBezTo>
                  <a:cubicBezTo>
                    <a:pt x="85" y="52"/>
                    <a:pt x="84" y="47"/>
                    <a:pt x="83" y="46"/>
                  </a:cubicBezTo>
                  <a:cubicBezTo>
                    <a:pt x="81" y="45"/>
                    <a:pt x="80" y="46"/>
                    <a:pt x="80" y="46"/>
                  </a:cubicBezTo>
                  <a:cubicBezTo>
                    <a:pt x="78" y="49"/>
                    <a:pt x="84" y="62"/>
                    <a:pt x="84" y="70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0"/>
                    <a:pt x="77" y="54"/>
                    <a:pt x="75" y="48"/>
                  </a:cubicBezTo>
                  <a:cubicBezTo>
                    <a:pt x="74" y="46"/>
                    <a:pt x="74" y="45"/>
                    <a:pt x="73" y="43"/>
                  </a:cubicBezTo>
                  <a:cubicBezTo>
                    <a:pt x="72" y="41"/>
                    <a:pt x="72" y="41"/>
                    <a:pt x="71" y="3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7" y="6"/>
                    <a:pt x="57" y="0"/>
                    <a:pt x="51" y="0"/>
                  </a:cubicBezTo>
                  <a:cubicBezTo>
                    <a:pt x="50" y="2"/>
                    <a:pt x="50" y="2"/>
                    <a:pt x="50" y="4"/>
                  </a:cubicBezTo>
                  <a:cubicBezTo>
                    <a:pt x="52" y="11"/>
                    <a:pt x="51" y="4"/>
                    <a:pt x="52" y="9"/>
                  </a:cubicBezTo>
                  <a:cubicBezTo>
                    <a:pt x="54" y="14"/>
                    <a:pt x="52" y="13"/>
                    <a:pt x="55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9"/>
                    <a:pt x="53" y="19"/>
                  </a:cubicBezTo>
                  <a:cubicBezTo>
                    <a:pt x="51" y="22"/>
                    <a:pt x="55" y="16"/>
                    <a:pt x="52" y="20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4"/>
                  </a:cubicBezTo>
                  <a:cubicBezTo>
                    <a:pt x="47" y="22"/>
                    <a:pt x="48" y="23"/>
                    <a:pt x="47" y="1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5"/>
                    <a:pt x="43" y="24"/>
                    <a:pt x="43" y="2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40"/>
                    <a:pt x="47" y="38"/>
                    <a:pt x="47" y="4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63"/>
                    <a:pt x="53" y="62"/>
                    <a:pt x="54" y="66"/>
                  </a:cubicBezTo>
                  <a:cubicBezTo>
                    <a:pt x="56" y="74"/>
                    <a:pt x="55" y="74"/>
                    <a:pt x="56" y="79"/>
                  </a:cubicBezTo>
                  <a:cubicBezTo>
                    <a:pt x="57" y="81"/>
                    <a:pt x="57" y="80"/>
                    <a:pt x="58" y="84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102"/>
                    <a:pt x="63" y="102"/>
                    <a:pt x="64" y="10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9"/>
                    <a:pt x="76" y="150"/>
                    <a:pt x="76" y="153"/>
                  </a:cubicBezTo>
                  <a:cubicBezTo>
                    <a:pt x="73" y="152"/>
                    <a:pt x="74" y="153"/>
                    <a:pt x="73" y="150"/>
                  </a:cubicBezTo>
                  <a:cubicBezTo>
                    <a:pt x="73" y="150"/>
                    <a:pt x="71" y="147"/>
                    <a:pt x="71" y="146"/>
                  </a:cubicBezTo>
                  <a:cubicBezTo>
                    <a:pt x="70" y="144"/>
                    <a:pt x="68" y="139"/>
                    <a:pt x="68" y="135"/>
                  </a:cubicBezTo>
                  <a:cubicBezTo>
                    <a:pt x="67" y="128"/>
                    <a:pt x="64" y="123"/>
                    <a:pt x="62" y="11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85"/>
                    <a:pt x="52" y="85"/>
                    <a:pt x="51" y="83"/>
                  </a:cubicBezTo>
                  <a:cubicBezTo>
                    <a:pt x="49" y="76"/>
                    <a:pt x="48" y="70"/>
                    <a:pt x="45" y="63"/>
                  </a:cubicBezTo>
                  <a:cubicBezTo>
                    <a:pt x="44" y="60"/>
                    <a:pt x="43" y="55"/>
                    <a:pt x="42" y="5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5"/>
                    <a:pt x="37" y="33"/>
                    <a:pt x="35" y="32"/>
                  </a:cubicBezTo>
                  <a:cubicBezTo>
                    <a:pt x="36" y="27"/>
                    <a:pt x="36" y="25"/>
                    <a:pt x="33" y="22"/>
                  </a:cubicBezTo>
                  <a:cubicBezTo>
                    <a:pt x="33" y="20"/>
                    <a:pt x="33" y="18"/>
                    <a:pt x="33" y="16"/>
                  </a:cubicBezTo>
                  <a:cubicBezTo>
                    <a:pt x="32" y="10"/>
                    <a:pt x="33" y="15"/>
                    <a:pt x="31" y="12"/>
                  </a:cubicBezTo>
                  <a:cubicBezTo>
                    <a:pt x="30" y="8"/>
                    <a:pt x="29" y="7"/>
                    <a:pt x="30" y="2"/>
                  </a:cubicBezTo>
                  <a:cubicBezTo>
                    <a:pt x="26" y="1"/>
                    <a:pt x="27" y="1"/>
                    <a:pt x="23" y="1"/>
                  </a:cubicBezTo>
                  <a:cubicBezTo>
                    <a:pt x="23" y="1"/>
                    <a:pt x="23" y="3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11"/>
                    <a:pt x="20" y="11"/>
                    <a:pt x="22" y="13"/>
                  </a:cubicBezTo>
                  <a:cubicBezTo>
                    <a:pt x="22" y="16"/>
                    <a:pt x="21" y="15"/>
                    <a:pt x="22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1"/>
                    <a:pt x="23" y="24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2" y="31"/>
                    <a:pt x="22" y="29"/>
                    <a:pt x="22" y="33"/>
                  </a:cubicBezTo>
                  <a:cubicBezTo>
                    <a:pt x="18" y="29"/>
                    <a:pt x="20" y="28"/>
                    <a:pt x="18" y="23"/>
                  </a:cubicBezTo>
                  <a:cubicBezTo>
                    <a:pt x="18" y="23"/>
                    <a:pt x="16" y="18"/>
                    <a:pt x="16" y="18"/>
                  </a:cubicBezTo>
                  <a:cubicBezTo>
                    <a:pt x="15" y="13"/>
                    <a:pt x="17" y="11"/>
                    <a:pt x="11" y="9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4" y="37"/>
                    <a:pt x="14" y="42"/>
                  </a:cubicBezTo>
                  <a:cubicBezTo>
                    <a:pt x="13" y="49"/>
                    <a:pt x="14" y="49"/>
                    <a:pt x="15" y="56"/>
                  </a:cubicBezTo>
                  <a:cubicBezTo>
                    <a:pt x="15" y="59"/>
                    <a:pt x="14" y="58"/>
                    <a:pt x="15" y="61"/>
                  </a:cubicBezTo>
                  <a:cubicBezTo>
                    <a:pt x="16" y="65"/>
                    <a:pt x="17" y="66"/>
                    <a:pt x="18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4"/>
                    <a:pt x="20" y="87"/>
                    <a:pt x="22" y="90"/>
                  </a:cubicBezTo>
                  <a:cubicBezTo>
                    <a:pt x="20" y="89"/>
                    <a:pt x="21" y="91"/>
                    <a:pt x="20" y="88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8" y="91"/>
                    <a:pt x="18" y="9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47"/>
                    <a:pt x="6" y="47"/>
                    <a:pt x="4" y="46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1" y="51"/>
                    <a:pt x="0" y="5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2"/>
                    <a:pt x="4" y="83"/>
                  </a:cubicBezTo>
                  <a:cubicBezTo>
                    <a:pt x="3" y="89"/>
                    <a:pt x="5" y="103"/>
                    <a:pt x="6" y="110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6"/>
                  </a:cubicBezTo>
                  <a:cubicBezTo>
                    <a:pt x="6" y="116"/>
                    <a:pt x="6" y="116"/>
                    <a:pt x="6" y="117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4" y="125"/>
                    <a:pt x="4" y="129"/>
                    <a:pt x="3" y="133"/>
                  </a:cubicBezTo>
                  <a:cubicBezTo>
                    <a:pt x="3" y="140"/>
                    <a:pt x="4" y="140"/>
                    <a:pt x="3" y="146"/>
                  </a:cubicBezTo>
                  <a:cubicBezTo>
                    <a:pt x="5" y="149"/>
                    <a:pt x="4" y="152"/>
                    <a:pt x="5" y="156"/>
                  </a:cubicBezTo>
                  <a:cubicBezTo>
                    <a:pt x="6" y="159"/>
                    <a:pt x="7" y="158"/>
                    <a:pt x="7" y="161"/>
                  </a:cubicBezTo>
                  <a:cubicBezTo>
                    <a:pt x="7" y="166"/>
                    <a:pt x="7" y="167"/>
                    <a:pt x="5" y="170"/>
                  </a:cubicBezTo>
                  <a:cubicBezTo>
                    <a:pt x="3" y="174"/>
                    <a:pt x="5" y="177"/>
                    <a:pt x="6" y="182"/>
                  </a:cubicBezTo>
                  <a:cubicBezTo>
                    <a:pt x="6" y="185"/>
                    <a:pt x="6" y="186"/>
                    <a:pt x="7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2"/>
                    <a:pt x="2" y="192"/>
                    <a:pt x="2" y="192"/>
                  </a:cubicBezTo>
                  <a:cubicBezTo>
                    <a:pt x="2" y="195"/>
                    <a:pt x="2" y="195"/>
                    <a:pt x="2" y="198"/>
                  </a:cubicBezTo>
                  <a:cubicBezTo>
                    <a:pt x="3" y="203"/>
                    <a:pt x="3" y="214"/>
                    <a:pt x="5" y="218"/>
                  </a:cubicBezTo>
                  <a:cubicBezTo>
                    <a:pt x="7" y="224"/>
                    <a:pt x="4" y="213"/>
                    <a:pt x="5" y="219"/>
                  </a:cubicBezTo>
                  <a:cubicBezTo>
                    <a:pt x="7" y="223"/>
                    <a:pt x="7" y="228"/>
                    <a:pt x="6" y="232"/>
                  </a:cubicBezTo>
                  <a:cubicBezTo>
                    <a:pt x="6" y="232"/>
                    <a:pt x="7" y="233"/>
                    <a:pt x="8" y="234"/>
                  </a:cubicBezTo>
                  <a:cubicBezTo>
                    <a:pt x="9" y="236"/>
                    <a:pt x="9" y="233"/>
                    <a:pt x="9" y="237"/>
                  </a:cubicBezTo>
                  <a:cubicBezTo>
                    <a:pt x="10" y="242"/>
                    <a:pt x="7" y="239"/>
                    <a:pt x="11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5"/>
                    <a:pt x="9" y="246"/>
                    <a:pt x="9" y="246"/>
                  </a:cubicBezTo>
                  <a:cubicBezTo>
                    <a:pt x="13" y="248"/>
                    <a:pt x="11" y="246"/>
                    <a:pt x="13" y="250"/>
                  </a:cubicBezTo>
                  <a:cubicBezTo>
                    <a:pt x="18" y="272"/>
                    <a:pt x="20" y="271"/>
                    <a:pt x="22" y="277"/>
                  </a:cubicBezTo>
                  <a:cubicBezTo>
                    <a:pt x="22" y="280"/>
                    <a:pt x="22" y="280"/>
                    <a:pt x="23" y="283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26" y="288"/>
                    <a:pt x="29" y="288"/>
                    <a:pt x="32" y="292"/>
                  </a:cubicBezTo>
                  <a:cubicBezTo>
                    <a:pt x="35" y="298"/>
                    <a:pt x="37" y="304"/>
                    <a:pt x="40" y="309"/>
                  </a:cubicBezTo>
                  <a:cubicBezTo>
                    <a:pt x="41" y="311"/>
                    <a:pt x="41" y="311"/>
                    <a:pt x="42" y="313"/>
                  </a:cubicBezTo>
                  <a:cubicBezTo>
                    <a:pt x="43" y="317"/>
                    <a:pt x="43" y="316"/>
                    <a:pt x="44" y="318"/>
                  </a:cubicBezTo>
                  <a:cubicBezTo>
                    <a:pt x="45" y="320"/>
                    <a:pt x="45" y="321"/>
                    <a:pt x="47" y="322"/>
                  </a:cubicBezTo>
                  <a:cubicBezTo>
                    <a:pt x="47" y="327"/>
                    <a:pt x="51" y="332"/>
                    <a:pt x="54" y="335"/>
                  </a:cubicBezTo>
                  <a:cubicBezTo>
                    <a:pt x="58" y="342"/>
                    <a:pt x="58" y="342"/>
                    <a:pt x="58" y="342"/>
                  </a:cubicBezTo>
                  <a:cubicBezTo>
                    <a:pt x="58" y="342"/>
                    <a:pt x="58" y="343"/>
                    <a:pt x="58" y="34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8"/>
                    <a:pt x="62" y="352"/>
                    <a:pt x="64" y="355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81" y="384"/>
                    <a:pt x="82" y="390"/>
                    <a:pt x="84" y="394"/>
                  </a:cubicBezTo>
                  <a:cubicBezTo>
                    <a:pt x="88" y="401"/>
                    <a:pt x="88" y="401"/>
                    <a:pt x="88" y="401"/>
                  </a:cubicBezTo>
                  <a:cubicBezTo>
                    <a:pt x="91" y="406"/>
                    <a:pt x="93" y="412"/>
                    <a:pt x="98" y="413"/>
                  </a:cubicBezTo>
                  <a:cubicBezTo>
                    <a:pt x="98" y="408"/>
                    <a:pt x="96" y="405"/>
                    <a:pt x="96" y="398"/>
                  </a:cubicBezTo>
                  <a:cubicBezTo>
                    <a:pt x="99" y="399"/>
                    <a:pt x="98" y="398"/>
                    <a:pt x="99" y="400"/>
                  </a:cubicBezTo>
                  <a:cubicBezTo>
                    <a:pt x="102" y="409"/>
                    <a:pt x="106" y="424"/>
                    <a:pt x="110" y="429"/>
                  </a:cubicBezTo>
                  <a:cubicBezTo>
                    <a:pt x="111" y="425"/>
                    <a:pt x="112" y="423"/>
                    <a:pt x="114" y="420"/>
                  </a:cubicBezTo>
                  <a:cubicBezTo>
                    <a:pt x="115" y="421"/>
                    <a:pt x="114" y="420"/>
                    <a:pt x="115" y="422"/>
                  </a:cubicBezTo>
                  <a:cubicBezTo>
                    <a:pt x="117" y="427"/>
                    <a:pt x="116" y="427"/>
                    <a:pt x="119" y="430"/>
                  </a:cubicBezTo>
                  <a:cubicBezTo>
                    <a:pt x="121" y="432"/>
                    <a:pt x="119" y="432"/>
                    <a:pt x="121" y="434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27" y="432"/>
                    <a:pt x="130" y="431"/>
                    <a:pt x="129" y="427"/>
                  </a:cubicBezTo>
                  <a:cubicBezTo>
                    <a:pt x="128" y="424"/>
                    <a:pt x="126" y="425"/>
                    <a:pt x="126" y="421"/>
                  </a:cubicBezTo>
                  <a:cubicBezTo>
                    <a:pt x="125" y="410"/>
                    <a:pt x="125" y="416"/>
                    <a:pt x="124" y="406"/>
                  </a:cubicBezTo>
                  <a:cubicBezTo>
                    <a:pt x="123" y="405"/>
                    <a:pt x="123" y="402"/>
                    <a:pt x="122" y="400"/>
                  </a:cubicBezTo>
                  <a:cubicBezTo>
                    <a:pt x="118" y="379"/>
                    <a:pt x="118" y="379"/>
                    <a:pt x="118" y="379"/>
                  </a:cubicBezTo>
                  <a:cubicBezTo>
                    <a:pt x="117" y="378"/>
                    <a:pt x="118" y="376"/>
                    <a:pt x="117" y="371"/>
                  </a:cubicBezTo>
                  <a:cubicBezTo>
                    <a:pt x="115" y="366"/>
                    <a:pt x="115" y="366"/>
                    <a:pt x="115" y="366"/>
                  </a:cubicBezTo>
                  <a:cubicBezTo>
                    <a:pt x="115" y="364"/>
                    <a:pt x="115" y="364"/>
                    <a:pt x="115" y="363"/>
                  </a:cubicBezTo>
                  <a:cubicBezTo>
                    <a:pt x="111" y="342"/>
                    <a:pt x="111" y="342"/>
                    <a:pt x="111" y="342"/>
                  </a:cubicBezTo>
                  <a:cubicBezTo>
                    <a:pt x="109" y="337"/>
                    <a:pt x="111" y="337"/>
                    <a:pt x="112" y="336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9" y="361"/>
                    <a:pt x="119" y="367"/>
                    <a:pt x="121" y="374"/>
                  </a:cubicBezTo>
                  <a:cubicBezTo>
                    <a:pt x="123" y="384"/>
                    <a:pt x="123" y="384"/>
                    <a:pt x="123" y="384"/>
                  </a:cubicBezTo>
                  <a:cubicBezTo>
                    <a:pt x="124" y="392"/>
                    <a:pt x="124" y="390"/>
                    <a:pt x="126" y="394"/>
                  </a:cubicBezTo>
                  <a:cubicBezTo>
                    <a:pt x="126" y="395"/>
                    <a:pt x="127" y="397"/>
                    <a:pt x="127" y="398"/>
                  </a:cubicBezTo>
                  <a:cubicBezTo>
                    <a:pt x="128" y="402"/>
                    <a:pt x="128" y="409"/>
                    <a:pt x="132" y="409"/>
                  </a:cubicBezTo>
                  <a:cubicBezTo>
                    <a:pt x="131" y="403"/>
                    <a:pt x="131" y="405"/>
                    <a:pt x="131" y="398"/>
                  </a:cubicBezTo>
                  <a:cubicBezTo>
                    <a:pt x="136" y="400"/>
                    <a:pt x="136" y="400"/>
                    <a:pt x="136" y="400"/>
                  </a:cubicBezTo>
                  <a:cubicBezTo>
                    <a:pt x="136" y="408"/>
                    <a:pt x="136" y="427"/>
                    <a:pt x="139" y="434"/>
                  </a:cubicBezTo>
                  <a:cubicBezTo>
                    <a:pt x="141" y="438"/>
                    <a:pt x="139" y="437"/>
                    <a:pt x="143" y="440"/>
                  </a:cubicBezTo>
                  <a:cubicBezTo>
                    <a:pt x="143" y="444"/>
                    <a:pt x="143" y="440"/>
                    <a:pt x="143" y="445"/>
                  </a:cubicBezTo>
                  <a:cubicBezTo>
                    <a:pt x="147" y="442"/>
                    <a:pt x="145" y="441"/>
                    <a:pt x="152" y="442"/>
                  </a:cubicBezTo>
                  <a:cubicBezTo>
                    <a:pt x="151" y="436"/>
                    <a:pt x="152" y="441"/>
                    <a:pt x="150" y="437"/>
                  </a:cubicBezTo>
                  <a:cubicBezTo>
                    <a:pt x="151" y="435"/>
                    <a:pt x="152" y="433"/>
                    <a:pt x="152" y="431"/>
                  </a:cubicBezTo>
                  <a:cubicBezTo>
                    <a:pt x="151" y="424"/>
                    <a:pt x="150" y="429"/>
                    <a:pt x="151" y="419"/>
                  </a:cubicBezTo>
                  <a:cubicBezTo>
                    <a:pt x="151" y="410"/>
                    <a:pt x="150" y="392"/>
                    <a:pt x="149" y="382"/>
                  </a:cubicBezTo>
                  <a:cubicBezTo>
                    <a:pt x="144" y="326"/>
                    <a:pt x="144" y="326"/>
                    <a:pt x="144" y="326"/>
                  </a:cubicBezTo>
                  <a:cubicBezTo>
                    <a:pt x="143" y="321"/>
                    <a:pt x="143" y="317"/>
                    <a:pt x="142" y="311"/>
                  </a:cubicBezTo>
                  <a:cubicBezTo>
                    <a:pt x="141" y="307"/>
                    <a:pt x="141" y="303"/>
                    <a:pt x="140" y="298"/>
                  </a:cubicBezTo>
                  <a:cubicBezTo>
                    <a:pt x="139" y="293"/>
                    <a:pt x="139" y="291"/>
                    <a:pt x="137" y="286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33" y="264"/>
                    <a:pt x="133" y="262"/>
                    <a:pt x="133" y="259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37"/>
                    <a:pt x="128" y="237"/>
                    <a:pt x="128" y="235"/>
                  </a:cubicBezTo>
                  <a:cubicBezTo>
                    <a:pt x="126" y="229"/>
                    <a:pt x="125" y="226"/>
                    <a:pt x="125" y="220"/>
                  </a:cubicBezTo>
                  <a:cubicBezTo>
                    <a:pt x="128" y="222"/>
                    <a:pt x="128" y="219"/>
                    <a:pt x="127" y="225"/>
                  </a:cubicBezTo>
                  <a:cubicBezTo>
                    <a:pt x="128" y="224"/>
                    <a:pt x="126" y="222"/>
                    <a:pt x="128" y="225"/>
                  </a:cubicBezTo>
                  <a:cubicBezTo>
                    <a:pt x="130" y="226"/>
                    <a:pt x="131" y="233"/>
                    <a:pt x="131" y="234"/>
                  </a:cubicBezTo>
                  <a:cubicBezTo>
                    <a:pt x="131" y="238"/>
                    <a:pt x="131" y="238"/>
                    <a:pt x="132" y="241"/>
                  </a:cubicBezTo>
                  <a:cubicBezTo>
                    <a:pt x="133" y="246"/>
                    <a:pt x="132" y="246"/>
                    <a:pt x="132" y="247"/>
                  </a:cubicBezTo>
                  <a:cubicBezTo>
                    <a:pt x="136" y="251"/>
                    <a:pt x="134" y="252"/>
                    <a:pt x="135" y="258"/>
                  </a:cubicBezTo>
                  <a:cubicBezTo>
                    <a:pt x="136" y="263"/>
                    <a:pt x="136" y="263"/>
                    <a:pt x="136" y="263"/>
                  </a:cubicBezTo>
                  <a:cubicBezTo>
                    <a:pt x="137" y="265"/>
                    <a:pt x="137" y="268"/>
                    <a:pt x="137" y="270"/>
                  </a:cubicBezTo>
                  <a:cubicBezTo>
                    <a:pt x="140" y="273"/>
                    <a:pt x="138" y="270"/>
                    <a:pt x="138" y="273"/>
                  </a:cubicBezTo>
                  <a:cubicBezTo>
                    <a:pt x="139" y="277"/>
                    <a:pt x="138" y="274"/>
                    <a:pt x="139" y="277"/>
                  </a:cubicBezTo>
                  <a:cubicBezTo>
                    <a:pt x="141" y="284"/>
                    <a:pt x="143" y="296"/>
                    <a:pt x="144" y="303"/>
                  </a:cubicBezTo>
                  <a:cubicBezTo>
                    <a:pt x="145" y="308"/>
                    <a:pt x="144" y="308"/>
                    <a:pt x="146" y="313"/>
                  </a:cubicBezTo>
                  <a:cubicBezTo>
                    <a:pt x="148" y="321"/>
                    <a:pt x="148" y="332"/>
                    <a:pt x="150" y="340"/>
                  </a:cubicBezTo>
                  <a:cubicBezTo>
                    <a:pt x="151" y="345"/>
                    <a:pt x="151" y="355"/>
                    <a:pt x="152" y="360"/>
                  </a:cubicBezTo>
                  <a:cubicBezTo>
                    <a:pt x="153" y="362"/>
                    <a:pt x="153" y="377"/>
                    <a:pt x="153" y="380"/>
                  </a:cubicBezTo>
                  <a:cubicBezTo>
                    <a:pt x="153" y="384"/>
                    <a:pt x="153" y="388"/>
                    <a:pt x="153" y="390"/>
                  </a:cubicBezTo>
                  <a:cubicBezTo>
                    <a:pt x="153" y="392"/>
                    <a:pt x="154" y="397"/>
                    <a:pt x="154" y="399"/>
                  </a:cubicBezTo>
                  <a:cubicBezTo>
                    <a:pt x="154" y="401"/>
                    <a:pt x="153" y="405"/>
                    <a:pt x="153" y="407"/>
                  </a:cubicBezTo>
                  <a:lnTo>
                    <a:pt x="155" y="40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3242481" y="5963526"/>
              <a:ext cx="187861" cy="443040"/>
            </a:xfrm>
            <a:custGeom>
              <a:avLst/>
              <a:gdLst>
                <a:gd name="T0" fmla="*/ 177 w 187"/>
                <a:gd name="T1" fmla="*/ 365 h 440"/>
                <a:gd name="T2" fmla="*/ 111 w 187"/>
                <a:gd name="T3" fmla="*/ 359 h 440"/>
                <a:gd name="T4" fmla="*/ 107 w 187"/>
                <a:gd name="T5" fmla="*/ 346 h 440"/>
                <a:gd name="T6" fmla="*/ 180 w 187"/>
                <a:gd name="T7" fmla="*/ 309 h 440"/>
                <a:gd name="T8" fmla="*/ 154 w 187"/>
                <a:gd name="T9" fmla="*/ 288 h 440"/>
                <a:gd name="T10" fmla="*/ 114 w 187"/>
                <a:gd name="T11" fmla="*/ 212 h 440"/>
                <a:gd name="T12" fmla="*/ 113 w 187"/>
                <a:gd name="T13" fmla="*/ 176 h 440"/>
                <a:gd name="T14" fmla="*/ 110 w 187"/>
                <a:gd name="T15" fmla="*/ 145 h 440"/>
                <a:gd name="T16" fmla="*/ 75 w 187"/>
                <a:gd name="T17" fmla="*/ 123 h 440"/>
                <a:gd name="T18" fmla="*/ 75 w 187"/>
                <a:gd name="T19" fmla="*/ 147 h 440"/>
                <a:gd name="T20" fmla="*/ 73 w 187"/>
                <a:gd name="T21" fmla="*/ 110 h 440"/>
                <a:gd name="T22" fmla="*/ 41 w 187"/>
                <a:gd name="T23" fmla="*/ 23 h 440"/>
                <a:gd name="T24" fmla="*/ 60 w 187"/>
                <a:gd name="T25" fmla="*/ 5 h 440"/>
                <a:gd name="T26" fmla="*/ 43 w 187"/>
                <a:gd name="T27" fmla="*/ 5 h 440"/>
                <a:gd name="T28" fmla="*/ 32 w 187"/>
                <a:gd name="T29" fmla="*/ 17 h 440"/>
                <a:gd name="T30" fmla="*/ 26 w 187"/>
                <a:gd name="T31" fmla="*/ 11 h 440"/>
                <a:gd name="T32" fmla="*/ 11 w 187"/>
                <a:gd name="T33" fmla="*/ 30 h 440"/>
                <a:gd name="T34" fmla="*/ 4 w 187"/>
                <a:gd name="T35" fmla="*/ 50 h 440"/>
                <a:gd name="T36" fmla="*/ 1 w 187"/>
                <a:gd name="T37" fmla="*/ 87 h 440"/>
                <a:gd name="T38" fmla="*/ 5 w 187"/>
                <a:gd name="T39" fmla="*/ 171 h 440"/>
                <a:gd name="T40" fmla="*/ 5 w 187"/>
                <a:gd name="T41" fmla="*/ 212 h 440"/>
                <a:gd name="T42" fmla="*/ 13 w 187"/>
                <a:gd name="T43" fmla="*/ 238 h 440"/>
                <a:gd name="T44" fmla="*/ 26 w 187"/>
                <a:gd name="T45" fmla="*/ 275 h 440"/>
                <a:gd name="T46" fmla="*/ 42 w 187"/>
                <a:gd name="T47" fmla="*/ 306 h 440"/>
                <a:gd name="T48" fmla="*/ 68 w 187"/>
                <a:gd name="T49" fmla="*/ 346 h 440"/>
                <a:gd name="T50" fmla="*/ 101 w 187"/>
                <a:gd name="T51" fmla="*/ 399 h 440"/>
                <a:gd name="T52" fmla="*/ 114 w 187"/>
                <a:gd name="T53" fmla="*/ 410 h 440"/>
                <a:gd name="T54" fmla="*/ 115 w 187"/>
                <a:gd name="T55" fmla="*/ 395 h 440"/>
                <a:gd name="T56" fmla="*/ 128 w 187"/>
                <a:gd name="T57" fmla="*/ 401 h 440"/>
                <a:gd name="T58" fmla="*/ 136 w 187"/>
                <a:gd name="T59" fmla="*/ 418 h 440"/>
                <a:gd name="T60" fmla="*/ 145 w 187"/>
                <a:gd name="T61" fmla="*/ 428 h 440"/>
                <a:gd name="T62" fmla="*/ 151 w 187"/>
                <a:gd name="T63" fmla="*/ 358 h 440"/>
                <a:gd name="T64" fmla="*/ 154 w 187"/>
                <a:gd name="T65" fmla="*/ 316 h 440"/>
                <a:gd name="T66" fmla="*/ 163 w 187"/>
                <a:gd name="T67" fmla="*/ 395 h 440"/>
                <a:gd name="T68" fmla="*/ 172 w 187"/>
                <a:gd name="T69" fmla="*/ 430 h 440"/>
                <a:gd name="T70" fmla="*/ 180 w 187"/>
                <a:gd name="T71" fmla="*/ 368 h 440"/>
                <a:gd name="T72" fmla="*/ 181 w 187"/>
                <a:gd name="T73" fmla="*/ 382 h 440"/>
                <a:gd name="T74" fmla="*/ 186 w 187"/>
                <a:gd name="T75" fmla="*/ 360 h 440"/>
                <a:gd name="T76" fmla="*/ 183 w 187"/>
                <a:gd name="T77" fmla="*/ 311 h 440"/>
                <a:gd name="T78" fmla="*/ 177 w 187"/>
                <a:gd name="T79" fmla="*/ 291 h 440"/>
                <a:gd name="T80" fmla="*/ 173 w 187"/>
                <a:gd name="T81" fmla="*/ 231 h 440"/>
                <a:gd name="T82" fmla="*/ 158 w 187"/>
                <a:gd name="T83" fmla="*/ 164 h 440"/>
                <a:gd name="T84" fmla="*/ 153 w 187"/>
                <a:gd name="T85" fmla="*/ 164 h 440"/>
                <a:gd name="T86" fmla="*/ 151 w 187"/>
                <a:gd name="T87" fmla="*/ 168 h 440"/>
                <a:gd name="T88" fmla="*/ 158 w 187"/>
                <a:gd name="T89" fmla="*/ 194 h 440"/>
                <a:gd name="T90" fmla="*/ 167 w 187"/>
                <a:gd name="T91" fmla="*/ 251 h 440"/>
                <a:gd name="T92" fmla="*/ 177 w 187"/>
                <a:gd name="T93" fmla="*/ 334 h 440"/>
                <a:gd name="T94" fmla="*/ 174 w 187"/>
                <a:gd name="T95" fmla="*/ 341 h 440"/>
                <a:gd name="T96" fmla="*/ 158 w 187"/>
                <a:gd name="T97" fmla="*/ 230 h 440"/>
                <a:gd name="T98" fmla="*/ 139 w 187"/>
                <a:gd name="T99" fmla="*/ 155 h 440"/>
                <a:gd name="T100" fmla="*/ 137 w 187"/>
                <a:gd name="T101" fmla="*/ 145 h 440"/>
                <a:gd name="T102" fmla="*/ 116 w 187"/>
                <a:gd name="T103" fmla="*/ 115 h 440"/>
                <a:gd name="T104" fmla="*/ 94 w 187"/>
                <a:gd name="T105" fmla="*/ 58 h 440"/>
                <a:gd name="T106" fmla="*/ 91 w 187"/>
                <a:gd name="T107" fmla="*/ 102 h 440"/>
                <a:gd name="T108" fmla="*/ 78 w 187"/>
                <a:gd name="T109" fmla="*/ 42 h 440"/>
                <a:gd name="T110" fmla="*/ 64 w 187"/>
                <a:gd name="T111" fmla="*/ 1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40">
                  <a:moveTo>
                    <a:pt x="142" y="384"/>
                  </a:moveTo>
                  <a:cubicBezTo>
                    <a:pt x="143" y="387"/>
                    <a:pt x="143" y="387"/>
                    <a:pt x="143" y="387"/>
                  </a:cubicBezTo>
                  <a:lnTo>
                    <a:pt x="142" y="384"/>
                  </a:lnTo>
                  <a:close/>
                  <a:moveTo>
                    <a:pt x="177" y="358"/>
                  </a:moveTo>
                  <a:cubicBezTo>
                    <a:pt x="178" y="359"/>
                    <a:pt x="178" y="356"/>
                    <a:pt x="178" y="361"/>
                  </a:cubicBezTo>
                  <a:cubicBezTo>
                    <a:pt x="178" y="367"/>
                    <a:pt x="178" y="363"/>
                    <a:pt x="177" y="365"/>
                  </a:cubicBezTo>
                  <a:cubicBezTo>
                    <a:pt x="176" y="364"/>
                    <a:pt x="175" y="365"/>
                    <a:pt x="175" y="361"/>
                  </a:cubicBezTo>
                  <a:cubicBezTo>
                    <a:pt x="175" y="358"/>
                    <a:pt x="175" y="360"/>
                    <a:pt x="177" y="358"/>
                  </a:cubicBezTo>
                  <a:close/>
                  <a:moveTo>
                    <a:pt x="111" y="359"/>
                  </a:moveTo>
                  <a:cubicBezTo>
                    <a:pt x="112" y="361"/>
                    <a:pt x="112" y="359"/>
                    <a:pt x="112" y="361"/>
                  </a:cubicBezTo>
                  <a:cubicBezTo>
                    <a:pt x="112" y="362"/>
                    <a:pt x="112" y="363"/>
                    <a:pt x="112" y="364"/>
                  </a:cubicBezTo>
                  <a:cubicBezTo>
                    <a:pt x="111" y="363"/>
                    <a:pt x="110" y="361"/>
                    <a:pt x="111" y="359"/>
                  </a:cubicBezTo>
                  <a:close/>
                  <a:moveTo>
                    <a:pt x="101" y="317"/>
                  </a:moveTo>
                  <a:cubicBezTo>
                    <a:pt x="101" y="317"/>
                    <a:pt x="102" y="317"/>
                    <a:pt x="102" y="318"/>
                  </a:cubicBezTo>
                  <a:cubicBezTo>
                    <a:pt x="102" y="318"/>
                    <a:pt x="102" y="317"/>
                    <a:pt x="104" y="325"/>
                  </a:cubicBezTo>
                  <a:cubicBezTo>
                    <a:pt x="106" y="330"/>
                    <a:pt x="106" y="330"/>
                    <a:pt x="106" y="330"/>
                  </a:cubicBezTo>
                  <a:cubicBezTo>
                    <a:pt x="107" y="333"/>
                    <a:pt x="111" y="349"/>
                    <a:pt x="110" y="353"/>
                  </a:cubicBezTo>
                  <a:cubicBezTo>
                    <a:pt x="107" y="352"/>
                    <a:pt x="110" y="355"/>
                    <a:pt x="107" y="346"/>
                  </a:cubicBezTo>
                  <a:cubicBezTo>
                    <a:pt x="106" y="341"/>
                    <a:pt x="107" y="344"/>
                    <a:pt x="106" y="341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2" y="323"/>
                    <a:pt x="101" y="320"/>
                    <a:pt x="101" y="317"/>
                  </a:cubicBezTo>
                  <a:close/>
                  <a:moveTo>
                    <a:pt x="180" y="303"/>
                  </a:moveTo>
                  <a:cubicBezTo>
                    <a:pt x="180" y="304"/>
                    <a:pt x="180" y="301"/>
                    <a:pt x="180" y="306"/>
                  </a:cubicBezTo>
                  <a:cubicBezTo>
                    <a:pt x="180" y="309"/>
                    <a:pt x="180" y="308"/>
                    <a:pt x="180" y="309"/>
                  </a:cubicBezTo>
                  <a:cubicBezTo>
                    <a:pt x="179" y="308"/>
                    <a:pt x="178" y="308"/>
                    <a:pt x="178" y="306"/>
                  </a:cubicBezTo>
                  <a:cubicBezTo>
                    <a:pt x="178" y="300"/>
                    <a:pt x="178" y="304"/>
                    <a:pt x="180" y="303"/>
                  </a:cubicBezTo>
                  <a:close/>
                  <a:moveTo>
                    <a:pt x="154" y="288"/>
                  </a:moveTo>
                  <a:cubicBezTo>
                    <a:pt x="153" y="286"/>
                    <a:pt x="153" y="284"/>
                    <a:pt x="153" y="280"/>
                  </a:cubicBezTo>
                  <a:cubicBezTo>
                    <a:pt x="153" y="281"/>
                    <a:pt x="154" y="283"/>
                    <a:pt x="154" y="284"/>
                  </a:cubicBezTo>
                  <a:cubicBezTo>
                    <a:pt x="155" y="288"/>
                    <a:pt x="154" y="286"/>
                    <a:pt x="154" y="288"/>
                  </a:cubicBezTo>
                  <a:close/>
                  <a:moveTo>
                    <a:pt x="114" y="212"/>
                  </a:moveTo>
                  <a:cubicBezTo>
                    <a:pt x="114" y="214"/>
                    <a:pt x="114" y="212"/>
                    <a:pt x="114" y="214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3"/>
                    <a:pt x="115" y="223"/>
                    <a:pt x="114" y="224"/>
                  </a:cubicBezTo>
                  <a:cubicBezTo>
                    <a:pt x="114" y="219"/>
                    <a:pt x="111" y="216"/>
                    <a:pt x="113" y="210"/>
                  </a:cubicBezTo>
                  <a:cubicBezTo>
                    <a:pt x="114" y="211"/>
                    <a:pt x="113" y="209"/>
                    <a:pt x="114" y="212"/>
                  </a:cubicBezTo>
                  <a:close/>
                  <a:moveTo>
                    <a:pt x="84" y="190"/>
                  </a:moveTo>
                  <a:cubicBezTo>
                    <a:pt x="85" y="191"/>
                    <a:pt x="85" y="192"/>
                    <a:pt x="85" y="195"/>
                  </a:cubicBezTo>
                  <a:cubicBezTo>
                    <a:pt x="84" y="193"/>
                    <a:pt x="83" y="192"/>
                    <a:pt x="84" y="190"/>
                  </a:cubicBezTo>
                  <a:close/>
                  <a:moveTo>
                    <a:pt x="113" y="209"/>
                  </a:moveTo>
                  <a:cubicBezTo>
                    <a:pt x="112" y="198"/>
                    <a:pt x="108" y="180"/>
                    <a:pt x="110" y="172"/>
                  </a:cubicBezTo>
                  <a:cubicBezTo>
                    <a:pt x="113" y="173"/>
                    <a:pt x="112" y="171"/>
                    <a:pt x="113" y="176"/>
                  </a:cubicBezTo>
                  <a:cubicBezTo>
                    <a:pt x="114" y="182"/>
                    <a:pt x="113" y="205"/>
                    <a:pt x="113" y="209"/>
                  </a:cubicBezTo>
                  <a:close/>
                  <a:moveTo>
                    <a:pt x="110" y="170"/>
                  </a:moveTo>
                  <a:cubicBezTo>
                    <a:pt x="109" y="164"/>
                    <a:pt x="107" y="144"/>
                    <a:pt x="108" y="137"/>
                  </a:cubicBezTo>
                  <a:cubicBezTo>
                    <a:pt x="108" y="131"/>
                    <a:pt x="104" y="121"/>
                    <a:pt x="111" y="122"/>
                  </a:cubicBezTo>
                  <a:cubicBezTo>
                    <a:pt x="110" y="129"/>
                    <a:pt x="112" y="121"/>
                    <a:pt x="111" y="134"/>
                  </a:cubicBezTo>
                  <a:cubicBezTo>
                    <a:pt x="111" y="139"/>
                    <a:pt x="111" y="140"/>
                    <a:pt x="110" y="145"/>
                  </a:cubicBezTo>
                  <a:cubicBezTo>
                    <a:pt x="111" y="165"/>
                    <a:pt x="111" y="165"/>
                    <a:pt x="111" y="165"/>
                  </a:cubicBezTo>
                  <a:cubicBezTo>
                    <a:pt x="111" y="166"/>
                    <a:pt x="111" y="167"/>
                    <a:pt x="111" y="168"/>
                  </a:cubicBezTo>
                  <a:cubicBezTo>
                    <a:pt x="111" y="171"/>
                    <a:pt x="111" y="169"/>
                    <a:pt x="110" y="171"/>
                  </a:cubicBezTo>
                  <a:lnTo>
                    <a:pt x="110" y="170"/>
                  </a:lnTo>
                  <a:close/>
                  <a:moveTo>
                    <a:pt x="73" y="110"/>
                  </a:moveTo>
                  <a:cubicBezTo>
                    <a:pt x="74" y="115"/>
                    <a:pt x="74" y="118"/>
                    <a:pt x="75" y="123"/>
                  </a:cubicBezTo>
                  <a:cubicBezTo>
                    <a:pt x="77" y="134"/>
                    <a:pt x="77" y="130"/>
                    <a:pt x="78" y="136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0" y="147"/>
                    <a:pt x="80" y="153"/>
                    <a:pt x="80" y="156"/>
                  </a:cubicBezTo>
                  <a:cubicBezTo>
                    <a:pt x="78" y="154"/>
                    <a:pt x="79" y="155"/>
                    <a:pt x="78" y="152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75" y="147"/>
                    <a:pt x="75" y="147"/>
                  </a:cubicBezTo>
                  <a:cubicBezTo>
                    <a:pt x="73" y="140"/>
                    <a:pt x="74" y="132"/>
                    <a:pt x="72" y="12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6"/>
                    <a:pt x="66" y="66"/>
                    <a:pt x="67" y="6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93"/>
                    <a:pt x="72" y="102"/>
                    <a:pt x="74" y="110"/>
                  </a:cubicBezTo>
                  <a:lnTo>
                    <a:pt x="73" y="110"/>
                  </a:lnTo>
                  <a:close/>
                  <a:moveTo>
                    <a:pt x="65" y="40"/>
                  </a:moveTo>
                  <a:cubicBezTo>
                    <a:pt x="68" y="45"/>
                    <a:pt x="65" y="42"/>
                    <a:pt x="64" y="43"/>
                  </a:cubicBezTo>
                  <a:lnTo>
                    <a:pt x="65" y="40"/>
                  </a:lnTo>
                  <a:close/>
                  <a:moveTo>
                    <a:pt x="38" y="17"/>
                  </a:moveTo>
                  <a:cubicBezTo>
                    <a:pt x="39" y="16"/>
                    <a:pt x="40" y="15"/>
                    <a:pt x="41" y="14"/>
                  </a:cubicBezTo>
                  <a:cubicBezTo>
                    <a:pt x="40" y="19"/>
                    <a:pt x="40" y="19"/>
                    <a:pt x="41" y="23"/>
                  </a:cubicBezTo>
                  <a:cubicBezTo>
                    <a:pt x="38" y="22"/>
                    <a:pt x="38" y="22"/>
                    <a:pt x="38" y="17"/>
                  </a:cubicBezTo>
                  <a:close/>
                  <a:moveTo>
                    <a:pt x="64" y="15"/>
                  </a:moveTo>
                  <a:cubicBezTo>
                    <a:pt x="64" y="15"/>
                    <a:pt x="63" y="15"/>
                    <a:pt x="63" y="13"/>
                  </a:cubicBezTo>
                  <a:cubicBezTo>
                    <a:pt x="63" y="12"/>
                    <a:pt x="63" y="11"/>
                    <a:pt x="63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4"/>
                    <a:pt x="59" y="9"/>
                    <a:pt x="60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1" y="16"/>
                    <a:pt x="56" y="38"/>
                    <a:pt x="52" y="50"/>
                  </a:cubicBezTo>
                  <a:cubicBezTo>
                    <a:pt x="51" y="42"/>
                    <a:pt x="51" y="34"/>
                    <a:pt x="50" y="27"/>
                  </a:cubicBezTo>
                  <a:cubicBezTo>
                    <a:pt x="48" y="19"/>
                    <a:pt x="48" y="11"/>
                    <a:pt x="48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4" y="6"/>
                    <a:pt x="35" y="6"/>
                    <a:pt x="34" y="7"/>
                  </a:cubicBezTo>
                  <a:cubicBezTo>
                    <a:pt x="34" y="10"/>
                    <a:pt x="35" y="12"/>
                    <a:pt x="33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27" y="24"/>
                    <a:pt x="34" y="17"/>
                    <a:pt x="30" y="20"/>
                  </a:cubicBezTo>
                  <a:cubicBezTo>
                    <a:pt x="29" y="15"/>
                    <a:pt x="31" y="9"/>
                    <a:pt x="29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9"/>
                    <a:pt x="27" y="9"/>
                    <a:pt x="26" y="11"/>
                  </a:cubicBezTo>
                  <a:cubicBezTo>
                    <a:pt x="24" y="14"/>
                    <a:pt x="24" y="14"/>
                    <a:pt x="2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21"/>
                    <a:pt x="17" y="25"/>
                    <a:pt x="14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4" y="22"/>
                    <a:pt x="12" y="21"/>
                  </a:cubicBezTo>
                  <a:cubicBezTo>
                    <a:pt x="11" y="24"/>
                    <a:pt x="11" y="27"/>
                    <a:pt x="11" y="30"/>
                  </a:cubicBezTo>
                  <a:cubicBezTo>
                    <a:pt x="10" y="30"/>
                    <a:pt x="9" y="29"/>
                    <a:pt x="9" y="3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5"/>
                    <a:pt x="8" y="34"/>
                    <a:pt x="6" y="36"/>
                  </a:cubicBezTo>
                  <a:cubicBezTo>
                    <a:pt x="7" y="38"/>
                    <a:pt x="7" y="40"/>
                    <a:pt x="6" y="43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1"/>
                    <a:pt x="6" y="51"/>
                    <a:pt x="7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" y="58"/>
                    <a:pt x="2" y="60"/>
                    <a:pt x="0" y="62"/>
                  </a:cubicBezTo>
                  <a:cubicBezTo>
                    <a:pt x="2" y="66"/>
                    <a:pt x="3" y="69"/>
                    <a:pt x="2" y="7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90"/>
                    <a:pt x="2" y="93"/>
                    <a:pt x="2" y="10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9"/>
                    <a:pt x="2" y="120"/>
                    <a:pt x="1" y="120"/>
                  </a:cubicBezTo>
                  <a:cubicBezTo>
                    <a:pt x="4" y="134"/>
                    <a:pt x="2" y="133"/>
                    <a:pt x="1" y="143"/>
                  </a:cubicBezTo>
                  <a:cubicBezTo>
                    <a:pt x="0" y="152"/>
                    <a:pt x="2" y="159"/>
                    <a:pt x="2" y="167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7"/>
                    <a:pt x="7" y="187"/>
                    <a:pt x="6" y="192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6" y="200"/>
                    <a:pt x="5" y="203"/>
                    <a:pt x="7" y="206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6" y="218"/>
                    <a:pt x="7" y="219"/>
                    <a:pt x="8" y="222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1" y="227"/>
                    <a:pt x="10" y="237"/>
                    <a:pt x="10" y="240"/>
                  </a:cubicBezTo>
                  <a:cubicBezTo>
                    <a:pt x="11" y="239"/>
                    <a:pt x="11" y="239"/>
                    <a:pt x="13" y="238"/>
                  </a:cubicBezTo>
                  <a:cubicBezTo>
                    <a:pt x="12" y="244"/>
                    <a:pt x="12" y="246"/>
                    <a:pt x="16" y="250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20" y="259"/>
                    <a:pt x="20" y="264"/>
                    <a:pt x="20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3" y="273"/>
                    <a:pt x="23" y="272"/>
                    <a:pt x="25" y="275"/>
                  </a:cubicBezTo>
                  <a:cubicBezTo>
                    <a:pt x="25" y="275"/>
                    <a:pt x="26" y="275"/>
                    <a:pt x="26" y="275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3" y="290"/>
                    <a:pt x="37" y="295"/>
                    <a:pt x="38" y="300"/>
                  </a:cubicBezTo>
                  <a:cubicBezTo>
                    <a:pt x="39" y="301"/>
                    <a:pt x="39" y="301"/>
                    <a:pt x="39" y="302"/>
                  </a:cubicBezTo>
                  <a:cubicBezTo>
                    <a:pt x="40" y="305"/>
                    <a:pt x="41" y="305"/>
                    <a:pt x="42" y="306"/>
                  </a:cubicBezTo>
                  <a:cubicBezTo>
                    <a:pt x="43" y="307"/>
                    <a:pt x="43" y="307"/>
                    <a:pt x="44" y="308"/>
                  </a:cubicBezTo>
                  <a:cubicBezTo>
                    <a:pt x="45" y="310"/>
                    <a:pt x="45" y="310"/>
                    <a:pt x="46" y="312"/>
                  </a:cubicBezTo>
                  <a:cubicBezTo>
                    <a:pt x="48" y="319"/>
                    <a:pt x="48" y="314"/>
                    <a:pt x="51" y="319"/>
                  </a:cubicBezTo>
                  <a:cubicBezTo>
                    <a:pt x="53" y="323"/>
                    <a:pt x="59" y="333"/>
                    <a:pt x="58" y="337"/>
                  </a:cubicBezTo>
                  <a:cubicBezTo>
                    <a:pt x="62" y="338"/>
                    <a:pt x="62" y="340"/>
                    <a:pt x="65" y="34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0" y="348"/>
                    <a:pt x="69" y="350"/>
                    <a:pt x="72" y="352"/>
                  </a:cubicBezTo>
                  <a:cubicBezTo>
                    <a:pt x="72" y="358"/>
                    <a:pt x="72" y="358"/>
                    <a:pt x="72" y="358"/>
                  </a:cubicBezTo>
                  <a:cubicBezTo>
                    <a:pt x="74" y="360"/>
                    <a:pt x="74" y="358"/>
                    <a:pt x="75" y="359"/>
                  </a:cubicBezTo>
                  <a:cubicBezTo>
                    <a:pt x="92" y="384"/>
                    <a:pt x="92" y="384"/>
                    <a:pt x="92" y="384"/>
                  </a:cubicBezTo>
                  <a:cubicBezTo>
                    <a:pt x="96" y="388"/>
                    <a:pt x="97" y="393"/>
                    <a:pt x="102" y="394"/>
                  </a:cubicBezTo>
                  <a:cubicBezTo>
                    <a:pt x="101" y="397"/>
                    <a:pt x="101" y="396"/>
                    <a:pt x="101" y="399"/>
                  </a:cubicBezTo>
                  <a:cubicBezTo>
                    <a:pt x="105" y="399"/>
                    <a:pt x="105" y="399"/>
                    <a:pt x="105" y="399"/>
                  </a:cubicBezTo>
                  <a:cubicBezTo>
                    <a:pt x="104" y="405"/>
                    <a:pt x="104" y="405"/>
                    <a:pt x="104" y="405"/>
                  </a:cubicBezTo>
                  <a:cubicBezTo>
                    <a:pt x="107" y="403"/>
                    <a:pt x="107" y="403"/>
                    <a:pt x="107" y="403"/>
                  </a:cubicBezTo>
                  <a:cubicBezTo>
                    <a:pt x="107" y="402"/>
                    <a:pt x="108" y="403"/>
                    <a:pt x="108" y="403"/>
                  </a:cubicBezTo>
                  <a:cubicBezTo>
                    <a:pt x="107" y="405"/>
                    <a:pt x="108" y="405"/>
                    <a:pt x="110" y="407"/>
                  </a:cubicBezTo>
                  <a:cubicBezTo>
                    <a:pt x="112" y="411"/>
                    <a:pt x="109" y="410"/>
                    <a:pt x="114" y="410"/>
                  </a:cubicBezTo>
                  <a:cubicBezTo>
                    <a:pt x="114" y="406"/>
                    <a:pt x="113" y="397"/>
                    <a:pt x="111" y="393"/>
                  </a:cubicBezTo>
                  <a:cubicBezTo>
                    <a:pt x="110" y="390"/>
                    <a:pt x="111" y="394"/>
                    <a:pt x="110" y="391"/>
                  </a:cubicBezTo>
                  <a:cubicBezTo>
                    <a:pt x="107" y="375"/>
                    <a:pt x="107" y="375"/>
                    <a:pt x="107" y="375"/>
                  </a:cubicBezTo>
                  <a:cubicBezTo>
                    <a:pt x="107" y="375"/>
                    <a:pt x="108" y="375"/>
                    <a:pt x="109" y="375"/>
                  </a:cubicBezTo>
                  <a:cubicBezTo>
                    <a:pt x="110" y="375"/>
                    <a:pt x="110" y="376"/>
                    <a:pt x="110" y="377"/>
                  </a:cubicBezTo>
                  <a:cubicBezTo>
                    <a:pt x="112" y="384"/>
                    <a:pt x="114" y="389"/>
                    <a:pt x="115" y="395"/>
                  </a:cubicBezTo>
                  <a:cubicBezTo>
                    <a:pt x="116" y="398"/>
                    <a:pt x="116" y="398"/>
                    <a:pt x="117" y="401"/>
                  </a:cubicBezTo>
                  <a:cubicBezTo>
                    <a:pt x="119" y="407"/>
                    <a:pt x="119" y="407"/>
                    <a:pt x="119" y="407"/>
                  </a:cubicBezTo>
                  <a:cubicBezTo>
                    <a:pt x="120" y="412"/>
                    <a:pt x="121" y="413"/>
                    <a:pt x="122" y="419"/>
                  </a:cubicBezTo>
                  <a:cubicBezTo>
                    <a:pt x="126" y="418"/>
                    <a:pt x="127" y="422"/>
                    <a:pt x="131" y="423"/>
                  </a:cubicBezTo>
                  <a:cubicBezTo>
                    <a:pt x="127" y="413"/>
                    <a:pt x="129" y="418"/>
                    <a:pt x="130" y="412"/>
                  </a:cubicBezTo>
                  <a:cubicBezTo>
                    <a:pt x="129" y="409"/>
                    <a:pt x="129" y="405"/>
                    <a:pt x="128" y="401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88"/>
                    <a:pt x="127" y="390"/>
                    <a:pt x="128" y="389"/>
                  </a:cubicBezTo>
                  <a:cubicBezTo>
                    <a:pt x="130" y="392"/>
                    <a:pt x="132" y="398"/>
                    <a:pt x="132" y="401"/>
                  </a:cubicBezTo>
                  <a:cubicBezTo>
                    <a:pt x="133" y="406"/>
                    <a:pt x="134" y="411"/>
                    <a:pt x="134" y="416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36" y="417"/>
                    <a:pt x="136" y="418"/>
                    <a:pt x="136" y="418"/>
                  </a:cubicBezTo>
                  <a:cubicBezTo>
                    <a:pt x="135" y="421"/>
                    <a:pt x="137" y="420"/>
                    <a:pt x="136" y="426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39" y="432"/>
                    <a:pt x="140" y="434"/>
                    <a:pt x="143" y="436"/>
                  </a:cubicBezTo>
                  <a:cubicBezTo>
                    <a:pt x="143" y="436"/>
                    <a:pt x="146" y="436"/>
                    <a:pt x="142" y="433"/>
                  </a:cubicBezTo>
                  <a:cubicBezTo>
                    <a:pt x="145" y="433"/>
                    <a:pt x="145" y="433"/>
                    <a:pt x="145" y="433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51" y="427"/>
                    <a:pt x="146" y="427"/>
                    <a:pt x="151" y="425"/>
                  </a:cubicBezTo>
                  <a:cubicBezTo>
                    <a:pt x="150" y="420"/>
                    <a:pt x="151" y="422"/>
                    <a:pt x="151" y="416"/>
                  </a:cubicBezTo>
                  <a:cubicBezTo>
                    <a:pt x="151" y="416"/>
                    <a:pt x="150" y="415"/>
                    <a:pt x="149" y="414"/>
                  </a:cubicBezTo>
                  <a:cubicBezTo>
                    <a:pt x="149" y="409"/>
                    <a:pt x="149" y="409"/>
                    <a:pt x="149" y="409"/>
                  </a:cubicBezTo>
                  <a:cubicBezTo>
                    <a:pt x="151" y="411"/>
                    <a:pt x="150" y="410"/>
                    <a:pt x="153" y="410"/>
                  </a:cubicBezTo>
                  <a:cubicBezTo>
                    <a:pt x="151" y="392"/>
                    <a:pt x="152" y="375"/>
                    <a:pt x="151" y="358"/>
                  </a:cubicBezTo>
                  <a:cubicBezTo>
                    <a:pt x="150" y="305"/>
                    <a:pt x="150" y="305"/>
                    <a:pt x="150" y="305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3" y="306"/>
                    <a:pt x="153" y="309"/>
                    <a:pt x="153" y="311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3"/>
                    <a:pt x="153" y="314"/>
                    <a:pt x="154" y="314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25"/>
                    <a:pt x="154" y="334"/>
                    <a:pt x="154" y="344"/>
                  </a:cubicBezTo>
                  <a:cubicBezTo>
                    <a:pt x="155" y="347"/>
                    <a:pt x="156" y="351"/>
                    <a:pt x="156" y="354"/>
                  </a:cubicBezTo>
                  <a:cubicBezTo>
                    <a:pt x="156" y="358"/>
                    <a:pt x="155" y="365"/>
                    <a:pt x="155" y="368"/>
                  </a:cubicBezTo>
                  <a:cubicBezTo>
                    <a:pt x="155" y="371"/>
                    <a:pt x="156" y="376"/>
                    <a:pt x="156" y="380"/>
                  </a:cubicBezTo>
                  <a:cubicBezTo>
                    <a:pt x="157" y="385"/>
                    <a:pt x="158" y="402"/>
                    <a:pt x="159" y="405"/>
                  </a:cubicBezTo>
                  <a:cubicBezTo>
                    <a:pt x="163" y="403"/>
                    <a:pt x="162" y="401"/>
                    <a:pt x="163" y="395"/>
                  </a:cubicBezTo>
                  <a:cubicBezTo>
                    <a:pt x="167" y="401"/>
                    <a:pt x="165" y="407"/>
                    <a:pt x="165" y="414"/>
                  </a:cubicBezTo>
                  <a:cubicBezTo>
                    <a:pt x="163" y="415"/>
                    <a:pt x="164" y="414"/>
                    <a:pt x="164" y="418"/>
                  </a:cubicBezTo>
                  <a:cubicBezTo>
                    <a:pt x="164" y="422"/>
                    <a:pt x="166" y="427"/>
                    <a:pt x="165" y="431"/>
                  </a:cubicBezTo>
                  <a:cubicBezTo>
                    <a:pt x="165" y="433"/>
                    <a:pt x="165" y="432"/>
                    <a:pt x="164" y="435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9" y="436"/>
                    <a:pt x="167" y="433"/>
                    <a:pt x="172" y="430"/>
                  </a:cubicBezTo>
                  <a:cubicBezTo>
                    <a:pt x="170" y="426"/>
                    <a:pt x="171" y="427"/>
                    <a:pt x="170" y="423"/>
                  </a:cubicBezTo>
                  <a:cubicBezTo>
                    <a:pt x="170" y="420"/>
                    <a:pt x="169" y="421"/>
                    <a:pt x="170" y="418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3" y="376"/>
                    <a:pt x="171" y="376"/>
                    <a:pt x="173" y="371"/>
                  </a:cubicBezTo>
                  <a:cubicBezTo>
                    <a:pt x="173" y="371"/>
                    <a:pt x="175" y="368"/>
                    <a:pt x="175" y="368"/>
                  </a:cubicBezTo>
                  <a:cubicBezTo>
                    <a:pt x="177" y="367"/>
                    <a:pt x="178" y="368"/>
                    <a:pt x="180" y="368"/>
                  </a:cubicBezTo>
                  <a:cubicBezTo>
                    <a:pt x="180" y="373"/>
                    <a:pt x="180" y="375"/>
                    <a:pt x="181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6"/>
                    <a:pt x="180" y="386"/>
                    <a:pt x="180" y="388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181" y="390"/>
                    <a:pt x="182" y="389"/>
                    <a:pt x="183" y="387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3" y="377"/>
                    <a:pt x="185" y="367"/>
                    <a:pt x="186" y="360"/>
                  </a:cubicBezTo>
                  <a:cubicBezTo>
                    <a:pt x="186" y="356"/>
                    <a:pt x="185" y="352"/>
                    <a:pt x="186" y="347"/>
                  </a:cubicBezTo>
                  <a:cubicBezTo>
                    <a:pt x="186" y="342"/>
                    <a:pt x="185" y="339"/>
                    <a:pt x="187" y="33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5" y="320"/>
                    <a:pt x="182" y="319"/>
                    <a:pt x="183" y="313"/>
                  </a:cubicBezTo>
                  <a:cubicBezTo>
                    <a:pt x="183" y="313"/>
                    <a:pt x="183" y="312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08"/>
                    <a:pt x="183" y="305"/>
                    <a:pt x="181" y="302"/>
                  </a:cubicBezTo>
                  <a:cubicBezTo>
                    <a:pt x="182" y="300"/>
                    <a:pt x="182" y="298"/>
                    <a:pt x="183" y="295"/>
                  </a:cubicBezTo>
                  <a:cubicBezTo>
                    <a:pt x="181" y="293"/>
                    <a:pt x="181" y="293"/>
                    <a:pt x="181" y="293"/>
                  </a:cubicBezTo>
                  <a:cubicBezTo>
                    <a:pt x="181" y="292"/>
                    <a:pt x="180" y="292"/>
                    <a:pt x="180" y="292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7" y="295"/>
                    <a:pt x="178" y="297"/>
                    <a:pt x="177" y="291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6" y="270"/>
                    <a:pt x="175" y="266"/>
                    <a:pt x="176" y="260"/>
                  </a:cubicBezTo>
                  <a:cubicBezTo>
                    <a:pt x="177" y="255"/>
                    <a:pt x="175" y="265"/>
                    <a:pt x="177" y="258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2" y="243"/>
                    <a:pt x="175" y="241"/>
                    <a:pt x="173" y="231"/>
                  </a:cubicBezTo>
                  <a:cubicBezTo>
                    <a:pt x="172" y="227"/>
                    <a:pt x="170" y="219"/>
                    <a:pt x="170" y="214"/>
                  </a:cubicBezTo>
                  <a:cubicBezTo>
                    <a:pt x="166" y="211"/>
                    <a:pt x="168" y="207"/>
                    <a:pt x="167" y="204"/>
                  </a:cubicBezTo>
                  <a:cubicBezTo>
                    <a:pt x="167" y="203"/>
                    <a:pt x="159" y="194"/>
                    <a:pt x="168" y="193"/>
                  </a:cubicBezTo>
                  <a:cubicBezTo>
                    <a:pt x="170" y="189"/>
                    <a:pt x="169" y="188"/>
                    <a:pt x="169" y="185"/>
                  </a:cubicBezTo>
                  <a:cubicBezTo>
                    <a:pt x="166" y="185"/>
                    <a:pt x="165" y="186"/>
                    <a:pt x="165" y="190"/>
                  </a:cubicBezTo>
                  <a:cubicBezTo>
                    <a:pt x="162" y="187"/>
                    <a:pt x="159" y="170"/>
                    <a:pt x="158" y="164"/>
                  </a:cubicBezTo>
                  <a:cubicBezTo>
                    <a:pt x="157" y="160"/>
                    <a:pt x="158" y="158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2"/>
                    <a:pt x="155" y="162"/>
                    <a:pt x="154" y="163"/>
                  </a:cubicBezTo>
                  <a:cubicBezTo>
                    <a:pt x="154" y="163"/>
                    <a:pt x="153" y="164"/>
                    <a:pt x="153" y="163"/>
                  </a:cubicBezTo>
                  <a:cubicBezTo>
                    <a:pt x="153" y="163"/>
                    <a:pt x="153" y="164"/>
                    <a:pt x="153" y="164"/>
                  </a:cubicBezTo>
                  <a:cubicBezTo>
                    <a:pt x="149" y="165"/>
                    <a:pt x="153" y="162"/>
                    <a:pt x="148" y="162"/>
                  </a:cubicBezTo>
                  <a:cubicBezTo>
                    <a:pt x="148" y="162"/>
                    <a:pt x="147" y="162"/>
                    <a:pt x="147" y="162"/>
                  </a:cubicBezTo>
                  <a:cubicBezTo>
                    <a:pt x="147" y="162"/>
                    <a:pt x="146" y="162"/>
                    <a:pt x="146" y="163"/>
                  </a:cubicBezTo>
                  <a:cubicBezTo>
                    <a:pt x="148" y="166"/>
                    <a:pt x="145" y="163"/>
                    <a:pt x="149" y="166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2" y="170"/>
                    <a:pt x="152" y="171"/>
                    <a:pt x="152" y="171"/>
                  </a:cubicBezTo>
                  <a:cubicBezTo>
                    <a:pt x="153" y="173"/>
                    <a:pt x="152" y="171"/>
                    <a:pt x="153" y="173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83"/>
                    <a:pt x="156" y="185"/>
                    <a:pt x="157" y="189"/>
                  </a:cubicBezTo>
                  <a:cubicBezTo>
                    <a:pt x="157" y="192"/>
                    <a:pt x="157" y="191"/>
                    <a:pt x="158" y="194"/>
                  </a:cubicBezTo>
                  <a:cubicBezTo>
                    <a:pt x="161" y="207"/>
                    <a:pt x="161" y="207"/>
                    <a:pt x="161" y="207"/>
                  </a:cubicBezTo>
                  <a:cubicBezTo>
                    <a:pt x="162" y="212"/>
                    <a:pt x="161" y="211"/>
                    <a:pt x="162" y="217"/>
                  </a:cubicBezTo>
                  <a:cubicBezTo>
                    <a:pt x="164" y="221"/>
                    <a:pt x="162" y="223"/>
                    <a:pt x="163" y="227"/>
                  </a:cubicBezTo>
                  <a:cubicBezTo>
                    <a:pt x="164" y="231"/>
                    <a:pt x="165" y="231"/>
                    <a:pt x="165" y="237"/>
                  </a:cubicBezTo>
                  <a:cubicBezTo>
                    <a:pt x="165" y="240"/>
                    <a:pt x="166" y="242"/>
                    <a:pt x="166" y="246"/>
                  </a:cubicBezTo>
                  <a:cubicBezTo>
                    <a:pt x="167" y="249"/>
                    <a:pt x="166" y="248"/>
                    <a:pt x="167" y="251"/>
                  </a:cubicBezTo>
                  <a:cubicBezTo>
                    <a:pt x="168" y="254"/>
                    <a:pt x="168" y="250"/>
                    <a:pt x="168" y="255"/>
                  </a:cubicBezTo>
                  <a:cubicBezTo>
                    <a:pt x="169" y="260"/>
                    <a:pt x="169" y="260"/>
                    <a:pt x="169" y="260"/>
                  </a:cubicBezTo>
                  <a:cubicBezTo>
                    <a:pt x="174" y="279"/>
                    <a:pt x="172" y="276"/>
                    <a:pt x="171" y="283"/>
                  </a:cubicBezTo>
                  <a:cubicBezTo>
                    <a:pt x="173" y="315"/>
                    <a:pt x="173" y="315"/>
                    <a:pt x="173" y="315"/>
                  </a:cubicBezTo>
                  <a:cubicBezTo>
                    <a:pt x="174" y="323"/>
                    <a:pt x="173" y="327"/>
                    <a:pt x="178" y="331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8" y="335"/>
                    <a:pt x="178" y="334"/>
                    <a:pt x="178" y="336"/>
                  </a:cubicBezTo>
                  <a:cubicBezTo>
                    <a:pt x="179" y="338"/>
                    <a:pt x="179" y="338"/>
                    <a:pt x="179" y="339"/>
                  </a:cubicBezTo>
                  <a:cubicBezTo>
                    <a:pt x="179" y="341"/>
                    <a:pt x="178" y="343"/>
                    <a:pt x="178" y="346"/>
                  </a:cubicBezTo>
                  <a:cubicBezTo>
                    <a:pt x="178" y="348"/>
                    <a:pt x="178" y="351"/>
                    <a:pt x="178" y="354"/>
                  </a:cubicBezTo>
                  <a:cubicBezTo>
                    <a:pt x="178" y="359"/>
                    <a:pt x="179" y="357"/>
                    <a:pt x="176" y="359"/>
                  </a:cubicBezTo>
                  <a:cubicBezTo>
                    <a:pt x="174" y="354"/>
                    <a:pt x="175" y="347"/>
                    <a:pt x="174" y="341"/>
                  </a:cubicBezTo>
                  <a:cubicBezTo>
                    <a:pt x="174" y="335"/>
                    <a:pt x="174" y="335"/>
                    <a:pt x="174" y="335"/>
                  </a:cubicBezTo>
                  <a:cubicBezTo>
                    <a:pt x="174" y="334"/>
                    <a:pt x="174" y="333"/>
                    <a:pt x="174" y="332"/>
                  </a:cubicBezTo>
                  <a:cubicBezTo>
                    <a:pt x="172" y="327"/>
                    <a:pt x="173" y="331"/>
                    <a:pt x="172" y="329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9" y="320"/>
                    <a:pt x="166" y="286"/>
                    <a:pt x="164" y="267"/>
                  </a:cubicBezTo>
                  <a:cubicBezTo>
                    <a:pt x="163" y="256"/>
                    <a:pt x="156" y="245"/>
                    <a:pt x="158" y="230"/>
                  </a:cubicBezTo>
                  <a:cubicBezTo>
                    <a:pt x="153" y="230"/>
                    <a:pt x="154" y="228"/>
                    <a:pt x="154" y="223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0" y="202"/>
                    <a:pt x="148" y="197"/>
                    <a:pt x="147" y="189"/>
                  </a:cubicBezTo>
                  <a:cubicBezTo>
                    <a:pt x="146" y="190"/>
                    <a:pt x="146" y="190"/>
                    <a:pt x="144" y="191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0" y="163"/>
                    <a:pt x="139" y="159"/>
                    <a:pt x="139" y="155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4" y="155"/>
                    <a:pt x="136" y="157"/>
                    <a:pt x="132" y="155"/>
                  </a:cubicBezTo>
                  <a:cubicBezTo>
                    <a:pt x="132" y="155"/>
                    <a:pt x="132" y="152"/>
                    <a:pt x="132" y="151"/>
                  </a:cubicBezTo>
                  <a:cubicBezTo>
                    <a:pt x="132" y="149"/>
                    <a:pt x="132" y="150"/>
                    <a:pt x="133" y="148"/>
                  </a:cubicBezTo>
                  <a:cubicBezTo>
                    <a:pt x="136" y="151"/>
                    <a:pt x="135" y="149"/>
                    <a:pt x="135" y="155"/>
                  </a:cubicBezTo>
                  <a:cubicBezTo>
                    <a:pt x="139" y="152"/>
                    <a:pt x="138" y="152"/>
                    <a:pt x="137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5" y="127"/>
                    <a:pt x="123" y="121"/>
                    <a:pt x="120" y="124"/>
                  </a:cubicBezTo>
                  <a:cubicBezTo>
                    <a:pt x="120" y="122"/>
                    <a:pt x="119" y="119"/>
                    <a:pt x="119" y="117"/>
                  </a:cubicBezTo>
                  <a:cubicBezTo>
                    <a:pt x="118" y="116"/>
                    <a:pt x="118" y="115"/>
                    <a:pt x="117" y="115"/>
                  </a:cubicBezTo>
                  <a:cubicBezTo>
                    <a:pt x="114" y="113"/>
                    <a:pt x="117" y="115"/>
                    <a:pt x="116" y="115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0" y="118"/>
                    <a:pt x="110" y="118"/>
                    <a:pt x="108" y="118"/>
                  </a:cubicBezTo>
                  <a:cubicBezTo>
                    <a:pt x="104" y="112"/>
                    <a:pt x="103" y="102"/>
                    <a:pt x="102" y="94"/>
                  </a:cubicBezTo>
                  <a:cubicBezTo>
                    <a:pt x="102" y="92"/>
                    <a:pt x="102" y="93"/>
                    <a:pt x="101" y="9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4" y="61"/>
                    <a:pt x="93" y="62"/>
                    <a:pt x="94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3"/>
                    <a:pt x="90" y="65"/>
                    <a:pt x="91" y="70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4"/>
                    <a:pt x="92" y="96"/>
                    <a:pt x="92" y="98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1"/>
                    <a:pt x="91" y="102"/>
                    <a:pt x="91" y="100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89" y="91"/>
                    <a:pt x="91" y="79"/>
                    <a:pt x="86" y="7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4" y="80"/>
                    <a:pt x="83" y="7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37"/>
                    <a:pt x="77" y="43"/>
                    <a:pt x="75" y="36"/>
                  </a:cubicBezTo>
                  <a:cubicBezTo>
                    <a:pt x="74" y="33"/>
                    <a:pt x="75" y="24"/>
                    <a:pt x="72" y="22"/>
                  </a:cubicBezTo>
                  <a:cubicBezTo>
                    <a:pt x="71" y="22"/>
                    <a:pt x="73" y="20"/>
                    <a:pt x="70" y="22"/>
                  </a:cubicBezTo>
                  <a:cubicBezTo>
                    <a:pt x="68" y="24"/>
                    <a:pt x="69" y="28"/>
                    <a:pt x="69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8"/>
                    <a:pt x="65" y="23"/>
                    <a:pt x="64" y="17"/>
                  </a:cubicBezTo>
                  <a:lnTo>
                    <a:pt x="64" y="1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" name="Freeform 8"/>
            <p:cNvSpPr>
              <a:spLocks noEditPoints="1"/>
            </p:cNvSpPr>
            <p:nvPr/>
          </p:nvSpPr>
          <p:spPr bwMode="auto">
            <a:xfrm>
              <a:off x="3900778" y="5599544"/>
              <a:ext cx="142462" cy="429733"/>
            </a:xfrm>
            <a:custGeom>
              <a:avLst/>
              <a:gdLst>
                <a:gd name="T0" fmla="*/ 128 w 142"/>
                <a:gd name="T1" fmla="*/ 402 h 427"/>
                <a:gd name="T2" fmla="*/ 132 w 142"/>
                <a:gd name="T3" fmla="*/ 393 h 427"/>
                <a:gd name="T4" fmla="*/ 136 w 142"/>
                <a:gd name="T5" fmla="*/ 232 h 427"/>
                <a:gd name="T6" fmla="*/ 76 w 142"/>
                <a:gd name="T7" fmla="*/ 170 h 427"/>
                <a:gd name="T8" fmla="*/ 75 w 142"/>
                <a:gd name="T9" fmla="*/ 132 h 427"/>
                <a:gd name="T10" fmla="*/ 75 w 142"/>
                <a:gd name="T11" fmla="*/ 127 h 427"/>
                <a:gd name="T12" fmla="*/ 79 w 142"/>
                <a:gd name="T13" fmla="*/ 25 h 427"/>
                <a:gd name="T14" fmla="*/ 80 w 142"/>
                <a:gd name="T15" fmla="*/ 66 h 427"/>
                <a:gd name="T16" fmla="*/ 74 w 142"/>
                <a:gd name="T17" fmla="*/ 57 h 427"/>
                <a:gd name="T18" fmla="*/ 63 w 142"/>
                <a:gd name="T19" fmla="*/ 22 h 427"/>
                <a:gd name="T20" fmla="*/ 65 w 142"/>
                <a:gd name="T21" fmla="*/ 271 h 427"/>
                <a:gd name="T22" fmla="*/ 57 w 142"/>
                <a:gd name="T23" fmla="*/ 28 h 427"/>
                <a:gd name="T24" fmla="*/ 42 w 142"/>
                <a:gd name="T25" fmla="*/ 35 h 427"/>
                <a:gd name="T26" fmla="*/ 38 w 142"/>
                <a:gd name="T27" fmla="*/ 64 h 427"/>
                <a:gd name="T28" fmla="*/ 28 w 142"/>
                <a:gd name="T29" fmla="*/ 66 h 427"/>
                <a:gd name="T30" fmla="*/ 21 w 142"/>
                <a:gd name="T31" fmla="*/ 67 h 427"/>
                <a:gd name="T32" fmla="*/ 16 w 142"/>
                <a:gd name="T33" fmla="*/ 81 h 427"/>
                <a:gd name="T34" fmla="*/ 17 w 142"/>
                <a:gd name="T35" fmla="*/ 100 h 427"/>
                <a:gd name="T36" fmla="*/ 16 w 142"/>
                <a:gd name="T37" fmla="*/ 128 h 427"/>
                <a:gd name="T38" fmla="*/ 14 w 142"/>
                <a:gd name="T39" fmla="*/ 140 h 427"/>
                <a:gd name="T40" fmla="*/ 8 w 142"/>
                <a:gd name="T41" fmla="*/ 197 h 427"/>
                <a:gd name="T42" fmla="*/ 5 w 142"/>
                <a:gd name="T43" fmla="*/ 219 h 427"/>
                <a:gd name="T44" fmla="*/ 2 w 142"/>
                <a:gd name="T45" fmla="*/ 236 h 427"/>
                <a:gd name="T46" fmla="*/ 10 w 142"/>
                <a:gd name="T47" fmla="*/ 267 h 427"/>
                <a:gd name="T48" fmla="*/ 19 w 142"/>
                <a:gd name="T49" fmla="*/ 296 h 427"/>
                <a:gd name="T50" fmla="*/ 27 w 142"/>
                <a:gd name="T51" fmla="*/ 312 h 427"/>
                <a:gd name="T52" fmla="*/ 40 w 142"/>
                <a:gd name="T53" fmla="*/ 337 h 427"/>
                <a:gd name="T54" fmla="*/ 53 w 142"/>
                <a:gd name="T55" fmla="*/ 354 h 427"/>
                <a:gd name="T56" fmla="*/ 63 w 142"/>
                <a:gd name="T57" fmla="*/ 360 h 427"/>
                <a:gd name="T58" fmla="*/ 65 w 142"/>
                <a:gd name="T59" fmla="*/ 312 h 427"/>
                <a:gd name="T60" fmla="*/ 66 w 142"/>
                <a:gd name="T61" fmla="*/ 280 h 427"/>
                <a:gd name="T62" fmla="*/ 83 w 142"/>
                <a:gd name="T63" fmla="*/ 411 h 427"/>
                <a:gd name="T64" fmla="*/ 92 w 142"/>
                <a:gd name="T65" fmla="*/ 382 h 427"/>
                <a:gd name="T66" fmla="*/ 115 w 142"/>
                <a:gd name="T67" fmla="*/ 427 h 427"/>
                <a:gd name="T68" fmla="*/ 127 w 142"/>
                <a:gd name="T69" fmla="*/ 414 h 427"/>
                <a:gd name="T70" fmla="*/ 132 w 142"/>
                <a:gd name="T71" fmla="*/ 394 h 427"/>
                <a:gd name="T72" fmla="*/ 134 w 142"/>
                <a:gd name="T73" fmla="*/ 366 h 427"/>
                <a:gd name="T74" fmla="*/ 139 w 142"/>
                <a:gd name="T75" fmla="*/ 359 h 427"/>
                <a:gd name="T76" fmla="*/ 138 w 142"/>
                <a:gd name="T77" fmla="*/ 307 h 427"/>
                <a:gd name="T78" fmla="*/ 140 w 142"/>
                <a:gd name="T79" fmla="*/ 238 h 427"/>
                <a:gd name="T80" fmla="*/ 139 w 142"/>
                <a:gd name="T81" fmla="*/ 195 h 427"/>
                <a:gd name="T82" fmla="*/ 133 w 142"/>
                <a:gd name="T83" fmla="*/ 192 h 427"/>
                <a:gd name="T84" fmla="*/ 130 w 142"/>
                <a:gd name="T85" fmla="*/ 202 h 427"/>
                <a:gd name="T86" fmla="*/ 127 w 142"/>
                <a:gd name="T87" fmla="*/ 170 h 427"/>
                <a:gd name="T88" fmla="*/ 101 w 142"/>
                <a:gd name="T89" fmla="*/ 31 h 427"/>
                <a:gd name="T90" fmla="*/ 98 w 142"/>
                <a:gd name="T91" fmla="*/ 39 h 427"/>
                <a:gd name="T92" fmla="*/ 113 w 142"/>
                <a:gd name="T93" fmla="*/ 146 h 427"/>
                <a:gd name="T94" fmla="*/ 124 w 142"/>
                <a:gd name="T95" fmla="*/ 230 h 427"/>
                <a:gd name="T96" fmla="*/ 124 w 142"/>
                <a:gd name="T97" fmla="*/ 274 h 427"/>
                <a:gd name="T98" fmla="*/ 120 w 142"/>
                <a:gd name="T99" fmla="*/ 256 h 427"/>
                <a:gd name="T100" fmla="*/ 110 w 142"/>
                <a:gd name="T101" fmla="*/ 165 h 427"/>
                <a:gd name="T102" fmla="*/ 102 w 142"/>
                <a:gd name="T103" fmla="*/ 214 h 427"/>
                <a:gd name="T104" fmla="*/ 88 w 142"/>
                <a:gd name="T105" fmla="*/ 81 h 427"/>
                <a:gd name="T106" fmla="*/ 81 w 142"/>
                <a:gd name="T107" fmla="*/ 32 h 427"/>
                <a:gd name="T108" fmla="*/ 80 w 142"/>
                <a:gd name="T109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" h="427">
                  <a:moveTo>
                    <a:pt x="122" y="400"/>
                  </a:moveTo>
                  <a:cubicBezTo>
                    <a:pt x="123" y="401"/>
                    <a:pt x="123" y="401"/>
                    <a:pt x="122" y="403"/>
                  </a:cubicBezTo>
                  <a:cubicBezTo>
                    <a:pt x="121" y="405"/>
                    <a:pt x="121" y="404"/>
                    <a:pt x="120" y="403"/>
                  </a:cubicBezTo>
                  <a:cubicBezTo>
                    <a:pt x="120" y="401"/>
                    <a:pt x="120" y="401"/>
                    <a:pt x="122" y="400"/>
                  </a:cubicBezTo>
                  <a:close/>
                  <a:moveTo>
                    <a:pt x="126" y="398"/>
                  </a:moveTo>
                  <a:cubicBezTo>
                    <a:pt x="129" y="398"/>
                    <a:pt x="130" y="398"/>
                    <a:pt x="128" y="402"/>
                  </a:cubicBezTo>
                  <a:cubicBezTo>
                    <a:pt x="127" y="401"/>
                    <a:pt x="128" y="402"/>
                    <a:pt x="127" y="401"/>
                  </a:cubicBezTo>
                  <a:cubicBezTo>
                    <a:pt x="125" y="397"/>
                    <a:pt x="127" y="401"/>
                    <a:pt x="126" y="398"/>
                  </a:cubicBezTo>
                  <a:close/>
                  <a:moveTo>
                    <a:pt x="132" y="393"/>
                  </a:moveTo>
                  <a:cubicBezTo>
                    <a:pt x="129" y="397"/>
                    <a:pt x="129" y="397"/>
                    <a:pt x="129" y="397"/>
                  </a:cubicBezTo>
                  <a:cubicBezTo>
                    <a:pt x="129" y="397"/>
                    <a:pt x="126" y="395"/>
                    <a:pt x="127" y="392"/>
                  </a:cubicBezTo>
                  <a:cubicBezTo>
                    <a:pt x="128" y="390"/>
                    <a:pt x="130" y="392"/>
                    <a:pt x="132" y="393"/>
                  </a:cubicBezTo>
                  <a:close/>
                  <a:moveTo>
                    <a:pt x="124" y="377"/>
                  </a:moveTo>
                  <a:cubicBezTo>
                    <a:pt x="124" y="377"/>
                    <a:pt x="126" y="380"/>
                    <a:pt x="126" y="380"/>
                  </a:cubicBezTo>
                  <a:cubicBezTo>
                    <a:pt x="126" y="385"/>
                    <a:pt x="127" y="381"/>
                    <a:pt x="124" y="382"/>
                  </a:cubicBezTo>
                  <a:cubicBezTo>
                    <a:pt x="124" y="376"/>
                    <a:pt x="124" y="376"/>
                    <a:pt x="124" y="376"/>
                  </a:cubicBezTo>
                  <a:lnTo>
                    <a:pt x="124" y="377"/>
                  </a:lnTo>
                  <a:close/>
                  <a:moveTo>
                    <a:pt x="136" y="232"/>
                  </a:moveTo>
                  <a:cubicBezTo>
                    <a:pt x="137" y="233"/>
                    <a:pt x="139" y="230"/>
                    <a:pt x="136" y="234"/>
                  </a:cubicBezTo>
                  <a:cubicBezTo>
                    <a:pt x="136" y="233"/>
                    <a:pt x="136" y="233"/>
                    <a:pt x="136" y="233"/>
                  </a:cubicBezTo>
                  <a:lnTo>
                    <a:pt x="136" y="232"/>
                  </a:lnTo>
                  <a:close/>
                  <a:moveTo>
                    <a:pt x="75" y="168"/>
                  </a:moveTo>
                  <a:cubicBezTo>
                    <a:pt x="75" y="168"/>
                    <a:pt x="75" y="168"/>
                    <a:pt x="76" y="169"/>
                  </a:cubicBezTo>
                  <a:cubicBezTo>
                    <a:pt x="76" y="169"/>
                    <a:pt x="76" y="170"/>
                    <a:pt x="76" y="170"/>
                  </a:cubicBezTo>
                  <a:cubicBezTo>
                    <a:pt x="78" y="174"/>
                    <a:pt x="77" y="171"/>
                    <a:pt x="76" y="173"/>
                  </a:cubicBezTo>
                  <a:cubicBezTo>
                    <a:pt x="74" y="172"/>
                    <a:pt x="74" y="171"/>
                    <a:pt x="75" y="168"/>
                  </a:cubicBezTo>
                  <a:close/>
                  <a:moveTo>
                    <a:pt x="20" y="144"/>
                  </a:moveTo>
                  <a:cubicBezTo>
                    <a:pt x="22" y="148"/>
                    <a:pt x="20" y="145"/>
                    <a:pt x="20" y="145"/>
                  </a:cubicBezTo>
                  <a:cubicBezTo>
                    <a:pt x="20" y="145"/>
                    <a:pt x="19" y="144"/>
                    <a:pt x="20" y="144"/>
                  </a:cubicBezTo>
                  <a:close/>
                  <a:moveTo>
                    <a:pt x="75" y="132"/>
                  </a:moveTo>
                  <a:cubicBezTo>
                    <a:pt x="77" y="134"/>
                    <a:pt x="76" y="132"/>
                    <a:pt x="76" y="135"/>
                  </a:cubicBezTo>
                  <a:cubicBezTo>
                    <a:pt x="76" y="137"/>
                    <a:pt x="76" y="139"/>
                    <a:pt x="76" y="140"/>
                  </a:cubicBezTo>
                  <a:cubicBezTo>
                    <a:pt x="73" y="139"/>
                    <a:pt x="74" y="135"/>
                    <a:pt x="75" y="132"/>
                  </a:cubicBezTo>
                  <a:close/>
                  <a:moveTo>
                    <a:pt x="76" y="125"/>
                  </a:moveTo>
                  <a:cubicBezTo>
                    <a:pt x="76" y="128"/>
                    <a:pt x="76" y="128"/>
                    <a:pt x="76" y="128"/>
                  </a:cubicBezTo>
                  <a:cubicBezTo>
                    <a:pt x="73" y="126"/>
                    <a:pt x="74" y="130"/>
                    <a:pt x="75" y="127"/>
                  </a:cubicBezTo>
                  <a:cubicBezTo>
                    <a:pt x="75" y="124"/>
                    <a:pt x="73" y="127"/>
                    <a:pt x="76" y="125"/>
                  </a:cubicBezTo>
                  <a:close/>
                  <a:moveTo>
                    <a:pt x="78" y="0"/>
                  </a:moveTo>
                  <a:cubicBezTo>
                    <a:pt x="79" y="0"/>
                    <a:pt x="79" y="4"/>
                    <a:pt x="79" y="4"/>
                  </a:cubicBezTo>
                  <a:cubicBezTo>
                    <a:pt x="78" y="8"/>
                    <a:pt x="77" y="3"/>
                    <a:pt x="78" y="15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21"/>
                    <a:pt x="80" y="22"/>
                    <a:pt x="79" y="25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6"/>
                    <a:pt x="79" y="34"/>
                    <a:pt x="80" y="38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9"/>
                    <a:pt x="81" y="54"/>
                    <a:pt x="81" y="58"/>
                  </a:cubicBezTo>
                  <a:cubicBezTo>
                    <a:pt x="81" y="62"/>
                    <a:pt x="81" y="64"/>
                    <a:pt x="80" y="66"/>
                  </a:cubicBezTo>
                  <a:cubicBezTo>
                    <a:pt x="80" y="68"/>
                    <a:pt x="80" y="69"/>
                    <a:pt x="80" y="70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8"/>
                    <a:pt x="79" y="88"/>
                    <a:pt x="78" y="90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86"/>
                    <a:pt x="74" y="80"/>
                    <a:pt x="75" y="74"/>
                  </a:cubicBezTo>
                  <a:cubicBezTo>
                    <a:pt x="75" y="67"/>
                    <a:pt x="73" y="68"/>
                    <a:pt x="74" y="57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3"/>
                    <a:pt x="73" y="49"/>
                    <a:pt x="72" y="45"/>
                  </a:cubicBezTo>
                  <a:cubicBezTo>
                    <a:pt x="72" y="41"/>
                    <a:pt x="72" y="37"/>
                    <a:pt x="72" y="34"/>
                  </a:cubicBezTo>
                  <a:cubicBezTo>
                    <a:pt x="71" y="32"/>
                    <a:pt x="71" y="23"/>
                    <a:pt x="70" y="20"/>
                  </a:cubicBezTo>
                  <a:cubicBezTo>
                    <a:pt x="69" y="16"/>
                    <a:pt x="70" y="11"/>
                    <a:pt x="67" y="9"/>
                  </a:cubicBezTo>
                  <a:cubicBezTo>
                    <a:pt x="64" y="11"/>
                    <a:pt x="63" y="18"/>
                    <a:pt x="63" y="22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4" y="105"/>
                    <a:pt x="65" y="122"/>
                    <a:pt x="63" y="140"/>
                  </a:cubicBezTo>
                  <a:cubicBezTo>
                    <a:pt x="62" y="166"/>
                    <a:pt x="63" y="181"/>
                    <a:pt x="65" y="206"/>
                  </a:cubicBezTo>
                  <a:cubicBezTo>
                    <a:pt x="65" y="211"/>
                    <a:pt x="64" y="217"/>
                    <a:pt x="65" y="223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70"/>
                    <a:pt x="67" y="270"/>
                    <a:pt x="65" y="271"/>
                  </a:cubicBezTo>
                  <a:cubicBezTo>
                    <a:pt x="65" y="261"/>
                    <a:pt x="64" y="249"/>
                    <a:pt x="63" y="238"/>
                  </a:cubicBezTo>
                  <a:cubicBezTo>
                    <a:pt x="59" y="208"/>
                    <a:pt x="63" y="218"/>
                    <a:pt x="62" y="207"/>
                  </a:cubicBezTo>
                  <a:cubicBezTo>
                    <a:pt x="62" y="198"/>
                    <a:pt x="60" y="187"/>
                    <a:pt x="59" y="176"/>
                  </a:cubicBezTo>
                  <a:cubicBezTo>
                    <a:pt x="59" y="167"/>
                    <a:pt x="56" y="133"/>
                    <a:pt x="57" y="125"/>
                  </a:cubicBezTo>
                  <a:cubicBezTo>
                    <a:pt x="59" y="111"/>
                    <a:pt x="59" y="94"/>
                    <a:pt x="59" y="80"/>
                  </a:cubicBezTo>
                  <a:cubicBezTo>
                    <a:pt x="59" y="63"/>
                    <a:pt x="59" y="45"/>
                    <a:pt x="57" y="28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6" y="21"/>
                    <a:pt x="58" y="22"/>
                    <a:pt x="53" y="19"/>
                  </a:cubicBezTo>
                  <a:cubicBezTo>
                    <a:pt x="49" y="20"/>
                    <a:pt x="54" y="19"/>
                    <a:pt x="50" y="21"/>
                  </a:cubicBezTo>
                  <a:cubicBezTo>
                    <a:pt x="50" y="28"/>
                    <a:pt x="49" y="27"/>
                    <a:pt x="46" y="32"/>
                  </a:cubicBezTo>
                  <a:cubicBezTo>
                    <a:pt x="47" y="34"/>
                    <a:pt x="48" y="34"/>
                    <a:pt x="48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40"/>
                    <a:pt x="41" y="41"/>
                    <a:pt x="41" y="46"/>
                  </a:cubicBezTo>
                  <a:cubicBezTo>
                    <a:pt x="40" y="53"/>
                    <a:pt x="43" y="47"/>
                    <a:pt x="41" y="53"/>
                  </a:cubicBezTo>
                  <a:cubicBezTo>
                    <a:pt x="40" y="55"/>
                    <a:pt x="41" y="53"/>
                    <a:pt x="40" y="55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61"/>
                    <a:pt x="40" y="60"/>
                    <a:pt x="39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6" y="67"/>
                    <a:pt x="37" y="66"/>
                    <a:pt x="34" y="65"/>
                  </a:cubicBezTo>
                  <a:cubicBezTo>
                    <a:pt x="34" y="69"/>
                    <a:pt x="33" y="71"/>
                    <a:pt x="29" y="7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4"/>
                    <a:pt x="30" y="63"/>
                    <a:pt x="30" y="60"/>
                  </a:cubicBezTo>
                  <a:cubicBezTo>
                    <a:pt x="29" y="61"/>
                    <a:pt x="28" y="61"/>
                    <a:pt x="27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2" y="64"/>
                    <a:pt x="22" y="65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18" y="67"/>
                    <a:pt x="19" y="66"/>
                    <a:pt x="16" y="66"/>
                  </a:cubicBezTo>
                  <a:cubicBezTo>
                    <a:pt x="17" y="72"/>
                    <a:pt x="15" y="73"/>
                    <a:pt x="13" y="78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9"/>
                    <a:pt x="18" y="76"/>
                    <a:pt x="17" y="79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7" y="83"/>
                    <a:pt x="16" y="83"/>
                    <a:pt x="17" y="84"/>
                  </a:cubicBezTo>
                  <a:cubicBezTo>
                    <a:pt x="15" y="85"/>
                    <a:pt x="16" y="88"/>
                    <a:pt x="16" y="90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19" y="94"/>
                    <a:pt x="20" y="93"/>
                    <a:pt x="18" y="95"/>
                  </a:cubicBezTo>
                  <a:cubicBezTo>
                    <a:pt x="18" y="95"/>
                    <a:pt x="16" y="96"/>
                    <a:pt x="16" y="96"/>
                  </a:cubicBezTo>
                  <a:cubicBezTo>
                    <a:pt x="16" y="99"/>
                    <a:pt x="16" y="98"/>
                    <a:pt x="17" y="100"/>
                  </a:cubicBezTo>
                  <a:cubicBezTo>
                    <a:pt x="19" y="103"/>
                    <a:pt x="17" y="104"/>
                    <a:pt x="17" y="107"/>
                  </a:cubicBezTo>
                  <a:cubicBezTo>
                    <a:pt x="17" y="107"/>
                    <a:pt x="17" y="109"/>
                    <a:pt x="17" y="109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5" y="116"/>
                    <a:pt x="16" y="118"/>
                    <a:pt x="14" y="122"/>
                  </a:cubicBezTo>
                  <a:cubicBezTo>
                    <a:pt x="16" y="124"/>
                    <a:pt x="12" y="122"/>
                    <a:pt x="17" y="124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20" y="128"/>
                    <a:pt x="17" y="127"/>
                    <a:pt x="19" y="130"/>
                  </a:cubicBezTo>
                  <a:cubicBezTo>
                    <a:pt x="19" y="130"/>
                    <a:pt x="19" y="132"/>
                    <a:pt x="20" y="132"/>
                  </a:cubicBezTo>
                  <a:cubicBezTo>
                    <a:pt x="17" y="130"/>
                    <a:pt x="19" y="130"/>
                    <a:pt x="14" y="130"/>
                  </a:cubicBezTo>
                  <a:cubicBezTo>
                    <a:pt x="14" y="130"/>
                    <a:pt x="13" y="132"/>
                    <a:pt x="13" y="132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9"/>
                    <a:pt x="12" y="135"/>
                    <a:pt x="14" y="140"/>
                  </a:cubicBezTo>
                  <a:cubicBezTo>
                    <a:pt x="10" y="141"/>
                    <a:pt x="13" y="142"/>
                    <a:pt x="8" y="142"/>
                  </a:cubicBezTo>
                  <a:cubicBezTo>
                    <a:pt x="9" y="150"/>
                    <a:pt x="7" y="149"/>
                    <a:pt x="8" y="153"/>
                  </a:cubicBezTo>
                  <a:cubicBezTo>
                    <a:pt x="8" y="160"/>
                    <a:pt x="9" y="159"/>
                    <a:pt x="8" y="165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7" y="198"/>
                    <a:pt x="7" y="198"/>
                  </a:cubicBezTo>
                  <a:cubicBezTo>
                    <a:pt x="5" y="200"/>
                    <a:pt x="3" y="205"/>
                    <a:pt x="4" y="208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4"/>
                    <a:pt x="6" y="213"/>
                    <a:pt x="6" y="215"/>
                  </a:cubicBezTo>
                  <a:cubicBezTo>
                    <a:pt x="5" y="218"/>
                    <a:pt x="5" y="216"/>
                    <a:pt x="4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22"/>
                    <a:pt x="4" y="221"/>
                    <a:pt x="2" y="222"/>
                  </a:cubicBezTo>
                  <a:cubicBezTo>
                    <a:pt x="0" y="224"/>
                    <a:pt x="2" y="223"/>
                    <a:pt x="1" y="226"/>
                  </a:cubicBezTo>
                  <a:cubicBezTo>
                    <a:pt x="5" y="225"/>
                    <a:pt x="4" y="224"/>
                    <a:pt x="8" y="224"/>
                  </a:cubicBezTo>
                  <a:cubicBezTo>
                    <a:pt x="6" y="233"/>
                    <a:pt x="6" y="223"/>
                    <a:pt x="0" y="229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4"/>
                    <a:pt x="2" y="234"/>
                    <a:pt x="2" y="236"/>
                  </a:cubicBezTo>
                  <a:cubicBezTo>
                    <a:pt x="7" y="236"/>
                    <a:pt x="6" y="236"/>
                    <a:pt x="7" y="238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5" y="243"/>
                    <a:pt x="5" y="243"/>
                    <a:pt x="5" y="243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5" y="255"/>
                    <a:pt x="5" y="252"/>
                    <a:pt x="7" y="266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2" y="272"/>
                    <a:pt x="10" y="270"/>
                    <a:pt x="10" y="274"/>
                  </a:cubicBezTo>
                  <a:cubicBezTo>
                    <a:pt x="11" y="281"/>
                    <a:pt x="10" y="277"/>
                    <a:pt x="12" y="280"/>
                  </a:cubicBezTo>
                  <a:cubicBezTo>
                    <a:pt x="16" y="285"/>
                    <a:pt x="10" y="283"/>
                    <a:pt x="16" y="285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18" y="294"/>
                  </a:cubicBezTo>
                  <a:cubicBezTo>
                    <a:pt x="18" y="294"/>
                    <a:pt x="19" y="295"/>
                    <a:pt x="19" y="296"/>
                  </a:cubicBezTo>
                  <a:cubicBezTo>
                    <a:pt x="20" y="299"/>
                    <a:pt x="20" y="299"/>
                    <a:pt x="23" y="301"/>
                  </a:cubicBezTo>
                  <a:cubicBezTo>
                    <a:pt x="22" y="303"/>
                    <a:pt x="22" y="304"/>
                    <a:pt x="22" y="305"/>
                  </a:cubicBezTo>
                  <a:cubicBezTo>
                    <a:pt x="26" y="307"/>
                    <a:pt x="26" y="307"/>
                    <a:pt x="26" y="307"/>
                  </a:cubicBezTo>
                  <a:cubicBezTo>
                    <a:pt x="25" y="311"/>
                    <a:pt x="25" y="311"/>
                    <a:pt x="25" y="311"/>
                  </a:cubicBezTo>
                  <a:cubicBezTo>
                    <a:pt x="25" y="311"/>
                    <a:pt x="26" y="311"/>
                    <a:pt x="26" y="311"/>
                  </a:cubicBezTo>
                  <a:cubicBezTo>
                    <a:pt x="27" y="312"/>
                    <a:pt x="27" y="312"/>
                    <a:pt x="27" y="312"/>
                  </a:cubicBezTo>
                  <a:cubicBezTo>
                    <a:pt x="29" y="314"/>
                    <a:pt x="28" y="314"/>
                    <a:pt x="30" y="316"/>
                  </a:cubicBezTo>
                  <a:cubicBezTo>
                    <a:pt x="30" y="316"/>
                    <a:pt x="31" y="318"/>
                    <a:pt x="31" y="318"/>
                  </a:cubicBezTo>
                  <a:cubicBezTo>
                    <a:pt x="32" y="321"/>
                    <a:pt x="33" y="324"/>
                    <a:pt x="36" y="326"/>
                  </a:cubicBezTo>
                  <a:cubicBezTo>
                    <a:pt x="36" y="329"/>
                    <a:pt x="36" y="329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5"/>
                    <a:pt x="37" y="333"/>
                    <a:pt x="40" y="337"/>
                  </a:cubicBezTo>
                  <a:cubicBezTo>
                    <a:pt x="41" y="339"/>
                    <a:pt x="41" y="339"/>
                    <a:pt x="41" y="339"/>
                  </a:cubicBezTo>
                  <a:cubicBezTo>
                    <a:pt x="42" y="337"/>
                    <a:pt x="41" y="337"/>
                    <a:pt x="42" y="335"/>
                  </a:cubicBezTo>
                  <a:cubicBezTo>
                    <a:pt x="43" y="333"/>
                    <a:pt x="42" y="335"/>
                    <a:pt x="43" y="334"/>
                  </a:cubicBezTo>
                  <a:cubicBezTo>
                    <a:pt x="43" y="336"/>
                    <a:pt x="44" y="343"/>
                    <a:pt x="46" y="347"/>
                  </a:cubicBezTo>
                  <a:cubicBezTo>
                    <a:pt x="48" y="352"/>
                    <a:pt x="47" y="346"/>
                    <a:pt x="50" y="351"/>
                  </a:cubicBezTo>
                  <a:cubicBezTo>
                    <a:pt x="51" y="354"/>
                    <a:pt x="49" y="352"/>
                    <a:pt x="53" y="354"/>
                  </a:cubicBezTo>
                  <a:cubicBezTo>
                    <a:pt x="51" y="358"/>
                    <a:pt x="51" y="356"/>
                    <a:pt x="53" y="359"/>
                  </a:cubicBezTo>
                  <a:cubicBezTo>
                    <a:pt x="55" y="361"/>
                    <a:pt x="55" y="361"/>
                    <a:pt x="57" y="362"/>
                  </a:cubicBezTo>
                  <a:cubicBezTo>
                    <a:pt x="56" y="354"/>
                    <a:pt x="55" y="357"/>
                    <a:pt x="58" y="356"/>
                  </a:cubicBezTo>
                  <a:cubicBezTo>
                    <a:pt x="59" y="360"/>
                    <a:pt x="59" y="360"/>
                    <a:pt x="59" y="360"/>
                  </a:cubicBezTo>
                  <a:cubicBezTo>
                    <a:pt x="59" y="365"/>
                    <a:pt x="59" y="361"/>
                    <a:pt x="60" y="363"/>
                  </a:cubicBezTo>
                  <a:cubicBezTo>
                    <a:pt x="63" y="362"/>
                    <a:pt x="61" y="363"/>
                    <a:pt x="63" y="360"/>
                  </a:cubicBezTo>
                  <a:cubicBezTo>
                    <a:pt x="65" y="358"/>
                    <a:pt x="65" y="356"/>
                    <a:pt x="64" y="353"/>
                  </a:cubicBezTo>
                  <a:cubicBezTo>
                    <a:pt x="64" y="352"/>
                    <a:pt x="63" y="352"/>
                    <a:pt x="63" y="352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2" y="332"/>
                    <a:pt x="62" y="331"/>
                    <a:pt x="66" y="331"/>
                  </a:cubicBezTo>
                  <a:cubicBezTo>
                    <a:pt x="65" y="325"/>
                    <a:pt x="63" y="323"/>
                    <a:pt x="64" y="318"/>
                  </a:cubicBezTo>
                  <a:cubicBezTo>
                    <a:pt x="64" y="316"/>
                    <a:pt x="65" y="315"/>
                    <a:pt x="65" y="312"/>
                  </a:cubicBezTo>
                  <a:cubicBezTo>
                    <a:pt x="64" y="307"/>
                    <a:pt x="65" y="311"/>
                    <a:pt x="63" y="308"/>
                  </a:cubicBezTo>
                  <a:cubicBezTo>
                    <a:pt x="63" y="302"/>
                    <a:pt x="62" y="302"/>
                    <a:pt x="61" y="297"/>
                  </a:cubicBezTo>
                  <a:cubicBezTo>
                    <a:pt x="60" y="292"/>
                    <a:pt x="62" y="291"/>
                    <a:pt x="61" y="286"/>
                  </a:cubicBezTo>
                  <a:cubicBezTo>
                    <a:pt x="61" y="282"/>
                    <a:pt x="59" y="269"/>
                    <a:pt x="61" y="265"/>
                  </a:cubicBezTo>
                  <a:cubicBezTo>
                    <a:pt x="62" y="274"/>
                    <a:pt x="62" y="274"/>
                    <a:pt x="62" y="274"/>
                  </a:cubicBezTo>
                  <a:cubicBezTo>
                    <a:pt x="63" y="279"/>
                    <a:pt x="62" y="279"/>
                    <a:pt x="66" y="280"/>
                  </a:cubicBezTo>
                  <a:cubicBezTo>
                    <a:pt x="64" y="284"/>
                    <a:pt x="64" y="284"/>
                    <a:pt x="64" y="284"/>
                  </a:cubicBezTo>
                  <a:cubicBezTo>
                    <a:pt x="69" y="283"/>
                    <a:pt x="67" y="289"/>
                    <a:pt x="67" y="291"/>
                  </a:cubicBezTo>
                  <a:cubicBezTo>
                    <a:pt x="67" y="293"/>
                    <a:pt x="68" y="297"/>
                    <a:pt x="68" y="299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7" y="392"/>
                    <a:pt x="76" y="387"/>
                    <a:pt x="78" y="395"/>
                  </a:cubicBezTo>
                  <a:cubicBezTo>
                    <a:pt x="80" y="405"/>
                    <a:pt x="81" y="403"/>
                    <a:pt x="83" y="411"/>
                  </a:cubicBezTo>
                  <a:cubicBezTo>
                    <a:pt x="87" y="411"/>
                    <a:pt x="87" y="411"/>
                    <a:pt x="87" y="411"/>
                  </a:cubicBezTo>
                  <a:cubicBezTo>
                    <a:pt x="88" y="405"/>
                    <a:pt x="89" y="402"/>
                    <a:pt x="88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92" y="392"/>
                    <a:pt x="92" y="392"/>
                    <a:pt x="92" y="392"/>
                  </a:cubicBezTo>
                  <a:cubicBezTo>
                    <a:pt x="92" y="389"/>
                    <a:pt x="91" y="386"/>
                    <a:pt x="92" y="382"/>
                  </a:cubicBezTo>
                  <a:cubicBezTo>
                    <a:pt x="92" y="376"/>
                    <a:pt x="92" y="377"/>
                    <a:pt x="95" y="374"/>
                  </a:cubicBezTo>
                  <a:cubicBezTo>
                    <a:pt x="95" y="385"/>
                    <a:pt x="95" y="396"/>
                    <a:pt x="97" y="407"/>
                  </a:cubicBezTo>
                  <a:cubicBezTo>
                    <a:pt x="97" y="413"/>
                    <a:pt x="98" y="406"/>
                    <a:pt x="98" y="416"/>
                  </a:cubicBezTo>
                  <a:cubicBezTo>
                    <a:pt x="99" y="416"/>
                    <a:pt x="99" y="416"/>
                    <a:pt x="99" y="417"/>
                  </a:cubicBezTo>
                  <a:cubicBezTo>
                    <a:pt x="99" y="417"/>
                    <a:pt x="99" y="417"/>
                    <a:pt x="99" y="417"/>
                  </a:cubicBezTo>
                  <a:cubicBezTo>
                    <a:pt x="104" y="421"/>
                    <a:pt x="110" y="423"/>
                    <a:pt x="115" y="427"/>
                  </a:cubicBezTo>
                  <a:cubicBezTo>
                    <a:pt x="117" y="423"/>
                    <a:pt x="116" y="426"/>
                    <a:pt x="116" y="421"/>
                  </a:cubicBezTo>
                  <a:cubicBezTo>
                    <a:pt x="117" y="422"/>
                    <a:pt x="117" y="422"/>
                    <a:pt x="119" y="422"/>
                  </a:cubicBezTo>
                  <a:cubicBezTo>
                    <a:pt x="121" y="422"/>
                    <a:pt x="121" y="422"/>
                    <a:pt x="122" y="421"/>
                  </a:cubicBezTo>
                  <a:cubicBezTo>
                    <a:pt x="119" y="419"/>
                    <a:pt x="119" y="418"/>
                    <a:pt x="119" y="413"/>
                  </a:cubicBezTo>
                  <a:cubicBezTo>
                    <a:pt x="122" y="413"/>
                    <a:pt x="122" y="414"/>
                    <a:pt x="124" y="412"/>
                  </a:cubicBezTo>
                  <a:cubicBezTo>
                    <a:pt x="126" y="413"/>
                    <a:pt x="125" y="413"/>
                    <a:pt x="127" y="414"/>
                  </a:cubicBezTo>
                  <a:cubicBezTo>
                    <a:pt x="127" y="409"/>
                    <a:pt x="127" y="413"/>
                    <a:pt x="127" y="409"/>
                  </a:cubicBezTo>
                  <a:cubicBezTo>
                    <a:pt x="127" y="404"/>
                    <a:pt x="127" y="406"/>
                    <a:pt x="130" y="405"/>
                  </a:cubicBezTo>
                  <a:cubicBezTo>
                    <a:pt x="129" y="407"/>
                    <a:pt x="129" y="413"/>
                    <a:pt x="129" y="415"/>
                  </a:cubicBezTo>
                  <a:cubicBezTo>
                    <a:pt x="130" y="418"/>
                    <a:pt x="130" y="417"/>
                    <a:pt x="131" y="418"/>
                  </a:cubicBezTo>
                  <a:cubicBezTo>
                    <a:pt x="135" y="414"/>
                    <a:pt x="132" y="406"/>
                    <a:pt x="132" y="401"/>
                  </a:cubicBezTo>
                  <a:cubicBezTo>
                    <a:pt x="132" y="396"/>
                    <a:pt x="133" y="401"/>
                    <a:pt x="132" y="394"/>
                  </a:cubicBezTo>
                  <a:cubicBezTo>
                    <a:pt x="131" y="390"/>
                    <a:pt x="132" y="390"/>
                    <a:pt x="131" y="387"/>
                  </a:cubicBezTo>
                  <a:cubicBezTo>
                    <a:pt x="134" y="381"/>
                    <a:pt x="134" y="381"/>
                    <a:pt x="134" y="381"/>
                  </a:cubicBezTo>
                  <a:cubicBezTo>
                    <a:pt x="136" y="378"/>
                    <a:pt x="138" y="378"/>
                    <a:pt x="139" y="375"/>
                  </a:cubicBezTo>
                  <a:cubicBezTo>
                    <a:pt x="139" y="371"/>
                    <a:pt x="139" y="374"/>
                    <a:pt x="137" y="370"/>
                  </a:cubicBezTo>
                  <a:cubicBezTo>
                    <a:pt x="139" y="365"/>
                    <a:pt x="138" y="371"/>
                    <a:pt x="139" y="365"/>
                  </a:cubicBezTo>
                  <a:cubicBezTo>
                    <a:pt x="136" y="365"/>
                    <a:pt x="137" y="365"/>
                    <a:pt x="134" y="366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5" y="359"/>
                    <a:pt x="134" y="358"/>
                    <a:pt x="135" y="356"/>
                  </a:cubicBezTo>
                  <a:cubicBezTo>
                    <a:pt x="137" y="356"/>
                    <a:pt x="136" y="356"/>
                    <a:pt x="137" y="357"/>
                  </a:cubicBezTo>
                  <a:cubicBezTo>
                    <a:pt x="137" y="357"/>
                    <a:pt x="138" y="359"/>
                    <a:pt x="138" y="358"/>
                  </a:cubicBezTo>
                  <a:cubicBezTo>
                    <a:pt x="138" y="358"/>
                    <a:pt x="138" y="358"/>
                    <a:pt x="139" y="359"/>
                  </a:cubicBezTo>
                  <a:cubicBezTo>
                    <a:pt x="142" y="355"/>
                    <a:pt x="141" y="359"/>
                    <a:pt x="141" y="353"/>
                  </a:cubicBezTo>
                  <a:cubicBezTo>
                    <a:pt x="142" y="350"/>
                    <a:pt x="141" y="350"/>
                    <a:pt x="140" y="347"/>
                  </a:cubicBezTo>
                  <a:cubicBezTo>
                    <a:pt x="140" y="347"/>
                    <a:pt x="140" y="347"/>
                    <a:pt x="140" y="347"/>
                  </a:cubicBezTo>
                  <a:cubicBezTo>
                    <a:pt x="140" y="342"/>
                    <a:pt x="139" y="339"/>
                    <a:pt x="139" y="333"/>
                  </a:cubicBezTo>
                  <a:cubicBezTo>
                    <a:pt x="139" y="327"/>
                    <a:pt x="139" y="322"/>
                    <a:pt x="139" y="316"/>
                  </a:cubicBezTo>
                  <a:cubicBezTo>
                    <a:pt x="139" y="312"/>
                    <a:pt x="138" y="312"/>
                    <a:pt x="138" y="307"/>
                  </a:cubicBezTo>
                  <a:cubicBezTo>
                    <a:pt x="138" y="307"/>
                    <a:pt x="139" y="303"/>
                    <a:pt x="139" y="301"/>
                  </a:cubicBezTo>
                  <a:cubicBezTo>
                    <a:pt x="139" y="297"/>
                    <a:pt x="138" y="290"/>
                    <a:pt x="138" y="286"/>
                  </a:cubicBezTo>
                  <a:cubicBezTo>
                    <a:pt x="139" y="282"/>
                    <a:pt x="139" y="277"/>
                    <a:pt x="138" y="272"/>
                  </a:cubicBezTo>
                  <a:cubicBezTo>
                    <a:pt x="136" y="265"/>
                    <a:pt x="136" y="248"/>
                    <a:pt x="136" y="239"/>
                  </a:cubicBezTo>
                  <a:cubicBezTo>
                    <a:pt x="138" y="243"/>
                    <a:pt x="135" y="241"/>
                    <a:pt x="139" y="243"/>
                  </a:cubicBezTo>
                  <a:cubicBezTo>
                    <a:pt x="142" y="239"/>
                    <a:pt x="140" y="241"/>
                    <a:pt x="140" y="238"/>
                  </a:cubicBezTo>
                  <a:cubicBezTo>
                    <a:pt x="141" y="235"/>
                    <a:pt x="141" y="236"/>
                    <a:pt x="142" y="232"/>
                  </a:cubicBezTo>
                  <a:cubicBezTo>
                    <a:pt x="141" y="227"/>
                    <a:pt x="142" y="232"/>
                    <a:pt x="141" y="229"/>
                  </a:cubicBezTo>
                  <a:cubicBezTo>
                    <a:pt x="140" y="225"/>
                    <a:pt x="142" y="221"/>
                    <a:pt x="142" y="218"/>
                  </a:cubicBezTo>
                  <a:cubicBezTo>
                    <a:pt x="142" y="214"/>
                    <a:pt x="141" y="207"/>
                    <a:pt x="142" y="204"/>
                  </a:cubicBezTo>
                  <a:cubicBezTo>
                    <a:pt x="139" y="202"/>
                    <a:pt x="139" y="203"/>
                    <a:pt x="139" y="199"/>
                  </a:cubicBezTo>
                  <a:cubicBezTo>
                    <a:pt x="139" y="199"/>
                    <a:pt x="139" y="195"/>
                    <a:pt x="139" y="195"/>
                  </a:cubicBezTo>
                  <a:cubicBezTo>
                    <a:pt x="139" y="192"/>
                    <a:pt x="139" y="188"/>
                    <a:pt x="139" y="185"/>
                  </a:cubicBezTo>
                  <a:cubicBezTo>
                    <a:pt x="139" y="183"/>
                    <a:pt x="137" y="180"/>
                    <a:pt x="137" y="179"/>
                  </a:cubicBezTo>
                  <a:cubicBezTo>
                    <a:pt x="137" y="174"/>
                    <a:pt x="137" y="170"/>
                    <a:pt x="136" y="165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0" y="166"/>
                    <a:pt x="133" y="176"/>
                    <a:pt x="133" y="187"/>
                  </a:cubicBezTo>
                  <a:cubicBezTo>
                    <a:pt x="133" y="189"/>
                    <a:pt x="133" y="190"/>
                    <a:pt x="133" y="192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5" y="197"/>
                    <a:pt x="136" y="209"/>
                    <a:pt x="136" y="21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9"/>
                    <a:pt x="136" y="225"/>
                    <a:pt x="131" y="223"/>
                  </a:cubicBezTo>
                  <a:cubicBezTo>
                    <a:pt x="130" y="220"/>
                    <a:pt x="131" y="219"/>
                    <a:pt x="132" y="218"/>
                  </a:cubicBezTo>
                  <a:cubicBezTo>
                    <a:pt x="131" y="213"/>
                    <a:pt x="131" y="206"/>
                    <a:pt x="130" y="202"/>
                  </a:cubicBezTo>
                  <a:cubicBezTo>
                    <a:pt x="131" y="200"/>
                    <a:pt x="130" y="202"/>
                    <a:pt x="131" y="199"/>
                  </a:cubicBezTo>
                  <a:cubicBezTo>
                    <a:pt x="128" y="194"/>
                    <a:pt x="128" y="185"/>
                    <a:pt x="128" y="178"/>
                  </a:cubicBezTo>
                  <a:cubicBezTo>
                    <a:pt x="127" y="178"/>
                    <a:pt x="127" y="178"/>
                    <a:pt x="127" y="178"/>
                  </a:cubicBezTo>
                  <a:cubicBezTo>
                    <a:pt x="127" y="178"/>
                    <a:pt x="127" y="177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7" y="173"/>
                    <a:pt x="127" y="176"/>
                    <a:pt x="127" y="170"/>
                  </a:cubicBezTo>
                  <a:cubicBezTo>
                    <a:pt x="127" y="159"/>
                    <a:pt x="125" y="141"/>
                    <a:pt x="123" y="131"/>
                  </a:cubicBezTo>
                  <a:cubicBezTo>
                    <a:pt x="120" y="119"/>
                    <a:pt x="125" y="121"/>
                    <a:pt x="120" y="113"/>
                  </a:cubicBezTo>
                  <a:cubicBezTo>
                    <a:pt x="116" y="104"/>
                    <a:pt x="120" y="104"/>
                    <a:pt x="117" y="96"/>
                  </a:cubicBezTo>
                  <a:cubicBezTo>
                    <a:pt x="115" y="88"/>
                    <a:pt x="110" y="62"/>
                    <a:pt x="108" y="57"/>
                  </a:cubicBezTo>
                  <a:cubicBezTo>
                    <a:pt x="106" y="52"/>
                    <a:pt x="106" y="53"/>
                    <a:pt x="105" y="47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97" y="32"/>
                    <a:pt x="101" y="31"/>
                    <a:pt x="98" y="32"/>
                  </a:cubicBezTo>
                  <a:cubicBezTo>
                    <a:pt x="97" y="33"/>
                    <a:pt x="98" y="33"/>
                    <a:pt x="95" y="33"/>
                  </a:cubicBezTo>
                  <a:cubicBezTo>
                    <a:pt x="99" y="38"/>
                    <a:pt x="96" y="31"/>
                    <a:pt x="97" y="35"/>
                  </a:cubicBezTo>
                  <a:cubicBezTo>
                    <a:pt x="97" y="36"/>
                    <a:pt x="97" y="35"/>
                    <a:pt x="95" y="37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7" y="45"/>
                    <a:pt x="97" y="41"/>
                    <a:pt x="97" y="45"/>
                  </a:cubicBezTo>
                  <a:cubicBezTo>
                    <a:pt x="97" y="49"/>
                    <a:pt x="97" y="47"/>
                    <a:pt x="97" y="49"/>
                  </a:cubicBezTo>
                  <a:cubicBezTo>
                    <a:pt x="100" y="58"/>
                    <a:pt x="101" y="83"/>
                    <a:pt x="103" y="89"/>
                  </a:cubicBezTo>
                  <a:cubicBezTo>
                    <a:pt x="105" y="96"/>
                    <a:pt x="104" y="105"/>
                    <a:pt x="106" y="113"/>
                  </a:cubicBezTo>
                  <a:cubicBezTo>
                    <a:pt x="107" y="121"/>
                    <a:pt x="108" y="123"/>
                    <a:pt x="110" y="129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14" y="147"/>
                    <a:pt x="114" y="147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74"/>
                    <a:pt x="117" y="175"/>
                    <a:pt x="118" y="180"/>
                  </a:cubicBezTo>
                  <a:cubicBezTo>
                    <a:pt x="120" y="190"/>
                    <a:pt x="120" y="200"/>
                    <a:pt x="122" y="211"/>
                  </a:cubicBezTo>
                  <a:cubicBezTo>
                    <a:pt x="122" y="213"/>
                    <a:pt x="122" y="216"/>
                    <a:pt x="122" y="218"/>
                  </a:cubicBezTo>
                  <a:cubicBezTo>
                    <a:pt x="122" y="226"/>
                    <a:pt x="124" y="228"/>
                    <a:pt x="124" y="230"/>
                  </a:cubicBezTo>
                  <a:cubicBezTo>
                    <a:pt x="124" y="235"/>
                    <a:pt x="124" y="241"/>
                    <a:pt x="124" y="246"/>
                  </a:cubicBezTo>
                  <a:cubicBezTo>
                    <a:pt x="127" y="272"/>
                    <a:pt x="127" y="272"/>
                    <a:pt x="127" y="272"/>
                  </a:cubicBezTo>
                  <a:cubicBezTo>
                    <a:pt x="127" y="275"/>
                    <a:pt x="130" y="280"/>
                    <a:pt x="127" y="284"/>
                  </a:cubicBezTo>
                  <a:cubicBezTo>
                    <a:pt x="126" y="286"/>
                    <a:pt x="127" y="285"/>
                    <a:pt x="125" y="286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24" y="279"/>
                    <a:pt x="122" y="278"/>
                    <a:pt x="124" y="274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0" y="267"/>
                    <a:pt x="120" y="268"/>
                    <a:pt x="119" y="266"/>
                  </a:cubicBezTo>
                  <a:cubicBezTo>
                    <a:pt x="120" y="263"/>
                    <a:pt x="119" y="261"/>
                    <a:pt x="118" y="260"/>
                  </a:cubicBezTo>
                  <a:cubicBezTo>
                    <a:pt x="119" y="258"/>
                    <a:pt x="119" y="258"/>
                    <a:pt x="120" y="258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5"/>
                    <a:pt x="119" y="254"/>
                    <a:pt x="119" y="254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24"/>
                    <a:pt x="116" y="220"/>
                    <a:pt x="115" y="216"/>
                  </a:cubicBezTo>
                  <a:cubicBezTo>
                    <a:pt x="113" y="203"/>
                    <a:pt x="113" y="191"/>
                    <a:pt x="112" y="176"/>
                  </a:cubicBezTo>
                  <a:cubicBezTo>
                    <a:pt x="112" y="171"/>
                    <a:pt x="111" y="169"/>
                    <a:pt x="110" y="165"/>
                  </a:cubicBezTo>
                  <a:cubicBezTo>
                    <a:pt x="109" y="160"/>
                    <a:pt x="106" y="135"/>
                    <a:pt x="103" y="132"/>
                  </a:cubicBezTo>
                  <a:cubicBezTo>
                    <a:pt x="98" y="133"/>
                    <a:pt x="101" y="138"/>
                    <a:pt x="101" y="143"/>
                  </a:cubicBezTo>
                  <a:cubicBezTo>
                    <a:pt x="101" y="182"/>
                    <a:pt x="101" y="182"/>
                    <a:pt x="101" y="182"/>
                  </a:cubicBezTo>
                  <a:cubicBezTo>
                    <a:pt x="102" y="185"/>
                    <a:pt x="102" y="185"/>
                    <a:pt x="103" y="189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103" y="209"/>
                    <a:pt x="102" y="208"/>
                    <a:pt x="102" y="214"/>
                  </a:cubicBezTo>
                  <a:cubicBezTo>
                    <a:pt x="103" y="229"/>
                    <a:pt x="103" y="225"/>
                    <a:pt x="102" y="236"/>
                  </a:cubicBezTo>
                  <a:cubicBezTo>
                    <a:pt x="102" y="238"/>
                    <a:pt x="102" y="240"/>
                    <a:pt x="101" y="242"/>
                  </a:cubicBezTo>
                  <a:cubicBezTo>
                    <a:pt x="98" y="235"/>
                    <a:pt x="102" y="225"/>
                    <a:pt x="98" y="219"/>
                  </a:cubicBezTo>
                  <a:cubicBezTo>
                    <a:pt x="100" y="212"/>
                    <a:pt x="96" y="182"/>
                    <a:pt x="96" y="172"/>
                  </a:cubicBezTo>
                  <a:cubicBezTo>
                    <a:pt x="96" y="150"/>
                    <a:pt x="92" y="115"/>
                    <a:pt x="90" y="91"/>
                  </a:cubicBezTo>
                  <a:cubicBezTo>
                    <a:pt x="90" y="88"/>
                    <a:pt x="88" y="84"/>
                    <a:pt x="88" y="81"/>
                  </a:cubicBezTo>
                  <a:cubicBezTo>
                    <a:pt x="88" y="77"/>
                    <a:pt x="89" y="74"/>
                    <a:pt x="89" y="7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4"/>
                    <a:pt x="84" y="43"/>
                    <a:pt x="85" y="39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1" y="33"/>
                    <a:pt x="80" y="30"/>
                  </a:cubicBezTo>
                  <a:cubicBezTo>
                    <a:pt x="82" y="30"/>
                    <a:pt x="81" y="30"/>
                    <a:pt x="83" y="30"/>
                  </a:cubicBezTo>
                  <a:cubicBezTo>
                    <a:pt x="83" y="23"/>
                    <a:pt x="82" y="26"/>
                    <a:pt x="82" y="22"/>
                  </a:cubicBezTo>
                  <a:cubicBezTo>
                    <a:pt x="81" y="19"/>
                    <a:pt x="83" y="22"/>
                    <a:pt x="81" y="16"/>
                  </a:cubicBezTo>
                  <a:cubicBezTo>
                    <a:pt x="80" y="12"/>
                    <a:pt x="80" y="17"/>
                    <a:pt x="80" y="12"/>
                  </a:cubicBezTo>
                  <a:cubicBezTo>
                    <a:pt x="80" y="7"/>
                    <a:pt x="80" y="11"/>
                    <a:pt x="80" y="5"/>
                  </a:cubicBezTo>
                  <a:cubicBezTo>
                    <a:pt x="78" y="4"/>
                    <a:pt x="79" y="5"/>
                    <a:pt x="76" y="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3599417" y="4466897"/>
              <a:ext cx="139331" cy="440691"/>
            </a:xfrm>
            <a:custGeom>
              <a:avLst/>
              <a:gdLst>
                <a:gd name="T0" fmla="*/ 96 w 139"/>
                <a:gd name="T1" fmla="*/ 346 h 439"/>
                <a:gd name="T2" fmla="*/ 96 w 139"/>
                <a:gd name="T3" fmla="*/ 339 h 439"/>
                <a:gd name="T4" fmla="*/ 82 w 139"/>
                <a:gd name="T5" fmla="*/ 336 h 439"/>
                <a:gd name="T6" fmla="*/ 91 w 139"/>
                <a:gd name="T7" fmla="*/ 311 h 439"/>
                <a:gd name="T8" fmla="*/ 72 w 139"/>
                <a:gd name="T9" fmla="*/ 308 h 439"/>
                <a:gd name="T10" fmla="*/ 69 w 139"/>
                <a:gd name="T11" fmla="*/ 304 h 439"/>
                <a:gd name="T12" fmla="*/ 82 w 139"/>
                <a:gd name="T13" fmla="*/ 282 h 439"/>
                <a:gd name="T14" fmla="*/ 75 w 139"/>
                <a:gd name="T15" fmla="*/ 251 h 439"/>
                <a:gd name="T16" fmla="*/ 22 w 139"/>
                <a:gd name="T17" fmla="*/ 252 h 439"/>
                <a:gd name="T18" fmla="*/ 56 w 139"/>
                <a:gd name="T19" fmla="*/ 240 h 439"/>
                <a:gd name="T20" fmla="*/ 46 w 139"/>
                <a:gd name="T21" fmla="*/ 210 h 439"/>
                <a:gd name="T22" fmla="*/ 114 w 139"/>
                <a:gd name="T23" fmla="*/ 183 h 439"/>
                <a:gd name="T24" fmla="*/ 82 w 139"/>
                <a:gd name="T25" fmla="*/ 151 h 439"/>
                <a:gd name="T26" fmla="*/ 40 w 139"/>
                <a:gd name="T27" fmla="*/ 188 h 439"/>
                <a:gd name="T28" fmla="*/ 24 w 139"/>
                <a:gd name="T29" fmla="*/ 127 h 439"/>
                <a:gd name="T30" fmla="*/ 95 w 139"/>
                <a:gd name="T31" fmla="*/ 130 h 439"/>
                <a:gd name="T32" fmla="*/ 66 w 139"/>
                <a:gd name="T33" fmla="*/ 102 h 439"/>
                <a:gd name="T34" fmla="*/ 87 w 139"/>
                <a:gd name="T35" fmla="*/ 110 h 439"/>
                <a:gd name="T36" fmla="*/ 90 w 139"/>
                <a:gd name="T37" fmla="*/ 112 h 439"/>
                <a:gd name="T38" fmla="*/ 76 w 139"/>
                <a:gd name="T39" fmla="*/ 70 h 439"/>
                <a:gd name="T40" fmla="*/ 72 w 139"/>
                <a:gd name="T41" fmla="*/ 60 h 439"/>
                <a:gd name="T42" fmla="*/ 48 w 139"/>
                <a:gd name="T43" fmla="*/ 18 h 439"/>
                <a:gd name="T44" fmla="*/ 45 w 139"/>
                <a:gd name="T45" fmla="*/ 9 h 439"/>
                <a:gd name="T46" fmla="*/ 60 w 139"/>
                <a:gd name="T47" fmla="*/ 77 h 439"/>
                <a:gd name="T48" fmla="*/ 56 w 139"/>
                <a:gd name="T49" fmla="*/ 75 h 439"/>
                <a:gd name="T50" fmla="*/ 34 w 139"/>
                <a:gd name="T51" fmla="*/ 30 h 439"/>
                <a:gd name="T52" fmla="*/ 30 w 139"/>
                <a:gd name="T53" fmla="*/ 51 h 439"/>
                <a:gd name="T54" fmla="*/ 20 w 139"/>
                <a:gd name="T55" fmla="*/ 79 h 439"/>
                <a:gd name="T56" fmla="*/ 12 w 139"/>
                <a:gd name="T57" fmla="*/ 94 h 439"/>
                <a:gd name="T58" fmla="*/ 7 w 139"/>
                <a:gd name="T59" fmla="*/ 156 h 439"/>
                <a:gd name="T60" fmla="*/ 19 w 139"/>
                <a:gd name="T61" fmla="*/ 227 h 439"/>
                <a:gd name="T62" fmla="*/ 19 w 139"/>
                <a:gd name="T63" fmla="*/ 244 h 439"/>
                <a:gd name="T64" fmla="*/ 17 w 139"/>
                <a:gd name="T65" fmla="*/ 253 h 439"/>
                <a:gd name="T66" fmla="*/ 14 w 139"/>
                <a:gd name="T67" fmla="*/ 271 h 439"/>
                <a:gd name="T68" fmla="*/ 33 w 139"/>
                <a:gd name="T69" fmla="*/ 316 h 439"/>
                <a:gd name="T70" fmla="*/ 85 w 139"/>
                <a:gd name="T71" fmla="*/ 406 h 439"/>
                <a:gd name="T72" fmla="*/ 96 w 139"/>
                <a:gd name="T73" fmla="*/ 407 h 439"/>
                <a:gd name="T74" fmla="*/ 89 w 139"/>
                <a:gd name="T75" fmla="*/ 367 h 439"/>
                <a:gd name="T76" fmla="*/ 111 w 139"/>
                <a:gd name="T77" fmla="*/ 433 h 439"/>
                <a:gd name="T78" fmla="*/ 122 w 139"/>
                <a:gd name="T79" fmla="*/ 423 h 439"/>
                <a:gd name="T80" fmla="*/ 121 w 139"/>
                <a:gd name="T81" fmla="*/ 400 h 439"/>
                <a:gd name="T82" fmla="*/ 118 w 139"/>
                <a:gd name="T83" fmla="*/ 325 h 439"/>
                <a:gd name="T84" fmla="*/ 122 w 139"/>
                <a:gd name="T85" fmla="*/ 340 h 439"/>
                <a:gd name="T86" fmla="*/ 127 w 139"/>
                <a:gd name="T87" fmla="*/ 354 h 439"/>
                <a:gd name="T88" fmla="*/ 137 w 139"/>
                <a:gd name="T89" fmla="*/ 380 h 439"/>
                <a:gd name="T90" fmla="*/ 131 w 139"/>
                <a:gd name="T91" fmla="*/ 338 h 439"/>
                <a:gd name="T92" fmla="*/ 103 w 139"/>
                <a:gd name="T93" fmla="*/ 236 h 439"/>
                <a:gd name="T94" fmla="*/ 87 w 139"/>
                <a:gd name="T95" fmla="*/ 166 h 439"/>
                <a:gd name="T96" fmla="*/ 96 w 139"/>
                <a:gd name="T97" fmla="*/ 189 h 439"/>
                <a:gd name="T98" fmla="*/ 104 w 139"/>
                <a:gd name="T99" fmla="*/ 220 h 439"/>
                <a:gd name="T100" fmla="*/ 126 w 139"/>
                <a:gd name="T101" fmla="*/ 300 h 439"/>
                <a:gd name="T102" fmla="*/ 134 w 139"/>
                <a:gd name="T103" fmla="*/ 313 h 439"/>
                <a:gd name="T104" fmla="*/ 125 w 139"/>
                <a:gd name="T105" fmla="*/ 242 h 439"/>
                <a:gd name="T106" fmla="*/ 117 w 139"/>
                <a:gd name="T107" fmla="*/ 204 h 439"/>
                <a:gd name="T108" fmla="*/ 117 w 139"/>
                <a:gd name="T109" fmla="*/ 189 h 439"/>
                <a:gd name="T110" fmla="*/ 118 w 139"/>
                <a:gd name="T111" fmla="*/ 160 h 439"/>
                <a:gd name="T112" fmla="*/ 117 w 139"/>
                <a:gd name="T113" fmla="*/ 144 h 439"/>
                <a:gd name="T114" fmla="*/ 112 w 139"/>
                <a:gd name="T115" fmla="*/ 128 h 439"/>
                <a:gd name="T116" fmla="*/ 70 w 139"/>
                <a:gd name="T117" fmla="*/ 22 h 439"/>
                <a:gd name="T118" fmla="*/ 73 w 139"/>
                <a:gd name="T119" fmla="*/ 49 h 439"/>
                <a:gd name="T120" fmla="*/ 55 w 139"/>
                <a:gd name="T121" fmla="*/ 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439">
                  <a:moveTo>
                    <a:pt x="66" y="353"/>
                  </a:moveTo>
                  <a:cubicBezTo>
                    <a:pt x="67" y="353"/>
                    <a:pt x="67" y="354"/>
                    <a:pt x="67" y="354"/>
                  </a:cubicBezTo>
                  <a:cubicBezTo>
                    <a:pt x="68" y="355"/>
                    <a:pt x="68" y="356"/>
                    <a:pt x="68" y="356"/>
                  </a:cubicBezTo>
                  <a:cubicBezTo>
                    <a:pt x="66" y="352"/>
                    <a:pt x="66" y="352"/>
                    <a:pt x="66" y="352"/>
                  </a:cubicBezTo>
                  <a:lnTo>
                    <a:pt x="66" y="353"/>
                  </a:lnTo>
                  <a:close/>
                  <a:moveTo>
                    <a:pt x="96" y="346"/>
                  </a:moveTo>
                  <a:cubicBezTo>
                    <a:pt x="98" y="347"/>
                    <a:pt x="98" y="344"/>
                    <a:pt x="101" y="352"/>
                  </a:cubicBezTo>
                  <a:cubicBezTo>
                    <a:pt x="97" y="352"/>
                    <a:pt x="100" y="353"/>
                    <a:pt x="98" y="351"/>
                  </a:cubicBezTo>
                  <a:cubicBezTo>
                    <a:pt x="96" y="346"/>
                    <a:pt x="96" y="346"/>
                    <a:pt x="96" y="346"/>
                  </a:cubicBezTo>
                  <a:close/>
                  <a:moveTo>
                    <a:pt x="96" y="339"/>
                  </a:moveTo>
                  <a:cubicBezTo>
                    <a:pt x="97" y="342"/>
                    <a:pt x="97" y="340"/>
                    <a:pt x="96" y="342"/>
                  </a:cubicBezTo>
                  <a:cubicBezTo>
                    <a:pt x="95" y="340"/>
                    <a:pt x="96" y="340"/>
                    <a:pt x="96" y="339"/>
                  </a:cubicBezTo>
                  <a:close/>
                  <a:moveTo>
                    <a:pt x="82" y="336"/>
                  </a:moveTo>
                  <a:cubicBezTo>
                    <a:pt x="86" y="340"/>
                    <a:pt x="81" y="336"/>
                    <a:pt x="85" y="345"/>
                  </a:cubicBezTo>
                  <a:cubicBezTo>
                    <a:pt x="87" y="352"/>
                    <a:pt x="87" y="352"/>
                    <a:pt x="87" y="352"/>
                  </a:cubicBezTo>
                  <a:cubicBezTo>
                    <a:pt x="88" y="356"/>
                    <a:pt x="88" y="352"/>
                    <a:pt x="87" y="354"/>
                  </a:cubicBezTo>
                  <a:cubicBezTo>
                    <a:pt x="84" y="351"/>
                    <a:pt x="86" y="351"/>
                    <a:pt x="84" y="345"/>
                  </a:cubicBezTo>
                  <a:cubicBezTo>
                    <a:pt x="83" y="342"/>
                    <a:pt x="82" y="339"/>
                    <a:pt x="82" y="336"/>
                  </a:cubicBezTo>
                  <a:close/>
                  <a:moveTo>
                    <a:pt x="93" y="324"/>
                  </a:moveTo>
                  <a:cubicBezTo>
                    <a:pt x="93" y="325"/>
                    <a:pt x="94" y="326"/>
                    <a:pt x="94" y="327"/>
                  </a:cubicBezTo>
                  <a:cubicBezTo>
                    <a:pt x="95" y="331"/>
                    <a:pt x="94" y="329"/>
                    <a:pt x="94" y="329"/>
                  </a:cubicBezTo>
                  <a:cubicBezTo>
                    <a:pt x="92" y="328"/>
                    <a:pt x="92" y="327"/>
                    <a:pt x="93" y="324"/>
                  </a:cubicBezTo>
                  <a:close/>
                  <a:moveTo>
                    <a:pt x="89" y="312"/>
                  </a:moveTo>
                  <a:cubicBezTo>
                    <a:pt x="90" y="310"/>
                    <a:pt x="91" y="311"/>
                    <a:pt x="91" y="311"/>
                  </a:cubicBezTo>
                  <a:cubicBezTo>
                    <a:pt x="91" y="313"/>
                    <a:pt x="91" y="313"/>
                    <a:pt x="89" y="312"/>
                  </a:cubicBezTo>
                  <a:close/>
                  <a:moveTo>
                    <a:pt x="115" y="312"/>
                  </a:moveTo>
                  <a:cubicBezTo>
                    <a:pt x="114" y="311"/>
                    <a:pt x="114" y="312"/>
                    <a:pt x="113" y="310"/>
                  </a:cubicBezTo>
                  <a:cubicBezTo>
                    <a:pt x="116" y="310"/>
                    <a:pt x="115" y="309"/>
                    <a:pt x="115" y="312"/>
                  </a:cubicBezTo>
                  <a:close/>
                  <a:moveTo>
                    <a:pt x="69" y="304"/>
                  </a:moveTo>
                  <a:cubicBezTo>
                    <a:pt x="71" y="305"/>
                    <a:pt x="71" y="304"/>
                    <a:pt x="72" y="308"/>
                  </a:cubicBezTo>
                  <a:cubicBezTo>
                    <a:pt x="73" y="315"/>
                    <a:pt x="81" y="326"/>
                    <a:pt x="82" y="335"/>
                  </a:cubicBezTo>
                  <a:cubicBezTo>
                    <a:pt x="78" y="334"/>
                    <a:pt x="82" y="339"/>
                    <a:pt x="78" y="328"/>
                  </a:cubicBezTo>
                  <a:cubicBezTo>
                    <a:pt x="77" y="325"/>
                    <a:pt x="76" y="323"/>
                    <a:pt x="75" y="320"/>
                  </a:cubicBezTo>
                  <a:cubicBezTo>
                    <a:pt x="75" y="318"/>
                    <a:pt x="73" y="315"/>
                    <a:pt x="72" y="313"/>
                  </a:cubicBezTo>
                  <a:cubicBezTo>
                    <a:pt x="70" y="309"/>
                    <a:pt x="70" y="310"/>
                    <a:pt x="70" y="304"/>
                  </a:cubicBezTo>
                  <a:lnTo>
                    <a:pt x="69" y="304"/>
                  </a:lnTo>
                  <a:close/>
                  <a:moveTo>
                    <a:pt x="66" y="295"/>
                  </a:moveTo>
                  <a:cubicBezTo>
                    <a:pt x="65" y="291"/>
                    <a:pt x="65" y="291"/>
                    <a:pt x="64" y="289"/>
                  </a:cubicBezTo>
                  <a:cubicBezTo>
                    <a:pt x="67" y="290"/>
                    <a:pt x="65" y="287"/>
                    <a:pt x="66" y="291"/>
                  </a:cubicBezTo>
                  <a:cubicBezTo>
                    <a:pt x="67" y="294"/>
                    <a:pt x="66" y="294"/>
                    <a:pt x="66" y="295"/>
                  </a:cubicBezTo>
                  <a:close/>
                  <a:moveTo>
                    <a:pt x="82" y="282"/>
                  </a:moveTo>
                  <a:cubicBezTo>
                    <a:pt x="82" y="282"/>
                    <a:pt x="82" y="282"/>
                    <a:pt x="82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2" y="283"/>
                    <a:pt x="82" y="283"/>
                    <a:pt x="82" y="282"/>
                  </a:cubicBezTo>
                  <a:close/>
                  <a:moveTo>
                    <a:pt x="75" y="251"/>
                  </a:moveTo>
                  <a:cubicBezTo>
                    <a:pt x="75" y="253"/>
                    <a:pt x="75" y="252"/>
                    <a:pt x="75" y="255"/>
                  </a:cubicBezTo>
                  <a:cubicBezTo>
                    <a:pt x="79" y="263"/>
                    <a:pt x="79" y="263"/>
                    <a:pt x="79" y="263"/>
                  </a:cubicBezTo>
                  <a:cubicBezTo>
                    <a:pt x="74" y="261"/>
                    <a:pt x="82" y="261"/>
                    <a:pt x="74" y="259"/>
                  </a:cubicBezTo>
                  <a:cubicBezTo>
                    <a:pt x="75" y="251"/>
                    <a:pt x="75" y="251"/>
                    <a:pt x="75" y="251"/>
                  </a:cubicBezTo>
                  <a:close/>
                  <a:moveTo>
                    <a:pt x="24" y="257"/>
                  </a:moveTo>
                  <a:cubicBezTo>
                    <a:pt x="22" y="255"/>
                    <a:pt x="23" y="256"/>
                    <a:pt x="22" y="252"/>
                  </a:cubicBezTo>
                  <a:cubicBezTo>
                    <a:pt x="24" y="253"/>
                    <a:pt x="24" y="251"/>
                    <a:pt x="25" y="254"/>
                  </a:cubicBezTo>
                  <a:cubicBezTo>
                    <a:pt x="26" y="257"/>
                    <a:pt x="25" y="257"/>
                    <a:pt x="25" y="257"/>
                  </a:cubicBezTo>
                  <a:lnTo>
                    <a:pt x="24" y="257"/>
                  </a:lnTo>
                  <a:close/>
                  <a:moveTo>
                    <a:pt x="54" y="244"/>
                  </a:moveTo>
                  <a:cubicBezTo>
                    <a:pt x="52" y="242"/>
                    <a:pt x="52" y="245"/>
                    <a:pt x="52" y="238"/>
                  </a:cubicBezTo>
                  <a:cubicBezTo>
                    <a:pt x="54" y="239"/>
                    <a:pt x="53" y="239"/>
                    <a:pt x="56" y="240"/>
                  </a:cubicBezTo>
                  <a:cubicBezTo>
                    <a:pt x="53" y="242"/>
                    <a:pt x="55" y="241"/>
                    <a:pt x="54" y="244"/>
                  </a:cubicBezTo>
                  <a:close/>
                  <a:moveTo>
                    <a:pt x="46" y="219"/>
                  </a:moveTo>
                  <a:cubicBezTo>
                    <a:pt x="46" y="218"/>
                    <a:pt x="46" y="219"/>
                    <a:pt x="47" y="219"/>
                  </a:cubicBezTo>
                  <a:cubicBezTo>
                    <a:pt x="48" y="220"/>
                    <a:pt x="46" y="222"/>
                    <a:pt x="46" y="219"/>
                  </a:cubicBezTo>
                  <a:close/>
                  <a:moveTo>
                    <a:pt x="41" y="193"/>
                  </a:moveTo>
                  <a:cubicBezTo>
                    <a:pt x="43" y="197"/>
                    <a:pt x="46" y="207"/>
                    <a:pt x="46" y="210"/>
                  </a:cubicBezTo>
                  <a:cubicBezTo>
                    <a:pt x="43" y="208"/>
                    <a:pt x="45" y="211"/>
                    <a:pt x="43" y="206"/>
                  </a:cubicBezTo>
                  <a:cubicBezTo>
                    <a:pt x="42" y="203"/>
                    <a:pt x="40" y="197"/>
                    <a:pt x="41" y="193"/>
                  </a:cubicBezTo>
                  <a:close/>
                  <a:moveTo>
                    <a:pt x="109" y="177"/>
                  </a:moveTo>
                  <a:cubicBezTo>
                    <a:pt x="113" y="175"/>
                    <a:pt x="109" y="179"/>
                    <a:pt x="112" y="176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0"/>
                    <a:pt x="114" y="178"/>
                    <a:pt x="114" y="183"/>
                  </a:cubicBezTo>
                  <a:cubicBezTo>
                    <a:pt x="112" y="183"/>
                    <a:pt x="111" y="185"/>
                    <a:pt x="109" y="177"/>
                  </a:cubicBezTo>
                  <a:close/>
                  <a:moveTo>
                    <a:pt x="100" y="145"/>
                  </a:moveTo>
                  <a:cubicBezTo>
                    <a:pt x="100" y="144"/>
                    <a:pt x="100" y="145"/>
                    <a:pt x="100" y="143"/>
                  </a:cubicBezTo>
                  <a:cubicBezTo>
                    <a:pt x="101" y="144"/>
                    <a:pt x="101" y="144"/>
                    <a:pt x="100" y="145"/>
                  </a:cubicBezTo>
                  <a:close/>
                  <a:moveTo>
                    <a:pt x="84" y="151"/>
                  </a:moveTo>
                  <a:cubicBezTo>
                    <a:pt x="84" y="151"/>
                    <a:pt x="85" y="154"/>
                    <a:pt x="82" y="151"/>
                  </a:cubicBezTo>
                  <a:cubicBezTo>
                    <a:pt x="82" y="150"/>
                    <a:pt x="82" y="149"/>
                    <a:pt x="81" y="147"/>
                  </a:cubicBezTo>
                  <a:cubicBezTo>
                    <a:pt x="80" y="144"/>
                    <a:pt x="80" y="143"/>
                    <a:pt x="79" y="140"/>
                  </a:cubicBezTo>
                  <a:cubicBezTo>
                    <a:pt x="81" y="141"/>
                    <a:pt x="82" y="141"/>
                    <a:pt x="83" y="144"/>
                  </a:cubicBezTo>
                  <a:cubicBezTo>
                    <a:pt x="86" y="150"/>
                    <a:pt x="84" y="151"/>
                    <a:pt x="84" y="151"/>
                  </a:cubicBezTo>
                  <a:close/>
                  <a:moveTo>
                    <a:pt x="37" y="178"/>
                  </a:moveTo>
                  <a:cubicBezTo>
                    <a:pt x="38" y="182"/>
                    <a:pt x="40" y="186"/>
                    <a:pt x="40" y="188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58"/>
                    <a:pt x="33" y="161"/>
                    <a:pt x="33" y="160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0" y="154"/>
                    <a:pt x="31" y="155"/>
                    <a:pt x="30" y="153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5" y="133"/>
                    <a:pt x="24" y="132"/>
                    <a:pt x="24" y="127"/>
                  </a:cubicBezTo>
                  <a:cubicBezTo>
                    <a:pt x="28" y="130"/>
                    <a:pt x="25" y="128"/>
                    <a:pt x="29" y="142"/>
                  </a:cubicBezTo>
                  <a:cubicBezTo>
                    <a:pt x="35" y="162"/>
                    <a:pt x="36" y="174"/>
                    <a:pt x="37" y="178"/>
                  </a:cubicBezTo>
                  <a:close/>
                  <a:moveTo>
                    <a:pt x="96" y="124"/>
                  </a:moveTo>
                  <a:cubicBezTo>
                    <a:pt x="96" y="125"/>
                    <a:pt x="102" y="135"/>
                    <a:pt x="99" y="140"/>
                  </a:cubicBezTo>
                  <a:cubicBezTo>
                    <a:pt x="98" y="138"/>
                    <a:pt x="98" y="137"/>
                    <a:pt x="97" y="136"/>
                  </a:cubicBezTo>
                  <a:cubicBezTo>
                    <a:pt x="95" y="133"/>
                    <a:pt x="96" y="134"/>
                    <a:pt x="95" y="130"/>
                  </a:cubicBezTo>
                  <a:cubicBezTo>
                    <a:pt x="94" y="121"/>
                    <a:pt x="93" y="126"/>
                    <a:pt x="92" y="119"/>
                  </a:cubicBezTo>
                  <a:cubicBezTo>
                    <a:pt x="98" y="121"/>
                    <a:pt x="93" y="118"/>
                    <a:pt x="96" y="123"/>
                  </a:cubicBezTo>
                  <a:lnTo>
                    <a:pt x="96" y="124"/>
                  </a:lnTo>
                  <a:close/>
                  <a:moveTo>
                    <a:pt x="78" y="132"/>
                  </a:moveTo>
                  <a:cubicBezTo>
                    <a:pt x="73" y="130"/>
                    <a:pt x="71" y="118"/>
                    <a:pt x="68" y="111"/>
                  </a:cubicBezTo>
                  <a:cubicBezTo>
                    <a:pt x="67" y="107"/>
                    <a:pt x="67" y="108"/>
                    <a:pt x="66" y="102"/>
                  </a:cubicBezTo>
                  <a:cubicBezTo>
                    <a:pt x="68" y="103"/>
                    <a:pt x="68" y="102"/>
                    <a:pt x="69" y="105"/>
                  </a:cubicBezTo>
                  <a:cubicBezTo>
                    <a:pt x="71" y="113"/>
                    <a:pt x="69" y="105"/>
                    <a:pt x="71" y="110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5" y="119"/>
                    <a:pt x="73" y="118"/>
                    <a:pt x="75" y="121"/>
                  </a:cubicBezTo>
                  <a:cubicBezTo>
                    <a:pt x="78" y="132"/>
                    <a:pt x="78" y="132"/>
                    <a:pt x="78" y="132"/>
                  </a:cubicBezTo>
                  <a:close/>
                  <a:moveTo>
                    <a:pt x="87" y="110"/>
                  </a:moveTo>
                  <a:cubicBezTo>
                    <a:pt x="87" y="103"/>
                    <a:pt x="85" y="104"/>
                    <a:pt x="84" y="100"/>
                  </a:cubicBezTo>
                  <a:cubicBezTo>
                    <a:pt x="87" y="102"/>
                    <a:pt x="84" y="102"/>
                    <a:pt x="88" y="101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8"/>
                    <a:pt x="91" y="112"/>
                    <a:pt x="94" y="114"/>
                  </a:cubicBezTo>
                  <a:cubicBezTo>
                    <a:pt x="92" y="114"/>
                    <a:pt x="93" y="114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8" y="111"/>
                    <a:pt x="88" y="111"/>
                    <a:pt x="87" y="110"/>
                  </a:cubicBezTo>
                  <a:close/>
                  <a:moveTo>
                    <a:pt x="80" y="82"/>
                  </a:moveTo>
                  <a:cubicBezTo>
                    <a:pt x="81" y="83"/>
                    <a:pt x="82" y="83"/>
                    <a:pt x="80" y="85"/>
                  </a:cubicBezTo>
                  <a:cubicBezTo>
                    <a:pt x="79" y="84"/>
                    <a:pt x="80" y="85"/>
                    <a:pt x="80" y="83"/>
                  </a:cubicBezTo>
                  <a:lnTo>
                    <a:pt x="80" y="82"/>
                  </a:lnTo>
                  <a:close/>
                  <a:moveTo>
                    <a:pt x="76" y="70"/>
                  </a:moveTo>
                  <a:cubicBezTo>
                    <a:pt x="80" y="72"/>
                    <a:pt x="80" y="74"/>
                    <a:pt x="79" y="7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69"/>
                  </a:cubicBezTo>
                  <a:lnTo>
                    <a:pt x="76" y="70"/>
                  </a:lnTo>
                  <a:close/>
                  <a:moveTo>
                    <a:pt x="72" y="59"/>
                  </a:moveTo>
                  <a:cubicBezTo>
                    <a:pt x="73" y="61"/>
                    <a:pt x="72" y="59"/>
                    <a:pt x="72" y="60"/>
                  </a:cubicBezTo>
                  <a:cubicBezTo>
                    <a:pt x="70" y="57"/>
                    <a:pt x="72" y="57"/>
                    <a:pt x="72" y="57"/>
                  </a:cubicBezTo>
                  <a:cubicBezTo>
                    <a:pt x="72" y="58"/>
                    <a:pt x="72" y="57"/>
                    <a:pt x="72" y="59"/>
                  </a:cubicBezTo>
                  <a:close/>
                  <a:moveTo>
                    <a:pt x="37" y="42"/>
                  </a:moveTo>
                  <a:cubicBezTo>
                    <a:pt x="39" y="44"/>
                    <a:pt x="39" y="43"/>
                    <a:pt x="39" y="47"/>
                  </a:cubicBezTo>
                  <a:cubicBezTo>
                    <a:pt x="36" y="47"/>
                    <a:pt x="36" y="47"/>
                    <a:pt x="37" y="42"/>
                  </a:cubicBezTo>
                  <a:close/>
                  <a:moveTo>
                    <a:pt x="48" y="18"/>
                  </a:moveTo>
                  <a:cubicBezTo>
                    <a:pt x="47" y="18"/>
                    <a:pt x="47" y="20"/>
                    <a:pt x="47" y="17"/>
                  </a:cubicBezTo>
                  <a:cubicBezTo>
                    <a:pt x="48" y="13"/>
                    <a:pt x="47" y="17"/>
                    <a:pt x="49" y="15"/>
                  </a:cubicBezTo>
                  <a:cubicBezTo>
                    <a:pt x="49" y="17"/>
                    <a:pt x="50" y="13"/>
                    <a:pt x="49" y="17"/>
                  </a:cubicBezTo>
                  <a:cubicBezTo>
                    <a:pt x="48" y="20"/>
                    <a:pt x="49" y="18"/>
                    <a:pt x="48" y="18"/>
                  </a:cubicBezTo>
                  <a:close/>
                  <a:moveTo>
                    <a:pt x="49" y="4"/>
                  </a:moveTo>
                  <a:cubicBezTo>
                    <a:pt x="48" y="8"/>
                    <a:pt x="50" y="8"/>
                    <a:pt x="45" y="9"/>
                  </a:cubicBezTo>
                  <a:cubicBezTo>
                    <a:pt x="43" y="8"/>
                    <a:pt x="45" y="10"/>
                    <a:pt x="43" y="7"/>
                  </a:cubicBezTo>
                  <a:cubicBezTo>
                    <a:pt x="41" y="3"/>
                    <a:pt x="43" y="2"/>
                    <a:pt x="39" y="0"/>
                  </a:cubicBezTo>
                  <a:cubicBezTo>
                    <a:pt x="39" y="11"/>
                    <a:pt x="40" y="9"/>
                    <a:pt x="41" y="15"/>
                  </a:cubicBezTo>
                  <a:cubicBezTo>
                    <a:pt x="42" y="17"/>
                    <a:pt x="42" y="20"/>
                    <a:pt x="43" y="2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5" y="59"/>
                    <a:pt x="58" y="72"/>
                    <a:pt x="60" y="77"/>
                  </a:cubicBezTo>
                  <a:cubicBezTo>
                    <a:pt x="62" y="81"/>
                    <a:pt x="60" y="79"/>
                    <a:pt x="62" y="84"/>
                  </a:cubicBezTo>
                  <a:cubicBezTo>
                    <a:pt x="63" y="91"/>
                    <a:pt x="69" y="94"/>
                    <a:pt x="66" y="102"/>
                  </a:cubicBezTo>
                  <a:cubicBezTo>
                    <a:pt x="66" y="102"/>
                    <a:pt x="66" y="102"/>
                    <a:pt x="65" y="102"/>
                  </a:cubicBezTo>
                  <a:cubicBezTo>
                    <a:pt x="61" y="94"/>
                    <a:pt x="60" y="85"/>
                    <a:pt x="57" y="77"/>
                  </a:cubicBezTo>
                  <a:cubicBezTo>
                    <a:pt x="56" y="74"/>
                    <a:pt x="58" y="80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2" y="32"/>
                    <a:pt x="42" y="30"/>
                    <a:pt x="41" y="28"/>
                  </a:cubicBezTo>
                  <a:cubicBezTo>
                    <a:pt x="39" y="23"/>
                    <a:pt x="38" y="15"/>
                    <a:pt x="34" y="12"/>
                  </a:cubicBezTo>
                  <a:cubicBezTo>
                    <a:pt x="33" y="13"/>
                    <a:pt x="31" y="10"/>
                    <a:pt x="33" y="22"/>
                  </a:cubicBezTo>
                  <a:cubicBezTo>
                    <a:pt x="33" y="26"/>
                    <a:pt x="34" y="28"/>
                    <a:pt x="34" y="30"/>
                  </a:cubicBezTo>
                  <a:cubicBezTo>
                    <a:pt x="32" y="31"/>
                    <a:pt x="31" y="33"/>
                    <a:pt x="30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7"/>
                    <a:pt x="29" y="48"/>
                    <a:pt x="30" y="51"/>
                  </a:cubicBezTo>
                  <a:cubicBezTo>
                    <a:pt x="29" y="52"/>
                    <a:pt x="29" y="52"/>
                    <a:pt x="28" y="54"/>
                  </a:cubicBezTo>
                  <a:cubicBezTo>
                    <a:pt x="30" y="59"/>
                    <a:pt x="31" y="63"/>
                    <a:pt x="31" y="69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6"/>
                    <a:pt x="25" y="65"/>
                    <a:pt x="23" y="64"/>
                  </a:cubicBezTo>
                  <a:cubicBezTo>
                    <a:pt x="23" y="64"/>
                    <a:pt x="23" y="65"/>
                    <a:pt x="23" y="65"/>
                  </a:cubicBezTo>
                  <a:cubicBezTo>
                    <a:pt x="21" y="70"/>
                    <a:pt x="19" y="72"/>
                    <a:pt x="20" y="79"/>
                  </a:cubicBezTo>
                  <a:cubicBezTo>
                    <a:pt x="20" y="79"/>
                    <a:pt x="19" y="79"/>
                    <a:pt x="18" y="80"/>
                  </a:cubicBezTo>
                  <a:cubicBezTo>
                    <a:pt x="18" y="89"/>
                    <a:pt x="16" y="87"/>
                    <a:pt x="18" y="97"/>
                  </a:cubicBezTo>
                  <a:cubicBezTo>
                    <a:pt x="19" y="100"/>
                    <a:pt x="19" y="105"/>
                    <a:pt x="18" y="109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5" y="110"/>
                    <a:pt x="14" y="106"/>
                    <a:pt x="14" y="103"/>
                  </a:cubicBezTo>
                  <a:cubicBezTo>
                    <a:pt x="13" y="100"/>
                    <a:pt x="11" y="96"/>
                    <a:pt x="12" y="94"/>
                  </a:cubicBezTo>
                  <a:cubicBezTo>
                    <a:pt x="7" y="93"/>
                    <a:pt x="5" y="93"/>
                    <a:pt x="2" y="94"/>
                  </a:cubicBezTo>
                  <a:cubicBezTo>
                    <a:pt x="2" y="99"/>
                    <a:pt x="4" y="103"/>
                    <a:pt x="3" y="106"/>
                  </a:cubicBezTo>
                  <a:cubicBezTo>
                    <a:pt x="1" y="101"/>
                    <a:pt x="4" y="104"/>
                    <a:pt x="0" y="102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9"/>
                    <a:pt x="6" y="149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75"/>
                    <a:pt x="7" y="172"/>
                    <a:pt x="12" y="175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83"/>
                    <a:pt x="13" y="184"/>
                    <a:pt x="13" y="192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6" y="214"/>
                    <a:pt x="16" y="214"/>
                    <a:pt x="16" y="216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8" y="230"/>
                    <a:pt x="18" y="231"/>
                    <a:pt x="20" y="234"/>
                  </a:cubicBezTo>
                  <a:cubicBezTo>
                    <a:pt x="18" y="236"/>
                    <a:pt x="19" y="235"/>
                    <a:pt x="18" y="238"/>
                  </a:cubicBezTo>
                  <a:cubicBezTo>
                    <a:pt x="18" y="238"/>
                    <a:pt x="17" y="238"/>
                    <a:pt x="17" y="238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20" y="245"/>
                    <a:pt x="16" y="240"/>
                    <a:pt x="19" y="244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4" y="243"/>
                    <a:pt x="19" y="246"/>
                    <a:pt x="22" y="244"/>
                  </a:cubicBezTo>
                  <a:cubicBezTo>
                    <a:pt x="23" y="242"/>
                    <a:pt x="21" y="243"/>
                    <a:pt x="23" y="243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53"/>
                    <a:pt x="15" y="253"/>
                    <a:pt x="14" y="253"/>
                  </a:cubicBezTo>
                  <a:cubicBezTo>
                    <a:pt x="12" y="253"/>
                    <a:pt x="13" y="253"/>
                    <a:pt x="12" y="254"/>
                  </a:cubicBezTo>
                  <a:cubicBezTo>
                    <a:pt x="12" y="259"/>
                    <a:pt x="13" y="255"/>
                    <a:pt x="16" y="258"/>
                  </a:cubicBezTo>
                  <a:cubicBezTo>
                    <a:pt x="16" y="265"/>
                    <a:pt x="16" y="259"/>
                    <a:pt x="14" y="264"/>
                  </a:cubicBezTo>
                  <a:cubicBezTo>
                    <a:pt x="15" y="267"/>
                    <a:pt x="15" y="267"/>
                    <a:pt x="15" y="267"/>
                  </a:cubicBezTo>
                  <a:cubicBezTo>
                    <a:pt x="14" y="268"/>
                    <a:pt x="13" y="268"/>
                    <a:pt x="14" y="271"/>
                  </a:cubicBezTo>
                  <a:cubicBezTo>
                    <a:pt x="14" y="276"/>
                    <a:pt x="18" y="278"/>
                    <a:pt x="20" y="280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90"/>
                    <a:pt x="22" y="291"/>
                    <a:pt x="22" y="291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8" y="302"/>
                    <a:pt x="29" y="310"/>
                    <a:pt x="33" y="316"/>
                  </a:cubicBezTo>
                  <a:cubicBezTo>
                    <a:pt x="35" y="319"/>
                    <a:pt x="37" y="324"/>
                    <a:pt x="38" y="329"/>
                  </a:cubicBezTo>
                  <a:cubicBezTo>
                    <a:pt x="38" y="329"/>
                    <a:pt x="41" y="332"/>
                    <a:pt x="41" y="333"/>
                  </a:cubicBezTo>
                  <a:cubicBezTo>
                    <a:pt x="43" y="337"/>
                    <a:pt x="44" y="342"/>
                    <a:pt x="47" y="345"/>
                  </a:cubicBezTo>
                  <a:cubicBezTo>
                    <a:pt x="52" y="352"/>
                    <a:pt x="54" y="359"/>
                    <a:pt x="58" y="365"/>
                  </a:cubicBezTo>
                  <a:cubicBezTo>
                    <a:pt x="62" y="371"/>
                    <a:pt x="65" y="379"/>
                    <a:pt x="69" y="385"/>
                  </a:cubicBezTo>
                  <a:cubicBezTo>
                    <a:pt x="72" y="391"/>
                    <a:pt x="81" y="401"/>
                    <a:pt x="85" y="406"/>
                  </a:cubicBezTo>
                  <a:cubicBezTo>
                    <a:pt x="89" y="410"/>
                    <a:pt x="85" y="408"/>
                    <a:pt x="91" y="410"/>
                  </a:cubicBezTo>
                  <a:cubicBezTo>
                    <a:pt x="90" y="405"/>
                    <a:pt x="87" y="399"/>
                    <a:pt x="84" y="395"/>
                  </a:cubicBezTo>
                  <a:cubicBezTo>
                    <a:pt x="85" y="389"/>
                    <a:pt x="83" y="392"/>
                    <a:pt x="82" y="386"/>
                  </a:cubicBezTo>
                  <a:cubicBezTo>
                    <a:pt x="87" y="388"/>
                    <a:pt x="84" y="385"/>
                    <a:pt x="85" y="389"/>
                  </a:cubicBezTo>
                  <a:cubicBezTo>
                    <a:pt x="87" y="394"/>
                    <a:pt x="89" y="396"/>
                    <a:pt x="91" y="401"/>
                  </a:cubicBezTo>
                  <a:cubicBezTo>
                    <a:pt x="92" y="405"/>
                    <a:pt x="93" y="405"/>
                    <a:pt x="96" y="407"/>
                  </a:cubicBezTo>
                  <a:cubicBezTo>
                    <a:pt x="98" y="410"/>
                    <a:pt x="97" y="413"/>
                    <a:pt x="101" y="414"/>
                  </a:cubicBezTo>
                  <a:cubicBezTo>
                    <a:pt x="101" y="408"/>
                    <a:pt x="99" y="404"/>
                    <a:pt x="98" y="401"/>
                  </a:cubicBezTo>
                  <a:cubicBezTo>
                    <a:pt x="97" y="398"/>
                    <a:pt x="97" y="398"/>
                    <a:pt x="96" y="395"/>
                  </a:cubicBezTo>
                  <a:cubicBezTo>
                    <a:pt x="93" y="383"/>
                    <a:pt x="93" y="383"/>
                    <a:pt x="93" y="383"/>
                  </a:cubicBezTo>
                  <a:cubicBezTo>
                    <a:pt x="89" y="375"/>
                    <a:pt x="92" y="379"/>
                    <a:pt x="88" y="369"/>
                  </a:cubicBezTo>
                  <a:cubicBezTo>
                    <a:pt x="89" y="366"/>
                    <a:pt x="89" y="369"/>
                    <a:pt x="89" y="367"/>
                  </a:cubicBezTo>
                  <a:cubicBezTo>
                    <a:pt x="90" y="365"/>
                    <a:pt x="88" y="359"/>
                    <a:pt x="88" y="356"/>
                  </a:cubicBezTo>
                  <a:cubicBezTo>
                    <a:pt x="90" y="358"/>
                    <a:pt x="89" y="355"/>
                    <a:pt x="90" y="360"/>
                  </a:cubicBezTo>
                  <a:cubicBezTo>
                    <a:pt x="101" y="396"/>
                    <a:pt x="101" y="396"/>
                    <a:pt x="101" y="396"/>
                  </a:cubicBezTo>
                  <a:cubicBezTo>
                    <a:pt x="98" y="396"/>
                    <a:pt x="101" y="394"/>
                    <a:pt x="103" y="399"/>
                  </a:cubicBezTo>
                  <a:cubicBezTo>
                    <a:pt x="104" y="403"/>
                    <a:pt x="103" y="407"/>
                    <a:pt x="106" y="412"/>
                  </a:cubicBezTo>
                  <a:cubicBezTo>
                    <a:pt x="109" y="418"/>
                    <a:pt x="110" y="426"/>
                    <a:pt x="111" y="433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7" y="435"/>
                    <a:pt x="117" y="435"/>
                    <a:pt x="117" y="435"/>
                  </a:cubicBezTo>
                  <a:cubicBezTo>
                    <a:pt x="118" y="433"/>
                    <a:pt x="118" y="434"/>
                    <a:pt x="118" y="430"/>
                  </a:cubicBezTo>
                  <a:cubicBezTo>
                    <a:pt x="121" y="428"/>
                    <a:pt x="121" y="428"/>
                    <a:pt x="121" y="428"/>
                  </a:cubicBezTo>
                  <a:cubicBezTo>
                    <a:pt x="120" y="424"/>
                    <a:pt x="120" y="426"/>
                    <a:pt x="122" y="423"/>
                  </a:cubicBezTo>
                  <a:cubicBezTo>
                    <a:pt x="121" y="418"/>
                    <a:pt x="122" y="417"/>
                    <a:pt x="120" y="414"/>
                  </a:cubicBezTo>
                  <a:cubicBezTo>
                    <a:pt x="120" y="413"/>
                    <a:pt x="120" y="413"/>
                    <a:pt x="120" y="413"/>
                  </a:cubicBezTo>
                  <a:cubicBezTo>
                    <a:pt x="114" y="383"/>
                    <a:pt x="114" y="383"/>
                    <a:pt x="114" y="383"/>
                  </a:cubicBezTo>
                  <a:cubicBezTo>
                    <a:pt x="118" y="383"/>
                    <a:pt x="117" y="386"/>
                    <a:pt x="117" y="390"/>
                  </a:cubicBezTo>
                  <a:cubicBezTo>
                    <a:pt x="118" y="394"/>
                    <a:pt x="119" y="397"/>
                    <a:pt x="120" y="401"/>
                  </a:cubicBezTo>
                  <a:cubicBezTo>
                    <a:pt x="121" y="400"/>
                    <a:pt x="119" y="401"/>
                    <a:pt x="121" y="400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4" y="401"/>
                    <a:pt x="123" y="401"/>
                    <a:pt x="126" y="402"/>
                  </a:cubicBezTo>
                  <a:cubicBezTo>
                    <a:pt x="127" y="396"/>
                    <a:pt x="125" y="388"/>
                    <a:pt x="125" y="383"/>
                  </a:cubicBezTo>
                  <a:cubicBezTo>
                    <a:pt x="125" y="377"/>
                    <a:pt x="126" y="371"/>
                    <a:pt x="124" y="361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118" y="326"/>
                    <a:pt x="117" y="328"/>
                    <a:pt x="118" y="325"/>
                  </a:cubicBezTo>
                  <a:cubicBezTo>
                    <a:pt x="120" y="326"/>
                    <a:pt x="120" y="326"/>
                    <a:pt x="120" y="326"/>
                  </a:cubicBezTo>
                  <a:cubicBezTo>
                    <a:pt x="120" y="327"/>
                    <a:pt x="121" y="327"/>
                    <a:pt x="121" y="327"/>
                  </a:cubicBezTo>
                  <a:cubicBezTo>
                    <a:pt x="124" y="336"/>
                    <a:pt x="121" y="333"/>
                    <a:pt x="123" y="337"/>
                  </a:cubicBezTo>
                  <a:cubicBezTo>
                    <a:pt x="123" y="337"/>
                    <a:pt x="123" y="338"/>
                    <a:pt x="123" y="338"/>
                  </a:cubicBezTo>
                  <a:cubicBezTo>
                    <a:pt x="123" y="338"/>
                    <a:pt x="124" y="338"/>
                    <a:pt x="124" y="339"/>
                  </a:cubicBezTo>
                  <a:cubicBezTo>
                    <a:pt x="122" y="340"/>
                    <a:pt x="122" y="340"/>
                    <a:pt x="122" y="340"/>
                  </a:cubicBezTo>
                  <a:cubicBezTo>
                    <a:pt x="122" y="340"/>
                    <a:pt x="122" y="340"/>
                    <a:pt x="122" y="341"/>
                  </a:cubicBezTo>
                  <a:cubicBezTo>
                    <a:pt x="123" y="342"/>
                    <a:pt x="123" y="342"/>
                    <a:pt x="123" y="342"/>
                  </a:cubicBezTo>
                  <a:cubicBezTo>
                    <a:pt x="123" y="342"/>
                    <a:pt x="123" y="342"/>
                    <a:pt x="124" y="342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53"/>
                    <a:pt x="127" y="353"/>
                    <a:pt x="127" y="353"/>
                  </a:cubicBezTo>
                  <a:cubicBezTo>
                    <a:pt x="127" y="354"/>
                    <a:pt x="127" y="354"/>
                    <a:pt x="127" y="354"/>
                  </a:cubicBezTo>
                  <a:cubicBezTo>
                    <a:pt x="129" y="367"/>
                    <a:pt x="129" y="367"/>
                    <a:pt x="129" y="367"/>
                  </a:cubicBezTo>
                  <a:cubicBezTo>
                    <a:pt x="130" y="372"/>
                    <a:pt x="132" y="371"/>
                    <a:pt x="133" y="377"/>
                  </a:cubicBezTo>
                  <a:cubicBezTo>
                    <a:pt x="134" y="390"/>
                    <a:pt x="134" y="390"/>
                    <a:pt x="134" y="390"/>
                  </a:cubicBezTo>
                  <a:cubicBezTo>
                    <a:pt x="134" y="392"/>
                    <a:pt x="134" y="394"/>
                    <a:pt x="135" y="396"/>
                  </a:cubicBezTo>
                  <a:cubicBezTo>
                    <a:pt x="136" y="398"/>
                    <a:pt x="136" y="397"/>
                    <a:pt x="139" y="398"/>
                  </a:cubicBezTo>
                  <a:cubicBezTo>
                    <a:pt x="137" y="392"/>
                    <a:pt x="138" y="386"/>
                    <a:pt x="137" y="380"/>
                  </a:cubicBezTo>
                  <a:cubicBezTo>
                    <a:pt x="137" y="380"/>
                    <a:pt x="137" y="381"/>
                    <a:pt x="137" y="379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56"/>
                    <a:pt x="135" y="360"/>
                    <a:pt x="134" y="357"/>
                  </a:cubicBezTo>
                  <a:cubicBezTo>
                    <a:pt x="132" y="354"/>
                    <a:pt x="133" y="349"/>
                    <a:pt x="132" y="345"/>
                  </a:cubicBezTo>
                  <a:cubicBezTo>
                    <a:pt x="132" y="343"/>
                    <a:pt x="131" y="344"/>
                    <a:pt x="131" y="340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1"/>
                    <a:pt x="128" y="327"/>
                    <a:pt x="126" y="321"/>
                  </a:cubicBezTo>
                  <a:cubicBezTo>
                    <a:pt x="125" y="319"/>
                    <a:pt x="125" y="318"/>
                    <a:pt x="125" y="31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0" y="261"/>
                    <a:pt x="110" y="261"/>
                    <a:pt x="109" y="259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3" y="235"/>
                    <a:pt x="105" y="239"/>
                    <a:pt x="103" y="236"/>
                  </a:cubicBezTo>
                  <a:cubicBezTo>
                    <a:pt x="101" y="233"/>
                    <a:pt x="98" y="217"/>
                    <a:pt x="97" y="213"/>
                  </a:cubicBezTo>
                  <a:cubicBezTo>
                    <a:pt x="96" y="212"/>
                    <a:pt x="96" y="209"/>
                    <a:pt x="96" y="207"/>
                  </a:cubicBezTo>
                  <a:cubicBezTo>
                    <a:pt x="95" y="205"/>
                    <a:pt x="93" y="203"/>
                    <a:pt x="92" y="198"/>
                  </a:cubicBezTo>
                  <a:cubicBezTo>
                    <a:pt x="91" y="193"/>
                    <a:pt x="91" y="189"/>
                    <a:pt x="90" y="185"/>
                  </a:cubicBezTo>
                  <a:cubicBezTo>
                    <a:pt x="89" y="181"/>
                    <a:pt x="87" y="176"/>
                    <a:pt x="90" y="173"/>
                  </a:cubicBezTo>
                  <a:cubicBezTo>
                    <a:pt x="88" y="171"/>
                    <a:pt x="88" y="169"/>
                    <a:pt x="87" y="166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8" y="157"/>
                    <a:pt x="89" y="162"/>
                    <a:pt x="90" y="166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3" y="172"/>
                    <a:pt x="94" y="178"/>
                    <a:pt x="94" y="178"/>
                  </a:cubicBezTo>
                  <a:cubicBezTo>
                    <a:pt x="94" y="178"/>
                    <a:pt x="94" y="179"/>
                    <a:pt x="94" y="179"/>
                  </a:cubicBezTo>
                  <a:cubicBezTo>
                    <a:pt x="94" y="182"/>
                    <a:pt x="96" y="186"/>
                    <a:pt x="96" y="189"/>
                  </a:cubicBezTo>
                  <a:cubicBezTo>
                    <a:pt x="96" y="192"/>
                    <a:pt x="96" y="187"/>
                    <a:pt x="96" y="192"/>
                  </a:cubicBezTo>
                  <a:cubicBezTo>
                    <a:pt x="96" y="196"/>
                    <a:pt x="96" y="198"/>
                    <a:pt x="95" y="200"/>
                  </a:cubicBezTo>
                  <a:cubicBezTo>
                    <a:pt x="101" y="205"/>
                    <a:pt x="98" y="204"/>
                    <a:pt x="100" y="212"/>
                  </a:cubicBezTo>
                  <a:cubicBezTo>
                    <a:pt x="102" y="219"/>
                    <a:pt x="98" y="206"/>
                    <a:pt x="101" y="214"/>
                  </a:cubicBezTo>
                  <a:cubicBezTo>
                    <a:pt x="102" y="216"/>
                    <a:pt x="102" y="215"/>
                    <a:pt x="101" y="218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5" y="225"/>
                    <a:pt x="103" y="225"/>
                    <a:pt x="105" y="230"/>
                  </a:cubicBezTo>
                  <a:cubicBezTo>
                    <a:pt x="109" y="242"/>
                    <a:pt x="109" y="242"/>
                    <a:pt x="109" y="242"/>
                  </a:cubicBezTo>
                  <a:cubicBezTo>
                    <a:pt x="111" y="245"/>
                    <a:pt x="111" y="251"/>
                    <a:pt x="113" y="256"/>
                  </a:cubicBezTo>
                  <a:cubicBezTo>
                    <a:pt x="119" y="276"/>
                    <a:pt x="119" y="276"/>
                    <a:pt x="119" y="276"/>
                  </a:cubicBezTo>
                  <a:cubicBezTo>
                    <a:pt x="120" y="282"/>
                    <a:pt x="124" y="286"/>
                    <a:pt x="122" y="292"/>
                  </a:cubicBezTo>
                  <a:cubicBezTo>
                    <a:pt x="124" y="294"/>
                    <a:pt x="125" y="297"/>
                    <a:pt x="126" y="300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30" y="312"/>
                    <a:pt x="129" y="312"/>
                    <a:pt x="129" y="314"/>
                  </a:cubicBezTo>
                  <a:cubicBezTo>
                    <a:pt x="130" y="318"/>
                    <a:pt x="130" y="316"/>
                    <a:pt x="131" y="318"/>
                  </a:cubicBezTo>
                  <a:cubicBezTo>
                    <a:pt x="132" y="322"/>
                    <a:pt x="131" y="323"/>
                    <a:pt x="133" y="328"/>
                  </a:cubicBezTo>
                  <a:cubicBezTo>
                    <a:pt x="136" y="327"/>
                    <a:pt x="136" y="327"/>
                    <a:pt x="136" y="327"/>
                  </a:cubicBezTo>
                  <a:cubicBezTo>
                    <a:pt x="134" y="313"/>
                    <a:pt x="134" y="313"/>
                    <a:pt x="134" y="313"/>
                  </a:cubicBezTo>
                  <a:cubicBezTo>
                    <a:pt x="134" y="307"/>
                    <a:pt x="133" y="314"/>
                    <a:pt x="133" y="308"/>
                  </a:cubicBezTo>
                  <a:cubicBezTo>
                    <a:pt x="133" y="306"/>
                    <a:pt x="134" y="304"/>
                    <a:pt x="134" y="301"/>
                  </a:cubicBezTo>
                  <a:cubicBezTo>
                    <a:pt x="130" y="301"/>
                    <a:pt x="130" y="301"/>
                    <a:pt x="130" y="301"/>
                  </a:cubicBezTo>
                  <a:cubicBezTo>
                    <a:pt x="130" y="290"/>
                    <a:pt x="124" y="271"/>
                    <a:pt x="123" y="259"/>
                  </a:cubicBezTo>
                  <a:cubicBezTo>
                    <a:pt x="125" y="260"/>
                    <a:pt x="127" y="260"/>
                    <a:pt x="129" y="259"/>
                  </a:cubicBezTo>
                  <a:cubicBezTo>
                    <a:pt x="126" y="253"/>
                    <a:pt x="127" y="248"/>
                    <a:pt x="125" y="242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3" y="218"/>
                    <a:pt x="122" y="217"/>
                    <a:pt x="121" y="212"/>
                  </a:cubicBezTo>
                  <a:cubicBezTo>
                    <a:pt x="117" y="211"/>
                    <a:pt x="119" y="211"/>
                    <a:pt x="117" y="208"/>
                  </a:cubicBezTo>
                  <a:cubicBezTo>
                    <a:pt x="115" y="206"/>
                    <a:pt x="117" y="208"/>
                    <a:pt x="115" y="206"/>
                  </a:cubicBezTo>
                  <a:cubicBezTo>
                    <a:pt x="116" y="205"/>
                    <a:pt x="116" y="206"/>
                    <a:pt x="117" y="204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3" y="198"/>
                    <a:pt x="114" y="196"/>
                    <a:pt x="115" y="195"/>
                  </a:cubicBezTo>
                  <a:cubicBezTo>
                    <a:pt x="116" y="191"/>
                    <a:pt x="114" y="193"/>
                    <a:pt x="114" y="190"/>
                  </a:cubicBezTo>
                  <a:cubicBezTo>
                    <a:pt x="113" y="188"/>
                    <a:pt x="114" y="187"/>
                    <a:pt x="114" y="186"/>
                  </a:cubicBezTo>
                  <a:cubicBezTo>
                    <a:pt x="120" y="188"/>
                    <a:pt x="115" y="187"/>
                    <a:pt x="117" y="189"/>
                  </a:cubicBezTo>
                  <a:cubicBezTo>
                    <a:pt x="117" y="190"/>
                    <a:pt x="117" y="191"/>
                    <a:pt x="120" y="193"/>
                  </a:cubicBezTo>
                  <a:cubicBezTo>
                    <a:pt x="120" y="188"/>
                    <a:pt x="120" y="187"/>
                    <a:pt x="119" y="184"/>
                  </a:cubicBezTo>
                  <a:cubicBezTo>
                    <a:pt x="117" y="178"/>
                    <a:pt x="117" y="170"/>
                    <a:pt x="114" y="165"/>
                  </a:cubicBezTo>
                  <a:cubicBezTo>
                    <a:pt x="114" y="164"/>
                    <a:pt x="114" y="164"/>
                    <a:pt x="114" y="163"/>
                  </a:cubicBezTo>
                  <a:cubicBezTo>
                    <a:pt x="112" y="160"/>
                    <a:pt x="113" y="163"/>
                    <a:pt x="113" y="159"/>
                  </a:cubicBezTo>
                  <a:cubicBezTo>
                    <a:pt x="115" y="160"/>
                    <a:pt x="115" y="160"/>
                    <a:pt x="118" y="160"/>
                  </a:cubicBezTo>
                  <a:cubicBezTo>
                    <a:pt x="115" y="158"/>
                    <a:pt x="117" y="161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20" y="151"/>
                    <a:pt x="120" y="148"/>
                    <a:pt x="120" y="144"/>
                  </a:cubicBezTo>
                  <a:cubicBezTo>
                    <a:pt x="119" y="143"/>
                    <a:pt x="120" y="144"/>
                    <a:pt x="118" y="144"/>
                  </a:cubicBezTo>
                  <a:cubicBezTo>
                    <a:pt x="118" y="144"/>
                    <a:pt x="117" y="144"/>
                    <a:pt x="117" y="144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9"/>
                    <a:pt x="117" y="139"/>
                    <a:pt x="117" y="138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6" y="132"/>
                    <a:pt x="114" y="135"/>
                    <a:pt x="116" y="132"/>
                  </a:cubicBezTo>
                  <a:cubicBezTo>
                    <a:pt x="114" y="128"/>
                    <a:pt x="114" y="129"/>
                    <a:pt x="112" y="128"/>
                  </a:cubicBezTo>
                  <a:cubicBezTo>
                    <a:pt x="112" y="115"/>
                    <a:pt x="109" y="110"/>
                    <a:pt x="107" y="106"/>
                  </a:cubicBezTo>
                  <a:cubicBezTo>
                    <a:pt x="107" y="104"/>
                    <a:pt x="107" y="103"/>
                    <a:pt x="106" y="102"/>
                  </a:cubicBezTo>
                  <a:cubicBezTo>
                    <a:pt x="105" y="96"/>
                    <a:pt x="101" y="90"/>
                    <a:pt x="98" y="8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4"/>
                    <a:pt x="75" y="27"/>
                    <a:pt x="71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3"/>
                    <a:pt x="67" y="14"/>
                    <a:pt x="65" y="13"/>
                  </a:cubicBezTo>
                  <a:cubicBezTo>
                    <a:pt x="63" y="15"/>
                    <a:pt x="62" y="13"/>
                    <a:pt x="63" y="1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3"/>
                    <a:pt x="73" y="47"/>
                    <a:pt x="73" y="49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0" y="49"/>
                    <a:pt x="70" y="50"/>
                    <a:pt x="69" y="46"/>
                  </a:cubicBezTo>
                  <a:cubicBezTo>
                    <a:pt x="68" y="37"/>
                    <a:pt x="64" y="33"/>
                    <a:pt x="62" y="27"/>
                  </a:cubicBezTo>
                  <a:cubicBezTo>
                    <a:pt x="61" y="23"/>
                    <a:pt x="60" y="17"/>
                    <a:pt x="58" y="14"/>
                  </a:cubicBezTo>
                  <a:cubicBezTo>
                    <a:pt x="58" y="13"/>
                    <a:pt x="57" y="12"/>
                    <a:pt x="5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5"/>
                    <a:pt x="55" y="6"/>
                    <a:pt x="51" y="4"/>
                  </a:cubicBezTo>
                  <a:lnTo>
                    <a:pt x="49" y="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>
              <a:off x="4415049" y="5217560"/>
              <a:ext cx="119762" cy="439909"/>
            </a:xfrm>
            <a:custGeom>
              <a:avLst/>
              <a:gdLst>
                <a:gd name="T0" fmla="*/ 62 w 119"/>
                <a:gd name="T1" fmla="*/ 214 h 437"/>
                <a:gd name="T2" fmla="*/ 27 w 119"/>
                <a:gd name="T3" fmla="*/ 207 h 437"/>
                <a:gd name="T4" fmla="*/ 29 w 119"/>
                <a:gd name="T5" fmla="*/ 190 h 437"/>
                <a:gd name="T6" fmla="*/ 46 w 119"/>
                <a:gd name="T7" fmla="*/ 183 h 437"/>
                <a:gd name="T8" fmla="*/ 46 w 119"/>
                <a:gd name="T9" fmla="*/ 183 h 437"/>
                <a:gd name="T10" fmla="*/ 76 w 119"/>
                <a:gd name="T11" fmla="*/ 156 h 437"/>
                <a:gd name="T12" fmla="*/ 76 w 119"/>
                <a:gd name="T13" fmla="*/ 156 h 437"/>
                <a:gd name="T14" fmla="*/ 31 w 119"/>
                <a:gd name="T15" fmla="*/ 160 h 437"/>
                <a:gd name="T16" fmla="*/ 15 w 119"/>
                <a:gd name="T17" fmla="*/ 167 h 437"/>
                <a:gd name="T18" fmla="*/ 67 w 119"/>
                <a:gd name="T19" fmla="*/ 173 h 437"/>
                <a:gd name="T20" fmla="*/ 63 w 119"/>
                <a:gd name="T21" fmla="*/ 156 h 437"/>
                <a:gd name="T22" fmla="*/ 76 w 119"/>
                <a:gd name="T23" fmla="*/ 135 h 437"/>
                <a:gd name="T24" fmla="*/ 75 w 119"/>
                <a:gd name="T25" fmla="*/ 155 h 437"/>
                <a:gd name="T26" fmla="*/ 49 w 119"/>
                <a:gd name="T27" fmla="*/ 153 h 437"/>
                <a:gd name="T28" fmla="*/ 45 w 119"/>
                <a:gd name="T29" fmla="*/ 178 h 437"/>
                <a:gd name="T30" fmla="*/ 52 w 119"/>
                <a:gd name="T31" fmla="*/ 101 h 437"/>
                <a:gd name="T32" fmla="*/ 61 w 119"/>
                <a:gd name="T33" fmla="*/ 46 h 437"/>
                <a:gd name="T34" fmla="*/ 96 w 119"/>
                <a:gd name="T35" fmla="*/ 0 h 437"/>
                <a:gd name="T36" fmla="*/ 83 w 119"/>
                <a:gd name="T37" fmla="*/ 50 h 437"/>
                <a:gd name="T38" fmla="*/ 80 w 119"/>
                <a:gd name="T39" fmla="*/ 65 h 437"/>
                <a:gd name="T40" fmla="*/ 80 w 119"/>
                <a:gd name="T41" fmla="*/ 113 h 437"/>
                <a:gd name="T42" fmla="*/ 71 w 119"/>
                <a:gd name="T43" fmla="*/ 88 h 437"/>
                <a:gd name="T44" fmla="*/ 66 w 119"/>
                <a:gd name="T45" fmla="*/ 95 h 437"/>
                <a:gd name="T46" fmla="*/ 73 w 119"/>
                <a:gd name="T47" fmla="*/ 37 h 437"/>
                <a:gd name="T48" fmla="*/ 72 w 119"/>
                <a:gd name="T49" fmla="*/ 7 h 437"/>
                <a:gd name="T50" fmla="*/ 53 w 119"/>
                <a:gd name="T51" fmla="*/ 22 h 437"/>
                <a:gd name="T52" fmla="*/ 39 w 119"/>
                <a:gd name="T53" fmla="*/ 109 h 437"/>
                <a:gd name="T54" fmla="*/ 45 w 119"/>
                <a:gd name="T55" fmla="*/ 43 h 437"/>
                <a:gd name="T56" fmla="*/ 27 w 119"/>
                <a:gd name="T57" fmla="*/ 118 h 437"/>
                <a:gd name="T58" fmla="*/ 16 w 119"/>
                <a:gd name="T59" fmla="*/ 161 h 437"/>
                <a:gd name="T60" fmla="*/ 43 w 119"/>
                <a:gd name="T61" fmla="*/ 12 h 437"/>
                <a:gd name="T62" fmla="*/ 21 w 119"/>
                <a:gd name="T63" fmla="*/ 66 h 437"/>
                <a:gd name="T64" fmla="*/ 10 w 119"/>
                <a:gd name="T65" fmla="*/ 110 h 437"/>
                <a:gd name="T66" fmla="*/ 1 w 119"/>
                <a:gd name="T67" fmla="*/ 223 h 437"/>
                <a:gd name="T68" fmla="*/ 4 w 119"/>
                <a:gd name="T69" fmla="*/ 285 h 437"/>
                <a:gd name="T70" fmla="*/ 4 w 119"/>
                <a:gd name="T71" fmla="*/ 322 h 437"/>
                <a:gd name="T72" fmla="*/ 6 w 119"/>
                <a:gd name="T73" fmla="*/ 348 h 437"/>
                <a:gd name="T74" fmla="*/ 13 w 119"/>
                <a:gd name="T75" fmla="*/ 384 h 437"/>
                <a:gd name="T76" fmla="*/ 16 w 119"/>
                <a:gd name="T77" fmla="*/ 394 h 437"/>
                <a:gd name="T78" fmla="*/ 19 w 119"/>
                <a:gd name="T79" fmla="*/ 348 h 437"/>
                <a:gd name="T80" fmla="*/ 22 w 119"/>
                <a:gd name="T81" fmla="*/ 254 h 437"/>
                <a:gd name="T82" fmla="*/ 28 w 119"/>
                <a:gd name="T83" fmla="*/ 240 h 437"/>
                <a:gd name="T84" fmla="*/ 27 w 119"/>
                <a:gd name="T85" fmla="*/ 393 h 437"/>
                <a:gd name="T86" fmla="*/ 32 w 119"/>
                <a:gd name="T87" fmla="*/ 435 h 437"/>
                <a:gd name="T88" fmla="*/ 45 w 119"/>
                <a:gd name="T89" fmla="*/ 423 h 437"/>
                <a:gd name="T90" fmla="*/ 46 w 119"/>
                <a:gd name="T91" fmla="*/ 401 h 437"/>
                <a:gd name="T92" fmla="*/ 52 w 119"/>
                <a:gd name="T93" fmla="*/ 395 h 437"/>
                <a:gd name="T94" fmla="*/ 59 w 119"/>
                <a:gd name="T95" fmla="*/ 373 h 437"/>
                <a:gd name="T96" fmla="*/ 63 w 119"/>
                <a:gd name="T97" fmla="*/ 357 h 437"/>
                <a:gd name="T98" fmla="*/ 70 w 119"/>
                <a:gd name="T99" fmla="*/ 349 h 437"/>
                <a:gd name="T100" fmla="*/ 78 w 119"/>
                <a:gd name="T101" fmla="*/ 314 h 437"/>
                <a:gd name="T102" fmla="*/ 78 w 119"/>
                <a:gd name="T103" fmla="*/ 241 h 437"/>
                <a:gd name="T104" fmla="*/ 77 w 119"/>
                <a:gd name="T105" fmla="*/ 202 h 437"/>
                <a:gd name="T106" fmla="*/ 82 w 119"/>
                <a:gd name="T107" fmla="*/ 235 h 437"/>
                <a:gd name="T108" fmla="*/ 81 w 119"/>
                <a:gd name="T109" fmla="*/ 292 h 437"/>
                <a:gd name="T110" fmla="*/ 91 w 119"/>
                <a:gd name="T111" fmla="*/ 253 h 437"/>
                <a:gd name="T112" fmla="*/ 98 w 119"/>
                <a:gd name="T113" fmla="*/ 279 h 437"/>
                <a:gd name="T114" fmla="*/ 102 w 119"/>
                <a:gd name="T115" fmla="*/ 254 h 437"/>
                <a:gd name="T116" fmla="*/ 108 w 119"/>
                <a:gd name="T117" fmla="*/ 277 h 437"/>
                <a:gd name="T118" fmla="*/ 117 w 119"/>
                <a:gd name="T119" fmla="*/ 184 h 437"/>
                <a:gd name="T120" fmla="*/ 118 w 119"/>
                <a:gd name="T121" fmla="*/ 145 h 437"/>
                <a:gd name="T122" fmla="*/ 97 w 119"/>
                <a:gd name="T123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437">
                  <a:moveTo>
                    <a:pt x="62" y="210"/>
                  </a:moveTo>
                  <a:cubicBezTo>
                    <a:pt x="65" y="211"/>
                    <a:pt x="66" y="212"/>
                    <a:pt x="64" y="217"/>
                  </a:cubicBezTo>
                  <a:cubicBezTo>
                    <a:pt x="62" y="216"/>
                    <a:pt x="62" y="216"/>
                    <a:pt x="62" y="216"/>
                  </a:cubicBezTo>
                  <a:cubicBezTo>
                    <a:pt x="62" y="215"/>
                    <a:pt x="62" y="215"/>
                    <a:pt x="62" y="214"/>
                  </a:cubicBezTo>
                  <a:cubicBezTo>
                    <a:pt x="62" y="211"/>
                    <a:pt x="62" y="211"/>
                    <a:pt x="62" y="211"/>
                  </a:cubicBezTo>
                  <a:lnTo>
                    <a:pt x="62" y="210"/>
                  </a:lnTo>
                  <a:close/>
                  <a:moveTo>
                    <a:pt x="27" y="203"/>
                  </a:moveTo>
                  <a:cubicBezTo>
                    <a:pt x="27" y="203"/>
                    <a:pt x="30" y="202"/>
                    <a:pt x="27" y="207"/>
                  </a:cubicBezTo>
                  <a:cubicBezTo>
                    <a:pt x="26" y="206"/>
                    <a:pt x="26" y="208"/>
                    <a:pt x="26" y="205"/>
                  </a:cubicBezTo>
                  <a:cubicBezTo>
                    <a:pt x="26" y="200"/>
                    <a:pt x="26" y="205"/>
                    <a:pt x="27" y="203"/>
                  </a:cubicBezTo>
                  <a:close/>
                  <a:moveTo>
                    <a:pt x="28" y="199"/>
                  </a:moveTo>
                  <a:cubicBezTo>
                    <a:pt x="28" y="199"/>
                    <a:pt x="25" y="198"/>
                    <a:pt x="29" y="190"/>
                  </a:cubicBezTo>
                  <a:cubicBezTo>
                    <a:pt x="29" y="191"/>
                    <a:pt x="30" y="189"/>
                    <a:pt x="29" y="194"/>
                  </a:cubicBezTo>
                  <a:cubicBezTo>
                    <a:pt x="29" y="195"/>
                    <a:pt x="28" y="198"/>
                    <a:pt x="28" y="198"/>
                  </a:cubicBezTo>
                  <a:lnTo>
                    <a:pt x="28" y="199"/>
                  </a:lnTo>
                  <a:close/>
                  <a:moveTo>
                    <a:pt x="46" y="183"/>
                  </a:moveTo>
                  <a:cubicBezTo>
                    <a:pt x="44" y="203"/>
                    <a:pt x="44" y="203"/>
                    <a:pt x="44" y="203"/>
                  </a:cubicBezTo>
                  <a:cubicBezTo>
                    <a:pt x="43" y="200"/>
                    <a:pt x="43" y="195"/>
                    <a:pt x="43" y="192"/>
                  </a:cubicBezTo>
                  <a:cubicBezTo>
                    <a:pt x="43" y="189"/>
                    <a:pt x="44" y="185"/>
                    <a:pt x="45" y="183"/>
                  </a:cubicBezTo>
                  <a:cubicBezTo>
                    <a:pt x="45" y="183"/>
                    <a:pt x="46" y="183"/>
                    <a:pt x="46" y="183"/>
                  </a:cubicBezTo>
                  <a:close/>
                  <a:moveTo>
                    <a:pt x="76" y="173"/>
                  </a:moveTo>
                  <a:cubicBezTo>
                    <a:pt x="76" y="176"/>
                    <a:pt x="76" y="176"/>
                    <a:pt x="76" y="176"/>
                  </a:cubicBezTo>
                  <a:cubicBezTo>
                    <a:pt x="75" y="175"/>
                    <a:pt x="73" y="175"/>
                    <a:pt x="76" y="173"/>
                  </a:cubicBezTo>
                  <a:close/>
                  <a:moveTo>
                    <a:pt x="76" y="156"/>
                  </a:moveTo>
                  <a:cubicBezTo>
                    <a:pt x="78" y="157"/>
                    <a:pt x="78" y="155"/>
                    <a:pt x="78" y="163"/>
                  </a:cubicBezTo>
                  <a:cubicBezTo>
                    <a:pt x="77" y="173"/>
                    <a:pt x="77" y="169"/>
                    <a:pt x="75" y="171"/>
                  </a:cubicBezTo>
                  <a:cubicBezTo>
                    <a:pt x="74" y="167"/>
                    <a:pt x="74" y="161"/>
                    <a:pt x="76" y="157"/>
                  </a:cubicBezTo>
                  <a:cubicBezTo>
                    <a:pt x="76" y="157"/>
                    <a:pt x="76" y="156"/>
                    <a:pt x="76" y="156"/>
                  </a:cubicBezTo>
                  <a:close/>
                  <a:moveTo>
                    <a:pt x="31" y="160"/>
                  </a:moveTo>
                  <a:cubicBezTo>
                    <a:pt x="34" y="166"/>
                    <a:pt x="32" y="165"/>
                    <a:pt x="31" y="166"/>
                  </a:cubicBezTo>
                  <a:cubicBezTo>
                    <a:pt x="30" y="164"/>
                    <a:pt x="30" y="169"/>
                    <a:pt x="30" y="164"/>
                  </a:cubicBezTo>
                  <a:cubicBezTo>
                    <a:pt x="30" y="158"/>
                    <a:pt x="30" y="162"/>
                    <a:pt x="31" y="160"/>
                  </a:cubicBezTo>
                  <a:close/>
                  <a:moveTo>
                    <a:pt x="15" y="167"/>
                  </a:moveTo>
                  <a:cubicBezTo>
                    <a:pt x="15" y="163"/>
                    <a:pt x="15" y="164"/>
                    <a:pt x="16" y="162"/>
                  </a:cubicBezTo>
                  <a:cubicBezTo>
                    <a:pt x="17" y="164"/>
                    <a:pt x="17" y="160"/>
                    <a:pt x="16" y="164"/>
                  </a:cubicBezTo>
                  <a:cubicBezTo>
                    <a:pt x="16" y="165"/>
                    <a:pt x="16" y="167"/>
                    <a:pt x="15" y="167"/>
                  </a:cubicBezTo>
                  <a:close/>
                  <a:moveTo>
                    <a:pt x="63" y="139"/>
                  </a:moveTo>
                  <a:cubicBezTo>
                    <a:pt x="66" y="144"/>
                    <a:pt x="66" y="144"/>
                    <a:pt x="66" y="144"/>
                  </a:cubicBezTo>
                  <a:cubicBezTo>
                    <a:pt x="66" y="144"/>
                    <a:pt x="66" y="144"/>
                    <a:pt x="66" y="145"/>
                  </a:cubicBezTo>
                  <a:cubicBezTo>
                    <a:pt x="68" y="147"/>
                    <a:pt x="67" y="169"/>
                    <a:pt x="67" y="173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196"/>
                    <a:pt x="63" y="183"/>
                    <a:pt x="63" y="172"/>
                  </a:cubicBezTo>
                  <a:cubicBezTo>
                    <a:pt x="63" y="164"/>
                    <a:pt x="64" y="165"/>
                    <a:pt x="63" y="156"/>
                  </a:cubicBezTo>
                  <a:cubicBezTo>
                    <a:pt x="62" y="153"/>
                    <a:pt x="62" y="143"/>
                    <a:pt x="63" y="139"/>
                  </a:cubicBezTo>
                  <a:close/>
                  <a:moveTo>
                    <a:pt x="75" y="155"/>
                  </a:moveTo>
                  <a:cubicBezTo>
                    <a:pt x="74" y="148"/>
                    <a:pt x="75" y="145"/>
                    <a:pt x="76" y="138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5"/>
                    <a:pt x="77" y="135"/>
                    <a:pt x="77" y="134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8" y="158"/>
                    <a:pt x="79" y="153"/>
                    <a:pt x="76" y="155"/>
                  </a:cubicBezTo>
                  <a:lnTo>
                    <a:pt x="75" y="155"/>
                  </a:lnTo>
                  <a:close/>
                  <a:moveTo>
                    <a:pt x="49" y="128"/>
                  </a:moveTo>
                  <a:cubicBezTo>
                    <a:pt x="48" y="123"/>
                    <a:pt x="48" y="121"/>
                    <a:pt x="49" y="115"/>
                  </a:cubicBezTo>
                  <a:cubicBezTo>
                    <a:pt x="50" y="116"/>
                    <a:pt x="50" y="116"/>
                    <a:pt x="52" y="115"/>
                  </a:cubicBezTo>
                  <a:cubicBezTo>
                    <a:pt x="50" y="131"/>
                    <a:pt x="51" y="139"/>
                    <a:pt x="49" y="153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61"/>
                    <a:pt x="49" y="156"/>
                    <a:pt x="48" y="160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5" y="176"/>
                    <a:pt x="45" y="178"/>
                    <a:pt x="45" y="178"/>
                  </a:cubicBezTo>
                  <a:cubicBezTo>
                    <a:pt x="45" y="177"/>
                    <a:pt x="45" y="178"/>
                    <a:pt x="44" y="178"/>
                  </a:cubicBezTo>
                  <a:cubicBezTo>
                    <a:pt x="42" y="173"/>
                    <a:pt x="46" y="159"/>
                    <a:pt x="46" y="153"/>
                  </a:cubicBezTo>
                  <a:cubicBezTo>
                    <a:pt x="47" y="147"/>
                    <a:pt x="46" y="132"/>
                    <a:pt x="49" y="128"/>
                  </a:cubicBezTo>
                  <a:close/>
                  <a:moveTo>
                    <a:pt x="52" y="101"/>
                  </a:moveTo>
                  <a:cubicBezTo>
                    <a:pt x="52" y="102"/>
                    <a:pt x="54" y="103"/>
                    <a:pt x="53" y="105"/>
                  </a:cubicBezTo>
                  <a:cubicBezTo>
                    <a:pt x="53" y="108"/>
                    <a:pt x="51" y="109"/>
                    <a:pt x="51" y="109"/>
                  </a:cubicBezTo>
                  <a:cubicBezTo>
                    <a:pt x="49" y="101"/>
                    <a:pt x="51" y="102"/>
                    <a:pt x="52" y="101"/>
                  </a:cubicBezTo>
                  <a:close/>
                  <a:moveTo>
                    <a:pt x="61" y="46"/>
                  </a:moveTo>
                  <a:cubicBezTo>
                    <a:pt x="58" y="46"/>
                    <a:pt x="60" y="46"/>
                    <a:pt x="58" y="45"/>
                  </a:cubicBezTo>
                  <a:cubicBezTo>
                    <a:pt x="58" y="40"/>
                    <a:pt x="57" y="42"/>
                    <a:pt x="60" y="40"/>
                  </a:cubicBezTo>
                  <a:lnTo>
                    <a:pt x="61" y="46"/>
                  </a:lnTo>
                  <a:close/>
                  <a:moveTo>
                    <a:pt x="96" y="0"/>
                  </a:moveTo>
                  <a:cubicBezTo>
                    <a:pt x="95" y="0"/>
                    <a:pt x="94" y="0"/>
                    <a:pt x="94" y="0"/>
                  </a:cubicBezTo>
                  <a:cubicBezTo>
                    <a:pt x="92" y="7"/>
                    <a:pt x="96" y="2"/>
                    <a:pt x="92" y="6"/>
                  </a:cubicBezTo>
                  <a:cubicBezTo>
                    <a:pt x="90" y="8"/>
                    <a:pt x="87" y="16"/>
                    <a:pt x="86" y="19"/>
                  </a:cubicBezTo>
                  <a:cubicBezTo>
                    <a:pt x="85" y="29"/>
                    <a:pt x="85" y="41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4"/>
                    <a:pt x="82" y="55"/>
                    <a:pt x="82" y="57"/>
                  </a:cubicBezTo>
                  <a:cubicBezTo>
                    <a:pt x="82" y="64"/>
                    <a:pt x="83" y="62"/>
                    <a:pt x="80" y="65"/>
                  </a:cubicBezTo>
                  <a:cubicBezTo>
                    <a:pt x="79" y="77"/>
                    <a:pt x="80" y="88"/>
                    <a:pt x="80" y="100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0" y="104"/>
                    <a:pt x="80" y="107"/>
                    <a:pt x="80" y="109"/>
                  </a:cubicBezTo>
                  <a:cubicBezTo>
                    <a:pt x="80" y="110"/>
                    <a:pt x="80" y="112"/>
                    <a:pt x="80" y="113"/>
                  </a:cubicBezTo>
                  <a:cubicBezTo>
                    <a:pt x="80" y="114"/>
                    <a:pt x="80" y="114"/>
                    <a:pt x="79" y="116"/>
                  </a:cubicBezTo>
                  <a:cubicBezTo>
                    <a:pt x="78" y="119"/>
                    <a:pt x="79" y="126"/>
                    <a:pt x="77" y="129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1" y="74"/>
                    <a:pt x="72" y="84"/>
                    <a:pt x="71" y="88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6"/>
                    <a:pt x="67" y="136"/>
                    <a:pt x="63" y="137"/>
                  </a:cubicBezTo>
                  <a:cubicBezTo>
                    <a:pt x="64" y="128"/>
                    <a:pt x="62" y="123"/>
                    <a:pt x="64" y="115"/>
                  </a:cubicBezTo>
                  <a:cubicBezTo>
                    <a:pt x="65" y="109"/>
                    <a:pt x="64" y="101"/>
                    <a:pt x="66" y="95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7"/>
                    <a:pt x="71" y="56"/>
                    <a:pt x="70" y="54"/>
                  </a:cubicBezTo>
                  <a:cubicBezTo>
                    <a:pt x="72" y="53"/>
                    <a:pt x="71" y="54"/>
                    <a:pt x="73" y="51"/>
                  </a:cubicBezTo>
                  <a:cubicBezTo>
                    <a:pt x="72" y="48"/>
                    <a:pt x="72" y="41"/>
                    <a:pt x="73" y="37"/>
                  </a:cubicBezTo>
                  <a:cubicBezTo>
                    <a:pt x="74" y="33"/>
                    <a:pt x="77" y="33"/>
                    <a:pt x="74" y="29"/>
                  </a:cubicBezTo>
                  <a:cubicBezTo>
                    <a:pt x="76" y="26"/>
                    <a:pt x="75" y="20"/>
                    <a:pt x="75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8" y="4"/>
                    <a:pt x="68" y="7"/>
                    <a:pt x="68" y="1"/>
                  </a:cubicBezTo>
                  <a:cubicBezTo>
                    <a:pt x="63" y="4"/>
                    <a:pt x="68" y="0"/>
                    <a:pt x="63" y="1"/>
                  </a:cubicBezTo>
                  <a:cubicBezTo>
                    <a:pt x="62" y="1"/>
                    <a:pt x="61" y="2"/>
                    <a:pt x="59" y="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1" y="36"/>
                    <a:pt x="43" y="70"/>
                    <a:pt x="42" y="83"/>
                  </a:cubicBezTo>
                  <a:cubicBezTo>
                    <a:pt x="42" y="88"/>
                    <a:pt x="41" y="93"/>
                    <a:pt x="40" y="97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04"/>
                    <a:pt x="44" y="62"/>
                    <a:pt x="46" y="5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4"/>
                    <a:pt x="45" y="57"/>
                    <a:pt x="46" y="53"/>
                  </a:cubicBezTo>
                  <a:cubicBezTo>
                    <a:pt x="46" y="51"/>
                    <a:pt x="46" y="45"/>
                    <a:pt x="45" y="43"/>
                  </a:cubicBezTo>
                  <a:cubicBezTo>
                    <a:pt x="42" y="45"/>
                    <a:pt x="43" y="46"/>
                    <a:pt x="42" y="50"/>
                  </a:cubicBezTo>
                  <a:cubicBezTo>
                    <a:pt x="41" y="58"/>
                    <a:pt x="38" y="64"/>
                    <a:pt x="37" y="71"/>
                  </a:cubicBezTo>
                  <a:cubicBezTo>
                    <a:pt x="36" y="79"/>
                    <a:pt x="32" y="94"/>
                    <a:pt x="30" y="101"/>
                  </a:cubicBezTo>
                  <a:cubicBezTo>
                    <a:pt x="28" y="107"/>
                    <a:pt x="28" y="112"/>
                    <a:pt x="27" y="118"/>
                  </a:cubicBezTo>
                  <a:cubicBezTo>
                    <a:pt x="26" y="120"/>
                    <a:pt x="25" y="121"/>
                    <a:pt x="25" y="124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2"/>
                    <a:pt x="21" y="141"/>
                    <a:pt x="21" y="144"/>
                  </a:cubicBezTo>
                  <a:cubicBezTo>
                    <a:pt x="20" y="149"/>
                    <a:pt x="20" y="158"/>
                    <a:pt x="16" y="161"/>
                  </a:cubicBezTo>
                  <a:cubicBezTo>
                    <a:pt x="16" y="148"/>
                    <a:pt x="20" y="133"/>
                    <a:pt x="22" y="120"/>
                  </a:cubicBezTo>
                  <a:cubicBezTo>
                    <a:pt x="23" y="116"/>
                    <a:pt x="24" y="115"/>
                    <a:pt x="25" y="11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6" y="15"/>
                    <a:pt x="45" y="15"/>
                    <a:pt x="43" y="12"/>
                  </a:cubicBezTo>
                  <a:cubicBezTo>
                    <a:pt x="38" y="15"/>
                    <a:pt x="36" y="26"/>
                    <a:pt x="34" y="33"/>
                  </a:cubicBezTo>
                  <a:cubicBezTo>
                    <a:pt x="32" y="38"/>
                    <a:pt x="28" y="52"/>
                    <a:pt x="28" y="56"/>
                  </a:cubicBezTo>
                  <a:cubicBezTo>
                    <a:pt x="25" y="55"/>
                    <a:pt x="27" y="55"/>
                    <a:pt x="24" y="55"/>
                  </a:cubicBezTo>
                  <a:cubicBezTo>
                    <a:pt x="21" y="60"/>
                    <a:pt x="22" y="61"/>
                    <a:pt x="21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9" y="71"/>
                    <a:pt x="19" y="71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5"/>
                    <a:pt x="10" y="11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9"/>
                    <a:pt x="2" y="176"/>
                    <a:pt x="1" y="186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6"/>
                    <a:pt x="1" y="219"/>
                    <a:pt x="1" y="223"/>
                  </a:cubicBezTo>
                  <a:cubicBezTo>
                    <a:pt x="0" y="232"/>
                    <a:pt x="6" y="239"/>
                    <a:pt x="1" y="245"/>
                  </a:cubicBezTo>
                  <a:cubicBezTo>
                    <a:pt x="1" y="247"/>
                    <a:pt x="1" y="246"/>
                    <a:pt x="2" y="248"/>
                  </a:cubicBezTo>
                  <a:cubicBezTo>
                    <a:pt x="1" y="251"/>
                    <a:pt x="2" y="264"/>
                    <a:pt x="2" y="270"/>
                  </a:cubicBezTo>
                  <a:cubicBezTo>
                    <a:pt x="3" y="272"/>
                    <a:pt x="6" y="275"/>
                    <a:pt x="4" y="285"/>
                  </a:cubicBezTo>
                  <a:cubicBezTo>
                    <a:pt x="4" y="286"/>
                    <a:pt x="4" y="289"/>
                    <a:pt x="4" y="289"/>
                  </a:cubicBezTo>
                  <a:cubicBezTo>
                    <a:pt x="4" y="294"/>
                    <a:pt x="4" y="308"/>
                    <a:pt x="6" y="312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4" y="323"/>
                    <a:pt x="3" y="322"/>
                    <a:pt x="5" y="323"/>
                  </a:cubicBezTo>
                  <a:cubicBezTo>
                    <a:pt x="4" y="329"/>
                    <a:pt x="4" y="329"/>
                    <a:pt x="4" y="334"/>
                  </a:cubicBezTo>
                  <a:cubicBezTo>
                    <a:pt x="5" y="337"/>
                    <a:pt x="5" y="343"/>
                    <a:pt x="5" y="348"/>
                  </a:cubicBezTo>
                  <a:cubicBezTo>
                    <a:pt x="4" y="346"/>
                    <a:pt x="4" y="347"/>
                    <a:pt x="6" y="348"/>
                  </a:cubicBezTo>
                  <a:cubicBezTo>
                    <a:pt x="6" y="358"/>
                    <a:pt x="6" y="354"/>
                    <a:pt x="8" y="361"/>
                  </a:cubicBezTo>
                  <a:cubicBezTo>
                    <a:pt x="9" y="368"/>
                    <a:pt x="8" y="367"/>
                    <a:pt x="12" y="370"/>
                  </a:cubicBezTo>
                  <a:cubicBezTo>
                    <a:pt x="12" y="373"/>
                    <a:pt x="12" y="377"/>
                    <a:pt x="12" y="378"/>
                  </a:cubicBezTo>
                  <a:cubicBezTo>
                    <a:pt x="12" y="383"/>
                    <a:pt x="13" y="379"/>
                    <a:pt x="13" y="384"/>
                  </a:cubicBezTo>
                  <a:cubicBezTo>
                    <a:pt x="13" y="394"/>
                    <a:pt x="13" y="394"/>
                    <a:pt x="13" y="394"/>
                  </a:cubicBezTo>
                  <a:cubicBezTo>
                    <a:pt x="13" y="394"/>
                    <a:pt x="13" y="395"/>
                    <a:pt x="13" y="395"/>
                  </a:cubicBezTo>
                  <a:cubicBezTo>
                    <a:pt x="14" y="397"/>
                    <a:pt x="14" y="397"/>
                    <a:pt x="14" y="397"/>
                  </a:cubicBezTo>
                  <a:cubicBezTo>
                    <a:pt x="16" y="395"/>
                    <a:pt x="15" y="397"/>
                    <a:pt x="16" y="394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79"/>
                    <a:pt x="17" y="376"/>
                    <a:pt x="18" y="373"/>
                  </a:cubicBezTo>
                  <a:cubicBezTo>
                    <a:pt x="18" y="368"/>
                    <a:pt x="19" y="369"/>
                    <a:pt x="19" y="365"/>
                  </a:cubicBezTo>
                  <a:cubicBezTo>
                    <a:pt x="19" y="353"/>
                    <a:pt x="18" y="359"/>
                    <a:pt x="19" y="348"/>
                  </a:cubicBezTo>
                  <a:cubicBezTo>
                    <a:pt x="19" y="346"/>
                    <a:pt x="19" y="342"/>
                    <a:pt x="19" y="339"/>
                  </a:cubicBezTo>
                  <a:cubicBezTo>
                    <a:pt x="19" y="338"/>
                    <a:pt x="22" y="337"/>
                    <a:pt x="20" y="335"/>
                  </a:cubicBezTo>
                  <a:cubicBezTo>
                    <a:pt x="20" y="318"/>
                    <a:pt x="21" y="286"/>
                    <a:pt x="22" y="270"/>
                  </a:cubicBezTo>
                  <a:cubicBezTo>
                    <a:pt x="23" y="264"/>
                    <a:pt x="23" y="260"/>
                    <a:pt x="22" y="254"/>
                  </a:cubicBezTo>
                  <a:cubicBezTo>
                    <a:pt x="22" y="248"/>
                    <a:pt x="23" y="245"/>
                    <a:pt x="24" y="241"/>
                  </a:cubicBezTo>
                  <a:cubicBezTo>
                    <a:pt x="24" y="235"/>
                    <a:pt x="25" y="232"/>
                    <a:pt x="26" y="227"/>
                  </a:cubicBezTo>
                  <a:cubicBezTo>
                    <a:pt x="26" y="223"/>
                    <a:pt x="26" y="217"/>
                    <a:pt x="28" y="213"/>
                  </a:cubicBezTo>
                  <a:cubicBezTo>
                    <a:pt x="28" y="223"/>
                    <a:pt x="27" y="230"/>
                    <a:pt x="28" y="240"/>
                  </a:cubicBezTo>
                  <a:cubicBezTo>
                    <a:pt x="28" y="246"/>
                    <a:pt x="26" y="258"/>
                    <a:pt x="26" y="265"/>
                  </a:cubicBezTo>
                  <a:cubicBezTo>
                    <a:pt x="26" y="270"/>
                    <a:pt x="26" y="288"/>
                    <a:pt x="26" y="289"/>
                  </a:cubicBezTo>
                  <a:cubicBezTo>
                    <a:pt x="23" y="305"/>
                    <a:pt x="25" y="351"/>
                    <a:pt x="26" y="367"/>
                  </a:cubicBezTo>
                  <a:cubicBezTo>
                    <a:pt x="26" y="377"/>
                    <a:pt x="26" y="383"/>
                    <a:pt x="27" y="393"/>
                  </a:cubicBezTo>
                  <a:cubicBezTo>
                    <a:pt x="28" y="398"/>
                    <a:pt x="29" y="414"/>
                    <a:pt x="28" y="417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8" y="423"/>
                    <a:pt x="28" y="434"/>
                    <a:pt x="30" y="437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3" y="435"/>
                  </a:cubicBezTo>
                  <a:cubicBezTo>
                    <a:pt x="39" y="430"/>
                    <a:pt x="39" y="430"/>
                    <a:pt x="39" y="430"/>
                  </a:cubicBezTo>
                  <a:cubicBezTo>
                    <a:pt x="40" y="429"/>
                    <a:pt x="41" y="425"/>
                    <a:pt x="42" y="424"/>
                  </a:cubicBezTo>
                  <a:cubicBezTo>
                    <a:pt x="43" y="422"/>
                    <a:pt x="44" y="424"/>
                    <a:pt x="45" y="423"/>
                  </a:cubicBezTo>
                  <a:cubicBezTo>
                    <a:pt x="45" y="418"/>
                    <a:pt x="45" y="423"/>
                    <a:pt x="44" y="418"/>
                  </a:cubicBezTo>
                  <a:cubicBezTo>
                    <a:pt x="46" y="416"/>
                    <a:pt x="45" y="415"/>
                    <a:pt x="46" y="412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6" y="406"/>
                    <a:pt x="46" y="408"/>
                    <a:pt x="46" y="401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7" y="395"/>
                    <a:pt x="47" y="396"/>
                    <a:pt x="49" y="393"/>
                  </a:cubicBezTo>
                  <a:cubicBezTo>
                    <a:pt x="50" y="393"/>
                    <a:pt x="50" y="393"/>
                    <a:pt x="50" y="393"/>
                  </a:cubicBezTo>
                  <a:cubicBezTo>
                    <a:pt x="51" y="394"/>
                    <a:pt x="51" y="394"/>
                    <a:pt x="52" y="395"/>
                  </a:cubicBezTo>
                  <a:cubicBezTo>
                    <a:pt x="52" y="388"/>
                    <a:pt x="50" y="385"/>
                    <a:pt x="54" y="381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7" y="376"/>
                    <a:pt x="55" y="376"/>
                    <a:pt x="58" y="377"/>
                  </a:cubicBezTo>
                  <a:cubicBezTo>
                    <a:pt x="58" y="374"/>
                    <a:pt x="58" y="376"/>
                    <a:pt x="59" y="373"/>
                  </a:cubicBezTo>
                  <a:cubicBezTo>
                    <a:pt x="59" y="373"/>
                    <a:pt x="59" y="373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1" y="362"/>
                    <a:pt x="61" y="362"/>
                    <a:pt x="61" y="362"/>
                  </a:cubicBezTo>
                  <a:cubicBezTo>
                    <a:pt x="63" y="360"/>
                    <a:pt x="62" y="359"/>
                    <a:pt x="63" y="357"/>
                  </a:cubicBezTo>
                  <a:cubicBezTo>
                    <a:pt x="64" y="362"/>
                    <a:pt x="64" y="362"/>
                    <a:pt x="64" y="362"/>
                  </a:cubicBezTo>
                  <a:cubicBezTo>
                    <a:pt x="71" y="353"/>
                    <a:pt x="71" y="353"/>
                    <a:pt x="71" y="353"/>
                  </a:cubicBezTo>
                  <a:cubicBezTo>
                    <a:pt x="71" y="353"/>
                    <a:pt x="71" y="353"/>
                    <a:pt x="71" y="352"/>
                  </a:cubicBezTo>
                  <a:cubicBezTo>
                    <a:pt x="70" y="349"/>
                    <a:pt x="71" y="351"/>
                    <a:pt x="70" y="349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2" y="339"/>
                    <a:pt x="74" y="334"/>
                    <a:pt x="75" y="330"/>
                  </a:cubicBezTo>
                  <a:cubicBezTo>
                    <a:pt x="75" y="329"/>
                    <a:pt x="75" y="328"/>
                    <a:pt x="75" y="326"/>
                  </a:cubicBezTo>
                  <a:cubicBezTo>
                    <a:pt x="76" y="321"/>
                    <a:pt x="78" y="319"/>
                    <a:pt x="78" y="314"/>
                  </a:cubicBezTo>
                  <a:cubicBezTo>
                    <a:pt x="78" y="308"/>
                    <a:pt x="78" y="301"/>
                    <a:pt x="76" y="295"/>
                  </a:cubicBezTo>
                  <a:cubicBezTo>
                    <a:pt x="74" y="288"/>
                    <a:pt x="80" y="274"/>
                    <a:pt x="78" y="264"/>
                  </a:cubicBezTo>
                  <a:cubicBezTo>
                    <a:pt x="78" y="258"/>
                    <a:pt x="81" y="248"/>
                    <a:pt x="80" y="244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78" y="240"/>
                    <a:pt x="78" y="240"/>
                    <a:pt x="78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8" y="232"/>
                    <a:pt x="78" y="234"/>
                    <a:pt x="79" y="228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7" y="198"/>
                    <a:pt x="80" y="199"/>
                    <a:pt x="83" y="200"/>
                  </a:cubicBezTo>
                  <a:cubicBezTo>
                    <a:pt x="83" y="204"/>
                    <a:pt x="82" y="207"/>
                    <a:pt x="81" y="211"/>
                  </a:cubicBezTo>
                  <a:cubicBezTo>
                    <a:pt x="81" y="217"/>
                    <a:pt x="82" y="229"/>
                    <a:pt x="82" y="235"/>
                  </a:cubicBezTo>
                  <a:cubicBezTo>
                    <a:pt x="82" y="238"/>
                    <a:pt x="82" y="239"/>
                    <a:pt x="82" y="242"/>
                  </a:cubicBezTo>
                  <a:cubicBezTo>
                    <a:pt x="81" y="245"/>
                    <a:pt x="81" y="245"/>
                    <a:pt x="81" y="247"/>
                  </a:cubicBezTo>
                  <a:cubicBezTo>
                    <a:pt x="80" y="255"/>
                    <a:pt x="82" y="258"/>
                    <a:pt x="81" y="265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5" y="298"/>
                    <a:pt x="85" y="298"/>
                    <a:pt x="85" y="298"/>
                  </a:cubicBezTo>
                  <a:cubicBezTo>
                    <a:pt x="88" y="289"/>
                    <a:pt x="86" y="285"/>
                    <a:pt x="87" y="277"/>
                  </a:cubicBezTo>
                  <a:cubicBezTo>
                    <a:pt x="88" y="270"/>
                    <a:pt x="89" y="266"/>
                    <a:pt x="89" y="257"/>
                  </a:cubicBezTo>
                  <a:cubicBezTo>
                    <a:pt x="90" y="253"/>
                    <a:pt x="90" y="257"/>
                    <a:pt x="91" y="253"/>
                  </a:cubicBezTo>
                  <a:cubicBezTo>
                    <a:pt x="91" y="250"/>
                    <a:pt x="91" y="249"/>
                    <a:pt x="92" y="247"/>
                  </a:cubicBezTo>
                  <a:cubicBezTo>
                    <a:pt x="94" y="251"/>
                    <a:pt x="93" y="261"/>
                    <a:pt x="93" y="265"/>
                  </a:cubicBezTo>
                  <a:cubicBezTo>
                    <a:pt x="92" y="268"/>
                    <a:pt x="93" y="279"/>
                    <a:pt x="95" y="281"/>
                  </a:cubicBezTo>
                  <a:cubicBezTo>
                    <a:pt x="97" y="281"/>
                    <a:pt x="96" y="282"/>
                    <a:pt x="98" y="279"/>
                  </a:cubicBezTo>
                  <a:cubicBezTo>
                    <a:pt x="99" y="275"/>
                    <a:pt x="98" y="269"/>
                    <a:pt x="99" y="265"/>
                  </a:cubicBezTo>
                  <a:cubicBezTo>
                    <a:pt x="100" y="262"/>
                    <a:pt x="99" y="267"/>
                    <a:pt x="100" y="262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1" y="263"/>
                    <a:pt x="102" y="268"/>
                    <a:pt x="101" y="276"/>
                  </a:cubicBezTo>
                  <a:cubicBezTo>
                    <a:pt x="100" y="281"/>
                    <a:pt x="96" y="298"/>
                    <a:pt x="100" y="304"/>
                  </a:cubicBezTo>
                  <a:cubicBezTo>
                    <a:pt x="105" y="301"/>
                    <a:pt x="102" y="304"/>
                    <a:pt x="103" y="298"/>
                  </a:cubicBezTo>
                  <a:cubicBezTo>
                    <a:pt x="104" y="291"/>
                    <a:pt x="107" y="288"/>
                    <a:pt x="108" y="277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113" y="228"/>
                    <a:pt x="114" y="228"/>
                    <a:pt x="114" y="22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5" y="186"/>
                    <a:pt x="113" y="185"/>
                    <a:pt x="117" y="184"/>
                  </a:cubicBezTo>
                  <a:cubicBezTo>
                    <a:pt x="116" y="177"/>
                    <a:pt x="117" y="176"/>
                    <a:pt x="117" y="170"/>
                  </a:cubicBezTo>
                  <a:cubicBezTo>
                    <a:pt x="117" y="166"/>
                    <a:pt x="117" y="166"/>
                    <a:pt x="117" y="164"/>
                  </a:cubicBezTo>
                  <a:cubicBezTo>
                    <a:pt x="117" y="163"/>
                    <a:pt x="117" y="162"/>
                    <a:pt x="117" y="159"/>
                  </a:cubicBezTo>
                  <a:cubicBezTo>
                    <a:pt x="118" y="153"/>
                    <a:pt x="117" y="151"/>
                    <a:pt x="118" y="145"/>
                  </a:cubicBezTo>
                  <a:cubicBezTo>
                    <a:pt x="118" y="141"/>
                    <a:pt x="118" y="137"/>
                    <a:pt x="118" y="132"/>
                  </a:cubicBezTo>
                  <a:cubicBezTo>
                    <a:pt x="118" y="88"/>
                    <a:pt x="119" y="72"/>
                    <a:pt x="111" y="32"/>
                  </a:cubicBezTo>
                  <a:cubicBezTo>
                    <a:pt x="110" y="27"/>
                    <a:pt x="113" y="19"/>
                    <a:pt x="108" y="10"/>
                  </a:cubicBezTo>
                  <a:cubicBezTo>
                    <a:pt x="105" y="4"/>
                    <a:pt x="103" y="1"/>
                    <a:pt x="97" y="1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>
              <a:off x="4734413" y="4821485"/>
              <a:ext cx="127589" cy="475915"/>
            </a:xfrm>
            <a:custGeom>
              <a:avLst/>
              <a:gdLst>
                <a:gd name="T0" fmla="*/ 28 w 127"/>
                <a:gd name="T1" fmla="*/ 407 h 473"/>
                <a:gd name="T2" fmla="*/ 34 w 127"/>
                <a:gd name="T3" fmla="*/ 380 h 473"/>
                <a:gd name="T4" fmla="*/ 49 w 127"/>
                <a:gd name="T5" fmla="*/ 292 h 473"/>
                <a:gd name="T6" fmla="*/ 36 w 127"/>
                <a:gd name="T7" fmla="*/ 361 h 473"/>
                <a:gd name="T8" fmla="*/ 47 w 127"/>
                <a:gd name="T9" fmla="*/ 281 h 473"/>
                <a:gd name="T10" fmla="*/ 38 w 127"/>
                <a:gd name="T11" fmla="*/ 265 h 473"/>
                <a:gd name="T12" fmla="*/ 39 w 127"/>
                <a:gd name="T13" fmla="*/ 238 h 473"/>
                <a:gd name="T14" fmla="*/ 42 w 127"/>
                <a:gd name="T15" fmla="*/ 232 h 473"/>
                <a:gd name="T16" fmla="*/ 42 w 127"/>
                <a:gd name="T17" fmla="*/ 211 h 473"/>
                <a:gd name="T18" fmla="*/ 51 w 127"/>
                <a:gd name="T19" fmla="*/ 168 h 473"/>
                <a:gd name="T20" fmla="*/ 55 w 127"/>
                <a:gd name="T21" fmla="*/ 157 h 473"/>
                <a:gd name="T22" fmla="*/ 32 w 127"/>
                <a:gd name="T23" fmla="*/ 109 h 473"/>
                <a:gd name="T24" fmla="*/ 75 w 127"/>
                <a:gd name="T25" fmla="*/ 22 h 473"/>
                <a:gd name="T26" fmla="*/ 67 w 127"/>
                <a:gd name="T27" fmla="*/ 26 h 473"/>
                <a:gd name="T28" fmla="*/ 53 w 127"/>
                <a:gd name="T29" fmla="*/ 43 h 473"/>
                <a:gd name="T30" fmla="*/ 44 w 127"/>
                <a:gd name="T31" fmla="*/ 72 h 473"/>
                <a:gd name="T32" fmla="*/ 35 w 127"/>
                <a:gd name="T33" fmla="*/ 98 h 473"/>
                <a:gd name="T34" fmla="*/ 33 w 127"/>
                <a:gd name="T35" fmla="*/ 80 h 473"/>
                <a:gd name="T36" fmla="*/ 23 w 127"/>
                <a:gd name="T37" fmla="*/ 121 h 473"/>
                <a:gd name="T38" fmla="*/ 10 w 127"/>
                <a:gd name="T39" fmla="*/ 191 h 473"/>
                <a:gd name="T40" fmla="*/ 2 w 127"/>
                <a:gd name="T41" fmla="*/ 265 h 473"/>
                <a:gd name="T42" fmla="*/ 8 w 127"/>
                <a:gd name="T43" fmla="*/ 291 h 473"/>
                <a:gd name="T44" fmla="*/ 18 w 127"/>
                <a:gd name="T45" fmla="*/ 240 h 473"/>
                <a:gd name="T46" fmla="*/ 44 w 127"/>
                <a:gd name="T47" fmla="*/ 147 h 473"/>
                <a:gd name="T48" fmla="*/ 65 w 127"/>
                <a:gd name="T49" fmla="*/ 36 h 473"/>
                <a:gd name="T50" fmla="*/ 56 w 127"/>
                <a:gd name="T51" fmla="*/ 111 h 473"/>
                <a:gd name="T52" fmla="*/ 26 w 127"/>
                <a:gd name="T53" fmla="*/ 237 h 473"/>
                <a:gd name="T54" fmla="*/ 13 w 127"/>
                <a:gd name="T55" fmla="*/ 318 h 473"/>
                <a:gd name="T56" fmla="*/ 12 w 127"/>
                <a:gd name="T57" fmla="*/ 362 h 473"/>
                <a:gd name="T58" fmla="*/ 13 w 127"/>
                <a:gd name="T59" fmla="*/ 368 h 473"/>
                <a:gd name="T60" fmla="*/ 12 w 127"/>
                <a:gd name="T61" fmla="*/ 395 h 473"/>
                <a:gd name="T62" fmla="*/ 14 w 127"/>
                <a:gd name="T63" fmla="*/ 417 h 473"/>
                <a:gd name="T64" fmla="*/ 12 w 127"/>
                <a:gd name="T65" fmla="*/ 437 h 473"/>
                <a:gd name="T66" fmla="*/ 21 w 127"/>
                <a:gd name="T67" fmla="*/ 445 h 473"/>
                <a:gd name="T68" fmla="*/ 24 w 127"/>
                <a:gd name="T69" fmla="*/ 455 h 473"/>
                <a:gd name="T70" fmla="*/ 41 w 127"/>
                <a:gd name="T71" fmla="*/ 430 h 473"/>
                <a:gd name="T72" fmla="*/ 39 w 127"/>
                <a:gd name="T73" fmla="*/ 468 h 473"/>
                <a:gd name="T74" fmla="*/ 55 w 127"/>
                <a:gd name="T75" fmla="*/ 434 h 473"/>
                <a:gd name="T76" fmla="*/ 67 w 127"/>
                <a:gd name="T77" fmla="*/ 405 h 473"/>
                <a:gd name="T78" fmla="*/ 80 w 127"/>
                <a:gd name="T79" fmla="*/ 365 h 473"/>
                <a:gd name="T80" fmla="*/ 90 w 127"/>
                <a:gd name="T81" fmla="*/ 325 h 473"/>
                <a:gd name="T82" fmla="*/ 98 w 127"/>
                <a:gd name="T83" fmla="*/ 299 h 473"/>
                <a:gd name="T84" fmla="*/ 101 w 127"/>
                <a:gd name="T85" fmla="*/ 290 h 473"/>
                <a:gd name="T86" fmla="*/ 107 w 127"/>
                <a:gd name="T87" fmla="*/ 271 h 473"/>
                <a:gd name="T88" fmla="*/ 119 w 127"/>
                <a:gd name="T89" fmla="*/ 204 h 473"/>
                <a:gd name="T90" fmla="*/ 120 w 127"/>
                <a:gd name="T91" fmla="*/ 53 h 473"/>
                <a:gd name="T92" fmla="*/ 113 w 127"/>
                <a:gd name="T93" fmla="*/ 73 h 473"/>
                <a:gd name="T94" fmla="*/ 108 w 127"/>
                <a:gd name="T95" fmla="*/ 145 h 473"/>
                <a:gd name="T96" fmla="*/ 95 w 127"/>
                <a:gd name="T97" fmla="*/ 268 h 473"/>
                <a:gd name="T98" fmla="*/ 89 w 127"/>
                <a:gd name="T99" fmla="*/ 295 h 473"/>
                <a:gd name="T100" fmla="*/ 100 w 127"/>
                <a:gd name="T101" fmla="*/ 193 h 473"/>
                <a:gd name="T102" fmla="*/ 106 w 127"/>
                <a:gd name="T103" fmla="*/ 109 h 473"/>
                <a:gd name="T104" fmla="*/ 101 w 127"/>
                <a:gd name="T105" fmla="*/ 36 h 473"/>
                <a:gd name="T106" fmla="*/ 79 w 127"/>
                <a:gd name="T107" fmla="*/ 100 h 473"/>
                <a:gd name="T108" fmla="*/ 93 w 127"/>
                <a:gd name="T109" fmla="*/ 35 h 473"/>
                <a:gd name="T110" fmla="*/ 88 w 127"/>
                <a:gd name="T111" fmla="*/ 38 h 473"/>
                <a:gd name="T112" fmla="*/ 61 w 127"/>
                <a:gd name="T113" fmla="*/ 145 h 473"/>
                <a:gd name="T114" fmla="*/ 69 w 127"/>
                <a:gd name="T115" fmla="*/ 93 h 473"/>
                <a:gd name="T116" fmla="*/ 74 w 127"/>
                <a:gd name="T117" fmla="*/ 70 h 473"/>
                <a:gd name="T118" fmla="*/ 83 w 127"/>
                <a:gd name="T119" fmla="*/ 16 h 473"/>
                <a:gd name="T120" fmla="*/ 73 w 127"/>
                <a:gd name="T121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473">
                  <a:moveTo>
                    <a:pt x="38" y="419"/>
                  </a:moveTo>
                  <a:cubicBezTo>
                    <a:pt x="39" y="420"/>
                    <a:pt x="39" y="420"/>
                    <a:pt x="39" y="421"/>
                  </a:cubicBezTo>
                  <a:cubicBezTo>
                    <a:pt x="39" y="421"/>
                    <a:pt x="39" y="421"/>
                    <a:pt x="38" y="422"/>
                  </a:cubicBezTo>
                  <a:cubicBezTo>
                    <a:pt x="38" y="422"/>
                    <a:pt x="36" y="422"/>
                    <a:pt x="38" y="419"/>
                  </a:cubicBezTo>
                  <a:close/>
                  <a:moveTo>
                    <a:pt x="28" y="407"/>
                  </a:moveTo>
                  <a:cubicBezTo>
                    <a:pt x="27" y="405"/>
                    <a:pt x="27" y="408"/>
                    <a:pt x="27" y="404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3" y="380"/>
                    <a:pt x="32" y="381"/>
                    <a:pt x="34" y="380"/>
                  </a:cubicBezTo>
                  <a:cubicBezTo>
                    <a:pt x="34" y="384"/>
                    <a:pt x="34" y="385"/>
                    <a:pt x="33" y="388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0" y="406"/>
                    <a:pt x="31" y="404"/>
                    <a:pt x="28" y="407"/>
                  </a:cubicBezTo>
                  <a:close/>
                  <a:moveTo>
                    <a:pt x="47" y="281"/>
                  </a:moveTo>
                  <a:cubicBezTo>
                    <a:pt x="50" y="281"/>
                    <a:pt x="50" y="280"/>
                    <a:pt x="49" y="292"/>
                  </a:cubicBezTo>
                  <a:cubicBezTo>
                    <a:pt x="48" y="297"/>
                    <a:pt x="47" y="299"/>
                    <a:pt x="47" y="306"/>
                  </a:cubicBezTo>
                  <a:cubicBezTo>
                    <a:pt x="47" y="313"/>
                    <a:pt x="39" y="358"/>
                    <a:pt x="37" y="369"/>
                  </a:cubicBezTo>
                  <a:cubicBezTo>
                    <a:pt x="35" y="382"/>
                    <a:pt x="36" y="378"/>
                    <a:pt x="32" y="379"/>
                  </a:cubicBezTo>
                  <a:cubicBezTo>
                    <a:pt x="33" y="374"/>
                    <a:pt x="34" y="372"/>
                    <a:pt x="34" y="367"/>
                  </a:cubicBezTo>
                  <a:cubicBezTo>
                    <a:pt x="35" y="366"/>
                    <a:pt x="35" y="362"/>
                    <a:pt x="36" y="361"/>
                  </a:cubicBezTo>
                  <a:cubicBezTo>
                    <a:pt x="36" y="359"/>
                    <a:pt x="36" y="359"/>
                    <a:pt x="37" y="355"/>
                  </a:cubicBezTo>
                  <a:cubicBezTo>
                    <a:pt x="40" y="342"/>
                    <a:pt x="44" y="318"/>
                    <a:pt x="45" y="306"/>
                  </a:cubicBezTo>
                  <a:cubicBezTo>
                    <a:pt x="45" y="301"/>
                    <a:pt x="46" y="297"/>
                    <a:pt x="46" y="293"/>
                  </a:cubicBezTo>
                  <a:cubicBezTo>
                    <a:pt x="47" y="289"/>
                    <a:pt x="45" y="289"/>
                    <a:pt x="47" y="282"/>
                  </a:cubicBezTo>
                  <a:cubicBezTo>
                    <a:pt x="47" y="281"/>
                    <a:pt x="47" y="281"/>
                    <a:pt x="47" y="281"/>
                  </a:cubicBezTo>
                  <a:close/>
                  <a:moveTo>
                    <a:pt x="36" y="290"/>
                  </a:moveTo>
                  <a:cubicBezTo>
                    <a:pt x="34" y="289"/>
                    <a:pt x="34" y="291"/>
                    <a:pt x="35" y="287"/>
                  </a:cubicBezTo>
                  <a:cubicBezTo>
                    <a:pt x="36" y="283"/>
                    <a:pt x="35" y="286"/>
                    <a:pt x="37" y="285"/>
                  </a:cubicBezTo>
                  <a:cubicBezTo>
                    <a:pt x="38" y="287"/>
                    <a:pt x="37" y="288"/>
                    <a:pt x="36" y="290"/>
                  </a:cubicBezTo>
                  <a:close/>
                  <a:moveTo>
                    <a:pt x="38" y="265"/>
                  </a:moveTo>
                  <a:cubicBezTo>
                    <a:pt x="36" y="265"/>
                    <a:pt x="36" y="265"/>
                    <a:pt x="36" y="265"/>
                  </a:cubicBezTo>
                  <a:cubicBezTo>
                    <a:pt x="35" y="261"/>
                    <a:pt x="36" y="260"/>
                    <a:pt x="38" y="258"/>
                  </a:cubicBezTo>
                  <a:cubicBezTo>
                    <a:pt x="37" y="254"/>
                    <a:pt x="37" y="249"/>
                    <a:pt x="38" y="246"/>
                  </a:cubicBezTo>
                  <a:cubicBezTo>
                    <a:pt x="39" y="243"/>
                    <a:pt x="39" y="246"/>
                    <a:pt x="39" y="241"/>
                  </a:cubicBezTo>
                  <a:cubicBezTo>
                    <a:pt x="39" y="240"/>
                    <a:pt x="39" y="239"/>
                    <a:pt x="39" y="238"/>
                  </a:cubicBezTo>
                  <a:cubicBezTo>
                    <a:pt x="39" y="234"/>
                    <a:pt x="39" y="236"/>
                    <a:pt x="40" y="235"/>
                  </a:cubicBezTo>
                  <a:cubicBezTo>
                    <a:pt x="41" y="236"/>
                    <a:pt x="41" y="234"/>
                    <a:pt x="41" y="238"/>
                  </a:cubicBezTo>
                  <a:lnTo>
                    <a:pt x="38" y="265"/>
                  </a:lnTo>
                  <a:close/>
                  <a:moveTo>
                    <a:pt x="42" y="228"/>
                  </a:moveTo>
                  <a:cubicBezTo>
                    <a:pt x="43" y="231"/>
                    <a:pt x="43" y="230"/>
                    <a:pt x="42" y="232"/>
                  </a:cubicBezTo>
                  <a:cubicBezTo>
                    <a:pt x="42" y="231"/>
                    <a:pt x="40" y="234"/>
                    <a:pt x="41" y="230"/>
                  </a:cubicBezTo>
                  <a:cubicBezTo>
                    <a:pt x="41" y="227"/>
                    <a:pt x="41" y="230"/>
                    <a:pt x="42" y="228"/>
                  </a:cubicBezTo>
                  <a:close/>
                  <a:moveTo>
                    <a:pt x="44" y="219"/>
                  </a:moveTo>
                  <a:cubicBezTo>
                    <a:pt x="44" y="218"/>
                    <a:pt x="43" y="218"/>
                    <a:pt x="43" y="218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39" y="215"/>
                    <a:pt x="36" y="226"/>
                    <a:pt x="36" y="227"/>
                  </a:cubicBezTo>
                  <a:cubicBezTo>
                    <a:pt x="34" y="226"/>
                    <a:pt x="34" y="224"/>
                    <a:pt x="36" y="214"/>
                  </a:cubicBezTo>
                  <a:cubicBezTo>
                    <a:pt x="38" y="202"/>
                    <a:pt x="39" y="205"/>
                    <a:pt x="40" y="203"/>
                  </a:cubicBezTo>
                  <a:cubicBezTo>
                    <a:pt x="41" y="196"/>
                    <a:pt x="43" y="192"/>
                    <a:pt x="45" y="185"/>
                  </a:cubicBezTo>
                  <a:cubicBezTo>
                    <a:pt x="48" y="170"/>
                    <a:pt x="47" y="173"/>
                    <a:pt x="51" y="168"/>
                  </a:cubicBezTo>
                  <a:cubicBezTo>
                    <a:pt x="51" y="165"/>
                    <a:pt x="50" y="166"/>
                    <a:pt x="50" y="162"/>
                  </a:cubicBezTo>
                  <a:cubicBezTo>
                    <a:pt x="53" y="161"/>
                    <a:pt x="50" y="162"/>
                    <a:pt x="52" y="156"/>
                  </a:cubicBezTo>
                  <a:cubicBezTo>
                    <a:pt x="53" y="153"/>
                    <a:pt x="53" y="156"/>
                    <a:pt x="53" y="152"/>
                  </a:cubicBezTo>
                  <a:cubicBezTo>
                    <a:pt x="54" y="148"/>
                    <a:pt x="53" y="151"/>
                    <a:pt x="55" y="148"/>
                  </a:cubicBezTo>
                  <a:cubicBezTo>
                    <a:pt x="57" y="150"/>
                    <a:pt x="58" y="143"/>
                    <a:pt x="55" y="157"/>
                  </a:cubicBezTo>
                  <a:cubicBezTo>
                    <a:pt x="52" y="169"/>
                    <a:pt x="44" y="203"/>
                    <a:pt x="44" y="215"/>
                  </a:cubicBezTo>
                  <a:cubicBezTo>
                    <a:pt x="44" y="218"/>
                    <a:pt x="45" y="217"/>
                    <a:pt x="43" y="219"/>
                  </a:cubicBezTo>
                  <a:lnTo>
                    <a:pt x="44" y="219"/>
                  </a:lnTo>
                  <a:close/>
                  <a:moveTo>
                    <a:pt x="30" y="122"/>
                  </a:moveTo>
                  <a:cubicBezTo>
                    <a:pt x="31" y="110"/>
                    <a:pt x="31" y="117"/>
                    <a:pt x="32" y="109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3" y="113"/>
                    <a:pt x="34" y="112"/>
                    <a:pt x="33" y="116"/>
                  </a:cubicBezTo>
                  <a:cubicBezTo>
                    <a:pt x="31" y="123"/>
                    <a:pt x="32" y="122"/>
                    <a:pt x="30" y="122"/>
                  </a:cubicBezTo>
                  <a:close/>
                  <a:moveTo>
                    <a:pt x="71" y="38"/>
                  </a:moveTo>
                  <a:cubicBezTo>
                    <a:pt x="72" y="33"/>
                    <a:pt x="74" y="27"/>
                    <a:pt x="75" y="22"/>
                  </a:cubicBezTo>
                  <a:cubicBezTo>
                    <a:pt x="75" y="18"/>
                    <a:pt x="75" y="16"/>
                    <a:pt x="76" y="13"/>
                  </a:cubicBezTo>
                  <a:cubicBezTo>
                    <a:pt x="77" y="9"/>
                    <a:pt x="77" y="9"/>
                    <a:pt x="78" y="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9" y="14"/>
                    <a:pt x="71" y="15"/>
                    <a:pt x="70" y="21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7"/>
                    <a:pt x="66" y="2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3" y="13"/>
                    <a:pt x="61" y="20"/>
                    <a:pt x="62" y="25"/>
                  </a:cubicBezTo>
                  <a:cubicBezTo>
                    <a:pt x="55" y="26"/>
                    <a:pt x="57" y="36"/>
                    <a:pt x="53" y="43"/>
                  </a:cubicBezTo>
                  <a:cubicBezTo>
                    <a:pt x="52" y="46"/>
                    <a:pt x="52" y="44"/>
                    <a:pt x="51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7"/>
                    <a:pt x="51" y="54"/>
                    <a:pt x="50" y="57"/>
                  </a:cubicBezTo>
                  <a:cubicBezTo>
                    <a:pt x="49" y="60"/>
                    <a:pt x="48" y="59"/>
                    <a:pt x="44" y="72"/>
                  </a:cubicBezTo>
                  <a:cubicBezTo>
                    <a:pt x="43" y="73"/>
                    <a:pt x="42" y="76"/>
                    <a:pt x="41" y="78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5"/>
                    <a:pt x="38" y="95"/>
                    <a:pt x="37" y="99"/>
                  </a:cubicBezTo>
                  <a:cubicBezTo>
                    <a:pt x="35" y="102"/>
                    <a:pt x="35" y="101"/>
                    <a:pt x="34" y="105"/>
                  </a:cubicBezTo>
                  <a:cubicBezTo>
                    <a:pt x="34" y="103"/>
                    <a:pt x="34" y="100"/>
                    <a:pt x="35" y="98"/>
                  </a:cubicBezTo>
                  <a:cubicBezTo>
                    <a:pt x="36" y="93"/>
                    <a:pt x="39" y="87"/>
                    <a:pt x="38" y="82"/>
                  </a:cubicBezTo>
                  <a:cubicBezTo>
                    <a:pt x="37" y="80"/>
                    <a:pt x="38" y="84"/>
                    <a:pt x="37" y="80"/>
                  </a:cubicBezTo>
                  <a:cubicBezTo>
                    <a:pt x="39" y="75"/>
                    <a:pt x="40" y="71"/>
                    <a:pt x="41" y="65"/>
                  </a:cubicBezTo>
                  <a:cubicBezTo>
                    <a:pt x="36" y="68"/>
                    <a:pt x="39" y="67"/>
                    <a:pt x="36" y="7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8" y="96"/>
                    <a:pt x="31" y="81"/>
                    <a:pt x="28" y="99"/>
                  </a:cubicBezTo>
                  <a:cubicBezTo>
                    <a:pt x="30" y="100"/>
                    <a:pt x="27" y="101"/>
                    <a:pt x="27" y="101"/>
                  </a:cubicBezTo>
                  <a:cubicBezTo>
                    <a:pt x="26" y="121"/>
                    <a:pt x="24" y="106"/>
                    <a:pt x="24" y="119"/>
                  </a:cubicBezTo>
                  <a:cubicBezTo>
                    <a:pt x="24" y="119"/>
                    <a:pt x="23" y="119"/>
                    <a:pt x="23" y="120"/>
                  </a:cubicBezTo>
                  <a:cubicBezTo>
                    <a:pt x="23" y="120"/>
                    <a:pt x="23" y="121"/>
                    <a:pt x="23" y="12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6"/>
                    <a:pt x="15" y="162"/>
                    <a:pt x="14" y="166"/>
                  </a:cubicBezTo>
                  <a:cubicBezTo>
                    <a:pt x="13" y="169"/>
                    <a:pt x="14" y="171"/>
                    <a:pt x="13" y="175"/>
                  </a:cubicBezTo>
                  <a:cubicBezTo>
                    <a:pt x="12" y="179"/>
                    <a:pt x="12" y="175"/>
                    <a:pt x="12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3"/>
                    <a:pt x="10" y="194"/>
                    <a:pt x="10" y="195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7" y="207"/>
                    <a:pt x="7" y="219"/>
                    <a:pt x="6" y="227"/>
                  </a:cubicBezTo>
                  <a:cubicBezTo>
                    <a:pt x="5" y="233"/>
                    <a:pt x="6" y="234"/>
                    <a:pt x="5" y="239"/>
                  </a:cubicBezTo>
                  <a:cubicBezTo>
                    <a:pt x="0" y="251"/>
                    <a:pt x="4" y="251"/>
                    <a:pt x="2" y="265"/>
                  </a:cubicBezTo>
                  <a:cubicBezTo>
                    <a:pt x="2" y="270"/>
                    <a:pt x="2" y="276"/>
                    <a:pt x="3" y="283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7" y="298"/>
                    <a:pt x="7" y="298"/>
                    <a:pt x="7" y="298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11" y="286"/>
                    <a:pt x="11" y="286"/>
                    <a:pt x="11" y="286"/>
                  </a:cubicBezTo>
                  <a:cubicBezTo>
                    <a:pt x="11" y="284"/>
                    <a:pt x="11" y="283"/>
                    <a:pt x="11" y="281"/>
                  </a:cubicBezTo>
                  <a:cubicBezTo>
                    <a:pt x="14" y="267"/>
                    <a:pt x="14" y="267"/>
                    <a:pt x="14" y="267"/>
                  </a:cubicBezTo>
                  <a:cubicBezTo>
                    <a:pt x="15" y="259"/>
                    <a:pt x="15" y="247"/>
                    <a:pt x="18" y="240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24" y="215"/>
                    <a:pt x="35" y="181"/>
                    <a:pt x="36" y="175"/>
                  </a:cubicBezTo>
                  <a:cubicBezTo>
                    <a:pt x="37" y="168"/>
                    <a:pt x="40" y="168"/>
                    <a:pt x="40" y="158"/>
                  </a:cubicBezTo>
                  <a:cubicBezTo>
                    <a:pt x="44" y="156"/>
                    <a:pt x="42" y="152"/>
                    <a:pt x="43" y="147"/>
                  </a:cubicBezTo>
                  <a:cubicBezTo>
                    <a:pt x="43" y="147"/>
                    <a:pt x="44" y="147"/>
                    <a:pt x="44" y="147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07"/>
                    <a:pt x="51" y="105"/>
                    <a:pt x="51" y="9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64"/>
                    <a:pt x="62" y="56"/>
                    <a:pt x="60" y="49"/>
                  </a:cubicBezTo>
                  <a:cubicBezTo>
                    <a:pt x="63" y="46"/>
                    <a:pt x="63" y="41"/>
                    <a:pt x="65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40"/>
                    <a:pt x="64" y="46"/>
                    <a:pt x="64" y="5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7" y="84"/>
                    <a:pt x="59" y="98"/>
                    <a:pt x="56" y="111"/>
                  </a:cubicBezTo>
                  <a:cubicBezTo>
                    <a:pt x="54" y="120"/>
                    <a:pt x="53" y="127"/>
                    <a:pt x="51" y="135"/>
                  </a:cubicBezTo>
                  <a:cubicBezTo>
                    <a:pt x="49" y="141"/>
                    <a:pt x="49" y="146"/>
                    <a:pt x="48" y="15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2" y="174"/>
                    <a:pt x="42" y="176"/>
                    <a:pt x="40" y="183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41"/>
                    <a:pt x="25" y="240"/>
                    <a:pt x="25" y="243"/>
                  </a:cubicBezTo>
                  <a:cubicBezTo>
                    <a:pt x="19" y="274"/>
                    <a:pt x="19" y="274"/>
                    <a:pt x="19" y="274"/>
                  </a:cubicBezTo>
                  <a:cubicBezTo>
                    <a:pt x="18" y="281"/>
                    <a:pt x="17" y="282"/>
                    <a:pt x="17" y="291"/>
                  </a:cubicBezTo>
                  <a:cubicBezTo>
                    <a:pt x="14" y="294"/>
                    <a:pt x="16" y="298"/>
                    <a:pt x="14" y="304"/>
                  </a:cubicBezTo>
                  <a:cubicBezTo>
                    <a:pt x="13" y="308"/>
                    <a:pt x="13" y="313"/>
                    <a:pt x="13" y="318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0" y="335"/>
                    <a:pt x="12" y="338"/>
                    <a:pt x="12" y="343"/>
                  </a:cubicBezTo>
                  <a:cubicBezTo>
                    <a:pt x="12" y="343"/>
                    <a:pt x="11" y="344"/>
                    <a:pt x="10" y="344"/>
                  </a:cubicBezTo>
                  <a:cubicBezTo>
                    <a:pt x="10" y="351"/>
                    <a:pt x="10" y="354"/>
                    <a:pt x="9" y="359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2" y="362"/>
                    <a:pt x="12" y="361"/>
                    <a:pt x="13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60"/>
                    <a:pt x="13" y="361"/>
                    <a:pt x="16" y="360"/>
                  </a:cubicBezTo>
                  <a:cubicBezTo>
                    <a:pt x="13" y="363"/>
                    <a:pt x="14" y="362"/>
                    <a:pt x="14" y="368"/>
                  </a:cubicBezTo>
                  <a:cubicBezTo>
                    <a:pt x="13" y="368"/>
                    <a:pt x="13" y="368"/>
                    <a:pt x="13" y="368"/>
                  </a:cubicBezTo>
                  <a:cubicBezTo>
                    <a:pt x="12" y="369"/>
                    <a:pt x="12" y="368"/>
                    <a:pt x="11" y="372"/>
                  </a:cubicBezTo>
                  <a:cubicBezTo>
                    <a:pt x="10" y="375"/>
                    <a:pt x="10" y="377"/>
                    <a:pt x="10" y="379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3"/>
                    <a:pt x="11" y="382"/>
                    <a:pt x="12" y="386"/>
                  </a:cubicBezTo>
                  <a:cubicBezTo>
                    <a:pt x="12" y="392"/>
                    <a:pt x="12" y="385"/>
                    <a:pt x="12" y="395"/>
                  </a:cubicBezTo>
                  <a:cubicBezTo>
                    <a:pt x="12" y="397"/>
                    <a:pt x="12" y="397"/>
                    <a:pt x="12" y="399"/>
                  </a:cubicBezTo>
                  <a:cubicBezTo>
                    <a:pt x="12" y="403"/>
                    <a:pt x="15" y="412"/>
                    <a:pt x="12" y="414"/>
                  </a:cubicBezTo>
                  <a:cubicBezTo>
                    <a:pt x="12" y="414"/>
                    <a:pt x="12" y="414"/>
                    <a:pt x="13" y="415"/>
                  </a:cubicBezTo>
                  <a:cubicBezTo>
                    <a:pt x="13" y="415"/>
                    <a:pt x="13" y="415"/>
                    <a:pt x="13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4" y="417"/>
                    <a:pt x="14" y="417"/>
                    <a:pt x="14" y="418"/>
                  </a:cubicBezTo>
                  <a:cubicBezTo>
                    <a:pt x="12" y="420"/>
                    <a:pt x="12" y="420"/>
                    <a:pt x="13" y="424"/>
                  </a:cubicBezTo>
                  <a:cubicBezTo>
                    <a:pt x="12" y="425"/>
                    <a:pt x="13" y="424"/>
                    <a:pt x="12" y="425"/>
                  </a:cubicBezTo>
                  <a:cubicBezTo>
                    <a:pt x="11" y="426"/>
                    <a:pt x="11" y="426"/>
                    <a:pt x="11" y="426"/>
                  </a:cubicBezTo>
                  <a:cubicBezTo>
                    <a:pt x="12" y="430"/>
                    <a:pt x="12" y="433"/>
                    <a:pt x="12" y="437"/>
                  </a:cubicBezTo>
                  <a:cubicBezTo>
                    <a:pt x="13" y="438"/>
                    <a:pt x="11" y="439"/>
                    <a:pt x="14" y="438"/>
                  </a:cubicBezTo>
                  <a:cubicBezTo>
                    <a:pt x="12" y="441"/>
                    <a:pt x="12" y="440"/>
                    <a:pt x="12" y="442"/>
                  </a:cubicBezTo>
                  <a:cubicBezTo>
                    <a:pt x="12" y="449"/>
                    <a:pt x="12" y="452"/>
                    <a:pt x="18" y="448"/>
                  </a:cubicBezTo>
                  <a:cubicBezTo>
                    <a:pt x="18" y="453"/>
                    <a:pt x="17" y="450"/>
                    <a:pt x="19" y="453"/>
                  </a:cubicBezTo>
                  <a:cubicBezTo>
                    <a:pt x="22" y="449"/>
                    <a:pt x="20" y="448"/>
                    <a:pt x="21" y="445"/>
                  </a:cubicBezTo>
                  <a:cubicBezTo>
                    <a:pt x="23" y="434"/>
                    <a:pt x="23" y="434"/>
                    <a:pt x="23" y="434"/>
                  </a:cubicBezTo>
                  <a:cubicBezTo>
                    <a:pt x="24" y="432"/>
                    <a:pt x="24" y="433"/>
                    <a:pt x="24" y="431"/>
                  </a:cubicBezTo>
                  <a:cubicBezTo>
                    <a:pt x="26" y="427"/>
                    <a:pt x="25" y="424"/>
                    <a:pt x="28" y="421"/>
                  </a:cubicBezTo>
                  <a:cubicBezTo>
                    <a:pt x="28" y="433"/>
                    <a:pt x="25" y="441"/>
                    <a:pt x="25" y="447"/>
                  </a:cubicBezTo>
                  <a:cubicBezTo>
                    <a:pt x="24" y="455"/>
                    <a:pt x="24" y="455"/>
                    <a:pt x="24" y="455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29" y="450"/>
                    <a:pt x="31" y="445"/>
                    <a:pt x="33" y="440"/>
                  </a:cubicBezTo>
                  <a:cubicBezTo>
                    <a:pt x="34" y="437"/>
                    <a:pt x="35" y="436"/>
                    <a:pt x="36" y="433"/>
                  </a:cubicBezTo>
                  <a:cubicBezTo>
                    <a:pt x="37" y="429"/>
                    <a:pt x="36" y="428"/>
                    <a:pt x="40" y="427"/>
                  </a:cubicBezTo>
                  <a:cubicBezTo>
                    <a:pt x="40" y="428"/>
                    <a:pt x="41" y="426"/>
                    <a:pt x="41" y="430"/>
                  </a:cubicBezTo>
                  <a:cubicBezTo>
                    <a:pt x="40" y="442"/>
                    <a:pt x="40" y="442"/>
                    <a:pt x="40" y="442"/>
                  </a:cubicBezTo>
                  <a:cubicBezTo>
                    <a:pt x="32" y="463"/>
                    <a:pt x="32" y="463"/>
                    <a:pt x="32" y="463"/>
                  </a:cubicBezTo>
                  <a:cubicBezTo>
                    <a:pt x="34" y="468"/>
                    <a:pt x="34" y="466"/>
                    <a:pt x="33" y="473"/>
                  </a:cubicBezTo>
                  <a:cubicBezTo>
                    <a:pt x="36" y="473"/>
                    <a:pt x="34" y="473"/>
                    <a:pt x="36" y="472"/>
                  </a:cubicBezTo>
                  <a:cubicBezTo>
                    <a:pt x="39" y="471"/>
                    <a:pt x="39" y="472"/>
                    <a:pt x="39" y="468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1" y="467"/>
                    <a:pt x="42" y="467"/>
                    <a:pt x="42" y="466"/>
                  </a:cubicBezTo>
                  <a:cubicBezTo>
                    <a:pt x="42" y="459"/>
                    <a:pt x="43" y="459"/>
                    <a:pt x="45" y="454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53" y="444"/>
                    <a:pt x="53" y="438"/>
                    <a:pt x="55" y="434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60" y="422"/>
                    <a:pt x="60" y="422"/>
                    <a:pt x="60" y="422"/>
                  </a:cubicBezTo>
                  <a:cubicBezTo>
                    <a:pt x="58" y="415"/>
                    <a:pt x="61" y="419"/>
                    <a:pt x="63" y="416"/>
                  </a:cubicBezTo>
                  <a:cubicBezTo>
                    <a:pt x="64" y="415"/>
                    <a:pt x="64" y="411"/>
                    <a:pt x="65" y="410"/>
                  </a:cubicBezTo>
                  <a:cubicBezTo>
                    <a:pt x="67" y="405"/>
                    <a:pt x="67" y="405"/>
                    <a:pt x="67" y="405"/>
                  </a:cubicBezTo>
                  <a:cubicBezTo>
                    <a:pt x="68" y="402"/>
                    <a:pt x="67" y="408"/>
                    <a:pt x="68" y="403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1" y="391"/>
                    <a:pt x="70" y="391"/>
                    <a:pt x="72" y="387"/>
                  </a:cubicBezTo>
                  <a:cubicBezTo>
                    <a:pt x="76" y="371"/>
                    <a:pt x="76" y="371"/>
                    <a:pt x="76" y="371"/>
                  </a:cubicBezTo>
                  <a:cubicBezTo>
                    <a:pt x="77" y="367"/>
                    <a:pt x="77" y="368"/>
                    <a:pt x="80" y="365"/>
                  </a:cubicBezTo>
                  <a:cubicBezTo>
                    <a:pt x="78" y="361"/>
                    <a:pt x="80" y="353"/>
                    <a:pt x="80" y="349"/>
                  </a:cubicBezTo>
                  <a:cubicBezTo>
                    <a:pt x="81" y="345"/>
                    <a:pt x="81" y="349"/>
                    <a:pt x="82" y="346"/>
                  </a:cubicBezTo>
                  <a:cubicBezTo>
                    <a:pt x="82" y="342"/>
                    <a:pt x="82" y="338"/>
                    <a:pt x="83" y="334"/>
                  </a:cubicBezTo>
                  <a:cubicBezTo>
                    <a:pt x="84" y="331"/>
                    <a:pt x="88" y="332"/>
                    <a:pt x="89" y="331"/>
                  </a:cubicBezTo>
                  <a:cubicBezTo>
                    <a:pt x="89" y="329"/>
                    <a:pt x="87" y="326"/>
                    <a:pt x="90" y="325"/>
                  </a:cubicBezTo>
                  <a:cubicBezTo>
                    <a:pt x="90" y="315"/>
                    <a:pt x="89" y="320"/>
                    <a:pt x="91" y="314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8" y="312"/>
                    <a:pt x="97" y="310"/>
                    <a:pt x="99" y="306"/>
                  </a:cubicBezTo>
                  <a:cubicBezTo>
                    <a:pt x="100" y="305"/>
                    <a:pt x="100" y="304"/>
                    <a:pt x="100" y="302"/>
                  </a:cubicBezTo>
                  <a:cubicBezTo>
                    <a:pt x="98" y="300"/>
                    <a:pt x="99" y="302"/>
                    <a:pt x="98" y="299"/>
                  </a:cubicBezTo>
                  <a:cubicBezTo>
                    <a:pt x="98" y="299"/>
                    <a:pt x="99" y="299"/>
                    <a:pt x="99" y="299"/>
                  </a:cubicBezTo>
                  <a:cubicBezTo>
                    <a:pt x="99" y="299"/>
                    <a:pt x="99" y="298"/>
                    <a:pt x="99" y="298"/>
                  </a:cubicBezTo>
                  <a:cubicBezTo>
                    <a:pt x="99" y="298"/>
                    <a:pt x="99" y="298"/>
                    <a:pt x="100" y="298"/>
                  </a:cubicBezTo>
                  <a:cubicBezTo>
                    <a:pt x="100" y="298"/>
                    <a:pt x="101" y="297"/>
                    <a:pt x="101" y="297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3" y="282"/>
                    <a:pt x="104" y="285"/>
                    <a:pt x="105" y="281"/>
                  </a:cubicBezTo>
                  <a:cubicBezTo>
                    <a:pt x="105" y="277"/>
                    <a:pt x="104" y="277"/>
                    <a:pt x="104" y="273"/>
                  </a:cubicBezTo>
                  <a:cubicBezTo>
                    <a:pt x="104" y="272"/>
                    <a:pt x="105" y="272"/>
                    <a:pt x="105" y="272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8" y="266"/>
                    <a:pt x="111" y="256"/>
                    <a:pt x="111" y="251"/>
                  </a:cubicBezTo>
                  <a:cubicBezTo>
                    <a:pt x="111" y="249"/>
                    <a:pt x="111" y="248"/>
                    <a:pt x="111" y="247"/>
                  </a:cubicBezTo>
                  <a:cubicBezTo>
                    <a:pt x="112" y="241"/>
                    <a:pt x="114" y="239"/>
                    <a:pt x="112" y="233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7" y="219"/>
                    <a:pt x="118" y="210"/>
                    <a:pt x="119" y="204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34"/>
                    <a:pt x="126" y="118"/>
                    <a:pt x="126" y="102"/>
                  </a:cubicBezTo>
                  <a:cubicBezTo>
                    <a:pt x="125" y="93"/>
                    <a:pt x="123" y="88"/>
                    <a:pt x="123" y="80"/>
                  </a:cubicBezTo>
                  <a:cubicBezTo>
                    <a:pt x="123" y="76"/>
                    <a:pt x="120" y="63"/>
                    <a:pt x="118" y="61"/>
                  </a:cubicBezTo>
                  <a:cubicBezTo>
                    <a:pt x="120" y="59"/>
                    <a:pt x="119" y="56"/>
                    <a:pt x="120" y="53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5" y="51"/>
                    <a:pt x="117" y="50"/>
                    <a:pt x="114" y="51"/>
                  </a:cubicBezTo>
                  <a:cubicBezTo>
                    <a:pt x="114" y="52"/>
                    <a:pt x="114" y="54"/>
                    <a:pt x="114" y="55"/>
                  </a:cubicBezTo>
                  <a:cubicBezTo>
                    <a:pt x="113" y="59"/>
                    <a:pt x="113" y="54"/>
                    <a:pt x="113" y="58"/>
                  </a:cubicBezTo>
                  <a:cubicBezTo>
                    <a:pt x="113" y="62"/>
                    <a:pt x="114" y="63"/>
                    <a:pt x="113" y="73"/>
                  </a:cubicBezTo>
                  <a:cubicBezTo>
                    <a:pt x="112" y="82"/>
                    <a:pt x="112" y="105"/>
                    <a:pt x="111" y="114"/>
                  </a:cubicBezTo>
                  <a:cubicBezTo>
                    <a:pt x="110" y="118"/>
                    <a:pt x="110" y="117"/>
                    <a:pt x="110" y="12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10" y="124"/>
                    <a:pt x="110" y="124"/>
                    <a:pt x="110" y="12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7" y="147"/>
                    <a:pt x="107" y="150"/>
                    <a:pt x="107" y="152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83"/>
                    <a:pt x="104" y="187"/>
                    <a:pt x="103" y="191"/>
                  </a:cubicBezTo>
                  <a:cubicBezTo>
                    <a:pt x="102" y="203"/>
                    <a:pt x="101" y="217"/>
                    <a:pt x="98" y="229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4" y="267"/>
                    <a:pt x="93" y="268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1" y="285"/>
                    <a:pt x="94" y="278"/>
                    <a:pt x="91" y="283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0" y="290"/>
                    <a:pt x="94" y="285"/>
                    <a:pt x="89" y="295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1" y="260"/>
                    <a:pt x="91" y="258"/>
                    <a:pt x="91" y="255"/>
                  </a:cubicBezTo>
                  <a:cubicBezTo>
                    <a:pt x="91" y="249"/>
                    <a:pt x="92" y="246"/>
                    <a:pt x="94" y="244"/>
                  </a:cubicBezTo>
                  <a:cubicBezTo>
                    <a:pt x="94" y="234"/>
                    <a:pt x="95" y="226"/>
                    <a:pt x="97" y="217"/>
                  </a:cubicBezTo>
                  <a:cubicBezTo>
                    <a:pt x="98" y="209"/>
                    <a:pt x="100" y="203"/>
                    <a:pt x="100" y="193"/>
                  </a:cubicBezTo>
                  <a:cubicBezTo>
                    <a:pt x="100" y="179"/>
                    <a:pt x="104" y="153"/>
                    <a:pt x="104" y="142"/>
                  </a:cubicBezTo>
                  <a:cubicBezTo>
                    <a:pt x="103" y="142"/>
                    <a:pt x="104" y="143"/>
                    <a:pt x="104" y="141"/>
                  </a:cubicBezTo>
                  <a:cubicBezTo>
                    <a:pt x="105" y="139"/>
                    <a:pt x="105" y="138"/>
                    <a:pt x="105" y="13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4"/>
                    <a:pt x="106" y="114"/>
                    <a:pt x="106" y="109"/>
                  </a:cubicBezTo>
                  <a:cubicBezTo>
                    <a:pt x="108" y="100"/>
                    <a:pt x="107" y="92"/>
                    <a:pt x="107" y="83"/>
                  </a:cubicBezTo>
                  <a:cubicBezTo>
                    <a:pt x="108" y="78"/>
                    <a:pt x="108" y="79"/>
                    <a:pt x="108" y="74"/>
                  </a:cubicBezTo>
                  <a:cubicBezTo>
                    <a:pt x="105" y="71"/>
                    <a:pt x="105" y="67"/>
                    <a:pt x="101" y="65"/>
                  </a:cubicBezTo>
                  <a:cubicBezTo>
                    <a:pt x="104" y="60"/>
                    <a:pt x="103" y="63"/>
                    <a:pt x="102" y="58"/>
                  </a:cubicBezTo>
                  <a:cubicBezTo>
                    <a:pt x="102" y="50"/>
                    <a:pt x="106" y="40"/>
                    <a:pt x="101" y="36"/>
                  </a:cubicBezTo>
                  <a:cubicBezTo>
                    <a:pt x="100" y="39"/>
                    <a:pt x="101" y="37"/>
                    <a:pt x="98" y="39"/>
                  </a:cubicBezTo>
                  <a:cubicBezTo>
                    <a:pt x="98" y="46"/>
                    <a:pt x="95" y="53"/>
                    <a:pt x="93" y="61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9"/>
                    <a:pt x="84" y="92"/>
                    <a:pt x="86" y="96"/>
                  </a:cubicBezTo>
                  <a:cubicBezTo>
                    <a:pt x="80" y="97"/>
                    <a:pt x="83" y="99"/>
                    <a:pt x="79" y="100"/>
                  </a:cubicBezTo>
                  <a:cubicBezTo>
                    <a:pt x="79" y="103"/>
                    <a:pt x="79" y="104"/>
                    <a:pt x="78" y="10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4" y="104"/>
                    <a:pt x="80" y="90"/>
                    <a:pt x="83" y="8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1" y="59"/>
                    <a:pt x="92" y="46"/>
                    <a:pt x="93" y="35"/>
                  </a:cubicBezTo>
                  <a:cubicBezTo>
                    <a:pt x="94" y="33"/>
                    <a:pt x="93" y="32"/>
                    <a:pt x="94" y="32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1" y="27"/>
                    <a:pt x="93" y="25"/>
                    <a:pt x="91" y="28"/>
                  </a:cubicBezTo>
                  <a:cubicBezTo>
                    <a:pt x="89" y="31"/>
                    <a:pt x="91" y="31"/>
                    <a:pt x="89" y="35"/>
                  </a:cubicBezTo>
                  <a:cubicBezTo>
                    <a:pt x="89" y="37"/>
                    <a:pt x="89" y="33"/>
                    <a:pt x="88" y="38"/>
                  </a:cubicBezTo>
                  <a:cubicBezTo>
                    <a:pt x="88" y="44"/>
                    <a:pt x="89" y="39"/>
                    <a:pt x="88" y="42"/>
                  </a:cubicBezTo>
                  <a:cubicBezTo>
                    <a:pt x="87" y="49"/>
                    <a:pt x="83" y="52"/>
                    <a:pt x="82" y="61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2" y="92"/>
                    <a:pt x="70" y="105"/>
                    <a:pt x="67" y="116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59" y="149"/>
                    <a:pt x="61" y="146"/>
                    <a:pt x="58" y="147"/>
                  </a:cubicBezTo>
                  <a:cubicBezTo>
                    <a:pt x="58" y="139"/>
                    <a:pt x="59" y="136"/>
                    <a:pt x="61" y="130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7" y="102"/>
                    <a:pt x="67" y="100"/>
                    <a:pt x="68" y="97"/>
                  </a:cubicBezTo>
                  <a:cubicBezTo>
                    <a:pt x="68" y="96"/>
                    <a:pt x="69" y="94"/>
                    <a:pt x="69" y="93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6"/>
                    <a:pt x="71" y="85"/>
                    <a:pt x="71" y="80"/>
                  </a:cubicBezTo>
                  <a:cubicBezTo>
                    <a:pt x="74" y="78"/>
                    <a:pt x="73" y="78"/>
                    <a:pt x="74" y="73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6" y="65"/>
                    <a:pt x="73" y="75"/>
                    <a:pt x="75" y="69"/>
                  </a:cubicBezTo>
                  <a:cubicBezTo>
                    <a:pt x="76" y="64"/>
                    <a:pt x="78" y="61"/>
                    <a:pt x="78" y="56"/>
                  </a:cubicBezTo>
                  <a:cubicBezTo>
                    <a:pt x="78" y="50"/>
                    <a:pt x="79" y="53"/>
                    <a:pt x="80" y="49"/>
                  </a:cubicBezTo>
                  <a:cubicBezTo>
                    <a:pt x="82" y="41"/>
                    <a:pt x="84" y="31"/>
                    <a:pt x="85" y="23"/>
                  </a:cubicBezTo>
                  <a:cubicBezTo>
                    <a:pt x="86" y="18"/>
                    <a:pt x="88" y="18"/>
                    <a:pt x="83" y="16"/>
                  </a:cubicBezTo>
                  <a:cubicBezTo>
                    <a:pt x="81" y="18"/>
                    <a:pt x="80" y="24"/>
                    <a:pt x="79" y="29"/>
                  </a:cubicBezTo>
                  <a:cubicBezTo>
                    <a:pt x="78" y="32"/>
                    <a:pt x="79" y="34"/>
                    <a:pt x="78" y="37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1"/>
                    <a:pt x="76" y="41"/>
                    <a:pt x="74" y="40"/>
                  </a:cubicBezTo>
                  <a:cubicBezTo>
                    <a:pt x="74" y="40"/>
                    <a:pt x="73" y="39"/>
                    <a:pt x="73" y="39"/>
                  </a:cubicBezTo>
                  <a:lnTo>
                    <a:pt x="71" y="3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3582980" y="5235563"/>
              <a:ext cx="126806" cy="433647"/>
            </a:xfrm>
            <a:custGeom>
              <a:avLst/>
              <a:gdLst>
                <a:gd name="T0" fmla="*/ 63 w 126"/>
                <a:gd name="T1" fmla="*/ 394 h 431"/>
                <a:gd name="T2" fmla="*/ 93 w 126"/>
                <a:gd name="T3" fmla="*/ 405 h 431"/>
                <a:gd name="T4" fmla="*/ 94 w 126"/>
                <a:gd name="T5" fmla="*/ 375 h 431"/>
                <a:gd name="T6" fmla="*/ 42 w 126"/>
                <a:gd name="T7" fmla="*/ 362 h 431"/>
                <a:gd name="T8" fmla="*/ 40 w 126"/>
                <a:gd name="T9" fmla="*/ 362 h 431"/>
                <a:gd name="T10" fmla="*/ 82 w 126"/>
                <a:gd name="T11" fmla="*/ 351 h 431"/>
                <a:gd name="T12" fmla="*/ 39 w 126"/>
                <a:gd name="T13" fmla="*/ 347 h 431"/>
                <a:gd name="T14" fmla="*/ 27 w 126"/>
                <a:gd name="T15" fmla="*/ 321 h 431"/>
                <a:gd name="T16" fmla="*/ 32 w 126"/>
                <a:gd name="T17" fmla="*/ 330 h 431"/>
                <a:gd name="T18" fmla="*/ 102 w 126"/>
                <a:gd name="T19" fmla="*/ 304 h 431"/>
                <a:gd name="T20" fmla="*/ 17 w 126"/>
                <a:gd name="T21" fmla="*/ 282 h 431"/>
                <a:gd name="T22" fmla="*/ 75 w 126"/>
                <a:gd name="T23" fmla="*/ 223 h 431"/>
                <a:gd name="T24" fmla="*/ 14 w 126"/>
                <a:gd name="T25" fmla="*/ 1 h 431"/>
                <a:gd name="T26" fmla="*/ 10 w 126"/>
                <a:gd name="T27" fmla="*/ 26 h 431"/>
                <a:gd name="T28" fmla="*/ 8 w 126"/>
                <a:gd name="T29" fmla="*/ 65 h 431"/>
                <a:gd name="T30" fmla="*/ 9 w 126"/>
                <a:gd name="T31" fmla="*/ 116 h 431"/>
                <a:gd name="T32" fmla="*/ 8 w 126"/>
                <a:gd name="T33" fmla="*/ 124 h 431"/>
                <a:gd name="T34" fmla="*/ 10 w 126"/>
                <a:gd name="T35" fmla="*/ 152 h 431"/>
                <a:gd name="T36" fmla="*/ 5 w 126"/>
                <a:gd name="T37" fmla="*/ 169 h 431"/>
                <a:gd name="T38" fmla="*/ 5 w 126"/>
                <a:gd name="T39" fmla="*/ 183 h 431"/>
                <a:gd name="T40" fmla="*/ 1 w 126"/>
                <a:gd name="T41" fmla="*/ 197 h 431"/>
                <a:gd name="T42" fmla="*/ 6 w 126"/>
                <a:gd name="T43" fmla="*/ 242 h 431"/>
                <a:gd name="T44" fmla="*/ 13 w 126"/>
                <a:gd name="T45" fmla="*/ 264 h 431"/>
                <a:gd name="T46" fmla="*/ 9 w 126"/>
                <a:gd name="T47" fmla="*/ 295 h 431"/>
                <a:gd name="T48" fmla="*/ 16 w 126"/>
                <a:gd name="T49" fmla="*/ 313 h 431"/>
                <a:gd name="T50" fmla="*/ 21 w 126"/>
                <a:gd name="T51" fmla="*/ 324 h 431"/>
                <a:gd name="T52" fmla="*/ 32 w 126"/>
                <a:gd name="T53" fmla="*/ 356 h 431"/>
                <a:gd name="T54" fmla="*/ 41 w 126"/>
                <a:gd name="T55" fmla="*/ 372 h 431"/>
                <a:gd name="T56" fmla="*/ 62 w 126"/>
                <a:gd name="T57" fmla="*/ 410 h 431"/>
                <a:gd name="T58" fmla="*/ 69 w 126"/>
                <a:gd name="T59" fmla="*/ 406 h 431"/>
                <a:gd name="T60" fmla="*/ 80 w 126"/>
                <a:gd name="T61" fmla="*/ 413 h 431"/>
                <a:gd name="T62" fmla="*/ 89 w 126"/>
                <a:gd name="T63" fmla="*/ 420 h 431"/>
                <a:gd name="T64" fmla="*/ 95 w 126"/>
                <a:gd name="T65" fmla="*/ 413 h 431"/>
                <a:gd name="T66" fmla="*/ 96 w 126"/>
                <a:gd name="T67" fmla="*/ 381 h 431"/>
                <a:gd name="T68" fmla="*/ 105 w 126"/>
                <a:gd name="T69" fmla="*/ 394 h 431"/>
                <a:gd name="T70" fmla="*/ 110 w 126"/>
                <a:gd name="T71" fmla="*/ 371 h 431"/>
                <a:gd name="T72" fmla="*/ 113 w 126"/>
                <a:gd name="T73" fmla="*/ 332 h 431"/>
                <a:gd name="T74" fmla="*/ 120 w 126"/>
                <a:gd name="T75" fmla="*/ 343 h 431"/>
                <a:gd name="T76" fmla="*/ 119 w 126"/>
                <a:gd name="T77" fmla="*/ 302 h 431"/>
                <a:gd name="T78" fmla="*/ 119 w 126"/>
                <a:gd name="T79" fmla="*/ 278 h 431"/>
                <a:gd name="T80" fmla="*/ 123 w 126"/>
                <a:gd name="T81" fmla="*/ 260 h 431"/>
                <a:gd name="T82" fmla="*/ 115 w 126"/>
                <a:gd name="T83" fmla="*/ 236 h 431"/>
                <a:gd name="T84" fmla="*/ 110 w 126"/>
                <a:gd name="T85" fmla="*/ 214 h 431"/>
                <a:gd name="T86" fmla="*/ 103 w 126"/>
                <a:gd name="T87" fmla="*/ 175 h 431"/>
                <a:gd name="T88" fmla="*/ 93 w 126"/>
                <a:gd name="T89" fmla="*/ 141 h 431"/>
                <a:gd name="T90" fmla="*/ 89 w 126"/>
                <a:gd name="T91" fmla="*/ 108 h 431"/>
                <a:gd name="T92" fmla="*/ 69 w 126"/>
                <a:gd name="T93" fmla="*/ 34 h 431"/>
                <a:gd name="T94" fmla="*/ 59 w 126"/>
                <a:gd name="T95" fmla="*/ 26 h 431"/>
                <a:gd name="T96" fmla="*/ 62 w 126"/>
                <a:gd name="T97" fmla="*/ 51 h 431"/>
                <a:gd name="T98" fmla="*/ 95 w 126"/>
                <a:gd name="T99" fmla="*/ 187 h 431"/>
                <a:gd name="T100" fmla="*/ 108 w 126"/>
                <a:gd name="T101" fmla="*/ 252 h 431"/>
                <a:gd name="T102" fmla="*/ 91 w 126"/>
                <a:gd name="T103" fmla="*/ 188 h 431"/>
                <a:gd name="T104" fmla="*/ 74 w 126"/>
                <a:gd name="T105" fmla="*/ 125 h 431"/>
                <a:gd name="T106" fmla="*/ 64 w 126"/>
                <a:gd name="T107" fmla="*/ 91 h 431"/>
                <a:gd name="T108" fmla="*/ 49 w 126"/>
                <a:gd name="T109" fmla="*/ 52 h 431"/>
                <a:gd name="T110" fmla="*/ 50 w 126"/>
                <a:gd name="T111" fmla="*/ 92 h 431"/>
                <a:gd name="T112" fmla="*/ 57 w 126"/>
                <a:gd name="T113" fmla="*/ 118 h 431"/>
                <a:gd name="T114" fmla="*/ 48 w 126"/>
                <a:gd name="T115" fmla="*/ 106 h 431"/>
                <a:gd name="T116" fmla="*/ 29 w 126"/>
                <a:gd name="T117" fmla="*/ 22 h 431"/>
                <a:gd name="T118" fmla="*/ 25 w 126"/>
                <a:gd name="T119" fmla="*/ 67 h 431"/>
                <a:gd name="T120" fmla="*/ 18 w 126"/>
                <a:gd name="T121" fmla="*/ 2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31">
                  <a:moveTo>
                    <a:pt x="72" y="405"/>
                  </a:moveTo>
                  <a:cubicBezTo>
                    <a:pt x="70" y="403"/>
                    <a:pt x="70" y="405"/>
                    <a:pt x="71" y="401"/>
                  </a:cubicBezTo>
                  <a:cubicBezTo>
                    <a:pt x="73" y="403"/>
                    <a:pt x="72" y="399"/>
                    <a:pt x="72" y="405"/>
                  </a:cubicBezTo>
                  <a:close/>
                  <a:moveTo>
                    <a:pt x="64" y="392"/>
                  </a:moveTo>
                  <a:cubicBezTo>
                    <a:pt x="64" y="396"/>
                    <a:pt x="64" y="393"/>
                    <a:pt x="63" y="394"/>
                  </a:cubicBezTo>
                  <a:cubicBezTo>
                    <a:pt x="63" y="390"/>
                    <a:pt x="63" y="390"/>
                    <a:pt x="63" y="390"/>
                  </a:cubicBezTo>
                  <a:cubicBezTo>
                    <a:pt x="63" y="390"/>
                    <a:pt x="64" y="391"/>
                    <a:pt x="64" y="392"/>
                  </a:cubicBezTo>
                  <a:close/>
                  <a:moveTo>
                    <a:pt x="90" y="389"/>
                  </a:moveTo>
                  <a:cubicBezTo>
                    <a:pt x="91" y="390"/>
                    <a:pt x="90" y="389"/>
                    <a:pt x="91" y="391"/>
                  </a:cubicBezTo>
                  <a:cubicBezTo>
                    <a:pt x="93" y="405"/>
                    <a:pt x="93" y="405"/>
                    <a:pt x="93" y="405"/>
                  </a:cubicBezTo>
                  <a:cubicBezTo>
                    <a:pt x="91" y="404"/>
                    <a:pt x="90" y="403"/>
                    <a:pt x="90" y="399"/>
                  </a:cubicBezTo>
                  <a:cubicBezTo>
                    <a:pt x="89" y="390"/>
                    <a:pt x="87" y="392"/>
                    <a:pt x="90" y="389"/>
                  </a:cubicBezTo>
                  <a:close/>
                  <a:moveTo>
                    <a:pt x="94" y="375"/>
                  </a:moveTo>
                  <a:cubicBezTo>
                    <a:pt x="97" y="376"/>
                    <a:pt x="96" y="375"/>
                    <a:pt x="97" y="378"/>
                  </a:cubicBezTo>
                  <a:cubicBezTo>
                    <a:pt x="93" y="377"/>
                    <a:pt x="95" y="379"/>
                    <a:pt x="94" y="375"/>
                  </a:cubicBezTo>
                  <a:close/>
                  <a:moveTo>
                    <a:pt x="83" y="364"/>
                  </a:moveTo>
                  <a:cubicBezTo>
                    <a:pt x="84" y="364"/>
                    <a:pt x="83" y="364"/>
                    <a:pt x="85" y="364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3" y="366"/>
                    <a:pt x="85" y="366"/>
                    <a:pt x="83" y="364"/>
                  </a:cubicBezTo>
                  <a:close/>
                  <a:moveTo>
                    <a:pt x="42" y="362"/>
                  </a:moveTo>
                  <a:cubicBezTo>
                    <a:pt x="40" y="356"/>
                    <a:pt x="41" y="359"/>
                    <a:pt x="44" y="359"/>
                  </a:cubicBezTo>
                  <a:cubicBezTo>
                    <a:pt x="43" y="361"/>
                    <a:pt x="44" y="361"/>
                    <a:pt x="44" y="365"/>
                  </a:cubicBezTo>
                  <a:cubicBezTo>
                    <a:pt x="42" y="365"/>
                    <a:pt x="42" y="365"/>
                    <a:pt x="41" y="366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0" y="362"/>
                    <a:pt x="39" y="362"/>
                    <a:pt x="40" y="362"/>
                  </a:cubicBezTo>
                  <a:cubicBezTo>
                    <a:pt x="41" y="362"/>
                    <a:pt x="42" y="362"/>
                    <a:pt x="42" y="362"/>
                  </a:cubicBezTo>
                  <a:close/>
                  <a:moveTo>
                    <a:pt x="82" y="351"/>
                  </a:moveTo>
                  <a:cubicBezTo>
                    <a:pt x="83" y="352"/>
                    <a:pt x="84" y="354"/>
                    <a:pt x="83" y="361"/>
                  </a:cubicBezTo>
                  <a:cubicBezTo>
                    <a:pt x="82" y="358"/>
                    <a:pt x="82" y="358"/>
                    <a:pt x="82" y="358"/>
                  </a:cubicBezTo>
                  <a:lnTo>
                    <a:pt x="82" y="351"/>
                  </a:lnTo>
                  <a:close/>
                  <a:moveTo>
                    <a:pt x="37" y="336"/>
                  </a:moveTo>
                  <a:cubicBezTo>
                    <a:pt x="38" y="337"/>
                    <a:pt x="37" y="338"/>
                    <a:pt x="38" y="339"/>
                  </a:cubicBezTo>
                  <a:cubicBezTo>
                    <a:pt x="38" y="339"/>
                    <a:pt x="38" y="339"/>
                    <a:pt x="38" y="340"/>
                  </a:cubicBezTo>
                  <a:cubicBezTo>
                    <a:pt x="39" y="343"/>
                    <a:pt x="40" y="344"/>
                    <a:pt x="41" y="348"/>
                  </a:cubicBezTo>
                  <a:cubicBezTo>
                    <a:pt x="39" y="348"/>
                    <a:pt x="40" y="348"/>
                    <a:pt x="39" y="347"/>
                  </a:cubicBezTo>
                  <a:cubicBezTo>
                    <a:pt x="34" y="343"/>
                    <a:pt x="36" y="336"/>
                    <a:pt x="36" y="334"/>
                  </a:cubicBezTo>
                  <a:cubicBezTo>
                    <a:pt x="37" y="335"/>
                    <a:pt x="37" y="334"/>
                    <a:pt x="37" y="336"/>
                  </a:cubicBezTo>
                  <a:close/>
                  <a:moveTo>
                    <a:pt x="32" y="330"/>
                  </a:moveTo>
                  <a:cubicBezTo>
                    <a:pt x="29" y="328"/>
                    <a:pt x="30" y="327"/>
                    <a:pt x="28" y="323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6" y="318"/>
                    <a:pt x="24" y="309"/>
                    <a:pt x="24" y="307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6" y="318"/>
                    <a:pt x="34" y="323"/>
                    <a:pt x="32" y="329"/>
                  </a:cubicBezTo>
                  <a:lnTo>
                    <a:pt x="32" y="330"/>
                  </a:lnTo>
                  <a:close/>
                  <a:moveTo>
                    <a:pt x="102" y="304"/>
                  </a:moveTo>
                  <a:cubicBezTo>
                    <a:pt x="101" y="301"/>
                    <a:pt x="103" y="302"/>
                    <a:pt x="103" y="302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304"/>
                    <a:pt x="104" y="308"/>
                    <a:pt x="103" y="304"/>
                  </a:cubicBezTo>
                  <a:lnTo>
                    <a:pt x="102" y="304"/>
                  </a:lnTo>
                  <a:close/>
                  <a:moveTo>
                    <a:pt x="21" y="295"/>
                  </a:moveTo>
                  <a:cubicBezTo>
                    <a:pt x="19" y="293"/>
                    <a:pt x="20" y="295"/>
                    <a:pt x="19" y="292"/>
                  </a:cubicBezTo>
                  <a:cubicBezTo>
                    <a:pt x="22" y="292"/>
                    <a:pt x="21" y="291"/>
                    <a:pt x="21" y="295"/>
                  </a:cubicBezTo>
                  <a:close/>
                  <a:moveTo>
                    <a:pt x="17" y="279"/>
                  </a:moveTo>
                  <a:cubicBezTo>
                    <a:pt x="18" y="282"/>
                    <a:pt x="18" y="280"/>
                    <a:pt x="17" y="282"/>
                  </a:cubicBezTo>
                  <a:cubicBezTo>
                    <a:pt x="15" y="280"/>
                    <a:pt x="16" y="280"/>
                    <a:pt x="17" y="279"/>
                  </a:cubicBezTo>
                  <a:close/>
                  <a:moveTo>
                    <a:pt x="15" y="270"/>
                  </a:moveTo>
                  <a:cubicBezTo>
                    <a:pt x="15" y="270"/>
                    <a:pt x="17" y="269"/>
                    <a:pt x="15" y="272"/>
                  </a:cubicBezTo>
                  <a:lnTo>
                    <a:pt x="15" y="270"/>
                  </a:lnTo>
                  <a:close/>
                  <a:moveTo>
                    <a:pt x="75" y="223"/>
                  </a:moveTo>
                  <a:cubicBezTo>
                    <a:pt x="76" y="228"/>
                    <a:pt x="75" y="224"/>
                    <a:pt x="74" y="225"/>
                  </a:cubicBezTo>
                  <a:cubicBezTo>
                    <a:pt x="74" y="223"/>
                    <a:pt x="73" y="222"/>
                    <a:pt x="74" y="219"/>
                  </a:cubicBezTo>
                  <a:cubicBezTo>
                    <a:pt x="76" y="222"/>
                    <a:pt x="75" y="220"/>
                    <a:pt x="75" y="223"/>
                  </a:cubicBezTo>
                  <a:close/>
                  <a:moveTo>
                    <a:pt x="14" y="14"/>
                  </a:moveTo>
                  <a:cubicBezTo>
                    <a:pt x="16" y="11"/>
                    <a:pt x="15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1" y="2"/>
                    <a:pt x="11" y="7"/>
                  </a:cubicBezTo>
                  <a:cubicBezTo>
                    <a:pt x="11" y="10"/>
                    <a:pt x="11" y="14"/>
                    <a:pt x="11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1"/>
                    <a:pt x="10" y="23"/>
                    <a:pt x="10" y="26"/>
                  </a:cubicBezTo>
                  <a:cubicBezTo>
                    <a:pt x="9" y="31"/>
                    <a:pt x="9" y="29"/>
                    <a:pt x="10" y="33"/>
                  </a:cubicBezTo>
                  <a:cubicBezTo>
                    <a:pt x="10" y="34"/>
                    <a:pt x="9" y="38"/>
                    <a:pt x="9" y="40"/>
                  </a:cubicBezTo>
                  <a:cubicBezTo>
                    <a:pt x="8" y="45"/>
                    <a:pt x="8" y="39"/>
                    <a:pt x="8" y="44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8" y="63"/>
                    <a:pt x="8" y="65"/>
                  </a:cubicBezTo>
                  <a:cubicBezTo>
                    <a:pt x="8" y="68"/>
                    <a:pt x="8" y="64"/>
                    <a:pt x="8" y="68"/>
                  </a:cubicBezTo>
                  <a:cubicBezTo>
                    <a:pt x="8" y="79"/>
                    <a:pt x="9" y="75"/>
                    <a:pt x="9" y="8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5"/>
                    <a:pt x="9" y="93"/>
                    <a:pt x="9" y="97"/>
                  </a:cubicBezTo>
                  <a:cubicBezTo>
                    <a:pt x="10" y="108"/>
                    <a:pt x="9" y="110"/>
                    <a:pt x="9" y="116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6" y="119"/>
                    <a:pt x="6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9" y="121"/>
                    <a:pt x="9" y="120"/>
                    <a:pt x="10" y="122"/>
                  </a:cubicBezTo>
                  <a:cubicBezTo>
                    <a:pt x="9" y="123"/>
                    <a:pt x="9" y="123"/>
                    <a:pt x="8" y="124"/>
                  </a:cubicBezTo>
                  <a:cubicBezTo>
                    <a:pt x="5" y="127"/>
                    <a:pt x="6" y="128"/>
                    <a:pt x="6" y="132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7" y="138"/>
                    <a:pt x="6" y="138"/>
                    <a:pt x="9" y="138"/>
                  </a:cubicBezTo>
                  <a:cubicBezTo>
                    <a:pt x="9" y="143"/>
                    <a:pt x="9" y="146"/>
                    <a:pt x="11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5"/>
                    <a:pt x="7" y="154"/>
                    <a:pt x="7" y="15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8" y="162"/>
                    <a:pt x="3" y="164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4" y="171"/>
                    <a:pt x="4" y="170"/>
                  </a:cubicBezTo>
                  <a:cubicBezTo>
                    <a:pt x="4" y="170"/>
                    <a:pt x="3" y="178"/>
                    <a:pt x="4" y="180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4"/>
                  </a:cubicBezTo>
                  <a:cubicBezTo>
                    <a:pt x="5" y="185"/>
                    <a:pt x="6" y="188"/>
                    <a:pt x="6" y="188"/>
                  </a:cubicBezTo>
                  <a:cubicBezTo>
                    <a:pt x="3" y="188"/>
                    <a:pt x="4" y="187"/>
                    <a:pt x="2" y="189"/>
                  </a:cubicBezTo>
                  <a:cubicBezTo>
                    <a:pt x="2" y="193"/>
                    <a:pt x="1" y="191"/>
                    <a:pt x="4" y="194"/>
                  </a:cubicBezTo>
                  <a:cubicBezTo>
                    <a:pt x="0" y="197"/>
                    <a:pt x="3" y="194"/>
                    <a:pt x="1" y="197"/>
                  </a:cubicBezTo>
                  <a:cubicBezTo>
                    <a:pt x="2" y="201"/>
                    <a:pt x="1" y="208"/>
                    <a:pt x="4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6" y="216"/>
                    <a:pt x="4" y="213"/>
                    <a:pt x="4" y="219"/>
                  </a:cubicBezTo>
                  <a:cubicBezTo>
                    <a:pt x="3" y="225"/>
                    <a:pt x="4" y="237"/>
                    <a:pt x="6" y="242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2"/>
                    <a:pt x="7" y="243"/>
                    <a:pt x="7" y="243"/>
                  </a:cubicBezTo>
                  <a:cubicBezTo>
                    <a:pt x="6" y="248"/>
                    <a:pt x="5" y="251"/>
                    <a:pt x="9" y="254"/>
                  </a:cubicBezTo>
                  <a:cubicBezTo>
                    <a:pt x="8" y="256"/>
                    <a:pt x="8" y="256"/>
                    <a:pt x="8" y="259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10" y="269"/>
                    <a:pt x="10" y="271"/>
                    <a:pt x="10" y="276"/>
                  </a:cubicBezTo>
                  <a:cubicBezTo>
                    <a:pt x="9" y="277"/>
                    <a:pt x="9" y="278"/>
                    <a:pt x="8" y="279"/>
                  </a:cubicBezTo>
                  <a:cubicBezTo>
                    <a:pt x="13" y="285"/>
                    <a:pt x="7" y="288"/>
                    <a:pt x="8" y="294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10" y="299"/>
                    <a:pt x="10" y="295"/>
                    <a:pt x="10" y="307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8" y="309"/>
                    <a:pt x="18" y="309"/>
                    <a:pt x="18" y="309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8" y="315"/>
                    <a:pt x="15" y="314"/>
                    <a:pt x="20" y="314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3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5"/>
                    <a:pt x="20" y="325"/>
                    <a:pt x="20" y="326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3" y="343"/>
                    <a:pt x="27" y="330"/>
                    <a:pt x="26" y="346"/>
                  </a:cubicBezTo>
                  <a:cubicBezTo>
                    <a:pt x="29" y="347"/>
                    <a:pt x="29" y="347"/>
                    <a:pt x="29" y="347"/>
                  </a:cubicBezTo>
                  <a:cubicBezTo>
                    <a:pt x="29" y="354"/>
                    <a:pt x="29" y="351"/>
                    <a:pt x="32" y="356"/>
                  </a:cubicBezTo>
                  <a:cubicBezTo>
                    <a:pt x="33" y="359"/>
                    <a:pt x="33" y="358"/>
                    <a:pt x="34" y="361"/>
                  </a:cubicBezTo>
                  <a:cubicBezTo>
                    <a:pt x="35" y="356"/>
                    <a:pt x="35" y="356"/>
                    <a:pt x="35" y="356"/>
                  </a:cubicBezTo>
                  <a:cubicBezTo>
                    <a:pt x="40" y="356"/>
                    <a:pt x="40" y="356"/>
                    <a:pt x="40" y="356"/>
                  </a:cubicBezTo>
                  <a:cubicBezTo>
                    <a:pt x="40" y="359"/>
                    <a:pt x="38" y="360"/>
                    <a:pt x="36" y="362"/>
                  </a:cubicBezTo>
                  <a:cubicBezTo>
                    <a:pt x="37" y="367"/>
                    <a:pt x="39" y="368"/>
                    <a:pt x="41" y="372"/>
                  </a:cubicBezTo>
                  <a:cubicBezTo>
                    <a:pt x="45" y="372"/>
                    <a:pt x="45" y="372"/>
                    <a:pt x="45" y="372"/>
                  </a:cubicBezTo>
                  <a:cubicBezTo>
                    <a:pt x="47" y="377"/>
                    <a:pt x="45" y="373"/>
                    <a:pt x="48" y="377"/>
                  </a:cubicBezTo>
                  <a:cubicBezTo>
                    <a:pt x="51" y="380"/>
                    <a:pt x="49" y="377"/>
                    <a:pt x="51" y="382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9" y="405"/>
                    <a:pt x="60" y="403"/>
                    <a:pt x="62" y="410"/>
                  </a:cubicBezTo>
                  <a:cubicBezTo>
                    <a:pt x="62" y="411"/>
                    <a:pt x="62" y="413"/>
                    <a:pt x="63" y="413"/>
                  </a:cubicBezTo>
                  <a:cubicBezTo>
                    <a:pt x="64" y="415"/>
                    <a:pt x="63" y="414"/>
                    <a:pt x="65" y="415"/>
                  </a:cubicBezTo>
                  <a:cubicBezTo>
                    <a:pt x="71" y="412"/>
                    <a:pt x="64" y="400"/>
                    <a:pt x="66" y="396"/>
                  </a:cubicBezTo>
                  <a:cubicBezTo>
                    <a:pt x="66" y="397"/>
                    <a:pt x="67" y="401"/>
                    <a:pt x="68" y="401"/>
                  </a:cubicBezTo>
                  <a:cubicBezTo>
                    <a:pt x="68" y="403"/>
                    <a:pt x="68" y="404"/>
                    <a:pt x="69" y="406"/>
                  </a:cubicBezTo>
                  <a:cubicBezTo>
                    <a:pt x="70" y="409"/>
                    <a:pt x="71" y="413"/>
                    <a:pt x="71" y="415"/>
                  </a:cubicBezTo>
                  <a:cubicBezTo>
                    <a:pt x="75" y="416"/>
                    <a:pt x="72" y="415"/>
                    <a:pt x="76" y="416"/>
                  </a:cubicBezTo>
                  <a:cubicBezTo>
                    <a:pt x="75" y="413"/>
                    <a:pt x="74" y="413"/>
                    <a:pt x="74" y="409"/>
                  </a:cubicBezTo>
                  <a:cubicBezTo>
                    <a:pt x="77" y="410"/>
                    <a:pt x="74" y="408"/>
                    <a:pt x="77" y="411"/>
                  </a:cubicBezTo>
                  <a:cubicBezTo>
                    <a:pt x="79" y="413"/>
                    <a:pt x="76" y="411"/>
                    <a:pt x="80" y="413"/>
                  </a:cubicBezTo>
                  <a:cubicBezTo>
                    <a:pt x="81" y="408"/>
                    <a:pt x="79" y="398"/>
                    <a:pt x="78" y="394"/>
                  </a:cubicBezTo>
                  <a:cubicBezTo>
                    <a:pt x="81" y="390"/>
                    <a:pt x="81" y="390"/>
                    <a:pt x="81" y="390"/>
                  </a:cubicBezTo>
                  <a:cubicBezTo>
                    <a:pt x="81" y="392"/>
                    <a:pt x="80" y="390"/>
                    <a:pt x="81" y="393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7" y="402"/>
                    <a:pt x="86" y="413"/>
                    <a:pt x="89" y="420"/>
                  </a:cubicBezTo>
                  <a:cubicBezTo>
                    <a:pt x="91" y="424"/>
                    <a:pt x="91" y="426"/>
                    <a:pt x="91" y="431"/>
                  </a:cubicBezTo>
                  <a:cubicBezTo>
                    <a:pt x="98" y="429"/>
                    <a:pt x="95" y="422"/>
                    <a:pt x="93" y="412"/>
                  </a:cubicBezTo>
                  <a:cubicBezTo>
                    <a:pt x="93" y="409"/>
                    <a:pt x="92" y="408"/>
                    <a:pt x="92" y="405"/>
                  </a:cubicBezTo>
                  <a:cubicBezTo>
                    <a:pt x="94" y="407"/>
                    <a:pt x="93" y="406"/>
                    <a:pt x="96" y="407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8" y="414"/>
                    <a:pt x="97" y="414"/>
                    <a:pt x="101" y="414"/>
                  </a:cubicBezTo>
                  <a:cubicBezTo>
                    <a:pt x="100" y="411"/>
                    <a:pt x="100" y="413"/>
                    <a:pt x="101" y="411"/>
                  </a:cubicBezTo>
                  <a:cubicBezTo>
                    <a:pt x="98" y="396"/>
                    <a:pt x="98" y="396"/>
                    <a:pt x="98" y="396"/>
                  </a:cubicBezTo>
                  <a:cubicBezTo>
                    <a:pt x="97" y="394"/>
                    <a:pt x="95" y="389"/>
                    <a:pt x="96" y="384"/>
                  </a:cubicBezTo>
                  <a:cubicBezTo>
                    <a:pt x="96" y="381"/>
                    <a:pt x="96" y="381"/>
                    <a:pt x="96" y="381"/>
                  </a:cubicBezTo>
                  <a:cubicBezTo>
                    <a:pt x="98" y="380"/>
                    <a:pt x="96" y="380"/>
                    <a:pt x="98" y="380"/>
                  </a:cubicBezTo>
                  <a:cubicBezTo>
                    <a:pt x="98" y="380"/>
                    <a:pt x="99" y="381"/>
                    <a:pt x="100" y="381"/>
                  </a:cubicBezTo>
                  <a:cubicBezTo>
                    <a:pt x="100" y="388"/>
                    <a:pt x="100" y="388"/>
                    <a:pt x="100" y="388"/>
                  </a:cubicBezTo>
                  <a:cubicBezTo>
                    <a:pt x="105" y="388"/>
                    <a:pt x="105" y="388"/>
                    <a:pt x="105" y="388"/>
                  </a:cubicBezTo>
                  <a:cubicBezTo>
                    <a:pt x="102" y="391"/>
                    <a:pt x="102" y="392"/>
                    <a:pt x="105" y="394"/>
                  </a:cubicBezTo>
                  <a:cubicBezTo>
                    <a:pt x="109" y="387"/>
                    <a:pt x="100" y="366"/>
                    <a:pt x="100" y="361"/>
                  </a:cubicBezTo>
                  <a:cubicBezTo>
                    <a:pt x="101" y="359"/>
                    <a:pt x="102" y="359"/>
                    <a:pt x="104" y="358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106" y="362"/>
                    <a:pt x="106" y="362"/>
                    <a:pt x="106" y="364"/>
                  </a:cubicBezTo>
                  <a:cubicBezTo>
                    <a:pt x="108" y="372"/>
                    <a:pt x="106" y="369"/>
                    <a:pt x="110" y="371"/>
                  </a:cubicBezTo>
                  <a:cubicBezTo>
                    <a:pt x="110" y="362"/>
                    <a:pt x="110" y="362"/>
                    <a:pt x="110" y="362"/>
                  </a:cubicBezTo>
                  <a:cubicBezTo>
                    <a:pt x="110" y="357"/>
                    <a:pt x="111" y="363"/>
                    <a:pt x="111" y="358"/>
                  </a:cubicBezTo>
                  <a:cubicBezTo>
                    <a:pt x="111" y="355"/>
                    <a:pt x="111" y="355"/>
                    <a:pt x="110" y="354"/>
                  </a:cubicBezTo>
                  <a:cubicBezTo>
                    <a:pt x="114" y="348"/>
                    <a:pt x="112" y="346"/>
                    <a:pt x="110" y="334"/>
                  </a:cubicBezTo>
                  <a:cubicBezTo>
                    <a:pt x="111" y="334"/>
                    <a:pt x="112" y="334"/>
                    <a:pt x="113" y="332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10" y="321"/>
                    <a:pt x="113" y="324"/>
                    <a:pt x="116" y="326"/>
                  </a:cubicBezTo>
                  <a:cubicBezTo>
                    <a:pt x="115" y="331"/>
                    <a:pt x="119" y="337"/>
                    <a:pt x="120" y="343"/>
                  </a:cubicBezTo>
                  <a:cubicBezTo>
                    <a:pt x="121" y="346"/>
                    <a:pt x="121" y="349"/>
                    <a:pt x="123" y="351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5" y="342"/>
                    <a:pt x="126" y="336"/>
                    <a:pt x="125" y="334"/>
                  </a:cubicBezTo>
                  <a:cubicBezTo>
                    <a:pt x="124" y="324"/>
                    <a:pt x="117" y="318"/>
                    <a:pt x="119" y="307"/>
                  </a:cubicBezTo>
                  <a:cubicBezTo>
                    <a:pt x="119" y="304"/>
                    <a:pt x="119" y="306"/>
                    <a:pt x="119" y="302"/>
                  </a:cubicBezTo>
                  <a:cubicBezTo>
                    <a:pt x="117" y="290"/>
                    <a:pt x="114" y="283"/>
                    <a:pt x="111" y="268"/>
                  </a:cubicBezTo>
                  <a:cubicBezTo>
                    <a:pt x="110" y="263"/>
                    <a:pt x="109" y="262"/>
                    <a:pt x="109" y="256"/>
                  </a:cubicBezTo>
                  <a:cubicBezTo>
                    <a:pt x="114" y="257"/>
                    <a:pt x="112" y="256"/>
                    <a:pt x="112" y="261"/>
                  </a:cubicBezTo>
                  <a:cubicBezTo>
                    <a:pt x="113" y="265"/>
                    <a:pt x="113" y="270"/>
                    <a:pt x="115" y="274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9" y="267"/>
                    <a:pt x="120" y="273"/>
                    <a:pt x="117" y="267"/>
                  </a:cubicBezTo>
                  <a:cubicBezTo>
                    <a:pt x="123" y="268"/>
                    <a:pt x="119" y="269"/>
                    <a:pt x="122" y="273"/>
                  </a:cubicBezTo>
                  <a:cubicBezTo>
                    <a:pt x="124" y="272"/>
                    <a:pt x="124" y="270"/>
                    <a:pt x="123" y="267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23" y="263"/>
                    <a:pt x="123" y="262"/>
                    <a:pt x="123" y="260"/>
                  </a:cubicBezTo>
                  <a:cubicBezTo>
                    <a:pt x="121" y="258"/>
                    <a:pt x="123" y="257"/>
                    <a:pt x="121" y="256"/>
                  </a:cubicBezTo>
                  <a:cubicBezTo>
                    <a:pt x="120" y="254"/>
                    <a:pt x="119" y="255"/>
                    <a:pt x="116" y="254"/>
                  </a:cubicBezTo>
                  <a:cubicBezTo>
                    <a:pt x="115" y="247"/>
                    <a:pt x="114" y="246"/>
                    <a:pt x="115" y="240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5" y="236"/>
                    <a:pt x="115" y="236"/>
                    <a:pt x="115" y="236"/>
                  </a:cubicBezTo>
                  <a:cubicBezTo>
                    <a:pt x="115" y="235"/>
                    <a:pt x="116" y="235"/>
                    <a:pt x="116" y="235"/>
                  </a:cubicBezTo>
                  <a:cubicBezTo>
                    <a:pt x="116" y="234"/>
                    <a:pt x="116" y="233"/>
                    <a:pt x="115" y="231"/>
                  </a:cubicBezTo>
                  <a:cubicBezTo>
                    <a:pt x="114" y="228"/>
                    <a:pt x="115" y="232"/>
                    <a:pt x="114" y="229"/>
                  </a:cubicBezTo>
                  <a:cubicBezTo>
                    <a:pt x="114" y="227"/>
                    <a:pt x="114" y="220"/>
                    <a:pt x="112" y="217"/>
                  </a:cubicBezTo>
                  <a:cubicBezTo>
                    <a:pt x="112" y="215"/>
                    <a:pt x="110" y="215"/>
                    <a:pt x="110" y="214"/>
                  </a:cubicBezTo>
                  <a:cubicBezTo>
                    <a:pt x="114" y="209"/>
                    <a:pt x="109" y="204"/>
                    <a:pt x="109" y="199"/>
                  </a:cubicBezTo>
                  <a:cubicBezTo>
                    <a:pt x="109" y="197"/>
                    <a:pt x="110" y="195"/>
                    <a:pt x="110" y="193"/>
                  </a:cubicBezTo>
                  <a:cubicBezTo>
                    <a:pt x="107" y="192"/>
                    <a:pt x="108" y="192"/>
                    <a:pt x="106" y="192"/>
                  </a:cubicBezTo>
                  <a:cubicBezTo>
                    <a:pt x="107" y="187"/>
                    <a:pt x="108" y="187"/>
                    <a:pt x="104" y="177"/>
                  </a:cubicBezTo>
                  <a:cubicBezTo>
                    <a:pt x="104" y="176"/>
                    <a:pt x="103" y="176"/>
                    <a:pt x="103" y="175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0" y="165"/>
                    <a:pt x="100" y="169"/>
                    <a:pt x="101" y="162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55"/>
                    <a:pt x="96" y="155"/>
                    <a:pt x="96" y="155"/>
                  </a:cubicBezTo>
                  <a:cubicBezTo>
                    <a:pt x="96" y="143"/>
                    <a:pt x="94" y="143"/>
                    <a:pt x="93" y="141"/>
                  </a:cubicBezTo>
                  <a:cubicBezTo>
                    <a:pt x="92" y="137"/>
                    <a:pt x="94" y="138"/>
                    <a:pt x="91" y="134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117"/>
                    <a:pt x="83" y="106"/>
                    <a:pt x="83" y="104"/>
                  </a:cubicBezTo>
                  <a:cubicBezTo>
                    <a:pt x="86" y="108"/>
                    <a:pt x="83" y="107"/>
                    <a:pt x="87" y="110"/>
                  </a:cubicBezTo>
                  <a:cubicBezTo>
                    <a:pt x="88" y="109"/>
                    <a:pt x="88" y="109"/>
                    <a:pt x="89" y="108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5" y="100"/>
                    <a:pt x="89" y="96"/>
                    <a:pt x="86" y="89"/>
                  </a:cubicBezTo>
                  <a:cubicBezTo>
                    <a:pt x="83" y="85"/>
                    <a:pt x="82" y="76"/>
                    <a:pt x="79" y="70"/>
                  </a:cubicBezTo>
                  <a:cubicBezTo>
                    <a:pt x="77" y="64"/>
                    <a:pt x="76" y="57"/>
                    <a:pt x="74" y="51"/>
                  </a:cubicBezTo>
                  <a:cubicBezTo>
                    <a:pt x="71" y="44"/>
                    <a:pt x="72" y="43"/>
                    <a:pt x="69" y="34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17"/>
                    <a:pt x="62" y="17"/>
                    <a:pt x="61" y="14"/>
                  </a:cubicBezTo>
                  <a:cubicBezTo>
                    <a:pt x="58" y="5"/>
                    <a:pt x="58" y="5"/>
                    <a:pt x="54" y="4"/>
                  </a:cubicBezTo>
                  <a:cubicBezTo>
                    <a:pt x="54" y="11"/>
                    <a:pt x="54" y="12"/>
                    <a:pt x="57" y="16"/>
                  </a:cubicBezTo>
                  <a:cubicBezTo>
                    <a:pt x="59" y="19"/>
                    <a:pt x="59" y="22"/>
                    <a:pt x="59" y="26"/>
                  </a:cubicBezTo>
                  <a:cubicBezTo>
                    <a:pt x="60" y="30"/>
                    <a:pt x="59" y="33"/>
                    <a:pt x="61" y="36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42"/>
                    <a:pt x="62" y="44"/>
                    <a:pt x="62" y="49"/>
                  </a:cubicBezTo>
                  <a:cubicBezTo>
                    <a:pt x="64" y="47"/>
                    <a:pt x="64" y="47"/>
                    <a:pt x="64" y="48"/>
                  </a:cubicBezTo>
                  <a:cubicBezTo>
                    <a:pt x="64" y="51"/>
                    <a:pt x="66" y="49"/>
                    <a:pt x="62" y="51"/>
                  </a:cubicBezTo>
                  <a:cubicBezTo>
                    <a:pt x="61" y="49"/>
                    <a:pt x="61" y="50"/>
                    <a:pt x="60" y="48"/>
                  </a:cubicBezTo>
                  <a:cubicBezTo>
                    <a:pt x="58" y="45"/>
                    <a:pt x="59" y="42"/>
                    <a:pt x="57" y="39"/>
                  </a:cubicBezTo>
                  <a:cubicBezTo>
                    <a:pt x="55" y="35"/>
                    <a:pt x="57" y="37"/>
                    <a:pt x="54" y="35"/>
                  </a:cubicBezTo>
                  <a:cubicBezTo>
                    <a:pt x="54" y="42"/>
                    <a:pt x="55" y="46"/>
                    <a:pt x="57" y="51"/>
                  </a:cubicBezTo>
                  <a:cubicBezTo>
                    <a:pt x="95" y="187"/>
                    <a:pt x="95" y="187"/>
                    <a:pt x="95" y="187"/>
                  </a:cubicBezTo>
                  <a:cubicBezTo>
                    <a:pt x="96" y="191"/>
                    <a:pt x="98" y="195"/>
                    <a:pt x="99" y="199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6"/>
                    <a:pt x="110" y="247"/>
                    <a:pt x="111" y="250"/>
                  </a:cubicBezTo>
                  <a:cubicBezTo>
                    <a:pt x="112" y="256"/>
                    <a:pt x="110" y="256"/>
                    <a:pt x="110" y="257"/>
                  </a:cubicBezTo>
                  <a:cubicBezTo>
                    <a:pt x="107" y="255"/>
                    <a:pt x="109" y="256"/>
                    <a:pt x="108" y="252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4"/>
                    <a:pt x="103" y="235"/>
                    <a:pt x="103" y="233"/>
                  </a:cubicBezTo>
                  <a:cubicBezTo>
                    <a:pt x="103" y="231"/>
                    <a:pt x="102" y="231"/>
                    <a:pt x="102" y="229"/>
                  </a:cubicBezTo>
                  <a:cubicBezTo>
                    <a:pt x="101" y="225"/>
                    <a:pt x="100" y="222"/>
                    <a:pt x="100" y="218"/>
                  </a:cubicBezTo>
                  <a:cubicBezTo>
                    <a:pt x="98" y="209"/>
                    <a:pt x="93" y="197"/>
                    <a:pt x="91" y="188"/>
                  </a:cubicBezTo>
                  <a:cubicBezTo>
                    <a:pt x="91" y="185"/>
                    <a:pt x="92" y="190"/>
                    <a:pt x="91" y="185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7" y="173"/>
                    <a:pt x="87" y="173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0" y="147"/>
                    <a:pt x="76" y="134"/>
                    <a:pt x="74" y="125"/>
                  </a:cubicBezTo>
                  <a:cubicBezTo>
                    <a:pt x="72" y="119"/>
                    <a:pt x="71" y="118"/>
                    <a:pt x="71" y="115"/>
                  </a:cubicBezTo>
                  <a:cubicBezTo>
                    <a:pt x="70" y="112"/>
                    <a:pt x="71" y="113"/>
                    <a:pt x="70" y="110"/>
                  </a:cubicBezTo>
                  <a:cubicBezTo>
                    <a:pt x="69" y="107"/>
                    <a:pt x="69" y="110"/>
                    <a:pt x="68" y="107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5" y="94"/>
                    <a:pt x="66" y="96"/>
                    <a:pt x="64" y="91"/>
                  </a:cubicBezTo>
                  <a:cubicBezTo>
                    <a:pt x="63" y="88"/>
                    <a:pt x="61" y="83"/>
                    <a:pt x="60" y="7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4"/>
                    <a:pt x="53" y="54"/>
                    <a:pt x="49" y="52"/>
                  </a:cubicBezTo>
                  <a:cubicBezTo>
                    <a:pt x="46" y="57"/>
                    <a:pt x="47" y="56"/>
                    <a:pt x="48" y="61"/>
                  </a:cubicBezTo>
                  <a:cubicBezTo>
                    <a:pt x="49" y="65"/>
                    <a:pt x="49" y="68"/>
                    <a:pt x="49" y="7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6"/>
                    <a:pt x="53" y="87"/>
                    <a:pt x="51" y="90"/>
                  </a:cubicBezTo>
                  <a:cubicBezTo>
                    <a:pt x="50" y="92"/>
                    <a:pt x="51" y="89"/>
                    <a:pt x="50" y="92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2" y="100"/>
                    <a:pt x="52" y="104"/>
                    <a:pt x="54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9"/>
                    <a:pt x="56" y="122"/>
                    <a:pt x="57" y="125"/>
                  </a:cubicBezTo>
                  <a:cubicBezTo>
                    <a:pt x="57" y="127"/>
                    <a:pt x="59" y="130"/>
                    <a:pt x="59" y="132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1" y="159"/>
                    <a:pt x="56" y="122"/>
                    <a:pt x="48" y="106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48"/>
                    <a:pt x="35" y="49"/>
                    <a:pt x="34" y="4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1"/>
                    <a:pt x="31" y="30"/>
                    <a:pt x="30" y="27"/>
                  </a:cubicBezTo>
                  <a:cubicBezTo>
                    <a:pt x="30" y="26"/>
                    <a:pt x="28" y="28"/>
                    <a:pt x="29" y="22"/>
                  </a:cubicBezTo>
                  <a:cubicBezTo>
                    <a:pt x="27" y="24"/>
                    <a:pt x="28" y="22"/>
                    <a:pt x="27" y="25"/>
                  </a:cubicBezTo>
                  <a:cubicBezTo>
                    <a:pt x="26" y="27"/>
                    <a:pt x="27" y="26"/>
                    <a:pt x="27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41"/>
                    <a:pt x="23" y="51"/>
                    <a:pt x="24" y="62"/>
                  </a:cubicBezTo>
                  <a:cubicBezTo>
                    <a:pt x="25" y="64"/>
                    <a:pt x="25" y="65"/>
                    <a:pt x="25" y="67"/>
                  </a:cubicBezTo>
                  <a:cubicBezTo>
                    <a:pt x="25" y="69"/>
                    <a:pt x="26" y="72"/>
                    <a:pt x="26" y="73"/>
                  </a:cubicBezTo>
                  <a:cubicBezTo>
                    <a:pt x="26" y="74"/>
                    <a:pt x="26" y="75"/>
                    <a:pt x="26" y="76"/>
                  </a:cubicBezTo>
                  <a:cubicBezTo>
                    <a:pt x="26" y="78"/>
                    <a:pt x="26" y="76"/>
                    <a:pt x="26" y="78"/>
                  </a:cubicBezTo>
                  <a:cubicBezTo>
                    <a:pt x="23" y="73"/>
                    <a:pt x="23" y="68"/>
                    <a:pt x="22" y="63"/>
                  </a:cubicBezTo>
                  <a:cubicBezTo>
                    <a:pt x="20" y="53"/>
                    <a:pt x="19" y="31"/>
                    <a:pt x="18" y="28"/>
                  </a:cubicBezTo>
                  <a:cubicBezTo>
                    <a:pt x="17" y="24"/>
                    <a:pt x="17" y="27"/>
                    <a:pt x="17" y="22"/>
                  </a:cubicBezTo>
                  <a:cubicBezTo>
                    <a:pt x="17" y="19"/>
                    <a:pt x="17" y="19"/>
                    <a:pt x="15" y="15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3602548" y="4859840"/>
              <a:ext cx="129155" cy="389812"/>
            </a:xfrm>
            <a:custGeom>
              <a:avLst/>
              <a:gdLst>
                <a:gd name="T0" fmla="*/ 40 w 129"/>
                <a:gd name="T1" fmla="*/ 362 h 388"/>
                <a:gd name="T2" fmla="*/ 79 w 129"/>
                <a:gd name="T3" fmla="*/ 336 h 388"/>
                <a:gd name="T4" fmla="*/ 94 w 129"/>
                <a:gd name="T5" fmla="*/ 323 h 388"/>
                <a:gd name="T6" fmla="*/ 32 w 129"/>
                <a:gd name="T7" fmla="*/ 322 h 388"/>
                <a:gd name="T8" fmla="*/ 100 w 129"/>
                <a:gd name="T9" fmla="*/ 295 h 388"/>
                <a:gd name="T10" fmla="*/ 74 w 129"/>
                <a:gd name="T11" fmla="*/ 263 h 388"/>
                <a:gd name="T12" fmla="*/ 117 w 129"/>
                <a:gd name="T13" fmla="*/ 257 h 388"/>
                <a:gd name="T14" fmla="*/ 91 w 129"/>
                <a:gd name="T15" fmla="*/ 269 h 388"/>
                <a:gd name="T16" fmla="*/ 93 w 129"/>
                <a:gd name="T17" fmla="*/ 269 h 388"/>
                <a:gd name="T18" fmla="*/ 14 w 129"/>
                <a:gd name="T19" fmla="*/ 200 h 388"/>
                <a:gd name="T20" fmla="*/ 46 w 129"/>
                <a:gd name="T21" fmla="*/ 186 h 388"/>
                <a:gd name="T22" fmla="*/ 67 w 129"/>
                <a:gd name="T23" fmla="*/ 144 h 388"/>
                <a:gd name="T24" fmla="*/ 68 w 129"/>
                <a:gd name="T25" fmla="*/ 133 h 388"/>
                <a:gd name="T26" fmla="*/ 19 w 129"/>
                <a:gd name="T27" fmla="*/ 146 h 388"/>
                <a:gd name="T28" fmla="*/ 18 w 129"/>
                <a:gd name="T29" fmla="*/ 112 h 388"/>
                <a:gd name="T30" fmla="*/ 68 w 129"/>
                <a:gd name="T31" fmla="*/ 116 h 388"/>
                <a:gd name="T32" fmla="*/ 36 w 129"/>
                <a:gd name="T33" fmla="*/ 85 h 388"/>
                <a:gd name="T34" fmla="*/ 38 w 129"/>
                <a:gd name="T35" fmla="*/ 98 h 388"/>
                <a:gd name="T36" fmla="*/ 36 w 129"/>
                <a:gd name="T37" fmla="*/ 69 h 388"/>
                <a:gd name="T38" fmla="*/ 57 w 129"/>
                <a:gd name="T39" fmla="*/ 9 h 388"/>
                <a:gd name="T40" fmla="*/ 38 w 129"/>
                <a:gd name="T41" fmla="*/ 3 h 388"/>
                <a:gd name="T42" fmla="*/ 33 w 129"/>
                <a:gd name="T43" fmla="*/ 48 h 388"/>
                <a:gd name="T44" fmla="*/ 25 w 129"/>
                <a:gd name="T45" fmla="*/ 36 h 388"/>
                <a:gd name="T46" fmla="*/ 17 w 129"/>
                <a:gd name="T47" fmla="*/ 48 h 388"/>
                <a:gd name="T48" fmla="*/ 14 w 129"/>
                <a:gd name="T49" fmla="*/ 71 h 388"/>
                <a:gd name="T50" fmla="*/ 10 w 129"/>
                <a:gd name="T51" fmla="*/ 130 h 388"/>
                <a:gd name="T52" fmla="*/ 3 w 129"/>
                <a:gd name="T53" fmla="*/ 200 h 388"/>
                <a:gd name="T54" fmla="*/ 0 w 129"/>
                <a:gd name="T55" fmla="*/ 215 h 388"/>
                <a:gd name="T56" fmla="*/ 4 w 129"/>
                <a:gd name="T57" fmla="*/ 244 h 388"/>
                <a:gd name="T58" fmla="*/ 6 w 129"/>
                <a:gd name="T59" fmla="*/ 269 h 388"/>
                <a:gd name="T60" fmla="*/ 21 w 129"/>
                <a:gd name="T61" fmla="*/ 327 h 388"/>
                <a:gd name="T62" fmla="*/ 42 w 129"/>
                <a:gd name="T63" fmla="*/ 373 h 388"/>
                <a:gd name="T64" fmla="*/ 50 w 129"/>
                <a:gd name="T65" fmla="*/ 362 h 388"/>
                <a:gd name="T66" fmla="*/ 54 w 129"/>
                <a:gd name="T67" fmla="*/ 304 h 388"/>
                <a:gd name="T68" fmla="*/ 67 w 129"/>
                <a:gd name="T69" fmla="*/ 359 h 388"/>
                <a:gd name="T70" fmla="*/ 73 w 129"/>
                <a:gd name="T71" fmla="*/ 342 h 388"/>
                <a:gd name="T72" fmla="*/ 79 w 129"/>
                <a:gd name="T73" fmla="*/ 341 h 388"/>
                <a:gd name="T74" fmla="*/ 86 w 129"/>
                <a:gd name="T75" fmla="*/ 279 h 388"/>
                <a:gd name="T76" fmla="*/ 91 w 129"/>
                <a:gd name="T77" fmla="*/ 323 h 388"/>
                <a:gd name="T78" fmla="*/ 97 w 129"/>
                <a:gd name="T79" fmla="*/ 336 h 388"/>
                <a:gd name="T80" fmla="*/ 103 w 129"/>
                <a:gd name="T81" fmla="*/ 320 h 388"/>
                <a:gd name="T82" fmla="*/ 113 w 129"/>
                <a:gd name="T83" fmla="*/ 321 h 388"/>
                <a:gd name="T84" fmla="*/ 116 w 129"/>
                <a:gd name="T85" fmla="*/ 294 h 388"/>
                <a:gd name="T86" fmla="*/ 124 w 129"/>
                <a:gd name="T87" fmla="*/ 294 h 388"/>
                <a:gd name="T88" fmla="*/ 125 w 129"/>
                <a:gd name="T89" fmla="*/ 232 h 388"/>
                <a:gd name="T90" fmla="*/ 117 w 129"/>
                <a:gd name="T91" fmla="*/ 179 h 388"/>
                <a:gd name="T92" fmla="*/ 107 w 129"/>
                <a:gd name="T93" fmla="*/ 107 h 388"/>
                <a:gd name="T94" fmla="*/ 87 w 129"/>
                <a:gd name="T95" fmla="*/ 40 h 388"/>
                <a:gd name="T96" fmla="*/ 91 w 129"/>
                <a:gd name="T97" fmla="*/ 86 h 388"/>
                <a:gd name="T98" fmla="*/ 103 w 129"/>
                <a:gd name="T99" fmla="*/ 135 h 388"/>
                <a:gd name="T100" fmla="*/ 109 w 129"/>
                <a:gd name="T101" fmla="*/ 198 h 388"/>
                <a:gd name="T102" fmla="*/ 98 w 129"/>
                <a:gd name="T103" fmla="*/ 171 h 388"/>
                <a:gd name="T104" fmla="*/ 90 w 129"/>
                <a:gd name="T105" fmla="*/ 144 h 388"/>
                <a:gd name="T106" fmla="*/ 83 w 129"/>
                <a:gd name="T107" fmla="*/ 93 h 388"/>
                <a:gd name="T108" fmla="*/ 65 w 129"/>
                <a:gd name="T109" fmla="*/ 54 h 388"/>
                <a:gd name="T110" fmla="*/ 62 w 129"/>
                <a:gd name="T111" fmla="*/ 37 h 388"/>
                <a:gd name="T112" fmla="*/ 59 w 129"/>
                <a:gd name="T11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388">
                  <a:moveTo>
                    <a:pt x="36" y="354"/>
                  </a:moveTo>
                  <a:cubicBezTo>
                    <a:pt x="38" y="351"/>
                    <a:pt x="37" y="350"/>
                    <a:pt x="38" y="348"/>
                  </a:cubicBezTo>
                  <a:cubicBezTo>
                    <a:pt x="38" y="349"/>
                    <a:pt x="38" y="349"/>
                    <a:pt x="38" y="349"/>
                  </a:cubicBezTo>
                  <a:cubicBezTo>
                    <a:pt x="38" y="350"/>
                    <a:pt x="39" y="351"/>
                    <a:pt x="39" y="351"/>
                  </a:cubicBezTo>
                  <a:cubicBezTo>
                    <a:pt x="39" y="353"/>
                    <a:pt x="39" y="355"/>
                    <a:pt x="39" y="356"/>
                  </a:cubicBezTo>
                  <a:cubicBezTo>
                    <a:pt x="40" y="358"/>
                    <a:pt x="40" y="359"/>
                    <a:pt x="40" y="360"/>
                  </a:cubicBezTo>
                  <a:cubicBezTo>
                    <a:pt x="41" y="363"/>
                    <a:pt x="41" y="361"/>
                    <a:pt x="40" y="362"/>
                  </a:cubicBezTo>
                  <a:cubicBezTo>
                    <a:pt x="40" y="364"/>
                    <a:pt x="40" y="363"/>
                    <a:pt x="39" y="364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8" y="357"/>
                    <a:pt x="38" y="357"/>
                    <a:pt x="38" y="357"/>
                  </a:cubicBezTo>
                  <a:cubicBezTo>
                    <a:pt x="38" y="356"/>
                    <a:pt x="38" y="356"/>
                    <a:pt x="38" y="356"/>
                  </a:cubicBezTo>
                  <a:cubicBezTo>
                    <a:pt x="39" y="356"/>
                    <a:pt x="39" y="355"/>
                    <a:pt x="39" y="355"/>
                  </a:cubicBezTo>
                  <a:cubicBezTo>
                    <a:pt x="36" y="354"/>
                    <a:pt x="36" y="354"/>
                    <a:pt x="36" y="354"/>
                  </a:cubicBezTo>
                  <a:close/>
                  <a:moveTo>
                    <a:pt x="79" y="336"/>
                  </a:moveTo>
                  <a:cubicBezTo>
                    <a:pt x="77" y="333"/>
                    <a:pt x="78" y="333"/>
                    <a:pt x="78" y="328"/>
                  </a:cubicBezTo>
                  <a:cubicBezTo>
                    <a:pt x="78" y="325"/>
                    <a:pt x="77" y="323"/>
                    <a:pt x="79" y="320"/>
                  </a:cubicBezTo>
                  <a:cubicBezTo>
                    <a:pt x="79" y="324"/>
                    <a:pt x="79" y="324"/>
                    <a:pt x="79" y="324"/>
                  </a:cubicBezTo>
                  <a:cubicBezTo>
                    <a:pt x="79" y="326"/>
                    <a:pt x="79" y="328"/>
                    <a:pt x="79" y="329"/>
                  </a:cubicBezTo>
                  <a:cubicBezTo>
                    <a:pt x="79" y="333"/>
                    <a:pt x="80" y="333"/>
                    <a:pt x="79" y="336"/>
                  </a:cubicBezTo>
                  <a:close/>
                  <a:moveTo>
                    <a:pt x="96" y="320"/>
                  </a:moveTo>
                  <a:cubicBezTo>
                    <a:pt x="95" y="325"/>
                    <a:pt x="96" y="322"/>
                    <a:pt x="94" y="323"/>
                  </a:cubicBezTo>
                  <a:lnTo>
                    <a:pt x="96" y="320"/>
                  </a:lnTo>
                  <a:close/>
                  <a:moveTo>
                    <a:pt x="37" y="347"/>
                  </a:moveTo>
                  <a:cubicBezTo>
                    <a:pt x="34" y="343"/>
                    <a:pt x="35" y="344"/>
                    <a:pt x="34" y="339"/>
                  </a:cubicBezTo>
                  <a:cubicBezTo>
                    <a:pt x="34" y="337"/>
                    <a:pt x="32" y="334"/>
                    <a:pt x="32" y="331"/>
                  </a:cubicBezTo>
                  <a:cubicBezTo>
                    <a:pt x="31" y="327"/>
                    <a:pt x="30" y="325"/>
                    <a:pt x="30" y="321"/>
                  </a:cubicBezTo>
                  <a:cubicBezTo>
                    <a:pt x="28" y="316"/>
                    <a:pt x="29" y="316"/>
                    <a:pt x="32" y="314"/>
                  </a:cubicBezTo>
                  <a:cubicBezTo>
                    <a:pt x="32" y="320"/>
                    <a:pt x="30" y="317"/>
                    <a:pt x="32" y="322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35"/>
                    <a:pt x="37" y="340"/>
                    <a:pt x="37" y="347"/>
                  </a:cubicBezTo>
                  <a:close/>
                  <a:moveTo>
                    <a:pt x="100" y="295"/>
                  </a:moveTo>
                  <a:cubicBezTo>
                    <a:pt x="98" y="294"/>
                    <a:pt x="98" y="296"/>
                    <a:pt x="98" y="292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101" y="280"/>
                    <a:pt x="100" y="285"/>
                    <a:pt x="100" y="291"/>
                  </a:cubicBezTo>
                  <a:lnTo>
                    <a:pt x="100" y="295"/>
                  </a:lnTo>
                  <a:close/>
                  <a:moveTo>
                    <a:pt x="75" y="275"/>
                  </a:moveTo>
                  <a:cubicBezTo>
                    <a:pt x="75" y="276"/>
                    <a:pt x="76" y="277"/>
                    <a:pt x="75" y="282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4" y="275"/>
                    <a:pt x="74" y="275"/>
                    <a:pt x="74" y="275"/>
                  </a:cubicBezTo>
                  <a:lnTo>
                    <a:pt x="75" y="275"/>
                  </a:lnTo>
                  <a:close/>
                  <a:moveTo>
                    <a:pt x="74" y="269"/>
                  </a:moveTo>
                  <a:cubicBezTo>
                    <a:pt x="71" y="268"/>
                    <a:pt x="73" y="264"/>
                    <a:pt x="74" y="263"/>
                  </a:cubicBezTo>
                  <a:lnTo>
                    <a:pt x="74" y="269"/>
                  </a:lnTo>
                  <a:close/>
                  <a:moveTo>
                    <a:pt x="73" y="261"/>
                  </a:moveTo>
                  <a:cubicBezTo>
                    <a:pt x="72" y="259"/>
                    <a:pt x="72" y="260"/>
                    <a:pt x="72" y="258"/>
                  </a:cubicBezTo>
                  <a:cubicBezTo>
                    <a:pt x="74" y="260"/>
                    <a:pt x="74" y="256"/>
                    <a:pt x="73" y="261"/>
                  </a:cubicBezTo>
                  <a:close/>
                  <a:moveTo>
                    <a:pt x="115" y="262"/>
                  </a:moveTo>
                  <a:cubicBezTo>
                    <a:pt x="110" y="258"/>
                    <a:pt x="112" y="254"/>
                    <a:pt x="111" y="247"/>
                  </a:cubicBezTo>
                  <a:cubicBezTo>
                    <a:pt x="119" y="251"/>
                    <a:pt x="111" y="251"/>
                    <a:pt x="117" y="257"/>
                  </a:cubicBezTo>
                  <a:cubicBezTo>
                    <a:pt x="115" y="259"/>
                    <a:pt x="116" y="259"/>
                    <a:pt x="115" y="262"/>
                  </a:cubicBezTo>
                  <a:close/>
                  <a:moveTo>
                    <a:pt x="114" y="245"/>
                  </a:moveTo>
                  <a:cubicBezTo>
                    <a:pt x="114" y="248"/>
                    <a:pt x="114" y="246"/>
                    <a:pt x="113" y="247"/>
                  </a:cubicBezTo>
                  <a:cubicBezTo>
                    <a:pt x="110" y="241"/>
                    <a:pt x="113" y="241"/>
                    <a:pt x="113" y="241"/>
                  </a:cubicBezTo>
                  <a:cubicBezTo>
                    <a:pt x="113" y="242"/>
                    <a:pt x="114" y="239"/>
                    <a:pt x="114" y="245"/>
                  </a:cubicBezTo>
                  <a:close/>
                  <a:moveTo>
                    <a:pt x="93" y="277"/>
                  </a:moveTo>
                  <a:cubicBezTo>
                    <a:pt x="90" y="275"/>
                    <a:pt x="92" y="274"/>
                    <a:pt x="91" y="269"/>
                  </a:cubicBezTo>
                  <a:cubicBezTo>
                    <a:pt x="91" y="267"/>
                    <a:pt x="91" y="265"/>
                    <a:pt x="91" y="261"/>
                  </a:cubicBezTo>
                  <a:cubicBezTo>
                    <a:pt x="90" y="256"/>
                    <a:pt x="89" y="247"/>
                    <a:pt x="89" y="243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0" y="246"/>
                    <a:pt x="91" y="249"/>
                    <a:pt x="91" y="252"/>
                  </a:cubicBezTo>
                  <a:cubicBezTo>
                    <a:pt x="93" y="265"/>
                    <a:pt x="93" y="265"/>
                    <a:pt x="93" y="265"/>
                  </a:cubicBezTo>
                  <a:cubicBezTo>
                    <a:pt x="93" y="266"/>
                    <a:pt x="93" y="265"/>
                    <a:pt x="93" y="267"/>
                  </a:cubicBezTo>
                  <a:cubicBezTo>
                    <a:pt x="93" y="268"/>
                    <a:pt x="93" y="269"/>
                    <a:pt x="93" y="269"/>
                  </a:cubicBezTo>
                  <a:cubicBezTo>
                    <a:pt x="93" y="273"/>
                    <a:pt x="94" y="275"/>
                    <a:pt x="93" y="277"/>
                  </a:cubicBezTo>
                  <a:close/>
                  <a:moveTo>
                    <a:pt x="18" y="220"/>
                  </a:moveTo>
                  <a:cubicBezTo>
                    <a:pt x="15" y="220"/>
                    <a:pt x="15" y="219"/>
                    <a:pt x="14" y="212"/>
                  </a:cubicBezTo>
                  <a:cubicBezTo>
                    <a:pt x="13" y="207"/>
                    <a:pt x="13" y="207"/>
                    <a:pt x="13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4" y="200"/>
                  </a:cubicBezTo>
                  <a:cubicBezTo>
                    <a:pt x="16" y="206"/>
                    <a:pt x="15" y="212"/>
                    <a:pt x="16" y="216"/>
                  </a:cubicBezTo>
                  <a:cubicBezTo>
                    <a:pt x="17" y="221"/>
                    <a:pt x="17" y="216"/>
                    <a:pt x="18" y="220"/>
                  </a:cubicBezTo>
                  <a:close/>
                  <a:moveTo>
                    <a:pt x="46" y="186"/>
                  </a:moveTo>
                  <a:cubicBezTo>
                    <a:pt x="45" y="185"/>
                    <a:pt x="45" y="188"/>
                    <a:pt x="45" y="182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65"/>
                    <a:pt x="44" y="169"/>
                    <a:pt x="46" y="167"/>
                  </a:cubicBezTo>
                  <a:lnTo>
                    <a:pt x="46" y="186"/>
                  </a:lnTo>
                  <a:close/>
                  <a:moveTo>
                    <a:pt x="43" y="156"/>
                  </a:moveTo>
                  <a:cubicBezTo>
                    <a:pt x="45" y="157"/>
                    <a:pt x="46" y="158"/>
                    <a:pt x="47" y="158"/>
                  </a:cubicBezTo>
                  <a:cubicBezTo>
                    <a:pt x="45" y="168"/>
                    <a:pt x="46" y="164"/>
                    <a:pt x="44" y="166"/>
                  </a:cubicBezTo>
                  <a:cubicBezTo>
                    <a:pt x="43" y="156"/>
                    <a:pt x="43" y="156"/>
                    <a:pt x="43" y="156"/>
                  </a:cubicBezTo>
                  <a:close/>
                  <a:moveTo>
                    <a:pt x="68" y="147"/>
                  </a:moveTo>
                  <a:cubicBezTo>
                    <a:pt x="68" y="150"/>
                    <a:pt x="68" y="148"/>
                    <a:pt x="67" y="149"/>
                  </a:cubicBezTo>
                  <a:cubicBezTo>
                    <a:pt x="66" y="147"/>
                    <a:pt x="66" y="146"/>
                    <a:pt x="67" y="144"/>
                  </a:cubicBezTo>
                  <a:cubicBezTo>
                    <a:pt x="68" y="146"/>
                    <a:pt x="68" y="144"/>
                    <a:pt x="68" y="147"/>
                  </a:cubicBezTo>
                  <a:close/>
                  <a:moveTo>
                    <a:pt x="44" y="143"/>
                  </a:moveTo>
                  <a:cubicBezTo>
                    <a:pt x="45" y="149"/>
                    <a:pt x="44" y="144"/>
                    <a:pt x="43" y="14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4" y="143"/>
                    <a:pt x="44" y="143"/>
                  </a:cubicBezTo>
                  <a:close/>
                  <a:moveTo>
                    <a:pt x="69" y="131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7" y="131"/>
                    <a:pt x="68" y="133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ubicBezTo>
                    <a:pt x="68" y="130"/>
                    <a:pt x="68" y="129"/>
                    <a:pt x="68" y="129"/>
                  </a:cubicBezTo>
                  <a:cubicBezTo>
                    <a:pt x="69" y="130"/>
                    <a:pt x="69" y="130"/>
                    <a:pt x="69" y="131"/>
                  </a:cubicBezTo>
                  <a:close/>
                  <a:moveTo>
                    <a:pt x="17" y="123"/>
                  </a:moveTo>
                  <a:cubicBezTo>
                    <a:pt x="20" y="126"/>
                    <a:pt x="19" y="122"/>
                    <a:pt x="19" y="127"/>
                  </a:cubicBezTo>
                  <a:cubicBezTo>
                    <a:pt x="19" y="136"/>
                    <a:pt x="20" y="139"/>
                    <a:pt x="19" y="146"/>
                  </a:cubicBezTo>
                  <a:lnTo>
                    <a:pt x="17" y="123"/>
                  </a:lnTo>
                  <a:close/>
                  <a:moveTo>
                    <a:pt x="41" y="133"/>
                  </a:moveTo>
                  <a:cubicBezTo>
                    <a:pt x="40" y="121"/>
                    <a:pt x="40" y="121"/>
                    <a:pt x="40" y="121"/>
                  </a:cubicBezTo>
                  <a:cubicBezTo>
                    <a:pt x="42" y="122"/>
                    <a:pt x="40" y="119"/>
                    <a:pt x="41" y="123"/>
                  </a:cubicBezTo>
                  <a:cubicBezTo>
                    <a:pt x="42" y="127"/>
                    <a:pt x="42" y="130"/>
                    <a:pt x="41" y="133"/>
                  </a:cubicBezTo>
                  <a:close/>
                  <a:moveTo>
                    <a:pt x="17" y="108"/>
                  </a:moveTo>
                  <a:cubicBezTo>
                    <a:pt x="17" y="108"/>
                    <a:pt x="18" y="107"/>
                    <a:pt x="18" y="112"/>
                  </a:cubicBezTo>
                  <a:cubicBezTo>
                    <a:pt x="17" y="113"/>
                    <a:pt x="18" y="112"/>
                    <a:pt x="17" y="114"/>
                  </a:cubicBezTo>
                  <a:cubicBezTo>
                    <a:pt x="17" y="110"/>
                    <a:pt x="16" y="111"/>
                    <a:pt x="17" y="108"/>
                  </a:cubicBezTo>
                  <a:close/>
                  <a:moveTo>
                    <a:pt x="67" y="125"/>
                  </a:moveTo>
                  <a:cubicBezTo>
                    <a:pt x="67" y="123"/>
                    <a:pt x="66" y="109"/>
                    <a:pt x="66" y="106"/>
                  </a:cubicBezTo>
                  <a:cubicBezTo>
                    <a:pt x="66" y="103"/>
                    <a:pt x="66" y="100"/>
                    <a:pt x="66" y="97"/>
                  </a:cubicBezTo>
                  <a:cubicBezTo>
                    <a:pt x="66" y="90"/>
                    <a:pt x="65" y="91"/>
                    <a:pt x="67" y="88"/>
                  </a:cubicBezTo>
                  <a:cubicBezTo>
                    <a:pt x="68" y="91"/>
                    <a:pt x="68" y="111"/>
                    <a:pt x="68" y="116"/>
                  </a:cubicBezTo>
                  <a:cubicBezTo>
                    <a:pt x="68" y="130"/>
                    <a:pt x="69" y="122"/>
                    <a:pt x="67" y="125"/>
                  </a:cubicBezTo>
                  <a:close/>
                  <a:moveTo>
                    <a:pt x="15" y="84"/>
                  </a:moveTo>
                  <a:cubicBezTo>
                    <a:pt x="17" y="86"/>
                    <a:pt x="17" y="84"/>
                    <a:pt x="17" y="93"/>
                  </a:cubicBezTo>
                  <a:cubicBezTo>
                    <a:pt x="16" y="92"/>
                    <a:pt x="15" y="92"/>
                    <a:pt x="15" y="87"/>
                  </a:cubicBezTo>
                  <a:cubicBezTo>
                    <a:pt x="15" y="84"/>
                    <a:pt x="15" y="86"/>
                    <a:pt x="15" y="84"/>
                  </a:cubicBezTo>
                  <a:close/>
                  <a:moveTo>
                    <a:pt x="38" y="98"/>
                  </a:moveTo>
                  <a:cubicBezTo>
                    <a:pt x="36" y="97"/>
                    <a:pt x="36" y="89"/>
                    <a:pt x="36" y="85"/>
                  </a:cubicBezTo>
                  <a:cubicBezTo>
                    <a:pt x="36" y="82"/>
                    <a:pt x="36" y="80"/>
                    <a:pt x="37" y="78"/>
                  </a:cubicBezTo>
                  <a:cubicBezTo>
                    <a:pt x="37" y="73"/>
                    <a:pt x="37" y="78"/>
                    <a:pt x="36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7"/>
                    <a:pt x="38" y="78"/>
                    <a:pt x="39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8" y="98"/>
                  </a:lnTo>
                  <a:close/>
                  <a:moveTo>
                    <a:pt x="65" y="74"/>
                  </a:moveTo>
                  <a:cubicBezTo>
                    <a:pt x="64" y="69"/>
                    <a:pt x="63" y="59"/>
                    <a:pt x="66" y="55"/>
                  </a:cubicBezTo>
                  <a:cubicBezTo>
                    <a:pt x="66" y="58"/>
                    <a:pt x="66" y="61"/>
                    <a:pt x="66" y="65"/>
                  </a:cubicBezTo>
                  <a:cubicBezTo>
                    <a:pt x="67" y="72"/>
                    <a:pt x="68" y="71"/>
                    <a:pt x="65" y="73"/>
                  </a:cubicBezTo>
                  <a:lnTo>
                    <a:pt x="65" y="74"/>
                  </a:lnTo>
                  <a:close/>
                  <a:moveTo>
                    <a:pt x="36" y="71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8" y="74"/>
                    <a:pt x="36" y="70"/>
                    <a:pt x="36" y="71"/>
                  </a:cubicBezTo>
                  <a:close/>
                  <a:moveTo>
                    <a:pt x="59" y="6"/>
                  </a:moveTo>
                  <a:cubicBezTo>
                    <a:pt x="59" y="6"/>
                    <a:pt x="58" y="5"/>
                    <a:pt x="58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1"/>
                    <a:pt x="54" y="3"/>
                    <a:pt x="53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0"/>
                    <a:pt x="52" y="10"/>
                    <a:pt x="57" y="9"/>
                  </a:cubicBezTo>
                  <a:cubicBezTo>
                    <a:pt x="55" y="14"/>
                    <a:pt x="54" y="16"/>
                    <a:pt x="52" y="21"/>
                  </a:cubicBezTo>
                  <a:cubicBezTo>
                    <a:pt x="55" y="22"/>
                    <a:pt x="54" y="21"/>
                    <a:pt x="56" y="2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28"/>
                    <a:pt x="49" y="24"/>
                    <a:pt x="49" y="21"/>
                  </a:cubicBezTo>
                  <a:cubicBezTo>
                    <a:pt x="48" y="17"/>
                    <a:pt x="47" y="16"/>
                    <a:pt x="44" y="16"/>
                  </a:cubicBezTo>
                  <a:cubicBezTo>
                    <a:pt x="45" y="10"/>
                    <a:pt x="43" y="4"/>
                    <a:pt x="38" y="3"/>
                  </a:cubicBezTo>
                  <a:cubicBezTo>
                    <a:pt x="37" y="6"/>
                    <a:pt x="37" y="10"/>
                    <a:pt x="37" y="12"/>
                  </a:cubicBezTo>
                  <a:cubicBezTo>
                    <a:pt x="37" y="14"/>
                    <a:pt x="36" y="17"/>
                    <a:pt x="36" y="19"/>
                  </a:cubicBezTo>
                  <a:cubicBezTo>
                    <a:pt x="35" y="26"/>
                    <a:pt x="36" y="27"/>
                    <a:pt x="36" y="32"/>
                  </a:cubicBezTo>
                  <a:cubicBezTo>
                    <a:pt x="36" y="36"/>
                    <a:pt x="35" y="33"/>
                    <a:pt x="36" y="39"/>
                  </a:cubicBezTo>
                  <a:cubicBezTo>
                    <a:pt x="36" y="44"/>
                    <a:pt x="34" y="51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58"/>
                    <a:pt x="34" y="54"/>
                    <a:pt x="33" y="48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4"/>
                    <a:pt x="31" y="14"/>
                    <a:pt x="27" y="12"/>
                  </a:cubicBezTo>
                  <a:cubicBezTo>
                    <a:pt x="31" y="33"/>
                    <a:pt x="28" y="52"/>
                    <a:pt x="29" y="62"/>
                  </a:cubicBezTo>
                  <a:cubicBezTo>
                    <a:pt x="30" y="65"/>
                    <a:pt x="30" y="60"/>
                    <a:pt x="30" y="65"/>
                  </a:cubicBezTo>
                  <a:cubicBezTo>
                    <a:pt x="30" y="72"/>
                    <a:pt x="28" y="81"/>
                    <a:pt x="30" y="88"/>
                  </a:cubicBezTo>
                  <a:cubicBezTo>
                    <a:pt x="27" y="83"/>
                    <a:pt x="28" y="77"/>
                    <a:pt x="28" y="71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28"/>
                    <a:pt x="24" y="25"/>
                    <a:pt x="22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20" y="27"/>
                    <a:pt x="17" y="27"/>
                  </a:cubicBezTo>
                  <a:cubicBezTo>
                    <a:pt x="17" y="31"/>
                    <a:pt x="18" y="31"/>
                    <a:pt x="19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8"/>
                    <a:pt x="16" y="41"/>
                    <a:pt x="16" y="44"/>
                  </a:cubicBezTo>
                  <a:cubicBezTo>
                    <a:pt x="17" y="48"/>
                    <a:pt x="18" y="48"/>
                    <a:pt x="17" y="4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9"/>
                    <a:pt x="17" y="57"/>
                    <a:pt x="19" y="59"/>
                  </a:cubicBezTo>
                  <a:cubicBezTo>
                    <a:pt x="18" y="60"/>
                    <a:pt x="20" y="60"/>
                    <a:pt x="17" y="59"/>
                  </a:cubicBezTo>
                  <a:cubicBezTo>
                    <a:pt x="17" y="63"/>
                    <a:pt x="17" y="73"/>
                    <a:pt x="16" y="75"/>
                  </a:cubicBezTo>
                  <a:cubicBezTo>
                    <a:pt x="15" y="74"/>
                    <a:pt x="15" y="75"/>
                    <a:pt x="15" y="73"/>
                  </a:cubicBezTo>
                  <a:cubicBezTo>
                    <a:pt x="15" y="72"/>
                    <a:pt x="15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" y="71"/>
                    <a:pt x="11" y="71"/>
                    <a:pt x="11" y="75"/>
                  </a:cubicBezTo>
                  <a:cubicBezTo>
                    <a:pt x="10" y="77"/>
                    <a:pt x="11" y="80"/>
                    <a:pt x="11" y="82"/>
                  </a:cubicBezTo>
                  <a:cubicBezTo>
                    <a:pt x="11" y="87"/>
                    <a:pt x="10" y="90"/>
                    <a:pt x="9" y="96"/>
                  </a:cubicBezTo>
                  <a:cubicBezTo>
                    <a:pt x="9" y="101"/>
                    <a:pt x="10" y="105"/>
                    <a:pt x="9" y="110"/>
                  </a:cubicBezTo>
                  <a:cubicBezTo>
                    <a:pt x="9" y="116"/>
                    <a:pt x="9" y="118"/>
                    <a:pt x="10" y="123"/>
                  </a:cubicBezTo>
                  <a:cubicBezTo>
                    <a:pt x="8" y="124"/>
                    <a:pt x="8" y="124"/>
                    <a:pt x="7" y="126"/>
                  </a:cubicBezTo>
                  <a:cubicBezTo>
                    <a:pt x="8" y="129"/>
                    <a:pt x="8" y="129"/>
                    <a:pt x="10" y="130"/>
                  </a:cubicBezTo>
                  <a:cubicBezTo>
                    <a:pt x="10" y="134"/>
                    <a:pt x="9" y="135"/>
                    <a:pt x="8" y="139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61"/>
                    <a:pt x="9" y="159"/>
                    <a:pt x="7" y="166"/>
                  </a:cubicBezTo>
                  <a:cubicBezTo>
                    <a:pt x="8" y="167"/>
                    <a:pt x="9" y="167"/>
                    <a:pt x="10" y="169"/>
                  </a:cubicBezTo>
                  <a:cubicBezTo>
                    <a:pt x="9" y="170"/>
                    <a:pt x="10" y="183"/>
                    <a:pt x="9" y="187"/>
                  </a:cubicBezTo>
                  <a:cubicBezTo>
                    <a:pt x="4" y="186"/>
                    <a:pt x="5" y="186"/>
                    <a:pt x="4" y="191"/>
                  </a:cubicBezTo>
                  <a:cubicBezTo>
                    <a:pt x="2" y="197"/>
                    <a:pt x="4" y="196"/>
                    <a:pt x="3" y="200"/>
                  </a:cubicBezTo>
                  <a:cubicBezTo>
                    <a:pt x="3" y="200"/>
                    <a:pt x="3" y="200"/>
                    <a:pt x="4" y="200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4" y="209"/>
                    <a:pt x="3" y="209"/>
                    <a:pt x="3" y="209"/>
                  </a:cubicBezTo>
                  <a:cubicBezTo>
                    <a:pt x="3" y="210"/>
                    <a:pt x="3" y="210"/>
                    <a:pt x="4" y="210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5"/>
                    <a:pt x="1" y="216"/>
                    <a:pt x="1" y="216"/>
                  </a:cubicBezTo>
                  <a:cubicBezTo>
                    <a:pt x="2" y="218"/>
                    <a:pt x="2" y="217"/>
                    <a:pt x="1" y="218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4" y="225"/>
                    <a:pt x="3" y="226"/>
                    <a:pt x="5" y="224"/>
                  </a:cubicBezTo>
                  <a:cubicBezTo>
                    <a:pt x="5" y="230"/>
                    <a:pt x="5" y="230"/>
                    <a:pt x="7" y="233"/>
                  </a:cubicBezTo>
                  <a:cubicBezTo>
                    <a:pt x="6" y="236"/>
                    <a:pt x="6" y="236"/>
                    <a:pt x="5" y="239"/>
                  </a:cubicBezTo>
                  <a:cubicBezTo>
                    <a:pt x="5" y="245"/>
                    <a:pt x="7" y="241"/>
                    <a:pt x="4" y="244"/>
                  </a:cubicBezTo>
                  <a:cubicBezTo>
                    <a:pt x="4" y="244"/>
                    <a:pt x="5" y="244"/>
                    <a:pt x="5" y="244"/>
                  </a:cubicBezTo>
                  <a:cubicBezTo>
                    <a:pt x="5" y="244"/>
                    <a:pt x="5" y="245"/>
                    <a:pt x="5" y="245"/>
                  </a:cubicBezTo>
                  <a:cubicBezTo>
                    <a:pt x="7" y="247"/>
                    <a:pt x="6" y="244"/>
                    <a:pt x="7" y="247"/>
                  </a:cubicBezTo>
                  <a:cubicBezTo>
                    <a:pt x="7" y="255"/>
                    <a:pt x="6" y="253"/>
                    <a:pt x="4" y="258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4"/>
                    <a:pt x="6" y="263"/>
                    <a:pt x="6" y="263"/>
                  </a:cubicBezTo>
                  <a:cubicBezTo>
                    <a:pt x="10" y="263"/>
                    <a:pt x="7" y="267"/>
                    <a:pt x="6" y="269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3" y="278"/>
                    <a:pt x="4" y="281"/>
                    <a:pt x="7" y="282"/>
                  </a:cubicBezTo>
                  <a:cubicBezTo>
                    <a:pt x="8" y="279"/>
                    <a:pt x="8" y="279"/>
                    <a:pt x="8" y="279"/>
                  </a:cubicBezTo>
                  <a:cubicBezTo>
                    <a:pt x="9" y="285"/>
                    <a:pt x="6" y="295"/>
                    <a:pt x="14" y="293"/>
                  </a:cubicBezTo>
                  <a:cubicBezTo>
                    <a:pt x="14" y="298"/>
                    <a:pt x="15" y="298"/>
                    <a:pt x="14" y="304"/>
                  </a:cubicBezTo>
                  <a:cubicBezTo>
                    <a:pt x="15" y="305"/>
                    <a:pt x="15" y="305"/>
                    <a:pt x="17" y="306"/>
                  </a:cubicBezTo>
                  <a:cubicBezTo>
                    <a:pt x="17" y="311"/>
                    <a:pt x="19" y="323"/>
                    <a:pt x="21" y="32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3" y="337"/>
                    <a:pt x="24" y="338"/>
                    <a:pt x="25" y="341"/>
                  </a:cubicBezTo>
                  <a:cubicBezTo>
                    <a:pt x="27" y="347"/>
                    <a:pt x="27" y="353"/>
                    <a:pt x="30" y="358"/>
                  </a:cubicBezTo>
                  <a:cubicBezTo>
                    <a:pt x="33" y="364"/>
                    <a:pt x="33" y="366"/>
                    <a:pt x="35" y="372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38" y="372"/>
                    <a:pt x="37" y="370"/>
                    <a:pt x="40" y="368"/>
                  </a:cubicBezTo>
                  <a:cubicBezTo>
                    <a:pt x="42" y="371"/>
                    <a:pt x="41" y="368"/>
                    <a:pt x="42" y="373"/>
                  </a:cubicBezTo>
                  <a:cubicBezTo>
                    <a:pt x="43" y="375"/>
                    <a:pt x="43" y="377"/>
                    <a:pt x="44" y="379"/>
                  </a:cubicBezTo>
                  <a:cubicBezTo>
                    <a:pt x="45" y="385"/>
                    <a:pt x="44" y="386"/>
                    <a:pt x="48" y="388"/>
                  </a:cubicBezTo>
                  <a:cubicBezTo>
                    <a:pt x="49" y="385"/>
                    <a:pt x="50" y="385"/>
                    <a:pt x="47" y="383"/>
                  </a:cubicBezTo>
                  <a:cubicBezTo>
                    <a:pt x="49" y="381"/>
                    <a:pt x="50" y="383"/>
                    <a:pt x="49" y="375"/>
                  </a:cubicBezTo>
                  <a:cubicBezTo>
                    <a:pt x="48" y="372"/>
                    <a:pt x="47" y="369"/>
                    <a:pt x="47" y="367"/>
                  </a:cubicBezTo>
                  <a:cubicBezTo>
                    <a:pt x="48" y="368"/>
                    <a:pt x="48" y="368"/>
                    <a:pt x="49" y="369"/>
                  </a:cubicBezTo>
                  <a:cubicBezTo>
                    <a:pt x="52" y="370"/>
                    <a:pt x="51" y="365"/>
                    <a:pt x="50" y="362"/>
                  </a:cubicBezTo>
                  <a:cubicBezTo>
                    <a:pt x="49" y="358"/>
                    <a:pt x="48" y="349"/>
                    <a:pt x="49" y="34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7"/>
                    <a:pt x="53" y="368"/>
                    <a:pt x="53" y="369"/>
                  </a:cubicBezTo>
                  <a:cubicBezTo>
                    <a:pt x="55" y="374"/>
                    <a:pt x="53" y="370"/>
                    <a:pt x="55" y="372"/>
                  </a:cubicBezTo>
                  <a:cubicBezTo>
                    <a:pt x="58" y="371"/>
                    <a:pt x="57" y="371"/>
                    <a:pt x="56" y="366"/>
                  </a:cubicBezTo>
                  <a:cubicBezTo>
                    <a:pt x="56" y="344"/>
                    <a:pt x="56" y="344"/>
                    <a:pt x="56" y="344"/>
                  </a:cubicBezTo>
                  <a:cubicBezTo>
                    <a:pt x="57" y="332"/>
                    <a:pt x="53" y="316"/>
                    <a:pt x="54" y="304"/>
                  </a:cubicBezTo>
                  <a:cubicBezTo>
                    <a:pt x="54" y="298"/>
                    <a:pt x="51" y="276"/>
                    <a:pt x="51" y="263"/>
                  </a:cubicBezTo>
                  <a:cubicBezTo>
                    <a:pt x="53" y="266"/>
                    <a:pt x="52" y="263"/>
                    <a:pt x="53" y="267"/>
                  </a:cubicBezTo>
                  <a:cubicBezTo>
                    <a:pt x="54" y="274"/>
                    <a:pt x="57" y="313"/>
                    <a:pt x="58" y="322"/>
                  </a:cubicBezTo>
                  <a:cubicBezTo>
                    <a:pt x="59" y="330"/>
                    <a:pt x="59" y="342"/>
                    <a:pt x="61" y="354"/>
                  </a:cubicBezTo>
                  <a:cubicBezTo>
                    <a:pt x="62" y="360"/>
                    <a:pt x="60" y="378"/>
                    <a:pt x="64" y="383"/>
                  </a:cubicBezTo>
                  <a:cubicBezTo>
                    <a:pt x="66" y="381"/>
                    <a:pt x="66" y="383"/>
                    <a:pt x="66" y="378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5" y="340"/>
                    <a:pt x="70" y="350"/>
                    <a:pt x="63" y="326"/>
                  </a:cubicBezTo>
                  <a:cubicBezTo>
                    <a:pt x="61" y="315"/>
                    <a:pt x="61" y="303"/>
                    <a:pt x="61" y="292"/>
                  </a:cubicBezTo>
                  <a:cubicBezTo>
                    <a:pt x="61" y="283"/>
                    <a:pt x="59" y="289"/>
                    <a:pt x="63" y="287"/>
                  </a:cubicBezTo>
                  <a:cubicBezTo>
                    <a:pt x="61" y="292"/>
                    <a:pt x="64" y="311"/>
                    <a:pt x="65" y="317"/>
                  </a:cubicBezTo>
                  <a:cubicBezTo>
                    <a:pt x="68" y="334"/>
                    <a:pt x="68" y="334"/>
                    <a:pt x="68" y="334"/>
                  </a:cubicBezTo>
                  <a:cubicBezTo>
                    <a:pt x="71" y="340"/>
                    <a:pt x="65" y="329"/>
                    <a:pt x="70" y="336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73" y="342"/>
                    <a:pt x="73" y="342"/>
                    <a:pt x="74" y="342"/>
                  </a:cubicBezTo>
                  <a:cubicBezTo>
                    <a:pt x="73" y="344"/>
                    <a:pt x="73" y="340"/>
                    <a:pt x="73" y="345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77" y="367"/>
                    <a:pt x="77" y="367"/>
                    <a:pt x="79" y="368"/>
                  </a:cubicBezTo>
                  <a:cubicBezTo>
                    <a:pt x="78" y="363"/>
                    <a:pt x="79" y="359"/>
                    <a:pt x="79" y="354"/>
                  </a:cubicBezTo>
                  <a:cubicBezTo>
                    <a:pt x="79" y="351"/>
                    <a:pt x="79" y="349"/>
                    <a:pt x="78" y="347"/>
                  </a:cubicBezTo>
                  <a:cubicBezTo>
                    <a:pt x="78" y="345"/>
                    <a:pt x="78" y="344"/>
                    <a:pt x="79" y="341"/>
                  </a:cubicBezTo>
                  <a:cubicBezTo>
                    <a:pt x="81" y="348"/>
                    <a:pt x="81" y="348"/>
                    <a:pt x="81" y="348"/>
                  </a:cubicBezTo>
                  <a:cubicBezTo>
                    <a:pt x="82" y="351"/>
                    <a:pt x="81" y="352"/>
                    <a:pt x="83" y="355"/>
                  </a:cubicBezTo>
                  <a:cubicBezTo>
                    <a:pt x="84" y="351"/>
                    <a:pt x="84" y="351"/>
                    <a:pt x="87" y="350"/>
                  </a:cubicBezTo>
                  <a:cubicBezTo>
                    <a:pt x="86" y="345"/>
                    <a:pt x="86" y="344"/>
                    <a:pt x="86" y="340"/>
                  </a:cubicBezTo>
                  <a:cubicBezTo>
                    <a:pt x="86" y="336"/>
                    <a:pt x="86" y="334"/>
                    <a:pt x="89" y="332"/>
                  </a:cubicBezTo>
                  <a:cubicBezTo>
                    <a:pt x="88" y="326"/>
                    <a:pt x="87" y="294"/>
                    <a:pt x="87" y="285"/>
                  </a:cubicBezTo>
                  <a:cubicBezTo>
                    <a:pt x="87" y="283"/>
                    <a:pt x="86" y="282"/>
                    <a:pt x="86" y="279"/>
                  </a:cubicBezTo>
                  <a:cubicBezTo>
                    <a:pt x="88" y="280"/>
                    <a:pt x="87" y="279"/>
                    <a:pt x="88" y="281"/>
                  </a:cubicBezTo>
                  <a:cubicBezTo>
                    <a:pt x="89" y="282"/>
                    <a:pt x="89" y="282"/>
                    <a:pt x="89" y="282"/>
                  </a:cubicBezTo>
                  <a:cubicBezTo>
                    <a:pt x="90" y="285"/>
                    <a:pt x="91" y="288"/>
                    <a:pt x="91" y="292"/>
                  </a:cubicBezTo>
                  <a:cubicBezTo>
                    <a:pt x="91" y="292"/>
                    <a:pt x="91" y="292"/>
                    <a:pt x="91" y="292"/>
                  </a:cubicBezTo>
                  <a:cubicBezTo>
                    <a:pt x="94" y="296"/>
                    <a:pt x="94" y="296"/>
                    <a:pt x="94" y="296"/>
                  </a:cubicBezTo>
                  <a:cubicBezTo>
                    <a:pt x="90" y="298"/>
                    <a:pt x="88" y="294"/>
                    <a:pt x="89" y="300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1" y="325"/>
                    <a:pt x="91" y="327"/>
                    <a:pt x="91" y="329"/>
                  </a:cubicBezTo>
                  <a:cubicBezTo>
                    <a:pt x="92" y="332"/>
                    <a:pt x="92" y="331"/>
                    <a:pt x="94" y="333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27"/>
                    <a:pt x="95" y="329"/>
                    <a:pt x="96" y="327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7" y="336"/>
                    <a:pt x="97" y="336"/>
                    <a:pt x="98" y="336"/>
                  </a:cubicBezTo>
                  <a:cubicBezTo>
                    <a:pt x="100" y="339"/>
                    <a:pt x="100" y="339"/>
                    <a:pt x="100" y="339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2" y="321"/>
                    <a:pt x="97" y="310"/>
                    <a:pt x="99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2" y="303"/>
                    <a:pt x="102" y="304"/>
                    <a:pt x="102" y="308"/>
                  </a:cubicBezTo>
                  <a:cubicBezTo>
                    <a:pt x="102" y="312"/>
                    <a:pt x="102" y="316"/>
                    <a:pt x="103" y="320"/>
                  </a:cubicBezTo>
                  <a:cubicBezTo>
                    <a:pt x="103" y="328"/>
                    <a:pt x="102" y="341"/>
                    <a:pt x="105" y="342"/>
                  </a:cubicBezTo>
                  <a:cubicBezTo>
                    <a:pt x="108" y="343"/>
                    <a:pt x="107" y="347"/>
                    <a:pt x="109" y="349"/>
                  </a:cubicBezTo>
                  <a:cubicBezTo>
                    <a:pt x="110" y="342"/>
                    <a:pt x="110" y="342"/>
                    <a:pt x="110" y="342"/>
                  </a:cubicBezTo>
                  <a:cubicBezTo>
                    <a:pt x="112" y="340"/>
                    <a:pt x="109" y="343"/>
                    <a:pt x="112" y="341"/>
                  </a:cubicBezTo>
                  <a:cubicBezTo>
                    <a:pt x="110" y="337"/>
                    <a:pt x="114" y="336"/>
                    <a:pt x="110" y="328"/>
                  </a:cubicBezTo>
                  <a:cubicBezTo>
                    <a:pt x="110" y="328"/>
                    <a:pt x="110" y="328"/>
                    <a:pt x="110" y="327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09" y="319"/>
                    <a:pt x="109" y="319"/>
                    <a:pt x="109" y="319"/>
                  </a:cubicBezTo>
                  <a:cubicBezTo>
                    <a:pt x="111" y="318"/>
                    <a:pt x="110" y="318"/>
                    <a:pt x="111" y="318"/>
                  </a:cubicBezTo>
                  <a:cubicBezTo>
                    <a:pt x="111" y="318"/>
                    <a:pt x="112" y="317"/>
                    <a:pt x="112" y="317"/>
                  </a:cubicBezTo>
                  <a:cubicBezTo>
                    <a:pt x="111" y="308"/>
                    <a:pt x="111" y="300"/>
                    <a:pt x="112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2" y="293"/>
                    <a:pt x="112" y="293"/>
                    <a:pt x="112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6" y="301"/>
                    <a:pt x="115" y="306"/>
                    <a:pt x="118" y="312"/>
                  </a:cubicBezTo>
                  <a:cubicBezTo>
                    <a:pt x="120" y="316"/>
                    <a:pt x="118" y="311"/>
                    <a:pt x="119" y="314"/>
                  </a:cubicBezTo>
                  <a:cubicBezTo>
                    <a:pt x="120" y="316"/>
                    <a:pt x="120" y="318"/>
                    <a:pt x="121" y="320"/>
                  </a:cubicBezTo>
                  <a:cubicBezTo>
                    <a:pt x="122" y="318"/>
                    <a:pt x="122" y="320"/>
                    <a:pt x="123" y="317"/>
                  </a:cubicBezTo>
                  <a:cubicBezTo>
                    <a:pt x="125" y="311"/>
                    <a:pt x="122" y="302"/>
                    <a:pt x="123" y="297"/>
                  </a:cubicBezTo>
                  <a:cubicBezTo>
                    <a:pt x="122" y="296"/>
                    <a:pt x="121" y="295"/>
                    <a:pt x="121" y="294"/>
                  </a:cubicBezTo>
                  <a:cubicBezTo>
                    <a:pt x="123" y="292"/>
                    <a:pt x="121" y="292"/>
                    <a:pt x="124" y="294"/>
                  </a:cubicBezTo>
                  <a:cubicBezTo>
                    <a:pt x="124" y="290"/>
                    <a:pt x="126" y="283"/>
                    <a:pt x="124" y="27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3"/>
                    <a:pt x="128" y="255"/>
                    <a:pt x="128" y="251"/>
                  </a:cubicBezTo>
                  <a:cubicBezTo>
                    <a:pt x="127" y="245"/>
                    <a:pt x="128" y="251"/>
                    <a:pt x="127" y="247"/>
                  </a:cubicBezTo>
                  <a:cubicBezTo>
                    <a:pt x="125" y="241"/>
                    <a:pt x="128" y="240"/>
                    <a:pt x="123" y="236"/>
                  </a:cubicBezTo>
                  <a:cubicBezTo>
                    <a:pt x="124" y="234"/>
                    <a:pt x="124" y="235"/>
                    <a:pt x="124" y="233"/>
                  </a:cubicBezTo>
                  <a:cubicBezTo>
                    <a:pt x="125" y="233"/>
                    <a:pt x="125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23"/>
                    <a:pt x="121" y="216"/>
                    <a:pt x="121" y="207"/>
                  </a:cubicBezTo>
                  <a:cubicBezTo>
                    <a:pt x="121" y="204"/>
                    <a:pt x="121" y="202"/>
                    <a:pt x="120" y="197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3"/>
                    <a:pt x="115" y="182"/>
                    <a:pt x="117" y="179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3" y="177"/>
                    <a:pt x="115" y="179"/>
                    <a:pt x="114" y="177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6" y="177"/>
                    <a:pt x="115" y="175"/>
                    <a:pt x="119" y="176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59"/>
                    <a:pt x="116" y="142"/>
                    <a:pt x="114" y="138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5" y="100"/>
                    <a:pt x="103" y="80"/>
                    <a:pt x="101" y="77"/>
                  </a:cubicBezTo>
                  <a:cubicBezTo>
                    <a:pt x="98" y="74"/>
                    <a:pt x="98" y="73"/>
                    <a:pt x="97" y="68"/>
                  </a:cubicBezTo>
                  <a:cubicBezTo>
                    <a:pt x="96" y="66"/>
                    <a:pt x="96" y="65"/>
                    <a:pt x="95" y="63"/>
                  </a:cubicBezTo>
                  <a:cubicBezTo>
                    <a:pt x="93" y="61"/>
                    <a:pt x="95" y="65"/>
                    <a:pt x="93" y="62"/>
                  </a:cubicBezTo>
                  <a:cubicBezTo>
                    <a:pt x="91" y="59"/>
                    <a:pt x="93" y="60"/>
                    <a:pt x="91" y="56"/>
                  </a:cubicBezTo>
                  <a:cubicBezTo>
                    <a:pt x="89" y="51"/>
                    <a:pt x="89" y="44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2"/>
                    <a:pt x="85" y="41"/>
                    <a:pt x="84" y="44"/>
                  </a:cubicBezTo>
                  <a:cubicBezTo>
                    <a:pt x="84" y="46"/>
                    <a:pt x="84" y="49"/>
                    <a:pt x="84" y="52"/>
                  </a:cubicBezTo>
                  <a:cubicBezTo>
                    <a:pt x="85" y="55"/>
                    <a:pt x="87" y="61"/>
                    <a:pt x="87" y="64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1" y="82"/>
                    <a:pt x="90" y="84"/>
                    <a:pt x="91" y="86"/>
                  </a:cubicBezTo>
                  <a:cubicBezTo>
                    <a:pt x="91" y="90"/>
                    <a:pt x="92" y="90"/>
                    <a:pt x="94" y="90"/>
                  </a:cubicBezTo>
                  <a:cubicBezTo>
                    <a:pt x="91" y="93"/>
                    <a:pt x="94" y="90"/>
                    <a:pt x="92" y="93"/>
                  </a:cubicBezTo>
                  <a:cubicBezTo>
                    <a:pt x="92" y="93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6" y="100"/>
                    <a:pt x="95" y="111"/>
                    <a:pt x="99" y="122"/>
                  </a:cubicBezTo>
                  <a:cubicBezTo>
                    <a:pt x="100" y="124"/>
                    <a:pt x="99" y="122"/>
                    <a:pt x="100" y="125"/>
                  </a:cubicBezTo>
                  <a:cubicBezTo>
                    <a:pt x="100" y="128"/>
                    <a:pt x="101" y="132"/>
                    <a:pt x="103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5" y="138"/>
                    <a:pt x="105" y="138"/>
                    <a:pt x="108" y="140"/>
                  </a:cubicBezTo>
                  <a:cubicBezTo>
                    <a:pt x="104" y="155"/>
                    <a:pt x="111" y="160"/>
                    <a:pt x="112" y="162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08" y="173"/>
                    <a:pt x="109" y="189"/>
                    <a:pt x="110" y="193"/>
                  </a:cubicBezTo>
                  <a:cubicBezTo>
                    <a:pt x="109" y="198"/>
                    <a:pt x="109" y="198"/>
                    <a:pt x="109" y="198"/>
                  </a:cubicBezTo>
                  <a:cubicBezTo>
                    <a:pt x="108" y="196"/>
                    <a:pt x="109" y="196"/>
                    <a:pt x="107" y="197"/>
                  </a:cubicBezTo>
                  <a:cubicBezTo>
                    <a:pt x="107" y="196"/>
                    <a:pt x="107" y="194"/>
                    <a:pt x="107" y="194"/>
                  </a:cubicBezTo>
                  <a:cubicBezTo>
                    <a:pt x="107" y="187"/>
                    <a:pt x="110" y="190"/>
                    <a:pt x="107" y="173"/>
                  </a:cubicBezTo>
                  <a:cubicBezTo>
                    <a:pt x="106" y="170"/>
                    <a:pt x="106" y="165"/>
                    <a:pt x="106" y="162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98" y="126"/>
                    <a:pt x="92" y="137"/>
                    <a:pt x="95" y="148"/>
                  </a:cubicBezTo>
                  <a:cubicBezTo>
                    <a:pt x="95" y="148"/>
                    <a:pt x="100" y="158"/>
                    <a:pt x="98" y="171"/>
                  </a:cubicBezTo>
                  <a:cubicBezTo>
                    <a:pt x="98" y="170"/>
                    <a:pt x="98" y="171"/>
                    <a:pt x="97" y="168"/>
                  </a:cubicBezTo>
                  <a:cubicBezTo>
                    <a:pt x="97" y="167"/>
                    <a:pt x="97" y="166"/>
                    <a:pt x="97" y="165"/>
                  </a:cubicBezTo>
                  <a:cubicBezTo>
                    <a:pt x="96" y="161"/>
                    <a:pt x="96" y="161"/>
                    <a:pt x="95" y="158"/>
                  </a:cubicBezTo>
                  <a:cubicBezTo>
                    <a:pt x="94" y="154"/>
                    <a:pt x="92" y="151"/>
                    <a:pt x="92" y="147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7" y="145"/>
                    <a:pt x="86" y="142"/>
                  </a:cubicBezTo>
                  <a:cubicBezTo>
                    <a:pt x="89" y="143"/>
                    <a:pt x="88" y="143"/>
                    <a:pt x="90" y="144"/>
                  </a:cubicBezTo>
                  <a:cubicBezTo>
                    <a:pt x="91" y="129"/>
                    <a:pt x="89" y="132"/>
                    <a:pt x="89" y="12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5" y="104"/>
                    <a:pt x="87" y="112"/>
                    <a:pt x="86" y="107"/>
                  </a:cubicBezTo>
                  <a:cubicBezTo>
                    <a:pt x="85" y="105"/>
                    <a:pt x="86" y="102"/>
                    <a:pt x="85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3" y="95"/>
                    <a:pt x="83" y="93"/>
                  </a:cubicBezTo>
                  <a:cubicBezTo>
                    <a:pt x="81" y="94"/>
                    <a:pt x="82" y="94"/>
                    <a:pt x="81" y="92"/>
                  </a:cubicBezTo>
                  <a:cubicBezTo>
                    <a:pt x="80" y="90"/>
                    <a:pt x="79" y="72"/>
                    <a:pt x="73" y="61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2" y="52"/>
                    <a:pt x="71" y="45"/>
                    <a:pt x="71" y="41"/>
                  </a:cubicBezTo>
                  <a:cubicBezTo>
                    <a:pt x="70" y="36"/>
                    <a:pt x="70" y="38"/>
                    <a:pt x="69" y="37"/>
                  </a:cubicBezTo>
                  <a:cubicBezTo>
                    <a:pt x="65" y="41"/>
                    <a:pt x="69" y="46"/>
                    <a:pt x="68" y="52"/>
                  </a:cubicBezTo>
                  <a:cubicBezTo>
                    <a:pt x="66" y="56"/>
                    <a:pt x="68" y="53"/>
                    <a:pt x="65" y="54"/>
                  </a:cubicBezTo>
                  <a:cubicBezTo>
                    <a:pt x="65" y="53"/>
                    <a:pt x="65" y="52"/>
                    <a:pt x="64" y="51"/>
                  </a:cubicBezTo>
                  <a:cubicBezTo>
                    <a:pt x="63" y="47"/>
                    <a:pt x="62" y="50"/>
                    <a:pt x="63" y="44"/>
                  </a:cubicBezTo>
                  <a:cubicBezTo>
                    <a:pt x="60" y="46"/>
                    <a:pt x="62" y="45"/>
                    <a:pt x="59" y="46"/>
                  </a:cubicBezTo>
                  <a:cubicBezTo>
                    <a:pt x="59" y="42"/>
                    <a:pt x="60" y="43"/>
                    <a:pt x="63" y="41"/>
                  </a:cubicBezTo>
                  <a:cubicBezTo>
                    <a:pt x="63" y="40"/>
                    <a:pt x="63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59" y="33"/>
                    <a:pt x="59" y="31"/>
                    <a:pt x="58" y="26"/>
                  </a:cubicBezTo>
                  <a:cubicBezTo>
                    <a:pt x="59" y="25"/>
                    <a:pt x="59" y="26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0"/>
                    <a:pt x="63" y="15"/>
                    <a:pt x="63" y="13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6"/>
                  </a:cubicBezTo>
                  <a:lnTo>
                    <a:pt x="59" y="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3748141" y="5214429"/>
              <a:ext cx="125241" cy="422688"/>
            </a:xfrm>
            <a:custGeom>
              <a:avLst/>
              <a:gdLst>
                <a:gd name="T0" fmla="*/ 61 w 125"/>
                <a:gd name="T1" fmla="*/ 341 h 420"/>
                <a:gd name="T2" fmla="*/ 42 w 125"/>
                <a:gd name="T3" fmla="*/ 177 h 420"/>
                <a:gd name="T4" fmla="*/ 79 w 125"/>
                <a:gd name="T5" fmla="*/ 130 h 420"/>
                <a:gd name="T6" fmla="*/ 81 w 125"/>
                <a:gd name="T7" fmla="*/ 123 h 420"/>
                <a:gd name="T8" fmla="*/ 107 w 125"/>
                <a:gd name="T9" fmla="*/ 117 h 420"/>
                <a:gd name="T10" fmla="*/ 108 w 125"/>
                <a:gd name="T11" fmla="*/ 102 h 420"/>
                <a:gd name="T12" fmla="*/ 108 w 125"/>
                <a:gd name="T13" fmla="*/ 73 h 420"/>
                <a:gd name="T14" fmla="*/ 110 w 125"/>
                <a:gd name="T15" fmla="*/ 45 h 420"/>
                <a:gd name="T16" fmla="*/ 83 w 125"/>
                <a:gd name="T17" fmla="*/ 8 h 420"/>
                <a:gd name="T18" fmla="*/ 69 w 125"/>
                <a:gd name="T19" fmla="*/ 47 h 420"/>
                <a:gd name="T20" fmla="*/ 58 w 125"/>
                <a:gd name="T21" fmla="*/ 72 h 420"/>
                <a:gd name="T22" fmla="*/ 61 w 125"/>
                <a:gd name="T23" fmla="*/ 58 h 420"/>
                <a:gd name="T24" fmla="*/ 62 w 125"/>
                <a:gd name="T25" fmla="*/ 42 h 420"/>
                <a:gd name="T26" fmla="*/ 61 w 125"/>
                <a:gd name="T27" fmla="*/ 30 h 420"/>
                <a:gd name="T28" fmla="*/ 58 w 125"/>
                <a:gd name="T29" fmla="*/ 15 h 420"/>
                <a:gd name="T30" fmla="*/ 48 w 125"/>
                <a:gd name="T31" fmla="*/ 42 h 420"/>
                <a:gd name="T32" fmla="*/ 42 w 125"/>
                <a:gd name="T33" fmla="*/ 51 h 420"/>
                <a:gd name="T34" fmla="*/ 34 w 125"/>
                <a:gd name="T35" fmla="*/ 73 h 420"/>
                <a:gd name="T36" fmla="*/ 29 w 125"/>
                <a:gd name="T37" fmla="*/ 94 h 420"/>
                <a:gd name="T38" fmla="*/ 25 w 125"/>
                <a:gd name="T39" fmla="*/ 99 h 420"/>
                <a:gd name="T40" fmla="*/ 7 w 125"/>
                <a:gd name="T41" fmla="*/ 161 h 420"/>
                <a:gd name="T42" fmla="*/ 5 w 125"/>
                <a:gd name="T43" fmla="*/ 192 h 420"/>
                <a:gd name="T44" fmla="*/ 3 w 125"/>
                <a:gd name="T45" fmla="*/ 214 h 420"/>
                <a:gd name="T46" fmla="*/ 2 w 125"/>
                <a:gd name="T47" fmla="*/ 230 h 420"/>
                <a:gd name="T48" fmla="*/ 4 w 125"/>
                <a:gd name="T49" fmla="*/ 240 h 420"/>
                <a:gd name="T50" fmla="*/ 9 w 125"/>
                <a:gd name="T51" fmla="*/ 245 h 420"/>
                <a:gd name="T52" fmla="*/ 9 w 125"/>
                <a:gd name="T53" fmla="*/ 271 h 420"/>
                <a:gd name="T54" fmla="*/ 7 w 125"/>
                <a:gd name="T55" fmla="*/ 324 h 420"/>
                <a:gd name="T56" fmla="*/ 12 w 125"/>
                <a:gd name="T57" fmla="*/ 363 h 420"/>
                <a:gd name="T58" fmla="*/ 11 w 125"/>
                <a:gd name="T59" fmla="*/ 396 h 420"/>
                <a:gd name="T60" fmla="*/ 23 w 125"/>
                <a:gd name="T61" fmla="*/ 420 h 420"/>
                <a:gd name="T62" fmla="*/ 31 w 125"/>
                <a:gd name="T63" fmla="*/ 400 h 420"/>
                <a:gd name="T64" fmla="*/ 44 w 125"/>
                <a:gd name="T65" fmla="*/ 370 h 420"/>
                <a:gd name="T66" fmla="*/ 49 w 125"/>
                <a:gd name="T67" fmla="*/ 361 h 420"/>
                <a:gd name="T68" fmla="*/ 43 w 125"/>
                <a:gd name="T69" fmla="*/ 407 h 420"/>
                <a:gd name="T70" fmla="*/ 46 w 125"/>
                <a:gd name="T71" fmla="*/ 394 h 420"/>
                <a:gd name="T72" fmla="*/ 53 w 125"/>
                <a:gd name="T73" fmla="*/ 373 h 420"/>
                <a:gd name="T74" fmla="*/ 59 w 125"/>
                <a:gd name="T75" fmla="*/ 383 h 420"/>
                <a:gd name="T76" fmla="*/ 74 w 125"/>
                <a:gd name="T77" fmla="*/ 327 h 420"/>
                <a:gd name="T78" fmla="*/ 83 w 125"/>
                <a:gd name="T79" fmla="*/ 297 h 420"/>
                <a:gd name="T80" fmla="*/ 92 w 125"/>
                <a:gd name="T81" fmla="*/ 252 h 420"/>
                <a:gd name="T82" fmla="*/ 96 w 125"/>
                <a:gd name="T83" fmla="*/ 236 h 420"/>
                <a:gd name="T84" fmla="*/ 109 w 125"/>
                <a:gd name="T85" fmla="*/ 149 h 420"/>
                <a:gd name="T86" fmla="*/ 110 w 125"/>
                <a:gd name="T87" fmla="*/ 127 h 420"/>
                <a:gd name="T88" fmla="*/ 109 w 125"/>
                <a:gd name="T89" fmla="*/ 114 h 420"/>
                <a:gd name="T90" fmla="*/ 114 w 125"/>
                <a:gd name="T91" fmla="*/ 93 h 420"/>
                <a:gd name="T92" fmla="*/ 112 w 125"/>
                <a:gd name="T93" fmla="*/ 79 h 420"/>
                <a:gd name="T94" fmla="*/ 121 w 125"/>
                <a:gd name="T95" fmla="*/ 9 h 420"/>
                <a:gd name="T96" fmla="*/ 115 w 125"/>
                <a:gd name="T97" fmla="*/ 37 h 420"/>
                <a:gd name="T98" fmla="*/ 109 w 125"/>
                <a:gd name="T99" fmla="*/ 11 h 420"/>
                <a:gd name="T100" fmla="*/ 103 w 125"/>
                <a:gd name="T101" fmla="*/ 27 h 420"/>
                <a:gd name="T102" fmla="*/ 90 w 125"/>
                <a:gd name="T103" fmla="*/ 88 h 420"/>
                <a:gd name="T104" fmla="*/ 86 w 125"/>
                <a:gd name="T105" fmla="*/ 97 h 420"/>
                <a:gd name="T106" fmla="*/ 93 w 125"/>
                <a:gd name="T107" fmla="*/ 51 h 420"/>
                <a:gd name="T108" fmla="*/ 90 w 125"/>
                <a:gd name="T109" fmla="*/ 17 h 420"/>
                <a:gd name="T110" fmla="*/ 88 w 125"/>
                <a:gd name="T11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5" h="420">
                  <a:moveTo>
                    <a:pt x="46" y="347"/>
                  </a:moveTo>
                  <a:cubicBezTo>
                    <a:pt x="48" y="352"/>
                    <a:pt x="47" y="349"/>
                    <a:pt x="46" y="349"/>
                  </a:cubicBezTo>
                  <a:lnTo>
                    <a:pt x="46" y="347"/>
                  </a:lnTo>
                  <a:close/>
                  <a:moveTo>
                    <a:pt x="61" y="341"/>
                  </a:moveTo>
                  <a:cubicBezTo>
                    <a:pt x="61" y="340"/>
                    <a:pt x="62" y="339"/>
                    <a:pt x="62" y="341"/>
                  </a:cubicBezTo>
                  <a:cubicBezTo>
                    <a:pt x="61" y="343"/>
                    <a:pt x="61" y="341"/>
                    <a:pt x="61" y="341"/>
                  </a:cubicBezTo>
                  <a:close/>
                  <a:moveTo>
                    <a:pt x="43" y="175"/>
                  </a:moveTo>
                  <a:cubicBezTo>
                    <a:pt x="43" y="178"/>
                    <a:pt x="42" y="177"/>
                    <a:pt x="42" y="177"/>
                  </a:cubicBezTo>
                  <a:cubicBezTo>
                    <a:pt x="41" y="174"/>
                    <a:pt x="42" y="174"/>
                    <a:pt x="42" y="173"/>
                  </a:cubicBezTo>
                  <a:cubicBezTo>
                    <a:pt x="43" y="174"/>
                    <a:pt x="43" y="173"/>
                    <a:pt x="43" y="175"/>
                  </a:cubicBezTo>
                  <a:close/>
                  <a:moveTo>
                    <a:pt x="80" y="131"/>
                  </a:moveTo>
                  <a:cubicBezTo>
                    <a:pt x="77" y="129"/>
                    <a:pt x="80" y="135"/>
                    <a:pt x="79" y="130"/>
                  </a:cubicBezTo>
                  <a:cubicBezTo>
                    <a:pt x="78" y="125"/>
                    <a:pt x="79" y="130"/>
                    <a:pt x="80" y="128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35"/>
                    <a:pt x="81" y="129"/>
                    <a:pt x="80" y="131"/>
                  </a:cubicBezTo>
                  <a:close/>
                  <a:moveTo>
                    <a:pt x="81" y="123"/>
                  </a:moveTo>
                  <a:cubicBezTo>
                    <a:pt x="80" y="125"/>
                    <a:pt x="80" y="125"/>
                    <a:pt x="80" y="125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1" y="123"/>
                    <a:pt x="81" y="121"/>
                    <a:pt x="81" y="123"/>
                  </a:cubicBezTo>
                  <a:close/>
                  <a:moveTo>
                    <a:pt x="107" y="117"/>
                  </a:moveTo>
                  <a:cubicBezTo>
                    <a:pt x="106" y="120"/>
                    <a:pt x="108" y="117"/>
                    <a:pt x="105" y="120"/>
                  </a:cubicBezTo>
                  <a:cubicBezTo>
                    <a:pt x="105" y="115"/>
                    <a:pt x="103" y="117"/>
                    <a:pt x="107" y="117"/>
                  </a:cubicBezTo>
                  <a:close/>
                  <a:moveTo>
                    <a:pt x="106" y="97"/>
                  </a:moveTo>
                  <a:cubicBezTo>
                    <a:pt x="108" y="99"/>
                    <a:pt x="107" y="98"/>
                    <a:pt x="108" y="102"/>
                  </a:cubicBezTo>
                  <a:cubicBezTo>
                    <a:pt x="104" y="102"/>
                    <a:pt x="103" y="101"/>
                    <a:pt x="106" y="97"/>
                  </a:cubicBezTo>
                  <a:close/>
                  <a:moveTo>
                    <a:pt x="108" y="73"/>
                  </a:moveTo>
                  <a:cubicBezTo>
                    <a:pt x="108" y="72"/>
                    <a:pt x="107" y="72"/>
                    <a:pt x="108" y="71"/>
                  </a:cubicBezTo>
                  <a:cubicBezTo>
                    <a:pt x="111" y="76"/>
                    <a:pt x="108" y="72"/>
                    <a:pt x="108" y="73"/>
                  </a:cubicBezTo>
                  <a:close/>
                  <a:moveTo>
                    <a:pt x="114" y="40"/>
                  </a:moveTo>
                  <a:cubicBezTo>
                    <a:pt x="114" y="40"/>
                    <a:pt x="114" y="40"/>
                    <a:pt x="114" y="41"/>
                  </a:cubicBezTo>
                  <a:cubicBezTo>
                    <a:pt x="117" y="43"/>
                    <a:pt x="116" y="42"/>
                    <a:pt x="115" y="45"/>
                  </a:cubicBezTo>
                  <a:cubicBezTo>
                    <a:pt x="114" y="45"/>
                    <a:pt x="113" y="45"/>
                    <a:pt x="110" y="45"/>
                  </a:cubicBezTo>
                  <a:lnTo>
                    <a:pt x="114" y="40"/>
                  </a:lnTo>
                  <a:close/>
                  <a:moveTo>
                    <a:pt x="84" y="3"/>
                  </a:moveTo>
                  <a:cubicBezTo>
                    <a:pt x="79" y="0"/>
                    <a:pt x="88" y="4"/>
                    <a:pt x="83" y="2"/>
                  </a:cubicBezTo>
                  <a:cubicBezTo>
                    <a:pt x="82" y="5"/>
                    <a:pt x="82" y="4"/>
                    <a:pt x="83" y="8"/>
                  </a:cubicBezTo>
                  <a:cubicBezTo>
                    <a:pt x="78" y="9"/>
                    <a:pt x="77" y="16"/>
                    <a:pt x="76" y="21"/>
                  </a:cubicBezTo>
                  <a:cubicBezTo>
                    <a:pt x="75" y="24"/>
                    <a:pt x="74" y="26"/>
                    <a:pt x="73" y="29"/>
                  </a:cubicBezTo>
                  <a:cubicBezTo>
                    <a:pt x="72" y="34"/>
                    <a:pt x="72" y="33"/>
                    <a:pt x="69" y="34"/>
                  </a:cubicBezTo>
                  <a:cubicBezTo>
                    <a:pt x="69" y="40"/>
                    <a:pt x="71" y="41"/>
                    <a:pt x="69" y="47"/>
                  </a:cubicBezTo>
                  <a:cubicBezTo>
                    <a:pt x="67" y="52"/>
                    <a:pt x="68" y="54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4" y="66"/>
                    <a:pt x="64" y="73"/>
                    <a:pt x="60" y="75"/>
                  </a:cubicBezTo>
                  <a:cubicBezTo>
                    <a:pt x="60" y="75"/>
                    <a:pt x="58" y="75"/>
                    <a:pt x="58" y="72"/>
                  </a:cubicBezTo>
                  <a:cubicBezTo>
                    <a:pt x="58" y="69"/>
                    <a:pt x="58" y="70"/>
                    <a:pt x="59" y="68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3"/>
                    <a:pt x="60" y="63"/>
                    <a:pt x="60" y="61"/>
                  </a:cubicBezTo>
                  <a:cubicBezTo>
                    <a:pt x="61" y="59"/>
                    <a:pt x="61" y="62"/>
                    <a:pt x="61" y="58"/>
                  </a:cubicBezTo>
                  <a:cubicBezTo>
                    <a:pt x="61" y="53"/>
                    <a:pt x="61" y="52"/>
                    <a:pt x="62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5" y="38"/>
                    <a:pt x="61" y="40"/>
                    <a:pt x="64" y="36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4" y="32"/>
                    <a:pt x="64" y="32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4" y="26"/>
                    <a:pt x="62" y="30"/>
                    <a:pt x="63" y="25"/>
                  </a:cubicBezTo>
                  <a:cubicBezTo>
                    <a:pt x="58" y="26"/>
                    <a:pt x="62" y="28"/>
                    <a:pt x="58" y="28"/>
                  </a:cubicBezTo>
                  <a:cubicBezTo>
                    <a:pt x="57" y="22"/>
                    <a:pt x="57" y="24"/>
                    <a:pt x="60" y="22"/>
                  </a:cubicBezTo>
                  <a:cubicBezTo>
                    <a:pt x="59" y="19"/>
                    <a:pt x="59" y="18"/>
                    <a:pt x="58" y="15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5" y="19"/>
                    <a:pt x="54" y="2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8" y="35"/>
                    <a:pt x="47" y="37"/>
                    <a:pt x="48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51"/>
                    <a:pt x="42" y="51"/>
                  </a:cubicBezTo>
                  <a:cubicBezTo>
                    <a:pt x="39" y="57"/>
                    <a:pt x="39" y="49"/>
                    <a:pt x="40" y="63"/>
                  </a:cubicBezTo>
                  <a:cubicBezTo>
                    <a:pt x="39" y="64"/>
                    <a:pt x="39" y="64"/>
                    <a:pt x="38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3" y="74"/>
                    <a:pt x="33" y="73"/>
                    <a:pt x="33" y="75"/>
                  </a:cubicBezTo>
                  <a:cubicBezTo>
                    <a:pt x="33" y="79"/>
                    <a:pt x="34" y="78"/>
                    <a:pt x="35" y="81"/>
                  </a:cubicBezTo>
                  <a:cubicBezTo>
                    <a:pt x="32" y="83"/>
                    <a:pt x="32" y="82"/>
                    <a:pt x="29" y="85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9"/>
                    <a:pt x="30" y="103"/>
                    <a:pt x="26" y="104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5" y="101"/>
                  </a:cubicBezTo>
                  <a:cubicBezTo>
                    <a:pt x="25" y="99"/>
                    <a:pt x="25" y="100"/>
                    <a:pt x="25" y="9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8" y="115"/>
                    <a:pt x="16" y="116"/>
                    <a:pt x="14" y="126"/>
                  </a:cubicBezTo>
                  <a:cubicBezTo>
                    <a:pt x="13" y="131"/>
                    <a:pt x="12" y="130"/>
                    <a:pt x="12" y="134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5" y="171"/>
                    <a:pt x="5" y="169"/>
                    <a:pt x="6" y="178"/>
                  </a:cubicBezTo>
                  <a:cubicBezTo>
                    <a:pt x="4" y="180"/>
                    <a:pt x="5" y="179"/>
                    <a:pt x="3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6"/>
                    <a:pt x="7" y="189"/>
                    <a:pt x="5" y="192"/>
                  </a:cubicBezTo>
                  <a:cubicBezTo>
                    <a:pt x="5" y="193"/>
                    <a:pt x="4" y="194"/>
                    <a:pt x="4" y="196"/>
                  </a:cubicBezTo>
                  <a:cubicBezTo>
                    <a:pt x="1" y="203"/>
                    <a:pt x="4" y="200"/>
                    <a:pt x="4" y="207"/>
                  </a:cubicBezTo>
                  <a:cubicBezTo>
                    <a:pt x="4" y="210"/>
                    <a:pt x="3" y="208"/>
                    <a:pt x="3" y="211"/>
                  </a:cubicBezTo>
                  <a:cubicBezTo>
                    <a:pt x="3" y="212"/>
                    <a:pt x="4" y="212"/>
                    <a:pt x="3" y="214"/>
                  </a:cubicBezTo>
                  <a:cubicBezTo>
                    <a:pt x="3" y="218"/>
                    <a:pt x="1" y="218"/>
                    <a:pt x="1" y="221"/>
                  </a:cubicBezTo>
                  <a:cubicBezTo>
                    <a:pt x="0" y="225"/>
                    <a:pt x="2" y="219"/>
                    <a:pt x="1" y="224"/>
                  </a:cubicBezTo>
                  <a:cubicBezTo>
                    <a:pt x="1" y="225"/>
                    <a:pt x="0" y="226"/>
                    <a:pt x="0" y="227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32"/>
                    <a:pt x="1" y="235"/>
                    <a:pt x="0" y="237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4" y="239"/>
                    <a:pt x="4" y="240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7" y="239"/>
                    <a:pt x="6" y="237"/>
                    <a:pt x="10" y="238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9" y="244"/>
                    <a:pt x="9" y="245"/>
                    <a:pt x="9" y="246"/>
                  </a:cubicBezTo>
                  <a:cubicBezTo>
                    <a:pt x="11" y="248"/>
                    <a:pt x="9" y="246"/>
                    <a:pt x="11" y="248"/>
                  </a:cubicBezTo>
                  <a:cubicBezTo>
                    <a:pt x="11" y="250"/>
                    <a:pt x="9" y="257"/>
                    <a:pt x="9" y="26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9" y="273"/>
                    <a:pt x="9" y="275"/>
                    <a:pt x="8" y="276"/>
                  </a:cubicBezTo>
                  <a:cubicBezTo>
                    <a:pt x="6" y="305"/>
                    <a:pt x="6" y="305"/>
                    <a:pt x="6" y="305"/>
                  </a:cubicBezTo>
                  <a:cubicBezTo>
                    <a:pt x="6" y="307"/>
                    <a:pt x="7" y="310"/>
                    <a:pt x="7" y="311"/>
                  </a:cubicBezTo>
                  <a:cubicBezTo>
                    <a:pt x="7" y="316"/>
                    <a:pt x="6" y="318"/>
                    <a:pt x="7" y="324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8"/>
                    <a:pt x="4" y="333"/>
                    <a:pt x="4" y="339"/>
                  </a:cubicBezTo>
                  <a:cubicBezTo>
                    <a:pt x="4" y="343"/>
                    <a:pt x="6" y="349"/>
                    <a:pt x="6" y="355"/>
                  </a:cubicBezTo>
                  <a:cubicBezTo>
                    <a:pt x="8" y="357"/>
                    <a:pt x="11" y="360"/>
                    <a:pt x="12" y="363"/>
                  </a:cubicBezTo>
                  <a:cubicBezTo>
                    <a:pt x="13" y="369"/>
                    <a:pt x="12" y="380"/>
                    <a:pt x="12" y="383"/>
                  </a:cubicBezTo>
                  <a:cubicBezTo>
                    <a:pt x="12" y="383"/>
                    <a:pt x="12" y="384"/>
                    <a:pt x="12" y="384"/>
                  </a:cubicBezTo>
                  <a:cubicBezTo>
                    <a:pt x="12" y="384"/>
                    <a:pt x="12" y="385"/>
                    <a:pt x="12" y="385"/>
                  </a:cubicBezTo>
                  <a:cubicBezTo>
                    <a:pt x="12" y="389"/>
                    <a:pt x="14" y="393"/>
                    <a:pt x="11" y="396"/>
                  </a:cubicBezTo>
                  <a:cubicBezTo>
                    <a:pt x="12" y="399"/>
                    <a:pt x="13" y="401"/>
                    <a:pt x="13" y="405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18" y="410"/>
                    <a:pt x="15" y="413"/>
                    <a:pt x="18" y="415"/>
                  </a:cubicBezTo>
                  <a:cubicBezTo>
                    <a:pt x="23" y="420"/>
                    <a:pt x="23" y="420"/>
                    <a:pt x="23" y="420"/>
                  </a:cubicBezTo>
                  <a:cubicBezTo>
                    <a:pt x="26" y="419"/>
                    <a:pt x="24" y="420"/>
                    <a:pt x="25" y="419"/>
                  </a:cubicBezTo>
                  <a:cubicBezTo>
                    <a:pt x="27" y="418"/>
                    <a:pt x="27" y="418"/>
                    <a:pt x="27" y="418"/>
                  </a:cubicBezTo>
                  <a:cubicBezTo>
                    <a:pt x="29" y="416"/>
                    <a:pt x="27" y="417"/>
                    <a:pt x="30" y="417"/>
                  </a:cubicBezTo>
                  <a:cubicBezTo>
                    <a:pt x="29" y="412"/>
                    <a:pt x="29" y="406"/>
                    <a:pt x="31" y="400"/>
                  </a:cubicBezTo>
                  <a:cubicBezTo>
                    <a:pt x="34" y="394"/>
                    <a:pt x="33" y="392"/>
                    <a:pt x="35" y="386"/>
                  </a:cubicBezTo>
                  <a:cubicBezTo>
                    <a:pt x="37" y="381"/>
                    <a:pt x="38" y="384"/>
                    <a:pt x="39" y="378"/>
                  </a:cubicBezTo>
                  <a:cubicBezTo>
                    <a:pt x="40" y="379"/>
                    <a:pt x="37" y="379"/>
                    <a:pt x="40" y="378"/>
                  </a:cubicBezTo>
                  <a:cubicBezTo>
                    <a:pt x="43" y="378"/>
                    <a:pt x="44" y="373"/>
                    <a:pt x="44" y="370"/>
                  </a:cubicBezTo>
                  <a:cubicBezTo>
                    <a:pt x="45" y="367"/>
                    <a:pt x="46" y="366"/>
                    <a:pt x="46" y="362"/>
                  </a:cubicBezTo>
                  <a:cubicBezTo>
                    <a:pt x="46" y="360"/>
                    <a:pt x="46" y="358"/>
                    <a:pt x="47" y="355"/>
                  </a:cubicBezTo>
                  <a:cubicBezTo>
                    <a:pt x="46" y="359"/>
                    <a:pt x="46" y="359"/>
                    <a:pt x="46" y="359"/>
                  </a:cubicBezTo>
                  <a:cubicBezTo>
                    <a:pt x="50" y="360"/>
                    <a:pt x="48" y="358"/>
                    <a:pt x="49" y="361"/>
                  </a:cubicBezTo>
                  <a:cubicBezTo>
                    <a:pt x="47" y="367"/>
                    <a:pt x="47" y="367"/>
                    <a:pt x="47" y="367"/>
                  </a:cubicBezTo>
                  <a:cubicBezTo>
                    <a:pt x="45" y="377"/>
                    <a:pt x="42" y="387"/>
                    <a:pt x="41" y="397"/>
                  </a:cubicBezTo>
                  <a:cubicBezTo>
                    <a:pt x="41" y="400"/>
                    <a:pt x="42" y="403"/>
                    <a:pt x="43" y="405"/>
                  </a:cubicBezTo>
                  <a:cubicBezTo>
                    <a:pt x="43" y="407"/>
                    <a:pt x="42" y="405"/>
                    <a:pt x="43" y="407"/>
                  </a:cubicBezTo>
                  <a:cubicBezTo>
                    <a:pt x="43" y="407"/>
                    <a:pt x="44" y="406"/>
                    <a:pt x="44" y="406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6" y="403"/>
                    <a:pt x="45" y="401"/>
                    <a:pt x="44" y="399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51" y="393"/>
                    <a:pt x="51" y="395"/>
                    <a:pt x="51" y="388"/>
                  </a:cubicBezTo>
                  <a:cubicBezTo>
                    <a:pt x="51" y="383"/>
                    <a:pt x="51" y="382"/>
                    <a:pt x="54" y="380"/>
                  </a:cubicBezTo>
                  <a:cubicBezTo>
                    <a:pt x="53" y="378"/>
                    <a:pt x="53" y="378"/>
                    <a:pt x="52" y="377"/>
                  </a:cubicBezTo>
                  <a:cubicBezTo>
                    <a:pt x="53" y="372"/>
                    <a:pt x="53" y="377"/>
                    <a:pt x="53" y="373"/>
                  </a:cubicBezTo>
                  <a:cubicBezTo>
                    <a:pt x="53" y="371"/>
                    <a:pt x="52" y="368"/>
                    <a:pt x="54" y="363"/>
                  </a:cubicBezTo>
                  <a:cubicBezTo>
                    <a:pt x="56" y="364"/>
                    <a:pt x="56" y="364"/>
                    <a:pt x="58" y="365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58" y="378"/>
                    <a:pt x="59" y="377"/>
                    <a:pt x="60" y="372"/>
                  </a:cubicBezTo>
                  <a:cubicBezTo>
                    <a:pt x="63" y="362"/>
                    <a:pt x="63" y="362"/>
                    <a:pt x="63" y="362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74" y="327"/>
                    <a:pt x="74" y="327"/>
                    <a:pt x="74" y="327"/>
                  </a:cubicBezTo>
                  <a:cubicBezTo>
                    <a:pt x="75" y="323"/>
                    <a:pt x="77" y="319"/>
                    <a:pt x="78" y="315"/>
                  </a:cubicBezTo>
                  <a:cubicBezTo>
                    <a:pt x="78" y="309"/>
                    <a:pt x="76" y="311"/>
                    <a:pt x="77" y="306"/>
                  </a:cubicBezTo>
                  <a:cubicBezTo>
                    <a:pt x="80" y="305"/>
                    <a:pt x="80" y="305"/>
                    <a:pt x="80" y="305"/>
                  </a:cubicBezTo>
                  <a:cubicBezTo>
                    <a:pt x="82" y="300"/>
                    <a:pt x="82" y="300"/>
                    <a:pt x="83" y="297"/>
                  </a:cubicBezTo>
                  <a:cubicBezTo>
                    <a:pt x="83" y="295"/>
                    <a:pt x="83" y="292"/>
                    <a:pt x="84" y="289"/>
                  </a:cubicBezTo>
                  <a:cubicBezTo>
                    <a:pt x="85" y="286"/>
                    <a:pt x="86" y="286"/>
                    <a:pt x="86" y="283"/>
                  </a:cubicBezTo>
                  <a:cubicBezTo>
                    <a:pt x="88" y="279"/>
                    <a:pt x="88" y="270"/>
                    <a:pt x="91" y="257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3" y="248"/>
                    <a:pt x="93" y="247"/>
                    <a:pt x="93" y="243"/>
                  </a:cubicBezTo>
                  <a:cubicBezTo>
                    <a:pt x="95" y="241"/>
                    <a:pt x="95" y="241"/>
                    <a:pt x="95" y="241"/>
                  </a:cubicBezTo>
                  <a:cubicBezTo>
                    <a:pt x="94" y="239"/>
                    <a:pt x="95" y="239"/>
                    <a:pt x="94" y="238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21"/>
                    <a:pt x="101" y="204"/>
                    <a:pt x="101" y="19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5" y="181"/>
                    <a:pt x="104" y="182"/>
                    <a:pt x="105" y="17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6"/>
                    <a:pt x="111" y="144"/>
                    <a:pt x="111" y="142"/>
                  </a:cubicBezTo>
                  <a:cubicBezTo>
                    <a:pt x="112" y="140"/>
                    <a:pt x="111" y="137"/>
                    <a:pt x="111" y="134"/>
                  </a:cubicBezTo>
                  <a:cubicBezTo>
                    <a:pt x="110" y="129"/>
                    <a:pt x="111" y="132"/>
                    <a:pt x="109" y="128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6"/>
                    <a:pt x="111" y="125"/>
                    <a:pt x="110" y="123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9" y="120"/>
                    <a:pt x="110" y="119"/>
                    <a:pt x="109" y="115"/>
                  </a:cubicBezTo>
                  <a:cubicBezTo>
                    <a:pt x="109" y="115"/>
                    <a:pt x="109" y="114"/>
                    <a:pt x="109" y="114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07"/>
                    <a:pt x="113" y="106"/>
                    <a:pt x="114" y="103"/>
                  </a:cubicBezTo>
                  <a:cubicBezTo>
                    <a:pt x="112" y="99"/>
                    <a:pt x="113" y="98"/>
                    <a:pt x="114" y="93"/>
                  </a:cubicBezTo>
                  <a:cubicBezTo>
                    <a:pt x="109" y="93"/>
                    <a:pt x="110" y="94"/>
                    <a:pt x="110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6"/>
                    <a:pt x="114" y="86"/>
                    <a:pt x="115" y="8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7" y="72"/>
                    <a:pt x="117" y="61"/>
                    <a:pt x="117" y="61"/>
                  </a:cubicBezTo>
                  <a:cubicBezTo>
                    <a:pt x="120" y="51"/>
                    <a:pt x="119" y="54"/>
                    <a:pt x="120" y="42"/>
                  </a:cubicBezTo>
                  <a:cubicBezTo>
                    <a:pt x="125" y="38"/>
                    <a:pt x="125" y="16"/>
                    <a:pt x="121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5"/>
                    <a:pt x="118" y="10"/>
                    <a:pt x="119" y="13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6"/>
                    <a:pt x="116" y="36"/>
                    <a:pt x="115" y="37"/>
                  </a:cubicBezTo>
                  <a:cubicBezTo>
                    <a:pt x="113" y="35"/>
                    <a:pt x="112" y="34"/>
                    <a:pt x="111" y="31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28"/>
                    <a:pt x="113" y="26"/>
                    <a:pt x="112" y="25"/>
                  </a:cubicBezTo>
                  <a:cubicBezTo>
                    <a:pt x="106" y="20"/>
                    <a:pt x="116" y="1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3"/>
                    <a:pt x="106" y="15"/>
                    <a:pt x="105" y="21"/>
                  </a:cubicBezTo>
                  <a:cubicBezTo>
                    <a:pt x="105" y="25"/>
                    <a:pt x="103" y="24"/>
                    <a:pt x="103" y="27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7"/>
                    <a:pt x="97" y="88"/>
                    <a:pt x="95" y="89"/>
                  </a:cubicBezTo>
                  <a:cubicBezTo>
                    <a:pt x="92" y="85"/>
                    <a:pt x="93" y="88"/>
                    <a:pt x="93" y="81"/>
                  </a:cubicBezTo>
                  <a:cubicBezTo>
                    <a:pt x="90" y="83"/>
                    <a:pt x="90" y="84"/>
                    <a:pt x="90" y="88"/>
                  </a:cubicBezTo>
                  <a:cubicBezTo>
                    <a:pt x="89" y="91"/>
                    <a:pt x="88" y="93"/>
                    <a:pt x="88" y="96"/>
                  </a:cubicBezTo>
                  <a:cubicBezTo>
                    <a:pt x="87" y="100"/>
                    <a:pt x="87" y="102"/>
                    <a:pt x="86" y="106"/>
                  </a:cubicBezTo>
                  <a:cubicBezTo>
                    <a:pt x="85" y="111"/>
                    <a:pt x="85" y="112"/>
                    <a:pt x="83" y="114"/>
                  </a:cubicBezTo>
                  <a:cubicBezTo>
                    <a:pt x="84" y="109"/>
                    <a:pt x="85" y="100"/>
                    <a:pt x="86" y="97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1"/>
                    <a:pt x="88" y="80"/>
                    <a:pt x="87" y="80"/>
                  </a:cubicBezTo>
                  <a:cubicBezTo>
                    <a:pt x="92" y="70"/>
                    <a:pt x="90" y="74"/>
                    <a:pt x="92" y="63"/>
                  </a:cubicBezTo>
                  <a:cubicBezTo>
                    <a:pt x="93" y="58"/>
                    <a:pt x="92" y="56"/>
                    <a:pt x="93" y="51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3"/>
                    <a:pt x="95" y="37"/>
                    <a:pt x="94" y="34"/>
                  </a:cubicBezTo>
                  <a:cubicBezTo>
                    <a:pt x="92" y="29"/>
                    <a:pt x="94" y="23"/>
                    <a:pt x="94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7"/>
                    <a:pt x="88" y="10"/>
                    <a:pt x="90" y="6"/>
                  </a:cubicBezTo>
                  <a:cubicBezTo>
                    <a:pt x="88" y="7"/>
                    <a:pt x="89" y="7"/>
                    <a:pt x="86" y="7"/>
                  </a:cubicBezTo>
                  <a:cubicBezTo>
                    <a:pt x="87" y="5"/>
                    <a:pt x="87" y="6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6" y="3"/>
                    <a:pt x="86" y="3"/>
                    <a:pt x="86" y="2"/>
                  </a:cubicBezTo>
                  <a:lnTo>
                    <a:pt x="84" y="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Freeform 15"/>
            <p:cNvSpPr>
              <a:spLocks noEditPoints="1"/>
            </p:cNvSpPr>
            <p:nvPr/>
          </p:nvSpPr>
          <p:spPr bwMode="auto">
            <a:xfrm>
              <a:off x="4262412" y="5244956"/>
              <a:ext cx="127589" cy="410947"/>
            </a:xfrm>
            <a:custGeom>
              <a:avLst/>
              <a:gdLst>
                <a:gd name="T0" fmla="*/ 72 w 127"/>
                <a:gd name="T1" fmla="*/ 318 h 409"/>
                <a:gd name="T2" fmla="*/ 50 w 127"/>
                <a:gd name="T3" fmla="*/ 307 h 409"/>
                <a:gd name="T4" fmla="*/ 44 w 127"/>
                <a:gd name="T5" fmla="*/ 278 h 409"/>
                <a:gd name="T6" fmla="*/ 105 w 127"/>
                <a:gd name="T7" fmla="*/ 265 h 409"/>
                <a:gd name="T8" fmla="*/ 119 w 127"/>
                <a:gd name="T9" fmla="*/ 241 h 409"/>
                <a:gd name="T10" fmla="*/ 69 w 127"/>
                <a:gd name="T11" fmla="*/ 62 h 409"/>
                <a:gd name="T12" fmla="*/ 67 w 127"/>
                <a:gd name="T13" fmla="*/ 57 h 409"/>
                <a:gd name="T14" fmla="*/ 59 w 127"/>
                <a:gd name="T15" fmla="*/ 16 h 409"/>
                <a:gd name="T16" fmla="*/ 55 w 127"/>
                <a:gd name="T17" fmla="*/ 39 h 409"/>
                <a:gd name="T18" fmla="*/ 55 w 127"/>
                <a:gd name="T19" fmla="*/ 75 h 409"/>
                <a:gd name="T20" fmla="*/ 47 w 127"/>
                <a:gd name="T21" fmla="*/ 49 h 409"/>
                <a:gd name="T22" fmla="*/ 39 w 127"/>
                <a:gd name="T23" fmla="*/ 10 h 409"/>
                <a:gd name="T24" fmla="*/ 26 w 127"/>
                <a:gd name="T25" fmla="*/ 19 h 409"/>
                <a:gd name="T26" fmla="*/ 23 w 127"/>
                <a:gd name="T27" fmla="*/ 47 h 409"/>
                <a:gd name="T28" fmla="*/ 14 w 127"/>
                <a:gd name="T29" fmla="*/ 38 h 409"/>
                <a:gd name="T30" fmla="*/ 11 w 127"/>
                <a:gd name="T31" fmla="*/ 51 h 409"/>
                <a:gd name="T32" fmla="*/ 9 w 127"/>
                <a:gd name="T33" fmla="*/ 52 h 409"/>
                <a:gd name="T34" fmla="*/ 5 w 127"/>
                <a:gd name="T35" fmla="*/ 66 h 409"/>
                <a:gd name="T36" fmla="*/ 1 w 127"/>
                <a:gd name="T37" fmla="*/ 152 h 409"/>
                <a:gd name="T38" fmla="*/ 4 w 127"/>
                <a:gd name="T39" fmla="*/ 162 h 409"/>
                <a:gd name="T40" fmla="*/ 7 w 127"/>
                <a:gd name="T41" fmla="*/ 206 h 409"/>
                <a:gd name="T42" fmla="*/ 8 w 127"/>
                <a:gd name="T43" fmla="*/ 228 h 409"/>
                <a:gd name="T44" fmla="*/ 15 w 127"/>
                <a:gd name="T45" fmla="*/ 228 h 409"/>
                <a:gd name="T46" fmla="*/ 21 w 127"/>
                <a:gd name="T47" fmla="*/ 243 h 409"/>
                <a:gd name="T48" fmla="*/ 25 w 127"/>
                <a:gd name="T49" fmla="*/ 260 h 409"/>
                <a:gd name="T50" fmla="*/ 35 w 127"/>
                <a:gd name="T51" fmla="*/ 295 h 409"/>
                <a:gd name="T52" fmla="*/ 37 w 127"/>
                <a:gd name="T53" fmla="*/ 307 h 409"/>
                <a:gd name="T54" fmla="*/ 50 w 127"/>
                <a:gd name="T55" fmla="*/ 311 h 409"/>
                <a:gd name="T56" fmla="*/ 58 w 127"/>
                <a:gd name="T57" fmla="*/ 324 h 409"/>
                <a:gd name="T58" fmla="*/ 64 w 127"/>
                <a:gd name="T59" fmla="*/ 345 h 409"/>
                <a:gd name="T60" fmla="*/ 70 w 127"/>
                <a:gd name="T61" fmla="*/ 347 h 409"/>
                <a:gd name="T62" fmla="*/ 74 w 127"/>
                <a:gd name="T63" fmla="*/ 343 h 409"/>
                <a:gd name="T64" fmla="*/ 77 w 127"/>
                <a:gd name="T65" fmla="*/ 362 h 409"/>
                <a:gd name="T66" fmla="*/ 87 w 127"/>
                <a:gd name="T67" fmla="*/ 381 h 409"/>
                <a:gd name="T68" fmla="*/ 91 w 127"/>
                <a:gd name="T69" fmla="*/ 370 h 409"/>
                <a:gd name="T70" fmla="*/ 97 w 127"/>
                <a:gd name="T71" fmla="*/ 404 h 409"/>
                <a:gd name="T72" fmla="*/ 102 w 127"/>
                <a:gd name="T73" fmla="*/ 338 h 409"/>
                <a:gd name="T74" fmla="*/ 104 w 127"/>
                <a:gd name="T75" fmla="*/ 311 h 409"/>
                <a:gd name="T76" fmla="*/ 107 w 127"/>
                <a:gd name="T77" fmla="*/ 287 h 409"/>
                <a:gd name="T78" fmla="*/ 110 w 127"/>
                <a:gd name="T79" fmla="*/ 281 h 409"/>
                <a:gd name="T80" fmla="*/ 110 w 127"/>
                <a:gd name="T81" fmla="*/ 334 h 409"/>
                <a:gd name="T82" fmla="*/ 115 w 127"/>
                <a:gd name="T83" fmla="*/ 341 h 409"/>
                <a:gd name="T84" fmla="*/ 120 w 127"/>
                <a:gd name="T85" fmla="*/ 343 h 409"/>
                <a:gd name="T86" fmla="*/ 120 w 127"/>
                <a:gd name="T87" fmla="*/ 268 h 409"/>
                <a:gd name="T88" fmla="*/ 125 w 127"/>
                <a:gd name="T89" fmla="*/ 249 h 409"/>
                <a:gd name="T90" fmla="*/ 124 w 127"/>
                <a:gd name="T91" fmla="*/ 221 h 409"/>
                <a:gd name="T92" fmla="*/ 116 w 127"/>
                <a:gd name="T93" fmla="*/ 182 h 409"/>
                <a:gd name="T94" fmla="*/ 107 w 127"/>
                <a:gd name="T95" fmla="*/ 125 h 409"/>
                <a:gd name="T96" fmla="*/ 97 w 127"/>
                <a:gd name="T97" fmla="*/ 85 h 409"/>
                <a:gd name="T98" fmla="*/ 89 w 127"/>
                <a:gd name="T99" fmla="*/ 86 h 409"/>
                <a:gd name="T100" fmla="*/ 82 w 127"/>
                <a:gd name="T101" fmla="*/ 84 h 409"/>
                <a:gd name="T102" fmla="*/ 71 w 127"/>
                <a:gd name="T103" fmla="*/ 4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" h="409">
                  <a:moveTo>
                    <a:pt x="72" y="318"/>
                  </a:moveTo>
                  <a:cubicBezTo>
                    <a:pt x="73" y="321"/>
                    <a:pt x="73" y="323"/>
                    <a:pt x="73" y="325"/>
                  </a:cubicBezTo>
                  <a:cubicBezTo>
                    <a:pt x="70" y="325"/>
                    <a:pt x="70" y="325"/>
                    <a:pt x="70" y="325"/>
                  </a:cubicBezTo>
                  <a:cubicBezTo>
                    <a:pt x="70" y="318"/>
                    <a:pt x="70" y="320"/>
                    <a:pt x="72" y="318"/>
                  </a:cubicBezTo>
                  <a:close/>
                  <a:moveTo>
                    <a:pt x="50" y="308"/>
                  </a:moveTo>
                  <a:cubicBezTo>
                    <a:pt x="52" y="305"/>
                    <a:pt x="50" y="306"/>
                    <a:pt x="53" y="305"/>
                  </a:cubicBezTo>
                  <a:cubicBezTo>
                    <a:pt x="56" y="308"/>
                    <a:pt x="55" y="311"/>
                    <a:pt x="53" y="314"/>
                  </a:cubicBezTo>
                  <a:cubicBezTo>
                    <a:pt x="50" y="311"/>
                    <a:pt x="51" y="311"/>
                    <a:pt x="50" y="307"/>
                  </a:cubicBezTo>
                  <a:lnTo>
                    <a:pt x="50" y="308"/>
                  </a:lnTo>
                  <a:close/>
                  <a:moveTo>
                    <a:pt x="44" y="278"/>
                  </a:moveTo>
                  <a:cubicBezTo>
                    <a:pt x="44" y="275"/>
                    <a:pt x="43" y="275"/>
                    <a:pt x="46" y="275"/>
                  </a:cubicBezTo>
                  <a:cubicBezTo>
                    <a:pt x="45" y="277"/>
                    <a:pt x="44" y="278"/>
                    <a:pt x="44" y="278"/>
                  </a:cubicBezTo>
                  <a:close/>
                  <a:moveTo>
                    <a:pt x="105" y="265"/>
                  </a:moveTo>
                  <a:cubicBezTo>
                    <a:pt x="107" y="262"/>
                    <a:pt x="105" y="262"/>
                    <a:pt x="109" y="261"/>
                  </a:cubicBezTo>
                  <a:cubicBezTo>
                    <a:pt x="108" y="266"/>
                    <a:pt x="109" y="266"/>
                    <a:pt x="107" y="269"/>
                  </a:cubicBezTo>
                  <a:cubicBezTo>
                    <a:pt x="106" y="267"/>
                    <a:pt x="106" y="268"/>
                    <a:pt x="105" y="265"/>
                  </a:cubicBezTo>
                  <a:close/>
                  <a:moveTo>
                    <a:pt x="119" y="241"/>
                  </a:moveTo>
                  <a:cubicBezTo>
                    <a:pt x="116" y="230"/>
                    <a:pt x="121" y="230"/>
                    <a:pt x="118" y="226"/>
                  </a:cubicBezTo>
                  <a:cubicBezTo>
                    <a:pt x="120" y="226"/>
                    <a:pt x="120" y="223"/>
                    <a:pt x="121" y="233"/>
                  </a:cubicBezTo>
                  <a:cubicBezTo>
                    <a:pt x="121" y="243"/>
                    <a:pt x="121" y="239"/>
                    <a:pt x="119" y="241"/>
                  </a:cubicBezTo>
                  <a:close/>
                  <a:moveTo>
                    <a:pt x="69" y="93"/>
                  </a:moveTo>
                  <a:cubicBezTo>
                    <a:pt x="65" y="82"/>
                    <a:pt x="66" y="81"/>
                    <a:pt x="67" y="69"/>
                  </a:cubicBezTo>
                  <a:cubicBezTo>
                    <a:pt x="67" y="67"/>
                    <a:pt x="67" y="65"/>
                    <a:pt x="67" y="64"/>
                  </a:cubicBezTo>
                  <a:cubicBezTo>
                    <a:pt x="68" y="60"/>
                    <a:pt x="67" y="63"/>
                    <a:pt x="69" y="62"/>
                  </a:cubicBezTo>
                  <a:cubicBezTo>
                    <a:pt x="70" y="65"/>
                    <a:pt x="70" y="67"/>
                    <a:pt x="70" y="70"/>
                  </a:cubicBezTo>
                  <a:cubicBezTo>
                    <a:pt x="70" y="79"/>
                    <a:pt x="72" y="89"/>
                    <a:pt x="69" y="93"/>
                  </a:cubicBezTo>
                  <a:close/>
                  <a:moveTo>
                    <a:pt x="70" y="59"/>
                  </a:moveTo>
                  <a:cubicBezTo>
                    <a:pt x="67" y="58"/>
                    <a:pt x="69" y="59"/>
                    <a:pt x="67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3" y="43"/>
                    <a:pt x="63" y="38"/>
                    <a:pt x="63" y="34"/>
                  </a:cubicBezTo>
                  <a:cubicBezTo>
                    <a:pt x="62" y="29"/>
                    <a:pt x="61" y="20"/>
                    <a:pt x="59" y="16"/>
                  </a:cubicBezTo>
                  <a:cubicBezTo>
                    <a:pt x="58" y="14"/>
                    <a:pt x="58" y="7"/>
                    <a:pt x="55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1" y="17"/>
                    <a:pt x="54" y="17"/>
                    <a:pt x="54" y="27"/>
                  </a:cubicBezTo>
                  <a:cubicBezTo>
                    <a:pt x="55" y="31"/>
                    <a:pt x="55" y="35"/>
                    <a:pt x="55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50"/>
                    <a:pt x="54" y="70"/>
                    <a:pt x="55" y="75"/>
                  </a:cubicBezTo>
                  <a:cubicBezTo>
                    <a:pt x="52" y="74"/>
                    <a:pt x="53" y="68"/>
                    <a:pt x="53" y="64"/>
                  </a:cubicBezTo>
                  <a:cubicBezTo>
                    <a:pt x="53" y="60"/>
                    <a:pt x="52" y="57"/>
                    <a:pt x="52" y="57"/>
                  </a:cubicBezTo>
                  <a:cubicBezTo>
                    <a:pt x="52" y="57"/>
                    <a:pt x="51" y="53"/>
                    <a:pt x="51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8" y="42"/>
                    <a:pt x="48" y="37"/>
                  </a:cubicBezTo>
                  <a:cubicBezTo>
                    <a:pt x="48" y="32"/>
                    <a:pt x="48" y="28"/>
                    <a:pt x="48" y="24"/>
                  </a:cubicBezTo>
                  <a:cubicBezTo>
                    <a:pt x="47" y="12"/>
                    <a:pt x="45" y="9"/>
                    <a:pt x="45" y="1"/>
                  </a:cubicBezTo>
                  <a:cubicBezTo>
                    <a:pt x="40" y="5"/>
                    <a:pt x="44" y="6"/>
                    <a:pt x="39" y="1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6" y="1"/>
                    <a:pt x="38" y="0"/>
                    <a:pt x="36" y="3"/>
                  </a:cubicBezTo>
                  <a:cubicBezTo>
                    <a:pt x="32" y="10"/>
                    <a:pt x="31" y="5"/>
                    <a:pt x="29" y="6"/>
                  </a:cubicBezTo>
                  <a:cubicBezTo>
                    <a:pt x="27" y="9"/>
                    <a:pt x="27" y="15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3"/>
                    <a:pt x="25" y="21"/>
                    <a:pt x="25" y="23"/>
                  </a:cubicBezTo>
                  <a:cubicBezTo>
                    <a:pt x="25" y="28"/>
                    <a:pt x="23" y="36"/>
                    <a:pt x="23" y="41"/>
                  </a:cubicBezTo>
                  <a:cubicBezTo>
                    <a:pt x="23" y="43"/>
                    <a:pt x="24" y="44"/>
                    <a:pt x="23" y="47"/>
                  </a:cubicBezTo>
                  <a:cubicBezTo>
                    <a:pt x="23" y="51"/>
                    <a:pt x="23" y="49"/>
                    <a:pt x="19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4" y="25"/>
                    <a:pt x="17" y="30"/>
                    <a:pt x="16" y="24"/>
                  </a:cubicBezTo>
                  <a:cubicBezTo>
                    <a:pt x="12" y="29"/>
                    <a:pt x="12" y="32"/>
                    <a:pt x="14" y="38"/>
                  </a:cubicBezTo>
                  <a:cubicBezTo>
                    <a:pt x="12" y="42"/>
                    <a:pt x="13" y="42"/>
                    <a:pt x="14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10" y="52"/>
                    <a:pt x="10" y="53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8" y="57"/>
                    <a:pt x="9" y="57"/>
                    <a:pt x="6" y="58"/>
                  </a:cubicBezTo>
                  <a:cubicBezTo>
                    <a:pt x="6" y="62"/>
                    <a:pt x="5" y="63"/>
                    <a:pt x="5" y="66"/>
                  </a:cubicBezTo>
                  <a:cubicBezTo>
                    <a:pt x="4" y="76"/>
                    <a:pt x="6" y="84"/>
                    <a:pt x="6" y="92"/>
                  </a:cubicBezTo>
                  <a:cubicBezTo>
                    <a:pt x="0" y="101"/>
                    <a:pt x="3" y="117"/>
                    <a:pt x="3" y="129"/>
                  </a:cubicBezTo>
                  <a:cubicBezTo>
                    <a:pt x="2" y="136"/>
                    <a:pt x="4" y="142"/>
                    <a:pt x="4" y="150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2" y="153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9"/>
                    <a:pt x="6" y="169"/>
                    <a:pt x="6" y="175"/>
                  </a:cubicBezTo>
                  <a:cubicBezTo>
                    <a:pt x="6" y="180"/>
                    <a:pt x="5" y="179"/>
                    <a:pt x="7" y="183"/>
                  </a:cubicBezTo>
                  <a:cubicBezTo>
                    <a:pt x="5" y="184"/>
                    <a:pt x="5" y="184"/>
                    <a:pt x="5" y="184"/>
                  </a:cubicBezTo>
                  <a:cubicBezTo>
                    <a:pt x="4" y="192"/>
                    <a:pt x="7" y="197"/>
                    <a:pt x="7" y="206"/>
                  </a:cubicBezTo>
                  <a:cubicBezTo>
                    <a:pt x="7" y="207"/>
                    <a:pt x="7" y="215"/>
                    <a:pt x="8" y="218"/>
                  </a:cubicBezTo>
                  <a:cubicBezTo>
                    <a:pt x="8" y="222"/>
                    <a:pt x="10" y="222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8" y="230"/>
                    <a:pt x="9" y="232"/>
                    <a:pt x="9" y="232"/>
                  </a:cubicBezTo>
                  <a:cubicBezTo>
                    <a:pt x="13" y="232"/>
                    <a:pt x="10" y="233"/>
                    <a:pt x="12" y="231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4" y="228"/>
                    <a:pt x="14" y="228"/>
                    <a:pt x="15" y="228"/>
                  </a:cubicBezTo>
                  <a:cubicBezTo>
                    <a:pt x="16" y="233"/>
                    <a:pt x="18" y="236"/>
                    <a:pt x="19" y="240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1" y="243"/>
                    <a:pt x="21" y="243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18" y="255"/>
                    <a:pt x="21" y="255"/>
                  </a:cubicBezTo>
                  <a:cubicBezTo>
                    <a:pt x="25" y="256"/>
                    <a:pt x="19" y="254"/>
                    <a:pt x="24" y="254"/>
                  </a:cubicBezTo>
                  <a:cubicBezTo>
                    <a:pt x="25" y="257"/>
                    <a:pt x="25" y="256"/>
                    <a:pt x="25" y="260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6" y="267"/>
                    <a:pt x="27" y="267"/>
                    <a:pt x="28" y="271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32" y="294"/>
                    <a:pt x="33" y="292"/>
                    <a:pt x="35" y="295"/>
                  </a:cubicBezTo>
                  <a:cubicBezTo>
                    <a:pt x="34" y="297"/>
                    <a:pt x="35" y="299"/>
                    <a:pt x="36" y="302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6" y="303"/>
                    <a:pt x="36" y="303"/>
                    <a:pt x="36" y="303"/>
                  </a:cubicBezTo>
                  <a:cubicBezTo>
                    <a:pt x="37" y="307"/>
                    <a:pt x="37" y="307"/>
                    <a:pt x="37" y="307"/>
                  </a:cubicBezTo>
                  <a:cubicBezTo>
                    <a:pt x="40" y="307"/>
                    <a:pt x="41" y="311"/>
                    <a:pt x="42" y="313"/>
                  </a:cubicBezTo>
                  <a:cubicBezTo>
                    <a:pt x="50" y="313"/>
                    <a:pt x="43" y="313"/>
                    <a:pt x="48" y="309"/>
                  </a:cubicBezTo>
                  <a:cubicBezTo>
                    <a:pt x="50" y="310"/>
                    <a:pt x="48" y="309"/>
                    <a:pt x="49" y="311"/>
                  </a:cubicBezTo>
                  <a:cubicBezTo>
                    <a:pt x="49" y="311"/>
                    <a:pt x="50" y="311"/>
                    <a:pt x="50" y="311"/>
                  </a:cubicBezTo>
                  <a:cubicBezTo>
                    <a:pt x="50" y="311"/>
                    <a:pt x="50" y="311"/>
                    <a:pt x="50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1" y="316"/>
                    <a:pt x="49" y="316"/>
                    <a:pt x="52" y="318"/>
                  </a:cubicBezTo>
                  <a:cubicBezTo>
                    <a:pt x="56" y="321"/>
                    <a:pt x="57" y="316"/>
                    <a:pt x="58" y="324"/>
                  </a:cubicBezTo>
                  <a:cubicBezTo>
                    <a:pt x="59" y="337"/>
                    <a:pt x="59" y="337"/>
                    <a:pt x="59" y="337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4" y="343"/>
                    <a:pt x="63" y="341"/>
                    <a:pt x="63" y="344"/>
                  </a:cubicBezTo>
                  <a:cubicBezTo>
                    <a:pt x="63" y="344"/>
                    <a:pt x="63" y="345"/>
                    <a:pt x="64" y="345"/>
                  </a:cubicBezTo>
                  <a:cubicBezTo>
                    <a:pt x="64" y="345"/>
                    <a:pt x="64" y="346"/>
                    <a:pt x="64" y="346"/>
                  </a:cubicBezTo>
                  <a:cubicBezTo>
                    <a:pt x="64" y="346"/>
                    <a:pt x="64" y="346"/>
                    <a:pt x="64" y="346"/>
                  </a:cubicBezTo>
                  <a:cubicBezTo>
                    <a:pt x="66" y="345"/>
                    <a:pt x="65" y="347"/>
                    <a:pt x="66" y="344"/>
                  </a:cubicBezTo>
                  <a:cubicBezTo>
                    <a:pt x="70" y="344"/>
                    <a:pt x="68" y="343"/>
                    <a:pt x="70" y="347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73" y="349"/>
                    <a:pt x="73" y="351"/>
                    <a:pt x="73" y="349"/>
                  </a:cubicBezTo>
                  <a:cubicBezTo>
                    <a:pt x="76" y="341"/>
                    <a:pt x="69" y="340"/>
                    <a:pt x="74" y="336"/>
                  </a:cubicBezTo>
                  <a:cubicBezTo>
                    <a:pt x="75" y="341"/>
                    <a:pt x="74" y="339"/>
                    <a:pt x="74" y="343"/>
                  </a:cubicBezTo>
                  <a:cubicBezTo>
                    <a:pt x="74" y="345"/>
                    <a:pt x="74" y="345"/>
                    <a:pt x="74" y="347"/>
                  </a:cubicBezTo>
                  <a:cubicBezTo>
                    <a:pt x="74" y="347"/>
                    <a:pt x="74" y="348"/>
                    <a:pt x="75" y="348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6" y="354"/>
                    <a:pt x="77" y="356"/>
                    <a:pt x="77" y="362"/>
                  </a:cubicBezTo>
                  <a:cubicBezTo>
                    <a:pt x="79" y="364"/>
                    <a:pt x="77" y="362"/>
                    <a:pt x="79" y="364"/>
                  </a:cubicBezTo>
                  <a:cubicBezTo>
                    <a:pt x="79" y="368"/>
                    <a:pt x="81" y="371"/>
                    <a:pt x="81" y="374"/>
                  </a:cubicBezTo>
                  <a:cubicBezTo>
                    <a:pt x="82" y="381"/>
                    <a:pt x="83" y="379"/>
                    <a:pt x="86" y="376"/>
                  </a:cubicBezTo>
                  <a:cubicBezTo>
                    <a:pt x="86" y="381"/>
                    <a:pt x="87" y="379"/>
                    <a:pt x="87" y="381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90" y="379"/>
                    <a:pt x="89" y="374"/>
                    <a:pt x="90" y="369"/>
                  </a:cubicBezTo>
                  <a:cubicBezTo>
                    <a:pt x="90" y="362"/>
                    <a:pt x="89" y="367"/>
                    <a:pt x="91" y="365"/>
                  </a:cubicBezTo>
                  <a:cubicBezTo>
                    <a:pt x="90" y="367"/>
                    <a:pt x="90" y="367"/>
                    <a:pt x="91" y="370"/>
                  </a:cubicBezTo>
                  <a:cubicBezTo>
                    <a:pt x="91" y="375"/>
                    <a:pt x="91" y="368"/>
                    <a:pt x="91" y="373"/>
                  </a:cubicBezTo>
                  <a:cubicBezTo>
                    <a:pt x="91" y="377"/>
                    <a:pt x="90" y="371"/>
                    <a:pt x="91" y="377"/>
                  </a:cubicBezTo>
                  <a:cubicBezTo>
                    <a:pt x="91" y="379"/>
                    <a:pt x="91" y="380"/>
                    <a:pt x="93" y="382"/>
                  </a:cubicBezTo>
                  <a:cubicBezTo>
                    <a:pt x="98" y="386"/>
                    <a:pt x="95" y="392"/>
                    <a:pt x="97" y="404"/>
                  </a:cubicBezTo>
                  <a:cubicBezTo>
                    <a:pt x="98" y="409"/>
                    <a:pt x="96" y="406"/>
                    <a:pt x="99" y="408"/>
                  </a:cubicBezTo>
                  <a:cubicBezTo>
                    <a:pt x="100" y="407"/>
                    <a:pt x="100" y="407"/>
                    <a:pt x="100" y="407"/>
                  </a:cubicBezTo>
                  <a:cubicBezTo>
                    <a:pt x="100" y="405"/>
                    <a:pt x="99" y="405"/>
                    <a:pt x="99" y="404"/>
                  </a:cubicBezTo>
                  <a:cubicBezTo>
                    <a:pt x="103" y="394"/>
                    <a:pt x="101" y="351"/>
                    <a:pt x="102" y="338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104" y="336"/>
                    <a:pt x="104" y="336"/>
                  </a:cubicBezTo>
                  <a:cubicBezTo>
                    <a:pt x="104" y="336"/>
                    <a:pt x="104" y="336"/>
                    <a:pt x="105" y="335"/>
                  </a:cubicBezTo>
                  <a:cubicBezTo>
                    <a:pt x="104" y="311"/>
                    <a:pt x="104" y="311"/>
                    <a:pt x="104" y="311"/>
                  </a:cubicBezTo>
                  <a:cubicBezTo>
                    <a:pt x="104" y="306"/>
                    <a:pt x="105" y="309"/>
                    <a:pt x="105" y="306"/>
                  </a:cubicBezTo>
                  <a:cubicBezTo>
                    <a:pt x="105" y="300"/>
                    <a:pt x="104" y="307"/>
                    <a:pt x="104" y="292"/>
                  </a:cubicBezTo>
                  <a:cubicBezTo>
                    <a:pt x="104" y="292"/>
                    <a:pt x="105" y="289"/>
                    <a:pt x="105" y="288"/>
                  </a:cubicBezTo>
                  <a:cubicBezTo>
                    <a:pt x="107" y="287"/>
                    <a:pt x="107" y="287"/>
                    <a:pt x="107" y="287"/>
                  </a:cubicBezTo>
                  <a:cubicBezTo>
                    <a:pt x="106" y="281"/>
                    <a:pt x="107" y="283"/>
                    <a:pt x="107" y="279"/>
                  </a:cubicBezTo>
                  <a:cubicBezTo>
                    <a:pt x="107" y="279"/>
                    <a:pt x="108" y="279"/>
                    <a:pt x="108" y="279"/>
                  </a:cubicBezTo>
                  <a:cubicBezTo>
                    <a:pt x="109" y="279"/>
                    <a:pt x="109" y="279"/>
                    <a:pt x="110" y="280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2" y="287"/>
                    <a:pt x="111" y="282"/>
                    <a:pt x="110" y="285"/>
                  </a:cubicBezTo>
                  <a:cubicBezTo>
                    <a:pt x="109" y="293"/>
                    <a:pt x="113" y="299"/>
                    <a:pt x="111" y="306"/>
                  </a:cubicBezTo>
                  <a:cubicBezTo>
                    <a:pt x="110" y="309"/>
                    <a:pt x="110" y="304"/>
                    <a:pt x="110" y="309"/>
                  </a:cubicBezTo>
                  <a:cubicBezTo>
                    <a:pt x="110" y="334"/>
                    <a:pt x="110" y="334"/>
                    <a:pt x="110" y="334"/>
                  </a:cubicBezTo>
                  <a:cubicBezTo>
                    <a:pt x="110" y="339"/>
                    <a:pt x="113" y="347"/>
                    <a:pt x="109" y="350"/>
                  </a:cubicBezTo>
                  <a:cubicBezTo>
                    <a:pt x="110" y="353"/>
                    <a:pt x="110" y="356"/>
                    <a:pt x="110" y="360"/>
                  </a:cubicBezTo>
                  <a:cubicBezTo>
                    <a:pt x="114" y="358"/>
                    <a:pt x="116" y="355"/>
                    <a:pt x="113" y="351"/>
                  </a:cubicBezTo>
                  <a:cubicBezTo>
                    <a:pt x="114" y="345"/>
                    <a:pt x="113" y="346"/>
                    <a:pt x="115" y="341"/>
                  </a:cubicBezTo>
                  <a:cubicBezTo>
                    <a:pt x="116" y="348"/>
                    <a:pt x="116" y="348"/>
                    <a:pt x="116" y="348"/>
                  </a:cubicBezTo>
                  <a:cubicBezTo>
                    <a:pt x="116" y="350"/>
                    <a:pt x="115" y="349"/>
                    <a:pt x="116" y="352"/>
                  </a:cubicBezTo>
                  <a:cubicBezTo>
                    <a:pt x="116" y="355"/>
                    <a:pt x="117" y="353"/>
                    <a:pt x="118" y="354"/>
                  </a:cubicBezTo>
                  <a:cubicBezTo>
                    <a:pt x="119" y="351"/>
                    <a:pt x="119" y="347"/>
                    <a:pt x="120" y="343"/>
                  </a:cubicBezTo>
                  <a:cubicBezTo>
                    <a:pt x="121" y="334"/>
                    <a:pt x="124" y="296"/>
                    <a:pt x="123" y="289"/>
                  </a:cubicBezTo>
                  <a:cubicBezTo>
                    <a:pt x="121" y="282"/>
                    <a:pt x="123" y="275"/>
                    <a:pt x="121" y="270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1" y="268"/>
                    <a:pt x="120" y="268"/>
                    <a:pt x="120" y="268"/>
                  </a:cubicBezTo>
                  <a:cubicBezTo>
                    <a:pt x="123" y="265"/>
                    <a:pt x="122" y="268"/>
                    <a:pt x="121" y="264"/>
                  </a:cubicBezTo>
                  <a:cubicBezTo>
                    <a:pt x="120" y="259"/>
                    <a:pt x="122" y="264"/>
                    <a:pt x="121" y="259"/>
                  </a:cubicBezTo>
                  <a:cubicBezTo>
                    <a:pt x="121" y="256"/>
                    <a:pt x="119" y="258"/>
                    <a:pt x="121" y="247"/>
                  </a:cubicBezTo>
                  <a:cubicBezTo>
                    <a:pt x="123" y="248"/>
                    <a:pt x="122" y="248"/>
                    <a:pt x="125" y="249"/>
                  </a:cubicBezTo>
                  <a:cubicBezTo>
                    <a:pt x="125" y="245"/>
                    <a:pt x="125" y="245"/>
                    <a:pt x="125" y="245"/>
                  </a:cubicBezTo>
                  <a:cubicBezTo>
                    <a:pt x="125" y="244"/>
                    <a:pt x="125" y="243"/>
                    <a:pt x="125" y="241"/>
                  </a:cubicBezTo>
                  <a:cubicBezTo>
                    <a:pt x="125" y="239"/>
                    <a:pt x="125" y="237"/>
                    <a:pt x="125" y="234"/>
                  </a:cubicBezTo>
                  <a:cubicBezTo>
                    <a:pt x="126" y="229"/>
                    <a:pt x="127" y="224"/>
                    <a:pt x="124" y="221"/>
                  </a:cubicBezTo>
                  <a:cubicBezTo>
                    <a:pt x="122" y="222"/>
                    <a:pt x="122" y="223"/>
                    <a:pt x="121" y="224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6" y="205"/>
                    <a:pt x="116" y="190"/>
                    <a:pt x="116" y="182"/>
                  </a:cubicBezTo>
                  <a:cubicBezTo>
                    <a:pt x="116" y="174"/>
                    <a:pt x="114" y="159"/>
                    <a:pt x="115" y="155"/>
                  </a:cubicBezTo>
                  <a:cubicBezTo>
                    <a:pt x="111" y="154"/>
                    <a:pt x="113" y="154"/>
                    <a:pt x="110" y="155"/>
                  </a:cubicBezTo>
                  <a:cubicBezTo>
                    <a:pt x="109" y="142"/>
                    <a:pt x="109" y="142"/>
                    <a:pt x="109" y="142"/>
                  </a:cubicBezTo>
                  <a:cubicBezTo>
                    <a:pt x="110" y="137"/>
                    <a:pt x="109" y="130"/>
                    <a:pt x="107" y="125"/>
                  </a:cubicBezTo>
                  <a:cubicBezTo>
                    <a:pt x="106" y="122"/>
                    <a:pt x="106" y="119"/>
                    <a:pt x="105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110"/>
                    <a:pt x="101" y="105"/>
                    <a:pt x="100" y="99"/>
                  </a:cubicBezTo>
                  <a:cubicBezTo>
                    <a:pt x="99" y="93"/>
                    <a:pt x="96" y="92"/>
                    <a:pt x="97" y="85"/>
                  </a:cubicBezTo>
                  <a:cubicBezTo>
                    <a:pt x="95" y="86"/>
                    <a:pt x="94" y="85"/>
                    <a:pt x="92" y="83"/>
                  </a:cubicBezTo>
                  <a:cubicBezTo>
                    <a:pt x="90" y="81"/>
                    <a:pt x="91" y="82"/>
                    <a:pt x="90" y="78"/>
                  </a:cubicBezTo>
                  <a:cubicBezTo>
                    <a:pt x="89" y="79"/>
                    <a:pt x="88" y="76"/>
                    <a:pt x="89" y="82"/>
                  </a:cubicBezTo>
                  <a:cubicBezTo>
                    <a:pt x="89" y="86"/>
                    <a:pt x="89" y="81"/>
                    <a:pt x="89" y="86"/>
                  </a:cubicBezTo>
                  <a:cubicBezTo>
                    <a:pt x="90" y="89"/>
                    <a:pt x="89" y="91"/>
                    <a:pt x="89" y="9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6"/>
                    <a:pt x="84" y="76"/>
                    <a:pt x="84" y="76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0" y="79"/>
                    <a:pt x="80" y="79"/>
                    <a:pt x="80" y="73"/>
                  </a:cubicBezTo>
                  <a:cubicBezTo>
                    <a:pt x="78" y="58"/>
                    <a:pt x="77" y="61"/>
                    <a:pt x="76" y="5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2" y="41"/>
                    <a:pt x="71" y="45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55"/>
                    <a:pt x="71" y="53"/>
                    <a:pt x="72" y="59"/>
                  </a:cubicBezTo>
                  <a:lnTo>
                    <a:pt x="70" y="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4418963" y="6005012"/>
              <a:ext cx="126806" cy="415643"/>
            </a:xfrm>
            <a:custGeom>
              <a:avLst/>
              <a:gdLst>
                <a:gd name="T0" fmla="*/ 23 w 126"/>
                <a:gd name="T1" fmla="*/ 233 h 413"/>
                <a:gd name="T2" fmla="*/ 95 w 126"/>
                <a:gd name="T3" fmla="*/ 221 h 413"/>
                <a:gd name="T4" fmla="*/ 91 w 126"/>
                <a:gd name="T5" fmla="*/ 214 h 413"/>
                <a:gd name="T6" fmla="*/ 76 w 126"/>
                <a:gd name="T7" fmla="*/ 190 h 413"/>
                <a:gd name="T8" fmla="*/ 79 w 126"/>
                <a:gd name="T9" fmla="*/ 196 h 413"/>
                <a:gd name="T10" fmla="*/ 70 w 126"/>
                <a:gd name="T11" fmla="*/ 171 h 413"/>
                <a:gd name="T12" fmla="*/ 98 w 126"/>
                <a:gd name="T13" fmla="*/ 204 h 413"/>
                <a:gd name="T14" fmla="*/ 91 w 126"/>
                <a:gd name="T15" fmla="*/ 204 h 413"/>
                <a:gd name="T16" fmla="*/ 97 w 126"/>
                <a:gd name="T17" fmla="*/ 180 h 413"/>
                <a:gd name="T18" fmla="*/ 107 w 126"/>
                <a:gd name="T19" fmla="*/ 135 h 413"/>
                <a:gd name="T20" fmla="*/ 89 w 126"/>
                <a:gd name="T21" fmla="*/ 142 h 413"/>
                <a:gd name="T22" fmla="*/ 89 w 126"/>
                <a:gd name="T23" fmla="*/ 134 h 413"/>
                <a:gd name="T24" fmla="*/ 89 w 126"/>
                <a:gd name="T25" fmla="*/ 134 h 413"/>
                <a:gd name="T26" fmla="*/ 78 w 126"/>
                <a:gd name="T27" fmla="*/ 133 h 413"/>
                <a:gd name="T28" fmla="*/ 80 w 126"/>
                <a:gd name="T29" fmla="*/ 112 h 413"/>
                <a:gd name="T30" fmla="*/ 99 w 126"/>
                <a:gd name="T31" fmla="*/ 88 h 413"/>
                <a:gd name="T32" fmla="*/ 98 w 126"/>
                <a:gd name="T33" fmla="*/ 87 h 413"/>
                <a:gd name="T34" fmla="*/ 87 w 126"/>
                <a:gd name="T35" fmla="*/ 41 h 413"/>
                <a:gd name="T36" fmla="*/ 88 w 126"/>
                <a:gd name="T37" fmla="*/ 8 h 413"/>
                <a:gd name="T38" fmla="*/ 71 w 126"/>
                <a:gd name="T39" fmla="*/ 12 h 413"/>
                <a:gd name="T40" fmla="*/ 54 w 126"/>
                <a:gd name="T41" fmla="*/ 57 h 413"/>
                <a:gd name="T42" fmla="*/ 40 w 126"/>
                <a:gd name="T43" fmla="*/ 91 h 413"/>
                <a:gd name="T44" fmla="*/ 49 w 126"/>
                <a:gd name="T45" fmla="*/ 60 h 413"/>
                <a:gd name="T46" fmla="*/ 53 w 126"/>
                <a:gd name="T47" fmla="*/ 43 h 413"/>
                <a:gd name="T48" fmla="*/ 52 w 126"/>
                <a:gd name="T49" fmla="*/ 32 h 413"/>
                <a:gd name="T50" fmla="*/ 37 w 126"/>
                <a:gd name="T51" fmla="*/ 47 h 413"/>
                <a:gd name="T52" fmla="*/ 26 w 126"/>
                <a:gd name="T53" fmla="*/ 71 h 413"/>
                <a:gd name="T54" fmla="*/ 2 w 126"/>
                <a:gd name="T55" fmla="*/ 142 h 413"/>
                <a:gd name="T56" fmla="*/ 6 w 126"/>
                <a:gd name="T57" fmla="*/ 171 h 413"/>
                <a:gd name="T58" fmla="*/ 10 w 126"/>
                <a:gd name="T59" fmla="*/ 205 h 413"/>
                <a:gd name="T60" fmla="*/ 7 w 126"/>
                <a:gd name="T61" fmla="*/ 245 h 413"/>
                <a:gd name="T62" fmla="*/ 11 w 126"/>
                <a:gd name="T63" fmla="*/ 288 h 413"/>
                <a:gd name="T64" fmla="*/ 23 w 126"/>
                <a:gd name="T65" fmla="*/ 237 h 413"/>
                <a:gd name="T66" fmla="*/ 21 w 126"/>
                <a:gd name="T67" fmla="*/ 260 h 413"/>
                <a:gd name="T68" fmla="*/ 11 w 126"/>
                <a:gd name="T69" fmla="*/ 343 h 413"/>
                <a:gd name="T70" fmla="*/ 8 w 126"/>
                <a:gd name="T71" fmla="*/ 391 h 413"/>
                <a:gd name="T72" fmla="*/ 9 w 126"/>
                <a:gd name="T73" fmla="*/ 412 h 413"/>
                <a:gd name="T74" fmla="*/ 17 w 126"/>
                <a:gd name="T75" fmla="*/ 376 h 413"/>
                <a:gd name="T76" fmla="*/ 34 w 126"/>
                <a:gd name="T77" fmla="*/ 336 h 413"/>
                <a:gd name="T78" fmla="*/ 50 w 126"/>
                <a:gd name="T79" fmla="*/ 290 h 413"/>
                <a:gd name="T80" fmla="*/ 54 w 126"/>
                <a:gd name="T81" fmla="*/ 290 h 413"/>
                <a:gd name="T82" fmla="*/ 48 w 126"/>
                <a:gd name="T83" fmla="*/ 317 h 413"/>
                <a:gd name="T84" fmla="*/ 32 w 126"/>
                <a:gd name="T85" fmla="*/ 353 h 413"/>
                <a:gd name="T86" fmla="*/ 42 w 126"/>
                <a:gd name="T87" fmla="*/ 374 h 413"/>
                <a:gd name="T88" fmla="*/ 56 w 126"/>
                <a:gd name="T89" fmla="*/ 356 h 413"/>
                <a:gd name="T90" fmla="*/ 77 w 126"/>
                <a:gd name="T91" fmla="*/ 283 h 413"/>
                <a:gd name="T92" fmla="*/ 78 w 126"/>
                <a:gd name="T93" fmla="*/ 303 h 413"/>
                <a:gd name="T94" fmla="*/ 81 w 126"/>
                <a:gd name="T95" fmla="*/ 307 h 413"/>
                <a:gd name="T96" fmla="*/ 88 w 126"/>
                <a:gd name="T97" fmla="*/ 294 h 413"/>
                <a:gd name="T98" fmla="*/ 100 w 126"/>
                <a:gd name="T99" fmla="*/ 249 h 413"/>
                <a:gd name="T100" fmla="*/ 111 w 126"/>
                <a:gd name="T101" fmla="*/ 190 h 413"/>
                <a:gd name="T102" fmla="*/ 121 w 126"/>
                <a:gd name="T103" fmla="*/ 142 h 413"/>
                <a:gd name="T104" fmla="*/ 122 w 126"/>
                <a:gd name="T105" fmla="*/ 125 h 413"/>
                <a:gd name="T106" fmla="*/ 121 w 126"/>
                <a:gd name="T107" fmla="*/ 68 h 413"/>
                <a:gd name="T108" fmla="*/ 109 w 126"/>
                <a:gd name="T109" fmla="*/ 119 h 413"/>
                <a:gd name="T110" fmla="*/ 115 w 126"/>
                <a:gd name="T111" fmla="*/ 72 h 413"/>
                <a:gd name="T112" fmla="*/ 112 w 126"/>
                <a:gd name="T113" fmla="*/ 45 h 413"/>
                <a:gd name="T114" fmla="*/ 102 w 126"/>
                <a:gd name="T115" fmla="*/ 60 h 413"/>
                <a:gd name="T116" fmla="*/ 102 w 126"/>
                <a:gd name="T117" fmla="*/ 27 h 413"/>
                <a:gd name="T118" fmla="*/ 94 w 126"/>
                <a:gd name="T119" fmla="*/ 40 h 413"/>
                <a:gd name="T120" fmla="*/ 86 w 126"/>
                <a:gd name="T121" fmla="*/ 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13">
                  <a:moveTo>
                    <a:pt x="80" y="269"/>
                  </a:moveTo>
                  <a:cubicBezTo>
                    <a:pt x="82" y="268"/>
                    <a:pt x="78" y="267"/>
                    <a:pt x="81" y="269"/>
                  </a:cubicBezTo>
                  <a:lnTo>
                    <a:pt x="80" y="269"/>
                  </a:lnTo>
                  <a:close/>
                  <a:moveTo>
                    <a:pt x="23" y="233"/>
                  </a:moveTo>
                  <a:cubicBezTo>
                    <a:pt x="24" y="234"/>
                    <a:pt x="25" y="231"/>
                    <a:pt x="24" y="235"/>
                  </a:cubicBezTo>
                  <a:cubicBezTo>
                    <a:pt x="24" y="237"/>
                    <a:pt x="24" y="236"/>
                    <a:pt x="23" y="237"/>
                  </a:cubicBezTo>
                  <a:cubicBezTo>
                    <a:pt x="22" y="235"/>
                    <a:pt x="22" y="235"/>
                    <a:pt x="23" y="233"/>
                  </a:cubicBezTo>
                  <a:close/>
                  <a:moveTo>
                    <a:pt x="95" y="221"/>
                  </a:moveTo>
                  <a:cubicBezTo>
                    <a:pt x="95" y="214"/>
                    <a:pt x="95" y="214"/>
                    <a:pt x="97" y="209"/>
                  </a:cubicBezTo>
                  <a:cubicBezTo>
                    <a:pt x="97" y="212"/>
                    <a:pt x="97" y="214"/>
                    <a:pt x="97" y="216"/>
                  </a:cubicBezTo>
                  <a:lnTo>
                    <a:pt x="95" y="221"/>
                  </a:lnTo>
                  <a:close/>
                  <a:moveTo>
                    <a:pt x="91" y="214"/>
                  </a:moveTo>
                  <a:cubicBezTo>
                    <a:pt x="92" y="215"/>
                    <a:pt x="94" y="211"/>
                    <a:pt x="91" y="217"/>
                  </a:cubicBezTo>
                  <a:cubicBezTo>
                    <a:pt x="91" y="216"/>
                    <a:pt x="90" y="215"/>
                    <a:pt x="91" y="214"/>
                  </a:cubicBezTo>
                  <a:close/>
                  <a:moveTo>
                    <a:pt x="79" y="196"/>
                  </a:moveTo>
                  <a:cubicBezTo>
                    <a:pt x="76" y="190"/>
                    <a:pt x="76" y="190"/>
                    <a:pt x="76" y="190"/>
                  </a:cubicBezTo>
                  <a:cubicBezTo>
                    <a:pt x="78" y="187"/>
                    <a:pt x="78" y="190"/>
                    <a:pt x="79" y="185"/>
                  </a:cubicBezTo>
                  <a:cubicBezTo>
                    <a:pt x="84" y="186"/>
                    <a:pt x="78" y="184"/>
                    <a:pt x="83" y="188"/>
                  </a:cubicBezTo>
                  <a:cubicBezTo>
                    <a:pt x="81" y="190"/>
                    <a:pt x="82" y="188"/>
                    <a:pt x="82" y="192"/>
                  </a:cubicBezTo>
                  <a:cubicBezTo>
                    <a:pt x="81" y="197"/>
                    <a:pt x="82" y="194"/>
                    <a:pt x="79" y="196"/>
                  </a:cubicBezTo>
                  <a:close/>
                  <a:moveTo>
                    <a:pt x="70" y="171"/>
                  </a:moveTo>
                  <a:cubicBezTo>
                    <a:pt x="69" y="165"/>
                    <a:pt x="69" y="162"/>
                    <a:pt x="72" y="160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0" y="171"/>
                    <a:pt x="70" y="171"/>
                    <a:pt x="70" y="171"/>
                  </a:cubicBezTo>
                  <a:close/>
                  <a:moveTo>
                    <a:pt x="102" y="151"/>
                  </a:moveTo>
                  <a:cubicBezTo>
                    <a:pt x="105" y="149"/>
                    <a:pt x="104" y="149"/>
                    <a:pt x="107" y="148"/>
                  </a:cubicBezTo>
                  <a:cubicBezTo>
                    <a:pt x="105" y="158"/>
                    <a:pt x="105" y="164"/>
                    <a:pt x="103" y="169"/>
                  </a:cubicBezTo>
                  <a:cubicBezTo>
                    <a:pt x="100" y="181"/>
                    <a:pt x="98" y="203"/>
                    <a:pt x="98" y="204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1"/>
                    <a:pt x="94" y="201"/>
                  </a:cubicBezTo>
                  <a:cubicBezTo>
                    <a:pt x="94" y="204"/>
                    <a:pt x="94" y="203"/>
                    <a:pt x="94" y="205"/>
                  </a:cubicBezTo>
                  <a:cubicBezTo>
                    <a:pt x="91" y="204"/>
                    <a:pt x="92" y="204"/>
                    <a:pt x="91" y="204"/>
                  </a:cubicBezTo>
                  <a:cubicBezTo>
                    <a:pt x="91" y="204"/>
                    <a:pt x="91" y="203"/>
                    <a:pt x="92" y="202"/>
                  </a:cubicBezTo>
                  <a:cubicBezTo>
                    <a:pt x="92" y="201"/>
                    <a:pt x="92" y="201"/>
                    <a:pt x="93" y="20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82"/>
                    <a:pt x="94" y="185"/>
                    <a:pt x="97" y="180"/>
                  </a:cubicBezTo>
                  <a:cubicBezTo>
                    <a:pt x="98" y="179"/>
                    <a:pt x="97" y="179"/>
                    <a:pt x="99" y="178"/>
                  </a:cubicBezTo>
                  <a:cubicBezTo>
                    <a:pt x="99" y="173"/>
                    <a:pt x="98" y="166"/>
                    <a:pt x="99" y="162"/>
                  </a:cubicBezTo>
                  <a:cubicBezTo>
                    <a:pt x="100" y="160"/>
                    <a:pt x="104" y="156"/>
                    <a:pt x="102" y="151"/>
                  </a:cubicBezTo>
                  <a:close/>
                  <a:moveTo>
                    <a:pt x="107" y="13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37"/>
                    <a:pt x="105" y="137"/>
                    <a:pt x="107" y="135"/>
                  </a:cubicBezTo>
                  <a:close/>
                  <a:moveTo>
                    <a:pt x="89" y="142"/>
                  </a:moveTo>
                  <a:cubicBezTo>
                    <a:pt x="91" y="140"/>
                    <a:pt x="91" y="142"/>
                    <a:pt x="91" y="142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8" y="142"/>
                    <a:pt x="89" y="143"/>
                    <a:pt x="89" y="142"/>
                  </a:cubicBezTo>
                  <a:close/>
                  <a:moveTo>
                    <a:pt x="89" y="134"/>
                  </a:moveTo>
                  <a:cubicBezTo>
                    <a:pt x="89" y="133"/>
                    <a:pt x="89" y="134"/>
                    <a:pt x="90" y="132"/>
                  </a:cubicBezTo>
                  <a:cubicBezTo>
                    <a:pt x="90" y="131"/>
                    <a:pt x="89" y="131"/>
                    <a:pt x="91" y="128"/>
                  </a:cubicBezTo>
                  <a:cubicBezTo>
                    <a:pt x="95" y="128"/>
                    <a:pt x="94" y="133"/>
                    <a:pt x="92" y="135"/>
                  </a:cubicBezTo>
                  <a:cubicBezTo>
                    <a:pt x="91" y="135"/>
                    <a:pt x="90" y="135"/>
                    <a:pt x="89" y="134"/>
                  </a:cubicBezTo>
                  <a:close/>
                  <a:moveTo>
                    <a:pt x="83" y="109"/>
                  </a:moveTo>
                  <a:cubicBezTo>
                    <a:pt x="84" y="112"/>
                    <a:pt x="82" y="117"/>
                    <a:pt x="81" y="120"/>
                  </a:cubicBezTo>
                  <a:cubicBezTo>
                    <a:pt x="81" y="123"/>
                    <a:pt x="80" y="125"/>
                    <a:pt x="80" y="127"/>
                  </a:cubicBezTo>
                  <a:cubicBezTo>
                    <a:pt x="79" y="130"/>
                    <a:pt x="78" y="130"/>
                    <a:pt x="78" y="133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8"/>
                    <a:pt x="75" y="157"/>
                    <a:pt x="72" y="158"/>
                  </a:cubicBezTo>
                  <a:cubicBezTo>
                    <a:pt x="73" y="149"/>
                    <a:pt x="71" y="152"/>
                    <a:pt x="74" y="141"/>
                  </a:cubicBezTo>
                  <a:cubicBezTo>
                    <a:pt x="77" y="133"/>
                    <a:pt x="80" y="112"/>
                    <a:pt x="80" y="112"/>
                  </a:cubicBezTo>
                  <a:cubicBezTo>
                    <a:pt x="81" y="113"/>
                    <a:pt x="81" y="110"/>
                    <a:pt x="83" y="108"/>
                  </a:cubicBezTo>
                  <a:lnTo>
                    <a:pt x="83" y="109"/>
                  </a:lnTo>
                  <a:close/>
                  <a:moveTo>
                    <a:pt x="98" y="87"/>
                  </a:moveTo>
                  <a:cubicBezTo>
                    <a:pt x="98" y="87"/>
                    <a:pt x="99" y="88"/>
                    <a:pt x="99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lnTo>
                    <a:pt x="98" y="87"/>
                  </a:lnTo>
                  <a:close/>
                  <a:moveTo>
                    <a:pt x="86" y="66"/>
                  </a:moveTo>
                  <a:cubicBezTo>
                    <a:pt x="84" y="63"/>
                    <a:pt x="84" y="64"/>
                    <a:pt x="85" y="59"/>
                  </a:cubicBezTo>
                  <a:cubicBezTo>
                    <a:pt x="85" y="55"/>
                    <a:pt x="86" y="55"/>
                    <a:pt x="86" y="51"/>
                  </a:cubicBezTo>
                  <a:cubicBezTo>
                    <a:pt x="86" y="48"/>
                    <a:pt x="86" y="45"/>
                    <a:pt x="87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91" y="26"/>
                    <a:pt x="88" y="31"/>
                    <a:pt x="87" y="24"/>
                  </a:cubicBezTo>
                  <a:cubicBezTo>
                    <a:pt x="87" y="19"/>
                    <a:pt x="88" y="14"/>
                    <a:pt x="88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6"/>
                    <a:pt x="85" y="6"/>
                    <a:pt x="84" y="2"/>
                  </a:cubicBezTo>
                  <a:cubicBezTo>
                    <a:pt x="78" y="2"/>
                    <a:pt x="72" y="0"/>
                    <a:pt x="71" y="8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71" y="12"/>
                    <a:pt x="71" y="9"/>
                    <a:pt x="71" y="12"/>
                  </a:cubicBezTo>
                  <a:cubicBezTo>
                    <a:pt x="66" y="10"/>
                    <a:pt x="67" y="16"/>
                    <a:pt x="65" y="20"/>
                  </a:cubicBezTo>
                  <a:cubicBezTo>
                    <a:pt x="63" y="24"/>
                    <a:pt x="62" y="31"/>
                    <a:pt x="60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3"/>
                    <a:pt x="55" y="53"/>
                    <a:pt x="54" y="57"/>
                  </a:cubicBezTo>
                  <a:cubicBezTo>
                    <a:pt x="52" y="68"/>
                    <a:pt x="49" y="72"/>
                    <a:pt x="46" y="80"/>
                  </a:cubicBezTo>
                  <a:cubicBezTo>
                    <a:pt x="44" y="85"/>
                    <a:pt x="44" y="88"/>
                    <a:pt x="42" y="92"/>
                  </a:cubicBezTo>
                  <a:cubicBezTo>
                    <a:pt x="41" y="96"/>
                    <a:pt x="41" y="100"/>
                    <a:pt x="38" y="103"/>
                  </a:cubicBezTo>
                  <a:cubicBezTo>
                    <a:pt x="38" y="99"/>
                    <a:pt x="40" y="95"/>
                    <a:pt x="40" y="91"/>
                  </a:cubicBezTo>
                  <a:cubicBezTo>
                    <a:pt x="41" y="86"/>
                    <a:pt x="41" y="84"/>
                    <a:pt x="42" y="80"/>
                  </a:cubicBezTo>
                  <a:cubicBezTo>
                    <a:pt x="43" y="77"/>
                    <a:pt x="43" y="76"/>
                    <a:pt x="43" y="74"/>
                  </a:cubicBezTo>
                  <a:cubicBezTo>
                    <a:pt x="43" y="70"/>
                    <a:pt x="44" y="73"/>
                    <a:pt x="45" y="68"/>
                  </a:cubicBezTo>
                  <a:cubicBezTo>
                    <a:pt x="46" y="58"/>
                    <a:pt x="45" y="59"/>
                    <a:pt x="49" y="60"/>
                  </a:cubicBezTo>
                  <a:cubicBezTo>
                    <a:pt x="47" y="57"/>
                    <a:pt x="47" y="57"/>
                    <a:pt x="49" y="5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3" y="44"/>
                  </a:cubicBezTo>
                  <a:cubicBezTo>
                    <a:pt x="53" y="44"/>
                    <a:pt x="53" y="43"/>
                    <a:pt x="53" y="43"/>
                  </a:cubicBezTo>
                  <a:cubicBezTo>
                    <a:pt x="54" y="40"/>
                    <a:pt x="54" y="39"/>
                    <a:pt x="52" y="36"/>
                  </a:cubicBezTo>
                  <a:cubicBezTo>
                    <a:pt x="55" y="33"/>
                    <a:pt x="54" y="34"/>
                    <a:pt x="55" y="29"/>
                  </a:cubicBezTo>
                  <a:cubicBezTo>
                    <a:pt x="53" y="30"/>
                    <a:pt x="54" y="29"/>
                    <a:pt x="53" y="3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1"/>
                    <a:pt x="50" y="31"/>
                    <a:pt x="48" y="30"/>
                  </a:cubicBezTo>
                  <a:cubicBezTo>
                    <a:pt x="45" y="35"/>
                    <a:pt x="47" y="33"/>
                    <a:pt x="43" y="35"/>
                  </a:cubicBezTo>
                  <a:cubicBezTo>
                    <a:pt x="39" y="38"/>
                    <a:pt x="43" y="41"/>
                    <a:pt x="36" y="43"/>
                  </a:cubicBezTo>
                  <a:cubicBezTo>
                    <a:pt x="37" y="46"/>
                    <a:pt x="36" y="44"/>
                    <a:pt x="37" y="47"/>
                  </a:cubicBezTo>
                  <a:cubicBezTo>
                    <a:pt x="34" y="49"/>
                    <a:pt x="31" y="57"/>
                    <a:pt x="30" y="60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4" y="76"/>
                    <a:pt x="18" y="87"/>
                    <a:pt x="19" y="92"/>
                  </a:cubicBezTo>
                  <a:cubicBezTo>
                    <a:pt x="16" y="93"/>
                    <a:pt x="19" y="93"/>
                    <a:pt x="15" y="91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5" y="125"/>
                    <a:pt x="0" y="133"/>
                    <a:pt x="2" y="142"/>
                  </a:cubicBezTo>
                  <a:cubicBezTo>
                    <a:pt x="2" y="144"/>
                    <a:pt x="1" y="142"/>
                    <a:pt x="2" y="144"/>
                  </a:cubicBezTo>
                  <a:cubicBezTo>
                    <a:pt x="4" y="148"/>
                    <a:pt x="3" y="145"/>
                    <a:pt x="4" y="147"/>
                  </a:cubicBezTo>
                  <a:cubicBezTo>
                    <a:pt x="7" y="143"/>
                    <a:pt x="6" y="144"/>
                    <a:pt x="8" y="139"/>
                  </a:cubicBezTo>
                  <a:cubicBezTo>
                    <a:pt x="9" y="151"/>
                    <a:pt x="7" y="159"/>
                    <a:pt x="6" y="171"/>
                  </a:cubicBezTo>
                  <a:cubicBezTo>
                    <a:pt x="6" y="173"/>
                    <a:pt x="6" y="174"/>
                    <a:pt x="6" y="176"/>
                  </a:cubicBezTo>
                  <a:cubicBezTo>
                    <a:pt x="5" y="184"/>
                    <a:pt x="5" y="192"/>
                    <a:pt x="6" y="201"/>
                  </a:cubicBezTo>
                  <a:cubicBezTo>
                    <a:pt x="10" y="200"/>
                    <a:pt x="7" y="200"/>
                    <a:pt x="11" y="199"/>
                  </a:cubicBezTo>
                  <a:cubicBezTo>
                    <a:pt x="11" y="202"/>
                    <a:pt x="10" y="202"/>
                    <a:pt x="10" y="205"/>
                  </a:cubicBezTo>
                  <a:cubicBezTo>
                    <a:pt x="11" y="209"/>
                    <a:pt x="12" y="213"/>
                    <a:pt x="9" y="216"/>
                  </a:cubicBezTo>
                  <a:cubicBezTo>
                    <a:pt x="9" y="220"/>
                    <a:pt x="9" y="224"/>
                    <a:pt x="10" y="226"/>
                  </a:cubicBezTo>
                  <a:cubicBezTo>
                    <a:pt x="7" y="230"/>
                    <a:pt x="8" y="233"/>
                    <a:pt x="8" y="238"/>
                  </a:cubicBezTo>
                  <a:cubicBezTo>
                    <a:pt x="8" y="241"/>
                    <a:pt x="7" y="243"/>
                    <a:pt x="7" y="245"/>
                  </a:cubicBezTo>
                  <a:cubicBezTo>
                    <a:pt x="7" y="250"/>
                    <a:pt x="7" y="277"/>
                    <a:pt x="6" y="280"/>
                  </a:cubicBezTo>
                  <a:cubicBezTo>
                    <a:pt x="5" y="286"/>
                    <a:pt x="5" y="284"/>
                    <a:pt x="6" y="291"/>
                  </a:cubicBezTo>
                  <a:cubicBezTo>
                    <a:pt x="7" y="293"/>
                    <a:pt x="6" y="291"/>
                    <a:pt x="7" y="294"/>
                  </a:cubicBezTo>
                  <a:cubicBezTo>
                    <a:pt x="9" y="292"/>
                    <a:pt x="10" y="290"/>
                    <a:pt x="11" y="288"/>
                  </a:cubicBezTo>
                  <a:cubicBezTo>
                    <a:pt x="10" y="283"/>
                    <a:pt x="11" y="280"/>
                    <a:pt x="12" y="275"/>
                  </a:cubicBezTo>
                  <a:cubicBezTo>
                    <a:pt x="15" y="275"/>
                    <a:pt x="13" y="277"/>
                    <a:pt x="15" y="273"/>
                  </a:cubicBezTo>
                  <a:cubicBezTo>
                    <a:pt x="17" y="266"/>
                    <a:pt x="18" y="259"/>
                    <a:pt x="19" y="252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3" y="237"/>
                    <a:pt x="23" y="238"/>
                    <a:pt x="23" y="238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3" y="244"/>
                    <a:pt x="22" y="247"/>
                    <a:pt x="22" y="248"/>
                  </a:cubicBezTo>
                  <a:cubicBezTo>
                    <a:pt x="22" y="252"/>
                    <a:pt x="22" y="256"/>
                    <a:pt x="21" y="260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3" y="327"/>
                    <a:pt x="13" y="327"/>
                    <a:pt x="13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0" y="335"/>
                    <a:pt x="18" y="326"/>
                    <a:pt x="11" y="343"/>
                  </a:cubicBezTo>
                  <a:cubicBezTo>
                    <a:pt x="13" y="344"/>
                    <a:pt x="14" y="357"/>
                    <a:pt x="13" y="361"/>
                  </a:cubicBezTo>
                  <a:cubicBezTo>
                    <a:pt x="12" y="367"/>
                    <a:pt x="10" y="360"/>
                    <a:pt x="11" y="372"/>
                  </a:cubicBezTo>
                  <a:cubicBezTo>
                    <a:pt x="11" y="375"/>
                    <a:pt x="10" y="374"/>
                    <a:pt x="9" y="377"/>
                  </a:cubicBezTo>
                  <a:cubicBezTo>
                    <a:pt x="9" y="380"/>
                    <a:pt x="9" y="390"/>
                    <a:pt x="8" y="391"/>
                  </a:cubicBezTo>
                  <a:cubicBezTo>
                    <a:pt x="7" y="395"/>
                    <a:pt x="7" y="398"/>
                    <a:pt x="7" y="402"/>
                  </a:cubicBezTo>
                  <a:cubicBezTo>
                    <a:pt x="6" y="405"/>
                    <a:pt x="6" y="403"/>
                    <a:pt x="5" y="407"/>
                  </a:cubicBezTo>
                  <a:cubicBezTo>
                    <a:pt x="5" y="409"/>
                    <a:pt x="5" y="411"/>
                    <a:pt x="5" y="413"/>
                  </a:cubicBezTo>
                  <a:cubicBezTo>
                    <a:pt x="7" y="412"/>
                    <a:pt x="6" y="412"/>
                    <a:pt x="9" y="412"/>
                  </a:cubicBezTo>
                  <a:cubicBezTo>
                    <a:pt x="9" y="408"/>
                    <a:pt x="9" y="405"/>
                    <a:pt x="10" y="402"/>
                  </a:cubicBezTo>
                  <a:cubicBezTo>
                    <a:pt x="11" y="386"/>
                    <a:pt x="13" y="391"/>
                    <a:pt x="13" y="383"/>
                  </a:cubicBezTo>
                  <a:cubicBezTo>
                    <a:pt x="13" y="380"/>
                    <a:pt x="13" y="377"/>
                    <a:pt x="15" y="374"/>
                  </a:cubicBezTo>
                  <a:cubicBezTo>
                    <a:pt x="18" y="375"/>
                    <a:pt x="16" y="372"/>
                    <a:pt x="17" y="376"/>
                  </a:cubicBezTo>
                  <a:cubicBezTo>
                    <a:pt x="19" y="380"/>
                    <a:pt x="16" y="378"/>
                    <a:pt x="18" y="384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19" y="380"/>
                    <a:pt x="23" y="375"/>
                    <a:pt x="24" y="370"/>
                  </a:cubicBezTo>
                  <a:cubicBezTo>
                    <a:pt x="26" y="358"/>
                    <a:pt x="31" y="347"/>
                    <a:pt x="34" y="336"/>
                  </a:cubicBezTo>
                  <a:cubicBezTo>
                    <a:pt x="34" y="333"/>
                    <a:pt x="35" y="330"/>
                    <a:pt x="35" y="327"/>
                  </a:cubicBezTo>
                  <a:cubicBezTo>
                    <a:pt x="41" y="326"/>
                    <a:pt x="40" y="318"/>
                    <a:pt x="44" y="309"/>
                  </a:cubicBezTo>
                  <a:cubicBezTo>
                    <a:pt x="44" y="307"/>
                    <a:pt x="45" y="306"/>
                    <a:pt x="46" y="305"/>
                  </a:cubicBezTo>
                  <a:cubicBezTo>
                    <a:pt x="48" y="299"/>
                    <a:pt x="47" y="299"/>
                    <a:pt x="50" y="290"/>
                  </a:cubicBezTo>
                  <a:cubicBezTo>
                    <a:pt x="52" y="285"/>
                    <a:pt x="60" y="250"/>
                    <a:pt x="62" y="247"/>
                  </a:cubicBezTo>
                  <a:cubicBezTo>
                    <a:pt x="62" y="252"/>
                    <a:pt x="60" y="277"/>
                    <a:pt x="59" y="282"/>
                  </a:cubicBezTo>
                  <a:cubicBezTo>
                    <a:pt x="58" y="283"/>
                    <a:pt x="57" y="286"/>
                    <a:pt x="57" y="288"/>
                  </a:cubicBezTo>
                  <a:cubicBezTo>
                    <a:pt x="54" y="290"/>
                    <a:pt x="54" y="290"/>
                    <a:pt x="54" y="290"/>
                  </a:cubicBezTo>
                  <a:cubicBezTo>
                    <a:pt x="54" y="291"/>
                    <a:pt x="54" y="291"/>
                    <a:pt x="55" y="293"/>
                  </a:cubicBezTo>
                  <a:cubicBezTo>
                    <a:pt x="53" y="296"/>
                    <a:pt x="54" y="300"/>
                    <a:pt x="51" y="305"/>
                  </a:cubicBezTo>
                  <a:cubicBezTo>
                    <a:pt x="51" y="306"/>
                    <a:pt x="49" y="308"/>
                    <a:pt x="49" y="310"/>
                  </a:cubicBezTo>
                  <a:cubicBezTo>
                    <a:pt x="48" y="313"/>
                    <a:pt x="49" y="314"/>
                    <a:pt x="48" y="317"/>
                  </a:cubicBezTo>
                  <a:cubicBezTo>
                    <a:pt x="43" y="331"/>
                    <a:pt x="43" y="331"/>
                    <a:pt x="43" y="331"/>
                  </a:cubicBezTo>
                  <a:cubicBezTo>
                    <a:pt x="41" y="336"/>
                    <a:pt x="43" y="336"/>
                    <a:pt x="37" y="337"/>
                  </a:cubicBezTo>
                  <a:cubicBezTo>
                    <a:pt x="37" y="343"/>
                    <a:pt x="36" y="341"/>
                    <a:pt x="35" y="345"/>
                  </a:cubicBezTo>
                  <a:cubicBezTo>
                    <a:pt x="34" y="348"/>
                    <a:pt x="33" y="351"/>
                    <a:pt x="32" y="353"/>
                  </a:cubicBezTo>
                  <a:cubicBezTo>
                    <a:pt x="30" y="362"/>
                    <a:pt x="31" y="362"/>
                    <a:pt x="35" y="368"/>
                  </a:cubicBezTo>
                  <a:cubicBezTo>
                    <a:pt x="33" y="370"/>
                    <a:pt x="32" y="374"/>
                    <a:pt x="32" y="378"/>
                  </a:cubicBezTo>
                  <a:cubicBezTo>
                    <a:pt x="42" y="378"/>
                    <a:pt x="35" y="370"/>
                    <a:pt x="40" y="366"/>
                  </a:cubicBezTo>
                  <a:cubicBezTo>
                    <a:pt x="41" y="369"/>
                    <a:pt x="41" y="371"/>
                    <a:pt x="42" y="374"/>
                  </a:cubicBezTo>
                  <a:cubicBezTo>
                    <a:pt x="43" y="377"/>
                    <a:pt x="42" y="377"/>
                    <a:pt x="45" y="377"/>
                  </a:cubicBezTo>
                  <a:cubicBezTo>
                    <a:pt x="44" y="375"/>
                    <a:pt x="47" y="369"/>
                    <a:pt x="48" y="365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3" y="357"/>
                    <a:pt x="52" y="357"/>
                    <a:pt x="56" y="356"/>
                  </a:cubicBezTo>
                  <a:cubicBezTo>
                    <a:pt x="58" y="349"/>
                    <a:pt x="60" y="346"/>
                    <a:pt x="63" y="340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3" y="304"/>
                    <a:pt x="73" y="292"/>
                    <a:pt x="76" y="285"/>
                  </a:cubicBezTo>
                  <a:cubicBezTo>
                    <a:pt x="77" y="282"/>
                    <a:pt x="75" y="285"/>
                    <a:pt x="77" y="283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9" y="299"/>
                    <a:pt x="79" y="299"/>
                    <a:pt x="79" y="299"/>
                  </a:cubicBezTo>
                  <a:cubicBezTo>
                    <a:pt x="79" y="301"/>
                    <a:pt x="78" y="302"/>
                    <a:pt x="78" y="303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9" y="318"/>
                    <a:pt x="80" y="318"/>
                    <a:pt x="80" y="318"/>
                  </a:cubicBezTo>
                  <a:cubicBezTo>
                    <a:pt x="80" y="317"/>
                    <a:pt x="81" y="311"/>
                    <a:pt x="81" y="307"/>
                  </a:cubicBezTo>
                  <a:cubicBezTo>
                    <a:pt x="81" y="307"/>
                    <a:pt x="82" y="306"/>
                    <a:pt x="82" y="306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4" y="304"/>
                    <a:pt x="83" y="304"/>
                    <a:pt x="84" y="304"/>
                  </a:cubicBezTo>
                  <a:cubicBezTo>
                    <a:pt x="86" y="302"/>
                    <a:pt x="87" y="297"/>
                    <a:pt x="88" y="294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90" y="285"/>
                    <a:pt x="91" y="286"/>
                    <a:pt x="88" y="283"/>
                  </a:cubicBezTo>
                  <a:cubicBezTo>
                    <a:pt x="91" y="281"/>
                    <a:pt x="89" y="284"/>
                    <a:pt x="91" y="281"/>
                  </a:cubicBezTo>
                  <a:cubicBezTo>
                    <a:pt x="95" y="276"/>
                    <a:pt x="99" y="255"/>
                    <a:pt x="100" y="249"/>
                  </a:cubicBezTo>
                  <a:cubicBezTo>
                    <a:pt x="102" y="241"/>
                    <a:pt x="102" y="237"/>
                    <a:pt x="103" y="229"/>
                  </a:cubicBezTo>
                  <a:cubicBezTo>
                    <a:pt x="104" y="225"/>
                    <a:pt x="105" y="225"/>
                    <a:pt x="106" y="220"/>
                  </a:cubicBezTo>
                  <a:cubicBezTo>
                    <a:pt x="110" y="195"/>
                    <a:pt x="110" y="195"/>
                    <a:pt x="110" y="195"/>
                  </a:cubicBezTo>
                  <a:cubicBezTo>
                    <a:pt x="110" y="193"/>
                    <a:pt x="110" y="192"/>
                    <a:pt x="111" y="190"/>
                  </a:cubicBezTo>
                  <a:cubicBezTo>
                    <a:pt x="112" y="186"/>
                    <a:pt x="113" y="183"/>
                    <a:pt x="113" y="179"/>
                  </a:cubicBezTo>
                  <a:cubicBezTo>
                    <a:pt x="113" y="171"/>
                    <a:pt x="113" y="177"/>
                    <a:pt x="116" y="161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6"/>
                    <a:pt x="121" y="142"/>
                    <a:pt x="121" y="142"/>
                  </a:cubicBezTo>
                  <a:cubicBezTo>
                    <a:pt x="121" y="137"/>
                    <a:pt x="120" y="138"/>
                    <a:pt x="121" y="135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1" y="133"/>
                    <a:pt x="121" y="132"/>
                  </a:cubicBezTo>
                  <a:cubicBezTo>
                    <a:pt x="120" y="131"/>
                    <a:pt x="122" y="130"/>
                    <a:pt x="122" y="125"/>
                  </a:cubicBezTo>
                  <a:cubicBezTo>
                    <a:pt x="121" y="112"/>
                    <a:pt x="124" y="104"/>
                    <a:pt x="124" y="93"/>
                  </a:cubicBezTo>
                  <a:cubicBezTo>
                    <a:pt x="125" y="83"/>
                    <a:pt x="126" y="84"/>
                    <a:pt x="126" y="82"/>
                  </a:cubicBezTo>
                  <a:cubicBezTo>
                    <a:pt x="125" y="75"/>
                    <a:pt x="126" y="71"/>
                    <a:pt x="125" y="65"/>
                  </a:cubicBezTo>
                  <a:cubicBezTo>
                    <a:pt x="121" y="67"/>
                    <a:pt x="125" y="65"/>
                    <a:pt x="121" y="68"/>
                  </a:cubicBezTo>
                  <a:cubicBezTo>
                    <a:pt x="121" y="74"/>
                    <a:pt x="121" y="84"/>
                    <a:pt x="119" y="87"/>
                  </a:cubicBezTo>
                  <a:cubicBezTo>
                    <a:pt x="119" y="93"/>
                    <a:pt x="119" y="98"/>
                    <a:pt x="115" y="101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4" y="116"/>
                    <a:pt x="110" y="118"/>
                    <a:pt x="109" y="119"/>
                  </a:cubicBezTo>
                  <a:cubicBezTo>
                    <a:pt x="109" y="112"/>
                    <a:pt x="112" y="101"/>
                    <a:pt x="110" y="96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89"/>
                    <a:pt x="113" y="83"/>
                    <a:pt x="114" y="78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4" y="41"/>
                    <a:pt x="113" y="40"/>
                    <a:pt x="112" y="43"/>
                  </a:cubicBezTo>
                  <a:cubicBezTo>
                    <a:pt x="112" y="43"/>
                    <a:pt x="112" y="45"/>
                    <a:pt x="112" y="45"/>
                  </a:cubicBezTo>
                  <a:cubicBezTo>
                    <a:pt x="111" y="48"/>
                    <a:pt x="110" y="56"/>
                    <a:pt x="111" y="59"/>
                  </a:cubicBezTo>
                  <a:cubicBezTo>
                    <a:pt x="107" y="61"/>
                    <a:pt x="107" y="59"/>
                    <a:pt x="108" y="53"/>
                  </a:cubicBezTo>
                  <a:cubicBezTo>
                    <a:pt x="108" y="48"/>
                    <a:pt x="110" y="47"/>
                    <a:pt x="106" y="44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97" y="61"/>
                    <a:pt x="102" y="60"/>
                    <a:pt x="98" y="62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6"/>
                    <a:pt x="102" y="25"/>
                  </a:cubicBezTo>
                  <a:cubicBezTo>
                    <a:pt x="102" y="21"/>
                    <a:pt x="102" y="21"/>
                    <a:pt x="99" y="20"/>
                  </a:cubicBezTo>
                  <a:cubicBezTo>
                    <a:pt x="96" y="25"/>
                    <a:pt x="100" y="23"/>
                    <a:pt x="96" y="29"/>
                  </a:cubicBezTo>
                  <a:cubicBezTo>
                    <a:pt x="94" y="32"/>
                    <a:pt x="96" y="36"/>
                    <a:pt x="94" y="40"/>
                  </a:cubicBezTo>
                  <a:cubicBezTo>
                    <a:pt x="91" y="47"/>
                    <a:pt x="91" y="64"/>
                    <a:pt x="89" y="73"/>
                  </a:cubicBezTo>
                  <a:cubicBezTo>
                    <a:pt x="88" y="77"/>
                    <a:pt x="88" y="84"/>
                    <a:pt x="86" y="87"/>
                  </a:cubicBezTo>
                  <a:cubicBezTo>
                    <a:pt x="86" y="79"/>
                    <a:pt x="84" y="72"/>
                    <a:pt x="87" y="65"/>
                  </a:cubicBezTo>
                  <a:lnTo>
                    <a:pt x="86" y="6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3428777" y="4790958"/>
              <a:ext cx="142462" cy="441474"/>
            </a:xfrm>
            <a:custGeom>
              <a:avLst/>
              <a:gdLst>
                <a:gd name="T0" fmla="*/ 17 w 142"/>
                <a:gd name="T1" fmla="*/ 268 h 439"/>
                <a:gd name="T2" fmla="*/ 58 w 142"/>
                <a:gd name="T3" fmla="*/ 277 h 439"/>
                <a:gd name="T4" fmla="*/ 66 w 142"/>
                <a:gd name="T5" fmla="*/ 244 h 439"/>
                <a:gd name="T6" fmla="*/ 25 w 142"/>
                <a:gd name="T7" fmla="*/ 241 h 439"/>
                <a:gd name="T8" fmla="*/ 19 w 142"/>
                <a:gd name="T9" fmla="*/ 229 h 439"/>
                <a:gd name="T10" fmla="*/ 103 w 142"/>
                <a:gd name="T11" fmla="*/ 224 h 439"/>
                <a:gd name="T12" fmla="*/ 20 w 142"/>
                <a:gd name="T13" fmla="*/ 220 h 439"/>
                <a:gd name="T14" fmla="*/ 19 w 142"/>
                <a:gd name="T15" fmla="*/ 205 h 439"/>
                <a:gd name="T16" fmla="*/ 34 w 142"/>
                <a:gd name="T17" fmla="*/ 203 h 439"/>
                <a:gd name="T18" fmla="*/ 99 w 142"/>
                <a:gd name="T19" fmla="*/ 197 h 439"/>
                <a:gd name="T20" fmla="*/ 42 w 142"/>
                <a:gd name="T21" fmla="*/ 170 h 439"/>
                <a:gd name="T22" fmla="*/ 132 w 142"/>
                <a:gd name="T23" fmla="*/ 152 h 439"/>
                <a:gd name="T24" fmla="*/ 76 w 142"/>
                <a:gd name="T25" fmla="*/ 209 h 439"/>
                <a:gd name="T26" fmla="*/ 68 w 142"/>
                <a:gd name="T27" fmla="*/ 216 h 439"/>
                <a:gd name="T28" fmla="*/ 75 w 142"/>
                <a:gd name="T29" fmla="*/ 197 h 439"/>
                <a:gd name="T30" fmla="*/ 91 w 142"/>
                <a:gd name="T31" fmla="*/ 144 h 439"/>
                <a:gd name="T32" fmla="*/ 96 w 142"/>
                <a:gd name="T33" fmla="*/ 129 h 439"/>
                <a:gd name="T34" fmla="*/ 98 w 142"/>
                <a:gd name="T35" fmla="*/ 79 h 439"/>
                <a:gd name="T36" fmla="*/ 93 w 142"/>
                <a:gd name="T37" fmla="*/ 62 h 439"/>
                <a:gd name="T38" fmla="*/ 95 w 142"/>
                <a:gd name="T39" fmla="*/ 48 h 439"/>
                <a:gd name="T40" fmla="*/ 89 w 142"/>
                <a:gd name="T41" fmla="*/ 35 h 439"/>
                <a:gd name="T42" fmla="*/ 103 w 142"/>
                <a:gd name="T43" fmla="*/ 24 h 439"/>
                <a:gd name="T44" fmla="*/ 97 w 142"/>
                <a:gd name="T45" fmla="*/ 16 h 439"/>
                <a:gd name="T46" fmla="*/ 89 w 142"/>
                <a:gd name="T47" fmla="*/ 8 h 439"/>
                <a:gd name="T48" fmla="*/ 65 w 142"/>
                <a:gd name="T49" fmla="*/ 86 h 439"/>
                <a:gd name="T50" fmla="*/ 52 w 142"/>
                <a:gd name="T51" fmla="*/ 135 h 439"/>
                <a:gd name="T52" fmla="*/ 43 w 142"/>
                <a:gd name="T53" fmla="*/ 141 h 439"/>
                <a:gd name="T54" fmla="*/ 39 w 142"/>
                <a:gd name="T55" fmla="*/ 161 h 439"/>
                <a:gd name="T56" fmla="*/ 20 w 142"/>
                <a:gd name="T57" fmla="*/ 201 h 439"/>
                <a:gd name="T58" fmla="*/ 14 w 142"/>
                <a:gd name="T59" fmla="*/ 210 h 439"/>
                <a:gd name="T60" fmla="*/ 10 w 142"/>
                <a:gd name="T61" fmla="*/ 218 h 439"/>
                <a:gd name="T62" fmla="*/ 8 w 142"/>
                <a:gd name="T63" fmla="*/ 252 h 439"/>
                <a:gd name="T64" fmla="*/ 16 w 142"/>
                <a:gd name="T65" fmla="*/ 243 h 439"/>
                <a:gd name="T66" fmla="*/ 12 w 142"/>
                <a:gd name="T67" fmla="*/ 252 h 439"/>
                <a:gd name="T68" fmla="*/ 8 w 142"/>
                <a:gd name="T69" fmla="*/ 260 h 439"/>
                <a:gd name="T70" fmla="*/ 5 w 142"/>
                <a:gd name="T71" fmla="*/ 301 h 439"/>
                <a:gd name="T72" fmla="*/ 0 w 142"/>
                <a:gd name="T73" fmla="*/ 345 h 439"/>
                <a:gd name="T74" fmla="*/ 6 w 142"/>
                <a:gd name="T75" fmla="*/ 389 h 439"/>
                <a:gd name="T76" fmla="*/ 13 w 142"/>
                <a:gd name="T77" fmla="*/ 417 h 439"/>
                <a:gd name="T78" fmla="*/ 20 w 142"/>
                <a:gd name="T79" fmla="*/ 427 h 439"/>
                <a:gd name="T80" fmla="*/ 37 w 142"/>
                <a:gd name="T81" fmla="*/ 373 h 439"/>
                <a:gd name="T82" fmla="*/ 57 w 142"/>
                <a:gd name="T83" fmla="*/ 289 h 439"/>
                <a:gd name="T84" fmla="*/ 49 w 142"/>
                <a:gd name="T85" fmla="*/ 378 h 439"/>
                <a:gd name="T86" fmla="*/ 74 w 142"/>
                <a:gd name="T87" fmla="*/ 307 h 439"/>
                <a:gd name="T88" fmla="*/ 61 w 142"/>
                <a:gd name="T89" fmla="*/ 363 h 439"/>
                <a:gd name="T90" fmla="*/ 95 w 142"/>
                <a:gd name="T91" fmla="*/ 274 h 439"/>
                <a:gd name="T92" fmla="*/ 125 w 142"/>
                <a:gd name="T93" fmla="*/ 177 h 439"/>
                <a:gd name="T94" fmla="*/ 138 w 142"/>
                <a:gd name="T95" fmla="*/ 141 h 439"/>
                <a:gd name="T96" fmla="*/ 142 w 142"/>
                <a:gd name="T97" fmla="*/ 74 h 439"/>
                <a:gd name="T98" fmla="*/ 133 w 142"/>
                <a:gd name="T99" fmla="*/ 100 h 439"/>
                <a:gd name="T100" fmla="*/ 123 w 142"/>
                <a:gd name="T101" fmla="*/ 151 h 439"/>
                <a:gd name="T102" fmla="*/ 107 w 142"/>
                <a:gd name="T103" fmla="*/ 206 h 439"/>
                <a:gd name="T104" fmla="*/ 127 w 142"/>
                <a:gd name="T105" fmla="*/ 117 h 439"/>
                <a:gd name="T106" fmla="*/ 137 w 142"/>
                <a:gd name="T107" fmla="*/ 42 h 439"/>
                <a:gd name="T108" fmla="*/ 120 w 142"/>
                <a:gd name="T109" fmla="*/ 94 h 439"/>
                <a:gd name="T110" fmla="*/ 123 w 142"/>
                <a:gd name="T111" fmla="*/ 41 h 439"/>
                <a:gd name="T112" fmla="*/ 114 w 142"/>
                <a:gd name="T113" fmla="*/ 29 h 439"/>
                <a:gd name="T114" fmla="*/ 114 w 142"/>
                <a:gd name="T115" fmla="*/ 39 h 439"/>
                <a:gd name="T116" fmla="*/ 102 w 142"/>
                <a:gd name="T117" fmla="*/ 103 h 439"/>
                <a:gd name="T118" fmla="*/ 109 w 142"/>
                <a:gd name="T119" fmla="*/ 46 h 439"/>
                <a:gd name="T120" fmla="*/ 108 w 142"/>
                <a:gd name="T121" fmla="*/ 29 h 439"/>
                <a:gd name="T122" fmla="*/ 103 w 142"/>
                <a:gd name="T123" fmla="*/ 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439">
                  <a:moveTo>
                    <a:pt x="8" y="311"/>
                  </a:moveTo>
                  <a:cubicBezTo>
                    <a:pt x="7" y="308"/>
                    <a:pt x="9" y="297"/>
                    <a:pt x="11" y="295"/>
                  </a:cubicBezTo>
                  <a:cubicBezTo>
                    <a:pt x="10" y="297"/>
                    <a:pt x="10" y="302"/>
                    <a:pt x="9" y="307"/>
                  </a:cubicBezTo>
                  <a:cubicBezTo>
                    <a:pt x="8" y="311"/>
                    <a:pt x="8" y="311"/>
                    <a:pt x="8" y="311"/>
                  </a:cubicBezTo>
                  <a:close/>
                  <a:moveTo>
                    <a:pt x="16" y="266"/>
                  </a:moveTo>
                  <a:cubicBezTo>
                    <a:pt x="16" y="266"/>
                    <a:pt x="17" y="265"/>
                    <a:pt x="17" y="268"/>
                  </a:cubicBezTo>
                  <a:cubicBezTo>
                    <a:pt x="16" y="271"/>
                    <a:pt x="16" y="269"/>
                    <a:pt x="16" y="269"/>
                  </a:cubicBezTo>
                  <a:cubicBezTo>
                    <a:pt x="16" y="266"/>
                    <a:pt x="16" y="266"/>
                    <a:pt x="16" y="266"/>
                  </a:cubicBezTo>
                  <a:close/>
                  <a:moveTo>
                    <a:pt x="95" y="254"/>
                  </a:moveTo>
                  <a:cubicBezTo>
                    <a:pt x="96" y="248"/>
                    <a:pt x="96" y="248"/>
                    <a:pt x="96" y="248"/>
                  </a:cubicBezTo>
                  <a:cubicBezTo>
                    <a:pt x="98" y="252"/>
                    <a:pt x="95" y="253"/>
                    <a:pt x="95" y="254"/>
                  </a:cubicBezTo>
                  <a:close/>
                  <a:moveTo>
                    <a:pt x="58" y="277"/>
                  </a:moveTo>
                  <a:cubicBezTo>
                    <a:pt x="56" y="272"/>
                    <a:pt x="59" y="271"/>
                    <a:pt x="59" y="269"/>
                  </a:cubicBezTo>
                  <a:cubicBezTo>
                    <a:pt x="60" y="266"/>
                    <a:pt x="59" y="266"/>
                    <a:pt x="59" y="264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2" y="251"/>
                    <a:pt x="63" y="244"/>
                    <a:pt x="65" y="240"/>
                  </a:cubicBezTo>
                  <a:cubicBezTo>
                    <a:pt x="65" y="240"/>
                    <a:pt x="65" y="240"/>
                    <a:pt x="66" y="240"/>
                  </a:cubicBezTo>
                  <a:cubicBezTo>
                    <a:pt x="66" y="244"/>
                    <a:pt x="66" y="244"/>
                    <a:pt x="66" y="244"/>
                  </a:cubicBezTo>
                  <a:cubicBezTo>
                    <a:pt x="65" y="248"/>
                    <a:pt x="60" y="274"/>
                    <a:pt x="58" y="277"/>
                  </a:cubicBezTo>
                  <a:close/>
                  <a:moveTo>
                    <a:pt x="98" y="245"/>
                  </a:moveTo>
                  <a:cubicBezTo>
                    <a:pt x="97" y="243"/>
                    <a:pt x="99" y="237"/>
                    <a:pt x="100" y="235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98" y="244"/>
                    <a:pt x="98" y="245"/>
                    <a:pt x="98" y="245"/>
                  </a:cubicBezTo>
                  <a:close/>
                  <a:moveTo>
                    <a:pt x="25" y="241"/>
                  </a:moveTo>
                  <a:cubicBezTo>
                    <a:pt x="24" y="240"/>
                    <a:pt x="22" y="242"/>
                    <a:pt x="23" y="236"/>
                  </a:cubicBezTo>
                  <a:cubicBezTo>
                    <a:pt x="24" y="233"/>
                    <a:pt x="25" y="234"/>
                    <a:pt x="26" y="232"/>
                  </a:cubicBezTo>
                  <a:cubicBezTo>
                    <a:pt x="26" y="235"/>
                    <a:pt x="25" y="237"/>
                    <a:pt x="25" y="241"/>
                  </a:cubicBezTo>
                  <a:close/>
                  <a:moveTo>
                    <a:pt x="17" y="232"/>
                  </a:moveTo>
                  <a:cubicBezTo>
                    <a:pt x="17" y="226"/>
                    <a:pt x="16" y="224"/>
                    <a:pt x="19" y="222"/>
                  </a:cubicBezTo>
                  <a:cubicBezTo>
                    <a:pt x="20" y="224"/>
                    <a:pt x="20" y="228"/>
                    <a:pt x="19" y="229"/>
                  </a:cubicBezTo>
                  <a:cubicBezTo>
                    <a:pt x="19" y="229"/>
                    <a:pt x="19" y="230"/>
                    <a:pt x="19" y="230"/>
                  </a:cubicBezTo>
                  <a:cubicBezTo>
                    <a:pt x="19" y="230"/>
                    <a:pt x="19" y="230"/>
                    <a:pt x="19" y="230"/>
                  </a:cubicBezTo>
                  <a:cubicBezTo>
                    <a:pt x="17" y="232"/>
                    <a:pt x="17" y="232"/>
                    <a:pt x="17" y="232"/>
                  </a:cubicBezTo>
                  <a:close/>
                  <a:moveTo>
                    <a:pt x="102" y="224"/>
                  </a:moveTo>
                  <a:cubicBezTo>
                    <a:pt x="102" y="220"/>
                    <a:pt x="103" y="219"/>
                    <a:pt x="105" y="21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6"/>
                    <a:pt x="104" y="224"/>
                    <a:pt x="102" y="224"/>
                  </a:cubicBezTo>
                  <a:close/>
                  <a:moveTo>
                    <a:pt x="17" y="215"/>
                  </a:moveTo>
                  <a:cubicBezTo>
                    <a:pt x="21" y="212"/>
                    <a:pt x="19" y="211"/>
                    <a:pt x="23" y="210"/>
                  </a:cubicBezTo>
                  <a:cubicBezTo>
                    <a:pt x="23" y="212"/>
                    <a:pt x="23" y="217"/>
                    <a:pt x="22" y="219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0"/>
                    <a:pt x="20" y="220"/>
                  </a:cubicBezTo>
                  <a:lnTo>
                    <a:pt x="17" y="215"/>
                  </a:lnTo>
                  <a:close/>
                  <a:moveTo>
                    <a:pt x="20" y="205"/>
                  </a:moveTo>
                  <a:cubicBezTo>
                    <a:pt x="20" y="206"/>
                    <a:pt x="21" y="202"/>
                    <a:pt x="20" y="207"/>
                  </a:cubicBezTo>
                  <a:cubicBezTo>
                    <a:pt x="20" y="212"/>
                    <a:pt x="20" y="209"/>
                    <a:pt x="19" y="210"/>
                  </a:cubicBezTo>
                  <a:cubicBezTo>
                    <a:pt x="18" y="208"/>
                    <a:pt x="18" y="214"/>
                    <a:pt x="19" y="208"/>
                  </a:cubicBezTo>
                  <a:cubicBezTo>
                    <a:pt x="19" y="206"/>
                    <a:pt x="19" y="206"/>
                    <a:pt x="19" y="205"/>
                  </a:cubicBezTo>
                  <a:lnTo>
                    <a:pt x="20" y="205"/>
                  </a:lnTo>
                  <a:close/>
                  <a:moveTo>
                    <a:pt x="23" y="207"/>
                  </a:moveTo>
                  <a:cubicBezTo>
                    <a:pt x="23" y="205"/>
                    <a:pt x="24" y="206"/>
                    <a:pt x="24" y="207"/>
                  </a:cubicBezTo>
                  <a:cubicBezTo>
                    <a:pt x="23" y="208"/>
                    <a:pt x="23" y="209"/>
                    <a:pt x="23" y="207"/>
                  </a:cubicBezTo>
                  <a:close/>
                  <a:moveTo>
                    <a:pt x="32" y="209"/>
                  </a:moveTo>
                  <a:cubicBezTo>
                    <a:pt x="31" y="205"/>
                    <a:pt x="30" y="204"/>
                    <a:pt x="34" y="203"/>
                  </a:cubicBezTo>
                  <a:cubicBezTo>
                    <a:pt x="34" y="204"/>
                    <a:pt x="35" y="204"/>
                    <a:pt x="34" y="207"/>
                  </a:cubicBezTo>
                  <a:cubicBezTo>
                    <a:pt x="33" y="209"/>
                    <a:pt x="34" y="209"/>
                    <a:pt x="32" y="209"/>
                  </a:cubicBezTo>
                  <a:close/>
                  <a:moveTo>
                    <a:pt x="99" y="197"/>
                  </a:moveTo>
                  <a:cubicBezTo>
                    <a:pt x="99" y="197"/>
                    <a:pt x="100" y="195"/>
                    <a:pt x="100" y="197"/>
                  </a:cubicBezTo>
                  <a:cubicBezTo>
                    <a:pt x="99" y="201"/>
                    <a:pt x="102" y="198"/>
                    <a:pt x="99" y="198"/>
                  </a:cubicBezTo>
                  <a:cubicBezTo>
                    <a:pt x="98" y="198"/>
                    <a:pt x="99" y="199"/>
                    <a:pt x="99" y="197"/>
                  </a:cubicBezTo>
                  <a:close/>
                  <a:moveTo>
                    <a:pt x="38" y="182"/>
                  </a:moveTo>
                  <a:cubicBezTo>
                    <a:pt x="40" y="186"/>
                    <a:pt x="37" y="187"/>
                    <a:pt x="39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90"/>
                    <a:pt x="38" y="184"/>
                    <a:pt x="38" y="182"/>
                  </a:cubicBezTo>
                  <a:close/>
                  <a:moveTo>
                    <a:pt x="39" y="180"/>
                  </a:moveTo>
                  <a:cubicBezTo>
                    <a:pt x="39" y="172"/>
                    <a:pt x="39" y="171"/>
                    <a:pt x="42" y="170"/>
                  </a:cubicBezTo>
                  <a:cubicBezTo>
                    <a:pt x="42" y="172"/>
                    <a:pt x="42" y="173"/>
                    <a:pt x="42" y="176"/>
                  </a:cubicBezTo>
                  <a:cubicBezTo>
                    <a:pt x="41" y="178"/>
                    <a:pt x="40" y="179"/>
                    <a:pt x="39" y="180"/>
                  </a:cubicBezTo>
                  <a:close/>
                  <a:moveTo>
                    <a:pt x="132" y="153"/>
                  </a:moveTo>
                  <a:cubicBezTo>
                    <a:pt x="129" y="152"/>
                    <a:pt x="132" y="156"/>
                    <a:pt x="131" y="152"/>
                  </a:cubicBezTo>
                  <a:cubicBezTo>
                    <a:pt x="130" y="147"/>
                    <a:pt x="131" y="152"/>
                    <a:pt x="132" y="150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2"/>
                    <a:pt x="132" y="153"/>
                    <a:pt x="132" y="153"/>
                  </a:cubicBezTo>
                  <a:close/>
                  <a:moveTo>
                    <a:pt x="87" y="155"/>
                  </a:moveTo>
                  <a:cubicBezTo>
                    <a:pt x="88" y="158"/>
                    <a:pt x="89" y="160"/>
                    <a:pt x="87" y="164"/>
                  </a:cubicBezTo>
                  <a:cubicBezTo>
                    <a:pt x="82" y="172"/>
                    <a:pt x="87" y="169"/>
                    <a:pt x="84" y="175"/>
                  </a:cubicBezTo>
                  <a:cubicBezTo>
                    <a:pt x="82" y="180"/>
                    <a:pt x="78" y="197"/>
                    <a:pt x="77" y="201"/>
                  </a:cubicBezTo>
                  <a:cubicBezTo>
                    <a:pt x="76" y="204"/>
                    <a:pt x="76" y="205"/>
                    <a:pt x="76" y="209"/>
                  </a:cubicBezTo>
                  <a:cubicBezTo>
                    <a:pt x="74" y="220"/>
                    <a:pt x="69" y="227"/>
                    <a:pt x="68" y="228"/>
                  </a:cubicBezTo>
                  <a:cubicBezTo>
                    <a:pt x="69" y="228"/>
                    <a:pt x="72" y="226"/>
                    <a:pt x="68" y="236"/>
                  </a:cubicBezTo>
                  <a:cubicBezTo>
                    <a:pt x="67" y="240"/>
                    <a:pt x="69" y="236"/>
                    <a:pt x="67" y="239"/>
                  </a:cubicBezTo>
                  <a:cubicBezTo>
                    <a:pt x="65" y="237"/>
                    <a:pt x="67" y="231"/>
                    <a:pt x="67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70" y="218"/>
                    <a:pt x="71" y="226"/>
                    <a:pt x="68" y="216"/>
                  </a:cubicBezTo>
                  <a:cubicBezTo>
                    <a:pt x="71" y="211"/>
                    <a:pt x="69" y="205"/>
                    <a:pt x="72" y="203"/>
                  </a:cubicBezTo>
                  <a:cubicBezTo>
                    <a:pt x="73" y="202"/>
                    <a:pt x="72" y="203"/>
                    <a:pt x="73" y="203"/>
                  </a:cubicBezTo>
                  <a:cubicBezTo>
                    <a:pt x="75" y="203"/>
                    <a:pt x="73" y="203"/>
                    <a:pt x="75" y="202"/>
                  </a:cubicBezTo>
                  <a:cubicBezTo>
                    <a:pt x="73" y="199"/>
                    <a:pt x="75" y="201"/>
                    <a:pt x="72" y="19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4" y="194"/>
                    <a:pt x="74" y="194"/>
                    <a:pt x="75" y="197"/>
                  </a:cubicBezTo>
                  <a:cubicBezTo>
                    <a:pt x="78" y="195"/>
                    <a:pt x="77" y="197"/>
                    <a:pt x="78" y="191"/>
                  </a:cubicBezTo>
                  <a:cubicBezTo>
                    <a:pt x="79" y="182"/>
                    <a:pt x="79" y="184"/>
                    <a:pt x="81" y="178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82" y="172"/>
                    <a:pt x="82" y="172"/>
                    <a:pt x="83" y="17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5"/>
                    <a:pt x="88" y="146"/>
                    <a:pt x="91" y="144"/>
                  </a:cubicBezTo>
                  <a:cubicBezTo>
                    <a:pt x="91" y="152"/>
                    <a:pt x="90" y="152"/>
                    <a:pt x="87" y="155"/>
                  </a:cubicBezTo>
                  <a:close/>
                  <a:moveTo>
                    <a:pt x="93" y="135"/>
                  </a:moveTo>
                  <a:cubicBezTo>
                    <a:pt x="93" y="130"/>
                    <a:pt x="94" y="130"/>
                    <a:pt x="95" y="127"/>
                  </a:cubicBezTo>
                  <a:cubicBezTo>
                    <a:pt x="96" y="123"/>
                    <a:pt x="96" y="119"/>
                    <a:pt x="99" y="109"/>
                  </a:cubicBezTo>
                  <a:cubicBezTo>
                    <a:pt x="100" y="107"/>
                    <a:pt x="99" y="108"/>
                    <a:pt x="100" y="106"/>
                  </a:cubicBezTo>
                  <a:cubicBezTo>
                    <a:pt x="101" y="109"/>
                    <a:pt x="97" y="120"/>
                    <a:pt x="96" y="129"/>
                  </a:cubicBezTo>
                  <a:cubicBezTo>
                    <a:pt x="95" y="133"/>
                    <a:pt x="96" y="130"/>
                    <a:pt x="95" y="133"/>
                  </a:cubicBezTo>
                  <a:cubicBezTo>
                    <a:pt x="93" y="135"/>
                    <a:pt x="94" y="134"/>
                    <a:pt x="93" y="135"/>
                  </a:cubicBezTo>
                  <a:close/>
                  <a:moveTo>
                    <a:pt x="99" y="84"/>
                  </a:moveTo>
                  <a:cubicBezTo>
                    <a:pt x="95" y="83"/>
                    <a:pt x="97" y="84"/>
                    <a:pt x="96" y="82"/>
                  </a:cubicBezTo>
                  <a:cubicBezTo>
                    <a:pt x="99" y="82"/>
                    <a:pt x="97" y="81"/>
                    <a:pt x="99" y="84"/>
                  </a:cubicBezTo>
                  <a:close/>
                  <a:moveTo>
                    <a:pt x="98" y="79"/>
                  </a:moveTo>
                  <a:cubicBezTo>
                    <a:pt x="97" y="76"/>
                    <a:pt x="97" y="76"/>
                    <a:pt x="97" y="72"/>
                  </a:cubicBezTo>
                  <a:cubicBezTo>
                    <a:pt x="101" y="72"/>
                    <a:pt x="99" y="72"/>
                    <a:pt x="100" y="74"/>
                  </a:cubicBezTo>
                  <a:cubicBezTo>
                    <a:pt x="99" y="74"/>
                    <a:pt x="99" y="73"/>
                    <a:pt x="99" y="74"/>
                  </a:cubicBezTo>
                  <a:cubicBezTo>
                    <a:pt x="97" y="76"/>
                    <a:pt x="98" y="78"/>
                    <a:pt x="98" y="78"/>
                  </a:cubicBezTo>
                  <a:cubicBezTo>
                    <a:pt x="98" y="78"/>
                    <a:pt x="98" y="78"/>
                    <a:pt x="98" y="79"/>
                  </a:cubicBezTo>
                  <a:close/>
                  <a:moveTo>
                    <a:pt x="93" y="62"/>
                  </a:moveTo>
                  <a:cubicBezTo>
                    <a:pt x="91" y="65"/>
                    <a:pt x="91" y="62"/>
                    <a:pt x="91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4" y="61"/>
                    <a:pt x="93" y="59"/>
                    <a:pt x="93" y="62"/>
                  </a:cubicBezTo>
                  <a:close/>
                  <a:moveTo>
                    <a:pt x="95" y="48"/>
                  </a:moveTo>
                  <a:cubicBezTo>
                    <a:pt x="95" y="48"/>
                    <a:pt x="99" y="51"/>
                    <a:pt x="94" y="52"/>
                  </a:cubicBezTo>
                  <a:lnTo>
                    <a:pt x="95" y="48"/>
                  </a:lnTo>
                  <a:close/>
                  <a:moveTo>
                    <a:pt x="97" y="40"/>
                  </a:moveTo>
                  <a:cubicBezTo>
                    <a:pt x="97" y="37"/>
                    <a:pt x="97" y="39"/>
                    <a:pt x="98" y="38"/>
                  </a:cubicBezTo>
                  <a:cubicBezTo>
                    <a:pt x="100" y="42"/>
                    <a:pt x="99" y="40"/>
                    <a:pt x="98" y="42"/>
                  </a:cubicBezTo>
                  <a:cubicBezTo>
                    <a:pt x="97" y="40"/>
                    <a:pt x="97" y="42"/>
                    <a:pt x="97" y="40"/>
                  </a:cubicBezTo>
                  <a:close/>
                  <a:moveTo>
                    <a:pt x="88" y="39"/>
                  </a:moveTo>
                  <a:cubicBezTo>
                    <a:pt x="88" y="36"/>
                    <a:pt x="88" y="36"/>
                    <a:pt x="89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7"/>
                    <a:pt x="89" y="37"/>
                    <a:pt x="88" y="39"/>
                  </a:cubicBezTo>
                  <a:close/>
                  <a:moveTo>
                    <a:pt x="99" y="31"/>
                  </a:moveTo>
                  <a:cubicBezTo>
                    <a:pt x="99" y="26"/>
                    <a:pt x="100" y="19"/>
                    <a:pt x="102" y="15"/>
                  </a:cubicBezTo>
                  <a:cubicBezTo>
                    <a:pt x="103" y="16"/>
                    <a:pt x="103" y="14"/>
                    <a:pt x="103" y="19"/>
                  </a:cubicBezTo>
                  <a:cubicBezTo>
                    <a:pt x="103" y="21"/>
                    <a:pt x="103" y="22"/>
                    <a:pt x="103" y="24"/>
                  </a:cubicBezTo>
                  <a:cubicBezTo>
                    <a:pt x="102" y="25"/>
                    <a:pt x="102" y="27"/>
                    <a:pt x="101" y="27"/>
                  </a:cubicBezTo>
                  <a:lnTo>
                    <a:pt x="99" y="31"/>
                  </a:lnTo>
                  <a:close/>
                  <a:moveTo>
                    <a:pt x="103" y="9"/>
                  </a:moveTo>
                  <a:cubicBezTo>
                    <a:pt x="103" y="7"/>
                    <a:pt x="104" y="4"/>
                    <a:pt x="103" y="2"/>
                  </a:cubicBezTo>
                  <a:cubicBezTo>
                    <a:pt x="99" y="4"/>
                    <a:pt x="99" y="6"/>
                    <a:pt x="100" y="10"/>
                  </a:cubicBezTo>
                  <a:cubicBezTo>
                    <a:pt x="97" y="12"/>
                    <a:pt x="97" y="13"/>
                    <a:pt x="97" y="16"/>
                  </a:cubicBezTo>
                  <a:cubicBezTo>
                    <a:pt x="96" y="17"/>
                    <a:pt x="96" y="18"/>
                    <a:pt x="96" y="20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4" y="19"/>
                    <a:pt x="95" y="14"/>
                    <a:pt x="96" y="10"/>
                  </a:cubicBezTo>
                  <a:cubicBezTo>
                    <a:pt x="97" y="6"/>
                    <a:pt x="98" y="3"/>
                    <a:pt x="95" y="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1"/>
                    <a:pt x="86" y="13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6"/>
                    <a:pt x="83" y="29"/>
                    <a:pt x="80" y="37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3" y="59"/>
                    <a:pt x="72" y="67"/>
                    <a:pt x="69" y="73"/>
                  </a:cubicBezTo>
                  <a:cubicBezTo>
                    <a:pt x="67" y="77"/>
                    <a:pt x="67" y="80"/>
                    <a:pt x="65" y="86"/>
                  </a:cubicBezTo>
                  <a:cubicBezTo>
                    <a:pt x="65" y="87"/>
                    <a:pt x="64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1"/>
                    <a:pt x="60" y="101"/>
                    <a:pt x="58" y="103"/>
                  </a:cubicBezTo>
                  <a:cubicBezTo>
                    <a:pt x="61" y="107"/>
                    <a:pt x="57" y="114"/>
                    <a:pt x="56" y="118"/>
                  </a:cubicBezTo>
                  <a:cubicBezTo>
                    <a:pt x="55" y="123"/>
                    <a:pt x="53" y="130"/>
                    <a:pt x="52" y="135"/>
                  </a:cubicBezTo>
                  <a:cubicBezTo>
                    <a:pt x="49" y="145"/>
                    <a:pt x="48" y="156"/>
                    <a:pt x="43" y="166"/>
                  </a:cubicBezTo>
                  <a:cubicBezTo>
                    <a:pt x="43" y="166"/>
                    <a:pt x="42" y="168"/>
                    <a:pt x="43" y="163"/>
                  </a:cubicBezTo>
                  <a:cubicBezTo>
                    <a:pt x="43" y="162"/>
                    <a:pt x="44" y="161"/>
                    <a:pt x="44" y="159"/>
                  </a:cubicBezTo>
                  <a:cubicBezTo>
                    <a:pt x="45" y="155"/>
                    <a:pt x="49" y="142"/>
                    <a:pt x="48" y="139"/>
                  </a:cubicBezTo>
                  <a:cubicBezTo>
                    <a:pt x="47" y="134"/>
                    <a:pt x="48" y="138"/>
                    <a:pt x="47" y="13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4" y="144"/>
                    <a:pt x="44" y="143"/>
                    <a:pt x="44" y="145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3" y="146"/>
                    <a:pt x="43" y="146"/>
                  </a:cubicBezTo>
                  <a:cubicBezTo>
                    <a:pt x="42" y="148"/>
                    <a:pt x="43" y="147"/>
                    <a:pt x="43" y="14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8" y="164"/>
                    <a:pt x="36" y="167"/>
                    <a:pt x="34" y="173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2" y="178"/>
                    <a:pt x="32" y="180"/>
                    <a:pt x="31" y="183"/>
                  </a:cubicBezTo>
                  <a:cubicBezTo>
                    <a:pt x="31" y="185"/>
                    <a:pt x="30" y="186"/>
                    <a:pt x="30" y="187"/>
                  </a:cubicBezTo>
                  <a:cubicBezTo>
                    <a:pt x="28" y="194"/>
                    <a:pt x="30" y="192"/>
                    <a:pt x="25" y="197"/>
                  </a:cubicBezTo>
                  <a:cubicBezTo>
                    <a:pt x="22" y="201"/>
                    <a:pt x="25" y="201"/>
                    <a:pt x="20" y="201"/>
                  </a:cubicBezTo>
                  <a:cubicBezTo>
                    <a:pt x="21" y="198"/>
                    <a:pt x="23" y="193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8" y="193"/>
                    <a:pt x="19" y="193"/>
                    <a:pt x="16" y="192"/>
                  </a:cubicBezTo>
                  <a:cubicBezTo>
                    <a:pt x="15" y="201"/>
                    <a:pt x="14" y="203"/>
                    <a:pt x="12" y="210"/>
                  </a:cubicBezTo>
                  <a:cubicBezTo>
                    <a:pt x="14" y="211"/>
                    <a:pt x="12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1" y="216"/>
                    <a:pt x="11" y="216"/>
                  </a:cubicBezTo>
                  <a:cubicBezTo>
                    <a:pt x="11" y="216"/>
                    <a:pt x="10" y="218"/>
                    <a:pt x="10" y="218"/>
                  </a:cubicBezTo>
                  <a:cubicBezTo>
                    <a:pt x="10" y="221"/>
                    <a:pt x="10" y="220"/>
                    <a:pt x="11" y="222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9" y="225"/>
                    <a:pt x="8" y="226"/>
                    <a:pt x="8" y="226"/>
                  </a:cubicBezTo>
                  <a:cubicBezTo>
                    <a:pt x="10" y="227"/>
                    <a:pt x="10" y="238"/>
                    <a:pt x="10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8" y="246"/>
                    <a:pt x="8" y="246"/>
                    <a:pt x="8" y="252"/>
                  </a:cubicBezTo>
                  <a:cubicBezTo>
                    <a:pt x="10" y="251"/>
                    <a:pt x="9" y="252"/>
                    <a:pt x="10" y="249"/>
                  </a:cubicBezTo>
                  <a:cubicBezTo>
                    <a:pt x="13" y="245"/>
                    <a:pt x="11" y="241"/>
                    <a:pt x="14" y="237"/>
                  </a:cubicBezTo>
                  <a:cubicBezTo>
                    <a:pt x="12" y="235"/>
                    <a:pt x="12" y="236"/>
                    <a:pt x="14" y="231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3"/>
                    <a:pt x="17" y="234"/>
                    <a:pt x="17" y="234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5" y="249"/>
                    <a:pt x="14" y="249"/>
                  </a:cubicBezTo>
                  <a:cubicBezTo>
                    <a:pt x="14" y="251"/>
                    <a:pt x="14" y="250"/>
                    <a:pt x="13" y="251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3" y="256"/>
                    <a:pt x="15" y="253"/>
                    <a:pt x="14" y="256"/>
                  </a:cubicBezTo>
                  <a:cubicBezTo>
                    <a:pt x="13" y="261"/>
                    <a:pt x="13" y="261"/>
                    <a:pt x="13" y="261"/>
                  </a:cubicBezTo>
                  <a:cubicBezTo>
                    <a:pt x="13" y="261"/>
                    <a:pt x="13" y="262"/>
                    <a:pt x="12" y="261"/>
                  </a:cubicBezTo>
                  <a:cubicBezTo>
                    <a:pt x="12" y="261"/>
                    <a:pt x="12" y="262"/>
                    <a:pt x="12" y="262"/>
                  </a:cubicBezTo>
                  <a:cubicBezTo>
                    <a:pt x="6" y="262"/>
                    <a:pt x="12" y="261"/>
                    <a:pt x="8" y="260"/>
                  </a:cubicBezTo>
                  <a:cubicBezTo>
                    <a:pt x="5" y="260"/>
                    <a:pt x="6" y="260"/>
                    <a:pt x="6" y="262"/>
                  </a:cubicBezTo>
                  <a:cubicBezTo>
                    <a:pt x="10" y="263"/>
                    <a:pt x="10" y="263"/>
                    <a:pt x="10" y="263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7" y="281"/>
                    <a:pt x="8" y="281"/>
                    <a:pt x="8" y="286"/>
                  </a:cubicBezTo>
                  <a:cubicBezTo>
                    <a:pt x="7" y="296"/>
                    <a:pt x="7" y="292"/>
                    <a:pt x="6" y="297"/>
                  </a:cubicBezTo>
                  <a:cubicBezTo>
                    <a:pt x="5" y="299"/>
                    <a:pt x="5" y="300"/>
                    <a:pt x="5" y="301"/>
                  </a:cubicBezTo>
                  <a:cubicBezTo>
                    <a:pt x="5" y="307"/>
                    <a:pt x="2" y="305"/>
                    <a:pt x="4" y="311"/>
                  </a:cubicBezTo>
                  <a:cubicBezTo>
                    <a:pt x="3" y="313"/>
                    <a:pt x="3" y="310"/>
                    <a:pt x="3" y="315"/>
                  </a:cubicBezTo>
                  <a:cubicBezTo>
                    <a:pt x="2" y="317"/>
                    <a:pt x="3" y="316"/>
                    <a:pt x="3" y="319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0" y="343"/>
                    <a:pt x="1" y="341"/>
                    <a:pt x="2" y="342"/>
                  </a:cubicBezTo>
                  <a:cubicBezTo>
                    <a:pt x="1" y="345"/>
                    <a:pt x="3" y="343"/>
                    <a:pt x="0" y="345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51"/>
                    <a:pt x="3" y="354"/>
                    <a:pt x="3" y="356"/>
                  </a:cubicBezTo>
                  <a:cubicBezTo>
                    <a:pt x="4" y="362"/>
                    <a:pt x="4" y="365"/>
                    <a:pt x="3" y="370"/>
                  </a:cubicBezTo>
                  <a:cubicBezTo>
                    <a:pt x="2" y="371"/>
                    <a:pt x="2" y="375"/>
                    <a:pt x="2" y="377"/>
                  </a:cubicBezTo>
                  <a:cubicBezTo>
                    <a:pt x="5" y="379"/>
                    <a:pt x="3" y="379"/>
                    <a:pt x="6" y="377"/>
                  </a:cubicBezTo>
                  <a:cubicBezTo>
                    <a:pt x="6" y="383"/>
                    <a:pt x="7" y="383"/>
                    <a:pt x="6" y="389"/>
                  </a:cubicBezTo>
                  <a:cubicBezTo>
                    <a:pt x="5" y="394"/>
                    <a:pt x="4" y="398"/>
                    <a:pt x="6" y="402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5" y="402"/>
                    <a:pt x="5" y="402"/>
                    <a:pt x="5" y="403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5" y="409"/>
                    <a:pt x="4" y="411"/>
                    <a:pt x="5" y="415"/>
                  </a:cubicBezTo>
                  <a:cubicBezTo>
                    <a:pt x="7" y="416"/>
                    <a:pt x="10" y="417"/>
                    <a:pt x="13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4" y="426"/>
                    <a:pt x="15" y="422"/>
                    <a:pt x="14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4" y="436"/>
                    <a:pt x="10" y="435"/>
                    <a:pt x="16" y="439"/>
                  </a:cubicBezTo>
                  <a:cubicBezTo>
                    <a:pt x="20" y="427"/>
                    <a:pt x="20" y="427"/>
                    <a:pt x="20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9" y="432"/>
                    <a:pt x="22" y="425"/>
                    <a:pt x="25" y="429"/>
                  </a:cubicBezTo>
                  <a:cubicBezTo>
                    <a:pt x="29" y="432"/>
                    <a:pt x="29" y="432"/>
                    <a:pt x="29" y="432"/>
                  </a:cubicBezTo>
                  <a:cubicBezTo>
                    <a:pt x="31" y="430"/>
                    <a:pt x="31" y="426"/>
                    <a:pt x="31" y="423"/>
                  </a:cubicBezTo>
                  <a:cubicBezTo>
                    <a:pt x="32" y="418"/>
                    <a:pt x="32" y="417"/>
                    <a:pt x="32" y="412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9" y="362"/>
                    <a:pt x="43" y="349"/>
                    <a:pt x="44" y="337"/>
                  </a:cubicBezTo>
                  <a:cubicBezTo>
                    <a:pt x="44" y="330"/>
                    <a:pt x="46" y="325"/>
                    <a:pt x="47" y="318"/>
                  </a:cubicBezTo>
                  <a:cubicBezTo>
                    <a:pt x="47" y="315"/>
                    <a:pt x="48" y="313"/>
                    <a:pt x="48" y="309"/>
                  </a:cubicBezTo>
                  <a:cubicBezTo>
                    <a:pt x="49" y="307"/>
                    <a:pt x="49" y="304"/>
                    <a:pt x="50" y="300"/>
                  </a:cubicBezTo>
                  <a:cubicBezTo>
                    <a:pt x="52" y="292"/>
                    <a:pt x="50" y="289"/>
                    <a:pt x="56" y="285"/>
                  </a:cubicBezTo>
                  <a:cubicBezTo>
                    <a:pt x="56" y="286"/>
                    <a:pt x="57" y="284"/>
                    <a:pt x="57" y="289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47" y="327"/>
                    <a:pt x="43" y="355"/>
                    <a:pt x="41" y="377"/>
                  </a:cubicBezTo>
                  <a:cubicBezTo>
                    <a:pt x="40" y="379"/>
                    <a:pt x="37" y="403"/>
                    <a:pt x="39" y="407"/>
                  </a:cubicBezTo>
                  <a:cubicBezTo>
                    <a:pt x="43" y="406"/>
                    <a:pt x="44" y="400"/>
                    <a:pt x="45" y="396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52" y="366"/>
                    <a:pt x="68" y="321"/>
                    <a:pt x="73" y="298"/>
                  </a:cubicBezTo>
                  <a:cubicBezTo>
                    <a:pt x="74" y="292"/>
                    <a:pt x="80" y="275"/>
                    <a:pt x="81" y="268"/>
                  </a:cubicBezTo>
                  <a:cubicBezTo>
                    <a:pt x="82" y="259"/>
                    <a:pt x="84" y="255"/>
                    <a:pt x="86" y="247"/>
                  </a:cubicBezTo>
                  <a:cubicBezTo>
                    <a:pt x="87" y="250"/>
                    <a:pt x="88" y="243"/>
                    <a:pt x="87" y="252"/>
                  </a:cubicBezTo>
                  <a:cubicBezTo>
                    <a:pt x="78" y="293"/>
                    <a:pt x="78" y="293"/>
                    <a:pt x="78" y="293"/>
                  </a:cubicBezTo>
                  <a:cubicBezTo>
                    <a:pt x="76" y="298"/>
                    <a:pt x="75" y="302"/>
                    <a:pt x="74" y="307"/>
                  </a:cubicBezTo>
                  <a:cubicBezTo>
                    <a:pt x="73" y="310"/>
                    <a:pt x="73" y="313"/>
                    <a:pt x="72" y="316"/>
                  </a:cubicBezTo>
                  <a:cubicBezTo>
                    <a:pt x="71" y="318"/>
                    <a:pt x="71" y="320"/>
                    <a:pt x="70" y="322"/>
                  </a:cubicBezTo>
                  <a:cubicBezTo>
                    <a:pt x="67" y="332"/>
                    <a:pt x="59" y="356"/>
                    <a:pt x="59" y="365"/>
                  </a:cubicBezTo>
                  <a:cubicBezTo>
                    <a:pt x="60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3"/>
                    <a:pt x="61" y="363"/>
                    <a:pt x="61" y="363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6" y="349"/>
                    <a:pt x="73" y="337"/>
                    <a:pt x="76" y="330"/>
                  </a:cubicBezTo>
                  <a:cubicBezTo>
                    <a:pt x="81" y="315"/>
                    <a:pt x="81" y="315"/>
                    <a:pt x="81" y="315"/>
                  </a:cubicBezTo>
                  <a:cubicBezTo>
                    <a:pt x="83" y="309"/>
                    <a:pt x="86" y="304"/>
                    <a:pt x="87" y="298"/>
                  </a:cubicBezTo>
                  <a:cubicBezTo>
                    <a:pt x="93" y="280"/>
                    <a:pt x="93" y="280"/>
                    <a:pt x="93" y="280"/>
                  </a:cubicBezTo>
                  <a:cubicBezTo>
                    <a:pt x="93" y="279"/>
                    <a:pt x="94" y="275"/>
                    <a:pt x="95" y="274"/>
                  </a:cubicBezTo>
                  <a:cubicBezTo>
                    <a:pt x="96" y="268"/>
                    <a:pt x="99" y="260"/>
                    <a:pt x="100" y="256"/>
                  </a:cubicBezTo>
                  <a:cubicBezTo>
                    <a:pt x="100" y="255"/>
                    <a:pt x="100" y="254"/>
                    <a:pt x="101" y="253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3" y="207"/>
                    <a:pt x="118" y="198"/>
                    <a:pt x="120" y="188"/>
                  </a:cubicBezTo>
                  <a:cubicBezTo>
                    <a:pt x="121" y="182"/>
                    <a:pt x="121" y="179"/>
                    <a:pt x="125" y="177"/>
                  </a:cubicBezTo>
                  <a:cubicBezTo>
                    <a:pt x="125" y="180"/>
                    <a:pt x="125" y="182"/>
                    <a:pt x="124" y="184"/>
                  </a:cubicBezTo>
                  <a:cubicBezTo>
                    <a:pt x="123" y="188"/>
                    <a:pt x="121" y="191"/>
                    <a:pt x="120" y="199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7" y="190"/>
                    <a:pt x="133" y="166"/>
                    <a:pt x="135" y="158"/>
                  </a:cubicBezTo>
                  <a:cubicBezTo>
                    <a:pt x="135" y="155"/>
                    <a:pt x="137" y="150"/>
                    <a:pt x="137" y="149"/>
                  </a:cubicBezTo>
                  <a:cubicBezTo>
                    <a:pt x="138" y="145"/>
                    <a:pt x="137" y="147"/>
                    <a:pt x="138" y="141"/>
                  </a:cubicBezTo>
                  <a:cubicBezTo>
                    <a:pt x="139" y="138"/>
                    <a:pt x="139" y="135"/>
                    <a:pt x="139" y="13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42"/>
                    <a:pt x="134" y="144"/>
                    <a:pt x="133" y="145"/>
                  </a:cubicBezTo>
                  <a:cubicBezTo>
                    <a:pt x="132" y="141"/>
                    <a:pt x="135" y="134"/>
                    <a:pt x="136" y="129"/>
                  </a:cubicBezTo>
                  <a:cubicBezTo>
                    <a:pt x="139" y="116"/>
                    <a:pt x="141" y="106"/>
                    <a:pt x="141" y="93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0" y="73"/>
                    <a:pt x="139" y="72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39" y="53"/>
                    <a:pt x="140" y="54"/>
                    <a:pt x="139" y="57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5" y="77"/>
                    <a:pt x="135" y="80"/>
                    <a:pt x="135" y="83"/>
                  </a:cubicBezTo>
                  <a:cubicBezTo>
                    <a:pt x="135" y="86"/>
                    <a:pt x="134" y="98"/>
                    <a:pt x="133" y="100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6"/>
                    <a:pt x="130" y="116"/>
                    <a:pt x="130" y="119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7" y="136"/>
                    <a:pt x="127" y="136"/>
                    <a:pt x="126" y="138"/>
                  </a:cubicBezTo>
                  <a:cubicBezTo>
                    <a:pt x="124" y="143"/>
                    <a:pt x="126" y="146"/>
                    <a:pt x="123" y="151"/>
                  </a:cubicBezTo>
                  <a:cubicBezTo>
                    <a:pt x="121" y="156"/>
                    <a:pt x="121" y="158"/>
                    <a:pt x="120" y="163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2" y="189"/>
                    <a:pt x="112" y="192"/>
                    <a:pt x="112" y="194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5"/>
                    <a:pt x="108" y="208"/>
                    <a:pt x="106" y="210"/>
                  </a:cubicBezTo>
                  <a:cubicBezTo>
                    <a:pt x="106" y="207"/>
                    <a:pt x="106" y="208"/>
                    <a:pt x="107" y="206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12" y="180"/>
                    <a:pt x="112" y="179"/>
                    <a:pt x="113" y="178"/>
                  </a:cubicBezTo>
                  <a:cubicBezTo>
                    <a:pt x="118" y="159"/>
                    <a:pt x="118" y="159"/>
                    <a:pt x="118" y="159"/>
                  </a:cubicBezTo>
                  <a:cubicBezTo>
                    <a:pt x="120" y="152"/>
                    <a:pt x="123" y="139"/>
                    <a:pt x="124" y="13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2"/>
                    <a:pt x="127" y="120"/>
                    <a:pt x="127" y="117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2"/>
                    <a:pt x="130" y="83"/>
                    <a:pt x="130" y="81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3" y="72"/>
                    <a:pt x="133" y="67"/>
                    <a:pt x="133" y="62"/>
                  </a:cubicBezTo>
                  <a:cubicBezTo>
                    <a:pt x="134" y="55"/>
                    <a:pt x="135" y="57"/>
                    <a:pt x="136" y="49"/>
                  </a:cubicBezTo>
                  <a:cubicBezTo>
                    <a:pt x="136" y="44"/>
                    <a:pt x="136" y="45"/>
                    <a:pt x="137" y="42"/>
                  </a:cubicBezTo>
                  <a:cubicBezTo>
                    <a:pt x="137" y="40"/>
                    <a:pt x="137" y="37"/>
                    <a:pt x="137" y="34"/>
                  </a:cubicBezTo>
                  <a:cubicBezTo>
                    <a:pt x="137" y="32"/>
                    <a:pt x="138" y="27"/>
                    <a:pt x="134" y="25"/>
                  </a:cubicBezTo>
                  <a:cubicBezTo>
                    <a:pt x="132" y="27"/>
                    <a:pt x="131" y="29"/>
                    <a:pt x="131" y="32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61"/>
                    <a:pt x="124" y="64"/>
                    <a:pt x="123" y="68"/>
                  </a:cubicBezTo>
                  <a:cubicBezTo>
                    <a:pt x="122" y="76"/>
                    <a:pt x="119" y="82"/>
                    <a:pt x="120" y="94"/>
                  </a:cubicBezTo>
                  <a:cubicBezTo>
                    <a:pt x="120" y="94"/>
                    <a:pt x="120" y="93"/>
                    <a:pt x="120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8" y="93"/>
                    <a:pt x="118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81"/>
                    <a:pt x="122" y="58"/>
                    <a:pt x="120" y="50"/>
                  </a:cubicBezTo>
                  <a:cubicBezTo>
                    <a:pt x="123" y="46"/>
                    <a:pt x="122" y="48"/>
                    <a:pt x="123" y="41"/>
                  </a:cubicBezTo>
                  <a:cubicBezTo>
                    <a:pt x="123" y="36"/>
                    <a:pt x="124" y="37"/>
                    <a:pt x="122" y="34"/>
                  </a:cubicBezTo>
                  <a:cubicBezTo>
                    <a:pt x="123" y="29"/>
                    <a:pt x="128" y="14"/>
                    <a:pt x="121" y="11"/>
                  </a:cubicBezTo>
                  <a:cubicBezTo>
                    <a:pt x="118" y="14"/>
                    <a:pt x="121" y="12"/>
                    <a:pt x="119" y="1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6" y="23"/>
                    <a:pt x="116" y="23"/>
                    <a:pt x="114" y="2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5" y="29"/>
                    <a:pt x="113" y="30"/>
                  </a:cubicBezTo>
                  <a:cubicBezTo>
                    <a:pt x="112" y="30"/>
                    <a:pt x="112" y="30"/>
                    <a:pt x="112" y="31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6" y="39"/>
                    <a:pt x="112" y="39"/>
                    <a:pt x="112" y="39"/>
                  </a:cubicBezTo>
                  <a:cubicBezTo>
                    <a:pt x="113" y="37"/>
                    <a:pt x="112" y="38"/>
                    <a:pt x="114" y="37"/>
                  </a:cubicBezTo>
                  <a:cubicBezTo>
                    <a:pt x="114" y="38"/>
                    <a:pt x="114" y="37"/>
                    <a:pt x="114" y="39"/>
                  </a:cubicBezTo>
                  <a:cubicBezTo>
                    <a:pt x="114" y="41"/>
                    <a:pt x="114" y="41"/>
                    <a:pt x="114" y="42"/>
                  </a:cubicBezTo>
                  <a:cubicBezTo>
                    <a:pt x="114" y="46"/>
                    <a:pt x="116" y="44"/>
                    <a:pt x="114" y="48"/>
                  </a:cubicBezTo>
                  <a:cubicBezTo>
                    <a:pt x="114" y="49"/>
                    <a:pt x="114" y="50"/>
                    <a:pt x="114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0" y="62"/>
                    <a:pt x="109" y="76"/>
                    <a:pt x="106" y="87"/>
                  </a:cubicBezTo>
                  <a:cubicBezTo>
                    <a:pt x="105" y="91"/>
                    <a:pt x="104" y="101"/>
                    <a:pt x="102" y="103"/>
                  </a:cubicBezTo>
                  <a:cubicBezTo>
                    <a:pt x="102" y="96"/>
                    <a:pt x="103" y="94"/>
                    <a:pt x="104" y="89"/>
                  </a:cubicBezTo>
                  <a:cubicBezTo>
                    <a:pt x="106" y="83"/>
                    <a:pt x="110" y="49"/>
                    <a:pt x="112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5"/>
                    <a:pt x="110" y="44"/>
                    <a:pt x="109" y="46"/>
                  </a:cubicBezTo>
                  <a:cubicBezTo>
                    <a:pt x="109" y="47"/>
                    <a:pt x="106" y="50"/>
                    <a:pt x="105" y="56"/>
                  </a:cubicBezTo>
                  <a:cubicBezTo>
                    <a:pt x="104" y="59"/>
                    <a:pt x="103" y="61"/>
                    <a:pt x="103" y="63"/>
                  </a:cubicBezTo>
                  <a:cubicBezTo>
                    <a:pt x="101" y="66"/>
                    <a:pt x="101" y="68"/>
                    <a:pt x="99" y="69"/>
                  </a:cubicBezTo>
                  <a:cubicBezTo>
                    <a:pt x="100" y="62"/>
                    <a:pt x="102" y="59"/>
                    <a:pt x="103" y="53"/>
                  </a:cubicBezTo>
                  <a:cubicBezTo>
                    <a:pt x="104" y="47"/>
                    <a:pt x="106" y="41"/>
                    <a:pt x="106" y="38"/>
                  </a:cubicBezTo>
                  <a:cubicBezTo>
                    <a:pt x="107" y="34"/>
                    <a:pt x="106" y="32"/>
                    <a:pt x="108" y="29"/>
                  </a:cubicBezTo>
                  <a:cubicBezTo>
                    <a:pt x="109" y="26"/>
                    <a:pt x="109" y="28"/>
                    <a:pt x="109" y="25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6"/>
                    <a:pt x="110" y="7"/>
                    <a:pt x="108" y="4"/>
                  </a:cubicBezTo>
                  <a:cubicBezTo>
                    <a:pt x="107" y="6"/>
                    <a:pt x="108" y="6"/>
                    <a:pt x="107" y="8"/>
                  </a:cubicBezTo>
                  <a:cubicBezTo>
                    <a:pt x="104" y="12"/>
                    <a:pt x="104" y="10"/>
                    <a:pt x="104" y="10"/>
                  </a:cubicBezTo>
                  <a:lnTo>
                    <a:pt x="103" y="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3592373" y="6044932"/>
              <a:ext cx="121327" cy="366330"/>
            </a:xfrm>
            <a:custGeom>
              <a:avLst/>
              <a:gdLst>
                <a:gd name="T0" fmla="*/ 101 w 121"/>
                <a:gd name="T1" fmla="*/ 260 h 364"/>
                <a:gd name="T2" fmla="*/ 105 w 121"/>
                <a:gd name="T3" fmla="*/ 210 h 364"/>
                <a:gd name="T4" fmla="*/ 111 w 121"/>
                <a:gd name="T5" fmla="*/ 164 h 364"/>
                <a:gd name="T6" fmla="*/ 80 w 121"/>
                <a:gd name="T7" fmla="*/ 156 h 364"/>
                <a:gd name="T8" fmla="*/ 108 w 121"/>
                <a:gd name="T9" fmla="*/ 155 h 364"/>
                <a:gd name="T10" fmla="*/ 108 w 121"/>
                <a:gd name="T11" fmla="*/ 145 h 364"/>
                <a:gd name="T12" fmla="*/ 105 w 121"/>
                <a:gd name="T13" fmla="*/ 131 h 364"/>
                <a:gd name="T14" fmla="*/ 86 w 121"/>
                <a:gd name="T15" fmla="*/ 109 h 364"/>
                <a:gd name="T16" fmla="*/ 91 w 121"/>
                <a:gd name="T17" fmla="*/ 128 h 364"/>
                <a:gd name="T18" fmla="*/ 91 w 121"/>
                <a:gd name="T19" fmla="*/ 143 h 364"/>
                <a:gd name="T20" fmla="*/ 67 w 121"/>
                <a:gd name="T21" fmla="*/ 343 h 364"/>
                <a:gd name="T22" fmla="*/ 68 w 121"/>
                <a:gd name="T23" fmla="*/ 338 h 364"/>
                <a:gd name="T24" fmla="*/ 60 w 121"/>
                <a:gd name="T25" fmla="*/ 291 h 364"/>
                <a:gd name="T26" fmla="*/ 59 w 121"/>
                <a:gd name="T27" fmla="*/ 281 h 364"/>
                <a:gd name="T28" fmla="*/ 84 w 121"/>
                <a:gd name="T29" fmla="*/ 343 h 364"/>
                <a:gd name="T30" fmla="*/ 95 w 121"/>
                <a:gd name="T31" fmla="*/ 364 h 364"/>
                <a:gd name="T32" fmla="*/ 92 w 121"/>
                <a:gd name="T33" fmla="*/ 336 h 364"/>
                <a:gd name="T34" fmla="*/ 86 w 121"/>
                <a:gd name="T35" fmla="*/ 279 h 364"/>
                <a:gd name="T36" fmla="*/ 93 w 121"/>
                <a:gd name="T37" fmla="*/ 304 h 364"/>
                <a:gd name="T38" fmla="*/ 99 w 121"/>
                <a:gd name="T39" fmla="*/ 275 h 364"/>
                <a:gd name="T40" fmla="*/ 107 w 121"/>
                <a:gd name="T41" fmla="*/ 290 h 364"/>
                <a:gd name="T42" fmla="*/ 118 w 121"/>
                <a:gd name="T43" fmla="*/ 288 h 364"/>
                <a:gd name="T44" fmla="*/ 109 w 121"/>
                <a:gd name="T45" fmla="*/ 197 h 364"/>
                <a:gd name="T46" fmla="*/ 105 w 121"/>
                <a:gd name="T47" fmla="*/ 191 h 364"/>
                <a:gd name="T48" fmla="*/ 101 w 121"/>
                <a:gd name="T49" fmla="*/ 184 h 364"/>
                <a:gd name="T50" fmla="*/ 92 w 121"/>
                <a:gd name="T51" fmla="*/ 167 h 364"/>
                <a:gd name="T52" fmla="*/ 95 w 121"/>
                <a:gd name="T53" fmla="*/ 158 h 364"/>
                <a:gd name="T54" fmla="*/ 110 w 121"/>
                <a:gd name="T55" fmla="*/ 184 h 364"/>
                <a:gd name="T56" fmla="*/ 117 w 121"/>
                <a:gd name="T57" fmla="*/ 175 h 364"/>
                <a:gd name="T58" fmla="*/ 118 w 121"/>
                <a:gd name="T59" fmla="*/ 159 h 364"/>
                <a:gd name="T60" fmla="*/ 109 w 121"/>
                <a:gd name="T61" fmla="*/ 115 h 364"/>
                <a:gd name="T62" fmla="*/ 99 w 121"/>
                <a:gd name="T63" fmla="*/ 93 h 364"/>
                <a:gd name="T64" fmla="*/ 89 w 121"/>
                <a:gd name="T65" fmla="*/ 85 h 364"/>
                <a:gd name="T66" fmla="*/ 75 w 121"/>
                <a:gd name="T67" fmla="*/ 17 h 364"/>
                <a:gd name="T68" fmla="*/ 68 w 121"/>
                <a:gd name="T69" fmla="*/ 2 h 364"/>
                <a:gd name="T70" fmla="*/ 61 w 121"/>
                <a:gd name="T71" fmla="*/ 7 h 364"/>
                <a:gd name="T72" fmla="*/ 76 w 121"/>
                <a:gd name="T73" fmla="*/ 87 h 364"/>
                <a:gd name="T74" fmla="*/ 60 w 121"/>
                <a:gd name="T75" fmla="*/ 42 h 364"/>
                <a:gd name="T76" fmla="*/ 53 w 121"/>
                <a:gd name="T77" fmla="*/ 44 h 364"/>
                <a:gd name="T78" fmla="*/ 46 w 121"/>
                <a:gd name="T79" fmla="*/ 18 h 364"/>
                <a:gd name="T80" fmla="*/ 41 w 121"/>
                <a:gd name="T81" fmla="*/ 17 h 364"/>
                <a:gd name="T82" fmla="*/ 41 w 121"/>
                <a:gd name="T83" fmla="*/ 30 h 364"/>
                <a:gd name="T84" fmla="*/ 41 w 121"/>
                <a:gd name="T85" fmla="*/ 79 h 364"/>
                <a:gd name="T86" fmla="*/ 30 w 121"/>
                <a:gd name="T87" fmla="*/ 25 h 364"/>
                <a:gd name="T88" fmla="*/ 18 w 121"/>
                <a:gd name="T89" fmla="*/ 27 h 364"/>
                <a:gd name="T90" fmla="*/ 19 w 121"/>
                <a:gd name="T91" fmla="*/ 40 h 364"/>
                <a:gd name="T92" fmla="*/ 10 w 121"/>
                <a:gd name="T93" fmla="*/ 79 h 364"/>
                <a:gd name="T94" fmla="*/ 17 w 121"/>
                <a:gd name="T95" fmla="*/ 119 h 364"/>
                <a:gd name="T96" fmla="*/ 3 w 121"/>
                <a:gd name="T97" fmla="*/ 156 h 364"/>
                <a:gd name="T98" fmla="*/ 2 w 121"/>
                <a:gd name="T99" fmla="*/ 207 h 364"/>
                <a:gd name="T100" fmla="*/ 8 w 121"/>
                <a:gd name="T101" fmla="*/ 228 h 364"/>
                <a:gd name="T102" fmla="*/ 15 w 121"/>
                <a:gd name="T103" fmla="*/ 245 h 364"/>
                <a:gd name="T104" fmla="*/ 36 w 121"/>
                <a:gd name="T105" fmla="*/ 288 h 364"/>
                <a:gd name="T106" fmla="*/ 64 w 121"/>
                <a:gd name="T107" fmla="*/ 34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364">
                  <a:moveTo>
                    <a:pt x="101" y="260"/>
                  </a:moveTo>
                  <a:cubicBezTo>
                    <a:pt x="103" y="260"/>
                    <a:pt x="103" y="261"/>
                    <a:pt x="105" y="265"/>
                  </a:cubicBezTo>
                  <a:cubicBezTo>
                    <a:pt x="105" y="268"/>
                    <a:pt x="105" y="270"/>
                    <a:pt x="104" y="273"/>
                  </a:cubicBezTo>
                  <a:cubicBezTo>
                    <a:pt x="101" y="272"/>
                    <a:pt x="102" y="273"/>
                    <a:pt x="101" y="267"/>
                  </a:cubicBezTo>
                  <a:cubicBezTo>
                    <a:pt x="101" y="264"/>
                    <a:pt x="100" y="262"/>
                    <a:pt x="101" y="260"/>
                  </a:cubicBezTo>
                  <a:close/>
                  <a:moveTo>
                    <a:pt x="98" y="248"/>
                  </a:moveTo>
                  <a:cubicBezTo>
                    <a:pt x="99" y="247"/>
                    <a:pt x="98" y="247"/>
                    <a:pt x="101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97" y="251"/>
                    <a:pt x="101" y="251"/>
                    <a:pt x="98" y="248"/>
                  </a:cubicBezTo>
                  <a:close/>
                  <a:moveTo>
                    <a:pt x="105" y="210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13"/>
                    <a:pt x="106" y="209"/>
                    <a:pt x="105" y="210"/>
                  </a:cubicBezTo>
                  <a:close/>
                  <a:moveTo>
                    <a:pt x="109" y="160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12" y="161"/>
                    <a:pt x="111" y="159"/>
                    <a:pt x="111" y="164"/>
                  </a:cubicBezTo>
                  <a:cubicBezTo>
                    <a:pt x="108" y="162"/>
                    <a:pt x="110" y="164"/>
                    <a:pt x="109" y="162"/>
                  </a:cubicBezTo>
                  <a:cubicBezTo>
                    <a:pt x="109" y="160"/>
                    <a:pt x="109" y="160"/>
                    <a:pt x="109" y="160"/>
                  </a:cubicBezTo>
                  <a:close/>
                  <a:moveTo>
                    <a:pt x="85" y="159"/>
                  </a:moveTo>
                  <a:cubicBezTo>
                    <a:pt x="86" y="163"/>
                    <a:pt x="85" y="165"/>
                    <a:pt x="86" y="168"/>
                  </a:cubicBezTo>
                  <a:cubicBezTo>
                    <a:pt x="83" y="166"/>
                    <a:pt x="81" y="160"/>
                    <a:pt x="80" y="156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6"/>
                    <a:pt x="83" y="153"/>
                    <a:pt x="84" y="157"/>
                  </a:cubicBezTo>
                  <a:lnTo>
                    <a:pt x="85" y="159"/>
                  </a:lnTo>
                  <a:close/>
                  <a:moveTo>
                    <a:pt x="109" y="157"/>
                  </a:moveTo>
                  <a:cubicBezTo>
                    <a:pt x="109" y="157"/>
                    <a:pt x="108" y="157"/>
                    <a:pt x="108" y="155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1" y="160"/>
                    <a:pt x="110" y="157"/>
                    <a:pt x="109" y="158"/>
                  </a:cubicBezTo>
                  <a:lnTo>
                    <a:pt x="109" y="157"/>
                  </a:lnTo>
                  <a:close/>
                  <a:moveTo>
                    <a:pt x="107" y="141"/>
                  </a:moveTo>
                  <a:cubicBezTo>
                    <a:pt x="108" y="144"/>
                    <a:pt x="107" y="141"/>
                    <a:pt x="108" y="145"/>
                  </a:cubicBezTo>
                  <a:cubicBezTo>
                    <a:pt x="103" y="144"/>
                    <a:pt x="105" y="142"/>
                    <a:pt x="104" y="136"/>
                  </a:cubicBezTo>
                  <a:cubicBezTo>
                    <a:pt x="102" y="121"/>
                    <a:pt x="102" y="129"/>
                    <a:pt x="105" y="126"/>
                  </a:cubicBezTo>
                  <a:cubicBezTo>
                    <a:pt x="105" y="127"/>
                    <a:pt x="105" y="127"/>
                    <a:pt x="105" y="128"/>
                  </a:cubicBezTo>
                  <a:cubicBezTo>
                    <a:pt x="105" y="129"/>
                    <a:pt x="105" y="130"/>
                    <a:pt x="105" y="130"/>
                  </a:cubicBezTo>
                  <a:cubicBezTo>
                    <a:pt x="105" y="130"/>
                    <a:pt x="105" y="131"/>
                    <a:pt x="105" y="131"/>
                  </a:cubicBezTo>
                  <a:lnTo>
                    <a:pt x="107" y="141"/>
                  </a:lnTo>
                  <a:close/>
                  <a:moveTo>
                    <a:pt x="91" y="143"/>
                  </a:moveTo>
                  <a:cubicBezTo>
                    <a:pt x="89" y="141"/>
                    <a:pt x="89" y="139"/>
                    <a:pt x="89" y="137"/>
                  </a:cubicBezTo>
                  <a:cubicBezTo>
                    <a:pt x="89" y="132"/>
                    <a:pt x="89" y="132"/>
                    <a:pt x="89" y="127"/>
                  </a:cubicBezTo>
                  <a:cubicBezTo>
                    <a:pt x="88" y="122"/>
                    <a:pt x="87" y="114"/>
                    <a:pt x="86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6" y="100"/>
                    <a:pt x="84" y="104"/>
                    <a:pt x="82" y="99"/>
                  </a:cubicBezTo>
                  <a:cubicBezTo>
                    <a:pt x="81" y="94"/>
                    <a:pt x="80" y="88"/>
                    <a:pt x="80" y="83"/>
                  </a:cubicBezTo>
                  <a:cubicBezTo>
                    <a:pt x="82" y="83"/>
                    <a:pt x="81" y="83"/>
                    <a:pt x="82" y="8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33"/>
                    <a:pt x="92" y="133"/>
                    <a:pt x="92" y="137"/>
                  </a:cubicBezTo>
                  <a:cubicBezTo>
                    <a:pt x="93" y="141"/>
                    <a:pt x="93" y="136"/>
                    <a:pt x="93" y="141"/>
                  </a:cubicBezTo>
                  <a:cubicBezTo>
                    <a:pt x="93" y="145"/>
                    <a:pt x="92" y="142"/>
                    <a:pt x="92" y="144"/>
                  </a:cubicBezTo>
                  <a:cubicBezTo>
                    <a:pt x="90" y="143"/>
                    <a:pt x="91" y="144"/>
                    <a:pt x="90" y="142"/>
                  </a:cubicBezTo>
                  <a:lnTo>
                    <a:pt x="91" y="143"/>
                  </a:lnTo>
                  <a:close/>
                  <a:moveTo>
                    <a:pt x="77" y="51"/>
                  </a:moveTo>
                  <a:cubicBezTo>
                    <a:pt x="74" y="51"/>
                    <a:pt x="76" y="52"/>
                    <a:pt x="75" y="49"/>
                  </a:cubicBezTo>
                  <a:cubicBezTo>
                    <a:pt x="78" y="50"/>
                    <a:pt x="76" y="49"/>
                    <a:pt x="77" y="51"/>
                  </a:cubicBezTo>
                  <a:close/>
                  <a:moveTo>
                    <a:pt x="68" y="348"/>
                  </a:moveTo>
                  <a:cubicBezTo>
                    <a:pt x="67" y="346"/>
                    <a:pt x="67" y="344"/>
                    <a:pt x="67" y="343"/>
                  </a:cubicBezTo>
                  <a:cubicBezTo>
                    <a:pt x="67" y="343"/>
                    <a:pt x="66" y="341"/>
                    <a:pt x="65" y="341"/>
                  </a:cubicBezTo>
                  <a:cubicBezTo>
                    <a:pt x="64" y="339"/>
                    <a:pt x="65" y="341"/>
                    <a:pt x="65" y="341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7" y="338"/>
                    <a:pt x="67" y="340"/>
                    <a:pt x="67" y="338"/>
                  </a:cubicBezTo>
                  <a:cubicBezTo>
                    <a:pt x="67" y="338"/>
                    <a:pt x="67" y="338"/>
                    <a:pt x="68" y="338"/>
                  </a:cubicBezTo>
                  <a:cubicBezTo>
                    <a:pt x="66" y="333"/>
                    <a:pt x="68" y="337"/>
                    <a:pt x="68" y="332"/>
                  </a:cubicBezTo>
                  <a:cubicBezTo>
                    <a:pt x="68" y="327"/>
                    <a:pt x="67" y="330"/>
                    <a:pt x="66" y="326"/>
                  </a:cubicBezTo>
                  <a:cubicBezTo>
                    <a:pt x="63" y="318"/>
                    <a:pt x="67" y="313"/>
                    <a:pt x="66" y="308"/>
                  </a:cubicBezTo>
                  <a:cubicBezTo>
                    <a:pt x="64" y="302"/>
                    <a:pt x="59" y="295"/>
                    <a:pt x="59" y="295"/>
                  </a:cubicBezTo>
                  <a:cubicBezTo>
                    <a:pt x="60" y="289"/>
                    <a:pt x="60" y="297"/>
                    <a:pt x="60" y="291"/>
                  </a:cubicBezTo>
                  <a:cubicBezTo>
                    <a:pt x="60" y="285"/>
                    <a:pt x="56" y="284"/>
                    <a:pt x="57" y="276"/>
                  </a:cubicBezTo>
                  <a:cubicBezTo>
                    <a:pt x="57" y="276"/>
                    <a:pt x="57" y="277"/>
                    <a:pt x="57" y="277"/>
                  </a:cubicBezTo>
                  <a:cubicBezTo>
                    <a:pt x="57" y="277"/>
                    <a:pt x="57" y="277"/>
                    <a:pt x="57" y="277"/>
                  </a:cubicBezTo>
                  <a:cubicBezTo>
                    <a:pt x="57" y="277"/>
                    <a:pt x="58" y="278"/>
                    <a:pt x="58" y="278"/>
                  </a:cubicBezTo>
                  <a:cubicBezTo>
                    <a:pt x="58" y="279"/>
                    <a:pt x="59" y="280"/>
                    <a:pt x="59" y="281"/>
                  </a:cubicBezTo>
                  <a:cubicBezTo>
                    <a:pt x="62" y="286"/>
                    <a:pt x="77" y="335"/>
                    <a:pt x="78" y="339"/>
                  </a:cubicBezTo>
                  <a:cubicBezTo>
                    <a:pt x="79" y="346"/>
                    <a:pt x="80" y="344"/>
                    <a:pt x="81" y="350"/>
                  </a:cubicBezTo>
                  <a:cubicBezTo>
                    <a:pt x="81" y="354"/>
                    <a:pt x="82" y="359"/>
                    <a:pt x="84" y="362"/>
                  </a:cubicBezTo>
                  <a:cubicBezTo>
                    <a:pt x="86" y="360"/>
                    <a:pt x="85" y="362"/>
                    <a:pt x="85" y="358"/>
                  </a:cubicBezTo>
                  <a:cubicBezTo>
                    <a:pt x="85" y="352"/>
                    <a:pt x="84" y="348"/>
                    <a:pt x="84" y="343"/>
                  </a:cubicBezTo>
                  <a:cubicBezTo>
                    <a:pt x="89" y="343"/>
                    <a:pt x="88" y="343"/>
                    <a:pt x="89" y="347"/>
                  </a:cubicBezTo>
                  <a:cubicBezTo>
                    <a:pt x="89" y="348"/>
                    <a:pt x="89" y="348"/>
                    <a:pt x="89" y="34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2" y="353"/>
                    <a:pt x="89" y="353"/>
                    <a:pt x="93" y="352"/>
                  </a:cubicBezTo>
                  <a:cubicBezTo>
                    <a:pt x="92" y="355"/>
                    <a:pt x="94" y="362"/>
                    <a:pt x="95" y="364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5" y="355"/>
                    <a:pt x="95" y="359"/>
                    <a:pt x="95" y="355"/>
                  </a:cubicBezTo>
                  <a:cubicBezTo>
                    <a:pt x="95" y="350"/>
                    <a:pt x="96" y="347"/>
                    <a:pt x="94" y="343"/>
                  </a:cubicBezTo>
                  <a:cubicBezTo>
                    <a:pt x="94" y="343"/>
                    <a:pt x="93" y="342"/>
                    <a:pt x="93" y="341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3"/>
                    <a:pt x="92" y="334"/>
                    <a:pt x="91" y="332"/>
                  </a:cubicBezTo>
                  <a:cubicBezTo>
                    <a:pt x="93" y="328"/>
                    <a:pt x="92" y="316"/>
                    <a:pt x="89" y="312"/>
                  </a:cubicBezTo>
                  <a:cubicBezTo>
                    <a:pt x="89" y="306"/>
                    <a:pt x="88" y="304"/>
                    <a:pt x="89" y="300"/>
                  </a:cubicBezTo>
                  <a:cubicBezTo>
                    <a:pt x="88" y="299"/>
                    <a:pt x="87" y="298"/>
                    <a:pt x="86" y="297"/>
                  </a:cubicBezTo>
                  <a:cubicBezTo>
                    <a:pt x="88" y="285"/>
                    <a:pt x="82" y="286"/>
                    <a:pt x="86" y="279"/>
                  </a:cubicBezTo>
                  <a:cubicBezTo>
                    <a:pt x="90" y="281"/>
                    <a:pt x="88" y="282"/>
                    <a:pt x="92" y="284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91"/>
                    <a:pt x="90" y="299"/>
                    <a:pt x="93" y="304"/>
                  </a:cubicBezTo>
                  <a:cubicBezTo>
                    <a:pt x="95" y="299"/>
                    <a:pt x="93" y="306"/>
                    <a:pt x="93" y="301"/>
                  </a:cubicBezTo>
                  <a:cubicBezTo>
                    <a:pt x="94" y="296"/>
                    <a:pt x="95" y="299"/>
                    <a:pt x="95" y="294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95" y="284"/>
                    <a:pt x="95" y="284"/>
                    <a:pt x="94" y="276"/>
                  </a:cubicBezTo>
                  <a:cubicBezTo>
                    <a:pt x="97" y="277"/>
                    <a:pt x="96" y="277"/>
                    <a:pt x="99" y="275"/>
                  </a:cubicBezTo>
                  <a:cubicBezTo>
                    <a:pt x="99" y="282"/>
                    <a:pt x="98" y="278"/>
                    <a:pt x="101" y="281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8"/>
                    <a:pt x="103" y="301"/>
                    <a:pt x="105" y="303"/>
                  </a:cubicBezTo>
                  <a:cubicBezTo>
                    <a:pt x="105" y="300"/>
                    <a:pt x="104" y="297"/>
                    <a:pt x="105" y="293"/>
                  </a:cubicBezTo>
                  <a:cubicBezTo>
                    <a:pt x="106" y="290"/>
                    <a:pt x="105" y="293"/>
                    <a:pt x="107" y="290"/>
                  </a:cubicBezTo>
                  <a:cubicBezTo>
                    <a:pt x="108" y="294"/>
                    <a:pt x="108" y="295"/>
                    <a:pt x="109" y="298"/>
                  </a:cubicBezTo>
                  <a:cubicBezTo>
                    <a:pt x="110" y="295"/>
                    <a:pt x="111" y="294"/>
                    <a:pt x="110" y="290"/>
                  </a:cubicBezTo>
                  <a:cubicBezTo>
                    <a:pt x="109" y="287"/>
                    <a:pt x="110" y="284"/>
                    <a:pt x="110" y="280"/>
                  </a:cubicBezTo>
                  <a:cubicBezTo>
                    <a:pt x="117" y="283"/>
                    <a:pt x="114" y="285"/>
                    <a:pt x="117" y="290"/>
                  </a:cubicBezTo>
                  <a:cubicBezTo>
                    <a:pt x="118" y="289"/>
                    <a:pt x="117" y="290"/>
                    <a:pt x="118" y="288"/>
                  </a:cubicBezTo>
                  <a:cubicBezTo>
                    <a:pt x="119" y="282"/>
                    <a:pt x="119" y="281"/>
                    <a:pt x="118" y="278"/>
                  </a:cubicBezTo>
                  <a:cubicBezTo>
                    <a:pt x="120" y="273"/>
                    <a:pt x="119" y="271"/>
                    <a:pt x="118" y="266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4" y="218"/>
                    <a:pt x="112" y="211"/>
                    <a:pt x="110" y="202"/>
                  </a:cubicBezTo>
                  <a:cubicBezTo>
                    <a:pt x="110" y="199"/>
                    <a:pt x="110" y="199"/>
                    <a:pt x="109" y="197"/>
                  </a:cubicBezTo>
                  <a:cubicBezTo>
                    <a:pt x="107" y="192"/>
                    <a:pt x="108" y="184"/>
                    <a:pt x="105" y="183"/>
                  </a:cubicBezTo>
                  <a:cubicBezTo>
                    <a:pt x="102" y="180"/>
                    <a:pt x="104" y="182"/>
                    <a:pt x="103" y="183"/>
                  </a:cubicBezTo>
                  <a:cubicBezTo>
                    <a:pt x="103" y="183"/>
                    <a:pt x="103" y="184"/>
                    <a:pt x="103" y="184"/>
                  </a:cubicBezTo>
                  <a:cubicBezTo>
                    <a:pt x="103" y="184"/>
                    <a:pt x="103" y="184"/>
                    <a:pt x="103" y="185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4" y="195"/>
                    <a:pt x="104" y="190"/>
                    <a:pt x="105" y="199"/>
                  </a:cubicBezTo>
                  <a:cubicBezTo>
                    <a:pt x="103" y="197"/>
                    <a:pt x="102" y="191"/>
                    <a:pt x="101" y="191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87"/>
                    <a:pt x="99" y="188"/>
                    <a:pt x="99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7" y="184"/>
                    <a:pt x="97" y="184"/>
                    <a:pt x="97" y="184"/>
                  </a:cubicBezTo>
                  <a:cubicBezTo>
                    <a:pt x="98" y="180"/>
                    <a:pt x="97" y="182"/>
                    <a:pt x="97" y="178"/>
                  </a:cubicBezTo>
                  <a:cubicBezTo>
                    <a:pt x="96" y="176"/>
                    <a:pt x="96" y="173"/>
                    <a:pt x="96" y="170"/>
                  </a:cubicBezTo>
                  <a:cubicBezTo>
                    <a:pt x="95" y="169"/>
                    <a:pt x="95" y="169"/>
                    <a:pt x="93" y="168"/>
                  </a:cubicBezTo>
                  <a:cubicBezTo>
                    <a:pt x="91" y="167"/>
                    <a:pt x="92" y="169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1" y="158"/>
                    <a:pt x="89" y="160"/>
                    <a:pt x="89" y="155"/>
                  </a:cubicBezTo>
                  <a:cubicBezTo>
                    <a:pt x="91" y="153"/>
                    <a:pt x="91" y="152"/>
                    <a:pt x="93" y="149"/>
                  </a:cubicBezTo>
                  <a:cubicBezTo>
                    <a:pt x="93" y="150"/>
                    <a:pt x="94" y="150"/>
                    <a:pt x="95" y="151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9" y="159"/>
                    <a:pt x="97" y="159"/>
                    <a:pt x="99" y="164"/>
                  </a:cubicBezTo>
                  <a:cubicBezTo>
                    <a:pt x="99" y="167"/>
                    <a:pt x="100" y="170"/>
                    <a:pt x="101" y="173"/>
                  </a:cubicBezTo>
                  <a:cubicBezTo>
                    <a:pt x="104" y="172"/>
                    <a:pt x="105" y="172"/>
                    <a:pt x="105" y="169"/>
                  </a:cubicBezTo>
                  <a:cubicBezTo>
                    <a:pt x="106" y="173"/>
                    <a:pt x="106" y="175"/>
                    <a:pt x="110" y="177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3" y="185"/>
                    <a:pt x="113" y="185"/>
                    <a:pt x="113" y="185"/>
                  </a:cubicBezTo>
                  <a:cubicBezTo>
                    <a:pt x="114" y="191"/>
                    <a:pt x="114" y="194"/>
                    <a:pt x="118" y="197"/>
                  </a:cubicBezTo>
                  <a:cubicBezTo>
                    <a:pt x="121" y="194"/>
                    <a:pt x="121" y="194"/>
                    <a:pt x="121" y="194"/>
                  </a:cubicBezTo>
                  <a:cubicBezTo>
                    <a:pt x="120" y="191"/>
                    <a:pt x="119" y="190"/>
                    <a:pt x="118" y="188"/>
                  </a:cubicBezTo>
                  <a:cubicBezTo>
                    <a:pt x="120" y="181"/>
                    <a:pt x="118" y="181"/>
                    <a:pt x="117" y="175"/>
                  </a:cubicBezTo>
                  <a:cubicBezTo>
                    <a:pt x="116" y="170"/>
                    <a:pt x="118" y="172"/>
                    <a:pt x="118" y="171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5"/>
                    <a:pt x="118" y="174"/>
                    <a:pt x="120" y="175"/>
                  </a:cubicBezTo>
                  <a:cubicBezTo>
                    <a:pt x="120" y="171"/>
                    <a:pt x="120" y="168"/>
                    <a:pt x="120" y="165"/>
                  </a:cubicBezTo>
                  <a:cubicBezTo>
                    <a:pt x="120" y="160"/>
                    <a:pt x="120" y="160"/>
                    <a:pt x="118" y="159"/>
                  </a:cubicBezTo>
                  <a:cubicBezTo>
                    <a:pt x="116" y="160"/>
                    <a:pt x="116" y="161"/>
                    <a:pt x="116" y="162"/>
                  </a:cubicBezTo>
                  <a:cubicBezTo>
                    <a:pt x="115" y="161"/>
                    <a:pt x="113" y="157"/>
                    <a:pt x="113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45"/>
                    <a:pt x="118" y="133"/>
                    <a:pt x="113" y="131"/>
                  </a:cubicBezTo>
                  <a:cubicBezTo>
                    <a:pt x="113" y="129"/>
                    <a:pt x="111" y="116"/>
                    <a:pt x="109" y="115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4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07"/>
                    <a:pt x="109" y="110"/>
                    <a:pt x="106" y="101"/>
                  </a:cubicBezTo>
                  <a:cubicBezTo>
                    <a:pt x="105" y="98"/>
                    <a:pt x="102" y="94"/>
                    <a:pt x="99" y="93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10"/>
                    <a:pt x="102" y="120"/>
                    <a:pt x="99" y="112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1" y="93"/>
                    <a:pt x="91" y="88"/>
                    <a:pt x="89" y="85"/>
                  </a:cubicBezTo>
                  <a:cubicBezTo>
                    <a:pt x="89" y="79"/>
                    <a:pt x="89" y="70"/>
                    <a:pt x="87" y="6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5" y="18"/>
                    <a:pt x="74" y="20"/>
                    <a:pt x="74" y="19"/>
                  </a:cubicBezTo>
                  <a:cubicBezTo>
                    <a:pt x="74" y="19"/>
                    <a:pt x="73" y="19"/>
                    <a:pt x="73" y="19"/>
                  </a:cubicBezTo>
                  <a:cubicBezTo>
                    <a:pt x="75" y="18"/>
                    <a:pt x="74" y="18"/>
                    <a:pt x="75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3"/>
                    <a:pt x="73" y="11"/>
                    <a:pt x="73" y="9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6"/>
                    <a:pt x="63" y="6"/>
                    <a:pt x="61" y="7"/>
                  </a:cubicBezTo>
                  <a:cubicBezTo>
                    <a:pt x="64" y="9"/>
                    <a:pt x="63" y="6"/>
                    <a:pt x="63" y="12"/>
                  </a:cubicBezTo>
                  <a:cubicBezTo>
                    <a:pt x="64" y="14"/>
                    <a:pt x="63" y="21"/>
                    <a:pt x="64" y="25"/>
                  </a:cubicBezTo>
                  <a:cubicBezTo>
                    <a:pt x="65" y="29"/>
                    <a:pt x="66" y="32"/>
                    <a:pt x="67" y="35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3" y="75"/>
                    <a:pt x="76" y="77"/>
                    <a:pt x="76" y="87"/>
                  </a:cubicBezTo>
                  <a:cubicBezTo>
                    <a:pt x="74" y="86"/>
                    <a:pt x="75" y="88"/>
                    <a:pt x="74" y="83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0"/>
                    <a:pt x="72" y="79"/>
                    <a:pt x="71" y="75"/>
                  </a:cubicBezTo>
                  <a:cubicBezTo>
                    <a:pt x="68" y="68"/>
                    <a:pt x="68" y="59"/>
                    <a:pt x="65" y="53"/>
                  </a:cubicBezTo>
                  <a:cubicBezTo>
                    <a:pt x="62" y="49"/>
                    <a:pt x="61" y="51"/>
                    <a:pt x="60" y="42"/>
                  </a:cubicBezTo>
                  <a:cubicBezTo>
                    <a:pt x="60" y="35"/>
                    <a:pt x="58" y="30"/>
                    <a:pt x="57" y="23"/>
                  </a:cubicBezTo>
                  <a:cubicBezTo>
                    <a:pt x="56" y="20"/>
                    <a:pt x="57" y="17"/>
                    <a:pt x="55" y="16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27"/>
                    <a:pt x="53" y="33"/>
                    <a:pt x="53" y="42"/>
                  </a:cubicBezTo>
                  <a:cubicBezTo>
                    <a:pt x="54" y="43"/>
                    <a:pt x="54" y="41"/>
                    <a:pt x="53" y="44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6"/>
                    <a:pt x="53" y="47"/>
                    <a:pt x="51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18"/>
                    <a:pt x="46" y="22"/>
                    <a:pt x="46" y="18"/>
                  </a:cubicBezTo>
                  <a:cubicBezTo>
                    <a:pt x="45" y="15"/>
                    <a:pt x="46" y="15"/>
                    <a:pt x="46" y="11"/>
                  </a:cubicBezTo>
                  <a:cubicBezTo>
                    <a:pt x="45" y="7"/>
                    <a:pt x="44" y="4"/>
                    <a:pt x="42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8"/>
                  </a:cubicBezTo>
                  <a:cubicBezTo>
                    <a:pt x="40" y="16"/>
                    <a:pt x="41" y="9"/>
                    <a:pt x="41" y="17"/>
                  </a:cubicBezTo>
                  <a:cubicBezTo>
                    <a:pt x="40" y="17"/>
                    <a:pt x="38" y="18"/>
                    <a:pt x="40" y="23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4"/>
                    <a:pt x="37" y="23"/>
                    <a:pt x="36" y="2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39" y="33"/>
                    <a:pt x="40" y="31"/>
                    <a:pt x="38" y="34"/>
                  </a:cubicBezTo>
                  <a:cubicBezTo>
                    <a:pt x="37" y="37"/>
                    <a:pt x="38" y="36"/>
                    <a:pt x="36" y="39"/>
                  </a:cubicBezTo>
                  <a:cubicBezTo>
                    <a:pt x="38" y="45"/>
                    <a:pt x="36" y="53"/>
                    <a:pt x="37" y="5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4"/>
                    <a:pt x="40" y="76"/>
                    <a:pt x="41" y="79"/>
                  </a:cubicBezTo>
                  <a:cubicBezTo>
                    <a:pt x="40" y="81"/>
                    <a:pt x="40" y="83"/>
                    <a:pt x="39" y="85"/>
                  </a:cubicBezTo>
                  <a:cubicBezTo>
                    <a:pt x="38" y="82"/>
                    <a:pt x="38" y="80"/>
                    <a:pt x="37" y="77"/>
                  </a:cubicBezTo>
                  <a:cubicBezTo>
                    <a:pt x="36" y="72"/>
                    <a:pt x="36" y="74"/>
                    <a:pt x="35" y="71"/>
                  </a:cubicBezTo>
                  <a:cubicBezTo>
                    <a:pt x="34" y="68"/>
                    <a:pt x="34" y="60"/>
                    <a:pt x="33" y="5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6" y="26"/>
                    <a:pt x="25" y="28"/>
                    <a:pt x="25" y="21"/>
                  </a:cubicBezTo>
                  <a:cubicBezTo>
                    <a:pt x="24" y="18"/>
                    <a:pt x="24" y="13"/>
                    <a:pt x="24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6"/>
                    <a:pt x="19" y="15"/>
                    <a:pt x="21" y="18"/>
                  </a:cubicBezTo>
                  <a:cubicBezTo>
                    <a:pt x="20" y="25"/>
                    <a:pt x="19" y="24"/>
                    <a:pt x="1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9"/>
                    <a:pt x="19" y="29"/>
                    <a:pt x="21" y="30"/>
                  </a:cubicBezTo>
                  <a:cubicBezTo>
                    <a:pt x="21" y="33"/>
                    <a:pt x="21" y="31"/>
                    <a:pt x="20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7"/>
                    <a:pt x="20" y="36"/>
                    <a:pt x="19" y="40"/>
                  </a:cubicBezTo>
                  <a:cubicBezTo>
                    <a:pt x="17" y="45"/>
                    <a:pt x="17" y="55"/>
                    <a:pt x="18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6"/>
                    <a:pt x="14" y="66"/>
                    <a:pt x="13" y="68"/>
                  </a:cubicBezTo>
                  <a:cubicBezTo>
                    <a:pt x="12" y="72"/>
                    <a:pt x="13" y="70"/>
                    <a:pt x="14" y="77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85"/>
                    <a:pt x="11" y="84"/>
                    <a:pt x="8" y="88"/>
                  </a:cubicBezTo>
                  <a:cubicBezTo>
                    <a:pt x="9" y="92"/>
                    <a:pt x="8" y="97"/>
                    <a:pt x="10" y="100"/>
                  </a:cubicBezTo>
                  <a:cubicBezTo>
                    <a:pt x="10" y="100"/>
                    <a:pt x="10" y="101"/>
                    <a:pt x="10" y="101"/>
                  </a:cubicBezTo>
                  <a:cubicBezTo>
                    <a:pt x="15" y="109"/>
                    <a:pt x="12" y="106"/>
                    <a:pt x="12" y="111"/>
                  </a:cubicBezTo>
                  <a:cubicBezTo>
                    <a:pt x="12" y="113"/>
                    <a:pt x="15" y="118"/>
                    <a:pt x="17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9"/>
                    <a:pt x="6" y="133"/>
                    <a:pt x="4" y="140"/>
                  </a:cubicBezTo>
                  <a:cubicBezTo>
                    <a:pt x="0" y="155"/>
                    <a:pt x="6" y="150"/>
                    <a:pt x="3" y="156"/>
                  </a:cubicBezTo>
                  <a:cubicBezTo>
                    <a:pt x="1" y="159"/>
                    <a:pt x="3" y="163"/>
                    <a:pt x="2" y="166"/>
                  </a:cubicBezTo>
                  <a:cubicBezTo>
                    <a:pt x="2" y="171"/>
                    <a:pt x="0" y="166"/>
                    <a:pt x="1" y="172"/>
                  </a:cubicBezTo>
                  <a:cubicBezTo>
                    <a:pt x="1" y="176"/>
                    <a:pt x="1" y="183"/>
                    <a:pt x="0" y="187"/>
                  </a:cubicBezTo>
                  <a:cubicBezTo>
                    <a:pt x="2" y="189"/>
                    <a:pt x="3" y="193"/>
                    <a:pt x="2" y="197"/>
                  </a:cubicBezTo>
                  <a:cubicBezTo>
                    <a:pt x="0" y="202"/>
                    <a:pt x="2" y="200"/>
                    <a:pt x="2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1" y="213"/>
                    <a:pt x="3" y="211"/>
                    <a:pt x="4" y="214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7" y="224"/>
                    <a:pt x="8" y="223"/>
                    <a:pt x="8" y="228"/>
                  </a:cubicBezTo>
                  <a:cubicBezTo>
                    <a:pt x="8" y="229"/>
                    <a:pt x="8" y="231"/>
                    <a:pt x="8" y="232"/>
                  </a:cubicBezTo>
                  <a:cubicBezTo>
                    <a:pt x="12" y="234"/>
                    <a:pt x="9" y="232"/>
                    <a:pt x="10" y="235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cubicBezTo>
                    <a:pt x="13" y="243"/>
                    <a:pt x="11" y="243"/>
                    <a:pt x="15" y="245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8" y="251"/>
                    <a:pt x="17" y="252"/>
                    <a:pt x="19" y="255"/>
                  </a:cubicBezTo>
                  <a:cubicBezTo>
                    <a:pt x="35" y="286"/>
                    <a:pt x="35" y="286"/>
                    <a:pt x="35" y="286"/>
                  </a:cubicBezTo>
                  <a:cubicBezTo>
                    <a:pt x="35" y="287"/>
                    <a:pt x="36" y="288"/>
                    <a:pt x="36" y="288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39" y="297"/>
                    <a:pt x="43" y="305"/>
                    <a:pt x="47" y="313"/>
                  </a:cubicBezTo>
                  <a:cubicBezTo>
                    <a:pt x="53" y="322"/>
                    <a:pt x="53" y="322"/>
                    <a:pt x="53" y="322"/>
                  </a:cubicBezTo>
                  <a:cubicBezTo>
                    <a:pt x="56" y="328"/>
                    <a:pt x="54" y="329"/>
                    <a:pt x="59" y="332"/>
                  </a:cubicBezTo>
                  <a:cubicBezTo>
                    <a:pt x="59" y="337"/>
                    <a:pt x="59" y="335"/>
                    <a:pt x="60" y="337"/>
                  </a:cubicBezTo>
                  <a:cubicBezTo>
                    <a:pt x="61" y="339"/>
                    <a:pt x="64" y="341"/>
                    <a:pt x="64" y="344"/>
                  </a:cubicBezTo>
                  <a:cubicBezTo>
                    <a:pt x="66" y="345"/>
                    <a:pt x="68" y="347"/>
                    <a:pt x="69" y="349"/>
                  </a:cubicBezTo>
                  <a:lnTo>
                    <a:pt x="68" y="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3447563" y="5551796"/>
              <a:ext cx="114282" cy="432864"/>
            </a:xfrm>
            <a:custGeom>
              <a:avLst/>
              <a:gdLst>
                <a:gd name="T0" fmla="*/ 32 w 114"/>
                <a:gd name="T1" fmla="*/ 346 h 431"/>
                <a:gd name="T2" fmla="*/ 34 w 114"/>
                <a:gd name="T3" fmla="*/ 331 h 431"/>
                <a:gd name="T4" fmla="*/ 48 w 114"/>
                <a:gd name="T5" fmla="*/ 320 h 431"/>
                <a:gd name="T6" fmla="*/ 40 w 114"/>
                <a:gd name="T7" fmla="*/ 288 h 431"/>
                <a:gd name="T8" fmla="*/ 96 w 114"/>
                <a:gd name="T9" fmla="*/ 258 h 431"/>
                <a:gd name="T10" fmla="*/ 42 w 114"/>
                <a:gd name="T11" fmla="*/ 274 h 431"/>
                <a:gd name="T12" fmla="*/ 48 w 114"/>
                <a:gd name="T13" fmla="*/ 245 h 431"/>
                <a:gd name="T14" fmla="*/ 94 w 114"/>
                <a:gd name="T15" fmla="*/ 247 h 431"/>
                <a:gd name="T16" fmla="*/ 18 w 114"/>
                <a:gd name="T17" fmla="*/ 234 h 431"/>
                <a:gd name="T18" fmla="*/ 47 w 114"/>
                <a:gd name="T19" fmla="*/ 234 h 431"/>
                <a:gd name="T20" fmla="*/ 19 w 114"/>
                <a:gd name="T21" fmla="*/ 229 h 431"/>
                <a:gd name="T22" fmla="*/ 87 w 114"/>
                <a:gd name="T23" fmla="*/ 217 h 431"/>
                <a:gd name="T24" fmla="*/ 87 w 114"/>
                <a:gd name="T25" fmla="*/ 207 h 431"/>
                <a:gd name="T26" fmla="*/ 70 w 114"/>
                <a:gd name="T27" fmla="*/ 175 h 431"/>
                <a:gd name="T28" fmla="*/ 17 w 114"/>
                <a:gd name="T29" fmla="*/ 199 h 431"/>
                <a:gd name="T30" fmla="*/ 95 w 114"/>
                <a:gd name="T31" fmla="*/ 171 h 431"/>
                <a:gd name="T32" fmla="*/ 20 w 114"/>
                <a:gd name="T33" fmla="*/ 126 h 431"/>
                <a:gd name="T34" fmla="*/ 16 w 114"/>
                <a:gd name="T35" fmla="*/ 152 h 431"/>
                <a:gd name="T36" fmla="*/ 43 w 114"/>
                <a:gd name="T37" fmla="*/ 104 h 431"/>
                <a:gd name="T38" fmla="*/ 50 w 114"/>
                <a:gd name="T39" fmla="*/ 85 h 431"/>
                <a:gd name="T40" fmla="*/ 101 w 114"/>
                <a:gd name="T41" fmla="*/ 19 h 431"/>
                <a:gd name="T42" fmla="*/ 98 w 114"/>
                <a:gd name="T43" fmla="*/ 21 h 431"/>
                <a:gd name="T44" fmla="*/ 84 w 114"/>
                <a:gd name="T45" fmla="*/ 110 h 431"/>
                <a:gd name="T46" fmla="*/ 80 w 114"/>
                <a:gd name="T47" fmla="*/ 94 h 431"/>
                <a:gd name="T48" fmla="*/ 80 w 114"/>
                <a:gd name="T49" fmla="*/ 48 h 431"/>
                <a:gd name="T50" fmla="*/ 65 w 114"/>
                <a:gd name="T51" fmla="*/ 64 h 431"/>
                <a:gd name="T52" fmla="*/ 46 w 114"/>
                <a:gd name="T53" fmla="*/ 148 h 431"/>
                <a:gd name="T54" fmla="*/ 61 w 114"/>
                <a:gd name="T55" fmla="*/ 48 h 431"/>
                <a:gd name="T56" fmla="*/ 48 w 114"/>
                <a:gd name="T57" fmla="*/ 59 h 431"/>
                <a:gd name="T58" fmla="*/ 26 w 114"/>
                <a:gd name="T59" fmla="*/ 127 h 431"/>
                <a:gd name="T60" fmla="*/ 19 w 114"/>
                <a:gd name="T61" fmla="*/ 92 h 431"/>
                <a:gd name="T62" fmla="*/ 12 w 114"/>
                <a:gd name="T63" fmla="*/ 132 h 431"/>
                <a:gd name="T64" fmla="*/ 5 w 114"/>
                <a:gd name="T65" fmla="*/ 159 h 431"/>
                <a:gd name="T66" fmla="*/ 3 w 114"/>
                <a:gd name="T67" fmla="*/ 197 h 431"/>
                <a:gd name="T68" fmla="*/ 4 w 114"/>
                <a:gd name="T69" fmla="*/ 219 h 431"/>
                <a:gd name="T70" fmla="*/ 4 w 114"/>
                <a:gd name="T71" fmla="*/ 258 h 431"/>
                <a:gd name="T72" fmla="*/ 11 w 114"/>
                <a:gd name="T73" fmla="*/ 269 h 431"/>
                <a:gd name="T74" fmla="*/ 12 w 114"/>
                <a:gd name="T75" fmla="*/ 284 h 431"/>
                <a:gd name="T76" fmla="*/ 8 w 114"/>
                <a:gd name="T77" fmla="*/ 318 h 431"/>
                <a:gd name="T78" fmla="*/ 8 w 114"/>
                <a:gd name="T79" fmla="*/ 328 h 431"/>
                <a:gd name="T80" fmla="*/ 8 w 114"/>
                <a:gd name="T81" fmla="*/ 353 h 431"/>
                <a:gd name="T82" fmla="*/ 7 w 114"/>
                <a:gd name="T83" fmla="*/ 375 h 431"/>
                <a:gd name="T84" fmla="*/ 9 w 114"/>
                <a:gd name="T85" fmla="*/ 396 h 431"/>
                <a:gd name="T86" fmla="*/ 11 w 114"/>
                <a:gd name="T87" fmla="*/ 423 h 431"/>
                <a:gd name="T88" fmla="*/ 31 w 114"/>
                <a:gd name="T89" fmla="*/ 355 h 431"/>
                <a:gd name="T90" fmla="*/ 44 w 114"/>
                <a:gd name="T91" fmla="*/ 337 h 431"/>
                <a:gd name="T92" fmla="*/ 44 w 114"/>
                <a:gd name="T93" fmla="*/ 368 h 431"/>
                <a:gd name="T94" fmla="*/ 52 w 114"/>
                <a:gd name="T95" fmla="*/ 363 h 431"/>
                <a:gd name="T96" fmla="*/ 63 w 114"/>
                <a:gd name="T97" fmla="*/ 358 h 431"/>
                <a:gd name="T98" fmla="*/ 74 w 114"/>
                <a:gd name="T99" fmla="*/ 327 h 431"/>
                <a:gd name="T100" fmla="*/ 92 w 114"/>
                <a:gd name="T101" fmla="*/ 286 h 431"/>
                <a:gd name="T102" fmla="*/ 99 w 114"/>
                <a:gd name="T103" fmla="*/ 286 h 431"/>
                <a:gd name="T104" fmla="*/ 108 w 114"/>
                <a:gd name="T105" fmla="*/ 224 h 431"/>
                <a:gd name="T106" fmla="*/ 111 w 114"/>
                <a:gd name="T107" fmla="*/ 192 h 431"/>
                <a:gd name="T108" fmla="*/ 113 w 114"/>
                <a:gd name="T109" fmla="*/ 180 h 431"/>
                <a:gd name="T110" fmla="*/ 106 w 114"/>
                <a:gd name="T111" fmla="*/ 153 h 431"/>
                <a:gd name="T112" fmla="*/ 104 w 114"/>
                <a:gd name="T113" fmla="*/ 92 h 431"/>
                <a:gd name="T114" fmla="*/ 96 w 114"/>
                <a:gd name="T115" fmla="*/ 122 h 431"/>
                <a:gd name="T116" fmla="*/ 102 w 114"/>
                <a:gd name="T117" fmla="*/ 4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431">
                  <a:moveTo>
                    <a:pt x="57" y="352"/>
                  </a:moveTo>
                  <a:cubicBezTo>
                    <a:pt x="57" y="353"/>
                    <a:pt x="59" y="350"/>
                    <a:pt x="57" y="3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7" y="352"/>
                    <a:pt x="55" y="354"/>
                    <a:pt x="57" y="352"/>
                  </a:cubicBezTo>
                  <a:close/>
                  <a:moveTo>
                    <a:pt x="33" y="354"/>
                  </a:moveTo>
                  <a:cubicBezTo>
                    <a:pt x="32" y="353"/>
                    <a:pt x="31" y="355"/>
                    <a:pt x="32" y="346"/>
                  </a:cubicBezTo>
                  <a:cubicBezTo>
                    <a:pt x="33" y="340"/>
                    <a:pt x="34" y="341"/>
                    <a:pt x="34" y="341"/>
                  </a:cubicBezTo>
                  <a:cubicBezTo>
                    <a:pt x="34" y="341"/>
                    <a:pt x="35" y="341"/>
                    <a:pt x="35" y="342"/>
                  </a:cubicBezTo>
                  <a:cubicBezTo>
                    <a:pt x="35" y="342"/>
                    <a:pt x="36" y="347"/>
                    <a:pt x="34" y="351"/>
                  </a:cubicBezTo>
                  <a:cubicBezTo>
                    <a:pt x="33" y="355"/>
                    <a:pt x="35" y="352"/>
                    <a:pt x="33" y="354"/>
                  </a:cubicBezTo>
                  <a:close/>
                  <a:moveTo>
                    <a:pt x="35" y="338"/>
                  </a:moveTo>
                  <a:cubicBezTo>
                    <a:pt x="35" y="338"/>
                    <a:pt x="33" y="339"/>
                    <a:pt x="34" y="331"/>
                  </a:cubicBezTo>
                  <a:cubicBezTo>
                    <a:pt x="35" y="328"/>
                    <a:pt x="36" y="325"/>
                    <a:pt x="36" y="323"/>
                  </a:cubicBezTo>
                  <a:cubicBezTo>
                    <a:pt x="38" y="326"/>
                    <a:pt x="37" y="332"/>
                    <a:pt x="36" y="336"/>
                  </a:cubicBezTo>
                  <a:cubicBezTo>
                    <a:pt x="35" y="338"/>
                    <a:pt x="35" y="338"/>
                    <a:pt x="35" y="338"/>
                  </a:cubicBezTo>
                  <a:close/>
                  <a:moveTo>
                    <a:pt x="46" y="336"/>
                  </a:moveTo>
                  <a:cubicBezTo>
                    <a:pt x="46" y="334"/>
                    <a:pt x="46" y="333"/>
                    <a:pt x="46" y="328"/>
                  </a:cubicBezTo>
                  <a:cubicBezTo>
                    <a:pt x="47" y="326"/>
                    <a:pt x="47" y="322"/>
                    <a:pt x="48" y="320"/>
                  </a:cubicBezTo>
                  <a:cubicBezTo>
                    <a:pt x="48" y="332"/>
                    <a:pt x="48" y="332"/>
                    <a:pt x="48" y="332"/>
                  </a:cubicBezTo>
                  <a:cubicBezTo>
                    <a:pt x="48" y="336"/>
                    <a:pt x="48" y="335"/>
                    <a:pt x="46" y="336"/>
                  </a:cubicBezTo>
                  <a:close/>
                  <a:moveTo>
                    <a:pt x="38" y="313"/>
                  </a:moveTo>
                  <a:cubicBezTo>
                    <a:pt x="38" y="316"/>
                    <a:pt x="39" y="314"/>
                    <a:pt x="37" y="315"/>
                  </a:cubicBezTo>
                  <a:lnTo>
                    <a:pt x="38" y="313"/>
                  </a:lnTo>
                  <a:close/>
                  <a:moveTo>
                    <a:pt x="40" y="288"/>
                  </a:moveTo>
                  <a:cubicBezTo>
                    <a:pt x="43" y="289"/>
                    <a:pt x="41" y="288"/>
                    <a:pt x="42" y="291"/>
                  </a:cubicBezTo>
                  <a:cubicBezTo>
                    <a:pt x="38" y="288"/>
                    <a:pt x="42" y="290"/>
                    <a:pt x="40" y="288"/>
                  </a:cubicBezTo>
                  <a:close/>
                  <a:moveTo>
                    <a:pt x="96" y="258"/>
                  </a:moveTo>
                  <a:cubicBezTo>
                    <a:pt x="96" y="260"/>
                    <a:pt x="97" y="260"/>
                    <a:pt x="95" y="262"/>
                  </a:cubicBezTo>
                  <a:cubicBezTo>
                    <a:pt x="95" y="262"/>
                    <a:pt x="94" y="264"/>
                    <a:pt x="95" y="260"/>
                  </a:cubicBezTo>
                  <a:cubicBezTo>
                    <a:pt x="95" y="257"/>
                    <a:pt x="95" y="259"/>
                    <a:pt x="96" y="258"/>
                  </a:cubicBezTo>
                  <a:close/>
                  <a:moveTo>
                    <a:pt x="16" y="254"/>
                  </a:moveTo>
                  <a:cubicBezTo>
                    <a:pt x="17" y="256"/>
                    <a:pt x="17" y="253"/>
                    <a:pt x="17" y="260"/>
                  </a:cubicBezTo>
                  <a:cubicBezTo>
                    <a:pt x="14" y="260"/>
                    <a:pt x="16" y="260"/>
                    <a:pt x="14" y="259"/>
                  </a:cubicBezTo>
                  <a:cubicBezTo>
                    <a:pt x="14" y="254"/>
                    <a:pt x="14" y="255"/>
                    <a:pt x="16" y="254"/>
                  </a:cubicBezTo>
                  <a:close/>
                  <a:moveTo>
                    <a:pt x="42" y="278"/>
                  </a:moveTo>
                  <a:cubicBezTo>
                    <a:pt x="41" y="275"/>
                    <a:pt x="42" y="278"/>
                    <a:pt x="42" y="274"/>
                  </a:cubicBezTo>
                  <a:cubicBezTo>
                    <a:pt x="42" y="272"/>
                    <a:pt x="41" y="273"/>
                    <a:pt x="43" y="271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43" y="266"/>
                    <a:pt x="43" y="267"/>
                    <a:pt x="44" y="262"/>
                  </a:cubicBezTo>
                  <a:cubicBezTo>
                    <a:pt x="45" y="257"/>
                    <a:pt x="44" y="257"/>
                    <a:pt x="44" y="253"/>
                  </a:cubicBezTo>
                  <a:cubicBezTo>
                    <a:pt x="46" y="239"/>
                    <a:pt x="43" y="237"/>
                    <a:pt x="48" y="235"/>
                  </a:cubicBezTo>
                  <a:cubicBezTo>
                    <a:pt x="50" y="239"/>
                    <a:pt x="49" y="239"/>
                    <a:pt x="48" y="245"/>
                  </a:cubicBezTo>
                  <a:cubicBezTo>
                    <a:pt x="46" y="256"/>
                    <a:pt x="49" y="251"/>
                    <a:pt x="45" y="267"/>
                  </a:cubicBezTo>
                  <a:cubicBezTo>
                    <a:pt x="44" y="269"/>
                    <a:pt x="44" y="270"/>
                    <a:pt x="44" y="272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7"/>
                    <a:pt x="42" y="277"/>
                    <a:pt x="42" y="277"/>
                  </a:cubicBezTo>
                  <a:lnTo>
                    <a:pt x="42" y="278"/>
                  </a:lnTo>
                  <a:close/>
                  <a:moveTo>
                    <a:pt x="94" y="247"/>
                  </a:moveTo>
                  <a:cubicBezTo>
                    <a:pt x="94" y="247"/>
                    <a:pt x="92" y="248"/>
                    <a:pt x="93" y="243"/>
                  </a:cubicBezTo>
                  <a:cubicBezTo>
                    <a:pt x="93" y="241"/>
                    <a:pt x="94" y="241"/>
                    <a:pt x="95" y="240"/>
                  </a:cubicBezTo>
                  <a:cubicBezTo>
                    <a:pt x="94" y="247"/>
                    <a:pt x="94" y="247"/>
                    <a:pt x="94" y="247"/>
                  </a:cubicBezTo>
                  <a:close/>
                  <a:moveTo>
                    <a:pt x="19" y="247"/>
                  </a:moveTo>
                  <a:cubicBezTo>
                    <a:pt x="16" y="246"/>
                    <a:pt x="15" y="249"/>
                    <a:pt x="16" y="241"/>
                  </a:cubicBezTo>
                  <a:cubicBezTo>
                    <a:pt x="18" y="234"/>
                    <a:pt x="18" y="234"/>
                    <a:pt x="18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36"/>
                    <a:pt x="19" y="236"/>
                    <a:pt x="19" y="236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2"/>
                    <a:pt x="19" y="246"/>
                    <a:pt x="19" y="247"/>
                  </a:cubicBezTo>
                  <a:close/>
                  <a:moveTo>
                    <a:pt x="47" y="230"/>
                  </a:moveTo>
                  <a:cubicBezTo>
                    <a:pt x="49" y="234"/>
                    <a:pt x="48" y="233"/>
                    <a:pt x="47" y="234"/>
                  </a:cubicBezTo>
                  <a:cubicBezTo>
                    <a:pt x="46" y="232"/>
                    <a:pt x="47" y="231"/>
                    <a:pt x="47" y="230"/>
                  </a:cubicBezTo>
                  <a:close/>
                  <a:moveTo>
                    <a:pt x="18" y="233"/>
                  </a:moveTo>
                  <a:cubicBezTo>
                    <a:pt x="17" y="230"/>
                    <a:pt x="16" y="226"/>
                    <a:pt x="20" y="223"/>
                  </a:cubicBezTo>
                  <a:cubicBezTo>
                    <a:pt x="20" y="224"/>
                    <a:pt x="21" y="222"/>
                    <a:pt x="19" y="227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lnTo>
                    <a:pt x="18" y="233"/>
                  </a:lnTo>
                  <a:close/>
                  <a:moveTo>
                    <a:pt x="84" y="231"/>
                  </a:moveTo>
                  <a:cubicBezTo>
                    <a:pt x="86" y="219"/>
                    <a:pt x="86" y="219"/>
                    <a:pt x="86" y="219"/>
                  </a:cubicBezTo>
                  <a:cubicBezTo>
                    <a:pt x="86" y="217"/>
                    <a:pt x="86" y="218"/>
                    <a:pt x="87" y="217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6" y="226"/>
                    <a:pt x="86" y="229"/>
                    <a:pt x="84" y="231"/>
                  </a:cubicBezTo>
                  <a:close/>
                  <a:moveTo>
                    <a:pt x="87" y="207"/>
                  </a:moveTo>
                  <a:cubicBezTo>
                    <a:pt x="90" y="209"/>
                    <a:pt x="87" y="205"/>
                    <a:pt x="89" y="208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2" y="208"/>
                    <a:pt x="94" y="214"/>
                    <a:pt x="87" y="207"/>
                  </a:cubicBezTo>
                  <a:close/>
                  <a:moveTo>
                    <a:pt x="13" y="178"/>
                  </a:moveTo>
                  <a:cubicBezTo>
                    <a:pt x="14" y="180"/>
                    <a:pt x="14" y="177"/>
                    <a:pt x="14" y="181"/>
                  </a:cubicBezTo>
                  <a:cubicBezTo>
                    <a:pt x="13" y="186"/>
                    <a:pt x="15" y="182"/>
                    <a:pt x="12" y="184"/>
                  </a:cubicBezTo>
                  <a:cubicBezTo>
                    <a:pt x="10" y="181"/>
                    <a:pt x="10" y="180"/>
                    <a:pt x="13" y="178"/>
                  </a:cubicBezTo>
                  <a:close/>
                  <a:moveTo>
                    <a:pt x="70" y="173"/>
                  </a:moveTo>
                  <a:cubicBezTo>
                    <a:pt x="72" y="177"/>
                    <a:pt x="70" y="175"/>
                    <a:pt x="70" y="175"/>
                  </a:cubicBezTo>
                  <a:cubicBezTo>
                    <a:pt x="69" y="175"/>
                    <a:pt x="68" y="175"/>
                    <a:pt x="70" y="173"/>
                  </a:cubicBezTo>
                  <a:close/>
                  <a:moveTo>
                    <a:pt x="16" y="199"/>
                  </a:moveTo>
                  <a:cubicBezTo>
                    <a:pt x="15" y="193"/>
                    <a:pt x="21" y="163"/>
                    <a:pt x="23" y="156"/>
                  </a:cubicBezTo>
                  <a:cubicBezTo>
                    <a:pt x="23" y="158"/>
                    <a:pt x="24" y="158"/>
                    <a:pt x="23" y="161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3"/>
                    <a:pt x="19" y="194"/>
                    <a:pt x="17" y="199"/>
                  </a:cubicBezTo>
                  <a:lnTo>
                    <a:pt x="16" y="199"/>
                  </a:lnTo>
                  <a:close/>
                  <a:moveTo>
                    <a:pt x="94" y="173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7" y="154"/>
                    <a:pt x="94" y="157"/>
                    <a:pt x="98" y="156"/>
                  </a:cubicBezTo>
                  <a:cubicBezTo>
                    <a:pt x="99" y="160"/>
                    <a:pt x="97" y="159"/>
                    <a:pt x="95" y="168"/>
                  </a:cubicBezTo>
                  <a:cubicBezTo>
                    <a:pt x="95" y="169"/>
                    <a:pt x="95" y="170"/>
                    <a:pt x="95" y="171"/>
                  </a:cubicBezTo>
                  <a:cubicBezTo>
                    <a:pt x="94" y="173"/>
                    <a:pt x="94" y="172"/>
                    <a:pt x="94" y="173"/>
                  </a:cubicBezTo>
                  <a:close/>
                  <a:moveTo>
                    <a:pt x="60" y="147"/>
                  </a:moveTo>
                  <a:cubicBezTo>
                    <a:pt x="60" y="150"/>
                    <a:pt x="61" y="148"/>
                    <a:pt x="59" y="150"/>
                  </a:cubicBezTo>
                  <a:cubicBezTo>
                    <a:pt x="59" y="146"/>
                    <a:pt x="57" y="148"/>
                    <a:pt x="60" y="147"/>
                  </a:cubicBezTo>
                  <a:close/>
                  <a:moveTo>
                    <a:pt x="19" y="136"/>
                  </a:moveTo>
                  <a:cubicBezTo>
                    <a:pt x="19" y="133"/>
                    <a:pt x="19" y="130"/>
                    <a:pt x="20" y="126"/>
                  </a:cubicBezTo>
                  <a:cubicBezTo>
                    <a:pt x="23" y="116"/>
                    <a:pt x="23" y="118"/>
                    <a:pt x="25" y="118"/>
                  </a:cubicBezTo>
                  <a:cubicBezTo>
                    <a:pt x="25" y="120"/>
                    <a:pt x="27" y="114"/>
                    <a:pt x="24" y="123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0" y="144"/>
                    <a:pt x="21" y="142"/>
                    <a:pt x="19" y="148"/>
                  </a:cubicBezTo>
                  <a:cubicBezTo>
                    <a:pt x="18" y="151"/>
                    <a:pt x="17" y="154"/>
                    <a:pt x="18" y="157"/>
                  </a:cubicBezTo>
                  <a:cubicBezTo>
                    <a:pt x="16" y="157"/>
                    <a:pt x="14" y="161"/>
                    <a:pt x="16" y="152"/>
                  </a:cubicBezTo>
                  <a:cubicBezTo>
                    <a:pt x="16" y="151"/>
                    <a:pt x="17" y="151"/>
                    <a:pt x="17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4" y="141"/>
                    <a:pt x="15" y="150"/>
                    <a:pt x="17" y="141"/>
                  </a:cubicBezTo>
                  <a:cubicBezTo>
                    <a:pt x="18" y="137"/>
                    <a:pt x="17" y="142"/>
                    <a:pt x="17" y="139"/>
                  </a:cubicBezTo>
                  <a:cubicBezTo>
                    <a:pt x="18" y="137"/>
                    <a:pt x="19" y="137"/>
                    <a:pt x="19" y="136"/>
                  </a:cubicBezTo>
                  <a:close/>
                  <a:moveTo>
                    <a:pt x="43" y="104"/>
                  </a:moveTo>
                  <a:cubicBezTo>
                    <a:pt x="42" y="107"/>
                    <a:pt x="42" y="107"/>
                    <a:pt x="42" y="107"/>
                  </a:cubicBezTo>
                  <a:cubicBezTo>
                    <a:pt x="41" y="104"/>
                    <a:pt x="42" y="106"/>
                    <a:pt x="43" y="104"/>
                  </a:cubicBezTo>
                  <a:close/>
                  <a:moveTo>
                    <a:pt x="70" y="97"/>
                  </a:moveTo>
                  <a:cubicBezTo>
                    <a:pt x="70" y="95"/>
                    <a:pt x="70" y="95"/>
                    <a:pt x="71" y="94"/>
                  </a:cubicBezTo>
                  <a:cubicBezTo>
                    <a:pt x="72" y="97"/>
                    <a:pt x="72" y="97"/>
                    <a:pt x="70" y="97"/>
                  </a:cubicBezTo>
                  <a:close/>
                  <a:moveTo>
                    <a:pt x="50" y="85"/>
                  </a:moveTo>
                  <a:cubicBezTo>
                    <a:pt x="49" y="84"/>
                    <a:pt x="45" y="87"/>
                    <a:pt x="50" y="76"/>
                  </a:cubicBezTo>
                  <a:cubicBezTo>
                    <a:pt x="51" y="79"/>
                    <a:pt x="50" y="81"/>
                    <a:pt x="50" y="81"/>
                  </a:cubicBezTo>
                  <a:cubicBezTo>
                    <a:pt x="49" y="85"/>
                    <a:pt x="49" y="83"/>
                    <a:pt x="50" y="85"/>
                  </a:cubicBezTo>
                  <a:close/>
                  <a:moveTo>
                    <a:pt x="103" y="36"/>
                  </a:moveTo>
                  <a:cubicBezTo>
                    <a:pt x="102" y="31"/>
                    <a:pt x="102" y="36"/>
                    <a:pt x="102" y="31"/>
                  </a:cubicBezTo>
                  <a:cubicBezTo>
                    <a:pt x="101" y="27"/>
                    <a:pt x="103" y="23"/>
                    <a:pt x="101" y="19"/>
                  </a:cubicBezTo>
                  <a:cubicBezTo>
                    <a:pt x="101" y="19"/>
                    <a:pt x="100" y="18"/>
                    <a:pt x="100" y="18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1"/>
                    <a:pt x="98" y="0"/>
                    <a:pt x="97" y="5"/>
                  </a:cubicBezTo>
                  <a:cubicBezTo>
                    <a:pt x="96" y="8"/>
                    <a:pt x="96" y="6"/>
                    <a:pt x="96" y="10"/>
                  </a:cubicBezTo>
                  <a:cubicBezTo>
                    <a:pt x="97" y="14"/>
                    <a:pt x="96" y="16"/>
                    <a:pt x="97" y="19"/>
                  </a:cubicBezTo>
                  <a:cubicBezTo>
                    <a:pt x="97" y="20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22"/>
                    <a:pt x="98" y="19"/>
                    <a:pt x="97" y="2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59"/>
                    <a:pt x="90" y="70"/>
                    <a:pt x="86" y="8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101"/>
                    <a:pt x="84" y="106"/>
                    <a:pt x="84" y="11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8" y="127"/>
                    <a:pt x="77" y="128"/>
                    <a:pt x="76" y="134"/>
                  </a:cubicBezTo>
                  <a:cubicBezTo>
                    <a:pt x="76" y="139"/>
                    <a:pt x="76" y="144"/>
                    <a:pt x="75" y="149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2" y="157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3" y="84"/>
                    <a:pt x="81" y="70"/>
                    <a:pt x="84" y="61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48"/>
                    <a:pt x="84" y="53"/>
                    <a:pt x="83" y="51"/>
                  </a:cubicBezTo>
                  <a:cubicBezTo>
                    <a:pt x="83" y="51"/>
                    <a:pt x="82" y="52"/>
                    <a:pt x="82" y="52"/>
                  </a:cubicBezTo>
                  <a:cubicBezTo>
                    <a:pt x="82" y="54"/>
                    <a:pt x="82" y="55"/>
                    <a:pt x="80" y="56"/>
                  </a:cubicBezTo>
                  <a:cubicBezTo>
                    <a:pt x="79" y="54"/>
                    <a:pt x="79" y="52"/>
                    <a:pt x="80" y="48"/>
                  </a:cubicBezTo>
                  <a:cubicBezTo>
                    <a:pt x="76" y="49"/>
                    <a:pt x="78" y="50"/>
                    <a:pt x="76" y="51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7"/>
                  </a:cubicBezTo>
                  <a:cubicBezTo>
                    <a:pt x="77" y="15"/>
                    <a:pt x="78" y="16"/>
                    <a:pt x="77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30"/>
                    <a:pt x="67" y="47"/>
                    <a:pt x="65" y="64"/>
                  </a:cubicBezTo>
                  <a:cubicBezTo>
                    <a:pt x="64" y="67"/>
                    <a:pt x="64" y="70"/>
                    <a:pt x="63" y="74"/>
                  </a:cubicBezTo>
                  <a:cubicBezTo>
                    <a:pt x="63" y="76"/>
                    <a:pt x="62" y="78"/>
                    <a:pt x="62" y="78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5" y="105"/>
                    <a:pt x="54" y="118"/>
                    <a:pt x="51" y="131"/>
                  </a:cubicBezTo>
                  <a:cubicBezTo>
                    <a:pt x="48" y="147"/>
                    <a:pt x="49" y="163"/>
                    <a:pt x="44" y="170"/>
                  </a:cubicBezTo>
                  <a:cubicBezTo>
                    <a:pt x="44" y="164"/>
                    <a:pt x="44" y="152"/>
                    <a:pt x="46" y="148"/>
                  </a:cubicBezTo>
                  <a:cubicBezTo>
                    <a:pt x="49" y="140"/>
                    <a:pt x="50" y="117"/>
                    <a:pt x="53" y="107"/>
                  </a:cubicBezTo>
                  <a:cubicBezTo>
                    <a:pt x="53" y="105"/>
                    <a:pt x="52" y="104"/>
                    <a:pt x="53" y="101"/>
                  </a:cubicBezTo>
                  <a:cubicBezTo>
                    <a:pt x="55" y="96"/>
                    <a:pt x="55" y="94"/>
                    <a:pt x="56" y="89"/>
                  </a:cubicBezTo>
                  <a:cubicBezTo>
                    <a:pt x="57" y="86"/>
                    <a:pt x="57" y="88"/>
                    <a:pt x="57" y="83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57" y="58"/>
                    <a:pt x="61" y="56"/>
                    <a:pt x="61" y="48"/>
                  </a:cubicBezTo>
                  <a:cubicBezTo>
                    <a:pt x="59" y="49"/>
                    <a:pt x="58" y="50"/>
                    <a:pt x="57" y="52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1" y="71"/>
                    <a:pt x="51" y="7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67"/>
                    <a:pt x="50" y="62"/>
                    <a:pt x="51" y="57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7" y="60"/>
                    <a:pt x="47" y="58"/>
                    <a:pt x="46" y="61"/>
                  </a:cubicBezTo>
                  <a:cubicBezTo>
                    <a:pt x="45" y="65"/>
                    <a:pt x="46" y="64"/>
                    <a:pt x="44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1" y="63"/>
                    <a:pt x="41" y="62"/>
                  </a:cubicBezTo>
                  <a:cubicBezTo>
                    <a:pt x="40" y="67"/>
                    <a:pt x="38" y="74"/>
                    <a:pt x="37" y="79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4" y="122"/>
                    <a:pt x="29" y="111"/>
                    <a:pt x="29" y="104"/>
                  </a:cubicBezTo>
                  <a:cubicBezTo>
                    <a:pt x="29" y="102"/>
                    <a:pt x="29" y="103"/>
                    <a:pt x="28" y="102"/>
                  </a:cubicBezTo>
                  <a:cubicBezTo>
                    <a:pt x="27" y="105"/>
                    <a:pt x="27" y="106"/>
                    <a:pt x="25" y="108"/>
                  </a:cubicBezTo>
                  <a:cubicBezTo>
                    <a:pt x="23" y="107"/>
                    <a:pt x="22" y="107"/>
                    <a:pt x="22" y="104"/>
                  </a:cubicBezTo>
                  <a:cubicBezTo>
                    <a:pt x="22" y="98"/>
                    <a:pt x="24" y="98"/>
                    <a:pt x="20" y="9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1"/>
                    <a:pt x="18" y="90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2" y="105"/>
                    <a:pt x="10" y="118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9"/>
                    <a:pt x="11" y="129"/>
                    <a:pt x="12" y="132"/>
                  </a:cubicBezTo>
                  <a:cubicBezTo>
                    <a:pt x="8" y="131"/>
                    <a:pt x="9" y="131"/>
                    <a:pt x="6" y="133"/>
                  </a:cubicBezTo>
                  <a:cubicBezTo>
                    <a:pt x="6" y="137"/>
                    <a:pt x="8" y="137"/>
                    <a:pt x="6" y="141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1"/>
                    <a:pt x="8" y="157"/>
                    <a:pt x="5" y="159"/>
                  </a:cubicBezTo>
                  <a:cubicBezTo>
                    <a:pt x="7" y="161"/>
                    <a:pt x="7" y="161"/>
                    <a:pt x="6" y="165"/>
                  </a:cubicBezTo>
                  <a:cubicBezTo>
                    <a:pt x="5" y="167"/>
                    <a:pt x="5" y="168"/>
                    <a:pt x="4" y="171"/>
                  </a:cubicBezTo>
                  <a:cubicBezTo>
                    <a:pt x="4" y="176"/>
                    <a:pt x="4" y="177"/>
                    <a:pt x="5" y="182"/>
                  </a:cubicBezTo>
                  <a:cubicBezTo>
                    <a:pt x="4" y="183"/>
                    <a:pt x="5" y="183"/>
                    <a:pt x="2" y="183"/>
                  </a:cubicBezTo>
                  <a:cubicBezTo>
                    <a:pt x="3" y="188"/>
                    <a:pt x="2" y="185"/>
                    <a:pt x="2" y="190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9"/>
                    <a:pt x="1" y="201"/>
                    <a:pt x="0" y="204"/>
                  </a:cubicBezTo>
                  <a:cubicBezTo>
                    <a:pt x="5" y="208"/>
                    <a:pt x="5" y="208"/>
                    <a:pt x="5" y="208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0" y="211"/>
                    <a:pt x="3" y="214"/>
                    <a:pt x="4" y="216"/>
                  </a:cubicBezTo>
                  <a:cubicBezTo>
                    <a:pt x="4" y="218"/>
                    <a:pt x="4" y="216"/>
                    <a:pt x="4" y="219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9"/>
                    <a:pt x="5" y="230"/>
                    <a:pt x="5" y="236"/>
                  </a:cubicBezTo>
                  <a:cubicBezTo>
                    <a:pt x="4" y="240"/>
                    <a:pt x="5" y="241"/>
                    <a:pt x="2" y="244"/>
                  </a:cubicBezTo>
                  <a:cubicBezTo>
                    <a:pt x="6" y="256"/>
                    <a:pt x="3" y="251"/>
                    <a:pt x="3" y="256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4" y="258"/>
                    <a:pt x="4" y="259"/>
                    <a:pt x="4" y="259"/>
                  </a:cubicBezTo>
                  <a:cubicBezTo>
                    <a:pt x="3" y="266"/>
                    <a:pt x="4" y="263"/>
                    <a:pt x="6" y="268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10" y="270"/>
                    <a:pt x="7" y="271"/>
                    <a:pt x="9" y="270"/>
                  </a:cubicBezTo>
                  <a:cubicBezTo>
                    <a:pt x="10" y="269"/>
                    <a:pt x="9" y="270"/>
                    <a:pt x="11" y="26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3" y="264"/>
                  </a:cubicBezTo>
                  <a:cubicBezTo>
                    <a:pt x="13" y="265"/>
                    <a:pt x="19" y="264"/>
                    <a:pt x="17" y="263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3" y="272"/>
                    <a:pt x="13" y="272"/>
                    <a:pt x="13" y="272"/>
                  </a:cubicBezTo>
                  <a:cubicBezTo>
                    <a:pt x="16" y="279"/>
                    <a:pt x="11" y="277"/>
                    <a:pt x="12" y="284"/>
                  </a:cubicBezTo>
                  <a:cubicBezTo>
                    <a:pt x="12" y="289"/>
                    <a:pt x="12" y="284"/>
                    <a:pt x="12" y="288"/>
                  </a:cubicBezTo>
                  <a:cubicBezTo>
                    <a:pt x="12" y="291"/>
                    <a:pt x="11" y="293"/>
                    <a:pt x="12" y="297"/>
                  </a:cubicBezTo>
                  <a:cubicBezTo>
                    <a:pt x="12" y="304"/>
                    <a:pt x="14" y="302"/>
                    <a:pt x="10" y="309"/>
                  </a:cubicBezTo>
                  <a:cubicBezTo>
                    <a:pt x="10" y="309"/>
                    <a:pt x="10" y="310"/>
                    <a:pt x="10" y="310"/>
                  </a:cubicBezTo>
                  <a:cubicBezTo>
                    <a:pt x="10" y="310"/>
                    <a:pt x="10" y="311"/>
                    <a:pt x="9" y="311"/>
                  </a:cubicBezTo>
                  <a:cubicBezTo>
                    <a:pt x="8" y="316"/>
                    <a:pt x="11" y="313"/>
                    <a:pt x="8" y="318"/>
                  </a:cubicBezTo>
                  <a:cubicBezTo>
                    <a:pt x="10" y="320"/>
                    <a:pt x="10" y="319"/>
                    <a:pt x="10" y="324"/>
                  </a:cubicBezTo>
                  <a:cubicBezTo>
                    <a:pt x="13" y="324"/>
                    <a:pt x="13" y="322"/>
                    <a:pt x="15" y="325"/>
                  </a:cubicBezTo>
                  <a:cubicBezTo>
                    <a:pt x="14" y="328"/>
                    <a:pt x="16" y="326"/>
                    <a:pt x="13" y="328"/>
                  </a:cubicBezTo>
                  <a:cubicBezTo>
                    <a:pt x="12" y="331"/>
                    <a:pt x="12" y="331"/>
                    <a:pt x="12" y="331"/>
                  </a:cubicBezTo>
                  <a:cubicBezTo>
                    <a:pt x="11" y="328"/>
                    <a:pt x="12" y="332"/>
                    <a:pt x="12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8" y="332"/>
                    <a:pt x="8" y="335"/>
                    <a:pt x="9" y="337"/>
                  </a:cubicBezTo>
                  <a:cubicBezTo>
                    <a:pt x="10" y="341"/>
                    <a:pt x="10" y="341"/>
                    <a:pt x="13" y="343"/>
                  </a:cubicBezTo>
                  <a:cubicBezTo>
                    <a:pt x="10" y="347"/>
                    <a:pt x="12" y="343"/>
                    <a:pt x="10" y="346"/>
                  </a:cubicBezTo>
                  <a:cubicBezTo>
                    <a:pt x="10" y="347"/>
                    <a:pt x="11" y="347"/>
                    <a:pt x="11" y="347"/>
                  </a:cubicBezTo>
                  <a:cubicBezTo>
                    <a:pt x="12" y="352"/>
                    <a:pt x="12" y="352"/>
                    <a:pt x="12" y="352"/>
                  </a:cubicBezTo>
                  <a:cubicBezTo>
                    <a:pt x="11" y="353"/>
                    <a:pt x="10" y="353"/>
                    <a:pt x="8" y="353"/>
                  </a:cubicBezTo>
                  <a:cubicBezTo>
                    <a:pt x="8" y="355"/>
                    <a:pt x="9" y="363"/>
                    <a:pt x="10" y="361"/>
                  </a:cubicBezTo>
                  <a:cubicBezTo>
                    <a:pt x="10" y="361"/>
                    <a:pt x="10" y="361"/>
                    <a:pt x="10" y="362"/>
                  </a:cubicBezTo>
                  <a:cubicBezTo>
                    <a:pt x="10" y="365"/>
                    <a:pt x="10" y="365"/>
                    <a:pt x="8" y="367"/>
                  </a:cubicBezTo>
                  <a:cubicBezTo>
                    <a:pt x="10" y="369"/>
                    <a:pt x="10" y="369"/>
                    <a:pt x="10" y="369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7" y="374"/>
                    <a:pt x="6" y="372"/>
                    <a:pt x="7" y="375"/>
                  </a:cubicBezTo>
                  <a:cubicBezTo>
                    <a:pt x="7" y="375"/>
                    <a:pt x="7" y="377"/>
                    <a:pt x="7" y="377"/>
                  </a:cubicBezTo>
                  <a:cubicBezTo>
                    <a:pt x="8" y="380"/>
                    <a:pt x="8" y="382"/>
                    <a:pt x="10" y="384"/>
                  </a:cubicBezTo>
                  <a:cubicBezTo>
                    <a:pt x="10" y="384"/>
                    <a:pt x="10" y="385"/>
                    <a:pt x="10" y="385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0" y="387"/>
                    <a:pt x="10" y="388"/>
                    <a:pt x="10" y="390"/>
                  </a:cubicBezTo>
                  <a:cubicBezTo>
                    <a:pt x="10" y="392"/>
                    <a:pt x="8" y="394"/>
                    <a:pt x="9" y="396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8" y="401"/>
                    <a:pt x="8" y="404"/>
                    <a:pt x="10" y="407"/>
                  </a:cubicBezTo>
                  <a:cubicBezTo>
                    <a:pt x="9" y="409"/>
                    <a:pt x="9" y="409"/>
                    <a:pt x="8" y="411"/>
                  </a:cubicBezTo>
                  <a:cubicBezTo>
                    <a:pt x="8" y="413"/>
                    <a:pt x="8" y="415"/>
                    <a:pt x="8" y="418"/>
                  </a:cubicBezTo>
                  <a:cubicBezTo>
                    <a:pt x="12" y="419"/>
                    <a:pt x="12" y="419"/>
                    <a:pt x="12" y="419"/>
                  </a:cubicBezTo>
                  <a:cubicBezTo>
                    <a:pt x="11" y="424"/>
                    <a:pt x="12" y="418"/>
                    <a:pt x="11" y="423"/>
                  </a:cubicBezTo>
                  <a:cubicBezTo>
                    <a:pt x="18" y="426"/>
                    <a:pt x="12" y="423"/>
                    <a:pt x="16" y="431"/>
                  </a:cubicBezTo>
                  <a:cubicBezTo>
                    <a:pt x="21" y="428"/>
                    <a:pt x="17" y="424"/>
                    <a:pt x="19" y="415"/>
                  </a:cubicBezTo>
                  <a:cubicBezTo>
                    <a:pt x="21" y="407"/>
                    <a:pt x="19" y="390"/>
                    <a:pt x="21" y="383"/>
                  </a:cubicBezTo>
                  <a:cubicBezTo>
                    <a:pt x="24" y="383"/>
                    <a:pt x="24" y="383"/>
                    <a:pt x="24" y="383"/>
                  </a:cubicBezTo>
                  <a:cubicBezTo>
                    <a:pt x="26" y="381"/>
                    <a:pt x="27" y="364"/>
                    <a:pt x="28" y="360"/>
                  </a:cubicBezTo>
                  <a:cubicBezTo>
                    <a:pt x="29" y="358"/>
                    <a:pt x="29" y="356"/>
                    <a:pt x="31" y="355"/>
                  </a:cubicBezTo>
                  <a:cubicBezTo>
                    <a:pt x="33" y="358"/>
                    <a:pt x="32" y="351"/>
                    <a:pt x="32" y="359"/>
                  </a:cubicBezTo>
                  <a:cubicBezTo>
                    <a:pt x="32" y="362"/>
                    <a:pt x="29" y="378"/>
                    <a:pt x="30" y="402"/>
                  </a:cubicBezTo>
                  <a:cubicBezTo>
                    <a:pt x="33" y="400"/>
                    <a:pt x="32" y="402"/>
                    <a:pt x="33" y="399"/>
                  </a:cubicBezTo>
                  <a:cubicBezTo>
                    <a:pt x="35" y="396"/>
                    <a:pt x="38" y="369"/>
                    <a:pt x="40" y="362"/>
                  </a:cubicBezTo>
                  <a:cubicBezTo>
                    <a:pt x="40" y="360"/>
                    <a:pt x="41" y="357"/>
                    <a:pt x="42" y="354"/>
                  </a:cubicBezTo>
                  <a:cubicBezTo>
                    <a:pt x="42" y="347"/>
                    <a:pt x="43" y="343"/>
                    <a:pt x="44" y="337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6" y="342"/>
                    <a:pt x="46" y="343"/>
                    <a:pt x="46" y="344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349"/>
                    <a:pt x="43" y="355"/>
                    <a:pt x="44" y="357"/>
                  </a:cubicBezTo>
                  <a:cubicBezTo>
                    <a:pt x="44" y="359"/>
                    <a:pt x="44" y="356"/>
                    <a:pt x="45" y="362"/>
                  </a:cubicBezTo>
                  <a:cubicBezTo>
                    <a:pt x="45" y="364"/>
                    <a:pt x="44" y="366"/>
                    <a:pt x="44" y="368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5" y="390"/>
                    <a:pt x="43" y="390"/>
                    <a:pt x="45" y="390"/>
                  </a:cubicBezTo>
                  <a:cubicBezTo>
                    <a:pt x="49" y="389"/>
                    <a:pt x="49" y="378"/>
                    <a:pt x="50" y="374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52" y="366"/>
                    <a:pt x="51" y="369"/>
                    <a:pt x="52" y="367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3" y="361"/>
                    <a:pt x="53" y="361"/>
                    <a:pt x="53" y="361"/>
                  </a:cubicBezTo>
                  <a:cubicBezTo>
                    <a:pt x="55" y="364"/>
                    <a:pt x="54" y="366"/>
                    <a:pt x="54" y="370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8" y="367"/>
                    <a:pt x="58" y="366"/>
                    <a:pt x="58" y="366"/>
                  </a:cubicBezTo>
                  <a:cubicBezTo>
                    <a:pt x="61" y="364"/>
                    <a:pt x="62" y="362"/>
                    <a:pt x="63" y="358"/>
                  </a:cubicBezTo>
                  <a:cubicBezTo>
                    <a:pt x="63" y="358"/>
                    <a:pt x="63" y="358"/>
                    <a:pt x="63" y="357"/>
                  </a:cubicBezTo>
                  <a:cubicBezTo>
                    <a:pt x="65" y="348"/>
                    <a:pt x="65" y="348"/>
                    <a:pt x="65" y="348"/>
                  </a:cubicBezTo>
                  <a:cubicBezTo>
                    <a:pt x="66" y="339"/>
                    <a:pt x="68" y="330"/>
                    <a:pt x="70" y="322"/>
                  </a:cubicBezTo>
                  <a:cubicBezTo>
                    <a:pt x="71" y="329"/>
                    <a:pt x="71" y="329"/>
                    <a:pt x="71" y="329"/>
                  </a:cubicBezTo>
                  <a:cubicBezTo>
                    <a:pt x="71" y="329"/>
                    <a:pt x="71" y="330"/>
                    <a:pt x="72" y="330"/>
                  </a:cubicBezTo>
                  <a:cubicBezTo>
                    <a:pt x="73" y="329"/>
                    <a:pt x="72" y="332"/>
                    <a:pt x="74" y="327"/>
                  </a:cubicBezTo>
                  <a:cubicBezTo>
                    <a:pt x="74" y="326"/>
                    <a:pt x="74" y="324"/>
                    <a:pt x="74" y="322"/>
                  </a:cubicBezTo>
                  <a:cubicBezTo>
                    <a:pt x="76" y="314"/>
                    <a:pt x="81" y="309"/>
                    <a:pt x="81" y="300"/>
                  </a:cubicBezTo>
                  <a:cubicBezTo>
                    <a:pt x="87" y="298"/>
                    <a:pt x="87" y="298"/>
                    <a:pt x="88" y="290"/>
                  </a:cubicBezTo>
                  <a:cubicBezTo>
                    <a:pt x="89" y="279"/>
                    <a:pt x="87" y="273"/>
                    <a:pt x="90" y="269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3" y="274"/>
                    <a:pt x="93" y="277"/>
                    <a:pt x="92" y="286"/>
                  </a:cubicBezTo>
                  <a:cubicBezTo>
                    <a:pt x="89" y="303"/>
                    <a:pt x="89" y="303"/>
                    <a:pt x="89" y="303"/>
                  </a:cubicBezTo>
                  <a:cubicBezTo>
                    <a:pt x="92" y="306"/>
                    <a:pt x="88" y="305"/>
                    <a:pt x="93" y="306"/>
                  </a:cubicBezTo>
                  <a:cubicBezTo>
                    <a:pt x="92" y="302"/>
                    <a:pt x="92" y="302"/>
                    <a:pt x="95" y="300"/>
                  </a:cubicBezTo>
                  <a:cubicBezTo>
                    <a:pt x="95" y="298"/>
                    <a:pt x="95" y="296"/>
                    <a:pt x="95" y="294"/>
                  </a:cubicBezTo>
                  <a:cubicBezTo>
                    <a:pt x="95" y="294"/>
                    <a:pt x="96" y="294"/>
                    <a:pt x="96" y="294"/>
                  </a:cubicBezTo>
                  <a:cubicBezTo>
                    <a:pt x="97" y="291"/>
                    <a:pt x="97" y="288"/>
                    <a:pt x="99" y="286"/>
                  </a:cubicBezTo>
                  <a:cubicBezTo>
                    <a:pt x="98" y="279"/>
                    <a:pt x="101" y="271"/>
                    <a:pt x="102" y="264"/>
                  </a:cubicBezTo>
                  <a:cubicBezTo>
                    <a:pt x="103" y="262"/>
                    <a:pt x="104" y="259"/>
                    <a:pt x="104" y="257"/>
                  </a:cubicBezTo>
                  <a:cubicBezTo>
                    <a:pt x="105" y="252"/>
                    <a:pt x="105" y="244"/>
                    <a:pt x="107" y="240"/>
                  </a:cubicBezTo>
                  <a:cubicBezTo>
                    <a:pt x="108" y="237"/>
                    <a:pt x="107" y="235"/>
                    <a:pt x="107" y="232"/>
                  </a:cubicBezTo>
                  <a:cubicBezTo>
                    <a:pt x="107" y="229"/>
                    <a:pt x="108" y="228"/>
                    <a:pt x="108" y="224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09" y="223"/>
                    <a:pt x="108" y="224"/>
                    <a:pt x="109" y="222"/>
                  </a:cubicBezTo>
                  <a:cubicBezTo>
                    <a:pt x="111" y="218"/>
                    <a:pt x="111" y="214"/>
                    <a:pt x="112" y="208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2"/>
                    <a:pt x="109" y="201"/>
                    <a:pt x="112" y="200"/>
                  </a:cubicBezTo>
                  <a:cubicBezTo>
                    <a:pt x="112" y="194"/>
                    <a:pt x="113" y="196"/>
                    <a:pt x="111" y="193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1" y="189"/>
                    <a:pt x="111" y="189"/>
                    <a:pt x="111" y="188"/>
                  </a:cubicBezTo>
                  <a:cubicBezTo>
                    <a:pt x="111" y="187"/>
                    <a:pt x="112" y="184"/>
                    <a:pt x="112" y="183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4" y="175"/>
                    <a:pt x="110" y="173"/>
                    <a:pt x="107" y="177"/>
                  </a:cubicBezTo>
                  <a:cubicBezTo>
                    <a:pt x="105" y="180"/>
                    <a:pt x="107" y="178"/>
                    <a:pt x="105" y="179"/>
                  </a:cubicBezTo>
                  <a:cubicBezTo>
                    <a:pt x="105" y="178"/>
                    <a:pt x="107" y="162"/>
                    <a:pt x="107" y="161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09" y="155"/>
                    <a:pt x="110" y="156"/>
                    <a:pt x="108" y="154"/>
                  </a:cubicBezTo>
                  <a:cubicBezTo>
                    <a:pt x="107" y="154"/>
                    <a:pt x="106" y="153"/>
                    <a:pt x="106" y="153"/>
                  </a:cubicBezTo>
                  <a:cubicBezTo>
                    <a:pt x="109" y="151"/>
                    <a:pt x="109" y="143"/>
                    <a:pt x="109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1" y="133"/>
                    <a:pt x="110" y="135"/>
                    <a:pt x="111" y="130"/>
                  </a:cubicBezTo>
                  <a:cubicBezTo>
                    <a:pt x="112" y="122"/>
                    <a:pt x="112" y="110"/>
                    <a:pt x="114" y="103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93"/>
                    <a:pt x="111" y="92"/>
                    <a:pt x="104" y="92"/>
                  </a:cubicBezTo>
                  <a:cubicBezTo>
                    <a:pt x="104" y="97"/>
                    <a:pt x="105" y="98"/>
                    <a:pt x="105" y="104"/>
                  </a:cubicBezTo>
                  <a:cubicBezTo>
                    <a:pt x="101" y="106"/>
                    <a:pt x="104" y="112"/>
                    <a:pt x="104" y="115"/>
                  </a:cubicBezTo>
                  <a:cubicBezTo>
                    <a:pt x="103" y="117"/>
                    <a:pt x="103" y="118"/>
                    <a:pt x="102" y="121"/>
                  </a:cubicBezTo>
                  <a:cubicBezTo>
                    <a:pt x="101" y="130"/>
                    <a:pt x="98" y="144"/>
                    <a:pt x="98" y="154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4" y="146"/>
                    <a:pt x="99" y="128"/>
                    <a:pt x="96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1"/>
                    <a:pt x="97" y="121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7" y="106"/>
                    <a:pt x="100" y="108"/>
                    <a:pt x="100" y="99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8"/>
                    <a:pt x="102" y="47"/>
                    <a:pt x="102" y="43"/>
                  </a:cubicBezTo>
                  <a:cubicBezTo>
                    <a:pt x="102" y="39"/>
                    <a:pt x="100" y="40"/>
                    <a:pt x="102" y="34"/>
                  </a:cubicBezTo>
                  <a:lnTo>
                    <a:pt x="103" y="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Freeform 20"/>
            <p:cNvSpPr>
              <a:spLocks noEditPoints="1"/>
            </p:cNvSpPr>
            <p:nvPr/>
          </p:nvSpPr>
          <p:spPr bwMode="auto">
            <a:xfrm>
              <a:off x="4258498" y="5651989"/>
              <a:ext cx="127589" cy="406250"/>
            </a:xfrm>
            <a:custGeom>
              <a:avLst/>
              <a:gdLst>
                <a:gd name="T0" fmla="*/ 87 w 127"/>
                <a:gd name="T1" fmla="*/ 343 h 404"/>
                <a:gd name="T2" fmla="*/ 41 w 127"/>
                <a:gd name="T3" fmla="*/ 313 h 404"/>
                <a:gd name="T4" fmla="*/ 95 w 127"/>
                <a:gd name="T5" fmla="*/ 300 h 404"/>
                <a:gd name="T6" fmla="*/ 23 w 127"/>
                <a:gd name="T7" fmla="*/ 272 h 404"/>
                <a:gd name="T8" fmla="*/ 31 w 127"/>
                <a:gd name="T9" fmla="*/ 258 h 404"/>
                <a:gd name="T10" fmla="*/ 89 w 127"/>
                <a:gd name="T11" fmla="*/ 253 h 404"/>
                <a:gd name="T12" fmla="*/ 96 w 127"/>
                <a:gd name="T13" fmla="*/ 201 h 404"/>
                <a:gd name="T14" fmla="*/ 80 w 127"/>
                <a:gd name="T15" fmla="*/ 188 h 404"/>
                <a:gd name="T16" fmla="*/ 17 w 127"/>
                <a:gd name="T17" fmla="*/ 184 h 404"/>
                <a:gd name="T18" fmla="*/ 9 w 127"/>
                <a:gd name="T19" fmla="*/ 179 h 404"/>
                <a:gd name="T20" fmla="*/ 15 w 127"/>
                <a:gd name="T21" fmla="*/ 164 h 404"/>
                <a:gd name="T22" fmla="*/ 23 w 127"/>
                <a:gd name="T23" fmla="*/ 140 h 404"/>
                <a:gd name="T24" fmla="*/ 23 w 127"/>
                <a:gd name="T25" fmla="*/ 132 h 404"/>
                <a:gd name="T26" fmla="*/ 105 w 127"/>
                <a:gd name="T27" fmla="*/ 129 h 404"/>
                <a:gd name="T28" fmla="*/ 25 w 127"/>
                <a:gd name="T29" fmla="*/ 122 h 404"/>
                <a:gd name="T30" fmla="*/ 50 w 127"/>
                <a:gd name="T31" fmla="*/ 131 h 404"/>
                <a:gd name="T32" fmla="*/ 54 w 127"/>
                <a:gd name="T33" fmla="*/ 91 h 404"/>
                <a:gd name="T34" fmla="*/ 46 w 127"/>
                <a:gd name="T35" fmla="*/ 52 h 404"/>
                <a:gd name="T36" fmla="*/ 40 w 127"/>
                <a:gd name="T37" fmla="*/ 16 h 404"/>
                <a:gd name="T38" fmla="*/ 34 w 127"/>
                <a:gd name="T39" fmla="*/ 109 h 404"/>
                <a:gd name="T40" fmla="*/ 33 w 127"/>
                <a:gd name="T41" fmla="*/ 76 h 404"/>
                <a:gd name="T42" fmla="*/ 30 w 127"/>
                <a:gd name="T43" fmla="*/ 49 h 404"/>
                <a:gd name="T44" fmla="*/ 21 w 127"/>
                <a:gd name="T45" fmla="*/ 44 h 404"/>
                <a:gd name="T46" fmla="*/ 14 w 127"/>
                <a:gd name="T47" fmla="*/ 16 h 404"/>
                <a:gd name="T48" fmla="*/ 8 w 127"/>
                <a:gd name="T49" fmla="*/ 91 h 404"/>
                <a:gd name="T50" fmla="*/ 12 w 127"/>
                <a:gd name="T51" fmla="*/ 139 h 404"/>
                <a:gd name="T52" fmla="*/ 3 w 127"/>
                <a:gd name="T53" fmla="*/ 175 h 404"/>
                <a:gd name="T54" fmla="*/ 13 w 127"/>
                <a:gd name="T55" fmla="*/ 239 h 404"/>
                <a:gd name="T56" fmla="*/ 34 w 127"/>
                <a:gd name="T57" fmla="*/ 323 h 404"/>
                <a:gd name="T58" fmla="*/ 35 w 127"/>
                <a:gd name="T59" fmla="*/ 283 h 404"/>
                <a:gd name="T60" fmla="*/ 57 w 127"/>
                <a:gd name="T61" fmla="*/ 365 h 404"/>
                <a:gd name="T62" fmla="*/ 64 w 127"/>
                <a:gd name="T63" fmla="*/ 230 h 404"/>
                <a:gd name="T64" fmla="*/ 65 w 127"/>
                <a:gd name="T65" fmla="*/ 157 h 404"/>
                <a:gd name="T66" fmla="*/ 76 w 127"/>
                <a:gd name="T67" fmla="*/ 115 h 404"/>
                <a:gd name="T68" fmla="*/ 83 w 127"/>
                <a:gd name="T69" fmla="*/ 113 h 404"/>
                <a:gd name="T70" fmla="*/ 94 w 127"/>
                <a:gd name="T71" fmla="*/ 140 h 404"/>
                <a:gd name="T72" fmla="*/ 93 w 127"/>
                <a:gd name="T73" fmla="*/ 182 h 404"/>
                <a:gd name="T74" fmla="*/ 83 w 127"/>
                <a:gd name="T75" fmla="*/ 137 h 404"/>
                <a:gd name="T76" fmla="*/ 75 w 127"/>
                <a:gd name="T77" fmla="*/ 177 h 404"/>
                <a:gd name="T78" fmla="*/ 68 w 127"/>
                <a:gd name="T79" fmla="*/ 165 h 404"/>
                <a:gd name="T80" fmla="*/ 67 w 127"/>
                <a:gd name="T81" fmla="*/ 218 h 404"/>
                <a:gd name="T82" fmla="*/ 66 w 127"/>
                <a:gd name="T83" fmla="*/ 294 h 404"/>
                <a:gd name="T84" fmla="*/ 77 w 127"/>
                <a:gd name="T85" fmla="*/ 274 h 404"/>
                <a:gd name="T86" fmla="*/ 81 w 127"/>
                <a:gd name="T87" fmla="*/ 374 h 404"/>
                <a:gd name="T88" fmla="*/ 92 w 127"/>
                <a:gd name="T89" fmla="*/ 380 h 404"/>
                <a:gd name="T90" fmla="*/ 98 w 127"/>
                <a:gd name="T91" fmla="*/ 396 h 404"/>
                <a:gd name="T92" fmla="*/ 105 w 127"/>
                <a:gd name="T93" fmla="*/ 268 h 404"/>
                <a:gd name="T94" fmla="*/ 110 w 127"/>
                <a:gd name="T95" fmla="*/ 269 h 404"/>
                <a:gd name="T96" fmla="*/ 110 w 127"/>
                <a:gd name="T97" fmla="*/ 335 h 404"/>
                <a:gd name="T98" fmla="*/ 116 w 127"/>
                <a:gd name="T99" fmla="*/ 243 h 404"/>
                <a:gd name="T100" fmla="*/ 120 w 127"/>
                <a:gd name="T101" fmla="*/ 179 h 404"/>
                <a:gd name="T102" fmla="*/ 103 w 127"/>
                <a:gd name="T103" fmla="*/ 110 h 404"/>
                <a:gd name="T104" fmla="*/ 100 w 127"/>
                <a:gd name="T105" fmla="*/ 99 h 404"/>
                <a:gd name="T106" fmla="*/ 85 w 127"/>
                <a:gd name="T107" fmla="*/ 63 h 404"/>
                <a:gd name="T108" fmla="*/ 80 w 127"/>
                <a:gd name="T109" fmla="*/ 78 h 404"/>
                <a:gd name="T110" fmla="*/ 61 w 127"/>
                <a:gd name="T111" fmla="*/ 82 h 404"/>
                <a:gd name="T112" fmla="*/ 54 w 127"/>
                <a:gd name="T113" fmla="*/ 87 h 404"/>
                <a:gd name="T114" fmla="*/ 43 w 127"/>
                <a:gd name="T115" fmla="*/ 1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404">
                  <a:moveTo>
                    <a:pt x="90" y="351"/>
                  </a:moveTo>
                  <a:cubicBezTo>
                    <a:pt x="90" y="352"/>
                    <a:pt x="93" y="351"/>
                    <a:pt x="90" y="355"/>
                  </a:cubicBezTo>
                  <a:cubicBezTo>
                    <a:pt x="89" y="355"/>
                    <a:pt x="87" y="355"/>
                    <a:pt x="89" y="352"/>
                  </a:cubicBezTo>
                  <a:cubicBezTo>
                    <a:pt x="90" y="351"/>
                    <a:pt x="90" y="351"/>
                    <a:pt x="90" y="351"/>
                  </a:cubicBezTo>
                  <a:close/>
                  <a:moveTo>
                    <a:pt x="89" y="330"/>
                  </a:moveTo>
                  <a:cubicBezTo>
                    <a:pt x="91" y="329"/>
                    <a:pt x="91" y="329"/>
                    <a:pt x="91" y="329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7" y="347"/>
                    <a:pt x="88" y="348"/>
                    <a:pt x="86" y="345"/>
                  </a:cubicBezTo>
                  <a:cubicBezTo>
                    <a:pt x="87" y="342"/>
                    <a:pt x="87" y="344"/>
                    <a:pt x="87" y="343"/>
                  </a:cubicBezTo>
                  <a:cubicBezTo>
                    <a:pt x="88" y="342"/>
                    <a:pt x="88" y="343"/>
                    <a:pt x="88" y="340"/>
                  </a:cubicBezTo>
                  <a:cubicBezTo>
                    <a:pt x="86" y="338"/>
                    <a:pt x="88" y="340"/>
                    <a:pt x="86" y="338"/>
                  </a:cubicBezTo>
                  <a:cubicBezTo>
                    <a:pt x="88" y="333"/>
                    <a:pt x="86" y="334"/>
                    <a:pt x="90" y="332"/>
                  </a:cubicBezTo>
                  <a:cubicBezTo>
                    <a:pt x="90" y="330"/>
                    <a:pt x="90" y="330"/>
                    <a:pt x="89" y="330"/>
                  </a:cubicBezTo>
                  <a:close/>
                  <a:moveTo>
                    <a:pt x="45" y="311"/>
                  </a:moveTo>
                  <a:cubicBezTo>
                    <a:pt x="48" y="313"/>
                    <a:pt x="46" y="311"/>
                    <a:pt x="46" y="314"/>
                  </a:cubicBezTo>
                  <a:cubicBezTo>
                    <a:pt x="44" y="314"/>
                    <a:pt x="44" y="314"/>
                    <a:pt x="45" y="311"/>
                  </a:cubicBezTo>
                  <a:close/>
                  <a:moveTo>
                    <a:pt x="41" y="309"/>
                  </a:moveTo>
                  <a:cubicBezTo>
                    <a:pt x="42" y="311"/>
                    <a:pt x="42" y="310"/>
                    <a:pt x="41" y="313"/>
                  </a:cubicBezTo>
                  <a:cubicBezTo>
                    <a:pt x="38" y="309"/>
                    <a:pt x="41" y="309"/>
                    <a:pt x="41" y="309"/>
                  </a:cubicBezTo>
                  <a:close/>
                  <a:moveTo>
                    <a:pt x="58" y="310"/>
                  </a:moveTo>
                  <a:cubicBezTo>
                    <a:pt x="58" y="303"/>
                    <a:pt x="56" y="302"/>
                    <a:pt x="58" y="298"/>
                  </a:cubicBezTo>
                  <a:cubicBezTo>
                    <a:pt x="59" y="300"/>
                    <a:pt x="59" y="301"/>
                    <a:pt x="59" y="302"/>
                  </a:cubicBezTo>
                  <a:cubicBezTo>
                    <a:pt x="60" y="309"/>
                    <a:pt x="63" y="309"/>
                    <a:pt x="59" y="312"/>
                  </a:cubicBezTo>
                  <a:cubicBezTo>
                    <a:pt x="58" y="311"/>
                    <a:pt x="59" y="312"/>
                    <a:pt x="58" y="310"/>
                  </a:cubicBezTo>
                  <a:close/>
                  <a:moveTo>
                    <a:pt x="57" y="289"/>
                  </a:moveTo>
                  <a:cubicBezTo>
                    <a:pt x="57" y="289"/>
                    <a:pt x="57" y="289"/>
                    <a:pt x="57" y="289"/>
                  </a:cubicBezTo>
                  <a:moveTo>
                    <a:pt x="95" y="300"/>
                  </a:moveTo>
                  <a:cubicBezTo>
                    <a:pt x="92" y="299"/>
                    <a:pt x="92" y="299"/>
                    <a:pt x="92" y="294"/>
                  </a:cubicBezTo>
                  <a:cubicBezTo>
                    <a:pt x="95" y="271"/>
                    <a:pt x="95" y="271"/>
                    <a:pt x="95" y="271"/>
                  </a:cubicBezTo>
                  <a:cubicBezTo>
                    <a:pt x="97" y="275"/>
                    <a:pt x="93" y="279"/>
                    <a:pt x="96" y="284"/>
                  </a:cubicBezTo>
                  <a:cubicBezTo>
                    <a:pt x="93" y="288"/>
                    <a:pt x="96" y="285"/>
                    <a:pt x="95" y="291"/>
                  </a:cubicBezTo>
                  <a:cubicBezTo>
                    <a:pt x="95" y="295"/>
                    <a:pt x="94" y="296"/>
                    <a:pt x="95" y="300"/>
                  </a:cubicBezTo>
                  <a:close/>
                  <a:moveTo>
                    <a:pt x="31" y="262"/>
                  </a:moveTo>
                  <a:cubicBezTo>
                    <a:pt x="33" y="264"/>
                    <a:pt x="32" y="264"/>
                    <a:pt x="33" y="266"/>
                  </a:cubicBezTo>
                  <a:cubicBezTo>
                    <a:pt x="30" y="266"/>
                    <a:pt x="30" y="266"/>
                    <a:pt x="31" y="262"/>
                  </a:cubicBezTo>
                  <a:close/>
                  <a:moveTo>
                    <a:pt x="23" y="272"/>
                  </a:moveTo>
                  <a:cubicBezTo>
                    <a:pt x="22" y="268"/>
                    <a:pt x="21" y="264"/>
                    <a:pt x="19" y="262"/>
                  </a:cubicBezTo>
                  <a:cubicBezTo>
                    <a:pt x="19" y="262"/>
                    <a:pt x="22" y="261"/>
                    <a:pt x="23" y="261"/>
                  </a:cubicBezTo>
                  <a:cubicBezTo>
                    <a:pt x="24" y="266"/>
                    <a:pt x="25" y="267"/>
                    <a:pt x="25" y="273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3"/>
                    <a:pt x="27" y="270"/>
                    <a:pt x="27" y="274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7" y="280"/>
                    <a:pt x="27" y="280"/>
                    <a:pt x="25" y="281"/>
                  </a:cubicBezTo>
                  <a:cubicBezTo>
                    <a:pt x="22" y="274"/>
                    <a:pt x="23" y="277"/>
                    <a:pt x="23" y="272"/>
                  </a:cubicBezTo>
                  <a:close/>
                  <a:moveTo>
                    <a:pt x="31" y="258"/>
                  </a:moveTo>
                  <a:cubicBezTo>
                    <a:pt x="29" y="256"/>
                    <a:pt x="29" y="256"/>
                    <a:pt x="30" y="255"/>
                  </a:cubicBezTo>
                  <a:cubicBezTo>
                    <a:pt x="32" y="256"/>
                    <a:pt x="32" y="255"/>
                    <a:pt x="31" y="258"/>
                  </a:cubicBezTo>
                  <a:close/>
                  <a:moveTo>
                    <a:pt x="99" y="255"/>
                  </a:moveTo>
                  <a:cubicBezTo>
                    <a:pt x="99" y="254"/>
                    <a:pt x="99" y="255"/>
                    <a:pt x="99" y="253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1" y="258"/>
                    <a:pt x="101" y="254"/>
                    <a:pt x="99" y="255"/>
                  </a:cubicBezTo>
                  <a:close/>
                  <a:moveTo>
                    <a:pt x="89" y="253"/>
                  </a:moveTo>
                  <a:cubicBezTo>
                    <a:pt x="89" y="255"/>
                    <a:pt x="89" y="255"/>
                    <a:pt x="89" y="255"/>
                  </a:cubicBezTo>
                  <a:cubicBezTo>
                    <a:pt x="88" y="254"/>
                    <a:pt x="88" y="255"/>
                    <a:pt x="89" y="253"/>
                  </a:cubicBezTo>
                  <a:close/>
                  <a:moveTo>
                    <a:pt x="18" y="242"/>
                  </a:moveTo>
                  <a:cubicBezTo>
                    <a:pt x="16" y="239"/>
                    <a:pt x="15" y="232"/>
                    <a:pt x="15" y="228"/>
                  </a:cubicBezTo>
                  <a:cubicBezTo>
                    <a:pt x="17" y="232"/>
                    <a:pt x="17" y="232"/>
                    <a:pt x="17" y="232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41"/>
                    <a:pt x="18" y="241"/>
                    <a:pt x="18" y="241"/>
                  </a:cubicBezTo>
                  <a:lnTo>
                    <a:pt x="18" y="242"/>
                  </a:lnTo>
                  <a:close/>
                  <a:moveTo>
                    <a:pt x="96" y="201"/>
                  </a:moveTo>
                  <a:cubicBezTo>
                    <a:pt x="96" y="197"/>
                    <a:pt x="97" y="199"/>
                    <a:pt x="97" y="198"/>
                  </a:cubicBezTo>
                  <a:cubicBezTo>
                    <a:pt x="99" y="202"/>
                    <a:pt x="99" y="229"/>
                    <a:pt x="99" y="235"/>
                  </a:cubicBezTo>
                  <a:cubicBezTo>
                    <a:pt x="96" y="232"/>
                    <a:pt x="97" y="232"/>
                    <a:pt x="97" y="22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5"/>
                    <a:pt x="96" y="202"/>
                    <a:pt x="96" y="202"/>
                  </a:cubicBezTo>
                  <a:lnTo>
                    <a:pt x="96" y="201"/>
                  </a:lnTo>
                  <a:close/>
                  <a:moveTo>
                    <a:pt x="80" y="205"/>
                  </a:moveTo>
                  <a:cubicBezTo>
                    <a:pt x="79" y="201"/>
                    <a:pt x="79" y="199"/>
                    <a:pt x="79" y="196"/>
                  </a:cubicBezTo>
                  <a:cubicBezTo>
                    <a:pt x="79" y="187"/>
                    <a:pt x="79" y="189"/>
                    <a:pt x="80" y="188"/>
                  </a:cubicBezTo>
                  <a:cubicBezTo>
                    <a:pt x="79" y="192"/>
                    <a:pt x="80" y="206"/>
                    <a:pt x="81" y="211"/>
                  </a:cubicBezTo>
                  <a:cubicBezTo>
                    <a:pt x="79" y="209"/>
                    <a:pt x="80" y="211"/>
                    <a:pt x="79" y="205"/>
                  </a:cubicBezTo>
                  <a:lnTo>
                    <a:pt x="80" y="205"/>
                  </a:lnTo>
                  <a:close/>
                  <a:moveTo>
                    <a:pt x="10" y="189"/>
                  </a:moveTo>
                  <a:cubicBezTo>
                    <a:pt x="9" y="190"/>
                    <a:pt x="10" y="190"/>
                    <a:pt x="8" y="190"/>
                  </a:cubicBezTo>
                  <a:cubicBezTo>
                    <a:pt x="7" y="190"/>
                    <a:pt x="8" y="190"/>
                    <a:pt x="7" y="190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10" y="189"/>
                    <a:pt x="10" y="189"/>
                    <a:pt x="10" y="189"/>
                  </a:cubicBezTo>
                  <a:close/>
                  <a:moveTo>
                    <a:pt x="17" y="184"/>
                  </a:moveTo>
                  <a:cubicBezTo>
                    <a:pt x="16" y="182"/>
                    <a:pt x="16" y="182"/>
                    <a:pt x="16" y="178"/>
                  </a:cubicBezTo>
                  <a:cubicBezTo>
                    <a:pt x="18" y="182"/>
                    <a:pt x="17" y="178"/>
                    <a:pt x="17" y="184"/>
                  </a:cubicBezTo>
                  <a:close/>
                  <a:moveTo>
                    <a:pt x="52" y="179"/>
                  </a:moveTo>
                  <a:cubicBezTo>
                    <a:pt x="51" y="181"/>
                    <a:pt x="52" y="179"/>
                    <a:pt x="50" y="180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8" y="172"/>
                    <a:pt x="48" y="175"/>
                    <a:pt x="50" y="173"/>
                  </a:cubicBezTo>
                  <a:cubicBezTo>
                    <a:pt x="50" y="173"/>
                    <a:pt x="51" y="173"/>
                    <a:pt x="52" y="174"/>
                  </a:cubicBezTo>
                  <a:cubicBezTo>
                    <a:pt x="52" y="175"/>
                    <a:pt x="53" y="176"/>
                    <a:pt x="52" y="179"/>
                  </a:cubicBezTo>
                  <a:close/>
                  <a:moveTo>
                    <a:pt x="9" y="179"/>
                  </a:moveTo>
                  <a:cubicBezTo>
                    <a:pt x="10" y="175"/>
                    <a:pt x="9" y="173"/>
                    <a:pt x="12" y="171"/>
                  </a:cubicBezTo>
                  <a:cubicBezTo>
                    <a:pt x="12" y="172"/>
                    <a:pt x="12" y="171"/>
                    <a:pt x="12" y="173"/>
                  </a:cubicBezTo>
                  <a:cubicBezTo>
                    <a:pt x="12" y="174"/>
                    <a:pt x="11" y="174"/>
                    <a:pt x="12" y="177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79"/>
                    <a:pt x="13" y="180"/>
                    <a:pt x="13" y="181"/>
                  </a:cubicBezTo>
                  <a:cubicBezTo>
                    <a:pt x="10" y="179"/>
                    <a:pt x="12" y="180"/>
                    <a:pt x="9" y="179"/>
                  </a:cubicBezTo>
                  <a:close/>
                  <a:moveTo>
                    <a:pt x="15" y="164"/>
                  </a:moveTo>
                  <a:cubicBezTo>
                    <a:pt x="12" y="161"/>
                    <a:pt x="15" y="162"/>
                    <a:pt x="15" y="162"/>
                  </a:cubicBezTo>
                  <a:cubicBezTo>
                    <a:pt x="15" y="162"/>
                    <a:pt x="17" y="160"/>
                    <a:pt x="15" y="164"/>
                  </a:cubicBezTo>
                  <a:close/>
                  <a:moveTo>
                    <a:pt x="17" y="141"/>
                  </a:moveTo>
                  <a:cubicBezTo>
                    <a:pt x="17" y="141"/>
                    <a:pt x="17" y="141"/>
                    <a:pt x="17" y="142"/>
                  </a:cubicBezTo>
                  <a:cubicBezTo>
                    <a:pt x="18" y="144"/>
                    <a:pt x="20" y="150"/>
                    <a:pt x="19" y="152"/>
                  </a:cubicBezTo>
                  <a:cubicBezTo>
                    <a:pt x="18" y="151"/>
                    <a:pt x="18" y="152"/>
                    <a:pt x="18" y="149"/>
                  </a:cubicBezTo>
                  <a:cubicBezTo>
                    <a:pt x="17" y="141"/>
                    <a:pt x="17" y="141"/>
                    <a:pt x="17" y="141"/>
                  </a:cubicBezTo>
                  <a:close/>
                  <a:moveTo>
                    <a:pt x="35" y="144"/>
                  </a:moveTo>
                  <a:cubicBezTo>
                    <a:pt x="33" y="147"/>
                    <a:pt x="35" y="145"/>
                    <a:pt x="32" y="147"/>
                  </a:cubicBezTo>
                  <a:cubicBezTo>
                    <a:pt x="33" y="142"/>
                    <a:pt x="31" y="144"/>
                    <a:pt x="35" y="144"/>
                  </a:cubicBezTo>
                  <a:close/>
                  <a:moveTo>
                    <a:pt x="23" y="140"/>
                  </a:moveTo>
                  <a:cubicBezTo>
                    <a:pt x="20" y="135"/>
                    <a:pt x="23" y="134"/>
                    <a:pt x="23" y="134"/>
                  </a:cubicBezTo>
                  <a:cubicBezTo>
                    <a:pt x="27" y="140"/>
                    <a:pt x="23" y="140"/>
                    <a:pt x="23" y="140"/>
                  </a:cubicBezTo>
                  <a:close/>
                  <a:moveTo>
                    <a:pt x="34" y="141"/>
                  </a:moveTo>
                  <a:cubicBezTo>
                    <a:pt x="32" y="140"/>
                    <a:pt x="32" y="143"/>
                    <a:pt x="32" y="137"/>
                  </a:cubicBezTo>
                  <a:cubicBezTo>
                    <a:pt x="32" y="135"/>
                    <a:pt x="32" y="133"/>
                    <a:pt x="32" y="130"/>
                  </a:cubicBezTo>
                  <a:cubicBezTo>
                    <a:pt x="33" y="115"/>
                    <a:pt x="31" y="122"/>
                    <a:pt x="34" y="120"/>
                  </a:cubicBezTo>
                  <a:cubicBezTo>
                    <a:pt x="35" y="122"/>
                    <a:pt x="35" y="122"/>
                    <a:pt x="35" y="126"/>
                  </a:cubicBezTo>
                  <a:lnTo>
                    <a:pt x="34" y="141"/>
                  </a:lnTo>
                  <a:close/>
                  <a:moveTo>
                    <a:pt x="23" y="132"/>
                  </a:moveTo>
                  <a:cubicBezTo>
                    <a:pt x="20" y="130"/>
                    <a:pt x="20" y="126"/>
                    <a:pt x="21" y="122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3" y="126"/>
                    <a:pt x="22" y="129"/>
                    <a:pt x="23" y="132"/>
                  </a:cubicBezTo>
                  <a:close/>
                  <a:moveTo>
                    <a:pt x="103" y="166"/>
                  </a:moveTo>
                  <a:cubicBezTo>
                    <a:pt x="105" y="163"/>
                    <a:pt x="102" y="150"/>
                    <a:pt x="102" y="142"/>
                  </a:cubicBezTo>
                  <a:cubicBezTo>
                    <a:pt x="103" y="138"/>
                    <a:pt x="103" y="135"/>
                    <a:pt x="102" y="130"/>
                  </a:cubicBezTo>
                  <a:cubicBezTo>
                    <a:pt x="102" y="121"/>
                    <a:pt x="101" y="120"/>
                    <a:pt x="103" y="117"/>
                  </a:cubicBezTo>
                  <a:cubicBezTo>
                    <a:pt x="107" y="118"/>
                    <a:pt x="104" y="115"/>
                    <a:pt x="106" y="119"/>
                  </a:cubicBezTo>
                  <a:cubicBezTo>
                    <a:pt x="108" y="125"/>
                    <a:pt x="106" y="128"/>
                    <a:pt x="105" y="129"/>
                  </a:cubicBezTo>
                  <a:cubicBezTo>
                    <a:pt x="107" y="131"/>
                    <a:pt x="106" y="129"/>
                    <a:pt x="106" y="133"/>
                  </a:cubicBezTo>
                  <a:cubicBezTo>
                    <a:pt x="107" y="137"/>
                    <a:pt x="107" y="136"/>
                    <a:pt x="107" y="139"/>
                  </a:cubicBezTo>
                  <a:cubicBezTo>
                    <a:pt x="107" y="140"/>
                    <a:pt x="108" y="168"/>
                    <a:pt x="107" y="171"/>
                  </a:cubicBezTo>
                  <a:cubicBezTo>
                    <a:pt x="103" y="168"/>
                    <a:pt x="107" y="169"/>
                    <a:pt x="103" y="166"/>
                  </a:cubicBezTo>
                  <a:close/>
                  <a:moveTo>
                    <a:pt x="25" y="122"/>
                  </a:moveTo>
                  <a:cubicBezTo>
                    <a:pt x="25" y="118"/>
                    <a:pt x="23" y="110"/>
                    <a:pt x="25" y="107"/>
                  </a:cubicBezTo>
                  <a:cubicBezTo>
                    <a:pt x="27" y="111"/>
                    <a:pt x="25" y="107"/>
                    <a:pt x="26" y="113"/>
                  </a:cubicBezTo>
                  <a:cubicBezTo>
                    <a:pt x="27" y="136"/>
                    <a:pt x="27" y="136"/>
                    <a:pt x="27" y="136"/>
                  </a:cubicBezTo>
                  <a:lnTo>
                    <a:pt x="25" y="122"/>
                  </a:lnTo>
                  <a:close/>
                  <a:moveTo>
                    <a:pt x="45" y="133"/>
                  </a:moveTo>
                  <a:cubicBezTo>
                    <a:pt x="50" y="121"/>
                    <a:pt x="45" y="107"/>
                    <a:pt x="52" y="107"/>
                  </a:cubicBezTo>
                  <a:cubicBezTo>
                    <a:pt x="53" y="108"/>
                    <a:pt x="53" y="107"/>
                    <a:pt x="53" y="109"/>
                  </a:cubicBezTo>
                  <a:cubicBezTo>
                    <a:pt x="54" y="114"/>
                    <a:pt x="52" y="114"/>
                    <a:pt x="52" y="117"/>
                  </a:cubicBezTo>
                  <a:cubicBezTo>
                    <a:pt x="51" y="122"/>
                    <a:pt x="53" y="121"/>
                    <a:pt x="50" y="126"/>
                  </a:cubicBezTo>
                  <a:cubicBezTo>
                    <a:pt x="50" y="128"/>
                    <a:pt x="50" y="127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0" y="131"/>
                    <a:pt x="50" y="131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6" y="132"/>
                    <a:pt x="46" y="133"/>
                    <a:pt x="45" y="133"/>
                  </a:cubicBezTo>
                  <a:close/>
                  <a:moveTo>
                    <a:pt x="25" y="105"/>
                  </a:moveTo>
                  <a:cubicBezTo>
                    <a:pt x="24" y="102"/>
                    <a:pt x="24" y="99"/>
                    <a:pt x="25" y="97"/>
                  </a:cubicBezTo>
                  <a:cubicBezTo>
                    <a:pt x="26" y="100"/>
                    <a:pt x="26" y="103"/>
                    <a:pt x="25" y="105"/>
                  </a:cubicBezTo>
                  <a:close/>
                  <a:moveTo>
                    <a:pt x="54" y="99"/>
                  </a:moveTo>
                  <a:cubicBezTo>
                    <a:pt x="50" y="99"/>
                    <a:pt x="53" y="100"/>
                    <a:pt x="51" y="97"/>
                  </a:cubicBezTo>
                  <a:cubicBezTo>
                    <a:pt x="49" y="95"/>
                    <a:pt x="50" y="99"/>
                    <a:pt x="50" y="94"/>
                  </a:cubicBezTo>
                  <a:cubicBezTo>
                    <a:pt x="50" y="93"/>
                    <a:pt x="49" y="92"/>
                    <a:pt x="54" y="91"/>
                  </a:cubicBezTo>
                  <a:lnTo>
                    <a:pt x="54" y="99"/>
                  </a:lnTo>
                  <a:close/>
                  <a:moveTo>
                    <a:pt x="89" y="82"/>
                  </a:moveTo>
                  <a:cubicBezTo>
                    <a:pt x="89" y="88"/>
                    <a:pt x="89" y="82"/>
                    <a:pt x="88" y="85"/>
                  </a:cubicBezTo>
                  <a:cubicBezTo>
                    <a:pt x="87" y="83"/>
                    <a:pt x="86" y="87"/>
                    <a:pt x="86" y="81"/>
                  </a:cubicBezTo>
                  <a:cubicBezTo>
                    <a:pt x="86" y="75"/>
                    <a:pt x="86" y="81"/>
                    <a:pt x="88" y="79"/>
                  </a:cubicBezTo>
                  <a:cubicBezTo>
                    <a:pt x="89" y="81"/>
                    <a:pt x="89" y="77"/>
                    <a:pt x="89" y="82"/>
                  </a:cubicBezTo>
                  <a:close/>
                  <a:moveTo>
                    <a:pt x="47" y="55"/>
                  </a:moveTo>
                  <a:cubicBezTo>
                    <a:pt x="47" y="54"/>
                    <a:pt x="46" y="55"/>
                    <a:pt x="46" y="55"/>
                  </a:cubicBezTo>
                  <a:cubicBezTo>
                    <a:pt x="45" y="54"/>
                    <a:pt x="46" y="55"/>
                    <a:pt x="46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8" y="54"/>
                    <a:pt x="47" y="55"/>
                    <a:pt x="47" y="54"/>
                  </a:cubicBezTo>
                  <a:lnTo>
                    <a:pt x="47" y="55"/>
                  </a:lnTo>
                  <a:close/>
                  <a:moveTo>
                    <a:pt x="44" y="11"/>
                  </a:moveTo>
                  <a:cubicBezTo>
                    <a:pt x="44" y="6"/>
                    <a:pt x="44" y="8"/>
                    <a:pt x="45" y="4"/>
                  </a:cubicBezTo>
                  <a:cubicBezTo>
                    <a:pt x="43" y="2"/>
                    <a:pt x="43" y="1"/>
                    <a:pt x="41" y="0"/>
                  </a:cubicBezTo>
                  <a:cubicBezTo>
                    <a:pt x="40" y="4"/>
                    <a:pt x="42" y="3"/>
                    <a:pt x="41" y="8"/>
                  </a:cubicBezTo>
                  <a:cubicBezTo>
                    <a:pt x="41" y="10"/>
                    <a:pt x="40" y="10"/>
                    <a:pt x="40" y="13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4"/>
                    <a:pt x="40" y="16"/>
                    <a:pt x="39" y="24"/>
                  </a:cubicBezTo>
                  <a:cubicBezTo>
                    <a:pt x="39" y="25"/>
                    <a:pt x="39" y="29"/>
                    <a:pt x="39" y="31"/>
                  </a:cubicBezTo>
                  <a:cubicBezTo>
                    <a:pt x="39" y="42"/>
                    <a:pt x="40" y="39"/>
                    <a:pt x="41" y="42"/>
                  </a:cubicBezTo>
                  <a:cubicBezTo>
                    <a:pt x="41" y="43"/>
                    <a:pt x="38" y="53"/>
                    <a:pt x="40" y="65"/>
                  </a:cubicBezTo>
                  <a:cubicBezTo>
                    <a:pt x="41" y="71"/>
                    <a:pt x="40" y="69"/>
                    <a:pt x="39" y="75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3"/>
                    <a:pt x="36" y="92"/>
                    <a:pt x="35" y="96"/>
                  </a:cubicBezTo>
                  <a:cubicBezTo>
                    <a:pt x="33" y="104"/>
                    <a:pt x="39" y="105"/>
                    <a:pt x="34" y="109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1" y="108"/>
                    <a:pt x="32" y="107"/>
                    <a:pt x="29" y="109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5"/>
                    <a:pt x="30" y="96"/>
                    <a:pt x="31" y="9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2" y="82"/>
                    <a:pt x="31" y="84"/>
                    <a:pt x="32" y="83"/>
                  </a:cubicBezTo>
                  <a:cubicBezTo>
                    <a:pt x="32" y="82"/>
                    <a:pt x="32" y="84"/>
                    <a:pt x="33" y="82"/>
                  </a:cubicBezTo>
                  <a:cubicBezTo>
                    <a:pt x="33" y="82"/>
                    <a:pt x="33" y="82"/>
                    <a:pt x="33" y="81"/>
                  </a:cubicBezTo>
                  <a:cubicBezTo>
                    <a:pt x="33" y="78"/>
                    <a:pt x="34" y="79"/>
                    <a:pt x="33" y="76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3" y="72"/>
                    <a:pt x="34" y="76"/>
                    <a:pt x="33" y="70"/>
                  </a:cubicBezTo>
                  <a:cubicBezTo>
                    <a:pt x="30" y="71"/>
                    <a:pt x="33" y="71"/>
                    <a:pt x="29" y="72"/>
                  </a:cubicBezTo>
                  <a:cubicBezTo>
                    <a:pt x="29" y="69"/>
                    <a:pt x="29" y="67"/>
                    <a:pt x="30" y="66"/>
                  </a:cubicBezTo>
                  <a:cubicBezTo>
                    <a:pt x="31" y="63"/>
                    <a:pt x="31" y="68"/>
                    <a:pt x="31" y="61"/>
                  </a:cubicBezTo>
                  <a:cubicBezTo>
                    <a:pt x="31" y="54"/>
                    <a:pt x="32" y="52"/>
                    <a:pt x="27" y="51"/>
                  </a:cubicBezTo>
                  <a:cubicBezTo>
                    <a:pt x="26" y="54"/>
                    <a:pt x="27" y="55"/>
                    <a:pt x="26" y="5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9" y="48"/>
                    <a:pt x="27" y="48"/>
                    <a:pt x="30" y="49"/>
                  </a:cubicBezTo>
                  <a:cubicBezTo>
                    <a:pt x="32" y="45"/>
                    <a:pt x="31" y="45"/>
                    <a:pt x="32" y="40"/>
                  </a:cubicBezTo>
                  <a:cubicBezTo>
                    <a:pt x="32" y="36"/>
                    <a:pt x="32" y="42"/>
                    <a:pt x="33" y="36"/>
                  </a:cubicBezTo>
                  <a:cubicBezTo>
                    <a:pt x="33" y="29"/>
                    <a:pt x="33" y="33"/>
                    <a:pt x="32" y="31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43"/>
                    <a:pt x="30" y="42"/>
                    <a:pt x="27" y="45"/>
                  </a:cubicBezTo>
                  <a:cubicBezTo>
                    <a:pt x="25" y="40"/>
                    <a:pt x="27" y="37"/>
                    <a:pt x="25" y="33"/>
                  </a:cubicBezTo>
                  <a:cubicBezTo>
                    <a:pt x="23" y="35"/>
                    <a:pt x="24" y="33"/>
                    <a:pt x="23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2" y="38"/>
                    <a:pt x="20" y="40"/>
                    <a:pt x="21" y="44"/>
                  </a:cubicBezTo>
                  <a:cubicBezTo>
                    <a:pt x="21" y="46"/>
                    <a:pt x="22" y="48"/>
                    <a:pt x="21" y="52"/>
                  </a:cubicBezTo>
                  <a:cubicBezTo>
                    <a:pt x="20" y="54"/>
                    <a:pt x="20" y="52"/>
                    <a:pt x="19" y="57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95"/>
                    <a:pt x="18" y="83"/>
                    <a:pt x="19" y="92"/>
                  </a:cubicBezTo>
                  <a:cubicBezTo>
                    <a:pt x="19" y="103"/>
                    <a:pt x="21" y="110"/>
                    <a:pt x="21" y="121"/>
                  </a:cubicBezTo>
                  <a:cubicBezTo>
                    <a:pt x="17" y="116"/>
                    <a:pt x="15" y="84"/>
                    <a:pt x="15" y="75"/>
                  </a:cubicBezTo>
                  <a:cubicBezTo>
                    <a:pt x="15" y="60"/>
                    <a:pt x="12" y="41"/>
                    <a:pt x="10" y="27"/>
                  </a:cubicBezTo>
                  <a:cubicBezTo>
                    <a:pt x="12" y="25"/>
                    <a:pt x="13" y="23"/>
                    <a:pt x="14" y="2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16"/>
                    <a:pt x="8" y="21"/>
                    <a:pt x="8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37"/>
                    <a:pt x="10" y="44"/>
                    <a:pt x="4" y="54"/>
                  </a:cubicBezTo>
                  <a:cubicBezTo>
                    <a:pt x="5" y="58"/>
                    <a:pt x="5" y="55"/>
                    <a:pt x="6" y="60"/>
                  </a:cubicBezTo>
                  <a:cubicBezTo>
                    <a:pt x="6" y="61"/>
                    <a:pt x="6" y="64"/>
                    <a:pt x="6" y="66"/>
                  </a:cubicBezTo>
                  <a:cubicBezTo>
                    <a:pt x="8" y="67"/>
                    <a:pt x="7" y="66"/>
                    <a:pt x="8" y="67"/>
                  </a:cubicBezTo>
                  <a:cubicBezTo>
                    <a:pt x="7" y="69"/>
                    <a:pt x="8" y="65"/>
                    <a:pt x="7" y="70"/>
                  </a:cubicBezTo>
                  <a:cubicBezTo>
                    <a:pt x="6" y="78"/>
                    <a:pt x="8" y="81"/>
                    <a:pt x="10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7" y="91"/>
                    <a:pt x="7" y="91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10" y="95"/>
                    <a:pt x="7" y="96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3"/>
                    <a:pt x="8" y="111"/>
                    <a:pt x="8" y="116"/>
                  </a:cubicBezTo>
                  <a:cubicBezTo>
                    <a:pt x="9" y="120"/>
                    <a:pt x="8" y="126"/>
                    <a:pt x="12" y="129"/>
                  </a:cubicBezTo>
                  <a:cubicBezTo>
                    <a:pt x="9" y="137"/>
                    <a:pt x="11" y="137"/>
                    <a:pt x="12" y="139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0" y="154"/>
                    <a:pt x="10" y="155"/>
                    <a:pt x="8" y="155"/>
                  </a:cubicBezTo>
                  <a:cubicBezTo>
                    <a:pt x="7" y="151"/>
                    <a:pt x="6" y="151"/>
                    <a:pt x="8" y="147"/>
                  </a:cubicBezTo>
                  <a:cubicBezTo>
                    <a:pt x="4" y="147"/>
                    <a:pt x="3" y="145"/>
                    <a:pt x="3" y="150"/>
                  </a:cubicBezTo>
                  <a:cubicBezTo>
                    <a:pt x="2" y="158"/>
                    <a:pt x="5" y="162"/>
                    <a:pt x="5" y="169"/>
                  </a:cubicBezTo>
                  <a:cubicBezTo>
                    <a:pt x="5" y="175"/>
                    <a:pt x="5" y="169"/>
                    <a:pt x="6" y="173"/>
                  </a:cubicBezTo>
                  <a:cubicBezTo>
                    <a:pt x="6" y="177"/>
                    <a:pt x="6" y="175"/>
                    <a:pt x="5" y="176"/>
                  </a:cubicBezTo>
                  <a:cubicBezTo>
                    <a:pt x="4" y="172"/>
                    <a:pt x="4" y="172"/>
                    <a:pt x="0" y="172"/>
                  </a:cubicBezTo>
                  <a:cubicBezTo>
                    <a:pt x="2" y="174"/>
                    <a:pt x="1" y="173"/>
                    <a:pt x="3" y="175"/>
                  </a:cubicBezTo>
                  <a:cubicBezTo>
                    <a:pt x="1" y="176"/>
                    <a:pt x="2" y="174"/>
                    <a:pt x="1" y="177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" y="187"/>
                    <a:pt x="2" y="189"/>
                    <a:pt x="4" y="196"/>
                  </a:cubicBezTo>
                  <a:cubicBezTo>
                    <a:pt x="5" y="201"/>
                    <a:pt x="6" y="205"/>
                    <a:pt x="6" y="210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8"/>
                    <a:pt x="10" y="216"/>
                    <a:pt x="10" y="220"/>
                  </a:cubicBezTo>
                  <a:cubicBezTo>
                    <a:pt x="10" y="223"/>
                    <a:pt x="10" y="225"/>
                    <a:pt x="10" y="228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5"/>
                    <a:pt x="11" y="234"/>
                    <a:pt x="13" y="239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4" y="249"/>
                    <a:pt x="16" y="253"/>
                    <a:pt x="16" y="253"/>
                  </a:cubicBezTo>
                  <a:cubicBezTo>
                    <a:pt x="16" y="258"/>
                    <a:pt x="15" y="252"/>
                    <a:pt x="15" y="257"/>
                  </a:cubicBezTo>
                  <a:cubicBezTo>
                    <a:pt x="15" y="261"/>
                    <a:pt x="17" y="261"/>
                    <a:pt x="18" y="269"/>
                  </a:cubicBezTo>
                  <a:cubicBezTo>
                    <a:pt x="19" y="278"/>
                    <a:pt x="24" y="285"/>
                    <a:pt x="24" y="300"/>
                  </a:cubicBezTo>
                  <a:cubicBezTo>
                    <a:pt x="23" y="300"/>
                    <a:pt x="22" y="298"/>
                    <a:pt x="22" y="302"/>
                  </a:cubicBezTo>
                  <a:cubicBezTo>
                    <a:pt x="23" y="305"/>
                    <a:pt x="22" y="303"/>
                    <a:pt x="24" y="305"/>
                  </a:cubicBezTo>
                  <a:cubicBezTo>
                    <a:pt x="27" y="308"/>
                    <a:pt x="26" y="311"/>
                    <a:pt x="29" y="315"/>
                  </a:cubicBezTo>
                  <a:cubicBezTo>
                    <a:pt x="32" y="321"/>
                    <a:pt x="29" y="322"/>
                    <a:pt x="34" y="323"/>
                  </a:cubicBezTo>
                  <a:cubicBezTo>
                    <a:pt x="34" y="320"/>
                    <a:pt x="34" y="318"/>
                    <a:pt x="34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2" y="303"/>
                    <a:pt x="29" y="302"/>
                    <a:pt x="31" y="298"/>
                  </a:cubicBezTo>
                  <a:cubicBezTo>
                    <a:pt x="30" y="298"/>
                    <a:pt x="33" y="296"/>
                    <a:pt x="28" y="297"/>
                  </a:cubicBezTo>
                  <a:cubicBezTo>
                    <a:pt x="29" y="292"/>
                    <a:pt x="28" y="288"/>
                    <a:pt x="27" y="284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29" y="280"/>
                    <a:pt x="30" y="280"/>
                    <a:pt x="30" y="280"/>
                  </a:cubicBezTo>
                  <a:cubicBezTo>
                    <a:pt x="34" y="281"/>
                    <a:pt x="31" y="281"/>
                    <a:pt x="35" y="283"/>
                  </a:cubicBezTo>
                  <a:cubicBezTo>
                    <a:pt x="33" y="291"/>
                    <a:pt x="37" y="300"/>
                    <a:pt x="37" y="308"/>
                  </a:cubicBezTo>
                  <a:cubicBezTo>
                    <a:pt x="38" y="320"/>
                    <a:pt x="40" y="322"/>
                    <a:pt x="40" y="332"/>
                  </a:cubicBezTo>
                  <a:cubicBezTo>
                    <a:pt x="45" y="331"/>
                    <a:pt x="38" y="329"/>
                    <a:pt x="46" y="331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50" y="324"/>
                    <a:pt x="50" y="324"/>
                    <a:pt x="50" y="325"/>
                  </a:cubicBezTo>
                  <a:cubicBezTo>
                    <a:pt x="52" y="337"/>
                    <a:pt x="52" y="350"/>
                    <a:pt x="54" y="361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6" y="362"/>
                    <a:pt x="55" y="360"/>
                    <a:pt x="57" y="365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2" y="356"/>
                    <a:pt x="61" y="351"/>
                    <a:pt x="60" y="346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9" y="319"/>
                    <a:pt x="60" y="320"/>
                    <a:pt x="60" y="314"/>
                  </a:cubicBezTo>
                  <a:cubicBezTo>
                    <a:pt x="64" y="315"/>
                    <a:pt x="62" y="315"/>
                    <a:pt x="64" y="317"/>
                  </a:cubicBezTo>
                  <a:cubicBezTo>
                    <a:pt x="65" y="308"/>
                    <a:pt x="64" y="300"/>
                    <a:pt x="64" y="292"/>
                  </a:cubicBezTo>
                  <a:cubicBezTo>
                    <a:pt x="64" y="284"/>
                    <a:pt x="65" y="275"/>
                    <a:pt x="65" y="268"/>
                  </a:cubicBezTo>
                  <a:cubicBezTo>
                    <a:pt x="63" y="265"/>
                    <a:pt x="65" y="239"/>
                    <a:pt x="64" y="234"/>
                  </a:cubicBezTo>
                  <a:cubicBezTo>
                    <a:pt x="64" y="231"/>
                    <a:pt x="64" y="232"/>
                    <a:pt x="64" y="230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3"/>
                    <a:pt x="63" y="220"/>
                    <a:pt x="63" y="217"/>
                  </a:cubicBezTo>
                  <a:cubicBezTo>
                    <a:pt x="63" y="210"/>
                    <a:pt x="63" y="205"/>
                    <a:pt x="63" y="200"/>
                  </a:cubicBezTo>
                  <a:cubicBezTo>
                    <a:pt x="62" y="187"/>
                    <a:pt x="62" y="178"/>
                    <a:pt x="62" y="164"/>
                  </a:cubicBezTo>
                  <a:cubicBezTo>
                    <a:pt x="61" y="157"/>
                    <a:pt x="60" y="153"/>
                    <a:pt x="60" y="147"/>
                  </a:cubicBezTo>
                  <a:cubicBezTo>
                    <a:pt x="60" y="141"/>
                    <a:pt x="61" y="143"/>
                    <a:pt x="62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4" y="135"/>
                    <a:pt x="62" y="150"/>
                    <a:pt x="65" y="157"/>
                  </a:cubicBezTo>
                  <a:cubicBezTo>
                    <a:pt x="67" y="156"/>
                    <a:pt x="66" y="157"/>
                    <a:pt x="67" y="154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9" y="155"/>
                    <a:pt x="69" y="156"/>
                    <a:pt x="73" y="156"/>
                  </a:cubicBezTo>
                  <a:cubicBezTo>
                    <a:pt x="72" y="153"/>
                    <a:pt x="74" y="154"/>
                    <a:pt x="73" y="149"/>
                  </a:cubicBezTo>
                  <a:cubicBezTo>
                    <a:pt x="73" y="146"/>
                    <a:pt x="72" y="145"/>
                    <a:pt x="72" y="141"/>
                  </a:cubicBezTo>
                  <a:cubicBezTo>
                    <a:pt x="74" y="141"/>
                    <a:pt x="73" y="142"/>
                    <a:pt x="72" y="141"/>
                  </a:cubicBezTo>
                  <a:cubicBezTo>
                    <a:pt x="70" y="135"/>
                    <a:pt x="73" y="128"/>
                    <a:pt x="73" y="123"/>
                  </a:cubicBezTo>
                  <a:cubicBezTo>
                    <a:pt x="73" y="118"/>
                    <a:pt x="71" y="113"/>
                    <a:pt x="75" y="109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7"/>
                    <a:pt x="76" y="119"/>
                    <a:pt x="76" y="121"/>
                  </a:cubicBezTo>
                  <a:cubicBezTo>
                    <a:pt x="76" y="124"/>
                    <a:pt x="76" y="129"/>
                    <a:pt x="78" y="13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22"/>
                    <a:pt x="78" y="115"/>
                    <a:pt x="79" y="109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80" y="103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2"/>
                    <a:pt x="82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09"/>
                    <a:pt x="83" y="103"/>
                    <a:pt x="84" y="100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7" y="108"/>
                    <a:pt x="87" y="108"/>
                    <a:pt x="88" y="10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3" y="88"/>
                    <a:pt x="92" y="88"/>
                    <a:pt x="94" y="86"/>
                  </a:cubicBezTo>
                  <a:cubicBezTo>
                    <a:pt x="94" y="92"/>
                    <a:pt x="92" y="94"/>
                    <a:pt x="92" y="100"/>
                  </a:cubicBezTo>
                  <a:cubicBezTo>
                    <a:pt x="91" y="105"/>
                    <a:pt x="91" y="106"/>
                    <a:pt x="93" y="112"/>
                  </a:cubicBezTo>
                  <a:cubicBezTo>
                    <a:pt x="94" y="121"/>
                    <a:pt x="94" y="130"/>
                    <a:pt x="94" y="14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6" y="171"/>
                    <a:pt x="96" y="175"/>
                    <a:pt x="96" y="177"/>
                  </a:cubicBezTo>
                  <a:cubicBezTo>
                    <a:pt x="96" y="181"/>
                    <a:pt x="96" y="181"/>
                    <a:pt x="97" y="183"/>
                  </a:cubicBezTo>
                  <a:cubicBezTo>
                    <a:pt x="97" y="185"/>
                    <a:pt x="98" y="188"/>
                    <a:pt x="98" y="190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5"/>
                    <a:pt x="95" y="186"/>
                    <a:pt x="94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3" y="182"/>
                    <a:pt x="92" y="182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89" y="171"/>
                    <a:pt x="95" y="123"/>
                    <a:pt x="89" y="112"/>
                  </a:cubicBezTo>
                  <a:cubicBezTo>
                    <a:pt x="87" y="116"/>
                    <a:pt x="86" y="121"/>
                    <a:pt x="86" y="125"/>
                  </a:cubicBezTo>
                  <a:cubicBezTo>
                    <a:pt x="86" y="126"/>
                    <a:pt x="86" y="126"/>
                    <a:pt x="85" y="126"/>
                  </a:cubicBezTo>
                  <a:cubicBezTo>
                    <a:pt x="85" y="126"/>
                    <a:pt x="85" y="126"/>
                    <a:pt x="85" y="12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78" y="148"/>
                    <a:pt x="81" y="162"/>
                    <a:pt x="80" y="175"/>
                  </a:cubicBezTo>
                  <a:cubicBezTo>
                    <a:pt x="80" y="176"/>
                    <a:pt x="80" y="178"/>
                    <a:pt x="80" y="180"/>
                  </a:cubicBezTo>
                  <a:cubicBezTo>
                    <a:pt x="80" y="181"/>
                    <a:pt x="80" y="182"/>
                    <a:pt x="80" y="183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76" y="177"/>
                    <a:pt x="81" y="167"/>
                    <a:pt x="78" y="160"/>
                  </a:cubicBezTo>
                  <a:cubicBezTo>
                    <a:pt x="77" y="158"/>
                    <a:pt x="77" y="159"/>
                    <a:pt x="76" y="158"/>
                  </a:cubicBezTo>
                  <a:cubicBezTo>
                    <a:pt x="76" y="162"/>
                    <a:pt x="75" y="161"/>
                    <a:pt x="75" y="164"/>
                  </a:cubicBezTo>
                  <a:cubicBezTo>
                    <a:pt x="75" y="169"/>
                    <a:pt x="75" y="168"/>
                    <a:pt x="74" y="172"/>
                  </a:cubicBezTo>
                  <a:cubicBezTo>
                    <a:pt x="76" y="176"/>
                    <a:pt x="76" y="172"/>
                    <a:pt x="75" y="177"/>
                  </a:cubicBezTo>
                  <a:cubicBezTo>
                    <a:pt x="75" y="180"/>
                    <a:pt x="75" y="183"/>
                    <a:pt x="74" y="185"/>
                  </a:cubicBezTo>
                  <a:cubicBezTo>
                    <a:pt x="74" y="191"/>
                    <a:pt x="75" y="195"/>
                    <a:pt x="76" y="199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6" y="213"/>
                    <a:pt x="79" y="220"/>
                    <a:pt x="76" y="224"/>
                  </a:cubicBezTo>
                  <a:cubicBezTo>
                    <a:pt x="73" y="220"/>
                    <a:pt x="74" y="218"/>
                    <a:pt x="74" y="212"/>
                  </a:cubicBezTo>
                  <a:cubicBezTo>
                    <a:pt x="75" y="209"/>
                    <a:pt x="74" y="204"/>
                    <a:pt x="74" y="199"/>
                  </a:cubicBezTo>
                  <a:cubicBezTo>
                    <a:pt x="71" y="201"/>
                    <a:pt x="73" y="200"/>
                    <a:pt x="70" y="202"/>
                  </a:cubicBezTo>
                  <a:cubicBezTo>
                    <a:pt x="70" y="194"/>
                    <a:pt x="70" y="186"/>
                    <a:pt x="70" y="179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2"/>
                    <a:pt x="68" y="165"/>
                    <a:pt x="68" y="163"/>
                  </a:cubicBezTo>
                  <a:cubicBezTo>
                    <a:pt x="67" y="161"/>
                    <a:pt x="68" y="160"/>
                    <a:pt x="68" y="158"/>
                  </a:cubicBezTo>
                  <a:cubicBezTo>
                    <a:pt x="65" y="158"/>
                    <a:pt x="66" y="158"/>
                    <a:pt x="63" y="158"/>
                  </a:cubicBezTo>
                  <a:cubicBezTo>
                    <a:pt x="63" y="163"/>
                    <a:pt x="63" y="168"/>
                    <a:pt x="63" y="173"/>
                  </a:cubicBezTo>
                  <a:cubicBezTo>
                    <a:pt x="64" y="180"/>
                    <a:pt x="66" y="190"/>
                    <a:pt x="66" y="199"/>
                  </a:cubicBezTo>
                  <a:cubicBezTo>
                    <a:pt x="66" y="205"/>
                    <a:pt x="65" y="207"/>
                    <a:pt x="66" y="213"/>
                  </a:cubicBezTo>
                  <a:cubicBezTo>
                    <a:pt x="67" y="213"/>
                    <a:pt x="65" y="217"/>
                    <a:pt x="69" y="213"/>
                  </a:cubicBezTo>
                  <a:cubicBezTo>
                    <a:pt x="69" y="216"/>
                    <a:pt x="69" y="215"/>
                    <a:pt x="70" y="218"/>
                  </a:cubicBezTo>
                  <a:cubicBezTo>
                    <a:pt x="65" y="216"/>
                    <a:pt x="68" y="217"/>
                    <a:pt x="67" y="218"/>
                  </a:cubicBezTo>
                  <a:cubicBezTo>
                    <a:pt x="67" y="224"/>
                    <a:pt x="67" y="230"/>
                    <a:pt x="67" y="235"/>
                  </a:cubicBezTo>
                  <a:cubicBezTo>
                    <a:pt x="66" y="241"/>
                    <a:pt x="65" y="245"/>
                    <a:pt x="65" y="250"/>
                  </a:cubicBezTo>
                  <a:cubicBezTo>
                    <a:pt x="65" y="254"/>
                    <a:pt x="65" y="261"/>
                    <a:pt x="65" y="266"/>
                  </a:cubicBezTo>
                  <a:cubicBezTo>
                    <a:pt x="65" y="270"/>
                    <a:pt x="66" y="271"/>
                    <a:pt x="66" y="274"/>
                  </a:cubicBezTo>
                  <a:cubicBezTo>
                    <a:pt x="66" y="281"/>
                    <a:pt x="66" y="281"/>
                    <a:pt x="66" y="281"/>
                  </a:cubicBezTo>
                  <a:cubicBezTo>
                    <a:pt x="66" y="281"/>
                    <a:pt x="65" y="282"/>
                    <a:pt x="65" y="282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9" y="287"/>
                    <a:pt x="69" y="288"/>
                  </a:cubicBezTo>
                  <a:cubicBezTo>
                    <a:pt x="66" y="290"/>
                    <a:pt x="66" y="288"/>
                    <a:pt x="66" y="294"/>
                  </a:cubicBezTo>
                  <a:cubicBezTo>
                    <a:pt x="66" y="329"/>
                    <a:pt x="66" y="329"/>
                    <a:pt x="66" y="329"/>
                  </a:cubicBezTo>
                  <a:cubicBezTo>
                    <a:pt x="66" y="333"/>
                    <a:pt x="69" y="344"/>
                    <a:pt x="67" y="349"/>
                  </a:cubicBezTo>
                  <a:cubicBezTo>
                    <a:pt x="69" y="351"/>
                    <a:pt x="68" y="350"/>
                    <a:pt x="70" y="351"/>
                  </a:cubicBezTo>
                  <a:cubicBezTo>
                    <a:pt x="71" y="347"/>
                    <a:pt x="71" y="349"/>
                    <a:pt x="71" y="346"/>
                  </a:cubicBezTo>
                  <a:cubicBezTo>
                    <a:pt x="71" y="343"/>
                    <a:pt x="70" y="345"/>
                    <a:pt x="71" y="342"/>
                  </a:cubicBezTo>
                  <a:cubicBezTo>
                    <a:pt x="74" y="336"/>
                    <a:pt x="72" y="330"/>
                    <a:pt x="73" y="323"/>
                  </a:cubicBezTo>
                  <a:cubicBezTo>
                    <a:pt x="73" y="318"/>
                    <a:pt x="74" y="319"/>
                    <a:pt x="74" y="314"/>
                  </a:cubicBezTo>
                  <a:cubicBezTo>
                    <a:pt x="75" y="304"/>
                    <a:pt x="76" y="292"/>
                    <a:pt x="76" y="283"/>
                  </a:cubicBezTo>
                  <a:cubicBezTo>
                    <a:pt x="76" y="279"/>
                    <a:pt x="75" y="277"/>
                    <a:pt x="77" y="274"/>
                  </a:cubicBezTo>
                  <a:cubicBezTo>
                    <a:pt x="76" y="277"/>
                    <a:pt x="78" y="279"/>
                    <a:pt x="79" y="281"/>
                  </a:cubicBezTo>
                  <a:cubicBezTo>
                    <a:pt x="78" y="286"/>
                    <a:pt x="80" y="279"/>
                    <a:pt x="78" y="283"/>
                  </a:cubicBezTo>
                  <a:cubicBezTo>
                    <a:pt x="75" y="292"/>
                    <a:pt x="79" y="306"/>
                    <a:pt x="79" y="307"/>
                  </a:cubicBezTo>
                  <a:cubicBezTo>
                    <a:pt x="79" y="307"/>
                    <a:pt x="78" y="307"/>
                    <a:pt x="78" y="308"/>
                  </a:cubicBezTo>
                  <a:cubicBezTo>
                    <a:pt x="78" y="308"/>
                    <a:pt x="78" y="308"/>
                    <a:pt x="78" y="309"/>
                  </a:cubicBezTo>
                  <a:cubicBezTo>
                    <a:pt x="76" y="312"/>
                    <a:pt x="77" y="315"/>
                    <a:pt x="79" y="318"/>
                  </a:cubicBezTo>
                  <a:cubicBezTo>
                    <a:pt x="77" y="322"/>
                    <a:pt x="78" y="324"/>
                    <a:pt x="78" y="330"/>
                  </a:cubicBezTo>
                  <a:cubicBezTo>
                    <a:pt x="81" y="323"/>
                    <a:pt x="77" y="373"/>
                    <a:pt x="77" y="376"/>
                  </a:cubicBezTo>
                  <a:cubicBezTo>
                    <a:pt x="82" y="375"/>
                    <a:pt x="77" y="376"/>
                    <a:pt x="81" y="374"/>
                  </a:cubicBezTo>
                  <a:cubicBezTo>
                    <a:pt x="84" y="379"/>
                    <a:pt x="84" y="379"/>
                    <a:pt x="84" y="379"/>
                  </a:cubicBezTo>
                  <a:cubicBezTo>
                    <a:pt x="81" y="381"/>
                    <a:pt x="81" y="381"/>
                    <a:pt x="81" y="381"/>
                  </a:cubicBezTo>
                  <a:cubicBezTo>
                    <a:pt x="83" y="385"/>
                    <a:pt x="82" y="387"/>
                    <a:pt x="84" y="391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85" y="377"/>
                    <a:pt x="89" y="387"/>
                    <a:pt x="88" y="371"/>
                  </a:cubicBezTo>
                  <a:cubicBezTo>
                    <a:pt x="87" y="366"/>
                    <a:pt x="86" y="362"/>
                    <a:pt x="88" y="357"/>
                  </a:cubicBezTo>
                  <a:cubicBezTo>
                    <a:pt x="88" y="357"/>
                    <a:pt x="89" y="355"/>
                    <a:pt x="90" y="360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1" y="372"/>
                    <a:pt x="94" y="376"/>
                    <a:pt x="92" y="380"/>
                  </a:cubicBezTo>
                  <a:cubicBezTo>
                    <a:pt x="92" y="380"/>
                    <a:pt x="92" y="381"/>
                    <a:pt x="92" y="381"/>
                  </a:cubicBezTo>
                  <a:cubicBezTo>
                    <a:pt x="91" y="385"/>
                    <a:pt x="91" y="385"/>
                    <a:pt x="91" y="385"/>
                  </a:cubicBezTo>
                  <a:cubicBezTo>
                    <a:pt x="91" y="391"/>
                    <a:pt x="88" y="397"/>
                    <a:pt x="90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4" y="399"/>
                    <a:pt x="94" y="399"/>
                    <a:pt x="94" y="399"/>
                  </a:cubicBezTo>
                  <a:cubicBezTo>
                    <a:pt x="95" y="397"/>
                    <a:pt x="95" y="397"/>
                    <a:pt x="95" y="394"/>
                  </a:cubicBezTo>
                  <a:cubicBezTo>
                    <a:pt x="99" y="395"/>
                    <a:pt x="96" y="394"/>
                    <a:pt x="97" y="395"/>
                  </a:cubicBezTo>
                  <a:cubicBezTo>
                    <a:pt x="98" y="395"/>
                    <a:pt x="98" y="398"/>
                    <a:pt x="98" y="396"/>
                  </a:cubicBezTo>
                  <a:cubicBezTo>
                    <a:pt x="98" y="396"/>
                    <a:pt x="99" y="397"/>
                    <a:pt x="99" y="397"/>
                  </a:cubicBezTo>
                  <a:cubicBezTo>
                    <a:pt x="99" y="394"/>
                    <a:pt x="99" y="394"/>
                    <a:pt x="99" y="394"/>
                  </a:cubicBezTo>
                  <a:cubicBezTo>
                    <a:pt x="100" y="392"/>
                    <a:pt x="99" y="394"/>
                    <a:pt x="100" y="392"/>
                  </a:cubicBezTo>
                  <a:cubicBezTo>
                    <a:pt x="103" y="385"/>
                    <a:pt x="103" y="374"/>
                    <a:pt x="102" y="366"/>
                  </a:cubicBezTo>
                  <a:cubicBezTo>
                    <a:pt x="101" y="358"/>
                    <a:pt x="101" y="347"/>
                    <a:pt x="102" y="340"/>
                  </a:cubicBezTo>
                  <a:cubicBezTo>
                    <a:pt x="103" y="336"/>
                    <a:pt x="104" y="336"/>
                    <a:pt x="105" y="333"/>
                  </a:cubicBezTo>
                  <a:cubicBezTo>
                    <a:pt x="103" y="324"/>
                    <a:pt x="105" y="322"/>
                    <a:pt x="105" y="313"/>
                  </a:cubicBezTo>
                  <a:cubicBezTo>
                    <a:pt x="105" y="272"/>
                    <a:pt x="105" y="272"/>
                    <a:pt x="105" y="272"/>
                  </a:cubicBezTo>
                  <a:cubicBezTo>
                    <a:pt x="105" y="270"/>
                    <a:pt x="105" y="271"/>
                    <a:pt x="105" y="268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7" y="238"/>
                    <a:pt x="105" y="223"/>
                    <a:pt x="105" y="209"/>
                  </a:cubicBezTo>
                  <a:cubicBezTo>
                    <a:pt x="105" y="201"/>
                    <a:pt x="105" y="194"/>
                    <a:pt x="105" y="188"/>
                  </a:cubicBezTo>
                  <a:cubicBezTo>
                    <a:pt x="105" y="181"/>
                    <a:pt x="101" y="179"/>
                    <a:pt x="106" y="173"/>
                  </a:cubicBezTo>
                  <a:cubicBezTo>
                    <a:pt x="106" y="180"/>
                    <a:pt x="107" y="181"/>
                    <a:pt x="107" y="188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9"/>
                    <a:pt x="109" y="254"/>
                    <a:pt x="108" y="258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109" y="264"/>
                    <a:pt x="107" y="266"/>
                    <a:pt x="110" y="269"/>
                  </a:cubicBezTo>
                  <a:cubicBezTo>
                    <a:pt x="105" y="276"/>
                    <a:pt x="112" y="290"/>
                    <a:pt x="108" y="297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9" y="315"/>
                    <a:pt x="107" y="322"/>
                    <a:pt x="108" y="327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1"/>
                    <a:pt x="107" y="331"/>
                    <a:pt x="108" y="332"/>
                  </a:cubicBezTo>
                  <a:cubicBezTo>
                    <a:pt x="104" y="336"/>
                    <a:pt x="106" y="338"/>
                    <a:pt x="106" y="343"/>
                  </a:cubicBezTo>
                  <a:cubicBezTo>
                    <a:pt x="109" y="344"/>
                    <a:pt x="110" y="345"/>
                    <a:pt x="112" y="346"/>
                  </a:cubicBezTo>
                  <a:cubicBezTo>
                    <a:pt x="114" y="343"/>
                    <a:pt x="113" y="340"/>
                    <a:pt x="114" y="335"/>
                  </a:cubicBezTo>
                  <a:cubicBezTo>
                    <a:pt x="113" y="335"/>
                    <a:pt x="112" y="336"/>
                    <a:pt x="110" y="335"/>
                  </a:cubicBezTo>
                  <a:cubicBezTo>
                    <a:pt x="112" y="329"/>
                    <a:pt x="113" y="334"/>
                    <a:pt x="111" y="326"/>
                  </a:cubicBezTo>
                  <a:cubicBezTo>
                    <a:pt x="115" y="326"/>
                    <a:pt x="113" y="326"/>
                    <a:pt x="115" y="325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2" y="300"/>
                    <a:pt x="112" y="303"/>
                    <a:pt x="111" y="296"/>
                  </a:cubicBezTo>
                  <a:cubicBezTo>
                    <a:pt x="111" y="291"/>
                    <a:pt x="112" y="290"/>
                    <a:pt x="111" y="283"/>
                  </a:cubicBezTo>
                  <a:cubicBezTo>
                    <a:pt x="113" y="285"/>
                    <a:pt x="113" y="284"/>
                    <a:pt x="116" y="285"/>
                  </a:cubicBezTo>
                  <a:cubicBezTo>
                    <a:pt x="114" y="278"/>
                    <a:pt x="119" y="270"/>
                    <a:pt x="116" y="264"/>
                  </a:cubicBezTo>
                  <a:cubicBezTo>
                    <a:pt x="115" y="261"/>
                    <a:pt x="116" y="258"/>
                    <a:pt x="116" y="255"/>
                  </a:cubicBezTo>
                  <a:cubicBezTo>
                    <a:pt x="117" y="251"/>
                    <a:pt x="116" y="246"/>
                    <a:pt x="116" y="243"/>
                  </a:cubicBezTo>
                  <a:cubicBezTo>
                    <a:pt x="117" y="231"/>
                    <a:pt x="115" y="222"/>
                    <a:pt x="119" y="221"/>
                  </a:cubicBezTo>
                  <a:cubicBezTo>
                    <a:pt x="117" y="227"/>
                    <a:pt x="121" y="252"/>
                    <a:pt x="120" y="261"/>
                  </a:cubicBezTo>
                  <a:cubicBezTo>
                    <a:pt x="124" y="264"/>
                    <a:pt x="124" y="264"/>
                    <a:pt x="124" y="264"/>
                  </a:cubicBezTo>
                  <a:cubicBezTo>
                    <a:pt x="125" y="259"/>
                    <a:pt x="126" y="261"/>
                    <a:pt x="126" y="256"/>
                  </a:cubicBezTo>
                  <a:cubicBezTo>
                    <a:pt x="127" y="252"/>
                    <a:pt x="126" y="250"/>
                    <a:pt x="126" y="245"/>
                  </a:cubicBezTo>
                  <a:cubicBezTo>
                    <a:pt x="127" y="236"/>
                    <a:pt x="127" y="238"/>
                    <a:pt x="126" y="228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1" y="189"/>
                    <a:pt x="120" y="186"/>
                    <a:pt x="120" y="179"/>
                  </a:cubicBezTo>
                  <a:cubicBezTo>
                    <a:pt x="119" y="169"/>
                    <a:pt x="118" y="169"/>
                    <a:pt x="116" y="167"/>
                  </a:cubicBezTo>
                  <a:cubicBezTo>
                    <a:pt x="116" y="164"/>
                    <a:pt x="115" y="165"/>
                    <a:pt x="116" y="163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53"/>
                    <a:pt x="115" y="139"/>
                    <a:pt x="112" y="134"/>
                  </a:cubicBezTo>
                  <a:cubicBezTo>
                    <a:pt x="112" y="133"/>
                    <a:pt x="112" y="133"/>
                    <a:pt x="111" y="131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1"/>
                    <a:pt x="104" y="109"/>
                    <a:pt x="103" y="110"/>
                  </a:cubicBezTo>
                  <a:cubicBezTo>
                    <a:pt x="104" y="112"/>
                    <a:pt x="104" y="113"/>
                    <a:pt x="103" y="114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09"/>
                    <a:pt x="100" y="110"/>
                    <a:pt x="100" y="107"/>
                  </a:cubicBezTo>
                  <a:cubicBezTo>
                    <a:pt x="102" y="111"/>
                    <a:pt x="100" y="109"/>
                    <a:pt x="102" y="110"/>
                  </a:cubicBezTo>
                  <a:cubicBezTo>
                    <a:pt x="102" y="104"/>
                    <a:pt x="101" y="106"/>
                    <a:pt x="104" y="105"/>
                  </a:cubicBezTo>
                  <a:cubicBezTo>
                    <a:pt x="103" y="103"/>
                    <a:pt x="103" y="104"/>
                    <a:pt x="102" y="101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8" y="88"/>
                    <a:pt x="99" y="80"/>
                    <a:pt x="98" y="75"/>
                  </a:cubicBezTo>
                  <a:cubicBezTo>
                    <a:pt x="97" y="72"/>
                    <a:pt x="99" y="74"/>
                    <a:pt x="97" y="71"/>
                  </a:cubicBezTo>
                  <a:cubicBezTo>
                    <a:pt x="96" y="68"/>
                    <a:pt x="96" y="69"/>
                    <a:pt x="95" y="6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2"/>
                    <a:pt x="89" y="62"/>
                    <a:pt x="88" y="58"/>
                  </a:cubicBezTo>
                  <a:cubicBezTo>
                    <a:pt x="87" y="53"/>
                    <a:pt x="84" y="46"/>
                    <a:pt x="85" y="40"/>
                  </a:cubicBezTo>
                  <a:cubicBezTo>
                    <a:pt x="84" y="41"/>
                    <a:pt x="82" y="36"/>
                    <a:pt x="83" y="46"/>
                  </a:cubicBezTo>
                  <a:cubicBezTo>
                    <a:pt x="84" y="47"/>
                    <a:pt x="84" y="48"/>
                    <a:pt x="84" y="50"/>
                  </a:cubicBezTo>
                  <a:cubicBezTo>
                    <a:pt x="85" y="55"/>
                    <a:pt x="85" y="57"/>
                    <a:pt x="85" y="63"/>
                  </a:cubicBezTo>
                  <a:cubicBezTo>
                    <a:pt x="84" y="61"/>
                    <a:pt x="84" y="62"/>
                    <a:pt x="83" y="60"/>
                  </a:cubicBezTo>
                  <a:cubicBezTo>
                    <a:pt x="82" y="58"/>
                    <a:pt x="83" y="59"/>
                    <a:pt x="82" y="58"/>
                  </a:cubicBezTo>
                  <a:cubicBezTo>
                    <a:pt x="80" y="52"/>
                    <a:pt x="81" y="49"/>
                    <a:pt x="80" y="43"/>
                  </a:cubicBezTo>
                  <a:cubicBezTo>
                    <a:pt x="79" y="39"/>
                    <a:pt x="78" y="36"/>
                    <a:pt x="77" y="32"/>
                  </a:cubicBezTo>
                  <a:cubicBezTo>
                    <a:pt x="76" y="27"/>
                    <a:pt x="77" y="26"/>
                    <a:pt x="73" y="23"/>
                  </a:cubicBezTo>
                  <a:cubicBezTo>
                    <a:pt x="73" y="26"/>
                    <a:pt x="74" y="30"/>
                    <a:pt x="74" y="3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0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9" y="76"/>
                    <a:pt x="80" y="76"/>
                    <a:pt x="78" y="7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6" y="85"/>
                    <a:pt x="75" y="78"/>
                    <a:pt x="75" y="67"/>
                  </a:cubicBezTo>
                  <a:cubicBezTo>
                    <a:pt x="74" y="61"/>
                    <a:pt x="73" y="53"/>
                    <a:pt x="71" y="48"/>
                  </a:cubicBezTo>
                  <a:cubicBezTo>
                    <a:pt x="70" y="43"/>
                    <a:pt x="71" y="31"/>
                    <a:pt x="66" y="17"/>
                  </a:cubicBezTo>
                  <a:cubicBezTo>
                    <a:pt x="64" y="12"/>
                    <a:pt x="61" y="2"/>
                    <a:pt x="56" y="0"/>
                  </a:cubicBezTo>
                  <a:cubicBezTo>
                    <a:pt x="52" y="7"/>
                    <a:pt x="57" y="17"/>
                    <a:pt x="59" y="24"/>
                  </a:cubicBezTo>
                  <a:cubicBezTo>
                    <a:pt x="59" y="28"/>
                    <a:pt x="61" y="41"/>
                    <a:pt x="61" y="45"/>
                  </a:cubicBezTo>
                  <a:cubicBezTo>
                    <a:pt x="59" y="58"/>
                    <a:pt x="61" y="69"/>
                    <a:pt x="61" y="82"/>
                  </a:cubicBezTo>
                  <a:cubicBezTo>
                    <a:pt x="61" y="87"/>
                    <a:pt x="61" y="89"/>
                    <a:pt x="61" y="95"/>
                  </a:cubicBezTo>
                  <a:cubicBezTo>
                    <a:pt x="61" y="99"/>
                    <a:pt x="63" y="106"/>
                    <a:pt x="61" y="109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1"/>
                    <a:pt x="60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78"/>
                    <a:pt x="59" y="70"/>
                    <a:pt x="56" y="67"/>
                  </a:cubicBezTo>
                  <a:cubicBezTo>
                    <a:pt x="54" y="74"/>
                    <a:pt x="58" y="71"/>
                    <a:pt x="53" y="79"/>
                  </a:cubicBezTo>
                  <a:cubicBezTo>
                    <a:pt x="56" y="86"/>
                    <a:pt x="51" y="82"/>
                    <a:pt x="54" y="87"/>
                  </a:cubicBezTo>
                  <a:cubicBezTo>
                    <a:pt x="51" y="87"/>
                    <a:pt x="53" y="86"/>
                    <a:pt x="50" y="85"/>
                  </a:cubicBezTo>
                  <a:cubicBezTo>
                    <a:pt x="50" y="80"/>
                    <a:pt x="49" y="81"/>
                    <a:pt x="49" y="77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64"/>
                    <a:pt x="53" y="48"/>
                    <a:pt x="50" y="39"/>
                  </a:cubicBezTo>
                  <a:cubicBezTo>
                    <a:pt x="48" y="33"/>
                    <a:pt x="48" y="25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4" y="1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Freeform 21"/>
            <p:cNvSpPr>
              <a:spLocks noEditPoints="1"/>
            </p:cNvSpPr>
            <p:nvPr/>
          </p:nvSpPr>
          <p:spPr bwMode="auto">
            <a:xfrm>
              <a:off x="3235436" y="4484900"/>
              <a:ext cx="138548" cy="416426"/>
            </a:xfrm>
            <a:custGeom>
              <a:avLst/>
              <a:gdLst>
                <a:gd name="T0" fmla="*/ 83 w 138"/>
                <a:gd name="T1" fmla="*/ 363 h 414"/>
                <a:gd name="T2" fmla="*/ 80 w 138"/>
                <a:gd name="T3" fmla="*/ 343 h 414"/>
                <a:gd name="T4" fmla="*/ 118 w 138"/>
                <a:gd name="T5" fmla="*/ 307 h 414"/>
                <a:gd name="T6" fmla="*/ 125 w 138"/>
                <a:gd name="T7" fmla="*/ 269 h 414"/>
                <a:gd name="T8" fmla="*/ 71 w 138"/>
                <a:gd name="T9" fmla="*/ 279 h 414"/>
                <a:gd name="T10" fmla="*/ 64 w 138"/>
                <a:gd name="T11" fmla="*/ 243 h 414"/>
                <a:gd name="T12" fmla="*/ 16 w 138"/>
                <a:gd name="T13" fmla="*/ 245 h 414"/>
                <a:gd name="T14" fmla="*/ 17 w 138"/>
                <a:gd name="T15" fmla="*/ 238 h 414"/>
                <a:gd name="T16" fmla="*/ 15 w 138"/>
                <a:gd name="T17" fmla="*/ 228 h 414"/>
                <a:gd name="T18" fmla="*/ 57 w 138"/>
                <a:gd name="T19" fmla="*/ 202 h 414"/>
                <a:gd name="T20" fmla="*/ 7 w 138"/>
                <a:gd name="T21" fmla="*/ 190 h 414"/>
                <a:gd name="T22" fmla="*/ 52 w 138"/>
                <a:gd name="T23" fmla="*/ 188 h 414"/>
                <a:gd name="T24" fmla="*/ 51 w 138"/>
                <a:gd name="T25" fmla="*/ 182 h 414"/>
                <a:gd name="T26" fmla="*/ 50 w 138"/>
                <a:gd name="T27" fmla="*/ 150 h 414"/>
                <a:gd name="T28" fmla="*/ 52 w 138"/>
                <a:gd name="T29" fmla="*/ 149 h 414"/>
                <a:gd name="T30" fmla="*/ 40 w 138"/>
                <a:gd name="T31" fmla="*/ 3 h 414"/>
                <a:gd name="T32" fmla="*/ 35 w 138"/>
                <a:gd name="T33" fmla="*/ 36 h 414"/>
                <a:gd name="T34" fmla="*/ 33 w 138"/>
                <a:gd name="T35" fmla="*/ 125 h 414"/>
                <a:gd name="T36" fmla="*/ 59 w 138"/>
                <a:gd name="T37" fmla="*/ 313 h 414"/>
                <a:gd name="T38" fmla="*/ 68 w 138"/>
                <a:gd name="T39" fmla="*/ 349 h 414"/>
                <a:gd name="T40" fmla="*/ 34 w 138"/>
                <a:gd name="T41" fmla="*/ 188 h 414"/>
                <a:gd name="T42" fmla="*/ 23 w 138"/>
                <a:gd name="T43" fmla="*/ 112 h 414"/>
                <a:gd name="T44" fmla="*/ 16 w 138"/>
                <a:gd name="T45" fmla="*/ 38 h 414"/>
                <a:gd name="T46" fmla="*/ 5 w 138"/>
                <a:gd name="T47" fmla="*/ 37 h 414"/>
                <a:gd name="T48" fmla="*/ 5 w 138"/>
                <a:gd name="T49" fmla="*/ 128 h 414"/>
                <a:gd name="T50" fmla="*/ 6 w 138"/>
                <a:gd name="T51" fmla="*/ 146 h 414"/>
                <a:gd name="T52" fmla="*/ 3 w 138"/>
                <a:gd name="T53" fmla="*/ 170 h 414"/>
                <a:gd name="T54" fmla="*/ 3 w 138"/>
                <a:gd name="T55" fmla="*/ 193 h 414"/>
                <a:gd name="T56" fmla="*/ 10 w 138"/>
                <a:gd name="T57" fmla="*/ 269 h 414"/>
                <a:gd name="T58" fmla="*/ 30 w 138"/>
                <a:gd name="T59" fmla="*/ 307 h 414"/>
                <a:gd name="T60" fmla="*/ 47 w 138"/>
                <a:gd name="T61" fmla="*/ 328 h 414"/>
                <a:gd name="T62" fmla="*/ 26 w 138"/>
                <a:gd name="T63" fmla="*/ 267 h 414"/>
                <a:gd name="T64" fmla="*/ 31 w 138"/>
                <a:gd name="T65" fmla="*/ 266 h 414"/>
                <a:gd name="T66" fmla="*/ 51 w 138"/>
                <a:gd name="T67" fmla="*/ 338 h 414"/>
                <a:gd name="T68" fmla="*/ 71 w 138"/>
                <a:gd name="T69" fmla="*/ 358 h 414"/>
                <a:gd name="T70" fmla="*/ 95 w 138"/>
                <a:gd name="T71" fmla="*/ 387 h 414"/>
                <a:gd name="T72" fmla="*/ 100 w 138"/>
                <a:gd name="T73" fmla="*/ 372 h 414"/>
                <a:gd name="T74" fmla="*/ 102 w 138"/>
                <a:gd name="T75" fmla="*/ 358 h 414"/>
                <a:gd name="T76" fmla="*/ 100 w 138"/>
                <a:gd name="T77" fmla="*/ 336 h 414"/>
                <a:gd name="T78" fmla="*/ 102 w 138"/>
                <a:gd name="T79" fmla="*/ 290 h 414"/>
                <a:gd name="T80" fmla="*/ 108 w 138"/>
                <a:gd name="T81" fmla="*/ 308 h 414"/>
                <a:gd name="T82" fmla="*/ 123 w 138"/>
                <a:gd name="T83" fmla="*/ 409 h 414"/>
                <a:gd name="T84" fmla="*/ 125 w 138"/>
                <a:gd name="T85" fmla="*/ 364 h 414"/>
                <a:gd name="T86" fmla="*/ 133 w 138"/>
                <a:gd name="T87" fmla="*/ 345 h 414"/>
                <a:gd name="T88" fmla="*/ 132 w 138"/>
                <a:gd name="T89" fmla="*/ 305 h 414"/>
                <a:gd name="T90" fmla="*/ 136 w 138"/>
                <a:gd name="T91" fmla="*/ 300 h 414"/>
                <a:gd name="T92" fmla="*/ 136 w 138"/>
                <a:gd name="T93" fmla="*/ 287 h 414"/>
                <a:gd name="T94" fmla="*/ 129 w 138"/>
                <a:gd name="T95" fmla="*/ 250 h 414"/>
                <a:gd name="T96" fmla="*/ 120 w 138"/>
                <a:gd name="T97" fmla="*/ 252 h 414"/>
                <a:gd name="T98" fmla="*/ 115 w 138"/>
                <a:gd name="T99" fmla="*/ 252 h 414"/>
                <a:gd name="T100" fmla="*/ 117 w 138"/>
                <a:gd name="T101" fmla="*/ 275 h 414"/>
                <a:gd name="T102" fmla="*/ 115 w 138"/>
                <a:gd name="T103" fmla="*/ 290 h 414"/>
                <a:gd name="T104" fmla="*/ 107 w 138"/>
                <a:gd name="T105" fmla="*/ 236 h 414"/>
                <a:gd name="T106" fmla="*/ 94 w 138"/>
                <a:gd name="T107" fmla="*/ 191 h 414"/>
                <a:gd name="T108" fmla="*/ 73 w 138"/>
                <a:gd name="T109" fmla="*/ 106 h 414"/>
                <a:gd name="T110" fmla="*/ 59 w 138"/>
                <a:gd name="T111" fmla="*/ 49 h 414"/>
                <a:gd name="T112" fmla="*/ 56 w 138"/>
                <a:gd name="T113" fmla="*/ 2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" h="414">
                  <a:moveTo>
                    <a:pt x="84" y="363"/>
                  </a:moveTo>
                  <a:cubicBezTo>
                    <a:pt x="85" y="364"/>
                    <a:pt x="82" y="361"/>
                    <a:pt x="84" y="364"/>
                  </a:cubicBezTo>
                  <a:cubicBezTo>
                    <a:pt x="86" y="366"/>
                    <a:pt x="85" y="365"/>
                    <a:pt x="85" y="366"/>
                  </a:cubicBezTo>
                  <a:cubicBezTo>
                    <a:pt x="86" y="367"/>
                    <a:pt x="86" y="368"/>
                    <a:pt x="86" y="369"/>
                  </a:cubicBezTo>
                  <a:cubicBezTo>
                    <a:pt x="86" y="373"/>
                    <a:pt x="87" y="375"/>
                    <a:pt x="87" y="377"/>
                  </a:cubicBezTo>
                  <a:cubicBezTo>
                    <a:pt x="83" y="374"/>
                    <a:pt x="85" y="372"/>
                    <a:pt x="83" y="363"/>
                  </a:cubicBezTo>
                  <a:lnTo>
                    <a:pt x="84" y="363"/>
                  </a:lnTo>
                  <a:close/>
                  <a:moveTo>
                    <a:pt x="75" y="325"/>
                  </a:moveTo>
                  <a:cubicBezTo>
                    <a:pt x="77" y="319"/>
                    <a:pt x="75" y="321"/>
                    <a:pt x="76" y="315"/>
                  </a:cubicBezTo>
                  <a:cubicBezTo>
                    <a:pt x="77" y="315"/>
                    <a:pt x="75" y="312"/>
                    <a:pt x="77" y="316"/>
                  </a:cubicBezTo>
                  <a:cubicBezTo>
                    <a:pt x="78" y="327"/>
                    <a:pt x="78" y="327"/>
                    <a:pt x="78" y="327"/>
                  </a:cubicBezTo>
                  <a:cubicBezTo>
                    <a:pt x="78" y="333"/>
                    <a:pt x="79" y="338"/>
                    <a:pt x="80" y="343"/>
                  </a:cubicBezTo>
                  <a:cubicBezTo>
                    <a:pt x="75" y="334"/>
                    <a:pt x="80" y="333"/>
                    <a:pt x="75" y="325"/>
                  </a:cubicBezTo>
                  <a:close/>
                  <a:moveTo>
                    <a:pt x="117" y="308"/>
                  </a:moveTo>
                  <a:cubicBezTo>
                    <a:pt x="116" y="307"/>
                    <a:pt x="116" y="306"/>
                    <a:pt x="117" y="304"/>
                  </a:cubicBezTo>
                  <a:cubicBezTo>
                    <a:pt x="117" y="299"/>
                    <a:pt x="115" y="301"/>
                    <a:pt x="120" y="301"/>
                  </a:cubicBezTo>
                  <a:cubicBezTo>
                    <a:pt x="120" y="301"/>
                    <a:pt x="123" y="301"/>
                    <a:pt x="119" y="306"/>
                  </a:cubicBezTo>
                  <a:cubicBezTo>
                    <a:pt x="119" y="306"/>
                    <a:pt x="119" y="307"/>
                    <a:pt x="118" y="307"/>
                  </a:cubicBezTo>
                  <a:cubicBezTo>
                    <a:pt x="117" y="309"/>
                    <a:pt x="118" y="308"/>
                    <a:pt x="117" y="309"/>
                  </a:cubicBezTo>
                  <a:lnTo>
                    <a:pt x="117" y="308"/>
                  </a:lnTo>
                  <a:close/>
                  <a:moveTo>
                    <a:pt x="58" y="281"/>
                  </a:moveTo>
                  <a:cubicBezTo>
                    <a:pt x="58" y="279"/>
                    <a:pt x="60" y="279"/>
                    <a:pt x="59" y="281"/>
                  </a:cubicBezTo>
                  <a:cubicBezTo>
                    <a:pt x="59" y="283"/>
                    <a:pt x="58" y="282"/>
                    <a:pt x="58" y="281"/>
                  </a:cubicBezTo>
                  <a:close/>
                  <a:moveTo>
                    <a:pt x="125" y="269"/>
                  </a:moveTo>
                  <a:cubicBezTo>
                    <a:pt x="128" y="270"/>
                    <a:pt x="128" y="270"/>
                    <a:pt x="128" y="270"/>
                  </a:cubicBezTo>
                  <a:cubicBezTo>
                    <a:pt x="127" y="273"/>
                    <a:pt x="128" y="272"/>
                    <a:pt x="126" y="273"/>
                  </a:cubicBezTo>
                  <a:lnTo>
                    <a:pt x="125" y="269"/>
                  </a:lnTo>
                  <a:close/>
                  <a:moveTo>
                    <a:pt x="66" y="265"/>
                  </a:moveTo>
                  <a:cubicBezTo>
                    <a:pt x="71" y="261"/>
                    <a:pt x="64" y="264"/>
                    <a:pt x="69" y="262"/>
                  </a:cubicBezTo>
                  <a:cubicBezTo>
                    <a:pt x="71" y="267"/>
                    <a:pt x="71" y="273"/>
                    <a:pt x="71" y="279"/>
                  </a:cubicBezTo>
                  <a:cubicBezTo>
                    <a:pt x="72" y="282"/>
                    <a:pt x="72" y="285"/>
                    <a:pt x="72" y="288"/>
                  </a:cubicBezTo>
                  <a:cubicBezTo>
                    <a:pt x="73" y="293"/>
                    <a:pt x="75" y="294"/>
                    <a:pt x="70" y="295"/>
                  </a:cubicBezTo>
                  <a:lnTo>
                    <a:pt x="66" y="265"/>
                  </a:lnTo>
                  <a:close/>
                  <a:moveTo>
                    <a:pt x="64" y="254"/>
                  </a:moveTo>
                  <a:cubicBezTo>
                    <a:pt x="62" y="250"/>
                    <a:pt x="61" y="245"/>
                    <a:pt x="63" y="241"/>
                  </a:cubicBezTo>
                  <a:cubicBezTo>
                    <a:pt x="64" y="243"/>
                    <a:pt x="63" y="240"/>
                    <a:pt x="64" y="243"/>
                  </a:cubicBezTo>
                  <a:cubicBezTo>
                    <a:pt x="65" y="247"/>
                    <a:pt x="64" y="246"/>
                    <a:pt x="64" y="250"/>
                  </a:cubicBezTo>
                  <a:cubicBezTo>
                    <a:pt x="68" y="249"/>
                    <a:pt x="67" y="249"/>
                    <a:pt x="68" y="250"/>
                  </a:cubicBezTo>
                  <a:cubicBezTo>
                    <a:pt x="65" y="253"/>
                    <a:pt x="66" y="253"/>
                    <a:pt x="64" y="254"/>
                  </a:cubicBezTo>
                  <a:close/>
                  <a:moveTo>
                    <a:pt x="16" y="245"/>
                  </a:moveTo>
                  <a:cubicBezTo>
                    <a:pt x="12" y="244"/>
                    <a:pt x="14" y="245"/>
                    <a:pt x="15" y="242"/>
                  </a:cubicBezTo>
                  <a:cubicBezTo>
                    <a:pt x="15" y="243"/>
                    <a:pt x="16" y="242"/>
                    <a:pt x="16" y="245"/>
                  </a:cubicBezTo>
                  <a:close/>
                  <a:moveTo>
                    <a:pt x="63" y="238"/>
                  </a:moveTo>
                  <a:cubicBezTo>
                    <a:pt x="63" y="242"/>
                    <a:pt x="63" y="239"/>
                    <a:pt x="61" y="239"/>
                  </a:cubicBezTo>
                  <a:cubicBezTo>
                    <a:pt x="60" y="237"/>
                    <a:pt x="61" y="237"/>
                    <a:pt x="61" y="235"/>
                  </a:cubicBezTo>
                  <a:cubicBezTo>
                    <a:pt x="62" y="236"/>
                    <a:pt x="63" y="235"/>
                    <a:pt x="63" y="238"/>
                  </a:cubicBezTo>
                  <a:close/>
                  <a:moveTo>
                    <a:pt x="17" y="235"/>
                  </a:moveTo>
                  <a:cubicBezTo>
                    <a:pt x="17" y="237"/>
                    <a:pt x="17" y="236"/>
                    <a:pt x="17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8" y="222"/>
                    <a:pt x="6" y="216"/>
                    <a:pt x="6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6" y="233"/>
                    <a:pt x="14" y="229"/>
                    <a:pt x="17" y="236"/>
                  </a:cubicBezTo>
                  <a:lnTo>
                    <a:pt x="17" y="235"/>
                  </a:lnTo>
                  <a:close/>
                  <a:moveTo>
                    <a:pt x="56" y="212"/>
                  </a:moveTo>
                  <a:cubicBezTo>
                    <a:pt x="54" y="209"/>
                    <a:pt x="54" y="210"/>
                    <a:pt x="54" y="206"/>
                  </a:cubicBezTo>
                  <a:cubicBezTo>
                    <a:pt x="54" y="197"/>
                    <a:pt x="55" y="199"/>
                    <a:pt x="55" y="198"/>
                  </a:cubicBezTo>
                  <a:cubicBezTo>
                    <a:pt x="58" y="201"/>
                    <a:pt x="56" y="198"/>
                    <a:pt x="57" y="202"/>
                  </a:cubicBezTo>
                  <a:cubicBezTo>
                    <a:pt x="58" y="204"/>
                    <a:pt x="58" y="204"/>
                    <a:pt x="59" y="205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0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lnTo>
                    <a:pt x="56" y="212"/>
                  </a:lnTo>
                  <a:close/>
                  <a:moveTo>
                    <a:pt x="7" y="190"/>
                  </a:moveTo>
                  <a:cubicBezTo>
                    <a:pt x="7" y="194"/>
                    <a:pt x="7" y="191"/>
                    <a:pt x="6" y="192"/>
                  </a:cubicBezTo>
                  <a:cubicBezTo>
                    <a:pt x="4" y="191"/>
                    <a:pt x="5" y="194"/>
                    <a:pt x="5" y="190"/>
                  </a:cubicBezTo>
                  <a:cubicBezTo>
                    <a:pt x="4" y="187"/>
                    <a:pt x="5" y="188"/>
                    <a:pt x="5" y="188"/>
                  </a:cubicBezTo>
                  <a:cubicBezTo>
                    <a:pt x="6" y="189"/>
                    <a:pt x="6" y="187"/>
                    <a:pt x="7" y="190"/>
                  </a:cubicBezTo>
                  <a:close/>
                  <a:moveTo>
                    <a:pt x="52" y="192"/>
                  </a:moveTo>
                  <a:cubicBezTo>
                    <a:pt x="52" y="188"/>
                    <a:pt x="52" y="188"/>
                    <a:pt x="52" y="188"/>
                  </a:cubicBezTo>
                  <a:cubicBezTo>
                    <a:pt x="52" y="185"/>
                    <a:pt x="53" y="184"/>
                    <a:pt x="56" y="184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2" y="194"/>
                    <a:pt x="53" y="197"/>
                    <a:pt x="52" y="192"/>
                  </a:cubicBezTo>
                  <a:close/>
                  <a:moveTo>
                    <a:pt x="50" y="182"/>
                  </a:moveTo>
                  <a:cubicBezTo>
                    <a:pt x="50" y="180"/>
                    <a:pt x="51" y="182"/>
                    <a:pt x="51" y="182"/>
                  </a:cubicBezTo>
                  <a:cubicBezTo>
                    <a:pt x="53" y="182"/>
                    <a:pt x="51" y="179"/>
                    <a:pt x="52" y="182"/>
                  </a:cubicBezTo>
                  <a:cubicBezTo>
                    <a:pt x="52" y="184"/>
                    <a:pt x="51" y="183"/>
                    <a:pt x="50" y="182"/>
                  </a:cubicBezTo>
                  <a:close/>
                  <a:moveTo>
                    <a:pt x="50" y="149"/>
                  </a:moveTo>
                  <a:cubicBezTo>
                    <a:pt x="51" y="150"/>
                    <a:pt x="51" y="146"/>
                    <a:pt x="51" y="152"/>
                  </a:cubicBezTo>
                  <a:cubicBezTo>
                    <a:pt x="50" y="152"/>
                    <a:pt x="53" y="154"/>
                    <a:pt x="48" y="152"/>
                  </a:cubicBezTo>
                  <a:cubicBezTo>
                    <a:pt x="48" y="152"/>
                    <a:pt x="50" y="153"/>
                    <a:pt x="50" y="150"/>
                  </a:cubicBezTo>
                  <a:cubicBezTo>
                    <a:pt x="50" y="149"/>
                    <a:pt x="50" y="149"/>
                    <a:pt x="50" y="149"/>
                  </a:cubicBezTo>
                  <a:close/>
                  <a:moveTo>
                    <a:pt x="52" y="149"/>
                  </a:moveTo>
                  <a:cubicBezTo>
                    <a:pt x="52" y="149"/>
                    <a:pt x="52" y="148"/>
                    <a:pt x="52" y="148"/>
                  </a:cubicBezTo>
                  <a:cubicBezTo>
                    <a:pt x="52" y="148"/>
                    <a:pt x="52" y="148"/>
                    <a:pt x="53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6" y="151"/>
                    <a:pt x="52" y="149"/>
                  </a:cubicBezTo>
                  <a:close/>
                  <a:moveTo>
                    <a:pt x="50" y="25"/>
                  </a:moveTo>
                  <a:cubicBezTo>
                    <a:pt x="50" y="21"/>
                    <a:pt x="51" y="22"/>
                    <a:pt x="51" y="19"/>
                  </a:cubicBezTo>
                  <a:cubicBezTo>
                    <a:pt x="51" y="17"/>
                    <a:pt x="50" y="17"/>
                    <a:pt x="51" y="14"/>
                  </a:cubicBezTo>
                  <a:cubicBezTo>
                    <a:pt x="45" y="9"/>
                    <a:pt x="49" y="6"/>
                    <a:pt x="46" y="0"/>
                  </a:cubicBezTo>
                  <a:cubicBezTo>
                    <a:pt x="46" y="0"/>
                    <a:pt x="45" y="1"/>
                    <a:pt x="45" y="1"/>
                  </a:cubicBezTo>
                  <a:cubicBezTo>
                    <a:pt x="44" y="3"/>
                    <a:pt x="43" y="4"/>
                    <a:pt x="40" y="3"/>
                  </a:cubicBezTo>
                  <a:cubicBezTo>
                    <a:pt x="40" y="5"/>
                    <a:pt x="39" y="6"/>
                    <a:pt x="39" y="8"/>
                  </a:cubicBezTo>
                  <a:cubicBezTo>
                    <a:pt x="38" y="12"/>
                    <a:pt x="40" y="9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3"/>
                    <a:pt x="38" y="15"/>
                  </a:cubicBezTo>
                  <a:cubicBezTo>
                    <a:pt x="38" y="14"/>
                    <a:pt x="39" y="14"/>
                    <a:pt x="37" y="14"/>
                  </a:cubicBezTo>
                  <a:cubicBezTo>
                    <a:pt x="31" y="13"/>
                    <a:pt x="35" y="32"/>
                    <a:pt x="35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9"/>
                    <a:pt x="30" y="41"/>
                    <a:pt x="29" y="44"/>
                  </a:cubicBezTo>
                  <a:cubicBezTo>
                    <a:pt x="26" y="53"/>
                    <a:pt x="30" y="68"/>
                    <a:pt x="31" y="78"/>
                  </a:cubicBezTo>
                  <a:cubicBezTo>
                    <a:pt x="31" y="91"/>
                    <a:pt x="31" y="103"/>
                    <a:pt x="33" y="115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32"/>
                    <a:pt x="37" y="139"/>
                    <a:pt x="36" y="147"/>
                  </a:cubicBezTo>
                  <a:cubicBezTo>
                    <a:pt x="35" y="151"/>
                    <a:pt x="35" y="148"/>
                    <a:pt x="36" y="151"/>
                  </a:cubicBezTo>
                  <a:cubicBezTo>
                    <a:pt x="37" y="154"/>
                    <a:pt x="35" y="167"/>
                    <a:pt x="38" y="179"/>
                  </a:cubicBezTo>
                  <a:cubicBezTo>
                    <a:pt x="42" y="193"/>
                    <a:pt x="42" y="212"/>
                    <a:pt x="45" y="227"/>
                  </a:cubicBezTo>
                  <a:cubicBezTo>
                    <a:pt x="46" y="235"/>
                    <a:pt x="52" y="270"/>
                    <a:pt x="51" y="275"/>
                  </a:cubicBezTo>
                  <a:cubicBezTo>
                    <a:pt x="50" y="288"/>
                    <a:pt x="56" y="301"/>
                    <a:pt x="59" y="313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0" y="320"/>
                    <a:pt x="59" y="317"/>
                    <a:pt x="61" y="320"/>
                  </a:cubicBezTo>
                  <a:cubicBezTo>
                    <a:pt x="63" y="326"/>
                    <a:pt x="63" y="330"/>
                    <a:pt x="67" y="335"/>
                  </a:cubicBezTo>
                  <a:cubicBezTo>
                    <a:pt x="69" y="338"/>
                    <a:pt x="67" y="336"/>
                    <a:pt x="71" y="337"/>
                  </a:cubicBezTo>
                  <a:cubicBezTo>
                    <a:pt x="69" y="343"/>
                    <a:pt x="72" y="346"/>
                    <a:pt x="72" y="354"/>
                  </a:cubicBezTo>
                  <a:cubicBezTo>
                    <a:pt x="67" y="353"/>
                    <a:pt x="70" y="352"/>
                    <a:pt x="68" y="349"/>
                  </a:cubicBezTo>
                  <a:cubicBezTo>
                    <a:pt x="66" y="344"/>
                    <a:pt x="67" y="346"/>
                    <a:pt x="66" y="342"/>
                  </a:cubicBezTo>
                  <a:cubicBezTo>
                    <a:pt x="65" y="340"/>
                    <a:pt x="64" y="339"/>
                    <a:pt x="63" y="338"/>
                  </a:cubicBezTo>
                  <a:cubicBezTo>
                    <a:pt x="62" y="336"/>
                    <a:pt x="62" y="332"/>
                    <a:pt x="61" y="328"/>
                  </a:cubicBezTo>
                  <a:cubicBezTo>
                    <a:pt x="59" y="323"/>
                    <a:pt x="59" y="318"/>
                    <a:pt x="57" y="312"/>
                  </a:cubicBezTo>
                  <a:cubicBezTo>
                    <a:pt x="49" y="290"/>
                    <a:pt x="48" y="247"/>
                    <a:pt x="43" y="230"/>
                  </a:cubicBezTo>
                  <a:cubicBezTo>
                    <a:pt x="39" y="219"/>
                    <a:pt x="38" y="196"/>
                    <a:pt x="34" y="188"/>
                  </a:cubicBezTo>
                  <a:cubicBezTo>
                    <a:pt x="34" y="180"/>
                    <a:pt x="31" y="169"/>
                    <a:pt x="31" y="159"/>
                  </a:cubicBezTo>
                  <a:cubicBezTo>
                    <a:pt x="31" y="152"/>
                    <a:pt x="32" y="135"/>
                    <a:pt x="26" y="133"/>
                  </a:cubicBezTo>
                  <a:cubicBezTo>
                    <a:pt x="26" y="126"/>
                    <a:pt x="24" y="124"/>
                    <a:pt x="25" y="117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4"/>
                    <a:pt x="23" y="113"/>
                    <a:pt x="23" y="113"/>
                  </a:cubicBezTo>
                  <a:cubicBezTo>
                    <a:pt x="23" y="113"/>
                    <a:pt x="23" y="112"/>
                    <a:pt x="23" y="112"/>
                  </a:cubicBezTo>
                  <a:cubicBezTo>
                    <a:pt x="23" y="110"/>
                    <a:pt x="24" y="109"/>
                    <a:pt x="22" y="107"/>
                  </a:cubicBezTo>
                  <a:cubicBezTo>
                    <a:pt x="23" y="106"/>
                    <a:pt x="23" y="105"/>
                    <a:pt x="24" y="103"/>
                  </a:cubicBezTo>
                  <a:cubicBezTo>
                    <a:pt x="24" y="101"/>
                    <a:pt x="24" y="99"/>
                    <a:pt x="23" y="98"/>
                  </a:cubicBezTo>
                  <a:cubicBezTo>
                    <a:pt x="23" y="94"/>
                    <a:pt x="22" y="92"/>
                    <a:pt x="22" y="89"/>
                  </a:cubicBezTo>
                  <a:cubicBezTo>
                    <a:pt x="22" y="85"/>
                    <a:pt x="20" y="83"/>
                    <a:pt x="20" y="80"/>
                  </a:cubicBezTo>
                  <a:cubicBezTo>
                    <a:pt x="19" y="72"/>
                    <a:pt x="17" y="41"/>
                    <a:pt x="16" y="3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29"/>
                    <a:pt x="13" y="2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8" y="23"/>
                    <a:pt x="13" y="24"/>
                    <a:pt x="9" y="2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2"/>
                    <a:pt x="5" y="32"/>
                    <a:pt x="5" y="37"/>
                  </a:cubicBezTo>
                  <a:cubicBezTo>
                    <a:pt x="6" y="48"/>
                    <a:pt x="5" y="69"/>
                    <a:pt x="5" y="74"/>
                  </a:cubicBezTo>
                  <a:cubicBezTo>
                    <a:pt x="5" y="80"/>
                    <a:pt x="3" y="88"/>
                    <a:pt x="5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9"/>
                    <a:pt x="4" y="98"/>
                    <a:pt x="3" y="103"/>
                  </a:cubicBezTo>
                  <a:cubicBezTo>
                    <a:pt x="2" y="109"/>
                    <a:pt x="3" y="106"/>
                    <a:pt x="4" y="111"/>
                  </a:cubicBezTo>
                  <a:cubicBezTo>
                    <a:pt x="5" y="116"/>
                    <a:pt x="3" y="125"/>
                    <a:pt x="5" y="128"/>
                  </a:cubicBezTo>
                  <a:cubicBezTo>
                    <a:pt x="5" y="128"/>
                    <a:pt x="3" y="129"/>
                    <a:pt x="1" y="130"/>
                  </a:cubicBezTo>
                  <a:cubicBezTo>
                    <a:pt x="3" y="134"/>
                    <a:pt x="1" y="130"/>
                    <a:pt x="3" y="133"/>
                  </a:cubicBezTo>
                  <a:cubicBezTo>
                    <a:pt x="3" y="140"/>
                    <a:pt x="5" y="139"/>
                    <a:pt x="3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6"/>
                    <a:pt x="4" y="146"/>
                  </a:cubicBezTo>
                  <a:cubicBezTo>
                    <a:pt x="5" y="146"/>
                    <a:pt x="5" y="146"/>
                    <a:pt x="6" y="146"/>
                  </a:cubicBezTo>
                  <a:cubicBezTo>
                    <a:pt x="3" y="149"/>
                    <a:pt x="5" y="146"/>
                    <a:pt x="3" y="150"/>
                  </a:cubicBezTo>
                  <a:cubicBezTo>
                    <a:pt x="2" y="153"/>
                    <a:pt x="3" y="152"/>
                    <a:pt x="0" y="154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60"/>
                    <a:pt x="5" y="16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6" y="171"/>
                    <a:pt x="4" y="174"/>
                    <a:pt x="5" y="178"/>
                  </a:cubicBezTo>
                  <a:cubicBezTo>
                    <a:pt x="6" y="180"/>
                    <a:pt x="6" y="179"/>
                    <a:pt x="6" y="180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4" y="186"/>
                    <a:pt x="3" y="185"/>
                    <a:pt x="2" y="187"/>
                  </a:cubicBezTo>
                  <a:cubicBezTo>
                    <a:pt x="1" y="190"/>
                    <a:pt x="2" y="188"/>
                    <a:pt x="3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" y="197"/>
                    <a:pt x="0" y="209"/>
                    <a:pt x="2" y="212"/>
                  </a:cubicBezTo>
                  <a:cubicBezTo>
                    <a:pt x="4" y="216"/>
                    <a:pt x="1" y="218"/>
                    <a:pt x="3" y="227"/>
                  </a:cubicBezTo>
                  <a:cubicBezTo>
                    <a:pt x="3" y="227"/>
                    <a:pt x="3" y="228"/>
                    <a:pt x="3" y="228"/>
                  </a:cubicBezTo>
                  <a:cubicBezTo>
                    <a:pt x="5" y="245"/>
                    <a:pt x="5" y="245"/>
                    <a:pt x="5" y="245"/>
                  </a:cubicBezTo>
                  <a:cubicBezTo>
                    <a:pt x="4" y="250"/>
                    <a:pt x="5" y="250"/>
                    <a:pt x="5" y="255"/>
                  </a:cubicBezTo>
                  <a:cubicBezTo>
                    <a:pt x="9" y="257"/>
                    <a:pt x="11" y="265"/>
                    <a:pt x="10" y="269"/>
                  </a:cubicBezTo>
                  <a:cubicBezTo>
                    <a:pt x="12" y="272"/>
                    <a:pt x="13" y="274"/>
                    <a:pt x="14" y="278"/>
                  </a:cubicBezTo>
                  <a:cubicBezTo>
                    <a:pt x="16" y="283"/>
                    <a:pt x="15" y="284"/>
                    <a:pt x="19" y="286"/>
                  </a:cubicBezTo>
                  <a:cubicBezTo>
                    <a:pt x="19" y="288"/>
                    <a:pt x="19" y="288"/>
                    <a:pt x="20" y="290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1" y="294"/>
                    <a:pt x="23" y="296"/>
                    <a:pt x="24" y="299"/>
                  </a:cubicBezTo>
                  <a:cubicBezTo>
                    <a:pt x="30" y="307"/>
                    <a:pt x="30" y="307"/>
                    <a:pt x="30" y="307"/>
                  </a:cubicBezTo>
                  <a:cubicBezTo>
                    <a:pt x="33" y="310"/>
                    <a:pt x="27" y="305"/>
                    <a:pt x="31" y="308"/>
                  </a:cubicBezTo>
                  <a:cubicBezTo>
                    <a:pt x="37" y="317"/>
                    <a:pt x="37" y="317"/>
                    <a:pt x="37" y="317"/>
                  </a:cubicBezTo>
                  <a:cubicBezTo>
                    <a:pt x="37" y="317"/>
                    <a:pt x="37" y="317"/>
                    <a:pt x="37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44" y="326"/>
                    <a:pt x="44" y="326"/>
                    <a:pt x="44" y="326"/>
                  </a:cubicBezTo>
                  <a:cubicBezTo>
                    <a:pt x="45" y="328"/>
                    <a:pt x="45" y="327"/>
                    <a:pt x="47" y="328"/>
                  </a:cubicBezTo>
                  <a:cubicBezTo>
                    <a:pt x="46" y="325"/>
                    <a:pt x="44" y="323"/>
                    <a:pt x="46" y="319"/>
                  </a:cubicBezTo>
                  <a:cubicBezTo>
                    <a:pt x="41" y="316"/>
                    <a:pt x="43" y="316"/>
                    <a:pt x="41" y="310"/>
                  </a:cubicBezTo>
                  <a:cubicBezTo>
                    <a:pt x="39" y="304"/>
                    <a:pt x="39" y="308"/>
                    <a:pt x="39" y="298"/>
                  </a:cubicBezTo>
                  <a:cubicBezTo>
                    <a:pt x="37" y="297"/>
                    <a:pt x="35" y="295"/>
                    <a:pt x="35" y="293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8" y="271"/>
                    <a:pt x="27" y="277"/>
                    <a:pt x="26" y="267"/>
                  </a:cubicBezTo>
                  <a:cubicBezTo>
                    <a:pt x="25" y="266"/>
                    <a:pt x="23" y="265"/>
                    <a:pt x="23" y="265"/>
                  </a:cubicBezTo>
                  <a:cubicBezTo>
                    <a:pt x="23" y="264"/>
                    <a:pt x="23" y="263"/>
                    <a:pt x="23" y="263"/>
                  </a:cubicBezTo>
                  <a:cubicBezTo>
                    <a:pt x="21" y="256"/>
                    <a:pt x="18" y="254"/>
                    <a:pt x="22" y="247"/>
                  </a:cubicBezTo>
                  <a:cubicBezTo>
                    <a:pt x="26" y="250"/>
                    <a:pt x="22" y="247"/>
                    <a:pt x="24" y="252"/>
                  </a:cubicBezTo>
                  <a:cubicBezTo>
                    <a:pt x="25" y="254"/>
                    <a:pt x="25" y="254"/>
                    <a:pt x="26" y="257"/>
                  </a:cubicBezTo>
                  <a:cubicBezTo>
                    <a:pt x="28" y="261"/>
                    <a:pt x="28" y="263"/>
                    <a:pt x="31" y="266"/>
                  </a:cubicBezTo>
                  <a:cubicBezTo>
                    <a:pt x="30" y="271"/>
                    <a:pt x="36" y="282"/>
                    <a:pt x="36" y="290"/>
                  </a:cubicBezTo>
                  <a:cubicBezTo>
                    <a:pt x="40" y="290"/>
                    <a:pt x="40" y="290"/>
                    <a:pt x="40" y="290"/>
                  </a:cubicBezTo>
                  <a:cubicBezTo>
                    <a:pt x="40" y="296"/>
                    <a:pt x="39" y="293"/>
                    <a:pt x="41" y="297"/>
                  </a:cubicBezTo>
                  <a:cubicBezTo>
                    <a:pt x="43" y="300"/>
                    <a:pt x="44" y="298"/>
                    <a:pt x="45" y="303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50" y="323"/>
                    <a:pt x="51" y="327"/>
                    <a:pt x="51" y="338"/>
                  </a:cubicBezTo>
                  <a:cubicBezTo>
                    <a:pt x="53" y="339"/>
                    <a:pt x="52" y="339"/>
                    <a:pt x="55" y="339"/>
                  </a:cubicBezTo>
                  <a:cubicBezTo>
                    <a:pt x="56" y="346"/>
                    <a:pt x="60" y="356"/>
                    <a:pt x="63" y="362"/>
                  </a:cubicBezTo>
                  <a:cubicBezTo>
                    <a:pt x="65" y="366"/>
                    <a:pt x="65" y="366"/>
                    <a:pt x="65" y="366"/>
                  </a:cubicBezTo>
                  <a:cubicBezTo>
                    <a:pt x="66" y="368"/>
                    <a:pt x="68" y="370"/>
                    <a:pt x="70" y="371"/>
                  </a:cubicBezTo>
                  <a:cubicBezTo>
                    <a:pt x="69" y="362"/>
                    <a:pt x="67" y="363"/>
                    <a:pt x="67" y="356"/>
                  </a:cubicBezTo>
                  <a:cubicBezTo>
                    <a:pt x="69" y="356"/>
                    <a:pt x="70" y="357"/>
                    <a:pt x="71" y="358"/>
                  </a:cubicBezTo>
                  <a:cubicBezTo>
                    <a:pt x="76" y="360"/>
                    <a:pt x="75" y="366"/>
                    <a:pt x="76" y="370"/>
                  </a:cubicBezTo>
                  <a:cubicBezTo>
                    <a:pt x="84" y="396"/>
                    <a:pt x="84" y="396"/>
                    <a:pt x="84" y="396"/>
                  </a:cubicBezTo>
                  <a:cubicBezTo>
                    <a:pt x="87" y="397"/>
                    <a:pt x="87" y="397"/>
                    <a:pt x="87" y="397"/>
                  </a:cubicBezTo>
                  <a:cubicBezTo>
                    <a:pt x="88" y="383"/>
                    <a:pt x="86" y="386"/>
                    <a:pt x="85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82"/>
                    <a:pt x="92" y="385"/>
                    <a:pt x="95" y="387"/>
                  </a:cubicBezTo>
                  <a:cubicBezTo>
                    <a:pt x="96" y="386"/>
                    <a:pt x="96" y="389"/>
                    <a:pt x="95" y="381"/>
                  </a:cubicBezTo>
                  <a:cubicBezTo>
                    <a:pt x="94" y="377"/>
                    <a:pt x="94" y="378"/>
                    <a:pt x="96" y="375"/>
                  </a:cubicBezTo>
                  <a:cubicBezTo>
                    <a:pt x="98" y="375"/>
                    <a:pt x="96" y="375"/>
                    <a:pt x="97" y="376"/>
                  </a:cubicBezTo>
                  <a:cubicBezTo>
                    <a:pt x="98" y="376"/>
                    <a:pt x="98" y="377"/>
                    <a:pt x="98" y="377"/>
                  </a:cubicBezTo>
                  <a:cubicBezTo>
                    <a:pt x="99" y="378"/>
                    <a:pt x="100" y="378"/>
                    <a:pt x="101" y="379"/>
                  </a:cubicBezTo>
                  <a:cubicBezTo>
                    <a:pt x="100" y="372"/>
                    <a:pt x="100" y="372"/>
                    <a:pt x="100" y="372"/>
                  </a:cubicBezTo>
                  <a:cubicBezTo>
                    <a:pt x="99" y="369"/>
                    <a:pt x="99" y="370"/>
                    <a:pt x="98" y="367"/>
                  </a:cubicBezTo>
                  <a:cubicBezTo>
                    <a:pt x="98" y="363"/>
                    <a:pt x="98" y="364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3" y="366"/>
                    <a:pt x="99" y="361"/>
                    <a:pt x="101" y="364"/>
                  </a:cubicBezTo>
                  <a:cubicBezTo>
                    <a:pt x="102" y="365"/>
                    <a:pt x="101" y="364"/>
                    <a:pt x="103" y="364"/>
                  </a:cubicBezTo>
                  <a:cubicBezTo>
                    <a:pt x="103" y="362"/>
                    <a:pt x="102" y="360"/>
                    <a:pt x="102" y="358"/>
                  </a:cubicBezTo>
                  <a:cubicBezTo>
                    <a:pt x="101" y="355"/>
                    <a:pt x="101" y="356"/>
                    <a:pt x="100" y="354"/>
                  </a:cubicBezTo>
                  <a:cubicBezTo>
                    <a:pt x="100" y="352"/>
                    <a:pt x="100" y="349"/>
                    <a:pt x="100" y="348"/>
                  </a:cubicBezTo>
                  <a:cubicBezTo>
                    <a:pt x="100" y="346"/>
                    <a:pt x="100" y="347"/>
                    <a:pt x="99" y="346"/>
                  </a:cubicBezTo>
                  <a:cubicBezTo>
                    <a:pt x="98" y="343"/>
                    <a:pt x="99" y="337"/>
                    <a:pt x="98" y="333"/>
                  </a:cubicBezTo>
                  <a:cubicBezTo>
                    <a:pt x="98" y="324"/>
                    <a:pt x="98" y="324"/>
                    <a:pt x="98" y="324"/>
                  </a:cubicBezTo>
                  <a:cubicBezTo>
                    <a:pt x="99" y="328"/>
                    <a:pt x="100" y="332"/>
                    <a:pt x="100" y="336"/>
                  </a:cubicBezTo>
                  <a:cubicBezTo>
                    <a:pt x="102" y="344"/>
                    <a:pt x="104" y="368"/>
                    <a:pt x="109" y="375"/>
                  </a:cubicBezTo>
                  <a:cubicBezTo>
                    <a:pt x="113" y="364"/>
                    <a:pt x="109" y="352"/>
                    <a:pt x="108" y="340"/>
                  </a:cubicBezTo>
                  <a:cubicBezTo>
                    <a:pt x="107" y="336"/>
                    <a:pt x="107" y="332"/>
                    <a:pt x="107" y="329"/>
                  </a:cubicBezTo>
                  <a:cubicBezTo>
                    <a:pt x="103" y="309"/>
                    <a:pt x="103" y="309"/>
                    <a:pt x="103" y="309"/>
                  </a:cubicBezTo>
                  <a:cubicBezTo>
                    <a:pt x="102" y="305"/>
                    <a:pt x="103" y="305"/>
                    <a:pt x="103" y="303"/>
                  </a:cubicBezTo>
                  <a:cubicBezTo>
                    <a:pt x="102" y="299"/>
                    <a:pt x="101" y="295"/>
                    <a:pt x="102" y="290"/>
                  </a:cubicBezTo>
                  <a:cubicBezTo>
                    <a:pt x="102" y="289"/>
                    <a:pt x="103" y="289"/>
                    <a:pt x="103" y="288"/>
                  </a:cubicBezTo>
                  <a:cubicBezTo>
                    <a:pt x="105" y="293"/>
                    <a:pt x="103" y="293"/>
                    <a:pt x="104" y="296"/>
                  </a:cubicBezTo>
                  <a:cubicBezTo>
                    <a:pt x="104" y="298"/>
                    <a:pt x="106" y="299"/>
                    <a:pt x="107" y="303"/>
                  </a:cubicBezTo>
                  <a:cubicBezTo>
                    <a:pt x="107" y="305"/>
                    <a:pt x="107" y="305"/>
                    <a:pt x="108" y="307"/>
                  </a:cubicBezTo>
                  <a:cubicBezTo>
                    <a:pt x="108" y="307"/>
                    <a:pt x="108" y="307"/>
                    <a:pt x="108" y="308"/>
                  </a:cubicBezTo>
                  <a:cubicBezTo>
                    <a:pt x="108" y="308"/>
                    <a:pt x="108" y="308"/>
                    <a:pt x="108" y="308"/>
                  </a:cubicBezTo>
                  <a:cubicBezTo>
                    <a:pt x="109" y="309"/>
                    <a:pt x="109" y="309"/>
                    <a:pt x="109" y="309"/>
                  </a:cubicBezTo>
                  <a:cubicBezTo>
                    <a:pt x="111" y="313"/>
                    <a:pt x="110" y="310"/>
                    <a:pt x="111" y="316"/>
                  </a:cubicBezTo>
                  <a:cubicBezTo>
                    <a:pt x="111" y="321"/>
                    <a:pt x="112" y="327"/>
                    <a:pt x="112" y="333"/>
                  </a:cubicBezTo>
                  <a:cubicBezTo>
                    <a:pt x="112" y="347"/>
                    <a:pt x="119" y="377"/>
                    <a:pt x="120" y="398"/>
                  </a:cubicBezTo>
                  <a:cubicBezTo>
                    <a:pt x="120" y="401"/>
                    <a:pt x="120" y="412"/>
                    <a:pt x="120" y="414"/>
                  </a:cubicBezTo>
                  <a:cubicBezTo>
                    <a:pt x="123" y="413"/>
                    <a:pt x="122" y="413"/>
                    <a:pt x="123" y="409"/>
                  </a:cubicBezTo>
                  <a:cubicBezTo>
                    <a:pt x="124" y="407"/>
                    <a:pt x="124" y="406"/>
                    <a:pt x="124" y="403"/>
                  </a:cubicBezTo>
                  <a:cubicBezTo>
                    <a:pt x="125" y="396"/>
                    <a:pt x="124" y="398"/>
                    <a:pt x="124" y="390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87"/>
                    <a:pt x="127" y="385"/>
                    <a:pt x="127" y="384"/>
                  </a:cubicBezTo>
                  <a:cubicBezTo>
                    <a:pt x="129" y="379"/>
                    <a:pt x="127" y="373"/>
                    <a:pt x="127" y="368"/>
                  </a:cubicBezTo>
                  <a:cubicBezTo>
                    <a:pt x="127" y="364"/>
                    <a:pt x="128" y="367"/>
                    <a:pt x="125" y="364"/>
                  </a:cubicBezTo>
                  <a:cubicBezTo>
                    <a:pt x="125" y="360"/>
                    <a:pt x="123" y="353"/>
                    <a:pt x="124" y="349"/>
                  </a:cubicBezTo>
                  <a:cubicBezTo>
                    <a:pt x="129" y="351"/>
                    <a:pt x="126" y="354"/>
                    <a:pt x="127" y="358"/>
                  </a:cubicBezTo>
                  <a:cubicBezTo>
                    <a:pt x="129" y="357"/>
                    <a:pt x="130" y="356"/>
                    <a:pt x="132" y="354"/>
                  </a:cubicBezTo>
                  <a:cubicBezTo>
                    <a:pt x="132" y="352"/>
                    <a:pt x="132" y="353"/>
                    <a:pt x="131" y="352"/>
                  </a:cubicBezTo>
                  <a:cubicBezTo>
                    <a:pt x="129" y="350"/>
                    <a:pt x="129" y="350"/>
                    <a:pt x="129" y="350"/>
                  </a:cubicBezTo>
                  <a:cubicBezTo>
                    <a:pt x="131" y="348"/>
                    <a:pt x="131" y="347"/>
                    <a:pt x="133" y="345"/>
                  </a:cubicBezTo>
                  <a:cubicBezTo>
                    <a:pt x="130" y="343"/>
                    <a:pt x="132" y="342"/>
                    <a:pt x="128" y="339"/>
                  </a:cubicBezTo>
                  <a:cubicBezTo>
                    <a:pt x="128" y="337"/>
                    <a:pt x="128" y="339"/>
                    <a:pt x="128" y="337"/>
                  </a:cubicBezTo>
                  <a:cubicBezTo>
                    <a:pt x="130" y="336"/>
                    <a:pt x="130" y="336"/>
                    <a:pt x="130" y="336"/>
                  </a:cubicBezTo>
                  <a:cubicBezTo>
                    <a:pt x="129" y="335"/>
                    <a:pt x="128" y="334"/>
                    <a:pt x="127" y="333"/>
                  </a:cubicBezTo>
                  <a:cubicBezTo>
                    <a:pt x="128" y="330"/>
                    <a:pt x="127" y="314"/>
                    <a:pt x="125" y="309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0" y="310"/>
                    <a:pt x="129" y="308"/>
                    <a:pt x="127" y="311"/>
                  </a:cubicBezTo>
                  <a:cubicBezTo>
                    <a:pt x="129" y="313"/>
                    <a:pt x="130" y="312"/>
                    <a:pt x="132" y="311"/>
                  </a:cubicBezTo>
                  <a:cubicBezTo>
                    <a:pt x="132" y="313"/>
                    <a:pt x="132" y="313"/>
                    <a:pt x="133" y="314"/>
                  </a:cubicBezTo>
                  <a:cubicBezTo>
                    <a:pt x="135" y="316"/>
                    <a:pt x="134" y="317"/>
                    <a:pt x="138" y="319"/>
                  </a:cubicBezTo>
                  <a:cubicBezTo>
                    <a:pt x="137" y="312"/>
                    <a:pt x="138" y="309"/>
                    <a:pt x="137" y="306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4" y="295"/>
                    <a:pt x="136" y="297"/>
                    <a:pt x="135" y="293"/>
                  </a:cubicBezTo>
                  <a:cubicBezTo>
                    <a:pt x="134" y="289"/>
                    <a:pt x="135" y="291"/>
                    <a:pt x="134" y="290"/>
                  </a:cubicBezTo>
                  <a:cubicBezTo>
                    <a:pt x="134" y="290"/>
                    <a:pt x="134" y="290"/>
                    <a:pt x="135" y="290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4" y="282"/>
                    <a:pt x="135" y="287"/>
                    <a:pt x="134" y="283"/>
                  </a:cubicBezTo>
                  <a:cubicBezTo>
                    <a:pt x="134" y="282"/>
                    <a:pt x="134" y="281"/>
                    <a:pt x="134" y="280"/>
                  </a:cubicBezTo>
                  <a:cubicBezTo>
                    <a:pt x="132" y="281"/>
                    <a:pt x="133" y="280"/>
                    <a:pt x="131" y="281"/>
                  </a:cubicBezTo>
                  <a:cubicBezTo>
                    <a:pt x="131" y="276"/>
                    <a:pt x="132" y="275"/>
                    <a:pt x="131" y="272"/>
                  </a:cubicBezTo>
                  <a:cubicBezTo>
                    <a:pt x="133" y="270"/>
                    <a:pt x="133" y="270"/>
                    <a:pt x="133" y="270"/>
                  </a:cubicBezTo>
                  <a:cubicBezTo>
                    <a:pt x="130" y="262"/>
                    <a:pt x="133" y="256"/>
                    <a:pt x="129" y="250"/>
                  </a:cubicBezTo>
                  <a:cubicBezTo>
                    <a:pt x="126" y="251"/>
                    <a:pt x="126" y="251"/>
                    <a:pt x="126" y="251"/>
                  </a:cubicBezTo>
                  <a:cubicBezTo>
                    <a:pt x="126" y="254"/>
                    <a:pt x="126" y="256"/>
                    <a:pt x="127" y="257"/>
                  </a:cubicBezTo>
                  <a:cubicBezTo>
                    <a:pt x="129" y="262"/>
                    <a:pt x="128" y="256"/>
                    <a:pt x="129" y="262"/>
                  </a:cubicBezTo>
                  <a:cubicBezTo>
                    <a:pt x="126" y="262"/>
                    <a:pt x="126" y="262"/>
                    <a:pt x="126" y="262"/>
                  </a:cubicBezTo>
                  <a:cubicBezTo>
                    <a:pt x="125" y="261"/>
                    <a:pt x="126" y="263"/>
                    <a:pt x="125" y="260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1" y="244"/>
                    <a:pt x="118" y="238"/>
                    <a:pt x="118" y="234"/>
                  </a:cubicBezTo>
                  <a:cubicBezTo>
                    <a:pt x="117" y="228"/>
                    <a:pt x="117" y="232"/>
                    <a:pt x="111" y="231"/>
                  </a:cubicBezTo>
                  <a:cubicBezTo>
                    <a:pt x="111" y="234"/>
                    <a:pt x="112" y="235"/>
                    <a:pt x="112" y="237"/>
                  </a:cubicBezTo>
                  <a:cubicBezTo>
                    <a:pt x="112" y="240"/>
                    <a:pt x="111" y="242"/>
                    <a:pt x="113" y="245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5" y="250"/>
                    <a:pt x="115" y="250"/>
                    <a:pt x="115" y="252"/>
                  </a:cubicBezTo>
                  <a:cubicBezTo>
                    <a:pt x="115" y="252"/>
                    <a:pt x="115" y="253"/>
                    <a:pt x="115" y="253"/>
                  </a:cubicBezTo>
                  <a:cubicBezTo>
                    <a:pt x="115" y="253"/>
                    <a:pt x="116" y="253"/>
                    <a:pt x="116" y="253"/>
                  </a:cubicBezTo>
                  <a:cubicBezTo>
                    <a:pt x="117" y="263"/>
                    <a:pt x="117" y="263"/>
                    <a:pt x="117" y="263"/>
                  </a:cubicBezTo>
                  <a:cubicBezTo>
                    <a:pt x="115" y="264"/>
                    <a:pt x="117" y="264"/>
                    <a:pt x="116" y="264"/>
                  </a:cubicBezTo>
                  <a:cubicBezTo>
                    <a:pt x="118" y="271"/>
                    <a:pt x="118" y="271"/>
                    <a:pt x="118" y="271"/>
                  </a:cubicBezTo>
                  <a:cubicBezTo>
                    <a:pt x="118" y="273"/>
                    <a:pt x="116" y="273"/>
                    <a:pt x="117" y="275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3"/>
                    <a:pt x="119" y="282"/>
                    <a:pt x="120" y="284"/>
                  </a:cubicBezTo>
                  <a:cubicBezTo>
                    <a:pt x="120" y="288"/>
                    <a:pt x="120" y="294"/>
                    <a:pt x="119" y="296"/>
                  </a:cubicBezTo>
                  <a:cubicBezTo>
                    <a:pt x="113" y="294"/>
                    <a:pt x="117" y="296"/>
                    <a:pt x="115" y="290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3" y="281"/>
                    <a:pt x="112" y="281"/>
                    <a:pt x="111" y="279"/>
                  </a:cubicBezTo>
                  <a:cubicBezTo>
                    <a:pt x="113" y="275"/>
                    <a:pt x="112" y="270"/>
                    <a:pt x="111" y="265"/>
                  </a:cubicBezTo>
                  <a:cubicBezTo>
                    <a:pt x="111" y="261"/>
                    <a:pt x="109" y="256"/>
                    <a:pt x="110" y="25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42"/>
                    <a:pt x="105" y="243"/>
                    <a:pt x="107" y="236"/>
                  </a:cubicBezTo>
                  <a:cubicBezTo>
                    <a:pt x="104" y="235"/>
                    <a:pt x="104" y="235"/>
                    <a:pt x="104" y="235"/>
                  </a:cubicBezTo>
                  <a:cubicBezTo>
                    <a:pt x="104" y="229"/>
                    <a:pt x="103" y="228"/>
                    <a:pt x="103" y="222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3"/>
                    <a:pt x="99" y="214"/>
                    <a:pt x="101" y="213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7" y="197"/>
                    <a:pt x="99" y="194"/>
                    <a:pt x="94" y="191"/>
                  </a:cubicBezTo>
                  <a:cubicBezTo>
                    <a:pt x="94" y="183"/>
                    <a:pt x="93" y="185"/>
                    <a:pt x="92" y="181"/>
                  </a:cubicBezTo>
                  <a:cubicBezTo>
                    <a:pt x="92" y="177"/>
                    <a:pt x="92" y="174"/>
                    <a:pt x="91" y="171"/>
                  </a:cubicBezTo>
                  <a:cubicBezTo>
                    <a:pt x="90" y="167"/>
                    <a:pt x="90" y="171"/>
                    <a:pt x="89" y="167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1"/>
                    <a:pt x="78" y="120"/>
                    <a:pt x="75" y="118"/>
                  </a:cubicBezTo>
                  <a:cubicBezTo>
                    <a:pt x="75" y="114"/>
                    <a:pt x="75" y="110"/>
                    <a:pt x="73" y="106"/>
                  </a:cubicBezTo>
                  <a:cubicBezTo>
                    <a:pt x="72" y="105"/>
                    <a:pt x="71" y="105"/>
                    <a:pt x="71" y="102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3"/>
                    <a:pt x="66" y="83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2"/>
                    <a:pt x="62" y="55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8" y="45"/>
                    <a:pt x="58" y="43"/>
                    <a:pt x="54" y="45"/>
                  </a:cubicBezTo>
                  <a:cubicBezTo>
                    <a:pt x="55" y="42"/>
                    <a:pt x="56" y="41"/>
                    <a:pt x="55" y="38"/>
                  </a:cubicBezTo>
                  <a:cubicBezTo>
                    <a:pt x="55" y="31"/>
                    <a:pt x="52" y="37"/>
                    <a:pt x="55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3"/>
                    <a:pt x="55" y="25"/>
                    <a:pt x="54" y="22"/>
                  </a:cubicBezTo>
                  <a:cubicBezTo>
                    <a:pt x="50" y="24"/>
                    <a:pt x="54" y="22"/>
                    <a:pt x="51" y="24"/>
                  </a:cubicBezTo>
                  <a:lnTo>
                    <a:pt x="50" y="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Freeform 22"/>
            <p:cNvSpPr>
              <a:spLocks noEditPoints="1"/>
            </p:cNvSpPr>
            <p:nvPr/>
          </p:nvSpPr>
          <p:spPr bwMode="auto">
            <a:xfrm>
              <a:off x="4064374" y="5199556"/>
              <a:ext cx="144810" cy="415643"/>
            </a:xfrm>
            <a:custGeom>
              <a:avLst/>
              <a:gdLst>
                <a:gd name="T0" fmla="*/ 29 w 144"/>
                <a:gd name="T1" fmla="*/ 288 h 413"/>
                <a:gd name="T2" fmla="*/ 31 w 144"/>
                <a:gd name="T3" fmla="*/ 290 h 413"/>
                <a:gd name="T4" fmla="*/ 62 w 144"/>
                <a:gd name="T5" fmla="*/ 161 h 413"/>
                <a:gd name="T6" fmla="*/ 68 w 144"/>
                <a:gd name="T7" fmla="*/ 143 h 413"/>
                <a:gd name="T8" fmla="*/ 129 w 144"/>
                <a:gd name="T9" fmla="*/ 118 h 413"/>
                <a:gd name="T10" fmla="*/ 85 w 144"/>
                <a:gd name="T11" fmla="*/ 118 h 413"/>
                <a:gd name="T12" fmla="*/ 98 w 144"/>
                <a:gd name="T13" fmla="*/ 89 h 413"/>
                <a:gd name="T14" fmla="*/ 100 w 144"/>
                <a:gd name="T15" fmla="*/ 80 h 413"/>
                <a:gd name="T16" fmla="*/ 93 w 144"/>
                <a:gd name="T17" fmla="*/ 5 h 413"/>
                <a:gd name="T18" fmla="*/ 79 w 144"/>
                <a:gd name="T19" fmla="*/ 20 h 413"/>
                <a:gd name="T20" fmla="*/ 61 w 144"/>
                <a:gd name="T21" fmla="*/ 66 h 413"/>
                <a:gd name="T22" fmla="*/ 56 w 144"/>
                <a:gd name="T23" fmla="*/ 78 h 413"/>
                <a:gd name="T24" fmla="*/ 42 w 144"/>
                <a:gd name="T25" fmla="*/ 119 h 413"/>
                <a:gd name="T26" fmla="*/ 31 w 144"/>
                <a:gd name="T27" fmla="*/ 157 h 413"/>
                <a:gd name="T28" fmla="*/ 22 w 144"/>
                <a:gd name="T29" fmla="*/ 184 h 413"/>
                <a:gd name="T30" fmla="*/ 16 w 144"/>
                <a:gd name="T31" fmla="*/ 223 h 413"/>
                <a:gd name="T32" fmla="*/ 9 w 144"/>
                <a:gd name="T33" fmla="*/ 280 h 413"/>
                <a:gd name="T34" fmla="*/ 4 w 144"/>
                <a:gd name="T35" fmla="*/ 303 h 413"/>
                <a:gd name="T36" fmla="*/ 2 w 144"/>
                <a:gd name="T37" fmla="*/ 321 h 413"/>
                <a:gd name="T38" fmla="*/ 6 w 144"/>
                <a:gd name="T39" fmla="*/ 376 h 413"/>
                <a:gd name="T40" fmla="*/ 12 w 144"/>
                <a:gd name="T41" fmla="*/ 398 h 413"/>
                <a:gd name="T42" fmla="*/ 26 w 144"/>
                <a:gd name="T43" fmla="*/ 320 h 413"/>
                <a:gd name="T44" fmla="*/ 40 w 144"/>
                <a:gd name="T45" fmla="*/ 376 h 413"/>
                <a:gd name="T46" fmla="*/ 46 w 144"/>
                <a:gd name="T47" fmla="*/ 391 h 413"/>
                <a:gd name="T48" fmla="*/ 62 w 144"/>
                <a:gd name="T49" fmla="*/ 333 h 413"/>
                <a:gd name="T50" fmla="*/ 74 w 144"/>
                <a:gd name="T51" fmla="*/ 315 h 413"/>
                <a:gd name="T52" fmla="*/ 84 w 144"/>
                <a:gd name="T53" fmla="*/ 305 h 413"/>
                <a:gd name="T54" fmla="*/ 97 w 144"/>
                <a:gd name="T55" fmla="*/ 255 h 413"/>
                <a:gd name="T56" fmla="*/ 98 w 144"/>
                <a:gd name="T57" fmla="*/ 253 h 413"/>
                <a:gd name="T58" fmla="*/ 112 w 144"/>
                <a:gd name="T59" fmla="*/ 212 h 413"/>
                <a:gd name="T60" fmla="*/ 120 w 144"/>
                <a:gd name="T61" fmla="*/ 168 h 413"/>
                <a:gd name="T62" fmla="*/ 130 w 144"/>
                <a:gd name="T63" fmla="*/ 140 h 413"/>
                <a:gd name="T64" fmla="*/ 142 w 144"/>
                <a:gd name="T65" fmla="*/ 81 h 413"/>
                <a:gd name="T66" fmla="*/ 139 w 144"/>
                <a:gd name="T67" fmla="*/ 26 h 413"/>
                <a:gd name="T68" fmla="*/ 126 w 144"/>
                <a:gd name="T69" fmla="*/ 107 h 413"/>
                <a:gd name="T70" fmla="*/ 112 w 144"/>
                <a:gd name="T71" fmla="*/ 191 h 413"/>
                <a:gd name="T72" fmla="*/ 108 w 144"/>
                <a:gd name="T73" fmla="*/ 197 h 413"/>
                <a:gd name="T74" fmla="*/ 133 w 144"/>
                <a:gd name="T75" fmla="*/ 25 h 413"/>
                <a:gd name="T76" fmla="*/ 114 w 144"/>
                <a:gd name="T77" fmla="*/ 81 h 413"/>
                <a:gd name="T78" fmla="*/ 110 w 144"/>
                <a:gd name="T79" fmla="*/ 138 h 413"/>
                <a:gd name="T80" fmla="*/ 85 w 144"/>
                <a:gd name="T81" fmla="*/ 266 h 413"/>
                <a:gd name="T82" fmla="*/ 77 w 144"/>
                <a:gd name="T83" fmla="*/ 277 h 413"/>
                <a:gd name="T84" fmla="*/ 83 w 144"/>
                <a:gd name="T85" fmla="*/ 249 h 413"/>
                <a:gd name="T86" fmla="*/ 91 w 144"/>
                <a:gd name="T87" fmla="*/ 206 h 413"/>
                <a:gd name="T88" fmla="*/ 107 w 144"/>
                <a:gd name="T89" fmla="*/ 117 h 413"/>
                <a:gd name="T90" fmla="*/ 101 w 144"/>
                <a:gd name="T91" fmla="*/ 109 h 413"/>
                <a:gd name="T92" fmla="*/ 108 w 144"/>
                <a:gd name="T93" fmla="*/ 76 h 413"/>
                <a:gd name="T94" fmla="*/ 111 w 144"/>
                <a:gd name="T95" fmla="*/ 47 h 413"/>
                <a:gd name="T96" fmla="*/ 112 w 144"/>
                <a:gd name="T97" fmla="*/ 11 h 413"/>
                <a:gd name="T98" fmla="*/ 96 w 144"/>
                <a:gd name="T99" fmla="*/ 50 h 413"/>
                <a:gd name="T100" fmla="*/ 96 w 144"/>
                <a:gd name="T101" fmla="*/ 40 h 413"/>
                <a:gd name="T102" fmla="*/ 102 w 144"/>
                <a:gd name="T103" fmla="*/ 17 h 413"/>
                <a:gd name="T104" fmla="*/ 93 w 144"/>
                <a:gd name="T105" fmla="*/ 1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" h="413">
                  <a:moveTo>
                    <a:pt x="77" y="287"/>
                  </a:moveTo>
                  <a:cubicBezTo>
                    <a:pt x="77" y="292"/>
                    <a:pt x="77" y="292"/>
                    <a:pt x="77" y="292"/>
                  </a:cubicBezTo>
                  <a:cubicBezTo>
                    <a:pt x="75" y="291"/>
                    <a:pt x="74" y="295"/>
                    <a:pt x="75" y="290"/>
                  </a:cubicBezTo>
                  <a:cubicBezTo>
                    <a:pt x="76" y="288"/>
                    <a:pt x="77" y="287"/>
                    <a:pt x="77" y="287"/>
                  </a:cubicBezTo>
                  <a:close/>
                  <a:moveTo>
                    <a:pt x="31" y="291"/>
                  </a:moveTo>
                  <a:cubicBezTo>
                    <a:pt x="29" y="289"/>
                    <a:pt x="30" y="294"/>
                    <a:pt x="29" y="288"/>
                  </a:cubicBezTo>
                  <a:cubicBezTo>
                    <a:pt x="29" y="287"/>
                    <a:pt x="29" y="285"/>
                    <a:pt x="29" y="283"/>
                  </a:cubicBezTo>
                  <a:cubicBezTo>
                    <a:pt x="29" y="278"/>
                    <a:pt x="31" y="277"/>
                    <a:pt x="32" y="274"/>
                  </a:cubicBezTo>
                  <a:cubicBezTo>
                    <a:pt x="34" y="269"/>
                    <a:pt x="31" y="273"/>
                    <a:pt x="34" y="270"/>
                  </a:cubicBezTo>
                  <a:cubicBezTo>
                    <a:pt x="35" y="269"/>
                    <a:pt x="35" y="268"/>
                    <a:pt x="36" y="267"/>
                  </a:cubicBezTo>
                  <a:cubicBezTo>
                    <a:pt x="36" y="269"/>
                    <a:pt x="34" y="275"/>
                    <a:pt x="33" y="278"/>
                  </a:cubicBezTo>
                  <a:cubicBezTo>
                    <a:pt x="32" y="282"/>
                    <a:pt x="32" y="285"/>
                    <a:pt x="31" y="290"/>
                  </a:cubicBezTo>
                  <a:cubicBezTo>
                    <a:pt x="30" y="291"/>
                    <a:pt x="30" y="291"/>
                    <a:pt x="30" y="291"/>
                  </a:cubicBezTo>
                  <a:lnTo>
                    <a:pt x="31" y="291"/>
                  </a:lnTo>
                  <a:close/>
                  <a:moveTo>
                    <a:pt x="81" y="249"/>
                  </a:moveTo>
                  <a:cubicBezTo>
                    <a:pt x="81" y="246"/>
                    <a:pt x="81" y="246"/>
                    <a:pt x="83" y="245"/>
                  </a:cubicBezTo>
                  <a:cubicBezTo>
                    <a:pt x="82" y="250"/>
                    <a:pt x="82" y="247"/>
                    <a:pt x="81" y="249"/>
                  </a:cubicBezTo>
                  <a:close/>
                  <a:moveTo>
                    <a:pt x="62" y="161"/>
                  </a:moveTo>
                  <a:cubicBezTo>
                    <a:pt x="62" y="159"/>
                    <a:pt x="63" y="155"/>
                    <a:pt x="64" y="153"/>
                  </a:cubicBezTo>
                  <a:cubicBezTo>
                    <a:pt x="66" y="158"/>
                    <a:pt x="64" y="160"/>
                    <a:pt x="62" y="161"/>
                  </a:cubicBezTo>
                  <a:close/>
                  <a:moveTo>
                    <a:pt x="66" y="150"/>
                  </a:moveTo>
                  <a:cubicBezTo>
                    <a:pt x="66" y="150"/>
                    <a:pt x="64" y="151"/>
                    <a:pt x="66" y="146"/>
                  </a:cubicBezTo>
                  <a:cubicBezTo>
                    <a:pt x="67" y="148"/>
                    <a:pt x="67" y="147"/>
                    <a:pt x="66" y="150"/>
                  </a:cubicBezTo>
                  <a:close/>
                  <a:moveTo>
                    <a:pt x="68" y="143"/>
                  </a:moveTo>
                  <a:cubicBezTo>
                    <a:pt x="68" y="142"/>
                    <a:pt x="65" y="144"/>
                    <a:pt x="68" y="139"/>
                  </a:cubicBezTo>
                  <a:cubicBezTo>
                    <a:pt x="68" y="139"/>
                    <a:pt x="70" y="139"/>
                    <a:pt x="68" y="143"/>
                  </a:cubicBezTo>
                  <a:close/>
                  <a:moveTo>
                    <a:pt x="129" y="111"/>
                  </a:moveTo>
                  <a:cubicBezTo>
                    <a:pt x="130" y="113"/>
                    <a:pt x="130" y="116"/>
                    <a:pt x="131" y="119"/>
                  </a:cubicBezTo>
                  <a:cubicBezTo>
                    <a:pt x="131" y="126"/>
                    <a:pt x="131" y="125"/>
                    <a:pt x="129" y="126"/>
                  </a:cubicBezTo>
                  <a:cubicBezTo>
                    <a:pt x="128" y="123"/>
                    <a:pt x="128" y="125"/>
                    <a:pt x="129" y="118"/>
                  </a:cubicBezTo>
                  <a:cubicBezTo>
                    <a:pt x="129" y="115"/>
                    <a:pt x="129" y="114"/>
                    <a:pt x="130" y="111"/>
                  </a:cubicBezTo>
                  <a:lnTo>
                    <a:pt x="129" y="111"/>
                  </a:lnTo>
                  <a:close/>
                  <a:moveTo>
                    <a:pt x="80" y="124"/>
                  </a:moveTo>
                  <a:cubicBezTo>
                    <a:pt x="82" y="119"/>
                    <a:pt x="84" y="117"/>
                    <a:pt x="87" y="113"/>
                  </a:cubicBezTo>
                  <a:cubicBezTo>
                    <a:pt x="87" y="115"/>
                    <a:pt x="87" y="115"/>
                    <a:pt x="86" y="117"/>
                  </a:cubicBezTo>
                  <a:cubicBezTo>
                    <a:pt x="86" y="117"/>
                    <a:pt x="85" y="117"/>
                    <a:pt x="85" y="118"/>
                  </a:cubicBezTo>
                  <a:cubicBezTo>
                    <a:pt x="80" y="124"/>
                    <a:pt x="80" y="124"/>
                    <a:pt x="80" y="124"/>
                  </a:cubicBezTo>
                  <a:close/>
                  <a:moveTo>
                    <a:pt x="93" y="100"/>
                  </a:moveTo>
                  <a:cubicBezTo>
                    <a:pt x="95" y="90"/>
                    <a:pt x="95" y="90"/>
                    <a:pt x="95" y="90"/>
                  </a:cubicBezTo>
                  <a:cubicBezTo>
                    <a:pt x="96" y="88"/>
                    <a:pt x="96" y="89"/>
                    <a:pt x="97" y="87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98" y="88"/>
                    <a:pt x="98" y="89"/>
                    <a:pt x="98" y="89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1"/>
                    <a:pt x="97" y="94"/>
                    <a:pt x="96" y="95"/>
                  </a:cubicBezTo>
                  <a:cubicBezTo>
                    <a:pt x="95" y="97"/>
                    <a:pt x="96" y="96"/>
                    <a:pt x="95" y="98"/>
                  </a:cubicBezTo>
                  <a:cubicBezTo>
                    <a:pt x="92" y="102"/>
                    <a:pt x="95" y="99"/>
                    <a:pt x="93" y="101"/>
                  </a:cubicBezTo>
                  <a:lnTo>
                    <a:pt x="93" y="100"/>
                  </a:lnTo>
                  <a:close/>
                  <a:moveTo>
                    <a:pt x="100" y="80"/>
                  </a:moveTo>
                  <a:cubicBezTo>
                    <a:pt x="103" y="79"/>
                    <a:pt x="101" y="78"/>
                    <a:pt x="102" y="83"/>
                  </a:cubicBezTo>
                  <a:cubicBezTo>
                    <a:pt x="98" y="80"/>
                    <a:pt x="100" y="81"/>
                    <a:pt x="100" y="80"/>
                  </a:cubicBezTo>
                  <a:close/>
                  <a:moveTo>
                    <a:pt x="103" y="71"/>
                  </a:moveTo>
                  <a:cubicBezTo>
                    <a:pt x="105" y="73"/>
                    <a:pt x="104" y="73"/>
                    <a:pt x="103" y="74"/>
                  </a:cubicBezTo>
                  <a:cubicBezTo>
                    <a:pt x="103" y="74"/>
                    <a:pt x="101" y="75"/>
                    <a:pt x="103" y="71"/>
                  </a:cubicBezTo>
                  <a:close/>
                  <a:moveTo>
                    <a:pt x="93" y="5"/>
                  </a:moveTo>
                  <a:cubicBezTo>
                    <a:pt x="94" y="0"/>
                    <a:pt x="93" y="4"/>
                    <a:pt x="93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2"/>
                    <a:pt x="85" y="6"/>
                    <a:pt x="83" y="7"/>
                  </a:cubicBezTo>
                  <a:cubicBezTo>
                    <a:pt x="84" y="13"/>
                    <a:pt x="82" y="13"/>
                    <a:pt x="80" y="1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70" y="36"/>
                    <a:pt x="69" y="43"/>
                  </a:cubicBezTo>
                  <a:cubicBezTo>
                    <a:pt x="66" y="55"/>
                    <a:pt x="67" y="51"/>
                    <a:pt x="65" y="54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2"/>
                    <a:pt x="62" y="62"/>
                    <a:pt x="61" y="6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60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7"/>
                    <a:pt x="57" y="73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6" y="85"/>
                    <a:pt x="50" y="95"/>
                    <a:pt x="50" y="10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10"/>
                    <a:pt x="47" y="109"/>
                    <a:pt x="44" y="116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22"/>
                    <a:pt x="41" y="127"/>
                    <a:pt x="40" y="130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2"/>
                    <a:pt x="36" y="141"/>
                    <a:pt x="36" y="144"/>
                  </a:cubicBezTo>
                  <a:cubicBezTo>
                    <a:pt x="35" y="144"/>
                    <a:pt x="31" y="146"/>
                    <a:pt x="30" y="147"/>
                  </a:cubicBezTo>
                  <a:cubicBezTo>
                    <a:pt x="31" y="149"/>
                    <a:pt x="32" y="148"/>
                    <a:pt x="34" y="152"/>
                  </a:cubicBezTo>
                  <a:cubicBezTo>
                    <a:pt x="32" y="152"/>
                    <a:pt x="31" y="153"/>
                    <a:pt x="31" y="157"/>
                  </a:cubicBezTo>
                  <a:cubicBezTo>
                    <a:pt x="31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60"/>
                    <a:pt x="29" y="161"/>
                    <a:pt x="29" y="16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1" y="185"/>
                    <a:pt x="23" y="180"/>
                    <a:pt x="22" y="184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9"/>
                    <a:pt x="21" y="200"/>
                    <a:pt x="18" y="204"/>
                  </a:cubicBezTo>
                  <a:cubicBezTo>
                    <a:pt x="19" y="210"/>
                    <a:pt x="17" y="214"/>
                    <a:pt x="17" y="219"/>
                  </a:cubicBezTo>
                  <a:cubicBezTo>
                    <a:pt x="16" y="222"/>
                    <a:pt x="17" y="221"/>
                    <a:pt x="16" y="223"/>
                  </a:cubicBezTo>
                  <a:cubicBezTo>
                    <a:pt x="16" y="227"/>
                    <a:pt x="16" y="226"/>
                    <a:pt x="14" y="227"/>
                  </a:cubicBezTo>
                  <a:cubicBezTo>
                    <a:pt x="17" y="230"/>
                    <a:pt x="15" y="228"/>
                    <a:pt x="15" y="235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7" y="242"/>
                    <a:pt x="13" y="241"/>
                    <a:pt x="13" y="250"/>
                  </a:cubicBezTo>
                  <a:cubicBezTo>
                    <a:pt x="11" y="252"/>
                    <a:pt x="10" y="254"/>
                    <a:pt x="11" y="259"/>
                  </a:cubicBezTo>
                  <a:cubicBezTo>
                    <a:pt x="12" y="269"/>
                    <a:pt x="8" y="265"/>
                    <a:pt x="9" y="280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5"/>
                    <a:pt x="9" y="283"/>
                    <a:pt x="8" y="285"/>
                  </a:cubicBezTo>
                  <a:cubicBezTo>
                    <a:pt x="7" y="285"/>
                    <a:pt x="6" y="286"/>
                    <a:pt x="6" y="286"/>
                  </a:cubicBezTo>
                  <a:cubicBezTo>
                    <a:pt x="6" y="289"/>
                    <a:pt x="7" y="291"/>
                    <a:pt x="7" y="294"/>
                  </a:cubicBezTo>
                  <a:cubicBezTo>
                    <a:pt x="6" y="296"/>
                    <a:pt x="5" y="297"/>
                    <a:pt x="6" y="303"/>
                  </a:cubicBezTo>
                  <a:cubicBezTo>
                    <a:pt x="5" y="303"/>
                    <a:pt x="5" y="303"/>
                    <a:pt x="4" y="303"/>
                  </a:cubicBezTo>
                  <a:cubicBezTo>
                    <a:pt x="0" y="305"/>
                    <a:pt x="7" y="301"/>
                    <a:pt x="3" y="303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3" y="307"/>
                    <a:pt x="4" y="307"/>
                    <a:pt x="4" y="307"/>
                  </a:cubicBezTo>
                  <a:cubicBezTo>
                    <a:pt x="5" y="308"/>
                    <a:pt x="5" y="308"/>
                    <a:pt x="6" y="309"/>
                  </a:cubicBezTo>
                  <a:cubicBezTo>
                    <a:pt x="5" y="312"/>
                    <a:pt x="2" y="318"/>
                    <a:pt x="5" y="321"/>
                  </a:cubicBezTo>
                  <a:cubicBezTo>
                    <a:pt x="3" y="322"/>
                    <a:pt x="5" y="322"/>
                    <a:pt x="2" y="321"/>
                  </a:cubicBezTo>
                  <a:cubicBezTo>
                    <a:pt x="3" y="328"/>
                    <a:pt x="4" y="324"/>
                    <a:pt x="6" y="329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50"/>
                    <a:pt x="2" y="351"/>
                    <a:pt x="3" y="355"/>
                  </a:cubicBezTo>
                  <a:cubicBezTo>
                    <a:pt x="5" y="360"/>
                    <a:pt x="5" y="360"/>
                    <a:pt x="5" y="360"/>
                  </a:cubicBezTo>
                  <a:cubicBezTo>
                    <a:pt x="6" y="361"/>
                    <a:pt x="5" y="370"/>
                    <a:pt x="7" y="373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5"/>
                    <a:pt x="6" y="376"/>
                    <a:pt x="5" y="376"/>
                  </a:cubicBezTo>
                  <a:cubicBezTo>
                    <a:pt x="8" y="381"/>
                    <a:pt x="5" y="379"/>
                    <a:pt x="9" y="384"/>
                  </a:cubicBezTo>
                  <a:cubicBezTo>
                    <a:pt x="9" y="394"/>
                    <a:pt x="9" y="394"/>
                    <a:pt x="9" y="394"/>
                  </a:cubicBezTo>
                  <a:cubicBezTo>
                    <a:pt x="14" y="395"/>
                    <a:pt x="14" y="395"/>
                    <a:pt x="14" y="395"/>
                  </a:cubicBezTo>
                  <a:cubicBezTo>
                    <a:pt x="14" y="397"/>
                    <a:pt x="14" y="396"/>
                    <a:pt x="13" y="397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4" y="399"/>
                    <a:pt x="14" y="399"/>
                    <a:pt x="15" y="400"/>
                  </a:cubicBezTo>
                  <a:cubicBezTo>
                    <a:pt x="17" y="404"/>
                    <a:pt x="16" y="408"/>
                    <a:pt x="16" y="411"/>
                  </a:cubicBezTo>
                  <a:cubicBezTo>
                    <a:pt x="22" y="412"/>
                    <a:pt x="21" y="413"/>
                    <a:pt x="21" y="398"/>
                  </a:cubicBezTo>
                  <a:cubicBezTo>
                    <a:pt x="22" y="379"/>
                    <a:pt x="19" y="377"/>
                    <a:pt x="23" y="357"/>
                  </a:cubicBezTo>
                  <a:cubicBezTo>
                    <a:pt x="27" y="339"/>
                    <a:pt x="25" y="345"/>
                    <a:pt x="24" y="340"/>
                  </a:cubicBezTo>
                  <a:cubicBezTo>
                    <a:pt x="24" y="335"/>
                    <a:pt x="25" y="324"/>
                    <a:pt x="26" y="320"/>
                  </a:cubicBezTo>
                  <a:cubicBezTo>
                    <a:pt x="25" y="331"/>
                    <a:pt x="27" y="341"/>
                    <a:pt x="27" y="352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8" y="377"/>
                    <a:pt x="26" y="375"/>
                    <a:pt x="31" y="373"/>
                  </a:cubicBezTo>
                  <a:cubicBezTo>
                    <a:pt x="31" y="379"/>
                    <a:pt x="30" y="380"/>
                    <a:pt x="34" y="384"/>
                  </a:cubicBezTo>
                  <a:cubicBezTo>
                    <a:pt x="38" y="384"/>
                    <a:pt x="37" y="382"/>
                    <a:pt x="40" y="381"/>
                  </a:cubicBezTo>
                  <a:cubicBezTo>
                    <a:pt x="40" y="376"/>
                    <a:pt x="40" y="376"/>
                    <a:pt x="40" y="376"/>
                  </a:cubicBezTo>
                  <a:cubicBezTo>
                    <a:pt x="43" y="373"/>
                    <a:pt x="39" y="373"/>
                    <a:pt x="44" y="372"/>
                  </a:cubicBezTo>
                  <a:cubicBezTo>
                    <a:pt x="42" y="376"/>
                    <a:pt x="44" y="375"/>
                    <a:pt x="42" y="378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3" y="383"/>
                    <a:pt x="44" y="382"/>
                    <a:pt x="45" y="381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4" y="393"/>
                    <a:pt x="44" y="395"/>
                    <a:pt x="46" y="391"/>
                  </a:cubicBezTo>
                  <a:cubicBezTo>
                    <a:pt x="46" y="391"/>
                    <a:pt x="47" y="389"/>
                    <a:pt x="47" y="388"/>
                  </a:cubicBezTo>
                  <a:cubicBezTo>
                    <a:pt x="50" y="376"/>
                    <a:pt x="55" y="375"/>
                    <a:pt x="57" y="352"/>
                  </a:cubicBezTo>
                  <a:cubicBezTo>
                    <a:pt x="57" y="351"/>
                    <a:pt x="57" y="350"/>
                    <a:pt x="57" y="349"/>
                  </a:cubicBezTo>
                  <a:cubicBezTo>
                    <a:pt x="61" y="341"/>
                    <a:pt x="61" y="341"/>
                    <a:pt x="61" y="341"/>
                  </a:cubicBezTo>
                  <a:cubicBezTo>
                    <a:pt x="61" y="340"/>
                    <a:pt x="61" y="340"/>
                    <a:pt x="61" y="340"/>
                  </a:cubicBezTo>
                  <a:cubicBezTo>
                    <a:pt x="61" y="338"/>
                    <a:pt x="61" y="335"/>
                    <a:pt x="62" y="333"/>
                  </a:cubicBezTo>
                  <a:cubicBezTo>
                    <a:pt x="63" y="330"/>
                    <a:pt x="62" y="332"/>
                    <a:pt x="64" y="331"/>
                  </a:cubicBezTo>
                  <a:cubicBezTo>
                    <a:pt x="70" y="328"/>
                    <a:pt x="64" y="332"/>
                    <a:pt x="67" y="330"/>
                  </a:cubicBezTo>
                  <a:cubicBezTo>
                    <a:pt x="73" y="322"/>
                    <a:pt x="73" y="322"/>
                    <a:pt x="73" y="322"/>
                  </a:cubicBezTo>
                  <a:cubicBezTo>
                    <a:pt x="75" y="323"/>
                    <a:pt x="74" y="323"/>
                    <a:pt x="75" y="323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74" y="318"/>
                    <a:pt x="73" y="322"/>
                    <a:pt x="74" y="315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80" y="315"/>
                    <a:pt x="80" y="315"/>
                    <a:pt x="80" y="315"/>
                  </a:cubicBezTo>
                  <a:cubicBezTo>
                    <a:pt x="81" y="314"/>
                    <a:pt x="81" y="313"/>
                    <a:pt x="82" y="310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83" y="306"/>
                    <a:pt x="83" y="305"/>
                    <a:pt x="83" y="305"/>
                  </a:cubicBezTo>
                  <a:cubicBezTo>
                    <a:pt x="83" y="305"/>
                    <a:pt x="84" y="305"/>
                    <a:pt x="84" y="305"/>
                  </a:cubicBezTo>
                  <a:cubicBezTo>
                    <a:pt x="84" y="304"/>
                    <a:pt x="85" y="304"/>
                    <a:pt x="85" y="303"/>
                  </a:cubicBezTo>
                  <a:cubicBezTo>
                    <a:pt x="86" y="298"/>
                    <a:pt x="84" y="304"/>
                    <a:pt x="85" y="299"/>
                  </a:cubicBezTo>
                  <a:cubicBezTo>
                    <a:pt x="85" y="299"/>
                    <a:pt x="86" y="297"/>
                    <a:pt x="86" y="297"/>
                  </a:cubicBezTo>
                  <a:cubicBezTo>
                    <a:pt x="87" y="295"/>
                    <a:pt x="88" y="286"/>
                    <a:pt x="92" y="275"/>
                  </a:cubicBezTo>
                  <a:cubicBezTo>
                    <a:pt x="94" y="269"/>
                    <a:pt x="93" y="267"/>
                    <a:pt x="97" y="263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8" y="256"/>
                  </a:cubicBezTo>
                  <a:cubicBezTo>
                    <a:pt x="98" y="256"/>
                    <a:pt x="98" y="257"/>
                    <a:pt x="98" y="257"/>
                  </a:cubicBezTo>
                  <a:cubicBezTo>
                    <a:pt x="99" y="257"/>
                    <a:pt x="100" y="258"/>
                    <a:pt x="101" y="255"/>
                  </a:cubicBezTo>
                  <a:cubicBezTo>
                    <a:pt x="101" y="255"/>
                    <a:pt x="101" y="255"/>
                    <a:pt x="100" y="255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4" y="240"/>
                    <a:pt x="101" y="241"/>
                    <a:pt x="102" y="242"/>
                  </a:cubicBezTo>
                  <a:cubicBezTo>
                    <a:pt x="105" y="244"/>
                    <a:pt x="103" y="244"/>
                    <a:pt x="106" y="244"/>
                  </a:cubicBezTo>
                  <a:cubicBezTo>
                    <a:pt x="104" y="240"/>
                    <a:pt x="106" y="239"/>
                    <a:pt x="107" y="236"/>
                  </a:cubicBezTo>
                  <a:cubicBezTo>
                    <a:pt x="109" y="230"/>
                    <a:pt x="110" y="220"/>
                    <a:pt x="112" y="213"/>
                  </a:cubicBezTo>
                  <a:cubicBezTo>
                    <a:pt x="112" y="213"/>
                    <a:pt x="112" y="212"/>
                    <a:pt x="112" y="212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6" y="200"/>
                    <a:pt x="117" y="195"/>
                    <a:pt x="117" y="189"/>
                  </a:cubicBezTo>
                  <a:cubicBezTo>
                    <a:pt x="117" y="188"/>
                    <a:pt x="117" y="186"/>
                    <a:pt x="116" y="185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0"/>
                    <a:pt x="119" y="180"/>
                    <a:pt x="120" y="176"/>
                  </a:cubicBezTo>
                  <a:cubicBezTo>
                    <a:pt x="121" y="172"/>
                    <a:pt x="119" y="172"/>
                    <a:pt x="120" y="168"/>
                  </a:cubicBezTo>
                  <a:cubicBezTo>
                    <a:pt x="120" y="160"/>
                    <a:pt x="123" y="162"/>
                    <a:pt x="123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5"/>
                    <a:pt x="127" y="141"/>
                    <a:pt x="127" y="137"/>
                  </a:cubicBezTo>
                  <a:cubicBezTo>
                    <a:pt x="127" y="134"/>
                    <a:pt x="127" y="130"/>
                    <a:pt x="129" y="127"/>
                  </a:cubicBezTo>
                  <a:cubicBezTo>
                    <a:pt x="130" y="129"/>
                    <a:pt x="129" y="124"/>
                    <a:pt x="130" y="13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5" y="138"/>
                    <a:pt x="131" y="140"/>
                    <a:pt x="133" y="132"/>
                  </a:cubicBezTo>
                  <a:cubicBezTo>
                    <a:pt x="136" y="124"/>
                    <a:pt x="135" y="123"/>
                    <a:pt x="136" y="115"/>
                  </a:cubicBezTo>
                  <a:cubicBezTo>
                    <a:pt x="137" y="112"/>
                    <a:pt x="136" y="110"/>
                    <a:pt x="137" y="106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6"/>
                    <a:pt x="138" y="94"/>
                    <a:pt x="139" y="93"/>
                  </a:cubicBezTo>
                  <a:cubicBezTo>
                    <a:pt x="142" y="88"/>
                    <a:pt x="141" y="88"/>
                    <a:pt x="142" y="81"/>
                  </a:cubicBezTo>
                  <a:cubicBezTo>
                    <a:pt x="144" y="68"/>
                    <a:pt x="143" y="74"/>
                    <a:pt x="137" y="70"/>
                  </a:cubicBezTo>
                  <a:cubicBezTo>
                    <a:pt x="139" y="67"/>
                    <a:pt x="141" y="54"/>
                    <a:pt x="141" y="50"/>
                  </a:cubicBezTo>
                  <a:cubicBezTo>
                    <a:pt x="141" y="47"/>
                    <a:pt x="142" y="41"/>
                    <a:pt x="142" y="38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3"/>
                    <a:pt x="143" y="25"/>
                    <a:pt x="142" y="24"/>
                  </a:cubicBezTo>
                  <a:cubicBezTo>
                    <a:pt x="139" y="24"/>
                    <a:pt x="141" y="22"/>
                    <a:pt x="139" y="26"/>
                  </a:cubicBezTo>
                  <a:cubicBezTo>
                    <a:pt x="138" y="28"/>
                    <a:pt x="139" y="32"/>
                    <a:pt x="138" y="35"/>
                  </a:cubicBezTo>
                  <a:cubicBezTo>
                    <a:pt x="138" y="38"/>
                    <a:pt x="138" y="34"/>
                    <a:pt x="137" y="38"/>
                  </a:cubicBezTo>
                  <a:cubicBezTo>
                    <a:pt x="136" y="42"/>
                    <a:pt x="135" y="53"/>
                    <a:pt x="135" y="57"/>
                  </a:cubicBezTo>
                  <a:cubicBezTo>
                    <a:pt x="135" y="61"/>
                    <a:pt x="132" y="67"/>
                    <a:pt x="132" y="72"/>
                  </a:cubicBezTo>
                  <a:cubicBezTo>
                    <a:pt x="130" y="87"/>
                    <a:pt x="130" y="81"/>
                    <a:pt x="128" y="89"/>
                  </a:cubicBezTo>
                  <a:cubicBezTo>
                    <a:pt x="127" y="95"/>
                    <a:pt x="126" y="101"/>
                    <a:pt x="126" y="107"/>
                  </a:cubicBezTo>
                  <a:cubicBezTo>
                    <a:pt x="125" y="115"/>
                    <a:pt x="126" y="118"/>
                    <a:pt x="124" y="126"/>
                  </a:cubicBezTo>
                  <a:cubicBezTo>
                    <a:pt x="122" y="137"/>
                    <a:pt x="120" y="149"/>
                    <a:pt x="120" y="161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17" y="166"/>
                    <a:pt x="118" y="174"/>
                    <a:pt x="119" y="178"/>
                  </a:cubicBezTo>
                  <a:cubicBezTo>
                    <a:pt x="115" y="177"/>
                    <a:pt x="115" y="172"/>
                    <a:pt x="114" y="181"/>
                  </a:cubicBezTo>
                  <a:cubicBezTo>
                    <a:pt x="114" y="185"/>
                    <a:pt x="112" y="186"/>
                    <a:pt x="112" y="191"/>
                  </a:cubicBezTo>
                  <a:cubicBezTo>
                    <a:pt x="111" y="195"/>
                    <a:pt x="111" y="198"/>
                    <a:pt x="110" y="202"/>
                  </a:cubicBezTo>
                  <a:cubicBezTo>
                    <a:pt x="108" y="208"/>
                    <a:pt x="108" y="207"/>
                    <a:pt x="109" y="214"/>
                  </a:cubicBezTo>
                  <a:cubicBezTo>
                    <a:pt x="104" y="217"/>
                    <a:pt x="106" y="224"/>
                    <a:pt x="104" y="231"/>
                  </a:cubicBezTo>
                  <a:cubicBezTo>
                    <a:pt x="102" y="237"/>
                    <a:pt x="104" y="234"/>
                    <a:pt x="101" y="236"/>
                  </a:cubicBezTo>
                  <a:cubicBezTo>
                    <a:pt x="102" y="228"/>
                    <a:pt x="102" y="221"/>
                    <a:pt x="105" y="215"/>
                  </a:cubicBezTo>
                  <a:cubicBezTo>
                    <a:pt x="107" y="209"/>
                    <a:pt x="107" y="203"/>
                    <a:pt x="108" y="197"/>
                  </a:cubicBezTo>
                  <a:cubicBezTo>
                    <a:pt x="110" y="186"/>
                    <a:pt x="114" y="176"/>
                    <a:pt x="115" y="165"/>
                  </a:cubicBezTo>
                  <a:cubicBezTo>
                    <a:pt x="115" y="162"/>
                    <a:pt x="115" y="161"/>
                    <a:pt x="116" y="158"/>
                  </a:cubicBezTo>
                  <a:cubicBezTo>
                    <a:pt x="117" y="149"/>
                    <a:pt x="118" y="141"/>
                    <a:pt x="120" y="132"/>
                  </a:cubicBezTo>
                  <a:cubicBezTo>
                    <a:pt x="123" y="113"/>
                    <a:pt x="122" y="94"/>
                    <a:pt x="127" y="76"/>
                  </a:cubicBezTo>
                  <a:cubicBezTo>
                    <a:pt x="129" y="69"/>
                    <a:pt x="129" y="59"/>
                    <a:pt x="130" y="52"/>
                  </a:cubicBezTo>
                  <a:cubicBezTo>
                    <a:pt x="131" y="44"/>
                    <a:pt x="133" y="31"/>
                    <a:pt x="133" y="25"/>
                  </a:cubicBezTo>
                  <a:cubicBezTo>
                    <a:pt x="131" y="28"/>
                    <a:pt x="133" y="26"/>
                    <a:pt x="129" y="28"/>
                  </a:cubicBezTo>
                  <a:cubicBezTo>
                    <a:pt x="128" y="37"/>
                    <a:pt x="127" y="38"/>
                    <a:pt x="126" y="47"/>
                  </a:cubicBezTo>
                  <a:cubicBezTo>
                    <a:pt x="120" y="46"/>
                    <a:pt x="117" y="51"/>
                    <a:pt x="117" y="58"/>
                  </a:cubicBezTo>
                  <a:cubicBezTo>
                    <a:pt x="117" y="62"/>
                    <a:pt x="117" y="66"/>
                    <a:pt x="117" y="69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6"/>
                    <a:pt x="112" y="88"/>
                    <a:pt x="113" y="93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8"/>
                    <a:pt x="114" y="118"/>
                    <a:pt x="114" y="127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2" y="134"/>
                    <a:pt x="112" y="135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1" y="146"/>
                    <a:pt x="111" y="154"/>
                    <a:pt x="108" y="15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7" y="207"/>
                    <a:pt x="94" y="225"/>
                    <a:pt x="90" y="242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58"/>
                    <a:pt x="86" y="262"/>
                    <a:pt x="85" y="266"/>
                  </a:cubicBezTo>
                  <a:cubicBezTo>
                    <a:pt x="84" y="269"/>
                    <a:pt x="85" y="268"/>
                    <a:pt x="85" y="272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7" y="280"/>
                    <a:pt x="84" y="280"/>
                    <a:pt x="84" y="283"/>
                  </a:cubicBezTo>
                  <a:cubicBezTo>
                    <a:pt x="80" y="282"/>
                    <a:pt x="82" y="280"/>
                    <a:pt x="78" y="283"/>
                  </a:cubicBezTo>
                  <a:cubicBezTo>
                    <a:pt x="78" y="282"/>
                    <a:pt x="78" y="280"/>
                    <a:pt x="78" y="280"/>
                  </a:cubicBezTo>
                  <a:cubicBezTo>
                    <a:pt x="78" y="276"/>
                    <a:pt x="78" y="278"/>
                    <a:pt x="77" y="277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77" y="268"/>
                    <a:pt x="77" y="268"/>
                    <a:pt x="77" y="267"/>
                  </a:cubicBezTo>
                  <a:cubicBezTo>
                    <a:pt x="77" y="265"/>
                    <a:pt x="80" y="259"/>
                    <a:pt x="80" y="254"/>
                  </a:cubicBezTo>
                  <a:cubicBezTo>
                    <a:pt x="82" y="253"/>
                    <a:pt x="81" y="253"/>
                    <a:pt x="82" y="251"/>
                  </a:cubicBezTo>
                  <a:cubicBezTo>
                    <a:pt x="83" y="250"/>
                    <a:pt x="82" y="251"/>
                    <a:pt x="83" y="249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4" y="238"/>
                    <a:pt x="84" y="236"/>
                    <a:pt x="82" y="240"/>
                  </a:cubicBezTo>
                  <a:cubicBezTo>
                    <a:pt x="82" y="231"/>
                    <a:pt x="84" y="234"/>
                    <a:pt x="85" y="22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90" y="201"/>
                    <a:pt x="93" y="184"/>
                    <a:pt x="93" y="179"/>
                  </a:cubicBezTo>
                  <a:cubicBezTo>
                    <a:pt x="94" y="172"/>
                    <a:pt x="97" y="163"/>
                    <a:pt x="99" y="155"/>
                  </a:cubicBezTo>
                  <a:cubicBezTo>
                    <a:pt x="100" y="151"/>
                    <a:pt x="101" y="147"/>
                    <a:pt x="102" y="142"/>
                  </a:cubicBezTo>
                  <a:cubicBezTo>
                    <a:pt x="104" y="135"/>
                    <a:pt x="105" y="124"/>
                    <a:pt x="107" y="117"/>
                  </a:cubicBezTo>
                  <a:cubicBezTo>
                    <a:pt x="108" y="113"/>
                    <a:pt x="110" y="110"/>
                    <a:pt x="109" y="106"/>
                  </a:cubicBezTo>
                  <a:cubicBezTo>
                    <a:pt x="103" y="106"/>
                    <a:pt x="108" y="107"/>
                    <a:pt x="103" y="109"/>
                  </a:cubicBezTo>
                  <a:cubicBezTo>
                    <a:pt x="104" y="112"/>
                    <a:pt x="104" y="111"/>
                    <a:pt x="105" y="115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8" y="115"/>
                    <a:pt x="99" y="115"/>
                    <a:pt x="101" y="109"/>
                  </a:cubicBezTo>
                  <a:cubicBezTo>
                    <a:pt x="102" y="104"/>
                    <a:pt x="101" y="104"/>
                    <a:pt x="104" y="104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2" y="97"/>
                    <a:pt x="104" y="95"/>
                    <a:pt x="104" y="93"/>
                  </a:cubicBezTo>
                  <a:cubicBezTo>
                    <a:pt x="104" y="93"/>
                    <a:pt x="105" y="89"/>
                    <a:pt x="105" y="87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5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1"/>
                  </a:cubicBezTo>
                  <a:cubicBezTo>
                    <a:pt x="109" y="66"/>
                    <a:pt x="111" y="63"/>
                    <a:pt x="110" y="60"/>
                  </a:cubicBezTo>
                  <a:cubicBezTo>
                    <a:pt x="108" y="59"/>
                    <a:pt x="110" y="59"/>
                    <a:pt x="106" y="60"/>
                  </a:cubicBezTo>
                  <a:cubicBezTo>
                    <a:pt x="107" y="55"/>
                    <a:pt x="109" y="52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1"/>
                    <a:pt x="114" y="39"/>
                    <a:pt x="114" y="35"/>
                  </a:cubicBezTo>
                  <a:cubicBezTo>
                    <a:pt x="115" y="26"/>
                    <a:pt x="120" y="14"/>
                    <a:pt x="117" y="6"/>
                  </a:cubicBezTo>
                  <a:cubicBezTo>
                    <a:pt x="112" y="7"/>
                    <a:pt x="114" y="5"/>
                    <a:pt x="113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1"/>
                  </a:cubicBezTo>
                  <a:cubicBezTo>
                    <a:pt x="111" y="15"/>
                    <a:pt x="112" y="14"/>
                    <a:pt x="111" y="18"/>
                  </a:cubicBezTo>
                  <a:cubicBezTo>
                    <a:pt x="111" y="19"/>
                    <a:pt x="108" y="22"/>
                    <a:pt x="107" y="26"/>
                  </a:cubicBezTo>
                  <a:cubicBezTo>
                    <a:pt x="105" y="35"/>
                    <a:pt x="108" y="28"/>
                    <a:pt x="103" y="34"/>
                  </a:cubicBezTo>
                  <a:cubicBezTo>
                    <a:pt x="102" y="36"/>
                    <a:pt x="103" y="36"/>
                    <a:pt x="102" y="39"/>
                  </a:cubicBezTo>
                  <a:cubicBezTo>
                    <a:pt x="101" y="40"/>
                    <a:pt x="101" y="40"/>
                    <a:pt x="101" y="41"/>
                  </a:cubicBezTo>
                  <a:cubicBezTo>
                    <a:pt x="99" y="45"/>
                    <a:pt x="100" y="49"/>
                    <a:pt x="96" y="50"/>
                  </a:cubicBezTo>
                  <a:cubicBezTo>
                    <a:pt x="97" y="53"/>
                    <a:pt x="97" y="52"/>
                    <a:pt x="97" y="55"/>
                  </a:cubicBezTo>
                  <a:cubicBezTo>
                    <a:pt x="95" y="55"/>
                    <a:pt x="95" y="55"/>
                    <a:pt x="94" y="55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2"/>
                    <a:pt x="93" y="46"/>
                    <a:pt x="95" y="4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8" y="36"/>
                    <a:pt x="99" y="33"/>
                    <a:pt x="98" y="30"/>
                  </a:cubicBezTo>
                  <a:cubicBezTo>
                    <a:pt x="97" y="29"/>
                    <a:pt x="95" y="29"/>
                    <a:pt x="97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8" y="20"/>
                    <a:pt x="99" y="20"/>
                    <a:pt x="97" y="17"/>
                  </a:cubicBezTo>
                  <a:cubicBezTo>
                    <a:pt x="101" y="15"/>
                    <a:pt x="98" y="18"/>
                    <a:pt x="102" y="17"/>
                  </a:cubicBezTo>
                  <a:cubicBezTo>
                    <a:pt x="102" y="15"/>
                    <a:pt x="102" y="17"/>
                    <a:pt x="102" y="14"/>
                  </a:cubicBezTo>
                  <a:cubicBezTo>
                    <a:pt x="103" y="9"/>
                    <a:pt x="102" y="16"/>
                    <a:pt x="103" y="13"/>
                  </a:cubicBezTo>
                  <a:cubicBezTo>
                    <a:pt x="103" y="11"/>
                    <a:pt x="103" y="14"/>
                    <a:pt x="104" y="9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9"/>
                    <a:pt x="96" y="12"/>
                    <a:pt x="95" y="14"/>
                  </a:cubicBezTo>
                  <a:cubicBezTo>
                    <a:pt x="93" y="13"/>
                    <a:pt x="93" y="15"/>
                    <a:pt x="93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1" y="4"/>
                    <a:pt x="91" y="4"/>
                    <a:pt x="91" y="4"/>
                  </a:cubicBezTo>
                  <a:lnTo>
                    <a:pt x="93" y="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Freeform 23"/>
            <p:cNvSpPr>
              <a:spLocks noEditPoints="1"/>
            </p:cNvSpPr>
            <p:nvPr/>
          </p:nvSpPr>
          <p:spPr bwMode="auto">
            <a:xfrm>
              <a:off x="4873744" y="4515428"/>
              <a:ext cx="108803" cy="408598"/>
            </a:xfrm>
            <a:custGeom>
              <a:avLst/>
              <a:gdLst>
                <a:gd name="T0" fmla="*/ 20 w 108"/>
                <a:gd name="T1" fmla="*/ 258 h 406"/>
                <a:gd name="T2" fmla="*/ 16 w 108"/>
                <a:gd name="T3" fmla="*/ 250 h 406"/>
                <a:gd name="T4" fmla="*/ 74 w 108"/>
                <a:gd name="T5" fmla="*/ 135 h 406"/>
                <a:gd name="T6" fmla="*/ 65 w 108"/>
                <a:gd name="T7" fmla="*/ 110 h 406"/>
                <a:gd name="T8" fmla="*/ 66 w 108"/>
                <a:gd name="T9" fmla="*/ 2 h 406"/>
                <a:gd name="T10" fmla="*/ 64 w 108"/>
                <a:gd name="T11" fmla="*/ 17 h 406"/>
                <a:gd name="T12" fmla="*/ 67 w 108"/>
                <a:gd name="T13" fmla="*/ 41 h 406"/>
                <a:gd name="T14" fmla="*/ 48 w 108"/>
                <a:gd name="T15" fmla="*/ 11 h 406"/>
                <a:gd name="T16" fmla="*/ 60 w 108"/>
                <a:gd name="T17" fmla="*/ 80 h 406"/>
                <a:gd name="T18" fmla="*/ 66 w 108"/>
                <a:gd name="T19" fmla="*/ 101 h 406"/>
                <a:gd name="T20" fmla="*/ 52 w 108"/>
                <a:gd name="T21" fmla="*/ 70 h 406"/>
                <a:gd name="T22" fmla="*/ 41 w 108"/>
                <a:gd name="T23" fmla="*/ 33 h 406"/>
                <a:gd name="T24" fmla="*/ 37 w 108"/>
                <a:gd name="T25" fmla="*/ 57 h 406"/>
                <a:gd name="T26" fmla="*/ 34 w 108"/>
                <a:gd name="T27" fmla="*/ 69 h 406"/>
                <a:gd name="T28" fmla="*/ 32 w 108"/>
                <a:gd name="T29" fmla="*/ 91 h 406"/>
                <a:gd name="T30" fmla="*/ 24 w 108"/>
                <a:gd name="T31" fmla="*/ 57 h 406"/>
                <a:gd name="T32" fmla="*/ 20 w 108"/>
                <a:gd name="T33" fmla="*/ 34 h 406"/>
                <a:gd name="T34" fmla="*/ 18 w 108"/>
                <a:gd name="T35" fmla="*/ 64 h 406"/>
                <a:gd name="T36" fmla="*/ 20 w 108"/>
                <a:gd name="T37" fmla="*/ 87 h 406"/>
                <a:gd name="T38" fmla="*/ 29 w 108"/>
                <a:gd name="T39" fmla="*/ 120 h 406"/>
                <a:gd name="T40" fmla="*/ 36 w 108"/>
                <a:gd name="T41" fmla="*/ 154 h 406"/>
                <a:gd name="T42" fmla="*/ 49 w 108"/>
                <a:gd name="T43" fmla="*/ 209 h 406"/>
                <a:gd name="T44" fmla="*/ 54 w 108"/>
                <a:gd name="T45" fmla="*/ 258 h 406"/>
                <a:gd name="T46" fmla="*/ 46 w 108"/>
                <a:gd name="T47" fmla="*/ 242 h 406"/>
                <a:gd name="T48" fmla="*/ 30 w 108"/>
                <a:gd name="T49" fmla="*/ 170 h 406"/>
                <a:gd name="T50" fmla="*/ 15 w 108"/>
                <a:gd name="T51" fmla="*/ 133 h 406"/>
                <a:gd name="T52" fmla="*/ 8 w 108"/>
                <a:gd name="T53" fmla="*/ 128 h 406"/>
                <a:gd name="T54" fmla="*/ 2 w 108"/>
                <a:gd name="T55" fmla="*/ 161 h 406"/>
                <a:gd name="T56" fmla="*/ 4 w 108"/>
                <a:gd name="T57" fmla="*/ 198 h 406"/>
                <a:gd name="T58" fmla="*/ 5 w 108"/>
                <a:gd name="T59" fmla="*/ 239 h 406"/>
                <a:gd name="T60" fmla="*/ 12 w 108"/>
                <a:gd name="T61" fmla="*/ 257 h 406"/>
                <a:gd name="T62" fmla="*/ 11 w 108"/>
                <a:gd name="T63" fmla="*/ 267 h 406"/>
                <a:gd name="T64" fmla="*/ 14 w 108"/>
                <a:gd name="T65" fmla="*/ 277 h 406"/>
                <a:gd name="T66" fmla="*/ 24 w 108"/>
                <a:gd name="T67" fmla="*/ 282 h 406"/>
                <a:gd name="T68" fmla="*/ 33 w 108"/>
                <a:gd name="T69" fmla="*/ 301 h 406"/>
                <a:gd name="T70" fmla="*/ 39 w 108"/>
                <a:gd name="T71" fmla="*/ 321 h 406"/>
                <a:gd name="T72" fmla="*/ 51 w 108"/>
                <a:gd name="T73" fmla="*/ 364 h 406"/>
                <a:gd name="T74" fmla="*/ 62 w 108"/>
                <a:gd name="T75" fmla="*/ 369 h 406"/>
                <a:gd name="T76" fmla="*/ 76 w 108"/>
                <a:gd name="T77" fmla="*/ 386 h 406"/>
                <a:gd name="T78" fmla="*/ 89 w 108"/>
                <a:gd name="T79" fmla="*/ 406 h 406"/>
                <a:gd name="T80" fmla="*/ 97 w 108"/>
                <a:gd name="T81" fmla="*/ 358 h 406"/>
                <a:gd name="T82" fmla="*/ 100 w 108"/>
                <a:gd name="T83" fmla="*/ 363 h 406"/>
                <a:gd name="T84" fmla="*/ 106 w 108"/>
                <a:gd name="T85" fmla="*/ 349 h 406"/>
                <a:gd name="T86" fmla="*/ 107 w 108"/>
                <a:gd name="T87" fmla="*/ 317 h 406"/>
                <a:gd name="T88" fmla="*/ 103 w 108"/>
                <a:gd name="T89" fmla="*/ 291 h 406"/>
                <a:gd name="T90" fmla="*/ 100 w 108"/>
                <a:gd name="T91" fmla="*/ 253 h 406"/>
                <a:gd name="T92" fmla="*/ 104 w 108"/>
                <a:gd name="T93" fmla="*/ 227 h 406"/>
                <a:gd name="T94" fmla="*/ 104 w 108"/>
                <a:gd name="T95" fmla="*/ 205 h 406"/>
                <a:gd name="T96" fmla="*/ 101 w 108"/>
                <a:gd name="T97" fmla="*/ 177 h 406"/>
                <a:gd name="T98" fmla="*/ 101 w 108"/>
                <a:gd name="T99" fmla="*/ 138 h 406"/>
                <a:gd name="T100" fmla="*/ 96 w 108"/>
                <a:gd name="T101" fmla="*/ 87 h 406"/>
                <a:gd name="T102" fmla="*/ 84 w 108"/>
                <a:gd name="T103" fmla="*/ 4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406">
                  <a:moveTo>
                    <a:pt x="16" y="250"/>
                  </a:moveTo>
                  <a:cubicBezTo>
                    <a:pt x="17" y="245"/>
                    <a:pt x="17" y="245"/>
                    <a:pt x="17" y="245"/>
                  </a:cubicBezTo>
                  <a:cubicBezTo>
                    <a:pt x="17" y="245"/>
                    <a:pt x="17" y="244"/>
                    <a:pt x="18" y="244"/>
                  </a:cubicBezTo>
                  <a:cubicBezTo>
                    <a:pt x="17" y="250"/>
                    <a:pt x="17" y="248"/>
                    <a:pt x="19" y="252"/>
                  </a:cubicBezTo>
                  <a:cubicBezTo>
                    <a:pt x="20" y="254"/>
                    <a:pt x="20" y="256"/>
                    <a:pt x="20" y="258"/>
                  </a:cubicBezTo>
                  <a:cubicBezTo>
                    <a:pt x="21" y="262"/>
                    <a:pt x="23" y="268"/>
                    <a:pt x="23" y="272"/>
                  </a:cubicBezTo>
                  <a:cubicBezTo>
                    <a:pt x="21" y="271"/>
                    <a:pt x="23" y="271"/>
                    <a:pt x="19" y="268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9" y="253"/>
                    <a:pt x="18" y="253"/>
                    <a:pt x="17" y="251"/>
                  </a:cubicBezTo>
                  <a:lnTo>
                    <a:pt x="16" y="250"/>
                  </a:lnTo>
                  <a:close/>
                  <a:moveTo>
                    <a:pt x="65" y="110"/>
                  </a:moveTo>
                  <a:cubicBezTo>
                    <a:pt x="66" y="112"/>
                    <a:pt x="66" y="111"/>
                    <a:pt x="67" y="113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2" y="126"/>
                    <a:pt x="73" y="133"/>
                    <a:pt x="74" y="134"/>
                  </a:cubicBezTo>
                  <a:cubicBezTo>
                    <a:pt x="74" y="134"/>
                    <a:pt x="74" y="134"/>
                    <a:pt x="74" y="135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0" y="135"/>
                    <a:pt x="70" y="138"/>
                    <a:pt x="70" y="128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6" y="123"/>
                    <a:pt x="66" y="120"/>
                    <a:pt x="65" y="117"/>
                  </a:cubicBezTo>
                  <a:cubicBezTo>
                    <a:pt x="64" y="113"/>
                    <a:pt x="63" y="114"/>
                    <a:pt x="65" y="110"/>
                  </a:cubicBezTo>
                  <a:close/>
                  <a:moveTo>
                    <a:pt x="71" y="54"/>
                  </a:moveTo>
                  <a:cubicBezTo>
                    <a:pt x="73" y="59"/>
                    <a:pt x="71" y="56"/>
                    <a:pt x="71" y="57"/>
                  </a:cubicBezTo>
                  <a:cubicBezTo>
                    <a:pt x="70" y="56"/>
                    <a:pt x="70" y="58"/>
                    <a:pt x="70" y="56"/>
                  </a:cubicBezTo>
                  <a:cubicBezTo>
                    <a:pt x="70" y="53"/>
                    <a:pt x="70" y="55"/>
                    <a:pt x="71" y="54"/>
                  </a:cubicBezTo>
                  <a:close/>
                  <a:moveTo>
                    <a:pt x="66" y="2"/>
                  </a:moveTo>
                  <a:cubicBezTo>
                    <a:pt x="64" y="0"/>
                    <a:pt x="68" y="2"/>
                    <a:pt x="65" y="2"/>
                  </a:cubicBezTo>
                  <a:cubicBezTo>
                    <a:pt x="65" y="4"/>
                    <a:pt x="65" y="4"/>
                    <a:pt x="66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5" y="9"/>
                    <a:pt x="64" y="11"/>
                  </a:cubicBezTo>
                  <a:cubicBezTo>
                    <a:pt x="63" y="13"/>
                    <a:pt x="64" y="15"/>
                    <a:pt x="64" y="17"/>
                  </a:cubicBezTo>
                  <a:cubicBezTo>
                    <a:pt x="66" y="19"/>
                    <a:pt x="68" y="21"/>
                    <a:pt x="67" y="24"/>
                  </a:cubicBezTo>
                  <a:cubicBezTo>
                    <a:pt x="67" y="27"/>
                    <a:pt x="67" y="25"/>
                    <a:pt x="66" y="26"/>
                  </a:cubicBezTo>
                  <a:cubicBezTo>
                    <a:pt x="62" y="24"/>
                    <a:pt x="68" y="23"/>
                    <a:pt x="61" y="2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7"/>
                    <a:pt x="66" y="38"/>
                    <a:pt x="67" y="41"/>
                  </a:cubicBezTo>
                  <a:cubicBezTo>
                    <a:pt x="68" y="45"/>
                    <a:pt x="71" y="48"/>
                    <a:pt x="69" y="52"/>
                  </a:cubicBezTo>
                  <a:cubicBezTo>
                    <a:pt x="65" y="54"/>
                    <a:pt x="65" y="47"/>
                    <a:pt x="64" y="4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9"/>
                    <a:pt x="51" y="10"/>
                    <a:pt x="51" y="8"/>
                  </a:cubicBezTo>
                  <a:cubicBezTo>
                    <a:pt x="49" y="10"/>
                    <a:pt x="50" y="9"/>
                    <a:pt x="48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3" y="13"/>
                    <a:pt x="48" y="33"/>
                    <a:pt x="49" y="38"/>
                  </a:cubicBezTo>
                  <a:cubicBezTo>
                    <a:pt x="50" y="43"/>
                    <a:pt x="51" y="47"/>
                    <a:pt x="52" y="51"/>
                  </a:cubicBezTo>
                  <a:cubicBezTo>
                    <a:pt x="53" y="55"/>
                    <a:pt x="54" y="60"/>
                    <a:pt x="55" y="65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3"/>
                    <a:pt x="60" y="86"/>
                    <a:pt x="62" y="90"/>
                  </a:cubicBezTo>
                  <a:cubicBezTo>
                    <a:pt x="64" y="92"/>
                    <a:pt x="63" y="90"/>
                    <a:pt x="64" y="93"/>
                  </a:cubicBezTo>
                  <a:cubicBezTo>
                    <a:pt x="64" y="93"/>
                    <a:pt x="64" y="94"/>
                    <a:pt x="64" y="9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9"/>
                    <a:pt x="66" y="100"/>
                    <a:pt x="66" y="101"/>
                  </a:cubicBezTo>
                  <a:cubicBezTo>
                    <a:pt x="66" y="104"/>
                    <a:pt x="65" y="99"/>
                    <a:pt x="66" y="103"/>
                  </a:cubicBezTo>
                  <a:cubicBezTo>
                    <a:pt x="66" y="108"/>
                    <a:pt x="67" y="108"/>
                    <a:pt x="63" y="111"/>
                  </a:cubicBezTo>
                  <a:cubicBezTo>
                    <a:pt x="60" y="106"/>
                    <a:pt x="60" y="97"/>
                    <a:pt x="58" y="92"/>
                  </a:cubicBezTo>
                  <a:cubicBezTo>
                    <a:pt x="56" y="85"/>
                    <a:pt x="55" y="81"/>
                    <a:pt x="53" y="74"/>
                  </a:cubicBezTo>
                  <a:cubicBezTo>
                    <a:pt x="52" y="69"/>
                    <a:pt x="53" y="72"/>
                    <a:pt x="52" y="70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7" y="54"/>
                    <a:pt x="48" y="56"/>
                    <a:pt x="47" y="54"/>
                  </a:cubicBezTo>
                  <a:cubicBezTo>
                    <a:pt x="45" y="47"/>
                    <a:pt x="45" y="41"/>
                    <a:pt x="42" y="41"/>
                  </a:cubicBezTo>
                  <a:cubicBezTo>
                    <a:pt x="43" y="36"/>
                    <a:pt x="43" y="36"/>
                    <a:pt x="41" y="33"/>
                  </a:cubicBezTo>
                  <a:cubicBezTo>
                    <a:pt x="37" y="38"/>
                    <a:pt x="39" y="47"/>
                    <a:pt x="40" y="5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7"/>
                    <a:pt x="44" y="64"/>
                    <a:pt x="45" y="70"/>
                  </a:cubicBezTo>
                  <a:cubicBezTo>
                    <a:pt x="43" y="70"/>
                    <a:pt x="41" y="72"/>
                    <a:pt x="39" y="72"/>
                  </a:cubicBezTo>
                  <a:cubicBezTo>
                    <a:pt x="38" y="66"/>
                    <a:pt x="35" y="63"/>
                    <a:pt x="37" y="57"/>
                  </a:cubicBezTo>
                  <a:cubicBezTo>
                    <a:pt x="34" y="58"/>
                    <a:pt x="35" y="57"/>
                    <a:pt x="34" y="58"/>
                  </a:cubicBezTo>
                  <a:cubicBezTo>
                    <a:pt x="34" y="55"/>
                    <a:pt x="34" y="57"/>
                    <a:pt x="35" y="54"/>
                  </a:cubicBezTo>
                  <a:cubicBezTo>
                    <a:pt x="33" y="55"/>
                    <a:pt x="34" y="54"/>
                    <a:pt x="32" y="55"/>
                  </a:cubicBezTo>
                  <a:cubicBezTo>
                    <a:pt x="32" y="60"/>
                    <a:pt x="32" y="59"/>
                    <a:pt x="33" y="63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75"/>
                    <a:pt x="33" y="73"/>
                    <a:pt x="38" y="80"/>
                  </a:cubicBezTo>
                  <a:cubicBezTo>
                    <a:pt x="36" y="86"/>
                    <a:pt x="40" y="92"/>
                    <a:pt x="40" y="99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95"/>
                    <a:pt x="37" y="95"/>
                    <a:pt x="32" y="91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82"/>
                    <a:pt x="30" y="87"/>
                    <a:pt x="29" y="77"/>
                  </a:cubicBezTo>
                  <a:cubicBezTo>
                    <a:pt x="29" y="76"/>
                    <a:pt x="27" y="68"/>
                    <a:pt x="27" y="67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59"/>
                    <a:pt x="25" y="61"/>
                    <a:pt x="24" y="57"/>
                  </a:cubicBezTo>
                  <a:cubicBezTo>
                    <a:pt x="21" y="52"/>
                    <a:pt x="22" y="55"/>
                    <a:pt x="22" y="4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3"/>
                    <a:pt x="18" y="31"/>
                    <a:pt x="17" y="31"/>
                  </a:cubicBezTo>
                  <a:cubicBezTo>
                    <a:pt x="13" y="30"/>
                    <a:pt x="14" y="34"/>
                    <a:pt x="14" y="38"/>
                  </a:cubicBezTo>
                  <a:cubicBezTo>
                    <a:pt x="14" y="49"/>
                    <a:pt x="15" y="43"/>
                    <a:pt x="15" y="52"/>
                  </a:cubicBezTo>
                  <a:cubicBezTo>
                    <a:pt x="16" y="56"/>
                    <a:pt x="16" y="57"/>
                    <a:pt x="19" y="55"/>
                  </a:cubicBezTo>
                  <a:cubicBezTo>
                    <a:pt x="18" y="61"/>
                    <a:pt x="16" y="58"/>
                    <a:pt x="18" y="64"/>
                  </a:cubicBezTo>
                  <a:cubicBezTo>
                    <a:pt x="19" y="68"/>
                    <a:pt x="19" y="71"/>
                    <a:pt x="19" y="75"/>
                  </a:cubicBezTo>
                  <a:cubicBezTo>
                    <a:pt x="21" y="76"/>
                    <a:pt x="20" y="76"/>
                    <a:pt x="22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0" y="78"/>
                    <a:pt x="20" y="79"/>
                  </a:cubicBezTo>
                  <a:cubicBezTo>
                    <a:pt x="22" y="83"/>
                    <a:pt x="22" y="83"/>
                    <a:pt x="20" y="87"/>
                  </a:cubicBezTo>
                  <a:cubicBezTo>
                    <a:pt x="23" y="91"/>
                    <a:pt x="23" y="92"/>
                    <a:pt x="24" y="97"/>
                  </a:cubicBezTo>
                  <a:cubicBezTo>
                    <a:pt x="25" y="99"/>
                    <a:pt x="25" y="99"/>
                    <a:pt x="26" y="102"/>
                  </a:cubicBezTo>
                  <a:cubicBezTo>
                    <a:pt x="26" y="104"/>
                    <a:pt x="26" y="103"/>
                    <a:pt x="26" y="10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7"/>
                    <a:pt x="28" y="116"/>
                    <a:pt x="29" y="120"/>
                  </a:cubicBezTo>
                  <a:cubicBezTo>
                    <a:pt x="30" y="124"/>
                    <a:pt x="29" y="122"/>
                    <a:pt x="30" y="126"/>
                  </a:cubicBezTo>
                  <a:cubicBezTo>
                    <a:pt x="30" y="129"/>
                    <a:pt x="31" y="128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40"/>
                    <a:pt x="33" y="139"/>
                    <a:pt x="34" y="142"/>
                  </a:cubicBezTo>
                  <a:cubicBezTo>
                    <a:pt x="35" y="145"/>
                    <a:pt x="35" y="151"/>
                    <a:pt x="36" y="154"/>
                  </a:cubicBezTo>
                  <a:cubicBezTo>
                    <a:pt x="37" y="162"/>
                    <a:pt x="40" y="170"/>
                    <a:pt x="40" y="178"/>
                  </a:cubicBezTo>
                  <a:cubicBezTo>
                    <a:pt x="43" y="181"/>
                    <a:pt x="43" y="179"/>
                    <a:pt x="43" y="185"/>
                  </a:cubicBezTo>
                  <a:cubicBezTo>
                    <a:pt x="44" y="189"/>
                    <a:pt x="45" y="188"/>
                    <a:pt x="44" y="193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49" y="215"/>
                    <a:pt x="52" y="219"/>
                    <a:pt x="53" y="227"/>
                  </a:cubicBezTo>
                  <a:cubicBezTo>
                    <a:pt x="49" y="226"/>
                    <a:pt x="50" y="227"/>
                    <a:pt x="49" y="228"/>
                  </a:cubicBezTo>
                  <a:cubicBezTo>
                    <a:pt x="52" y="239"/>
                    <a:pt x="50" y="248"/>
                    <a:pt x="53" y="252"/>
                  </a:cubicBezTo>
                  <a:cubicBezTo>
                    <a:pt x="52" y="253"/>
                    <a:pt x="52" y="252"/>
                    <a:pt x="52" y="255"/>
                  </a:cubicBezTo>
                  <a:cubicBezTo>
                    <a:pt x="56" y="257"/>
                    <a:pt x="53" y="255"/>
                    <a:pt x="54" y="258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7" y="257"/>
                    <a:pt x="48" y="250"/>
                    <a:pt x="47" y="248"/>
                  </a:cubicBezTo>
                  <a:cubicBezTo>
                    <a:pt x="47" y="246"/>
                    <a:pt x="46" y="246"/>
                    <a:pt x="46" y="242"/>
                  </a:cubicBezTo>
                  <a:cubicBezTo>
                    <a:pt x="46" y="237"/>
                    <a:pt x="47" y="236"/>
                    <a:pt x="43" y="232"/>
                  </a:cubicBezTo>
                  <a:cubicBezTo>
                    <a:pt x="45" y="225"/>
                    <a:pt x="43" y="218"/>
                    <a:pt x="41" y="212"/>
                  </a:cubicBezTo>
                  <a:cubicBezTo>
                    <a:pt x="39" y="205"/>
                    <a:pt x="37" y="197"/>
                    <a:pt x="36" y="191"/>
                  </a:cubicBezTo>
                  <a:cubicBezTo>
                    <a:pt x="35" y="188"/>
                    <a:pt x="35" y="190"/>
                    <a:pt x="34" y="186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8"/>
                    <a:pt x="30" y="165"/>
                    <a:pt x="30" y="163"/>
                  </a:cubicBezTo>
                  <a:cubicBezTo>
                    <a:pt x="26" y="150"/>
                    <a:pt x="27" y="144"/>
                    <a:pt x="25" y="135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5" y="139"/>
                    <a:pt x="20" y="135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27"/>
                    <a:pt x="13" y="125"/>
                    <a:pt x="11" y="122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7"/>
                    <a:pt x="7" y="123"/>
                    <a:pt x="8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44"/>
                    <a:pt x="1" y="150"/>
                    <a:pt x="3" y="154"/>
                  </a:cubicBezTo>
                  <a:cubicBezTo>
                    <a:pt x="3" y="155"/>
                    <a:pt x="3" y="154"/>
                    <a:pt x="5" y="152"/>
                  </a:cubicBezTo>
                  <a:cubicBezTo>
                    <a:pt x="4" y="156"/>
                    <a:pt x="5" y="158"/>
                    <a:pt x="2" y="161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75"/>
                    <a:pt x="2" y="178"/>
                    <a:pt x="3" y="183"/>
                  </a:cubicBezTo>
                  <a:cubicBezTo>
                    <a:pt x="4" y="185"/>
                    <a:pt x="4" y="191"/>
                    <a:pt x="2" y="197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9"/>
                    <a:pt x="4" y="219"/>
                    <a:pt x="6" y="221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5" y="227"/>
                    <a:pt x="8" y="231"/>
                    <a:pt x="7" y="23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9" y="247"/>
                    <a:pt x="6" y="244"/>
                    <a:pt x="6" y="251"/>
                  </a:cubicBezTo>
                  <a:cubicBezTo>
                    <a:pt x="9" y="249"/>
                    <a:pt x="9" y="249"/>
                    <a:pt x="9" y="249"/>
                  </a:cubicBezTo>
                  <a:cubicBezTo>
                    <a:pt x="9" y="252"/>
                    <a:pt x="9" y="251"/>
                    <a:pt x="9" y="254"/>
                  </a:cubicBezTo>
                  <a:cubicBezTo>
                    <a:pt x="13" y="254"/>
                    <a:pt x="10" y="252"/>
                    <a:pt x="13" y="255"/>
                  </a:cubicBezTo>
                  <a:cubicBezTo>
                    <a:pt x="12" y="256"/>
                    <a:pt x="13" y="255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1" y="262"/>
                    <a:pt x="12" y="262"/>
                    <a:pt x="12" y="263"/>
                  </a:cubicBezTo>
                  <a:cubicBezTo>
                    <a:pt x="11" y="266"/>
                    <a:pt x="11" y="264"/>
                    <a:pt x="11" y="267"/>
                  </a:cubicBezTo>
                  <a:cubicBezTo>
                    <a:pt x="13" y="267"/>
                    <a:pt x="12" y="267"/>
                    <a:pt x="14" y="266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3" y="270"/>
                    <a:pt x="10" y="270"/>
                    <a:pt x="15" y="270"/>
                  </a:cubicBezTo>
                  <a:cubicBezTo>
                    <a:pt x="14" y="275"/>
                    <a:pt x="14" y="274"/>
                    <a:pt x="11" y="275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13" y="280"/>
                    <a:pt x="13" y="280"/>
                    <a:pt x="13" y="282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7" y="282"/>
                    <a:pt x="17" y="282"/>
                    <a:pt x="18" y="284"/>
                  </a:cubicBezTo>
                  <a:cubicBezTo>
                    <a:pt x="20" y="288"/>
                    <a:pt x="19" y="287"/>
                    <a:pt x="22" y="287"/>
                  </a:cubicBezTo>
                  <a:cubicBezTo>
                    <a:pt x="24" y="283"/>
                    <a:pt x="23" y="285"/>
                    <a:pt x="24" y="282"/>
                  </a:cubicBezTo>
                  <a:cubicBezTo>
                    <a:pt x="25" y="278"/>
                    <a:pt x="24" y="281"/>
                    <a:pt x="26" y="280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9" y="288"/>
                    <a:pt x="29" y="288"/>
                    <a:pt x="29" y="289"/>
                  </a:cubicBezTo>
                  <a:cubicBezTo>
                    <a:pt x="29" y="289"/>
                    <a:pt x="29" y="290"/>
                    <a:pt x="30" y="290"/>
                  </a:cubicBezTo>
                  <a:cubicBezTo>
                    <a:pt x="30" y="294"/>
                    <a:pt x="31" y="297"/>
                    <a:pt x="33" y="301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5" y="305"/>
                    <a:pt x="35" y="305"/>
                    <a:pt x="35" y="309"/>
                  </a:cubicBezTo>
                  <a:cubicBezTo>
                    <a:pt x="38" y="313"/>
                    <a:pt x="37" y="314"/>
                    <a:pt x="37" y="319"/>
                  </a:cubicBezTo>
                  <a:cubicBezTo>
                    <a:pt x="38" y="320"/>
                    <a:pt x="38" y="320"/>
                    <a:pt x="38" y="320"/>
                  </a:cubicBezTo>
                  <a:cubicBezTo>
                    <a:pt x="38" y="320"/>
                    <a:pt x="38" y="320"/>
                    <a:pt x="39" y="321"/>
                  </a:cubicBezTo>
                  <a:cubicBezTo>
                    <a:pt x="40" y="323"/>
                    <a:pt x="38" y="326"/>
                    <a:pt x="38" y="326"/>
                  </a:cubicBezTo>
                  <a:cubicBezTo>
                    <a:pt x="38" y="326"/>
                    <a:pt x="38" y="327"/>
                    <a:pt x="38" y="327"/>
                  </a:cubicBezTo>
                  <a:cubicBezTo>
                    <a:pt x="40" y="327"/>
                    <a:pt x="39" y="327"/>
                    <a:pt x="43" y="328"/>
                  </a:cubicBezTo>
                  <a:cubicBezTo>
                    <a:pt x="42" y="331"/>
                    <a:pt x="43" y="336"/>
                    <a:pt x="45" y="340"/>
                  </a:cubicBezTo>
                  <a:cubicBezTo>
                    <a:pt x="47" y="348"/>
                    <a:pt x="48" y="356"/>
                    <a:pt x="51" y="364"/>
                  </a:cubicBezTo>
                  <a:cubicBezTo>
                    <a:pt x="54" y="369"/>
                    <a:pt x="54" y="369"/>
                    <a:pt x="54" y="369"/>
                  </a:cubicBezTo>
                  <a:cubicBezTo>
                    <a:pt x="57" y="371"/>
                    <a:pt x="53" y="369"/>
                    <a:pt x="56" y="370"/>
                  </a:cubicBezTo>
                  <a:cubicBezTo>
                    <a:pt x="57" y="369"/>
                    <a:pt x="57" y="372"/>
                    <a:pt x="57" y="367"/>
                  </a:cubicBezTo>
                  <a:cubicBezTo>
                    <a:pt x="56" y="360"/>
                    <a:pt x="51" y="349"/>
                    <a:pt x="59" y="349"/>
                  </a:cubicBezTo>
                  <a:cubicBezTo>
                    <a:pt x="62" y="369"/>
                    <a:pt x="62" y="369"/>
                    <a:pt x="62" y="369"/>
                  </a:cubicBezTo>
                  <a:cubicBezTo>
                    <a:pt x="67" y="386"/>
                    <a:pt x="60" y="383"/>
                    <a:pt x="69" y="387"/>
                  </a:cubicBezTo>
                  <a:cubicBezTo>
                    <a:pt x="73" y="388"/>
                    <a:pt x="73" y="393"/>
                    <a:pt x="78" y="394"/>
                  </a:cubicBezTo>
                  <a:cubicBezTo>
                    <a:pt x="77" y="399"/>
                    <a:pt x="77" y="399"/>
                    <a:pt x="77" y="399"/>
                  </a:cubicBezTo>
                  <a:cubicBezTo>
                    <a:pt x="80" y="399"/>
                    <a:pt x="80" y="399"/>
                    <a:pt x="80" y="399"/>
                  </a:cubicBezTo>
                  <a:cubicBezTo>
                    <a:pt x="76" y="386"/>
                    <a:pt x="76" y="386"/>
                    <a:pt x="76" y="386"/>
                  </a:cubicBezTo>
                  <a:cubicBezTo>
                    <a:pt x="80" y="385"/>
                    <a:pt x="78" y="380"/>
                    <a:pt x="78" y="373"/>
                  </a:cubicBezTo>
                  <a:cubicBezTo>
                    <a:pt x="84" y="376"/>
                    <a:pt x="81" y="373"/>
                    <a:pt x="83" y="387"/>
                  </a:cubicBezTo>
                  <a:cubicBezTo>
                    <a:pt x="83" y="392"/>
                    <a:pt x="85" y="397"/>
                    <a:pt x="85" y="403"/>
                  </a:cubicBezTo>
                  <a:cubicBezTo>
                    <a:pt x="86" y="403"/>
                    <a:pt x="87" y="403"/>
                    <a:pt x="87" y="404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89" y="404"/>
                    <a:pt x="90" y="400"/>
                    <a:pt x="90" y="398"/>
                  </a:cubicBezTo>
                  <a:cubicBezTo>
                    <a:pt x="90" y="394"/>
                    <a:pt x="87" y="379"/>
                    <a:pt x="90" y="377"/>
                  </a:cubicBezTo>
                  <a:cubicBezTo>
                    <a:pt x="93" y="375"/>
                    <a:pt x="89" y="378"/>
                    <a:pt x="92" y="378"/>
                  </a:cubicBezTo>
                  <a:cubicBezTo>
                    <a:pt x="93" y="379"/>
                    <a:pt x="93" y="379"/>
                    <a:pt x="94" y="377"/>
                  </a:cubicBezTo>
                  <a:cubicBezTo>
                    <a:pt x="96" y="373"/>
                    <a:pt x="92" y="364"/>
                    <a:pt x="97" y="358"/>
                  </a:cubicBezTo>
                  <a:cubicBezTo>
                    <a:pt x="96" y="358"/>
                    <a:pt x="96" y="358"/>
                    <a:pt x="96" y="357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5" y="352"/>
                    <a:pt x="94" y="341"/>
                    <a:pt x="92" y="338"/>
                  </a:cubicBezTo>
                  <a:cubicBezTo>
                    <a:pt x="96" y="338"/>
                    <a:pt x="97" y="340"/>
                    <a:pt x="97" y="344"/>
                  </a:cubicBezTo>
                  <a:cubicBezTo>
                    <a:pt x="97" y="352"/>
                    <a:pt x="100" y="356"/>
                    <a:pt x="100" y="363"/>
                  </a:cubicBezTo>
                  <a:cubicBezTo>
                    <a:pt x="100" y="372"/>
                    <a:pt x="100" y="369"/>
                    <a:pt x="102" y="370"/>
                  </a:cubicBezTo>
                  <a:cubicBezTo>
                    <a:pt x="103" y="369"/>
                    <a:pt x="103" y="370"/>
                    <a:pt x="103" y="368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6" y="353"/>
                    <a:pt x="106" y="352"/>
                    <a:pt x="106" y="349"/>
                  </a:cubicBezTo>
                  <a:cubicBezTo>
                    <a:pt x="107" y="347"/>
                    <a:pt x="107" y="347"/>
                    <a:pt x="107" y="347"/>
                  </a:cubicBezTo>
                  <a:cubicBezTo>
                    <a:pt x="103" y="340"/>
                    <a:pt x="107" y="342"/>
                    <a:pt x="106" y="335"/>
                  </a:cubicBezTo>
                  <a:cubicBezTo>
                    <a:pt x="104" y="323"/>
                    <a:pt x="104" y="323"/>
                    <a:pt x="104" y="323"/>
                  </a:cubicBezTo>
                  <a:cubicBezTo>
                    <a:pt x="106" y="323"/>
                    <a:pt x="106" y="323"/>
                    <a:pt x="108" y="324"/>
                  </a:cubicBezTo>
                  <a:cubicBezTo>
                    <a:pt x="106" y="319"/>
                    <a:pt x="106" y="323"/>
                    <a:pt x="107" y="317"/>
                  </a:cubicBezTo>
                  <a:cubicBezTo>
                    <a:pt x="102" y="312"/>
                    <a:pt x="106" y="313"/>
                    <a:pt x="102" y="312"/>
                  </a:cubicBezTo>
                  <a:cubicBezTo>
                    <a:pt x="105" y="309"/>
                    <a:pt x="105" y="309"/>
                    <a:pt x="105" y="309"/>
                  </a:cubicBezTo>
                  <a:cubicBezTo>
                    <a:pt x="104" y="305"/>
                    <a:pt x="105" y="307"/>
                    <a:pt x="103" y="305"/>
                  </a:cubicBezTo>
                  <a:cubicBezTo>
                    <a:pt x="106" y="302"/>
                    <a:pt x="106" y="298"/>
                    <a:pt x="106" y="293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88"/>
                    <a:pt x="103" y="289"/>
                    <a:pt x="105" y="287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1" y="279"/>
                    <a:pt x="101" y="282"/>
                    <a:pt x="102" y="280"/>
                  </a:cubicBezTo>
                  <a:cubicBezTo>
                    <a:pt x="102" y="276"/>
                    <a:pt x="101" y="266"/>
                    <a:pt x="102" y="265"/>
                  </a:cubicBezTo>
                  <a:cubicBezTo>
                    <a:pt x="102" y="261"/>
                    <a:pt x="102" y="255"/>
                    <a:pt x="100" y="253"/>
                  </a:cubicBezTo>
                  <a:cubicBezTo>
                    <a:pt x="102" y="252"/>
                    <a:pt x="100" y="252"/>
                    <a:pt x="104" y="253"/>
                  </a:cubicBezTo>
                  <a:cubicBezTo>
                    <a:pt x="104" y="249"/>
                    <a:pt x="103" y="250"/>
                    <a:pt x="102" y="247"/>
                  </a:cubicBezTo>
                  <a:cubicBezTo>
                    <a:pt x="107" y="245"/>
                    <a:pt x="107" y="245"/>
                    <a:pt x="107" y="245"/>
                  </a:cubicBezTo>
                  <a:cubicBezTo>
                    <a:pt x="107" y="242"/>
                    <a:pt x="106" y="242"/>
                    <a:pt x="106" y="24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5" y="225"/>
                    <a:pt x="107" y="225"/>
                    <a:pt x="107" y="222"/>
                  </a:cubicBezTo>
                  <a:cubicBezTo>
                    <a:pt x="107" y="219"/>
                    <a:pt x="104" y="219"/>
                    <a:pt x="106" y="213"/>
                  </a:cubicBezTo>
                  <a:cubicBezTo>
                    <a:pt x="105" y="212"/>
                    <a:pt x="105" y="211"/>
                    <a:pt x="104" y="210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5" y="207"/>
                    <a:pt x="104" y="206"/>
                    <a:pt x="104" y="205"/>
                  </a:cubicBezTo>
                  <a:cubicBezTo>
                    <a:pt x="106" y="203"/>
                    <a:pt x="106" y="203"/>
                    <a:pt x="106" y="203"/>
                  </a:cubicBezTo>
                  <a:cubicBezTo>
                    <a:pt x="105" y="201"/>
                    <a:pt x="105" y="201"/>
                    <a:pt x="104" y="200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4" y="197"/>
                    <a:pt x="104" y="196"/>
                    <a:pt x="103" y="195"/>
                  </a:cubicBezTo>
                  <a:cubicBezTo>
                    <a:pt x="101" y="177"/>
                    <a:pt x="101" y="177"/>
                    <a:pt x="101" y="177"/>
                  </a:cubicBezTo>
                  <a:cubicBezTo>
                    <a:pt x="101" y="177"/>
                    <a:pt x="99" y="174"/>
                    <a:pt x="99" y="173"/>
                  </a:cubicBezTo>
                  <a:cubicBezTo>
                    <a:pt x="98" y="170"/>
                    <a:pt x="98" y="166"/>
                    <a:pt x="98" y="162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5" y="154"/>
                    <a:pt x="100" y="148"/>
                    <a:pt x="102" y="145"/>
                  </a:cubicBezTo>
                  <a:cubicBezTo>
                    <a:pt x="102" y="138"/>
                    <a:pt x="102" y="141"/>
                    <a:pt x="101" y="138"/>
                  </a:cubicBezTo>
                  <a:cubicBezTo>
                    <a:pt x="100" y="133"/>
                    <a:pt x="101" y="139"/>
                    <a:pt x="101" y="135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3" y="113"/>
                    <a:pt x="99" y="110"/>
                    <a:pt x="98" y="107"/>
                  </a:cubicBezTo>
                  <a:cubicBezTo>
                    <a:pt x="98" y="105"/>
                    <a:pt x="98" y="102"/>
                    <a:pt x="98" y="101"/>
                  </a:cubicBezTo>
                  <a:cubicBezTo>
                    <a:pt x="97" y="98"/>
                    <a:pt x="95" y="90"/>
                    <a:pt x="96" y="87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77"/>
                    <a:pt x="93" y="78"/>
                    <a:pt x="92" y="73"/>
                  </a:cubicBezTo>
                  <a:cubicBezTo>
                    <a:pt x="92" y="69"/>
                    <a:pt x="93" y="73"/>
                    <a:pt x="92" y="69"/>
                  </a:cubicBezTo>
                  <a:cubicBezTo>
                    <a:pt x="91" y="67"/>
                    <a:pt x="93" y="68"/>
                    <a:pt x="90" y="67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66" y="4"/>
                    <a:pt x="66" y="4"/>
                    <a:pt x="66" y="4"/>
                  </a:cubicBezTo>
                  <a:lnTo>
                    <a:pt x="66" y="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3904692" y="5984660"/>
              <a:ext cx="150289" cy="437560"/>
            </a:xfrm>
            <a:custGeom>
              <a:avLst/>
              <a:gdLst>
                <a:gd name="T0" fmla="*/ 111 w 150"/>
                <a:gd name="T1" fmla="*/ 366 h 435"/>
                <a:gd name="T2" fmla="*/ 142 w 150"/>
                <a:gd name="T3" fmla="*/ 337 h 435"/>
                <a:gd name="T4" fmla="*/ 73 w 150"/>
                <a:gd name="T5" fmla="*/ 333 h 435"/>
                <a:gd name="T6" fmla="*/ 66 w 150"/>
                <a:gd name="T7" fmla="*/ 310 h 435"/>
                <a:gd name="T8" fmla="*/ 57 w 150"/>
                <a:gd name="T9" fmla="*/ 283 h 435"/>
                <a:gd name="T10" fmla="*/ 71 w 150"/>
                <a:gd name="T11" fmla="*/ 143 h 435"/>
                <a:gd name="T12" fmla="*/ 71 w 150"/>
                <a:gd name="T13" fmla="*/ 143 h 435"/>
                <a:gd name="T14" fmla="*/ 32 w 150"/>
                <a:gd name="T15" fmla="*/ 98 h 435"/>
                <a:gd name="T16" fmla="*/ 32 w 150"/>
                <a:gd name="T17" fmla="*/ 111 h 435"/>
                <a:gd name="T18" fmla="*/ 10 w 150"/>
                <a:gd name="T19" fmla="*/ 94 h 435"/>
                <a:gd name="T20" fmla="*/ 14 w 150"/>
                <a:gd name="T21" fmla="*/ 98 h 435"/>
                <a:gd name="T22" fmla="*/ 24 w 150"/>
                <a:gd name="T23" fmla="*/ 80 h 435"/>
                <a:gd name="T24" fmla="*/ 8 w 150"/>
                <a:gd name="T25" fmla="*/ 6 h 435"/>
                <a:gd name="T26" fmla="*/ 3 w 150"/>
                <a:gd name="T27" fmla="*/ 53 h 435"/>
                <a:gd name="T28" fmla="*/ 10 w 150"/>
                <a:gd name="T29" fmla="*/ 85 h 435"/>
                <a:gd name="T30" fmla="*/ 1 w 150"/>
                <a:gd name="T31" fmla="*/ 92 h 435"/>
                <a:gd name="T32" fmla="*/ 3 w 150"/>
                <a:gd name="T33" fmla="*/ 162 h 435"/>
                <a:gd name="T34" fmla="*/ 6 w 150"/>
                <a:gd name="T35" fmla="*/ 175 h 435"/>
                <a:gd name="T36" fmla="*/ 8 w 150"/>
                <a:gd name="T37" fmla="*/ 184 h 435"/>
                <a:gd name="T38" fmla="*/ 11 w 150"/>
                <a:gd name="T39" fmla="*/ 207 h 435"/>
                <a:gd name="T40" fmla="*/ 16 w 150"/>
                <a:gd name="T41" fmla="*/ 224 h 435"/>
                <a:gd name="T42" fmla="*/ 18 w 150"/>
                <a:gd name="T43" fmla="*/ 243 h 435"/>
                <a:gd name="T44" fmla="*/ 30 w 150"/>
                <a:gd name="T45" fmla="*/ 282 h 435"/>
                <a:gd name="T46" fmla="*/ 45 w 150"/>
                <a:gd name="T47" fmla="*/ 314 h 435"/>
                <a:gd name="T48" fmla="*/ 60 w 150"/>
                <a:gd name="T49" fmla="*/ 335 h 435"/>
                <a:gd name="T50" fmla="*/ 68 w 150"/>
                <a:gd name="T51" fmla="*/ 348 h 435"/>
                <a:gd name="T52" fmla="*/ 77 w 150"/>
                <a:gd name="T53" fmla="*/ 365 h 435"/>
                <a:gd name="T54" fmla="*/ 90 w 150"/>
                <a:gd name="T55" fmla="*/ 368 h 435"/>
                <a:gd name="T56" fmla="*/ 102 w 150"/>
                <a:gd name="T57" fmla="*/ 390 h 435"/>
                <a:gd name="T58" fmla="*/ 123 w 150"/>
                <a:gd name="T59" fmla="*/ 416 h 435"/>
                <a:gd name="T60" fmla="*/ 120 w 150"/>
                <a:gd name="T61" fmla="*/ 404 h 435"/>
                <a:gd name="T62" fmla="*/ 113 w 150"/>
                <a:gd name="T63" fmla="*/ 388 h 435"/>
                <a:gd name="T64" fmla="*/ 116 w 150"/>
                <a:gd name="T65" fmla="*/ 379 h 435"/>
                <a:gd name="T66" fmla="*/ 129 w 150"/>
                <a:gd name="T67" fmla="*/ 412 h 435"/>
                <a:gd name="T68" fmla="*/ 138 w 150"/>
                <a:gd name="T69" fmla="*/ 418 h 435"/>
                <a:gd name="T70" fmla="*/ 123 w 150"/>
                <a:gd name="T71" fmla="*/ 369 h 435"/>
                <a:gd name="T72" fmla="*/ 116 w 150"/>
                <a:gd name="T73" fmla="*/ 344 h 435"/>
                <a:gd name="T74" fmla="*/ 111 w 150"/>
                <a:gd name="T75" fmla="*/ 337 h 435"/>
                <a:gd name="T76" fmla="*/ 102 w 150"/>
                <a:gd name="T77" fmla="*/ 316 h 435"/>
                <a:gd name="T78" fmla="*/ 97 w 150"/>
                <a:gd name="T79" fmla="*/ 295 h 435"/>
                <a:gd name="T80" fmla="*/ 82 w 150"/>
                <a:gd name="T81" fmla="*/ 247 h 435"/>
                <a:gd name="T82" fmla="*/ 67 w 150"/>
                <a:gd name="T83" fmla="*/ 209 h 435"/>
                <a:gd name="T84" fmla="*/ 56 w 150"/>
                <a:gd name="T85" fmla="*/ 171 h 435"/>
                <a:gd name="T86" fmla="*/ 44 w 150"/>
                <a:gd name="T87" fmla="*/ 128 h 435"/>
                <a:gd name="T88" fmla="*/ 60 w 150"/>
                <a:gd name="T89" fmla="*/ 168 h 435"/>
                <a:gd name="T90" fmla="*/ 70 w 150"/>
                <a:gd name="T91" fmla="*/ 193 h 435"/>
                <a:gd name="T92" fmla="*/ 96 w 150"/>
                <a:gd name="T93" fmla="*/ 257 h 435"/>
                <a:gd name="T94" fmla="*/ 123 w 150"/>
                <a:gd name="T95" fmla="*/ 331 h 435"/>
                <a:gd name="T96" fmla="*/ 136 w 150"/>
                <a:gd name="T97" fmla="*/ 370 h 435"/>
                <a:gd name="T98" fmla="*/ 147 w 150"/>
                <a:gd name="T99" fmla="*/ 407 h 435"/>
                <a:gd name="T100" fmla="*/ 142 w 150"/>
                <a:gd name="T101" fmla="*/ 379 h 435"/>
                <a:gd name="T102" fmla="*/ 149 w 150"/>
                <a:gd name="T103" fmla="*/ 377 h 435"/>
                <a:gd name="T104" fmla="*/ 146 w 150"/>
                <a:gd name="T105" fmla="*/ 342 h 435"/>
                <a:gd name="T106" fmla="*/ 146 w 150"/>
                <a:gd name="T107" fmla="*/ 315 h 435"/>
                <a:gd name="T108" fmla="*/ 139 w 150"/>
                <a:gd name="T109" fmla="*/ 286 h 435"/>
                <a:gd name="T110" fmla="*/ 131 w 150"/>
                <a:gd name="T111" fmla="*/ 257 h 435"/>
                <a:gd name="T112" fmla="*/ 104 w 150"/>
                <a:gd name="T113" fmla="*/ 183 h 435"/>
                <a:gd name="T114" fmla="*/ 85 w 150"/>
                <a:gd name="T115" fmla="*/ 144 h 435"/>
                <a:gd name="T116" fmla="*/ 59 w 150"/>
                <a:gd name="T117" fmla="*/ 101 h 435"/>
                <a:gd name="T118" fmla="*/ 46 w 150"/>
                <a:gd name="T119" fmla="*/ 72 h 435"/>
                <a:gd name="T120" fmla="*/ 37 w 150"/>
                <a:gd name="T121" fmla="*/ 81 h 435"/>
                <a:gd name="T122" fmla="*/ 19 w 150"/>
                <a:gd name="T123" fmla="*/ 2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435">
                  <a:moveTo>
                    <a:pt x="111" y="366"/>
                  </a:moveTo>
                  <a:cubicBezTo>
                    <a:pt x="111" y="366"/>
                    <a:pt x="111" y="365"/>
                    <a:pt x="112" y="367"/>
                  </a:cubicBezTo>
                  <a:cubicBezTo>
                    <a:pt x="113" y="371"/>
                    <a:pt x="112" y="368"/>
                    <a:pt x="113" y="371"/>
                  </a:cubicBezTo>
                  <a:cubicBezTo>
                    <a:pt x="111" y="369"/>
                    <a:pt x="112" y="372"/>
                    <a:pt x="111" y="369"/>
                  </a:cubicBezTo>
                  <a:cubicBezTo>
                    <a:pt x="110" y="366"/>
                    <a:pt x="111" y="366"/>
                    <a:pt x="111" y="366"/>
                  </a:cubicBezTo>
                  <a:close/>
                  <a:moveTo>
                    <a:pt x="142" y="344"/>
                  </a:moveTo>
                  <a:cubicBezTo>
                    <a:pt x="142" y="344"/>
                    <a:pt x="142" y="344"/>
                    <a:pt x="142" y="344"/>
                  </a:cubicBezTo>
                  <a:cubicBezTo>
                    <a:pt x="144" y="345"/>
                    <a:pt x="144" y="345"/>
                    <a:pt x="144" y="345"/>
                  </a:cubicBezTo>
                  <a:cubicBezTo>
                    <a:pt x="142" y="349"/>
                    <a:pt x="142" y="350"/>
                    <a:pt x="140" y="346"/>
                  </a:cubicBezTo>
                  <a:cubicBezTo>
                    <a:pt x="142" y="337"/>
                    <a:pt x="142" y="337"/>
                    <a:pt x="142" y="337"/>
                  </a:cubicBezTo>
                  <a:cubicBezTo>
                    <a:pt x="142" y="337"/>
                    <a:pt x="142" y="337"/>
                    <a:pt x="142" y="337"/>
                  </a:cubicBezTo>
                  <a:lnTo>
                    <a:pt x="142" y="344"/>
                  </a:lnTo>
                  <a:close/>
                  <a:moveTo>
                    <a:pt x="74" y="331"/>
                  </a:moveTo>
                  <a:cubicBezTo>
                    <a:pt x="76" y="333"/>
                    <a:pt x="75" y="330"/>
                    <a:pt x="76" y="335"/>
                  </a:cubicBezTo>
                  <a:cubicBezTo>
                    <a:pt x="74" y="334"/>
                    <a:pt x="74" y="334"/>
                    <a:pt x="73" y="333"/>
                  </a:cubicBezTo>
                  <a:lnTo>
                    <a:pt x="74" y="331"/>
                  </a:lnTo>
                  <a:close/>
                  <a:moveTo>
                    <a:pt x="66" y="310"/>
                  </a:moveTo>
                  <a:cubicBezTo>
                    <a:pt x="66" y="314"/>
                    <a:pt x="71" y="325"/>
                    <a:pt x="73" y="328"/>
                  </a:cubicBezTo>
                  <a:cubicBezTo>
                    <a:pt x="70" y="327"/>
                    <a:pt x="69" y="324"/>
                    <a:pt x="68" y="320"/>
                  </a:cubicBezTo>
                  <a:cubicBezTo>
                    <a:pt x="62" y="305"/>
                    <a:pt x="63" y="312"/>
                    <a:pt x="66" y="310"/>
                  </a:cubicBezTo>
                  <a:close/>
                  <a:moveTo>
                    <a:pt x="57" y="284"/>
                  </a:moveTo>
                  <a:cubicBezTo>
                    <a:pt x="56" y="285"/>
                    <a:pt x="56" y="282"/>
                    <a:pt x="56" y="286"/>
                  </a:cubicBezTo>
                  <a:cubicBezTo>
                    <a:pt x="56" y="287"/>
                    <a:pt x="57" y="289"/>
                    <a:pt x="57" y="290"/>
                  </a:cubicBezTo>
                  <a:cubicBezTo>
                    <a:pt x="56" y="289"/>
                    <a:pt x="56" y="289"/>
                    <a:pt x="55" y="287"/>
                  </a:cubicBezTo>
                  <a:cubicBezTo>
                    <a:pt x="53" y="282"/>
                    <a:pt x="55" y="284"/>
                    <a:pt x="57" y="283"/>
                  </a:cubicBezTo>
                  <a:lnTo>
                    <a:pt x="57" y="284"/>
                  </a:lnTo>
                  <a:close/>
                  <a:moveTo>
                    <a:pt x="51" y="276"/>
                  </a:moveTo>
                  <a:cubicBezTo>
                    <a:pt x="53" y="278"/>
                    <a:pt x="53" y="274"/>
                    <a:pt x="53" y="280"/>
                  </a:cubicBezTo>
                  <a:cubicBezTo>
                    <a:pt x="52" y="280"/>
                    <a:pt x="50" y="278"/>
                    <a:pt x="51" y="276"/>
                  </a:cubicBezTo>
                  <a:close/>
                  <a:moveTo>
                    <a:pt x="71" y="143"/>
                  </a:moveTo>
                  <a:cubicBezTo>
                    <a:pt x="74" y="146"/>
                    <a:pt x="74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4" y="153"/>
                    <a:pt x="76" y="153"/>
                    <a:pt x="74" y="151"/>
                  </a:cubicBezTo>
                  <a:cubicBezTo>
                    <a:pt x="72" y="150"/>
                    <a:pt x="69" y="145"/>
                    <a:pt x="71" y="143"/>
                  </a:cubicBezTo>
                  <a:close/>
                  <a:moveTo>
                    <a:pt x="14" y="102"/>
                  </a:moveTo>
                  <a:cubicBezTo>
                    <a:pt x="17" y="107"/>
                    <a:pt x="14" y="108"/>
                    <a:pt x="14" y="108"/>
                  </a:cubicBezTo>
                  <a:cubicBezTo>
                    <a:pt x="11" y="102"/>
                    <a:pt x="14" y="102"/>
                    <a:pt x="14" y="102"/>
                  </a:cubicBezTo>
                  <a:close/>
                  <a:moveTo>
                    <a:pt x="29" y="96"/>
                  </a:moveTo>
                  <a:cubicBezTo>
                    <a:pt x="31" y="97"/>
                    <a:pt x="30" y="96"/>
                    <a:pt x="32" y="98"/>
                  </a:cubicBezTo>
                  <a:cubicBezTo>
                    <a:pt x="32" y="98"/>
                    <a:pt x="32" y="100"/>
                    <a:pt x="32" y="100"/>
                  </a:cubicBezTo>
                  <a:cubicBezTo>
                    <a:pt x="34" y="109"/>
                    <a:pt x="37" y="112"/>
                    <a:pt x="37" y="122"/>
                  </a:cubicBezTo>
                  <a:cubicBezTo>
                    <a:pt x="34" y="121"/>
                    <a:pt x="35" y="122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0" y="107"/>
                    <a:pt x="28" y="101"/>
                    <a:pt x="29" y="96"/>
                  </a:cubicBezTo>
                  <a:close/>
                  <a:moveTo>
                    <a:pt x="40" y="95"/>
                  </a:moveTo>
                  <a:cubicBezTo>
                    <a:pt x="40" y="95"/>
                    <a:pt x="42" y="94"/>
                    <a:pt x="40" y="98"/>
                  </a:cubicBezTo>
                  <a:lnTo>
                    <a:pt x="40" y="95"/>
                  </a:lnTo>
                  <a:close/>
                  <a:moveTo>
                    <a:pt x="10" y="94"/>
                  </a:moveTo>
                  <a:cubicBezTo>
                    <a:pt x="11" y="91"/>
                    <a:pt x="11" y="91"/>
                    <a:pt x="11" y="91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4" y="98"/>
                    <a:pt x="14" y="98"/>
                  </a:cubicBezTo>
                  <a:cubicBezTo>
                    <a:pt x="11" y="97"/>
                    <a:pt x="12" y="96"/>
                    <a:pt x="10" y="94"/>
                  </a:cubicBezTo>
                  <a:close/>
                  <a:moveTo>
                    <a:pt x="23" y="77"/>
                  </a:moveTo>
                  <a:cubicBezTo>
                    <a:pt x="24" y="78"/>
                    <a:pt x="24" y="77"/>
                    <a:pt x="25" y="82"/>
                  </a:cubicBezTo>
                  <a:cubicBezTo>
                    <a:pt x="26" y="85"/>
                    <a:pt x="27" y="87"/>
                    <a:pt x="27" y="89"/>
                  </a:cubicBezTo>
                  <a:cubicBezTo>
                    <a:pt x="25" y="86"/>
                    <a:pt x="25" y="83"/>
                    <a:pt x="24" y="80"/>
                  </a:cubicBezTo>
                  <a:cubicBezTo>
                    <a:pt x="23" y="77"/>
                    <a:pt x="23" y="77"/>
                    <a:pt x="23" y="77"/>
                  </a:cubicBezTo>
                  <a:close/>
                  <a:moveTo>
                    <a:pt x="18" y="20"/>
                  </a:moveTo>
                  <a:cubicBezTo>
                    <a:pt x="17" y="16"/>
                    <a:pt x="13" y="3"/>
                    <a:pt x="14" y="0"/>
                  </a:cubicBezTo>
                  <a:cubicBezTo>
                    <a:pt x="10" y="0"/>
                    <a:pt x="9" y="0"/>
                    <a:pt x="7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4" y="8"/>
                    <a:pt x="5" y="12"/>
                  </a:cubicBezTo>
                  <a:cubicBezTo>
                    <a:pt x="6" y="18"/>
                    <a:pt x="6" y="18"/>
                    <a:pt x="6" y="21"/>
                  </a:cubicBezTo>
                  <a:cubicBezTo>
                    <a:pt x="6" y="28"/>
                    <a:pt x="5" y="29"/>
                    <a:pt x="7" y="35"/>
                  </a:cubicBezTo>
                  <a:cubicBezTo>
                    <a:pt x="9" y="39"/>
                    <a:pt x="8" y="34"/>
                    <a:pt x="8" y="38"/>
                  </a:cubicBezTo>
                  <a:cubicBezTo>
                    <a:pt x="5" y="41"/>
                    <a:pt x="1" y="39"/>
                    <a:pt x="3" y="53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8" y="71"/>
                    <a:pt x="8" y="68"/>
                    <a:pt x="8" y="73"/>
                  </a:cubicBezTo>
                  <a:cubicBezTo>
                    <a:pt x="8" y="77"/>
                    <a:pt x="10" y="79"/>
                    <a:pt x="7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0" y="82"/>
                    <a:pt x="10" y="82"/>
                    <a:pt x="10" y="85"/>
                  </a:cubicBezTo>
                  <a:cubicBezTo>
                    <a:pt x="8" y="84"/>
                    <a:pt x="7" y="83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4" y="86"/>
                    <a:pt x="4" y="85"/>
                    <a:pt x="6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4"/>
                    <a:pt x="1" y="95"/>
                    <a:pt x="0" y="97"/>
                  </a:cubicBezTo>
                  <a:cubicBezTo>
                    <a:pt x="0" y="101"/>
                    <a:pt x="2" y="110"/>
                    <a:pt x="2" y="11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8"/>
                    <a:pt x="7" y="162"/>
                    <a:pt x="7" y="164"/>
                  </a:cubicBezTo>
                  <a:cubicBezTo>
                    <a:pt x="4" y="163"/>
                    <a:pt x="6" y="163"/>
                    <a:pt x="3" y="162"/>
                  </a:cubicBezTo>
                  <a:cubicBezTo>
                    <a:pt x="3" y="167"/>
                    <a:pt x="5" y="164"/>
                    <a:pt x="3" y="168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6" y="175"/>
                    <a:pt x="6" y="175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9" y="181"/>
                    <a:pt x="7" y="182"/>
                    <a:pt x="10" y="181"/>
                  </a:cubicBezTo>
                  <a:cubicBezTo>
                    <a:pt x="10" y="181"/>
                    <a:pt x="8" y="184"/>
                    <a:pt x="8" y="184"/>
                  </a:cubicBezTo>
                  <a:cubicBezTo>
                    <a:pt x="7" y="189"/>
                    <a:pt x="8" y="180"/>
                    <a:pt x="8" y="186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7" y="194"/>
                    <a:pt x="10" y="196"/>
                    <a:pt x="10" y="206"/>
                  </a:cubicBezTo>
                  <a:cubicBezTo>
                    <a:pt x="10" y="207"/>
                    <a:pt x="10" y="207"/>
                    <a:pt x="11" y="207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8"/>
                    <a:pt x="15" y="210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3" y="213"/>
                    <a:pt x="12" y="214"/>
                    <a:pt x="12" y="214"/>
                  </a:cubicBezTo>
                  <a:cubicBezTo>
                    <a:pt x="13" y="216"/>
                    <a:pt x="14" y="218"/>
                    <a:pt x="14" y="220"/>
                  </a:cubicBezTo>
                  <a:cubicBezTo>
                    <a:pt x="15" y="223"/>
                    <a:pt x="15" y="222"/>
                    <a:pt x="16" y="224"/>
                  </a:cubicBezTo>
                  <a:cubicBezTo>
                    <a:pt x="14" y="226"/>
                    <a:pt x="15" y="225"/>
                    <a:pt x="14" y="229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6" y="234"/>
                    <a:pt x="17" y="236"/>
                    <a:pt x="17" y="238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8" y="242"/>
                    <a:pt x="18" y="242"/>
                    <a:pt x="18" y="243"/>
                  </a:cubicBezTo>
                  <a:cubicBezTo>
                    <a:pt x="20" y="242"/>
                    <a:pt x="20" y="244"/>
                    <a:pt x="21" y="241"/>
                  </a:cubicBezTo>
                  <a:cubicBezTo>
                    <a:pt x="21" y="246"/>
                    <a:pt x="22" y="249"/>
                    <a:pt x="21" y="252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7" y="267"/>
                    <a:pt x="23" y="267"/>
                    <a:pt x="28" y="27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30" y="283"/>
                    <a:pt x="30" y="283"/>
                    <a:pt x="30" y="284"/>
                  </a:cubicBezTo>
                  <a:cubicBezTo>
                    <a:pt x="32" y="289"/>
                    <a:pt x="32" y="284"/>
                    <a:pt x="34" y="291"/>
                  </a:cubicBezTo>
                  <a:cubicBezTo>
                    <a:pt x="37" y="299"/>
                    <a:pt x="40" y="297"/>
                    <a:pt x="39" y="307"/>
                  </a:cubicBezTo>
                  <a:cubicBezTo>
                    <a:pt x="40" y="307"/>
                    <a:pt x="39" y="306"/>
                    <a:pt x="40" y="308"/>
                  </a:cubicBezTo>
                  <a:cubicBezTo>
                    <a:pt x="45" y="314"/>
                    <a:pt x="45" y="314"/>
                    <a:pt x="45" y="314"/>
                  </a:cubicBezTo>
                  <a:cubicBezTo>
                    <a:pt x="53" y="327"/>
                    <a:pt x="47" y="322"/>
                    <a:pt x="57" y="325"/>
                  </a:cubicBezTo>
                  <a:cubicBezTo>
                    <a:pt x="57" y="331"/>
                    <a:pt x="57" y="331"/>
                    <a:pt x="57" y="331"/>
                  </a:cubicBezTo>
                  <a:cubicBezTo>
                    <a:pt x="59" y="331"/>
                    <a:pt x="58" y="330"/>
                    <a:pt x="59" y="332"/>
                  </a:cubicBezTo>
                  <a:cubicBezTo>
                    <a:pt x="61" y="333"/>
                    <a:pt x="59" y="332"/>
                    <a:pt x="61" y="334"/>
                  </a:cubicBezTo>
                  <a:cubicBezTo>
                    <a:pt x="60" y="334"/>
                    <a:pt x="60" y="335"/>
                    <a:pt x="60" y="335"/>
                  </a:cubicBezTo>
                  <a:cubicBezTo>
                    <a:pt x="59" y="336"/>
                    <a:pt x="60" y="336"/>
                    <a:pt x="62" y="337"/>
                  </a:cubicBezTo>
                  <a:cubicBezTo>
                    <a:pt x="62" y="337"/>
                    <a:pt x="63" y="337"/>
                    <a:pt x="64" y="337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8" y="342"/>
                    <a:pt x="65" y="344"/>
                    <a:pt x="70" y="345"/>
                  </a:cubicBezTo>
                  <a:cubicBezTo>
                    <a:pt x="67" y="348"/>
                    <a:pt x="69" y="345"/>
                    <a:pt x="68" y="348"/>
                  </a:cubicBezTo>
                  <a:cubicBezTo>
                    <a:pt x="71" y="349"/>
                    <a:pt x="71" y="349"/>
                    <a:pt x="71" y="349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3" y="355"/>
                    <a:pt x="72" y="355"/>
                    <a:pt x="75" y="355"/>
                  </a:cubicBezTo>
                  <a:cubicBezTo>
                    <a:pt x="76" y="356"/>
                    <a:pt x="76" y="356"/>
                    <a:pt x="78" y="358"/>
                  </a:cubicBezTo>
                  <a:cubicBezTo>
                    <a:pt x="77" y="365"/>
                    <a:pt x="77" y="365"/>
                    <a:pt x="77" y="365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1" y="367"/>
                    <a:pt x="80" y="366"/>
                    <a:pt x="81" y="368"/>
                  </a:cubicBezTo>
                  <a:cubicBezTo>
                    <a:pt x="83" y="370"/>
                    <a:pt x="82" y="370"/>
                    <a:pt x="85" y="371"/>
                  </a:cubicBezTo>
                  <a:cubicBezTo>
                    <a:pt x="89" y="371"/>
                    <a:pt x="86" y="372"/>
                    <a:pt x="88" y="370"/>
                  </a:cubicBezTo>
                  <a:cubicBezTo>
                    <a:pt x="94" y="365"/>
                    <a:pt x="86" y="371"/>
                    <a:pt x="90" y="368"/>
                  </a:cubicBezTo>
                  <a:cubicBezTo>
                    <a:pt x="92" y="372"/>
                    <a:pt x="91" y="369"/>
                    <a:pt x="90" y="375"/>
                  </a:cubicBezTo>
                  <a:cubicBezTo>
                    <a:pt x="91" y="375"/>
                    <a:pt x="91" y="375"/>
                    <a:pt x="91" y="376"/>
                  </a:cubicBezTo>
                  <a:cubicBezTo>
                    <a:pt x="92" y="377"/>
                    <a:pt x="92" y="377"/>
                    <a:pt x="92" y="377"/>
                  </a:cubicBezTo>
                  <a:cubicBezTo>
                    <a:pt x="97" y="379"/>
                    <a:pt x="97" y="378"/>
                    <a:pt x="99" y="384"/>
                  </a:cubicBezTo>
                  <a:cubicBezTo>
                    <a:pt x="102" y="390"/>
                    <a:pt x="102" y="390"/>
                    <a:pt x="102" y="390"/>
                  </a:cubicBezTo>
                  <a:cubicBezTo>
                    <a:pt x="104" y="393"/>
                    <a:pt x="101" y="389"/>
                    <a:pt x="104" y="393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2"/>
                    <a:pt x="111" y="404"/>
                    <a:pt x="112" y="406"/>
                  </a:cubicBezTo>
                  <a:cubicBezTo>
                    <a:pt x="116" y="412"/>
                    <a:pt x="116" y="412"/>
                    <a:pt x="116" y="412"/>
                  </a:cubicBezTo>
                  <a:cubicBezTo>
                    <a:pt x="118" y="416"/>
                    <a:pt x="119" y="416"/>
                    <a:pt x="123" y="416"/>
                  </a:cubicBezTo>
                  <a:cubicBezTo>
                    <a:pt x="123" y="412"/>
                    <a:pt x="122" y="411"/>
                    <a:pt x="122" y="411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407"/>
                    <a:pt x="119" y="407"/>
                    <a:pt x="117" y="408"/>
                  </a:cubicBezTo>
                  <a:cubicBezTo>
                    <a:pt x="118" y="407"/>
                    <a:pt x="118" y="407"/>
                    <a:pt x="118" y="406"/>
                  </a:cubicBezTo>
                  <a:cubicBezTo>
                    <a:pt x="120" y="404"/>
                    <a:pt x="120" y="404"/>
                    <a:pt x="120" y="404"/>
                  </a:cubicBezTo>
                  <a:cubicBezTo>
                    <a:pt x="119" y="403"/>
                    <a:pt x="119" y="402"/>
                    <a:pt x="118" y="401"/>
                  </a:cubicBezTo>
                  <a:cubicBezTo>
                    <a:pt x="119" y="400"/>
                    <a:pt x="119" y="400"/>
                    <a:pt x="119" y="400"/>
                  </a:cubicBezTo>
                  <a:cubicBezTo>
                    <a:pt x="120" y="398"/>
                    <a:pt x="119" y="396"/>
                    <a:pt x="118" y="395"/>
                  </a:cubicBezTo>
                  <a:cubicBezTo>
                    <a:pt x="118" y="395"/>
                    <a:pt x="117" y="393"/>
                    <a:pt x="117" y="392"/>
                  </a:cubicBezTo>
                  <a:cubicBezTo>
                    <a:pt x="115" y="389"/>
                    <a:pt x="115" y="389"/>
                    <a:pt x="113" y="388"/>
                  </a:cubicBezTo>
                  <a:cubicBezTo>
                    <a:pt x="113" y="379"/>
                    <a:pt x="108" y="377"/>
                    <a:pt x="108" y="371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11" y="375"/>
                    <a:pt x="111" y="375"/>
                    <a:pt x="112" y="377"/>
                  </a:cubicBezTo>
                  <a:cubicBezTo>
                    <a:pt x="116" y="376"/>
                    <a:pt x="113" y="377"/>
                    <a:pt x="115" y="375"/>
                  </a:cubicBezTo>
                  <a:cubicBezTo>
                    <a:pt x="115" y="378"/>
                    <a:pt x="115" y="376"/>
                    <a:pt x="116" y="379"/>
                  </a:cubicBezTo>
                  <a:cubicBezTo>
                    <a:pt x="118" y="383"/>
                    <a:pt x="119" y="388"/>
                    <a:pt x="121" y="392"/>
                  </a:cubicBezTo>
                  <a:cubicBezTo>
                    <a:pt x="122" y="395"/>
                    <a:pt x="121" y="391"/>
                    <a:pt x="122" y="39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6" y="406"/>
                    <a:pt x="126" y="408"/>
                    <a:pt x="127" y="409"/>
                  </a:cubicBezTo>
                  <a:cubicBezTo>
                    <a:pt x="129" y="413"/>
                    <a:pt x="127" y="409"/>
                    <a:pt x="129" y="412"/>
                  </a:cubicBezTo>
                  <a:cubicBezTo>
                    <a:pt x="130" y="414"/>
                    <a:pt x="131" y="418"/>
                    <a:pt x="131" y="420"/>
                  </a:cubicBezTo>
                  <a:cubicBezTo>
                    <a:pt x="138" y="435"/>
                    <a:pt x="138" y="435"/>
                    <a:pt x="138" y="435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37" y="418"/>
                    <a:pt x="137" y="418"/>
                    <a:pt x="137" y="418"/>
                  </a:cubicBezTo>
                  <a:cubicBezTo>
                    <a:pt x="137" y="418"/>
                    <a:pt x="137" y="418"/>
                    <a:pt x="138" y="418"/>
                  </a:cubicBezTo>
                  <a:cubicBezTo>
                    <a:pt x="135" y="409"/>
                    <a:pt x="132" y="407"/>
                    <a:pt x="132" y="398"/>
                  </a:cubicBezTo>
                  <a:cubicBezTo>
                    <a:pt x="130" y="397"/>
                    <a:pt x="130" y="397"/>
                    <a:pt x="130" y="397"/>
                  </a:cubicBezTo>
                  <a:cubicBezTo>
                    <a:pt x="130" y="391"/>
                    <a:pt x="130" y="392"/>
                    <a:pt x="129" y="388"/>
                  </a:cubicBezTo>
                  <a:cubicBezTo>
                    <a:pt x="126" y="381"/>
                    <a:pt x="129" y="387"/>
                    <a:pt x="125" y="382"/>
                  </a:cubicBezTo>
                  <a:cubicBezTo>
                    <a:pt x="123" y="379"/>
                    <a:pt x="124" y="374"/>
                    <a:pt x="123" y="369"/>
                  </a:cubicBezTo>
                  <a:cubicBezTo>
                    <a:pt x="122" y="366"/>
                    <a:pt x="121" y="367"/>
                    <a:pt x="120" y="363"/>
                  </a:cubicBezTo>
                  <a:cubicBezTo>
                    <a:pt x="120" y="363"/>
                    <a:pt x="120" y="362"/>
                    <a:pt x="120" y="362"/>
                  </a:cubicBezTo>
                  <a:cubicBezTo>
                    <a:pt x="121" y="359"/>
                    <a:pt x="121" y="359"/>
                    <a:pt x="121" y="359"/>
                  </a:cubicBezTo>
                  <a:cubicBezTo>
                    <a:pt x="116" y="355"/>
                    <a:pt x="118" y="349"/>
                    <a:pt x="113" y="348"/>
                  </a:cubicBezTo>
                  <a:cubicBezTo>
                    <a:pt x="114" y="344"/>
                    <a:pt x="113" y="346"/>
                    <a:pt x="116" y="344"/>
                  </a:cubicBezTo>
                  <a:cubicBezTo>
                    <a:pt x="114" y="341"/>
                    <a:pt x="115" y="345"/>
                    <a:pt x="115" y="341"/>
                  </a:cubicBezTo>
                  <a:cubicBezTo>
                    <a:pt x="114" y="343"/>
                    <a:pt x="114" y="342"/>
                    <a:pt x="112" y="343"/>
                  </a:cubicBezTo>
                  <a:cubicBezTo>
                    <a:pt x="114" y="338"/>
                    <a:pt x="112" y="341"/>
                    <a:pt x="111" y="339"/>
                  </a:cubicBezTo>
                  <a:cubicBezTo>
                    <a:pt x="111" y="339"/>
                    <a:pt x="111" y="339"/>
                    <a:pt x="111" y="338"/>
                  </a:cubicBezTo>
                  <a:cubicBezTo>
                    <a:pt x="111" y="337"/>
                    <a:pt x="111" y="337"/>
                    <a:pt x="111" y="337"/>
                  </a:cubicBezTo>
                  <a:cubicBezTo>
                    <a:pt x="108" y="332"/>
                    <a:pt x="112" y="342"/>
                    <a:pt x="110" y="335"/>
                  </a:cubicBezTo>
                  <a:cubicBezTo>
                    <a:pt x="109" y="332"/>
                    <a:pt x="110" y="337"/>
                    <a:pt x="110" y="334"/>
                  </a:cubicBezTo>
                  <a:cubicBezTo>
                    <a:pt x="109" y="329"/>
                    <a:pt x="106" y="327"/>
                    <a:pt x="104" y="323"/>
                  </a:cubicBezTo>
                  <a:cubicBezTo>
                    <a:pt x="102" y="315"/>
                    <a:pt x="102" y="322"/>
                    <a:pt x="100" y="317"/>
                  </a:cubicBezTo>
                  <a:cubicBezTo>
                    <a:pt x="102" y="317"/>
                    <a:pt x="101" y="317"/>
                    <a:pt x="102" y="316"/>
                  </a:cubicBezTo>
                  <a:cubicBezTo>
                    <a:pt x="102" y="312"/>
                    <a:pt x="102" y="312"/>
                    <a:pt x="102" y="312"/>
                  </a:cubicBezTo>
                  <a:cubicBezTo>
                    <a:pt x="97" y="308"/>
                    <a:pt x="97" y="308"/>
                    <a:pt x="97" y="308"/>
                  </a:cubicBezTo>
                  <a:cubicBezTo>
                    <a:pt x="98" y="304"/>
                    <a:pt x="97" y="308"/>
                    <a:pt x="99" y="304"/>
                  </a:cubicBezTo>
                  <a:cubicBezTo>
                    <a:pt x="98" y="301"/>
                    <a:pt x="99" y="302"/>
                    <a:pt x="98" y="299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3" y="286"/>
                    <a:pt x="92" y="295"/>
                    <a:pt x="94" y="282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2" y="274"/>
                    <a:pt x="92" y="274"/>
                    <a:pt x="92" y="274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3" y="249"/>
                    <a:pt x="83" y="251"/>
                    <a:pt x="82" y="247"/>
                  </a:cubicBezTo>
                  <a:cubicBezTo>
                    <a:pt x="81" y="244"/>
                    <a:pt x="82" y="244"/>
                    <a:pt x="81" y="242"/>
                  </a:cubicBezTo>
                  <a:cubicBezTo>
                    <a:pt x="80" y="238"/>
                    <a:pt x="76" y="227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4" y="224"/>
                    <a:pt x="74" y="224"/>
                    <a:pt x="74" y="223"/>
                  </a:cubicBezTo>
                  <a:cubicBezTo>
                    <a:pt x="74" y="216"/>
                    <a:pt x="72" y="212"/>
                    <a:pt x="67" y="209"/>
                  </a:cubicBezTo>
                  <a:cubicBezTo>
                    <a:pt x="67" y="204"/>
                    <a:pt x="66" y="204"/>
                    <a:pt x="66" y="197"/>
                  </a:cubicBezTo>
                  <a:cubicBezTo>
                    <a:pt x="63" y="192"/>
                    <a:pt x="63" y="193"/>
                    <a:pt x="63" y="185"/>
                  </a:cubicBezTo>
                  <a:cubicBezTo>
                    <a:pt x="60" y="183"/>
                    <a:pt x="61" y="181"/>
                    <a:pt x="59" y="178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4"/>
                    <a:pt x="57" y="172"/>
                    <a:pt x="56" y="171"/>
                  </a:cubicBezTo>
                  <a:cubicBezTo>
                    <a:pt x="54" y="167"/>
                    <a:pt x="55" y="166"/>
                    <a:pt x="54" y="162"/>
                  </a:cubicBezTo>
                  <a:cubicBezTo>
                    <a:pt x="54" y="161"/>
                    <a:pt x="53" y="160"/>
                    <a:pt x="52" y="15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4"/>
                    <a:pt x="40" y="133"/>
                    <a:pt x="40" y="12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6" y="130"/>
                    <a:pt x="46" y="135"/>
                    <a:pt x="49" y="138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3" y="155"/>
                    <a:pt x="57" y="157"/>
                    <a:pt x="59" y="164"/>
                  </a:cubicBezTo>
                  <a:cubicBezTo>
                    <a:pt x="59" y="165"/>
                    <a:pt x="59" y="166"/>
                    <a:pt x="60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4" y="174"/>
                    <a:pt x="62" y="168"/>
                    <a:pt x="64" y="177"/>
                  </a:cubicBezTo>
                  <a:cubicBezTo>
                    <a:pt x="65" y="180"/>
                    <a:pt x="66" y="176"/>
                    <a:pt x="65" y="181"/>
                  </a:cubicBezTo>
                  <a:cubicBezTo>
                    <a:pt x="68" y="182"/>
                    <a:pt x="66" y="181"/>
                    <a:pt x="68" y="183"/>
                  </a:cubicBezTo>
                  <a:cubicBezTo>
                    <a:pt x="68" y="187"/>
                    <a:pt x="69" y="190"/>
                    <a:pt x="70" y="193"/>
                  </a:cubicBezTo>
                  <a:cubicBezTo>
                    <a:pt x="72" y="198"/>
                    <a:pt x="74" y="196"/>
                    <a:pt x="76" y="206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6" y="227"/>
                    <a:pt x="87" y="234"/>
                    <a:pt x="91" y="240"/>
                  </a:cubicBezTo>
                  <a:cubicBezTo>
                    <a:pt x="91" y="241"/>
                    <a:pt x="91" y="241"/>
                    <a:pt x="91" y="241"/>
                  </a:cubicBezTo>
                  <a:cubicBezTo>
                    <a:pt x="94" y="246"/>
                    <a:pt x="94" y="252"/>
                    <a:pt x="96" y="257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9" y="265"/>
                    <a:pt x="101" y="274"/>
                    <a:pt x="103" y="277"/>
                  </a:cubicBezTo>
                  <a:cubicBezTo>
                    <a:pt x="106" y="281"/>
                    <a:pt x="113" y="304"/>
                    <a:pt x="114" y="308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21" y="328"/>
                    <a:pt x="120" y="326"/>
                    <a:pt x="123" y="331"/>
                  </a:cubicBezTo>
                  <a:cubicBezTo>
                    <a:pt x="125" y="336"/>
                    <a:pt x="125" y="348"/>
                    <a:pt x="130" y="350"/>
                  </a:cubicBezTo>
                  <a:cubicBezTo>
                    <a:pt x="129" y="352"/>
                    <a:pt x="129" y="351"/>
                    <a:pt x="129" y="354"/>
                  </a:cubicBezTo>
                  <a:cubicBezTo>
                    <a:pt x="131" y="355"/>
                    <a:pt x="131" y="355"/>
                    <a:pt x="131" y="355"/>
                  </a:cubicBezTo>
                  <a:cubicBezTo>
                    <a:pt x="132" y="361"/>
                    <a:pt x="132" y="361"/>
                    <a:pt x="132" y="361"/>
                  </a:cubicBezTo>
                  <a:cubicBezTo>
                    <a:pt x="136" y="362"/>
                    <a:pt x="133" y="365"/>
                    <a:pt x="136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9" y="374"/>
                    <a:pt x="139" y="375"/>
                    <a:pt x="139" y="377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9" y="382"/>
                    <a:pt x="139" y="382"/>
                    <a:pt x="139" y="382"/>
                  </a:cubicBezTo>
                  <a:cubicBezTo>
                    <a:pt x="140" y="387"/>
                    <a:pt x="145" y="405"/>
                    <a:pt x="147" y="407"/>
                  </a:cubicBezTo>
                  <a:cubicBezTo>
                    <a:pt x="148" y="406"/>
                    <a:pt x="149" y="408"/>
                    <a:pt x="147" y="402"/>
                  </a:cubicBezTo>
                  <a:cubicBezTo>
                    <a:pt x="145" y="395"/>
                    <a:pt x="147" y="394"/>
                    <a:pt x="145" y="389"/>
                  </a:cubicBezTo>
                  <a:cubicBezTo>
                    <a:pt x="143" y="380"/>
                    <a:pt x="143" y="380"/>
                    <a:pt x="143" y="380"/>
                  </a:cubicBezTo>
                  <a:cubicBezTo>
                    <a:pt x="143" y="380"/>
                    <a:pt x="142" y="380"/>
                    <a:pt x="142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1" y="377"/>
                    <a:pt x="142" y="377"/>
                    <a:pt x="141" y="376"/>
                  </a:cubicBezTo>
                  <a:cubicBezTo>
                    <a:pt x="141" y="372"/>
                    <a:pt x="140" y="372"/>
                    <a:pt x="140" y="369"/>
                  </a:cubicBezTo>
                  <a:cubicBezTo>
                    <a:pt x="144" y="369"/>
                    <a:pt x="144" y="373"/>
                    <a:pt x="144" y="378"/>
                  </a:cubicBezTo>
                  <a:cubicBezTo>
                    <a:pt x="148" y="378"/>
                    <a:pt x="144" y="381"/>
                    <a:pt x="149" y="383"/>
                  </a:cubicBezTo>
                  <a:cubicBezTo>
                    <a:pt x="148" y="380"/>
                    <a:pt x="148" y="380"/>
                    <a:pt x="149" y="377"/>
                  </a:cubicBezTo>
                  <a:cubicBezTo>
                    <a:pt x="145" y="376"/>
                    <a:pt x="146" y="368"/>
                    <a:pt x="146" y="364"/>
                  </a:cubicBezTo>
                  <a:cubicBezTo>
                    <a:pt x="150" y="363"/>
                    <a:pt x="147" y="365"/>
                    <a:pt x="149" y="362"/>
                  </a:cubicBezTo>
                  <a:cubicBezTo>
                    <a:pt x="148" y="361"/>
                    <a:pt x="145" y="361"/>
                    <a:pt x="145" y="361"/>
                  </a:cubicBezTo>
                  <a:cubicBezTo>
                    <a:pt x="140" y="361"/>
                    <a:pt x="146" y="351"/>
                    <a:pt x="148" y="348"/>
                  </a:cubicBezTo>
                  <a:cubicBezTo>
                    <a:pt x="147" y="345"/>
                    <a:pt x="147" y="345"/>
                    <a:pt x="146" y="342"/>
                  </a:cubicBezTo>
                  <a:cubicBezTo>
                    <a:pt x="148" y="342"/>
                    <a:pt x="147" y="343"/>
                    <a:pt x="147" y="340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6" y="331"/>
                    <a:pt x="147" y="332"/>
                    <a:pt x="145" y="331"/>
                  </a:cubicBezTo>
                  <a:cubicBezTo>
                    <a:pt x="147" y="325"/>
                    <a:pt x="146" y="322"/>
                    <a:pt x="146" y="318"/>
                  </a:cubicBezTo>
                  <a:cubicBezTo>
                    <a:pt x="146" y="315"/>
                    <a:pt x="146" y="315"/>
                    <a:pt x="146" y="315"/>
                  </a:cubicBezTo>
                  <a:cubicBezTo>
                    <a:pt x="146" y="315"/>
                    <a:pt x="146" y="314"/>
                    <a:pt x="146" y="314"/>
                  </a:cubicBezTo>
                  <a:cubicBezTo>
                    <a:pt x="145" y="311"/>
                    <a:pt x="144" y="313"/>
                    <a:pt x="146" y="308"/>
                  </a:cubicBezTo>
                  <a:cubicBezTo>
                    <a:pt x="144" y="306"/>
                    <a:pt x="145" y="307"/>
                    <a:pt x="143" y="307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8" y="288"/>
                    <a:pt x="138" y="288"/>
                    <a:pt x="139" y="286"/>
                  </a:cubicBezTo>
                  <a:cubicBezTo>
                    <a:pt x="138" y="286"/>
                    <a:pt x="140" y="283"/>
                    <a:pt x="136" y="286"/>
                  </a:cubicBezTo>
                  <a:cubicBezTo>
                    <a:pt x="136" y="280"/>
                    <a:pt x="137" y="282"/>
                    <a:pt x="134" y="280"/>
                  </a:cubicBezTo>
                  <a:cubicBezTo>
                    <a:pt x="135" y="277"/>
                    <a:pt x="134" y="276"/>
                    <a:pt x="133" y="273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2" y="255"/>
                    <a:pt x="129" y="261"/>
                    <a:pt x="131" y="257"/>
                  </a:cubicBezTo>
                  <a:cubicBezTo>
                    <a:pt x="127" y="254"/>
                    <a:pt x="131" y="253"/>
                    <a:pt x="126" y="251"/>
                  </a:cubicBezTo>
                  <a:cubicBezTo>
                    <a:pt x="126" y="249"/>
                    <a:pt x="126" y="248"/>
                    <a:pt x="125" y="246"/>
                  </a:cubicBezTo>
                  <a:cubicBezTo>
                    <a:pt x="125" y="246"/>
                    <a:pt x="125" y="244"/>
                    <a:pt x="125" y="244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5" y="211"/>
                    <a:pt x="109" y="195"/>
                    <a:pt x="104" y="183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4" y="158"/>
                    <a:pt x="95" y="159"/>
                    <a:pt x="94" y="158"/>
                  </a:cubicBezTo>
                  <a:cubicBezTo>
                    <a:pt x="93" y="155"/>
                    <a:pt x="95" y="159"/>
                    <a:pt x="93" y="156"/>
                  </a:cubicBezTo>
                  <a:cubicBezTo>
                    <a:pt x="93" y="155"/>
                    <a:pt x="93" y="155"/>
                    <a:pt x="92" y="154"/>
                  </a:cubicBezTo>
                  <a:cubicBezTo>
                    <a:pt x="88" y="149"/>
                    <a:pt x="90" y="145"/>
                    <a:pt x="85" y="144"/>
                  </a:cubicBezTo>
                  <a:cubicBezTo>
                    <a:pt x="84" y="136"/>
                    <a:pt x="83" y="142"/>
                    <a:pt x="82" y="136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7"/>
                    <a:pt x="75" y="117"/>
                    <a:pt x="72" y="118"/>
                  </a:cubicBezTo>
                  <a:cubicBezTo>
                    <a:pt x="71" y="113"/>
                    <a:pt x="70" y="109"/>
                    <a:pt x="68" y="106"/>
                  </a:cubicBezTo>
                  <a:cubicBezTo>
                    <a:pt x="61" y="104"/>
                    <a:pt x="66" y="102"/>
                    <a:pt x="59" y="101"/>
                  </a:cubicBezTo>
                  <a:cubicBezTo>
                    <a:pt x="59" y="105"/>
                    <a:pt x="59" y="104"/>
                    <a:pt x="60" y="107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68" y="141"/>
                    <a:pt x="66" y="130"/>
                    <a:pt x="64" y="12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5"/>
                    <a:pt x="46" y="74"/>
                    <a:pt x="46" y="72"/>
                  </a:cubicBezTo>
                  <a:cubicBezTo>
                    <a:pt x="44" y="69"/>
                    <a:pt x="44" y="70"/>
                    <a:pt x="45" y="68"/>
                  </a:cubicBezTo>
                  <a:cubicBezTo>
                    <a:pt x="38" y="68"/>
                    <a:pt x="44" y="68"/>
                    <a:pt x="40" y="6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6"/>
                    <a:pt x="35" y="53"/>
                    <a:pt x="33" y="50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3" y="78"/>
                    <a:pt x="33" y="69"/>
                    <a:pt x="32" y="67"/>
                  </a:cubicBezTo>
                  <a:cubicBezTo>
                    <a:pt x="32" y="67"/>
                    <a:pt x="31" y="66"/>
                    <a:pt x="31" y="64"/>
                  </a:cubicBezTo>
                  <a:cubicBezTo>
                    <a:pt x="29" y="58"/>
                    <a:pt x="27" y="48"/>
                    <a:pt x="25" y="41"/>
                  </a:cubicBezTo>
                  <a:cubicBezTo>
                    <a:pt x="24" y="37"/>
                    <a:pt x="23" y="35"/>
                    <a:pt x="22" y="31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8" y="2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Freeform 25"/>
            <p:cNvSpPr>
              <a:spLocks noEditPoints="1"/>
            </p:cNvSpPr>
            <p:nvPr/>
          </p:nvSpPr>
          <p:spPr bwMode="auto">
            <a:xfrm>
              <a:off x="4428356" y="5616765"/>
              <a:ext cx="136982" cy="396074"/>
            </a:xfrm>
            <a:custGeom>
              <a:avLst/>
              <a:gdLst>
                <a:gd name="T0" fmla="*/ 51 w 137"/>
                <a:gd name="T1" fmla="*/ 310 h 394"/>
                <a:gd name="T2" fmla="*/ 80 w 137"/>
                <a:gd name="T3" fmla="*/ 250 h 394"/>
                <a:gd name="T4" fmla="*/ 96 w 137"/>
                <a:gd name="T5" fmla="*/ 194 h 394"/>
                <a:gd name="T6" fmla="*/ 89 w 137"/>
                <a:gd name="T7" fmla="*/ 193 h 394"/>
                <a:gd name="T8" fmla="*/ 95 w 137"/>
                <a:gd name="T9" fmla="*/ 191 h 394"/>
                <a:gd name="T10" fmla="*/ 50 w 137"/>
                <a:gd name="T11" fmla="*/ 158 h 394"/>
                <a:gd name="T12" fmla="*/ 111 w 137"/>
                <a:gd name="T13" fmla="*/ 114 h 394"/>
                <a:gd name="T14" fmla="*/ 81 w 137"/>
                <a:gd name="T15" fmla="*/ 100 h 394"/>
                <a:gd name="T16" fmla="*/ 48 w 137"/>
                <a:gd name="T17" fmla="*/ 86 h 394"/>
                <a:gd name="T18" fmla="*/ 96 w 137"/>
                <a:gd name="T19" fmla="*/ 17 h 394"/>
                <a:gd name="T20" fmla="*/ 85 w 137"/>
                <a:gd name="T21" fmla="*/ 50 h 394"/>
                <a:gd name="T22" fmla="*/ 77 w 137"/>
                <a:gd name="T23" fmla="*/ 72 h 394"/>
                <a:gd name="T24" fmla="*/ 65 w 137"/>
                <a:gd name="T25" fmla="*/ 101 h 394"/>
                <a:gd name="T26" fmla="*/ 70 w 137"/>
                <a:gd name="T27" fmla="*/ 87 h 394"/>
                <a:gd name="T28" fmla="*/ 75 w 137"/>
                <a:gd name="T29" fmla="*/ 67 h 394"/>
                <a:gd name="T30" fmla="*/ 78 w 137"/>
                <a:gd name="T31" fmla="*/ 32 h 394"/>
                <a:gd name="T32" fmla="*/ 72 w 137"/>
                <a:gd name="T33" fmla="*/ 30 h 394"/>
                <a:gd name="T34" fmla="*/ 50 w 137"/>
                <a:gd name="T35" fmla="*/ 68 h 394"/>
                <a:gd name="T36" fmla="*/ 44 w 137"/>
                <a:gd name="T37" fmla="*/ 81 h 394"/>
                <a:gd name="T38" fmla="*/ 36 w 137"/>
                <a:gd name="T39" fmla="*/ 109 h 394"/>
                <a:gd name="T40" fmla="*/ 21 w 137"/>
                <a:gd name="T41" fmla="*/ 140 h 394"/>
                <a:gd name="T42" fmla="*/ 19 w 137"/>
                <a:gd name="T43" fmla="*/ 161 h 394"/>
                <a:gd name="T44" fmla="*/ 16 w 137"/>
                <a:gd name="T45" fmla="*/ 192 h 394"/>
                <a:gd name="T46" fmla="*/ 12 w 137"/>
                <a:gd name="T47" fmla="*/ 233 h 394"/>
                <a:gd name="T48" fmla="*/ 6 w 137"/>
                <a:gd name="T49" fmla="*/ 268 h 394"/>
                <a:gd name="T50" fmla="*/ 4 w 137"/>
                <a:gd name="T51" fmla="*/ 320 h 394"/>
                <a:gd name="T52" fmla="*/ 1 w 137"/>
                <a:gd name="T53" fmla="*/ 334 h 394"/>
                <a:gd name="T54" fmla="*/ 1 w 137"/>
                <a:gd name="T55" fmla="*/ 354 h 394"/>
                <a:gd name="T56" fmla="*/ 9 w 137"/>
                <a:gd name="T57" fmla="*/ 325 h 394"/>
                <a:gd name="T58" fmla="*/ 10 w 137"/>
                <a:gd name="T59" fmla="*/ 362 h 394"/>
                <a:gd name="T60" fmla="*/ 12 w 137"/>
                <a:gd name="T61" fmla="*/ 374 h 394"/>
                <a:gd name="T62" fmla="*/ 19 w 137"/>
                <a:gd name="T63" fmla="*/ 394 h 394"/>
                <a:gd name="T64" fmla="*/ 22 w 137"/>
                <a:gd name="T65" fmla="*/ 378 h 394"/>
                <a:gd name="T66" fmla="*/ 33 w 137"/>
                <a:gd name="T67" fmla="*/ 347 h 394"/>
                <a:gd name="T68" fmla="*/ 40 w 137"/>
                <a:gd name="T69" fmla="*/ 339 h 394"/>
                <a:gd name="T70" fmla="*/ 48 w 137"/>
                <a:gd name="T71" fmla="*/ 332 h 394"/>
                <a:gd name="T72" fmla="*/ 40 w 137"/>
                <a:gd name="T73" fmla="*/ 360 h 394"/>
                <a:gd name="T74" fmla="*/ 48 w 137"/>
                <a:gd name="T75" fmla="*/ 365 h 394"/>
                <a:gd name="T76" fmla="*/ 62 w 137"/>
                <a:gd name="T77" fmla="*/ 334 h 394"/>
                <a:gd name="T78" fmla="*/ 77 w 137"/>
                <a:gd name="T79" fmla="*/ 297 h 394"/>
                <a:gd name="T80" fmla="*/ 89 w 137"/>
                <a:gd name="T81" fmla="*/ 258 h 394"/>
                <a:gd name="T82" fmla="*/ 93 w 137"/>
                <a:gd name="T83" fmla="*/ 239 h 394"/>
                <a:gd name="T84" fmla="*/ 97 w 137"/>
                <a:gd name="T85" fmla="*/ 219 h 394"/>
                <a:gd name="T86" fmla="*/ 100 w 137"/>
                <a:gd name="T87" fmla="*/ 204 h 394"/>
                <a:gd name="T88" fmla="*/ 105 w 137"/>
                <a:gd name="T89" fmla="*/ 184 h 394"/>
                <a:gd name="T90" fmla="*/ 107 w 137"/>
                <a:gd name="T91" fmla="*/ 171 h 394"/>
                <a:gd name="T92" fmla="*/ 118 w 137"/>
                <a:gd name="T93" fmla="*/ 96 h 394"/>
                <a:gd name="T94" fmla="*/ 135 w 137"/>
                <a:gd name="T95" fmla="*/ 41 h 394"/>
                <a:gd name="T96" fmla="*/ 134 w 137"/>
                <a:gd name="T97" fmla="*/ 28 h 394"/>
                <a:gd name="T98" fmla="*/ 129 w 137"/>
                <a:gd name="T99" fmla="*/ 46 h 394"/>
                <a:gd name="T100" fmla="*/ 112 w 137"/>
                <a:gd name="T101" fmla="*/ 109 h 394"/>
                <a:gd name="T102" fmla="*/ 120 w 137"/>
                <a:gd name="T103" fmla="*/ 56 h 394"/>
                <a:gd name="T104" fmla="*/ 107 w 137"/>
                <a:gd name="T105" fmla="*/ 88 h 394"/>
                <a:gd name="T106" fmla="*/ 113 w 137"/>
                <a:gd name="T107" fmla="*/ 63 h 394"/>
                <a:gd name="T108" fmla="*/ 117 w 137"/>
                <a:gd name="T109" fmla="*/ 45 h 394"/>
                <a:gd name="T110" fmla="*/ 110 w 137"/>
                <a:gd name="T111" fmla="*/ 44 h 394"/>
                <a:gd name="T112" fmla="*/ 111 w 137"/>
                <a:gd name="T113" fmla="*/ 22 h 394"/>
                <a:gd name="T114" fmla="*/ 103 w 137"/>
                <a:gd name="T115" fmla="*/ 29 h 394"/>
                <a:gd name="T116" fmla="*/ 96 w 137"/>
                <a:gd name="T117" fmla="*/ 39 h 394"/>
                <a:gd name="T118" fmla="*/ 102 w 137"/>
                <a:gd name="T119" fmla="*/ 1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394">
                  <a:moveTo>
                    <a:pt x="51" y="310"/>
                  </a:moveTo>
                  <a:cubicBezTo>
                    <a:pt x="51" y="312"/>
                    <a:pt x="51" y="312"/>
                    <a:pt x="51" y="313"/>
                  </a:cubicBezTo>
                  <a:cubicBezTo>
                    <a:pt x="51" y="316"/>
                    <a:pt x="51" y="315"/>
                    <a:pt x="51" y="316"/>
                  </a:cubicBezTo>
                  <a:cubicBezTo>
                    <a:pt x="49" y="313"/>
                    <a:pt x="51" y="314"/>
                    <a:pt x="51" y="310"/>
                  </a:cubicBezTo>
                  <a:close/>
                  <a:moveTo>
                    <a:pt x="80" y="250"/>
                  </a:moveTo>
                  <a:cubicBezTo>
                    <a:pt x="80" y="250"/>
                    <a:pt x="80" y="247"/>
                    <a:pt x="83" y="250"/>
                  </a:cubicBezTo>
                  <a:cubicBezTo>
                    <a:pt x="82" y="251"/>
                    <a:pt x="84" y="251"/>
                    <a:pt x="82" y="251"/>
                  </a:cubicBezTo>
                  <a:cubicBezTo>
                    <a:pt x="80" y="251"/>
                    <a:pt x="81" y="251"/>
                    <a:pt x="80" y="250"/>
                  </a:cubicBezTo>
                  <a:close/>
                  <a:moveTo>
                    <a:pt x="83" y="242"/>
                  </a:moveTo>
                  <a:cubicBezTo>
                    <a:pt x="83" y="237"/>
                    <a:pt x="83" y="237"/>
                    <a:pt x="83" y="237"/>
                  </a:cubicBezTo>
                  <a:cubicBezTo>
                    <a:pt x="87" y="240"/>
                    <a:pt x="84" y="240"/>
                    <a:pt x="83" y="242"/>
                  </a:cubicBezTo>
                  <a:close/>
                  <a:moveTo>
                    <a:pt x="96" y="194"/>
                  </a:moveTo>
                  <a:cubicBezTo>
                    <a:pt x="93" y="193"/>
                    <a:pt x="93" y="193"/>
                    <a:pt x="93" y="193"/>
                  </a:cubicBezTo>
                  <a:cubicBezTo>
                    <a:pt x="90" y="198"/>
                    <a:pt x="90" y="201"/>
                    <a:pt x="89" y="202"/>
                  </a:cubicBezTo>
                  <a:cubicBezTo>
                    <a:pt x="89" y="204"/>
                    <a:pt x="90" y="203"/>
                    <a:pt x="87" y="204"/>
                  </a:cubicBezTo>
                  <a:cubicBezTo>
                    <a:pt x="88" y="197"/>
                    <a:pt x="87" y="199"/>
                    <a:pt x="89" y="193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93" y="182"/>
                    <a:pt x="93" y="181"/>
                    <a:pt x="95" y="179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95" y="194"/>
                    <a:pt x="94" y="192"/>
                    <a:pt x="96" y="194"/>
                  </a:cubicBezTo>
                  <a:close/>
                  <a:moveTo>
                    <a:pt x="48" y="160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49" y="154"/>
                    <a:pt x="51" y="154"/>
                    <a:pt x="50" y="158"/>
                  </a:cubicBezTo>
                  <a:cubicBezTo>
                    <a:pt x="49" y="159"/>
                    <a:pt x="49" y="160"/>
                    <a:pt x="48" y="160"/>
                  </a:cubicBezTo>
                  <a:close/>
                  <a:moveTo>
                    <a:pt x="110" y="114"/>
                  </a:moveTo>
                  <a:cubicBezTo>
                    <a:pt x="110" y="113"/>
                    <a:pt x="112" y="111"/>
                    <a:pt x="112" y="114"/>
                  </a:cubicBezTo>
                  <a:cubicBezTo>
                    <a:pt x="111" y="117"/>
                    <a:pt x="114" y="114"/>
                    <a:pt x="111" y="114"/>
                  </a:cubicBezTo>
                  <a:cubicBezTo>
                    <a:pt x="110" y="114"/>
                    <a:pt x="110" y="115"/>
                    <a:pt x="110" y="114"/>
                  </a:cubicBezTo>
                  <a:close/>
                  <a:moveTo>
                    <a:pt x="81" y="100"/>
                  </a:moveTo>
                  <a:cubicBezTo>
                    <a:pt x="81" y="101"/>
                    <a:pt x="82" y="100"/>
                    <a:pt x="82" y="105"/>
                  </a:cubicBezTo>
                  <a:cubicBezTo>
                    <a:pt x="78" y="104"/>
                    <a:pt x="78" y="102"/>
                    <a:pt x="81" y="100"/>
                  </a:cubicBezTo>
                  <a:close/>
                  <a:moveTo>
                    <a:pt x="48" y="87"/>
                  </a:moveTo>
                  <a:cubicBezTo>
                    <a:pt x="47" y="85"/>
                    <a:pt x="47" y="84"/>
                    <a:pt x="47" y="80"/>
                  </a:cubicBezTo>
                  <a:cubicBezTo>
                    <a:pt x="50" y="79"/>
                    <a:pt x="48" y="81"/>
                    <a:pt x="50" y="78"/>
                  </a:cubicBezTo>
                  <a:cubicBezTo>
                    <a:pt x="50" y="81"/>
                    <a:pt x="50" y="80"/>
                    <a:pt x="48" y="86"/>
                  </a:cubicBezTo>
                  <a:lnTo>
                    <a:pt x="48" y="87"/>
                  </a:lnTo>
                  <a:close/>
                  <a:moveTo>
                    <a:pt x="100" y="11"/>
                  </a:moveTo>
                  <a:cubicBezTo>
                    <a:pt x="103" y="9"/>
                    <a:pt x="104" y="4"/>
                    <a:pt x="102" y="0"/>
                  </a:cubicBezTo>
                  <a:cubicBezTo>
                    <a:pt x="100" y="3"/>
                    <a:pt x="97" y="14"/>
                    <a:pt x="96" y="17"/>
                  </a:cubicBezTo>
                  <a:cubicBezTo>
                    <a:pt x="94" y="21"/>
                    <a:pt x="96" y="15"/>
                    <a:pt x="94" y="20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8"/>
                    <a:pt x="89" y="37"/>
                    <a:pt x="87" y="42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3"/>
                    <a:pt x="83" y="57"/>
                    <a:pt x="82" y="60"/>
                  </a:cubicBezTo>
                  <a:cubicBezTo>
                    <a:pt x="82" y="60"/>
                    <a:pt x="82" y="61"/>
                    <a:pt x="81" y="62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8" y="70"/>
                    <a:pt x="78" y="68"/>
                    <a:pt x="77" y="72"/>
                  </a:cubicBezTo>
                  <a:cubicBezTo>
                    <a:pt x="77" y="73"/>
                    <a:pt x="76" y="75"/>
                    <a:pt x="75" y="77"/>
                  </a:cubicBezTo>
                  <a:cubicBezTo>
                    <a:pt x="74" y="80"/>
                    <a:pt x="73" y="83"/>
                    <a:pt x="73" y="86"/>
                  </a:cubicBezTo>
                  <a:cubicBezTo>
                    <a:pt x="72" y="90"/>
                    <a:pt x="71" y="91"/>
                    <a:pt x="69" y="95"/>
                  </a:cubicBezTo>
                  <a:cubicBezTo>
                    <a:pt x="68" y="99"/>
                    <a:pt x="68" y="101"/>
                    <a:pt x="65" y="101"/>
                  </a:cubicBezTo>
                  <a:cubicBezTo>
                    <a:pt x="65" y="98"/>
                    <a:pt x="65" y="100"/>
                    <a:pt x="66" y="96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8" y="89"/>
                    <a:pt x="68" y="89"/>
                  </a:cubicBezTo>
                  <a:cubicBezTo>
                    <a:pt x="69" y="86"/>
                    <a:pt x="68" y="88"/>
                    <a:pt x="70" y="87"/>
                  </a:cubicBezTo>
                  <a:cubicBezTo>
                    <a:pt x="69" y="78"/>
                    <a:pt x="70" y="85"/>
                    <a:pt x="71" y="78"/>
                  </a:cubicBezTo>
                  <a:cubicBezTo>
                    <a:pt x="72" y="74"/>
                    <a:pt x="72" y="72"/>
                    <a:pt x="72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5" y="67"/>
                    <a:pt x="75" y="67"/>
                  </a:cubicBezTo>
                  <a:cubicBezTo>
                    <a:pt x="75" y="57"/>
                    <a:pt x="79" y="53"/>
                    <a:pt x="75" y="46"/>
                  </a:cubicBezTo>
                  <a:cubicBezTo>
                    <a:pt x="76" y="43"/>
                    <a:pt x="76" y="44"/>
                    <a:pt x="76" y="40"/>
                  </a:cubicBezTo>
                  <a:cubicBezTo>
                    <a:pt x="76" y="34"/>
                    <a:pt x="76" y="39"/>
                    <a:pt x="77" y="35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9" y="31"/>
                    <a:pt x="79" y="30"/>
                  </a:cubicBezTo>
                  <a:cubicBezTo>
                    <a:pt x="80" y="28"/>
                    <a:pt x="80" y="27"/>
                    <a:pt x="80" y="24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6" y="25"/>
                    <a:pt x="74" y="26"/>
                    <a:pt x="72" y="30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2" y="55"/>
                    <a:pt x="61" y="60"/>
                    <a:pt x="60" y="63"/>
                  </a:cubicBezTo>
                  <a:cubicBezTo>
                    <a:pt x="58" y="62"/>
                    <a:pt x="59" y="62"/>
                    <a:pt x="56" y="62"/>
                  </a:cubicBezTo>
                  <a:cubicBezTo>
                    <a:pt x="50" y="70"/>
                    <a:pt x="55" y="56"/>
                    <a:pt x="50" y="68"/>
                  </a:cubicBezTo>
                  <a:cubicBezTo>
                    <a:pt x="49" y="70"/>
                    <a:pt x="49" y="68"/>
                    <a:pt x="49" y="69"/>
                  </a:cubicBezTo>
                  <a:cubicBezTo>
                    <a:pt x="49" y="69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80"/>
                    <a:pt x="46" y="76"/>
                    <a:pt x="44" y="81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1" y="92"/>
                    <a:pt x="42" y="91"/>
                    <a:pt x="41" y="94"/>
                  </a:cubicBezTo>
                  <a:cubicBezTo>
                    <a:pt x="40" y="99"/>
                    <a:pt x="40" y="94"/>
                    <a:pt x="39" y="9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3" y="109"/>
                    <a:pt x="33" y="109"/>
                    <a:pt x="32" y="112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3" y="129"/>
                    <a:pt x="23" y="130"/>
                    <a:pt x="23" y="134"/>
                  </a:cubicBezTo>
                  <a:cubicBezTo>
                    <a:pt x="22" y="138"/>
                    <a:pt x="22" y="136"/>
                    <a:pt x="21" y="140"/>
                  </a:cubicBezTo>
                  <a:cubicBezTo>
                    <a:pt x="19" y="145"/>
                    <a:pt x="23" y="147"/>
                    <a:pt x="23" y="152"/>
                  </a:cubicBezTo>
                  <a:cubicBezTo>
                    <a:pt x="20" y="152"/>
                    <a:pt x="21" y="154"/>
                    <a:pt x="20" y="155"/>
                  </a:cubicBezTo>
                  <a:cubicBezTo>
                    <a:pt x="19" y="157"/>
                    <a:pt x="18" y="157"/>
                    <a:pt x="17" y="159"/>
                  </a:cubicBezTo>
                  <a:cubicBezTo>
                    <a:pt x="19" y="160"/>
                    <a:pt x="18" y="159"/>
                    <a:pt x="19" y="161"/>
                  </a:cubicBezTo>
                  <a:cubicBezTo>
                    <a:pt x="19" y="161"/>
                    <a:pt x="20" y="163"/>
                    <a:pt x="20" y="162"/>
                  </a:cubicBezTo>
                  <a:cubicBezTo>
                    <a:pt x="20" y="161"/>
                    <a:pt x="20" y="162"/>
                    <a:pt x="20" y="162"/>
                  </a:cubicBezTo>
                  <a:cubicBezTo>
                    <a:pt x="17" y="171"/>
                    <a:pt x="17" y="179"/>
                    <a:pt x="16" y="189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8"/>
                    <a:pt x="15" y="204"/>
                    <a:pt x="12" y="210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9" y="219"/>
                    <a:pt x="12" y="223"/>
                    <a:pt x="14" y="225"/>
                  </a:cubicBezTo>
                  <a:cubicBezTo>
                    <a:pt x="14" y="231"/>
                    <a:pt x="13" y="227"/>
                    <a:pt x="12" y="233"/>
                  </a:cubicBezTo>
                  <a:cubicBezTo>
                    <a:pt x="12" y="236"/>
                    <a:pt x="12" y="239"/>
                    <a:pt x="12" y="242"/>
                  </a:cubicBezTo>
                  <a:cubicBezTo>
                    <a:pt x="10" y="246"/>
                    <a:pt x="11" y="241"/>
                    <a:pt x="10" y="247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62"/>
                    <a:pt x="8" y="262"/>
                    <a:pt x="6" y="268"/>
                  </a:cubicBezTo>
                  <a:cubicBezTo>
                    <a:pt x="4" y="272"/>
                    <a:pt x="5" y="276"/>
                    <a:pt x="7" y="280"/>
                  </a:cubicBezTo>
                  <a:cubicBezTo>
                    <a:pt x="4" y="288"/>
                    <a:pt x="6" y="293"/>
                    <a:pt x="4" y="300"/>
                  </a:cubicBezTo>
                  <a:cubicBezTo>
                    <a:pt x="2" y="317"/>
                    <a:pt x="2" y="317"/>
                    <a:pt x="2" y="317"/>
                  </a:cubicBezTo>
                  <a:cubicBezTo>
                    <a:pt x="2" y="318"/>
                    <a:pt x="3" y="319"/>
                    <a:pt x="4" y="320"/>
                  </a:cubicBezTo>
                  <a:cubicBezTo>
                    <a:pt x="3" y="322"/>
                    <a:pt x="3" y="321"/>
                    <a:pt x="2" y="324"/>
                  </a:cubicBezTo>
                  <a:cubicBezTo>
                    <a:pt x="2" y="324"/>
                    <a:pt x="2" y="327"/>
                    <a:pt x="2" y="327"/>
                  </a:cubicBezTo>
                  <a:cubicBezTo>
                    <a:pt x="2" y="328"/>
                    <a:pt x="2" y="332"/>
                    <a:pt x="2" y="332"/>
                  </a:cubicBezTo>
                  <a:cubicBezTo>
                    <a:pt x="2" y="334"/>
                    <a:pt x="2" y="333"/>
                    <a:pt x="1" y="334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5"/>
                    <a:pt x="0" y="344"/>
                    <a:pt x="0" y="349"/>
                  </a:cubicBezTo>
                  <a:cubicBezTo>
                    <a:pt x="1" y="353"/>
                    <a:pt x="1" y="353"/>
                    <a:pt x="1" y="353"/>
                  </a:cubicBezTo>
                  <a:cubicBezTo>
                    <a:pt x="1" y="352"/>
                    <a:pt x="1" y="353"/>
                    <a:pt x="1" y="354"/>
                  </a:cubicBezTo>
                  <a:cubicBezTo>
                    <a:pt x="4" y="352"/>
                    <a:pt x="3" y="354"/>
                    <a:pt x="4" y="351"/>
                  </a:cubicBezTo>
                  <a:cubicBezTo>
                    <a:pt x="4" y="351"/>
                    <a:pt x="4" y="348"/>
                    <a:pt x="4" y="348"/>
                  </a:cubicBezTo>
                  <a:cubicBezTo>
                    <a:pt x="6" y="342"/>
                    <a:pt x="8" y="331"/>
                    <a:pt x="7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10" y="329"/>
                    <a:pt x="10" y="331"/>
                    <a:pt x="10" y="336"/>
                  </a:cubicBezTo>
                  <a:cubicBezTo>
                    <a:pt x="10" y="340"/>
                    <a:pt x="8" y="340"/>
                    <a:pt x="7" y="343"/>
                  </a:cubicBezTo>
                  <a:cubicBezTo>
                    <a:pt x="8" y="350"/>
                    <a:pt x="11" y="353"/>
                    <a:pt x="8" y="358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8" y="366"/>
                    <a:pt x="8" y="364"/>
                    <a:pt x="8" y="367"/>
                  </a:cubicBezTo>
                  <a:cubicBezTo>
                    <a:pt x="11" y="366"/>
                    <a:pt x="11" y="366"/>
                    <a:pt x="11" y="366"/>
                  </a:cubicBezTo>
                  <a:cubicBezTo>
                    <a:pt x="11" y="366"/>
                    <a:pt x="13" y="369"/>
                    <a:pt x="13" y="369"/>
                  </a:cubicBezTo>
                  <a:cubicBezTo>
                    <a:pt x="12" y="374"/>
                    <a:pt x="12" y="368"/>
                    <a:pt x="12" y="374"/>
                  </a:cubicBezTo>
                  <a:cubicBezTo>
                    <a:pt x="12" y="376"/>
                    <a:pt x="12" y="377"/>
                    <a:pt x="12" y="379"/>
                  </a:cubicBezTo>
                  <a:cubicBezTo>
                    <a:pt x="13" y="388"/>
                    <a:pt x="13" y="383"/>
                    <a:pt x="15" y="388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6" y="394"/>
                    <a:pt x="15" y="394"/>
                    <a:pt x="19" y="394"/>
                  </a:cubicBezTo>
                  <a:cubicBezTo>
                    <a:pt x="19" y="385"/>
                    <a:pt x="16" y="391"/>
                    <a:pt x="19" y="382"/>
                  </a:cubicBezTo>
                  <a:cubicBezTo>
                    <a:pt x="20" y="383"/>
                    <a:pt x="19" y="383"/>
                    <a:pt x="20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2" y="380"/>
                    <a:pt x="22" y="382"/>
                    <a:pt x="22" y="378"/>
                  </a:cubicBezTo>
                  <a:cubicBezTo>
                    <a:pt x="22" y="371"/>
                    <a:pt x="23" y="366"/>
                    <a:pt x="22" y="359"/>
                  </a:cubicBezTo>
                  <a:cubicBezTo>
                    <a:pt x="24" y="360"/>
                    <a:pt x="26" y="360"/>
                    <a:pt x="29" y="360"/>
                  </a:cubicBezTo>
                  <a:cubicBezTo>
                    <a:pt x="32" y="352"/>
                    <a:pt x="32" y="351"/>
                    <a:pt x="34" y="351"/>
                  </a:cubicBezTo>
                  <a:cubicBezTo>
                    <a:pt x="33" y="347"/>
                    <a:pt x="33" y="347"/>
                    <a:pt x="33" y="347"/>
                  </a:cubicBezTo>
                  <a:cubicBezTo>
                    <a:pt x="34" y="347"/>
                    <a:pt x="34" y="348"/>
                    <a:pt x="34" y="347"/>
                  </a:cubicBezTo>
                  <a:cubicBezTo>
                    <a:pt x="37" y="339"/>
                    <a:pt x="37" y="339"/>
                    <a:pt x="37" y="339"/>
                  </a:cubicBezTo>
                  <a:cubicBezTo>
                    <a:pt x="38" y="334"/>
                    <a:pt x="34" y="335"/>
                    <a:pt x="38" y="333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46" y="334"/>
                    <a:pt x="46" y="326"/>
                    <a:pt x="50" y="320"/>
                  </a:cubicBezTo>
                  <a:cubicBezTo>
                    <a:pt x="51" y="321"/>
                    <a:pt x="51" y="321"/>
                    <a:pt x="51" y="322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49" y="326"/>
                    <a:pt x="49" y="329"/>
                    <a:pt x="48" y="332"/>
                  </a:cubicBezTo>
                  <a:cubicBezTo>
                    <a:pt x="44" y="334"/>
                    <a:pt x="46" y="338"/>
                    <a:pt x="44" y="343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39" y="358"/>
                    <a:pt x="40" y="357"/>
                    <a:pt x="40" y="360"/>
                  </a:cubicBezTo>
                  <a:cubicBezTo>
                    <a:pt x="40" y="363"/>
                    <a:pt x="38" y="360"/>
                    <a:pt x="38" y="371"/>
                  </a:cubicBezTo>
                  <a:cubicBezTo>
                    <a:pt x="45" y="370"/>
                    <a:pt x="45" y="370"/>
                    <a:pt x="45" y="370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44" y="365"/>
                    <a:pt x="46" y="365"/>
                    <a:pt x="48" y="365"/>
                  </a:cubicBezTo>
                  <a:cubicBezTo>
                    <a:pt x="49" y="363"/>
                    <a:pt x="49" y="362"/>
                    <a:pt x="50" y="361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2" y="355"/>
                    <a:pt x="51" y="356"/>
                    <a:pt x="53" y="352"/>
                  </a:cubicBezTo>
                  <a:cubicBezTo>
                    <a:pt x="62" y="334"/>
                    <a:pt x="62" y="334"/>
                    <a:pt x="62" y="334"/>
                  </a:cubicBezTo>
                  <a:cubicBezTo>
                    <a:pt x="65" y="330"/>
                    <a:pt x="66" y="322"/>
                    <a:pt x="70" y="314"/>
                  </a:cubicBezTo>
                  <a:cubicBezTo>
                    <a:pt x="70" y="314"/>
                    <a:pt x="71" y="313"/>
                    <a:pt x="71" y="313"/>
                  </a:cubicBezTo>
                  <a:cubicBezTo>
                    <a:pt x="74" y="302"/>
                    <a:pt x="74" y="302"/>
                    <a:pt x="74" y="302"/>
                  </a:cubicBezTo>
                  <a:cubicBezTo>
                    <a:pt x="75" y="300"/>
                    <a:pt x="76" y="300"/>
                    <a:pt x="77" y="297"/>
                  </a:cubicBezTo>
                  <a:cubicBezTo>
                    <a:pt x="78" y="292"/>
                    <a:pt x="81" y="284"/>
                    <a:pt x="82" y="279"/>
                  </a:cubicBezTo>
                  <a:cubicBezTo>
                    <a:pt x="82" y="272"/>
                    <a:pt x="80" y="274"/>
                    <a:pt x="87" y="270"/>
                  </a:cubicBezTo>
                  <a:cubicBezTo>
                    <a:pt x="85" y="266"/>
                    <a:pt x="86" y="264"/>
                    <a:pt x="86" y="258"/>
                  </a:cubicBezTo>
                  <a:cubicBezTo>
                    <a:pt x="89" y="258"/>
                    <a:pt x="89" y="258"/>
                    <a:pt x="89" y="258"/>
                  </a:cubicBezTo>
                  <a:cubicBezTo>
                    <a:pt x="88" y="252"/>
                    <a:pt x="89" y="255"/>
                    <a:pt x="91" y="250"/>
                  </a:cubicBezTo>
                  <a:cubicBezTo>
                    <a:pt x="92" y="247"/>
                    <a:pt x="92" y="245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3" y="239"/>
                    <a:pt x="93" y="239"/>
                  </a:cubicBezTo>
                  <a:cubicBezTo>
                    <a:pt x="95" y="237"/>
                    <a:pt x="95" y="230"/>
                    <a:pt x="95" y="226"/>
                  </a:cubicBezTo>
                  <a:cubicBezTo>
                    <a:pt x="93" y="225"/>
                    <a:pt x="94" y="227"/>
                    <a:pt x="93" y="224"/>
                  </a:cubicBezTo>
                  <a:cubicBezTo>
                    <a:pt x="96" y="223"/>
                    <a:pt x="95" y="224"/>
                    <a:pt x="96" y="222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8" y="216"/>
                    <a:pt x="98" y="210"/>
                    <a:pt x="99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0" y="206"/>
                    <a:pt x="100" y="204"/>
                    <a:pt x="100" y="204"/>
                  </a:cubicBezTo>
                  <a:cubicBezTo>
                    <a:pt x="101" y="197"/>
                    <a:pt x="100" y="195"/>
                    <a:pt x="103" y="191"/>
                  </a:cubicBezTo>
                  <a:cubicBezTo>
                    <a:pt x="104" y="189"/>
                    <a:pt x="103" y="191"/>
                    <a:pt x="104" y="188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83"/>
                    <a:pt x="106" y="182"/>
                    <a:pt x="106" y="18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6" y="179"/>
                    <a:pt x="106" y="179"/>
                    <a:pt x="106" y="178"/>
                  </a:cubicBezTo>
                  <a:cubicBezTo>
                    <a:pt x="106" y="176"/>
                    <a:pt x="106" y="174"/>
                    <a:pt x="107" y="171"/>
                  </a:cubicBezTo>
                  <a:cubicBezTo>
                    <a:pt x="108" y="161"/>
                    <a:pt x="109" y="151"/>
                    <a:pt x="110" y="141"/>
                  </a:cubicBezTo>
                  <a:cubicBezTo>
                    <a:pt x="112" y="140"/>
                    <a:pt x="111" y="143"/>
                    <a:pt x="112" y="137"/>
                  </a:cubicBezTo>
                  <a:cubicBezTo>
                    <a:pt x="114" y="129"/>
                    <a:pt x="114" y="122"/>
                    <a:pt x="116" y="114"/>
                  </a:cubicBezTo>
                  <a:cubicBezTo>
                    <a:pt x="118" y="104"/>
                    <a:pt x="121" y="101"/>
                    <a:pt x="118" y="96"/>
                  </a:cubicBezTo>
                  <a:cubicBezTo>
                    <a:pt x="121" y="96"/>
                    <a:pt x="120" y="96"/>
                    <a:pt x="122" y="93"/>
                  </a:cubicBezTo>
                  <a:cubicBezTo>
                    <a:pt x="122" y="92"/>
                    <a:pt x="123" y="90"/>
                    <a:pt x="123" y="89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5" y="47"/>
                    <a:pt x="134" y="46"/>
                    <a:pt x="135" y="41"/>
                  </a:cubicBezTo>
                  <a:cubicBezTo>
                    <a:pt x="136" y="37"/>
                    <a:pt x="133" y="46"/>
                    <a:pt x="136" y="39"/>
                  </a:cubicBezTo>
                  <a:cubicBezTo>
                    <a:pt x="136" y="38"/>
                    <a:pt x="136" y="38"/>
                    <a:pt x="137" y="37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5" y="24"/>
                    <a:pt x="135" y="26"/>
                    <a:pt x="134" y="28"/>
                  </a:cubicBezTo>
                  <a:cubicBezTo>
                    <a:pt x="134" y="31"/>
                    <a:pt x="134" y="32"/>
                    <a:pt x="133" y="34"/>
                  </a:cubicBezTo>
                  <a:cubicBezTo>
                    <a:pt x="131" y="36"/>
                    <a:pt x="131" y="34"/>
                    <a:pt x="130" y="38"/>
                  </a:cubicBezTo>
                  <a:cubicBezTo>
                    <a:pt x="129" y="42"/>
                    <a:pt x="131" y="41"/>
                    <a:pt x="131" y="43"/>
                  </a:cubicBezTo>
                  <a:cubicBezTo>
                    <a:pt x="131" y="44"/>
                    <a:pt x="130" y="45"/>
                    <a:pt x="129" y="46"/>
                  </a:cubicBezTo>
                  <a:cubicBezTo>
                    <a:pt x="129" y="48"/>
                    <a:pt x="129" y="48"/>
                    <a:pt x="129" y="49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91"/>
                    <a:pt x="114" y="103"/>
                    <a:pt x="114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6" y="94"/>
                    <a:pt x="116" y="82"/>
                    <a:pt x="120" y="68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3" y="54"/>
                    <a:pt x="122" y="56"/>
                    <a:pt x="123" y="54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19" y="57"/>
                    <a:pt x="118" y="57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6" y="70"/>
                    <a:pt x="115" y="70"/>
                    <a:pt x="113" y="72"/>
                  </a:cubicBezTo>
                  <a:cubicBezTo>
                    <a:pt x="113" y="77"/>
                    <a:pt x="112" y="87"/>
                    <a:pt x="107" y="8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59"/>
                    <a:pt x="113" y="59"/>
                    <a:pt x="113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5" y="55"/>
                    <a:pt x="115" y="5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3"/>
                    <a:pt x="117" y="44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5" y="41"/>
                    <a:pt x="114" y="44"/>
                    <a:pt x="110" y="44"/>
                  </a:cubicBezTo>
                  <a:cubicBezTo>
                    <a:pt x="111" y="38"/>
                    <a:pt x="112" y="39"/>
                    <a:pt x="112" y="35"/>
                  </a:cubicBezTo>
                  <a:cubicBezTo>
                    <a:pt x="112" y="31"/>
                    <a:pt x="112" y="27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9" y="20"/>
                    <a:pt x="108" y="17"/>
                    <a:pt x="106" y="17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6"/>
                    <a:pt x="103" y="26"/>
                    <a:pt x="103" y="29"/>
                  </a:cubicBezTo>
                  <a:cubicBezTo>
                    <a:pt x="101" y="29"/>
                    <a:pt x="100" y="31"/>
                    <a:pt x="100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7" y="35"/>
                    <a:pt x="98" y="34"/>
                    <a:pt x="98" y="38"/>
                  </a:cubicBezTo>
                  <a:cubicBezTo>
                    <a:pt x="97" y="38"/>
                    <a:pt x="96" y="38"/>
                    <a:pt x="96" y="39"/>
                  </a:cubicBezTo>
                  <a:cubicBezTo>
                    <a:pt x="94" y="41"/>
                    <a:pt x="96" y="41"/>
                    <a:pt x="95" y="41"/>
                  </a:cubicBezTo>
                  <a:cubicBezTo>
                    <a:pt x="94" y="45"/>
                    <a:pt x="94" y="43"/>
                    <a:pt x="93" y="43"/>
                  </a:cubicBezTo>
                  <a:cubicBezTo>
                    <a:pt x="91" y="40"/>
                    <a:pt x="95" y="33"/>
                    <a:pt x="97" y="28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1"/>
                    <a:pt x="100" y="11"/>
                    <a:pt x="100" y="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Freeform 26"/>
            <p:cNvSpPr>
              <a:spLocks noEditPoints="1"/>
            </p:cNvSpPr>
            <p:nvPr/>
          </p:nvSpPr>
          <p:spPr bwMode="auto">
            <a:xfrm>
              <a:off x="3255005" y="5226953"/>
              <a:ext cx="115065" cy="430516"/>
            </a:xfrm>
            <a:custGeom>
              <a:avLst/>
              <a:gdLst>
                <a:gd name="T0" fmla="*/ 107 w 115"/>
                <a:gd name="T1" fmla="*/ 400 h 428"/>
                <a:gd name="T2" fmla="*/ 99 w 115"/>
                <a:gd name="T3" fmla="*/ 395 h 428"/>
                <a:gd name="T4" fmla="*/ 92 w 115"/>
                <a:gd name="T5" fmla="*/ 343 h 428"/>
                <a:gd name="T6" fmla="*/ 99 w 115"/>
                <a:gd name="T7" fmla="*/ 390 h 428"/>
                <a:gd name="T8" fmla="*/ 89 w 115"/>
                <a:gd name="T9" fmla="*/ 288 h 428"/>
                <a:gd name="T10" fmla="*/ 92 w 115"/>
                <a:gd name="T11" fmla="*/ 327 h 428"/>
                <a:gd name="T12" fmla="*/ 90 w 115"/>
                <a:gd name="T13" fmla="*/ 323 h 428"/>
                <a:gd name="T14" fmla="*/ 29 w 115"/>
                <a:gd name="T15" fmla="*/ 262 h 428"/>
                <a:gd name="T16" fmla="*/ 30 w 115"/>
                <a:gd name="T17" fmla="*/ 260 h 428"/>
                <a:gd name="T18" fmla="*/ 21 w 115"/>
                <a:gd name="T19" fmla="*/ 229 h 428"/>
                <a:gd name="T20" fmla="*/ 15 w 115"/>
                <a:gd name="T21" fmla="*/ 219 h 428"/>
                <a:gd name="T22" fmla="*/ 26 w 115"/>
                <a:gd name="T23" fmla="*/ 200 h 428"/>
                <a:gd name="T24" fmla="*/ 49 w 115"/>
                <a:gd name="T25" fmla="*/ 289 h 428"/>
                <a:gd name="T26" fmla="*/ 58 w 115"/>
                <a:gd name="T27" fmla="*/ 342 h 428"/>
                <a:gd name="T28" fmla="*/ 43 w 115"/>
                <a:gd name="T29" fmla="*/ 306 h 428"/>
                <a:gd name="T30" fmla="*/ 35 w 115"/>
                <a:gd name="T31" fmla="*/ 274 h 428"/>
                <a:gd name="T32" fmla="*/ 31 w 115"/>
                <a:gd name="T33" fmla="*/ 240 h 428"/>
                <a:gd name="T34" fmla="*/ 20 w 115"/>
                <a:gd name="T35" fmla="*/ 181 h 428"/>
                <a:gd name="T36" fmla="*/ 13 w 115"/>
                <a:gd name="T37" fmla="*/ 119 h 428"/>
                <a:gd name="T38" fmla="*/ 37 w 115"/>
                <a:gd name="T39" fmla="*/ 230 h 428"/>
                <a:gd name="T40" fmla="*/ 25 w 115"/>
                <a:gd name="T41" fmla="*/ 139 h 428"/>
                <a:gd name="T42" fmla="*/ 27 w 115"/>
                <a:gd name="T43" fmla="*/ 137 h 428"/>
                <a:gd name="T44" fmla="*/ 33 w 115"/>
                <a:gd name="T45" fmla="*/ 200 h 428"/>
                <a:gd name="T46" fmla="*/ 36 w 115"/>
                <a:gd name="T47" fmla="*/ 32 h 428"/>
                <a:gd name="T48" fmla="*/ 63 w 115"/>
                <a:gd name="T49" fmla="*/ 120 h 428"/>
                <a:gd name="T50" fmla="*/ 62 w 115"/>
                <a:gd name="T51" fmla="*/ 117 h 428"/>
                <a:gd name="T52" fmla="*/ 57 w 115"/>
                <a:gd name="T53" fmla="*/ 83 h 428"/>
                <a:gd name="T54" fmla="*/ 43 w 115"/>
                <a:gd name="T55" fmla="*/ 15 h 428"/>
                <a:gd name="T56" fmla="*/ 37 w 115"/>
                <a:gd name="T57" fmla="*/ 0 h 428"/>
                <a:gd name="T58" fmla="*/ 34 w 115"/>
                <a:gd name="T59" fmla="*/ 19 h 428"/>
                <a:gd name="T60" fmla="*/ 26 w 115"/>
                <a:gd name="T61" fmla="*/ 7 h 428"/>
                <a:gd name="T62" fmla="*/ 17 w 115"/>
                <a:gd name="T63" fmla="*/ 24 h 428"/>
                <a:gd name="T64" fmla="*/ 11 w 115"/>
                <a:gd name="T65" fmla="*/ 90 h 428"/>
                <a:gd name="T66" fmla="*/ 4 w 115"/>
                <a:gd name="T67" fmla="*/ 111 h 428"/>
                <a:gd name="T68" fmla="*/ 3 w 115"/>
                <a:gd name="T69" fmla="*/ 174 h 428"/>
                <a:gd name="T70" fmla="*/ 6 w 115"/>
                <a:gd name="T71" fmla="*/ 200 h 428"/>
                <a:gd name="T72" fmla="*/ 6 w 115"/>
                <a:gd name="T73" fmla="*/ 212 h 428"/>
                <a:gd name="T74" fmla="*/ 6 w 115"/>
                <a:gd name="T75" fmla="*/ 229 h 428"/>
                <a:gd name="T76" fmla="*/ 6 w 115"/>
                <a:gd name="T77" fmla="*/ 259 h 428"/>
                <a:gd name="T78" fmla="*/ 1 w 115"/>
                <a:gd name="T79" fmla="*/ 271 h 428"/>
                <a:gd name="T80" fmla="*/ 5 w 115"/>
                <a:gd name="T81" fmla="*/ 284 h 428"/>
                <a:gd name="T82" fmla="*/ 11 w 115"/>
                <a:gd name="T83" fmla="*/ 297 h 428"/>
                <a:gd name="T84" fmla="*/ 17 w 115"/>
                <a:gd name="T85" fmla="*/ 308 h 428"/>
                <a:gd name="T86" fmla="*/ 27 w 115"/>
                <a:gd name="T87" fmla="*/ 330 h 428"/>
                <a:gd name="T88" fmla="*/ 53 w 115"/>
                <a:gd name="T89" fmla="*/ 365 h 428"/>
                <a:gd name="T90" fmla="*/ 44 w 115"/>
                <a:gd name="T91" fmla="*/ 344 h 428"/>
                <a:gd name="T92" fmla="*/ 40 w 115"/>
                <a:gd name="T93" fmla="*/ 325 h 428"/>
                <a:gd name="T94" fmla="*/ 48 w 115"/>
                <a:gd name="T95" fmla="*/ 342 h 428"/>
                <a:gd name="T96" fmla="*/ 59 w 115"/>
                <a:gd name="T97" fmla="*/ 356 h 428"/>
                <a:gd name="T98" fmla="*/ 66 w 115"/>
                <a:gd name="T99" fmla="*/ 374 h 428"/>
                <a:gd name="T100" fmla="*/ 91 w 115"/>
                <a:gd name="T101" fmla="*/ 421 h 428"/>
                <a:gd name="T102" fmla="*/ 98 w 115"/>
                <a:gd name="T103" fmla="*/ 401 h 428"/>
                <a:gd name="T104" fmla="*/ 104 w 115"/>
                <a:gd name="T105" fmla="*/ 408 h 428"/>
                <a:gd name="T106" fmla="*/ 109 w 115"/>
                <a:gd name="T107" fmla="*/ 416 h 428"/>
                <a:gd name="T108" fmla="*/ 115 w 115"/>
                <a:gd name="T109" fmla="*/ 418 h 428"/>
                <a:gd name="T110" fmla="*/ 110 w 115"/>
                <a:gd name="T111" fmla="*/ 363 h 428"/>
                <a:gd name="T112" fmla="*/ 103 w 115"/>
                <a:gd name="T113" fmla="*/ 332 h 428"/>
                <a:gd name="T114" fmla="*/ 98 w 115"/>
                <a:gd name="T115" fmla="*/ 313 h 428"/>
                <a:gd name="T116" fmla="*/ 93 w 115"/>
                <a:gd name="T117" fmla="*/ 274 h 428"/>
                <a:gd name="T118" fmla="*/ 86 w 115"/>
                <a:gd name="T119" fmla="*/ 270 h 428"/>
                <a:gd name="T120" fmla="*/ 75 w 115"/>
                <a:gd name="T121" fmla="*/ 170 h 428"/>
                <a:gd name="T122" fmla="*/ 66 w 115"/>
                <a:gd name="T123" fmla="*/ 131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428">
                  <a:moveTo>
                    <a:pt x="107" y="400"/>
                  </a:moveTo>
                  <a:cubicBezTo>
                    <a:pt x="106" y="391"/>
                    <a:pt x="106" y="391"/>
                    <a:pt x="106" y="391"/>
                  </a:cubicBezTo>
                  <a:cubicBezTo>
                    <a:pt x="108" y="393"/>
                    <a:pt x="109" y="397"/>
                    <a:pt x="108" y="399"/>
                  </a:cubicBezTo>
                  <a:lnTo>
                    <a:pt x="107" y="400"/>
                  </a:lnTo>
                  <a:close/>
                  <a:moveTo>
                    <a:pt x="99" y="395"/>
                  </a:moveTo>
                  <a:cubicBezTo>
                    <a:pt x="100" y="397"/>
                    <a:pt x="100" y="397"/>
                    <a:pt x="99" y="398"/>
                  </a:cubicBezTo>
                  <a:cubicBezTo>
                    <a:pt x="99" y="398"/>
                    <a:pt x="99" y="397"/>
                    <a:pt x="99" y="397"/>
                  </a:cubicBezTo>
                  <a:cubicBezTo>
                    <a:pt x="99" y="397"/>
                    <a:pt x="98" y="397"/>
                    <a:pt x="99" y="395"/>
                  </a:cubicBezTo>
                  <a:close/>
                  <a:moveTo>
                    <a:pt x="99" y="390"/>
                  </a:moveTo>
                  <a:cubicBezTo>
                    <a:pt x="96" y="389"/>
                    <a:pt x="97" y="391"/>
                    <a:pt x="97" y="387"/>
                  </a:cubicBezTo>
                  <a:cubicBezTo>
                    <a:pt x="97" y="383"/>
                    <a:pt x="97" y="383"/>
                    <a:pt x="97" y="380"/>
                  </a:cubicBezTo>
                  <a:cubicBezTo>
                    <a:pt x="96" y="368"/>
                    <a:pt x="92" y="357"/>
                    <a:pt x="92" y="343"/>
                  </a:cubicBezTo>
                  <a:cubicBezTo>
                    <a:pt x="94" y="344"/>
                    <a:pt x="94" y="343"/>
                    <a:pt x="95" y="346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6" y="365"/>
                    <a:pt x="96" y="367"/>
                    <a:pt x="97" y="370"/>
                  </a:cubicBezTo>
                  <a:cubicBezTo>
                    <a:pt x="99" y="390"/>
                    <a:pt x="99" y="390"/>
                    <a:pt x="99" y="390"/>
                  </a:cubicBezTo>
                  <a:close/>
                  <a:moveTo>
                    <a:pt x="42" y="325"/>
                  </a:moveTo>
                  <a:cubicBezTo>
                    <a:pt x="43" y="321"/>
                    <a:pt x="42" y="323"/>
                    <a:pt x="44" y="322"/>
                  </a:cubicBezTo>
                  <a:lnTo>
                    <a:pt x="42" y="325"/>
                  </a:lnTo>
                  <a:close/>
                  <a:moveTo>
                    <a:pt x="89" y="288"/>
                  </a:moveTo>
                  <a:cubicBezTo>
                    <a:pt x="93" y="296"/>
                    <a:pt x="89" y="287"/>
                    <a:pt x="91" y="299"/>
                  </a:cubicBezTo>
                  <a:cubicBezTo>
                    <a:pt x="91" y="303"/>
                    <a:pt x="91" y="312"/>
                    <a:pt x="91" y="321"/>
                  </a:cubicBezTo>
                  <a:cubicBezTo>
                    <a:pt x="92" y="326"/>
                    <a:pt x="92" y="326"/>
                    <a:pt x="92" y="326"/>
                  </a:cubicBezTo>
                  <a:cubicBezTo>
                    <a:pt x="92" y="326"/>
                    <a:pt x="92" y="326"/>
                    <a:pt x="92" y="327"/>
                  </a:cubicBezTo>
                  <a:cubicBezTo>
                    <a:pt x="93" y="331"/>
                    <a:pt x="94" y="336"/>
                    <a:pt x="95" y="341"/>
                  </a:cubicBezTo>
                  <a:cubicBezTo>
                    <a:pt x="91" y="339"/>
                    <a:pt x="93" y="343"/>
                    <a:pt x="92" y="335"/>
                  </a:cubicBezTo>
                  <a:cubicBezTo>
                    <a:pt x="92" y="332"/>
                    <a:pt x="92" y="332"/>
                    <a:pt x="91" y="329"/>
                  </a:cubicBezTo>
                  <a:cubicBezTo>
                    <a:pt x="91" y="326"/>
                    <a:pt x="91" y="325"/>
                    <a:pt x="90" y="323"/>
                  </a:cubicBezTo>
                  <a:cubicBezTo>
                    <a:pt x="88" y="311"/>
                    <a:pt x="86" y="302"/>
                    <a:pt x="89" y="288"/>
                  </a:cubicBezTo>
                  <a:close/>
                  <a:moveTo>
                    <a:pt x="30" y="260"/>
                  </a:moveTo>
                  <a:cubicBezTo>
                    <a:pt x="31" y="261"/>
                    <a:pt x="31" y="261"/>
                    <a:pt x="31" y="264"/>
                  </a:cubicBezTo>
                  <a:cubicBezTo>
                    <a:pt x="31" y="263"/>
                    <a:pt x="30" y="263"/>
                    <a:pt x="29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1"/>
                    <a:pt x="29" y="261"/>
                    <a:pt x="29" y="261"/>
                  </a:cubicBezTo>
                  <a:cubicBezTo>
                    <a:pt x="29" y="260"/>
                    <a:pt x="29" y="260"/>
                    <a:pt x="29" y="260"/>
                  </a:cubicBezTo>
                  <a:lnTo>
                    <a:pt x="30" y="260"/>
                  </a:lnTo>
                  <a:close/>
                  <a:moveTo>
                    <a:pt x="38" y="237"/>
                  </a:moveTo>
                  <a:cubicBezTo>
                    <a:pt x="40" y="238"/>
                    <a:pt x="39" y="237"/>
                    <a:pt x="39" y="240"/>
                  </a:cubicBezTo>
                  <a:lnTo>
                    <a:pt x="38" y="237"/>
                  </a:lnTo>
                  <a:close/>
                  <a:moveTo>
                    <a:pt x="21" y="229"/>
                  </a:moveTo>
                  <a:cubicBezTo>
                    <a:pt x="20" y="232"/>
                    <a:pt x="20" y="232"/>
                    <a:pt x="20" y="232"/>
                  </a:cubicBezTo>
                  <a:cubicBezTo>
                    <a:pt x="19" y="229"/>
                    <a:pt x="19" y="230"/>
                    <a:pt x="21" y="229"/>
                  </a:cubicBezTo>
                  <a:close/>
                  <a:moveTo>
                    <a:pt x="17" y="216"/>
                  </a:moveTo>
                  <a:cubicBezTo>
                    <a:pt x="16" y="219"/>
                    <a:pt x="17" y="217"/>
                    <a:pt x="15" y="219"/>
                  </a:cubicBezTo>
                  <a:cubicBezTo>
                    <a:pt x="16" y="215"/>
                    <a:pt x="14" y="216"/>
                    <a:pt x="17" y="216"/>
                  </a:cubicBezTo>
                  <a:close/>
                  <a:moveTo>
                    <a:pt x="18" y="165"/>
                  </a:moveTo>
                  <a:cubicBezTo>
                    <a:pt x="24" y="191"/>
                    <a:pt x="24" y="191"/>
                    <a:pt x="24" y="191"/>
                  </a:cubicBezTo>
                  <a:cubicBezTo>
                    <a:pt x="25" y="205"/>
                    <a:pt x="24" y="193"/>
                    <a:pt x="26" y="200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39" y="260"/>
                    <a:pt x="41" y="265"/>
                    <a:pt x="43" y="269"/>
                  </a:cubicBezTo>
                  <a:cubicBezTo>
                    <a:pt x="45" y="273"/>
                    <a:pt x="46" y="280"/>
                    <a:pt x="48" y="285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6" y="309"/>
                    <a:pt x="48" y="301"/>
                    <a:pt x="51" y="308"/>
                  </a:cubicBezTo>
                  <a:cubicBezTo>
                    <a:pt x="52" y="310"/>
                    <a:pt x="51" y="307"/>
                    <a:pt x="52" y="311"/>
                  </a:cubicBezTo>
                  <a:cubicBezTo>
                    <a:pt x="58" y="334"/>
                    <a:pt x="58" y="334"/>
                    <a:pt x="58" y="334"/>
                  </a:cubicBezTo>
                  <a:cubicBezTo>
                    <a:pt x="59" y="341"/>
                    <a:pt x="60" y="339"/>
                    <a:pt x="58" y="342"/>
                  </a:cubicBezTo>
                  <a:cubicBezTo>
                    <a:pt x="58" y="336"/>
                    <a:pt x="57" y="332"/>
                    <a:pt x="54" y="329"/>
                  </a:cubicBezTo>
                  <a:cubicBezTo>
                    <a:pt x="50" y="324"/>
                    <a:pt x="47" y="314"/>
                    <a:pt x="47" y="314"/>
                  </a:cubicBezTo>
                  <a:cubicBezTo>
                    <a:pt x="44" y="310"/>
                    <a:pt x="46" y="314"/>
                    <a:pt x="45" y="311"/>
                  </a:cubicBezTo>
                  <a:cubicBezTo>
                    <a:pt x="44" y="310"/>
                    <a:pt x="44" y="307"/>
                    <a:pt x="43" y="306"/>
                  </a:cubicBezTo>
                  <a:cubicBezTo>
                    <a:pt x="42" y="301"/>
                    <a:pt x="43" y="308"/>
                    <a:pt x="39" y="293"/>
                  </a:cubicBezTo>
                  <a:cubicBezTo>
                    <a:pt x="39" y="291"/>
                    <a:pt x="38" y="290"/>
                    <a:pt x="38" y="288"/>
                  </a:cubicBezTo>
                  <a:cubicBezTo>
                    <a:pt x="36" y="283"/>
                    <a:pt x="35" y="287"/>
                    <a:pt x="35" y="280"/>
                  </a:cubicBezTo>
                  <a:cubicBezTo>
                    <a:pt x="34" y="274"/>
                    <a:pt x="34" y="276"/>
                    <a:pt x="35" y="274"/>
                  </a:cubicBezTo>
                  <a:cubicBezTo>
                    <a:pt x="36" y="276"/>
                    <a:pt x="35" y="274"/>
                    <a:pt x="36" y="276"/>
                  </a:cubicBezTo>
                  <a:cubicBezTo>
                    <a:pt x="37" y="282"/>
                    <a:pt x="36" y="281"/>
                    <a:pt x="41" y="282"/>
                  </a:cubicBezTo>
                  <a:cubicBezTo>
                    <a:pt x="41" y="275"/>
                    <a:pt x="38" y="265"/>
                    <a:pt x="36" y="259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29" y="234"/>
                    <a:pt x="25" y="217"/>
                    <a:pt x="24" y="210"/>
                  </a:cubicBezTo>
                  <a:cubicBezTo>
                    <a:pt x="23" y="205"/>
                    <a:pt x="24" y="205"/>
                    <a:pt x="24" y="198"/>
                  </a:cubicBezTo>
                  <a:cubicBezTo>
                    <a:pt x="23" y="197"/>
                    <a:pt x="25" y="196"/>
                    <a:pt x="22" y="196"/>
                  </a:cubicBezTo>
                  <a:cubicBezTo>
                    <a:pt x="24" y="190"/>
                    <a:pt x="23" y="198"/>
                    <a:pt x="20" y="181"/>
                  </a:cubicBezTo>
                  <a:cubicBezTo>
                    <a:pt x="20" y="175"/>
                    <a:pt x="19" y="171"/>
                    <a:pt x="19" y="165"/>
                  </a:cubicBezTo>
                  <a:lnTo>
                    <a:pt x="18" y="165"/>
                  </a:lnTo>
                  <a:close/>
                  <a:moveTo>
                    <a:pt x="18" y="164"/>
                  </a:moveTo>
                  <a:cubicBezTo>
                    <a:pt x="15" y="158"/>
                    <a:pt x="13" y="128"/>
                    <a:pt x="13" y="119"/>
                  </a:cubicBezTo>
                  <a:cubicBezTo>
                    <a:pt x="17" y="121"/>
                    <a:pt x="15" y="119"/>
                    <a:pt x="15" y="130"/>
                  </a:cubicBezTo>
                  <a:lnTo>
                    <a:pt x="18" y="164"/>
                  </a:lnTo>
                  <a:close/>
                  <a:moveTo>
                    <a:pt x="37" y="223"/>
                  </a:moveTo>
                  <a:cubicBezTo>
                    <a:pt x="38" y="231"/>
                    <a:pt x="37" y="229"/>
                    <a:pt x="37" y="230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1" y="202"/>
                    <a:pt x="33" y="204"/>
                    <a:pt x="31" y="198"/>
                  </a:cubicBezTo>
                  <a:cubicBezTo>
                    <a:pt x="27" y="185"/>
                    <a:pt x="29" y="171"/>
                    <a:pt x="26" y="154"/>
                  </a:cubicBezTo>
                  <a:cubicBezTo>
                    <a:pt x="26" y="150"/>
                    <a:pt x="25" y="144"/>
                    <a:pt x="25" y="139"/>
                  </a:cubicBezTo>
                  <a:cubicBezTo>
                    <a:pt x="25" y="131"/>
                    <a:pt x="22" y="111"/>
                    <a:pt x="22" y="108"/>
                  </a:cubicBezTo>
                  <a:cubicBezTo>
                    <a:pt x="24" y="111"/>
                    <a:pt x="25" y="119"/>
                    <a:pt x="25" y="122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6" y="136"/>
                    <a:pt x="27" y="130"/>
                    <a:pt x="27" y="137"/>
                  </a:cubicBezTo>
                  <a:cubicBezTo>
                    <a:pt x="28" y="148"/>
                    <a:pt x="29" y="158"/>
                    <a:pt x="29" y="169"/>
                  </a:cubicBezTo>
                  <a:cubicBezTo>
                    <a:pt x="30" y="175"/>
                    <a:pt x="30" y="181"/>
                    <a:pt x="30" y="185"/>
                  </a:cubicBezTo>
                  <a:cubicBezTo>
                    <a:pt x="31" y="188"/>
                    <a:pt x="30" y="187"/>
                    <a:pt x="31" y="190"/>
                  </a:cubicBezTo>
                  <a:cubicBezTo>
                    <a:pt x="33" y="197"/>
                    <a:pt x="31" y="193"/>
                    <a:pt x="33" y="200"/>
                  </a:cubicBezTo>
                  <a:cubicBezTo>
                    <a:pt x="36" y="223"/>
                    <a:pt x="36" y="223"/>
                    <a:pt x="36" y="223"/>
                  </a:cubicBezTo>
                  <a:lnTo>
                    <a:pt x="37" y="223"/>
                  </a:lnTo>
                  <a:close/>
                  <a:moveTo>
                    <a:pt x="39" y="34"/>
                  </a:moveTo>
                  <a:cubicBezTo>
                    <a:pt x="35" y="34"/>
                    <a:pt x="37" y="35"/>
                    <a:pt x="36" y="32"/>
                  </a:cubicBezTo>
                  <a:cubicBezTo>
                    <a:pt x="38" y="33"/>
                    <a:pt x="37" y="32"/>
                    <a:pt x="39" y="34"/>
                  </a:cubicBezTo>
                  <a:close/>
                  <a:moveTo>
                    <a:pt x="67" y="118"/>
                  </a:moveTo>
                  <a:cubicBezTo>
                    <a:pt x="67" y="118"/>
                    <a:pt x="65" y="120"/>
                    <a:pt x="65" y="120"/>
                  </a:cubicBezTo>
                  <a:cubicBezTo>
                    <a:pt x="64" y="121"/>
                    <a:pt x="65" y="120"/>
                    <a:pt x="63" y="120"/>
                  </a:cubicBezTo>
                  <a:cubicBezTo>
                    <a:pt x="64" y="118"/>
                    <a:pt x="63" y="120"/>
                    <a:pt x="64" y="119"/>
                  </a:cubicBezTo>
                  <a:cubicBezTo>
                    <a:pt x="64" y="119"/>
                    <a:pt x="64" y="118"/>
                    <a:pt x="64" y="118"/>
                  </a:cubicBezTo>
                  <a:cubicBezTo>
                    <a:pt x="64" y="118"/>
                    <a:pt x="65" y="117"/>
                    <a:pt x="65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2"/>
                    <a:pt x="62" y="105"/>
                    <a:pt x="60" y="102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0"/>
                    <a:pt x="59" y="87"/>
                    <a:pt x="58" y="86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77"/>
                    <a:pt x="53" y="48"/>
                    <a:pt x="51" y="43"/>
                  </a:cubicBezTo>
                  <a:cubicBezTo>
                    <a:pt x="48" y="33"/>
                    <a:pt x="52" y="31"/>
                    <a:pt x="45" y="19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8"/>
                    <a:pt x="40" y="7"/>
                    <a:pt x="39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5"/>
                    <a:pt x="36" y="7"/>
                    <a:pt x="36" y="14"/>
                  </a:cubicBezTo>
                  <a:cubicBezTo>
                    <a:pt x="34" y="13"/>
                    <a:pt x="35" y="13"/>
                    <a:pt x="33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1" y="17"/>
                    <a:pt x="29" y="16"/>
                  </a:cubicBezTo>
                  <a:cubicBezTo>
                    <a:pt x="29" y="12"/>
                    <a:pt x="28" y="16"/>
                    <a:pt x="30" y="13"/>
                  </a:cubicBezTo>
                  <a:cubicBezTo>
                    <a:pt x="27" y="9"/>
                    <a:pt x="29" y="7"/>
                    <a:pt x="27" y="3"/>
                  </a:cubicBezTo>
                  <a:cubicBezTo>
                    <a:pt x="25" y="5"/>
                    <a:pt x="25" y="2"/>
                    <a:pt x="26" y="7"/>
                  </a:cubicBezTo>
                  <a:cubicBezTo>
                    <a:pt x="24" y="6"/>
                    <a:pt x="25" y="6"/>
                    <a:pt x="23" y="5"/>
                  </a:cubicBezTo>
                  <a:cubicBezTo>
                    <a:pt x="22" y="11"/>
                    <a:pt x="22" y="26"/>
                    <a:pt x="21" y="30"/>
                  </a:cubicBezTo>
                  <a:cubicBezTo>
                    <a:pt x="20" y="30"/>
                    <a:pt x="21" y="30"/>
                    <a:pt x="18" y="26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5"/>
                    <a:pt x="14" y="26"/>
                    <a:pt x="14" y="29"/>
                  </a:cubicBezTo>
                  <a:cubicBezTo>
                    <a:pt x="14" y="38"/>
                    <a:pt x="10" y="39"/>
                    <a:pt x="10" y="52"/>
                  </a:cubicBezTo>
                  <a:cubicBezTo>
                    <a:pt x="10" y="60"/>
                    <a:pt x="9" y="85"/>
                    <a:pt x="11" y="90"/>
                  </a:cubicBezTo>
                  <a:cubicBezTo>
                    <a:pt x="6" y="89"/>
                    <a:pt x="9" y="89"/>
                    <a:pt x="7" y="85"/>
                  </a:cubicBezTo>
                  <a:cubicBezTo>
                    <a:pt x="5" y="87"/>
                    <a:pt x="6" y="87"/>
                    <a:pt x="3" y="89"/>
                  </a:cubicBezTo>
                  <a:cubicBezTo>
                    <a:pt x="3" y="95"/>
                    <a:pt x="2" y="95"/>
                    <a:pt x="3" y="101"/>
                  </a:cubicBezTo>
                  <a:cubicBezTo>
                    <a:pt x="3" y="107"/>
                    <a:pt x="4" y="108"/>
                    <a:pt x="4" y="111"/>
                  </a:cubicBezTo>
                  <a:cubicBezTo>
                    <a:pt x="3" y="120"/>
                    <a:pt x="3" y="137"/>
                    <a:pt x="4" y="146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4" y="176"/>
                    <a:pt x="5" y="175"/>
                    <a:pt x="3" y="174"/>
                  </a:cubicBezTo>
                  <a:cubicBezTo>
                    <a:pt x="1" y="177"/>
                    <a:pt x="2" y="178"/>
                    <a:pt x="3" y="181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9"/>
                    <a:pt x="3" y="191"/>
                    <a:pt x="4" y="194"/>
                  </a:cubicBezTo>
                  <a:cubicBezTo>
                    <a:pt x="4" y="199"/>
                    <a:pt x="5" y="199"/>
                    <a:pt x="6" y="200"/>
                  </a:cubicBezTo>
                  <a:cubicBezTo>
                    <a:pt x="3" y="202"/>
                    <a:pt x="4" y="201"/>
                    <a:pt x="2" y="203"/>
                  </a:cubicBezTo>
                  <a:cubicBezTo>
                    <a:pt x="3" y="204"/>
                    <a:pt x="4" y="205"/>
                    <a:pt x="6" y="206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9"/>
                    <a:pt x="9" y="217"/>
                    <a:pt x="7" y="219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8"/>
                    <a:pt x="6" y="228"/>
                    <a:pt x="6" y="229"/>
                  </a:cubicBezTo>
                  <a:cubicBezTo>
                    <a:pt x="6" y="232"/>
                    <a:pt x="7" y="244"/>
                    <a:pt x="6" y="246"/>
                  </a:cubicBezTo>
                  <a:cubicBezTo>
                    <a:pt x="5" y="247"/>
                    <a:pt x="5" y="246"/>
                    <a:pt x="4" y="247"/>
                  </a:cubicBezTo>
                  <a:cubicBezTo>
                    <a:pt x="4" y="252"/>
                    <a:pt x="4" y="252"/>
                    <a:pt x="7" y="255"/>
                  </a:cubicBezTo>
                  <a:cubicBezTo>
                    <a:pt x="6" y="259"/>
                    <a:pt x="6" y="259"/>
                    <a:pt x="6" y="259"/>
                  </a:cubicBezTo>
                  <a:cubicBezTo>
                    <a:pt x="6" y="263"/>
                    <a:pt x="6" y="260"/>
                    <a:pt x="7" y="264"/>
                  </a:cubicBezTo>
                  <a:cubicBezTo>
                    <a:pt x="6" y="264"/>
                    <a:pt x="1" y="264"/>
                    <a:pt x="1" y="263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0" y="265"/>
                    <a:pt x="1" y="270"/>
                    <a:pt x="1" y="271"/>
                  </a:cubicBezTo>
                  <a:cubicBezTo>
                    <a:pt x="2" y="271"/>
                    <a:pt x="3" y="272"/>
                    <a:pt x="5" y="272"/>
                  </a:cubicBezTo>
                  <a:cubicBezTo>
                    <a:pt x="5" y="275"/>
                    <a:pt x="4" y="276"/>
                    <a:pt x="5" y="279"/>
                  </a:cubicBezTo>
                  <a:cubicBezTo>
                    <a:pt x="5" y="279"/>
                    <a:pt x="5" y="279"/>
                    <a:pt x="5" y="281"/>
                  </a:cubicBezTo>
                  <a:cubicBezTo>
                    <a:pt x="6" y="286"/>
                    <a:pt x="5" y="282"/>
                    <a:pt x="5" y="284"/>
                  </a:cubicBezTo>
                  <a:cubicBezTo>
                    <a:pt x="7" y="285"/>
                    <a:pt x="6" y="284"/>
                    <a:pt x="7" y="285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9"/>
                    <a:pt x="10" y="289"/>
                    <a:pt x="11" y="289"/>
                  </a:cubicBezTo>
                  <a:cubicBezTo>
                    <a:pt x="12" y="293"/>
                    <a:pt x="12" y="295"/>
                    <a:pt x="11" y="297"/>
                  </a:cubicBezTo>
                  <a:cubicBezTo>
                    <a:pt x="14" y="298"/>
                    <a:pt x="14" y="298"/>
                    <a:pt x="15" y="301"/>
                  </a:cubicBezTo>
                  <a:cubicBezTo>
                    <a:pt x="14" y="302"/>
                    <a:pt x="13" y="302"/>
                    <a:pt x="12" y="305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6" y="307"/>
                    <a:pt x="16" y="307"/>
                    <a:pt x="17" y="308"/>
                  </a:cubicBezTo>
                  <a:cubicBezTo>
                    <a:pt x="22" y="324"/>
                    <a:pt x="22" y="324"/>
                    <a:pt x="22" y="324"/>
                  </a:cubicBezTo>
                  <a:cubicBezTo>
                    <a:pt x="24" y="326"/>
                    <a:pt x="24" y="324"/>
                    <a:pt x="26" y="327"/>
                  </a:cubicBezTo>
                  <a:cubicBezTo>
                    <a:pt x="27" y="329"/>
                    <a:pt x="26" y="327"/>
                    <a:pt x="27" y="329"/>
                  </a:cubicBezTo>
                  <a:cubicBezTo>
                    <a:pt x="27" y="329"/>
                    <a:pt x="27" y="330"/>
                    <a:pt x="27" y="330"/>
                  </a:cubicBezTo>
                  <a:cubicBezTo>
                    <a:pt x="30" y="334"/>
                    <a:pt x="30" y="334"/>
                    <a:pt x="30" y="334"/>
                  </a:cubicBezTo>
                  <a:cubicBezTo>
                    <a:pt x="35" y="343"/>
                    <a:pt x="43" y="357"/>
                    <a:pt x="49" y="363"/>
                  </a:cubicBezTo>
                  <a:cubicBezTo>
                    <a:pt x="51" y="365"/>
                    <a:pt x="51" y="365"/>
                    <a:pt x="51" y="365"/>
                  </a:cubicBezTo>
                  <a:cubicBezTo>
                    <a:pt x="52" y="366"/>
                    <a:pt x="52" y="365"/>
                    <a:pt x="53" y="365"/>
                  </a:cubicBezTo>
                  <a:cubicBezTo>
                    <a:pt x="52" y="364"/>
                    <a:pt x="52" y="361"/>
                    <a:pt x="51" y="359"/>
                  </a:cubicBezTo>
                  <a:cubicBezTo>
                    <a:pt x="50" y="356"/>
                    <a:pt x="51" y="358"/>
                    <a:pt x="49" y="354"/>
                  </a:cubicBezTo>
                  <a:cubicBezTo>
                    <a:pt x="45" y="344"/>
                    <a:pt x="45" y="344"/>
                    <a:pt x="45" y="344"/>
                  </a:cubicBezTo>
                  <a:cubicBezTo>
                    <a:pt x="45" y="344"/>
                    <a:pt x="44" y="344"/>
                    <a:pt x="44" y="344"/>
                  </a:cubicBezTo>
                  <a:cubicBezTo>
                    <a:pt x="44" y="344"/>
                    <a:pt x="44" y="343"/>
                    <a:pt x="44" y="343"/>
                  </a:cubicBezTo>
                  <a:cubicBezTo>
                    <a:pt x="39" y="332"/>
                    <a:pt x="39" y="332"/>
                    <a:pt x="39" y="332"/>
                  </a:cubicBezTo>
                  <a:cubicBezTo>
                    <a:pt x="37" y="329"/>
                    <a:pt x="36" y="327"/>
                    <a:pt x="38" y="323"/>
                  </a:cubicBezTo>
                  <a:cubicBezTo>
                    <a:pt x="39" y="324"/>
                    <a:pt x="39" y="323"/>
                    <a:pt x="40" y="325"/>
                  </a:cubicBezTo>
                  <a:cubicBezTo>
                    <a:pt x="42" y="331"/>
                    <a:pt x="42" y="331"/>
                    <a:pt x="42" y="331"/>
                  </a:cubicBezTo>
                  <a:cubicBezTo>
                    <a:pt x="44" y="337"/>
                    <a:pt x="44" y="334"/>
                    <a:pt x="45" y="334"/>
                  </a:cubicBezTo>
                  <a:cubicBezTo>
                    <a:pt x="47" y="333"/>
                    <a:pt x="45" y="332"/>
                    <a:pt x="47" y="334"/>
                  </a:cubicBezTo>
                  <a:cubicBezTo>
                    <a:pt x="49" y="336"/>
                    <a:pt x="48" y="339"/>
                    <a:pt x="48" y="342"/>
                  </a:cubicBezTo>
                  <a:cubicBezTo>
                    <a:pt x="52" y="340"/>
                    <a:pt x="52" y="340"/>
                    <a:pt x="52" y="340"/>
                  </a:cubicBezTo>
                  <a:cubicBezTo>
                    <a:pt x="51" y="346"/>
                    <a:pt x="52" y="344"/>
                    <a:pt x="54" y="347"/>
                  </a:cubicBezTo>
                  <a:cubicBezTo>
                    <a:pt x="57" y="350"/>
                    <a:pt x="55" y="348"/>
                    <a:pt x="57" y="352"/>
                  </a:cubicBezTo>
                  <a:cubicBezTo>
                    <a:pt x="59" y="356"/>
                    <a:pt x="59" y="356"/>
                    <a:pt x="59" y="356"/>
                  </a:cubicBezTo>
                  <a:cubicBezTo>
                    <a:pt x="59" y="356"/>
                    <a:pt x="60" y="356"/>
                    <a:pt x="60" y="357"/>
                  </a:cubicBezTo>
                  <a:cubicBezTo>
                    <a:pt x="62" y="360"/>
                    <a:pt x="63" y="364"/>
                    <a:pt x="64" y="368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80"/>
                    <a:pt x="69" y="388"/>
                    <a:pt x="71" y="393"/>
                  </a:cubicBezTo>
                  <a:cubicBezTo>
                    <a:pt x="78" y="407"/>
                    <a:pt x="72" y="403"/>
                    <a:pt x="84" y="419"/>
                  </a:cubicBezTo>
                  <a:cubicBezTo>
                    <a:pt x="91" y="427"/>
                    <a:pt x="91" y="427"/>
                    <a:pt x="91" y="427"/>
                  </a:cubicBezTo>
                  <a:cubicBezTo>
                    <a:pt x="91" y="424"/>
                    <a:pt x="91" y="424"/>
                    <a:pt x="91" y="421"/>
                  </a:cubicBezTo>
                  <a:cubicBezTo>
                    <a:pt x="92" y="420"/>
                    <a:pt x="92" y="420"/>
                    <a:pt x="94" y="419"/>
                  </a:cubicBezTo>
                  <a:cubicBezTo>
                    <a:pt x="94" y="413"/>
                    <a:pt x="94" y="413"/>
                    <a:pt x="93" y="408"/>
                  </a:cubicBezTo>
                  <a:cubicBezTo>
                    <a:pt x="95" y="411"/>
                    <a:pt x="96" y="410"/>
                    <a:pt x="99" y="410"/>
                  </a:cubicBezTo>
                  <a:cubicBezTo>
                    <a:pt x="99" y="406"/>
                    <a:pt x="98" y="404"/>
                    <a:pt x="98" y="401"/>
                  </a:cubicBezTo>
                  <a:cubicBezTo>
                    <a:pt x="98" y="397"/>
                    <a:pt x="98" y="401"/>
                    <a:pt x="98" y="399"/>
                  </a:cubicBezTo>
                  <a:cubicBezTo>
                    <a:pt x="103" y="400"/>
                    <a:pt x="103" y="400"/>
                    <a:pt x="103" y="400"/>
                  </a:cubicBezTo>
                  <a:cubicBezTo>
                    <a:pt x="102" y="407"/>
                    <a:pt x="102" y="407"/>
                    <a:pt x="102" y="407"/>
                  </a:cubicBezTo>
                  <a:cubicBezTo>
                    <a:pt x="104" y="408"/>
                    <a:pt x="104" y="408"/>
                    <a:pt x="104" y="408"/>
                  </a:cubicBezTo>
                  <a:cubicBezTo>
                    <a:pt x="104" y="409"/>
                    <a:pt x="105" y="409"/>
                    <a:pt x="106" y="409"/>
                  </a:cubicBezTo>
                  <a:cubicBezTo>
                    <a:pt x="107" y="405"/>
                    <a:pt x="107" y="405"/>
                    <a:pt x="107" y="405"/>
                  </a:cubicBezTo>
                  <a:cubicBezTo>
                    <a:pt x="107" y="408"/>
                    <a:pt x="108" y="409"/>
                    <a:pt x="108" y="411"/>
                  </a:cubicBezTo>
                  <a:cubicBezTo>
                    <a:pt x="109" y="416"/>
                    <a:pt x="109" y="416"/>
                    <a:pt x="109" y="416"/>
                  </a:cubicBezTo>
                  <a:cubicBezTo>
                    <a:pt x="109" y="419"/>
                    <a:pt x="109" y="424"/>
                    <a:pt x="111" y="427"/>
                  </a:cubicBezTo>
                  <a:cubicBezTo>
                    <a:pt x="114" y="428"/>
                    <a:pt x="115" y="427"/>
                    <a:pt x="115" y="424"/>
                  </a:cubicBezTo>
                  <a:cubicBezTo>
                    <a:pt x="114" y="418"/>
                    <a:pt x="114" y="424"/>
                    <a:pt x="112" y="420"/>
                  </a:cubicBezTo>
                  <a:cubicBezTo>
                    <a:pt x="113" y="418"/>
                    <a:pt x="111" y="419"/>
                    <a:pt x="115" y="418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80"/>
                    <a:pt x="113" y="373"/>
                    <a:pt x="112" y="370"/>
                  </a:cubicBezTo>
                  <a:cubicBezTo>
                    <a:pt x="110" y="370"/>
                    <a:pt x="111" y="369"/>
                    <a:pt x="110" y="371"/>
                  </a:cubicBezTo>
                  <a:cubicBezTo>
                    <a:pt x="109" y="367"/>
                    <a:pt x="109" y="366"/>
                    <a:pt x="110" y="363"/>
                  </a:cubicBezTo>
                  <a:cubicBezTo>
                    <a:pt x="111" y="362"/>
                    <a:pt x="111" y="362"/>
                    <a:pt x="111" y="362"/>
                  </a:cubicBezTo>
                  <a:cubicBezTo>
                    <a:pt x="109" y="359"/>
                    <a:pt x="109" y="355"/>
                    <a:pt x="108" y="351"/>
                  </a:cubicBezTo>
                  <a:cubicBezTo>
                    <a:pt x="109" y="348"/>
                    <a:pt x="107" y="350"/>
                    <a:pt x="110" y="349"/>
                  </a:cubicBezTo>
                  <a:cubicBezTo>
                    <a:pt x="104" y="340"/>
                    <a:pt x="109" y="334"/>
                    <a:pt x="103" y="332"/>
                  </a:cubicBezTo>
                  <a:cubicBezTo>
                    <a:pt x="104" y="336"/>
                    <a:pt x="105" y="337"/>
                    <a:pt x="100" y="339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2"/>
                    <a:pt x="99" y="331"/>
                    <a:pt x="98" y="330"/>
                  </a:cubicBezTo>
                  <a:cubicBezTo>
                    <a:pt x="98" y="313"/>
                    <a:pt x="98" y="313"/>
                    <a:pt x="98" y="313"/>
                  </a:cubicBezTo>
                  <a:cubicBezTo>
                    <a:pt x="97" y="313"/>
                    <a:pt x="97" y="312"/>
                    <a:pt x="96" y="312"/>
                  </a:cubicBezTo>
                  <a:cubicBezTo>
                    <a:pt x="96" y="312"/>
                    <a:pt x="95" y="311"/>
                    <a:pt x="95" y="310"/>
                  </a:cubicBezTo>
                  <a:cubicBezTo>
                    <a:pt x="94" y="303"/>
                    <a:pt x="96" y="291"/>
                    <a:pt x="93" y="288"/>
                  </a:cubicBezTo>
                  <a:cubicBezTo>
                    <a:pt x="94" y="282"/>
                    <a:pt x="93" y="280"/>
                    <a:pt x="93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64"/>
                    <a:pt x="92" y="264"/>
                    <a:pt x="92" y="264"/>
                  </a:cubicBezTo>
                  <a:cubicBezTo>
                    <a:pt x="87" y="263"/>
                    <a:pt x="87" y="265"/>
                    <a:pt x="86" y="270"/>
                  </a:cubicBezTo>
                  <a:cubicBezTo>
                    <a:pt x="84" y="268"/>
                    <a:pt x="85" y="272"/>
                    <a:pt x="85" y="266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1"/>
                    <a:pt x="78" y="202"/>
                    <a:pt x="77" y="198"/>
                  </a:cubicBezTo>
                  <a:cubicBezTo>
                    <a:pt x="77" y="190"/>
                    <a:pt x="77" y="178"/>
                    <a:pt x="75" y="170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2" y="159"/>
                    <a:pt x="72" y="151"/>
                    <a:pt x="70" y="145"/>
                  </a:cubicBezTo>
                  <a:cubicBezTo>
                    <a:pt x="69" y="140"/>
                    <a:pt x="68" y="138"/>
                    <a:pt x="68" y="133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5" y="119"/>
                    <a:pt x="65" y="119"/>
                    <a:pt x="65" y="119"/>
                  </a:cubicBezTo>
                  <a:lnTo>
                    <a:pt x="67" y="1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Freeform 27"/>
            <p:cNvSpPr>
              <a:spLocks noEditPoints="1"/>
            </p:cNvSpPr>
            <p:nvPr/>
          </p:nvSpPr>
          <p:spPr bwMode="auto">
            <a:xfrm>
              <a:off x="3252657" y="4871582"/>
              <a:ext cx="123675" cy="383550"/>
            </a:xfrm>
            <a:custGeom>
              <a:avLst/>
              <a:gdLst>
                <a:gd name="T0" fmla="*/ 80 w 123"/>
                <a:gd name="T1" fmla="*/ 212 h 381"/>
                <a:gd name="T2" fmla="*/ 85 w 123"/>
                <a:gd name="T3" fmla="*/ 224 h 381"/>
                <a:gd name="T4" fmla="*/ 63 w 123"/>
                <a:gd name="T5" fmla="*/ 153 h 381"/>
                <a:gd name="T6" fmla="*/ 53 w 123"/>
                <a:gd name="T7" fmla="*/ 121 h 381"/>
                <a:gd name="T8" fmla="*/ 54 w 123"/>
                <a:gd name="T9" fmla="*/ 121 h 381"/>
                <a:gd name="T10" fmla="*/ 39 w 123"/>
                <a:gd name="T11" fmla="*/ 84 h 381"/>
                <a:gd name="T12" fmla="*/ 44 w 123"/>
                <a:gd name="T13" fmla="*/ 82 h 381"/>
                <a:gd name="T14" fmla="*/ 75 w 123"/>
                <a:gd name="T15" fmla="*/ 121 h 381"/>
                <a:gd name="T16" fmla="*/ 57 w 123"/>
                <a:gd name="T17" fmla="*/ 62 h 381"/>
                <a:gd name="T18" fmla="*/ 75 w 123"/>
                <a:gd name="T19" fmla="*/ 121 h 381"/>
                <a:gd name="T20" fmla="*/ 46 w 123"/>
                <a:gd name="T21" fmla="*/ 21 h 381"/>
                <a:gd name="T22" fmla="*/ 30 w 123"/>
                <a:gd name="T23" fmla="*/ 1 h 381"/>
                <a:gd name="T24" fmla="*/ 30 w 123"/>
                <a:gd name="T25" fmla="*/ 23 h 381"/>
                <a:gd name="T26" fmla="*/ 32 w 123"/>
                <a:gd name="T27" fmla="*/ 51 h 381"/>
                <a:gd name="T28" fmla="*/ 24 w 123"/>
                <a:gd name="T29" fmla="*/ 54 h 381"/>
                <a:gd name="T30" fmla="*/ 23 w 123"/>
                <a:gd name="T31" fmla="*/ 70 h 381"/>
                <a:gd name="T32" fmla="*/ 20 w 123"/>
                <a:gd name="T33" fmla="*/ 83 h 381"/>
                <a:gd name="T34" fmla="*/ 24 w 123"/>
                <a:gd name="T35" fmla="*/ 102 h 381"/>
                <a:gd name="T36" fmla="*/ 27 w 123"/>
                <a:gd name="T37" fmla="*/ 120 h 381"/>
                <a:gd name="T38" fmla="*/ 27 w 123"/>
                <a:gd name="T39" fmla="*/ 136 h 381"/>
                <a:gd name="T40" fmla="*/ 34 w 123"/>
                <a:gd name="T41" fmla="*/ 164 h 381"/>
                <a:gd name="T42" fmla="*/ 37 w 123"/>
                <a:gd name="T43" fmla="*/ 176 h 381"/>
                <a:gd name="T44" fmla="*/ 47 w 123"/>
                <a:gd name="T45" fmla="*/ 198 h 381"/>
                <a:gd name="T46" fmla="*/ 53 w 123"/>
                <a:gd name="T47" fmla="*/ 226 h 381"/>
                <a:gd name="T48" fmla="*/ 67 w 123"/>
                <a:gd name="T49" fmla="*/ 255 h 381"/>
                <a:gd name="T50" fmla="*/ 73 w 123"/>
                <a:gd name="T51" fmla="*/ 282 h 381"/>
                <a:gd name="T52" fmla="*/ 55 w 123"/>
                <a:gd name="T53" fmla="*/ 248 h 381"/>
                <a:gd name="T54" fmla="*/ 35 w 123"/>
                <a:gd name="T55" fmla="*/ 197 h 381"/>
                <a:gd name="T56" fmla="*/ 19 w 123"/>
                <a:gd name="T57" fmla="*/ 142 h 381"/>
                <a:gd name="T58" fmla="*/ 13 w 123"/>
                <a:gd name="T59" fmla="*/ 132 h 381"/>
                <a:gd name="T60" fmla="*/ 9 w 123"/>
                <a:gd name="T61" fmla="*/ 129 h 381"/>
                <a:gd name="T62" fmla="*/ 8 w 123"/>
                <a:gd name="T63" fmla="*/ 153 h 381"/>
                <a:gd name="T64" fmla="*/ 3 w 123"/>
                <a:gd name="T65" fmla="*/ 166 h 381"/>
                <a:gd name="T66" fmla="*/ 6 w 123"/>
                <a:gd name="T67" fmla="*/ 214 h 381"/>
                <a:gd name="T68" fmla="*/ 9 w 123"/>
                <a:gd name="T69" fmla="*/ 231 h 381"/>
                <a:gd name="T70" fmla="*/ 15 w 123"/>
                <a:gd name="T71" fmla="*/ 246 h 381"/>
                <a:gd name="T72" fmla="*/ 27 w 123"/>
                <a:gd name="T73" fmla="*/ 278 h 381"/>
                <a:gd name="T74" fmla="*/ 55 w 123"/>
                <a:gd name="T75" fmla="*/ 333 h 381"/>
                <a:gd name="T76" fmla="*/ 81 w 123"/>
                <a:gd name="T77" fmla="*/ 373 h 381"/>
                <a:gd name="T78" fmla="*/ 92 w 123"/>
                <a:gd name="T79" fmla="*/ 368 h 381"/>
                <a:gd name="T80" fmla="*/ 96 w 123"/>
                <a:gd name="T81" fmla="*/ 367 h 381"/>
                <a:gd name="T82" fmla="*/ 100 w 123"/>
                <a:gd name="T83" fmla="*/ 358 h 381"/>
                <a:gd name="T84" fmla="*/ 106 w 123"/>
                <a:gd name="T85" fmla="*/ 356 h 381"/>
                <a:gd name="T86" fmla="*/ 103 w 123"/>
                <a:gd name="T87" fmla="*/ 346 h 381"/>
                <a:gd name="T88" fmla="*/ 100 w 123"/>
                <a:gd name="T89" fmla="*/ 335 h 381"/>
                <a:gd name="T90" fmla="*/ 99 w 123"/>
                <a:gd name="T91" fmla="*/ 315 h 381"/>
                <a:gd name="T92" fmla="*/ 100 w 123"/>
                <a:gd name="T93" fmla="*/ 299 h 381"/>
                <a:gd name="T94" fmla="*/ 96 w 123"/>
                <a:gd name="T95" fmla="*/ 275 h 381"/>
                <a:gd name="T96" fmla="*/ 86 w 123"/>
                <a:gd name="T97" fmla="*/ 237 h 381"/>
                <a:gd name="T98" fmla="*/ 120 w 123"/>
                <a:gd name="T99" fmla="*/ 343 h 381"/>
                <a:gd name="T100" fmla="*/ 122 w 123"/>
                <a:gd name="T101" fmla="*/ 318 h 381"/>
                <a:gd name="T102" fmla="*/ 109 w 123"/>
                <a:gd name="T103" fmla="*/ 258 h 381"/>
                <a:gd name="T104" fmla="*/ 101 w 123"/>
                <a:gd name="T105" fmla="*/ 224 h 381"/>
                <a:gd name="T106" fmla="*/ 94 w 123"/>
                <a:gd name="T107" fmla="*/ 188 h 381"/>
                <a:gd name="T108" fmla="*/ 87 w 123"/>
                <a:gd name="T109" fmla="*/ 154 h 381"/>
                <a:gd name="T110" fmla="*/ 111 w 123"/>
                <a:gd name="T111" fmla="*/ 215 h 381"/>
                <a:gd name="T112" fmla="*/ 114 w 123"/>
                <a:gd name="T113" fmla="*/ 202 h 381"/>
                <a:gd name="T114" fmla="*/ 107 w 123"/>
                <a:gd name="T115" fmla="*/ 172 h 381"/>
                <a:gd name="T116" fmla="*/ 87 w 123"/>
                <a:gd name="T117" fmla="*/ 109 h 381"/>
                <a:gd name="T118" fmla="*/ 75 w 123"/>
                <a:gd name="T119" fmla="*/ 74 h 381"/>
                <a:gd name="T120" fmla="*/ 56 w 123"/>
                <a:gd name="T121" fmla="*/ 32 h 381"/>
                <a:gd name="T122" fmla="*/ 48 w 123"/>
                <a:gd name="T123" fmla="*/ 12 h 381"/>
                <a:gd name="T124" fmla="*/ 35 w 123"/>
                <a:gd name="T125" fmla="*/ 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381">
                  <a:moveTo>
                    <a:pt x="85" y="224"/>
                  </a:moveTo>
                  <a:cubicBezTo>
                    <a:pt x="84" y="223"/>
                    <a:pt x="85" y="223"/>
                    <a:pt x="84" y="222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6"/>
                    <a:pt x="81" y="214"/>
                    <a:pt x="80" y="212"/>
                  </a:cubicBezTo>
                  <a:cubicBezTo>
                    <a:pt x="79" y="209"/>
                    <a:pt x="80" y="213"/>
                    <a:pt x="79" y="209"/>
                  </a:cubicBezTo>
                  <a:cubicBezTo>
                    <a:pt x="82" y="210"/>
                    <a:pt x="80" y="209"/>
                    <a:pt x="81" y="212"/>
                  </a:cubicBezTo>
                  <a:cubicBezTo>
                    <a:pt x="85" y="223"/>
                    <a:pt x="85" y="223"/>
                    <a:pt x="85" y="223"/>
                  </a:cubicBezTo>
                  <a:lnTo>
                    <a:pt x="85" y="224"/>
                  </a:lnTo>
                  <a:close/>
                  <a:moveTo>
                    <a:pt x="63" y="153"/>
                  </a:moveTo>
                  <a:cubicBezTo>
                    <a:pt x="64" y="155"/>
                    <a:pt x="64" y="153"/>
                    <a:pt x="64" y="155"/>
                  </a:cubicBezTo>
                  <a:cubicBezTo>
                    <a:pt x="63" y="154"/>
                    <a:pt x="61" y="153"/>
                    <a:pt x="62" y="151"/>
                  </a:cubicBezTo>
                  <a:cubicBezTo>
                    <a:pt x="62" y="152"/>
                    <a:pt x="63" y="152"/>
                    <a:pt x="63" y="153"/>
                  </a:cubicBezTo>
                  <a:close/>
                  <a:moveTo>
                    <a:pt x="83" y="144"/>
                  </a:moveTo>
                  <a:cubicBezTo>
                    <a:pt x="86" y="147"/>
                    <a:pt x="84" y="144"/>
                    <a:pt x="85" y="147"/>
                  </a:cubicBezTo>
                  <a:cubicBezTo>
                    <a:pt x="81" y="146"/>
                    <a:pt x="83" y="147"/>
                    <a:pt x="83" y="144"/>
                  </a:cubicBezTo>
                  <a:close/>
                  <a:moveTo>
                    <a:pt x="53" y="121"/>
                  </a:moveTo>
                  <a:cubicBezTo>
                    <a:pt x="56" y="123"/>
                    <a:pt x="57" y="124"/>
                    <a:pt x="56" y="128"/>
                  </a:cubicBezTo>
                  <a:cubicBezTo>
                    <a:pt x="54" y="126"/>
                    <a:pt x="54" y="125"/>
                    <a:pt x="53" y="121"/>
                  </a:cubicBezTo>
                  <a:close/>
                  <a:moveTo>
                    <a:pt x="46" y="92"/>
                  </a:moveTo>
                  <a:cubicBezTo>
                    <a:pt x="54" y="121"/>
                    <a:pt x="54" y="121"/>
                    <a:pt x="54" y="12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7" y="109"/>
                    <a:pt x="47" y="107"/>
                    <a:pt x="45" y="104"/>
                  </a:cubicBezTo>
                  <a:cubicBezTo>
                    <a:pt x="45" y="103"/>
                    <a:pt x="44" y="101"/>
                    <a:pt x="43" y="98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7" y="80"/>
                    <a:pt x="35" y="75"/>
                    <a:pt x="34" y="71"/>
                  </a:cubicBezTo>
                  <a:cubicBezTo>
                    <a:pt x="37" y="74"/>
                    <a:pt x="35" y="72"/>
                    <a:pt x="37" y="76"/>
                  </a:cubicBezTo>
                  <a:cubicBezTo>
                    <a:pt x="38" y="78"/>
                    <a:pt x="39" y="78"/>
                    <a:pt x="39" y="82"/>
                  </a:cubicBezTo>
                  <a:cubicBezTo>
                    <a:pt x="43" y="82"/>
                    <a:pt x="40" y="81"/>
                    <a:pt x="44" y="82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3" y="92"/>
                    <a:pt x="44" y="90"/>
                    <a:pt x="45" y="92"/>
                  </a:cubicBezTo>
                  <a:lnTo>
                    <a:pt x="46" y="92"/>
                  </a:lnTo>
                  <a:close/>
                  <a:moveTo>
                    <a:pt x="75" y="121"/>
                  </a:moveTo>
                  <a:cubicBezTo>
                    <a:pt x="70" y="113"/>
                    <a:pt x="72" y="110"/>
                    <a:pt x="72" y="10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3"/>
                    <a:pt x="67" y="94"/>
                    <a:pt x="67" y="9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58"/>
                    <a:pt x="56" y="59"/>
                    <a:pt x="58" y="57"/>
                  </a:cubicBezTo>
                  <a:cubicBezTo>
                    <a:pt x="59" y="60"/>
                    <a:pt x="59" y="61"/>
                    <a:pt x="61" y="64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95"/>
                    <a:pt x="78" y="110"/>
                    <a:pt x="75" y="121"/>
                  </a:cubicBezTo>
                  <a:close/>
                  <a:moveTo>
                    <a:pt x="50" y="31"/>
                  </a:moveTo>
                  <a:cubicBezTo>
                    <a:pt x="52" y="35"/>
                    <a:pt x="56" y="49"/>
                    <a:pt x="56" y="53"/>
                  </a:cubicBezTo>
                  <a:cubicBezTo>
                    <a:pt x="53" y="51"/>
                    <a:pt x="54" y="51"/>
                    <a:pt x="52" y="45"/>
                  </a:cubicBezTo>
                  <a:cubicBezTo>
                    <a:pt x="51" y="42"/>
                    <a:pt x="46" y="23"/>
                    <a:pt x="46" y="21"/>
                  </a:cubicBezTo>
                  <a:lnTo>
                    <a:pt x="50" y="31"/>
                  </a:lnTo>
                  <a:close/>
                  <a:moveTo>
                    <a:pt x="36" y="2"/>
                  </a:moveTo>
                  <a:cubicBezTo>
                    <a:pt x="35" y="0"/>
                    <a:pt x="35" y="1"/>
                    <a:pt x="35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3"/>
                    <a:pt x="31" y="2"/>
                    <a:pt x="31" y="6"/>
                  </a:cubicBezTo>
                  <a:cubicBezTo>
                    <a:pt x="32" y="9"/>
                    <a:pt x="33" y="14"/>
                    <a:pt x="30" y="1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2"/>
                    <a:pt x="30" y="2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9"/>
                    <a:pt x="34" y="46"/>
                    <a:pt x="35" y="53"/>
                  </a:cubicBezTo>
                  <a:cubicBezTo>
                    <a:pt x="36" y="58"/>
                    <a:pt x="36" y="58"/>
                    <a:pt x="37" y="6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0" y="47"/>
                  </a:cubicBezTo>
                  <a:cubicBezTo>
                    <a:pt x="26" y="38"/>
                    <a:pt x="28" y="33"/>
                    <a:pt x="23" y="33"/>
                  </a:cubicBezTo>
                  <a:cubicBezTo>
                    <a:pt x="22" y="46"/>
                    <a:pt x="21" y="36"/>
                    <a:pt x="23" y="53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4" y="59"/>
                    <a:pt x="23" y="60"/>
                    <a:pt x="26" y="63"/>
                  </a:cubicBezTo>
                  <a:cubicBezTo>
                    <a:pt x="25" y="65"/>
                    <a:pt x="25" y="66"/>
                    <a:pt x="26" y="69"/>
                  </a:cubicBezTo>
                  <a:cubicBezTo>
                    <a:pt x="26" y="71"/>
                    <a:pt x="25" y="72"/>
                    <a:pt x="24" y="74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4"/>
                    <a:pt x="23" y="64"/>
                    <a:pt x="18" y="64"/>
                  </a:cubicBezTo>
                  <a:cubicBezTo>
                    <a:pt x="18" y="67"/>
                    <a:pt x="18" y="79"/>
                    <a:pt x="20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5"/>
                    <a:pt x="19" y="88"/>
                    <a:pt x="19" y="91"/>
                  </a:cubicBezTo>
                  <a:cubicBezTo>
                    <a:pt x="22" y="91"/>
                    <a:pt x="21" y="91"/>
                    <a:pt x="23" y="90"/>
                  </a:cubicBezTo>
                  <a:cubicBezTo>
                    <a:pt x="24" y="92"/>
                    <a:pt x="23" y="91"/>
                    <a:pt x="24" y="93"/>
                  </a:cubicBezTo>
                  <a:cubicBezTo>
                    <a:pt x="24" y="97"/>
                    <a:pt x="23" y="97"/>
                    <a:pt x="24" y="102"/>
                  </a:cubicBezTo>
                  <a:cubicBezTo>
                    <a:pt x="24" y="106"/>
                    <a:pt x="24" y="109"/>
                    <a:pt x="23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6"/>
                    <a:pt x="25" y="127"/>
                    <a:pt x="25" y="127"/>
                  </a:cubicBezTo>
                  <a:cubicBezTo>
                    <a:pt x="25" y="126"/>
                    <a:pt x="25" y="127"/>
                    <a:pt x="24" y="127"/>
                  </a:cubicBezTo>
                  <a:cubicBezTo>
                    <a:pt x="26" y="130"/>
                    <a:pt x="26" y="132"/>
                    <a:pt x="27" y="136"/>
                  </a:cubicBezTo>
                  <a:cubicBezTo>
                    <a:pt x="28" y="140"/>
                    <a:pt x="28" y="138"/>
                    <a:pt x="29" y="140"/>
                  </a:cubicBezTo>
                  <a:cubicBezTo>
                    <a:pt x="29" y="141"/>
                    <a:pt x="29" y="141"/>
                    <a:pt x="30" y="143"/>
                  </a:cubicBezTo>
                  <a:cubicBezTo>
                    <a:pt x="31" y="144"/>
                    <a:pt x="30" y="143"/>
                    <a:pt x="31" y="144"/>
                  </a:cubicBezTo>
                  <a:cubicBezTo>
                    <a:pt x="33" y="149"/>
                    <a:pt x="35" y="159"/>
                    <a:pt x="34" y="164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9"/>
                    <a:pt x="37" y="167"/>
                    <a:pt x="37" y="169"/>
                  </a:cubicBezTo>
                  <a:cubicBezTo>
                    <a:pt x="36" y="172"/>
                    <a:pt x="36" y="174"/>
                    <a:pt x="37" y="176"/>
                  </a:cubicBezTo>
                  <a:cubicBezTo>
                    <a:pt x="38" y="180"/>
                    <a:pt x="39" y="180"/>
                    <a:pt x="40" y="184"/>
                  </a:cubicBezTo>
                  <a:cubicBezTo>
                    <a:pt x="41" y="190"/>
                    <a:pt x="39" y="187"/>
                    <a:pt x="42" y="192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4" y="197"/>
                    <a:pt x="46" y="198"/>
                    <a:pt x="47" y="198"/>
                  </a:cubicBezTo>
                  <a:cubicBezTo>
                    <a:pt x="45" y="202"/>
                    <a:pt x="46" y="199"/>
                    <a:pt x="46" y="203"/>
                  </a:cubicBezTo>
                  <a:cubicBezTo>
                    <a:pt x="46" y="206"/>
                    <a:pt x="46" y="207"/>
                    <a:pt x="47" y="208"/>
                  </a:cubicBezTo>
                  <a:cubicBezTo>
                    <a:pt x="49" y="212"/>
                    <a:pt x="49" y="210"/>
                    <a:pt x="50" y="21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4" y="228"/>
                    <a:pt x="55" y="227"/>
                    <a:pt x="56" y="229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6"/>
                    <a:pt x="67" y="258"/>
                    <a:pt x="68" y="260"/>
                  </a:cubicBezTo>
                  <a:cubicBezTo>
                    <a:pt x="69" y="264"/>
                    <a:pt x="70" y="264"/>
                    <a:pt x="70" y="270"/>
                  </a:cubicBezTo>
                  <a:cubicBezTo>
                    <a:pt x="72" y="271"/>
                    <a:pt x="73" y="271"/>
                    <a:pt x="73" y="275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69" y="277"/>
                    <a:pt x="69" y="277"/>
                    <a:pt x="69" y="277"/>
                  </a:cubicBezTo>
                  <a:cubicBezTo>
                    <a:pt x="67" y="273"/>
                    <a:pt x="67" y="269"/>
                    <a:pt x="65" y="264"/>
                  </a:cubicBezTo>
                  <a:cubicBezTo>
                    <a:pt x="64" y="262"/>
                    <a:pt x="64" y="262"/>
                    <a:pt x="63" y="261"/>
                  </a:cubicBezTo>
                  <a:cubicBezTo>
                    <a:pt x="58" y="251"/>
                    <a:pt x="59" y="254"/>
                    <a:pt x="55" y="248"/>
                  </a:cubicBezTo>
                  <a:cubicBezTo>
                    <a:pt x="53" y="245"/>
                    <a:pt x="54" y="248"/>
                    <a:pt x="54" y="245"/>
                  </a:cubicBezTo>
                  <a:cubicBezTo>
                    <a:pt x="50" y="245"/>
                    <a:pt x="48" y="241"/>
                    <a:pt x="47" y="236"/>
                  </a:cubicBezTo>
                  <a:cubicBezTo>
                    <a:pt x="45" y="227"/>
                    <a:pt x="40" y="215"/>
                    <a:pt x="39" y="210"/>
                  </a:cubicBezTo>
                  <a:cubicBezTo>
                    <a:pt x="37" y="204"/>
                    <a:pt x="36" y="201"/>
                    <a:pt x="35" y="197"/>
                  </a:cubicBezTo>
                  <a:cubicBezTo>
                    <a:pt x="34" y="193"/>
                    <a:pt x="33" y="193"/>
                    <a:pt x="33" y="191"/>
                  </a:cubicBezTo>
                  <a:cubicBezTo>
                    <a:pt x="31" y="186"/>
                    <a:pt x="33" y="188"/>
                    <a:pt x="31" y="18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39"/>
                    <a:pt x="21" y="136"/>
                    <a:pt x="18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2"/>
                    <a:pt x="16" y="132"/>
                    <a:pt x="15" y="131"/>
                  </a:cubicBezTo>
                  <a:cubicBezTo>
                    <a:pt x="12" y="132"/>
                    <a:pt x="14" y="131"/>
                    <a:pt x="13" y="132"/>
                  </a:cubicBezTo>
                  <a:cubicBezTo>
                    <a:pt x="12" y="132"/>
                    <a:pt x="13" y="132"/>
                    <a:pt x="11" y="133"/>
                  </a:cubicBezTo>
                  <a:cubicBezTo>
                    <a:pt x="12" y="130"/>
                    <a:pt x="13" y="131"/>
                    <a:pt x="14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1" y="128"/>
                    <a:pt x="11" y="129"/>
                    <a:pt x="9" y="129"/>
                  </a:cubicBezTo>
                  <a:cubicBezTo>
                    <a:pt x="10" y="134"/>
                    <a:pt x="10" y="132"/>
                    <a:pt x="10" y="13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7"/>
                    <a:pt x="5" y="148"/>
                    <a:pt x="5" y="148"/>
                  </a:cubicBezTo>
                  <a:cubicBezTo>
                    <a:pt x="7" y="149"/>
                    <a:pt x="8" y="151"/>
                    <a:pt x="8" y="153"/>
                  </a:cubicBezTo>
                  <a:cubicBezTo>
                    <a:pt x="8" y="153"/>
                    <a:pt x="8" y="154"/>
                    <a:pt x="8" y="154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8"/>
                    <a:pt x="5" y="157"/>
                    <a:pt x="4" y="158"/>
                  </a:cubicBezTo>
                  <a:cubicBezTo>
                    <a:pt x="0" y="158"/>
                    <a:pt x="1" y="163"/>
                    <a:pt x="3" y="166"/>
                  </a:cubicBezTo>
                  <a:cubicBezTo>
                    <a:pt x="1" y="171"/>
                    <a:pt x="3" y="171"/>
                    <a:pt x="2" y="178"/>
                  </a:cubicBezTo>
                  <a:cubicBezTo>
                    <a:pt x="2" y="191"/>
                    <a:pt x="4" y="191"/>
                    <a:pt x="4" y="197"/>
                  </a:cubicBezTo>
                  <a:cubicBezTo>
                    <a:pt x="5" y="199"/>
                    <a:pt x="3" y="199"/>
                    <a:pt x="5" y="209"/>
                  </a:cubicBezTo>
                  <a:cubicBezTo>
                    <a:pt x="6" y="216"/>
                    <a:pt x="6" y="213"/>
                    <a:pt x="6" y="214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7" y="219"/>
                    <a:pt x="7" y="221"/>
                    <a:pt x="5" y="223"/>
                  </a:cubicBezTo>
                  <a:cubicBezTo>
                    <a:pt x="7" y="224"/>
                    <a:pt x="5" y="224"/>
                    <a:pt x="8" y="224"/>
                  </a:cubicBezTo>
                  <a:cubicBezTo>
                    <a:pt x="8" y="231"/>
                    <a:pt x="9" y="227"/>
                    <a:pt x="9" y="231"/>
                  </a:cubicBezTo>
                  <a:cubicBezTo>
                    <a:pt x="10" y="232"/>
                    <a:pt x="10" y="236"/>
                    <a:pt x="10" y="238"/>
                  </a:cubicBezTo>
                  <a:cubicBezTo>
                    <a:pt x="11" y="239"/>
                    <a:pt x="11" y="239"/>
                    <a:pt x="14" y="240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4" y="245"/>
                    <a:pt x="14" y="246"/>
                    <a:pt x="15" y="246"/>
                  </a:cubicBezTo>
                  <a:cubicBezTo>
                    <a:pt x="16" y="250"/>
                    <a:pt x="15" y="256"/>
                    <a:pt x="19" y="261"/>
                  </a:cubicBezTo>
                  <a:cubicBezTo>
                    <a:pt x="23" y="265"/>
                    <a:pt x="20" y="262"/>
                    <a:pt x="22" y="267"/>
                  </a:cubicBezTo>
                  <a:cubicBezTo>
                    <a:pt x="23" y="270"/>
                    <a:pt x="23" y="269"/>
                    <a:pt x="23" y="273"/>
                  </a:cubicBezTo>
                  <a:cubicBezTo>
                    <a:pt x="26" y="275"/>
                    <a:pt x="25" y="275"/>
                    <a:pt x="27" y="27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2" y="313"/>
                    <a:pt x="45" y="314"/>
                    <a:pt x="43" y="317"/>
                  </a:cubicBezTo>
                  <a:cubicBezTo>
                    <a:pt x="45" y="319"/>
                    <a:pt x="45" y="320"/>
                    <a:pt x="45" y="323"/>
                  </a:cubicBezTo>
                  <a:cubicBezTo>
                    <a:pt x="55" y="329"/>
                    <a:pt x="47" y="326"/>
                    <a:pt x="55" y="333"/>
                  </a:cubicBezTo>
                  <a:cubicBezTo>
                    <a:pt x="61" y="338"/>
                    <a:pt x="67" y="352"/>
                    <a:pt x="73" y="359"/>
                  </a:cubicBezTo>
                  <a:cubicBezTo>
                    <a:pt x="73" y="360"/>
                    <a:pt x="73" y="359"/>
                    <a:pt x="74" y="360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1" y="371"/>
                    <a:pt x="81" y="372"/>
                    <a:pt x="81" y="373"/>
                  </a:cubicBezTo>
                  <a:cubicBezTo>
                    <a:pt x="81" y="373"/>
                    <a:pt x="83" y="374"/>
                    <a:pt x="83" y="375"/>
                  </a:cubicBezTo>
                  <a:cubicBezTo>
                    <a:pt x="86" y="378"/>
                    <a:pt x="85" y="381"/>
                    <a:pt x="91" y="381"/>
                  </a:cubicBezTo>
                  <a:cubicBezTo>
                    <a:pt x="91" y="374"/>
                    <a:pt x="87" y="370"/>
                    <a:pt x="90" y="365"/>
                  </a:cubicBezTo>
                  <a:cubicBezTo>
                    <a:pt x="93" y="366"/>
                    <a:pt x="90" y="364"/>
                    <a:pt x="92" y="368"/>
                  </a:cubicBezTo>
                  <a:cubicBezTo>
                    <a:pt x="92" y="363"/>
                    <a:pt x="91" y="366"/>
                    <a:pt x="94" y="364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5" y="366"/>
                    <a:pt x="95" y="366"/>
                    <a:pt x="95" y="366"/>
                  </a:cubicBezTo>
                  <a:cubicBezTo>
                    <a:pt x="95" y="366"/>
                    <a:pt x="95" y="369"/>
                    <a:pt x="96" y="367"/>
                  </a:cubicBezTo>
                  <a:cubicBezTo>
                    <a:pt x="96" y="367"/>
                    <a:pt x="96" y="368"/>
                    <a:pt x="96" y="368"/>
                  </a:cubicBezTo>
                  <a:cubicBezTo>
                    <a:pt x="98" y="369"/>
                    <a:pt x="98" y="369"/>
                    <a:pt x="99" y="369"/>
                  </a:cubicBezTo>
                  <a:cubicBezTo>
                    <a:pt x="101" y="368"/>
                    <a:pt x="99" y="362"/>
                    <a:pt x="100" y="360"/>
                  </a:cubicBezTo>
                  <a:cubicBezTo>
                    <a:pt x="100" y="358"/>
                    <a:pt x="100" y="358"/>
                    <a:pt x="100" y="358"/>
                  </a:cubicBezTo>
                  <a:cubicBezTo>
                    <a:pt x="102" y="359"/>
                    <a:pt x="101" y="359"/>
                    <a:pt x="101" y="359"/>
                  </a:cubicBezTo>
                  <a:cubicBezTo>
                    <a:pt x="102" y="360"/>
                    <a:pt x="102" y="360"/>
                    <a:pt x="102" y="360"/>
                  </a:cubicBezTo>
                  <a:cubicBezTo>
                    <a:pt x="104" y="359"/>
                    <a:pt x="104" y="360"/>
                    <a:pt x="106" y="360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2" y="358"/>
                    <a:pt x="103" y="349"/>
                    <a:pt x="103" y="346"/>
                  </a:cubicBezTo>
                  <a:cubicBezTo>
                    <a:pt x="103" y="345"/>
                    <a:pt x="103" y="345"/>
                    <a:pt x="103" y="345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0" y="341"/>
                    <a:pt x="100" y="341"/>
                    <a:pt x="100" y="341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102" y="335"/>
                    <a:pt x="101" y="337"/>
                    <a:pt x="104" y="337"/>
                  </a:cubicBezTo>
                  <a:cubicBezTo>
                    <a:pt x="104" y="334"/>
                    <a:pt x="104" y="330"/>
                    <a:pt x="103" y="327"/>
                  </a:cubicBezTo>
                  <a:cubicBezTo>
                    <a:pt x="102" y="322"/>
                    <a:pt x="102" y="323"/>
                    <a:pt x="102" y="317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0" y="309"/>
                    <a:pt x="99" y="309"/>
                    <a:pt x="99" y="305"/>
                  </a:cubicBezTo>
                  <a:cubicBezTo>
                    <a:pt x="102" y="304"/>
                    <a:pt x="102" y="304"/>
                    <a:pt x="102" y="304"/>
                  </a:cubicBezTo>
                  <a:cubicBezTo>
                    <a:pt x="99" y="299"/>
                    <a:pt x="100" y="304"/>
                    <a:pt x="100" y="299"/>
                  </a:cubicBezTo>
                  <a:cubicBezTo>
                    <a:pt x="100" y="289"/>
                    <a:pt x="99" y="293"/>
                    <a:pt x="97" y="288"/>
                  </a:cubicBezTo>
                  <a:cubicBezTo>
                    <a:pt x="100" y="286"/>
                    <a:pt x="99" y="288"/>
                    <a:pt x="99" y="283"/>
                  </a:cubicBezTo>
                  <a:cubicBezTo>
                    <a:pt x="95" y="278"/>
                    <a:pt x="95" y="278"/>
                    <a:pt x="95" y="278"/>
                  </a:cubicBezTo>
                  <a:cubicBezTo>
                    <a:pt x="97" y="275"/>
                    <a:pt x="96" y="279"/>
                    <a:pt x="96" y="275"/>
                  </a:cubicBezTo>
                  <a:cubicBezTo>
                    <a:pt x="97" y="270"/>
                    <a:pt x="95" y="268"/>
                    <a:pt x="93" y="264"/>
                  </a:cubicBezTo>
                  <a:cubicBezTo>
                    <a:pt x="92" y="259"/>
                    <a:pt x="91" y="254"/>
                    <a:pt x="90" y="249"/>
                  </a:cubicBezTo>
                  <a:cubicBezTo>
                    <a:pt x="89" y="245"/>
                    <a:pt x="87" y="244"/>
                    <a:pt x="86" y="240"/>
                  </a:cubicBezTo>
                  <a:cubicBezTo>
                    <a:pt x="86" y="238"/>
                    <a:pt x="86" y="241"/>
                    <a:pt x="86" y="237"/>
                  </a:cubicBezTo>
                  <a:cubicBezTo>
                    <a:pt x="86" y="232"/>
                    <a:pt x="83" y="232"/>
                    <a:pt x="83" y="224"/>
                  </a:cubicBezTo>
                  <a:cubicBezTo>
                    <a:pt x="86" y="226"/>
                    <a:pt x="88" y="234"/>
                    <a:pt x="89" y="2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0" y="341"/>
                    <a:pt x="120" y="341"/>
                    <a:pt x="120" y="343"/>
                  </a:cubicBezTo>
                  <a:cubicBezTo>
                    <a:pt x="121" y="342"/>
                    <a:pt x="121" y="343"/>
                    <a:pt x="122" y="340"/>
                  </a:cubicBezTo>
                  <a:cubicBezTo>
                    <a:pt x="123" y="337"/>
                    <a:pt x="122" y="333"/>
                    <a:pt x="121" y="330"/>
                  </a:cubicBezTo>
                  <a:cubicBezTo>
                    <a:pt x="120" y="326"/>
                    <a:pt x="119" y="323"/>
                    <a:pt x="119" y="318"/>
                  </a:cubicBezTo>
                  <a:cubicBezTo>
                    <a:pt x="123" y="321"/>
                    <a:pt x="121" y="318"/>
                    <a:pt x="122" y="318"/>
                  </a:cubicBezTo>
                  <a:cubicBezTo>
                    <a:pt x="121" y="311"/>
                    <a:pt x="121" y="309"/>
                    <a:pt x="119" y="303"/>
                  </a:cubicBezTo>
                  <a:cubicBezTo>
                    <a:pt x="117" y="297"/>
                    <a:pt x="119" y="288"/>
                    <a:pt x="115" y="283"/>
                  </a:cubicBezTo>
                  <a:cubicBezTo>
                    <a:pt x="112" y="270"/>
                    <a:pt x="112" y="270"/>
                    <a:pt x="112" y="270"/>
                  </a:cubicBezTo>
                  <a:cubicBezTo>
                    <a:pt x="111" y="256"/>
                    <a:pt x="113" y="268"/>
                    <a:pt x="109" y="258"/>
                  </a:cubicBezTo>
                  <a:cubicBezTo>
                    <a:pt x="108" y="255"/>
                    <a:pt x="109" y="256"/>
                    <a:pt x="109" y="25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4" y="239"/>
                    <a:pt x="106" y="244"/>
                    <a:pt x="105" y="239"/>
                  </a:cubicBezTo>
                  <a:cubicBezTo>
                    <a:pt x="104" y="233"/>
                    <a:pt x="101" y="231"/>
                    <a:pt x="101" y="224"/>
                  </a:cubicBezTo>
                  <a:cubicBezTo>
                    <a:pt x="97" y="222"/>
                    <a:pt x="94" y="209"/>
                    <a:pt x="95" y="204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4" y="199"/>
                    <a:pt x="93" y="198"/>
                    <a:pt x="92" y="195"/>
                  </a:cubicBezTo>
                  <a:cubicBezTo>
                    <a:pt x="94" y="193"/>
                    <a:pt x="93" y="190"/>
                    <a:pt x="94" y="188"/>
                  </a:cubicBezTo>
                  <a:cubicBezTo>
                    <a:pt x="94" y="186"/>
                    <a:pt x="93" y="184"/>
                    <a:pt x="92" y="18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5" y="158"/>
                    <a:pt x="82" y="157"/>
                    <a:pt x="84" y="152"/>
                  </a:cubicBezTo>
                  <a:cubicBezTo>
                    <a:pt x="87" y="153"/>
                    <a:pt x="86" y="151"/>
                    <a:pt x="87" y="154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70"/>
                    <a:pt x="92" y="174"/>
                    <a:pt x="94" y="17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6" y="211"/>
                    <a:pt x="103" y="214"/>
                    <a:pt x="111" y="215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2" y="211"/>
                    <a:pt x="112" y="212"/>
                    <a:pt x="114" y="212"/>
                  </a:cubicBezTo>
                  <a:cubicBezTo>
                    <a:pt x="115" y="209"/>
                    <a:pt x="114" y="208"/>
                    <a:pt x="114" y="207"/>
                  </a:cubicBezTo>
                  <a:cubicBezTo>
                    <a:pt x="114" y="206"/>
                    <a:pt x="114" y="203"/>
                    <a:pt x="114" y="202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3" y="194"/>
                    <a:pt x="111" y="196"/>
                    <a:pt x="111" y="188"/>
                  </a:cubicBezTo>
                  <a:cubicBezTo>
                    <a:pt x="111" y="184"/>
                    <a:pt x="110" y="185"/>
                    <a:pt x="109" y="181"/>
                  </a:cubicBezTo>
                  <a:cubicBezTo>
                    <a:pt x="107" y="177"/>
                    <a:pt x="110" y="177"/>
                    <a:pt x="107" y="172"/>
                  </a:cubicBezTo>
                  <a:cubicBezTo>
                    <a:pt x="105" y="168"/>
                    <a:pt x="102" y="156"/>
                    <a:pt x="102" y="152"/>
                  </a:cubicBezTo>
                  <a:cubicBezTo>
                    <a:pt x="98" y="150"/>
                    <a:pt x="99" y="146"/>
                    <a:pt x="97" y="140"/>
                  </a:cubicBezTo>
                  <a:cubicBezTo>
                    <a:pt x="97" y="138"/>
                    <a:pt x="96" y="134"/>
                    <a:pt x="96" y="13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4" y="104"/>
                    <a:pt x="85" y="105"/>
                    <a:pt x="84" y="106"/>
                  </a:cubicBezTo>
                  <a:cubicBezTo>
                    <a:pt x="84" y="101"/>
                    <a:pt x="84" y="98"/>
                    <a:pt x="82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3" y="69"/>
                    <a:pt x="72" y="72"/>
                    <a:pt x="70" y="63"/>
                  </a:cubicBezTo>
                  <a:cubicBezTo>
                    <a:pt x="69" y="60"/>
                    <a:pt x="68" y="60"/>
                    <a:pt x="68" y="56"/>
                  </a:cubicBezTo>
                  <a:cubicBezTo>
                    <a:pt x="67" y="51"/>
                    <a:pt x="65" y="48"/>
                    <a:pt x="63" y="43"/>
                  </a:cubicBezTo>
                  <a:cubicBezTo>
                    <a:pt x="61" y="36"/>
                    <a:pt x="57" y="38"/>
                    <a:pt x="56" y="32"/>
                  </a:cubicBezTo>
                  <a:cubicBezTo>
                    <a:pt x="56" y="31"/>
                    <a:pt x="55" y="30"/>
                    <a:pt x="58" y="30"/>
                  </a:cubicBezTo>
                  <a:cubicBezTo>
                    <a:pt x="56" y="25"/>
                    <a:pt x="59" y="27"/>
                    <a:pt x="56" y="23"/>
                  </a:cubicBezTo>
                  <a:cubicBezTo>
                    <a:pt x="54" y="28"/>
                    <a:pt x="57" y="26"/>
                    <a:pt x="54" y="27"/>
                  </a:cubicBezTo>
                  <a:cubicBezTo>
                    <a:pt x="52" y="22"/>
                    <a:pt x="51" y="18"/>
                    <a:pt x="48" y="12"/>
                  </a:cubicBezTo>
                  <a:cubicBezTo>
                    <a:pt x="44" y="4"/>
                    <a:pt x="44" y="2"/>
                    <a:pt x="41" y="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6"/>
                    <a:pt x="40" y="5"/>
                    <a:pt x="36" y="4"/>
                  </a:cubicBezTo>
                  <a:cubicBezTo>
                    <a:pt x="34" y="4"/>
                    <a:pt x="36" y="4"/>
                    <a:pt x="35" y="5"/>
                  </a:cubicBezTo>
                  <a:cubicBezTo>
                    <a:pt x="35" y="4"/>
                    <a:pt x="35" y="2"/>
                    <a:pt x="35" y="2"/>
                  </a:cubicBezTo>
                  <a:lnTo>
                    <a:pt x="36" y="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Freeform 28"/>
            <p:cNvSpPr>
              <a:spLocks noEditPoints="1"/>
            </p:cNvSpPr>
            <p:nvPr/>
          </p:nvSpPr>
          <p:spPr bwMode="auto">
            <a:xfrm>
              <a:off x="3941482" y="4485683"/>
              <a:ext cx="111934" cy="375723"/>
            </a:xfrm>
            <a:custGeom>
              <a:avLst/>
              <a:gdLst>
                <a:gd name="T0" fmla="*/ 100 w 111"/>
                <a:gd name="T1" fmla="*/ 281 h 374"/>
                <a:gd name="T2" fmla="*/ 85 w 111"/>
                <a:gd name="T3" fmla="*/ 269 h 374"/>
                <a:gd name="T4" fmla="*/ 14 w 111"/>
                <a:gd name="T5" fmla="*/ 208 h 374"/>
                <a:gd name="T6" fmla="*/ 44 w 111"/>
                <a:gd name="T7" fmla="*/ 175 h 374"/>
                <a:gd name="T8" fmla="*/ 9 w 111"/>
                <a:gd name="T9" fmla="*/ 188 h 374"/>
                <a:gd name="T10" fmla="*/ 11 w 111"/>
                <a:gd name="T11" fmla="*/ 191 h 374"/>
                <a:gd name="T12" fmla="*/ 35 w 111"/>
                <a:gd name="T13" fmla="*/ 144 h 374"/>
                <a:gd name="T14" fmla="*/ 32 w 111"/>
                <a:gd name="T15" fmla="*/ 128 h 374"/>
                <a:gd name="T16" fmla="*/ 28 w 111"/>
                <a:gd name="T17" fmla="*/ 109 h 374"/>
                <a:gd name="T18" fmla="*/ 71 w 111"/>
                <a:gd name="T19" fmla="*/ 90 h 374"/>
                <a:gd name="T20" fmla="*/ 27 w 111"/>
                <a:gd name="T21" fmla="*/ 13 h 374"/>
                <a:gd name="T22" fmla="*/ 31 w 111"/>
                <a:gd name="T23" fmla="*/ 74 h 374"/>
                <a:gd name="T24" fmla="*/ 16 w 111"/>
                <a:gd name="T25" fmla="*/ 14 h 374"/>
                <a:gd name="T26" fmla="*/ 11 w 111"/>
                <a:gd name="T27" fmla="*/ 24 h 374"/>
                <a:gd name="T28" fmla="*/ 8 w 111"/>
                <a:gd name="T29" fmla="*/ 75 h 374"/>
                <a:gd name="T30" fmla="*/ 9 w 111"/>
                <a:gd name="T31" fmla="*/ 100 h 374"/>
                <a:gd name="T32" fmla="*/ 8 w 111"/>
                <a:gd name="T33" fmla="*/ 125 h 374"/>
                <a:gd name="T34" fmla="*/ 9 w 111"/>
                <a:gd name="T35" fmla="*/ 140 h 374"/>
                <a:gd name="T36" fmla="*/ 4 w 111"/>
                <a:gd name="T37" fmla="*/ 155 h 374"/>
                <a:gd name="T38" fmla="*/ 5 w 111"/>
                <a:gd name="T39" fmla="*/ 185 h 374"/>
                <a:gd name="T40" fmla="*/ 7 w 111"/>
                <a:gd name="T41" fmla="*/ 220 h 374"/>
                <a:gd name="T42" fmla="*/ 3 w 111"/>
                <a:gd name="T43" fmla="*/ 238 h 374"/>
                <a:gd name="T44" fmla="*/ 5 w 111"/>
                <a:gd name="T45" fmla="*/ 265 h 374"/>
                <a:gd name="T46" fmla="*/ 12 w 111"/>
                <a:gd name="T47" fmla="*/ 277 h 374"/>
                <a:gd name="T48" fmla="*/ 18 w 111"/>
                <a:gd name="T49" fmla="*/ 295 h 374"/>
                <a:gd name="T50" fmla="*/ 39 w 111"/>
                <a:gd name="T51" fmla="*/ 317 h 374"/>
                <a:gd name="T52" fmla="*/ 40 w 111"/>
                <a:gd name="T53" fmla="*/ 307 h 374"/>
                <a:gd name="T54" fmla="*/ 53 w 111"/>
                <a:gd name="T55" fmla="*/ 344 h 374"/>
                <a:gd name="T56" fmla="*/ 63 w 111"/>
                <a:gd name="T57" fmla="*/ 350 h 374"/>
                <a:gd name="T58" fmla="*/ 59 w 111"/>
                <a:gd name="T59" fmla="*/ 331 h 374"/>
                <a:gd name="T60" fmla="*/ 67 w 111"/>
                <a:gd name="T61" fmla="*/ 336 h 374"/>
                <a:gd name="T62" fmla="*/ 74 w 111"/>
                <a:gd name="T63" fmla="*/ 331 h 374"/>
                <a:gd name="T64" fmla="*/ 68 w 111"/>
                <a:gd name="T65" fmla="*/ 279 h 374"/>
                <a:gd name="T66" fmla="*/ 64 w 111"/>
                <a:gd name="T67" fmla="*/ 254 h 374"/>
                <a:gd name="T68" fmla="*/ 70 w 111"/>
                <a:gd name="T69" fmla="*/ 267 h 374"/>
                <a:gd name="T70" fmla="*/ 82 w 111"/>
                <a:gd name="T71" fmla="*/ 338 h 374"/>
                <a:gd name="T72" fmla="*/ 92 w 111"/>
                <a:gd name="T73" fmla="*/ 346 h 374"/>
                <a:gd name="T74" fmla="*/ 88 w 111"/>
                <a:gd name="T75" fmla="*/ 299 h 374"/>
                <a:gd name="T76" fmla="*/ 90 w 111"/>
                <a:gd name="T77" fmla="*/ 284 h 374"/>
                <a:gd name="T78" fmla="*/ 93 w 111"/>
                <a:gd name="T79" fmla="*/ 292 h 374"/>
                <a:gd name="T80" fmla="*/ 105 w 111"/>
                <a:gd name="T81" fmla="*/ 311 h 374"/>
                <a:gd name="T82" fmla="*/ 104 w 111"/>
                <a:gd name="T83" fmla="*/ 280 h 374"/>
                <a:gd name="T84" fmla="*/ 95 w 111"/>
                <a:gd name="T85" fmla="*/ 277 h 374"/>
                <a:gd name="T86" fmla="*/ 94 w 111"/>
                <a:gd name="T87" fmla="*/ 258 h 374"/>
                <a:gd name="T88" fmla="*/ 96 w 111"/>
                <a:gd name="T89" fmla="*/ 242 h 374"/>
                <a:gd name="T90" fmla="*/ 105 w 111"/>
                <a:gd name="T91" fmla="*/ 236 h 374"/>
                <a:gd name="T92" fmla="*/ 98 w 111"/>
                <a:gd name="T93" fmla="*/ 213 h 374"/>
                <a:gd name="T94" fmla="*/ 77 w 111"/>
                <a:gd name="T95" fmla="*/ 118 h 374"/>
                <a:gd name="T96" fmla="*/ 78 w 111"/>
                <a:gd name="T97" fmla="*/ 110 h 374"/>
                <a:gd name="T98" fmla="*/ 88 w 111"/>
                <a:gd name="T99" fmla="*/ 146 h 374"/>
                <a:gd name="T100" fmla="*/ 96 w 111"/>
                <a:gd name="T101" fmla="*/ 179 h 374"/>
                <a:gd name="T102" fmla="*/ 105 w 111"/>
                <a:gd name="T103" fmla="*/ 214 h 374"/>
                <a:gd name="T104" fmla="*/ 110 w 111"/>
                <a:gd name="T105" fmla="*/ 206 h 374"/>
                <a:gd name="T106" fmla="*/ 105 w 111"/>
                <a:gd name="T107" fmla="*/ 194 h 374"/>
                <a:gd name="T108" fmla="*/ 92 w 111"/>
                <a:gd name="T109" fmla="*/ 135 h 374"/>
                <a:gd name="T110" fmla="*/ 74 w 111"/>
                <a:gd name="T111" fmla="*/ 71 h 374"/>
                <a:gd name="T112" fmla="*/ 63 w 111"/>
                <a:gd name="T113" fmla="*/ 41 h 374"/>
                <a:gd name="T114" fmla="*/ 42 w 111"/>
                <a:gd name="T115" fmla="*/ 12 h 374"/>
                <a:gd name="T116" fmla="*/ 45 w 111"/>
                <a:gd name="T117" fmla="*/ 38 h 374"/>
                <a:gd name="T118" fmla="*/ 69 w 111"/>
                <a:gd name="T119" fmla="*/ 126 h 374"/>
                <a:gd name="T120" fmla="*/ 77 w 111"/>
                <a:gd name="T121" fmla="*/ 172 h 374"/>
                <a:gd name="T122" fmla="*/ 68 w 111"/>
                <a:gd name="T123" fmla="*/ 138 h 374"/>
                <a:gd name="T124" fmla="*/ 49 w 111"/>
                <a:gd name="T125" fmla="*/ 7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374">
                  <a:moveTo>
                    <a:pt x="57" y="310"/>
                  </a:moveTo>
                  <a:cubicBezTo>
                    <a:pt x="57" y="312"/>
                    <a:pt x="57" y="313"/>
                    <a:pt x="56" y="315"/>
                  </a:cubicBezTo>
                  <a:cubicBezTo>
                    <a:pt x="55" y="312"/>
                    <a:pt x="54" y="309"/>
                    <a:pt x="54" y="306"/>
                  </a:cubicBezTo>
                  <a:cubicBezTo>
                    <a:pt x="56" y="309"/>
                    <a:pt x="56" y="306"/>
                    <a:pt x="57" y="310"/>
                  </a:cubicBezTo>
                  <a:close/>
                  <a:moveTo>
                    <a:pt x="100" y="281"/>
                  </a:moveTo>
                  <a:cubicBezTo>
                    <a:pt x="99" y="278"/>
                    <a:pt x="99" y="278"/>
                    <a:pt x="102" y="278"/>
                  </a:cubicBezTo>
                  <a:cubicBezTo>
                    <a:pt x="102" y="281"/>
                    <a:pt x="103" y="279"/>
                    <a:pt x="100" y="281"/>
                  </a:cubicBezTo>
                  <a:close/>
                  <a:moveTo>
                    <a:pt x="85" y="271"/>
                  </a:moveTo>
                  <a:cubicBezTo>
                    <a:pt x="84" y="270"/>
                    <a:pt x="84" y="270"/>
                    <a:pt x="84" y="270"/>
                  </a:cubicBezTo>
                  <a:cubicBezTo>
                    <a:pt x="84" y="270"/>
                    <a:pt x="85" y="270"/>
                    <a:pt x="85" y="269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6" y="274"/>
                    <a:pt x="86" y="270"/>
                    <a:pt x="85" y="271"/>
                  </a:cubicBezTo>
                  <a:close/>
                  <a:moveTo>
                    <a:pt x="14" y="197"/>
                  </a:moveTo>
                  <a:cubicBezTo>
                    <a:pt x="12" y="201"/>
                    <a:pt x="20" y="216"/>
                    <a:pt x="17" y="221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2" y="194"/>
                    <a:pt x="10" y="197"/>
                    <a:pt x="14" y="197"/>
                  </a:cubicBezTo>
                  <a:close/>
                  <a:moveTo>
                    <a:pt x="44" y="187"/>
                  </a:moveTo>
                  <a:cubicBezTo>
                    <a:pt x="44" y="187"/>
                    <a:pt x="44" y="187"/>
                    <a:pt x="44" y="187"/>
                  </a:cubicBezTo>
                  <a:cubicBezTo>
                    <a:pt x="42" y="183"/>
                    <a:pt x="42" y="176"/>
                    <a:pt x="43" y="173"/>
                  </a:cubicBezTo>
                  <a:cubicBezTo>
                    <a:pt x="44" y="174"/>
                    <a:pt x="44" y="173"/>
                    <a:pt x="44" y="175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4" y="187"/>
                    <a:pt x="44" y="187"/>
                    <a:pt x="44" y="187"/>
                  </a:cubicBezTo>
                  <a:close/>
                  <a:moveTo>
                    <a:pt x="11" y="191"/>
                  </a:moveTo>
                  <a:cubicBezTo>
                    <a:pt x="9" y="189"/>
                    <a:pt x="10" y="191"/>
                    <a:pt x="9" y="188"/>
                  </a:cubicBezTo>
                  <a:cubicBezTo>
                    <a:pt x="9" y="188"/>
                    <a:pt x="9" y="186"/>
                    <a:pt x="9" y="185"/>
                  </a:cubicBezTo>
                  <a:cubicBezTo>
                    <a:pt x="8" y="183"/>
                    <a:pt x="7" y="182"/>
                    <a:pt x="7" y="180"/>
                  </a:cubicBezTo>
                  <a:cubicBezTo>
                    <a:pt x="11" y="180"/>
                    <a:pt x="10" y="181"/>
                    <a:pt x="10" y="185"/>
                  </a:cubicBezTo>
                  <a:cubicBezTo>
                    <a:pt x="12" y="195"/>
                    <a:pt x="11" y="189"/>
                    <a:pt x="10" y="191"/>
                  </a:cubicBezTo>
                  <a:lnTo>
                    <a:pt x="11" y="191"/>
                  </a:lnTo>
                  <a:close/>
                  <a:moveTo>
                    <a:pt x="37" y="149"/>
                  </a:moveTo>
                  <a:cubicBezTo>
                    <a:pt x="36" y="148"/>
                    <a:pt x="35" y="148"/>
                    <a:pt x="34" y="145"/>
                  </a:cubicBezTo>
                  <a:cubicBezTo>
                    <a:pt x="32" y="138"/>
                    <a:pt x="35" y="140"/>
                    <a:pt x="36" y="140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5"/>
                    <a:pt x="36" y="145"/>
                  </a:cubicBezTo>
                  <a:cubicBezTo>
                    <a:pt x="36" y="145"/>
                    <a:pt x="36" y="145"/>
                    <a:pt x="37" y="145"/>
                  </a:cubicBezTo>
                  <a:cubicBezTo>
                    <a:pt x="37" y="145"/>
                    <a:pt x="37" y="146"/>
                    <a:pt x="37" y="146"/>
                  </a:cubicBezTo>
                  <a:cubicBezTo>
                    <a:pt x="37" y="149"/>
                    <a:pt x="37" y="149"/>
                    <a:pt x="37" y="149"/>
                  </a:cubicBezTo>
                  <a:close/>
                  <a:moveTo>
                    <a:pt x="32" y="128"/>
                  </a:moveTo>
                  <a:cubicBezTo>
                    <a:pt x="29" y="127"/>
                    <a:pt x="31" y="129"/>
                    <a:pt x="31" y="126"/>
                  </a:cubicBezTo>
                  <a:cubicBezTo>
                    <a:pt x="33" y="127"/>
                    <a:pt x="31" y="126"/>
                    <a:pt x="32" y="128"/>
                  </a:cubicBezTo>
                  <a:close/>
                  <a:moveTo>
                    <a:pt x="28" y="109"/>
                  </a:moveTo>
                  <a:cubicBezTo>
                    <a:pt x="26" y="109"/>
                    <a:pt x="25" y="109"/>
                    <a:pt x="26" y="105"/>
                  </a:cubicBezTo>
                  <a:lnTo>
                    <a:pt x="28" y="109"/>
                  </a:lnTo>
                  <a:close/>
                  <a:moveTo>
                    <a:pt x="71" y="90"/>
                  </a:moveTo>
                  <a:cubicBezTo>
                    <a:pt x="71" y="91"/>
                    <a:pt x="71" y="91"/>
                    <a:pt x="71" y="91"/>
                  </a:cubicBezTo>
                  <a:cubicBezTo>
                    <a:pt x="70" y="89"/>
                    <a:pt x="71" y="90"/>
                    <a:pt x="71" y="89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90"/>
                    <a:pt x="71" y="87"/>
                    <a:pt x="71" y="90"/>
                  </a:cubicBezTo>
                  <a:close/>
                  <a:moveTo>
                    <a:pt x="29" y="2"/>
                  </a:moveTo>
                  <a:cubicBezTo>
                    <a:pt x="28" y="0"/>
                    <a:pt x="26" y="0"/>
                    <a:pt x="23" y="0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5" y="11"/>
                    <a:pt x="27" y="13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20"/>
                    <a:pt x="27" y="20"/>
                    <a:pt x="24" y="22"/>
                  </a:cubicBezTo>
                  <a:cubicBezTo>
                    <a:pt x="25" y="28"/>
                    <a:pt x="24" y="31"/>
                    <a:pt x="25" y="36"/>
                  </a:cubicBezTo>
                  <a:cubicBezTo>
                    <a:pt x="26" y="41"/>
                    <a:pt x="26" y="43"/>
                    <a:pt x="27" y="48"/>
                  </a:cubicBezTo>
                  <a:cubicBezTo>
                    <a:pt x="29" y="56"/>
                    <a:pt x="31" y="65"/>
                    <a:pt x="31" y="74"/>
                  </a:cubicBezTo>
                  <a:cubicBezTo>
                    <a:pt x="28" y="73"/>
                    <a:pt x="27" y="66"/>
                    <a:pt x="26" y="61"/>
                  </a:cubicBezTo>
                  <a:cubicBezTo>
                    <a:pt x="25" y="58"/>
                    <a:pt x="24" y="50"/>
                    <a:pt x="23" y="45"/>
                  </a:cubicBezTo>
                  <a:cubicBezTo>
                    <a:pt x="21" y="39"/>
                    <a:pt x="19" y="24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11" y="12"/>
                    <a:pt x="9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7" y="33"/>
                    <a:pt x="10" y="47"/>
                    <a:pt x="8" y="57"/>
                  </a:cubicBezTo>
                  <a:cubicBezTo>
                    <a:pt x="7" y="63"/>
                    <a:pt x="8" y="63"/>
                    <a:pt x="10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8"/>
                    <a:pt x="8" y="75"/>
                    <a:pt x="9" y="79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0" y="88"/>
                    <a:pt x="9" y="97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2"/>
                    <a:pt x="9" y="110"/>
                    <a:pt x="9" y="110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6" y="113"/>
                    <a:pt x="7" y="111"/>
                    <a:pt x="6" y="113"/>
                  </a:cubicBezTo>
                  <a:cubicBezTo>
                    <a:pt x="8" y="118"/>
                    <a:pt x="8" y="113"/>
                    <a:pt x="8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7" y="141"/>
                    <a:pt x="7" y="141"/>
                    <a:pt x="6" y="143"/>
                  </a:cubicBezTo>
                  <a:cubicBezTo>
                    <a:pt x="6" y="141"/>
                    <a:pt x="6" y="141"/>
                    <a:pt x="7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4"/>
                    <a:pt x="4" y="145"/>
                    <a:pt x="4" y="149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81"/>
                    <a:pt x="5" y="183"/>
                    <a:pt x="5" y="185"/>
                  </a:cubicBezTo>
                  <a:cubicBezTo>
                    <a:pt x="5" y="187"/>
                    <a:pt x="5" y="187"/>
                    <a:pt x="5" y="188"/>
                  </a:cubicBezTo>
                  <a:cubicBezTo>
                    <a:pt x="8" y="196"/>
                    <a:pt x="9" y="205"/>
                    <a:pt x="10" y="212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3" y="219"/>
                    <a:pt x="13" y="221"/>
                    <a:pt x="8" y="221"/>
                  </a:cubicBezTo>
                  <a:cubicBezTo>
                    <a:pt x="8" y="221"/>
                    <a:pt x="7" y="220"/>
                    <a:pt x="7" y="220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3" y="215"/>
                    <a:pt x="5" y="215"/>
                    <a:pt x="1" y="215"/>
                  </a:cubicBezTo>
                  <a:cubicBezTo>
                    <a:pt x="0" y="219"/>
                    <a:pt x="1" y="217"/>
                    <a:pt x="1" y="221"/>
                  </a:cubicBezTo>
                  <a:cubicBezTo>
                    <a:pt x="2" y="224"/>
                    <a:pt x="1" y="223"/>
                    <a:pt x="1" y="227"/>
                  </a:cubicBezTo>
                  <a:cubicBezTo>
                    <a:pt x="1" y="231"/>
                    <a:pt x="3" y="237"/>
                    <a:pt x="3" y="238"/>
                  </a:cubicBezTo>
                  <a:cubicBezTo>
                    <a:pt x="4" y="243"/>
                    <a:pt x="3" y="237"/>
                    <a:pt x="3" y="241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7" y="256"/>
                    <a:pt x="7" y="259"/>
                    <a:pt x="7" y="261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8"/>
                    <a:pt x="1" y="267"/>
                    <a:pt x="5" y="265"/>
                  </a:cubicBezTo>
                  <a:cubicBezTo>
                    <a:pt x="5" y="270"/>
                    <a:pt x="5" y="267"/>
                    <a:pt x="6" y="268"/>
                  </a:cubicBezTo>
                  <a:cubicBezTo>
                    <a:pt x="6" y="268"/>
                    <a:pt x="6" y="269"/>
                    <a:pt x="6" y="269"/>
                  </a:cubicBezTo>
                  <a:cubicBezTo>
                    <a:pt x="7" y="272"/>
                    <a:pt x="7" y="274"/>
                    <a:pt x="10" y="272"/>
                  </a:cubicBezTo>
                  <a:cubicBezTo>
                    <a:pt x="10" y="274"/>
                    <a:pt x="10" y="274"/>
                    <a:pt x="11" y="276"/>
                  </a:cubicBezTo>
                  <a:cubicBezTo>
                    <a:pt x="11" y="276"/>
                    <a:pt x="12" y="277"/>
                    <a:pt x="12" y="277"/>
                  </a:cubicBezTo>
                  <a:cubicBezTo>
                    <a:pt x="12" y="276"/>
                    <a:pt x="12" y="277"/>
                    <a:pt x="12" y="277"/>
                  </a:cubicBezTo>
                  <a:cubicBezTo>
                    <a:pt x="12" y="284"/>
                    <a:pt x="13" y="282"/>
                    <a:pt x="13" y="289"/>
                  </a:cubicBezTo>
                  <a:cubicBezTo>
                    <a:pt x="15" y="288"/>
                    <a:pt x="15" y="287"/>
                    <a:pt x="17" y="289"/>
                  </a:cubicBezTo>
                  <a:cubicBezTo>
                    <a:pt x="18" y="292"/>
                    <a:pt x="17" y="292"/>
                    <a:pt x="17" y="294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21" y="299"/>
                    <a:pt x="21" y="299"/>
                    <a:pt x="21" y="299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30" y="304"/>
                    <a:pt x="31" y="319"/>
                    <a:pt x="40" y="323"/>
                  </a:cubicBezTo>
                  <a:cubicBezTo>
                    <a:pt x="39" y="320"/>
                    <a:pt x="39" y="320"/>
                    <a:pt x="39" y="317"/>
                  </a:cubicBezTo>
                  <a:cubicBezTo>
                    <a:pt x="38" y="313"/>
                    <a:pt x="36" y="313"/>
                    <a:pt x="37" y="309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8" y="306"/>
                    <a:pt x="39" y="306"/>
                    <a:pt x="39" y="306"/>
                  </a:cubicBezTo>
                  <a:cubicBezTo>
                    <a:pt x="39" y="306"/>
                    <a:pt x="39" y="306"/>
                    <a:pt x="39" y="306"/>
                  </a:cubicBezTo>
                  <a:cubicBezTo>
                    <a:pt x="39" y="307"/>
                    <a:pt x="40" y="307"/>
                    <a:pt x="40" y="307"/>
                  </a:cubicBezTo>
                  <a:cubicBezTo>
                    <a:pt x="42" y="318"/>
                    <a:pt x="42" y="318"/>
                    <a:pt x="42" y="318"/>
                  </a:cubicBezTo>
                  <a:cubicBezTo>
                    <a:pt x="44" y="324"/>
                    <a:pt x="45" y="322"/>
                    <a:pt x="46" y="331"/>
                  </a:cubicBezTo>
                  <a:cubicBezTo>
                    <a:pt x="49" y="336"/>
                    <a:pt x="49" y="336"/>
                    <a:pt x="49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3" y="339"/>
                    <a:pt x="51" y="342"/>
                    <a:pt x="53" y="344"/>
                  </a:cubicBezTo>
                  <a:cubicBezTo>
                    <a:pt x="55" y="348"/>
                    <a:pt x="51" y="341"/>
                    <a:pt x="55" y="346"/>
                  </a:cubicBezTo>
                  <a:cubicBezTo>
                    <a:pt x="57" y="349"/>
                    <a:pt x="58" y="354"/>
                    <a:pt x="58" y="358"/>
                  </a:cubicBezTo>
                  <a:cubicBezTo>
                    <a:pt x="60" y="363"/>
                    <a:pt x="59" y="363"/>
                    <a:pt x="62" y="364"/>
                  </a:cubicBezTo>
                  <a:cubicBezTo>
                    <a:pt x="63" y="362"/>
                    <a:pt x="63" y="366"/>
                    <a:pt x="63" y="361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2" y="346"/>
                    <a:pt x="62" y="351"/>
                    <a:pt x="61" y="345"/>
                  </a:cubicBezTo>
                  <a:cubicBezTo>
                    <a:pt x="61" y="342"/>
                    <a:pt x="61" y="341"/>
                    <a:pt x="60" y="339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59" y="336"/>
                    <a:pt x="59" y="336"/>
                    <a:pt x="59" y="335"/>
                  </a:cubicBezTo>
                  <a:cubicBezTo>
                    <a:pt x="59" y="335"/>
                    <a:pt x="59" y="333"/>
                    <a:pt x="59" y="331"/>
                  </a:cubicBezTo>
                  <a:cubicBezTo>
                    <a:pt x="58" y="328"/>
                    <a:pt x="58" y="330"/>
                    <a:pt x="57" y="326"/>
                  </a:cubicBezTo>
                  <a:cubicBezTo>
                    <a:pt x="57" y="323"/>
                    <a:pt x="57" y="322"/>
                    <a:pt x="58" y="319"/>
                  </a:cubicBezTo>
                  <a:cubicBezTo>
                    <a:pt x="62" y="319"/>
                    <a:pt x="63" y="321"/>
                    <a:pt x="64" y="325"/>
                  </a:cubicBezTo>
                  <a:cubicBezTo>
                    <a:pt x="65" y="329"/>
                    <a:pt x="66" y="332"/>
                    <a:pt x="65" y="335"/>
                  </a:cubicBezTo>
                  <a:cubicBezTo>
                    <a:pt x="67" y="336"/>
                    <a:pt x="65" y="335"/>
                    <a:pt x="67" y="336"/>
                  </a:cubicBezTo>
                  <a:cubicBezTo>
                    <a:pt x="69" y="337"/>
                    <a:pt x="66" y="336"/>
                    <a:pt x="69" y="338"/>
                  </a:cubicBezTo>
                  <a:cubicBezTo>
                    <a:pt x="69" y="334"/>
                    <a:pt x="68" y="332"/>
                    <a:pt x="69" y="329"/>
                  </a:cubicBezTo>
                  <a:cubicBezTo>
                    <a:pt x="69" y="329"/>
                    <a:pt x="70" y="331"/>
                    <a:pt x="70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1"/>
                    <a:pt x="72" y="331"/>
                    <a:pt x="74" y="331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09"/>
                    <a:pt x="71" y="307"/>
                    <a:pt x="71" y="306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291"/>
                    <a:pt x="72" y="300"/>
                    <a:pt x="69" y="286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76"/>
                    <a:pt x="68" y="278"/>
                    <a:pt x="67" y="275"/>
                  </a:cubicBezTo>
                  <a:cubicBezTo>
                    <a:pt x="67" y="272"/>
                    <a:pt x="67" y="270"/>
                    <a:pt x="67" y="267"/>
                  </a:cubicBezTo>
                  <a:cubicBezTo>
                    <a:pt x="64" y="263"/>
                    <a:pt x="65" y="263"/>
                    <a:pt x="65" y="259"/>
                  </a:cubicBezTo>
                  <a:cubicBezTo>
                    <a:pt x="64" y="257"/>
                    <a:pt x="65" y="258"/>
                    <a:pt x="63" y="257"/>
                  </a:cubicBezTo>
                  <a:cubicBezTo>
                    <a:pt x="64" y="255"/>
                    <a:pt x="65" y="258"/>
                    <a:pt x="64" y="254"/>
                  </a:cubicBezTo>
                  <a:cubicBezTo>
                    <a:pt x="63" y="249"/>
                    <a:pt x="58" y="244"/>
                    <a:pt x="60" y="237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3" y="239"/>
                    <a:pt x="61" y="238"/>
                    <a:pt x="62" y="240"/>
                  </a:cubicBezTo>
                  <a:cubicBezTo>
                    <a:pt x="63" y="242"/>
                    <a:pt x="62" y="240"/>
                    <a:pt x="63" y="242"/>
                  </a:cubicBezTo>
                  <a:cubicBezTo>
                    <a:pt x="66" y="246"/>
                    <a:pt x="69" y="263"/>
                    <a:pt x="70" y="267"/>
                  </a:cubicBezTo>
                  <a:cubicBezTo>
                    <a:pt x="72" y="282"/>
                    <a:pt x="72" y="276"/>
                    <a:pt x="73" y="287"/>
                  </a:cubicBezTo>
                  <a:cubicBezTo>
                    <a:pt x="74" y="289"/>
                    <a:pt x="74" y="289"/>
                    <a:pt x="74" y="289"/>
                  </a:cubicBezTo>
                  <a:cubicBezTo>
                    <a:pt x="74" y="290"/>
                    <a:pt x="74" y="293"/>
                    <a:pt x="75" y="293"/>
                  </a:cubicBezTo>
                  <a:cubicBezTo>
                    <a:pt x="75" y="296"/>
                    <a:pt x="76" y="299"/>
                    <a:pt x="76" y="302"/>
                  </a:cubicBezTo>
                  <a:cubicBezTo>
                    <a:pt x="79" y="313"/>
                    <a:pt x="81" y="325"/>
                    <a:pt x="82" y="338"/>
                  </a:cubicBezTo>
                  <a:cubicBezTo>
                    <a:pt x="83" y="348"/>
                    <a:pt x="83" y="365"/>
                    <a:pt x="86" y="373"/>
                  </a:cubicBezTo>
                  <a:cubicBezTo>
                    <a:pt x="90" y="372"/>
                    <a:pt x="86" y="374"/>
                    <a:pt x="90" y="371"/>
                  </a:cubicBezTo>
                  <a:cubicBezTo>
                    <a:pt x="91" y="369"/>
                    <a:pt x="89" y="369"/>
                    <a:pt x="92" y="370"/>
                  </a:cubicBezTo>
                  <a:cubicBezTo>
                    <a:pt x="91" y="363"/>
                    <a:pt x="93" y="366"/>
                    <a:pt x="94" y="361"/>
                  </a:cubicBezTo>
                  <a:cubicBezTo>
                    <a:pt x="94" y="357"/>
                    <a:pt x="92" y="351"/>
                    <a:pt x="92" y="346"/>
                  </a:cubicBezTo>
                  <a:cubicBezTo>
                    <a:pt x="92" y="340"/>
                    <a:pt x="92" y="338"/>
                    <a:pt x="90" y="332"/>
                  </a:cubicBezTo>
                  <a:cubicBezTo>
                    <a:pt x="90" y="331"/>
                    <a:pt x="90" y="331"/>
                    <a:pt x="90" y="331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299"/>
                    <a:pt x="90" y="304"/>
                    <a:pt x="89" y="301"/>
                  </a:cubicBezTo>
                  <a:cubicBezTo>
                    <a:pt x="89" y="301"/>
                    <a:pt x="88" y="300"/>
                    <a:pt x="88" y="299"/>
                  </a:cubicBezTo>
                  <a:cubicBezTo>
                    <a:pt x="88" y="297"/>
                    <a:pt x="89" y="298"/>
                    <a:pt x="88" y="294"/>
                  </a:cubicBezTo>
                  <a:cubicBezTo>
                    <a:pt x="88" y="291"/>
                    <a:pt x="87" y="286"/>
                    <a:pt x="87" y="282"/>
                  </a:cubicBezTo>
                  <a:cubicBezTo>
                    <a:pt x="90" y="284"/>
                    <a:pt x="86" y="282"/>
                    <a:pt x="89" y="283"/>
                  </a:cubicBezTo>
                  <a:cubicBezTo>
                    <a:pt x="89" y="283"/>
                    <a:pt x="89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1" y="284"/>
                    <a:pt x="91" y="285"/>
                    <a:pt x="92" y="285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94" y="291"/>
                    <a:pt x="94" y="291"/>
                    <a:pt x="94" y="291"/>
                  </a:cubicBezTo>
                  <a:cubicBezTo>
                    <a:pt x="89" y="294"/>
                    <a:pt x="99" y="290"/>
                    <a:pt x="93" y="292"/>
                  </a:cubicBezTo>
                  <a:cubicBezTo>
                    <a:pt x="91" y="293"/>
                    <a:pt x="92" y="292"/>
                    <a:pt x="90" y="293"/>
                  </a:cubicBezTo>
                  <a:cubicBezTo>
                    <a:pt x="95" y="298"/>
                    <a:pt x="95" y="298"/>
                    <a:pt x="95" y="298"/>
                  </a:cubicBezTo>
                  <a:cubicBezTo>
                    <a:pt x="98" y="297"/>
                    <a:pt x="96" y="297"/>
                    <a:pt x="99" y="296"/>
                  </a:cubicBezTo>
                  <a:cubicBezTo>
                    <a:pt x="98" y="300"/>
                    <a:pt x="98" y="297"/>
                    <a:pt x="97" y="301"/>
                  </a:cubicBezTo>
                  <a:cubicBezTo>
                    <a:pt x="100" y="308"/>
                    <a:pt x="101" y="312"/>
                    <a:pt x="105" y="311"/>
                  </a:cubicBezTo>
                  <a:cubicBezTo>
                    <a:pt x="105" y="310"/>
                    <a:pt x="105" y="310"/>
                    <a:pt x="104" y="310"/>
                  </a:cubicBezTo>
                  <a:cubicBezTo>
                    <a:pt x="102" y="305"/>
                    <a:pt x="103" y="300"/>
                    <a:pt x="102" y="295"/>
                  </a:cubicBezTo>
                  <a:cubicBezTo>
                    <a:pt x="101" y="289"/>
                    <a:pt x="100" y="296"/>
                    <a:pt x="101" y="289"/>
                  </a:cubicBezTo>
                  <a:cubicBezTo>
                    <a:pt x="101" y="286"/>
                    <a:pt x="101" y="284"/>
                    <a:pt x="101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4" y="277"/>
                    <a:pt x="103" y="276"/>
                    <a:pt x="103" y="272"/>
                  </a:cubicBezTo>
                  <a:cubicBezTo>
                    <a:pt x="102" y="273"/>
                    <a:pt x="102" y="273"/>
                    <a:pt x="100" y="273"/>
                  </a:cubicBezTo>
                  <a:cubicBezTo>
                    <a:pt x="101" y="268"/>
                    <a:pt x="101" y="270"/>
                    <a:pt x="96" y="268"/>
                  </a:cubicBezTo>
                  <a:cubicBezTo>
                    <a:pt x="96" y="269"/>
                    <a:pt x="96" y="267"/>
                    <a:pt x="95" y="271"/>
                  </a:cubicBezTo>
                  <a:cubicBezTo>
                    <a:pt x="95" y="273"/>
                    <a:pt x="96" y="275"/>
                    <a:pt x="95" y="277"/>
                  </a:cubicBezTo>
                  <a:cubicBezTo>
                    <a:pt x="93" y="274"/>
                    <a:pt x="95" y="274"/>
                    <a:pt x="93" y="270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7" y="259"/>
                    <a:pt x="95" y="260"/>
                    <a:pt x="98" y="261"/>
                  </a:cubicBezTo>
                  <a:cubicBezTo>
                    <a:pt x="98" y="261"/>
                    <a:pt x="99" y="262"/>
                    <a:pt x="98" y="257"/>
                  </a:cubicBezTo>
                  <a:cubicBezTo>
                    <a:pt x="98" y="252"/>
                    <a:pt x="95" y="254"/>
                    <a:pt x="98" y="245"/>
                  </a:cubicBezTo>
                  <a:cubicBezTo>
                    <a:pt x="96" y="246"/>
                    <a:pt x="97" y="247"/>
                    <a:pt x="95" y="249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9" y="243"/>
                    <a:pt x="98" y="246"/>
                    <a:pt x="99" y="249"/>
                  </a:cubicBezTo>
                  <a:cubicBezTo>
                    <a:pt x="101" y="254"/>
                    <a:pt x="99" y="251"/>
                    <a:pt x="101" y="252"/>
                  </a:cubicBezTo>
                  <a:cubicBezTo>
                    <a:pt x="103" y="250"/>
                    <a:pt x="103" y="253"/>
                    <a:pt x="103" y="249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6"/>
                    <a:pt x="106" y="236"/>
                    <a:pt x="106" y="236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4" y="233"/>
                    <a:pt x="104" y="233"/>
                    <a:pt x="105" y="230"/>
                  </a:cubicBezTo>
                  <a:cubicBezTo>
                    <a:pt x="103" y="231"/>
                    <a:pt x="103" y="231"/>
                    <a:pt x="102" y="230"/>
                  </a:cubicBezTo>
                  <a:cubicBezTo>
                    <a:pt x="102" y="215"/>
                    <a:pt x="99" y="221"/>
                    <a:pt x="98" y="213"/>
                  </a:cubicBezTo>
                  <a:cubicBezTo>
                    <a:pt x="98" y="206"/>
                    <a:pt x="96" y="201"/>
                    <a:pt x="96" y="195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4" y="189"/>
                    <a:pt x="93" y="187"/>
                    <a:pt x="92" y="183"/>
                  </a:cubicBezTo>
                  <a:cubicBezTo>
                    <a:pt x="91" y="180"/>
                    <a:pt x="92" y="176"/>
                    <a:pt x="90" y="17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6" y="118"/>
                    <a:pt x="76" y="117"/>
                  </a:cubicBezTo>
                  <a:cubicBezTo>
                    <a:pt x="74" y="111"/>
                    <a:pt x="76" y="112"/>
                    <a:pt x="73" y="107"/>
                  </a:cubicBezTo>
                  <a:cubicBezTo>
                    <a:pt x="72" y="102"/>
                    <a:pt x="71" y="97"/>
                    <a:pt x="72" y="94"/>
                  </a:cubicBezTo>
                  <a:cubicBezTo>
                    <a:pt x="75" y="96"/>
                    <a:pt x="75" y="101"/>
                    <a:pt x="76" y="104"/>
                  </a:cubicBezTo>
                  <a:cubicBezTo>
                    <a:pt x="77" y="107"/>
                    <a:pt x="78" y="109"/>
                    <a:pt x="78" y="110"/>
                  </a:cubicBezTo>
                  <a:cubicBezTo>
                    <a:pt x="79" y="112"/>
                    <a:pt x="79" y="115"/>
                    <a:pt x="79" y="117"/>
                  </a:cubicBezTo>
                  <a:cubicBezTo>
                    <a:pt x="79" y="117"/>
                    <a:pt x="80" y="117"/>
                    <a:pt x="81" y="118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7" y="144"/>
                    <a:pt x="88" y="145"/>
                    <a:pt x="88" y="145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4"/>
                    <a:pt x="90" y="156"/>
                    <a:pt x="92" y="161"/>
                  </a:cubicBezTo>
                  <a:cubicBezTo>
                    <a:pt x="94" y="167"/>
                    <a:pt x="94" y="173"/>
                    <a:pt x="96" y="179"/>
                  </a:cubicBezTo>
                  <a:cubicBezTo>
                    <a:pt x="97" y="185"/>
                    <a:pt x="98" y="181"/>
                    <a:pt x="98" y="188"/>
                  </a:cubicBezTo>
                  <a:cubicBezTo>
                    <a:pt x="100" y="192"/>
                    <a:pt x="98" y="187"/>
                    <a:pt x="100" y="190"/>
                  </a:cubicBezTo>
                  <a:cubicBezTo>
                    <a:pt x="103" y="195"/>
                    <a:pt x="102" y="203"/>
                    <a:pt x="105" y="212"/>
                  </a:cubicBezTo>
                  <a:cubicBezTo>
                    <a:pt x="105" y="212"/>
                    <a:pt x="105" y="213"/>
                    <a:pt x="105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6"/>
                    <a:pt x="106" y="222"/>
                    <a:pt x="108" y="224"/>
                  </a:cubicBezTo>
                  <a:cubicBezTo>
                    <a:pt x="109" y="222"/>
                    <a:pt x="109" y="222"/>
                    <a:pt x="109" y="222"/>
                  </a:cubicBezTo>
                  <a:cubicBezTo>
                    <a:pt x="109" y="222"/>
                    <a:pt x="110" y="221"/>
                    <a:pt x="110" y="221"/>
                  </a:cubicBezTo>
                  <a:cubicBezTo>
                    <a:pt x="111" y="216"/>
                    <a:pt x="110" y="216"/>
                    <a:pt x="109" y="212"/>
                  </a:cubicBezTo>
                  <a:cubicBezTo>
                    <a:pt x="108" y="208"/>
                    <a:pt x="108" y="208"/>
                    <a:pt x="110" y="206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1"/>
                    <a:pt x="103" y="198"/>
                    <a:pt x="105" y="194"/>
                  </a:cubicBezTo>
                  <a:cubicBezTo>
                    <a:pt x="104" y="190"/>
                    <a:pt x="105" y="186"/>
                    <a:pt x="103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1" y="174"/>
                    <a:pt x="102" y="170"/>
                    <a:pt x="99" y="164"/>
                  </a:cubicBezTo>
                  <a:cubicBezTo>
                    <a:pt x="97" y="157"/>
                    <a:pt x="96" y="147"/>
                    <a:pt x="95" y="141"/>
                  </a:cubicBezTo>
                  <a:cubicBezTo>
                    <a:pt x="94" y="135"/>
                    <a:pt x="95" y="138"/>
                    <a:pt x="92" y="13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8" y="122"/>
                    <a:pt x="90" y="124"/>
                    <a:pt x="89" y="12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3"/>
                    <a:pt x="81" y="87"/>
                    <a:pt x="79" y="84"/>
                  </a:cubicBezTo>
                  <a:cubicBezTo>
                    <a:pt x="76" y="81"/>
                    <a:pt x="76" y="76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2"/>
                    <a:pt x="68" y="52"/>
                    <a:pt x="67" y="52"/>
                  </a:cubicBezTo>
                  <a:cubicBezTo>
                    <a:pt x="67" y="52"/>
                    <a:pt x="67" y="51"/>
                    <a:pt x="67" y="51"/>
                  </a:cubicBezTo>
                  <a:cubicBezTo>
                    <a:pt x="65" y="45"/>
                    <a:pt x="65" y="50"/>
                    <a:pt x="63" y="41"/>
                  </a:cubicBezTo>
                  <a:cubicBezTo>
                    <a:pt x="61" y="39"/>
                    <a:pt x="61" y="40"/>
                    <a:pt x="60" y="38"/>
                  </a:cubicBezTo>
                  <a:cubicBezTo>
                    <a:pt x="59" y="33"/>
                    <a:pt x="61" y="35"/>
                    <a:pt x="55" y="2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2" y="10"/>
                    <a:pt x="42" y="8"/>
                    <a:pt x="42" y="12"/>
                  </a:cubicBezTo>
                  <a:cubicBezTo>
                    <a:pt x="42" y="12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9" y="12"/>
                    <a:pt x="39" y="13"/>
                  </a:cubicBezTo>
                  <a:cubicBezTo>
                    <a:pt x="38" y="17"/>
                    <a:pt x="39" y="18"/>
                    <a:pt x="40" y="2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6" y="42"/>
                    <a:pt x="46" y="43"/>
                  </a:cubicBezTo>
                  <a:cubicBezTo>
                    <a:pt x="47" y="44"/>
                    <a:pt x="47" y="44"/>
                    <a:pt x="47" y="47"/>
                  </a:cubicBezTo>
                  <a:cubicBezTo>
                    <a:pt x="50" y="58"/>
                    <a:pt x="54" y="71"/>
                    <a:pt x="57" y="81"/>
                  </a:cubicBezTo>
                  <a:cubicBezTo>
                    <a:pt x="60" y="90"/>
                    <a:pt x="61" y="100"/>
                    <a:pt x="64" y="10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33"/>
                    <a:pt x="73" y="147"/>
                    <a:pt x="77" y="152"/>
                  </a:cubicBezTo>
                  <a:cubicBezTo>
                    <a:pt x="77" y="162"/>
                    <a:pt x="77" y="158"/>
                    <a:pt x="80" y="164"/>
                  </a:cubicBezTo>
                  <a:cubicBezTo>
                    <a:pt x="81" y="168"/>
                    <a:pt x="84" y="179"/>
                    <a:pt x="83" y="182"/>
                  </a:cubicBezTo>
                  <a:cubicBezTo>
                    <a:pt x="82" y="188"/>
                    <a:pt x="84" y="179"/>
                    <a:pt x="79" y="182"/>
                  </a:cubicBezTo>
                  <a:cubicBezTo>
                    <a:pt x="79" y="175"/>
                    <a:pt x="77" y="177"/>
                    <a:pt x="77" y="172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2" y="167"/>
                    <a:pt x="75" y="165"/>
                    <a:pt x="73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0" y="150"/>
                    <a:pt x="69" y="142"/>
                    <a:pt x="68" y="138"/>
                  </a:cubicBezTo>
                  <a:cubicBezTo>
                    <a:pt x="65" y="130"/>
                    <a:pt x="65" y="125"/>
                    <a:pt x="64" y="12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59" y="107"/>
                    <a:pt x="60" y="106"/>
                    <a:pt x="58" y="102"/>
                  </a:cubicBezTo>
                  <a:cubicBezTo>
                    <a:pt x="56" y="99"/>
                    <a:pt x="57" y="99"/>
                    <a:pt x="56" y="95"/>
                  </a:cubicBezTo>
                  <a:cubicBezTo>
                    <a:pt x="53" y="87"/>
                    <a:pt x="52" y="90"/>
                    <a:pt x="49" y="72"/>
                  </a:cubicBezTo>
                  <a:cubicBezTo>
                    <a:pt x="45" y="49"/>
                    <a:pt x="38" y="27"/>
                    <a:pt x="31" y="5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3428777" y="5197208"/>
              <a:ext cx="100975" cy="425036"/>
            </a:xfrm>
            <a:custGeom>
              <a:avLst/>
              <a:gdLst>
                <a:gd name="T0" fmla="*/ 34 w 101"/>
                <a:gd name="T1" fmla="*/ 117 h 422"/>
                <a:gd name="T2" fmla="*/ 34 w 101"/>
                <a:gd name="T3" fmla="*/ 115 h 422"/>
                <a:gd name="T4" fmla="*/ 40 w 101"/>
                <a:gd name="T5" fmla="*/ 82 h 422"/>
                <a:gd name="T6" fmla="*/ 44 w 101"/>
                <a:gd name="T7" fmla="*/ 69 h 422"/>
                <a:gd name="T8" fmla="*/ 61 w 101"/>
                <a:gd name="T9" fmla="*/ 5 h 422"/>
                <a:gd name="T10" fmla="*/ 44 w 101"/>
                <a:gd name="T11" fmla="*/ 60 h 422"/>
                <a:gd name="T12" fmla="*/ 49 w 101"/>
                <a:gd name="T13" fmla="*/ 36 h 422"/>
                <a:gd name="T14" fmla="*/ 45 w 101"/>
                <a:gd name="T15" fmla="*/ 21 h 422"/>
                <a:gd name="T16" fmla="*/ 29 w 101"/>
                <a:gd name="T17" fmla="*/ 51 h 422"/>
                <a:gd name="T18" fmla="*/ 21 w 101"/>
                <a:gd name="T19" fmla="*/ 90 h 422"/>
                <a:gd name="T20" fmla="*/ 16 w 101"/>
                <a:gd name="T21" fmla="*/ 110 h 422"/>
                <a:gd name="T22" fmla="*/ 10 w 101"/>
                <a:gd name="T23" fmla="*/ 119 h 422"/>
                <a:gd name="T24" fmla="*/ 9 w 101"/>
                <a:gd name="T25" fmla="*/ 144 h 422"/>
                <a:gd name="T26" fmla="*/ 1 w 101"/>
                <a:gd name="T27" fmla="*/ 167 h 422"/>
                <a:gd name="T28" fmla="*/ 2 w 101"/>
                <a:gd name="T29" fmla="*/ 170 h 422"/>
                <a:gd name="T30" fmla="*/ 3 w 101"/>
                <a:gd name="T31" fmla="*/ 178 h 422"/>
                <a:gd name="T32" fmla="*/ 2 w 101"/>
                <a:gd name="T33" fmla="*/ 197 h 422"/>
                <a:gd name="T34" fmla="*/ 3 w 101"/>
                <a:gd name="T35" fmla="*/ 209 h 422"/>
                <a:gd name="T36" fmla="*/ 7 w 101"/>
                <a:gd name="T37" fmla="*/ 222 h 422"/>
                <a:gd name="T38" fmla="*/ 6 w 101"/>
                <a:gd name="T39" fmla="*/ 234 h 422"/>
                <a:gd name="T40" fmla="*/ 5 w 101"/>
                <a:gd name="T41" fmla="*/ 261 h 422"/>
                <a:gd name="T42" fmla="*/ 6 w 101"/>
                <a:gd name="T43" fmla="*/ 272 h 422"/>
                <a:gd name="T44" fmla="*/ 7 w 101"/>
                <a:gd name="T45" fmla="*/ 286 h 422"/>
                <a:gd name="T46" fmla="*/ 9 w 101"/>
                <a:gd name="T47" fmla="*/ 301 h 422"/>
                <a:gd name="T48" fmla="*/ 6 w 101"/>
                <a:gd name="T49" fmla="*/ 318 h 422"/>
                <a:gd name="T50" fmla="*/ 10 w 101"/>
                <a:gd name="T51" fmla="*/ 360 h 422"/>
                <a:gd name="T52" fmla="*/ 10 w 101"/>
                <a:gd name="T53" fmla="*/ 380 h 422"/>
                <a:gd name="T54" fmla="*/ 12 w 101"/>
                <a:gd name="T55" fmla="*/ 387 h 422"/>
                <a:gd name="T56" fmla="*/ 16 w 101"/>
                <a:gd name="T57" fmla="*/ 388 h 422"/>
                <a:gd name="T58" fmla="*/ 16 w 101"/>
                <a:gd name="T59" fmla="*/ 352 h 422"/>
                <a:gd name="T60" fmla="*/ 17 w 101"/>
                <a:gd name="T61" fmla="*/ 328 h 422"/>
                <a:gd name="T62" fmla="*/ 20 w 101"/>
                <a:gd name="T63" fmla="*/ 278 h 422"/>
                <a:gd name="T64" fmla="*/ 27 w 101"/>
                <a:gd name="T65" fmla="*/ 227 h 422"/>
                <a:gd name="T66" fmla="*/ 24 w 101"/>
                <a:gd name="T67" fmla="*/ 334 h 422"/>
                <a:gd name="T68" fmla="*/ 31 w 101"/>
                <a:gd name="T69" fmla="*/ 361 h 422"/>
                <a:gd name="T70" fmla="*/ 27 w 101"/>
                <a:gd name="T71" fmla="*/ 410 h 422"/>
                <a:gd name="T72" fmla="*/ 37 w 101"/>
                <a:gd name="T73" fmla="*/ 408 h 422"/>
                <a:gd name="T74" fmla="*/ 39 w 101"/>
                <a:gd name="T75" fmla="*/ 387 h 422"/>
                <a:gd name="T76" fmla="*/ 54 w 101"/>
                <a:gd name="T77" fmla="*/ 361 h 422"/>
                <a:gd name="T78" fmla="*/ 61 w 101"/>
                <a:gd name="T79" fmla="*/ 339 h 422"/>
                <a:gd name="T80" fmla="*/ 66 w 101"/>
                <a:gd name="T81" fmla="*/ 316 h 422"/>
                <a:gd name="T82" fmla="*/ 73 w 101"/>
                <a:gd name="T83" fmla="*/ 291 h 422"/>
                <a:gd name="T84" fmla="*/ 75 w 101"/>
                <a:gd name="T85" fmla="*/ 281 h 422"/>
                <a:gd name="T86" fmla="*/ 77 w 101"/>
                <a:gd name="T87" fmla="*/ 264 h 422"/>
                <a:gd name="T88" fmla="*/ 77 w 101"/>
                <a:gd name="T89" fmla="*/ 258 h 422"/>
                <a:gd name="T90" fmla="*/ 82 w 101"/>
                <a:gd name="T91" fmla="*/ 245 h 422"/>
                <a:gd name="T92" fmla="*/ 88 w 101"/>
                <a:gd name="T93" fmla="*/ 229 h 422"/>
                <a:gd name="T94" fmla="*/ 98 w 101"/>
                <a:gd name="T95" fmla="*/ 122 h 422"/>
                <a:gd name="T96" fmla="*/ 91 w 101"/>
                <a:gd name="T97" fmla="*/ 47 h 422"/>
                <a:gd name="T98" fmla="*/ 83 w 101"/>
                <a:gd name="T99" fmla="*/ 120 h 422"/>
                <a:gd name="T100" fmla="*/ 76 w 101"/>
                <a:gd name="T101" fmla="*/ 111 h 422"/>
                <a:gd name="T102" fmla="*/ 69 w 101"/>
                <a:gd name="T103" fmla="*/ 193 h 422"/>
                <a:gd name="T104" fmla="*/ 61 w 101"/>
                <a:gd name="T105" fmla="*/ 274 h 422"/>
                <a:gd name="T106" fmla="*/ 63 w 101"/>
                <a:gd name="T107" fmla="*/ 214 h 422"/>
                <a:gd name="T108" fmla="*/ 70 w 101"/>
                <a:gd name="T109" fmla="*/ 115 h 422"/>
                <a:gd name="T110" fmla="*/ 72 w 101"/>
                <a:gd name="T111" fmla="*/ 85 h 422"/>
                <a:gd name="T112" fmla="*/ 70 w 101"/>
                <a:gd name="T113" fmla="*/ 61 h 422"/>
                <a:gd name="T114" fmla="*/ 72 w 101"/>
                <a:gd name="T115" fmla="*/ 41 h 422"/>
                <a:gd name="T116" fmla="*/ 66 w 101"/>
                <a:gd name="T117" fmla="*/ 32 h 422"/>
                <a:gd name="T118" fmla="*/ 69 w 101"/>
                <a:gd name="T119" fmla="*/ 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422">
                  <a:moveTo>
                    <a:pt x="9" y="171"/>
                  </a:moveTo>
                  <a:cubicBezTo>
                    <a:pt x="6" y="170"/>
                    <a:pt x="8" y="171"/>
                    <a:pt x="7" y="169"/>
                  </a:cubicBezTo>
                  <a:cubicBezTo>
                    <a:pt x="9" y="170"/>
                    <a:pt x="8" y="168"/>
                    <a:pt x="9" y="171"/>
                  </a:cubicBezTo>
                  <a:close/>
                  <a:moveTo>
                    <a:pt x="34" y="117"/>
                  </a:moveTo>
                  <a:cubicBezTo>
                    <a:pt x="32" y="115"/>
                    <a:pt x="32" y="115"/>
                    <a:pt x="33" y="111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5"/>
                    <a:pt x="39" y="96"/>
                    <a:pt x="36" y="10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7"/>
                    <a:pt x="34" y="115"/>
                    <a:pt x="34" y="117"/>
                  </a:cubicBezTo>
                  <a:close/>
                  <a:moveTo>
                    <a:pt x="38" y="92"/>
                  </a:moveTo>
                  <a:cubicBezTo>
                    <a:pt x="38" y="92"/>
                    <a:pt x="36" y="92"/>
                    <a:pt x="38" y="87"/>
                  </a:cubicBezTo>
                  <a:cubicBezTo>
                    <a:pt x="38" y="86"/>
                    <a:pt x="40" y="83"/>
                    <a:pt x="40" y="82"/>
                  </a:cubicBezTo>
                  <a:cubicBezTo>
                    <a:pt x="41" y="85"/>
                    <a:pt x="41" y="79"/>
                    <a:pt x="41" y="86"/>
                  </a:cubicBezTo>
                  <a:cubicBezTo>
                    <a:pt x="38" y="92"/>
                    <a:pt x="38" y="92"/>
                    <a:pt x="38" y="92"/>
                  </a:cubicBezTo>
                  <a:close/>
                  <a:moveTo>
                    <a:pt x="43" y="76"/>
                  </a:moveTo>
                  <a:cubicBezTo>
                    <a:pt x="43" y="76"/>
                    <a:pt x="38" y="78"/>
                    <a:pt x="44" y="69"/>
                  </a:cubicBezTo>
                  <a:cubicBezTo>
                    <a:pt x="44" y="74"/>
                    <a:pt x="43" y="74"/>
                    <a:pt x="43" y="76"/>
                  </a:cubicBezTo>
                  <a:close/>
                  <a:moveTo>
                    <a:pt x="67" y="16"/>
                  </a:moveTo>
                  <a:cubicBezTo>
                    <a:pt x="67" y="5"/>
                    <a:pt x="66" y="9"/>
                    <a:pt x="65" y="0"/>
                  </a:cubicBezTo>
                  <a:cubicBezTo>
                    <a:pt x="62" y="1"/>
                    <a:pt x="62" y="2"/>
                    <a:pt x="61" y="5"/>
                  </a:cubicBezTo>
                  <a:cubicBezTo>
                    <a:pt x="58" y="12"/>
                    <a:pt x="56" y="20"/>
                    <a:pt x="55" y="27"/>
                  </a:cubicBezTo>
                  <a:cubicBezTo>
                    <a:pt x="54" y="29"/>
                    <a:pt x="55" y="27"/>
                    <a:pt x="53" y="30"/>
                  </a:cubicBezTo>
                  <a:cubicBezTo>
                    <a:pt x="50" y="38"/>
                    <a:pt x="50" y="49"/>
                    <a:pt x="47" y="57"/>
                  </a:cubicBezTo>
                  <a:cubicBezTo>
                    <a:pt x="46" y="58"/>
                    <a:pt x="44" y="63"/>
                    <a:pt x="44" y="60"/>
                  </a:cubicBezTo>
                  <a:cubicBezTo>
                    <a:pt x="44" y="60"/>
                    <a:pt x="43" y="60"/>
                    <a:pt x="43" y="60"/>
                  </a:cubicBezTo>
                  <a:cubicBezTo>
                    <a:pt x="44" y="58"/>
                    <a:pt x="44" y="59"/>
                    <a:pt x="45" y="57"/>
                  </a:cubicBezTo>
                  <a:cubicBezTo>
                    <a:pt x="45" y="51"/>
                    <a:pt x="47" y="45"/>
                    <a:pt x="48" y="40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2"/>
                    <a:pt x="48" y="31"/>
                    <a:pt x="49" y="2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0"/>
                    <a:pt x="46" y="19"/>
                    <a:pt x="45" y="21"/>
                  </a:cubicBezTo>
                  <a:cubicBezTo>
                    <a:pt x="44" y="22"/>
                    <a:pt x="45" y="22"/>
                    <a:pt x="45" y="24"/>
                  </a:cubicBezTo>
                  <a:cubicBezTo>
                    <a:pt x="40" y="23"/>
                    <a:pt x="43" y="23"/>
                    <a:pt x="39" y="25"/>
                  </a:cubicBezTo>
                  <a:cubicBezTo>
                    <a:pt x="38" y="31"/>
                    <a:pt x="35" y="42"/>
                    <a:pt x="33" y="47"/>
                  </a:cubicBezTo>
                  <a:cubicBezTo>
                    <a:pt x="31" y="49"/>
                    <a:pt x="33" y="48"/>
                    <a:pt x="29" y="5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4" y="77"/>
                    <a:pt x="23" y="76"/>
                    <a:pt x="23" y="84"/>
                  </a:cubicBezTo>
                  <a:cubicBezTo>
                    <a:pt x="21" y="87"/>
                    <a:pt x="22" y="83"/>
                    <a:pt x="21" y="90"/>
                  </a:cubicBezTo>
                  <a:cubicBezTo>
                    <a:pt x="20" y="92"/>
                    <a:pt x="20" y="97"/>
                    <a:pt x="20" y="99"/>
                  </a:cubicBezTo>
                  <a:cubicBezTo>
                    <a:pt x="20" y="103"/>
                    <a:pt x="18" y="104"/>
                    <a:pt x="17" y="108"/>
                  </a:cubicBezTo>
                  <a:cubicBezTo>
                    <a:pt x="17" y="108"/>
                    <a:pt x="16" y="109"/>
                    <a:pt x="16" y="10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0"/>
                    <a:pt x="14" y="110"/>
                    <a:pt x="12" y="108"/>
                  </a:cubicBezTo>
                  <a:cubicBezTo>
                    <a:pt x="13" y="114"/>
                    <a:pt x="14" y="112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1"/>
                    <a:pt x="12" y="120"/>
                    <a:pt x="12" y="123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7"/>
                    <a:pt x="9" y="137"/>
                    <a:pt x="9" y="138"/>
                  </a:cubicBezTo>
                  <a:cubicBezTo>
                    <a:pt x="8" y="141"/>
                    <a:pt x="8" y="143"/>
                    <a:pt x="9" y="144"/>
                  </a:cubicBezTo>
                  <a:cubicBezTo>
                    <a:pt x="8" y="146"/>
                    <a:pt x="8" y="148"/>
                    <a:pt x="6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2" y="155"/>
                    <a:pt x="10" y="156"/>
                    <a:pt x="2" y="156"/>
                  </a:cubicBezTo>
                  <a:cubicBezTo>
                    <a:pt x="3" y="159"/>
                    <a:pt x="2" y="163"/>
                    <a:pt x="1" y="167"/>
                  </a:cubicBezTo>
                  <a:cubicBezTo>
                    <a:pt x="3" y="166"/>
                    <a:pt x="2" y="168"/>
                    <a:pt x="3" y="165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0"/>
                    <a:pt x="2" y="170"/>
                    <a:pt x="2" y="170"/>
                  </a:cubicBezTo>
                  <a:cubicBezTo>
                    <a:pt x="2" y="174"/>
                    <a:pt x="2" y="172"/>
                    <a:pt x="1" y="173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82"/>
                    <a:pt x="3" y="184"/>
                    <a:pt x="3" y="188"/>
                  </a:cubicBezTo>
                  <a:cubicBezTo>
                    <a:pt x="7" y="190"/>
                    <a:pt x="6" y="188"/>
                    <a:pt x="6" y="194"/>
                  </a:cubicBezTo>
                  <a:cubicBezTo>
                    <a:pt x="4" y="195"/>
                    <a:pt x="5" y="194"/>
                    <a:pt x="3" y="195"/>
                  </a:cubicBezTo>
                  <a:cubicBezTo>
                    <a:pt x="2" y="196"/>
                    <a:pt x="3" y="195"/>
                    <a:pt x="2" y="197"/>
                  </a:cubicBezTo>
                  <a:cubicBezTo>
                    <a:pt x="3" y="200"/>
                    <a:pt x="0" y="199"/>
                    <a:pt x="6" y="199"/>
                  </a:cubicBezTo>
                  <a:cubicBezTo>
                    <a:pt x="2" y="202"/>
                    <a:pt x="4" y="199"/>
                    <a:pt x="4" y="203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1" y="208"/>
                    <a:pt x="2" y="208"/>
                    <a:pt x="3" y="209"/>
                  </a:cubicBezTo>
                  <a:cubicBezTo>
                    <a:pt x="4" y="211"/>
                    <a:pt x="4" y="209"/>
                    <a:pt x="4" y="212"/>
                  </a:cubicBezTo>
                  <a:cubicBezTo>
                    <a:pt x="7" y="211"/>
                    <a:pt x="5" y="211"/>
                    <a:pt x="7" y="212"/>
                  </a:cubicBezTo>
                  <a:cubicBezTo>
                    <a:pt x="6" y="215"/>
                    <a:pt x="5" y="216"/>
                    <a:pt x="5" y="220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7" y="222"/>
                    <a:pt x="7" y="222"/>
                    <a:pt x="8" y="222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9" y="232"/>
                    <a:pt x="8" y="232"/>
                    <a:pt x="8" y="233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43"/>
                    <a:pt x="3" y="236"/>
                    <a:pt x="4" y="246"/>
                  </a:cubicBezTo>
                  <a:cubicBezTo>
                    <a:pt x="4" y="251"/>
                    <a:pt x="2" y="254"/>
                    <a:pt x="6" y="256"/>
                  </a:cubicBezTo>
                  <a:cubicBezTo>
                    <a:pt x="6" y="257"/>
                    <a:pt x="6" y="257"/>
                    <a:pt x="5" y="257"/>
                  </a:cubicBezTo>
                  <a:cubicBezTo>
                    <a:pt x="3" y="261"/>
                    <a:pt x="5" y="261"/>
                    <a:pt x="5" y="261"/>
                  </a:cubicBezTo>
                  <a:cubicBezTo>
                    <a:pt x="5" y="261"/>
                    <a:pt x="6" y="261"/>
                    <a:pt x="6" y="26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3"/>
                    <a:pt x="5" y="273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8" y="276"/>
                    <a:pt x="8" y="276"/>
                    <a:pt x="8" y="276"/>
                  </a:cubicBezTo>
                  <a:cubicBezTo>
                    <a:pt x="7" y="283"/>
                    <a:pt x="8" y="284"/>
                    <a:pt x="7" y="286"/>
                  </a:cubicBezTo>
                  <a:cubicBezTo>
                    <a:pt x="6" y="289"/>
                    <a:pt x="8" y="291"/>
                    <a:pt x="5" y="292"/>
                  </a:cubicBezTo>
                  <a:cubicBezTo>
                    <a:pt x="8" y="296"/>
                    <a:pt x="8" y="296"/>
                    <a:pt x="8" y="296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8" y="301"/>
                    <a:pt x="6" y="300"/>
                    <a:pt x="9" y="301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8" y="307"/>
                    <a:pt x="8" y="302"/>
                    <a:pt x="8" y="308"/>
                  </a:cubicBezTo>
                  <a:cubicBezTo>
                    <a:pt x="8" y="312"/>
                    <a:pt x="7" y="312"/>
                    <a:pt x="7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8" y="321"/>
                    <a:pt x="8" y="328"/>
                    <a:pt x="6" y="332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0" y="340"/>
                    <a:pt x="10" y="341"/>
                    <a:pt x="10" y="341"/>
                  </a:cubicBezTo>
                  <a:cubicBezTo>
                    <a:pt x="8" y="346"/>
                    <a:pt x="7" y="356"/>
                    <a:pt x="10" y="360"/>
                  </a:cubicBezTo>
                  <a:cubicBezTo>
                    <a:pt x="10" y="362"/>
                    <a:pt x="10" y="365"/>
                    <a:pt x="10" y="367"/>
                  </a:cubicBezTo>
                  <a:cubicBezTo>
                    <a:pt x="10" y="369"/>
                    <a:pt x="9" y="367"/>
                    <a:pt x="9" y="371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0" y="375"/>
                    <a:pt x="8" y="377"/>
                    <a:pt x="10" y="380"/>
                  </a:cubicBezTo>
                  <a:cubicBezTo>
                    <a:pt x="11" y="382"/>
                    <a:pt x="10" y="381"/>
                    <a:pt x="11" y="382"/>
                  </a:cubicBezTo>
                  <a:cubicBezTo>
                    <a:pt x="11" y="382"/>
                    <a:pt x="12" y="382"/>
                    <a:pt x="12" y="382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5"/>
                    <a:pt x="12" y="385"/>
                    <a:pt x="12" y="387"/>
                  </a:cubicBezTo>
                  <a:cubicBezTo>
                    <a:pt x="12" y="391"/>
                    <a:pt x="11" y="388"/>
                    <a:pt x="12" y="392"/>
                  </a:cubicBezTo>
                  <a:cubicBezTo>
                    <a:pt x="13" y="391"/>
                    <a:pt x="12" y="392"/>
                    <a:pt x="14" y="390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6" y="388"/>
                    <a:pt x="16" y="388"/>
                    <a:pt x="16" y="388"/>
                  </a:cubicBezTo>
                  <a:cubicBezTo>
                    <a:pt x="14" y="384"/>
                    <a:pt x="15" y="384"/>
                    <a:pt x="15" y="378"/>
                  </a:cubicBezTo>
                  <a:cubicBezTo>
                    <a:pt x="15" y="366"/>
                    <a:pt x="16" y="369"/>
                    <a:pt x="17" y="358"/>
                  </a:cubicBezTo>
                  <a:cubicBezTo>
                    <a:pt x="17" y="356"/>
                    <a:pt x="17" y="356"/>
                    <a:pt x="18" y="354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0"/>
                    <a:pt x="16" y="349"/>
                    <a:pt x="16" y="348"/>
                  </a:cubicBezTo>
                  <a:cubicBezTo>
                    <a:pt x="16" y="345"/>
                    <a:pt x="16" y="343"/>
                    <a:pt x="17" y="341"/>
                  </a:cubicBezTo>
                  <a:cubicBezTo>
                    <a:pt x="18" y="334"/>
                    <a:pt x="16" y="335"/>
                    <a:pt x="17" y="328"/>
                  </a:cubicBezTo>
                  <a:cubicBezTo>
                    <a:pt x="17" y="324"/>
                    <a:pt x="18" y="324"/>
                    <a:pt x="18" y="321"/>
                  </a:cubicBezTo>
                  <a:cubicBezTo>
                    <a:pt x="18" y="313"/>
                    <a:pt x="19" y="314"/>
                    <a:pt x="19" y="309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19" y="286"/>
                    <a:pt x="20" y="283"/>
                    <a:pt x="20" y="278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5" y="185"/>
                    <a:pt x="27" y="145"/>
                    <a:pt x="31" y="142"/>
                  </a:cubicBezTo>
                  <a:cubicBezTo>
                    <a:pt x="30" y="157"/>
                    <a:pt x="27" y="184"/>
                    <a:pt x="28" y="198"/>
                  </a:cubicBezTo>
                  <a:cubicBezTo>
                    <a:pt x="28" y="209"/>
                    <a:pt x="27" y="217"/>
                    <a:pt x="27" y="227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5" y="253"/>
                    <a:pt x="25" y="298"/>
                    <a:pt x="25" y="313"/>
                  </a:cubicBezTo>
                  <a:cubicBezTo>
                    <a:pt x="25" y="318"/>
                    <a:pt x="25" y="323"/>
                    <a:pt x="25" y="328"/>
                  </a:cubicBezTo>
                  <a:cubicBezTo>
                    <a:pt x="25" y="331"/>
                    <a:pt x="24" y="333"/>
                    <a:pt x="24" y="334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26" y="365"/>
                    <a:pt x="25" y="366"/>
                    <a:pt x="26" y="365"/>
                  </a:cubicBezTo>
                  <a:cubicBezTo>
                    <a:pt x="27" y="365"/>
                    <a:pt x="27" y="364"/>
                    <a:pt x="27" y="364"/>
                  </a:cubicBezTo>
                  <a:cubicBezTo>
                    <a:pt x="31" y="361"/>
                    <a:pt x="31" y="361"/>
                    <a:pt x="31" y="361"/>
                  </a:cubicBezTo>
                  <a:cubicBezTo>
                    <a:pt x="31" y="373"/>
                    <a:pt x="31" y="373"/>
                    <a:pt x="31" y="373"/>
                  </a:cubicBezTo>
                  <a:cubicBezTo>
                    <a:pt x="29" y="373"/>
                    <a:pt x="31" y="374"/>
                    <a:pt x="31" y="374"/>
                  </a:cubicBezTo>
                  <a:cubicBezTo>
                    <a:pt x="31" y="373"/>
                    <a:pt x="31" y="374"/>
                    <a:pt x="31" y="374"/>
                  </a:cubicBezTo>
                  <a:cubicBezTo>
                    <a:pt x="30" y="379"/>
                    <a:pt x="26" y="407"/>
                    <a:pt x="27" y="410"/>
                  </a:cubicBezTo>
                  <a:cubicBezTo>
                    <a:pt x="28" y="414"/>
                    <a:pt x="27" y="416"/>
                    <a:pt x="27" y="422"/>
                  </a:cubicBezTo>
                  <a:cubicBezTo>
                    <a:pt x="29" y="422"/>
                    <a:pt x="31" y="421"/>
                    <a:pt x="31" y="421"/>
                  </a:cubicBezTo>
                  <a:cubicBezTo>
                    <a:pt x="33" y="422"/>
                    <a:pt x="33" y="422"/>
                    <a:pt x="33" y="422"/>
                  </a:cubicBezTo>
                  <a:cubicBezTo>
                    <a:pt x="34" y="411"/>
                    <a:pt x="35" y="415"/>
                    <a:pt x="37" y="408"/>
                  </a:cubicBezTo>
                  <a:cubicBezTo>
                    <a:pt x="38" y="403"/>
                    <a:pt x="37" y="404"/>
                    <a:pt x="40" y="400"/>
                  </a:cubicBezTo>
                  <a:cubicBezTo>
                    <a:pt x="42" y="398"/>
                    <a:pt x="42" y="399"/>
                    <a:pt x="43" y="394"/>
                  </a:cubicBezTo>
                  <a:cubicBezTo>
                    <a:pt x="39" y="392"/>
                    <a:pt x="39" y="392"/>
                    <a:pt x="39" y="392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6" y="387"/>
                    <a:pt x="41" y="386"/>
                    <a:pt x="45" y="388"/>
                  </a:cubicBezTo>
                  <a:cubicBezTo>
                    <a:pt x="48" y="382"/>
                    <a:pt x="44" y="375"/>
                    <a:pt x="51" y="374"/>
                  </a:cubicBezTo>
                  <a:cubicBezTo>
                    <a:pt x="54" y="361"/>
                    <a:pt x="54" y="361"/>
                    <a:pt x="54" y="361"/>
                  </a:cubicBezTo>
                  <a:cubicBezTo>
                    <a:pt x="54" y="359"/>
                    <a:pt x="56" y="352"/>
                    <a:pt x="56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58" y="344"/>
                    <a:pt x="58" y="347"/>
                    <a:pt x="60" y="344"/>
                  </a:cubicBezTo>
                  <a:cubicBezTo>
                    <a:pt x="61" y="341"/>
                    <a:pt x="61" y="342"/>
                    <a:pt x="61" y="339"/>
                  </a:cubicBezTo>
                  <a:cubicBezTo>
                    <a:pt x="62" y="333"/>
                    <a:pt x="65" y="334"/>
                    <a:pt x="63" y="329"/>
                  </a:cubicBezTo>
                  <a:cubicBezTo>
                    <a:pt x="67" y="328"/>
                    <a:pt x="67" y="328"/>
                    <a:pt x="67" y="328"/>
                  </a:cubicBezTo>
                  <a:cubicBezTo>
                    <a:pt x="65" y="323"/>
                    <a:pt x="67" y="322"/>
                    <a:pt x="68" y="319"/>
                  </a:cubicBezTo>
                  <a:cubicBezTo>
                    <a:pt x="66" y="316"/>
                    <a:pt x="66" y="316"/>
                    <a:pt x="66" y="316"/>
                  </a:cubicBezTo>
                  <a:cubicBezTo>
                    <a:pt x="70" y="301"/>
                    <a:pt x="70" y="301"/>
                    <a:pt x="70" y="301"/>
                  </a:cubicBezTo>
                  <a:cubicBezTo>
                    <a:pt x="72" y="298"/>
                    <a:pt x="72" y="295"/>
                    <a:pt x="74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2" y="290"/>
                    <a:pt x="72" y="290"/>
                    <a:pt x="72" y="290"/>
                  </a:cubicBezTo>
                  <a:cubicBezTo>
                    <a:pt x="73" y="283"/>
                    <a:pt x="72" y="288"/>
                    <a:pt x="71" y="281"/>
                  </a:cubicBezTo>
                  <a:cubicBezTo>
                    <a:pt x="75" y="281"/>
                    <a:pt x="70" y="281"/>
                    <a:pt x="73" y="281"/>
                  </a:cubicBezTo>
                  <a:cubicBezTo>
                    <a:pt x="77" y="282"/>
                    <a:pt x="73" y="282"/>
                    <a:pt x="75" y="281"/>
                  </a:cubicBezTo>
                  <a:cubicBezTo>
                    <a:pt x="74" y="278"/>
                    <a:pt x="73" y="279"/>
                    <a:pt x="72" y="277"/>
                  </a:cubicBezTo>
                  <a:cubicBezTo>
                    <a:pt x="77" y="272"/>
                    <a:pt x="74" y="270"/>
                    <a:pt x="76" y="265"/>
                  </a:cubicBezTo>
                  <a:cubicBezTo>
                    <a:pt x="76" y="265"/>
                    <a:pt x="76" y="265"/>
                    <a:pt x="76" y="264"/>
                  </a:cubicBezTo>
                  <a:cubicBezTo>
                    <a:pt x="76" y="264"/>
                    <a:pt x="77" y="264"/>
                    <a:pt x="77" y="264"/>
                  </a:cubicBezTo>
                  <a:cubicBezTo>
                    <a:pt x="79" y="262"/>
                    <a:pt x="79" y="262"/>
                    <a:pt x="79" y="262"/>
                  </a:cubicBezTo>
                  <a:cubicBezTo>
                    <a:pt x="79" y="261"/>
                    <a:pt x="79" y="261"/>
                    <a:pt x="79" y="261"/>
                  </a:cubicBezTo>
                  <a:cubicBezTo>
                    <a:pt x="78" y="260"/>
                    <a:pt x="79" y="261"/>
                    <a:pt x="78" y="259"/>
                  </a:cubicBezTo>
                  <a:cubicBezTo>
                    <a:pt x="78" y="259"/>
                    <a:pt x="78" y="259"/>
                    <a:pt x="77" y="258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4" y="229"/>
                    <a:pt x="84" y="229"/>
                    <a:pt x="84" y="224"/>
                  </a:cubicBezTo>
                  <a:cubicBezTo>
                    <a:pt x="94" y="223"/>
                    <a:pt x="89" y="211"/>
                    <a:pt x="91" y="203"/>
                  </a:cubicBezTo>
                  <a:cubicBezTo>
                    <a:pt x="95" y="191"/>
                    <a:pt x="94" y="165"/>
                    <a:pt x="96" y="151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08"/>
                    <a:pt x="101" y="63"/>
                    <a:pt x="99" y="55"/>
                  </a:cubicBezTo>
                  <a:cubicBezTo>
                    <a:pt x="98" y="49"/>
                    <a:pt x="99" y="40"/>
                    <a:pt x="97" y="34"/>
                  </a:cubicBezTo>
                  <a:cubicBezTo>
                    <a:pt x="97" y="29"/>
                    <a:pt x="97" y="23"/>
                    <a:pt x="93" y="22"/>
                  </a:cubicBezTo>
                  <a:cubicBezTo>
                    <a:pt x="91" y="28"/>
                    <a:pt x="92" y="40"/>
                    <a:pt x="91" y="4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102"/>
                    <a:pt x="83" y="107"/>
                    <a:pt x="83" y="111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78" y="119"/>
                    <a:pt x="84" y="123"/>
                    <a:pt x="78" y="124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5" y="109"/>
                    <a:pt x="78" y="106"/>
                    <a:pt x="76" y="111"/>
                  </a:cubicBezTo>
                  <a:cubicBezTo>
                    <a:pt x="74" y="114"/>
                    <a:pt x="75" y="112"/>
                    <a:pt x="75" y="116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4" y="131"/>
                    <a:pt x="73" y="134"/>
                  </a:cubicBezTo>
                  <a:cubicBezTo>
                    <a:pt x="70" y="144"/>
                    <a:pt x="70" y="179"/>
                    <a:pt x="69" y="193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6" y="226"/>
                    <a:pt x="66" y="264"/>
                    <a:pt x="64" y="269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2" y="275"/>
                    <a:pt x="62" y="274"/>
                    <a:pt x="61" y="274"/>
                  </a:cubicBezTo>
                  <a:cubicBezTo>
                    <a:pt x="60" y="271"/>
                    <a:pt x="60" y="274"/>
                    <a:pt x="60" y="270"/>
                  </a:cubicBezTo>
                  <a:cubicBezTo>
                    <a:pt x="60" y="268"/>
                    <a:pt x="61" y="266"/>
                    <a:pt x="61" y="263"/>
                  </a:cubicBezTo>
                  <a:cubicBezTo>
                    <a:pt x="61" y="257"/>
                    <a:pt x="61" y="250"/>
                    <a:pt x="61" y="246"/>
                  </a:cubicBezTo>
                  <a:cubicBezTo>
                    <a:pt x="62" y="237"/>
                    <a:pt x="63" y="223"/>
                    <a:pt x="63" y="214"/>
                  </a:cubicBezTo>
                  <a:cubicBezTo>
                    <a:pt x="62" y="212"/>
                    <a:pt x="65" y="214"/>
                    <a:pt x="62" y="212"/>
                  </a:cubicBezTo>
                  <a:cubicBezTo>
                    <a:pt x="64" y="210"/>
                    <a:pt x="64" y="199"/>
                    <a:pt x="65" y="195"/>
                  </a:cubicBezTo>
                  <a:cubicBezTo>
                    <a:pt x="67" y="176"/>
                    <a:pt x="66" y="158"/>
                    <a:pt x="68" y="139"/>
                  </a:cubicBezTo>
                  <a:cubicBezTo>
                    <a:pt x="68" y="132"/>
                    <a:pt x="69" y="121"/>
                    <a:pt x="70" y="115"/>
                  </a:cubicBezTo>
                  <a:cubicBezTo>
                    <a:pt x="70" y="114"/>
                    <a:pt x="70" y="115"/>
                    <a:pt x="70" y="113"/>
                  </a:cubicBezTo>
                  <a:cubicBezTo>
                    <a:pt x="70" y="113"/>
                    <a:pt x="70" y="112"/>
                    <a:pt x="70" y="111"/>
                  </a:cubicBezTo>
                  <a:cubicBezTo>
                    <a:pt x="70" y="108"/>
                    <a:pt x="70" y="105"/>
                    <a:pt x="71" y="102"/>
                  </a:cubicBezTo>
                  <a:cubicBezTo>
                    <a:pt x="71" y="96"/>
                    <a:pt x="72" y="89"/>
                    <a:pt x="72" y="85"/>
                  </a:cubicBezTo>
                  <a:cubicBezTo>
                    <a:pt x="73" y="81"/>
                    <a:pt x="72" y="80"/>
                    <a:pt x="72" y="77"/>
                  </a:cubicBezTo>
                  <a:cubicBezTo>
                    <a:pt x="72" y="75"/>
                    <a:pt x="71" y="73"/>
                    <a:pt x="71" y="69"/>
                  </a:cubicBezTo>
                  <a:cubicBezTo>
                    <a:pt x="68" y="69"/>
                    <a:pt x="70" y="70"/>
                    <a:pt x="68" y="68"/>
                  </a:cubicBezTo>
                  <a:cubicBezTo>
                    <a:pt x="70" y="66"/>
                    <a:pt x="69" y="66"/>
                    <a:pt x="70" y="61"/>
                  </a:cubicBezTo>
                  <a:cubicBezTo>
                    <a:pt x="72" y="62"/>
                    <a:pt x="71" y="62"/>
                    <a:pt x="72" y="61"/>
                  </a:cubicBezTo>
                  <a:cubicBezTo>
                    <a:pt x="72" y="54"/>
                    <a:pt x="70" y="55"/>
                    <a:pt x="72" y="48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69" y="38"/>
                    <a:pt x="71" y="40"/>
                    <a:pt x="71" y="34"/>
                  </a:cubicBezTo>
                  <a:cubicBezTo>
                    <a:pt x="70" y="36"/>
                    <a:pt x="70" y="36"/>
                    <a:pt x="68" y="36"/>
                  </a:cubicBezTo>
                  <a:cubicBezTo>
                    <a:pt x="69" y="34"/>
                    <a:pt x="69" y="35"/>
                    <a:pt x="69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7"/>
                    <a:pt x="69" y="17"/>
                  </a:cubicBezTo>
                  <a:cubicBezTo>
                    <a:pt x="67" y="15"/>
                    <a:pt x="67" y="15"/>
                    <a:pt x="67" y="15"/>
                  </a:cubicBezTo>
                  <a:lnTo>
                    <a:pt x="67" y="1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4584124" y="4905240"/>
              <a:ext cx="118196" cy="371026"/>
            </a:xfrm>
            <a:custGeom>
              <a:avLst/>
              <a:gdLst>
                <a:gd name="T0" fmla="*/ 70 w 118"/>
                <a:gd name="T1" fmla="*/ 327 h 369"/>
                <a:gd name="T2" fmla="*/ 90 w 118"/>
                <a:gd name="T3" fmla="*/ 305 h 369"/>
                <a:gd name="T4" fmla="*/ 84 w 118"/>
                <a:gd name="T5" fmla="*/ 290 h 369"/>
                <a:gd name="T6" fmla="*/ 94 w 118"/>
                <a:gd name="T7" fmla="*/ 262 h 369"/>
                <a:gd name="T8" fmla="*/ 77 w 118"/>
                <a:gd name="T9" fmla="*/ 278 h 369"/>
                <a:gd name="T10" fmla="*/ 74 w 118"/>
                <a:gd name="T11" fmla="*/ 238 h 369"/>
                <a:gd name="T12" fmla="*/ 70 w 118"/>
                <a:gd name="T13" fmla="*/ 229 h 369"/>
                <a:gd name="T14" fmla="*/ 98 w 118"/>
                <a:gd name="T15" fmla="*/ 227 h 369"/>
                <a:gd name="T16" fmla="*/ 69 w 118"/>
                <a:gd name="T17" fmla="*/ 227 h 369"/>
                <a:gd name="T18" fmla="*/ 98 w 118"/>
                <a:gd name="T19" fmla="*/ 217 h 369"/>
                <a:gd name="T20" fmla="*/ 19 w 118"/>
                <a:gd name="T21" fmla="*/ 209 h 369"/>
                <a:gd name="T22" fmla="*/ 66 w 118"/>
                <a:gd name="T23" fmla="*/ 204 h 369"/>
                <a:gd name="T24" fmla="*/ 11 w 118"/>
                <a:gd name="T25" fmla="*/ 182 h 369"/>
                <a:gd name="T26" fmla="*/ 103 w 118"/>
                <a:gd name="T27" fmla="*/ 164 h 369"/>
                <a:gd name="T28" fmla="*/ 25 w 118"/>
                <a:gd name="T29" fmla="*/ 155 h 369"/>
                <a:gd name="T30" fmla="*/ 17 w 118"/>
                <a:gd name="T31" fmla="*/ 124 h 369"/>
                <a:gd name="T32" fmla="*/ 14 w 118"/>
                <a:gd name="T33" fmla="*/ 117 h 369"/>
                <a:gd name="T34" fmla="*/ 28 w 118"/>
                <a:gd name="T35" fmla="*/ 107 h 369"/>
                <a:gd name="T36" fmla="*/ 29 w 118"/>
                <a:gd name="T37" fmla="*/ 103 h 369"/>
                <a:gd name="T38" fmla="*/ 46 w 118"/>
                <a:gd name="T39" fmla="*/ 6 h 369"/>
                <a:gd name="T40" fmla="*/ 47 w 118"/>
                <a:gd name="T41" fmla="*/ 29 h 369"/>
                <a:gd name="T42" fmla="*/ 51 w 118"/>
                <a:gd name="T43" fmla="*/ 59 h 369"/>
                <a:gd name="T44" fmla="*/ 44 w 118"/>
                <a:gd name="T45" fmla="*/ 25 h 369"/>
                <a:gd name="T46" fmla="*/ 33 w 118"/>
                <a:gd name="T47" fmla="*/ 16 h 369"/>
                <a:gd name="T48" fmla="*/ 25 w 118"/>
                <a:gd name="T49" fmla="*/ 40 h 369"/>
                <a:gd name="T50" fmla="*/ 40 w 118"/>
                <a:gd name="T51" fmla="*/ 95 h 369"/>
                <a:gd name="T52" fmla="*/ 53 w 118"/>
                <a:gd name="T53" fmla="*/ 147 h 369"/>
                <a:gd name="T54" fmla="*/ 66 w 118"/>
                <a:gd name="T55" fmla="*/ 190 h 369"/>
                <a:gd name="T56" fmla="*/ 54 w 118"/>
                <a:gd name="T57" fmla="*/ 159 h 369"/>
                <a:gd name="T58" fmla="*/ 24 w 118"/>
                <a:gd name="T59" fmla="*/ 62 h 369"/>
                <a:gd name="T60" fmla="*/ 16 w 118"/>
                <a:gd name="T61" fmla="*/ 74 h 369"/>
                <a:gd name="T62" fmla="*/ 7 w 118"/>
                <a:gd name="T63" fmla="*/ 57 h 369"/>
                <a:gd name="T64" fmla="*/ 11 w 118"/>
                <a:gd name="T65" fmla="*/ 94 h 369"/>
                <a:gd name="T66" fmla="*/ 7 w 118"/>
                <a:gd name="T67" fmla="*/ 90 h 369"/>
                <a:gd name="T68" fmla="*/ 6 w 118"/>
                <a:gd name="T69" fmla="*/ 142 h 369"/>
                <a:gd name="T70" fmla="*/ 5 w 118"/>
                <a:gd name="T71" fmla="*/ 175 h 369"/>
                <a:gd name="T72" fmla="*/ 12 w 118"/>
                <a:gd name="T73" fmla="*/ 215 h 369"/>
                <a:gd name="T74" fmla="*/ 24 w 118"/>
                <a:gd name="T75" fmla="*/ 248 h 369"/>
                <a:gd name="T76" fmla="*/ 27 w 118"/>
                <a:gd name="T77" fmla="*/ 242 h 369"/>
                <a:gd name="T78" fmla="*/ 26 w 118"/>
                <a:gd name="T79" fmla="*/ 228 h 369"/>
                <a:gd name="T80" fmla="*/ 45 w 118"/>
                <a:gd name="T81" fmla="*/ 277 h 369"/>
                <a:gd name="T82" fmla="*/ 61 w 118"/>
                <a:gd name="T83" fmla="*/ 322 h 369"/>
                <a:gd name="T84" fmla="*/ 72 w 118"/>
                <a:gd name="T85" fmla="*/ 354 h 369"/>
                <a:gd name="T86" fmla="*/ 85 w 118"/>
                <a:gd name="T87" fmla="*/ 367 h 369"/>
                <a:gd name="T88" fmla="*/ 92 w 118"/>
                <a:gd name="T89" fmla="*/ 366 h 369"/>
                <a:gd name="T90" fmla="*/ 97 w 118"/>
                <a:gd name="T91" fmla="*/ 353 h 369"/>
                <a:gd name="T92" fmla="*/ 95 w 118"/>
                <a:gd name="T93" fmla="*/ 294 h 369"/>
                <a:gd name="T94" fmla="*/ 105 w 118"/>
                <a:gd name="T95" fmla="*/ 297 h 369"/>
                <a:gd name="T96" fmla="*/ 109 w 118"/>
                <a:gd name="T97" fmla="*/ 289 h 369"/>
                <a:gd name="T98" fmla="*/ 97 w 118"/>
                <a:gd name="T99" fmla="*/ 233 h 369"/>
                <a:gd name="T100" fmla="*/ 101 w 118"/>
                <a:gd name="T101" fmla="*/ 240 h 369"/>
                <a:gd name="T102" fmla="*/ 106 w 118"/>
                <a:gd name="T103" fmla="*/ 252 h 369"/>
                <a:gd name="T104" fmla="*/ 110 w 118"/>
                <a:gd name="T105" fmla="*/ 239 h 369"/>
                <a:gd name="T106" fmla="*/ 115 w 118"/>
                <a:gd name="T107" fmla="*/ 238 h 369"/>
                <a:gd name="T108" fmla="*/ 116 w 118"/>
                <a:gd name="T109" fmla="*/ 232 h 369"/>
                <a:gd name="T110" fmla="*/ 111 w 118"/>
                <a:gd name="T111" fmla="*/ 210 h 369"/>
                <a:gd name="T112" fmla="*/ 112 w 118"/>
                <a:gd name="T113" fmla="*/ 181 h 369"/>
                <a:gd name="T114" fmla="*/ 104 w 118"/>
                <a:gd name="T115" fmla="*/ 148 h 369"/>
                <a:gd name="T116" fmla="*/ 94 w 118"/>
                <a:gd name="T117" fmla="*/ 117 h 369"/>
                <a:gd name="T118" fmla="*/ 78 w 118"/>
                <a:gd name="T119" fmla="*/ 79 h 369"/>
                <a:gd name="T120" fmla="*/ 72 w 118"/>
                <a:gd name="T121" fmla="*/ 56 h 369"/>
                <a:gd name="T122" fmla="*/ 54 w 118"/>
                <a:gd name="T123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369">
                  <a:moveTo>
                    <a:pt x="78" y="353"/>
                  </a:moveTo>
                  <a:cubicBezTo>
                    <a:pt x="82" y="353"/>
                    <a:pt x="80" y="353"/>
                    <a:pt x="81" y="355"/>
                  </a:cubicBezTo>
                  <a:cubicBezTo>
                    <a:pt x="79" y="355"/>
                    <a:pt x="81" y="356"/>
                    <a:pt x="79" y="354"/>
                  </a:cubicBezTo>
                  <a:cubicBezTo>
                    <a:pt x="78" y="353"/>
                    <a:pt x="79" y="354"/>
                    <a:pt x="78" y="353"/>
                  </a:cubicBezTo>
                  <a:close/>
                  <a:moveTo>
                    <a:pt x="70" y="327"/>
                  </a:moveTo>
                  <a:cubicBezTo>
                    <a:pt x="71" y="328"/>
                    <a:pt x="71" y="325"/>
                    <a:pt x="71" y="329"/>
                  </a:cubicBezTo>
                  <a:cubicBezTo>
                    <a:pt x="71" y="336"/>
                    <a:pt x="72" y="330"/>
                    <a:pt x="70" y="333"/>
                  </a:cubicBezTo>
                  <a:cubicBezTo>
                    <a:pt x="68" y="328"/>
                    <a:pt x="70" y="327"/>
                    <a:pt x="70" y="327"/>
                  </a:cubicBezTo>
                  <a:close/>
                  <a:moveTo>
                    <a:pt x="89" y="297"/>
                  </a:moveTo>
                  <a:cubicBezTo>
                    <a:pt x="90" y="305"/>
                    <a:pt x="90" y="305"/>
                    <a:pt x="90" y="305"/>
                  </a:cubicBezTo>
                  <a:cubicBezTo>
                    <a:pt x="88" y="304"/>
                    <a:pt x="87" y="305"/>
                    <a:pt x="87" y="301"/>
                  </a:cubicBezTo>
                  <a:cubicBezTo>
                    <a:pt x="86" y="295"/>
                    <a:pt x="87" y="298"/>
                    <a:pt x="89" y="297"/>
                  </a:cubicBezTo>
                  <a:close/>
                  <a:moveTo>
                    <a:pt x="86" y="283"/>
                  </a:moveTo>
                  <a:cubicBezTo>
                    <a:pt x="85" y="289"/>
                    <a:pt x="88" y="290"/>
                    <a:pt x="87" y="295"/>
                  </a:cubicBezTo>
                  <a:cubicBezTo>
                    <a:pt x="84" y="293"/>
                    <a:pt x="88" y="296"/>
                    <a:pt x="84" y="290"/>
                  </a:cubicBezTo>
                  <a:cubicBezTo>
                    <a:pt x="82" y="287"/>
                    <a:pt x="86" y="294"/>
                    <a:pt x="83" y="288"/>
                  </a:cubicBezTo>
                  <a:cubicBezTo>
                    <a:pt x="84" y="284"/>
                    <a:pt x="84" y="285"/>
                    <a:pt x="86" y="283"/>
                  </a:cubicBezTo>
                  <a:close/>
                  <a:moveTo>
                    <a:pt x="98" y="259"/>
                  </a:moveTo>
                  <a:cubicBezTo>
                    <a:pt x="97" y="263"/>
                    <a:pt x="99" y="263"/>
                    <a:pt x="97" y="266"/>
                  </a:cubicBezTo>
                  <a:cubicBezTo>
                    <a:pt x="95" y="265"/>
                    <a:pt x="95" y="266"/>
                    <a:pt x="94" y="262"/>
                  </a:cubicBezTo>
                  <a:cubicBezTo>
                    <a:pt x="97" y="257"/>
                    <a:pt x="94" y="260"/>
                    <a:pt x="98" y="259"/>
                  </a:cubicBezTo>
                  <a:close/>
                  <a:moveTo>
                    <a:pt x="83" y="280"/>
                  </a:moveTo>
                  <a:cubicBezTo>
                    <a:pt x="79" y="278"/>
                    <a:pt x="83" y="277"/>
                    <a:pt x="78" y="275"/>
                  </a:cubicBezTo>
                  <a:cubicBezTo>
                    <a:pt x="79" y="279"/>
                    <a:pt x="79" y="277"/>
                    <a:pt x="80" y="281"/>
                  </a:cubicBezTo>
                  <a:cubicBezTo>
                    <a:pt x="79" y="280"/>
                    <a:pt x="78" y="281"/>
                    <a:pt x="77" y="278"/>
                  </a:cubicBezTo>
                  <a:cubicBezTo>
                    <a:pt x="75" y="276"/>
                    <a:pt x="75" y="274"/>
                    <a:pt x="75" y="27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0" y="234"/>
                    <a:pt x="70" y="235"/>
                    <a:pt x="71" y="232"/>
                  </a:cubicBezTo>
                  <a:cubicBezTo>
                    <a:pt x="74" y="235"/>
                    <a:pt x="72" y="232"/>
                    <a:pt x="73" y="235"/>
                  </a:cubicBezTo>
                  <a:cubicBezTo>
                    <a:pt x="73" y="235"/>
                    <a:pt x="74" y="238"/>
                    <a:pt x="74" y="238"/>
                  </a:cubicBezTo>
                  <a:cubicBezTo>
                    <a:pt x="74" y="242"/>
                    <a:pt x="74" y="242"/>
                    <a:pt x="75" y="24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3" y="273"/>
                    <a:pt x="83" y="274"/>
                    <a:pt x="83" y="274"/>
                  </a:cubicBezTo>
                  <a:cubicBezTo>
                    <a:pt x="84" y="277"/>
                    <a:pt x="85" y="276"/>
                    <a:pt x="83" y="280"/>
                  </a:cubicBezTo>
                  <a:close/>
                  <a:moveTo>
                    <a:pt x="70" y="229"/>
                  </a:moveTo>
                  <a:cubicBezTo>
                    <a:pt x="70" y="229"/>
                    <a:pt x="71" y="229"/>
                    <a:pt x="71" y="229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69" y="233"/>
                    <a:pt x="71" y="230"/>
                    <a:pt x="70" y="229"/>
                  </a:cubicBezTo>
                  <a:close/>
                  <a:moveTo>
                    <a:pt x="98" y="227"/>
                  </a:moveTo>
                  <a:cubicBezTo>
                    <a:pt x="101" y="225"/>
                    <a:pt x="101" y="225"/>
                    <a:pt x="101" y="225"/>
                  </a:cubicBezTo>
                  <a:cubicBezTo>
                    <a:pt x="100" y="228"/>
                    <a:pt x="101" y="226"/>
                    <a:pt x="98" y="227"/>
                  </a:cubicBezTo>
                  <a:close/>
                  <a:moveTo>
                    <a:pt x="67" y="215"/>
                  </a:moveTo>
                  <a:cubicBezTo>
                    <a:pt x="69" y="217"/>
                    <a:pt x="69" y="215"/>
                    <a:pt x="70" y="221"/>
                  </a:cubicBezTo>
                  <a:cubicBezTo>
                    <a:pt x="71" y="227"/>
                    <a:pt x="70" y="226"/>
                    <a:pt x="69" y="227"/>
                  </a:cubicBezTo>
                  <a:cubicBezTo>
                    <a:pt x="69" y="226"/>
                    <a:pt x="69" y="227"/>
                    <a:pt x="68" y="224"/>
                  </a:cubicBezTo>
                  <a:cubicBezTo>
                    <a:pt x="67" y="215"/>
                    <a:pt x="67" y="215"/>
                    <a:pt x="67" y="215"/>
                  </a:cubicBezTo>
                  <a:close/>
                  <a:moveTo>
                    <a:pt x="98" y="217"/>
                  </a:moveTo>
                  <a:cubicBezTo>
                    <a:pt x="100" y="218"/>
                    <a:pt x="99" y="217"/>
                    <a:pt x="100" y="220"/>
                  </a:cubicBezTo>
                  <a:cubicBezTo>
                    <a:pt x="97" y="220"/>
                    <a:pt x="98" y="221"/>
                    <a:pt x="98" y="217"/>
                  </a:cubicBezTo>
                  <a:close/>
                  <a:moveTo>
                    <a:pt x="73" y="215"/>
                  </a:moveTo>
                  <a:cubicBezTo>
                    <a:pt x="73" y="213"/>
                    <a:pt x="72" y="215"/>
                    <a:pt x="74" y="215"/>
                  </a:cubicBezTo>
                  <a:cubicBezTo>
                    <a:pt x="75" y="215"/>
                    <a:pt x="73" y="218"/>
                    <a:pt x="73" y="215"/>
                  </a:cubicBezTo>
                  <a:close/>
                  <a:moveTo>
                    <a:pt x="15" y="202"/>
                  </a:moveTo>
                  <a:cubicBezTo>
                    <a:pt x="19" y="204"/>
                    <a:pt x="17" y="203"/>
                    <a:pt x="19" y="209"/>
                  </a:cubicBezTo>
                  <a:cubicBezTo>
                    <a:pt x="16" y="208"/>
                    <a:pt x="16" y="207"/>
                    <a:pt x="15" y="202"/>
                  </a:cubicBezTo>
                  <a:close/>
                  <a:moveTo>
                    <a:pt x="66" y="204"/>
                  </a:moveTo>
                  <a:cubicBezTo>
                    <a:pt x="63" y="202"/>
                    <a:pt x="63" y="199"/>
                    <a:pt x="63" y="193"/>
                  </a:cubicBezTo>
                  <a:cubicBezTo>
                    <a:pt x="66" y="196"/>
                    <a:pt x="65" y="194"/>
                    <a:pt x="65" y="198"/>
                  </a:cubicBezTo>
                  <a:cubicBezTo>
                    <a:pt x="65" y="205"/>
                    <a:pt x="66" y="196"/>
                    <a:pt x="66" y="204"/>
                  </a:cubicBezTo>
                  <a:close/>
                  <a:moveTo>
                    <a:pt x="13" y="186"/>
                  </a:moveTo>
                  <a:cubicBezTo>
                    <a:pt x="16" y="189"/>
                    <a:pt x="15" y="189"/>
                    <a:pt x="16" y="199"/>
                  </a:cubicBezTo>
                  <a:cubicBezTo>
                    <a:pt x="12" y="197"/>
                    <a:pt x="12" y="190"/>
                    <a:pt x="13" y="186"/>
                  </a:cubicBezTo>
                  <a:close/>
                  <a:moveTo>
                    <a:pt x="12" y="184"/>
                  </a:moveTo>
                  <a:cubicBezTo>
                    <a:pt x="11" y="183"/>
                    <a:pt x="11" y="184"/>
                    <a:pt x="11" y="182"/>
                  </a:cubicBezTo>
                  <a:cubicBezTo>
                    <a:pt x="11" y="177"/>
                    <a:pt x="12" y="178"/>
                    <a:pt x="14" y="177"/>
                  </a:cubicBezTo>
                  <a:cubicBezTo>
                    <a:pt x="11" y="181"/>
                    <a:pt x="15" y="181"/>
                    <a:pt x="12" y="184"/>
                  </a:cubicBezTo>
                  <a:close/>
                  <a:moveTo>
                    <a:pt x="100" y="169"/>
                  </a:moveTo>
                  <a:cubicBezTo>
                    <a:pt x="97" y="162"/>
                    <a:pt x="97" y="162"/>
                    <a:pt x="97" y="162"/>
                  </a:cubicBezTo>
                  <a:cubicBezTo>
                    <a:pt x="99" y="164"/>
                    <a:pt x="100" y="164"/>
                    <a:pt x="103" y="164"/>
                  </a:cubicBezTo>
                  <a:cubicBezTo>
                    <a:pt x="104" y="168"/>
                    <a:pt x="104" y="168"/>
                    <a:pt x="104" y="168"/>
                  </a:cubicBezTo>
                  <a:lnTo>
                    <a:pt x="100" y="169"/>
                  </a:lnTo>
                  <a:close/>
                  <a:moveTo>
                    <a:pt x="21" y="139"/>
                  </a:moveTo>
                  <a:cubicBezTo>
                    <a:pt x="23" y="141"/>
                    <a:pt x="22" y="139"/>
                    <a:pt x="23" y="143"/>
                  </a:cubicBezTo>
                  <a:cubicBezTo>
                    <a:pt x="24" y="147"/>
                    <a:pt x="26" y="152"/>
                    <a:pt x="25" y="155"/>
                  </a:cubicBezTo>
                  <a:cubicBezTo>
                    <a:pt x="22" y="152"/>
                    <a:pt x="23" y="152"/>
                    <a:pt x="22" y="147"/>
                  </a:cubicBezTo>
                  <a:cubicBezTo>
                    <a:pt x="21" y="142"/>
                    <a:pt x="21" y="147"/>
                    <a:pt x="21" y="143"/>
                  </a:cubicBezTo>
                  <a:cubicBezTo>
                    <a:pt x="20" y="137"/>
                    <a:pt x="21" y="140"/>
                    <a:pt x="21" y="139"/>
                  </a:cubicBezTo>
                  <a:close/>
                  <a:moveTo>
                    <a:pt x="17" y="132"/>
                  </a:moveTo>
                  <a:cubicBezTo>
                    <a:pt x="17" y="129"/>
                    <a:pt x="16" y="126"/>
                    <a:pt x="17" y="124"/>
                  </a:cubicBezTo>
                  <a:cubicBezTo>
                    <a:pt x="20" y="127"/>
                    <a:pt x="18" y="124"/>
                    <a:pt x="18" y="128"/>
                  </a:cubicBezTo>
                  <a:cubicBezTo>
                    <a:pt x="18" y="128"/>
                    <a:pt x="18" y="130"/>
                    <a:pt x="19" y="132"/>
                  </a:cubicBezTo>
                  <a:lnTo>
                    <a:pt x="17" y="132"/>
                  </a:lnTo>
                  <a:close/>
                  <a:moveTo>
                    <a:pt x="16" y="122"/>
                  </a:moveTo>
                  <a:cubicBezTo>
                    <a:pt x="14" y="117"/>
                    <a:pt x="14" y="117"/>
                    <a:pt x="14" y="117"/>
                  </a:cubicBezTo>
                  <a:cubicBezTo>
                    <a:pt x="17" y="118"/>
                    <a:pt x="18" y="118"/>
                    <a:pt x="16" y="122"/>
                  </a:cubicBezTo>
                  <a:close/>
                  <a:moveTo>
                    <a:pt x="33" y="119"/>
                  </a:moveTo>
                  <a:cubicBezTo>
                    <a:pt x="35" y="122"/>
                    <a:pt x="34" y="119"/>
                    <a:pt x="35" y="124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1" y="123"/>
                    <a:pt x="28" y="109"/>
                    <a:pt x="28" y="107"/>
                  </a:cubicBezTo>
                  <a:cubicBezTo>
                    <a:pt x="28" y="104"/>
                    <a:pt x="28" y="107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3" y="120"/>
                    <a:pt x="32" y="117"/>
                    <a:pt x="33" y="119"/>
                  </a:cubicBezTo>
                  <a:close/>
                  <a:moveTo>
                    <a:pt x="29" y="103"/>
                  </a:moveTo>
                  <a:cubicBezTo>
                    <a:pt x="25" y="103"/>
                    <a:pt x="27" y="104"/>
                    <a:pt x="27" y="101"/>
                  </a:cubicBezTo>
                  <a:cubicBezTo>
                    <a:pt x="29" y="103"/>
                    <a:pt x="28" y="100"/>
                    <a:pt x="29" y="103"/>
                  </a:cubicBezTo>
                  <a:close/>
                  <a:moveTo>
                    <a:pt x="55" y="12"/>
                  </a:moveTo>
                  <a:cubicBezTo>
                    <a:pt x="52" y="5"/>
                    <a:pt x="50" y="0"/>
                    <a:pt x="46" y="1"/>
                  </a:cubicBezTo>
                  <a:cubicBezTo>
                    <a:pt x="46" y="3"/>
                    <a:pt x="46" y="4"/>
                    <a:pt x="46" y="6"/>
                  </a:cubicBezTo>
                  <a:cubicBezTo>
                    <a:pt x="44" y="7"/>
                    <a:pt x="45" y="7"/>
                    <a:pt x="43" y="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6" y="20"/>
                    <a:pt x="46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50" y="37"/>
                    <a:pt x="50" y="50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8" y="58"/>
                    <a:pt x="50" y="56"/>
                    <a:pt x="47" y="51"/>
                  </a:cubicBezTo>
                  <a:cubicBezTo>
                    <a:pt x="47" y="50"/>
                    <a:pt x="47" y="51"/>
                    <a:pt x="48" y="49"/>
                  </a:cubicBezTo>
                  <a:cubicBezTo>
                    <a:pt x="48" y="46"/>
                    <a:pt x="47" y="46"/>
                    <a:pt x="47" y="43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19"/>
                    <a:pt x="36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1"/>
                    <a:pt x="33" y="26"/>
                    <a:pt x="31" y="30"/>
                  </a:cubicBezTo>
                  <a:cubicBezTo>
                    <a:pt x="30" y="33"/>
                    <a:pt x="31" y="29"/>
                    <a:pt x="30" y="33"/>
                  </a:cubicBezTo>
                  <a:cubicBezTo>
                    <a:pt x="29" y="35"/>
                    <a:pt x="29" y="36"/>
                    <a:pt x="29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5"/>
                    <a:pt x="25" y="44"/>
                    <a:pt x="25" y="48"/>
                  </a:cubicBezTo>
                  <a:cubicBezTo>
                    <a:pt x="25" y="49"/>
                    <a:pt x="27" y="50"/>
                    <a:pt x="27" y="51"/>
                  </a:cubicBezTo>
                  <a:cubicBezTo>
                    <a:pt x="28" y="53"/>
                    <a:pt x="27" y="55"/>
                    <a:pt x="29" y="58"/>
                  </a:cubicBezTo>
                  <a:cubicBezTo>
                    <a:pt x="31" y="65"/>
                    <a:pt x="33" y="72"/>
                    <a:pt x="35" y="78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7"/>
                    <a:pt x="40" y="98"/>
                    <a:pt x="40" y="101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4"/>
                    <a:pt x="44" y="114"/>
                  </a:cubicBezTo>
                  <a:cubicBezTo>
                    <a:pt x="46" y="119"/>
                    <a:pt x="47" y="124"/>
                    <a:pt x="49" y="13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7"/>
                    <a:pt x="55" y="151"/>
                    <a:pt x="55" y="152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0" y="167"/>
                    <a:pt x="61" y="170"/>
                    <a:pt x="61" y="173"/>
                  </a:cubicBezTo>
                  <a:cubicBezTo>
                    <a:pt x="62" y="177"/>
                    <a:pt x="62" y="178"/>
                    <a:pt x="64" y="18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1"/>
                    <a:pt x="54" y="165"/>
                    <a:pt x="54" y="159"/>
                  </a:cubicBezTo>
                  <a:cubicBezTo>
                    <a:pt x="53" y="151"/>
                    <a:pt x="50" y="140"/>
                    <a:pt x="47" y="132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3" y="94"/>
                    <a:pt x="34" y="98"/>
                    <a:pt x="33" y="90"/>
                  </a:cubicBezTo>
                  <a:cubicBezTo>
                    <a:pt x="33" y="87"/>
                    <a:pt x="33" y="88"/>
                    <a:pt x="32" y="86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1" y="63"/>
                    <a:pt x="21" y="64"/>
                    <a:pt x="21" y="68"/>
                  </a:cubicBezTo>
                  <a:cubicBezTo>
                    <a:pt x="21" y="87"/>
                    <a:pt x="24" y="88"/>
                    <a:pt x="25" y="95"/>
                  </a:cubicBezTo>
                  <a:cubicBezTo>
                    <a:pt x="19" y="95"/>
                    <a:pt x="22" y="96"/>
                    <a:pt x="21" y="93"/>
                  </a:cubicBezTo>
                  <a:cubicBezTo>
                    <a:pt x="20" y="96"/>
                    <a:pt x="21" y="94"/>
                    <a:pt x="20" y="96"/>
                  </a:cubicBezTo>
                  <a:cubicBezTo>
                    <a:pt x="17" y="90"/>
                    <a:pt x="18" y="81"/>
                    <a:pt x="16" y="74"/>
                  </a:cubicBezTo>
                  <a:cubicBezTo>
                    <a:pt x="13" y="65"/>
                    <a:pt x="13" y="60"/>
                    <a:pt x="12" y="57"/>
                  </a:cubicBezTo>
                  <a:cubicBezTo>
                    <a:pt x="11" y="54"/>
                    <a:pt x="12" y="55"/>
                    <a:pt x="11" y="50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1"/>
                    <a:pt x="10" y="41"/>
                    <a:pt x="9" y="40"/>
                  </a:cubicBezTo>
                  <a:cubicBezTo>
                    <a:pt x="6" y="44"/>
                    <a:pt x="8" y="52"/>
                    <a:pt x="7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8" y="75"/>
                    <a:pt x="9" y="78"/>
                  </a:cubicBezTo>
                  <a:cubicBezTo>
                    <a:pt x="9" y="78"/>
                    <a:pt x="9" y="79"/>
                    <a:pt x="9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6"/>
                    <a:pt x="12" y="97"/>
                    <a:pt x="12" y="99"/>
                  </a:cubicBezTo>
                  <a:cubicBezTo>
                    <a:pt x="12" y="99"/>
                    <a:pt x="11" y="98"/>
                    <a:pt x="11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5"/>
                    <a:pt x="9" y="94"/>
                  </a:cubicBezTo>
                  <a:cubicBezTo>
                    <a:pt x="8" y="92"/>
                    <a:pt x="8" y="92"/>
                    <a:pt x="7" y="90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6" y="99"/>
                    <a:pt x="4" y="110"/>
                    <a:pt x="3" y="113"/>
                  </a:cubicBezTo>
                  <a:cubicBezTo>
                    <a:pt x="0" y="117"/>
                    <a:pt x="6" y="120"/>
                    <a:pt x="6" y="127"/>
                  </a:cubicBezTo>
                  <a:cubicBezTo>
                    <a:pt x="6" y="134"/>
                    <a:pt x="6" y="135"/>
                    <a:pt x="6" y="142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9"/>
                    <a:pt x="3" y="148"/>
                    <a:pt x="3" y="151"/>
                  </a:cubicBezTo>
                  <a:cubicBezTo>
                    <a:pt x="3" y="154"/>
                    <a:pt x="4" y="152"/>
                    <a:pt x="4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5"/>
                    <a:pt x="5" y="167"/>
                    <a:pt x="5" y="175"/>
                  </a:cubicBezTo>
                  <a:cubicBezTo>
                    <a:pt x="8" y="179"/>
                    <a:pt x="6" y="178"/>
                    <a:pt x="7" y="183"/>
                  </a:cubicBezTo>
                  <a:cubicBezTo>
                    <a:pt x="8" y="186"/>
                    <a:pt x="9" y="189"/>
                    <a:pt x="10" y="193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10" y="202"/>
                    <a:pt x="10" y="204"/>
                    <a:pt x="10" y="204"/>
                  </a:cubicBezTo>
                  <a:cubicBezTo>
                    <a:pt x="11" y="208"/>
                    <a:pt x="12" y="209"/>
                    <a:pt x="12" y="215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6" y="219"/>
                    <a:pt x="16" y="223"/>
                    <a:pt x="15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8" y="230"/>
                    <a:pt x="18" y="232"/>
                    <a:pt x="19" y="235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7" y="253"/>
                    <a:pt x="28" y="256"/>
                    <a:pt x="28" y="263"/>
                  </a:cubicBezTo>
                  <a:cubicBezTo>
                    <a:pt x="33" y="262"/>
                    <a:pt x="30" y="264"/>
                    <a:pt x="32" y="266"/>
                  </a:cubicBezTo>
                  <a:cubicBezTo>
                    <a:pt x="37" y="274"/>
                    <a:pt x="33" y="278"/>
                    <a:pt x="39" y="280"/>
                  </a:cubicBezTo>
                  <a:cubicBezTo>
                    <a:pt x="39" y="267"/>
                    <a:pt x="37" y="272"/>
                    <a:pt x="32" y="256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5" y="236"/>
                    <a:pt x="24" y="229"/>
                    <a:pt x="21" y="223"/>
                  </a:cubicBezTo>
                  <a:cubicBezTo>
                    <a:pt x="19" y="219"/>
                    <a:pt x="18" y="216"/>
                    <a:pt x="18" y="212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2" y="217"/>
                    <a:pt x="22" y="218"/>
                    <a:pt x="23" y="222"/>
                  </a:cubicBezTo>
                  <a:cubicBezTo>
                    <a:pt x="25" y="226"/>
                    <a:pt x="25" y="225"/>
                    <a:pt x="26" y="228"/>
                  </a:cubicBezTo>
                  <a:cubicBezTo>
                    <a:pt x="27" y="230"/>
                    <a:pt x="27" y="231"/>
                    <a:pt x="28" y="234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41" y="261"/>
                    <a:pt x="41" y="265"/>
                    <a:pt x="45" y="277"/>
                  </a:cubicBezTo>
                  <a:cubicBezTo>
                    <a:pt x="48" y="285"/>
                    <a:pt x="50" y="293"/>
                    <a:pt x="53" y="300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59" y="312"/>
                    <a:pt x="59" y="314"/>
                    <a:pt x="60" y="317"/>
                  </a:cubicBezTo>
                  <a:cubicBezTo>
                    <a:pt x="61" y="321"/>
                    <a:pt x="61" y="319"/>
                    <a:pt x="61" y="322"/>
                  </a:cubicBezTo>
                  <a:cubicBezTo>
                    <a:pt x="63" y="325"/>
                    <a:pt x="63" y="329"/>
                    <a:pt x="64" y="332"/>
                  </a:cubicBezTo>
                  <a:cubicBezTo>
                    <a:pt x="65" y="336"/>
                    <a:pt x="66" y="337"/>
                    <a:pt x="67" y="340"/>
                  </a:cubicBezTo>
                  <a:cubicBezTo>
                    <a:pt x="68" y="345"/>
                    <a:pt x="68" y="344"/>
                    <a:pt x="69" y="350"/>
                  </a:cubicBezTo>
                  <a:cubicBezTo>
                    <a:pt x="69" y="350"/>
                    <a:pt x="71" y="351"/>
                    <a:pt x="71" y="352"/>
                  </a:cubicBezTo>
                  <a:cubicBezTo>
                    <a:pt x="72" y="353"/>
                    <a:pt x="71" y="352"/>
                    <a:pt x="72" y="354"/>
                  </a:cubicBezTo>
                  <a:cubicBezTo>
                    <a:pt x="74" y="353"/>
                    <a:pt x="73" y="357"/>
                    <a:pt x="73" y="352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7" y="349"/>
                    <a:pt x="73" y="353"/>
                    <a:pt x="81" y="358"/>
                  </a:cubicBezTo>
                  <a:cubicBezTo>
                    <a:pt x="81" y="365"/>
                    <a:pt x="81" y="365"/>
                    <a:pt x="81" y="365"/>
                  </a:cubicBezTo>
                  <a:cubicBezTo>
                    <a:pt x="85" y="367"/>
                    <a:pt x="85" y="367"/>
                    <a:pt x="85" y="367"/>
                  </a:cubicBezTo>
                  <a:cubicBezTo>
                    <a:pt x="84" y="361"/>
                    <a:pt x="85" y="358"/>
                    <a:pt x="84" y="353"/>
                  </a:cubicBezTo>
                  <a:cubicBezTo>
                    <a:pt x="83" y="346"/>
                    <a:pt x="83" y="348"/>
                    <a:pt x="84" y="341"/>
                  </a:cubicBezTo>
                  <a:cubicBezTo>
                    <a:pt x="84" y="342"/>
                    <a:pt x="84" y="343"/>
                    <a:pt x="85" y="344"/>
                  </a:cubicBezTo>
                  <a:cubicBezTo>
                    <a:pt x="86" y="349"/>
                    <a:pt x="88" y="362"/>
                    <a:pt x="90" y="364"/>
                  </a:cubicBezTo>
                  <a:cubicBezTo>
                    <a:pt x="92" y="366"/>
                    <a:pt x="92" y="366"/>
                    <a:pt x="92" y="366"/>
                  </a:cubicBezTo>
                  <a:cubicBezTo>
                    <a:pt x="93" y="366"/>
                    <a:pt x="93" y="367"/>
                    <a:pt x="93" y="367"/>
                  </a:cubicBezTo>
                  <a:cubicBezTo>
                    <a:pt x="93" y="369"/>
                    <a:pt x="93" y="369"/>
                    <a:pt x="93" y="369"/>
                  </a:cubicBezTo>
                  <a:cubicBezTo>
                    <a:pt x="96" y="367"/>
                    <a:pt x="94" y="368"/>
                    <a:pt x="97" y="368"/>
                  </a:cubicBezTo>
                  <a:cubicBezTo>
                    <a:pt x="97" y="365"/>
                    <a:pt x="97" y="361"/>
                    <a:pt x="97" y="359"/>
                  </a:cubicBezTo>
                  <a:cubicBezTo>
                    <a:pt x="97" y="357"/>
                    <a:pt x="97" y="355"/>
                    <a:pt x="97" y="353"/>
                  </a:cubicBezTo>
                  <a:cubicBezTo>
                    <a:pt x="97" y="348"/>
                    <a:pt x="94" y="345"/>
                    <a:pt x="93" y="33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1" y="314"/>
                    <a:pt x="87" y="311"/>
                    <a:pt x="94" y="312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1"/>
                    <a:pt x="94" y="297"/>
                    <a:pt x="95" y="294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9" y="302"/>
                    <a:pt x="100" y="305"/>
                    <a:pt x="104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296"/>
                    <a:pt x="101" y="296"/>
                    <a:pt x="105" y="295"/>
                  </a:cubicBezTo>
                  <a:cubicBezTo>
                    <a:pt x="105" y="297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8"/>
                  </a:cubicBezTo>
                  <a:cubicBezTo>
                    <a:pt x="105" y="300"/>
                    <a:pt x="105" y="298"/>
                    <a:pt x="105" y="300"/>
                  </a:cubicBezTo>
                  <a:cubicBezTo>
                    <a:pt x="112" y="298"/>
                    <a:pt x="112" y="298"/>
                    <a:pt x="112" y="298"/>
                  </a:cubicBezTo>
                  <a:cubicBezTo>
                    <a:pt x="109" y="294"/>
                    <a:pt x="110" y="298"/>
                    <a:pt x="107" y="294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111" y="283"/>
                    <a:pt x="109" y="277"/>
                    <a:pt x="107" y="272"/>
                  </a:cubicBezTo>
                  <a:cubicBezTo>
                    <a:pt x="105" y="266"/>
                    <a:pt x="106" y="265"/>
                    <a:pt x="102" y="261"/>
                  </a:cubicBezTo>
                  <a:cubicBezTo>
                    <a:pt x="103" y="258"/>
                    <a:pt x="102" y="259"/>
                    <a:pt x="103" y="257"/>
                  </a:cubicBezTo>
                  <a:cubicBezTo>
                    <a:pt x="100" y="256"/>
                    <a:pt x="101" y="255"/>
                    <a:pt x="100" y="252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7" y="232"/>
                    <a:pt x="97" y="232"/>
                    <a:pt x="98" y="230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100" y="232"/>
                    <a:pt x="101" y="232"/>
                    <a:pt x="100" y="234"/>
                  </a:cubicBezTo>
                  <a:cubicBezTo>
                    <a:pt x="99" y="235"/>
                    <a:pt x="99" y="236"/>
                    <a:pt x="99" y="237"/>
                  </a:cubicBezTo>
                  <a:cubicBezTo>
                    <a:pt x="100" y="239"/>
                    <a:pt x="100" y="239"/>
                    <a:pt x="101" y="240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104" y="255"/>
                    <a:pt x="102" y="253"/>
                    <a:pt x="105" y="256"/>
                  </a:cubicBezTo>
                  <a:cubicBezTo>
                    <a:pt x="105" y="255"/>
                    <a:pt x="106" y="257"/>
                    <a:pt x="106" y="252"/>
                  </a:cubicBezTo>
                  <a:cubicBezTo>
                    <a:pt x="106" y="251"/>
                    <a:pt x="105" y="250"/>
                    <a:pt x="105" y="249"/>
                  </a:cubicBezTo>
                  <a:cubicBezTo>
                    <a:pt x="107" y="244"/>
                    <a:pt x="107" y="247"/>
                    <a:pt x="107" y="239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10" y="235"/>
                    <a:pt x="109" y="234"/>
                    <a:pt x="112" y="234"/>
                  </a:cubicBezTo>
                  <a:cubicBezTo>
                    <a:pt x="112" y="237"/>
                    <a:pt x="112" y="237"/>
                    <a:pt x="110" y="239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4" y="243"/>
                    <a:pt x="113" y="244"/>
                    <a:pt x="116" y="243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4" y="239"/>
                    <a:pt x="114" y="239"/>
                    <a:pt x="114" y="238"/>
                  </a:cubicBezTo>
                  <a:cubicBezTo>
                    <a:pt x="114" y="238"/>
                    <a:pt x="115" y="238"/>
                    <a:pt x="115" y="238"/>
                  </a:cubicBezTo>
                  <a:cubicBezTo>
                    <a:pt x="115" y="238"/>
                    <a:pt x="115" y="238"/>
                    <a:pt x="116" y="238"/>
                  </a:cubicBezTo>
                  <a:cubicBezTo>
                    <a:pt x="118" y="236"/>
                    <a:pt x="115" y="239"/>
                    <a:pt x="116" y="237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6" y="234"/>
                    <a:pt x="116" y="232"/>
                    <a:pt x="116" y="232"/>
                  </a:cubicBezTo>
                  <a:cubicBezTo>
                    <a:pt x="115" y="231"/>
                    <a:pt x="115" y="230"/>
                    <a:pt x="115" y="229"/>
                  </a:cubicBezTo>
                  <a:cubicBezTo>
                    <a:pt x="114" y="226"/>
                    <a:pt x="113" y="225"/>
                    <a:pt x="111" y="223"/>
                  </a:cubicBezTo>
                  <a:cubicBezTo>
                    <a:pt x="113" y="220"/>
                    <a:pt x="111" y="218"/>
                    <a:pt x="111" y="213"/>
                  </a:cubicBezTo>
                  <a:cubicBezTo>
                    <a:pt x="115" y="211"/>
                    <a:pt x="114" y="214"/>
                    <a:pt x="115" y="209"/>
                  </a:cubicBezTo>
                  <a:cubicBezTo>
                    <a:pt x="111" y="211"/>
                    <a:pt x="113" y="214"/>
                    <a:pt x="111" y="210"/>
                  </a:cubicBezTo>
                  <a:cubicBezTo>
                    <a:pt x="109" y="207"/>
                    <a:pt x="110" y="207"/>
                    <a:pt x="108" y="204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194"/>
                    <a:pt x="111" y="197"/>
                    <a:pt x="114" y="192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13" y="184"/>
                    <a:pt x="113" y="185"/>
                    <a:pt x="112" y="181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7" y="160"/>
                    <a:pt x="107" y="157"/>
                    <a:pt x="105" y="152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8"/>
                    <a:pt x="104" y="148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99" y="147"/>
                    <a:pt x="101" y="147"/>
                    <a:pt x="98" y="148"/>
                  </a:cubicBezTo>
                  <a:cubicBezTo>
                    <a:pt x="97" y="145"/>
                    <a:pt x="98" y="140"/>
                    <a:pt x="99" y="135"/>
                  </a:cubicBezTo>
                  <a:cubicBezTo>
                    <a:pt x="97" y="134"/>
                    <a:pt x="96" y="134"/>
                    <a:pt x="95" y="132"/>
                  </a:cubicBezTo>
                  <a:cubicBezTo>
                    <a:pt x="95" y="125"/>
                    <a:pt x="92" y="123"/>
                    <a:pt x="94" y="117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7"/>
                    <a:pt x="87" y="107"/>
                    <a:pt x="86" y="106"/>
                  </a:cubicBezTo>
                  <a:cubicBezTo>
                    <a:pt x="87" y="98"/>
                    <a:pt x="86" y="96"/>
                    <a:pt x="84" y="8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7" y="77"/>
                    <a:pt x="78" y="75"/>
                    <a:pt x="78" y="73"/>
                  </a:cubicBezTo>
                  <a:cubicBezTo>
                    <a:pt x="75" y="68"/>
                    <a:pt x="76" y="70"/>
                    <a:pt x="76" y="63"/>
                  </a:cubicBezTo>
                  <a:cubicBezTo>
                    <a:pt x="72" y="62"/>
                    <a:pt x="75" y="63"/>
                    <a:pt x="73" y="62"/>
                  </a:cubicBezTo>
                  <a:cubicBezTo>
                    <a:pt x="73" y="61"/>
                    <a:pt x="71" y="60"/>
                    <a:pt x="71" y="60"/>
                  </a:cubicBezTo>
                  <a:cubicBezTo>
                    <a:pt x="72" y="58"/>
                    <a:pt x="72" y="58"/>
                    <a:pt x="72" y="5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3"/>
                    <a:pt x="73" y="53"/>
                  </a:cubicBezTo>
                  <a:cubicBezTo>
                    <a:pt x="72" y="53"/>
                    <a:pt x="71" y="52"/>
                    <a:pt x="70" y="52"/>
                  </a:cubicBezTo>
                  <a:cubicBezTo>
                    <a:pt x="67" y="48"/>
                    <a:pt x="65" y="33"/>
                    <a:pt x="60" y="25"/>
                  </a:cubicBezTo>
                  <a:cubicBezTo>
                    <a:pt x="54" y="13"/>
                    <a:pt x="54" y="13"/>
                    <a:pt x="54" y="13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Freeform 31"/>
            <p:cNvSpPr>
              <a:spLocks noEditPoints="1"/>
            </p:cNvSpPr>
            <p:nvPr/>
          </p:nvSpPr>
          <p:spPr bwMode="auto">
            <a:xfrm>
              <a:off x="4421311" y="4783130"/>
              <a:ext cx="106455" cy="445388"/>
            </a:xfrm>
            <a:custGeom>
              <a:avLst/>
              <a:gdLst>
                <a:gd name="T0" fmla="*/ 10 w 106"/>
                <a:gd name="T1" fmla="*/ 373 h 443"/>
                <a:gd name="T2" fmla="*/ 10 w 106"/>
                <a:gd name="T3" fmla="*/ 419 h 443"/>
                <a:gd name="T4" fmla="*/ 79 w 106"/>
                <a:gd name="T5" fmla="*/ 243 h 443"/>
                <a:gd name="T6" fmla="*/ 81 w 106"/>
                <a:gd name="T7" fmla="*/ 229 h 443"/>
                <a:gd name="T8" fmla="*/ 39 w 106"/>
                <a:gd name="T9" fmla="*/ 163 h 443"/>
                <a:gd name="T10" fmla="*/ 43 w 106"/>
                <a:gd name="T11" fmla="*/ 92 h 443"/>
                <a:gd name="T12" fmla="*/ 69 w 106"/>
                <a:gd name="T13" fmla="*/ 41 h 443"/>
                <a:gd name="T14" fmla="*/ 74 w 106"/>
                <a:gd name="T15" fmla="*/ 0 h 443"/>
                <a:gd name="T16" fmla="*/ 66 w 106"/>
                <a:gd name="T17" fmla="*/ 27 h 443"/>
                <a:gd name="T18" fmla="*/ 55 w 106"/>
                <a:gd name="T19" fmla="*/ 52 h 443"/>
                <a:gd name="T20" fmla="*/ 51 w 106"/>
                <a:gd name="T21" fmla="*/ 58 h 443"/>
                <a:gd name="T22" fmla="*/ 52 w 106"/>
                <a:gd name="T23" fmla="*/ 51 h 443"/>
                <a:gd name="T24" fmla="*/ 47 w 106"/>
                <a:gd name="T25" fmla="*/ 59 h 443"/>
                <a:gd name="T26" fmla="*/ 43 w 106"/>
                <a:gd name="T27" fmla="*/ 75 h 443"/>
                <a:gd name="T28" fmla="*/ 31 w 106"/>
                <a:gd name="T29" fmla="*/ 112 h 443"/>
                <a:gd name="T30" fmla="*/ 22 w 106"/>
                <a:gd name="T31" fmla="*/ 158 h 443"/>
                <a:gd name="T32" fmla="*/ 13 w 106"/>
                <a:gd name="T33" fmla="*/ 200 h 443"/>
                <a:gd name="T34" fmla="*/ 9 w 106"/>
                <a:gd name="T35" fmla="*/ 247 h 443"/>
                <a:gd name="T36" fmla="*/ 9 w 106"/>
                <a:gd name="T37" fmla="*/ 269 h 443"/>
                <a:gd name="T38" fmla="*/ 7 w 106"/>
                <a:gd name="T39" fmla="*/ 283 h 443"/>
                <a:gd name="T40" fmla="*/ 5 w 106"/>
                <a:gd name="T41" fmla="*/ 293 h 443"/>
                <a:gd name="T42" fmla="*/ 4 w 106"/>
                <a:gd name="T43" fmla="*/ 321 h 443"/>
                <a:gd name="T44" fmla="*/ 3 w 106"/>
                <a:gd name="T45" fmla="*/ 369 h 443"/>
                <a:gd name="T46" fmla="*/ 3 w 106"/>
                <a:gd name="T47" fmla="*/ 408 h 443"/>
                <a:gd name="T48" fmla="*/ 7 w 106"/>
                <a:gd name="T49" fmla="*/ 441 h 443"/>
                <a:gd name="T50" fmla="*/ 17 w 106"/>
                <a:gd name="T51" fmla="*/ 421 h 443"/>
                <a:gd name="T52" fmla="*/ 25 w 106"/>
                <a:gd name="T53" fmla="*/ 368 h 443"/>
                <a:gd name="T54" fmla="*/ 50 w 106"/>
                <a:gd name="T55" fmla="*/ 300 h 443"/>
                <a:gd name="T56" fmla="*/ 57 w 106"/>
                <a:gd name="T57" fmla="*/ 256 h 443"/>
                <a:gd name="T58" fmla="*/ 61 w 106"/>
                <a:gd name="T59" fmla="*/ 271 h 443"/>
                <a:gd name="T60" fmla="*/ 58 w 106"/>
                <a:gd name="T61" fmla="*/ 285 h 443"/>
                <a:gd name="T62" fmla="*/ 45 w 106"/>
                <a:gd name="T63" fmla="*/ 335 h 443"/>
                <a:gd name="T64" fmla="*/ 27 w 106"/>
                <a:gd name="T65" fmla="*/ 392 h 443"/>
                <a:gd name="T66" fmla="*/ 34 w 106"/>
                <a:gd name="T67" fmla="*/ 385 h 443"/>
                <a:gd name="T68" fmla="*/ 31 w 106"/>
                <a:gd name="T69" fmla="*/ 407 h 443"/>
                <a:gd name="T70" fmla="*/ 33 w 106"/>
                <a:gd name="T71" fmla="*/ 418 h 443"/>
                <a:gd name="T72" fmla="*/ 52 w 106"/>
                <a:gd name="T73" fmla="*/ 367 h 443"/>
                <a:gd name="T74" fmla="*/ 60 w 106"/>
                <a:gd name="T75" fmla="*/ 353 h 443"/>
                <a:gd name="T76" fmla="*/ 68 w 106"/>
                <a:gd name="T77" fmla="*/ 336 h 443"/>
                <a:gd name="T78" fmla="*/ 79 w 106"/>
                <a:gd name="T79" fmla="*/ 296 h 443"/>
                <a:gd name="T80" fmla="*/ 82 w 106"/>
                <a:gd name="T81" fmla="*/ 259 h 443"/>
                <a:gd name="T82" fmla="*/ 87 w 106"/>
                <a:gd name="T83" fmla="*/ 226 h 443"/>
                <a:gd name="T84" fmla="*/ 97 w 106"/>
                <a:gd name="T85" fmla="*/ 181 h 443"/>
                <a:gd name="T86" fmla="*/ 105 w 106"/>
                <a:gd name="T87" fmla="*/ 105 h 443"/>
                <a:gd name="T88" fmla="*/ 98 w 106"/>
                <a:gd name="T89" fmla="*/ 100 h 443"/>
                <a:gd name="T90" fmla="*/ 98 w 106"/>
                <a:gd name="T91" fmla="*/ 117 h 443"/>
                <a:gd name="T92" fmla="*/ 86 w 106"/>
                <a:gd name="T93" fmla="*/ 104 h 443"/>
                <a:gd name="T94" fmla="*/ 87 w 106"/>
                <a:gd name="T95" fmla="*/ 65 h 443"/>
                <a:gd name="T96" fmla="*/ 69 w 106"/>
                <a:gd name="T97" fmla="*/ 133 h 443"/>
                <a:gd name="T98" fmla="*/ 80 w 106"/>
                <a:gd name="T99" fmla="*/ 65 h 443"/>
                <a:gd name="T100" fmla="*/ 75 w 106"/>
                <a:gd name="T101" fmla="*/ 57 h 443"/>
                <a:gd name="T102" fmla="*/ 54 w 106"/>
                <a:gd name="T103" fmla="*/ 126 h 443"/>
                <a:gd name="T104" fmla="*/ 47 w 106"/>
                <a:gd name="T105" fmla="*/ 139 h 443"/>
                <a:gd name="T106" fmla="*/ 54 w 106"/>
                <a:gd name="T107" fmla="*/ 109 h 443"/>
                <a:gd name="T108" fmla="*/ 71 w 106"/>
                <a:gd name="T109" fmla="*/ 50 h 443"/>
                <a:gd name="T110" fmla="*/ 78 w 106"/>
                <a:gd name="T111" fmla="*/ 13 h 443"/>
                <a:gd name="T112" fmla="*/ 80 w 106"/>
                <a:gd name="T113" fmla="*/ 5 h 443"/>
                <a:gd name="T114" fmla="*/ 79 w 106"/>
                <a:gd name="T115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443">
                  <a:moveTo>
                    <a:pt x="9" y="426"/>
                  </a:moveTo>
                  <a:cubicBezTo>
                    <a:pt x="7" y="425"/>
                    <a:pt x="7" y="427"/>
                    <a:pt x="7" y="421"/>
                  </a:cubicBezTo>
                  <a:cubicBezTo>
                    <a:pt x="7" y="397"/>
                    <a:pt x="7" y="397"/>
                    <a:pt x="7" y="397"/>
                  </a:cubicBezTo>
                  <a:cubicBezTo>
                    <a:pt x="8" y="385"/>
                    <a:pt x="7" y="383"/>
                    <a:pt x="10" y="373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1" y="371"/>
                    <a:pt x="11" y="371"/>
                    <a:pt x="11" y="370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9" y="400"/>
                    <a:pt x="9" y="398"/>
                    <a:pt x="10" y="419"/>
                  </a:cubicBezTo>
                  <a:cubicBezTo>
                    <a:pt x="11" y="429"/>
                    <a:pt x="10" y="424"/>
                    <a:pt x="9" y="426"/>
                  </a:cubicBezTo>
                  <a:close/>
                  <a:moveTo>
                    <a:pt x="77" y="245"/>
                  </a:moveTo>
                  <a:cubicBezTo>
                    <a:pt x="77" y="239"/>
                    <a:pt x="76" y="242"/>
                    <a:pt x="78" y="240"/>
                  </a:cubicBezTo>
                  <a:cubicBezTo>
                    <a:pt x="79" y="240"/>
                    <a:pt x="79" y="241"/>
                    <a:pt x="79" y="243"/>
                  </a:cubicBezTo>
                  <a:cubicBezTo>
                    <a:pt x="79" y="246"/>
                    <a:pt x="79" y="245"/>
                    <a:pt x="77" y="245"/>
                  </a:cubicBezTo>
                  <a:close/>
                  <a:moveTo>
                    <a:pt x="81" y="229"/>
                  </a:moveTo>
                  <a:cubicBezTo>
                    <a:pt x="82" y="231"/>
                    <a:pt x="82" y="231"/>
                    <a:pt x="82" y="233"/>
                  </a:cubicBezTo>
                  <a:cubicBezTo>
                    <a:pt x="80" y="232"/>
                    <a:pt x="79" y="233"/>
                    <a:pt x="81" y="229"/>
                  </a:cubicBezTo>
                  <a:close/>
                  <a:moveTo>
                    <a:pt x="42" y="158"/>
                  </a:moveTo>
                  <a:cubicBezTo>
                    <a:pt x="43" y="161"/>
                    <a:pt x="43" y="168"/>
                    <a:pt x="40" y="171"/>
                  </a:cubicBezTo>
                  <a:cubicBezTo>
                    <a:pt x="39" y="169"/>
                    <a:pt x="40" y="168"/>
                    <a:pt x="41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2" y="160"/>
                    <a:pt x="40" y="163"/>
                    <a:pt x="42" y="158"/>
                  </a:cubicBezTo>
                  <a:close/>
                  <a:moveTo>
                    <a:pt x="42" y="88"/>
                  </a:moveTo>
                  <a:cubicBezTo>
                    <a:pt x="43" y="89"/>
                    <a:pt x="42" y="88"/>
                    <a:pt x="43" y="89"/>
                  </a:cubicBezTo>
                  <a:cubicBezTo>
                    <a:pt x="44" y="90"/>
                    <a:pt x="44" y="91"/>
                    <a:pt x="43" y="92"/>
                  </a:cubicBezTo>
                  <a:cubicBezTo>
                    <a:pt x="43" y="92"/>
                    <a:pt x="43" y="94"/>
                    <a:pt x="43" y="94"/>
                  </a:cubicBezTo>
                  <a:cubicBezTo>
                    <a:pt x="41" y="93"/>
                    <a:pt x="42" y="94"/>
                    <a:pt x="41" y="92"/>
                  </a:cubicBezTo>
                  <a:cubicBezTo>
                    <a:pt x="41" y="91"/>
                    <a:pt x="41" y="89"/>
                    <a:pt x="42" y="88"/>
                  </a:cubicBezTo>
                  <a:close/>
                  <a:moveTo>
                    <a:pt x="69" y="41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66" y="42"/>
                    <a:pt x="67" y="42"/>
                    <a:pt x="69" y="41"/>
                  </a:cubicBezTo>
                  <a:close/>
                  <a:moveTo>
                    <a:pt x="79" y="2"/>
                  </a:moveTo>
                  <a:cubicBezTo>
                    <a:pt x="76" y="1"/>
                    <a:pt x="76" y="1"/>
                    <a:pt x="74" y="0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4"/>
                    <a:pt x="75" y="4"/>
                    <a:pt x="72" y="5"/>
                  </a:cubicBezTo>
                  <a:cubicBezTo>
                    <a:pt x="70" y="9"/>
                    <a:pt x="71" y="7"/>
                    <a:pt x="70" y="11"/>
                  </a:cubicBezTo>
                  <a:cubicBezTo>
                    <a:pt x="69" y="17"/>
                    <a:pt x="66" y="21"/>
                    <a:pt x="66" y="27"/>
                  </a:cubicBezTo>
                  <a:cubicBezTo>
                    <a:pt x="62" y="29"/>
                    <a:pt x="63" y="30"/>
                    <a:pt x="62" y="35"/>
                  </a:cubicBezTo>
                  <a:cubicBezTo>
                    <a:pt x="61" y="39"/>
                    <a:pt x="60" y="38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6" y="48"/>
                    <a:pt x="56" y="50"/>
                    <a:pt x="55" y="52"/>
                  </a:cubicBezTo>
                  <a:cubicBezTo>
                    <a:pt x="53" y="54"/>
                    <a:pt x="53" y="55"/>
                    <a:pt x="52" y="57"/>
                  </a:cubicBezTo>
                  <a:cubicBezTo>
                    <a:pt x="52" y="59"/>
                    <a:pt x="53" y="58"/>
                    <a:pt x="52" y="59"/>
                  </a:cubicBezTo>
                  <a:cubicBezTo>
                    <a:pt x="52" y="59"/>
                    <a:pt x="52" y="59"/>
                    <a:pt x="52" y="58"/>
                  </a:cubicBezTo>
                  <a:cubicBezTo>
                    <a:pt x="52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0" y="55"/>
                    <a:pt x="50" y="55"/>
                  </a:cubicBezTo>
                  <a:cubicBezTo>
                    <a:pt x="52" y="53"/>
                    <a:pt x="51" y="54"/>
                    <a:pt x="52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6"/>
                    <a:pt x="48" y="56"/>
                  </a:cubicBezTo>
                  <a:cubicBezTo>
                    <a:pt x="45" y="62"/>
                    <a:pt x="51" y="55"/>
                    <a:pt x="47" y="59"/>
                  </a:cubicBezTo>
                  <a:cubicBezTo>
                    <a:pt x="46" y="61"/>
                    <a:pt x="45" y="61"/>
                    <a:pt x="43" y="61"/>
                  </a:cubicBezTo>
                  <a:cubicBezTo>
                    <a:pt x="43" y="64"/>
                    <a:pt x="43" y="65"/>
                    <a:pt x="43" y="68"/>
                  </a:cubicBezTo>
                  <a:cubicBezTo>
                    <a:pt x="43" y="72"/>
                    <a:pt x="44" y="67"/>
                    <a:pt x="43" y="71"/>
                  </a:cubicBezTo>
                  <a:cubicBezTo>
                    <a:pt x="43" y="71"/>
                    <a:pt x="43" y="75"/>
                    <a:pt x="43" y="75"/>
                  </a:cubicBezTo>
                  <a:cubicBezTo>
                    <a:pt x="41" y="78"/>
                    <a:pt x="40" y="76"/>
                    <a:pt x="39" y="89"/>
                  </a:cubicBezTo>
                  <a:cubicBezTo>
                    <a:pt x="39" y="90"/>
                    <a:pt x="38" y="94"/>
                    <a:pt x="38" y="94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103"/>
                    <a:pt x="32" y="107"/>
                    <a:pt x="31" y="112"/>
                  </a:cubicBezTo>
                  <a:cubicBezTo>
                    <a:pt x="31" y="114"/>
                    <a:pt x="31" y="117"/>
                    <a:pt x="31" y="118"/>
                  </a:cubicBezTo>
                  <a:cubicBezTo>
                    <a:pt x="29" y="121"/>
                    <a:pt x="29" y="125"/>
                    <a:pt x="29" y="129"/>
                  </a:cubicBezTo>
                  <a:cubicBezTo>
                    <a:pt x="29" y="134"/>
                    <a:pt x="28" y="136"/>
                    <a:pt x="27" y="13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66"/>
                    <a:pt x="22" y="168"/>
                    <a:pt x="19" y="175"/>
                  </a:cubicBezTo>
                  <a:cubicBezTo>
                    <a:pt x="17" y="181"/>
                    <a:pt x="19" y="187"/>
                    <a:pt x="17" y="193"/>
                  </a:cubicBezTo>
                  <a:cubicBezTo>
                    <a:pt x="16" y="197"/>
                    <a:pt x="15" y="195"/>
                    <a:pt x="14" y="198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4" y="204"/>
                    <a:pt x="13" y="202"/>
                    <a:pt x="15" y="20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1" y="238"/>
                    <a:pt x="10" y="234"/>
                    <a:pt x="9" y="239"/>
                  </a:cubicBezTo>
                  <a:cubicBezTo>
                    <a:pt x="8" y="242"/>
                    <a:pt x="9" y="244"/>
                    <a:pt x="9" y="247"/>
                  </a:cubicBezTo>
                  <a:cubicBezTo>
                    <a:pt x="8" y="249"/>
                    <a:pt x="8" y="253"/>
                    <a:pt x="7" y="255"/>
                  </a:cubicBezTo>
                  <a:cubicBezTo>
                    <a:pt x="7" y="258"/>
                    <a:pt x="6" y="259"/>
                    <a:pt x="6" y="262"/>
                  </a:cubicBezTo>
                  <a:cubicBezTo>
                    <a:pt x="8" y="263"/>
                    <a:pt x="8" y="264"/>
                    <a:pt x="10" y="265"/>
                  </a:cubicBezTo>
                  <a:cubicBezTo>
                    <a:pt x="7" y="268"/>
                    <a:pt x="8" y="267"/>
                    <a:pt x="9" y="269"/>
                  </a:cubicBezTo>
                  <a:cubicBezTo>
                    <a:pt x="7" y="271"/>
                    <a:pt x="9" y="269"/>
                    <a:pt x="7" y="271"/>
                  </a:cubicBezTo>
                  <a:cubicBezTo>
                    <a:pt x="6" y="272"/>
                    <a:pt x="6" y="272"/>
                    <a:pt x="6" y="274"/>
                  </a:cubicBezTo>
                  <a:cubicBezTo>
                    <a:pt x="5" y="275"/>
                    <a:pt x="5" y="279"/>
                    <a:pt x="4" y="281"/>
                  </a:cubicBezTo>
                  <a:cubicBezTo>
                    <a:pt x="7" y="283"/>
                    <a:pt x="7" y="283"/>
                    <a:pt x="7" y="283"/>
                  </a:cubicBezTo>
                  <a:cubicBezTo>
                    <a:pt x="7" y="283"/>
                    <a:pt x="7" y="283"/>
                    <a:pt x="6" y="283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4" y="285"/>
                  </a:cubicBezTo>
                  <a:cubicBezTo>
                    <a:pt x="6" y="289"/>
                    <a:pt x="6" y="288"/>
                    <a:pt x="5" y="293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3" y="317"/>
                    <a:pt x="4" y="311"/>
                    <a:pt x="5" y="318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3" y="331"/>
                    <a:pt x="2" y="329"/>
                    <a:pt x="4" y="335"/>
                  </a:cubicBezTo>
                  <a:cubicBezTo>
                    <a:pt x="3" y="337"/>
                    <a:pt x="3" y="341"/>
                    <a:pt x="4" y="344"/>
                  </a:cubicBezTo>
                  <a:cubicBezTo>
                    <a:pt x="5" y="350"/>
                    <a:pt x="5" y="347"/>
                    <a:pt x="4" y="352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2"/>
                    <a:pt x="2" y="376"/>
                    <a:pt x="3" y="378"/>
                  </a:cubicBezTo>
                  <a:cubicBezTo>
                    <a:pt x="4" y="392"/>
                    <a:pt x="0" y="394"/>
                    <a:pt x="2" y="402"/>
                  </a:cubicBezTo>
                  <a:cubicBezTo>
                    <a:pt x="3" y="404"/>
                    <a:pt x="3" y="404"/>
                    <a:pt x="4" y="405"/>
                  </a:cubicBezTo>
                  <a:cubicBezTo>
                    <a:pt x="2" y="409"/>
                    <a:pt x="3" y="404"/>
                    <a:pt x="3" y="408"/>
                  </a:cubicBezTo>
                  <a:cubicBezTo>
                    <a:pt x="2" y="416"/>
                    <a:pt x="4" y="410"/>
                    <a:pt x="1" y="416"/>
                  </a:cubicBezTo>
                  <a:cubicBezTo>
                    <a:pt x="3" y="421"/>
                    <a:pt x="2" y="427"/>
                    <a:pt x="1" y="430"/>
                  </a:cubicBezTo>
                  <a:cubicBezTo>
                    <a:pt x="4" y="433"/>
                    <a:pt x="5" y="436"/>
                    <a:pt x="5" y="443"/>
                  </a:cubicBezTo>
                  <a:cubicBezTo>
                    <a:pt x="7" y="441"/>
                    <a:pt x="7" y="441"/>
                    <a:pt x="7" y="441"/>
                  </a:cubicBezTo>
                  <a:cubicBezTo>
                    <a:pt x="8" y="441"/>
                    <a:pt x="8" y="441"/>
                    <a:pt x="9" y="441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12" y="437"/>
                    <a:pt x="10" y="438"/>
                    <a:pt x="14" y="439"/>
                  </a:cubicBezTo>
                  <a:cubicBezTo>
                    <a:pt x="17" y="421"/>
                    <a:pt x="17" y="421"/>
                    <a:pt x="17" y="421"/>
                  </a:cubicBezTo>
                  <a:cubicBezTo>
                    <a:pt x="16" y="418"/>
                    <a:pt x="17" y="414"/>
                    <a:pt x="18" y="409"/>
                  </a:cubicBezTo>
                  <a:cubicBezTo>
                    <a:pt x="18" y="402"/>
                    <a:pt x="18" y="397"/>
                    <a:pt x="18" y="390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2" y="379"/>
                    <a:pt x="23" y="376"/>
                    <a:pt x="25" y="368"/>
                  </a:cubicBezTo>
                  <a:cubicBezTo>
                    <a:pt x="32" y="341"/>
                    <a:pt x="31" y="355"/>
                    <a:pt x="35" y="349"/>
                  </a:cubicBezTo>
                  <a:cubicBezTo>
                    <a:pt x="46" y="322"/>
                    <a:pt x="46" y="322"/>
                    <a:pt x="46" y="322"/>
                  </a:cubicBezTo>
                  <a:cubicBezTo>
                    <a:pt x="47" y="320"/>
                    <a:pt x="47" y="321"/>
                    <a:pt x="47" y="318"/>
                  </a:cubicBezTo>
                  <a:cubicBezTo>
                    <a:pt x="50" y="300"/>
                    <a:pt x="50" y="300"/>
                    <a:pt x="50" y="300"/>
                  </a:cubicBezTo>
                  <a:cubicBezTo>
                    <a:pt x="51" y="296"/>
                    <a:pt x="49" y="296"/>
                    <a:pt x="50" y="291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6" y="263"/>
                    <a:pt x="56" y="260"/>
                    <a:pt x="56" y="259"/>
                  </a:cubicBezTo>
                  <a:cubicBezTo>
                    <a:pt x="57" y="256"/>
                    <a:pt x="57" y="256"/>
                    <a:pt x="57" y="256"/>
                  </a:cubicBezTo>
                  <a:cubicBezTo>
                    <a:pt x="58" y="258"/>
                    <a:pt x="58" y="258"/>
                    <a:pt x="59" y="258"/>
                  </a:cubicBezTo>
                  <a:cubicBezTo>
                    <a:pt x="60" y="257"/>
                    <a:pt x="60" y="257"/>
                    <a:pt x="62" y="256"/>
                  </a:cubicBezTo>
                  <a:cubicBezTo>
                    <a:pt x="62" y="263"/>
                    <a:pt x="60" y="264"/>
                    <a:pt x="62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2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9" y="279"/>
                    <a:pt x="59" y="282"/>
                    <a:pt x="58" y="285"/>
                  </a:cubicBezTo>
                  <a:cubicBezTo>
                    <a:pt x="58" y="286"/>
                    <a:pt x="56" y="293"/>
                    <a:pt x="58" y="292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48" y="328"/>
                    <a:pt x="48" y="331"/>
                    <a:pt x="45" y="335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40" y="349"/>
                    <a:pt x="35" y="355"/>
                    <a:pt x="33" y="361"/>
                  </a:cubicBezTo>
                  <a:cubicBezTo>
                    <a:pt x="32" y="366"/>
                    <a:pt x="32" y="371"/>
                    <a:pt x="30" y="376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7" y="396"/>
                    <a:pt x="26" y="395"/>
                    <a:pt x="29" y="397"/>
                  </a:cubicBezTo>
                  <a:cubicBezTo>
                    <a:pt x="29" y="396"/>
                    <a:pt x="29" y="396"/>
                    <a:pt x="30" y="395"/>
                  </a:cubicBezTo>
                  <a:cubicBezTo>
                    <a:pt x="30" y="395"/>
                    <a:pt x="30" y="394"/>
                    <a:pt x="30" y="393"/>
                  </a:cubicBezTo>
                  <a:cubicBezTo>
                    <a:pt x="34" y="385"/>
                    <a:pt x="34" y="385"/>
                    <a:pt x="34" y="385"/>
                  </a:cubicBezTo>
                  <a:cubicBezTo>
                    <a:pt x="35" y="387"/>
                    <a:pt x="36" y="383"/>
                    <a:pt x="34" y="389"/>
                  </a:cubicBezTo>
                  <a:cubicBezTo>
                    <a:pt x="34" y="393"/>
                    <a:pt x="33" y="391"/>
                    <a:pt x="32" y="395"/>
                  </a:cubicBezTo>
                  <a:cubicBezTo>
                    <a:pt x="32" y="398"/>
                    <a:pt x="32" y="394"/>
                    <a:pt x="33" y="397"/>
                  </a:cubicBezTo>
                  <a:cubicBezTo>
                    <a:pt x="33" y="405"/>
                    <a:pt x="33" y="400"/>
                    <a:pt x="31" y="407"/>
                  </a:cubicBezTo>
                  <a:cubicBezTo>
                    <a:pt x="29" y="412"/>
                    <a:pt x="24" y="417"/>
                    <a:pt x="28" y="422"/>
                  </a:cubicBezTo>
                  <a:cubicBezTo>
                    <a:pt x="28" y="425"/>
                    <a:pt x="27" y="426"/>
                    <a:pt x="28" y="427"/>
                  </a:cubicBezTo>
                  <a:cubicBezTo>
                    <a:pt x="32" y="421"/>
                    <a:pt x="32" y="421"/>
                    <a:pt x="32" y="421"/>
                  </a:cubicBezTo>
                  <a:cubicBezTo>
                    <a:pt x="33" y="419"/>
                    <a:pt x="32" y="420"/>
                    <a:pt x="33" y="418"/>
                  </a:cubicBezTo>
                  <a:cubicBezTo>
                    <a:pt x="45" y="387"/>
                    <a:pt x="45" y="387"/>
                    <a:pt x="45" y="387"/>
                  </a:cubicBezTo>
                  <a:cubicBezTo>
                    <a:pt x="46" y="384"/>
                    <a:pt x="44" y="386"/>
                    <a:pt x="46" y="383"/>
                  </a:cubicBezTo>
                  <a:cubicBezTo>
                    <a:pt x="48" y="380"/>
                    <a:pt x="47" y="383"/>
                    <a:pt x="49" y="380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3" y="366"/>
                    <a:pt x="54" y="364"/>
                    <a:pt x="54" y="363"/>
                  </a:cubicBezTo>
                  <a:cubicBezTo>
                    <a:pt x="57" y="363"/>
                    <a:pt x="58" y="365"/>
                    <a:pt x="59" y="366"/>
                  </a:cubicBezTo>
                  <a:cubicBezTo>
                    <a:pt x="59" y="365"/>
                    <a:pt x="59" y="363"/>
                    <a:pt x="58" y="359"/>
                  </a:cubicBezTo>
                  <a:cubicBezTo>
                    <a:pt x="59" y="357"/>
                    <a:pt x="59" y="357"/>
                    <a:pt x="60" y="353"/>
                  </a:cubicBezTo>
                  <a:cubicBezTo>
                    <a:pt x="63" y="350"/>
                    <a:pt x="60" y="353"/>
                    <a:pt x="62" y="349"/>
                  </a:cubicBezTo>
                  <a:cubicBezTo>
                    <a:pt x="63" y="346"/>
                    <a:pt x="63" y="347"/>
                    <a:pt x="65" y="345"/>
                  </a:cubicBezTo>
                  <a:cubicBezTo>
                    <a:pt x="64" y="340"/>
                    <a:pt x="64" y="340"/>
                    <a:pt x="64" y="340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70" y="329"/>
                    <a:pt x="68" y="330"/>
                    <a:pt x="69" y="324"/>
                  </a:cubicBezTo>
                  <a:cubicBezTo>
                    <a:pt x="69" y="321"/>
                    <a:pt x="70" y="322"/>
                    <a:pt x="70" y="319"/>
                  </a:cubicBezTo>
                  <a:cubicBezTo>
                    <a:pt x="72" y="312"/>
                    <a:pt x="75" y="306"/>
                    <a:pt x="76" y="305"/>
                  </a:cubicBezTo>
                  <a:cubicBezTo>
                    <a:pt x="77" y="300"/>
                    <a:pt x="75" y="298"/>
                    <a:pt x="79" y="296"/>
                  </a:cubicBezTo>
                  <a:cubicBezTo>
                    <a:pt x="77" y="292"/>
                    <a:pt x="79" y="295"/>
                    <a:pt x="76" y="292"/>
                  </a:cubicBezTo>
                  <a:cubicBezTo>
                    <a:pt x="80" y="288"/>
                    <a:pt x="78" y="287"/>
                    <a:pt x="80" y="280"/>
                  </a:cubicBezTo>
                  <a:cubicBezTo>
                    <a:pt x="81" y="274"/>
                    <a:pt x="79" y="270"/>
                    <a:pt x="83" y="266"/>
                  </a:cubicBezTo>
                  <a:cubicBezTo>
                    <a:pt x="83" y="262"/>
                    <a:pt x="82" y="262"/>
                    <a:pt x="82" y="259"/>
                  </a:cubicBezTo>
                  <a:cubicBezTo>
                    <a:pt x="85" y="256"/>
                    <a:pt x="82" y="260"/>
                    <a:pt x="85" y="258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4" y="251"/>
                    <a:pt x="86" y="252"/>
                    <a:pt x="83" y="251"/>
                  </a:cubicBezTo>
                  <a:cubicBezTo>
                    <a:pt x="86" y="243"/>
                    <a:pt x="86" y="235"/>
                    <a:pt x="87" y="22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9" y="219"/>
                    <a:pt x="90" y="217"/>
                    <a:pt x="90" y="217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3" y="196"/>
                    <a:pt x="96" y="190"/>
                    <a:pt x="97" y="181"/>
                  </a:cubicBezTo>
                  <a:cubicBezTo>
                    <a:pt x="97" y="175"/>
                    <a:pt x="96" y="177"/>
                    <a:pt x="97" y="172"/>
                  </a:cubicBezTo>
                  <a:cubicBezTo>
                    <a:pt x="99" y="160"/>
                    <a:pt x="96" y="151"/>
                    <a:pt x="100" y="141"/>
                  </a:cubicBezTo>
                  <a:cubicBezTo>
                    <a:pt x="101" y="137"/>
                    <a:pt x="102" y="126"/>
                    <a:pt x="103" y="121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1"/>
                    <a:pt x="104" y="94"/>
                    <a:pt x="106" y="90"/>
                  </a:cubicBezTo>
                  <a:cubicBezTo>
                    <a:pt x="105" y="88"/>
                    <a:pt x="106" y="90"/>
                    <a:pt x="104" y="88"/>
                  </a:cubicBezTo>
                  <a:cubicBezTo>
                    <a:pt x="106" y="84"/>
                    <a:pt x="106" y="87"/>
                    <a:pt x="106" y="82"/>
                  </a:cubicBezTo>
                  <a:cubicBezTo>
                    <a:pt x="98" y="82"/>
                    <a:pt x="104" y="92"/>
                    <a:pt x="98" y="100"/>
                  </a:cubicBezTo>
                  <a:cubicBezTo>
                    <a:pt x="99" y="103"/>
                    <a:pt x="98" y="108"/>
                    <a:pt x="97" y="107"/>
                  </a:cubicBezTo>
                  <a:cubicBezTo>
                    <a:pt x="97" y="107"/>
                    <a:pt x="97" y="107"/>
                    <a:pt x="96" y="107"/>
                  </a:cubicBezTo>
                  <a:cubicBezTo>
                    <a:pt x="99" y="111"/>
                    <a:pt x="98" y="112"/>
                    <a:pt x="98" y="115"/>
                  </a:cubicBezTo>
                  <a:cubicBezTo>
                    <a:pt x="98" y="115"/>
                    <a:pt x="98" y="117"/>
                    <a:pt x="98" y="117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1"/>
                    <a:pt x="90" y="106"/>
                    <a:pt x="86" y="104"/>
                  </a:cubicBezTo>
                  <a:cubicBezTo>
                    <a:pt x="87" y="101"/>
                    <a:pt x="88" y="98"/>
                    <a:pt x="86" y="96"/>
                  </a:cubicBezTo>
                  <a:cubicBezTo>
                    <a:pt x="87" y="94"/>
                    <a:pt x="88" y="92"/>
                    <a:pt x="89" y="89"/>
                  </a:cubicBezTo>
                  <a:cubicBezTo>
                    <a:pt x="89" y="86"/>
                    <a:pt x="89" y="84"/>
                    <a:pt x="88" y="80"/>
                  </a:cubicBezTo>
                  <a:cubicBezTo>
                    <a:pt x="92" y="74"/>
                    <a:pt x="89" y="69"/>
                    <a:pt x="87" y="65"/>
                  </a:cubicBezTo>
                  <a:cubicBezTo>
                    <a:pt x="81" y="71"/>
                    <a:pt x="82" y="91"/>
                    <a:pt x="79" y="100"/>
                  </a:cubicBezTo>
                  <a:cubicBezTo>
                    <a:pt x="77" y="105"/>
                    <a:pt x="77" y="114"/>
                    <a:pt x="75" y="118"/>
                  </a:cubicBezTo>
                  <a:cubicBezTo>
                    <a:pt x="75" y="118"/>
                    <a:pt x="74" y="121"/>
                    <a:pt x="73" y="123"/>
                  </a:cubicBezTo>
                  <a:cubicBezTo>
                    <a:pt x="72" y="128"/>
                    <a:pt x="74" y="132"/>
                    <a:pt x="69" y="133"/>
                  </a:cubicBezTo>
                  <a:cubicBezTo>
                    <a:pt x="71" y="124"/>
                    <a:pt x="67" y="129"/>
                    <a:pt x="69" y="122"/>
                  </a:cubicBezTo>
                  <a:cubicBezTo>
                    <a:pt x="70" y="118"/>
                    <a:pt x="69" y="116"/>
                    <a:pt x="71" y="111"/>
                  </a:cubicBezTo>
                  <a:cubicBezTo>
                    <a:pt x="73" y="103"/>
                    <a:pt x="73" y="93"/>
                    <a:pt x="74" y="87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3" y="54"/>
                    <a:pt x="90" y="47"/>
                    <a:pt x="83" y="3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5" y="54"/>
                    <a:pt x="77" y="53"/>
                    <a:pt x="79" y="53"/>
                  </a:cubicBezTo>
                  <a:cubicBezTo>
                    <a:pt x="75" y="54"/>
                    <a:pt x="76" y="54"/>
                    <a:pt x="75" y="57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2" y="64"/>
                    <a:pt x="62" y="100"/>
                    <a:pt x="60" y="107"/>
                  </a:cubicBezTo>
                  <a:cubicBezTo>
                    <a:pt x="58" y="110"/>
                    <a:pt x="59" y="114"/>
                    <a:pt x="57" y="117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3" y="132"/>
                    <a:pt x="53" y="130"/>
                    <a:pt x="51" y="135"/>
                  </a:cubicBezTo>
                  <a:cubicBezTo>
                    <a:pt x="50" y="139"/>
                    <a:pt x="48" y="151"/>
                    <a:pt x="45" y="154"/>
                  </a:cubicBezTo>
                  <a:cubicBezTo>
                    <a:pt x="44" y="153"/>
                    <a:pt x="43" y="157"/>
                    <a:pt x="44" y="150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3"/>
                    <a:pt x="48" y="137"/>
                    <a:pt x="49" y="133"/>
                  </a:cubicBezTo>
                  <a:cubicBezTo>
                    <a:pt x="50" y="130"/>
                    <a:pt x="49" y="129"/>
                    <a:pt x="49" y="126"/>
                  </a:cubicBezTo>
                  <a:cubicBezTo>
                    <a:pt x="51" y="118"/>
                    <a:pt x="51" y="119"/>
                    <a:pt x="53" y="112"/>
                  </a:cubicBezTo>
                  <a:cubicBezTo>
                    <a:pt x="54" y="110"/>
                    <a:pt x="54" y="111"/>
                    <a:pt x="54" y="109"/>
                  </a:cubicBezTo>
                  <a:cubicBezTo>
                    <a:pt x="56" y="102"/>
                    <a:pt x="55" y="104"/>
                    <a:pt x="55" y="99"/>
                  </a:cubicBezTo>
                  <a:cubicBezTo>
                    <a:pt x="56" y="96"/>
                    <a:pt x="56" y="97"/>
                    <a:pt x="57" y="9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55"/>
                    <a:pt x="68" y="54"/>
                    <a:pt x="71" y="50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39"/>
                    <a:pt x="76" y="37"/>
                    <a:pt x="77" y="33"/>
                  </a:cubicBezTo>
                  <a:cubicBezTo>
                    <a:pt x="79" y="23"/>
                    <a:pt x="78" y="25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1" y="9"/>
                    <a:pt x="81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6"/>
                    <a:pt x="81" y="8"/>
                    <a:pt x="80" y="5"/>
                  </a:cubicBezTo>
                  <a:cubicBezTo>
                    <a:pt x="80" y="6"/>
                    <a:pt x="78" y="7"/>
                    <a:pt x="78" y="7"/>
                  </a:cubicBezTo>
                  <a:cubicBezTo>
                    <a:pt x="75" y="8"/>
                    <a:pt x="77" y="7"/>
                    <a:pt x="76" y="6"/>
                  </a:cubicBezTo>
                  <a:cubicBezTo>
                    <a:pt x="77" y="4"/>
                    <a:pt x="78" y="5"/>
                    <a:pt x="79" y="3"/>
                  </a:cubicBezTo>
                  <a:lnTo>
                    <a:pt x="79" y="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Freeform 32"/>
            <p:cNvSpPr>
              <a:spLocks noEditPoints="1"/>
            </p:cNvSpPr>
            <p:nvPr/>
          </p:nvSpPr>
          <p:spPr bwMode="auto">
            <a:xfrm>
              <a:off x="4725020" y="5617548"/>
              <a:ext cx="93148" cy="428950"/>
            </a:xfrm>
            <a:custGeom>
              <a:avLst/>
              <a:gdLst>
                <a:gd name="T0" fmla="*/ 9 w 92"/>
                <a:gd name="T1" fmla="*/ 332 h 426"/>
                <a:gd name="T2" fmla="*/ 49 w 92"/>
                <a:gd name="T3" fmla="*/ 249 h 426"/>
                <a:gd name="T4" fmla="*/ 54 w 92"/>
                <a:gd name="T5" fmla="*/ 210 h 426"/>
                <a:gd name="T6" fmla="*/ 52 w 92"/>
                <a:gd name="T7" fmla="*/ 283 h 426"/>
                <a:gd name="T8" fmla="*/ 48 w 92"/>
                <a:gd name="T9" fmla="*/ 328 h 426"/>
                <a:gd name="T10" fmla="*/ 29 w 92"/>
                <a:gd name="T11" fmla="*/ 183 h 426"/>
                <a:gd name="T12" fmla="*/ 41 w 92"/>
                <a:gd name="T13" fmla="*/ 182 h 426"/>
                <a:gd name="T14" fmla="*/ 81 w 92"/>
                <a:gd name="T15" fmla="*/ 118 h 426"/>
                <a:gd name="T16" fmla="*/ 74 w 92"/>
                <a:gd name="T17" fmla="*/ 2 h 426"/>
                <a:gd name="T18" fmla="*/ 60 w 92"/>
                <a:gd name="T19" fmla="*/ 83 h 426"/>
                <a:gd name="T20" fmla="*/ 57 w 92"/>
                <a:gd name="T21" fmla="*/ 115 h 426"/>
                <a:gd name="T22" fmla="*/ 54 w 92"/>
                <a:gd name="T23" fmla="*/ 201 h 426"/>
                <a:gd name="T24" fmla="*/ 50 w 92"/>
                <a:gd name="T25" fmla="*/ 159 h 426"/>
                <a:gd name="T26" fmla="*/ 50 w 92"/>
                <a:gd name="T27" fmla="*/ 139 h 426"/>
                <a:gd name="T28" fmla="*/ 50 w 92"/>
                <a:gd name="T29" fmla="*/ 104 h 426"/>
                <a:gd name="T30" fmla="*/ 56 w 92"/>
                <a:gd name="T31" fmla="*/ 63 h 426"/>
                <a:gd name="T32" fmla="*/ 52 w 92"/>
                <a:gd name="T33" fmla="*/ 17 h 426"/>
                <a:gd name="T34" fmla="*/ 35 w 92"/>
                <a:gd name="T35" fmla="*/ 87 h 426"/>
                <a:gd name="T36" fmla="*/ 27 w 92"/>
                <a:gd name="T37" fmla="*/ 139 h 426"/>
                <a:gd name="T38" fmla="*/ 31 w 92"/>
                <a:gd name="T39" fmla="*/ 81 h 426"/>
                <a:gd name="T40" fmla="*/ 22 w 92"/>
                <a:gd name="T41" fmla="*/ 103 h 426"/>
                <a:gd name="T42" fmla="*/ 13 w 92"/>
                <a:gd name="T43" fmla="*/ 131 h 426"/>
                <a:gd name="T44" fmla="*/ 12 w 92"/>
                <a:gd name="T45" fmla="*/ 165 h 426"/>
                <a:gd name="T46" fmla="*/ 7 w 92"/>
                <a:gd name="T47" fmla="*/ 182 h 426"/>
                <a:gd name="T48" fmla="*/ 7 w 92"/>
                <a:gd name="T49" fmla="*/ 203 h 426"/>
                <a:gd name="T50" fmla="*/ 7 w 92"/>
                <a:gd name="T51" fmla="*/ 228 h 426"/>
                <a:gd name="T52" fmla="*/ 2 w 92"/>
                <a:gd name="T53" fmla="*/ 270 h 426"/>
                <a:gd name="T54" fmla="*/ 2 w 92"/>
                <a:gd name="T55" fmla="*/ 295 h 426"/>
                <a:gd name="T56" fmla="*/ 1 w 92"/>
                <a:gd name="T57" fmla="*/ 319 h 426"/>
                <a:gd name="T58" fmla="*/ 3 w 92"/>
                <a:gd name="T59" fmla="*/ 348 h 426"/>
                <a:gd name="T60" fmla="*/ 11 w 92"/>
                <a:gd name="T61" fmla="*/ 344 h 426"/>
                <a:gd name="T62" fmla="*/ 12 w 92"/>
                <a:gd name="T63" fmla="*/ 395 h 426"/>
                <a:gd name="T64" fmla="*/ 26 w 92"/>
                <a:gd name="T65" fmla="*/ 298 h 426"/>
                <a:gd name="T66" fmla="*/ 28 w 92"/>
                <a:gd name="T67" fmla="*/ 275 h 426"/>
                <a:gd name="T68" fmla="*/ 35 w 92"/>
                <a:gd name="T69" fmla="*/ 204 h 426"/>
                <a:gd name="T70" fmla="*/ 41 w 92"/>
                <a:gd name="T71" fmla="*/ 194 h 426"/>
                <a:gd name="T72" fmla="*/ 34 w 92"/>
                <a:gd name="T73" fmla="*/ 294 h 426"/>
                <a:gd name="T74" fmla="*/ 31 w 92"/>
                <a:gd name="T75" fmla="*/ 318 h 426"/>
                <a:gd name="T76" fmla="*/ 26 w 92"/>
                <a:gd name="T77" fmla="*/ 367 h 426"/>
                <a:gd name="T78" fmla="*/ 25 w 92"/>
                <a:gd name="T79" fmla="*/ 408 h 426"/>
                <a:gd name="T80" fmla="*/ 36 w 92"/>
                <a:gd name="T81" fmla="*/ 425 h 426"/>
                <a:gd name="T82" fmla="*/ 47 w 92"/>
                <a:gd name="T83" fmla="*/ 340 h 426"/>
                <a:gd name="T84" fmla="*/ 48 w 92"/>
                <a:gd name="T85" fmla="*/ 366 h 426"/>
                <a:gd name="T86" fmla="*/ 47 w 92"/>
                <a:gd name="T87" fmla="*/ 399 h 426"/>
                <a:gd name="T88" fmla="*/ 49 w 92"/>
                <a:gd name="T89" fmla="*/ 412 h 426"/>
                <a:gd name="T90" fmla="*/ 63 w 92"/>
                <a:gd name="T91" fmla="*/ 313 h 426"/>
                <a:gd name="T92" fmla="*/ 72 w 92"/>
                <a:gd name="T93" fmla="*/ 255 h 426"/>
                <a:gd name="T94" fmla="*/ 81 w 92"/>
                <a:gd name="T95" fmla="*/ 207 h 426"/>
                <a:gd name="T96" fmla="*/ 88 w 92"/>
                <a:gd name="T97" fmla="*/ 157 h 426"/>
                <a:gd name="T98" fmla="*/ 89 w 92"/>
                <a:gd name="T99" fmla="*/ 66 h 426"/>
                <a:gd name="T100" fmla="*/ 88 w 92"/>
                <a:gd name="T101" fmla="*/ 34 h 426"/>
                <a:gd name="T102" fmla="*/ 84 w 92"/>
                <a:gd name="T103" fmla="*/ 84 h 426"/>
                <a:gd name="T104" fmla="*/ 79 w 92"/>
                <a:gd name="T105" fmla="*/ 72 h 426"/>
                <a:gd name="T106" fmla="*/ 79 w 92"/>
                <a:gd name="T107" fmla="*/ 58 h 426"/>
                <a:gd name="T108" fmla="*/ 79 w 92"/>
                <a:gd name="T109" fmla="*/ 1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426">
                  <a:moveTo>
                    <a:pt x="10" y="333"/>
                  </a:moveTo>
                  <a:cubicBezTo>
                    <a:pt x="10" y="336"/>
                    <a:pt x="10" y="334"/>
                    <a:pt x="9" y="334"/>
                  </a:cubicBezTo>
                  <a:cubicBezTo>
                    <a:pt x="8" y="333"/>
                    <a:pt x="7" y="336"/>
                    <a:pt x="8" y="333"/>
                  </a:cubicBezTo>
                  <a:cubicBezTo>
                    <a:pt x="8" y="330"/>
                    <a:pt x="8" y="332"/>
                    <a:pt x="9" y="332"/>
                  </a:cubicBezTo>
                  <a:cubicBezTo>
                    <a:pt x="10" y="333"/>
                    <a:pt x="11" y="330"/>
                    <a:pt x="10" y="333"/>
                  </a:cubicBezTo>
                  <a:close/>
                  <a:moveTo>
                    <a:pt x="47" y="328"/>
                  </a:moveTo>
                  <a:cubicBezTo>
                    <a:pt x="48" y="319"/>
                    <a:pt x="48" y="306"/>
                    <a:pt x="47" y="296"/>
                  </a:cubicBezTo>
                  <a:cubicBezTo>
                    <a:pt x="47" y="285"/>
                    <a:pt x="48" y="261"/>
                    <a:pt x="49" y="249"/>
                  </a:cubicBezTo>
                  <a:cubicBezTo>
                    <a:pt x="50" y="220"/>
                    <a:pt x="50" y="220"/>
                    <a:pt x="50" y="220"/>
                  </a:cubicBezTo>
                  <a:cubicBezTo>
                    <a:pt x="50" y="216"/>
                    <a:pt x="50" y="210"/>
                    <a:pt x="52" y="207"/>
                  </a:cubicBezTo>
                  <a:cubicBezTo>
                    <a:pt x="54" y="209"/>
                    <a:pt x="53" y="206"/>
                    <a:pt x="54" y="209"/>
                  </a:cubicBezTo>
                  <a:cubicBezTo>
                    <a:pt x="54" y="209"/>
                    <a:pt x="54" y="209"/>
                    <a:pt x="54" y="21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30"/>
                    <a:pt x="53" y="236"/>
                    <a:pt x="53" y="242"/>
                  </a:cubicBezTo>
                  <a:cubicBezTo>
                    <a:pt x="52" y="250"/>
                    <a:pt x="53" y="273"/>
                    <a:pt x="51" y="278"/>
                  </a:cubicBezTo>
                  <a:cubicBezTo>
                    <a:pt x="52" y="282"/>
                    <a:pt x="52" y="278"/>
                    <a:pt x="52" y="283"/>
                  </a:cubicBezTo>
                  <a:cubicBezTo>
                    <a:pt x="52" y="285"/>
                    <a:pt x="52" y="288"/>
                    <a:pt x="52" y="290"/>
                  </a:cubicBezTo>
                  <a:cubicBezTo>
                    <a:pt x="51" y="295"/>
                    <a:pt x="53" y="299"/>
                    <a:pt x="51" y="302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0" y="328"/>
                    <a:pt x="48" y="328"/>
                    <a:pt x="48" y="328"/>
                  </a:cubicBezTo>
                  <a:lnTo>
                    <a:pt x="47" y="328"/>
                  </a:lnTo>
                  <a:close/>
                  <a:moveTo>
                    <a:pt x="29" y="183"/>
                  </a:moveTo>
                  <a:cubicBezTo>
                    <a:pt x="30" y="181"/>
                    <a:pt x="28" y="182"/>
                    <a:pt x="31" y="181"/>
                  </a:cubicBezTo>
                  <a:cubicBezTo>
                    <a:pt x="30" y="183"/>
                    <a:pt x="31" y="182"/>
                    <a:pt x="29" y="183"/>
                  </a:cubicBezTo>
                  <a:close/>
                  <a:moveTo>
                    <a:pt x="41" y="182"/>
                  </a:moveTo>
                  <a:cubicBezTo>
                    <a:pt x="38" y="182"/>
                    <a:pt x="38" y="182"/>
                    <a:pt x="38" y="182"/>
                  </a:cubicBezTo>
                  <a:cubicBezTo>
                    <a:pt x="39" y="175"/>
                    <a:pt x="39" y="175"/>
                    <a:pt x="39" y="175"/>
                  </a:cubicBezTo>
                  <a:lnTo>
                    <a:pt x="41" y="182"/>
                  </a:lnTo>
                  <a:close/>
                  <a:moveTo>
                    <a:pt x="81" y="118"/>
                  </a:moveTo>
                  <a:cubicBezTo>
                    <a:pt x="80" y="117"/>
                    <a:pt x="79" y="120"/>
                    <a:pt x="79" y="115"/>
                  </a:cubicBezTo>
                  <a:cubicBezTo>
                    <a:pt x="80" y="109"/>
                    <a:pt x="80" y="113"/>
                    <a:pt x="82" y="112"/>
                  </a:cubicBezTo>
                  <a:cubicBezTo>
                    <a:pt x="82" y="112"/>
                    <a:pt x="85" y="116"/>
                    <a:pt x="81" y="118"/>
                  </a:cubicBezTo>
                  <a:close/>
                  <a:moveTo>
                    <a:pt x="79" y="15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8"/>
                    <a:pt x="74" y="5"/>
                    <a:pt x="74" y="2"/>
                  </a:cubicBezTo>
                  <a:cubicBezTo>
                    <a:pt x="70" y="2"/>
                    <a:pt x="71" y="2"/>
                    <a:pt x="69" y="0"/>
                  </a:cubicBezTo>
                  <a:cubicBezTo>
                    <a:pt x="65" y="12"/>
                    <a:pt x="63" y="53"/>
                    <a:pt x="62" y="57"/>
                  </a:cubicBezTo>
                  <a:cubicBezTo>
                    <a:pt x="61" y="65"/>
                    <a:pt x="62" y="69"/>
                    <a:pt x="61" y="77"/>
                  </a:cubicBezTo>
                  <a:cubicBezTo>
                    <a:pt x="61" y="80"/>
                    <a:pt x="60" y="80"/>
                    <a:pt x="60" y="83"/>
                  </a:cubicBezTo>
                  <a:cubicBezTo>
                    <a:pt x="60" y="87"/>
                    <a:pt x="60" y="86"/>
                    <a:pt x="59" y="90"/>
                  </a:cubicBezTo>
                  <a:cubicBezTo>
                    <a:pt x="59" y="92"/>
                    <a:pt x="59" y="93"/>
                    <a:pt x="58" y="96"/>
                  </a:cubicBezTo>
                  <a:cubicBezTo>
                    <a:pt x="58" y="98"/>
                    <a:pt x="57" y="97"/>
                    <a:pt x="58" y="98"/>
                  </a:cubicBezTo>
                  <a:cubicBezTo>
                    <a:pt x="58" y="103"/>
                    <a:pt x="58" y="111"/>
                    <a:pt x="57" y="115"/>
                  </a:cubicBezTo>
                  <a:cubicBezTo>
                    <a:pt x="59" y="121"/>
                    <a:pt x="59" y="118"/>
                    <a:pt x="57" y="125"/>
                  </a:cubicBezTo>
                  <a:cubicBezTo>
                    <a:pt x="57" y="130"/>
                    <a:pt x="56" y="130"/>
                    <a:pt x="57" y="136"/>
                  </a:cubicBezTo>
                  <a:cubicBezTo>
                    <a:pt x="57" y="138"/>
                    <a:pt x="57" y="157"/>
                    <a:pt x="56" y="160"/>
                  </a:cubicBezTo>
                  <a:cubicBezTo>
                    <a:pt x="55" y="172"/>
                    <a:pt x="55" y="189"/>
                    <a:pt x="54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1" y="177"/>
                    <a:pt x="50" y="174"/>
                    <a:pt x="51" y="164"/>
                  </a:cubicBezTo>
                  <a:cubicBezTo>
                    <a:pt x="48" y="161"/>
                    <a:pt x="50" y="163"/>
                    <a:pt x="50" y="159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3"/>
                    <a:pt x="50" y="144"/>
                    <a:pt x="50" y="142"/>
                  </a:cubicBezTo>
                  <a:cubicBezTo>
                    <a:pt x="50" y="138"/>
                    <a:pt x="49" y="143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5"/>
                    <a:pt x="49" y="133"/>
                    <a:pt x="50" y="129"/>
                  </a:cubicBezTo>
                  <a:cubicBezTo>
                    <a:pt x="52" y="117"/>
                    <a:pt x="51" y="124"/>
                    <a:pt x="50" y="120"/>
                  </a:cubicBezTo>
                  <a:cubicBezTo>
                    <a:pt x="50" y="115"/>
                    <a:pt x="53" y="109"/>
                    <a:pt x="50" y="104"/>
                  </a:cubicBezTo>
                  <a:cubicBezTo>
                    <a:pt x="53" y="98"/>
                    <a:pt x="51" y="90"/>
                    <a:pt x="52" y="82"/>
                  </a:cubicBezTo>
                  <a:cubicBezTo>
                    <a:pt x="53" y="78"/>
                    <a:pt x="55" y="79"/>
                    <a:pt x="55" y="73"/>
                  </a:cubicBezTo>
                  <a:cubicBezTo>
                    <a:pt x="55" y="70"/>
                    <a:pt x="55" y="67"/>
                    <a:pt x="55" y="65"/>
                  </a:cubicBezTo>
                  <a:cubicBezTo>
                    <a:pt x="55" y="63"/>
                    <a:pt x="55" y="65"/>
                    <a:pt x="56" y="63"/>
                  </a:cubicBezTo>
                  <a:cubicBezTo>
                    <a:pt x="58" y="56"/>
                    <a:pt x="60" y="47"/>
                    <a:pt x="60" y="39"/>
                  </a:cubicBezTo>
                  <a:cubicBezTo>
                    <a:pt x="61" y="33"/>
                    <a:pt x="62" y="29"/>
                    <a:pt x="61" y="23"/>
                  </a:cubicBezTo>
                  <a:cubicBezTo>
                    <a:pt x="61" y="23"/>
                    <a:pt x="60" y="20"/>
                    <a:pt x="60" y="20"/>
                  </a:cubicBezTo>
                  <a:cubicBezTo>
                    <a:pt x="59" y="16"/>
                    <a:pt x="56" y="16"/>
                    <a:pt x="52" y="17"/>
                  </a:cubicBezTo>
                  <a:cubicBezTo>
                    <a:pt x="53" y="24"/>
                    <a:pt x="52" y="20"/>
                    <a:pt x="50" y="2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6" y="39"/>
                    <a:pt x="46" y="37"/>
                    <a:pt x="45" y="42"/>
                  </a:cubicBezTo>
                  <a:cubicBezTo>
                    <a:pt x="41" y="57"/>
                    <a:pt x="38" y="68"/>
                    <a:pt x="35" y="87"/>
                  </a:cubicBezTo>
                  <a:cubicBezTo>
                    <a:pt x="32" y="107"/>
                    <a:pt x="30" y="128"/>
                    <a:pt x="30" y="149"/>
                  </a:cubicBezTo>
                  <a:cubicBezTo>
                    <a:pt x="30" y="155"/>
                    <a:pt x="31" y="166"/>
                    <a:pt x="28" y="169"/>
                  </a:cubicBezTo>
                  <a:cubicBezTo>
                    <a:pt x="27" y="167"/>
                    <a:pt x="27" y="166"/>
                    <a:pt x="26" y="162"/>
                  </a:cubicBezTo>
                  <a:cubicBezTo>
                    <a:pt x="25" y="155"/>
                    <a:pt x="27" y="147"/>
                    <a:pt x="27" y="139"/>
                  </a:cubicBezTo>
                  <a:cubicBezTo>
                    <a:pt x="27" y="136"/>
                    <a:pt x="26" y="140"/>
                    <a:pt x="28" y="136"/>
                  </a:cubicBezTo>
                  <a:cubicBezTo>
                    <a:pt x="29" y="132"/>
                    <a:pt x="28" y="110"/>
                    <a:pt x="30" y="100"/>
                  </a:cubicBezTo>
                  <a:cubicBezTo>
                    <a:pt x="31" y="94"/>
                    <a:pt x="34" y="84"/>
                    <a:pt x="33" y="79"/>
                  </a:cubicBezTo>
                  <a:cubicBezTo>
                    <a:pt x="31" y="80"/>
                    <a:pt x="32" y="80"/>
                    <a:pt x="31" y="81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4"/>
                    <a:pt x="24" y="93"/>
                    <a:pt x="24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1"/>
                    <a:pt x="22" y="101"/>
                    <a:pt x="22" y="103"/>
                  </a:cubicBezTo>
                  <a:cubicBezTo>
                    <a:pt x="22" y="110"/>
                    <a:pt x="23" y="110"/>
                    <a:pt x="21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9" y="118"/>
                    <a:pt x="19" y="125"/>
                    <a:pt x="17" y="126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5" y="135"/>
                    <a:pt x="13" y="136"/>
                    <a:pt x="17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0"/>
                    <a:pt x="11" y="151"/>
                    <a:pt x="11" y="156"/>
                  </a:cubicBezTo>
                  <a:cubicBezTo>
                    <a:pt x="11" y="158"/>
                    <a:pt x="12" y="162"/>
                    <a:pt x="12" y="165"/>
                  </a:cubicBezTo>
                  <a:cubicBezTo>
                    <a:pt x="11" y="170"/>
                    <a:pt x="11" y="169"/>
                    <a:pt x="9" y="173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5"/>
                    <a:pt x="6" y="174"/>
                    <a:pt x="5" y="177"/>
                  </a:cubicBezTo>
                  <a:cubicBezTo>
                    <a:pt x="7" y="181"/>
                    <a:pt x="5" y="178"/>
                    <a:pt x="7" y="182"/>
                  </a:cubicBezTo>
                  <a:cubicBezTo>
                    <a:pt x="8" y="187"/>
                    <a:pt x="11" y="186"/>
                    <a:pt x="7" y="192"/>
                  </a:cubicBezTo>
                  <a:cubicBezTo>
                    <a:pt x="8" y="194"/>
                    <a:pt x="8" y="195"/>
                    <a:pt x="8" y="198"/>
                  </a:cubicBezTo>
                  <a:cubicBezTo>
                    <a:pt x="9" y="200"/>
                    <a:pt x="10" y="201"/>
                    <a:pt x="10" y="201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8" y="207"/>
                    <a:pt x="8" y="207"/>
                    <a:pt x="8" y="212"/>
                  </a:cubicBezTo>
                  <a:cubicBezTo>
                    <a:pt x="7" y="212"/>
                    <a:pt x="7" y="212"/>
                    <a:pt x="7" y="213"/>
                  </a:cubicBezTo>
                  <a:cubicBezTo>
                    <a:pt x="8" y="215"/>
                    <a:pt x="8" y="217"/>
                    <a:pt x="7" y="220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6" y="232"/>
                    <a:pt x="7" y="237"/>
                  </a:cubicBezTo>
                  <a:cubicBezTo>
                    <a:pt x="7" y="240"/>
                    <a:pt x="7" y="241"/>
                    <a:pt x="5" y="243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66"/>
                    <a:pt x="3" y="266"/>
                    <a:pt x="2" y="270"/>
                  </a:cubicBezTo>
                  <a:cubicBezTo>
                    <a:pt x="2" y="274"/>
                    <a:pt x="4" y="275"/>
                    <a:pt x="4" y="279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289"/>
                    <a:pt x="8" y="290"/>
                    <a:pt x="3" y="294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1" y="295"/>
                    <a:pt x="1" y="295"/>
                  </a:cubicBezTo>
                  <a:cubicBezTo>
                    <a:pt x="2" y="298"/>
                    <a:pt x="2" y="301"/>
                    <a:pt x="3" y="304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3"/>
                    <a:pt x="0" y="324"/>
                    <a:pt x="1" y="331"/>
                  </a:cubicBezTo>
                  <a:cubicBezTo>
                    <a:pt x="2" y="337"/>
                    <a:pt x="1" y="343"/>
                    <a:pt x="2" y="347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48"/>
                    <a:pt x="3" y="348"/>
                    <a:pt x="3" y="348"/>
                  </a:cubicBezTo>
                  <a:cubicBezTo>
                    <a:pt x="3" y="355"/>
                    <a:pt x="3" y="355"/>
                    <a:pt x="3" y="355"/>
                  </a:cubicBezTo>
                  <a:cubicBezTo>
                    <a:pt x="9" y="355"/>
                    <a:pt x="7" y="355"/>
                    <a:pt x="8" y="348"/>
                  </a:cubicBezTo>
                  <a:cubicBezTo>
                    <a:pt x="8" y="345"/>
                    <a:pt x="3" y="340"/>
                    <a:pt x="9" y="336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1" y="344"/>
                    <a:pt x="11" y="345"/>
                    <a:pt x="11" y="345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2" y="381"/>
                    <a:pt x="10" y="382"/>
                    <a:pt x="10" y="386"/>
                  </a:cubicBezTo>
                  <a:cubicBezTo>
                    <a:pt x="11" y="389"/>
                    <a:pt x="12" y="391"/>
                    <a:pt x="12" y="395"/>
                  </a:cubicBezTo>
                  <a:cubicBezTo>
                    <a:pt x="12" y="400"/>
                    <a:pt x="11" y="408"/>
                    <a:pt x="16" y="410"/>
                  </a:cubicBezTo>
                  <a:cubicBezTo>
                    <a:pt x="19" y="404"/>
                    <a:pt x="22" y="373"/>
                    <a:pt x="22" y="364"/>
                  </a:cubicBezTo>
                  <a:cubicBezTo>
                    <a:pt x="21" y="363"/>
                    <a:pt x="23" y="351"/>
                    <a:pt x="23" y="344"/>
                  </a:cubicBezTo>
                  <a:cubicBezTo>
                    <a:pt x="26" y="298"/>
                    <a:pt x="26" y="298"/>
                    <a:pt x="26" y="298"/>
                  </a:cubicBezTo>
                  <a:cubicBezTo>
                    <a:pt x="27" y="295"/>
                    <a:pt x="27" y="299"/>
                    <a:pt x="27" y="294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1"/>
                    <a:pt x="32" y="262"/>
                    <a:pt x="31" y="257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5" y="223"/>
                    <a:pt x="33" y="214"/>
                    <a:pt x="35" y="206"/>
                  </a:cubicBezTo>
                  <a:cubicBezTo>
                    <a:pt x="36" y="201"/>
                    <a:pt x="34" y="207"/>
                    <a:pt x="35" y="204"/>
                  </a:cubicBezTo>
                  <a:cubicBezTo>
                    <a:pt x="36" y="201"/>
                    <a:pt x="36" y="198"/>
                    <a:pt x="36" y="19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9" y="193"/>
                    <a:pt x="37" y="189"/>
                    <a:pt x="38" y="192"/>
                  </a:cubicBezTo>
                  <a:cubicBezTo>
                    <a:pt x="38" y="192"/>
                    <a:pt x="40" y="194"/>
                    <a:pt x="41" y="194"/>
                  </a:cubicBezTo>
                  <a:cubicBezTo>
                    <a:pt x="38" y="200"/>
                    <a:pt x="39" y="207"/>
                    <a:pt x="38" y="213"/>
                  </a:cubicBezTo>
                  <a:cubicBezTo>
                    <a:pt x="36" y="220"/>
                    <a:pt x="38" y="216"/>
                    <a:pt x="39" y="221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5" y="281"/>
                    <a:pt x="34" y="286"/>
                    <a:pt x="34" y="294"/>
                  </a:cubicBezTo>
                  <a:cubicBezTo>
                    <a:pt x="33" y="303"/>
                    <a:pt x="33" y="303"/>
                    <a:pt x="33" y="303"/>
                  </a:cubicBezTo>
                  <a:cubicBezTo>
                    <a:pt x="33" y="303"/>
                    <a:pt x="32" y="303"/>
                    <a:pt x="32" y="304"/>
                  </a:cubicBezTo>
                  <a:cubicBezTo>
                    <a:pt x="32" y="305"/>
                    <a:pt x="32" y="313"/>
                    <a:pt x="32" y="314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29" y="326"/>
                    <a:pt x="30" y="331"/>
                    <a:pt x="28" y="340"/>
                  </a:cubicBezTo>
                  <a:cubicBezTo>
                    <a:pt x="28" y="340"/>
                    <a:pt x="27" y="344"/>
                    <a:pt x="27" y="344"/>
                  </a:cubicBezTo>
                  <a:cubicBezTo>
                    <a:pt x="27" y="344"/>
                    <a:pt x="27" y="345"/>
                    <a:pt x="27" y="345"/>
                  </a:cubicBezTo>
                  <a:cubicBezTo>
                    <a:pt x="24" y="352"/>
                    <a:pt x="28" y="355"/>
                    <a:pt x="26" y="367"/>
                  </a:cubicBezTo>
                  <a:cubicBezTo>
                    <a:pt x="26" y="374"/>
                    <a:pt x="25" y="379"/>
                    <a:pt x="25" y="386"/>
                  </a:cubicBezTo>
                  <a:cubicBezTo>
                    <a:pt x="25" y="391"/>
                    <a:pt x="26" y="387"/>
                    <a:pt x="26" y="391"/>
                  </a:cubicBezTo>
                  <a:cubicBezTo>
                    <a:pt x="26" y="392"/>
                    <a:pt x="25" y="392"/>
                    <a:pt x="25" y="395"/>
                  </a:cubicBezTo>
                  <a:cubicBezTo>
                    <a:pt x="25" y="408"/>
                    <a:pt x="25" y="408"/>
                    <a:pt x="25" y="408"/>
                  </a:cubicBezTo>
                  <a:cubicBezTo>
                    <a:pt x="26" y="415"/>
                    <a:pt x="26" y="409"/>
                    <a:pt x="27" y="420"/>
                  </a:cubicBezTo>
                  <a:cubicBezTo>
                    <a:pt x="30" y="421"/>
                    <a:pt x="29" y="421"/>
                    <a:pt x="31" y="421"/>
                  </a:cubicBezTo>
                  <a:cubicBezTo>
                    <a:pt x="31" y="420"/>
                    <a:pt x="31" y="420"/>
                    <a:pt x="30" y="418"/>
                  </a:cubicBezTo>
                  <a:cubicBezTo>
                    <a:pt x="36" y="419"/>
                    <a:pt x="33" y="421"/>
                    <a:pt x="36" y="425"/>
                  </a:cubicBezTo>
                  <a:cubicBezTo>
                    <a:pt x="41" y="423"/>
                    <a:pt x="37" y="426"/>
                    <a:pt x="39" y="422"/>
                  </a:cubicBezTo>
                  <a:cubicBezTo>
                    <a:pt x="42" y="416"/>
                    <a:pt x="43" y="412"/>
                    <a:pt x="43" y="405"/>
                  </a:cubicBezTo>
                  <a:cubicBezTo>
                    <a:pt x="44" y="395"/>
                    <a:pt x="45" y="388"/>
                    <a:pt x="45" y="378"/>
                  </a:cubicBezTo>
                  <a:cubicBezTo>
                    <a:pt x="47" y="340"/>
                    <a:pt x="47" y="340"/>
                    <a:pt x="47" y="340"/>
                  </a:cubicBezTo>
                  <a:cubicBezTo>
                    <a:pt x="47" y="329"/>
                    <a:pt x="48" y="331"/>
                    <a:pt x="49" y="330"/>
                  </a:cubicBezTo>
                  <a:cubicBezTo>
                    <a:pt x="50" y="334"/>
                    <a:pt x="49" y="336"/>
                    <a:pt x="49" y="341"/>
                  </a:cubicBezTo>
                  <a:cubicBezTo>
                    <a:pt x="50" y="347"/>
                    <a:pt x="49" y="349"/>
                    <a:pt x="49" y="353"/>
                  </a:cubicBezTo>
                  <a:cubicBezTo>
                    <a:pt x="48" y="358"/>
                    <a:pt x="49" y="361"/>
                    <a:pt x="48" y="366"/>
                  </a:cubicBezTo>
                  <a:cubicBezTo>
                    <a:pt x="47" y="374"/>
                    <a:pt x="48" y="372"/>
                    <a:pt x="48" y="376"/>
                  </a:cubicBezTo>
                  <a:cubicBezTo>
                    <a:pt x="48" y="377"/>
                    <a:pt x="47" y="384"/>
                    <a:pt x="47" y="389"/>
                  </a:cubicBezTo>
                  <a:cubicBezTo>
                    <a:pt x="47" y="391"/>
                    <a:pt x="48" y="393"/>
                    <a:pt x="48" y="394"/>
                  </a:cubicBezTo>
                  <a:cubicBezTo>
                    <a:pt x="48" y="394"/>
                    <a:pt x="47" y="397"/>
                    <a:pt x="47" y="399"/>
                  </a:cubicBezTo>
                  <a:cubicBezTo>
                    <a:pt x="47" y="402"/>
                    <a:pt x="47" y="416"/>
                    <a:pt x="49" y="421"/>
                  </a:cubicBezTo>
                  <a:cubicBezTo>
                    <a:pt x="51" y="420"/>
                    <a:pt x="49" y="420"/>
                    <a:pt x="52" y="421"/>
                  </a:cubicBezTo>
                  <a:cubicBezTo>
                    <a:pt x="52" y="415"/>
                    <a:pt x="52" y="415"/>
                    <a:pt x="52" y="415"/>
                  </a:cubicBezTo>
                  <a:cubicBezTo>
                    <a:pt x="50" y="413"/>
                    <a:pt x="51" y="415"/>
                    <a:pt x="49" y="412"/>
                  </a:cubicBezTo>
                  <a:cubicBezTo>
                    <a:pt x="55" y="406"/>
                    <a:pt x="52" y="406"/>
                    <a:pt x="53" y="402"/>
                  </a:cubicBezTo>
                  <a:cubicBezTo>
                    <a:pt x="53" y="397"/>
                    <a:pt x="54" y="403"/>
                    <a:pt x="54" y="39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3" y="322"/>
                    <a:pt x="63" y="318"/>
                    <a:pt x="63" y="31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6" y="296"/>
                    <a:pt x="67" y="280"/>
                    <a:pt x="69" y="272"/>
                  </a:cubicBezTo>
                  <a:cubicBezTo>
                    <a:pt x="71" y="260"/>
                    <a:pt x="71" y="260"/>
                    <a:pt x="71" y="260"/>
                  </a:cubicBezTo>
                  <a:cubicBezTo>
                    <a:pt x="71" y="256"/>
                    <a:pt x="72" y="257"/>
                    <a:pt x="72" y="25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7" y="228"/>
                    <a:pt x="77" y="230"/>
                    <a:pt x="78" y="222"/>
                  </a:cubicBezTo>
                  <a:cubicBezTo>
                    <a:pt x="81" y="220"/>
                    <a:pt x="81" y="220"/>
                    <a:pt x="81" y="220"/>
                  </a:cubicBezTo>
                  <a:cubicBezTo>
                    <a:pt x="81" y="213"/>
                    <a:pt x="83" y="212"/>
                    <a:pt x="81" y="207"/>
                  </a:cubicBezTo>
                  <a:cubicBezTo>
                    <a:pt x="86" y="203"/>
                    <a:pt x="83" y="205"/>
                    <a:pt x="84" y="199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7" y="179"/>
                    <a:pt x="86" y="172"/>
                    <a:pt x="87" y="168"/>
                  </a:cubicBezTo>
                  <a:cubicBezTo>
                    <a:pt x="87" y="163"/>
                    <a:pt x="88" y="162"/>
                    <a:pt x="88" y="157"/>
                  </a:cubicBezTo>
                  <a:cubicBezTo>
                    <a:pt x="88" y="152"/>
                    <a:pt x="89" y="150"/>
                    <a:pt x="89" y="146"/>
                  </a:cubicBezTo>
                  <a:cubicBezTo>
                    <a:pt x="90" y="142"/>
                    <a:pt x="89" y="138"/>
                    <a:pt x="89" y="134"/>
                  </a:cubicBezTo>
                  <a:cubicBezTo>
                    <a:pt x="90" y="122"/>
                    <a:pt x="92" y="109"/>
                    <a:pt x="90" y="99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9" y="63"/>
                    <a:pt x="90" y="59"/>
                    <a:pt x="89" y="55"/>
                  </a:cubicBezTo>
                  <a:cubicBezTo>
                    <a:pt x="89" y="47"/>
                    <a:pt x="90" y="42"/>
                    <a:pt x="90" y="38"/>
                  </a:cubicBezTo>
                  <a:cubicBezTo>
                    <a:pt x="90" y="35"/>
                    <a:pt x="90" y="37"/>
                    <a:pt x="89" y="36"/>
                  </a:cubicBezTo>
                  <a:cubicBezTo>
                    <a:pt x="89" y="35"/>
                    <a:pt x="89" y="35"/>
                    <a:pt x="88" y="34"/>
                  </a:cubicBezTo>
                  <a:cubicBezTo>
                    <a:pt x="88" y="30"/>
                    <a:pt x="89" y="23"/>
                    <a:pt x="87" y="18"/>
                  </a:cubicBezTo>
                  <a:cubicBezTo>
                    <a:pt x="84" y="18"/>
                    <a:pt x="84" y="16"/>
                    <a:pt x="83" y="23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3" y="80"/>
                    <a:pt x="83" y="82"/>
                    <a:pt x="84" y="84"/>
                  </a:cubicBezTo>
                  <a:cubicBezTo>
                    <a:pt x="80" y="89"/>
                    <a:pt x="85" y="103"/>
                    <a:pt x="81" y="109"/>
                  </a:cubicBezTo>
                  <a:cubicBezTo>
                    <a:pt x="80" y="106"/>
                    <a:pt x="79" y="100"/>
                    <a:pt x="79" y="96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2"/>
                    <a:pt x="80" y="78"/>
                    <a:pt x="79" y="72"/>
                  </a:cubicBezTo>
                  <a:cubicBezTo>
                    <a:pt x="79" y="71"/>
                    <a:pt x="78" y="70"/>
                    <a:pt x="78" y="70"/>
                  </a:cubicBezTo>
                  <a:cubicBezTo>
                    <a:pt x="77" y="67"/>
                    <a:pt x="78" y="63"/>
                    <a:pt x="77" y="60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3"/>
                    <a:pt x="79" y="51"/>
                    <a:pt x="79" y="48"/>
                  </a:cubicBezTo>
                  <a:cubicBezTo>
                    <a:pt x="79" y="37"/>
                    <a:pt x="79" y="26"/>
                    <a:pt x="75" y="17"/>
                  </a:cubicBezTo>
                  <a:cubicBezTo>
                    <a:pt x="78" y="15"/>
                    <a:pt x="78" y="15"/>
                    <a:pt x="78" y="15"/>
                  </a:cubicBezTo>
                  <a:lnTo>
                    <a:pt x="79" y="1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Freeform 33"/>
            <p:cNvSpPr>
              <a:spLocks noEditPoints="1"/>
            </p:cNvSpPr>
            <p:nvPr/>
          </p:nvSpPr>
          <p:spPr bwMode="auto">
            <a:xfrm>
              <a:off x="3258136" y="5623027"/>
              <a:ext cx="133851" cy="399988"/>
            </a:xfrm>
            <a:custGeom>
              <a:avLst/>
              <a:gdLst>
                <a:gd name="T0" fmla="*/ 68 w 134"/>
                <a:gd name="T1" fmla="*/ 251 h 398"/>
                <a:gd name="T2" fmla="*/ 23 w 134"/>
                <a:gd name="T3" fmla="*/ 13 h 398"/>
                <a:gd name="T4" fmla="*/ 19 w 134"/>
                <a:gd name="T5" fmla="*/ 12 h 398"/>
                <a:gd name="T6" fmla="*/ 19 w 134"/>
                <a:gd name="T7" fmla="*/ 3 h 398"/>
                <a:gd name="T8" fmla="*/ 18 w 134"/>
                <a:gd name="T9" fmla="*/ 0 h 398"/>
                <a:gd name="T10" fmla="*/ 12 w 134"/>
                <a:gd name="T11" fmla="*/ 14 h 398"/>
                <a:gd name="T12" fmla="*/ 11 w 134"/>
                <a:gd name="T13" fmla="*/ 21 h 398"/>
                <a:gd name="T14" fmla="*/ 8 w 134"/>
                <a:gd name="T15" fmla="*/ 19 h 398"/>
                <a:gd name="T16" fmla="*/ 4 w 134"/>
                <a:gd name="T17" fmla="*/ 26 h 398"/>
                <a:gd name="T18" fmla="*/ 5 w 134"/>
                <a:gd name="T19" fmla="*/ 57 h 398"/>
                <a:gd name="T20" fmla="*/ 1 w 134"/>
                <a:gd name="T21" fmla="*/ 76 h 398"/>
                <a:gd name="T22" fmla="*/ 1 w 134"/>
                <a:gd name="T23" fmla="*/ 96 h 398"/>
                <a:gd name="T24" fmla="*/ 2 w 134"/>
                <a:gd name="T25" fmla="*/ 140 h 398"/>
                <a:gd name="T26" fmla="*/ 0 w 134"/>
                <a:gd name="T27" fmla="*/ 182 h 398"/>
                <a:gd name="T28" fmla="*/ 4 w 134"/>
                <a:gd name="T29" fmla="*/ 217 h 398"/>
                <a:gd name="T30" fmla="*/ 5 w 134"/>
                <a:gd name="T31" fmla="*/ 230 h 398"/>
                <a:gd name="T32" fmla="*/ 7 w 134"/>
                <a:gd name="T33" fmla="*/ 236 h 398"/>
                <a:gd name="T34" fmla="*/ 11 w 134"/>
                <a:gd name="T35" fmla="*/ 251 h 398"/>
                <a:gd name="T36" fmla="*/ 36 w 134"/>
                <a:gd name="T37" fmla="*/ 299 h 398"/>
                <a:gd name="T38" fmla="*/ 53 w 134"/>
                <a:gd name="T39" fmla="*/ 319 h 398"/>
                <a:gd name="T40" fmla="*/ 76 w 134"/>
                <a:gd name="T41" fmla="*/ 355 h 398"/>
                <a:gd name="T42" fmla="*/ 79 w 134"/>
                <a:gd name="T43" fmla="*/ 354 h 398"/>
                <a:gd name="T44" fmla="*/ 79 w 134"/>
                <a:gd name="T45" fmla="*/ 345 h 398"/>
                <a:gd name="T46" fmla="*/ 89 w 134"/>
                <a:gd name="T47" fmla="*/ 360 h 398"/>
                <a:gd name="T48" fmla="*/ 101 w 134"/>
                <a:gd name="T49" fmla="*/ 382 h 398"/>
                <a:gd name="T50" fmla="*/ 114 w 134"/>
                <a:gd name="T51" fmla="*/ 385 h 398"/>
                <a:gd name="T52" fmla="*/ 111 w 134"/>
                <a:gd name="T53" fmla="*/ 380 h 398"/>
                <a:gd name="T54" fmla="*/ 110 w 134"/>
                <a:gd name="T55" fmla="*/ 376 h 398"/>
                <a:gd name="T56" fmla="*/ 114 w 134"/>
                <a:gd name="T57" fmla="*/ 374 h 398"/>
                <a:gd name="T58" fmla="*/ 118 w 134"/>
                <a:gd name="T59" fmla="*/ 381 h 398"/>
                <a:gd name="T60" fmla="*/ 124 w 134"/>
                <a:gd name="T61" fmla="*/ 371 h 398"/>
                <a:gd name="T62" fmla="*/ 125 w 134"/>
                <a:gd name="T63" fmla="*/ 369 h 398"/>
                <a:gd name="T64" fmla="*/ 127 w 134"/>
                <a:gd name="T65" fmla="*/ 366 h 398"/>
                <a:gd name="T66" fmla="*/ 128 w 134"/>
                <a:gd name="T67" fmla="*/ 353 h 398"/>
                <a:gd name="T68" fmla="*/ 127 w 134"/>
                <a:gd name="T69" fmla="*/ 335 h 398"/>
                <a:gd name="T70" fmla="*/ 121 w 134"/>
                <a:gd name="T71" fmla="*/ 312 h 398"/>
                <a:gd name="T72" fmla="*/ 113 w 134"/>
                <a:gd name="T73" fmla="*/ 270 h 398"/>
                <a:gd name="T74" fmla="*/ 106 w 134"/>
                <a:gd name="T75" fmla="*/ 254 h 398"/>
                <a:gd name="T76" fmla="*/ 104 w 134"/>
                <a:gd name="T77" fmla="*/ 245 h 398"/>
                <a:gd name="T78" fmla="*/ 96 w 134"/>
                <a:gd name="T79" fmla="*/ 220 h 398"/>
                <a:gd name="T80" fmla="*/ 89 w 134"/>
                <a:gd name="T81" fmla="*/ 197 h 398"/>
                <a:gd name="T82" fmla="*/ 68 w 134"/>
                <a:gd name="T83" fmla="*/ 154 h 398"/>
                <a:gd name="T84" fmla="*/ 62 w 134"/>
                <a:gd name="T85" fmla="*/ 138 h 398"/>
                <a:gd name="T86" fmla="*/ 59 w 134"/>
                <a:gd name="T87" fmla="*/ 143 h 398"/>
                <a:gd name="T88" fmla="*/ 67 w 134"/>
                <a:gd name="T89" fmla="*/ 168 h 398"/>
                <a:gd name="T90" fmla="*/ 73 w 134"/>
                <a:gd name="T91" fmla="*/ 195 h 398"/>
                <a:gd name="T92" fmla="*/ 72 w 134"/>
                <a:gd name="T93" fmla="*/ 201 h 398"/>
                <a:gd name="T94" fmla="*/ 55 w 134"/>
                <a:gd name="T95" fmla="*/ 152 h 398"/>
                <a:gd name="T96" fmla="*/ 45 w 134"/>
                <a:gd name="T97" fmla="*/ 127 h 398"/>
                <a:gd name="T98" fmla="*/ 36 w 134"/>
                <a:gd name="T99" fmla="*/ 103 h 398"/>
                <a:gd name="T100" fmla="*/ 33 w 134"/>
                <a:gd name="T101" fmla="*/ 105 h 398"/>
                <a:gd name="T102" fmla="*/ 36 w 134"/>
                <a:gd name="T103" fmla="*/ 128 h 398"/>
                <a:gd name="T104" fmla="*/ 41 w 134"/>
                <a:gd name="T105" fmla="*/ 147 h 398"/>
                <a:gd name="T106" fmla="*/ 50 w 134"/>
                <a:gd name="T107" fmla="*/ 183 h 398"/>
                <a:gd name="T108" fmla="*/ 53 w 134"/>
                <a:gd name="T109" fmla="*/ 193 h 398"/>
                <a:gd name="T110" fmla="*/ 53 w 134"/>
                <a:gd name="T111" fmla="*/ 203 h 398"/>
                <a:gd name="T112" fmla="*/ 40 w 134"/>
                <a:gd name="T113" fmla="*/ 148 h 398"/>
                <a:gd name="T114" fmla="*/ 30 w 134"/>
                <a:gd name="T115" fmla="*/ 118 h 398"/>
                <a:gd name="T116" fmla="*/ 22 w 134"/>
                <a:gd name="T117" fmla="*/ 73 h 398"/>
                <a:gd name="T118" fmla="*/ 25 w 134"/>
                <a:gd name="T119" fmla="*/ 38 h 398"/>
                <a:gd name="T120" fmla="*/ 23 w 134"/>
                <a:gd name="T121" fmla="*/ 1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98">
                  <a:moveTo>
                    <a:pt x="66" y="247"/>
                  </a:moveTo>
                  <a:cubicBezTo>
                    <a:pt x="69" y="248"/>
                    <a:pt x="69" y="247"/>
                    <a:pt x="68" y="251"/>
                  </a:cubicBezTo>
                  <a:cubicBezTo>
                    <a:pt x="66" y="250"/>
                    <a:pt x="67" y="253"/>
                    <a:pt x="66" y="247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19" y="15"/>
                    <a:pt x="20" y="16"/>
                    <a:pt x="19" y="12"/>
                  </a:cubicBezTo>
                  <a:cubicBezTo>
                    <a:pt x="18" y="9"/>
                    <a:pt x="18" y="9"/>
                    <a:pt x="20" y="6"/>
                  </a:cubicBezTo>
                  <a:cubicBezTo>
                    <a:pt x="19" y="3"/>
                    <a:pt x="19" y="5"/>
                    <a:pt x="19" y="3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5"/>
                    <a:pt x="8" y="20"/>
                    <a:pt x="6" y="23"/>
                  </a:cubicBezTo>
                  <a:cubicBezTo>
                    <a:pt x="6" y="23"/>
                    <a:pt x="4" y="26"/>
                    <a:pt x="4" y="26"/>
                  </a:cubicBezTo>
                  <a:cubicBezTo>
                    <a:pt x="1" y="34"/>
                    <a:pt x="4" y="56"/>
                    <a:pt x="4" y="56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2" y="61"/>
                    <a:pt x="4" y="60"/>
                    <a:pt x="4" y="66"/>
                  </a:cubicBezTo>
                  <a:cubicBezTo>
                    <a:pt x="3" y="71"/>
                    <a:pt x="3" y="74"/>
                    <a:pt x="1" y="76"/>
                  </a:cubicBezTo>
                  <a:cubicBezTo>
                    <a:pt x="2" y="78"/>
                    <a:pt x="2" y="82"/>
                    <a:pt x="2" y="85"/>
                  </a:cubicBezTo>
                  <a:cubicBezTo>
                    <a:pt x="2" y="87"/>
                    <a:pt x="1" y="94"/>
                    <a:pt x="1" y="96"/>
                  </a:cubicBezTo>
                  <a:cubicBezTo>
                    <a:pt x="2" y="113"/>
                    <a:pt x="1" y="106"/>
                    <a:pt x="0" y="119"/>
                  </a:cubicBezTo>
                  <a:cubicBezTo>
                    <a:pt x="6" y="124"/>
                    <a:pt x="1" y="127"/>
                    <a:pt x="2" y="140"/>
                  </a:cubicBezTo>
                  <a:cubicBezTo>
                    <a:pt x="2" y="146"/>
                    <a:pt x="2" y="152"/>
                    <a:pt x="2" y="15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3" y="185"/>
                    <a:pt x="0" y="192"/>
                  </a:cubicBezTo>
                  <a:cubicBezTo>
                    <a:pt x="2" y="197"/>
                    <a:pt x="5" y="211"/>
                    <a:pt x="4" y="217"/>
                  </a:cubicBezTo>
                  <a:cubicBezTo>
                    <a:pt x="7" y="220"/>
                    <a:pt x="8" y="223"/>
                    <a:pt x="4" y="227"/>
                  </a:cubicBezTo>
                  <a:cubicBezTo>
                    <a:pt x="5" y="229"/>
                    <a:pt x="5" y="227"/>
                    <a:pt x="5" y="230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7" y="237"/>
                    <a:pt x="8" y="233"/>
                    <a:pt x="7" y="236"/>
                  </a:cubicBezTo>
                  <a:cubicBezTo>
                    <a:pt x="6" y="240"/>
                    <a:pt x="11" y="246"/>
                    <a:pt x="13" y="248"/>
                  </a:cubicBezTo>
                  <a:cubicBezTo>
                    <a:pt x="11" y="250"/>
                    <a:pt x="12" y="249"/>
                    <a:pt x="11" y="251"/>
                  </a:cubicBezTo>
                  <a:cubicBezTo>
                    <a:pt x="15" y="256"/>
                    <a:pt x="20" y="273"/>
                    <a:pt x="26" y="283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40" y="304"/>
                    <a:pt x="49" y="311"/>
                    <a:pt x="49" y="318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70" y="344"/>
                    <a:pt x="70" y="344"/>
                    <a:pt x="70" y="344"/>
                  </a:cubicBezTo>
                  <a:cubicBezTo>
                    <a:pt x="72" y="346"/>
                    <a:pt x="76" y="352"/>
                    <a:pt x="76" y="355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81" y="354"/>
                    <a:pt x="76" y="352"/>
                    <a:pt x="79" y="354"/>
                  </a:cubicBezTo>
                  <a:cubicBezTo>
                    <a:pt x="81" y="355"/>
                    <a:pt x="81" y="355"/>
                    <a:pt x="81" y="355"/>
                  </a:cubicBezTo>
                  <a:cubicBezTo>
                    <a:pt x="80" y="349"/>
                    <a:pt x="79" y="351"/>
                    <a:pt x="79" y="345"/>
                  </a:cubicBezTo>
                  <a:cubicBezTo>
                    <a:pt x="82" y="346"/>
                    <a:pt x="80" y="345"/>
                    <a:pt x="81" y="347"/>
                  </a:cubicBezTo>
                  <a:cubicBezTo>
                    <a:pt x="89" y="360"/>
                    <a:pt x="89" y="360"/>
                    <a:pt x="89" y="360"/>
                  </a:cubicBezTo>
                  <a:cubicBezTo>
                    <a:pt x="89" y="361"/>
                    <a:pt x="90" y="364"/>
                    <a:pt x="91" y="366"/>
                  </a:cubicBezTo>
                  <a:cubicBezTo>
                    <a:pt x="101" y="382"/>
                    <a:pt x="101" y="382"/>
                    <a:pt x="101" y="382"/>
                  </a:cubicBezTo>
                  <a:cubicBezTo>
                    <a:pt x="103" y="384"/>
                    <a:pt x="103" y="384"/>
                    <a:pt x="106" y="384"/>
                  </a:cubicBezTo>
                  <a:cubicBezTo>
                    <a:pt x="106" y="391"/>
                    <a:pt x="112" y="398"/>
                    <a:pt x="114" y="385"/>
                  </a:cubicBezTo>
                  <a:cubicBezTo>
                    <a:pt x="109" y="385"/>
                    <a:pt x="109" y="385"/>
                    <a:pt x="109" y="385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10" y="379"/>
                    <a:pt x="111" y="380"/>
                    <a:pt x="110" y="379"/>
                  </a:cubicBezTo>
                  <a:cubicBezTo>
                    <a:pt x="110" y="378"/>
                    <a:pt x="110" y="376"/>
                    <a:pt x="110" y="376"/>
                  </a:cubicBezTo>
                  <a:cubicBezTo>
                    <a:pt x="109" y="374"/>
                    <a:pt x="109" y="374"/>
                    <a:pt x="109" y="372"/>
                  </a:cubicBezTo>
                  <a:cubicBezTo>
                    <a:pt x="114" y="373"/>
                    <a:pt x="109" y="373"/>
                    <a:pt x="114" y="374"/>
                  </a:cubicBezTo>
                  <a:cubicBezTo>
                    <a:pt x="114" y="379"/>
                    <a:pt x="114" y="379"/>
                    <a:pt x="114" y="379"/>
                  </a:cubicBezTo>
                  <a:cubicBezTo>
                    <a:pt x="116" y="380"/>
                    <a:pt x="116" y="380"/>
                    <a:pt x="118" y="381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4" y="371"/>
                    <a:pt x="122" y="372"/>
                    <a:pt x="124" y="371"/>
                  </a:cubicBezTo>
                  <a:cubicBezTo>
                    <a:pt x="124" y="371"/>
                    <a:pt x="124" y="370"/>
                    <a:pt x="124" y="370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7" y="367"/>
                    <a:pt x="127" y="366"/>
                  </a:cubicBezTo>
                  <a:cubicBezTo>
                    <a:pt x="128" y="363"/>
                    <a:pt x="127" y="363"/>
                    <a:pt x="127" y="360"/>
                  </a:cubicBezTo>
                  <a:cubicBezTo>
                    <a:pt x="127" y="356"/>
                    <a:pt x="129" y="359"/>
                    <a:pt x="128" y="353"/>
                  </a:cubicBezTo>
                  <a:cubicBezTo>
                    <a:pt x="131" y="351"/>
                    <a:pt x="130" y="354"/>
                    <a:pt x="132" y="350"/>
                  </a:cubicBezTo>
                  <a:cubicBezTo>
                    <a:pt x="134" y="346"/>
                    <a:pt x="130" y="338"/>
                    <a:pt x="127" y="335"/>
                  </a:cubicBezTo>
                  <a:cubicBezTo>
                    <a:pt x="127" y="331"/>
                    <a:pt x="127" y="330"/>
                    <a:pt x="125" y="327"/>
                  </a:cubicBezTo>
                  <a:cubicBezTo>
                    <a:pt x="123" y="324"/>
                    <a:pt x="122" y="316"/>
                    <a:pt x="121" y="312"/>
                  </a:cubicBezTo>
                  <a:cubicBezTo>
                    <a:pt x="119" y="309"/>
                    <a:pt x="119" y="307"/>
                    <a:pt x="119" y="304"/>
                  </a:cubicBezTo>
                  <a:cubicBezTo>
                    <a:pt x="115" y="293"/>
                    <a:pt x="114" y="284"/>
                    <a:pt x="113" y="270"/>
                  </a:cubicBezTo>
                  <a:cubicBezTo>
                    <a:pt x="112" y="268"/>
                    <a:pt x="112" y="268"/>
                    <a:pt x="111" y="266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53"/>
                    <a:pt x="105" y="251"/>
                    <a:pt x="105" y="250"/>
                  </a:cubicBezTo>
                  <a:cubicBezTo>
                    <a:pt x="104" y="247"/>
                    <a:pt x="105" y="248"/>
                    <a:pt x="104" y="245"/>
                  </a:cubicBezTo>
                  <a:cubicBezTo>
                    <a:pt x="103" y="243"/>
                    <a:pt x="102" y="242"/>
                    <a:pt x="102" y="241"/>
                  </a:cubicBezTo>
                  <a:cubicBezTo>
                    <a:pt x="100" y="236"/>
                    <a:pt x="100" y="230"/>
                    <a:pt x="96" y="220"/>
                  </a:cubicBezTo>
                  <a:cubicBezTo>
                    <a:pt x="95" y="218"/>
                    <a:pt x="93" y="213"/>
                    <a:pt x="93" y="212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4" y="188"/>
                    <a:pt x="81" y="177"/>
                    <a:pt x="77" y="168"/>
                  </a:cubicBezTo>
                  <a:cubicBezTo>
                    <a:pt x="74" y="162"/>
                    <a:pt x="70" y="158"/>
                    <a:pt x="68" y="154"/>
                  </a:cubicBezTo>
                  <a:cubicBezTo>
                    <a:pt x="68" y="153"/>
                    <a:pt x="68" y="153"/>
                    <a:pt x="67" y="151"/>
                  </a:cubicBezTo>
                  <a:cubicBezTo>
                    <a:pt x="64" y="142"/>
                    <a:pt x="63" y="151"/>
                    <a:pt x="62" y="138"/>
                  </a:cubicBezTo>
                  <a:cubicBezTo>
                    <a:pt x="60" y="136"/>
                    <a:pt x="59" y="135"/>
                    <a:pt x="57" y="134"/>
                  </a:cubicBezTo>
                  <a:cubicBezTo>
                    <a:pt x="55" y="140"/>
                    <a:pt x="56" y="140"/>
                    <a:pt x="59" y="143"/>
                  </a:cubicBezTo>
                  <a:cubicBezTo>
                    <a:pt x="61" y="147"/>
                    <a:pt x="60" y="148"/>
                    <a:pt x="60" y="152"/>
                  </a:cubicBezTo>
                  <a:cubicBezTo>
                    <a:pt x="61" y="156"/>
                    <a:pt x="65" y="160"/>
                    <a:pt x="67" y="168"/>
                  </a:cubicBezTo>
                  <a:cubicBezTo>
                    <a:pt x="68" y="173"/>
                    <a:pt x="68" y="171"/>
                    <a:pt x="69" y="178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4" y="197"/>
                    <a:pt x="74" y="201"/>
                    <a:pt x="75" y="204"/>
                  </a:cubicBezTo>
                  <a:cubicBezTo>
                    <a:pt x="72" y="202"/>
                    <a:pt x="74" y="205"/>
                    <a:pt x="72" y="20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3" y="168"/>
                    <a:pt x="58" y="161"/>
                    <a:pt x="55" y="152"/>
                  </a:cubicBezTo>
                  <a:cubicBezTo>
                    <a:pt x="54" y="149"/>
                    <a:pt x="53" y="145"/>
                    <a:pt x="51" y="142"/>
                  </a:cubicBezTo>
                  <a:cubicBezTo>
                    <a:pt x="48" y="136"/>
                    <a:pt x="48" y="134"/>
                    <a:pt x="45" y="127"/>
                  </a:cubicBezTo>
                  <a:cubicBezTo>
                    <a:pt x="42" y="120"/>
                    <a:pt x="40" y="112"/>
                    <a:pt x="37" y="104"/>
                  </a:cubicBezTo>
                  <a:cubicBezTo>
                    <a:pt x="37" y="104"/>
                    <a:pt x="36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104"/>
                    <a:pt x="34" y="101"/>
                    <a:pt x="33" y="105"/>
                  </a:cubicBezTo>
                  <a:cubicBezTo>
                    <a:pt x="30" y="110"/>
                    <a:pt x="31" y="109"/>
                    <a:pt x="32" y="115"/>
                  </a:cubicBezTo>
                  <a:cubicBezTo>
                    <a:pt x="34" y="119"/>
                    <a:pt x="34" y="123"/>
                    <a:pt x="36" y="128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9" y="139"/>
                    <a:pt x="39" y="142"/>
                    <a:pt x="41" y="147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5"/>
                    <a:pt x="49" y="179"/>
                    <a:pt x="50" y="18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4" y="206"/>
                    <a:pt x="54" y="206"/>
                    <a:pt x="53" y="203"/>
                  </a:cubicBezTo>
                  <a:cubicBezTo>
                    <a:pt x="49" y="191"/>
                    <a:pt x="46" y="181"/>
                    <a:pt x="44" y="170"/>
                  </a:cubicBezTo>
                  <a:cubicBezTo>
                    <a:pt x="42" y="162"/>
                    <a:pt x="38" y="156"/>
                    <a:pt x="40" y="148"/>
                  </a:cubicBezTo>
                  <a:cubicBezTo>
                    <a:pt x="36" y="145"/>
                    <a:pt x="36" y="138"/>
                    <a:pt x="34" y="134"/>
                  </a:cubicBezTo>
                  <a:cubicBezTo>
                    <a:pt x="33" y="129"/>
                    <a:pt x="31" y="124"/>
                    <a:pt x="30" y="118"/>
                  </a:cubicBezTo>
                  <a:cubicBezTo>
                    <a:pt x="25" y="104"/>
                    <a:pt x="24" y="103"/>
                    <a:pt x="23" y="83"/>
                  </a:cubicBezTo>
                  <a:cubicBezTo>
                    <a:pt x="23" y="79"/>
                    <a:pt x="22" y="77"/>
                    <a:pt x="22" y="7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39"/>
                    <a:pt x="25" y="40"/>
                    <a:pt x="25" y="38"/>
                  </a:cubicBezTo>
                  <a:cubicBezTo>
                    <a:pt x="26" y="32"/>
                    <a:pt x="22" y="20"/>
                    <a:pt x="22" y="13"/>
                  </a:cubicBezTo>
                  <a:lnTo>
                    <a:pt x="23" y="1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4105860" y="4838706"/>
              <a:ext cx="127589" cy="396074"/>
            </a:xfrm>
            <a:custGeom>
              <a:avLst/>
              <a:gdLst>
                <a:gd name="T0" fmla="*/ 33 w 127"/>
                <a:gd name="T1" fmla="*/ 120 h 394"/>
                <a:gd name="T2" fmla="*/ 36 w 127"/>
                <a:gd name="T3" fmla="*/ 116 h 394"/>
                <a:gd name="T4" fmla="*/ 45 w 127"/>
                <a:gd name="T5" fmla="*/ 84 h 394"/>
                <a:gd name="T6" fmla="*/ 77 w 127"/>
                <a:gd name="T7" fmla="*/ 7 h 394"/>
                <a:gd name="T8" fmla="*/ 53 w 127"/>
                <a:gd name="T9" fmla="*/ 56 h 394"/>
                <a:gd name="T10" fmla="*/ 52 w 127"/>
                <a:gd name="T11" fmla="*/ 31 h 394"/>
                <a:gd name="T12" fmla="*/ 48 w 127"/>
                <a:gd name="T13" fmla="*/ 28 h 394"/>
                <a:gd name="T14" fmla="*/ 34 w 127"/>
                <a:gd name="T15" fmla="*/ 65 h 394"/>
                <a:gd name="T16" fmla="*/ 24 w 127"/>
                <a:gd name="T17" fmla="*/ 96 h 394"/>
                <a:gd name="T18" fmla="*/ 18 w 127"/>
                <a:gd name="T19" fmla="*/ 142 h 394"/>
                <a:gd name="T20" fmla="*/ 14 w 127"/>
                <a:gd name="T21" fmla="*/ 175 h 394"/>
                <a:gd name="T22" fmla="*/ 10 w 127"/>
                <a:gd name="T23" fmla="*/ 211 h 394"/>
                <a:gd name="T24" fmla="*/ 5 w 127"/>
                <a:gd name="T25" fmla="*/ 230 h 394"/>
                <a:gd name="T26" fmla="*/ 5 w 127"/>
                <a:gd name="T27" fmla="*/ 297 h 394"/>
                <a:gd name="T28" fmla="*/ 4 w 127"/>
                <a:gd name="T29" fmla="*/ 335 h 394"/>
                <a:gd name="T30" fmla="*/ 5 w 127"/>
                <a:gd name="T31" fmla="*/ 355 h 394"/>
                <a:gd name="T32" fmla="*/ 9 w 127"/>
                <a:gd name="T33" fmla="*/ 373 h 394"/>
                <a:gd name="T34" fmla="*/ 21 w 127"/>
                <a:gd name="T35" fmla="*/ 360 h 394"/>
                <a:gd name="T36" fmla="*/ 22 w 127"/>
                <a:gd name="T37" fmla="*/ 374 h 394"/>
                <a:gd name="T38" fmla="*/ 36 w 127"/>
                <a:gd name="T39" fmla="*/ 357 h 394"/>
                <a:gd name="T40" fmla="*/ 50 w 127"/>
                <a:gd name="T41" fmla="*/ 313 h 394"/>
                <a:gd name="T42" fmla="*/ 58 w 127"/>
                <a:gd name="T43" fmla="*/ 279 h 394"/>
                <a:gd name="T44" fmla="*/ 71 w 127"/>
                <a:gd name="T45" fmla="*/ 254 h 394"/>
                <a:gd name="T46" fmla="*/ 86 w 127"/>
                <a:gd name="T47" fmla="*/ 194 h 394"/>
                <a:gd name="T48" fmla="*/ 100 w 127"/>
                <a:gd name="T49" fmla="*/ 156 h 394"/>
                <a:gd name="T50" fmla="*/ 95 w 127"/>
                <a:gd name="T51" fmla="*/ 187 h 394"/>
                <a:gd name="T52" fmla="*/ 98 w 127"/>
                <a:gd name="T53" fmla="*/ 202 h 394"/>
                <a:gd name="T54" fmla="*/ 104 w 127"/>
                <a:gd name="T55" fmla="*/ 168 h 394"/>
                <a:gd name="T56" fmla="*/ 107 w 127"/>
                <a:gd name="T57" fmla="*/ 150 h 394"/>
                <a:gd name="T58" fmla="*/ 117 w 127"/>
                <a:gd name="T59" fmla="*/ 97 h 394"/>
                <a:gd name="T60" fmla="*/ 120 w 127"/>
                <a:gd name="T61" fmla="*/ 60 h 394"/>
                <a:gd name="T62" fmla="*/ 127 w 127"/>
                <a:gd name="T63" fmla="*/ 49 h 394"/>
                <a:gd name="T64" fmla="*/ 127 w 127"/>
                <a:gd name="T65" fmla="*/ 31 h 394"/>
                <a:gd name="T66" fmla="*/ 120 w 127"/>
                <a:gd name="T67" fmla="*/ 6 h 394"/>
                <a:gd name="T68" fmla="*/ 109 w 127"/>
                <a:gd name="T69" fmla="*/ 48 h 394"/>
                <a:gd name="T70" fmla="*/ 95 w 127"/>
                <a:gd name="T71" fmla="*/ 131 h 394"/>
                <a:gd name="T72" fmla="*/ 73 w 127"/>
                <a:gd name="T73" fmla="*/ 199 h 394"/>
                <a:gd name="T74" fmla="*/ 67 w 127"/>
                <a:gd name="T75" fmla="*/ 194 h 394"/>
                <a:gd name="T76" fmla="*/ 77 w 127"/>
                <a:gd name="T77" fmla="*/ 145 h 394"/>
                <a:gd name="T78" fmla="*/ 80 w 127"/>
                <a:gd name="T79" fmla="*/ 122 h 394"/>
                <a:gd name="T80" fmla="*/ 89 w 127"/>
                <a:gd name="T81" fmla="*/ 75 h 394"/>
                <a:gd name="T82" fmla="*/ 87 w 127"/>
                <a:gd name="T83" fmla="*/ 33 h 394"/>
                <a:gd name="T84" fmla="*/ 61 w 127"/>
                <a:gd name="T85" fmla="*/ 131 h 394"/>
                <a:gd name="T86" fmla="*/ 50 w 127"/>
                <a:gd name="T87" fmla="*/ 185 h 394"/>
                <a:gd name="T88" fmla="*/ 43 w 127"/>
                <a:gd name="T89" fmla="*/ 182 h 394"/>
                <a:gd name="T90" fmla="*/ 51 w 127"/>
                <a:gd name="T91" fmla="*/ 154 h 394"/>
                <a:gd name="T92" fmla="*/ 58 w 127"/>
                <a:gd name="T93" fmla="*/ 108 h 394"/>
                <a:gd name="T94" fmla="*/ 67 w 127"/>
                <a:gd name="T95" fmla="*/ 88 h 394"/>
                <a:gd name="T96" fmla="*/ 71 w 127"/>
                <a:gd name="T97" fmla="*/ 55 h 394"/>
                <a:gd name="T98" fmla="*/ 74 w 127"/>
                <a:gd name="T99" fmla="*/ 22 h 394"/>
                <a:gd name="T100" fmla="*/ 78 w 127"/>
                <a:gd name="T101" fmla="*/ 8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394">
                  <a:moveTo>
                    <a:pt x="33" y="313"/>
                  </a:moveTo>
                  <a:cubicBezTo>
                    <a:pt x="34" y="317"/>
                    <a:pt x="33" y="315"/>
                    <a:pt x="34" y="317"/>
                  </a:cubicBezTo>
                  <a:cubicBezTo>
                    <a:pt x="33" y="316"/>
                    <a:pt x="31" y="318"/>
                    <a:pt x="33" y="313"/>
                  </a:cubicBezTo>
                  <a:close/>
                  <a:moveTo>
                    <a:pt x="31" y="121"/>
                  </a:moveTo>
                  <a:cubicBezTo>
                    <a:pt x="33" y="120"/>
                    <a:pt x="33" y="120"/>
                    <a:pt x="33" y="120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3"/>
                    <a:pt x="33" y="123"/>
                    <a:pt x="33" y="123"/>
                  </a:cubicBezTo>
                  <a:lnTo>
                    <a:pt x="31" y="121"/>
                  </a:lnTo>
                  <a:close/>
                  <a:moveTo>
                    <a:pt x="34" y="113"/>
                  </a:moveTo>
                  <a:cubicBezTo>
                    <a:pt x="37" y="112"/>
                    <a:pt x="35" y="111"/>
                    <a:pt x="36" y="116"/>
                  </a:cubicBezTo>
                  <a:cubicBezTo>
                    <a:pt x="32" y="113"/>
                    <a:pt x="35" y="115"/>
                    <a:pt x="34" y="113"/>
                  </a:cubicBezTo>
                  <a:close/>
                  <a:moveTo>
                    <a:pt x="46" y="69"/>
                  </a:moveTo>
                  <a:cubicBezTo>
                    <a:pt x="47" y="71"/>
                    <a:pt x="46" y="66"/>
                    <a:pt x="46" y="72"/>
                  </a:cubicBezTo>
                  <a:cubicBezTo>
                    <a:pt x="46" y="73"/>
                    <a:pt x="46" y="76"/>
                    <a:pt x="46" y="77"/>
                  </a:cubicBezTo>
                  <a:cubicBezTo>
                    <a:pt x="44" y="79"/>
                    <a:pt x="44" y="80"/>
                    <a:pt x="45" y="84"/>
                  </a:cubicBezTo>
                  <a:cubicBezTo>
                    <a:pt x="41" y="83"/>
                    <a:pt x="42" y="87"/>
                    <a:pt x="42" y="8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68"/>
                    <a:pt x="44" y="69"/>
                    <a:pt x="46" y="68"/>
                  </a:cubicBezTo>
                  <a:lnTo>
                    <a:pt x="46" y="69"/>
                  </a:lnTo>
                  <a:close/>
                  <a:moveTo>
                    <a:pt x="77" y="7"/>
                  </a:moveTo>
                  <a:cubicBezTo>
                    <a:pt x="77" y="4"/>
                    <a:pt x="77" y="2"/>
                    <a:pt x="78" y="0"/>
                  </a:cubicBezTo>
                  <a:cubicBezTo>
                    <a:pt x="73" y="0"/>
                    <a:pt x="73" y="0"/>
                    <a:pt x="71" y="4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5" y="23"/>
                    <a:pt x="58" y="37"/>
                    <a:pt x="57" y="41"/>
                  </a:cubicBezTo>
                  <a:cubicBezTo>
                    <a:pt x="55" y="50"/>
                    <a:pt x="53" y="47"/>
                    <a:pt x="53" y="56"/>
                  </a:cubicBezTo>
                  <a:cubicBezTo>
                    <a:pt x="49" y="59"/>
                    <a:pt x="54" y="58"/>
                    <a:pt x="48" y="59"/>
                  </a:cubicBezTo>
                  <a:cubicBezTo>
                    <a:pt x="48" y="64"/>
                    <a:pt x="48" y="61"/>
                    <a:pt x="47" y="63"/>
                  </a:cubicBezTo>
                  <a:cubicBezTo>
                    <a:pt x="46" y="60"/>
                    <a:pt x="46" y="61"/>
                    <a:pt x="46" y="5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0"/>
                    <a:pt x="50" y="34"/>
                    <a:pt x="52" y="3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16"/>
                    <a:pt x="56" y="16"/>
                    <a:pt x="55" y="1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18"/>
                    <a:pt x="54" y="19"/>
                    <a:pt x="52" y="18"/>
                  </a:cubicBezTo>
                  <a:cubicBezTo>
                    <a:pt x="48" y="24"/>
                    <a:pt x="50" y="22"/>
                    <a:pt x="48" y="28"/>
                  </a:cubicBezTo>
                  <a:cubicBezTo>
                    <a:pt x="46" y="32"/>
                    <a:pt x="44" y="35"/>
                    <a:pt x="45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6"/>
                    <a:pt x="42" y="48"/>
                    <a:pt x="41" y="50"/>
                  </a:cubicBezTo>
                  <a:cubicBezTo>
                    <a:pt x="39" y="55"/>
                    <a:pt x="37" y="59"/>
                    <a:pt x="37" y="66"/>
                  </a:cubicBezTo>
                  <a:cubicBezTo>
                    <a:pt x="34" y="66"/>
                    <a:pt x="36" y="66"/>
                    <a:pt x="34" y="6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6" y="85"/>
                    <a:pt x="26" y="87"/>
                    <a:pt x="26" y="9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5" y="103"/>
                    <a:pt x="24" y="105"/>
                  </a:cubicBezTo>
                  <a:cubicBezTo>
                    <a:pt x="22" y="111"/>
                    <a:pt x="22" y="118"/>
                    <a:pt x="19" y="124"/>
                  </a:cubicBezTo>
                  <a:cubicBezTo>
                    <a:pt x="20" y="126"/>
                    <a:pt x="20" y="125"/>
                    <a:pt x="21" y="128"/>
                  </a:cubicBezTo>
                  <a:cubicBezTo>
                    <a:pt x="18" y="133"/>
                    <a:pt x="19" y="132"/>
                    <a:pt x="20" y="139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43"/>
                    <a:pt x="19" y="142"/>
                    <a:pt x="20" y="144"/>
                  </a:cubicBezTo>
                  <a:cubicBezTo>
                    <a:pt x="18" y="146"/>
                    <a:pt x="21" y="145"/>
                    <a:pt x="16" y="144"/>
                  </a:cubicBezTo>
                  <a:cubicBezTo>
                    <a:pt x="18" y="152"/>
                    <a:pt x="17" y="152"/>
                    <a:pt x="14" y="155"/>
                  </a:cubicBezTo>
                  <a:cubicBezTo>
                    <a:pt x="14" y="162"/>
                    <a:pt x="12" y="162"/>
                    <a:pt x="12" y="165"/>
                  </a:cubicBezTo>
                  <a:cubicBezTo>
                    <a:pt x="12" y="165"/>
                    <a:pt x="14" y="175"/>
                    <a:pt x="14" y="175"/>
                  </a:cubicBezTo>
                  <a:cubicBezTo>
                    <a:pt x="13" y="177"/>
                    <a:pt x="12" y="177"/>
                    <a:pt x="11" y="178"/>
                  </a:cubicBezTo>
                  <a:cubicBezTo>
                    <a:pt x="12" y="183"/>
                    <a:pt x="12" y="182"/>
                    <a:pt x="12" y="186"/>
                  </a:cubicBezTo>
                  <a:cubicBezTo>
                    <a:pt x="12" y="191"/>
                    <a:pt x="10" y="187"/>
                    <a:pt x="12" y="192"/>
                  </a:cubicBezTo>
                  <a:cubicBezTo>
                    <a:pt x="9" y="195"/>
                    <a:pt x="11" y="194"/>
                    <a:pt x="8" y="198"/>
                  </a:cubicBezTo>
                  <a:cubicBezTo>
                    <a:pt x="11" y="202"/>
                    <a:pt x="12" y="205"/>
                    <a:pt x="10" y="211"/>
                  </a:cubicBezTo>
                  <a:cubicBezTo>
                    <a:pt x="9" y="215"/>
                    <a:pt x="9" y="213"/>
                    <a:pt x="7" y="217"/>
                  </a:cubicBezTo>
                  <a:cubicBezTo>
                    <a:pt x="9" y="221"/>
                    <a:pt x="9" y="221"/>
                    <a:pt x="9" y="221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5" y="224"/>
                    <a:pt x="5" y="225"/>
                    <a:pt x="5" y="225"/>
                  </a:cubicBezTo>
                  <a:cubicBezTo>
                    <a:pt x="5" y="228"/>
                    <a:pt x="5" y="228"/>
                    <a:pt x="5" y="230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4"/>
                    <a:pt x="6" y="255"/>
                    <a:pt x="5" y="266"/>
                  </a:cubicBezTo>
                  <a:cubicBezTo>
                    <a:pt x="5" y="272"/>
                    <a:pt x="4" y="278"/>
                    <a:pt x="5" y="283"/>
                  </a:cubicBezTo>
                  <a:cubicBezTo>
                    <a:pt x="7" y="288"/>
                    <a:pt x="5" y="290"/>
                    <a:pt x="7" y="298"/>
                  </a:cubicBezTo>
                  <a:cubicBezTo>
                    <a:pt x="6" y="298"/>
                    <a:pt x="5" y="297"/>
                    <a:pt x="5" y="297"/>
                  </a:cubicBezTo>
                  <a:cubicBezTo>
                    <a:pt x="3" y="297"/>
                    <a:pt x="4" y="297"/>
                    <a:pt x="3" y="298"/>
                  </a:cubicBezTo>
                  <a:cubicBezTo>
                    <a:pt x="4" y="302"/>
                    <a:pt x="3" y="299"/>
                    <a:pt x="4" y="301"/>
                  </a:cubicBezTo>
                  <a:cubicBezTo>
                    <a:pt x="5" y="304"/>
                    <a:pt x="3" y="306"/>
                    <a:pt x="3" y="309"/>
                  </a:cubicBezTo>
                  <a:cubicBezTo>
                    <a:pt x="3" y="316"/>
                    <a:pt x="0" y="315"/>
                    <a:pt x="3" y="326"/>
                  </a:cubicBezTo>
                  <a:cubicBezTo>
                    <a:pt x="4" y="330"/>
                    <a:pt x="3" y="329"/>
                    <a:pt x="4" y="335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3" y="340"/>
                    <a:pt x="3" y="343"/>
                    <a:pt x="1" y="346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5" y="349"/>
                    <a:pt x="4" y="351"/>
                    <a:pt x="3" y="353"/>
                  </a:cubicBezTo>
                  <a:cubicBezTo>
                    <a:pt x="5" y="355"/>
                    <a:pt x="2" y="353"/>
                    <a:pt x="5" y="355"/>
                  </a:cubicBezTo>
                  <a:cubicBezTo>
                    <a:pt x="1" y="358"/>
                    <a:pt x="5" y="363"/>
                    <a:pt x="9" y="358"/>
                  </a:cubicBezTo>
                  <a:cubicBezTo>
                    <a:pt x="11" y="364"/>
                    <a:pt x="8" y="357"/>
                    <a:pt x="9" y="364"/>
                  </a:cubicBezTo>
                  <a:cubicBezTo>
                    <a:pt x="9" y="364"/>
                    <a:pt x="9" y="366"/>
                    <a:pt x="10" y="367"/>
                  </a:cubicBezTo>
                  <a:cubicBezTo>
                    <a:pt x="11" y="371"/>
                    <a:pt x="10" y="367"/>
                    <a:pt x="10" y="370"/>
                  </a:cubicBezTo>
                  <a:cubicBezTo>
                    <a:pt x="9" y="373"/>
                    <a:pt x="9" y="373"/>
                    <a:pt x="9" y="373"/>
                  </a:cubicBezTo>
                  <a:cubicBezTo>
                    <a:pt x="12" y="373"/>
                    <a:pt x="11" y="374"/>
                    <a:pt x="13" y="372"/>
                  </a:cubicBezTo>
                  <a:cubicBezTo>
                    <a:pt x="15" y="374"/>
                    <a:pt x="15" y="374"/>
                    <a:pt x="15" y="374"/>
                  </a:cubicBezTo>
                  <a:cubicBezTo>
                    <a:pt x="16" y="375"/>
                    <a:pt x="15" y="375"/>
                    <a:pt x="17" y="376"/>
                  </a:cubicBezTo>
                  <a:cubicBezTo>
                    <a:pt x="16" y="371"/>
                    <a:pt x="16" y="371"/>
                    <a:pt x="16" y="366"/>
                  </a:cubicBezTo>
                  <a:cubicBezTo>
                    <a:pt x="19" y="363"/>
                    <a:pt x="18" y="362"/>
                    <a:pt x="21" y="360"/>
                  </a:cubicBezTo>
                  <a:cubicBezTo>
                    <a:pt x="20" y="355"/>
                    <a:pt x="20" y="355"/>
                    <a:pt x="20" y="355"/>
                  </a:cubicBezTo>
                  <a:cubicBezTo>
                    <a:pt x="22" y="353"/>
                    <a:pt x="23" y="351"/>
                    <a:pt x="24" y="347"/>
                  </a:cubicBezTo>
                  <a:cubicBezTo>
                    <a:pt x="26" y="338"/>
                    <a:pt x="24" y="340"/>
                    <a:pt x="27" y="339"/>
                  </a:cubicBezTo>
                  <a:cubicBezTo>
                    <a:pt x="26" y="350"/>
                    <a:pt x="26" y="350"/>
                    <a:pt x="26" y="350"/>
                  </a:cubicBezTo>
                  <a:cubicBezTo>
                    <a:pt x="23" y="358"/>
                    <a:pt x="24" y="366"/>
                    <a:pt x="22" y="374"/>
                  </a:cubicBezTo>
                  <a:cubicBezTo>
                    <a:pt x="20" y="379"/>
                    <a:pt x="21" y="376"/>
                    <a:pt x="20" y="381"/>
                  </a:cubicBezTo>
                  <a:cubicBezTo>
                    <a:pt x="20" y="387"/>
                    <a:pt x="18" y="389"/>
                    <a:pt x="21" y="394"/>
                  </a:cubicBezTo>
                  <a:cubicBezTo>
                    <a:pt x="25" y="380"/>
                    <a:pt x="25" y="380"/>
                    <a:pt x="25" y="380"/>
                  </a:cubicBezTo>
                  <a:cubicBezTo>
                    <a:pt x="28" y="367"/>
                    <a:pt x="29" y="367"/>
                    <a:pt x="34" y="360"/>
                  </a:cubicBezTo>
                  <a:cubicBezTo>
                    <a:pt x="34" y="359"/>
                    <a:pt x="35" y="358"/>
                    <a:pt x="36" y="357"/>
                  </a:cubicBezTo>
                  <a:cubicBezTo>
                    <a:pt x="37" y="356"/>
                    <a:pt x="40" y="340"/>
                    <a:pt x="42" y="341"/>
                  </a:cubicBezTo>
                  <a:cubicBezTo>
                    <a:pt x="43" y="335"/>
                    <a:pt x="43" y="336"/>
                    <a:pt x="44" y="332"/>
                  </a:cubicBezTo>
                  <a:cubicBezTo>
                    <a:pt x="46" y="329"/>
                    <a:pt x="46" y="324"/>
                    <a:pt x="48" y="320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1" y="311"/>
                    <a:pt x="49" y="315"/>
                    <a:pt x="50" y="313"/>
                  </a:cubicBezTo>
                  <a:cubicBezTo>
                    <a:pt x="53" y="306"/>
                    <a:pt x="53" y="302"/>
                    <a:pt x="55" y="297"/>
                  </a:cubicBezTo>
                  <a:cubicBezTo>
                    <a:pt x="56" y="292"/>
                    <a:pt x="57" y="293"/>
                    <a:pt x="57" y="287"/>
                  </a:cubicBezTo>
                  <a:cubicBezTo>
                    <a:pt x="59" y="286"/>
                    <a:pt x="58" y="286"/>
                    <a:pt x="59" y="284"/>
                  </a:cubicBezTo>
                  <a:cubicBezTo>
                    <a:pt x="59" y="284"/>
                    <a:pt x="59" y="285"/>
                    <a:pt x="58" y="282"/>
                  </a:cubicBezTo>
                  <a:cubicBezTo>
                    <a:pt x="58" y="282"/>
                    <a:pt x="58" y="279"/>
                    <a:pt x="58" y="279"/>
                  </a:cubicBezTo>
                  <a:cubicBezTo>
                    <a:pt x="60" y="277"/>
                    <a:pt x="60" y="278"/>
                    <a:pt x="63" y="277"/>
                  </a:cubicBezTo>
                  <a:cubicBezTo>
                    <a:pt x="62" y="273"/>
                    <a:pt x="66" y="265"/>
                    <a:pt x="67" y="262"/>
                  </a:cubicBezTo>
                  <a:cubicBezTo>
                    <a:pt x="67" y="260"/>
                    <a:pt x="67" y="258"/>
                    <a:pt x="67" y="255"/>
                  </a:cubicBezTo>
                  <a:cubicBezTo>
                    <a:pt x="68" y="255"/>
                    <a:pt x="68" y="255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49"/>
                    <a:pt x="73" y="244"/>
                    <a:pt x="74" y="236"/>
                  </a:cubicBezTo>
                  <a:cubicBezTo>
                    <a:pt x="77" y="234"/>
                    <a:pt x="76" y="230"/>
                    <a:pt x="77" y="226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8"/>
                    <a:pt x="78" y="219"/>
                    <a:pt x="79" y="217"/>
                  </a:cubicBezTo>
                  <a:cubicBezTo>
                    <a:pt x="84" y="208"/>
                    <a:pt x="83" y="203"/>
                    <a:pt x="86" y="194"/>
                  </a:cubicBezTo>
                  <a:cubicBezTo>
                    <a:pt x="87" y="192"/>
                    <a:pt x="87" y="192"/>
                    <a:pt x="88" y="190"/>
                  </a:cubicBezTo>
                  <a:cubicBezTo>
                    <a:pt x="89" y="187"/>
                    <a:pt x="88" y="187"/>
                    <a:pt x="89" y="18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58"/>
                    <a:pt x="95" y="154"/>
                    <a:pt x="98" y="151"/>
                  </a:cubicBezTo>
                  <a:cubicBezTo>
                    <a:pt x="99" y="153"/>
                    <a:pt x="99" y="153"/>
                    <a:pt x="100" y="156"/>
                  </a:cubicBezTo>
                  <a:cubicBezTo>
                    <a:pt x="101" y="159"/>
                    <a:pt x="101" y="156"/>
                    <a:pt x="102" y="159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95" y="169"/>
                    <a:pt x="96" y="177"/>
                    <a:pt x="96" y="183"/>
                  </a:cubicBezTo>
                  <a:cubicBezTo>
                    <a:pt x="94" y="184"/>
                    <a:pt x="95" y="183"/>
                    <a:pt x="95" y="187"/>
                  </a:cubicBezTo>
                  <a:cubicBezTo>
                    <a:pt x="95" y="189"/>
                    <a:pt x="95" y="189"/>
                    <a:pt x="95" y="192"/>
                  </a:cubicBezTo>
                  <a:cubicBezTo>
                    <a:pt x="98" y="187"/>
                    <a:pt x="94" y="192"/>
                    <a:pt x="98" y="188"/>
                  </a:cubicBezTo>
                  <a:cubicBezTo>
                    <a:pt x="98" y="190"/>
                    <a:pt x="98" y="192"/>
                    <a:pt x="97" y="193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7" y="203"/>
                    <a:pt x="97" y="203"/>
                    <a:pt x="98" y="202"/>
                  </a:cubicBezTo>
                  <a:cubicBezTo>
                    <a:pt x="101" y="197"/>
                    <a:pt x="99" y="194"/>
                    <a:pt x="100" y="188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76"/>
                    <a:pt x="103" y="175"/>
                    <a:pt x="102" y="172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4" y="169"/>
                    <a:pt x="105" y="170"/>
                    <a:pt x="104" y="168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67"/>
                    <a:pt x="105" y="167"/>
                    <a:pt x="106" y="167"/>
                  </a:cubicBezTo>
                  <a:cubicBezTo>
                    <a:pt x="109" y="164"/>
                    <a:pt x="107" y="160"/>
                    <a:pt x="107" y="158"/>
                  </a:cubicBezTo>
                  <a:cubicBezTo>
                    <a:pt x="107" y="154"/>
                    <a:pt x="107" y="157"/>
                    <a:pt x="109" y="156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11" y="147"/>
                    <a:pt x="108" y="148"/>
                    <a:pt x="112" y="145"/>
                  </a:cubicBezTo>
                  <a:cubicBezTo>
                    <a:pt x="111" y="142"/>
                    <a:pt x="112" y="140"/>
                    <a:pt x="113" y="137"/>
                  </a:cubicBezTo>
                  <a:cubicBezTo>
                    <a:pt x="115" y="131"/>
                    <a:pt x="114" y="118"/>
                    <a:pt x="115" y="111"/>
                  </a:cubicBezTo>
                  <a:cubicBezTo>
                    <a:pt x="115" y="106"/>
                    <a:pt x="115" y="107"/>
                    <a:pt x="117" y="103"/>
                  </a:cubicBezTo>
                  <a:cubicBezTo>
                    <a:pt x="117" y="99"/>
                    <a:pt x="117" y="99"/>
                    <a:pt x="117" y="97"/>
                  </a:cubicBezTo>
                  <a:cubicBezTo>
                    <a:pt x="117" y="95"/>
                    <a:pt x="117" y="94"/>
                    <a:pt x="117" y="92"/>
                  </a:cubicBezTo>
                  <a:cubicBezTo>
                    <a:pt x="118" y="89"/>
                    <a:pt x="117" y="82"/>
                    <a:pt x="118" y="80"/>
                  </a:cubicBezTo>
                  <a:cubicBezTo>
                    <a:pt x="119" y="76"/>
                    <a:pt x="118" y="82"/>
                    <a:pt x="119" y="76"/>
                  </a:cubicBezTo>
                  <a:cubicBezTo>
                    <a:pt x="119" y="75"/>
                    <a:pt x="119" y="72"/>
                    <a:pt x="119" y="71"/>
                  </a:cubicBezTo>
                  <a:cubicBezTo>
                    <a:pt x="119" y="67"/>
                    <a:pt x="119" y="64"/>
                    <a:pt x="120" y="60"/>
                  </a:cubicBezTo>
                  <a:cubicBezTo>
                    <a:pt x="122" y="61"/>
                    <a:pt x="122" y="61"/>
                    <a:pt x="125" y="61"/>
                  </a:cubicBezTo>
                  <a:cubicBezTo>
                    <a:pt x="125" y="55"/>
                    <a:pt x="124" y="59"/>
                    <a:pt x="125" y="55"/>
                  </a:cubicBezTo>
                  <a:cubicBezTo>
                    <a:pt x="125" y="54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6"/>
                    <a:pt x="124" y="43"/>
                    <a:pt x="124" y="42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6"/>
                    <a:pt x="125" y="36"/>
                    <a:pt x="124" y="33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5" y="23"/>
                    <a:pt x="126" y="25"/>
                    <a:pt x="126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3" y="16"/>
                    <a:pt x="120" y="13"/>
                    <a:pt x="120" y="6"/>
                  </a:cubicBezTo>
                  <a:cubicBezTo>
                    <a:pt x="120" y="3"/>
                    <a:pt x="120" y="4"/>
                    <a:pt x="119" y="2"/>
                  </a:cubicBezTo>
                  <a:cubicBezTo>
                    <a:pt x="116" y="3"/>
                    <a:pt x="117" y="3"/>
                    <a:pt x="116" y="5"/>
                  </a:cubicBezTo>
                  <a:cubicBezTo>
                    <a:pt x="114" y="11"/>
                    <a:pt x="114" y="35"/>
                    <a:pt x="113" y="38"/>
                  </a:cubicBezTo>
                  <a:cubicBezTo>
                    <a:pt x="112" y="42"/>
                    <a:pt x="111" y="41"/>
                    <a:pt x="111" y="46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2"/>
                    <a:pt x="108" y="55"/>
                    <a:pt x="108" y="60"/>
                  </a:cubicBezTo>
                  <a:cubicBezTo>
                    <a:pt x="107" y="64"/>
                    <a:pt x="106" y="66"/>
                    <a:pt x="105" y="70"/>
                  </a:cubicBezTo>
                  <a:cubicBezTo>
                    <a:pt x="103" y="84"/>
                    <a:pt x="101" y="100"/>
                    <a:pt x="101" y="115"/>
                  </a:cubicBezTo>
                  <a:cubicBezTo>
                    <a:pt x="100" y="119"/>
                    <a:pt x="98" y="120"/>
                    <a:pt x="98" y="123"/>
                  </a:cubicBezTo>
                  <a:cubicBezTo>
                    <a:pt x="97" y="126"/>
                    <a:pt x="98" y="128"/>
                    <a:pt x="95" y="131"/>
                  </a:cubicBezTo>
                  <a:cubicBezTo>
                    <a:pt x="94" y="124"/>
                    <a:pt x="98" y="105"/>
                    <a:pt x="95" y="99"/>
                  </a:cubicBezTo>
                  <a:cubicBezTo>
                    <a:pt x="91" y="103"/>
                    <a:pt x="90" y="115"/>
                    <a:pt x="89" y="121"/>
                  </a:cubicBezTo>
                  <a:cubicBezTo>
                    <a:pt x="86" y="133"/>
                    <a:pt x="79" y="163"/>
                    <a:pt x="78" y="176"/>
                  </a:cubicBezTo>
                  <a:cubicBezTo>
                    <a:pt x="77" y="182"/>
                    <a:pt x="75" y="188"/>
                    <a:pt x="75" y="193"/>
                  </a:cubicBezTo>
                  <a:cubicBezTo>
                    <a:pt x="75" y="196"/>
                    <a:pt x="74" y="196"/>
                    <a:pt x="73" y="199"/>
                  </a:cubicBezTo>
                  <a:cubicBezTo>
                    <a:pt x="71" y="202"/>
                    <a:pt x="67" y="217"/>
                    <a:pt x="67" y="221"/>
                  </a:cubicBezTo>
                  <a:cubicBezTo>
                    <a:pt x="65" y="219"/>
                    <a:pt x="64" y="218"/>
                    <a:pt x="62" y="216"/>
                  </a:cubicBezTo>
                  <a:cubicBezTo>
                    <a:pt x="62" y="216"/>
                    <a:pt x="61" y="215"/>
                    <a:pt x="61" y="215"/>
                  </a:cubicBezTo>
                  <a:cubicBezTo>
                    <a:pt x="63" y="211"/>
                    <a:pt x="62" y="213"/>
                    <a:pt x="63" y="210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89"/>
                    <a:pt x="67" y="193"/>
                    <a:pt x="66" y="191"/>
                  </a:cubicBezTo>
                  <a:cubicBezTo>
                    <a:pt x="68" y="189"/>
                    <a:pt x="67" y="190"/>
                    <a:pt x="69" y="188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2"/>
                    <a:pt x="71" y="177"/>
                    <a:pt x="72" y="171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3"/>
                    <a:pt x="77" y="142"/>
                    <a:pt x="77" y="140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0" y="130"/>
                    <a:pt x="79" y="134"/>
                    <a:pt x="80" y="131"/>
                  </a:cubicBezTo>
                  <a:cubicBezTo>
                    <a:pt x="81" y="128"/>
                    <a:pt x="82" y="126"/>
                    <a:pt x="82" y="124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5" y="114"/>
                    <a:pt x="84" y="114"/>
                    <a:pt x="87" y="104"/>
                  </a:cubicBezTo>
                  <a:cubicBezTo>
                    <a:pt x="89" y="95"/>
                    <a:pt x="90" y="92"/>
                    <a:pt x="86" y="84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6"/>
                    <a:pt x="91" y="78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57"/>
                    <a:pt x="92" y="55"/>
                    <a:pt x="92" y="5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4"/>
                    <a:pt x="90" y="34"/>
                    <a:pt x="87" y="33"/>
                  </a:cubicBezTo>
                  <a:cubicBezTo>
                    <a:pt x="86" y="34"/>
                    <a:pt x="84" y="44"/>
                    <a:pt x="84" y="46"/>
                  </a:cubicBezTo>
                  <a:cubicBezTo>
                    <a:pt x="83" y="49"/>
                    <a:pt x="83" y="52"/>
                    <a:pt x="82" y="5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1" y="96"/>
                    <a:pt x="65" y="111"/>
                    <a:pt x="64" y="12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4"/>
                    <a:pt x="60" y="136"/>
                    <a:pt x="58" y="137"/>
                  </a:cubicBezTo>
                  <a:cubicBezTo>
                    <a:pt x="59" y="146"/>
                    <a:pt x="57" y="148"/>
                    <a:pt x="55" y="156"/>
                  </a:cubicBezTo>
                  <a:cubicBezTo>
                    <a:pt x="55" y="156"/>
                    <a:pt x="55" y="157"/>
                    <a:pt x="55" y="157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4" y="170"/>
                    <a:pt x="52" y="181"/>
                    <a:pt x="50" y="185"/>
                  </a:cubicBezTo>
                  <a:cubicBezTo>
                    <a:pt x="46" y="191"/>
                    <a:pt x="50" y="189"/>
                    <a:pt x="47" y="196"/>
                  </a:cubicBezTo>
                  <a:cubicBezTo>
                    <a:pt x="46" y="198"/>
                    <a:pt x="46" y="201"/>
                    <a:pt x="44" y="203"/>
                  </a:cubicBezTo>
                  <a:cubicBezTo>
                    <a:pt x="44" y="199"/>
                    <a:pt x="44" y="199"/>
                    <a:pt x="43" y="197"/>
                  </a:cubicBezTo>
                  <a:cubicBezTo>
                    <a:pt x="45" y="193"/>
                    <a:pt x="45" y="193"/>
                    <a:pt x="46" y="188"/>
                  </a:cubicBezTo>
                  <a:cubicBezTo>
                    <a:pt x="44" y="186"/>
                    <a:pt x="43" y="186"/>
                    <a:pt x="43" y="182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5" y="178"/>
                    <a:pt x="45" y="180"/>
                    <a:pt x="44" y="179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9"/>
                    <a:pt x="47" y="164"/>
                    <a:pt x="48" y="161"/>
                  </a:cubicBezTo>
                  <a:cubicBezTo>
                    <a:pt x="48" y="158"/>
                    <a:pt x="50" y="157"/>
                    <a:pt x="51" y="154"/>
                  </a:cubicBezTo>
                  <a:cubicBezTo>
                    <a:pt x="52" y="150"/>
                    <a:pt x="51" y="147"/>
                    <a:pt x="51" y="143"/>
                  </a:cubicBezTo>
                  <a:cubicBezTo>
                    <a:pt x="52" y="138"/>
                    <a:pt x="52" y="142"/>
                    <a:pt x="52" y="139"/>
                  </a:cubicBezTo>
                  <a:cubicBezTo>
                    <a:pt x="52" y="139"/>
                    <a:pt x="52" y="137"/>
                    <a:pt x="53" y="136"/>
                  </a:cubicBezTo>
                  <a:cubicBezTo>
                    <a:pt x="53" y="132"/>
                    <a:pt x="53" y="130"/>
                    <a:pt x="54" y="126"/>
                  </a:cubicBezTo>
                  <a:cubicBezTo>
                    <a:pt x="55" y="122"/>
                    <a:pt x="57" y="115"/>
                    <a:pt x="58" y="108"/>
                  </a:cubicBezTo>
                  <a:cubicBezTo>
                    <a:pt x="60" y="107"/>
                    <a:pt x="61" y="107"/>
                    <a:pt x="62" y="105"/>
                  </a:cubicBezTo>
                  <a:cubicBezTo>
                    <a:pt x="64" y="101"/>
                    <a:pt x="62" y="102"/>
                    <a:pt x="63" y="98"/>
                  </a:cubicBezTo>
                  <a:cubicBezTo>
                    <a:pt x="63" y="97"/>
                    <a:pt x="64" y="97"/>
                    <a:pt x="64" y="97"/>
                  </a:cubicBezTo>
                  <a:cubicBezTo>
                    <a:pt x="65" y="94"/>
                    <a:pt x="65" y="91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6" y="80"/>
                    <a:pt x="67" y="84"/>
                    <a:pt x="69" y="77"/>
                  </a:cubicBezTo>
                  <a:cubicBezTo>
                    <a:pt x="70" y="74"/>
                    <a:pt x="71" y="71"/>
                    <a:pt x="69" y="69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0"/>
                    <a:pt x="69" y="60"/>
                    <a:pt x="71" y="55"/>
                  </a:cubicBezTo>
                  <a:cubicBezTo>
                    <a:pt x="72" y="52"/>
                    <a:pt x="72" y="52"/>
                    <a:pt x="72" y="50"/>
                  </a:cubicBezTo>
                  <a:cubicBezTo>
                    <a:pt x="73" y="44"/>
                    <a:pt x="74" y="46"/>
                    <a:pt x="74" y="39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7" y="29"/>
                    <a:pt x="76" y="29"/>
                    <a:pt x="76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1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6"/>
                    <a:pt x="77" y="12"/>
                    <a:pt x="76" y="10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7"/>
                    <a:pt x="76" y="7"/>
                    <a:pt x="76" y="7"/>
                  </a:cubicBezTo>
                  <a:lnTo>
                    <a:pt x="77" y="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" name="Freeform 35"/>
            <p:cNvSpPr>
              <a:spLocks noEditPoints="1"/>
            </p:cNvSpPr>
            <p:nvPr/>
          </p:nvSpPr>
          <p:spPr bwMode="auto">
            <a:xfrm>
              <a:off x="5036557" y="5273918"/>
              <a:ext cx="105672" cy="363981"/>
            </a:xfrm>
            <a:custGeom>
              <a:avLst/>
              <a:gdLst>
                <a:gd name="T0" fmla="*/ 37 w 105"/>
                <a:gd name="T1" fmla="*/ 262 h 362"/>
                <a:gd name="T2" fmla="*/ 36 w 105"/>
                <a:gd name="T3" fmla="*/ 205 h 362"/>
                <a:gd name="T4" fmla="*/ 35 w 105"/>
                <a:gd name="T5" fmla="*/ 201 h 362"/>
                <a:gd name="T6" fmla="*/ 36 w 105"/>
                <a:gd name="T7" fmla="*/ 182 h 362"/>
                <a:gd name="T8" fmla="*/ 67 w 105"/>
                <a:gd name="T9" fmla="*/ 186 h 362"/>
                <a:gd name="T10" fmla="*/ 70 w 105"/>
                <a:gd name="T11" fmla="*/ 175 h 362"/>
                <a:gd name="T12" fmla="*/ 41 w 105"/>
                <a:gd name="T13" fmla="*/ 161 h 362"/>
                <a:gd name="T14" fmla="*/ 43 w 105"/>
                <a:gd name="T15" fmla="*/ 153 h 362"/>
                <a:gd name="T16" fmla="*/ 25 w 105"/>
                <a:gd name="T17" fmla="*/ 150 h 362"/>
                <a:gd name="T18" fmla="*/ 101 w 105"/>
                <a:gd name="T19" fmla="*/ 123 h 362"/>
                <a:gd name="T20" fmla="*/ 101 w 105"/>
                <a:gd name="T21" fmla="*/ 123 h 362"/>
                <a:gd name="T22" fmla="*/ 28 w 105"/>
                <a:gd name="T23" fmla="*/ 148 h 362"/>
                <a:gd name="T24" fmla="*/ 39 w 105"/>
                <a:gd name="T25" fmla="*/ 91 h 362"/>
                <a:gd name="T26" fmla="*/ 35 w 105"/>
                <a:gd name="T27" fmla="*/ 72 h 362"/>
                <a:gd name="T28" fmla="*/ 103 w 105"/>
                <a:gd name="T29" fmla="*/ 76 h 362"/>
                <a:gd name="T30" fmla="*/ 99 w 105"/>
                <a:gd name="T31" fmla="*/ 56 h 362"/>
                <a:gd name="T32" fmla="*/ 94 w 105"/>
                <a:gd name="T33" fmla="*/ 23 h 362"/>
                <a:gd name="T34" fmla="*/ 90 w 105"/>
                <a:gd name="T35" fmla="*/ 51 h 362"/>
                <a:gd name="T36" fmla="*/ 82 w 105"/>
                <a:gd name="T37" fmla="*/ 15 h 362"/>
                <a:gd name="T38" fmla="*/ 74 w 105"/>
                <a:gd name="T39" fmla="*/ 152 h 362"/>
                <a:gd name="T40" fmla="*/ 74 w 105"/>
                <a:gd name="T41" fmla="*/ 107 h 362"/>
                <a:gd name="T42" fmla="*/ 77 w 105"/>
                <a:gd name="T43" fmla="*/ 43 h 362"/>
                <a:gd name="T44" fmla="*/ 71 w 105"/>
                <a:gd name="T45" fmla="*/ 5 h 362"/>
                <a:gd name="T46" fmla="*/ 49 w 105"/>
                <a:gd name="T47" fmla="*/ 122 h 362"/>
                <a:gd name="T48" fmla="*/ 44 w 105"/>
                <a:gd name="T49" fmla="*/ 143 h 362"/>
                <a:gd name="T50" fmla="*/ 51 w 105"/>
                <a:gd name="T51" fmla="*/ 94 h 362"/>
                <a:gd name="T52" fmla="*/ 57 w 105"/>
                <a:gd name="T53" fmla="*/ 62 h 362"/>
                <a:gd name="T54" fmla="*/ 59 w 105"/>
                <a:gd name="T55" fmla="*/ 37 h 362"/>
                <a:gd name="T56" fmla="*/ 59 w 105"/>
                <a:gd name="T57" fmla="*/ 26 h 362"/>
                <a:gd name="T58" fmla="*/ 59 w 105"/>
                <a:gd name="T59" fmla="*/ 8 h 362"/>
                <a:gd name="T60" fmla="*/ 42 w 105"/>
                <a:gd name="T61" fmla="*/ 83 h 362"/>
                <a:gd name="T62" fmla="*/ 48 w 105"/>
                <a:gd name="T63" fmla="*/ 24 h 362"/>
                <a:gd name="T64" fmla="*/ 38 w 105"/>
                <a:gd name="T65" fmla="*/ 22 h 362"/>
                <a:gd name="T66" fmla="*/ 29 w 105"/>
                <a:gd name="T67" fmla="*/ 56 h 362"/>
                <a:gd name="T68" fmla="*/ 27 w 105"/>
                <a:gd name="T69" fmla="*/ 80 h 362"/>
                <a:gd name="T70" fmla="*/ 25 w 105"/>
                <a:gd name="T71" fmla="*/ 106 h 362"/>
                <a:gd name="T72" fmla="*/ 13 w 105"/>
                <a:gd name="T73" fmla="*/ 159 h 362"/>
                <a:gd name="T74" fmla="*/ 6 w 105"/>
                <a:gd name="T75" fmla="*/ 230 h 362"/>
                <a:gd name="T76" fmla="*/ 16 w 105"/>
                <a:gd name="T77" fmla="*/ 194 h 362"/>
                <a:gd name="T78" fmla="*/ 5 w 105"/>
                <a:gd name="T79" fmla="*/ 261 h 362"/>
                <a:gd name="T80" fmla="*/ 2 w 105"/>
                <a:gd name="T81" fmla="*/ 276 h 362"/>
                <a:gd name="T82" fmla="*/ 6 w 105"/>
                <a:gd name="T83" fmla="*/ 293 h 362"/>
                <a:gd name="T84" fmla="*/ 8 w 105"/>
                <a:gd name="T85" fmla="*/ 303 h 362"/>
                <a:gd name="T86" fmla="*/ 10 w 105"/>
                <a:gd name="T87" fmla="*/ 321 h 362"/>
                <a:gd name="T88" fmla="*/ 12 w 105"/>
                <a:gd name="T89" fmla="*/ 330 h 362"/>
                <a:gd name="T90" fmla="*/ 22 w 105"/>
                <a:gd name="T91" fmla="*/ 350 h 362"/>
                <a:gd name="T92" fmla="*/ 28 w 105"/>
                <a:gd name="T93" fmla="*/ 358 h 362"/>
                <a:gd name="T94" fmla="*/ 33 w 105"/>
                <a:gd name="T95" fmla="*/ 356 h 362"/>
                <a:gd name="T96" fmla="*/ 50 w 105"/>
                <a:gd name="T97" fmla="*/ 311 h 362"/>
                <a:gd name="T98" fmla="*/ 55 w 105"/>
                <a:gd name="T99" fmla="*/ 304 h 362"/>
                <a:gd name="T100" fmla="*/ 67 w 105"/>
                <a:gd name="T101" fmla="*/ 271 h 362"/>
                <a:gd name="T102" fmla="*/ 84 w 105"/>
                <a:gd name="T103" fmla="*/ 230 h 362"/>
                <a:gd name="T104" fmla="*/ 99 w 105"/>
                <a:gd name="T105" fmla="*/ 147 h 362"/>
                <a:gd name="T106" fmla="*/ 102 w 105"/>
                <a:gd name="T107" fmla="*/ 125 h 362"/>
                <a:gd name="T108" fmla="*/ 100 w 105"/>
                <a:gd name="T109" fmla="*/ 10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362">
                  <a:moveTo>
                    <a:pt x="37" y="262"/>
                  </a:moveTo>
                  <a:cubicBezTo>
                    <a:pt x="33" y="263"/>
                    <a:pt x="38" y="263"/>
                    <a:pt x="36" y="261"/>
                  </a:cubicBezTo>
                  <a:cubicBezTo>
                    <a:pt x="38" y="259"/>
                    <a:pt x="38" y="261"/>
                    <a:pt x="39" y="261"/>
                  </a:cubicBezTo>
                  <a:cubicBezTo>
                    <a:pt x="37" y="263"/>
                    <a:pt x="40" y="262"/>
                    <a:pt x="37" y="262"/>
                  </a:cubicBezTo>
                  <a:close/>
                  <a:moveTo>
                    <a:pt x="35" y="209"/>
                  </a:moveTo>
                  <a:cubicBezTo>
                    <a:pt x="35" y="208"/>
                    <a:pt x="35" y="208"/>
                    <a:pt x="35" y="208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9"/>
                    <a:pt x="35" y="209"/>
                    <a:pt x="35" y="209"/>
                  </a:cubicBezTo>
                  <a:close/>
                  <a:moveTo>
                    <a:pt x="35" y="201"/>
                  </a:moveTo>
                  <a:cubicBezTo>
                    <a:pt x="33" y="199"/>
                    <a:pt x="32" y="197"/>
                    <a:pt x="35" y="194"/>
                  </a:cubicBezTo>
                  <a:cubicBezTo>
                    <a:pt x="35" y="196"/>
                    <a:pt x="36" y="199"/>
                    <a:pt x="35" y="201"/>
                  </a:cubicBezTo>
                  <a:close/>
                  <a:moveTo>
                    <a:pt x="67" y="188"/>
                  </a:moveTo>
                  <a:cubicBezTo>
                    <a:pt x="70" y="193"/>
                    <a:pt x="67" y="192"/>
                    <a:pt x="67" y="193"/>
                  </a:cubicBezTo>
                  <a:cubicBezTo>
                    <a:pt x="64" y="189"/>
                    <a:pt x="67" y="188"/>
                    <a:pt x="67" y="188"/>
                  </a:cubicBezTo>
                  <a:close/>
                  <a:moveTo>
                    <a:pt x="36" y="182"/>
                  </a:moveTo>
                  <a:cubicBezTo>
                    <a:pt x="35" y="182"/>
                    <a:pt x="36" y="180"/>
                    <a:pt x="36" y="180"/>
                  </a:cubicBezTo>
                  <a:cubicBezTo>
                    <a:pt x="37" y="175"/>
                    <a:pt x="36" y="178"/>
                    <a:pt x="38" y="177"/>
                  </a:cubicBezTo>
                  <a:cubicBezTo>
                    <a:pt x="40" y="181"/>
                    <a:pt x="38" y="183"/>
                    <a:pt x="36" y="182"/>
                  </a:cubicBezTo>
                  <a:close/>
                  <a:moveTo>
                    <a:pt x="67" y="186"/>
                  </a:moveTo>
                  <a:cubicBezTo>
                    <a:pt x="67" y="184"/>
                    <a:pt x="67" y="183"/>
                    <a:pt x="67" y="182"/>
                  </a:cubicBezTo>
                  <a:cubicBezTo>
                    <a:pt x="67" y="182"/>
                    <a:pt x="67" y="182"/>
                    <a:pt x="67" y="181"/>
                  </a:cubicBezTo>
                  <a:cubicBezTo>
                    <a:pt x="70" y="166"/>
                    <a:pt x="68" y="164"/>
                    <a:pt x="72" y="161"/>
                  </a:cubicBezTo>
                  <a:cubicBezTo>
                    <a:pt x="72" y="169"/>
                    <a:pt x="70" y="169"/>
                    <a:pt x="70" y="175"/>
                  </a:cubicBezTo>
                  <a:cubicBezTo>
                    <a:pt x="69" y="178"/>
                    <a:pt x="70" y="185"/>
                    <a:pt x="67" y="186"/>
                  </a:cubicBezTo>
                  <a:close/>
                  <a:moveTo>
                    <a:pt x="39" y="175"/>
                  </a:moveTo>
                  <a:cubicBezTo>
                    <a:pt x="37" y="174"/>
                    <a:pt x="38" y="177"/>
                    <a:pt x="38" y="172"/>
                  </a:cubicBezTo>
                  <a:cubicBezTo>
                    <a:pt x="38" y="168"/>
                    <a:pt x="39" y="163"/>
                    <a:pt x="41" y="161"/>
                  </a:cubicBezTo>
                  <a:lnTo>
                    <a:pt x="39" y="175"/>
                  </a:lnTo>
                  <a:close/>
                  <a:moveTo>
                    <a:pt x="44" y="145"/>
                  </a:moveTo>
                  <a:cubicBezTo>
                    <a:pt x="44" y="146"/>
                    <a:pt x="44" y="146"/>
                    <a:pt x="44" y="149"/>
                  </a:cubicBezTo>
                  <a:cubicBezTo>
                    <a:pt x="44" y="151"/>
                    <a:pt x="44" y="151"/>
                    <a:pt x="43" y="153"/>
                  </a:cubicBezTo>
                  <a:cubicBezTo>
                    <a:pt x="42" y="157"/>
                    <a:pt x="44" y="157"/>
                    <a:pt x="40" y="158"/>
                  </a:cubicBezTo>
                  <a:cubicBezTo>
                    <a:pt x="43" y="145"/>
                    <a:pt x="43" y="145"/>
                    <a:pt x="43" y="145"/>
                  </a:cubicBezTo>
                  <a:lnTo>
                    <a:pt x="44" y="145"/>
                  </a:lnTo>
                  <a:close/>
                  <a:moveTo>
                    <a:pt x="25" y="150"/>
                  </a:moveTo>
                  <a:cubicBezTo>
                    <a:pt x="26" y="151"/>
                    <a:pt x="26" y="149"/>
                    <a:pt x="26" y="152"/>
                  </a:cubicBezTo>
                  <a:cubicBezTo>
                    <a:pt x="27" y="155"/>
                    <a:pt x="27" y="152"/>
                    <a:pt x="26" y="155"/>
                  </a:cubicBezTo>
                  <a:cubicBezTo>
                    <a:pt x="25" y="154"/>
                    <a:pt x="23" y="156"/>
                    <a:pt x="25" y="150"/>
                  </a:cubicBezTo>
                  <a:close/>
                  <a:moveTo>
                    <a:pt x="101" y="123"/>
                  </a:moveTo>
                  <a:cubicBezTo>
                    <a:pt x="100" y="121"/>
                    <a:pt x="101" y="121"/>
                    <a:pt x="98" y="120"/>
                  </a:cubicBezTo>
                  <a:cubicBezTo>
                    <a:pt x="98" y="118"/>
                    <a:pt x="98" y="120"/>
                    <a:pt x="99" y="117"/>
                  </a:cubicBezTo>
                  <a:cubicBezTo>
                    <a:pt x="99" y="116"/>
                    <a:pt x="99" y="116"/>
                    <a:pt x="100" y="115"/>
                  </a:cubicBezTo>
                  <a:cubicBezTo>
                    <a:pt x="102" y="119"/>
                    <a:pt x="101" y="119"/>
                    <a:pt x="101" y="123"/>
                  </a:cubicBezTo>
                  <a:close/>
                  <a:moveTo>
                    <a:pt x="28" y="148"/>
                  </a:moveTo>
                  <a:cubicBezTo>
                    <a:pt x="26" y="146"/>
                    <a:pt x="24" y="150"/>
                    <a:pt x="28" y="136"/>
                  </a:cubicBezTo>
                  <a:cubicBezTo>
                    <a:pt x="30" y="130"/>
                    <a:pt x="35" y="108"/>
                    <a:pt x="37" y="105"/>
                  </a:cubicBezTo>
                  <a:cubicBezTo>
                    <a:pt x="37" y="119"/>
                    <a:pt x="27" y="145"/>
                    <a:pt x="28" y="148"/>
                  </a:cubicBezTo>
                  <a:close/>
                  <a:moveTo>
                    <a:pt x="39" y="91"/>
                  </a:moveTo>
                  <a:cubicBezTo>
                    <a:pt x="39" y="87"/>
                    <a:pt x="37" y="90"/>
                    <a:pt x="40" y="88"/>
                  </a:cubicBezTo>
                  <a:cubicBezTo>
                    <a:pt x="40" y="89"/>
                    <a:pt x="41" y="88"/>
                    <a:pt x="40" y="90"/>
                  </a:cubicBezTo>
                  <a:cubicBezTo>
                    <a:pt x="40" y="92"/>
                    <a:pt x="41" y="90"/>
                    <a:pt x="39" y="91"/>
                  </a:cubicBezTo>
                  <a:close/>
                  <a:moveTo>
                    <a:pt x="35" y="72"/>
                  </a:moveTo>
                  <a:cubicBezTo>
                    <a:pt x="34" y="72"/>
                    <a:pt x="35" y="72"/>
                    <a:pt x="33" y="73"/>
                  </a:cubicBezTo>
                  <a:cubicBezTo>
                    <a:pt x="33" y="73"/>
                    <a:pt x="31" y="73"/>
                    <a:pt x="31" y="74"/>
                  </a:cubicBezTo>
                  <a:cubicBezTo>
                    <a:pt x="31" y="70"/>
                    <a:pt x="33" y="67"/>
                    <a:pt x="35" y="72"/>
                  </a:cubicBezTo>
                  <a:close/>
                  <a:moveTo>
                    <a:pt x="104" y="104"/>
                  </a:moveTo>
                  <a:cubicBezTo>
                    <a:pt x="104" y="57"/>
                    <a:pt x="104" y="57"/>
                    <a:pt x="104" y="57"/>
                  </a:cubicBezTo>
                  <a:cubicBezTo>
                    <a:pt x="102" y="60"/>
                    <a:pt x="101" y="62"/>
                    <a:pt x="102" y="66"/>
                  </a:cubicBezTo>
                  <a:cubicBezTo>
                    <a:pt x="102" y="70"/>
                    <a:pt x="103" y="72"/>
                    <a:pt x="103" y="76"/>
                  </a:cubicBezTo>
                  <a:cubicBezTo>
                    <a:pt x="103" y="86"/>
                    <a:pt x="105" y="96"/>
                    <a:pt x="99" y="98"/>
                  </a:cubicBezTo>
                  <a:cubicBezTo>
                    <a:pt x="98" y="94"/>
                    <a:pt x="98" y="83"/>
                    <a:pt x="100" y="80"/>
                  </a:cubicBezTo>
                  <a:cubicBezTo>
                    <a:pt x="100" y="79"/>
                    <a:pt x="99" y="78"/>
                    <a:pt x="99" y="77"/>
                  </a:cubicBezTo>
                  <a:cubicBezTo>
                    <a:pt x="101" y="70"/>
                    <a:pt x="99" y="63"/>
                    <a:pt x="99" y="56"/>
                  </a:cubicBezTo>
                  <a:cubicBezTo>
                    <a:pt x="99" y="53"/>
                    <a:pt x="100" y="58"/>
                    <a:pt x="99" y="53"/>
                  </a:cubicBezTo>
                  <a:cubicBezTo>
                    <a:pt x="99" y="45"/>
                    <a:pt x="99" y="33"/>
                    <a:pt x="98" y="27"/>
                  </a:cubicBezTo>
                  <a:cubicBezTo>
                    <a:pt x="97" y="22"/>
                    <a:pt x="98" y="22"/>
                    <a:pt x="96" y="19"/>
                  </a:cubicBezTo>
                  <a:cubicBezTo>
                    <a:pt x="93" y="21"/>
                    <a:pt x="95" y="17"/>
                    <a:pt x="94" y="23"/>
                  </a:cubicBezTo>
                  <a:cubicBezTo>
                    <a:pt x="94" y="24"/>
                    <a:pt x="94" y="27"/>
                    <a:pt x="94" y="28"/>
                  </a:cubicBezTo>
                  <a:cubicBezTo>
                    <a:pt x="94" y="34"/>
                    <a:pt x="94" y="36"/>
                    <a:pt x="93" y="41"/>
                  </a:cubicBezTo>
                  <a:cubicBezTo>
                    <a:pt x="91" y="46"/>
                    <a:pt x="93" y="42"/>
                    <a:pt x="92" y="45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50"/>
                    <a:pt x="89" y="17"/>
                    <a:pt x="89" y="15"/>
                  </a:cubicBezTo>
                  <a:cubicBezTo>
                    <a:pt x="86" y="10"/>
                    <a:pt x="88" y="15"/>
                    <a:pt x="87" y="10"/>
                  </a:cubicBezTo>
                  <a:cubicBezTo>
                    <a:pt x="86" y="6"/>
                    <a:pt x="87" y="7"/>
                    <a:pt x="84" y="7"/>
                  </a:cubicBezTo>
                  <a:cubicBezTo>
                    <a:pt x="83" y="9"/>
                    <a:pt x="83" y="11"/>
                    <a:pt x="82" y="15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7"/>
                    <a:pt x="77" y="113"/>
                    <a:pt x="77" y="120"/>
                  </a:cubicBezTo>
                  <a:cubicBezTo>
                    <a:pt x="76" y="127"/>
                    <a:pt x="78" y="134"/>
                    <a:pt x="76" y="140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3" y="155"/>
                    <a:pt x="74" y="152"/>
                    <a:pt x="72" y="154"/>
                  </a:cubicBezTo>
                  <a:cubicBezTo>
                    <a:pt x="70" y="151"/>
                    <a:pt x="72" y="147"/>
                    <a:pt x="72" y="144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3" y="110"/>
                    <a:pt x="73" y="116"/>
                    <a:pt x="74" y="10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75"/>
                    <a:pt x="75" y="76"/>
                    <a:pt x="75" y="71"/>
                  </a:cubicBezTo>
                  <a:cubicBezTo>
                    <a:pt x="75" y="68"/>
                    <a:pt x="76" y="66"/>
                    <a:pt x="76" y="62"/>
                  </a:cubicBezTo>
                  <a:cubicBezTo>
                    <a:pt x="76" y="55"/>
                    <a:pt x="77" y="48"/>
                    <a:pt x="77" y="43"/>
                  </a:cubicBezTo>
                  <a:cubicBezTo>
                    <a:pt x="78" y="34"/>
                    <a:pt x="78" y="18"/>
                    <a:pt x="78" y="11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5" y="2"/>
                    <a:pt x="75" y="2"/>
                    <a:pt x="73" y="0"/>
                  </a:cubicBezTo>
                  <a:cubicBezTo>
                    <a:pt x="72" y="6"/>
                    <a:pt x="72" y="3"/>
                    <a:pt x="71" y="5"/>
                  </a:cubicBezTo>
                  <a:cubicBezTo>
                    <a:pt x="69" y="11"/>
                    <a:pt x="69" y="31"/>
                    <a:pt x="65" y="4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12"/>
                    <a:pt x="51" y="116"/>
                    <a:pt x="50" y="119"/>
                  </a:cubicBezTo>
                  <a:cubicBezTo>
                    <a:pt x="50" y="120"/>
                    <a:pt x="50" y="121"/>
                    <a:pt x="49" y="122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6"/>
                    <a:pt x="46" y="140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4"/>
                    <a:pt x="46" y="127"/>
                    <a:pt x="47" y="118"/>
                  </a:cubicBezTo>
                  <a:cubicBezTo>
                    <a:pt x="48" y="114"/>
                    <a:pt x="48" y="115"/>
                    <a:pt x="48" y="113"/>
                  </a:cubicBezTo>
                  <a:cubicBezTo>
                    <a:pt x="49" y="111"/>
                    <a:pt x="49" y="108"/>
                    <a:pt x="49" y="106"/>
                  </a:cubicBezTo>
                  <a:cubicBezTo>
                    <a:pt x="50" y="102"/>
                    <a:pt x="51" y="99"/>
                    <a:pt x="51" y="94"/>
                  </a:cubicBezTo>
                  <a:cubicBezTo>
                    <a:pt x="52" y="85"/>
                    <a:pt x="55" y="77"/>
                    <a:pt x="56" y="70"/>
                  </a:cubicBezTo>
                  <a:cubicBezTo>
                    <a:pt x="56" y="68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59"/>
                    <a:pt x="58" y="56"/>
                    <a:pt x="58" y="53"/>
                  </a:cubicBezTo>
                  <a:cubicBezTo>
                    <a:pt x="57" y="51"/>
                    <a:pt x="58" y="51"/>
                    <a:pt x="59" y="50"/>
                  </a:cubicBezTo>
                  <a:cubicBezTo>
                    <a:pt x="59" y="44"/>
                    <a:pt x="58" y="44"/>
                    <a:pt x="58" y="42"/>
                  </a:cubicBezTo>
                  <a:cubicBezTo>
                    <a:pt x="59" y="38"/>
                    <a:pt x="59" y="42"/>
                    <a:pt x="59" y="37"/>
                  </a:cubicBezTo>
                  <a:cubicBezTo>
                    <a:pt x="59" y="34"/>
                    <a:pt x="58" y="32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2" y="25"/>
                    <a:pt x="62" y="25"/>
                    <a:pt x="62" y="21"/>
                  </a:cubicBezTo>
                  <a:cubicBezTo>
                    <a:pt x="62" y="17"/>
                    <a:pt x="63" y="9"/>
                    <a:pt x="63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7" y="6"/>
                    <a:pt x="59" y="6"/>
                    <a:pt x="59" y="8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13"/>
                    <a:pt x="55" y="19"/>
                    <a:pt x="53" y="26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1"/>
                    <a:pt x="42" y="82"/>
                    <a:pt x="42" y="83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4"/>
                    <a:pt x="40" y="85"/>
                    <a:pt x="40" y="82"/>
                  </a:cubicBezTo>
                  <a:cubicBezTo>
                    <a:pt x="39" y="80"/>
                    <a:pt x="46" y="42"/>
                    <a:pt x="46" y="33"/>
                  </a:cubicBezTo>
                  <a:cubicBezTo>
                    <a:pt x="47" y="30"/>
                    <a:pt x="47" y="27"/>
                    <a:pt x="48" y="24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3"/>
                    <a:pt x="49" y="14"/>
                    <a:pt x="46" y="1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2" y="19"/>
                    <a:pt x="41" y="17"/>
                    <a:pt x="38" y="22"/>
                  </a:cubicBezTo>
                  <a:cubicBezTo>
                    <a:pt x="36" y="25"/>
                    <a:pt x="37" y="26"/>
                    <a:pt x="37" y="30"/>
                  </a:cubicBezTo>
                  <a:cubicBezTo>
                    <a:pt x="31" y="31"/>
                    <a:pt x="34" y="41"/>
                    <a:pt x="33" y="4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64"/>
                    <a:pt x="31" y="68"/>
                    <a:pt x="25" y="73"/>
                  </a:cubicBezTo>
                  <a:cubicBezTo>
                    <a:pt x="26" y="80"/>
                    <a:pt x="25" y="76"/>
                    <a:pt x="24" y="82"/>
                  </a:cubicBezTo>
                  <a:cubicBezTo>
                    <a:pt x="25" y="85"/>
                    <a:pt x="26" y="87"/>
                    <a:pt x="28" y="87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9"/>
                    <a:pt x="31" y="81"/>
                    <a:pt x="30" y="83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5" y="108"/>
                    <a:pt x="26" y="101"/>
                    <a:pt x="25" y="106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1" y="122"/>
                    <a:pt x="21" y="123"/>
                    <a:pt x="19" y="125"/>
                  </a:cubicBezTo>
                  <a:cubicBezTo>
                    <a:pt x="19" y="127"/>
                    <a:pt x="20" y="125"/>
                    <a:pt x="19" y="13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2" y="166"/>
                    <a:pt x="12" y="163"/>
                    <a:pt x="10" y="172"/>
                  </a:cubicBezTo>
                  <a:cubicBezTo>
                    <a:pt x="10" y="174"/>
                    <a:pt x="9" y="176"/>
                    <a:pt x="9" y="179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4" y="233"/>
                    <a:pt x="5" y="233"/>
                    <a:pt x="6" y="230"/>
                  </a:cubicBezTo>
                  <a:cubicBezTo>
                    <a:pt x="8" y="225"/>
                    <a:pt x="9" y="215"/>
                    <a:pt x="12" y="212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205"/>
                    <a:pt x="15" y="206"/>
                    <a:pt x="14" y="203"/>
                  </a:cubicBezTo>
                  <a:cubicBezTo>
                    <a:pt x="15" y="200"/>
                    <a:pt x="16" y="197"/>
                    <a:pt x="16" y="194"/>
                  </a:cubicBezTo>
                  <a:cubicBezTo>
                    <a:pt x="15" y="187"/>
                    <a:pt x="17" y="182"/>
                    <a:pt x="19" y="177"/>
                  </a:cubicBezTo>
                  <a:cubicBezTo>
                    <a:pt x="20" y="172"/>
                    <a:pt x="19" y="165"/>
                    <a:pt x="24" y="162"/>
                  </a:cubicBezTo>
                  <a:cubicBezTo>
                    <a:pt x="24" y="166"/>
                    <a:pt x="23" y="168"/>
                    <a:pt x="23" y="171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4" y="265"/>
                    <a:pt x="6" y="260"/>
                    <a:pt x="5" y="263"/>
                  </a:cubicBezTo>
                  <a:cubicBezTo>
                    <a:pt x="5" y="265"/>
                    <a:pt x="5" y="265"/>
                    <a:pt x="4" y="267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81"/>
                    <a:pt x="1" y="280"/>
                    <a:pt x="2" y="281"/>
                  </a:cubicBezTo>
                  <a:cubicBezTo>
                    <a:pt x="3" y="284"/>
                    <a:pt x="2" y="289"/>
                    <a:pt x="2" y="293"/>
                  </a:cubicBezTo>
                  <a:cubicBezTo>
                    <a:pt x="4" y="293"/>
                    <a:pt x="5" y="292"/>
                    <a:pt x="6" y="293"/>
                  </a:cubicBezTo>
                  <a:cubicBezTo>
                    <a:pt x="8" y="294"/>
                    <a:pt x="7" y="293"/>
                    <a:pt x="8" y="296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7" y="299"/>
                    <a:pt x="7" y="299"/>
                    <a:pt x="10" y="300"/>
                  </a:cubicBezTo>
                  <a:cubicBezTo>
                    <a:pt x="8" y="303"/>
                    <a:pt x="8" y="303"/>
                    <a:pt x="8" y="303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0" y="312"/>
                    <a:pt x="10" y="312"/>
                    <a:pt x="10" y="312"/>
                  </a:cubicBezTo>
                  <a:cubicBezTo>
                    <a:pt x="8" y="316"/>
                    <a:pt x="8" y="314"/>
                    <a:pt x="8" y="320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10" y="321"/>
                    <a:pt x="10" y="322"/>
                    <a:pt x="10" y="322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9" y="326"/>
                    <a:pt x="11" y="327"/>
                    <a:pt x="11" y="328"/>
                  </a:cubicBezTo>
                  <a:cubicBezTo>
                    <a:pt x="12" y="329"/>
                    <a:pt x="11" y="328"/>
                    <a:pt x="12" y="330"/>
                  </a:cubicBezTo>
                  <a:cubicBezTo>
                    <a:pt x="12" y="330"/>
                    <a:pt x="12" y="332"/>
                    <a:pt x="12" y="332"/>
                  </a:cubicBezTo>
                  <a:cubicBezTo>
                    <a:pt x="15" y="330"/>
                    <a:pt x="14" y="331"/>
                    <a:pt x="14" y="332"/>
                  </a:cubicBezTo>
                  <a:cubicBezTo>
                    <a:pt x="14" y="340"/>
                    <a:pt x="13" y="341"/>
                    <a:pt x="17" y="348"/>
                  </a:cubicBezTo>
                  <a:cubicBezTo>
                    <a:pt x="19" y="352"/>
                    <a:pt x="18" y="351"/>
                    <a:pt x="22" y="350"/>
                  </a:cubicBezTo>
                  <a:cubicBezTo>
                    <a:pt x="21" y="352"/>
                    <a:pt x="20" y="355"/>
                    <a:pt x="23" y="356"/>
                  </a:cubicBezTo>
                  <a:cubicBezTo>
                    <a:pt x="25" y="356"/>
                    <a:pt x="25" y="355"/>
                    <a:pt x="25" y="355"/>
                  </a:cubicBezTo>
                  <a:cubicBezTo>
                    <a:pt x="31" y="352"/>
                    <a:pt x="22" y="356"/>
                    <a:pt x="27" y="354"/>
                  </a:cubicBezTo>
                  <a:cubicBezTo>
                    <a:pt x="28" y="356"/>
                    <a:pt x="27" y="356"/>
                    <a:pt x="28" y="358"/>
                  </a:cubicBezTo>
                  <a:cubicBezTo>
                    <a:pt x="28" y="358"/>
                    <a:pt x="29" y="360"/>
                    <a:pt x="29" y="360"/>
                  </a:cubicBezTo>
                  <a:cubicBezTo>
                    <a:pt x="30" y="361"/>
                    <a:pt x="30" y="361"/>
                    <a:pt x="30" y="362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38" y="353"/>
                    <a:pt x="34" y="356"/>
                    <a:pt x="37" y="351"/>
                  </a:cubicBezTo>
                  <a:cubicBezTo>
                    <a:pt x="40" y="347"/>
                    <a:pt x="42" y="340"/>
                    <a:pt x="44" y="333"/>
                  </a:cubicBezTo>
                  <a:cubicBezTo>
                    <a:pt x="44" y="331"/>
                    <a:pt x="45" y="329"/>
                    <a:pt x="46" y="326"/>
                  </a:cubicBezTo>
                  <a:cubicBezTo>
                    <a:pt x="47" y="322"/>
                    <a:pt x="48" y="315"/>
                    <a:pt x="50" y="311"/>
                  </a:cubicBezTo>
                  <a:cubicBezTo>
                    <a:pt x="52" y="307"/>
                    <a:pt x="48" y="314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5" y="303"/>
                    <a:pt x="54" y="304"/>
                    <a:pt x="55" y="304"/>
                  </a:cubicBezTo>
                  <a:cubicBezTo>
                    <a:pt x="55" y="304"/>
                    <a:pt x="54" y="308"/>
                    <a:pt x="55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299"/>
                    <a:pt x="58" y="295"/>
                    <a:pt x="60" y="290"/>
                  </a:cubicBezTo>
                  <a:cubicBezTo>
                    <a:pt x="64" y="279"/>
                    <a:pt x="63" y="275"/>
                    <a:pt x="67" y="271"/>
                  </a:cubicBezTo>
                  <a:cubicBezTo>
                    <a:pt x="69" y="267"/>
                    <a:pt x="68" y="265"/>
                    <a:pt x="73" y="263"/>
                  </a:cubicBezTo>
                  <a:cubicBezTo>
                    <a:pt x="73" y="261"/>
                    <a:pt x="76" y="249"/>
                    <a:pt x="77" y="24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2" y="230"/>
                    <a:pt x="81" y="231"/>
                    <a:pt x="84" y="230"/>
                  </a:cubicBezTo>
                  <a:cubicBezTo>
                    <a:pt x="82" y="222"/>
                    <a:pt x="85" y="226"/>
                    <a:pt x="86" y="219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96" y="169"/>
                    <a:pt x="96" y="167"/>
                  </a:cubicBezTo>
                  <a:cubicBezTo>
                    <a:pt x="99" y="147"/>
                    <a:pt x="99" y="147"/>
                    <a:pt x="99" y="147"/>
                  </a:cubicBezTo>
                  <a:cubicBezTo>
                    <a:pt x="100" y="145"/>
                    <a:pt x="100" y="141"/>
                    <a:pt x="100" y="141"/>
                  </a:cubicBezTo>
                  <a:cubicBezTo>
                    <a:pt x="101" y="137"/>
                    <a:pt x="99" y="132"/>
                    <a:pt x="99" y="128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3" y="125"/>
                    <a:pt x="101" y="128"/>
                    <a:pt x="102" y="125"/>
                  </a:cubicBezTo>
                  <a:cubicBezTo>
                    <a:pt x="104" y="123"/>
                    <a:pt x="103" y="127"/>
                    <a:pt x="103" y="120"/>
                  </a:cubicBezTo>
                  <a:cubicBezTo>
                    <a:pt x="103" y="118"/>
                    <a:pt x="103" y="116"/>
                    <a:pt x="103" y="114"/>
                  </a:cubicBezTo>
                  <a:cubicBezTo>
                    <a:pt x="100" y="115"/>
                    <a:pt x="99" y="115"/>
                    <a:pt x="99" y="110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3" y="102"/>
                    <a:pt x="102" y="103"/>
                    <a:pt x="105" y="105"/>
                  </a:cubicBezTo>
                  <a:lnTo>
                    <a:pt x="104" y="10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" name="Freeform 36"/>
            <p:cNvSpPr>
              <a:spLocks noEditPoints="1"/>
            </p:cNvSpPr>
            <p:nvPr/>
          </p:nvSpPr>
          <p:spPr bwMode="auto">
            <a:xfrm>
              <a:off x="3756751" y="5608937"/>
              <a:ext cx="115065" cy="385116"/>
            </a:xfrm>
            <a:custGeom>
              <a:avLst/>
              <a:gdLst>
                <a:gd name="T0" fmla="*/ 107 w 114"/>
                <a:gd name="T1" fmla="*/ 54 h 383"/>
                <a:gd name="T2" fmla="*/ 103 w 114"/>
                <a:gd name="T3" fmla="*/ 3 h 383"/>
                <a:gd name="T4" fmla="*/ 98 w 114"/>
                <a:gd name="T5" fmla="*/ 10 h 383"/>
                <a:gd name="T6" fmla="*/ 93 w 114"/>
                <a:gd name="T7" fmla="*/ 52 h 383"/>
                <a:gd name="T8" fmla="*/ 84 w 114"/>
                <a:gd name="T9" fmla="*/ 158 h 383"/>
                <a:gd name="T10" fmla="*/ 81 w 114"/>
                <a:gd name="T11" fmla="*/ 186 h 383"/>
                <a:gd name="T12" fmla="*/ 80 w 114"/>
                <a:gd name="T13" fmla="*/ 181 h 383"/>
                <a:gd name="T14" fmla="*/ 81 w 114"/>
                <a:gd name="T15" fmla="*/ 152 h 383"/>
                <a:gd name="T16" fmla="*/ 86 w 114"/>
                <a:gd name="T17" fmla="*/ 68 h 383"/>
                <a:gd name="T18" fmla="*/ 85 w 114"/>
                <a:gd name="T19" fmla="*/ 66 h 383"/>
                <a:gd name="T20" fmla="*/ 82 w 114"/>
                <a:gd name="T21" fmla="*/ 42 h 383"/>
                <a:gd name="T22" fmla="*/ 76 w 114"/>
                <a:gd name="T23" fmla="*/ 31 h 383"/>
                <a:gd name="T24" fmla="*/ 75 w 114"/>
                <a:gd name="T25" fmla="*/ 36 h 383"/>
                <a:gd name="T26" fmla="*/ 61 w 114"/>
                <a:gd name="T27" fmla="*/ 100 h 383"/>
                <a:gd name="T28" fmla="*/ 55 w 114"/>
                <a:gd name="T29" fmla="*/ 137 h 383"/>
                <a:gd name="T30" fmla="*/ 50 w 114"/>
                <a:gd name="T31" fmla="*/ 155 h 383"/>
                <a:gd name="T32" fmla="*/ 54 w 114"/>
                <a:gd name="T33" fmla="*/ 116 h 383"/>
                <a:gd name="T34" fmla="*/ 68 w 114"/>
                <a:gd name="T35" fmla="*/ 32 h 383"/>
                <a:gd name="T36" fmla="*/ 60 w 114"/>
                <a:gd name="T37" fmla="*/ 29 h 383"/>
                <a:gd name="T38" fmla="*/ 59 w 114"/>
                <a:gd name="T39" fmla="*/ 32 h 383"/>
                <a:gd name="T40" fmla="*/ 49 w 114"/>
                <a:gd name="T41" fmla="*/ 54 h 383"/>
                <a:gd name="T42" fmla="*/ 39 w 114"/>
                <a:gd name="T43" fmla="*/ 75 h 383"/>
                <a:gd name="T44" fmla="*/ 30 w 114"/>
                <a:gd name="T45" fmla="*/ 88 h 383"/>
                <a:gd name="T46" fmla="*/ 21 w 114"/>
                <a:gd name="T47" fmla="*/ 119 h 383"/>
                <a:gd name="T48" fmla="*/ 15 w 114"/>
                <a:gd name="T49" fmla="*/ 137 h 383"/>
                <a:gd name="T50" fmla="*/ 10 w 114"/>
                <a:gd name="T51" fmla="*/ 169 h 383"/>
                <a:gd name="T52" fmla="*/ 7 w 114"/>
                <a:gd name="T53" fmla="*/ 190 h 383"/>
                <a:gd name="T54" fmla="*/ 6 w 114"/>
                <a:gd name="T55" fmla="*/ 201 h 383"/>
                <a:gd name="T56" fmla="*/ 4 w 114"/>
                <a:gd name="T57" fmla="*/ 227 h 383"/>
                <a:gd name="T58" fmla="*/ 2 w 114"/>
                <a:gd name="T59" fmla="*/ 234 h 383"/>
                <a:gd name="T60" fmla="*/ 1 w 114"/>
                <a:gd name="T61" fmla="*/ 248 h 383"/>
                <a:gd name="T62" fmla="*/ 6 w 114"/>
                <a:gd name="T63" fmla="*/ 260 h 383"/>
                <a:gd name="T64" fmla="*/ 10 w 114"/>
                <a:gd name="T65" fmla="*/ 278 h 383"/>
                <a:gd name="T66" fmla="*/ 9 w 114"/>
                <a:gd name="T67" fmla="*/ 293 h 383"/>
                <a:gd name="T68" fmla="*/ 10 w 114"/>
                <a:gd name="T69" fmla="*/ 308 h 383"/>
                <a:gd name="T70" fmla="*/ 9 w 114"/>
                <a:gd name="T71" fmla="*/ 328 h 383"/>
                <a:gd name="T72" fmla="*/ 9 w 114"/>
                <a:gd name="T73" fmla="*/ 337 h 383"/>
                <a:gd name="T74" fmla="*/ 9 w 114"/>
                <a:gd name="T75" fmla="*/ 343 h 383"/>
                <a:gd name="T76" fmla="*/ 10 w 114"/>
                <a:gd name="T77" fmla="*/ 360 h 383"/>
                <a:gd name="T78" fmla="*/ 18 w 114"/>
                <a:gd name="T79" fmla="*/ 347 h 383"/>
                <a:gd name="T80" fmla="*/ 20 w 114"/>
                <a:gd name="T81" fmla="*/ 383 h 383"/>
                <a:gd name="T82" fmla="*/ 30 w 114"/>
                <a:gd name="T83" fmla="*/ 367 h 383"/>
                <a:gd name="T84" fmla="*/ 39 w 114"/>
                <a:gd name="T85" fmla="*/ 351 h 383"/>
                <a:gd name="T86" fmla="*/ 44 w 114"/>
                <a:gd name="T87" fmla="*/ 336 h 383"/>
                <a:gd name="T88" fmla="*/ 53 w 114"/>
                <a:gd name="T89" fmla="*/ 297 h 383"/>
                <a:gd name="T90" fmla="*/ 56 w 114"/>
                <a:gd name="T91" fmla="*/ 298 h 383"/>
                <a:gd name="T92" fmla="*/ 66 w 114"/>
                <a:gd name="T93" fmla="*/ 270 h 383"/>
                <a:gd name="T94" fmla="*/ 75 w 114"/>
                <a:gd name="T95" fmla="*/ 242 h 383"/>
                <a:gd name="T96" fmla="*/ 77 w 114"/>
                <a:gd name="T97" fmla="*/ 231 h 383"/>
                <a:gd name="T98" fmla="*/ 81 w 114"/>
                <a:gd name="T99" fmla="*/ 224 h 383"/>
                <a:gd name="T100" fmla="*/ 85 w 114"/>
                <a:gd name="T101" fmla="*/ 193 h 383"/>
                <a:gd name="T102" fmla="*/ 89 w 114"/>
                <a:gd name="T103" fmla="*/ 181 h 383"/>
                <a:gd name="T104" fmla="*/ 93 w 114"/>
                <a:gd name="T105" fmla="*/ 157 h 383"/>
                <a:gd name="T106" fmla="*/ 98 w 114"/>
                <a:gd name="T107" fmla="*/ 113 h 383"/>
                <a:gd name="T108" fmla="*/ 102 w 114"/>
                <a:gd name="T109" fmla="*/ 110 h 383"/>
                <a:gd name="T110" fmla="*/ 98 w 114"/>
                <a:gd name="T111" fmla="*/ 161 h 383"/>
                <a:gd name="T112" fmla="*/ 104 w 114"/>
                <a:gd name="T113" fmla="*/ 138 h 383"/>
                <a:gd name="T114" fmla="*/ 107 w 114"/>
                <a:gd name="T115" fmla="*/ 88 h 383"/>
                <a:gd name="T116" fmla="*/ 112 w 114"/>
                <a:gd name="T117" fmla="*/ 53 h 383"/>
                <a:gd name="T118" fmla="*/ 112 w 114"/>
                <a:gd name="T119" fmla="*/ 27 h 383"/>
                <a:gd name="T120" fmla="*/ 107 w 114"/>
                <a:gd name="T121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383">
                  <a:moveTo>
                    <a:pt x="108" y="52"/>
                  </a:moveTo>
                  <a:cubicBezTo>
                    <a:pt x="111" y="57"/>
                    <a:pt x="108" y="57"/>
                    <a:pt x="108" y="57"/>
                  </a:cubicBezTo>
                  <a:cubicBezTo>
                    <a:pt x="108" y="56"/>
                    <a:pt x="107" y="56"/>
                    <a:pt x="107" y="54"/>
                  </a:cubicBezTo>
                  <a:cubicBezTo>
                    <a:pt x="107" y="49"/>
                    <a:pt x="107" y="54"/>
                    <a:pt x="108" y="52"/>
                  </a:cubicBezTo>
                  <a:close/>
                  <a:moveTo>
                    <a:pt x="109" y="9"/>
                  </a:moveTo>
                  <a:cubicBezTo>
                    <a:pt x="107" y="6"/>
                    <a:pt x="106" y="4"/>
                    <a:pt x="103" y="3"/>
                  </a:cubicBezTo>
                  <a:cubicBezTo>
                    <a:pt x="101" y="6"/>
                    <a:pt x="102" y="0"/>
                    <a:pt x="102" y="7"/>
                  </a:cubicBezTo>
                  <a:cubicBezTo>
                    <a:pt x="102" y="11"/>
                    <a:pt x="102" y="8"/>
                    <a:pt x="103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5"/>
                    <a:pt x="98" y="19"/>
                    <a:pt x="98" y="23"/>
                  </a:cubicBezTo>
                  <a:cubicBezTo>
                    <a:pt x="98" y="29"/>
                    <a:pt x="98" y="30"/>
                    <a:pt x="95" y="32"/>
                  </a:cubicBezTo>
                  <a:cubicBezTo>
                    <a:pt x="94" y="39"/>
                    <a:pt x="94" y="46"/>
                    <a:pt x="93" y="5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7" y="121"/>
                    <a:pt x="86" y="135"/>
                    <a:pt x="85" y="14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3" y="165"/>
                    <a:pt x="84" y="165"/>
                    <a:pt x="83" y="169"/>
                  </a:cubicBezTo>
                  <a:cubicBezTo>
                    <a:pt x="82" y="174"/>
                    <a:pt x="81" y="178"/>
                    <a:pt x="83" y="183"/>
                  </a:cubicBezTo>
                  <a:cubicBezTo>
                    <a:pt x="82" y="184"/>
                    <a:pt x="82" y="185"/>
                    <a:pt x="81" y="186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86"/>
                    <a:pt x="81" y="184"/>
                    <a:pt x="80" y="181"/>
                  </a:cubicBezTo>
                  <a:cubicBezTo>
                    <a:pt x="79" y="177"/>
                    <a:pt x="79" y="180"/>
                    <a:pt x="80" y="175"/>
                  </a:cubicBezTo>
                  <a:cubicBezTo>
                    <a:pt x="81" y="170"/>
                    <a:pt x="81" y="164"/>
                    <a:pt x="81" y="161"/>
                  </a:cubicBezTo>
                  <a:cubicBezTo>
                    <a:pt x="82" y="157"/>
                    <a:pt x="81" y="155"/>
                    <a:pt x="81" y="15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78"/>
                    <a:pt x="86" y="75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7"/>
                    <a:pt x="86" y="67"/>
                  </a:cubicBezTo>
                  <a:cubicBezTo>
                    <a:pt x="84" y="62"/>
                    <a:pt x="86" y="71"/>
                    <a:pt x="85" y="6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7" y="50"/>
                    <a:pt x="83" y="50"/>
                    <a:pt x="82" y="42"/>
                  </a:cubicBezTo>
                  <a:cubicBezTo>
                    <a:pt x="79" y="44"/>
                    <a:pt x="81" y="44"/>
                    <a:pt x="80" y="41"/>
                  </a:cubicBezTo>
                  <a:cubicBezTo>
                    <a:pt x="84" y="39"/>
                    <a:pt x="80" y="39"/>
                    <a:pt x="80" y="32"/>
                  </a:cubicBezTo>
                  <a:cubicBezTo>
                    <a:pt x="76" y="32"/>
                    <a:pt x="77" y="33"/>
                    <a:pt x="76" y="31"/>
                  </a:cubicBezTo>
                  <a:cubicBezTo>
                    <a:pt x="75" y="33"/>
                    <a:pt x="76" y="32"/>
                    <a:pt x="74" y="33"/>
                  </a:cubicBezTo>
                  <a:cubicBezTo>
                    <a:pt x="75" y="34"/>
                    <a:pt x="75" y="34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7"/>
                    <a:pt x="75" y="37"/>
                  </a:cubicBezTo>
                  <a:cubicBezTo>
                    <a:pt x="75" y="37"/>
                    <a:pt x="74" y="37"/>
                    <a:pt x="74" y="38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110"/>
                    <a:pt x="56" y="123"/>
                    <a:pt x="56" y="133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4" y="137"/>
                    <a:pt x="56" y="140"/>
                    <a:pt x="55" y="137"/>
                  </a:cubicBezTo>
                  <a:cubicBezTo>
                    <a:pt x="54" y="135"/>
                    <a:pt x="55" y="136"/>
                    <a:pt x="54" y="135"/>
                  </a:cubicBezTo>
                  <a:cubicBezTo>
                    <a:pt x="52" y="139"/>
                    <a:pt x="52" y="143"/>
                    <a:pt x="52" y="148"/>
                  </a:cubicBezTo>
                  <a:cubicBezTo>
                    <a:pt x="51" y="150"/>
                    <a:pt x="51" y="154"/>
                    <a:pt x="50" y="155"/>
                  </a:cubicBezTo>
                  <a:cubicBezTo>
                    <a:pt x="47" y="154"/>
                    <a:pt x="49" y="157"/>
                    <a:pt x="48" y="152"/>
                  </a:cubicBezTo>
                  <a:cubicBezTo>
                    <a:pt x="47" y="141"/>
                    <a:pt x="52" y="135"/>
                    <a:pt x="53" y="125"/>
                  </a:cubicBezTo>
                  <a:cubicBezTo>
                    <a:pt x="54" y="121"/>
                    <a:pt x="53" y="121"/>
                    <a:pt x="54" y="116"/>
                  </a:cubicBezTo>
                  <a:cubicBezTo>
                    <a:pt x="58" y="102"/>
                    <a:pt x="62" y="79"/>
                    <a:pt x="64" y="63"/>
                  </a:cubicBezTo>
                  <a:cubicBezTo>
                    <a:pt x="66" y="55"/>
                    <a:pt x="66" y="50"/>
                    <a:pt x="67" y="45"/>
                  </a:cubicBezTo>
                  <a:cubicBezTo>
                    <a:pt x="68" y="41"/>
                    <a:pt x="66" y="34"/>
                    <a:pt x="68" y="32"/>
                  </a:cubicBezTo>
                  <a:cubicBezTo>
                    <a:pt x="72" y="26"/>
                    <a:pt x="69" y="21"/>
                    <a:pt x="65" y="14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0" y="48"/>
                    <a:pt x="52" y="49"/>
                    <a:pt x="50" y="47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7" y="55"/>
                    <a:pt x="46" y="57"/>
                    <a:pt x="43" y="58"/>
                  </a:cubicBezTo>
                  <a:cubicBezTo>
                    <a:pt x="43" y="60"/>
                    <a:pt x="42" y="65"/>
                    <a:pt x="41" y="68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8" y="78"/>
                    <a:pt x="37" y="78"/>
                  </a:cubicBezTo>
                  <a:cubicBezTo>
                    <a:pt x="36" y="82"/>
                    <a:pt x="36" y="84"/>
                    <a:pt x="34" y="89"/>
                  </a:cubicBezTo>
                  <a:cubicBezTo>
                    <a:pt x="31" y="89"/>
                    <a:pt x="32" y="89"/>
                    <a:pt x="30" y="88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3" y="108"/>
                    <a:pt x="23" y="111"/>
                    <a:pt x="22" y="11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3" y="143"/>
                    <a:pt x="12" y="148"/>
                    <a:pt x="12" y="156"/>
                  </a:cubicBezTo>
                  <a:cubicBezTo>
                    <a:pt x="11" y="160"/>
                    <a:pt x="12" y="157"/>
                    <a:pt x="11" y="15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2"/>
                    <a:pt x="10" y="171"/>
                    <a:pt x="10" y="172"/>
                  </a:cubicBezTo>
                  <a:cubicBezTo>
                    <a:pt x="7" y="182"/>
                    <a:pt x="12" y="178"/>
                    <a:pt x="6" y="186"/>
                  </a:cubicBezTo>
                  <a:cubicBezTo>
                    <a:pt x="6" y="189"/>
                    <a:pt x="6" y="187"/>
                    <a:pt x="7" y="190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6" y="196"/>
                    <a:pt x="6" y="195"/>
                    <a:pt x="6" y="198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1"/>
                    <a:pt x="7" y="201"/>
                    <a:pt x="7" y="201"/>
                  </a:cubicBezTo>
                  <a:cubicBezTo>
                    <a:pt x="8" y="202"/>
                    <a:pt x="7" y="201"/>
                    <a:pt x="8" y="202"/>
                  </a:cubicBezTo>
                  <a:cubicBezTo>
                    <a:pt x="2" y="205"/>
                    <a:pt x="3" y="220"/>
                    <a:pt x="4" y="227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1" y="233"/>
                    <a:pt x="8" y="228"/>
                    <a:pt x="4" y="231"/>
                  </a:cubicBezTo>
                  <a:cubicBezTo>
                    <a:pt x="3" y="232"/>
                    <a:pt x="3" y="233"/>
                    <a:pt x="2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5"/>
                    <a:pt x="1" y="237"/>
                    <a:pt x="1" y="239"/>
                  </a:cubicBezTo>
                  <a:cubicBezTo>
                    <a:pt x="2" y="244"/>
                    <a:pt x="1" y="243"/>
                    <a:pt x="1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9"/>
                    <a:pt x="3" y="246"/>
                    <a:pt x="5" y="249"/>
                  </a:cubicBezTo>
                  <a:cubicBezTo>
                    <a:pt x="4" y="262"/>
                    <a:pt x="6" y="256"/>
                    <a:pt x="6" y="260"/>
                  </a:cubicBezTo>
                  <a:cubicBezTo>
                    <a:pt x="6" y="263"/>
                    <a:pt x="5" y="264"/>
                    <a:pt x="5" y="265"/>
                  </a:cubicBezTo>
                  <a:cubicBezTo>
                    <a:pt x="7" y="268"/>
                    <a:pt x="7" y="270"/>
                    <a:pt x="9" y="272"/>
                  </a:cubicBezTo>
                  <a:cubicBezTo>
                    <a:pt x="9" y="275"/>
                    <a:pt x="9" y="275"/>
                    <a:pt x="10" y="278"/>
                  </a:cubicBezTo>
                  <a:cubicBezTo>
                    <a:pt x="10" y="278"/>
                    <a:pt x="11" y="280"/>
                    <a:pt x="11" y="280"/>
                  </a:cubicBezTo>
                  <a:cubicBezTo>
                    <a:pt x="11" y="282"/>
                    <a:pt x="11" y="281"/>
                    <a:pt x="11" y="283"/>
                  </a:cubicBezTo>
                  <a:cubicBezTo>
                    <a:pt x="9" y="286"/>
                    <a:pt x="9" y="288"/>
                    <a:pt x="9" y="293"/>
                  </a:cubicBezTo>
                  <a:cubicBezTo>
                    <a:pt x="10" y="297"/>
                    <a:pt x="10" y="294"/>
                    <a:pt x="10" y="298"/>
                  </a:cubicBezTo>
                  <a:cubicBezTo>
                    <a:pt x="10" y="302"/>
                    <a:pt x="9" y="298"/>
                    <a:pt x="9" y="303"/>
                  </a:cubicBezTo>
                  <a:cubicBezTo>
                    <a:pt x="10" y="309"/>
                    <a:pt x="11" y="302"/>
                    <a:pt x="10" y="308"/>
                  </a:cubicBezTo>
                  <a:cubicBezTo>
                    <a:pt x="9" y="315"/>
                    <a:pt x="11" y="316"/>
                    <a:pt x="11" y="319"/>
                  </a:cubicBezTo>
                  <a:cubicBezTo>
                    <a:pt x="10" y="321"/>
                    <a:pt x="10" y="320"/>
                    <a:pt x="9" y="323"/>
                  </a:cubicBezTo>
                  <a:cubicBezTo>
                    <a:pt x="9" y="327"/>
                    <a:pt x="10" y="324"/>
                    <a:pt x="9" y="328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8" y="335"/>
                    <a:pt x="8" y="336"/>
                    <a:pt x="9" y="337"/>
                  </a:cubicBezTo>
                  <a:cubicBezTo>
                    <a:pt x="8" y="340"/>
                    <a:pt x="9" y="338"/>
                    <a:pt x="7" y="341"/>
                  </a:cubicBezTo>
                  <a:cubicBezTo>
                    <a:pt x="7" y="341"/>
                    <a:pt x="8" y="341"/>
                    <a:pt x="8" y="342"/>
                  </a:cubicBezTo>
                  <a:cubicBezTo>
                    <a:pt x="9" y="343"/>
                    <a:pt x="9" y="343"/>
                    <a:pt x="9" y="343"/>
                  </a:cubicBezTo>
                  <a:cubicBezTo>
                    <a:pt x="9" y="347"/>
                    <a:pt x="10" y="347"/>
                    <a:pt x="10" y="350"/>
                  </a:cubicBezTo>
                  <a:cubicBezTo>
                    <a:pt x="10" y="353"/>
                    <a:pt x="10" y="353"/>
                    <a:pt x="9" y="354"/>
                  </a:cubicBezTo>
                  <a:cubicBezTo>
                    <a:pt x="10" y="360"/>
                    <a:pt x="10" y="353"/>
                    <a:pt x="10" y="360"/>
                  </a:cubicBezTo>
                  <a:cubicBezTo>
                    <a:pt x="9" y="363"/>
                    <a:pt x="9" y="364"/>
                    <a:pt x="10" y="367"/>
                  </a:cubicBezTo>
                  <a:cubicBezTo>
                    <a:pt x="12" y="366"/>
                    <a:pt x="13" y="366"/>
                    <a:pt x="16" y="365"/>
                  </a:cubicBezTo>
                  <a:cubicBezTo>
                    <a:pt x="16" y="357"/>
                    <a:pt x="18" y="356"/>
                    <a:pt x="18" y="347"/>
                  </a:cubicBezTo>
                  <a:cubicBezTo>
                    <a:pt x="22" y="349"/>
                    <a:pt x="20" y="347"/>
                    <a:pt x="20" y="350"/>
                  </a:cubicBezTo>
                  <a:cubicBezTo>
                    <a:pt x="20" y="360"/>
                    <a:pt x="17" y="365"/>
                    <a:pt x="18" y="375"/>
                  </a:cubicBezTo>
                  <a:cubicBezTo>
                    <a:pt x="19" y="381"/>
                    <a:pt x="16" y="380"/>
                    <a:pt x="20" y="383"/>
                  </a:cubicBezTo>
                  <a:cubicBezTo>
                    <a:pt x="22" y="372"/>
                    <a:pt x="22" y="372"/>
                    <a:pt x="22" y="372"/>
                  </a:cubicBezTo>
                  <a:cubicBezTo>
                    <a:pt x="25" y="371"/>
                    <a:pt x="24" y="371"/>
                    <a:pt x="27" y="372"/>
                  </a:cubicBezTo>
                  <a:cubicBezTo>
                    <a:pt x="27" y="367"/>
                    <a:pt x="25" y="368"/>
                    <a:pt x="30" y="367"/>
                  </a:cubicBezTo>
                  <a:cubicBezTo>
                    <a:pt x="29" y="382"/>
                    <a:pt x="29" y="382"/>
                    <a:pt x="29" y="382"/>
                  </a:cubicBezTo>
                  <a:cubicBezTo>
                    <a:pt x="35" y="375"/>
                    <a:pt x="36" y="366"/>
                    <a:pt x="38" y="356"/>
                  </a:cubicBezTo>
                  <a:cubicBezTo>
                    <a:pt x="38" y="355"/>
                    <a:pt x="39" y="352"/>
                    <a:pt x="39" y="351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4"/>
                    <a:pt x="41" y="343"/>
                    <a:pt x="42" y="340"/>
                  </a:cubicBezTo>
                  <a:cubicBezTo>
                    <a:pt x="42" y="340"/>
                    <a:pt x="44" y="336"/>
                    <a:pt x="44" y="336"/>
                  </a:cubicBezTo>
                  <a:cubicBezTo>
                    <a:pt x="46" y="330"/>
                    <a:pt x="47" y="324"/>
                    <a:pt x="48" y="318"/>
                  </a:cubicBezTo>
                  <a:cubicBezTo>
                    <a:pt x="48" y="313"/>
                    <a:pt x="50" y="312"/>
                    <a:pt x="51" y="308"/>
                  </a:cubicBezTo>
                  <a:cubicBezTo>
                    <a:pt x="52" y="304"/>
                    <a:pt x="52" y="300"/>
                    <a:pt x="53" y="297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01"/>
                    <a:pt x="57" y="301"/>
                    <a:pt x="56" y="298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61" y="288"/>
                    <a:pt x="61" y="287"/>
                    <a:pt x="60" y="282"/>
                  </a:cubicBezTo>
                  <a:cubicBezTo>
                    <a:pt x="66" y="277"/>
                    <a:pt x="64" y="281"/>
                    <a:pt x="66" y="270"/>
                  </a:cubicBezTo>
                  <a:cubicBezTo>
                    <a:pt x="66" y="267"/>
                    <a:pt x="66" y="265"/>
                    <a:pt x="68" y="263"/>
                  </a:cubicBezTo>
                  <a:cubicBezTo>
                    <a:pt x="73" y="254"/>
                    <a:pt x="71" y="260"/>
                    <a:pt x="71" y="244"/>
                  </a:cubicBezTo>
                  <a:cubicBezTo>
                    <a:pt x="73" y="242"/>
                    <a:pt x="72" y="243"/>
                    <a:pt x="75" y="242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7" y="239"/>
                    <a:pt x="74" y="239"/>
                    <a:pt x="77" y="238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82" y="219"/>
                    <a:pt x="82" y="213"/>
                    <a:pt x="84" y="208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199"/>
                    <a:pt x="85" y="197"/>
                    <a:pt x="85" y="193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88" y="181"/>
                    <a:pt x="88" y="181"/>
                    <a:pt x="89" y="181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64"/>
                    <a:pt x="93" y="166"/>
                    <a:pt x="91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1"/>
                    <a:pt x="96" y="139"/>
                    <a:pt x="97" y="13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8" y="124"/>
                    <a:pt x="98" y="118"/>
                    <a:pt x="98" y="113"/>
                  </a:cubicBezTo>
                  <a:cubicBezTo>
                    <a:pt x="99" y="108"/>
                    <a:pt x="97" y="100"/>
                    <a:pt x="100" y="98"/>
                  </a:cubicBezTo>
                  <a:cubicBezTo>
                    <a:pt x="101" y="99"/>
                    <a:pt x="101" y="98"/>
                    <a:pt x="101" y="10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20"/>
                    <a:pt x="100" y="129"/>
                    <a:pt x="100" y="139"/>
                  </a:cubicBezTo>
                  <a:cubicBezTo>
                    <a:pt x="100" y="145"/>
                    <a:pt x="96" y="156"/>
                    <a:pt x="98" y="161"/>
                  </a:cubicBezTo>
                  <a:cubicBezTo>
                    <a:pt x="101" y="159"/>
                    <a:pt x="99" y="161"/>
                    <a:pt x="100" y="156"/>
                  </a:cubicBezTo>
                  <a:cubicBezTo>
                    <a:pt x="101" y="153"/>
                    <a:pt x="102" y="153"/>
                    <a:pt x="102" y="151"/>
                  </a:cubicBezTo>
                  <a:cubicBezTo>
                    <a:pt x="102" y="148"/>
                    <a:pt x="103" y="142"/>
                    <a:pt x="104" y="138"/>
                  </a:cubicBezTo>
                  <a:cubicBezTo>
                    <a:pt x="105" y="129"/>
                    <a:pt x="105" y="122"/>
                    <a:pt x="106" y="112"/>
                  </a:cubicBezTo>
                  <a:cubicBezTo>
                    <a:pt x="106" y="110"/>
                    <a:pt x="107" y="108"/>
                    <a:pt x="107" y="106"/>
                  </a:cubicBezTo>
                  <a:cubicBezTo>
                    <a:pt x="108" y="101"/>
                    <a:pt x="107" y="95"/>
                    <a:pt x="107" y="88"/>
                  </a:cubicBezTo>
                  <a:cubicBezTo>
                    <a:pt x="107" y="74"/>
                    <a:pt x="110" y="80"/>
                    <a:pt x="107" y="63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58"/>
                    <a:pt x="110" y="55"/>
                    <a:pt x="112" y="53"/>
                  </a:cubicBezTo>
                  <a:cubicBezTo>
                    <a:pt x="114" y="50"/>
                    <a:pt x="111" y="51"/>
                    <a:pt x="112" y="43"/>
                  </a:cubicBezTo>
                  <a:cubicBezTo>
                    <a:pt x="113" y="38"/>
                    <a:pt x="111" y="41"/>
                    <a:pt x="112" y="37"/>
                  </a:cubicBezTo>
                  <a:cubicBezTo>
                    <a:pt x="113" y="30"/>
                    <a:pt x="113" y="31"/>
                    <a:pt x="112" y="27"/>
                  </a:cubicBezTo>
                  <a:cubicBezTo>
                    <a:pt x="109" y="17"/>
                    <a:pt x="109" y="23"/>
                    <a:pt x="110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4"/>
                    <a:pt x="109" y="16"/>
                    <a:pt x="107" y="14"/>
                  </a:cubicBezTo>
                  <a:cubicBezTo>
                    <a:pt x="107" y="13"/>
                    <a:pt x="107" y="12"/>
                    <a:pt x="107" y="10"/>
                  </a:cubicBezTo>
                  <a:lnTo>
                    <a:pt x="109" y="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" name="Freeform 37"/>
            <p:cNvSpPr>
              <a:spLocks noEditPoints="1"/>
            </p:cNvSpPr>
            <p:nvPr/>
          </p:nvSpPr>
          <p:spPr bwMode="auto">
            <a:xfrm>
              <a:off x="3758317" y="5984660"/>
              <a:ext cx="108020" cy="367112"/>
            </a:xfrm>
            <a:custGeom>
              <a:avLst/>
              <a:gdLst>
                <a:gd name="T0" fmla="*/ 54 w 108"/>
                <a:gd name="T1" fmla="*/ 298 h 365"/>
                <a:gd name="T2" fmla="*/ 17 w 108"/>
                <a:gd name="T3" fmla="*/ 222 h 365"/>
                <a:gd name="T4" fmla="*/ 17 w 108"/>
                <a:gd name="T5" fmla="*/ 222 h 365"/>
                <a:gd name="T6" fmla="*/ 82 w 108"/>
                <a:gd name="T7" fmla="*/ 194 h 365"/>
                <a:gd name="T8" fmla="*/ 87 w 108"/>
                <a:gd name="T9" fmla="*/ 175 h 365"/>
                <a:gd name="T10" fmla="*/ 33 w 108"/>
                <a:gd name="T11" fmla="*/ 123 h 365"/>
                <a:gd name="T12" fmla="*/ 40 w 108"/>
                <a:gd name="T13" fmla="*/ 115 h 365"/>
                <a:gd name="T14" fmla="*/ 45 w 108"/>
                <a:gd name="T15" fmla="*/ 90 h 365"/>
                <a:gd name="T16" fmla="*/ 74 w 108"/>
                <a:gd name="T17" fmla="*/ 3 h 365"/>
                <a:gd name="T18" fmla="*/ 57 w 108"/>
                <a:gd name="T19" fmla="*/ 39 h 365"/>
                <a:gd name="T20" fmla="*/ 48 w 108"/>
                <a:gd name="T21" fmla="*/ 78 h 365"/>
                <a:gd name="T22" fmla="*/ 47 w 108"/>
                <a:gd name="T23" fmla="*/ 61 h 365"/>
                <a:gd name="T24" fmla="*/ 48 w 108"/>
                <a:gd name="T25" fmla="*/ 45 h 365"/>
                <a:gd name="T26" fmla="*/ 44 w 108"/>
                <a:gd name="T27" fmla="*/ 26 h 365"/>
                <a:gd name="T28" fmla="*/ 34 w 108"/>
                <a:gd name="T29" fmla="*/ 59 h 365"/>
                <a:gd name="T30" fmla="*/ 22 w 108"/>
                <a:gd name="T31" fmla="*/ 101 h 365"/>
                <a:gd name="T32" fmla="*/ 13 w 108"/>
                <a:gd name="T33" fmla="*/ 144 h 365"/>
                <a:gd name="T34" fmla="*/ 7 w 108"/>
                <a:gd name="T35" fmla="*/ 183 h 365"/>
                <a:gd name="T36" fmla="*/ 4 w 108"/>
                <a:gd name="T37" fmla="*/ 234 h 365"/>
                <a:gd name="T38" fmla="*/ 11 w 108"/>
                <a:gd name="T39" fmla="*/ 236 h 365"/>
                <a:gd name="T40" fmla="*/ 17 w 108"/>
                <a:gd name="T41" fmla="*/ 235 h 365"/>
                <a:gd name="T42" fmla="*/ 12 w 108"/>
                <a:gd name="T43" fmla="*/ 291 h 365"/>
                <a:gd name="T44" fmla="*/ 15 w 108"/>
                <a:gd name="T45" fmla="*/ 303 h 365"/>
                <a:gd name="T46" fmla="*/ 14 w 108"/>
                <a:gd name="T47" fmla="*/ 321 h 365"/>
                <a:gd name="T48" fmla="*/ 13 w 108"/>
                <a:gd name="T49" fmla="*/ 331 h 365"/>
                <a:gd name="T50" fmla="*/ 19 w 108"/>
                <a:gd name="T51" fmla="*/ 327 h 365"/>
                <a:gd name="T52" fmla="*/ 30 w 108"/>
                <a:gd name="T53" fmla="*/ 228 h 365"/>
                <a:gd name="T54" fmla="*/ 50 w 108"/>
                <a:gd name="T55" fmla="*/ 111 h 365"/>
                <a:gd name="T56" fmla="*/ 29 w 108"/>
                <a:gd name="T57" fmla="*/ 252 h 365"/>
                <a:gd name="T58" fmla="*/ 32 w 108"/>
                <a:gd name="T59" fmla="*/ 267 h 365"/>
                <a:gd name="T60" fmla="*/ 36 w 108"/>
                <a:gd name="T61" fmla="*/ 242 h 365"/>
                <a:gd name="T62" fmla="*/ 32 w 108"/>
                <a:gd name="T63" fmla="*/ 283 h 365"/>
                <a:gd name="T64" fmla="*/ 30 w 108"/>
                <a:gd name="T65" fmla="*/ 319 h 365"/>
                <a:gd name="T66" fmla="*/ 45 w 108"/>
                <a:gd name="T67" fmla="*/ 257 h 365"/>
                <a:gd name="T68" fmla="*/ 57 w 108"/>
                <a:gd name="T69" fmla="*/ 221 h 365"/>
                <a:gd name="T70" fmla="*/ 28 w 108"/>
                <a:gd name="T71" fmla="*/ 351 h 365"/>
                <a:gd name="T72" fmla="*/ 38 w 108"/>
                <a:gd name="T73" fmla="*/ 361 h 365"/>
                <a:gd name="T74" fmla="*/ 51 w 108"/>
                <a:gd name="T75" fmla="*/ 335 h 365"/>
                <a:gd name="T76" fmla="*/ 52 w 108"/>
                <a:gd name="T77" fmla="*/ 344 h 365"/>
                <a:gd name="T78" fmla="*/ 64 w 108"/>
                <a:gd name="T79" fmla="*/ 314 h 365"/>
                <a:gd name="T80" fmla="*/ 73 w 108"/>
                <a:gd name="T81" fmla="*/ 288 h 365"/>
                <a:gd name="T82" fmla="*/ 80 w 108"/>
                <a:gd name="T83" fmla="*/ 259 h 365"/>
                <a:gd name="T84" fmla="*/ 83 w 108"/>
                <a:gd name="T85" fmla="*/ 245 h 365"/>
                <a:gd name="T86" fmla="*/ 84 w 108"/>
                <a:gd name="T87" fmla="*/ 242 h 365"/>
                <a:gd name="T88" fmla="*/ 85 w 108"/>
                <a:gd name="T89" fmla="*/ 235 h 365"/>
                <a:gd name="T90" fmla="*/ 104 w 108"/>
                <a:gd name="T91" fmla="*/ 144 h 365"/>
                <a:gd name="T92" fmla="*/ 97 w 108"/>
                <a:gd name="T93" fmla="*/ 143 h 365"/>
                <a:gd name="T94" fmla="*/ 87 w 108"/>
                <a:gd name="T95" fmla="*/ 174 h 365"/>
                <a:gd name="T96" fmla="*/ 97 w 108"/>
                <a:gd name="T97" fmla="*/ 130 h 365"/>
                <a:gd name="T98" fmla="*/ 100 w 108"/>
                <a:gd name="T99" fmla="*/ 103 h 365"/>
                <a:gd name="T100" fmla="*/ 99 w 108"/>
                <a:gd name="T101" fmla="*/ 68 h 365"/>
                <a:gd name="T102" fmla="*/ 100 w 108"/>
                <a:gd name="T103" fmla="*/ 24 h 365"/>
                <a:gd name="T104" fmla="*/ 95 w 108"/>
                <a:gd name="T105" fmla="*/ 39 h 365"/>
                <a:gd name="T106" fmla="*/ 77 w 108"/>
                <a:gd name="T107" fmla="*/ 151 h 365"/>
                <a:gd name="T108" fmla="*/ 60 w 108"/>
                <a:gd name="T109" fmla="*/ 204 h 365"/>
                <a:gd name="T110" fmla="*/ 63 w 108"/>
                <a:gd name="T111" fmla="*/ 178 h 365"/>
                <a:gd name="T112" fmla="*/ 71 w 108"/>
                <a:gd name="T113" fmla="*/ 160 h 365"/>
                <a:gd name="T114" fmla="*/ 79 w 108"/>
                <a:gd name="T115" fmla="*/ 86 h 365"/>
                <a:gd name="T116" fmla="*/ 86 w 108"/>
                <a:gd name="T117" fmla="*/ 31 h 365"/>
                <a:gd name="T118" fmla="*/ 82 w 108"/>
                <a:gd name="T119" fmla="*/ 11 h 365"/>
                <a:gd name="T120" fmla="*/ 79 w 108"/>
                <a:gd name="T121" fmla="*/ 25 h 365"/>
                <a:gd name="T122" fmla="*/ 74 w 108"/>
                <a:gd name="T123" fmla="*/ 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365">
                  <a:moveTo>
                    <a:pt x="53" y="304"/>
                  </a:moveTo>
                  <a:cubicBezTo>
                    <a:pt x="53" y="304"/>
                    <a:pt x="54" y="302"/>
                    <a:pt x="54" y="304"/>
                  </a:cubicBezTo>
                  <a:cubicBezTo>
                    <a:pt x="54" y="306"/>
                    <a:pt x="54" y="307"/>
                    <a:pt x="53" y="304"/>
                  </a:cubicBezTo>
                  <a:close/>
                  <a:moveTo>
                    <a:pt x="54" y="298"/>
                  </a:moveTo>
                  <a:cubicBezTo>
                    <a:pt x="54" y="299"/>
                    <a:pt x="54" y="299"/>
                    <a:pt x="54" y="299"/>
                  </a:cubicBezTo>
                  <a:cubicBezTo>
                    <a:pt x="54" y="301"/>
                    <a:pt x="54" y="301"/>
                    <a:pt x="54" y="301"/>
                  </a:cubicBezTo>
                  <a:cubicBezTo>
                    <a:pt x="54" y="301"/>
                    <a:pt x="52" y="302"/>
                    <a:pt x="54" y="298"/>
                  </a:cubicBezTo>
                  <a:close/>
                  <a:moveTo>
                    <a:pt x="17" y="222"/>
                  </a:moveTo>
                  <a:cubicBezTo>
                    <a:pt x="18" y="227"/>
                    <a:pt x="18" y="227"/>
                    <a:pt x="18" y="227"/>
                  </a:cubicBezTo>
                  <a:cubicBezTo>
                    <a:pt x="17" y="227"/>
                    <a:pt x="16" y="225"/>
                    <a:pt x="16" y="225"/>
                  </a:cubicBezTo>
                  <a:cubicBezTo>
                    <a:pt x="15" y="221"/>
                    <a:pt x="17" y="223"/>
                    <a:pt x="18" y="222"/>
                  </a:cubicBezTo>
                  <a:lnTo>
                    <a:pt x="17" y="222"/>
                  </a:lnTo>
                  <a:close/>
                  <a:moveTo>
                    <a:pt x="84" y="220"/>
                  </a:moveTo>
                  <a:cubicBezTo>
                    <a:pt x="84" y="223"/>
                    <a:pt x="85" y="221"/>
                    <a:pt x="83" y="222"/>
                  </a:cubicBezTo>
                  <a:lnTo>
                    <a:pt x="84" y="220"/>
                  </a:lnTo>
                  <a:close/>
                  <a:moveTo>
                    <a:pt x="82" y="194"/>
                  </a:moveTo>
                  <a:cubicBezTo>
                    <a:pt x="79" y="193"/>
                    <a:pt x="79" y="193"/>
                    <a:pt x="79" y="193"/>
                  </a:cubicBezTo>
                  <a:cubicBezTo>
                    <a:pt x="83" y="184"/>
                    <a:pt x="80" y="193"/>
                    <a:pt x="82" y="184"/>
                  </a:cubicBezTo>
                  <a:cubicBezTo>
                    <a:pt x="83" y="181"/>
                    <a:pt x="82" y="184"/>
                    <a:pt x="83" y="182"/>
                  </a:cubicBezTo>
                  <a:cubicBezTo>
                    <a:pt x="87" y="174"/>
                    <a:pt x="83" y="178"/>
                    <a:pt x="87" y="175"/>
                  </a:cubicBezTo>
                  <a:cubicBezTo>
                    <a:pt x="87" y="180"/>
                    <a:pt x="82" y="187"/>
                    <a:pt x="82" y="194"/>
                  </a:cubicBezTo>
                  <a:close/>
                  <a:moveTo>
                    <a:pt x="33" y="123"/>
                  </a:moveTo>
                  <a:cubicBezTo>
                    <a:pt x="37" y="120"/>
                    <a:pt x="36" y="123"/>
                    <a:pt x="36" y="123"/>
                  </a:cubicBezTo>
                  <a:cubicBezTo>
                    <a:pt x="33" y="125"/>
                    <a:pt x="34" y="124"/>
                    <a:pt x="33" y="123"/>
                  </a:cubicBezTo>
                  <a:close/>
                  <a:moveTo>
                    <a:pt x="92" y="102"/>
                  </a:moveTo>
                  <a:cubicBezTo>
                    <a:pt x="93" y="102"/>
                    <a:pt x="92" y="101"/>
                    <a:pt x="94" y="101"/>
                  </a:cubicBezTo>
                  <a:cubicBezTo>
                    <a:pt x="93" y="102"/>
                    <a:pt x="95" y="101"/>
                    <a:pt x="92" y="102"/>
                  </a:cubicBezTo>
                  <a:close/>
                  <a:moveTo>
                    <a:pt x="40" y="115"/>
                  </a:moveTo>
                  <a:cubicBezTo>
                    <a:pt x="39" y="113"/>
                    <a:pt x="38" y="112"/>
                    <a:pt x="39" y="109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96"/>
                    <a:pt x="43" y="100"/>
                    <a:pt x="42" y="93"/>
                  </a:cubicBezTo>
                  <a:cubicBezTo>
                    <a:pt x="46" y="92"/>
                    <a:pt x="42" y="94"/>
                    <a:pt x="45" y="90"/>
                  </a:cubicBezTo>
                  <a:cubicBezTo>
                    <a:pt x="45" y="99"/>
                    <a:pt x="43" y="98"/>
                    <a:pt x="42" y="111"/>
                  </a:cubicBezTo>
                  <a:cubicBezTo>
                    <a:pt x="41" y="115"/>
                    <a:pt x="40" y="114"/>
                    <a:pt x="40" y="115"/>
                  </a:cubicBezTo>
                  <a:close/>
                  <a:moveTo>
                    <a:pt x="74" y="0"/>
                  </a:moveTo>
                  <a:cubicBezTo>
                    <a:pt x="72" y="2"/>
                    <a:pt x="73" y="0"/>
                    <a:pt x="74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7" y="10"/>
                    <a:pt x="68" y="9"/>
                    <a:pt x="64" y="8"/>
                  </a:cubicBezTo>
                  <a:cubicBezTo>
                    <a:pt x="59" y="16"/>
                    <a:pt x="59" y="29"/>
                    <a:pt x="57" y="39"/>
                  </a:cubicBezTo>
                  <a:cubicBezTo>
                    <a:pt x="55" y="46"/>
                    <a:pt x="54" y="46"/>
                    <a:pt x="54" y="51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9"/>
                    <a:pt x="52" y="60"/>
                    <a:pt x="52" y="62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82"/>
                    <a:pt x="48" y="85"/>
                    <a:pt x="44" y="85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77"/>
                    <a:pt x="46" y="76"/>
                    <a:pt x="46" y="74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58"/>
                    <a:pt x="48" y="58"/>
                    <a:pt x="48" y="55"/>
                  </a:cubicBezTo>
                  <a:cubicBezTo>
                    <a:pt x="48" y="49"/>
                    <a:pt x="48" y="58"/>
                    <a:pt x="48" y="51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2"/>
                    <a:pt x="48" y="41"/>
                    <a:pt x="46" y="39"/>
                  </a:cubicBezTo>
                  <a:cubicBezTo>
                    <a:pt x="47" y="37"/>
                    <a:pt x="47" y="35"/>
                    <a:pt x="48" y="33"/>
                  </a:cubicBezTo>
                  <a:cubicBezTo>
                    <a:pt x="47" y="28"/>
                    <a:pt x="47" y="29"/>
                    <a:pt x="48" y="24"/>
                  </a:cubicBezTo>
                  <a:cubicBezTo>
                    <a:pt x="44" y="24"/>
                    <a:pt x="46" y="24"/>
                    <a:pt x="44" y="26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1" y="32"/>
                    <a:pt x="42" y="37"/>
                  </a:cubicBezTo>
                  <a:cubicBezTo>
                    <a:pt x="38" y="37"/>
                    <a:pt x="38" y="39"/>
                    <a:pt x="37" y="43"/>
                  </a:cubicBezTo>
                  <a:cubicBezTo>
                    <a:pt x="36" y="51"/>
                    <a:pt x="35" y="50"/>
                    <a:pt x="34" y="59"/>
                  </a:cubicBezTo>
                  <a:cubicBezTo>
                    <a:pt x="34" y="64"/>
                    <a:pt x="30" y="76"/>
                    <a:pt x="28" y="81"/>
                  </a:cubicBezTo>
                  <a:cubicBezTo>
                    <a:pt x="27" y="85"/>
                    <a:pt x="26" y="86"/>
                    <a:pt x="25" y="8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2" y="101"/>
                    <a:pt x="22" y="101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19" y="112"/>
                    <a:pt x="14" y="114"/>
                    <a:pt x="15" y="125"/>
                  </a:cubicBezTo>
                  <a:cubicBezTo>
                    <a:pt x="16" y="132"/>
                    <a:pt x="15" y="134"/>
                    <a:pt x="14" y="139"/>
                  </a:cubicBezTo>
                  <a:cubicBezTo>
                    <a:pt x="14" y="141"/>
                    <a:pt x="13" y="142"/>
                    <a:pt x="13" y="144"/>
                  </a:cubicBezTo>
                  <a:cubicBezTo>
                    <a:pt x="9" y="159"/>
                    <a:pt x="11" y="154"/>
                    <a:pt x="10" y="16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7"/>
                    <a:pt x="6" y="185"/>
                    <a:pt x="5" y="191"/>
                  </a:cubicBezTo>
                  <a:cubicBezTo>
                    <a:pt x="5" y="193"/>
                    <a:pt x="4" y="195"/>
                    <a:pt x="4" y="197"/>
                  </a:cubicBezTo>
                  <a:cubicBezTo>
                    <a:pt x="3" y="200"/>
                    <a:pt x="5" y="204"/>
                    <a:pt x="3" y="218"/>
                  </a:cubicBezTo>
                  <a:cubicBezTo>
                    <a:pt x="2" y="224"/>
                    <a:pt x="2" y="229"/>
                    <a:pt x="4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0" y="236"/>
                    <a:pt x="1" y="237"/>
                    <a:pt x="2" y="241"/>
                  </a:cubicBezTo>
                  <a:cubicBezTo>
                    <a:pt x="4" y="241"/>
                    <a:pt x="4" y="241"/>
                    <a:pt x="7" y="240"/>
                  </a:cubicBezTo>
                  <a:cubicBezTo>
                    <a:pt x="7" y="235"/>
                    <a:pt x="6" y="236"/>
                    <a:pt x="11" y="236"/>
                  </a:cubicBezTo>
                  <a:cubicBezTo>
                    <a:pt x="10" y="240"/>
                    <a:pt x="7" y="241"/>
                    <a:pt x="11" y="244"/>
                  </a:cubicBezTo>
                  <a:cubicBezTo>
                    <a:pt x="14" y="241"/>
                    <a:pt x="14" y="233"/>
                    <a:pt x="15" y="228"/>
                  </a:cubicBezTo>
                  <a:cubicBezTo>
                    <a:pt x="18" y="228"/>
                    <a:pt x="18" y="228"/>
                    <a:pt x="18" y="228"/>
                  </a:cubicBezTo>
                  <a:cubicBezTo>
                    <a:pt x="18" y="230"/>
                    <a:pt x="17" y="234"/>
                    <a:pt x="17" y="235"/>
                  </a:cubicBezTo>
                  <a:cubicBezTo>
                    <a:pt x="16" y="237"/>
                    <a:pt x="17" y="233"/>
                    <a:pt x="16" y="237"/>
                  </a:cubicBezTo>
                  <a:cubicBezTo>
                    <a:pt x="15" y="239"/>
                    <a:pt x="16" y="237"/>
                    <a:pt x="15" y="239"/>
                  </a:cubicBezTo>
                  <a:cubicBezTo>
                    <a:pt x="15" y="248"/>
                    <a:pt x="15" y="261"/>
                    <a:pt x="14" y="267"/>
                  </a:cubicBezTo>
                  <a:cubicBezTo>
                    <a:pt x="12" y="273"/>
                    <a:pt x="11" y="287"/>
                    <a:pt x="12" y="291"/>
                  </a:cubicBezTo>
                  <a:cubicBezTo>
                    <a:pt x="11" y="295"/>
                    <a:pt x="12" y="291"/>
                    <a:pt x="11" y="295"/>
                  </a:cubicBezTo>
                  <a:cubicBezTo>
                    <a:pt x="11" y="295"/>
                    <a:pt x="12" y="295"/>
                    <a:pt x="12" y="296"/>
                  </a:cubicBezTo>
                  <a:cubicBezTo>
                    <a:pt x="17" y="300"/>
                    <a:pt x="17" y="300"/>
                    <a:pt x="17" y="300"/>
                  </a:cubicBezTo>
                  <a:cubicBezTo>
                    <a:pt x="16" y="302"/>
                    <a:pt x="17" y="301"/>
                    <a:pt x="15" y="303"/>
                  </a:cubicBezTo>
                  <a:cubicBezTo>
                    <a:pt x="13" y="306"/>
                    <a:pt x="17" y="300"/>
                    <a:pt x="14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4" y="308"/>
                    <a:pt x="12" y="310"/>
                    <a:pt x="13" y="312"/>
                  </a:cubicBezTo>
                  <a:cubicBezTo>
                    <a:pt x="14" y="321"/>
                    <a:pt x="14" y="321"/>
                    <a:pt x="14" y="321"/>
                  </a:cubicBezTo>
                  <a:cubicBezTo>
                    <a:pt x="14" y="322"/>
                    <a:pt x="15" y="325"/>
                    <a:pt x="14" y="326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3" y="329"/>
                    <a:pt x="13" y="329"/>
                    <a:pt x="12" y="329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5" y="340"/>
                    <a:pt x="15" y="340"/>
                    <a:pt x="15" y="340"/>
                  </a:cubicBezTo>
                  <a:cubicBezTo>
                    <a:pt x="19" y="337"/>
                    <a:pt x="18" y="333"/>
                    <a:pt x="19" y="327"/>
                  </a:cubicBezTo>
                  <a:cubicBezTo>
                    <a:pt x="20" y="322"/>
                    <a:pt x="20" y="317"/>
                    <a:pt x="21" y="311"/>
                  </a:cubicBezTo>
                  <a:cubicBezTo>
                    <a:pt x="23" y="294"/>
                    <a:pt x="24" y="277"/>
                    <a:pt x="26" y="260"/>
                  </a:cubicBezTo>
                  <a:cubicBezTo>
                    <a:pt x="26" y="255"/>
                    <a:pt x="28" y="251"/>
                    <a:pt x="28" y="244"/>
                  </a:cubicBezTo>
                  <a:cubicBezTo>
                    <a:pt x="28" y="239"/>
                    <a:pt x="29" y="233"/>
                    <a:pt x="30" y="228"/>
                  </a:cubicBezTo>
                  <a:cubicBezTo>
                    <a:pt x="31" y="223"/>
                    <a:pt x="32" y="217"/>
                    <a:pt x="32" y="211"/>
                  </a:cubicBezTo>
                  <a:cubicBezTo>
                    <a:pt x="36" y="191"/>
                    <a:pt x="41" y="167"/>
                    <a:pt x="42" y="146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8"/>
                    <a:pt x="51" y="106"/>
                    <a:pt x="50" y="111"/>
                  </a:cubicBezTo>
                  <a:cubicBezTo>
                    <a:pt x="48" y="119"/>
                    <a:pt x="48" y="130"/>
                    <a:pt x="46" y="136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4" y="221"/>
                    <a:pt x="32" y="229"/>
                    <a:pt x="31" y="238"/>
                  </a:cubicBezTo>
                  <a:cubicBezTo>
                    <a:pt x="31" y="242"/>
                    <a:pt x="30" y="248"/>
                    <a:pt x="29" y="252"/>
                  </a:cubicBezTo>
                  <a:cubicBezTo>
                    <a:pt x="29" y="255"/>
                    <a:pt x="30" y="254"/>
                    <a:pt x="29" y="258"/>
                  </a:cubicBezTo>
                  <a:cubicBezTo>
                    <a:pt x="27" y="265"/>
                    <a:pt x="25" y="284"/>
                    <a:pt x="25" y="292"/>
                  </a:cubicBezTo>
                  <a:cubicBezTo>
                    <a:pt x="30" y="289"/>
                    <a:pt x="27" y="288"/>
                    <a:pt x="29" y="280"/>
                  </a:cubicBezTo>
                  <a:cubicBezTo>
                    <a:pt x="29" y="276"/>
                    <a:pt x="31" y="274"/>
                    <a:pt x="32" y="267"/>
                  </a:cubicBezTo>
                  <a:cubicBezTo>
                    <a:pt x="32" y="263"/>
                    <a:pt x="33" y="259"/>
                    <a:pt x="34" y="254"/>
                  </a:cubicBezTo>
                  <a:cubicBezTo>
                    <a:pt x="34" y="251"/>
                    <a:pt x="34" y="250"/>
                    <a:pt x="34" y="247"/>
                  </a:cubicBezTo>
                  <a:cubicBezTo>
                    <a:pt x="34" y="244"/>
                    <a:pt x="34" y="246"/>
                    <a:pt x="35" y="244"/>
                  </a:cubicBezTo>
                  <a:cubicBezTo>
                    <a:pt x="36" y="242"/>
                    <a:pt x="35" y="244"/>
                    <a:pt x="36" y="242"/>
                  </a:cubicBezTo>
                  <a:cubicBezTo>
                    <a:pt x="36" y="247"/>
                    <a:pt x="37" y="244"/>
                    <a:pt x="37" y="248"/>
                  </a:cubicBezTo>
                  <a:cubicBezTo>
                    <a:pt x="37" y="250"/>
                    <a:pt x="36" y="253"/>
                    <a:pt x="36" y="254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2" y="276"/>
                    <a:pt x="32" y="281"/>
                    <a:pt x="32" y="283"/>
                  </a:cubicBezTo>
                  <a:cubicBezTo>
                    <a:pt x="31" y="287"/>
                    <a:pt x="30" y="288"/>
                    <a:pt x="30" y="293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6" y="325"/>
                    <a:pt x="27" y="323"/>
                    <a:pt x="28" y="324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31" y="311"/>
                    <a:pt x="34" y="308"/>
                    <a:pt x="36" y="297"/>
                  </a:cubicBezTo>
                  <a:cubicBezTo>
                    <a:pt x="36" y="293"/>
                    <a:pt x="37" y="294"/>
                    <a:pt x="38" y="289"/>
                  </a:cubicBezTo>
                  <a:cubicBezTo>
                    <a:pt x="39" y="284"/>
                    <a:pt x="40" y="276"/>
                    <a:pt x="42" y="270"/>
                  </a:cubicBezTo>
                  <a:cubicBezTo>
                    <a:pt x="43" y="266"/>
                    <a:pt x="43" y="261"/>
                    <a:pt x="45" y="257"/>
                  </a:cubicBezTo>
                  <a:cubicBezTo>
                    <a:pt x="46" y="254"/>
                    <a:pt x="46" y="254"/>
                    <a:pt x="46" y="254"/>
                  </a:cubicBezTo>
                  <a:cubicBezTo>
                    <a:pt x="50" y="253"/>
                    <a:pt x="48" y="252"/>
                    <a:pt x="50" y="247"/>
                  </a:cubicBezTo>
                  <a:cubicBezTo>
                    <a:pt x="52" y="242"/>
                    <a:pt x="51" y="243"/>
                    <a:pt x="52" y="238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7" y="222"/>
                    <a:pt x="57" y="221"/>
                    <a:pt x="57" y="224"/>
                  </a:cubicBezTo>
                  <a:cubicBezTo>
                    <a:pt x="33" y="325"/>
                    <a:pt x="33" y="325"/>
                    <a:pt x="33" y="325"/>
                  </a:cubicBezTo>
                  <a:cubicBezTo>
                    <a:pt x="32" y="329"/>
                    <a:pt x="32" y="325"/>
                    <a:pt x="32" y="32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1" y="351"/>
                    <a:pt x="29" y="350"/>
                    <a:pt x="32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40" y="363"/>
                    <a:pt x="37" y="365"/>
                    <a:pt x="38" y="361"/>
                  </a:cubicBezTo>
                  <a:cubicBezTo>
                    <a:pt x="39" y="359"/>
                    <a:pt x="39" y="358"/>
                    <a:pt x="40" y="356"/>
                  </a:cubicBezTo>
                  <a:cubicBezTo>
                    <a:pt x="44" y="346"/>
                    <a:pt x="44" y="333"/>
                    <a:pt x="48" y="325"/>
                  </a:cubicBezTo>
                  <a:cubicBezTo>
                    <a:pt x="48" y="330"/>
                    <a:pt x="49" y="327"/>
                    <a:pt x="47" y="333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8" y="339"/>
                    <a:pt x="53" y="339"/>
                    <a:pt x="46" y="339"/>
                  </a:cubicBezTo>
                  <a:cubicBezTo>
                    <a:pt x="48" y="342"/>
                    <a:pt x="46" y="343"/>
                    <a:pt x="46" y="348"/>
                  </a:cubicBezTo>
                  <a:cubicBezTo>
                    <a:pt x="48" y="348"/>
                    <a:pt x="47" y="348"/>
                    <a:pt x="49" y="349"/>
                  </a:cubicBezTo>
                  <a:cubicBezTo>
                    <a:pt x="52" y="344"/>
                    <a:pt x="52" y="344"/>
                    <a:pt x="52" y="344"/>
                  </a:cubicBezTo>
                  <a:cubicBezTo>
                    <a:pt x="53" y="341"/>
                    <a:pt x="53" y="340"/>
                    <a:pt x="54" y="337"/>
                  </a:cubicBezTo>
                  <a:cubicBezTo>
                    <a:pt x="56" y="333"/>
                    <a:pt x="55" y="336"/>
                    <a:pt x="57" y="331"/>
                  </a:cubicBezTo>
                  <a:cubicBezTo>
                    <a:pt x="57" y="330"/>
                    <a:pt x="58" y="327"/>
                    <a:pt x="59" y="325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5" y="310"/>
                    <a:pt x="66" y="304"/>
                    <a:pt x="65" y="300"/>
                  </a:cubicBezTo>
                  <a:cubicBezTo>
                    <a:pt x="68" y="298"/>
                    <a:pt x="68" y="298"/>
                    <a:pt x="68" y="298"/>
                  </a:cubicBezTo>
                  <a:cubicBezTo>
                    <a:pt x="69" y="293"/>
                    <a:pt x="70" y="293"/>
                    <a:pt x="68" y="290"/>
                  </a:cubicBezTo>
                  <a:cubicBezTo>
                    <a:pt x="70" y="289"/>
                    <a:pt x="70" y="288"/>
                    <a:pt x="73" y="288"/>
                  </a:cubicBezTo>
                  <a:cubicBezTo>
                    <a:pt x="74" y="284"/>
                    <a:pt x="72" y="282"/>
                    <a:pt x="74" y="281"/>
                  </a:cubicBezTo>
                  <a:cubicBezTo>
                    <a:pt x="75" y="278"/>
                    <a:pt x="75" y="277"/>
                    <a:pt x="76" y="274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9" y="265"/>
                    <a:pt x="78" y="265"/>
                    <a:pt x="80" y="259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5"/>
                  </a:cubicBezTo>
                  <a:cubicBezTo>
                    <a:pt x="82" y="251"/>
                    <a:pt x="82" y="251"/>
                    <a:pt x="81" y="247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3" y="245"/>
                    <a:pt x="84" y="245"/>
                    <a:pt x="84" y="245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8" y="241"/>
                    <a:pt x="88" y="243"/>
                    <a:pt x="89" y="238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7" y="233"/>
                    <a:pt x="87" y="231"/>
                    <a:pt x="88" y="228"/>
                  </a:cubicBezTo>
                  <a:cubicBezTo>
                    <a:pt x="88" y="227"/>
                    <a:pt x="89" y="225"/>
                    <a:pt x="89" y="224"/>
                  </a:cubicBezTo>
                  <a:cubicBezTo>
                    <a:pt x="94" y="209"/>
                    <a:pt x="95" y="192"/>
                    <a:pt x="100" y="176"/>
                  </a:cubicBezTo>
                  <a:cubicBezTo>
                    <a:pt x="102" y="166"/>
                    <a:pt x="103" y="155"/>
                    <a:pt x="104" y="144"/>
                  </a:cubicBezTo>
                  <a:cubicBezTo>
                    <a:pt x="105" y="138"/>
                    <a:pt x="106" y="132"/>
                    <a:pt x="107" y="127"/>
                  </a:cubicBezTo>
                  <a:cubicBezTo>
                    <a:pt x="108" y="121"/>
                    <a:pt x="107" y="117"/>
                    <a:pt x="106" y="111"/>
                  </a:cubicBezTo>
                  <a:cubicBezTo>
                    <a:pt x="104" y="113"/>
                    <a:pt x="102" y="121"/>
                    <a:pt x="101" y="126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6" y="150"/>
                    <a:pt x="94" y="154"/>
                    <a:pt x="93" y="159"/>
                  </a:cubicBezTo>
                  <a:cubicBezTo>
                    <a:pt x="91" y="164"/>
                    <a:pt x="91" y="168"/>
                    <a:pt x="89" y="172"/>
                  </a:cubicBezTo>
                  <a:cubicBezTo>
                    <a:pt x="89" y="172"/>
                    <a:pt x="88" y="173"/>
                    <a:pt x="88" y="173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6" y="172"/>
                    <a:pt x="85" y="175"/>
                    <a:pt x="87" y="167"/>
                  </a:cubicBezTo>
                  <a:cubicBezTo>
                    <a:pt x="88" y="162"/>
                    <a:pt x="88" y="158"/>
                    <a:pt x="90" y="154"/>
                  </a:cubicBezTo>
                  <a:cubicBezTo>
                    <a:pt x="92" y="151"/>
                    <a:pt x="91" y="152"/>
                    <a:pt x="92" y="14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8" y="128"/>
                    <a:pt x="98" y="126"/>
                    <a:pt x="99" y="122"/>
                  </a:cubicBezTo>
                  <a:cubicBezTo>
                    <a:pt x="96" y="122"/>
                    <a:pt x="97" y="122"/>
                    <a:pt x="98" y="122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0" y="113"/>
                    <a:pt x="101" y="109"/>
                    <a:pt x="100" y="103"/>
                  </a:cubicBezTo>
                  <a:cubicBezTo>
                    <a:pt x="102" y="102"/>
                    <a:pt x="101" y="102"/>
                    <a:pt x="102" y="101"/>
                  </a:cubicBezTo>
                  <a:cubicBezTo>
                    <a:pt x="101" y="98"/>
                    <a:pt x="103" y="85"/>
                    <a:pt x="103" y="79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9" y="71"/>
                    <a:pt x="99" y="68"/>
                  </a:cubicBezTo>
                  <a:cubicBezTo>
                    <a:pt x="99" y="65"/>
                    <a:pt x="104" y="55"/>
                    <a:pt x="99" y="52"/>
                  </a:cubicBezTo>
                  <a:cubicBezTo>
                    <a:pt x="100" y="51"/>
                    <a:pt x="99" y="52"/>
                    <a:pt x="100" y="49"/>
                  </a:cubicBezTo>
                  <a:cubicBezTo>
                    <a:pt x="102" y="40"/>
                    <a:pt x="101" y="42"/>
                    <a:pt x="101" y="32"/>
                  </a:cubicBezTo>
                  <a:cubicBezTo>
                    <a:pt x="101" y="32"/>
                    <a:pt x="101" y="26"/>
                    <a:pt x="100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4"/>
                    <a:pt x="97" y="22"/>
                    <a:pt x="97" y="26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32"/>
                    <a:pt x="95" y="34"/>
                    <a:pt x="95" y="39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88" y="76"/>
                    <a:pt x="87" y="92"/>
                    <a:pt x="86" y="103"/>
                  </a:cubicBezTo>
                  <a:cubicBezTo>
                    <a:pt x="85" y="107"/>
                    <a:pt x="85" y="111"/>
                    <a:pt x="84" y="115"/>
                  </a:cubicBezTo>
                  <a:cubicBezTo>
                    <a:pt x="82" y="127"/>
                    <a:pt x="80" y="140"/>
                    <a:pt x="77" y="151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10"/>
                    <a:pt x="61" y="211"/>
                    <a:pt x="61" y="213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0"/>
                    <a:pt x="60" y="211"/>
                    <a:pt x="60" y="204"/>
                  </a:cubicBezTo>
                  <a:cubicBezTo>
                    <a:pt x="63" y="198"/>
                    <a:pt x="61" y="200"/>
                    <a:pt x="62" y="194"/>
                  </a:cubicBezTo>
                  <a:cubicBezTo>
                    <a:pt x="63" y="189"/>
                    <a:pt x="64" y="192"/>
                    <a:pt x="65" y="18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5" y="177"/>
                    <a:pt x="61" y="179"/>
                    <a:pt x="64" y="178"/>
                  </a:cubicBezTo>
                  <a:cubicBezTo>
                    <a:pt x="67" y="177"/>
                    <a:pt x="65" y="176"/>
                    <a:pt x="66" y="176"/>
                  </a:cubicBezTo>
                  <a:cubicBezTo>
                    <a:pt x="68" y="174"/>
                    <a:pt x="67" y="175"/>
                    <a:pt x="68" y="175"/>
                  </a:cubicBezTo>
                  <a:cubicBezTo>
                    <a:pt x="67" y="165"/>
                    <a:pt x="69" y="166"/>
                    <a:pt x="71" y="160"/>
                  </a:cubicBezTo>
                  <a:cubicBezTo>
                    <a:pt x="74" y="151"/>
                    <a:pt x="79" y="121"/>
                    <a:pt x="79" y="113"/>
                  </a:cubicBezTo>
                  <a:cubicBezTo>
                    <a:pt x="77" y="115"/>
                    <a:pt x="77" y="115"/>
                    <a:pt x="75" y="11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85"/>
                    <a:pt x="78" y="89"/>
                    <a:pt x="79" y="86"/>
                  </a:cubicBezTo>
                  <a:cubicBezTo>
                    <a:pt x="82" y="77"/>
                    <a:pt x="80" y="77"/>
                    <a:pt x="81" y="67"/>
                  </a:cubicBezTo>
                  <a:cubicBezTo>
                    <a:pt x="81" y="64"/>
                    <a:pt x="82" y="57"/>
                    <a:pt x="82" y="54"/>
                  </a:cubicBezTo>
                  <a:cubicBezTo>
                    <a:pt x="82" y="51"/>
                    <a:pt x="82" y="53"/>
                    <a:pt x="83" y="50"/>
                  </a:cubicBezTo>
                  <a:cubicBezTo>
                    <a:pt x="86" y="42"/>
                    <a:pt x="85" y="41"/>
                    <a:pt x="86" y="31"/>
                  </a:cubicBezTo>
                  <a:cubicBezTo>
                    <a:pt x="86" y="29"/>
                    <a:pt x="87" y="28"/>
                    <a:pt x="86" y="25"/>
                  </a:cubicBezTo>
                  <a:cubicBezTo>
                    <a:pt x="84" y="21"/>
                    <a:pt x="85" y="30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17"/>
                    <a:pt x="85" y="17"/>
                    <a:pt x="82" y="1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0" y="21"/>
                    <a:pt x="80" y="21"/>
                  </a:cubicBezTo>
                  <a:cubicBezTo>
                    <a:pt x="78" y="25"/>
                    <a:pt x="80" y="20"/>
                    <a:pt x="79" y="23"/>
                  </a:cubicBezTo>
                  <a:cubicBezTo>
                    <a:pt x="79" y="25"/>
                    <a:pt x="79" y="24"/>
                    <a:pt x="79" y="25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18"/>
                    <a:pt x="76" y="15"/>
                    <a:pt x="75" y="11"/>
                  </a:cubicBezTo>
                  <a:cubicBezTo>
                    <a:pt x="75" y="9"/>
                    <a:pt x="75" y="8"/>
                    <a:pt x="75" y="6"/>
                  </a:cubicBezTo>
                  <a:cubicBezTo>
                    <a:pt x="74" y="1"/>
                    <a:pt x="74" y="1"/>
                    <a:pt x="74" y="1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Freeform 38"/>
            <p:cNvSpPr>
              <a:spLocks noEditPoints="1"/>
            </p:cNvSpPr>
            <p:nvPr/>
          </p:nvSpPr>
          <p:spPr bwMode="auto">
            <a:xfrm>
              <a:off x="3767710" y="4884888"/>
              <a:ext cx="118196" cy="350675"/>
            </a:xfrm>
            <a:custGeom>
              <a:avLst/>
              <a:gdLst>
                <a:gd name="T0" fmla="*/ 53 w 117"/>
                <a:gd name="T1" fmla="*/ 167 h 349"/>
                <a:gd name="T2" fmla="*/ 96 w 117"/>
                <a:gd name="T3" fmla="*/ 140 h 349"/>
                <a:gd name="T4" fmla="*/ 26 w 117"/>
                <a:gd name="T5" fmla="*/ 135 h 349"/>
                <a:gd name="T6" fmla="*/ 29 w 117"/>
                <a:gd name="T7" fmla="*/ 122 h 349"/>
                <a:gd name="T8" fmla="*/ 102 w 117"/>
                <a:gd name="T9" fmla="*/ 92 h 349"/>
                <a:gd name="T10" fmla="*/ 36 w 117"/>
                <a:gd name="T11" fmla="*/ 81 h 349"/>
                <a:gd name="T12" fmla="*/ 35 w 117"/>
                <a:gd name="T13" fmla="*/ 76 h 349"/>
                <a:gd name="T14" fmla="*/ 50 w 117"/>
                <a:gd name="T15" fmla="*/ 53 h 349"/>
                <a:gd name="T16" fmla="*/ 39 w 117"/>
                <a:gd name="T17" fmla="*/ 53 h 349"/>
                <a:gd name="T18" fmla="*/ 47 w 117"/>
                <a:gd name="T19" fmla="*/ 21 h 349"/>
                <a:gd name="T20" fmla="*/ 46 w 117"/>
                <a:gd name="T21" fmla="*/ 10 h 349"/>
                <a:gd name="T22" fmla="*/ 35 w 117"/>
                <a:gd name="T23" fmla="*/ 35 h 349"/>
                <a:gd name="T24" fmla="*/ 23 w 117"/>
                <a:gd name="T25" fmla="*/ 72 h 349"/>
                <a:gd name="T26" fmla="*/ 17 w 117"/>
                <a:gd name="T27" fmla="*/ 92 h 349"/>
                <a:gd name="T28" fmla="*/ 12 w 117"/>
                <a:gd name="T29" fmla="*/ 112 h 349"/>
                <a:gd name="T30" fmla="*/ 7 w 117"/>
                <a:gd name="T31" fmla="*/ 132 h 349"/>
                <a:gd name="T32" fmla="*/ 4 w 117"/>
                <a:gd name="T33" fmla="*/ 157 h 349"/>
                <a:gd name="T34" fmla="*/ 5 w 117"/>
                <a:gd name="T35" fmla="*/ 176 h 349"/>
                <a:gd name="T36" fmla="*/ 6 w 117"/>
                <a:gd name="T37" fmla="*/ 219 h 349"/>
                <a:gd name="T38" fmla="*/ 3 w 117"/>
                <a:gd name="T39" fmla="*/ 237 h 349"/>
                <a:gd name="T40" fmla="*/ 10 w 117"/>
                <a:gd name="T41" fmla="*/ 241 h 349"/>
                <a:gd name="T42" fmla="*/ 10 w 117"/>
                <a:gd name="T43" fmla="*/ 216 h 349"/>
                <a:gd name="T44" fmla="*/ 21 w 117"/>
                <a:gd name="T45" fmla="*/ 175 h 349"/>
                <a:gd name="T46" fmla="*/ 13 w 117"/>
                <a:gd name="T47" fmla="*/ 224 h 349"/>
                <a:gd name="T48" fmla="*/ 5 w 117"/>
                <a:gd name="T49" fmla="*/ 307 h 349"/>
                <a:gd name="T50" fmla="*/ 6 w 117"/>
                <a:gd name="T51" fmla="*/ 317 h 349"/>
                <a:gd name="T52" fmla="*/ 2 w 117"/>
                <a:gd name="T53" fmla="*/ 333 h 349"/>
                <a:gd name="T54" fmla="*/ 2 w 117"/>
                <a:gd name="T55" fmla="*/ 339 h 349"/>
                <a:gd name="T56" fmla="*/ 5 w 117"/>
                <a:gd name="T57" fmla="*/ 339 h 349"/>
                <a:gd name="T58" fmla="*/ 12 w 117"/>
                <a:gd name="T59" fmla="*/ 335 h 349"/>
                <a:gd name="T60" fmla="*/ 20 w 117"/>
                <a:gd name="T61" fmla="*/ 349 h 349"/>
                <a:gd name="T62" fmla="*/ 22 w 117"/>
                <a:gd name="T63" fmla="*/ 339 h 349"/>
                <a:gd name="T64" fmla="*/ 27 w 117"/>
                <a:gd name="T65" fmla="*/ 299 h 349"/>
                <a:gd name="T66" fmla="*/ 38 w 117"/>
                <a:gd name="T67" fmla="*/ 232 h 349"/>
                <a:gd name="T68" fmla="*/ 41 w 117"/>
                <a:gd name="T69" fmla="*/ 238 h 349"/>
                <a:gd name="T70" fmla="*/ 32 w 117"/>
                <a:gd name="T71" fmla="*/ 309 h 349"/>
                <a:gd name="T72" fmla="*/ 44 w 117"/>
                <a:gd name="T73" fmla="*/ 298 h 349"/>
                <a:gd name="T74" fmla="*/ 50 w 117"/>
                <a:gd name="T75" fmla="*/ 280 h 349"/>
                <a:gd name="T76" fmla="*/ 63 w 117"/>
                <a:gd name="T77" fmla="*/ 239 h 349"/>
                <a:gd name="T78" fmla="*/ 66 w 117"/>
                <a:gd name="T79" fmla="*/ 243 h 349"/>
                <a:gd name="T80" fmla="*/ 72 w 117"/>
                <a:gd name="T81" fmla="*/ 224 h 349"/>
                <a:gd name="T82" fmla="*/ 78 w 117"/>
                <a:gd name="T83" fmla="*/ 208 h 349"/>
                <a:gd name="T84" fmla="*/ 83 w 117"/>
                <a:gd name="T85" fmla="*/ 196 h 349"/>
                <a:gd name="T86" fmla="*/ 88 w 117"/>
                <a:gd name="T87" fmla="*/ 176 h 349"/>
                <a:gd name="T88" fmla="*/ 90 w 117"/>
                <a:gd name="T89" fmla="*/ 173 h 349"/>
                <a:gd name="T90" fmla="*/ 90 w 117"/>
                <a:gd name="T91" fmla="*/ 163 h 349"/>
                <a:gd name="T92" fmla="*/ 99 w 117"/>
                <a:gd name="T93" fmla="*/ 164 h 349"/>
                <a:gd name="T94" fmla="*/ 108 w 117"/>
                <a:gd name="T95" fmla="*/ 114 h 349"/>
                <a:gd name="T96" fmla="*/ 114 w 117"/>
                <a:gd name="T97" fmla="*/ 39 h 349"/>
                <a:gd name="T98" fmla="*/ 112 w 117"/>
                <a:gd name="T99" fmla="*/ 15 h 349"/>
                <a:gd name="T100" fmla="*/ 101 w 117"/>
                <a:gd name="T101" fmla="*/ 0 h 349"/>
                <a:gd name="T102" fmla="*/ 94 w 117"/>
                <a:gd name="T103" fmla="*/ 73 h 349"/>
                <a:gd name="T104" fmla="*/ 93 w 117"/>
                <a:gd name="T105" fmla="*/ 42 h 349"/>
                <a:gd name="T106" fmla="*/ 83 w 117"/>
                <a:gd name="T107" fmla="*/ 51 h 349"/>
                <a:gd name="T108" fmla="*/ 60 w 117"/>
                <a:gd name="T109" fmla="*/ 141 h 349"/>
                <a:gd name="T110" fmla="*/ 55 w 117"/>
                <a:gd name="T111" fmla="*/ 163 h 349"/>
                <a:gd name="T112" fmla="*/ 73 w 117"/>
                <a:gd name="T113" fmla="*/ 68 h 349"/>
                <a:gd name="T114" fmla="*/ 77 w 117"/>
                <a:gd name="T115" fmla="*/ 49 h 349"/>
                <a:gd name="T116" fmla="*/ 69 w 117"/>
                <a:gd name="T117" fmla="*/ 21 h 349"/>
                <a:gd name="T118" fmla="*/ 72 w 117"/>
                <a:gd name="T119" fmla="*/ 5 h 349"/>
                <a:gd name="T120" fmla="*/ 58 w 117"/>
                <a:gd name="T121" fmla="*/ 38 h 349"/>
                <a:gd name="T122" fmla="*/ 57 w 117"/>
                <a:gd name="T123" fmla="*/ 14 h 349"/>
                <a:gd name="T124" fmla="*/ 43 w 117"/>
                <a:gd name="T125" fmla="*/ 3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" h="349">
                  <a:moveTo>
                    <a:pt x="83" y="182"/>
                  </a:moveTo>
                  <a:cubicBezTo>
                    <a:pt x="86" y="183"/>
                    <a:pt x="84" y="182"/>
                    <a:pt x="85" y="184"/>
                  </a:cubicBezTo>
                  <a:cubicBezTo>
                    <a:pt x="81" y="183"/>
                    <a:pt x="83" y="183"/>
                    <a:pt x="83" y="182"/>
                  </a:cubicBezTo>
                  <a:close/>
                  <a:moveTo>
                    <a:pt x="53" y="167"/>
                  </a:moveTo>
                  <a:cubicBezTo>
                    <a:pt x="54" y="168"/>
                    <a:pt x="54" y="167"/>
                    <a:pt x="53" y="169"/>
                  </a:cubicBezTo>
                  <a:cubicBezTo>
                    <a:pt x="53" y="169"/>
                    <a:pt x="51" y="170"/>
                    <a:pt x="53" y="167"/>
                  </a:cubicBezTo>
                  <a:close/>
                  <a:moveTo>
                    <a:pt x="96" y="137"/>
                  </a:moveTo>
                  <a:cubicBezTo>
                    <a:pt x="97" y="140"/>
                    <a:pt x="96" y="140"/>
                    <a:pt x="96" y="140"/>
                  </a:cubicBezTo>
                  <a:cubicBezTo>
                    <a:pt x="95" y="137"/>
                    <a:pt x="95" y="140"/>
                    <a:pt x="96" y="137"/>
                  </a:cubicBezTo>
                  <a:close/>
                  <a:moveTo>
                    <a:pt x="29" y="132"/>
                  </a:moveTo>
                  <a:cubicBezTo>
                    <a:pt x="29" y="132"/>
                    <a:pt x="29" y="131"/>
                    <a:pt x="28" y="132"/>
                  </a:cubicBezTo>
                  <a:cubicBezTo>
                    <a:pt x="25" y="134"/>
                    <a:pt x="29" y="134"/>
                    <a:pt x="26" y="135"/>
                  </a:cubicBezTo>
                  <a:cubicBezTo>
                    <a:pt x="26" y="128"/>
                    <a:pt x="26" y="122"/>
                    <a:pt x="28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23"/>
                    <a:pt x="30" y="116"/>
                    <a:pt x="29" y="122"/>
                  </a:cubicBezTo>
                  <a:cubicBezTo>
                    <a:pt x="29" y="125"/>
                    <a:pt x="29" y="129"/>
                    <a:pt x="29" y="132"/>
                  </a:cubicBezTo>
                  <a:close/>
                  <a:moveTo>
                    <a:pt x="98" y="98"/>
                  </a:moveTo>
                  <a:cubicBezTo>
                    <a:pt x="99" y="95"/>
                    <a:pt x="98" y="97"/>
                    <a:pt x="99" y="95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6"/>
                    <a:pt x="101" y="96"/>
                    <a:pt x="98" y="98"/>
                  </a:cubicBezTo>
                  <a:close/>
                  <a:moveTo>
                    <a:pt x="28" y="110"/>
                  </a:moveTo>
                  <a:cubicBezTo>
                    <a:pt x="28" y="106"/>
                    <a:pt x="33" y="82"/>
                    <a:pt x="34" y="77"/>
                  </a:cubicBezTo>
                  <a:cubicBezTo>
                    <a:pt x="35" y="78"/>
                    <a:pt x="36" y="75"/>
                    <a:pt x="36" y="81"/>
                  </a:cubicBezTo>
                  <a:cubicBezTo>
                    <a:pt x="36" y="81"/>
                    <a:pt x="35" y="86"/>
                    <a:pt x="35" y="86"/>
                  </a:cubicBezTo>
                  <a:cubicBezTo>
                    <a:pt x="34" y="95"/>
                    <a:pt x="33" y="96"/>
                    <a:pt x="32" y="105"/>
                  </a:cubicBezTo>
                  <a:cubicBezTo>
                    <a:pt x="32" y="109"/>
                    <a:pt x="31" y="112"/>
                    <a:pt x="28" y="110"/>
                  </a:cubicBezTo>
                  <a:close/>
                  <a:moveTo>
                    <a:pt x="35" y="76"/>
                  </a:moveTo>
                  <a:cubicBezTo>
                    <a:pt x="35" y="71"/>
                    <a:pt x="35" y="64"/>
                    <a:pt x="38" y="61"/>
                  </a:cubicBezTo>
                  <a:cubicBezTo>
                    <a:pt x="42" y="65"/>
                    <a:pt x="38" y="65"/>
                    <a:pt x="38" y="70"/>
                  </a:cubicBezTo>
                  <a:cubicBezTo>
                    <a:pt x="38" y="74"/>
                    <a:pt x="40" y="75"/>
                    <a:pt x="35" y="76"/>
                  </a:cubicBezTo>
                  <a:close/>
                  <a:moveTo>
                    <a:pt x="50" y="53"/>
                  </a:moveTo>
                  <a:cubicBezTo>
                    <a:pt x="52" y="55"/>
                    <a:pt x="52" y="53"/>
                    <a:pt x="51" y="56"/>
                  </a:cubicBezTo>
                  <a:cubicBezTo>
                    <a:pt x="51" y="56"/>
                    <a:pt x="49" y="57"/>
                    <a:pt x="50" y="53"/>
                  </a:cubicBezTo>
                  <a:close/>
                  <a:moveTo>
                    <a:pt x="38" y="59"/>
                  </a:moveTo>
                  <a:cubicBezTo>
                    <a:pt x="38" y="57"/>
                    <a:pt x="39" y="55"/>
                    <a:pt x="39" y="53"/>
                  </a:cubicBezTo>
                  <a:cubicBezTo>
                    <a:pt x="43" y="57"/>
                    <a:pt x="41" y="56"/>
                    <a:pt x="41" y="57"/>
                  </a:cubicBezTo>
                  <a:cubicBezTo>
                    <a:pt x="40" y="59"/>
                    <a:pt x="38" y="59"/>
                    <a:pt x="38" y="59"/>
                  </a:cubicBezTo>
                  <a:close/>
                  <a:moveTo>
                    <a:pt x="46" y="25"/>
                  </a:moveTo>
                  <a:cubicBezTo>
                    <a:pt x="47" y="22"/>
                    <a:pt x="47" y="27"/>
                    <a:pt x="47" y="21"/>
                  </a:cubicBezTo>
                  <a:cubicBezTo>
                    <a:pt x="48" y="17"/>
                    <a:pt x="50" y="13"/>
                    <a:pt x="51" y="1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5"/>
                    <a:pt x="50" y="6"/>
                    <a:pt x="50" y="5"/>
                  </a:cubicBezTo>
                  <a:cubicBezTo>
                    <a:pt x="46" y="6"/>
                    <a:pt x="48" y="6"/>
                    <a:pt x="46" y="10"/>
                  </a:cubicBezTo>
                  <a:cubicBezTo>
                    <a:pt x="44" y="15"/>
                    <a:pt x="39" y="21"/>
                    <a:pt x="41" y="29"/>
                  </a:cubicBezTo>
                  <a:cubicBezTo>
                    <a:pt x="38" y="27"/>
                    <a:pt x="40" y="27"/>
                    <a:pt x="37" y="27"/>
                  </a:cubicBezTo>
                  <a:cubicBezTo>
                    <a:pt x="35" y="33"/>
                    <a:pt x="37" y="32"/>
                    <a:pt x="37" y="33"/>
                  </a:cubicBezTo>
                  <a:cubicBezTo>
                    <a:pt x="34" y="34"/>
                    <a:pt x="36" y="32"/>
                    <a:pt x="35" y="35"/>
                  </a:cubicBezTo>
                  <a:cubicBezTo>
                    <a:pt x="32" y="41"/>
                    <a:pt x="30" y="49"/>
                    <a:pt x="29" y="52"/>
                  </a:cubicBezTo>
                  <a:cubicBezTo>
                    <a:pt x="28" y="55"/>
                    <a:pt x="29" y="51"/>
                    <a:pt x="28" y="55"/>
                  </a:cubicBezTo>
                  <a:cubicBezTo>
                    <a:pt x="26" y="59"/>
                    <a:pt x="28" y="59"/>
                    <a:pt x="25" y="62"/>
                  </a:cubicBezTo>
                  <a:cubicBezTo>
                    <a:pt x="24" y="66"/>
                    <a:pt x="24" y="68"/>
                    <a:pt x="23" y="7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81"/>
                    <a:pt x="18" y="79"/>
                    <a:pt x="22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4"/>
                    <a:pt x="15" y="96"/>
                    <a:pt x="16" y="100"/>
                  </a:cubicBezTo>
                  <a:cubicBezTo>
                    <a:pt x="13" y="103"/>
                    <a:pt x="15" y="101"/>
                    <a:pt x="13" y="105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10"/>
                    <a:pt x="12" y="110"/>
                    <a:pt x="12" y="112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0" y="121"/>
                    <a:pt x="11" y="119"/>
                    <a:pt x="10" y="12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2"/>
                    <a:pt x="7" y="132"/>
                  </a:cubicBezTo>
                  <a:cubicBezTo>
                    <a:pt x="7" y="132"/>
                    <a:pt x="6" y="133"/>
                    <a:pt x="6" y="133"/>
                  </a:cubicBezTo>
                  <a:cubicBezTo>
                    <a:pt x="4" y="137"/>
                    <a:pt x="4" y="144"/>
                    <a:pt x="4" y="150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6"/>
                    <a:pt x="6" y="154"/>
                    <a:pt x="4" y="157"/>
                  </a:cubicBezTo>
                  <a:cubicBezTo>
                    <a:pt x="5" y="159"/>
                    <a:pt x="5" y="159"/>
                    <a:pt x="6" y="161"/>
                  </a:cubicBezTo>
                  <a:cubicBezTo>
                    <a:pt x="7" y="163"/>
                    <a:pt x="6" y="163"/>
                    <a:pt x="7" y="165"/>
                  </a:cubicBezTo>
                  <a:cubicBezTo>
                    <a:pt x="4" y="169"/>
                    <a:pt x="6" y="163"/>
                    <a:pt x="5" y="170"/>
                  </a:cubicBezTo>
                  <a:cubicBezTo>
                    <a:pt x="5" y="171"/>
                    <a:pt x="5" y="175"/>
                    <a:pt x="5" y="176"/>
                  </a:cubicBezTo>
                  <a:cubicBezTo>
                    <a:pt x="9" y="181"/>
                    <a:pt x="7" y="187"/>
                    <a:pt x="7" y="189"/>
                  </a:cubicBezTo>
                  <a:cubicBezTo>
                    <a:pt x="7" y="192"/>
                    <a:pt x="7" y="191"/>
                    <a:pt x="7" y="193"/>
                  </a:cubicBezTo>
                  <a:cubicBezTo>
                    <a:pt x="5" y="199"/>
                    <a:pt x="6" y="194"/>
                    <a:pt x="6" y="202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7" y="222"/>
                    <a:pt x="6" y="220"/>
                    <a:pt x="6" y="222"/>
                  </a:cubicBezTo>
                  <a:cubicBezTo>
                    <a:pt x="6" y="223"/>
                    <a:pt x="7" y="225"/>
                    <a:pt x="7" y="226"/>
                  </a:cubicBezTo>
                  <a:cubicBezTo>
                    <a:pt x="5" y="229"/>
                    <a:pt x="4" y="232"/>
                    <a:pt x="3" y="235"/>
                  </a:cubicBezTo>
                  <a:cubicBezTo>
                    <a:pt x="2" y="238"/>
                    <a:pt x="2" y="235"/>
                    <a:pt x="3" y="237"/>
                  </a:cubicBezTo>
                  <a:cubicBezTo>
                    <a:pt x="2" y="242"/>
                    <a:pt x="2" y="245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6" y="246"/>
                    <a:pt x="6" y="247"/>
                    <a:pt x="8" y="247"/>
                  </a:cubicBezTo>
                  <a:cubicBezTo>
                    <a:pt x="8" y="240"/>
                    <a:pt x="9" y="244"/>
                    <a:pt x="10" y="241"/>
                  </a:cubicBezTo>
                  <a:cubicBezTo>
                    <a:pt x="10" y="238"/>
                    <a:pt x="9" y="239"/>
                    <a:pt x="9" y="237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10" y="233"/>
                    <a:pt x="9" y="229"/>
                    <a:pt x="11" y="225"/>
                  </a:cubicBezTo>
                  <a:cubicBezTo>
                    <a:pt x="13" y="218"/>
                    <a:pt x="12" y="218"/>
                    <a:pt x="10" y="216"/>
                  </a:cubicBezTo>
                  <a:cubicBezTo>
                    <a:pt x="12" y="215"/>
                    <a:pt x="11" y="216"/>
                    <a:pt x="13" y="215"/>
                  </a:cubicBezTo>
                  <a:cubicBezTo>
                    <a:pt x="13" y="209"/>
                    <a:pt x="14" y="206"/>
                    <a:pt x="15" y="200"/>
                  </a:cubicBezTo>
                  <a:cubicBezTo>
                    <a:pt x="16" y="193"/>
                    <a:pt x="14" y="193"/>
                    <a:pt x="14" y="186"/>
                  </a:cubicBezTo>
                  <a:cubicBezTo>
                    <a:pt x="19" y="184"/>
                    <a:pt x="14" y="177"/>
                    <a:pt x="21" y="175"/>
                  </a:cubicBezTo>
                  <a:cubicBezTo>
                    <a:pt x="20" y="179"/>
                    <a:pt x="20" y="182"/>
                    <a:pt x="19" y="186"/>
                  </a:cubicBezTo>
                  <a:cubicBezTo>
                    <a:pt x="17" y="195"/>
                    <a:pt x="18" y="201"/>
                    <a:pt x="17" y="209"/>
                  </a:cubicBezTo>
                  <a:cubicBezTo>
                    <a:pt x="17" y="209"/>
                    <a:pt x="17" y="209"/>
                    <a:pt x="16" y="20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9"/>
                    <a:pt x="13" y="231"/>
                    <a:pt x="13" y="234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73"/>
                    <a:pt x="8" y="297"/>
                    <a:pt x="6" y="302"/>
                  </a:cubicBezTo>
                  <a:cubicBezTo>
                    <a:pt x="5" y="304"/>
                    <a:pt x="5" y="303"/>
                    <a:pt x="5" y="307"/>
                  </a:cubicBezTo>
                  <a:cubicBezTo>
                    <a:pt x="5" y="309"/>
                    <a:pt x="5" y="310"/>
                    <a:pt x="6" y="313"/>
                  </a:cubicBezTo>
                  <a:cubicBezTo>
                    <a:pt x="6" y="314"/>
                    <a:pt x="6" y="314"/>
                    <a:pt x="6" y="315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5" y="328"/>
                    <a:pt x="5" y="328"/>
                    <a:pt x="5" y="328"/>
                  </a:cubicBezTo>
                  <a:cubicBezTo>
                    <a:pt x="5" y="331"/>
                    <a:pt x="6" y="326"/>
                    <a:pt x="5" y="330"/>
                  </a:cubicBezTo>
                  <a:cubicBezTo>
                    <a:pt x="5" y="330"/>
                    <a:pt x="4" y="332"/>
                    <a:pt x="4" y="332"/>
                  </a:cubicBezTo>
                  <a:cubicBezTo>
                    <a:pt x="3" y="333"/>
                    <a:pt x="4" y="332"/>
                    <a:pt x="2" y="333"/>
                  </a:cubicBezTo>
                  <a:cubicBezTo>
                    <a:pt x="2" y="333"/>
                    <a:pt x="2" y="334"/>
                    <a:pt x="2" y="334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3" y="340"/>
                    <a:pt x="0" y="340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3" y="339"/>
                    <a:pt x="3" y="338"/>
                  </a:cubicBezTo>
                  <a:cubicBezTo>
                    <a:pt x="3" y="338"/>
                    <a:pt x="4" y="338"/>
                    <a:pt x="4" y="338"/>
                  </a:cubicBezTo>
                  <a:cubicBezTo>
                    <a:pt x="4" y="341"/>
                    <a:pt x="3" y="341"/>
                    <a:pt x="5" y="344"/>
                  </a:cubicBezTo>
                  <a:cubicBezTo>
                    <a:pt x="6" y="342"/>
                    <a:pt x="5" y="343"/>
                    <a:pt x="5" y="339"/>
                  </a:cubicBezTo>
                  <a:cubicBezTo>
                    <a:pt x="10" y="337"/>
                    <a:pt x="7" y="338"/>
                    <a:pt x="10" y="335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2" y="320"/>
                    <a:pt x="13" y="318"/>
                    <a:pt x="13" y="321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12" y="337"/>
                    <a:pt x="11" y="338"/>
                    <a:pt x="11" y="339"/>
                  </a:cubicBezTo>
                  <a:cubicBezTo>
                    <a:pt x="11" y="342"/>
                    <a:pt x="12" y="343"/>
                    <a:pt x="12" y="347"/>
                  </a:cubicBezTo>
                  <a:cubicBezTo>
                    <a:pt x="14" y="346"/>
                    <a:pt x="14" y="346"/>
                    <a:pt x="16" y="345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20" y="347"/>
                    <a:pt x="21" y="345"/>
                    <a:pt x="21" y="343"/>
                  </a:cubicBezTo>
                  <a:cubicBezTo>
                    <a:pt x="21" y="342"/>
                    <a:pt x="21" y="342"/>
                    <a:pt x="22" y="342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2" y="341"/>
                    <a:pt x="22" y="340"/>
                    <a:pt x="22" y="339"/>
                  </a:cubicBezTo>
                  <a:cubicBezTo>
                    <a:pt x="24" y="323"/>
                    <a:pt x="24" y="323"/>
                    <a:pt x="24" y="323"/>
                  </a:cubicBezTo>
                  <a:cubicBezTo>
                    <a:pt x="23" y="319"/>
                    <a:pt x="24" y="323"/>
                    <a:pt x="23" y="319"/>
                  </a:cubicBezTo>
                  <a:cubicBezTo>
                    <a:pt x="26" y="314"/>
                    <a:pt x="27" y="309"/>
                    <a:pt x="25" y="304"/>
                  </a:cubicBezTo>
                  <a:cubicBezTo>
                    <a:pt x="26" y="302"/>
                    <a:pt x="26" y="301"/>
                    <a:pt x="27" y="299"/>
                  </a:cubicBezTo>
                  <a:cubicBezTo>
                    <a:pt x="29" y="293"/>
                    <a:pt x="29" y="288"/>
                    <a:pt x="30" y="281"/>
                  </a:cubicBezTo>
                  <a:cubicBezTo>
                    <a:pt x="30" y="279"/>
                    <a:pt x="31" y="273"/>
                    <a:pt x="32" y="269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39"/>
                    <a:pt x="37" y="239"/>
                    <a:pt x="38" y="232"/>
                  </a:cubicBezTo>
                  <a:cubicBezTo>
                    <a:pt x="38" y="230"/>
                    <a:pt x="39" y="222"/>
                    <a:pt x="40" y="220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3" y="230"/>
                    <a:pt x="41" y="232"/>
                    <a:pt x="41" y="238"/>
                  </a:cubicBezTo>
                  <a:cubicBezTo>
                    <a:pt x="41" y="241"/>
                    <a:pt x="41" y="242"/>
                    <a:pt x="41" y="245"/>
                  </a:cubicBezTo>
                  <a:cubicBezTo>
                    <a:pt x="42" y="256"/>
                    <a:pt x="38" y="270"/>
                    <a:pt x="36" y="281"/>
                  </a:cubicBezTo>
                  <a:cubicBezTo>
                    <a:pt x="36" y="284"/>
                    <a:pt x="36" y="284"/>
                    <a:pt x="35" y="287"/>
                  </a:cubicBezTo>
                  <a:cubicBezTo>
                    <a:pt x="33" y="294"/>
                    <a:pt x="34" y="303"/>
                    <a:pt x="32" y="309"/>
                  </a:cubicBezTo>
                  <a:cubicBezTo>
                    <a:pt x="31" y="315"/>
                    <a:pt x="33" y="318"/>
                    <a:pt x="32" y="324"/>
                  </a:cubicBezTo>
                  <a:cubicBezTo>
                    <a:pt x="37" y="323"/>
                    <a:pt x="37" y="323"/>
                    <a:pt x="37" y="323"/>
                  </a:cubicBezTo>
                  <a:cubicBezTo>
                    <a:pt x="36" y="316"/>
                    <a:pt x="37" y="320"/>
                    <a:pt x="38" y="318"/>
                  </a:cubicBezTo>
                  <a:cubicBezTo>
                    <a:pt x="41" y="312"/>
                    <a:pt x="42" y="303"/>
                    <a:pt x="44" y="298"/>
                  </a:cubicBezTo>
                  <a:cubicBezTo>
                    <a:pt x="45" y="295"/>
                    <a:pt x="45" y="296"/>
                    <a:pt x="46" y="294"/>
                  </a:cubicBezTo>
                  <a:cubicBezTo>
                    <a:pt x="47" y="292"/>
                    <a:pt x="48" y="288"/>
                    <a:pt x="49" y="284"/>
                  </a:cubicBezTo>
                  <a:cubicBezTo>
                    <a:pt x="49" y="283"/>
                    <a:pt x="49" y="282"/>
                    <a:pt x="50" y="281"/>
                  </a:cubicBezTo>
                  <a:cubicBezTo>
                    <a:pt x="50" y="281"/>
                    <a:pt x="50" y="281"/>
                    <a:pt x="50" y="280"/>
                  </a:cubicBezTo>
                  <a:cubicBezTo>
                    <a:pt x="52" y="274"/>
                    <a:pt x="52" y="274"/>
                    <a:pt x="52" y="274"/>
                  </a:cubicBezTo>
                  <a:cubicBezTo>
                    <a:pt x="53" y="271"/>
                    <a:pt x="53" y="268"/>
                    <a:pt x="54" y="264"/>
                  </a:cubicBezTo>
                  <a:cubicBezTo>
                    <a:pt x="56" y="258"/>
                    <a:pt x="57" y="249"/>
                    <a:pt x="58" y="242"/>
                  </a:cubicBezTo>
                  <a:cubicBezTo>
                    <a:pt x="62" y="241"/>
                    <a:pt x="61" y="243"/>
                    <a:pt x="63" y="239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3" y="240"/>
                    <a:pt x="64" y="240"/>
                    <a:pt x="64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5" y="242"/>
                    <a:pt x="66" y="243"/>
                    <a:pt x="66" y="243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70" y="235"/>
                    <a:pt x="68" y="237"/>
                    <a:pt x="71" y="235"/>
                  </a:cubicBezTo>
                  <a:cubicBezTo>
                    <a:pt x="70" y="230"/>
                    <a:pt x="71" y="229"/>
                    <a:pt x="72" y="224"/>
                  </a:cubicBezTo>
                  <a:cubicBezTo>
                    <a:pt x="75" y="215"/>
                    <a:pt x="75" y="215"/>
                    <a:pt x="75" y="215"/>
                  </a:cubicBezTo>
                  <a:cubicBezTo>
                    <a:pt x="76" y="214"/>
                    <a:pt x="75" y="215"/>
                    <a:pt x="76" y="213"/>
                  </a:cubicBezTo>
                  <a:cubicBezTo>
                    <a:pt x="74" y="212"/>
                    <a:pt x="79" y="212"/>
                    <a:pt x="74" y="212"/>
                  </a:cubicBezTo>
                  <a:cubicBezTo>
                    <a:pt x="74" y="209"/>
                    <a:pt x="75" y="211"/>
                    <a:pt x="78" y="208"/>
                  </a:cubicBezTo>
                  <a:cubicBezTo>
                    <a:pt x="79" y="207"/>
                    <a:pt x="79" y="207"/>
                    <a:pt x="79" y="207"/>
                  </a:cubicBezTo>
                  <a:cubicBezTo>
                    <a:pt x="80" y="205"/>
                    <a:pt x="82" y="205"/>
                    <a:pt x="81" y="203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3" y="196"/>
                  </a:cubicBezTo>
                  <a:cubicBezTo>
                    <a:pt x="87" y="190"/>
                    <a:pt x="85" y="190"/>
                    <a:pt x="89" y="184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7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90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89" y="169"/>
                    <a:pt x="91" y="172"/>
                    <a:pt x="91" y="169"/>
                  </a:cubicBezTo>
                  <a:cubicBezTo>
                    <a:pt x="91" y="168"/>
                    <a:pt x="91" y="167"/>
                    <a:pt x="91" y="166"/>
                  </a:cubicBezTo>
                  <a:cubicBezTo>
                    <a:pt x="91" y="161"/>
                    <a:pt x="91" y="165"/>
                    <a:pt x="90" y="163"/>
                  </a:cubicBezTo>
                  <a:cubicBezTo>
                    <a:pt x="93" y="162"/>
                    <a:pt x="92" y="163"/>
                    <a:pt x="94" y="160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5" y="168"/>
                    <a:pt x="94" y="167"/>
                    <a:pt x="95" y="168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4" y="145"/>
                    <a:pt x="104" y="141"/>
                    <a:pt x="105" y="136"/>
                  </a:cubicBezTo>
                  <a:cubicBezTo>
                    <a:pt x="106" y="132"/>
                    <a:pt x="106" y="131"/>
                    <a:pt x="106" y="126"/>
                  </a:cubicBezTo>
                  <a:cubicBezTo>
                    <a:pt x="107" y="122"/>
                    <a:pt x="113" y="118"/>
                    <a:pt x="108" y="114"/>
                  </a:cubicBezTo>
                  <a:cubicBezTo>
                    <a:pt x="114" y="112"/>
                    <a:pt x="112" y="111"/>
                    <a:pt x="114" y="100"/>
                  </a:cubicBezTo>
                  <a:cubicBezTo>
                    <a:pt x="117" y="83"/>
                    <a:pt x="115" y="91"/>
                    <a:pt x="115" y="82"/>
                  </a:cubicBezTo>
                  <a:cubicBezTo>
                    <a:pt x="115" y="69"/>
                    <a:pt x="116" y="52"/>
                    <a:pt x="116" y="38"/>
                  </a:cubicBezTo>
                  <a:cubicBezTo>
                    <a:pt x="116" y="38"/>
                    <a:pt x="114" y="39"/>
                    <a:pt x="114" y="39"/>
                  </a:cubicBezTo>
                  <a:cubicBezTo>
                    <a:pt x="110" y="39"/>
                    <a:pt x="113" y="32"/>
                    <a:pt x="114" y="3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7"/>
                    <a:pt x="112" y="16"/>
                    <a:pt x="112" y="15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2"/>
                    <a:pt x="100" y="1"/>
                    <a:pt x="100" y="3"/>
                  </a:cubicBezTo>
                  <a:cubicBezTo>
                    <a:pt x="98" y="8"/>
                    <a:pt x="98" y="17"/>
                    <a:pt x="98" y="22"/>
                  </a:cubicBezTo>
                  <a:cubicBezTo>
                    <a:pt x="97" y="28"/>
                    <a:pt x="97" y="36"/>
                    <a:pt x="96" y="42"/>
                  </a:cubicBezTo>
                  <a:cubicBezTo>
                    <a:pt x="96" y="55"/>
                    <a:pt x="94" y="62"/>
                    <a:pt x="94" y="73"/>
                  </a:cubicBezTo>
                  <a:cubicBezTo>
                    <a:pt x="93" y="76"/>
                    <a:pt x="93" y="78"/>
                    <a:pt x="91" y="80"/>
                  </a:cubicBezTo>
                  <a:cubicBezTo>
                    <a:pt x="93" y="73"/>
                    <a:pt x="90" y="73"/>
                    <a:pt x="91" y="67"/>
                  </a:cubicBezTo>
                  <a:cubicBezTo>
                    <a:pt x="92" y="64"/>
                    <a:pt x="91" y="60"/>
                    <a:pt x="91" y="58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1" y="42"/>
                    <a:pt x="92" y="42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8" y="45"/>
                    <a:pt x="88" y="45"/>
                    <a:pt x="87" y="46"/>
                  </a:cubicBezTo>
                  <a:cubicBezTo>
                    <a:pt x="83" y="49"/>
                    <a:pt x="85" y="46"/>
                    <a:pt x="83" y="51"/>
                  </a:cubicBezTo>
                  <a:cubicBezTo>
                    <a:pt x="80" y="57"/>
                    <a:pt x="76" y="75"/>
                    <a:pt x="74" y="83"/>
                  </a:cubicBezTo>
                  <a:cubicBezTo>
                    <a:pt x="72" y="89"/>
                    <a:pt x="71" y="93"/>
                    <a:pt x="70" y="99"/>
                  </a:cubicBezTo>
                  <a:cubicBezTo>
                    <a:pt x="68" y="111"/>
                    <a:pt x="64" y="121"/>
                    <a:pt x="62" y="132"/>
                  </a:cubicBezTo>
                  <a:cubicBezTo>
                    <a:pt x="62" y="136"/>
                    <a:pt x="61" y="135"/>
                    <a:pt x="60" y="141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8" y="158"/>
                    <a:pt x="58" y="157"/>
                    <a:pt x="56" y="160"/>
                  </a:cubicBezTo>
                  <a:cubicBezTo>
                    <a:pt x="55" y="161"/>
                    <a:pt x="55" y="161"/>
                    <a:pt x="55" y="162"/>
                  </a:cubicBezTo>
                  <a:cubicBezTo>
                    <a:pt x="55" y="162"/>
                    <a:pt x="55" y="163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3" y="150"/>
                    <a:pt x="57" y="146"/>
                    <a:pt x="58" y="135"/>
                  </a:cubicBezTo>
                  <a:cubicBezTo>
                    <a:pt x="58" y="132"/>
                    <a:pt x="60" y="124"/>
                    <a:pt x="61" y="121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61"/>
                    <a:pt x="75" y="63"/>
                    <a:pt x="74" y="55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3" y="53"/>
                    <a:pt x="76" y="53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2" y="45"/>
                    <a:pt x="70" y="44"/>
                    <a:pt x="67" y="45"/>
                  </a:cubicBezTo>
                  <a:cubicBezTo>
                    <a:pt x="70" y="34"/>
                    <a:pt x="70" y="35"/>
                    <a:pt x="69" y="25"/>
                  </a:cubicBezTo>
                  <a:cubicBezTo>
                    <a:pt x="69" y="24"/>
                    <a:pt x="69" y="22"/>
                    <a:pt x="69" y="21"/>
                  </a:cubicBezTo>
                  <a:cubicBezTo>
                    <a:pt x="69" y="17"/>
                    <a:pt x="69" y="20"/>
                    <a:pt x="68" y="19"/>
                  </a:cubicBezTo>
                  <a:cubicBezTo>
                    <a:pt x="68" y="19"/>
                    <a:pt x="69" y="19"/>
                    <a:pt x="69" y="18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2" y="15"/>
                    <a:pt x="74" y="10"/>
                    <a:pt x="72" y="5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7" y="13"/>
                    <a:pt x="66" y="11"/>
                    <a:pt x="65" y="15"/>
                  </a:cubicBezTo>
                  <a:cubicBezTo>
                    <a:pt x="62" y="22"/>
                    <a:pt x="59" y="29"/>
                    <a:pt x="58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5" y="41"/>
                    <a:pt x="58" y="41"/>
                    <a:pt x="53" y="43"/>
                  </a:cubicBezTo>
                  <a:cubicBezTo>
                    <a:pt x="55" y="37"/>
                    <a:pt x="55" y="29"/>
                    <a:pt x="56" y="23"/>
                  </a:cubicBezTo>
                  <a:cubicBezTo>
                    <a:pt x="58" y="20"/>
                    <a:pt x="58" y="17"/>
                    <a:pt x="57" y="1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9"/>
                    <a:pt x="51" y="29"/>
                    <a:pt x="51" y="32"/>
                  </a:cubicBezTo>
                  <a:cubicBezTo>
                    <a:pt x="43" y="35"/>
                    <a:pt x="47" y="42"/>
                    <a:pt x="43" y="44"/>
                  </a:cubicBezTo>
                  <a:cubicBezTo>
                    <a:pt x="43" y="42"/>
                    <a:pt x="43" y="42"/>
                    <a:pt x="43" y="39"/>
                  </a:cubicBezTo>
                  <a:cubicBezTo>
                    <a:pt x="46" y="26"/>
                    <a:pt x="46" y="26"/>
                    <a:pt x="46" y="26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Freeform 39"/>
            <p:cNvSpPr>
              <a:spLocks noEditPoints="1"/>
            </p:cNvSpPr>
            <p:nvPr/>
          </p:nvSpPr>
          <p:spPr bwMode="auto">
            <a:xfrm>
              <a:off x="3932871" y="4882540"/>
              <a:ext cx="103324" cy="388247"/>
            </a:xfrm>
            <a:custGeom>
              <a:avLst/>
              <a:gdLst>
                <a:gd name="T0" fmla="*/ 89 w 103"/>
                <a:gd name="T1" fmla="*/ 251 h 386"/>
                <a:gd name="T2" fmla="*/ 78 w 103"/>
                <a:gd name="T3" fmla="*/ 216 h 386"/>
                <a:gd name="T4" fmla="*/ 25 w 103"/>
                <a:gd name="T5" fmla="*/ 172 h 386"/>
                <a:gd name="T6" fmla="*/ 24 w 103"/>
                <a:gd name="T7" fmla="*/ 138 h 386"/>
                <a:gd name="T8" fmla="*/ 61 w 103"/>
                <a:gd name="T9" fmla="*/ 14 h 386"/>
                <a:gd name="T10" fmla="*/ 53 w 103"/>
                <a:gd name="T11" fmla="*/ 0 h 386"/>
                <a:gd name="T12" fmla="*/ 58 w 103"/>
                <a:gd name="T13" fmla="*/ 26 h 386"/>
                <a:gd name="T14" fmla="*/ 57 w 103"/>
                <a:gd name="T15" fmla="*/ 49 h 386"/>
                <a:gd name="T16" fmla="*/ 48 w 103"/>
                <a:gd name="T17" fmla="*/ 46 h 386"/>
                <a:gd name="T18" fmla="*/ 49 w 103"/>
                <a:gd name="T19" fmla="*/ 53 h 386"/>
                <a:gd name="T20" fmla="*/ 49 w 103"/>
                <a:gd name="T21" fmla="*/ 83 h 386"/>
                <a:gd name="T22" fmla="*/ 54 w 103"/>
                <a:gd name="T23" fmla="*/ 141 h 386"/>
                <a:gd name="T24" fmla="*/ 59 w 103"/>
                <a:gd name="T25" fmla="*/ 201 h 386"/>
                <a:gd name="T26" fmla="*/ 57 w 103"/>
                <a:gd name="T27" fmla="*/ 211 h 386"/>
                <a:gd name="T28" fmla="*/ 52 w 103"/>
                <a:gd name="T29" fmla="*/ 182 h 386"/>
                <a:gd name="T30" fmla="*/ 51 w 103"/>
                <a:gd name="T31" fmla="*/ 169 h 386"/>
                <a:gd name="T32" fmla="*/ 45 w 103"/>
                <a:gd name="T33" fmla="*/ 127 h 386"/>
                <a:gd name="T34" fmla="*/ 36 w 103"/>
                <a:gd name="T35" fmla="*/ 75 h 386"/>
                <a:gd name="T36" fmla="*/ 29 w 103"/>
                <a:gd name="T37" fmla="*/ 37 h 386"/>
                <a:gd name="T38" fmla="*/ 18 w 103"/>
                <a:gd name="T39" fmla="*/ 23 h 386"/>
                <a:gd name="T40" fmla="*/ 8 w 103"/>
                <a:gd name="T41" fmla="*/ 4 h 386"/>
                <a:gd name="T42" fmla="*/ 2 w 103"/>
                <a:gd name="T43" fmla="*/ 46 h 386"/>
                <a:gd name="T44" fmla="*/ 4 w 103"/>
                <a:gd name="T45" fmla="*/ 87 h 386"/>
                <a:gd name="T46" fmla="*/ 7 w 103"/>
                <a:gd name="T47" fmla="*/ 141 h 386"/>
                <a:gd name="T48" fmla="*/ 11 w 103"/>
                <a:gd name="T49" fmla="*/ 167 h 386"/>
                <a:gd name="T50" fmla="*/ 24 w 103"/>
                <a:gd name="T51" fmla="*/ 218 h 386"/>
                <a:gd name="T52" fmla="*/ 22 w 103"/>
                <a:gd name="T53" fmla="*/ 193 h 386"/>
                <a:gd name="T54" fmla="*/ 21 w 103"/>
                <a:gd name="T55" fmla="*/ 180 h 386"/>
                <a:gd name="T56" fmla="*/ 35 w 103"/>
                <a:gd name="T57" fmla="*/ 247 h 386"/>
                <a:gd name="T58" fmla="*/ 47 w 103"/>
                <a:gd name="T59" fmla="*/ 286 h 386"/>
                <a:gd name="T60" fmla="*/ 59 w 103"/>
                <a:gd name="T61" fmla="*/ 339 h 386"/>
                <a:gd name="T62" fmla="*/ 64 w 103"/>
                <a:gd name="T63" fmla="*/ 357 h 386"/>
                <a:gd name="T64" fmla="*/ 69 w 103"/>
                <a:gd name="T65" fmla="*/ 358 h 386"/>
                <a:gd name="T66" fmla="*/ 76 w 103"/>
                <a:gd name="T67" fmla="*/ 381 h 386"/>
                <a:gd name="T68" fmla="*/ 87 w 103"/>
                <a:gd name="T69" fmla="*/ 376 h 386"/>
                <a:gd name="T70" fmla="*/ 90 w 103"/>
                <a:gd name="T71" fmla="*/ 367 h 386"/>
                <a:gd name="T72" fmla="*/ 97 w 103"/>
                <a:gd name="T73" fmla="*/ 334 h 386"/>
                <a:gd name="T74" fmla="*/ 103 w 103"/>
                <a:gd name="T75" fmla="*/ 314 h 386"/>
                <a:gd name="T76" fmla="*/ 101 w 103"/>
                <a:gd name="T77" fmla="*/ 288 h 386"/>
                <a:gd name="T78" fmla="*/ 97 w 103"/>
                <a:gd name="T79" fmla="*/ 271 h 386"/>
                <a:gd name="T80" fmla="*/ 94 w 103"/>
                <a:gd name="T81" fmla="*/ 262 h 386"/>
                <a:gd name="T82" fmla="*/ 94 w 103"/>
                <a:gd name="T83" fmla="*/ 252 h 386"/>
                <a:gd name="T84" fmla="*/ 93 w 103"/>
                <a:gd name="T85" fmla="*/ 239 h 386"/>
                <a:gd name="T86" fmla="*/ 96 w 103"/>
                <a:gd name="T87" fmla="*/ 235 h 386"/>
                <a:gd name="T88" fmla="*/ 95 w 103"/>
                <a:gd name="T89" fmla="*/ 217 h 386"/>
                <a:gd name="T90" fmla="*/ 90 w 103"/>
                <a:gd name="T91" fmla="*/ 198 h 386"/>
                <a:gd name="T92" fmla="*/ 93 w 103"/>
                <a:gd name="T93" fmla="*/ 181 h 386"/>
                <a:gd name="T94" fmla="*/ 98 w 103"/>
                <a:gd name="T95" fmla="*/ 168 h 386"/>
                <a:gd name="T96" fmla="*/ 94 w 103"/>
                <a:gd name="T97" fmla="*/ 136 h 386"/>
                <a:gd name="T98" fmla="*/ 85 w 103"/>
                <a:gd name="T99" fmla="*/ 107 h 386"/>
                <a:gd name="T100" fmla="*/ 83 w 103"/>
                <a:gd name="T101" fmla="*/ 91 h 386"/>
                <a:gd name="T102" fmla="*/ 72 w 103"/>
                <a:gd name="T103" fmla="*/ 47 h 386"/>
                <a:gd name="T104" fmla="*/ 61 w 103"/>
                <a:gd name="T105" fmla="*/ 1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386">
                  <a:moveTo>
                    <a:pt x="89" y="251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0" y="253"/>
                    <a:pt x="91" y="253"/>
                    <a:pt x="89" y="251"/>
                  </a:cubicBezTo>
                  <a:close/>
                  <a:moveTo>
                    <a:pt x="78" y="216"/>
                  </a:moveTo>
                  <a:cubicBezTo>
                    <a:pt x="79" y="214"/>
                    <a:pt x="79" y="214"/>
                    <a:pt x="81" y="214"/>
                  </a:cubicBezTo>
                  <a:cubicBezTo>
                    <a:pt x="80" y="218"/>
                    <a:pt x="80" y="218"/>
                    <a:pt x="80" y="218"/>
                  </a:cubicBezTo>
                  <a:lnTo>
                    <a:pt x="78" y="216"/>
                  </a:lnTo>
                  <a:close/>
                  <a:moveTo>
                    <a:pt x="24" y="138"/>
                  </a:moveTo>
                  <a:cubicBezTo>
                    <a:pt x="24" y="140"/>
                    <a:pt x="24" y="139"/>
                    <a:pt x="24" y="141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71"/>
                    <a:pt x="25" y="169"/>
                    <a:pt x="25" y="172"/>
                  </a:cubicBezTo>
                  <a:cubicBezTo>
                    <a:pt x="23" y="167"/>
                    <a:pt x="21" y="148"/>
                    <a:pt x="21" y="145"/>
                  </a:cubicBezTo>
                  <a:cubicBezTo>
                    <a:pt x="22" y="142"/>
                    <a:pt x="21" y="146"/>
                    <a:pt x="22" y="142"/>
                  </a:cubicBezTo>
                  <a:cubicBezTo>
                    <a:pt x="23" y="141"/>
                    <a:pt x="21" y="140"/>
                    <a:pt x="23" y="138"/>
                  </a:cubicBezTo>
                  <a:lnTo>
                    <a:pt x="24" y="138"/>
                  </a:lnTo>
                  <a:close/>
                  <a:moveTo>
                    <a:pt x="23" y="114"/>
                  </a:moveTo>
                  <a:cubicBezTo>
                    <a:pt x="23" y="134"/>
                    <a:pt x="23" y="134"/>
                    <a:pt x="23" y="134"/>
                  </a:cubicBezTo>
                  <a:cubicBezTo>
                    <a:pt x="21" y="130"/>
                    <a:pt x="19" y="118"/>
                    <a:pt x="23" y="114"/>
                  </a:cubicBezTo>
                  <a:close/>
                  <a:moveTo>
                    <a:pt x="61" y="14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9" y="7"/>
                    <a:pt x="59" y="7"/>
                    <a:pt x="59" y="5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3"/>
                    <a:pt x="53" y="5"/>
                    <a:pt x="54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6"/>
                    <a:pt x="54" y="19"/>
                    <a:pt x="55" y="23"/>
                  </a:cubicBezTo>
                  <a:cubicBezTo>
                    <a:pt x="56" y="24"/>
                    <a:pt x="57" y="24"/>
                    <a:pt x="58" y="26"/>
                  </a:cubicBezTo>
                  <a:cubicBezTo>
                    <a:pt x="56" y="28"/>
                    <a:pt x="56" y="31"/>
                    <a:pt x="54" y="34"/>
                  </a:cubicBezTo>
                  <a:cubicBezTo>
                    <a:pt x="55" y="38"/>
                    <a:pt x="56" y="38"/>
                    <a:pt x="53" y="4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3" y="48"/>
                    <a:pt x="52" y="46"/>
                    <a:pt x="50" y="42"/>
                  </a:cubicBezTo>
                  <a:cubicBezTo>
                    <a:pt x="49" y="39"/>
                    <a:pt x="50" y="40"/>
                    <a:pt x="49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4"/>
                    <a:pt x="47" y="55"/>
                    <a:pt x="45" y="57"/>
                  </a:cubicBezTo>
                  <a:cubicBezTo>
                    <a:pt x="49" y="65"/>
                    <a:pt x="44" y="71"/>
                    <a:pt x="51" y="76"/>
                  </a:cubicBezTo>
                  <a:cubicBezTo>
                    <a:pt x="49" y="83"/>
                    <a:pt x="50" y="78"/>
                    <a:pt x="52" y="84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7"/>
                    <a:pt x="49" y="90"/>
                    <a:pt x="49" y="9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5"/>
                    <a:pt x="53" y="137"/>
                    <a:pt x="53" y="139"/>
                  </a:cubicBezTo>
                  <a:cubicBezTo>
                    <a:pt x="53" y="142"/>
                    <a:pt x="53" y="139"/>
                    <a:pt x="54" y="141"/>
                  </a:cubicBezTo>
                  <a:cubicBezTo>
                    <a:pt x="54" y="141"/>
                    <a:pt x="54" y="142"/>
                    <a:pt x="54" y="142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5" y="148"/>
                    <a:pt x="55" y="149"/>
                    <a:pt x="55" y="149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3"/>
                    <a:pt x="60" y="208"/>
                    <a:pt x="60" y="21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59" y="238"/>
                    <a:pt x="59" y="231"/>
                    <a:pt x="59" y="228"/>
                  </a:cubicBezTo>
                  <a:cubicBezTo>
                    <a:pt x="59" y="221"/>
                    <a:pt x="58" y="217"/>
                    <a:pt x="57" y="211"/>
                  </a:cubicBezTo>
                  <a:cubicBezTo>
                    <a:pt x="54" y="204"/>
                    <a:pt x="55" y="194"/>
                    <a:pt x="54" y="189"/>
                  </a:cubicBezTo>
                  <a:cubicBezTo>
                    <a:pt x="52" y="184"/>
                    <a:pt x="54" y="190"/>
                    <a:pt x="52" y="187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3" y="181"/>
                  </a:cubicBezTo>
                  <a:cubicBezTo>
                    <a:pt x="50" y="177"/>
                    <a:pt x="52" y="182"/>
                    <a:pt x="50" y="177"/>
                  </a:cubicBezTo>
                  <a:cubicBezTo>
                    <a:pt x="50" y="174"/>
                    <a:pt x="50" y="175"/>
                    <a:pt x="49" y="172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47" y="161"/>
                    <a:pt x="49" y="159"/>
                    <a:pt x="48" y="153"/>
                  </a:cubicBezTo>
                  <a:cubicBezTo>
                    <a:pt x="46" y="144"/>
                    <a:pt x="45" y="147"/>
                    <a:pt x="46" y="137"/>
                  </a:cubicBezTo>
                  <a:cubicBezTo>
                    <a:pt x="45" y="136"/>
                    <a:pt x="46" y="135"/>
                    <a:pt x="43" y="135"/>
                  </a:cubicBezTo>
                  <a:cubicBezTo>
                    <a:pt x="43" y="127"/>
                    <a:pt x="42" y="130"/>
                    <a:pt x="45" y="127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08"/>
                    <a:pt x="40" y="109"/>
                    <a:pt x="42" y="108"/>
                  </a:cubicBezTo>
                  <a:cubicBezTo>
                    <a:pt x="40" y="104"/>
                    <a:pt x="40" y="96"/>
                    <a:pt x="40" y="9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4" y="71"/>
                    <a:pt x="34" y="69"/>
                    <a:pt x="34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8"/>
                    <a:pt x="32" y="57"/>
                    <a:pt x="31" y="54"/>
                  </a:cubicBezTo>
                  <a:cubicBezTo>
                    <a:pt x="29" y="46"/>
                    <a:pt x="32" y="41"/>
                    <a:pt x="29" y="37"/>
                  </a:cubicBezTo>
                  <a:cubicBezTo>
                    <a:pt x="31" y="31"/>
                    <a:pt x="29" y="27"/>
                    <a:pt x="29" y="20"/>
                  </a:cubicBezTo>
                  <a:cubicBezTo>
                    <a:pt x="28" y="16"/>
                    <a:pt x="26" y="9"/>
                    <a:pt x="24" y="7"/>
                  </a:cubicBezTo>
                  <a:cubicBezTo>
                    <a:pt x="21" y="9"/>
                    <a:pt x="23" y="9"/>
                    <a:pt x="20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19"/>
                    <a:pt x="13" y="10"/>
                    <a:pt x="14" y="5"/>
                  </a:cubicBezTo>
                  <a:cubicBezTo>
                    <a:pt x="12" y="5"/>
                    <a:pt x="9" y="6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6"/>
                    <a:pt x="4" y="14"/>
                    <a:pt x="4" y="15"/>
                  </a:cubicBezTo>
                  <a:cubicBezTo>
                    <a:pt x="2" y="23"/>
                    <a:pt x="1" y="38"/>
                    <a:pt x="2" y="46"/>
                  </a:cubicBezTo>
                  <a:cubicBezTo>
                    <a:pt x="2" y="51"/>
                    <a:pt x="1" y="54"/>
                    <a:pt x="0" y="57"/>
                  </a:cubicBezTo>
                  <a:cubicBezTo>
                    <a:pt x="1" y="61"/>
                    <a:pt x="1" y="57"/>
                    <a:pt x="1" y="60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9"/>
                    <a:pt x="2" y="84"/>
                    <a:pt x="4" y="87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4" y="101"/>
                    <a:pt x="4" y="111"/>
                    <a:pt x="5" y="123"/>
                  </a:cubicBezTo>
                  <a:cubicBezTo>
                    <a:pt x="6" y="127"/>
                    <a:pt x="5" y="129"/>
                    <a:pt x="6" y="133"/>
                  </a:cubicBezTo>
                  <a:cubicBezTo>
                    <a:pt x="6" y="136"/>
                    <a:pt x="6" y="136"/>
                    <a:pt x="7" y="141"/>
                  </a:cubicBezTo>
                  <a:cubicBezTo>
                    <a:pt x="7" y="145"/>
                    <a:pt x="7" y="146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8"/>
                    <a:pt x="11" y="16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7" y="192"/>
                    <a:pt x="20" y="198"/>
                    <a:pt x="21" y="203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5" y="220"/>
                    <a:pt x="26" y="221"/>
                    <a:pt x="29" y="221"/>
                  </a:cubicBezTo>
                  <a:cubicBezTo>
                    <a:pt x="30" y="210"/>
                    <a:pt x="27" y="214"/>
                    <a:pt x="25" y="209"/>
                  </a:cubicBezTo>
                  <a:cubicBezTo>
                    <a:pt x="25" y="206"/>
                    <a:pt x="25" y="201"/>
                    <a:pt x="25" y="200"/>
                  </a:cubicBezTo>
                  <a:cubicBezTo>
                    <a:pt x="24" y="197"/>
                    <a:pt x="23" y="197"/>
                    <a:pt x="22" y="193"/>
                  </a:cubicBezTo>
                  <a:cubicBezTo>
                    <a:pt x="21" y="189"/>
                    <a:pt x="21" y="185"/>
                    <a:pt x="18" y="182"/>
                  </a:cubicBezTo>
                  <a:cubicBezTo>
                    <a:pt x="17" y="180"/>
                    <a:pt x="18" y="178"/>
                    <a:pt x="18" y="175"/>
                  </a:cubicBezTo>
                  <a:cubicBezTo>
                    <a:pt x="20" y="176"/>
                    <a:pt x="18" y="174"/>
                    <a:pt x="20" y="178"/>
                  </a:cubicBezTo>
                  <a:cubicBezTo>
                    <a:pt x="20" y="179"/>
                    <a:pt x="21" y="180"/>
                    <a:pt x="21" y="180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9" y="195"/>
                    <a:pt x="26" y="203"/>
                    <a:pt x="29" y="209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7" y="251"/>
                    <a:pt x="37" y="250"/>
                    <a:pt x="41" y="251"/>
                  </a:cubicBezTo>
                  <a:cubicBezTo>
                    <a:pt x="41" y="255"/>
                    <a:pt x="43" y="261"/>
                    <a:pt x="44" y="264"/>
                  </a:cubicBezTo>
                  <a:cubicBezTo>
                    <a:pt x="46" y="270"/>
                    <a:pt x="45" y="276"/>
                    <a:pt x="46" y="281"/>
                  </a:cubicBezTo>
                  <a:cubicBezTo>
                    <a:pt x="46" y="283"/>
                    <a:pt x="46" y="284"/>
                    <a:pt x="47" y="286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9" y="291"/>
                    <a:pt x="50" y="292"/>
                    <a:pt x="50" y="295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15"/>
                    <a:pt x="57" y="327"/>
                    <a:pt x="59" y="339"/>
                  </a:cubicBezTo>
                  <a:cubicBezTo>
                    <a:pt x="59" y="341"/>
                    <a:pt x="59" y="341"/>
                    <a:pt x="59" y="343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3" y="353"/>
                    <a:pt x="62" y="350"/>
                    <a:pt x="63" y="353"/>
                  </a:cubicBezTo>
                  <a:cubicBezTo>
                    <a:pt x="64" y="358"/>
                    <a:pt x="63" y="353"/>
                    <a:pt x="64" y="357"/>
                  </a:cubicBezTo>
                  <a:cubicBezTo>
                    <a:pt x="64" y="359"/>
                    <a:pt x="64" y="358"/>
                    <a:pt x="65" y="360"/>
                  </a:cubicBezTo>
                  <a:cubicBezTo>
                    <a:pt x="66" y="363"/>
                    <a:pt x="65" y="363"/>
                    <a:pt x="67" y="365"/>
                  </a:cubicBezTo>
                  <a:cubicBezTo>
                    <a:pt x="69" y="362"/>
                    <a:pt x="68" y="364"/>
                    <a:pt x="68" y="361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9"/>
                    <a:pt x="70" y="359"/>
                    <a:pt x="70" y="359"/>
                  </a:cubicBezTo>
                  <a:cubicBezTo>
                    <a:pt x="70" y="359"/>
                    <a:pt x="70" y="360"/>
                    <a:pt x="70" y="360"/>
                  </a:cubicBezTo>
                  <a:cubicBezTo>
                    <a:pt x="76" y="381"/>
                    <a:pt x="76" y="381"/>
                    <a:pt x="76" y="381"/>
                  </a:cubicBezTo>
                  <a:cubicBezTo>
                    <a:pt x="85" y="386"/>
                    <a:pt x="85" y="386"/>
                    <a:pt x="85" y="386"/>
                  </a:cubicBezTo>
                  <a:cubicBezTo>
                    <a:pt x="84" y="383"/>
                    <a:pt x="84" y="384"/>
                    <a:pt x="84" y="382"/>
                  </a:cubicBezTo>
                  <a:cubicBezTo>
                    <a:pt x="86" y="381"/>
                    <a:pt x="86" y="380"/>
                    <a:pt x="89" y="380"/>
                  </a:cubicBezTo>
                  <a:cubicBezTo>
                    <a:pt x="87" y="376"/>
                    <a:pt x="87" y="376"/>
                    <a:pt x="87" y="376"/>
                  </a:cubicBezTo>
                  <a:cubicBezTo>
                    <a:pt x="89" y="374"/>
                    <a:pt x="89" y="372"/>
                    <a:pt x="89" y="370"/>
                  </a:cubicBezTo>
                  <a:cubicBezTo>
                    <a:pt x="90" y="369"/>
                    <a:pt x="90" y="369"/>
                    <a:pt x="90" y="369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3" y="361"/>
                    <a:pt x="92" y="358"/>
                    <a:pt x="94" y="352"/>
                  </a:cubicBezTo>
                  <a:cubicBezTo>
                    <a:pt x="95" y="352"/>
                    <a:pt x="95" y="351"/>
                    <a:pt x="95" y="351"/>
                  </a:cubicBezTo>
                  <a:cubicBezTo>
                    <a:pt x="96" y="347"/>
                    <a:pt x="96" y="339"/>
                    <a:pt x="97" y="334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7" y="320"/>
                    <a:pt x="97" y="321"/>
                    <a:pt x="97" y="319"/>
                  </a:cubicBezTo>
                  <a:cubicBezTo>
                    <a:pt x="98" y="318"/>
                    <a:pt x="98" y="317"/>
                    <a:pt x="99" y="316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101" y="303"/>
                    <a:pt x="101" y="303"/>
                    <a:pt x="103" y="301"/>
                  </a:cubicBezTo>
                  <a:cubicBezTo>
                    <a:pt x="102" y="299"/>
                    <a:pt x="102" y="298"/>
                    <a:pt x="99" y="297"/>
                  </a:cubicBezTo>
                  <a:cubicBezTo>
                    <a:pt x="103" y="294"/>
                    <a:pt x="97" y="290"/>
                    <a:pt x="101" y="288"/>
                  </a:cubicBezTo>
                  <a:cubicBezTo>
                    <a:pt x="98" y="279"/>
                    <a:pt x="98" y="279"/>
                    <a:pt x="98" y="279"/>
                  </a:cubicBezTo>
                  <a:cubicBezTo>
                    <a:pt x="98" y="267"/>
                    <a:pt x="93" y="275"/>
                    <a:pt x="90" y="276"/>
                  </a:cubicBezTo>
                  <a:cubicBezTo>
                    <a:pt x="90" y="272"/>
                    <a:pt x="91" y="273"/>
                    <a:pt x="93" y="270"/>
                  </a:cubicBezTo>
                  <a:cubicBezTo>
                    <a:pt x="97" y="271"/>
                    <a:pt x="97" y="271"/>
                    <a:pt x="97" y="271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6" y="264"/>
                    <a:pt x="96" y="264"/>
                    <a:pt x="96" y="264"/>
                  </a:cubicBezTo>
                  <a:cubicBezTo>
                    <a:pt x="95" y="263"/>
                    <a:pt x="95" y="263"/>
                    <a:pt x="94" y="262"/>
                  </a:cubicBezTo>
                  <a:cubicBezTo>
                    <a:pt x="95" y="258"/>
                    <a:pt x="92" y="267"/>
                    <a:pt x="95" y="260"/>
                  </a:cubicBezTo>
                  <a:cubicBezTo>
                    <a:pt x="95" y="259"/>
                    <a:pt x="95" y="262"/>
                    <a:pt x="95" y="258"/>
                  </a:cubicBezTo>
                  <a:cubicBezTo>
                    <a:pt x="95" y="258"/>
                    <a:pt x="96" y="255"/>
                    <a:pt x="96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5" y="249"/>
                    <a:pt x="94" y="250"/>
                    <a:pt x="95" y="248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3" y="240"/>
                    <a:pt x="93" y="239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4" y="235"/>
                    <a:pt x="94" y="233"/>
                    <a:pt x="95" y="229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6" y="235"/>
                    <a:pt x="95" y="233"/>
                    <a:pt x="96" y="235"/>
                  </a:cubicBezTo>
                  <a:cubicBezTo>
                    <a:pt x="98" y="233"/>
                    <a:pt x="98" y="234"/>
                    <a:pt x="98" y="230"/>
                  </a:cubicBezTo>
                  <a:cubicBezTo>
                    <a:pt x="97" y="228"/>
                    <a:pt x="97" y="226"/>
                    <a:pt x="96" y="225"/>
                  </a:cubicBezTo>
                  <a:cubicBezTo>
                    <a:pt x="95" y="223"/>
                    <a:pt x="95" y="224"/>
                    <a:pt x="94" y="221"/>
                  </a:cubicBezTo>
                  <a:cubicBezTo>
                    <a:pt x="93" y="219"/>
                    <a:pt x="93" y="220"/>
                    <a:pt x="95" y="217"/>
                  </a:cubicBezTo>
                  <a:cubicBezTo>
                    <a:pt x="93" y="216"/>
                    <a:pt x="93" y="216"/>
                    <a:pt x="91" y="215"/>
                  </a:cubicBezTo>
                  <a:cubicBezTo>
                    <a:pt x="94" y="209"/>
                    <a:pt x="92" y="213"/>
                    <a:pt x="92" y="199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7"/>
                    <a:pt x="89" y="197"/>
                    <a:pt x="89" y="197"/>
                  </a:cubicBezTo>
                  <a:cubicBezTo>
                    <a:pt x="90" y="195"/>
                    <a:pt x="90" y="199"/>
                    <a:pt x="90" y="194"/>
                  </a:cubicBezTo>
                  <a:cubicBezTo>
                    <a:pt x="90" y="190"/>
                    <a:pt x="89" y="189"/>
                    <a:pt x="89" y="185"/>
                  </a:cubicBezTo>
                  <a:cubicBezTo>
                    <a:pt x="93" y="182"/>
                    <a:pt x="92" y="186"/>
                    <a:pt x="93" y="181"/>
                  </a:cubicBezTo>
                  <a:cubicBezTo>
                    <a:pt x="98" y="182"/>
                    <a:pt x="95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7" y="175"/>
                    <a:pt x="98" y="173"/>
                    <a:pt x="98" y="168"/>
                  </a:cubicBezTo>
                  <a:cubicBezTo>
                    <a:pt x="93" y="163"/>
                    <a:pt x="95" y="164"/>
                    <a:pt x="95" y="157"/>
                  </a:cubicBezTo>
                  <a:cubicBezTo>
                    <a:pt x="95" y="154"/>
                    <a:pt x="95" y="153"/>
                    <a:pt x="94" y="150"/>
                  </a:cubicBezTo>
                  <a:cubicBezTo>
                    <a:pt x="94" y="145"/>
                    <a:pt x="93" y="146"/>
                    <a:pt x="93" y="142"/>
                  </a:cubicBezTo>
                  <a:cubicBezTo>
                    <a:pt x="93" y="138"/>
                    <a:pt x="95" y="141"/>
                    <a:pt x="94" y="136"/>
                  </a:cubicBezTo>
                  <a:cubicBezTo>
                    <a:pt x="92" y="129"/>
                    <a:pt x="88" y="127"/>
                    <a:pt x="88" y="119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5" y="112"/>
                    <a:pt x="85" y="109"/>
                    <a:pt x="85" y="107"/>
                  </a:cubicBezTo>
                  <a:cubicBezTo>
                    <a:pt x="86" y="103"/>
                    <a:pt x="85" y="107"/>
                    <a:pt x="86" y="105"/>
                  </a:cubicBezTo>
                  <a:cubicBezTo>
                    <a:pt x="88" y="101"/>
                    <a:pt x="85" y="108"/>
                    <a:pt x="87" y="10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2"/>
                    <a:pt x="82" y="93"/>
                    <a:pt x="83" y="91"/>
                  </a:cubicBezTo>
                  <a:cubicBezTo>
                    <a:pt x="83" y="90"/>
                    <a:pt x="83" y="89"/>
                    <a:pt x="83" y="89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0" y="43"/>
                    <a:pt x="72" y="43"/>
                    <a:pt x="69" y="40"/>
                  </a:cubicBezTo>
                  <a:cubicBezTo>
                    <a:pt x="68" y="33"/>
                    <a:pt x="64" y="22"/>
                    <a:pt x="64" y="22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6"/>
                    <a:pt x="62" y="18"/>
                    <a:pt x="61" y="15"/>
                  </a:cubicBezTo>
                  <a:lnTo>
                    <a:pt x="61" y="1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" name="Freeform 40"/>
            <p:cNvSpPr>
              <a:spLocks noEditPoints="1"/>
            </p:cNvSpPr>
            <p:nvPr/>
          </p:nvSpPr>
          <p:spPr bwMode="auto">
            <a:xfrm>
              <a:off x="4283546" y="4906806"/>
              <a:ext cx="100975" cy="338933"/>
            </a:xfrm>
            <a:custGeom>
              <a:avLst/>
              <a:gdLst>
                <a:gd name="T0" fmla="*/ 66 w 101"/>
                <a:gd name="T1" fmla="*/ 272 h 337"/>
                <a:gd name="T2" fmla="*/ 56 w 101"/>
                <a:gd name="T3" fmla="*/ 272 h 337"/>
                <a:gd name="T4" fmla="*/ 38 w 101"/>
                <a:gd name="T5" fmla="*/ 270 h 337"/>
                <a:gd name="T6" fmla="*/ 55 w 101"/>
                <a:gd name="T7" fmla="*/ 257 h 337"/>
                <a:gd name="T8" fmla="*/ 89 w 101"/>
                <a:gd name="T9" fmla="*/ 241 h 337"/>
                <a:gd name="T10" fmla="*/ 93 w 101"/>
                <a:gd name="T11" fmla="*/ 224 h 337"/>
                <a:gd name="T12" fmla="*/ 84 w 101"/>
                <a:gd name="T13" fmla="*/ 224 h 337"/>
                <a:gd name="T14" fmla="*/ 86 w 101"/>
                <a:gd name="T15" fmla="*/ 187 h 337"/>
                <a:gd name="T16" fmla="*/ 71 w 101"/>
                <a:gd name="T17" fmla="*/ 171 h 337"/>
                <a:gd name="T18" fmla="*/ 56 w 101"/>
                <a:gd name="T19" fmla="*/ 115 h 337"/>
                <a:gd name="T20" fmla="*/ 54 w 101"/>
                <a:gd name="T21" fmla="*/ 105 h 337"/>
                <a:gd name="T22" fmla="*/ 48 w 101"/>
                <a:gd name="T23" fmla="*/ 104 h 337"/>
                <a:gd name="T24" fmla="*/ 48 w 101"/>
                <a:gd name="T25" fmla="*/ 90 h 337"/>
                <a:gd name="T26" fmla="*/ 64 w 101"/>
                <a:gd name="T27" fmla="*/ 83 h 337"/>
                <a:gd name="T28" fmla="*/ 67 w 101"/>
                <a:gd name="T29" fmla="*/ 98 h 337"/>
                <a:gd name="T30" fmla="*/ 47 w 101"/>
                <a:gd name="T31" fmla="*/ 84 h 337"/>
                <a:gd name="T32" fmla="*/ 48 w 101"/>
                <a:gd name="T33" fmla="*/ 65 h 337"/>
                <a:gd name="T34" fmla="*/ 50 w 101"/>
                <a:gd name="T35" fmla="*/ 82 h 337"/>
                <a:gd name="T36" fmla="*/ 62 w 101"/>
                <a:gd name="T37" fmla="*/ 67 h 337"/>
                <a:gd name="T38" fmla="*/ 61 w 101"/>
                <a:gd name="T39" fmla="*/ 63 h 337"/>
                <a:gd name="T40" fmla="*/ 46 w 101"/>
                <a:gd name="T41" fmla="*/ 51 h 337"/>
                <a:gd name="T42" fmla="*/ 12 w 101"/>
                <a:gd name="T43" fmla="*/ 27 h 337"/>
                <a:gd name="T44" fmla="*/ 4 w 101"/>
                <a:gd name="T45" fmla="*/ 14 h 337"/>
                <a:gd name="T46" fmla="*/ 6 w 101"/>
                <a:gd name="T47" fmla="*/ 40 h 337"/>
                <a:gd name="T48" fmla="*/ 5 w 101"/>
                <a:gd name="T49" fmla="*/ 54 h 337"/>
                <a:gd name="T50" fmla="*/ 8 w 101"/>
                <a:gd name="T51" fmla="*/ 72 h 337"/>
                <a:gd name="T52" fmla="*/ 8 w 101"/>
                <a:gd name="T53" fmla="*/ 86 h 337"/>
                <a:gd name="T54" fmla="*/ 9 w 101"/>
                <a:gd name="T55" fmla="*/ 113 h 337"/>
                <a:gd name="T56" fmla="*/ 0 w 101"/>
                <a:gd name="T57" fmla="*/ 148 h 337"/>
                <a:gd name="T58" fmla="*/ 3 w 101"/>
                <a:gd name="T59" fmla="*/ 156 h 337"/>
                <a:gd name="T60" fmla="*/ 4 w 101"/>
                <a:gd name="T61" fmla="*/ 176 h 337"/>
                <a:gd name="T62" fmla="*/ 9 w 101"/>
                <a:gd name="T63" fmla="*/ 228 h 337"/>
                <a:gd name="T64" fmla="*/ 18 w 101"/>
                <a:gd name="T65" fmla="*/ 267 h 337"/>
                <a:gd name="T66" fmla="*/ 44 w 101"/>
                <a:gd name="T67" fmla="*/ 307 h 337"/>
                <a:gd name="T68" fmla="*/ 52 w 101"/>
                <a:gd name="T69" fmla="*/ 310 h 337"/>
                <a:gd name="T70" fmla="*/ 56 w 101"/>
                <a:gd name="T71" fmla="*/ 298 h 337"/>
                <a:gd name="T72" fmla="*/ 72 w 101"/>
                <a:gd name="T73" fmla="*/ 333 h 337"/>
                <a:gd name="T74" fmla="*/ 77 w 101"/>
                <a:gd name="T75" fmla="*/ 330 h 337"/>
                <a:gd name="T76" fmla="*/ 77 w 101"/>
                <a:gd name="T77" fmla="*/ 295 h 337"/>
                <a:gd name="T78" fmla="*/ 87 w 101"/>
                <a:gd name="T79" fmla="*/ 310 h 337"/>
                <a:gd name="T80" fmla="*/ 91 w 101"/>
                <a:gd name="T81" fmla="*/ 323 h 337"/>
                <a:gd name="T82" fmla="*/ 83 w 101"/>
                <a:gd name="T83" fmla="*/ 288 h 337"/>
                <a:gd name="T84" fmla="*/ 80 w 101"/>
                <a:gd name="T85" fmla="*/ 240 h 337"/>
                <a:gd name="T86" fmla="*/ 87 w 101"/>
                <a:gd name="T87" fmla="*/ 244 h 337"/>
                <a:gd name="T88" fmla="*/ 98 w 101"/>
                <a:gd name="T89" fmla="*/ 257 h 337"/>
                <a:gd name="T90" fmla="*/ 99 w 101"/>
                <a:gd name="T91" fmla="*/ 249 h 337"/>
                <a:gd name="T92" fmla="*/ 95 w 101"/>
                <a:gd name="T93" fmla="*/ 199 h 337"/>
                <a:gd name="T94" fmla="*/ 79 w 101"/>
                <a:gd name="T95" fmla="*/ 100 h 337"/>
                <a:gd name="T96" fmla="*/ 66 w 101"/>
                <a:gd name="T97" fmla="*/ 67 h 337"/>
                <a:gd name="T98" fmla="*/ 55 w 101"/>
                <a:gd name="T99" fmla="*/ 41 h 337"/>
                <a:gd name="T100" fmla="*/ 50 w 101"/>
                <a:gd name="T101" fmla="*/ 39 h 337"/>
                <a:gd name="T102" fmla="*/ 36 w 101"/>
                <a:gd name="T103" fmla="*/ 52 h 337"/>
                <a:gd name="T104" fmla="*/ 23 w 101"/>
                <a:gd name="T105" fmla="*/ 22 h 337"/>
                <a:gd name="T106" fmla="*/ 19 w 101"/>
                <a:gd name="T107" fmla="*/ 38 h 337"/>
                <a:gd name="T108" fmla="*/ 11 w 101"/>
                <a:gd name="T109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337">
                  <a:moveTo>
                    <a:pt x="48" y="296"/>
                  </a:moveTo>
                  <a:cubicBezTo>
                    <a:pt x="46" y="295"/>
                    <a:pt x="46" y="296"/>
                    <a:pt x="46" y="293"/>
                  </a:cubicBezTo>
                  <a:cubicBezTo>
                    <a:pt x="49" y="293"/>
                    <a:pt x="47" y="292"/>
                    <a:pt x="48" y="296"/>
                  </a:cubicBezTo>
                  <a:close/>
                  <a:moveTo>
                    <a:pt x="68" y="274"/>
                  </a:moveTo>
                  <a:cubicBezTo>
                    <a:pt x="66" y="273"/>
                    <a:pt x="67" y="276"/>
                    <a:pt x="66" y="272"/>
                  </a:cubicBezTo>
                  <a:cubicBezTo>
                    <a:pt x="65" y="268"/>
                    <a:pt x="66" y="272"/>
                    <a:pt x="67" y="270"/>
                  </a:cubicBezTo>
                  <a:lnTo>
                    <a:pt x="68" y="274"/>
                  </a:lnTo>
                  <a:close/>
                  <a:moveTo>
                    <a:pt x="56" y="269"/>
                  </a:moveTo>
                  <a:cubicBezTo>
                    <a:pt x="59" y="272"/>
                    <a:pt x="58" y="274"/>
                    <a:pt x="59" y="281"/>
                  </a:cubicBezTo>
                  <a:cubicBezTo>
                    <a:pt x="57" y="279"/>
                    <a:pt x="56" y="273"/>
                    <a:pt x="56" y="272"/>
                  </a:cubicBezTo>
                  <a:cubicBezTo>
                    <a:pt x="57" y="269"/>
                    <a:pt x="57" y="269"/>
                    <a:pt x="57" y="269"/>
                  </a:cubicBezTo>
                  <a:lnTo>
                    <a:pt x="56" y="269"/>
                  </a:lnTo>
                  <a:close/>
                  <a:moveTo>
                    <a:pt x="38" y="270"/>
                  </a:moveTo>
                  <a:cubicBezTo>
                    <a:pt x="39" y="269"/>
                    <a:pt x="38" y="269"/>
                    <a:pt x="40" y="270"/>
                  </a:cubicBezTo>
                  <a:cubicBezTo>
                    <a:pt x="40" y="270"/>
                    <a:pt x="38" y="272"/>
                    <a:pt x="38" y="270"/>
                  </a:cubicBezTo>
                  <a:close/>
                  <a:moveTo>
                    <a:pt x="67" y="266"/>
                  </a:moveTo>
                  <a:cubicBezTo>
                    <a:pt x="67" y="268"/>
                    <a:pt x="69" y="270"/>
                    <a:pt x="65" y="267"/>
                  </a:cubicBezTo>
                  <a:cubicBezTo>
                    <a:pt x="65" y="264"/>
                    <a:pt x="67" y="266"/>
                    <a:pt x="67" y="266"/>
                  </a:cubicBezTo>
                  <a:close/>
                  <a:moveTo>
                    <a:pt x="55" y="257"/>
                  </a:moveTo>
                  <a:cubicBezTo>
                    <a:pt x="55" y="257"/>
                    <a:pt x="55" y="257"/>
                    <a:pt x="55" y="257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57" y="265"/>
                    <a:pt x="57" y="264"/>
                    <a:pt x="57" y="267"/>
                  </a:cubicBezTo>
                  <a:cubicBezTo>
                    <a:pt x="53" y="264"/>
                    <a:pt x="53" y="264"/>
                    <a:pt x="53" y="264"/>
                  </a:cubicBezTo>
                  <a:lnTo>
                    <a:pt x="55" y="257"/>
                  </a:lnTo>
                  <a:close/>
                  <a:moveTo>
                    <a:pt x="89" y="241"/>
                  </a:moveTo>
                  <a:cubicBezTo>
                    <a:pt x="89" y="238"/>
                    <a:pt x="87" y="239"/>
                    <a:pt x="91" y="238"/>
                  </a:cubicBezTo>
                  <a:cubicBezTo>
                    <a:pt x="89" y="243"/>
                    <a:pt x="91" y="240"/>
                    <a:pt x="89" y="241"/>
                  </a:cubicBezTo>
                  <a:close/>
                  <a:moveTo>
                    <a:pt x="94" y="234"/>
                  </a:moveTo>
                  <a:cubicBezTo>
                    <a:pt x="89" y="232"/>
                    <a:pt x="92" y="228"/>
                    <a:pt x="92" y="224"/>
                  </a:cubicBezTo>
                  <a:cubicBezTo>
                    <a:pt x="92" y="224"/>
                    <a:pt x="93" y="224"/>
                    <a:pt x="93" y="224"/>
                  </a:cubicBezTo>
                  <a:cubicBezTo>
                    <a:pt x="96" y="227"/>
                    <a:pt x="94" y="224"/>
                    <a:pt x="94" y="228"/>
                  </a:cubicBezTo>
                  <a:cubicBezTo>
                    <a:pt x="94" y="230"/>
                    <a:pt x="94" y="230"/>
                    <a:pt x="94" y="234"/>
                  </a:cubicBezTo>
                  <a:close/>
                  <a:moveTo>
                    <a:pt x="84" y="224"/>
                  </a:moveTo>
                  <a:cubicBezTo>
                    <a:pt x="85" y="221"/>
                    <a:pt x="85" y="223"/>
                    <a:pt x="85" y="224"/>
                  </a:cubicBezTo>
                  <a:cubicBezTo>
                    <a:pt x="85" y="224"/>
                    <a:pt x="84" y="226"/>
                    <a:pt x="84" y="224"/>
                  </a:cubicBezTo>
                  <a:close/>
                  <a:moveTo>
                    <a:pt x="59" y="206"/>
                  </a:moveTo>
                  <a:cubicBezTo>
                    <a:pt x="60" y="208"/>
                    <a:pt x="60" y="206"/>
                    <a:pt x="60" y="209"/>
                  </a:cubicBezTo>
                  <a:cubicBezTo>
                    <a:pt x="60" y="213"/>
                    <a:pt x="59" y="211"/>
                    <a:pt x="59" y="212"/>
                  </a:cubicBezTo>
                  <a:cubicBezTo>
                    <a:pt x="58" y="211"/>
                    <a:pt x="57" y="212"/>
                    <a:pt x="59" y="206"/>
                  </a:cubicBezTo>
                  <a:close/>
                  <a:moveTo>
                    <a:pt x="86" y="187"/>
                  </a:moveTo>
                  <a:cubicBezTo>
                    <a:pt x="84" y="184"/>
                    <a:pt x="85" y="184"/>
                    <a:pt x="85" y="18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7"/>
                    <a:pt x="86" y="187"/>
                    <a:pt x="86" y="187"/>
                  </a:cubicBezTo>
                  <a:close/>
                  <a:moveTo>
                    <a:pt x="71" y="171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1" y="169"/>
                    <a:pt x="72" y="168"/>
                    <a:pt x="71" y="171"/>
                  </a:cubicBezTo>
                  <a:close/>
                  <a:moveTo>
                    <a:pt x="56" y="120"/>
                  </a:moveTo>
                  <a:cubicBezTo>
                    <a:pt x="54" y="116"/>
                    <a:pt x="56" y="115"/>
                    <a:pt x="56" y="115"/>
                  </a:cubicBezTo>
                  <a:cubicBezTo>
                    <a:pt x="58" y="116"/>
                    <a:pt x="58" y="113"/>
                    <a:pt x="57" y="117"/>
                  </a:cubicBezTo>
                  <a:cubicBezTo>
                    <a:pt x="57" y="121"/>
                    <a:pt x="56" y="120"/>
                    <a:pt x="56" y="120"/>
                  </a:cubicBezTo>
                  <a:close/>
                  <a:moveTo>
                    <a:pt x="57" y="105"/>
                  </a:moveTo>
                  <a:cubicBezTo>
                    <a:pt x="57" y="109"/>
                    <a:pt x="56" y="107"/>
                    <a:pt x="55" y="107"/>
                  </a:cubicBezTo>
                  <a:cubicBezTo>
                    <a:pt x="54" y="106"/>
                    <a:pt x="54" y="107"/>
                    <a:pt x="54" y="105"/>
                  </a:cubicBezTo>
                  <a:cubicBezTo>
                    <a:pt x="54" y="102"/>
                    <a:pt x="54" y="105"/>
                    <a:pt x="55" y="103"/>
                  </a:cubicBezTo>
                  <a:cubicBezTo>
                    <a:pt x="56" y="104"/>
                    <a:pt x="56" y="102"/>
                    <a:pt x="57" y="105"/>
                  </a:cubicBezTo>
                  <a:close/>
                  <a:moveTo>
                    <a:pt x="48" y="94"/>
                  </a:moveTo>
                  <a:cubicBezTo>
                    <a:pt x="48" y="97"/>
                    <a:pt x="49" y="99"/>
                    <a:pt x="50" y="100"/>
                  </a:cubicBezTo>
                  <a:cubicBezTo>
                    <a:pt x="46" y="103"/>
                    <a:pt x="47" y="100"/>
                    <a:pt x="48" y="104"/>
                  </a:cubicBezTo>
                  <a:cubicBezTo>
                    <a:pt x="43" y="105"/>
                    <a:pt x="48" y="104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5" y="100"/>
                    <a:pt x="42" y="103"/>
                    <a:pt x="44" y="103"/>
                  </a:cubicBezTo>
                  <a:cubicBezTo>
                    <a:pt x="49" y="103"/>
                    <a:pt x="45" y="92"/>
                    <a:pt x="47" y="87"/>
                  </a:cubicBezTo>
                  <a:cubicBezTo>
                    <a:pt x="48" y="89"/>
                    <a:pt x="48" y="86"/>
                    <a:pt x="48" y="90"/>
                  </a:cubicBezTo>
                  <a:cubicBezTo>
                    <a:pt x="48" y="92"/>
                    <a:pt x="48" y="92"/>
                    <a:pt x="48" y="94"/>
                  </a:cubicBezTo>
                  <a:close/>
                  <a:moveTo>
                    <a:pt x="64" y="97"/>
                  </a:moveTo>
                  <a:cubicBezTo>
                    <a:pt x="64" y="90"/>
                    <a:pt x="61" y="85"/>
                    <a:pt x="63" y="79"/>
                  </a:cubicBezTo>
                  <a:cubicBezTo>
                    <a:pt x="65" y="79"/>
                    <a:pt x="63" y="79"/>
                    <a:pt x="66" y="80"/>
                  </a:cubicBezTo>
                  <a:cubicBezTo>
                    <a:pt x="65" y="82"/>
                    <a:pt x="65" y="82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5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70" y="91"/>
                    <a:pt x="67" y="96"/>
                    <a:pt x="67" y="96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100"/>
                    <a:pt x="66" y="98"/>
                    <a:pt x="67" y="100"/>
                  </a:cubicBezTo>
                  <a:cubicBezTo>
                    <a:pt x="64" y="99"/>
                    <a:pt x="66" y="100"/>
                    <a:pt x="65" y="98"/>
                  </a:cubicBezTo>
                  <a:cubicBezTo>
                    <a:pt x="63" y="97"/>
                    <a:pt x="63" y="97"/>
                    <a:pt x="63" y="97"/>
                  </a:cubicBezTo>
                  <a:lnTo>
                    <a:pt x="64" y="97"/>
                  </a:lnTo>
                  <a:close/>
                  <a:moveTo>
                    <a:pt x="47" y="84"/>
                  </a:moveTo>
                  <a:cubicBezTo>
                    <a:pt x="46" y="82"/>
                    <a:pt x="46" y="64"/>
                    <a:pt x="46" y="60"/>
                  </a:cubicBezTo>
                  <a:cubicBezTo>
                    <a:pt x="46" y="60"/>
                    <a:pt x="46" y="61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1"/>
                    <a:pt x="50" y="73"/>
                    <a:pt x="50" y="73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1" y="80"/>
                    <a:pt x="50" y="82"/>
                  </a:cubicBezTo>
                  <a:cubicBezTo>
                    <a:pt x="49" y="85"/>
                    <a:pt x="50" y="83"/>
                    <a:pt x="48" y="84"/>
                  </a:cubicBezTo>
                  <a:lnTo>
                    <a:pt x="47" y="84"/>
                  </a:lnTo>
                  <a:close/>
                  <a:moveTo>
                    <a:pt x="62" y="69"/>
                  </a:moveTo>
                  <a:cubicBezTo>
                    <a:pt x="58" y="66"/>
                    <a:pt x="61" y="65"/>
                    <a:pt x="61" y="65"/>
                  </a:cubicBezTo>
                  <a:cubicBezTo>
                    <a:pt x="63" y="67"/>
                    <a:pt x="61" y="64"/>
                    <a:pt x="62" y="67"/>
                  </a:cubicBezTo>
                  <a:cubicBezTo>
                    <a:pt x="63" y="69"/>
                    <a:pt x="62" y="68"/>
                    <a:pt x="62" y="69"/>
                  </a:cubicBezTo>
                  <a:close/>
                  <a:moveTo>
                    <a:pt x="33" y="59"/>
                  </a:moveTo>
                  <a:cubicBezTo>
                    <a:pt x="34" y="62"/>
                    <a:pt x="34" y="60"/>
                    <a:pt x="33" y="62"/>
                  </a:cubicBezTo>
                  <a:lnTo>
                    <a:pt x="33" y="59"/>
                  </a:lnTo>
                  <a:close/>
                  <a:moveTo>
                    <a:pt x="61" y="63"/>
                  </a:moveTo>
                  <a:cubicBezTo>
                    <a:pt x="61" y="60"/>
                    <a:pt x="60" y="61"/>
                    <a:pt x="62" y="59"/>
                  </a:cubicBezTo>
                  <a:cubicBezTo>
                    <a:pt x="62" y="58"/>
                    <a:pt x="67" y="58"/>
                    <a:pt x="61" y="63"/>
                  </a:cubicBezTo>
                  <a:close/>
                  <a:moveTo>
                    <a:pt x="44" y="51"/>
                  </a:moveTo>
                  <a:cubicBezTo>
                    <a:pt x="47" y="46"/>
                    <a:pt x="41" y="52"/>
                    <a:pt x="45" y="50"/>
                  </a:cubicBezTo>
                  <a:cubicBezTo>
                    <a:pt x="47" y="48"/>
                    <a:pt x="46" y="50"/>
                    <a:pt x="46" y="51"/>
                  </a:cubicBezTo>
                  <a:lnTo>
                    <a:pt x="44" y="51"/>
                  </a:lnTo>
                  <a:close/>
                  <a:moveTo>
                    <a:pt x="11" y="27"/>
                  </a:moveTo>
                  <a:cubicBezTo>
                    <a:pt x="13" y="26"/>
                    <a:pt x="9" y="26"/>
                    <a:pt x="13" y="26"/>
                  </a:cubicBezTo>
                  <a:cubicBezTo>
                    <a:pt x="13" y="29"/>
                    <a:pt x="14" y="27"/>
                    <a:pt x="13" y="28"/>
                  </a:cubicBezTo>
                  <a:cubicBezTo>
                    <a:pt x="9" y="30"/>
                    <a:pt x="13" y="28"/>
                    <a:pt x="12" y="27"/>
                  </a:cubicBezTo>
                  <a:lnTo>
                    <a:pt x="11" y="27"/>
                  </a:lnTo>
                  <a:close/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4" y="12"/>
                    <a:pt x="4" y="14"/>
                  </a:cubicBezTo>
                  <a:cubicBezTo>
                    <a:pt x="5" y="17"/>
                    <a:pt x="4" y="15"/>
                    <a:pt x="4" y="20"/>
                  </a:cubicBezTo>
                  <a:cubicBezTo>
                    <a:pt x="4" y="24"/>
                    <a:pt x="4" y="24"/>
                    <a:pt x="6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2"/>
                    <a:pt x="5" y="31"/>
                    <a:pt x="5" y="34"/>
                  </a:cubicBezTo>
                  <a:cubicBezTo>
                    <a:pt x="6" y="37"/>
                    <a:pt x="6" y="37"/>
                    <a:pt x="6" y="40"/>
                  </a:cubicBezTo>
                  <a:cubicBezTo>
                    <a:pt x="6" y="43"/>
                    <a:pt x="7" y="46"/>
                    <a:pt x="8" y="4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4" y="54"/>
                    <a:pt x="4" y="54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" y="58"/>
                    <a:pt x="5" y="53"/>
                    <a:pt x="6" y="55"/>
                  </a:cubicBezTo>
                  <a:cubicBezTo>
                    <a:pt x="8" y="59"/>
                    <a:pt x="5" y="52"/>
                    <a:pt x="6" y="58"/>
                  </a:cubicBezTo>
                  <a:cubicBezTo>
                    <a:pt x="7" y="61"/>
                    <a:pt x="9" y="58"/>
                    <a:pt x="7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6"/>
                    <a:pt x="8" y="69"/>
                    <a:pt x="8" y="72"/>
                  </a:cubicBezTo>
                  <a:cubicBezTo>
                    <a:pt x="9" y="75"/>
                    <a:pt x="12" y="74"/>
                    <a:pt x="12" y="75"/>
                  </a:cubicBezTo>
                  <a:cubicBezTo>
                    <a:pt x="11" y="76"/>
                    <a:pt x="10" y="75"/>
                    <a:pt x="7" y="74"/>
                  </a:cubicBezTo>
                  <a:cubicBezTo>
                    <a:pt x="8" y="77"/>
                    <a:pt x="8" y="78"/>
                    <a:pt x="9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3"/>
                    <a:pt x="8" y="85"/>
                    <a:pt x="8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93"/>
                    <a:pt x="10" y="100"/>
                    <a:pt x="10" y="106"/>
                  </a:cubicBezTo>
                  <a:cubicBezTo>
                    <a:pt x="6" y="105"/>
                    <a:pt x="5" y="106"/>
                    <a:pt x="6" y="111"/>
                  </a:cubicBezTo>
                  <a:cubicBezTo>
                    <a:pt x="8" y="107"/>
                    <a:pt x="5" y="109"/>
                    <a:pt x="8" y="107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20"/>
                    <a:pt x="3" y="120"/>
                    <a:pt x="4" y="125"/>
                  </a:cubicBezTo>
                  <a:cubicBezTo>
                    <a:pt x="2" y="127"/>
                    <a:pt x="3" y="130"/>
                    <a:pt x="1" y="13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5"/>
                    <a:pt x="0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51"/>
                    <a:pt x="2" y="151"/>
                    <a:pt x="1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4" y="154"/>
                    <a:pt x="2" y="154"/>
                    <a:pt x="4" y="153"/>
                  </a:cubicBezTo>
                  <a:cubicBezTo>
                    <a:pt x="4" y="156"/>
                    <a:pt x="4" y="153"/>
                    <a:pt x="3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1" y="157"/>
                    <a:pt x="1" y="158"/>
                  </a:cubicBezTo>
                  <a:cubicBezTo>
                    <a:pt x="2" y="162"/>
                    <a:pt x="2" y="160"/>
                    <a:pt x="2" y="163"/>
                  </a:cubicBezTo>
                  <a:cubicBezTo>
                    <a:pt x="3" y="165"/>
                    <a:pt x="2" y="167"/>
                    <a:pt x="3" y="170"/>
                  </a:cubicBezTo>
                  <a:cubicBezTo>
                    <a:pt x="3" y="171"/>
                    <a:pt x="3" y="174"/>
                    <a:pt x="4" y="176"/>
                  </a:cubicBezTo>
                  <a:cubicBezTo>
                    <a:pt x="4" y="178"/>
                    <a:pt x="4" y="177"/>
                    <a:pt x="5" y="180"/>
                  </a:cubicBezTo>
                  <a:cubicBezTo>
                    <a:pt x="4" y="185"/>
                    <a:pt x="3" y="187"/>
                    <a:pt x="4" y="194"/>
                  </a:cubicBezTo>
                  <a:cubicBezTo>
                    <a:pt x="5" y="199"/>
                    <a:pt x="5" y="204"/>
                    <a:pt x="5" y="209"/>
                  </a:cubicBezTo>
                  <a:cubicBezTo>
                    <a:pt x="5" y="212"/>
                    <a:pt x="7" y="218"/>
                    <a:pt x="8" y="222"/>
                  </a:cubicBezTo>
                  <a:cubicBezTo>
                    <a:pt x="9" y="226"/>
                    <a:pt x="9" y="224"/>
                    <a:pt x="9" y="22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0" y="239"/>
                    <a:pt x="9" y="237"/>
                    <a:pt x="10" y="243"/>
                  </a:cubicBezTo>
                  <a:cubicBezTo>
                    <a:pt x="12" y="251"/>
                    <a:pt x="13" y="250"/>
                    <a:pt x="14" y="255"/>
                  </a:cubicBezTo>
                  <a:cubicBezTo>
                    <a:pt x="15" y="258"/>
                    <a:pt x="14" y="258"/>
                    <a:pt x="15" y="262"/>
                  </a:cubicBezTo>
                  <a:cubicBezTo>
                    <a:pt x="16" y="264"/>
                    <a:pt x="17" y="264"/>
                    <a:pt x="18" y="267"/>
                  </a:cubicBezTo>
                  <a:cubicBezTo>
                    <a:pt x="19" y="270"/>
                    <a:pt x="18" y="271"/>
                    <a:pt x="20" y="273"/>
                  </a:cubicBezTo>
                  <a:cubicBezTo>
                    <a:pt x="22" y="275"/>
                    <a:pt x="26" y="277"/>
                    <a:pt x="23" y="280"/>
                  </a:cubicBezTo>
                  <a:cubicBezTo>
                    <a:pt x="27" y="280"/>
                    <a:pt x="26" y="281"/>
                    <a:pt x="29" y="283"/>
                  </a:cubicBezTo>
                  <a:cubicBezTo>
                    <a:pt x="29" y="289"/>
                    <a:pt x="36" y="299"/>
                    <a:pt x="38" y="305"/>
                  </a:cubicBezTo>
                  <a:cubicBezTo>
                    <a:pt x="40" y="308"/>
                    <a:pt x="44" y="312"/>
                    <a:pt x="44" y="307"/>
                  </a:cubicBezTo>
                  <a:cubicBezTo>
                    <a:pt x="45" y="301"/>
                    <a:pt x="43" y="309"/>
                    <a:pt x="43" y="303"/>
                  </a:cubicBezTo>
                  <a:cubicBezTo>
                    <a:pt x="45" y="305"/>
                    <a:pt x="44" y="304"/>
                    <a:pt x="47" y="305"/>
                  </a:cubicBezTo>
                  <a:cubicBezTo>
                    <a:pt x="46" y="300"/>
                    <a:pt x="45" y="301"/>
                    <a:pt x="46" y="298"/>
                  </a:cubicBezTo>
                  <a:cubicBezTo>
                    <a:pt x="51" y="302"/>
                    <a:pt x="50" y="304"/>
                    <a:pt x="53" y="307"/>
                  </a:cubicBezTo>
                  <a:cubicBezTo>
                    <a:pt x="52" y="308"/>
                    <a:pt x="53" y="307"/>
                    <a:pt x="52" y="310"/>
                  </a:cubicBezTo>
                  <a:cubicBezTo>
                    <a:pt x="52" y="310"/>
                    <a:pt x="52" y="310"/>
                    <a:pt x="52" y="310"/>
                  </a:cubicBezTo>
                  <a:cubicBezTo>
                    <a:pt x="54" y="313"/>
                    <a:pt x="54" y="313"/>
                    <a:pt x="54" y="313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60" y="299"/>
                    <a:pt x="58" y="297"/>
                    <a:pt x="59" y="302"/>
                  </a:cubicBezTo>
                  <a:cubicBezTo>
                    <a:pt x="63" y="311"/>
                    <a:pt x="63" y="311"/>
                    <a:pt x="63" y="311"/>
                  </a:cubicBezTo>
                  <a:cubicBezTo>
                    <a:pt x="63" y="311"/>
                    <a:pt x="64" y="312"/>
                    <a:pt x="64" y="312"/>
                  </a:cubicBezTo>
                  <a:cubicBezTo>
                    <a:pt x="66" y="321"/>
                    <a:pt x="66" y="318"/>
                    <a:pt x="68" y="324"/>
                  </a:cubicBezTo>
                  <a:cubicBezTo>
                    <a:pt x="71" y="333"/>
                    <a:pt x="68" y="332"/>
                    <a:pt x="72" y="333"/>
                  </a:cubicBezTo>
                  <a:cubicBezTo>
                    <a:pt x="71" y="336"/>
                    <a:pt x="70" y="335"/>
                    <a:pt x="71" y="337"/>
                  </a:cubicBezTo>
                  <a:cubicBezTo>
                    <a:pt x="74" y="336"/>
                    <a:pt x="71" y="337"/>
                    <a:pt x="73" y="336"/>
                  </a:cubicBezTo>
                  <a:cubicBezTo>
                    <a:pt x="74" y="335"/>
                    <a:pt x="72" y="336"/>
                    <a:pt x="75" y="335"/>
                  </a:cubicBezTo>
                  <a:cubicBezTo>
                    <a:pt x="74" y="331"/>
                    <a:pt x="74" y="331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80" y="326"/>
                    <a:pt x="78" y="325"/>
                    <a:pt x="80" y="327"/>
                  </a:cubicBezTo>
                  <a:cubicBezTo>
                    <a:pt x="80" y="319"/>
                    <a:pt x="80" y="308"/>
                    <a:pt x="78" y="301"/>
                  </a:cubicBezTo>
                  <a:cubicBezTo>
                    <a:pt x="78" y="299"/>
                    <a:pt x="78" y="300"/>
                    <a:pt x="77" y="298"/>
                  </a:cubicBezTo>
                  <a:cubicBezTo>
                    <a:pt x="77" y="295"/>
                    <a:pt x="78" y="299"/>
                    <a:pt x="77" y="295"/>
                  </a:cubicBezTo>
                  <a:cubicBezTo>
                    <a:pt x="76" y="292"/>
                    <a:pt x="77" y="295"/>
                    <a:pt x="76" y="293"/>
                  </a:cubicBezTo>
                  <a:cubicBezTo>
                    <a:pt x="76" y="293"/>
                    <a:pt x="76" y="285"/>
                    <a:pt x="76" y="284"/>
                  </a:cubicBezTo>
                  <a:cubicBezTo>
                    <a:pt x="80" y="285"/>
                    <a:pt x="79" y="291"/>
                    <a:pt x="79" y="296"/>
                  </a:cubicBezTo>
                  <a:cubicBezTo>
                    <a:pt x="84" y="303"/>
                    <a:pt x="83" y="296"/>
                    <a:pt x="84" y="309"/>
                  </a:cubicBezTo>
                  <a:cubicBezTo>
                    <a:pt x="87" y="310"/>
                    <a:pt x="87" y="310"/>
                    <a:pt x="87" y="310"/>
                  </a:cubicBezTo>
                  <a:cubicBezTo>
                    <a:pt x="87" y="312"/>
                    <a:pt x="87" y="312"/>
                    <a:pt x="87" y="313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7" y="325"/>
                    <a:pt x="88" y="327"/>
                    <a:pt x="88" y="331"/>
                  </a:cubicBezTo>
                  <a:cubicBezTo>
                    <a:pt x="91" y="331"/>
                    <a:pt x="92" y="332"/>
                    <a:pt x="92" y="328"/>
                  </a:cubicBezTo>
                  <a:cubicBezTo>
                    <a:pt x="92" y="325"/>
                    <a:pt x="91" y="326"/>
                    <a:pt x="91" y="323"/>
                  </a:cubicBezTo>
                  <a:cubicBezTo>
                    <a:pt x="90" y="317"/>
                    <a:pt x="92" y="315"/>
                    <a:pt x="90" y="307"/>
                  </a:cubicBezTo>
                  <a:cubicBezTo>
                    <a:pt x="90" y="306"/>
                    <a:pt x="90" y="304"/>
                    <a:pt x="89" y="30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8" y="298"/>
                    <a:pt x="85" y="296"/>
                    <a:pt x="86" y="28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3" y="283"/>
                    <a:pt x="82" y="284"/>
                    <a:pt x="82" y="282"/>
                  </a:cubicBezTo>
                  <a:cubicBezTo>
                    <a:pt x="82" y="278"/>
                    <a:pt x="83" y="282"/>
                    <a:pt x="83" y="277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8" y="243"/>
                    <a:pt x="76" y="241"/>
                    <a:pt x="80" y="240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4" y="245"/>
                    <a:pt x="84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4"/>
                    <a:pt x="86" y="244"/>
                    <a:pt x="87" y="244"/>
                  </a:cubicBezTo>
                  <a:cubicBezTo>
                    <a:pt x="88" y="248"/>
                    <a:pt x="87" y="245"/>
                    <a:pt x="89" y="247"/>
                  </a:cubicBezTo>
                  <a:cubicBezTo>
                    <a:pt x="89" y="241"/>
                    <a:pt x="88" y="244"/>
                    <a:pt x="90" y="243"/>
                  </a:cubicBezTo>
                  <a:cubicBezTo>
                    <a:pt x="92" y="246"/>
                    <a:pt x="90" y="246"/>
                    <a:pt x="91" y="250"/>
                  </a:cubicBezTo>
                  <a:cubicBezTo>
                    <a:pt x="92" y="257"/>
                    <a:pt x="92" y="257"/>
                    <a:pt x="92" y="257"/>
                  </a:cubicBezTo>
                  <a:cubicBezTo>
                    <a:pt x="97" y="257"/>
                    <a:pt x="93" y="256"/>
                    <a:pt x="98" y="257"/>
                  </a:cubicBezTo>
                  <a:cubicBezTo>
                    <a:pt x="97" y="262"/>
                    <a:pt x="97" y="264"/>
                    <a:pt x="98" y="268"/>
                  </a:cubicBezTo>
                  <a:cubicBezTo>
                    <a:pt x="98" y="275"/>
                    <a:pt x="97" y="274"/>
                    <a:pt x="101" y="276"/>
                  </a:cubicBezTo>
                  <a:cubicBezTo>
                    <a:pt x="101" y="272"/>
                    <a:pt x="101" y="270"/>
                    <a:pt x="101" y="266"/>
                  </a:cubicBezTo>
                  <a:cubicBezTo>
                    <a:pt x="101" y="259"/>
                    <a:pt x="101" y="259"/>
                    <a:pt x="101" y="259"/>
                  </a:cubicBezTo>
                  <a:cubicBezTo>
                    <a:pt x="98" y="255"/>
                    <a:pt x="100" y="255"/>
                    <a:pt x="99" y="249"/>
                  </a:cubicBezTo>
                  <a:cubicBezTo>
                    <a:pt x="99" y="249"/>
                    <a:pt x="98" y="244"/>
                    <a:pt x="98" y="244"/>
                  </a:cubicBezTo>
                  <a:cubicBezTo>
                    <a:pt x="97" y="234"/>
                    <a:pt x="95" y="231"/>
                    <a:pt x="95" y="219"/>
                  </a:cubicBezTo>
                  <a:cubicBezTo>
                    <a:pt x="98" y="219"/>
                    <a:pt x="99" y="220"/>
                    <a:pt x="101" y="221"/>
                  </a:cubicBezTo>
                  <a:cubicBezTo>
                    <a:pt x="101" y="215"/>
                    <a:pt x="100" y="214"/>
                    <a:pt x="95" y="216"/>
                  </a:cubicBezTo>
                  <a:cubicBezTo>
                    <a:pt x="96" y="209"/>
                    <a:pt x="94" y="207"/>
                    <a:pt x="95" y="199"/>
                  </a:cubicBezTo>
                  <a:cubicBezTo>
                    <a:pt x="95" y="188"/>
                    <a:pt x="93" y="179"/>
                    <a:pt x="91" y="169"/>
                  </a:cubicBezTo>
                  <a:cubicBezTo>
                    <a:pt x="91" y="165"/>
                    <a:pt x="90" y="160"/>
                    <a:pt x="90" y="154"/>
                  </a:cubicBezTo>
                  <a:cubicBezTo>
                    <a:pt x="89" y="151"/>
                    <a:pt x="89" y="150"/>
                    <a:pt x="88" y="146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0" y="98"/>
                    <a:pt x="81" y="109"/>
                    <a:pt x="79" y="100"/>
                  </a:cubicBezTo>
                  <a:cubicBezTo>
                    <a:pt x="78" y="96"/>
                    <a:pt x="79" y="95"/>
                    <a:pt x="78" y="92"/>
                  </a:cubicBezTo>
                  <a:cubicBezTo>
                    <a:pt x="76" y="90"/>
                    <a:pt x="76" y="93"/>
                    <a:pt x="73" y="91"/>
                  </a:cubicBezTo>
                  <a:cubicBezTo>
                    <a:pt x="72" y="90"/>
                    <a:pt x="72" y="88"/>
                    <a:pt x="72" y="85"/>
                  </a:cubicBezTo>
                  <a:cubicBezTo>
                    <a:pt x="71" y="81"/>
                    <a:pt x="71" y="73"/>
                    <a:pt x="68" y="69"/>
                  </a:cubicBezTo>
                  <a:cubicBezTo>
                    <a:pt x="67" y="69"/>
                    <a:pt x="67" y="68"/>
                    <a:pt x="66" y="67"/>
                  </a:cubicBezTo>
                  <a:cubicBezTo>
                    <a:pt x="67" y="64"/>
                    <a:pt x="67" y="63"/>
                    <a:pt x="65" y="60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8" y="54"/>
                    <a:pt x="62" y="56"/>
                    <a:pt x="57" y="57"/>
                  </a:cubicBezTo>
                  <a:cubicBezTo>
                    <a:pt x="59" y="55"/>
                    <a:pt x="59" y="56"/>
                    <a:pt x="58" y="54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33"/>
                    <a:pt x="56" y="27"/>
                    <a:pt x="49" y="1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5"/>
                    <a:pt x="46" y="23"/>
                    <a:pt x="48" y="25"/>
                  </a:cubicBezTo>
                  <a:cubicBezTo>
                    <a:pt x="50" y="28"/>
                    <a:pt x="49" y="35"/>
                    <a:pt x="50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44"/>
                    <a:pt x="45" y="41"/>
                    <a:pt x="43" y="44"/>
                  </a:cubicBezTo>
                  <a:cubicBezTo>
                    <a:pt x="41" y="42"/>
                    <a:pt x="41" y="41"/>
                    <a:pt x="40" y="38"/>
                  </a:cubicBezTo>
                  <a:cubicBezTo>
                    <a:pt x="38" y="40"/>
                    <a:pt x="39" y="40"/>
                    <a:pt x="38" y="43"/>
                  </a:cubicBezTo>
                  <a:cubicBezTo>
                    <a:pt x="36" y="46"/>
                    <a:pt x="38" y="48"/>
                    <a:pt x="36" y="52"/>
                  </a:cubicBezTo>
                  <a:cubicBezTo>
                    <a:pt x="34" y="50"/>
                    <a:pt x="32" y="45"/>
                    <a:pt x="31" y="41"/>
                  </a:cubicBezTo>
                  <a:cubicBezTo>
                    <a:pt x="31" y="35"/>
                    <a:pt x="32" y="31"/>
                    <a:pt x="29" y="28"/>
                  </a:cubicBezTo>
                  <a:cubicBezTo>
                    <a:pt x="27" y="24"/>
                    <a:pt x="34" y="29"/>
                    <a:pt x="28" y="26"/>
                  </a:cubicBezTo>
                  <a:cubicBezTo>
                    <a:pt x="27" y="26"/>
                    <a:pt x="27" y="26"/>
                    <a:pt x="26" y="25"/>
                  </a:cubicBezTo>
                  <a:cubicBezTo>
                    <a:pt x="24" y="24"/>
                    <a:pt x="25" y="24"/>
                    <a:pt x="23" y="22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4"/>
                    <a:pt x="22" y="33"/>
                    <a:pt x="22" y="40"/>
                  </a:cubicBezTo>
                  <a:cubicBezTo>
                    <a:pt x="22" y="43"/>
                    <a:pt x="22" y="44"/>
                    <a:pt x="22" y="48"/>
                  </a:cubicBezTo>
                  <a:cubicBezTo>
                    <a:pt x="22" y="50"/>
                    <a:pt x="23" y="50"/>
                    <a:pt x="22" y="52"/>
                  </a:cubicBezTo>
                  <a:cubicBezTo>
                    <a:pt x="20" y="49"/>
                    <a:pt x="23" y="41"/>
                    <a:pt x="19" y="38"/>
                  </a:cubicBezTo>
                  <a:cubicBezTo>
                    <a:pt x="19" y="37"/>
                    <a:pt x="20" y="36"/>
                    <a:pt x="19" y="33"/>
                  </a:cubicBezTo>
                  <a:cubicBezTo>
                    <a:pt x="19" y="29"/>
                    <a:pt x="17" y="29"/>
                    <a:pt x="17" y="25"/>
                  </a:cubicBezTo>
                  <a:cubicBezTo>
                    <a:pt x="17" y="24"/>
                    <a:pt x="17" y="22"/>
                    <a:pt x="17" y="20"/>
                  </a:cubicBezTo>
                  <a:cubicBezTo>
                    <a:pt x="14" y="21"/>
                    <a:pt x="16" y="21"/>
                    <a:pt x="12" y="22"/>
                  </a:cubicBezTo>
                  <a:cubicBezTo>
                    <a:pt x="11" y="16"/>
                    <a:pt x="10" y="9"/>
                    <a:pt x="11" y="4"/>
                  </a:cubicBezTo>
                  <a:cubicBezTo>
                    <a:pt x="8" y="5"/>
                    <a:pt x="10" y="4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Freeform 41"/>
            <p:cNvSpPr>
              <a:spLocks noEditPoints="1"/>
            </p:cNvSpPr>
            <p:nvPr/>
          </p:nvSpPr>
          <p:spPr bwMode="auto">
            <a:xfrm>
              <a:off x="5034991" y="4899761"/>
              <a:ext cx="99410" cy="355371"/>
            </a:xfrm>
            <a:custGeom>
              <a:avLst/>
              <a:gdLst>
                <a:gd name="T0" fmla="*/ 42 w 99"/>
                <a:gd name="T1" fmla="*/ 266 h 353"/>
                <a:gd name="T2" fmla="*/ 24 w 99"/>
                <a:gd name="T3" fmla="*/ 140 h 353"/>
                <a:gd name="T4" fmla="*/ 16 w 99"/>
                <a:gd name="T5" fmla="*/ 152 h 353"/>
                <a:gd name="T6" fmla="*/ 36 w 99"/>
                <a:gd name="T7" fmla="*/ 101 h 353"/>
                <a:gd name="T8" fmla="*/ 27 w 99"/>
                <a:gd name="T9" fmla="*/ 123 h 353"/>
                <a:gd name="T10" fmla="*/ 36 w 99"/>
                <a:gd name="T11" fmla="*/ 89 h 353"/>
                <a:gd name="T12" fmla="*/ 59 w 99"/>
                <a:gd name="T13" fmla="*/ 79 h 353"/>
                <a:gd name="T14" fmla="*/ 81 w 99"/>
                <a:gd name="T15" fmla="*/ 52 h 353"/>
                <a:gd name="T16" fmla="*/ 92 w 99"/>
                <a:gd name="T17" fmla="*/ 76 h 353"/>
                <a:gd name="T18" fmla="*/ 83 w 99"/>
                <a:gd name="T19" fmla="*/ 40 h 353"/>
                <a:gd name="T20" fmla="*/ 78 w 99"/>
                <a:gd name="T21" fmla="*/ 19 h 353"/>
                <a:gd name="T22" fmla="*/ 69 w 99"/>
                <a:gd name="T23" fmla="*/ 0 h 353"/>
                <a:gd name="T24" fmla="*/ 58 w 99"/>
                <a:gd name="T25" fmla="*/ 4 h 353"/>
                <a:gd name="T26" fmla="*/ 53 w 99"/>
                <a:gd name="T27" fmla="*/ 58 h 353"/>
                <a:gd name="T28" fmla="*/ 42 w 99"/>
                <a:gd name="T29" fmla="*/ 65 h 353"/>
                <a:gd name="T30" fmla="*/ 43 w 99"/>
                <a:gd name="T31" fmla="*/ 40 h 353"/>
                <a:gd name="T32" fmla="*/ 46 w 99"/>
                <a:gd name="T33" fmla="*/ 8 h 353"/>
                <a:gd name="T34" fmla="*/ 37 w 99"/>
                <a:gd name="T35" fmla="*/ 25 h 353"/>
                <a:gd name="T36" fmla="*/ 26 w 99"/>
                <a:gd name="T37" fmla="*/ 75 h 353"/>
                <a:gd name="T38" fmla="*/ 20 w 99"/>
                <a:gd name="T39" fmla="*/ 105 h 353"/>
                <a:gd name="T40" fmla="*/ 15 w 99"/>
                <a:gd name="T41" fmla="*/ 129 h 353"/>
                <a:gd name="T42" fmla="*/ 12 w 99"/>
                <a:gd name="T43" fmla="*/ 148 h 353"/>
                <a:gd name="T44" fmla="*/ 1 w 99"/>
                <a:gd name="T45" fmla="*/ 191 h 353"/>
                <a:gd name="T46" fmla="*/ 13 w 99"/>
                <a:gd name="T47" fmla="*/ 176 h 353"/>
                <a:gd name="T48" fmla="*/ 17 w 99"/>
                <a:gd name="T49" fmla="*/ 180 h 353"/>
                <a:gd name="T50" fmla="*/ 10 w 99"/>
                <a:gd name="T51" fmla="*/ 229 h 353"/>
                <a:gd name="T52" fmla="*/ 0 w 99"/>
                <a:gd name="T53" fmla="*/ 271 h 353"/>
                <a:gd name="T54" fmla="*/ 3 w 99"/>
                <a:gd name="T55" fmla="*/ 305 h 353"/>
                <a:gd name="T56" fmla="*/ 4 w 99"/>
                <a:gd name="T57" fmla="*/ 324 h 353"/>
                <a:gd name="T58" fmla="*/ 8 w 99"/>
                <a:gd name="T59" fmla="*/ 308 h 353"/>
                <a:gd name="T60" fmla="*/ 16 w 99"/>
                <a:gd name="T61" fmla="*/ 318 h 353"/>
                <a:gd name="T62" fmla="*/ 15 w 99"/>
                <a:gd name="T63" fmla="*/ 340 h 353"/>
                <a:gd name="T64" fmla="*/ 19 w 99"/>
                <a:gd name="T65" fmla="*/ 353 h 353"/>
                <a:gd name="T66" fmla="*/ 19 w 99"/>
                <a:gd name="T67" fmla="*/ 345 h 353"/>
                <a:gd name="T68" fmla="*/ 26 w 99"/>
                <a:gd name="T69" fmla="*/ 301 h 353"/>
                <a:gd name="T70" fmla="*/ 32 w 99"/>
                <a:gd name="T71" fmla="*/ 305 h 353"/>
                <a:gd name="T72" fmla="*/ 32 w 99"/>
                <a:gd name="T73" fmla="*/ 302 h 353"/>
                <a:gd name="T74" fmla="*/ 41 w 99"/>
                <a:gd name="T75" fmla="*/ 284 h 353"/>
                <a:gd name="T76" fmla="*/ 40 w 99"/>
                <a:gd name="T77" fmla="*/ 315 h 353"/>
                <a:gd name="T78" fmla="*/ 46 w 99"/>
                <a:gd name="T79" fmla="*/ 310 h 353"/>
                <a:gd name="T80" fmla="*/ 53 w 99"/>
                <a:gd name="T81" fmla="*/ 298 h 353"/>
                <a:gd name="T82" fmla="*/ 58 w 99"/>
                <a:gd name="T83" fmla="*/ 280 h 353"/>
                <a:gd name="T84" fmla="*/ 65 w 99"/>
                <a:gd name="T85" fmla="*/ 273 h 353"/>
                <a:gd name="T86" fmla="*/ 73 w 99"/>
                <a:gd name="T87" fmla="*/ 252 h 353"/>
                <a:gd name="T88" fmla="*/ 83 w 99"/>
                <a:gd name="T89" fmla="*/ 215 h 353"/>
                <a:gd name="T90" fmla="*/ 89 w 99"/>
                <a:gd name="T91" fmla="*/ 181 h 353"/>
                <a:gd name="T92" fmla="*/ 93 w 99"/>
                <a:gd name="T93" fmla="*/ 167 h 353"/>
                <a:gd name="T94" fmla="*/ 96 w 99"/>
                <a:gd name="T95" fmla="*/ 137 h 353"/>
                <a:gd name="T96" fmla="*/ 93 w 99"/>
                <a:gd name="T97" fmla="*/ 124 h 353"/>
                <a:gd name="T98" fmla="*/ 88 w 99"/>
                <a:gd name="T99" fmla="*/ 8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353">
                  <a:moveTo>
                    <a:pt x="42" y="266"/>
                  </a:moveTo>
                  <a:cubicBezTo>
                    <a:pt x="44" y="268"/>
                    <a:pt x="44" y="265"/>
                    <a:pt x="44" y="269"/>
                  </a:cubicBezTo>
                  <a:cubicBezTo>
                    <a:pt x="44" y="274"/>
                    <a:pt x="44" y="269"/>
                    <a:pt x="43" y="271"/>
                  </a:cubicBezTo>
                  <a:cubicBezTo>
                    <a:pt x="42" y="270"/>
                    <a:pt x="42" y="272"/>
                    <a:pt x="42" y="266"/>
                  </a:cubicBezTo>
                  <a:close/>
                  <a:moveTo>
                    <a:pt x="16" y="152"/>
                  </a:moveTo>
                  <a:cubicBezTo>
                    <a:pt x="16" y="149"/>
                    <a:pt x="16" y="149"/>
                    <a:pt x="17" y="147"/>
                  </a:cubicBezTo>
                  <a:cubicBezTo>
                    <a:pt x="17" y="144"/>
                    <a:pt x="14" y="137"/>
                    <a:pt x="21" y="136"/>
                  </a:cubicBezTo>
                  <a:cubicBezTo>
                    <a:pt x="22" y="137"/>
                    <a:pt x="23" y="138"/>
                    <a:pt x="24" y="140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22" y="146"/>
                    <a:pt x="21" y="147"/>
                    <a:pt x="20" y="149"/>
                  </a:cubicBezTo>
                  <a:cubicBezTo>
                    <a:pt x="18" y="152"/>
                    <a:pt x="18" y="152"/>
                    <a:pt x="16" y="152"/>
                  </a:cubicBezTo>
                  <a:close/>
                  <a:moveTo>
                    <a:pt x="27" y="123"/>
                  </a:moveTo>
                  <a:cubicBezTo>
                    <a:pt x="35" y="103"/>
                    <a:pt x="28" y="93"/>
                    <a:pt x="35" y="93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9" y="130"/>
                    <a:pt x="29" y="130"/>
                    <a:pt x="25" y="131"/>
                  </a:cubicBezTo>
                  <a:lnTo>
                    <a:pt x="27" y="123"/>
                  </a:lnTo>
                  <a:close/>
                  <a:moveTo>
                    <a:pt x="33" y="85"/>
                  </a:moveTo>
                  <a:cubicBezTo>
                    <a:pt x="36" y="83"/>
                    <a:pt x="35" y="85"/>
                    <a:pt x="39" y="82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7" y="88"/>
                    <a:pt x="40" y="88"/>
                    <a:pt x="36" y="89"/>
                  </a:cubicBezTo>
                  <a:cubicBezTo>
                    <a:pt x="34" y="87"/>
                    <a:pt x="34" y="88"/>
                    <a:pt x="33" y="85"/>
                  </a:cubicBezTo>
                  <a:close/>
                  <a:moveTo>
                    <a:pt x="59" y="78"/>
                  </a:moveTo>
                  <a:cubicBezTo>
                    <a:pt x="60" y="77"/>
                    <a:pt x="60" y="77"/>
                    <a:pt x="61" y="78"/>
                  </a:cubicBezTo>
                  <a:cubicBezTo>
                    <a:pt x="60" y="79"/>
                    <a:pt x="62" y="78"/>
                    <a:pt x="59" y="79"/>
                  </a:cubicBezTo>
                  <a:cubicBezTo>
                    <a:pt x="55" y="79"/>
                    <a:pt x="60" y="80"/>
                    <a:pt x="58" y="78"/>
                  </a:cubicBezTo>
                  <a:lnTo>
                    <a:pt x="59" y="78"/>
                  </a:lnTo>
                  <a:close/>
                  <a:moveTo>
                    <a:pt x="78" y="53"/>
                  </a:moveTo>
                  <a:cubicBezTo>
                    <a:pt x="78" y="53"/>
                    <a:pt x="78" y="51"/>
                    <a:pt x="81" y="52"/>
                  </a:cubicBezTo>
                  <a:cubicBezTo>
                    <a:pt x="82" y="53"/>
                    <a:pt x="81" y="50"/>
                    <a:pt x="82" y="55"/>
                  </a:cubicBezTo>
                  <a:lnTo>
                    <a:pt x="78" y="53"/>
                  </a:lnTo>
                  <a:close/>
                  <a:moveTo>
                    <a:pt x="91" y="78"/>
                  </a:moveTo>
                  <a:cubicBezTo>
                    <a:pt x="92" y="77"/>
                    <a:pt x="92" y="78"/>
                    <a:pt x="92" y="76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0" y="72"/>
                    <a:pt x="91" y="72"/>
                    <a:pt x="89" y="74"/>
                  </a:cubicBezTo>
                  <a:cubicBezTo>
                    <a:pt x="89" y="69"/>
                    <a:pt x="86" y="54"/>
                    <a:pt x="87" y="51"/>
                  </a:cubicBezTo>
                  <a:cubicBezTo>
                    <a:pt x="89" y="41"/>
                    <a:pt x="85" y="41"/>
                    <a:pt x="83" y="40"/>
                  </a:cubicBezTo>
                  <a:cubicBezTo>
                    <a:pt x="79" y="36"/>
                    <a:pt x="82" y="24"/>
                    <a:pt x="82" y="19"/>
                  </a:cubicBezTo>
                  <a:cubicBezTo>
                    <a:pt x="81" y="17"/>
                    <a:pt x="82" y="18"/>
                    <a:pt x="80" y="17"/>
                  </a:cubicBezTo>
                  <a:cubicBezTo>
                    <a:pt x="82" y="12"/>
                    <a:pt x="83" y="12"/>
                    <a:pt x="78" y="1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3"/>
                    <a:pt x="77" y="19"/>
                    <a:pt x="76" y="23"/>
                  </a:cubicBezTo>
                  <a:cubicBezTo>
                    <a:pt x="72" y="23"/>
                    <a:pt x="70" y="25"/>
                    <a:pt x="67" y="25"/>
                  </a:cubicBezTo>
                  <a:cubicBezTo>
                    <a:pt x="70" y="20"/>
                    <a:pt x="68" y="25"/>
                    <a:pt x="68" y="18"/>
                  </a:cubicBezTo>
                  <a:cubicBezTo>
                    <a:pt x="72" y="13"/>
                    <a:pt x="69" y="7"/>
                    <a:pt x="69" y="0"/>
                  </a:cubicBezTo>
                  <a:cubicBezTo>
                    <a:pt x="64" y="1"/>
                    <a:pt x="66" y="0"/>
                    <a:pt x="65" y="7"/>
                  </a:cubicBezTo>
                  <a:cubicBezTo>
                    <a:pt x="65" y="10"/>
                    <a:pt x="65" y="16"/>
                    <a:pt x="64" y="18"/>
                  </a:cubicBezTo>
                  <a:cubicBezTo>
                    <a:pt x="62" y="16"/>
                    <a:pt x="62" y="6"/>
                    <a:pt x="60" y="2"/>
                  </a:cubicBezTo>
                  <a:cubicBezTo>
                    <a:pt x="59" y="2"/>
                    <a:pt x="59" y="3"/>
                    <a:pt x="58" y="4"/>
                  </a:cubicBezTo>
                  <a:cubicBezTo>
                    <a:pt x="58" y="4"/>
                    <a:pt x="59" y="7"/>
                    <a:pt x="59" y="8"/>
                  </a:cubicBezTo>
                  <a:cubicBezTo>
                    <a:pt x="57" y="12"/>
                    <a:pt x="55" y="24"/>
                    <a:pt x="55" y="31"/>
                  </a:cubicBezTo>
                  <a:cubicBezTo>
                    <a:pt x="54" y="36"/>
                    <a:pt x="56" y="35"/>
                    <a:pt x="54" y="36"/>
                  </a:cubicBezTo>
                  <a:cubicBezTo>
                    <a:pt x="54" y="42"/>
                    <a:pt x="52" y="54"/>
                    <a:pt x="53" y="58"/>
                  </a:cubicBezTo>
                  <a:cubicBezTo>
                    <a:pt x="51" y="58"/>
                    <a:pt x="51" y="57"/>
                    <a:pt x="49" y="57"/>
                  </a:cubicBezTo>
                  <a:cubicBezTo>
                    <a:pt x="49" y="61"/>
                    <a:pt x="48" y="59"/>
                    <a:pt x="50" y="62"/>
                  </a:cubicBezTo>
                  <a:cubicBezTo>
                    <a:pt x="47" y="63"/>
                    <a:pt x="48" y="63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0"/>
                    <a:pt x="43" y="58"/>
                    <a:pt x="43" y="53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4" y="49"/>
                    <a:pt x="42" y="51"/>
                    <a:pt x="44" y="46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34"/>
                    <a:pt x="47" y="25"/>
                    <a:pt x="47" y="16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1"/>
                    <a:pt x="48" y="13"/>
                    <a:pt x="46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12"/>
                    <a:pt x="42" y="10"/>
                    <a:pt x="43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2"/>
                    <a:pt x="37" y="25"/>
                    <a:pt x="37" y="25"/>
                  </a:cubicBezTo>
                  <a:cubicBezTo>
                    <a:pt x="36" y="30"/>
                    <a:pt x="35" y="30"/>
                    <a:pt x="34" y="34"/>
                  </a:cubicBezTo>
                  <a:cubicBezTo>
                    <a:pt x="33" y="44"/>
                    <a:pt x="34" y="40"/>
                    <a:pt x="32" y="45"/>
                  </a:cubicBezTo>
                  <a:cubicBezTo>
                    <a:pt x="31" y="47"/>
                    <a:pt x="31" y="53"/>
                    <a:pt x="30" y="55"/>
                  </a:cubicBezTo>
                  <a:cubicBezTo>
                    <a:pt x="28" y="67"/>
                    <a:pt x="29" y="67"/>
                    <a:pt x="26" y="75"/>
                  </a:cubicBezTo>
                  <a:cubicBezTo>
                    <a:pt x="25" y="77"/>
                    <a:pt x="25" y="82"/>
                    <a:pt x="24" y="86"/>
                  </a:cubicBezTo>
                  <a:cubicBezTo>
                    <a:pt x="23" y="91"/>
                    <a:pt x="25" y="95"/>
                    <a:pt x="22" y="99"/>
                  </a:cubicBezTo>
                  <a:cubicBezTo>
                    <a:pt x="22" y="100"/>
                    <a:pt x="22" y="100"/>
                    <a:pt x="21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20"/>
                    <a:pt x="16" y="123"/>
                    <a:pt x="16" y="125"/>
                  </a:cubicBezTo>
                  <a:cubicBezTo>
                    <a:pt x="14" y="130"/>
                    <a:pt x="16" y="125"/>
                    <a:pt x="15" y="129"/>
                  </a:cubicBezTo>
                  <a:cubicBezTo>
                    <a:pt x="14" y="133"/>
                    <a:pt x="15" y="131"/>
                    <a:pt x="13" y="131"/>
                  </a:cubicBezTo>
                  <a:cubicBezTo>
                    <a:pt x="14" y="133"/>
                    <a:pt x="14" y="132"/>
                    <a:pt x="15" y="13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6"/>
                    <a:pt x="12" y="147"/>
                    <a:pt x="12" y="148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5"/>
                    <a:pt x="7" y="158"/>
                    <a:pt x="6" y="163"/>
                  </a:cubicBezTo>
                  <a:cubicBezTo>
                    <a:pt x="5" y="173"/>
                    <a:pt x="2" y="162"/>
                    <a:pt x="1" y="183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5" y="197"/>
                    <a:pt x="6" y="195"/>
                    <a:pt x="10" y="192"/>
                  </a:cubicBezTo>
                  <a:cubicBezTo>
                    <a:pt x="9" y="188"/>
                    <a:pt x="9" y="191"/>
                    <a:pt x="8" y="187"/>
                  </a:cubicBezTo>
                  <a:cubicBezTo>
                    <a:pt x="10" y="187"/>
                    <a:pt x="10" y="187"/>
                    <a:pt x="11" y="187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69"/>
                    <a:pt x="14" y="165"/>
                    <a:pt x="16" y="158"/>
                  </a:cubicBezTo>
                  <a:cubicBezTo>
                    <a:pt x="18" y="155"/>
                    <a:pt x="17" y="154"/>
                    <a:pt x="21" y="154"/>
                  </a:cubicBezTo>
                  <a:cubicBezTo>
                    <a:pt x="21" y="160"/>
                    <a:pt x="18" y="160"/>
                    <a:pt x="20" y="166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2"/>
                    <a:pt x="16" y="183"/>
                    <a:pt x="16" y="187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4" y="194"/>
                    <a:pt x="14" y="194"/>
                    <a:pt x="12" y="198"/>
                  </a:cubicBezTo>
                  <a:cubicBezTo>
                    <a:pt x="11" y="205"/>
                    <a:pt x="12" y="222"/>
                    <a:pt x="10" y="229"/>
                  </a:cubicBezTo>
                  <a:cubicBezTo>
                    <a:pt x="8" y="236"/>
                    <a:pt x="9" y="233"/>
                    <a:pt x="10" y="237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6" y="251"/>
                    <a:pt x="6" y="264"/>
                    <a:pt x="6" y="271"/>
                  </a:cubicBezTo>
                  <a:cubicBezTo>
                    <a:pt x="3" y="270"/>
                    <a:pt x="2" y="269"/>
                    <a:pt x="0" y="271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4" y="276"/>
                    <a:pt x="4" y="276"/>
                    <a:pt x="4" y="282"/>
                  </a:cubicBezTo>
                  <a:cubicBezTo>
                    <a:pt x="4" y="284"/>
                    <a:pt x="4" y="284"/>
                    <a:pt x="4" y="284"/>
                  </a:cubicBezTo>
                  <a:cubicBezTo>
                    <a:pt x="4" y="292"/>
                    <a:pt x="3" y="296"/>
                    <a:pt x="3" y="305"/>
                  </a:cubicBezTo>
                  <a:cubicBezTo>
                    <a:pt x="3" y="306"/>
                    <a:pt x="4" y="310"/>
                    <a:pt x="3" y="311"/>
                  </a:cubicBezTo>
                  <a:cubicBezTo>
                    <a:pt x="3" y="313"/>
                    <a:pt x="2" y="312"/>
                    <a:pt x="1" y="325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9" y="317"/>
                    <a:pt x="3" y="317"/>
                    <a:pt x="9" y="312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308"/>
                    <a:pt x="7" y="309"/>
                    <a:pt x="8" y="308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3" y="314"/>
                    <a:pt x="12" y="314"/>
                    <a:pt x="14" y="313"/>
                  </a:cubicBezTo>
                  <a:cubicBezTo>
                    <a:pt x="14" y="319"/>
                    <a:pt x="14" y="315"/>
                    <a:pt x="16" y="318"/>
                  </a:cubicBezTo>
                  <a:cubicBezTo>
                    <a:pt x="13" y="320"/>
                    <a:pt x="14" y="318"/>
                    <a:pt x="13" y="322"/>
                  </a:cubicBezTo>
                  <a:cubicBezTo>
                    <a:pt x="12" y="328"/>
                    <a:pt x="14" y="334"/>
                    <a:pt x="12" y="339"/>
                  </a:cubicBezTo>
                  <a:cubicBezTo>
                    <a:pt x="14" y="339"/>
                    <a:pt x="14" y="339"/>
                    <a:pt x="14" y="339"/>
                  </a:cubicBezTo>
                  <a:cubicBezTo>
                    <a:pt x="15" y="339"/>
                    <a:pt x="14" y="339"/>
                    <a:pt x="15" y="340"/>
                  </a:cubicBezTo>
                  <a:cubicBezTo>
                    <a:pt x="15" y="343"/>
                    <a:pt x="15" y="345"/>
                    <a:pt x="14" y="347"/>
                  </a:cubicBezTo>
                  <a:cubicBezTo>
                    <a:pt x="17" y="349"/>
                    <a:pt x="17" y="349"/>
                    <a:pt x="17" y="349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7" y="353"/>
                    <a:pt x="16" y="352"/>
                    <a:pt x="19" y="353"/>
                  </a:cubicBezTo>
                  <a:cubicBezTo>
                    <a:pt x="18" y="351"/>
                    <a:pt x="18" y="349"/>
                    <a:pt x="18" y="347"/>
                  </a:cubicBezTo>
                  <a:cubicBezTo>
                    <a:pt x="18" y="347"/>
                    <a:pt x="19" y="347"/>
                    <a:pt x="19" y="347"/>
                  </a:cubicBezTo>
                  <a:cubicBezTo>
                    <a:pt x="19" y="346"/>
                    <a:pt x="19" y="346"/>
                    <a:pt x="19" y="346"/>
                  </a:cubicBezTo>
                  <a:cubicBezTo>
                    <a:pt x="19" y="346"/>
                    <a:pt x="19" y="345"/>
                    <a:pt x="19" y="345"/>
                  </a:cubicBezTo>
                  <a:cubicBezTo>
                    <a:pt x="23" y="338"/>
                    <a:pt x="22" y="328"/>
                    <a:pt x="23" y="319"/>
                  </a:cubicBezTo>
                  <a:cubicBezTo>
                    <a:pt x="23" y="317"/>
                    <a:pt x="24" y="315"/>
                    <a:pt x="24" y="312"/>
                  </a:cubicBezTo>
                  <a:cubicBezTo>
                    <a:pt x="24" y="308"/>
                    <a:pt x="23" y="309"/>
                    <a:pt x="24" y="30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7" y="309"/>
                    <a:pt x="27" y="309"/>
                    <a:pt x="27" y="309"/>
                  </a:cubicBezTo>
                  <a:cubicBezTo>
                    <a:pt x="27" y="308"/>
                    <a:pt x="28" y="309"/>
                    <a:pt x="28" y="309"/>
                  </a:cubicBezTo>
                  <a:cubicBezTo>
                    <a:pt x="31" y="308"/>
                    <a:pt x="31" y="309"/>
                    <a:pt x="33" y="305"/>
                  </a:cubicBezTo>
                  <a:cubicBezTo>
                    <a:pt x="32" y="305"/>
                    <a:pt x="32" y="305"/>
                    <a:pt x="32" y="305"/>
                  </a:cubicBezTo>
                  <a:cubicBezTo>
                    <a:pt x="32" y="305"/>
                    <a:pt x="32" y="305"/>
                    <a:pt x="31" y="305"/>
                  </a:cubicBezTo>
                  <a:cubicBezTo>
                    <a:pt x="31" y="305"/>
                    <a:pt x="31" y="305"/>
                    <a:pt x="30" y="304"/>
                  </a:cubicBezTo>
                  <a:cubicBezTo>
                    <a:pt x="29" y="304"/>
                    <a:pt x="30" y="304"/>
                    <a:pt x="29" y="304"/>
                  </a:cubicBezTo>
                  <a:cubicBezTo>
                    <a:pt x="30" y="302"/>
                    <a:pt x="31" y="303"/>
                    <a:pt x="32" y="302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35" y="302"/>
                    <a:pt x="35" y="306"/>
                    <a:pt x="36" y="301"/>
                  </a:cubicBezTo>
                  <a:cubicBezTo>
                    <a:pt x="37" y="299"/>
                    <a:pt x="36" y="298"/>
                    <a:pt x="37" y="297"/>
                  </a:cubicBezTo>
                  <a:cubicBezTo>
                    <a:pt x="39" y="288"/>
                    <a:pt x="37" y="286"/>
                    <a:pt x="41" y="284"/>
                  </a:cubicBezTo>
                  <a:cubicBezTo>
                    <a:pt x="43" y="289"/>
                    <a:pt x="41" y="293"/>
                    <a:pt x="40" y="298"/>
                  </a:cubicBezTo>
                  <a:cubicBezTo>
                    <a:pt x="40" y="304"/>
                    <a:pt x="39" y="308"/>
                    <a:pt x="38" y="313"/>
                  </a:cubicBezTo>
                  <a:cubicBezTo>
                    <a:pt x="40" y="314"/>
                    <a:pt x="40" y="314"/>
                    <a:pt x="40" y="314"/>
                  </a:cubicBezTo>
                  <a:cubicBezTo>
                    <a:pt x="40" y="314"/>
                    <a:pt x="40" y="315"/>
                    <a:pt x="40" y="315"/>
                  </a:cubicBezTo>
                  <a:cubicBezTo>
                    <a:pt x="42" y="317"/>
                    <a:pt x="41" y="318"/>
                    <a:pt x="42" y="319"/>
                  </a:cubicBezTo>
                  <a:cubicBezTo>
                    <a:pt x="43" y="317"/>
                    <a:pt x="43" y="318"/>
                    <a:pt x="43" y="315"/>
                  </a:cubicBezTo>
                  <a:cubicBezTo>
                    <a:pt x="43" y="315"/>
                    <a:pt x="43" y="314"/>
                    <a:pt x="43" y="314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9" y="314"/>
                    <a:pt x="44" y="310"/>
                    <a:pt x="49" y="313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2" y="309"/>
                    <a:pt x="52" y="307"/>
                    <a:pt x="54" y="305"/>
                  </a:cubicBezTo>
                  <a:cubicBezTo>
                    <a:pt x="52" y="302"/>
                    <a:pt x="53" y="304"/>
                    <a:pt x="53" y="298"/>
                  </a:cubicBezTo>
                  <a:cubicBezTo>
                    <a:pt x="54" y="297"/>
                    <a:pt x="53" y="298"/>
                    <a:pt x="54" y="297"/>
                  </a:cubicBezTo>
                  <a:cubicBezTo>
                    <a:pt x="54" y="297"/>
                    <a:pt x="55" y="296"/>
                    <a:pt x="55" y="296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9" y="277"/>
                    <a:pt x="59" y="278"/>
                    <a:pt x="59" y="277"/>
                  </a:cubicBezTo>
                  <a:cubicBezTo>
                    <a:pt x="59" y="277"/>
                    <a:pt x="59" y="274"/>
                    <a:pt x="59" y="274"/>
                  </a:cubicBezTo>
                  <a:cubicBezTo>
                    <a:pt x="62" y="272"/>
                    <a:pt x="62" y="271"/>
                    <a:pt x="65" y="273"/>
                  </a:cubicBezTo>
                  <a:cubicBezTo>
                    <a:pt x="65" y="273"/>
                    <a:pt x="64" y="273"/>
                    <a:pt x="67" y="274"/>
                  </a:cubicBezTo>
                  <a:cubicBezTo>
                    <a:pt x="68" y="271"/>
                    <a:pt x="67" y="273"/>
                    <a:pt x="68" y="270"/>
                  </a:cubicBezTo>
                  <a:cubicBezTo>
                    <a:pt x="69" y="266"/>
                    <a:pt x="70" y="264"/>
                    <a:pt x="69" y="260"/>
                  </a:cubicBezTo>
                  <a:cubicBezTo>
                    <a:pt x="74" y="256"/>
                    <a:pt x="71" y="258"/>
                    <a:pt x="73" y="252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6" y="240"/>
                    <a:pt x="79" y="229"/>
                    <a:pt x="79" y="225"/>
                  </a:cubicBezTo>
                  <a:cubicBezTo>
                    <a:pt x="81" y="222"/>
                    <a:pt x="82" y="219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6" y="203"/>
                    <a:pt x="85" y="197"/>
                    <a:pt x="85" y="196"/>
                  </a:cubicBezTo>
                  <a:cubicBezTo>
                    <a:pt x="88" y="192"/>
                    <a:pt x="87" y="196"/>
                    <a:pt x="88" y="190"/>
                  </a:cubicBezTo>
                  <a:cubicBezTo>
                    <a:pt x="89" y="186"/>
                    <a:pt x="93" y="184"/>
                    <a:pt x="89" y="181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1" y="178"/>
                    <a:pt x="90" y="177"/>
                    <a:pt x="90" y="174"/>
                  </a:cubicBezTo>
                  <a:cubicBezTo>
                    <a:pt x="91" y="169"/>
                    <a:pt x="92" y="176"/>
                    <a:pt x="91" y="168"/>
                  </a:cubicBezTo>
                  <a:cubicBezTo>
                    <a:pt x="91" y="168"/>
                    <a:pt x="92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1" y="161"/>
                    <a:pt x="95" y="163"/>
                    <a:pt x="93" y="15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9" y="148"/>
                    <a:pt x="93" y="145"/>
                    <a:pt x="96" y="137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6"/>
                    <a:pt x="94" y="136"/>
                    <a:pt x="93" y="13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4" y="129"/>
                    <a:pt x="95" y="127"/>
                    <a:pt x="93" y="124"/>
                  </a:cubicBezTo>
                  <a:cubicBezTo>
                    <a:pt x="95" y="119"/>
                    <a:pt x="94" y="112"/>
                    <a:pt x="94" y="107"/>
                  </a:cubicBezTo>
                  <a:cubicBezTo>
                    <a:pt x="98" y="102"/>
                    <a:pt x="93" y="99"/>
                    <a:pt x="95" y="92"/>
                  </a:cubicBezTo>
                  <a:cubicBezTo>
                    <a:pt x="97" y="84"/>
                    <a:pt x="93" y="88"/>
                    <a:pt x="93" y="82"/>
                  </a:cubicBezTo>
                  <a:cubicBezTo>
                    <a:pt x="90" y="83"/>
                    <a:pt x="91" y="83"/>
                    <a:pt x="88" y="81"/>
                  </a:cubicBezTo>
                  <a:cubicBezTo>
                    <a:pt x="91" y="79"/>
                    <a:pt x="91" y="79"/>
                    <a:pt x="91" y="79"/>
                  </a:cubicBezTo>
                  <a:lnTo>
                    <a:pt x="91" y="7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4580993" y="4563176"/>
              <a:ext cx="123675" cy="335019"/>
            </a:xfrm>
            <a:custGeom>
              <a:avLst/>
              <a:gdLst>
                <a:gd name="T0" fmla="*/ 45 w 123"/>
                <a:gd name="T1" fmla="*/ 238 h 333"/>
                <a:gd name="T2" fmla="*/ 83 w 123"/>
                <a:gd name="T3" fmla="*/ 237 h 333"/>
                <a:gd name="T4" fmla="*/ 28 w 123"/>
                <a:gd name="T5" fmla="*/ 218 h 333"/>
                <a:gd name="T6" fmla="*/ 55 w 123"/>
                <a:gd name="T7" fmla="*/ 208 h 333"/>
                <a:gd name="T8" fmla="*/ 26 w 123"/>
                <a:gd name="T9" fmla="*/ 208 h 333"/>
                <a:gd name="T10" fmla="*/ 21 w 123"/>
                <a:gd name="T11" fmla="*/ 183 h 333"/>
                <a:gd name="T12" fmla="*/ 16 w 123"/>
                <a:gd name="T13" fmla="*/ 165 h 333"/>
                <a:gd name="T14" fmla="*/ 61 w 123"/>
                <a:gd name="T15" fmla="*/ 136 h 333"/>
                <a:gd name="T16" fmla="*/ 55 w 123"/>
                <a:gd name="T17" fmla="*/ 19 h 333"/>
                <a:gd name="T18" fmla="*/ 51 w 123"/>
                <a:gd name="T19" fmla="*/ 34 h 333"/>
                <a:gd name="T20" fmla="*/ 51 w 123"/>
                <a:gd name="T21" fmla="*/ 85 h 333"/>
                <a:gd name="T22" fmla="*/ 55 w 123"/>
                <a:gd name="T23" fmla="*/ 98 h 333"/>
                <a:gd name="T24" fmla="*/ 48 w 123"/>
                <a:gd name="T25" fmla="*/ 99 h 333"/>
                <a:gd name="T26" fmla="*/ 41 w 123"/>
                <a:gd name="T27" fmla="*/ 70 h 333"/>
                <a:gd name="T28" fmla="*/ 33 w 123"/>
                <a:gd name="T29" fmla="*/ 58 h 333"/>
                <a:gd name="T30" fmla="*/ 44 w 123"/>
                <a:gd name="T31" fmla="*/ 116 h 333"/>
                <a:gd name="T32" fmla="*/ 56 w 123"/>
                <a:gd name="T33" fmla="*/ 199 h 333"/>
                <a:gd name="T34" fmla="*/ 52 w 123"/>
                <a:gd name="T35" fmla="*/ 189 h 333"/>
                <a:gd name="T36" fmla="*/ 43 w 123"/>
                <a:gd name="T37" fmla="*/ 160 h 333"/>
                <a:gd name="T38" fmla="*/ 33 w 123"/>
                <a:gd name="T39" fmla="*/ 119 h 333"/>
                <a:gd name="T40" fmla="*/ 29 w 123"/>
                <a:gd name="T41" fmla="*/ 122 h 333"/>
                <a:gd name="T42" fmla="*/ 12 w 123"/>
                <a:gd name="T43" fmla="*/ 26 h 333"/>
                <a:gd name="T44" fmla="*/ 3 w 123"/>
                <a:gd name="T45" fmla="*/ 29 h 333"/>
                <a:gd name="T46" fmla="*/ 3 w 123"/>
                <a:gd name="T47" fmla="*/ 55 h 333"/>
                <a:gd name="T48" fmla="*/ 5 w 123"/>
                <a:gd name="T49" fmla="*/ 76 h 333"/>
                <a:gd name="T50" fmla="*/ 8 w 123"/>
                <a:gd name="T51" fmla="*/ 131 h 333"/>
                <a:gd name="T52" fmla="*/ 5 w 123"/>
                <a:gd name="T53" fmla="*/ 138 h 333"/>
                <a:gd name="T54" fmla="*/ 20 w 123"/>
                <a:gd name="T55" fmla="*/ 202 h 333"/>
                <a:gd name="T56" fmla="*/ 40 w 123"/>
                <a:gd name="T57" fmla="*/ 253 h 333"/>
                <a:gd name="T58" fmla="*/ 51 w 123"/>
                <a:gd name="T59" fmla="*/ 260 h 333"/>
                <a:gd name="T60" fmla="*/ 54 w 123"/>
                <a:gd name="T61" fmla="*/ 248 h 333"/>
                <a:gd name="T62" fmla="*/ 75 w 123"/>
                <a:gd name="T63" fmla="*/ 333 h 333"/>
                <a:gd name="T64" fmla="*/ 79 w 123"/>
                <a:gd name="T65" fmla="*/ 328 h 333"/>
                <a:gd name="T66" fmla="*/ 86 w 123"/>
                <a:gd name="T67" fmla="*/ 315 h 333"/>
                <a:gd name="T68" fmla="*/ 90 w 123"/>
                <a:gd name="T69" fmla="*/ 292 h 333"/>
                <a:gd name="T70" fmla="*/ 91 w 123"/>
                <a:gd name="T71" fmla="*/ 275 h 333"/>
                <a:gd name="T72" fmla="*/ 92 w 123"/>
                <a:gd name="T73" fmla="*/ 258 h 333"/>
                <a:gd name="T74" fmla="*/ 94 w 123"/>
                <a:gd name="T75" fmla="*/ 268 h 333"/>
                <a:gd name="T76" fmla="*/ 94 w 123"/>
                <a:gd name="T77" fmla="*/ 279 h 333"/>
                <a:gd name="T78" fmla="*/ 102 w 123"/>
                <a:gd name="T79" fmla="*/ 283 h 333"/>
                <a:gd name="T80" fmla="*/ 108 w 123"/>
                <a:gd name="T81" fmla="*/ 268 h 333"/>
                <a:gd name="T82" fmla="*/ 105 w 123"/>
                <a:gd name="T83" fmla="*/ 224 h 333"/>
                <a:gd name="T84" fmla="*/ 110 w 123"/>
                <a:gd name="T85" fmla="*/ 213 h 333"/>
                <a:gd name="T86" fmla="*/ 122 w 123"/>
                <a:gd name="T87" fmla="*/ 206 h 333"/>
                <a:gd name="T88" fmla="*/ 122 w 123"/>
                <a:gd name="T89" fmla="*/ 190 h 333"/>
                <a:gd name="T90" fmla="*/ 117 w 123"/>
                <a:gd name="T91" fmla="*/ 161 h 333"/>
                <a:gd name="T92" fmla="*/ 113 w 123"/>
                <a:gd name="T93" fmla="*/ 130 h 333"/>
                <a:gd name="T94" fmla="*/ 106 w 123"/>
                <a:gd name="T95" fmla="*/ 93 h 333"/>
                <a:gd name="T96" fmla="*/ 92 w 123"/>
                <a:gd name="T97" fmla="*/ 49 h 333"/>
                <a:gd name="T98" fmla="*/ 91 w 123"/>
                <a:gd name="T99" fmla="*/ 67 h 333"/>
                <a:gd name="T100" fmla="*/ 94 w 123"/>
                <a:gd name="T101" fmla="*/ 84 h 333"/>
                <a:gd name="T102" fmla="*/ 100 w 123"/>
                <a:gd name="T103" fmla="*/ 128 h 333"/>
                <a:gd name="T104" fmla="*/ 102 w 123"/>
                <a:gd name="T105" fmla="*/ 142 h 333"/>
                <a:gd name="T106" fmla="*/ 107 w 123"/>
                <a:gd name="T107" fmla="*/ 157 h 333"/>
                <a:gd name="T108" fmla="*/ 108 w 123"/>
                <a:gd name="T109" fmla="*/ 174 h 333"/>
                <a:gd name="T110" fmla="*/ 98 w 123"/>
                <a:gd name="T111" fmla="*/ 150 h 333"/>
                <a:gd name="T112" fmla="*/ 94 w 123"/>
                <a:gd name="T113" fmla="*/ 126 h 333"/>
                <a:gd name="T114" fmla="*/ 79 w 123"/>
                <a:gd name="T115" fmla="*/ 71 h 333"/>
                <a:gd name="T116" fmla="*/ 66 w 123"/>
                <a:gd name="T117" fmla="*/ 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333">
                  <a:moveTo>
                    <a:pt x="73" y="281"/>
                  </a:moveTo>
                  <a:cubicBezTo>
                    <a:pt x="74" y="282"/>
                    <a:pt x="76" y="280"/>
                    <a:pt x="75" y="284"/>
                  </a:cubicBezTo>
                  <a:cubicBezTo>
                    <a:pt x="75" y="284"/>
                    <a:pt x="74" y="285"/>
                    <a:pt x="74" y="285"/>
                  </a:cubicBezTo>
                  <a:cubicBezTo>
                    <a:pt x="73" y="283"/>
                    <a:pt x="74" y="283"/>
                    <a:pt x="73" y="281"/>
                  </a:cubicBezTo>
                  <a:close/>
                  <a:moveTo>
                    <a:pt x="45" y="238"/>
                  </a:moveTo>
                  <a:cubicBezTo>
                    <a:pt x="47" y="240"/>
                    <a:pt x="47" y="240"/>
                    <a:pt x="47" y="240"/>
                  </a:cubicBezTo>
                  <a:cubicBezTo>
                    <a:pt x="48" y="243"/>
                    <a:pt x="48" y="242"/>
                    <a:pt x="49" y="245"/>
                  </a:cubicBezTo>
                  <a:cubicBezTo>
                    <a:pt x="46" y="243"/>
                    <a:pt x="46" y="241"/>
                    <a:pt x="45" y="238"/>
                  </a:cubicBezTo>
                  <a:close/>
                  <a:moveTo>
                    <a:pt x="82" y="231"/>
                  </a:moveTo>
                  <a:cubicBezTo>
                    <a:pt x="86" y="235"/>
                    <a:pt x="83" y="236"/>
                    <a:pt x="83" y="237"/>
                  </a:cubicBezTo>
                  <a:cubicBezTo>
                    <a:pt x="83" y="237"/>
                    <a:pt x="82" y="236"/>
                    <a:pt x="81" y="234"/>
                  </a:cubicBezTo>
                  <a:cubicBezTo>
                    <a:pt x="81" y="230"/>
                    <a:pt x="82" y="232"/>
                    <a:pt x="82" y="231"/>
                  </a:cubicBezTo>
                  <a:close/>
                  <a:moveTo>
                    <a:pt x="29" y="215"/>
                  </a:moveTo>
                  <a:cubicBezTo>
                    <a:pt x="29" y="218"/>
                    <a:pt x="29" y="218"/>
                    <a:pt x="29" y="218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21"/>
                    <a:pt x="28" y="217"/>
                  </a:cubicBezTo>
                  <a:cubicBezTo>
                    <a:pt x="29" y="214"/>
                    <a:pt x="26" y="217"/>
                    <a:pt x="29" y="216"/>
                  </a:cubicBezTo>
                  <a:lnTo>
                    <a:pt x="29" y="215"/>
                  </a:lnTo>
                  <a:close/>
                  <a:moveTo>
                    <a:pt x="58" y="227"/>
                  </a:moveTo>
                  <a:cubicBezTo>
                    <a:pt x="56" y="224"/>
                    <a:pt x="54" y="213"/>
                    <a:pt x="55" y="208"/>
                  </a:cubicBezTo>
                  <a:cubicBezTo>
                    <a:pt x="60" y="209"/>
                    <a:pt x="55" y="208"/>
                    <a:pt x="59" y="209"/>
                  </a:cubicBezTo>
                  <a:cubicBezTo>
                    <a:pt x="57" y="214"/>
                    <a:pt x="60" y="223"/>
                    <a:pt x="60" y="225"/>
                  </a:cubicBezTo>
                  <a:cubicBezTo>
                    <a:pt x="60" y="229"/>
                    <a:pt x="59" y="227"/>
                    <a:pt x="57" y="227"/>
                  </a:cubicBezTo>
                  <a:lnTo>
                    <a:pt x="58" y="227"/>
                  </a:lnTo>
                  <a:close/>
                  <a:moveTo>
                    <a:pt x="26" y="208"/>
                  </a:moveTo>
                  <a:cubicBezTo>
                    <a:pt x="25" y="206"/>
                    <a:pt x="24" y="204"/>
                    <a:pt x="23" y="203"/>
                  </a:cubicBezTo>
                  <a:cubicBezTo>
                    <a:pt x="24" y="195"/>
                    <a:pt x="23" y="198"/>
                    <a:pt x="22" y="191"/>
                  </a:cubicBezTo>
                  <a:cubicBezTo>
                    <a:pt x="21" y="186"/>
                    <a:pt x="22" y="184"/>
                    <a:pt x="18" y="182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2" y="179"/>
                    <a:pt x="20" y="176"/>
                    <a:pt x="21" y="183"/>
                  </a:cubicBezTo>
                  <a:cubicBezTo>
                    <a:pt x="22" y="187"/>
                    <a:pt x="26" y="199"/>
                    <a:pt x="26" y="208"/>
                  </a:cubicBezTo>
                  <a:close/>
                  <a:moveTo>
                    <a:pt x="15" y="143"/>
                  </a:moveTo>
                  <a:cubicBezTo>
                    <a:pt x="13" y="146"/>
                    <a:pt x="16" y="159"/>
                    <a:pt x="17" y="163"/>
                  </a:cubicBezTo>
                  <a:cubicBezTo>
                    <a:pt x="18" y="168"/>
                    <a:pt x="20" y="169"/>
                    <a:pt x="17" y="174"/>
                  </a:cubicBezTo>
                  <a:cubicBezTo>
                    <a:pt x="17" y="167"/>
                    <a:pt x="18" y="170"/>
                    <a:pt x="16" y="165"/>
                  </a:cubicBezTo>
                  <a:cubicBezTo>
                    <a:pt x="15" y="164"/>
                    <a:pt x="14" y="160"/>
                    <a:pt x="13" y="159"/>
                  </a:cubicBezTo>
                  <a:cubicBezTo>
                    <a:pt x="13" y="157"/>
                    <a:pt x="13" y="152"/>
                    <a:pt x="13" y="149"/>
                  </a:cubicBezTo>
                  <a:cubicBezTo>
                    <a:pt x="12" y="145"/>
                    <a:pt x="12" y="146"/>
                    <a:pt x="15" y="143"/>
                  </a:cubicBezTo>
                  <a:close/>
                  <a:moveTo>
                    <a:pt x="60" y="139"/>
                  </a:moveTo>
                  <a:cubicBezTo>
                    <a:pt x="60" y="138"/>
                    <a:pt x="59" y="137"/>
                    <a:pt x="61" y="136"/>
                  </a:cubicBezTo>
                  <a:cubicBezTo>
                    <a:pt x="62" y="137"/>
                    <a:pt x="64" y="136"/>
                    <a:pt x="60" y="139"/>
                  </a:cubicBezTo>
                  <a:close/>
                  <a:moveTo>
                    <a:pt x="58" y="11"/>
                  </a:moveTo>
                  <a:cubicBezTo>
                    <a:pt x="57" y="6"/>
                    <a:pt x="59" y="3"/>
                    <a:pt x="54" y="0"/>
                  </a:cubicBezTo>
                  <a:cubicBezTo>
                    <a:pt x="53" y="2"/>
                    <a:pt x="53" y="10"/>
                    <a:pt x="53" y="13"/>
                  </a:cubicBezTo>
                  <a:cubicBezTo>
                    <a:pt x="54" y="16"/>
                    <a:pt x="55" y="16"/>
                    <a:pt x="55" y="19"/>
                  </a:cubicBezTo>
                  <a:cubicBezTo>
                    <a:pt x="55" y="22"/>
                    <a:pt x="55" y="21"/>
                    <a:pt x="54" y="23"/>
                  </a:cubicBezTo>
                  <a:cubicBezTo>
                    <a:pt x="53" y="24"/>
                    <a:pt x="54" y="23"/>
                    <a:pt x="53" y="24"/>
                  </a:cubicBezTo>
                  <a:cubicBezTo>
                    <a:pt x="53" y="29"/>
                    <a:pt x="53" y="29"/>
                    <a:pt x="54" y="33"/>
                  </a:cubicBezTo>
                  <a:cubicBezTo>
                    <a:pt x="52" y="31"/>
                    <a:pt x="53" y="32"/>
                    <a:pt x="50" y="31"/>
                  </a:cubicBezTo>
                  <a:cubicBezTo>
                    <a:pt x="51" y="34"/>
                    <a:pt x="50" y="31"/>
                    <a:pt x="51" y="34"/>
                  </a:cubicBezTo>
                  <a:cubicBezTo>
                    <a:pt x="47" y="33"/>
                    <a:pt x="46" y="30"/>
                    <a:pt x="46" y="38"/>
                  </a:cubicBezTo>
                  <a:cubicBezTo>
                    <a:pt x="47" y="51"/>
                    <a:pt x="49" y="54"/>
                    <a:pt x="49" y="61"/>
                  </a:cubicBezTo>
                  <a:cubicBezTo>
                    <a:pt x="49" y="65"/>
                    <a:pt x="49" y="67"/>
                    <a:pt x="49" y="72"/>
                  </a:cubicBezTo>
                  <a:cubicBezTo>
                    <a:pt x="50" y="77"/>
                    <a:pt x="53" y="76"/>
                    <a:pt x="50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5" y="96"/>
                    <a:pt x="55" y="96"/>
                  </a:cubicBezTo>
                  <a:cubicBezTo>
                    <a:pt x="55" y="96"/>
                    <a:pt x="55" y="96"/>
                    <a:pt x="55" y="97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6" y="100"/>
                    <a:pt x="55" y="98"/>
                    <a:pt x="55" y="101"/>
                  </a:cubicBezTo>
                  <a:cubicBezTo>
                    <a:pt x="55" y="103"/>
                    <a:pt x="55" y="101"/>
                    <a:pt x="55" y="106"/>
                  </a:cubicBezTo>
                  <a:cubicBezTo>
                    <a:pt x="55" y="109"/>
                    <a:pt x="56" y="111"/>
                    <a:pt x="54" y="114"/>
                  </a:cubicBezTo>
                  <a:cubicBezTo>
                    <a:pt x="49" y="110"/>
                    <a:pt x="49" y="108"/>
                    <a:pt x="51" y="101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87"/>
                    <a:pt x="45" y="89"/>
                    <a:pt x="47" y="87"/>
                  </a:cubicBezTo>
                  <a:cubicBezTo>
                    <a:pt x="46" y="86"/>
                    <a:pt x="47" y="86"/>
                    <a:pt x="45" y="86"/>
                  </a:cubicBezTo>
                  <a:cubicBezTo>
                    <a:pt x="43" y="76"/>
                    <a:pt x="43" y="80"/>
                    <a:pt x="41" y="70"/>
                  </a:cubicBezTo>
                  <a:cubicBezTo>
                    <a:pt x="40" y="62"/>
                    <a:pt x="38" y="63"/>
                    <a:pt x="38" y="57"/>
                  </a:cubicBezTo>
                  <a:cubicBezTo>
                    <a:pt x="38" y="56"/>
                    <a:pt x="36" y="55"/>
                    <a:pt x="36" y="5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3" y="48"/>
                    <a:pt x="33" y="4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2"/>
                    <a:pt x="35" y="63"/>
                    <a:pt x="34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81"/>
                    <a:pt x="38" y="78"/>
                    <a:pt x="38" y="85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6"/>
                    <a:pt x="43" y="112"/>
                    <a:pt x="44" y="116"/>
                  </a:cubicBezTo>
                  <a:cubicBezTo>
                    <a:pt x="45" y="119"/>
                    <a:pt x="45" y="116"/>
                    <a:pt x="45" y="119"/>
                  </a:cubicBezTo>
                  <a:cubicBezTo>
                    <a:pt x="47" y="128"/>
                    <a:pt x="47" y="134"/>
                    <a:pt x="51" y="147"/>
                  </a:cubicBezTo>
                  <a:cubicBezTo>
                    <a:pt x="53" y="156"/>
                    <a:pt x="53" y="172"/>
                    <a:pt x="55" y="181"/>
                  </a:cubicBezTo>
                  <a:cubicBezTo>
                    <a:pt x="56" y="185"/>
                    <a:pt x="55" y="180"/>
                    <a:pt x="56" y="184"/>
                  </a:cubicBezTo>
                  <a:cubicBezTo>
                    <a:pt x="57" y="189"/>
                    <a:pt x="56" y="194"/>
                    <a:pt x="56" y="199"/>
                  </a:cubicBezTo>
                  <a:cubicBezTo>
                    <a:pt x="53" y="194"/>
                    <a:pt x="54" y="197"/>
                    <a:pt x="54" y="189"/>
                  </a:cubicBezTo>
                  <a:cubicBezTo>
                    <a:pt x="52" y="191"/>
                    <a:pt x="51" y="192"/>
                    <a:pt x="51" y="195"/>
                  </a:cubicBezTo>
                  <a:cubicBezTo>
                    <a:pt x="49" y="193"/>
                    <a:pt x="49" y="194"/>
                    <a:pt x="49" y="191"/>
                  </a:cubicBezTo>
                  <a:cubicBezTo>
                    <a:pt x="49" y="189"/>
                    <a:pt x="48" y="189"/>
                    <a:pt x="50" y="186"/>
                  </a:cubicBezTo>
                  <a:cubicBezTo>
                    <a:pt x="52" y="190"/>
                    <a:pt x="49" y="187"/>
                    <a:pt x="52" y="189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0" y="178"/>
                    <a:pt x="52" y="173"/>
                    <a:pt x="50" y="168"/>
                  </a:cubicBezTo>
                  <a:cubicBezTo>
                    <a:pt x="49" y="164"/>
                    <a:pt x="51" y="165"/>
                    <a:pt x="47" y="165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67"/>
                    <a:pt x="46" y="163"/>
                    <a:pt x="43" y="160"/>
                  </a:cubicBezTo>
                  <a:cubicBezTo>
                    <a:pt x="43" y="155"/>
                    <a:pt x="42" y="149"/>
                    <a:pt x="42" y="144"/>
                  </a:cubicBezTo>
                  <a:cubicBezTo>
                    <a:pt x="41" y="137"/>
                    <a:pt x="42" y="135"/>
                    <a:pt x="38" y="130"/>
                  </a:cubicBezTo>
                  <a:cubicBezTo>
                    <a:pt x="40" y="115"/>
                    <a:pt x="38" y="123"/>
                    <a:pt x="38" y="113"/>
                  </a:cubicBezTo>
                  <a:cubicBezTo>
                    <a:pt x="38" y="113"/>
                    <a:pt x="38" y="112"/>
                    <a:pt x="37" y="112"/>
                  </a:cubicBezTo>
                  <a:cubicBezTo>
                    <a:pt x="32" y="113"/>
                    <a:pt x="36" y="113"/>
                    <a:pt x="33" y="119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2"/>
                    <a:pt x="30" y="116"/>
                    <a:pt x="31" y="112"/>
                  </a:cubicBezTo>
                  <a:cubicBezTo>
                    <a:pt x="31" y="108"/>
                    <a:pt x="30" y="107"/>
                    <a:pt x="28" y="106"/>
                  </a:cubicBezTo>
                  <a:cubicBezTo>
                    <a:pt x="28" y="112"/>
                    <a:pt x="29" y="117"/>
                    <a:pt x="29" y="122"/>
                  </a:cubicBezTo>
                  <a:cubicBezTo>
                    <a:pt x="23" y="117"/>
                    <a:pt x="25" y="108"/>
                    <a:pt x="22" y="101"/>
                  </a:cubicBezTo>
                  <a:cubicBezTo>
                    <a:pt x="16" y="85"/>
                    <a:pt x="19" y="65"/>
                    <a:pt x="16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3"/>
                    <a:pt x="15" y="51"/>
                    <a:pt x="14" y="49"/>
                  </a:cubicBezTo>
                  <a:cubicBezTo>
                    <a:pt x="13" y="41"/>
                    <a:pt x="13" y="32"/>
                    <a:pt x="12" y="26"/>
                  </a:cubicBezTo>
                  <a:cubicBezTo>
                    <a:pt x="11" y="20"/>
                    <a:pt x="10" y="24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1"/>
                    <a:pt x="6" y="32"/>
                  </a:cubicBezTo>
                  <a:cubicBezTo>
                    <a:pt x="5" y="33"/>
                    <a:pt x="5" y="34"/>
                    <a:pt x="3" y="35"/>
                  </a:cubicBezTo>
                  <a:cubicBezTo>
                    <a:pt x="3" y="43"/>
                    <a:pt x="5" y="45"/>
                    <a:pt x="5" y="51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2" y="56"/>
                  </a:cubicBezTo>
                  <a:cubicBezTo>
                    <a:pt x="5" y="58"/>
                    <a:pt x="4" y="57"/>
                    <a:pt x="4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5" y="78"/>
                    <a:pt x="5" y="78"/>
                    <a:pt x="5" y="80"/>
                  </a:cubicBezTo>
                  <a:cubicBezTo>
                    <a:pt x="7" y="87"/>
                    <a:pt x="6" y="92"/>
                    <a:pt x="7" y="10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39"/>
                    <a:pt x="12" y="142"/>
                    <a:pt x="11" y="138"/>
                  </a:cubicBezTo>
                  <a:cubicBezTo>
                    <a:pt x="11" y="137"/>
                    <a:pt x="11" y="133"/>
                    <a:pt x="8" y="131"/>
                  </a:cubicBezTo>
                  <a:cubicBezTo>
                    <a:pt x="9" y="125"/>
                    <a:pt x="9" y="118"/>
                    <a:pt x="6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27"/>
                    <a:pt x="3" y="125"/>
                    <a:pt x="4" y="133"/>
                  </a:cubicBezTo>
                  <a:cubicBezTo>
                    <a:pt x="4" y="133"/>
                    <a:pt x="4" y="135"/>
                    <a:pt x="5" y="136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10" y="160"/>
                    <a:pt x="12" y="174"/>
                    <a:pt x="15" y="180"/>
                  </a:cubicBezTo>
                  <a:cubicBezTo>
                    <a:pt x="15" y="180"/>
                    <a:pt x="15" y="181"/>
                    <a:pt x="15" y="18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2"/>
                  </a:cubicBezTo>
                  <a:cubicBezTo>
                    <a:pt x="20" y="202"/>
                    <a:pt x="20" y="202"/>
                    <a:pt x="21" y="203"/>
                  </a:cubicBezTo>
                  <a:cubicBezTo>
                    <a:pt x="23" y="213"/>
                    <a:pt x="29" y="229"/>
                    <a:pt x="30" y="237"/>
                  </a:cubicBezTo>
                  <a:cubicBezTo>
                    <a:pt x="31" y="243"/>
                    <a:pt x="34" y="245"/>
                    <a:pt x="34" y="251"/>
                  </a:cubicBezTo>
                  <a:cubicBezTo>
                    <a:pt x="39" y="250"/>
                    <a:pt x="36" y="252"/>
                    <a:pt x="37" y="252"/>
                  </a:cubicBezTo>
                  <a:cubicBezTo>
                    <a:pt x="38" y="253"/>
                    <a:pt x="37" y="253"/>
                    <a:pt x="40" y="253"/>
                  </a:cubicBezTo>
                  <a:cubicBezTo>
                    <a:pt x="39" y="261"/>
                    <a:pt x="49" y="278"/>
                    <a:pt x="52" y="284"/>
                  </a:cubicBezTo>
                  <a:cubicBezTo>
                    <a:pt x="52" y="285"/>
                    <a:pt x="53" y="288"/>
                    <a:pt x="53" y="288"/>
                  </a:cubicBezTo>
                  <a:cubicBezTo>
                    <a:pt x="57" y="285"/>
                    <a:pt x="53" y="285"/>
                    <a:pt x="58" y="285"/>
                  </a:cubicBezTo>
                  <a:cubicBezTo>
                    <a:pt x="57" y="279"/>
                    <a:pt x="59" y="283"/>
                    <a:pt x="55" y="280"/>
                  </a:cubicBezTo>
                  <a:cubicBezTo>
                    <a:pt x="55" y="270"/>
                    <a:pt x="54" y="267"/>
                    <a:pt x="51" y="260"/>
                  </a:cubicBezTo>
                  <a:cubicBezTo>
                    <a:pt x="50" y="256"/>
                    <a:pt x="49" y="252"/>
                    <a:pt x="50" y="247"/>
                  </a:cubicBezTo>
                  <a:cubicBezTo>
                    <a:pt x="51" y="249"/>
                    <a:pt x="51" y="250"/>
                    <a:pt x="52" y="252"/>
                  </a:cubicBezTo>
                  <a:cubicBezTo>
                    <a:pt x="54" y="249"/>
                    <a:pt x="53" y="252"/>
                    <a:pt x="54" y="248"/>
                  </a:cubicBezTo>
                  <a:cubicBezTo>
                    <a:pt x="54" y="248"/>
                    <a:pt x="54" y="246"/>
                    <a:pt x="54" y="245"/>
                  </a:cubicBezTo>
                  <a:cubicBezTo>
                    <a:pt x="54" y="246"/>
                    <a:pt x="53" y="246"/>
                    <a:pt x="54" y="248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5" y="252"/>
                    <a:pt x="55" y="253"/>
                    <a:pt x="56" y="25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5" y="298"/>
                    <a:pt x="71" y="320"/>
                    <a:pt x="71" y="327"/>
                  </a:cubicBezTo>
                  <a:cubicBezTo>
                    <a:pt x="74" y="328"/>
                    <a:pt x="73" y="330"/>
                    <a:pt x="75" y="333"/>
                  </a:cubicBezTo>
                  <a:cubicBezTo>
                    <a:pt x="75" y="332"/>
                    <a:pt x="75" y="332"/>
                    <a:pt x="75" y="332"/>
                  </a:cubicBezTo>
                  <a:cubicBezTo>
                    <a:pt x="75" y="332"/>
                    <a:pt x="75" y="332"/>
                    <a:pt x="75" y="331"/>
                  </a:cubicBezTo>
                  <a:cubicBezTo>
                    <a:pt x="77" y="329"/>
                    <a:pt x="77" y="328"/>
                    <a:pt x="77" y="324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9" y="327"/>
                    <a:pt x="79" y="326"/>
                    <a:pt x="79" y="328"/>
                  </a:cubicBezTo>
                  <a:cubicBezTo>
                    <a:pt x="83" y="328"/>
                    <a:pt x="81" y="327"/>
                    <a:pt x="84" y="328"/>
                  </a:cubicBezTo>
                  <a:cubicBezTo>
                    <a:pt x="84" y="324"/>
                    <a:pt x="84" y="321"/>
                    <a:pt x="84" y="318"/>
                  </a:cubicBezTo>
                  <a:cubicBezTo>
                    <a:pt x="83" y="312"/>
                    <a:pt x="81" y="311"/>
                    <a:pt x="85" y="306"/>
                  </a:cubicBezTo>
                  <a:cubicBezTo>
                    <a:pt x="85" y="307"/>
                    <a:pt x="85" y="309"/>
                    <a:pt x="85" y="311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8" y="305"/>
                    <a:pt x="90" y="300"/>
                    <a:pt x="88" y="296"/>
                  </a:cubicBezTo>
                  <a:cubicBezTo>
                    <a:pt x="89" y="295"/>
                    <a:pt x="89" y="295"/>
                    <a:pt x="90" y="294"/>
                  </a:cubicBezTo>
                  <a:cubicBezTo>
                    <a:pt x="91" y="294"/>
                    <a:pt x="90" y="294"/>
                    <a:pt x="91" y="293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88" y="291"/>
                    <a:pt x="88" y="291"/>
                    <a:pt x="88" y="291"/>
                  </a:cubicBezTo>
                  <a:cubicBezTo>
                    <a:pt x="89" y="288"/>
                    <a:pt x="91" y="286"/>
                    <a:pt x="91" y="283"/>
                  </a:cubicBezTo>
                  <a:cubicBezTo>
                    <a:pt x="92" y="279"/>
                    <a:pt x="89" y="283"/>
                    <a:pt x="93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1" y="275"/>
                    <a:pt x="91" y="274"/>
                    <a:pt x="90" y="274"/>
                  </a:cubicBezTo>
                  <a:cubicBezTo>
                    <a:pt x="91" y="273"/>
                    <a:pt x="91" y="275"/>
                    <a:pt x="91" y="272"/>
                  </a:cubicBezTo>
                  <a:cubicBezTo>
                    <a:pt x="92" y="267"/>
                    <a:pt x="90" y="270"/>
                    <a:pt x="90" y="265"/>
                  </a:cubicBezTo>
                  <a:cubicBezTo>
                    <a:pt x="90" y="265"/>
                    <a:pt x="90" y="265"/>
                    <a:pt x="90" y="264"/>
                  </a:cubicBezTo>
                  <a:cubicBezTo>
                    <a:pt x="90" y="261"/>
                    <a:pt x="90" y="260"/>
                    <a:pt x="92" y="258"/>
                  </a:cubicBezTo>
                  <a:cubicBezTo>
                    <a:pt x="90" y="257"/>
                    <a:pt x="89" y="252"/>
                    <a:pt x="90" y="249"/>
                  </a:cubicBezTo>
                  <a:cubicBezTo>
                    <a:pt x="94" y="254"/>
                    <a:pt x="94" y="254"/>
                    <a:pt x="94" y="254"/>
                  </a:cubicBezTo>
                  <a:cubicBezTo>
                    <a:pt x="93" y="256"/>
                    <a:pt x="93" y="259"/>
                    <a:pt x="93" y="263"/>
                  </a:cubicBezTo>
                  <a:cubicBezTo>
                    <a:pt x="94" y="268"/>
                    <a:pt x="96" y="262"/>
                    <a:pt x="94" y="268"/>
                  </a:cubicBezTo>
                  <a:cubicBezTo>
                    <a:pt x="94" y="268"/>
                    <a:pt x="94" y="268"/>
                    <a:pt x="94" y="268"/>
                  </a:cubicBezTo>
                  <a:cubicBezTo>
                    <a:pt x="94" y="268"/>
                    <a:pt x="95" y="269"/>
                    <a:pt x="95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6" y="272"/>
                    <a:pt x="95" y="272"/>
                    <a:pt x="94" y="273"/>
                  </a:cubicBezTo>
                  <a:cubicBezTo>
                    <a:pt x="96" y="275"/>
                    <a:pt x="96" y="274"/>
                    <a:pt x="96" y="278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85"/>
                    <a:pt x="94" y="280"/>
                    <a:pt x="95" y="284"/>
                  </a:cubicBezTo>
                  <a:cubicBezTo>
                    <a:pt x="98" y="290"/>
                    <a:pt x="96" y="286"/>
                    <a:pt x="99" y="287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2" y="283"/>
                    <a:pt x="102" y="283"/>
                    <a:pt x="102" y="283"/>
                  </a:cubicBezTo>
                  <a:cubicBezTo>
                    <a:pt x="104" y="282"/>
                    <a:pt x="103" y="283"/>
                    <a:pt x="104" y="280"/>
                  </a:cubicBezTo>
                  <a:cubicBezTo>
                    <a:pt x="103" y="277"/>
                    <a:pt x="103" y="277"/>
                    <a:pt x="102" y="273"/>
                  </a:cubicBezTo>
                  <a:cubicBezTo>
                    <a:pt x="102" y="271"/>
                    <a:pt x="103" y="272"/>
                    <a:pt x="102" y="270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5" y="266"/>
                    <a:pt x="106" y="267"/>
                    <a:pt x="108" y="268"/>
                  </a:cubicBezTo>
                  <a:cubicBezTo>
                    <a:pt x="109" y="262"/>
                    <a:pt x="107" y="257"/>
                    <a:pt x="102" y="255"/>
                  </a:cubicBezTo>
                  <a:cubicBezTo>
                    <a:pt x="104" y="252"/>
                    <a:pt x="100" y="245"/>
                    <a:pt x="99" y="241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3" y="236"/>
                    <a:pt x="105" y="237"/>
                    <a:pt x="105" y="235"/>
                  </a:cubicBezTo>
                  <a:cubicBezTo>
                    <a:pt x="107" y="230"/>
                    <a:pt x="105" y="229"/>
                    <a:pt x="105" y="224"/>
                  </a:cubicBezTo>
                  <a:cubicBezTo>
                    <a:pt x="105" y="223"/>
                    <a:pt x="104" y="222"/>
                    <a:pt x="104" y="221"/>
                  </a:cubicBezTo>
                  <a:cubicBezTo>
                    <a:pt x="103" y="217"/>
                    <a:pt x="100" y="213"/>
                    <a:pt x="97" y="211"/>
                  </a:cubicBezTo>
                  <a:cubicBezTo>
                    <a:pt x="99" y="208"/>
                    <a:pt x="100" y="208"/>
                    <a:pt x="102" y="206"/>
                  </a:cubicBezTo>
                  <a:cubicBezTo>
                    <a:pt x="104" y="209"/>
                    <a:pt x="104" y="208"/>
                    <a:pt x="104" y="212"/>
                  </a:cubicBezTo>
                  <a:cubicBezTo>
                    <a:pt x="109" y="212"/>
                    <a:pt x="105" y="213"/>
                    <a:pt x="110" y="213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12" y="210"/>
                    <a:pt x="112" y="210"/>
                    <a:pt x="114" y="207"/>
                  </a:cubicBezTo>
                  <a:cubicBezTo>
                    <a:pt x="116" y="204"/>
                    <a:pt x="113" y="206"/>
                    <a:pt x="115" y="202"/>
                  </a:cubicBezTo>
                  <a:cubicBezTo>
                    <a:pt x="117" y="204"/>
                    <a:pt x="116" y="207"/>
                    <a:pt x="119" y="208"/>
                  </a:cubicBezTo>
                  <a:cubicBezTo>
                    <a:pt x="119" y="203"/>
                    <a:pt x="118" y="205"/>
                    <a:pt x="122" y="206"/>
                  </a:cubicBezTo>
                  <a:cubicBezTo>
                    <a:pt x="122" y="201"/>
                    <a:pt x="123" y="203"/>
                    <a:pt x="121" y="200"/>
                  </a:cubicBezTo>
                  <a:cubicBezTo>
                    <a:pt x="122" y="194"/>
                    <a:pt x="122" y="194"/>
                    <a:pt x="122" y="194"/>
                  </a:cubicBezTo>
                  <a:cubicBezTo>
                    <a:pt x="122" y="193"/>
                    <a:pt x="122" y="192"/>
                    <a:pt x="122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90"/>
                    <a:pt x="121" y="189"/>
                    <a:pt x="121" y="189"/>
                  </a:cubicBezTo>
                  <a:cubicBezTo>
                    <a:pt x="121" y="189"/>
                    <a:pt x="120" y="187"/>
                    <a:pt x="120" y="187"/>
                  </a:cubicBezTo>
                  <a:cubicBezTo>
                    <a:pt x="121" y="183"/>
                    <a:pt x="121" y="178"/>
                    <a:pt x="120" y="173"/>
                  </a:cubicBezTo>
                  <a:cubicBezTo>
                    <a:pt x="119" y="167"/>
                    <a:pt x="120" y="171"/>
                    <a:pt x="120" y="166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8" y="158"/>
                    <a:pt x="119" y="155"/>
                    <a:pt x="118" y="15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4" y="139"/>
                    <a:pt x="117" y="141"/>
                    <a:pt x="115" y="137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1"/>
                    <a:pt x="113" y="130"/>
                  </a:cubicBezTo>
                  <a:cubicBezTo>
                    <a:pt x="111" y="125"/>
                    <a:pt x="108" y="123"/>
                    <a:pt x="110" y="117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08"/>
                    <a:pt x="108" y="105"/>
                    <a:pt x="108" y="103"/>
                  </a:cubicBezTo>
                  <a:cubicBezTo>
                    <a:pt x="106" y="100"/>
                    <a:pt x="106" y="99"/>
                    <a:pt x="104" y="97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3"/>
                    <a:pt x="99" y="74"/>
                    <a:pt x="99" y="73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6"/>
                    <a:pt x="94" y="53"/>
                    <a:pt x="93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50"/>
                    <a:pt x="89" y="52"/>
                    <a:pt x="89" y="55"/>
                  </a:cubicBezTo>
                  <a:cubicBezTo>
                    <a:pt x="89" y="57"/>
                    <a:pt x="89" y="61"/>
                    <a:pt x="89" y="6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72"/>
                    <a:pt x="90" y="67"/>
                    <a:pt x="90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6"/>
                    <a:pt x="92" y="81"/>
                    <a:pt x="93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8" y="90"/>
                    <a:pt x="97" y="98"/>
                    <a:pt x="96" y="101"/>
                  </a:cubicBezTo>
                  <a:cubicBezTo>
                    <a:pt x="95" y="105"/>
                    <a:pt x="97" y="107"/>
                    <a:pt x="98" y="113"/>
                  </a:cubicBezTo>
                  <a:cubicBezTo>
                    <a:pt x="98" y="117"/>
                    <a:pt x="97" y="117"/>
                    <a:pt x="99" y="119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9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8"/>
                    <a:pt x="102" y="134"/>
                    <a:pt x="102" y="142"/>
                  </a:cubicBezTo>
                  <a:cubicBezTo>
                    <a:pt x="104" y="143"/>
                    <a:pt x="101" y="143"/>
                    <a:pt x="106" y="143"/>
                  </a:cubicBezTo>
                  <a:cubicBezTo>
                    <a:pt x="104" y="145"/>
                    <a:pt x="105" y="144"/>
                    <a:pt x="104" y="146"/>
                  </a:cubicBezTo>
                  <a:cubicBezTo>
                    <a:pt x="106" y="148"/>
                    <a:pt x="107" y="147"/>
                    <a:pt x="107" y="150"/>
                  </a:cubicBezTo>
                  <a:cubicBezTo>
                    <a:pt x="108" y="153"/>
                    <a:pt x="107" y="152"/>
                    <a:pt x="106" y="155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7" y="157"/>
                    <a:pt x="108" y="158"/>
                    <a:pt x="108" y="158"/>
                  </a:cubicBezTo>
                  <a:cubicBezTo>
                    <a:pt x="103" y="162"/>
                    <a:pt x="108" y="161"/>
                    <a:pt x="108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09" y="173"/>
                    <a:pt x="110" y="171"/>
                    <a:pt x="109" y="173"/>
                  </a:cubicBezTo>
                  <a:cubicBezTo>
                    <a:pt x="108" y="173"/>
                    <a:pt x="108" y="174"/>
                    <a:pt x="108" y="174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11" y="177"/>
                    <a:pt x="110" y="174"/>
                    <a:pt x="111" y="179"/>
                  </a:cubicBezTo>
                  <a:cubicBezTo>
                    <a:pt x="107" y="178"/>
                    <a:pt x="106" y="178"/>
                    <a:pt x="104" y="174"/>
                  </a:cubicBezTo>
                  <a:cubicBezTo>
                    <a:pt x="100" y="175"/>
                    <a:pt x="104" y="174"/>
                    <a:pt x="101" y="176"/>
                  </a:cubicBezTo>
                  <a:cubicBezTo>
                    <a:pt x="100" y="170"/>
                    <a:pt x="98" y="153"/>
                    <a:pt x="98" y="150"/>
                  </a:cubicBezTo>
                  <a:cubicBezTo>
                    <a:pt x="97" y="149"/>
                    <a:pt x="98" y="149"/>
                    <a:pt x="96" y="148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96" y="142"/>
                    <a:pt x="96" y="141"/>
                    <a:pt x="96" y="13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7"/>
                    <a:pt x="94" y="126"/>
                  </a:cubicBezTo>
                  <a:cubicBezTo>
                    <a:pt x="93" y="122"/>
                    <a:pt x="93" y="126"/>
                    <a:pt x="92" y="121"/>
                  </a:cubicBezTo>
                  <a:cubicBezTo>
                    <a:pt x="91" y="117"/>
                    <a:pt x="91" y="112"/>
                    <a:pt x="90" y="109"/>
                  </a:cubicBezTo>
                  <a:cubicBezTo>
                    <a:pt x="89" y="104"/>
                    <a:pt x="88" y="104"/>
                    <a:pt x="86" y="102"/>
                  </a:cubicBezTo>
                  <a:cubicBezTo>
                    <a:pt x="86" y="93"/>
                    <a:pt x="83" y="87"/>
                    <a:pt x="81" y="78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66"/>
                    <a:pt x="77" y="62"/>
                    <a:pt x="76" y="55"/>
                  </a:cubicBezTo>
                  <a:cubicBezTo>
                    <a:pt x="74" y="45"/>
                    <a:pt x="76" y="41"/>
                    <a:pt x="72" y="42"/>
                  </a:cubicBezTo>
                  <a:cubicBezTo>
                    <a:pt x="72" y="39"/>
                    <a:pt x="72" y="40"/>
                    <a:pt x="73" y="40"/>
                  </a:cubicBezTo>
                  <a:cubicBezTo>
                    <a:pt x="71" y="36"/>
                    <a:pt x="70" y="33"/>
                    <a:pt x="72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58" y="1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4760244" y="5988574"/>
              <a:ext cx="97844" cy="352240"/>
            </a:xfrm>
            <a:custGeom>
              <a:avLst/>
              <a:gdLst>
                <a:gd name="T0" fmla="*/ 25 w 97"/>
                <a:gd name="T1" fmla="*/ 299 h 350"/>
                <a:gd name="T2" fmla="*/ 37 w 97"/>
                <a:gd name="T3" fmla="*/ 255 h 350"/>
                <a:gd name="T4" fmla="*/ 37 w 97"/>
                <a:gd name="T5" fmla="*/ 252 h 350"/>
                <a:gd name="T6" fmla="*/ 39 w 97"/>
                <a:gd name="T7" fmla="*/ 234 h 350"/>
                <a:gd name="T8" fmla="*/ 38 w 97"/>
                <a:gd name="T9" fmla="*/ 229 h 350"/>
                <a:gd name="T10" fmla="*/ 22 w 97"/>
                <a:gd name="T11" fmla="*/ 265 h 350"/>
                <a:gd name="T12" fmla="*/ 41 w 97"/>
                <a:gd name="T13" fmla="*/ 190 h 350"/>
                <a:gd name="T14" fmla="*/ 41 w 97"/>
                <a:gd name="T15" fmla="*/ 190 h 350"/>
                <a:gd name="T16" fmla="*/ 41 w 97"/>
                <a:gd name="T17" fmla="*/ 188 h 350"/>
                <a:gd name="T18" fmla="*/ 27 w 97"/>
                <a:gd name="T19" fmla="*/ 182 h 350"/>
                <a:gd name="T20" fmla="*/ 77 w 97"/>
                <a:gd name="T21" fmla="*/ 173 h 350"/>
                <a:gd name="T22" fmla="*/ 14 w 97"/>
                <a:gd name="T23" fmla="*/ 257 h 350"/>
                <a:gd name="T24" fmla="*/ 19 w 97"/>
                <a:gd name="T25" fmla="*/ 166 h 350"/>
                <a:gd name="T26" fmla="*/ 15 w 97"/>
                <a:gd name="T27" fmla="*/ 254 h 350"/>
                <a:gd name="T28" fmla="*/ 80 w 97"/>
                <a:gd name="T29" fmla="*/ 141 h 350"/>
                <a:gd name="T30" fmla="*/ 80 w 97"/>
                <a:gd name="T31" fmla="*/ 141 h 350"/>
                <a:gd name="T32" fmla="*/ 47 w 97"/>
                <a:gd name="T33" fmla="*/ 156 h 350"/>
                <a:gd name="T34" fmla="*/ 44 w 97"/>
                <a:gd name="T35" fmla="*/ 164 h 350"/>
                <a:gd name="T36" fmla="*/ 43 w 97"/>
                <a:gd name="T37" fmla="*/ 137 h 350"/>
                <a:gd name="T38" fmla="*/ 44 w 97"/>
                <a:gd name="T39" fmla="*/ 148 h 350"/>
                <a:gd name="T40" fmla="*/ 46 w 97"/>
                <a:gd name="T41" fmla="*/ 133 h 350"/>
                <a:gd name="T42" fmla="*/ 51 w 97"/>
                <a:gd name="T43" fmla="*/ 117 h 350"/>
                <a:gd name="T44" fmla="*/ 51 w 97"/>
                <a:gd name="T45" fmla="*/ 116 h 350"/>
                <a:gd name="T46" fmla="*/ 52 w 97"/>
                <a:gd name="T47" fmla="*/ 105 h 350"/>
                <a:gd name="T48" fmla="*/ 42 w 97"/>
                <a:gd name="T49" fmla="*/ 100 h 350"/>
                <a:gd name="T50" fmla="*/ 89 w 97"/>
                <a:gd name="T51" fmla="*/ 20 h 350"/>
                <a:gd name="T52" fmla="*/ 85 w 97"/>
                <a:gd name="T53" fmla="*/ 1 h 350"/>
                <a:gd name="T54" fmla="*/ 87 w 97"/>
                <a:gd name="T55" fmla="*/ 34 h 350"/>
                <a:gd name="T56" fmla="*/ 91 w 97"/>
                <a:gd name="T57" fmla="*/ 102 h 350"/>
                <a:gd name="T58" fmla="*/ 84 w 97"/>
                <a:gd name="T59" fmla="*/ 38 h 350"/>
                <a:gd name="T60" fmla="*/ 76 w 97"/>
                <a:gd name="T61" fmla="*/ 10 h 350"/>
                <a:gd name="T62" fmla="*/ 75 w 97"/>
                <a:gd name="T63" fmla="*/ 45 h 350"/>
                <a:gd name="T64" fmla="*/ 69 w 97"/>
                <a:gd name="T65" fmla="*/ 8 h 350"/>
                <a:gd name="T66" fmla="*/ 63 w 97"/>
                <a:gd name="T67" fmla="*/ 87 h 350"/>
                <a:gd name="T68" fmla="*/ 53 w 97"/>
                <a:gd name="T69" fmla="*/ 188 h 350"/>
                <a:gd name="T70" fmla="*/ 63 w 97"/>
                <a:gd name="T71" fmla="*/ 62 h 350"/>
                <a:gd name="T72" fmla="*/ 64 w 97"/>
                <a:gd name="T73" fmla="*/ 20 h 350"/>
                <a:gd name="T74" fmla="*/ 56 w 97"/>
                <a:gd name="T75" fmla="*/ 34 h 350"/>
                <a:gd name="T76" fmla="*/ 53 w 97"/>
                <a:gd name="T77" fmla="*/ 34 h 350"/>
                <a:gd name="T78" fmla="*/ 42 w 97"/>
                <a:gd name="T79" fmla="*/ 22 h 350"/>
                <a:gd name="T80" fmla="*/ 36 w 97"/>
                <a:gd name="T81" fmla="*/ 42 h 350"/>
                <a:gd name="T82" fmla="*/ 20 w 97"/>
                <a:gd name="T83" fmla="*/ 83 h 350"/>
                <a:gd name="T84" fmla="*/ 10 w 97"/>
                <a:gd name="T85" fmla="*/ 139 h 350"/>
                <a:gd name="T86" fmla="*/ 1 w 97"/>
                <a:gd name="T87" fmla="*/ 188 h 350"/>
                <a:gd name="T88" fmla="*/ 4 w 97"/>
                <a:gd name="T89" fmla="*/ 240 h 350"/>
                <a:gd name="T90" fmla="*/ 6 w 97"/>
                <a:gd name="T91" fmla="*/ 257 h 350"/>
                <a:gd name="T92" fmla="*/ 9 w 97"/>
                <a:gd name="T93" fmla="*/ 319 h 350"/>
                <a:gd name="T94" fmla="*/ 16 w 97"/>
                <a:gd name="T95" fmla="*/ 301 h 350"/>
                <a:gd name="T96" fmla="*/ 25 w 97"/>
                <a:gd name="T97" fmla="*/ 316 h 350"/>
                <a:gd name="T98" fmla="*/ 30 w 97"/>
                <a:gd name="T99" fmla="*/ 319 h 350"/>
                <a:gd name="T100" fmla="*/ 35 w 97"/>
                <a:gd name="T101" fmla="*/ 337 h 350"/>
                <a:gd name="T102" fmla="*/ 45 w 97"/>
                <a:gd name="T103" fmla="*/ 320 h 350"/>
                <a:gd name="T104" fmla="*/ 52 w 97"/>
                <a:gd name="T105" fmla="*/ 300 h 350"/>
                <a:gd name="T106" fmla="*/ 65 w 97"/>
                <a:gd name="T107" fmla="*/ 231 h 350"/>
                <a:gd name="T108" fmla="*/ 76 w 97"/>
                <a:gd name="T109" fmla="*/ 189 h 350"/>
                <a:gd name="T110" fmla="*/ 84 w 97"/>
                <a:gd name="T111" fmla="*/ 174 h 350"/>
                <a:gd name="T112" fmla="*/ 90 w 97"/>
                <a:gd name="T113" fmla="*/ 145 h 350"/>
                <a:gd name="T114" fmla="*/ 96 w 97"/>
                <a:gd name="T115" fmla="*/ 87 h 350"/>
                <a:gd name="T116" fmla="*/ 91 w 97"/>
                <a:gd name="T117" fmla="*/ 22 h 350"/>
                <a:gd name="T118" fmla="*/ 88 w 97"/>
                <a:gd name="T119" fmla="*/ 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350">
                  <a:moveTo>
                    <a:pt x="25" y="314"/>
                  </a:moveTo>
                  <a:cubicBezTo>
                    <a:pt x="28" y="312"/>
                    <a:pt x="27" y="315"/>
                    <a:pt x="27" y="315"/>
                  </a:cubicBezTo>
                  <a:cubicBezTo>
                    <a:pt x="23" y="315"/>
                    <a:pt x="27" y="315"/>
                    <a:pt x="25" y="314"/>
                  </a:cubicBezTo>
                  <a:close/>
                  <a:moveTo>
                    <a:pt x="25" y="299"/>
                  </a:moveTo>
                  <a:cubicBezTo>
                    <a:pt x="23" y="302"/>
                    <a:pt x="25" y="301"/>
                    <a:pt x="24" y="304"/>
                  </a:cubicBezTo>
                  <a:cubicBezTo>
                    <a:pt x="24" y="304"/>
                    <a:pt x="23" y="303"/>
                    <a:pt x="23" y="302"/>
                  </a:cubicBezTo>
                  <a:cubicBezTo>
                    <a:pt x="24" y="298"/>
                    <a:pt x="23" y="300"/>
                    <a:pt x="25" y="299"/>
                  </a:cubicBezTo>
                  <a:close/>
                  <a:moveTo>
                    <a:pt x="37" y="255"/>
                  </a:moveTo>
                  <a:cubicBezTo>
                    <a:pt x="34" y="253"/>
                    <a:pt x="35" y="257"/>
                    <a:pt x="35" y="245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7" y="235"/>
                    <a:pt x="36" y="237"/>
                    <a:pt x="37" y="236"/>
                  </a:cubicBezTo>
                  <a:cubicBezTo>
                    <a:pt x="39" y="238"/>
                    <a:pt x="37" y="250"/>
                    <a:pt x="37" y="252"/>
                  </a:cubicBezTo>
                  <a:cubicBezTo>
                    <a:pt x="37" y="254"/>
                    <a:pt x="37" y="254"/>
                    <a:pt x="37" y="254"/>
                  </a:cubicBezTo>
                  <a:cubicBezTo>
                    <a:pt x="37" y="254"/>
                    <a:pt x="37" y="254"/>
                    <a:pt x="37" y="255"/>
                  </a:cubicBezTo>
                  <a:close/>
                  <a:moveTo>
                    <a:pt x="38" y="229"/>
                  </a:moveTo>
                  <a:cubicBezTo>
                    <a:pt x="39" y="234"/>
                    <a:pt x="39" y="234"/>
                    <a:pt x="39" y="234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41" y="226"/>
                    <a:pt x="41" y="226"/>
                    <a:pt x="41" y="226"/>
                  </a:cubicBezTo>
                  <a:lnTo>
                    <a:pt x="38" y="229"/>
                  </a:lnTo>
                  <a:close/>
                  <a:moveTo>
                    <a:pt x="22" y="280"/>
                  </a:moveTo>
                  <a:cubicBezTo>
                    <a:pt x="18" y="268"/>
                    <a:pt x="20" y="216"/>
                    <a:pt x="23" y="204"/>
                  </a:cubicBezTo>
                  <a:cubicBezTo>
                    <a:pt x="26" y="210"/>
                    <a:pt x="23" y="231"/>
                    <a:pt x="23" y="240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2" y="266"/>
                    <a:pt x="22" y="267"/>
                    <a:pt x="22" y="269"/>
                  </a:cubicBezTo>
                  <a:cubicBezTo>
                    <a:pt x="22" y="272"/>
                    <a:pt x="22" y="276"/>
                    <a:pt x="22" y="279"/>
                  </a:cubicBezTo>
                  <a:lnTo>
                    <a:pt x="22" y="280"/>
                  </a:lnTo>
                  <a:close/>
                  <a:moveTo>
                    <a:pt x="41" y="190"/>
                  </a:moveTo>
                  <a:cubicBezTo>
                    <a:pt x="43" y="192"/>
                    <a:pt x="43" y="192"/>
                    <a:pt x="42" y="195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9" y="194"/>
                    <a:pt x="40" y="193"/>
                    <a:pt x="40" y="194"/>
                  </a:cubicBezTo>
                  <a:cubicBezTo>
                    <a:pt x="41" y="190"/>
                    <a:pt x="41" y="190"/>
                    <a:pt x="41" y="190"/>
                  </a:cubicBezTo>
                  <a:close/>
                  <a:moveTo>
                    <a:pt x="41" y="188"/>
                  </a:moveTo>
                  <a:cubicBezTo>
                    <a:pt x="42" y="186"/>
                    <a:pt x="42" y="185"/>
                    <a:pt x="43" y="184"/>
                  </a:cubicBezTo>
                  <a:cubicBezTo>
                    <a:pt x="44" y="186"/>
                    <a:pt x="45" y="185"/>
                    <a:pt x="43" y="187"/>
                  </a:cubicBezTo>
                  <a:cubicBezTo>
                    <a:pt x="42" y="188"/>
                    <a:pt x="42" y="188"/>
                    <a:pt x="41" y="188"/>
                  </a:cubicBezTo>
                  <a:close/>
                  <a:moveTo>
                    <a:pt x="25" y="177"/>
                  </a:moveTo>
                  <a:cubicBezTo>
                    <a:pt x="25" y="177"/>
                    <a:pt x="26" y="177"/>
                    <a:pt x="26" y="177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4" y="182"/>
                    <a:pt x="25" y="177"/>
                  </a:cubicBezTo>
                  <a:close/>
                  <a:moveTo>
                    <a:pt x="77" y="173"/>
                  </a:moveTo>
                  <a:cubicBezTo>
                    <a:pt x="77" y="177"/>
                    <a:pt x="78" y="175"/>
                    <a:pt x="75" y="176"/>
                  </a:cubicBezTo>
                  <a:cubicBezTo>
                    <a:pt x="76" y="173"/>
                    <a:pt x="75" y="175"/>
                    <a:pt x="77" y="173"/>
                  </a:cubicBezTo>
                  <a:close/>
                  <a:moveTo>
                    <a:pt x="44" y="167"/>
                  </a:moveTo>
                  <a:cubicBezTo>
                    <a:pt x="44" y="170"/>
                    <a:pt x="44" y="172"/>
                    <a:pt x="43" y="175"/>
                  </a:cubicBezTo>
                  <a:cubicBezTo>
                    <a:pt x="39" y="173"/>
                    <a:pt x="42" y="169"/>
                    <a:pt x="44" y="167"/>
                  </a:cubicBezTo>
                  <a:close/>
                  <a:moveTo>
                    <a:pt x="14" y="257"/>
                  </a:moveTo>
                  <a:cubicBezTo>
                    <a:pt x="12" y="254"/>
                    <a:pt x="14" y="229"/>
                    <a:pt x="14" y="224"/>
                  </a:cubicBezTo>
                  <a:cubicBezTo>
                    <a:pt x="14" y="222"/>
                    <a:pt x="15" y="223"/>
                    <a:pt x="15" y="219"/>
                  </a:cubicBezTo>
                  <a:cubicBezTo>
                    <a:pt x="16" y="206"/>
                    <a:pt x="16" y="192"/>
                    <a:pt x="18" y="179"/>
                  </a:cubicBezTo>
                  <a:cubicBezTo>
                    <a:pt x="18" y="176"/>
                    <a:pt x="19" y="171"/>
                    <a:pt x="19" y="166"/>
                  </a:cubicBezTo>
                  <a:cubicBezTo>
                    <a:pt x="20" y="162"/>
                    <a:pt x="21" y="158"/>
                    <a:pt x="21" y="156"/>
                  </a:cubicBezTo>
                  <a:cubicBezTo>
                    <a:pt x="22" y="165"/>
                    <a:pt x="18" y="182"/>
                    <a:pt x="18" y="19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2"/>
                    <a:pt x="15" y="253"/>
                    <a:pt x="15" y="254"/>
                  </a:cubicBezTo>
                  <a:cubicBezTo>
                    <a:pt x="15" y="257"/>
                    <a:pt x="15" y="255"/>
                    <a:pt x="15" y="257"/>
                  </a:cubicBezTo>
                  <a:lnTo>
                    <a:pt x="14" y="257"/>
                  </a:lnTo>
                  <a:close/>
                  <a:moveTo>
                    <a:pt x="80" y="141"/>
                  </a:move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0"/>
                    <a:pt x="79" y="142"/>
                    <a:pt x="80" y="141"/>
                  </a:cubicBezTo>
                  <a:close/>
                  <a:moveTo>
                    <a:pt x="44" y="148"/>
                  </a:moveTo>
                  <a:cubicBezTo>
                    <a:pt x="46" y="149"/>
                    <a:pt x="45" y="149"/>
                    <a:pt x="46" y="151"/>
                  </a:cubicBezTo>
                  <a:cubicBezTo>
                    <a:pt x="46" y="151"/>
                    <a:pt x="46" y="151"/>
                    <a:pt x="46" y="152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7"/>
                    <a:pt x="46" y="158"/>
                    <a:pt x="46" y="160"/>
                  </a:cubicBezTo>
                  <a:cubicBezTo>
                    <a:pt x="46" y="161"/>
                    <a:pt x="46" y="160"/>
                    <a:pt x="45" y="162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4" y="164"/>
                    <a:pt x="44" y="164"/>
                  </a:cubicBezTo>
                  <a:cubicBezTo>
                    <a:pt x="44" y="163"/>
                    <a:pt x="44" y="165"/>
                    <a:pt x="43" y="162"/>
                  </a:cubicBezTo>
                  <a:cubicBezTo>
                    <a:pt x="42" y="158"/>
                    <a:pt x="43" y="156"/>
                    <a:pt x="43" y="150"/>
                  </a:cubicBezTo>
                  <a:cubicBezTo>
                    <a:pt x="42" y="141"/>
                    <a:pt x="43" y="146"/>
                    <a:pt x="43" y="139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41"/>
                    <a:pt x="47" y="140"/>
                    <a:pt x="47" y="143"/>
                  </a:cubicBezTo>
                  <a:cubicBezTo>
                    <a:pt x="48" y="146"/>
                    <a:pt x="46" y="147"/>
                    <a:pt x="44" y="148"/>
                  </a:cubicBezTo>
                  <a:close/>
                  <a:moveTo>
                    <a:pt x="46" y="133"/>
                  </a:moveTo>
                  <a:cubicBezTo>
                    <a:pt x="44" y="131"/>
                    <a:pt x="44" y="130"/>
                    <a:pt x="46" y="127"/>
                  </a:cubicBezTo>
                  <a:cubicBezTo>
                    <a:pt x="46" y="128"/>
                    <a:pt x="48" y="127"/>
                    <a:pt x="47" y="132"/>
                  </a:cubicBezTo>
                  <a:cubicBezTo>
                    <a:pt x="46" y="134"/>
                    <a:pt x="47" y="132"/>
                    <a:pt x="46" y="133"/>
                  </a:cubicBezTo>
                  <a:close/>
                  <a:moveTo>
                    <a:pt x="48" y="122"/>
                  </a:moveTo>
                  <a:cubicBezTo>
                    <a:pt x="48" y="125"/>
                    <a:pt x="49" y="123"/>
                    <a:pt x="46" y="124"/>
                  </a:cubicBezTo>
                  <a:cubicBezTo>
                    <a:pt x="47" y="121"/>
                    <a:pt x="45" y="122"/>
                    <a:pt x="48" y="122"/>
                  </a:cubicBezTo>
                  <a:close/>
                  <a:moveTo>
                    <a:pt x="51" y="117"/>
                  </a:moveTo>
                  <a:cubicBezTo>
                    <a:pt x="50" y="118"/>
                    <a:pt x="51" y="119"/>
                    <a:pt x="47" y="117"/>
                  </a:cubicBezTo>
                  <a:cubicBezTo>
                    <a:pt x="48" y="114"/>
                    <a:pt x="48" y="111"/>
                    <a:pt x="50" y="109"/>
                  </a:cubicBezTo>
                  <a:cubicBezTo>
                    <a:pt x="52" y="109"/>
                    <a:pt x="52" y="108"/>
                    <a:pt x="52" y="110"/>
                  </a:cubicBezTo>
                  <a:cubicBezTo>
                    <a:pt x="54" y="113"/>
                    <a:pt x="52" y="111"/>
                    <a:pt x="51" y="116"/>
                  </a:cubicBezTo>
                  <a:cubicBezTo>
                    <a:pt x="51" y="119"/>
                    <a:pt x="51" y="117"/>
                    <a:pt x="51" y="117"/>
                  </a:cubicBezTo>
                  <a:close/>
                  <a:moveTo>
                    <a:pt x="50" y="107"/>
                  </a:moveTo>
                  <a:cubicBezTo>
                    <a:pt x="51" y="102"/>
                    <a:pt x="50" y="104"/>
                    <a:pt x="52" y="102"/>
                  </a:cubicBezTo>
                  <a:cubicBezTo>
                    <a:pt x="52" y="103"/>
                    <a:pt x="54" y="101"/>
                    <a:pt x="52" y="105"/>
                  </a:cubicBezTo>
                  <a:cubicBezTo>
                    <a:pt x="51" y="108"/>
                    <a:pt x="53" y="107"/>
                    <a:pt x="50" y="107"/>
                  </a:cubicBezTo>
                  <a:close/>
                  <a:moveTo>
                    <a:pt x="42" y="97"/>
                  </a:moveTo>
                  <a:cubicBezTo>
                    <a:pt x="42" y="98"/>
                    <a:pt x="42" y="95"/>
                    <a:pt x="42" y="98"/>
                  </a:cubicBezTo>
                  <a:cubicBezTo>
                    <a:pt x="42" y="100"/>
                    <a:pt x="42" y="100"/>
                    <a:pt x="42" y="100"/>
                  </a:cubicBezTo>
                  <a:lnTo>
                    <a:pt x="42" y="97"/>
                  </a:lnTo>
                  <a:close/>
                  <a:moveTo>
                    <a:pt x="43" y="85"/>
                  </a:moveTo>
                  <a:cubicBezTo>
                    <a:pt x="43" y="85"/>
                    <a:pt x="43" y="85"/>
                    <a:pt x="43" y="85"/>
                  </a:cubicBezTo>
                  <a:moveTo>
                    <a:pt x="89" y="20"/>
                  </a:moveTo>
                  <a:cubicBezTo>
                    <a:pt x="90" y="17"/>
                    <a:pt x="90" y="11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0"/>
                    <a:pt x="90" y="3"/>
                    <a:pt x="85" y="1"/>
                  </a:cubicBezTo>
                  <a:cubicBezTo>
                    <a:pt x="85" y="2"/>
                    <a:pt x="84" y="2"/>
                    <a:pt x="84" y="6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9"/>
                    <a:pt x="87" y="31"/>
                    <a:pt x="87" y="34"/>
                  </a:cubicBezTo>
                  <a:cubicBezTo>
                    <a:pt x="87" y="41"/>
                    <a:pt x="89" y="43"/>
                    <a:pt x="89" y="49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6"/>
                    <a:pt x="90" y="74"/>
                    <a:pt x="90" y="79"/>
                  </a:cubicBezTo>
                  <a:cubicBezTo>
                    <a:pt x="91" y="91"/>
                    <a:pt x="92" y="88"/>
                    <a:pt x="91" y="102"/>
                  </a:cubicBezTo>
                  <a:cubicBezTo>
                    <a:pt x="90" y="111"/>
                    <a:pt x="91" y="126"/>
                    <a:pt x="89" y="129"/>
                  </a:cubicBezTo>
                  <a:cubicBezTo>
                    <a:pt x="87" y="127"/>
                    <a:pt x="87" y="130"/>
                    <a:pt x="87" y="1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95"/>
                    <a:pt x="86" y="47"/>
                    <a:pt x="84" y="38"/>
                  </a:cubicBezTo>
                  <a:cubicBezTo>
                    <a:pt x="84" y="38"/>
                    <a:pt x="84" y="35"/>
                    <a:pt x="83" y="35"/>
                  </a:cubicBezTo>
                  <a:cubicBezTo>
                    <a:pt x="82" y="33"/>
                    <a:pt x="83" y="28"/>
                    <a:pt x="81" y="26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5" y="9"/>
                  </a:cubicBezTo>
                  <a:cubicBezTo>
                    <a:pt x="75" y="13"/>
                    <a:pt x="74" y="17"/>
                    <a:pt x="75" y="20"/>
                  </a:cubicBezTo>
                  <a:cubicBezTo>
                    <a:pt x="75" y="20"/>
                    <a:pt x="75" y="24"/>
                    <a:pt x="75" y="24"/>
                  </a:cubicBezTo>
                  <a:cubicBezTo>
                    <a:pt x="76" y="32"/>
                    <a:pt x="75" y="36"/>
                    <a:pt x="75" y="45"/>
                  </a:cubicBezTo>
                  <a:cubicBezTo>
                    <a:pt x="74" y="51"/>
                    <a:pt x="73" y="78"/>
                    <a:pt x="75" y="83"/>
                  </a:cubicBezTo>
                  <a:cubicBezTo>
                    <a:pt x="69" y="83"/>
                    <a:pt x="73" y="73"/>
                    <a:pt x="72" y="6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28"/>
                    <a:pt x="73" y="13"/>
                    <a:pt x="69" y="8"/>
                  </a:cubicBezTo>
                  <a:cubicBezTo>
                    <a:pt x="67" y="12"/>
                    <a:pt x="68" y="16"/>
                    <a:pt x="68" y="22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43"/>
                    <a:pt x="66" y="52"/>
                    <a:pt x="65" y="61"/>
                  </a:cubicBezTo>
                  <a:cubicBezTo>
                    <a:pt x="65" y="72"/>
                    <a:pt x="65" y="76"/>
                    <a:pt x="63" y="87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5"/>
                    <a:pt x="55" y="213"/>
                    <a:pt x="53" y="214"/>
                  </a:cubicBezTo>
                  <a:cubicBezTo>
                    <a:pt x="52" y="212"/>
                    <a:pt x="52" y="205"/>
                    <a:pt x="53" y="202"/>
                  </a:cubicBezTo>
                  <a:cubicBezTo>
                    <a:pt x="53" y="197"/>
                    <a:pt x="53" y="193"/>
                    <a:pt x="53" y="18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6" y="171"/>
                    <a:pt x="59" y="125"/>
                    <a:pt x="59" y="11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6"/>
                    <a:pt x="62" y="64"/>
                    <a:pt x="63" y="62"/>
                  </a:cubicBezTo>
                  <a:cubicBezTo>
                    <a:pt x="64" y="56"/>
                    <a:pt x="63" y="50"/>
                    <a:pt x="65" y="45"/>
                  </a:cubicBezTo>
                  <a:cubicBezTo>
                    <a:pt x="65" y="41"/>
                    <a:pt x="65" y="36"/>
                    <a:pt x="65" y="3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2" y="23"/>
                    <a:pt x="62" y="26"/>
                    <a:pt x="62" y="30"/>
                  </a:cubicBezTo>
                  <a:cubicBezTo>
                    <a:pt x="61" y="34"/>
                    <a:pt x="61" y="37"/>
                    <a:pt x="60" y="41"/>
                  </a:cubicBezTo>
                  <a:cubicBezTo>
                    <a:pt x="58" y="50"/>
                    <a:pt x="59" y="52"/>
                    <a:pt x="55" y="59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6" y="32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4"/>
                    <a:pt x="53" y="34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8"/>
                    <a:pt x="54" y="15"/>
                    <a:pt x="52" y="11"/>
                  </a:cubicBezTo>
                  <a:cubicBezTo>
                    <a:pt x="48" y="14"/>
                    <a:pt x="50" y="18"/>
                    <a:pt x="46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1" y="24"/>
                    <a:pt x="41" y="25"/>
                  </a:cubicBezTo>
                  <a:cubicBezTo>
                    <a:pt x="41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7" y="31"/>
                    <a:pt x="37" y="36"/>
                    <a:pt x="36" y="42"/>
                  </a:cubicBezTo>
                  <a:cubicBezTo>
                    <a:pt x="35" y="48"/>
                    <a:pt x="35" y="48"/>
                    <a:pt x="32" y="52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9"/>
                    <a:pt x="29" y="57"/>
                    <a:pt x="26" y="58"/>
                  </a:cubicBezTo>
                  <a:cubicBezTo>
                    <a:pt x="25" y="67"/>
                    <a:pt x="22" y="73"/>
                    <a:pt x="20" y="8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24"/>
                    <a:pt x="11" y="126"/>
                    <a:pt x="10" y="139"/>
                  </a:cubicBezTo>
                  <a:cubicBezTo>
                    <a:pt x="9" y="146"/>
                    <a:pt x="8" y="152"/>
                    <a:pt x="8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8"/>
                    <a:pt x="6" y="165"/>
                    <a:pt x="5" y="172"/>
                  </a:cubicBezTo>
                  <a:cubicBezTo>
                    <a:pt x="4" y="179"/>
                    <a:pt x="6" y="183"/>
                    <a:pt x="1" y="188"/>
                  </a:cubicBezTo>
                  <a:cubicBezTo>
                    <a:pt x="2" y="191"/>
                    <a:pt x="1" y="205"/>
                    <a:pt x="0" y="20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19"/>
                    <a:pt x="1" y="228"/>
                    <a:pt x="2" y="236"/>
                  </a:cubicBezTo>
                  <a:cubicBezTo>
                    <a:pt x="3" y="241"/>
                    <a:pt x="1" y="239"/>
                    <a:pt x="4" y="240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7" y="250"/>
                    <a:pt x="6" y="244"/>
                    <a:pt x="6" y="250"/>
                  </a:cubicBezTo>
                  <a:cubicBezTo>
                    <a:pt x="5" y="252"/>
                    <a:pt x="6" y="255"/>
                    <a:pt x="6" y="257"/>
                  </a:cubicBezTo>
                  <a:cubicBezTo>
                    <a:pt x="6" y="262"/>
                    <a:pt x="6" y="267"/>
                    <a:pt x="5" y="270"/>
                  </a:cubicBezTo>
                  <a:cubicBezTo>
                    <a:pt x="8" y="275"/>
                    <a:pt x="4" y="287"/>
                    <a:pt x="6" y="298"/>
                  </a:cubicBezTo>
                  <a:cubicBezTo>
                    <a:pt x="8" y="305"/>
                    <a:pt x="4" y="300"/>
                    <a:pt x="8" y="305"/>
                  </a:cubicBezTo>
                  <a:cubicBezTo>
                    <a:pt x="5" y="312"/>
                    <a:pt x="8" y="312"/>
                    <a:pt x="9" y="319"/>
                  </a:cubicBezTo>
                  <a:cubicBezTo>
                    <a:pt x="9" y="322"/>
                    <a:pt x="8" y="328"/>
                    <a:pt x="9" y="331"/>
                  </a:cubicBezTo>
                  <a:cubicBezTo>
                    <a:pt x="10" y="333"/>
                    <a:pt x="10" y="333"/>
                    <a:pt x="10" y="333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1"/>
                    <a:pt x="13" y="305"/>
                    <a:pt x="16" y="301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50"/>
                    <a:pt x="20" y="348"/>
                    <a:pt x="22" y="349"/>
                  </a:cubicBezTo>
                  <a:cubicBezTo>
                    <a:pt x="25" y="342"/>
                    <a:pt x="25" y="342"/>
                    <a:pt x="25" y="342"/>
                  </a:cubicBezTo>
                  <a:cubicBezTo>
                    <a:pt x="27" y="338"/>
                    <a:pt x="25" y="322"/>
                    <a:pt x="25" y="316"/>
                  </a:cubicBezTo>
                  <a:cubicBezTo>
                    <a:pt x="27" y="317"/>
                    <a:pt x="27" y="317"/>
                    <a:pt x="28" y="320"/>
                  </a:cubicBezTo>
                  <a:cubicBezTo>
                    <a:pt x="28" y="320"/>
                    <a:pt x="28" y="321"/>
                    <a:pt x="28" y="321"/>
                  </a:cubicBezTo>
                  <a:cubicBezTo>
                    <a:pt x="28" y="320"/>
                    <a:pt x="29" y="321"/>
                    <a:pt x="29" y="321"/>
                  </a:cubicBezTo>
                  <a:cubicBezTo>
                    <a:pt x="29" y="320"/>
                    <a:pt x="29" y="321"/>
                    <a:pt x="30" y="319"/>
                  </a:cubicBezTo>
                  <a:cubicBezTo>
                    <a:pt x="31" y="313"/>
                    <a:pt x="31" y="313"/>
                    <a:pt x="31" y="313"/>
                  </a:cubicBezTo>
                  <a:cubicBezTo>
                    <a:pt x="32" y="301"/>
                    <a:pt x="31" y="266"/>
                    <a:pt x="35" y="257"/>
                  </a:cubicBezTo>
                  <a:cubicBezTo>
                    <a:pt x="39" y="266"/>
                    <a:pt x="31" y="285"/>
                    <a:pt x="33" y="296"/>
                  </a:cubicBezTo>
                  <a:cubicBezTo>
                    <a:pt x="34" y="310"/>
                    <a:pt x="33" y="333"/>
                    <a:pt x="35" y="337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37" y="335"/>
                    <a:pt x="37" y="330"/>
                    <a:pt x="39" y="327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7" y="310"/>
                    <a:pt x="49" y="308"/>
                    <a:pt x="49" y="307"/>
                  </a:cubicBezTo>
                  <a:cubicBezTo>
                    <a:pt x="49" y="306"/>
                    <a:pt x="48" y="305"/>
                    <a:pt x="48" y="303"/>
                  </a:cubicBezTo>
                  <a:cubicBezTo>
                    <a:pt x="50" y="304"/>
                    <a:pt x="51" y="304"/>
                    <a:pt x="52" y="301"/>
                  </a:cubicBezTo>
                  <a:cubicBezTo>
                    <a:pt x="52" y="301"/>
                    <a:pt x="52" y="301"/>
                    <a:pt x="52" y="300"/>
                  </a:cubicBezTo>
                  <a:cubicBezTo>
                    <a:pt x="56" y="288"/>
                    <a:pt x="59" y="270"/>
                    <a:pt x="60" y="257"/>
                  </a:cubicBezTo>
                  <a:cubicBezTo>
                    <a:pt x="61" y="247"/>
                    <a:pt x="61" y="240"/>
                    <a:pt x="62" y="232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7" y="209"/>
                    <a:pt x="65" y="226"/>
                    <a:pt x="65" y="231"/>
                  </a:cubicBezTo>
                  <a:cubicBezTo>
                    <a:pt x="67" y="230"/>
                    <a:pt x="67" y="230"/>
                    <a:pt x="68" y="226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2" y="191"/>
                    <a:pt x="71" y="183"/>
                    <a:pt x="77" y="183"/>
                  </a:cubicBezTo>
                  <a:cubicBezTo>
                    <a:pt x="78" y="187"/>
                    <a:pt x="78" y="184"/>
                    <a:pt x="76" y="189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15"/>
                    <a:pt x="78" y="214"/>
                    <a:pt x="78" y="214"/>
                  </a:cubicBezTo>
                  <a:cubicBezTo>
                    <a:pt x="82" y="207"/>
                    <a:pt x="83" y="183"/>
                    <a:pt x="84" y="174"/>
                  </a:cubicBezTo>
                  <a:cubicBezTo>
                    <a:pt x="85" y="166"/>
                    <a:pt x="85" y="160"/>
                    <a:pt x="86" y="152"/>
                  </a:cubicBezTo>
                  <a:cubicBezTo>
                    <a:pt x="86" y="147"/>
                    <a:pt x="85" y="135"/>
                    <a:pt x="88" y="131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4"/>
                    <a:pt x="90" y="145"/>
                    <a:pt x="90" y="14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3"/>
                    <a:pt x="93" y="152"/>
                    <a:pt x="94" y="149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4" y="120"/>
                    <a:pt x="97" y="104"/>
                    <a:pt x="96" y="87"/>
                  </a:cubicBezTo>
                  <a:cubicBezTo>
                    <a:pt x="96" y="82"/>
                    <a:pt x="95" y="75"/>
                    <a:pt x="94" y="69"/>
                  </a:cubicBezTo>
                  <a:cubicBezTo>
                    <a:pt x="94" y="63"/>
                    <a:pt x="93" y="57"/>
                    <a:pt x="93" y="53"/>
                  </a:cubicBezTo>
                  <a:cubicBezTo>
                    <a:pt x="94" y="45"/>
                    <a:pt x="91" y="44"/>
                    <a:pt x="91" y="37"/>
                  </a:cubicBezTo>
                  <a:cubicBezTo>
                    <a:pt x="92" y="28"/>
                    <a:pt x="89" y="28"/>
                    <a:pt x="91" y="22"/>
                  </a:cubicBezTo>
                  <a:cubicBezTo>
                    <a:pt x="91" y="22"/>
                    <a:pt x="91" y="22"/>
                    <a:pt x="90" y="22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21"/>
                    <a:pt x="90" y="21"/>
                    <a:pt x="89" y="20"/>
                  </a:cubicBezTo>
                  <a:cubicBezTo>
                    <a:pt x="89" y="20"/>
                    <a:pt x="89" y="20"/>
                    <a:pt x="88" y="19"/>
                  </a:cubicBezTo>
                  <a:lnTo>
                    <a:pt x="89" y="2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Freeform 44"/>
            <p:cNvSpPr>
              <a:spLocks noEditPoints="1"/>
            </p:cNvSpPr>
            <p:nvPr/>
          </p:nvSpPr>
          <p:spPr bwMode="auto">
            <a:xfrm>
              <a:off x="3948526" y="5272353"/>
              <a:ext cx="91582" cy="355371"/>
            </a:xfrm>
            <a:custGeom>
              <a:avLst/>
              <a:gdLst>
                <a:gd name="T0" fmla="*/ 46 w 91"/>
                <a:gd name="T1" fmla="*/ 232 h 354"/>
                <a:gd name="T2" fmla="*/ 34 w 91"/>
                <a:gd name="T3" fmla="*/ 216 h 354"/>
                <a:gd name="T4" fmla="*/ 26 w 91"/>
                <a:gd name="T5" fmla="*/ 220 h 354"/>
                <a:gd name="T6" fmla="*/ 45 w 91"/>
                <a:gd name="T7" fmla="*/ 222 h 354"/>
                <a:gd name="T8" fmla="*/ 22 w 91"/>
                <a:gd name="T9" fmla="*/ 207 h 354"/>
                <a:gd name="T10" fmla="*/ 40 w 91"/>
                <a:gd name="T11" fmla="*/ 199 h 354"/>
                <a:gd name="T12" fmla="*/ 50 w 91"/>
                <a:gd name="T13" fmla="*/ 115 h 354"/>
                <a:gd name="T14" fmla="*/ 58 w 91"/>
                <a:gd name="T15" fmla="*/ 104 h 354"/>
                <a:gd name="T16" fmla="*/ 44 w 91"/>
                <a:gd name="T17" fmla="*/ 96 h 354"/>
                <a:gd name="T18" fmla="*/ 42 w 91"/>
                <a:gd name="T19" fmla="*/ 80 h 354"/>
                <a:gd name="T20" fmla="*/ 47 w 91"/>
                <a:gd name="T21" fmla="*/ 111 h 354"/>
                <a:gd name="T22" fmla="*/ 42 w 91"/>
                <a:gd name="T23" fmla="*/ 76 h 354"/>
                <a:gd name="T24" fmla="*/ 31 w 91"/>
                <a:gd name="T25" fmla="*/ 12 h 354"/>
                <a:gd name="T26" fmla="*/ 27 w 91"/>
                <a:gd name="T27" fmla="*/ 24 h 354"/>
                <a:gd name="T28" fmla="*/ 25 w 91"/>
                <a:gd name="T29" fmla="*/ 36 h 354"/>
                <a:gd name="T30" fmla="*/ 19 w 91"/>
                <a:gd name="T31" fmla="*/ 17 h 354"/>
                <a:gd name="T32" fmla="*/ 13 w 91"/>
                <a:gd name="T33" fmla="*/ 16 h 354"/>
                <a:gd name="T34" fmla="*/ 13 w 91"/>
                <a:gd name="T35" fmla="*/ 30 h 354"/>
                <a:gd name="T36" fmla="*/ 14 w 91"/>
                <a:gd name="T37" fmla="*/ 38 h 354"/>
                <a:gd name="T38" fmla="*/ 24 w 91"/>
                <a:gd name="T39" fmla="*/ 107 h 354"/>
                <a:gd name="T40" fmla="*/ 36 w 91"/>
                <a:gd name="T41" fmla="*/ 170 h 354"/>
                <a:gd name="T42" fmla="*/ 25 w 91"/>
                <a:gd name="T43" fmla="*/ 149 h 354"/>
                <a:gd name="T44" fmla="*/ 16 w 91"/>
                <a:gd name="T45" fmla="*/ 105 h 354"/>
                <a:gd name="T46" fmla="*/ 0 w 91"/>
                <a:gd name="T47" fmla="*/ 50 h 354"/>
                <a:gd name="T48" fmla="*/ 6 w 91"/>
                <a:gd name="T49" fmla="*/ 103 h 354"/>
                <a:gd name="T50" fmla="*/ 12 w 91"/>
                <a:gd name="T51" fmla="*/ 136 h 354"/>
                <a:gd name="T52" fmla="*/ 4 w 91"/>
                <a:gd name="T53" fmla="*/ 145 h 354"/>
                <a:gd name="T54" fmla="*/ 6 w 91"/>
                <a:gd name="T55" fmla="*/ 177 h 354"/>
                <a:gd name="T56" fmla="*/ 5 w 91"/>
                <a:gd name="T57" fmla="*/ 192 h 354"/>
                <a:gd name="T58" fmla="*/ 1 w 91"/>
                <a:gd name="T59" fmla="*/ 205 h 354"/>
                <a:gd name="T60" fmla="*/ 9 w 91"/>
                <a:gd name="T61" fmla="*/ 241 h 354"/>
                <a:gd name="T62" fmla="*/ 19 w 91"/>
                <a:gd name="T63" fmla="*/ 267 h 354"/>
                <a:gd name="T64" fmla="*/ 29 w 91"/>
                <a:gd name="T65" fmla="*/ 286 h 354"/>
                <a:gd name="T66" fmla="*/ 41 w 91"/>
                <a:gd name="T67" fmla="*/ 296 h 354"/>
                <a:gd name="T68" fmla="*/ 33 w 91"/>
                <a:gd name="T69" fmla="*/ 265 h 354"/>
                <a:gd name="T70" fmla="*/ 50 w 91"/>
                <a:gd name="T71" fmla="*/ 293 h 354"/>
                <a:gd name="T72" fmla="*/ 39 w 91"/>
                <a:gd name="T73" fmla="*/ 237 h 354"/>
                <a:gd name="T74" fmla="*/ 55 w 91"/>
                <a:gd name="T75" fmla="*/ 311 h 354"/>
                <a:gd name="T76" fmla="*/ 74 w 91"/>
                <a:gd name="T77" fmla="*/ 346 h 354"/>
                <a:gd name="T78" fmla="*/ 79 w 91"/>
                <a:gd name="T79" fmla="*/ 327 h 354"/>
                <a:gd name="T80" fmla="*/ 85 w 91"/>
                <a:gd name="T81" fmla="*/ 293 h 354"/>
                <a:gd name="T82" fmla="*/ 85 w 91"/>
                <a:gd name="T83" fmla="*/ 258 h 354"/>
                <a:gd name="T84" fmla="*/ 90 w 91"/>
                <a:gd name="T85" fmla="*/ 242 h 354"/>
                <a:gd name="T86" fmla="*/ 90 w 91"/>
                <a:gd name="T87" fmla="*/ 197 h 354"/>
                <a:gd name="T88" fmla="*/ 89 w 91"/>
                <a:gd name="T89" fmla="*/ 178 h 354"/>
                <a:gd name="T90" fmla="*/ 76 w 91"/>
                <a:gd name="T91" fmla="*/ 123 h 354"/>
                <a:gd name="T92" fmla="*/ 66 w 91"/>
                <a:gd name="T93" fmla="*/ 82 h 354"/>
                <a:gd name="T94" fmla="*/ 54 w 91"/>
                <a:gd name="T95" fmla="*/ 35 h 354"/>
                <a:gd name="T96" fmla="*/ 49 w 91"/>
                <a:gd name="T97" fmla="*/ 24 h 354"/>
                <a:gd name="T98" fmla="*/ 50 w 91"/>
                <a:gd name="T99" fmla="*/ 48 h 354"/>
                <a:gd name="T100" fmla="*/ 56 w 91"/>
                <a:gd name="T101" fmla="*/ 86 h 354"/>
                <a:gd name="T102" fmla="*/ 43 w 91"/>
                <a:gd name="T103" fmla="*/ 37 h 354"/>
                <a:gd name="T104" fmla="*/ 39 w 91"/>
                <a:gd name="T105" fmla="*/ 2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354">
                  <a:moveTo>
                    <a:pt x="80" y="286"/>
                  </a:moveTo>
                  <a:cubicBezTo>
                    <a:pt x="80" y="281"/>
                    <a:pt x="80" y="281"/>
                    <a:pt x="80" y="281"/>
                  </a:cubicBezTo>
                  <a:cubicBezTo>
                    <a:pt x="82" y="283"/>
                    <a:pt x="82" y="279"/>
                    <a:pt x="81" y="284"/>
                  </a:cubicBezTo>
                  <a:cubicBezTo>
                    <a:pt x="81" y="287"/>
                    <a:pt x="81" y="285"/>
                    <a:pt x="80" y="286"/>
                  </a:cubicBezTo>
                  <a:close/>
                  <a:moveTo>
                    <a:pt x="46" y="232"/>
                  </a:moveTo>
                  <a:cubicBezTo>
                    <a:pt x="45" y="231"/>
                    <a:pt x="44" y="222"/>
                    <a:pt x="46" y="225"/>
                  </a:cubicBezTo>
                  <a:cubicBezTo>
                    <a:pt x="47" y="227"/>
                    <a:pt x="46" y="225"/>
                    <a:pt x="46" y="227"/>
                  </a:cubicBezTo>
                  <a:cubicBezTo>
                    <a:pt x="46" y="228"/>
                    <a:pt x="46" y="230"/>
                    <a:pt x="46" y="230"/>
                  </a:cubicBezTo>
                  <a:cubicBezTo>
                    <a:pt x="46" y="233"/>
                    <a:pt x="47" y="231"/>
                    <a:pt x="46" y="232"/>
                  </a:cubicBezTo>
                  <a:close/>
                  <a:moveTo>
                    <a:pt x="34" y="216"/>
                  </a:moveTo>
                  <a:cubicBezTo>
                    <a:pt x="31" y="224"/>
                    <a:pt x="40" y="224"/>
                    <a:pt x="33" y="23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15"/>
                    <a:pt x="31" y="218"/>
                    <a:pt x="34" y="216"/>
                  </a:cubicBezTo>
                  <a:close/>
                  <a:moveTo>
                    <a:pt x="24" y="218"/>
                  </a:moveTo>
                  <a:cubicBezTo>
                    <a:pt x="26" y="218"/>
                    <a:pt x="26" y="217"/>
                    <a:pt x="26" y="220"/>
                  </a:cubicBezTo>
                  <a:cubicBezTo>
                    <a:pt x="25" y="224"/>
                    <a:pt x="25" y="222"/>
                    <a:pt x="24" y="223"/>
                  </a:cubicBezTo>
                  <a:lnTo>
                    <a:pt x="24" y="218"/>
                  </a:lnTo>
                  <a:close/>
                  <a:moveTo>
                    <a:pt x="41" y="210"/>
                  </a:moveTo>
                  <a:cubicBezTo>
                    <a:pt x="43" y="211"/>
                    <a:pt x="42" y="210"/>
                    <a:pt x="43" y="212"/>
                  </a:cubicBezTo>
                  <a:cubicBezTo>
                    <a:pt x="45" y="215"/>
                    <a:pt x="45" y="218"/>
                    <a:pt x="45" y="222"/>
                  </a:cubicBezTo>
                  <a:cubicBezTo>
                    <a:pt x="43" y="221"/>
                    <a:pt x="44" y="223"/>
                    <a:pt x="43" y="220"/>
                  </a:cubicBezTo>
                  <a:cubicBezTo>
                    <a:pt x="43" y="220"/>
                    <a:pt x="43" y="220"/>
                    <a:pt x="43" y="220"/>
                  </a:cubicBezTo>
                  <a:cubicBezTo>
                    <a:pt x="41" y="210"/>
                    <a:pt x="41" y="210"/>
                    <a:pt x="41" y="210"/>
                  </a:cubicBezTo>
                  <a:close/>
                  <a:moveTo>
                    <a:pt x="20" y="204"/>
                  </a:moveTo>
                  <a:cubicBezTo>
                    <a:pt x="23" y="205"/>
                    <a:pt x="22" y="204"/>
                    <a:pt x="22" y="207"/>
                  </a:cubicBezTo>
                  <a:lnTo>
                    <a:pt x="20" y="204"/>
                  </a:lnTo>
                  <a:close/>
                  <a:moveTo>
                    <a:pt x="37" y="195"/>
                  </a:moveTo>
                  <a:cubicBezTo>
                    <a:pt x="38" y="195"/>
                    <a:pt x="39" y="194"/>
                    <a:pt x="39" y="194"/>
                  </a:cubicBezTo>
                  <a:cubicBezTo>
                    <a:pt x="40" y="196"/>
                    <a:pt x="40" y="196"/>
                    <a:pt x="40" y="196"/>
                  </a:cubicBezTo>
                  <a:cubicBezTo>
                    <a:pt x="40" y="197"/>
                    <a:pt x="40" y="197"/>
                    <a:pt x="40" y="199"/>
                  </a:cubicBezTo>
                  <a:cubicBezTo>
                    <a:pt x="36" y="197"/>
                    <a:pt x="38" y="197"/>
                    <a:pt x="37" y="195"/>
                  </a:cubicBezTo>
                  <a:close/>
                  <a:moveTo>
                    <a:pt x="58" y="157"/>
                  </a:moveTo>
                  <a:cubicBezTo>
                    <a:pt x="58" y="158"/>
                    <a:pt x="59" y="156"/>
                    <a:pt x="57" y="159"/>
                  </a:cubicBezTo>
                  <a:lnTo>
                    <a:pt x="58" y="157"/>
                  </a:lnTo>
                  <a:close/>
                  <a:moveTo>
                    <a:pt x="50" y="115"/>
                  </a:moveTo>
                  <a:cubicBezTo>
                    <a:pt x="49" y="120"/>
                    <a:pt x="51" y="118"/>
                    <a:pt x="48" y="118"/>
                  </a:cubicBezTo>
                  <a:cubicBezTo>
                    <a:pt x="47" y="114"/>
                    <a:pt x="50" y="116"/>
                    <a:pt x="50" y="115"/>
                  </a:cubicBezTo>
                  <a:close/>
                  <a:moveTo>
                    <a:pt x="60" y="104"/>
                  </a:moveTo>
                  <a:cubicBezTo>
                    <a:pt x="60" y="105"/>
                    <a:pt x="60" y="106"/>
                    <a:pt x="60" y="106"/>
                  </a:cubicBezTo>
                  <a:cubicBezTo>
                    <a:pt x="58" y="104"/>
                    <a:pt x="59" y="107"/>
                    <a:pt x="58" y="104"/>
                  </a:cubicBezTo>
                  <a:cubicBezTo>
                    <a:pt x="57" y="100"/>
                    <a:pt x="58" y="102"/>
                    <a:pt x="59" y="102"/>
                  </a:cubicBezTo>
                  <a:cubicBezTo>
                    <a:pt x="60" y="103"/>
                    <a:pt x="59" y="102"/>
                    <a:pt x="60" y="104"/>
                  </a:cubicBezTo>
                  <a:close/>
                  <a:moveTo>
                    <a:pt x="47" y="114"/>
                  </a:moveTo>
                  <a:cubicBezTo>
                    <a:pt x="42" y="108"/>
                    <a:pt x="46" y="104"/>
                    <a:pt x="42" y="99"/>
                  </a:cubicBezTo>
                  <a:cubicBezTo>
                    <a:pt x="43" y="98"/>
                    <a:pt x="43" y="98"/>
                    <a:pt x="44" y="96"/>
                  </a:cubicBezTo>
                  <a:cubicBezTo>
                    <a:pt x="41" y="94"/>
                    <a:pt x="41" y="90"/>
                    <a:pt x="39" y="8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3"/>
                    <a:pt x="41" y="82"/>
                    <a:pt x="41" y="81"/>
                  </a:cubicBezTo>
                  <a:cubicBezTo>
                    <a:pt x="41" y="81"/>
                    <a:pt x="42" y="81"/>
                    <a:pt x="42" y="81"/>
                  </a:cubicBezTo>
                  <a:cubicBezTo>
                    <a:pt x="42" y="81"/>
                    <a:pt x="42" y="80"/>
                    <a:pt x="42" y="80"/>
                  </a:cubicBezTo>
                  <a:cubicBezTo>
                    <a:pt x="44" y="83"/>
                    <a:pt x="43" y="81"/>
                    <a:pt x="44" y="86"/>
                  </a:cubicBezTo>
                  <a:cubicBezTo>
                    <a:pt x="45" y="95"/>
                    <a:pt x="41" y="86"/>
                    <a:pt x="45" y="97"/>
                  </a:cubicBezTo>
                  <a:cubicBezTo>
                    <a:pt x="47" y="102"/>
                    <a:pt x="43" y="100"/>
                    <a:pt x="48" y="102"/>
                  </a:cubicBezTo>
                  <a:cubicBezTo>
                    <a:pt x="47" y="102"/>
                    <a:pt x="47" y="102"/>
                    <a:pt x="47" y="104"/>
                  </a:cubicBezTo>
                  <a:cubicBezTo>
                    <a:pt x="47" y="111"/>
                    <a:pt x="48" y="105"/>
                    <a:pt x="47" y="111"/>
                  </a:cubicBezTo>
                  <a:cubicBezTo>
                    <a:pt x="47" y="112"/>
                    <a:pt x="47" y="113"/>
                    <a:pt x="47" y="114"/>
                  </a:cubicBezTo>
                  <a:close/>
                  <a:moveTo>
                    <a:pt x="42" y="77"/>
                  </a:moveTo>
                  <a:cubicBezTo>
                    <a:pt x="39" y="82"/>
                    <a:pt x="39" y="80"/>
                    <a:pt x="38" y="75"/>
                  </a:cubicBezTo>
                  <a:cubicBezTo>
                    <a:pt x="39" y="75"/>
                    <a:pt x="39" y="75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lnTo>
                    <a:pt x="42" y="77"/>
                  </a:lnTo>
                  <a:close/>
                  <a:moveTo>
                    <a:pt x="33" y="3"/>
                  </a:moveTo>
                  <a:cubicBezTo>
                    <a:pt x="32" y="1"/>
                    <a:pt x="32" y="0"/>
                    <a:pt x="30" y="0"/>
                  </a:cubicBezTo>
                  <a:cubicBezTo>
                    <a:pt x="31" y="5"/>
                    <a:pt x="32" y="2"/>
                    <a:pt x="32" y="6"/>
                  </a:cubicBezTo>
                  <a:cubicBezTo>
                    <a:pt x="32" y="8"/>
                    <a:pt x="31" y="9"/>
                    <a:pt x="31" y="12"/>
                  </a:cubicBezTo>
                  <a:cubicBezTo>
                    <a:pt x="32" y="16"/>
                    <a:pt x="35" y="16"/>
                    <a:pt x="32" y="23"/>
                  </a:cubicBezTo>
                  <a:cubicBezTo>
                    <a:pt x="30" y="20"/>
                    <a:pt x="30" y="17"/>
                    <a:pt x="30" y="15"/>
                  </a:cubicBezTo>
                  <a:cubicBezTo>
                    <a:pt x="28" y="11"/>
                    <a:pt x="29" y="6"/>
                    <a:pt x="23" y="8"/>
                  </a:cubicBezTo>
                  <a:cubicBezTo>
                    <a:pt x="24" y="14"/>
                    <a:pt x="23" y="19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2"/>
                    <a:pt x="26" y="31"/>
                    <a:pt x="27" y="32"/>
                  </a:cubicBezTo>
                  <a:cubicBezTo>
                    <a:pt x="27" y="32"/>
                    <a:pt x="27" y="31"/>
                    <a:pt x="28" y="34"/>
                  </a:cubicBezTo>
                  <a:cubicBezTo>
                    <a:pt x="26" y="35"/>
                    <a:pt x="28" y="34"/>
                    <a:pt x="26" y="35"/>
                  </a:cubicBezTo>
                  <a:cubicBezTo>
                    <a:pt x="26" y="36"/>
                    <a:pt x="25" y="37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2" y="31"/>
                    <a:pt x="21" y="30"/>
                  </a:cubicBezTo>
                  <a:cubicBezTo>
                    <a:pt x="20" y="25"/>
                    <a:pt x="21" y="21"/>
                    <a:pt x="19" y="1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1"/>
                    <a:pt x="18" y="9"/>
                  </a:cubicBezTo>
                  <a:cubicBezTo>
                    <a:pt x="11" y="9"/>
                    <a:pt x="17" y="9"/>
                    <a:pt x="13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1"/>
                    <a:pt x="13" y="21"/>
                    <a:pt x="14" y="27"/>
                  </a:cubicBezTo>
                  <a:cubicBezTo>
                    <a:pt x="15" y="36"/>
                    <a:pt x="14" y="23"/>
                    <a:pt x="15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3" y="38"/>
                    <a:pt x="13" y="38"/>
                    <a:pt x="13" y="40"/>
                  </a:cubicBezTo>
                  <a:cubicBezTo>
                    <a:pt x="13" y="43"/>
                    <a:pt x="14" y="46"/>
                    <a:pt x="14" y="48"/>
                  </a:cubicBezTo>
                  <a:cubicBezTo>
                    <a:pt x="14" y="53"/>
                    <a:pt x="13" y="53"/>
                    <a:pt x="15" y="58"/>
                  </a:cubicBezTo>
                  <a:cubicBezTo>
                    <a:pt x="17" y="65"/>
                    <a:pt x="16" y="72"/>
                    <a:pt x="18" y="79"/>
                  </a:cubicBezTo>
                  <a:cubicBezTo>
                    <a:pt x="21" y="89"/>
                    <a:pt x="21" y="97"/>
                    <a:pt x="24" y="107"/>
                  </a:cubicBezTo>
                  <a:cubicBezTo>
                    <a:pt x="24" y="110"/>
                    <a:pt x="24" y="115"/>
                    <a:pt x="25" y="117"/>
                  </a:cubicBezTo>
                  <a:cubicBezTo>
                    <a:pt x="27" y="125"/>
                    <a:pt x="28" y="121"/>
                    <a:pt x="29" y="136"/>
                  </a:cubicBezTo>
                  <a:cubicBezTo>
                    <a:pt x="30" y="144"/>
                    <a:pt x="33" y="146"/>
                    <a:pt x="33" y="155"/>
                  </a:cubicBezTo>
                  <a:cubicBezTo>
                    <a:pt x="34" y="159"/>
                    <a:pt x="34" y="161"/>
                    <a:pt x="35" y="165"/>
                  </a:cubicBezTo>
                  <a:cubicBezTo>
                    <a:pt x="36" y="168"/>
                    <a:pt x="36" y="166"/>
                    <a:pt x="36" y="170"/>
                  </a:cubicBezTo>
                  <a:cubicBezTo>
                    <a:pt x="36" y="180"/>
                    <a:pt x="42" y="192"/>
                    <a:pt x="37" y="193"/>
                  </a:cubicBezTo>
                  <a:cubicBezTo>
                    <a:pt x="35" y="190"/>
                    <a:pt x="35" y="189"/>
                    <a:pt x="37" y="187"/>
                  </a:cubicBezTo>
                  <a:cubicBezTo>
                    <a:pt x="32" y="184"/>
                    <a:pt x="32" y="177"/>
                    <a:pt x="33" y="172"/>
                  </a:cubicBezTo>
                  <a:cubicBezTo>
                    <a:pt x="29" y="169"/>
                    <a:pt x="31" y="163"/>
                    <a:pt x="29" y="158"/>
                  </a:cubicBezTo>
                  <a:cubicBezTo>
                    <a:pt x="27" y="152"/>
                    <a:pt x="28" y="151"/>
                    <a:pt x="25" y="149"/>
                  </a:cubicBezTo>
                  <a:cubicBezTo>
                    <a:pt x="28" y="144"/>
                    <a:pt x="26" y="148"/>
                    <a:pt x="25" y="145"/>
                  </a:cubicBezTo>
                  <a:cubicBezTo>
                    <a:pt x="24" y="140"/>
                    <a:pt x="26" y="133"/>
                    <a:pt x="21" y="129"/>
                  </a:cubicBezTo>
                  <a:cubicBezTo>
                    <a:pt x="22" y="124"/>
                    <a:pt x="20" y="121"/>
                    <a:pt x="20" y="117"/>
                  </a:cubicBezTo>
                  <a:cubicBezTo>
                    <a:pt x="20" y="111"/>
                    <a:pt x="18" y="110"/>
                    <a:pt x="16" y="106"/>
                  </a:cubicBezTo>
                  <a:cubicBezTo>
                    <a:pt x="16" y="106"/>
                    <a:pt x="16" y="105"/>
                    <a:pt x="16" y="105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0"/>
                    <a:pt x="10" y="69"/>
                    <a:pt x="8" y="62"/>
                  </a:cubicBezTo>
                  <a:cubicBezTo>
                    <a:pt x="6" y="57"/>
                    <a:pt x="4" y="56"/>
                    <a:pt x="7" y="51"/>
                  </a:cubicBezTo>
                  <a:cubicBezTo>
                    <a:pt x="1" y="49"/>
                    <a:pt x="6" y="51"/>
                    <a:pt x="3" y="51"/>
                  </a:cubicBezTo>
                  <a:cubicBezTo>
                    <a:pt x="1" y="51"/>
                    <a:pt x="3" y="51"/>
                    <a:pt x="0" y="50"/>
                  </a:cubicBezTo>
                  <a:cubicBezTo>
                    <a:pt x="0" y="51"/>
                    <a:pt x="0" y="55"/>
                    <a:pt x="1" y="56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1" y="68"/>
                    <a:pt x="3" y="71"/>
                    <a:pt x="6" y="76"/>
                  </a:cubicBezTo>
                  <a:cubicBezTo>
                    <a:pt x="2" y="80"/>
                    <a:pt x="7" y="85"/>
                    <a:pt x="6" y="100"/>
                  </a:cubicBezTo>
                  <a:cubicBezTo>
                    <a:pt x="7" y="101"/>
                    <a:pt x="7" y="101"/>
                    <a:pt x="6" y="103"/>
                  </a:cubicBezTo>
                  <a:cubicBezTo>
                    <a:pt x="9" y="107"/>
                    <a:pt x="9" y="112"/>
                    <a:pt x="9" y="118"/>
                  </a:cubicBezTo>
                  <a:cubicBezTo>
                    <a:pt x="9" y="123"/>
                    <a:pt x="11" y="128"/>
                    <a:pt x="11" y="134"/>
                  </a:cubicBezTo>
                  <a:cubicBezTo>
                    <a:pt x="10" y="134"/>
                    <a:pt x="11" y="134"/>
                    <a:pt x="10" y="134"/>
                  </a:cubicBezTo>
                  <a:cubicBezTo>
                    <a:pt x="7" y="136"/>
                    <a:pt x="8" y="134"/>
                    <a:pt x="7" y="138"/>
                  </a:cubicBezTo>
                  <a:cubicBezTo>
                    <a:pt x="13" y="138"/>
                    <a:pt x="8" y="138"/>
                    <a:pt x="12" y="136"/>
                  </a:cubicBezTo>
                  <a:cubicBezTo>
                    <a:pt x="12" y="145"/>
                    <a:pt x="13" y="148"/>
                    <a:pt x="13" y="157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8" y="148"/>
                    <a:pt x="8" y="148"/>
                    <a:pt x="9" y="145"/>
                  </a:cubicBezTo>
                  <a:cubicBezTo>
                    <a:pt x="6" y="146"/>
                    <a:pt x="6" y="146"/>
                    <a:pt x="4" y="145"/>
                  </a:cubicBezTo>
                  <a:cubicBezTo>
                    <a:pt x="4" y="149"/>
                    <a:pt x="5" y="149"/>
                    <a:pt x="3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4"/>
                  </a:cubicBezTo>
                  <a:cubicBezTo>
                    <a:pt x="5" y="154"/>
                    <a:pt x="6" y="154"/>
                    <a:pt x="6" y="154"/>
                  </a:cubicBezTo>
                  <a:cubicBezTo>
                    <a:pt x="6" y="162"/>
                    <a:pt x="8" y="169"/>
                    <a:pt x="6" y="177"/>
                  </a:cubicBezTo>
                  <a:cubicBezTo>
                    <a:pt x="7" y="177"/>
                    <a:pt x="8" y="177"/>
                    <a:pt x="9" y="177"/>
                  </a:cubicBezTo>
                  <a:cubicBezTo>
                    <a:pt x="11" y="177"/>
                    <a:pt x="9" y="177"/>
                    <a:pt x="10" y="178"/>
                  </a:cubicBezTo>
                  <a:cubicBezTo>
                    <a:pt x="9" y="180"/>
                    <a:pt x="7" y="180"/>
                    <a:pt x="5" y="182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6" y="194"/>
                    <a:pt x="7" y="194"/>
                    <a:pt x="6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2" y="200"/>
                    <a:pt x="2" y="200"/>
                    <a:pt x="4" y="202"/>
                  </a:cubicBezTo>
                  <a:cubicBezTo>
                    <a:pt x="2" y="203"/>
                    <a:pt x="4" y="201"/>
                    <a:pt x="2" y="203"/>
                  </a:cubicBezTo>
                  <a:cubicBezTo>
                    <a:pt x="1" y="204"/>
                    <a:pt x="2" y="204"/>
                    <a:pt x="1" y="205"/>
                  </a:cubicBezTo>
                  <a:cubicBezTo>
                    <a:pt x="9" y="211"/>
                    <a:pt x="4" y="207"/>
                    <a:pt x="8" y="212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7" y="217"/>
                    <a:pt x="6" y="219"/>
                    <a:pt x="8" y="221"/>
                  </a:cubicBezTo>
                  <a:cubicBezTo>
                    <a:pt x="7" y="223"/>
                    <a:pt x="7" y="224"/>
                    <a:pt x="5" y="226"/>
                  </a:cubicBezTo>
                  <a:cubicBezTo>
                    <a:pt x="6" y="231"/>
                    <a:pt x="7" y="237"/>
                    <a:pt x="9" y="241"/>
                  </a:cubicBezTo>
                  <a:cubicBezTo>
                    <a:pt x="10" y="244"/>
                    <a:pt x="9" y="242"/>
                    <a:pt x="10" y="244"/>
                  </a:cubicBezTo>
                  <a:cubicBezTo>
                    <a:pt x="11" y="246"/>
                    <a:pt x="11" y="246"/>
                    <a:pt x="11" y="247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5" y="255"/>
                    <a:pt x="14" y="254"/>
                    <a:pt x="16" y="256"/>
                  </a:cubicBezTo>
                  <a:cubicBezTo>
                    <a:pt x="16" y="260"/>
                    <a:pt x="17" y="264"/>
                    <a:pt x="19" y="267"/>
                  </a:cubicBezTo>
                  <a:cubicBezTo>
                    <a:pt x="19" y="267"/>
                    <a:pt x="19" y="267"/>
                    <a:pt x="19" y="268"/>
                  </a:cubicBezTo>
                  <a:cubicBezTo>
                    <a:pt x="19" y="268"/>
                    <a:pt x="19" y="268"/>
                    <a:pt x="19" y="268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1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32" y="293"/>
                    <a:pt x="32" y="293"/>
                    <a:pt x="37" y="298"/>
                  </a:cubicBezTo>
                  <a:cubicBezTo>
                    <a:pt x="41" y="301"/>
                    <a:pt x="38" y="297"/>
                    <a:pt x="39" y="303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3" y="301"/>
                    <a:pt x="43" y="303"/>
                    <a:pt x="44" y="300"/>
                  </a:cubicBezTo>
                  <a:cubicBezTo>
                    <a:pt x="41" y="298"/>
                    <a:pt x="43" y="299"/>
                    <a:pt x="41" y="296"/>
                  </a:cubicBezTo>
                  <a:cubicBezTo>
                    <a:pt x="38" y="290"/>
                    <a:pt x="40" y="291"/>
                    <a:pt x="38" y="286"/>
                  </a:cubicBezTo>
                  <a:cubicBezTo>
                    <a:pt x="35" y="280"/>
                    <a:pt x="35" y="280"/>
                    <a:pt x="35" y="280"/>
                  </a:cubicBezTo>
                  <a:cubicBezTo>
                    <a:pt x="34" y="277"/>
                    <a:pt x="35" y="275"/>
                    <a:pt x="34" y="272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2" y="265"/>
                    <a:pt x="33" y="265"/>
                    <a:pt x="33" y="265"/>
                  </a:cubicBezTo>
                  <a:cubicBezTo>
                    <a:pt x="35" y="267"/>
                    <a:pt x="33" y="266"/>
                    <a:pt x="37" y="267"/>
                  </a:cubicBezTo>
                  <a:cubicBezTo>
                    <a:pt x="36" y="271"/>
                    <a:pt x="37" y="270"/>
                    <a:pt x="38" y="274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4" y="293"/>
                    <a:pt x="44" y="288"/>
                    <a:pt x="45" y="294"/>
                  </a:cubicBezTo>
                  <a:cubicBezTo>
                    <a:pt x="48" y="292"/>
                    <a:pt x="46" y="292"/>
                    <a:pt x="50" y="293"/>
                  </a:cubicBezTo>
                  <a:cubicBezTo>
                    <a:pt x="50" y="287"/>
                    <a:pt x="48" y="286"/>
                    <a:pt x="47" y="279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1" y="267"/>
                    <a:pt x="37" y="244"/>
                    <a:pt x="37" y="237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1" y="242"/>
                    <a:pt x="42" y="250"/>
                    <a:pt x="45" y="255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49" y="310"/>
                    <a:pt x="56" y="305"/>
                    <a:pt x="53" y="309"/>
                  </a:cubicBezTo>
                  <a:cubicBezTo>
                    <a:pt x="54" y="310"/>
                    <a:pt x="53" y="310"/>
                    <a:pt x="55" y="311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61" y="315"/>
                    <a:pt x="62" y="315"/>
                    <a:pt x="63" y="320"/>
                  </a:cubicBezTo>
                  <a:cubicBezTo>
                    <a:pt x="64" y="326"/>
                    <a:pt x="62" y="327"/>
                    <a:pt x="65" y="331"/>
                  </a:cubicBezTo>
                  <a:cubicBezTo>
                    <a:pt x="68" y="337"/>
                    <a:pt x="67" y="342"/>
                    <a:pt x="70" y="347"/>
                  </a:cubicBezTo>
                  <a:cubicBezTo>
                    <a:pt x="72" y="348"/>
                    <a:pt x="72" y="347"/>
                    <a:pt x="74" y="346"/>
                  </a:cubicBezTo>
                  <a:cubicBezTo>
                    <a:pt x="75" y="349"/>
                    <a:pt x="76" y="349"/>
                    <a:pt x="77" y="350"/>
                  </a:cubicBezTo>
                  <a:cubicBezTo>
                    <a:pt x="79" y="352"/>
                    <a:pt x="79" y="353"/>
                    <a:pt x="81" y="354"/>
                  </a:cubicBezTo>
                  <a:cubicBezTo>
                    <a:pt x="83" y="350"/>
                    <a:pt x="81" y="347"/>
                    <a:pt x="80" y="343"/>
                  </a:cubicBezTo>
                  <a:cubicBezTo>
                    <a:pt x="79" y="339"/>
                    <a:pt x="80" y="336"/>
                    <a:pt x="80" y="330"/>
                  </a:cubicBezTo>
                  <a:cubicBezTo>
                    <a:pt x="78" y="328"/>
                    <a:pt x="79" y="330"/>
                    <a:pt x="79" y="327"/>
                  </a:cubicBezTo>
                  <a:cubicBezTo>
                    <a:pt x="78" y="322"/>
                    <a:pt x="79" y="327"/>
                    <a:pt x="77" y="323"/>
                  </a:cubicBezTo>
                  <a:cubicBezTo>
                    <a:pt x="81" y="314"/>
                    <a:pt x="68" y="300"/>
                    <a:pt x="80" y="298"/>
                  </a:cubicBezTo>
                  <a:cubicBezTo>
                    <a:pt x="81" y="290"/>
                    <a:pt x="81" y="290"/>
                    <a:pt x="81" y="290"/>
                  </a:cubicBezTo>
                  <a:cubicBezTo>
                    <a:pt x="83" y="290"/>
                    <a:pt x="82" y="290"/>
                    <a:pt x="83" y="291"/>
                  </a:cubicBezTo>
                  <a:cubicBezTo>
                    <a:pt x="85" y="293"/>
                    <a:pt x="85" y="293"/>
                    <a:pt x="85" y="293"/>
                  </a:cubicBezTo>
                  <a:cubicBezTo>
                    <a:pt x="85" y="290"/>
                    <a:pt x="84" y="292"/>
                    <a:pt x="86" y="290"/>
                  </a:cubicBezTo>
                  <a:cubicBezTo>
                    <a:pt x="86" y="290"/>
                    <a:pt x="86" y="287"/>
                    <a:pt x="86" y="287"/>
                  </a:cubicBezTo>
                  <a:cubicBezTo>
                    <a:pt x="87" y="280"/>
                    <a:pt x="87" y="280"/>
                    <a:pt x="87" y="280"/>
                  </a:cubicBezTo>
                  <a:cubicBezTo>
                    <a:pt x="88" y="275"/>
                    <a:pt x="86" y="265"/>
                    <a:pt x="85" y="259"/>
                  </a:cubicBezTo>
                  <a:cubicBezTo>
                    <a:pt x="85" y="259"/>
                    <a:pt x="85" y="259"/>
                    <a:pt x="85" y="258"/>
                  </a:cubicBezTo>
                  <a:cubicBezTo>
                    <a:pt x="85" y="258"/>
                    <a:pt x="85" y="258"/>
                    <a:pt x="85" y="257"/>
                  </a:cubicBezTo>
                  <a:cubicBezTo>
                    <a:pt x="84" y="257"/>
                    <a:pt x="84" y="255"/>
                    <a:pt x="84" y="255"/>
                  </a:cubicBezTo>
                  <a:cubicBezTo>
                    <a:pt x="83" y="253"/>
                    <a:pt x="83" y="246"/>
                    <a:pt x="82" y="243"/>
                  </a:cubicBezTo>
                  <a:cubicBezTo>
                    <a:pt x="85" y="245"/>
                    <a:pt x="83" y="245"/>
                    <a:pt x="86" y="245"/>
                  </a:cubicBezTo>
                  <a:cubicBezTo>
                    <a:pt x="89" y="245"/>
                    <a:pt x="90" y="245"/>
                    <a:pt x="90" y="242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29"/>
                    <a:pt x="87" y="217"/>
                    <a:pt x="88" y="212"/>
                  </a:cubicBezTo>
                  <a:cubicBezTo>
                    <a:pt x="88" y="208"/>
                    <a:pt x="89" y="208"/>
                    <a:pt x="88" y="201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90" y="199"/>
                    <a:pt x="90" y="199"/>
                    <a:pt x="90" y="197"/>
                  </a:cubicBezTo>
                  <a:cubicBezTo>
                    <a:pt x="90" y="193"/>
                    <a:pt x="90" y="196"/>
                    <a:pt x="89" y="195"/>
                  </a:cubicBezTo>
                  <a:cubicBezTo>
                    <a:pt x="89" y="195"/>
                    <a:pt x="89" y="195"/>
                    <a:pt x="89" y="194"/>
                  </a:cubicBezTo>
                  <a:cubicBezTo>
                    <a:pt x="89" y="194"/>
                    <a:pt x="88" y="194"/>
                    <a:pt x="88" y="194"/>
                  </a:cubicBezTo>
                  <a:cubicBezTo>
                    <a:pt x="90" y="191"/>
                    <a:pt x="91" y="188"/>
                    <a:pt x="88" y="186"/>
                  </a:cubicBezTo>
                  <a:cubicBezTo>
                    <a:pt x="90" y="182"/>
                    <a:pt x="90" y="183"/>
                    <a:pt x="89" y="178"/>
                  </a:cubicBezTo>
                  <a:cubicBezTo>
                    <a:pt x="89" y="175"/>
                    <a:pt x="88" y="173"/>
                    <a:pt x="87" y="170"/>
                  </a:cubicBezTo>
                  <a:cubicBezTo>
                    <a:pt x="86" y="166"/>
                    <a:pt x="85" y="148"/>
                    <a:pt x="83" y="143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7" y="131"/>
                    <a:pt x="77" y="130"/>
                    <a:pt x="79" y="125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18"/>
                    <a:pt x="77" y="122"/>
                    <a:pt x="76" y="117"/>
                  </a:cubicBezTo>
                  <a:cubicBezTo>
                    <a:pt x="75" y="107"/>
                    <a:pt x="72" y="109"/>
                    <a:pt x="72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0" y="92"/>
                    <a:pt x="68" y="91"/>
                    <a:pt x="68" y="84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8"/>
                    <a:pt x="65" y="71"/>
                    <a:pt x="63" y="68"/>
                  </a:cubicBezTo>
                  <a:cubicBezTo>
                    <a:pt x="63" y="68"/>
                    <a:pt x="63" y="67"/>
                    <a:pt x="63" y="67"/>
                  </a:cubicBezTo>
                  <a:cubicBezTo>
                    <a:pt x="59" y="58"/>
                    <a:pt x="57" y="4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4" y="35"/>
                    <a:pt x="54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3"/>
                  </a:cubicBezTo>
                  <a:cubicBezTo>
                    <a:pt x="52" y="32"/>
                    <a:pt x="53" y="34"/>
                    <a:pt x="51" y="31"/>
                  </a:cubicBezTo>
                  <a:cubicBezTo>
                    <a:pt x="49" y="28"/>
                    <a:pt x="50" y="27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31"/>
                    <a:pt x="48" y="35"/>
                    <a:pt x="49" y="39"/>
                  </a:cubicBezTo>
                  <a:cubicBezTo>
                    <a:pt x="51" y="44"/>
                    <a:pt x="47" y="35"/>
                    <a:pt x="50" y="40"/>
                  </a:cubicBezTo>
                  <a:cubicBezTo>
                    <a:pt x="52" y="45"/>
                    <a:pt x="49" y="44"/>
                    <a:pt x="50" y="48"/>
                  </a:cubicBezTo>
                  <a:cubicBezTo>
                    <a:pt x="53" y="52"/>
                    <a:pt x="52" y="49"/>
                    <a:pt x="53" y="55"/>
                  </a:cubicBezTo>
                  <a:cubicBezTo>
                    <a:pt x="54" y="59"/>
                    <a:pt x="55" y="60"/>
                    <a:pt x="53" y="63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73"/>
                    <a:pt x="57" y="70"/>
                    <a:pt x="54" y="75"/>
                  </a:cubicBezTo>
                  <a:cubicBezTo>
                    <a:pt x="58" y="78"/>
                    <a:pt x="55" y="80"/>
                    <a:pt x="56" y="86"/>
                  </a:cubicBezTo>
                  <a:cubicBezTo>
                    <a:pt x="57" y="91"/>
                    <a:pt x="57" y="86"/>
                    <a:pt x="58" y="90"/>
                  </a:cubicBezTo>
                  <a:cubicBezTo>
                    <a:pt x="58" y="92"/>
                    <a:pt x="58" y="95"/>
                    <a:pt x="58" y="97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68"/>
                    <a:pt x="48" y="62"/>
                    <a:pt x="47" y="5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0"/>
                    <a:pt x="41" y="31"/>
                    <a:pt x="42" y="31"/>
                  </a:cubicBezTo>
                  <a:cubicBezTo>
                    <a:pt x="42" y="28"/>
                    <a:pt x="43" y="34"/>
                    <a:pt x="42" y="2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18"/>
                    <a:pt x="36" y="11"/>
                    <a:pt x="34" y="5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3" y="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0" name="Freeform 45"/>
            <p:cNvSpPr>
              <a:spLocks noEditPoints="1"/>
            </p:cNvSpPr>
            <p:nvPr/>
          </p:nvSpPr>
          <p:spPr bwMode="auto">
            <a:xfrm>
              <a:off x="3786496" y="4499773"/>
              <a:ext cx="97844" cy="353806"/>
            </a:xfrm>
            <a:custGeom>
              <a:avLst/>
              <a:gdLst>
                <a:gd name="T0" fmla="*/ 57 w 98"/>
                <a:gd name="T1" fmla="*/ 240 h 352"/>
                <a:gd name="T2" fmla="*/ 67 w 98"/>
                <a:gd name="T3" fmla="*/ 204 h 352"/>
                <a:gd name="T4" fmla="*/ 75 w 98"/>
                <a:gd name="T5" fmla="*/ 128 h 352"/>
                <a:gd name="T6" fmla="*/ 74 w 98"/>
                <a:gd name="T7" fmla="*/ 152 h 352"/>
                <a:gd name="T8" fmla="*/ 71 w 98"/>
                <a:gd name="T9" fmla="*/ 127 h 352"/>
                <a:gd name="T10" fmla="*/ 73 w 98"/>
                <a:gd name="T11" fmla="*/ 111 h 352"/>
                <a:gd name="T12" fmla="*/ 73 w 98"/>
                <a:gd name="T13" fmla="*/ 107 h 352"/>
                <a:gd name="T14" fmla="*/ 78 w 98"/>
                <a:gd name="T15" fmla="*/ 109 h 352"/>
                <a:gd name="T16" fmla="*/ 72 w 98"/>
                <a:gd name="T17" fmla="*/ 122 h 352"/>
                <a:gd name="T18" fmla="*/ 54 w 98"/>
                <a:gd name="T19" fmla="*/ 95 h 352"/>
                <a:gd name="T20" fmla="*/ 82 w 98"/>
                <a:gd name="T21" fmla="*/ 87 h 352"/>
                <a:gd name="T22" fmla="*/ 57 w 98"/>
                <a:gd name="T23" fmla="*/ 82 h 352"/>
                <a:gd name="T24" fmla="*/ 73 w 98"/>
                <a:gd name="T25" fmla="*/ 52 h 352"/>
                <a:gd name="T26" fmla="*/ 77 w 98"/>
                <a:gd name="T27" fmla="*/ 69 h 352"/>
                <a:gd name="T28" fmla="*/ 69 w 98"/>
                <a:gd name="T29" fmla="*/ 82 h 352"/>
                <a:gd name="T30" fmla="*/ 62 w 98"/>
                <a:gd name="T31" fmla="*/ 5 h 352"/>
                <a:gd name="T32" fmla="*/ 54 w 98"/>
                <a:gd name="T33" fmla="*/ 12 h 352"/>
                <a:gd name="T34" fmla="*/ 46 w 98"/>
                <a:gd name="T35" fmla="*/ 39 h 352"/>
                <a:gd name="T36" fmla="*/ 32 w 98"/>
                <a:gd name="T37" fmla="*/ 59 h 352"/>
                <a:gd name="T38" fmla="*/ 26 w 98"/>
                <a:gd name="T39" fmla="*/ 62 h 352"/>
                <a:gd name="T40" fmla="*/ 16 w 98"/>
                <a:gd name="T41" fmla="*/ 96 h 352"/>
                <a:gd name="T42" fmla="*/ 6 w 98"/>
                <a:gd name="T43" fmla="*/ 139 h 352"/>
                <a:gd name="T44" fmla="*/ 0 w 98"/>
                <a:gd name="T45" fmla="*/ 179 h 352"/>
                <a:gd name="T46" fmla="*/ 1 w 98"/>
                <a:gd name="T47" fmla="*/ 196 h 352"/>
                <a:gd name="T48" fmla="*/ 18 w 98"/>
                <a:gd name="T49" fmla="*/ 141 h 352"/>
                <a:gd name="T50" fmla="*/ 27 w 98"/>
                <a:gd name="T51" fmla="*/ 105 h 352"/>
                <a:gd name="T52" fmla="*/ 33 w 98"/>
                <a:gd name="T53" fmla="*/ 67 h 352"/>
                <a:gd name="T54" fmla="*/ 35 w 98"/>
                <a:gd name="T55" fmla="*/ 81 h 352"/>
                <a:gd name="T56" fmla="*/ 25 w 98"/>
                <a:gd name="T57" fmla="*/ 139 h 352"/>
                <a:gd name="T58" fmla="*/ 18 w 98"/>
                <a:gd name="T59" fmla="*/ 191 h 352"/>
                <a:gd name="T60" fmla="*/ 11 w 98"/>
                <a:gd name="T61" fmla="*/ 244 h 352"/>
                <a:gd name="T62" fmla="*/ 3 w 98"/>
                <a:gd name="T63" fmla="*/ 313 h 352"/>
                <a:gd name="T64" fmla="*/ 6 w 98"/>
                <a:gd name="T65" fmla="*/ 342 h 352"/>
                <a:gd name="T66" fmla="*/ 14 w 98"/>
                <a:gd name="T67" fmla="*/ 349 h 352"/>
                <a:gd name="T68" fmla="*/ 24 w 98"/>
                <a:gd name="T69" fmla="*/ 340 h 352"/>
                <a:gd name="T70" fmla="*/ 40 w 98"/>
                <a:gd name="T71" fmla="*/ 274 h 352"/>
                <a:gd name="T72" fmla="*/ 51 w 98"/>
                <a:gd name="T73" fmla="*/ 230 h 352"/>
                <a:gd name="T74" fmla="*/ 45 w 98"/>
                <a:gd name="T75" fmla="*/ 272 h 352"/>
                <a:gd name="T76" fmla="*/ 44 w 98"/>
                <a:gd name="T77" fmla="*/ 316 h 352"/>
                <a:gd name="T78" fmla="*/ 59 w 98"/>
                <a:gd name="T79" fmla="*/ 278 h 352"/>
                <a:gd name="T80" fmla="*/ 64 w 98"/>
                <a:gd name="T81" fmla="*/ 266 h 352"/>
                <a:gd name="T82" fmla="*/ 81 w 98"/>
                <a:gd name="T83" fmla="*/ 205 h 352"/>
                <a:gd name="T84" fmla="*/ 89 w 98"/>
                <a:gd name="T85" fmla="*/ 184 h 352"/>
                <a:gd name="T86" fmla="*/ 98 w 98"/>
                <a:gd name="T87" fmla="*/ 164 h 352"/>
                <a:gd name="T88" fmla="*/ 97 w 98"/>
                <a:gd name="T89" fmla="*/ 139 h 352"/>
                <a:gd name="T90" fmla="*/ 92 w 98"/>
                <a:gd name="T91" fmla="*/ 106 h 352"/>
                <a:gd name="T92" fmla="*/ 94 w 98"/>
                <a:gd name="T93" fmla="*/ 82 h 352"/>
                <a:gd name="T94" fmla="*/ 90 w 98"/>
                <a:gd name="T95" fmla="*/ 62 h 352"/>
                <a:gd name="T96" fmla="*/ 76 w 98"/>
                <a:gd name="T97" fmla="*/ 47 h 352"/>
                <a:gd name="T98" fmla="*/ 78 w 98"/>
                <a:gd name="T99" fmla="*/ 33 h 352"/>
                <a:gd name="T100" fmla="*/ 77 w 98"/>
                <a:gd name="T101" fmla="*/ 16 h 352"/>
                <a:gd name="T102" fmla="*/ 62 w 98"/>
                <a:gd name="T103" fmla="*/ 67 h 352"/>
                <a:gd name="T104" fmla="*/ 64 w 98"/>
                <a:gd name="T105" fmla="*/ 3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2">
                  <a:moveTo>
                    <a:pt x="18" y="332"/>
                  </a:moveTo>
                  <a:cubicBezTo>
                    <a:pt x="19" y="333"/>
                    <a:pt x="20" y="331"/>
                    <a:pt x="18" y="334"/>
                  </a:cubicBezTo>
                  <a:cubicBezTo>
                    <a:pt x="17" y="333"/>
                    <a:pt x="16" y="333"/>
                    <a:pt x="18" y="332"/>
                  </a:cubicBezTo>
                  <a:close/>
                  <a:moveTo>
                    <a:pt x="59" y="238"/>
                  </a:moveTo>
                  <a:cubicBezTo>
                    <a:pt x="58" y="240"/>
                    <a:pt x="59" y="239"/>
                    <a:pt x="57" y="240"/>
                  </a:cubicBezTo>
                  <a:cubicBezTo>
                    <a:pt x="59" y="237"/>
                    <a:pt x="56" y="238"/>
                    <a:pt x="59" y="238"/>
                  </a:cubicBezTo>
                  <a:close/>
                  <a:moveTo>
                    <a:pt x="63" y="212"/>
                  </a:moveTo>
                  <a:cubicBezTo>
                    <a:pt x="62" y="208"/>
                    <a:pt x="63" y="200"/>
                    <a:pt x="64" y="198"/>
                  </a:cubicBezTo>
                  <a:cubicBezTo>
                    <a:pt x="65" y="199"/>
                    <a:pt x="65" y="198"/>
                    <a:pt x="66" y="200"/>
                  </a:cubicBezTo>
                  <a:cubicBezTo>
                    <a:pt x="67" y="201"/>
                    <a:pt x="67" y="202"/>
                    <a:pt x="67" y="204"/>
                  </a:cubicBezTo>
                  <a:cubicBezTo>
                    <a:pt x="67" y="206"/>
                    <a:pt x="66" y="207"/>
                    <a:pt x="65" y="208"/>
                  </a:cubicBezTo>
                  <a:cubicBezTo>
                    <a:pt x="63" y="213"/>
                    <a:pt x="66" y="210"/>
                    <a:pt x="63" y="212"/>
                  </a:cubicBezTo>
                  <a:close/>
                  <a:moveTo>
                    <a:pt x="72" y="122"/>
                  </a:moveTo>
                  <a:cubicBezTo>
                    <a:pt x="76" y="124"/>
                    <a:pt x="76" y="124"/>
                    <a:pt x="76" y="124"/>
                  </a:cubicBezTo>
                  <a:cubicBezTo>
                    <a:pt x="75" y="126"/>
                    <a:pt x="75" y="126"/>
                    <a:pt x="75" y="12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131"/>
                    <a:pt x="78" y="129"/>
                    <a:pt x="76" y="130"/>
                  </a:cubicBezTo>
                  <a:cubicBezTo>
                    <a:pt x="76" y="138"/>
                    <a:pt x="77" y="137"/>
                    <a:pt x="74" y="139"/>
                  </a:cubicBezTo>
                  <a:cubicBezTo>
                    <a:pt x="75" y="142"/>
                    <a:pt x="75" y="144"/>
                    <a:pt x="76" y="147"/>
                  </a:cubicBezTo>
                  <a:cubicBezTo>
                    <a:pt x="74" y="149"/>
                    <a:pt x="74" y="148"/>
                    <a:pt x="74" y="152"/>
                  </a:cubicBezTo>
                  <a:cubicBezTo>
                    <a:pt x="72" y="150"/>
                    <a:pt x="73" y="150"/>
                    <a:pt x="69" y="150"/>
                  </a:cubicBezTo>
                  <a:cubicBezTo>
                    <a:pt x="68" y="147"/>
                    <a:pt x="69" y="147"/>
                    <a:pt x="70" y="145"/>
                  </a:cubicBezTo>
                  <a:cubicBezTo>
                    <a:pt x="71" y="143"/>
                    <a:pt x="71" y="142"/>
                    <a:pt x="71" y="139"/>
                  </a:cubicBezTo>
                  <a:cubicBezTo>
                    <a:pt x="71" y="137"/>
                    <a:pt x="72" y="132"/>
                    <a:pt x="72" y="127"/>
                  </a:cubicBezTo>
                  <a:cubicBezTo>
                    <a:pt x="71" y="127"/>
                    <a:pt x="71" y="126"/>
                    <a:pt x="71" y="127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4"/>
                    <a:pt x="71" y="123"/>
                    <a:pt x="72" y="122"/>
                  </a:cubicBezTo>
                  <a:close/>
                  <a:moveTo>
                    <a:pt x="72" y="122"/>
                  </a:moveTo>
                  <a:cubicBezTo>
                    <a:pt x="72" y="116"/>
                    <a:pt x="73" y="115"/>
                    <a:pt x="73" y="111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0" y="111"/>
                    <a:pt x="69" y="106"/>
                  </a:cubicBezTo>
                  <a:cubicBezTo>
                    <a:pt x="72" y="107"/>
                    <a:pt x="69" y="105"/>
                    <a:pt x="71" y="107"/>
                  </a:cubicBezTo>
                  <a:cubicBezTo>
                    <a:pt x="72" y="108"/>
                    <a:pt x="70" y="107"/>
                    <a:pt x="72" y="108"/>
                  </a:cubicBezTo>
                  <a:cubicBezTo>
                    <a:pt x="73" y="108"/>
                    <a:pt x="73" y="107"/>
                    <a:pt x="73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8" y="105"/>
                    <a:pt x="78" y="105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80" y="103"/>
                  </a:cubicBezTo>
                  <a:cubicBezTo>
                    <a:pt x="79" y="108"/>
                    <a:pt x="80" y="105"/>
                    <a:pt x="78" y="109"/>
                  </a:cubicBezTo>
                  <a:cubicBezTo>
                    <a:pt x="79" y="110"/>
                    <a:pt x="79" y="110"/>
                    <a:pt x="80" y="112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7"/>
                    <a:pt x="79" y="115"/>
                    <a:pt x="77" y="121"/>
                  </a:cubicBezTo>
                  <a:cubicBezTo>
                    <a:pt x="73" y="122"/>
                    <a:pt x="73" y="122"/>
                    <a:pt x="73" y="122"/>
                  </a:cubicBezTo>
                  <a:lnTo>
                    <a:pt x="72" y="122"/>
                  </a:lnTo>
                  <a:close/>
                  <a:moveTo>
                    <a:pt x="54" y="96"/>
                  </a:moveTo>
                  <a:cubicBezTo>
                    <a:pt x="51" y="93"/>
                    <a:pt x="54" y="93"/>
                    <a:pt x="54" y="93"/>
                  </a:cubicBezTo>
                  <a:cubicBezTo>
                    <a:pt x="54" y="93"/>
                    <a:pt x="54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9"/>
                    <a:pt x="56" y="93"/>
                    <a:pt x="54" y="95"/>
                  </a:cubicBezTo>
                  <a:lnTo>
                    <a:pt x="54" y="96"/>
                  </a:lnTo>
                  <a:close/>
                  <a:moveTo>
                    <a:pt x="82" y="87"/>
                  </a:moveTo>
                  <a:cubicBezTo>
                    <a:pt x="82" y="87"/>
                    <a:pt x="80" y="88"/>
                    <a:pt x="81" y="84"/>
                  </a:cubicBezTo>
                  <a:cubicBezTo>
                    <a:pt x="82" y="81"/>
                    <a:pt x="82" y="83"/>
                    <a:pt x="84" y="82"/>
                  </a:cubicBezTo>
                  <a:cubicBezTo>
                    <a:pt x="83" y="85"/>
                    <a:pt x="83" y="85"/>
                    <a:pt x="82" y="87"/>
                  </a:cubicBezTo>
                  <a:close/>
                  <a:moveTo>
                    <a:pt x="57" y="81"/>
                  </a:moveTo>
                  <a:cubicBezTo>
                    <a:pt x="56" y="75"/>
                    <a:pt x="58" y="84"/>
                    <a:pt x="58" y="73"/>
                  </a:cubicBezTo>
                  <a:cubicBezTo>
                    <a:pt x="60" y="74"/>
                    <a:pt x="60" y="74"/>
                    <a:pt x="62" y="74"/>
                  </a:cubicBezTo>
                  <a:cubicBezTo>
                    <a:pt x="61" y="79"/>
                    <a:pt x="61" y="78"/>
                    <a:pt x="61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lnTo>
                    <a:pt x="57" y="81"/>
                  </a:lnTo>
                  <a:close/>
                  <a:moveTo>
                    <a:pt x="73" y="53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2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6" y="50"/>
                    <a:pt x="75" y="50"/>
                    <a:pt x="76" y="50"/>
                  </a:cubicBezTo>
                  <a:cubicBezTo>
                    <a:pt x="78" y="52"/>
                    <a:pt x="78" y="52"/>
                    <a:pt x="81" y="53"/>
                  </a:cubicBezTo>
                  <a:cubicBezTo>
                    <a:pt x="79" y="57"/>
                    <a:pt x="80" y="64"/>
                    <a:pt x="80" y="68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6"/>
                    <a:pt x="74" y="76"/>
                    <a:pt x="78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5" y="83"/>
                    <a:pt x="75" y="81"/>
                    <a:pt x="73" y="84"/>
                  </a:cubicBezTo>
                  <a:cubicBezTo>
                    <a:pt x="70" y="83"/>
                    <a:pt x="73" y="84"/>
                    <a:pt x="71" y="83"/>
                  </a:cubicBezTo>
                  <a:cubicBezTo>
                    <a:pt x="70" y="82"/>
                    <a:pt x="71" y="82"/>
                    <a:pt x="69" y="82"/>
                  </a:cubicBezTo>
                  <a:cubicBezTo>
                    <a:pt x="69" y="74"/>
                    <a:pt x="70" y="73"/>
                    <a:pt x="71" y="67"/>
                  </a:cubicBezTo>
                  <a:cubicBezTo>
                    <a:pt x="72" y="58"/>
                    <a:pt x="72" y="72"/>
                    <a:pt x="73" y="53"/>
                  </a:cubicBezTo>
                  <a:close/>
                  <a:moveTo>
                    <a:pt x="55" y="25"/>
                  </a:moveTo>
                  <a:cubicBezTo>
                    <a:pt x="56" y="20"/>
                    <a:pt x="59" y="19"/>
                    <a:pt x="60" y="1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4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1" y="2"/>
                    <a:pt x="61" y="2"/>
                  </a:cubicBezTo>
                  <a:cubicBezTo>
                    <a:pt x="58" y="5"/>
                    <a:pt x="57" y="4"/>
                    <a:pt x="57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5"/>
                    <a:pt x="55" y="18"/>
                    <a:pt x="53" y="21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9" y="25"/>
                    <a:pt x="54" y="24"/>
                    <a:pt x="48" y="25"/>
                  </a:cubicBezTo>
                  <a:cubicBezTo>
                    <a:pt x="49" y="29"/>
                    <a:pt x="49" y="29"/>
                    <a:pt x="46" y="32"/>
                  </a:cubicBezTo>
                  <a:cubicBezTo>
                    <a:pt x="46" y="34"/>
                    <a:pt x="46" y="38"/>
                    <a:pt x="46" y="39"/>
                  </a:cubicBezTo>
                  <a:cubicBezTo>
                    <a:pt x="45" y="43"/>
                    <a:pt x="46" y="38"/>
                    <a:pt x="44" y="43"/>
                  </a:cubicBezTo>
                  <a:cubicBezTo>
                    <a:pt x="46" y="44"/>
                    <a:pt x="45" y="42"/>
                    <a:pt x="46" y="45"/>
                  </a:cubicBezTo>
                  <a:cubicBezTo>
                    <a:pt x="41" y="46"/>
                    <a:pt x="45" y="48"/>
                    <a:pt x="39" y="49"/>
                  </a:cubicBezTo>
                  <a:cubicBezTo>
                    <a:pt x="40" y="55"/>
                    <a:pt x="38" y="53"/>
                    <a:pt x="38" y="61"/>
                  </a:cubicBezTo>
                  <a:cubicBezTo>
                    <a:pt x="32" y="62"/>
                    <a:pt x="37" y="61"/>
                    <a:pt x="32" y="59"/>
                  </a:cubicBezTo>
                  <a:cubicBezTo>
                    <a:pt x="34" y="56"/>
                    <a:pt x="35" y="54"/>
                    <a:pt x="34" y="49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0" y="49"/>
                    <a:pt x="31" y="51"/>
                    <a:pt x="30" y="55"/>
                  </a:cubicBezTo>
                  <a:cubicBezTo>
                    <a:pt x="28" y="61"/>
                    <a:pt x="28" y="56"/>
                    <a:pt x="26" y="62"/>
                  </a:cubicBezTo>
                  <a:cubicBezTo>
                    <a:pt x="25" y="66"/>
                    <a:pt x="26" y="68"/>
                    <a:pt x="24" y="71"/>
                  </a:cubicBezTo>
                  <a:cubicBezTo>
                    <a:pt x="23" y="74"/>
                    <a:pt x="22" y="75"/>
                    <a:pt x="21" y="78"/>
                  </a:cubicBezTo>
                  <a:cubicBezTo>
                    <a:pt x="20" y="80"/>
                    <a:pt x="21" y="81"/>
                    <a:pt x="20" y="84"/>
                  </a:cubicBezTo>
                  <a:cubicBezTo>
                    <a:pt x="19" y="86"/>
                    <a:pt x="20" y="82"/>
                    <a:pt x="18" y="87"/>
                  </a:cubicBezTo>
                  <a:cubicBezTo>
                    <a:pt x="18" y="91"/>
                    <a:pt x="18" y="93"/>
                    <a:pt x="16" y="96"/>
                  </a:cubicBezTo>
                  <a:cubicBezTo>
                    <a:pt x="15" y="98"/>
                    <a:pt x="16" y="95"/>
                    <a:pt x="15" y="98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7"/>
                    <a:pt x="11" y="110"/>
                    <a:pt x="13" y="113"/>
                  </a:cubicBezTo>
                  <a:cubicBezTo>
                    <a:pt x="10" y="116"/>
                    <a:pt x="8" y="117"/>
                    <a:pt x="10" y="122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44"/>
                    <a:pt x="5" y="148"/>
                    <a:pt x="6" y="153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61"/>
                    <a:pt x="3" y="164"/>
                    <a:pt x="3" y="165"/>
                  </a:cubicBezTo>
                  <a:cubicBezTo>
                    <a:pt x="3" y="170"/>
                    <a:pt x="4" y="175"/>
                    <a:pt x="0" y="179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6" y="183"/>
                    <a:pt x="4" y="183"/>
                    <a:pt x="5" y="184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2"/>
                    <a:pt x="1" y="196"/>
                  </a:cubicBezTo>
                  <a:cubicBezTo>
                    <a:pt x="7" y="195"/>
                    <a:pt x="4" y="197"/>
                    <a:pt x="9" y="197"/>
                  </a:cubicBezTo>
                  <a:cubicBezTo>
                    <a:pt x="9" y="191"/>
                    <a:pt x="12" y="180"/>
                    <a:pt x="13" y="173"/>
                  </a:cubicBezTo>
                  <a:cubicBezTo>
                    <a:pt x="14" y="168"/>
                    <a:pt x="14" y="164"/>
                    <a:pt x="15" y="160"/>
                  </a:cubicBezTo>
                  <a:cubicBezTo>
                    <a:pt x="16" y="157"/>
                    <a:pt x="17" y="153"/>
                    <a:pt x="18" y="149"/>
                  </a:cubicBezTo>
                  <a:cubicBezTo>
                    <a:pt x="18" y="145"/>
                    <a:pt x="18" y="145"/>
                    <a:pt x="18" y="141"/>
                  </a:cubicBezTo>
                  <a:cubicBezTo>
                    <a:pt x="20" y="133"/>
                    <a:pt x="18" y="134"/>
                    <a:pt x="20" y="130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3" y="119"/>
                    <a:pt x="23" y="119"/>
                    <a:pt x="23" y="118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6" y="108"/>
                    <a:pt x="23" y="111"/>
                    <a:pt x="27" y="105"/>
                  </a:cubicBezTo>
                  <a:cubicBezTo>
                    <a:pt x="27" y="102"/>
                    <a:pt x="26" y="102"/>
                    <a:pt x="26" y="9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29" y="84"/>
                    <a:pt x="32" y="81"/>
                    <a:pt x="28" y="80"/>
                  </a:cubicBezTo>
                  <a:cubicBezTo>
                    <a:pt x="31" y="72"/>
                    <a:pt x="28" y="74"/>
                    <a:pt x="33" y="67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4" y="64"/>
                    <a:pt x="34" y="65"/>
                    <a:pt x="34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74"/>
                    <a:pt x="36" y="75"/>
                    <a:pt x="35" y="81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0" y="111"/>
                    <a:pt x="31" y="116"/>
                    <a:pt x="28" y="118"/>
                  </a:cubicBezTo>
                  <a:cubicBezTo>
                    <a:pt x="29" y="127"/>
                    <a:pt x="29" y="122"/>
                    <a:pt x="27" y="130"/>
                  </a:cubicBezTo>
                  <a:cubicBezTo>
                    <a:pt x="26" y="132"/>
                    <a:pt x="26" y="135"/>
                    <a:pt x="25" y="138"/>
                  </a:cubicBezTo>
                  <a:cubicBezTo>
                    <a:pt x="25" y="140"/>
                    <a:pt x="26" y="137"/>
                    <a:pt x="25" y="13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149"/>
                    <a:pt x="24" y="149"/>
                    <a:pt x="23" y="15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0" y="169"/>
                    <a:pt x="20" y="180"/>
                    <a:pt x="19" y="183"/>
                  </a:cubicBezTo>
                  <a:cubicBezTo>
                    <a:pt x="18" y="186"/>
                    <a:pt x="17" y="182"/>
                    <a:pt x="18" y="191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5"/>
                    <a:pt x="16" y="203"/>
                    <a:pt x="16" y="207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9"/>
                    <a:pt x="10" y="252"/>
                    <a:pt x="9" y="257"/>
                  </a:cubicBezTo>
                  <a:cubicBezTo>
                    <a:pt x="8" y="266"/>
                    <a:pt x="6" y="288"/>
                    <a:pt x="5" y="294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2" y="302"/>
                    <a:pt x="6" y="305"/>
                    <a:pt x="5" y="310"/>
                  </a:cubicBezTo>
                  <a:cubicBezTo>
                    <a:pt x="4" y="314"/>
                    <a:pt x="5" y="309"/>
                    <a:pt x="3" y="313"/>
                  </a:cubicBezTo>
                  <a:cubicBezTo>
                    <a:pt x="3" y="316"/>
                    <a:pt x="4" y="314"/>
                    <a:pt x="5" y="317"/>
                  </a:cubicBezTo>
                  <a:cubicBezTo>
                    <a:pt x="2" y="322"/>
                    <a:pt x="4" y="317"/>
                    <a:pt x="4" y="323"/>
                  </a:cubicBezTo>
                  <a:cubicBezTo>
                    <a:pt x="4" y="325"/>
                    <a:pt x="3" y="326"/>
                    <a:pt x="3" y="329"/>
                  </a:cubicBezTo>
                  <a:cubicBezTo>
                    <a:pt x="6" y="329"/>
                    <a:pt x="4" y="330"/>
                    <a:pt x="6" y="328"/>
                  </a:cubicBezTo>
                  <a:cubicBezTo>
                    <a:pt x="6" y="333"/>
                    <a:pt x="5" y="338"/>
                    <a:pt x="6" y="342"/>
                  </a:cubicBezTo>
                  <a:cubicBezTo>
                    <a:pt x="8" y="348"/>
                    <a:pt x="7" y="343"/>
                    <a:pt x="8" y="346"/>
                  </a:cubicBezTo>
                  <a:cubicBezTo>
                    <a:pt x="9" y="350"/>
                    <a:pt x="9" y="350"/>
                    <a:pt x="9" y="350"/>
                  </a:cubicBezTo>
                  <a:cubicBezTo>
                    <a:pt x="12" y="350"/>
                    <a:pt x="12" y="350"/>
                    <a:pt x="12" y="350"/>
                  </a:cubicBezTo>
                  <a:cubicBezTo>
                    <a:pt x="12" y="350"/>
                    <a:pt x="13" y="350"/>
                    <a:pt x="13" y="351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15" y="347"/>
                    <a:pt x="16" y="347"/>
                    <a:pt x="18" y="347"/>
                  </a:cubicBezTo>
                  <a:cubicBezTo>
                    <a:pt x="16" y="352"/>
                    <a:pt x="18" y="351"/>
                    <a:pt x="18" y="351"/>
                  </a:cubicBezTo>
                  <a:cubicBezTo>
                    <a:pt x="19" y="349"/>
                    <a:pt x="18" y="350"/>
                    <a:pt x="21" y="349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37"/>
                    <a:pt x="23" y="340"/>
                    <a:pt x="24" y="340"/>
                  </a:cubicBezTo>
                  <a:cubicBezTo>
                    <a:pt x="23" y="334"/>
                    <a:pt x="24" y="337"/>
                    <a:pt x="25" y="334"/>
                  </a:cubicBezTo>
                  <a:cubicBezTo>
                    <a:pt x="27" y="328"/>
                    <a:pt x="27" y="321"/>
                    <a:pt x="29" y="315"/>
                  </a:cubicBezTo>
                  <a:cubicBezTo>
                    <a:pt x="29" y="312"/>
                    <a:pt x="33" y="294"/>
                    <a:pt x="36" y="292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41" y="281"/>
                    <a:pt x="38" y="281"/>
                    <a:pt x="40" y="274"/>
                  </a:cubicBezTo>
                  <a:cubicBezTo>
                    <a:pt x="42" y="268"/>
                    <a:pt x="44" y="256"/>
                    <a:pt x="46" y="251"/>
                  </a:cubicBezTo>
                  <a:cubicBezTo>
                    <a:pt x="48" y="248"/>
                    <a:pt x="47" y="242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4"/>
                    <a:pt x="50" y="232"/>
                    <a:pt x="51" y="230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9"/>
                    <a:pt x="50" y="245"/>
                    <a:pt x="49" y="252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46" y="267"/>
                    <a:pt x="47" y="262"/>
                    <a:pt x="45" y="266"/>
                  </a:cubicBezTo>
                  <a:cubicBezTo>
                    <a:pt x="45" y="268"/>
                    <a:pt x="45" y="270"/>
                    <a:pt x="45" y="272"/>
                  </a:cubicBezTo>
                  <a:cubicBezTo>
                    <a:pt x="44" y="278"/>
                    <a:pt x="43" y="279"/>
                    <a:pt x="42" y="282"/>
                  </a:cubicBezTo>
                  <a:cubicBezTo>
                    <a:pt x="41" y="286"/>
                    <a:pt x="41" y="290"/>
                    <a:pt x="40" y="293"/>
                  </a:cubicBezTo>
                  <a:cubicBezTo>
                    <a:pt x="39" y="302"/>
                    <a:pt x="37" y="302"/>
                    <a:pt x="36" y="315"/>
                  </a:cubicBezTo>
                  <a:cubicBezTo>
                    <a:pt x="40" y="314"/>
                    <a:pt x="39" y="315"/>
                    <a:pt x="41" y="313"/>
                  </a:cubicBezTo>
                  <a:cubicBezTo>
                    <a:pt x="43" y="318"/>
                    <a:pt x="40" y="316"/>
                    <a:pt x="44" y="316"/>
                  </a:cubicBezTo>
                  <a:cubicBezTo>
                    <a:pt x="45" y="315"/>
                    <a:pt x="46" y="314"/>
                    <a:pt x="44" y="313"/>
                  </a:cubicBezTo>
                  <a:cubicBezTo>
                    <a:pt x="47" y="313"/>
                    <a:pt x="47" y="312"/>
                    <a:pt x="48" y="309"/>
                  </a:cubicBezTo>
                  <a:cubicBezTo>
                    <a:pt x="50" y="306"/>
                    <a:pt x="50" y="302"/>
                    <a:pt x="51" y="298"/>
                  </a:cubicBezTo>
                  <a:cubicBezTo>
                    <a:pt x="52" y="296"/>
                    <a:pt x="57" y="291"/>
                    <a:pt x="54" y="281"/>
                  </a:cubicBezTo>
                  <a:cubicBezTo>
                    <a:pt x="57" y="280"/>
                    <a:pt x="57" y="280"/>
                    <a:pt x="59" y="278"/>
                  </a:cubicBezTo>
                  <a:cubicBezTo>
                    <a:pt x="60" y="277"/>
                    <a:pt x="60" y="277"/>
                    <a:pt x="60" y="277"/>
                  </a:cubicBezTo>
                  <a:cubicBezTo>
                    <a:pt x="60" y="277"/>
                    <a:pt x="61" y="275"/>
                    <a:pt x="61" y="275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65" y="263"/>
                    <a:pt x="65" y="262"/>
                    <a:pt x="65" y="260"/>
                  </a:cubicBezTo>
                  <a:cubicBezTo>
                    <a:pt x="67" y="256"/>
                    <a:pt x="66" y="258"/>
                    <a:pt x="67" y="254"/>
                  </a:cubicBezTo>
                  <a:cubicBezTo>
                    <a:pt x="67" y="252"/>
                    <a:pt x="68" y="251"/>
                    <a:pt x="69" y="249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8" y="223"/>
                    <a:pt x="78" y="212"/>
                    <a:pt x="81" y="20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7"/>
                    <a:pt x="85" y="206"/>
                    <a:pt x="86" y="203"/>
                  </a:cubicBezTo>
                  <a:cubicBezTo>
                    <a:pt x="88" y="193"/>
                    <a:pt x="86" y="198"/>
                    <a:pt x="88" y="191"/>
                  </a:cubicBezTo>
                  <a:cubicBezTo>
                    <a:pt x="88" y="186"/>
                    <a:pt x="89" y="192"/>
                    <a:pt x="89" y="184"/>
                  </a:cubicBezTo>
                  <a:cubicBezTo>
                    <a:pt x="91" y="185"/>
                    <a:pt x="91" y="185"/>
                    <a:pt x="92" y="186"/>
                  </a:cubicBezTo>
                  <a:cubicBezTo>
                    <a:pt x="92" y="178"/>
                    <a:pt x="92" y="181"/>
                    <a:pt x="94" y="176"/>
                  </a:cubicBezTo>
                  <a:cubicBezTo>
                    <a:pt x="96" y="171"/>
                    <a:pt x="95" y="171"/>
                    <a:pt x="95" y="166"/>
                  </a:cubicBezTo>
                  <a:cubicBezTo>
                    <a:pt x="96" y="165"/>
                    <a:pt x="95" y="166"/>
                    <a:pt x="97" y="165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5" y="162"/>
                    <a:pt x="97" y="165"/>
                    <a:pt x="96" y="161"/>
                  </a:cubicBezTo>
                  <a:cubicBezTo>
                    <a:pt x="95" y="156"/>
                    <a:pt x="95" y="150"/>
                    <a:pt x="96" y="146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5" y="141"/>
                    <a:pt x="94" y="141"/>
                    <a:pt x="94" y="139"/>
                  </a:cubicBezTo>
                  <a:cubicBezTo>
                    <a:pt x="95" y="139"/>
                    <a:pt x="95" y="139"/>
                    <a:pt x="97" y="139"/>
                  </a:cubicBezTo>
                  <a:cubicBezTo>
                    <a:pt x="96" y="136"/>
                    <a:pt x="96" y="134"/>
                    <a:pt x="97" y="131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18"/>
                    <a:pt x="96" y="117"/>
                    <a:pt x="96" y="113"/>
                  </a:cubicBezTo>
                  <a:cubicBezTo>
                    <a:pt x="95" y="111"/>
                    <a:pt x="95" y="110"/>
                    <a:pt x="95" y="109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06"/>
                    <a:pt x="92" y="105"/>
                    <a:pt x="94" y="103"/>
                  </a:cubicBezTo>
                  <a:cubicBezTo>
                    <a:pt x="93" y="98"/>
                    <a:pt x="92" y="98"/>
                    <a:pt x="92" y="93"/>
                  </a:cubicBezTo>
                  <a:cubicBezTo>
                    <a:pt x="92" y="88"/>
                    <a:pt x="91" y="88"/>
                    <a:pt x="91" y="84"/>
                  </a:cubicBezTo>
                  <a:cubicBezTo>
                    <a:pt x="93" y="82"/>
                    <a:pt x="91" y="83"/>
                    <a:pt x="94" y="82"/>
                  </a:cubicBezTo>
                  <a:cubicBezTo>
                    <a:pt x="92" y="79"/>
                    <a:pt x="93" y="75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1" y="69"/>
                    <a:pt x="91" y="69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3"/>
                    <a:pt x="89" y="63"/>
                    <a:pt x="90" y="62"/>
                  </a:cubicBezTo>
                  <a:cubicBezTo>
                    <a:pt x="90" y="56"/>
                    <a:pt x="90" y="51"/>
                    <a:pt x="85" y="55"/>
                  </a:cubicBezTo>
                  <a:cubicBezTo>
                    <a:pt x="87" y="46"/>
                    <a:pt x="85" y="53"/>
                    <a:pt x="84" y="48"/>
                  </a:cubicBezTo>
                  <a:cubicBezTo>
                    <a:pt x="84" y="45"/>
                    <a:pt x="86" y="45"/>
                    <a:pt x="82" y="42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7" y="42"/>
                    <a:pt x="77" y="46"/>
                    <a:pt x="78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1" y="35"/>
                    <a:pt x="81" y="36"/>
                    <a:pt x="80" y="35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29"/>
                    <a:pt x="80" y="25"/>
                    <a:pt x="80" y="21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0"/>
                    <a:pt x="82" y="13"/>
                    <a:pt x="83" y="10"/>
                  </a:cubicBezTo>
                  <a:cubicBezTo>
                    <a:pt x="80" y="9"/>
                    <a:pt x="79" y="10"/>
                    <a:pt x="77" y="14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6" y="18"/>
                    <a:pt x="76" y="20"/>
                  </a:cubicBezTo>
                  <a:cubicBezTo>
                    <a:pt x="75" y="27"/>
                    <a:pt x="74" y="29"/>
                    <a:pt x="72" y="35"/>
                  </a:cubicBezTo>
                  <a:cubicBezTo>
                    <a:pt x="71" y="38"/>
                    <a:pt x="71" y="40"/>
                    <a:pt x="69" y="42"/>
                  </a:cubicBezTo>
                  <a:cubicBezTo>
                    <a:pt x="67" y="49"/>
                    <a:pt x="64" y="57"/>
                    <a:pt x="65" y="65"/>
                  </a:cubicBezTo>
                  <a:cubicBezTo>
                    <a:pt x="62" y="67"/>
                    <a:pt x="65" y="66"/>
                    <a:pt x="62" y="67"/>
                  </a:cubicBezTo>
                  <a:cubicBezTo>
                    <a:pt x="61" y="66"/>
                    <a:pt x="61" y="68"/>
                    <a:pt x="61" y="65"/>
                  </a:cubicBezTo>
                  <a:cubicBezTo>
                    <a:pt x="61" y="62"/>
                    <a:pt x="61" y="67"/>
                    <a:pt x="61" y="63"/>
                  </a:cubicBezTo>
                  <a:cubicBezTo>
                    <a:pt x="62" y="57"/>
                    <a:pt x="61" y="62"/>
                    <a:pt x="60" y="58"/>
                  </a:cubicBezTo>
                  <a:cubicBezTo>
                    <a:pt x="60" y="57"/>
                    <a:pt x="61" y="51"/>
                    <a:pt x="61" y="50"/>
                  </a:cubicBezTo>
                  <a:cubicBezTo>
                    <a:pt x="62" y="45"/>
                    <a:pt x="64" y="36"/>
                    <a:pt x="64" y="31"/>
                  </a:cubicBezTo>
                  <a:cubicBezTo>
                    <a:pt x="61" y="32"/>
                    <a:pt x="63" y="30"/>
                    <a:pt x="61" y="33"/>
                  </a:cubicBezTo>
                  <a:cubicBezTo>
                    <a:pt x="60" y="31"/>
                    <a:pt x="59" y="31"/>
                    <a:pt x="57" y="31"/>
                  </a:cubicBezTo>
                  <a:cubicBezTo>
                    <a:pt x="61" y="23"/>
                    <a:pt x="61" y="23"/>
                    <a:pt x="58" y="21"/>
                  </a:cubicBezTo>
                  <a:cubicBezTo>
                    <a:pt x="58" y="26"/>
                    <a:pt x="59" y="24"/>
                    <a:pt x="55" y="2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3453825" y="5961960"/>
              <a:ext cx="98627" cy="358502"/>
            </a:xfrm>
            <a:custGeom>
              <a:avLst/>
              <a:gdLst>
                <a:gd name="T0" fmla="*/ 63 w 98"/>
                <a:gd name="T1" fmla="*/ 182 h 357"/>
                <a:gd name="T2" fmla="*/ 81 w 98"/>
                <a:gd name="T3" fmla="*/ 9 h 357"/>
                <a:gd name="T4" fmla="*/ 82 w 98"/>
                <a:gd name="T5" fmla="*/ 3 h 357"/>
                <a:gd name="T6" fmla="*/ 66 w 98"/>
                <a:gd name="T7" fmla="*/ 62 h 357"/>
                <a:gd name="T8" fmla="*/ 62 w 98"/>
                <a:gd name="T9" fmla="*/ 64 h 357"/>
                <a:gd name="T10" fmla="*/ 53 w 98"/>
                <a:gd name="T11" fmla="*/ 87 h 357"/>
                <a:gd name="T12" fmla="*/ 55 w 98"/>
                <a:gd name="T13" fmla="*/ 80 h 357"/>
                <a:gd name="T14" fmla="*/ 51 w 98"/>
                <a:gd name="T15" fmla="*/ 68 h 357"/>
                <a:gd name="T16" fmla="*/ 53 w 98"/>
                <a:gd name="T17" fmla="*/ 59 h 357"/>
                <a:gd name="T18" fmla="*/ 52 w 98"/>
                <a:gd name="T19" fmla="*/ 50 h 357"/>
                <a:gd name="T20" fmla="*/ 54 w 98"/>
                <a:gd name="T21" fmla="*/ 39 h 357"/>
                <a:gd name="T22" fmla="*/ 55 w 98"/>
                <a:gd name="T23" fmla="*/ 26 h 357"/>
                <a:gd name="T24" fmla="*/ 57 w 98"/>
                <a:gd name="T25" fmla="*/ 6 h 357"/>
                <a:gd name="T26" fmla="*/ 45 w 98"/>
                <a:gd name="T27" fmla="*/ 27 h 357"/>
                <a:gd name="T28" fmla="*/ 31 w 98"/>
                <a:gd name="T29" fmla="*/ 74 h 357"/>
                <a:gd name="T30" fmla="*/ 14 w 98"/>
                <a:gd name="T31" fmla="*/ 141 h 357"/>
                <a:gd name="T32" fmla="*/ 6 w 98"/>
                <a:gd name="T33" fmla="*/ 174 h 357"/>
                <a:gd name="T34" fmla="*/ 1 w 98"/>
                <a:gd name="T35" fmla="*/ 202 h 357"/>
                <a:gd name="T36" fmla="*/ 9 w 98"/>
                <a:gd name="T37" fmla="*/ 196 h 357"/>
                <a:gd name="T38" fmla="*/ 10 w 98"/>
                <a:gd name="T39" fmla="*/ 229 h 357"/>
                <a:gd name="T40" fmla="*/ 17 w 98"/>
                <a:gd name="T41" fmla="*/ 236 h 357"/>
                <a:gd name="T42" fmla="*/ 17 w 98"/>
                <a:gd name="T43" fmla="*/ 255 h 357"/>
                <a:gd name="T44" fmla="*/ 22 w 98"/>
                <a:gd name="T45" fmla="*/ 278 h 357"/>
                <a:gd name="T46" fmla="*/ 21 w 98"/>
                <a:gd name="T47" fmla="*/ 286 h 357"/>
                <a:gd name="T48" fmla="*/ 20 w 98"/>
                <a:gd name="T49" fmla="*/ 302 h 357"/>
                <a:gd name="T50" fmla="*/ 23 w 98"/>
                <a:gd name="T51" fmla="*/ 318 h 357"/>
                <a:gd name="T52" fmla="*/ 20 w 98"/>
                <a:gd name="T53" fmla="*/ 327 h 357"/>
                <a:gd name="T54" fmla="*/ 23 w 98"/>
                <a:gd name="T55" fmla="*/ 345 h 357"/>
                <a:gd name="T56" fmla="*/ 28 w 98"/>
                <a:gd name="T57" fmla="*/ 356 h 357"/>
                <a:gd name="T58" fmla="*/ 38 w 98"/>
                <a:gd name="T59" fmla="*/ 323 h 357"/>
                <a:gd name="T60" fmla="*/ 44 w 98"/>
                <a:gd name="T61" fmla="*/ 289 h 357"/>
                <a:gd name="T62" fmla="*/ 49 w 98"/>
                <a:gd name="T63" fmla="*/ 263 h 357"/>
                <a:gd name="T64" fmla="*/ 51 w 98"/>
                <a:gd name="T65" fmla="*/ 270 h 357"/>
                <a:gd name="T66" fmla="*/ 51 w 98"/>
                <a:gd name="T67" fmla="*/ 294 h 357"/>
                <a:gd name="T68" fmla="*/ 50 w 98"/>
                <a:gd name="T69" fmla="*/ 311 h 357"/>
                <a:gd name="T70" fmla="*/ 50 w 98"/>
                <a:gd name="T71" fmla="*/ 314 h 357"/>
                <a:gd name="T72" fmla="*/ 53 w 98"/>
                <a:gd name="T73" fmla="*/ 324 h 357"/>
                <a:gd name="T74" fmla="*/ 64 w 98"/>
                <a:gd name="T75" fmla="*/ 301 h 357"/>
                <a:gd name="T76" fmla="*/ 68 w 98"/>
                <a:gd name="T77" fmla="*/ 288 h 357"/>
                <a:gd name="T78" fmla="*/ 75 w 98"/>
                <a:gd name="T79" fmla="*/ 254 h 357"/>
                <a:gd name="T80" fmla="*/ 80 w 98"/>
                <a:gd name="T81" fmla="*/ 231 h 357"/>
                <a:gd name="T82" fmla="*/ 92 w 98"/>
                <a:gd name="T83" fmla="*/ 149 h 357"/>
                <a:gd name="T84" fmla="*/ 97 w 98"/>
                <a:gd name="T85" fmla="*/ 62 h 357"/>
                <a:gd name="T86" fmla="*/ 92 w 98"/>
                <a:gd name="T87" fmla="*/ 51 h 357"/>
                <a:gd name="T88" fmla="*/ 87 w 98"/>
                <a:gd name="T89" fmla="*/ 68 h 357"/>
                <a:gd name="T90" fmla="*/ 83 w 98"/>
                <a:gd name="T91" fmla="*/ 81 h 357"/>
                <a:gd name="T92" fmla="*/ 81 w 98"/>
                <a:gd name="T93" fmla="*/ 88 h 357"/>
                <a:gd name="T94" fmla="*/ 73 w 98"/>
                <a:gd name="T95" fmla="*/ 113 h 357"/>
                <a:gd name="T96" fmla="*/ 71 w 98"/>
                <a:gd name="T97" fmla="*/ 130 h 357"/>
                <a:gd name="T98" fmla="*/ 66 w 98"/>
                <a:gd name="T99" fmla="*/ 150 h 357"/>
                <a:gd name="T100" fmla="*/ 65 w 98"/>
                <a:gd name="T101" fmla="*/ 138 h 357"/>
                <a:gd name="T102" fmla="*/ 71 w 98"/>
                <a:gd name="T103" fmla="*/ 80 h 357"/>
                <a:gd name="T104" fmla="*/ 78 w 98"/>
                <a:gd name="T105" fmla="*/ 3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7">
                  <a:moveTo>
                    <a:pt x="63" y="182"/>
                  </a:moveTo>
                  <a:cubicBezTo>
                    <a:pt x="62" y="185"/>
                    <a:pt x="63" y="183"/>
                    <a:pt x="61" y="185"/>
                  </a:cubicBezTo>
                  <a:cubicBezTo>
                    <a:pt x="62" y="181"/>
                    <a:pt x="61" y="182"/>
                    <a:pt x="63" y="182"/>
                  </a:cubicBezTo>
                  <a:close/>
                  <a:moveTo>
                    <a:pt x="79" y="28"/>
                  </a:moveTo>
                  <a:cubicBezTo>
                    <a:pt x="78" y="18"/>
                    <a:pt x="80" y="21"/>
                    <a:pt x="80" y="15"/>
                  </a:cubicBezTo>
                  <a:cubicBezTo>
                    <a:pt x="80" y="12"/>
                    <a:pt x="80" y="12"/>
                    <a:pt x="81" y="9"/>
                  </a:cubicBezTo>
                  <a:cubicBezTo>
                    <a:pt x="81" y="6"/>
                    <a:pt x="82" y="6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4" y="7"/>
                    <a:pt x="73" y="25"/>
                    <a:pt x="70" y="35"/>
                  </a:cubicBezTo>
                  <a:cubicBezTo>
                    <a:pt x="68" y="43"/>
                    <a:pt x="68" y="53"/>
                    <a:pt x="66" y="62"/>
                  </a:cubicBezTo>
                  <a:cubicBezTo>
                    <a:pt x="65" y="64"/>
                    <a:pt x="66" y="61"/>
                    <a:pt x="65" y="65"/>
                  </a:cubicBezTo>
                  <a:cubicBezTo>
                    <a:pt x="64" y="69"/>
                    <a:pt x="67" y="65"/>
                    <a:pt x="63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5"/>
                    <a:pt x="56" y="81"/>
                    <a:pt x="55" y="84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7"/>
                    <a:pt x="53" y="87"/>
                  </a:cubicBezTo>
                  <a:cubicBezTo>
                    <a:pt x="51" y="82"/>
                    <a:pt x="52" y="86"/>
                    <a:pt x="52" y="79"/>
                  </a:cubicBezTo>
                  <a:cubicBezTo>
                    <a:pt x="53" y="80"/>
                    <a:pt x="53" y="81"/>
                    <a:pt x="55" y="80"/>
                  </a:cubicBezTo>
                  <a:cubicBezTo>
                    <a:pt x="54" y="77"/>
                    <a:pt x="53" y="77"/>
                    <a:pt x="52" y="76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0" y="67"/>
                    <a:pt x="49" y="72"/>
                    <a:pt x="51" y="68"/>
                  </a:cubicBezTo>
                  <a:cubicBezTo>
                    <a:pt x="52" y="66"/>
                    <a:pt x="52" y="65"/>
                    <a:pt x="53" y="63"/>
                  </a:cubicBezTo>
                  <a:cubicBezTo>
                    <a:pt x="52" y="61"/>
                    <a:pt x="52" y="62"/>
                    <a:pt x="51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44"/>
                    <a:pt x="51" y="46"/>
                    <a:pt x="56" y="42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6" y="29"/>
                    <a:pt x="57" y="30"/>
                    <a:pt x="55" y="26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0"/>
                    <a:pt x="56" y="19"/>
                    <a:pt x="56" y="17"/>
                  </a:cubicBezTo>
                  <a:cubicBezTo>
                    <a:pt x="56" y="13"/>
                    <a:pt x="57" y="10"/>
                    <a:pt x="57" y="6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1" y="5"/>
                    <a:pt x="49" y="11"/>
                    <a:pt x="49" y="1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32"/>
                    <a:pt x="42" y="31"/>
                    <a:pt x="42" y="37"/>
                  </a:cubicBezTo>
                  <a:cubicBezTo>
                    <a:pt x="41" y="41"/>
                    <a:pt x="43" y="35"/>
                    <a:pt x="41" y="4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9" y="80"/>
                    <a:pt x="30" y="81"/>
                    <a:pt x="28" y="85"/>
                  </a:cubicBezTo>
                  <a:cubicBezTo>
                    <a:pt x="24" y="94"/>
                    <a:pt x="19" y="121"/>
                    <a:pt x="17" y="130"/>
                  </a:cubicBezTo>
                  <a:cubicBezTo>
                    <a:pt x="16" y="134"/>
                    <a:pt x="15" y="137"/>
                    <a:pt x="14" y="141"/>
                  </a:cubicBezTo>
                  <a:cubicBezTo>
                    <a:pt x="13" y="147"/>
                    <a:pt x="10" y="152"/>
                    <a:pt x="9" y="159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6"/>
                    <a:pt x="6" y="170"/>
                    <a:pt x="6" y="174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80"/>
                    <a:pt x="2" y="184"/>
                    <a:pt x="1" y="188"/>
                  </a:cubicBezTo>
                  <a:cubicBezTo>
                    <a:pt x="0" y="193"/>
                    <a:pt x="1" y="196"/>
                    <a:pt x="1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198"/>
                    <a:pt x="6" y="194"/>
                    <a:pt x="7" y="192"/>
                  </a:cubicBezTo>
                  <a:cubicBezTo>
                    <a:pt x="9" y="194"/>
                    <a:pt x="8" y="191"/>
                    <a:pt x="9" y="196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2" y="209"/>
                    <a:pt x="11" y="218"/>
                    <a:pt x="11" y="222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2" y="231"/>
                    <a:pt x="13" y="231"/>
                    <a:pt x="14" y="234"/>
                  </a:cubicBezTo>
                  <a:cubicBezTo>
                    <a:pt x="15" y="233"/>
                    <a:pt x="16" y="233"/>
                    <a:pt x="18" y="233"/>
                  </a:cubicBezTo>
                  <a:cubicBezTo>
                    <a:pt x="18" y="234"/>
                    <a:pt x="18" y="235"/>
                    <a:pt x="17" y="236"/>
                  </a:cubicBezTo>
                  <a:cubicBezTo>
                    <a:pt x="16" y="238"/>
                    <a:pt x="16" y="238"/>
                    <a:pt x="16" y="238"/>
                  </a:cubicBezTo>
                  <a:cubicBezTo>
                    <a:pt x="18" y="242"/>
                    <a:pt x="17" y="244"/>
                    <a:pt x="15" y="247"/>
                  </a:cubicBezTo>
                  <a:cubicBezTo>
                    <a:pt x="16" y="251"/>
                    <a:pt x="17" y="250"/>
                    <a:pt x="17" y="255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2" y="257"/>
                    <a:pt x="20" y="264"/>
                    <a:pt x="21" y="270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3" y="283"/>
                    <a:pt x="24" y="276"/>
                    <a:pt x="23" y="283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22" y="285"/>
                    <a:pt x="22" y="286"/>
                    <a:pt x="21" y="286"/>
                  </a:cubicBezTo>
                  <a:cubicBezTo>
                    <a:pt x="23" y="288"/>
                    <a:pt x="23" y="288"/>
                    <a:pt x="24" y="289"/>
                  </a:cubicBezTo>
                  <a:cubicBezTo>
                    <a:pt x="23" y="295"/>
                    <a:pt x="24" y="293"/>
                    <a:pt x="24" y="298"/>
                  </a:cubicBezTo>
                  <a:cubicBezTo>
                    <a:pt x="20" y="302"/>
                    <a:pt x="20" y="302"/>
                    <a:pt x="20" y="302"/>
                  </a:cubicBezTo>
                  <a:cubicBezTo>
                    <a:pt x="23" y="304"/>
                    <a:pt x="23" y="304"/>
                    <a:pt x="23" y="304"/>
                  </a:cubicBezTo>
                  <a:cubicBezTo>
                    <a:pt x="22" y="309"/>
                    <a:pt x="21" y="312"/>
                    <a:pt x="22" y="317"/>
                  </a:cubicBezTo>
                  <a:cubicBezTo>
                    <a:pt x="22" y="317"/>
                    <a:pt x="23" y="318"/>
                    <a:pt x="23" y="318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7"/>
                    <a:pt x="20" y="327"/>
                    <a:pt x="20" y="327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24" y="333"/>
                    <a:pt x="24" y="336"/>
                    <a:pt x="24" y="339"/>
                  </a:cubicBezTo>
                  <a:cubicBezTo>
                    <a:pt x="24" y="346"/>
                    <a:pt x="25" y="341"/>
                    <a:pt x="23" y="345"/>
                  </a:cubicBezTo>
                  <a:cubicBezTo>
                    <a:pt x="25" y="348"/>
                    <a:pt x="24" y="346"/>
                    <a:pt x="23" y="351"/>
                  </a:cubicBezTo>
                  <a:cubicBezTo>
                    <a:pt x="24" y="352"/>
                    <a:pt x="25" y="352"/>
                    <a:pt x="26" y="354"/>
                  </a:cubicBezTo>
                  <a:cubicBezTo>
                    <a:pt x="28" y="357"/>
                    <a:pt x="25" y="355"/>
                    <a:pt x="28" y="356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3" y="350"/>
                    <a:pt x="32" y="347"/>
                    <a:pt x="33" y="342"/>
                  </a:cubicBezTo>
                  <a:cubicBezTo>
                    <a:pt x="36" y="324"/>
                    <a:pt x="36" y="331"/>
                    <a:pt x="38" y="323"/>
                  </a:cubicBezTo>
                  <a:cubicBezTo>
                    <a:pt x="39" y="319"/>
                    <a:pt x="38" y="317"/>
                    <a:pt x="40" y="313"/>
                  </a:cubicBezTo>
                  <a:cubicBezTo>
                    <a:pt x="41" y="311"/>
                    <a:pt x="40" y="311"/>
                    <a:pt x="41" y="307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4" y="285"/>
                    <a:pt x="44" y="286"/>
                    <a:pt x="45" y="283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7" y="272"/>
                    <a:pt x="47" y="267"/>
                    <a:pt x="49" y="263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62"/>
                    <a:pt x="51" y="260"/>
                    <a:pt x="51" y="264"/>
                  </a:cubicBezTo>
                  <a:cubicBezTo>
                    <a:pt x="51" y="269"/>
                    <a:pt x="53" y="265"/>
                    <a:pt x="51" y="270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3" y="279"/>
                    <a:pt x="53" y="287"/>
                    <a:pt x="50" y="293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1" y="294"/>
                    <a:pt x="52" y="295"/>
                    <a:pt x="52" y="295"/>
                  </a:cubicBezTo>
                  <a:cubicBezTo>
                    <a:pt x="48" y="297"/>
                    <a:pt x="51" y="304"/>
                    <a:pt x="51" y="306"/>
                  </a:cubicBezTo>
                  <a:cubicBezTo>
                    <a:pt x="50" y="312"/>
                    <a:pt x="50" y="305"/>
                    <a:pt x="50" y="311"/>
                  </a:cubicBezTo>
                  <a:cubicBezTo>
                    <a:pt x="49" y="312"/>
                    <a:pt x="50" y="313"/>
                    <a:pt x="50" y="313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6"/>
                    <a:pt x="49" y="313"/>
                    <a:pt x="49" y="317"/>
                  </a:cubicBezTo>
                  <a:cubicBezTo>
                    <a:pt x="49" y="318"/>
                    <a:pt x="50" y="320"/>
                    <a:pt x="50" y="322"/>
                  </a:cubicBezTo>
                  <a:cubicBezTo>
                    <a:pt x="53" y="323"/>
                    <a:pt x="51" y="322"/>
                    <a:pt x="53" y="324"/>
                  </a:cubicBezTo>
                  <a:cubicBezTo>
                    <a:pt x="62" y="318"/>
                    <a:pt x="59" y="317"/>
                    <a:pt x="59" y="312"/>
                  </a:cubicBezTo>
                  <a:cubicBezTo>
                    <a:pt x="63" y="311"/>
                    <a:pt x="62" y="314"/>
                    <a:pt x="63" y="311"/>
                  </a:cubicBezTo>
                  <a:cubicBezTo>
                    <a:pt x="64" y="308"/>
                    <a:pt x="63" y="304"/>
                    <a:pt x="64" y="301"/>
                  </a:cubicBezTo>
                  <a:cubicBezTo>
                    <a:pt x="65" y="299"/>
                    <a:pt x="66" y="299"/>
                    <a:pt x="66" y="297"/>
                  </a:cubicBezTo>
                  <a:cubicBezTo>
                    <a:pt x="67" y="292"/>
                    <a:pt x="65" y="297"/>
                    <a:pt x="66" y="293"/>
                  </a:cubicBezTo>
                  <a:cubicBezTo>
                    <a:pt x="66" y="292"/>
                    <a:pt x="67" y="292"/>
                    <a:pt x="68" y="288"/>
                  </a:cubicBezTo>
                  <a:cubicBezTo>
                    <a:pt x="68" y="284"/>
                    <a:pt x="68" y="282"/>
                    <a:pt x="70" y="278"/>
                  </a:cubicBezTo>
                  <a:cubicBezTo>
                    <a:pt x="71" y="274"/>
                    <a:pt x="72" y="272"/>
                    <a:pt x="72" y="267"/>
                  </a:cubicBezTo>
                  <a:cubicBezTo>
                    <a:pt x="72" y="259"/>
                    <a:pt x="74" y="260"/>
                    <a:pt x="75" y="254"/>
                  </a:cubicBezTo>
                  <a:cubicBezTo>
                    <a:pt x="76" y="251"/>
                    <a:pt x="75" y="251"/>
                    <a:pt x="75" y="25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38"/>
                    <a:pt x="79" y="237"/>
                    <a:pt x="80" y="23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08"/>
                    <a:pt x="88" y="188"/>
                    <a:pt x="89" y="174"/>
                  </a:cubicBezTo>
                  <a:cubicBezTo>
                    <a:pt x="89" y="165"/>
                    <a:pt x="91" y="158"/>
                    <a:pt x="92" y="149"/>
                  </a:cubicBezTo>
                  <a:cubicBezTo>
                    <a:pt x="92" y="141"/>
                    <a:pt x="93" y="133"/>
                    <a:pt x="94" y="125"/>
                  </a:cubicBezTo>
                  <a:cubicBezTo>
                    <a:pt x="95" y="115"/>
                    <a:pt x="97" y="108"/>
                    <a:pt x="97" y="102"/>
                  </a:cubicBezTo>
                  <a:cubicBezTo>
                    <a:pt x="96" y="88"/>
                    <a:pt x="98" y="74"/>
                    <a:pt x="97" y="62"/>
                  </a:cubicBezTo>
                  <a:cubicBezTo>
                    <a:pt x="96" y="57"/>
                    <a:pt x="97" y="54"/>
                    <a:pt x="97" y="49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3" y="49"/>
                    <a:pt x="95" y="50"/>
                    <a:pt x="92" y="51"/>
                  </a:cubicBezTo>
                  <a:cubicBezTo>
                    <a:pt x="89" y="54"/>
                    <a:pt x="91" y="58"/>
                    <a:pt x="91" y="61"/>
                  </a:cubicBezTo>
                  <a:cubicBezTo>
                    <a:pt x="89" y="62"/>
                    <a:pt x="89" y="62"/>
                    <a:pt x="87" y="63"/>
                  </a:cubicBezTo>
                  <a:cubicBezTo>
                    <a:pt x="87" y="64"/>
                    <a:pt x="87" y="66"/>
                    <a:pt x="87" y="68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3" y="74"/>
                    <a:pt x="85" y="74"/>
                    <a:pt x="86" y="77"/>
                  </a:cubicBezTo>
                  <a:cubicBezTo>
                    <a:pt x="83" y="78"/>
                    <a:pt x="83" y="78"/>
                    <a:pt x="83" y="81"/>
                  </a:cubicBezTo>
                  <a:cubicBezTo>
                    <a:pt x="82" y="85"/>
                    <a:pt x="82" y="85"/>
                    <a:pt x="83" y="87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8" y="90"/>
                    <a:pt x="85" y="87"/>
                    <a:pt x="81" y="88"/>
                  </a:cubicBezTo>
                  <a:cubicBezTo>
                    <a:pt x="81" y="91"/>
                    <a:pt x="81" y="91"/>
                    <a:pt x="82" y="94"/>
                  </a:cubicBezTo>
                  <a:cubicBezTo>
                    <a:pt x="76" y="98"/>
                    <a:pt x="79" y="99"/>
                    <a:pt x="77" y="106"/>
                  </a:cubicBezTo>
                  <a:cubicBezTo>
                    <a:pt x="76" y="109"/>
                    <a:pt x="76" y="110"/>
                    <a:pt x="73" y="113"/>
                  </a:cubicBezTo>
                  <a:cubicBezTo>
                    <a:pt x="74" y="115"/>
                    <a:pt x="74" y="118"/>
                    <a:pt x="73" y="120"/>
                  </a:cubicBezTo>
                  <a:cubicBezTo>
                    <a:pt x="70" y="127"/>
                    <a:pt x="72" y="127"/>
                    <a:pt x="72" y="129"/>
                  </a:cubicBezTo>
                  <a:cubicBezTo>
                    <a:pt x="72" y="129"/>
                    <a:pt x="72" y="129"/>
                    <a:pt x="71" y="130"/>
                  </a:cubicBezTo>
                  <a:cubicBezTo>
                    <a:pt x="70" y="131"/>
                    <a:pt x="71" y="130"/>
                    <a:pt x="70" y="131"/>
                  </a:cubicBezTo>
                  <a:cubicBezTo>
                    <a:pt x="70" y="136"/>
                    <a:pt x="70" y="137"/>
                    <a:pt x="68" y="142"/>
                  </a:cubicBezTo>
                  <a:cubicBezTo>
                    <a:pt x="67" y="147"/>
                    <a:pt x="70" y="149"/>
                    <a:pt x="66" y="150"/>
                  </a:cubicBezTo>
                  <a:cubicBezTo>
                    <a:pt x="66" y="150"/>
                    <a:pt x="65" y="150"/>
                    <a:pt x="65" y="150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2" y="142"/>
                    <a:pt x="65" y="144"/>
                    <a:pt x="65" y="138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1"/>
                    <a:pt x="65" y="125"/>
                    <a:pt x="66" y="12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76"/>
                    <a:pt x="71" y="73"/>
                    <a:pt x="73" y="68"/>
                  </a:cubicBezTo>
                  <a:cubicBezTo>
                    <a:pt x="77" y="54"/>
                    <a:pt x="72" y="51"/>
                    <a:pt x="77" y="45"/>
                  </a:cubicBezTo>
                  <a:cubicBezTo>
                    <a:pt x="75" y="39"/>
                    <a:pt x="77" y="41"/>
                    <a:pt x="78" y="36"/>
                  </a:cubicBezTo>
                  <a:cubicBezTo>
                    <a:pt x="78" y="31"/>
                    <a:pt x="77" y="33"/>
                    <a:pt x="79" y="29"/>
                  </a:cubicBezTo>
                  <a:lnTo>
                    <a:pt x="79" y="2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2" name="Freeform 47"/>
            <p:cNvSpPr>
              <a:spLocks noEditPoints="1"/>
            </p:cNvSpPr>
            <p:nvPr/>
          </p:nvSpPr>
          <p:spPr bwMode="auto">
            <a:xfrm>
              <a:off x="3593155" y="5700520"/>
              <a:ext cx="110369" cy="349109"/>
            </a:xfrm>
            <a:custGeom>
              <a:avLst/>
              <a:gdLst>
                <a:gd name="T0" fmla="*/ 98 w 110"/>
                <a:gd name="T1" fmla="*/ 266 h 347"/>
                <a:gd name="T2" fmla="*/ 67 w 110"/>
                <a:gd name="T3" fmla="*/ 238 h 347"/>
                <a:gd name="T4" fmla="*/ 76 w 110"/>
                <a:gd name="T5" fmla="*/ 166 h 347"/>
                <a:gd name="T6" fmla="*/ 62 w 110"/>
                <a:gd name="T7" fmla="*/ 112 h 347"/>
                <a:gd name="T8" fmla="*/ 87 w 110"/>
                <a:gd name="T9" fmla="*/ 194 h 347"/>
                <a:gd name="T10" fmla="*/ 90 w 110"/>
                <a:gd name="T11" fmla="*/ 215 h 347"/>
                <a:gd name="T12" fmla="*/ 68 w 110"/>
                <a:gd name="T13" fmla="*/ 106 h 347"/>
                <a:gd name="T14" fmla="*/ 81 w 110"/>
                <a:gd name="T15" fmla="*/ 153 h 347"/>
                <a:gd name="T16" fmla="*/ 82 w 110"/>
                <a:gd name="T17" fmla="*/ 162 h 347"/>
                <a:gd name="T18" fmla="*/ 65 w 110"/>
                <a:gd name="T19" fmla="*/ 88 h 347"/>
                <a:gd name="T20" fmla="*/ 67 w 110"/>
                <a:gd name="T21" fmla="*/ 85 h 347"/>
                <a:gd name="T22" fmla="*/ 55 w 110"/>
                <a:gd name="T23" fmla="*/ 57 h 347"/>
                <a:gd name="T24" fmla="*/ 53 w 110"/>
                <a:gd name="T25" fmla="*/ 55 h 347"/>
                <a:gd name="T26" fmla="*/ 31 w 110"/>
                <a:gd name="T27" fmla="*/ 63 h 347"/>
                <a:gd name="T28" fmla="*/ 50 w 110"/>
                <a:gd name="T29" fmla="*/ 48 h 347"/>
                <a:gd name="T30" fmla="*/ 49 w 110"/>
                <a:gd name="T31" fmla="*/ 43 h 347"/>
                <a:gd name="T32" fmla="*/ 26 w 110"/>
                <a:gd name="T33" fmla="*/ 14 h 347"/>
                <a:gd name="T34" fmla="*/ 26 w 110"/>
                <a:gd name="T35" fmla="*/ 25 h 347"/>
                <a:gd name="T36" fmla="*/ 24 w 110"/>
                <a:gd name="T37" fmla="*/ 26 h 347"/>
                <a:gd name="T38" fmla="*/ 16 w 110"/>
                <a:gd name="T39" fmla="*/ 15 h 347"/>
                <a:gd name="T40" fmla="*/ 20 w 110"/>
                <a:gd name="T41" fmla="*/ 54 h 347"/>
                <a:gd name="T42" fmla="*/ 44 w 110"/>
                <a:gd name="T43" fmla="*/ 166 h 347"/>
                <a:gd name="T44" fmla="*/ 56 w 110"/>
                <a:gd name="T45" fmla="*/ 238 h 347"/>
                <a:gd name="T46" fmla="*/ 47 w 110"/>
                <a:gd name="T47" fmla="*/ 199 h 347"/>
                <a:gd name="T48" fmla="*/ 43 w 110"/>
                <a:gd name="T49" fmla="*/ 186 h 347"/>
                <a:gd name="T50" fmla="*/ 37 w 110"/>
                <a:gd name="T51" fmla="*/ 180 h 347"/>
                <a:gd name="T52" fmla="*/ 24 w 110"/>
                <a:gd name="T53" fmla="*/ 127 h 347"/>
                <a:gd name="T54" fmla="*/ 18 w 110"/>
                <a:gd name="T55" fmla="*/ 100 h 347"/>
                <a:gd name="T56" fmla="*/ 7 w 110"/>
                <a:gd name="T57" fmla="*/ 126 h 347"/>
                <a:gd name="T58" fmla="*/ 3 w 110"/>
                <a:gd name="T59" fmla="*/ 140 h 347"/>
                <a:gd name="T60" fmla="*/ 5 w 110"/>
                <a:gd name="T61" fmla="*/ 173 h 347"/>
                <a:gd name="T62" fmla="*/ 14 w 110"/>
                <a:gd name="T63" fmla="*/ 199 h 347"/>
                <a:gd name="T64" fmla="*/ 37 w 110"/>
                <a:gd name="T65" fmla="*/ 243 h 347"/>
                <a:gd name="T66" fmla="*/ 54 w 110"/>
                <a:gd name="T67" fmla="*/ 279 h 347"/>
                <a:gd name="T68" fmla="*/ 65 w 110"/>
                <a:gd name="T69" fmla="*/ 300 h 347"/>
                <a:gd name="T70" fmla="*/ 81 w 110"/>
                <a:gd name="T71" fmla="*/ 326 h 347"/>
                <a:gd name="T72" fmla="*/ 75 w 110"/>
                <a:gd name="T73" fmla="*/ 307 h 347"/>
                <a:gd name="T74" fmla="*/ 71 w 110"/>
                <a:gd name="T75" fmla="*/ 283 h 347"/>
                <a:gd name="T76" fmla="*/ 70 w 110"/>
                <a:gd name="T77" fmla="*/ 255 h 347"/>
                <a:gd name="T78" fmla="*/ 91 w 110"/>
                <a:gd name="T79" fmla="*/ 337 h 347"/>
                <a:gd name="T80" fmla="*/ 99 w 110"/>
                <a:gd name="T81" fmla="*/ 343 h 347"/>
                <a:gd name="T82" fmla="*/ 100 w 110"/>
                <a:gd name="T83" fmla="*/ 315 h 347"/>
                <a:gd name="T84" fmla="*/ 109 w 110"/>
                <a:gd name="T85" fmla="*/ 331 h 347"/>
                <a:gd name="T86" fmla="*/ 94 w 110"/>
                <a:gd name="T87" fmla="*/ 216 h 347"/>
                <a:gd name="T88" fmla="*/ 100 w 110"/>
                <a:gd name="T89" fmla="*/ 225 h 347"/>
                <a:gd name="T90" fmla="*/ 105 w 110"/>
                <a:gd name="T91" fmla="*/ 251 h 347"/>
                <a:gd name="T92" fmla="*/ 110 w 110"/>
                <a:gd name="T93" fmla="*/ 270 h 347"/>
                <a:gd name="T94" fmla="*/ 97 w 110"/>
                <a:gd name="T95" fmla="*/ 187 h 347"/>
                <a:gd name="T96" fmla="*/ 96 w 110"/>
                <a:gd name="T97" fmla="*/ 175 h 347"/>
                <a:gd name="T98" fmla="*/ 81 w 110"/>
                <a:gd name="T99" fmla="*/ 120 h 347"/>
                <a:gd name="T100" fmla="*/ 75 w 110"/>
                <a:gd name="T101" fmla="*/ 108 h 347"/>
                <a:gd name="T102" fmla="*/ 63 w 110"/>
                <a:gd name="T103" fmla="*/ 64 h 347"/>
                <a:gd name="T104" fmla="*/ 47 w 110"/>
                <a:gd name="T105" fmla="*/ 23 h 347"/>
                <a:gd name="T106" fmla="*/ 35 w 110"/>
                <a:gd name="T107" fmla="*/ 13 h 347"/>
                <a:gd name="T108" fmla="*/ 30 w 110"/>
                <a:gd name="T109" fmla="*/ 15 h 347"/>
                <a:gd name="T110" fmla="*/ 24 w 110"/>
                <a:gd name="T111" fmla="*/ 1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" h="347">
                  <a:moveTo>
                    <a:pt x="98" y="266"/>
                  </a:moveTo>
                  <a:cubicBezTo>
                    <a:pt x="98" y="265"/>
                    <a:pt x="98" y="265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lnTo>
                    <a:pt x="98" y="266"/>
                  </a:lnTo>
                  <a:close/>
                  <a:moveTo>
                    <a:pt x="68" y="235"/>
                  </a:moveTo>
                  <a:cubicBezTo>
                    <a:pt x="68" y="236"/>
                    <a:pt x="68" y="237"/>
                    <a:pt x="68" y="238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7" y="241"/>
                    <a:pt x="67" y="238"/>
                    <a:pt x="67" y="238"/>
                  </a:cubicBezTo>
                  <a:cubicBezTo>
                    <a:pt x="67" y="234"/>
                    <a:pt x="66" y="237"/>
                    <a:pt x="69" y="235"/>
                  </a:cubicBezTo>
                  <a:lnTo>
                    <a:pt x="68" y="235"/>
                  </a:lnTo>
                  <a:close/>
                  <a:moveTo>
                    <a:pt x="72" y="149"/>
                  </a:moveTo>
                  <a:cubicBezTo>
                    <a:pt x="69" y="153"/>
                    <a:pt x="74" y="164"/>
                    <a:pt x="76" y="166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3" y="168"/>
                    <a:pt x="71" y="160"/>
                    <a:pt x="71" y="154"/>
                  </a:cubicBezTo>
                  <a:cubicBezTo>
                    <a:pt x="69" y="147"/>
                    <a:pt x="68" y="150"/>
                    <a:pt x="72" y="149"/>
                  </a:cubicBezTo>
                  <a:close/>
                  <a:moveTo>
                    <a:pt x="62" y="112"/>
                  </a:moveTo>
                  <a:cubicBezTo>
                    <a:pt x="62" y="114"/>
                    <a:pt x="63" y="115"/>
                    <a:pt x="63" y="118"/>
                  </a:cubicBezTo>
                  <a:cubicBezTo>
                    <a:pt x="62" y="115"/>
                    <a:pt x="61" y="115"/>
                    <a:pt x="62" y="112"/>
                  </a:cubicBezTo>
                  <a:close/>
                  <a:moveTo>
                    <a:pt x="86" y="180"/>
                  </a:moveTo>
                  <a:cubicBezTo>
                    <a:pt x="86" y="186"/>
                    <a:pt x="89" y="185"/>
                    <a:pt x="87" y="194"/>
                  </a:cubicBezTo>
                  <a:cubicBezTo>
                    <a:pt x="91" y="198"/>
                    <a:pt x="89" y="195"/>
                    <a:pt x="90" y="200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5" y="223"/>
                    <a:pt x="94" y="220"/>
                    <a:pt x="94" y="221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7" y="153"/>
                    <a:pt x="77" y="148"/>
                    <a:pt x="76" y="142"/>
                  </a:cubicBezTo>
                  <a:cubicBezTo>
                    <a:pt x="75" y="133"/>
                    <a:pt x="70" y="117"/>
                    <a:pt x="69" y="110"/>
                  </a:cubicBezTo>
                  <a:cubicBezTo>
                    <a:pt x="68" y="108"/>
                    <a:pt x="68" y="107"/>
                    <a:pt x="68" y="106"/>
                  </a:cubicBezTo>
                  <a:cubicBezTo>
                    <a:pt x="67" y="102"/>
                    <a:pt x="65" y="97"/>
                    <a:pt x="68" y="93"/>
                  </a:cubicBezTo>
                  <a:cubicBezTo>
                    <a:pt x="70" y="97"/>
                    <a:pt x="68" y="96"/>
                    <a:pt x="69" y="10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6"/>
                    <a:pt x="79" y="151"/>
                    <a:pt x="81" y="153"/>
                  </a:cubicBezTo>
                  <a:cubicBezTo>
                    <a:pt x="82" y="154"/>
                    <a:pt x="81" y="153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4" y="154"/>
                  </a:cubicBezTo>
                  <a:cubicBezTo>
                    <a:pt x="83" y="156"/>
                    <a:pt x="82" y="159"/>
                    <a:pt x="82" y="162"/>
                  </a:cubicBezTo>
                  <a:cubicBezTo>
                    <a:pt x="82" y="168"/>
                    <a:pt x="82" y="165"/>
                    <a:pt x="84" y="167"/>
                  </a:cubicBezTo>
                  <a:cubicBezTo>
                    <a:pt x="83" y="170"/>
                    <a:pt x="85" y="175"/>
                    <a:pt x="85" y="178"/>
                  </a:cubicBezTo>
                  <a:cubicBezTo>
                    <a:pt x="86" y="179"/>
                    <a:pt x="85" y="178"/>
                    <a:pt x="86" y="180"/>
                  </a:cubicBezTo>
                  <a:close/>
                  <a:moveTo>
                    <a:pt x="65" y="88"/>
                  </a:moveTo>
                  <a:cubicBezTo>
                    <a:pt x="66" y="87"/>
                    <a:pt x="66" y="86"/>
                    <a:pt x="68" y="88"/>
                  </a:cubicBezTo>
                  <a:cubicBezTo>
                    <a:pt x="64" y="91"/>
                    <a:pt x="66" y="88"/>
                    <a:pt x="65" y="88"/>
                  </a:cubicBezTo>
                  <a:close/>
                  <a:moveTo>
                    <a:pt x="66" y="76"/>
                  </a:moveTo>
                  <a:cubicBezTo>
                    <a:pt x="67" y="79"/>
                    <a:pt x="67" y="80"/>
                    <a:pt x="67" y="85"/>
                  </a:cubicBezTo>
                  <a:cubicBezTo>
                    <a:pt x="64" y="82"/>
                    <a:pt x="62" y="72"/>
                    <a:pt x="62" y="72"/>
                  </a:cubicBezTo>
                  <a:cubicBezTo>
                    <a:pt x="62" y="66"/>
                    <a:pt x="62" y="70"/>
                    <a:pt x="63" y="69"/>
                  </a:cubicBezTo>
                  <a:cubicBezTo>
                    <a:pt x="65" y="72"/>
                    <a:pt x="62" y="70"/>
                    <a:pt x="66" y="76"/>
                  </a:cubicBezTo>
                  <a:close/>
                  <a:moveTo>
                    <a:pt x="55" y="57"/>
                  </a:moveTo>
                  <a:cubicBezTo>
                    <a:pt x="55" y="57"/>
                    <a:pt x="56" y="60"/>
                    <a:pt x="56" y="60"/>
                  </a:cubicBezTo>
                  <a:cubicBezTo>
                    <a:pt x="57" y="68"/>
                    <a:pt x="55" y="67"/>
                    <a:pt x="55" y="68"/>
                  </a:cubicBezTo>
                  <a:cubicBezTo>
                    <a:pt x="54" y="64"/>
                    <a:pt x="54" y="63"/>
                    <a:pt x="53" y="62"/>
                  </a:cubicBezTo>
                  <a:cubicBezTo>
                    <a:pt x="50" y="54"/>
                    <a:pt x="53" y="55"/>
                    <a:pt x="53" y="55"/>
                  </a:cubicBezTo>
                  <a:cubicBezTo>
                    <a:pt x="56" y="57"/>
                    <a:pt x="54" y="54"/>
                    <a:pt x="55" y="57"/>
                  </a:cubicBezTo>
                  <a:close/>
                  <a:moveTo>
                    <a:pt x="30" y="56"/>
                  </a:moveTo>
                  <a:cubicBezTo>
                    <a:pt x="33" y="58"/>
                    <a:pt x="34" y="72"/>
                    <a:pt x="35" y="75"/>
                  </a:cubicBezTo>
                  <a:cubicBezTo>
                    <a:pt x="30" y="69"/>
                    <a:pt x="31" y="63"/>
                    <a:pt x="31" y="63"/>
                  </a:cubicBezTo>
                  <a:cubicBezTo>
                    <a:pt x="31" y="60"/>
                    <a:pt x="30" y="62"/>
                    <a:pt x="30" y="56"/>
                  </a:cubicBezTo>
                  <a:close/>
                  <a:moveTo>
                    <a:pt x="48" y="47"/>
                  </a:moveTo>
                  <a:cubicBezTo>
                    <a:pt x="48" y="42"/>
                    <a:pt x="47" y="48"/>
                    <a:pt x="49" y="44"/>
                  </a:cubicBezTo>
                  <a:cubicBezTo>
                    <a:pt x="50" y="45"/>
                    <a:pt x="51" y="43"/>
                    <a:pt x="50" y="48"/>
                  </a:cubicBezTo>
                  <a:cubicBezTo>
                    <a:pt x="49" y="51"/>
                    <a:pt x="49" y="46"/>
                    <a:pt x="48" y="51"/>
                  </a:cubicBezTo>
                  <a:cubicBezTo>
                    <a:pt x="48" y="50"/>
                    <a:pt x="48" y="48"/>
                    <a:pt x="48" y="47"/>
                  </a:cubicBezTo>
                  <a:close/>
                  <a:moveTo>
                    <a:pt x="48" y="36"/>
                  </a:moveTo>
                  <a:cubicBezTo>
                    <a:pt x="48" y="38"/>
                    <a:pt x="49" y="38"/>
                    <a:pt x="49" y="43"/>
                  </a:cubicBezTo>
                  <a:cubicBezTo>
                    <a:pt x="47" y="42"/>
                    <a:pt x="47" y="44"/>
                    <a:pt x="46" y="39"/>
                  </a:cubicBezTo>
                  <a:cubicBezTo>
                    <a:pt x="45" y="32"/>
                    <a:pt x="47" y="37"/>
                    <a:pt x="48" y="36"/>
                  </a:cubicBezTo>
                  <a:close/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6" y="4"/>
                    <a:pt x="23" y="0"/>
                  </a:cubicBezTo>
                  <a:cubicBezTo>
                    <a:pt x="22" y="2"/>
                    <a:pt x="22" y="0"/>
                    <a:pt x="22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7"/>
                    <a:pt x="25" y="20"/>
                    <a:pt x="26" y="25"/>
                  </a:cubicBezTo>
                  <a:cubicBezTo>
                    <a:pt x="26" y="29"/>
                    <a:pt x="26" y="34"/>
                    <a:pt x="26" y="38"/>
                  </a:cubicBezTo>
                  <a:cubicBezTo>
                    <a:pt x="27" y="42"/>
                    <a:pt x="26" y="44"/>
                    <a:pt x="26" y="50"/>
                  </a:cubicBezTo>
                  <a:cubicBezTo>
                    <a:pt x="25" y="47"/>
                    <a:pt x="24" y="37"/>
                    <a:pt x="24" y="32"/>
                  </a:cubicBezTo>
                  <a:cubicBezTo>
                    <a:pt x="24" y="30"/>
                    <a:pt x="24" y="28"/>
                    <a:pt x="24" y="26"/>
                  </a:cubicBezTo>
                  <a:cubicBezTo>
                    <a:pt x="22" y="24"/>
                    <a:pt x="22" y="26"/>
                    <a:pt x="21" y="24"/>
                  </a:cubicBezTo>
                  <a:cubicBezTo>
                    <a:pt x="18" y="21"/>
                    <a:pt x="20" y="23"/>
                    <a:pt x="20" y="20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8"/>
                    <a:pt x="15" y="21"/>
                    <a:pt x="16" y="23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8" y="29"/>
                    <a:pt x="16" y="39"/>
                    <a:pt x="18" y="43"/>
                  </a:cubicBezTo>
                  <a:cubicBezTo>
                    <a:pt x="20" y="46"/>
                    <a:pt x="20" y="49"/>
                    <a:pt x="20" y="5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71"/>
                    <a:pt x="24" y="78"/>
                    <a:pt x="24" y="81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0" y="151"/>
                    <a:pt x="41" y="157"/>
                    <a:pt x="44" y="16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6" y="214"/>
                    <a:pt x="58" y="229"/>
                    <a:pt x="58" y="243"/>
                  </a:cubicBezTo>
                  <a:cubicBezTo>
                    <a:pt x="56" y="241"/>
                    <a:pt x="58" y="245"/>
                    <a:pt x="56" y="240"/>
                  </a:cubicBezTo>
                  <a:cubicBezTo>
                    <a:pt x="56" y="239"/>
                    <a:pt x="56" y="239"/>
                    <a:pt x="56" y="238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9" y="205"/>
                    <a:pt x="50" y="203"/>
                    <a:pt x="48" y="201"/>
                  </a:cubicBezTo>
                  <a:cubicBezTo>
                    <a:pt x="47" y="199"/>
                    <a:pt x="48" y="202"/>
                    <a:pt x="47" y="200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7" y="195"/>
                    <a:pt x="47" y="194"/>
                    <a:pt x="47" y="194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2" y="184"/>
                    <a:pt x="43" y="185"/>
                    <a:pt x="41" y="184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42" y="201"/>
                    <a:pt x="43" y="207"/>
                    <a:pt x="43" y="209"/>
                  </a:cubicBezTo>
                  <a:cubicBezTo>
                    <a:pt x="39" y="202"/>
                    <a:pt x="40" y="188"/>
                    <a:pt x="37" y="180"/>
                  </a:cubicBezTo>
                  <a:cubicBezTo>
                    <a:pt x="36" y="178"/>
                    <a:pt x="35" y="176"/>
                    <a:pt x="34" y="17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5" y="134"/>
                    <a:pt x="27" y="132"/>
                    <a:pt x="26" y="135"/>
                  </a:cubicBezTo>
                  <a:cubicBezTo>
                    <a:pt x="25" y="131"/>
                    <a:pt x="27" y="129"/>
                    <a:pt x="24" y="127"/>
                  </a:cubicBezTo>
                  <a:cubicBezTo>
                    <a:pt x="22" y="126"/>
                    <a:pt x="23" y="127"/>
                    <a:pt x="22" y="127"/>
                  </a:cubicBezTo>
                  <a:cubicBezTo>
                    <a:pt x="22" y="123"/>
                    <a:pt x="22" y="125"/>
                    <a:pt x="22" y="12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05"/>
                    <a:pt x="18" y="106"/>
                    <a:pt x="18" y="100"/>
                  </a:cubicBezTo>
                  <a:cubicBezTo>
                    <a:pt x="14" y="99"/>
                    <a:pt x="17" y="101"/>
                    <a:pt x="16" y="97"/>
                  </a:cubicBezTo>
                  <a:cubicBezTo>
                    <a:pt x="11" y="100"/>
                    <a:pt x="5" y="99"/>
                    <a:pt x="6" y="108"/>
                  </a:cubicBezTo>
                  <a:cubicBezTo>
                    <a:pt x="7" y="117"/>
                    <a:pt x="6" y="120"/>
                    <a:pt x="7" y="125"/>
                  </a:cubicBezTo>
                  <a:cubicBezTo>
                    <a:pt x="7" y="127"/>
                    <a:pt x="8" y="125"/>
                    <a:pt x="7" y="12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4"/>
                    <a:pt x="5" y="134"/>
                    <a:pt x="4" y="133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1"/>
                    <a:pt x="2" y="161"/>
                    <a:pt x="5" y="168"/>
                  </a:cubicBezTo>
                  <a:cubicBezTo>
                    <a:pt x="7" y="171"/>
                    <a:pt x="6" y="170"/>
                    <a:pt x="5" y="173"/>
                  </a:cubicBezTo>
                  <a:cubicBezTo>
                    <a:pt x="3" y="180"/>
                    <a:pt x="7" y="178"/>
                    <a:pt x="8" y="182"/>
                  </a:cubicBezTo>
                  <a:cubicBezTo>
                    <a:pt x="9" y="186"/>
                    <a:pt x="8" y="187"/>
                    <a:pt x="11" y="189"/>
                  </a:cubicBezTo>
                  <a:cubicBezTo>
                    <a:pt x="11" y="194"/>
                    <a:pt x="12" y="194"/>
                    <a:pt x="14" y="197"/>
                  </a:cubicBezTo>
                  <a:cubicBezTo>
                    <a:pt x="16" y="201"/>
                    <a:pt x="13" y="195"/>
                    <a:pt x="14" y="199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23"/>
                    <a:pt x="24" y="224"/>
                    <a:pt x="24" y="224"/>
                  </a:cubicBezTo>
                  <a:cubicBezTo>
                    <a:pt x="26" y="229"/>
                    <a:pt x="32" y="238"/>
                    <a:pt x="33" y="24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8" y="246"/>
                    <a:pt x="41" y="250"/>
                    <a:pt x="42" y="253"/>
                  </a:cubicBezTo>
                  <a:cubicBezTo>
                    <a:pt x="43" y="255"/>
                    <a:pt x="42" y="254"/>
                    <a:pt x="44" y="258"/>
                  </a:cubicBezTo>
                  <a:cubicBezTo>
                    <a:pt x="46" y="264"/>
                    <a:pt x="50" y="268"/>
                    <a:pt x="49" y="276"/>
                  </a:cubicBezTo>
                  <a:cubicBezTo>
                    <a:pt x="53" y="275"/>
                    <a:pt x="53" y="277"/>
                    <a:pt x="54" y="279"/>
                  </a:cubicBezTo>
                  <a:cubicBezTo>
                    <a:pt x="57" y="286"/>
                    <a:pt x="57" y="286"/>
                    <a:pt x="57" y="286"/>
                  </a:cubicBezTo>
                  <a:cubicBezTo>
                    <a:pt x="59" y="290"/>
                    <a:pt x="60" y="288"/>
                    <a:pt x="61" y="293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5" y="300"/>
                    <a:pt x="65" y="300"/>
                    <a:pt x="65" y="300"/>
                  </a:cubicBezTo>
                  <a:cubicBezTo>
                    <a:pt x="66" y="309"/>
                    <a:pt x="66" y="301"/>
                    <a:pt x="68" y="307"/>
                  </a:cubicBezTo>
                  <a:cubicBezTo>
                    <a:pt x="68" y="309"/>
                    <a:pt x="69" y="310"/>
                    <a:pt x="69" y="312"/>
                  </a:cubicBezTo>
                  <a:cubicBezTo>
                    <a:pt x="79" y="328"/>
                    <a:pt x="79" y="328"/>
                    <a:pt x="79" y="328"/>
                  </a:cubicBezTo>
                  <a:cubicBezTo>
                    <a:pt x="80" y="327"/>
                    <a:pt x="81" y="327"/>
                    <a:pt x="81" y="326"/>
                  </a:cubicBezTo>
                  <a:cubicBezTo>
                    <a:pt x="81" y="324"/>
                    <a:pt x="81" y="325"/>
                    <a:pt x="81" y="324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4" y="311"/>
                    <a:pt x="74" y="317"/>
                    <a:pt x="77" y="308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3" y="304"/>
                    <a:pt x="75" y="309"/>
                    <a:pt x="75" y="305"/>
                  </a:cubicBezTo>
                  <a:cubicBezTo>
                    <a:pt x="73" y="300"/>
                    <a:pt x="74" y="301"/>
                    <a:pt x="75" y="297"/>
                  </a:cubicBezTo>
                  <a:cubicBezTo>
                    <a:pt x="74" y="295"/>
                    <a:pt x="73" y="289"/>
                    <a:pt x="72" y="286"/>
                  </a:cubicBezTo>
                  <a:cubicBezTo>
                    <a:pt x="71" y="284"/>
                    <a:pt x="71" y="284"/>
                    <a:pt x="71" y="283"/>
                  </a:cubicBezTo>
                  <a:cubicBezTo>
                    <a:pt x="70" y="278"/>
                    <a:pt x="69" y="276"/>
                    <a:pt x="68" y="270"/>
                  </a:cubicBezTo>
                  <a:cubicBezTo>
                    <a:pt x="67" y="266"/>
                    <a:pt x="67" y="266"/>
                    <a:pt x="67" y="260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70" y="255"/>
                    <a:pt x="70" y="255"/>
                  </a:cubicBezTo>
                  <a:cubicBezTo>
                    <a:pt x="72" y="257"/>
                    <a:pt x="70" y="256"/>
                    <a:pt x="73" y="256"/>
                  </a:cubicBezTo>
                  <a:cubicBezTo>
                    <a:pt x="73" y="259"/>
                    <a:pt x="74" y="263"/>
                    <a:pt x="75" y="26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7" y="317"/>
                    <a:pt x="90" y="326"/>
                    <a:pt x="91" y="337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4" y="343"/>
                    <a:pt x="96" y="345"/>
                    <a:pt x="97" y="347"/>
                  </a:cubicBezTo>
                  <a:cubicBezTo>
                    <a:pt x="100" y="346"/>
                    <a:pt x="98" y="347"/>
                    <a:pt x="100" y="345"/>
                  </a:cubicBezTo>
                  <a:cubicBezTo>
                    <a:pt x="99" y="343"/>
                    <a:pt x="99" y="343"/>
                    <a:pt x="99" y="343"/>
                  </a:cubicBezTo>
                  <a:cubicBezTo>
                    <a:pt x="98" y="339"/>
                    <a:pt x="99" y="327"/>
                    <a:pt x="97" y="319"/>
                  </a:cubicBezTo>
                  <a:cubicBezTo>
                    <a:pt x="94" y="308"/>
                    <a:pt x="96" y="313"/>
                    <a:pt x="96" y="311"/>
                  </a:cubicBezTo>
                  <a:cubicBezTo>
                    <a:pt x="97" y="313"/>
                    <a:pt x="97" y="315"/>
                    <a:pt x="98" y="318"/>
                  </a:cubicBezTo>
                  <a:cubicBezTo>
                    <a:pt x="100" y="316"/>
                    <a:pt x="100" y="318"/>
                    <a:pt x="100" y="315"/>
                  </a:cubicBezTo>
                  <a:cubicBezTo>
                    <a:pt x="101" y="311"/>
                    <a:pt x="100" y="309"/>
                    <a:pt x="100" y="305"/>
                  </a:cubicBezTo>
                  <a:cubicBezTo>
                    <a:pt x="103" y="309"/>
                    <a:pt x="101" y="315"/>
                    <a:pt x="102" y="320"/>
                  </a:cubicBezTo>
                  <a:cubicBezTo>
                    <a:pt x="102" y="321"/>
                    <a:pt x="104" y="327"/>
                    <a:pt x="104" y="328"/>
                  </a:cubicBezTo>
                  <a:cubicBezTo>
                    <a:pt x="106" y="332"/>
                    <a:pt x="105" y="331"/>
                    <a:pt x="109" y="331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6" y="223"/>
                    <a:pt x="94" y="224"/>
                    <a:pt x="94" y="222"/>
                  </a:cubicBezTo>
                  <a:cubicBezTo>
                    <a:pt x="94" y="218"/>
                    <a:pt x="94" y="219"/>
                    <a:pt x="94" y="216"/>
                  </a:cubicBezTo>
                  <a:cubicBezTo>
                    <a:pt x="94" y="213"/>
                    <a:pt x="93" y="212"/>
                    <a:pt x="93" y="210"/>
                  </a:cubicBezTo>
                  <a:cubicBezTo>
                    <a:pt x="96" y="211"/>
                    <a:pt x="95" y="211"/>
                    <a:pt x="98" y="212"/>
                  </a:cubicBezTo>
                  <a:cubicBezTo>
                    <a:pt x="97" y="214"/>
                    <a:pt x="97" y="215"/>
                    <a:pt x="98" y="218"/>
                  </a:cubicBezTo>
                  <a:cubicBezTo>
                    <a:pt x="98" y="223"/>
                    <a:pt x="99" y="222"/>
                    <a:pt x="100" y="225"/>
                  </a:cubicBezTo>
                  <a:cubicBezTo>
                    <a:pt x="101" y="228"/>
                    <a:pt x="101" y="229"/>
                    <a:pt x="101" y="231"/>
                  </a:cubicBezTo>
                  <a:cubicBezTo>
                    <a:pt x="102" y="235"/>
                    <a:pt x="102" y="231"/>
                    <a:pt x="102" y="234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5" y="249"/>
                    <a:pt x="104" y="248"/>
                    <a:pt x="105" y="251"/>
                  </a:cubicBezTo>
                  <a:cubicBezTo>
                    <a:pt x="105" y="252"/>
                    <a:pt x="105" y="253"/>
                    <a:pt x="105" y="254"/>
                  </a:cubicBezTo>
                  <a:cubicBezTo>
                    <a:pt x="105" y="257"/>
                    <a:pt x="105" y="256"/>
                    <a:pt x="105" y="260"/>
                  </a:cubicBezTo>
                  <a:cubicBezTo>
                    <a:pt x="106" y="270"/>
                    <a:pt x="109" y="270"/>
                    <a:pt x="109" y="269"/>
                  </a:cubicBezTo>
                  <a:cubicBezTo>
                    <a:pt x="109" y="269"/>
                    <a:pt x="109" y="270"/>
                    <a:pt x="110" y="270"/>
                  </a:cubicBezTo>
                  <a:cubicBezTo>
                    <a:pt x="109" y="262"/>
                    <a:pt x="109" y="256"/>
                    <a:pt x="107" y="249"/>
                  </a:cubicBezTo>
                  <a:cubicBezTo>
                    <a:pt x="103" y="233"/>
                    <a:pt x="103" y="233"/>
                    <a:pt x="103" y="233"/>
                  </a:cubicBezTo>
                  <a:cubicBezTo>
                    <a:pt x="104" y="225"/>
                    <a:pt x="101" y="217"/>
                    <a:pt x="100" y="210"/>
                  </a:cubicBezTo>
                  <a:cubicBezTo>
                    <a:pt x="98" y="202"/>
                    <a:pt x="99" y="195"/>
                    <a:pt x="97" y="187"/>
                  </a:cubicBezTo>
                  <a:cubicBezTo>
                    <a:pt x="98" y="185"/>
                    <a:pt x="98" y="185"/>
                    <a:pt x="99" y="184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78"/>
                    <a:pt x="96" y="179"/>
                    <a:pt x="96" y="175"/>
                  </a:cubicBezTo>
                  <a:cubicBezTo>
                    <a:pt x="95" y="168"/>
                    <a:pt x="90" y="165"/>
                    <a:pt x="94" y="160"/>
                  </a:cubicBezTo>
                  <a:cubicBezTo>
                    <a:pt x="91" y="158"/>
                    <a:pt x="91" y="158"/>
                    <a:pt x="91" y="158"/>
                  </a:cubicBezTo>
                  <a:cubicBezTo>
                    <a:pt x="90" y="149"/>
                    <a:pt x="88" y="140"/>
                    <a:pt x="85" y="132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79" y="116"/>
                    <a:pt x="79" y="113"/>
                    <a:pt x="76" y="111"/>
                  </a:cubicBezTo>
                  <a:cubicBezTo>
                    <a:pt x="77" y="108"/>
                    <a:pt x="76" y="110"/>
                    <a:pt x="77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2"/>
                    <a:pt x="72" y="96"/>
                    <a:pt x="71" y="90"/>
                  </a:cubicBezTo>
                  <a:cubicBezTo>
                    <a:pt x="71" y="87"/>
                    <a:pt x="69" y="83"/>
                    <a:pt x="68" y="80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59" y="66"/>
                    <a:pt x="58" y="66"/>
                    <a:pt x="57" y="61"/>
                  </a:cubicBezTo>
                  <a:cubicBezTo>
                    <a:pt x="56" y="53"/>
                    <a:pt x="54" y="45"/>
                    <a:pt x="52" y="37"/>
                  </a:cubicBezTo>
                  <a:cubicBezTo>
                    <a:pt x="50" y="32"/>
                    <a:pt x="49" y="28"/>
                    <a:pt x="47" y="23"/>
                  </a:cubicBezTo>
                  <a:cubicBezTo>
                    <a:pt x="46" y="17"/>
                    <a:pt x="44" y="13"/>
                    <a:pt x="41" y="11"/>
                  </a:cubicBezTo>
                  <a:cubicBezTo>
                    <a:pt x="41" y="16"/>
                    <a:pt x="42" y="19"/>
                    <a:pt x="40" y="22"/>
                  </a:cubicBezTo>
                  <a:cubicBezTo>
                    <a:pt x="39" y="20"/>
                    <a:pt x="38" y="19"/>
                    <a:pt x="37" y="17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3" y="14"/>
                    <a:pt x="33" y="16"/>
                    <a:pt x="33" y="19"/>
                  </a:cubicBezTo>
                  <a:cubicBezTo>
                    <a:pt x="31" y="17"/>
                    <a:pt x="32" y="16"/>
                    <a:pt x="30" y="1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1"/>
                    <a:pt x="29" y="23"/>
                    <a:pt x="27" y="2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4"/>
                    <a:pt x="25" y="16"/>
                    <a:pt x="24" y="14"/>
                  </a:cubicBezTo>
                  <a:lnTo>
                    <a:pt x="26" y="1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3" name="Freeform 48"/>
            <p:cNvSpPr>
              <a:spLocks noEditPoints="1"/>
            </p:cNvSpPr>
            <p:nvPr/>
          </p:nvSpPr>
          <p:spPr bwMode="auto">
            <a:xfrm>
              <a:off x="4885485" y="4920112"/>
              <a:ext cx="107238" cy="360850"/>
            </a:xfrm>
            <a:custGeom>
              <a:avLst/>
              <a:gdLst>
                <a:gd name="T0" fmla="*/ 84 w 107"/>
                <a:gd name="T1" fmla="*/ 328 h 359"/>
                <a:gd name="T2" fmla="*/ 78 w 107"/>
                <a:gd name="T3" fmla="*/ 285 h 359"/>
                <a:gd name="T4" fmla="*/ 78 w 107"/>
                <a:gd name="T5" fmla="*/ 285 h 359"/>
                <a:gd name="T6" fmla="*/ 37 w 107"/>
                <a:gd name="T7" fmla="*/ 35 h 359"/>
                <a:gd name="T8" fmla="*/ 27 w 107"/>
                <a:gd name="T9" fmla="*/ 0 h 359"/>
                <a:gd name="T10" fmla="*/ 29 w 107"/>
                <a:gd name="T11" fmla="*/ 40 h 359"/>
                <a:gd name="T12" fmla="*/ 33 w 107"/>
                <a:gd name="T13" fmla="*/ 82 h 359"/>
                <a:gd name="T14" fmla="*/ 36 w 107"/>
                <a:gd name="T15" fmla="*/ 107 h 359"/>
                <a:gd name="T16" fmla="*/ 29 w 107"/>
                <a:gd name="T17" fmla="*/ 76 h 359"/>
                <a:gd name="T18" fmla="*/ 25 w 107"/>
                <a:gd name="T19" fmla="*/ 54 h 359"/>
                <a:gd name="T20" fmla="*/ 19 w 107"/>
                <a:gd name="T21" fmla="*/ 16 h 359"/>
                <a:gd name="T22" fmla="*/ 11 w 107"/>
                <a:gd name="T23" fmla="*/ 4 h 359"/>
                <a:gd name="T24" fmla="*/ 11 w 107"/>
                <a:gd name="T25" fmla="*/ 27 h 359"/>
                <a:gd name="T26" fmla="*/ 9 w 107"/>
                <a:gd name="T27" fmla="*/ 42 h 359"/>
                <a:gd name="T28" fmla="*/ 9 w 107"/>
                <a:gd name="T29" fmla="*/ 59 h 359"/>
                <a:gd name="T30" fmla="*/ 5 w 107"/>
                <a:gd name="T31" fmla="*/ 68 h 359"/>
                <a:gd name="T32" fmla="*/ 5 w 107"/>
                <a:gd name="T33" fmla="*/ 70 h 359"/>
                <a:gd name="T34" fmla="*/ 2 w 107"/>
                <a:gd name="T35" fmla="*/ 87 h 359"/>
                <a:gd name="T36" fmla="*/ 4 w 107"/>
                <a:gd name="T37" fmla="*/ 104 h 359"/>
                <a:gd name="T38" fmla="*/ 9 w 107"/>
                <a:gd name="T39" fmla="*/ 136 h 359"/>
                <a:gd name="T40" fmla="*/ 9 w 107"/>
                <a:gd name="T41" fmla="*/ 144 h 359"/>
                <a:gd name="T42" fmla="*/ 15 w 107"/>
                <a:gd name="T43" fmla="*/ 170 h 359"/>
                <a:gd name="T44" fmla="*/ 21 w 107"/>
                <a:gd name="T45" fmla="*/ 170 h 359"/>
                <a:gd name="T46" fmla="*/ 23 w 107"/>
                <a:gd name="T47" fmla="*/ 168 h 359"/>
                <a:gd name="T48" fmla="*/ 35 w 107"/>
                <a:gd name="T49" fmla="*/ 214 h 359"/>
                <a:gd name="T50" fmla="*/ 41 w 107"/>
                <a:gd name="T51" fmla="*/ 235 h 359"/>
                <a:gd name="T52" fmla="*/ 52 w 107"/>
                <a:gd name="T53" fmla="*/ 306 h 359"/>
                <a:gd name="T54" fmla="*/ 53 w 107"/>
                <a:gd name="T55" fmla="*/ 309 h 359"/>
                <a:gd name="T56" fmla="*/ 60 w 107"/>
                <a:gd name="T57" fmla="*/ 326 h 359"/>
                <a:gd name="T58" fmla="*/ 68 w 107"/>
                <a:gd name="T59" fmla="*/ 350 h 359"/>
                <a:gd name="T60" fmla="*/ 76 w 107"/>
                <a:gd name="T61" fmla="*/ 356 h 359"/>
                <a:gd name="T62" fmla="*/ 82 w 107"/>
                <a:gd name="T63" fmla="*/ 355 h 359"/>
                <a:gd name="T64" fmla="*/ 82 w 107"/>
                <a:gd name="T65" fmla="*/ 335 h 359"/>
                <a:gd name="T66" fmla="*/ 85 w 107"/>
                <a:gd name="T67" fmla="*/ 345 h 359"/>
                <a:gd name="T68" fmla="*/ 88 w 107"/>
                <a:gd name="T69" fmla="*/ 348 h 359"/>
                <a:gd name="T70" fmla="*/ 96 w 107"/>
                <a:gd name="T71" fmla="*/ 329 h 359"/>
                <a:gd name="T72" fmla="*/ 98 w 107"/>
                <a:gd name="T73" fmla="*/ 301 h 359"/>
                <a:gd name="T74" fmla="*/ 101 w 107"/>
                <a:gd name="T75" fmla="*/ 295 h 359"/>
                <a:gd name="T76" fmla="*/ 106 w 107"/>
                <a:gd name="T77" fmla="*/ 299 h 359"/>
                <a:gd name="T78" fmla="*/ 104 w 107"/>
                <a:gd name="T79" fmla="*/ 283 h 359"/>
                <a:gd name="T80" fmla="*/ 103 w 107"/>
                <a:gd name="T81" fmla="*/ 272 h 359"/>
                <a:gd name="T82" fmla="*/ 102 w 107"/>
                <a:gd name="T83" fmla="*/ 265 h 359"/>
                <a:gd name="T84" fmla="*/ 102 w 107"/>
                <a:gd name="T85" fmla="*/ 258 h 359"/>
                <a:gd name="T86" fmla="*/ 95 w 107"/>
                <a:gd name="T87" fmla="*/ 257 h 359"/>
                <a:gd name="T88" fmla="*/ 94 w 107"/>
                <a:gd name="T89" fmla="*/ 252 h 359"/>
                <a:gd name="T90" fmla="*/ 91 w 107"/>
                <a:gd name="T91" fmla="*/ 225 h 359"/>
                <a:gd name="T92" fmla="*/ 89 w 107"/>
                <a:gd name="T93" fmla="*/ 217 h 359"/>
                <a:gd name="T94" fmla="*/ 85 w 107"/>
                <a:gd name="T95" fmla="*/ 186 h 359"/>
                <a:gd name="T96" fmla="*/ 82 w 107"/>
                <a:gd name="T97" fmla="*/ 168 h 359"/>
                <a:gd name="T98" fmla="*/ 78 w 107"/>
                <a:gd name="T99" fmla="*/ 142 h 359"/>
                <a:gd name="T100" fmla="*/ 74 w 107"/>
                <a:gd name="T101" fmla="*/ 123 h 359"/>
                <a:gd name="T102" fmla="*/ 68 w 107"/>
                <a:gd name="T103" fmla="*/ 99 h 359"/>
                <a:gd name="T104" fmla="*/ 63 w 107"/>
                <a:gd name="T105" fmla="*/ 91 h 359"/>
                <a:gd name="T106" fmla="*/ 63 w 107"/>
                <a:gd name="T107" fmla="*/ 98 h 359"/>
                <a:gd name="T108" fmla="*/ 60 w 107"/>
                <a:gd name="T109" fmla="*/ 101 h 359"/>
                <a:gd name="T110" fmla="*/ 48 w 107"/>
                <a:gd name="T111" fmla="*/ 54 h 359"/>
                <a:gd name="T112" fmla="*/ 43 w 107"/>
                <a:gd name="T113" fmla="*/ 38 h 359"/>
                <a:gd name="T114" fmla="*/ 43 w 107"/>
                <a:gd name="T115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359">
                  <a:moveTo>
                    <a:pt x="82" y="326"/>
                  </a:moveTo>
                  <a:cubicBezTo>
                    <a:pt x="85" y="327"/>
                    <a:pt x="83" y="325"/>
                    <a:pt x="84" y="328"/>
                  </a:cubicBezTo>
                  <a:cubicBezTo>
                    <a:pt x="80" y="327"/>
                    <a:pt x="84" y="328"/>
                    <a:pt x="82" y="326"/>
                  </a:cubicBezTo>
                  <a:close/>
                  <a:moveTo>
                    <a:pt x="78" y="285"/>
                  </a:moveTo>
                  <a:cubicBezTo>
                    <a:pt x="80" y="287"/>
                    <a:pt x="78" y="283"/>
                    <a:pt x="80" y="287"/>
                  </a:cubicBezTo>
                  <a:cubicBezTo>
                    <a:pt x="77" y="286"/>
                    <a:pt x="80" y="287"/>
                    <a:pt x="78" y="285"/>
                  </a:cubicBezTo>
                  <a:close/>
                  <a:moveTo>
                    <a:pt x="44" y="34"/>
                  </a:moveTo>
                  <a:cubicBezTo>
                    <a:pt x="39" y="33"/>
                    <a:pt x="40" y="35"/>
                    <a:pt x="37" y="35"/>
                  </a:cubicBezTo>
                  <a:cubicBezTo>
                    <a:pt x="36" y="26"/>
                    <a:pt x="35" y="21"/>
                    <a:pt x="32" y="11"/>
                  </a:cubicBezTo>
                  <a:cubicBezTo>
                    <a:pt x="30" y="3"/>
                    <a:pt x="34" y="1"/>
                    <a:pt x="27" y="0"/>
                  </a:cubicBezTo>
                  <a:cubicBezTo>
                    <a:pt x="26" y="3"/>
                    <a:pt x="25" y="5"/>
                    <a:pt x="26" y="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7"/>
                    <a:pt x="30" y="56"/>
                    <a:pt x="31" y="61"/>
                  </a:cubicBezTo>
                  <a:cubicBezTo>
                    <a:pt x="32" y="70"/>
                    <a:pt x="33" y="74"/>
                    <a:pt x="33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1" y="105"/>
                    <a:pt x="34" y="97"/>
                    <a:pt x="30" y="87"/>
                  </a:cubicBezTo>
                  <a:cubicBezTo>
                    <a:pt x="28" y="81"/>
                    <a:pt x="30" y="82"/>
                    <a:pt x="29" y="76"/>
                  </a:cubicBezTo>
                  <a:cubicBezTo>
                    <a:pt x="28" y="73"/>
                    <a:pt x="27" y="69"/>
                    <a:pt x="26" y="66"/>
                  </a:cubicBezTo>
                  <a:cubicBezTo>
                    <a:pt x="26" y="62"/>
                    <a:pt x="26" y="57"/>
                    <a:pt x="25" y="54"/>
                  </a:cubicBezTo>
                  <a:cubicBezTo>
                    <a:pt x="23" y="46"/>
                    <a:pt x="21" y="27"/>
                    <a:pt x="21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7"/>
                    <a:pt x="19" y="10"/>
                    <a:pt x="17" y="1"/>
                  </a:cubicBezTo>
                  <a:cubicBezTo>
                    <a:pt x="11" y="3"/>
                    <a:pt x="17" y="3"/>
                    <a:pt x="11" y="4"/>
                  </a:cubicBezTo>
                  <a:cubicBezTo>
                    <a:pt x="11" y="6"/>
                    <a:pt x="10" y="23"/>
                    <a:pt x="9" y="2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30"/>
                    <a:pt x="10" y="28"/>
                    <a:pt x="11" y="35"/>
                  </a:cubicBezTo>
                  <a:cubicBezTo>
                    <a:pt x="11" y="39"/>
                    <a:pt x="10" y="39"/>
                    <a:pt x="9" y="42"/>
                  </a:cubicBezTo>
                  <a:cubicBezTo>
                    <a:pt x="8" y="51"/>
                    <a:pt x="11" y="44"/>
                    <a:pt x="11" y="50"/>
                  </a:cubicBezTo>
                  <a:cubicBezTo>
                    <a:pt x="10" y="52"/>
                    <a:pt x="9" y="53"/>
                    <a:pt x="9" y="59"/>
                  </a:cubicBezTo>
                  <a:cubicBezTo>
                    <a:pt x="6" y="58"/>
                    <a:pt x="7" y="58"/>
                    <a:pt x="4" y="5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4" y="69"/>
                    <a:pt x="7" y="69"/>
                    <a:pt x="5" y="70"/>
                  </a:cubicBezTo>
                  <a:cubicBezTo>
                    <a:pt x="0" y="74"/>
                    <a:pt x="5" y="78"/>
                    <a:pt x="3" y="85"/>
                  </a:cubicBezTo>
                  <a:cubicBezTo>
                    <a:pt x="2" y="86"/>
                    <a:pt x="3" y="84"/>
                    <a:pt x="2" y="87"/>
                  </a:cubicBezTo>
                  <a:cubicBezTo>
                    <a:pt x="3" y="90"/>
                    <a:pt x="3" y="88"/>
                    <a:pt x="4" y="91"/>
                  </a:cubicBezTo>
                  <a:cubicBezTo>
                    <a:pt x="4" y="96"/>
                    <a:pt x="2" y="98"/>
                    <a:pt x="4" y="104"/>
                  </a:cubicBezTo>
                  <a:cubicBezTo>
                    <a:pt x="5" y="109"/>
                    <a:pt x="3" y="112"/>
                    <a:pt x="5" y="11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7"/>
                  </a:cubicBezTo>
                  <a:cubicBezTo>
                    <a:pt x="9" y="138"/>
                    <a:pt x="9" y="142"/>
                    <a:pt x="9" y="144"/>
                  </a:cubicBezTo>
                  <a:cubicBezTo>
                    <a:pt x="11" y="145"/>
                    <a:pt x="10" y="143"/>
                    <a:pt x="10" y="145"/>
                  </a:cubicBezTo>
                  <a:cubicBezTo>
                    <a:pt x="11" y="154"/>
                    <a:pt x="14" y="162"/>
                    <a:pt x="15" y="170"/>
                  </a:cubicBezTo>
                  <a:cubicBezTo>
                    <a:pt x="17" y="170"/>
                    <a:pt x="17" y="169"/>
                    <a:pt x="19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1" y="170"/>
                    <a:pt x="21" y="171"/>
                    <a:pt x="21" y="171"/>
                  </a:cubicBezTo>
                  <a:cubicBezTo>
                    <a:pt x="22" y="168"/>
                    <a:pt x="21" y="169"/>
                    <a:pt x="23" y="168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3" y="212"/>
                    <a:pt x="34" y="212"/>
                    <a:pt x="35" y="214"/>
                  </a:cubicBezTo>
                  <a:cubicBezTo>
                    <a:pt x="35" y="217"/>
                    <a:pt x="33" y="216"/>
                    <a:pt x="37" y="218"/>
                  </a:cubicBezTo>
                  <a:cubicBezTo>
                    <a:pt x="38" y="225"/>
                    <a:pt x="40" y="227"/>
                    <a:pt x="41" y="235"/>
                  </a:cubicBezTo>
                  <a:cubicBezTo>
                    <a:pt x="51" y="297"/>
                    <a:pt x="51" y="297"/>
                    <a:pt x="51" y="297"/>
                  </a:cubicBezTo>
                  <a:cubicBezTo>
                    <a:pt x="52" y="301"/>
                    <a:pt x="51" y="303"/>
                    <a:pt x="52" y="306"/>
                  </a:cubicBezTo>
                  <a:cubicBezTo>
                    <a:pt x="52" y="307"/>
                    <a:pt x="53" y="308"/>
                    <a:pt x="53" y="308"/>
                  </a:cubicBezTo>
                  <a:cubicBezTo>
                    <a:pt x="53" y="308"/>
                    <a:pt x="53" y="309"/>
                    <a:pt x="53" y="309"/>
                  </a:cubicBezTo>
                  <a:cubicBezTo>
                    <a:pt x="58" y="319"/>
                    <a:pt x="58" y="319"/>
                    <a:pt x="58" y="319"/>
                  </a:cubicBezTo>
                  <a:cubicBezTo>
                    <a:pt x="61" y="323"/>
                    <a:pt x="59" y="321"/>
                    <a:pt x="60" y="326"/>
                  </a:cubicBezTo>
                  <a:cubicBezTo>
                    <a:pt x="66" y="350"/>
                    <a:pt x="66" y="350"/>
                    <a:pt x="66" y="350"/>
                  </a:cubicBezTo>
                  <a:cubicBezTo>
                    <a:pt x="69" y="350"/>
                    <a:pt x="67" y="350"/>
                    <a:pt x="68" y="350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4" y="351"/>
                    <a:pt x="74" y="353"/>
                    <a:pt x="76" y="356"/>
                  </a:cubicBezTo>
                  <a:cubicBezTo>
                    <a:pt x="78" y="359"/>
                    <a:pt x="78" y="359"/>
                    <a:pt x="78" y="359"/>
                  </a:cubicBezTo>
                  <a:cubicBezTo>
                    <a:pt x="82" y="355"/>
                    <a:pt x="82" y="355"/>
                    <a:pt x="82" y="355"/>
                  </a:cubicBezTo>
                  <a:cubicBezTo>
                    <a:pt x="82" y="350"/>
                    <a:pt x="82" y="345"/>
                    <a:pt x="82" y="340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1" y="333"/>
                    <a:pt x="82" y="331"/>
                  </a:cubicBezTo>
                  <a:cubicBezTo>
                    <a:pt x="88" y="334"/>
                    <a:pt x="83" y="339"/>
                    <a:pt x="85" y="345"/>
                  </a:cubicBezTo>
                  <a:cubicBezTo>
                    <a:pt x="87" y="348"/>
                    <a:pt x="87" y="346"/>
                    <a:pt x="87" y="352"/>
                  </a:cubicBezTo>
                  <a:cubicBezTo>
                    <a:pt x="88" y="351"/>
                    <a:pt x="88" y="354"/>
                    <a:pt x="88" y="348"/>
                  </a:cubicBezTo>
                  <a:cubicBezTo>
                    <a:pt x="90" y="350"/>
                    <a:pt x="90" y="351"/>
                    <a:pt x="92" y="348"/>
                  </a:cubicBezTo>
                  <a:cubicBezTo>
                    <a:pt x="95" y="342"/>
                    <a:pt x="92" y="335"/>
                    <a:pt x="96" y="329"/>
                  </a:cubicBezTo>
                  <a:cubicBezTo>
                    <a:pt x="94" y="327"/>
                    <a:pt x="94" y="327"/>
                    <a:pt x="94" y="327"/>
                  </a:cubicBezTo>
                  <a:cubicBezTo>
                    <a:pt x="100" y="315"/>
                    <a:pt x="95" y="309"/>
                    <a:pt x="98" y="301"/>
                  </a:cubicBezTo>
                  <a:cubicBezTo>
                    <a:pt x="100" y="296"/>
                    <a:pt x="98" y="297"/>
                    <a:pt x="99" y="295"/>
                  </a:cubicBezTo>
                  <a:cubicBezTo>
                    <a:pt x="101" y="292"/>
                    <a:pt x="99" y="295"/>
                    <a:pt x="101" y="295"/>
                  </a:cubicBezTo>
                  <a:cubicBezTo>
                    <a:pt x="104" y="293"/>
                    <a:pt x="104" y="293"/>
                    <a:pt x="104" y="293"/>
                  </a:cubicBezTo>
                  <a:cubicBezTo>
                    <a:pt x="104" y="297"/>
                    <a:pt x="104" y="297"/>
                    <a:pt x="106" y="299"/>
                  </a:cubicBezTo>
                  <a:cubicBezTo>
                    <a:pt x="104" y="293"/>
                    <a:pt x="107" y="293"/>
                    <a:pt x="103" y="291"/>
                  </a:cubicBezTo>
                  <a:cubicBezTo>
                    <a:pt x="107" y="287"/>
                    <a:pt x="104" y="289"/>
                    <a:pt x="104" y="283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2" y="273"/>
                    <a:pt x="104" y="278"/>
                    <a:pt x="103" y="272"/>
                  </a:cubicBezTo>
                  <a:cubicBezTo>
                    <a:pt x="103" y="269"/>
                    <a:pt x="103" y="269"/>
                    <a:pt x="103" y="266"/>
                  </a:cubicBezTo>
                  <a:cubicBezTo>
                    <a:pt x="103" y="265"/>
                    <a:pt x="102" y="265"/>
                    <a:pt x="102" y="265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1"/>
                    <a:pt x="101" y="262"/>
                    <a:pt x="102" y="258"/>
                  </a:cubicBezTo>
                  <a:cubicBezTo>
                    <a:pt x="100" y="257"/>
                    <a:pt x="102" y="257"/>
                    <a:pt x="99" y="257"/>
                  </a:cubicBezTo>
                  <a:cubicBezTo>
                    <a:pt x="99" y="257"/>
                    <a:pt x="97" y="257"/>
                    <a:pt x="95" y="257"/>
                  </a:cubicBezTo>
                  <a:cubicBezTo>
                    <a:pt x="95" y="257"/>
                    <a:pt x="95" y="254"/>
                    <a:pt x="95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4" y="246"/>
                    <a:pt x="92" y="239"/>
                    <a:pt x="93" y="233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91" y="225"/>
                    <a:pt x="91" y="223"/>
                    <a:pt x="91" y="222"/>
                  </a:cubicBezTo>
                  <a:cubicBezTo>
                    <a:pt x="90" y="220"/>
                    <a:pt x="90" y="219"/>
                    <a:pt x="89" y="21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5" y="184"/>
                    <a:pt x="86" y="190"/>
                    <a:pt x="85" y="186"/>
                  </a:cubicBezTo>
                  <a:cubicBezTo>
                    <a:pt x="84" y="183"/>
                    <a:pt x="85" y="182"/>
                    <a:pt x="84" y="179"/>
                  </a:cubicBezTo>
                  <a:cubicBezTo>
                    <a:pt x="84" y="176"/>
                    <a:pt x="82" y="172"/>
                    <a:pt x="82" y="168"/>
                  </a:cubicBezTo>
                  <a:cubicBezTo>
                    <a:pt x="82" y="164"/>
                    <a:pt x="79" y="160"/>
                    <a:pt x="81" y="156"/>
                  </a:cubicBezTo>
                  <a:cubicBezTo>
                    <a:pt x="77" y="151"/>
                    <a:pt x="80" y="149"/>
                    <a:pt x="78" y="14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5" y="128"/>
                    <a:pt x="76" y="128"/>
                    <a:pt x="74" y="123"/>
                  </a:cubicBezTo>
                  <a:cubicBezTo>
                    <a:pt x="72" y="118"/>
                    <a:pt x="72" y="115"/>
                    <a:pt x="71" y="111"/>
                  </a:cubicBezTo>
                  <a:cubicBezTo>
                    <a:pt x="69" y="108"/>
                    <a:pt x="69" y="103"/>
                    <a:pt x="68" y="99"/>
                  </a:cubicBezTo>
                  <a:cubicBezTo>
                    <a:pt x="67" y="95"/>
                    <a:pt x="66" y="92"/>
                    <a:pt x="63" y="90"/>
                  </a:cubicBezTo>
                  <a:cubicBezTo>
                    <a:pt x="63" y="90"/>
                    <a:pt x="63" y="91"/>
                    <a:pt x="63" y="91"/>
                  </a:cubicBezTo>
                  <a:cubicBezTo>
                    <a:pt x="63" y="91"/>
                    <a:pt x="63" y="91"/>
                    <a:pt x="62" y="91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4" y="108"/>
                    <a:pt x="67" y="108"/>
                    <a:pt x="66" y="122"/>
                  </a:cubicBezTo>
                  <a:cubicBezTo>
                    <a:pt x="60" y="119"/>
                    <a:pt x="63" y="105"/>
                    <a:pt x="60" y="101"/>
                  </a:cubicBezTo>
                  <a:cubicBezTo>
                    <a:pt x="55" y="95"/>
                    <a:pt x="53" y="74"/>
                    <a:pt x="51" y="66"/>
                  </a:cubicBezTo>
                  <a:cubicBezTo>
                    <a:pt x="50" y="62"/>
                    <a:pt x="49" y="58"/>
                    <a:pt x="48" y="54"/>
                  </a:cubicBezTo>
                  <a:cubicBezTo>
                    <a:pt x="46" y="50"/>
                    <a:pt x="44" y="49"/>
                    <a:pt x="44" y="43"/>
                  </a:cubicBezTo>
                  <a:cubicBezTo>
                    <a:pt x="43" y="39"/>
                    <a:pt x="44" y="42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1" y="33"/>
                    <a:pt x="42" y="35"/>
                    <a:pt x="43" y="34"/>
                  </a:cubicBezTo>
                  <a:lnTo>
                    <a:pt x="44" y="3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4" name="Freeform 49"/>
            <p:cNvSpPr>
              <a:spLocks noEditPoints="1"/>
            </p:cNvSpPr>
            <p:nvPr/>
          </p:nvSpPr>
          <p:spPr bwMode="auto">
            <a:xfrm>
              <a:off x="4599779" y="5357673"/>
              <a:ext cx="91582" cy="320930"/>
            </a:xfrm>
            <a:custGeom>
              <a:avLst/>
              <a:gdLst>
                <a:gd name="T0" fmla="*/ 55 w 91"/>
                <a:gd name="T1" fmla="*/ 202 h 319"/>
                <a:gd name="T2" fmla="*/ 18 w 91"/>
                <a:gd name="T3" fmla="*/ 199 h 319"/>
                <a:gd name="T4" fmla="*/ 54 w 91"/>
                <a:gd name="T5" fmla="*/ 191 h 319"/>
                <a:gd name="T6" fmla="*/ 64 w 91"/>
                <a:gd name="T7" fmla="*/ 137 h 319"/>
                <a:gd name="T8" fmla="*/ 61 w 91"/>
                <a:gd name="T9" fmla="*/ 103 h 319"/>
                <a:gd name="T10" fmla="*/ 34 w 91"/>
                <a:gd name="T11" fmla="*/ 66 h 319"/>
                <a:gd name="T12" fmla="*/ 67 w 91"/>
                <a:gd name="T13" fmla="*/ 51 h 319"/>
                <a:gd name="T14" fmla="*/ 31 w 91"/>
                <a:gd name="T15" fmla="*/ 39 h 319"/>
                <a:gd name="T16" fmla="*/ 52 w 91"/>
                <a:gd name="T17" fmla="*/ 4 h 319"/>
                <a:gd name="T18" fmla="*/ 54 w 91"/>
                <a:gd name="T19" fmla="*/ 21 h 319"/>
                <a:gd name="T20" fmla="*/ 61 w 91"/>
                <a:gd name="T21" fmla="*/ 79 h 319"/>
                <a:gd name="T22" fmla="*/ 56 w 91"/>
                <a:gd name="T23" fmla="*/ 75 h 319"/>
                <a:gd name="T24" fmla="*/ 45 w 91"/>
                <a:gd name="T25" fmla="*/ 34 h 319"/>
                <a:gd name="T26" fmla="*/ 35 w 91"/>
                <a:gd name="T27" fmla="*/ 19 h 319"/>
                <a:gd name="T28" fmla="*/ 26 w 91"/>
                <a:gd name="T29" fmla="*/ 15 h 319"/>
                <a:gd name="T30" fmla="*/ 19 w 91"/>
                <a:gd name="T31" fmla="*/ 28 h 319"/>
                <a:gd name="T32" fmla="*/ 18 w 91"/>
                <a:gd name="T33" fmla="*/ 51 h 319"/>
                <a:gd name="T34" fmla="*/ 9 w 91"/>
                <a:gd name="T35" fmla="*/ 83 h 319"/>
                <a:gd name="T36" fmla="*/ 10 w 91"/>
                <a:gd name="T37" fmla="*/ 117 h 319"/>
                <a:gd name="T38" fmla="*/ 2 w 91"/>
                <a:gd name="T39" fmla="*/ 138 h 319"/>
                <a:gd name="T40" fmla="*/ 9 w 91"/>
                <a:gd name="T41" fmla="*/ 194 h 319"/>
                <a:gd name="T42" fmla="*/ 11 w 91"/>
                <a:gd name="T43" fmla="*/ 192 h 319"/>
                <a:gd name="T44" fmla="*/ 11 w 91"/>
                <a:gd name="T45" fmla="*/ 208 h 319"/>
                <a:gd name="T46" fmla="*/ 17 w 91"/>
                <a:gd name="T47" fmla="*/ 224 h 319"/>
                <a:gd name="T48" fmla="*/ 21 w 91"/>
                <a:gd name="T49" fmla="*/ 215 h 319"/>
                <a:gd name="T50" fmla="*/ 33 w 91"/>
                <a:gd name="T51" fmla="*/ 255 h 319"/>
                <a:gd name="T52" fmla="*/ 54 w 91"/>
                <a:gd name="T53" fmla="*/ 290 h 319"/>
                <a:gd name="T54" fmla="*/ 50 w 91"/>
                <a:gd name="T55" fmla="*/ 247 h 319"/>
                <a:gd name="T56" fmla="*/ 53 w 91"/>
                <a:gd name="T57" fmla="*/ 224 h 319"/>
                <a:gd name="T58" fmla="*/ 61 w 91"/>
                <a:gd name="T59" fmla="*/ 286 h 319"/>
                <a:gd name="T60" fmla="*/ 68 w 91"/>
                <a:gd name="T61" fmla="*/ 307 h 319"/>
                <a:gd name="T62" fmla="*/ 65 w 91"/>
                <a:gd name="T63" fmla="*/ 275 h 319"/>
                <a:gd name="T64" fmla="*/ 68 w 91"/>
                <a:gd name="T65" fmla="*/ 244 h 319"/>
                <a:gd name="T66" fmla="*/ 68 w 91"/>
                <a:gd name="T67" fmla="*/ 197 h 319"/>
                <a:gd name="T68" fmla="*/ 65 w 91"/>
                <a:gd name="T69" fmla="*/ 172 h 319"/>
                <a:gd name="T70" fmla="*/ 64 w 91"/>
                <a:gd name="T71" fmla="*/ 141 h 319"/>
                <a:gd name="T72" fmla="*/ 72 w 91"/>
                <a:gd name="T73" fmla="*/ 208 h 319"/>
                <a:gd name="T74" fmla="*/ 75 w 91"/>
                <a:gd name="T75" fmla="*/ 231 h 319"/>
                <a:gd name="T76" fmla="*/ 83 w 91"/>
                <a:gd name="T77" fmla="*/ 242 h 319"/>
                <a:gd name="T78" fmla="*/ 76 w 91"/>
                <a:gd name="T79" fmla="*/ 244 h 319"/>
                <a:gd name="T80" fmla="*/ 83 w 91"/>
                <a:gd name="T81" fmla="*/ 256 h 319"/>
                <a:gd name="T82" fmla="*/ 86 w 91"/>
                <a:gd name="T83" fmla="*/ 235 h 319"/>
                <a:gd name="T84" fmla="*/ 87 w 91"/>
                <a:gd name="T85" fmla="*/ 222 h 319"/>
                <a:gd name="T86" fmla="*/ 90 w 91"/>
                <a:gd name="T87" fmla="*/ 190 h 319"/>
                <a:gd name="T88" fmla="*/ 85 w 91"/>
                <a:gd name="T89" fmla="*/ 120 h 319"/>
                <a:gd name="T90" fmla="*/ 82 w 91"/>
                <a:gd name="T91" fmla="*/ 105 h 319"/>
                <a:gd name="T92" fmla="*/ 84 w 91"/>
                <a:gd name="T93" fmla="*/ 92 h 319"/>
                <a:gd name="T94" fmla="*/ 78 w 91"/>
                <a:gd name="T95" fmla="*/ 76 h 319"/>
                <a:gd name="T96" fmla="*/ 72 w 91"/>
                <a:gd name="T97" fmla="*/ 45 h 319"/>
                <a:gd name="T98" fmla="*/ 63 w 91"/>
                <a:gd name="T99" fmla="*/ 15 h 319"/>
                <a:gd name="T100" fmla="*/ 60 w 91"/>
                <a:gd name="T101" fmla="*/ 2 h 319"/>
                <a:gd name="T102" fmla="*/ 56 w 91"/>
                <a:gd name="T103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" h="319">
                  <a:moveTo>
                    <a:pt x="55" y="202"/>
                  </a:moveTo>
                  <a:cubicBezTo>
                    <a:pt x="57" y="201"/>
                    <a:pt x="59" y="201"/>
                    <a:pt x="60" y="204"/>
                  </a:cubicBezTo>
                  <a:cubicBezTo>
                    <a:pt x="60" y="207"/>
                    <a:pt x="58" y="221"/>
                    <a:pt x="57" y="210"/>
                  </a:cubicBezTo>
                  <a:cubicBezTo>
                    <a:pt x="56" y="205"/>
                    <a:pt x="56" y="204"/>
                    <a:pt x="55" y="202"/>
                  </a:cubicBezTo>
                  <a:close/>
                  <a:moveTo>
                    <a:pt x="18" y="199"/>
                  </a:moveTo>
                  <a:cubicBezTo>
                    <a:pt x="18" y="200"/>
                    <a:pt x="19" y="198"/>
                    <a:pt x="19" y="201"/>
                  </a:cubicBezTo>
                  <a:cubicBezTo>
                    <a:pt x="18" y="203"/>
                    <a:pt x="19" y="201"/>
                    <a:pt x="18" y="203"/>
                  </a:cubicBezTo>
                  <a:lnTo>
                    <a:pt x="18" y="199"/>
                  </a:lnTo>
                  <a:close/>
                  <a:moveTo>
                    <a:pt x="54" y="191"/>
                  </a:moveTo>
                  <a:cubicBezTo>
                    <a:pt x="54" y="190"/>
                    <a:pt x="53" y="188"/>
                    <a:pt x="57" y="191"/>
                  </a:cubicBezTo>
                  <a:cubicBezTo>
                    <a:pt x="56" y="191"/>
                    <a:pt x="59" y="192"/>
                    <a:pt x="55" y="191"/>
                  </a:cubicBezTo>
                  <a:cubicBezTo>
                    <a:pt x="53" y="191"/>
                    <a:pt x="55" y="191"/>
                    <a:pt x="54" y="191"/>
                  </a:cubicBezTo>
                  <a:close/>
                  <a:moveTo>
                    <a:pt x="61" y="103"/>
                  </a:moveTo>
                  <a:cubicBezTo>
                    <a:pt x="64" y="106"/>
                    <a:pt x="63" y="113"/>
                    <a:pt x="64" y="118"/>
                  </a:cubicBezTo>
                  <a:cubicBezTo>
                    <a:pt x="64" y="121"/>
                    <a:pt x="64" y="124"/>
                    <a:pt x="64" y="127"/>
                  </a:cubicBezTo>
                  <a:cubicBezTo>
                    <a:pt x="66" y="142"/>
                    <a:pt x="65" y="135"/>
                    <a:pt x="64" y="137"/>
                  </a:cubicBezTo>
                  <a:cubicBezTo>
                    <a:pt x="61" y="130"/>
                    <a:pt x="64" y="129"/>
                    <a:pt x="61" y="114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0" y="101"/>
                    <a:pt x="61" y="104"/>
                    <a:pt x="62" y="103"/>
                  </a:cubicBezTo>
                  <a:lnTo>
                    <a:pt x="61" y="103"/>
                  </a:lnTo>
                  <a:close/>
                  <a:moveTo>
                    <a:pt x="36" y="76"/>
                  </a:moveTo>
                  <a:cubicBezTo>
                    <a:pt x="37" y="78"/>
                    <a:pt x="37" y="77"/>
                    <a:pt x="36" y="79"/>
                  </a:cubicBezTo>
                  <a:cubicBezTo>
                    <a:pt x="36" y="79"/>
                    <a:pt x="34" y="79"/>
                    <a:pt x="36" y="76"/>
                  </a:cubicBezTo>
                  <a:close/>
                  <a:moveTo>
                    <a:pt x="34" y="66"/>
                  </a:moveTo>
                  <a:cubicBezTo>
                    <a:pt x="34" y="68"/>
                    <a:pt x="34" y="67"/>
                    <a:pt x="34" y="68"/>
                  </a:cubicBezTo>
                  <a:cubicBezTo>
                    <a:pt x="32" y="65"/>
                    <a:pt x="32" y="65"/>
                    <a:pt x="34" y="63"/>
                  </a:cubicBezTo>
                  <a:cubicBezTo>
                    <a:pt x="34" y="64"/>
                    <a:pt x="34" y="61"/>
                    <a:pt x="34" y="6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49"/>
                    <a:pt x="68" y="51"/>
                  </a:cubicBezTo>
                  <a:cubicBezTo>
                    <a:pt x="68" y="52"/>
                    <a:pt x="68" y="54"/>
                    <a:pt x="67" y="51"/>
                  </a:cubicBezTo>
                  <a:close/>
                  <a:moveTo>
                    <a:pt x="32" y="42"/>
                  </a:moveTo>
                  <a:cubicBezTo>
                    <a:pt x="32" y="41"/>
                    <a:pt x="32" y="42"/>
                    <a:pt x="31" y="39"/>
                  </a:cubicBezTo>
                  <a:cubicBezTo>
                    <a:pt x="30" y="36"/>
                    <a:pt x="31" y="39"/>
                    <a:pt x="31" y="38"/>
                  </a:cubicBezTo>
                  <a:cubicBezTo>
                    <a:pt x="34" y="39"/>
                    <a:pt x="34" y="38"/>
                    <a:pt x="32" y="42"/>
                  </a:cubicBezTo>
                  <a:close/>
                  <a:moveTo>
                    <a:pt x="55" y="1"/>
                  </a:moveTo>
                  <a:cubicBezTo>
                    <a:pt x="51" y="2"/>
                    <a:pt x="54" y="0"/>
                    <a:pt x="52" y="4"/>
                  </a:cubicBezTo>
                  <a:cubicBezTo>
                    <a:pt x="52" y="4"/>
                    <a:pt x="52" y="5"/>
                    <a:pt x="52" y="5"/>
                  </a:cubicBezTo>
                  <a:cubicBezTo>
                    <a:pt x="52" y="8"/>
                    <a:pt x="53" y="9"/>
                    <a:pt x="53" y="11"/>
                  </a:cubicBezTo>
                  <a:cubicBezTo>
                    <a:pt x="53" y="19"/>
                    <a:pt x="53" y="11"/>
                    <a:pt x="54" y="16"/>
                  </a:cubicBezTo>
                  <a:cubicBezTo>
                    <a:pt x="54" y="17"/>
                    <a:pt x="54" y="17"/>
                    <a:pt x="54" y="21"/>
                  </a:cubicBezTo>
                  <a:cubicBezTo>
                    <a:pt x="54" y="28"/>
                    <a:pt x="56" y="36"/>
                    <a:pt x="56" y="41"/>
                  </a:cubicBezTo>
                  <a:cubicBezTo>
                    <a:pt x="57" y="45"/>
                    <a:pt x="58" y="48"/>
                    <a:pt x="58" y="51"/>
                  </a:cubicBezTo>
                  <a:cubicBezTo>
                    <a:pt x="59" y="55"/>
                    <a:pt x="57" y="54"/>
                    <a:pt x="58" y="61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80"/>
                    <a:pt x="62" y="80"/>
                  </a:cubicBezTo>
                  <a:cubicBezTo>
                    <a:pt x="61" y="85"/>
                    <a:pt x="63" y="93"/>
                    <a:pt x="62" y="96"/>
                  </a:cubicBezTo>
                  <a:cubicBezTo>
                    <a:pt x="59" y="94"/>
                    <a:pt x="61" y="95"/>
                    <a:pt x="59" y="89"/>
                  </a:cubicBezTo>
                  <a:cubicBezTo>
                    <a:pt x="58" y="85"/>
                    <a:pt x="60" y="76"/>
                    <a:pt x="56" y="75"/>
                  </a:cubicBezTo>
                  <a:cubicBezTo>
                    <a:pt x="58" y="72"/>
                    <a:pt x="55" y="68"/>
                    <a:pt x="54" y="64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6"/>
                    <a:pt x="50" y="33"/>
                    <a:pt x="47" y="31"/>
                  </a:cubicBezTo>
                  <a:cubicBezTo>
                    <a:pt x="43" y="34"/>
                    <a:pt x="47" y="31"/>
                    <a:pt x="45" y="34"/>
                  </a:cubicBezTo>
                  <a:cubicBezTo>
                    <a:pt x="43" y="36"/>
                    <a:pt x="41" y="33"/>
                    <a:pt x="41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31"/>
                    <a:pt x="38" y="30"/>
                  </a:cubicBezTo>
                  <a:cubicBezTo>
                    <a:pt x="38" y="25"/>
                    <a:pt x="40" y="21"/>
                    <a:pt x="35" y="19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6"/>
                    <a:pt x="31" y="22"/>
                    <a:pt x="32" y="28"/>
                  </a:cubicBezTo>
                  <a:cubicBezTo>
                    <a:pt x="30" y="27"/>
                    <a:pt x="30" y="26"/>
                    <a:pt x="28" y="24"/>
                  </a:cubicBezTo>
                  <a:cubicBezTo>
                    <a:pt x="28" y="23"/>
                    <a:pt x="24" y="21"/>
                    <a:pt x="26" y="15"/>
                  </a:cubicBezTo>
                  <a:cubicBezTo>
                    <a:pt x="19" y="14"/>
                    <a:pt x="24" y="13"/>
                    <a:pt x="19" y="11"/>
                  </a:cubicBezTo>
                  <a:cubicBezTo>
                    <a:pt x="20" y="13"/>
                    <a:pt x="20" y="13"/>
                    <a:pt x="21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22"/>
                    <a:pt x="19" y="22"/>
                    <a:pt x="19" y="28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3"/>
                    <a:pt x="17" y="32"/>
                    <a:pt x="16" y="36"/>
                  </a:cubicBezTo>
                  <a:cubicBezTo>
                    <a:pt x="21" y="34"/>
                    <a:pt x="17" y="38"/>
                    <a:pt x="19" y="43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6"/>
                    <a:pt x="18" y="55"/>
                    <a:pt x="19" y="58"/>
                  </a:cubicBezTo>
                  <a:cubicBezTo>
                    <a:pt x="17" y="62"/>
                    <a:pt x="17" y="65"/>
                    <a:pt x="18" y="69"/>
                  </a:cubicBezTo>
                  <a:cubicBezTo>
                    <a:pt x="14" y="72"/>
                    <a:pt x="10" y="75"/>
                    <a:pt x="12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96"/>
                    <a:pt x="10" y="96"/>
                    <a:pt x="10" y="98"/>
                  </a:cubicBezTo>
                  <a:cubicBezTo>
                    <a:pt x="10" y="101"/>
                    <a:pt x="11" y="101"/>
                    <a:pt x="11" y="102"/>
                  </a:cubicBezTo>
                  <a:cubicBezTo>
                    <a:pt x="12" y="105"/>
                    <a:pt x="9" y="111"/>
                    <a:pt x="10" y="117"/>
                  </a:cubicBezTo>
                  <a:cubicBezTo>
                    <a:pt x="8" y="120"/>
                    <a:pt x="6" y="121"/>
                    <a:pt x="6" y="125"/>
                  </a:cubicBezTo>
                  <a:cubicBezTo>
                    <a:pt x="6" y="130"/>
                    <a:pt x="7" y="127"/>
                    <a:pt x="8" y="132"/>
                  </a:cubicBezTo>
                  <a:cubicBezTo>
                    <a:pt x="6" y="132"/>
                    <a:pt x="5" y="130"/>
                    <a:pt x="3" y="133"/>
                  </a:cubicBezTo>
                  <a:cubicBezTo>
                    <a:pt x="0" y="139"/>
                    <a:pt x="7" y="137"/>
                    <a:pt x="2" y="138"/>
                  </a:cubicBezTo>
                  <a:cubicBezTo>
                    <a:pt x="2" y="143"/>
                    <a:pt x="1" y="143"/>
                    <a:pt x="2" y="147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6" y="185"/>
                    <a:pt x="6" y="184"/>
                    <a:pt x="7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9" y="193"/>
                    <a:pt x="10" y="194"/>
                    <a:pt x="10" y="194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0" y="208"/>
                    <a:pt x="10" y="207"/>
                    <a:pt x="11" y="208"/>
                  </a:cubicBezTo>
                  <a:cubicBezTo>
                    <a:pt x="11" y="208"/>
                    <a:pt x="11" y="209"/>
                    <a:pt x="11" y="209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6" y="220"/>
                    <a:pt x="16" y="221"/>
                    <a:pt x="16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5"/>
                    <a:pt x="17" y="227"/>
                  </a:cubicBezTo>
                  <a:cubicBezTo>
                    <a:pt x="20" y="226"/>
                    <a:pt x="22" y="228"/>
                    <a:pt x="22" y="231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5" y="227"/>
                    <a:pt x="22" y="225"/>
                    <a:pt x="21" y="215"/>
                  </a:cubicBezTo>
                  <a:cubicBezTo>
                    <a:pt x="26" y="218"/>
                    <a:pt x="23" y="218"/>
                    <a:pt x="26" y="232"/>
                  </a:cubicBezTo>
                  <a:cubicBezTo>
                    <a:pt x="28" y="236"/>
                    <a:pt x="26" y="237"/>
                    <a:pt x="28" y="240"/>
                  </a:cubicBezTo>
                  <a:cubicBezTo>
                    <a:pt x="29" y="244"/>
                    <a:pt x="30" y="243"/>
                    <a:pt x="31" y="246"/>
                  </a:cubicBezTo>
                  <a:cubicBezTo>
                    <a:pt x="32" y="249"/>
                    <a:pt x="32" y="252"/>
                    <a:pt x="33" y="255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51" y="283"/>
                    <a:pt x="48" y="282"/>
                    <a:pt x="51" y="287"/>
                  </a:cubicBezTo>
                  <a:cubicBezTo>
                    <a:pt x="53" y="292"/>
                    <a:pt x="51" y="288"/>
                    <a:pt x="54" y="290"/>
                  </a:cubicBezTo>
                  <a:cubicBezTo>
                    <a:pt x="56" y="284"/>
                    <a:pt x="53" y="279"/>
                    <a:pt x="52" y="269"/>
                  </a:cubicBezTo>
                  <a:cubicBezTo>
                    <a:pt x="51" y="262"/>
                    <a:pt x="49" y="256"/>
                    <a:pt x="49" y="248"/>
                  </a:cubicBezTo>
                  <a:cubicBezTo>
                    <a:pt x="48" y="249"/>
                    <a:pt x="48" y="250"/>
                    <a:pt x="49" y="248"/>
                  </a:cubicBezTo>
                  <a:cubicBezTo>
                    <a:pt x="52" y="244"/>
                    <a:pt x="46" y="250"/>
                    <a:pt x="50" y="247"/>
                  </a:cubicBezTo>
                  <a:cubicBezTo>
                    <a:pt x="50" y="247"/>
                    <a:pt x="51" y="247"/>
                    <a:pt x="51" y="247"/>
                  </a:cubicBezTo>
                  <a:cubicBezTo>
                    <a:pt x="51" y="246"/>
                    <a:pt x="51" y="246"/>
                    <a:pt x="51" y="246"/>
                  </a:cubicBezTo>
                  <a:cubicBezTo>
                    <a:pt x="51" y="237"/>
                    <a:pt x="47" y="229"/>
                    <a:pt x="50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28"/>
                    <a:pt x="53" y="231"/>
                    <a:pt x="53" y="233"/>
                  </a:cubicBezTo>
                  <a:cubicBezTo>
                    <a:pt x="54" y="237"/>
                    <a:pt x="52" y="242"/>
                    <a:pt x="53" y="246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7" y="259"/>
                    <a:pt x="59" y="275"/>
                    <a:pt x="61" y="286"/>
                  </a:cubicBezTo>
                  <a:cubicBezTo>
                    <a:pt x="61" y="292"/>
                    <a:pt x="61" y="298"/>
                    <a:pt x="62" y="304"/>
                  </a:cubicBezTo>
                  <a:cubicBezTo>
                    <a:pt x="62" y="309"/>
                    <a:pt x="61" y="319"/>
                    <a:pt x="65" y="318"/>
                  </a:cubicBezTo>
                  <a:cubicBezTo>
                    <a:pt x="67" y="317"/>
                    <a:pt x="67" y="315"/>
                    <a:pt x="68" y="313"/>
                  </a:cubicBezTo>
                  <a:cubicBezTo>
                    <a:pt x="68" y="308"/>
                    <a:pt x="69" y="315"/>
                    <a:pt x="68" y="307"/>
                  </a:cubicBezTo>
                  <a:cubicBezTo>
                    <a:pt x="68" y="303"/>
                    <a:pt x="71" y="293"/>
                    <a:pt x="68" y="289"/>
                  </a:cubicBezTo>
                  <a:cubicBezTo>
                    <a:pt x="67" y="288"/>
                    <a:pt x="67" y="288"/>
                    <a:pt x="67" y="288"/>
                  </a:cubicBezTo>
                  <a:cubicBezTo>
                    <a:pt x="67" y="288"/>
                    <a:pt x="67" y="286"/>
                    <a:pt x="67" y="286"/>
                  </a:cubicBezTo>
                  <a:cubicBezTo>
                    <a:pt x="66" y="278"/>
                    <a:pt x="66" y="279"/>
                    <a:pt x="65" y="275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58"/>
                    <a:pt x="64" y="260"/>
                    <a:pt x="63" y="258"/>
                  </a:cubicBezTo>
                  <a:cubicBezTo>
                    <a:pt x="62" y="255"/>
                    <a:pt x="63" y="254"/>
                    <a:pt x="63" y="252"/>
                  </a:cubicBezTo>
                  <a:cubicBezTo>
                    <a:pt x="64" y="248"/>
                    <a:pt x="61" y="244"/>
                    <a:pt x="68" y="244"/>
                  </a:cubicBezTo>
                  <a:cubicBezTo>
                    <a:pt x="68" y="238"/>
                    <a:pt x="70" y="240"/>
                    <a:pt x="67" y="235"/>
                  </a:cubicBezTo>
                  <a:cubicBezTo>
                    <a:pt x="68" y="229"/>
                    <a:pt x="67" y="228"/>
                    <a:pt x="70" y="223"/>
                  </a:cubicBezTo>
                  <a:cubicBezTo>
                    <a:pt x="70" y="218"/>
                    <a:pt x="69" y="216"/>
                    <a:pt x="70" y="211"/>
                  </a:cubicBezTo>
                  <a:cubicBezTo>
                    <a:pt x="62" y="210"/>
                    <a:pt x="68" y="203"/>
                    <a:pt x="68" y="19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87"/>
                    <a:pt x="66" y="189"/>
                    <a:pt x="65" y="182"/>
                  </a:cubicBezTo>
                  <a:cubicBezTo>
                    <a:pt x="65" y="181"/>
                    <a:pt x="65" y="176"/>
                    <a:pt x="65" y="173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65"/>
                    <a:pt x="65" y="164"/>
                    <a:pt x="63" y="159"/>
                  </a:cubicBezTo>
                  <a:cubicBezTo>
                    <a:pt x="64" y="157"/>
                    <a:pt x="64" y="158"/>
                    <a:pt x="65" y="157"/>
                  </a:cubicBezTo>
                  <a:cubicBezTo>
                    <a:pt x="64" y="153"/>
                    <a:pt x="65" y="152"/>
                    <a:pt x="64" y="148"/>
                  </a:cubicBezTo>
                  <a:cubicBezTo>
                    <a:pt x="62" y="140"/>
                    <a:pt x="64" y="143"/>
                    <a:pt x="64" y="141"/>
                  </a:cubicBezTo>
                  <a:cubicBezTo>
                    <a:pt x="67" y="143"/>
                    <a:pt x="66" y="140"/>
                    <a:pt x="66" y="146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0" y="178"/>
                    <a:pt x="70" y="203"/>
                    <a:pt x="71" y="204"/>
                  </a:cubicBezTo>
                  <a:cubicBezTo>
                    <a:pt x="71" y="206"/>
                    <a:pt x="72" y="206"/>
                    <a:pt x="72" y="208"/>
                  </a:cubicBezTo>
                  <a:cubicBezTo>
                    <a:pt x="72" y="211"/>
                    <a:pt x="70" y="217"/>
                    <a:pt x="74" y="221"/>
                  </a:cubicBezTo>
                  <a:cubicBezTo>
                    <a:pt x="75" y="222"/>
                    <a:pt x="75" y="222"/>
                    <a:pt x="76" y="222"/>
                  </a:cubicBezTo>
                  <a:cubicBezTo>
                    <a:pt x="76" y="226"/>
                    <a:pt x="76" y="226"/>
                    <a:pt x="77" y="228"/>
                  </a:cubicBezTo>
                  <a:cubicBezTo>
                    <a:pt x="76" y="230"/>
                    <a:pt x="76" y="230"/>
                    <a:pt x="75" y="231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80" y="236"/>
                    <a:pt x="79" y="236"/>
                    <a:pt x="81" y="234"/>
                  </a:cubicBezTo>
                  <a:cubicBezTo>
                    <a:pt x="83" y="238"/>
                    <a:pt x="81" y="235"/>
                    <a:pt x="84" y="237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79" y="240"/>
                    <a:pt x="85" y="241"/>
                    <a:pt x="79" y="240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6" y="246"/>
                    <a:pt x="81" y="240"/>
                    <a:pt x="77" y="244"/>
                  </a:cubicBezTo>
                  <a:cubicBezTo>
                    <a:pt x="77" y="244"/>
                    <a:pt x="77" y="244"/>
                    <a:pt x="76" y="244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2" y="254"/>
                    <a:pt x="78" y="256"/>
                    <a:pt x="80" y="261"/>
                  </a:cubicBezTo>
                  <a:cubicBezTo>
                    <a:pt x="84" y="258"/>
                    <a:pt x="79" y="259"/>
                    <a:pt x="83" y="256"/>
                  </a:cubicBezTo>
                  <a:cubicBezTo>
                    <a:pt x="83" y="254"/>
                    <a:pt x="83" y="254"/>
                    <a:pt x="82" y="253"/>
                  </a:cubicBezTo>
                  <a:cubicBezTo>
                    <a:pt x="85" y="250"/>
                    <a:pt x="84" y="249"/>
                    <a:pt x="87" y="248"/>
                  </a:cubicBezTo>
                  <a:cubicBezTo>
                    <a:pt x="87" y="243"/>
                    <a:pt x="86" y="244"/>
                    <a:pt x="87" y="241"/>
                  </a:cubicBezTo>
                  <a:cubicBezTo>
                    <a:pt x="85" y="239"/>
                    <a:pt x="86" y="240"/>
                    <a:pt x="86" y="235"/>
                  </a:cubicBezTo>
                  <a:cubicBezTo>
                    <a:pt x="91" y="234"/>
                    <a:pt x="87" y="231"/>
                    <a:pt x="86" y="228"/>
                  </a:cubicBezTo>
                  <a:cubicBezTo>
                    <a:pt x="87" y="226"/>
                    <a:pt x="89" y="225"/>
                    <a:pt x="89" y="223"/>
                  </a:cubicBezTo>
                  <a:cubicBezTo>
                    <a:pt x="89" y="222"/>
                    <a:pt x="89" y="222"/>
                    <a:pt x="87" y="222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4" y="220"/>
                    <a:pt x="85" y="221"/>
                    <a:pt x="84" y="219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0" y="212"/>
                    <a:pt x="91" y="216"/>
                    <a:pt x="90" y="207"/>
                  </a:cubicBezTo>
                  <a:cubicBezTo>
                    <a:pt x="89" y="201"/>
                    <a:pt x="90" y="195"/>
                    <a:pt x="90" y="190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7"/>
                    <a:pt x="89" y="186"/>
                    <a:pt x="89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7" y="155"/>
                    <a:pt x="87" y="138"/>
                    <a:pt x="85" y="120"/>
                  </a:cubicBezTo>
                  <a:cubicBezTo>
                    <a:pt x="84" y="115"/>
                    <a:pt x="83" y="112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2" y="106"/>
                    <a:pt x="82" y="105"/>
                  </a:cubicBezTo>
                  <a:cubicBezTo>
                    <a:pt x="82" y="105"/>
                    <a:pt x="82" y="105"/>
                    <a:pt x="81" y="104"/>
                  </a:cubicBezTo>
                  <a:cubicBezTo>
                    <a:pt x="82" y="102"/>
                    <a:pt x="82" y="102"/>
                    <a:pt x="81" y="98"/>
                  </a:cubicBezTo>
                  <a:cubicBezTo>
                    <a:pt x="78" y="99"/>
                    <a:pt x="80" y="99"/>
                    <a:pt x="79" y="98"/>
                  </a:cubicBezTo>
                  <a:cubicBezTo>
                    <a:pt x="80" y="93"/>
                    <a:pt x="81" y="96"/>
                    <a:pt x="84" y="92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3" y="88"/>
                    <a:pt x="83" y="89"/>
                    <a:pt x="83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2"/>
                    <a:pt x="77" y="85"/>
                    <a:pt x="78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3"/>
                    <a:pt x="77" y="73"/>
                    <a:pt x="77" y="7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49"/>
                    <a:pt x="73" y="47"/>
                    <a:pt x="72" y="45"/>
                  </a:cubicBezTo>
                  <a:cubicBezTo>
                    <a:pt x="71" y="37"/>
                    <a:pt x="72" y="34"/>
                    <a:pt x="67" y="35"/>
                  </a:cubicBezTo>
                  <a:cubicBezTo>
                    <a:pt x="67" y="31"/>
                    <a:pt x="66" y="32"/>
                    <a:pt x="66" y="27"/>
                  </a:cubicBezTo>
                  <a:cubicBezTo>
                    <a:pt x="66" y="21"/>
                    <a:pt x="68" y="20"/>
                    <a:pt x="64" y="17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3"/>
                    <a:pt x="62" y="11"/>
                    <a:pt x="62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5" y="11"/>
                    <a:pt x="62" y="7"/>
                    <a:pt x="58" y="9"/>
                  </a:cubicBezTo>
                  <a:cubicBezTo>
                    <a:pt x="59" y="4"/>
                    <a:pt x="60" y="8"/>
                    <a:pt x="60" y="2"/>
                  </a:cubicBezTo>
                  <a:cubicBezTo>
                    <a:pt x="58" y="3"/>
                    <a:pt x="60" y="2"/>
                    <a:pt x="58" y="3"/>
                  </a:cubicBezTo>
                  <a:cubicBezTo>
                    <a:pt x="58" y="4"/>
                    <a:pt x="58" y="5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5" name="Freeform 50"/>
            <p:cNvSpPr>
              <a:spLocks noEditPoints="1"/>
            </p:cNvSpPr>
            <p:nvPr/>
          </p:nvSpPr>
          <p:spPr bwMode="auto">
            <a:xfrm>
              <a:off x="4593517" y="5981529"/>
              <a:ext cx="95496" cy="327192"/>
            </a:xfrm>
            <a:custGeom>
              <a:avLst/>
              <a:gdLst>
                <a:gd name="T0" fmla="*/ 46 w 95"/>
                <a:gd name="T1" fmla="*/ 252 h 325"/>
                <a:gd name="T2" fmla="*/ 46 w 95"/>
                <a:gd name="T3" fmla="*/ 251 h 325"/>
                <a:gd name="T4" fmla="*/ 79 w 95"/>
                <a:gd name="T5" fmla="*/ 239 h 325"/>
                <a:gd name="T6" fmla="*/ 51 w 95"/>
                <a:gd name="T7" fmla="*/ 193 h 325"/>
                <a:gd name="T8" fmla="*/ 52 w 95"/>
                <a:gd name="T9" fmla="*/ 100 h 325"/>
                <a:gd name="T10" fmla="*/ 44 w 95"/>
                <a:gd name="T11" fmla="*/ 73 h 325"/>
                <a:gd name="T12" fmla="*/ 30 w 95"/>
                <a:gd name="T13" fmla="*/ 35 h 325"/>
                <a:gd name="T14" fmla="*/ 25 w 95"/>
                <a:gd name="T15" fmla="*/ 14 h 325"/>
                <a:gd name="T16" fmla="*/ 19 w 95"/>
                <a:gd name="T17" fmla="*/ 3 h 325"/>
                <a:gd name="T18" fmla="*/ 13 w 95"/>
                <a:gd name="T19" fmla="*/ 7 h 325"/>
                <a:gd name="T20" fmla="*/ 7 w 95"/>
                <a:gd name="T21" fmla="*/ 35 h 325"/>
                <a:gd name="T22" fmla="*/ 9 w 95"/>
                <a:gd name="T23" fmla="*/ 62 h 325"/>
                <a:gd name="T24" fmla="*/ 3 w 95"/>
                <a:gd name="T25" fmla="*/ 77 h 325"/>
                <a:gd name="T26" fmla="*/ 3 w 95"/>
                <a:gd name="T27" fmla="*/ 86 h 325"/>
                <a:gd name="T28" fmla="*/ 3 w 95"/>
                <a:gd name="T29" fmla="*/ 98 h 325"/>
                <a:gd name="T30" fmla="*/ 2 w 95"/>
                <a:gd name="T31" fmla="*/ 128 h 325"/>
                <a:gd name="T32" fmla="*/ 0 w 95"/>
                <a:gd name="T33" fmla="*/ 129 h 325"/>
                <a:gd name="T34" fmla="*/ 1 w 95"/>
                <a:gd name="T35" fmla="*/ 160 h 325"/>
                <a:gd name="T36" fmla="*/ 5 w 95"/>
                <a:gd name="T37" fmla="*/ 180 h 325"/>
                <a:gd name="T38" fmla="*/ 8 w 95"/>
                <a:gd name="T39" fmla="*/ 199 h 325"/>
                <a:gd name="T40" fmla="*/ 16 w 95"/>
                <a:gd name="T41" fmla="*/ 228 h 325"/>
                <a:gd name="T42" fmla="*/ 19 w 95"/>
                <a:gd name="T43" fmla="*/ 224 h 325"/>
                <a:gd name="T44" fmla="*/ 24 w 95"/>
                <a:gd name="T45" fmla="*/ 228 h 325"/>
                <a:gd name="T46" fmla="*/ 30 w 95"/>
                <a:gd name="T47" fmla="*/ 253 h 325"/>
                <a:gd name="T48" fmla="*/ 36 w 95"/>
                <a:gd name="T49" fmla="*/ 281 h 325"/>
                <a:gd name="T50" fmla="*/ 39 w 95"/>
                <a:gd name="T51" fmla="*/ 296 h 325"/>
                <a:gd name="T52" fmla="*/ 45 w 95"/>
                <a:gd name="T53" fmla="*/ 311 h 325"/>
                <a:gd name="T54" fmla="*/ 63 w 95"/>
                <a:gd name="T55" fmla="*/ 303 h 325"/>
                <a:gd name="T56" fmla="*/ 63 w 95"/>
                <a:gd name="T57" fmla="*/ 293 h 325"/>
                <a:gd name="T58" fmla="*/ 67 w 95"/>
                <a:gd name="T59" fmla="*/ 306 h 325"/>
                <a:gd name="T60" fmla="*/ 69 w 95"/>
                <a:gd name="T61" fmla="*/ 299 h 325"/>
                <a:gd name="T62" fmla="*/ 59 w 95"/>
                <a:gd name="T63" fmla="*/ 239 h 325"/>
                <a:gd name="T64" fmla="*/ 53 w 95"/>
                <a:gd name="T65" fmla="*/ 196 h 325"/>
                <a:gd name="T66" fmla="*/ 62 w 95"/>
                <a:gd name="T67" fmla="*/ 216 h 325"/>
                <a:gd name="T68" fmla="*/ 68 w 95"/>
                <a:gd name="T69" fmla="*/ 258 h 325"/>
                <a:gd name="T70" fmla="*/ 77 w 95"/>
                <a:gd name="T71" fmla="*/ 293 h 325"/>
                <a:gd name="T72" fmla="*/ 79 w 95"/>
                <a:gd name="T73" fmla="*/ 256 h 325"/>
                <a:gd name="T74" fmla="*/ 83 w 95"/>
                <a:gd name="T75" fmla="*/ 305 h 325"/>
                <a:gd name="T76" fmla="*/ 87 w 95"/>
                <a:gd name="T77" fmla="*/ 323 h 325"/>
                <a:gd name="T78" fmla="*/ 93 w 95"/>
                <a:gd name="T79" fmla="*/ 288 h 325"/>
                <a:gd name="T80" fmla="*/ 88 w 95"/>
                <a:gd name="T81" fmla="*/ 218 h 325"/>
                <a:gd name="T82" fmla="*/ 62 w 95"/>
                <a:gd name="T83" fmla="*/ 12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325">
                  <a:moveTo>
                    <a:pt x="49" y="261"/>
                  </a:moveTo>
                  <a:cubicBezTo>
                    <a:pt x="45" y="261"/>
                    <a:pt x="46" y="262"/>
                    <a:pt x="45" y="258"/>
                  </a:cubicBezTo>
                  <a:cubicBezTo>
                    <a:pt x="44" y="254"/>
                    <a:pt x="44" y="254"/>
                    <a:pt x="46" y="252"/>
                  </a:cubicBezTo>
                  <a:cubicBezTo>
                    <a:pt x="49" y="261"/>
                    <a:pt x="49" y="261"/>
                    <a:pt x="49" y="261"/>
                  </a:cubicBezTo>
                  <a:close/>
                  <a:moveTo>
                    <a:pt x="43" y="247"/>
                  </a:moveTo>
                  <a:cubicBezTo>
                    <a:pt x="45" y="249"/>
                    <a:pt x="45" y="247"/>
                    <a:pt x="46" y="251"/>
                  </a:cubicBezTo>
                  <a:cubicBezTo>
                    <a:pt x="41" y="251"/>
                    <a:pt x="43" y="253"/>
                    <a:pt x="43" y="247"/>
                  </a:cubicBezTo>
                  <a:close/>
                  <a:moveTo>
                    <a:pt x="81" y="241"/>
                  </a:moveTo>
                  <a:cubicBezTo>
                    <a:pt x="78" y="241"/>
                    <a:pt x="80" y="242"/>
                    <a:pt x="79" y="239"/>
                  </a:cubicBezTo>
                  <a:cubicBezTo>
                    <a:pt x="81" y="240"/>
                    <a:pt x="80" y="239"/>
                    <a:pt x="81" y="241"/>
                  </a:cubicBezTo>
                  <a:close/>
                  <a:moveTo>
                    <a:pt x="51" y="187"/>
                  </a:moveTo>
                  <a:cubicBezTo>
                    <a:pt x="51" y="187"/>
                    <a:pt x="55" y="188"/>
                    <a:pt x="51" y="193"/>
                  </a:cubicBezTo>
                  <a:cubicBezTo>
                    <a:pt x="50" y="192"/>
                    <a:pt x="49" y="191"/>
                    <a:pt x="51" y="187"/>
                  </a:cubicBezTo>
                  <a:close/>
                  <a:moveTo>
                    <a:pt x="53" y="103"/>
                  </a:moveTo>
                  <a:cubicBezTo>
                    <a:pt x="52" y="101"/>
                    <a:pt x="53" y="102"/>
                    <a:pt x="52" y="100"/>
                  </a:cubicBezTo>
                  <a:cubicBezTo>
                    <a:pt x="51" y="96"/>
                    <a:pt x="51" y="90"/>
                    <a:pt x="49" y="87"/>
                  </a:cubicBezTo>
                  <a:cubicBezTo>
                    <a:pt x="46" y="84"/>
                    <a:pt x="48" y="84"/>
                    <a:pt x="44" y="74"/>
                  </a:cubicBezTo>
                  <a:cubicBezTo>
                    <a:pt x="44" y="74"/>
                    <a:pt x="44" y="74"/>
                    <a:pt x="44" y="7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6"/>
                    <a:pt x="35" y="39"/>
                    <a:pt x="30" y="3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3"/>
                    <a:pt x="28" y="16"/>
                    <a:pt x="25" y="14"/>
                  </a:cubicBezTo>
                  <a:cubicBezTo>
                    <a:pt x="24" y="13"/>
                    <a:pt x="24" y="14"/>
                    <a:pt x="23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7"/>
                    <a:pt x="20" y="6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4"/>
                    <a:pt x="16" y="3"/>
                    <a:pt x="16" y="8"/>
                  </a:cubicBezTo>
                  <a:cubicBezTo>
                    <a:pt x="13" y="7"/>
                    <a:pt x="15" y="8"/>
                    <a:pt x="13" y="7"/>
                  </a:cubicBezTo>
                  <a:cubicBezTo>
                    <a:pt x="13" y="11"/>
                    <a:pt x="13" y="9"/>
                    <a:pt x="11" y="1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4"/>
                    <a:pt x="8" y="30"/>
                    <a:pt x="7" y="35"/>
                  </a:cubicBezTo>
                  <a:cubicBezTo>
                    <a:pt x="9" y="38"/>
                    <a:pt x="5" y="36"/>
                    <a:pt x="10" y="39"/>
                  </a:cubicBezTo>
                  <a:cubicBezTo>
                    <a:pt x="9" y="42"/>
                    <a:pt x="10" y="43"/>
                    <a:pt x="8" y="45"/>
                  </a:cubicBezTo>
                  <a:cubicBezTo>
                    <a:pt x="9" y="54"/>
                    <a:pt x="6" y="56"/>
                    <a:pt x="9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6" y="65"/>
                    <a:pt x="6" y="65"/>
                  </a:cubicBezTo>
                  <a:cubicBezTo>
                    <a:pt x="6" y="71"/>
                    <a:pt x="4" y="73"/>
                    <a:pt x="3" y="77"/>
                  </a:cubicBezTo>
                  <a:cubicBezTo>
                    <a:pt x="3" y="77"/>
                    <a:pt x="3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6" y="82"/>
                    <a:pt x="3" y="86"/>
                  </a:cubicBezTo>
                  <a:cubicBezTo>
                    <a:pt x="3" y="88"/>
                    <a:pt x="4" y="90"/>
                    <a:pt x="3" y="93"/>
                  </a:cubicBezTo>
                  <a:cubicBezTo>
                    <a:pt x="2" y="95"/>
                    <a:pt x="3" y="93"/>
                    <a:pt x="2" y="95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0" y="103"/>
                    <a:pt x="5" y="117"/>
                    <a:pt x="1" y="126"/>
                  </a:cubicBezTo>
                  <a:cubicBezTo>
                    <a:pt x="2" y="129"/>
                    <a:pt x="1" y="127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3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3"/>
                    <a:pt x="2" y="137"/>
                    <a:pt x="2" y="143"/>
                  </a:cubicBezTo>
                  <a:cubicBezTo>
                    <a:pt x="3" y="147"/>
                    <a:pt x="2" y="144"/>
                    <a:pt x="2" y="149"/>
                  </a:cubicBezTo>
                  <a:cubicBezTo>
                    <a:pt x="2" y="157"/>
                    <a:pt x="2" y="155"/>
                    <a:pt x="1" y="160"/>
                  </a:cubicBezTo>
                  <a:cubicBezTo>
                    <a:pt x="0" y="165"/>
                    <a:pt x="4" y="168"/>
                    <a:pt x="4" y="175"/>
                  </a:cubicBezTo>
                  <a:cubicBezTo>
                    <a:pt x="4" y="179"/>
                    <a:pt x="4" y="175"/>
                    <a:pt x="5" y="178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9" y="185"/>
                    <a:pt x="9" y="189"/>
                    <a:pt x="9" y="194"/>
                  </a:cubicBezTo>
                  <a:cubicBezTo>
                    <a:pt x="9" y="195"/>
                    <a:pt x="9" y="196"/>
                    <a:pt x="8" y="199"/>
                  </a:cubicBezTo>
                  <a:cubicBezTo>
                    <a:pt x="12" y="200"/>
                    <a:pt x="9" y="210"/>
                    <a:pt x="12" y="215"/>
                  </a:cubicBezTo>
                  <a:cubicBezTo>
                    <a:pt x="15" y="218"/>
                    <a:pt x="15" y="221"/>
                    <a:pt x="13" y="225"/>
                  </a:cubicBezTo>
                  <a:cubicBezTo>
                    <a:pt x="16" y="228"/>
                    <a:pt x="14" y="225"/>
                    <a:pt x="16" y="228"/>
                  </a:cubicBezTo>
                  <a:cubicBezTo>
                    <a:pt x="18" y="233"/>
                    <a:pt x="18" y="230"/>
                    <a:pt x="18" y="230"/>
                  </a:cubicBezTo>
                  <a:cubicBezTo>
                    <a:pt x="20" y="229"/>
                    <a:pt x="20" y="232"/>
                    <a:pt x="20" y="227"/>
                  </a:cubicBezTo>
                  <a:cubicBezTo>
                    <a:pt x="20" y="222"/>
                    <a:pt x="20" y="227"/>
                    <a:pt x="19" y="224"/>
                  </a:cubicBezTo>
                  <a:cubicBezTo>
                    <a:pt x="19" y="220"/>
                    <a:pt x="19" y="219"/>
                    <a:pt x="20" y="21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9"/>
                    <a:pt x="24" y="231"/>
                    <a:pt x="25" y="234"/>
                  </a:cubicBezTo>
                  <a:cubicBezTo>
                    <a:pt x="25" y="236"/>
                    <a:pt x="26" y="239"/>
                    <a:pt x="26" y="241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1" y="256"/>
                    <a:pt x="32" y="264"/>
                    <a:pt x="31" y="266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4" y="273"/>
                    <a:pt x="35" y="277"/>
                    <a:pt x="36" y="281"/>
                  </a:cubicBezTo>
                  <a:cubicBezTo>
                    <a:pt x="37" y="283"/>
                    <a:pt x="37" y="286"/>
                    <a:pt x="37" y="288"/>
                  </a:cubicBezTo>
                  <a:cubicBezTo>
                    <a:pt x="38" y="292"/>
                    <a:pt x="38" y="290"/>
                    <a:pt x="36" y="292"/>
                  </a:cubicBezTo>
                  <a:cubicBezTo>
                    <a:pt x="40" y="293"/>
                    <a:pt x="38" y="293"/>
                    <a:pt x="39" y="296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2" y="303"/>
                    <a:pt x="41" y="302"/>
                    <a:pt x="44" y="305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7" y="314"/>
                    <a:pt x="51" y="316"/>
                    <a:pt x="53" y="315"/>
                  </a:cubicBezTo>
                  <a:cubicBezTo>
                    <a:pt x="60" y="312"/>
                    <a:pt x="57" y="316"/>
                    <a:pt x="64" y="314"/>
                  </a:cubicBezTo>
                  <a:cubicBezTo>
                    <a:pt x="64" y="311"/>
                    <a:pt x="64" y="306"/>
                    <a:pt x="63" y="303"/>
                  </a:cubicBezTo>
                  <a:cubicBezTo>
                    <a:pt x="63" y="303"/>
                    <a:pt x="63" y="302"/>
                    <a:pt x="63" y="302"/>
                  </a:cubicBezTo>
                  <a:cubicBezTo>
                    <a:pt x="62" y="300"/>
                    <a:pt x="62" y="302"/>
                    <a:pt x="62" y="298"/>
                  </a:cubicBezTo>
                  <a:cubicBezTo>
                    <a:pt x="63" y="293"/>
                    <a:pt x="63" y="293"/>
                    <a:pt x="63" y="293"/>
                  </a:cubicBezTo>
                  <a:cubicBezTo>
                    <a:pt x="64" y="295"/>
                    <a:pt x="63" y="294"/>
                    <a:pt x="63" y="295"/>
                  </a:cubicBezTo>
                  <a:cubicBezTo>
                    <a:pt x="63" y="297"/>
                    <a:pt x="63" y="295"/>
                    <a:pt x="64" y="297"/>
                  </a:cubicBezTo>
                  <a:cubicBezTo>
                    <a:pt x="66" y="301"/>
                    <a:pt x="66" y="303"/>
                    <a:pt x="67" y="306"/>
                  </a:cubicBezTo>
                  <a:cubicBezTo>
                    <a:pt x="69" y="309"/>
                    <a:pt x="67" y="313"/>
                    <a:pt x="70" y="315"/>
                  </a:cubicBezTo>
                  <a:cubicBezTo>
                    <a:pt x="70" y="315"/>
                    <a:pt x="70" y="315"/>
                    <a:pt x="70" y="313"/>
                  </a:cubicBezTo>
                  <a:cubicBezTo>
                    <a:pt x="72" y="309"/>
                    <a:pt x="70" y="304"/>
                    <a:pt x="69" y="299"/>
                  </a:cubicBezTo>
                  <a:cubicBezTo>
                    <a:pt x="68" y="293"/>
                    <a:pt x="68" y="290"/>
                    <a:pt x="67" y="283"/>
                  </a:cubicBezTo>
                  <a:cubicBezTo>
                    <a:pt x="66" y="272"/>
                    <a:pt x="64" y="264"/>
                    <a:pt x="62" y="253"/>
                  </a:cubicBezTo>
                  <a:cubicBezTo>
                    <a:pt x="59" y="239"/>
                    <a:pt x="59" y="239"/>
                    <a:pt x="59" y="239"/>
                  </a:cubicBezTo>
                  <a:cubicBezTo>
                    <a:pt x="57" y="233"/>
                    <a:pt x="56" y="231"/>
                    <a:pt x="55" y="225"/>
                  </a:cubicBezTo>
                  <a:cubicBezTo>
                    <a:pt x="55" y="218"/>
                    <a:pt x="50" y="199"/>
                    <a:pt x="51" y="195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8" y="203"/>
                    <a:pt x="56" y="202"/>
                    <a:pt x="56" y="213"/>
                  </a:cubicBezTo>
                  <a:cubicBezTo>
                    <a:pt x="60" y="212"/>
                    <a:pt x="58" y="212"/>
                    <a:pt x="62" y="212"/>
                  </a:cubicBezTo>
                  <a:cubicBezTo>
                    <a:pt x="62" y="216"/>
                    <a:pt x="61" y="211"/>
                    <a:pt x="62" y="216"/>
                  </a:cubicBezTo>
                  <a:cubicBezTo>
                    <a:pt x="62" y="218"/>
                    <a:pt x="62" y="218"/>
                    <a:pt x="62" y="220"/>
                  </a:cubicBezTo>
                  <a:cubicBezTo>
                    <a:pt x="63" y="226"/>
                    <a:pt x="64" y="221"/>
                    <a:pt x="63" y="225"/>
                  </a:cubicBezTo>
                  <a:cubicBezTo>
                    <a:pt x="61" y="234"/>
                    <a:pt x="66" y="249"/>
                    <a:pt x="68" y="258"/>
                  </a:cubicBezTo>
                  <a:cubicBezTo>
                    <a:pt x="73" y="302"/>
                    <a:pt x="73" y="302"/>
                    <a:pt x="73" y="302"/>
                  </a:cubicBezTo>
                  <a:cubicBezTo>
                    <a:pt x="75" y="310"/>
                    <a:pt x="74" y="308"/>
                    <a:pt x="77" y="312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78"/>
                    <a:pt x="76" y="279"/>
                    <a:pt x="78" y="263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80" y="255"/>
                    <a:pt x="80" y="255"/>
                  </a:cubicBezTo>
                  <a:cubicBezTo>
                    <a:pt x="81" y="309"/>
                    <a:pt x="81" y="309"/>
                    <a:pt x="81" y="309"/>
                  </a:cubicBezTo>
                  <a:cubicBezTo>
                    <a:pt x="84" y="306"/>
                    <a:pt x="83" y="311"/>
                    <a:pt x="83" y="305"/>
                  </a:cubicBezTo>
                  <a:cubicBezTo>
                    <a:pt x="85" y="297"/>
                    <a:pt x="83" y="277"/>
                    <a:pt x="86" y="272"/>
                  </a:cubicBezTo>
                  <a:cubicBezTo>
                    <a:pt x="87" y="274"/>
                    <a:pt x="87" y="281"/>
                    <a:pt x="87" y="285"/>
                  </a:cubicBezTo>
                  <a:cubicBezTo>
                    <a:pt x="87" y="296"/>
                    <a:pt x="88" y="311"/>
                    <a:pt x="87" y="323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5" y="316"/>
                    <a:pt x="93" y="306"/>
                    <a:pt x="94" y="296"/>
                  </a:cubicBezTo>
                  <a:cubicBezTo>
                    <a:pt x="94" y="289"/>
                    <a:pt x="94" y="292"/>
                    <a:pt x="93" y="288"/>
                  </a:cubicBezTo>
                  <a:cubicBezTo>
                    <a:pt x="92" y="285"/>
                    <a:pt x="93" y="248"/>
                    <a:pt x="91" y="236"/>
                  </a:cubicBezTo>
                  <a:cubicBezTo>
                    <a:pt x="90" y="232"/>
                    <a:pt x="91" y="236"/>
                    <a:pt x="90" y="233"/>
                  </a:cubicBezTo>
                  <a:cubicBezTo>
                    <a:pt x="89" y="229"/>
                    <a:pt x="89" y="223"/>
                    <a:pt x="88" y="218"/>
                  </a:cubicBezTo>
                  <a:cubicBezTo>
                    <a:pt x="83" y="198"/>
                    <a:pt x="80" y="178"/>
                    <a:pt x="73" y="15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4"/>
                    <a:pt x="63" y="132"/>
                    <a:pt x="62" y="129"/>
                  </a:cubicBezTo>
                  <a:cubicBezTo>
                    <a:pt x="59" y="121"/>
                    <a:pt x="57" y="116"/>
                    <a:pt x="55" y="105"/>
                  </a:cubicBezTo>
                  <a:cubicBezTo>
                    <a:pt x="53" y="103"/>
                    <a:pt x="53" y="103"/>
                    <a:pt x="53" y="10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6" name="Freeform 51"/>
            <p:cNvSpPr>
              <a:spLocks noEditPoints="1"/>
            </p:cNvSpPr>
            <p:nvPr/>
          </p:nvSpPr>
          <p:spPr bwMode="auto">
            <a:xfrm>
              <a:off x="4086291" y="5575279"/>
              <a:ext cx="74362" cy="429733"/>
            </a:xfrm>
            <a:custGeom>
              <a:avLst/>
              <a:gdLst>
                <a:gd name="T0" fmla="*/ 23 w 74"/>
                <a:gd name="T1" fmla="*/ 407 h 427"/>
                <a:gd name="T2" fmla="*/ 32 w 74"/>
                <a:gd name="T3" fmla="*/ 265 h 427"/>
                <a:gd name="T4" fmla="*/ 32 w 74"/>
                <a:gd name="T5" fmla="*/ 277 h 427"/>
                <a:gd name="T6" fmla="*/ 12 w 74"/>
                <a:gd name="T7" fmla="*/ 260 h 427"/>
                <a:gd name="T8" fmla="*/ 32 w 74"/>
                <a:gd name="T9" fmla="*/ 251 h 427"/>
                <a:gd name="T10" fmla="*/ 12 w 74"/>
                <a:gd name="T11" fmla="*/ 253 h 427"/>
                <a:gd name="T12" fmla="*/ 16 w 74"/>
                <a:gd name="T13" fmla="*/ 235 h 427"/>
                <a:gd name="T14" fmla="*/ 16 w 74"/>
                <a:gd name="T15" fmla="*/ 220 h 427"/>
                <a:gd name="T16" fmla="*/ 17 w 74"/>
                <a:gd name="T17" fmla="*/ 215 h 427"/>
                <a:gd name="T18" fmla="*/ 17 w 74"/>
                <a:gd name="T19" fmla="*/ 215 h 427"/>
                <a:gd name="T20" fmla="*/ 41 w 74"/>
                <a:gd name="T21" fmla="*/ 138 h 427"/>
                <a:gd name="T22" fmla="*/ 64 w 74"/>
                <a:gd name="T23" fmla="*/ 5 h 427"/>
                <a:gd name="T24" fmla="*/ 49 w 74"/>
                <a:gd name="T25" fmla="*/ 38 h 427"/>
                <a:gd name="T26" fmla="*/ 34 w 74"/>
                <a:gd name="T27" fmla="*/ 96 h 427"/>
                <a:gd name="T28" fmla="*/ 19 w 74"/>
                <a:gd name="T29" fmla="*/ 188 h 427"/>
                <a:gd name="T30" fmla="*/ 18 w 74"/>
                <a:gd name="T31" fmla="*/ 179 h 427"/>
                <a:gd name="T32" fmla="*/ 28 w 74"/>
                <a:gd name="T33" fmla="*/ 111 h 427"/>
                <a:gd name="T34" fmla="*/ 36 w 74"/>
                <a:gd name="T35" fmla="*/ 69 h 427"/>
                <a:gd name="T36" fmla="*/ 38 w 74"/>
                <a:gd name="T37" fmla="*/ 55 h 427"/>
                <a:gd name="T38" fmla="*/ 41 w 74"/>
                <a:gd name="T39" fmla="*/ 47 h 427"/>
                <a:gd name="T40" fmla="*/ 41 w 74"/>
                <a:gd name="T41" fmla="*/ 37 h 427"/>
                <a:gd name="T42" fmla="*/ 32 w 74"/>
                <a:gd name="T43" fmla="*/ 37 h 427"/>
                <a:gd name="T44" fmla="*/ 24 w 74"/>
                <a:gd name="T45" fmla="*/ 60 h 427"/>
                <a:gd name="T46" fmla="*/ 19 w 74"/>
                <a:gd name="T47" fmla="*/ 90 h 427"/>
                <a:gd name="T48" fmla="*/ 14 w 74"/>
                <a:gd name="T49" fmla="*/ 124 h 427"/>
                <a:gd name="T50" fmla="*/ 9 w 74"/>
                <a:gd name="T51" fmla="*/ 136 h 427"/>
                <a:gd name="T52" fmla="*/ 8 w 74"/>
                <a:gd name="T53" fmla="*/ 168 h 427"/>
                <a:gd name="T54" fmla="*/ 2 w 74"/>
                <a:gd name="T55" fmla="*/ 238 h 427"/>
                <a:gd name="T56" fmla="*/ 3 w 74"/>
                <a:gd name="T57" fmla="*/ 259 h 427"/>
                <a:gd name="T58" fmla="*/ 2 w 74"/>
                <a:gd name="T59" fmla="*/ 287 h 427"/>
                <a:gd name="T60" fmla="*/ 6 w 74"/>
                <a:gd name="T61" fmla="*/ 305 h 427"/>
                <a:gd name="T62" fmla="*/ 8 w 74"/>
                <a:gd name="T63" fmla="*/ 336 h 427"/>
                <a:gd name="T64" fmla="*/ 9 w 74"/>
                <a:gd name="T65" fmla="*/ 371 h 427"/>
                <a:gd name="T66" fmla="*/ 15 w 74"/>
                <a:gd name="T67" fmla="*/ 386 h 427"/>
                <a:gd name="T68" fmla="*/ 17 w 74"/>
                <a:gd name="T69" fmla="*/ 393 h 427"/>
                <a:gd name="T70" fmla="*/ 15 w 74"/>
                <a:gd name="T71" fmla="*/ 400 h 427"/>
                <a:gd name="T72" fmla="*/ 12 w 74"/>
                <a:gd name="T73" fmla="*/ 408 h 427"/>
                <a:gd name="T74" fmla="*/ 19 w 74"/>
                <a:gd name="T75" fmla="*/ 414 h 427"/>
                <a:gd name="T76" fmla="*/ 23 w 74"/>
                <a:gd name="T77" fmla="*/ 424 h 427"/>
                <a:gd name="T78" fmla="*/ 31 w 74"/>
                <a:gd name="T79" fmla="*/ 412 h 427"/>
                <a:gd name="T80" fmla="*/ 28 w 74"/>
                <a:gd name="T81" fmla="*/ 331 h 427"/>
                <a:gd name="T82" fmla="*/ 31 w 74"/>
                <a:gd name="T83" fmla="*/ 283 h 427"/>
                <a:gd name="T84" fmla="*/ 33 w 74"/>
                <a:gd name="T85" fmla="*/ 317 h 427"/>
                <a:gd name="T86" fmla="*/ 37 w 74"/>
                <a:gd name="T87" fmla="*/ 322 h 427"/>
                <a:gd name="T88" fmla="*/ 44 w 74"/>
                <a:gd name="T89" fmla="*/ 338 h 427"/>
                <a:gd name="T90" fmla="*/ 57 w 74"/>
                <a:gd name="T91" fmla="*/ 201 h 427"/>
                <a:gd name="T92" fmla="*/ 66 w 74"/>
                <a:gd name="T93" fmla="*/ 128 h 427"/>
                <a:gd name="T94" fmla="*/ 70 w 74"/>
                <a:gd name="T95" fmla="*/ 98 h 427"/>
                <a:gd name="T96" fmla="*/ 71 w 74"/>
                <a:gd name="T97" fmla="*/ 51 h 427"/>
                <a:gd name="T98" fmla="*/ 69 w 74"/>
                <a:gd name="T99" fmla="*/ 43 h 427"/>
                <a:gd name="T100" fmla="*/ 71 w 74"/>
                <a:gd name="T101" fmla="*/ 41 h 427"/>
                <a:gd name="T102" fmla="*/ 66 w 74"/>
                <a:gd name="T103" fmla="*/ 1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427">
                  <a:moveTo>
                    <a:pt x="23" y="403"/>
                  </a:moveTo>
                  <a:cubicBezTo>
                    <a:pt x="24" y="405"/>
                    <a:pt x="24" y="401"/>
                    <a:pt x="24" y="405"/>
                  </a:cubicBezTo>
                  <a:cubicBezTo>
                    <a:pt x="24" y="408"/>
                    <a:pt x="23" y="407"/>
                    <a:pt x="23" y="407"/>
                  </a:cubicBezTo>
                  <a:cubicBezTo>
                    <a:pt x="22" y="406"/>
                    <a:pt x="21" y="403"/>
                    <a:pt x="23" y="403"/>
                  </a:cubicBezTo>
                  <a:close/>
                  <a:moveTo>
                    <a:pt x="32" y="277"/>
                  </a:moveTo>
                  <a:cubicBezTo>
                    <a:pt x="32" y="273"/>
                    <a:pt x="32" y="269"/>
                    <a:pt x="32" y="265"/>
                  </a:cubicBezTo>
                  <a:cubicBezTo>
                    <a:pt x="32" y="253"/>
                    <a:pt x="32" y="257"/>
                    <a:pt x="34" y="256"/>
                  </a:cubicBezTo>
                  <a:cubicBezTo>
                    <a:pt x="35" y="258"/>
                    <a:pt x="34" y="268"/>
                    <a:pt x="33" y="272"/>
                  </a:cubicBezTo>
                  <a:cubicBezTo>
                    <a:pt x="32" y="277"/>
                    <a:pt x="32" y="277"/>
                    <a:pt x="32" y="277"/>
                  </a:cubicBezTo>
                  <a:close/>
                  <a:moveTo>
                    <a:pt x="12" y="260"/>
                  </a:moveTo>
                  <a:cubicBezTo>
                    <a:pt x="13" y="262"/>
                    <a:pt x="12" y="266"/>
                    <a:pt x="11" y="267"/>
                  </a:cubicBezTo>
                  <a:lnTo>
                    <a:pt x="12" y="260"/>
                  </a:lnTo>
                  <a:close/>
                  <a:moveTo>
                    <a:pt x="32" y="251"/>
                  </a:moveTo>
                  <a:cubicBezTo>
                    <a:pt x="35" y="252"/>
                    <a:pt x="33" y="249"/>
                    <a:pt x="34" y="254"/>
                  </a:cubicBezTo>
                  <a:cubicBezTo>
                    <a:pt x="31" y="254"/>
                    <a:pt x="31" y="255"/>
                    <a:pt x="32" y="251"/>
                  </a:cubicBezTo>
                  <a:close/>
                  <a:moveTo>
                    <a:pt x="12" y="245"/>
                  </a:moveTo>
                  <a:cubicBezTo>
                    <a:pt x="14" y="239"/>
                    <a:pt x="9" y="248"/>
                    <a:pt x="14" y="242"/>
                  </a:cubicBezTo>
                  <a:cubicBezTo>
                    <a:pt x="12" y="249"/>
                    <a:pt x="14" y="249"/>
                    <a:pt x="12" y="253"/>
                  </a:cubicBezTo>
                  <a:cubicBezTo>
                    <a:pt x="12" y="245"/>
                    <a:pt x="11" y="248"/>
                    <a:pt x="12" y="245"/>
                  </a:cubicBezTo>
                  <a:close/>
                  <a:moveTo>
                    <a:pt x="15" y="232"/>
                  </a:moveTo>
                  <a:cubicBezTo>
                    <a:pt x="16" y="235"/>
                    <a:pt x="16" y="235"/>
                    <a:pt x="16" y="235"/>
                  </a:cubicBezTo>
                  <a:cubicBezTo>
                    <a:pt x="14" y="234"/>
                    <a:pt x="13" y="236"/>
                    <a:pt x="15" y="232"/>
                  </a:cubicBezTo>
                  <a:close/>
                  <a:moveTo>
                    <a:pt x="14" y="224"/>
                  </a:moveTo>
                  <a:cubicBezTo>
                    <a:pt x="14" y="219"/>
                    <a:pt x="14" y="223"/>
                    <a:pt x="16" y="220"/>
                  </a:cubicBezTo>
                  <a:cubicBezTo>
                    <a:pt x="16" y="223"/>
                    <a:pt x="16" y="222"/>
                    <a:pt x="16" y="223"/>
                  </a:cubicBezTo>
                  <a:cubicBezTo>
                    <a:pt x="15" y="224"/>
                    <a:pt x="15" y="223"/>
                    <a:pt x="14" y="224"/>
                  </a:cubicBezTo>
                  <a:close/>
                  <a:moveTo>
                    <a:pt x="17" y="215"/>
                  </a:moveTo>
                  <a:cubicBezTo>
                    <a:pt x="17" y="219"/>
                    <a:pt x="17" y="216"/>
                    <a:pt x="16" y="217"/>
                  </a:cubicBezTo>
                  <a:cubicBezTo>
                    <a:pt x="14" y="213"/>
                    <a:pt x="16" y="213"/>
                    <a:pt x="16" y="213"/>
                  </a:cubicBezTo>
                  <a:cubicBezTo>
                    <a:pt x="17" y="214"/>
                    <a:pt x="17" y="213"/>
                    <a:pt x="17" y="215"/>
                  </a:cubicBezTo>
                  <a:close/>
                  <a:moveTo>
                    <a:pt x="41" y="138"/>
                  </a:moveTo>
                  <a:cubicBezTo>
                    <a:pt x="41" y="141"/>
                    <a:pt x="41" y="141"/>
                    <a:pt x="41" y="141"/>
                  </a:cubicBezTo>
                  <a:cubicBezTo>
                    <a:pt x="40" y="140"/>
                    <a:pt x="40" y="141"/>
                    <a:pt x="41" y="138"/>
                  </a:cubicBezTo>
                  <a:close/>
                  <a:moveTo>
                    <a:pt x="65" y="10"/>
                  </a:moveTo>
                  <a:cubicBezTo>
                    <a:pt x="65" y="9"/>
                    <a:pt x="65" y="9"/>
                    <a:pt x="65" y="7"/>
                  </a:cubicBezTo>
                  <a:cubicBezTo>
                    <a:pt x="64" y="6"/>
                    <a:pt x="65" y="6"/>
                    <a:pt x="64" y="5"/>
                  </a:cubicBezTo>
                  <a:cubicBezTo>
                    <a:pt x="56" y="0"/>
                    <a:pt x="53" y="25"/>
                    <a:pt x="52" y="31"/>
                  </a:cubicBezTo>
                  <a:cubicBezTo>
                    <a:pt x="52" y="34"/>
                    <a:pt x="50" y="37"/>
                    <a:pt x="52" y="40"/>
                  </a:cubicBezTo>
                  <a:cubicBezTo>
                    <a:pt x="48" y="40"/>
                    <a:pt x="49" y="42"/>
                    <a:pt x="49" y="38"/>
                  </a:cubicBezTo>
                  <a:cubicBezTo>
                    <a:pt x="47" y="39"/>
                    <a:pt x="48" y="37"/>
                    <a:pt x="46" y="42"/>
                  </a:cubicBezTo>
                  <a:cubicBezTo>
                    <a:pt x="46" y="43"/>
                    <a:pt x="45" y="46"/>
                    <a:pt x="45" y="46"/>
                  </a:cubicBezTo>
                  <a:cubicBezTo>
                    <a:pt x="40" y="62"/>
                    <a:pt x="38" y="80"/>
                    <a:pt x="34" y="96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28" y="131"/>
                    <a:pt x="24" y="143"/>
                    <a:pt x="23" y="156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93"/>
                    <a:pt x="20" y="195"/>
                    <a:pt x="17" y="197"/>
                  </a:cubicBezTo>
                  <a:cubicBezTo>
                    <a:pt x="17" y="193"/>
                    <a:pt x="17" y="190"/>
                    <a:pt x="18" y="187"/>
                  </a:cubicBezTo>
                  <a:cubicBezTo>
                    <a:pt x="19" y="182"/>
                    <a:pt x="18" y="184"/>
                    <a:pt x="18" y="179"/>
                  </a:cubicBezTo>
                  <a:cubicBezTo>
                    <a:pt x="18" y="171"/>
                    <a:pt x="20" y="161"/>
                    <a:pt x="21" y="152"/>
                  </a:cubicBezTo>
                  <a:cubicBezTo>
                    <a:pt x="22" y="143"/>
                    <a:pt x="24" y="137"/>
                    <a:pt x="25" y="127"/>
                  </a:cubicBezTo>
                  <a:cubicBezTo>
                    <a:pt x="25" y="121"/>
                    <a:pt x="27" y="115"/>
                    <a:pt x="28" y="111"/>
                  </a:cubicBezTo>
                  <a:cubicBezTo>
                    <a:pt x="30" y="103"/>
                    <a:pt x="31" y="94"/>
                    <a:pt x="32" y="86"/>
                  </a:cubicBezTo>
                  <a:cubicBezTo>
                    <a:pt x="32" y="83"/>
                    <a:pt x="32" y="83"/>
                    <a:pt x="33" y="8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7" y="58"/>
                    <a:pt x="38" y="60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49"/>
                    <a:pt x="39" y="48"/>
                    <a:pt x="40" y="47"/>
                  </a:cubicBezTo>
                  <a:cubicBezTo>
                    <a:pt x="42" y="46"/>
                    <a:pt x="41" y="46"/>
                    <a:pt x="41" y="47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0"/>
                    <a:pt x="42" y="43"/>
                    <a:pt x="41" y="39"/>
                  </a:cubicBezTo>
                  <a:cubicBezTo>
                    <a:pt x="41" y="36"/>
                    <a:pt x="41" y="38"/>
                    <a:pt x="41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1" y="46"/>
                    <a:pt x="34" y="50"/>
                    <a:pt x="30" y="52"/>
                  </a:cubicBezTo>
                  <a:cubicBezTo>
                    <a:pt x="31" y="46"/>
                    <a:pt x="31" y="41"/>
                    <a:pt x="32" y="37"/>
                  </a:cubicBezTo>
                  <a:cubicBezTo>
                    <a:pt x="30" y="37"/>
                    <a:pt x="29" y="39"/>
                    <a:pt x="27" y="40"/>
                  </a:cubicBezTo>
                  <a:cubicBezTo>
                    <a:pt x="27" y="47"/>
                    <a:pt x="26" y="48"/>
                    <a:pt x="24" y="55"/>
                  </a:cubicBezTo>
                  <a:cubicBezTo>
                    <a:pt x="24" y="59"/>
                    <a:pt x="24" y="56"/>
                    <a:pt x="24" y="60"/>
                  </a:cubicBezTo>
                  <a:cubicBezTo>
                    <a:pt x="24" y="62"/>
                    <a:pt x="24" y="68"/>
                    <a:pt x="23" y="71"/>
                  </a:cubicBezTo>
                  <a:cubicBezTo>
                    <a:pt x="22" y="76"/>
                    <a:pt x="22" y="73"/>
                    <a:pt x="22" y="80"/>
                  </a:cubicBezTo>
                  <a:cubicBezTo>
                    <a:pt x="19" y="84"/>
                    <a:pt x="20" y="84"/>
                    <a:pt x="19" y="9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10"/>
                    <a:pt x="16" y="113"/>
                    <a:pt x="15" y="115"/>
                  </a:cubicBezTo>
                  <a:cubicBezTo>
                    <a:pt x="15" y="120"/>
                    <a:pt x="13" y="118"/>
                    <a:pt x="14" y="124"/>
                  </a:cubicBezTo>
                  <a:cubicBezTo>
                    <a:pt x="12" y="126"/>
                    <a:pt x="12" y="126"/>
                    <a:pt x="10" y="128"/>
                  </a:cubicBezTo>
                  <a:cubicBezTo>
                    <a:pt x="12" y="130"/>
                    <a:pt x="12" y="131"/>
                    <a:pt x="12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9" y="153"/>
                  </a:cubicBezTo>
                  <a:cubicBezTo>
                    <a:pt x="8" y="158"/>
                    <a:pt x="8" y="163"/>
                    <a:pt x="8" y="168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12"/>
                    <a:pt x="3" y="214"/>
                    <a:pt x="3" y="220"/>
                  </a:cubicBezTo>
                  <a:cubicBezTo>
                    <a:pt x="3" y="229"/>
                    <a:pt x="2" y="232"/>
                    <a:pt x="2" y="238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4" y="256"/>
                    <a:pt x="4" y="252"/>
                    <a:pt x="2" y="257"/>
                  </a:cubicBezTo>
                  <a:cubicBezTo>
                    <a:pt x="3" y="260"/>
                    <a:pt x="2" y="257"/>
                    <a:pt x="3" y="259"/>
                  </a:cubicBezTo>
                  <a:cubicBezTo>
                    <a:pt x="5" y="266"/>
                    <a:pt x="1" y="266"/>
                    <a:pt x="0" y="283"/>
                  </a:cubicBezTo>
                  <a:cubicBezTo>
                    <a:pt x="0" y="283"/>
                    <a:pt x="1" y="283"/>
                    <a:pt x="1" y="283"/>
                  </a:cubicBezTo>
                  <a:cubicBezTo>
                    <a:pt x="2" y="287"/>
                    <a:pt x="2" y="287"/>
                    <a:pt x="2" y="287"/>
                  </a:cubicBezTo>
                  <a:cubicBezTo>
                    <a:pt x="5" y="289"/>
                    <a:pt x="4" y="288"/>
                    <a:pt x="5" y="291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296"/>
                    <a:pt x="4" y="300"/>
                    <a:pt x="6" y="305"/>
                  </a:cubicBezTo>
                  <a:cubicBezTo>
                    <a:pt x="7" y="309"/>
                    <a:pt x="6" y="306"/>
                    <a:pt x="7" y="309"/>
                  </a:cubicBezTo>
                  <a:cubicBezTo>
                    <a:pt x="5" y="314"/>
                    <a:pt x="5" y="320"/>
                    <a:pt x="7" y="328"/>
                  </a:cubicBezTo>
                  <a:cubicBezTo>
                    <a:pt x="5" y="335"/>
                    <a:pt x="7" y="328"/>
                    <a:pt x="8" y="336"/>
                  </a:cubicBezTo>
                  <a:cubicBezTo>
                    <a:pt x="8" y="338"/>
                    <a:pt x="7" y="344"/>
                    <a:pt x="7" y="34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5"/>
                    <a:pt x="9" y="365"/>
                    <a:pt x="9" y="371"/>
                  </a:cubicBezTo>
                  <a:cubicBezTo>
                    <a:pt x="12" y="372"/>
                    <a:pt x="12" y="372"/>
                    <a:pt x="12" y="372"/>
                  </a:cubicBezTo>
                  <a:cubicBezTo>
                    <a:pt x="12" y="374"/>
                    <a:pt x="12" y="376"/>
                    <a:pt x="12" y="377"/>
                  </a:cubicBezTo>
                  <a:cubicBezTo>
                    <a:pt x="12" y="378"/>
                    <a:pt x="12" y="384"/>
                    <a:pt x="15" y="386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4" y="390"/>
                    <a:pt x="14" y="390"/>
                    <a:pt x="15" y="391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6" y="396"/>
                    <a:pt x="16" y="398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4" y="399"/>
                    <a:pt x="15" y="399"/>
                    <a:pt x="15" y="400"/>
                  </a:cubicBezTo>
                  <a:cubicBezTo>
                    <a:pt x="15" y="400"/>
                    <a:pt x="15" y="400"/>
                    <a:pt x="16" y="400"/>
                  </a:cubicBezTo>
                  <a:cubicBezTo>
                    <a:pt x="16" y="401"/>
                    <a:pt x="16" y="400"/>
                    <a:pt x="17" y="402"/>
                  </a:cubicBezTo>
                  <a:cubicBezTo>
                    <a:pt x="14" y="403"/>
                    <a:pt x="12" y="403"/>
                    <a:pt x="12" y="408"/>
                  </a:cubicBezTo>
                  <a:cubicBezTo>
                    <a:pt x="14" y="408"/>
                    <a:pt x="14" y="408"/>
                    <a:pt x="17" y="408"/>
                  </a:cubicBezTo>
                  <a:cubicBezTo>
                    <a:pt x="16" y="413"/>
                    <a:pt x="16" y="413"/>
                    <a:pt x="16" y="413"/>
                  </a:cubicBezTo>
                  <a:cubicBezTo>
                    <a:pt x="18" y="413"/>
                    <a:pt x="18" y="413"/>
                    <a:pt x="19" y="414"/>
                  </a:cubicBezTo>
                  <a:cubicBezTo>
                    <a:pt x="18" y="417"/>
                    <a:pt x="18" y="415"/>
                    <a:pt x="16" y="419"/>
                  </a:cubicBezTo>
                  <a:cubicBezTo>
                    <a:pt x="16" y="423"/>
                    <a:pt x="16" y="424"/>
                    <a:pt x="18" y="427"/>
                  </a:cubicBezTo>
                  <a:cubicBezTo>
                    <a:pt x="24" y="426"/>
                    <a:pt x="17" y="425"/>
                    <a:pt x="23" y="424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9" y="414"/>
                    <a:pt x="30" y="417"/>
                    <a:pt x="31" y="412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1" y="379"/>
                    <a:pt x="28" y="366"/>
                    <a:pt x="28" y="350"/>
                  </a:cubicBezTo>
                  <a:cubicBezTo>
                    <a:pt x="28" y="344"/>
                    <a:pt x="28" y="338"/>
                    <a:pt x="28" y="331"/>
                  </a:cubicBezTo>
                  <a:cubicBezTo>
                    <a:pt x="28" y="325"/>
                    <a:pt x="29" y="319"/>
                    <a:pt x="29" y="314"/>
                  </a:cubicBezTo>
                  <a:cubicBezTo>
                    <a:pt x="29" y="308"/>
                    <a:pt x="30" y="302"/>
                    <a:pt x="30" y="295"/>
                  </a:cubicBezTo>
                  <a:cubicBezTo>
                    <a:pt x="30" y="291"/>
                    <a:pt x="30" y="287"/>
                    <a:pt x="31" y="283"/>
                  </a:cubicBezTo>
                  <a:cubicBezTo>
                    <a:pt x="32" y="278"/>
                    <a:pt x="31" y="281"/>
                    <a:pt x="32" y="280"/>
                  </a:cubicBezTo>
                  <a:cubicBezTo>
                    <a:pt x="34" y="283"/>
                    <a:pt x="33" y="287"/>
                    <a:pt x="33" y="291"/>
                  </a:cubicBezTo>
                  <a:cubicBezTo>
                    <a:pt x="30" y="315"/>
                    <a:pt x="33" y="309"/>
                    <a:pt x="33" y="317"/>
                  </a:cubicBezTo>
                  <a:cubicBezTo>
                    <a:pt x="33" y="324"/>
                    <a:pt x="29" y="349"/>
                    <a:pt x="33" y="355"/>
                  </a:cubicBezTo>
                  <a:cubicBezTo>
                    <a:pt x="34" y="353"/>
                    <a:pt x="33" y="356"/>
                    <a:pt x="34" y="353"/>
                  </a:cubicBezTo>
                  <a:cubicBezTo>
                    <a:pt x="36" y="346"/>
                    <a:pt x="37" y="330"/>
                    <a:pt x="37" y="322"/>
                  </a:cubicBezTo>
                  <a:cubicBezTo>
                    <a:pt x="42" y="328"/>
                    <a:pt x="37" y="335"/>
                    <a:pt x="40" y="341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43" y="341"/>
                    <a:pt x="43" y="342"/>
                    <a:pt x="44" y="338"/>
                  </a:cubicBezTo>
                  <a:cubicBezTo>
                    <a:pt x="50" y="289"/>
                    <a:pt x="50" y="289"/>
                    <a:pt x="50" y="289"/>
                  </a:cubicBezTo>
                  <a:cubicBezTo>
                    <a:pt x="51" y="278"/>
                    <a:pt x="51" y="269"/>
                    <a:pt x="52" y="259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8" y="186"/>
                    <a:pt x="60" y="173"/>
                    <a:pt x="62" y="158"/>
                  </a:cubicBezTo>
                  <a:cubicBezTo>
                    <a:pt x="62" y="154"/>
                    <a:pt x="62" y="147"/>
                    <a:pt x="63" y="144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7" y="124"/>
                    <a:pt x="67" y="123"/>
                    <a:pt x="69" y="121"/>
                  </a:cubicBezTo>
                  <a:cubicBezTo>
                    <a:pt x="67" y="117"/>
                    <a:pt x="65" y="116"/>
                    <a:pt x="67" y="111"/>
                  </a:cubicBezTo>
                  <a:cubicBezTo>
                    <a:pt x="69" y="109"/>
                    <a:pt x="69" y="102"/>
                    <a:pt x="70" y="98"/>
                  </a:cubicBezTo>
                  <a:cubicBezTo>
                    <a:pt x="74" y="82"/>
                    <a:pt x="71" y="90"/>
                    <a:pt x="71" y="71"/>
                  </a:cubicBezTo>
                  <a:cubicBezTo>
                    <a:pt x="71" y="65"/>
                    <a:pt x="71" y="62"/>
                    <a:pt x="69" y="56"/>
                  </a:cubicBezTo>
                  <a:cubicBezTo>
                    <a:pt x="71" y="50"/>
                    <a:pt x="71" y="58"/>
                    <a:pt x="71" y="51"/>
                  </a:cubicBezTo>
                  <a:cubicBezTo>
                    <a:pt x="71" y="50"/>
                    <a:pt x="71" y="46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3"/>
                    <a:pt x="70" y="18"/>
                    <a:pt x="70" y="18"/>
                  </a:cubicBezTo>
                  <a:cubicBezTo>
                    <a:pt x="70" y="14"/>
                    <a:pt x="68" y="14"/>
                    <a:pt x="66" y="12"/>
                  </a:cubicBezTo>
                  <a:lnTo>
                    <a:pt x="65" y="1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7" name="Freeform 52"/>
            <p:cNvSpPr>
              <a:spLocks noEditPoints="1"/>
            </p:cNvSpPr>
            <p:nvPr/>
          </p:nvSpPr>
          <p:spPr bwMode="auto">
            <a:xfrm>
              <a:off x="4285111" y="4502904"/>
              <a:ext cx="92365" cy="378071"/>
            </a:xfrm>
            <a:custGeom>
              <a:avLst/>
              <a:gdLst>
                <a:gd name="T0" fmla="*/ 50 w 92"/>
                <a:gd name="T1" fmla="*/ 166 h 376"/>
                <a:gd name="T2" fmla="*/ 39 w 92"/>
                <a:gd name="T3" fmla="*/ 23 h 376"/>
                <a:gd name="T4" fmla="*/ 38 w 92"/>
                <a:gd name="T5" fmla="*/ 18 h 376"/>
                <a:gd name="T6" fmla="*/ 29 w 92"/>
                <a:gd name="T7" fmla="*/ 0 h 376"/>
                <a:gd name="T8" fmla="*/ 27 w 92"/>
                <a:gd name="T9" fmla="*/ 9 h 376"/>
                <a:gd name="T10" fmla="*/ 26 w 92"/>
                <a:gd name="T11" fmla="*/ 14 h 376"/>
                <a:gd name="T12" fmla="*/ 22 w 92"/>
                <a:gd name="T13" fmla="*/ 30 h 376"/>
                <a:gd name="T14" fmla="*/ 25 w 92"/>
                <a:gd name="T15" fmla="*/ 43 h 376"/>
                <a:gd name="T16" fmla="*/ 19 w 92"/>
                <a:gd name="T17" fmla="*/ 34 h 376"/>
                <a:gd name="T18" fmla="*/ 8 w 92"/>
                <a:gd name="T19" fmla="*/ 15 h 376"/>
                <a:gd name="T20" fmla="*/ 5 w 92"/>
                <a:gd name="T21" fmla="*/ 30 h 376"/>
                <a:gd name="T22" fmla="*/ 0 w 92"/>
                <a:gd name="T23" fmla="*/ 37 h 376"/>
                <a:gd name="T24" fmla="*/ 0 w 92"/>
                <a:gd name="T25" fmla="*/ 51 h 376"/>
                <a:gd name="T26" fmla="*/ 6 w 92"/>
                <a:gd name="T27" fmla="*/ 94 h 376"/>
                <a:gd name="T28" fmla="*/ 11 w 92"/>
                <a:gd name="T29" fmla="*/ 136 h 376"/>
                <a:gd name="T30" fmla="*/ 8 w 92"/>
                <a:gd name="T31" fmla="*/ 139 h 376"/>
                <a:gd name="T32" fmla="*/ 6 w 92"/>
                <a:gd name="T33" fmla="*/ 154 h 376"/>
                <a:gd name="T34" fmla="*/ 36 w 92"/>
                <a:gd name="T35" fmla="*/ 253 h 376"/>
                <a:gd name="T36" fmla="*/ 47 w 92"/>
                <a:gd name="T37" fmla="*/ 280 h 376"/>
                <a:gd name="T38" fmla="*/ 54 w 92"/>
                <a:gd name="T39" fmla="*/ 293 h 376"/>
                <a:gd name="T40" fmla="*/ 66 w 92"/>
                <a:gd name="T41" fmla="*/ 321 h 376"/>
                <a:gd name="T42" fmla="*/ 76 w 92"/>
                <a:gd name="T43" fmla="*/ 350 h 376"/>
                <a:gd name="T44" fmla="*/ 78 w 92"/>
                <a:gd name="T45" fmla="*/ 367 h 376"/>
                <a:gd name="T46" fmla="*/ 80 w 92"/>
                <a:gd name="T47" fmla="*/ 373 h 376"/>
                <a:gd name="T48" fmla="*/ 84 w 92"/>
                <a:gd name="T49" fmla="*/ 371 h 376"/>
                <a:gd name="T50" fmla="*/ 83 w 92"/>
                <a:gd name="T51" fmla="*/ 356 h 376"/>
                <a:gd name="T52" fmla="*/ 81 w 92"/>
                <a:gd name="T53" fmla="*/ 329 h 376"/>
                <a:gd name="T54" fmla="*/ 80 w 92"/>
                <a:gd name="T55" fmla="*/ 307 h 376"/>
                <a:gd name="T56" fmla="*/ 78 w 92"/>
                <a:gd name="T57" fmla="*/ 288 h 376"/>
                <a:gd name="T58" fmla="*/ 74 w 92"/>
                <a:gd name="T59" fmla="*/ 255 h 376"/>
                <a:gd name="T60" fmla="*/ 62 w 92"/>
                <a:gd name="T61" fmla="*/ 220 h 376"/>
                <a:gd name="T62" fmla="*/ 55 w 92"/>
                <a:gd name="T63" fmla="*/ 180 h 376"/>
                <a:gd name="T64" fmla="*/ 62 w 92"/>
                <a:gd name="T65" fmla="*/ 203 h 376"/>
                <a:gd name="T66" fmla="*/ 67 w 92"/>
                <a:gd name="T67" fmla="*/ 218 h 376"/>
                <a:gd name="T68" fmla="*/ 78 w 92"/>
                <a:gd name="T69" fmla="*/ 255 h 376"/>
                <a:gd name="T70" fmla="*/ 87 w 92"/>
                <a:gd name="T71" fmla="*/ 287 h 376"/>
                <a:gd name="T72" fmla="*/ 89 w 92"/>
                <a:gd name="T73" fmla="*/ 294 h 376"/>
                <a:gd name="T74" fmla="*/ 91 w 92"/>
                <a:gd name="T75" fmla="*/ 284 h 376"/>
                <a:gd name="T76" fmla="*/ 80 w 92"/>
                <a:gd name="T77" fmla="*/ 218 h 376"/>
                <a:gd name="T78" fmla="*/ 72 w 92"/>
                <a:gd name="T79" fmla="*/ 159 h 376"/>
                <a:gd name="T80" fmla="*/ 66 w 92"/>
                <a:gd name="T81" fmla="*/ 121 h 376"/>
                <a:gd name="T82" fmla="*/ 47 w 92"/>
                <a:gd name="T83" fmla="*/ 48 h 376"/>
                <a:gd name="T84" fmla="*/ 38 w 92"/>
                <a:gd name="T85" fmla="*/ 2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376">
                  <a:moveTo>
                    <a:pt x="52" y="169"/>
                  </a:moveTo>
                  <a:cubicBezTo>
                    <a:pt x="50" y="168"/>
                    <a:pt x="51" y="168"/>
                    <a:pt x="50" y="166"/>
                  </a:cubicBezTo>
                  <a:cubicBezTo>
                    <a:pt x="53" y="167"/>
                    <a:pt x="51" y="166"/>
                    <a:pt x="52" y="169"/>
                  </a:cubicBezTo>
                  <a:close/>
                  <a:moveTo>
                    <a:pt x="39" y="23"/>
                  </a:moveTo>
                  <a:cubicBezTo>
                    <a:pt x="38" y="21"/>
                    <a:pt x="39" y="20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6" y="12"/>
                    <a:pt x="26" y="14"/>
                  </a:cubicBezTo>
                  <a:cubicBezTo>
                    <a:pt x="26" y="16"/>
                    <a:pt x="25" y="16"/>
                    <a:pt x="25" y="19"/>
                  </a:cubicBezTo>
                  <a:cubicBezTo>
                    <a:pt x="21" y="18"/>
                    <a:pt x="22" y="25"/>
                    <a:pt x="22" y="30"/>
                  </a:cubicBezTo>
                  <a:cubicBezTo>
                    <a:pt x="24" y="33"/>
                    <a:pt x="25" y="32"/>
                    <a:pt x="25" y="36"/>
                  </a:cubicBezTo>
                  <a:cubicBezTo>
                    <a:pt x="26" y="38"/>
                    <a:pt x="26" y="41"/>
                    <a:pt x="25" y="43"/>
                  </a:cubicBezTo>
                  <a:cubicBezTo>
                    <a:pt x="25" y="43"/>
                    <a:pt x="23" y="41"/>
                    <a:pt x="23" y="41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0"/>
                    <a:pt x="19" y="27"/>
                    <a:pt x="14" y="26"/>
                  </a:cubicBezTo>
                  <a:cubicBezTo>
                    <a:pt x="14" y="22"/>
                    <a:pt x="12" y="17"/>
                    <a:pt x="8" y="15"/>
                  </a:cubicBezTo>
                  <a:cubicBezTo>
                    <a:pt x="6" y="18"/>
                    <a:pt x="7" y="19"/>
                    <a:pt x="7" y="19"/>
                  </a:cubicBezTo>
                  <a:cubicBezTo>
                    <a:pt x="8" y="26"/>
                    <a:pt x="7" y="23"/>
                    <a:pt x="5" y="30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40"/>
                    <a:pt x="0" y="43"/>
                  </a:cubicBezTo>
                  <a:cubicBezTo>
                    <a:pt x="1" y="48"/>
                    <a:pt x="0" y="47"/>
                    <a:pt x="0" y="5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5"/>
                    <a:pt x="5" y="90"/>
                    <a:pt x="6" y="9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2" y="136"/>
                    <a:pt x="11" y="133"/>
                    <a:pt x="11" y="136"/>
                  </a:cubicBezTo>
                  <a:cubicBezTo>
                    <a:pt x="13" y="141"/>
                    <a:pt x="13" y="145"/>
                    <a:pt x="14" y="150"/>
                  </a:cubicBezTo>
                  <a:cubicBezTo>
                    <a:pt x="12" y="147"/>
                    <a:pt x="11" y="142"/>
                    <a:pt x="8" y="139"/>
                  </a:cubicBezTo>
                  <a:cubicBezTo>
                    <a:pt x="6" y="138"/>
                    <a:pt x="4" y="137"/>
                    <a:pt x="3" y="137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12" y="181"/>
                    <a:pt x="18" y="193"/>
                    <a:pt x="24" y="215"/>
                  </a:cubicBezTo>
                  <a:cubicBezTo>
                    <a:pt x="26" y="226"/>
                    <a:pt x="34" y="243"/>
                    <a:pt x="36" y="253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5" y="279"/>
                    <a:pt x="45" y="276"/>
                    <a:pt x="47" y="280"/>
                  </a:cubicBezTo>
                  <a:cubicBezTo>
                    <a:pt x="48" y="282"/>
                    <a:pt x="49" y="285"/>
                    <a:pt x="50" y="287"/>
                  </a:cubicBezTo>
                  <a:cubicBezTo>
                    <a:pt x="52" y="291"/>
                    <a:pt x="53" y="289"/>
                    <a:pt x="54" y="293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3" y="312"/>
                    <a:pt x="64" y="315"/>
                    <a:pt x="66" y="321"/>
                  </a:cubicBezTo>
                  <a:cubicBezTo>
                    <a:pt x="67" y="327"/>
                    <a:pt x="71" y="331"/>
                    <a:pt x="74" y="342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6" y="352"/>
                    <a:pt x="77" y="355"/>
                    <a:pt x="77" y="358"/>
                  </a:cubicBezTo>
                  <a:cubicBezTo>
                    <a:pt x="78" y="361"/>
                    <a:pt x="78" y="364"/>
                    <a:pt x="78" y="367"/>
                  </a:cubicBezTo>
                  <a:cubicBezTo>
                    <a:pt x="80" y="372"/>
                    <a:pt x="80" y="372"/>
                    <a:pt x="80" y="372"/>
                  </a:cubicBezTo>
                  <a:cubicBezTo>
                    <a:pt x="80" y="372"/>
                    <a:pt x="80" y="372"/>
                    <a:pt x="80" y="373"/>
                  </a:cubicBezTo>
                  <a:cubicBezTo>
                    <a:pt x="80" y="374"/>
                    <a:pt x="80" y="374"/>
                    <a:pt x="80" y="374"/>
                  </a:cubicBezTo>
                  <a:cubicBezTo>
                    <a:pt x="84" y="374"/>
                    <a:pt x="83" y="376"/>
                    <a:pt x="84" y="371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2" y="350"/>
                    <a:pt x="83" y="344"/>
                    <a:pt x="82" y="339"/>
                  </a:cubicBezTo>
                  <a:cubicBezTo>
                    <a:pt x="80" y="333"/>
                    <a:pt x="80" y="334"/>
                    <a:pt x="81" y="329"/>
                  </a:cubicBezTo>
                  <a:cubicBezTo>
                    <a:pt x="80" y="322"/>
                    <a:pt x="77" y="319"/>
                    <a:pt x="81" y="313"/>
                  </a:cubicBezTo>
                  <a:cubicBezTo>
                    <a:pt x="77" y="308"/>
                    <a:pt x="81" y="312"/>
                    <a:pt x="80" y="307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80" y="293"/>
                    <a:pt x="78" y="293"/>
                    <a:pt x="78" y="288"/>
                  </a:cubicBezTo>
                  <a:cubicBezTo>
                    <a:pt x="78" y="280"/>
                    <a:pt x="77" y="280"/>
                    <a:pt x="74" y="273"/>
                  </a:cubicBezTo>
                  <a:cubicBezTo>
                    <a:pt x="72" y="267"/>
                    <a:pt x="75" y="262"/>
                    <a:pt x="74" y="255"/>
                  </a:cubicBezTo>
                  <a:cubicBezTo>
                    <a:pt x="73" y="252"/>
                    <a:pt x="73" y="252"/>
                    <a:pt x="71" y="24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59" y="207"/>
                    <a:pt x="51" y="184"/>
                    <a:pt x="52" y="173"/>
                  </a:cubicBezTo>
                  <a:cubicBezTo>
                    <a:pt x="55" y="174"/>
                    <a:pt x="54" y="177"/>
                    <a:pt x="55" y="180"/>
                  </a:cubicBezTo>
                  <a:cubicBezTo>
                    <a:pt x="55" y="181"/>
                    <a:pt x="56" y="182"/>
                    <a:pt x="57" y="183"/>
                  </a:cubicBezTo>
                  <a:cubicBezTo>
                    <a:pt x="59" y="189"/>
                    <a:pt x="60" y="197"/>
                    <a:pt x="62" y="203"/>
                  </a:cubicBezTo>
                  <a:cubicBezTo>
                    <a:pt x="63" y="207"/>
                    <a:pt x="63" y="204"/>
                    <a:pt x="64" y="210"/>
                  </a:cubicBezTo>
                  <a:cubicBezTo>
                    <a:pt x="65" y="213"/>
                    <a:pt x="66" y="216"/>
                    <a:pt x="67" y="218"/>
                  </a:cubicBezTo>
                  <a:cubicBezTo>
                    <a:pt x="68" y="222"/>
                    <a:pt x="68" y="222"/>
                    <a:pt x="68" y="222"/>
                  </a:cubicBezTo>
                  <a:cubicBezTo>
                    <a:pt x="69" y="229"/>
                    <a:pt x="76" y="245"/>
                    <a:pt x="78" y="255"/>
                  </a:cubicBezTo>
                  <a:cubicBezTo>
                    <a:pt x="85" y="280"/>
                    <a:pt x="85" y="280"/>
                    <a:pt x="85" y="280"/>
                  </a:cubicBezTo>
                  <a:cubicBezTo>
                    <a:pt x="85" y="282"/>
                    <a:pt x="86" y="285"/>
                    <a:pt x="87" y="287"/>
                  </a:cubicBezTo>
                  <a:cubicBezTo>
                    <a:pt x="87" y="289"/>
                    <a:pt x="88" y="289"/>
                    <a:pt x="88" y="291"/>
                  </a:cubicBezTo>
                  <a:cubicBezTo>
                    <a:pt x="89" y="294"/>
                    <a:pt x="89" y="294"/>
                    <a:pt x="89" y="294"/>
                  </a:cubicBezTo>
                  <a:cubicBezTo>
                    <a:pt x="89" y="293"/>
                    <a:pt x="89" y="294"/>
                    <a:pt x="90" y="295"/>
                  </a:cubicBezTo>
                  <a:cubicBezTo>
                    <a:pt x="92" y="292"/>
                    <a:pt x="92" y="289"/>
                    <a:pt x="91" y="28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7" y="244"/>
                    <a:pt x="84" y="227"/>
                    <a:pt x="80" y="218"/>
                  </a:cubicBezTo>
                  <a:cubicBezTo>
                    <a:pt x="81" y="215"/>
                    <a:pt x="78" y="192"/>
                    <a:pt x="77" y="187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3"/>
                    <a:pt x="71" y="148"/>
                    <a:pt x="71" y="142"/>
                  </a:cubicBezTo>
                  <a:cubicBezTo>
                    <a:pt x="70" y="134"/>
                    <a:pt x="67" y="128"/>
                    <a:pt x="66" y="121"/>
                  </a:cubicBezTo>
                  <a:cubicBezTo>
                    <a:pt x="64" y="106"/>
                    <a:pt x="55" y="78"/>
                    <a:pt x="50" y="62"/>
                  </a:cubicBezTo>
                  <a:cubicBezTo>
                    <a:pt x="49" y="57"/>
                    <a:pt x="48" y="53"/>
                    <a:pt x="47" y="48"/>
                  </a:cubicBezTo>
                  <a:cubicBezTo>
                    <a:pt x="46" y="45"/>
                    <a:pt x="44" y="38"/>
                    <a:pt x="43" y="35"/>
                  </a:cubicBezTo>
                  <a:cubicBezTo>
                    <a:pt x="38" y="22"/>
                    <a:pt x="38" y="22"/>
                    <a:pt x="38" y="22"/>
                  </a:cubicBezTo>
                  <a:lnTo>
                    <a:pt x="39" y="2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8" name="Freeform 53"/>
            <p:cNvSpPr>
              <a:spLocks noEditPoints="1"/>
            </p:cNvSpPr>
            <p:nvPr/>
          </p:nvSpPr>
          <p:spPr bwMode="auto">
            <a:xfrm>
              <a:off x="5071781" y="5603458"/>
              <a:ext cx="69665" cy="373374"/>
            </a:xfrm>
            <a:custGeom>
              <a:avLst/>
              <a:gdLst>
                <a:gd name="T0" fmla="*/ 28 w 69"/>
                <a:gd name="T1" fmla="*/ 299 h 371"/>
                <a:gd name="T2" fmla="*/ 29 w 69"/>
                <a:gd name="T3" fmla="*/ 291 h 371"/>
                <a:gd name="T4" fmla="*/ 29 w 69"/>
                <a:gd name="T5" fmla="*/ 285 h 371"/>
                <a:gd name="T6" fmla="*/ 52 w 69"/>
                <a:gd name="T7" fmla="*/ 261 h 371"/>
                <a:gd name="T8" fmla="*/ 33 w 69"/>
                <a:gd name="T9" fmla="*/ 257 h 371"/>
                <a:gd name="T10" fmla="*/ 20 w 69"/>
                <a:gd name="T11" fmla="*/ 170 h 371"/>
                <a:gd name="T12" fmla="*/ 20 w 69"/>
                <a:gd name="T13" fmla="*/ 166 h 371"/>
                <a:gd name="T14" fmla="*/ 11 w 69"/>
                <a:gd name="T15" fmla="*/ 156 h 371"/>
                <a:gd name="T16" fmla="*/ 17 w 69"/>
                <a:gd name="T17" fmla="*/ 117 h 371"/>
                <a:gd name="T18" fmla="*/ 20 w 69"/>
                <a:gd name="T19" fmla="*/ 107 h 371"/>
                <a:gd name="T20" fmla="*/ 22 w 69"/>
                <a:gd name="T21" fmla="*/ 103 h 371"/>
                <a:gd name="T22" fmla="*/ 67 w 69"/>
                <a:gd name="T23" fmla="*/ 109 h 371"/>
                <a:gd name="T24" fmla="*/ 67 w 69"/>
                <a:gd name="T25" fmla="*/ 82 h 371"/>
                <a:gd name="T26" fmla="*/ 62 w 69"/>
                <a:gd name="T27" fmla="*/ 111 h 371"/>
                <a:gd name="T28" fmla="*/ 60 w 69"/>
                <a:gd name="T29" fmla="*/ 133 h 371"/>
                <a:gd name="T30" fmla="*/ 54 w 69"/>
                <a:gd name="T31" fmla="*/ 196 h 371"/>
                <a:gd name="T32" fmla="*/ 48 w 69"/>
                <a:gd name="T33" fmla="*/ 225 h 371"/>
                <a:gd name="T34" fmla="*/ 54 w 69"/>
                <a:gd name="T35" fmla="*/ 133 h 371"/>
                <a:gd name="T36" fmla="*/ 60 w 69"/>
                <a:gd name="T37" fmla="*/ 80 h 371"/>
                <a:gd name="T38" fmla="*/ 62 w 69"/>
                <a:gd name="T39" fmla="*/ 14 h 371"/>
                <a:gd name="T40" fmla="*/ 59 w 69"/>
                <a:gd name="T41" fmla="*/ 23 h 371"/>
                <a:gd name="T42" fmla="*/ 51 w 69"/>
                <a:gd name="T43" fmla="*/ 68 h 371"/>
                <a:gd name="T44" fmla="*/ 43 w 69"/>
                <a:gd name="T45" fmla="*/ 90 h 371"/>
                <a:gd name="T46" fmla="*/ 35 w 69"/>
                <a:gd name="T47" fmla="*/ 121 h 371"/>
                <a:gd name="T48" fmla="*/ 30 w 69"/>
                <a:gd name="T49" fmla="*/ 141 h 371"/>
                <a:gd name="T50" fmla="*/ 25 w 69"/>
                <a:gd name="T51" fmla="*/ 148 h 371"/>
                <a:gd name="T52" fmla="*/ 21 w 69"/>
                <a:gd name="T53" fmla="*/ 148 h 371"/>
                <a:gd name="T54" fmla="*/ 33 w 69"/>
                <a:gd name="T55" fmla="*/ 105 h 371"/>
                <a:gd name="T56" fmla="*/ 46 w 69"/>
                <a:gd name="T57" fmla="*/ 50 h 371"/>
                <a:gd name="T58" fmla="*/ 45 w 69"/>
                <a:gd name="T59" fmla="*/ 14 h 371"/>
                <a:gd name="T60" fmla="*/ 41 w 69"/>
                <a:gd name="T61" fmla="*/ 47 h 371"/>
                <a:gd name="T62" fmla="*/ 34 w 69"/>
                <a:gd name="T63" fmla="*/ 44 h 371"/>
                <a:gd name="T64" fmla="*/ 22 w 69"/>
                <a:gd name="T65" fmla="*/ 87 h 371"/>
                <a:gd name="T66" fmla="*/ 30 w 69"/>
                <a:gd name="T67" fmla="*/ 34 h 371"/>
                <a:gd name="T68" fmla="*/ 14 w 69"/>
                <a:gd name="T69" fmla="*/ 57 h 371"/>
                <a:gd name="T70" fmla="*/ 8 w 69"/>
                <a:gd name="T71" fmla="*/ 76 h 371"/>
                <a:gd name="T72" fmla="*/ 6 w 69"/>
                <a:gd name="T73" fmla="*/ 96 h 371"/>
                <a:gd name="T74" fmla="*/ 5 w 69"/>
                <a:gd name="T75" fmla="*/ 114 h 371"/>
                <a:gd name="T76" fmla="*/ 4 w 69"/>
                <a:gd name="T77" fmla="*/ 121 h 371"/>
                <a:gd name="T78" fmla="*/ 3 w 69"/>
                <a:gd name="T79" fmla="*/ 139 h 371"/>
                <a:gd name="T80" fmla="*/ 3 w 69"/>
                <a:gd name="T81" fmla="*/ 157 h 371"/>
                <a:gd name="T82" fmla="*/ 4 w 69"/>
                <a:gd name="T83" fmla="*/ 187 h 371"/>
                <a:gd name="T84" fmla="*/ 3 w 69"/>
                <a:gd name="T85" fmla="*/ 210 h 371"/>
                <a:gd name="T86" fmla="*/ 8 w 69"/>
                <a:gd name="T87" fmla="*/ 219 h 371"/>
                <a:gd name="T88" fmla="*/ 7 w 69"/>
                <a:gd name="T89" fmla="*/ 246 h 371"/>
                <a:gd name="T90" fmla="*/ 14 w 69"/>
                <a:gd name="T91" fmla="*/ 238 h 371"/>
                <a:gd name="T92" fmla="*/ 13 w 69"/>
                <a:gd name="T93" fmla="*/ 269 h 371"/>
                <a:gd name="T94" fmla="*/ 20 w 69"/>
                <a:gd name="T95" fmla="*/ 306 h 371"/>
                <a:gd name="T96" fmla="*/ 20 w 69"/>
                <a:gd name="T97" fmla="*/ 338 h 371"/>
                <a:gd name="T98" fmla="*/ 26 w 69"/>
                <a:gd name="T99" fmla="*/ 357 h 371"/>
                <a:gd name="T100" fmla="*/ 29 w 69"/>
                <a:gd name="T101" fmla="*/ 364 h 371"/>
                <a:gd name="T102" fmla="*/ 45 w 69"/>
                <a:gd name="T103" fmla="*/ 289 h 371"/>
                <a:gd name="T104" fmla="*/ 52 w 69"/>
                <a:gd name="T105" fmla="*/ 322 h 371"/>
                <a:gd name="T106" fmla="*/ 56 w 69"/>
                <a:gd name="T107" fmla="*/ 318 h 371"/>
                <a:gd name="T108" fmla="*/ 62 w 69"/>
                <a:gd name="T109" fmla="*/ 303 h 371"/>
                <a:gd name="T110" fmla="*/ 69 w 69"/>
                <a:gd name="T111" fmla="*/ 28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371">
                  <a:moveTo>
                    <a:pt x="28" y="298"/>
                  </a:moveTo>
                  <a:cubicBezTo>
                    <a:pt x="28" y="299"/>
                    <a:pt x="29" y="299"/>
                    <a:pt x="29" y="302"/>
                  </a:cubicBezTo>
                  <a:cubicBezTo>
                    <a:pt x="28" y="307"/>
                    <a:pt x="29" y="304"/>
                    <a:pt x="27" y="306"/>
                  </a:cubicBezTo>
                  <a:cubicBezTo>
                    <a:pt x="27" y="305"/>
                    <a:pt x="25" y="307"/>
                    <a:pt x="28" y="299"/>
                  </a:cubicBezTo>
                  <a:lnTo>
                    <a:pt x="28" y="298"/>
                  </a:lnTo>
                  <a:close/>
                  <a:moveTo>
                    <a:pt x="28" y="292"/>
                  </a:moveTo>
                  <a:cubicBezTo>
                    <a:pt x="29" y="289"/>
                    <a:pt x="29" y="289"/>
                    <a:pt x="29" y="289"/>
                  </a:cubicBezTo>
                  <a:cubicBezTo>
                    <a:pt x="29" y="289"/>
                    <a:pt x="30" y="288"/>
                    <a:pt x="29" y="291"/>
                  </a:cubicBezTo>
                  <a:cubicBezTo>
                    <a:pt x="29" y="291"/>
                    <a:pt x="28" y="292"/>
                    <a:pt x="28" y="292"/>
                  </a:cubicBezTo>
                  <a:close/>
                  <a:moveTo>
                    <a:pt x="29" y="285"/>
                  </a:moveTo>
                  <a:cubicBezTo>
                    <a:pt x="29" y="284"/>
                    <a:pt x="30" y="283"/>
                    <a:pt x="30" y="285"/>
                  </a:cubicBezTo>
                  <a:cubicBezTo>
                    <a:pt x="30" y="286"/>
                    <a:pt x="30" y="286"/>
                    <a:pt x="29" y="285"/>
                  </a:cubicBezTo>
                  <a:close/>
                  <a:moveTo>
                    <a:pt x="45" y="262"/>
                  </a:moveTo>
                  <a:cubicBezTo>
                    <a:pt x="46" y="265"/>
                    <a:pt x="45" y="264"/>
                    <a:pt x="45" y="265"/>
                  </a:cubicBezTo>
                  <a:cubicBezTo>
                    <a:pt x="45" y="265"/>
                    <a:pt x="43" y="265"/>
                    <a:pt x="45" y="262"/>
                  </a:cubicBezTo>
                  <a:close/>
                  <a:moveTo>
                    <a:pt x="52" y="261"/>
                  </a:moveTo>
                  <a:cubicBezTo>
                    <a:pt x="52" y="263"/>
                    <a:pt x="52" y="263"/>
                    <a:pt x="52" y="263"/>
                  </a:cubicBezTo>
                  <a:cubicBezTo>
                    <a:pt x="51" y="263"/>
                    <a:pt x="50" y="265"/>
                    <a:pt x="51" y="262"/>
                  </a:cubicBezTo>
                  <a:cubicBezTo>
                    <a:pt x="51" y="260"/>
                    <a:pt x="50" y="261"/>
                    <a:pt x="52" y="261"/>
                  </a:cubicBezTo>
                  <a:close/>
                  <a:moveTo>
                    <a:pt x="33" y="257"/>
                  </a:moveTo>
                  <a:cubicBezTo>
                    <a:pt x="33" y="257"/>
                    <a:pt x="34" y="259"/>
                    <a:pt x="32" y="261"/>
                  </a:cubicBezTo>
                  <a:cubicBezTo>
                    <a:pt x="32" y="259"/>
                    <a:pt x="31" y="263"/>
                    <a:pt x="32" y="259"/>
                  </a:cubicBezTo>
                  <a:cubicBezTo>
                    <a:pt x="32" y="257"/>
                    <a:pt x="32" y="258"/>
                    <a:pt x="33" y="257"/>
                  </a:cubicBezTo>
                  <a:close/>
                  <a:moveTo>
                    <a:pt x="20" y="170"/>
                  </a:moveTo>
                  <a:cubicBezTo>
                    <a:pt x="20" y="171"/>
                    <a:pt x="22" y="169"/>
                    <a:pt x="20" y="172"/>
                  </a:cubicBezTo>
                  <a:cubicBezTo>
                    <a:pt x="19" y="175"/>
                    <a:pt x="21" y="173"/>
                    <a:pt x="19" y="174"/>
                  </a:cubicBezTo>
                  <a:cubicBezTo>
                    <a:pt x="19" y="172"/>
                    <a:pt x="19" y="172"/>
                    <a:pt x="20" y="170"/>
                  </a:cubicBezTo>
                  <a:close/>
                  <a:moveTo>
                    <a:pt x="20" y="166"/>
                  </a:moveTo>
                  <a:cubicBezTo>
                    <a:pt x="19" y="169"/>
                    <a:pt x="20" y="167"/>
                    <a:pt x="18" y="168"/>
                  </a:cubicBezTo>
                  <a:lnTo>
                    <a:pt x="20" y="166"/>
                  </a:lnTo>
                  <a:close/>
                  <a:moveTo>
                    <a:pt x="10" y="152"/>
                  </a:moveTo>
                  <a:cubicBezTo>
                    <a:pt x="11" y="155"/>
                    <a:pt x="11" y="149"/>
                    <a:pt x="11" y="156"/>
                  </a:cubicBezTo>
                  <a:cubicBezTo>
                    <a:pt x="11" y="162"/>
                    <a:pt x="11" y="157"/>
                    <a:pt x="10" y="159"/>
                  </a:cubicBezTo>
                  <a:cubicBezTo>
                    <a:pt x="10" y="158"/>
                    <a:pt x="9" y="160"/>
                    <a:pt x="9" y="156"/>
                  </a:cubicBezTo>
                  <a:cubicBezTo>
                    <a:pt x="9" y="150"/>
                    <a:pt x="9" y="154"/>
                    <a:pt x="10" y="152"/>
                  </a:cubicBezTo>
                  <a:close/>
                  <a:moveTo>
                    <a:pt x="17" y="117"/>
                  </a:moveTo>
                  <a:cubicBezTo>
                    <a:pt x="18" y="120"/>
                    <a:pt x="18" y="120"/>
                    <a:pt x="16" y="120"/>
                  </a:cubicBezTo>
                  <a:cubicBezTo>
                    <a:pt x="16" y="118"/>
                    <a:pt x="17" y="118"/>
                    <a:pt x="17" y="117"/>
                  </a:cubicBezTo>
                  <a:close/>
                  <a:moveTo>
                    <a:pt x="17" y="112"/>
                  </a:moveTo>
                  <a:cubicBezTo>
                    <a:pt x="18" y="107"/>
                    <a:pt x="17" y="109"/>
                    <a:pt x="20" y="107"/>
                  </a:cubicBezTo>
                  <a:cubicBezTo>
                    <a:pt x="21" y="110"/>
                    <a:pt x="21" y="111"/>
                    <a:pt x="17" y="112"/>
                  </a:cubicBezTo>
                  <a:close/>
                  <a:moveTo>
                    <a:pt x="19" y="106"/>
                  </a:moveTo>
                  <a:cubicBezTo>
                    <a:pt x="20" y="98"/>
                    <a:pt x="20" y="97"/>
                    <a:pt x="23" y="97"/>
                  </a:cubicBezTo>
                  <a:cubicBezTo>
                    <a:pt x="23" y="99"/>
                    <a:pt x="22" y="101"/>
                    <a:pt x="22" y="103"/>
                  </a:cubicBezTo>
                  <a:cubicBezTo>
                    <a:pt x="21" y="106"/>
                    <a:pt x="23" y="105"/>
                    <a:pt x="19" y="106"/>
                  </a:cubicBezTo>
                  <a:close/>
                  <a:moveTo>
                    <a:pt x="69" y="288"/>
                  </a:moveTo>
                  <a:cubicBezTo>
                    <a:pt x="69" y="109"/>
                    <a:pt x="69" y="109"/>
                    <a:pt x="69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7" y="88"/>
                    <a:pt x="67" y="86"/>
                    <a:pt x="67" y="82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6"/>
                    <a:pt x="68" y="77"/>
                    <a:pt x="65" y="7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10"/>
                    <a:pt x="62" y="107"/>
                    <a:pt x="62" y="111"/>
                  </a:cubicBezTo>
                  <a:cubicBezTo>
                    <a:pt x="62" y="113"/>
                    <a:pt x="62" y="115"/>
                    <a:pt x="62" y="117"/>
                  </a:cubicBezTo>
                  <a:cubicBezTo>
                    <a:pt x="62" y="121"/>
                    <a:pt x="64" y="117"/>
                    <a:pt x="60" y="121"/>
                  </a:cubicBezTo>
                  <a:cubicBezTo>
                    <a:pt x="62" y="123"/>
                    <a:pt x="61" y="121"/>
                    <a:pt x="62" y="123"/>
                  </a:cubicBezTo>
                  <a:cubicBezTo>
                    <a:pt x="62" y="129"/>
                    <a:pt x="60" y="130"/>
                    <a:pt x="60" y="133"/>
                  </a:cubicBezTo>
                  <a:cubicBezTo>
                    <a:pt x="60" y="135"/>
                    <a:pt x="62" y="133"/>
                    <a:pt x="60" y="150"/>
                  </a:cubicBezTo>
                  <a:cubicBezTo>
                    <a:pt x="59" y="153"/>
                    <a:pt x="59" y="154"/>
                    <a:pt x="59" y="157"/>
                  </a:cubicBezTo>
                  <a:cubicBezTo>
                    <a:pt x="57" y="163"/>
                    <a:pt x="57" y="175"/>
                    <a:pt x="56" y="182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4" y="206"/>
                    <a:pt x="52" y="212"/>
                    <a:pt x="51" y="221"/>
                  </a:cubicBezTo>
                  <a:cubicBezTo>
                    <a:pt x="50" y="232"/>
                    <a:pt x="51" y="229"/>
                    <a:pt x="49" y="232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29"/>
                    <a:pt x="48" y="225"/>
                    <a:pt x="48" y="225"/>
                  </a:cubicBezTo>
                  <a:cubicBezTo>
                    <a:pt x="48" y="222"/>
                    <a:pt x="47" y="216"/>
                    <a:pt x="48" y="213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2"/>
                    <a:pt x="54" y="149"/>
                    <a:pt x="55" y="143"/>
                  </a:cubicBezTo>
                  <a:cubicBezTo>
                    <a:pt x="55" y="141"/>
                    <a:pt x="56" y="136"/>
                    <a:pt x="54" y="133"/>
                  </a:cubicBezTo>
                  <a:cubicBezTo>
                    <a:pt x="57" y="130"/>
                    <a:pt x="57" y="125"/>
                    <a:pt x="57" y="119"/>
                  </a:cubicBezTo>
                  <a:cubicBezTo>
                    <a:pt x="57" y="112"/>
                    <a:pt x="58" y="113"/>
                    <a:pt x="59" y="10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0"/>
                  </a:cubicBezTo>
                  <a:cubicBezTo>
                    <a:pt x="61" y="75"/>
                    <a:pt x="61" y="80"/>
                    <a:pt x="61" y="73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39"/>
                    <a:pt x="61" y="25"/>
                    <a:pt x="64" y="16"/>
                  </a:cubicBezTo>
                  <a:cubicBezTo>
                    <a:pt x="63" y="14"/>
                    <a:pt x="63" y="14"/>
                    <a:pt x="62" y="14"/>
                  </a:cubicBezTo>
                  <a:cubicBezTo>
                    <a:pt x="62" y="12"/>
                    <a:pt x="62" y="13"/>
                    <a:pt x="62" y="10"/>
                  </a:cubicBezTo>
                  <a:cubicBezTo>
                    <a:pt x="62" y="3"/>
                    <a:pt x="63" y="5"/>
                    <a:pt x="59" y="0"/>
                  </a:cubicBezTo>
                  <a:cubicBezTo>
                    <a:pt x="59" y="6"/>
                    <a:pt x="61" y="5"/>
                    <a:pt x="59" y="1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5"/>
                    <a:pt x="58" y="25"/>
                    <a:pt x="57" y="28"/>
                  </a:cubicBezTo>
                  <a:cubicBezTo>
                    <a:pt x="56" y="31"/>
                    <a:pt x="56" y="31"/>
                    <a:pt x="56" y="34"/>
                  </a:cubicBezTo>
                  <a:cubicBezTo>
                    <a:pt x="56" y="37"/>
                    <a:pt x="55" y="42"/>
                    <a:pt x="54" y="44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5"/>
                    <a:pt x="51" y="68"/>
                    <a:pt x="50" y="73"/>
                  </a:cubicBezTo>
                  <a:cubicBezTo>
                    <a:pt x="50" y="75"/>
                    <a:pt x="50" y="78"/>
                    <a:pt x="50" y="79"/>
                  </a:cubicBezTo>
                  <a:cubicBezTo>
                    <a:pt x="49" y="84"/>
                    <a:pt x="48" y="85"/>
                    <a:pt x="48" y="90"/>
                  </a:cubicBezTo>
                  <a:cubicBezTo>
                    <a:pt x="45" y="90"/>
                    <a:pt x="45" y="87"/>
                    <a:pt x="43" y="90"/>
                  </a:cubicBezTo>
                  <a:cubicBezTo>
                    <a:pt x="41" y="93"/>
                    <a:pt x="41" y="99"/>
                    <a:pt x="40" y="102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4" y="124"/>
                    <a:pt x="35" y="120"/>
                    <a:pt x="34" y="123"/>
                  </a:cubicBezTo>
                  <a:cubicBezTo>
                    <a:pt x="32" y="128"/>
                    <a:pt x="34" y="127"/>
                    <a:pt x="32" y="131"/>
                  </a:cubicBezTo>
                  <a:cubicBezTo>
                    <a:pt x="31" y="134"/>
                    <a:pt x="32" y="132"/>
                    <a:pt x="32" y="134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7" y="140"/>
                    <a:pt x="28" y="140"/>
                    <a:pt x="27" y="138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43"/>
                    <a:pt x="27" y="138"/>
                    <a:pt x="27" y="146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4" y="151"/>
                    <a:pt x="26" y="151"/>
                    <a:pt x="22" y="149"/>
                  </a:cubicBezTo>
                  <a:cubicBezTo>
                    <a:pt x="23" y="154"/>
                    <a:pt x="24" y="151"/>
                    <a:pt x="21" y="153"/>
                  </a:cubicBezTo>
                  <a:cubicBezTo>
                    <a:pt x="20" y="148"/>
                    <a:pt x="20" y="152"/>
                    <a:pt x="21" y="148"/>
                  </a:cubicBezTo>
                  <a:cubicBezTo>
                    <a:pt x="22" y="143"/>
                    <a:pt x="24" y="140"/>
                    <a:pt x="24" y="135"/>
                  </a:cubicBezTo>
                  <a:cubicBezTo>
                    <a:pt x="25" y="129"/>
                    <a:pt x="26" y="130"/>
                    <a:pt x="27" y="127"/>
                  </a:cubicBezTo>
                  <a:cubicBezTo>
                    <a:pt x="29" y="122"/>
                    <a:pt x="29" y="115"/>
                    <a:pt x="31" y="109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4" y="104"/>
                    <a:pt x="34" y="104"/>
                    <a:pt x="34" y="102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0"/>
                    <a:pt x="42" y="68"/>
                    <a:pt x="43" y="6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3"/>
                    <a:pt x="48" y="36"/>
                    <a:pt x="47" y="29"/>
                  </a:cubicBezTo>
                  <a:cubicBezTo>
                    <a:pt x="47" y="25"/>
                    <a:pt x="49" y="20"/>
                    <a:pt x="48" y="16"/>
                  </a:cubicBezTo>
                  <a:cubicBezTo>
                    <a:pt x="47" y="9"/>
                    <a:pt x="48" y="13"/>
                    <a:pt x="47" y="11"/>
                  </a:cubicBezTo>
                  <a:cubicBezTo>
                    <a:pt x="46" y="13"/>
                    <a:pt x="46" y="13"/>
                    <a:pt x="45" y="14"/>
                  </a:cubicBezTo>
                  <a:cubicBezTo>
                    <a:pt x="44" y="17"/>
                    <a:pt x="44" y="21"/>
                    <a:pt x="44" y="2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6"/>
                    <a:pt x="41" y="36"/>
                    <a:pt x="41" y="40"/>
                  </a:cubicBezTo>
                  <a:cubicBezTo>
                    <a:pt x="41" y="42"/>
                    <a:pt x="41" y="45"/>
                    <a:pt x="41" y="47"/>
                  </a:cubicBezTo>
                  <a:cubicBezTo>
                    <a:pt x="41" y="49"/>
                    <a:pt x="41" y="51"/>
                    <a:pt x="40" y="53"/>
                  </a:cubicBezTo>
                  <a:cubicBezTo>
                    <a:pt x="39" y="56"/>
                    <a:pt x="37" y="54"/>
                    <a:pt x="37" y="54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40"/>
                    <a:pt x="34" y="44"/>
                  </a:cubicBezTo>
                  <a:cubicBezTo>
                    <a:pt x="32" y="56"/>
                    <a:pt x="28" y="70"/>
                    <a:pt x="26" y="84"/>
                  </a:cubicBezTo>
                  <a:cubicBezTo>
                    <a:pt x="25" y="90"/>
                    <a:pt x="26" y="95"/>
                    <a:pt x="21" y="96"/>
                  </a:cubicBezTo>
                  <a:cubicBezTo>
                    <a:pt x="21" y="90"/>
                    <a:pt x="21" y="95"/>
                    <a:pt x="22" y="90"/>
                  </a:cubicBezTo>
                  <a:cubicBezTo>
                    <a:pt x="23" y="85"/>
                    <a:pt x="22" y="92"/>
                    <a:pt x="22" y="87"/>
                  </a:cubicBezTo>
                  <a:cubicBezTo>
                    <a:pt x="23" y="78"/>
                    <a:pt x="28" y="67"/>
                    <a:pt x="26" y="59"/>
                  </a:cubicBezTo>
                  <a:cubicBezTo>
                    <a:pt x="26" y="57"/>
                    <a:pt x="25" y="58"/>
                    <a:pt x="28" y="57"/>
                  </a:cubicBezTo>
                  <a:cubicBezTo>
                    <a:pt x="28" y="53"/>
                    <a:pt x="28" y="48"/>
                    <a:pt x="28" y="46"/>
                  </a:cubicBezTo>
                  <a:cubicBezTo>
                    <a:pt x="28" y="41"/>
                    <a:pt x="30" y="40"/>
                    <a:pt x="30" y="34"/>
                  </a:cubicBezTo>
                  <a:cubicBezTo>
                    <a:pt x="27" y="35"/>
                    <a:pt x="26" y="34"/>
                    <a:pt x="24" y="37"/>
                  </a:cubicBezTo>
                  <a:cubicBezTo>
                    <a:pt x="22" y="39"/>
                    <a:pt x="24" y="39"/>
                    <a:pt x="20" y="41"/>
                  </a:cubicBezTo>
                  <a:cubicBezTo>
                    <a:pt x="20" y="45"/>
                    <a:pt x="19" y="48"/>
                    <a:pt x="17" y="51"/>
                  </a:cubicBezTo>
                  <a:cubicBezTo>
                    <a:pt x="15" y="54"/>
                    <a:pt x="16" y="54"/>
                    <a:pt x="14" y="57"/>
                  </a:cubicBezTo>
                  <a:cubicBezTo>
                    <a:pt x="15" y="61"/>
                    <a:pt x="14" y="57"/>
                    <a:pt x="1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9"/>
                    <a:pt x="9" y="68"/>
                    <a:pt x="10" y="7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1"/>
                    <a:pt x="10" y="84"/>
                    <a:pt x="9" y="90"/>
                  </a:cubicBezTo>
                  <a:cubicBezTo>
                    <a:pt x="9" y="90"/>
                    <a:pt x="8" y="92"/>
                    <a:pt x="8" y="93"/>
                  </a:cubicBezTo>
                  <a:cubicBezTo>
                    <a:pt x="8" y="94"/>
                    <a:pt x="8" y="94"/>
                    <a:pt x="7" y="96"/>
                  </a:cubicBezTo>
                  <a:cubicBezTo>
                    <a:pt x="5" y="97"/>
                    <a:pt x="8" y="94"/>
                    <a:pt x="6" y="96"/>
                  </a:cubicBezTo>
                  <a:cubicBezTo>
                    <a:pt x="6" y="96"/>
                    <a:pt x="5" y="97"/>
                    <a:pt x="5" y="97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7" y="99"/>
                    <a:pt x="5" y="97"/>
                    <a:pt x="6" y="100"/>
                  </a:cubicBezTo>
                  <a:cubicBezTo>
                    <a:pt x="5" y="103"/>
                    <a:pt x="5" y="110"/>
                    <a:pt x="5" y="114"/>
                  </a:cubicBezTo>
                  <a:cubicBezTo>
                    <a:pt x="5" y="115"/>
                    <a:pt x="5" y="115"/>
                    <a:pt x="6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4" y="118"/>
                    <a:pt x="5" y="119"/>
                    <a:pt x="4" y="121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4"/>
                    <a:pt x="4" y="123"/>
                    <a:pt x="6" y="12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7"/>
                    <a:pt x="3" y="137"/>
                    <a:pt x="3" y="139"/>
                  </a:cubicBezTo>
                  <a:cubicBezTo>
                    <a:pt x="3" y="139"/>
                    <a:pt x="2" y="141"/>
                    <a:pt x="2" y="141"/>
                  </a:cubicBezTo>
                  <a:cubicBezTo>
                    <a:pt x="1" y="145"/>
                    <a:pt x="2" y="143"/>
                    <a:pt x="1" y="146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2" y="155"/>
                    <a:pt x="3" y="152"/>
                    <a:pt x="3" y="157"/>
                  </a:cubicBezTo>
                  <a:cubicBezTo>
                    <a:pt x="1" y="160"/>
                    <a:pt x="2" y="161"/>
                    <a:pt x="0" y="164"/>
                  </a:cubicBezTo>
                  <a:cubicBezTo>
                    <a:pt x="3" y="166"/>
                    <a:pt x="1" y="166"/>
                    <a:pt x="3" y="168"/>
                  </a:cubicBezTo>
                  <a:cubicBezTo>
                    <a:pt x="4" y="169"/>
                    <a:pt x="5" y="169"/>
                    <a:pt x="8" y="169"/>
                  </a:cubicBezTo>
                  <a:cubicBezTo>
                    <a:pt x="7" y="179"/>
                    <a:pt x="5" y="184"/>
                    <a:pt x="4" y="187"/>
                  </a:cubicBezTo>
                  <a:cubicBezTo>
                    <a:pt x="4" y="189"/>
                    <a:pt x="4" y="193"/>
                    <a:pt x="4" y="195"/>
                  </a:cubicBezTo>
                  <a:cubicBezTo>
                    <a:pt x="4" y="195"/>
                    <a:pt x="4" y="195"/>
                    <a:pt x="3" y="196"/>
                  </a:cubicBezTo>
                  <a:cubicBezTo>
                    <a:pt x="2" y="198"/>
                    <a:pt x="4" y="194"/>
                    <a:pt x="3" y="198"/>
                  </a:cubicBezTo>
                  <a:cubicBezTo>
                    <a:pt x="5" y="202"/>
                    <a:pt x="2" y="205"/>
                    <a:pt x="3" y="210"/>
                  </a:cubicBezTo>
                  <a:cubicBezTo>
                    <a:pt x="5" y="213"/>
                    <a:pt x="5" y="210"/>
                    <a:pt x="9" y="212"/>
                  </a:cubicBezTo>
                  <a:cubicBezTo>
                    <a:pt x="7" y="213"/>
                    <a:pt x="8" y="213"/>
                    <a:pt x="8" y="214"/>
                  </a:cubicBezTo>
                  <a:cubicBezTo>
                    <a:pt x="9" y="216"/>
                    <a:pt x="8" y="216"/>
                    <a:pt x="9" y="217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19"/>
                    <a:pt x="8" y="219"/>
                    <a:pt x="7" y="219"/>
                  </a:cubicBezTo>
                  <a:cubicBezTo>
                    <a:pt x="8" y="223"/>
                    <a:pt x="8" y="226"/>
                    <a:pt x="7" y="230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8"/>
                    <a:pt x="6" y="245"/>
                    <a:pt x="7" y="246"/>
                  </a:cubicBezTo>
                  <a:cubicBezTo>
                    <a:pt x="9" y="245"/>
                    <a:pt x="9" y="245"/>
                    <a:pt x="10" y="243"/>
                  </a:cubicBezTo>
                  <a:cubicBezTo>
                    <a:pt x="10" y="243"/>
                    <a:pt x="10" y="242"/>
                    <a:pt x="11" y="241"/>
                  </a:cubicBezTo>
                  <a:cubicBezTo>
                    <a:pt x="14" y="231"/>
                    <a:pt x="14" y="231"/>
                    <a:pt x="14" y="231"/>
                  </a:cubicBezTo>
                  <a:cubicBezTo>
                    <a:pt x="14" y="236"/>
                    <a:pt x="15" y="234"/>
                    <a:pt x="14" y="238"/>
                  </a:cubicBezTo>
                  <a:cubicBezTo>
                    <a:pt x="14" y="241"/>
                    <a:pt x="13" y="242"/>
                    <a:pt x="13" y="246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2" y="254"/>
                    <a:pt x="11" y="263"/>
                    <a:pt x="12" y="267"/>
                  </a:cubicBezTo>
                  <a:cubicBezTo>
                    <a:pt x="13" y="269"/>
                    <a:pt x="11" y="266"/>
                    <a:pt x="13" y="269"/>
                  </a:cubicBezTo>
                  <a:cubicBezTo>
                    <a:pt x="15" y="275"/>
                    <a:pt x="13" y="277"/>
                    <a:pt x="20" y="275"/>
                  </a:cubicBezTo>
                  <a:cubicBezTo>
                    <a:pt x="18" y="280"/>
                    <a:pt x="17" y="281"/>
                    <a:pt x="19" y="28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9" y="301"/>
                    <a:pt x="22" y="300"/>
                    <a:pt x="20" y="306"/>
                  </a:cubicBezTo>
                  <a:cubicBezTo>
                    <a:pt x="19" y="311"/>
                    <a:pt x="19" y="312"/>
                    <a:pt x="19" y="318"/>
                  </a:cubicBezTo>
                  <a:cubicBezTo>
                    <a:pt x="18" y="322"/>
                    <a:pt x="19" y="320"/>
                    <a:pt x="19" y="323"/>
                  </a:cubicBezTo>
                  <a:cubicBezTo>
                    <a:pt x="18" y="326"/>
                    <a:pt x="17" y="330"/>
                    <a:pt x="18" y="333"/>
                  </a:cubicBezTo>
                  <a:cubicBezTo>
                    <a:pt x="20" y="338"/>
                    <a:pt x="20" y="338"/>
                    <a:pt x="20" y="338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28"/>
                    <a:pt x="22" y="327"/>
                    <a:pt x="24" y="323"/>
                  </a:cubicBezTo>
                  <a:cubicBezTo>
                    <a:pt x="25" y="327"/>
                    <a:pt x="27" y="330"/>
                    <a:pt x="26" y="335"/>
                  </a:cubicBezTo>
                  <a:cubicBezTo>
                    <a:pt x="26" y="345"/>
                    <a:pt x="23" y="333"/>
                    <a:pt x="26" y="357"/>
                  </a:cubicBezTo>
                  <a:cubicBezTo>
                    <a:pt x="24" y="361"/>
                    <a:pt x="24" y="362"/>
                    <a:pt x="22" y="364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7" y="368"/>
                    <a:pt x="27" y="369"/>
                    <a:pt x="28" y="367"/>
                  </a:cubicBezTo>
                  <a:cubicBezTo>
                    <a:pt x="30" y="364"/>
                    <a:pt x="28" y="366"/>
                    <a:pt x="29" y="364"/>
                  </a:cubicBezTo>
                  <a:cubicBezTo>
                    <a:pt x="37" y="336"/>
                    <a:pt x="37" y="336"/>
                    <a:pt x="37" y="336"/>
                  </a:cubicBezTo>
                  <a:cubicBezTo>
                    <a:pt x="41" y="316"/>
                    <a:pt x="42" y="321"/>
                    <a:pt x="43" y="299"/>
                  </a:cubicBezTo>
                  <a:cubicBezTo>
                    <a:pt x="43" y="297"/>
                    <a:pt x="44" y="297"/>
                    <a:pt x="45" y="295"/>
                  </a:cubicBezTo>
                  <a:cubicBezTo>
                    <a:pt x="44" y="291"/>
                    <a:pt x="44" y="292"/>
                    <a:pt x="45" y="289"/>
                  </a:cubicBezTo>
                  <a:cubicBezTo>
                    <a:pt x="47" y="284"/>
                    <a:pt x="48" y="277"/>
                    <a:pt x="48" y="271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308"/>
                    <a:pt x="45" y="309"/>
                    <a:pt x="45" y="325"/>
                  </a:cubicBezTo>
                  <a:cubicBezTo>
                    <a:pt x="52" y="324"/>
                    <a:pt x="45" y="322"/>
                    <a:pt x="52" y="322"/>
                  </a:cubicBezTo>
                  <a:cubicBezTo>
                    <a:pt x="52" y="328"/>
                    <a:pt x="50" y="326"/>
                    <a:pt x="54" y="329"/>
                  </a:cubicBezTo>
                  <a:cubicBezTo>
                    <a:pt x="53" y="324"/>
                    <a:pt x="53" y="325"/>
                    <a:pt x="55" y="321"/>
                  </a:cubicBezTo>
                  <a:cubicBezTo>
                    <a:pt x="55" y="321"/>
                    <a:pt x="55" y="320"/>
                    <a:pt x="55" y="320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8" y="317"/>
                    <a:pt x="58" y="317"/>
                    <a:pt x="58" y="317"/>
                  </a:cubicBezTo>
                  <a:cubicBezTo>
                    <a:pt x="58" y="312"/>
                    <a:pt x="59" y="310"/>
                    <a:pt x="61" y="307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3" y="302"/>
                    <a:pt x="64" y="302"/>
                    <a:pt x="65" y="301"/>
                  </a:cubicBezTo>
                  <a:cubicBezTo>
                    <a:pt x="65" y="294"/>
                    <a:pt x="64" y="297"/>
                    <a:pt x="65" y="291"/>
                  </a:cubicBezTo>
                  <a:cubicBezTo>
                    <a:pt x="68" y="291"/>
                    <a:pt x="68" y="291"/>
                    <a:pt x="68" y="291"/>
                  </a:cubicBezTo>
                  <a:lnTo>
                    <a:pt x="69" y="28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4098816" y="4490380"/>
              <a:ext cx="95496" cy="393726"/>
            </a:xfrm>
            <a:custGeom>
              <a:avLst/>
              <a:gdLst>
                <a:gd name="T0" fmla="*/ 66 w 95"/>
                <a:gd name="T1" fmla="*/ 3 h 391"/>
                <a:gd name="T2" fmla="*/ 58 w 95"/>
                <a:gd name="T3" fmla="*/ 34 h 391"/>
                <a:gd name="T4" fmla="*/ 36 w 95"/>
                <a:gd name="T5" fmla="*/ 121 h 391"/>
                <a:gd name="T6" fmla="*/ 23 w 95"/>
                <a:gd name="T7" fmla="*/ 173 h 391"/>
                <a:gd name="T8" fmla="*/ 15 w 95"/>
                <a:gd name="T9" fmla="*/ 207 h 391"/>
                <a:gd name="T10" fmla="*/ 11 w 95"/>
                <a:gd name="T11" fmla="*/ 204 h 391"/>
                <a:gd name="T12" fmla="*/ 4 w 95"/>
                <a:gd name="T13" fmla="*/ 235 h 391"/>
                <a:gd name="T14" fmla="*/ 2 w 95"/>
                <a:gd name="T15" fmla="*/ 275 h 391"/>
                <a:gd name="T16" fmla="*/ 4 w 95"/>
                <a:gd name="T17" fmla="*/ 296 h 391"/>
                <a:gd name="T18" fmla="*/ 3 w 95"/>
                <a:gd name="T19" fmla="*/ 312 h 391"/>
                <a:gd name="T20" fmla="*/ 6 w 95"/>
                <a:gd name="T21" fmla="*/ 290 h 391"/>
                <a:gd name="T22" fmla="*/ 14 w 95"/>
                <a:gd name="T23" fmla="*/ 258 h 391"/>
                <a:gd name="T24" fmla="*/ 20 w 95"/>
                <a:gd name="T25" fmla="*/ 220 h 391"/>
                <a:gd name="T26" fmla="*/ 30 w 95"/>
                <a:gd name="T27" fmla="*/ 160 h 391"/>
                <a:gd name="T28" fmla="*/ 31 w 95"/>
                <a:gd name="T29" fmla="*/ 180 h 391"/>
                <a:gd name="T30" fmla="*/ 28 w 95"/>
                <a:gd name="T31" fmla="*/ 185 h 391"/>
                <a:gd name="T32" fmla="*/ 28 w 95"/>
                <a:gd name="T33" fmla="*/ 189 h 391"/>
                <a:gd name="T34" fmla="*/ 25 w 95"/>
                <a:gd name="T35" fmla="*/ 215 h 391"/>
                <a:gd name="T36" fmla="*/ 23 w 95"/>
                <a:gd name="T37" fmla="*/ 232 h 391"/>
                <a:gd name="T38" fmla="*/ 18 w 95"/>
                <a:gd name="T39" fmla="*/ 247 h 391"/>
                <a:gd name="T40" fmla="*/ 18 w 95"/>
                <a:gd name="T41" fmla="*/ 290 h 391"/>
                <a:gd name="T42" fmla="*/ 16 w 95"/>
                <a:gd name="T43" fmla="*/ 302 h 391"/>
                <a:gd name="T44" fmla="*/ 19 w 95"/>
                <a:gd name="T45" fmla="*/ 325 h 391"/>
                <a:gd name="T46" fmla="*/ 17 w 95"/>
                <a:gd name="T47" fmla="*/ 342 h 391"/>
                <a:gd name="T48" fmla="*/ 16 w 95"/>
                <a:gd name="T49" fmla="*/ 351 h 391"/>
                <a:gd name="T50" fmla="*/ 17 w 95"/>
                <a:gd name="T51" fmla="*/ 358 h 391"/>
                <a:gd name="T52" fmla="*/ 20 w 95"/>
                <a:gd name="T53" fmla="*/ 388 h 391"/>
                <a:gd name="T54" fmla="*/ 27 w 95"/>
                <a:gd name="T55" fmla="*/ 375 h 391"/>
                <a:gd name="T56" fmla="*/ 38 w 95"/>
                <a:gd name="T57" fmla="*/ 328 h 391"/>
                <a:gd name="T58" fmla="*/ 41 w 95"/>
                <a:gd name="T59" fmla="*/ 336 h 391"/>
                <a:gd name="T60" fmla="*/ 48 w 95"/>
                <a:gd name="T61" fmla="*/ 305 h 391"/>
                <a:gd name="T62" fmla="*/ 62 w 95"/>
                <a:gd name="T63" fmla="*/ 243 h 391"/>
                <a:gd name="T64" fmla="*/ 85 w 95"/>
                <a:gd name="T65" fmla="*/ 129 h 391"/>
                <a:gd name="T66" fmla="*/ 92 w 95"/>
                <a:gd name="T67" fmla="*/ 49 h 391"/>
                <a:gd name="T68" fmla="*/ 85 w 95"/>
                <a:gd name="T69" fmla="*/ 53 h 391"/>
                <a:gd name="T70" fmla="*/ 89 w 95"/>
                <a:gd name="T71" fmla="*/ 37 h 391"/>
                <a:gd name="T72" fmla="*/ 83 w 95"/>
                <a:gd name="T73" fmla="*/ 20 h 391"/>
                <a:gd name="T74" fmla="*/ 80 w 95"/>
                <a:gd name="T75" fmla="*/ 35 h 391"/>
                <a:gd name="T76" fmla="*/ 57 w 95"/>
                <a:gd name="T77" fmla="*/ 134 h 391"/>
                <a:gd name="T78" fmla="*/ 49 w 95"/>
                <a:gd name="T79" fmla="*/ 171 h 391"/>
                <a:gd name="T80" fmla="*/ 34 w 95"/>
                <a:gd name="T81" fmla="*/ 244 h 391"/>
                <a:gd name="T82" fmla="*/ 37 w 95"/>
                <a:gd name="T83" fmla="*/ 203 h 391"/>
                <a:gd name="T84" fmla="*/ 45 w 95"/>
                <a:gd name="T85" fmla="*/ 159 h 391"/>
                <a:gd name="T86" fmla="*/ 54 w 95"/>
                <a:gd name="T87" fmla="*/ 117 h 391"/>
                <a:gd name="T88" fmla="*/ 75 w 95"/>
                <a:gd name="T89" fmla="*/ 19 h 391"/>
                <a:gd name="T90" fmla="*/ 69 w 95"/>
                <a:gd name="T91" fmla="*/ 1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" h="391">
                  <a:moveTo>
                    <a:pt x="69" y="6"/>
                  </a:moveTo>
                  <a:cubicBezTo>
                    <a:pt x="69" y="4"/>
                    <a:pt x="69" y="1"/>
                    <a:pt x="68" y="0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9"/>
                    <a:pt x="63" y="14"/>
                    <a:pt x="61" y="20"/>
                  </a:cubicBezTo>
                  <a:cubicBezTo>
                    <a:pt x="61" y="24"/>
                    <a:pt x="60" y="24"/>
                    <a:pt x="59" y="27"/>
                  </a:cubicBezTo>
                  <a:cubicBezTo>
                    <a:pt x="58" y="30"/>
                    <a:pt x="59" y="31"/>
                    <a:pt x="58" y="3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69"/>
                    <a:pt x="43" y="88"/>
                    <a:pt x="40" y="104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3" y="128"/>
                    <a:pt x="31" y="140"/>
                    <a:pt x="28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5" y="157"/>
                    <a:pt x="25" y="168"/>
                    <a:pt x="23" y="173"/>
                  </a:cubicBezTo>
                  <a:cubicBezTo>
                    <a:pt x="23" y="173"/>
                    <a:pt x="22" y="173"/>
                    <a:pt x="21" y="176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7" y="199"/>
                    <a:pt x="16" y="203"/>
                    <a:pt x="15" y="207"/>
                  </a:cubicBezTo>
                  <a:cubicBezTo>
                    <a:pt x="14" y="209"/>
                    <a:pt x="14" y="217"/>
                    <a:pt x="10" y="218"/>
                  </a:cubicBezTo>
                  <a:cubicBezTo>
                    <a:pt x="7" y="216"/>
                    <a:pt x="8" y="214"/>
                    <a:pt x="11" y="212"/>
                  </a:cubicBezTo>
                  <a:cubicBezTo>
                    <a:pt x="11" y="209"/>
                    <a:pt x="11" y="206"/>
                    <a:pt x="11" y="204"/>
                  </a:cubicBezTo>
                  <a:cubicBezTo>
                    <a:pt x="12" y="196"/>
                    <a:pt x="11" y="198"/>
                    <a:pt x="10" y="197"/>
                  </a:cubicBezTo>
                  <a:cubicBezTo>
                    <a:pt x="8" y="198"/>
                    <a:pt x="9" y="196"/>
                    <a:pt x="8" y="201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4" y="240"/>
                    <a:pt x="2" y="247"/>
                    <a:pt x="3" y="252"/>
                  </a:cubicBezTo>
                  <a:cubicBezTo>
                    <a:pt x="3" y="256"/>
                    <a:pt x="3" y="254"/>
                    <a:pt x="2" y="258"/>
                  </a:cubicBezTo>
                  <a:cubicBezTo>
                    <a:pt x="2" y="265"/>
                    <a:pt x="3" y="268"/>
                    <a:pt x="2" y="275"/>
                  </a:cubicBezTo>
                  <a:cubicBezTo>
                    <a:pt x="2" y="279"/>
                    <a:pt x="2" y="282"/>
                    <a:pt x="1" y="288"/>
                  </a:cubicBezTo>
                  <a:cubicBezTo>
                    <a:pt x="2" y="292"/>
                    <a:pt x="2" y="288"/>
                    <a:pt x="2" y="290"/>
                  </a:cubicBezTo>
                  <a:cubicBezTo>
                    <a:pt x="4" y="294"/>
                    <a:pt x="0" y="294"/>
                    <a:pt x="4" y="296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1" y="299"/>
                    <a:pt x="2" y="296"/>
                    <a:pt x="2" y="301"/>
                  </a:cubicBezTo>
                  <a:cubicBezTo>
                    <a:pt x="2" y="303"/>
                    <a:pt x="1" y="308"/>
                    <a:pt x="3" y="312"/>
                  </a:cubicBezTo>
                  <a:cubicBezTo>
                    <a:pt x="6" y="309"/>
                    <a:pt x="4" y="311"/>
                    <a:pt x="4" y="306"/>
                  </a:cubicBezTo>
                  <a:cubicBezTo>
                    <a:pt x="5" y="300"/>
                    <a:pt x="5" y="308"/>
                    <a:pt x="6" y="301"/>
                  </a:cubicBezTo>
                  <a:cubicBezTo>
                    <a:pt x="7" y="294"/>
                    <a:pt x="8" y="295"/>
                    <a:pt x="6" y="290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11" y="274"/>
                    <a:pt x="12" y="269"/>
                    <a:pt x="12" y="265"/>
                  </a:cubicBezTo>
                  <a:cubicBezTo>
                    <a:pt x="12" y="261"/>
                    <a:pt x="13" y="262"/>
                    <a:pt x="14" y="258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19" y="232"/>
                    <a:pt x="18" y="229"/>
                    <a:pt x="19" y="224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0" y="220"/>
                    <a:pt x="21" y="217"/>
                    <a:pt x="21" y="21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3"/>
                    <a:pt x="29" y="163"/>
                    <a:pt x="30" y="160"/>
                  </a:cubicBezTo>
                  <a:cubicBezTo>
                    <a:pt x="33" y="163"/>
                    <a:pt x="32" y="162"/>
                    <a:pt x="30" y="165"/>
                  </a:cubicBezTo>
                  <a:cubicBezTo>
                    <a:pt x="29" y="169"/>
                    <a:pt x="30" y="172"/>
                    <a:pt x="32" y="175"/>
                  </a:cubicBezTo>
                  <a:cubicBezTo>
                    <a:pt x="29" y="178"/>
                    <a:pt x="31" y="178"/>
                    <a:pt x="31" y="180"/>
                  </a:cubicBezTo>
                  <a:cubicBezTo>
                    <a:pt x="31" y="181"/>
                    <a:pt x="31" y="182"/>
                    <a:pt x="30" y="183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5"/>
                    <a:pt x="28" y="185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8" y="189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5"/>
                    <a:pt x="27" y="190"/>
                    <a:pt x="28" y="194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5" y="218"/>
                    <a:pt x="23" y="219"/>
                    <a:pt x="24" y="222"/>
                  </a:cubicBezTo>
                  <a:cubicBezTo>
                    <a:pt x="24" y="222"/>
                    <a:pt x="24" y="223"/>
                    <a:pt x="25" y="223"/>
                  </a:cubicBezTo>
                  <a:cubicBezTo>
                    <a:pt x="23" y="227"/>
                    <a:pt x="23" y="227"/>
                    <a:pt x="2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19" y="238"/>
                    <a:pt x="19" y="236"/>
                    <a:pt x="18" y="239"/>
                  </a:cubicBezTo>
                  <a:cubicBezTo>
                    <a:pt x="18" y="241"/>
                    <a:pt x="18" y="245"/>
                    <a:pt x="18" y="247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1" y="252"/>
                    <a:pt x="21" y="254"/>
                    <a:pt x="21" y="259"/>
                  </a:cubicBezTo>
                  <a:cubicBezTo>
                    <a:pt x="21" y="269"/>
                    <a:pt x="20" y="280"/>
                    <a:pt x="18" y="290"/>
                  </a:cubicBezTo>
                  <a:cubicBezTo>
                    <a:pt x="21" y="291"/>
                    <a:pt x="21" y="291"/>
                    <a:pt x="21" y="291"/>
                  </a:cubicBezTo>
                  <a:cubicBezTo>
                    <a:pt x="19" y="294"/>
                    <a:pt x="21" y="296"/>
                    <a:pt x="21" y="299"/>
                  </a:cubicBezTo>
                  <a:cubicBezTo>
                    <a:pt x="18" y="300"/>
                    <a:pt x="18" y="301"/>
                    <a:pt x="16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6" y="303"/>
                    <a:pt x="17" y="303"/>
                    <a:pt x="17" y="303"/>
                  </a:cubicBezTo>
                  <a:cubicBezTo>
                    <a:pt x="20" y="306"/>
                    <a:pt x="16" y="319"/>
                    <a:pt x="19" y="325"/>
                  </a:cubicBezTo>
                  <a:cubicBezTo>
                    <a:pt x="15" y="325"/>
                    <a:pt x="16" y="324"/>
                    <a:pt x="14" y="326"/>
                  </a:cubicBezTo>
                  <a:cubicBezTo>
                    <a:pt x="16" y="328"/>
                    <a:pt x="16" y="330"/>
                    <a:pt x="16" y="333"/>
                  </a:cubicBezTo>
                  <a:cubicBezTo>
                    <a:pt x="17" y="338"/>
                    <a:pt x="16" y="339"/>
                    <a:pt x="17" y="342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5" y="345"/>
                    <a:pt x="16" y="348"/>
                    <a:pt x="16" y="351"/>
                  </a:cubicBezTo>
                  <a:cubicBezTo>
                    <a:pt x="18" y="352"/>
                    <a:pt x="18" y="352"/>
                    <a:pt x="18" y="352"/>
                  </a:cubicBezTo>
                  <a:cubicBezTo>
                    <a:pt x="18" y="352"/>
                    <a:pt x="18" y="353"/>
                    <a:pt x="18" y="353"/>
                  </a:cubicBezTo>
                  <a:cubicBezTo>
                    <a:pt x="18" y="359"/>
                    <a:pt x="18" y="355"/>
                    <a:pt x="17" y="358"/>
                  </a:cubicBezTo>
                  <a:cubicBezTo>
                    <a:pt x="15" y="363"/>
                    <a:pt x="16" y="361"/>
                    <a:pt x="16" y="363"/>
                  </a:cubicBezTo>
                  <a:cubicBezTo>
                    <a:pt x="16" y="366"/>
                    <a:pt x="15" y="366"/>
                    <a:pt x="15" y="368"/>
                  </a:cubicBezTo>
                  <a:cubicBezTo>
                    <a:pt x="15" y="371"/>
                    <a:pt x="19" y="387"/>
                    <a:pt x="20" y="388"/>
                  </a:cubicBezTo>
                  <a:cubicBezTo>
                    <a:pt x="21" y="391"/>
                    <a:pt x="20" y="390"/>
                    <a:pt x="24" y="390"/>
                  </a:cubicBezTo>
                  <a:cubicBezTo>
                    <a:pt x="24" y="385"/>
                    <a:pt x="24" y="385"/>
                    <a:pt x="27" y="383"/>
                  </a:cubicBezTo>
                  <a:cubicBezTo>
                    <a:pt x="26" y="379"/>
                    <a:pt x="26" y="379"/>
                    <a:pt x="27" y="375"/>
                  </a:cubicBezTo>
                  <a:cubicBezTo>
                    <a:pt x="30" y="352"/>
                    <a:pt x="30" y="352"/>
                    <a:pt x="30" y="352"/>
                  </a:cubicBezTo>
                  <a:cubicBezTo>
                    <a:pt x="31" y="347"/>
                    <a:pt x="35" y="328"/>
                    <a:pt x="37" y="324"/>
                  </a:cubicBezTo>
                  <a:cubicBezTo>
                    <a:pt x="39" y="326"/>
                    <a:pt x="38" y="327"/>
                    <a:pt x="38" y="328"/>
                  </a:cubicBezTo>
                  <a:cubicBezTo>
                    <a:pt x="38" y="330"/>
                    <a:pt x="38" y="332"/>
                    <a:pt x="38" y="333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38"/>
                    <a:pt x="40" y="339"/>
                    <a:pt x="41" y="336"/>
                  </a:cubicBezTo>
                  <a:cubicBezTo>
                    <a:pt x="42" y="334"/>
                    <a:pt x="42" y="332"/>
                    <a:pt x="43" y="330"/>
                  </a:cubicBezTo>
                  <a:cubicBezTo>
                    <a:pt x="44" y="325"/>
                    <a:pt x="43" y="321"/>
                    <a:pt x="44" y="318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8" y="302"/>
                    <a:pt x="48" y="301"/>
                    <a:pt x="49" y="298"/>
                  </a:cubicBezTo>
                  <a:cubicBezTo>
                    <a:pt x="57" y="269"/>
                    <a:pt x="57" y="269"/>
                    <a:pt x="57" y="269"/>
                  </a:cubicBezTo>
                  <a:cubicBezTo>
                    <a:pt x="59" y="260"/>
                    <a:pt x="60" y="251"/>
                    <a:pt x="62" y="243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8" y="170"/>
                    <a:pt x="80" y="150"/>
                    <a:pt x="83" y="142"/>
                  </a:cubicBezTo>
                  <a:cubicBezTo>
                    <a:pt x="83" y="138"/>
                    <a:pt x="84" y="133"/>
                    <a:pt x="85" y="129"/>
                  </a:cubicBezTo>
                  <a:cubicBezTo>
                    <a:pt x="88" y="121"/>
                    <a:pt x="84" y="115"/>
                    <a:pt x="89" y="96"/>
                  </a:cubicBezTo>
                  <a:cubicBezTo>
                    <a:pt x="90" y="90"/>
                    <a:pt x="95" y="54"/>
                    <a:pt x="95" y="52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88" y="50"/>
                    <a:pt x="89" y="52"/>
                    <a:pt x="85" y="53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4"/>
                    <a:pt x="89" y="41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2"/>
                    <a:pt x="87" y="32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1" y="25"/>
                    <a:pt x="81" y="29"/>
                    <a:pt x="83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49"/>
                    <a:pt x="72" y="72"/>
                    <a:pt x="71" y="77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3" y="144"/>
                    <a:pt x="53" y="149"/>
                    <a:pt x="52" y="153"/>
                  </a:cubicBezTo>
                  <a:cubicBezTo>
                    <a:pt x="50" y="160"/>
                    <a:pt x="51" y="163"/>
                    <a:pt x="49" y="170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4" y="188"/>
                    <a:pt x="41" y="208"/>
                    <a:pt x="39" y="219"/>
                  </a:cubicBezTo>
                  <a:cubicBezTo>
                    <a:pt x="37" y="227"/>
                    <a:pt x="40" y="230"/>
                    <a:pt x="34" y="244"/>
                  </a:cubicBezTo>
                  <a:cubicBezTo>
                    <a:pt x="34" y="244"/>
                    <a:pt x="35" y="233"/>
                    <a:pt x="36" y="230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5"/>
                    <a:pt x="37" y="205"/>
                    <a:pt x="37" y="203"/>
                  </a:cubicBezTo>
                  <a:cubicBezTo>
                    <a:pt x="37" y="200"/>
                    <a:pt x="39" y="199"/>
                    <a:pt x="39" y="196"/>
                  </a:cubicBezTo>
                  <a:cubicBezTo>
                    <a:pt x="39" y="195"/>
                    <a:pt x="39" y="191"/>
                    <a:pt x="40" y="18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6" y="154"/>
                    <a:pt x="47" y="150"/>
                    <a:pt x="48" y="145"/>
                  </a:cubicBezTo>
                  <a:cubicBezTo>
                    <a:pt x="48" y="140"/>
                    <a:pt x="50" y="136"/>
                    <a:pt x="51" y="132"/>
                  </a:cubicBezTo>
                  <a:cubicBezTo>
                    <a:pt x="52" y="125"/>
                    <a:pt x="53" y="122"/>
                    <a:pt x="54" y="117"/>
                  </a:cubicBezTo>
                  <a:cubicBezTo>
                    <a:pt x="55" y="106"/>
                    <a:pt x="61" y="100"/>
                    <a:pt x="61" y="90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5" y="29"/>
                    <a:pt x="77" y="24"/>
                    <a:pt x="75" y="19"/>
                  </a:cubicBezTo>
                  <a:cubicBezTo>
                    <a:pt x="74" y="18"/>
                    <a:pt x="77" y="18"/>
                    <a:pt x="73" y="18"/>
                  </a:cubicBezTo>
                  <a:cubicBezTo>
                    <a:pt x="71" y="18"/>
                    <a:pt x="71" y="19"/>
                    <a:pt x="69" y="18"/>
                  </a:cubicBezTo>
                  <a:cubicBezTo>
                    <a:pt x="68" y="12"/>
                    <a:pt x="71" y="16"/>
                    <a:pt x="69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6"/>
                    <a:pt x="72" y="7"/>
                    <a:pt x="69" y="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0" name="Freeform 55"/>
            <p:cNvSpPr>
              <a:spLocks noEditPoints="1"/>
            </p:cNvSpPr>
            <p:nvPr/>
          </p:nvSpPr>
          <p:spPr bwMode="auto">
            <a:xfrm>
              <a:off x="5019336" y="4555348"/>
              <a:ext cx="111934" cy="348326"/>
            </a:xfrm>
            <a:custGeom>
              <a:avLst/>
              <a:gdLst>
                <a:gd name="T0" fmla="*/ 27 w 111"/>
                <a:gd name="T1" fmla="*/ 283 h 347"/>
                <a:gd name="T2" fmla="*/ 50 w 111"/>
                <a:gd name="T3" fmla="*/ 247 h 347"/>
                <a:gd name="T4" fmla="*/ 12 w 111"/>
                <a:gd name="T5" fmla="*/ 225 h 347"/>
                <a:gd name="T6" fmla="*/ 92 w 111"/>
                <a:gd name="T7" fmla="*/ 110 h 347"/>
                <a:gd name="T8" fmla="*/ 39 w 111"/>
                <a:gd name="T9" fmla="*/ 115 h 347"/>
                <a:gd name="T10" fmla="*/ 101 w 111"/>
                <a:gd name="T11" fmla="*/ 104 h 347"/>
                <a:gd name="T12" fmla="*/ 104 w 111"/>
                <a:gd name="T13" fmla="*/ 9 h 347"/>
                <a:gd name="T14" fmla="*/ 104 w 111"/>
                <a:gd name="T15" fmla="*/ 51 h 347"/>
                <a:gd name="T16" fmla="*/ 96 w 111"/>
                <a:gd name="T17" fmla="*/ 73 h 347"/>
                <a:gd name="T18" fmla="*/ 96 w 111"/>
                <a:gd name="T19" fmla="*/ 57 h 347"/>
                <a:gd name="T20" fmla="*/ 94 w 111"/>
                <a:gd name="T21" fmla="*/ 59 h 347"/>
                <a:gd name="T22" fmla="*/ 90 w 111"/>
                <a:gd name="T23" fmla="*/ 62 h 347"/>
                <a:gd name="T24" fmla="*/ 76 w 111"/>
                <a:gd name="T25" fmla="*/ 101 h 347"/>
                <a:gd name="T26" fmla="*/ 47 w 111"/>
                <a:gd name="T27" fmla="*/ 204 h 347"/>
                <a:gd name="T28" fmla="*/ 56 w 111"/>
                <a:gd name="T29" fmla="*/ 167 h 347"/>
                <a:gd name="T30" fmla="*/ 66 w 111"/>
                <a:gd name="T31" fmla="*/ 133 h 347"/>
                <a:gd name="T32" fmla="*/ 80 w 111"/>
                <a:gd name="T33" fmla="*/ 58 h 347"/>
                <a:gd name="T34" fmla="*/ 77 w 111"/>
                <a:gd name="T35" fmla="*/ 37 h 347"/>
                <a:gd name="T36" fmla="*/ 84 w 111"/>
                <a:gd name="T37" fmla="*/ 17 h 347"/>
                <a:gd name="T38" fmla="*/ 67 w 111"/>
                <a:gd name="T39" fmla="*/ 44 h 347"/>
                <a:gd name="T40" fmla="*/ 57 w 111"/>
                <a:gd name="T41" fmla="*/ 70 h 347"/>
                <a:gd name="T42" fmla="*/ 41 w 111"/>
                <a:gd name="T43" fmla="*/ 105 h 347"/>
                <a:gd name="T44" fmla="*/ 42 w 111"/>
                <a:gd name="T45" fmla="*/ 92 h 347"/>
                <a:gd name="T46" fmla="*/ 51 w 111"/>
                <a:gd name="T47" fmla="*/ 70 h 347"/>
                <a:gd name="T48" fmla="*/ 48 w 111"/>
                <a:gd name="T49" fmla="*/ 59 h 347"/>
                <a:gd name="T50" fmla="*/ 36 w 111"/>
                <a:gd name="T51" fmla="*/ 88 h 347"/>
                <a:gd name="T52" fmla="*/ 16 w 111"/>
                <a:gd name="T53" fmla="*/ 171 h 347"/>
                <a:gd name="T54" fmla="*/ 8 w 111"/>
                <a:gd name="T55" fmla="*/ 225 h 347"/>
                <a:gd name="T56" fmla="*/ 4 w 111"/>
                <a:gd name="T57" fmla="*/ 250 h 347"/>
                <a:gd name="T58" fmla="*/ 9 w 111"/>
                <a:gd name="T59" fmla="*/ 254 h 347"/>
                <a:gd name="T60" fmla="*/ 14 w 111"/>
                <a:gd name="T61" fmla="*/ 255 h 347"/>
                <a:gd name="T62" fmla="*/ 25 w 111"/>
                <a:gd name="T63" fmla="*/ 212 h 347"/>
                <a:gd name="T64" fmla="*/ 44 w 111"/>
                <a:gd name="T65" fmla="*/ 155 h 347"/>
                <a:gd name="T66" fmla="*/ 25 w 111"/>
                <a:gd name="T67" fmla="*/ 240 h 347"/>
                <a:gd name="T68" fmla="*/ 40 w 111"/>
                <a:gd name="T69" fmla="*/ 218 h 347"/>
                <a:gd name="T70" fmla="*/ 18 w 111"/>
                <a:gd name="T71" fmla="*/ 287 h 347"/>
                <a:gd name="T72" fmla="*/ 12 w 111"/>
                <a:gd name="T73" fmla="*/ 308 h 347"/>
                <a:gd name="T74" fmla="*/ 19 w 111"/>
                <a:gd name="T75" fmla="*/ 297 h 347"/>
                <a:gd name="T76" fmla="*/ 23 w 111"/>
                <a:gd name="T77" fmla="*/ 294 h 347"/>
                <a:gd name="T78" fmla="*/ 23 w 111"/>
                <a:gd name="T79" fmla="*/ 302 h 347"/>
                <a:gd name="T80" fmla="*/ 21 w 111"/>
                <a:gd name="T81" fmla="*/ 321 h 347"/>
                <a:gd name="T82" fmla="*/ 16 w 111"/>
                <a:gd name="T83" fmla="*/ 346 h 347"/>
                <a:gd name="T84" fmla="*/ 35 w 111"/>
                <a:gd name="T85" fmla="*/ 302 h 347"/>
                <a:gd name="T86" fmla="*/ 38 w 111"/>
                <a:gd name="T87" fmla="*/ 281 h 347"/>
                <a:gd name="T88" fmla="*/ 44 w 111"/>
                <a:gd name="T89" fmla="*/ 279 h 347"/>
                <a:gd name="T90" fmla="*/ 52 w 111"/>
                <a:gd name="T91" fmla="*/ 264 h 347"/>
                <a:gd name="T92" fmla="*/ 62 w 111"/>
                <a:gd name="T93" fmla="*/ 239 h 347"/>
                <a:gd name="T94" fmla="*/ 78 w 111"/>
                <a:gd name="T95" fmla="*/ 193 h 347"/>
                <a:gd name="T96" fmla="*/ 86 w 111"/>
                <a:gd name="T97" fmla="*/ 165 h 347"/>
                <a:gd name="T98" fmla="*/ 92 w 111"/>
                <a:gd name="T99" fmla="*/ 143 h 347"/>
                <a:gd name="T100" fmla="*/ 98 w 111"/>
                <a:gd name="T101" fmla="*/ 1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347">
                  <a:moveTo>
                    <a:pt x="27" y="283"/>
                  </a:moveTo>
                  <a:cubicBezTo>
                    <a:pt x="26" y="281"/>
                    <a:pt x="26" y="281"/>
                    <a:pt x="27" y="278"/>
                  </a:cubicBezTo>
                  <a:cubicBezTo>
                    <a:pt x="28" y="279"/>
                    <a:pt x="29" y="276"/>
                    <a:pt x="28" y="281"/>
                  </a:cubicBezTo>
                  <a:cubicBezTo>
                    <a:pt x="28" y="281"/>
                    <a:pt x="27" y="283"/>
                    <a:pt x="27" y="283"/>
                  </a:cubicBezTo>
                  <a:close/>
                  <a:moveTo>
                    <a:pt x="50" y="247"/>
                  </a:moveTo>
                  <a:cubicBezTo>
                    <a:pt x="52" y="249"/>
                    <a:pt x="50" y="249"/>
                    <a:pt x="50" y="250"/>
                  </a:cubicBezTo>
                  <a:cubicBezTo>
                    <a:pt x="50" y="250"/>
                    <a:pt x="50" y="249"/>
                    <a:pt x="50" y="250"/>
                  </a:cubicBezTo>
                  <a:cubicBezTo>
                    <a:pt x="50" y="250"/>
                    <a:pt x="48" y="249"/>
                    <a:pt x="50" y="247"/>
                  </a:cubicBezTo>
                  <a:close/>
                  <a:moveTo>
                    <a:pt x="12" y="226"/>
                  </a:moveTo>
                  <a:cubicBezTo>
                    <a:pt x="12" y="223"/>
                    <a:pt x="12" y="223"/>
                    <a:pt x="13" y="222"/>
                  </a:cubicBezTo>
                  <a:cubicBezTo>
                    <a:pt x="15" y="219"/>
                    <a:pt x="13" y="220"/>
                    <a:pt x="16" y="220"/>
                  </a:cubicBezTo>
                  <a:cubicBezTo>
                    <a:pt x="16" y="224"/>
                    <a:pt x="15" y="224"/>
                    <a:pt x="12" y="225"/>
                  </a:cubicBezTo>
                  <a:lnTo>
                    <a:pt x="12" y="226"/>
                  </a:lnTo>
                  <a:close/>
                  <a:moveTo>
                    <a:pt x="92" y="110"/>
                  </a:moveTo>
                  <a:cubicBezTo>
                    <a:pt x="92" y="113"/>
                    <a:pt x="93" y="112"/>
                    <a:pt x="90" y="112"/>
                  </a:cubicBezTo>
                  <a:cubicBezTo>
                    <a:pt x="91" y="108"/>
                    <a:pt x="90" y="110"/>
                    <a:pt x="92" y="110"/>
                  </a:cubicBezTo>
                  <a:close/>
                  <a:moveTo>
                    <a:pt x="36" y="112"/>
                  </a:moveTo>
                  <a:cubicBezTo>
                    <a:pt x="37" y="111"/>
                    <a:pt x="38" y="110"/>
                    <a:pt x="40" y="110"/>
                  </a:cubicBezTo>
                  <a:cubicBezTo>
                    <a:pt x="40" y="110"/>
                    <a:pt x="39" y="111"/>
                    <a:pt x="39" y="112"/>
                  </a:cubicBezTo>
                  <a:cubicBezTo>
                    <a:pt x="38" y="116"/>
                    <a:pt x="38" y="113"/>
                    <a:pt x="39" y="115"/>
                  </a:cubicBezTo>
                  <a:cubicBezTo>
                    <a:pt x="39" y="115"/>
                    <a:pt x="38" y="114"/>
                    <a:pt x="38" y="114"/>
                  </a:cubicBezTo>
                  <a:lnTo>
                    <a:pt x="36" y="112"/>
                  </a:lnTo>
                  <a:close/>
                  <a:moveTo>
                    <a:pt x="98" y="119"/>
                  </a:moveTo>
                  <a:cubicBezTo>
                    <a:pt x="98" y="114"/>
                    <a:pt x="99" y="108"/>
                    <a:pt x="101" y="104"/>
                  </a:cubicBezTo>
                  <a:cubicBezTo>
                    <a:pt x="105" y="92"/>
                    <a:pt x="108" y="74"/>
                    <a:pt x="109" y="61"/>
                  </a:cubicBezTo>
                  <a:cubicBezTo>
                    <a:pt x="111" y="13"/>
                    <a:pt x="107" y="28"/>
                    <a:pt x="107" y="0"/>
                  </a:cubicBezTo>
                  <a:cubicBezTo>
                    <a:pt x="104" y="1"/>
                    <a:pt x="103" y="2"/>
                    <a:pt x="104" y="6"/>
                  </a:cubicBezTo>
                  <a:cubicBezTo>
                    <a:pt x="105" y="10"/>
                    <a:pt x="105" y="6"/>
                    <a:pt x="104" y="9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21"/>
                    <a:pt x="103" y="28"/>
                    <a:pt x="104" y="31"/>
                  </a:cubicBezTo>
                  <a:cubicBezTo>
                    <a:pt x="105" y="34"/>
                    <a:pt x="105" y="29"/>
                    <a:pt x="105" y="36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7"/>
                    <a:pt x="101" y="63"/>
                    <a:pt x="101" y="69"/>
                  </a:cubicBezTo>
                  <a:cubicBezTo>
                    <a:pt x="100" y="69"/>
                    <a:pt x="99" y="73"/>
                    <a:pt x="99" y="76"/>
                  </a:cubicBezTo>
                  <a:cubicBezTo>
                    <a:pt x="98" y="87"/>
                    <a:pt x="96" y="87"/>
                    <a:pt x="93" y="95"/>
                  </a:cubicBezTo>
                  <a:cubicBezTo>
                    <a:pt x="91" y="90"/>
                    <a:pt x="95" y="78"/>
                    <a:pt x="96" y="73"/>
                  </a:cubicBezTo>
                  <a:cubicBezTo>
                    <a:pt x="97" y="70"/>
                    <a:pt x="97" y="70"/>
                    <a:pt x="99" y="68"/>
                  </a:cubicBezTo>
                  <a:cubicBezTo>
                    <a:pt x="95" y="63"/>
                    <a:pt x="101" y="60"/>
                    <a:pt x="96" y="55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5" y="61"/>
                    <a:pt x="95" y="59"/>
                    <a:pt x="95" y="60"/>
                  </a:cubicBezTo>
                  <a:cubicBezTo>
                    <a:pt x="95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7"/>
                    <a:pt x="94" y="56"/>
                    <a:pt x="91" y="55"/>
                  </a:cubicBezTo>
                  <a:cubicBezTo>
                    <a:pt x="92" y="58"/>
                    <a:pt x="92" y="57"/>
                    <a:pt x="92" y="60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61"/>
                    <a:pt x="90" y="62"/>
                    <a:pt x="90" y="62"/>
                  </a:cubicBezTo>
                  <a:cubicBezTo>
                    <a:pt x="91" y="63"/>
                    <a:pt x="91" y="62"/>
                    <a:pt x="92" y="65"/>
                  </a:cubicBezTo>
                  <a:cubicBezTo>
                    <a:pt x="86" y="65"/>
                    <a:pt x="85" y="74"/>
                    <a:pt x="84" y="76"/>
                  </a:cubicBezTo>
                  <a:cubicBezTo>
                    <a:pt x="83" y="79"/>
                    <a:pt x="83" y="77"/>
                    <a:pt x="82" y="81"/>
                  </a:cubicBezTo>
                  <a:cubicBezTo>
                    <a:pt x="80" y="94"/>
                    <a:pt x="77" y="97"/>
                    <a:pt x="76" y="101"/>
                  </a:cubicBezTo>
                  <a:cubicBezTo>
                    <a:pt x="76" y="113"/>
                    <a:pt x="75" y="108"/>
                    <a:pt x="72" y="117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55" y="181"/>
                    <a:pt x="52" y="185"/>
                    <a:pt x="49" y="197"/>
                  </a:cubicBezTo>
                  <a:cubicBezTo>
                    <a:pt x="48" y="200"/>
                    <a:pt x="48" y="201"/>
                    <a:pt x="47" y="204"/>
                  </a:cubicBezTo>
                  <a:cubicBezTo>
                    <a:pt x="42" y="214"/>
                    <a:pt x="43" y="215"/>
                    <a:pt x="40" y="216"/>
                  </a:cubicBezTo>
                  <a:cubicBezTo>
                    <a:pt x="41" y="213"/>
                    <a:pt x="41" y="213"/>
                    <a:pt x="42" y="21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4"/>
                    <a:pt x="55" y="172"/>
                    <a:pt x="56" y="16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0"/>
                    <a:pt x="60" y="148"/>
                    <a:pt x="62" y="141"/>
                  </a:cubicBezTo>
                  <a:cubicBezTo>
                    <a:pt x="63" y="138"/>
                    <a:pt x="63" y="135"/>
                    <a:pt x="66" y="133"/>
                  </a:cubicBezTo>
                  <a:cubicBezTo>
                    <a:pt x="66" y="124"/>
                    <a:pt x="69" y="119"/>
                    <a:pt x="71" y="11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7"/>
                    <a:pt x="79" y="76"/>
                    <a:pt x="80" y="74"/>
                  </a:cubicBezTo>
                  <a:cubicBezTo>
                    <a:pt x="82" y="64"/>
                    <a:pt x="81" y="66"/>
                    <a:pt x="80" y="58"/>
                  </a:cubicBezTo>
                  <a:cubicBezTo>
                    <a:pt x="79" y="53"/>
                    <a:pt x="81" y="52"/>
                    <a:pt x="82" y="48"/>
                  </a:cubicBezTo>
                  <a:cubicBezTo>
                    <a:pt x="82" y="42"/>
                    <a:pt x="81" y="42"/>
                    <a:pt x="82" y="36"/>
                  </a:cubicBezTo>
                  <a:cubicBezTo>
                    <a:pt x="80" y="37"/>
                    <a:pt x="80" y="39"/>
                    <a:pt x="79" y="39"/>
                  </a:cubicBezTo>
                  <a:cubicBezTo>
                    <a:pt x="77" y="37"/>
                    <a:pt x="78" y="39"/>
                    <a:pt x="77" y="37"/>
                  </a:cubicBezTo>
                  <a:cubicBezTo>
                    <a:pt x="77" y="36"/>
                    <a:pt x="77" y="35"/>
                    <a:pt x="76" y="34"/>
                  </a:cubicBezTo>
                  <a:cubicBezTo>
                    <a:pt x="80" y="30"/>
                    <a:pt x="80" y="31"/>
                    <a:pt x="80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1"/>
                    <a:pt x="83" y="20"/>
                    <a:pt x="84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9" y="19"/>
                    <a:pt x="79" y="18"/>
                    <a:pt x="80" y="21"/>
                  </a:cubicBezTo>
                  <a:cubicBezTo>
                    <a:pt x="76" y="19"/>
                    <a:pt x="78" y="21"/>
                    <a:pt x="77" y="21"/>
                  </a:cubicBezTo>
                  <a:cubicBezTo>
                    <a:pt x="74" y="24"/>
                    <a:pt x="69" y="41"/>
                    <a:pt x="67" y="4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9"/>
                    <a:pt x="61" y="58"/>
                    <a:pt x="60" y="6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4" y="77"/>
                    <a:pt x="57" y="75"/>
                    <a:pt x="52" y="80"/>
                  </a:cubicBezTo>
                  <a:cubicBezTo>
                    <a:pt x="49" y="83"/>
                    <a:pt x="46" y="94"/>
                    <a:pt x="44" y="98"/>
                  </a:cubicBezTo>
                  <a:cubicBezTo>
                    <a:pt x="42" y="104"/>
                    <a:pt x="46" y="95"/>
                    <a:pt x="43" y="100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8" y="110"/>
                    <a:pt x="43" y="102"/>
                    <a:pt x="40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7" y="99"/>
                    <a:pt x="38" y="103"/>
                    <a:pt x="40" y="98"/>
                  </a:cubicBezTo>
                  <a:cubicBezTo>
                    <a:pt x="41" y="97"/>
                    <a:pt x="41" y="94"/>
                    <a:pt x="42" y="92"/>
                  </a:cubicBezTo>
                  <a:cubicBezTo>
                    <a:pt x="43" y="90"/>
                    <a:pt x="45" y="89"/>
                    <a:pt x="47" y="82"/>
                  </a:cubicBezTo>
                  <a:cubicBezTo>
                    <a:pt x="47" y="80"/>
                    <a:pt x="47" y="80"/>
                    <a:pt x="47" y="7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7"/>
                    <a:pt x="50" y="63"/>
                    <a:pt x="51" y="61"/>
                  </a:cubicBezTo>
                  <a:cubicBezTo>
                    <a:pt x="51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0" y="59"/>
                    <a:pt x="51" y="59"/>
                    <a:pt x="48" y="59"/>
                  </a:cubicBezTo>
                  <a:cubicBezTo>
                    <a:pt x="46" y="64"/>
                    <a:pt x="46" y="61"/>
                    <a:pt x="44" y="65"/>
                  </a:cubicBezTo>
                  <a:cubicBezTo>
                    <a:pt x="44" y="68"/>
                    <a:pt x="44" y="67"/>
                    <a:pt x="43" y="70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4"/>
                    <a:pt x="37" y="85"/>
                    <a:pt x="36" y="88"/>
                  </a:cubicBezTo>
                  <a:cubicBezTo>
                    <a:pt x="34" y="98"/>
                    <a:pt x="29" y="107"/>
                    <a:pt x="28" y="118"/>
                  </a:cubicBezTo>
                  <a:cubicBezTo>
                    <a:pt x="27" y="122"/>
                    <a:pt x="26" y="125"/>
                    <a:pt x="24" y="130"/>
                  </a:cubicBezTo>
                  <a:cubicBezTo>
                    <a:pt x="22" y="137"/>
                    <a:pt x="21" y="150"/>
                    <a:pt x="19" y="157"/>
                  </a:cubicBezTo>
                  <a:cubicBezTo>
                    <a:pt x="19" y="163"/>
                    <a:pt x="17" y="166"/>
                    <a:pt x="16" y="171"/>
                  </a:cubicBezTo>
                  <a:cubicBezTo>
                    <a:pt x="15" y="178"/>
                    <a:pt x="13" y="187"/>
                    <a:pt x="14" y="193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0" y="214"/>
                    <a:pt x="9" y="209"/>
                    <a:pt x="9" y="214"/>
                  </a:cubicBezTo>
                  <a:cubicBezTo>
                    <a:pt x="8" y="219"/>
                    <a:pt x="8" y="220"/>
                    <a:pt x="8" y="225"/>
                  </a:cubicBezTo>
                  <a:cubicBezTo>
                    <a:pt x="7" y="229"/>
                    <a:pt x="7" y="232"/>
                    <a:pt x="7" y="237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5" y="239"/>
                    <a:pt x="5" y="240"/>
                    <a:pt x="5" y="241"/>
                  </a:cubicBezTo>
                  <a:cubicBezTo>
                    <a:pt x="5" y="246"/>
                    <a:pt x="7" y="240"/>
                    <a:pt x="4" y="250"/>
                  </a:cubicBezTo>
                  <a:cubicBezTo>
                    <a:pt x="1" y="256"/>
                    <a:pt x="2" y="266"/>
                    <a:pt x="0" y="273"/>
                  </a:cubicBezTo>
                  <a:cubicBezTo>
                    <a:pt x="4" y="271"/>
                    <a:pt x="4" y="273"/>
                    <a:pt x="5" y="269"/>
                  </a:cubicBezTo>
                  <a:cubicBezTo>
                    <a:pt x="6" y="266"/>
                    <a:pt x="6" y="264"/>
                    <a:pt x="6" y="261"/>
                  </a:cubicBezTo>
                  <a:cubicBezTo>
                    <a:pt x="7" y="258"/>
                    <a:pt x="8" y="256"/>
                    <a:pt x="9" y="254"/>
                  </a:cubicBezTo>
                  <a:cubicBezTo>
                    <a:pt x="9" y="250"/>
                    <a:pt x="8" y="253"/>
                    <a:pt x="9" y="250"/>
                  </a:cubicBezTo>
                  <a:cubicBezTo>
                    <a:pt x="10" y="247"/>
                    <a:pt x="9" y="249"/>
                    <a:pt x="11" y="248"/>
                  </a:cubicBezTo>
                  <a:cubicBezTo>
                    <a:pt x="12" y="251"/>
                    <a:pt x="11" y="251"/>
                    <a:pt x="13" y="254"/>
                  </a:cubicBezTo>
                  <a:cubicBezTo>
                    <a:pt x="13" y="254"/>
                    <a:pt x="14" y="255"/>
                    <a:pt x="14" y="255"/>
                  </a:cubicBezTo>
                  <a:cubicBezTo>
                    <a:pt x="14" y="247"/>
                    <a:pt x="22" y="228"/>
                    <a:pt x="23" y="219"/>
                  </a:cubicBezTo>
                  <a:cubicBezTo>
                    <a:pt x="24" y="214"/>
                    <a:pt x="23" y="218"/>
                    <a:pt x="25" y="215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3"/>
                    <a:pt x="25" y="212"/>
                    <a:pt x="25" y="212"/>
                  </a:cubicBezTo>
                  <a:cubicBezTo>
                    <a:pt x="27" y="205"/>
                    <a:pt x="27" y="205"/>
                    <a:pt x="27" y="205"/>
                  </a:cubicBezTo>
                  <a:cubicBezTo>
                    <a:pt x="29" y="194"/>
                    <a:pt x="35" y="186"/>
                    <a:pt x="35" y="175"/>
                  </a:cubicBezTo>
                  <a:cubicBezTo>
                    <a:pt x="40" y="170"/>
                    <a:pt x="37" y="160"/>
                    <a:pt x="40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64"/>
                    <a:pt x="41" y="169"/>
                    <a:pt x="40" y="177"/>
                  </a:cubicBezTo>
                  <a:cubicBezTo>
                    <a:pt x="39" y="181"/>
                    <a:pt x="38" y="183"/>
                    <a:pt x="37" y="187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31"/>
                    <a:pt x="25" y="235"/>
                    <a:pt x="25" y="240"/>
                  </a:cubicBezTo>
                  <a:cubicBezTo>
                    <a:pt x="26" y="239"/>
                    <a:pt x="25" y="240"/>
                    <a:pt x="27" y="238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1" y="235"/>
                    <a:pt x="33" y="232"/>
                  </a:cubicBezTo>
                  <a:cubicBezTo>
                    <a:pt x="37" y="228"/>
                    <a:pt x="36" y="221"/>
                    <a:pt x="40" y="218"/>
                  </a:cubicBezTo>
                  <a:cubicBezTo>
                    <a:pt x="40" y="220"/>
                    <a:pt x="41" y="215"/>
                    <a:pt x="40" y="221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3" y="268"/>
                    <a:pt x="23" y="272"/>
                    <a:pt x="21" y="275"/>
                  </a:cubicBezTo>
                  <a:cubicBezTo>
                    <a:pt x="19" y="278"/>
                    <a:pt x="19" y="283"/>
                    <a:pt x="18" y="287"/>
                  </a:cubicBezTo>
                  <a:cubicBezTo>
                    <a:pt x="15" y="294"/>
                    <a:pt x="14" y="293"/>
                    <a:pt x="14" y="302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1" y="304"/>
                    <a:pt x="10" y="308"/>
                    <a:pt x="10" y="309"/>
                  </a:cubicBezTo>
                  <a:cubicBezTo>
                    <a:pt x="12" y="309"/>
                    <a:pt x="11" y="309"/>
                    <a:pt x="12" y="308"/>
                  </a:cubicBezTo>
                  <a:cubicBezTo>
                    <a:pt x="14" y="306"/>
                    <a:pt x="14" y="306"/>
                    <a:pt x="14" y="306"/>
                  </a:cubicBezTo>
                  <a:cubicBezTo>
                    <a:pt x="15" y="306"/>
                    <a:pt x="15" y="305"/>
                    <a:pt x="15" y="305"/>
                  </a:cubicBezTo>
                  <a:cubicBezTo>
                    <a:pt x="16" y="305"/>
                    <a:pt x="16" y="305"/>
                    <a:pt x="17" y="305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2" y="293"/>
                    <a:pt x="21" y="296"/>
                    <a:pt x="21" y="292"/>
                  </a:cubicBezTo>
                  <a:cubicBezTo>
                    <a:pt x="23" y="293"/>
                    <a:pt x="23" y="293"/>
                    <a:pt x="23" y="293"/>
                  </a:cubicBezTo>
                  <a:cubicBezTo>
                    <a:pt x="23" y="293"/>
                    <a:pt x="23" y="294"/>
                    <a:pt x="23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25" y="294"/>
                    <a:pt x="25" y="293"/>
                    <a:pt x="26" y="292"/>
                  </a:cubicBezTo>
                  <a:cubicBezTo>
                    <a:pt x="26" y="296"/>
                    <a:pt x="26" y="294"/>
                    <a:pt x="25" y="296"/>
                  </a:cubicBezTo>
                  <a:cubicBezTo>
                    <a:pt x="23" y="302"/>
                    <a:pt x="23" y="302"/>
                    <a:pt x="23" y="302"/>
                  </a:cubicBezTo>
                  <a:cubicBezTo>
                    <a:pt x="23" y="302"/>
                    <a:pt x="23" y="303"/>
                    <a:pt x="23" y="303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1" y="313"/>
                    <a:pt x="20" y="309"/>
                    <a:pt x="19" y="314"/>
                  </a:cubicBezTo>
                  <a:cubicBezTo>
                    <a:pt x="19" y="319"/>
                    <a:pt x="21" y="316"/>
                    <a:pt x="21" y="321"/>
                  </a:cubicBezTo>
                  <a:cubicBezTo>
                    <a:pt x="19" y="321"/>
                    <a:pt x="19" y="321"/>
                    <a:pt x="16" y="321"/>
                  </a:cubicBezTo>
                  <a:cubicBezTo>
                    <a:pt x="14" y="326"/>
                    <a:pt x="15" y="329"/>
                    <a:pt x="12" y="332"/>
                  </a:cubicBezTo>
                  <a:cubicBezTo>
                    <a:pt x="14" y="339"/>
                    <a:pt x="11" y="341"/>
                    <a:pt x="10" y="347"/>
                  </a:cubicBezTo>
                  <a:cubicBezTo>
                    <a:pt x="15" y="347"/>
                    <a:pt x="13" y="346"/>
                    <a:pt x="16" y="346"/>
                  </a:cubicBezTo>
                  <a:cubicBezTo>
                    <a:pt x="16" y="341"/>
                    <a:pt x="18" y="340"/>
                    <a:pt x="18" y="336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2" y="335"/>
                    <a:pt x="23" y="331"/>
                    <a:pt x="24" y="329"/>
                  </a:cubicBezTo>
                  <a:cubicBezTo>
                    <a:pt x="28" y="320"/>
                    <a:pt x="31" y="312"/>
                    <a:pt x="35" y="302"/>
                  </a:cubicBezTo>
                  <a:cubicBezTo>
                    <a:pt x="38" y="297"/>
                    <a:pt x="38" y="296"/>
                    <a:pt x="39" y="292"/>
                  </a:cubicBezTo>
                  <a:cubicBezTo>
                    <a:pt x="39" y="292"/>
                    <a:pt x="39" y="292"/>
                    <a:pt x="39" y="291"/>
                  </a:cubicBezTo>
                  <a:cubicBezTo>
                    <a:pt x="33" y="290"/>
                    <a:pt x="36" y="289"/>
                    <a:pt x="36" y="284"/>
                  </a:cubicBezTo>
                  <a:cubicBezTo>
                    <a:pt x="36" y="280"/>
                    <a:pt x="35" y="282"/>
                    <a:pt x="38" y="281"/>
                  </a:cubicBezTo>
                  <a:cubicBezTo>
                    <a:pt x="39" y="283"/>
                    <a:pt x="38" y="281"/>
                    <a:pt x="39" y="284"/>
                  </a:cubicBezTo>
                  <a:cubicBezTo>
                    <a:pt x="39" y="285"/>
                    <a:pt x="39" y="288"/>
                    <a:pt x="39" y="288"/>
                  </a:cubicBezTo>
                  <a:cubicBezTo>
                    <a:pt x="45" y="288"/>
                    <a:pt x="42" y="285"/>
                    <a:pt x="44" y="280"/>
                  </a:cubicBezTo>
                  <a:cubicBezTo>
                    <a:pt x="44" y="280"/>
                    <a:pt x="44" y="280"/>
                    <a:pt x="44" y="279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44" y="276"/>
                    <a:pt x="45" y="275"/>
                    <a:pt x="47" y="274"/>
                  </a:cubicBezTo>
                  <a:cubicBezTo>
                    <a:pt x="49" y="273"/>
                    <a:pt x="49" y="270"/>
                    <a:pt x="50" y="267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2"/>
                    <a:pt x="52" y="261"/>
                    <a:pt x="53" y="260"/>
                  </a:cubicBezTo>
                  <a:cubicBezTo>
                    <a:pt x="54" y="257"/>
                    <a:pt x="55" y="258"/>
                    <a:pt x="55" y="257"/>
                  </a:cubicBezTo>
                  <a:cubicBezTo>
                    <a:pt x="56" y="254"/>
                    <a:pt x="55" y="252"/>
                    <a:pt x="57" y="249"/>
                  </a:cubicBezTo>
                  <a:cubicBezTo>
                    <a:pt x="59" y="246"/>
                    <a:pt x="60" y="243"/>
                    <a:pt x="62" y="239"/>
                  </a:cubicBezTo>
                  <a:cubicBezTo>
                    <a:pt x="63" y="237"/>
                    <a:pt x="63" y="234"/>
                    <a:pt x="64" y="232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9" y="221"/>
                    <a:pt x="70" y="213"/>
                    <a:pt x="72" y="210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86"/>
                    <a:pt x="83" y="180"/>
                    <a:pt x="84" y="173"/>
                  </a:cubicBezTo>
                  <a:cubicBezTo>
                    <a:pt x="86" y="168"/>
                    <a:pt x="85" y="173"/>
                    <a:pt x="85" y="170"/>
                  </a:cubicBezTo>
                  <a:cubicBezTo>
                    <a:pt x="86" y="165"/>
                    <a:pt x="85" y="169"/>
                    <a:pt x="85" y="167"/>
                  </a:cubicBezTo>
                  <a:cubicBezTo>
                    <a:pt x="86" y="166"/>
                    <a:pt x="85" y="166"/>
                    <a:pt x="86" y="165"/>
                  </a:cubicBezTo>
                  <a:cubicBezTo>
                    <a:pt x="90" y="163"/>
                    <a:pt x="87" y="165"/>
                    <a:pt x="87" y="165"/>
                  </a:cubicBezTo>
                  <a:cubicBezTo>
                    <a:pt x="86" y="158"/>
                    <a:pt x="90" y="161"/>
                    <a:pt x="87" y="157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1"/>
                    <a:pt x="86" y="144"/>
                    <a:pt x="92" y="143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4" y="136"/>
                    <a:pt x="94" y="135"/>
                  </a:cubicBezTo>
                  <a:cubicBezTo>
                    <a:pt x="94" y="129"/>
                    <a:pt x="95" y="122"/>
                    <a:pt x="99" y="119"/>
                  </a:cubicBezTo>
                  <a:lnTo>
                    <a:pt x="98" y="11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1" name="Freeform 56"/>
            <p:cNvSpPr>
              <a:spLocks noEditPoints="1"/>
            </p:cNvSpPr>
            <p:nvPr/>
          </p:nvSpPr>
          <p:spPr bwMode="auto">
            <a:xfrm>
              <a:off x="4268674" y="6096594"/>
              <a:ext cx="115848" cy="314668"/>
            </a:xfrm>
            <a:custGeom>
              <a:avLst/>
              <a:gdLst>
                <a:gd name="T0" fmla="*/ 104 w 116"/>
                <a:gd name="T1" fmla="*/ 233 h 313"/>
                <a:gd name="T2" fmla="*/ 102 w 116"/>
                <a:gd name="T3" fmla="*/ 222 h 313"/>
                <a:gd name="T4" fmla="*/ 102 w 116"/>
                <a:gd name="T5" fmla="*/ 212 h 313"/>
                <a:gd name="T6" fmla="*/ 78 w 116"/>
                <a:gd name="T7" fmla="*/ 172 h 313"/>
                <a:gd name="T8" fmla="*/ 79 w 116"/>
                <a:gd name="T9" fmla="*/ 178 h 313"/>
                <a:gd name="T10" fmla="*/ 80 w 116"/>
                <a:gd name="T11" fmla="*/ 188 h 313"/>
                <a:gd name="T12" fmla="*/ 88 w 116"/>
                <a:gd name="T13" fmla="*/ 186 h 313"/>
                <a:gd name="T14" fmla="*/ 97 w 116"/>
                <a:gd name="T15" fmla="*/ 224 h 313"/>
                <a:gd name="T16" fmla="*/ 91 w 116"/>
                <a:gd name="T17" fmla="*/ 203 h 313"/>
                <a:gd name="T18" fmla="*/ 87 w 116"/>
                <a:gd name="T19" fmla="*/ 209 h 313"/>
                <a:gd name="T20" fmla="*/ 78 w 116"/>
                <a:gd name="T21" fmla="*/ 191 h 313"/>
                <a:gd name="T22" fmla="*/ 72 w 116"/>
                <a:gd name="T23" fmla="*/ 193 h 313"/>
                <a:gd name="T24" fmla="*/ 69 w 116"/>
                <a:gd name="T25" fmla="*/ 166 h 313"/>
                <a:gd name="T26" fmla="*/ 52 w 116"/>
                <a:gd name="T27" fmla="*/ 130 h 313"/>
                <a:gd name="T28" fmla="*/ 62 w 116"/>
                <a:gd name="T29" fmla="*/ 165 h 313"/>
                <a:gd name="T30" fmla="*/ 30 w 116"/>
                <a:gd name="T31" fmla="*/ 93 h 313"/>
                <a:gd name="T32" fmla="*/ 30 w 116"/>
                <a:gd name="T33" fmla="*/ 93 h 313"/>
                <a:gd name="T34" fmla="*/ 13 w 116"/>
                <a:gd name="T35" fmla="*/ 83 h 313"/>
                <a:gd name="T36" fmla="*/ 30 w 116"/>
                <a:gd name="T37" fmla="*/ 0 h 313"/>
                <a:gd name="T38" fmla="*/ 60 w 116"/>
                <a:gd name="T39" fmla="*/ 90 h 313"/>
                <a:gd name="T40" fmla="*/ 60 w 116"/>
                <a:gd name="T41" fmla="*/ 99 h 313"/>
                <a:gd name="T42" fmla="*/ 53 w 116"/>
                <a:gd name="T43" fmla="*/ 81 h 313"/>
                <a:gd name="T44" fmla="*/ 35 w 116"/>
                <a:gd name="T45" fmla="*/ 49 h 313"/>
                <a:gd name="T46" fmla="*/ 28 w 116"/>
                <a:gd name="T47" fmla="*/ 44 h 313"/>
                <a:gd name="T48" fmla="*/ 36 w 116"/>
                <a:gd name="T49" fmla="*/ 80 h 313"/>
                <a:gd name="T50" fmla="*/ 15 w 116"/>
                <a:gd name="T51" fmla="*/ 15 h 313"/>
                <a:gd name="T52" fmla="*/ 11 w 116"/>
                <a:gd name="T53" fmla="*/ 23 h 313"/>
                <a:gd name="T54" fmla="*/ 17 w 116"/>
                <a:gd name="T55" fmla="*/ 49 h 313"/>
                <a:gd name="T56" fmla="*/ 18 w 116"/>
                <a:gd name="T57" fmla="*/ 69 h 313"/>
                <a:gd name="T58" fmla="*/ 25 w 116"/>
                <a:gd name="T59" fmla="*/ 82 h 313"/>
                <a:gd name="T60" fmla="*/ 16 w 116"/>
                <a:gd name="T61" fmla="*/ 77 h 313"/>
                <a:gd name="T62" fmla="*/ 11 w 116"/>
                <a:gd name="T63" fmla="*/ 75 h 313"/>
                <a:gd name="T64" fmla="*/ 0 w 116"/>
                <a:gd name="T65" fmla="*/ 58 h 313"/>
                <a:gd name="T66" fmla="*/ 7 w 116"/>
                <a:gd name="T67" fmla="*/ 116 h 313"/>
                <a:gd name="T68" fmla="*/ 15 w 116"/>
                <a:gd name="T69" fmla="*/ 138 h 313"/>
                <a:gd name="T70" fmla="*/ 16 w 116"/>
                <a:gd name="T71" fmla="*/ 150 h 313"/>
                <a:gd name="T72" fmla="*/ 31 w 116"/>
                <a:gd name="T73" fmla="*/ 183 h 313"/>
                <a:gd name="T74" fmla="*/ 32 w 116"/>
                <a:gd name="T75" fmla="*/ 165 h 313"/>
                <a:gd name="T76" fmla="*/ 30 w 116"/>
                <a:gd name="T77" fmla="*/ 149 h 313"/>
                <a:gd name="T78" fmla="*/ 55 w 116"/>
                <a:gd name="T79" fmla="*/ 214 h 313"/>
                <a:gd name="T80" fmla="*/ 67 w 116"/>
                <a:gd name="T81" fmla="*/ 273 h 313"/>
                <a:gd name="T82" fmla="*/ 71 w 116"/>
                <a:gd name="T83" fmla="*/ 267 h 313"/>
                <a:gd name="T84" fmla="*/ 69 w 116"/>
                <a:gd name="T85" fmla="*/ 249 h 313"/>
                <a:gd name="T86" fmla="*/ 70 w 116"/>
                <a:gd name="T87" fmla="*/ 234 h 313"/>
                <a:gd name="T88" fmla="*/ 76 w 116"/>
                <a:gd name="T89" fmla="*/ 199 h 313"/>
                <a:gd name="T90" fmla="*/ 89 w 116"/>
                <a:gd name="T91" fmla="*/ 266 h 313"/>
                <a:gd name="T92" fmla="*/ 91 w 116"/>
                <a:gd name="T93" fmla="*/ 263 h 313"/>
                <a:gd name="T94" fmla="*/ 97 w 116"/>
                <a:gd name="T95" fmla="*/ 311 h 313"/>
                <a:gd name="T96" fmla="*/ 102 w 116"/>
                <a:gd name="T97" fmla="*/ 289 h 313"/>
                <a:gd name="T98" fmla="*/ 105 w 116"/>
                <a:gd name="T99" fmla="*/ 256 h 313"/>
                <a:gd name="T100" fmla="*/ 106 w 116"/>
                <a:gd name="T101" fmla="*/ 277 h 313"/>
                <a:gd name="T102" fmla="*/ 113 w 116"/>
                <a:gd name="T103" fmla="*/ 286 h 313"/>
                <a:gd name="T104" fmla="*/ 102 w 116"/>
                <a:gd name="T105" fmla="*/ 192 h 313"/>
                <a:gd name="T106" fmla="*/ 85 w 116"/>
                <a:gd name="T107" fmla="*/ 133 h 313"/>
                <a:gd name="T108" fmla="*/ 38 w 116"/>
                <a:gd name="T109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" h="313">
                  <a:moveTo>
                    <a:pt x="104" y="233"/>
                  </a:moveTo>
                  <a:cubicBezTo>
                    <a:pt x="106" y="234"/>
                    <a:pt x="106" y="232"/>
                    <a:pt x="106" y="234"/>
                  </a:cubicBezTo>
                  <a:cubicBezTo>
                    <a:pt x="106" y="237"/>
                    <a:pt x="106" y="235"/>
                    <a:pt x="104" y="236"/>
                  </a:cubicBezTo>
                  <a:cubicBezTo>
                    <a:pt x="104" y="235"/>
                    <a:pt x="103" y="235"/>
                    <a:pt x="104" y="233"/>
                  </a:cubicBezTo>
                  <a:close/>
                  <a:moveTo>
                    <a:pt x="102" y="222"/>
                  </a:moveTo>
                  <a:cubicBezTo>
                    <a:pt x="104" y="219"/>
                    <a:pt x="102" y="222"/>
                    <a:pt x="104" y="22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6"/>
                    <a:pt x="102" y="222"/>
                    <a:pt x="102" y="222"/>
                  </a:cubicBezTo>
                  <a:close/>
                  <a:moveTo>
                    <a:pt x="102" y="212"/>
                  </a:moveTo>
                  <a:cubicBezTo>
                    <a:pt x="101" y="210"/>
                    <a:pt x="102" y="206"/>
                    <a:pt x="102" y="204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4" y="212"/>
                    <a:pt x="102" y="212"/>
                    <a:pt x="102" y="212"/>
                  </a:cubicBezTo>
                  <a:close/>
                  <a:moveTo>
                    <a:pt x="67" y="164"/>
                  </a:moveTo>
                  <a:cubicBezTo>
                    <a:pt x="69" y="160"/>
                    <a:pt x="69" y="160"/>
                    <a:pt x="69" y="160"/>
                  </a:cubicBezTo>
                  <a:cubicBezTo>
                    <a:pt x="70" y="161"/>
                    <a:pt x="69" y="164"/>
                    <a:pt x="72" y="168"/>
                  </a:cubicBezTo>
                  <a:cubicBezTo>
                    <a:pt x="73" y="172"/>
                    <a:pt x="74" y="172"/>
                    <a:pt x="78" y="172"/>
                  </a:cubicBezTo>
                  <a:cubicBezTo>
                    <a:pt x="78" y="174"/>
                    <a:pt x="78" y="172"/>
                    <a:pt x="78" y="174"/>
                  </a:cubicBezTo>
                  <a:cubicBezTo>
                    <a:pt x="78" y="175"/>
                    <a:pt x="79" y="176"/>
                    <a:pt x="79" y="176"/>
                  </a:cubicBezTo>
                  <a:cubicBezTo>
                    <a:pt x="80" y="178"/>
                    <a:pt x="80" y="179"/>
                    <a:pt x="81" y="181"/>
                  </a:cubicBezTo>
                  <a:cubicBezTo>
                    <a:pt x="78" y="180"/>
                    <a:pt x="80" y="182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6" y="178"/>
                    <a:pt x="78" y="178"/>
                    <a:pt x="74" y="180"/>
                  </a:cubicBezTo>
                  <a:cubicBezTo>
                    <a:pt x="75" y="184"/>
                    <a:pt x="77" y="185"/>
                    <a:pt x="80" y="188"/>
                  </a:cubicBezTo>
                  <a:cubicBezTo>
                    <a:pt x="82" y="186"/>
                    <a:pt x="80" y="186"/>
                    <a:pt x="83" y="184"/>
                  </a:cubicBezTo>
                  <a:cubicBezTo>
                    <a:pt x="83" y="188"/>
                    <a:pt x="84" y="188"/>
                    <a:pt x="86" y="190"/>
                  </a:cubicBezTo>
                  <a:cubicBezTo>
                    <a:pt x="86" y="190"/>
                    <a:pt x="86" y="189"/>
                    <a:pt x="86" y="189"/>
                  </a:cubicBezTo>
                  <a:cubicBezTo>
                    <a:pt x="87" y="191"/>
                    <a:pt x="86" y="188"/>
                    <a:pt x="88" y="186"/>
                  </a:cubicBezTo>
                  <a:cubicBezTo>
                    <a:pt x="91" y="188"/>
                    <a:pt x="87" y="183"/>
                    <a:pt x="91" y="195"/>
                  </a:cubicBezTo>
                  <a:cubicBezTo>
                    <a:pt x="92" y="198"/>
                    <a:pt x="92" y="202"/>
                    <a:pt x="93" y="206"/>
                  </a:cubicBezTo>
                  <a:cubicBezTo>
                    <a:pt x="93" y="211"/>
                    <a:pt x="93" y="212"/>
                    <a:pt x="93" y="215"/>
                  </a:cubicBezTo>
                  <a:cubicBezTo>
                    <a:pt x="94" y="220"/>
                    <a:pt x="96" y="222"/>
                    <a:pt x="97" y="224"/>
                  </a:cubicBezTo>
                  <a:cubicBezTo>
                    <a:pt x="94" y="227"/>
                    <a:pt x="97" y="230"/>
                    <a:pt x="97" y="238"/>
                  </a:cubicBezTo>
                  <a:cubicBezTo>
                    <a:pt x="96" y="237"/>
                    <a:pt x="95" y="239"/>
                    <a:pt x="94" y="229"/>
                  </a:cubicBezTo>
                  <a:cubicBezTo>
                    <a:pt x="93" y="224"/>
                    <a:pt x="93" y="221"/>
                    <a:pt x="92" y="215"/>
                  </a:cubicBezTo>
                  <a:cubicBezTo>
                    <a:pt x="92" y="211"/>
                    <a:pt x="92" y="207"/>
                    <a:pt x="91" y="203"/>
                  </a:cubicBezTo>
                  <a:cubicBezTo>
                    <a:pt x="90" y="201"/>
                    <a:pt x="90" y="200"/>
                    <a:pt x="90" y="197"/>
                  </a:cubicBezTo>
                  <a:cubicBezTo>
                    <a:pt x="87" y="192"/>
                    <a:pt x="87" y="192"/>
                    <a:pt x="87" y="192"/>
                  </a:cubicBezTo>
                  <a:cubicBezTo>
                    <a:pt x="86" y="193"/>
                    <a:pt x="85" y="189"/>
                    <a:pt x="87" y="200"/>
                  </a:cubicBezTo>
                  <a:cubicBezTo>
                    <a:pt x="87" y="203"/>
                    <a:pt x="87" y="205"/>
                    <a:pt x="87" y="209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84" y="192"/>
                    <a:pt x="83" y="191"/>
                    <a:pt x="83" y="191"/>
                  </a:cubicBezTo>
                  <a:cubicBezTo>
                    <a:pt x="81" y="190"/>
                    <a:pt x="82" y="190"/>
                    <a:pt x="78" y="190"/>
                  </a:cubicBezTo>
                  <a:cubicBezTo>
                    <a:pt x="78" y="190"/>
                    <a:pt x="78" y="190"/>
                    <a:pt x="78" y="191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77" y="193"/>
                    <a:pt x="76" y="193"/>
                    <a:pt x="76" y="193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72" y="193"/>
                    <a:pt x="74" y="192"/>
                    <a:pt x="72" y="193"/>
                  </a:cubicBezTo>
                  <a:cubicBezTo>
                    <a:pt x="72" y="191"/>
                    <a:pt x="72" y="188"/>
                    <a:pt x="71" y="186"/>
                  </a:cubicBezTo>
                  <a:cubicBezTo>
                    <a:pt x="71" y="184"/>
                    <a:pt x="70" y="183"/>
                    <a:pt x="69" y="180"/>
                  </a:cubicBezTo>
                  <a:cubicBezTo>
                    <a:pt x="71" y="177"/>
                    <a:pt x="73" y="176"/>
                    <a:pt x="70" y="169"/>
                  </a:cubicBezTo>
                  <a:cubicBezTo>
                    <a:pt x="70" y="169"/>
                    <a:pt x="69" y="166"/>
                    <a:pt x="69" y="166"/>
                  </a:cubicBezTo>
                  <a:cubicBezTo>
                    <a:pt x="68" y="163"/>
                    <a:pt x="68" y="163"/>
                    <a:pt x="68" y="163"/>
                  </a:cubicBezTo>
                  <a:lnTo>
                    <a:pt x="67" y="164"/>
                  </a:lnTo>
                  <a:close/>
                  <a:moveTo>
                    <a:pt x="51" y="129"/>
                  </a:moveTo>
                  <a:cubicBezTo>
                    <a:pt x="52" y="130"/>
                    <a:pt x="52" y="129"/>
                    <a:pt x="52" y="130"/>
                  </a:cubicBezTo>
                  <a:cubicBezTo>
                    <a:pt x="52" y="130"/>
                    <a:pt x="53" y="131"/>
                    <a:pt x="53" y="131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7" y="176"/>
                    <a:pt x="66" y="177"/>
                    <a:pt x="66" y="177"/>
                  </a:cubicBezTo>
                  <a:cubicBezTo>
                    <a:pt x="64" y="175"/>
                    <a:pt x="63" y="169"/>
                    <a:pt x="62" y="165"/>
                  </a:cubicBezTo>
                  <a:cubicBezTo>
                    <a:pt x="61" y="161"/>
                    <a:pt x="60" y="158"/>
                    <a:pt x="58" y="154"/>
                  </a:cubicBezTo>
                  <a:cubicBezTo>
                    <a:pt x="56" y="149"/>
                    <a:pt x="52" y="134"/>
                    <a:pt x="51" y="130"/>
                  </a:cubicBezTo>
                  <a:lnTo>
                    <a:pt x="51" y="129"/>
                  </a:lnTo>
                  <a:close/>
                  <a:moveTo>
                    <a:pt x="30" y="93"/>
                  </a:moveTo>
                  <a:cubicBezTo>
                    <a:pt x="31" y="95"/>
                    <a:pt x="31" y="92"/>
                    <a:pt x="31" y="96"/>
                  </a:cubicBezTo>
                  <a:cubicBezTo>
                    <a:pt x="30" y="96"/>
                    <a:pt x="30" y="95"/>
                    <a:pt x="30" y="94"/>
                  </a:cubicBezTo>
                  <a:cubicBezTo>
                    <a:pt x="30" y="92"/>
                    <a:pt x="29" y="93"/>
                    <a:pt x="30" y="92"/>
                  </a:cubicBezTo>
                  <a:lnTo>
                    <a:pt x="30" y="93"/>
                  </a:lnTo>
                  <a:close/>
                  <a:moveTo>
                    <a:pt x="12" y="78"/>
                  </a:moveTo>
                  <a:cubicBezTo>
                    <a:pt x="15" y="81"/>
                    <a:pt x="13" y="78"/>
                    <a:pt x="14" y="84"/>
                  </a:cubicBezTo>
                  <a:cubicBezTo>
                    <a:pt x="16" y="94"/>
                    <a:pt x="15" y="89"/>
                    <a:pt x="13" y="91"/>
                  </a:cubicBezTo>
                  <a:cubicBezTo>
                    <a:pt x="13" y="88"/>
                    <a:pt x="13" y="87"/>
                    <a:pt x="13" y="83"/>
                  </a:cubicBezTo>
                  <a:cubicBezTo>
                    <a:pt x="12" y="80"/>
                    <a:pt x="11" y="80"/>
                    <a:pt x="12" y="78"/>
                  </a:cubicBezTo>
                  <a:close/>
                  <a:moveTo>
                    <a:pt x="38" y="18"/>
                  </a:moveTo>
                  <a:cubicBezTo>
                    <a:pt x="37" y="15"/>
                    <a:pt x="36" y="14"/>
                    <a:pt x="36" y="12"/>
                  </a:cubicBezTo>
                  <a:cubicBezTo>
                    <a:pt x="34" y="8"/>
                    <a:pt x="33" y="2"/>
                    <a:pt x="30" y="0"/>
                  </a:cubicBezTo>
                  <a:cubicBezTo>
                    <a:pt x="30" y="1"/>
                    <a:pt x="29" y="1"/>
                    <a:pt x="29" y="3"/>
                  </a:cubicBezTo>
                  <a:cubicBezTo>
                    <a:pt x="28" y="6"/>
                    <a:pt x="32" y="15"/>
                    <a:pt x="33" y="2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4" y="76"/>
                    <a:pt x="57" y="80"/>
                    <a:pt x="60" y="90"/>
                  </a:cubicBezTo>
                  <a:cubicBezTo>
                    <a:pt x="62" y="94"/>
                    <a:pt x="65" y="97"/>
                    <a:pt x="65" y="103"/>
                  </a:cubicBezTo>
                  <a:cubicBezTo>
                    <a:pt x="62" y="103"/>
                    <a:pt x="64" y="103"/>
                    <a:pt x="61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2"/>
                    <a:pt x="56" y="91"/>
                    <a:pt x="56" y="90"/>
                  </a:cubicBezTo>
                  <a:cubicBezTo>
                    <a:pt x="55" y="89"/>
                    <a:pt x="54" y="87"/>
                    <a:pt x="54" y="87"/>
                  </a:cubicBezTo>
                  <a:cubicBezTo>
                    <a:pt x="53" y="84"/>
                    <a:pt x="53" y="84"/>
                    <a:pt x="53" y="81"/>
                  </a:cubicBezTo>
                  <a:cubicBezTo>
                    <a:pt x="49" y="80"/>
                    <a:pt x="51" y="81"/>
                    <a:pt x="48" y="79"/>
                  </a:cubicBezTo>
                  <a:cubicBezTo>
                    <a:pt x="48" y="72"/>
                    <a:pt x="42" y="70"/>
                    <a:pt x="44" y="63"/>
                  </a:cubicBezTo>
                  <a:cubicBezTo>
                    <a:pt x="40" y="63"/>
                    <a:pt x="42" y="62"/>
                    <a:pt x="40" y="65"/>
                  </a:cubicBezTo>
                  <a:cubicBezTo>
                    <a:pt x="40" y="61"/>
                    <a:pt x="36" y="54"/>
                    <a:pt x="35" y="49"/>
                  </a:cubicBezTo>
                  <a:cubicBezTo>
                    <a:pt x="32" y="39"/>
                    <a:pt x="26" y="10"/>
                    <a:pt x="20" y="6"/>
                  </a:cubicBezTo>
                  <a:cubicBezTo>
                    <a:pt x="20" y="12"/>
                    <a:pt x="23" y="19"/>
                    <a:pt x="24" y="25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6"/>
                    <a:pt x="27" y="39"/>
                    <a:pt x="28" y="44"/>
                  </a:cubicBezTo>
                  <a:cubicBezTo>
                    <a:pt x="29" y="46"/>
                    <a:pt x="30" y="52"/>
                    <a:pt x="31" y="56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101"/>
                    <a:pt x="44" y="100"/>
                    <a:pt x="43" y="103"/>
                  </a:cubicBezTo>
                  <a:cubicBezTo>
                    <a:pt x="40" y="98"/>
                    <a:pt x="38" y="85"/>
                    <a:pt x="36" y="80"/>
                  </a:cubicBezTo>
                  <a:cubicBezTo>
                    <a:pt x="34" y="73"/>
                    <a:pt x="32" y="65"/>
                    <a:pt x="30" y="5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0" y="26"/>
                    <a:pt x="19" y="24"/>
                  </a:cubicBezTo>
                  <a:cubicBezTo>
                    <a:pt x="17" y="15"/>
                    <a:pt x="20" y="16"/>
                    <a:pt x="15" y="15"/>
                  </a:cubicBezTo>
                  <a:cubicBezTo>
                    <a:pt x="15" y="10"/>
                    <a:pt x="13" y="11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7"/>
                    <a:pt x="11" y="12"/>
                  </a:cubicBezTo>
                  <a:cubicBezTo>
                    <a:pt x="11" y="18"/>
                    <a:pt x="14" y="17"/>
                    <a:pt x="11" y="23"/>
                  </a:cubicBezTo>
                  <a:cubicBezTo>
                    <a:pt x="13" y="26"/>
                    <a:pt x="12" y="24"/>
                    <a:pt x="13" y="25"/>
                  </a:cubicBezTo>
                  <a:cubicBezTo>
                    <a:pt x="13" y="28"/>
                    <a:pt x="13" y="31"/>
                    <a:pt x="13" y="34"/>
                  </a:cubicBezTo>
                  <a:cubicBezTo>
                    <a:pt x="14" y="38"/>
                    <a:pt x="14" y="40"/>
                    <a:pt x="14" y="4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5" y="52"/>
                    <a:pt x="14" y="54"/>
                    <a:pt x="15" y="57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3"/>
                    <a:pt x="18" y="63"/>
                    <a:pt x="21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7"/>
                    <a:pt x="24" y="77"/>
                    <a:pt x="25" y="82"/>
                  </a:cubicBezTo>
                  <a:cubicBezTo>
                    <a:pt x="27" y="88"/>
                    <a:pt x="24" y="87"/>
                    <a:pt x="26" y="90"/>
                  </a:cubicBezTo>
                  <a:cubicBezTo>
                    <a:pt x="23" y="89"/>
                    <a:pt x="25" y="91"/>
                    <a:pt x="23" y="87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4" y="74"/>
                    <a:pt x="14" y="72"/>
                    <a:pt x="11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5"/>
                    <a:pt x="11" y="74"/>
                    <a:pt x="11" y="75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0"/>
                    <a:pt x="7" y="69"/>
                    <a:pt x="8" y="67"/>
                  </a:cubicBezTo>
                  <a:cubicBezTo>
                    <a:pt x="4" y="66"/>
                    <a:pt x="4" y="65"/>
                    <a:pt x="2" y="6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6"/>
                    <a:pt x="2" y="74"/>
                    <a:pt x="4" y="82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0" y="114"/>
                    <a:pt x="9" y="109"/>
                    <a:pt x="10" y="116"/>
                  </a:cubicBezTo>
                  <a:cubicBezTo>
                    <a:pt x="7" y="115"/>
                    <a:pt x="8" y="115"/>
                    <a:pt x="7" y="116"/>
                  </a:cubicBezTo>
                  <a:cubicBezTo>
                    <a:pt x="8" y="118"/>
                    <a:pt x="8" y="118"/>
                    <a:pt x="10" y="120"/>
                  </a:cubicBezTo>
                  <a:cubicBezTo>
                    <a:pt x="12" y="124"/>
                    <a:pt x="12" y="128"/>
                    <a:pt x="15" y="131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41"/>
                    <a:pt x="15" y="138"/>
                    <a:pt x="15" y="142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6"/>
                    <a:pt x="17" y="146"/>
                  </a:cubicBezTo>
                  <a:cubicBezTo>
                    <a:pt x="15" y="149"/>
                    <a:pt x="16" y="146"/>
                    <a:pt x="16" y="150"/>
                  </a:cubicBezTo>
                  <a:cubicBezTo>
                    <a:pt x="18" y="153"/>
                    <a:pt x="17" y="152"/>
                    <a:pt x="21" y="153"/>
                  </a:cubicBezTo>
                  <a:cubicBezTo>
                    <a:pt x="20" y="157"/>
                    <a:pt x="20" y="155"/>
                    <a:pt x="19" y="161"/>
                  </a:cubicBezTo>
                  <a:cubicBezTo>
                    <a:pt x="21" y="163"/>
                    <a:pt x="19" y="163"/>
                    <a:pt x="23" y="165"/>
                  </a:cubicBezTo>
                  <a:cubicBezTo>
                    <a:pt x="22" y="170"/>
                    <a:pt x="28" y="180"/>
                    <a:pt x="31" y="183"/>
                  </a:cubicBezTo>
                  <a:cubicBezTo>
                    <a:pt x="34" y="187"/>
                    <a:pt x="30" y="185"/>
                    <a:pt x="34" y="188"/>
                  </a:cubicBezTo>
                  <a:cubicBezTo>
                    <a:pt x="36" y="185"/>
                    <a:pt x="32" y="183"/>
                    <a:pt x="37" y="182"/>
                  </a:cubicBezTo>
                  <a:cubicBezTo>
                    <a:pt x="37" y="177"/>
                    <a:pt x="36" y="175"/>
                    <a:pt x="34" y="170"/>
                  </a:cubicBezTo>
                  <a:cubicBezTo>
                    <a:pt x="33" y="168"/>
                    <a:pt x="33" y="167"/>
                    <a:pt x="32" y="165"/>
                  </a:cubicBezTo>
                  <a:cubicBezTo>
                    <a:pt x="26" y="152"/>
                    <a:pt x="14" y="108"/>
                    <a:pt x="15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14"/>
                    <a:pt x="23" y="127"/>
                    <a:pt x="29" y="146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50"/>
                    <a:pt x="31" y="150"/>
                  </a:cubicBezTo>
                  <a:cubicBezTo>
                    <a:pt x="33" y="159"/>
                    <a:pt x="41" y="178"/>
                    <a:pt x="45" y="188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4" y="211"/>
                    <a:pt x="54" y="212"/>
                    <a:pt x="55" y="214"/>
                  </a:cubicBezTo>
                  <a:cubicBezTo>
                    <a:pt x="56" y="217"/>
                    <a:pt x="56" y="221"/>
                    <a:pt x="57" y="225"/>
                  </a:cubicBezTo>
                  <a:cubicBezTo>
                    <a:pt x="59" y="233"/>
                    <a:pt x="63" y="239"/>
                    <a:pt x="64" y="248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8" y="268"/>
                    <a:pt x="68" y="266"/>
                    <a:pt x="67" y="273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70" y="278"/>
                    <a:pt x="69" y="278"/>
                    <a:pt x="73" y="27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69"/>
                    <a:pt x="71" y="267"/>
                    <a:pt x="71" y="267"/>
                  </a:cubicBezTo>
                  <a:cubicBezTo>
                    <a:pt x="71" y="261"/>
                    <a:pt x="71" y="261"/>
                    <a:pt x="71" y="261"/>
                  </a:cubicBezTo>
                  <a:cubicBezTo>
                    <a:pt x="71" y="261"/>
                    <a:pt x="71" y="261"/>
                    <a:pt x="71" y="260"/>
                  </a:cubicBezTo>
                  <a:cubicBezTo>
                    <a:pt x="71" y="260"/>
                    <a:pt x="70" y="260"/>
                    <a:pt x="70" y="260"/>
                  </a:cubicBezTo>
                  <a:cubicBezTo>
                    <a:pt x="71" y="254"/>
                    <a:pt x="70" y="253"/>
                    <a:pt x="69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1"/>
                    <a:pt x="70" y="237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71" y="233"/>
                    <a:pt x="70" y="233"/>
                    <a:pt x="71" y="232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99"/>
                    <a:pt x="73" y="200"/>
                    <a:pt x="76" y="199"/>
                  </a:cubicBezTo>
                  <a:cubicBezTo>
                    <a:pt x="77" y="203"/>
                    <a:pt x="76" y="202"/>
                    <a:pt x="76" y="20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3" y="310"/>
                    <a:pt x="80" y="311"/>
                    <a:pt x="89" y="309"/>
                  </a:cubicBezTo>
                  <a:cubicBezTo>
                    <a:pt x="88" y="303"/>
                    <a:pt x="90" y="278"/>
                    <a:pt x="89" y="266"/>
                  </a:cubicBezTo>
                  <a:cubicBezTo>
                    <a:pt x="89" y="256"/>
                    <a:pt x="87" y="232"/>
                    <a:pt x="89" y="223"/>
                  </a:cubicBezTo>
                  <a:cubicBezTo>
                    <a:pt x="89" y="223"/>
                    <a:pt x="89" y="235"/>
                    <a:pt x="89" y="239"/>
                  </a:cubicBezTo>
                  <a:cubicBezTo>
                    <a:pt x="90" y="255"/>
                    <a:pt x="90" y="255"/>
                    <a:pt x="90" y="255"/>
                  </a:cubicBezTo>
                  <a:cubicBezTo>
                    <a:pt x="90" y="259"/>
                    <a:pt x="91" y="259"/>
                    <a:pt x="91" y="263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93" y="292"/>
                    <a:pt x="92" y="291"/>
                    <a:pt x="94" y="293"/>
                  </a:cubicBezTo>
                  <a:cubicBezTo>
                    <a:pt x="93" y="298"/>
                    <a:pt x="94" y="297"/>
                    <a:pt x="94" y="302"/>
                  </a:cubicBezTo>
                  <a:cubicBezTo>
                    <a:pt x="95" y="313"/>
                    <a:pt x="95" y="309"/>
                    <a:pt x="97" y="311"/>
                  </a:cubicBezTo>
                  <a:cubicBezTo>
                    <a:pt x="98" y="307"/>
                    <a:pt x="98" y="309"/>
                    <a:pt x="98" y="304"/>
                  </a:cubicBezTo>
                  <a:cubicBezTo>
                    <a:pt x="101" y="304"/>
                    <a:pt x="100" y="305"/>
                    <a:pt x="102" y="303"/>
                  </a:cubicBezTo>
                  <a:cubicBezTo>
                    <a:pt x="102" y="300"/>
                    <a:pt x="101" y="296"/>
                    <a:pt x="101" y="295"/>
                  </a:cubicBezTo>
                  <a:cubicBezTo>
                    <a:pt x="102" y="290"/>
                    <a:pt x="102" y="297"/>
                    <a:pt x="102" y="289"/>
                  </a:cubicBezTo>
                  <a:cubicBezTo>
                    <a:pt x="104" y="286"/>
                    <a:pt x="104" y="286"/>
                    <a:pt x="104" y="286"/>
                  </a:cubicBezTo>
                  <a:cubicBezTo>
                    <a:pt x="103" y="280"/>
                    <a:pt x="102" y="280"/>
                    <a:pt x="104" y="275"/>
                  </a:cubicBezTo>
                  <a:cubicBezTo>
                    <a:pt x="104" y="271"/>
                    <a:pt x="103" y="265"/>
                    <a:pt x="103" y="262"/>
                  </a:cubicBezTo>
                  <a:cubicBezTo>
                    <a:pt x="104" y="258"/>
                    <a:pt x="103" y="255"/>
                    <a:pt x="105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8"/>
                    <a:pt x="106" y="262"/>
                    <a:pt x="106" y="263"/>
                  </a:cubicBezTo>
                  <a:cubicBezTo>
                    <a:pt x="106" y="267"/>
                    <a:pt x="108" y="274"/>
                    <a:pt x="106" y="277"/>
                  </a:cubicBezTo>
                  <a:cubicBezTo>
                    <a:pt x="107" y="279"/>
                    <a:pt x="108" y="279"/>
                    <a:pt x="110" y="279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10" y="285"/>
                    <a:pt x="109" y="286"/>
                    <a:pt x="113" y="286"/>
                  </a:cubicBezTo>
                  <a:cubicBezTo>
                    <a:pt x="110" y="274"/>
                    <a:pt x="116" y="239"/>
                    <a:pt x="112" y="226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05" y="210"/>
                    <a:pt x="112" y="198"/>
                    <a:pt x="102" y="199"/>
                  </a:cubicBezTo>
                  <a:cubicBezTo>
                    <a:pt x="102" y="193"/>
                    <a:pt x="104" y="196"/>
                    <a:pt x="102" y="19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7" y="168"/>
                    <a:pt x="95" y="163"/>
                    <a:pt x="94" y="158"/>
                  </a:cubicBezTo>
                  <a:cubicBezTo>
                    <a:pt x="92" y="152"/>
                    <a:pt x="90" y="144"/>
                    <a:pt x="87" y="139"/>
                  </a:cubicBezTo>
                  <a:cubicBezTo>
                    <a:pt x="86" y="138"/>
                    <a:pt x="85" y="134"/>
                    <a:pt x="85" y="133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42"/>
                    <a:pt x="44" y="30"/>
                    <a:pt x="40" y="23"/>
                  </a:cubicBezTo>
                  <a:cubicBezTo>
                    <a:pt x="39" y="21"/>
                    <a:pt x="39" y="19"/>
                    <a:pt x="38" y="17"/>
                  </a:cubicBezTo>
                  <a:lnTo>
                    <a:pt x="38" y="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2" name="Freeform 57"/>
            <p:cNvSpPr>
              <a:spLocks noEditPoints="1"/>
            </p:cNvSpPr>
            <p:nvPr/>
          </p:nvSpPr>
          <p:spPr bwMode="auto">
            <a:xfrm>
              <a:off x="4105860" y="5954133"/>
              <a:ext cx="79841" cy="399988"/>
            </a:xfrm>
            <a:custGeom>
              <a:avLst/>
              <a:gdLst>
                <a:gd name="T0" fmla="*/ 27 w 80"/>
                <a:gd name="T1" fmla="*/ 323 h 398"/>
                <a:gd name="T2" fmla="*/ 48 w 80"/>
                <a:gd name="T3" fmla="*/ 262 h 398"/>
                <a:gd name="T4" fmla="*/ 49 w 80"/>
                <a:gd name="T5" fmla="*/ 265 h 398"/>
                <a:gd name="T6" fmla="*/ 64 w 80"/>
                <a:gd name="T7" fmla="*/ 217 h 398"/>
                <a:gd name="T8" fmla="*/ 50 w 80"/>
                <a:gd name="T9" fmla="*/ 211 h 398"/>
                <a:gd name="T10" fmla="*/ 45 w 80"/>
                <a:gd name="T11" fmla="*/ 236 h 398"/>
                <a:gd name="T12" fmla="*/ 41 w 80"/>
                <a:gd name="T13" fmla="*/ 245 h 398"/>
                <a:gd name="T14" fmla="*/ 48 w 80"/>
                <a:gd name="T15" fmla="*/ 209 h 398"/>
                <a:gd name="T16" fmla="*/ 55 w 80"/>
                <a:gd name="T17" fmla="*/ 179 h 398"/>
                <a:gd name="T18" fmla="*/ 52 w 80"/>
                <a:gd name="T19" fmla="*/ 172 h 398"/>
                <a:gd name="T20" fmla="*/ 55 w 80"/>
                <a:gd name="T21" fmla="*/ 177 h 398"/>
                <a:gd name="T22" fmla="*/ 55 w 80"/>
                <a:gd name="T23" fmla="*/ 95 h 398"/>
                <a:gd name="T24" fmla="*/ 56 w 80"/>
                <a:gd name="T25" fmla="*/ 89 h 398"/>
                <a:gd name="T26" fmla="*/ 56 w 80"/>
                <a:gd name="T27" fmla="*/ 0 h 398"/>
                <a:gd name="T28" fmla="*/ 36 w 80"/>
                <a:gd name="T29" fmla="*/ 78 h 398"/>
                <a:gd name="T30" fmla="*/ 15 w 80"/>
                <a:gd name="T31" fmla="*/ 196 h 398"/>
                <a:gd name="T32" fmla="*/ 7 w 80"/>
                <a:gd name="T33" fmla="*/ 254 h 398"/>
                <a:gd name="T34" fmla="*/ 7 w 80"/>
                <a:gd name="T35" fmla="*/ 277 h 398"/>
                <a:gd name="T36" fmla="*/ 1 w 80"/>
                <a:gd name="T37" fmla="*/ 329 h 398"/>
                <a:gd name="T38" fmla="*/ 6 w 80"/>
                <a:gd name="T39" fmla="*/ 343 h 398"/>
                <a:gd name="T40" fmla="*/ 14 w 80"/>
                <a:gd name="T41" fmla="*/ 330 h 398"/>
                <a:gd name="T42" fmla="*/ 15 w 80"/>
                <a:gd name="T43" fmla="*/ 321 h 398"/>
                <a:gd name="T44" fmla="*/ 27 w 80"/>
                <a:gd name="T45" fmla="*/ 245 h 398"/>
                <a:gd name="T46" fmla="*/ 21 w 80"/>
                <a:gd name="T47" fmla="*/ 250 h 398"/>
                <a:gd name="T48" fmla="*/ 25 w 80"/>
                <a:gd name="T49" fmla="*/ 211 h 398"/>
                <a:gd name="T50" fmla="*/ 32 w 80"/>
                <a:gd name="T51" fmla="*/ 188 h 398"/>
                <a:gd name="T52" fmla="*/ 33 w 80"/>
                <a:gd name="T53" fmla="*/ 171 h 398"/>
                <a:gd name="T54" fmla="*/ 41 w 80"/>
                <a:gd name="T55" fmla="*/ 149 h 398"/>
                <a:gd name="T56" fmla="*/ 46 w 80"/>
                <a:gd name="T57" fmla="*/ 162 h 398"/>
                <a:gd name="T58" fmla="*/ 41 w 80"/>
                <a:gd name="T59" fmla="*/ 197 h 398"/>
                <a:gd name="T60" fmla="*/ 42 w 80"/>
                <a:gd name="T61" fmla="*/ 209 h 398"/>
                <a:gd name="T62" fmla="*/ 40 w 80"/>
                <a:gd name="T63" fmla="*/ 212 h 398"/>
                <a:gd name="T64" fmla="*/ 35 w 80"/>
                <a:gd name="T65" fmla="*/ 253 h 398"/>
                <a:gd name="T66" fmla="*/ 29 w 80"/>
                <a:gd name="T67" fmla="*/ 283 h 398"/>
                <a:gd name="T68" fmla="*/ 24 w 80"/>
                <a:gd name="T69" fmla="*/ 328 h 398"/>
                <a:gd name="T70" fmla="*/ 22 w 80"/>
                <a:gd name="T71" fmla="*/ 376 h 398"/>
                <a:gd name="T72" fmla="*/ 24 w 80"/>
                <a:gd name="T73" fmla="*/ 389 h 398"/>
                <a:gd name="T74" fmla="*/ 26 w 80"/>
                <a:gd name="T75" fmla="*/ 380 h 398"/>
                <a:gd name="T76" fmla="*/ 31 w 80"/>
                <a:gd name="T77" fmla="*/ 394 h 398"/>
                <a:gd name="T78" fmla="*/ 37 w 80"/>
                <a:gd name="T79" fmla="*/ 393 h 398"/>
                <a:gd name="T80" fmla="*/ 52 w 80"/>
                <a:gd name="T81" fmla="*/ 305 h 398"/>
                <a:gd name="T82" fmla="*/ 64 w 80"/>
                <a:gd name="T83" fmla="*/ 213 h 398"/>
                <a:gd name="T84" fmla="*/ 68 w 80"/>
                <a:gd name="T85" fmla="*/ 189 h 398"/>
                <a:gd name="T86" fmla="*/ 80 w 80"/>
                <a:gd name="T87" fmla="*/ 72 h 398"/>
                <a:gd name="T88" fmla="*/ 71 w 80"/>
                <a:gd name="T89" fmla="*/ 82 h 398"/>
                <a:gd name="T90" fmla="*/ 70 w 80"/>
                <a:gd name="T91" fmla="*/ 93 h 398"/>
                <a:gd name="T92" fmla="*/ 59 w 80"/>
                <a:gd name="T93" fmla="*/ 139 h 398"/>
                <a:gd name="T94" fmla="*/ 62 w 80"/>
                <a:gd name="T95" fmla="*/ 72 h 398"/>
                <a:gd name="T96" fmla="*/ 61 w 80"/>
                <a:gd name="T97" fmla="*/ 25 h 398"/>
                <a:gd name="T98" fmla="*/ 56 w 80"/>
                <a:gd name="T99" fmla="*/ 1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398">
                  <a:moveTo>
                    <a:pt x="27" y="323"/>
                  </a:moveTo>
                  <a:cubicBezTo>
                    <a:pt x="27" y="323"/>
                    <a:pt x="28" y="323"/>
                    <a:pt x="28" y="324"/>
                  </a:cubicBezTo>
                  <a:cubicBezTo>
                    <a:pt x="27" y="325"/>
                    <a:pt x="27" y="325"/>
                    <a:pt x="27" y="325"/>
                  </a:cubicBezTo>
                  <a:cubicBezTo>
                    <a:pt x="27" y="325"/>
                    <a:pt x="24" y="325"/>
                    <a:pt x="27" y="323"/>
                  </a:cubicBezTo>
                  <a:close/>
                  <a:moveTo>
                    <a:pt x="43" y="313"/>
                  </a:moveTo>
                  <a:cubicBezTo>
                    <a:pt x="39" y="312"/>
                    <a:pt x="42" y="314"/>
                    <a:pt x="41" y="311"/>
                  </a:cubicBezTo>
                  <a:cubicBezTo>
                    <a:pt x="43" y="311"/>
                    <a:pt x="42" y="308"/>
                    <a:pt x="43" y="313"/>
                  </a:cubicBezTo>
                  <a:close/>
                  <a:moveTo>
                    <a:pt x="48" y="262"/>
                  </a:moveTo>
                  <a:cubicBezTo>
                    <a:pt x="46" y="260"/>
                    <a:pt x="47" y="265"/>
                    <a:pt x="46" y="259"/>
                  </a:cubicBezTo>
                  <a:cubicBezTo>
                    <a:pt x="51" y="258"/>
                    <a:pt x="51" y="258"/>
                    <a:pt x="51" y="258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lnTo>
                    <a:pt x="48" y="262"/>
                  </a:lnTo>
                  <a:close/>
                  <a:moveTo>
                    <a:pt x="64" y="217"/>
                  </a:moveTo>
                  <a:cubicBezTo>
                    <a:pt x="64" y="218"/>
                    <a:pt x="65" y="218"/>
                    <a:pt x="64" y="219"/>
                  </a:cubicBezTo>
                  <a:cubicBezTo>
                    <a:pt x="62" y="220"/>
                    <a:pt x="63" y="219"/>
                    <a:pt x="64" y="217"/>
                  </a:cubicBezTo>
                  <a:close/>
                  <a:moveTo>
                    <a:pt x="40" y="245"/>
                  </a:moveTo>
                  <a:cubicBezTo>
                    <a:pt x="41" y="241"/>
                    <a:pt x="42" y="242"/>
                    <a:pt x="43" y="23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2"/>
                    <a:pt x="47" y="210"/>
                    <a:pt x="50" y="211"/>
                  </a:cubicBezTo>
                  <a:cubicBezTo>
                    <a:pt x="50" y="215"/>
                    <a:pt x="50" y="211"/>
                    <a:pt x="48" y="215"/>
                  </a:cubicBezTo>
                  <a:cubicBezTo>
                    <a:pt x="48" y="216"/>
                    <a:pt x="48" y="219"/>
                    <a:pt x="48" y="220"/>
                  </a:cubicBezTo>
                  <a:cubicBezTo>
                    <a:pt x="47" y="226"/>
                    <a:pt x="48" y="226"/>
                    <a:pt x="46" y="231"/>
                  </a:cubicBezTo>
                  <a:cubicBezTo>
                    <a:pt x="44" y="235"/>
                    <a:pt x="46" y="233"/>
                    <a:pt x="45" y="236"/>
                  </a:cubicBezTo>
                  <a:cubicBezTo>
                    <a:pt x="45" y="242"/>
                    <a:pt x="44" y="234"/>
                    <a:pt x="44" y="244"/>
                  </a:cubicBezTo>
                  <a:cubicBezTo>
                    <a:pt x="44" y="247"/>
                    <a:pt x="44" y="246"/>
                    <a:pt x="45" y="249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41" y="245"/>
                    <a:pt x="41" y="245"/>
                    <a:pt x="41" y="245"/>
                  </a:cubicBezTo>
                  <a:lnTo>
                    <a:pt x="40" y="245"/>
                  </a:lnTo>
                  <a:close/>
                  <a:moveTo>
                    <a:pt x="48" y="209"/>
                  </a:moveTo>
                  <a:cubicBezTo>
                    <a:pt x="47" y="205"/>
                    <a:pt x="47" y="205"/>
                    <a:pt x="49" y="201"/>
                  </a:cubicBezTo>
                  <a:cubicBezTo>
                    <a:pt x="49" y="201"/>
                    <a:pt x="52" y="202"/>
                    <a:pt x="48" y="209"/>
                  </a:cubicBezTo>
                  <a:close/>
                  <a:moveTo>
                    <a:pt x="55" y="177"/>
                  </a:moveTo>
                  <a:cubicBezTo>
                    <a:pt x="57" y="179"/>
                    <a:pt x="57" y="179"/>
                    <a:pt x="57" y="179"/>
                  </a:cubicBezTo>
                  <a:cubicBezTo>
                    <a:pt x="57" y="178"/>
                    <a:pt x="57" y="179"/>
                    <a:pt x="57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88"/>
                    <a:pt x="52" y="187"/>
                    <a:pt x="52" y="197"/>
                  </a:cubicBezTo>
                  <a:cubicBezTo>
                    <a:pt x="52" y="198"/>
                    <a:pt x="51" y="198"/>
                    <a:pt x="49" y="199"/>
                  </a:cubicBezTo>
                  <a:cubicBezTo>
                    <a:pt x="51" y="184"/>
                    <a:pt x="52" y="194"/>
                    <a:pt x="53" y="179"/>
                  </a:cubicBezTo>
                  <a:cubicBezTo>
                    <a:pt x="53" y="173"/>
                    <a:pt x="52" y="172"/>
                    <a:pt x="52" y="172"/>
                  </a:cubicBezTo>
                  <a:cubicBezTo>
                    <a:pt x="56" y="160"/>
                    <a:pt x="51" y="174"/>
                    <a:pt x="53" y="159"/>
                  </a:cubicBezTo>
                  <a:cubicBezTo>
                    <a:pt x="56" y="160"/>
                    <a:pt x="50" y="157"/>
                    <a:pt x="54" y="159"/>
                  </a:cubicBezTo>
                  <a:cubicBezTo>
                    <a:pt x="55" y="160"/>
                    <a:pt x="54" y="160"/>
                    <a:pt x="56" y="161"/>
                  </a:cubicBezTo>
                  <a:cubicBezTo>
                    <a:pt x="55" y="177"/>
                    <a:pt x="55" y="177"/>
                    <a:pt x="55" y="177"/>
                  </a:cubicBezTo>
                  <a:close/>
                  <a:moveTo>
                    <a:pt x="47" y="123"/>
                  </a:moveTo>
                  <a:cubicBezTo>
                    <a:pt x="47" y="118"/>
                    <a:pt x="49" y="112"/>
                    <a:pt x="52" y="111"/>
                  </a:cubicBezTo>
                  <a:cubicBezTo>
                    <a:pt x="51" y="122"/>
                    <a:pt x="51" y="122"/>
                    <a:pt x="47" y="123"/>
                  </a:cubicBezTo>
                  <a:close/>
                  <a:moveTo>
                    <a:pt x="55" y="95"/>
                  </a:moveTo>
                  <a:cubicBezTo>
                    <a:pt x="54" y="93"/>
                    <a:pt x="54" y="95"/>
                    <a:pt x="54" y="91"/>
                  </a:cubicBezTo>
                  <a:cubicBezTo>
                    <a:pt x="54" y="91"/>
                    <a:pt x="55" y="87"/>
                    <a:pt x="55" y="87"/>
                  </a:cubicBezTo>
                  <a:cubicBezTo>
                    <a:pt x="55" y="84"/>
                    <a:pt x="56" y="84"/>
                    <a:pt x="58" y="83"/>
                  </a:cubicBezTo>
                  <a:cubicBezTo>
                    <a:pt x="57" y="86"/>
                    <a:pt x="57" y="86"/>
                    <a:pt x="56" y="89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60" y="7"/>
                  </a:moveTo>
                  <a:cubicBezTo>
                    <a:pt x="60" y="6"/>
                    <a:pt x="60" y="3"/>
                    <a:pt x="59" y="3"/>
                  </a:cubicBezTo>
                  <a:cubicBezTo>
                    <a:pt x="58" y="0"/>
                    <a:pt x="60" y="1"/>
                    <a:pt x="56" y="0"/>
                  </a:cubicBezTo>
                  <a:cubicBezTo>
                    <a:pt x="54" y="5"/>
                    <a:pt x="54" y="12"/>
                    <a:pt x="53" y="17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8"/>
                    <a:pt x="49" y="28"/>
                    <a:pt x="48" y="31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5" y="83"/>
                    <a:pt x="34" y="90"/>
                    <a:pt x="33" y="95"/>
                  </a:cubicBezTo>
                  <a:cubicBezTo>
                    <a:pt x="29" y="105"/>
                    <a:pt x="28" y="116"/>
                    <a:pt x="26" y="127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83"/>
                    <a:pt x="16" y="192"/>
                    <a:pt x="15" y="196"/>
                  </a:cubicBezTo>
                  <a:cubicBezTo>
                    <a:pt x="14" y="203"/>
                    <a:pt x="14" y="211"/>
                    <a:pt x="13" y="218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0" y="238"/>
                    <a:pt x="8" y="244"/>
                    <a:pt x="7" y="250"/>
                  </a:cubicBezTo>
                  <a:cubicBezTo>
                    <a:pt x="7" y="250"/>
                    <a:pt x="7" y="254"/>
                    <a:pt x="7" y="254"/>
                  </a:cubicBezTo>
                  <a:cubicBezTo>
                    <a:pt x="7" y="256"/>
                    <a:pt x="9" y="260"/>
                    <a:pt x="9" y="265"/>
                  </a:cubicBezTo>
                  <a:cubicBezTo>
                    <a:pt x="6" y="267"/>
                    <a:pt x="7" y="265"/>
                    <a:pt x="6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8" y="278"/>
                    <a:pt x="5" y="268"/>
                    <a:pt x="7" y="277"/>
                  </a:cubicBezTo>
                  <a:cubicBezTo>
                    <a:pt x="3" y="283"/>
                    <a:pt x="6" y="286"/>
                    <a:pt x="5" y="293"/>
                  </a:cubicBezTo>
                  <a:cubicBezTo>
                    <a:pt x="5" y="297"/>
                    <a:pt x="4" y="301"/>
                    <a:pt x="3" y="304"/>
                  </a:cubicBezTo>
                  <a:cubicBezTo>
                    <a:pt x="2" y="309"/>
                    <a:pt x="1" y="311"/>
                    <a:pt x="1" y="317"/>
                  </a:cubicBezTo>
                  <a:cubicBezTo>
                    <a:pt x="1" y="323"/>
                    <a:pt x="0" y="323"/>
                    <a:pt x="1" y="329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3" y="332"/>
                    <a:pt x="2" y="330"/>
                    <a:pt x="3" y="332"/>
                  </a:cubicBezTo>
                  <a:cubicBezTo>
                    <a:pt x="0" y="340"/>
                    <a:pt x="0" y="331"/>
                    <a:pt x="0" y="346"/>
                  </a:cubicBezTo>
                  <a:cubicBezTo>
                    <a:pt x="3" y="345"/>
                    <a:pt x="5" y="345"/>
                    <a:pt x="6" y="343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9" y="328"/>
                    <a:pt x="7" y="339"/>
                    <a:pt x="11" y="327"/>
                  </a:cubicBezTo>
                  <a:cubicBezTo>
                    <a:pt x="13" y="328"/>
                    <a:pt x="12" y="327"/>
                    <a:pt x="13" y="329"/>
                  </a:cubicBezTo>
                  <a:cubicBezTo>
                    <a:pt x="16" y="332"/>
                    <a:pt x="11" y="328"/>
                    <a:pt x="14" y="330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1"/>
                    <a:pt x="12" y="322"/>
                    <a:pt x="15" y="321"/>
                  </a:cubicBezTo>
                  <a:cubicBezTo>
                    <a:pt x="14" y="318"/>
                    <a:pt x="14" y="319"/>
                    <a:pt x="14" y="315"/>
                  </a:cubicBezTo>
                  <a:cubicBezTo>
                    <a:pt x="15" y="314"/>
                    <a:pt x="17" y="314"/>
                    <a:pt x="17" y="314"/>
                  </a:cubicBezTo>
                  <a:cubicBezTo>
                    <a:pt x="22" y="284"/>
                    <a:pt x="22" y="284"/>
                    <a:pt x="22" y="284"/>
                  </a:cubicBezTo>
                  <a:cubicBezTo>
                    <a:pt x="23" y="279"/>
                    <a:pt x="26" y="253"/>
                    <a:pt x="27" y="245"/>
                  </a:cubicBezTo>
                  <a:cubicBezTo>
                    <a:pt x="28" y="241"/>
                    <a:pt x="28" y="239"/>
                    <a:pt x="26" y="236"/>
                  </a:cubicBezTo>
                  <a:cubicBezTo>
                    <a:pt x="26" y="237"/>
                    <a:pt x="23" y="236"/>
                    <a:pt x="26" y="240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44"/>
                    <a:pt x="22" y="246"/>
                    <a:pt x="21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46"/>
                    <a:pt x="21" y="243"/>
                    <a:pt x="21" y="240"/>
                  </a:cubicBezTo>
                  <a:cubicBezTo>
                    <a:pt x="21" y="226"/>
                    <a:pt x="25" y="224"/>
                    <a:pt x="25" y="211"/>
                  </a:cubicBezTo>
                  <a:cubicBezTo>
                    <a:pt x="28" y="211"/>
                    <a:pt x="26" y="212"/>
                    <a:pt x="30" y="212"/>
                  </a:cubicBezTo>
                  <a:cubicBezTo>
                    <a:pt x="29" y="206"/>
                    <a:pt x="30" y="210"/>
                    <a:pt x="31" y="206"/>
                  </a:cubicBezTo>
                  <a:cubicBezTo>
                    <a:pt x="32" y="202"/>
                    <a:pt x="31" y="203"/>
                    <a:pt x="31" y="200"/>
                  </a:cubicBezTo>
                  <a:cubicBezTo>
                    <a:pt x="31" y="198"/>
                    <a:pt x="32" y="192"/>
                    <a:pt x="32" y="188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4"/>
                    <a:pt x="31" y="181"/>
                    <a:pt x="31" y="180"/>
                  </a:cubicBezTo>
                  <a:cubicBezTo>
                    <a:pt x="31" y="176"/>
                    <a:pt x="31" y="174"/>
                    <a:pt x="33" y="171"/>
                  </a:cubicBezTo>
                  <a:cubicBezTo>
                    <a:pt x="31" y="168"/>
                    <a:pt x="33" y="171"/>
                    <a:pt x="31" y="169"/>
                  </a:cubicBezTo>
                  <a:cubicBezTo>
                    <a:pt x="34" y="165"/>
                    <a:pt x="33" y="158"/>
                    <a:pt x="35" y="152"/>
                  </a:cubicBezTo>
                  <a:cubicBezTo>
                    <a:pt x="36" y="148"/>
                    <a:pt x="36" y="150"/>
                    <a:pt x="37" y="147"/>
                  </a:cubicBezTo>
                  <a:cubicBezTo>
                    <a:pt x="39" y="148"/>
                    <a:pt x="38" y="148"/>
                    <a:pt x="41" y="14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8"/>
                    <a:pt x="45" y="137"/>
                    <a:pt x="45" y="139"/>
                  </a:cubicBezTo>
                  <a:cubicBezTo>
                    <a:pt x="45" y="142"/>
                    <a:pt x="46" y="144"/>
                    <a:pt x="46" y="148"/>
                  </a:cubicBezTo>
                  <a:cubicBezTo>
                    <a:pt x="43" y="162"/>
                    <a:pt x="46" y="160"/>
                    <a:pt x="46" y="162"/>
                  </a:cubicBezTo>
                  <a:cubicBezTo>
                    <a:pt x="47" y="165"/>
                    <a:pt x="45" y="168"/>
                    <a:pt x="45" y="171"/>
                  </a:cubicBezTo>
                  <a:cubicBezTo>
                    <a:pt x="44" y="179"/>
                    <a:pt x="41" y="189"/>
                    <a:pt x="42" y="196"/>
                  </a:cubicBezTo>
                  <a:cubicBezTo>
                    <a:pt x="42" y="197"/>
                    <a:pt x="42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9"/>
                    <a:pt x="41" y="209"/>
                    <a:pt x="42" y="209"/>
                  </a:cubicBezTo>
                  <a:cubicBezTo>
                    <a:pt x="42" y="209"/>
                    <a:pt x="42" y="209"/>
                    <a:pt x="42" y="210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2"/>
                  </a:cubicBezTo>
                  <a:cubicBezTo>
                    <a:pt x="40" y="216"/>
                    <a:pt x="39" y="215"/>
                    <a:pt x="39" y="218"/>
                  </a:cubicBezTo>
                  <a:cubicBezTo>
                    <a:pt x="39" y="223"/>
                    <a:pt x="39" y="219"/>
                    <a:pt x="40" y="222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5" y="246"/>
                    <a:pt x="35" y="248"/>
                    <a:pt x="35" y="253"/>
                  </a:cubicBezTo>
                  <a:cubicBezTo>
                    <a:pt x="34" y="259"/>
                    <a:pt x="32" y="266"/>
                    <a:pt x="31" y="273"/>
                  </a:cubicBezTo>
                  <a:cubicBezTo>
                    <a:pt x="31" y="275"/>
                    <a:pt x="31" y="277"/>
                    <a:pt x="31" y="279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5"/>
                    <a:pt x="28" y="292"/>
                    <a:pt x="28" y="295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30" y="305"/>
                    <a:pt x="30" y="311"/>
                    <a:pt x="28" y="317"/>
                  </a:cubicBezTo>
                  <a:cubicBezTo>
                    <a:pt x="24" y="320"/>
                    <a:pt x="24" y="316"/>
                    <a:pt x="24" y="328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6" y="335"/>
                    <a:pt x="26" y="340"/>
                    <a:pt x="25" y="345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1" y="375"/>
                    <a:pt x="22" y="375"/>
                    <a:pt x="22" y="376"/>
                  </a:cubicBezTo>
                  <a:cubicBezTo>
                    <a:pt x="21" y="379"/>
                    <a:pt x="20" y="375"/>
                    <a:pt x="21" y="388"/>
                  </a:cubicBezTo>
                  <a:cubicBezTo>
                    <a:pt x="21" y="392"/>
                    <a:pt x="19" y="387"/>
                    <a:pt x="20" y="392"/>
                  </a:cubicBezTo>
                  <a:cubicBezTo>
                    <a:pt x="22" y="391"/>
                    <a:pt x="21" y="392"/>
                    <a:pt x="23" y="390"/>
                  </a:cubicBezTo>
                  <a:cubicBezTo>
                    <a:pt x="24" y="389"/>
                    <a:pt x="23" y="390"/>
                    <a:pt x="24" y="389"/>
                  </a:cubicBezTo>
                  <a:cubicBezTo>
                    <a:pt x="24" y="385"/>
                    <a:pt x="24" y="381"/>
                    <a:pt x="25" y="379"/>
                  </a:cubicBezTo>
                  <a:cubicBezTo>
                    <a:pt x="27" y="376"/>
                    <a:pt x="29" y="376"/>
                    <a:pt x="32" y="376"/>
                  </a:cubicBezTo>
                  <a:cubicBezTo>
                    <a:pt x="29" y="381"/>
                    <a:pt x="32" y="376"/>
                    <a:pt x="29" y="378"/>
                  </a:cubicBezTo>
                  <a:cubicBezTo>
                    <a:pt x="26" y="380"/>
                    <a:pt x="26" y="380"/>
                    <a:pt x="26" y="380"/>
                  </a:cubicBezTo>
                  <a:cubicBezTo>
                    <a:pt x="29" y="383"/>
                    <a:pt x="27" y="382"/>
                    <a:pt x="27" y="387"/>
                  </a:cubicBezTo>
                  <a:cubicBezTo>
                    <a:pt x="28" y="386"/>
                    <a:pt x="28" y="386"/>
                    <a:pt x="29" y="385"/>
                  </a:cubicBezTo>
                  <a:cubicBezTo>
                    <a:pt x="29" y="385"/>
                    <a:pt x="29" y="385"/>
                    <a:pt x="30" y="384"/>
                  </a:cubicBezTo>
                  <a:cubicBezTo>
                    <a:pt x="31" y="394"/>
                    <a:pt x="31" y="394"/>
                    <a:pt x="31" y="394"/>
                  </a:cubicBezTo>
                  <a:cubicBezTo>
                    <a:pt x="33" y="392"/>
                    <a:pt x="33" y="390"/>
                    <a:pt x="34" y="387"/>
                  </a:cubicBezTo>
                  <a:cubicBezTo>
                    <a:pt x="35" y="391"/>
                    <a:pt x="35" y="394"/>
                    <a:pt x="35" y="396"/>
                  </a:cubicBezTo>
                  <a:cubicBezTo>
                    <a:pt x="35" y="398"/>
                    <a:pt x="35" y="396"/>
                    <a:pt x="35" y="398"/>
                  </a:cubicBezTo>
                  <a:cubicBezTo>
                    <a:pt x="37" y="395"/>
                    <a:pt x="36" y="398"/>
                    <a:pt x="37" y="393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0" y="361"/>
                    <a:pt x="45" y="351"/>
                    <a:pt x="46" y="339"/>
                  </a:cubicBezTo>
                  <a:cubicBezTo>
                    <a:pt x="46" y="335"/>
                    <a:pt x="47" y="330"/>
                    <a:pt x="47" y="327"/>
                  </a:cubicBezTo>
                  <a:cubicBezTo>
                    <a:pt x="52" y="305"/>
                    <a:pt x="52" y="305"/>
                    <a:pt x="52" y="305"/>
                  </a:cubicBezTo>
                  <a:cubicBezTo>
                    <a:pt x="53" y="301"/>
                    <a:pt x="54" y="301"/>
                    <a:pt x="55" y="294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2" y="254"/>
                    <a:pt x="62" y="254"/>
                    <a:pt x="62" y="248"/>
                  </a:cubicBezTo>
                  <a:cubicBezTo>
                    <a:pt x="61" y="238"/>
                    <a:pt x="67" y="223"/>
                    <a:pt x="64" y="213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1"/>
                    <a:pt x="65" y="211"/>
                    <a:pt x="65" y="210"/>
                  </a:cubicBezTo>
                  <a:cubicBezTo>
                    <a:pt x="68" y="206"/>
                    <a:pt x="67" y="201"/>
                    <a:pt x="67" y="198"/>
                  </a:cubicBezTo>
                  <a:cubicBezTo>
                    <a:pt x="67" y="197"/>
                    <a:pt x="68" y="192"/>
                    <a:pt x="68" y="189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6"/>
                    <a:pt x="71" y="149"/>
                    <a:pt x="71" y="142"/>
                  </a:cubicBezTo>
                  <a:cubicBezTo>
                    <a:pt x="71" y="124"/>
                    <a:pt x="76" y="107"/>
                    <a:pt x="79" y="90"/>
                  </a:cubicBezTo>
                  <a:cubicBezTo>
                    <a:pt x="79" y="85"/>
                    <a:pt x="80" y="78"/>
                    <a:pt x="80" y="72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5" y="70"/>
                    <a:pt x="74" y="71"/>
                    <a:pt x="73" y="74"/>
                  </a:cubicBezTo>
                  <a:cubicBezTo>
                    <a:pt x="72" y="80"/>
                    <a:pt x="72" y="78"/>
                    <a:pt x="73" y="81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4"/>
                    <a:pt x="72" y="83"/>
                    <a:pt x="71" y="85"/>
                  </a:cubicBezTo>
                  <a:cubicBezTo>
                    <a:pt x="71" y="88"/>
                    <a:pt x="72" y="89"/>
                    <a:pt x="71" y="92"/>
                  </a:cubicBezTo>
                  <a:cubicBezTo>
                    <a:pt x="71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8" y="98"/>
                    <a:pt x="68" y="104"/>
                    <a:pt x="66" y="110"/>
                  </a:cubicBezTo>
                  <a:cubicBezTo>
                    <a:pt x="64" y="118"/>
                    <a:pt x="64" y="125"/>
                    <a:pt x="62" y="133"/>
                  </a:cubicBezTo>
                  <a:cubicBezTo>
                    <a:pt x="61" y="136"/>
                    <a:pt x="62" y="138"/>
                    <a:pt x="59" y="139"/>
                  </a:cubicBezTo>
                  <a:cubicBezTo>
                    <a:pt x="58" y="135"/>
                    <a:pt x="59" y="133"/>
                    <a:pt x="60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16"/>
                    <a:pt x="59" y="98"/>
                    <a:pt x="62" y="85"/>
                  </a:cubicBezTo>
                  <a:cubicBezTo>
                    <a:pt x="63" y="79"/>
                    <a:pt x="61" y="77"/>
                    <a:pt x="62" y="72"/>
                  </a:cubicBezTo>
                  <a:cubicBezTo>
                    <a:pt x="66" y="49"/>
                    <a:pt x="64" y="42"/>
                    <a:pt x="65" y="30"/>
                  </a:cubicBezTo>
                  <a:cubicBezTo>
                    <a:pt x="66" y="25"/>
                    <a:pt x="67" y="22"/>
                    <a:pt x="65" y="19"/>
                  </a:cubicBezTo>
                  <a:cubicBezTo>
                    <a:pt x="63" y="20"/>
                    <a:pt x="63" y="23"/>
                    <a:pt x="62" y="24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30"/>
                    <a:pt x="58" y="29"/>
                    <a:pt x="59" y="32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29"/>
                    <a:pt x="57" y="15"/>
                    <a:pt x="56" y="10"/>
                  </a:cubicBezTo>
                  <a:cubicBezTo>
                    <a:pt x="59" y="7"/>
                    <a:pt x="59" y="7"/>
                    <a:pt x="59" y="7"/>
                  </a:cubicBezTo>
                  <a:lnTo>
                    <a:pt x="60" y="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3" name="Freeform 58"/>
            <p:cNvSpPr>
              <a:spLocks noEditPoints="1"/>
            </p:cNvSpPr>
            <p:nvPr/>
          </p:nvSpPr>
          <p:spPr bwMode="auto">
            <a:xfrm>
              <a:off x="3459304" y="4471594"/>
              <a:ext cx="83755" cy="338933"/>
            </a:xfrm>
            <a:custGeom>
              <a:avLst/>
              <a:gdLst>
                <a:gd name="T0" fmla="*/ 29 w 83"/>
                <a:gd name="T1" fmla="*/ 264 h 337"/>
                <a:gd name="T2" fmla="*/ 16 w 83"/>
                <a:gd name="T3" fmla="*/ 163 h 337"/>
                <a:gd name="T4" fmla="*/ 83 w 83"/>
                <a:gd name="T5" fmla="*/ 0 h 337"/>
                <a:gd name="T6" fmla="*/ 74 w 83"/>
                <a:gd name="T7" fmla="*/ 10 h 337"/>
                <a:gd name="T8" fmla="*/ 74 w 83"/>
                <a:gd name="T9" fmla="*/ 19 h 337"/>
                <a:gd name="T10" fmla="*/ 70 w 83"/>
                <a:gd name="T11" fmla="*/ 44 h 337"/>
                <a:gd name="T12" fmla="*/ 62 w 83"/>
                <a:gd name="T13" fmla="*/ 103 h 337"/>
                <a:gd name="T14" fmla="*/ 57 w 83"/>
                <a:gd name="T15" fmla="*/ 137 h 337"/>
                <a:gd name="T16" fmla="*/ 57 w 83"/>
                <a:gd name="T17" fmla="*/ 96 h 337"/>
                <a:gd name="T18" fmla="*/ 44 w 83"/>
                <a:gd name="T19" fmla="*/ 154 h 337"/>
                <a:gd name="T20" fmla="*/ 38 w 83"/>
                <a:gd name="T21" fmla="*/ 227 h 337"/>
                <a:gd name="T22" fmla="*/ 36 w 83"/>
                <a:gd name="T23" fmla="*/ 164 h 337"/>
                <a:gd name="T24" fmla="*/ 40 w 83"/>
                <a:gd name="T25" fmla="*/ 137 h 337"/>
                <a:gd name="T26" fmla="*/ 41 w 83"/>
                <a:gd name="T27" fmla="*/ 120 h 337"/>
                <a:gd name="T28" fmla="*/ 43 w 83"/>
                <a:gd name="T29" fmla="*/ 106 h 337"/>
                <a:gd name="T30" fmla="*/ 44 w 83"/>
                <a:gd name="T31" fmla="*/ 101 h 337"/>
                <a:gd name="T32" fmla="*/ 39 w 83"/>
                <a:gd name="T33" fmla="*/ 83 h 337"/>
                <a:gd name="T34" fmla="*/ 38 w 83"/>
                <a:gd name="T35" fmla="*/ 82 h 337"/>
                <a:gd name="T36" fmla="*/ 29 w 83"/>
                <a:gd name="T37" fmla="*/ 77 h 337"/>
                <a:gd name="T38" fmla="*/ 28 w 83"/>
                <a:gd name="T39" fmla="*/ 72 h 337"/>
                <a:gd name="T40" fmla="*/ 31 w 83"/>
                <a:gd name="T41" fmla="*/ 42 h 337"/>
                <a:gd name="T42" fmla="*/ 32 w 83"/>
                <a:gd name="T43" fmla="*/ 22 h 337"/>
                <a:gd name="T44" fmla="*/ 28 w 83"/>
                <a:gd name="T45" fmla="*/ 25 h 337"/>
                <a:gd name="T46" fmla="*/ 23 w 83"/>
                <a:gd name="T47" fmla="*/ 53 h 337"/>
                <a:gd name="T48" fmla="*/ 10 w 83"/>
                <a:gd name="T49" fmla="*/ 133 h 337"/>
                <a:gd name="T50" fmla="*/ 2 w 83"/>
                <a:gd name="T51" fmla="*/ 230 h 337"/>
                <a:gd name="T52" fmla="*/ 2 w 83"/>
                <a:gd name="T53" fmla="*/ 273 h 337"/>
                <a:gd name="T54" fmla="*/ 3 w 83"/>
                <a:gd name="T55" fmla="*/ 283 h 337"/>
                <a:gd name="T56" fmla="*/ 2 w 83"/>
                <a:gd name="T57" fmla="*/ 304 h 337"/>
                <a:gd name="T58" fmla="*/ 3 w 83"/>
                <a:gd name="T59" fmla="*/ 307 h 337"/>
                <a:gd name="T60" fmla="*/ 5 w 83"/>
                <a:gd name="T61" fmla="*/ 310 h 337"/>
                <a:gd name="T62" fmla="*/ 5 w 83"/>
                <a:gd name="T63" fmla="*/ 320 h 337"/>
                <a:gd name="T64" fmla="*/ 7 w 83"/>
                <a:gd name="T65" fmla="*/ 329 h 337"/>
                <a:gd name="T66" fmla="*/ 6 w 83"/>
                <a:gd name="T67" fmla="*/ 337 h 337"/>
                <a:gd name="T68" fmla="*/ 14 w 83"/>
                <a:gd name="T69" fmla="*/ 302 h 337"/>
                <a:gd name="T70" fmla="*/ 16 w 83"/>
                <a:gd name="T71" fmla="*/ 304 h 337"/>
                <a:gd name="T72" fmla="*/ 25 w 83"/>
                <a:gd name="T73" fmla="*/ 280 h 337"/>
                <a:gd name="T74" fmla="*/ 27 w 83"/>
                <a:gd name="T75" fmla="*/ 270 h 337"/>
                <a:gd name="T76" fmla="*/ 28 w 83"/>
                <a:gd name="T77" fmla="*/ 284 h 337"/>
                <a:gd name="T78" fmla="*/ 24 w 83"/>
                <a:gd name="T79" fmla="*/ 326 h 337"/>
                <a:gd name="T80" fmla="*/ 34 w 83"/>
                <a:gd name="T81" fmla="*/ 296 h 337"/>
                <a:gd name="T82" fmla="*/ 41 w 83"/>
                <a:gd name="T83" fmla="*/ 265 h 337"/>
                <a:gd name="T84" fmla="*/ 43 w 83"/>
                <a:gd name="T85" fmla="*/ 246 h 337"/>
                <a:gd name="T86" fmla="*/ 47 w 83"/>
                <a:gd name="T87" fmla="*/ 224 h 337"/>
                <a:gd name="T88" fmla="*/ 55 w 83"/>
                <a:gd name="T89" fmla="*/ 196 h 337"/>
                <a:gd name="T90" fmla="*/ 61 w 83"/>
                <a:gd name="T91" fmla="*/ 178 h 337"/>
                <a:gd name="T92" fmla="*/ 70 w 83"/>
                <a:gd name="T93" fmla="*/ 101 h 337"/>
                <a:gd name="T94" fmla="*/ 74 w 83"/>
                <a:gd name="T95" fmla="*/ 85 h 337"/>
                <a:gd name="T96" fmla="*/ 73 w 83"/>
                <a:gd name="T97" fmla="*/ 127 h 337"/>
                <a:gd name="T98" fmla="*/ 81 w 83"/>
                <a:gd name="T99" fmla="*/ 67 h 337"/>
                <a:gd name="T100" fmla="*/ 81 w 83"/>
                <a:gd name="T101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337">
                  <a:moveTo>
                    <a:pt x="29" y="264"/>
                  </a:moveTo>
                  <a:cubicBezTo>
                    <a:pt x="29" y="269"/>
                    <a:pt x="31" y="267"/>
                    <a:pt x="26" y="267"/>
                  </a:cubicBezTo>
                  <a:cubicBezTo>
                    <a:pt x="27" y="263"/>
                    <a:pt x="28" y="264"/>
                    <a:pt x="29" y="264"/>
                  </a:cubicBezTo>
                  <a:close/>
                  <a:moveTo>
                    <a:pt x="16" y="163"/>
                  </a:moveTo>
                  <a:cubicBezTo>
                    <a:pt x="18" y="166"/>
                    <a:pt x="18" y="166"/>
                    <a:pt x="18" y="166"/>
                  </a:cubicBezTo>
                  <a:cubicBezTo>
                    <a:pt x="16" y="165"/>
                    <a:pt x="16" y="166"/>
                    <a:pt x="16" y="163"/>
                  </a:cubicBezTo>
                  <a:close/>
                  <a:moveTo>
                    <a:pt x="81" y="8"/>
                  </a:moveTo>
                  <a:cubicBezTo>
                    <a:pt x="81" y="8"/>
                    <a:pt x="81" y="8"/>
                    <a:pt x="81" y="7"/>
                  </a:cubicBezTo>
                  <a:cubicBezTo>
                    <a:pt x="83" y="4"/>
                    <a:pt x="83" y="6"/>
                    <a:pt x="83" y="0"/>
                  </a:cubicBezTo>
                  <a:cubicBezTo>
                    <a:pt x="80" y="1"/>
                    <a:pt x="80" y="2"/>
                    <a:pt x="79" y="5"/>
                  </a:cubicBezTo>
                  <a:cubicBezTo>
                    <a:pt x="78" y="8"/>
                    <a:pt x="78" y="6"/>
                    <a:pt x="78" y="11"/>
                  </a:cubicBezTo>
                  <a:cubicBezTo>
                    <a:pt x="76" y="11"/>
                    <a:pt x="77" y="11"/>
                    <a:pt x="74" y="1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6" y="13"/>
                    <a:pt x="76" y="13"/>
                  </a:cubicBezTo>
                  <a:cubicBezTo>
                    <a:pt x="76" y="16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20"/>
                  </a:cubicBezTo>
                  <a:cubicBezTo>
                    <a:pt x="72" y="30"/>
                    <a:pt x="71" y="34"/>
                    <a:pt x="70" y="44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8"/>
                    <a:pt x="63" y="100"/>
                    <a:pt x="63" y="101"/>
                  </a:cubicBezTo>
                  <a:cubicBezTo>
                    <a:pt x="62" y="105"/>
                    <a:pt x="64" y="97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8" y="119"/>
                    <a:pt x="62" y="134"/>
                    <a:pt x="59" y="144"/>
                  </a:cubicBezTo>
                  <a:cubicBezTo>
                    <a:pt x="56" y="143"/>
                    <a:pt x="56" y="146"/>
                    <a:pt x="57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6" y="130"/>
                    <a:pt x="56" y="116"/>
                    <a:pt x="56" y="110"/>
                  </a:cubicBezTo>
                  <a:cubicBezTo>
                    <a:pt x="56" y="105"/>
                    <a:pt x="57" y="100"/>
                    <a:pt x="57" y="9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1" y="88"/>
                    <a:pt x="50" y="108"/>
                    <a:pt x="48" y="119"/>
                  </a:cubicBezTo>
                  <a:cubicBezTo>
                    <a:pt x="47" y="129"/>
                    <a:pt x="46" y="144"/>
                    <a:pt x="44" y="154"/>
                  </a:cubicBezTo>
                  <a:cubicBezTo>
                    <a:pt x="41" y="173"/>
                    <a:pt x="41" y="199"/>
                    <a:pt x="39" y="219"/>
                  </a:cubicBezTo>
                  <a:cubicBezTo>
                    <a:pt x="39" y="221"/>
                    <a:pt x="39" y="220"/>
                    <a:pt x="38" y="222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37" y="168"/>
                    <a:pt x="36" y="169"/>
                    <a:pt x="36" y="164"/>
                  </a:cubicBezTo>
                  <a:cubicBezTo>
                    <a:pt x="36" y="163"/>
                    <a:pt x="37" y="157"/>
                    <a:pt x="37" y="157"/>
                  </a:cubicBezTo>
                  <a:cubicBezTo>
                    <a:pt x="38" y="154"/>
                    <a:pt x="38" y="159"/>
                    <a:pt x="38" y="153"/>
                  </a:cubicBezTo>
                  <a:cubicBezTo>
                    <a:pt x="38" y="147"/>
                    <a:pt x="39" y="143"/>
                    <a:pt x="40" y="137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2"/>
                    <a:pt x="39" y="132"/>
                    <a:pt x="40" y="127"/>
                  </a:cubicBezTo>
                  <a:cubicBezTo>
                    <a:pt x="41" y="123"/>
                    <a:pt x="41" y="125"/>
                    <a:pt x="41" y="120"/>
                  </a:cubicBezTo>
                  <a:cubicBezTo>
                    <a:pt x="42" y="116"/>
                    <a:pt x="41" y="115"/>
                    <a:pt x="42" y="112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95"/>
                    <a:pt x="43" y="101"/>
                    <a:pt x="42" y="96"/>
                  </a:cubicBezTo>
                  <a:cubicBezTo>
                    <a:pt x="43" y="89"/>
                    <a:pt x="42" y="89"/>
                    <a:pt x="43" y="82"/>
                  </a:cubicBezTo>
                  <a:cubicBezTo>
                    <a:pt x="41" y="83"/>
                    <a:pt x="41" y="83"/>
                    <a:pt x="39" y="83"/>
                  </a:cubicBezTo>
                  <a:cubicBezTo>
                    <a:pt x="40" y="78"/>
                    <a:pt x="40" y="81"/>
                    <a:pt x="38" y="7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4" y="82"/>
                    <a:pt x="36" y="81"/>
                    <a:pt x="34" y="83"/>
                  </a:cubicBezTo>
                  <a:cubicBezTo>
                    <a:pt x="31" y="81"/>
                    <a:pt x="34" y="81"/>
                    <a:pt x="30" y="82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4"/>
                    <a:pt x="30" y="77"/>
                    <a:pt x="30" y="74"/>
                  </a:cubicBezTo>
                  <a:cubicBezTo>
                    <a:pt x="30" y="70"/>
                    <a:pt x="30" y="72"/>
                    <a:pt x="28" y="72"/>
                  </a:cubicBezTo>
                  <a:cubicBezTo>
                    <a:pt x="28" y="71"/>
                    <a:pt x="28" y="71"/>
                    <a:pt x="29" y="71"/>
                  </a:cubicBezTo>
                  <a:cubicBezTo>
                    <a:pt x="30" y="69"/>
                    <a:pt x="30" y="69"/>
                    <a:pt x="29" y="67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3" y="37"/>
                    <a:pt x="32" y="36"/>
                    <a:pt x="32" y="29"/>
                  </a:cubicBezTo>
                  <a:cubicBezTo>
                    <a:pt x="33" y="26"/>
                    <a:pt x="32" y="32"/>
                    <a:pt x="32" y="2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0"/>
                    <a:pt x="31" y="21"/>
                    <a:pt x="31" y="20"/>
                  </a:cubicBezTo>
                  <a:cubicBezTo>
                    <a:pt x="29" y="21"/>
                    <a:pt x="30" y="20"/>
                    <a:pt x="29" y="22"/>
                  </a:cubicBezTo>
                  <a:cubicBezTo>
                    <a:pt x="29" y="23"/>
                    <a:pt x="28" y="25"/>
                    <a:pt x="28" y="25"/>
                  </a:cubicBezTo>
                  <a:cubicBezTo>
                    <a:pt x="27" y="25"/>
                    <a:pt x="25" y="25"/>
                    <a:pt x="27" y="20"/>
                  </a:cubicBezTo>
                  <a:cubicBezTo>
                    <a:pt x="27" y="24"/>
                    <a:pt x="26" y="32"/>
                    <a:pt x="25" y="36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1" y="62"/>
                    <a:pt x="20" y="66"/>
                  </a:cubicBezTo>
                  <a:cubicBezTo>
                    <a:pt x="19" y="78"/>
                    <a:pt x="15" y="92"/>
                    <a:pt x="13" y="105"/>
                  </a:cubicBezTo>
                  <a:cubicBezTo>
                    <a:pt x="13" y="112"/>
                    <a:pt x="11" y="122"/>
                    <a:pt x="10" y="13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5" y="178"/>
                    <a:pt x="6" y="181"/>
                    <a:pt x="6" y="182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41"/>
                    <a:pt x="0" y="252"/>
                    <a:pt x="2" y="262"/>
                  </a:cubicBezTo>
                  <a:cubicBezTo>
                    <a:pt x="3" y="264"/>
                    <a:pt x="3" y="269"/>
                    <a:pt x="3" y="271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4" y="274"/>
                    <a:pt x="3" y="274"/>
                    <a:pt x="4" y="276"/>
                  </a:cubicBezTo>
                  <a:cubicBezTo>
                    <a:pt x="3" y="277"/>
                    <a:pt x="3" y="277"/>
                    <a:pt x="2" y="278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3" y="283"/>
                    <a:pt x="4" y="284"/>
                    <a:pt x="4" y="284"/>
                  </a:cubicBezTo>
                  <a:cubicBezTo>
                    <a:pt x="5" y="286"/>
                    <a:pt x="5" y="281"/>
                    <a:pt x="4" y="288"/>
                  </a:cubicBezTo>
                  <a:cubicBezTo>
                    <a:pt x="4" y="305"/>
                    <a:pt x="2" y="300"/>
                    <a:pt x="2" y="304"/>
                  </a:cubicBezTo>
                  <a:cubicBezTo>
                    <a:pt x="2" y="305"/>
                    <a:pt x="2" y="305"/>
                    <a:pt x="2" y="308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3" y="308"/>
                    <a:pt x="3" y="307"/>
                    <a:pt x="3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6" y="307"/>
                    <a:pt x="5" y="309"/>
                    <a:pt x="5" y="309"/>
                  </a:cubicBezTo>
                  <a:cubicBezTo>
                    <a:pt x="5" y="309"/>
                    <a:pt x="5" y="310"/>
                    <a:pt x="5" y="310"/>
                  </a:cubicBezTo>
                  <a:cubicBezTo>
                    <a:pt x="2" y="316"/>
                    <a:pt x="2" y="316"/>
                    <a:pt x="2" y="316"/>
                  </a:cubicBezTo>
                  <a:cubicBezTo>
                    <a:pt x="1" y="317"/>
                    <a:pt x="1" y="316"/>
                    <a:pt x="0" y="318"/>
                  </a:cubicBezTo>
                  <a:cubicBezTo>
                    <a:pt x="2" y="322"/>
                    <a:pt x="2" y="321"/>
                    <a:pt x="5" y="320"/>
                  </a:cubicBezTo>
                  <a:cubicBezTo>
                    <a:pt x="5" y="323"/>
                    <a:pt x="5" y="322"/>
                    <a:pt x="5" y="323"/>
                  </a:cubicBezTo>
                  <a:cubicBezTo>
                    <a:pt x="4" y="324"/>
                    <a:pt x="4" y="322"/>
                    <a:pt x="4" y="325"/>
                  </a:cubicBezTo>
                  <a:cubicBezTo>
                    <a:pt x="7" y="329"/>
                    <a:pt x="7" y="329"/>
                    <a:pt x="7" y="329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2"/>
                    <a:pt x="6" y="333"/>
                    <a:pt x="6" y="333"/>
                  </a:cubicBezTo>
                  <a:cubicBezTo>
                    <a:pt x="6" y="334"/>
                    <a:pt x="6" y="336"/>
                    <a:pt x="6" y="337"/>
                  </a:cubicBezTo>
                  <a:cubicBezTo>
                    <a:pt x="7" y="337"/>
                    <a:pt x="7" y="336"/>
                    <a:pt x="10" y="336"/>
                  </a:cubicBezTo>
                  <a:cubicBezTo>
                    <a:pt x="11" y="333"/>
                    <a:pt x="12" y="332"/>
                    <a:pt x="12" y="328"/>
                  </a:cubicBezTo>
                  <a:cubicBezTo>
                    <a:pt x="13" y="323"/>
                    <a:pt x="13" y="306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1"/>
                    <a:pt x="15" y="301"/>
                    <a:pt x="15" y="301"/>
                  </a:cubicBezTo>
                  <a:cubicBezTo>
                    <a:pt x="16" y="304"/>
                    <a:pt x="16" y="304"/>
                    <a:pt x="16" y="304"/>
                  </a:cubicBezTo>
                  <a:cubicBezTo>
                    <a:pt x="17" y="305"/>
                    <a:pt x="16" y="305"/>
                    <a:pt x="18" y="305"/>
                  </a:cubicBezTo>
                  <a:cubicBezTo>
                    <a:pt x="20" y="303"/>
                    <a:pt x="20" y="298"/>
                    <a:pt x="21" y="295"/>
                  </a:cubicBezTo>
                  <a:cubicBezTo>
                    <a:pt x="25" y="280"/>
                    <a:pt x="25" y="280"/>
                    <a:pt x="25" y="280"/>
                  </a:cubicBezTo>
                  <a:cubicBezTo>
                    <a:pt x="25" y="279"/>
                    <a:pt x="25" y="278"/>
                    <a:pt x="25" y="277"/>
                  </a:cubicBezTo>
                  <a:cubicBezTo>
                    <a:pt x="26" y="275"/>
                    <a:pt x="24" y="278"/>
                    <a:pt x="24" y="273"/>
                  </a:cubicBezTo>
                  <a:cubicBezTo>
                    <a:pt x="25" y="269"/>
                    <a:pt x="25" y="271"/>
                    <a:pt x="27" y="270"/>
                  </a:cubicBezTo>
                  <a:cubicBezTo>
                    <a:pt x="27" y="270"/>
                    <a:pt x="28" y="270"/>
                    <a:pt x="28" y="271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91"/>
                    <a:pt x="26" y="305"/>
                    <a:pt x="26" y="311"/>
                  </a:cubicBezTo>
                  <a:cubicBezTo>
                    <a:pt x="26" y="312"/>
                    <a:pt x="28" y="318"/>
                    <a:pt x="23" y="320"/>
                  </a:cubicBezTo>
                  <a:cubicBezTo>
                    <a:pt x="24" y="326"/>
                    <a:pt x="24" y="326"/>
                    <a:pt x="24" y="326"/>
                  </a:cubicBezTo>
                  <a:cubicBezTo>
                    <a:pt x="26" y="326"/>
                    <a:pt x="28" y="325"/>
                    <a:pt x="29" y="322"/>
                  </a:cubicBezTo>
                  <a:cubicBezTo>
                    <a:pt x="33" y="305"/>
                    <a:pt x="33" y="305"/>
                    <a:pt x="33" y="305"/>
                  </a:cubicBezTo>
                  <a:cubicBezTo>
                    <a:pt x="34" y="303"/>
                    <a:pt x="34" y="298"/>
                    <a:pt x="34" y="296"/>
                  </a:cubicBezTo>
                  <a:cubicBezTo>
                    <a:pt x="36" y="287"/>
                    <a:pt x="36" y="287"/>
                    <a:pt x="36" y="287"/>
                  </a:cubicBezTo>
                  <a:cubicBezTo>
                    <a:pt x="37" y="281"/>
                    <a:pt x="38" y="277"/>
                    <a:pt x="39" y="273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2" y="261"/>
                    <a:pt x="41" y="265"/>
                    <a:pt x="43" y="262"/>
                  </a:cubicBezTo>
                  <a:cubicBezTo>
                    <a:pt x="42" y="256"/>
                    <a:pt x="42" y="260"/>
                    <a:pt x="43" y="254"/>
                  </a:cubicBezTo>
                  <a:cubicBezTo>
                    <a:pt x="43" y="252"/>
                    <a:pt x="43" y="249"/>
                    <a:pt x="43" y="246"/>
                  </a:cubicBezTo>
                  <a:cubicBezTo>
                    <a:pt x="45" y="239"/>
                    <a:pt x="45" y="239"/>
                    <a:pt x="45" y="239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26"/>
                    <a:pt x="47" y="231"/>
                    <a:pt x="47" y="224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3" y="223"/>
                    <a:pt x="52" y="226"/>
                    <a:pt x="52" y="220"/>
                  </a:cubicBezTo>
                  <a:cubicBezTo>
                    <a:pt x="52" y="215"/>
                    <a:pt x="53" y="199"/>
                    <a:pt x="55" y="196"/>
                  </a:cubicBezTo>
                  <a:cubicBezTo>
                    <a:pt x="56" y="195"/>
                    <a:pt x="55" y="195"/>
                    <a:pt x="58" y="195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8"/>
                    <a:pt x="61" y="178"/>
                    <a:pt x="61" y="178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3" y="171"/>
                    <a:pt x="67" y="122"/>
                    <a:pt x="69" y="108"/>
                  </a:cubicBezTo>
                  <a:cubicBezTo>
                    <a:pt x="70" y="104"/>
                    <a:pt x="70" y="103"/>
                    <a:pt x="70" y="101"/>
                  </a:cubicBezTo>
                  <a:cubicBezTo>
                    <a:pt x="70" y="99"/>
                    <a:pt x="71" y="97"/>
                    <a:pt x="71" y="94"/>
                  </a:cubicBezTo>
                  <a:cubicBezTo>
                    <a:pt x="71" y="87"/>
                    <a:pt x="70" y="75"/>
                    <a:pt x="75" y="72"/>
                  </a:cubicBezTo>
                  <a:cubicBezTo>
                    <a:pt x="77" y="76"/>
                    <a:pt x="75" y="80"/>
                    <a:pt x="74" y="85"/>
                  </a:cubicBezTo>
                  <a:cubicBezTo>
                    <a:pt x="74" y="93"/>
                    <a:pt x="76" y="101"/>
                    <a:pt x="74" y="108"/>
                  </a:cubicBezTo>
                  <a:cubicBezTo>
                    <a:pt x="74" y="108"/>
                    <a:pt x="74" y="108"/>
                    <a:pt x="74" y="109"/>
                  </a:cubicBezTo>
                  <a:cubicBezTo>
                    <a:pt x="72" y="115"/>
                    <a:pt x="72" y="121"/>
                    <a:pt x="73" y="127"/>
                  </a:cubicBezTo>
                  <a:cubicBezTo>
                    <a:pt x="78" y="126"/>
                    <a:pt x="77" y="125"/>
                    <a:pt x="77" y="117"/>
                  </a:cubicBezTo>
                  <a:cubicBezTo>
                    <a:pt x="77" y="117"/>
                    <a:pt x="78" y="110"/>
                    <a:pt x="79" y="10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56"/>
                    <a:pt x="79" y="20"/>
                    <a:pt x="82" y="14"/>
                  </a:cubicBezTo>
                  <a:cubicBezTo>
                    <a:pt x="79" y="11"/>
                    <a:pt x="79" y="11"/>
                    <a:pt x="79" y="11"/>
                  </a:cubicBezTo>
                  <a:lnTo>
                    <a:pt x="81" y="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4" name="Freeform 59"/>
            <p:cNvSpPr>
              <a:spLocks noEditPoints="1"/>
            </p:cNvSpPr>
            <p:nvPr/>
          </p:nvSpPr>
          <p:spPr bwMode="auto">
            <a:xfrm>
              <a:off x="4131691" y="5576844"/>
              <a:ext cx="78276" cy="389812"/>
            </a:xfrm>
            <a:custGeom>
              <a:avLst/>
              <a:gdLst>
                <a:gd name="T0" fmla="*/ 18 w 78"/>
                <a:gd name="T1" fmla="*/ 283 h 388"/>
                <a:gd name="T2" fmla="*/ 38 w 78"/>
                <a:gd name="T3" fmla="*/ 20 h 388"/>
                <a:gd name="T4" fmla="*/ 35 w 78"/>
                <a:gd name="T5" fmla="*/ 12 h 388"/>
                <a:gd name="T6" fmla="*/ 32 w 78"/>
                <a:gd name="T7" fmla="*/ 1 h 388"/>
                <a:gd name="T8" fmla="*/ 32 w 78"/>
                <a:gd name="T9" fmla="*/ 15 h 388"/>
                <a:gd name="T10" fmla="*/ 28 w 78"/>
                <a:gd name="T11" fmla="*/ 27 h 388"/>
                <a:gd name="T12" fmla="*/ 32 w 78"/>
                <a:gd name="T13" fmla="*/ 40 h 388"/>
                <a:gd name="T14" fmla="*/ 31 w 78"/>
                <a:gd name="T15" fmla="*/ 83 h 388"/>
                <a:gd name="T16" fmla="*/ 23 w 78"/>
                <a:gd name="T17" fmla="*/ 141 h 388"/>
                <a:gd name="T18" fmla="*/ 18 w 78"/>
                <a:gd name="T19" fmla="*/ 175 h 388"/>
                <a:gd name="T20" fmla="*/ 12 w 78"/>
                <a:gd name="T21" fmla="*/ 247 h 388"/>
                <a:gd name="T22" fmla="*/ 4 w 78"/>
                <a:gd name="T23" fmla="*/ 339 h 388"/>
                <a:gd name="T24" fmla="*/ 0 w 78"/>
                <a:gd name="T25" fmla="*/ 383 h 388"/>
                <a:gd name="T26" fmla="*/ 1 w 78"/>
                <a:gd name="T27" fmla="*/ 388 h 388"/>
                <a:gd name="T28" fmla="*/ 10 w 78"/>
                <a:gd name="T29" fmla="*/ 381 h 388"/>
                <a:gd name="T30" fmla="*/ 15 w 78"/>
                <a:gd name="T31" fmla="*/ 373 h 388"/>
                <a:gd name="T32" fmla="*/ 16 w 78"/>
                <a:gd name="T33" fmla="*/ 372 h 388"/>
                <a:gd name="T34" fmla="*/ 25 w 78"/>
                <a:gd name="T35" fmla="*/ 333 h 388"/>
                <a:gd name="T36" fmla="*/ 33 w 78"/>
                <a:gd name="T37" fmla="*/ 303 h 388"/>
                <a:gd name="T38" fmla="*/ 37 w 78"/>
                <a:gd name="T39" fmla="*/ 285 h 388"/>
                <a:gd name="T40" fmla="*/ 47 w 78"/>
                <a:gd name="T41" fmla="*/ 249 h 388"/>
                <a:gd name="T42" fmla="*/ 61 w 78"/>
                <a:gd name="T43" fmla="*/ 160 h 388"/>
                <a:gd name="T44" fmla="*/ 62 w 78"/>
                <a:gd name="T45" fmla="*/ 187 h 388"/>
                <a:gd name="T46" fmla="*/ 66 w 78"/>
                <a:gd name="T47" fmla="*/ 195 h 388"/>
                <a:gd name="T48" fmla="*/ 70 w 78"/>
                <a:gd name="T49" fmla="*/ 194 h 388"/>
                <a:gd name="T50" fmla="*/ 68 w 78"/>
                <a:gd name="T51" fmla="*/ 181 h 388"/>
                <a:gd name="T52" fmla="*/ 68 w 78"/>
                <a:gd name="T53" fmla="*/ 159 h 388"/>
                <a:gd name="T54" fmla="*/ 71 w 78"/>
                <a:gd name="T55" fmla="*/ 155 h 388"/>
                <a:gd name="T56" fmla="*/ 76 w 78"/>
                <a:gd name="T57" fmla="*/ 148 h 388"/>
                <a:gd name="T58" fmla="*/ 72 w 78"/>
                <a:gd name="T59" fmla="*/ 139 h 388"/>
                <a:gd name="T60" fmla="*/ 76 w 78"/>
                <a:gd name="T61" fmla="*/ 123 h 388"/>
                <a:gd name="T62" fmla="*/ 74 w 78"/>
                <a:gd name="T63" fmla="*/ 117 h 388"/>
                <a:gd name="T64" fmla="*/ 78 w 78"/>
                <a:gd name="T65" fmla="*/ 110 h 388"/>
                <a:gd name="T66" fmla="*/ 76 w 78"/>
                <a:gd name="T67" fmla="*/ 109 h 388"/>
                <a:gd name="T68" fmla="*/ 73 w 78"/>
                <a:gd name="T69" fmla="*/ 106 h 388"/>
                <a:gd name="T70" fmla="*/ 71 w 78"/>
                <a:gd name="T71" fmla="*/ 89 h 388"/>
                <a:gd name="T72" fmla="*/ 72 w 78"/>
                <a:gd name="T73" fmla="*/ 77 h 388"/>
                <a:gd name="T74" fmla="*/ 69 w 78"/>
                <a:gd name="T75" fmla="*/ 47 h 388"/>
                <a:gd name="T76" fmla="*/ 58 w 78"/>
                <a:gd name="T77" fmla="*/ 82 h 388"/>
                <a:gd name="T78" fmla="*/ 56 w 78"/>
                <a:gd name="T79" fmla="*/ 100 h 388"/>
                <a:gd name="T80" fmla="*/ 52 w 78"/>
                <a:gd name="T81" fmla="*/ 101 h 388"/>
                <a:gd name="T82" fmla="*/ 48 w 78"/>
                <a:gd name="T83" fmla="*/ 137 h 388"/>
                <a:gd name="T84" fmla="*/ 46 w 78"/>
                <a:gd name="T85" fmla="*/ 142 h 388"/>
                <a:gd name="T86" fmla="*/ 43 w 78"/>
                <a:gd name="T87" fmla="*/ 160 h 388"/>
                <a:gd name="T88" fmla="*/ 39 w 78"/>
                <a:gd name="T89" fmla="*/ 176 h 388"/>
                <a:gd name="T90" fmla="*/ 40 w 78"/>
                <a:gd name="T91" fmla="*/ 182 h 388"/>
                <a:gd name="T92" fmla="*/ 38 w 78"/>
                <a:gd name="T93" fmla="*/ 203 h 388"/>
                <a:gd name="T94" fmla="*/ 36 w 78"/>
                <a:gd name="T95" fmla="*/ 191 h 388"/>
                <a:gd name="T96" fmla="*/ 37 w 78"/>
                <a:gd name="T97" fmla="*/ 170 h 388"/>
                <a:gd name="T98" fmla="*/ 38 w 78"/>
                <a:gd name="T99" fmla="*/ 152 h 388"/>
                <a:gd name="T100" fmla="*/ 38 w 78"/>
                <a:gd name="T101" fmla="*/ 142 h 388"/>
                <a:gd name="T102" fmla="*/ 42 w 78"/>
                <a:gd name="T103" fmla="*/ 117 h 388"/>
                <a:gd name="T104" fmla="*/ 46 w 78"/>
                <a:gd name="T105" fmla="*/ 106 h 388"/>
                <a:gd name="T106" fmla="*/ 49 w 78"/>
                <a:gd name="T107" fmla="*/ 86 h 388"/>
                <a:gd name="T108" fmla="*/ 46 w 78"/>
                <a:gd name="T109" fmla="*/ 64 h 388"/>
                <a:gd name="T110" fmla="*/ 45 w 78"/>
                <a:gd name="T111" fmla="*/ 47 h 388"/>
                <a:gd name="T112" fmla="*/ 45 w 78"/>
                <a:gd name="T113" fmla="*/ 46 h 388"/>
                <a:gd name="T114" fmla="*/ 41 w 78"/>
                <a:gd name="T115" fmla="*/ 36 h 388"/>
                <a:gd name="T116" fmla="*/ 38 w 78"/>
                <a:gd name="T117" fmla="*/ 1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388">
                  <a:moveTo>
                    <a:pt x="18" y="280"/>
                  </a:moveTo>
                  <a:cubicBezTo>
                    <a:pt x="18" y="282"/>
                    <a:pt x="19" y="280"/>
                    <a:pt x="18" y="283"/>
                  </a:cubicBezTo>
                  <a:cubicBezTo>
                    <a:pt x="17" y="282"/>
                    <a:pt x="16" y="283"/>
                    <a:pt x="18" y="280"/>
                  </a:cubicBezTo>
                  <a:close/>
                  <a:moveTo>
                    <a:pt x="38" y="20"/>
                  </a:moveTo>
                  <a:cubicBezTo>
                    <a:pt x="38" y="18"/>
                    <a:pt x="38" y="21"/>
                    <a:pt x="37" y="18"/>
                  </a:cubicBezTo>
                  <a:cubicBezTo>
                    <a:pt x="36" y="13"/>
                    <a:pt x="38" y="15"/>
                    <a:pt x="35" y="12"/>
                  </a:cubicBezTo>
                  <a:cubicBezTo>
                    <a:pt x="38" y="9"/>
                    <a:pt x="36" y="4"/>
                    <a:pt x="36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0"/>
                    <a:pt x="28" y="23"/>
                    <a:pt x="28" y="27"/>
                  </a:cubicBezTo>
                  <a:cubicBezTo>
                    <a:pt x="28" y="31"/>
                    <a:pt x="28" y="34"/>
                    <a:pt x="28" y="38"/>
                  </a:cubicBezTo>
                  <a:cubicBezTo>
                    <a:pt x="31" y="38"/>
                    <a:pt x="31" y="37"/>
                    <a:pt x="32" y="4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8"/>
                    <a:pt x="32" y="74"/>
                    <a:pt x="31" y="83"/>
                  </a:cubicBezTo>
                  <a:cubicBezTo>
                    <a:pt x="30" y="96"/>
                    <a:pt x="29" y="108"/>
                    <a:pt x="26" y="12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4"/>
                    <a:pt x="23" y="141"/>
                    <a:pt x="23" y="144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84"/>
                    <a:pt x="14" y="193"/>
                    <a:pt x="16" y="202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1" y="251"/>
                    <a:pt x="12" y="247"/>
                    <a:pt x="11" y="249"/>
                  </a:cubicBezTo>
                  <a:cubicBezTo>
                    <a:pt x="9" y="260"/>
                    <a:pt x="6" y="323"/>
                    <a:pt x="4" y="339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1" y="371"/>
                    <a:pt x="0" y="374"/>
                    <a:pt x="0" y="383"/>
                  </a:cubicBezTo>
                  <a:cubicBezTo>
                    <a:pt x="3" y="383"/>
                    <a:pt x="3" y="383"/>
                    <a:pt x="3" y="383"/>
                  </a:cubicBezTo>
                  <a:cubicBezTo>
                    <a:pt x="3" y="386"/>
                    <a:pt x="3" y="385"/>
                    <a:pt x="1" y="388"/>
                  </a:cubicBezTo>
                  <a:cubicBezTo>
                    <a:pt x="4" y="387"/>
                    <a:pt x="6" y="387"/>
                    <a:pt x="8" y="384"/>
                  </a:cubicBezTo>
                  <a:cubicBezTo>
                    <a:pt x="9" y="383"/>
                    <a:pt x="10" y="382"/>
                    <a:pt x="10" y="381"/>
                  </a:cubicBezTo>
                  <a:cubicBezTo>
                    <a:pt x="9" y="377"/>
                    <a:pt x="9" y="377"/>
                    <a:pt x="9" y="377"/>
                  </a:cubicBezTo>
                  <a:cubicBezTo>
                    <a:pt x="13" y="375"/>
                    <a:pt x="10" y="372"/>
                    <a:pt x="15" y="373"/>
                  </a:cubicBezTo>
                  <a:cubicBezTo>
                    <a:pt x="14" y="372"/>
                    <a:pt x="14" y="371"/>
                    <a:pt x="14" y="370"/>
                  </a:cubicBezTo>
                  <a:cubicBezTo>
                    <a:pt x="16" y="372"/>
                    <a:pt x="16" y="372"/>
                    <a:pt x="16" y="372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4" y="344"/>
                    <a:pt x="22" y="340"/>
                    <a:pt x="25" y="333"/>
                  </a:cubicBezTo>
                  <a:cubicBezTo>
                    <a:pt x="27" y="328"/>
                    <a:pt x="29" y="322"/>
                    <a:pt x="29" y="315"/>
                  </a:cubicBezTo>
                  <a:cubicBezTo>
                    <a:pt x="28" y="307"/>
                    <a:pt x="31" y="309"/>
                    <a:pt x="33" y="303"/>
                  </a:cubicBezTo>
                  <a:cubicBezTo>
                    <a:pt x="33" y="303"/>
                    <a:pt x="36" y="294"/>
                    <a:pt x="33" y="292"/>
                  </a:cubicBezTo>
                  <a:cubicBezTo>
                    <a:pt x="36" y="289"/>
                    <a:pt x="36" y="289"/>
                    <a:pt x="37" y="285"/>
                  </a:cubicBezTo>
                  <a:cubicBezTo>
                    <a:pt x="39" y="277"/>
                    <a:pt x="43" y="269"/>
                    <a:pt x="43" y="260"/>
                  </a:cubicBezTo>
                  <a:cubicBezTo>
                    <a:pt x="47" y="256"/>
                    <a:pt x="44" y="259"/>
                    <a:pt x="47" y="249"/>
                  </a:cubicBezTo>
                  <a:cubicBezTo>
                    <a:pt x="51" y="233"/>
                    <a:pt x="56" y="202"/>
                    <a:pt x="58" y="186"/>
                  </a:cubicBezTo>
                  <a:cubicBezTo>
                    <a:pt x="59" y="177"/>
                    <a:pt x="59" y="168"/>
                    <a:pt x="61" y="160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84"/>
                    <a:pt x="63" y="179"/>
                    <a:pt x="62" y="187"/>
                  </a:cubicBezTo>
                  <a:cubicBezTo>
                    <a:pt x="62" y="191"/>
                    <a:pt x="61" y="194"/>
                    <a:pt x="61" y="199"/>
                  </a:cubicBezTo>
                  <a:cubicBezTo>
                    <a:pt x="66" y="197"/>
                    <a:pt x="63" y="197"/>
                    <a:pt x="66" y="195"/>
                  </a:cubicBezTo>
                  <a:cubicBezTo>
                    <a:pt x="66" y="198"/>
                    <a:pt x="66" y="200"/>
                    <a:pt x="67" y="202"/>
                  </a:cubicBezTo>
                  <a:cubicBezTo>
                    <a:pt x="68" y="198"/>
                    <a:pt x="69" y="197"/>
                    <a:pt x="70" y="194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86"/>
                    <a:pt x="67" y="185"/>
                    <a:pt x="68" y="181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69" y="174"/>
                    <a:pt x="71" y="162"/>
                    <a:pt x="68" y="159"/>
                  </a:cubicBezTo>
                  <a:cubicBezTo>
                    <a:pt x="68" y="159"/>
                    <a:pt x="69" y="158"/>
                    <a:pt x="70" y="157"/>
                  </a:cubicBezTo>
                  <a:cubicBezTo>
                    <a:pt x="71" y="155"/>
                    <a:pt x="70" y="156"/>
                    <a:pt x="71" y="155"/>
                  </a:cubicBezTo>
                  <a:cubicBezTo>
                    <a:pt x="71" y="155"/>
                    <a:pt x="71" y="154"/>
                    <a:pt x="71" y="154"/>
                  </a:cubicBezTo>
                  <a:cubicBezTo>
                    <a:pt x="73" y="152"/>
                    <a:pt x="75" y="151"/>
                    <a:pt x="76" y="148"/>
                  </a:cubicBezTo>
                  <a:cubicBezTo>
                    <a:pt x="73" y="150"/>
                    <a:pt x="74" y="150"/>
                    <a:pt x="70" y="150"/>
                  </a:cubicBezTo>
                  <a:cubicBezTo>
                    <a:pt x="72" y="146"/>
                    <a:pt x="71" y="143"/>
                    <a:pt x="72" y="139"/>
                  </a:cubicBezTo>
                  <a:cubicBezTo>
                    <a:pt x="74" y="134"/>
                    <a:pt x="73" y="135"/>
                    <a:pt x="73" y="129"/>
                  </a:cubicBezTo>
                  <a:cubicBezTo>
                    <a:pt x="76" y="124"/>
                    <a:pt x="75" y="130"/>
                    <a:pt x="76" y="123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4" y="117"/>
                    <a:pt x="74" y="117"/>
                  </a:cubicBezTo>
                  <a:cubicBezTo>
                    <a:pt x="75" y="114"/>
                    <a:pt x="74" y="115"/>
                    <a:pt x="75" y="114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6" y="109"/>
                    <a:pt x="76" y="112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6"/>
                    <a:pt x="76" y="106"/>
                  </a:cubicBezTo>
                  <a:cubicBezTo>
                    <a:pt x="75" y="101"/>
                    <a:pt x="74" y="105"/>
                    <a:pt x="73" y="106"/>
                  </a:cubicBezTo>
                  <a:cubicBezTo>
                    <a:pt x="72" y="101"/>
                    <a:pt x="73" y="98"/>
                    <a:pt x="73" y="95"/>
                  </a:cubicBezTo>
                  <a:cubicBezTo>
                    <a:pt x="73" y="91"/>
                    <a:pt x="71" y="90"/>
                    <a:pt x="71" y="89"/>
                  </a:cubicBezTo>
                  <a:cubicBezTo>
                    <a:pt x="71" y="89"/>
                    <a:pt x="71" y="88"/>
                    <a:pt x="71" y="88"/>
                  </a:cubicBezTo>
                  <a:cubicBezTo>
                    <a:pt x="75" y="86"/>
                    <a:pt x="73" y="80"/>
                    <a:pt x="72" y="7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0" y="63"/>
                    <a:pt x="68" y="53"/>
                    <a:pt x="69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91"/>
                    <a:pt x="60" y="81"/>
                    <a:pt x="58" y="96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98"/>
                    <a:pt x="56" y="99"/>
                    <a:pt x="54" y="97"/>
                  </a:cubicBezTo>
                  <a:cubicBezTo>
                    <a:pt x="52" y="99"/>
                    <a:pt x="53" y="96"/>
                    <a:pt x="52" y="101"/>
                  </a:cubicBezTo>
                  <a:cubicBezTo>
                    <a:pt x="51" y="102"/>
                    <a:pt x="51" y="104"/>
                    <a:pt x="51" y="105"/>
                  </a:cubicBezTo>
                  <a:cubicBezTo>
                    <a:pt x="49" y="115"/>
                    <a:pt x="48" y="126"/>
                    <a:pt x="48" y="137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39"/>
                    <a:pt x="46" y="142"/>
                  </a:cubicBezTo>
                  <a:cubicBezTo>
                    <a:pt x="46" y="146"/>
                    <a:pt x="45" y="149"/>
                    <a:pt x="44" y="151"/>
                  </a:cubicBezTo>
                  <a:cubicBezTo>
                    <a:pt x="46" y="156"/>
                    <a:pt x="45" y="156"/>
                    <a:pt x="43" y="160"/>
                  </a:cubicBezTo>
                  <a:cubicBezTo>
                    <a:pt x="42" y="163"/>
                    <a:pt x="43" y="167"/>
                    <a:pt x="43" y="171"/>
                  </a:cubicBezTo>
                  <a:cubicBezTo>
                    <a:pt x="41" y="173"/>
                    <a:pt x="42" y="174"/>
                    <a:pt x="39" y="176"/>
                  </a:cubicBezTo>
                  <a:cubicBezTo>
                    <a:pt x="40" y="177"/>
                    <a:pt x="41" y="178"/>
                    <a:pt x="41" y="180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7" y="191"/>
                    <a:pt x="40" y="186"/>
                    <a:pt x="40" y="193"/>
                  </a:cubicBezTo>
                  <a:cubicBezTo>
                    <a:pt x="40" y="194"/>
                    <a:pt x="39" y="201"/>
                    <a:pt x="38" y="203"/>
                  </a:cubicBezTo>
                  <a:cubicBezTo>
                    <a:pt x="38" y="210"/>
                    <a:pt x="39" y="209"/>
                    <a:pt x="36" y="211"/>
                  </a:cubicBezTo>
                  <a:cubicBezTo>
                    <a:pt x="36" y="210"/>
                    <a:pt x="38" y="199"/>
                    <a:pt x="36" y="191"/>
                  </a:cubicBezTo>
                  <a:cubicBezTo>
                    <a:pt x="36" y="187"/>
                    <a:pt x="36" y="190"/>
                    <a:pt x="36" y="185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8" y="165"/>
                    <a:pt x="37" y="163"/>
                    <a:pt x="37" y="156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4"/>
                    <a:pt x="37" y="146"/>
                    <a:pt x="38" y="142"/>
                  </a:cubicBezTo>
                  <a:cubicBezTo>
                    <a:pt x="41" y="128"/>
                    <a:pt x="39" y="133"/>
                    <a:pt x="41" y="122"/>
                  </a:cubicBezTo>
                  <a:cubicBezTo>
                    <a:pt x="42" y="117"/>
                    <a:pt x="41" y="122"/>
                    <a:pt x="42" y="117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08"/>
                    <a:pt x="44" y="107"/>
                    <a:pt x="46" y="106"/>
                  </a:cubicBezTo>
                  <a:cubicBezTo>
                    <a:pt x="45" y="101"/>
                    <a:pt x="46" y="102"/>
                    <a:pt x="46" y="95"/>
                  </a:cubicBezTo>
                  <a:cubicBezTo>
                    <a:pt x="49" y="91"/>
                    <a:pt x="48" y="91"/>
                    <a:pt x="49" y="86"/>
                  </a:cubicBezTo>
                  <a:cubicBezTo>
                    <a:pt x="49" y="82"/>
                    <a:pt x="50" y="77"/>
                    <a:pt x="49" y="74"/>
                  </a:cubicBezTo>
                  <a:cubicBezTo>
                    <a:pt x="48" y="70"/>
                    <a:pt x="46" y="69"/>
                    <a:pt x="46" y="64"/>
                  </a:cubicBezTo>
                  <a:cubicBezTo>
                    <a:pt x="45" y="56"/>
                    <a:pt x="49" y="54"/>
                    <a:pt x="44" y="49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4"/>
                    <a:pt x="48" y="49"/>
                    <a:pt x="45" y="4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37"/>
                    <a:pt x="43" y="39"/>
                    <a:pt x="41" y="36"/>
                  </a:cubicBezTo>
                  <a:cubicBezTo>
                    <a:pt x="39" y="41"/>
                    <a:pt x="42" y="38"/>
                    <a:pt x="39" y="40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8" y="2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5" name="Freeform 60"/>
            <p:cNvSpPr>
              <a:spLocks noEditPoints="1"/>
            </p:cNvSpPr>
            <p:nvPr/>
          </p:nvSpPr>
          <p:spPr bwMode="auto">
            <a:xfrm>
              <a:off x="4599779" y="5705216"/>
              <a:ext cx="80624" cy="271616"/>
            </a:xfrm>
            <a:custGeom>
              <a:avLst/>
              <a:gdLst>
                <a:gd name="T0" fmla="*/ 66 w 80"/>
                <a:gd name="T1" fmla="*/ 231 h 270"/>
                <a:gd name="T2" fmla="*/ 64 w 80"/>
                <a:gd name="T3" fmla="*/ 221 h 270"/>
                <a:gd name="T4" fmla="*/ 55 w 80"/>
                <a:gd name="T5" fmla="*/ 191 h 270"/>
                <a:gd name="T6" fmla="*/ 27 w 80"/>
                <a:gd name="T7" fmla="*/ 156 h 270"/>
                <a:gd name="T8" fmla="*/ 22 w 80"/>
                <a:gd name="T9" fmla="*/ 142 h 270"/>
                <a:gd name="T10" fmla="*/ 22 w 80"/>
                <a:gd name="T11" fmla="*/ 142 h 270"/>
                <a:gd name="T12" fmla="*/ 32 w 80"/>
                <a:gd name="T13" fmla="*/ 132 h 270"/>
                <a:gd name="T14" fmla="*/ 25 w 80"/>
                <a:gd name="T15" fmla="*/ 91 h 270"/>
                <a:gd name="T16" fmla="*/ 30 w 80"/>
                <a:gd name="T17" fmla="*/ 69 h 270"/>
                <a:gd name="T18" fmla="*/ 30 w 80"/>
                <a:gd name="T19" fmla="*/ 64 h 270"/>
                <a:gd name="T20" fmla="*/ 24 w 80"/>
                <a:gd name="T21" fmla="*/ 44 h 270"/>
                <a:gd name="T22" fmla="*/ 24 w 80"/>
                <a:gd name="T23" fmla="*/ 44 h 270"/>
                <a:gd name="T24" fmla="*/ 19 w 80"/>
                <a:gd name="T25" fmla="*/ 0 h 270"/>
                <a:gd name="T26" fmla="*/ 20 w 80"/>
                <a:gd name="T27" fmla="*/ 19 h 270"/>
                <a:gd name="T28" fmla="*/ 15 w 80"/>
                <a:gd name="T29" fmla="*/ 48 h 270"/>
                <a:gd name="T30" fmla="*/ 22 w 80"/>
                <a:gd name="T31" fmla="*/ 136 h 270"/>
                <a:gd name="T32" fmla="*/ 16 w 80"/>
                <a:gd name="T33" fmla="*/ 102 h 270"/>
                <a:gd name="T34" fmla="*/ 11 w 80"/>
                <a:gd name="T35" fmla="*/ 91 h 270"/>
                <a:gd name="T36" fmla="*/ 2 w 80"/>
                <a:gd name="T37" fmla="*/ 69 h 270"/>
                <a:gd name="T38" fmla="*/ 1 w 80"/>
                <a:gd name="T39" fmla="*/ 82 h 270"/>
                <a:gd name="T40" fmla="*/ 3 w 80"/>
                <a:gd name="T41" fmla="*/ 99 h 270"/>
                <a:gd name="T42" fmla="*/ 14 w 80"/>
                <a:gd name="T43" fmla="*/ 155 h 270"/>
                <a:gd name="T44" fmla="*/ 22 w 80"/>
                <a:gd name="T45" fmla="*/ 186 h 270"/>
                <a:gd name="T46" fmla="*/ 35 w 80"/>
                <a:gd name="T47" fmla="*/ 231 h 270"/>
                <a:gd name="T48" fmla="*/ 39 w 80"/>
                <a:gd name="T49" fmla="*/ 235 h 270"/>
                <a:gd name="T50" fmla="*/ 37 w 80"/>
                <a:gd name="T51" fmla="*/ 243 h 270"/>
                <a:gd name="T52" fmla="*/ 49 w 80"/>
                <a:gd name="T53" fmla="*/ 251 h 270"/>
                <a:gd name="T54" fmla="*/ 58 w 80"/>
                <a:gd name="T55" fmla="*/ 262 h 270"/>
                <a:gd name="T56" fmla="*/ 51 w 80"/>
                <a:gd name="T57" fmla="*/ 231 h 270"/>
                <a:gd name="T58" fmla="*/ 38 w 80"/>
                <a:gd name="T59" fmla="*/ 175 h 270"/>
                <a:gd name="T60" fmla="*/ 32 w 80"/>
                <a:gd name="T61" fmla="*/ 135 h 270"/>
                <a:gd name="T62" fmla="*/ 33 w 80"/>
                <a:gd name="T63" fmla="*/ 139 h 270"/>
                <a:gd name="T64" fmla="*/ 44 w 80"/>
                <a:gd name="T65" fmla="*/ 188 h 270"/>
                <a:gd name="T66" fmla="*/ 56 w 80"/>
                <a:gd name="T67" fmla="*/ 238 h 270"/>
                <a:gd name="T68" fmla="*/ 69 w 80"/>
                <a:gd name="T69" fmla="*/ 267 h 270"/>
                <a:gd name="T70" fmla="*/ 72 w 80"/>
                <a:gd name="T71" fmla="*/ 248 h 270"/>
                <a:gd name="T72" fmla="*/ 74 w 80"/>
                <a:gd name="T73" fmla="*/ 260 h 270"/>
                <a:gd name="T74" fmla="*/ 78 w 80"/>
                <a:gd name="T75" fmla="*/ 250 h 270"/>
                <a:gd name="T76" fmla="*/ 75 w 80"/>
                <a:gd name="T77" fmla="*/ 241 h 270"/>
                <a:gd name="T78" fmla="*/ 77 w 80"/>
                <a:gd name="T79" fmla="*/ 238 h 270"/>
                <a:gd name="T80" fmla="*/ 74 w 80"/>
                <a:gd name="T81" fmla="*/ 214 h 270"/>
                <a:gd name="T82" fmla="*/ 65 w 80"/>
                <a:gd name="T83" fmla="*/ 151 h 270"/>
                <a:gd name="T84" fmla="*/ 64 w 80"/>
                <a:gd name="T85" fmla="*/ 125 h 270"/>
                <a:gd name="T86" fmla="*/ 67 w 80"/>
                <a:gd name="T87" fmla="*/ 121 h 270"/>
                <a:gd name="T88" fmla="*/ 67 w 80"/>
                <a:gd name="T89" fmla="*/ 111 h 270"/>
                <a:gd name="T90" fmla="*/ 64 w 80"/>
                <a:gd name="T91" fmla="*/ 101 h 270"/>
                <a:gd name="T92" fmla="*/ 53 w 80"/>
                <a:gd name="T93" fmla="*/ 63 h 270"/>
                <a:gd name="T94" fmla="*/ 34 w 80"/>
                <a:gd name="T95" fmla="*/ 21 h 270"/>
                <a:gd name="T96" fmla="*/ 49 w 80"/>
                <a:gd name="T97" fmla="*/ 68 h 270"/>
                <a:gd name="T98" fmla="*/ 58 w 80"/>
                <a:gd name="T99" fmla="*/ 91 h 270"/>
                <a:gd name="T100" fmla="*/ 50 w 80"/>
                <a:gd name="T101" fmla="*/ 91 h 270"/>
                <a:gd name="T102" fmla="*/ 30 w 80"/>
                <a:gd name="T103" fmla="*/ 2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270">
                  <a:moveTo>
                    <a:pt x="66" y="231"/>
                  </a:moveTo>
                  <a:cubicBezTo>
                    <a:pt x="69" y="232"/>
                    <a:pt x="68" y="230"/>
                    <a:pt x="68" y="234"/>
                  </a:cubicBezTo>
                  <a:cubicBezTo>
                    <a:pt x="64" y="232"/>
                    <a:pt x="67" y="234"/>
                    <a:pt x="66" y="231"/>
                  </a:cubicBezTo>
                  <a:close/>
                  <a:moveTo>
                    <a:pt x="64" y="221"/>
                  </a:moveTo>
                  <a:cubicBezTo>
                    <a:pt x="67" y="221"/>
                    <a:pt x="67" y="221"/>
                    <a:pt x="65" y="225"/>
                  </a:cubicBezTo>
                  <a:lnTo>
                    <a:pt x="64" y="221"/>
                  </a:lnTo>
                  <a:close/>
                  <a:moveTo>
                    <a:pt x="55" y="191"/>
                  </a:moveTo>
                  <a:cubicBezTo>
                    <a:pt x="57" y="196"/>
                    <a:pt x="56" y="192"/>
                    <a:pt x="55" y="194"/>
                  </a:cubicBezTo>
                  <a:lnTo>
                    <a:pt x="55" y="191"/>
                  </a:lnTo>
                  <a:close/>
                  <a:moveTo>
                    <a:pt x="23" y="153"/>
                  </a:moveTo>
                  <a:cubicBezTo>
                    <a:pt x="25" y="153"/>
                    <a:pt x="24" y="152"/>
                    <a:pt x="25" y="154"/>
                  </a:cubicBezTo>
                  <a:cubicBezTo>
                    <a:pt x="27" y="155"/>
                    <a:pt x="26" y="154"/>
                    <a:pt x="27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2" y="154"/>
                    <a:pt x="24" y="156"/>
                    <a:pt x="23" y="153"/>
                  </a:cubicBezTo>
                  <a:close/>
                  <a:moveTo>
                    <a:pt x="22" y="142"/>
                  </a:moveTo>
                  <a:cubicBezTo>
                    <a:pt x="24" y="143"/>
                    <a:pt x="24" y="142"/>
                    <a:pt x="24" y="147"/>
                  </a:cubicBezTo>
                  <a:cubicBezTo>
                    <a:pt x="25" y="151"/>
                    <a:pt x="25" y="149"/>
                    <a:pt x="22" y="151"/>
                  </a:cubicBezTo>
                  <a:cubicBezTo>
                    <a:pt x="22" y="146"/>
                    <a:pt x="21" y="146"/>
                    <a:pt x="22" y="142"/>
                  </a:cubicBezTo>
                  <a:close/>
                  <a:moveTo>
                    <a:pt x="29" y="120"/>
                  </a:moveTo>
                  <a:cubicBezTo>
                    <a:pt x="32" y="121"/>
                    <a:pt x="31" y="120"/>
                    <a:pt x="32" y="124"/>
                  </a:cubicBezTo>
                  <a:cubicBezTo>
                    <a:pt x="32" y="129"/>
                    <a:pt x="33" y="130"/>
                    <a:pt x="32" y="132"/>
                  </a:cubicBezTo>
                  <a:cubicBezTo>
                    <a:pt x="29" y="130"/>
                    <a:pt x="30" y="124"/>
                    <a:pt x="29" y="120"/>
                  </a:cubicBezTo>
                  <a:close/>
                  <a:moveTo>
                    <a:pt x="23" y="86"/>
                  </a:moveTo>
                  <a:cubicBezTo>
                    <a:pt x="25" y="91"/>
                    <a:pt x="25" y="91"/>
                    <a:pt x="25" y="91"/>
                  </a:cubicBezTo>
                  <a:cubicBezTo>
                    <a:pt x="21" y="89"/>
                    <a:pt x="22" y="88"/>
                    <a:pt x="23" y="86"/>
                  </a:cubicBezTo>
                  <a:close/>
                  <a:moveTo>
                    <a:pt x="29" y="68"/>
                  </a:moveTo>
                  <a:cubicBezTo>
                    <a:pt x="30" y="69"/>
                    <a:pt x="30" y="67"/>
                    <a:pt x="30" y="69"/>
                  </a:cubicBezTo>
                  <a:cubicBezTo>
                    <a:pt x="31" y="72"/>
                    <a:pt x="30" y="72"/>
                    <a:pt x="30" y="72"/>
                  </a:cubicBezTo>
                  <a:lnTo>
                    <a:pt x="29" y="68"/>
                  </a:lnTo>
                  <a:close/>
                  <a:moveTo>
                    <a:pt x="30" y="64"/>
                  </a:moveTo>
                  <a:cubicBezTo>
                    <a:pt x="28" y="62"/>
                    <a:pt x="28" y="62"/>
                    <a:pt x="29" y="61"/>
                  </a:cubicBezTo>
                  <a:cubicBezTo>
                    <a:pt x="30" y="63"/>
                    <a:pt x="30" y="63"/>
                    <a:pt x="30" y="64"/>
                  </a:cubicBezTo>
                  <a:close/>
                  <a:moveTo>
                    <a:pt x="24" y="44"/>
                  </a:moveTo>
                  <a:cubicBezTo>
                    <a:pt x="26" y="46"/>
                    <a:pt x="25" y="43"/>
                    <a:pt x="26" y="46"/>
                  </a:cubicBezTo>
                  <a:cubicBezTo>
                    <a:pt x="26" y="48"/>
                    <a:pt x="26" y="47"/>
                    <a:pt x="25" y="47"/>
                  </a:cubicBezTo>
                  <a:cubicBezTo>
                    <a:pt x="23" y="48"/>
                    <a:pt x="24" y="45"/>
                    <a:pt x="24" y="44"/>
                  </a:cubicBezTo>
                  <a:close/>
                  <a:moveTo>
                    <a:pt x="25" y="6"/>
                  </a:moveTo>
                  <a:cubicBezTo>
                    <a:pt x="24" y="5"/>
                    <a:pt x="24" y="6"/>
                    <a:pt x="22" y="6"/>
                  </a:cubicBezTo>
                  <a:cubicBezTo>
                    <a:pt x="21" y="1"/>
                    <a:pt x="22" y="3"/>
                    <a:pt x="19" y="0"/>
                  </a:cubicBezTo>
                  <a:cubicBezTo>
                    <a:pt x="15" y="3"/>
                    <a:pt x="17" y="2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20" y="19"/>
                    <a:pt x="20" y="19"/>
                  </a:cubicBezTo>
                  <a:cubicBezTo>
                    <a:pt x="21" y="27"/>
                    <a:pt x="24" y="32"/>
                    <a:pt x="24" y="40"/>
                  </a:cubicBezTo>
                  <a:cubicBezTo>
                    <a:pt x="21" y="38"/>
                    <a:pt x="24" y="38"/>
                    <a:pt x="19" y="36"/>
                  </a:cubicBezTo>
                  <a:cubicBezTo>
                    <a:pt x="19" y="44"/>
                    <a:pt x="22" y="48"/>
                    <a:pt x="15" y="48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67"/>
                    <a:pt x="25" y="126"/>
                    <a:pt x="22" y="136"/>
                  </a:cubicBezTo>
                  <a:cubicBezTo>
                    <a:pt x="20" y="133"/>
                    <a:pt x="20" y="131"/>
                    <a:pt x="19" y="127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4" y="106"/>
                    <a:pt x="13" y="105"/>
                    <a:pt x="16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6"/>
                    <a:pt x="11" y="94"/>
                    <a:pt x="11" y="91"/>
                  </a:cubicBezTo>
                  <a:cubicBezTo>
                    <a:pt x="10" y="88"/>
                    <a:pt x="11" y="86"/>
                    <a:pt x="10" y="83"/>
                  </a:cubicBezTo>
                  <a:cubicBezTo>
                    <a:pt x="8" y="72"/>
                    <a:pt x="7" y="71"/>
                    <a:pt x="8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1"/>
                    <a:pt x="3" y="73"/>
                    <a:pt x="4" y="75"/>
                  </a:cubicBezTo>
                  <a:cubicBezTo>
                    <a:pt x="1" y="75"/>
                    <a:pt x="2" y="75"/>
                    <a:pt x="0" y="75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5"/>
                    <a:pt x="2" y="85"/>
                    <a:pt x="4" y="88"/>
                  </a:cubicBezTo>
                  <a:cubicBezTo>
                    <a:pt x="3" y="90"/>
                    <a:pt x="2" y="92"/>
                    <a:pt x="3" y="95"/>
                  </a:cubicBezTo>
                  <a:cubicBezTo>
                    <a:pt x="3" y="99"/>
                    <a:pt x="3" y="94"/>
                    <a:pt x="3" y="99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18"/>
                    <a:pt x="10" y="144"/>
                    <a:pt x="14" y="155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9"/>
                    <a:pt x="21" y="181"/>
                    <a:pt x="21" y="183"/>
                  </a:cubicBezTo>
                  <a:cubicBezTo>
                    <a:pt x="22" y="187"/>
                    <a:pt x="22" y="184"/>
                    <a:pt x="22" y="186"/>
                  </a:cubicBezTo>
                  <a:cubicBezTo>
                    <a:pt x="24" y="189"/>
                    <a:pt x="24" y="195"/>
                    <a:pt x="26" y="199"/>
                  </a:cubicBezTo>
                  <a:cubicBezTo>
                    <a:pt x="28" y="204"/>
                    <a:pt x="28" y="206"/>
                    <a:pt x="29" y="211"/>
                  </a:cubicBezTo>
                  <a:cubicBezTo>
                    <a:pt x="30" y="220"/>
                    <a:pt x="36" y="226"/>
                    <a:pt x="35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4"/>
                    <a:pt x="38" y="234"/>
                    <a:pt x="38" y="234"/>
                  </a:cubicBezTo>
                  <a:cubicBezTo>
                    <a:pt x="35" y="232"/>
                    <a:pt x="41" y="235"/>
                    <a:pt x="36" y="23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41" y="244"/>
                    <a:pt x="41" y="244"/>
                    <a:pt x="41" y="244"/>
                  </a:cubicBezTo>
                  <a:cubicBezTo>
                    <a:pt x="44" y="245"/>
                    <a:pt x="45" y="246"/>
                    <a:pt x="46" y="247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53" y="260"/>
                    <a:pt x="53" y="257"/>
                    <a:pt x="55" y="258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9" y="261"/>
                    <a:pt x="54" y="259"/>
                    <a:pt x="58" y="262"/>
                  </a:cubicBezTo>
                  <a:cubicBezTo>
                    <a:pt x="61" y="257"/>
                    <a:pt x="57" y="251"/>
                    <a:pt x="55" y="247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1" y="231"/>
                    <a:pt x="52" y="234"/>
                    <a:pt x="51" y="231"/>
                  </a:cubicBezTo>
                  <a:cubicBezTo>
                    <a:pt x="50" y="229"/>
                    <a:pt x="49" y="226"/>
                    <a:pt x="49" y="223"/>
                  </a:cubicBezTo>
                  <a:cubicBezTo>
                    <a:pt x="46" y="210"/>
                    <a:pt x="42" y="198"/>
                    <a:pt x="40" y="184"/>
                  </a:cubicBezTo>
                  <a:cubicBezTo>
                    <a:pt x="39" y="180"/>
                    <a:pt x="39" y="179"/>
                    <a:pt x="38" y="175"/>
                  </a:cubicBezTo>
                  <a:cubicBezTo>
                    <a:pt x="38" y="172"/>
                    <a:pt x="37" y="170"/>
                    <a:pt x="36" y="168"/>
                  </a:cubicBezTo>
                  <a:cubicBezTo>
                    <a:pt x="36" y="165"/>
                    <a:pt x="35" y="161"/>
                    <a:pt x="35" y="159"/>
                  </a:cubicBezTo>
                  <a:cubicBezTo>
                    <a:pt x="34" y="152"/>
                    <a:pt x="29" y="141"/>
                    <a:pt x="32" y="135"/>
                  </a:cubicBezTo>
                  <a:cubicBezTo>
                    <a:pt x="33" y="138"/>
                    <a:pt x="31" y="133"/>
                    <a:pt x="32" y="137"/>
                  </a:cubicBezTo>
                  <a:cubicBezTo>
                    <a:pt x="32" y="137"/>
                    <a:pt x="32" y="138"/>
                    <a:pt x="32" y="138"/>
                  </a:cubicBezTo>
                  <a:cubicBezTo>
                    <a:pt x="32" y="138"/>
                    <a:pt x="33" y="139"/>
                    <a:pt x="33" y="139"/>
                  </a:cubicBezTo>
                  <a:cubicBezTo>
                    <a:pt x="35" y="144"/>
                    <a:pt x="38" y="164"/>
                    <a:pt x="39" y="170"/>
                  </a:cubicBezTo>
                  <a:cubicBezTo>
                    <a:pt x="40" y="173"/>
                    <a:pt x="41" y="175"/>
                    <a:pt x="41" y="178"/>
                  </a:cubicBezTo>
                  <a:cubicBezTo>
                    <a:pt x="41" y="183"/>
                    <a:pt x="43" y="186"/>
                    <a:pt x="44" y="188"/>
                  </a:cubicBezTo>
                  <a:cubicBezTo>
                    <a:pt x="46" y="193"/>
                    <a:pt x="46" y="200"/>
                    <a:pt x="47" y="205"/>
                  </a:cubicBezTo>
                  <a:cubicBezTo>
                    <a:pt x="49" y="211"/>
                    <a:pt x="51" y="216"/>
                    <a:pt x="52" y="222"/>
                  </a:cubicBezTo>
                  <a:cubicBezTo>
                    <a:pt x="53" y="228"/>
                    <a:pt x="56" y="234"/>
                    <a:pt x="56" y="238"/>
                  </a:cubicBezTo>
                  <a:cubicBezTo>
                    <a:pt x="57" y="246"/>
                    <a:pt x="58" y="245"/>
                    <a:pt x="60" y="251"/>
                  </a:cubicBezTo>
                  <a:cubicBezTo>
                    <a:pt x="61" y="258"/>
                    <a:pt x="61" y="266"/>
                    <a:pt x="66" y="270"/>
                  </a:cubicBezTo>
                  <a:cubicBezTo>
                    <a:pt x="69" y="269"/>
                    <a:pt x="68" y="270"/>
                    <a:pt x="69" y="267"/>
                  </a:cubicBezTo>
                  <a:cubicBezTo>
                    <a:pt x="68" y="263"/>
                    <a:pt x="70" y="266"/>
                    <a:pt x="67" y="264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71" y="257"/>
                    <a:pt x="70" y="252"/>
                    <a:pt x="72" y="248"/>
                  </a:cubicBezTo>
                  <a:cubicBezTo>
                    <a:pt x="76" y="249"/>
                    <a:pt x="74" y="248"/>
                    <a:pt x="75" y="25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5" y="258"/>
                    <a:pt x="74" y="256"/>
                    <a:pt x="74" y="260"/>
                  </a:cubicBezTo>
                  <a:cubicBezTo>
                    <a:pt x="78" y="260"/>
                    <a:pt x="79" y="259"/>
                    <a:pt x="79" y="255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8" y="251"/>
                    <a:pt x="78" y="250"/>
                    <a:pt x="78" y="250"/>
                  </a:cubicBezTo>
                  <a:cubicBezTo>
                    <a:pt x="80" y="249"/>
                    <a:pt x="79" y="247"/>
                    <a:pt x="78" y="247"/>
                  </a:cubicBezTo>
                  <a:cubicBezTo>
                    <a:pt x="78" y="247"/>
                    <a:pt x="76" y="248"/>
                    <a:pt x="76" y="248"/>
                  </a:cubicBezTo>
                  <a:cubicBezTo>
                    <a:pt x="77" y="241"/>
                    <a:pt x="77" y="247"/>
                    <a:pt x="75" y="241"/>
                  </a:cubicBezTo>
                  <a:cubicBezTo>
                    <a:pt x="78" y="242"/>
                    <a:pt x="76" y="241"/>
                    <a:pt x="78" y="243"/>
                  </a:cubicBezTo>
                  <a:cubicBezTo>
                    <a:pt x="77" y="240"/>
                    <a:pt x="78" y="241"/>
                    <a:pt x="76" y="240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8" y="235"/>
                    <a:pt x="77" y="233"/>
                    <a:pt x="77" y="232"/>
                  </a:cubicBezTo>
                  <a:cubicBezTo>
                    <a:pt x="75" y="229"/>
                    <a:pt x="76" y="226"/>
                    <a:pt x="76" y="218"/>
                  </a:cubicBezTo>
                  <a:cubicBezTo>
                    <a:pt x="78" y="219"/>
                    <a:pt x="74" y="217"/>
                    <a:pt x="74" y="214"/>
                  </a:cubicBezTo>
                  <a:cubicBezTo>
                    <a:pt x="72" y="211"/>
                    <a:pt x="73" y="210"/>
                    <a:pt x="71" y="207"/>
                  </a:cubicBezTo>
                  <a:cubicBezTo>
                    <a:pt x="74" y="193"/>
                    <a:pt x="71" y="176"/>
                    <a:pt x="67" y="162"/>
                  </a:cubicBezTo>
                  <a:cubicBezTo>
                    <a:pt x="66" y="159"/>
                    <a:pt x="66" y="154"/>
                    <a:pt x="65" y="151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2" y="125"/>
                    <a:pt x="60" y="122"/>
                    <a:pt x="62" y="119"/>
                  </a:cubicBezTo>
                  <a:cubicBezTo>
                    <a:pt x="65" y="120"/>
                    <a:pt x="64" y="120"/>
                    <a:pt x="64" y="125"/>
                  </a:cubicBezTo>
                  <a:cubicBezTo>
                    <a:pt x="67" y="124"/>
                    <a:pt x="67" y="125"/>
                    <a:pt x="68" y="125"/>
                  </a:cubicBezTo>
                  <a:cubicBezTo>
                    <a:pt x="73" y="126"/>
                    <a:pt x="69" y="126"/>
                    <a:pt x="70" y="124"/>
                  </a:cubicBezTo>
                  <a:cubicBezTo>
                    <a:pt x="70" y="123"/>
                    <a:pt x="69" y="122"/>
                    <a:pt x="67" y="121"/>
                  </a:cubicBezTo>
                  <a:cubicBezTo>
                    <a:pt x="68" y="114"/>
                    <a:pt x="68" y="118"/>
                    <a:pt x="65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07"/>
                    <a:pt x="65" y="105"/>
                    <a:pt x="63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2" y="98"/>
                    <a:pt x="63" y="99"/>
                    <a:pt x="62" y="95"/>
                  </a:cubicBezTo>
                  <a:cubicBezTo>
                    <a:pt x="62" y="92"/>
                    <a:pt x="62" y="90"/>
                    <a:pt x="62" y="88"/>
                  </a:cubicBezTo>
                  <a:cubicBezTo>
                    <a:pt x="61" y="82"/>
                    <a:pt x="55" y="68"/>
                    <a:pt x="53" y="63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3" y="35"/>
                    <a:pt x="40" y="27"/>
                    <a:pt x="37" y="21"/>
                  </a:cubicBezTo>
                  <a:cubicBezTo>
                    <a:pt x="36" y="19"/>
                    <a:pt x="34" y="16"/>
                    <a:pt x="34" y="21"/>
                  </a:cubicBezTo>
                  <a:cubicBezTo>
                    <a:pt x="34" y="23"/>
                    <a:pt x="37" y="37"/>
                    <a:pt x="41" y="40"/>
                  </a:cubicBezTo>
                  <a:cubicBezTo>
                    <a:pt x="38" y="45"/>
                    <a:pt x="44" y="59"/>
                    <a:pt x="48" y="62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9"/>
                    <a:pt x="55" y="89"/>
                    <a:pt x="58" y="91"/>
                  </a:cubicBezTo>
                  <a:cubicBezTo>
                    <a:pt x="58" y="106"/>
                    <a:pt x="63" y="105"/>
                    <a:pt x="61" y="113"/>
                  </a:cubicBezTo>
                  <a:cubicBezTo>
                    <a:pt x="55" y="110"/>
                    <a:pt x="58" y="106"/>
                    <a:pt x="54" y="105"/>
                  </a:cubicBezTo>
                  <a:cubicBezTo>
                    <a:pt x="53" y="100"/>
                    <a:pt x="51" y="97"/>
                    <a:pt x="50" y="91"/>
                  </a:cubicBezTo>
                  <a:cubicBezTo>
                    <a:pt x="47" y="78"/>
                    <a:pt x="46" y="80"/>
                    <a:pt x="44" y="71"/>
                  </a:cubicBezTo>
                  <a:cubicBezTo>
                    <a:pt x="42" y="61"/>
                    <a:pt x="39" y="53"/>
                    <a:pt x="36" y="4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17"/>
                    <a:pt x="29" y="10"/>
                    <a:pt x="24" y="7"/>
                  </a:cubicBezTo>
                  <a:lnTo>
                    <a:pt x="25" y="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6" name="Freeform 61"/>
            <p:cNvSpPr>
              <a:spLocks noEditPoints="1"/>
            </p:cNvSpPr>
            <p:nvPr/>
          </p:nvSpPr>
          <p:spPr bwMode="auto">
            <a:xfrm>
              <a:off x="5085871" y="5973702"/>
              <a:ext cx="55576" cy="272399"/>
            </a:xfrm>
            <a:custGeom>
              <a:avLst/>
              <a:gdLst>
                <a:gd name="T0" fmla="*/ 11 w 55"/>
                <a:gd name="T1" fmla="*/ 147 h 271"/>
                <a:gd name="T2" fmla="*/ 11 w 55"/>
                <a:gd name="T3" fmla="*/ 145 h 271"/>
                <a:gd name="T4" fmla="*/ 13 w 55"/>
                <a:gd name="T5" fmla="*/ 131 h 271"/>
                <a:gd name="T6" fmla="*/ 10 w 55"/>
                <a:gd name="T7" fmla="*/ 133 h 271"/>
                <a:gd name="T8" fmla="*/ 37 w 55"/>
                <a:gd name="T9" fmla="*/ 80 h 271"/>
                <a:gd name="T10" fmla="*/ 27 w 55"/>
                <a:gd name="T11" fmla="*/ 68 h 271"/>
                <a:gd name="T12" fmla="*/ 55 w 55"/>
                <a:gd name="T13" fmla="*/ 143 h 271"/>
                <a:gd name="T14" fmla="*/ 54 w 55"/>
                <a:gd name="T15" fmla="*/ 112 h 271"/>
                <a:gd name="T16" fmla="*/ 46 w 55"/>
                <a:gd name="T17" fmla="*/ 140 h 271"/>
                <a:gd name="T18" fmla="*/ 41 w 55"/>
                <a:gd name="T19" fmla="*/ 156 h 271"/>
                <a:gd name="T20" fmla="*/ 50 w 55"/>
                <a:gd name="T21" fmla="*/ 79 h 271"/>
                <a:gd name="T22" fmla="*/ 55 w 55"/>
                <a:gd name="T23" fmla="*/ 52 h 271"/>
                <a:gd name="T24" fmla="*/ 53 w 55"/>
                <a:gd name="T25" fmla="*/ 29 h 271"/>
                <a:gd name="T26" fmla="*/ 48 w 55"/>
                <a:gd name="T27" fmla="*/ 46 h 271"/>
                <a:gd name="T28" fmla="*/ 42 w 55"/>
                <a:gd name="T29" fmla="*/ 41 h 271"/>
                <a:gd name="T30" fmla="*/ 44 w 55"/>
                <a:gd name="T31" fmla="*/ 19 h 271"/>
                <a:gd name="T32" fmla="*/ 44 w 55"/>
                <a:gd name="T33" fmla="*/ 1 h 271"/>
                <a:gd name="T34" fmla="*/ 34 w 55"/>
                <a:gd name="T35" fmla="*/ 16 h 271"/>
                <a:gd name="T36" fmla="*/ 26 w 55"/>
                <a:gd name="T37" fmla="*/ 45 h 271"/>
                <a:gd name="T38" fmla="*/ 20 w 55"/>
                <a:gd name="T39" fmla="*/ 37 h 271"/>
                <a:gd name="T40" fmla="*/ 11 w 55"/>
                <a:gd name="T41" fmla="*/ 68 h 271"/>
                <a:gd name="T42" fmla="*/ 5 w 55"/>
                <a:gd name="T43" fmla="*/ 99 h 271"/>
                <a:gd name="T44" fmla="*/ 0 w 55"/>
                <a:gd name="T45" fmla="*/ 123 h 271"/>
                <a:gd name="T46" fmla="*/ 1 w 55"/>
                <a:gd name="T47" fmla="*/ 136 h 271"/>
                <a:gd name="T48" fmla="*/ 2 w 55"/>
                <a:gd name="T49" fmla="*/ 147 h 271"/>
                <a:gd name="T50" fmla="*/ 3 w 55"/>
                <a:gd name="T51" fmla="*/ 150 h 271"/>
                <a:gd name="T52" fmla="*/ 4 w 55"/>
                <a:gd name="T53" fmla="*/ 152 h 271"/>
                <a:gd name="T54" fmla="*/ 6 w 55"/>
                <a:gd name="T55" fmla="*/ 175 h 271"/>
                <a:gd name="T56" fmla="*/ 2 w 55"/>
                <a:gd name="T57" fmla="*/ 205 h 271"/>
                <a:gd name="T58" fmla="*/ 3 w 55"/>
                <a:gd name="T59" fmla="*/ 215 h 271"/>
                <a:gd name="T60" fmla="*/ 11 w 55"/>
                <a:gd name="T61" fmla="*/ 205 h 271"/>
                <a:gd name="T62" fmla="*/ 11 w 55"/>
                <a:gd name="T63" fmla="*/ 213 h 271"/>
                <a:gd name="T64" fmla="*/ 22 w 55"/>
                <a:gd name="T65" fmla="*/ 173 h 271"/>
                <a:gd name="T66" fmla="*/ 27 w 55"/>
                <a:gd name="T67" fmla="*/ 141 h 271"/>
                <a:gd name="T68" fmla="*/ 38 w 55"/>
                <a:gd name="T69" fmla="*/ 95 h 271"/>
                <a:gd name="T70" fmla="*/ 38 w 55"/>
                <a:gd name="T71" fmla="*/ 105 h 271"/>
                <a:gd name="T72" fmla="*/ 35 w 55"/>
                <a:gd name="T73" fmla="*/ 117 h 271"/>
                <a:gd name="T74" fmla="*/ 31 w 55"/>
                <a:gd name="T75" fmla="*/ 146 h 271"/>
                <a:gd name="T76" fmla="*/ 28 w 55"/>
                <a:gd name="T77" fmla="*/ 162 h 271"/>
                <a:gd name="T78" fmla="*/ 17 w 55"/>
                <a:gd name="T79" fmla="*/ 240 h 271"/>
                <a:gd name="T80" fmla="*/ 15 w 55"/>
                <a:gd name="T81" fmla="*/ 266 h 271"/>
                <a:gd name="T82" fmla="*/ 23 w 55"/>
                <a:gd name="T83" fmla="*/ 271 h 271"/>
                <a:gd name="T84" fmla="*/ 23 w 55"/>
                <a:gd name="T85" fmla="*/ 260 h 271"/>
                <a:gd name="T86" fmla="*/ 24 w 55"/>
                <a:gd name="T87" fmla="*/ 257 h 271"/>
                <a:gd name="T88" fmla="*/ 31 w 55"/>
                <a:gd name="T89" fmla="*/ 243 h 271"/>
                <a:gd name="T90" fmla="*/ 33 w 55"/>
                <a:gd name="T91" fmla="*/ 226 h 271"/>
                <a:gd name="T92" fmla="*/ 42 w 55"/>
                <a:gd name="T93" fmla="*/ 196 h 271"/>
                <a:gd name="T94" fmla="*/ 55 w 55"/>
                <a:gd name="T95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271">
                  <a:moveTo>
                    <a:pt x="8" y="149"/>
                  </a:moveTo>
                  <a:cubicBezTo>
                    <a:pt x="8" y="145"/>
                    <a:pt x="7" y="147"/>
                    <a:pt x="9" y="145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49"/>
                    <a:pt x="11" y="149"/>
                    <a:pt x="8" y="149"/>
                  </a:cubicBezTo>
                  <a:close/>
                  <a:moveTo>
                    <a:pt x="7" y="142"/>
                  </a:moveTo>
                  <a:cubicBezTo>
                    <a:pt x="11" y="139"/>
                    <a:pt x="10" y="141"/>
                    <a:pt x="11" y="145"/>
                  </a:cubicBezTo>
                  <a:cubicBezTo>
                    <a:pt x="9" y="144"/>
                    <a:pt x="10" y="145"/>
                    <a:pt x="9" y="144"/>
                  </a:cubicBezTo>
                  <a:cubicBezTo>
                    <a:pt x="7" y="143"/>
                    <a:pt x="8" y="143"/>
                    <a:pt x="7" y="142"/>
                  </a:cubicBezTo>
                  <a:close/>
                  <a:moveTo>
                    <a:pt x="13" y="131"/>
                  </a:moveTo>
                  <a:cubicBezTo>
                    <a:pt x="12" y="134"/>
                    <a:pt x="12" y="134"/>
                    <a:pt x="12" y="134"/>
                  </a:cubicBezTo>
                  <a:cubicBezTo>
                    <a:pt x="11" y="137"/>
                    <a:pt x="12" y="136"/>
                    <a:pt x="10" y="137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13" y="131"/>
                  </a:lnTo>
                  <a:close/>
                  <a:moveTo>
                    <a:pt x="37" y="80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1"/>
                    <a:pt x="39" y="80"/>
                    <a:pt x="37" y="80"/>
                  </a:cubicBezTo>
                  <a:close/>
                  <a:moveTo>
                    <a:pt x="27" y="68"/>
                  </a:moveTo>
                  <a:cubicBezTo>
                    <a:pt x="25" y="79"/>
                    <a:pt x="27" y="75"/>
                    <a:pt x="24" y="77"/>
                  </a:cubicBezTo>
                  <a:lnTo>
                    <a:pt x="27" y="68"/>
                  </a:lnTo>
                  <a:close/>
                  <a:moveTo>
                    <a:pt x="55" y="143"/>
                  </a:moveTo>
                  <a:cubicBezTo>
                    <a:pt x="55" y="96"/>
                    <a:pt x="55" y="96"/>
                    <a:pt x="55" y="96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106"/>
                    <a:pt x="53" y="109"/>
                    <a:pt x="54" y="112"/>
                  </a:cubicBezTo>
                  <a:cubicBezTo>
                    <a:pt x="52" y="115"/>
                    <a:pt x="51" y="118"/>
                    <a:pt x="50" y="122"/>
                  </a:cubicBezTo>
                  <a:cubicBezTo>
                    <a:pt x="47" y="137"/>
                    <a:pt x="48" y="128"/>
                    <a:pt x="46" y="132"/>
                  </a:cubicBezTo>
                  <a:cubicBezTo>
                    <a:pt x="46" y="135"/>
                    <a:pt x="46" y="138"/>
                    <a:pt x="46" y="140"/>
                  </a:cubicBezTo>
                  <a:cubicBezTo>
                    <a:pt x="45" y="147"/>
                    <a:pt x="45" y="143"/>
                    <a:pt x="47" y="146"/>
                  </a:cubicBezTo>
                  <a:cubicBezTo>
                    <a:pt x="45" y="147"/>
                    <a:pt x="44" y="148"/>
                    <a:pt x="43" y="150"/>
                  </a:cubicBezTo>
                  <a:cubicBezTo>
                    <a:pt x="42" y="153"/>
                    <a:pt x="42" y="154"/>
                    <a:pt x="41" y="15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3"/>
                    <a:pt x="50" y="99"/>
                  </a:cubicBezTo>
                  <a:cubicBezTo>
                    <a:pt x="51" y="92"/>
                    <a:pt x="52" y="85"/>
                    <a:pt x="50" y="79"/>
                  </a:cubicBezTo>
                  <a:cubicBezTo>
                    <a:pt x="52" y="76"/>
                    <a:pt x="52" y="78"/>
                    <a:pt x="52" y="73"/>
                  </a:cubicBezTo>
                  <a:cubicBezTo>
                    <a:pt x="53" y="67"/>
                    <a:pt x="53" y="60"/>
                    <a:pt x="54" y="55"/>
                  </a:cubicBezTo>
                  <a:cubicBezTo>
                    <a:pt x="55" y="53"/>
                    <a:pt x="54" y="54"/>
                    <a:pt x="55" y="5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6"/>
                    <a:pt x="54" y="24"/>
                    <a:pt x="53" y="29"/>
                  </a:cubicBezTo>
                  <a:cubicBezTo>
                    <a:pt x="52" y="34"/>
                    <a:pt x="53" y="28"/>
                    <a:pt x="52" y="31"/>
                  </a:cubicBezTo>
                  <a:cubicBezTo>
                    <a:pt x="51" y="36"/>
                    <a:pt x="52" y="41"/>
                    <a:pt x="51" y="43"/>
                  </a:cubicBezTo>
                  <a:cubicBezTo>
                    <a:pt x="50" y="45"/>
                    <a:pt x="51" y="45"/>
                    <a:pt x="48" y="46"/>
                  </a:cubicBezTo>
                  <a:cubicBezTo>
                    <a:pt x="49" y="50"/>
                    <a:pt x="50" y="47"/>
                    <a:pt x="47" y="51"/>
                  </a:cubicBezTo>
                  <a:cubicBezTo>
                    <a:pt x="45" y="48"/>
                    <a:pt x="46" y="44"/>
                    <a:pt x="46" y="40"/>
                  </a:cubicBezTo>
                  <a:cubicBezTo>
                    <a:pt x="43" y="40"/>
                    <a:pt x="44" y="40"/>
                    <a:pt x="42" y="41"/>
                  </a:cubicBezTo>
                  <a:cubicBezTo>
                    <a:pt x="42" y="39"/>
                    <a:pt x="42" y="39"/>
                    <a:pt x="44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2" y="30"/>
                    <a:pt x="41" y="25"/>
                    <a:pt x="44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3" y="13"/>
                    <a:pt x="43" y="7"/>
                    <a:pt x="42" y="2"/>
                  </a:cubicBezTo>
                  <a:cubicBezTo>
                    <a:pt x="45" y="1"/>
                    <a:pt x="44" y="3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8"/>
                    <a:pt x="35" y="11"/>
                    <a:pt x="34" y="16"/>
                  </a:cubicBezTo>
                  <a:cubicBezTo>
                    <a:pt x="33" y="23"/>
                    <a:pt x="29" y="48"/>
                    <a:pt x="26" y="53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6" y="45"/>
                    <a:pt x="26" y="45"/>
                  </a:cubicBezTo>
                  <a:cubicBezTo>
                    <a:pt x="27" y="38"/>
                    <a:pt x="30" y="29"/>
                    <a:pt x="27" y="24"/>
                  </a:cubicBezTo>
                  <a:cubicBezTo>
                    <a:pt x="24" y="25"/>
                    <a:pt x="25" y="25"/>
                    <a:pt x="24" y="29"/>
                  </a:cubicBezTo>
                  <a:cubicBezTo>
                    <a:pt x="22" y="34"/>
                    <a:pt x="22" y="34"/>
                    <a:pt x="20" y="37"/>
                  </a:cubicBezTo>
                  <a:cubicBezTo>
                    <a:pt x="17" y="41"/>
                    <a:pt x="17" y="46"/>
                    <a:pt x="16" y="52"/>
                  </a:cubicBezTo>
                  <a:cubicBezTo>
                    <a:pt x="15" y="55"/>
                    <a:pt x="14" y="57"/>
                    <a:pt x="14" y="61"/>
                  </a:cubicBezTo>
                  <a:cubicBezTo>
                    <a:pt x="12" y="65"/>
                    <a:pt x="12" y="63"/>
                    <a:pt x="11" y="68"/>
                  </a:cubicBezTo>
                  <a:cubicBezTo>
                    <a:pt x="10" y="74"/>
                    <a:pt x="11" y="70"/>
                    <a:pt x="11" y="76"/>
                  </a:cubicBezTo>
                  <a:cubicBezTo>
                    <a:pt x="10" y="80"/>
                    <a:pt x="10" y="81"/>
                    <a:pt x="9" y="86"/>
                  </a:cubicBezTo>
                  <a:cubicBezTo>
                    <a:pt x="3" y="86"/>
                    <a:pt x="8" y="94"/>
                    <a:pt x="5" y="99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11"/>
                    <a:pt x="2" y="115"/>
                    <a:pt x="1" y="119"/>
                  </a:cubicBezTo>
                  <a:cubicBezTo>
                    <a:pt x="1" y="120"/>
                    <a:pt x="0" y="123"/>
                    <a:pt x="0" y="123"/>
                  </a:cubicBezTo>
                  <a:cubicBezTo>
                    <a:pt x="0" y="124"/>
                    <a:pt x="1" y="125"/>
                    <a:pt x="1" y="128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2" y="134"/>
                    <a:pt x="1" y="136"/>
                  </a:cubicBezTo>
                  <a:cubicBezTo>
                    <a:pt x="2" y="138"/>
                    <a:pt x="3" y="137"/>
                    <a:pt x="3" y="140"/>
                  </a:cubicBezTo>
                  <a:cubicBezTo>
                    <a:pt x="3" y="142"/>
                    <a:pt x="3" y="145"/>
                    <a:pt x="3" y="146"/>
                  </a:cubicBezTo>
                  <a:cubicBezTo>
                    <a:pt x="3" y="146"/>
                    <a:pt x="2" y="147"/>
                    <a:pt x="2" y="147"/>
                  </a:cubicBezTo>
                  <a:cubicBezTo>
                    <a:pt x="2" y="146"/>
                    <a:pt x="2" y="147"/>
                    <a:pt x="1" y="147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3" y="150"/>
                    <a:pt x="3" y="150"/>
                  </a:cubicBezTo>
                  <a:cubicBezTo>
                    <a:pt x="3" y="150"/>
                    <a:pt x="3" y="150"/>
                    <a:pt x="3" y="151"/>
                  </a:cubicBezTo>
                  <a:cubicBezTo>
                    <a:pt x="3" y="151"/>
                    <a:pt x="3" y="153"/>
                    <a:pt x="2" y="154"/>
                  </a:cubicBezTo>
                  <a:cubicBezTo>
                    <a:pt x="5" y="153"/>
                    <a:pt x="4" y="155"/>
                    <a:pt x="4" y="152"/>
                  </a:cubicBezTo>
                  <a:cubicBezTo>
                    <a:pt x="9" y="152"/>
                    <a:pt x="8" y="157"/>
                    <a:pt x="8" y="159"/>
                  </a:cubicBezTo>
                  <a:cubicBezTo>
                    <a:pt x="9" y="160"/>
                    <a:pt x="9" y="162"/>
                    <a:pt x="9" y="165"/>
                  </a:cubicBezTo>
                  <a:cubicBezTo>
                    <a:pt x="8" y="170"/>
                    <a:pt x="6" y="168"/>
                    <a:pt x="6" y="175"/>
                  </a:cubicBezTo>
                  <a:cubicBezTo>
                    <a:pt x="7" y="183"/>
                    <a:pt x="5" y="187"/>
                    <a:pt x="5" y="195"/>
                  </a:cubicBezTo>
                  <a:cubicBezTo>
                    <a:pt x="4" y="196"/>
                    <a:pt x="3" y="197"/>
                    <a:pt x="2" y="198"/>
                  </a:cubicBezTo>
                  <a:cubicBezTo>
                    <a:pt x="2" y="201"/>
                    <a:pt x="3" y="202"/>
                    <a:pt x="2" y="205"/>
                  </a:cubicBezTo>
                  <a:cubicBezTo>
                    <a:pt x="2" y="209"/>
                    <a:pt x="1" y="207"/>
                    <a:pt x="2" y="211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9"/>
                    <a:pt x="2" y="217"/>
                    <a:pt x="5" y="219"/>
                  </a:cubicBezTo>
                  <a:cubicBezTo>
                    <a:pt x="5" y="215"/>
                    <a:pt x="5" y="217"/>
                    <a:pt x="6" y="21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2" y="206"/>
                    <a:pt x="12" y="205"/>
                    <a:pt x="12" y="207"/>
                  </a:cubicBezTo>
                  <a:cubicBezTo>
                    <a:pt x="12" y="208"/>
                    <a:pt x="12" y="209"/>
                    <a:pt x="12" y="209"/>
                  </a:cubicBezTo>
                  <a:cubicBezTo>
                    <a:pt x="12" y="211"/>
                    <a:pt x="11" y="212"/>
                    <a:pt x="11" y="213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7" y="217"/>
                    <a:pt x="14" y="218"/>
                    <a:pt x="16" y="212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3" y="170"/>
                    <a:pt x="23" y="168"/>
                    <a:pt x="24" y="166"/>
                  </a:cubicBezTo>
                  <a:cubicBezTo>
                    <a:pt x="25" y="162"/>
                    <a:pt x="25" y="163"/>
                    <a:pt x="25" y="158"/>
                  </a:cubicBezTo>
                  <a:cubicBezTo>
                    <a:pt x="25" y="150"/>
                    <a:pt x="26" y="148"/>
                    <a:pt x="27" y="141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2"/>
                    <a:pt x="38" y="91"/>
                  </a:cubicBezTo>
                  <a:cubicBezTo>
                    <a:pt x="37" y="93"/>
                    <a:pt x="37" y="92"/>
                    <a:pt x="38" y="95"/>
                  </a:cubicBezTo>
                  <a:cubicBezTo>
                    <a:pt x="39" y="103"/>
                    <a:pt x="38" y="99"/>
                    <a:pt x="38" y="103"/>
                  </a:cubicBezTo>
                  <a:cubicBezTo>
                    <a:pt x="38" y="103"/>
                    <a:pt x="38" y="103"/>
                    <a:pt x="39" y="104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11"/>
                    <a:pt x="35" y="113"/>
                    <a:pt x="35" y="117"/>
                  </a:cubicBezTo>
                  <a:cubicBezTo>
                    <a:pt x="35" y="120"/>
                    <a:pt x="34" y="125"/>
                    <a:pt x="35" y="128"/>
                  </a:cubicBezTo>
                  <a:cubicBezTo>
                    <a:pt x="34" y="130"/>
                    <a:pt x="30" y="133"/>
                    <a:pt x="31" y="135"/>
                  </a:cubicBezTo>
                  <a:cubicBezTo>
                    <a:pt x="33" y="140"/>
                    <a:pt x="31" y="141"/>
                    <a:pt x="31" y="146"/>
                  </a:cubicBezTo>
                  <a:cubicBezTo>
                    <a:pt x="31" y="147"/>
                    <a:pt x="32" y="146"/>
                    <a:pt x="31" y="148"/>
                  </a:cubicBezTo>
                  <a:cubicBezTo>
                    <a:pt x="29" y="154"/>
                    <a:pt x="30" y="156"/>
                    <a:pt x="29" y="160"/>
                  </a:cubicBezTo>
                  <a:cubicBezTo>
                    <a:pt x="29" y="162"/>
                    <a:pt x="29" y="159"/>
                    <a:pt x="28" y="162"/>
                  </a:cubicBezTo>
                  <a:cubicBezTo>
                    <a:pt x="27" y="168"/>
                    <a:pt x="27" y="175"/>
                    <a:pt x="26" y="182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19" y="215"/>
                    <a:pt x="19" y="228"/>
                    <a:pt x="17" y="240"/>
                  </a:cubicBezTo>
                  <a:cubicBezTo>
                    <a:pt x="16" y="247"/>
                    <a:pt x="17" y="246"/>
                    <a:pt x="18" y="253"/>
                  </a:cubicBezTo>
                  <a:cubicBezTo>
                    <a:pt x="16" y="257"/>
                    <a:pt x="17" y="253"/>
                    <a:pt x="16" y="259"/>
                  </a:cubicBezTo>
                  <a:cubicBezTo>
                    <a:pt x="16" y="263"/>
                    <a:pt x="16" y="263"/>
                    <a:pt x="15" y="266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20" y="270"/>
                    <a:pt x="20" y="270"/>
                    <a:pt x="21" y="270"/>
                  </a:cubicBezTo>
                  <a:cubicBezTo>
                    <a:pt x="22" y="270"/>
                    <a:pt x="21" y="270"/>
                    <a:pt x="23" y="271"/>
                  </a:cubicBezTo>
                  <a:cubicBezTo>
                    <a:pt x="22" y="266"/>
                    <a:pt x="23" y="268"/>
                    <a:pt x="21" y="265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2"/>
                    <a:pt x="22" y="261"/>
                    <a:pt x="23" y="260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4" y="257"/>
                    <a:pt x="24" y="257"/>
                    <a:pt x="24" y="257"/>
                  </a:cubicBezTo>
                  <a:cubicBezTo>
                    <a:pt x="25" y="255"/>
                    <a:pt x="25" y="251"/>
                    <a:pt x="25" y="249"/>
                  </a:cubicBezTo>
                  <a:cubicBezTo>
                    <a:pt x="28" y="251"/>
                    <a:pt x="25" y="251"/>
                    <a:pt x="29" y="250"/>
                  </a:cubicBezTo>
                  <a:cubicBezTo>
                    <a:pt x="29" y="248"/>
                    <a:pt x="30" y="245"/>
                    <a:pt x="31" y="243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32" y="235"/>
                    <a:pt x="34" y="233"/>
                    <a:pt x="34" y="228"/>
                  </a:cubicBezTo>
                  <a:cubicBezTo>
                    <a:pt x="34" y="224"/>
                    <a:pt x="34" y="228"/>
                    <a:pt x="33" y="226"/>
                  </a:cubicBezTo>
                  <a:cubicBezTo>
                    <a:pt x="33" y="226"/>
                    <a:pt x="36" y="221"/>
                    <a:pt x="36" y="221"/>
                  </a:cubicBezTo>
                  <a:cubicBezTo>
                    <a:pt x="37" y="219"/>
                    <a:pt x="37" y="215"/>
                    <a:pt x="37" y="213"/>
                  </a:cubicBezTo>
                  <a:cubicBezTo>
                    <a:pt x="41" y="209"/>
                    <a:pt x="40" y="202"/>
                    <a:pt x="42" y="196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6" y="185"/>
                    <a:pt x="46" y="180"/>
                    <a:pt x="48" y="174"/>
                  </a:cubicBezTo>
                  <a:cubicBezTo>
                    <a:pt x="51" y="166"/>
                    <a:pt x="51" y="148"/>
                    <a:pt x="55" y="14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7" name="Freeform 62"/>
            <p:cNvSpPr>
              <a:spLocks noEditPoints="1"/>
            </p:cNvSpPr>
            <p:nvPr/>
          </p:nvSpPr>
          <p:spPr bwMode="auto">
            <a:xfrm>
              <a:off x="4890964" y="5302097"/>
              <a:ext cx="80624" cy="245785"/>
            </a:xfrm>
            <a:custGeom>
              <a:avLst/>
              <a:gdLst>
                <a:gd name="T0" fmla="*/ 17 w 80"/>
                <a:gd name="T1" fmla="*/ 67 h 244"/>
                <a:gd name="T2" fmla="*/ 15 w 80"/>
                <a:gd name="T3" fmla="*/ 61 h 244"/>
                <a:gd name="T4" fmla="*/ 24 w 80"/>
                <a:gd name="T5" fmla="*/ 20 h 244"/>
                <a:gd name="T6" fmla="*/ 17 w 80"/>
                <a:gd name="T7" fmla="*/ 6 h 244"/>
                <a:gd name="T8" fmla="*/ 10 w 80"/>
                <a:gd name="T9" fmla="*/ 0 h 244"/>
                <a:gd name="T10" fmla="*/ 9 w 80"/>
                <a:gd name="T11" fmla="*/ 7 h 244"/>
                <a:gd name="T12" fmla="*/ 6 w 80"/>
                <a:gd name="T13" fmla="*/ 6 h 244"/>
                <a:gd name="T14" fmla="*/ 6 w 80"/>
                <a:gd name="T15" fmla="*/ 17 h 244"/>
                <a:gd name="T16" fmla="*/ 7 w 80"/>
                <a:gd name="T17" fmla="*/ 24 h 244"/>
                <a:gd name="T18" fmla="*/ 5 w 80"/>
                <a:gd name="T19" fmla="*/ 30 h 244"/>
                <a:gd name="T20" fmla="*/ 4 w 80"/>
                <a:gd name="T21" fmla="*/ 36 h 244"/>
                <a:gd name="T22" fmla="*/ 6 w 80"/>
                <a:gd name="T23" fmla="*/ 60 h 244"/>
                <a:gd name="T24" fmla="*/ 3 w 80"/>
                <a:gd name="T25" fmla="*/ 74 h 244"/>
                <a:gd name="T26" fmla="*/ 2 w 80"/>
                <a:gd name="T27" fmla="*/ 77 h 244"/>
                <a:gd name="T28" fmla="*/ 2 w 80"/>
                <a:gd name="T29" fmla="*/ 86 h 244"/>
                <a:gd name="T30" fmla="*/ 5 w 80"/>
                <a:gd name="T31" fmla="*/ 94 h 244"/>
                <a:gd name="T32" fmla="*/ 23 w 80"/>
                <a:gd name="T33" fmla="*/ 150 h 244"/>
                <a:gd name="T34" fmla="*/ 34 w 80"/>
                <a:gd name="T35" fmla="*/ 174 h 244"/>
                <a:gd name="T36" fmla="*/ 45 w 80"/>
                <a:gd name="T37" fmla="*/ 216 h 244"/>
                <a:gd name="T38" fmla="*/ 55 w 80"/>
                <a:gd name="T39" fmla="*/ 244 h 244"/>
                <a:gd name="T40" fmla="*/ 55 w 80"/>
                <a:gd name="T41" fmla="*/ 235 h 244"/>
                <a:gd name="T42" fmla="*/ 54 w 80"/>
                <a:gd name="T43" fmla="*/ 225 h 244"/>
                <a:gd name="T44" fmla="*/ 55 w 80"/>
                <a:gd name="T45" fmla="*/ 217 h 244"/>
                <a:gd name="T46" fmla="*/ 50 w 80"/>
                <a:gd name="T47" fmla="*/ 209 h 244"/>
                <a:gd name="T48" fmla="*/ 55 w 80"/>
                <a:gd name="T49" fmla="*/ 189 h 244"/>
                <a:gd name="T50" fmla="*/ 57 w 80"/>
                <a:gd name="T51" fmla="*/ 194 h 244"/>
                <a:gd name="T52" fmla="*/ 60 w 80"/>
                <a:gd name="T53" fmla="*/ 198 h 244"/>
                <a:gd name="T54" fmla="*/ 63 w 80"/>
                <a:gd name="T55" fmla="*/ 198 h 244"/>
                <a:gd name="T56" fmla="*/ 66 w 80"/>
                <a:gd name="T57" fmla="*/ 201 h 244"/>
                <a:gd name="T58" fmla="*/ 68 w 80"/>
                <a:gd name="T59" fmla="*/ 201 h 244"/>
                <a:gd name="T60" fmla="*/ 68 w 80"/>
                <a:gd name="T61" fmla="*/ 189 h 244"/>
                <a:gd name="T62" fmla="*/ 73 w 80"/>
                <a:gd name="T63" fmla="*/ 184 h 244"/>
                <a:gd name="T64" fmla="*/ 76 w 80"/>
                <a:gd name="T65" fmla="*/ 176 h 244"/>
                <a:gd name="T66" fmla="*/ 77 w 80"/>
                <a:gd name="T67" fmla="*/ 170 h 244"/>
                <a:gd name="T68" fmla="*/ 75 w 80"/>
                <a:gd name="T69" fmla="*/ 165 h 244"/>
                <a:gd name="T70" fmla="*/ 73 w 80"/>
                <a:gd name="T71" fmla="*/ 146 h 244"/>
                <a:gd name="T72" fmla="*/ 60 w 80"/>
                <a:gd name="T73" fmla="*/ 109 h 244"/>
                <a:gd name="T74" fmla="*/ 44 w 80"/>
                <a:gd name="T75" fmla="*/ 66 h 244"/>
                <a:gd name="T76" fmla="*/ 28 w 80"/>
                <a:gd name="T77" fmla="*/ 2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244">
                  <a:moveTo>
                    <a:pt x="15" y="61"/>
                  </a:moveTo>
                  <a:cubicBezTo>
                    <a:pt x="16" y="67"/>
                    <a:pt x="16" y="60"/>
                    <a:pt x="17" y="67"/>
                  </a:cubicBezTo>
                  <a:cubicBezTo>
                    <a:pt x="15" y="66"/>
                    <a:pt x="16" y="68"/>
                    <a:pt x="14" y="65"/>
                  </a:cubicBezTo>
                  <a:cubicBezTo>
                    <a:pt x="12" y="60"/>
                    <a:pt x="15" y="61"/>
                    <a:pt x="15" y="61"/>
                  </a:cubicBezTo>
                  <a:close/>
                  <a:moveTo>
                    <a:pt x="28" y="28"/>
                  </a:moveTo>
                  <a:cubicBezTo>
                    <a:pt x="24" y="23"/>
                    <a:pt x="27" y="30"/>
                    <a:pt x="24" y="20"/>
                  </a:cubicBezTo>
                  <a:cubicBezTo>
                    <a:pt x="23" y="17"/>
                    <a:pt x="20" y="15"/>
                    <a:pt x="18" y="8"/>
                  </a:cubicBezTo>
                  <a:cubicBezTo>
                    <a:pt x="17" y="6"/>
                    <a:pt x="18" y="10"/>
                    <a:pt x="17" y="6"/>
                  </a:cubicBezTo>
                  <a:cubicBezTo>
                    <a:pt x="16" y="4"/>
                    <a:pt x="16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6" y="19"/>
                    <a:pt x="6" y="20"/>
                    <a:pt x="5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3"/>
                    <a:pt x="5" y="32"/>
                    <a:pt x="7" y="33"/>
                  </a:cubicBezTo>
                  <a:cubicBezTo>
                    <a:pt x="2" y="34"/>
                    <a:pt x="5" y="32"/>
                    <a:pt x="4" y="36"/>
                  </a:cubicBezTo>
                  <a:cubicBezTo>
                    <a:pt x="5" y="40"/>
                    <a:pt x="4" y="36"/>
                    <a:pt x="7" y="40"/>
                  </a:cubicBezTo>
                  <a:cubicBezTo>
                    <a:pt x="4" y="45"/>
                    <a:pt x="6" y="53"/>
                    <a:pt x="6" y="60"/>
                  </a:cubicBezTo>
                  <a:cubicBezTo>
                    <a:pt x="0" y="61"/>
                    <a:pt x="0" y="68"/>
                    <a:pt x="3" y="7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4" y="75"/>
                    <a:pt x="4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7"/>
                    <a:pt x="2" y="77"/>
                  </a:cubicBezTo>
                  <a:cubicBezTo>
                    <a:pt x="3" y="80"/>
                    <a:pt x="2" y="82"/>
                    <a:pt x="2" y="86"/>
                  </a:cubicBezTo>
                  <a:cubicBezTo>
                    <a:pt x="4" y="88"/>
                    <a:pt x="3" y="86"/>
                    <a:pt x="3" y="89"/>
                  </a:cubicBezTo>
                  <a:cubicBezTo>
                    <a:pt x="4" y="92"/>
                    <a:pt x="3" y="91"/>
                    <a:pt x="5" y="94"/>
                  </a:cubicBezTo>
                  <a:cubicBezTo>
                    <a:pt x="7" y="99"/>
                    <a:pt x="5" y="99"/>
                    <a:pt x="8" y="102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6" y="152"/>
                    <a:pt x="30" y="149"/>
                    <a:pt x="31" y="161"/>
                  </a:cubicBezTo>
                  <a:cubicBezTo>
                    <a:pt x="31" y="166"/>
                    <a:pt x="32" y="168"/>
                    <a:pt x="34" y="174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15"/>
                    <a:pt x="45" y="216"/>
                    <a:pt x="45" y="216"/>
                  </a:cubicBezTo>
                  <a:cubicBezTo>
                    <a:pt x="46" y="226"/>
                    <a:pt x="48" y="226"/>
                    <a:pt x="48" y="239"/>
                  </a:cubicBezTo>
                  <a:cubicBezTo>
                    <a:pt x="52" y="242"/>
                    <a:pt x="47" y="243"/>
                    <a:pt x="55" y="244"/>
                  </a:cubicBezTo>
                  <a:cubicBezTo>
                    <a:pt x="55" y="241"/>
                    <a:pt x="54" y="240"/>
                    <a:pt x="53" y="239"/>
                  </a:cubicBezTo>
                  <a:cubicBezTo>
                    <a:pt x="55" y="236"/>
                    <a:pt x="53" y="238"/>
                    <a:pt x="55" y="235"/>
                  </a:cubicBezTo>
                  <a:cubicBezTo>
                    <a:pt x="56" y="233"/>
                    <a:pt x="56" y="233"/>
                    <a:pt x="56" y="231"/>
                  </a:cubicBezTo>
                  <a:cubicBezTo>
                    <a:pt x="55" y="228"/>
                    <a:pt x="56" y="228"/>
                    <a:pt x="54" y="225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4" y="211"/>
                    <a:pt x="53" y="215"/>
                    <a:pt x="55" y="209"/>
                  </a:cubicBezTo>
                  <a:cubicBezTo>
                    <a:pt x="52" y="210"/>
                    <a:pt x="53" y="210"/>
                    <a:pt x="50" y="209"/>
                  </a:cubicBezTo>
                  <a:cubicBezTo>
                    <a:pt x="53" y="200"/>
                    <a:pt x="55" y="211"/>
                    <a:pt x="56" y="203"/>
                  </a:cubicBezTo>
                  <a:cubicBezTo>
                    <a:pt x="57" y="198"/>
                    <a:pt x="56" y="193"/>
                    <a:pt x="55" y="189"/>
                  </a:cubicBezTo>
                  <a:cubicBezTo>
                    <a:pt x="58" y="187"/>
                    <a:pt x="55" y="188"/>
                    <a:pt x="58" y="188"/>
                  </a:cubicBezTo>
                  <a:cubicBezTo>
                    <a:pt x="57" y="191"/>
                    <a:pt x="57" y="190"/>
                    <a:pt x="57" y="194"/>
                  </a:cubicBezTo>
                  <a:cubicBezTo>
                    <a:pt x="59" y="195"/>
                    <a:pt x="58" y="195"/>
                    <a:pt x="60" y="196"/>
                  </a:cubicBezTo>
                  <a:cubicBezTo>
                    <a:pt x="59" y="201"/>
                    <a:pt x="62" y="192"/>
                    <a:pt x="60" y="198"/>
                  </a:cubicBezTo>
                  <a:cubicBezTo>
                    <a:pt x="59" y="199"/>
                    <a:pt x="59" y="197"/>
                    <a:pt x="59" y="200"/>
                  </a:cubicBezTo>
                  <a:cubicBezTo>
                    <a:pt x="65" y="199"/>
                    <a:pt x="59" y="200"/>
                    <a:pt x="63" y="198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5" y="202"/>
                    <a:pt x="64" y="202"/>
                    <a:pt x="66" y="201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9" y="206"/>
                    <a:pt x="71" y="204"/>
                    <a:pt x="68" y="201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6" y="195"/>
                    <a:pt x="68" y="194"/>
                    <a:pt x="68" y="189"/>
                  </a:cubicBezTo>
                  <a:cubicBezTo>
                    <a:pt x="69" y="184"/>
                    <a:pt x="66" y="184"/>
                    <a:pt x="69" y="180"/>
                  </a:cubicBezTo>
                  <a:cubicBezTo>
                    <a:pt x="71" y="182"/>
                    <a:pt x="71" y="184"/>
                    <a:pt x="73" y="184"/>
                  </a:cubicBezTo>
                  <a:cubicBezTo>
                    <a:pt x="73" y="180"/>
                    <a:pt x="71" y="182"/>
                    <a:pt x="76" y="181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69"/>
                    <a:pt x="7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6" y="164"/>
                    <a:pt x="73" y="164"/>
                    <a:pt x="77" y="164"/>
                  </a:cubicBezTo>
                  <a:cubicBezTo>
                    <a:pt x="77" y="155"/>
                    <a:pt x="76" y="152"/>
                    <a:pt x="73" y="146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0" y="111"/>
                    <a:pt x="61" y="112"/>
                    <a:pt x="60" y="109"/>
                  </a:cubicBezTo>
                  <a:cubicBezTo>
                    <a:pt x="60" y="107"/>
                    <a:pt x="59" y="107"/>
                    <a:pt x="58" y="104"/>
                  </a:cubicBezTo>
                  <a:cubicBezTo>
                    <a:pt x="56" y="97"/>
                    <a:pt x="49" y="76"/>
                    <a:pt x="44" y="66"/>
                  </a:cubicBezTo>
                  <a:cubicBezTo>
                    <a:pt x="41" y="60"/>
                    <a:pt x="40" y="54"/>
                    <a:pt x="36" y="49"/>
                  </a:cubicBezTo>
                  <a:cubicBezTo>
                    <a:pt x="33" y="44"/>
                    <a:pt x="32" y="33"/>
                    <a:pt x="28" y="29"/>
                  </a:cubicBezTo>
                  <a:lnTo>
                    <a:pt x="28" y="2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" name="Freeform 63"/>
            <p:cNvSpPr>
              <a:spLocks noEditPoints="1"/>
            </p:cNvSpPr>
            <p:nvPr/>
          </p:nvSpPr>
          <p:spPr bwMode="auto">
            <a:xfrm>
              <a:off x="4529331" y="5223039"/>
              <a:ext cx="48531" cy="277095"/>
            </a:xfrm>
            <a:custGeom>
              <a:avLst/>
              <a:gdLst>
                <a:gd name="T0" fmla="*/ 17 w 48"/>
                <a:gd name="T1" fmla="*/ 117 h 276"/>
                <a:gd name="T2" fmla="*/ 17 w 48"/>
                <a:gd name="T3" fmla="*/ 112 h 276"/>
                <a:gd name="T4" fmla="*/ 21 w 48"/>
                <a:gd name="T5" fmla="*/ 30 h 276"/>
                <a:gd name="T6" fmla="*/ 22 w 48"/>
                <a:gd name="T7" fmla="*/ 51 h 276"/>
                <a:gd name="T8" fmla="*/ 20 w 48"/>
                <a:gd name="T9" fmla="*/ 43 h 276"/>
                <a:gd name="T10" fmla="*/ 28 w 48"/>
                <a:gd name="T11" fmla="*/ 40 h 276"/>
                <a:gd name="T12" fmla="*/ 26 w 48"/>
                <a:gd name="T13" fmla="*/ 18 h 276"/>
                <a:gd name="T14" fmla="*/ 22 w 48"/>
                <a:gd name="T15" fmla="*/ 5 h 276"/>
                <a:gd name="T16" fmla="*/ 19 w 48"/>
                <a:gd name="T17" fmla="*/ 0 h 276"/>
                <a:gd name="T18" fmla="*/ 14 w 48"/>
                <a:gd name="T19" fmla="*/ 14 h 276"/>
                <a:gd name="T20" fmla="*/ 12 w 48"/>
                <a:gd name="T21" fmla="*/ 33 h 276"/>
                <a:gd name="T22" fmla="*/ 13 w 48"/>
                <a:gd name="T23" fmla="*/ 60 h 276"/>
                <a:gd name="T24" fmla="*/ 14 w 48"/>
                <a:gd name="T25" fmla="*/ 75 h 276"/>
                <a:gd name="T26" fmla="*/ 9 w 48"/>
                <a:gd name="T27" fmla="*/ 45 h 276"/>
                <a:gd name="T28" fmla="*/ 4 w 48"/>
                <a:gd name="T29" fmla="*/ 13 h 276"/>
                <a:gd name="T30" fmla="*/ 2 w 48"/>
                <a:gd name="T31" fmla="*/ 20 h 276"/>
                <a:gd name="T32" fmla="*/ 7 w 48"/>
                <a:gd name="T33" fmla="*/ 134 h 276"/>
                <a:gd name="T34" fmla="*/ 7 w 48"/>
                <a:gd name="T35" fmla="*/ 155 h 276"/>
                <a:gd name="T36" fmla="*/ 5 w 48"/>
                <a:gd name="T37" fmla="*/ 220 h 276"/>
                <a:gd name="T38" fmla="*/ 5 w 48"/>
                <a:gd name="T39" fmla="*/ 248 h 276"/>
                <a:gd name="T40" fmla="*/ 2 w 48"/>
                <a:gd name="T41" fmla="*/ 276 h 276"/>
                <a:gd name="T42" fmla="*/ 12 w 48"/>
                <a:gd name="T43" fmla="*/ 269 h 276"/>
                <a:gd name="T44" fmla="*/ 13 w 48"/>
                <a:gd name="T45" fmla="*/ 253 h 276"/>
                <a:gd name="T46" fmla="*/ 18 w 48"/>
                <a:gd name="T47" fmla="*/ 251 h 276"/>
                <a:gd name="T48" fmla="*/ 22 w 48"/>
                <a:gd name="T49" fmla="*/ 231 h 276"/>
                <a:gd name="T50" fmla="*/ 30 w 48"/>
                <a:gd name="T51" fmla="*/ 190 h 276"/>
                <a:gd name="T52" fmla="*/ 34 w 48"/>
                <a:gd name="T53" fmla="*/ 161 h 276"/>
                <a:gd name="T54" fmla="*/ 37 w 48"/>
                <a:gd name="T55" fmla="*/ 152 h 276"/>
                <a:gd name="T56" fmla="*/ 36 w 48"/>
                <a:gd name="T57" fmla="*/ 185 h 276"/>
                <a:gd name="T58" fmla="*/ 36 w 48"/>
                <a:gd name="T59" fmla="*/ 193 h 276"/>
                <a:gd name="T60" fmla="*/ 39 w 48"/>
                <a:gd name="T61" fmla="*/ 194 h 276"/>
                <a:gd name="T62" fmla="*/ 41 w 48"/>
                <a:gd name="T63" fmla="*/ 185 h 276"/>
                <a:gd name="T64" fmla="*/ 43 w 48"/>
                <a:gd name="T65" fmla="*/ 175 h 276"/>
                <a:gd name="T66" fmla="*/ 46 w 48"/>
                <a:gd name="T67" fmla="*/ 94 h 276"/>
                <a:gd name="T68" fmla="*/ 34 w 48"/>
                <a:gd name="T69" fmla="*/ 11 h 276"/>
                <a:gd name="T70" fmla="*/ 29 w 48"/>
                <a:gd name="T71" fmla="*/ 28 h 276"/>
                <a:gd name="T72" fmla="*/ 28 w 48"/>
                <a:gd name="T73" fmla="*/ 4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276">
                  <a:moveTo>
                    <a:pt x="17" y="112"/>
                  </a:moveTo>
                  <a:cubicBezTo>
                    <a:pt x="18" y="113"/>
                    <a:pt x="21" y="112"/>
                    <a:pt x="17" y="117"/>
                  </a:cubicBezTo>
                  <a:cubicBezTo>
                    <a:pt x="16" y="115"/>
                    <a:pt x="16" y="119"/>
                    <a:pt x="17" y="115"/>
                  </a:cubicBezTo>
                  <a:cubicBezTo>
                    <a:pt x="17" y="112"/>
                    <a:pt x="17" y="114"/>
                    <a:pt x="17" y="112"/>
                  </a:cubicBezTo>
                  <a:close/>
                  <a:moveTo>
                    <a:pt x="20" y="30"/>
                  </a:moveTo>
                  <a:cubicBezTo>
                    <a:pt x="20" y="30"/>
                    <a:pt x="21" y="30"/>
                    <a:pt x="21" y="3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2" y="54"/>
                    <a:pt x="22" y="53"/>
                    <a:pt x="22" y="54"/>
                  </a:cubicBezTo>
                  <a:cubicBezTo>
                    <a:pt x="15" y="53"/>
                    <a:pt x="22" y="51"/>
                    <a:pt x="20" y="43"/>
                  </a:cubicBezTo>
                  <a:cubicBezTo>
                    <a:pt x="18" y="32"/>
                    <a:pt x="20" y="33"/>
                    <a:pt x="20" y="30"/>
                  </a:cubicBezTo>
                  <a:close/>
                  <a:moveTo>
                    <a:pt x="28" y="40"/>
                  </a:moveTo>
                  <a:cubicBezTo>
                    <a:pt x="27" y="37"/>
                    <a:pt x="28" y="32"/>
                    <a:pt x="28" y="28"/>
                  </a:cubicBezTo>
                  <a:cubicBezTo>
                    <a:pt x="27" y="24"/>
                    <a:pt x="26" y="23"/>
                    <a:pt x="26" y="18"/>
                  </a:cubicBezTo>
                  <a:cubicBezTo>
                    <a:pt x="25" y="13"/>
                    <a:pt x="24" y="10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8"/>
                    <a:pt x="13" y="18"/>
                    <a:pt x="12" y="22"/>
                  </a:cubicBezTo>
                  <a:cubicBezTo>
                    <a:pt x="11" y="24"/>
                    <a:pt x="11" y="30"/>
                    <a:pt x="12" y="3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5"/>
                    <a:pt x="13" y="59"/>
                    <a:pt x="13" y="60"/>
                  </a:cubicBezTo>
                  <a:cubicBezTo>
                    <a:pt x="13" y="65"/>
                    <a:pt x="13" y="58"/>
                    <a:pt x="14" y="6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6"/>
                  </a:cubicBezTo>
                  <a:cubicBezTo>
                    <a:pt x="12" y="71"/>
                    <a:pt x="9" y="49"/>
                    <a:pt x="9" y="4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13"/>
                    <a:pt x="8" y="16"/>
                    <a:pt x="4" y="13"/>
                  </a:cubicBezTo>
                  <a:cubicBezTo>
                    <a:pt x="3" y="15"/>
                    <a:pt x="4" y="12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7"/>
                    <a:pt x="7" y="129"/>
                    <a:pt x="7" y="134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2"/>
                    <a:pt x="7" y="150"/>
                    <a:pt x="7" y="15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6" y="218"/>
                    <a:pt x="6" y="218"/>
                    <a:pt x="5" y="220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4" y="245"/>
                    <a:pt x="3" y="247"/>
                    <a:pt x="5" y="248"/>
                  </a:cubicBezTo>
                  <a:cubicBezTo>
                    <a:pt x="5" y="249"/>
                    <a:pt x="4" y="249"/>
                    <a:pt x="4" y="251"/>
                  </a:cubicBezTo>
                  <a:cubicBezTo>
                    <a:pt x="2" y="257"/>
                    <a:pt x="0" y="270"/>
                    <a:pt x="2" y="276"/>
                  </a:cubicBezTo>
                  <a:cubicBezTo>
                    <a:pt x="5" y="274"/>
                    <a:pt x="5" y="270"/>
                    <a:pt x="8" y="267"/>
                  </a:cubicBezTo>
                  <a:cubicBezTo>
                    <a:pt x="11" y="268"/>
                    <a:pt x="8" y="268"/>
                    <a:pt x="12" y="269"/>
                  </a:cubicBezTo>
                  <a:cubicBezTo>
                    <a:pt x="11" y="263"/>
                    <a:pt x="12" y="259"/>
                    <a:pt x="13" y="255"/>
                  </a:cubicBezTo>
                  <a:cubicBezTo>
                    <a:pt x="13" y="252"/>
                    <a:pt x="13" y="256"/>
                    <a:pt x="13" y="253"/>
                  </a:cubicBezTo>
                  <a:cubicBezTo>
                    <a:pt x="13" y="250"/>
                    <a:pt x="13" y="252"/>
                    <a:pt x="14" y="249"/>
                  </a:cubicBezTo>
                  <a:cubicBezTo>
                    <a:pt x="16" y="253"/>
                    <a:pt x="14" y="253"/>
                    <a:pt x="18" y="251"/>
                  </a:cubicBezTo>
                  <a:cubicBezTo>
                    <a:pt x="17" y="243"/>
                    <a:pt x="19" y="238"/>
                    <a:pt x="19" y="233"/>
                  </a:cubicBezTo>
                  <a:cubicBezTo>
                    <a:pt x="23" y="232"/>
                    <a:pt x="21" y="234"/>
                    <a:pt x="22" y="231"/>
                  </a:cubicBezTo>
                  <a:cubicBezTo>
                    <a:pt x="26" y="223"/>
                    <a:pt x="27" y="209"/>
                    <a:pt x="28" y="199"/>
                  </a:cubicBezTo>
                  <a:cubicBezTo>
                    <a:pt x="29" y="194"/>
                    <a:pt x="30" y="195"/>
                    <a:pt x="30" y="190"/>
                  </a:cubicBezTo>
                  <a:cubicBezTo>
                    <a:pt x="32" y="180"/>
                    <a:pt x="31" y="169"/>
                    <a:pt x="32" y="159"/>
                  </a:cubicBezTo>
                  <a:cubicBezTo>
                    <a:pt x="33" y="159"/>
                    <a:pt x="33" y="159"/>
                    <a:pt x="34" y="161"/>
                  </a:cubicBezTo>
                  <a:cubicBezTo>
                    <a:pt x="34" y="157"/>
                    <a:pt x="34" y="159"/>
                    <a:pt x="32" y="155"/>
                  </a:cubicBezTo>
                  <a:cubicBezTo>
                    <a:pt x="36" y="153"/>
                    <a:pt x="32" y="153"/>
                    <a:pt x="37" y="152"/>
                  </a:cubicBezTo>
                  <a:cubicBezTo>
                    <a:pt x="36" y="170"/>
                    <a:pt x="36" y="170"/>
                    <a:pt x="36" y="170"/>
                  </a:cubicBezTo>
                  <a:cubicBezTo>
                    <a:pt x="36" y="175"/>
                    <a:pt x="37" y="179"/>
                    <a:pt x="36" y="185"/>
                  </a:cubicBezTo>
                  <a:cubicBezTo>
                    <a:pt x="35" y="187"/>
                    <a:pt x="35" y="188"/>
                    <a:pt x="35" y="190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6" y="193"/>
                    <a:pt x="36" y="193"/>
                    <a:pt x="36" y="194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8" y="189"/>
                    <a:pt x="39" y="193"/>
                    <a:pt x="37" y="189"/>
                  </a:cubicBezTo>
                  <a:cubicBezTo>
                    <a:pt x="39" y="186"/>
                    <a:pt x="37" y="188"/>
                    <a:pt x="41" y="185"/>
                  </a:cubicBezTo>
                  <a:cubicBezTo>
                    <a:pt x="41" y="184"/>
                    <a:pt x="41" y="181"/>
                    <a:pt x="41" y="179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2"/>
                    <a:pt x="43" y="168"/>
                    <a:pt x="44" y="164"/>
                  </a:cubicBezTo>
                  <a:cubicBezTo>
                    <a:pt x="48" y="141"/>
                    <a:pt x="46" y="117"/>
                    <a:pt x="46" y="94"/>
                  </a:cubicBezTo>
                  <a:cubicBezTo>
                    <a:pt x="46" y="78"/>
                    <a:pt x="45" y="64"/>
                    <a:pt x="42" y="50"/>
                  </a:cubicBezTo>
                  <a:cubicBezTo>
                    <a:pt x="40" y="39"/>
                    <a:pt x="39" y="21"/>
                    <a:pt x="34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7"/>
                    <a:pt x="29" y="23"/>
                    <a:pt x="29" y="28"/>
                  </a:cubicBezTo>
                  <a:cubicBezTo>
                    <a:pt x="29" y="36"/>
                    <a:pt x="30" y="40"/>
                    <a:pt x="28" y="41"/>
                  </a:cubicBezTo>
                  <a:lnTo>
                    <a:pt x="28" y="4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" name="Freeform 64"/>
            <p:cNvSpPr>
              <a:spLocks noEditPoints="1"/>
            </p:cNvSpPr>
            <p:nvPr/>
          </p:nvSpPr>
          <p:spPr bwMode="auto">
            <a:xfrm>
              <a:off x="4782944" y="5665296"/>
              <a:ext cx="74362" cy="358502"/>
            </a:xfrm>
            <a:custGeom>
              <a:avLst/>
              <a:gdLst>
                <a:gd name="T0" fmla="*/ 15 w 74"/>
                <a:gd name="T1" fmla="*/ 276 h 357"/>
                <a:gd name="T2" fmla="*/ 16 w 74"/>
                <a:gd name="T3" fmla="*/ 274 h 357"/>
                <a:gd name="T4" fmla="*/ 41 w 74"/>
                <a:gd name="T5" fmla="*/ 195 h 357"/>
                <a:gd name="T6" fmla="*/ 41 w 74"/>
                <a:gd name="T7" fmla="*/ 192 h 357"/>
                <a:gd name="T8" fmla="*/ 63 w 74"/>
                <a:gd name="T9" fmla="*/ 1 h 357"/>
                <a:gd name="T10" fmla="*/ 61 w 74"/>
                <a:gd name="T11" fmla="*/ 4 h 357"/>
                <a:gd name="T12" fmla="*/ 54 w 74"/>
                <a:gd name="T13" fmla="*/ 2 h 357"/>
                <a:gd name="T14" fmla="*/ 52 w 74"/>
                <a:gd name="T15" fmla="*/ 64 h 357"/>
                <a:gd name="T16" fmla="*/ 51 w 74"/>
                <a:gd name="T17" fmla="*/ 72 h 357"/>
                <a:gd name="T18" fmla="*/ 49 w 74"/>
                <a:gd name="T19" fmla="*/ 112 h 357"/>
                <a:gd name="T20" fmla="*/ 46 w 74"/>
                <a:gd name="T21" fmla="*/ 172 h 357"/>
                <a:gd name="T22" fmla="*/ 45 w 74"/>
                <a:gd name="T23" fmla="*/ 173 h 357"/>
                <a:gd name="T24" fmla="*/ 42 w 74"/>
                <a:gd name="T25" fmla="*/ 186 h 357"/>
                <a:gd name="T26" fmla="*/ 46 w 74"/>
                <a:gd name="T27" fmla="*/ 111 h 357"/>
                <a:gd name="T28" fmla="*/ 47 w 74"/>
                <a:gd name="T29" fmla="*/ 73 h 357"/>
                <a:gd name="T30" fmla="*/ 47 w 74"/>
                <a:gd name="T31" fmla="*/ 52 h 357"/>
                <a:gd name="T32" fmla="*/ 45 w 74"/>
                <a:gd name="T33" fmla="*/ 40 h 357"/>
                <a:gd name="T34" fmla="*/ 47 w 74"/>
                <a:gd name="T35" fmla="*/ 21 h 357"/>
                <a:gd name="T36" fmla="*/ 44 w 74"/>
                <a:gd name="T37" fmla="*/ 18 h 357"/>
                <a:gd name="T38" fmla="*/ 43 w 74"/>
                <a:gd name="T39" fmla="*/ 20 h 357"/>
                <a:gd name="T40" fmla="*/ 41 w 74"/>
                <a:gd name="T41" fmla="*/ 45 h 357"/>
                <a:gd name="T42" fmla="*/ 37 w 74"/>
                <a:gd name="T43" fmla="*/ 105 h 357"/>
                <a:gd name="T44" fmla="*/ 34 w 74"/>
                <a:gd name="T45" fmla="*/ 136 h 357"/>
                <a:gd name="T46" fmla="*/ 21 w 74"/>
                <a:gd name="T47" fmla="*/ 224 h 357"/>
                <a:gd name="T48" fmla="*/ 18 w 74"/>
                <a:gd name="T49" fmla="*/ 251 h 357"/>
                <a:gd name="T50" fmla="*/ 11 w 74"/>
                <a:gd name="T51" fmla="*/ 275 h 357"/>
                <a:gd name="T52" fmla="*/ 5 w 74"/>
                <a:gd name="T53" fmla="*/ 314 h 357"/>
                <a:gd name="T54" fmla="*/ 3 w 74"/>
                <a:gd name="T55" fmla="*/ 357 h 357"/>
                <a:gd name="T56" fmla="*/ 11 w 74"/>
                <a:gd name="T57" fmla="*/ 319 h 357"/>
                <a:gd name="T58" fmla="*/ 13 w 74"/>
                <a:gd name="T59" fmla="*/ 308 h 357"/>
                <a:gd name="T60" fmla="*/ 15 w 74"/>
                <a:gd name="T61" fmla="*/ 286 h 357"/>
                <a:gd name="T62" fmla="*/ 16 w 74"/>
                <a:gd name="T63" fmla="*/ 277 h 357"/>
                <a:gd name="T64" fmla="*/ 17 w 74"/>
                <a:gd name="T65" fmla="*/ 289 h 357"/>
                <a:gd name="T66" fmla="*/ 15 w 74"/>
                <a:gd name="T67" fmla="*/ 328 h 357"/>
                <a:gd name="T68" fmla="*/ 27 w 74"/>
                <a:gd name="T69" fmla="*/ 310 h 357"/>
                <a:gd name="T70" fmla="*/ 35 w 74"/>
                <a:gd name="T71" fmla="*/ 279 h 357"/>
                <a:gd name="T72" fmla="*/ 39 w 74"/>
                <a:gd name="T73" fmla="*/ 264 h 357"/>
                <a:gd name="T74" fmla="*/ 45 w 74"/>
                <a:gd name="T75" fmla="*/ 243 h 357"/>
                <a:gd name="T76" fmla="*/ 55 w 74"/>
                <a:gd name="T77" fmla="*/ 178 h 357"/>
                <a:gd name="T78" fmla="*/ 58 w 74"/>
                <a:gd name="T79" fmla="*/ 157 h 357"/>
                <a:gd name="T80" fmla="*/ 57 w 74"/>
                <a:gd name="T81" fmla="*/ 141 h 357"/>
                <a:gd name="T82" fmla="*/ 59 w 74"/>
                <a:gd name="T83" fmla="*/ 115 h 357"/>
                <a:gd name="T84" fmla="*/ 64 w 74"/>
                <a:gd name="T85" fmla="*/ 108 h 357"/>
                <a:gd name="T86" fmla="*/ 66 w 74"/>
                <a:gd name="T87" fmla="*/ 95 h 357"/>
                <a:gd name="T88" fmla="*/ 64 w 74"/>
                <a:gd name="T89" fmla="*/ 95 h 357"/>
                <a:gd name="T90" fmla="*/ 62 w 74"/>
                <a:gd name="T91" fmla="*/ 92 h 357"/>
                <a:gd name="T92" fmla="*/ 66 w 74"/>
                <a:gd name="T93" fmla="*/ 88 h 357"/>
                <a:gd name="T94" fmla="*/ 69 w 74"/>
                <a:gd name="T95" fmla="*/ 80 h 357"/>
                <a:gd name="T96" fmla="*/ 67 w 74"/>
                <a:gd name="T97" fmla="*/ 73 h 357"/>
                <a:gd name="T98" fmla="*/ 70 w 74"/>
                <a:gd name="T99" fmla="*/ 73 h 357"/>
                <a:gd name="T100" fmla="*/ 64 w 74"/>
                <a:gd name="T101" fmla="*/ 65 h 357"/>
                <a:gd name="T102" fmla="*/ 73 w 74"/>
                <a:gd name="T103" fmla="*/ 60 h 357"/>
                <a:gd name="T104" fmla="*/ 70 w 74"/>
                <a:gd name="T105" fmla="*/ 52 h 357"/>
                <a:gd name="T106" fmla="*/ 70 w 74"/>
                <a:gd name="T107" fmla="*/ 50 h 357"/>
                <a:gd name="T108" fmla="*/ 73 w 74"/>
                <a:gd name="T109" fmla="*/ 25 h 357"/>
                <a:gd name="T110" fmla="*/ 70 w 74"/>
                <a:gd name="T111" fmla="*/ 22 h 357"/>
                <a:gd name="T112" fmla="*/ 66 w 74"/>
                <a:gd name="T113" fmla="*/ 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357">
                  <a:moveTo>
                    <a:pt x="16" y="274"/>
                  </a:moveTo>
                  <a:cubicBezTo>
                    <a:pt x="17" y="279"/>
                    <a:pt x="17" y="274"/>
                    <a:pt x="15" y="276"/>
                  </a:cubicBezTo>
                  <a:cubicBezTo>
                    <a:pt x="14" y="273"/>
                    <a:pt x="14" y="279"/>
                    <a:pt x="15" y="272"/>
                  </a:cubicBezTo>
                  <a:cubicBezTo>
                    <a:pt x="17" y="275"/>
                    <a:pt x="15" y="271"/>
                    <a:pt x="16" y="274"/>
                  </a:cubicBezTo>
                  <a:close/>
                  <a:moveTo>
                    <a:pt x="42" y="194"/>
                  </a:moveTo>
                  <a:cubicBezTo>
                    <a:pt x="41" y="195"/>
                    <a:pt x="41" y="195"/>
                    <a:pt x="41" y="195"/>
                  </a:cubicBezTo>
                  <a:cubicBezTo>
                    <a:pt x="40" y="194"/>
                    <a:pt x="41" y="195"/>
                    <a:pt x="41" y="193"/>
                  </a:cubicBezTo>
                  <a:cubicBezTo>
                    <a:pt x="40" y="188"/>
                    <a:pt x="40" y="194"/>
                    <a:pt x="41" y="192"/>
                  </a:cubicBezTo>
                  <a:cubicBezTo>
                    <a:pt x="42" y="193"/>
                    <a:pt x="42" y="191"/>
                    <a:pt x="42" y="194"/>
                  </a:cubicBezTo>
                  <a:close/>
                  <a:moveTo>
                    <a:pt x="63" y="1"/>
                  </a:moveTo>
                  <a:cubicBezTo>
                    <a:pt x="62" y="2"/>
                    <a:pt x="63" y="1"/>
                    <a:pt x="62" y="3"/>
                  </a:cubicBezTo>
                  <a:cubicBezTo>
                    <a:pt x="61" y="3"/>
                    <a:pt x="61" y="4"/>
                    <a:pt x="61" y="4"/>
                  </a:cubicBezTo>
                  <a:cubicBezTo>
                    <a:pt x="61" y="4"/>
                    <a:pt x="60" y="4"/>
                    <a:pt x="60" y="5"/>
                  </a:cubicBezTo>
                  <a:cubicBezTo>
                    <a:pt x="57" y="3"/>
                    <a:pt x="58" y="2"/>
                    <a:pt x="54" y="2"/>
                  </a:cubicBezTo>
                  <a:cubicBezTo>
                    <a:pt x="50" y="9"/>
                    <a:pt x="52" y="27"/>
                    <a:pt x="52" y="34"/>
                  </a:cubicBezTo>
                  <a:cubicBezTo>
                    <a:pt x="53" y="48"/>
                    <a:pt x="51" y="49"/>
                    <a:pt x="52" y="64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2"/>
                    <a:pt x="52" y="67"/>
                    <a:pt x="51" y="72"/>
                  </a:cubicBezTo>
                  <a:cubicBezTo>
                    <a:pt x="50" y="82"/>
                    <a:pt x="51" y="97"/>
                    <a:pt x="50" y="107"/>
                  </a:cubicBezTo>
                  <a:cubicBezTo>
                    <a:pt x="49" y="113"/>
                    <a:pt x="49" y="105"/>
                    <a:pt x="49" y="112"/>
                  </a:cubicBezTo>
                  <a:cubicBezTo>
                    <a:pt x="48" y="114"/>
                    <a:pt x="49" y="115"/>
                    <a:pt x="48" y="117"/>
                  </a:cubicBezTo>
                  <a:cubicBezTo>
                    <a:pt x="46" y="124"/>
                    <a:pt x="45" y="165"/>
                    <a:pt x="46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7"/>
                    <a:pt x="45" y="169"/>
                    <a:pt x="44" y="175"/>
                  </a:cubicBezTo>
                  <a:cubicBezTo>
                    <a:pt x="43" y="179"/>
                    <a:pt x="45" y="184"/>
                    <a:pt x="42" y="186"/>
                  </a:cubicBezTo>
                  <a:cubicBezTo>
                    <a:pt x="40" y="179"/>
                    <a:pt x="43" y="151"/>
                    <a:pt x="43" y="138"/>
                  </a:cubicBezTo>
                  <a:cubicBezTo>
                    <a:pt x="43" y="129"/>
                    <a:pt x="45" y="119"/>
                    <a:pt x="46" y="11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86"/>
                    <a:pt x="46" y="80"/>
                    <a:pt x="47" y="73"/>
                  </a:cubicBezTo>
                  <a:cubicBezTo>
                    <a:pt x="47" y="69"/>
                    <a:pt x="48" y="64"/>
                    <a:pt x="48" y="6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45"/>
                    <a:pt x="46" y="53"/>
                    <a:pt x="46" y="48"/>
                  </a:cubicBezTo>
                  <a:cubicBezTo>
                    <a:pt x="45" y="43"/>
                    <a:pt x="47" y="46"/>
                    <a:pt x="45" y="40"/>
                  </a:cubicBezTo>
                  <a:cubicBezTo>
                    <a:pt x="48" y="38"/>
                    <a:pt x="47" y="32"/>
                    <a:pt x="45" y="28"/>
                  </a:cubicBezTo>
                  <a:cubicBezTo>
                    <a:pt x="44" y="24"/>
                    <a:pt x="46" y="24"/>
                    <a:pt x="47" y="21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4" y="18"/>
                    <a:pt x="44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31"/>
                    <a:pt x="42" y="38"/>
                    <a:pt x="41" y="45"/>
                  </a:cubicBezTo>
                  <a:cubicBezTo>
                    <a:pt x="41" y="49"/>
                    <a:pt x="42" y="55"/>
                    <a:pt x="42" y="6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9"/>
                    <a:pt x="36" y="111"/>
                    <a:pt x="36" y="115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1" y="156"/>
                    <a:pt x="28" y="192"/>
                    <a:pt x="24" y="210"/>
                  </a:cubicBezTo>
                  <a:cubicBezTo>
                    <a:pt x="23" y="213"/>
                    <a:pt x="21" y="221"/>
                    <a:pt x="21" y="224"/>
                  </a:cubicBezTo>
                  <a:cubicBezTo>
                    <a:pt x="20" y="232"/>
                    <a:pt x="19" y="233"/>
                    <a:pt x="17" y="242"/>
                  </a:cubicBezTo>
                  <a:cubicBezTo>
                    <a:pt x="17" y="246"/>
                    <a:pt x="15" y="248"/>
                    <a:pt x="18" y="251"/>
                  </a:cubicBezTo>
                  <a:cubicBezTo>
                    <a:pt x="16" y="253"/>
                    <a:pt x="16" y="251"/>
                    <a:pt x="15" y="255"/>
                  </a:cubicBezTo>
                  <a:cubicBezTo>
                    <a:pt x="13" y="261"/>
                    <a:pt x="12" y="268"/>
                    <a:pt x="11" y="275"/>
                  </a:cubicBezTo>
                  <a:cubicBezTo>
                    <a:pt x="10" y="293"/>
                    <a:pt x="7" y="297"/>
                    <a:pt x="7" y="302"/>
                  </a:cubicBezTo>
                  <a:cubicBezTo>
                    <a:pt x="5" y="314"/>
                    <a:pt x="5" y="314"/>
                    <a:pt x="5" y="314"/>
                  </a:cubicBezTo>
                  <a:cubicBezTo>
                    <a:pt x="5" y="317"/>
                    <a:pt x="3" y="325"/>
                    <a:pt x="3" y="328"/>
                  </a:cubicBezTo>
                  <a:cubicBezTo>
                    <a:pt x="2" y="338"/>
                    <a:pt x="0" y="353"/>
                    <a:pt x="3" y="357"/>
                  </a:cubicBezTo>
                  <a:cubicBezTo>
                    <a:pt x="5" y="355"/>
                    <a:pt x="5" y="351"/>
                    <a:pt x="6" y="348"/>
                  </a:cubicBezTo>
                  <a:cubicBezTo>
                    <a:pt x="9" y="339"/>
                    <a:pt x="10" y="328"/>
                    <a:pt x="11" y="319"/>
                  </a:cubicBezTo>
                  <a:cubicBezTo>
                    <a:pt x="12" y="314"/>
                    <a:pt x="12" y="317"/>
                    <a:pt x="13" y="314"/>
                  </a:cubicBezTo>
                  <a:cubicBezTo>
                    <a:pt x="13" y="312"/>
                    <a:pt x="13" y="310"/>
                    <a:pt x="13" y="308"/>
                  </a:cubicBezTo>
                  <a:cubicBezTo>
                    <a:pt x="13" y="303"/>
                    <a:pt x="14" y="302"/>
                    <a:pt x="14" y="298"/>
                  </a:cubicBezTo>
                  <a:cubicBezTo>
                    <a:pt x="14" y="293"/>
                    <a:pt x="14" y="290"/>
                    <a:pt x="15" y="286"/>
                  </a:cubicBezTo>
                  <a:cubicBezTo>
                    <a:pt x="15" y="285"/>
                    <a:pt x="15" y="283"/>
                    <a:pt x="15" y="281"/>
                  </a:cubicBezTo>
                  <a:cubicBezTo>
                    <a:pt x="16" y="277"/>
                    <a:pt x="16" y="277"/>
                    <a:pt x="16" y="277"/>
                  </a:cubicBezTo>
                  <a:cubicBezTo>
                    <a:pt x="17" y="278"/>
                    <a:pt x="17" y="276"/>
                    <a:pt x="18" y="280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301"/>
                    <a:pt x="19" y="302"/>
                    <a:pt x="16" y="304"/>
                  </a:cubicBezTo>
                  <a:cubicBezTo>
                    <a:pt x="18" y="311"/>
                    <a:pt x="12" y="323"/>
                    <a:pt x="15" y="328"/>
                  </a:cubicBezTo>
                  <a:cubicBezTo>
                    <a:pt x="20" y="326"/>
                    <a:pt x="20" y="313"/>
                    <a:pt x="23" y="308"/>
                  </a:cubicBezTo>
                  <a:cubicBezTo>
                    <a:pt x="27" y="310"/>
                    <a:pt x="25" y="309"/>
                    <a:pt x="27" y="310"/>
                  </a:cubicBezTo>
                  <a:cubicBezTo>
                    <a:pt x="29" y="307"/>
                    <a:pt x="27" y="311"/>
                    <a:pt x="29" y="307"/>
                  </a:cubicBezTo>
                  <a:cubicBezTo>
                    <a:pt x="30" y="304"/>
                    <a:pt x="35" y="282"/>
                    <a:pt x="35" y="279"/>
                  </a:cubicBezTo>
                  <a:cubicBezTo>
                    <a:pt x="37" y="272"/>
                    <a:pt x="37" y="272"/>
                    <a:pt x="37" y="272"/>
                  </a:cubicBezTo>
                  <a:cubicBezTo>
                    <a:pt x="40" y="269"/>
                    <a:pt x="39" y="268"/>
                    <a:pt x="39" y="264"/>
                  </a:cubicBezTo>
                  <a:cubicBezTo>
                    <a:pt x="40" y="262"/>
                    <a:pt x="41" y="260"/>
                    <a:pt x="41" y="257"/>
                  </a:cubicBezTo>
                  <a:cubicBezTo>
                    <a:pt x="43" y="252"/>
                    <a:pt x="44" y="248"/>
                    <a:pt x="45" y="243"/>
                  </a:cubicBezTo>
                  <a:cubicBezTo>
                    <a:pt x="47" y="235"/>
                    <a:pt x="51" y="206"/>
                    <a:pt x="53" y="197"/>
                  </a:cubicBezTo>
                  <a:cubicBezTo>
                    <a:pt x="55" y="186"/>
                    <a:pt x="52" y="187"/>
                    <a:pt x="55" y="178"/>
                  </a:cubicBezTo>
                  <a:cubicBezTo>
                    <a:pt x="58" y="172"/>
                    <a:pt x="56" y="176"/>
                    <a:pt x="54" y="170"/>
                  </a:cubicBezTo>
                  <a:cubicBezTo>
                    <a:pt x="54" y="167"/>
                    <a:pt x="56" y="159"/>
                    <a:pt x="58" y="157"/>
                  </a:cubicBezTo>
                  <a:cubicBezTo>
                    <a:pt x="55" y="151"/>
                    <a:pt x="59" y="147"/>
                    <a:pt x="57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29"/>
                    <a:pt x="59" y="122"/>
                    <a:pt x="59" y="115"/>
                  </a:cubicBezTo>
                  <a:cubicBezTo>
                    <a:pt x="62" y="112"/>
                    <a:pt x="61" y="114"/>
                    <a:pt x="61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5"/>
                    <a:pt x="64" y="101"/>
                    <a:pt x="65" y="98"/>
                  </a:cubicBezTo>
                  <a:cubicBezTo>
                    <a:pt x="66" y="95"/>
                    <a:pt x="65" y="99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4" y="95"/>
                  </a:cubicBezTo>
                  <a:cubicBezTo>
                    <a:pt x="64" y="95"/>
                    <a:pt x="64" y="95"/>
                    <a:pt x="64" y="94"/>
                  </a:cubicBezTo>
                  <a:cubicBezTo>
                    <a:pt x="62" y="94"/>
                    <a:pt x="62" y="93"/>
                    <a:pt x="62" y="92"/>
                  </a:cubicBezTo>
                  <a:cubicBezTo>
                    <a:pt x="64" y="91"/>
                    <a:pt x="63" y="92"/>
                    <a:pt x="65" y="92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3"/>
                    <a:pt x="65" y="81"/>
                    <a:pt x="69" y="80"/>
                  </a:cubicBezTo>
                  <a:cubicBezTo>
                    <a:pt x="68" y="77"/>
                    <a:pt x="67" y="76"/>
                    <a:pt x="66" y="73"/>
                  </a:cubicBezTo>
                  <a:cubicBezTo>
                    <a:pt x="66" y="73"/>
                    <a:pt x="66" y="73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9" y="73"/>
                    <a:pt x="69" y="73"/>
                    <a:pt x="70" y="73"/>
                  </a:cubicBezTo>
                  <a:cubicBezTo>
                    <a:pt x="67" y="67"/>
                    <a:pt x="67" y="72"/>
                    <a:pt x="68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8" y="63"/>
                    <a:pt x="66" y="64"/>
                    <a:pt x="68" y="60"/>
                  </a:cubicBezTo>
                  <a:cubicBezTo>
                    <a:pt x="69" y="61"/>
                    <a:pt x="71" y="63"/>
                    <a:pt x="73" y="60"/>
                  </a:cubicBezTo>
                  <a:cubicBezTo>
                    <a:pt x="74" y="59"/>
                    <a:pt x="72" y="60"/>
                    <a:pt x="72" y="59"/>
                  </a:cubicBezTo>
                  <a:cubicBezTo>
                    <a:pt x="71" y="56"/>
                    <a:pt x="72" y="54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3" y="43"/>
                    <a:pt x="72" y="46"/>
                    <a:pt x="71" y="39"/>
                  </a:cubicBezTo>
                  <a:cubicBezTo>
                    <a:pt x="71" y="37"/>
                    <a:pt x="71" y="29"/>
                    <a:pt x="73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3"/>
                    <a:pt x="72" y="23"/>
                    <a:pt x="70" y="22"/>
                  </a:cubicBezTo>
                  <a:cubicBezTo>
                    <a:pt x="71" y="16"/>
                    <a:pt x="71" y="20"/>
                    <a:pt x="68" y="18"/>
                  </a:cubicBezTo>
                  <a:cubicBezTo>
                    <a:pt x="66" y="16"/>
                    <a:pt x="66" y="15"/>
                    <a:pt x="66" y="12"/>
                  </a:cubicBezTo>
                  <a:cubicBezTo>
                    <a:pt x="66" y="0"/>
                    <a:pt x="63" y="11"/>
                    <a:pt x="63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" name="Freeform 65"/>
            <p:cNvSpPr>
              <a:spLocks noEditPoints="1"/>
            </p:cNvSpPr>
            <p:nvPr/>
          </p:nvSpPr>
          <p:spPr bwMode="auto">
            <a:xfrm>
              <a:off x="3298839" y="5634768"/>
              <a:ext cx="95496" cy="260658"/>
            </a:xfrm>
            <a:custGeom>
              <a:avLst/>
              <a:gdLst>
                <a:gd name="T0" fmla="*/ 43 w 95"/>
                <a:gd name="T1" fmla="*/ 89 h 259"/>
                <a:gd name="T2" fmla="*/ 41 w 95"/>
                <a:gd name="T3" fmla="*/ 88 h 259"/>
                <a:gd name="T4" fmla="*/ 42 w 95"/>
                <a:gd name="T5" fmla="*/ 85 h 259"/>
                <a:gd name="T6" fmla="*/ 39 w 95"/>
                <a:gd name="T7" fmla="*/ 79 h 259"/>
                <a:gd name="T8" fmla="*/ 37 w 95"/>
                <a:gd name="T9" fmla="*/ 76 h 259"/>
                <a:gd name="T10" fmla="*/ 21 w 95"/>
                <a:gd name="T11" fmla="*/ 77 h 259"/>
                <a:gd name="T12" fmla="*/ 19 w 95"/>
                <a:gd name="T13" fmla="*/ 78 h 259"/>
                <a:gd name="T14" fmla="*/ 34 w 95"/>
                <a:gd name="T15" fmla="*/ 69 h 259"/>
                <a:gd name="T16" fmla="*/ 34 w 95"/>
                <a:gd name="T17" fmla="*/ 69 h 259"/>
                <a:gd name="T18" fmla="*/ 31 w 95"/>
                <a:gd name="T19" fmla="*/ 57 h 259"/>
                <a:gd name="T20" fmla="*/ 25 w 95"/>
                <a:gd name="T21" fmla="*/ 45 h 259"/>
                <a:gd name="T22" fmla="*/ 22 w 95"/>
                <a:gd name="T23" fmla="*/ 30 h 259"/>
                <a:gd name="T24" fmla="*/ 18 w 95"/>
                <a:gd name="T25" fmla="*/ 22 h 259"/>
                <a:gd name="T26" fmla="*/ 35 w 95"/>
                <a:gd name="T27" fmla="*/ 33 h 259"/>
                <a:gd name="T28" fmla="*/ 27 w 95"/>
                <a:gd name="T29" fmla="*/ 18 h 259"/>
                <a:gd name="T30" fmla="*/ 30 w 95"/>
                <a:gd name="T31" fmla="*/ 18 h 259"/>
                <a:gd name="T32" fmla="*/ 52 w 95"/>
                <a:gd name="T33" fmla="*/ 48 h 259"/>
                <a:gd name="T34" fmla="*/ 25 w 95"/>
                <a:gd name="T35" fmla="*/ 0 h 259"/>
                <a:gd name="T36" fmla="*/ 26 w 95"/>
                <a:gd name="T37" fmla="*/ 12 h 259"/>
                <a:gd name="T38" fmla="*/ 19 w 95"/>
                <a:gd name="T39" fmla="*/ 14 h 259"/>
                <a:gd name="T40" fmla="*/ 16 w 95"/>
                <a:gd name="T41" fmla="*/ 14 h 259"/>
                <a:gd name="T42" fmla="*/ 10 w 95"/>
                <a:gd name="T43" fmla="*/ 31 h 259"/>
                <a:gd name="T44" fmla="*/ 13 w 95"/>
                <a:gd name="T45" fmla="*/ 52 h 259"/>
                <a:gd name="T46" fmla="*/ 18 w 95"/>
                <a:gd name="T47" fmla="*/ 69 h 259"/>
                <a:gd name="T48" fmla="*/ 10 w 95"/>
                <a:gd name="T49" fmla="*/ 61 h 259"/>
                <a:gd name="T50" fmla="*/ 6 w 95"/>
                <a:gd name="T51" fmla="*/ 51 h 259"/>
                <a:gd name="T52" fmla="*/ 5 w 95"/>
                <a:gd name="T53" fmla="*/ 61 h 259"/>
                <a:gd name="T54" fmla="*/ 10 w 95"/>
                <a:gd name="T55" fmla="*/ 74 h 259"/>
                <a:gd name="T56" fmla="*/ 12 w 95"/>
                <a:gd name="T57" fmla="*/ 88 h 259"/>
                <a:gd name="T58" fmla="*/ 20 w 95"/>
                <a:gd name="T59" fmla="*/ 101 h 259"/>
                <a:gd name="T60" fmla="*/ 29 w 95"/>
                <a:gd name="T61" fmla="*/ 118 h 259"/>
                <a:gd name="T62" fmla="*/ 41 w 95"/>
                <a:gd name="T63" fmla="*/ 141 h 259"/>
                <a:gd name="T64" fmla="*/ 42 w 95"/>
                <a:gd name="T65" fmla="*/ 144 h 259"/>
                <a:gd name="T66" fmla="*/ 55 w 95"/>
                <a:gd name="T67" fmla="*/ 173 h 259"/>
                <a:gd name="T68" fmla="*/ 59 w 95"/>
                <a:gd name="T69" fmla="*/ 183 h 259"/>
                <a:gd name="T70" fmla="*/ 61 w 95"/>
                <a:gd name="T71" fmla="*/ 188 h 259"/>
                <a:gd name="T72" fmla="*/ 65 w 95"/>
                <a:gd name="T73" fmla="*/ 199 h 259"/>
                <a:gd name="T74" fmla="*/ 72 w 95"/>
                <a:gd name="T75" fmla="*/ 217 h 259"/>
                <a:gd name="T76" fmla="*/ 81 w 95"/>
                <a:gd name="T77" fmla="*/ 234 h 259"/>
                <a:gd name="T78" fmla="*/ 95 w 95"/>
                <a:gd name="T79" fmla="*/ 259 h 259"/>
                <a:gd name="T80" fmla="*/ 92 w 95"/>
                <a:gd name="T81" fmla="*/ 245 h 259"/>
                <a:gd name="T82" fmla="*/ 86 w 95"/>
                <a:gd name="T83" fmla="*/ 226 h 259"/>
                <a:gd name="T84" fmla="*/ 77 w 95"/>
                <a:gd name="T85" fmla="*/ 204 h 259"/>
                <a:gd name="T86" fmla="*/ 74 w 95"/>
                <a:gd name="T87" fmla="*/ 186 h 259"/>
                <a:gd name="T88" fmla="*/ 78 w 95"/>
                <a:gd name="T89" fmla="*/ 170 h 259"/>
                <a:gd name="T90" fmla="*/ 78 w 95"/>
                <a:gd name="T91" fmla="*/ 159 h 259"/>
                <a:gd name="T92" fmla="*/ 75 w 95"/>
                <a:gd name="T93" fmla="*/ 152 h 259"/>
                <a:gd name="T94" fmla="*/ 72 w 95"/>
                <a:gd name="T95" fmla="*/ 139 h 259"/>
                <a:gd name="T96" fmla="*/ 74 w 95"/>
                <a:gd name="T97" fmla="*/ 135 h 259"/>
                <a:gd name="T98" fmla="*/ 67 w 95"/>
                <a:gd name="T99" fmla="*/ 115 h 259"/>
                <a:gd name="T100" fmla="*/ 61 w 95"/>
                <a:gd name="T101" fmla="*/ 85 h 259"/>
                <a:gd name="T102" fmla="*/ 64 w 95"/>
                <a:gd name="T103" fmla="*/ 92 h 259"/>
                <a:gd name="T104" fmla="*/ 72 w 95"/>
                <a:gd name="T105" fmla="*/ 111 h 259"/>
                <a:gd name="T106" fmla="*/ 80 w 95"/>
                <a:gd name="T107" fmla="*/ 129 h 259"/>
                <a:gd name="T108" fmla="*/ 84 w 95"/>
                <a:gd name="T109" fmla="*/ 115 h 259"/>
                <a:gd name="T110" fmla="*/ 77 w 95"/>
                <a:gd name="T111" fmla="*/ 101 h 259"/>
                <a:gd name="T112" fmla="*/ 69 w 95"/>
                <a:gd name="T113" fmla="*/ 84 h 259"/>
                <a:gd name="T114" fmla="*/ 64 w 95"/>
                <a:gd name="T115" fmla="*/ 70 h 259"/>
                <a:gd name="T116" fmla="*/ 53 w 95"/>
                <a:gd name="T117" fmla="*/ 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5" h="259">
                  <a:moveTo>
                    <a:pt x="42" y="85"/>
                  </a:moveTo>
                  <a:cubicBezTo>
                    <a:pt x="44" y="90"/>
                    <a:pt x="43" y="89"/>
                    <a:pt x="43" y="89"/>
                  </a:cubicBezTo>
                  <a:cubicBezTo>
                    <a:pt x="42" y="90"/>
                    <a:pt x="44" y="91"/>
                    <a:pt x="42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9" y="85"/>
                    <a:pt x="42" y="84"/>
                    <a:pt x="42" y="84"/>
                  </a:cubicBezTo>
                  <a:cubicBezTo>
                    <a:pt x="42" y="85"/>
                    <a:pt x="42" y="85"/>
                    <a:pt x="42" y="85"/>
                  </a:cubicBezTo>
                  <a:close/>
                  <a:moveTo>
                    <a:pt x="37" y="76"/>
                  </a:moveTo>
                  <a:cubicBezTo>
                    <a:pt x="40" y="79"/>
                    <a:pt x="38" y="77"/>
                    <a:pt x="39" y="79"/>
                  </a:cubicBezTo>
                  <a:cubicBezTo>
                    <a:pt x="40" y="81"/>
                    <a:pt x="40" y="81"/>
                    <a:pt x="40" y="83"/>
                  </a:cubicBezTo>
                  <a:cubicBezTo>
                    <a:pt x="37" y="81"/>
                    <a:pt x="38" y="82"/>
                    <a:pt x="37" y="76"/>
                  </a:cubicBezTo>
                  <a:close/>
                  <a:moveTo>
                    <a:pt x="20" y="78"/>
                  </a:moveTo>
                  <a:cubicBezTo>
                    <a:pt x="20" y="76"/>
                    <a:pt x="19" y="76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80"/>
                    <a:pt x="19" y="78"/>
                    <a:pt x="19" y="78"/>
                  </a:cubicBezTo>
                  <a:lnTo>
                    <a:pt x="20" y="78"/>
                  </a:lnTo>
                  <a:close/>
                  <a:moveTo>
                    <a:pt x="34" y="69"/>
                  </a:moveTo>
                  <a:cubicBezTo>
                    <a:pt x="36" y="71"/>
                    <a:pt x="37" y="69"/>
                    <a:pt x="35" y="73"/>
                  </a:cubicBezTo>
                  <a:cubicBezTo>
                    <a:pt x="33" y="72"/>
                    <a:pt x="33" y="72"/>
                    <a:pt x="34" y="69"/>
                  </a:cubicBezTo>
                  <a:close/>
                  <a:moveTo>
                    <a:pt x="25" y="45"/>
                  </a:moveTo>
                  <a:cubicBezTo>
                    <a:pt x="27" y="47"/>
                    <a:pt x="30" y="51"/>
                    <a:pt x="31" y="57"/>
                  </a:cubicBezTo>
                  <a:cubicBezTo>
                    <a:pt x="27" y="57"/>
                    <a:pt x="29" y="57"/>
                    <a:pt x="27" y="51"/>
                  </a:cubicBezTo>
                  <a:cubicBezTo>
                    <a:pt x="26" y="49"/>
                    <a:pt x="24" y="48"/>
                    <a:pt x="25" y="45"/>
                  </a:cubicBezTo>
                  <a:close/>
                  <a:moveTo>
                    <a:pt x="21" y="24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19" y="28"/>
                    <a:pt x="21" y="30"/>
                    <a:pt x="19" y="26"/>
                  </a:cubicBezTo>
                  <a:cubicBezTo>
                    <a:pt x="18" y="24"/>
                    <a:pt x="17" y="25"/>
                    <a:pt x="18" y="22"/>
                  </a:cubicBezTo>
                  <a:cubicBezTo>
                    <a:pt x="20" y="22"/>
                    <a:pt x="20" y="22"/>
                    <a:pt x="21" y="24"/>
                  </a:cubicBezTo>
                  <a:close/>
                  <a:moveTo>
                    <a:pt x="35" y="33"/>
                  </a:moveTo>
                  <a:cubicBezTo>
                    <a:pt x="32" y="28"/>
                    <a:pt x="32" y="33"/>
                    <a:pt x="31" y="26"/>
                  </a:cubicBezTo>
                  <a:cubicBezTo>
                    <a:pt x="29" y="19"/>
                    <a:pt x="29" y="23"/>
                    <a:pt x="27" y="18"/>
                  </a:cubicBezTo>
                  <a:cubicBezTo>
                    <a:pt x="28" y="16"/>
                    <a:pt x="29" y="17"/>
                    <a:pt x="31" y="16"/>
                  </a:cubicBezTo>
                  <a:cubicBezTo>
                    <a:pt x="30" y="18"/>
                    <a:pt x="30" y="14"/>
                    <a:pt x="30" y="18"/>
                  </a:cubicBezTo>
                  <a:cubicBezTo>
                    <a:pt x="31" y="20"/>
                    <a:pt x="34" y="28"/>
                    <a:pt x="35" y="33"/>
                  </a:cubicBezTo>
                  <a:close/>
                  <a:moveTo>
                    <a:pt x="52" y="48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7" y="1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3" y="10"/>
                    <a:pt x="17" y="3"/>
                    <a:pt x="18" y="12"/>
                  </a:cubicBezTo>
                  <a:cubicBezTo>
                    <a:pt x="18" y="12"/>
                    <a:pt x="19" y="14"/>
                    <a:pt x="19" y="14"/>
                  </a:cubicBezTo>
                  <a:cubicBezTo>
                    <a:pt x="20" y="21"/>
                    <a:pt x="18" y="18"/>
                    <a:pt x="18" y="19"/>
                  </a:cubicBezTo>
                  <a:cubicBezTo>
                    <a:pt x="16" y="17"/>
                    <a:pt x="16" y="17"/>
                    <a:pt x="16" y="14"/>
                  </a:cubicBezTo>
                  <a:cubicBezTo>
                    <a:pt x="12" y="14"/>
                    <a:pt x="14" y="13"/>
                    <a:pt x="12" y="16"/>
                  </a:cubicBezTo>
                  <a:cubicBezTo>
                    <a:pt x="9" y="20"/>
                    <a:pt x="9" y="26"/>
                    <a:pt x="10" y="3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6"/>
                    <a:pt x="12" y="41"/>
                    <a:pt x="13" y="52"/>
                  </a:cubicBezTo>
                  <a:cubicBezTo>
                    <a:pt x="16" y="55"/>
                    <a:pt x="14" y="54"/>
                    <a:pt x="15" y="60"/>
                  </a:cubicBezTo>
                  <a:cubicBezTo>
                    <a:pt x="16" y="64"/>
                    <a:pt x="17" y="65"/>
                    <a:pt x="1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4"/>
                    <a:pt x="10" y="65"/>
                    <a:pt x="10" y="61"/>
                  </a:cubicBezTo>
                  <a:cubicBezTo>
                    <a:pt x="7" y="61"/>
                    <a:pt x="7" y="58"/>
                    <a:pt x="7" y="54"/>
                  </a:cubicBezTo>
                  <a:cubicBezTo>
                    <a:pt x="6" y="49"/>
                    <a:pt x="7" y="54"/>
                    <a:pt x="6" y="51"/>
                  </a:cubicBezTo>
                  <a:cubicBezTo>
                    <a:pt x="4" y="47"/>
                    <a:pt x="6" y="50"/>
                    <a:pt x="4" y="47"/>
                  </a:cubicBezTo>
                  <a:cubicBezTo>
                    <a:pt x="1" y="51"/>
                    <a:pt x="0" y="59"/>
                    <a:pt x="5" y="61"/>
                  </a:cubicBezTo>
                  <a:cubicBezTo>
                    <a:pt x="5" y="67"/>
                    <a:pt x="6" y="65"/>
                    <a:pt x="7" y="69"/>
                  </a:cubicBezTo>
                  <a:cubicBezTo>
                    <a:pt x="8" y="72"/>
                    <a:pt x="7" y="73"/>
                    <a:pt x="10" y="74"/>
                  </a:cubicBezTo>
                  <a:cubicBezTo>
                    <a:pt x="9" y="79"/>
                    <a:pt x="11" y="82"/>
                    <a:pt x="13" y="8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93"/>
                    <a:pt x="14" y="88"/>
                    <a:pt x="17" y="96"/>
                  </a:cubicBezTo>
                  <a:cubicBezTo>
                    <a:pt x="18" y="97"/>
                    <a:pt x="19" y="98"/>
                    <a:pt x="20" y="10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22"/>
                    <a:pt x="33" y="125"/>
                    <a:pt x="35" y="129"/>
                  </a:cubicBezTo>
                  <a:cubicBezTo>
                    <a:pt x="38" y="133"/>
                    <a:pt x="38" y="137"/>
                    <a:pt x="41" y="141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4" y="151"/>
                    <a:pt x="46" y="152"/>
                    <a:pt x="48" y="160"/>
                  </a:cubicBezTo>
                  <a:cubicBezTo>
                    <a:pt x="50" y="161"/>
                    <a:pt x="54" y="170"/>
                    <a:pt x="55" y="173"/>
                  </a:cubicBezTo>
                  <a:cubicBezTo>
                    <a:pt x="55" y="173"/>
                    <a:pt x="55" y="174"/>
                    <a:pt x="55" y="17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5"/>
                    <a:pt x="59" y="185"/>
                    <a:pt x="61" y="187"/>
                  </a:cubicBezTo>
                  <a:cubicBezTo>
                    <a:pt x="61" y="187"/>
                    <a:pt x="61" y="188"/>
                    <a:pt x="61" y="188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5" y="199"/>
                    <a:pt x="65" y="199"/>
                    <a:pt x="65" y="199"/>
                  </a:cubicBezTo>
                  <a:cubicBezTo>
                    <a:pt x="68" y="204"/>
                    <a:pt x="69" y="210"/>
                    <a:pt x="71" y="215"/>
                  </a:cubicBezTo>
                  <a:cubicBezTo>
                    <a:pt x="71" y="215"/>
                    <a:pt x="72" y="217"/>
                    <a:pt x="72" y="217"/>
                  </a:cubicBezTo>
                  <a:cubicBezTo>
                    <a:pt x="72" y="217"/>
                    <a:pt x="72" y="217"/>
                    <a:pt x="73" y="217"/>
                  </a:cubicBezTo>
                  <a:cubicBezTo>
                    <a:pt x="81" y="234"/>
                    <a:pt x="81" y="234"/>
                    <a:pt x="81" y="234"/>
                  </a:cubicBezTo>
                  <a:cubicBezTo>
                    <a:pt x="83" y="239"/>
                    <a:pt x="88" y="256"/>
                    <a:pt x="88" y="259"/>
                  </a:cubicBezTo>
                  <a:cubicBezTo>
                    <a:pt x="95" y="259"/>
                    <a:pt x="95" y="259"/>
                    <a:pt x="95" y="259"/>
                  </a:cubicBezTo>
                  <a:cubicBezTo>
                    <a:pt x="94" y="255"/>
                    <a:pt x="94" y="254"/>
                    <a:pt x="92" y="252"/>
                  </a:cubicBezTo>
                  <a:cubicBezTo>
                    <a:pt x="92" y="249"/>
                    <a:pt x="93" y="249"/>
                    <a:pt x="92" y="245"/>
                  </a:cubicBezTo>
                  <a:cubicBezTo>
                    <a:pt x="92" y="243"/>
                    <a:pt x="91" y="243"/>
                    <a:pt x="91" y="242"/>
                  </a:cubicBezTo>
                  <a:cubicBezTo>
                    <a:pt x="88" y="237"/>
                    <a:pt x="88" y="232"/>
                    <a:pt x="86" y="226"/>
                  </a:cubicBezTo>
                  <a:cubicBezTo>
                    <a:pt x="84" y="222"/>
                    <a:pt x="85" y="218"/>
                    <a:pt x="83" y="214"/>
                  </a:cubicBezTo>
                  <a:cubicBezTo>
                    <a:pt x="81" y="209"/>
                    <a:pt x="82" y="206"/>
                    <a:pt x="77" y="204"/>
                  </a:cubicBezTo>
                  <a:cubicBezTo>
                    <a:pt x="76" y="196"/>
                    <a:pt x="79" y="193"/>
                    <a:pt x="76" y="188"/>
                  </a:cubicBezTo>
                  <a:cubicBezTo>
                    <a:pt x="75" y="187"/>
                    <a:pt x="76" y="187"/>
                    <a:pt x="74" y="186"/>
                  </a:cubicBezTo>
                  <a:cubicBezTo>
                    <a:pt x="75" y="181"/>
                    <a:pt x="75" y="182"/>
                    <a:pt x="74" y="178"/>
                  </a:cubicBezTo>
                  <a:cubicBezTo>
                    <a:pt x="81" y="180"/>
                    <a:pt x="78" y="175"/>
                    <a:pt x="78" y="170"/>
                  </a:cubicBezTo>
                  <a:cubicBezTo>
                    <a:pt x="78" y="163"/>
                    <a:pt x="81" y="170"/>
                    <a:pt x="80" y="164"/>
                  </a:cubicBezTo>
                  <a:cubicBezTo>
                    <a:pt x="79" y="162"/>
                    <a:pt x="78" y="164"/>
                    <a:pt x="78" y="159"/>
                  </a:cubicBezTo>
                  <a:cubicBezTo>
                    <a:pt x="76" y="160"/>
                    <a:pt x="78" y="161"/>
                    <a:pt x="75" y="159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1" y="150"/>
                    <a:pt x="72" y="153"/>
                    <a:pt x="71" y="147"/>
                  </a:cubicBezTo>
                  <a:cubicBezTo>
                    <a:pt x="71" y="143"/>
                    <a:pt x="72" y="143"/>
                    <a:pt x="72" y="139"/>
                  </a:cubicBezTo>
                  <a:cubicBezTo>
                    <a:pt x="75" y="140"/>
                    <a:pt x="72" y="141"/>
                    <a:pt x="75" y="139"/>
                  </a:cubicBezTo>
                  <a:cubicBezTo>
                    <a:pt x="75" y="137"/>
                    <a:pt x="75" y="138"/>
                    <a:pt x="74" y="135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68" y="122"/>
                    <a:pt x="68" y="118"/>
                    <a:pt x="67" y="115"/>
                  </a:cubicBezTo>
                  <a:cubicBezTo>
                    <a:pt x="64" y="109"/>
                    <a:pt x="61" y="102"/>
                    <a:pt x="59" y="96"/>
                  </a:cubicBezTo>
                  <a:cubicBezTo>
                    <a:pt x="57" y="90"/>
                    <a:pt x="54" y="86"/>
                    <a:pt x="61" y="85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7"/>
                    <a:pt x="64" y="95"/>
                    <a:pt x="65" y="99"/>
                  </a:cubicBezTo>
                  <a:cubicBezTo>
                    <a:pt x="67" y="104"/>
                    <a:pt x="70" y="107"/>
                    <a:pt x="72" y="111"/>
                  </a:cubicBezTo>
                  <a:cubicBezTo>
                    <a:pt x="72" y="113"/>
                    <a:pt x="75" y="120"/>
                    <a:pt x="76" y="122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28"/>
                    <a:pt x="83" y="128"/>
                    <a:pt x="84" y="127"/>
                  </a:cubicBezTo>
                  <a:cubicBezTo>
                    <a:pt x="84" y="124"/>
                    <a:pt x="83" y="118"/>
                    <a:pt x="84" y="115"/>
                  </a:cubicBezTo>
                  <a:cubicBezTo>
                    <a:pt x="80" y="115"/>
                    <a:pt x="80" y="115"/>
                    <a:pt x="79" y="110"/>
                  </a:cubicBezTo>
                  <a:cubicBezTo>
                    <a:pt x="77" y="106"/>
                    <a:pt x="78" y="105"/>
                    <a:pt x="77" y="101"/>
                  </a:cubicBezTo>
                  <a:cubicBezTo>
                    <a:pt x="76" y="99"/>
                    <a:pt x="75" y="96"/>
                    <a:pt x="74" y="94"/>
                  </a:cubicBezTo>
                  <a:cubicBezTo>
                    <a:pt x="72" y="87"/>
                    <a:pt x="72" y="90"/>
                    <a:pt x="69" y="84"/>
                  </a:cubicBezTo>
                  <a:cubicBezTo>
                    <a:pt x="69" y="84"/>
                    <a:pt x="68" y="82"/>
                    <a:pt x="68" y="82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65"/>
                    <a:pt x="59" y="63"/>
                    <a:pt x="57" y="56"/>
                  </a:cubicBezTo>
                  <a:cubicBezTo>
                    <a:pt x="56" y="54"/>
                    <a:pt x="54" y="50"/>
                    <a:pt x="53" y="48"/>
                  </a:cubicBezTo>
                  <a:lnTo>
                    <a:pt x="52" y="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" name="Freeform 66"/>
            <p:cNvSpPr>
              <a:spLocks noEditPoints="1"/>
            </p:cNvSpPr>
            <p:nvPr/>
          </p:nvSpPr>
          <p:spPr bwMode="auto">
            <a:xfrm>
              <a:off x="4149695" y="6026929"/>
              <a:ext cx="65751" cy="334237"/>
            </a:xfrm>
            <a:custGeom>
              <a:avLst/>
              <a:gdLst>
                <a:gd name="T0" fmla="*/ 16 w 65"/>
                <a:gd name="T1" fmla="*/ 262 h 332"/>
                <a:gd name="T2" fmla="*/ 24 w 65"/>
                <a:gd name="T3" fmla="*/ 262 h 332"/>
                <a:gd name="T4" fmla="*/ 24 w 65"/>
                <a:gd name="T5" fmla="*/ 262 h 332"/>
                <a:gd name="T6" fmla="*/ 33 w 65"/>
                <a:gd name="T7" fmla="*/ 167 h 332"/>
                <a:gd name="T8" fmla="*/ 46 w 65"/>
                <a:gd name="T9" fmla="*/ 77 h 332"/>
                <a:gd name="T10" fmla="*/ 49 w 65"/>
                <a:gd name="T11" fmla="*/ 84 h 332"/>
                <a:gd name="T12" fmla="*/ 44 w 65"/>
                <a:gd name="T13" fmla="*/ 130 h 332"/>
                <a:gd name="T14" fmla="*/ 38 w 65"/>
                <a:gd name="T15" fmla="*/ 155 h 332"/>
                <a:gd name="T16" fmla="*/ 37 w 65"/>
                <a:gd name="T17" fmla="*/ 167 h 332"/>
                <a:gd name="T18" fmla="*/ 35 w 65"/>
                <a:gd name="T19" fmla="*/ 154 h 332"/>
                <a:gd name="T20" fmla="*/ 36 w 65"/>
                <a:gd name="T21" fmla="*/ 136 h 332"/>
                <a:gd name="T22" fmla="*/ 38 w 65"/>
                <a:gd name="T23" fmla="*/ 118 h 332"/>
                <a:gd name="T24" fmla="*/ 40 w 65"/>
                <a:gd name="T25" fmla="*/ 86 h 332"/>
                <a:gd name="T26" fmla="*/ 44 w 65"/>
                <a:gd name="T27" fmla="*/ 90 h 332"/>
                <a:gd name="T28" fmla="*/ 42 w 65"/>
                <a:gd name="T29" fmla="*/ 80 h 332"/>
                <a:gd name="T30" fmla="*/ 50 w 65"/>
                <a:gd name="T31" fmla="*/ 60 h 332"/>
                <a:gd name="T32" fmla="*/ 48 w 65"/>
                <a:gd name="T33" fmla="*/ 66 h 332"/>
                <a:gd name="T34" fmla="*/ 53 w 65"/>
                <a:gd name="T35" fmla="*/ 26 h 332"/>
                <a:gd name="T36" fmla="*/ 50 w 65"/>
                <a:gd name="T37" fmla="*/ 9 h 332"/>
                <a:gd name="T38" fmla="*/ 43 w 65"/>
                <a:gd name="T39" fmla="*/ 55 h 332"/>
                <a:gd name="T40" fmla="*/ 43 w 65"/>
                <a:gd name="T41" fmla="*/ 24 h 332"/>
                <a:gd name="T42" fmla="*/ 38 w 65"/>
                <a:gd name="T43" fmla="*/ 28 h 332"/>
                <a:gd name="T44" fmla="*/ 23 w 65"/>
                <a:gd name="T45" fmla="*/ 159 h 332"/>
                <a:gd name="T46" fmla="*/ 18 w 65"/>
                <a:gd name="T47" fmla="*/ 203 h 332"/>
                <a:gd name="T48" fmla="*/ 8 w 65"/>
                <a:gd name="T49" fmla="*/ 241 h 332"/>
                <a:gd name="T50" fmla="*/ 3 w 65"/>
                <a:gd name="T51" fmla="*/ 294 h 332"/>
                <a:gd name="T52" fmla="*/ 10 w 65"/>
                <a:gd name="T53" fmla="*/ 308 h 332"/>
                <a:gd name="T54" fmla="*/ 14 w 65"/>
                <a:gd name="T55" fmla="*/ 288 h 332"/>
                <a:gd name="T56" fmla="*/ 16 w 65"/>
                <a:gd name="T57" fmla="*/ 296 h 332"/>
                <a:gd name="T58" fmla="*/ 21 w 65"/>
                <a:gd name="T59" fmla="*/ 332 h 332"/>
                <a:gd name="T60" fmla="*/ 27 w 65"/>
                <a:gd name="T61" fmla="*/ 312 h 332"/>
                <a:gd name="T62" fmla="*/ 33 w 65"/>
                <a:gd name="T63" fmla="*/ 228 h 332"/>
                <a:gd name="T64" fmla="*/ 27 w 65"/>
                <a:gd name="T65" fmla="*/ 228 h 332"/>
                <a:gd name="T66" fmla="*/ 22 w 65"/>
                <a:gd name="T67" fmla="*/ 233 h 332"/>
                <a:gd name="T68" fmla="*/ 23 w 65"/>
                <a:gd name="T69" fmla="*/ 220 h 332"/>
                <a:gd name="T70" fmla="*/ 30 w 65"/>
                <a:gd name="T71" fmla="*/ 175 h 332"/>
                <a:gd name="T72" fmla="*/ 34 w 65"/>
                <a:gd name="T73" fmla="*/ 178 h 332"/>
                <a:gd name="T74" fmla="*/ 29 w 65"/>
                <a:gd name="T75" fmla="*/ 219 h 332"/>
                <a:gd name="T76" fmla="*/ 40 w 65"/>
                <a:gd name="T77" fmla="*/ 230 h 332"/>
                <a:gd name="T78" fmla="*/ 44 w 65"/>
                <a:gd name="T79" fmla="*/ 222 h 332"/>
                <a:gd name="T80" fmla="*/ 49 w 65"/>
                <a:gd name="T81" fmla="*/ 191 h 332"/>
                <a:gd name="T82" fmla="*/ 52 w 65"/>
                <a:gd name="T83" fmla="*/ 171 h 332"/>
                <a:gd name="T84" fmla="*/ 55 w 65"/>
                <a:gd name="T85" fmla="*/ 122 h 332"/>
                <a:gd name="T86" fmla="*/ 61 w 65"/>
                <a:gd name="T87" fmla="*/ 71 h 332"/>
                <a:gd name="T88" fmla="*/ 65 w 65"/>
                <a:gd name="T89" fmla="*/ 39 h 332"/>
                <a:gd name="T90" fmla="*/ 59 w 65"/>
                <a:gd name="T91" fmla="*/ 54 h 332"/>
                <a:gd name="T92" fmla="*/ 56 w 65"/>
                <a:gd name="T93" fmla="*/ 77 h 332"/>
                <a:gd name="T94" fmla="*/ 54 w 65"/>
                <a:gd name="T95" fmla="*/ 80 h 332"/>
                <a:gd name="T96" fmla="*/ 60 w 65"/>
                <a:gd name="T97" fmla="*/ 29 h 332"/>
                <a:gd name="T98" fmla="*/ 52 w 65"/>
                <a:gd name="T99" fmla="*/ 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332">
                  <a:moveTo>
                    <a:pt x="17" y="266"/>
                  </a:moveTo>
                  <a:cubicBezTo>
                    <a:pt x="17" y="270"/>
                    <a:pt x="17" y="267"/>
                    <a:pt x="16" y="268"/>
                  </a:cubicBezTo>
                  <a:cubicBezTo>
                    <a:pt x="16" y="267"/>
                    <a:pt x="15" y="267"/>
                    <a:pt x="16" y="262"/>
                  </a:cubicBezTo>
                  <a:cubicBezTo>
                    <a:pt x="18" y="264"/>
                    <a:pt x="18" y="259"/>
                    <a:pt x="17" y="265"/>
                  </a:cubicBezTo>
                  <a:lnTo>
                    <a:pt x="17" y="266"/>
                  </a:lnTo>
                  <a:close/>
                  <a:moveTo>
                    <a:pt x="24" y="262"/>
                  </a:moveTo>
                  <a:cubicBezTo>
                    <a:pt x="22" y="261"/>
                    <a:pt x="23" y="264"/>
                    <a:pt x="22" y="259"/>
                  </a:cubicBezTo>
                  <a:cubicBezTo>
                    <a:pt x="22" y="254"/>
                    <a:pt x="25" y="235"/>
                    <a:pt x="26" y="233"/>
                  </a:cubicBezTo>
                  <a:cubicBezTo>
                    <a:pt x="27" y="238"/>
                    <a:pt x="21" y="258"/>
                    <a:pt x="24" y="262"/>
                  </a:cubicBezTo>
                  <a:close/>
                  <a:moveTo>
                    <a:pt x="32" y="172"/>
                  </a:moveTo>
                  <a:cubicBezTo>
                    <a:pt x="32" y="172"/>
                    <a:pt x="30" y="172"/>
                    <a:pt x="31" y="168"/>
                  </a:cubicBezTo>
                  <a:cubicBezTo>
                    <a:pt x="32" y="166"/>
                    <a:pt x="31" y="168"/>
                    <a:pt x="33" y="167"/>
                  </a:cubicBezTo>
                  <a:lnTo>
                    <a:pt x="32" y="172"/>
                  </a:lnTo>
                  <a:close/>
                  <a:moveTo>
                    <a:pt x="44" y="90"/>
                  </a:moveTo>
                  <a:cubicBezTo>
                    <a:pt x="47" y="86"/>
                    <a:pt x="43" y="86"/>
                    <a:pt x="46" y="77"/>
                  </a:cubicBezTo>
                  <a:cubicBezTo>
                    <a:pt x="48" y="70"/>
                    <a:pt x="47" y="72"/>
                    <a:pt x="49" y="71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9" y="78"/>
                    <a:pt x="49" y="79"/>
                    <a:pt x="49" y="84"/>
                  </a:cubicBezTo>
                  <a:cubicBezTo>
                    <a:pt x="49" y="84"/>
                    <a:pt x="48" y="84"/>
                    <a:pt x="48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7" y="90"/>
                    <a:pt x="44" y="121"/>
                    <a:pt x="44" y="130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3" y="138"/>
                    <a:pt x="40" y="143"/>
                    <a:pt x="38" y="154"/>
                  </a:cubicBezTo>
                  <a:cubicBezTo>
                    <a:pt x="38" y="154"/>
                    <a:pt x="38" y="154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6" y="167"/>
                    <a:pt x="36" y="166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53"/>
                    <a:pt x="33" y="156"/>
                    <a:pt x="35" y="154"/>
                  </a:cubicBezTo>
                  <a:cubicBezTo>
                    <a:pt x="38" y="151"/>
                    <a:pt x="36" y="152"/>
                    <a:pt x="36" y="149"/>
                  </a:cubicBezTo>
                  <a:cubicBezTo>
                    <a:pt x="36" y="147"/>
                    <a:pt x="38" y="151"/>
                    <a:pt x="36" y="145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8" y="135"/>
                    <a:pt x="38" y="135"/>
                    <a:pt x="39" y="134"/>
                  </a:cubicBezTo>
                  <a:cubicBezTo>
                    <a:pt x="38" y="129"/>
                    <a:pt x="39" y="125"/>
                    <a:pt x="40" y="120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2"/>
                    <a:pt x="38" y="109"/>
                    <a:pt x="39" y="103"/>
                  </a:cubicBezTo>
                  <a:cubicBezTo>
                    <a:pt x="39" y="90"/>
                    <a:pt x="38" y="90"/>
                    <a:pt x="40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4" y="87"/>
                    <a:pt x="41" y="84"/>
                    <a:pt x="42" y="88"/>
                  </a:cubicBezTo>
                  <a:cubicBezTo>
                    <a:pt x="44" y="90"/>
                    <a:pt x="42" y="88"/>
                    <a:pt x="44" y="90"/>
                  </a:cubicBezTo>
                  <a:close/>
                  <a:moveTo>
                    <a:pt x="38" y="77"/>
                  </a:moveTo>
                  <a:cubicBezTo>
                    <a:pt x="42" y="75"/>
                    <a:pt x="40" y="70"/>
                    <a:pt x="42" y="62"/>
                  </a:cubicBezTo>
                  <a:cubicBezTo>
                    <a:pt x="44" y="65"/>
                    <a:pt x="42" y="74"/>
                    <a:pt x="42" y="80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0"/>
                    <a:pt x="39" y="79"/>
                    <a:pt x="38" y="77"/>
                  </a:cubicBezTo>
                  <a:close/>
                  <a:moveTo>
                    <a:pt x="50" y="60"/>
                  </a:moveTo>
                  <a:cubicBezTo>
                    <a:pt x="51" y="63"/>
                    <a:pt x="51" y="62"/>
                    <a:pt x="50" y="65"/>
                  </a:cubicBezTo>
                  <a:cubicBezTo>
                    <a:pt x="50" y="65"/>
                    <a:pt x="50" y="65"/>
                    <a:pt x="49" y="65"/>
                  </a:cubicBezTo>
                  <a:cubicBezTo>
                    <a:pt x="47" y="67"/>
                    <a:pt x="49" y="67"/>
                    <a:pt x="48" y="66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9"/>
                    <a:pt x="49" y="57"/>
                    <a:pt x="50" y="60"/>
                  </a:cubicBezTo>
                  <a:close/>
                  <a:moveTo>
                    <a:pt x="53" y="26"/>
                  </a:moveTo>
                  <a:cubicBezTo>
                    <a:pt x="54" y="18"/>
                    <a:pt x="53" y="28"/>
                    <a:pt x="52" y="11"/>
                  </a:cubicBezTo>
                  <a:cubicBezTo>
                    <a:pt x="52" y="0"/>
                    <a:pt x="54" y="2"/>
                    <a:pt x="50" y="2"/>
                  </a:cubicBezTo>
                  <a:cubicBezTo>
                    <a:pt x="49" y="6"/>
                    <a:pt x="49" y="6"/>
                    <a:pt x="50" y="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6"/>
                    <a:pt x="47" y="27"/>
                    <a:pt x="47" y="3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8"/>
                    <a:pt x="43" y="57"/>
                    <a:pt x="43" y="58"/>
                  </a:cubicBezTo>
                  <a:cubicBezTo>
                    <a:pt x="39" y="51"/>
                    <a:pt x="47" y="31"/>
                    <a:pt x="41" y="26"/>
                  </a:cubicBezTo>
                  <a:cubicBezTo>
                    <a:pt x="42" y="26"/>
                    <a:pt x="42" y="25"/>
                    <a:pt x="43" y="24"/>
                  </a:cubicBezTo>
                  <a:cubicBezTo>
                    <a:pt x="43" y="19"/>
                    <a:pt x="43" y="19"/>
                    <a:pt x="44" y="15"/>
                  </a:cubicBezTo>
                  <a:cubicBezTo>
                    <a:pt x="42" y="16"/>
                    <a:pt x="42" y="16"/>
                    <a:pt x="40" y="17"/>
                  </a:cubicBezTo>
                  <a:cubicBezTo>
                    <a:pt x="40" y="22"/>
                    <a:pt x="39" y="24"/>
                    <a:pt x="38" y="28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62"/>
                    <a:pt x="30" y="79"/>
                    <a:pt x="29" y="98"/>
                  </a:cubicBezTo>
                  <a:cubicBezTo>
                    <a:pt x="29" y="124"/>
                    <a:pt x="24" y="146"/>
                    <a:pt x="23" y="159"/>
                  </a:cubicBezTo>
                  <a:cubicBezTo>
                    <a:pt x="23" y="170"/>
                    <a:pt x="23" y="169"/>
                    <a:pt x="22" y="178"/>
                  </a:cubicBezTo>
                  <a:cubicBezTo>
                    <a:pt x="25" y="180"/>
                    <a:pt x="21" y="185"/>
                    <a:pt x="21" y="188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5" y="214"/>
                    <a:pt x="14" y="213"/>
                    <a:pt x="13" y="215"/>
                  </a:cubicBezTo>
                  <a:cubicBezTo>
                    <a:pt x="12" y="225"/>
                    <a:pt x="11" y="231"/>
                    <a:pt x="9" y="238"/>
                  </a:cubicBezTo>
                  <a:cubicBezTo>
                    <a:pt x="8" y="239"/>
                    <a:pt x="9" y="239"/>
                    <a:pt x="8" y="241"/>
                  </a:cubicBezTo>
                  <a:cubicBezTo>
                    <a:pt x="6" y="250"/>
                    <a:pt x="6" y="262"/>
                    <a:pt x="5" y="272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2" y="287"/>
                    <a:pt x="3" y="290"/>
                    <a:pt x="3" y="294"/>
                  </a:cubicBezTo>
                  <a:cubicBezTo>
                    <a:pt x="3" y="297"/>
                    <a:pt x="0" y="306"/>
                    <a:pt x="5" y="303"/>
                  </a:cubicBezTo>
                  <a:cubicBezTo>
                    <a:pt x="4" y="307"/>
                    <a:pt x="4" y="306"/>
                    <a:pt x="6" y="309"/>
                  </a:cubicBezTo>
                  <a:cubicBezTo>
                    <a:pt x="8" y="308"/>
                    <a:pt x="7" y="308"/>
                    <a:pt x="10" y="30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3" y="286"/>
                    <a:pt x="14" y="285"/>
                    <a:pt x="15" y="283"/>
                  </a:cubicBezTo>
                  <a:cubicBezTo>
                    <a:pt x="14" y="288"/>
                    <a:pt x="14" y="288"/>
                    <a:pt x="14" y="288"/>
                  </a:cubicBezTo>
                  <a:cubicBezTo>
                    <a:pt x="17" y="287"/>
                    <a:pt x="16" y="287"/>
                    <a:pt x="19" y="287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6" y="295"/>
                    <a:pt x="16" y="294"/>
                    <a:pt x="16" y="296"/>
                  </a:cubicBezTo>
                  <a:cubicBezTo>
                    <a:pt x="16" y="318"/>
                    <a:pt x="16" y="318"/>
                    <a:pt x="16" y="318"/>
                  </a:cubicBezTo>
                  <a:cubicBezTo>
                    <a:pt x="15" y="323"/>
                    <a:pt x="14" y="324"/>
                    <a:pt x="15" y="329"/>
                  </a:cubicBezTo>
                  <a:cubicBezTo>
                    <a:pt x="21" y="332"/>
                    <a:pt x="21" y="332"/>
                    <a:pt x="21" y="332"/>
                  </a:cubicBezTo>
                  <a:cubicBezTo>
                    <a:pt x="20" y="329"/>
                    <a:pt x="20" y="328"/>
                    <a:pt x="21" y="325"/>
                  </a:cubicBezTo>
                  <a:cubicBezTo>
                    <a:pt x="22" y="329"/>
                    <a:pt x="21" y="327"/>
                    <a:pt x="23" y="328"/>
                  </a:cubicBezTo>
                  <a:cubicBezTo>
                    <a:pt x="23" y="319"/>
                    <a:pt x="25" y="320"/>
                    <a:pt x="27" y="312"/>
                  </a:cubicBezTo>
                  <a:cubicBezTo>
                    <a:pt x="32" y="295"/>
                    <a:pt x="34" y="278"/>
                    <a:pt x="35" y="260"/>
                  </a:cubicBezTo>
                  <a:cubicBezTo>
                    <a:pt x="35" y="249"/>
                    <a:pt x="41" y="240"/>
                    <a:pt x="36" y="230"/>
                  </a:cubicBezTo>
                  <a:cubicBezTo>
                    <a:pt x="35" y="227"/>
                    <a:pt x="37" y="226"/>
                    <a:pt x="33" y="228"/>
                  </a:cubicBezTo>
                  <a:cubicBezTo>
                    <a:pt x="33" y="223"/>
                    <a:pt x="34" y="223"/>
                    <a:pt x="31" y="221"/>
                  </a:cubicBezTo>
                  <a:cubicBezTo>
                    <a:pt x="29" y="223"/>
                    <a:pt x="28" y="226"/>
                    <a:pt x="27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5" y="226"/>
                    <a:pt x="27" y="227"/>
                    <a:pt x="25" y="226"/>
                  </a:cubicBezTo>
                  <a:cubicBezTo>
                    <a:pt x="23" y="230"/>
                    <a:pt x="25" y="230"/>
                    <a:pt x="22" y="233"/>
                  </a:cubicBezTo>
                  <a:cubicBezTo>
                    <a:pt x="23" y="227"/>
                    <a:pt x="22" y="223"/>
                    <a:pt x="18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8" y="219"/>
                    <a:pt x="20" y="219"/>
                    <a:pt x="23" y="220"/>
                  </a:cubicBezTo>
                  <a:cubicBezTo>
                    <a:pt x="24" y="216"/>
                    <a:pt x="25" y="213"/>
                    <a:pt x="26" y="208"/>
                  </a:cubicBezTo>
                  <a:cubicBezTo>
                    <a:pt x="28" y="199"/>
                    <a:pt x="27" y="183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9"/>
                    <a:pt x="29" y="177"/>
                    <a:pt x="31" y="179"/>
                  </a:cubicBezTo>
                  <a:cubicBezTo>
                    <a:pt x="32" y="180"/>
                    <a:pt x="33" y="179"/>
                    <a:pt x="34" y="178"/>
                  </a:cubicBezTo>
                  <a:cubicBezTo>
                    <a:pt x="33" y="186"/>
                    <a:pt x="32" y="191"/>
                    <a:pt x="31" y="200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2" y="206"/>
                    <a:pt x="27" y="211"/>
                    <a:pt x="29" y="219"/>
                  </a:cubicBezTo>
                  <a:cubicBezTo>
                    <a:pt x="31" y="221"/>
                    <a:pt x="34" y="222"/>
                    <a:pt x="35" y="225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40" y="234"/>
                    <a:pt x="40" y="237"/>
                    <a:pt x="41" y="239"/>
                  </a:cubicBezTo>
                  <a:cubicBezTo>
                    <a:pt x="43" y="236"/>
                    <a:pt x="45" y="230"/>
                    <a:pt x="45" y="225"/>
                  </a:cubicBezTo>
                  <a:cubicBezTo>
                    <a:pt x="45" y="224"/>
                    <a:pt x="44" y="225"/>
                    <a:pt x="44" y="222"/>
                  </a:cubicBezTo>
                  <a:cubicBezTo>
                    <a:pt x="44" y="219"/>
                    <a:pt x="45" y="218"/>
                    <a:pt x="46" y="216"/>
                  </a:cubicBezTo>
                  <a:cubicBezTo>
                    <a:pt x="46" y="212"/>
                    <a:pt x="46" y="209"/>
                    <a:pt x="47" y="203"/>
                  </a:cubicBezTo>
                  <a:cubicBezTo>
                    <a:pt x="48" y="198"/>
                    <a:pt x="48" y="196"/>
                    <a:pt x="49" y="191"/>
                  </a:cubicBezTo>
                  <a:cubicBezTo>
                    <a:pt x="49" y="190"/>
                    <a:pt x="50" y="187"/>
                    <a:pt x="50" y="185"/>
                  </a:cubicBezTo>
                  <a:cubicBezTo>
                    <a:pt x="50" y="185"/>
                    <a:pt x="50" y="184"/>
                    <a:pt x="50" y="184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1" y="158"/>
                    <a:pt x="53" y="150"/>
                    <a:pt x="53" y="138"/>
                  </a:cubicBezTo>
                  <a:cubicBezTo>
                    <a:pt x="52" y="137"/>
                    <a:pt x="52" y="138"/>
                    <a:pt x="54" y="136"/>
                  </a:cubicBezTo>
                  <a:cubicBezTo>
                    <a:pt x="54" y="131"/>
                    <a:pt x="55" y="126"/>
                    <a:pt x="55" y="122"/>
                  </a:cubicBezTo>
                  <a:cubicBezTo>
                    <a:pt x="55" y="116"/>
                    <a:pt x="56" y="115"/>
                    <a:pt x="57" y="110"/>
                  </a:cubicBezTo>
                  <a:cubicBezTo>
                    <a:pt x="57" y="104"/>
                    <a:pt x="57" y="90"/>
                    <a:pt x="59" y="84"/>
                  </a:cubicBezTo>
                  <a:cubicBezTo>
                    <a:pt x="60" y="77"/>
                    <a:pt x="60" y="79"/>
                    <a:pt x="61" y="7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46"/>
                    <a:pt x="62" y="55"/>
                    <a:pt x="64" y="48"/>
                  </a:cubicBezTo>
                  <a:cubicBezTo>
                    <a:pt x="64" y="47"/>
                    <a:pt x="65" y="43"/>
                    <a:pt x="65" y="39"/>
                  </a:cubicBezTo>
                  <a:cubicBezTo>
                    <a:pt x="65" y="37"/>
                    <a:pt x="65" y="38"/>
                    <a:pt x="64" y="37"/>
                  </a:cubicBezTo>
                  <a:cubicBezTo>
                    <a:pt x="61" y="39"/>
                    <a:pt x="63" y="36"/>
                    <a:pt x="62" y="41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8"/>
                    <a:pt x="59" y="59"/>
                    <a:pt x="58" y="63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9"/>
                    <a:pt x="56" y="79"/>
                    <a:pt x="57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2" y="77"/>
                    <a:pt x="53" y="75"/>
                    <a:pt x="54" y="72"/>
                  </a:cubicBezTo>
                  <a:cubicBezTo>
                    <a:pt x="58" y="62"/>
                    <a:pt x="56" y="54"/>
                    <a:pt x="58" y="48"/>
                  </a:cubicBezTo>
                  <a:cubicBezTo>
                    <a:pt x="59" y="42"/>
                    <a:pt x="57" y="32"/>
                    <a:pt x="60" y="29"/>
                  </a:cubicBezTo>
                  <a:cubicBezTo>
                    <a:pt x="54" y="31"/>
                    <a:pt x="60" y="35"/>
                    <a:pt x="53" y="36"/>
                  </a:cubicBezTo>
                  <a:cubicBezTo>
                    <a:pt x="54" y="31"/>
                    <a:pt x="53" y="36"/>
                    <a:pt x="55" y="33"/>
                  </a:cubicBezTo>
                  <a:cubicBezTo>
                    <a:pt x="52" y="34"/>
                    <a:pt x="53" y="33"/>
                    <a:pt x="52" y="32"/>
                  </a:cubicBezTo>
                  <a:cubicBezTo>
                    <a:pt x="52" y="31"/>
                    <a:pt x="52" y="28"/>
                    <a:pt x="52" y="26"/>
                  </a:cubicBezTo>
                  <a:lnTo>
                    <a:pt x="53" y="2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4446359" y="4518559"/>
              <a:ext cx="56358" cy="285706"/>
            </a:xfrm>
            <a:custGeom>
              <a:avLst/>
              <a:gdLst>
                <a:gd name="T0" fmla="*/ 48 w 56"/>
                <a:gd name="T1" fmla="*/ 17 h 284"/>
                <a:gd name="T2" fmla="*/ 47 w 56"/>
                <a:gd name="T3" fmla="*/ 4 h 284"/>
                <a:gd name="T4" fmla="*/ 46 w 56"/>
                <a:gd name="T5" fmla="*/ 3 h 284"/>
                <a:gd name="T6" fmla="*/ 43 w 56"/>
                <a:gd name="T7" fmla="*/ 0 h 284"/>
                <a:gd name="T8" fmla="*/ 41 w 56"/>
                <a:gd name="T9" fmla="*/ 5 h 284"/>
                <a:gd name="T10" fmla="*/ 37 w 56"/>
                <a:gd name="T11" fmla="*/ 34 h 284"/>
                <a:gd name="T12" fmla="*/ 29 w 56"/>
                <a:gd name="T13" fmla="*/ 81 h 284"/>
                <a:gd name="T14" fmla="*/ 26 w 56"/>
                <a:gd name="T15" fmla="*/ 91 h 284"/>
                <a:gd name="T16" fmla="*/ 27 w 56"/>
                <a:gd name="T17" fmla="*/ 84 h 284"/>
                <a:gd name="T18" fmla="*/ 20 w 56"/>
                <a:gd name="T19" fmla="*/ 101 h 284"/>
                <a:gd name="T20" fmla="*/ 16 w 56"/>
                <a:gd name="T21" fmla="*/ 142 h 284"/>
                <a:gd name="T22" fmla="*/ 12 w 56"/>
                <a:gd name="T23" fmla="*/ 163 h 284"/>
                <a:gd name="T24" fmla="*/ 7 w 56"/>
                <a:gd name="T25" fmla="*/ 216 h 284"/>
                <a:gd name="T26" fmla="*/ 6 w 56"/>
                <a:gd name="T27" fmla="*/ 226 h 284"/>
                <a:gd name="T28" fmla="*/ 5 w 56"/>
                <a:gd name="T29" fmla="*/ 247 h 284"/>
                <a:gd name="T30" fmla="*/ 3 w 56"/>
                <a:gd name="T31" fmla="*/ 253 h 284"/>
                <a:gd name="T32" fmla="*/ 3 w 56"/>
                <a:gd name="T33" fmla="*/ 256 h 284"/>
                <a:gd name="T34" fmla="*/ 2 w 56"/>
                <a:gd name="T35" fmla="*/ 257 h 284"/>
                <a:gd name="T36" fmla="*/ 1 w 56"/>
                <a:gd name="T37" fmla="*/ 277 h 284"/>
                <a:gd name="T38" fmla="*/ 5 w 56"/>
                <a:gd name="T39" fmla="*/ 278 h 284"/>
                <a:gd name="T40" fmla="*/ 5 w 56"/>
                <a:gd name="T41" fmla="*/ 283 h 284"/>
                <a:gd name="T42" fmla="*/ 10 w 56"/>
                <a:gd name="T43" fmla="*/ 284 h 284"/>
                <a:gd name="T44" fmla="*/ 12 w 56"/>
                <a:gd name="T45" fmla="*/ 274 h 284"/>
                <a:gd name="T46" fmla="*/ 12 w 56"/>
                <a:gd name="T47" fmla="*/ 270 h 284"/>
                <a:gd name="T48" fmla="*/ 16 w 56"/>
                <a:gd name="T49" fmla="*/ 272 h 284"/>
                <a:gd name="T50" fmla="*/ 13 w 56"/>
                <a:gd name="T51" fmla="*/ 267 h 284"/>
                <a:gd name="T52" fmla="*/ 15 w 56"/>
                <a:gd name="T53" fmla="*/ 257 h 284"/>
                <a:gd name="T54" fmla="*/ 20 w 56"/>
                <a:gd name="T55" fmla="*/ 249 h 284"/>
                <a:gd name="T56" fmla="*/ 26 w 56"/>
                <a:gd name="T57" fmla="*/ 229 h 284"/>
                <a:gd name="T58" fmla="*/ 29 w 56"/>
                <a:gd name="T59" fmla="*/ 220 h 284"/>
                <a:gd name="T60" fmla="*/ 27 w 56"/>
                <a:gd name="T61" fmla="*/ 217 h 284"/>
                <a:gd name="T62" fmla="*/ 33 w 56"/>
                <a:gd name="T63" fmla="*/ 209 h 284"/>
                <a:gd name="T64" fmla="*/ 35 w 56"/>
                <a:gd name="T65" fmla="*/ 197 h 284"/>
                <a:gd name="T66" fmla="*/ 35 w 56"/>
                <a:gd name="T67" fmla="*/ 190 h 284"/>
                <a:gd name="T68" fmla="*/ 36 w 56"/>
                <a:gd name="T69" fmla="*/ 185 h 284"/>
                <a:gd name="T70" fmla="*/ 39 w 56"/>
                <a:gd name="T71" fmla="*/ 183 h 284"/>
                <a:gd name="T72" fmla="*/ 40 w 56"/>
                <a:gd name="T73" fmla="*/ 181 h 284"/>
                <a:gd name="T74" fmla="*/ 41 w 56"/>
                <a:gd name="T75" fmla="*/ 176 h 284"/>
                <a:gd name="T76" fmla="*/ 46 w 56"/>
                <a:gd name="T77" fmla="*/ 155 h 284"/>
                <a:gd name="T78" fmla="*/ 52 w 56"/>
                <a:gd name="T79" fmla="*/ 75 h 284"/>
                <a:gd name="T80" fmla="*/ 53 w 56"/>
                <a:gd name="T81" fmla="*/ 65 h 284"/>
                <a:gd name="T82" fmla="*/ 56 w 56"/>
                <a:gd name="T83" fmla="*/ 37 h 284"/>
                <a:gd name="T84" fmla="*/ 50 w 56"/>
                <a:gd name="T85" fmla="*/ 38 h 284"/>
                <a:gd name="T86" fmla="*/ 43 w 56"/>
                <a:gd name="T87" fmla="*/ 84 h 284"/>
                <a:gd name="T88" fmla="*/ 45 w 56"/>
                <a:gd name="T89" fmla="*/ 57 h 284"/>
                <a:gd name="T90" fmla="*/ 45 w 56"/>
                <a:gd name="T91" fmla="*/ 50 h 284"/>
                <a:gd name="T92" fmla="*/ 46 w 56"/>
                <a:gd name="T93" fmla="*/ 33 h 284"/>
                <a:gd name="T94" fmla="*/ 47 w 56"/>
                <a:gd name="T95" fmla="*/ 25 h 284"/>
                <a:gd name="T96" fmla="*/ 47 w 56"/>
                <a:gd name="T97" fmla="*/ 20 h 284"/>
                <a:gd name="T98" fmla="*/ 47 w 56"/>
                <a:gd name="T99" fmla="*/ 19 h 284"/>
                <a:gd name="T100" fmla="*/ 47 w 56"/>
                <a:gd name="T101" fmla="*/ 17 h 284"/>
                <a:gd name="T102" fmla="*/ 47 w 56"/>
                <a:gd name="T103" fmla="*/ 17 h 284"/>
                <a:gd name="T104" fmla="*/ 48 w 56"/>
                <a:gd name="T105" fmla="*/ 1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284">
                  <a:moveTo>
                    <a:pt x="48" y="17"/>
                  </a:moveTo>
                  <a:cubicBezTo>
                    <a:pt x="46" y="14"/>
                    <a:pt x="47" y="15"/>
                    <a:pt x="47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1"/>
                    <a:pt x="45" y="0"/>
                    <a:pt x="43" y="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15"/>
                    <a:pt x="37" y="23"/>
                    <a:pt x="37" y="34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94"/>
                    <a:pt x="29" y="89"/>
                    <a:pt x="26" y="9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84"/>
                    <a:pt x="24" y="87"/>
                    <a:pt x="20" y="10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5" y="150"/>
                    <a:pt x="14" y="155"/>
                    <a:pt x="12" y="163"/>
                  </a:cubicBezTo>
                  <a:cubicBezTo>
                    <a:pt x="10" y="181"/>
                    <a:pt x="9" y="202"/>
                    <a:pt x="7" y="216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5" y="231"/>
                    <a:pt x="3" y="242"/>
                    <a:pt x="5" y="247"/>
                  </a:cubicBezTo>
                  <a:cubicBezTo>
                    <a:pt x="3" y="249"/>
                    <a:pt x="3" y="248"/>
                    <a:pt x="3" y="253"/>
                  </a:cubicBezTo>
                  <a:cubicBezTo>
                    <a:pt x="3" y="254"/>
                    <a:pt x="3" y="255"/>
                    <a:pt x="3" y="256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0" y="265"/>
                    <a:pt x="1" y="266"/>
                    <a:pt x="1" y="277"/>
                  </a:cubicBezTo>
                  <a:cubicBezTo>
                    <a:pt x="3" y="278"/>
                    <a:pt x="0" y="278"/>
                    <a:pt x="5" y="278"/>
                  </a:cubicBezTo>
                  <a:cubicBezTo>
                    <a:pt x="5" y="283"/>
                    <a:pt x="5" y="283"/>
                    <a:pt x="5" y="283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11" y="277"/>
                    <a:pt x="12" y="277"/>
                    <a:pt x="12" y="274"/>
                  </a:cubicBezTo>
                  <a:cubicBezTo>
                    <a:pt x="12" y="273"/>
                    <a:pt x="12" y="272"/>
                    <a:pt x="12" y="270"/>
                  </a:cubicBezTo>
                  <a:cubicBezTo>
                    <a:pt x="15" y="271"/>
                    <a:pt x="13" y="271"/>
                    <a:pt x="16" y="272"/>
                  </a:cubicBezTo>
                  <a:cubicBezTo>
                    <a:pt x="15" y="269"/>
                    <a:pt x="15" y="269"/>
                    <a:pt x="13" y="267"/>
                  </a:cubicBezTo>
                  <a:cubicBezTo>
                    <a:pt x="13" y="267"/>
                    <a:pt x="15" y="265"/>
                    <a:pt x="15" y="257"/>
                  </a:cubicBezTo>
                  <a:cubicBezTo>
                    <a:pt x="19" y="254"/>
                    <a:pt x="20" y="257"/>
                    <a:pt x="20" y="249"/>
                  </a:cubicBezTo>
                  <a:cubicBezTo>
                    <a:pt x="21" y="239"/>
                    <a:pt x="22" y="243"/>
                    <a:pt x="26" y="229"/>
                  </a:cubicBezTo>
                  <a:cubicBezTo>
                    <a:pt x="26" y="226"/>
                    <a:pt x="27" y="222"/>
                    <a:pt x="29" y="220"/>
                  </a:cubicBezTo>
                  <a:cubicBezTo>
                    <a:pt x="27" y="218"/>
                    <a:pt x="30" y="219"/>
                    <a:pt x="27" y="217"/>
                  </a:cubicBezTo>
                  <a:cubicBezTo>
                    <a:pt x="32" y="213"/>
                    <a:pt x="28" y="209"/>
                    <a:pt x="33" y="209"/>
                  </a:cubicBezTo>
                  <a:cubicBezTo>
                    <a:pt x="33" y="204"/>
                    <a:pt x="35" y="199"/>
                    <a:pt x="35" y="197"/>
                  </a:cubicBezTo>
                  <a:cubicBezTo>
                    <a:pt x="36" y="192"/>
                    <a:pt x="35" y="192"/>
                    <a:pt x="35" y="190"/>
                  </a:cubicBezTo>
                  <a:cubicBezTo>
                    <a:pt x="35" y="189"/>
                    <a:pt x="36" y="188"/>
                    <a:pt x="36" y="185"/>
                  </a:cubicBezTo>
                  <a:cubicBezTo>
                    <a:pt x="39" y="184"/>
                    <a:pt x="37" y="186"/>
                    <a:pt x="39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79"/>
                    <a:pt x="40" y="179"/>
                    <a:pt x="41" y="176"/>
                  </a:cubicBezTo>
                  <a:cubicBezTo>
                    <a:pt x="44" y="170"/>
                    <a:pt x="45" y="163"/>
                    <a:pt x="46" y="155"/>
                  </a:cubicBezTo>
                  <a:cubicBezTo>
                    <a:pt x="48" y="140"/>
                    <a:pt x="49" y="97"/>
                    <a:pt x="52" y="75"/>
                  </a:cubicBezTo>
                  <a:cubicBezTo>
                    <a:pt x="52" y="73"/>
                    <a:pt x="52" y="69"/>
                    <a:pt x="53" y="65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2" y="38"/>
                    <a:pt x="53" y="38"/>
                    <a:pt x="50" y="38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64"/>
                    <a:pt x="45" y="67"/>
                    <a:pt x="45" y="57"/>
                  </a:cubicBezTo>
                  <a:cubicBezTo>
                    <a:pt x="45" y="54"/>
                    <a:pt x="45" y="54"/>
                    <a:pt x="45" y="50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0"/>
                    <a:pt x="47" y="28"/>
                    <a:pt x="47" y="25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lnTo>
                    <a:pt x="48" y="1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4751634" y="5291139"/>
              <a:ext cx="66534" cy="338933"/>
            </a:xfrm>
            <a:custGeom>
              <a:avLst/>
              <a:gdLst>
                <a:gd name="T0" fmla="*/ 66 w 66"/>
                <a:gd name="T1" fmla="*/ 4 h 337"/>
                <a:gd name="T2" fmla="*/ 61 w 66"/>
                <a:gd name="T3" fmla="*/ 0 h 337"/>
                <a:gd name="T4" fmla="*/ 60 w 66"/>
                <a:gd name="T5" fmla="*/ 2 h 337"/>
                <a:gd name="T6" fmla="*/ 58 w 66"/>
                <a:gd name="T7" fmla="*/ 8 h 337"/>
                <a:gd name="T8" fmla="*/ 57 w 66"/>
                <a:gd name="T9" fmla="*/ 18 h 337"/>
                <a:gd name="T10" fmla="*/ 54 w 66"/>
                <a:gd name="T11" fmla="*/ 20 h 337"/>
                <a:gd name="T12" fmla="*/ 51 w 66"/>
                <a:gd name="T13" fmla="*/ 38 h 337"/>
                <a:gd name="T14" fmla="*/ 51 w 66"/>
                <a:gd name="T15" fmla="*/ 47 h 337"/>
                <a:gd name="T16" fmla="*/ 46 w 66"/>
                <a:gd name="T17" fmla="*/ 73 h 337"/>
                <a:gd name="T18" fmla="*/ 44 w 66"/>
                <a:gd name="T19" fmla="*/ 86 h 337"/>
                <a:gd name="T20" fmla="*/ 42 w 66"/>
                <a:gd name="T21" fmla="*/ 87 h 337"/>
                <a:gd name="T22" fmla="*/ 41 w 66"/>
                <a:gd name="T23" fmla="*/ 88 h 337"/>
                <a:gd name="T24" fmla="*/ 40 w 66"/>
                <a:gd name="T25" fmla="*/ 100 h 337"/>
                <a:gd name="T26" fmla="*/ 39 w 66"/>
                <a:gd name="T27" fmla="*/ 102 h 337"/>
                <a:gd name="T28" fmla="*/ 35 w 66"/>
                <a:gd name="T29" fmla="*/ 119 h 337"/>
                <a:gd name="T30" fmla="*/ 35 w 66"/>
                <a:gd name="T31" fmla="*/ 122 h 337"/>
                <a:gd name="T32" fmla="*/ 32 w 66"/>
                <a:gd name="T33" fmla="*/ 126 h 337"/>
                <a:gd name="T34" fmla="*/ 26 w 66"/>
                <a:gd name="T35" fmla="*/ 150 h 337"/>
                <a:gd name="T36" fmla="*/ 25 w 66"/>
                <a:gd name="T37" fmla="*/ 150 h 337"/>
                <a:gd name="T38" fmla="*/ 19 w 66"/>
                <a:gd name="T39" fmla="*/ 165 h 337"/>
                <a:gd name="T40" fmla="*/ 18 w 66"/>
                <a:gd name="T41" fmla="*/ 170 h 337"/>
                <a:gd name="T42" fmla="*/ 15 w 66"/>
                <a:gd name="T43" fmla="*/ 194 h 337"/>
                <a:gd name="T44" fmla="*/ 11 w 66"/>
                <a:gd name="T45" fmla="*/ 223 h 337"/>
                <a:gd name="T46" fmla="*/ 6 w 66"/>
                <a:gd name="T47" fmla="*/ 268 h 337"/>
                <a:gd name="T48" fmla="*/ 6 w 66"/>
                <a:gd name="T49" fmla="*/ 271 h 337"/>
                <a:gd name="T50" fmla="*/ 5 w 66"/>
                <a:gd name="T51" fmla="*/ 277 h 337"/>
                <a:gd name="T52" fmla="*/ 4 w 66"/>
                <a:gd name="T53" fmla="*/ 292 h 337"/>
                <a:gd name="T54" fmla="*/ 3 w 66"/>
                <a:gd name="T55" fmla="*/ 297 h 337"/>
                <a:gd name="T56" fmla="*/ 4 w 66"/>
                <a:gd name="T57" fmla="*/ 307 h 337"/>
                <a:gd name="T58" fmla="*/ 5 w 66"/>
                <a:gd name="T59" fmla="*/ 306 h 337"/>
                <a:gd name="T60" fmla="*/ 6 w 66"/>
                <a:gd name="T61" fmla="*/ 337 h 337"/>
                <a:gd name="T62" fmla="*/ 12 w 66"/>
                <a:gd name="T63" fmla="*/ 330 h 337"/>
                <a:gd name="T64" fmla="*/ 15 w 66"/>
                <a:gd name="T65" fmla="*/ 337 h 337"/>
                <a:gd name="T66" fmla="*/ 18 w 66"/>
                <a:gd name="T67" fmla="*/ 325 h 337"/>
                <a:gd name="T68" fmla="*/ 25 w 66"/>
                <a:gd name="T69" fmla="*/ 302 h 337"/>
                <a:gd name="T70" fmla="*/ 29 w 66"/>
                <a:gd name="T71" fmla="*/ 276 h 337"/>
                <a:gd name="T72" fmla="*/ 31 w 66"/>
                <a:gd name="T73" fmla="*/ 262 h 337"/>
                <a:gd name="T74" fmla="*/ 33 w 66"/>
                <a:gd name="T75" fmla="*/ 250 h 337"/>
                <a:gd name="T76" fmla="*/ 34 w 66"/>
                <a:gd name="T77" fmla="*/ 242 h 337"/>
                <a:gd name="T78" fmla="*/ 33 w 66"/>
                <a:gd name="T79" fmla="*/ 236 h 337"/>
                <a:gd name="T80" fmla="*/ 30 w 66"/>
                <a:gd name="T81" fmla="*/ 245 h 337"/>
                <a:gd name="T82" fmla="*/ 31 w 66"/>
                <a:gd name="T83" fmla="*/ 233 h 337"/>
                <a:gd name="T84" fmla="*/ 33 w 66"/>
                <a:gd name="T85" fmla="*/ 223 h 337"/>
                <a:gd name="T86" fmla="*/ 33 w 66"/>
                <a:gd name="T87" fmla="*/ 223 h 337"/>
                <a:gd name="T88" fmla="*/ 34 w 66"/>
                <a:gd name="T89" fmla="*/ 222 h 337"/>
                <a:gd name="T90" fmla="*/ 34 w 66"/>
                <a:gd name="T91" fmla="*/ 221 h 337"/>
                <a:gd name="T92" fmla="*/ 34 w 66"/>
                <a:gd name="T93" fmla="*/ 200 h 337"/>
                <a:gd name="T94" fmla="*/ 36 w 66"/>
                <a:gd name="T95" fmla="*/ 187 h 337"/>
                <a:gd name="T96" fmla="*/ 42 w 66"/>
                <a:gd name="T97" fmla="*/ 151 h 337"/>
                <a:gd name="T98" fmla="*/ 46 w 66"/>
                <a:gd name="T99" fmla="*/ 128 h 337"/>
                <a:gd name="T100" fmla="*/ 49 w 66"/>
                <a:gd name="T101" fmla="*/ 118 h 337"/>
                <a:gd name="T102" fmla="*/ 48 w 66"/>
                <a:gd name="T103" fmla="*/ 107 h 337"/>
                <a:gd name="T104" fmla="*/ 50 w 66"/>
                <a:gd name="T105" fmla="*/ 106 h 337"/>
                <a:gd name="T106" fmla="*/ 55 w 66"/>
                <a:gd name="T107" fmla="*/ 84 h 337"/>
                <a:gd name="T108" fmla="*/ 61 w 66"/>
                <a:gd name="T109" fmla="*/ 44 h 337"/>
                <a:gd name="T110" fmla="*/ 65 w 66"/>
                <a:gd name="T111" fmla="*/ 13 h 337"/>
                <a:gd name="T112" fmla="*/ 63 w 66"/>
                <a:gd name="T113" fmla="*/ 7 h 337"/>
                <a:gd name="T114" fmla="*/ 66 w 66"/>
                <a:gd name="T115" fmla="*/ 5 h 337"/>
                <a:gd name="T116" fmla="*/ 66 w 66"/>
                <a:gd name="T117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337">
                  <a:moveTo>
                    <a:pt x="66" y="4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0" y="1"/>
                    <a:pt x="61" y="0"/>
                    <a:pt x="60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13"/>
                    <a:pt x="56" y="13"/>
                    <a:pt x="57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8"/>
                    <a:pt x="52" y="32"/>
                    <a:pt x="51" y="38"/>
                  </a:cubicBezTo>
                  <a:cubicBezTo>
                    <a:pt x="51" y="41"/>
                    <a:pt x="52" y="42"/>
                    <a:pt x="51" y="4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6"/>
                    <a:pt x="45" y="83"/>
                    <a:pt x="44" y="86"/>
                  </a:cubicBezTo>
                  <a:cubicBezTo>
                    <a:pt x="43" y="87"/>
                    <a:pt x="44" y="86"/>
                    <a:pt x="42" y="87"/>
                  </a:cubicBezTo>
                  <a:cubicBezTo>
                    <a:pt x="39" y="90"/>
                    <a:pt x="45" y="86"/>
                    <a:pt x="41" y="88"/>
                  </a:cubicBezTo>
                  <a:cubicBezTo>
                    <a:pt x="42" y="95"/>
                    <a:pt x="42" y="91"/>
                    <a:pt x="40" y="100"/>
                  </a:cubicBezTo>
                  <a:cubicBezTo>
                    <a:pt x="40" y="100"/>
                    <a:pt x="40" y="102"/>
                    <a:pt x="39" y="102"/>
                  </a:cubicBezTo>
                  <a:cubicBezTo>
                    <a:pt x="36" y="113"/>
                    <a:pt x="37" y="113"/>
                    <a:pt x="35" y="119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26"/>
                    <a:pt x="34" y="122"/>
                    <a:pt x="32" y="126"/>
                  </a:cubicBezTo>
                  <a:cubicBezTo>
                    <a:pt x="31" y="128"/>
                    <a:pt x="26" y="143"/>
                    <a:pt x="26" y="150"/>
                  </a:cubicBezTo>
                  <a:cubicBezTo>
                    <a:pt x="25" y="150"/>
                    <a:pt x="29" y="147"/>
                    <a:pt x="25" y="150"/>
                  </a:cubicBezTo>
                  <a:cubicBezTo>
                    <a:pt x="21" y="153"/>
                    <a:pt x="19" y="163"/>
                    <a:pt x="19" y="165"/>
                  </a:cubicBezTo>
                  <a:cubicBezTo>
                    <a:pt x="19" y="167"/>
                    <a:pt x="18" y="168"/>
                    <a:pt x="18" y="170"/>
                  </a:cubicBezTo>
                  <a:cubicBezTo>
                    <a:pt x="13" y="186"/>
                    <a:pt x="15" y="191"/>
                    <a:pt x="15" y="194"/>
                  </a:cubicBezTo>
                  <a:cubicBezTo>
                    <a:pt x="14" y="201"/>
                    <a:pt x="12" y="213"/>
                    <a:pt x="11" y="223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6" y="271"/>
                    <a:pt x="6" y="268"/>
                    <a:pt x="6" y="271"/>
                  </a:cubicBezTo>
                  <a:cubicBezTo>
                    <a:pt x="5" y="274"/>
                    <a:pt x="5" y="274"/>
                    <a:pt x="5" y="277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3" y="294"/>
                    <a:pt x="3" y="295"/>
                    <a:pt x="3" y="297"/>
                  </a:cubicBezTo>
                  <a:cubicBezTo>
                    <a:pt x="2" y="300"/>
                    <a:pt x="0" y="308"/>
                    <a:pt x="4" y="307"/>
                  </a:cubicBezTo>
                  <a:cubicBezTo>
                    <a:pt x="5" y="306"/>
                    <a:pt x="4" y="307"/>
                    <a:pt x="5" y="306"/>
                  </a:cubicBezTo>
                  <a:cubicBezTo>
                    <a:pt x="5" y="316"/>
                    <a:pt x="3" y="331"/>
                    <a:pt x="6" y="337"/>
                  </a:cubicBezTo>
                  <a:cubicBezTo>
                    <a:pt x="8" y="336"/>
                    <a:pt x="10" y="334"/>
                    <a:pt x="12" y="330"/>
                  </a:cubicBezTo>
                  <a:cubicBezTo>
                    <a:pt x="12" y="335"/>
                    <a:pt x="12" y="335"/>
                    <a:pt x="15" y="337"/>
                  </a:cubicBezTo>
                  <a:cubicBezTo>
                    <a:pt x="17" y="335"/>
                    <a:pt x="17" y="331"/>
                    <a:pt x="18" y="325"/>
                  </a:cubicBezTo>
                  <a:cubicBezTo>
                    <a:pt x="18" y="322"/>
                    <a:pt x="23" y="310"/>
                    <a:pt x="25" y="302"/>
                  </a:cubicBezTo>
                  <a:cubicBezTo>
                    <a:pt x="27" y="292"/>
                    <a:pt x="26" y="289"/>
                    <a:pt x="29" y="276"/>
                  </a:cubicBezTo>
                  <a:cubicBezTo>
                    <a:pt x="30" y="270"/>
                    <a:pt x="30" y="267"/>
                    <a:pt x="31" y="262"/>
                  </a:cubicBezTo>
                  <a:cubicBezTo>
                    <a:pt x="31" y="258"/>
                    <a:pt x="33" y="256"/>
                    <a:pt x="33" y="250"/>
                  </a:cubicBezTo>
                  <a:cubicBezTo>
                    <a:pt x="33" y="246"/>
                    <a:pt x="33" y="245"/>
                    <a:pt x="34" y="242"/>
                  </a:cubicBezTo>
                  <a:cubicBezTo>
                    <a:pt x="35" y="236"/>
                    <a:pt x="34" y="237"/>
                    <a:pt x="33" y="236"/>
                  </a:cubicBezTo>
                  <a:cubicBezTo>
                    <a:pt x="31" y="240"/>
                    <a:pt x="32" y="241"/>
                    <a:pt x="30" y="245"/>
                  </a:cubicBezTo>
                  <a:cubicBezTo>
                    <a:pt x="28" y="232"/>
                    <a:pt x="29" y="239"/>
                    <a:pt x="31" y="23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2"/>
                    <a:pt x="33" y="222"/>
                    <a:pt x="34" y="222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14"/>
                    <a:pt x="36" y="206"/>
                    <a:pt x="34" y="200"/>
                  </a:cubicBezTo>
                  <a:cubicBezTo>
                    <a:pt x="35" y="197"/>
                    <a:pt x="35" y="192"/>
                    <a:pt x="36" y="187"/>
                  </a:cubicBezTo>
                  <a:cubicBezTo>
                    <a:pt x="36" y="182"/>
                    <a:pt x="43" y="164"/>
                    <a:pt x="42" y="151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25"/>
                    <a:pt x="48" y="121"/>
                    <a:pt x="49" y="118"/>
                  </a:cubicBezTo>
                  <a:cubicBezTo>
                    <a:pt x="51" y="107"/>
                    <a:pt x="50" y="109"/>
                    <a:pt x="48" y="107"/>
                  </a:cubicBezTo>
                  <a:cubicBezTo>
                    <a:pt x="51" y="106"/>
                    <a:pt x="49" y="107"/>
                    <a:pt x="50" y="106"/>
                  </a:cubicBezTo>
                  <a:cubicBezTo>
                    <a:pt x="52" y="101"/>
                    <a:pt x="54" y="89"/>
                    <a:pt x="55" y="8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38"/>
                    <a:pt x="66" y="19"/>
                    <a:pt x="65" y="13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6" y="5"/>
                    <a:pt x="66" y="5"/>
                    <a:pt x="66" y="5"/>
                  </a:cubicBezTo>
                  <a:lnTo>
                    <a:pt x="66" y="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" name="Freeform 69"/>
            <p:cNvSpPr>
              <a:spLocks noEditPoints="1"/>
            </p:cNvSpPr>
            <p:nvPr/>
          </p:nvSpPr>
          <p:spPr bwMode="auto">
            <a:xfrm>
              <a:off x="4265543" y="4559262"/>
              <a:ext cx="77493" cy="281009"/>
            </a:xfrm>
            <a:custGeom>
              <a:avLst/>
              <a:gdLst>
                <a:gd name="T0" fmla="*/ 26 w 77"/>
                <a:gd name="T1" fmla="*/ 182 h 280"/>
                <a:gd name="T2" fmla="*/ 32 w 77"/>
                <a:gd name="T3" fmla="*/ 196 h 280"/>
                <a:gd name="T4" fmla="*/ 32 w 77"/>
                <a:gd name="T5" fmla="*/ 203 h 280"/>
                <a:gd name="T6" fmla="*/ 29 w 77"/>
                <a:gd name="T7" fmla="*/ 197 h 280"/>
                <a:gd name="T8" fmla="*/ 27 w 77"/>
                <a:gd name="T9" fmla="*/ 194 h 280"/>
                <a:gd name="T10" fmla="*/ 20 w 77"/>
                <a:gd name="T11" fmla="*/ 177 h 280"/>
                <a:gd name="T12" fmla="*/ 5 w 77"/>
                <a:gd name="T13" fmla="*/ 11 h 280"/>
                <a:gd name="T14" fmla="*/ 1 w 77"/>
                <a:gd name="T15" fmla="*/ 9 h 280"/>
                <a:gd name="T16" fmla="*/ 1 w 77"/>
                <a:gd name="T17" fmla="*/ 19 h 280"/>
                <a:gd name="T18" fmla="*/ 2 w 77"/>
                <a:gd name="T19" fmla="*/ 34 h 280"/>
                <a:gd name="T20" fmla="*/ 1 w 77"/>
                <a:gd name="T21" fmla="*/ 35 h 280"/>
                <a:gd name="T22" fmla="*/ 5 w 77"/>
                <a:gd name="T23" fmla="*/ 79 h 280"/>
                <a:gd name="T24" fmla="*/ 8 w 77"/>
                <a:gd name="T25" fmla="*/ 101 h 280"/>
                <a:gd name="T26" fmla="*/ 20 w 77"/>
                <a:gd name="T27" fmla="*/ 160 h 280"/>
                <a:gd name="T28" fmla="*/ 16 w 77"/>
                <a:gd name="T29" fmla="*/ 149 h 280"/>
                <a:gd name="T30" fmla="*/ 7 w 77"/>
                <a:gd name="T31" fmla="*/ 118 h 280"/>
                <a:gd name="T32" fmla="*/ 7 w 77"/>
                <a:gd name="T33" fmla="*/ 116 h 280"/>
                <a:gd name="T34" fmla="*/ 2 w 77"/>
                <a:gd name="T35" fmla="*/ 112 h 280"/>
                <a:gd name="T36" fmla="*/ 12 w 77"/>
                <a:gd name="T37" fmla="*/ 165 h 280"/>
                <a:gd name="T38" fmla="*/ 26 w 77"/>
                <a:gd name="T39" fmla="*/ 209 h 280"/>
                <a:gd name="T40" fmla="*/ 25 w 77"/>
                <a:gd name="T41" fmla="*/ 216 h 280"/>
                <a:gd name="T42" fmla="*/ 35 w 77"/>
                <a:gd name="T43" fmla="*/ 228 h 280"/>
                <a:gd name="T44" fmla="*/ 45 w 77"/>
                <a:gd name="T45" fmla="*/ 235 h 280"/>
                <a:gd name="T46" fmla="*/ 50 w 77"/>
                <a:gd name="T47" fmla="*/ 250 h 280"/>
                <a:gd name="T48" fmla="*/ 55 w 77"/>
                <a:gd name="T49" fmla="*/ 258 h 280"/>
                <a:gd name="T50" fmla="*/ 58 w 77"/>
                <a:gd name="T51" fmla="*/ 261 h 280"/>
                <a:gd name="T52" fmla="*/ 63 w 77"/>
                <a:gd name="T53" fmla="*/ 270 h 280"/>
                <a:gd name="T54" fmla="*/ 73 w 77"/>
                <a:gd name="T55" fmla="*/ 271 h 280"/>
                <a:gd name="T56" fmla="*/ 76 w 77"/>
                <a:gd name="T57" fmla="*/ 267 h 280"/>
                <a:gd name="T58" fmla="*/ 75 w 77"/>
                <a:gd name="T59" fmla="*/ 256 h 280"/>
                <a:gd name="T60" fmla="*/ 63 w 77"/>
                <a:gd name="T61" fmla="*/ 228 h 280"/>
                <a:gd name="T62" fmla="*/ 50 w 77"/>
                <a:gd name="T63" fmla="*/ 191 h 280"/>
                <a:gd name="T64" fmla="*/ 47 w 77"/>
                <a:gd name="T65" fmla="*/ 180 h 280"/>
                <a:gd name="T66" fmla="*/ 33 w 77"/>
                <a:gd name="T67" fmla="*/ 135 h 280"/>
                <a:gd name="T68" fmla="*/ 25 w 77"/>
                <a:gd name="T69" fmla="*/ 107 h 280"/>
                <a:gd name="T70" fmla="*/ 22 w 77"/>
                <a:gd name="T71" fmla="*/ 96 h 280"/>
                <a:gd name="T72" fmla="*/ 10 w 77"/>
                <a:gd name="T73" fmla="*/ 31 h 280"/>
                <a:gd name="T74" fmla="*/ 5 w 77"/>
                <a:gd name="T75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280">
                  <a:moveTo>
                    <a:pt x="20" y="177"/>
                  </a:moveTo>
                  <a:cubicBezTo>
                    <a:pt x="26" y="179"/>
                    <a:pt x="23" y="177"/>
                    <a:pt x="26" y="182"/>
                  </a:cubicBezTo>
                  <a:cubicBezTo>
                    <a:pt x="28" y="185"/>
                    <a:pt x="26" y="181"/>
                    <a:pt x="28" y="184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3" y="199"/>
                    <a:pt x="35" y="203"/>
                    <a:pt x="35" y="207"/>
                  </a:cubicBezTo>
                  <a:cubicBezTo>
                    <a:pt x="31" y="205"/>
                    <a:pt x="35" y="207"/>
                    <a:pt x="32" y="203"/>
                  </a:cubicBezTo>
                  <a:cubicBezTo>
                    <a:pt x="31" y="202"/>
                    <a:pt x="30" y="201"/>
                    <a:pt x="29" y="201"/>
                  </a:cubicBezTo>
                  <a:cubicBezTo>
                    <a:pt x="29" y="199"/>
                    <a:pt x="29" y="200"/>
                    <a:pt x="29" y="197"/>
                  </a:cubicBezTo>
                  <a:cubicBezTo>
                    <a:pt x="25" y="197"/>
                    <a:pt x="29" y="197"/>
                    <a:pt x="27" y="196"/>
                  </a:cubicBezTo>
                  <a:cubicBezTo>
                    <a:pt x="27" y="195"/>
                    <a:pt x="27" y="194"/>
                    <a:pt x="27" y="194"/>
                  </a:cubicBezTo>
                  <a:cubicBezTo>
                    <a:pt x="27" y="189"/>
                    <a:pt x="27" y="194"/>
                    <a:pt x="24" y="186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5" y="1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6"/>
                    <a:pt x="4" y="4"/>
                    <a:pt x="2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0" y="14"/>
                    <a:pt x="2" y="15"/>
                    <a:pt x="1" y="19"/>
                  </a:cubicBezTo>
                  <a:cubicBezTo>
                    <a:pt x="1" y="25"/>
                    <a:pt x="3" y="25"/>
                    <a:pt x="1" y="2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5"/>
                    <a:pt x="1" y="35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7"/>
                    <a:pt x="3" y="66"/>
                    <a:pt x="4" y="71"/>
                  </a:cubicBezTo>
                  <a:cubicBezTo>
                    <a:pt x="6" y="76"/>
                    <a:pt x="4" y="75"/>
                    <a:pt x="5" y="79"/>
                  </a:cubicBezTo>
                  <a:cubicBezTo>
                    <a:pt x="5" y="81"/>
                    <a:pt x="5" y="82"/>
                    <a:pt x="6" y="86"/>
                  </a:cubicBezTo>
                  <a:cubicBezTo>
                    <a:pt x="7" y="91"/>
                    <a:pt x="8" y="97"/>
                    <a:pt x="8" y="101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9"/>
                    <a:pt x="20" y="155"/>
                    <a:pt x="20" y="160"/>
                  </a:cubicBezTo>
                  <a:cubicBezTo>
                    <a:pt x="21" y="164"/>
                    <a:pt x="20" y="161"/>
                    <a:pt x="20" y="162"/>
                  </a:cubicBezTo>
                  <a:cubicBezTo>
                    <a:pt x="19" y="157"/>
                    <a:pt x="17" y="153"/>
                    <a:pt x="16" y="149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1"/>
                    <a:pt x="8" y="121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5"/>
                  </a:cubicBezTo>
                  <a:cubicBezTo>
                    <a:pt x="5" y="110"/>
                    <a:pt x="7" y="112"/>
                    <a:pt x="2" y="11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4"/>
                    <a:pt x="12" y="164"/>
                    <a:pt x="12" y="165"/>
                  </a:cubicBezTo>
                  <a:cubicBezTo>
                    <a:pt x="13" y="174"/>
                    <a:pt x="15" y="175"/>
                    <a:pt x="17" y="181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4" y="208"/>
                    <a:pt x="25" y="207"/>
                    <a:pt x="22" y="209"/>
                  </a:cubicBezTo>
                  <a:cubicBezTo>
                    <a:pt x="26" y="214"/>
                    <a:pt x="25" y="208"/>
                    <a:pt x="25" y="216"/>
                  </a:cubicBezTo>
                  <a:cubicBezTo>
                    <a:pt x="29" y="217"/>
                    <a:pt x="26" y="216"/>
                    <a:pt x="28" y="218"/>
                  </a:cubicBezTo>
                  <a:cubicBezTo>
                    <a:pt x="36" y="225"/>
                    <a:pt x="30" y="218"/>
                    <a:pt x="35" y="228"/>
                  </a:cubicBezTo>
                  <a:cubicBezTo>
                    <a:pt x="37" y="231"/>
                    <a:pt x="38" y="231"/>
                    <a:pt x="39" y="235"/>
                  </a:cubicBezTo>
                  <a:cubicBezTo>
                    <a:pt x="43" y="235"/>
                    <a:pt x="40" y="234"/>
                    <a:pt x="45" y="235"/>
                  </a:cubicBezTo>
                  <a:cubicBezTo>
                    <a:pt x="45" y="238"/>
                    <a:pt x="47" y="240"/>
                    <a:pt x="48" y="243"/>
                  </a:cubicBezTo>
                  <a:cubicBezTo>
                    <a:pt x="50" y="246"/>
                    <a:pt x="49" y="247"/>
                    <a:pt x="50" y="250"/>
                  </a:cubicBezTo>
                  <a:cubicBezTo>
                    <a:pt x="50" y="251"/>
                    <a:pt x="50" y="253"/>
                    <a:pt x="51" y="255"/>
                  </a:cubicBezTo>
                  <a:cubicBezTo>
                    <a:pt x="54" y="255"/>
                    <a:pt x="55" y="255"/>
                    <a:pt x="55" y="258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8" y="263"/>
                    <a:pt x="57" y="264"/>
                    <a:pt x="58" y="261"/>
                  </a:cubicBezTo>
                  <a:cubicBezTo>
                    <a:pt x="58" y="262"/>
                    <a:pt x="58" y="262"/>
                    <a:pt x="59" y="263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5" y="275"/>
                    <a:pt x="67" y="280"/>
                    <a:pt x="73" y="28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1" y="269"/>
                    <a:pt x="73" y="271"/>
                    <a:pt x="74" y="266"/>
                  </a:cubicBezTo>
                  <a:cubicBezTo>
                    <a:pt x="75" y="267"/>
                    <a:pt x="74" y="266"/>
                    <a:pt x="76" y="267"/>
                  </a:cubicBezTo>
                  <a:cubicBezTo>
                    <a:pt x="76" y="266"/>
                    <a:pt x="77" y="263"/>
                    <a:pt x="77" y="263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4" y="252"/>
                    <a:pt x="73" y="247"/>
                    <a:pt x="71" y="243"/>
                  </a:cubicBezTo>
                  <a:cubicBezTo>
                    <a:pt x="67" y="238"/>
                    <a:pt x="67" y="235"/>
                    <a:pt x="63" y="228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56" y="211"/>
                    <a:pt x="52" y="199"/>
                    <a:pt x="50" y="191"/>
                  </a:cubicBezTo>
                  <a:cubicBezTo>
                    <a:pt x="50" y="189"/>
                    <a:pt x="50" y="190"/>
                    <a:pt x="49" y="189"/>
                  </a:cubicBezTo>
                  <a:cubicBezTo>
                    <a:pt x="47" y="186"/>
                    <a:pt x="48" y="183"/>
                    <a:pt x="47" y="180"/>
                  </a:cubicBezTo>
                  <a:cubicBezTo>
                    <a:pt x="45" y="177"/>
                    <a:pt x="46" y="180"/>
                    <a:pt x="45" y="178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28"/>
                    <a:pt x="28" y="123"/>
                    <a:pt x="28" y="119"/>
                  </a:cubicBezTo>
                  <a:cubicBezTo>
                    <a:pt x="28" y="113"/>
                    <a:pt x="27" y="112"/>
                    <a:pt x="25" y="107"/>
                  </a:cubicBezTo>
                  <a:cubicBezTo>
                    <a:pt x="24" y="105"/>
                    <a:pt x="25" y="103"/>
                    <a:pt x="24" y="101"/>
                  </a:cubicBezTo>
                  <a:cubicBezTo>
                    <a:pt x="23" y="96"/>
                    <a:pt x="23" y="100"/>
                    <a:pt x="22" y="96"/>
                  </a:cubicBezTo>
                  <a:cubicBezTo>
                    <a:pt x="22" y="93"/>
                    <a:pt x="21" y="87"/>
                    <a:pt x="20" y="8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5"/>
                    <a:pt x="7" y="19"/>
                    <a:pt x="5" y="13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" name="Freeform 70"/>
            <p:cNvSpPr>
              <a:spLocks noEditPoints="1"/>
            </p:cNvSpPr>
            <p:nvPr/>
          </p:nvSpPr>
          <p:spPr bwMode="auto">
            <a:xfrm>
              <a:off x="4731282" y="5306794"/>
              <a:ext cx="73579" cy="327975"/>
            </a:xfrm>
            <a:custGeom>
              <a:avLst/>
              <a:gdLst>
                <a:gd name="T0" fmla="*/ 19 w 73"/>
                <a:gd name="T1" fmla="*/ 195 h 326"/>
                <a:gd name="T2" fmla="*/ 15 w 73"/>
                <a:gd name="T3" fmla="*/ 248 h 326"/>
                <a:gd name="T4" fmla="*/ 12 w 73"/>
                <a:gd name="T5" fmla="*/ 255 h 326"/>
                <a:gd name="T6" fmla="*/ 22 w 73"/>
                <a:gd name="T7" fmla="*/ 176 h 326"/>
                <a:gd name="T8" fmla="*/ 53 w 73"/>
                <a:gd name="T9" fmla="*/ 95 h 326"/>
                <a:gd name="T10" fmla="*/ 62 w 73"/>
                <a:gd name="T11" fmla="*/ 54 h 326"/>
                <a:gd name="T12" fmla="*/ 66 w 73"/>
                <a:gd name="T13" fmla="*/ 36 h 326"/>
                <a:gd name="T14" fmla="*/ 73 w 73"/>
                <a:gd name="T15" fmla="*/ 1 h 326"/>
                <a:gd name="T16" fmla="*/ 66 w 73"/>
                <a:gd name="T17" fmla="*/ 7 h 326"/>
                <a:gd name="T18" fmla="*/ 44 w 73"/>
                <a:gd name="T19" fmla="*/ 62 h 326"/>
                <a:gd name="T20" fmla="*/ 40 w 73"/>
                <a:gd name="T21" fmla="*/ 66 h 326"/>
                <a:gd name="T22" fmla="*/ 42 w 73"/>
                <a:gd name="T23" fmla="*/ 56 h 326"/>
                <a:gd name="T24" fmla="*/ 37 w 73"/>
                <a:gd name="T25" fmla="*/ 69 h 326"/>
                <a:gd name="T26" fmla="*/ 35 w 73"/>
                <a:gd name="T27" fmla="*/ 80 h 326"/>
                <a:gd name="T28" fmla="*/ 30 w 73"/>
                <a:gd name="T29" fmla="*/ 102 h 326"/>
                <a:gd name="T30" fmla="*/ 28 w 73"/>
                <a:gd name="T31" fmla="*/ 103 h 326"/>
                <a:gd name="T32" fmla="*/ 22 w 73"/>
                <a:gd name="T33" fmla="*/ 137 h 326"/>
                <a:gd name="T34" fmla="*/ 18 w 73"/>
                <a:gd name="T35" fmla="*/ 172 h 326"/>
                <a:gd name="T36" fmla="*/ 9 w 73"/>
                <a:gd name="T37" fmla="*/ 207 h 326"/>
                <a:gd name="T38" fmla="*/ 9 w 73"/>
                <a:gd name="T39" fmla="*/ 199 h 326"/>
                <a:gd name="T40" fmla="*/ 17 w 73"/>
                <a:gd name="T41" fmla="*/ 152 h 326"/>
                <a:gd name="T42" fmla="*/ 19 w 73"/>
                <a:gd name="T43" fmla="*/ 143 h 326"/>
                <a:gd name="T44" fmla="*/ 19 w 73"/>
                <a:gd name="T45" fmla="*/ 122 h 326"/>
                <a:gd name="T46" fmla="*/ 22 w 73"/>
                <a:gd name="T47" fmla="*/ 108 h 326"/>
                <a:gd name="T48" fmla="*/ 19 w 73"/>
                <a:gd name="T49" fmla="*/ 118 h 326"/>
                <a:gd name="T50" fmla="*/ 13 w 73"/>
                <a:gd name="T51" fmla="*/ 143 h 326"/>
                <a:gd name="T52" fmla="*/ 4 w 73"/>
                <a:gd name="T53" fmla="*/ 203 h 326"/>
                <a:gd name="T54" fmla="*/ 4 w 73"/>
                <a:gd name="T55" fmla="*/ 208 h 326"/>
                <a:gd name="T56" fmla="*/ 8 w 73"/>
                <a:gd name="T57" fmla="*/ 210 h 326"/>
                <a:gd name="T58" fmla="*/ 8 w 73"/>
                <a:gd name="T59" fmla="*/ 217 h 326"/>
                <a:gd name="T60" fmla="*/ 5 w 73"/>
                <a:gd name="T61" fmla="*/ 220 h 326"/>
                <a:gd name="T62" fmla="*/ 8 w 73"/>
                <a:gd name="T63" fmla="*/ 232 h 326"/>
                <a:gd name="T64" fmla="*/ 5 w 73"/>
                <a:gd name="T65" fmla="*/ 238 h 326"/>
                <a:gd name="T66" fmla="*/ 2 w 73"/>
                <a:gd name="T67" fmla="*/ 249 h 326"/>
                <a:gd name="T68" fmla="*/ 2 w 73"/>
                <a:gd name="T69" fmla="*/ 254 h 326"/>
                <a:gd name="T70" fmla="*/ 3 w 73"/>
                <a:gd name="T71" fmla="*/ 280 h 326"/>
                <a:gd name="T72" fmla="*/ 2 w 73"/>
                <a:gd name="T73" fmla="*/ 310 h 326"/>
                <a:gd name="T74" fmla="*/ 6 w 73"/>
                <a:gd name="T75" fmla="*/ 315 h 326"/>
                <a:gd name="T76" fmla="*/ 9 w 73"/>
                <a:gd name="T77" fmla="*/ 287 h 326"/>
                <a:gd name="T78" fmla="*/ 13 w 73"/>
                <a:gd name="T79" fmla="*/ 263 h 326"/>
                <a:gd name="T80" fmla="*/ 12 w 73"/>
                <a:gd name="T81" fmla="*/ 276 h 326"/>
                <a:gd name="T82" fmla="*/ 15 w 73"/>
                <a:gd name="T83" fmla="*/ 326 h 326"/>
                <a:gd name="T84" fmla="*/ 19 w 73"/>
                <a:gd name="T85" fmla="*/ 289 h 326"/>
                <a:gd name="T86" fmla="*/ 24 w 73"/>
                <a:gd name="T87" fmla="*/ 235 h 326"/>
                <a:gd name="T88" fmla="*/ 28 w 73"/>
                <a:gd name="T89" fmla="*/ 181 h 326"/>
                <a:gd name="T90" fmla="*/ 36 w 73"/>
                <a:gd name="T91" fmla="*/ 145 h 326"/>
                <a:gd name="T92" fmla="*/ 44 w 73"/>
                <a:gd name="T93" fmla="*/ 107 h 326"/>
                <a:gd name="T94" fmla="*/ 50 w 73"/>
                <a:gd name="T95" fmla="*/ 106 h 326"/>
                <a:gd name="T96" fmla="*/ 51 w 73"/>
                <a:gd name="T97" fmla="*/ 103 h 326"/>
                <a:gd name="T98" fmla="*/ 50 w 73"/>
                <a:gd name="T99" fmla="*/ 98 h 326"/>
                <a:gd name="T100" fmla="*/ 53 w 73"/>
                <a:gd name="T101" fmla="*/ 9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326">
                  <a:moveTo>
                    <a:pt x="12" y="255"/>
                  </a:moveTo>
                  <a:cubicBezTo>
                    <a:pt x="19" y="195"/>
                    <a:pt x="19" y="195"/>
                    <a:pt x="19" y="195"/>
                  </a:cubicBezTo>
                  <a:cubicBezTo>
                    <a:pt x="19" y="191"/>
                    <a:pt x="19" y="190"/>
                    <a:pt x="21" y="187"/>
                  </a:cubicBezTo>
                  <a:cubicBezTo>
                    <a:pt x="22" y="191"/>
                    <a:pt x="16" y="240"/>
                    <a:pt x="15" y="248"/>
                  </a:cubicBezTo>
                  <a:cubicBezTo>
                    <a:pt x="15" y="251"/>
                    <a:pt x="15" y="253"/>
                    <a:pt x="14" y="254"/>
                  </a:cubicBezTo>
                  <a:cubicBezTo>
                    <a:pt x="13" y="255"/>
                    <a:pt x="13" y="254"/>
                    <a:pt x="12" y="255"/>
                  </a:cubicBezTo>
                  <a:close/>
                  <a:moveTo>
                    <a:pt x="22" y="173"/>
                  </a:moveTo>
                  <a:cubicBezTo>
                    <a:pt x="24" y="175"/>
                    <a:pt x="23" y="175"/>
                    <a:pt x="22" y="176"/>
                  </a:cubicBezTo>
                  <a:lnTo>
                    <a:pt x="22" y="173"/>
                  </a:lnTo>
                  <a:close/>
                  <a:moveTo>
                    <a:pt x="53" y="95"/>
                  </a:moveTo>
                  <a:cubicBezTo>
                    <a:pt x="53" y="90"/>
                    <a:pt x="54" y="87"/>
                    <a:pt x="55" y="8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49"/>
                    <a:pt x="62" y="52"/>
                    <a:pt x="63" y="48"/>
                  </a:cubicBezTo>
                  <a:cubicBezTo>
                    <a:pt x="64" y="44"/>
                    <a:pt x="65" y="40"/>
                    <a:pt x="66" y="36"/>
                  </a:cubicBezTo>
                  <a:cubicBezTo>
                    <a:pt x="68" y="29"/>
                    <a:pt x="66" y="20"/>
                    <a:pt x="70" y="1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3"/>
                    <a:pt x="67" y="3"/>
                    <a:pt x="66" y="7"/>
                  </a:cubicBezTo>
                  <a:cubicBezTo>
                    <a:pt x="62" y="16"/>
                    <a:pt x="60" y="25"/>
                    <a:pt x="55" y="3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5"/>
                    <a:pt x="43" y="68"/>
                    <a:pt x="41" y="70"/>
                  </a:cubicBezTo>
                  <a:cubicBezTo>
                    <a:pt x="40" y="69"/>
                    <a:pt x="39" y="70"/>
                    <a:pt x="40" y="66"/>
                  </a:cubicBezTo>
                  <a:cubicBezTo>
                    <a:pt x="41" y="63"/>
                    <a:pt x="41" y="66"/>
                    <a:pt x="42" y="63"/>
                  </a:cubicBezTo>
                  <a:cubicBezTo>
                    <a:pt x="44" y="58"/>
                    <a:pt x="42" y="56"/>
                    <a:pt x="42" y="56"/>
                  </a:cubicBezTo>
                  <a:cubicBezTo>
                    <a:pt x="41" y="58"/>
                    <a:pt x="40" y="60"/>
                    <a:pt x="39" y="63"/>
                  </a:cubicBezTo>
                  <a:cubicBezTo>
                    <a:pt x="38" y="67"/>
                    <a:pt x="38" y="67"/>
                    <a:pt x="37" y="69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8"/>
                    <a:pt x="38" y="80"/>
                    <a:pt x="35" y="80"/>
                  </a:cubicBezTo>
                  <a:cubicBezTo>
                    <a:pt x="35" y="86"/>
                    <a:pt x="32" y="91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29" y="103"/>
                    <a:pt x="29" y="103"/>
                  </a:cubicBezTo>
                  <a:cubicBezTo>
                    <a:pt x="29" y="102"/>
                    <a:pt x="29" y="103"/>
                    <a:pt x="28" y="103"/>
                  </a:cubicBezTo>
                  <a:cubicBezTo>
                    <a:pt x="29" y="113"/>
                    <a:pt x="25" y="121"/>
                    <a:pt x="23" y="130"/>
                  </a:cubicBezTo>
                  <a:cubicBezTo>
                    <a:pt x="23" y="133"/>
                    <a:pt x="22" y="134"/>
                    <a:pt x="22" y="137"/>
                  </a:cubicBezTo>
                  <a:cubicBezTo>
                    <a:pt x="22" y="139"/>
                    <a:pt x="22" y="140"/>
                    <a:pt x="22" y="141"/>
                  </a:cubicBezTo>
                  <a:cubicBezTo>
                    <a:pt x="21" y="152"/>
                    <a:pt x="18" y="161"/>
                    <a:pt x="18" y="172"/>
                  </a:cubicBezTo>
                  <a:cubicBezTo>
                    <a:pt x="17" y="179"/>
                    <a:pt x="15" y="186"/>
                    <a:pt x="13" y="192"/>
                  </a:cubicBezTo>
                  <a:cubicBezTo>
                    <a:pt x="13" y="197"/>
                    <a:pt x="12" y="203"/>
                    <a:pt x="9" y="207"/>
                  </a:cubicBezTo>
                  <a:cubicBezTo>
                    <a:pt x="8" y="207"/>
                    <a:pt x="8" y="207"/>
                    <a:pt x="7" y="208"/>
                  </a:cubicBezTo>
                  <a:cubicBezTo>
                    <a:pt x="8" y="203"/>
                    <a:pt x="7" y="203"/>
                    <a:pt x="9" y="199"/>
                  </a:cubicBezTo>
                  <a:cubicBezTo>
                    <a:pt x="12" y="188"/>
                    <a:pt x="13" y="166"/>
                    <a:pt x="17" y="153"/>
                  </a:cubicBezTo>
                  <a:cubicBezTo>
                    <a:pt x="17" y="153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8" y="148"/>
                    <a:pt x="19" y="145"/>
                    <a:pt x="19" y="143"/>
                  </a:cubicBezTo>
                  <a:cubicBezTo>
                    <a:pt x="17" y="137"/>
                    <a:pt x="19" y="134"/>
                    <a:pt x="19" y="128"/>
                  </a:cubicBezTo>
                  <a:cubicBezTo>
                    <a:pt x="19" y="126"/>
                    <a:pt x="19" y="126"/>
                    <a:pt x="19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2" y="115"/>
                    <a:pt x="22" y="113"/>
                    <a:pt x="22" y="108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2"/>
                    <a:pt x="17" y="127"/>
                    <a:pt x="15" y="133"/>
                  </a:cubicBezTo>
                  <a:cubicBezTo>
                    <a:pt x="14" y="137"/>
                    <a:pt x="14" y="137"/>
                    <a:pt x="13" y="143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5" y="192"/>
                    <a:pt x="5" y="197"/>
                    <a:pt x="4" y="203"/>
                  </a:cubicBezTo>
                  <a:cubicBezTo>
                    <a:pt x="3" y="206"/>
                    <a:pt x="4" y="203"/>
                    <a:pt x="3" y="206"/>
                  </a:cubicBezTo>
                  <a:cubicBezTo>
                    <a:pt x="3" y="207"/>
                    <a:pt x="2" y="206"/>
                    <a:pt x="4" y="208"/>
                  </a:cubicBezTo>
                  <a:cubicBezTo>
                    <a:pt x="3" y="210"/>
                    <a:pt x="1" y="213"/>
                    <a:pt x="3" y="216"/>
                  </a:cubicBezTo>
                  <a:cubicBezTo>
                    <a:pt x="5" y="213"/>
                    <a:pt x="5" y="211"/>
                    <a:pt x="8" y="210"/>
                  </a:cubicBezTo>
                  <a:cubicBezTo>
                    <a:pt x="9" y="211"/>
                    <a:pt x="10" y="213"/>
                    <a:pt x="9" y="215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7"/>
                    <a:pt x="8" y="217"/>
                    <a:pt x="8" y="218"/>
                  </a:cubicBezTo>
                  <a:cubicBezTo>
                    <a:pt x="7" y="219"/>
                    <a:pt x="7" y="219"/>
                    <a:pt x="5" y="220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4"/>
                    <a:pt x="8" y="230"/>
                    <a:pt x="8" y="232"/>
                  </a:cubicBezTo>
                  <a:cubicBezTo>
                    <a:pt x="7" y="236"/>
                    <a:pt x="8" y="234"/>
                    <a:pt x="4" y="237"/>
                  </a:cubicBezTo>
                  <a:cubicBezTo>
                    <a:pt x="5" y="238"/>
                    <a:pt x="5" y="237"/>
                    <a:pt x="5" y="238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3" y="249"/>
                    <a:pt x="4" y="250"/>
                    <a:pt x="2" y="249"/>
                  </a:cubicBezTo>
                  <a:cubicBezTo>
                    <a:pt x="1" y="249"/>
                    <a:pt x="0" y="249"/>
                    <a:pt x="1" y="252"/>
                  </a:cubicBezTo>
                  <a:cubicBezTo>
                    <a:pt x="1" y="256"/>
                    <a:pt x="1" y="253"/>
                    <a:pt x="2" y="254"/>
                  </a:cubicBezTo>
                  <a:cubicBezTo>
                    <a:pt x="2" y="260"/>
                    <a:pt x="0" y="256"/>
                    <a:pt x="1" y="264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4" y="289"/>
                    <a:pt x="1" y="289"/>
                    <a:pt x="3" y="308"/>
                  </a:cubicBezTo>
                  <a:cubicBezTo>
                    <a:pt x="2" y="310"/>
                    <a:pt x="5" y="308"/>
                    <a:pt x="2" y="310"/>
                  </a:cubicBezTo>
                  <a:cubicBezTo>
                    <a:pt x="5" y="315"/>
                    <a:pt x="1" y="315"/>
                    <a:pt x="6" y="316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298"/>
                    <a:pt x="8" y="291"/>
                    <a:pt x="9" y="287"/>
                  </a:cubicBezTo>
                  <a:cubicBezTo>
                    <a:pt x="10" y="278"/>
                    <a:pt x="10" y="267"/>
                    <a:pt x="12" y="259"/>
                  </a:cubicBezTo>
                  <a:cubicBezTo>
                    <a:pt x="14" y="261"/>
                    <a:pt x="14" y="255"/>
                    <a:pt x="13" y="263"/>
                  </a:cubicBezTo>
                  <a:cubicBezTo>
                    <a:pt x="13" y="264"/>
                    <a:pt x="13" y="266"/>
                    <a:pt x="13" y="267"/>
                  </a:cubicBezTo>
                  <a:cubicBezTo>
                    <a:pt x="12" y="270"/>
                    <a:pt x="12" y="273"/>
                    <a:pt x="12" y="276"/>
                  </a:cubicBezTo>
                  <a:cubicBezTo>
                    <a:pt x="12" y="292"/>
                    <a:pt x="9" y="310"/>
                    <a:pt x="11" y="326"/>
                  </a:cubicBezTo>
                  <a:cubicBezTo>
                    <a:pt x="15" y="326"/>
                    <a:pt x="15" y="326"/>
                    <a:pt x="15" y="326"/>
                  </a:cubicBezTo>
                  <a:cubicBezTo>
                    <a:pt x="15" y="320"/>
                    <a:pt x="17" y="314"/>
                    <a:pt x="18" y="308"/>
                  </a:cubicBezTo>
                  <a:cubicBezTo>
                    <a:pt x="18" y="302"/>
                    <a:pt x="18" y="293"/>
                    <a:pt x="19" y="289"/>
                  </a:cubicBezTo>
                  <a:cubicBezTo>
                    <a:pt x="21" y="277"/>
                    <a:pt x="22" y="265"/>
                    <a:pt x="22" y="252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22"/>
                    <a:pt x="29" y="201"/>
                    <a:pt x="29" y="189"/>
                  </a:cubicBezTo>
                  <a:cubicBezTo>
                    <a:pt x="29" y="184"/>
                    <a:pt x="28" y="185"/>
                    <a:pt x="28" y="181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4" y="164"/>
                    <a:pt x="34" y="155"/>
                    <a:pt x="36" y="145"/>
                  </a:cubicBezTo>
                  <a:cubicBezTo>
                    <a:pt x="37" y="138"/>
                    <a:pt x="38" y="132"/>
                    <a:pt x="39" y="125"/>
                  </a:cubicBezTo>
                  <a:cubicBezTo>
                    <a:pt x="41" y="120"/>
                    <a:pt x="43" y="113"/>
                    <a:pt x="44" y="107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5"/>
                    <a:pt x="46" y="104"/>
                    <a:pt x="50" y="106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2"/>
                    <a:pt x="52" y="102"/>
                    <a:pt x="52" y="102"/>
                  </a:cubicBezTo>
                  <a:cubicBezTo>
                    <a:pt x="50" y="97"/>
                    <a:pt x="51" y="103"/>
                    <a:pt x="50" y="98"/>
                  </a:cubicBezTo>
                  <a:cubicBezTo>
                    <a:pt x="51" y="97"/>
                    <a:pt x="51" y="96"/>
                    <a:pt x="53" y="96"/>
                  </a:cubicBezTo>
                  <a:lnTo>
                    <a:pt x="53" y="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4146564" y="4489597"/>
              <a:ext cx="73579" cy="339716"/>
            </a:xfrm>
            <a:custGeom>
              <a:avLst/>
              <a:gdLst>
                <a:gd name="T0" fmla="*/ 71 w 73"/>
                <a:gd name="T1" fmla="*/ 17 h 338"/>
                <a:gd name="T2" fmla="*/ 64 w 73"/>
                <a:gd name="T3" fmla="*/ 30 h 338"/>
                <a:gd name="T4" fmla="*/ 57 w 73"/>
                <a:gd name="T5" fmla="*/ 66 h 338"/>
                <a:gd name="T6" fmla="*/ 48 w 73"/>
                <a:gd name="T7" fmla="*/ 148 h 338"/>
                <a:gd name="T8" fmla="*/ 26 w 73"/>
                <a:gd name="T9" fmla="*/ 245 h 338"/>
                <a:gd name="T10" fmla="*/ 28 w 73"/>
                <a:gd name="T11" fmla="*/ 224 h 338"/>
                <a:gd name="T12" fmla="*/ 33 w 73"/>
                <a:gd name="T13" fmla="*/ 206 h 338"/>
                <a:gd name="T14" fmla="*/ 37 w 73"/>
                <a:gd name="T15" fmla="*/ 189 h 338"/>
                <a:gd name="T16" fmla="*/ 42 w 73"/>
                <a:gd name="T17" fmla="*/ 162 h 338"/>
                <a:gd name="T18" fmla="*/ 47 w 73"/>
                <a:gd name="T19" fmla="*/ 127 h 338"/>
                <a:gd name="T20" fmla="*/ 50 w 73"/>
                <a:gd name="T21" fmla="*/ 102 h 338"/>
                <a:gd name="T22" fmla="*/ 54 w 73"/>
                <a:gd name="T23" fmla="*/ 77 h 338"/>
                <a:gd name="T24" fmla="*/ 56 w 73"/>
                <a:gd name="T25" fmla="*/ 46 h 338"/>
                <a:gd name="T26" fmla="*/ 47 w 73"/>
                <a:gd name="T27" fmla="*/ 81 h 338"/>
                <a:gd name="T28" fmla="*/ 42 w 73"/>
                <a:gd name="T29" fmla="*/ 111 h 338"/>
                <a:gd name="T30" fmla="*/ 41 w 73"/>
                <a:gd name="T31" fmla="*/ 126 h 338"/>
                <a:gd name="T32" fmla="*/ 35 w 73"/>
                <a:gd name="T33" fmla="*/ 158 h 338"/>
                <a:gd name="T34" fmla="*/ 24 w 73"/>
                <a:gd name="T35" fmla="*/ 212 h 338"/>
                <a:gd name="T36" fmla="*/ 18 w 73"/>
                <a:gd name="T37" fmla="*/ 239 h 338"/>
                <a:gd name="T38" fmla="*/ 1 w 73"/>
                <a:gd name="T39" fmla="*/ 330 h 338"/>
                <a:gd name="T40" fmla="*/ 5 w 73"/>
                <a:gd name="T41" fmla="*/ 329 h 338"/>
                <a:gd name="T42" fmla="*/ 14 w 73"/>
                <a:gd name="T43" fmla="*/ 312 h 338"/>
                <a:gd name="T44" fmla="*/ 24 w 73"/>
                <a:gd name="T45" fmla="*/ 283 h 338"/>
                <a:gd name="T46" fmla="*/ 27 w 73"/>
                <a:gd name="T47" fmla="*/ 273 h 338"/>
                <a:gd name="T48" fmla="*/ 34 w 73"/>
                <a:gd name="T49" fmla="*/ 251 h 338"/>
                <a:gd name="T50" fmla="*/ 39 w 73"/>
                <a:gd name="T51" fmla="*/ 228 h 338"/>
                <a:gd name="T52" fmla="*/ 42 w 73"/>
                <a:gd name="T53" fmla="*/ 224 h 338"/>
                <a:gd name="T54" fmla="*/ 45 w 73"/>
                <a:gd name="T55" fmla="*/ 216 h 338"/>
                <a:gd name="T56" fmla="*/ 49 w 73"/>
                <a:gd name="T57" fmla="*/ 201 h 338"/>
                <a:gd name="T58" fmla="*/ 52 w 73"/>
                <a:gd name="T59" fmla="*/ 181 h 338"/>
                <a:gd name="T60" fmla="*/ 54 w 73"/>
                <a:gd name="T61" fmla="*/ 169 h 338"/>
                <a:gd name="T62" fmla="*/ 55 w 73"/>
                <a:gd name="T63" fmla="*/ 167 h 338"/>
                <a:gd name="T64" fmla="*/ 57 w 73"/>
                <a:gd name="T65" fmla="*/ 153 h 338"/>
                <a:gd name="T66" fmla="*/ 57 w 73"/>
                <a:gd name="T67" fmla="*/ 144 h 338"/>
                <a:gd name="T68" fmla="*/ 60 w 73"/>
                <a:gd name="T69" fmla="*/ 123 h 338"/>
                <a:gd name="T70" fmla="*/ 66 w 73"/>
                <a:gd name="T71" fmla="*/ 87 h 338"/>
                <a:gd name="T72" fmla="*/ 67 w 73"/>
                <a:gd name="T73" fmla="*/ 77 h 338"/>
                <a:gd name="T74" fmla="*/ 71 w 73"/>
                <a:gd name="T75" fmla="*/ 57 h 338"/>
                <a:gd name="T76" fmla="*/ 73 w 73"/>
                <a:gd name="T77" fmla="*/ 39 h 338"/>
                <a:gd name="T78" fmla="*/ 71 w 73"/>
                <a:gd name="T79" fmla="*/ 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338">
                  <a:moveTo>
                    <a:pt x="71" y="37"/>
                  </a:moveTo>
                  <a:cubicBezTo>
                    <a:pt x="72" y="30"/>
                    <a:pt x="72" y="23"/>
                    <a:pt x="71" y="17"/>
                  </a:cubicBezTo>
                  <a:cubicBezTo>
                    <a:pt x="70" y="11"/>
                    <a:pt x="72" y="3"/>
                    <a:pt x="68" y="0"/>
                  </a:cubicBezTo>
                  <a:cubicBezTo>
                    <a:pt x="65" y="4"/>
                    <a:pt x="66" y="18"/>
                    <a:pt x="64" y="30"/>
                  </a:cubicBezTo>
                  <a:cubicBezTo>
                    <a:pt x="63" y="31"/>
                    <a:pt x="63" y="33"/>
                    <a:pt x="63" y="34"/>
                  </a:cubicBezTo>
                  <a:cubicBezTo>
                    <a:pt x="61" y="44"/>
                    <a:pt x="58" y="55"/>
                    <a:pt x="57" y="66"/>
                  </a:cubicBezTo>
                  <a:cubicBezTo>
                    <a:pt x="56" y="78"/>
                    <a:pt x="56" y="90"/>
                    <a:pt x="54" y="101"/>
                  </a:cubicBezTo>
                  <a:cubicBezTo>
                    <a:pt x="51" y="115"/>
                    <a:pt x="51" y="134"/>
                    <a:pt x="48" y="148"/>
                  </a:cubicBezTo>
                  <a:cubicBezTo>
                    <a:pt x="48" y="150"/>
                    <a:pt x="47" y="151"/>
                    <a:pt x="47" y="153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4" y="249"/>
                    <a:pt x="26" y="257"/>
                    <a:pt x="21" y="259"/>
                  </a:cubicBezTo>
                  <a:cubicBezTo>
                    <a:pt x="24" y="248"/>
                    <a:pt x="24" y="234"/>
                    <a:pt x="28" y="224"/>
                  </a:cubicBezTo>
                  <a:cubicBezTo>
                    <a:pt x="30" y="218"/>
                    <a:pt x="30" y="214"/>
                    <a:pt x="32" y="208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5"/>
                    <a:pt x="34" y="202"/>
                    <a:pt x="34" y="201"/>
                  </a:cubicBezTo>
                  <a:cubicBezTo>
                    <a:pt x="35" y="197"/>
                    <a:pt x="36" y="193"/>
                    <a:pt x="37" y="189"/>
                  </a:cubicBezTo>
                  <a:cubicBezTo>
                    <a:pt x="38" y="184"/>
                    <a:pt x="37" y="181"/>
                    <a:pt x="39" y="177"/>
                  </a:cubicBezTo>
                  <a:cubicBezTo>
                    <a:pt x="41" y="171"/>
                    <a:pt x="40" y="166"/>
                    <a:pt x="42" y="162"/>
                  </a:cubicBezTo>
                  <a:cubicBezTo>
                    <a:pt x="44" y="158"/>
                    <a:pt x="45" y="136"/>
                    <a:pt x="46" y="128"/>
                  </a:cubicBezTo>
                  <a:cubicBezTo>
                    <a:pt x="46" y="128"/>
                    <a:pt x="46" y="127"/>
                    <a:pt x="47" y="127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51" y="106"/>
                    <a:pt x="48" y="109"/>
                    <a:pt x="50" y="102"/>
                  </a:cubicBezTo>
                  <a:cubicBezTo>
                    <a:pt x="51" y="101"/>
                    <a:pt x="51" y="101"/>
                    <a:pt x="51" y="99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2"/>
                    <a:pt x="55" y="67"/>
                    <a:pt x="55" y="62"/>
                  </a:cubicBezTo>
                  <a:cubicBezTo>
                    <a:pt x="56" y="57"/>
                    <a:pt x="56" y="51"/>
                    <a:pt x="56" y="46"/>
                  </a:cubicBezTo>
                  <a:cubicBezTo>
                    <a:pt x="52" y="46"/>
                    <a:pt x="52" y="47"/>
                    <a:pt x="51" y="52"/>
                  </a:cubicBezTo>
                  <a:cubicBezTo>
                    <a:pt x="50" y="61"/>
                    <a:pt x="49" y="73"/>
                    <a:pt x="47" y="81"/>
                  </a:cubicBezTo>
                  <a:cubicBezTo>
                    <a:pt x="43" y="91"/>
                    <a:pt x="43" y="100"/>
                    <a:pt x="42" y="110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2" y="112"/>
                    <a:pt x="41" y="112"/>
                  </a:cubicBezTo>
                  <a:cubicBezTo>
                    <a:pt x="41" y="117"/>
                    <a:pt x="42" y="122"/>
                    <a:pt x="41" y="126"/>
                  </a:cubicBezTo>
                  <a:cubicBezTo>
                    <a:pt x="40" y="132"/>
                    <a:pt x="40" y="127"/>
                    <a:pt x="38" y="140"/>
                  </a:cubicBezTo>
                  <a:cubicBezTo>
                    <a:pt x="38" y="146"/>
                    <a:pt x="36" y="150"/>
                    <a:pt x="35" y="15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96"/>
                    <a:pt x="25" y="206"/>
                    <a:pt x="24" y="212"/>
                  </a:cubicBezTo>
                  <a:cubicBezTo>
                    <a:pt x="24" y="217"/>
                    <a:pt x="22" y="225"/>
                    <a:pt x="21" y="230"/>
                  </a:cubicBezTo>
                  <a:cubicBezTo>
                    <a:pt x="20" y="233"/>
                    <a:pt x="19" y="236"/>
                    <a:pt x="18" y="239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25"/>
                    <a:pt x="3" y="325"/>
                    <a:pt x="1" y="330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6" y="336"/>
                    <a:pt x="1" y="334"/>
                    <a:pt x="5" y="329"/>
                  </a:cubicBezTo>
                  <a:cubicBezTo>
                    <a:pt x="7" y="328"/>
                    <a:pt x="9" y="326"/>
                    <a:pt x="10" y="322"/>
                  </a:cubicBezTo>
                  <a:cubicBezTo>
                    <a:pt x="12" y="318"/>
                    <a:pt x="13" y="316"/>
                    <a:pt x="14" y="312"/>
                  </a:cubicBezTo>
                  <a:cubicBezTo>
                    <a:pt x="16" y="306"/>
                    <a:pt x="15" y="308"/>
                    <a:pt x="17" y="305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5" y="281"/>
                    <a:pt x="25" y="281"/>
                    <a:pt x="26" y="278"/>
                  </a:cubicBezTo>
                  <a:cubicBezTo>
                    <a:pt x="27" y="276"/>
                    <a:pt x="27" y="275"/>
                    <a:pt x="27" y="273"/>
                  </a:cubicBezTo>
                  <a:cubicBezTo>
                    <a:pt x="28" y="270"/>
                    <a:pt x="29" y="266"/>
                    <a:pt x="30" y="263"/>
                  </a:cubicBezTo>
                  <a:cubicBezTo>
                    <a:pt x="34" y="261"/>
                    <a:pt x="33" y="259"/>
                    <a:pt x="34" y="251"/>
                  </a:cubicBezTo>
                  <a:cubicBezTo>
                    <a:pt x="36" y="249"/>
                    <a:pt x="36" y="245"/>
                    <a:pt x="38" y="241"/>
                  </a:cubicBezTo>
                  <a:cubicBezTo>
                    <a:pt x="39" y="237"/>
                    <a:pt x="39" y="232"/>
                    <a:pt x="39" y="228"/>
                  </a:cubicBezTo>
                  <a:cubicBezTo>
                    <a:pt x="41" y="226"/>
                    <a:pt x="40" y="227"/>
                    <a:pt x="41" y="225"/>
                  </a:cubicBezTo>
                  <a:cubicBezTo>
                    <a:pt x="42" y="224"/>
                    <a:pt x="41" y="225"/>
                    <a:pt x="42" y="224"/>
                  </a:cubicBezTo>
                  <a:cubicBezTo>
                    <a:pt x="45" y="221"/>
                    <a:pt x="43" y="224"/>
                    <a:pt x="43" y="224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4"/>
                    <a:pt x="45" y="209"/>
                    <a:pt x="47" y="206"/>
                  </a:cubicBezTo>
                  <a:cubicBezTo>
                    <a:pt x="48" y="204"/>
                    <a:pt x="48" y="204"/>
                    <a:pt x="49" y="201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186"/>
                    <a:pt x="51" y="182"/>
                    <a:pt x="52" y="181"/>
                  </a:cubicBezTo>
                  <a:cubicBezTo>
                    <a:pt x="53" y="177"/>
                    <a:pt x="53" y="178"/>
                    <a:pt x="53" y="175"/>
                  </a:cubicBezTo>
                  <a:cubicBezTo>
                    <a:pt x="54" y="173"/>
                    <a:pt x="53" y="173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6"/>
                    <a:pt x="57" y="153"/>
                    <a:pt x="57" y="153"/>
                  </a:cubicBezTo>
                  <a:cubicBezTo>
                    <a:pt x="57" y="152"/>
                    <a:pt x="57" y="151"/>
                    <a:pt x="57" y="151"/>
                  </a:cubicBezTo>
                  <a:cubicBezTo>
                    <a:pt x="57" y="147"/>
                    <a:pt x="57" y="147"/>
                    <a:pt x="57" y="144"/>
                  </a:cubicBezTo>
                  <a:cubicBezTo>
                    <a:pt x="58" y="139"/>
                    <a:pt x="57" y="134"/>
                    <a:pt x="58" y="12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2" y="115"/>
                    <a:pt x="62" y="109"/>
                    <a:pt x="64" y="102"/>
                  </a:cubicBezTo>
                  <a:cubicBezTo>
                    <a:pt x="65" y="97"/>
                    <a:pt x="65" y="92"/>
                    <a:pt x="66" y="87"/>
                  </a:cubicBezTo>
                  <a:cubicBezTo>
                    <a:pt x="66" y="85"/>
                    <a:pt x="66" y="84"/>
                    <a:pt x="66" y="83"/>
                  </a:cubicBezTo>
                  <a:cubicBezTo>
                    <a:pt x="66" y="76"/>
                    <a:pt x="67" y="84"/>
                    <a:pt x="67" y="77"/>
                  </a:cubicBezTo>
                  <a:cubicBezTo>
                    <a:pt x="67" y="74"/>
                    <a:pt x="67" y="77"/>
                    <a:pt x="67" y="74"/>
                  </a:cubicBezTo>
                  <a:cubicBezTo>
                    <a:pt x="71" y="70"/>
                    <a:pt x="69" y="65"/>
                    <a:pt x="71" y="5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2"/>
                    <a:pt x="73" y="41"/>
                    <a:pt x="73" y="39"/>
                  </a:cubicBezTo>
                  <a:cubicBezTo>
                    <a:pt x="72" y="37"/>
                    <a:pt x="72" y="37"/>
                    <a:pt x="72" y="37"/>
                  </a:cubicBezTo>
                  <a:lnTo>
                    <a:pt x="71" y="3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" name="Freeform 72"/>
            <p:cNvSpPr>
              <a:spLocks noEditPoints="1"/>
            </p:cNvSpPr>
            <p:nvPr/>
          </p:nvSpPr>
          <p:spPr bwMode="auto">
            <a:xfrm>
              <a:off x="4433052" y="4506035"/>
              <a:ext cx="48531" cy="283358"/>
            </a:xfrm>
            <a:custGeom>
              <a:avLst/>
              <a:gdLst>
                <a:gd name="T0" fmla="*/ 10 w 48"/>
                <a:gd name="T1" fmla="*/ 112 h 282"/>
                <a:gd name="T2" fmla="*/ 11 w 48"/>
                <a:gd name="T3" fmla="*/ 110 h 282"/>
                <a:gd name="T4" fmla="*/ 27 w 48"/>
                <a:gd name="T5" fmla="*/ 85 h 282"/>
                <a:gd name="T6" fmla="*/ 27 w 48"/>
                <a:gd name="T7" fmla="*/ 86 h 282"/>
                <a:gd name="T8" fmla="*/ 28 w 48"/>
                <a:gd name="T9" fmla="*/ 81 h 282"/>
                <a:gd name="T10" fmla="*/ 31 w 48"/>
                <a:gd name="T11" fmla="*/ 65 h 282"/>
                <a:gd name="T12" fmla="*/ 32 w 48"/>
                <a:gd name="T13" fmla="*/ 59 h 282"/>
                <a:gd name="T14" fmla="*/ 46 w 48"/>
                <a:gd name="T15" fmla="*/ 19 h 282"/>
                <a:gd name="T16" fmla="*/ 45 w 48"/>
                <a:gd name="T17" fmla="*/ 0 h 282"/>
                <a:gd name="T18" fmla="*/ 33 w 48"/>
                <a:gd name="T19" fmla="*/ 54 h 282"/>
                <a:gd name="T20" fmla="*/ 35 w 48"/>
                <a:gd name="T21" fmla="*/ 23 h 282"/>
                <a:gd name="T22" fmla="*/ 33 w 48"/>
                <a:gd name="T23" fmla="*/ 12 h 282"/>
                <a:gd name="T24" fmla="*/ 25 w 48"/>
                <a:gd name="T25" fmla="*/ 44 h 282"/>
                <a:gd name="T26" fmla="*/ 18 w 48"/>
                <a:gd name="T27" fmla="*/ 78 h 282"/>
                <a:gd name="T28" fmla="*/ 14 w 48"/>
                <a:gd name="T29" fmla="*/ 83 h 282"/>
                <a:gd name="T30" fmla="*/ 10 w 48"/>
                <a:gd name="T31" fmla="*/ 82 h 282"/>
                <a:gd name="T32" fmla="*/ 7 w 48"/>
                <a:gd name="T33" fmla="*/ 99 h 282"/>
                <a:gd name="T34" fmla="*/ 8 w 48"/>
                <a:gd name="T35" fmla="*/ 101 h 282"/>
                <a:gd name="T36" fmla="*/ 8 w 48"/>
                <a:gd name="T37" fmla="*/ 119 h 282"/>
                <a:gd name="T38" fmla="*/ 7 w 48"/>
                <a:gd name="T39" fmla="*/ 124 h 282"/>
                <a:gd name="T40" fmla="*/ 4 w 48"/>
                <a:gd name="T41" fmla="*/ 134 h 282"/>
                <a:gd name="T42" fmla="*/ 4 w 48"/>
                <a:gd name="T43" fmla="*/ 147 h 282"/>
                <a:gd name="T44" fmla="*/ 2 w 48"/>
                <a:gd name="T45" fmla="*/ 151 h 282"/>
                <a:gd name="T46" fmla="*/ 2 w 48"/>
                <a:gd name="T47" fmla="*/ 179 h 282"/>
                <a:gd name="T48" fmla="*/ 4 w 48"/>
                <a:gd name="T49" fmla="*/ 169 h 282"/>
                <a:gd name="T50" fmla="*/ 6 w 48"/>
                <a:gd name="T51" fmla="*/ 154 h 282"/>
                <a:gd name="T52" fmla="*/ 8 w 48"/>
                <a:gd name="T53" fmla="*/ 163 h 282"/>
                <a:gd name="T54" fmla="*/ 7 w 48"/>
                <a:gd name="T55" fmla="*/ 195 h 282"/>
                <a:gd name="T56" fmla="*/ 5 w 48"/>
                <a:gd name="T57" fmla="*/ 224 h 282"/>
                <a:gd name="T58" fmla="*/ 3 w 48"/>
                <a:gd name="T59" fmla="*/ 270 h 282"/>
                <a:gd name="T60" fmla="*/ 5 w 48"/>
                <a:gd name="T61" fmla="*/ 281 h 282"/>
                <a:gd name="T62" fmla="*/ 8 w 48"/>
                <a:gd name="T63" fmla="*/ 265 h 282"/>
                <a:gd name="T64" fmla="*/ 16 w 48"/>
                <a:gd name="T65" fmla="*/ 214 h 282"/>
                <a:gd name="T66" fmla="*/ 37 w 48"/>
                <a:gd name="T67" fmla="*/ 70 h 282"/>
                <a:gd name="T68" fmla="*/ 46 w 48"/>
                <a:gd name="T69" fmla="*/ 3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282">
                  <a:moveTo>
                    <a:pt x="11" y="110"/>
                  </a:moveTo>
                  <a:cubicBezTo>
                    <a:pt x="11" y="114"/>
                    <a:pt x="11" y="111"/>
                    <a:pt x="10" y="112"/>
                  </a:cubicBezTo>
                  <a:cubicBezTo>
                    <a:pt x="8" y="109"/>
                    <a:pt x="8" y="110"/>
                    <a:pt x="10" y="108"/>
                  </a:cubicBezTo>
                  <a:cubicBezTo>
                    <a:pt x="11" y="110"/>
                    <a:pt x="11" y="108"/>
                    <a:pt x="11" y="110"/>
                  </a:cubicBezTo>
                  <a:close/>
                  <a:moveTo>
                    <a:pt x="27" y="86"/>
                  </a:moveTo>
                  <a:cubicBezTo>
                    <a:pt x="26" y="81"/>
                    <a:pt x="27" y="87"/>
                    <a:pt x="27" y="85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6" y="86"/>
                    <a:pt x="27" y="89"/>
                    <a:pt x="27" y="86"/>
                  </a:cubicBezTo>
                  <a:close/>
                  <a:moveTo>
                    <a:pt x="29" y="75"/>
                  </a:moveTo>
                  <a:cubicBezTo>
                    <a:pt x="30" y="79"/>
                    <a:pt x="30" y="79"/>
                    <a:pt x="28" y="81"/>
                  </a:cubicBezTo>
                  <a:lnTo>
                    <a:pt x="29" y="75"/>
                  </a:lnTo>
                  <a:close/>
                  <a:moveTo>
                    <a:pt x="31" y="65"/>
                  </a:moveTo>
                  <a:cubicBezTo>
                    <a:pt x="30" y="62"/>
                    <a:pt x="30" y="60"/>
                    <a:pt x="31" y="57"/>
                  </a:cubicBezTo>
                  <a:cubicBezTo>
                    <a:pt x="31" y="58"/>
                    <a:pt x="31" y="57"/>
                    <a:pt x="32" y="59"/>
                  </a:cubicBezTo>
                  <a:lnTo>
                    <a:pt x="31" y="65"/>
                  </a:lnTo>
                  <a:close/>
                  <a:moveTo>
                    <a:pt x="46" y="19"/>
                  </a:moveTo>
                  <a:cubicBezTo>
                    <a:pt x="48" y="17"/>
                    <a:pt x="48" y="11"/>
                    <a:pt x="48" y="8"/>
                  </a:cubicBezTo>
                  <a:cubicBezTo>
                    <a:pt x="47" y="5"/>
                    <a:pt x="47" y="2"/>
                    <a:pt x="45" y="0"/>
                  </a:cubicBezTo>
                  <a:cubicBezTo>
                    <a:pt x="39" y="9"/>
                    <a:pt x="36" y="35"/>
                    <a:pt x="34" y="4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19"/>
                    <a:pt x="36" y="17"/>
                  </a:cubicBezTo>
                  <a:cubicBezTo>
                    <a:pt x="35" y="7"/>
                    <a:pt x="36" y="15"/>
                    <a:pt x="33" y="12"/>
                  </a:cubicBezTo>
                  <a:cubicBezTo>
                    <a:pt x="32" y="17"/>
                    <a:pt x="30" y="23"/>
                    <a:pt x="29" y="28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57"/>
                    <a:pt x="20" y="51"/>
                    <a:pt x="18" y="77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5" y="81"/>
                    <a:pt x="18" y="81"/>
                    <a:pt x="14" y="85"/>
                  </a:cubicBezTo>
                  <a:cubicBezTo>
                    <a:pt x="14" y="84"/>
                    <a:pt x="14" y="85"/>
                    <a:pt x="14" y="83"/>
                  </a:cubicBezTo>
                  <a:cubicBezTo>
                    <a:pt x="13" y="81"/>
                    <a:pt x="14" y="80"/>
                    <a:pt x="13" y="78"/>
                  </a:cubicBezTo>
                  <a:cubicBezTo>
                    <a:pt x="10" y="78"/>
                    <a:pt x="10" y="76"/>
                    <a:pt x="10" y="82"/>
                  </a:cubicBezTo>
                  <a:cubicBezTo>
                    <a:pt x="10" y="89"/>
                    <a:pt x="11" y="88"/>
                    <a:pt x="11" y="88"/>
                  </a:cubicBezTo>
                  <a:cubicBezTo>
                    <a:pt x="7" y="93"/>
                    <a:pt x="8" y="89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0"/>
                    <a:pt x="8" y="100"/>
                    <a:pt x="8" y="101"/>
                  </a:cubicBezTo>
                  <a:cubicBezTo>
                    <a:pt x="8" y="102"/>
                    <a:pt x="7" y="103"/>
                    <a:pt x="6" y="104"/>
                  </a:cubicBezTo>
                  <a:cubicBezTo>
                    <a:pt x="7" y="108"/>
                    <a:pt x="8" y="113"/>
                    <a:pt x="8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7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3" y="128"/>
                    <a:pt x="4" y="130"/>
                    <a:pt x="4" y="134"/>
                  </a:cubicBezTo>
                  <a:cubicBezTo>
                    <a:pt x="4" y="138"/>
                    <a:pt x="5" y="140"/>
                    <a:pt x="3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8"/>
                    <a:pt x="4" y="147"/>
                    <a:pt x="5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9"/>
                    <a:pt x="0" y="164"/>
                    <a:pt x="1" y="166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8" y="169"/>
                    <a:pt x="5" y="172"/>
                    <a:pt x="4" y="169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8" y="158"/>
                    <a:pt x="6" y="161"/>
                    <a:pt x="6" y="154"/>
                  </a:cubicBezTo>
                  <a:cubicBezTo>
                    <a:pt x="12" y="154"/>
                    <a:pt x="7" y="156"/>
                    <a:pt x="11" y="161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9"/>
                    <a:pt x="9" y="175"/>
                    <a:pt x="8" y="180"/>
                  </a:cubicBezTo>
                  <a:cubicBezTo>
                    <a:pt x="7" y="190"/>
                    <a:pt x="7" y="182"/>
                    <a:pt x="7" y="195"/>
                  </a:cubicBezTo>
                  <a:cubicBezTo>
                    <a:pt x="7" y="200"/>
                    <a:pt x="7" y="206"/>
                    <a:pt x="7" y="212"/>
                  </a:cubicBezTo>
                  <a:cubicBezTo>
                    <a:pt x="6" y="216"/>
                    <a:pt x="5" y="219"/>
                    <a:pt x="5" y="224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3" y="259"/>
                    <a:pt x="3" y="265"/>
                    <a:pt x="3" y="270"/>
                  </a:cubicBezTo>
                  <a:cubicBezTo>
                    <a:pt x="2" y="274"/>
                    <a:pt x="1" y="273"/>
                    <a:pt x="2" y="277"/>
                  </a:cubicBezTo>
                  <a:cubicBezTo>
                    <a:pt x="2" y="282"/>
                    <a:pt x="1" y="280"/>
                    <a:pt x="5" y="281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8" y="259"/>
                    <a:pt x="8" y="280"/>
                    <a:pt x="8" y="265"/>
                  </a:cubicBezTo>
                  <a:cubicBezTo>
                    <a:pt x="9" y="257"/>
                    <a:pt x="9" y="262"/>
                    <a:pt x="10" y="256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21" y="176"/>
                    <a:pt x="29" y="117"/>
                    <a:pt x="35" y="82"/>
                  </a:cubicBezTo>
                  <a:cubicBezTo>
                    <a:pt x="36" y="78"/>
                    <a:pt x="37" y="74"/>
                    <a:pt x="37" y="70"/>
                  </a:cubicBezTo>
                  <a:cubicBezTo>
                    <a:pt x="40" y="42"/>
                    <a:pt x="43" y="54"/>
                    <a:pt x="43" y="42"/>
                  </a:cubicBezTo>
                  <a:cubicBezTo>
                    <a:pt x="45" y="40"/>
                    <a:pt x="44" y="39"/>
                    <a:pt x="46" y="37"/>
                  </a:cubicBezTo>
                  <a:cubicBezTo>
                    <a:pt x="43" y="32"/>
                    <a:pt x="48" y="25"/>
                    <a:pt x="46" y="1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776682" y="5354542"/>
              <a:ext cx="55576" cy="253613"/>
            </a:xfrm>
            <a:custGeom>
              <a:avLst/>
              <a:gdLst>
                <a:gd name="T0" fmla="*/ 32 w 55"/>
                <a:gd name="T1" fmla="*/ 180 h 252"/>
                <a:gd name="T2" fmla="*/ 34 w 55"/>
                <a:gd name="T3" fmla="*/ 175 h 252"/>
                <a:gd name="T4" fmla="*/ 37 w 55"/>
                <a:gd name="T5" fmla="*/ 160 h 252"/>
                <a:gd name="T6" fmla="*/ 47 w 55"/>
                <a:gd name="T7" fmla="*/ 94 h 252"/>
                <a:gd name="T8" fmla="*/ 49 w 55"/>
                <a:gd name="T9" fmla="*/ 83 h 252"/>
                <a:gd name="T10" fmla="*/ 53 w 55"/>
                <a:gd name="T11" fmla="*/ 24 h 252"/>
                <a:gd name="T12" fmla="*/ 52 w 55"/>
                <a:gd name="T13" fmla="*/ 0 h 252"/>
                <a:gd name="T14" fmla="*/ 50 w 55"/>
                <a:gd name="T15" fmla="*/ 17 h 252"/>
                <a:gd name="T16" fmla="*/ 48 w 55"/>
                <a:gd name="T17" fmla="*/ 33 h 252"/>
                <a:gd name="T18" fmla="*/ 47 w 55"/>
                <a:gd name="T19" fmla="*/ 41 h 252"/>
                <a:gd name="T20" fmla="*/ 45 w 55"/>
                <a:gd name="T21" fmla="*/ 48 h 252"/>
                <a:gd name="T22" fmla="*/ 44 w 55"/>
                <a:gd name="T23" fmla="*/ 56 h 252"/>
                <a:gd name="T24" fmla="*/ 43 w 55"/>
                <a:gd name="T25" fmla="*/ 61 h 252"/>
                <a:gd name="T26" fmla="*/ 43 w 55"/>
                <a:gd name="T27" fmla="*/ 64 h 252"/>
                <a:gd name="T28" fmla="*/ 40 w 55"/>
                <a:gd name="T29" fmla="*/ 58 h 252"/>
                <a:gd name="T30" fmla="*/ 44 w 55"/>
                <a:gd name="T31" fmla="*/ 37 h 252"/>
                <a:gd name="T32" fmla="*/ 45 w 55"/>
                <a:gd name="T33" fmla="*/ 29 h 252"/>
                <a:gd name="T34" fmla="*/ 47 w 55"/>
                <a:gd name="T35" fmla="*/ 4 h 252"/>
                <a:gd name="T36" fmla="*/ 44 w 55"/>
                <a:gd name="T37" fmla="*/ 13 h 252"/>
                <a:gd name="T38" fmla="*/ 35 w 55"/>
                <a:gd name="T39" fmla="*/ 61 h 252"/>
                <a:gd name="T40" fmla="*/ 27 w 55"/>
                <a:gd name="T41" fmla="*/ 121 h 252"/>
                <a:gd name="T42" fmla="*/ 23 w 55"/>
                <a:gd name="T43" fmla="*/ 149 h 252"/>
                <a:gd name="T44" fmla="*/ 18 w 55"/>
                <a:gd name="T45" fmla="*/ 156 h 252"/>
                <a:gd name="T46" fmla="*/ 19 w 55"/>
                <a:gd name="T47" fmla="*/ 145 h 252"/>
                <a:gd name="T48" fmla="*/ 21 w 55"/>
                <a:gd name="T49" fmla="*/ 142 h 252"/>
                <a:gd name="T50" fmla="*/ 26 w 55"/>
                <a:gd name="T51" fmla="*/ 101 h 252"/>
                <a:gd name="T52" fmla="*/ 28 w 55"/>
                <a:gd name="T53" fmla="*/ 79 h 252"/>
                <a:gd name="T54" fmla="*/ 31 w 55"/>
                <a:gd name="T55" fmla="*/ 57 h 252"/>
                <a:gd name="T56" fmla="*/ 33 w 55"/>
                <a:gd name="T57" fmla="*/ 49 h 252"/>
                <a:gd name="T58" fmla="*/ 35 w 55"/>
                <a:gd name="T59" fmla="*/ 37 h 252"/>
                <a:gd name="T60" fmla="*/ 35 w 55"/>
                <a:gd name="T61" fmla="*/ 32 h 252"/>
                <a:gd name="T62" fmla="*/ 35 w 55"/>
                <a:gd name="T63" fmla="*/ 16 h 252"/>
                <a:gd name="T64" fmla="*/ 31 w 55"/>
                <a:gd name="T65" fmla="*/ 38 h 252"/>
                <a:gd name="T66" fmla="*/ 29 w 55"/>
                <a:gd name="T67" fmla="*/ 49 h 252"/>
                <a:gd name="T68" fmla="*/ 29 w 55"/>
                <a:gd name="T69" fmla="*/ 57 h 252"/>
                <a:gd name="T70" fmla="*/ 26 w 55"/>
                <a:gd name="T71" fmla="*/ 61 h 252"/>
                <a:gd name="T72" fmla="*/ 23 w 55"/>
                <a:gd name="T73" fmla="*/ 77 h 252"/>
                <a:gd name="T74" fmla="*/ 21 w 55"/>
                <a:gd name="T75" fmla="*/ 88 h 252"/>
                <a:gd name="T76" fmla="*/ 19 w 55"/>
                <a:gd name="T77" fmla="*/ 99 h 252"/>
                <a:gd name="T78" fmla="*/ 18 w 55"/>
                <a:gd name="T79" fmla="*/ 110 h 252"/>
                <a:gd name="T80" fmla="*/ 16 w 55"/>
                <a:gd name="T81" fmla="*/ 136 h 252"/>
                <a:gd name="T82" fmla="*/ 12 w 55"/>
                <a:gd name="T83" fmla="*/ 169 h 252"/>
                <a:gd name="T84" fmla="*/ 2 w 55"/>
                <a:gd name="T85" fmla="*/ 237 h 252"/>
                <a:gd name="T86" fmla="*/ 0 w 55"/>
                <a:gd name="T87" fmla="*/ 238 h 252"/>
                <a:gd name="T88" fmla="*/ 0 w 55"/>
                <a:gd name="T89" fmla="*/ 252 h 252"/>
                <a:gd name="T90" fmla="*/ 4 w 55"/>
                <a:gd name="T91" fmla="*/ 249 h 252"/>
                <a:gd name="T92" fmla="*/ 6 w 55"/>
                <a:gd name="T93" fmla="*/ 244 h 252"/>
                <a:gd name="T94" fmla="*/ 11 w 55"/>
                <a:gd name="T95" fmla="*/ 236 h 252"/>
                <a:gd name="T96" fmla="*/ 11 w 55"/>
                <a:gd name="T97" fmla="*/ 229 h 252"/>
                <a:gd name="T98" fmla="*/ 17 w 55"/>
                <a:gd name="T99" fmla="*/ 218 h 252"/>
                <a:gd name="T100" fmla="*/ 17 w 55"/>
                <a:gd name="T101" fmla="*/ 217 h 252"/>
                <a:gd name="T102" fmla="*/ 19 w 55"/>
                <a:gd name="T103" fmla="*/ 211 h 252"/>
                <a:gd name="T104" fmla="*/ 26 w 55"/>
                <a:gd name="T105" fmla="*/ 192 h 252"/>
                <a:gd name="T106" fmla="*/ 27 w 55"/>
                <a:gd name="T107" fmla="*/ 191 h 252"/>
                <a:gd name="T108" fmla="*/ 33 w 55"/>
                <a:gd name="T109" fmla="*/ 181 h 252"/>
                <a:gd name="T110" fmla="*/ 32 w 55"/>
                <a:gd name="T111" fmla="*/ 18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252">
                  <a:moveTo>
                    <a:pt x="32" y="180"/>
                  </a:moveTo>
                  <a:cubicBezTo>
                    <a:pt x="33" y="174"/>
                    <a:pt x="33" y="178"/>
                    <a:pt x="34" y="175"/>
                  </a:cubicBezTo>
                  <a:cubicBezTo>
                    <a:pt x="36" y="170"/>
                    <a:pt x="36" y="164"/>
                    <a:pt x="37" y="160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0"/>
                    <a:pt x="49" y="90"/>
                    <a:pt x="49" y="8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7"/>
                    <a:pt x="55" y="7"/>
                    <a:pt x="52" y="0"/>
                  </a:cubicBezTo>
                  <a:cubicBezTo>
                    <a:pt x="49" y="5"/>
                    <a:pt x="51" y="10"/>
                    <a:pt x="50" y="17"/>
                  </a:cubicBezTo>
                  <a:cubicBezTo>
                    <a:pt x="49" y="23"/>
                    <a:pt x="49" y="27"/>
                    <a:pt x="48" y="33"/>
                  </a:cubicBezTo>
                  <a:cubicBezTo>
                    <a:pt x="47" y="37"/>
                    <a:pt x="48" y="37"/>
                    <a:pt x="47" y="41"/>
                  </a:cubicBezTo>
                  <a:cubicBezTo>
                    <a:pt x="46" y="44"/>
                    <a:pt x="45" y="43"/>
                    <a:pt x="45" y="4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9"/>
                    <a:pt x="44" y="58"/>
                    <a:pt x="43" y="61"/>
                  </a:cubicBezTo>
                  <a:cubicBezTo>
                    <a:pt x="43" y="64"/>
                    <a:pt x="43" y="62"/>
                    <a:pt x="43" y="64"/>
                  </a:cubicBezTo>
                  <a:cubicBezTo>
                    <a:pt x="40" y="63"/>
                    <a:pt x="40" y="62"/>
                    <a:pt x="40" y="5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4"/>
                    <a:pt x="45" y="33"/>
                    <a:pt x="45" y="2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4" y="7"/>
                    <a:pt x="44" y="1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1" y="82"/>
                    <a:pt x="30" y="99"/>
                    <a:pt x="27" y="121"/>
                  </a:cubicBezTo>
                  <a:cubicBezTo>
                    <a:pt x="26" y="125"/>
                    <a:pt x="24" y="147"/>
                    <a:pt x="23" y="149"/>
                  </a:cubicBezTo>
                  <a:cubicBezTo>
                    <a:pt x="20" y="155"/>
                    <a:pt x="23" y="155"/>
                    <a:pt x="18" y="156"/>
                  </a:cubicBezTo>
                  <a:cubicBezTo>
                    <a:pt x="19" y="153"/>
                    <a:pt x="19" y="147"/>
                    <a:pt x="19" y="145"/>
                  </a:cubicBezTo>
                  <a:cubicBezTo>
                    <a:pt x="20" y="143"/>
                    <a:pt x="19" y="146"/>
                    <a:pt x="21" y="142"/>
                  </a:cubicBezTo>
                  <a:cubicBezTo>
                    <a:pt x="23" y="134"/>
                    <a:pt x="25" y="111"/>
                    <a:pt x="26" y="101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69"/>
                    <a:pt x="29" y="65"/>
                    <a:pt x="31" y="5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37"/>
                    <a:pt x="35" y="42"/>
                    <a:pt x="35" y="37"/>
                  </a:cubicBezTo>
                  <a:cubicBezTo>
                    <a:pt x="35" y="35"/>
                    <a:pt x="35" y="33"/>
                    <a:pt x="35" y="32"/>
                  </a:cubicBezTo>
                  <a:cubicBezTo>
                    <a:pt x="36" y="23"/>
                    <a:pt x="39" y="23"/>
                    <a:pt x="35" y="16"/>
                  </a:cubicBezTo>
                  <a:cubicBezTo>
                    <a:pt x="34" y="20"/>
                    <a:pt x="32" y="35"/>
                    <a:pt x="31" y="38"/>
                  </a:cubicBezTo>
                  <a:cubicBezTo>
                    <a:pt x="30" y="42"/>
                    <a:pt x="30" y="45"/>
                    <a:pt x="29" y="49"/>
                  </a:cubicBezTo>
                  <a:cubicBezTo>
                    <a:pt x="28" y="54"/>
                    <a:pt x="27" y="52"/>
                    <a:pt x="29" y="57"/>
                  </a:cubicBezTo>
                  <a:cubicBezTo>
                    <a:pt x="26" y="60"/>
                    <a:pt x="28" y="56"/>
                    <a:pt x="26" y="61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81"/>
                    <a:pt x="21" y="83"/>
                    <a:pt x="21" y="88"/>
                  </a:cubicBezTo>
                  <a:cubicBezTo>
                    <a:pt x="20" y="92"/>
                    <a:pt x="20" y="95"/>
                    <a:pt x="19" y="99"/>
                  </a:cubicBezTo>
                  <a:cubicBezTo>
                    <a:pt x="19" y="102"/>
                    <a:pt x="18" y="107"/>
                    <a:pt x="18" y="110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8"/>
                    <a:pt x="13" y="161"/>
                    <a:pt x="12" y="169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4" y="250"/>
                    <a:pt x="2" y="251"/>
                    <a:pt x="4" y="249"/>
                  </a:cubicBezTo>
                  <a:cubicBezTo>
                    <a:pt x="6" y="244"/>
                    <a:pt x="4" y="249"/>
                    <a:pt x="6" y="244"/>
                  </a:cubicBezTo>
                  <a:cubicBezTo>
                    <a:pt x="9" y="237"/>
                    <a:pt x="5" y="240"/>
                    <a:pt x="11" y="236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7" y="218"/>
                    <a:pt x="17" y="218"/>
                    <a:pt x="17" y="217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23" y="200"/>
                    <a:pt x="21" y="201"/>
                    <a:pt x="26" y="192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9" y="188"/>
                    <a:pt x="27" y="181"/>
                    <a:pt x="33" y="181"/>
                  </a:cubicBezTo>
                  <a:lnTo>
                    <a:pt x="32" y="1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" name="Freeform 74"/>
            <p:cNvSpPr>
              <a:spLocks noEditPoints="1"/>
            </p:cNvSpPr>
            <p:nvPr/>
          </p:nvSpPr>
          <p:spPr bwMode="auto">
            <a:xfrm>
              <a:off x="3940699" y="5986226"/>
              <a:ext cx="109586" cy="208213"/>
            </a:xfrm>
            <a:custGeom>
              <a:avLst/>
              <a:gdLst>
                <a:gd name="T0" fmla="*/ 59 w 109"/>
                <a:gd name="T1" fmla="*/ 108 h 207"/>
                <a:gd name="T2" fmla="*/ 57 w 109"/>
                <a:gd name="T3" fmla="*/ 101 h 207"/>
                <a:gd name="T4" fmla="*/ 50 w 109"/>
                <a:gd name="T5" fmla="*/ 94 h 207"/>
                <a:gd name="T6" fmla="*/ 52 w 109"/>
                <a:gd name="T7" fmla="*/ 93 h 207"/>
                <a:gd name="T8" fmla="*/ 39 w 109"/>
                <a:gd name="T9" fmla="*/ 74 h 207"/>
                <a:gd name="T10" fmla="*/ 39 w 109"/>
                <a:gd name="T11" fmla="*/ 74 h 207"/>
                <a:gd name="T12" fmla="*/ 31 w 109"/>
                <a:gd name="T13" fmla="*/ 28 h 207"/>
                <a:gd name="T14" fmla="*/ 44 w 109"/>
                <a:gd name="T15" fmla="*/ 58 h 207"/>
                <a:gd name="T16" fmla="*/ 35 w 109"/>
                <a:gd name="T17" fmla="*/ 46 h 207"/>
                <a:gd name="T18" fmla="*/ 16 w 109"/>
                <a:gd name="T19" fmla="*/ 4 h 207"/>
                <a:gd name="T20" fmla="*/ 0 w 109"/>
                <a:gd name="T21" fmla="*/ 14 h 207"/>
                <a:gd name="T22" fmla="*/ 4 w 109"/>
                <a:gd name="T23" fmla="*/ 26 h 207"/>
                <a:gd name="T24" fmla="*/ 3 w 109"/>
                <a:gd name="T25" fmla="*/ 37 h 207"/>
                <a:gd name="T26" fmla="*/ 13 w 109"/>
                <a:gd name="T27" fmla="*/ 63 h 207"/>
                <a:gd name="T28" fmla="*/ 21 w 109"/>
                <a:gd name="T29" fmla="*/ 76 h 207"/>
                <a:gd name="T30" fmla="*/ 36 w 109"/>
                <a:gd name="T31" fmla="*/ 93 h 207"/>
                <a:gd name="T32" fmla="*/ 47 w 109"/>
                <a:gd name="T33" fmla="*/ 107 h 207"/>
                <a:gd name="T34" fmla="*/ 54 w 109"/>
                <a:gd name="T35" fmla="*/ 119 h 207"/>
                <a:gd name="T36" fmla="*/ 65 w 109"/>
                <a:gd name="T37" fmla="*/ 137 h 207"/>
                <a:gd name="T38" fmla="*/ 59 w 109"/>
                <a:gd name="T39" fmla="*/ 116 h 207"/>
                <a:gd name="T40" fmla="*/ 60 w 109"/>
                <a:gd name="T41" fmla="*/ 114 h 207"/>
                <a:gd name="T42" fmla="*/ 66 w 109"/>
                <a:gd name="T43" fmla="*/ 120 h 207"/>
                <a:gd name="T44" fmla="*/ 71 w 109"/>
                <a:gd name="T45" fmla="*/ 134 h 207"/>
                <a:gd name="T46" fmla="*/ 75 w 109"/>
                <a:gd name="T47" fmla="*/ 142 h 207"/>
                <a:gd name="T48" fmla="*/ 78 w 109"/>
                <a:gd name="T49" fmla="*/ 150 h 207"/>
                <a:gd name="T50" fmla="*/ 87 w 109"/>
                <a:gd name="T51" fmla="*/ 165 h 207"/>
                <a:gd name="T52" fmla="*/ 98 w 109"/>
                <a:gd name="T53" fmla="*/ 189 h 207"/>
                <a:gd name="T54" fmla="*/ 104 w 109"/>
                <a:gd name="T55" fmla="*/ 202 h 207"/>
                <a:gd name="T56" fmla="*/ 106 w 109"/>
                <a:gd name="T57" fmla="*/ 193 h 207"/>
                <a:gd name="T58" fmla="*/ 100 w 109"/>
                <a:gd name="T59" fmla="*/ 185 h 207"/>
                <a:gd name="T60" fmla="*/ 99 w 109"/>
                <a:gd name="T61" fmla="*/ 180 h 207"/>
                <a:gd name="T62" fmla="*/ 93 w 109"/>
                <a:gd name="T63" fmla="*/ 166 h 207"/>
                <a:gd name="T64" fmla="*/ 85 w 109"/>
                <a:gd name="T65" fmla="*/ 142 h 207"/>
                <a:gd name="T66" fmla="*/ 77 w 109"/>
                <a:gd name="T67" fmla="*/ 124 h 207"/>
                <a:gd name="T68" fmla="*/ 63 w 109"/>
                <a:gd name="T69" fmla="*/ 91 h 207"/>
                <a:gd name="T70" fmla="*/ 62 w 109"/>
                <a:gd name="T71" fmla="*/ 88 h 207"/>
                <a:gd name="T72" fmla="*/ 57 w 109"/>
                <a:gd name="T73" fmla="*/ 74 h 207"/>
                <a:gd name="T74" fmla="*/ 41 w 109"/>
                <a:gd name="T75" fmla="*/ 40 h 207"/>
                <a:gd name="T76" fmla="*/ 40 w 109"/>
                <a:gd name="T77" fmla="*/ 38 h 207"/>
                <a:gd name="T78" fmla="*/ 35 w 109"/>
                <a:gd name="T79" fmla="*/ 3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207">
                  <a:moveTo>
                    <a:pt x="57" y="102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59" y="108"/>
                    <a:pt x="53" y="108"/>
                    <a:pt x="56" y="103"/>
                  </a:cubicBezTo>
                  <a:cubicBezTo>
                    <a:pt x="57" y="101"/>
                    <a:pt x="57" y="101"/>
                    <a:pt x="57" y="101"/>
                  </a:cubicBezTo>
                  <a:lnTo>
                    <a:pt x="57" y="102"/>
                  </a:lnTo>
                  <a:close/>
                  <a:moveTo>
                    <a:pt x="50" y="94"/>
                  </a:moveTo>
                  <a:cubicBezTo>
                    <a:pt x="50" y="88"/>
                    <a:pt x="49" y="93"/>
                    <a:pt x="52" y="91"/>
                  </a:cubicBezTo>
                  <a:cubicBezTo>
                    <a:pt x="52" y="92"/>
                    <a:pt x="54" y="90"/>
                    <a:pt x="52" y="93"/>
                  </a:cubicBezTo>
                  <a:cubicBezTo>
                    <a:pt x="51" y="95"/>
                    <a:pt x="52" y="94"/>
                    <a:pt x="50" y="94"/>
                  </a:cubicBezTo>
                  <a:close/>
                  <a:moveTo>
                    <a:pt x="39" y="74"/>
                  </a:moveTo>
                  <a:cubicBezTo>
                    <a:pt x="39" y="72"/>
                    <a:pt x="40" y="72"/>
                    <a:pt x="40" y="74"/>
                  </a:cubicBezTo>
                  <a:cubicBezTo>
                    <a:pt x="39" y="75"/>
                    <a:pt x="38" y="76"/>
                    <a:pt x="39" y="74"/>
                  </a:cubicBezTo>
                  <a:close/>
                  <a:moveTo>
                    <a:pt x="35" y="30"/>
                  </a:moveTo>
                  <a:cubicBezTo>
                    <a:pt x="33" y="27"/>
                    <a:pt x="34" y="28"/>
                    <a:pt x="31" y="28"/>
                  </a:cubicBezTo>
                  <a:cubicBezTo>
                    <a:pt x="30" y="33"/>
                    <a:pt x="32" y="33"/>
                    <a:pt x="34" y="36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1" y="56"/>
                    <a:pt x="43" y="58"/>
                    <a:pt x="41" y="55"/>
                  </a:cubicBezTo>
                  <a:cubicBezTo>
                    <a:pt x="38" y="48"/>
                    <a:pt x="39" y="53"/>
                    <a:pt x="35" y="46"/>
                  </a:cubicBezTo>
                  <a:cubicBezTo>
                    <a:pt x="28" y="33"/>
                    <a:pt x="27" y="28"/>
                    <a:pt x="25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12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1" y="18"/>
                    <a:pt x="2" y="20"/>
                  </a:cubicBezTo>
                  <a:cubicBezTo>
                    <a:pt x="3" y="25"/>
                    <a:pt x="4" y="20"/>
                    <a:pt x="4" y="26"/>
                  </a:cubicBezTo>
                  <a:cubicBezTo>
                    <a:pt x="4" y="30"/>
                    <a:pt x="5" y="30"/>
                    <a:pt x="6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43"/>
                    <a:pt x="4" y="42"/>
                    <a:pt x="6" y="47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7" y="69"/>
                    <a:pt x="16" y="67"/>
                    <a:pt x="18" y="70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5" y="84"/>
                    <a:pt x="29" y="93"/>
                    <a:pt x="35" y="99"/>
                  </a:cubicBezTo>
                  <a:cubicBezTo>
                    <a:pt x="35" y="95"/>
                    <a:pt x="34" y="95"/>
                    <a:pt x="36" y="93"/>
                  </a:cubicBezTo>
                  <a:cubicBezTo>
                    <a:pt x="37" y="89"/>
                    <a:pt x="36" y="90"/>
                    <a:pt x="38" y="8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8" y="108"/>
                    <a:pt x="48" y="109"/>
                    <a:pt x="49" y="110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7" y="123"/>
                    <a:pt x="59" y="132"/>
                    <a:pt x="62" y="135"/>
                  </a:cubicBezTo>
                  <a:cubicBezTo>
                    <a:pt x="64" y="137"/>
                    <a:pt x="63" y="136"/>
                    <a:pt x="65" y="137"/>
                  </a:cubicBezTo>
                  <a:cubicBezTo>
                    <a:pt x="67" y="132"/>
                    <a:pt x="64" y="128"/>
                    <a:pt x="62" y="122"/>
                  </a:cubicBezTo>
                  <a:cubicBezTo>
                    <a:pt x="61" y="120"/>
                    <a:pt x="61" y="120"/>
                    <a:pt x="59" y="116"/>
                  </a:cubicBezTo>
                  <a:cubicBezTo>
                    <a:pt x="57" y="109"/>
                    <a:pt x="58" y="110"/>
                    <a:pt x="59" y="109"/>
                  </a:cubicBezTo>
                  <a:cubicBezTo>
                    <a:pt x="62" y="110"/>
                    <a:pt x="61" y="108"/>
                    <a:pt x="60" y="114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9"/>
                    <a:pt x="65" y="118"/>
                    <a:pt x="66" y="120"/>
                  </a:cubicBezTo>
                  <a:cubicBezTo>
                    <a:pt x="67" y="125"/>
                    <a:pt x="68" y="125"/>
                    <a:pt x="70" y="128"/>
                  </a:cubicBezTo>
                  <a:cubicBezTo>
                    <a:pt x="71" y="130"/>
                    <a:pt x="71" y="132"/>
                    <a:pt x="71" y="134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5" y="141"/>
                    <a:pt x="75" y="142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80" y="155"/>
                    <a:pt x="82" y="156"/>
                    <a:pt x="84" y="160"/>
                  </a:cubicBezTo>
                  <a:cubicBezTo>
                    <a:pt x="85" y="162"/>
                    <a:pt x="86" y="163"/>
                    <a:pt x="87" y="165"/>
                  </a:cubicBezTo>
                  <a:cubicBezTo>
                    <a:pt x="88" y="169"/>
                    <a:pt x="90" y="172"/>
                    <a:pt x="92" y="176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100" y="192"/>
                    <a:pt x="102" y="192"/>
                    <a:pt x="100" y="196"/>
                  </a:cubicBezTo>
                  <a:cubicBezTo>
                    <a:pt x="105" y="197"/>
                    <a:pt x="102" y="199"/>
                    <a:pt x="104" y="202"/>
                  </a:cubicBezTo>
                  <a:cubicBezTo>
                    <a:pt x="105" y="205"/>
                    <a:pt x="107" y="204"/>
                    <a:pt x="109" y="207"/>
                  </a:cubicBezTo>
                  <a:cubicBezTo>
                    <a:pt x="109" y="201"/>
                    <a:pt x="108" y="197"/>
                    <a:pt x="106" y="193"/>
                  </a:cubicBezTo>
                  <a:cubicBezTo>
                    <a:pt x="106" y="193"/>
                    <a:pt x="105" y="191"/>
                    <a:pt x="105" y="190"/>
                  </a:cubicBezTo>
                  <a:cubicBezTo>
                    <a:pt x="103" y="187"/>
                    <a:pt x="104" y="185"/>
                    <a:pt x="100" y="185"/>
                  </a:cubicBezTo>
                  <a:cubicBezTo>
                    <a:pt x="101" y="182"/>
                    <a:pt x="101" y="183"/>
                    <a:pt x="101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74"/>
                    <a:pt x="96" y="170"/>
                    <a:pt x="94" y="165"/>
                  </a:cubicBezTo>
                  <a:cubicBezTo>
                    <a:pt x="94" y="165"/>
                    <a:pt x="93" y="166"/>
                    <a:pt x="93" y="166"/>
                  </a:cubicBezTo>
                  <a:cubicBezTo>
                    <a:pt x="92" y="161"/>
                    <a:pt x="90" y="157"/>
                    <a:pt x="88" y="15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3" y="138"/>
                    <a:pt x="80" y="133"/>
                    <a:pt x="79" y="129"/>
                  </a:cubicBezTo>
                  <a:cubicBezTo>
                    <a:pt x="78" y="127"/>
                    <a:pt x="78" y="125"/>
                    <a:pt x="77" y="124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0"/>
                    <a:pt x="63" y="90"/>
                  </a:cubicBezTo>
                  <a:cubicBezTo>
                    <a:pt x="63" y="89"/>
                    <a:pt x="63" y="90"/>
                    <a:pt x="62" y="8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8" y="76"/>
                    <a:pt x="57" y="7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48" y="52"/>
                    <a:pt x="47" y="51"/>
                    <a:pt x="41" y="40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8"/>
                    <a:pt x="40" y="39"/>
                    <a:pt x="40" y="38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" name="Freeform 75"/>
            <p:cNvSpPr>
              <a:spLocks noEditPoints="1"/>
            </p:cNvSpPr>
            <p:nvPr/>
          </p:nvSpPr>
          <p:spPr bwMode="auto">
            <a:xfrm>
              <a:off x="3831113" y="5263742"/>
              <a:ext cx="57141" cy="267702"/>
            </a:xfrm>
            <a:custGeom>
              <a:avLst/>
              <a:gdLst>
                <a:gd name="T0" fmla="*/ 33 w 57"/>
                <a:gd name="T1" fmla="*/ 188 h 266"/>
                <a:gd name="T2" fmla="*/ 34 w 57"/>
                <a:gd name="T3" fmla="*/ 187 h 266"/>
                <a:gd name="T4" fmla="*/ 25 w 57"/>
                <a:gd name="T5" fmla="*/ 181 h 266"/>
                <a:gd name="T6" fmla="*/ 24 w 57"/>
                <a:gd name="T7" fmla="*/ 183 h 266"/>
                <a:gd name="T8" fmla="*/ 28 w 57"/>
                <a:gd name="T9" fmla="*/ 162 h 266"/>
                <a:gd name="T10" fmla="*/ 34 w 57"/>
                <a:gd name="T11" fmla="*/ 165 h 266"/>
                <a:gd name="T12" fmla="*/ 32 w 57"/>
                <a:gd name="T13" fmla="*/ 151 h 266"/>
                <a:gd name="T14" fmla="*/ 35 w 57"/>
                <a:gd name="T15" fmla="*/ 150 h 266"/>
                <a:gd name="T16" fmla="*/ 32 w 57"/>
                <a:gd name="T17" fmla="*/ 151 h 266"/>
                <a:gd name="T18" fmla="*/ 39 w 57"/>
                <a:gd name="T19" fmla="*/ 106 h 266"/>
                <a:gd name="T20" fmla="*/ 39 w 57"/>
                <a:gd name="T21" fmla="*/ 103 h 266"/>
                <a:gd name="T22" fmla="*/ 40 w 57"/>
                <a:gd name="T23" fmla="*/ 104 h 266"/>
                <a:gd name="T24" fmla="*/ 40 w 57"/>
                <a:gd name="T25" fmla="*/ 97 h 266"/>
                <a:gd name="T26" fmla="*/ 47 w 57"/>
                <a:gd name="T27" fmla="*/ 10 h 266"/>
                <a:gd name="T28" fmla="*/ 46 w 57"/>
                <a:gd name="T29" fmla="*/ 9 h 266"/>
                <a:gd name="T30" fmla="*/ 41 w 57"/>
                <a:gd name="T31" fmla="*/ 2 h 266"/>
                <a:gd name="T32" fmla="*/ 35 w 57"/>
                <a:gd name="T33" fmla="*/ 44 h 266"/>
                <a:gd name="T34" fmla="*/ 34 w 57"/>
                <a:gd name="T35" fmla="*/ 57 h 266"/>
                <a:gd name="T36" fmla="*/ 31 w 57"/>
                <a:gd name="T37" fmla="*/ 63 h 266"/>
                <a:gd name="T38" fmla="*/ 33 w 57"/>
                <a:gd name="T39" fmla="*/ 84 h 266"/>
                <a:gd name="T40" fmla="*/ 33 w 57"/>
                <a:gd name="T41" fmla="*/ 93 h 266"/>
                <a:gd name="T42" fmla="*/ 32 w 57"/>
                <a:gd name="T43" fmla="*/ 104 h 266"/>
                <a:gd name="T44" fmla="*/ 26 w 57"/>
                <a:gd name="T45" fmla="*/ 128 h 266"/>
                <a:gd name="T46" fmla="*/ 18 w 57"/>
                <a:gd name="T47" fmla="*/ 179 h 266"/>
                <a:gd name="T48" fmla="*/ 16 w 57"/>
                <a:gd name="T49" fmla="*/ 194 h 266"/>
                <a:gd name="T50" fmla="*/ 15 w 57"/>
                <a:gd name="T51" fmla="*/ 195 h 266"/>
                <a:gd name="T52" fmla="*/ 6 w 57"/>
                <a:gd name="T53" fmla="*/ 236 h 266"/>
                <a:gd name="T54" fmla="*/ 0 w 57"/>
                <a:gd name="T55" fmla="*/ 266 h 266"/>
                <a:gd name="T56" fmla="*/ 7 w 57"/>
                <a:gd name="T57" fmla="*/ 254 h 266"/>
                <a:gd name="T58" fmla="*/ 10 w 57"/>
                <a:gd name="T59" fmla="*/ 253 h 266"/>
                <a:gd name="T60" fmla="*/ 14 w 57"/>
                <a:gd name="T61" fmla="*/ 242 h 266"/>
                <a:gd name="T62" fmla="*/ 13 w 57"/>
                <a:gd name="T63" fmla="*/ 235 h 266"/>
                <a:gd name="T64" fmla="*/ 16 w 57"/>
                <a:gd name="T65" fmla="*/ 230 h 266"/>
                <a:gd name="T66" fmla="*/ 22 w 57"/>
                <a:gd name="T67" fmla="*/ 220 h 266"/>
                <a:gd name="T68" fmla="*/ 24 w 57"/>
                <a:gd name="T69" fmla="*/ 210 h 266"/>
                <a:gd name="T70" fmla="*/ 23 w 57"/>
                <a:gd name="T71" fmla="*/ 203 h 266"/>
                <a:gd name="T72" fmla="*/ 35 w 57"/>
                <a:gd name="T73" fmla="*/ 194 h 266"/>
                <a:gd name="T74" fmla="*/ 45 w 57"/>
                <a:gd name="T75" fmla="*/ 161 h 266"/>
                <a:gd name="T76" fmla="*/ 47 w 57"/>
                <a:gd name="T77" fmla="*/ 149 h 266"/>
                <a:gd name="T78" fmla="*/ 48 w 57"/>
                <a:gd name="T79" fmla="*/ 148 h 266"/>
                <a:gd name="T80" fmla="*/ 49 w 57"/>
                <a:gd name="T81" fmla="*/ 145 h 266"/>
                <a:gd name="T82" fmla="*/ 49 w 57"/>
                <a:gd name="T83" fmla="*/ 137 h 266"/>
                <a:gd name="T84" fmla="*/ 51 w 57"/>
                <a:gd name="T85" fmla="*/ 131 h 266"/>
                <a:gd name="T86" fmla="*/ 52 w 57"/>
                <a:gd name="T87" fmla="*/ 117 h 266"/>
                <a:gd name="T88" fmla="*/ 48 w 57"/>
                <a:gd name="T89" fmla="*/ 119 h 266"/>
                <a:gd name="T90" fmla="*/ 53 w 57"/>
                <a:gd name="T91" fmla="*/ 115 h 266"/>
                <a:gd name="T92" fmla="*/ 57 w 57"/>
                <a:gd name="T93" fmla="*/ 96 h 266"/>
                <a:gd name="T94" fmla="*/ 56 w 57"/>
                <a:gd name="T95" fmla="*/ 89 h 266"/>
                <a:gd name="T96" fmla="*/ 53 w 57"/>
                <a:gd name="T97" fmla="*/ 96 h 266"/>
                <a:gd name="T98" fmla="*/ 51 w 57"/>
                <a:gd name="T99" fmla="*/ 96 h 266"/>
                <a:gd name="T100" fmla="*/ 50 w 57"/>
                <a:gd name="T101" fmla="*/ 84 h 266"/>
                <a:gd name="T102" fmla="*/ 47 w 57"/>
                <a:gd name="T103" fmla="*/ 86 h 266"/>
                <a:gd name="T104" fmla="*/ 43 w 57"/>
                <a:gd name="T105" fmla="*/ 81 h 266"/>
                <a:gd name="T106" fmla="*/ 44 w 57"/>
                <a:gd name="T107" fmla="*/ 65 h 266"/>
                <a:gd name="T108" fmla="*/ 46 w 57"/>
                <a:gd name="T109" fmla="*/ 52 h 266"/>
                <a:gd name="T110" fmla="*/ 48 w 57"/>
                <a:gd name="T111" fmla="*/ 47 h 266"/>
                <a:gd name="T112" fmla="*/ 47 w 57"/>
                <a:gd name="T113" fmla="*/ 39 h 266"/>
                <a:gd name="T114" fmla="*/ 45 w 57"/>
                <a:gd name="T115" fmla="*/ 14 h 266"/>
                <a:gd name="T116" fmla="*/ 47 w 57"/>
                <a:gd name="T117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266">
                  <a:moveTo>
                    <a:pt x="34" y="187"/>
                  </a:moveTo>
                  <a:cubicBezTo>
                    <a:pt x="33" y="188"/>
                    <a:pt x="33" y="188"/>
                    <a:pt x="33" y="188"/>
                  </a:cubicBezTo>
                  <a:cubicBezTo>
                    <a:pt x="33" y="187"/>
                    <a:pt x="32" y="188"/>
                    <a:pt x="33" y="185"/>
                  </a:cubicBezTo>
                  <a:cubicBezTo>
                    <a:pt x="34" y="186"/>
                    <a:pt x="33" y="185"/>
                    <a:pt x="34" y="187"/>
                  </a:cubicBezTo>
                  <a:close/>
                  <a:moveTo>
                    <a:pt x="24" y="183"/>
                  </a:moveTo>
                  <a:cubicBezTo>
                    <a:pt x="28" y="178"/>
                    <a:pt x="21" y="184"/>
                    <a:pt x="25" y="181"/>
                  </a:cubicBezTo>
                  <a:cubicBezTo>
                    <a:pt x="28" y="179"/>
                    <a:pt x="26" y="182"/>
                    <a:pt x="26" y="183"/>
                  </a:cubicBezTo>
                  <a:lnTo>
                    <a:pt x="24" y="183"/>
                  </a:lnTo>
                  <a:close/>
                  <a:moveTo>
                    <a:pt x="30" y="167"/>
                  </a:moveTo>
                  <a:cubicBezTo>
                    <a:pt x="28" y="166"/>
                    <a:pt x="27" y="165"/>
                    <a:pt x="28" y="162"/>
                  </a:cubicBezTo>
                  <a:cubicBezTo>
                    <a:pt x="30" y="161"/>
                    <a:pt x="26" y="161"/>
                    <a:pt x="30" y="161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1" y="165"/>
                    <a:pt x="33" y="166"/>
                    <a:pt x="30" y="167"/>
                  </a:cubicBezTo>
                  <a:close/>
                  <a:moveTo>
                    <a:pt x="32" y="151"/>
                  </a:moveTo>
                  <a:cubicBezTo>
                    <a:pt x="33" y="147"/>
                    <a:pt x="33" y="146"/>
                    <a:pt x="37" y="146"/>
                  </a:cubicBezTo>
                  <a:cubicBezTo>
                    <a:pt x="37" y="149"/>
                    <a:pt x="37" y="148"/>
                    <a:pt x="35" y="150"/>
                  </a:cubicBezTo>
                  <a:cubicBezTo>
                    <a:pt x="34" y="150"/>
                    <a:pt x="34" y="150"/>
                    <a:pt x="32" y="150"/>
                  </a:cubicBezTo>
                  <a:lnTo>
                    <a:pt x="32" y="151"/>
                  </a:lnTo>
                  <a:close/>
                  <a:moveTo>
                    <a:pt x="40" y="104"/>
                  </a:moveTo>
                  <a:cubicBezTo>
                    <a:pt x="41" y="109"/>
                    <a:pt x="41" y="103"/>
                    <a:pt x="39" y="106"/>
                  </a:cubicBezTo>
                  <a:cubicBezTo>
                    <a:pt x="39" y="104"/>
                    <a:pt x="39" y="106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3"/>
                    <a:pt x="39" y="102"/>
                    <a:pt x="39" y="102"/>
                  </a:cubicBezTo>
                  <a:cubicBezTo>
                    <a:pt x="40" y="104"/>
                    <a:pt x="40" y="102"/>
                    <a:pt x="40" y="104"/>
                  </a:cubicBezTo>
                  <a:close/>
                  <a:moveTo>
                    <a:pt x="42" y="94"/>
                  </a:moveTo>
                  <a:cubicBezTo>
                    <a:pt x="42" y="99"/>
                    <a:pt x="44" y="97"/>
                    <a:pt x="40" y="97"/>
                  </a:cubicBezTo>
                  <a:cubicBezTo>
                    <a:pt x="40" y="93"/>
                    <a:pt x="39" y="95"/>
                    <a:pt x="42" y="94"/>
                  </a:cubicBezTo>
                  <a:close/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9"/>
                    <a:pt x="46" y="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1"/>
                    <a:pt x="43" y="1"/>
                    <a:pt x="41" y="2"/>
                  </a:cubicBezTo>
                  <a:cubicBezTo>
                    <a:pt x="41" y="15"/>
                    <a:pt x="37" y="21"/>
                    <a:pt x="37" y="25"/>
                  </a:cubicBezTo>
                  <a:cubicBezTo>
                    <a:pt x="36" y="36"/>
                    <a:pt x="37" y="35"/>
                    <a:pt x="35" y="44"/>
                  </a:cubicBezTo>
                  <a:cubicBezTo>
                    <a:pt x="34" y="48"/>
                    <a:pt x="35" y="44"/>
                    <a:pt x="34" y="48"/>
                  </a:cubicBezTo>
                  <a:cubicBezTo>
                    <a:pt x="35" y="50"/>
                    <a:pt x="35" y="54"/>
                    <a:pt x="34" y="57"/>
                  </a:cubicBezTo>
                  <a:cubicBezTo>
                    <a:pt x="34" y="57"/>
                    <a:pt x="33" y="58"/>
                    <a:pt x="33" y="58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6" y="70"/>
                    <a:pt x="33" y="68"/>
                    <a:pt x="33" y="76"/>
                  </a:cubicBezTo>
                  <a:cubicBezTo>
                    <a:pt x="33" y="80"/>
                    <a:pt x="34" y="80"/>
                    <a:pt x="33" y="84"/>
                  </a:cubicBezTo>
                  <a:cubicBezTo>
                    <a:pt x="31" y="88"/>
                    <a:pt x="31" y="84"/>
                    <a:pt x="31" y="91"/>
                  </a:cubicBezTo>
                  <a:cubicBezTo>
                    <a:pt x="34" y="93"/>
                    <a:pt x="33" y="90"/>
                    <a:pt x="33" y="93"/>
                  </a:cubicBezTo>
                  <a:cubicBezTo>
                    <a:pt x="34" y="97"/>
                    <a:pt x="33" y="96"/>
                    <a:pt x="33" y="96"/>
                  </a:cubicBezTo>
                  <a:cubicBezTo>
                    <a:pt x="33" y="96"/>
                    <a:pt x="31" y="100"/>
                    <a:pt x="32" y="104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8" y="116"/>
                    <a:pt x="27" y="118"/>
                    <a:pt x="26" y="128"/>
                  </a:cubicBezTo>
                  <a:cubicBezTo>
                    <a:pt x="25" y="142"/>
                    <a:pt x="21" y="154"/>
                    <a:pt x="19" y="168"/>
                  </a:cubicBezTo>
                  <a:cubicBezTo>
                    <a:pt x="18" y="173"/>
                    <a:pt x="19" y="176"/>
                    <a:pt x="18" y="179"/>
                  </a:cubicBezTo>
                  <a:cubicBezTo>
                    <a:pt x="18" y="183"/>
                    <a:pt x="17" y="185"/>
                    <a:pt x="16" y="189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9" y="231"/>
                    <a:pt x="10" y="219"/>
                    <a:pt x="6" y="236"/>
                  </a:cubicBezTo>
                  <a:cubicBezTo>
                    <a:pt x="5" y="241"/>
                    <a:pt x="5" y="244"/>
                    <a:pt x="5" y="248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3" y="265"/>
                    <a:pt x="3" y="265"/>
                    <a:pt x="4" y="261"/>
                  </a:cubicBezTo>
                  <a:cubicBezTo>
                    <a:pt x="5" y="257"/>
                    <a:pt x="5" y="258"/>
                    <a:pt x="7" y="254"/>
                  </a:cubicBezTo>
                  <a:cubicBezTo>
                    <a:pt x="8" y="250"/>
                    <a:pt x="7" y="249"/>
                    <a:pt x="11" y="249"/>
                  </a:cubicBezTo>
                  <a:cubicBezTo>
                    <a:pt x="10" y="253"/>
                    <a:pt x="10" y="253"/>
                    <a:pt x="10" y="253"/>
                  </a:cubicBezTo>
                  <a:cubicBezTo>
                    <a:pt x="16" y="253"/>
                    <a:pt x="10" y="248"/>
                    <a:pt x="15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2" y="242"/>
                    <a:pt x="12" y="241"/>
                  </a:cubicBezTo>
                  <a:cubicBezTo>
                    <a:pt x="11" y="239"/>
                    <a:pt x="12" y="237"/>
                    <a:pt x="13" y="235"/>
                  </a:cubicBezTo>
                  <a:cubicBezTo>
                    <a:pt x="14" y="233"/>
                    <a:pt x="14" y="234"/>
                    <a:pt x="14" y="233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16" y="226"/>
                    <a:pt x="16" y="220"/>
                    <a:pt x="18" y="217"/>
                  </a:cubicBezTo>
                  <a:cubicBezTo>
                    <a:pt x="20" y="218"/>
                    <a:pt x="20" y="219"/>
                    <a:pt x="22" y="220"/>
                  </a:cubicBezTo>
                  <a:cubicBezTo>
                    <a:pt x="25" y="217"/>
                    <a:pt x="22" y="220"/>
                    <a:pt x="22" y="215"/>
                  </a:cubicBezTo>
                  <a:cubicBezTo>
                    <a:pt x="22" y="209"/>
                    <a:pt x="22" y="215"/>
                    <a:pt x="24" y="210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0" y="205"/>
                    <a:pt x="22" y="205"/>
                    <a:pt x="23" y="203"/>
                  </a:cubicBezTo>
                  <a:cubicBezTo>
                    <a:pt x="26" y="200"/>
                    <a:pt x="30" y="203"/>
                    <a:pt x="33" y="203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2"/>
                    <a:pt x="44" y="169"/>
                    <a:pt x="45" y="161"/>
                  </a:cubicBezTo>
                  <a:cubicBezTo>
                    <a:pt x="45" y="157"/>
                    <a:pt x="46" y="158"/>
                    <a:pt x="47" y="156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9" y="145"/>
                    <a:pt x="50" y="144"/>
                    <a:pt x="50" y="144"/>
                  </a:cubicBezTo>
                  <a:cubicBezTo>
                    <a:pt x="48" y="142"/>
                    <a:pt x="49" y="140"/>
                    <a:pt x="49" y="137"/>
                  </a:cubicBezTo>
                  <a:cubicBezTo>
                    <a:pt x="49" y="134"/>
                    <a:pt x="49" y="136"/>
                    <a:pt x="50" y="133"/>
                  </a:cubicBezTo>
                  <a:cubicBezTo>
                    <a:pt x="53" y="125"/>
                    <a:pt x="49" y="136"/>
                    <a:pt x="51" y="131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14"/>
                    <a:pt x="53" y="119"/>
                    <a:pt x="52" y="117"/>
                  </a:cubicBezTo>
                  <a:cubicBezTo>
                    <a:pt x="49" y="120"/>
                    <a:pt x="51" y="122"/>
                    <a:pt x="49" y="126"/>
                  </a:cubicBezTo>
                  <a:cubicBezTo>
                    <a:pt x="46" y="121"/>
                    <a:pt x="50" y="123"/>
                    <a:pt x="48" y="119"/>
                  </a:cubicBezTo>
                  <a:cubicBezTo>
                    <a:pt x="48" y="116"/>
                    <a:pt x="47" y="116"/>
                    <a:pt x="46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4" y="114"/>
                    <a:pt x="54" y="114"/>
                  </a:cubicBezTo>
                  <a:cubicBezTo>
                    <a:pt x="56" y="109"/>
                    <a:pt x="56" y="101"/>
                    <a:pt x="57" y="96"/>
                  </a:cubicBezTo>
                  <a:cubicBezTo>
                    <a:pt x="57" y="95"/>
                    <a:pt x="57" y="93"/>
                    <a:pt x="57" y="92"/>
                  </a:cubicBezTo>
                  <a:cubicBezTo>
                    <a:pt x="57" y="88"/>
                    <a:pt x="57" y="90"/>
                    <a:pt x="56" y="89"/>
                  </a:cubicBezTo>
                  <a:cubicBezTo>
                    <a:pt x="54" y="91"/>
                    <a:pt x="56" y="88"/>
                    <a:pt x="54" y="93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7"/>
                    <a:pt x="53" y="97"/>
                  </a:cubicBezTo>
                  <a:cubicBezTo>
                    <a:pt x="51" y="96"/>
                    <a:pt x="52" y="96"/>
                    <a:pt x="51" y="96"/>
                  </a:cubicBezTo>
                  <a:cubicBezTo>
                    <a:pt x="50" y="95"/>
                    <a:pt x="51" y="95"/>
                    <a:pt x="49" y="95"/>
                  </a:cubicBezTo>
                  <a:cubicBezTo>
                    <a:pt x="49" y="92"/>
                    <a:pt x="49" y="87"/>
                    <a:pt x="50" y="84"/>
                  </a:cubicBezTo>
                  <a:cubicBezTo>
                    <a:pt x="48" y="85"/>
                    <a:pt x="49" y="84"/>
                    <a:pt x="48" y="85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3"/>
                    <a:pt x="43" y="84"/>
                    <a:pt x="43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4" y="71"/>
                    <a:pt x="43" y="70"/>
                    <a:pt x="44" y="65"/>
                  </a:cubicBezTo>
                  <a:cubicBezTo>
                    <a:pt x="45" y="60"/>
                    <a:pt x="44" y="63"/>
                    <a:pt x="45" y="6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1"/>
                    <a:pt x="47" y="50"/>
                    <a:pt x="47" y="50"/>
                  </a:cubicBezTo>
                  <a:cubicBezTo>
                    <a:pt x="47" y="49"/>
                    <a:pt x="47" y="49"/>
                    <a:pt x="48" y="47"/>
                  </a:cubicBezTo>
                  <a:cubicBezTo>
                    <a:pt x="47" y="45"/>
                    <a:pt x="48" y="46"/>
                    <a:pt x="46" y="44"/>
                  </a:cubicBezTo>
                  <a:cubicBezTo>
                    <a:pt x="49" y="41"/>
                    <a:pt x="47" y="44"/>
                    <a:pt x="47" y="39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6"/>
                    <a:pt x="46" y="17"/>
                    <a:pt x="45" y="14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914447" y="5267656"/>
              <a:ext cx="72014" cy="158117"/>
            </a:xfrm>
            <a:custGeom>
              <a:avLst/>
              <a:gdLst>
                <a:gd name="T0" fmla="*/ 8 w 72"/>
                <a:gd name="T1" fmla="*/ 4 h 157"/>
                <a:gd name="T2" fmla="*/ 7 w 72"/>
                <a:gd name="T3" fmla="*/ 7 h 157"/>
                <a:gd name="T4" fmla="*/ 9 w 72"/>
                <a:gd name="T5" fmla="*/ 11 h 157"/>
                <a:gd name="T6" fmla="*/ 8 w 72"/>
                <a:gd name="T7" fmla="*/ 12 h 157"/>
                <a:gd name="T8" fmla="*/ 8 w 72"/>
                <a:gd name="T9" fmla="*/ 18 h 157"/>
                <a:gd name="T10" fmla="*/ 7 w 72"/>
                <a:gd name="T11" fmla="*/ 32 h 157"/>
                <a:gd name="T12" fmla="*/ 1 w 72"/>
                <a:gd name="T13" fmla="*/ 30 h 157"/>
                <a:gd name="T14" fmla="*/ 4 w 72"/>
                <a:gd name="T15" fmla="*/ 40 h 157"/>
                <a:gd name="T16" fmla="*/ 7 w 72"/>
                <a:gd name="T17" fmla="*/ 49 h 157"/>
                <a:gd name="T18" fmla="*/ 11 w 72"/>
                <a:gd name="T19" fmla="*/ 60 h 157"/>
                <a:gd name="T20" fmla="*/ 25 w 72"/>
                <a:gd name="T21" fmla="*/ 98 h 157"/>
                <a:gd name="T22" fmla="*/ 30 w 72"/>
                <a:gd name="T23" fmla="*/ 100 h 157"/>
                <a:gd name="T24" fmla="*/ 33 w 72"/>
                <a:gd name="T25" fmla="*/ 104 h 157"/>
                <a:gd name="T26" fmla="*/ 52 w 72"/>
                <a:gd name="T27" fmla="*/ 147 h 157"/>
                <a:gd name="T28" fmla="*/ 62 w 72"/>
                <a:gd name="T29" fmla="*/ 157 h 157"/>
                <a:gd name="T30" fmla="*/ 63 w 72"/>
                <a:gd name="T31" fmla="*/ 142 h 157"/>
                <a:gd name="T32" fmla="*/ 58 w 72"/>
                <a:gd name="T33" fmla="*/ 108 h 157"/>
                <a:gd name="T34" fmla="*/ 59 w 72"/>
                <a:gd name="T35" fmla="*/ 110 h 157"/>
                <a:gd name="T36" fmla="*/ 66 w 72"/>
                <a:gd name="T37" fmla="*/ 132 h 157"/>
                <a:gd name="T38" fmla="*/ 70 w 72"/>
                <a:gd name="T39" fmla="*/ 132 h 157"/>
                <a:gd name="T40" fmla="*/ 67 w 72"/>
                <a:gd name="T41" fmla="*/ 117 h 157"/>
                <a:gd name="T42" fmla="*/ 63 w 72"/>
                <a:gd name="T43" fmla="*/ 101 h 157"/>
                <a:gd name="T44" fmla="*/ 60 w 72"/>
                <a:gd name="T45" fmla="*/ 90 h 157"/>
                <a:gd name="T46" fmla="*/ 52 w 72"/>
                <a:gd name="T47" fmla="*/ 66 h 157"/>
                <a:gd name="T48" fmla="*/ 43 w 72"/>
                <a:gd name="T49" fmla="*/ 44 h 157"/>
                <a:gd name="T50" fmla="*/ 39 w 72"/>
                <a:gd name="T51" fmla="*/ 32 h 157"/>
                <a:gd name="T52" fmla="*/ 37 w 72"/>
                <a:gd name="T53" fmla="*/ 27 h 157"/>
                <a:gd name="T54" fmla="*/ 35 w 72"/>
                <a:gd name="T55" fmla="*/ 34 h 157"/>
                <a:gd name="T56" fmla="*/ 36 w 72"/>
                <a:gd name="T57" fmla="*/ 36 h 157"/>
                <a:gd name="T58" fmla="*/ 41 w 72"/>
                <a:gd name="T59" fmla="*/ 45 h 157"/>
                <a:gd name="T60" fmla="*/ 45 w 72"/>
                <a:gd name="T61" fmla="*/ 58 h 157"/>
                <a:gd name="T62" fmla="*/ 50 w 72"/>
                <a:gd name="T63" fmla="*/ 70 h 157"/>
                <a:gd name="T64" fmla="*/ 51 w 72"/>
                <a:gd name="T65" fmla="*/ 77 h 157"/>
                <a:gd name="T66" fmla="*/ 55 w 72"/>
                <a:gd name="T67" fmla="*/ 89 h 157"/>
                <a:gd name="T68" fmla="*/ 57 w 72"/>
                <a:gd name="T69" fmla="*/ 105 h 157"/>
                <a:gd name="T70" fmla="*/ 37 w 72"/>
                <a:gd name="T71" fmla="*/ 49 h 157"/>
                <a:gd name="T72" fmla="*/ 30 w 72"/>
                <a:gd name="T73" fmla="*/ 37 h 157"/>
                <a:gd name="T74" fmla="*/ 11 w 72"/>
                <a:gd name="T75" fmla="*/ 3 h 157"/>
                <a:gd name="T76" fmla="*/ 10 w 72"/>
                <a:gd name="T77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157">
                  <a:moveTo>
                    <a:pt x="10" y="3"/>
                  </a:moveTo>
                  <a:cubicBezTo>
                    <a:pt x="8" y="4"/>
                    <a:pt x="10" y="2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8" y="10"/>
                    <a:pt x="6" y="6"/>
                    <a:pt x="8" y="9"/>
                  </a:cubicBezTo>
                  <a:cubicBezTo>
                    <a:pt x="8" y="11"/>
                    <a:pt x="8" y="10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ubicBezTo>
                    <a:pt x="6" y="15"/>
                    <a:pt x="8" y="17"/>
                    <a:pt x="8" y="18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8"/>
                    <a:pt x="2" y="27"/>
                    <a:pt x="1" y="30"/>
                  </a:cubicBezTo>
                  <a:cubicBezTo>
                    <a:pt x="0" y="33"/>
                    <a:pt x="1" y="30"/>
                    <a:pt x="2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3"/>
                    <a:pt x="5" y="43"/>
                    <a:pt x="5" y="46"/>
                  </a:cubicBezTo>
                  <a:cubicBezTo>
                    <a:pt x="7" y="48"/>
                    <a:pt x="6" y="47"/>
                    <a:pt x="7" y="4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2" y="63"/>
                    <a:pt x="12" y="65"/>
                    <a:pt x="13" y="69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2"/>
                    <a:pt x="26" y="103"/>
                    <a:pt x="29" y="104"/>
                  </a:cubicBezTo>
                  <a:cubicBezTo>
                    <a:pt x="30" y="102"/>
                    <a:pt x="30" y="105"/>
                    <a:pt x="30" y="100"/>
                  </a:cubicBezTo>
                  <a:cubicBezTo>
                    <a:pt x="30" y="97"/>
                    <a:pt x="30" y="100"/>
                    <a:pt x="29" y="97"/>
                  </a:cubicBezTo>
                  <a:cubicBezTo>
                    <a:pt x="33" y="97"/>
                    <a:pt x="32" y="100"/>
                    <a:pt x="33" y="104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4" y="145"/>
                    <a:pt x="50" y="141"/>
                    <a:pt x="52" y="147"/>
                  </a:cubicBezTo>
                  <a:cubicBezTo>
                    <a:pt x="53" y="151"/>
                    <a:pt x="54" y="151"/>
                    <a:pt x="56" y="154"/>
                  </a:cubicBezTo>
                  <a:cubicBezTo>
                    <a:pt x="59" y="154"/>
                    <a:pt x="60" y="155"/>
                    <a:pt x="62" y="157"/>
                  </a:cubicBezTo>
                  <a:cubicBezTo>
                    <a:pt x="62" y="152"/>
                    <a:pt x="61" y="154"/>
                    <a:pt x="61" y="149"/>
                  </a:cubicBezTo>
                  <a:cubicBezTo>
                    <a:pt x="61" y="145"/>
                    <a:pt x="63" y="145"/>
                    <a:pt x="63" y="142"/>
                  </a:cubicBezTo>
                  <a:cubicBezTo>
                    <a:pt x="63" y="131"/>
                    <a:pt x="56" y="11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9" y="110"/>
                    <a:pt x="59" y="11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28"/>
                    <a:pt x="66" y="128"/>
                    <a:pt x="66" y="132"/>
                  </a:cubicBezTo>
                  <a:cubicBezTo>
                    <a:pt x="67" y="138"/>
                    <a:pt x="67" y="140"/>
                    <a:pt x="72" y="141"/>
                  </a:cubicBezTo>
                  <a:cubicBezTo>
                    <a:pt x="72" y="136"/>
                    <a:pt x="71" y="136"/>
                    <a:pt x="70" y="132"/>
                  </a:cubicBezTo>
                  <a:cubicBezTo>
                    <a:pt x="69" y="129"/>
                    <a:pt x="70" y="126"/>
                    <a:pt x="69" y="123"/>
                  </a:cubicBezTo>
                  <a:cubicBezTo>
                    <a:pt x="69" y="121"/>
                    <a:pt x="68" y="120"/>
                    <a:pt x="67" y="11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3" y="101"/>
                    <a:pt x="63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2" y="97"/>
                    <a:pt x="62" y="93"/>
                    <a:pt x="60" y="90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2"/>
                    <a:pt x="54" y="70"/>
                    <a:pt x="52" y="6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5"/>
                    <a:pt x="46" y="47"/>
                    <a:pt x="43" y="44"/>
                  </a:cubicBezTo>
                  <a:cubicBezTo>
                    <a:pt x="41" y="41"/>
                    <a:pt x="42" y="35"/>
                    <a:pt x="40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4" y="24"/>
                    <a:pt x="38" y="28"/>
                    <a:pt x="35" y="25"/>
                  </a:cubicBezTo>
                  <a:cubicBezTo>
                    <a:pt x="35" y="30"/>
                    <a:pt x="34" y="30"/>
                    <a:pt x="35" y="34"/>
                  </a:cubicBezTo>
                  <a:cubicBezTo>
                    <a:pt x="36" y="36"/>
                    <a:pt x="35" y="34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42"/>
                    <a:pt x="40" y="41"/>
                    <a:pt x="41" y="4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7"/>
                    <a:pt x="45" y="58"/>
                  </a:cubicBezTo>
                  <a:cubicBezTo>
                    <a:pt x="47" y="61"/>
                    <a:pt x="47" y="62"/>
                    <a:pt x="47" y="64"/>
                  </a:cubicBezTo>
                  <a:cubicBezTo>
                    <a:pt x="49" y="68"/>
                    <a:pt x="49" y="68"/>
                    <a:pt x="50" y="70"/>
                  </a:cubicBezTo>
                  <a:cubicBezTo>
                    <a:pt x="51" y="73"/>
                    <a:pt x="48" y="74"/>
                    <a:pt x="52" y="74"/>
                  </a:cubicBezTo>
                  <a:cubicBezTo>
                    <a:pt x="52" y="76"/>
                    <a:pt x="52" y="72"/>
                    <a:pt x="51" y="77"/>
                  </a:cubicBezTo>
                  <a:cubicBezTo>
                    <a:pt x="51" y="80"/>
                    <a:pt x="53" y="84"/>
                    <a:pt x="54" y="87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7" y="93"/>
                    <a:pt x="55" y="93"/>
                    <a:pt x="56" y="98"/>
                  </a:cubicBezTo>
                  <a:cubicBezTo>
                    <a:pt x="56" y="100"/>
                    <a:pt x="59" y="102"/>
                    <a:pt x="57" y="105"/>
                  </a:cubicBezTo>
                  <a:cubicBezTo>
                    <a:pt x="55" y="101"/>
                    <a:pt x="54" y="95"/>
                    <a:pt x="52" y="90"/>
                  </a:cubicBezTo>
                  <a:cubicBezTo>
                    <a:pt x="48" y="80"/>
                    <a:pt x="41" y="57"/>
                    <a:pt x="37" y="49"/>
                  </a:cubicBezTo>
                  <a:cubicBezTo>
                    <a:pt x="35" y="46"/>
                    <a:pt x="33" y="44"/>
                    <a:pt x="31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8" y="32"/>
                    <a:pt x="23" y="22"/>
                    <a:pt x="20" y="18"/>
                  </a:cubicBezTo>
                  <a:cubicBezTo>
                    <a:pt x="14" y="11"/>
                    <a:pt x="16" y="10"/>
                    <a:pt x="11" y="3"/>
                  </a:cubicBezTo>
                  <a:cubicBezTo>
                    <a:pt x="9" y="0"/>
                    <a:pt x="13" y="4"/>
                    <a:pt x="9" y="1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323466" y="4506818"/>
              <a:ext cx="73579" cy="381202"/>
            </a:xfrm>
            <a:custGeom>
              <a:avLst/>
              <a:gdLst>
                <a:gd name="T0" fmla="*/ 0 w 73"/>
                <a:gd name="T1" fmla="*/ 1 h 379"/>
                <a:gd name="T2" fmla="*/ 2 w 73"/>
                <a:gd name="T3" fmla="*/ 7 h 379"/>
                <a:gd name="T4" fmla="*/ 8 w 73"/>
                <a:gd name="T5" fmla="*/ 28 h 379"/>
                <a:gd name="T6" fmla="*/ 16 w 73"/>
                <a:gd name="T7" fmla="*/ 56 h 379"/>
                <a:gd name="T8" fmla="*/ 19 w 73"/>
                <a:gd name="T9" fmla="*/ 66 h 379"/>
                <a:gd name="T10" fmla="*/ 25 w 73"/>
                <a:gd name="T11" fmla="*/ 84 h 379"/>
                <a:gd name="T12" fmla="*/ 27 w 73"/>
                <a:gd name="T13" fmla="*/ 94 h 379"/>
                <a:gd name="T14" fmla="*/ 29 w 73"/>
                <a:gd name="T15" fmla="*/ 99 h 379"/>
                <a:gd name="T16" fmla="*/ 30 w 73"/>
                <a:gd name="T17" fmla="*/ 105 h 379"/>
                <a:gd name="T18" fmla="*/ 43 w 73"/>
                <a:gd name="T19" fmla="*/ 173 h 379"/>
                <a:gd name="T20" fmla="*/ 50 w 73"/>
                <a:gd name="T21" fmla="*/ 223 h 379"/>
                <a:gd name="T22" fmla="*/ 61 w 73"/>
                <a:gd name="T23" fmla="*/ 352 h 379"/>
                <a:gd name="T24" fmla="*/ 62 w 73"/>
                <a:gd name="T25" fmla="*/ 379 h 379"/>
                <a:gd name="T26" fmla="*/ 65 w 73"/>
                <a:gd name="T27" fmla="*/ 374 h 379"/>
                <a:gd name="T28" fmla="*/ 68 w 73"/>
                <a:gd name="T29" fmla="*/ 331 h 379"/>
                <a:gd name="T30" fmla="*/ 71 w 73"/>
                <a:gd name="T31" fmla="*/ 327 h 379"/>
                <a:gd name="T32" fmla="*/ 70 w 73"/>
                <a:gd name="T33" fmla="*/ 327 h 379"/>
                <a:gd name="T34" fmla="*/ 70 w 73"/>
                <a:gd name="T35" fmla="*/ 327 h 379"/>
                <a:gd name="T36" fmla="*/ 70 w 73"/>
                <a:gd name="T37" fmla="*/ 327 h 379"/>
                <a:gd name="T38" fmla="*/ 69 w 73"/>
                <a:gd name="T39" fmla="*/ 326 h 379"/>
                <a:gd name="T40" fmla="*/ 69 w 73"/>
                <a:gd name="T41" fmla="*/ 316 h 379"/>
                <a:gd name="T42" fmla="*/ 73 w 73"/>
                <a:gd name="T43" fmla="*/ 320 h 379"/>
                <a:gd name="T44" fmla="*/ 71 w 73"/>
                <a:gd name="T45" fmla="*/ 306 h 379"/>
                <a:gd name="T46" fmla="*/ 69 w 73"/>
                <a:gd name="T47" fmla="*/ 304 h 379"/>
                <a:gd name="T48" fmla="*/ 70 w 73"/>
                <a:gd name="T49" fmla="*/ 289 h 379"/>
                <a:gd name="T50" fmla="*/ 67 w 73"/>
                <a:gd name="T51" fmla="*/ 287 h 379"/>
                <a:gd name="T52" fmla="*/ 68 w 73"/>
                <a:gd name="T53" fmla="*/ 273 h 379"/>
                <a:gd name="T54" fmla="*/ 66 w 73"/>
                <a:gd name="T55" fmla="*/ 260 h 379"/>
                <a:gd name="T56" fmla="*/ 59 w 73"/>
                <a:gd name="T57" fmla="*/ 209 h 379"/>
                <a:gd name="T58" fmla="*/ 56 w 73"/>
                <a:gd name="T59" fmla="*/ 198 h 379"/>
                <a:gd name="T60" fmla="*/ 55 w 73"/>
                <a:gd name="T61" fmla="*/ 183 h 379"/>
                <a:gd name="T62" fmla="*/ 56 w 73"/>
                <a:gd name="T63" fmla="*/ 176 h 379"/>
                <a:gd name="T64" fmla="*/ 53 w 73"/>
                <a:gd name="T65" fmla="*/ 170 h 379"/>
                <a:gd name="T66" fmla="*/ 55 w 73"/>
                <a:gd name="T67" fmla="*/ 169 h 379"/>
                <a:gd name="T68" fmla="*/ 55 w 73"/>
                <a:gd name="T69" fmla="*/ 168 h 379"/>
                <a:gd name="T70" fmla="*/ 56 w 73"/>
                <a:gd name="T71" fmla="*/ 167 h 379"/>
                <a:gd name="T72" fmla="*/ 55 w 73"/>
                <a:gd name="T73" fmla="*/ 166 h 379"/>
                <a:gd name="T74" fmla="*/ 53 w 73"/>
                <a:gd name="T75" fmla="*/ 166 h 379"/>
                <a:gd name="T76" fmla="*/ 51 w 73"/>
                <a:gd name="T77" fmla="*/ 165 h 379"/>
                <a:gd name="T78" fmla="*/ 50 w 73"/>
                <a:gd name="T79" fmla="*/ 151 h 379"/>
                <a:gd name="T80" fmla="*/ 47 w 73"/>
                <a:gd name="T81" fmla="*/ 135 h 379"/>
                <a:gd name="T82" fmla="*/ 47 w 73"/>
                <a:gd name="T83" fmla="*/ 135 h 379"/>
                <a:gd name="T84" fmla="*/ 46 w 73"/>
                <a:gd name="T85" fmla="*/ 134 h 379"/>
                <a:gd name="T86" fmla="*/ 46 w 73"/>
                <a:gd name="T87" fmla="*/ 130 h 379"/>
                <a:gd name="T88" fmla="*/ 45 w 73"/>
                <a:gd name="T89" fmla="*/ 126 h 379"/>
                <a:gd name="T90" fmla="*/ 46 w 73"/>
                <a:gd name="T91" fmla="*/ 122 h 379"/>
                <a:gd name="T92" fmla="*/ 44 w 73"/>
                <a:gd name="T93" fmla="*/ 118 h 379"/>
                <a:gd name="T94" fmla="*/ 40 w 73"/>
                <a:gd name="T95" fmla="*/ 107 h 379"/>
                <a:gd name="T96" fmla="*/ 38 w 73"/>
                <a:gd name="T97" fmla="*/ 102 h 379"/>
                <a:gd name="T98" fmla="*/ 32 w 73"/>
                <a:gd name="T99" fmla="*/ 84 h 379"/>
                <a:gd name="T100" fmla="*/ 32 w 73"/>
                <a:gd name="T101" fmla="*/ 82 h 379"/>
                <a:gd name="T102" fmla="*/ 31 w 73"/>
                <a:gd name="T103" fmla="*/ 75 h 379"/>
                <a:gd name="T104" fmla="*/ 25 w 73"/>
                <a:gd name="T105" fmla="*/ 60 h 379"/>
                <a:gd name="T106" fmla="*/ 23 w 73"/>
                <a:gd name="T107" fmla="*/ 51 h 379"/>
                <a:gd name="T108" fmla="*/ 20 w 73"/>
                <a:gd name="T109" fmla="*/ 43 h 379"/>
                <a:gd name="T110" fmla="*/ 19 w 73"/>
                <a:gd name="T111" fmla="*/ 41 h 379"/>
                <a:gd name="T112" fmla="*/ 10 w 73"/>
                <a:gd name="T113" fmla="*/ 18 h 379"/>
                <a:gd name="T114" fmla="*/ 7 w 73"/>
                <a:gd name="T115" fmla="*/ 9 h 379"/>
                <a:gd name="T116" fmla="*/ 1 w 73"/>
                <a:gd name="T117" fmla="*/ 0 h 379"/>
                <a:gd name="T118" fmla="*/ 0 w 73"/>
                <a:gd name="T119" fmla="*/ 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379">
                  <a:moveTo>
                    <a:pt x="0" y="1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3" y="15"/>
                    <a:pt x="8" y="27"/>
                    <a:pt x="8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9"/>
                    <a:pt x="18" y="62"/>
                    <a:pt x="19" y="66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7" y="88"/>
                    <a:pt x="25" y="89"/>
                    <a:pt x="27" y="94"/>
                  </a:cubicBezTo>
                  <a:cubicBezTo>
                    <a:pt x="28" y="97"/>
                    <a:pt x="28" y="98"/>
                    <a:pt x="29" y="99"/>
                  </a:cubicBezTo>
                  <a:cubicBezTo>
                    <a:pt x="30" y="103"/>
                    <a:pt x="29" y="101"/>
                    <a:pt x="30" y="105"/>
                  </a:cubicBezTo>
                  <a:cubicBezTo>
                    <a:pt x="37" y="125"/>
                    <a:pt x="41" y="151"/>
                    <a:pt x="43" y="17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7" y="260"/>
                    <a:pt x="63" y="314"/>
                    <a:pt x="61" y="352"/>
                  </a:cubicBezTo>
                  <a:cubicBezTo>
                    <a:pt x="61" y="357"/>
                    <a:pt x="60" y="374"/>
                    <a:pt x="62" y="379"/>
                  </a:cubicBezTo>
                  <a:cubicBezTo>
                    <a:pt x="65" y="377"/>
                    <a:pt x="64" y="379"/>
                    <a:pt x="65" y="374"/>
                  </a:cubicBezTo>
                  <a:cubicBezTo>
                    <a:pt x="69" y="362"/>
                    <a:pt x="68" y="344"/>
                    <a:pt x="68" y="331"/>
                  </a:cubicBezTo>
                  <a:cubicBezTo>
                    <a:pt x="71" y="327"/>
                    <a:pt x="70" y="331"/>
                    <a:pt x="71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6"/>
                    <a:pt x="69" y="326"/>
                    <a:pt x="69" y="326"/>
                  </a:cubicBezTo>
                  <a:cubicBezTo>
                    <a:pt x="69" y="316"/>
                    <a:pt x="69" y="316"/>
                    <a:pt x="69" y="316"/>
                  </a:cubicBezTo>
                  <a:cubicBezTo>
                    <a:pt x="72" y="318"/>
                    <a:pt x="70" y="318"/>
                    <a:pt x="73" y="32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69" y="304"/>
                    <a:pt x="69" y="304"/>
                    <a:pt x="69" y="304"/>
                  </a:cubicBezTo>
                  <a:cubicBezTo>
                    <a:pt x="69" y="294"/>
                    <a:pt x="67" y="295"/>
                    <a:pt x="70" y="289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3"/>
                    <a:pt x="69" y="279"/>
                    <a:pt x="68" y="273"/>
                  </a:cubicBezTo>
                  <a:cubicBezTo>
                    <a:pt x="67" y="269"/>
                    <a:pt x="66" y="264"/>
                    <a:pt x="66" y="260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7" y="196"/>
                    <a:pt x="57" y="204"/>
                    <a:pt x="56" y="198"/>
                  </a:cubicBezTo>
                  <a:cubicBezTo>
                    <a:pt x="55" y="193"/>
                    <a:pt x="55" y="188"/>
                    <a:pt x="55" y="183"/>
                  </a:cubicBezTo>
                  <a:cubicBezTo>
                    <a:pt x="57" y="181"/>
                    <a:pt x="59" y="179"/>
                    <a:pt x="56" y="176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69"/>
                    <a:pt x="53" y="171"/>
                    <a:pt x="55" y="169"/>
                  </a:cubicBezTo>
                  <a:cubicBezTo>
                    <a:pt x="55" y="169"/>
                    <a:pt x="55" y="168"/>
                    <a:pt x="55" y="168"/>
                  </a:cubicBezTo>
                  <a:cubicBezTo>
                    <a:pt x="55" y="168"/>
                    <a:pt x="56" y="168"/>
                    <a:pt x="56" y="167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4" y="166"/>
                    <a:pt x="53" y="166"/>
                  </a:cubicBezTo>
                  <a:cubicBezTo>
                    <a:pt x="53" y="166"/>
                    <a:pt x="52" y="166"/>
                    <a:pt x="51" y="165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49" y="146"/>
                    <a:pt x="51" y="139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0"/>
                    <a:pt x="47" y="133"/>
                    <a:pt x="46" y="130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6" y="122"/>
                    <a:pt x="45" y="127"/>
                    <a:pt x="46" y="122"/>
                  </a:cubicBezTo>
                  <a:cubicBezTo>
                    <a:pt x="45" y="121"/>
                    <a:pt x="45" y="120"/>
                    <a:pt x="44" y="118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9" y="103"/>
                    <a:pt x="39" y="105"/>
                    <a:pt x="38" y="102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3" y="86"/>
                    <a:pt x="32" y="82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0"/>
                    <a:pt x="27" y="66"/>
                    <a:pt x="25" y="60"/>
                  </a:cubicBezTo>
                  <a:cubicBezTo>
                    <a:pt x="25" y="57"/>
                    <a:pt x="25" y="54"/>
                    <a:pt x="23" y="51"/>
                  </a:cubicBezTo>
                  <a:cubicBezTo>
                    <a:pt x="23" y="49"/>
                    <a:pt x="21" y="46"/>
                    <a:pt x="20" y="43"/>
                  </a:cubicBezTo>
                  <a:cubicBezTo>
                    <a:pt x="19" y="42"/>
                    <a:pt x="20" y="43"/>
                    <a:pt x="19" y="41"/>
                  </a:cubicBezTo>
                  <a:cubicBezTo>
                    <a:pt x="17" y="31"/>
                    <a:pt x="12" y="23"/>
                    <a:pt x="10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5"/>
                    <a:pt x="5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" name="Freeform 78"/>
            <p:cNvSpPr>
              <a:spLocks noEditPoints="1"/>
            </p:cNvSpPr>
            <p:nvPr/>
          </p:nvSpPr>
          <p:spPr bwMode="auto">
            <a:xfrm>
              <a:off x="4092554" y="5986226"/>
              <a:ext cx="55576" cy="277095"/>
            </a:xfrm>
            <a:custGeom>
              <a:avLst/>
              <a:gdLst>
                <a:gd name="T0" fmla="*/ 9 w 55"/>
                <a:gd name="T1" fmla="*/ 204 h 276"/>
                <a:gd name="T2" fmla="*/ 9 w 55"/>
                <a:gd name="T3" fmla="*/ 199 h 276"/>
                <a:gd name="T4" fmla="*/ 13 w 55"/>
                <a:gd name="T5" fmla="*/ 169 h 276"/>
                <a:gd name="T6" fmla="*/ 13 w 55"/>
                <a:gd name="T7" fmla="*/ 175 h 276"/>
                <a:gd name="T8" fmla="*/ 41 w 55"/>
                <a:gd name="T9" fmla="*/ 50 h 276"/>
                <a:gd name="T10" fmla="*/ 44 w 55"/>
                <a:gd name="T11" fmla="*/ 52 h 276"/>
                <a:gd name="T12" fmla="*/ 41 w 55"/>
                <a:gd name="T13" fmla="*/ 50 h 276"/>
                <a:gd name="T14" fmla="*/ 47 w 55"/>
                <a:gd name="T15" fmla="*/ 32 h 276"/>
                <a:gd name="T16" fmla="*/ 55 w 55"/>
                <a:gd name="T17" fmla="*/ 10 h 276"/>
                <a:gd name="T18" fmla="*/ 49 w 55"/>
                <a:gd name="T19" fmla="*/ 10 h 276"/>
                <a:gd name="T20" fmla="*/ 42 w 55"/>
                <a:gd name="T21" fmla="*/ 24 h 276"/>
                <a:gd name="T22" fmla="*/ 39 w 55"/>
                <a:gd name="T23" fmla="*/ 31 h 276"/>
                <a:gd name="T24" fmla="*/ 33 w 55"/>
                <a:gd name="T25" fmla="*/ 54 h 276"/>
                <a:gd name="T26" fmla="*/ 27 w 55"/>
                <a:gd name="T27" fmla="*/ 67 h 276"/>
                <a:gd name="T28" fmla="*/ 25 w 55"/>
                <a:gd name="T29" fmla="*/ 77 h 276"/>
                <a:gd name="T30" fmla="*/ 22 w 55"/>
                <a:gd name="T31" fmla="*/ 82 h 276"/>
                <a:gd name="T32" fmla="*/ 18 w 55"/>
                <a:gd name="T33" fmla="*/ 99 h 276"/>
                <a:gd name="T34" fmla="*/ 14 w 55"/>
                <a:gd name="T35" fmla="*/ 122 h 276"/>
                <a:gd name="T36" fmla="*/ 11 w 55"/>
                <a:gd name="T37" fmla="*/ 147 h 276"/>
                <a:gd name="T38" fmla="*/ 9 w 55"/>
                <a:gd name="T39" fmla="*/ 173 h 276"/>
                <a:gd name="T40" fmla="*/ 3 w 55"/>
                <a:gd name="T41" fmla="*/ 190 h 276"/>
                <a:gd name="T42" fmla="*/ 0 w 55"/>
                <a:gd name="T43" fmla="*/ 212 h 276"/>
                <a:gd name="T44" fmla="*/ 6 w 55"/>
                <a:gd name="T45" fmla="*/ 220 h 276"/>
                <a:gd name="T46" fmla="*/ 5 w 55"/>
                <a:gd name="T47" fmla="*/ 235 h 276"/>
                <a:gd name="T48" fmla="*/ 4 w 55"/>
                <a:gd name="T49" fmla="*/ 256 h 276"/>
                <a:gd name="T50" fmla="*/ 4 w 55"/>
                <a:gd name="T51" fmla="*/ 276 h 276"/>
                <a:gd name="T52" fmla="*/ 9 w 55"/>
                <a:gd name="T53" fmla="*/ 258 h 276"/>
                <a:gd name="T54" fmla="*/ 12 w 55"/>
                <a:gd name="T55" fmla="*/ 240 h 276"/>
                <a:gd name="T56" fmla="*/ 14 w 55"/>
                <a:gd name="T57" fmla="*/ 221 h 276"/>
                <a:gd name="T58" fmla="*/ 19 w 55"/>
                <a:gd name="T59" fmla="*/ 189 h 276"/>
                <a:gd name="T60" fmla="*/ 37 w 55"/>
                <a:gd name="T61" fmla="*/ 86 h 276"/>
                <a:gd name="T62" fmla="*/ 40 w 55"/>
                <a:gd name="T63" fmla="*/ 76 h 276"/>
                <a:gd name="T64" fmla="*/ 44 w 55"/>
                <a:gd name="T65" fmla="*/ 47 h 276"/>
                <a:gd name="T66" fmla="*/ 44 w 55"/>
                <a:gd name="T67" fmla="*/ 4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76">
                  <a:moveTo>
                    <a:pt x="9" y="199"/>
                  </a:moveTo>
                  <a:cubicBezTo>
                    <a:pt x="9" y="200"/>
                    <a:pt x="11" y="198"/>
                    <a:pt x="9" y="204"/>
                  </a:cubicBezTo>
                  <a:cubicBezTo>
                    <a:pt x="8" y="202"/>
                    <a:pt x="8" y="206"/>
                    <a:pt x="8" y="201"/>
                  </a:cubicBezTo>
                  <a:cubicBezTo>
                    <a:pt x="8" y="199"/>
                    <a:pt x="8" y="200"/>
                    <a:pt x="9" y="199"/>
                  </a:cubicBezTo>
                  <a:close/>
                  <a:moveTo>
                    <a:pt x="12" y="179"/>
                  </a:moveTo>
                  <a:cubicBezTo>
                    <a:pt x="11" y="169"/>
                    <a:pt x="12" y="175"/>
                    <a:pt x="13" y="169"/>
                  </a:cubicBezTo>
                  <a:cubicBezTo>
                    <a:pt x="14" y="165"/>
                    <a:pt x="13" y="166"/>
                    <a:pt x="14" y="163"/>
                  </a:cubicBezTo>
                  <a:cubicBezTo>
                    <a:pt x="14" y="166"/>
                    <a:pt x="14" y="172"/>
                    <a:pt x="13" y="175"/>
                  </a:cubicBezTo>
                  <a:cubicBezTo>
                    <a:pt x="12" y="179"/>
                    <a:pt x="12" y="179"/>
                    <a:pt x="12" y="179"/>
                  </a:cubicBezTo>
                  <a:close/>
                  <a:moveTo>
                    <a:pt x="41" y="50"/>
                  </a:moveTo>
                  <a:cubicBezTo>
                    <a:pt x="45" y="53"/>
                    <a:pt x="39" y="46"/>
                    <a:pt x="43" y="50"/>
                  </a:cubicBezTo>
                  <a:cubicBezTo>
                    <a:pt x="43" y="50"/>
                    <a:pt x="43" y="51"/>
                    <a:pt x="44" y="52"/>
                  </a:cubicBezTo>
                  <a:cubicBezTo>
                    <a:pt x="38" y="51"/>
                    <a:pt x="43" y="52"/>
                    <a:pt x="42" y="50"/>
                  </a:cubicBezTo>
                  <a:lnTo>
                    <a:pt x="41" y="50"/>
                  </a:lnTo>
                  <a:close/>
                  <a:moveTo>
                    <a:pt x="42" y="37"/>
                  </a:moveTo>
                  <a:cubicBezTo>
                    <a:pt x="44" y="35"/>
                    <a:pt x="46" y="34"/>
                    <a:pt x="47" y="32"/>
                  </a:cubicBezTo>
                  <a:cubicBezTo>
                    <a:pt x="50" y="28"/>
                    <a:pt x="48" y="25"/>
                    <a:pt x="51" y="1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5"/>
                    <a:pt x="49" y="2"/>
                    <a:pt x="49" y="10"/>
                  </a:cubicBezTo>
                  <a:cubicBezTo>
                    <a:pt x="46" y="11"/>
                    <a:pt x="45" y="17"/>
                    <a:pt x="44" y="21"/>
                  </a:cubicBezTo>
                  <a:cubicBezTo>
                    <a:pt x="43" y="22"/>
                    <a:pt x="43" y="21"/>
                    <a:pt x="42" y="24"/>
                  </a:cubicBezTo>
                  <a:cubicBezTo>
                    <a:pt x="41" y="26"/>
                    <a:pt x="42" y="26"/>
                    <a:pt x="41" y="29"/>
                  </a:cubicBezTo>
                  <a:cubicBezTo>
                    <a:pt x="40" y="31"/>
                    <a:pt x="40" y="29"/>
                    <a:pt x="39" y="31"/>
                  </a:cubicBezTo>
                  <a:cubicBezTo>
                    <a:pt x="34" y="38"/>
                    <a:pt x="34" y="44"/>
                    <a:pt x="34" y="48"/>
                  </a:cubicBezTo>
                  <a:cubicBezTo>
                    <a:pt x="33" y="51"/>
                    <a:pt x="33" y="50"/>
                    <a:pt x="33" y="54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7"/>
                    <a:pt x="31" y="67"/>
                    <a:pt x="27" y="67"/>
                  </a:cubicBezTo>
                  <a:cubicBezTo>
                    <a:pt x="29" y="74"/>
                    <a:pt x="27" y="72"/>
                    <a:pt x="28" y="78"/>
                  </a:cubicBezTo>
                  <a:cubicBezTo>
                    <a:pt x="26" y="77"/>
                    <a:pt x="26" y="77"/>
                    <a:pt x="25" y="77"/>
                  </a:cubicBezTo>
                  <a:cubicBezTo>
                    <a:pt x="25" y="76"/>
                    <a:pt x="25" y="76"/>
                    <a:pt x="23" y="76"/>
                  </a:cubicBezTo>
                  <a:cubicBezTo>
                    <a:pt x="23" y="80"/>
                    <a:pt x="24" y="78"/>
                    <a:pt x="22" y="82"/>
                  </a:cubicBezTo>
                  <a:cubicBezTo>
                    <a:pt x="22" y="83"/>
                    <a:pt x="22" y="80"/>
                    <a:pt x="21" y="85"/>
                  </a:cubicBezTo>
                  <a:cubicBezTo>
                    <a:pt x="20" y="97"/>
                    <a:pt x="20" y="91"/>
                    <a:pt x="18" y="99"/>
                  </a:cubicBezTo>
                  <a:cubicBezTo>
                    <a:pt x="16" y="109"/>
                    <a:pt x="16" y="109"/>
                    <a:pt x="15" y="117"/>
                  </a:cubicBezTo>
                  <a:cubicBezTo>
                    <a:pt x="14" y="120"/>
                    <a:pt x="15" y="120"/>
                    <a:pt x="14" y="122"/>
                  </a:cubicBezTo>
                  <a:cubicBezTo>
                    <a:pt x="11" y="136"/>
                    <a:pt x="12" y="127"/>
                    <a:pt x="12" y="13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51"/>
                    <a:pt x="8" y="161"/>
                    <a:pt x="10" y="16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7" y="174"/>
                    <a:pt x="5" y="180"/>
                    <a:pt x="3" y="182"/>
                  </a:cubicBezTo>
                  <a:cubicBezTo>
                    <a:pt x="6" y="187"/>
                    <a:pt x="3" y="190"/>
                    <a:pt x="3" y="190"/>
                  </a:cubicBezTo>
                  <a:cubicBezTo>
                    <a:pt x="2" y="194"/>
                    <a:pt x="3" y="195"/>
                    <a:pt x="3" y="199"/>
                  </a:cubicBezTo>
                  <a:cubicBezTo>
                    <a:pt x="3" y="211"/>
                    <a:pt x="0" y="210"/>
                    <a:pt x="0" y="212"/>
                  </a:cubicBezTo>
                  <a:cubicBezTo>
                    <a:pt x="1" y="219"/>
                    <a:pt x="1" y="215"/>
                    <a:pt x="0" y="222"/>
                  </a:cubicBezTo>
                  <a:cubicBezTo>
                    <a:pt x="4" y="222"/>
                    <a:pt x="4" y="221"/>
                    <a:pt x="6" y="220"/>
                  </a:cubicBezTo>
                  <a:cubicBezTo>
                    <a:pt x="6" y="224"/>
                    <a:pt x="6" y="227"/>
                    <a:pt x="6" y="229"/>
                  </a:cubicBezTo>
                  <a:cubicBezTo>
                    <a:pt x="6" y="231"/>
                    <a:pt x="5" y="231"/>
                    <a:pt x="5" y="235"/>
                  </a:cubicBezTo>
                  <a:cubicBezTo>
                    <a:pt x="5" y="245"/>
                    <a:pt x="6" y="245"/>
                    <a:pt x="3" y="249"/>
                  </a:cubicBezTo>
                  <a:cubicBezTo>
                    <a:pt x="4" y="252"/>
                    <a:pt x="3" y="251"/>
                    <a:pt x="4" y="256"/>
                  </a:cubicBezTo>
                  <a:cubicBezTo>
                    <a:pt x="4" y="259"/>
                    <a:pt x="5" y="257"/>
                    <a:pt x="6" y="261"/>
                  </a:cubicBezTo>
                  <a:cubicBezTo>
                    <a:pt x="3" y="267"/>
                    <a:pt x="4" y="268"/>
                    <a:pt x="4" y="276"/>
                  </a:cubicBezTo>
                  <a:cubicBezTo>
                    <a:pt x="7" y="275"/>
                    <a:pt x="6" y="274"/>
                    <a:pt x="8" y="272"/>
                  </a:cubicBezTo>
                  <a:cubicBezTo>
                    <a:pt x="6" y="267"/>
                    <a:pt x="8" y="263"/>
                    <a:pt x="9" y="258"/>
                  </a:cubicBezTo>
                  <a:cubicBezTo>
                    <a:pt x="10" y="251"/>
                    <a:pt x="10" y="250"/>
                    <a:pt x="9" y="242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35"/>
                    <a:pt x="13" y="233"/>
                    <a:pt x="13" y="227"/>
                  </a:cubicBezTo>
                  <a:cubicBezTo>
                    <a:pt x="14" y="223"/>
                    <a:pt x="14" y="224"/>
                    <a:pt x="14" y="221"/>
                  </a:cubicBezTo>
                  <a:cubicBezTo>
                    <a:pt x="15" y="220"/>
                    <a:pt x="15" y="217"/>
                    <a:pt x="15" y="214"/>
                  </a:cubicBezTo>
                  <a:cubicBezTo>
                    <a:pt x="15" y="205"/>
                    <a:pt x="18" y="197"/>
                    <a:pt x="19" y="189"/>
                  </a:cubicBezTo>
                  <a:cubicBezTo>
                    <a:pt x="22" y="172"/>
                    <a:pt x="23" y="157"/>
                    <a:pt x="26" y="139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1"/>
                    <a:pt x="36" y="85"/>
                    <a:pt x="38" y="81"/>
                  </a:cubicBezTo>
                  <a:cubicBezTo>
                    <a:pt x="39" y="77"/>
                    <a:pt x="39" y="83"/>
                    <a:pt x="40" y="76"/>
                  </a:cubicBezTo>
                  <a:cubicBezTo>
                    <a:pt x="42" y="67"/>
                    <a:pt x="45" y="57"/>
                    <a:pt x="46" y="47"/>
                  </a:cubicBezTo>
                  <a:cubicBezTo>
                    <a:pt x="46" y="47"/>
                    <a:pt x="44" y="47"/>
                    <a:pt x="44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2"/>
                    <a:pt x="42" y="42"/>
                    <a:pt x="44" y="41"/>
                  </a:cubicBezTo>
                  <a:cubicBezTo>
                    <a:pt x="43" y="38"/>
                    <a:pt x="43" y="39"/>
                    <a:pt x="42" y="3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5035774" y="4715031"/>
              <a:ext cx="82189" cy="220737"/>
            </a:xfrm>
            <a:custGeom>
              <a:avLst/>
              <a:gdLst>
                <a:gd name="T0" fmla="*/ 76 w 82"/>
                <a:gd name="T1" fmla="*/ 40 h 220"/>
                <a:gd name="T2" fmla="*/ 76 w 82"/>
                <a:gd name="T3" fmla="*/ 27 h 220"/>
                <a:gd name="T4" fmla="*/ 78 w 82"/>
                <a:gd name="T5" fmla="*/ 17 h 220"/>
                <a:gd name="T6" fmla="*/ 80 w 82"/>
                <a:gd name="T7" fmla="*/ 9 h 220"/>
                <a:gd name="T8" fmla="*/ 81 w 82"/>
                <a:gd name="T9" fmla="*/ 0 h 220"/>
                <a:gd name="T10" fmla="*/ 75 w 82"/>
                <a:gd name="T11" fmla="*/ 12 h 220"/>
                <a:gd name="T12" fmla="*/ 71 w 82"/>
                <a:gd name="T13" fmla="*/ 20 h 220"/>
                <a:gd name="T14" fmla="*/ 66 w 82"/>
                <a:gd name="T15" fmla="*/ 37 h 220"/>
                <a:gd name="T16" fmla="*/ 64 w 82"/>
                <a:gd name="T17" fmla="*/ 45 h 220"/>
                <a:gd name="T18" fmla="*/ 60 w 82"/>
                <a:gd name="T19" fmla="*/ 54 h 220"/>
                <a:gd name="T20" fmla="*/ 55 w 82"/>
                <a:gd name="T21" fmla="*/ 65 h 220"/>
                <a:gd name="T22" fmla="*/ 53 w 82"/>
                <a:gd name="T23" fmla="*/ 72 h 220"/>
                <a:gd name="T24" fmla="*/ 51 w 82"/>
                <a:gd name="T25" fmla="*/ 77 h 220"/>
                <a:gd name="T26" fmla="*/ 46 w 82"/>
                <a:gd name="T27" fmla="*/ 90 h 220"/>
                <a:gd name="T28" fmla="*/ 45 w 82"/>
                <a:gd name="T29" fmla="*/ 93 h 220"/>
                <a:gd name="T30" fmla="*/ 44 w 82"/>
                <a:gd name="T31" fmla="*/ 97 h 220"/>
                <a:gd name="T32" fmla="*/ 42 w 82"/>
                <a:gd name="T33" fmla="*/ 101 h 220"/>
                <a:gd name="T34" fmla="*/ 40 w 82"/>
                <a:gd name="T35" fmla="*/ 110 h 220"/>
                <a:gd name="T36" fmla="*/ 38 w 82"/>
                <a:gd name="T37" fmla="*/ 114 h 220"/>
                <a:gd name="T38" fmla="*/ 28 w 82"/>
                <a:gd name="T39" fmla="*/ 141 h 220"/>
                <a:gd name="T40" fmla="*/ 24 w 82"/>
                <a:gd name="T41" fmla="*/ 142 h 220"/>
                <a:gd name="T42" fmla="*/ 23 w 82"/>
                <a:gd name="T43" fmla="*/ 148 h 220"/>
                <a:gd name="T44" fmla="*/ 20 w 82"/>
                <a:gd name="T45" fmla="*/ 157 h 220"/>
                <a:gd name="T46" fmla="*/ 12 w 82"/>
                <a:gd name="T47" fmla="*/ 177 h 220"/>
                <a:gd name="T48" fmla="*/ 5 w 82"/>
                <a:gd name="T49" fmla="*/ 193 h 220"/>
                <a:gd name="T50" fmla="*/ 0 w 82"/>
                <a:gd name="T51" fmla="*/ 212 h 220"/>
                <a:gd name="T52" fmla="*/ 2 w 82"/>
                <a:gd name="T53" fmla="*/ 215 h 220"/>
                <a:gd name="T54" fmla="*/ 1 w 82"/>
                <a:gd name="T55" fmla="*/ 217 h 220"/>
                <a:gd name="T56" fmla="*/ 1 w 82"/>
                <a:gd name="T57" fmla="*/ 220 h 220"/>
                <a:gd name="T58" fmla="*/ 4 w 82"/>
                <a:gd name="T59" fmla="*/ 217 h 220"/>
                <a:gd name="T60" fmla="*/ 4 w 82"/>
                <a:gd name="T61" fmla="*/ 218 h 220"/>
                <a:gd name="T62" fmla="*/ 7 w 82"/>
                <a:gd name="T63" fmla="*/ 219 h 220"/>
                <a:gd name="T64" fmla="*/ 9 w 82"/>
                <a:gd name="T65" fmla="*/ 212 h 220"/>
                <a:gd name="T66" fmla="*/ 11 w 82"/>
                <a:gd name="T67" fmla="*/ 203 h 220"/>
                <a:gd name="T68" fmla="*/ 18 w 82"/>
                <a:gd name="T69" fmla="*/ 196 h 220"/>
                <a:gd name="T70" fmla="*/ 22 w 82"/>
                <a:gd name="T71" fmla="*/ 183 h 220"/>
                <a:gd name="T72" fmla="*/ 25 w 82"/>
                <a:gd name="T73" fmla="*/ 179 h 220"/>
                <a:gd name="T74" fmla="*/ 32 w 82"/>
                <a:gd name="T75" fmla="*/ 165 h 220"/>
                <a:gd name="T76" fmla="*/ 35 w 82"/>
                <a:gd name="T77" fmla="*/ 157 h 220"/>
                <a:gd name="T78" fmla="*/ 41 w 82"/>
                <a:gd name="T79" fmla="*/ 146 h 220"/>
                <a:gd name="T80" fmla="*/ 44 w 82"/>
                <a:gd name="T81" fmla="*/ 137 h 220"/>
                <a:gd name="T82" fmla="*/ 52 w 82"/>
                <a:gd name="T83" fmla="*/ 118 h 220"/>
                <a:gd name="T84" fmla="*/ 56 w 82"/>
                <a:gd name="T85" fmla="*/ 107 h 220"/>
                <a:gd name="T86" fmla="*/ 58 w 82"/>
                <a:gd name="T87" fmla="*/ 107 h 220"/>
                <a:gd name="T88" fmla="*/ 59 w 82"/>
                <a:gd name="T89" fmla="*/ 102 h 220"/>
                <a:gd name="T90" fmla="*/ 62 w 82"/>
                <a:gd name="T91" fmla="*/ 92 h 220"/>
                <a:gd name="T92" fmla="*/ 62 w 82"/>
                <a:gd name="T93" fmla="*/ 88 h 220"/>
                <a:gd name="T94" fmla="*/ 63 w 82"/>
                <a:gd name="T95" fmla="*/ 87 h 220"/>
                <a:gd name="T96" fmla="*/ 63 w 82"/>
                <a:gd name="T97" fmla="*/ 86 h 220"/>
                <a:gd name="T98" fmla="*/ 67 w 82"/>
                <a:gd name="T99" fmla="*/ 81 h 220"/>
                <a:gd name="T100" fmla="*/ 67 w 82"/>
                <a:gd name="T101" fmla="*/ 75 h 220"/>
                <a:gd name="T102" fmla="*/ 72 w 82"/>
                <a:gd name="T103" fmla="*/ 69 h 220"/>
                <a:gd name="T104" fmla="*/ 71 w 82"/>
                <a:gd name="T105" fmla="*/ 62 h 220"/>
                <a:gd name="T106" fmla="*/ 69 w 82"/>
                <a:gd name="T107" fmla="*/ 59 h 220"/>
                <a:gd name="T108" fmla="*/ 70 w 82"/>
                <a:gd name="T109" fmla="*/ 57 h 220"/>
                <a:gd name="T110" fmla="*/ 72 w 82"/>
                <a:gd name="T111" fmla="*/ 52 h 220"/>
                <a:gd name="T112" fmla="*/ 70 w 82"/>
                <a:gd name="T113" fmla="*/ 48 h 220"/>
                <a:gd name="T114" fmla="*/ 75 w 82"/>
                <a:gd name="T115" fmla="*/ 46 h 220"/>
                <a:gd name="T116" fmla="*/ 77 w 82"/>
                <a:gd name="T117" fmla="*/ 39 h 220"/>
                <a:gd name="T118" fmla="*/ 76 w 82"/>
                <a:gd name="T119" fmla="*/ 4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220">
                  <a:moveTo>
                    <a:pt x="76" y="40"/>
                  </a:moveTo>
                  <a:cubicBezTo>
                    <a:pt x="76" y="36"/>
                    <a:pt x="76" y="31"/>
                    <a:pt x="76" y="27"/>
                  </a:cubicBezTo>
                  <a:cubicBezTo>
                    <a:pt x="77" y="24"/>
                    <a:pt x="77" y="20"/>
                    <a:pt x="78" y="17"/>
                  </a:cubicBezTo>
                  <a:cubicBezTo>
                    <a:pt x="79" y="9"/>
                    <a:pt x="77" y="16"/>
                    <a:pt x="80" y="9"/>
                  </a:cubicBezTo>
                  <a:cubicBezTo>
                    <a:pt x="82" y="6"/>
                    <a:pt x="81" y="4"/>
                    <a:pt x="81" y="0"/>
                  </a:cubicBezTo>
                  <a:cubicBezTo>
                    <a:pt x="76" y="3"/>
                    <a:pt x="75" y="4"/>
                    <a:pt x="75" y="12"/>
                  </a:cubicBezTo>
                  <a:cubicBezTo>
                    <a:pt x="72" y="15"/>
                    <a:pt x="73" y="16"/>
                    <a:pt x="71" y="20"/>
                  </a:cubicBezTo>
                  <a:cubicBezTo>
                    <a:pt x="68" y="31"/>
                    <a:pt x="73" y="23"/>
                    <a:pt x="66" y="3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2" y="53"/>
                    <a:pt x="63" y="46"/>
                    <a:pt x="60" y="54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7"/>
                    <a:pt x="54" y="69"/>
                    <a:pt x="53" y="72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7" y="90"/>
                    <a:pt x="51" y="80"/>
                    <a:pt x="46" y="90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4" y="96"/>
                    <a:pt x="45" y="92"/>
                    <a:pt x="44" y="97"/>
                  </a:cubicBezTo>
                  <a:cubicBezTo>
                    <a:pt x="43" y="103"/>
                    <a:pt x="44" y="98"/>
                    <a:pt x="42" y="101"/>
                  </a:cubicBezTo>
                  <a:cubicBezTo>
                    <a:pt x="41" y="104"/>
                    <a:pt x="41" y="108"/>
                    <a:pt x="40" y="110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5" y="121"/>
                    <a:pt x="26" y="133"/>
                    <a:pt x="28" y="141"/>
                  </a:cubicBezTo>
                  <a:cubicBezTo>
                    <a:pt x="26" y="142"/>
                    <a:pt x="27" y="142"/>
                    <a:pt x="24" y="142"/>
                  </a:cubicBezTo>
                  <a:cubicBezTo>
                    <a:pt x="24" y="145"/>
                    <a:pt x="24" y="146"/>
                    <a:pt x="23" y="148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5" y="166"/>
                    <a:pt x="16" y="171"/>
                    <a:pt x="12" y="177"/>
                  </a:cubicBezTo>
                  <a:cubicBezTo>
                    <a:pt x="8" y="184"/>
                    <a:pt x="7" y="184"/>
                    <a:pt x="5" y="193"/>
                  </a:cubicBezTo>
                  <a:cubicBezTo>
                    <a:pt x="3" y="203"/>
                    <a:pt x="1" y="203"/>
                    <a:pt x="0" y="212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16"/>
                    <a:pt x="1" y="217"/>
                    <a:pt x="1" y="217"/>
                  </a:cubicBezTo>
                  <a:cubicBezTo>
                    <a:pt x="1" y="219"/>
                    <a:pt x="1" y="218"/>
                    <a:pt x="1" y="220"/>
                  </a:cubicBezTo>
                  <a:cubicBezTo>
                    <a:pt x="3" y="220"/>
                    <a:pt x="3" y="220"/>
                    <a:pt x="4" y="217"/>
                  </a:cubicBezTo>
                  <a:cubicBezTo>
                    <a:pt x="4" y="218"/>
                    <a:pt x="4" y="218"/>
                    <a:pt x="4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7"/>
                    <a:pt x="8" y="215"/>
                    <a:pt x="9" y="212"/>
                  </a:cubicBezTo>
                  <a:cubicBezTo>
                    <a:pt x="9" y="211"/>
                    <a:pt x="13" y="210"/>
                    <a:pt x="11" y="203"/>
                  </a:cubicBezTo>
                  <a:cubicBezTo>
                    <a:pt x="15" y="197"/>
                    <a:pt x="13" y="199"/>
                    <a:pt x="18" y="196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3" y="179"/>
                    <a:pt x="23" y="182"/>
                    <a:pt x="25" y="179"/>
                  </a:cubicBezTo>
                  <a:cubicBezTo>
                    <a:pt x="30" y="167"/>
                    <a:pt x="24" y="177"/>
                    <a:pt x="32" y="165"/>
                  </a:cubicBezTo>
                  <a:cubicBezTo>
                    <a:pt x="35" y="160"/>
                    <a:pt x="32" y="162"/>
                    <a:pt x="35" y="157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3" y="143"/>
                    <a:pt x="42" y="141"/>
                    <a:pt x="44" y="137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4" y="116"/>
                    <a:pt x="56" y="114"/>
                    <a:pt x="56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5"/>
                    <a:pt x="58" y="104"/>
                    <a:pt x="59" y="102"/>
                  </a:cubicBezTo>
                  <a:cubicBezTo>
                    <a:pt x="61" y="92"/>
                    <a:pt x="62" y="97"/>
                    <a:pt x="62" y="92"/>
                  </a:cubicBezTo>
                  <a:cubicBezTo>
                    <a:pt x="63" y="89"/>
                    <a:pt x="62" y="90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5" y="82"/>
                    <a:pt x="63" y="83"/>
                    <a:pt x="67" y="8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71" y="80"/>
                    <a:pt x="68" y="73"/>
                    <a:pt x="72" y="69"/>
                  </a:cubicBezTo>
                  <a:cubicBezTo>
                    <a:pt x="72" y="69"/>
                    <a:pt x="68" y="67"/>
                    <a:pt x="71" y="62"/>
                  </a:cubicBezTo>
                  <a:cubicBezTo>
                    <a:pt x="69" y="59"/>
                    <a:pt x="70" y="62"/>
                    <a:pt x="69" y="59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70" y="55"/>
                    <a:pt x="72" y="52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4" y="44"/>
                    <a:pt x="70" y="45"/>
                    <a:pt x="75" y="46"/>
                  </a:cubicBezTo>
                  <a:cubicBezTo>
                    <a:pt x="77" y="39"/>
                    <a:pt x="77" y="39"/>
                    <a:pt x="77" y="39"/>
                  </a:cubicBezTo>
                  <a:lnTo>
                    <a:pt x="76" y="4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" name="Freeform 80"/>
            <p:cNvSpPr>
              <a:spLocks noEditPoints="1"/>
            </p:cNvSpPr>
            <p:nvPr/>
          </p:nvSpPr>
          <p:spPr bwMode="auto">
            <a:xfrm>
              <a:off x="3329367" y="5301314"/>
              <a:ext cx="51662" cy="198820"/>
            </a:xfrm>
            <a:custGeom>
              <a:avLst/>
              <a:gdLst>
                <a:gd name="T0" fmla="*/ 35 w 52"/>
                <a:gd name="T1" fmla="*/ 121 h 198"/>
                <a:gd name="T2" fmla="*/ 34 w 52"/>
                <a:gd name="T3" fmla="*/ 114 h 198"/>
                <a:gd name="T4" fmla="*/ 36 w 52"/>
                <a:gd name="T5" fmla="*/ 119 h 198"/>
                <a:gd name="T6" fmla="*/ 39 w 52"/>
                <a:gd name="T7" fmla="*/ 105 h 198"/>
                <a:gd name="T8" fmla="*/ 38 w 52"/>
                <a:gd name="T9" fmla="*/ 98 h 198"/>
                <a:gd name="T10" fmla="*/ 36 w 52"/>
                <a:gd name="T11" fmla="*/ 93 h 198"/>
                <a:gd name="T12" fmla="*/ 20 w 52"/>
                <a:gd name="T13" fmla="*/ 43 h 198"/>
                <a:gd name="T14" fmla="*/ 16 w 52"/>
                <a:gd name="T15" fmla="*/ 28 h 198"/>
                <a:gd name="T16" fmla="*/ 13 w 52"/>
                <a:gd name="T17" fmla="*/ 19 h 198"/>
                <a:gd name="T18" fmla="*/ 4 w 52"/>
                <a:gd name="T19" fmla="*/ 0 h 198"/>
                <a:gd name="T20" fmla="*/ 7 w 52"/>
                <a:gd name="T21" fmla="*/ 16 h 198"/>
                <a:gd name="T22" fmla="*/ 8 w 52"/>
                <a:gd name="T23" fmla="*/ 27 h 198"/>
                <a:gd name="T24" fmla="*/ 20 w 52"/>
                <a:gd name="T25" fmla="*/ 61 h 198"/>
                <a:gd name="T26" fmla="*/ 26 w 52"/>
                <a:gd name="T27" fmla="*/ 79 h 198"/>
                <a:gd name="T28" fmla="*/ 29 w 52"/>
                <a:gd name="T29" fmla="*/ 90 h 198"/>
                <a:gd name="T30" fmla="*/ 29 w 52"/>
                <a:gd name="T31" fmla="*/ 99 h 198"/>
                <a:gd name="T32" fmla="*/ 26 w 52"/>
                <a:gd name="T33" fmla="*/ 94 h 198"/>
                <a:gd name="T34" fmla="*/ 18 w 52"/>
                <a:gd name="T35" fmla="*/ 77 h 198"/>
                <a:gd name="T36" fmla="*/ 10 w 52"/>
                <a:gd name="T37" fmla="*/ 56 h 198"/>
                <a:gd name="T38" fmla="*/ 7 w 52"/>
                <a:gd name="T39" fmla="*/ 47 h 198"/>
                <a:gd name="T40" fmla="*/ 5 w 52"/>
                <a:gd name="T41" fmla="*/ 45 h 198"/>
                <a:gd name="T42" fmla="*/ 2 w 52"/>
                <a:gd name="T43" fmla="*/ 40 h 198"/>
                <a:gd name="T44" fmla="*/ 2 w 52"/>
                <a:gd name="T45" fmla="*/ 55 h 198"/>
                <a:gd name="T46" fmla="*/ 3 w 52"/>
                <a:gd name="T47" fmla="*/ 60 h 198"/>
                <a:gd name="T48" fmla="*/ 7 w 52"/>
                <a:gd name="T49" fmla="*/ 69 h 198"/>
                <a:gd name="T50" fmla="*/ 14 w 52"/>
                <a:gd name="T51" fmla="*/ 99 h 198"/>
                <a:gd name="T52" fmla="*/ 16 w 52"/>
                <a:gd name="T53" fmla="*/ 113 h 198"/>
                <a:gd name="T54" fmla="*/ 20 w 52"/>
                <a:gd name="T55" fmla="*/ 128 h 198"/>
                <a:gd name="T56" fmla="*/ 24 w 52"/>
                <a:gd name="T57" fmla="*/ 135 h 198"/>
                <a:gd name="T58" fmla="*/ 29 w 52"/>
                <a:gd name="T59" fmla="*/ 140 h 198"/>
                <a:gd name="T60" fmla="*/ 29 w 52"/>
                <a:gd name="T61" fmla="*/ 147 h 198"/>
                <a:gd name="T62" fmla="*/ 31 w 52"/>
                <a:gd name="T63" fmla="*/ 158 h 198"/>
                <a:gd name="T64" fmla="*/ 32 w 52"/>
                <a:gd name="T65" fmla="*/ 160 h 198"/>
                <a:gd name="T66" fmla="*/ 35 w 52"/>
                <a:gd name="T67" fmla="*/ 173 h 198"/>
                <a:gd name="T68" fmla="*/ 38 w 52"/>
                <a:gd name="T69" fmla="*/ 181 h 198"/>
                <a:gd name="T70" fmla="*/ 41 w 52"/>
                <a:gd name="T71" fmla="*/ 186 h 198"/>
                <a:gd name="T72" fmla="*/ 45 w 52"/>
                <a:gd name="T73" fmla="*/ 194 h 198"/>
                <a:gd name="T74" fmla="*/ 47 w 52"/>
                <a:gd name="T75" fmla="*/ 178 h 198"/>
                <a:gd name="T76" fmla="*/ 44 w 52"/>
                <a:gd name="T77" fmla="*/ 160 h 198"/>
                <a:gd name="T78" fmla="*/ 39 w 52"/>
                <a:gd name="T79" fmla="*/ 126 h 198"/>
                <a:gd name="T80" fmla="*/ 42 w 52"/>
                <a:gd name="T81" fmla="*/ 124 h 198"/>
                <a:gd name="T82" fmla="*/ 40 w 52"/>
                <a:gd name="T83" fmla="*/ 10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198">
                  <a:moveTo>
                    <a:pt x="36" y="119"/>
                  </a:moveTo>
                  <a:cubicBezTo>
                    <a:pt x="35" y="121"/>
                    <a:pt x="35" y="120"/>
                    <a:pt x="35" y="121"/>
                  </a:cubicBezTo>
                  <a:cubicBezTo>
                    <a:pt x="32" y="119"/>
                    <a:pt x="31" y="117"/>
                    <a:pt x="32" y="113"/>
                  </a:cubicBezTo>
                  <a:cubicBezTo>
                    <a:pt x="35" y="114"/>
                    <a:pt x="31" y="113"/>
                    <a:pt x="34" y="114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8"/>
                    <a:pt x="37" y="117"/>
                    <a:pt x="36" y="119"/>
                  </a:cubicBezTo>
                  <a:close/>
                  <a:moveTo>
                    <a:pt x="40" y="109"/>
                  </a:moveTo>
                  <a:cubicBezTo>
                    <a:pt x="40" y="107"/>
                    <a:pt x="40" y="107"/>
                    <a:pt x="39" y="105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1" y="78"/>
                    <a:pt x="28" y="63"/>
                    <a:pt x="23" y="49"/>
                  </a:cubicBezTo>
                  <a:cubicBezTo>
                    <a:pt x="22" y="45"/>
                    <a:pt x="22" y="47"/>
                    <a:pt x="20" y="43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1"/>
                    <a:pt x="13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3"/>
                    <a:pt x="11" y="1"/>
                    <a:pt x="4" y="0"/>
                  </a:cubicBezTo>
                  <a:cubicBezTo>
                    <a:pt x="4" y="4"/>
                    <a:pt x="4" y="8"/>
                    <a:pt x="5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5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31"/>
                    <a:pt x="10" y="33"/>
                    <a:pt x="13" y="36"/>
                  </a:cubicBezTo>
                  <a:cubicBezTo>
                    <a:pt x="13" y="46"/>
                    <a:pt x="18" y="52"/>
                    <a:pt x="20" y="61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6"/>
                    <a:pt x="25" y="77"/>
                    <a:pt x="26" y="79"/>
                  </a:cubicBezTo>
                  <a:cubicBezTo>
                    <a:pt x="27" y="83"/>
                    <a:pt x="26" y="82"/>
                    <a:pt x="29" y="84"/>
                  </a:cubicBezTo>
                  <a:cubicBezTo>
                    <a:pt x="29" y="88"/>
                    <a:pt x="29" y="87"/>
                    <a:pt x="29" y="9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98"/>
                    <a:pt x="28" y="100"/>
                    <a:pt x="28" y="94"/>
                  </a:cubicBezTo>
                  <a:cubicBezTo>
                    <a:pt x="25" y="94"/>
                    <a:pt x="27" y="94"/>
                    <a:pt x="26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88"/>
                    <a:pt x="20" y="83"/>
                    <a:pt x="18" y="77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59"/>
                    <a:pt x="11" y="59"/>
                    <a:pt x="10" y="5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5" y="48"/>
                    <a:pt x="9" y="51"/>
                    <a:pt x="7" y="47"/>
                  </a:cubicBezTo>
                  <a:cubicBezTo>
                    <a:pt x="6" y="46"/>
                    <a:pt x="7" y="47"/>
                    <a:pt x="6" y="46"/>
                  </a:cubicBezTo>
                  <a:cubicBezTo>
                    <a:pt x="4" y="43"/>
                    <a:pt x="5" y="48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1"/>
                    <a:pt x="6" y="39"/>
                    <a:pt x="2" y="40"/>
                  </a:cubicBezTo>
                  <a:cubicBezTo>
                    <a:pt x="2" y="40"/>
                    <a:pt x="3" y="40"/>
                    <a:pt x="0" y="40"/>
                  </a:cubicBezTo>
                  <a:cubicBezTo>
                    <a:pt x="1" y="45"/>
                    <a:pt x="2" y="49"/>
                    <a:pt x="2" y="55"/>
                  </a:cubicBezTo>
                  <a:cubicBezTo>
                    <a:pt x="2" y="55"/>
                    <a:pt x="3" y="57"/>
                    <a:pt x="3" y="57"/>
                  </a:cubicBezTo>
                  <a:cubicBezTo>
                    <a:pt x="4" y="60"/>
                    <a:pt x="4" y="57"/>
                    <a:pt x="3" y="60"/>
                  </a:cubicBezTo>
                  <a:cubicBezTo>
                    <a:pt x="4" y="61"/>
                    <a:pt x="2" y="61"/>
                    <a:pt x="6" y="61"/>
                  </a:cubicBezTo>
                  <a:cubicBezTo>
                    <a:pt x="5" y="67"/>
                    <a:pt x="5" y="64"/>
                    <a:pt x="7" y="69"/>
                  </a:cubicBezTo>
                  <a:cubicBezTo>
                    <a:pt x="8" y="73"/>
                    <a:pt x="11" y="88"/>
                    <a:pt x="11" y="92"/>
                  </a:cubicBezTo>
                  <a:cubicBezTo>
                    <a:pt x="12" y="94"/>
                    <a:pt x="13" y="96"/>
                    <a:pt x="14" y="99"/>
                  </a:cubicBezTo>
                  <a:cubicBezTo>
                    <a:pt x="15" y="105"/>
                    <a:pt x="12" y="101"/>
                    <a:pt x="17" y="105"/>
                  </a:cubicBezTo>
                  <a:cubicBezTo>
                    <a:pt x="17" y="107"/>
                    <a:pt x="16" y="110"/>
                    <a:pt x="16" y="113"/>
                  </a:cubicBezTo>
                  <a:cubicBezTo>
                    <a:pt x="17" y="115"/>
                    <a:pt x="18" y="116"/>
                    <a:pt x="18" y="117"/>
                  </a:cubicBezTo>
                  <a:cubicBezTo>
                    <a:pt x="20" y="122"/>
                    <a:pt x="20" y="124"/>
                    <a:pt x="20" y="128"/>
                  </a:cubicBezTo>
                  <a:cubicBezTo>
                    <a:pt x="21" y="128"/>
                    <a:pt x="22" y="128"/>
                    <a:pt x="23" y="130"/>
                  </a:cubicBezTo>
                  <a:cubicBezTo>
                    <a:pt x="25" y="133"/>
                    <a:pt x="22" y="132"/>
                    <a:pt x="24" y="135"/>
                  </a:cubicBezTo>
                  <a:cubicBezTo>
                    <a:pt x="25" y="138"/>
                    <a:pt x="27" y="139"/>
                    <a:pt x="29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30" y="147"/>
                    <a:pt x="29" y="143"/>
                    <a:pt x="29" y="147"/>
                  </a:cubicBezTo>
                  <a:cubicBezTo>
                    <a:pt x="30" y="150"/>
                    <a:pt x="29" y="148"/>
                    <a:pt x="29" y="151"/>
                  </a:cubicBezTo>
                  <a:cubicBezTo>
                    <a:pt x="29" y="153"/>
                    <a:pt x="30" y="156"/>
                    <a:pt x="31" y="158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5" y="167"/>
                    <a:pt x="36" y="170"/>
                    <a:pt x="35" y="173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7" y="178"/>
                    <a:pt x="37" y="178"/>
                    <a:pt x="38" y="181"/>
                  </a:cubicBezTo>
                  <a:cubicBezTo>
                    <a:pt x="38" y="183"/>
                    <a:pt x="39" y="181"/>
                    <a:pt x="39" y="186"/>
                  </a:cubicBezTo>
                  <a:cubicBezTo>
                    <a:pt x="39" y="186"/>
                    <a:pt x="41" y="186"/>
                    <a:pt x="41" y="186"/>
                  </a:cubicBezTo>
                  <a:cubicBezTo>
                    <a:pt x="43" y="186"/>
                    <a:pt x="42" y="189"/>
                    <a:pt x="42" y="192"/>
                  </a:cubicBezTo>
                  <a:cubicBezTo>
                    <a:pt x="44" y="192"/>
                    <a:pt x="44" y="192"/>
                    <a:pt x="45" y="194"/>
                  </a:cubicBezTo>
                  <a:cubicBezTo>
                    <a:pt x="47" y="198"/>
                    <a:pt x="43" y="195"/>
                    <a:pt x="47" y="198"/>
                  </a:cubicBezTo>
                  <a:cubicBezTo>
                    <a:pt x="52" y="190"/>
                    <a:pt x="47" y="183"/>
                    <a:pt x="47" y="178"/>
                  </a:cubicBezTo>
                  <a:cubicBezTo>
                    <a:pt x="46" y="176"/>
                    <a:pt x="48" y="177"/>
                    <a:pt x="46" y="173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56"/>
                    <a:pt x="40" y="154"/>
                    <a:pt x="42" y="149"/>
                  </a:cubicBezTo>
                  <a:cubicBezTo>
                    <a:pt x="36" y="143"/>
                    <a:pt x="44" y="142"/>
                    <a:pt x="39" y="126"/>
                  </a:cubicBezTo>
                  <a:cubicBezTo>
                    <a:pt x="40" y="125"/>
                    <a:pt x="40" y="126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0" y="109"/>
                    <a:pt x="40" y="109"/>
                    <a:pt x="40" y="10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" name="Freeform 81"/>
            <p:cNvSpPr>
              <a:spLocks noEditPoints="1"/>
            </p:cNvSpPr>
            <p:nvPr/>
          </p:nvSpPr>
          <p:spPr bwMode="auto">
            <a:xfrm>
              <a:off x="4761810" y="4596052"/>
              <a:ext cx="43834" cy="173772"/>
            </a:xfrm>
            <a:custGeom>
              <a:avLst/>
              <a:gdLst>
                <a:gd name="T0" fmla="*/ 27 w 44"/>
                <a:gd name="T1" fmla="*/ 89 h 173"/>
                <a:gd name="T2" fmla="*/ 29 w 44"/>
                <a:gd name="T3" fmla="*/ 84 h 173"/>
                <a:gd name="T4" fmla="*/ 30 w 44"/>
                <a:gd name="T5" fmla="*/ 71 h 173"/>
                <a:gd name="T6" fmla="*/ 30 w 44"/>
                <a:gd name="T7" fmla="*/ 71 h 173"/>
                <a:gd name="T8" fmla="*/ 43 w 44"/>
                <a:gd name="T9" fmla="*/ 28 h 173"/>
                <a:gd name="T10" fmla="*/ 41 w 44"/>
                <a:gd name="T11" fmla="*/ 0 h 173"/>
                <a:gd name="T12" fmla="*/ 40 w 44"/>
                <a:gd name="T13" fmla="*/ 11 h 173"/>
                <a:gd name="T14" fmla="*/ 32 w 44"/>
                <a:gd name="T15" fmla="*/ 66 h 173"/>
                <a:gd name="T16" fmla="*/ 26 w 44"/>
                <a:gd name="T17" fmla="*/ 75 h 173"/>
                <a:gd name="T18" fmla="*/ 18 w 44"/>
                <a:gd name="T19" fmla="*/ 111 h 173"/>
                <a:gd name="T20" fmla="*/ 16 w 44"/>
                <a:gd name="T21" fmla="*/ 129 h 173"/>
                <a:gd name="T22" fmla="*/ 12 w 44"/>
                <a:gd name="T23" fmla="*/ 133 h 173"/>
                <a:gd name="T24" fmla="*/ 13 w 44"/>
                <a:gd name="T25" fmla="*/ 109 h 173"/>
                <a:gd name="T26" fmla="*/ 22 w 44"/>
                <a:gd name="T27" fmla="*/ 67 h 173"/>
                <a:gd name="T28" fmla="*/ 24 w 44"/>
                <a:gd name="T29" fmla="*/ 45 h 173"/>
                <a:gd name="T30" fmla="*/ 21 w 44"/>
                <a:gd name="T31" fmla="*/ 62 h 173"/>
                <a:gd name="T32" fmla="*/ 12 w 44"/>
                <a:gd name="T33" fmla="*/ 96 h 173"/>
                <a:gd name="T34" fmla="*/ 10 w 44"/>
                <a:gd name="T35" fmla="*/ 98 h 173"/>
                <a:gd name="T36" fmla="*/ 8 w 44"/>
                <a:gd name="T37" fmla="*/ 115 h 173"/>
                <a:gd name="T38" fmla="*/ 7 w 44"/>
                <a:gd name="T39" fmla="*/ 134 h 173"/>
                <a:gd name="T40" fmla="*/ 5 w 44"/>
                <a:gd name="T41" fmla="*/ 155 h 173"/>
                <a:gd name="T42" fmla="*/ 8 w 44"/>
                <a:gd name="T43" fmla="*/ 157 h 173"/>
                <a:gd name="T44" fmla="*/ 7 w 44"/>
                <a:gd name="T45" fmla="*/ 163 h 173"/>
                <a:gd name="T46" fmla="*/ 10 w 44"/>
                <a:gd name="T47" fmla="*/ 167 h 173"/>
                <a:gd name="T48" fmla="*/ 11 w 44"/>
                <a:gd name="T49" fmla="*/ 173 h 173"/>
                <a:gd name="T50" fmla="*/ 25 w 44"/>
                <a:gd name="T51" fmla="*/ 160 h 173"/>
                <a:gd name="T52" fmla="*/ 22 w 44"/>
                <a:gd name="T53" fmla="*/ 152 h 173"/>
                <a:gd name="T54" fmla="*/ 25 w 44"/>
                <a:gd name="T55" fmla="*/ 141 h 173"/>
                <a:gd name="T56" fmla="*/ 31 w 44"/>
                <a:gd name="T57" fmla="*/ 126 h 173"/>
                <a:gd name="T58" fmla="*/ 30 w 44"/>
                <a:gd name="T59" fmla="*/ 125 h 173"/>
                <a:gd name="T60" fmla="*/ 34 w 44"/>
                <a:gd name="T61" fmla="*/ 104 h 173"/>
                <a:gd name="T62" fmla="*/ 41 w 44"/>
                <a:gd name="T63" fmla="*/ 6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173">
                  <a:moveTo>
                    <a:pt x="29" y="96"/>
                  </a:moveTo>
                  <a:cubicBezTo>
                    <a:pt x="26" y="93"/>
                    <a:pt x="27" y="95"/>
                    <a:pt x="27" y="89"/>
                  </a:cubicBezTo>
                  <a:cubicBezTo>
                    <a:pt x="27" y="88"/>
                    <a:pt x="27" y="86"/>
                    <a:pt x="28" y="86"/>
                  </a:cubicBezTo>
                  <a:cubicBezTo>
                    <a:pt x="28" y="84"/>
                    <a:pt x="28" y="84"/>
                    <a:pt x="29" y="84"/>
                  </a:cubicBezTo>
                  <a:cubicBezTo>
                    <a:pt x="30" y="86"/>
                    <a:pt x="29" y="91"/>
                    <a:pt x="29" y="96"/>
                  </a:cubicBezTo>
                  <a:close/>
                  <a:moveTo>
                    <a:pt x="30" y="71"/>
                  </a:moveTo>
                  <a:cubicBezTo>
                    <a:pt x="31" y="68"/>
                    <a:pt x="30" y="69"/>
                    <a:pt x="33" y="68"/>
                  </a:cubicBezTo>
                  <a:cubicBezTo>
                    <a:pt x="32" y="72"/>
                    <a:pt x="33" y="69"/>
                    <a:pt x="30" y="71"/>
                  </a:cubicBezTo>
                  <a:close/>
                  <a:moveTo>
                    <a:pt x="41" y="62"/>
                  </a:moveTo>
                  <a:cubicBezTo>
                    <a:pt x="41" y="51"/>
                    <a:pt x="42" y="39"/>
                    <a:pt x="43" y="2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1"/>
                    <a:pt x="44" y="1"/>
                    <a:pt x="41" y="0"/>
                  </a:cubicBezTo>
                  <a:cubicBezTo>
                    <a:pt x="40" y="2"/>
                    <a:pt x="40" y="5"/>
                    <a:pt x="40" y="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8" y="20"/>
                    <a:pt x="35" y="45"/>
                    <a:pt x="34" y="52"/>
                  </a:cubicBezTo>
                  <a:cubicBezTo>
                    <a:pt x="31" y="63"/>
                    <a:pt x="33" y="58"/>
                    <a:pt x="32" y="66"/>
                  </a:cubicBezTo>
                  <a:cubicBezTo>
                    <a:pt x="30" y="65"/>
                    <a:pt x="29" y="65"/>
                    <a:pt x="27" y="66"/>
                  </a:cubicBezTo>
                  <a:cubicBezTo>
                    <a:pt x="27" y="70"/>
                    <a:pt x="27" y="71"/>
                    <a:pt x="26" y="75"/>
                  </a:cubicBezTo>
                  <a:cubicBezTo>
                    <a:pt x="24" y="81"/>
                    <a:pt x="22" y="93"/>
                    <a:pt x="21" y="98"/>
                  </a:cubicBezTo>
                  <a:cubicBezTo>
                    <a:pt x="19" y="104"/>
                    <a:pt x="21" y="103"/>
                    <a:pt x="18" y="111"/>
                  </a:cubicBezTo>
                  <a:cubicBezTo>
                    <a:pt x="16" y="117"/>
                    <a:pt x="19" y="118"/>
                    <a:pt x="17" y="125"/>
                  </a:cubicBezTo>
                  <a:cubicBezTo>
                    <a:pt x="16" y="127"/>
                    <a:pt x="17" y="125"/>
                    <a:pt x="16" y="129"/>
                  </a:cubicBezTo>
                  <a:cubicBezTo>
                    <a:pt x="16" y="131"/>
                    <a:pt x="16" y="132"/>
                    <a:pt x="16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29"/>
                    <a:pt x="13" y="126"/>
                    <a:pt x="13" y="120"/>
                  </a:cubicBezTo>
                  <a:cubicBezTo>
                    <a:pt x="13" y="117"/>
                    <a:pt x="13" y="112"/>
                    <a:pt x="13" y="109"/>
                  </a:cubicBezTo>
                  <a:cubicBezTo>
                    <a:pt x="15" y="101"/>
                    <a:pt x="16" y="97"/>
                    <a:pt x="17" y="8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3"/>
                    <a:pt x="24" y="62"/>
                    <a:pt x="25" y="58"/>
                  </a:cubicBezTo>
                  <a:cubicBezTo>
                    <a:pt x="27" y="42"/>
                    <a:pt x="25" y="47"/>
                    <a:pt x="24" y="45"/>
                  </a:cubicBezTo>
                  <a:cubicBezTo>
                    <a:pt x="23" y="49"/>
                    <a:pt x="23" y="50"/>
                    <a:pt x="21" y="54"/>
                  </a:cubicBezTo>
                  <a:cubicBezTo>
                    <a:pt x="20" y="57"/>
                    <a:pt x="20" y="60"/>
                    <a:pt x="21" y="62"/>
                  </a:cubicBezTo>
                  <a:cubicBezTo>
                    <a:pt x="18" y="62"/>
                    <a:pt x="18" y="66"/>
                    <a:pt x="17" y="70"/>
                  </a:cubicBezTo>
                  <a:cubicBezTo>
                    <a:pt x="17" y="78"/>
                    <a:pt x="11" y="88"/>
                    <a:pt x="12" y="96"/>
                  </a:cubicBezTo>
                  <a:cubicBezTo>
                    <a:pt x="9" y="96"/>
                    <a:pt x="9" y="96"/>
                    <a:pt x="7" y="97"/>
                  </a:cubicBezTo>
                  <a:cubicBezTo>
                    <a:pt x="7" y="100"/>
                    <a:pt x="6" y="100"/>
                    <a:pt x="10" y="98"/>
                  </a:cubicBezTo>
                  <a:cubicBezTo>
                    <a:pt x="10" y="102"/>
                    <a:pt x="10" y="105"/>
                    <a:pt x="9" y="108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20"/>
                    <a:pt x="7" y="119"/>
                    <a:pt x="7" y="124"/>
                  </a:cubicBezTo>
                  <a:cubicBezTo>
                    <a:pt x="7" y="130"/>
                    <a:pt x="4" y="129"/>
                    <a:pt x="7" y="134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0" y="145"/>
                    <a:pt x="6" y="146"/>
                    <a:pt x="5" y="155"/>
                  </a:cubicBezTo>
                  <a:cubicBezTo>
                    <a:pt x="9" y="154"/>
                    <a:pt x="7" y="153"/>
                    <a:pt x="9" y="156"/>
                  </a:cubicBezTo>
                  <a:cubicBezTo>
                    <a:pt x="9" y="157"/>
                    <a:pt x="9" y="157"/>
                    <a:pt x="8" y="157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8" y="160"/>
                    <a:pt x="8" y="160"/>
                    <a:pt x="7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6"/>
                    <a:pt x="9" y="164"/>
                    <a:pt x="10" y="167"/>
                  </a:cubicBezTo>
                  <a:cubicBezTo>
                    <a:pt x="11" y="169"/>
                    <a:pt x="13" y="169"/>
                    <a:pt x="13" y="169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3" y="172"/>
                    <a:pt x="15" y="172"/>
                    <a:pt x="16" y="170"/>
                  </a:cubicBezTo>
                  <a:cubicBezTo>
                    <a:pt x="23" y="163"/>
                    <a:pt x="21" y="172"/>
                    <a:pt x="25" y="160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4"/>
                    <a:pt x="21" y="154"/>
                    <a:pt x="22" y="152"/>
                  </a:cubicBezTo>
                  <a:cubicBezTo>
                    <a:pt x="20" y="146"/>
                    <a:pt x="20" y="148"/>
                    <a:pt x="21" y="141"/>
                  </a:cubicBezTo>
                  <a:cubicBezTo>
                    <a:pt x="24" y="141"/>
                    <a:pt x="23" y="142"/>
                    <a:pt x="25" y="141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1" y="132"/>
                    <a:pt x="31" y="128"/>
                    <a:pt x="31" y="126"/>
                  </a:cubicBezTo>
                  <a:cubicBezTo>
                    <a:pt x="31" y="126"/>
                    <a:pt x="31" y="125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9" y="122"/>
                    <a:pt x="30" y="120"/>
                    <a:pt x="29" y="115"/>
                  </a:cubicBezTo>
                  <a:cubicBezTo>
                    <a:pt x="36" y="111"/>
                    <a:pt x="33" y="111"/>
                    <a:pt x="34" y="104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1" y="78"/>
                    <a:pt x="41" y="75"/>
                    <a:pt x="41" y="6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3923478" y="5047702"/>
              <a:ext cx="46183" cy="126024"/>
            </a:xfrm>
            <a:custGeom>
              <a:avLst/>
              <a:gdLst>
                <a:gd name="T0" fmla="*/ 12 w 46"/>
                <a:gd name="T1" fmla="*/ 1 h 125"/>
                <a:gd name="T2" fmla="*/ 13 w 46"/>
                <a:gd name="T3" fmla="*/ 12 h 125"/>
                <a:gd name="T4" fmla="*/ 12 w 46"/>
                <a:gd name="T5" fmla="*/ 13 h 125"/>
                <a:gd name="T6" fmla="*/ 12 w 46"/>
                <a:gd name="T7" fmla="*/ 14 h 125"/>
                <a:gd name="T8" fmla="*/ 16 w 46"/>
                <a:gd name="T9" fmla="*/ 16 h 125"/>
                <a:gd name="T10" fmla="*/ 13 w 46"/>
                <a:gd name="T11" fmla="*/ 24 h 125"/>
                <a:gd name="T12" fmla="*/ 13 w 46"/>
                <a:gd name="T13" fmla="*/ 33 h 125"/>
                <a:gd name="T14" fmla="*/ 14 w 46"/>
                <a:gd name="T15" fmla="*/ 33 h 125"/>
                <a:gd name="T16" fmla="*/ 16 w 46"/>
                <a:gd name="T17" fmla="*/ 45 h 125"/>
                <a:gd name="T18" fmla="*/ 17 w 46"/>
                <a:gd name="T19" fmla="*/ 47 h 125"/>
                <a:gd name="T20" fmla="*/ 15 w 46"/>
                <a:gd name="T21" fmla="*/ 49 h 125"/>
                <a:gd name="T22" fmla="*/ 17 w 46"/>
                <a:gd name="T23" fmla="*/ 51 h 125"/>
                <a:gd name="T24" fmla="*/ 13 w 46"/>
                <a:gd name="T25" fmla="*/ 52 h 125"/>
                <a:gd name="T26" fmla="*/ 13 w 46"/>
                <a:gd name="T27" fmla="*/ 58 h 125"/>
                <a:gd name="T28" fmla="*/ 10 w 46"/>
                <a:gd name="T29" fmla="*/ 57 h 125"/>
                <a:gd name="T30" fmla="*/ 1 w 46"/>
                <a:gd name="T31" fmla="*/ 58 h 125"/>
                <a:gd name="T32" fmla="*/ 0 w 46"/>
                <a:gd name="T33" fmla="*/ 67 h 125"/>
                <a:gd name="T34" fmla="*/ 3 w 46"/>
                <a:gd name="T35" fmla="*/ 73 h 125"/>
                <a:gd name="T36" fmla="*/ 3 w 46"/>
                <a:gd name="T37" fmla="*/ 74 h 125"/>
                <a:gd name="T38" fmla="*/ 4 w 46"/>
                <a:gd name="T39" fmla="*/ 76 h 125"/>
                <a:gd name="T40" fmla="*/ 7 w 46"/>
                <a:gd name="T41" fmla="*/ 81 h 125"/>
                <a:gd name="T42" fmla="*/ 7 w 46"/>
                <a:gd name="T43" fmla="*/ 82 h 125"/>
                <a:gd name="T44" fmla="*/ 8 w 46"/>
                <a:gd name="T45" fmla="*/ 87 h 125"/>
                <a:gd name="T46" fmla="*/ 14 w 46"/>
                <a:gd name="T47" fmla="*/ 88 h 125"/>
                <a:gd name="T48" fmla="*/ 12 w 46"/>
                <a:gd name="T49" fmla="*/ 92 h 125"/>
                <a:gd name="T50" fmla="*/ 16 w 46"/>
                <a:gd name="T51" fmla="*/ 95 h 125"/>
                <a:gd name="T52" fmla="*/ 17 w 46"/>
                <a:gd name="T53" fmla="*/ 95 h 125"/>
                <a:gd name="T54" fmla="*/ 18 w 46"/>
                <a:gd name="T55" fmla="*/ 97 h 125"/>
                <a:gd name="T56" fmla="*/ 19 w 46"/>
                <a:gd name="T57" fmla="*/ 98 h 125"/>
                <a:gd name="T58" fmla="*/ 29 w 46"/>
                <a:gd name="T59" fmla="*/ 112 h 125"/>
                <a:gd name="T60" fmla="*/ 32 w 46"/>
                <a:gd name="T61" fmla="*/ 117 h 125"/>
                <a:gd name="T62" fmla="*/ 34 w 46"/>
                <a:gd name="T63" fmla="*/ 123 h 125"/>
                <a:gd name="T64" fmla="*/ 39 w 46"/>
                <a:gd name="T65" fmla="*/ 125 h 125"/>
                <a:gd name="T66" fmla="*/ 37 w 46"/>
                <a:gd name="T67" fmla="*/ 120 h 125"/>
                <a:gd name="T68" fmla="*/ 39 w 46"/>
                <a:gd name="T69" fmla="*/ 114 h 125"/>
                <a:gd name="T70" fmla="*/ 46 w 46"/>
                <a:gd name="T71" fmla="*/ 108 h 125"/>
                <a:gd name="T72" fmla="*/ 44 w 46"/>
                <a:gd name="T73" fmla="*/ 106 h 125"/>
                <a:gd name="T74" fmla="*/ 42 w 46"/>
                <a:gd name="T75" fmla="*/ 94 h 125"/>
                <a:gd name="T76" fmla="*/ 37 w 46"/>
                <a:gd name="T77" fmla="*/ 84 h 125"/>
                <a:gd name="T78" fmla="*/ 33 w 46"/>
                <a:gd name="T79" fmla="*/ 69 h 125"/>
                <a:gd name="T80" fmla="*/ 30 w 46"/>
                <a:gd name="T81" fmla="*/ 58 h 125"/>
                <a:gd name="T82" fmla="*/ 27 w 46"/>
                <a:gd name="T83" fmla="*/ 53 h 125"/>
                <a:gd name="T84" fmla="*/ 26 w 46"/>
                <a:gd name="T85" fmla="*/ 54 h 125"/>
                <a:gd name="T86" fmla="*/ 25 w 46"/>
                <a:gd name="T87" fmla="*/ 45 h 125"/>
                <a:gd name="T88" fmla="*/ 23 w 46"/>
                <a:gd name="T89" fmla="*/ 41 h 125"/>
                <a:gd name="T90" fmla="*/ 23 w 46"/>
                <a:gd name="T91" fmla="*/ 33 h 125"/>
                <a:gd name="T92" fmla="*/ 25 w 46"/>
                <a:gd name="T93" fmla="*/ 27 h 125"/>
                <a:gd name="T94" fmla="*/ 18 w 46"/>
                <a:gd name="T95" fmla="*/ 13 h 125"/>
                <a:gd name="T96" fmla="*/ 15 w 46"/>
                <a:gd name="T97" fmla="*/ 6 h 125"/>
                <a:gd name="T98" fmla="*/ 15 w 46"/>
                <a:gd name="T99" fmla="*/ 2 h 125"/>
                <a:gd name="T100" fmla="*/ 12 w 46"/>
                <a:gd name="T101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125">
                  <a:moveTo>
                    <a:pt x="12" y="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"/>
                    <a:pt x="15" y="20"/>
                    <a:pt x="13" y="24"/>
                  </a:cubicBezTo>
                  <a:cubicBezTo>
                    <a:pt x="14" y="29"/>
                    <a:pt x="14" y="28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7"/>
                    <a:pt x="15" y="46"/>
                    <a:pt x="17" y="47"/>
                  </a:cubicBezTo>
                  <a:cubicBezTo>
                    <a:pt x="13" y="49"/>
                    <a:pt x="17" y="47"/>
                    <a:pt x="15" y="49"/>
                  </a:cubicBezTo>
                  <a:cubicBezTo>
                    <a:pt x="17" y="50"/>
                    <a:pt x="16" y="48"/>
                    <a:pt x="17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7"/>
                    <a:pt x="12" y="56"/>
                    <a:pt x="10" y="57"/>
                  </a:cubicBezTo>
                  <a:cubicBezTo>
                    <a:pt x="6" y="58"/>
                    <a:pt x="13" y="59"/>
                    <a:pt x="1" y="58"/>
                  </a:cubicBezTo>
                  <a:cubicBezTo>
                    <a:pt x="1" y="62"/>
                    <a:pt x="1" y="64"/>
                    <a:pt x="0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4" y="77"/>
                    <a:pt x="3" y="74"/>
                    <a:pt x="4" y="76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7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1" y="88"/>
                    <a:pt x="11" y="88"/>
                    <a:pt x="14" y="88"/>
                  </a:cubicBezTo>
                  <a:cubicBezTo>
                    <a:pt x="13" y="91"/>
                    <a:pt x="13" y="90"/>
                    <a:pt x="12" y="92"/>
                  </a:cubicBezTo>
                  <a:cubicBezTo>
                    <a:pt x="15" y="93"/>
                    <a:pt x="13" y="92"/>
                    <a:pt x="16" y="95"/>
                  </a:cubicBezTo>
                  <a:cubicBezTo>
                    <a:pt x="16" y="95"/>
                    <a:pt x="16" y="95"/>
                    <a:pt x="17" y="95"/>
                  </a:cubicBezTo>
                  <a:cubicBezTo>
                    <a:pt x="17" y="96"/>
                    <a:pt x="18" y="97"/>
                    <a:pt x="18" y="97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21" y="102"/>
                    <a:pt x="26" y="101"/>
                    <a:pt x="29" y="112"/>
                  </a:cubicBezTo>
                  <a:cubicBezTo>
                    <a:pt x="30" y="116"/>
                    <a:pt x="31" y="116"/>
                    <a:pt x="32" y="117"/>
                  </a:cubicBezTo>
                  <a:cubicBezTo>
                    <a:pt x="33" y="119"/>
                    <a:pt x="32" y="121"/>
                    <a:pt x="34" y="123"/>
                  </a:cubicBezTo>
                  <a:cubicBezTo>
                    <a:pt x="35" y="124"/>
                    <a:pt x="37" y="124"/>
                    <a:pt x="39" y="125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7"/>
                    <a:pt x="38" y="115"/>
                    <a:pt x="39" y="114"/>
                  </a:cubicBezTo>
                  <a:cubicBezTo>
                    <a:pt x="40" y="110"/>
                    <a:pt x="42" y="110"/>
                    <a:pt x="46" y="108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5" y="77"/>
                    <a:pt x="37" y="77"/>
                    <a:pt x="33" y="6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4"/>
                    <a:pt x="30" y="54"/>
                    <a:pt x="27" y="53"/>
                  </a:cubicBezTo>
                  <a:cubicBezTo>
                    <a:pt x="25" y="52"/>
                    <a:pt x="26" y="53"/>
                    <a:pt x="26" y="54"/>
                  </a:cubicBezTo>
                  <a:cubicBezTo>
                    <a:pt x="26" y="50"/>
                    <a:pt x="26" y="47"/>
                    <a:pt x="25" y="45"/>
                  </a:cubicBezTo>
                  <a:cubicBezTo>
                    <a:pt x="25" y="42"/>
                    <a:pt x="26" y="40"/>
                    <a:pt x="23" y="41"/>
                  </a:cubicBezTo>
                  <a:cubicBezTo>
                    <a:pt x="22" y="37"/>
                    <a:pt x="23" y="36"/>
                    <a:pt x="23" y="33"/>
                  </a:cubicBezTo>
                  <a:cubicBezTo>
                    <a:pt x="23" y="27"/>
                    <a:pt x="22" y="29"/>
                    <a:pt x="25" y="27"/>
                  </a:cubicBezTo>
                  <a:cubicBezTo>
                    <a:pt x="17" y="22"/>
                    <a:pt x="22" y="23"/>
                    <a:pt x="18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3"/>
                    <a:pt x="17" y="5"/>
                    <a:pt x="15" y="2"/>
                  </a:cubicBezTo>
                  <a:cubicBezTo>
                    <a:pt x="13" y="0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3543059" y="6015188"/>
              <a:ext cx="29745" cy="169858"/>
            </a:xfrm>
            <a:custGeom>
              <a:avLst/>
              <a:gdLst>
                <a:gd name="T0" fmla="*/ 21 w 30"/>
                <a:gd name="T1" fmla="*/ 59 h 169"/>
                <a:gd name="T2" fmla="*/ 17 w 30"/>
                <a:gd name="T3" fmla="*/ 40 h 169"/>
                <a:gd name="T4" fmla="*/ 17 w 30"/>
                <a:gd name="T5" fmla="*/ 24 h 169"/>
                <a:gd name="T6" fmla="*/ 19 w 30"/>
                <a:gd name="T7" fmla="*/ 3 h 169"/>
                <a:gd name="T8" fmla="*/ 17 w 30"/>
                <a:gd name="T9" fmla="*/ 0 h 169"/>
                <a:gd name="T10" fmla="*/ 16 w 30"/>
                <a:gd name="T11" fmla="*/ 1 h 169"/>
                <a:gd name="T12" fmla="*/ 16 w 30"/>
                <a:gd name="T13" fmla="*/ 2 h 169"/>
                <a:gd name="T14" fmla="*/ 15 w 30"/>
                <a:gd name="T15" fmla="*/ 2 h 169"/>
                <a:gd name="T16" fmla="*/ 13 w 30"/>
                <a:gd name="T17" fmla="*/ 32 h 169"/>
                <a:gd name="T18" fmla="*/ 12 w 30"/>
                <a:gd name="T19" fmla="*/ 43 h 169"/>
                <a:gd name="T20" fmla="*/ 9 w 30"/>
                <a:gd name="T21" fmla="*/ 64 h 169"/>
                <a:gd name="T22" fmla="*/ 7 w 30"/>
                <a:gd name="T23" fmla="*/ 96 h 169"/>
                <a:gd name="T24" fmla="*/ 4 w 30"/>
                <a:gd name="T25" fmla="*/ 129 h 169"/>
                <a:gd name="T26" fmla="*/ 4 w 30"/>
                <a:gd name="T27" fmla="*/ 133 h 169"/>
                <a:gd name="T28" fmla="*/ 4 w 30"/>
                <a:gd name="T29" fmla="*/ 136 h 169"/>
                <a:gd name="T30" fmla="*/ 0 w 30"/>
                <a:gd name="T31" fmla="*/ 163 h 169"/>
                <a:gd name="T32" fmla="*/ 0 w 30"/>
                <a:gd name="T33" fmla="*/ 167 h 169"/>
                <a:gd name="T34" fmla="*/ 4 w 30"/>
                <a:gd name="T35" fmla="*/ 164 h 169"/>
                <a:gd name="T36" fmla="*/ 4 w 30"/>
                <a:gd name="T37" fmla="*/ 161 h 169"/>
                <a:gd name="T38" fmla="*/ 5 w 30"/>
                <a:gd name="T39" fmla="*/ 159 h 169"/>
                <a:gd name="T40" fmla="*/ 10 w 30"/>
                <a:gd name="T41" fmla="*/ 155 h 169"/>
                <a:gd name="T42" fmla="*/ 8 w 30"/>
                <a:gd name="T43" fmla="*/ 147 h 169"/>
                <a:gd name="T44" fmla="*/ 10 w 30"/>
                <a:gd name="T45" fmla="*/ 135 h 169"/>
                <a:gd name="T46" fmla="*/ 12 w 30"/>
                <a:gd name="T47" fmla="*/ 132 h 169"/>
                <a:gd name="T48" fmla="*/ 13 w 30"/>
                <a:gd name="T49" fmla="*/ 131 h 169"/>
                <a:gd name="T50" fmla="*/ 14 w 30"/>
                <a:gd name="T51" fmla="*/ 130 h 169"/>
                <a:gd name="T52" fmla="*/ 11 w 30"/>
                <a:gd name="T53" fmla="*/ 128 h 169"/>
                <a:gd name="T54" fmla="*/ 14 w 30"/>
                <a:gd name="T55" fmla="*/ 113 h 169"/>
                <a:gd name="T56" fmla="*/ 14 w 30"/>
                <a:gd name="T57" fmla="*/ 105 h 169"/>
                <a:gd name="T58" fmla="*/ 16 w 30"/>
                <a:gd name="T59" fmla="*/ 104 h 169"/>
                <a:gd name="T60" fmla="*/ 18 w 30"/>
                <a:gd name="T61" fmla="*/ 110 h 169"/>
                <a:gd name="T62" fmla="*/ 15 w 30"/>
                <a:gd name="T63" fmla="*/ 112 h 169"/>
                <a:gd name="T64" fmla="*/ 15 w 30"/>
                <a:gd name="T65" fmla="*/ 120 h 169"/>
                <a:gd name="T66" fmla="*/ 17 w 30"/>
                <a:gd name="T67" fmla="*/ 122 h 169"/>
                <a:gd name="T68" fmla="*/ 15 w 30"/>
                <a:gd name="T69" fmla="*/ 125 h 169"/>
                <a:gd name="T70" fmla="*/ 17 w 30"/>
                <a:gd name="T71" fmla="*/ 126 h 169"/>
                <a:gd name="T72" fmla="*/ 21 w 30"/>
                <a:gd name="T73" fmla="*/ 122 h 169"/>
                <a:gd name="T74" fmla="*/ 21 w 30"/>
                <a:gd name="T75" fmla="*/ 121 h 169"/>
                <a:gd name="T76" fmla="*/ 22 w 30"/>
                <a:gd name="T77" fmla="*/ 120 h 169"/>
                <a:gd name="T78" fmla="*/ 26 w 30"/>
                <a:gd name="T79" fmla="*/ 111 h 169"/>
                <a:gd name="T80" fmla="*/ 27 w 30"/>
                <a:gd name="T81" fmla="*/ 110 h 169"/>
                <a:gd name="T82" fmla="*/ 27 w 30"/>
                <a:gd name="T83" fmla="*/ 105 h 169"/>
                <a:gd name="T84" fmla="*/ 28 w 30"/>
                <a:gd name="T85" fmla="*/ 99 h 169"/>
                <a:gd name="T86" fmla="*/ 29 w 30"/>
                <a:gd name="T87" fmla="*/ 85 h 169"/>
                <a:gd name="T88" fmla="*/ 30 w 30"/>
                <a:gd name="T89" fmla="*/ 78 h 169"/>
                <a:gd name="T90" fmla="*/ 30 w 30"/>
                <a:gd name="T91" fmla="*/ 31 h 169"/>
                <a:gd name="T92" fmla="*/ 23 w 30"/>
                <a:gd name="T93" fmla="*/ 38 h 169"/>
                <a:gd name="T94" fmla="*/ 23 w 30"/>
                <a:gd name="T95" fmla="*/ 53 h 169"/>
                <a:gd name="T96" fmla="*/ 23 w 30"/>
                <a:gd name="T97" fmla="*/ 77 h 169"/>
                <a:gd name="T98" fmla="*/ 23 w 30"/>
                <a:gd name="T99" fmla="*/ 83 h 169"/>
                <a:gd name="T100" fmla="*/ 18 w 30"/>
                <a:gd name="T101" fmla="*/ 88 h 169"/>
                <a:gd name="T102" fmla="*/ 17 w 30"/>
                <a:gd name="T103" fmla="*/ 70 h 169"/>
                <a:gd name="T104" fmla="*/ 19 w 30"/>
                <a:gd name="T105" fmla="*/ 60 h 169"/>
                <a:gd name="T106" fmla="*/ 21 w 30"/>
                <a:gd name="T107" fmla="*/ 58 h 169"/>
                <a:gd name="T108" fmla="*/ 21 w 30"/>
                <a:gd name="T109" fmla="*/ 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69">
                  <a:moveTo>
                    <a:pt x="21" y="59"/>
                  </a:moveTo>
                  <a:cubicBezTo>
                    <a:pt x="15" y="52"/>
                    <a:pt x="17" y="49"/>
                    <a:pt x="17" y="40"/>
                  </a:cubicBezTo>
                  <a:cubicBezTo>
                    <a:pt x="18" y="33"/>
                    <a:pt x="17" y="28"/>
                    <a:pt x="17" y="24"/>
                  </a:cubicBezTo>
                  <a:cubicBezTo>
                    <a:pt x="19" y="19"/>
                    <a:pt x="19" y="9"/>
                    <a:pt x="19" y="3"/>
                  </a:cubicBezTo>
                  <a:cubicBezTo>
                    <a:pt x="17" y="2"/>
                    <a:pt x="18" y="3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2" y="9"/>
                    <a:pt x="13" y="30"/>
                    <a:pt x="13" y="32"/>
                  </a:cubicBezTo>
                  <a:cubicBezTo>
                    <a:pt x="12" y="37"/>
                    <a:pt x="12" y="38"/>
                    <a:pt x="12" y="43"/>
                  </a:cubicBezTo>
                  <a:cubicBezTo>
                    <a:pt x="12" y="51"/>
                    <a:pt x="10" y="57"/>
                    <a:pt x="9" y="64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104"/>
                    <a:pt x="4" y="121"/>
                    <a:pt x="4" y="129"/>
                  </a:cubicBezTo>
                  <a:cubicBezTo>
                    <a:pt x="5" y="133"/>
                    <a:pt x="5" y="128"/>
                    <a:pt x="4" y="133"/>
                  </a:cubicBezTo>
                  <a:cubicBezTo>
                    <a:pt x="4" y="134"/>
                    <a:pt x="4" y="136"/>
                    <a:pt x="4" y="136"/>
                  </a:cubicBezTo>
                  <a:cubicBezTo>
                    <a:pt x="2" y="144"/>
                    <a:pt x="0" y="154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" y="166"/>
                    <a:pt x="2" y="169"/>
                    <a:pt x="4" y="164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5" y="159"/>
                  </a:cubicBezTo>
                  <a:cubicBezTo>
                    <a:pt x="6" y="154"/>
                    <a:pt x="4" y="155"/>
                    <a:pt x="10" y="155"/>
                  </a:cubicBezTo>
                  <a:cubicBezTo>
                    <a:pt x="10" y="147"/>
                    <a:pt x="10" y="151"/>
                    <a:pt x="8" y="147"/>
                  </a:cubicBezTo>
                  <a:cubicBezTo>
                    <a:pt x="17" y="146"/>
                    <a:pt x="11" y="137"/>
                    <a:pt x="10" y="135"/>
                  </a:cubicBezTo>
                  <a:cubicBezTo>
                    <a:pt x="11" y="134"/>
                    <a:pt x="12" y="133"/>
                    <a:pt x="12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4" y="131"/>
                    <a:pt x="14" y="130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2"/>
                    <a:pt x="15" y="111"/>
                    <a:pt x="14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7" y="106"/>
                    <a:pt x="17" y="108"/>
                    <a:pt x="18" y="11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15"/>
                    <a:pt x="17" y="116"/>
                    <a:pt x="15" y="120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5" y="124"/>
                    <a:pt x="15" y="123"/>
                    <a:pt x="15" y="125"/>
                  </a:cubicBezTo>
                  <a:cubicBezTo>
                    <a:pt x="15" y="126"/>
                    <a:pt x="13" y="127"/>
                    <a:pt x="17" y="126"/>
                  </a:cubicBezTo>
                  <a:cubicBezTo>
                    <a:pt x="19" y="126"/>
                    <a:pt x="21" y="124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0"/>
                    <a:pt x="22" y="120"/>
                  </a:cubicBezTo>
                  <a:cubicBezTo>
                    <a:pt x="23" y="115"/>
                    <a:pt x="24" y="118"/>
                    <a:pt x="26" y="111"/>
                  </a:cubicBezTo>
                  <a:cubicBezTo>
                    <a:pt x="26" y="110"/>
                    <a:pt x="27" y="110"/>
                    <a:pt x="27" y="110"/>
                  </a:cubicBezTo>
                  <a:cubicBezTo>
                    <a:pt x="27" y="107"/>
                    <a:pt x="27" y="108"/>
                    <a:pt x="27" y="105"/>
                  </a:cubicBezTo>
                  <a:cubicBezTo>
                    <a:pt x="27" y="105"/>
                    <a:pt x="28" y="100"/>
                    <a:pt x="28" y="99"/>
                  </a:cubicBezTo>
                  <a:cubicBezTo>
                    <a:pt x="30" y="90"/>
                    <a:pt x="29" y="96"/>
                    <a:pt x="29" y="85"/>
                  </a:cubicBezTo>
                  <a:cubicBezTo>
                    <a:pt x="29" y="80"/>
                    <a:pt x="30" y="81"/>
                    <a:pt x="30" y="78"/>
                  </a:cubicBezTo>
                  <a:cubicBezTo>
                    <a:pt x="30" y="68"/>
                    <a:pt x="28" y="35"/>
                    <a:pt x="30" y="31"/>
                  </a:cubicBezTo>
                  <a:cubicBezTo>
                    <a:pt x="27" y="32"/>
                    <a:pt x="24" y="36"/>
                    <a:pt x="23" y="38"/>
                  </a:cubicBezTo>
                  <a:cubicBezTo>
                    <a:pt x="25" y="44"/>
                    <a:pt x="24" y="47"/>
                    <a:pt x="23" y="53"/>
                  </a:cubicBezTo>
                  <a:cubicBezTo>
                    <a:pt x="25" y="64"/>
                    <a:pt x="21" y="71"/>
                    <a:pt x="23" y="77"/>
                  </a:cubicBezTo>
                  <a:cubicBezTo>
                    <a:pt x="23" y="81"/>
                    <a:pt x="23" y="77"/>
                    <a:pt x="23" y="83"/>
                  </a:cubicBezTo>
                  <a:cubicBezTo>
                    <a:pt x="16" y="88"/>
                    <a:pt x="21" y="85"/>
                    <a:pt x="18" y="88"/>
                  </a:cubicBezTo>
                  <a:cubicBezTo>
                    <a:pt x="17" y="81"/>
                    <a:pt x="19" y="76"/>
                    <a:pt x="17" y="70"/>
                  </a:cubicBezTo>
                  <a:cubicBezTo>
                    <a:pt x="18" y="68"/>
                    <a:pt x="23" y="69"/>
                    <a:pt x="19" y="60"/>
                  </a:cubicBezTo>
                  <a:cubicBezTo>
                    <a:pt x="21" y="58"/>
                    <a:pt x="21" y="58"/>
                    <a:pt x="21" y="58"/>
                  </a:cubicBezTo>
                  <a:lnTo>
                    <a:pt x="21" y="5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4887051" y="5071967"/>
              <a:ext cx="39138" cy="136982"/>
            </a:xfrm>
            <a:custGeom>
              <a:avLst/>
              <a:gdLst>
                <a:gd name="T0" fmla="*/ 7 w 39"/>
                <a:gd name="T1" fmla="*/ 1 h 136"/>
                <a:gd name="T2" fmla="*/ 4 w 39"/>
                <a:gd name="T3" fmla="*/ 0 h 136"/>
                <a:gd name="T4" fmla="*/ 2 w 39"/>
                <a:gd name="T5" fmla="*/ 1 h 136"/>
                <a:gd name="T6" fmla="*/ 0 w 39"/>
                <a:gd name="T7" fmla="*/ 3 h 136"/>
                <a:gd name="T8" fmla="*/ 3 w 39"/>
                <a:gd name="T9" fmla="*/ 5 h 136"/>
                <a:gd name="T10" fmla="*/ 4 w 39"/>
                <a:gd name="T11" fmla="*/ 12 h 136"/>
                <a:gd name="T12" fmla="*/ 2 w 39"/>
                <a:gd name="T13" fmla="*/ 13 h 136"/>
                <a:gd name="T14" fmla="*/ 5 w 39"/>
                <a:gd name="T15" fmla="*/ 22 h 136"/>
                <a:gd name="T16" fmla="*/ 5 w 39"/>
                <a:gd name="T17" fmla="*/ 30 h 136"/>
                <a:gd name="T18" fmla="*/ 7 w 39"/>
                <a:gd name="T19" fmla="*/ 42 h 136"/>
                <a:gd name="T20" fmla="*/ 7 w 39"/>
                <a:gd name="T21" fmla="*/ 43 h 136"/>
                <a:gd name="T22" fmla="*/ 7 w 39"/>
                <a:gd name="T23" fmla="*/ 44 h 136"/>
                <a:gd name="T24" fmla="*/ 9 w 39"/>
                <a:gd name="T25" fmla="*/ 46 h 136"/>
                <a:gd name="T26" fmla="*/ 9 w 39"/>
                <a:gd name="T27" fmla="*/ 47 h 136"/>
                <a:gd name="T28" fmla="*/ 9 w 39"/>
                <a:gd name="T29" fmla="*/ 50 h 136"/>
                <a:gd name="T30" fmla="*/ 11 w 39"/>
                <a:gd name="T31" fmla="*/ 57 h 136"/>
                <a:gd name="T32" fmla="*/ 11 w 39"/>
                <a:gd name="T33" fmla="*/ 63 h 136"/>
                <a:gd name="T34" fmla="*/ 11 w 39"/>
                <a:gd name="T35" fmla="*/ 66 h 136"/>
                <a:gd name="T36" fmla="*/ 11 w 39"/>
                <a:gd name="T37" fmla="*/ 74 h 136"/>
                <a:gd name="T38" fmla="*/ 9 w 39"/>
                <a:gd name="T39" fmla="*/ 79 h 136"/>
                <a:gd name="T40" fmla="*/ 12 w 39"/>
                <a:gd name="T41" fmla="*/ 81 h 136"/>
                <a:gd name="T42" fmla="*/ 11 w 39"/>
                <a:gd name="T43" fmla="*/ 85 h 136"/>
                <a:gd name="T44" fmla="*/ 11 w 39"/>
                <a:gd name="T45" fmla="*/ 94 h 136"/>
                <a:gd name="T46" fmla="*/ 14 w 39"/>
                <a:gd name="T47" fmla="*/ 103 h 136"/>
                <a:gd name="T48" fmla="*/ 18 w 39"/>
                <a:gd name="T49" fmla="*/ 114 h 136"/>
                <a:gd name="T50" fmla="*/ 22 w 39"/>
                <a:gd name="T51" fmla="*/ 120 h 136"/>
                <a:gd name="T52" fmla="*/ 23 w 39"/>
                <a:gd name="T53" fmla="*/ 126 h 136"/>
                <a:gd name="T54" fmla="*/ 24 w 39"/>
                <a:gd name="T55" fmla="*/ 126 h 136"/>
                <a:gd name="T56" fmla="*/ 30 w 39"/>
                <a:gd name="T57" fmla="*/ 129 h 136"/>
                <a:gd name="T58" fmla="*/ 30 w 39"/>
                <a:gd name="T59" fmla="*/ 134 h 136"/>
                <a:gd name="T60" fmla="*/ 34 w 39"/>
                <a:gd name="T61" fmla="*/ 133 h 136"/>
                <a:gd name="T62" fmla="*/ 34 w 39"/>
                <a:gd name="T63" fmla="*/ 134 h 136"/>
                <a:gd name="T64" fmla="*/ 35 w 39"/>
                <a:gd name="T65" fmla="*/ 135 h 136"/>
                <a:gd name="T66" fmla="*/ 37 w 39"/>
                <a:gd name="T67" fmla="*/ 131 h 136"/>
                <a:gd name="T68" fmla="*/ 37 w 39"/>
                <a:gd name="T69" fmla="*/ 121 h 136"/>
                <a:gd name="T70" fmla="*/ 38 w 39"/>
                <a:gd name="T71" fmla="*/ 115 h 136"/>
                <a:gd name="T72" fmla="*/ 35 w 39"/>
                <a:gd name="T73" fmla="*/ 116 h 136"/>
                <a:gd name="T74" fmla="*/ 33 w 39"/>
                <a:gd name="T75" fmla="*/ 108 h 136"/>
                <a:gd name="T76" fmla="*/ 35 w 39"/>
                <a:gd name="T77" fmla="*/ 108 h 136"/>
                <a:gd name="T78" fmla="*/ 34 w 39"/>
                <a:gd name="T79" fmla="*/ 100 h 136"/>
                <a:gd name="T80" fmla="*/ 33 w 39"/>
                <a:gd name="T81" fmla="*/ 96 h 136"/>
                <a:gd name="T82" fmla="*/ 31 w 39"/>
                <a:gd name="T83" fmla="*/ 87 h 136"/>
                <a:gd name="T84" fmla="*/ 30 w 39"/>
                <a:gd name="T85" fmla="*/ 85 h 136"/>
                <a:gd name="T86" fmla="*/ 27 w 39"/>
                <a:gd name="T87" fmla="*/ 70 h 136"/>
                <a:gd name="T88" fmla="*/ 27 w 39"/>
                <a:gd name="T89" fmla="*/ 68 h 136"/>
                <a:gd name="T90" fmla="*/ 25 w 39"/>
                <a:gd name="T91" fmla="*/ 67 h 136"/>
                <a:gd name="T92" fmla="*/ 25 w 39"/>
                <a:gd name="T93" fmla="*/ 61 h 136"/>
                <a:gd name="T94" fmla="*/ 24 w 39"/>
                <a:gd name="T95" fmla="*/ 59 h 136"/>
                <a:gd name="T96" fmla="*/ 20 w 39"/>
                <a:gd name="T97" fmla="*/ 46 h 136"/>
                <a:gd name="T98" fmla="*/ 20 w 39"/>
                <a:gd name="T99" fmla="*/ 45 h 136"/>
                <a:gd name="T100" fmla="*/ 19 w 39"/>
                <a:gd name="T101" fmla="*/ 42 h 136"/>
                <a:gd name="T102" fmla="*/ 14 w 39"/>
                <a:gd name="T103" fmla="*/ 30 h 136"/>
                <a:gd name="T104" fmla="*/ 11 w 39"/>
                <a:gd name="T105" fmla="*/ 18 h 136"/>
                <a:gd name="T106" fmla="*/ 8 w 39"/>
                <a:gd name="T107" fmla="*/ 1 h 136"/>
                <a:gd name="T108" fmla="*/ 7 w 39"/>
                <a:gd name="T109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" h="136">
                  <a:moveTo>
                    <a:pt x="7" y="1"/>
                  </a:moveTo>
                  <a:cubicBezTo>
                    <a:pt x="4" y="0"/>
                    <a:pt x="7" y="2"/>
                    <a:pt x="4" y="0"/>
                  </a:cubicBezTo>
                  <a:cubicBezTo>
                    <a:pt x="3" y="0"/>
                    <a:pt x="4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3" y="26"/>
                    <a:pt x="5" y="30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7" y="49"/>
                    <a:pt x="8" y="47"/>
                    <a:pt x="9" y="50"/>
                  </a:cubicBezTo>
                  <a:cubicBezTo>
                    <a:pt x="11" y="52"/>
                    <a:pt x="10" y="54"/>
                    <a:pt x="11" y="57"/>
                  </a:cubicBezTo>
                  <a:cubicBezTo>
                    <a:pt x="11" y="59"/>
                    <a:pt x="11" y="60"/>
                    <a:pt x="11" y="63"/>
                  </a:cubicBezTo>
                  <a:cubicBezTo>
                    <a:pt x="11" y="63"/>
                    <a:pt x="11" y="65"/>
                    <a:pt x="11" y="66"/>
                  </a:cubicBezTo>
                  <a:cubicBezTo>
                    <a:pt x="13" y="72"/>
                    <a:pt x="12" y="65"/>
                    <a:pt x="11" y="74"/>
                  </a:cubicBezTo>
                  <a:cubicBezTo>
                    <a:pt x="11" y="79"/>
                    <a:pt x="11" y="77"/>
                    <a:pt x="9" y="79"/>
                  </a:cubicBezTo>
                  <a:cubicBezTo>
                    <a:pt x="10" y="79"/>
                    <a:pt x="12" y="79"/>
                    <a:pt x="12" y="81"/>
                  </a:cubicBezTo>
                  <a:cubicBezTo>
                    <a:pt x="14" y="85"/>
                    <a:pt x="13" y="80"/>
                    <a:pt x="11" y="85"/>
                  </a:cubicBezTo>
                  <a:cubicBezTo>
                    <a:pt x="8" y="91"/>
                    <a:pt x="11" y="95"/>
                    <a:pt x="11" y="94"/>
                  </a:cubicBezTo>
                  <a:cubicBezTo>
                    <a:pt x="12" y="93"/>
                    <a:pt x="11" y="100"/>
                    <a:pt x="14" y="10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6"/>
                    <a:pt x="22" y="120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8" y="129"/>
                    <a:pt x="26" y="129"/>
                    <a:pt x="30" y="129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3"/>
                    <a:pt x="34" y="133"/>
                    <a:pt x="34" y="134"/>
                  </a:cubicBezTo>
                  <a:cubicBezTo>
                    <a:pt x="34" y="136"/>
                    <a:pt x="33" y="134"/>
                    <a:pt x="35" y="13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26"/>
                    <a:pt x="37" y="127"/>
                    <a:pt x="37" y="121"/>
                  </a:cubicBezTo>
                  <a:cubicBezTo>
                    <a:pt x="38" y="119"/>
                    <a:pt x="38" y="117"/>
                    <a:pt x="38" y="115"/>
                  </a:cubicBezTo>
                  <a:cubicBezTo>
                    <a:pt x="36" y="114"/>
                    <a:pt x="38" y="115"/>
                    <a:pt x="35" y="116"/>
                  </a:cubicBezTo>
                  <a:cubicBezTo>
                    <a:pt x="36" y="106"/>
                    <a:pt x="34" y="114"/>
                    <a:pt x="33" y="108"/>
                  </a:cubicBezTo>
                  <a:cubicBezTo>
                    <a:pt x="36" y="109"/>
                    <a:pt x="34" y="108"/>
                    <a:pt x="35" y="108"/>
                  </a:cubicBezTo>
                  <a:cubicBezTo>
                    <a:pt x="32" y="101"/>
                    <a:pt x="37" y="109"/>
                    <a:pt x="34" y="100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3"/>
                    <a:pt x="33" y="90"/>
                    <a:pt x="31" y="87"/>
                  </a:cubicBezTo>
                  <a:cubicBezTo>
                    <a:pt x="30" y="85"/>
                    <a:pt x="31" y="87"/>
                    <a:pt x="30" y="85"/>
                  </a:cubicBezTo>
                  <a:cubicBezTo>
                    <a:pt x="30" y="80"/>
                    <a:pt x="29" y="75"/>
                    <a:pt x="27" y="70"/>
                  </a:cubicBezTo>
                  <a:cubicBezTo>
                    <a:pt x="27" y="68"/>
                    <a:pt x="28" y="70"/>
                    <a:pt x="27" y="68"/>
                  </a:cubicBezTo>
                  <a:cubicBezTo>
                    <a:pt x="26" y="67"/>
                    <a:pt x="27" y="68"/>
                    <a:pt x="25" y="67"/>
                  </a:cubicBezTo>
                  <a:cubicBezTo>
                    <a:pt x="25" y="64"/>
                    <a:pt x="25" y="64"/>
                    <a:pt x="25" y="61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4" y="31"/>
                    <a:pt x="17" y="40"/>
                    <a:pt x="14" y="3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3"/>
                    <a:pt x="7" y="8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3446780" y="4524821"/>
              <a:ext cx="28179" cy="201168"/>
            </a:xfrm>
            <a:custGeom>
              <a:avLst/>
              <a:gdLst>
                <a:gd name="T0" fmla="*/ 24 w 28"/>
                <a:gd name="T1" fmla="*/ 15 h 200"/>
                <a:gd name="T2" fmla="*/ 28 w 28"/>
                <a:gd name="T3" fmla="*/ 9 h 200"/>
                <a:gd name="T4" fmla="*/ 20 w 28"/>
                <a:gd name="T5" fmla="*/ 6 h 200"/>
                <a:gd name="T6" fmla="*/ 19 w 28"/>
                <a:gd name="T7" fmla="*/ 18 h 200"/>
                <a:gd name="T8" fmla="*/ 17 w 28"/>
                <a:gd name="T9" fmla="*/ 23 h 200"/>
                <a:gd name="T10" fmla="*/ 16 w 28"/>
                <a:gd name="T11" fmla="*/ 23 h 200"/>
                <a:gd name="T12" fmla="*/ 15 w 28"/>
                <a:gd name="T13" fmla="*/ 28 h 200"/>
                <a:gd name="T14" fmla="*/ 15 w 28"/>
                <a:gd name="T15" fmla="*/ 30 h 200"/>
                <a:gd name="T16" fmla="*/ 15 w 28"/>
                <a:gd name="T17" fmla="*/ 38 h 200"/>
                <a:gd name="T18" fmla="*/ 12 w 28"/>
                <a:gd name="T19" fmla="*/ 51 h 200"/>
                <a:gd name="T20" fmla="*/ 8 w 28"/>
                <a:gd name="T21" fmla="*/ 68 h 200"/>
                <a:gd name="T22" fmla="*/ 10 w 28"/>
                <a:gd name="T23" fmla="*/ 70 h 200"/>
                <a:gd name="T24" fmla="*/ 9 w 28"/>
                <a:gd name="T25" fmla="*/ 79 h 200"/>
                <a:gd name="T26" fmla="*/ 9 w 28"/>
                <a:gd name="T27" fmla="*/ 92 h 200"/>
                <a:gd name="T28" fmla="*/ 8 w 28"/>
                <a:gd name="T29" fmla="*/ 95 h 200"/>
                <a:gd name="T30" fmla="*/ 5 w 28"/>
                <a:gd name="T31" fmla="*/ 99 h 200"/>
                <a:gd name="T32" fmla="*/ 6 w 28"/>
                <a:gd name="T33" fmla="*/ 105 h 200"/>
                <a:gd name="T34" fmla="*/ 4 w 28"/>
                <a:gd name="T35" fmla="*/ 106 h 200"/>
                <a:gd name="T36" fmla="*/ 7 w 28"/>
                <a:gd name="T37" fmla="*/ 134 h 200"/>
                <a:gd name="T38" fmla="*/ 5 w 28"/>
                <a:gd name="T39" fmla="*/ 148 h 200"/>
                <a:gd name="T40" fmla="*/ 2 w 28"/>
                <a:gd name="T41" fmla="*/ 151 h 200"/>
                <a:gd name="T42" fmla="*/ 2 w 28"/>
                <a:gd name="T43" fmla="*/ 163 h 200"/>
                <a:gd name="T44" fmla="*/ 3 w 28"/>
                <a:gd name="T45" fmla="*/ 169 h 200"/>
                <a:gd name="T46" fmla="*/ 3 w 28"/>
                <a:gd name="T47" fmla="*/ 176 h 200"/>
                <a:gd name="T48" fmla="*/ 0 w 28"/>
                <a:gd name="T49" fmla="*/ 178 h 200"/>
                <a:gd name="T50" fmla="*/ 1 w 28"/>
                <a:gd name="T51" fmla="*/ 196 h 200"/>
                <a:gd name="T52" fmla="*/ 6 w 28"/>
                <a:gd name="T53" fmla="*/ 200 h 200"/>
                <a:gd name="T54" fmla="*/ 8 w 28"/>
                <a:gd name="T55" fmla="*/ 189 h 200"/>
                <a:gd name="T56" fmla="*/ 6 w 28"/>
                <a:gd name="T57" fmla="*/ 178 h 200"/>
                <a:gd name="T58" fmla="*/ 8 w 28"/>
                <a:gd name="T59" fmla="*/ 173 h 200"/>
                <a:gd name="T60" fmla="*/ 11 w 28"/>
                <a:gd name="T61" fmla="*/ 172 h 200"/>
                <a:gd name="T62" fmla="*/ 14 w 28"/>
                <a:gd name="T63" fmla="*/ 137 h 200"/>
                <a:gd name="T64" fmla="*/ 14 w 28"/>
                <a:gd name="T65" fmla="*/ 125 h 200"/>
                <a:gd name="T66" fmla="*/ 16 w 28"/>
                <a:gd name="T67" fmla="*/ 117 h 200"/>
                <a:gd name="T68" fmla="*/ 16 w 28"/>
                <a:gd name="T69" fmla="*/ 98 h 200"/>
                <a:gd name="T70" fmla="*/ 17 w 28"/>
                <a:gd name="T71" fmla="*/ 94 h 200"/>
                <a:gd name="T72" fmla="*/ 26 w 28"/>
                <a:gd name="T73" fmla="*/ 20 h 200"/>
                <a:gd name="T74" fmla="*/ 24 w 28"/>
                <a:gd name="T75" fmla="*/ 17 h 200"/>
                <a:gd name="T76" fmla="*/ 23 w 28"/>
                <a:gd name="T77" fmla="*/ 15 h 200"/>
                <a:gd name="T78" fmla="*/ 24 w 28"/>
                <a:gd name="T79" fmla="*/ 1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00">
                  <a:moveTo>
                    <a:pt x="24" y="15"/>
                  </a:moveTo>
                  <a:cubicBezTo>
                    <a:pt x="26" y="11"/>
                    <a:pt x="26" y="12"/>
                    <a:pt x="28" y="9"/>
                  </a:cubicBezTo>
                  <a:cubicBezTo>
                    <a:pt x="27" y="5"/>
                    <a:pt x="24" y="0"/>
                    <a:pt x="20" y="6"/>
                  </a:cubicBezTo>
                  <a:cubicBezTo>
                    <a:pt x="16" y="13"/>
                    <a:pt x="19" y="16"/>
                    <a:pt x="19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32"/>
                    <a:pt x="16" y="26"/>
                    <a:pt x="15" y="30"/>
                  </a:cubicBezTo>
                  <a:cubicBezTo>
                    <a:pt x="15" y="35"/>
                    <a:pt x="12" y="33"/>
                    <a:pt x="15" y="38"/>
                  </a:cubicBezTo>
                  <a:cubicBezTo>
                    <a:pt x="11" y="41"/>
                    <a:pt x="12" y="45"/>
                    <a:pt x="12" y="51"/>
                  </a:cubicBezTo>
                  <a:cubicBezTo>
                    <a:pt x="6" y="51"/>
                    <a:pt x="13" y="53"/>
                    <a:pt x="8" y="6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7" y="76"/>
                    <a:pt x="9" y="73"/>
                    <a:pt x="9" y="79"/>
                  </a:cubicBezTo>
                  <a:cubicBezTo>
                    <a:pt x="8" y="92"/>
                    <a:pt x="11" y="84"/>
                    <a:pt x="9" y="92"/>
                  </a:cubicBezTo>
                  <a:cubicBezTo>
                    <a:pt x="8" y="93"/>
                    <a:pt x="8" y="93"/>
                    <a:pt x="8" y="95"/>
                  </a:cubicBezTo>
                  <a:cubicBezTo>
                    <a:pt x="6" y="99"/>
                    <a:pt x="8" y="97"/>
                    <a:pt x="5" y="99"/>
                  </a:cubicBezTo>
                  <a:cubicBezTo>
                    <a:pt x="7" y="102"/>
                    <a:pt x="6" y="101"/>
                    <a:pt x="6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9" y="112"/>
                    <a:pt x="4" y="123"/>
                    <a:pt x="7" y="134"/>
                  </a:cubicBezTo>
                  <a:cubicBezTo>
                    <a:pt x="4" y="139"/>
                    <a:pt x="4" y="143"/>
                    <a:pt x="5" y="148"/>
                  </a:cubicBezTo>
                  <a:cubicBezTo>
                    <a:pt x="3" y="151"/>
                    <a:pt x="5" y="150"/>
                    <a:pt x="2" y="151"/>
                  </a:cubicBezTo>
                  <a:cubicBezTo>
                    <a:pt x="3" y="155"/>
                    <a:pt x="2" y="159"/>
                    <a:pt x="2" y="163"/>
                  </a:cubicBezTo>
                  <a:cubicBezTo>
                    <a:pt x="2" y="165"/>
                    <a:pt x="3" y="168"/>
                    <a:pt x="3" y="169"/>
                  </a:cubicBezTo>
                  <a:cubicBezTo>
                    <a:pt x="3" y="172"/>
                    <a:pt x="3" y="171"/>
                    <a:pt x="3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88"/>
                    <a:pt x="5" y="186"/>
                    <a:pt x="1" y="196"/>
                  </a:cubicBezTo>
                  <a:cubicBezTo>
                    <a:pt x="6" y="200"/>
                    <a:pt x="6" y="200"/>
                    <a:pt x="6" y="200"/>
                  </a:cubicBezTo>
                  <a:cubicBezTo>
                    <a:pt x="6" y="199"/>
                    <a:pt x="8" y="195"/>
                    <a:pt x="8" y="189"/>
                  </a:cubicBezTo>
                  <a:cubicBezTo>
                    <a:pt x="8" y="179"/>
                    <a:pt x="7" y="182"/>
                    <a:pt x="6" y="178"/>
                  </a:cubicBezTo>
                  <a:cubicBezTo>
                    <a:pt x="9" y="175"/>
                    <a:pt x="8" y="178"/>
                    <a:pt x="8" y="173"/>
                  </a:cubicBezTo>
                  <a:cubicBezTo>
                    <a:pt x="13" y="175"/>
                    <a:pt x="10" y="173"/>
                    <a:pt x="11" y="172"/>
                  </a:cubicBezTo>
                  <a:cubicBezTo>
                    <a:pt x="8" y="162"/>
                    <a:pt x="13" y="144"/>
                    <a:pt x="14" y="137"/>
                  </a:cubicBezTo>
                  <a:cubicBezTo>
                    <a:pt x="14" y="133"/>
                    <a:pt x="14" y="128"/>
                    <a:pt x="14" y="125"/>
                  </a:cubicBezTo>
                  <a:cubicBezTo>
                    <a:pt x="15" y="123"/>
                    <a:pt x="15" y="122"/>
                    <a:pt x="16" y="117"/>
                  </a:cubicBezTo>
                  <a:cubicBezTo>
                    <a:pt x="16" y="112"/>
                    <a:pt x="17" y="106"/>
                    <a:pt x="16" y="98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80"/>
                    <a:pt x="28" y="31"/>
                    <a:pt x="26" y="20"/>
                  </a:cubicBezTo>
                  <a:cubicBezTo>
                    <a:pt x="25" y="18"/>
                    <a:pt x="26" y="19"/>
                    <a:pt x="24" y="17"/>
                  </a:cubicBezTo>
                  <a:cubicBezTo>
                    <a:pt x="24" y="15"/>
                    <a:pt x="24" y="17"/>
                    <a:pt x="23" y="15"/>
                  </a:cubicBezTo>
                  <a:lnTo>
                    <a:pt x="24" y="1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1" name="Freeform 86"/>
            <p:cNvSpPr>
              <a:spLocks noEditPoints="1"/>
            </p:cNvSpPr>
            <p:nvPr/>
          </p:nvSpPr>
          <p:spPr bwMode="auto">
            <a:xfrm>
              <a:off x="4371997" y="5442993"/>
              <a:ext cx="26614" cy="219954"/>
            </a:xfrm>
            <a:custGeom>
              <a:avLst/>
              <a:gdLst>
                <a:gd name="T0" fmla="*/ 18 w 27"/>
                <a:gd name="T1" fmla="*/ 176 h 219"/>
                <a:gd name="T2" fmla="*/ 17 w 27"/>
                <a:gd name="T3" fmla="*/ 182 h 219"/>
                <a:gd name="T4" fmla="*/ 18 w 27"/>
                <a:gd name="T5" fmla="*/ 176 h 219"/>
                <a:gd name="T6" fmla="*/ 25 w 27"/>
                <a:gd name="T7" fmla="*/ 102 h 219"/>
                <a:gd name="T8" fmla="*/ 25 w 27"/>
                <a:gd name="T9" fmla="*/ 89 h 219"/>
                <a:gd name="T10" fmla="*/ 23 w 27"/>
                <a:gd name="T11" fmla="*/ 20 h 219"/>
                <a:gd name="T12" fmla="*/ 22 w 27"/>
                <a:gd name="T13" fmla="*/ 4 h 219"/>
                <a:gd name="T14" fmla="*/ 18 w 27"/>
                <a:gd name="T15" fmla="*/ 0 h 219"/>
                <a:gd name="T16" fmla="*/ 19 w 27"/>
                <a:gd name="T17" fmla="*/ 34 h 219"/>
                <a:gd name="T18" fmla="*/ 19 w 27"/>
                <a:gd name="T19" fmla="*/ 34 h 219"/>
                <a:gd name="T20" fmla="*/ 19 w 27"/>
                <a:gd name="T21" fmla="*/ 35 h 219"/>
                <a:gd name="T22" fmla="*/ 20 w 27"/>
                <a:gd name="T23" fmla="*/ 56 h 219"/>
                <a:gd name="T24" fmla="*/ 20 w 27"/>
                <a:gd name="T25" fmla="*/ 65 h 219"/>
                <a:gd name="T26" fmla="*/ 21 w 27"/>
                <a:gd name="T27" fmla="*/ 69 h 219"/>
                <a:gd name="T28" fmla="*/ 21 w 27"/>
                <a:gd name="T29" fmla="*/ 72 h 219"/>
                <a:gd name="T30" fmla="*/ 20 w 27"/>
                <a:gd name="T31" fmla="*/ 75 h 219"/>
                <a:gd name="T32" fmla="*/ 19 w 27"/>
                <a:gd name="T33" fmla="*/ 82 h 219"/>
                <a:gd name="T34" fmla="*/ 18 w 27"/>
                <a:gd name="T35" fmla="*/ 95 h 219"/>
                <a:gd name="T36" fmla="*/ 17 w 27"/>
                <a:gd name="T37" fmla="*/ 96 h 219"/>
                <a:gd name="T38" fmla="*/ 15 w 27"/>
                <a:gd name="T39" fmla="*/ 100 h 219"/>
                <a:gd name="T40" fmla="*/ 15 w 27"/>
                <a:gd name="T41" fmla="*/ 109 h 219"/>
                <a:gd name="T42" fmla="*/ 18 w 27"/>
                <a:gd name="T43" fmla="*/ 108 h 219"/>
                <a:gd name="T44" fmla="*/ 17 w 27"/>
                <a:gd name="T45" fmla="*/ 119 h 219"/>
                <a:gd name="T46" fmla="*/ 16 w 27"/>
                <a:gd name="T47" fmla="*/ 113 h 219"/>
                <a:gd name="T48" fmla="*/ 13 w 27"/>
                <a:gd name="T49" fmla="*/ 124 h 219"/>
                <a:gd name="T50" fmla="*/ 13 w 27"/>
                <a:gd name="T51" fmla="*/ 138 h 219"/>
                <a:gd name="T52" fmla="*/ 10 w 27"/>
                <a:gd name="T53" fmla="*/ 164 h 219"/>
                <a:gd name="T54" fmla="*/ 7 w 27"/>
                <a:gd name="T55" fmla="*/ 163 h 219"/>
                <a:gd name="T56" fmla="*/ 2 w 27"/>
                <a:gd name="T57" fmla="*/ 167 h 219"/>
                <a:gd name="T58" fmla="*/ 0 w 27"/>
                <a:gd name="T59" fmla="*/ 178 h 219"/>
                <a:gd name="T60" fmla="*/ 3 w 27"/>
                <a:gd name="T61" fmla="*/ 176 h 219"/>
                <a:gd name="T62" fmla="*/ 5 w 27"/>
                <a:gd name="T63" fmla="*/ 179 h 219"/>
                <a:gd name="T64" fmla="*/ 7 w 27"/>
                <a:gd name="T65" fmla="*/ 177 h 219"/>
                <a:gd name="T66" fmla="*/ 7 w 27"/>
                <a:gd name="T67" fmla="*/ 190 h 219"/>
                <a:gd name="T68" fmla="*/ 5 w 27"/>
                <a:gd name="T69" fmla="*/ 219 h 219"/>
                <a:gd name="T70" fmla="*/ 7 w 27"/>
                <a:gd name="T71" fmla="*/ 213 h 219"/>
                <a:gd name="T72" fmla="*/ 10 w 27"/>
                <a:gd name="T73" fmla="*/ 207 h 219"/>
                <a:gd name="T74" fmla="*/ 13 w 27"/>
                <a:gd name="T75" fmla="*/ 193 h 219"/>
                <a:gd name="T76" fmla="*/ 15 w 27"/>
                <a:gd name="T77" fmla="*/ 184 h 219"/>
                <a:gd name="T78" fmla="*/ 14 w 27"/>
                <a:gd name="T79" fmla="*/ 187 h 219"/>
                <a:gd name="T80" fmla="*/ 14 w 27"/>
                <a:gd name="T81" fmla="*/ 200 h 219"/>
                <a:gd name="T82" fmla="*/ 19 w 27"/>
                <a:gd name="T83" fmla="*/ 197 h 219"/>
                <a:gd name="T84" fmla="*/ 20 w 27"/>
                <a:gd name="T85" fmla="*/ 189 h 219"/>
                <a:gd name="T86" fmla="*/ 21 w 27"/>
                <a:gd name="T87" fmla="*/ 170 h 219"/>
                <a:gd name="T88" fmla="*/ 14 w 27"/>
                <a:gd name="T89" fmla="*/ 169 h 219"/>
                <a:gd name="T90" fmla="*/ 17 w 27"/>
                <a:gd name="T91" fmla="*/ 169 h 219"/>
                <a:gd name="T92" fmla="*/ 18 w 27"/>
                <a:gd name="T93" fmla="*/ 164 h 219"/>
                <a:gd name="T94" fmla="*/ 22 w 27"/>
                <a:gd name="T95" fmla="*/ 167 h 219"/>
                <a:gd name="T96" fmla="*/ 23 w 27"/>
                <a:gd name="T97" fmla="*/ 150 h 219"/>
                <a:gd name="T98" fmla="*/ 24 w 27"/>
                <a:gd name="T99" fmla="*/ 128 h 219"/>
                <a:gd name="T100" fmla="*/ 20 w 27"/>
                <a:gd name="T101" fmla="*/ 127 h 219"/>
                <a:gd name="T102" fmla="*/ 23 w 27"/>
                <a:gd name="T103" fmla="*/ 124 h 219"/>
                <a:gd name="T104" fmla="*/ 25 w 27"/>
                <a:gd name="T105" fmla="*/ 122 h 219"/>
                <a:gd name="T106" fmla="*/ 22 w 27"/>
                <a:gd name="T107" fmla="*/ 108 h 219"/>
                <a:gd name="T108" fmla="*/ 23 w 27"/>
                <a:gd name="T109" fmla="*/ 105 h 219"/>
                <a:gd name="T110" fmla="*/ 26 w 27"/>
                <a:gd name="T111" fmla="*/ 102 h 219"/>
                <a:gd name="T112" fmla="*/ 25 w 27"/>
                <a:gd name="T113" fmla="*/ 10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219">
                  <a:moveTo>
                    <a:pt x="18" y="176"/>
                  </a:moveTo>
                  <a:cubicBezTo>
                    <a:pt x="17" y="182"/>
                    <a:pt x="17" y="182"/>
                    <a:pt x="17" y="182"/>
                  </a:cubicBezTo>
                  <a:cubicBezTo>
                    <a:pt x="13" y="179"/>
                    <a:pt x="15" y="178"/>
                    <a:pt x="18" y="176"/>
                  </a:cubicBezTo>
                  <a:close/>
                  <a:moveTo>
                    <a:pt x="25" y="102"/>
                  </a:moveTo>
                  <a:cubicBezTo>
                    <a:pt x="25" y="98"/>
                    <a:pt x="25" y="92"/>
                    <a:pt x="25" y="89"/>
                  </a:cubicBezTo>
                  <a:cubicBezTo>
                    <a:pt x="27" y="75"/>
                    <a:pt x="25" y="38"/>
                    <a:pt x="23" y="20"/>
                  </a:cubicBezTo>
                  <a:cubicBezTo>
                    <a:pt x="23" y="14"/>
                    <a:pt x="22" y="8"/>
                    <a:pt x="22" y="4"/>
                  </a:cubicBezTo>
                  <a:cubicBezTo>
                    <a:pt x="20" y="1"/>
                    <a:pt x="21" y="1"/>
                    <a:pt x="18" y="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19" y="60"/>
                    <a:pt x="20" y="65"/>
                  </a:cubicBezTo>
                  <a:cubicBezTo>
                    <a:pt x="20" y="72"/>
                    <a:pt x="20" y="68"/>
                    <a:pt x="21" y="6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3"/>
                    <a:pt x="20" y="75"/>
                    <a:pt x="20" y="75"/>
                  </a:cubicBezTo>
                  <a:cubicBezTo>
                    <a:pt x="19" y="78"/>
                    <a:pt x="19" y="80"/>
                    <a:pt x="19" y="82"/>
                  </a:cubicBezTo>
                  <a:cubicBezTo>
                    <a:pt x="20" y="87"/>
                    <a:pt x="22" y="92"/>
                    <a:pt x="18" y="95"/>
                  </a:cubicBezTo>
                  <a:cubicBezTo>
                    <a:pt x="18" y="95"/>
                    <a:pt x="17" y="96"/>
                    <a:pt x="17" y="96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1"/>
                    <a:pt x="15" y="106"/>
                    <a:pt x="15" y="109"/>
                  </a:cubicBezTo>
                  <a:cubicBezTo>
                    <a:pt x="19" y="107"/>
                    <a:pt x="16" y="107"/>
                    <a:pt x="18" y="108"/>
                  </a:cubicBezTo>
                  <a:cubicBezTo>
                    <a:pt x="18" y="114"/>
                    <a:pt x="18" y="116"/>
                    <a:pt x="17" y="119"/>
                  </a:cubicBezTo>
                  <a:cubicBezTo>
                    <a:pt x="16" y="117"/>
                    <a:pt x="16" y="117"/>
                    <a:pt x="16" y="113"/>
                  </a:cubicBezTo>
                  <a:cubicBezTo>
                    <a:pt x="14" y="116"/>
                    <a:pt x="13" y="120"/>
                    <a:pt x="13" y="124"/>
                  </a:cubicBezTo>
                  <a:cubicBezTo>
                    <a:pt x="13" y="128"/>
                    <a:pt x="13" y="133"/>
                    <a:pt x="13" y="138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74"/>
                    <a:pt x="2" y="168"/>
                    <a:pt x="2" y="16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8"/>
                    <a:pt x="2" y="178"/>
                    <a:pt x="3" y="176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6" y="178"/>
                    <a:pt x="6" y="178"/>
                    <a:pt x="7" y="177"/>
                  </a:cubicBezTo>
                  <a:cubicBezTo>
                    <a:pt x="7" y="182"/>
                    <a:pt x="7" y="184"/>
                    <a:pt x="7" y="190"/>
                  </a:cubicBezTo>
                  <a:cubicBezTo>
                    <a:pt x="8" y="197"/>
                    <a:pt x="2" y="213"/>
                    <a:pt x="5" y="219"/>
                  </a:cubicBezTo>
                  <a:cubicBezTo>
                    <a:pt x="8" y="216"/>
                    <a:pt x="6" y="218"/>
                    <a:pt x="7" y="213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3"/>
                    <a:pt x="12" y="197"/>
                    <a:pt x="13" y="193"/>
                  </a:cubicBezTo>
                  <a:cubicBezTo>
                    <a:pt x="14" y="185"/>
                    <a:pt x="13" y="186"/>
                    <a:pt x="15" y="184"/>
                  </a:cubicBezTo>
                  <a:cubicBezTo>
                    <a:pt x="15" y="185"/>
                    <a:pt x="14" y="185"/>
                    <a:pt x="14" y="187"/>
                  </a:cubicBezTo>
                  <a:cubicBezTo>
                    <a:pt x="16" y="199"/>
                    <a:pt x="14" y="193"/>
                    <a:pt x="14" y="200"/>
                  </a:cubicBezTo>
                  <a:cubicBezTo>
                    <a:pt x="18" y="200"/>
                    <a:pt x="19" y="199"/>
                    <a:pt x="19" y="197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1" y="182"/>
                    <a:pt x="20" y="178"/>
                    <a:pt x="21" y="170"/>
                  </a:cubicBezTo>
                  <a:cubicBezTo>
                    <a:pt x="16" y="170"/>
                    <a:pt x="19" y="171"/>
                    <a:pt x="14" y="169"/>
                  </a:cubicBezTo>
                  <a:cubicBezTo>
                    <a:pt x="15" y="168"/>
                    <a:pt x="13" y="167"/>
                    <a:pt x="17" y="169"/>
                  </a:cubicBezTo>
                  <a:cubicBezTo>
                    <a:pt x="17" y="167"/>
                    <a:pt x="16" y="164"/>
                    <a:pt x="18" y="164"/>
                  </a:cubicBezTo>
                  <a:cubicBezTo>
                    <a:pt x="21" y="165"/>
                    <a:pt x="17" y="166"/>
                    <a:pt x="22" y="167"/>
                  </a:cubicBezTo>
                  <a:cubicBezTo>
                    <a:pt x="20" y="157"/>
                    <a:pt x="23" y="154"/>
                    <a:pt x="23" y="150"/>
                  </a:cubicBezTo>
                  <a:cubicBezTo>
                    <a:pt x="22" y="142"/>
                    <a:pt x="23" y="137"/>
                    <a:pt x="24" y="128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2" y="124"/>
                    <a:pt x="20" y="126"/>
                    <a:pt x="23" y="124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19"/>
                    <a:pt x="24" y="112"/>
                    <a:pt x="22" y="108"/>
                  </a:cubicBezTo>
                  <a:cubicBezTo>
                    <a:pt x="23" y="106"/>
                    <a:pt x="23" y="106"/>
                    <a:pt x="23" y="105"/>
                  </a:cubicBezTo>
                  <a:cubicBezTo>
                    <a:pt x="26" y="102"/>
                    <a:pt x="26" y="102"/>
                    <a:pt x="26" y="102"/>
                  </a:cubicBezTo>
                  <a:lnTo>
                    <a:pt x="25" y="10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2" name="Freeform 87"/>
            <p:cNvSpPr>
              <a:spLocks noEditPoints="1"/>
            </p:cNvSpPr>
            <p:nvPr/>
          </p:nvSpPr>
          <p:spPr bwMode="auto">
            <a:xfrm>
              <a:off x="4543421" y="5669992"/>
              <a:ext cx="35224" cy="132286"/>
            </a:xfrm>
            <a:custGeom>
              <a:avLst/>
              <a:gdLst>
                <a:gd name="T0" fmla="*/ 20 w 35"/>
                <a:gd name="T1" fmla="*/ 26 h 131"/>
                <a:gd name="T2" fmla="*/ 18 w 35"/>
                <a:gd name="T3" fmla="*/ 34 h 131"/>
                <a:gd name="T4" fmla="*/ 22 w 35"/>
                <a:gd name="T5" fmla="*/ 21 h 131"/>
                <a:gd name="T6" fmla="*/ 22 w 35"/>
                <a:gd name="T7" fmla="*/ 24 h 131"/>
                <a:gd name="T8" fmla="*/ 29 w 35"/>
                <a:gd name="T9" fmla="*/ 0 h 131"/>
                <a:gd name="T10" fmla="*/ 22 w 35"/>
                <a:gd name="T11" fmla="*/ 2 h 131"/>
                <a:gd name="T12" fmla="*/ 13 w 35"/>
                <a:gd name="T13" fmla="*/ 31 h 131"/>
                <a:gd name="T14" fmla="*/ 7 w 35"/>
                <a:gd name="T15" fmla="*/ 55 h 131"/>
                <a:gd name="T16" fmla="*/ 6 w 35"/>
                <a:gd name="T17" fmla="*/ 60 h 131"/>
                <a:gd name="T18" fmla="*/ 11 w 35"/>
                <a:gd name="T19" fmla="*/ 55 h 131"/>
                <a:gd name="T20" fmla="*/ 14 w 35"/>
                <a:gd name="T21" fmla="*/ 47 h 131"/>
                <a:gd name="T22" fmla="*/ 15 w 35"/>
                <a:gd name="T23" fmla="*/ 48 h 131"/>
                <a:gd name="T24" fmla="*/ 6 w 35"/>
                <a:gd name="T25" fmla="*/ 83 h 131"/>
                <a:gd name="T26" fmla="*/ 8 w 35"/>
                <a:gd name="T27" fmla="*/ 91 h 131"/>
                <a:gd name="T28" fmla="*/ 17 w 35"/>
                <a:gd name="T29" fmla="*/ 70 h 131"/>
                <a:gd name="T30" fmla="*/ 27 w 35"/>
                <a:gd name="T31" fmla="*/ 53 h 131"/>
                <a:gd name="T32" fmla="*/ 21 w 35"/>
                <a:gd name="T33" fmla="*/ 70 h 131"/>
                <a:gd name="T34" fmla="*/ 7 w 35"/>
                <a:gd name="T35" fmla="*/ 107 h 131"/>
                <a:gd name="T36" fmla="*/ 3 w 35"/>
                <a:gd name="T37" fmla="*/ 123 h 131"/>
                <a:gd name="T38" fmla="*/ 5 w 35"/>
                <a:gd name="T39" fmla="*/ 131 h 131"/>
                <a:gd name="T40" fmla="*/ 12 w 35"/>
                <a:gd name="T41" fmla="*/ 118 h 131"/>
                <a:gd name="T42" fmla="*/ 18 w 35"/>
                <a:gd name="T43" fmla="*/ 105 h 131"/>
                <a:gd name="T44" fmla="*/ 23 w 35"/>
                <a:gd name="T45" fmla="*/ 89 h 131"/>
                <a:gd name="T46" fmla="*/ 24 w 35"/>
                <a:gd name="T47" fmla="*/ 88 h 131"/>
                <a:gd name="T48" fmla="*/ 26 w 35"/>
                <a:gd name="T49" fmla="*/ 74 h 131"/>
                <a:gd name="T50" fmla="*/ 27 w 35"/>
                <a:gd name="T51" fmla="*/ 67 h 131"/>
                <a:gd name="T52" fmla="*/ 22 w 35"/>
                <a:gd name="T53" fmla="*/ 81 h 131"/>
                <a:gd name="T54" fmla="*/ 21 w 35"/>
                <a:gd name="T55" fmla="*/ 74 h 131"/>
                <a:gd name="T56" fmla="*/ 33 w 35"/>
                <a:gd name="T57" fmla="*/ 56 h 131"/>
                <a:gd name="T58" fmla="*/ 30 w 35"/>
                <a:gd name="T59" fmla="*/ 36 h 131"/>
                <a:gd name="T60" fmla="*/ 27 w 35"/>
                <a:gd name="T61" fmla="*/ 30 h 131"/>
                <a:gd name="T62" fmla="*/ 29 w 35"/>
                <a:gd name="T63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31">
                  <a:moveTo>
                    <a:pt x="18" y="34"/>
                  </a:moveTo>
                  <a:cubicBezTo>
                    <a:pt x="18" y="28"/>
                    <a:pt x="18" y="30"/>
                    <a:pt x="20" y="26"/>
                  </a:cubicBezTo>
                  <a:cubicBezTo>
                    <a:pt x="21" y="28"/>
                    <a:pt x="21" y="27"/>
                    <a:pt x="20" y="31"/>
                  </a:cubicBezTo>
                  <a:cubicBezTo>
                    <a:pt x="20" y="34"/>
                    <a:pt x="20" y="34"/>
                    <a:pt x="18" y="34"/>
                  </a:cubicBezTo>
                  <a:close/>
                  <a:moveTo>
                    <a:pt x="22" y="24"/>
                  </a:moveTo>
                  <a:cubicBezTo>
                    <a:pt x="22" y="24"/>
                    <a:pt x="20" y="25"/>
                    <a:pt x="22" y="21"/>
                  </a:cubicBezTo>
                  <a:cubicBezTo>
                    <a:pt x="22" y="19"/>
                    <a:pt x="22" y="18"/>
                    <a:pt x="25" y="20"/>
                  </a:cubicBezTo>
                  <a:lnTo>
                    <a:pt x="22" y="24"/>
                  </a:lnTo>
                  <a:close/>
                  <a:moveTo>
                    <a:pt x="27" y="9"/>
                  </a:moveTo>
                  <a:cubicBezTo>
                    <a:pt x="29" y="7"/>
                    <a:pt x="28" y="10"/>
                    <a:pt x="29" y="0"/>
                  </a:cubicBezTo>
                  <a:cubicBezTo>
                    <a:pt x="27" y="1"/>
                    <a:pt x="27" y="0"/>
                    <a:pt x="26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9"/>
                    <a:pt x="20" y="15"/>
                    <a:pt x="16" y="19"/>
                  </a:cubicBezTo>
                  <a:cubicBezTo>
                    <a:pt x="15" y="25"/>
                    <a:pt x="16" y="28"/>
                    <a:pt x="13" y="31"/>
                  </a:cubicBezTo>
                  <a:cubicBezTo>
                    <a:pt x="12" y="34"/>
                    <a:pt x="13" y="38"/>
                    <a:pt x="12" y="4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6" y="58"/>
                    <a:pt x="6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2" y="55"/>
                    <a:pt x="10" y="60"/>
                    <a:pt x="11" y="55"/>
                  </a:cubicBezTo>
                  <a:cubicBezTo>
                    <a:pt x="11" y="54"/>
                    <a:pt x="12" y="53"/>
                    <a:pt x="12" y="52"/>
                  </a:cubicBezTo>
                  <a:cubicBezTo>
                    <a:pt x="13" y="49"/>
                    <a:pt x="12" y="50"/>
                    <a:pt x="14" y="4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4"/>
                    <a:pt x="18" y="3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5"/>
                    <a:pt x="4" y="83"/>
                    <a:pt x="3" y="87"/>
                  </a:cubicBezTo>
                  <a:cubicBezTo>
                    <a:pt x="6" y="93"/>
                    <a:pt x="6" y="91"/>
                    <a:pt x="8" y="91"/>
                  </a:cubicBezTo>
                  <a:cubicBezTo>
                    <a:pt x="8" y="88"/>
                    <a:pt x="10" y="86"/>
                    <a:pt x="12" y="80"/>
                  </a:cubicBezTo>
                  <a:cubicBezTo>
                    <a:pt x="13" y="76"/>
                    <a:pt x="15" y="75"/>
                    <a:pt x="17" y="70"/>
                  </a:cubicBezTo>
                  <a:cubicBezTo>
                    <a:pt x="18" y="68"/>
                    <a:pt x="17" y="68"/>
                    <a:pt x="19" y="65"/>
                  </a:cubicBezTo>
                  <a:cubicBezTo>
                    <a:pt x="25" y="57"/>
                    <a:pt x="19" y="54"/>
                    <a:pt x="27" y="53"/>
                  </a:cubicBezTo>
                  <a:cubicBezTo>
                    <a:pt x="26" y="58"/>
                    <a:pt x="24" y="63"/>
                    <a:pt x="21" y="65"/>
                  </a:cubicBezTo>
                  <a:cubicBezTo>
                    <a:pt x="21" y="65"/>
                    <a:pt x="22" y="64"/>
                    <a:pt x="21" y="70"/>
                  </a:cubicBezTo>
                  <a:cubicBezTo>
                    <a:pt x="21" y="70"/>
                    <a:pt x="20" y="70"/>
                    <a:pt x="20" y="71"/>
                  </a:cubicBezTo>
                  <a:cubicBezTo>
                    <a:pt x="17" y="74"/>
                    <a:pt x="8" y="103"/>
                    <a:pt x="7" y="107"/>
                  </a:cubicBezTo>
                  <a:cubicBezTo>
                    <a:pt x="6" y="112"/>
                    <a:pt x="5" y="113"/>
                    <a:pt x="5" y="114"/>
                  </a:cubicBezTo>
                  <a:cubicBezTo>
                    <a:pt x="4" y="118"/>
                    <a:pt x="5" y="119"/>
                    <a:pt x="3" y="123"/>
                  </a:cubicBezTo>
                  <a:cubicBezTo>
                    <a:pt x="1" y="126"/>
                    <a:pt x="0" y="125"/>
                    <a:pt x="1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27"/>
                    <a:pt x="7" y="124"/>
                    <a:pt x="7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6"/>
                    <a:pt x="12" y="116"/>
                    <a:pt x="14" y="112"/>
                  </a:cubicBezTo>
                  <a:cubicBezTo>
                    <a:pt x="18" y="108"/>
                    <a:pt x="16" y="111"/>
                    <a:pt x="18" y="105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8"/>
                    <a:pt x="24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5" y="83"/>
                    <a:pt x="28" y="78"/>
                    <a:pt x="26" y="74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4" y="72"/>
                    <a:pt x="25" y="72"/>
                    <a:pt x="24" y="76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3"/>
                    <a:pt x="21" y="82"/>
                    <a:pt x="19" y="83"/>
                  </a:cubicBezTo>
                  <a:cubicBezTo>
                    <a:pt x="20" y="81"/>
                    <a:pt x="20" y="77"/>
                    <a:pt x="21" y="74"/>
                  </a:cubicBezTo>
                  <a:cubicBezTo>
                    <a:pt x="23" y="69"/>
                    <a:pt x="23" y="72"/>
                    <a:pt x="24" y="68"/>
                  </a:cubicBezTo>
                  <a:cubicBezTo>
                    <a:pt x="28" y="55"/>
                    <a:pt x="29" y="56"/>
                    <a:pt x="33" y="56"/>
                  </a:cubicBezTo>
                  <a:cubicBezTo>
                    <a:pt x="35" y="47"/>
                    <a:pt x="35" y="49"/>
                    <a:pt x="35" y="38"/>
                  </a:cubicBezTo>
                  <a:cubicBezTo>
                    <a:pt x="34" y="39"/>
                    <a:pt x="31" y="42"/>
                    <a:pt x="30" y="36"/>
                  </a:cubicBezTo>
                  <a:cubicBezTo>
                    <a:pt x="30" y="33"/>
                    <a:pt x="30" y="34"/>
                    <a:pt x="30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29"/>
                    <a:pt x="28" y="30"/>
                    <a:pt x="29" y="28"/>
                  </a:cubicBezTo>
                  <a:cubicBezTo>
                    <a:pt x="27" y="20"/>
                    <a:pt x="28" y="18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4638917" y="6007360"/>
              <a:ext cx="56358" cy="255961"/>
            </a:xfrm>
            <a:custGeom>
              <a:avLst/>
              <a:gdLst>
                <a:gd name="T0" fmla="*/ 10 w 56"/>
                <a:gd name="T1" fmla="*/ 32 h 255"/>
                <a:gd name="T2" fmla="*/ 8 w 56"/>
                <a:gd name="T3" fmla="*/ 22 h 255"/>
                <a:gd name="T4" fmla="*/ 6 w 56"/>
                <a:gd name="T5" fmla="*/ 15 h 255"/>
                <a:gd name="T6" fmla="*/ 1 w 56"/>
                <a:gd name="T7" fmla="*/ 1 h 255"/>
                <a:gd name="T8" fmla="*/ 0 w 56"/>
                <a:gd name="T9" fmla="*/ 0 h 255"/>
                <a:gd name="T10" fmla="*/ 2 w 56"/>
                <a:gd name="T11" fmla="*/ 19 h 255"/>
                <a:gd name="T12" fmla="*/ 8 w 56"/>
                <a:gd name="T13" fmla="*/ 42 h 255"/>
                <a:gd name="T14" fmla="*/ 9 w 56"/>
                <a:gd name="T15" fmla="*/ 46 h 255"/>
                <a:gd name="T16" fmla="*/ 13 w 56"/>
                <a:gd name="T17" fmla="*/ 56 h 255"/>
                <a:gd name="T18" fmla="*/ 16 w 56"/>
                <a:gd name="T19" fmla="*/ 71 h 255"/>
                <a:gd name="T20" fmla="*/ 23 w 56"/>
                <a:gd name="T21" fmla="*/ 93 h 255"/>
                <a:gd name="T22" fmla="*/ 27 w 56"/>
                <a:gd name="T23" fmla="*/ 107 h 255"/>
                <a:gd name="T24" fmla="*/ 30 w 56"/>
                <a:gd name="T25" fmla="*/ 114 h 255"/>
                <a:gd name="T26" fmla="*/ 41 w 56"/>
                <a:gd name="T27" fmla="*/ 169 h 255"/>
                <a:gd name="T28" fmla="*/ 44 w 56"/>
                <a:gd name="T29" fmla="*/ 186 h 255"/>
                <a:gd name="T30" fmla="*/ 49 w 56"/>
                <a:gd name="T31" fmla="*/ 221 h 255"/>
                <a:gd name="T32" fmla="*/ 50 w 56"/>
                <a:gd name="T33" fmla="*/ 255 h 255"/>
                <a:gd name="T34" fmla="*/ 51 w 56"/>
                <a:gd name="T35" fmla="*/ 253 h 255"/>
                <a:gd name="T36" fmla="*/ 55 w 56"/>
                <a:gd name="T37" fmla="*/ 250 h 255"/>
                <a:gd name="T38" fmla="*/ 54 w 56"/>
                <a:gd name="T39" fmla="*/ 248 h 255"/>
                <a:gd name="T40" fmla="*/ 52 w 56"/>
                <a:gd name="T41" fmla="*/ 245 h 255"/>
                <a:gd name="T42" fmla="*/ 53 w 56"/>
                <a:gd name="T43" fmla="*/ 237 h 255"/>
                <a:gd name="T44" fmla="*/ 53 w 56"/>
                <a:gd name="T45" fmla="*/ 227 h 255"/>
                <a:gd name="T46" fmla="*/ 54 w 56"/>
                <a:gd name="T47" fmla="*/ 218 h 255"/>
                <a:gd name="T48" fmla="*/ 53 w 56"/>
                <a:gd name="T49" fmla="*/ 207 h 255"/>
                <a:gd name="T50" fmla="*/ 52 w 56"/>
                <a:gd name="T51" fmla="*/ 188 h 255"/>
                <a:gd name="T52" fmla="*/ 49 w 56"/>
                <a:gd name="T53" fmla="*/ 169 h 255"/>
                <a:gd name="T54" fmla="*/ 42 w 56"/>
                <a:gd name="T55" fmla="*/ 132 h 255"/>
                <a:gd name="T56" fmla="*/ 38 w 56"/>
                <a:gd name="T57" fmla="*/ 114 h 255"/>
                <a:gd name="T58" fmla="*/ 33 w 56"/>
                <a:gd name="T59" fmla="*/ 97 h 255"/>
                <a:gd name="T60" fmla="*/ 29 w 56"/>
                <a:gd name="T61" fmla="*/ 86 h 255"/>
                <a:gd name="T62" fmla="*/ 27 w 56"/>
                <a:gd name="T63" fmla="*/ 72 h 255"/>
                <a:gd name="T64" fmla="*/ 21 w 56"/>
                <a:gd name="T65" fmla="*/ 60 h 255"/>
                <a:gd name="T66" fmla="*/ 18 w 56"/>
                <a:gd name="T67" fmla="*/ 46 h 255"/>
                <a:gd name="T68" fmla="*/ 14 w 56"/>
                <a:gd name="T69" fmla="*/ 39 h 255"/>
                <a:gd name="T70" fmla="*/ 10 w 56"/>
                <a:gd name="T71" fmla="*/ 3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255">
                  <a:moveTo>
                    <a:pt x="10" y="32"/>
                  </a:moveTo>
                  <a:cubicBezTo>
                    <a:pt x="10" y="27"/>
                    <a:pt x="10" y="27"/>
                    <a:pt x="8" y="22"/>
                  </a:cubicBezTo>
                  <a:cubicBezTo>
                    <a:pt x="7" y="19"/>
                    <a:pt x="7" y="17"/>
                    <a:pt x="6" y="1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7"/>
                    <a:pt x="1" y="12"/>
                    <a:pt x="2" y="1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5"/>
                    <a:pt x="9" y="46"/>
                  </a:cubicBezTo>
                  <a:cubicBezTo>
                    <a:pt x="11" y="49"/>
                    <a:pt x="9" y="47"/>
                    <a:pt x="13" y="56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80"/>
                    <a:pt x="19" y="73"/>
                    <a:pt x="23" y="93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11"/>
                    <a:pt x="29" y="108"/>
                    <a:pt x="30" y="114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4"/>
                    <a:pt x="44" y="181"/>
                    <a:pt x="44" y="186"/>
                  </a:cubicBezTo>
                  <a:cubicBezTo>
                    <a:pt x="47" y="204"/>
                    <a:pt x="47" y="193"/>
                    <a:pt x="49" y="221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2" y="254"/>
                    <a:pt x="50" y="255"/>
                    <a:pt x="51" y="253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5" y="250"/>
                    <a:pt x="54" y="248"/>
                    <a:pt x="54" y="248"/>
                  </a:cubicBezTo>
                  <a:cubicBezTo>
                    <a:pt x="53" y="246"/>
                    <a:pt x="53" y="245"/>
                    <a:pt x="52" y="245"/>
                  </a:cubicBezTo>
                  <a:cubicBezTo>
                    <a:pt x="56" y="241"/>
                    <a:pt x="53" y="242"/>
                    <a:pt x="53" y="237"/>
                  </a:cubicBezTo>
                  <a:cubicBezTo>
                    <a:pt x="53" y="233"/>
                    <a:pt x="54" y="232"/>
                    <a:pt x="53" y="227"/>
                  </a:cubicBezTo>
                  <a:cubicBezTo>
                    <a:pt x="53" y="225"/>
                    <a:pt x="54" y="222"/>
                    <a:pt x="54" y="218"/>
                  </a:cubicBezTo>
                  <a:cubicBezTo>
                    <a:pt x="54" y="213"/>
                    <a:pt x="53" y="212"/>
                    <a:pt x="53" y="207"/>
                  </a:cubicBezTo>
                  <a:cubicBezTo>
                    <a:pt x="53" y="201"/>
                    <a:pt x="53" y="195"/>
                    <a:pt x="52" y="188"/>
                  </a:cubicBezTo>
                  <a:cubicBezTo>
                    <a:pt x="50" y="183"/>
                    <a:pt x="50" y="175"/>
                    <a:pt x="49" y="169"/>
                  </a:cubicBezTo>
                  <a:cubicBezTo>
                    <a:pt x="47" y="156"/>
                    <a:pt x="45" y="144"/>
                    <a:pt x="42" y="132"/>
                  </a:cubicBezTo>
                  <a:cubicBezTo>
                    <a:pt x="41" y="126"/>
                    <a:pt x="39" y="121"/>
                    <a:pt x="38" y="114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29" y="93"/>
                    <a:pt x="32" y="93"/>
                    <a:pt x="29" y="8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2" y="68"/>
                    <a:pt x="24" y="70"/>
                    <a:pt x="21" y="6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5" y="47"/>
                    <a:pt x="14" y="39"/>
                  </a:cubicBezTo>
                  <a:cubicBezTo>
                    <a:pt x="12" y="32"/>
                    <a:pt x="10" y="34"/>
                    <a:pt x="10" y="3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4291374" y="6054325"/>
              <a:ext cx="77493" cy="172989"/>
            </a:xfrm>
            <a:custGeom>
              <a:avLst/>
              <a:gdLst>
                <a:gd name="T0" fmla="*/ 11 w 77"/>
                <a:gd name="T1" fmla="*/ 21 h 172"/>
                <a:gd name="T2" fmla="*/ 8 w 77"/>
                <a:gd name="T3" fmla="*/ 14 h 172"/>
                <a:gd name="T4" fmla="*/ 6 w 77"/>
                <a:gd name="T5" fmla="*/ 6 h 172"/>
                <a:gd name="T6" fmla="*/ 2 w 77"/>
                <a:gd name="T7" fmla="*/ 0 h 172"/>
                <a:gd name="T8" fmla="*/ 1 w 77"/>
                <a:gd name="T9" fmla="*/ 9 h 172"/>
                <a:gd name="T10" fmla="*/ 3 w 77"/>
                <a:gd name="T11" fmla="*/ 10 h 172"/>
                <a:gd name="T12" fmla="*/ 12 w 77"/>
                <a:gd name="T13" fmla="*/ 37 h 172"/>
                <a:gd name="T14" fmla="*/ 17 w 77"/>
                <a:gd name="T15" fmla="*/ 51 h 172"/>
                <a:gd name="T16" fmla="*/ 25 w 77"/>
                <a:gd name="T17" fmla="*/ 67 h 172"/>
                <a:gd name="T18" fmla="*/ 24 w 77"/>
                <a:gd name="T19" fmla="*/ 71 h 172"/>
                <a:gd name="T20" fmla="*/ 28 w 77"/>
                <a:gd name="T21" fmla="*/ 76 h 172"/>
                <a:gd name="T22" fmla="*/ 34 w 77"/>
                <a:gd name="T23" fmla="*/ 94 h 172"/>
                <a:gd name="T24" fmla="*/ 39 w 77"/>
                <a:gd name="T25" fmla="*/ 99 h 172"/>
                <a:gd name="T26" fmla="*/ 42 w 77"/>
                <a:gd name="T27" fmla="*/ 105 h 172"/>
                <a:gd name="T28" fmla="*/ 43 w 77"/>
                <a:gd name="T29" fmla="*/ 106 h 172"/>
                <a:gd name="T30" fmla="*/ 49 w 77"/>
                <a:gd name="T31" fmla="*/ 120 h 172"/>
                <a:gd name="T32" fmla="*/ 50 w 77"/>
                <a:gd name="T33" fmla="*/ 121 h 172"/>
                <a:gd name="T34" fmla="*/ 51 w 77"/>
                <a:gd name="T35" fmla="*/ 124 h 172"/>
                <a:gd name="T36" fmla="*/ 57 w 77"/>
                <a:gd name="T37" fmla="*/ 135 h 172"/>
                <a:gd name="T38" fmla="*/ 57 w 77"/>
                <a:gd name="T39" fmla="*/ 136 h 172"/>
                <a:gd name="T40" fmla="*/ 58 w 77"/>
                <a:gd name="T41" fmla="*/ 138 h 172"/>
                <a:gd name="T42" fmla="*/ 67 w 77"/>
                <a:gd name="T43" fmla="*/ 159 h 172"/>
                <a:gd name="T44" fmla="*/ 68 w 77"/>
                <a:gd name="T45" fmla="*/ 163 h 172"/>
                <a:gd name="T46" fmla="*/ 70 w 77"/>
                <a:gd name="T47" fmla="*/ 164 h 172"/>
                <a:gd name="T48" fmla="*/ 71 w 77"/>
                <a:gd name="T49" fmla="*/ 165 h 172"/>
                <a:gd name="T50" fmla="*/ 74 w 77"/>
                <a:gd name="T51" fmla="*/ 172 h 172"/>
                <a:gd name="T52" fmla="*/ 74 w 77"/>
                <a:gd name="T53" fmla="*/ 163 h 172"/>
                <a:gd name="T54" fmla="*/ 72 w 77"/>
                <a:gd name="T55" fmla="*/ 155 h 172"/>
                <a:gd name="T56" fmla="*/ 64 w 77"/>
                <a:gd name="T57" fmla="*/ 129 h 172"/>
                <a:gd name="T58" fmla="*/ 63 w 77"/>
                <a:gd name="T59" fmla="*/ 127 h 172"/>
                <a:gd name="T60" fmla="*/ 60 w 77"/>
                <a:gd name="T61" fmla="*/ 119 h 172"/>
                <a:gd name="T62" fmla="*/ 57 w 77"/>
                <a:gd name="T63" fmla="*/ 112 h 172"/>
                <a:gd name="T64" fmla="*/ 53 w 77"/>
                <a:gd name="T65" fmla="*/ 105 h 172"/>
                <a:gd name="T66" fmla="*/ 43 w 77"/>
                <a:gd name="T67" fmla="*/ 84 h 172"/>
                <a:gd name="T68" fmla="*/ 23 w 77"/>
                <a:gd name="T69" fmla="*/ 41 h 172"/>
                <a:gd name="T70" fmla="*/ 20 w 77"/>
                <a:gd name="T71" fmla="*/ 38 h 172"/>
                <a:gd name="T72" fmla="*/ 19 w 77"/>
                <a:gd name="T73" fmla="*/ 35 h 172"/>
                <a:gd name="T74" fmla="*/ 11 w 77"/>
                <a:gd name="T75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72">
                  <a:moveTo>
                    <a:pt x="11" y="21"/>
                  </a:moveTo>
                  <a:cubicBezTo>
                    <a:pt x="9" y="19"/>
                    <a:pt x="10" y="18"/>
                    <a:pt x="8" y="1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4"/>
                    <a:pt x="1" y="4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10" y="34"/>
                    <a:pt x="12" y="37"/>
                  </a:cubicBezTo>
                  <a:cubicBezTo>
                    <a:pt x="17" y="45"/>
                    <a:pt x="13" y="44"/>
                    <a:pt x="17" y="51"/>
                  </a:cubicBezTo>
                  <a:cubicBezTo>
                    <a:pt x="21" y="56"/>
                    <a:pt x="20" y="64"/>
                    <a:pt x="25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26" y="72"/>
                    <a:pt x="28" y="76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7" y="95"/>
                    <a:pt x="38" y="96"/>
                    <a:pt x="39" y="99"/>
                  </a:cubicBezTo>
                  <a:cubicBezTo>
                    <a:pt x="39" y="100"/>
                    <a:pt x="42" y="107"/>
                    <a:pt x="42" y="105"/>
                  </a:cubicBezTo>
                  <a:cubicBezTo>
                    <a:pt x="42" y="105"/>
                    <a:pt x="43" y="106"/>
                    <a:pt x="43" y="106"/>
                  </a:cubicBezTo>
                  <a:cubicBezTo>
                    <a:pt x="42" y="118"/>
                    <a:pt x="45" y="113"/>
                    <a:pt x="49" y="120"/>
                  </a:cubicBezTo>
                  <a:cubicBezTo>
                    <a:pt x="49" y="121"/>
                    <a:pt x="50" y="121"/>
                    <a:pt x="50" y="121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4" y="128"/>
                    <a:pt x="52" y="127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7"/>
                    <a:pt x="57" y="137"/>
                    <a:pt x="58" y="138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8" y="162"/>
                    <a:pt x="67" y="158"/>
                    <a:pt x="68" y="163"/>
                  </a:cubicBezTo>
                  <a:cubicBezTo>
                    <a:pt x="70" y="163"/>
                    <a:pt x="69" y="162"/>
                    <a:pt x="70" y="164"/>
                  </a:cubicBezTo>
                  <a:cubicBezTo>
                    <a:pt x="70" y="164"/>
                    <a:pt x="71" y="164"/>
                    <a:pt x="71" y="165"/>
                  </a:cubicBezTo>
                  <a:cubicBezTo>
                    <a:pt x="73" y="169"/>
                    <a:pt x="71" y="169"/>
                    <a:pt x="74" y="172"/>
                  </a:cubicBezTo>
                  <a:cubicBezTo>
                    <a:pt x="77" y="168"/>
                    <a:pt x="74" y="166"/>
                    <a:pt x="74" y="163"/>
                  </a:cubicBezTo>
                  <a:cubicBezTo>
                    <a:pt x="73" y="161"/>
                    <a:pt x="73" y="158"/>
                    <a:pt x="72" y="155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58" y="120"/>
                    <a:pt x="62" y="124"/>
                    <a:pt x="60" y="119"/>
                  </a:cubicBezTo>
                  <a:cubicBezTo>
                    <a:pt x="57" y="115"/>
                    <a:pt x="56" y="117"/>
                    <a:pt x="57" y="112"/>
                  </a:cubicBezTo>
                  <a:cubicBezTo>
                    <a:pt x="52" y="110"/>
                    <a:pt x="56" y="110"/>
                    <a:pt x="53" y="105"/>
                  </a:cubicBezTo>
                  <a:cubicBezTo>
                    <a:pt x="49" y="98"/>
                    <a:pt x="47" y="91"/>
                    <a:pt x="43" y="8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0" y="38"/>
                    <a:pt x="22" y="42"/>
                    <a:pt x="20" y="38"/>
                  </a:cubicBezTo>
                  <a:cubicBezTo>
                    <a:pt x="19" y="37"/>
                    <a:pt x="19" y="36"/>
                    <a:pt x="19" y="35"/>
                  </a:cubicBezTo>
                  <a:cubicBezTo>
                    <a:pt x="16" y="27"/>
                    <a:pt x="16" y="26"/>
                    <a:pt x="11" y="2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4805644" y="4598400"/>
              <a:ext cx="36007" cy="135417"/>
            </a:xfrm>
            <a:custGeom>
              <a:avLst/>
              <a:gdLst>
                <a:gd name="T0" fmla="*/ 11 w 36"/>
                <a:gd name="T1" fmla="*/ 105 h 135"/>
                <a:gd name="T2" fmla="*/ 11 w 36"/>
                <a:gd name="T3" fmla="*/ 99 h 135"/>
                <a:gd name="T4" fmla="*/ 22 w 36"/>
                <a:gd name="T5" fmla="*/ 40 h 135"/>
                <a:gd name="T6" fmla="*/ 27 w 36"/>
                <a:gd name="T7" fmla="*/ 0 h 135"/>
                <a:gd name="T8" fmla="*/ 22 w 36"/>
                <a:gd name="T9" fmla="*/ 4 h 135"/>
                <a:gd name="T10" fmla="*/ 21 w 36"/>
                <a:gd name="T11" fmla="*/ 21 h 135"/>
                <a:gd name="T12" fmla="*/ 3 w 36"/>
                <a:gd name="T13" fmla="*/ 97 h 135"/>
                <a:gd name="T14" fmla="*/ 4 w 36"/>
                <a:gd name="T15" fmla="*/ 114 h 135"/>
                <a:gd name="T16" fmla="*/ 3 w 36"/>
                <a:gd name="T17" fmla="*/ 125 h 135"/>
                <a:gd name="T18" fmla="*/ 1 w 36"/>
                <a:gd name="T19" fmla="*/ 135 h 135"/>
                <a:gd name="T20" fmla="*/ 7 w 36"/>
                <a:gd name="T21" fmla="*/ 125 h 135"/>
                <a:gd name="T22" fmla="*/ 9 w 36"/>
                <a:gd name="T23" fmla="*/ 122 h 135"/>
                <a:gd name="T24" fmla="*/ 7 w 36"/>
                <a:gd name="T25" fmla="*/ 118 h 135"/>
                <a:gd name="T26" fmla="*/ 11 w 36"/>
                <a:gd name="T27" fmla="*/ 120 h 135"/>
                <a:gd name="T28" fmla="*/ 8 w 36"/>
                <a:gd name="T29" fmla="*/ 112 h 135"/>
                <a:gd name="T30" fmla="*/ 14 w 36"/>
                <a:gd name="T31" fmla="*/ 117 h 135"/>
                <a:gd name="T32" fmla="*/ 17 w 36"/>
                <a:gd name="T33" fmla="*/ 105 h 135"/>
                <a:gd name="T34" fmla="*/ 19 w 36"/>
                <a:gd name="T35" fmla="*/ 105 h 135"/>
                <a:gd name="T36" fmla="*/ 20 w 36"/>
                <a:gd name="T37" fmla="*/ 105 h 135"/>
                <a:gd name="T38" fmla="*/ 18 w 36"/>
                <a:gd name="T39" fmla="*/ 100 h 135"/>
                <a:gd name="T40" fmla="*/ 18 w 36"/>
                <a:gd name="T41" fmla="*/ 99 h 135"/>
                <a:gd name="T42" fmla="*/ 23 w 36"/>
                <a:gd name="T43" fmla="*/ 95 h 135"/>
                <a:gd name="T44" fmla="*/ 28 w 36"/>
                <a:gd name="T45" fmla="*/ 76 h 135"/>
                <a:gd name="T46" fmla="*/ 31 w 36"/>
                <a:gd name="T47" fmla="*/ 57 h 135"/>
                <a:gd name="T48" fmla="*/ 31 w 36"/>
                <a:gd name="T49" fmla="*/ 57 h 135"/>
                <a:gd name="T50" fmla="*/ 32 w 36"/>
                <a:gd name="T51" fmla="*/ 39 h 135"/>
                <a:gd name="T52" fmla="*/ 30 w 36"/>
                <a:gd name="T53" fmla="*/ 24 h 135"/>
                <a:gd name="T54" fmla="*/ 30 w 36"/>
                <a:gd name="T55" fmla="*/ 29 h 135"/>
                <a:gd name="T56" fmla="*/ 27 w 36"/>
                <a:gd name="T57" fmla="*/ 42 h 135"/>
                <a:gd name="T58" fmla="*/ 24 w 36"/>
                <a:gd name="T59" fmla="*/ 62 h 135"/>
                <a:gd name="T60" fmla="*/ 23 w 36"/>
                <a:gd name="T61" fmla="*/ 68 h 135"/>
                <a:gd name="T62" fmla="*/ 22 w 36"/>
                <a:gd name="T63" fmla="*/ 71 h 135"/>
                <a:gd name="T64" fmla="*/ 21 w 36"/>
                <a:gd name="T65" fmla="*/ 73 h 135"/>
                <a:gd name="T66" fmla="*/ 18 w 36"/>
                <a:gd name="T67" fmla="*/ 88 h 135"/>
                <a:gd name="T68" fmla="*/ 13 w 36"/>
                <a:gd name="T69" fmla="*/ 101 h 135"/>
                <a:gd name="T70" fmla="*/ 11 w 36"/>
                <a:gd name="T71" fmla="*/ 10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135">
                  <a:moveTo>
                    <a:pt x="11" y="105"/>
                  </a:moveTo>
                  <a:cubicBezTo>
                    <a:pt x="11" y="101"/>
                    <a:pt x="10" y="101"/>
                    <a:pt x="11" y="9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4"/>
                    <a:pt x="27" y="13"/>
                    <a:pt x="27" y="0"/>
                  </a:cubicBezTo>
                  <a:cubicBezTo>
                    <a:pt x="24" y="1"/>
                    <a:pt x="24" y="2"/>
                    <a:pt x="22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112"/>
                    <a:pt x="0" y="107"/>
                    <a:pt x="4" y="114"/>
                  </a:cubicBezTo>
                  <a:cubicBezTo>
                    <a:pt x="1" y="118"/>
                    <a:pt x="2" y="120"/>
                    <a:pt x="3" y="125"/>
                  </a:cubicBezTo>
                  <a:cubicBezTo>
                    <a:pt x="3" y="135"/>
                    <a:pt x="2" y="132"/>
                    <a:pt x="1" y="135"/>
                  </a:cubicBezTo>
                  <a:cubicBezTo>
                    <a:pt x="5" y="134"/>
                    <a:pt x="5" y="131"/>
                    <a:pt x="7" y="125"/>
                  </a:cubicBezTo>
                  <a:cubicBezTo>
                    <a:pt x="8" y="122"/>
                    <a:pt x="7" y="124"/>
                    <a:pt x="9" y="122"/>
                  </a:cubicBezTo>
                  <a:cubicBezTo>
                    <a:pt x="7" y="120"/>
                    <a:pt x="7" y="121"/>
                    <a:pt x="7" y="118"/>
                  </a:cubicBezTo>
                  <a:cubicBezTo>
                    <a:pt x="11" y="119"/>
                    <a:pt x="8" y="119"/>
                    <a:pt x="11" y="120"/>
                  </a:cubicBezTo>
                  <a:cubicBezTo>
                    <a:pt x="11" y="110"/>
                    <a:pt x="7" y="123"/>
                    <a:pt x="8" y="112"/>
                  </a:cubicBezTo>
                  <a:cubicBezTo>
                    <a:pt x="14" y="116"/>
                    <a:pt x="10" y="114"/>
                    <a:pt x="14" y="117"/>
                  </a:cubicBezTo>
                  <a:cubicBezTo>
                    <a:pt x="14" y="108"/>
                    <a:pt x="16" y="109"/>
                    <a:pt x="17" y="105"/>
                  </a:cubicBezTo>
                  <a:cubicBezTo>
                    <a:pt x="17" y="105"/>
                    <a:pt x="18" y="105"/>
                    <a:pt x="19" y="105"/>
                  </a:cubicBezTo>
                  <a:cubicBezTo>
                    <a:pt x="20" y="105"/>
                    <a:pt x="19" y="106"/>
                    <a:pt x="20" y="105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87"/>
                    <a:pt x="27" y="78"/>
                    <a:pt x="28" y="76"/>
                  </a:cubicBezTo>
                  <a:cubicBezTo>
                    <a:pt x="29" y="69"/>
                    <a:pt x="28" y="62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5"/>
                    <a:pt x="33" y="42"/>
                    <a:pt x="32" y="39"/>
                  </a:cubicBezTo>
                  <a:cubicBezTo>
                    <a:pt x="31" y="26"/>
                    <a:pt x="36" y="26"/>
                    <a:pt x="30" y="24"/>
                  </a:cubicBezTo>
                  <a:cubicBezTo>
                    <a:pt x="29" y="26"/>
                    <a:pt x="30" y="26"/>
                    <a:pt x="30" y="29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51"/>
                    <a:pt x="25" y="51"/>
                    <a:pt x="24" y="62"/>
                  </a:cubicBezTo>
                  <a:cubicBezTo>
                    <a:pt x="23" y="67"/>
                    <a:pt x="24" y="60"/>
                    <a:pt x="23" y="68"/>
                  </a:cubicBezTo>
                  <a:cubicBezTo>
                    <a:pt x="22" y="69"/>
                    <a:pt x="22" y="70"/>
                    <a:pt x="22" y="71"/>
                  </a:cubicBezTo>
                  <a:cubicBezTo>
                    <a:pt x="20" y="78"/>
                    <a:pt x="24" y="65"/>
                    <a:pt x="21" y="73"/>
                  </a:cubicBezTo>
                  <a:cubicBezTo>
                    <a:pt x="19" y="79"/>
                    <a:pt x="18" y="86"/>
                    <a:pt x="18" y="88"/>
                  </a:cubicBezTo>
                  <a:cubicBezTo>
                    <a:pt x="14" y="94"/>
                    <a:pt x="16" y="91"/>
                    <a:pt x="13" y="101"/>
                  </a:cubicBezTo>
                  <a:cubicBezTo>
                    <a:pt x="13" y="104"/>
                    <a:pt x="13" y="103"/>
                    <a:pt x="11" y="10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4829909" y="5291139"/>
              <a:ext cx="21134" cy="126806"/>
            </a:xfrm>
            <a:custGeom>
              <a:avLst/>
              <a:gdLst>
                <a:gd name="T0" fmla="*/ 21 w 21"/>
                <a:gd name="T1" fmla="*/ 41 h 126"/>
                <a:gd name="T2" fmla="*/ 21 w 21"/>
                <a:gd name="T3" fmla="*/ 30 h 126"/>
                <a:gd name="T4" fmla="*/ 19 w 21"/>
                <a:gd name="T5" fmla="*/ 32 h 126"/>
                <a:gd name="T6" fmla="*/ 19 w 21"/>
                <a:gd name="T7" fmla="*/ 28 h 126"/>
                <a:gd name="T8" fmla="*/ 19 w 21"/>
                <a:gd name="T9" fmla="*/ 27 h 126"/>
                <a:gd name="T10" fmla="*/ 18 w 21"/>
                <a:gd name="T11" fmla="*/ 21 h 126"/>
                <a:gd name="T12" fmla="*/ 17 w 21"/>
                <a:gd name="T13" fmla="*/ 14 h 126"/>
                <a:gd name="T14" fmla="*/ 13 w 21"/>
                <a:gd name="T15" fmla="*/ 1 h 126"/>
                <a:gd name="T16" fmla="*/ 9 w 21"/>
                <a:gd name="T17" fmla="*/ 4 h 126"/>
                <a:gd name="T18" fmla="*/ 5 w 21"/>
                <a:gd name="T19" fmla="*/ 14 h 126"/>
                <a:gd name="T20" fmla="*/ 4 w 21"/>
                <a:gd name="T21" fmla="*/ 29 h 126"/>
                <a:gd name="T22" fmla="*/ 3 w 21"/>
                <a:gd name="T23" fmla="*/ 56 h 126"/>
                <a:gd name="T24" fmla="*/ 3 w 21"/>
                <a:gd name="T25" fmla="*/ 64 h 126"/>
                <a:gd name="T26" fmla="*/ 2 w 21"/>
                <a:gd name="T27" fmla="*/ 71 h 126"/>
                <a:gd name="T28" fmla="*/ 4 w 21"/>
                <a:gd name="T29" fmla="*/ 101 h 126"/>
                <a:gd name="T30" fmla="*/ 5 w 21"/>
                <a:gd name="T31" fmla="*/ 125 h 126"/>
                <a:gd name="T32" fmla="*/ 8 w 21"/>
                <a:gd name="T33" fmla="*/ 124 h 126"/>
                <a:gd name="T34" fmla="*/ 4 w 21"/>
                <a:gd name="T35" fmla="*/ 122 h 126"/>
                <a:gd name="T36" fmla="*/ 7 w 21"/>
                <a:gd name="T37" fmla="*/ 121 h 126"/>
                <a:gd name="T38" fmla="*/ 9 w 21"/>
                <a:gd name="T39" fmla="*/ 120 h 126"/>
                <a:gd name="T40" fmla="*/ 7 w 21"/>
                <a:gd name="T41" fmla="*/ 117 h 126"/>
                <a:gd name="T42" fmla="*/ 9 w 21"/>
                <a:gd name="T43" fmla="*/ 105 h 126"/>
                <a:gd name="T44" fmla="*/ 9 w 21"/>
                <a:gd name="T45" fmla="*/ 95 h 126"/>
                <a:gd name="T46" fmla="*/ 12 w 21"/>
                <a:gd name="T47" fmla="*/ 93 h 126"/>
                <a:gd name="T48" fmla="*/ 10 w 21"/>
                <a:gd name="T49" fmla="*/ 90 h 126"/>
                <a:gd name="T50" fmla="*/ 13 w 21"/>
                <a:gd name="T51" fmla="*/ 83 h 126"/>
                <a:gd name="T52" fmla="*/ 12 w 21"/>
                <a:gd name="T53" fmla="*/ 76 h 126"/>
                <a:gd name="T54" fmla="*/ 15 w 21"/>
                <a:gd name="T55" fmla="*/ 72 h 126"/>
                <a:gd name="T56" fmla="*/ 13 w 21"/>
                <a:gd name="T57" fmla="*/ 67 h 126"/>
                <a:gd name="T58" fmla="*/ 15 w 21"/>
                <a:gd name="T59" fmla="*/ 68 h 126"/>
                <a:gd name="T60" fmla="*/ 17 w 21"/>
                <a:gd name="T61" fmla="*/ 67 h 126"/>
                <a:gd name="T62" fmla="*/ 14 w 21"/>
                <a:gd name="T63" fmla="*/ 64 h 126"/>
                <a:gd name="T64" fmla="*/ 18 w 21"/>
                <a:gd name="T65" fmla="*/ 63 h 126"/>
                <a:gd name="T66" fmla="*/ 13 w 21"/>
                <a:gd name="T67" fmla="*/ 57 h 126"/>
                <a:gd name="T68" fmla="*/ 14 w 21"/>
                <a:gd name="T69" fmla="*/ 50 h 126"/>
                <a:gd name="T70" fmla="*/ 15 w 21"/>
                <a:gd name="T71" fmla="*/ 49 h 126"/>
                <a:gd name="T72" fmla="*/ 15 w 21"/>
                <a:gd name="T73" fmla="*/ 49 h 126"/>
                <a:gd name="T74" fmla="*/ 15 w 21"/>
                <a:gd name="T75" fmla="*/ 46 h 126"/>
                <a:gd name="T76" fmla="*/ 14 w 21"/>
                <a:gd name="T77" fmla="*/ 45 h 126"/>
                <a:gd name="T78" fmla="*/ 20 w 21"/>
                <a:gd name="T79" fmla="*/ 41 h 126"/>
                <a:gd name="T80" fmla="*/ 21 w 21"/>
                <a:gd name="T81" fmla="*/ 4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26">
                  <a:moveTo>
                    <a:pt x="21" y="4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18" y="31"/>
                    <a:pt x="20" y="29"/>
                    <a:pt x="19" y="32"/>
                  </a:cubicBezTo>
                  <a:cubicBezTo>
                    <a:pt x="19" y="29"/>
                    <a:pt x="18" y="31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21" y="22"/>
                    <a:pt x="19" y="24"/>
                    <a:pt x="18" y="21"/>
                  </a:cubicBezTo>
                  <a:cubicBezTo>
                    <a:pt x="17" y="17"/>
                    <a:pt x="19" y="18"/>
                    <a:pt x="17" y="14"/>
                  </a:cubicBezTo>
                  <a:cubicBezTo>
                    <a:pt x="15" y="11"/>
                    <a:pt x="13" y="13"/>
                    <a:pt x="13" y="1"/>
                  </a:cubicBezTo>
                  <a:cubicBezTo>
                    <a:pt x="11" y="1"/>
                    <a:pt x="10" y="0"/>
                    <a:pt x="9" y="4"/>
                  </a:cubicBezTo>
                  <a:cubicBezTo>
                    <a:pt x="8" y="7"/>
                    <a:pt x="9" y="11"/>
                    <a:pt x="5" y="14"/>
                  </a:cubicBezTo>
                  <a:cubicBezTo>
                    <a:pt x="5" y="22"/>
                    <a:pt x="7" y="24"/>
                    <a:pt x="4" y="29"/>
                  </a:cubicBezTo>
                  <a:cubicBezTo>
                    <a:pt x="1" y="35"/>
                    <a:pt x="2" y="48"/>
                    <a:pt x="3" y="5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6"/>
                    <a:pt x="2" y="68"/>
                    <a:pt x="2" y="71"/>
                  </a:cubicBezTo>
                  <a:cubicBezTo>
                    <a:pt x="2" y="79"/>
                    <a:pt x="4" y="100"/>
                    <a:pt x="4" y="101"/>
                  </a:cubicBezTo>
                  <a:cubicBezTo>
                    <a:pt x="4" y="102"/>
                    <a:pt x="0" y="124"/>
                    <a:pt x="5" y="125"/>
                  </a:cubicBezTo>
                  <a:cubicBezTo>
                    <a:pt x="9" y="126"/>
                    <a:pt x="8" y="124"/>
                    <a:pt x="8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2"/>
                    <a:pt x="6" y="121"/>
                    <a:pt x="7" y="121"/>
                  </a:cubicBezTo>
                  <a:cubicBezTo>
                    <a:pt x="9" y="120"/>
                    <a:pt x="8" y="121"/>
                    <a:pt x="9" y="120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0" y="112"/>
                    <a:pt x="9" y="112"/>
                    <a:pt x="9" y="105"/>
                  </a:cubicBezTo>
                  <a:cubicBezTo>
                    <a:pt x="9" y="99"/>
                    <a:pt x="11" y="102"/>
                    <a:pt x="9" y="95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7"/>
                    <a:pt x="13" y="86"/>
                    <a:pt x="13" y="83"/>
                  </a:cubicBezTo>
                  <a:cubicBezTo>
                    <a:pt x="13" y="80"/>
                    <a:pt x="12" y="81"/>
                    <a:pt x="12" y="76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66"/>
                    <a:pt x="15" y="72"/>
                    <a:pt x="13" y="67"/>
                  </a:cubicBezTo>
                  <a:cubicBezTo>
                    <a:pt x="14" y="67"/>
                    <a:pt x="15" y="68"/>
                    <a:pt x="15" y="68"/>
                  </a:cubicBezTo>
                  <a:cubicBezTo>
                    <a:pt x="17" y="68"/>
                    <a:pt x="16" y="68"/>
                    <a:pt x="17" y="67"/>
                  </a:cubicBezTo>
                  <a:cubicBezTo>
                    <a:pt x="16" y="66"/>
                    <a:pt x="15" y="66"/>
                    <a:pt x="14" y="64"/>
                  </a:cubicBezTo>
                  <a:cubicBezTo>
                    <a:pt x="19" y="64"/>
                    <a:pt x="17" y="64"/>
                    <a:pt x="18" y="63"/>
                  </a:cubicBezTo>
                  <a:cubicBezTo>
                    <a:pt x="14" y="60"/>
                    <a:pt x="18" y="62"/>
                    <a:pt x="13" y="57"/>
                  </a:cubicBezTo>
                  <a:cubicBezTo>
                    <a:pt x="15" y="52"/>
                    <a:pt x="13" y="53"/>
                    <a:pt x="14" y="50"/>
                  </a:cubicBezTo>
                  <a:cubicBezTo>
                    <a:pt x="14" y="50"/>
                    <a:pt x="15" y="50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5"/>
                    <a:pt x="15" y="48"/>
                    <a:pt x="15" y="46"/>
                  </a:cubicBezTo>
                  <a:cubicBezTo>
                    <a:pt x="12" y="41"/>
                    <a:pt x="15" y="49"/>
                    <a:pt x="14" y="45"/>
                  </a:cubicBezTo>
                  <a:cubicBezTo>
                    <a:pt x="16" y="43"/>
                    <a:pt x="17" y="42"/>
                    <a:pt x="20" y="41"/>
                  </a:cubicBezTo>
                  <a:lnTo>
                    <a:pt x="21" y="4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4669445" y="5832806"/>
              <a:ext cx="28179" cy="147158"/>
            </a:xfrm>
            <a:custGeom>
              <a:avLst/>
              <a:gdLst>
                <a:gd name="T0" fmla="*/ 16 w 28"/>
                <a:gd name="T1" fmla="*/ 80 h 146"/>
                <a:gd name="T2" fmla="*/ 16 w 28"/>
                <a:gd name="T3" fmla="*/ 72 h 146"/>
                <a:gd name="T4" fmla="*/ 18 w 28"/>
                <a:gd name="T5" fmla="*/ 71 h 146"/>
                <a:gd name="T6" fmla="*/ 18 w 28"/>
                <a:gd name="T7" fmla="*/ 71 h 146"/>
                <a:gd name="T8" fmla="*/ 19 w 28"/>
                <a:gd name="T9" fmla="*/ 70 h 146"/>
                <a:gd name="T10" fmla="*/ 16 w 28"/>
                <a:gd name="T11" fmla="*/ 67 h 146"/>
                <a:gd name="T12" fmla="*/ 15 w 28"/>
                <a:gd name="T13" fmla="*/ 56 h 146"/>
                <a:gd name="T14" fmla="*/ 4 w 28"/>
                <a:gd name="T15" fmla="*/ 1 h 146"/>
                <a:gd name="T16" fmla="*/ 1 w 28"/>
                <a:gd name="T17" fmla="*/ 8 h 146"/>
                <a:gd name="T18" fmla="*/ 1 w 28"/>
                <a:gd name="T19" fmla="*/ 16 h 146"/>
                <a:gd name="T20" fmla="*/ 3 w 28"/>
                <a:gd name="T21" fmla="*/ 18 h 146"/>
                <a:gd name="T22" fmla="*/ 2 w 28"/>
                <a:gd name="T23" fmla="*/ 25 h 146"/>
                <a:gd name="T24" fmla="*/ 5 w 28"/>
                <a:gd name="T25" fmla="*/ 40 h 146"/>
                <a:gd name="T26" fmla="*/ 8 w 28"/>
                <a:gd name="T27" fmla="*/ 68 h 146"/>
                <a:gd name="T28" fmla="*/ 12 w 28"/>
                <a:gd name="T29" fmla="*/ 100 h 146"/>
                <a:gd name="T30" fmla="*/ 19 w 28"/>
                <a:gd name="T31" fmla="*/ 130 h 146"/>
                <a:gd name="T32" fmla="*/ 21 w 28"/>
                <a:gd name="T33" fmla="*/ 143 h 146"/>
                <a:gd name="T34" fmla="*/ 22 w 28"/>
                <a:gd name="T35" fmla="*/ 145 h 146"/>
                <a:gd name="T36" fmla="*/ 23 w 28"/>
                <a:gd name="T37" fmla="*/ 142 h 146"/>
                <a:gd name="T38" fmla="*/ 23 w 28"/>
                <a:gd name="T39" fmla="*/ 138 h 146"/>
                <a:gd name="T40" fmla="*/ 21 w 28"/>
                <a:gd name="T41" fmla="*/ 116 h 146"/>
                <a:gd name="T42" fmla="*/ 25 w 28"/>
                <a:gd name="T43" fmla="*/ 106 h 146"/>
                <a:gd name="T44" fmla="*/ 24 w 28"/>
                <a:gd name="T45" fmla="*/ 92 h 146"/>
                <a:gd name="T46" fmla="*/ 21 w 28"/>
                <a:gd name="T47" fmla="*/ 90 h 146"/>
                <a:gd name="T48" fmla="*/ 25 w 28"/>
                <a:gd name="T49" fmla="*/ 90 h 146"/>
                <a:gd name="T50" fmla="*/ 27 w 28"/>
                <a:gd name="T51" fmla="*/ 92 h 146"/>
                <a:gd name="T52" fmla="*/ 21 w 28"/>
                <a:gd name="T53" fmla="*/ 51 h 146"/>
                <a:gd name="T54" fmla="*/ 18 w 28"/>
                <a:gd name="T55" fmla="*/ 48 h 146"/>
                <a:gd name="T56" fmla="*/ 19 w 28"/>
                <a:gd name="T57" fmla="*/ 57 h 146"/>
                <a:gd name="T58" fmla="*/ 22 w 28"/>
                <a:gd name="T59" fmla="*/ 83 h 146"/>
                <a:gd name="T60" fmla="*/ 16 w 28"/>
                <a:gd name="T61" fmla="*/ 80 h 146"/>
                <a:gd name="T62" fmla="*/ 16 w 28"/>
                <a:gd name="T63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146">
                  <a:moveTo>
                    <a:pt x="16" y="80"/>
                  </a:moveTo>
                  <a:cubicBezTo>
                    <a:pt x="17" y="75"/>
                    <a:pt x="16" y="78"/>
                    <a:pt x="16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9" y="71"/>
                    <a:pt x="19" y="7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59"/>
                    <a:pt x="15" y="61"/>
                    <a:pt x="15" y="5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0"/>
                    <a:pt x="1" y="8"/>
                  </a:cubicBezTo>
                  <a:cubicBezTo>
                    <a:pt x="1" y="10"/>
                    <a:pt x="1" y="13"/>
                    <a:pt x="1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21"/>
                    <a:pt x="2" y="20"/>
                    <a:pt x="2" y="25"/>
                  </a:cubicBezTo>
                  <a:cubicBezTo>
                    <a:pt x="3" y="34"/>
                    <a:pt x="1" y="32"/>
                    <a:pt x="5" y="40"/>
                  </a:cubicBezTo>
                  <a:cubicBezTo>
                    <a:pt x="8" y="47"/>
                    <a:pt x="3" y="50"/>
                    <a:pt x="8" y="68"/>
                  </a:cubicBezTo>
                  <a:cubicBezTo>
                    <a:pt x="9" y="72"/>
                    <a:pt x="10" y="89"/>
                    <a:pt x="12" y="10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3"/>
                    <a:pt x="19" y="139"/>
                    <a:pt x="21" y="143"/>
                  </a:cubicBezTo>
                  <a:cubicBezTo>
                    <a:pt x="22" y="145"/>
                    <a:pt x="20" y="144"/>
                    <a:pt x="22" y="145"/>
                  </a:cubicBezTo>
                  <a:cubicBezTo>
                    <a:pt x="23" y="143"/>
                    <a:pt x="23" y="146"/>
                    <a:pt x="23" y="142"/>
                  </a:cubicBezTo>
                  <a:cubicBezTo>
                    <a:pt x="23" y="141"/>
                    <a:pt x="23" y="139"/>
                    <a:pt x="23" y="138"/>
                  </a:cubicBezTo>
                  <a:cubicBezTo>
                    <a:pt x="24" y="133"/>
                    <a:pt x="23" y="120"/>
                    <a:pt x="21" y="116"/>
                  </a:cubicBezTo>
                  <a:cubicBezTo>
                    <a:pt x="25" y="114"/>
                    <a:pt x="25" y="113"/>
                    <a:pt x="25" y="106"/>
                  </a:cubicBezTo>
                  <a:cubicBezTo>
                    <a:pt x="25" y="96"/>
                    <a:pt x="24" y="100"/>
                    <a:pt x="24" y="92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88"/>
                    <a:pt x="25" y="90"/>
                  </a:cubicBezTo>
                  <a:cubicBezTo>
                    <a:pt x="28" y="92"/>
                    <a:pt x="23" y="90"/>
                    <a:pt x="27" y="92"/>
                  </a:cubicBezTo>
                  <a:cubicBezTo>
                    <a:pt x="27" y="78"/>
                    <a:pt x="25" y="64"/>
                    <a:pt x="21" y="51"/>
                  </a:cubicBezTo>
                  <a:cubicBezTo>
                    <a:pt x="20" y="48"/>
                    <a:pt x="20" y="49"/>
                    <a:pt x="18" y="48"/>
                  </a:cubicBezTo>
                  <a:cubicBezTo>
                    <a:pt x="18" y="53"/>
                    <a:pt x="19" y="53"/>
                    <a:pt x="19" y="57"/>
                  </a:cubicBezTo>
                  <a:cubicBezTo>
                    <a:pt x="20" y="80"/>
                    <a:pt x="23" y="67"/>
                    <a:pt x="22" y="83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4499587" y="4522473"/>
              <a:ext cx="21134" cy="132286"/>
            </a:xfrm>
            <a:custGeom>
              <a:avLst/>
              <a:gdLst>
                <a:gd name="T0" fmla="*/ 14 w 21"/>
                <a:gd name="T1" fmla="*/ 25 h 131"/>
                <a:gd name="T2" fmla="*/ 15 w 21"/>
                <a:gd name="T3" fmla="*/ 18 h 131"/>
                <a:gd name="T4" fmla="*/ 14 w 21"/>
                <a:gd name="T5" fmla="*/ 0 h 131"/>
                <a:gd name="T6" fmla="*/ 11 w 21"/>
                <a:gd name="T7" fmla="*/ 1 h 131"/>
                <a:gd name="T8" fmla="*/ 3 w 21"/>
                <a:gd name="T9" fmla="*/ 74 h 131"/>
                <a:gd name="T10" fmla="*/ 2 w 21"/>
                <a:gd name="T11" fmla="*/ 87 h 131"/>
                <a:gd name="T12" fmla="*/ 2 w 21"/>
                <a:gd name="T13" fmla="*/ 117 h 131"/>
                <a:gd name="T14" fmla="*/ 4 w 21"/>
                <a:gd name="T15" fmla="*/ 120 h 131"/>
                <a:gd name="T16" fmla="*/ 3 w 21"/>
                <a:gd name="T17" fmla="*/ 121 h 131"/>
                <a:gd name="T18" fmla="*/ 2 w 21"/>
                <a:gd name="T19" fmla="*/ 121 h 131"/>
                <a:gd name="T20" fmla="*/ 4 w 21"/>
                <a:gd name="T21" fmla="*/ 131 h 131"/>
                <a:gd name="T22" fmla="*/ 5 w 21"/>
                <a:gd name="T23" fmla="*/ 131 h 131"/>
                <a:gd name="T24" fmla="*/ 6 w 21"/>
                <a:gd name="T25" fmla="*/ 130 h 131"/>
                <a:gd name="T26" fmla="*/ 9 w 21"/>
                <a:gd name="T27" fmla="*/ 116 h 131"/>
                <a:gd name="T28" fmla="*/ 9 w 21"/>
                <a:gd name="T29" fmla="*/ 112 h 131"/>
                <a:gd name="T30" fmla="*/ 11 w 21"/>
                <a:gd name="T31" fmla="*/ 101 h 131"/>
                <a:gd name="T32" fmla="*/ 13 w 21"/>
                <a:gd name="T33" fmla="*/ 99 h 131"/>
                <a:gd name="T34" fmla="*/ 13 w 21"/>
                <a:gd name="T35" fmla="*/ 96 h 131"/>
                <a:gd name="T36" fmla="*/ 14 w 21"/>
                <a:gd name="T37" fmla="*/ 88 h 131"/>
                <a:gd name="T38" fmla="*/ 15 w 21"/>
                <a:gd name="T39" fmla="*/ 72 h 131"/>
                <a:gd name="T40" fmla="*/ 17 w 21"/>
                <a:gd name="T41" fmla="*/ 70 h 131"/>
                <a:gd name="T42" fmla="*/ 19 w 21"/>
                <a:gd name="T43" fmla="*/ 55 h 131"/>
                <a:gd name="T44" fmla="*/ 18 w 21"/>
                <a:gd name="T45" fmla="*/ 49 h 131"/>
                <a:gd name="T46" fmla="*/ 16 w 21"/>
                <a:gd name="T47" fmla="*/ 40 h 131"/>
                <a:gd name="T48" fmla="*/ 18 w 21"/>
                <a:gd name="T49" fmla="*/ 32 h 131"/>
                <a:gd name="T50" fmla="*/ 18 w 21"/>
                <a:gd name="T51" fmla="*/ 29 h 131"/>
                <a:gd name="T52" fmla="*/ 18 w 21"/>
                <a:gd name="T53" fmla="*/ 26 h 131"/>
                <a:gd name="T54" fmla="*/ 14 w 21"/>
                <a:gd name="T55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31">
                  <a:moveTo>
                    <a:pt x="14" y="25"/>
                  </a:moveTo>
                  <a:cubicBezTo>
                    <a:pt x="14" y="23"/>
                    <a:pt x="15" y="20"/>
                    <a:pt x="15" y="1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82"/>
                    <a:pt x="4" y="79"/>
                    <a:pt x="2" y="87"/>
                  </a:cubicBezTo>
                  <a:cubicBezTo>
                    <a:pt x="0" y="93"/>
                    <a:pt x="2" y="110"/>
                    <a:pt x="2" y="117"/>
                  </a:cubicBezTo>
                  <a:cubicBezTo>
                    <a:pt x="5" y="120"/>
                    <a:pt x="3" y="117"/>
                    <a:pt x="4" y="120"/>
                  </a:cubicBezTo>
                  <a:cubicBezTo>
                    <a:pt x="1" y="122"/>
                    <a:pt x="7" y="119"/>
                    <a:pt x="3" y="121"/>
                  </a:cubicBezTo>
                  <a:cubicBezTo>
                    <a:pt x="2" y="121"/>
                    <a:pt x="4" y="120"/>
                    <a:pt x="2" y="121"/>
                  </a:cubicBezTo>
                  <a:cubicBezTo>
                    <a:pt x="3" y="127"/>
                    <a:pt x="4" y="125"/>
                    <a:pt x="4" y="131"/>
                  </a:cubicBezTo>
                  <a:cubicBezTo>
                    <a:pt x="6" y="131"/>
                    <a:pt x="4" y="131"/>
                    <a:pt x="5" y="131"/>
                  </a:cubicBezTo>
                  <a:cubicBezTo>
                    <a:pt x="5" y="131"/>
                    <a:pt x="6" y="130"/>
                    <a:pt x="6" y="130"/>
                  </a:cubicBezTo>
                  <a:cubicBezTo>
                    <a:pt x="10" y="127"/>
                    <a:pt x="7" y="125"/>
                    <a:pt x="9" y="116"/>
                  </a:cubicBezTo>
                  <a:cubicBezTo>
                    <a:pt x="9" y="113"/>
                    <a:pt x="9" y="114"/>
                    <a:pt x="9" y="112"/>
                  </a:cubicBezTo>
                  <a:cubicBezTo>
                    <a:pt x="10" y="102"/>
                    <a:pt x="12" y="111"/>
                    <a:pt x="11" y="101"/>
                  </a:cubicBezTo>
                  <a:cubicBezTo>
                    <a:pt x="12" y="101"/>
                    <a:pt x="13" y="99"/>
                    <a:pt x="13" y="99"/>
                  </a:cubicBezTo>
                  <a:cubicBezTo>
                    <a:pt x="13" y="99"/>
                    <a:pt x="13" y="96"/>
                    <a:pt x="13" y="96"/>
                  </a:cubicBezTo>
                  <a:cubicBezTo>
                    <a:pt x="13" y="93"/>
                    <a:pt x="14" y="90"/>
                    <a:pt x="14" y="88"/>
                  </a:cubicBezTo>
                  <a:cubicBezTo>
                    <a:pt x="15" y="82"/>
                    <a:pt x="14" y="78"/>
                    <a:pt x="15" y="72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49"/>
                    <a:pt x="19" y="50"/>
                    <a:pt x="18" y="49"/>
                  </a:cubicBezTo>
                  <a:cubicBezTo>
                    <a:pt x="17" y="43"/>
                    <a:pt x="21" y="45"/>
                    <a:pt x="16" y="40"/>
                  </a:cubicBezTo>
                  <a:cubicBezTo>
                    <a:pt x="17" y="35"/>
                    <a:pt x="18" y="39"/>
                    <a:pt x="18" y="32"/>
                  </a:cubicBezTo>
                  <a:cubicBezTo>
                    <a:pt x="17" y="28"/>
                    <a:pt x="17" y="31"/>
                    <a:pt x="18" y="29"/>
                  </a:cubicBezTo>
                  <a:cubicBezTo>
                    <a:pt x="18" y="26"/>
                    <a:pt x="18" y="30"/>
                    <a:pt x="18" y="26"/>
                  </a:cubicBezTo>
                  <a:cubicBezTo>
                    <a:pt x="15" y="24"/>
                    <a:pt x="17" y="24"/>
                    <a:pt x="14" y="2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3366156" y="5860985"/>
              <a:ext cx="39921" cy="133851"/>
            </a:xfrm>
            <a:custGeom>
              <a:avLst/>
              <a:gdLst>
                <a:gd name="T0" fmla="*/ 14 w 40"/>
                <a:gd name="T1" fmla="*/ 25 h 133"/>
                <a:gd name="T2" fmla="*/ 12 w 40"/>
                <a:gd name="T3" fmla="*/ 26 h 133"/>
                <a:gd name="T4" fmla="*/ 3 w 40"/>
                <a:gd name="T5" fmla="*/ 1 h 133"/>
                <a:gd name="T6" fmla="*/ 1 w 40"/>
                <a:gd name="T7" fmla="*/ 5 h 133"/>
                <a:gd name="T8" fmla="*/ 3 w 40"/>
                <a:gd name="T9" fmla="*/ 14 h 133"/>
                <a:gd name="T10" fmla="*/ 9 w 40"/>
                <a:gd name="T11" fmla="*/ 34 h 133"/>
                <a:gd name="T12" fmla="*/ 12 w 40"/>
                <a:gd name="T13" fmla="*/ 53 h 133"/>
                <a:gd name="T14" fmla="*/ 17 w 40"/>
                <a:gd name="T15" fmla="*/ 68 h 133"/>
                <a:gd name="T16" fmla="*/ 23 w 40"/>
                <a:gd name="T17" fmla="*/ 84 h 133"/>
                <a:gd name="T18" fmla="*/ 32 w 40"/>
                <a:gd name="T19" fmla="*/ 113 h 133"/>
                <a:gd name="T20" fmla="*/ 32 w 40"/>
                <a:gd name="T21" fmla="*/ 113 h 133"/>
                <a:gd name="T22" fmla="*/ 32 w 40"/>
                <a:gd name="T23" fmla="*/ 114 h 133"/>
                <a:gd name="T24" fmla="*/ 36 w 40"/>
                <a:gd name="T25" fmla="*/ 130 h 133"/>
                <a:gd name="T26" fmla="*/ 37 w 40"/>
                <a:gd name="T27" fmla="*/ 133 h 133"/>
                <a:gd name="T28" fmla="*/ 40 w 40"/>
                <a:gd name="T29" fmla="*/ 132 h 133"/>
                <a:gd name="T30" fmla="*/ 38 w 40"/>
                <a:gd name="T31" fmla="*/ 112 h 133"/>
                <a:gd name="T32" fmla="*/ 34 w 40"/>
                <a:gd name="T33" fmla="*/ 94 h 133"/>
                <a:gd name="T34" fmla="*/ 33 w 40"/>
                <a:gd name="T35" fmla="*/ 86 h 133"/>
                <a:gd name="T36" fmla="*/ 34 w 40"/>
                <a:gd name="T37" fmla="*/ 70 h 133"/>
                <a:gd name="T38" fmla="*/ 30 w 40"/>
                <a:gd name="T39" fmla="*/ 68 h 133"/>
                <a:gd name="T40" fmla="*/ 30 w 40"/>
                <a:gd name="T41" fmla="*/ 60 h 133"/>
                <a:gd name="T42" fmla="*/ 23 w 40"/>
                <a:gd name="T43" fmla="*/ 40 h 133"/>
                <a:gd name="T44" fmla="*/ 24 w 40"/>
                <a:gd name="T45" fmla="*/ 48 h 133"/>
                <a:gd name="T46" fmla="*/ 19 w 40"/>
                <a:gd name="T47" fmla="*/ 45 h 133"/>
                <a:gd name="T48" fmla="*/ 18 w 40"/>
                <a:gd name="T49" fmla="*/ 40 h 133"/>
                <a:gd name="T50" fmla="*/ 16 w 40"/>
                <a:gd name="T51" fmla="*/ 38 h 133"/>
                <a:gd name="T52" fmla="*/ 14 w 40"/>
                <a:gd name="T53" fmla="*/ 31 h 133"/>
                <a:gd name="T54" fmla="*/ 14 w 40"/>
                <a:gd name="T55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133">
                  <a:moveTo>
                    <a:pt x="14" y="25"/>
                  </a:moveTo>
                  <a:cubicBezTo>
                    <a:pt x="13" y="25"/>
                    <a:pt x="12" y="25"/>
                    <a:pt x="12" y="26"/>
                  </a:cubicBezTo>
                  <a:cubicBezTo>
                    <a:pt x="12" y="16"/>
                    <a:pt x="1" y="7"/>
                    <a:pt x="3" y="1"/>
                  </a:cubicBezTo>
                  <a:cubicBezTo>
                    <a:pt x="1" y="2"/>
                    <a:pt x="0" y="0"/>
                    <a:pt x="1" y="5"/>
                  </a:cubicBezTo>
                  <a:cubicBezTo>
                    <a:pt x="1" y="8"/>
                    <a:pt x="2" y="9"/>
                    <a:pt x="3" y="14"/>
                  </a:cubicBezTo>
                  <a:cubicBezTo>
                    <a:pt x="4" y="21"/>
                    <a:pt x="7" y="27"/>
                    <a:pt x="9" y="34"/>
                  </a:cubicBezTo>
                  <a:cubicBezTo>
                    <a:pt x="11" y="41"/>
                    <a:pt x="11" y="45"/>
                    <a:pt x="12" y="53"/>
                  </a:cubicBezTo>
                  <a:cubicBezTo>
                    <a:pt x="14" y="64"/>
                    <a:pt x="14" y="55"/>
                    <a:pt x="17" y="68"/>
                  </a:cubicBezTo>
                  <a:cubicBezTo>
                    <a:pt x="19" y="74"/>
                    <a:pt x="20" y="71"/>
                    <a:pt x="23" y="84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1"/>
                    <a:pt x="37" y="132"/>
                    <a:pt x="37" y="133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28"/>
                    <a:pt x="39" y="115"/>
                    <a:pt x="38" y="112"/>
                  </a:cubicBezTo>
                  <a:cubicBezTo>
                    <a:pt x="36" y="106"/>
                    <a:pt x="35" y="101"/>
                    <a:pt x="34" y="94"/>
                  </a:cubicBezTo>
                  <a:cubicBezTo>
                    <a:pt x="35" y="90"/>
                    <a:pt x="39" y="89"/>
                    <a:pt x="33" y="86"/>
                  </a:cubicBezTo>
                  <a:cubicBezTo>
                    <a:pt x="33" y="80"/>
                    <a:pt x="34" y="75"/>
                    <a:pt x="34" y="7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2"/>
                    <a:pt x="31" y="66"/>
                    <a:pt x="30" y="60"/>
                  </a:cubicBezTo>
                  <a:cubicBezTo>
                    <a:pt x="27" y="40"/>
                    <a:pt x="30" y="40"/>
                    <a:pt x="23" y="40"/>
                  </a:cubicBezTo>
                  <a:cubicBezTo>
                    <a:pt x="23" y="45"/>
                    <a:pt x="23" y="44"/>
                    <a:pt x="24" y="48"/>
                  </a:cubicBezTo>
                  <a:cubicBezTo>
                    <a:pt x="19" y="46"/>
                    <a:pt x="22" y="45"/>
                    <a:pt x="19" y="45"/>
                  </a:cubicBezTo>
                  <a:cubicBezTo>
                    <a:pt x="19" y="42"/>
                    <a:pt x="19" y="42"/>
                    <a:pt x="18" y="40"/>
                  </a:cubicBezTo>
                  <a:cubicBezTo>
                    <a:pt x="18" y="35"/>
                    <a:pt x="16" y="36"/>
                    <a:pt x="16" y="38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28"/>
                    <a:pt x="16" y="26"/>
                    <a:pt x="14" y="2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0" name="Freeform 95"/>
            <p:cNvSpPr>
              <a:spLocks noEditPoints="1"/>
            </p:cNvSpPr>
            <p:nvPr/>
          </p:nvSpPr>
          <p:spPr bwMode="auto">
            <a:xfrm>
              <a:off x="4517590" y="4873930"/>
              <a:ext cx="25831" cy="130720"/>
            </a:xfrm>
            <a:custGeom>
              <a:avLst/>
              <a:gdLst>
                <a:gd name="T0" fmla="*/ 17 w 26"/>
                <a:gd name="T1" fmla="*/ 28 h 130"/>
                <a:gd name="T2" fmla="*/ 17 w 26"/>
                <a:gd name="T3" fmla="*/ 23 h 130"/>
                <a:gd name="T4" fmla="*/ 17 w 26"/>
                <a:gd name="T5" fmla="*/ 28 h 130"/>
                <a:gd name="T6" fmla="*/ 19 w 26"/>
                <a:gd name="T7" fmla="*/ 10 h 130"/>
                <a:gd name="T8" fmla="*/ 18 w 26"/>
                <a:gd name="T9" fmla="*/ 11 h 130"/>
                <a:gd name="T10" fmla="*/ 18 w 26"/>
                <a:gd name="T11" fmla="*/ 8 h 130"/>
                <a:gd name="T12" fmla="*/ 19 w 26"/>
                <a:gd name="T13" fmla="*/ 10 h 130"/>
                <a:gd name="T14" fmla="*/ 21 w 26"/>
                <a:gd name="T15" fmla="*/ 12 h 130"/>
                <a:gd name="T16" fmla="*/ 23 w 26"/>
                <a:gd name="T17" fmla="*/ 5 h 130"/>
                <a:gd name="T18" fmla="*/ 17 w 26"/>
                <a:gd name="T19" fmla="*/ 6 h 130"/>
                <a:gd name="T20" fmla="*/ 15 w 26"/>
                <a:gd name="T21" fmla="*/ 0 h 130"/>
                <a:gd name="T22" fmla="*/ 12 w 26"/>
                <a:gd name="T23" fmla="*/ 22 h 130"/>
                <a:gd name="T24" fmla="*/ 10 w 26"/>
                <a:gd name="T25" fmla="*/ 40 h 130"/>
                <a:gd name="T26" fmla="*/ 8 w 26"/>
                <a:gd name="T27" fmla="*/ 61 h 130"/>
                <a:gd name="T28" fmla="*/ 7 w 26"/>
                <a:gd name="T29" fmla="*/ 71 h 130"/>
                <a:gd name="T30" fmla="*/ 7 w 26"/>
                <a:gd name="T31" fmla="*/ 73 h 130"/>
                <a:gd name="T32" fmla="*/ 6 w 26"/>
                <a:gd name="T33" fmla="*/ 89 h 130"/>
                <a:gd name="T34" fmla="*/ 4 w 26"/>
                <a:gd name="T35" fmla="*/ 91 h 130"/>
                <a:gd name="T36" fmla="*/ 3 w 26"/>
                <a:gd name="T37" fmla="*/ 103 h 130"/>
                <a:gd name="T38" fmla="*/ 5 w 26"/>
                <a:gd name="T39" fmla="*/ 106 h 130"/>
                <a:gd name="T40" fmla="*/ 6 w 26"/>
                <a:gd name="T41" fmla="*/ 109 h 130"/>
                <a:gd name="T42" fmla="*/ 4 w 26"/>
                <a:gd name="T43" fmla="*/ 118 h 130"/>
                <a:gd name="T44" fmla="*/ 3 w 26"/>
                <a:gd name="T45" fmla="*/ 126 h 130"/>
                <a:gd name="T46" fmla="*/ 1 w 26"/>
                <a:gd name="T47" fmla="*/ 128 h 130"/>
                <a:gd name="T48" fmla="*/ 0 w 26"/>
                <a:gd name="T49" fmla="*/ 128 h 130"/>
                <a:gd name="T50" fmla="*/ 3 w 26"/>
                <a:gd name="T51" fmla="*/ 129 h 130"/>
                <a:gd name="T52" fmla="*/ 6 w 26"/>
                <a:gd name="T53" fmla="*/ 124 h 130"/>
                <a:gd name="T54" fmla="*/ 6 w 26"/>
                <a:gd name="T55" fmla="*/ 123 h 130"/>
                <a:gd name="T56" fmla="*/ 7 w 26"/>
                <a:gd name="T57" fmla="*/ 123 h 130"/>
                <a:gd name="T58" fmla="*/ 9 w 26"/>
                <a:gd name="T59" fmla="*/ 121 h 130"/>
                <a:gd name="T60" fmla="*/ 7 w 26"/>
                <a:gd name="T61" fmla="*/ 120 h 130"/>
                <a:gd name="T62" fmla="*/ 6 w 26"/>
                <a:gd name="T63" fmla="*/ 119 h 130"/>
                <a:gd name="T64" fmla="*/ 8 w 26"/>
                <a:gd name="T65" fmla="*/ 111 h 130"/>
                <a:gd name="T66" fmla="*/ 9 w 26"/>
                <a:gd name="T67" fmla="*/ 101 h 130"/>
                <a:gd name="T68" fmla="*/ 11 w 26"/>
                <a:gd name="T69" fmla="*/ 84 h 130"/>
                <a:gd name="T70" fmla="*/ 16 w 26"/>
                <a:gd name="T71" fmla="*/ 82 h 130"/>
                <a:gd name="T72" fmla="*/ 12 w 26"/>
                <a:gd name="T73" fmla="*/ 76 h 130"/>
                <a:gd name="T74" fmla="*/ 15 w 26"/>
                <a:gd name="T75" fmla="*/ 73 h 130"/>
                <a:gd name="T76" fmla="*/ 15 w 26"/>
                <a:gd name="T77" fmla="*/ 64 h 130"/>
                <a:gd name="T78" fmla="*/ 15 w 26"/>
                <a:gd name="T79" fmla="*/ 63 h 130"/>
                <a:gd name="T80" fmla="*/ 17 w 26"/>
                <a:gd name="T81" fmla="*/ 62 h 130"/>
                <a:gd name="T82" fmla="*/ 19 w 26"/>
                <a:gd name="T83" fmla="*/ 62 h 130"/>
                <a:gd name="T84" fmla="*/ 19 w 26"/>
                <a:gd name="T85" fmla="*/ 63 h 130"/>
                <a:gd name="T86" fmla="*/ 19 w 26"/>
                <a:gd name="T87" fmla="*/ 63 h 130"/>
                <a:gd name="T88" fmla="*/ 21 w 26"/>
                <a:gd name="T89" fmla="*/ 66 h 130"/>
                <a:gd name="T90" fmla="*/ 22 w 26"/>
                <a:gd name="T91" fmla="*/ 57 h 130"/>
                <a:gd name="T92" fmla="*/ 25 w 26"/>
                <a:gd name="T93" fmla="*/ 49 h 130"/>
                <a:gd name="T94" fmla="*/ 22 w 26"/>
                <a:gd name="T95" fmla="*/ 51 h 130"/>
                <a:gd name="T96" fmla="*/ 19 w 26"/>
                <a:gd name="T97" fmla="*/ 47 h 130"/>
                <a:gd name="T98" fmla="*/ 23 w 26"/>
                <a:gd name="T99" fmla="*/ 34 h 130"/>
                <a:gd name="T100" fmla="*/ 24 w 26"/>
                <a:gd name="T101" fmla="*/ 26 h 130"/>
                <a:gd name="T102" fmla="*/ 24 w 26"/>
                <a:gd name="T103" fmla="*/ 24 h 130"/>
                <a:gd name="T104" fmla="*/ 26 w 26"/>
                <a:gd name="T105" fmla="*/ 15 h 130"/>
                <a:gd name="T106" fmla="*/ 23 w 26"/>
                <a:gd name="T107" fmla="*/ 16 h 130"/>
                <a:gd name="T108" fmla="*/ 23 w 26"/>
                <a:gd name="T109" fmla="*/ 17 h 130"/>
                <a:gd name="T110" fmla="*/ 23 w 26"/>
                <a:gd name="T111" fmla="*/ 11 h 130"/>
                <a:gd name="T112" fmla="*/ 21 w 26"/>
                <a:gd name="T113" fmla="*/ 11 h 130"/>
                <a:gd name="T114" fmla="*/ 21 w 26"/>
                <a:gd name="T115" fmla="*/ 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30">
                  <a:moveTo>
                    <a:pt x="17" y="28"/>
                  </a:moveTo>
                  <a:cubicBezTo>
                    <a:pt x="15" y="26"/>
                    <a:pt x="15" y="26"/>
                    <a:pt x="17" y="23"/>
                  </a:cubicBezTo>
                  <a:cubicBezTo>
                    <a:pt x="19" y="24"/>
                    <a:pt x="18" y="25"/>
                    <a:pt x="17" y="28"/>
                  </a:cubicBezTo>
                  <a:close/>
                  <a:moveTo>
                    <a:pt x="19" y="10"/>
                  </a:moveTo>
                  <a:cubicBezTo>
                    <a:pt x="19" y="15"/>
                    <a:pt x="20" y="9"/>
                    <a:pt x="18" y="11"/>
                  </a:cubicBezTo>
                  <a:cubicBezTo>
                    <a:pt x="18" y="11"/>
                    <a:pt x="17" y="11"/>
                    <a:pt x="18" y="8"/>
                  </a:cubicBezTo>
                  <a:cubicBezTo>
                    <a:pt x="19" y="9"/>
                    <a:pt x="19" y="8"/>
                    <a:pt x="19" y="10"/>
                  </a:cubicBezTo>
                  <a:close/>
                  <a:moveTo>
                    <a:pt x="21" y="12"/>
                  </a:moveTo>
                  <a:cubicBezTo>
                    <a:pt x="22" y="11"/>
                    <a:pt x="23" y="7"/>
                    <a:pt x="23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0"/>
                    <a:pt x="18" y="2"/>
                    <a:pt x="15" y="0"/>
                  </a:cubicBezTo>
                  <a:cubicBezTo>
                    <a:pt x="12" y="5"/>
                    <a:pt x="13" y="14"/>
                    <a:pt x="12" y="22"/>
                  </a:cubicBezTo>
                  <a:cubicBezTo>
                    <a:pt x="10" y="33"/>
                    <a:pt x="13" y="28"/>
                    <a:pt x="10" y="4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8"/>
                    <a:pt x="8" y="61"/>
                    <a:pt x="7" y="71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83"/>
                    <a:pt x="4" y="80"/>
                    <a:pt x="6" y="89"/>
                  </a:cubicBezTo>
                  <a:cubicBezTo>
                    <a:pt x="4" y="90"/>
                    <a:pt x="4" y="87"/>
                    <a:pt x="4" y="91"/>
                  </a:cubicBezTo>
                  <a:cubicBezTo>
                    <a:pt x="4" y="94"/>
                    <a:pt x="5" y="99"/>
                    <a:pt x="3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5" y="107"/>
                    <a:pt x="6" y="109"/>
                  </a:cubicBezTo>
                  <a:cubicBezTo>
                    <a:pt x="2" y="113"/>
                    <a:pt x="5" y="112"/>
                    <a:pt x="4" y="118"/>
                  </a:cubicBezTo>
                  <a:cubicBezTo>
                    <a:pt x="2" y="124"/>
                    <a:pt x="2" y="118"/>
                    <a:pt x="3" y="126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7"/>
                    <a:pt x="0" y="128"/>
                    <a:pt x="0" y="128"/>
                  </a:cubicBezTo>
                  <a:cubicBezTo>
                    <a:pt x="1" y="129"/>
                    <a:pt x="1" y="130"/>
                    <a:pt x="3" y="129"/>
                  </a:cubicBezTo>
                  <a:cubicBezTo>
                    <a:pt x="5" y="129"/>
                    <a:pt x="6" y="124"/>
                    <a:pt x="6" y="124"/>
                  </a:cubicBezTo>
                  <a:cubicBezTo>
                    <a:pt x="6" y="124"/>
                    <a:pt x="6" y="123"/>
                    <a:pt x="6" y="123"/>
                  </a:cubicBezTo>
                  <a:cubicBezTo>
                    <a:pt x="6" y="123"/>
                    <a:pt x="7" y="123"/>
                    <a:pt x="7" y="123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0"/>
                    <a:pt x="7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2"/>
                    <a:pt x="7" y="116"/>
                    <a:pt x="8" y="111"/>
                  </a:cubicBezTo>
                  <a:cubicBezTo>
                    <a:pt x="9" y="108"/>
                    <a:pt x="8" y="105"/>
                    <a:pt x="9" y="101"/>
                  </a:cubicBezTo>
                  <a:cubicBezTo>
                    <a:pt x="9" y="95"/>
                    <a:pt x="12" y="99"/>
                    <a:pt x="11" y="84"/>
                  </a:cubicBezTo>
                  <a:cubicBezTo>
                    <a:pt x="15" y="83"/>
                    <a:pt x="12" y="83"/>
                    <a:pt x="16" y="82"/>
                  </a:cubicBezTo>
                  <a:cubicBezTo>
                    <a:pt x="15" y="79"/>
                    <a:pt x="16" y="78"/>
                    <a:pt x="12" y="76"/>
                  </a:cubicBezTo>
                  <a:cubicBezTo>
                    <a:pt x="13" y="75"/>
                    <a:pt x="14" y="75"/>
                    <a:pt x="15" y="73"/>
                  </a:cubicBezTo>
                  <a:cubicBezTo>
                    <a:pt x="14" y="70"/>
                    <a:pt x="14" y="67"/>
                    <a:pt x="15" y="64"/>
                  </a:cubicBezTo>
                  <a:cubicBezTo>
                    <a:pt x="15" y="64"/>
                    <a:pt x="15" y="64"/>
                    <a:pt x="15" y="63"/>
                  </a:cubicBezTo>
                  <a:cubicBezTo>
                    <a:pt x="17" y="62"/>
                    <a:pt x="15" y="63"/>
                    <a:pt x="17" y="62"/>
                  </a:cubicBezTo>
                  <a:cubicBezTo>
                    <a:pt x="17" y="62"/>
                    <a:pt x="18" y="62"/>
                    <a:pt x="19" y="62"/>
                  </a:cubicBezTo>
                  <a:cubicBezTo>
                    <a:pt x="19" y="62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57"/>
                    <a:pt x="21" y="61"/>
                    <a:pt x="22" y="57"/>
                  </a:cubicBezTo>
                  <a:cubicBezTo>
                    <a:pt x="24" y="53"/>
                    <a:pt x="22" y="53"/>
                    <a:pt x="25" y="49"/>
                  </a:cubicBezTo>
                  <a:cubicBezTo>
                    <a:pt x="24" y="49"/>
                    <a:pt x="23" y="49"/>
                    <a:pt x="22" y="51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3"/>
                    <a:pt x="23" y="38"/>
                    <a:pt x="23" y="34"/>
                  </a:cubicBezTo>
                  <a:cubicBezTo>
                    <a:pt x="23" y="26"/>
                    <a:pt x="23" y="29"/>
                    <a:pt x="24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1"/>
                    <a:pt x="24" y="22"/>
                    <a:pt x="26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4"/>
                    <a:pt x="23" y="14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1" name="Freeform 96"/>
            <p:cNvSpPr>
              <a:spLocks noEditPoints="1"/>
            </p:cNvSpPr>
            <p:nvPr/>
          </p:nvSpPr>
          <p:spPr bwMode="auto">
            <a:xfrm>
              <a:off x="4578645" y="5291921"/>
              <a:ext cx="17221" cy="95496"/>
            </a:xfrm>
            <a:custGeom>
              <a:avLst/>
              <a:gdLst>
                <a:gd name="T0" fmla="*/ 5 w 17"/>
                <a:gd name="T1" fmla="*/ 31 h 95"/>
                <a:gd name="T2" fmla="*/ 6 w 17"/>
                <a:gd name="T3" fmla="*/ 33 h 95"/>
                <a:gd name="T4" fmla="*/ 5 w 17"/>
                <a:gd name="T5" fmla="*/ 36 h 95"/>
                <a:gd name="T6" fmla="*/ 5 w 17"/>
                <a:gd name="T7" fmla="*/ 31 h 95"/>
                <a:gd name="T8" fmla="*/ 6 w 17"/>
                <a:gd name="T9" fmla="*/ 4 h 95"/>
                <a:gd name="T10" fmla="*/ 6 w 17"/>
                <a:gd name="T11" fmla="*/ 4 h 95"/>
                <a:gd name="T12" fmla="*/ 6 w 17"/>
                <a:gd name="T13" fmla="*/ 0 h 95"/>
                <a:gd name="T14" fmla="*/ 2 w 17"/>
                <a:gd name="T15" fmla="*/ 0 h 95"/>
                <a:gd name="T16" fmla="*/ 1 w 17"/>
                <a:gd name="T17" fmla="*/ 30 h 95"/>
                <a:gd name="T18" fmla="*/ 0 w 17"/>
                <a:gd name="T19" fmla="*/ 51 h 95"/>
                <a:gd name="T20" fmla="*/ 0 w 17"/>
                <a:gd name="T21" fmla="*/ 58 h 95"/>
                <a:gd name="T22" fmla="*/ 4 w 17"/>
                <a:gd name="T23" fmla="*/ 60 h 95"/>
                <a:gd name="T24" fmla="*/ 4 w 17"/>
                <a:gd name="T25" fmla="*/ 66 h 95"/>
                <a:gd name="T26" fmla="*/ 7 w 17"/>
                <a:gd name="T27" fmla="*/ 65 h 95"/>
                <a:gd name="T28" fmla="*/ 5 w 17"/>
                <a:gd name="T29" fmla="*/ 72 h 95"/>
                <a:gd name="T30" fmla="*/ 7 w 17"/>
                <a:gd name="T31" fmla="*/ 75 h 95"/>
                <a:gd name="T32" fmla="*/ 5 w 17"/>
                <a:gd name="T33" fmla="*/ 74 h 95"/>
                <a:gd name="T34" fmla="*/ 3 w 17"/>
                <a:gd name="T35" fmla="*/ 73 h 95"/>
                <a:gd name="T36" fmla="*/ 2 w 17"/>
                <a:gd name="T37" fmla="*/ 88 h 95"/>
                <a:gd name="T38" fmla="*/ 6 w 17"/>
                <a:gd name="T39" fmla="*/ 83 h 95"/>
                <a:gd name="T40" fmla="*/ 6 w 17"/>
                <a:gd name="T41" fmla="*/ 95 h 95"/>
                <a:gd name="T42" fmla="*/ 13 w 17"/>
                <a:gd name="T43" fmla="*/ 89 h 95"/>
                <a:gd name="T44" fmla="*/ 15 w 17"/>
                <a:gd name="T45" fmla="*/ 80 h 95"/>
                <a:gd name="T46" fmla="*/ 16 w 17"/>
                <a:gd name="T47" fmla="*/ 71 h 95"/>
                <a:gd name="T48" fmla="*/ 17 w 17"/>
                <a:gd name="T49" fmla="*/ 66 h 95"/>
                <a:gd name="T50" fmla="*/ 17 w 17"/>
                <a:gd name="T51" fmla="*/ 62 h 95"/>
                <a:gd name="T52" fmla="*/ 17 w 17"/>
                <a:gd name="T53" fmla="*/ 22 h 95"/>
                <a:gd name="T54" fmla="*/ 14 w 17"/>
                <a:gd name="T55" fmla="*/ 15 h 95"/>
                <a:gd name="T56" fmla="*/ 10 w 17"/>
                <a:gd name="T57" fmla="*/ 26 h 95"/>
                <a:gd name="T58" fmla="*/ 9 w 17"/>
                <a:gd name="T59" fmla="*/ 29 h 95"/>
                <a:gd name="T60" fmla="*/ 4 w 17"/>
                <a:gd name="T61" fmla="*/ 26 h 95"/>
                <a:gd name="T62" fmla="*/ 8 w 17"/>
                <a:gd name="T63" fmla="*/ 23 h 95"/>
                <a:gd name="T64" fmla="*/ 5 w 17"/>
                <a:gd name="T65" fmla="*/ 21 h 95"/>
                <a:gd name="T66" fmla="*/ 5 w 17"/>
                <a:gd name="T67" fmla="*/ 14 h 95"/>
                <a:gd name="T68" fmla="*/ 7 w 17"/>
                <a:gd name="T69" fmla="*/ 12 h 95"/>
                <a:gd name="T70" fmla="*/ 5 w 17"/>
                <a:gd name="T71" fmla="*/ 7 h 95"/>
                <a:gd name="T72" fmla="*/ 6 w 17"/>
                <a:gd name="T73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95">
                  <a:moveTo>
                    <a:pt x="5" y="31"/>
                  </a:moveTo>
                  <a:cubicBezTo>
                    <a:pt x="5" y="31"/>
                    <a:pt x="6" y="31"/>
                    <a:pt x="6" y="33"/>
                  </a:cubicBezTo>
                  <a:cubicBezTo>
                    <a:pt x="7" y="38"/>
                    <a:pt x="6" y="35"/>
                    <a:pt x="5" y="36"/>
                  </a:cubicBezTo>
                  <a:cubicBezTo>
                    <a:pt x="2" y="31"/>
                    <a:pt x="5" y="31"/>
                    <a:pt x="5" y="31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0" y="23"/>
                    <a:pt x="1" y="30"/>
                  </a:cubicBezTo>
                  <a:cubicBezTo>
                    <a:pt x="3" y="43"/>
                    <a:pt x="0" y="46"/>
                    <a:pt x="0" y="51"/>
                  </a:cubicBezTo>
                  <a:cubicBezTo>
                    <a:pt x="0" y="53"/>
                    <a:pt x="0" y="56"/>
                    <a:pt x="0" y="58"/>
                  </a:cubicBezTo>
                  <a:cubicBezTo>
                    <a:pt x="2" y="60"/>
                    <a:pt x="2" y="59"/>
                    <a:pt x="4" y="6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7" y="65"/>
                    <a:pt x="5" y="65"/>
                    <a:pt x="7" y="65"/>
                  </a:cubicBezTo>
                  <a:cubicBezTo>
                    <a:pt x="7" y="67"/>
                    <a:pt x="6" y="69"/>
                    <a:pt x="5" y="72"/>
                  </a:cubicBezTo>
                  <a:cubicBezTo>
                    <a:pt x="7" y="74"/>
                    <a:pt x="6" y="73"/>
                    <a:pt x="7" y="75"/>
                  </a:cubicBezTo>
                  <a:cubicBezTo>
                    <a:pt x="4" y="75"/>
                    <a:pt x="6" y="75"/>
                    <a:pt x="5" y="74"/>
                  </a:cubicBezTo>
                  <a:cubicBezTo>
                    <a:pt x="4" y="74"/>
                    <a:pt x="5" y="74"/>
                    <a:pt x="3" y="73"/>
                  </a:cubicBezTo>
                  <a:cubicBezTo>
                    <a:pt x="2" y="78"/>
                    <a:pt x="0" y="83"/>
                    <a:pt x="2" y="88"/>
                  </a:cubicBezTo>
                  <a:cubicBezTo>
                    <a:pt x="4" y="85"/>
                    <a:pt x="3" y="85"/>
                    <a:pt x="6" y="83"/>
                  </a:cubicBezTo>
                  <a:cubicBezTo>
                    <a:pt x="4" y="90"/>
                    <a:pt x="4" y="88"/>
                    <a:pt x="6" y="95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76"/>
                    <a:pt x="16" y="73"/>
                    <a:pt x="16" y="71"/>
                  </a:cubicBezTo>
                  <a:cubicBezTo>
                    <a:pt x="16" y="70"/>
                    <a:pt x="16" y="68"/>
                    <a:pt x="17" y="66"/>
                  </a:cubicBezTo>
                  <a:cubicBezTo>
                    <a:pt x="17" y="63"/>
                    <a:pt x="17" y="67"/>
                    <a:pt x="17" y="6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14"/>
                    <a:pt x="14" y="15"/>
                    <a:pt x="14" y="15"/>
                  </a:cubicBezTo>
                  <a:cubicBezTo>
                    <a:pt x="8" y="24"/>
                    <a:pt x="15" y="24"/>
                    <a:pt x="10" y="26"/>
                  </a:cubicBezTo>
                  <a:cubicBezTo>
                    <a:pt x="8" y="27"/>
                    <a:pt x="9" y="25"/>
                    <a:pt x="9" y="29"/>
                  </a:cubicBezTo>
                  <a:cubicBezTo>
                    <a:pt x="5" y="28"/>
                    <a:pt x="7" y="28"/>
                    <a:pt x="4" y="26"/>
                  </a:cubicBezTo>
                  <a:cubicBezTo>
                    <a:pt x="6" y="23"/>
                    <a:pt x="5" y="24"/>
                    <a:pt x="8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7"/>
                    <a:pt x="6" y="18"/>
                    <a:pt x="5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0"/>
                    <a:pt x="6" y="10"/>
                    <a:pt x="5" y="7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4336773" y="4892716"/>
              <a:ext cx="46965" cy="144027"/>
            </a:xfrm>
            <a:custGeom>
              <a:avLst/>
              <a:gdLst>
                <a:gd name="T0" fmla="*/ 14 w 47"/>
                <a:gd name="T1" fmla="*/ 21 h 143"/>
                <a:gd name="T2" fmla="*/ 11 w 47"/>
                <a:gd name="T3" fmla="*/ 15 h 143"/>
                <a:gd name="T4" fmla="*/ 7 w 47"/>
                <a:gd name="T5" fmla="*/ 3 h 143"/>
                <a:gd name="T6" fmla="*/ 3 w 47"/>
                <a:gd name="T7" fmla="*/ 1 h 143"/>
                <a:gd name="T8" fmla="*/ 4 w 47"/>
                <a:gd name="T9" fmla="*/ 15 h 143"/>
                <a:gd name="T10" fmla="*/ 6 w 47"/>
                <a:gd name="T11" fmla="*/ 20 h 143"/>
                <a:gd name="T12" fmla="*/ 10 w 47"/>
                <a:gd name="T13" fmla="*/ 33 h 143"/>
                <a:gd name="T14" fmla="*/ 13 w 47"/>
                <a:gd name="T15" fmla="*/ 44 h 143"/>
                <a:gd name="T16" fmla="*/ 14 w 47"/>
                <a:gd name="T17" fmla="*/ 44 h 143"/>
                <a:gd name="T18" fmla="*/ 14 w 47"/>
                <a:gd name="T19" fmla="*/ 45 h 143"/>
                <a:gd name="T20" fmla="*/ 17 w 47"/>
                <a:gd name="T21" fmla="*/ 50 h 143"/>
                <a:gd name="T22" fmla="*/ 17 w 47"/>
                <a:gd name="T23" fmla="*/ 56 h 143"/>
                <a:gd name="T24" fmla="*/ 15 w 47"/>
                <a:gd name="T25" fmla="*/ 68 h 143"/>
                <a:gd name="T26" fmla="*/ 19 w 47"/>
                <a:gd name="T27" fmla="*/ 81 h 143"/>
                <a:gd name="T28" fmla="*/ 22 w 47"/>
                <a:gd name="T29" fmla="*/ 77 h 143"/>
                <a:gd name="T30" fmla="*/ 20 w 47"/>
                <a:gd name="T31" fmla="*/ 72 h 143"/>
                <a:gd name="T32" fmla="*/ 19 w 47"/>
                <a:gd name="T33" fmla="*/ 69 h 143"/>
                <a:gd name="T34" fmla="*/ 18 w 47"/>
                <a:gd name="T35" fmla="*/ 65 h 143"/>
                <a:gd name="T36" fmla="*/ 18 w 47"/>
                <a:gd name="T37" fmla="*/ 57 h 143"/>
                <a:gd name="T38" fmla="*/ 22 w 47"/>
                <a:gd name="T39" fmla="*/ 56 h 143"/>
                <a:gd name="T40" fmla="*/ 25 w 47"/>
                <a:gd name="T41" fmla="*/ 63 h 143"/>
                <a:gd name="T42" fmla="*/ 25 w 47"/>
                <a:gd name="T43" fmla="*/ 65 h 143"/>
                <a:gd name="T44" fmla="*/ 27 w 47"/>
                <a:gd name="T45" fmla="*/ 70 h 143"/>
                <a:gd name="T46" fmla="*/ 36 w 47"/>
                <a:gd name="T47" fmla="*/ 92 h 143"/>
                <a:gd name="T48" fmla="*/ 37 w 47"/>
                <a:gd name="T49" fmla="*/ 108 h 143"/>
                <a:gd name="T50" fmla="*/ 39 w 47"/>
                <a:gd name="T51" fmla="*/ 111 h 143"/>
                <a:gd name="T52" fmla="*/ 41 w 47"/>
                <a:gd name="T53" fmla="*/ 131 h 143"/>
                <a:gd name="T54" fmla="*/ 43 w 47"/>
                <a:gd name="T55" fmla="*/ 133 h 143"/>
                <a:gd name="T56" fmla="*/ 47 w 47"/>
                <a:gd name="T57" fmla="*/ 143 h 143"/>
                <a:gd name="T58" fmla="*/ 41 w 47"/>
                <a:gd name="T59" fmla="*/ 101 h 143"/>
                <a:gd name="T60" fmla="*/ 38 w 47"/>
                <a:gd name="T61" fmla="*/ 88 h 143"/>
                <a:gd name="T62" fmla="*/ 35 w 47"/>
                <a:gd name="T63" fmla="*/ 75 h 143"/>
                <a:gd name="T64" fmla="*/ 33 w 47"/>
                <a:gd name="T65" fmla="*/ 64 h 143"/>
                <a:gd name="T66" fmla="*/ 31 w 47"/>
                <a:gd name="T67" fmla="*/ 59 h 143"/>
                <a:gd name="T68" fmla="*/ 30 w 47"/>
                <a:gd name="T69" fmla="*/ 59 h 143"/>
                <a:gd name="T70" fmla="*/ 29 w 47"/>
                <a:gd name="T71" fmla="*/ 53 h 143"/>
                <a:gd name="T72" fmla="*/ 28 w 47"/>
                <a:gd name="T73" fmla="*/ 52 h 143"/>
                <a:gd name="T74" fmla="*/ 25 w 47"/>
                <a:gd name="T75" fmla="*/ 40 h 143"/>
                <a:gd name="T76" fmla="*/ 17 w 47"/>
                <a:gd name="T77" fmla="*/ 32 h 143"/>
                <a:gd name="T78" fmla="*/ 14 w 47"/>
                <a:gd name="T79" fmla="*/ 20 h 143"/>
                <a:gd name="T80" fmla="*/ 14 w 47"/>
                <a:gd name="T81" fmla="*/ 2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143">
                  <a:moveTo>
                    <a:pt x="14" y="21"/>
                  </a:moveTo>
                  <a:cubicBezTo>
                    <a:pt x="12" y="16"/>
                    <a:pt x="12" y="17"/>
                    <a:pt x="11" y="15"/>
                  </a:cubicBezTo>
                  <a:cubicBezTo>
                    <a:pt x="8" y="10"/>
                    <a:pt x="8" y="7"/>
                    <a:pt x="7" y="3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0" y="4"/>
                    <a:pt x="2" y="11"/>
                    <a:pt x="4" y="15"/>
                  </a:cubicBezTo>
                  <a:cubicBezTo>
                    <a:pt x="5" y="17"/>
                    <a:pt x="6" y="17"/>
                    <a:pt x="6" y="20"/>
                  </a:cubicBezTo>
                  <a:cubicBezTo>
                    <a:pt x="8" y="31"/>
                    <a:pt x="9" y="28"/>
                    <a:pt x="10" y="33"/>
                  </a:cubicBezTo>
                  <a:cubicBezTo>
                    <a:pt x="13" y="41"/>
                    <a:pt x="10" y="36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50"/>
                    <a:pt x="12" y="46"/>
                    <a:pt x="17" y="5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2" y="61"/>
                    <a:pt x="14" y="61"/>
                    <a:pt x="15" y="68"/>
                  </a:cubicBezTo>
                  <a:cubicBezTo>
                    <a:pt x="16" y="77"/>
                    <a:pt x="16" y="75"/>
                    <a:pt x="19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18" y="72"/>
                    <a:pt x="22" y="77"/>
                    <a:pt x="20" y="72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6"/>
                    <a:pt x="18" y="70"/>
                    <a:pt x="18" y="65"/>
                  </a:cubicBezTo>
                  <a:cubicBezTo>
                    <a:pt x="18" y="62"/>
                    <a:pt x="19" y="62"/>
                    <a:pt x="18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70"/>
                    <a:pt x="26" y="68"/>
                    <a:pt x="27" y="70"/>
                  </a:cubicBezTo>
                  <a:cubicBezTo>
                    <a:pt x="30" y="77"/>
                    <a:pt x="31" y="88"/>
                    <a:pt x="36" y="92"/>
                  </a:cubicBezTo>
                  <a:cubicBezTo>
                    <a:pt x="34" y="96"/>
                    <a:pt x="36" y="104"/>
                    <a:pt x="37" y="108"/>
                  </a:cubicBezTo>
                  <a:cubicBezTo>
                    <a:pt x="38" y="111"/>
                    <a:pt x="38" y="109"/>
                    <a:pt x="39" y="111"/>
                  </a:cubicBezTo>
                  <a:cubicBezTo>
                    <a:pt x="40" y="115"/>
                    <a:pt x="40" y="124"/>
                    <a:pt x="41" y="131"/>
                  </a:cubicBezTo>
                  <a:cubicBezTo>
                    <a:pt x="45" y="133"/>
                    <a:pt x="42" y="131"/>
                    <a:pt x="43" y="133"/>
                  </a:cubicBezTo>
                  <a:cubicBezTo>
                    <a:pt x="46" y="140"/>
                    <a:pt x="40" y="142"/>
                    <a:pt x="47" y="14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39" y="89"/>
                    <a:pt x="38" y="88"/>
                  </a:cubicBezTo>
                  <a:cubicBezTo>
                    <a:pt x="35" y="77"/>
                    <a:pt x="37" y="82"/>
                    <a:pt x="35" y="75"/>
                  </a:cubicBezTo>
                  <a:cubicBezTo>
                    <a:pt x="34" y="68"/>
                    <a:pt x="36" y="73"/>
                    <a:pt x="33" y="6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1"/>
                    <a:pt x="26" y="45"/>
                    <a:pt x="25" y="4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0"/>
                    <a:pt x="14" y="22"/>
                    <a:pt x="14" y="20"/>
                  </a:cubicBezTo>
                  <a:lnTo>
                    <a:pt x="14" y="2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3322322" y="4538128"/>
              <a:ext cx="32876" cy="80624"/>
            </a:xfrm>
            <a:custGeom>
              <a:avLst/>
              <a:gdLst>
                <a:gd name="T0" fmla="*/ 5 w 33"/>
                <a:gd name="T1" fmla="*/ 1 h 80"/>
                <a:gd name="T2" fmla="*/ 1 w 33"/>
                <a:gd name="T3" fmla="*/ 6 h 80"/>
                <a:gd name="T4" fmla="*/ 0 w 33"/>
                <a:gd name="T5" fmla="*/ 6 h 80"/>
                <a:gd name="T6" fmla="*/ 2 w 33"/>
                <a:gd name="T7" fmla="*/ 11 h 80"/>
                <a:gd name="T8" fmla="*/ 2 w 33"/>
                <a:gd name="T9" fmla="*/ 17 h 80"/>
                <a:gd name="T10" fmla="*/ 5 w 33"/>
                <a:gd name="T11" fmla="*/ 27 h 80"/>
                <a:gd name="T12" fmla="*/ 6 w 33"/>
                <a:gd name="T13" fmla="*/ 36 h 80"/>
                <a:gd name="T14" fmla="*/ 9 w 33"/>
                <a:gd name="T15" fmla="*/ 48 h 80"/>
                <a:gd name="T16" fmla="*/ 17 w 33"/>
                <a:gd name="T17" fmla="*/ 62 h 80"/>
                <a:gd name="T18" fmla="*/ 21 w 33"/>
                <a:gd name="T19" fmla="*/ 64 h 80"/>
                <a:gd name="T20" fmla="*/ 23 w 33"/>
                <a:gd name="T21" fmla="*/ 71 h 80"/>
                <a:gd name="T22" fmla="*/ 25 w 33"/>
                <a:gd name="T23" fmla="*/ 79 h 80"/>
                <a:gd name="T24" fmla="*/ 28 w 33"/>
                <a:gd name="T25" fmla="*/ 80 h 80"/>
                <a:gd name="T26" fmla="*/ 33 w 33"/>
                <a:gd name="T27" fmla="*/ 77 h 80"/>
                <a:gd name="T28" fmla="*/ 31 w 33"/>
                <a:gd name="T29" fmla="*/ 70 h 80"/>
                <a:gd name="T30" fmla="*/ 30 w 33"/>
                <a:gd name="T31" fmla="*/ 64 h 80"/>
                <a:gd name="T32" fmla="*/ 29 w 33"/>
                <a:gd name="T33" fmla="*/ 61 h 80"/>
                <a:gd name="T34" fmla="*/ 28 w 33"/>
                <a:gd name="T35" fmla="*/ 53 h 80"/>
                <a:gd name="T36" fmla="*/ 25 w 33"/>
                <a:gd name="T37" fmla="*/ 51 h 80"/>
                <a:gd name="T38" fmla="*/ 23 w 33"/>
                <a:gd name="T39" fmla="*/ 41 h 80"/>
                <a:gd name="T40" fmla="*/ 22 w 33"/>
                <a:gd name="T41" fmla="*/ 40 h 80"/>
                <a:gd name="T42" fmla="*/ 23 w 33"/>
                <a:gd name="T43" fmla="*/ 37 h 80"/>
                <a:gd name="T44" fmla="*/ 19 w 33"/>
                <a:gd name="T45" fmla="*/ 29 h 80"/>
                <a:gd name="T46" fmla="*/ 17 w 33"/>
                <a:gd name="T47" fmla="*/ 19 h 80"/>
                <a:gd name="T48" fmla="*/ 14 w 33"/>
                <a:gd name="T49" fmla="*/ 15 h 80"/>
                <a:gd name="T50" fmla="*/ 13 w 33"/>
                <a:gd name="T51" fmla="*/ 13 h 80"/>
                <a:gd name="T52" fmla="*/ 11 w 33"/>
                <a:gd name="T53" fmla="*/ 9 h 80"/>
                <a:gd name="T54" fmla="*/ 10 w 33"/>
                <a:gd name="T55" fmla="*/ 2 h 80"/>
                <a:gd name="T56" fmla="*/ 5 w 33"/>
                <a:gd name="T57" fmla="*/ 0 h 80"/>
                <a:gd name="T58" fmla="*/ 5 w 33"/>
                <a:gd name="T5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80">
                  <a:moveTo>
                    <a:pt x="5" y="1"/>
                  </a:moveTo>
                  <a:cubicBezTo>
                    <a:pt x="3" y="5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1" y="13"/>
                    <a:pt x="1" y="8"/>
                    <a:pt x="2" y="11"/>
                  </a:cubicBezTo>
                  <a:cubicBezTo>
                    <a:pt x="2" y="13"/>
                    <a:pt x="2" y="13"/>
                    <a:pt x="2" y="17"/>
                  </a:cubicBezTo>
                  <a:cubicBezTo>
                    <a:pt x="3" y="23"/>
                    <a:pt x="2" y="25"/>
                    <a:pt x="5" y="27"/>
                  </a:cubicBezTo>
                  <a:cubicBezTo>
                    <a:pt x="3" y="33"/>
                    <a:pt x="5" y="29"/>
                    <a:pt x="6" y="36"/>
                  </a:cubicBezTo>
                  <a:cubicBezTo>
                    <a:pt x="8" y="42"/>
                    <a:pt x="6" y="42"/>
                    <a:pt x="9" y="48"/>
                  </a:cubicBezTo>
                  <a:cubicBezTo>
                    <a:pt x="13" y="57"/>
                    <a:pt x="13" y="60"/>
                    <a:pt x="17" y="62"/>
                  </a:cubicBezTo>
                  <a:cubicBezTo>
                    <a:pt x="19" y="63"/>
                    <a:pt x="20" y="63"/>
                    <a:pt x="21" y="6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4"/>
                    <a:pt x="24" y="75"/>
                    <a:pt x="25" y="79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8"/>
                    <a:pt x="29" y="78"/>
                    <a:pt x="33" y="77"/>
                  </a:cubicBezTo>
                  <a:cubicBezTo>
                    <a:pt x="32" y="73"/>
                    <a:pt x="31" y="73"/>
                    <a:pt x="31" y="70"/>
                  </a:cubicBezTo>
                  <a:cubicBezTo>
                    <a:pt x="30" y="67"/>
                    <a:pt x="31" y="67"/>
                    <a:pt x="30" y="64"/>
                  </a:cubicBezTo>
                  <a:cubicBezTo>
                    <a:pt x="30" y="63"/>
                    <a:pt x="29" y="63"/>
                    <a:pt x="29" y="61"/>
                  </a:cubicBezTo>
                  <a:cubicBezTo>
                    <a:pt x="29" y="52"/>
                    <a:pt x="29" y="61"/>
                    <a:pt x="28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6"/>
                    <a:pt x="24" y="45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8"/>
                    <a:pt x="22" y="39"/>
                    <a:pt x="23" y="37"/>
                  </a:cubicBezTo>
                  <a:cubicBezTo>
                    <a:pt x="19" y="34"/>
                    <a:pt x="22" y="35"/>
                    <a:pt x="19" y="29"/>
                  </a:cubicBezTo>
                  <a:cubicBezTo>
                    <a:pt x="18" y="26"/>
                    <a:pt x="17" y="26"/>
                    <a:pt x="17" y="19"/>
                  </a:cubicBezTo>
                  <a:cubicBezTo>
                    <a:pt x="14" y="17"/>
                    <a:pt x="15" y="20"/>
                    <a:pt x="14" y="15"/>
                  </a:cubicBezTo>
                  <a:cubicBezTo>
                    <a:pt x="13" y="14"/>
                    <a:pt x="14" y="14"/>
                    <a:pt x="13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5"/>
                    <a:pt x="10" y="4"/>
                    <a:pt x="10" y="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3986882" y="6106770"/>
              <a:ext cx="64186" cy="172989"/>
            </a:xfrm>
            <a:custGeom>
              <a:avLst/>
              <a:gdLst>
                <a:gd name="T0" fmla="*/ 5 w 64"/>
                <a:gd name="T1" fmla="*/ 4 h 172"/>
                <a:gd name="T2" fmla="*/ 0 w 64"/>
                <a:gd name="T3" fmla="*/ 0 h 172"/>
                <a:gd name="T4" fmla="*/ 8 w 64"/>
                <a:gd name="T5" fmla="*/ 16 h 172"/>
                <a:gd name="T6" fmla="*/ 17 w 64"/>
                <a:gd name="T7" fmla="*/ 30 h 172"/>
                <a:gd name="T8" fmla="*/ 17 w 64"/>
                <a:gd name="T9" fmla="*/ 36 h 172"/>
                <a:gd name="T10" fmla="*/ 18 w 64"/>
                <a:gd name="T11" fmla="*/ 38 h 172"/>
                <a:gd name="T12" fmla="*/ 18 w 64"/>
                <a:gd name="T13" fmla="*/ 39 h 172"/>
                <a:gd name="T14" fmla="*/ 24 w 64"/>
                <a:gd name="T15" fmla="*/ 51 h 172"/>
                <a:gd name="T16" fmla="*/ 29 w 64"/>
                <a:gd name="T17" fmla="*/ 62 h 172"/>
                <a:gd name="T18" fmla="*/ 40 w 64"/>
                <a:gd name="T19" fmla="*/ 95 h 172"/>
                <a:gd name="T20" fmla="*/ 42 w 64"/>
                <a:gd name="T21" fmla="*/ 105 h 172"/>
                <a:gd name="T22" fmla="*/ 47 w 64"/>
                <a:gd name="T23" fmla="*/ 121 h 172"/>
                <a:gd name="T24" fmla="*/ 49 w 64"/>
                <a:gd name="T25" fmla="*/ 129 h 172"/>
                <a:gd name="T26" fmla="*/ 50 w 64"/>
                <a:gd name="T27" fmla="*/ 132 h 172"/>
                <a:gd name="T28" fmla="*/ 50 w 64"/>
                <a:gd name="T29" fmla="*/ 135 h 172"/>
                <a:gd name="T30" fmla="*/ 53 w 64"/>
                <a:gd name="T31" fmla="*/ 149 h 172"/>
                <a:gd name="T32" fmla="*/ 60 w 64"/>
                <a:gd name="T33" fmla="*/ 162 h 172"/>
                <a:gd name="T34" fmla="*/ 60 w 64"/>
                <a:gd name="T35" fmla="*/ 163 h 172"/>
                <a:gd name="T36" fmla="*/ 60 w 64"/>
                <a:gd name="T37" fmla="*/ 166 h 172"/>
                <a:gd name="T38" fmla="*/ 60 w 64"/>
                <a:gd name="T39" fmla="*/ 169 h 172"/>
                <a:gd name="T40" fmla="*/ 62 w 64"/>
                <a:gd name="T41" fmla="*/ 165 h 172"/>
                <a:gd name="T42" fmla="*/ 64 w 64"/>
                <a:gd name="T43" fmla="*/ 157 h 172"/>
                <a:gd name="T44" fmla="*/ 61 w 64"/>
                <a:gd name="T45" fmla="*/ 148 h 172"/>
                <a:gd name="T46" fmla="*/ 53 w 64"/>
                <a:gd name="T47" fmla="*/ 125 h 172"/>
                <a:gd name="T48" fmla="*/ 46 w 64"/>
                <a:gd name="T49" fmla="*/ 95 h 172"/>
                <a:gd name="T50" fmla="*/ 44 w 64"/>
                <a:gd name="T51" fmla="*/ 95 h 172"/>
                <a:gd name="T52" fmla="*/ 44 w 64"/>
                <a:gd name="T53" fmla="*/ 91 h 172"/>
                <a:gd name="T54" fmla="*/ 42 w 64"/>
                <a:gd name="T55" fmla="*/ 85 h 172"/>
                <a:gd name="T56" fmla="*/ 14 w 64"/>
                <a:gd name="T57" fmla="*/ 21 h 172"/>
                <a:gd name="T58" fmla="*/ 11 w 64"/>
                <a:gd name="T59" fmla="*/ 16 h 172"/>
                <a:gd name="T60" fmla="*/ 7 w 64"/>
                <a:gd name="T61" fmla="*/ 6 h 172"/>
                <a:gd name="T62" fmla="*/ 5 w 64"/>
                <a:gd name="T63" fmla="*/ 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72">
                  <a:moveTo>
                    <a:pt x="5" y="4"/>
                  </a:moveTo>
                  <a:cubicBezTo>
                    <a:pt x="2" y="0"/>
                    <a:pt x="6" y="1"/>
                    <a:pt x="0" y="0"/>
                  </a:cubicBezTo>
                  <a:cubicBezTo>
                    <a:pt x="1" y="6"/>
                    <a:pt x="5" y="11"/>
                    <a:pt x="8" y="16"/>
                  </a:cubicBezTo>
                  <a:cubicBezTo>
                    <a:pt x="11" y="24"/>
                    <a:pt x="10" y="25"/>
                    <a:pt x="17" y="30"/>
                  </a:cubicBezTo>
                  <a:cubicBezTo>
                    <a:pt x="17" y="33"/>
                    <a:pt x="16" y="33"/>
                    <a:pt x="17" y="36"/>
                  </a:cubicBezTo>
                  <a:cubicBezTo>
                    <a:pt x="18" y="38"/>
                    <a:pt x="17" y="35"/>
                    <a:pt x="18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22" y="48"/>
                    <a:pt x="21" y="43"/>
                    <a:pt x="24" y="51"/>
                  </a:cubicBezTo>
                  <a:cubicBezTo>
                    <a:pt x="26" y="57"/>
                    <a:pt x="27" y="56"/>
                    <a:pt x="29" y="62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9"/>
                    <a:pt x="41" y="102"/>
                    <a:pt x="42" y="105"/>
                  </a:cubicBezTo>
                  <a:cubicBezTo>
                    <a:pt x="44" y="112"/>
                    <a:pt x="45" y="116"/>
                    <a:pt x="47" y="121"/>
                  </a:cubicBezTo>
                  <a:cubicBezTo>
                    <a:pt x="48" y="127"/>
                    <a:pt x="49" y="125"/>
                    <a:pt x="49" y="129"/>
                  </a:cubicBezTo>
                  <a:cubicBezTo>
                    <a:pt x="50" y="132"/>
                    <a:pt x="50" y="129"/>
                    <a:pt x="50" y="132"/>
                  </a:cubicBezTo>
                  <a:cubicBezTo>
                    <a:pt x="50" y="132"/>
                    <a:pt x="50" y="134"/>
                    <a:pt x="50" y="135"/>
                  </a:cubicBezTo>
                  <a:cubicBezTo>
                    <a:pt x="50" y="140"/>
                    <a:pt x="51" y="144"/>
                    <a:pt x="53" y="149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0" y="162"/>
                    <a:pt x="60" y="163"/>
                    <a:pt x="60" y="163"/>
                  </a:cubicBezTo>
                  <a:cubicBezTo>
                    <a:pt x="60" y="167"/>
                    <a:pt x="60" y="163"/>
                    <a:pt x="60" y="166"/>
                  </a:cubicBezTo>
                  <a:cubicBezTo>
                    <a:pt x="59" y="172"/>
                    <a:pt x="59" y="167"/>
                    <a:pt x="60" y="169"/>
                  </a:cubicBezTo>
                  <a:cubicBezTo>
                    <a:pt x="61" y="167"/>
                    <a:pt x="61" y="167"/>
                    <a:pt x="62" y="165"/>
                  </a:cubicBezTo>
                  <a:cubicBezTo>
                    <a:pt x="64" y="159"/>
                    <a:pt x="62" y="161"/>
                    <a:pt x="64" y="157"/>
                  </a:cubicBezTo>
                  <a:cubicBezTo>
                    <a:pt x="62" y="148"/>
                    <a:pt x="62" y="153"/>
                    <a:pt x="61" y="148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5" y="119"/>
                    <a:pt x="47" y="105"/>
                    <a:pt x="46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3"/>
                    <a:pt x="44" y="94"/>
                    <a:pt x="44" y="91"/>
                  </a:cubicBezTo>
                  <a:cubicBezTo>
                    <a:pt x="43" y="87"/>
                    <a:pt x="43" y="88"/>
                    <a:pt x="42" y="8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7" y="6"/>
                    <a:pt x="5" y="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3854596" y="6030060"/>
              <a:ext cx="26614" cy="171423"/>
            </a:xfrm>
            <a:custGeom>
              <a:avLst/>
              <a:gdLst>
                <a:gd name="T0" fmla="*/ 25 w 27"/>
                <a:gd name="T1" fmla="*/ 3 h 170"/>
                <a:gd name="T2" fmla="*/ 22 w 27"/>
                <a:gd name="T3" fmla="*/ 0 h 170"/>
                <a:gd name="T4" fmla="*/ 23 w 27"/>
                <a:gd name="T5" fmla="*/ 4 h 170"/>
                <a:gd name="T6" fmla="*/ 21 w 27"/>
                <a:gd name="T7" fmla="*/ 8 h 170"/>
                <a:gd name="T8" fmla="*/ 19 w 27"/>
                <a:gd name="T9" fmla="*/ 34 h 170"/>
                <a:gd name="T10" fmla="*/ 18 w 27"/>
                <a:gd name="T11" fmla="*/ 42 h 170"/>
                <a:gd name="T12" fmla="*/ 18 w 27"/>
                <a:gd name="T13" fmla="*/ 49 h 170"/>
                <a:gd name="T14" fmla="*/ 14 w 27"/>
                <a:gd name="T15" fmla="*/ 91 h 170"/>
                <a:gd name="T16" fmla="*/ 2 w 27"/>
                <a:gd name="T17" fmla="*/ 159 h 170"/>
                <a:gd name="T18" fmla="*/ 2 w 27"/>
                <a:gd name="T19" fmla="*/ 167 h 170"/>
                <a:gd name="T20" fmla="*/ 2 w 27"/>
                <a:gd name="T21" fmla="*/ 166 h 170"/>
                <a:gd name="T22" fmla="*/ 7 w 27"/>
                <a:gd name="T23" fmla="*/ 152 h 170"/>
                <a:gd name="T24" fmla="*/ 8 w 27"/>
                <a:gd name="T25" fmla="*/ 146 h 170"/>
                <a:gd name="T26" fmla="*/ 12 w 27"/>
                <a:gd name="T27" fmla="*/ 122 h 170"/>
                <a:gd name="T28" fmla="*/ 15 w 27"/>
                <a:gd name="T29" fmla="*/ 111 h 170"/>
                <a:gd name="T30" fmla="*/ 16 w 27"/>
                <a:gd name="T31" fmla="*/ 105 h 170"/>
                <a:gd name="T32" fmla="*/ 15 w 27"/>
                <a:gd name="T33" fmla="*/ 99 h 170"/>
                <a:gd name="T34" fmla="*/ 18 w 27"/>
                <a:gd name="T35" fmla="*/ 87 h 170"/>
                <a:gd name="T36" fmla="*/ 18 w 27"/>
                <a:gd name="T37" fmla="*/ 75 h 170"/>
                <a:gd name="T38" fmla="*/ 22 w 27"/>
                <a:gd name="T39" fmla="*/ 70 h 170"/>
                <a:gd name="T40" fmla="*/ 26 w 27"/>
                <a:gd name="T41" fmla="*/ 67 h 170"/>
                <a:gd name="T42" fmla="*/ 26 w 27"/>
                <a:gd name="T43" fmla="*/ 52 h 170"/>
                <a:gd name="T44" fmla="*/ 24 w 27"/>
                <a:gd name="T45" fmla="*/ 9 h 170"/>
                <a:gd name="T46" fmla="*/ 25 w 27"/>
                <a:gd name="T47" fmla="*/ 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70">
                  <a:moveTo>
                    <a:pt x="25" y="3"/>
                  </a:moveTo>
                  <a:cubicBezTo>
                    <a:pt x="23" y="1"/>
                    <a:pt x="23" y="1"/>
                    <a:pt x="22" y="0"/>
                  </a:cubicBezTo>
                  <a:cubicBezTo>
                    <a:pt x="20" y="3"/>
                    <a:pt x="21" y="2"/>
                    <a:pt x="23" y="4"/>
                  </a:cubicBezTo>
                  <a:cubicBezTo>
                    <a:pt x="21" y="5"/>
                    <a:pt x="22" y="2"/>
                    <a:pt x="21" y="8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40"/>
                    <a:pt x="21" y="36"/>
                    <a:pt x="18" y="42"/>
                  </a:cubicBezTo>
                  <a:cubicBezTo>
                    <a:pt x="18" y="46"/>
                    <a:pt x="19" y="46"/>
                    <a:pt x="18" y="4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103"/>
                    <a:pt x="4" y="146"/>
                    <a:pt x="2" y="159"/>
                  </a:cubicBezTo>
                  <a:cubicBezTo>
                    <a:pt x="0" y="170"/>
                    <a:pt x="1" y="165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0"/>
                    <a:pt x="8" y="147"/>
                    <a:pt x="8" y="146"/>
                  </a:cubicBezTo>
                  <a:cubicBezTo>
                    <a:pt x="10" y="142"/>
                    <a:pt x="10" y="129"/>
                    <a:pt x="12" y="12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09"/>
                    <a:pt x="16" y="106"/>
                    <a:pt x="16" y="105"/>
                  </a:cubicBezTo>
                  <a:cubicBezTo>
                    <a:pt x="16" y="103"/>
                    <a:pt x="15" y="103"/>
                    <a:pt x="15" y="99"/>
                  </a:cubicBezTo>
                  <a:cubicBezTo>
                    <a:pt x="16" y="96"/>
                    <a:pt x="18" y="93"/>
                    <a:pt x="18" y="87"/>
                  </a:cubicBezTo>
                  <a:cubicBezTo>
                    <a:pt x="18" y="83"/>
                    <a:pt x="19" y="78"/>
                    <a:pt x="18" y="75"/>
                  </a:cubicBezTo>
                  <a:cubicBezTo>
                    <a:pt x="24" y="72"/>
                    <a:pt x="20" y="76"/>
                    <a:pt x="22" y="70"/>
                  </a:cubicBezTo>
                  <a:cubicBezTo>
                    <a:pt x="23" y="68"/>
                    <a:pt x="24" y="68"/>
                    <a:pt x="26" y="67"/>
                  </a:cubicBezTo>
                  <a:cubicBezTo>
                    <a:pt x="26" y="59"/>
                    <a:pt x="24" y="66"/>
                    <a:pt x="26" y="52"/>
                  </a:cubicBezTo>
                  <a:cubicBezTo>
                    <a:pt x="27" y="44"/>
                    <a:pt x="26" y="18"/>
                    <a:pt x="24" y="9"/>
                  </a:cubicBezTo>
                  <a:cubicBezTo>
                    <a:pt x="24" y="8"/>
                    <a:pt x="25" y="6"/>
                    <a:pt x="25" y="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3634641" y="5680951"/>
              <a:ext cx="38355" cy="83755"/>
            </a:xfrm>
            <a:custGeom>
              <a:avLst/>
              <a:gdLst>
                <a:gd name="T0" fmla="*/ 9 w 38"/>
                <a:gd name="T1" fmla="*/ 21 h 83"/>
                <a:gd name="T2" fmla="*/ 8 w 38"/>
                <a:gd name="T3" fmla="*/ 15 h 83"/>
                <a:gd name="T4" fmla="*/ 4 w 38"/>
                <a:gd name="T5" fmla="*/ 0 h 83"/>
                <a:gd name="T6" fmla="*/ 3 w 38"/>
                <a:gd name="T7" fmla="*/ 13 h 83"/>
                <a:gd name="T8" fmla="*/ 0 w 38"/>
                <a:gd name="T9" fmla="*/ 12 h 83"/>
                <a:gd name="T10" fmla="*/ 3 w 38"/>
                <a:gd name="T11" fmla="*/ 20 h 83"/>
                <a:gd name="T12" fmla="*/ 4 w 38"/>
                <a:gd name="T13" fmla="*/ 19 h 83"/>
                <a:gd name="T14" fmla="*/ 4 w 38"/>
                <a:gd name="T15" fmla="*/ 18 h 83"/>
                <a:gd name="T16" fmla="*/ 5 w 38"/>
                <a:gd name="T17" fmla="*/ 16 h 83"/>
                <a:gd name="T18" fmla="*/ 7 w 38"/>
                <a:gd name="T19" fmla="*/ 18 h 83"/>
                <a:gd name="T20" fmla="*/ 8 w 38"/>
                <a:gd name="T21" fmla="*/ 20 h 83"/>
                <a:gd name="T22" fmla="*/ 13 w 38"/>
                <a:gd name="T23" fmla="*/ 33 h 83"/>
                <a:gd name="T24" fmla="*/ 21 w 38"/>
                <a:gd name="T25" fmla="*/ 47 h 83"/>
                <a:gd name="T26" fmla="*/ 25 w 38"/>
                <a:gd name="T27" fmla="*/ 55 h 83"/>
                <a:gd name="T28" fmla="*/ 28 w 38"/>
                <a:gd name="T29" fmla="*/ 54 h 83"/>
                <a:gd name="T30" fmla="*/ 28 w 38"/>
                <a:gd name="T31" fmla="*/ 58 h 83"/>
                <a:gd name="T32" fmla="*/ 26 w 38"/>
                <a:gd name="T33" fmla="*/ 61 h 83"/>
                <a:gd name="T34" fmla="*/ 25 w 38"/>
                <a:gd name="T35" fmla="*/ 61 h 83"/>
                <a:gd name="T36" fmla="*/ 25 w 38"/>
                <a:gd name="T37" fmla="*/ 62 h 83"/>
                <a:gd name="T38" fmla="*/ 24 w 38"/>
                <a:gd name="T39" fmla="*/ 63 h 83"/>
                <a:gd name="T40" fmla="*/ 26 w 38"/>
                <a:gd name="T41" fmla="*/ 63 h 83"/>
                <a:gd name="T42" fmla="*/ 31 w 38"/>
                <a:gd name="T43" fmla="*/ 75 h 83"/>
                <a:gd name="T44" fmla="*/ 27 w 38"/>
                <a:gd name="T45" fmla="*/ 72 h 83"/>
                <a:gd name="T46" fmla="*/ 29 w 38"/>
                <a:gd name="T47" fmla="*/ 81 h 83"/>
                <a:gd name="T48" fmla="*/ 30 w 38"/>
                <a:gd name="T49" fmla="*/ 80 h 83"/>
                <a:gd name="T50" fmla="*/ 31 w 38"/>
                <a:gd name="T51" fmla="*/ 77 h 83"/>
                <a:gd name="T52" fmla="*/ 34 w 38"/>
                <a:gd name="T53" fmla="*/ 80 h 83"/>
                <a:gd name="T54" fmla="*/ 34 w 38"/>
                <a:gd name="T55" fmla="*/ 80 h 83"/>
                <a:gd name="T56" fmla="*/ 38 w 38"/>
                <a:gd name="T57" fmla="*/ 75 h 83"/>
                <a:gd name="T58" fmla="*/ 34 w 38"/>
                <a:gd name="T59" fmla="*/ 62 h 83"/>
                <a:gd name="T60" fmla="*/ 22 w 38"/>
                <a:gd name="T61" fmla="*/ 23 h 83"/>
                <a:gd name="T62" fmla="*/ 18 w 38"/>
                <a:gd name="T63" fmla="*/ 14 h 83"/>
                <a:gd name="T64" fmla="*/ 14 w 38"/>
                <a:gd name="T65" fmla="*/ 11 h 83"/>
                <a:gd name="T66" fmla="*/ 14 w 38"/>
                <a:gd name="T67" fmla="*/ 15 h 83"/>
                <a:gd name="T68" fmla="*/ 8 w 38"/>
                <a:gd name="T69" fmla="*/ 21 h 83"/>
                <a:gd name="T70" fmla="*/ 9 w 38"/>
                <a:gd name="T7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83">
                  <a:moveTo>
                    <a:pt x="9" y="21"/>
                  </a:moveTo>
                  <a:cubicBezTo>
                    <a:pt x="9" y="19"/>
                    <a:pt x="9" y="17"/>
                    <a:pt x="8" y="15"/>
                  </a:cubicBezTo>
                  <a:cubicBezTo>
                    <a:pt x="3" y="2"/>
                    <a:pt x="8" y="5"/>
                    <a:pt x="4" y="0"/>
                  </a:cubicBezTo>
                  <a:cubicBezTo>
                    <a:pt x="2" y="3"/>
                    <a:pt x="3" y="1"/>
                    <a:pt x="3" y="13"/>
                  </a:cubicBezTo>
                  <a:cubicBezTo>
                    <a:pt x="0" y="13"/>
                    <a:pt x="2" y="13"/>
                    <a:pt x="0" y="12"/>
                  </a:cubicBezTo>
                  <a:cubicBezTo>
                    <a:pt x="1" y="17"/>
                    <a:pt x="1" y="16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9" y="25"/>
                    <a:pt x="8" y="24"/>
                    <a:pt x="13" y="33"/>
                  </a:cubicBezTo>
                  <a:cubicBezTo>
                    <a:pt x="19" y="45"/>
                    <a:pt x="16" y="46"/>
                    <a:pt x="21" y="47"/>
                  </a:cubicBezTo>
                  <a:cubicBezTo>
                    <a:pt x="22" y="51"/>
                    <a:pt x="23" y="52"/>
                    <a:pt x="25" y="55"/>
                  </a:cubicBezTo>
                  <a:cubicBezTo>
                    <a:pt x="28" y="54"/>
                    <a:pt x="26" y="55"/>
                    <a:pt x="28" y="54"/>
                  </a:cubicBezTo>
                  <a:cubicBezTo>
                    <a:pt x="25" y="57"/>
                    <a:pt x="27" y="56"/>
                    <a:pt x="28" y="58"/>
                  </a:cubicBezTo>
                  <a:cubicBezTo>
                    <a:pt x="27" y="59"/>
                    <a:pt x="27" y="59"/>
                    <a:pt x="26" y="61"/>
                  </a:cubicBezTo>
                  <a:cubicBezTo>
                    <a:pt x="26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6" y="64"/>
                    <a:pt x="23" y="63"/>
                    <a:pt x="26" y="63"/>
                  </a:cubicBezTo>
                  <a:cubicBezTo>
                    <a:pt x="28" y="64"/>
                    <a:pt x="31" y="66"/>
                    <a:pt x="31" y="75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6"/>
                    <a:pt x="27" y="78"/>
                    <a:pt x="29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5" y="78"/>
                    <a:pt x="33" y="8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2"/>
                    <a:pt x="36" y="67"/>
                    <a:pt x="34" y="6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4"/>
                    <a:pt x="22" y="21"/>
                    <a:pt x="18" y="14"/>
                  </a:cubicBezTo>
                  <a:cubicBezTo>
                    <a:pt x="15" y="10"/>
                    <a:pt x="19" y="11"/>
                    <a:pt x="14" y="11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3" y="20"/>
                    <a:pt x="11" y="21"/>
                    <a:pt x="8" y="21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4519155" y="6167042"/>
              <a:ext cx="28179" cy="109586"/>
            </a:xfrm>
            <a:custGeom>
              <a:avLst/>
              <a:gdLst>
                <a:gd name="T0" fmla="*/ 23 w 28"/>
                <a:gd name="T1" fmla="*/ 26 h 109"/>
                <a:gd name="T2" fmla="*/ 26 w 28"/>
                <a:gd name="T3" fmla="*/ 21 h 109"/>
                <a:gd name="T4" fmla="*/ 26 w 28"/>
                <a:gd name="T5" fmla="*/ 18 h 109"/>
                <a:gd name="T6" fmla="*/ 26 w 28"/>
                <a:gd name="T7" fmla="*/ 1 h 109"/>
                <a:gd name="T8" fmla="*/ 23 w 28"/>
                <a:gd name="T9" fmla="*/ 2 h 109"/>
                <a:gd name="T10" fmla="*/ 21 w 28"/>
                <a:gd name="T11" fmla="*/ 1 h 109"/>
                <a:gd name="T12" fmla="*/ 21 w 28"/>
                <a:gd name="T13" fmla="*/ 2 h 109"/>
                <a:gd name="T14" fmla="*/ 18 w 28"/>
                <a:gd name="T15" fmla="*/ 11 h 109"/>
                <a:gd name="T16" fmla="*/ 17 w 28"/>
                <a:gd name="T17" fmla="*/ 17 h 109"/>
                <a:gd name="T18" fmla="*/ 14 w 28"/>
                <a:gd name="T19" fmla="*/ 18 h 109"/>
                <a:gd name="T20" fmla="*/ 15 w 28"/>
                <a:gd name="T21" fmla="*/ 19 h 109"/>
                <a:gd name="T22" fmla="*/ 17 w 28"/>
                <a:gd name="T23" fmla="*/ 19 h 109"/>
                <a:gd name="T24" fmla="*/ 16 w 28"/>
                <a:gd name="T25" fmla="*/ 33 h 109"/>
                <a:gd name="T26" fmla="*/ 14 w 28"/>
                <a:gd name="T27" fmla="*/ 42 h 109"/>
                <a:gd name="T28" fmla="*/ 12 w 28"/>
                <a:gd name="T29" fmla="*/ 53 h 109"/>
                <a:gd name="T30" fmla="*/ 9 w 28"/>
                <a:gd name="T31" fmla="*/ 68 h 109"/>
                <a:gd name="T32" fmla="*/ 9 w 28"/>
                <a:gd name="T33" fmla="*/ 73 h 109"/>
                <a:gd name="T34" fmla="*/ 7 w 28"/>
                <a:gd name="T35" fmla="*/ 74 h 109"/>
                <a:gd name="T36" fmla="*/ 7 w 28"/>
                <a:gd name="T37" fmla="*/ 74 h 109"/>
                <a:gd name="T38" fmla="*/ 5 w 28"/>
                <a:gd name="T39" fmla="*/ 84 h 109"/>
                <a:gd name="T40" fmla="*/ 5 w 28"/>
                <a:gd name="T41" fmla="*/ 88 h 109"/>
                <a:gd name="T42" fmla="*/ 4 w 28"/>
                <a:gd name="T43" fmla="*/ 89 h 109"/>
                <a:gd name="T44" fmla="*/ 0 w 28"/>
                <a:gd name="T45" fmla="*/ 108 h 109"/>
                <a:gd name="T46" fmla="*/ 3 w 28"/>
                <a:gd name="T47" fmla="*/ 104 h 109"/>
                <a:gd name="T48" fmla="*/ 5 w 28"/>
                <a:gd name="T49" fmla="*/ 100 h 109"/>
                <a:gd name="T50" fmla="*/ 7 w 28"/>
                <a:gd name="T51" fmla="*/ 89 h 109"/>
                <a:gd name="T52" fmla="*/ 10 w 28"/>
                <a:gd name="T53" fmla="*/ 88 h 109"/>
                <a:gd name="T54" fmla="*/ 11 w 28"/>
                <a:gd name="T55" fmla="*/ 83 h 109"/>
                <a:gd name="T56" fmla="*/ 12 w 28"/>
                <a:gd name="T57" fmla="*/ 78 h 109"/>
                <a:gd name="T58" fmla="*/ 13 w 28"/>
                <a:gd name="T59" fmla="*/ 78 h 109"/>
                <a:gd name="T60" fmla="*/ 14 w 28"/>
                <a:gd name="T61" fmla="*/ 77 h 109"/>
                <a:gd name="T62" fmla="*/ 13 w 28"/>
                <a:gd name="T63" fmla="*/ 75 h 109"/>
                <a:gd name="T64" fmla="*/ 13 w 28"/>
                <a:gd name="T65" fmla="*/ 74 h 109"/>
                <a:gd name="T66" fmla="*/ 13 w 28"/>
                <a:gd name="T67" fmla="*/ 74 h 109"/>
                <a:gd name="T68" fmla="*/ 15 w 28"/>
                <a:gd name="T69" fmla="*/ 67 h 109"/>
                <a:gd name="T70" fmla="*/ 15 w 28"/>
                <a:gd name="T71" fmla="*/ 61 h 109"/>
                <a:gd name="T72" fmla="*/ 19 w 28"/>
                <a:gd name="T73" fmla="*/ 54 h 109"/>
                <a:gd name="T74" fmla="*/ 18 w 28"/>
                <a:gd name="T75" fmla="*/ 51 h 109"/>
                <a:gd name="T76" fmla="*/ 19 w 28"/>
                <a:gd name="T77" fmla="*/ 50 h 109"/>
                <a:gd name="T78" fmla="*/ 19 w 28"/>
                <a:gd name="T79" fmla="*/ 50 h 109"/>
                <a:gd name="T80" fmla="*/ 22 w 28"/>
                <a:gd name="T81" fmla="*/ 36 h 109"/>
                <a:gd name="T82" fmla="*/ 23 w 28"/>
                <a:gd name="T83" fmla="*/ 25 h 109"/>
                <a:gd name="T84" fmla="*/ 23 w 28"/>
                <a:gd name="T85" fmla="*/ 2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109">
                  <a:moveTo>
                    <a:pt x="23" y="26"/>
                  </a:moveTo>
                  <a:cubicBezTo>
                    <a:pt x="25" y="24"/>
                    <a:pt x="26" y="24"/>
                    <a:pt x="26" y="21"/>
                  </a:cubicBezTo>
                  <a:cubicBezTo>
                    <a:pt x="26" y="18"/>
                    <a:pt x="25" y="23"/>
                    <a:pt x="26" y="18"/>
                  </a:cubicBezTo>
                  <a:cubicBezTo>
                    <a:pt x="28" y="5"/>
                    <a:pt x="25" y="17"/>
                    <a:pt x="26" y="1"/>
                  </a:cubicBezTo>
                  <a:cubicBezTo>
                    <a:pt x="25" y="2"/>
                    <a:pt x="25" y="2"/>
                    <a:pt x="23" y="2"/>
                  </a:cubicBezTo>
                  <a:cubicBezTo>
                    <a:pt x="20" y="2"/>
                    <a:pt x="24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0"/>
                    <a:pt x="19" y="10"/>
                    <a:pt x="18" y="1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8"/>
                    <a:pt x="16" y="17"/>
                    <a:pt x="14" y="18"/>
                  </a:cubicBezTo>
                  <a:cubicBezTo>
                    <a:pt x="16" y="19"/>
                    <a:pt x="13" y="18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5" y="23"/>
                    <a:pt x="13" y="29"/>
                    <a:pt x="16" y="33"/>
                  </a:cubicBezTo>
                  <a:cubicBezTo>
                    <a:pt x="13" y="37"/>
                    <a:pt x="13" y="37"/>
                    <a:pt x="14" y="4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9"/>
                    <a:pt x="9" y="61"/>
                    <a:pt x="9" y="68"/>
                  </a:cubicBezTo>
                  <a:cubicBezTo>
                    <a:pt x="9" y="72"/>
                    <a:pt x="9" y="69"/>
                    <a:pt x="9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81"/>
                    <a:pt x="6" y="79"/>
                    <a:pt x="5" y="84"/>
                  </a:cubicBezTo>
                  <a:cubicBezTo>
                    <a:pt x="5" y="85"/>
                    <a:pt x="5" y="86"/>
                    <a:pt x="5" y="88"/>
                  </a:cubicBezTo>
                  <a:cubicBezTo>
                    <a:pt x="5" y="88"/>
                    <a:pt x="4" y="88"/>
                    <a:pt x="4" y="8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5" y="107"/>
                    <a:pt x="2" y="109"/>
                    <a:pt x="3" y="104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7" y="94"/>
                    <a:pt x="7" y="98"/>
                    <a:pt x="7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2"/>
                    <a:pt x="10" y="86"/>
                    <a:pt x="11" y="83"/>
                  </a:cubicBezTo>
                  <a:cubicBezTo>
                    <a:pt x="12" y="81"/>
                    <a:pt x="12" y="81"/>
                    <a:pt x="12" y="78"/>
                  </a:cubicBezTo>
                  <a:cubicBezTo>
                    <a:pt x="16" y="75"/>
                    <a:pt x="8" y="79"/>
                    <a:pt x="13" y="78"/>
                  </a:cubicBezTo>
                  <a:cubicBezTo>
                    <a:pt x="14" y="77"/>
                    <a:pt x="13" y="78"/>
                    <a:pt x="14" y="77"/>
                  </a:cubicBezTo>
                  <a:cubicBezTo>
                    <a:pt x="13" y="74"/>
                    <a:pt x="14" y="76"/>
                    <a:pt x="13" y="75"/>
                  </a:cubicBezTo>
                  <a:cubicBezTo>
                    <a:pt x="13" y="75"/>
                    <a:pt x="13" y="75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6" y="72"/>
                    <a:pt x="15" y="73"/>
                    <a:pt x="15" y="67"/>
                  </a:cubicBezTo>
                  <a:cubicBezTo>
                    <a:pt x="16" y="63"/>
                    <a:pt x="16" y="64"/>
                    <a:pt x="15" y="61"/>
                  </a:cubicBezTo>
                  <a:cubicBezTo>
                    <a:pt x="17" y="61"/>
                    <a:pt x="19" y="56"/>
                    <a:pt x="19" y="54"/>
                  </a:cubicBezTo>
                  <a:cubicBezTo>
                    <a:pt x="19" y="52"/>
                    <a:pt x="18" y="53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5"/>
                    <a:pt x="19" y="40"/>
                    <a:pt x="22" y="36"/>
                  </a:cubicBezTo>
                  <a:cubicBezTo>
                    <a:pt x="23" y="34"/>
                    <a:pt x="23" y="27"/>
                    <a:pt x="23" y="25"/>
                  </a:cubicBezTo>
                  <a:lnTo>
                    <a:pt x="23" y="2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4664748" y="6058239"/>
              <a:ext cx="34441" cy="166727"/>
            </a:xfrm>
            <a:custGeom>
              <a:avLst/>
              <a:gdLst>
                <a:gd name="T0" fmla="*/ 14 w 34"/>
                <a:gd name="T1" fmla="*/ 42 h 166"/>
                <a:gd name="T2" fmla="*/ 11 w 34"/>
                <a:gd name="T3" fmla="*/ 32 h 166"/>
                <a:gd name="T4" fmla="*/ 7 w 34"/>
                <a:gd name="T5" fmla="*/ 16 h 166"/>
                <a:gd name="T6" fmla="*/ 3 w 34"/>
                <a:gd name="T7" fmla="*/ 3 h 166"/>
                <a:gd name="T8" fmla="*/ 0 w 34"/>
                <a:gd name="T9" fmla="*/ 5 h 166"/>
                <a:gd name="T10" fmla="*/ 4 w 34"/>
                <a:gd name="T11" fmla="*/ 22 h 166"/>
                <a:gd name="T12" fmla="*/ 9 w 34"/>
                <a:gd name="T13" fmla="*/ 41 h 166"/>
                <a:gd name="T14" fmla="*/ 15 w 34"/>
                <a:gd name="T15" fmla="*/ 60 h 166"/>
                <a:gd name="T16" fmla="*/ 22 w 34"/>
                <a:gd name="T17" fmla="*/ 97 h 166"/>
                <a:gd name="T18" fmla="*/ 22 w 34"/>
                <a:gd name="T19" fmla="*/ 99 h 166"/>
                <a:gd name="T20" fmla="*/ 23 w 34"/>
                <a:gd name="T21" fmla="*/ 99 h 166"/>
                <a:gd name="T22" fmla="*/ 24 w 34"/>
                <a:gd name="T23" fmla="*/ 108 h 166"/>
                <a:gd name="T24" fmla="*/ 27 w 34"/>
                <a:gd name="T25" fmla="*/ 123 h 166"/>
                <a:gd name="T26" fmla="*/ 30 w 34"/>
                <a:gd name="T27" fmla="*/ 145 h 166"/>
                <a:gd name="T28" fmla="*/ 33 w 34"/>
                <a:gd name="T29" fmla="*/ 166 h 166"/>
                <a:gd name="T30" fmla="*/ 33 w 34"/>
                <a:gd name="T31" fmla="*/ 165 h 166"/>
                <a:gd name="T32" fmla="*/ 34 w 34"/>
                <a:gd name="T33" fmla="*/ 134 h 166"/>
                <a:gd name="T34" fmla="*/ 32 w 34"/>
                <a:gd name="T35" fmla="*/ 124 h 166"/>
                <a:gd name="T36" fmla="*/ 31 w 34"/>
                <a:gd name="T37" fmla="*/ 117 h 166"/>
                <a:gd name="T38" fmla="*/ 31 w 34"/>
                <a:gd name="T39" fmla="*/ 115 h 166"/>
                <a:gd name="T40" fmla="*/ 28 w 34"/>
                <a:gd name="T41" fmla="*/ 105 h 166"/>
                <a:gd name="T42" fmla="*/ 27 w 34"/>
                <a:gd name="T43" fmla="*/ 100 h 166"/>
                <a:gd name="T44" fmla="*/ 24 w 34"/>
                <a:gd name="T45" fmla="*/ 86 h 166"/>
                <a:gd name="T46" fmla="*/ 22 w 34"/>
                <a:gd name="T47" fmla="*/ 84 h 166"/>
                <a:gd name="T48" fmla="*/ 19 w 34"/>
                <a:gd name="T49" fmla="*/ 65 h 166"/>
                <a:gd name="T50" fmla="*/ 16 w 34"/>
                <a:gd name="T51" fmla="*/ 52 h 166"/>
                <a:gd name="T52" fmla="*/ 13 w 34"/>
                <a:gd name="T53" fmla="*/ 42 h 166"/>
                <a:gd name="T54" fmla="*/ 14 w 34"/>
                <a:gd name="T55" fmla="*/ 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66">
                  <a:moveTo>
                    <a:pt x="14" y="4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8" y="17"/>
                    <a:pt x="9" y="26"/>
                    <a:pt x="7" y="16"/>
                  </a:cubicBezTo>
                  <a:cubicBezTo>
                    <a:pt x="5" y="6"/>
                    <a:pt x="2" y="9"/>
                    <a:pt x="3" y="3"/>
                  </a:cubicBezTo>
                  <a:cubicBezTo>
                    <a:pt x="0" y="4"/>
                    <a:pt x="2" y="0"/>
                    <a:pt x="0" y="5"/>
                  </a:cubicBezTo>
                  <a:cubicBezTo>
                    <a:pt x="0" y="7"/>
                    <a:pt x="3" y="16"/>
                    <a:pt x="4" y="2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4" y="53"/>
                    <a:pt x="10" y="52"/>
                    <a:pt x="15" y="60"/>
                  </a:cubicBezTo>
                  <a:cubicBezTo>
                    <a:pt x="18" y="66"/>
                    <a:pt x="21" y="93"/>
                    <a:pt x="22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9"/>
                    <a:pt x="22" y="99"/>
                    <a:pt x="23" y="9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7" y="119"/>
                    <a:pt x="25" y="111"/>
                    <a:pt x="27" y="123"/>
                  </a:cubicBezTo>
                  <a:cubicBezTo>
                    <a:pt x="28" y="131"/>
                    <a:pt x="30" y="137"/>
                    <a:pt x="30" y="14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1"/>
                    <a:pt x="33" y="128"/>
                    <a:pt x="32" y="124"/>
                  </a:cubicBezTo>
                  <a:cubicBezTo>
                    <a:pt x="30" y="119"/>
                    <a:pt x="32" y="123"/>
                    <a:pt x="31" y="117"/>
                  </a:cubicBezTo>
                  <a:cubicBezTo>
                    <a:pt x="31" y="115"/>
                    <a:pt x="31" y="118"/>
                    <a:pt x="31" y="11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3"/>
                    <a:pt x="27" y="106"/>
                    <a:pt x="27" y="100"/>
                  </a:cubicBezTo>
                  <a:cubicBezTo>
                    <a:pt x="26" y="89"/>
                    <a:pt x="22" y="92"/>
                    <a:pt x="24" y="86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77"/>
                    <a:pt x="20" y="69"/>
                    <a:pt x="19" y="6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47"/>
                    <a:pt x="14" y="46"/>
                    <a:pt x="13" y="42"/>
                  </a:cubicBezTo>
                  <a:lnTo>
                    <a:pt x="14" y="4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5033426" y="4577266"/>
              <a:ext cx="34441" cy="126806"/>
            </a:xfrm>
            <a:custGeom>
              <a:avLst/>
              <a:gdLst>
                <a:gd name="T0" fmla="*/ 28 w 34"/>
                <a:gd name="T1" fmla="*/ 32 h 126"/>
                <a:gd name="T2" fmla="*/ 33 w 34"/>
                <a:gd name="T3" fmla="*/ 9 h 126"/>
                <a:gd name="T4" fmla="*/ 34 w 34"/>
                <a:gd name="T5" fmla="*/ 2 h 126"/>
                <a:gd name="T6" fmla="*/ 29 w 34"/>
                <a:gd name="T7" fmla="*/ 0 h 126"/>
                <a:gd name="T8" fmla="*/ 28 w 34"/>
                <a:gd name="T9" fmla="*/ 5 h 126"/>
                <a:gd name="T10" fmla="*/ 27 w 34"/>
                <a:gd name="T11" fmla="*/ 7 h 126"/>
                <a:gd name="T12" fmla="*/ 21 w 34"/>
                <a:gd name="T13" fmla="*/ 31 h 126"/>
                <a:gd name="T14" fmla="*/ 11 w 34"/>
                <a:gd name="T15" fmla="*/ 70 h 126"/>
                <a:gd name="T16" fmla="*/ 9 w 34"/>
                <a:gd name="T17" fmla="*/ 80 h 126"/>
                <a:gd name="T18" fmla="*/ 0 w 34"/>
                <a:gd name="T19" fmla="*/ 126 h 126"/>
                <a:gd name="T20" fmla="*/ 2 w 34"/>
                <a:gd name="T21" fmla="*/ 121 h 126"/>
                <a:gd name="T22" fmla="*/ 5 w 34"/>
                <a:gd name="T23" fmla="*/ 119 h 126"/>
                <a:gd name="T24" fmla="*/ 7 w 34"/>
                <a:gd name="T25" fmla="*/ 104 h 126"/>
                <a:gd name="T26" fmla="*/ 10 w 34"/>
                <a:gd name="T27" fmla="*/ 91 h 126"/>
                <a:gd name="T28" fmla="*/ 14 w 34"/>
                <a:gd name="T29" fmla="*/ 77 h 126"/>
                <a:gd name="T30" fmla="*/ 16 w 34"/>
                <a:gd name="T31" fmla="*/ 70 h 126"/>
                <a:gd name="T32" fmla="*/ 17 w 34"/>
                <a:gd name="T33" fmla="*/ 68 h 126"/>
                <a:gd name="T34" fmla="*/ 20 w 34"/>
                <a:gd name="T35" fmla="*/ 53 h 126"/>
                <a:gd name="T36" fmla="*/ 22 w 34"/>
                <a:gd name="T37" fmla="*/ 46 h 126"/>
                <a:gd name="T38" fmla="*/ 24 w 34"/>
                <a:gd name="T39" fmla="*/ 37 h 126"/>
                <a:gd name="T40" fmla="*/ 27 w 34"/>
                <a:gd name="T41" fmla="*/ 33 h 126"/>
                <a:gd name="T42" fmla="*/ 27 w 34"/>
                <a:gd name="T43" fmla="*/ 33 h 126"/>
                <a:gd name="T44" fmla="*/ 28 w 34"/>
                <a:gd name="T4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126">
                  <a:moveTo>
                    <a:pt x="28" y="32"/>
                  </a:moveTo>
                  <a:cubicBezTo>
                    <a:pt x="29" y="15"/>
                    <a:pt x="34" y="19"/>
                    <a:pt x="33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"/>
                    <a:pt x="29" y="3"/>
                    <a:pt x="28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18"/>
                    <a:pt x="24" y="18"/>
                    <a:pt x="21" y="31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83"/>
                    <a:pt x="9" y="73"/>
                    <a:pt x="9" y="80"/>
                  </a:cubicBezTo>
                  <a:cubicBezTo>
                    <a:pt x="8" y="83"/>
                    <a:pt x="1" y="102"/>
                    <a:pt x="0" y="126"/>
                  </a:cubicBezTo>
                  <a:cubicBezTo>
                    <a:pt x="2" y="124"/>
                    <a:pt x="2" y="125"/>
                    <a:pt x="2" y="121"/>
                  </a:cubicBezTo>
                  <a:cubicBezTo>
                    <a:pt x="6" y="121"/>
                    <a:pt x="4" y="120"/>
                    <a:pt x="5" y="119"/>
                  </a:cubicBezTo>
                  <a:cubicBezTo>
                    <a:pt x="5" y="116"/>
                    <a:pt x="6" y="107"/>
                    <a:pt x="7" y="104"/>
                  </a:cubicBezTo>
                  <a:cubicBezTo>
                    <a:pt x="11" y="93"/>
                    <a:pt x="8" y="102"/>
                    <a:pt x="10" y="91"/>
                  </a:cubicBezTo>
                  <a:cubicBezTo>
                    <a:pt x="13" y="81"/>
                    <a:pt x="10" y="85"/>
                    <a:pt x="14" y="77"/>
                  </a:cubicBezTo>
                  <a:cubicBezTo>
                    <a:pt x="16" y="73"/>
                    <a:pt x="14" y="74"/>
                    <a:pt x="16" y="70"/>
                  </a:cubicBezTo>
                  <a:cubicBezTo>
                    <a:pt x="16" y="70"/>
                    <a:pt x="17" y="68"/>
                    <a:pt x="17" y="68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49"/>
                    <a:pt x="20" y="49"/>
                    <a:pt x="22" y="46"/>
                  </a:cubicBezTo>
                  <a:cubicBezTo>
                    <a:pt x="24" y="44"/>
                    <a:pt x="22" y="41"/>
                    <a:pt x="24" y="37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2"/>
                    <a:pt x="28" y="32"/>
                    <a:pt x="28" y="3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4001754" y="4885671"/>
              <a:ext cx="27396" cy="78276"/>
            </a:xfrm>
            <a:custGeom>
              <a:avLst/>
              <a:gdLst>
                <a:gd name="T0" fmla="*/ 0 w 27"/>
                <a:gd name="T1" fmla="*/ 0 h 78"/>
                <a:gd name="T2" fmla="*/ 1 w 27"/>
                <a:gd name="T3" fmla="*/ 6 h 78"/>
                <a:gd name="T4" fmla="*/ 6 w 27"/>
                <a:gd name="T5" fmla="*/ 25 h 78"/>
                <a:gd name="T6" fmla="*/ 15 w 27"/>
                <a:gd name="T7" fmla="*/ 56 h 78"/>
                <a:gd name="T8" fmla="*/ 18 w 27"/>
                <a:gd name="T9" fmla="*/ 68 h 78"/>
                <a:gd name="T10" fmla="*/ 22 w 27"/>
                <a:gd name="T11" fmla="*/ 78 h 78"/>
                <a:gd name="T12" fmla="*/ 26 w 27"/>
                <a:gd name="T13" fmla="*/ 68 h 78"/>
                <a:gd name="T14" fmla="*/ 26 w 27"/>
                <a:gd name="T15" fmla="*/ 67 h 78"/>
                <a:gd name="T16" fmla="*/ 25 w 27"/>
                <a:gd name="T17" fmla="*/ 67 h 78"/>
                <a:gd name="T18" fmla="*/ 25 w 27"/>
                <a:gd name="T19" fmla="*/ 66 h 78"/>
                <a:gd name="T20" fmla="*/ 24 w 27"/>
                <a:gd name="T21" fmla="*/ 63 h 78"/>
                <a:gd name="T22" fmla="*/ 23 w 27"/>
                <a:gd name="T23" fmla="*/ 56 h 78"/>
                <a:gd name="T24" fmla="*/ 18 w 27"/>
                <a:gd name="T25" fmla="*/ 39 h 78"/>
                <a:gd name="T26" fmla="*/ 14 w 27"/>
                <a:gd name="T27" fmla="*/ 34 h 78"/>
                <a:gd name="T28" fmla="*/ 17 w 27"/>
                <a:gd name="T29" fmla="*/ 36 h 78"/>
                <a:gd name="T30" fmla="*/ 15 w 27"/>
                <a:gd name="T31" fmla="*/ 29 h 78"/>
                <a:gd name="T32" fmla="*/ 10 w 27"/>
                <a:gd name="T33" fmla="*/ 16 h 78"/>
                <a:gd name="T34" fmla="*/ 10 w 27"/>
                <a:gd name="T35" fmla="*/ 15 h 78"/>
                <a:gd name="T36" fmla="*/ 10 w 27"/>
                <a:gd name="T37" fmla="*/ 14 h 78"/>
                <a:gd name="T38" fmla="*/ 6 w 27"/>
                <a:gd name="T39" fmla="*/ 7 h 78"/>
                <a:gd name="T40" fmla="*/ 5 w 27"/>
                <a:gd name="T41" fmla="*/ 7 h 78"/>
                <a:gd name="T42" fmla="*/ 0 w 27"/>
                <a:gd name="T4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1" y="12"/>
                    <a:pt x="5" y="20"/>
                    <a:pt x="6" y="2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2"/>
                    <a:pt x="16" y="60"/>
                    <a:pt x="18" y="68"/>
                  </a:cubicBezTo>
                  <a:cubicBezTo>
                    <a:pt x="20" y="73"/>
                    <a:pt x="19" y="74"/>
                    <a:pt x="22" y="78"/>
                  </a:cubicBezTo>
                  <a:cubicBezTo>
                    <a:pt x="27" y="77"/>
                    <a:pt x="24" y="72"/>
                    <a:pt x="26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3" y="61"/>
                    <a:pt x="24" y="58"/>
                    <a:pt x="23" y="5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40"/>
                    <a:pt x="16" y="42"/>
                    <a:pt x="14" y="34"/>
                  </a:cubicBezTo>
                  <a:cubicBezTo>
                    <a:pt x="15" y="36"/>
                    <a:pt x="15" y="35"/>
                    <a:pt x="17" y="36"/>
                  </a:cubicBezTo>
                  <a:cubicBezTo>
                    <a:pt x="16" y="33"/>
                    <a:pt x="17" y="32"/>
                    <a:pt x="15" y="2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7" y="8"/>
                    <a:pt x="6" y="9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0"/>
                    <a:pt x="5" y="1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3993926" y="4488031"/>
              <a:ext cx="41486" cy="111151"/>
            </a:xfrm>
            <a:custGeom>
              <a:avLst/>
              <a:gdLst>
                <a:gd name="T0" fmla="*/ 6 w 41"/>
                <a:gd name="T1" fmla="*/ 7 h 111"/>
                <a:gd name="T2" fmla="*/ 2 w 41"/>
                <a:gd name="T3" fmla="*/ 1 h 111"/>
                <a:gd name="T4" fmla="*/ 0 w 41"/>
                <a:gd name="T5" fmla="*/ 1 h 111"/>
                <a:gd name="T6" fmla="*/ 2 w 41"/>
                <a:gd name="T7" fmla="*/ 8 h 111"/>
                <a:gd name="T8" fmla="*/ 4 w 41"/>
                <a:gd name="T9" fmla="*/ 15 h 111"/>
                <a:gd name="T10" fmla="*/ 11 w 41"/>
                <a:gd name="T11" fmla="*/ 27 h 111"/>
                <a:gd name="T12" fmla="*/ 16 w 41"/>
                <a:gd name="T13" fmla="*/ 41 h 111"/>
                <a:gd name="T14" fmla="*/ 21 w 41"/>
                <a:gd name="T15" fmla="*/ 54 h 111"/>
                <a:gd name="T16" fmla="*/ 31 w 41"/>
                <a:gd name="T17" fmla="*/ 82 h 111"/>
                <a:gd name="T18" fmla="*/ 35 w 41"/>
                <a:gd name="T19" fmla="*/ 98 h 111"/>
                <a:gd name="T20" fmla="*/ 40 w 41"/>
                <a:gd name="T21" fmla="*/ 111 h 111"/>
                <a:gd name="T22" fmla="*/ 41 w 41"/>
                <a:gd name="T23" fmla="*/ 109 h 111"/>
                <a:gd name="T24" fmla="*/ 38 w 41"/>
                <a:gd name="T25" fmla="*/ 96 h 111"/>
                <a:gd name="T26" fmla="*/ 38 w 41"/>
                <a:gd name="T27" fmla="*/ 96 h 111"/>
                <a:gd name="T28" fmla="*/ 38 w 41"/>
                <a:gd name="T29" fmla="*/ 95 h 111"/>
                <a:gd name="T30" fmla="*/ 36 w 41"/>
                <a:gd name="T31" fmla="*/ 87 h 111"/>
                <a:gd name="T32" fmla="*/ 25 w 41"/>
                <a:gd name="T33" fmla="*/ 50 h 111"/>
                <a:gd name="T34" fmla="*/ 21 w 41"/>
                <a:gd name="T35" fmla="*/ 40 h 111"/>
                <a:gd name="T36" fmla="*/ 17 w 41"/>
                <a:gd name="T37" fmla="*/ 29 h 111"/>
                <a:gd name="T38" fmla="*/ 16 w 41"/>
                <a:gd name="T39" fmla="*/ 26 h 111"/>
                <a:gd name="T40" fmla="*/ 12 w 41"/>
                <a:gd name="T41" fmla="*/ 17 h 111"/>
                <a:gd name="T42" fmla="*/ 10 w 41"/>
                <a:gd name="T43" fmla="*/ 13 h 111"/>
                <a:gd name="T44" fmla="*/ 8 w 41"/>
                <a:gd name="T45" fmla="*/ 10 h 111"/>
                <a:gd name="T46" fmla="*/ 6 w 41"/>
                <a:gd name="T47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11">
                  <a:moveTo>
                    <a:pt x="6" y="7"/>
                  </a:moveTo>
                  <a:cubicBezTo>
                    <a:pt x="3" y="2"/>
                    <a:pt x="5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5"/>
                    <a:pt x="2" y="8"/>
                  </a:cubicBezTo>
                  <a:cubicBezTo>
                    <a:pt x="3" y="10"/>
                    <a:pt x="3" y="13"/>
                    <a:pt x="4" y="15"/>
                  </a:cubicBezTo>
                  <a:cubicBezTo>
                    <a:pt x="6" y="20"/>
                    <a:pt x="9" y="24"/>
                    <a:pt x="11" y="27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45"/>
                    <a:pt x="20" y="51"/>
                    <a:pt x="21" y="54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8"/>
                    <a:pt x="34" y="94"/>
                    <a:pt x="35" y="98"/>
                  </a:cubicBezTo>
                  <a:cubicBezTo>
                    <a:pt x="36" y="101"/>
                    <a:pt x="37" y="109"/>
                    <a:pt x="40" y="111"/>
                  </a:cubicBezTo>
                  <a:cubicBezTo>
                    <a:pt x="41" y="110"/>
                    <a:pt x="41" y="111"/>
                    <a:pt x="41" y="109"/>
                  </a:cubicBezTo>
                  <a:cubicBezTo>
                    <a:pt x="41" y="105"/>
                    <a:pt x="40" y="100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2" y="72"/>
                    <a:pt x="31" y="64"/>
                    <a:pt x="25" y="50"/>
                  </a:cubicBezTo>
                  <a:cubicBezTo>
                    <a:pt x="23" y="45"/>
                    <a:pt x="24" y="51"/>
                    <a:pt x="21" y="4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7"/>
                    <a:pt x="16" y="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1"/>
                    <a:pt x="9" y="12"/>
                    <a:pt x="8" y="10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3663603" y="6029277"/>
              <a:ext cx="25048" cy="75145"/>
            </a:xfrm>
            <a:custGeom>
              <a:avLst/>
              <a:gdLst>
                <a:gd name="T0" fmla="*/ 5 w 25"/>
                <a:gd name="T1" fmla="*/ 3 h 75"/>
                <a:gd name="T2" fmla="*/ 0 w 25"/>
                <a:gd name="T3" fmla="*/ 1 h 75"/>
                <a:gd name="T4" fmla="*/ 3 w 25"/>
                <a:gd name="T5" fmla="*/ 20 h 75"/>
                <a:gd name="T6" fmla="*/ 8 w 25"/>
                <a:gd name="T7" fmla="*/ 38 h 75"/>
                <a:gd name="T8" fmla="*/ 11 w 25"/>
                <a:gd name="T9" fmla="*/ 47 h 75"/>
                <a:gd name="T10" fmla="*/ 19 w 25"/>
                <a:gd name="T11" fmla="*/ 74 h 75"/>
                <a:gd name="T12" fmla="*/ 24 w 25"/>
                <a:gd name="T13" fmla="*/ 75 h 75"/>
                <a:gd name="T14" fmla="*/ 21 w 25"/>
                <a:gd name="T15" fmla="*/ 63 h 75"/>
                <a:gd name="T16" fmla="*/ 15 w 25"/>
                <a:gd name="T17" fmla="*/ 45 h 75"/>
                <a:gd name="T18" fmla="*/ 15 w 25"/>
                <a:gd name="T19" fmla="*/ 45 h 75"/>
                <a:gd name="T20" fmla="*/ 13 w 25"/>
                <a:gd name="T21" fmla="*/ 32 h 75"/>
                <a:gd name="T22" fmla="*/ 16 w 25"/>
                <a:gd name="T23" fmla="*/ 34 h 75"/>
                <a:gd name="T24" fmla="*/ 16 w 25"/>
                <a:gd name="T25" fmla="*/ 29 h 75"/>
                <a:gd name="T26" fmla="*/ 18 w 25"/>
                <a:gd name="T27" fmla="*/ 27 h 75"/>
                <a:gd name="T28" fmla="*/ 14 w 25"/>
                <a:gd name="T29" fmla="*/ 26 h 75"/>
                <a:gd name="T30" fmla="*/ 13 w 25"/>
                <a:gd name="T31" fmla="*/ 21 h 75"/>
                <a:gd name="T32" fmla="*/ 10 w 25"/>
                <a:gd name="T33" fmla="*/ 24 h 75"/>
                <a:gd name="T34" fmla="*/ 10 w 25"/>
                <a:gd name="T35" fmla="*/ 18 h 75"/>
                <a:gd name="T36" fmla="*/ 7 w 25"/>
                <a:gd name="T37" fmla="*/ 12 h 75"/>
                <a:gd name="T38" fmla="*/ 11 w 25"/>
                <a:gd name="T39" fmla="*/ 10 h 75"/>
                <a:gd name="T40" fmla="*/ 9 w 25"/>
                <a:gd name="T41" fmla="*/ 8 h 75"/>
                <a:gd name="T42" fmla="*/ 6 w 25"/>
                <a:gd name="T43" fmla="*/ 8 h 75"/>
                <a:gd name="T44" fmla="*/ 5 w 25"/>
                <a:gd name="T4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75">
                  <a:moveTo>
                    <a:pt x="5" y="3"/>
                  </a:moveTo>
                  <a:cubicBezTo>
                    <a:pt x="2" y="0"/>
                    <a:pt x="5" y="1"/>
                    <a:pt x="0" y="1"/>
                  </a:cubicBezTo>
                  <a:cubicBezTo>
                    <a:pt x="1" y="11"/>
                    <a:pt x="2" y="11"/>
                    <a:pt x="3" y="2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41"/>
                    <a:pt x="10" y="44"/>
                    <a:pt x="11" y="47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2" y="67"/>
                    <a:pt x="25" y="72"/>
                    <a:pt x="21" y="63"/>
                  </a:cubicBezTo>
                  <a:cubicBezTo>
                    <a:pt x="18" y="56"/>
                    <a:pt x="19" y="53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4"/>
                    <a:pt x="15" y="34"/>
                    <a:pt x="16" y="3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31"/>
                    <a:pt x="18" y="27"/>
                    <a:pt x="18" y="27"/>
                  </a:cubicBezTo>
                  <a:cubicBezTo>
                    <a:pt x="17" y="26"/>
                    <a:pt x="17" y="26"/>
                    <a:pt x="14" y="26"/>
                  </a:cubicBezTo>
                  <a:cubicBezTo>
                    <a:pt x="14" y="21"/>
                    <a:pt x="15" y="24"/>
                    <a:pt x="13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14"/>
                    <a:pt x="9" y="19"/>
                    <a:pt x="10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8"/>
                    <a:pt x="9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6" y="3"/>
                    <a:pt x="7" y="6"/>
                    <a:pt x="5" y="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4805644" y="4576483"/>
              <a:ext cx="10959" cy="97844"/>
            </a:xfrm>
            <a:custGeom>
              <a:avLst/>
              <a:gdLst>
                <a:gd name="T0" fmla="*/ 1 w 11"/>
                <a:gd name="T1" fmla="*/ 97 h 98"/>
                <a:gd name="T2" fmla="*/ 3 w 11"/>
                <a:gd name="T3" fmla="*/ 93 h 98"/>
                <a:gd name="T4" fmla="*/ 5 w 11"/>
                <a:gd name="T5" fmla="*/ 87 h 98"/>
                <a:gd name="T6" fmla="*/ 7 w 11"/>
                <a:gd name="T7" fmla="*/ 70 h 98"/>
                <a:gd name="T8" fmla="*/ 8 w 11"/>
                <a:gd name="T9" fmla="*/ 64 h 98"/>
                <a:gd name="T10" fmla="*/ 8 w 11"/>
                <a:gd name="T11" fmla="*/ 51 h 98"/>
                <a:gd name="T12" fmla="*/ 9 w 11"/>
                <a:gd name="T13" fmla="*/ 37 h 98"/>
                <a:gd name="T14" fmla="*/ 11 w 11"/>
                <a:gd name="T15" fmla="*/ 25 h 98"/>
                <a:gd name="T16" fmla="*/ 11 w 11"/>
                <a:gd name="T17" fmla="*/ 13 h 98"/>
                <a:gd name="T18" fmla="*/ 11 w 11"/>
                <a:gd name="T19" fmla="*/ 5 h 98"/>
                <a:gd name="T20" fmla="*/ 10 w 11"/>
                <a:gd name="T21" fmla="*/ 0 h 98"/>
                <a:gd name="T22" fmla="*/ 9 w 11"/>
                <a:gd name="T23" fmla="*/ 0 h 98"/>
                <a:gd name="T24" fmla="*/ 7 w 11"/>
                <a:gd name="T25" fmla="*/ 8 h 98"/>
                <a:gd name="T26" fmla="*/ 3 w 11"/>
                <a:gd name="T27" fmla="*/ 48 h 98"/>
                <a:gd name="T28" fmla="*/ 3 w 11"/>
                <a:gd name="T29" fmla="*/ 66 h 98"/>
                <a:gd name="T30" fmla="*/ 1 w 11"/>
                <a:gd name="T31" fmla="*/ 71 h 98"/>
                <a:gd name="T32" fmla="*/ 1 w 11"/>
                <a:gd name="T33" fmla="*/ 92 h 98"/>
                <a:gd name="T34" fmla="*/ 1 w 11"/>
                <a:gd name="T35" fmla="*/ 95 h 98"/>
                <a:gd name="T36" fmla="*/ 1 w 11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8">
                  <a:moveTo>
                    <a:pt x="1" y="97"/>
                  </a:moveTo>
                  <a:cubicBezTo>
                    <a:pt x="4" y="95"/>
                    <a:pt x="2" y="98"/>
                    <a:pt x="3" y="93"/>
                  </a:cubicBezTo>
                  <a:cubicBezTo>
                    <a:pt x="4" y="91"/>
                    <a:pt x="5" y="90"/>
                    <a:pt x="5" y="87"/>
                  </a:cubicBezTo>
                  <a:cubicBezTo>
                    <a:pt x="7" y="72"/>
                    <a:pt x="7" y="84"/>
                    <a:pt x="7" y="70"/>
                  </a:cubicBezTo>
                  <a:cubicBezTo>
                    <a:pt x="7" y="67"/>
                    <a:pt x="7" y="67"/>
                    <a:pt x="8" y="64"/>
                  </a:cubicBezTo>
                  <a:cubicBezTo>
                    <a:pt x="8" y="60"/>
                    <a:pt x="8" y="55"/>
                    <a:pt x="8" y="51"/>
                  </a:cubicBezTo>
                  <a:cubicBezTo>
                    <a:pt x="8" y="46"/>
                    <a:pt x="9" y="44"/>
                    <a:pt x="9" y="37"/>
                  </a:cubicBezTo>
                  <a:cubicBezTo>
                    <a:pt x="9" y="32"/>
                    <a:pt x="11" y="31"/>
                    <a:pt x="11" y="25"/>
                  </a:cubicBezTo>
                  <a:cubicBezTo>
                    <a:pt x="11" y="14"/>
                    <a:pt x="11" y="19"/>
                    <a:pt x="11" y="13"/>
                  </a:cubicBezTo>
                  <a:cubicBezTo>
                    <a:pt x="11" y="10"/>
                    <a:pt x="11" y="8"/>
                    <a:pt x="11" y="5"/>
                  </a:cubicBezTo>
                  <a:cubicBezTo>
                    <a:pt x="11" y="1"/>
                    <a:pt x="11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7"/>
                    <a:pt x="4" y="39"/>
                    <a:pt x="3" y="4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70"/>
                    <a:pt x="2" y="68"/>
                    <a:pt x="1" y="7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0" y="93"/>
                    <a:pt x="1" y="95"/>
                  </a:cubicBezTo>
                  <a:cubicBezTo>
                    <a:pt x="1" y="97"/>
                    <a:pt x="1" y="96"/>
                    <a:pt x="1" y="9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4311725" y="4884888"/>
              <a:ext cx="19569" cy="38355"/>
            </a:xfrm>
            <a:custGeom>
              <a:avLst/>
              <a:gdLst>
                <a:gd name="T0" fmla="*/ 9 w 20"/>
                <a:gd name="T1" fmla="*/ 16 h 38"/>
                <a:gd name="T2" fmla="*/ 10 w 20"/>
                <a:gd name="T3" fmla="*/ 10 h 38"/>
                <a:gd name="T4" fmla="*/ 11 w 20"/>
                <a:gd name="T5" fmla="*/ 3 h 38"/>
                <a:gd name="T6" fmla="*/ 9 w 20"/>
                <a:gd name="T7" fmla="*/ 1 h 38"/>
                <a:gd name="T8" fmla="*/ 7 w 20"/>
                <a:gd name="T9" fmla="*/ 0 h 38"/>
                <a:gd name="T10" fmla="*/ 2 w 20"/>
                <a:gd name="T11" fmla="*/ 0 h 38"/>
                <a:gd name="T12" fmla="*/ 0 w 20"/>
                <a:gd name="T13" fmla="*/ 34 h 38"/>
                <a:gd name="T14" fmla="*/ 6 w 20"/>
                <a:gd name="T15" fmla="*/ 38 h 38"/>
                <a:gd name="T16" fmla="*/ 9 w 20"/>
                <a:gd name="T17" fmla="*/ 36 h 38"/>
                <a:gd name="T18" fmla="*/ 9 w 20"/>
                <a:gd name="T19" fmla="*/ 35 h 38"/>
                <a:gd name="T20" fmla="*/ 20 w 20"/>
                <a:gd name="T21" fmla="*/ 36 h 38"/>
                <a:gd name="T22" fmla="*/ 18 w 20"/>
                <a:gd name="T23" fmla="*/ 25 h 38"/>
                <a:gd name="T24" fmla="*/ 14 w 20"/>
                <a:gd name="T25" fmla="*/ 25 h 38"/>
                <a:gd name="T26" fmla="*/ 14 w 20"/>
                <a:gd name="T27" fmla="*/ 17 h 38"/>
                <a:gd name="T28" fmla="*/ 12 w 20"/>
                <a:gd name="T29" fmla="*/ 16 h 38"/>
                <a:gd name="T30" fmla="*/ 9 w 20"/>
                <a:gd name="T31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9" y="16"/>
                  </a:moveTo>
                  <a:cubicBezTo>
                    <a:pt x="9" y="12"/>
                    <a:pt x="10" y="13"/>
                    <a:pt x="10" y="10"/>
                  </a:cubicBezTo>
                  <a:cubicBezTo>
                    <a:pt x="8" y="2"/>
                    <a:pt x="11" y="9"/>
                    <a:pt x="11" y="3"/>
                  </a:cubicBezTo>
                  <a:cubicBezTo>
                    <a:pt x="10" y="3"/>
                    <a:pt x="9" y="2"/>
                    <a:pt x="9" y="1"/>
                  </a:cubicBezTo>
                  <a:cubicBezTo>
                    <a:pt x="8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34"/>
                    <a:pt x="16" y="35"/>
                    <a:pt x="20" y="36"/>
                  </a:cubicBezTo>
                  <a:cubicBezTo>
                    <a:pt x="19" y="34"/>
                    <a:pt x="18" y="29"/>
                    <a:pt x="18" y="25"/>
                  </a:cubicBezTo>
                  <a:cubicBezTo>
                    <a:pt x="15" y="25"/>
                    <a:pt x="16" y="25"/>
                    <a:pt x="14" y="25"/>
                  </a:cubicBezTo>
                  <a:cubicBezTo>
                    <a:pt x="14" y="23"/>
                    <a:pt x="14" y="18"/>
                    <a:pt x="14" y="17"/>
                  </a:cubicBezTo>
                  <a:cubicBezTo>
                    <a:pt x="13" y="15"/>
                    <a:pt x="14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4887051" y="5397593"/>
              <a:ext cx="27396" cy="79841"/>
            </a:xfrm>
            <a:custGeom>
              <a:avLst/>
              <a:gdLst>
                <a:gd name="T0" fmla="*/ 12 w 27"/>
                <a:gd name="T1" fmla="*/ 21 h 79"/>
                <a:gd name="T2" fmla="*/ 7 w 27"/>
                <a:gd name="T3" fmla="*/ 10 h 79"/>
                <a:gd name="T4" fmla="*/ 5 w 27"/>
                <a:gd name="T5" fmla="*/ 4 h 79"/>
                <a:gd name="T6" fmla="*/ 1 w 27"/>
                <a:gd name="T7" fmla="*/ 2 h 79"/>
                <a:gd name="T8" fmla="*/ 1 w 27"/>
                <a:gd name="T9" fmla="*/ 7 h 79"/>
                <a:gd name="T10" fmla="*/ 3 w 27"/>
                <a:gd name="T11" fmla="*/ 15 h 79"/>
                <a:gd name="T12" fmla="*/ 5 w 27"/>
                <a:gd name="T13" fmla="*/ 27 h 79"/>
                <a:gd name="T14" fmla="*/ 7 w 27"/>
                <a:gd name="T15" fmla="*/ 35 h 79"/>
                <a:gd name="T16" fmla="*/ 9 w 27"/>
                <a:gd name="T17" fmla="*/ 36 h 79"/>
                <a:gd name="T18" fmla="*/ 15 w 27"/>
                <a:gd name="T19" fmla="*/ 52 h 79"/>
                <a:gd name="T20" fmla="*/ 15 w 27"/>
                <a:gd name="T21" fmla="*/ 62 h 79"/>
                <a:gd name="T22" fmla="*/ 24 w 27"/>
                <a:gd name="T23" fmla="*/ 73 h 79"/>
                <a:gd name="T24" fmla="*/ 26 w 27"/>
                <a:gd name="T25" fmla="*/ 76 h 79"/>
                <a:gd name="T26" fmla="*/ 25 w 27"/>
                <a:gd name="T27" fmla="*/ 65 h 79"/>
                <a:gd name="T28" fmla="*/ 21 w 27"/>
                <a:gd name="T29" fmla="*/ 63 h 79"/>
                <a:gd name="T30" fmla="*/ 21 w 27"/>
                <a:gd name="T31" fmla="*/ 58 h 79"/>
                <a:gd name="T32" fmla="*/ 19 w 27"/>
                <a:gd name="T33" fmla="*/ 45 h 79"/>
                <a:gd name="T34" fmla="*/ 17 w 27"/>
                <a:gd name="T35" fmla="*/ 41 h 79"/>
                <a:gd name="T36" fmla="*/ 17 w 27"/>
                <a:gd name="T37" fmla="*/ 37 h 79"/>
                <a:gd name="T38" fmla="*/ 13 w 27"/>
                <a:gd name="T39" fmla="*/ 25 h 79"/>
                <a:gd name="T40" fmla="*/ 12 w 27"/>
                <a:gd name="T4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79">
                  <a:moveTo>
                    <a:pt x="12" y="21"/>
                  </a:moveTo>
                  <a:cubicBezTo>
                    <a:pt x="10" y="15"/>
                    <a:pt x="7" y="12"/>
                    <a:pt x="7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"/>
                    <a:pt x="4" y="0"/>
                    <a:pt x="1" y="2"/>
                  </a:cubicBezTo>
                  <a:cubicBezTo>
                    <a:pt x="1" y="2"/>
                    <a:pt x="0" y="2"/>
                    <a:pt x="1" y="7"/>
                  </a:cubicBezTo>
                  <a:cubicBezTo>
                    <a:pt x="2" y="12"/>
                    <a:pt x="2" y="4"/>
                    <a:pt x="3" y="1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33"/>
                    <a:pt x="7" y="31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9"/>
                    <a:pt x="9" y="46"/>
                    <a:pt x="15" y="52"/>
                  </a:cubicBezTo>
                  <a:cubicBezTo>
                    <a:pt x="14" y="57"/>
                    <a:pt x="15" y="56"/>
                    <a:pt x="15" y="62"/>
                  </a:cubicBezTo>
                  <a:cubicBezTo>
                    <a:pt x="24" y="68"/>
                    <a:pt x="21" y="60"/>
                    <a:pt x="24" y="73"/>
                  </a:cubicBezTo>
                  <a:cubicBezTo>
                    <a:pt x="25" y="79"/>
                    <a:pt x="23" y="75"/>
                    <a:pt x="26" y="76"/>
                  </a:cubicBezTo>
                  <a:cubicBezTo>
                    <a:pt x="27" y="73"/>
                    <a:pt x="25" y="73"/>
                    <a:pt x="25" y="65"/>
                  </a:cubicBezTo>
                  <a:cubicBezTo>
                    <a:pt x="24" y="64"/>
                    <a:pt x="23" y="64"/>
                    <a:pt x="21" y="63"/>
                  </a:cubicBezTo>
                  <a:cubicBezTo>
                    <a:pt x="21" y="59"/>
                    <a:pt x="21" y="61"/>
                    <a:pt x="21" y="58"/>
                  </a:cubicBezTo>
                  <a:cubicBezTo>
                    <a:pt x="21" y="54"/>
                    <a:pt x="21" y="50"/>
                    <a:pt x="19" y="45"/>
                  </a:cubicBezTo>
                  <a:cubicBezTo>
                    <a:pt x="19" y="43"/>
                    <a:pt x="18" y="44"/>
                    <a:pt x="17" y="41"/>
                  </a:cubicBezTo>
                  <a:cubicBezTo>
                    <a:pt x="17" y="40"/>
                    <a:pt x="17" y="38"/>
                    <a:pt x="17" y="37"/>
                  </a:cubicBezTo>
                  <a:cubicBezTo>
                    <a:pt x="15" y="30"/>
                    <a:pt x="14" y="31"/>
                    <a:pt x="13" y="25"/>
                  </a:cubicBezTo>
                  <a:cubicBezTo>
                    <a:pt x="12" y="23"/>
                    <a:pt x="12" y="23"/>
                    <a:pt x="12" y="2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5042819" y="5358456"/>
              <a:ext cx="16438" cy="62620"/>
            </a:xfrm>
            <a:custGeom>
              <a:avLst/>
              <a:gdLst>
                <a:gd name="T0" fmla="*/ 7 w 16"/>
                <a:gd name="T1" fmla="*/ 54 h 62"/>
                <a:gd name="T2" fmla="*/ 10 w 16"/>
                <a:gd name="T3" fmla="*/ 35 h 62"/>
                <a:gd name="T4" fmla="*/ 11 w 16"/>
                <a:gd name="T5" fmla="*/ 27 h 62"/>
                <a:gd name="T6" fmla="*/ 13 w 16"/>
                <a:gd name="T7" fmla="*/ 0 h 62"/>
                <a:gd name="T8" fmla="*/ 8 w 16"/>
                <a:gd name="T9" fmla="*/ 4 h 62"/>
                <a:gd name="T10" fmla="*/ 8 w 16"/>
                <a:gd name="T11" fmla="*/ 13 h 62"/>
                <a:gd name="T12" fmla="*/ 3 w 16"/>
                <a:gd name="T13" fmla="*/ 25 h 62"/>
                <a:gd name="T14" fmla="*/ 1 w 16"/>
                <a:gd name="T15" fmla="*/ 29 h 62"/>
                <a:gd name="T16" fmla="*/ 4 w 16"/>
                <a:gd name="T17" fmla="*/ 29 h 62"/>
                <a:gd name="T18" fmla="*/ 3 w 16"/>
                <a:gd name="T19" fmla="*/ 35 h 62"/>
                <a:gd name="T20" fmla="*/ 2 w 16"/>
                <a:gd name="T21" fmla="*/ 38 h 62"/>
                <a:gd name="T22" fmla="*/ 2 w 16"/>
                <a:gd name="T23" fmla="*/ 40 h 62"/>
                <a:gd name="T24" fmla="*/ 2 w 16"/>
                <a:gd name="T25" fmla="*/ 42 h 62"/>
                <a:gd name="T26" fmla="*/ 1 w 16"/>
                <a:gd name="T27" fmla="*/ 49 h 62"/>
                <a:gd name="T28" fmla="*/ 0 w 16"/>
                <a:gd name="T29" fmla="*/ 55 h 62"/>
                <a:gd name="T30" fmla="*/ 0 w 16"/>
                <a:gd name="T31" fmla="*/ 60 h 62"/>
                <a:gd name="T32" fmla="*/ 2 w 16"/>
                <a:gd name="T33" fmla="*/ 61 h 62"/>
                <a:gd name="T34" fmla="*/ 5 w 16"/>
                <a:gd name="T35" fmla="*/ 60 h 62"/>
                <a:gd name="T36" fmla="*/ 7 w 16"/>
                <a:gd name="T3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62">
                  <a:moveTo>
                    <a:pt x="7" y="54"/>
                  </a:moveTo>
                  <a:cubicBezTo>
                    <a:pt x="5" y="43"/>
                    <a:pt x="10" y="42"/>
                    <a:pt x="10" y="35"/>
                  </a:cubicBezTo>
                  <a:cubicBezTo>
                    <a:pt x="11" y="33"/>
                    <a:pt x="10" y="30"/>
                    <a:pt x="11" y="27"/>
                  </a:cubicBezTo>
                  <a:cubicBezTo>
                    <a:pt x="12" y="16"/>
                    <a:pt x="16" y="4"/>
                    <a:pt x="13" y="0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7" y="7"/>
                    <a:pt x="7" y="10"/>
                    <a:pt x="8" y="13"/>
                  </a:cubicBezTo>
                  <a:cubicBezTo>
                    <a:pt x="3" y="15"/>
                    <a:pt x="6" y="16"/>
                    <a:pt x="3" y="25"/>
                  </a:cubicBezTo>
                  <a:cubicBezTo>
                    <a:pt x="2" y="29"/>
                    <a:pt x="4" y="27"/>
                    <a:pt x="1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4" y="33"/>
                    <a:pt x="3" y="35"/>
                  </a:cubicBezTo>
                  <a:cubicBezTo>
                    <a:pt x="2" y="40"/>
                    <a:pt x="3" y="35"/>
                    <a:pt x="2" y="3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2" y="39"/>
                    <a:pt x="2" y="42"/>
                  </a:cubicBezTo>
                  <a:cubicBezTo>
                    <a:pt x="1" y="46"/>
                    <a:pt x="1" y="42"/>
                    <a:pt x="1" y="49"/>
                  </a:cubicBezTo>
                  <a:cubicBezTo>
                    <a:pt x="1" y="54"/>
                    <a:pt x="1" y="52"/>
                    <a:pt x="0" y="55"/>
                  </a:cubicBezTo>
                  <a:cubicBezTo>
                    <a:pt x="2" y="60"/>
                    <a:pt x="0" y="59"/>
                    <a:pt x="0" y="60"/>
                  </a:cubicBezTo>
                  <a:cubicBezTo>
                    <a:pt x="2" y="62"/>
                    <a:pt x="0" y="61"/>
                    <a:pt x="2" y="61"/>
                  </a:cubicBezTo>
                  <a:cubicBezTo>
                    <a:pt x="3" y="61"/>
                    <a:pt x="4" y="60"/>
                    <a:pt x="5" y="60"/>
                  </a:cubicBezTo>
                  <a:cubicBezTo>
                    <a:pt x="4" y="56"/>
                    <a:pt x="5" y="57"/>
                    <a:pt x="7" y="5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4215446" y="6064501"/>
              <a:ext cx="11741" cy="59489"/>
            </a:xfrm>
            <a:custGeom>
              <a:avLst/>
              <a:gdLst>
                <a:gd name="T0" fmla="*/ 9 w 12"/>
                <a:gd name="T1" fmla="*/ 48 h 59"/>
                <a:gd name="T2" fmla="*/ 11 w 12"/>
                <a:gd name="T3" fmla="*/ 31 h 59"/>
                <a:gd name="T4" fmla="*/ 10 w 12"/>
                <a:gd name="T5" fmla="*/ 23 h 59"/>
                <a:gd name="T6" fmla="*/ 9 w 12"/>
                <a:gd name="T7" fmla="*/ 23 h 59"/>
                <a:gd name="T8" fmla="*/ 9 w 12"/>
                <a:gd name="T9" fmla="*/ 22 h 59"/>
                <a:gd name="T10" fmla="*/ 8 w 12"/>
                <a:gd name="T11" fmla="*/ 3 h 59"/>
                <a:gd name="T12" fmla="*/ 7 w 12"/>
                <a:gd name="T13" fmla="*/ 2 h 59"/>
                <a:gd name="T14" fmla="*/ 4 w 12"/>
                <a:gd name="T15" fmla="*/ 0 h 59"/>
                <a:gd name="T16" fmla="*/ 2 w 12"/>
                <a:gd name="T17" fmla="*/ 14 h 59"/>
                <a:gd name="T18" fmla="*/ 1 w 12"/>
                <a:gd name="T19" fmla="*/ 20 h 59"/>
                <a:gd name="T20" fmla="*/ 0 w 12"/>
                <a:gd name="T21" fmla="*/ 26 h 59"/>
                <a:gd name="T22" fmla="*/ 4 w 12"/>
                <a:gd name="T23" fmla="*/ 28 h 59"/>
                <a:gd name="T24" fmla="*/ 3 w 12"/>
                <a:gd name="T25" fmla="*/ 22 h 59"/>
                <a:gd name="T26" fmla="*/ 6 w 12"/>
                <a:gd name="T27" fmla="*/ 19 h 59"/>
                <a:gd name="T28" fmla="*/ 7 w 12"/>
                <a:gd name="T29" fmla="*/ 23 h 59"/>
                <a:gd name="T30" fmla="*/ 1 w 12"/>
                <a:gd name="T31" fmla="*/ 47 h 59"/>
                <a:gd name="T32" fmla="*/ 0 w 12"/>
                <a:gd name="T33" fmla="*/ 58 h 59"/>
                <a:gd name="T34" fmla="*/ 5 w 12"/>
                <a:gd name="T35" fmla="*/ 59 h 59"/>
                <a:gd name="T36" fmla="*/ 6 w 12"/>
                <a:gd name="T37" fmla="*/ 54 h 59"/>
                <a:gd name="T38" fmla="*/ 9 w 12"/>
                <a:gd name="T39" fmla="*/ 54 h 59"/>
                <a:gd name="T40" fmla="*/ 8 w 12"/>
                <a:gd name="T41" fmla="*/ 48 h 59"/>
                <a:gd name="T42" fmla="*/ 9 w 12"/>
                <a:gd name="T4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9">
                  <a:moveTo>
                    <a:pt x="9" y="48"/>
                  </a:moveTo>
                  <a:cubicBezTo>
                    <a:pt x="9" y="44"/>
                    <a:pt x="12" y="35"/>
                    <a:pt x="11" y="3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9"/>
                    <a:pt x="11" y="11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6" y="0"/>
                    <a:pt x="8" y="0"/>
                    <a:pt x="4" y="0"/>
                  </a:cubicBezTo>
                  <a:cubicBezTo>
                    <a:pt x="1" y="6"/>
                    <a:pt x="3" y="7"/>
                    <a:pt x="2" y="14"/>
                  </a:cubicBezTo>
                  <a:cubicBezTo>
                    <a:pt x="2" y="16"/>
                    <a:pt x="2" y="19"/>
                    <a:pt x="1" y="20"/>
                  </a:cubicBezTo>
                  <a:cubicBezTo>
                    <a:pt x="0" y="23"/>
                    <a:pt x="0" y="20"/>
                    <a:pt x="0" y="26"/>
                  </a:cubicBezTo>
                  <a:cubicBezTo>
                    <a:pt x="2" y="27"/>
                    <a:pt x="2" y="27"/>
                    <a:pt x="4" y="28"/>
                  </a:cubicBezTo>
                  <a:cubicBezTo>
                    <a:pt x="4" y="26"/>
                    <a:pt x="3" y="25"/>
                    <a:pt x="3" y="22"/>
                  </a:cubicBezTo>
                  <a:cubicBezTo>
                    <a:pt x="4" y="21"/>
                    <a:pt x="4" y="19"/>
                    <a:pt x="6" y="19"/>
                  </a:cubicBezTo>
                  <a:cubicBezTo>
                    <a:pt x="8" y="20"/>
                    <a:pt x="7" y="17"/>
                    <a:pt x="7" y="23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51"/>
                    <a:pt x="0" y="55"/>
                    <a:pt x="0" y="58"/>
                  </a:cubicBezTo>
                  <a:cubicBezTo>
                    <a:pt x="2" y="59"/>
                    <a:pt x="2" y="59"/>
                    <a:pt x="5" y="59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7" y="54"/>
                    <a:pt x="9" y="54"/>
                  </a:cubicBezTo>
                  <a:cubicBezTo>
                    <a:pt x="9" y="48"/>
                    <a:pt x="7" y="54"/>
                    <a:pt x="8" y="48"/>
                  </a:cubicBezTo>
                  <a:lnTo>
                    <a:pt x="9" y="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4278067" y="5647292"/>
              <a:ext cx="15655" cy="36790"/>
            </a:xfrm>
            <a:custGeom>
              <a:avLst/>
              <a:gdLst>
                <a:gd name="T0" fmla="*/ 10 w 15"/>
                <a:gd name="T1" fmla="*/ 6 h 37"/>
                <a:gd name="T2" fmla="*/ 10 w 15"/>
                <a:gd name="T3" fmla="*/ 1 h 37"/>
                <a:gd name="T4" fmla="*/ 9 w 15"/>
                <a:gd name="T5" fmla="*/ 3 h 37"/>
                <a:gd name="T6" fmla="*/ 1 w 15"/>
                <a:gd name="T7" fmla="*/ 1 h 37"/>
                <a:gd name="T8" fmla="*/ 0 w 15"/>
                <a:gd name="T9" fmla="*/ 8 h 37"/>
                <a:gd name="T10" fmla="*/ 3 w 15"/>
                <a:gd name="T11" fmla="*/ 23 h 37"/>
                <a:gd name="T12" fmla="*/ 6 w 15"/>
                <a:gd name="T13" fmla="*/ 32 h 37"/>
                <a:gd name="T14" fmla="*/ 7 w 15"/>
                <a:gd name="T15" fmla="*/ 33 h 37"/>
                <a:gd name="T16" fmla="*/ 4 w 15"/>
                <a:gd name="T17" fmla="*/ 36 h 37"/>
                <a:gd name="T18" fmla="*/ 10 w 15"/>
                <a:gd name="T19" fmla="*/ 35 h 37"/>
                <a:gd name="T20" fmla="*/ 13 w 15"/>
                <a:gd name="T21" fmla="*/ 34 h 37"/>
                <a:gd name="T22" fmla="*/ 13 w 15"/>
                <a:gd name="T23" fmla="*/ 28 h 37"/>
                <a:gd name="T24" fmla="*/ 14 w 15"/>
                <a:gd name="T25" fmla="*/ 23 h 37"/>
                <a:gd name="T26" fmla="*/ 14 w 15"/>
                <a:gd name="T27" fmla="*/ 10 h 37"/>
                <a:gd name="T28" fmla="*/ 11 w 15"/>
                <a:gd name="T29" fmla="*/ 10 h 37"/>
                <a:gd name="T30" fmla="*/ 9 w 15"/>
                <a:gd name="T31" fmla="*/ 9 h 37"/>
                <a:gd name="T32" fmla="*/ 11 w 15"/>
                <a:gd name="T33" fmla="*/ 5 h 37"/>
                <a:gd name="T34" fmla="*/ 10 w 15"/>
                <a:gd name="T3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7">
                  <a:moveTo>
                    <a:pt x="10" y="6"/>
                  </a:moveTo>
                  <a:cubicBezTo>
                    <a:pt x="11" y="4"/>
                    <a:pt x="11" y="3"/>
                    <a:pt x="10" y="1"/>
                  </a:cubicBezTo>
                  <a:cubicBezTo>
                    <a:pt x="9" y="4"/>
                    <a:pt x="10" y="2"/>
                    <a:pt x="9" y="3"/>
                  </a:cubicBezTo>
                  <a:cubicBezTo>
                    <a:pt x="6" y="0"/>
                    <a:pt x="7" y="1"/>
                    <a:pt x="1" y="1"/>
                  </a:cubicBezTo>
                  <a:cubicBezTo>
                    <a:pt x="0" y="6"/>
                    <a:pt x="0" y="2"/>
                    <a:pt x="0" y="8"/>
                  </a:cubicBezTo>
                  <a:cubicBezTo>
                    <a:pt x="2" y="9"/>
                    <a:pt x="2" y="19"/>
                    <a:pt x="3" y="2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3"/>
                    <a:pt x="7" y="33"/>
                  </a:cubicBezTo>
                  <a:cubicBezTo>
                    <a:pt x="3" y="34"/>
                    <a:pt x="4" y="33"/>
                    <a:pt x="4" y="36"/>
                  </a:cubicBezTo>
                  <a:cubicBezTo>
                    <a:pt x="9" y="37"/>
                    <a:pt x="7" y="36"/>
                    <a:pt x="10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3" y="31"/>
                    <a:pt x="13" y="28"/>
                  </a:cubicBezTo>
                  <a:cubicBezTo>
                    <a:pt x="13" y="24"/>
                    <a:pt x="13" y="28"/>
                    <a:pt x="14" y="23"/>
                  </a:cubicBezTo>
                  <a:cubicBezTo>
                    <a:pt x="15" y="14"/>
                    <a:pt x="14" y="16"/>
                    <a:pt x="14" y="10"/>
                  </a:cubicBezTo>
                  <a:cubicBezTo>
                    <a:pt x="13" y="10"/>
                    <a:pt x="11" y="10"/>
                    <a:pt x="11" y="10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3563411" y="5721654"/>
              <a:ext cx="14090" cy="53227"/>
            </a:xfrm>
            <a:custGeom>
              <a:avLst/>
              <a:gdLst>
                <a:gd name="T0" fmla="*/ 11 w 14"/>
                <a:gd name="T1" fmla="*/ 8 h 53"/>
                <a:gd name="T2" fmla="*/ 14 w 14"/>
                <a:gd name="T3" fmla="*/ 1 h 53"/>
                <a:gd name="T4" fmla="*/ 11 w 14"/>
                <a:gd name="T5" fmla="*/ 1 h 53"/>
                <a:gd name="T6" fmla="*/ 10 w 14"/>
                <a:gd name="T7" fmla="*/ 0 h 53"/>
                <a:gd name="T8" fmla="*/ 8 w 14"/>
                <a:gd name="T9" fmla="*/ 5 h 53"/>
                <a:gd name="T10" fmla="*/ 6 w 14"/>
                <a:gd name="T11" fmla="*/ 16 h 53"/>
                <a:gd name="T12" fmla="*/ 3 w 14"/>
                <a:gd name="T13" fmla="*/ 32 h 53"/>
                <a:gd name="T14" fmla="*/ 1 w 14"/>
                <a:gd name="T15" fmla="*/ 37 h 53"/>
                <a:gd name="T16" fmla="*/ 0 w 14"/>
                <a:gd name="T17" fmla="*/ 43 h 53"/>
                <a:gd name="T18" fmla="*/ 2 w 14"/>
                <a:gd name="T19" fmla="*/ 45 h 53"/>
                <a:gd name="T20" fmla="*/ 7 w 14"/>
                <a:gd name="T21" fmla="*/ 52 h 53"/>
                <a:gd name="T22" fmla="*/ 6 w 14"/>
                <a:gd name="T23" fmla="*/ 46 h 53"/>
                <a:gd name="T24" fmla="*/ 9 w 14"/>
                <a:gd name="T25" fmla="*/ 44 h 53"/>
                <a:gd name="T26" fmla="*/ 12 w 14"/>
                <a:gd name="T27" fmla="*/ 27 h 53"/>
                <a:gd name="T28" fmla="*/ 10 w 14"/>
                <a:gd name="T29" fmla="*/ 19 h 53"/>
                <a:gd name="T30" fmla="*/ 11 w 14"/>
                <a:gd name="T31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3">
                  <a:moveTo>
                    <a:pt x="11" y="8"/>
                  </a:moveTo>
                  <a:cubicBezTo>
                    <a:pt x="14" y="5"/>
                    <a:pt x="13" y="6"/>
                    <a:pt x="14" y="1"/>
                  </a:cubicBezTo>
                  <a:cubicBezTo>
                    <a:pt x="12" y="2"/>
                    <a:pt x="14" y="2"/>
                    <a:pt x="11" y="1"/>
                  </a:cubicBezTo>
                  <a:cubicBezTo>
                    <a:pt x="10" y="0"/>
                    <a:pt x="11" y="1"/>
                    <a:pt x="10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7" y="15"/>
                    <a:pt x="6" y="6"/>
                    <a:pt x="6" y="16"/>
                  </a:cubicBezTo>
                  <a:cubicBezTo>
                    <a:pt x="6" y="20"/>
                    <a:pt x="4" y="21"/>
                    <a:pt x="3" y="32"/>
                  </a:cubicBezTo>
                  <a:cubicBezTo>
                    <a:pt x="3" y="37"/>
                    <a:pt x="5" y="34"/>
                    <a:pt x="1" y="37"/>
                  </a:cubicBezTo>
                  <a:cubicBezTo>
                    <a:pt x="2" y="41"/>
                    <a:pt x="1" y="40"/>
                    <a:pt x="0" y="43"/>
                  </a:cubicBezTo>
                  <a:cubicBezTo>
                    <a:pt x="0" y="43"/>
                    <a:pt x="1" y="45"/>
                    <a:pt x="2" y="45"/>
                  </a:cubicBezTo>
                  <a:cubicBezTo>
                    <a:pt x="2" y="53"/>
                    <a:pt x="1" y="53"/>
                    <a:pt x="7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8"/>
                    <a:pt x="10" y="40"/>
                    <a:pt x="12" y="2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6"/>
                    <a:pt x="12" y="10"/>
                    <a:pt x="11" y="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3885906" y="4552217"/>
              <a:ext cx="14872" cy="71231"/>
            </a:xfrm>
            <a:custGeom>
              <a:avLst/>
              <a:gdLst>
                <a:gd name="T0" fmla="*/ 10 w 15"/>
                <a:gd name="T1" fmla="*/ 13 h 71"/>
                <a:gd name="T2" fmla="*/ 12 w 15"/>
                <a:gd name="T3" fmla="*/ 3 h 71"/>
                <a:gd name="T4" fmla="*/ 9 w 15"/>
                <a:gd name="T5" fmla="*/ 0 h 71"/>
                <a:gd name="T6" fmla="*/ 6 w 15"/>
                <a:gd name="T7" fmla="*/ 14 h 71"/>
                <a:gd name="T8" fmla="*/ 5 w 15"/>
                <a:gd name="T9" fmla="*/ 28 h 71"/>
                <a:gd name="T10" fmla="*/ 4 w 15"/>
                <a:gd name="T11" fmla="*/ 36 h 71"/>
                <a:gd name="T12" fmla="*/ 3 w 15"/>
                <a:gd name="T13" fmla="*/ 58 h 71"/>
                <a:gd name="T14" fmla="*/ 2 w 15"/>
                <a:gd name="T15" fmla="*/ 70 h 71"/>
                <a:gd name="T16" fmla="*/ 5 w 15"/>
                <a:gd name="T17" fmla="*/ 65 h 71"/>
                <a:gd name="T18" fmla="*/ 7 w 15"/>
                <a:gd name="T19" fmla="*/ 46 h 71"/>
                <a:gd name="T20" fmla="*/ 9 w 15"/>
                <a:gd name="T21" fmla="*/ 45 h 71"/>
                <a:gd name="T22" fmla="*/ 7 w 15"/>
                <a:gd name="T23" fmla="*/ 41 h 71"/>
                <a:gd name="T24" fmla="*/ 11 w 15"/>
                <a:gd name="T25" fmla="*/ 31 h 71"/>
                <a:gd name="T26" fmla="*/ 12 w 15"/>
                <a:gd name="T27" fmla="*/ 26 h 71"/>
                <a:gd name="T28" fmla="*/ 12 w 15"/>
                <a:gd name="T29" fmla="*/ 22 h 71"/>
                <a:gd name="T30" fmla="*/ 10 w 15"/>
                <a:gd name="T31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1">
                  <a:moveTo>
                    <a:pt x="10" y="13"/>
                  </a:moveTo>
                  <a:cubicBezTo>
                    <a:pt x="15" y="6"/>
                    <a:pt x="10" y="13"/>
                    <a:pt x="12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9" y="10"/>
                    <a:pt x="6" y="14"/>
                  </a:cubicBezTo>
                  <a:cubicBezTo>
                    <a:pt x="6" y="16"/>
                    <a:pt x="5" y="27"/>
                    <a:pt x="5" y="28"/>
                  </a:cubicBezTo>
                  <a:cubicBezTo>
                    <a:pt x="5" y="31"/>
                    <a:pt x="4" y="31"/>
                    <a:pt x="4" y="36"/>
                  </a:cubicBezTo>
                  <a:cubicBezTo>
                    <a:pt x="5" y="51"/>
                    <a:pt x="2" y="45"/>
                    <a:pt x="3" y="58"/>
                  </a:cubicBezTo>
                  <a:cubicBezTo>
                    <a:pt x="4" y="71"/>
                    <a:pt x="0" y="64"/>
                    <a:pt x="2" y="70"/>
                  </a:cubicBezTo>
                  <a:cubicBezTo>
                    <a:pt x="6" y="69"/>
                    <a:pt x="4" y="71"/>
                    <a:pt x="5" y="65"/>
                  </a:cubicBezTo>
                  <a:cubicBezTo>
                    <a:pt x="6" y="59"/>
                    <a:pt x="9" y="59"/>
                    <a:pt x="7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3"/>
                    <a:pt x="6" y="44"/>
                    <a:pt x="7" y="4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26"/>
                    <a:pt x="12" y="32"/>
                    <a:pt x="12" y="26"/>
                  </a:cubicBezTo>
                  <a:cubicBezTo>
                    <a:pt x="11" y="24"/>
                    <a:pt x="11" y="26"/>
                    <a:pt x="12" y="22"/>
                  </a:cubicBezTo>
                  <a:cubicBezTo>
                    <a:pt x="12" y="17"/>
                    <a:pt x="11" y="15"/>
                    <a:pt x="10" y="1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5050647" y="6224183"/>
              <a:ext cx="19569" cy="34441"/>
            </a:xfrm>
            <a:custGeom>
              <a:avLst/>
              <a:gdLst>
                <a:gd name="T0" fmla="*/ 2 w 19"/>
                <a:gd name="T1" fmla="*/ 0 h 34"/>
                <a:gd name="T2" fmla="*/ 2 w 19"/>
                <a:gd name="T3" fmla="*/ 30 h 34"/>
                <a:gd name="T4" fmla="*/ 15 w 19"/>
                <a:gd name="T5" fmla="*/ 32 h 34"/>
                <a:gd name="T6" fmla="*/ 14 w 19"/>
                <a:gd name="T7" fmla="*/ 27 h 34"/>
                <a:gd name="T8" fmla="*/ 12 w 19"/>
                <a:gd name="T9" fmla="*/ 18 h 34"/>
                <a:gd name="T10" fmla="*/ 9 w 19"/>
                <a:gd name="T11" fmla="*/ 14 h 34"/>
                <a:gd name="T12" fmla="*/ 5 w 19"/>
                <a:gd name="T13" fmla="*/ 1 h 34"/>
                <a:gd name="T14" fmla="*/ 2 w 19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4">
                  <a:moveTo>
                    <a:pt x="2" y="0"/>
                  </a:moveTo>
                  <a:cubicBezTo>
                    <a:pt x="0" y="9"/>
                    <a:pt x="2" y="25"/>
                    <a:pt x="2" y="30"/>
                  </a:cubicBezTo>
                  <a:cubicBezTo>
                    <a:pt x="6" y="34"/>
                    <a:pt x="15" y="34"/>
                    <a:pt x="15" y="32"/>
                  </a:cubicBezTo>
                  <a:cubicBezTo>
                    <a:pt x="19" y="28"/>
                    <a:pt x="16" y="33"/>
                    <a:pt x="14" y="27"/>
                  </a:cubicBezTo>
                  <a:cubicBezTo>
                    <a:pt x="13" y="22"/>
                    <a:pt x="13" y="24"/>
                    <a:pt x="12" y="18"/>
                  </a:cubicBezTo>
                  <a:cubicBezTo>
                    <a:pt x="11" y="17"/>
                    <a:pt x="10" y="17"/>
                    <a:pt x="9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5" y="1"/>
                    <a:pt x="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4941061" y="4960033"/>
              <a:ext cx="21134" cy="58707"/>
            </a:xfrm>
            <a:custGeom>
              <a:avLst/>
              <a:gdLst>
                <a:gd name="T0" fmla="*/ 8 w 21"/>
                <a:gd name="T1" fmla="*/ 12 h 58"/>
                <a:gd name="T2" fmla="*/ 8 w 21"/>
                <a:gd name="T3" fmla="*/ 10 h 58"/>
                <a:gd name="T4" fmla="*/ 2 w 21"/>
                <a:gd name="T5" fmla="*/ 0 h 58"/>
                <a:gd name="T6" fmla="*/ 1 w 21"/>
                <a:gd name="T7" fmla="*/ 5 h 58"/>
                <a:gd name="T8" fmla="*/ 6 w 21"/>
                <a:gd name="T9" fmla="*/ 17 h 58"/>
                <a:gd name="T10" fmla="*/ 10 w 21"/>
                <a:gd name="T11" fmla="*/ 33 h 58"/>
                <a:gd name="T12" fmla="*/ 15 w 21"/>
                <a:gd name="T13" fmla="*/ 49 h 58"/>
                <a:gd name="T14" fmla="*/ 18 w 21"/>
                <a:gd name="T15" fmla="*/ 54 h 58"/>
                <a:gd name="T16" fmla="*/ 18 w 21"/>
                <a:gd name="T17" fmla="*/ 58 h 58"/>
                <a:gd name="T18" fmla="*/ 21 w 21"/>
                <a:gd name="T19" fmla="*/ 58 h 58"/>
                <a:gd name="T20" fmla="*/ 20 w 21"/>
                <a:gd name="T21" fmla="*/ 53 h 58"/>
                <a:gd name="T22" fmla="*/ 17 w 21"/>
                <a:gd name="T23" fmla="*/ 49 h 58"/>
                <a:gd name="T24" fmla="*/ 17 w 21"/>
                <a:gd name="T25" fmla="*/ 38 h 58"/>
                <a:gd name="T26" fmla="*/ 14 w 21"/>
                <a:gd name="T27" fmla="*/ 26 h 58"/>
                <a:gd name="T28" fmla="*/ 13 w 21"/>
                <a:gd name="T29" fmla="*/ 24 h 58"/>
                <a:gd name="T30" fmla="*/ 12 w 21"/>
                <a:gd name="T31" fmla="*/ 20 h 58"/>
                <a:gd name="T32" fmla="*/ 8 w 21"/>
                <a:gd name="T33" fmla="*/ 22 h 58"/>
                <a:gd name="T34" fmla="*/ 10 w 21"/>
                <a:gd name="T35" fmla="*/ 17 h 58"/>
                <a:gd name="T36" fmla="*/ 10 w 21"/>
                <a:gd name="T37" fmla="*/ 16 h 58"/>
                <a:gd name="T38" fmla="*/ 8 w 21"/>
                <a:gd name="T3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8">
                  <a:moveTo>
                    <a:pt x="8" y="12"/>
                  </a:moveTo>
                  <a:cubicBezTo>
                    <a:pt x="8" y="10"/>
                    <a:pt x="8" y="12"/>
                    <a:pt x="8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1"/>
                    <a:pt x="1" y="5"/>
                  </a:cubicBezTo>
                  <a:cubicBezTo>
                    <a:pt x="2" y="9"/>
                    <a:pt x="0" y="13"/>
                    <a:pt x="6" y="17"/>
                  </a:cubicBezTo>
                  <a:cubicBezTo>
                    <a:pt x="5" y="20"/>
                    <a:pt x="9" y="30"/>
                    <a:pt x="10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54"/>
                    <a:pt x="16" y="47"/>
                    <a:pt x="18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4"/>
                    <a:pt x="21" y="56"/>
                    <a:pt x="20" y="53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0" y="38"/>
                    <a:pt x="17" y="43"/>
                    <a:pt x="17" y="38"/>
                  </a:cubicBezTo>
                  <a:cubicBezTo>
                    <a:pt x="16" y="28"/>
                    <a:pt x="16" y="33"/>
                    <a:pt x="14" y="26"/>
                  </a:cubicBezTo>
                  <a:cubicBezTo>
                    <a:pt x="14" y="26"/>
                    <a:pt x="13" y="24"/>
                    <a:pt x="13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0"/>
                    <a:pt x="11" y="20"/>
                    <a:pt x="8" y="22"/>
                  </a:cubicBezTo>
                  <a:cubicBezTo>
                    <a:pt x="9" y="18"/>
                    <a:pt x="9" y="19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8" y="14"/>
                    <a:pt x="9" y="15"/>
                    <a:pt x="8" y="1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4816603" y="4563176"/>
              <a:ext cx="12524" cy="66534"/>
            </a:xfrm>
            <a:custGeom>
              <a:avLst/>
              <a:gdLst>
                <a:gd name="T0" fmla="*/ 1 w 12"/>
                <a:gd name="T1" fmla="*/ 66 h 66"/>
                <a:gd name="T2" fmla="*/ 6 w 12"/>
                <a:gd name="T3" fmla="*/ 48 h 66"/>
                <a:gd name="T4" fmla="*/ 6 w 12"/>
                <a:gd name="T5" fmla="*/ 46 h 66"/>
                <a:gd name="T6" fmla="*/ 7 w 12"/>
                <a:gd name="T7" fmla="*/ 42 h 66"/>
                <a:gd name="T8" fmla="*/ 11 w 12"/>
                <a:gd name="T9" fmla="*/ 7 h 66"/>
                <a:gd name="T10" fmla="*/ 10 w 12"/>
                <a:gd name="T11" fmla="*/ 0 h 66"/>
                <a:gd name="T12" fmla="*/ 8 w 12"/>
                <a:gd name="T13" fmla="*/ 2 h 66"/>
                <a:gd name="T14" fmla="*/ 7 w 12"/>
                <a:gd name="T15" fmla="*/ 2 h 66"/>
                <a:gd name="T16" fmla="*/ 7 w 12"/>
                <a:gd name="T17" fmla="*/ 2 h 66"/>
                <a:gd name="T18" fmla="*/ 6 w 12"/>
                <a:gd name="T19" fmla="*/ 2 h 66"/>
                <a:gd name="T20" fmla="*/ 5 w 12"/>
                <a:gd name="T21" fmla="*/ 2 h 66"/>
                <a:gd name="T22" fmla="*/ 2 w 12"/>
                <a:gd name="T23" fmla="*/ 43 h 66"/>
                <a:gd name="T24" fmla="*/ 1 w 12"/>
                <a:gd name="T25" fmla="*/ 65 h 66"/>
                <a:gd name="T26" fmla="*/ 1 w 12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66">
                  <a:moveTo>
                    <a:pt x="1" y="66"/>
                  </a:moveTo>
                  <a:cubicBezTo>
                    <a:pt x="7" y="57"/>
                    <a:pt x="2" y="66"/>
                    <a:pt x="6" y="48"/>
                  </a:cubicBezTo>
                  <a:cubicBezTo>
                    <a:pt x="6" y="47"/>
                    <a:pt x="6" y="46"/>
                    <a:pt x="6" y="46"/>
                  </a:cubicBezTo>
                  <a:cubicBezTo>
                    <a:pt x="7" y="43"/>
                    <a:pt x="7" y="44"/>
                    <a:pt x="7" y="4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2" y="4"/>
                    <a:pt x="1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53"/>
                    <a:pt x="0" y="55"/>
                    <a:pt x="1" y="65"/>
                  </a:cubicBezTo>
                  <a:lnTo>
                    <a:pt x="1" y="6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3672996" y="5775664"/>
              <a:ext cx="16438" cy="44617"/>
            </a:xfrm>
            <a:custGeom>
              <a:avLst/>
              <a:gdLst>
                <a:gd name="T0" fmla="*/ 8 w 17"/>
                <a:gd name="T1" fmla="*/ 11 h 44"/>
                <a:gd name="T2" fmla="*/ 2 w 17"/>
                <a:gd name="T3" fmla="*/ 0 h 44"/>
                <a:gd name="T4" fmla="*/ 4 w 17"/>
                <a:gd name="T5" fmla="*/ 4 h 44"/>
                <a:gd name="T6" fmla="*/ 4 w 17"/>
                <a:gd name="T7" fmla="*/ 5 h 44"/>
                <a:gd name="T8" fmla="*/ 6 w 17"/>
                <a:gd name="T9" fmla="*/ 12 h 44"/>
                <a:gd name="T10" fmla="*/ 4 w 17"/>
                <a:gd name="T11" fmla="*/ 12 h 44"/>
                <a:gd name="T12" fmla="*/ 2 w 17"/>
                <a:gd name="T13" fmla="*/ 13 h 44"/>
                <a:gd name="T14" fmla="*/ 1 w 17"/>
                <a:gd name="T15" fmla="*/ 13 h 44"/>
                <a:gd name="T16" fmla="*/ 0 w 17"/>
                <a:gd name="T17" fmla="*/ 14 h 44"/>
                <a:gd name="T18" fmla="*/ 4 w 17"/>
                <a:gd name="T19" fmla="*/ 26 h 44"/>
                <a:gd name="T20" fmla="*/ 11 w 17"/>
                <a:gd name="T21" fmla="*/ 44 h 44"/>
                <a:gd name="T22" fmla="*/ 13 w 17"/>
                <a:gd name="T23" fmla="*/ 41 h 44"/>
                <a:gd name="T24" fmla="*/ 17 w 17"/>
                <a:gd name="T25" fmla="*/ 41 h 44"/>
                <a:gd name="T26" fmla="*/ 15 w 17"/>
                <a:gd name="T27" fmla="*/ 37 h 44"/>
                <a:gd name="T28" fmla="*/ 17 w 17"/>
                <a:gd name="T29" fmla="*/ 35 h 44"/>
                <a:gd name="T30" fmla="*/ 15 w 17"/>
                <a:gd name="T31" fmla="*/ 36 h 44"/>
                <a:gd name="T32" fmla="*/ 14 w 17"/>
                <a:gd name="T33" fmla="*/ 36 h 44"/>
                <a:gd name="T34" fmla="*/ 11 w 17"/>
                <a:gd name="T35" fmla="*/ 35 h 44"/>
                <a:gd name="T36" fmla="*/ 12 w 17"/>
                <a:gd name="T37" fmla="*/ 25 h 44"/>
                <a:gd name="T38" fmla="*/ 9 w 17"/>
                <a:gd name="T39" fmla="*/ 16 h 44"/>
                <a:gd name="T40" fmla="*/ 7 w 17"/>
                <a:gd name="T41" fmla="*/ 12 h 44"/>
                <a:gd name="T42" fmla="*/ 8 w 17"/>
                <a:gd name="T43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44">
                  <a:moveTo>
                    <a:pt x="8" y="11"/>
                  </a:moveTo>
                  <a:cubicBezTo>
                    <a:pt x="6" y="7"/>
                    <a:pt x="9" y="1"/>
                    <a:pt x="2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6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22"/>
                    <a:pt x="3" y="20"/>
                    <a:pt x="4" y="26"/>
                  </a:cubicBezTo>
                  <a:cubicBezTo>
                    <a:pt x="7" y="33"/>
                    <a:pt x="6" y="39"/>
                    <a:pt x="11" y="44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2"/>
                    <a:pt x="14" y="43"/>
                    <a:pt x="17" y="41"/>
                  </a:cubicBezTo>
                  <a:cubicBezTo>
                    <a:pt x="15" y="40"/>
                    <a:pt x="15" y="41"/>
                    <a:pt x="15" y="37"/>
                  </a:cubicBezTo>
                  <a:cubicBezTo>
                    <a:pt x="17" y="36"/>
                    <a:pt x="17" y="39"/>
                    <a:pt x="17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7"/>
                    <a:pt x="14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29"/>
                    <a:pt x="13" y="31"/>
                    <a:pt x="12" y="2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8" y="12"/>
                    <a:pt x="7" y="12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5036557" y="4941247"/>
              <a:ext cx="18003" cy="66534"/>
            </a:xfrm>
            <a:custGeom>
              <a:avLst/>
              <a:gdLst>
                <a:gd name="T0" fmla="*/ 8 w 18"/>
                <a:gd name="T1" fmla="*/ 53 h 66"/>
                <a:gd name="T2" fmla="*/ 9 w 18"/>
                <a:gd name="T3" fmla="*/ 45 h 66"/>
                <a:gd name="T4" fmla="*/ 12 w 18"/>
                <a:gd name="T5" fmla="*/ 28 h 66"/>
                <a:gd name="T6" fmla="*/ 13 w 18"/>
                <a:gd name="T7" fmla="*/ 25 h 66"/>
                <a:gd name="T8" fmla="*/ 14 w 18"/>
                <a:gd name="T9" fmla="*/ 18 h 66"/>
                <a:gd name="T10" fmla="*/ 14 w 18"/>
                <a:gd name="T11" fmla="*/ 15 h 66"/>
                <a:gd name="T12" fmla="*/ 15 w 18"/>
                <a:gd name="T13" fmla="*/ 9 h 66"/>
                <a:gd name="T14" fmla="*/ 14 w 18"/>
                <a:gd name="T15" fmla="*/ 0 h 66"/>
                <a:gd name="T16" fmla="*/ 11 w 18"/>
                <a:gd name="T17" fmla="*/ 9 h 66"/>
                <a:gd name="T18" fmla="*/ 7 w 18"/>
                <a:gd name="T19" fmla="*/ 30 h 66"/>
                <a:gd name="T20" fmla="*/ 0 w 18"/>
                <a:gd name="T21" fmla="*/ 64 h 66"/>
                <a:gd name="T22" fmla="*/ 3 w 18"/>
                <a:gd name="T23" fmla="*/ 66 h 66"/>
                <a:gd name="T24" fmla="*/ 4 w 18"/>
                <a:gd name="T25" fmla="*/ 66 h 66"/>
                <a:gd name="T26" fmla="*/ 4 w 18"/>
                <a:gd name="T27" fmla="*/ 56 h 66"/>
                <a:gd name="T28" fmla="*/ 6 w 18"/>
                <a:gd name="T29" fmla="*/ 54 h 66"/>
                <a:gd name="T30" fmla="*/ 8 w 18"/>
                <a:gd name="T3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66">
                  <a:moveTo>
                    <a:pt x="8" y="53"/>
                  </a:moveTo>
                  <a:cubicBezTo>
                    <a:pt x="8" y="50"/>
                    <a:pt x="8" y="48"/>
                    <a:pt x="9" y="4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4"/>
                    <a:pt x="12" y="29"/>
                    <a:pt x="13" y="25"/>
                  </a:cubicBezTo>
                  <a:cubicBezTo>
                    <a:pt x="14" y="21"/>
                    <a:pt x="13" y="20"/>
                    <a:pt x="14" y="18"/>
                  </a:cubicBezTo>
                  <a:cubicBezTo>
                    <a:pt x="14" y="14"/>
                    <a:pt x="13" y="20"/>
                    <a:pt x="14" y="15"/>
                  </a:cubicBezTo>
                  <a:cubicBezTo>
                    <a:pt x="15" y="12"/>
                    <a:pt x="14" y="12"/>
                    <a:pt x="15" y="9"/>
                  </a:cubicBezTo>
                  <a:cubicBezTo>
                    <a:pt x="16" y="8"/>
                    <a:pt x="18" y="6"/>
                    <a:pt x="14" y="0"/>
                  </a:cubicBezTo>
                  <a:cubicBezTo>
                    <a:pt x="12" y="7"/>
                    <a:pt x="13" y="6"/>
                    <a:pt x="11" y="9"/>
                  </a:cubicBezTo>
                  <a:cubicBezTo>
                    <a:pt x="10" y="25"/>
                    <a:pt x="8" y="27"/>
                    <a:pt x="7" y="3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6"/>
                    <a:pt x="3" y="66"/>
                  </a:cubicBezTo>
                  <a:cubicBezTo>
                    <a:pt x="3" y="65"/>
                    <a:pt x="3" y="66"/>
                    <a:pt x="4" y="6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3"/>
                    <a:pt x="8" y="5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4589603" y="4781565"/>
              <a:ext cx="16438" cy="40703"/>
            </a:xfrm>
            <a:custGeom>
              <a:avLst/>
              <a:gdLst>
                <a:gd name="T0" fmla="*/ 4 w 16"/>
                <a:gd name="T1" fmla="*/ 3 h 41"/>
                <a:gd name="T2" fmla="*/ 4 w 16"/>
                <a:gd name="T3" fmla="*/ 0 h 41"/>
                <a:gd name="T4" fmla="*/ 0 w 16"/>
                <a:gd name="T5" fmla="*/ 0 h 41"/>
                <a:gd name="T6" fmla="*/ 6 w 16"/>
                <a:gd name="T7" fmla="*/ 22 h 41"/>
                <a:gd name="T8" fmla="*/ 7 w 16"/>
                <a:gd name="T9" fmla="*/ 28 h 41"/>
                <a:gd name="T10" fmla="*/ 10 w 16"/>
                <a:gd name="T11" fmla="*/ 37 h 41"/>
                <a:gd name="T12" fmla="*/ 11 w 16"/>
                <a:gd name="T13" fmla="*/ 38 h 41"/>
                <a:gd name="T14" fmla="*/ 13 w 16"/>
                <a:gd name="T15" fmla="*/ 41 h 41"/>
                <a:gd name="T16" fmla="*/ 16 w 16"/>
                <a:gd name="T17" fmla="*/ 35 h 41"/>
                <a:gd name="T18" fmla="*/ 15 w 16"/>
                <a:gd name="T19" fmla="*/ 34 h 41"/>
                <a:gd name="T20" fmla="*/ 15 w 16"/>
                <a:gd name="T21" fmla="*/ 26 h 41"/>
                <a:gd name="T22" fmla="*/ 14 w 16"/>
                <a:gd name="T23" fmla="*/ 24 h 41"/>
                <a:gd name="T24" fmla="*/ 13 w 16"/>
                <a:gd name="T25" fmla="*/ 19 h 41"/>
                <a:gd name="T26" fmla="*/ 9 w 16"/>
                <a:gd name="T27" fmla="*/ 16 h 41"/>
                <a:gd name="T28" fmla="*/ 9 w 16"/>
                <a:gd name="T29" fmla="*/ 16 h 41"/>
                <a:gd name="T30" fmla="*/ 9 w 16"/>
                <a:gd name="T31" fmla="*/ 15 h 41"/>
                <a:gd name="T32" fmla="*/ 12 w 16"/>
                <a:gd name="T33" fmla="*/ 15 h 41"/>
                <a:gd name="T34" fmla="*/ 10 w 16"/>
                <a:gd name="T35" fmla="*/ 7 h 41"/>
                <a:gd name="T36" fmla="*/ 3 w 16"/>
                <a:gd name="T37" fmla="*/ 5 h 41"/>
                <a:gd name="T38" fmla="*/ 4 w 16"/>
                <a:gd name="T3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1">
                  <a:moveTo>
                    <a:pt x="4" y="3"/>
                  </a:moveTo>
                  <a:cubicBezTo>
                    <a:pt x="4" y="1"/>
                    <a:pt x="4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3" y="17"/>
                    <a:pt x="6" y="22"/>
                  </a:cubicBezTo>
                  <a:cubicBezTo>
                    <a:pt x="7" y="25"/>
                    <a:pt x="6" y="24"/>
                    <a:pt x="7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1" y="38"/>
                    <a:pt x="11" y="38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38"/>
                    <a:pt x="15" y="39"/>
                    <a:pt x="16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0"/>
                    <a:pt x="14" y="28"/>
                    <a:pt x="15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1" y="19"/>
                    <a:pt x="10" y="2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2" y="15"/>
                  </a:cubicBezTo>
                  <a:cubicBezTo>
                    <a:pt x="9" y="5"/>
                    <a:pt x="10" y="14"/>
                    <a:pt x="10" y="7"/>
                  </a:cubicBezTo>
                  <a:cubicBezTo>
                    <a:pt x="4" y="9"/>
                    <a:pt x="8" y="8"/>
                    <a:pt x="3" y="5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4717975" y="5842981"/>
              <a:ext cx="10176" cy="55576"/>
            </a:xfrm>
            <a:custGeom>
              <a:avLst/>
              <a:gdLst>
                <a:gd name="T0" fmla="*/ 10 w 10"/>
                <a:gd name="T1" fmla="*/ 0 h 55"/>
                <a:gd name="T2" fmla="*/ 7 w 10"/>
                <a:gd name="T3" fmla="*/ 2 h 55"/>
                <a:gd name="T4" fmla="*/ 8 w 10"/>
                <a:gd name="T5" fmla="*/ 5 h 55"/>
                <a:gd name="T6" fmla="*/ 7 w 10"/>
                <a:gd name="T7" fmla="*/ 7 h 55"/>
                <a:gd name="T8" fmla="*/ 4 w 10"/>
                <a:gd name="T9" fmla="*/ 14 h 55"/>
                <a:gd name="T10" fmla="*/ 2 w 10"/>
                <a:gd name="T11" fmla="*/ 45 h 55"/>
                <a:gd name="T12" fmla="*/ 1 w 10"/>
                <a:gd name="T13" fmla="*/ 46 h 55"/>
                <a:gd name="T14" fmla="*/ 2 w 10"/>
                <a:gd name="T15" fmla="*/ 55 h 55"/>
                <a:gd name="T16" fmla="*/ 5 w 10"/>
                <a:gd name="T17" fmla="*/ 49 h 55"/>
                <a:gd name="T18" fmla="*/ 9 w 10"/>
                <a:gd name="T19" fmla="*/ 44 h 55"/>
                <a:gd name="T20" fmla="*/ 8 w 10"/>
                <a:gd name="T21" fmla="*/ 36 h 55"/>
                <a:gd name="T22" fmla="*/ 7 w 10"/>
                <a:gd name="T23" fmla="*/ 29 h 55"/>
                <a:gd name="T24" fmla="*/ 10 w 10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7" y="1"/>
                    <a:pt x="9" y="0"/>
                    <a:pt x="7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23"/>
                    <a:pt x="3" y="43"/>
                    <a:pt x="2" y="45"/>
                  </a:cubicBezTo>
                  <a:cubicBezTo>
                    <a:pt x="2" y="46"/>
                    <a:pt x="1" y="46"/>
                    <a:pt x="1" y="46"/>
                  </a:cubicBezTo>
                  <a:cubicBezTo>
                    <a:pt x="0" y="48"/>
                    <a:pt x="0" y="51"/>
                    <a:pt x="2" y="55"/>
                  </a:cubicBezTo>
                  <a:cubicBezTo>
                    <a:pt x="7" y="55"/>
                    <a:pt x="5" y="54"/>
                    <a:pt x="5" y="4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41"/>
                    <a:pt x="8" y="36"/>
                  </a:cubicBezTo>
                  <a:cubicBezTo>
                    <a:pt x="8" y="32"/>
                    <a:pt x="7" y="32"/>
                    <a:pt x="7" y="2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4699189" y="4680589"/>
              <a:ext cx="13307" cy="51662"/>
            </a:xfrm>
            <a:custGeom>
              <a:avLst/>
              <a:gdLst>
                <a:gd name="T0" fmla="*/ 9 w 13"/>
                <a:gd name="T1" fmla="*/ 27 h 51"/>
                <a:gd name="T2" fmla="*/ 6 w 13"/>
                <a:gd name="T3" fmla="*/ 6 h 51"/>
                <a:gd name="T4" fmla="*/ 7 w 13"/>
                <a:gd name="T5" fmla="*/ 0 h 51"/>
                <a:gd name="T6" fmla="*/ 0 w 13"/>
                <a:gd name="T7" fmla="*/ 0 h 51"/>
                <a:gd name="T8" fmla="*/ 1 w 13"/>
                <a:gd name="T9" fmla="*/ 10 h 51"/>
                <a:gd name="T10" fmla="*/ 5 w 13"/>
                <a:gd name="T11" fmla="*/ 16 h 51"/>
                <a:gd name="T12" fmla="*/ 5 w 13"/>
                <a:gd name="T13" fmla="*/ 21 h 51"/>
                <a:gd name="T14" fmla="*/ 6 w 13"/>
                <a:gd name="T15" fmla="*/ 23 h 51"/>
                <a:gd name="T16" fmla="*/ 4 w 13"/>
                <a:gd name="T17" fmla="*/ 29 h 51"/>
                <a:gd name="T18" fmla="*/ 6 w 13"/>
                <a:gd name="T19" fmla="*/ 34 h 51"/>
                <a:gd name="T20" fmla="*/ 6 w 13"/>
                <a:gd name="T21" fmla="*/ 40 h 51"/>
                <a:gd name="T22" fmla="*/ 8 w 13"/>
                <a:gd name="T23" fmla="*/ 51 h 51"/>
                <a:gd name="T24" fmla="*/ 12 w 13"/>
                <a:gd name="T25" fmla="*/ 49 h 51"/>
                <a:gd name="T26" fmla="*/ 10 w 13"/>
                <a:gd name="T27" fmla="*/ 41 h 51"/>
                <a:gd name="T28" fmla="*/ 9 w 13"/>
                <a:gd name="T29" fmla="*/ 32 h 51"/>
                <a:gd name="T30" fmla="*/ 12 w 13"/>
                <a:gd name="T31" fmla="*/ 29 h 51"/>
                <a:gd name="T32" fmla="*/ 9 w 13"/>
                <a:gd name="T33" fmla="*/ 28 h 51"/>
                <a:gd name="T34" fmla="*/ 9 w 13"/>
                <a:gd name="T3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1">
                  <a:moveTo>
                    <a:pt x="9" y="27"/>
                  </a:moveTo>
                  <a:cubicBezTo>
                    <a:pt x="9" y="13"/>
                    <a:pt x="9" y="14"/>
                    <a:pt x="6" y="6"/>
                  </a:cubicBezTo>
                  <a:cubicBezTo>
                    <a:pt x="5" y="2"/>
                    <a:pt x="5" y="2"/>
                    <a:pt x="7" y="0"/>
                  </a:cubicBezTo>
                  <a:cubicBezTo>
                    <a:pt x="2" y="0"/>
                    <a:pt x="9" y="1"/>
                    <a:pt x="0" y="0"/>
                  </a:cubicBezTo>
                  <a:cubicBezTo>
                    <a:pt x="1" y="5"/>
                    <a:pt x="1" y="5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9"/>
                    <a:pt x="4" y="17"/>
                    <a:pt x="5" y="21"/>
                  </a:cubicBezTo>
                  <a:cubicBezTo>
                    <a:pt x="6" y="22"/>
                    <a:pt x="7" y="18"/>
                    <a:pt x="6" y="23"/>
                  </a:cubicBezTo>
                  <a:cubicBezTo>
                    <a:pt x="6" y="25"/>
                    <a:pt x="5" y="25"/>
                    <a:pt x="4" y="29"/>
                  </a:cubicBezTo>
                  <a:cubicBezTo>
                    <a:pt x="6" y="33"/>
                    <a:pt x="5" y="28"/>
                    <a:pt x="6" y="34"/>
                  </a:cubicBezTo>
                  <a:cubicBezTo>
                    <a:pt x="6" y="36"/>
                    <a:pt x="6" y="39"/>
                    <a:pt x="6" y="40"/>
                  </a:cubicBezTo>
                  <a:cubicBezTo>
                    <a:pt x="7" y="47"/>
                    <a:pt x="8" y="39"/>
                    <a:pt x="8" y="51"/>
                  </a:cubicBezTo>
                  <a:cubicBezTo>
                    <a:pt x="13" y="50"/>
                    <a:pt x="7" y="51"/>
                    <a:pt x="12" y="49"/>
                  </a:cubicBezTo>
                  <a:cubicBezTo>
                    <a:pt x="11" y="39"/>
                    <a:pt x="11" y="46"/>
                    <a:pt x="10" y="4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9" name="Freeform 124"/>
            <p:cNvSpPr>
              <a:spLocks/>
            </p:cNvSpPr>
            <p:nvPr/>
          </p:nvSpPr>
          <p:spPr bwMode="auto">
            <a:xfrm>
              <a:off x="4379825" y="5925953"/>
              <a:ext cx="7828" cy="54010"/>
            </a:xfrm>
            <a:custGeom>
              <a:avLst/>
              <a:gdLst>
                <a:gd name="T0" fmla="*/ 6 w 8"/>
                <a:gd name="T1" fmla="*/ 2 h 54"/>
                <a:gd name="T2" fmla="*/ 2 w 8"/>
                <a:gd name="T3" fmla="*/ 0 h 54"/>
                <a:gd name="T4" fmla="*/ 1 w 8"/>
                <a:gd name="T5" fmla="*/ 26 h 54"/>
                <a:gd name="T6" fmla="*/ 1 w 8"/>
                <a:gd name="T7" fmla="*/ 30 h 54"/>
                <a:gd name="T8" fmla="*/ 3 w 8"/>
                <a:gd name="T9" fmla="*/ 35 h 54"/>
                <a:gd name="T10" fmla="*/ 1 w 8"/>
                <a:gd name="T11" fmla="*/ 41 h 54"/>
                <a:gd name="T12" fmla="*/ 4 w 8"/>
                <a:gd name="T13" fmla="*/ 42 h 54"/>
                <a:gd name="T14" fmla="*/ 3 w 8"/>
                <a:gd name="T15" fmla="*/ 51 h 54"/>
                <a:gd name="T16" fmla="*/ 8 w 8"/>
                <a:gd name="T17" fmla="*/ 54 h 54"/>
                <a:gd name="T18" fmla="*/ 6 w 8"/>
                <a:gd name="T19" fmla="*/ 45 h 54"/>
                <a:gd name="T20" fmla="*/ 6 w 8"/>
                <a:gd name="T21" fmla="*/ 22 h 54"/>
                <a:gd name="T22" fmla="*/ 7 w 8"/>
                <a:gd name="T23" fmla="*/ 13 h 54"/>
                <a:gd name="T24" fmla="*/ 3 w 8"/>
                <a:gd name="T25" fmla="*/ 9 h 54"/>
                <a:gd name="T26" fmla="*/ 6 w 8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4">
                  <a:moveTo>
                    <a:pt x="6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0" y="5"/>
                    <a:pt x="0" y="21"/>
                    <a:pt x="1" y="26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2" y="33"/>
                    <a:pt x="2" y="33"/>
                    <a:pt x="3" y="35"/>
                  </a:cubicBezTo>
                  <a:cubicBezTo>
                    <a:pt x="2" y="37"/>
                    <a:pt x="1" y="35"/>
                    <a:pt x="1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5"/>
                    <a:pt x="3" y="47"/>
                    <a:pt x="3" y="51"/>
                  </a:cubicBezTo>
                  <a:cubicBezTo>
                    <a:pt x="5" y="53"/>
                    <a:pt x="5" y="53"/>
                    <a:pt x="8" y="54"/>
                  </a:cubicBezTo>
                  <a:cubicBezTo>
                    <a:pt x="5" y="47"/>
                    <a:pt x="7" y="51"/>
                    <a:pt x="6" y="4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5"/>
                    <a:pt x="4" y="18"/>
                    <a:pt x="7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0" name="Freeform 125"/>
            <p:cNvSpPr>
              <a:spLocks/>
            </p:cNvSpPr>
            <p:nvPr/>
          </p:nvSpPr>
          <p:spPr bwMode="auto">
            <a:xfrm>
              <a:off x="5128139" y="6154518"/>
              <a:ext cx="13307" cy="46965"/>
            </a:xfrm>
            <a:custGeom>
              <a:avLst/>
              <a:gdLst>
                <a:gd name="T0" fmla="*/ 13 w 13"/>
                <a:gd name="T1" fmla="*/ 11 h 46"/>
                <a:gd name="T2" fmla="*/ 13 w 13"/>
                <a:gd name="T3" fmla="*/ 3 h 46"/>
                <a:gd name="T4" fmla="*/ 10 w 13"/>
                <a:gd name="T5" fmla="*/ 0 h 46"/>
                <a:gd name="T6" fmla="*/ 10 w 13"/>
                <a:gd name="T7" fmla="*/ 1 h 46"/>
                <a:gd name="T8" fmla="*/ 8 w 13"/>
                <a:gd name="T9" fmla="*/ 8 h 46"/>
                <a:gd name="T10" fmla="*/ 5 w 13"/>
                <a:gd name="T11" fmla="*/ 18 h 46"/>
                <a:gd name="T12" fmla="*/ 6 w 13"/>
                <a:gd name="T13" fmla="*/ 22 h 46"/>
                <a:gd name="T14" fmla="*/ 5 w 13"/>
                <a:gd name="T15" fmla="*/ 22 h 46"/>
                <a:gd name="T16" fmla="*/ 5 w 13"/>
                <a:gd name="T17" fmla="*/ 22 h 46"/>
                <a:gd name="T18" fmla="*/ 1 w 13"/>
                <a:gd name="T19" fmla="*/ 27 h 46"/>
                <a:gd name="T20" fmla="*/ 1 w 13"/>
                <a:gd name="T21" fmla="*/ 34 h 46"/>
                <a:gd name="T22" fmla="*/ 1 w 13"/>
                <a:gd name="T23" fmla="*/ 43 h 46"/>
                <a:gd name="T24" fmla="*/ 2 w 13"/>
                <a:gd name="T25" fmla="*/ 45 h 46"/>
                <a:gd name="T26" fmla="*/ 4 w 13"/>
                <a:gd name="T27" fmla="*/ 46 h 46"/>
                <a:gd name="T28" fmla="*/ 5 w 13"/>
                <a:gd name="T29" fmla="*/ 38 h 46"/>
                <a:gd name="T30" fmla="*/ 7 w 13"/>
                <a:gd name="T31" fmla="*/ 33 h 46"/>
                <a:gd name="T32" fmla="*/ 8 w 13"/>
                <a:gd name="T33" fmla="*/ 32 h 46"/>
                <a:gd name="T34" fmla="*/ 13 w 13"/>
                <a:gd name="T35" fmla="*/ 10 h 46"/>
                <a:gd name="T36" fmla="*/ 13 w 13"/>
                <a:gd name="T3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6">
                  <a:moveTo>
                    <a:pt x="13" y="11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20"/>
                    <a:pt x="11" y="9"/>
                    <a:pt x="5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34"/>
                    <a:pt x="1" y="29"/>
                    <a:pt x="1" y="34"/>
                  </a:cubicBezTo>
                  <a:cubicBezTo>
                    <a:pt x="0" y="36"/>
                    <a:pt x="1" y="41"/>
                    <a:pt x="1" y="43"/>
                  </a:cubicBezTo>
                  <a:cubicBezTo>
                    <a:pt x="3" y="45"/>
                    <a:pt x="1" y="43"/>
                    <a:pt x="2" y="45"/>
                  </a:cubicBezTo>
                  <a:cubicBezTo>
                    <a:pt x="3" y="45"/>
                    <a:pt x="3" y="45"/>
                    <a:pt x="4" y="4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7" y="37"/>
                    <a:pt x="6" y="37"/>
                    <a:pt x="7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28"/>
                    <a:pt x="12" y="12"/>
                    <a:pt x="13" y="10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4249105" y="5867247"/>
              <a:ext cx="17221" cy="35224"/>
            </a:xfrm>
            <a:custGeom>
              <a:avLst/>
              <a:gdLst>
                <a:gd name="T0" fmla="*/ 15 w 17"/>
                <a:gd name="T1" fmla="*/ 2 h 35"/>
                <a:gd name="T2" fmla="*/ 8 w 17"/>
                <a:gd name="T3" fmla="*/ 0 h 35"/>
                <a:gd name="T4" fmla="*/ 11 w 17"/>
                <a:gd name="T5" fmla="*/ 16 h 35"/>
                <a:gd name="T6" fmla="*/ 10 w 17"/>
                <a:gd name="T7" fmla="*/ 20 h 35"/>
                <a:gd name="T8" fmla="*/ 8 w 17"/>
                <a:gd name="T9" fmla="*/ 15 h 35"/>
                <a:gd name="T10" fmla="*/ 14 w 17"/>
                <a:gd name="T11" fmla="*/ 34 h 35"/>
                <a:gd name="T12" fmla="*/ 17 w 17"/>
                <a:gd name="T13" fmla="*/ 35 h 35"/>
                <a:gd name="T14" fmla="*/ 15 w 17"/>
                <a:gd name="T15" fmla="*/ 18 h 35"/>
                <a:gd name="T16" fmla="*/ 16 w 17"/>
                <a:gd name="T17" fmla="*/ 15 h 35"/>
                <a:gd name="T18" fmla="*/ 14 w 17"/>
                <a:gd name="T19" fmla="*/ 2 h 35"/>
                <a:gd name="T20" fmla="*/ 15 w 17"/>
                <a:gd name="T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5">
                  <a:moveTo>
                    <a:pt x="15" y="2"/>
                  </a:moveTo>
                  <a:cubicBezTo>
                    <a:pt x="12" y="1"/>
                    <a:pt x="12" y="0"/>
                    <a:pt x="8" y="0"/>
                  </a:cubicBezTo>
                  <a:cubicBezTo>
                    <a:pt x="9" y="10"/>
                    <a:pt x="11" y="12"/>
                    <a:pt x="11" y="16"/>
                  </a:cubicBezTo>
                  <a:cubicBezTo>
                    <a:pt x="12" y="22"/>
                    <a:pt x="11" y="19"/>
                    <a:pt x="10" y="20"/>
                  </a:cubicBezTo>
                  <a:cubicBezTo>
                    <a:pt x="8" y="15"/>
                    <a:pt x="11" y="18"/>
                    <a:pt x="8" y="15"/>
                  </a:cubicBezTo>
                  <a:cubicBezTo>
                    <a:pt x="0" y="19"/>
                    <a:pt x="10" y="31"/>
                    <a:pt x="14" y="34"/>
                  </a:cubicBezTo>
                  <a:cubicBezTo>
                    <a:pt x="15" y="35"/>
                    <a:pt x="14" y="34"/>
                    <a:pt x="17" y="35"/>
                  </a:cubicBezTo>
                  <a:cubicBezTo>
                    <a:pt x="16" y="29"/>
                    <a:pt x="13" y="23"/>
                    <a:pt x="15" y="18"/>
                  </a:cubicBezTo>
                  <a:cubicBezTo>
                    <a:pt x="15" y="16"/>
                    <a:pt x="16" y="19"/>
                    <a:pt x="16" y="15"/>
                  </a:cubicBezTo>
                  <a:cubicBezTo>
                    <a:pt x="16" y="13"/>
                    <a:pt x="15" y="9"/>
                    <a:pt x="14" y="2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2" name="Freeform 127"/>
            <p:cNvSpPr>
              <a:spLocks/>
            </p:cNvSpPr>
            <p:nvPr/>
          </p:nvSpPr>
          <p:spPr bwMode="auto">
            <a:xfrm>
              <a:off x="4396263" y="4740861"/>
              <a:ext cx="8610" cy="45400"/>
            </a:xfrm>
            <a:custGeom>
              <a:avLst/>
              <a:gdLst>
                <a:gd name="T0" fmla="*/ 7 w 9"/>
                <a:gd name="T1" fmla="*/ 45 h 45"/>
                <a:gd name="T2" fmla="*/ 8 w 9"/>
                <a:gd name="T3" fmla="*/ 34 h 45"/>
                <a:gd name="T4" fmla="*/ 5 w 9"/>
                <a:gd name="T5" fmla="*/ 0 h 45"/>
                <a:gd name="T6" fmla="*/ 2 w 9"/>
                <a:gd name="T7" fmla="*/ 0 h 45"/>
                <a:gd name="T8" fmla="*/ 2 w 9"/>
                <a:gd name="T9" fmla="*/ 13 h 45"/>
                <a:gd name="T10" fmla="*/ 4 w 9"/>
                <a:gd name="T11" fmla="*/ 30 h 45"/>
                <a:gd name="T12" fmla="*/ 4 w 9"/>
                <a:gd name="T13" fmla="*/ 30 h 45"/>
                <a:gd name="T14" fmla="*/ 5 w 9"/>
                <a:gd name="T15" fmla="*/ 34 h 45"/>
                <a:gd name="T16" fmla="*/ 7 w 9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7" y="45"/>
                  </a:moveTo>
                  <a:cubicBezTo>
                    <a:pt x="9" y="42"/>
                    <a:pt x="9" y="42"/>
                    <a:pt x="8" y="3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2" y="13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5"/>
                    <a:pt x="4" y="42"/>
                    <a:pt x="7" y="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3" name="Freeform 128"/>
            <p:cNvSpPr>
              <a:spLocks/>
            </p:cNvSpPr>
            <p:nvPr/>
          </p:nvSpPr>
          <p:spPr bwMode="auto">
            <a:xfrm>
              <a:off x="4184919" y="5783492"/>
              <a:ext cx="13307" cy="42269"/>
            </a:xfrm>
            <a:custGeom>
              <a:avLst/>
              <a:gdLst>
                <a:gd name="T0" fmla="*/ 9 w 13"/>
                <a:gd name="T1" fmla="*/ 24 h 42"/>
                <a:gd name="T2" fmla="*/ 11 w 13"/>
                <a:gd name="T3" fmla="*/ 2 h 42"/>
                <a:gd name="T4" fmla="*/ 9 w 13"/>
                <a:gd name="T5" fmla="*/ 5 h 42"/>
                <a:gd name="T6" fmla="*/ 10 w 13"/>
                <a:gd name="T7" fmla="*/ 8 h 42"/>
                <a:gd name="T8" fmla="*/ 7 w 13"/>
                <a:gd name="T9" fmla="*/ 8 h 42"/>
                <a:gd name="T10" fmla="*/ 7 w 13"/>
                <a:gd name="T11" fmla="*/ 14 h 42"/>
                <a:gd name="T12" fmla="*/ 5 w 13"/>
                <a:gd name="T13" fmla="*/ 15 h 42"/>
                <a:gd name="T14" fmla="*/ 3 w 13"/>
                <a:gd name="T15" fmla="*/ 24 h 42"/>
                <a:gd name="T16" fmla="*/ 3 w 13"/>
                <a:gd name="T17" fmla="*/ 26 h 42"/>
                <a:gd name="T18" fmla="*/ 3 w 13"/>
                <a:gd name="T19" fmla="*/ 27 h 42"/>
                <a:gd name="T20" fmla="*/ 2 w 13"/>
                <a:gd name="T21" fmla="*/ 33 h 42"/>
                <a:gd name="T22" fmla="*/ 0 w 13"/>
                <a:gd name="T23" fmla="*/ 41 h 42"/>
                <a:gd name="T24" fmla="*/ 4 w 13"/>
                <a:gd name="T25" fmla="*/ 41 h 42"/>
                <a:gd name="T26" fmla="*/ 3 w 13"/>
                <a:gd name="T27" fmla="*/ 38 h 42"/>
                <a:gd name="T28" fmla="*/ 6 w 13"/>
                <a:gd name="T29" fmla="*/ 36 h 42"/>
                <a:gd name="T30" fmla="*/ 7 w 13"/>
                <a:gd name="T31" fmla="*/ 28 h 42"/>
                <a:gd name="T32" fmla="*/ 9 w 13"/>
                <a:gd name="T3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42">
                  <a:moveTo>
                    <a:pt x="9" y="24"/>
                  </a:moveTo>
                  <a:cubicBezTo>
                    <a:pt x="13" y="8"/>
                    <a:pt x="12" y="17"/>
                    <a:pt x="11" y="2"/>
                  </a:cubicBezTo>
                  <a:cubicBezTo>
                    <a:pt x="10" y="2"/>
                    <a:pt x="9" y="0"/>
                    <a:pt x="9" y="5"/>
                  </a:cubicBezTo>
                  <a:cubicBezTo>
                    <a:pt x="9" y="8"/>
                    <a:pt x="9" y="4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24"/>
                    <a:pt x="5" y="19"/>
                    <a:pt x="3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2" y="30"/>
                    <a:pt x="2" y="30"/>
                    <a:pt x="2" y="33"/>
                  </a:cubicBezTo>
                  <a:cubicBezTo>
                    <a:pt x="1" y="38"/>
                    <a:pt x="1" y="36"/>
                    <a:pt x="0" y="41"/>
                  </a:cubicBezTo>
                  <a:cubicBezTo>
                    <a:pt x="2" y="40"/>
                    <a:pt x="2" y="41"/>
                    <a:pt x="4" y="41"/>
                  </a:cubicBezTo>
                  <a:cubicBezTo>
                    <a:pt x="3" y="37"/>
                    <a:pt x="4" y="42"/>
                    <a:pt x="3" y="38"/>
                  </a:cubicBezTo>
                  <a:cubicBezTo>
                    <a:pt x="2" y="33"/>
                    <a:pt x="6" y="36"/>
                    <a:pt x="6" y="36"/>
                  </a:cubicBezTo>
                  <a:cubicBezTo>
                    <a:pt x="9" y="25"/>
                    <a:pt x="7" y="34"/>
                    <a:pt x="7" y="28"/>
                  </a:cubicBezTo>
                  <a:cubicBezTo>
                    <a:pt x="8" y="23"/>
                    <a:pt x="7" y="29"/>
                    <a:pt x="9" y="2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4" name="Freeform 129"/>
            <p:cNvSpPr>
              <a:spLocks/>
            </p:cNvSpPr>
            <p:nvPr/>
          </p:nvSpPr>
          <p:spPr bwMode="auto">
            <a:xfrm>
              <a:off x="3531318" y="5259046"/>
              <a:ext cx="5479" cy="52445"/>
            </a:xfrm>
            <a:custGeom>
              <a:avLst/>
              <a:gdLst>
                <a:gd name="T0" fmla="*/ 6 w 6"/>
                <a:gd name="T1" fmla="*/ 32 h 52"/>
                <a:gd name="T2" fmla="*/ 5 w 6"/>
                <a:gd name="T3" fmla="*/ 27 h 52"/>
                <a:gd name="T4" fmla="*/ 6 w 6"/>
                <a:gd name="T5" fmla="*/ 9 h 52"/>
                <a:gd name="T6" fmla="*/ 6 w 6"/>
                <a:gd name="T7" fmla="*/ 1 h 52"/>
                <a:gd name="T8" fmla="*/ 2 w 6"/>
                <a:gd name="T9" fmla="*/ 0 h 52"/>
                <a:gd name="T10" fmla="*/ 1 w 6"/>
                <a:gd name="T11" fmla="*/ 47 h 52"/>
                <a:gd name="T12" fmla="*/ 1 w 6"/>
                <a:gd name="T13" fmla="*/ 50 h 52"/>
                <a:gd name="T14" fmla="*/ 2 w 6"/>
                <a:gd name="T15" fmla="*/ 52 h 52"/>
                <a:gd name="T16" fmla="*/ 4 w 6"/>
                <a:gd name="T17" fmla="*/ 37 h 52"/>
                <a:gd name="T18" fmla="*/ 6 w 6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2">
                  <a:moveTo>
                    <a:pt x="6" y="32"/>
                  </a:moveTo>
                  <a:cubicBezTo>
                    <a:pt x="3" y="27"/>
                    <a:pt x="5" y="29"/>
                    <a:pt x="5" y="2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"/>
                    <a:pt x="3" y="9"/>
                    <a:pt x="6" y="1"/>
                  </a:cubicBezTo>
                  <a:cubicBezTo>
                    <a:pt x="4" y="1"/>
                    <a:pt x="4" y="1"/>
                    <a:pt x="2" y="0"/>
                  </a:cubicBezTo>
                  <a:cubicBezTo>
                    <a:pt x="2" y="17"/>
                    <a:pt x="0" y="36"/>
                    <a:pt x="1" y="47"/>
                  </a:cubicBezTo>
                  <a:cubicBezTo>
                    <a:pt x="1" y="47"/>
                    <a:pt x="1" y="50"/>
                    <a:pt x="1" y="50"/>
                  </a:cubicBezTo>
                  <a:cubicBezTo>
                    <a:pt x="1" y="52"/>
                    <a:pt x="1" y="51"/>
                    <a:pt x="2" y="52"/>
                  </a:cubicBezTo>
                  <a:cubicBezTo>
                    <a:pt x="5" y="46"/>
                    <a:pt x="2" y="47"/>
                    <a:pt x="4" y="37"/>
                  </a:cubicBezTo>
                  <a:cubicBezTo>
                    <a:pt x="5" y="32"/>
                    <a:pt x="6" y="34"/>
                    <a:pt x="6" y="3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5" name="Freeform 130"/>
            <p:cNvSpPr>
              <a:spLocks/>
            </p:cNvSpPr>
            <p:nvPr/>
          </p:nvSpPr>
          <p:spPr bwMode="auto">
            <a:xfrm>
              <a:off x="3536797" y="5309142"/>
              <a:ext cx="7045" cy="48531"/>
            </a:xfrm>
            <a:custGeom>
              <a:avLst/>
              <a:gdLst>
                <a:gd name="T0" fmla="*/ 6 w 7"/>
                <a:gd name="T1" fmla="*/ 44 h 48"/>
                <a:gd name="T2" fmla="*/ 6 w 7"/>
                <a:gd name="T3" fmla="*/ 33 h 48"/>
                <a:gd name="T4" fmla="*/ 7 w 7"/>
                <a:gd name="T5" fmla="*/ 9 h 48"/>
                <a:gd name="T6" fmla="*/ 5 w 7"/>
                <a:gd name="T7" fmla="*/ 0 h 48"/>
                <a:gd name="T8" fmla="*/ 4 w 7"/>
                <a:gd name="T9" fmla="*/ 4 h 48"/>
                <a:gd name="T10" fmla="*/ 1 w 7"/>
                <a:gd name="T11" fmla="*/ 18 h 48"/>
                <a:gd name="T12" fmla="*/ 2 w 7"/>
                <a:gd name="T13" fmla="*/ 29 h 48"/>
                <a:gd name="T14" fmla="*/ 2 w 7"/>
                <a:gd name="T15" fmla="*/ 34 h 48"/>
                <a:gd name="T16" fmla="*/ 2 w 7"/>
                <a:gd name="T17" fmla="*/ 41 h 48"/>
                <a:gd name="T18" fmla="*/ 0 w 7"/>
                <a:gd name="T19" fmla="*/ 39 h 48"/>
                <a:gd name="T20" fmla="*/ 4 w 7"/>
                <a:gd name="T21" fmla="*/ 48 h 48"/>
                <a:gd name="T22" fmla="*/ 6 w 7"/>
                <a:gd name="T2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8">
                  <a:moveTo>
                    <a:pt x="6" y="44"/>
                  </a:moveTo>
                  <a:cubicBezTo>
                    <a:pt x="5" y="37"/>
                    <a:pt x="4" y="40"/>
                    <a:pt x="6" y="3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7"/>
                    <a:pt x="5" y="14"/>
                    <a:pt x="1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3"/>
                    <a:pt x="2" y="30"/>
                    <a:pt x="2" y="34"/>
                  </a:cubicBezTo>
                  <a:cubicBezTo>
                    <a:pt x="2" y="36"/>
                    <a:pt x="2" y="38"/>
                    <a:pt x="2" y="4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4"/>
                    <a:pt x="1" y="46"/>
                    <a:pt x="4" y="48"/>
                  </a:cubicBezTo>
                  <a:cubicBezTo>
                    <a:pt x="5" y="45"/>
                    <a:pt x="3" y="47"/>
                    <a:pt x="6" y="4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3337194" y="5277832"/>
              <a:ext cx="14872" cy="27396"/>
            </a:xfrm>
            <a:custGeom>
              <a:avLst/>
              <a:gdLst>
                <a:gd name="T0" fmla="*/ 7 w 15"/>
                <a:gd name="T1" fmla="*/ 6 h 27"/>
                <a:gd name="T2" fmla="*/ 4 w 15"/>
                <a:gd name="T3" fmla="*/ 0 h 27"/>
                <a:gd name="T4" fmla="*/ 0 w 15"/>
                <a:gd name="T5" fmla="*/ 3 h 27"/>
                <a:gd name="T6" fmla="*/ 4 w 15"/>
                <a:gd name="T7" fmla="*/ 16 h 27"/>
                <a:gd name="T8" fmla="*/ 5 w 15"/>
                <a:gd name="T9" fmla="*/ 18 h 27"/>
                <a:gd name="T10" fmla="*/ 8 w 15"/>
                <a:gd name="T11" fmla="*/ 24 h 27"/>
                <a:gd name="T12" fmla="*/ 8 w 15"/>
                <a:gd name="T13" fmla="*/ 27 h 27"/>
                <a:gd name="T14" fmla="*/ 15 w 15"/>
                <a:gd name="T15" fmla="*/ 27 h 27"/>
                <a:gd name="T16" fmla="*/ 14 w 15"/>
                <a:gd name="T17" fmla="*/ 24 h 27"/>
                <a:gd name="T18" fmla="*/ 13 w 15"/>
                <a:gd name="T19" fmla="*/ 20 h 27"/>
                <a:gd name="T20" fmla="*/ 7 w 15"/>
                <a:gd name="T21" fmla="*/ 5 h 27"/>
                <a:gd name="T22" fmla="*/ 7 w 15"/>
                <a:gd name="T2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7" y="6"/>
                  </a:moveTo>
                  <a:cubicBezTo>
                    <a:pt x="6" y="1"/>
                    <a:pt x="6" y="4"/>
                    <a:pt x="4" y="0"/>
                  </a:cubicBezTo>
                  <a:cubicBezTo>
                    <a:pt x="2" y="3"/>
                    <a:pt x="3" y="1"/>
                    <a:pt x="0" y="3"/>
                  </a:cubicBezTo>
                  <a:cubicBezTo>
                    <a:pt x="2" y="6"/>
                    <a:pt x="2" y="12"/>
                    <a:pt x="4" y="16"/>
                  </a:cubicBezTo>
                  <a:cubicBezTo>
                    <a:pt x="5" y="18"/>
                    <a:pt x="4" y="16"/>
                    <a:pt x="5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5"/>
                    <a:pt x="14" y="24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0" y="8"/>
                    <a:pt x="11" y="18"/>
                    <a:pt x="7" y="5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7" name="Freeform 132"/>
            <p:cNvSpPr>
              <a:spLocks/>
            </p:cNvSpPr>
            <p:nvPr/>
          </p:nvSpPr>
          <p:spPr bwMode="auto">
            <a:xfrm>
              <a:off x="4310160" y="6066067"/>
              <a:ext cx="23483" cy="42269"/>
            </a:xfrm>
            <a:custGeom>
              <a:avLst/>
              <a:gdLst>
                <a:gd name="T0" fmla="*/ 8 w 23"/>
                <a:gd name="T1" fmla="*/ 12 h 42"/>
                <a:gd name="T2" fmla="*/ 7 w 23"/>
                <a:gd name="T3" fmla="*/ 4 h 42"/>
                <a:gd name="T4" fmla="*/ 2 w 23"/>
                <a:gd name="T5" fmla="*/ 3 h 42"/>
                <a:gd name="T6" fmla="*/ 4 w 23"/>
                <a:gd name="T7" fmla="*/ 12 h 42"/>
                <a:gd name="T8" fmla="*/ 8 w 23"/>
                <a:gd name="T9" fmla="*/ 20 h 42"/>
                <a:gd name="T10" fmla="*/ 12 w 23"/>
                <a:gd name="T11" fmla="*/ 28 h 42"/>
                <a:gd name="T12" fmla="*/ 13 w 23"/>
                <a:gd name="T13" fmla="*/ 28 h 42"/>
                <a:gd name="T14" fmla="*/ 21 w 23"/>
                <a:gd name="T15" fmla="*/ 42 h 42"/>
                <a:gd name="T16" fmla="*/ 20 w 23"/>
                <a:gd name="T17" fmla="*/ 38 h 42"/>
                <a:gd name="T18" fmla="*/ 15 w 23"/>
                <a:gd name="T19" fmla="*/ 26 h 42"/>
                <a:gd name="T20" fmla="*/ 8 w 23"/>
                <a:gd name="T2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2">
                  <a:moveTo>
                    <a:pt x="8" y="12"/>
                  </a:moveTo>
                  <a:cubicBezTo>
                    <a:pt x="8" y="9"/>
                    <a:pt x="8" y="6"/>
                    <a:pt x="7" y="4"/>
                  </a:cubicBezTo>
                  <a:cubicBezTo>
                    <a:pt x="4" y="0"/>
                    <a:pt x="2" y="3"/>
                    <a:pt x="2" y="3"/>
                  </a:cubicBezTo>
                  <a:cubicBezTo>
                    <a:pt x="0" y="9"/>
                    <a:pt x="4" y="11"/>
                    <a:pt x="4" y="12"/>
                  </a:cubicBezTo>
                  <a:cubicBezTo>
                    <a:pt x="7" y="15"/>
                    <a:pt x="4" y="13"/>
                    <a:pt x="8" y="20"/>
                  </a:cubicBezTo>
                  <a:cubicBezTo>
                    <a:pt x="11" y="26"/>
                    <a:pt x="10" y="23"/>
                    <a:pt x="12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4" y="33"/>
                    <a:pt x="17" y="40"/>
                    <a:pt x="21" y="42"/>
                  </a:cubicBezTo>
                  <a:cubicBezTo>
                    <a:pt x="23" y="38"/>
                    <a:pt x="21" y="39"/>
                    <a:pt x="20" y="38"/>
                  </a:cubicBezTo>
                  <a:cubicBezTo>
                    <a:pt x="17" y="31"/>
                    <a:pt x="21" y="35"/>
                    <a:pt x="15" y="26"/>
                  </a:cubicBezTo>
                  <a:cubicBezTo>
                    <a:pt x="11" y="19"/>
                    <a:pt x="10" y="13"/>
                    <a:pt x="8" y="1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4199791" y="5291921"/>
              <a:ext cx="10959" cy="52445"/>
            </a:xfrm>
            <a:custGeom>
              <a:avLst/>
              <a:gdLst>
                <a:gd name="T0" fmla="*/ 8 w 11"/>
                <a:gd name="T1" fmla="*/ 0 h 52"/>
                <a:gd name="T2" fmla="*/ 8 w 11"/>
                <a:gd name="T3" fmla="*/ 1 h 52"/>
                <a:gd name="T4" fmla="*/ 9 w 11"/>
                <a:gd name="T5" fmla="*/ 2 h 52"/>
                <a:gd name="T6" fmla="*/ 9 w 11"/>
                <a:gd name="T7" fmla="*/ 3 h 52"/>
                <a:gd name="T8" fmla="*/ 9 w 11"/>
                <a:gd name="T9" fmla="*/ 4 h 52"/>
                <a:gd name="T10" fmla="*/ 5 w 11"/>
                <a:gd name="T11" fmla="*/ 18 h 52"/>
                <a:gd name="T12" fmla="*/ 3 w 11"/>
                <a:gd name="T13" fmla="*/ 26 h 52"/>
                <a:gd name="T14" fmla="*/ 2 w 11"/>
                <a:gd name="T15" fmla="*/ 39 h 52"/>
                <a:gd name="T16" fmla="*/ 2 w 11"/>
                <a:gd name="T17" fmla="*/ 42 h 52"/>
                <a:gd name="T18" fmla="*/ 1 w 11"/>
                <a:gd name="T19" fmla="*/ 45 h 52"/>
                <a:gd name="T20" fmla="*/ 0 w 11"/>
                <a:gd name="T21" fmla="*/ 52 h 52"/>
                <a:gd name="T22" fmla="*/ 7 w 11"/>
                <a:gd name="T23" fmla="*/ 34 h 52"/>
                <a:gd name="T24" fmla="*/ 8 w 11"/>
                <a:gd name="T25" fmla="*/ 20 h 52"/>
                <a:gd name="T26" fmla="*/ 11 w 11"/>
                <a:gd name="T27" fmla="*/ 0 h 52"/>
                <a:gd name="T28" fmla="*/ 8 w 11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2"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5" y="14"/>
                    <a:pt x="5" y="18"/>
                  </a:cubicBezTo>
                  <a:cubicBezTo>
                    <a:pt x="5" y="25"/>
                    <a:pt x="4" y="21"/>
                    <a:pt x="3" y="26"/>
                  </a:cubicBezTo>
                  <a:cubicBezTo>
                    <a:pt x="3" y="27"/>
                    <a:pt x="3" y="34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3"/>
                    <a:pt x="1" y="44"/>
                    <a:pt x="1" y="45"/>
                  </a:cubicBezTo>
                  <a:cubicBezTo>
                    <a:pt x="0" y="48"/>
                    <a:pt x="0" y="49"/>
                    <a:pt x="0" y="52"/>
                  </a:cubicBezTo>
                  <a:cubicBezTo>
                    <a:pt x="6" y="50"/>
                    <a:pt x="3" y="46"/>
                    <a:pt x="7" y="34"/>
                  </a:cubicBezTo>
                  <a:cubicBezTo>
                    <a:pt x="8" y="28"/>
                    <a:pt x="7" y="24"/>
                    <a:pt x="8" y="20"/>
                  </a:cubicBezTo>
                  <a:cubicBezTo>
                    <a:pt x="9" y="14"/>
                    <a:pt x="11" y="7"/>
                    <a:pt x="11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4118384" y="6294631"/>
              <a:ext cx="12524" cy="61055"/>
            </a:xfrm>
            <a:custGeom>
              <a:avLst/>
              <a:gdLst>
                <a:gd name="T0" fmla="*/ 1 w 12"/>
                <a:gd name="T1" fmla="*/ 61 h 61"/>
                <a:gd name="T2" fmla="*/ 4 w 12"/>
                <a:gd name="T3" fmla="*/ 59 h 61"/>
                <a:gd name="T4" fmla="*/ 11 w 12"/>
                <a:gd name="T5" fmla="*/ 10 h 61"/>
                <a:gd name="T6" fmla="*/ 11 w 12"/>
                <a:gd name="T7" fmla="*/ 7 h 61"/>
                <a:gd name="T8" fmla="*/ 10 w 12"/>
                <a:gd name="T9" fmla="*/ 3 h 61"/>
                <a:gd name="T10" fmla="*/ 5 w 12"/>
                <a:gd name="T11" fmla="*/ 32 h 61"/>
                <a:gd name="T12" fmla="*/ 1 w 12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1">
                  <a:moveTo>
                    <a:pt x="1" y="61"/>
                  </a:moveTo>
                  <a:cubicBezTo>
                    <a:pt x="3" y="60"/>
                    <a:pt x="3" y="61"/>
                    <a:pt x="4" y="5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8"/>
                    <a:pt x="11" y="7"/>
                  </a:cubicBezTo>
                  <a:cubicBezTo>
                    <a:pt x="11" y="0"/>
                    <a:pt x="12" y="6"/>
                    <a:pt x="10" y="3"/>
                  </a:cubicBezTo>
                  <a:cubicBezTo>
                    <a:pt x="6" y="9"/>
                    <a:pt x="6" y="24"/>
                    <a:pt x="5" y="32"/>
                  </a:cubicBezTo>
                  <a:cubicBezTo>
                    <a:pt x="4" y="39"/>
                    <a:pt x="0" y="58"/>
                    <a:pt x="1" y="6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0" name="Freeform 135"/>
            <p:cNvSpPr>
              <a:spLocks/>
            </p:cNvSpPr>
            <p:nvPr/>
          </p:nvSpPr>
          <p:spPr bwMode="auto">
            <a:xfrm>
              <a:off x="4010364" y="6077808"/>
              <a:ext cx="17221" cy="33658"/>
            </a:xfrm>
            <a:custGeom>
              <a:avLst/>
              <a:gdLst>
                <a:gd name="T0" fmla="*/ 11 w 17"/>
                <a:gd name="T1" fmla="*/ 15 h 34"/>
                <a:gd name="T2" fmla="*/ 0 w 17"/>
                <a:gd name="T3" fmla="*/ 0 h 34"/>
                <a:gd name="T4" fmla="*/ 4 w 17"/>
                <a:gd name="T5" fmla="*/ 10 h 34"/>
                <a:gd name="T6" fmla="*/ 9 w 17"/>
                <a:gd name="T7" fmla="*/ 19 h 34"/>
                <a:gd name="T8" fmla="*/ 12 w 17"/>
                <a:gd name="T9" fmla="*/ 32 h 34"/>
                <a:gd name="T10" fmla="*/ 17 w 17"/>
                <a:gd name="T11" fmla="*/ 33 h 34"/>
                <a:gd name="T12" fmla="*/ 16 w 17"/>
                <a:gd name="T13" fmla="*/ 28 h 34"/>
                <a:gd name="T14" fmla="*/ 11 w 17"/>
                <a:gd name="T1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4">
                  <a:moveTo>
                    <a:pt x="11" y="15"/>
                  </a:moveTo>
                  <a:cubicBezTo>
                    <a:pt x="7" y="7"/>
                    <a:pt x="5" y="1"/>
                    <a:pt x="0" y="0"/>
                  </a:cubicBezTo>
                  <a:cubicBezTo>
                    <a:pt x="1" y="8"/>
                    <a:pt x="1" y="1"/>
                    <a:pt x="4" y="10"/>
                  </a:cubicBezTo>
                  <a:cubicBezTo>
                    <a:pt x="5" y="14"/>
                    <a:pt x="7" y="16"/>
                    <a:pt x="9" y="19"/>
                  </a:cubicBezTo>
                  <a:cubicBezTo>
                    <a:pt x="9" y="20"/>
                    <a:pt x="7" y="26"/>
                    <a:pt x="12" y="32"/>
                  </a:cubicBezTo>
                  <a:cubicBezTo>
                    <a:pt x="14" y="34"/>
                    <a:pt x="13" y="33"/>
                    <a:pt x="17" y="33"/>
                  </a:cubicBezTo>
                  <a:cubicBezTo>
                    <a:pt x="17" y="31"/>
                    <a:pt x="16" y="30"/>
                    <a:pt x="16" y="28"/>
                  </a:cubicBezTo>
                  <a:cubicBezTo>
                    <a:pt x="15" y="22"/>
                    <a:pt x="15" y="23"/>
                    <a:pt x="11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5135967" y="5256697"/>
              <a:ext cx="5479" cy="62620"/>
            </a:xfrm>
            <a:custGeom>
              <a:avLst/>
              <a:gdLst>
                <a:gd name="T0" fmla="*/ 5 w 5"/>
                <a:gd name="T1" fmla="*/ 62 h 62"/>
                <a:gd name="T2" fmla="*/ 5 w 5"/>
                <a:gd name="T3" fmla="*/ 0 h 62"/>
                <a:gd name="T4" fmla="*/ 2 w 5"/>
                <a:gd name="T5" fmla="*/ 0 h 62"/>
                <a:gd name="T6" fmla="*/ 1 w 5"/>
                <a:gd name="T7" fmla="*/ 4 h 62"/>
                <a:gd name="T8" fmla="*/ 2 w 5"/>
                <a:gd name="T9" fmla="*/ 19 h 62"/>
                <a:gd name="T10" fmla="*/ 1 w 5"/>
                <a:gd name="T11" fmla="*/ 26 h 62"/>
                <a:gd name="T12" fmla="*/ 3 w 5"/>
                <a:gd name="T13" fmla="*/ 46 h 62"/>
                <a:gd name="T14" fmla="*/ 3 w 5"/>
                <a:gd name="T15" fmla="*/ 60 h 62"/>
                <a:gd name="T16" fmla="*/ 4 w 5"/>
                <a:gd name="T17" fmla="*/ 62 h 62"/>
                <a:gd name="T18" fmla="*/ 5 w 5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2">
                  <a:moveTo>
                    <a:pt x="5" y="6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3" y="2"/>
                    <a:pt x="1" y="4"/>
                  </a:cubicBezTo>
                  <a:cubicBezTo>
                    <a:pt x="1" y="10"/>
                    <a:pt x="3" y="14"/>
                    <a:pt x="2" y="19"/>
                  </a:cubicBezTo>
                  <a:cubicBezTo>
                    <a:pt x="2" y="22"/>
                    <a:pt x="1" y="22"/>
                    <a:pt x="1" y="2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53"/>
                    <a:pt x="3" y="54"/>
                    <a:pt x="3" y="60"/>
                  </a:cubicBezTo>
                  <a:cubicBezTo>
                    <a:pt x="5" y="62"/>
                    <a:pt x="0" y="60"/>
                    <a:pt x="4" y="62"/>
                  </a:cubicBezTo>
                  <a:lnTo>
                    <a:pt x="5" y="6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2" name="Freeform 137"/>
            <p:cNvSpPr>
              <a:spLocks/>
            </p:cNvSpPr>
            <p:nvPr/>
          </p:nvSpPr>
          <p:spPr bwMode="auto">
            <a:xfrm>
              <a:off x="5027947" y="5019522"/>
              <a:ext cx="10176" cy="32093"/>
            </a:xfrm>
            <a:custGeom>
              <a:avLst/>
              <a:gdLst>
                <a:gd name="T0" fmla="*/ 8 w 10"/>
                <a:gd name="T1" fmla="*/ 11 h 32"/>
                <a:gd name="T2" fmla="*/ 10 w 10"/>
                <a:gd name="T3" fmla="*/ 1 h 32"/>
                <a:gd name="T4" fmla="*/ 6 w 10"/>
                <a:gd name="T5" fmla="*/ 0 h 32"/>
                <a:gd name="T6" fmla="*/ 4 w 10"/>
                <a:gd name="T7" fmla="*/ 6 h 32"/>
                <a:gd name="T8" fmla="*/ 5 w 10"/>
                <a:gd name="T9" fmla="*/ 7 h 32"/>
                <a:gd name="T10" fmla="*/ 6 w 10"/>
                <a:gd name="T11" fmla="*/ 10 h 32"/>
                <a:gd name="T12" fmla="*/ 2 w 10"/>
                <a:gd name="T13" fmla="*/ 16 h 32"/>
                <a:gd name="T14" fmla="*/ 2 w 10"/>
                <a:gd name="T15" fmla="*/ 21 h 32"/>
                <a:gd name="T16" fmla="*/ 4 w 10"/>
                <a:gd name="T17" fmla="*/ 32 h 32"/>
                <a:gd name="T18" fmla="*/ 4 w 10"/>
                <a:gd name="T19" fmla="*/ 31 h 32"/>
                <a:gd name="T20" fmla="*/ 8 w 10"/>
                <a:gd name="T21" fmla="*/ 18 h 32"/>
                <a:gd name="T22" fmla="*/ 7 w 10"/>
                <a:gd name="T23" fmla="*/ 13 h 32"/>
                <a:gd name="T24" fmla="*/ 8 w 10"/>
                <a:gd name="T25" fmla="*/ 12 h 32"/>
                <a:gd name="T26" fmla="*/ 8 w 10"/>
                <a:gd name="T2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8" y="11"/>
                  </a:moveTo>
                  <a:cubicBezTo>
                    <a:pt x="10" y="8"/>
                    <a:pt x="10" y="5"/>
                    <a:pt x="1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8"/>
                    <a:pt x="6" y="10"/>
                  </a:cubicBezTo>
                  <a:cubicBezTo>
                    <a:pt x="5" y="10"/>
                    <a:pt x="3" y="8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0" y="31"/>
                    <a:pt x="3" y="31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9"/>
                    <a:pt x="8" y="21"/>
                    <a:pt x="8" y="18"/>
                  </a:cubicBezTo>
                  <a:cubicBezTo>
                    <a:pt x="8" y="12"/>
                    <a:pt x="8" y="18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3597069" y="4534214"/>
              <a:ext cx="10176" cy="23483"/>
            </a:xfrm>
            <a:custGeom>
              <a:avLst/>
              <a:gdLst>
                <a:gd name="T0" fmla="*/ 6 w 10"/>
                <a:gd name="T1" fmla="*/ 22 h 24"/>
                <a:gd name="T2" fmla="*/ 6 w 10"/>
                <a:gd name="T3" fmla="*/ 22 h 24"/>
                <a:gd name="T4" fmla="*/ 8 w 10"/>
                <a:gd name="T5" fmla="*/ 20 h 24"/>
                <a:gd name="T6" fmla="*/ 8 w 10"/>
                <a:gd name="T7" fmla="*/ 0 h 24"/>
                <a:gd name="T8" fmla="*/ 1 w 10"/>
                <a:gd name="T9" fmla="*/ 8 h 24"/>
                <a:gd name="T10" fmla="*/ 2 w 10"/>
                <a:gd name="T11" fmla="*/ 15 h 24"/>
                <a:gd name="T12" fmla="*/ 2 w 10"/>
                <a:gd name="T13" fmla="*/ 16 h 24"/>
                <a:gd name="T14" fmla="*/ 2 w 10"/>
                <a:gd name="T15" fmla="*/ 24 h 24"/>
                <a:gd name="T16" fmla="*/ 6 w 10"/>
                <a:gd name="T17" fmla="*/ 23 h 24"/>
                <a:gd name="T18" fmla="*/ 6 w 10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8" y="20"/>
                  </a:cubicBezTo>
                  <a:cubicBezTo>
                    <a:pt x="9" y="18"/>
                    <a:pt x="10" y="7"/>
                    <a:pt x="8" y="0"/>
                  </a:cubicBezTo>
                  <a:cubicBezTo>
                    <a:pt x="2" y="1"/>
                    <a:pt x="3" y="3"/>
                    <a:pt x="1" y="8"/>
                  </a:cubicBezTo>
                  <a:cubicBezTo>
                    <a:pt x="3" y="10"/>
                    <a:pt x="4" y="11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0" y="20"/>
                    <a:pt x="0" y="19"/>
                    <a:pt x="2" y="24"/>
                  </a:cubicBezTo>
                  <a:cubicBezTo>
                    <a:pt x="6" y="23"/>
                    <a:pt x="6" y="23"/>
                    <a:pt x="6" y="23"/>
                  </a:cubicBezTo>
                  <a:lnTo>
                    <a:pt x="6" y="2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4" name="Freeform 139"/>
            <p:cNvSpPr>
              <a:spLocks/>
            </p:cNvSpPr>
            <p:nvPr/>
          </p:nvSpPr>
          <p:spPr bwMode="auto">
            <a:xfrm>
              <a:off x="3451477" y="4924026"/>
              <a:ext cx="13307" cy="32876"/>
            </a:xfrm>
            <a:custGeom>
              <a:avLst/>
              <a:gdLst>
                <a:gd name="T0" fmla="*/ 13 w 13"/>
                <a:gd name="T1" fmla="*/ 4 h 33"/>
                <a:gd name="T2" fmla="*/ 13 w 13"/>
                <a:gd name="T3" fmla="*/ 3 h 33"/>
                <a:gd name="T4" fmla="*/ 13 w 13"/>
                <a:gd name="T5" fmla="*/ 0 h 33"/>
                <a:gd name="T6" fmla="*/ 9 w 13"/>
                <a:gd name="T7" fmla="*/ 0 h 33"/>
                <a:gd name="T8" fmla="*/ 4 w 13"/>
                <a:gd name="T9" fmla="*/ 17 h 33"/>
                <a:gd name="T10" fmla="*/ 2 w 13"/>
                <a:gd name="T11" fmla="*/ 28 h 33"/>
                <a:gd name="T12" fmla="*/ 6 w 13"/>
                <a:gd name="T13" fmla="*/ 33 h 33"/>
                <a:gd name="T14" fmla="*/ 9 w 13"/>
                <a:gd name="T15" fmla="*/ 22 h 33"/>
                <a:gd name="T16" fmla="*/ 6 w 13"/>
                <a:gd name="T17" fmla="*/ 21 h 33"/>
                <a:gd name="T18" fmla="*/ 10 w 13"/>
                <a:gd name="T19" fmla="*/ 17 h 33"/>
                <a:gd name="T20" fmla="*/ 8 w 13"/>
                <a:gd name="T21" fmla="*/ 11 h 33"/>
                <a:gd name="T22" fmla="*/ 8 w 13"/>
                <a:gd name="T23" fmla="*/ 10 h 33"/>
                <a:gd name="T24" fmla="*/ 11 w 13"/>
                <a:gd name="T25" fmla="*/ 5 h 33"/>
                <a:gd name="T26" fmla="*/ 13 w 1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3">
                  <a:moveTo>
                    <a:pt x="13" y="4"/>
                  </a:moveTo>
                  <a:cubicBezTo>
                    <a:pt x="13" y="3"/>
                    <a:pt x="13" y="4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4"/>
                    <a:pt x="6" y="9"/>
                    <a:pt x="4" y="17"/>
                  </a:cubicBezTo>
                  <a:cubicBezTo>
                    <a:pt x="3" y="20"/>
                    <a:pt x="0" y="26"/>
                    <a:pt x="2" y="28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29"/>
                    <a:pt x="6" y="30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2"/>
                    <a:pt x="10" y="13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4761810" y="5341235"/>
              <a:ext cx="8610" cy="28962"/>
            </a:xfrm>
            <a:custGeom>
              <a:avLst/>
              <a:gdLst>
                <a:gd name="T0" fmla="*/ 9 w 9"/>
                <a:gd name="T1" fmla="*/ 8 h 29"/>
                <a:gd name="T2" fmla="*/ 9 w 9"/>
                <a:gd name="T3" fmla="*/ 8 h 29"/>
                <a:gd name="T4" fmla="*/ 9 w 9"/>
                <a:gd name="T5" fmla="*/ 0 h 29"/>
                <a:gd name="T6" fmla="*/ 5 w 9"/>
                <a:gd name="T7" fmla="*/ 4 h 29"/>
                <a:gd name="T8" fmla="*/ 4 w 9"/>
                <a:gd name="T9" fmla="*/ 5 h 29"/>
                <a:gd name="T10" fmla="*/ 3 w 9"/>
                <a:gd name="T11" fmla="*/ 7 h 29"/>
                <a:gd name="T12" fmla="*/ 2 w 9"/>
                <a:gd name="T13" fmla="*/ 9 h 29"/>
                <a:gd name="T14" fmla="*/ 0 w 9"/>
                <a:gd name="T15" fmla="*/ 29 h 29"/>
                <a:gd name="T16" fmla="*/ 4 w 9"/>
                <a:gd name="T17" fmla="*/ 28 h 29"/>
                <a:gd name="T18" fmla="*/ 3 w 9"/>
                <a:gd name="T19" fmla="*/ 24 h 29"/>
                <a:gd name="T20" fmla="*/ 6 w 9"/>
                <a:gd name="T21" fmla="*/ 22 h 29"/>
                <a:gd name="T22" fmla="*/ 7 w 9"/>
                <a:gd name="T23" fmla="*/ 14 h 29"/>
                <a:gd name="T24" fmla="*/ 5 w 9"/>
                <a:gd name="T25" fmla="*/ 12 h 29"/>
                <a:gd name="T26" fmla="*/ 6 w 9"/>
                <a:gd name="T27" fmla="*/ 8 h 29"/>
                <a:gd name="T28" fmla="*/ 8 w 9"/>
                <a:gd name="T29" fmla="*/ 9 h 29"/>
                <a:gd name="T30" fmla="*/ 8 w 9"/>
                <a:gd name="T31" fmla="*/ 9 h 29"/>
                <a:gd name="T32" fmla="*/ 9 w 9"/>
                <a:gd name="T3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9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0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2" y="23"/>
                    <a:pt x="0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6"/>
                    <a:pt x="4" y="28"/>
                    <a:pt x="3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9" y="14"/>
                    <a:pt x="5" y="12"/>
                  </a:cubicBezTo>
                  <a:cubicBezTo>
                    <a:pt x="6" y="10"/>
                    <a:pt x="6" y="12"/>
                    <a:pt x="6" y="8"/>
                  </a:cubicBezTo>
                  <a:cubicBezTo>
                    <a:pt x="9" y="10"/>
                    <a:pt x="3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4573948" y="5239477"/>
              <a:ext cx="10176" cy="28179"/>
            </a:xfrm>
            <a:custGeom>
              <a:avLst/>
              <a:gdLst>
                <a:gd name="T0" fmla="*/ 9 w 10"/>
                <a:gd name="T1" fmla="*/ 22 h 28"/>
                <a:gd name="T2" fmla="*/ 7 w 10"/>
                <a:gd name="T3" fmla="*/ 15 h 28"/>
                <a:gd name="T4" fmla="*/ 6 w 10"/>
                <a:gd name="T5" fmla="*/ 7 h 28"/>
                <a:gd name="T6" fmla="*/ 0 w 10"/>
                <a:gd name="T7" fmla="*/ 0 h 28"/>
                <a:gd name="T8" fmla="*/ 2 w 10"/>
                <a:gd name="T9" fmla="*/ 16 h 28"/>
                <a:gd name="T10" fmla="*/ 5 w 10"/>
                <a:gd name="T11" fmla="*/ 26 h 28"/>
                <a:gd name="T12" fmla="*/ 7 w 10"/>
                <a:gd name="T13" fmla="*/ 28 h 28"/>
                <a:gd name="T14" fmla="*/ 9 w 10"/>
                <a:gd name="T1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9" y="22"/>
                  </a:moveTo>
                  <a:cubicBezTo>
                    <a:pt x="9" y="20"/>
                    <a:pt x="8" y="17"/>
                    <a:pt x="7" y="15"/>
                  </a:cubicBezTo>
                  <a:cubicBezTo>
                    <a:pt x="6" y="12"/>
                    <a:pt x="7" y="10"/>
                    <a:pt x="6" y="7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0" y="5"/>
                    <a:pt x="1" y="11"/>
                    <a:pt x="2" y="1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5" y="27"/>
                    <a:pt x="7" y="28"/>
                  </a:cubicBezTo>
                  <a:cubicBezTo>
                    <a:pt x="8" y="27"/>
                    <a:pt x="10" y="25"/>
                    <a:pt x="9" y="2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3698827" y="5904819"/>
              <a:ext cx="11741" cy="28962"/>
            </a:xfrm>
            <a:custGeom>
              <a:avLst/>
              <a:gdLst>
                <a:gd name="T0" fmla="*/ 8 w 12"/>
                <a:gd name="T1" fmla="*/ 16 h 29"/>
                <a:gd name="T2" fmla="*/ 3 w 12"/>
                <a:gd name="T3" fmla="*/ 2 h 29"/>
                <a:gd name="T4" fmla="*/ 3 w 12"/>
                <a:gd name="T5" fmla="*/ 11 h 29"/>
                <a:gd name="T6" fmla="*/ 6 w 12"/>
                <a:gd name="T7" fmla="*/ 17 h 29"/>
                <a:gd name="T8" fmla="*/ 2 w 12"/>
                <a:gd name="T9" fmla="*/ 21 h 29"/>
                <a:gd name="T10" fmla="*/ 5 w 12"/>
                <a:gd name="T11" fmla="*/ 23 h 29"/>
                <a:gd name="T12" fmla="*/ 5 w 12"/>
                <a:gd name="T13" fmla="*/ 29 h 29"/>
                <a:gd name="T14" fmla="*/ 10 w 12"/>
                <a:gd name="T15" fmla="*/ 29 h 29"/>
                <a:gd name="T16" fmla="*/ 8 w 12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8" y="16"/>
                  </a:moveTo>
                  <a:cubicBezTo>
                    <a:pt x="6" y="1"/>
                    <a:pt x="12" y="2"/>
                    <a:pt x="3" y="2"/>
                  </a:cubicBezTo>
                  <a:cubicBezTo>
                    <a:pt x="2" y="10"/>
                    <a:pt x="5" y="0"/>
                    <a:pt x="3" y="11"/>
                  </a:cubicBezTo>
                  <a:cubicBezTo>
                    <a:pt x="5" y="13"/>
                    <a:pt x="5" y="13"/>
                    <a:pt x="6" y="17"/>
                  </a:cubicBezTo>
                  <a:cubicBezTo>
                    <a:pt x="2" y="19"/>
                    <a:pt x="4" y="16"/>
                    <a:pt x="2" y="21"/>
                  </a:cubicBezTo>
                  <a:cubicBezTo>
                    <a:pt x="5" y="23"/>
                    <a:pt x="0" y="22"/>
                    <a:pt x="5" y="2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8" y="1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4040109" y="5839850"/>
              <a:ext cx="8610" cy="36790"/>
            </a:xfrm>
            <a:custGeom>
              <a:avLst/>
              <a:gdLst>
                <a:gd name="T0" fmla="*/ 7 w 8"/>
                <a:gd name="T1" fmla="*/ 11 h 36"/>
                <a:gd name="T2" fmla="*/ 7 w 8"/>
                <a:gd name="T3" fmla="*/ 11 h 36"/>
                <a:gd name="T4" fmla="*/ 4 w 8"/>
                <a:gd name="T5" fmla="*/ 0 h 36"/>
                <a:gd name="T6" fmla="*/ 0 w 8"/>
                <a:gd name="T7" fmla="*/ 9 h 36"/>
                <a:gd name="T8" fmla="*/ 3 w 8"/>
                <a:gd name="T9" fmla="*/ 35 h 36"/>
                <a:gd name="T10" fmla="*/ 5 w 8"/>
                <a:gd name="T11" fmla="*/ 33 h 36"/>
                <a:gd name="T12" fmla="*/ 5 w 8"/>
                <a:gd name="T13" fmla="*/ 30 h 36"/>
                <a:gd name="T14" fmla="*/ 6 w 8"/>
                <a:gd name="T15" fmla="*/ 26 h 36"/>
                <a:gd name="T16" fmla="*/ 6 w 8"/>
                <a:gd name="T17" fmla="*/ 19 h 36"/>
                <a:gd name="T18" fmla="*/ 6 w 8"/>
                <a:gd name="T19" fmla="*/ 15 h 36"/>
                <a:gd name="T20" fmla="*/ 8 w 8"/>
                <a:gd name="T21" fmla="*/ 13 h 36"/>
                <a:gd name="T22" fmla="*/ 5 w 8"/>
                <a:gd name="T23" fmla="*/ 12 h 36"/>
                <a:gd name="T24" fmla="*/ 7 w 8"/>
                <a:gd name="T2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6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3" y="7"/>
                    <a:pt x="7" y="7"/>
                    <a:pt x="4" y="0"/>
                  </a:cubicBezTo>
                  <a:cubicBezTo>
                    <a:pt x="1" y="4"/>
                    <a:pt x="1" y="5"/>
                    <a:pt x="0" y="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6"/>
                    <a:pt x="5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6" y="26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8" y="21"/>
                    <a:pt x="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14"/>
                    <a:pt x="6" y="13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9" name="Freeform 144"/>
            <p:cNvSpPr>
              <a:spLocks/>
            </p:cNvSpPr>
            <p:nvPr/>
          </p:nvSpPr>
          <p:spPr bwMode="auto">
            <a:xfrm>
              <a:off x="4106643" y="6292283"/>
              <a:ext cx="13307" cy="36790"/>
            </a:xfrm>
            <a:custGeom>
              <a:avLst/>
              <a:gdLst>
                <a:gd name="T0" fmla="*/ 9 w 13"/>
                <a:gd name="T1" fmla="*/ 36 h 36"/>
                <a:gd name="T2" fmla="*/ 11 w 13"/>
                <a:gd name="T3" fmla="*/ 19 h 36"/>
                <a:gd name="T4" fmla="*/ 13 w 13"/>
                <a:gd name="T5" fmla="*/ 0 h 36"/>
                <a:gd name="T6" fmla="*/ 9 w 13"/>
                <a:gd name="T7" fmla="*/ 2 h 36"/>
                <a:gd name="T8" fmla="*/ 8 w 13"/>
                <a:gd name="T9" fmla="*/ 3 h 36"/>
                <a:gd name="T10" fmla="*/ 6 w 13"/>
                <a:gd name="T11" fmla="*/ 22 h 36"/>
                <a:gd name="T12" fmla="*/ 8 w 13"/>
                <a:gd name="T13" fmla="*/ 36 h 36"/>
                <a:gd name="T14" fmla="*/ 9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9" y="36"/>
                  </a:moveTo>
                  <a:cubicBezTo>
                    <a:pt x="8" y="34"/>
                    <a:pt x="10" y="22"/>
                    <a:pt x="11" y="19"/>
                  </a:cubicBezTo>
                  <a:cubicBezTo>
                    <a:pt x="11" y="14"/>
                    <a:pt x="13" y="4"/>
                    <a:pt x="13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9" y="13"/>
                    <a:pt x="8" y="12"/>
                    <a:pt x="6" y="22"/>
                  </a:cubicBezTo>
                  <a:cubicBezTo>
                    <a:pt x="6" y="29"/>
                    <a:pt x="0" y="36"/>
                    <a:pt x="8" y="36"/>
                  </a:cubicBezTo>
                  <a:lnTo>
                    <a:pt x="9" y="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0" name="Freeform 145"/>
            <p:cNvSpPr>
              <a:spLocks/>
            </p:cNvSpPr>
            <p:nvPr/>
          </p:nvSpPr>
          <p:spPr bwMode="auto">
            <a:xfrm>
              <a:off x="3557931" y="5699737"/>
              <a:ext cx="10959" cy="27396"/>
            </a:xfrm>
            <a:custGeom>
              <a:avLst/>
              <a:gdLst>
                <a:gd name="T0" fmla="*/ 9 w 11"/>
                <a:gd name="T1" fmla="*/ 26 h 28"/>
                <a:gd name="T2" fmla="*/ 8 w 11"/>
                <a:gd name="T3" fmla="*/ 16 h 28"/>
                <a:gd name="T4" fmla="*/ 11 w 11"/>
                <a:gd name="T5" fmla="*/ 12 h 28"/>
                <a:gd name="T6" fmla="*/ 11 w 11"/>
                <a:gd name="T7" fmla="*/ 10 h 28"/>
                <a:gd name="T8" fmla="*/ 11 w 11"/>
                <a:gd name="T9" fmla="*/ 0 h 28"/>
                <a:gd name="T10" fmla="*/ 5 w 11"/>
                <a:gd name="T11" fmla="*/ 9 h 28"/>
                <a:gd name="T12" fmla="*/ 8 w 11"/>
                <a:gd name="T13" fmla="*/ 13 h 28"/>
                <a:gd name="T14" fmla="*/ 4 w 11"/>
                <a:gd name="T15" fmla="*/ 16 h 28"/>
                <a:gd name="T16" fmla="*/ 3 w 11"/>
                <a:gd name="T17" fmla="*/ 20 h 28"/>
                <a:gd name="T18" fmla="*/ 0 w 11"/>
                <a:gd name="T19" fmla="*/ 21 h 28"/>
                <a:gd name="T20" fmla="*/ 0 w 11"/>
                <a:gd name="T21" fmla="*/ 22 h 28"/>
                <a:gd name="T22" fmla="*/ 1 w 11"/>
                <a:gd name="T23" fmla="*/ 23 h 28"/>
                <a:gd name="T24" fmla="*/ 1 w 11"/>
                <a:gd name="T25" fmla="*/ 28 h 28"/>
                <a:gd name="T26" fmla="*/ 8 w 11"/>
                <a:gd name="T27" fmla="*/ 26 h 28"/>
                <a:gd name="T28" fmla="*/ 9 w 11"/>
                <a:gd name="T2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8">
                  <a:moveTo>
                    <a:pt x="9" y="26"/>
                  </a:moveTo>
                  <a:cubicBezTo>
                    <a:pt x="6" y="21"/>
                    <a:pt x="10" y="23"/>
                    <a:pt x="8" y="16"/>
                  </a:cubicBezTo>
                  <a:cubicBezTo>
                    <a:pt x="9" y="15"/>
                    <a:pt x="10" y="15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3"/>
                    <a:pt x="11" y="0"/>
                  </a:cubicBezTo>
                  <a:cubicBezTo>
                    <a:pt x="7" y="3"/>
                    <a:pt x="9" y="8"/>
                    <a:pt x="5" y="9"/>
                  </a:cubicBezTo>
                  <a:cubicBezTo>
                    <a:pt x="6" y="13"/>
                    <a:pt x="5" y="11"/>
                    <a:pt x="8" y="13"/>
                  </a:cubicBezTo>
                  <a:cubicBezTo>
                    <a:pt x="5" y="15"/>
                    <a:pt x="6" y="12"/>
                    <a:pt x="4" y="16"/>
                  </a:cubicBezTo>
                  <a:cubicBezTo>
                    <a:pt x="3" y="18"/>
                    <a:pt x="4" y="16"/>
                    <a:pt x="3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6"/>
                    <a:pt x="1" y="21"/>
                    <a:pt x="1" y="28"/>
                  </a:cubicBezTo>
                  <a:cubicBezTo>
                    <a:pt x="8" y="24"/>
                    <a:pt x="3" y="28"/>
                    <a:pt x="8" y="26"/>
                  </a:cubicBezTo>
                  <a:lnTo>
                    <a:pt x="9" y="2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4577862" y="5665296"/>
              <a:ext cx="7045" cy="43052"/>
            </a:xfrm>
            <a:custGeom>
              <a:avLst/>
              <a:gdLst>
                <a:gd name="T0" fmla="*/ 1 w 7"/>
                <a:gd name="T1" fmla="*/ 42 h 43"/>
                <a:gd name="T2" fmla="*/ 4 w 7"/>
                <a:gd name="T3" fmla="*/ 38 h 43"/>
                <a:gd name="T4" fmla="*/ 5 w 7"/>
                <a:gd name="T5" fmla="*/ 20 h 43"/>
                <a:gd name="T6" fmla="*/ 6 w 7"/>
                <a:gd name="T7" fmla="*/ 9 h 43"/>
                <a:gd name="T8" fmla="*/ 5 w 7"/>
                <a:gd name="T9" fmla="*/ 6 h 43"/>
                <a:gd name="T10" fmla="*/ 4 w 7"/>
                <a:gd name="T11" fmla="*/ 0 h 43"/>
                <a:gd name="T12" fmla="*/ 2 w 7"/>
                <a:gd name="T13" fmla="*/ 9 h 43"/>
                <a:gd name="T14" fmla="*/ 1 w 7"/>
                <a:gd name="T1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3">
                  <a:moveTo>
                    <a:pt x="1" y="42"/>
                  </a:moveTo>
                  <a:cubicBezTo>
                    <a:pt x="3" y="41"/>
                    <a:pt x="3" y="43"/>
                    <a:pt x="4" y="3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7" y="18"/>
                    <a:pt x="6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4"/>
                    <a:pt x="4" y="0"/>
                  </a:cubicBezTo>
                  <a:cubicBezTo>
                    <a:pt x="2" y="5"/>
                    <a:pt x="1" y="3"/>
                    <a:pt x="2" y="9"/>
                  </a:cubicBezTo>
                  <a:cubicBezTo>
                    <a:pt x="3" y="17"/>
                    <a:pt x="0" y="34"/>
                    <a:pt x="1" y="4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4297636" y="6297762"/>
              <a:ext cx="19569" cy="35224"/>
            </a:xfrm>
            <a:custGeom>
              <a:avLst/>
              <a:gdLst>
                <a:gd name="T0" fmla="*/ 6 w 20"/>
                <a:gd name="T1" fmla="*/ 12 h 35"/>
                <a:gd name="T2" fmla="*/ 0 w 20"/>
                <a:gd name="T3" fmla="*/ 0 h 35"/>
                <a:gd name="T4" fmla="*/ 1 w 20"/>
                <a:gd name="T5" fmla="*/ 7 h 35"/>
                <a:gd name="T6" fmla="*/ 6 w 20"/>
                <a:gd name="T7" fmla="*/ 17 h 35"/>
                <a:gd name="T8" fmla="*/ 10 w 20"/>
                <a:gd name="T9" fmla="*/ 20 h 35"/>
                <a:gd name="T10" fmla="*/ 12 w 20"/>
                <a:gd name="T11" fmla="*/ 26 h 35"/>
                <a:gd name="T12" fmla="*/ 20 w 20"/>
                <a:gd name="T13" fmla="*/ 35 h 35"/>
                <a:gd name="T14" fmla="*/ 14 w 20"/>
                <a:gd name="T15" fmla="*/ 21 h 35"/>
                <a:gd name="T16" fmla="*/ 13 w 20"/>
                <a:gd name="T17" fmla="*/ 18 h 35"/>
                <a:gd name="T18" fmla="*/ 12 w 20"/>
                <a:gd name="T19" fmla="*/ 16 h 35"/>
                <a:gd name="T20" fmla="*/ 8 w 20"/>
                <a:gd name="T21" fmla="*/ 17 h 35"/>
                <a:gd name="T22" fmla="*/ 6 w 20"/>
                <a:gd name="T23" fmla="*/ 13 h 35"/>
                <a:gd name="T24" fmla="*/ 6 w 20"/>
                <a:gd name="T2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5">
                  <a:moveTo>
                    <a:pt x="6" y="12"/>
                  </a:moveTo>
                  <a:cubicBezTo>
                    <a:pt x="4" y="3"/>
                    <a:pt x="5" y="2"/>
                    <a:pt x="0" y="0"/>
                  </a:cubicBezTo>
                  <a:cubicBezTo>
                    <a:pt x="0" y="7"/>
                    <a:pt x="0" y="3"/>
                    <a:pt x="1" y="7"/>
                  </a:cubicBezTo>
                  <a:cubicBezTo>
                    <a:pt x="5" y="16"/>
                    <a:pt x="1" y="12"/>
                    <a:pt x="6" y="17"/>
                  </a:cubicBezTo>
                  <a:cubicBezTo>
                    <a:pt x="9" y="20"/>
                    <a:pt x="6" y="19"/>
                    <a:pt x="10" y="20"/>
                  </a:cubicBezTo>
                  <a:cubicBezTo>
                    <a:pt x="11" y="24"/>
                    <a:pt x="10" y="24"/>
                    <a:pt x="12" y="26"/>
                  </a:cubicBezTo>
                  <a:cubicBezTo>
                    <a:pt x="18" y="33"/>
                    <a:pt x="15" y="35"/>
                    <a:pt x="20" y="3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3" y="18"/>
                  </a:cubicBezTo>
                  <a:cubicBezTo>
                    <a:pt x="13" y="16"/>
                    <a:pt x="13" y="18"/>
                    <a:pt x="12" y="16"/>
                  </a:cubicBezTo>
                  <a:cubicBezTo>
                    <a:pt x="10" y="17"/>
                    <a:pt x="10" y="17"/>
                    <a:pt x="8" y="17"/>
                  </a:cubicBezTo>
                  <a:cubicBezTo>
                    <a:pt x="6" y="15"/>
                    <a:pt x="7" y="17"/>
                    <a:pt x="6" y="13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4352428" y="4898195"/>
              <a:ext cx="19569" cy="36007"/>
            </a:xfrm>
            <a:custGeom>
              <a:avLst/>
              <a:gdLst>
                <a:gd name="T0" fmla="*/ 13 w 19"/>
                <a:gd name="T1" fmla="*/ 27 h 36"/>
                <a:gd name="T2" fmla="*/ 14 w 19"/>
                <a:gd name="T3" fmla="*/ 31 h 36"/>
                <a:gd name="T4" fmla="*/ 17 w 19"/>
                <a:gd name="T5" fmla="*/ 32 h 36"/>
                <a:gd name="T6" fmla="*/ 12 w 19"/>
                <a:gd name="T7" fmla="*/ 16 h 36"/>
                <a:gd name="T8" fmla="*/ 9 w 19"/>
                <a:gd name="T9" fmla="*/ 7 h 36"/>
                <a:gd name="T10" fmla="*/ 4 w 19"/>
                <a:gd name="T11" fmla="*/ 1 h 36"/>
                <a:gd name="T12" fmla="*/ 6 w 19"/>
                <a:gd name="T13" fmla="*/ 9 h 36"/>
                <a:gd name="T14" fmla="*/ 10 w 19"/>
                <a:gd name="T15" fmla="*/ 20 h 36"/>
                <a:gd name="T16" fmla="*/ 11 w 19"/>
                <a:gd name="T17" fmla="*/ 22 h 36"/>
                <a:gd name="T18" fmla="*/ 12 w 19"/>
                <a:gd name="T19" fmla="*/ 25 h 36"/>
                <a:gd name="T20" fmla="*/ 12 w 19"/>
                <a:gd name="T21" fmla="*/ 26 h 36"/>
                <a:gd name="T22" fmla="*/ 12 w 19"/>
                <a:gd name="T23" fmla="*/ 27 h 36"/>
                <a:gd name="T24" fmla="*/ 13 w 19"/>
                <a:gd name="T2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36">
                  <a:moveTo>
                    <a:pt x="13" y="27"/>
                  </a:moveTo>
                  <a:cubicBezTo>
                    <a:pt x="13" y="29"/>
                    <a:pt x="13" y="29"/>
                    <a:pt x="14" y="31"/>
                  </a:cubicBezTo>
                  <a:cubicBezTo>
                    <a:pt x="17" y="36"/>
                    <a:pt x="17" y="32"/>
                    <a:pt x="17" y="32"/>
                  </a:cubicBezTo>
                  <a:cubicBezTo>
                    <a:pt x="19" y="26"/>
                    <a:pt x="13" y="18"/>
                    <a:pt x="12" y="16"/>
                  </a:cubicBezTo>
                  <a:cubicBezTo>
                    <a:pt x="11" y="13"/>
                    <a:pt x="10" y="11"/>
                    <a:pt x="9" y="7"/>
                  </a:cubicBezTo>
                  <a:cubicBezTo>
                    <a:pt x="7" y="4"/>
                    <a:pt x="7" y="0"/>
                    <a:pt x="4" y="1"/>
                  </a:cubicBezTo>
                  <a:cubicBezTo>
                    <a:pt x="0" y="3"/>
                    <a:pt x="6" y="8"/>
                    <a:pt x="6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0" y="21"/>
                    <a:pt x="11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lnTo>
                    <a:pt x="13" y="2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4963761" y="5032047"/>
              <a:ext cx="8610" cy="26614"/>
            </a:xfrm>
            <a:custGeom>
              <a:avLst/>
              <a:gdLst>
                <a:gd name="T0" fmla="*/ 7 w 9"/>
                <a:gd name="T1" fmla="*/ 16 h 27"/>
                <a:gd name="T2" fmla="*/ 7 w 9"/>
                <a:gd name="T3" fmla="*/ 4 h 27"/>
                <a:gd name="T4" fmla="*/ 0 w 9"/>
                <a:gd name="T5" fmla="*/ 0 h 27"/>
                <a:gd name="T6" fmla="*/ 3 w 9"/>
                <a:gd name="T7" fmla="*/ 17 h 27"/>
                <a:gd name="T8" fmla="*/ 5 w 9"/>
                <a:gd name="T9" fmla="*/ 23 h 27"/>
                <a:gd name="T10" fmla="*/ 9 w 9"/>
                <a:gd name="T11" fmla="*/ 27 h 27"/>
                <a:gd name="T12" fmla="*/ 7 w 9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6"/>
                  </a:moveTo>
                  <a:cubicBezTo>
                    <a:pt x="7" y="12"/>
                    <a:pt x="7" y="8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8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7"/>
                    <a:pt x="5" y="27"/>
                    <a:pt x="9" y="27"/>
                  </a:cubicBezTo>
                  <a:cubicBezTo>
                    <a:pt x="9" y="20"/>
                    <a:pt x="8" y="21"/>
                    <a:pt x="7" y="1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4380608" y="5399942"/>
              <a:ext cx="10176" cy="32876"/>
            </a:xfrm>
            <a:custGeom>
              <a:avLst/>
              <a:gdLst>
                <a:gd name="T0" fmla="*/ 8 w 10"/>
                <a:gd name="T1" fmla="*/ 33 h 33"/>
                <a:gd name="T2" fmla="*/ 4 w 10"/>
                <a:gd name="T3" fmla="*/ 1 h 33"/>
                <a:gd name="T4" fmla="*/ 0 w 10"/>
                <a:gd name="T5" fmla="*/ 0 h 33"/>
                <a:gd name="T6" fmla="*/ 8 w 10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8" y="33"/>
                  </a:moveTo>
                  <a:cubicBezTo>
                    <a:pt x="10" y="28"/>
                    <a:pt x="5" y="10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30"/>
                    <a:pt x="8" y="3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4108991" y="4646148"/>
              <a:ext cx="8610" cy="30527"/>
            </a:xfrm>
            <a:custGeom>
              <a:avLst/>
              <a:gdLst>
                <a:gd name="T0" fmla="*/ 4 w 9"/>
                <a:gd name="T1" fmla="*/ 20 h 30"/>
                <a:gd name="T2" fmla="*/ 8 w 9"/>
                <a:gd name="T3" fmla="*/ 10 h 30"/>
                <a:gd name="T4" fmla="*/ 6 w 9"/>
                <a:gd name="T5" fmla="*/ 2 h 30"/>
                <a:gd name="T6" fmla="*/ 3 w 9"/>
                <a:gd name="T7" fmla="*/ 10 h 30"/>
                <a:gd name="T8" fmla="*/ 0 w 9"/>
                <a:gd name="T9" fmla="*/ 16 h 30"/>
                <a:gd name="T10" fmla="*/ 0 w 9"/>
                <a:gd name="T11" fmla="*/ 24 h 30"/>
                <a:gd name="T12" fmla="*/ 0 w 9"/>
                <a:gd name="T13" fmla="*/ 27 h 30"/>
                <a:gd name="T14" fmla="*/ 1 w 9"/>
                <a:gd name="T15" fmla="*/ 30 h 30"/>
                <a:gd name="T16" fmla="*/ 4 w 9"/>
                <a:gd name="T17" fmla="*/ 25 h 30"/>
                <a:gd name="T18" fmla="*/ 4 w 9"/>
                <a:gd name="T19" fmla="*/ 25 h 30"/>
                <a:gd name="T20" fmla="*/ 5 w 9"/>
                <a:gd name="T21" fmla="*/ 24 h 30"/>
                <a:gd name="T22" fmla="*/ 4 w 9"/>
                <a:gd name="T2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0">
                  <a:moveTo>
                    <a:pt x="4" y="20"/>
                  </a:moveTo>
                  <a:cubicBezTo>
                    <a:pt x="6" y="16"/>
                    <a:pt x="7" y="11"/>
                    <a:pt x="8" y="10"/>
                  </a:cubicBezTo>
                  <a:cubicBezTo>
                    <a:pt x="9" y="0"/>
                    <a:pt x="7" y="3"/>
                    <a:pt x="6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5"/>
                    <a:pt x="3" y="12"/>
                    <a:pt x="0" y="16"/>
                  </a:cubicBezTo>
                  <a:cubicBezTo>
                    <a:pt x="0" y="17"/>
                    <a:pt x="4" y="19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30"/>
                    <a:pt x="0" y="28"/>
                    <a:pt x="1" y="30"/>
                  </a:cubicBezTo>
                  <a:cubicBezTo>
                    <a:pt x="3" y="29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4" y="20"/>
                    <a:pt x="4" y="20"/>
                    <a:pt x="4" y="2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7" name="Freeform 152"/>
            <p:cNvSpPr>
              <a:spLocks/>
            </p:cNvSpPr>
            <p:nvPr/>
          </p:nvSpPr>
          <p:spPr bwMode="auto">
            <a:xfrm>
              <a:off x="4362604" y="6007360"/>
              <a:ext cx="7828" cy="58707"/>
            </a:xfrm>
            <a:custGeom>
              <a:avLst/>
              <a:gdLst>
                <a:gd name="T0" fmla="*/ 2 w 8"/>
                <a:gd name="T1" fmla="*/ 57 h 59"/>
                <a:gd name="T2" fmla="*/ 2 w 8"/>
                <a:gd name="T3" fmla="*/ 57 h 59"/>
                <a:gd name="T4" fmla="*/ 8 w 8"/>
                <a:gd name="T5" fmla="*/ 0 h 59"/>
                <a:gd name="T6" fmla="*/ 6 w 8"/>
                <a:gd name="T7" fmla="*/ 4 h 59"/>
                <a:gd name="T8" fmla="*/ 5 w 8"/>
                <a:gd name="T9" fmla="*/ 5 h 59"/>
                <a:gd name="T10" fmla="*/ 5 w 8"/>
                <a:gd name="T11" fmla="*/ 19 h 59"/>
                <a:gd name="T12" fmla="*/ 4 w 8"/>
                <a:gd name="T13" fmla="*/ 27 h 59"/>
                <a:gd name="T14" fmla="*/ 3 w 8"/>
                <a:gd name="T15" fmla="*/ 47 h 59"/>
                <a:gd name="T16" fmla="*/ 1 w 8"/>
                <a:gd name="T17" fmla="*/ 59 h 59"/>
                <a:gd name="T18" fmla="*/ 2 w 8"/>
                <a:gd name="T19" fmla="*/ 58 h 59"/>
                <a:gd name="T20" fmla="*/ 2 w 8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9">
                  <a:moveTo>
                    <a:pt x="2" y="57"/>
                  </a:moveTo>
                  <a:cubicBezTo>
                    <a:pt x="2" y="57"/>
                    <a:pt x="2" y="57"/>
                    <a:pt x="2" y="5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8" y="0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10"/>
                    <a:pt x="6" y="15"/>
                    <a:pt x="5" y="1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36"/>
                    <a:pt x="6" y="34"/>
                    <a:pt x="3" y="47"/>
                  </a:cubicBezTo>
                  <a:cubicBezTo>
                    <a:pt x="2" y="50"/>
                    <a:pt x="0" y="54"/>
                    <a:pt x="1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4694493" y="5152591"/>
              <a:ext cx="7045" cy="19569"/>
            </a:xfrm>
            <a:custGeom>
              <a:avLst/>
              <a:gdLst>
                <a:gd name="T0" fmla="*/ 7 w 7"/>
                <a:gd name="T1" fmla="*/ 1 h 20"/>
                <a:gd name="T2" fmla="*/ 2 w 7"/>
                <a:gd name="T3" fmla="*/ 0 h 20"/>
                <a:gd name="T4" fmla="*/ 1 w 7"/>
                <a:gd name="T5" fmla="*/ 4 h 20"/>
                <a:gd name="T6" fmla="*/ 3 w 7"/>
                <a:gd name="T7" fmla="*/ 11 h 20"/>
                <a:gd name="T8" fmla="*/ 0 w 7"/>
                <a:gd name="T9" fmla="*/ 9 h 20"/>
                <a:gd name="T10" fmla="*/ 0 w 7"/>
                <a:gd name="T11" fmla="*/ 19 h 20"/>
                <a:gd name="T12" fmla="*/ 6 w 7"/>
                <a:gd name="T13" fmla="*/ 20 h 20"/>
                <a:gd name="T14" fmla="*/ 5 w 7"/>
                <a:gd name="T15" fmla="*/ 5 h 20"/>
                <a:gd name="T16" fmla="*/ 7 w 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7" y="1"/>
                  </a:moveTo>
                  <a:cubicBezTo>
                    <a:pt x="3" y="1"/>
                    <a:pt x="4" y="1"/>
                    <a:pt x="2" y="0"/>
                  </a:cubicBezTo>
                  <a:cubicBezTo>
                    <a:pt x="2" y="3"/>
                    <a:pt x="2" y="2"/>
                    <a:pt x="1" y="4"/>
                  </a:cubicBezTo>
                  <a:cubicBezTo>
                    <a:pt x="2" y="7"/>
                    <a:pt x="3" y="6"/>
                    <a:pt x="3" y="11"/>
                  </a:cubicBezTo>
                  <a:cubicBezTo>
                    <a:pt x="2" y="10"/>
                    <a:pt x="2" y="10"/>
                    <a:pt x="0" y="9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6" y="16"/>
                    <a:pt x="0" y="18"/>
                    <a:pt x="6" y="20"/>
                  </a:cubicBezTo>
                  <a:cubicBezTo>
                    <a:pt x="6" y="15"/>
                    <a:pt x="6" y="9"/>
                    <a:pt x="5" y="5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9" name="Freeform 154"/>
            <p:cNvSpPr>
              <a:spLocks/>
            </p:cNvSpPr>
            <p:nvPr/>
          </p:nvSpPr>
          <p:spPr bwMode="auto">
            <a:xfrm>
              <a:off x="4217012" y="6159997"/>
              <a:ext cx="7045" cy="21134"/>
            </a:xfrm>
            <a:custGeom>
              <a:avLst/>
              <a:gdLst>
                <a:gd name="T0" fmla="*/ 7 w 7"/>
                <a:gd name="T1" fmla="*/ 7 h 21"/>
                <a:gd name="T2" fmla="*/ 6 w 7"/>
                <a:gd name="T3" fmla="*/ 7 h 21"/>
                <a:gd name="T4" fmla="*/ 5 w 7"/>
                <a:gd name="T5" fmla="*/ 7 h 21"/>
                <a:gd name="T6" fmla="*/ 4 w 7"/>
                <a:gd name="T7" fmla="*/ 6 h 21"/>
                <a:gd name="T8" fmla="*/ 3 w 7"/>
                <a:gd name="T9" fmla="*/ 0 h 21"/>
                <a:gd name="T10" fmla="*/ 0 w 7"/>
                <a:gd name="T11" fmla="*/ 13 h 21"/>
                <a:gd name="T12" fmla="*/ 2 w 7"/>
                <a:gd name="T13" fmla="*/ 15 h 21"/>
                <a:gd name="T14" fmla="*/ 4 w 7"/>
                <a:gd name="T15" fmla="*/ 15 h 21"/>
                <a:gd name="T16" fmla="*/ 4 w 7"/>
                <a:gd name="T17" fmla="*/ 21 h 21"/>
                <a:gd name="T18" fmla="*/ 7 w 7"/>
                <a:gd name="T19" fmla="*/ 8 h 21"/>
                <a:gd name="T20" fmla="*/ 6 w 7"/>
                <a:gd name="T21" fmla="*/ 7 h 21"/>
                <a:gd name="T22" fmla="*/ 7 w 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1"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3" y="0"/>
                  </a:cubicBezTo>
                  <a:cubicBezTo>
                    <a:pt x="0" y="2"/>
                    <a:pt x="0" y="9"/>
                    <a:pt x="0" y="13"/>
                  </a:cubicBezTo>
                  <a:cubicBezTo>
                    <a:pt x="1" y="14"/>
                    <a:pt x="0" y="14"/>
                    <a:pt x="2" y="15"/>
                  </a:cubicBezTo>
                  <a:cubicBezTo>
                    <a:pt x="4" y="16"/>
                    <a:pt x="2" y="17"/>
                    <a:pt x="4" y="15"/>
                  </a:cubicBezTo>
                  <a:cubicBezTo>
                    <a:pt x="2" y="21"/>
                    <a:pt x="3" y="19"/>
                    <a:pt x="4" y="21"/>
                  </a:cubicBezTo>
                  <a:cubicBezTo>
                    <a:pt x="6" y="15"/>
                    <a:pt x="7" y="1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0" name="Freeform 155"/>
            <p:cNvSpPr>
              <a:spLocks/>
            </p:cNvSpPr>
            <p:nvPr/>
          </p:nvSpPr>
          <p:spPr bwMode="auto">
            <a:xfrm>
              <a:off x="3961833" y="5110322"/>
              <a:ext cx="14090" cy="22700"/>
            </a:xfrm>
            <a:custGeom>
              <a:avLst/>
              <a:gdLst>
                <a:gd name="T0" fmla="*/ 0 w 14"/>
                <a:gd name="T1" fmla="*/ 0 h 23"/>
                <a:gd name="T2" fmla="*/ 2 w 14"/>
                <a:gd name="T3" fmla="*/ 6 h 23"/>
                <a:gd name="T4" fmla="*/ 6 w 14"/>
                <a:gd name="T5" fmla="*/ 19 h 23"/>
                <a:gd name="T6" fmla="*/ 8 w 14"/>
                <a:gd name="T7" fmla="*/ 8 h 23"/>
                <a:gd name="T8" fmla="*/ 0 w 1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1" y="1"/>
                    <a:pt x="2" y="6"/>
                    <a:pt x="2" y="6"/>
                  </a:cubicBezTo>
                  <a:cubicBezTo>
                    <a:pt x="4" y="23"/>
                    <a:pt x="2" y="4"/>
                    <a:pt x="6" y="19"/>
                  </a:cubicBezTo>
                  <a:cubicBezTo>
                    <a:pt x="14" y="16"/>
                    <a:pt x="8" y="8"/>
                    <a:pt x="8" y="8"/>
                  </a:cubicBezTo>
                  <a:cubicBezTo>
                    <a:pt x="7" y="6"/>
                    <a:pt x="7" y="2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4453404" y="5195642"/>
              <a:ext cx="10959" cy="25831"/>
            </a:xfrm>
            <a:custGeom>
              <a:avLst/>
              <a:gdLst>
                <a:gd name="T0" fmla="*/ 3 w 11"/>
                <a:gd name="T1" fmla="*/ 23 h 26"/>
                <a:gd name="T2" fmla="*/ 3 w 11"/>
                <a:gd name="T3" fmla="*/ 21 h 26"/>
                <a:gd name="T4" fmla="*/ 8 w 11"/>
                <a:gd name="T5" fmla="*/ 8 h 26"/>
                <a:gd name="T6" fmla="*/ 7 w 11"/>
                <a:gd name="T7" fmla="*/ 2 h 26"/>
                <a:gd name="T8" fmla="*/ 0 w 11"/>
                <a:gd name="T9" fmla="*/ 19 h 26"/>
                <a:gd name="T10" fmla="*/ 0 w 11"/>
                <a:gd name="T11" fmla="*/ 20 h 26"/>
                <a:gd name="T12" fmla="*/ 0 w 11"/>
                <a:gd name="T13" fmla="*/ 21 h 26"/>
                <a:gd name="T14" fmla="*/ 0 w 11"/>
                <a:gd name="T15" fmla="*/ 24 h 26"/>
                <a:gd name="T16" fmla="*/ 3 w 11"/>
                <a:gd name="T17" fmla="*/ 24 h 26"/>
                <a:gd name="T18" fmla="*/ 3 w 11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6">
                  <a:moveTo>
                    <a:pt x="3" y="23"/>
                  </a:moveTo>
                  <a:cubicBezTo>
                    <a:pt x="3" y="23"/>
                    <a:pt x="1" y="26"/>
                    <a:pt x="3" y="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0"/>
                    <a:pt x="7" y="2"/>
                    <a:pt x="7" y="2"/>
                  </a:cubicBezTo>
                  <a:cubicBezTo>
                    <a:pt x="6" y="3"/>
                    <a:pt x="2" y="8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3" y="2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2" name="Freeform 157"/>
            <p:cNvSpPr>
              <a:spLocks/>
            </p:cNvSpPr>
            <p:nvPr/>
          </p:nvSpPr>
          <p:spPr bwMode="auto">
            <a:xfrm>
              <a:off x="4220925" y="6125556"/>
              <a:ext cx="9393" cy="21917"/>
            </a:xfrm>
            <a:custGeom>
              <a:avLst/>
              <a:gdLst>
                <a:gd name="T0" fmla="*/ 2 w 9"/>
                <a:gd name="T1" fmla="*/ 22 h 22"/>
                <a:gd name="T2" fmla="*/ 6 w 9"/>
                <a:gd name="T3" fmla="*/ 9 h 22"/>
                <a:gd name="T4" fmla="*/ 5 w 9"/>
                <a:gd name="T5" fmla="*/ 0 h 22"/>
                <a:gd name="T6" fmla="*/ 2 w 9"/>
                <a:gd name="T7" fmla="*/ 13 h 22"/>
                <a:gd name="T8" fmla="*/ 2 w 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8" y="18"/>
                    <a:pt x="6" y="11"/>
                    <a:pt x="6" y="9"/>
                  </a:cubicBezTo>
                  <a:cubicBezTo>
                    <a:pt x="6" y="5"/>
                    <a:pt x="9" y="6"/>
                    <a:pt x="5" y="0"/>
                  </a:cubicBezTo>
                  <a:cubicBezTo>
                    <a:pt x="1" y="2"/>
                    <a:pt x="4" y="6"/>
                    <a:pt x="2" y="13"/>
                  </a:cubicBezTo>
                  <a:cubicBezTo>
                    <a:pt x="0" y="17"/>
                    <a:pt x="0" y="13"/>
                    <a:pt x="2" y="2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3341108" y="4697810"/>
              <a:ext cx="10176" cy="17221"/>
            </a:xfrm>
            <a:custGeom>
              <a:avLst/>
              <a:gdLst>
                <a:gd name="T0" fmla="*/ 7 w 10"/>
                <a:gd name="T1" fmla="*/ 9 h 17"/>
                <a:gd name="T2" fmla="*/ 8 w 10"/>
                <a:gd name="T3" fmla="*/ 3 h 17"/>
                <a:gd name="T4" fmla="*/ 7 w 10"/>
                <a:gd name="T5" fmla="*/ 1 h 17"/>
                <a:gd name="T6" fmla="*/ 6 w 10"/>
                <a:gd name="T7" fmla="*/ 17 h 17"/>
                <a:gd name="T8" fmla="*/ 10 w 10"/>
                <a:gd name="T9" fmla="*/ 17 h 17"/>
                <a:gd name="T10" fmla="*/ 7 w 10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7" y="9"/>
                  </a:moveTo>
                  <a:cubicBezTo>
                    <a:pt x="9" y="7"/>
                    <a:pt x="8" y="6"/>
                    <a:pt x="8" y="3"/>
                  </a:cubicBezTo>
                  <a:cubicBezTo>
                    <a:pt x="7" y="0"/>
                    <a:pt x="7" y="2"/>
                    <a:pt x="7" y="1"/>
                  </a:cubicBezTo>
                  <a:cubicBezTo>
                    <a:pt x="0" y="3"/>
                    <a:pt x="4" y="13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0"/>
                    <a:pt x="10" y="12"/>
                    <a:pt x="7" y="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4" name="Freeform 159"/>
            <p:cNvSpPr>
              <a:spLocks/>
            </p:cNvSpPr>
            <p:nvPr/>
          </p:nvSpPr>
          <p:spPr bwMode="auto">
            <a:xfrm>
              <a:off x="3702741" y="6035539"/>
              <a:ext cx="6262" cy="25831"/>
            </a:xfrm>
            <a:custGeom>
              <a:avLst/>
              <a:gdLst>
                <a:gd name="T0" fmla="*/ 2 w 6"/>
                <a:gd name="T1" fmla="*/ 13 h 26"/>
                <a:gd name="T2" fmla="*/ 3 w 6"/>
                <a:gd name="T3" fmla="*/ 26 h 26"/>
                <a:gd name="T4" fmla="*/ 6 w 6"/>
                <a:gd name="T5" fmla="*/ 21 h 26"/>
                <a:gd name="T6" fmla="*/ 6 w 6"/>
                <a:gd name="T7" fmla="*/ 15 h 26"/>
                <a:gd name="T8" fmla="*/ 6 w 6"/>
                <a:gd name="T9" fmla="*/ 6 h 26"/>
                <a:gd name="T10" fmla="*/ 6 w 6"/>
                <a:gd name="T11" fmla="*/ 3 h 26"/>
                <a:gd name="T12" fmla="*/ 4 w 6"/>
                <a:gd name="T13" fmla="*/ 1 h 26"/>
                <a:gd name="T14" fmla="*/ 4 w 6"/>
                <a:gd name="T15" fmla="*/ 4 h 26"/>
                <a:gd name="T16" fmla="*/ 2 w 6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6">
                  <a:moveTo>
                    <a:pt x="2" y="13"/>
                  </a:moveTo>
                  <a:cubicBezTo>
                    <a:pt x="0" y="18"/>
                    <a:pt x="3" y="19"/>
                    <a:pt x="3" y="26"/>
                  </a:cubicBezTo>
                  <a:cubicBezTo>
                    <a:pt x="5" y="24"/>
                    <a:pt x="4" y="25"/>
                    <a:pt x="6" y="21"/>
                  </a:cubicBezTo>
                  <a:cubicBezTo>
                    <a:pt x="6" y="19"/>
                    <a:pt x="6" y="18"/>
                    <a:pt x="6" y="15"/>
                  </a:cubicBezTo>
                  <a:cubicBezTo>
                    <a:pt x="6" y="12"/>
                    <a:pt x="6" y="8"/>
                    <a:pt x="6" y="6"/>
                  </a:cubicBezTo>
                  <a:cubicBezTo>
                    <a:pt x="6" y="3"/>
                    <a:pt x="6" y="5"/>
                    <a:pt x="6" y="3"/>
                  </a:cubicBezTo>
                  <a:cubicBezTo>
                    <a:pt x="5" y="1"/>
                    <a:pt x="5" y="2"/>
                    <a:pt x="4" y="1"/>
                  </a:cubicBezTo>
                  <a:cubicBezTo>
                    <a:pt x="4" y="3"/>
                    <a:pt x="4" y="0"/>
                    <a:pt x="4" y="4"/>
                  </a:cubicBezTo>
                  <a:cubicBezTo>
                    <a:pt x="3" y="13"/>
                    <a:pt x="4" y="6"/>
                    <a:pt x="2" y="1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5" name="Freeform 160"/>
            <p:cNvSpPr>
              <a:spLocks/>
            </p:cNvSpPr>
            <p:nvPr/>
          </p:nvSpPr>
          <p:spPr bwMode="auto">
            <a:xfrm>
              <a:off x="3355980" y="5323232"/>
              <a:ext cx="8610" cy="18786"/>
            </a:xfrm>
            <a:custGeom>
              <a:avLst/>
              <a:gdLst>
                <a:gd name="T0" fmla="*/ 7 w 8"/>
                <a:gd name="T1" fmla="*/ 19 h 19"/>
                <a:gd name="T2" fmla="*/ 5 w 8"/>
                <a:gd name="T3" fmla="*/ 0 h 19"/>
                <a:gd name="T4" fmla="*/ 2 w 8"/>
                <a:gd name="T5" fmla="*/ 11 h 19"/>
                <a:gd name="T6" fmla="*/ 7 w 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7" y="19"/>
                  </a:moveTo>
                  <a:cubicBezTo>
                    <a:pt x="8" y="3"/>
                    <a:pt x="2" y="7"/>
                    <a:pt x="5" y="0"/>
                  </a:cubicBezTo>
                  <a:cubicBezTo>
                    <a:pt x="0" y="1"/>
                    <a:pt x="0" y="5"/>
                    <a:pt x="2" y="11"/>
                  </a:cubicBezTo>
                  <a:cubicBezTo>
                    <a:pt x="4" y="16"/>
                    <a:pt x="1" y="17"/>
                    <a:pt x="7" y="1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6" name="Freeform 161"/>
            <p:cNvSpPr>
              <a:spLocks/>
            </p:cNvSpPr>
            <p:nvPr/>
          </p:nvSpPr>
          <p:spPr bwMode="auto">
            <a:xfrm>
              <a:off x="4265543" y="5652772"/>
              <a:ext cx="7045" cy="18786"/>
            </a:xfrm>
            <a:custGeom>
              <a:avLst/>
              <a:gdLst>
                <a:gd name="T0" fmla="*/ 5 w 7"/>
                <a:gd name="T1" fmla="*/ 0 h 18"/>
                <a:gd name="T2" fmla="*/ 2 w 7"/>
                <a:gd name="T3" fmla="*/ 1 h 18"/>
                <a:gd name="T4" fmla="*/ 0 w 7"/>
                <a:gd name="T5" fmla="*/ 6 h 18"/>
                <a:gd name="T6" fmla="*/ 1 w 7"/>
                <a:gd name="T7" fmla="*/ 17 h 18"/>
                <a:gd name="T8" fmla="*/ 5 w 7"/>
                <a:gd name="T9" fmla="*/ 13 h 18"/>
                <a:gd name="T10" fmla="*/ 7 w 7"/>
                <a:gd name="T11" fmla="*/ 8 h 18"/>
                <a:gd name="T12" fmla="*/ 7 w 7"/>
                <a:gd name="T13" fmla="*/ 7 h 18"/>
                <a:gd name="T14" fmla="*/ 4 w 7"/>
                <a:gd name="T15" fmla="*/ 0 h 18"/>
                <a:gd name="T16" fmla="*/ 5 w 7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8"/>
                    <a:pt x="2" y="10"/>
                    <a:pt x="1" y="17"/>
                  </a:cubicBezTo>
                  <a:cubicBezTo>
                    <a:pt x="3" y="15"/>
                    <a:pt x="3" y="15"/>
                    <a:pt x="5" y="13"/>
                  </a:cubicBezTo>
                  <a:cubicBezTo>
                    <a:pt x="7" y="10"/>
                    <a:pt x="7" y="11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3"/>
                    <a:pt x="6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7" name="Freeform 162"/>
            <p:cNvSpPr>
              <a:spLocks/>
            </p:cNvSpPr>
            <p:nvPr/>
          </p:nvSpPr>
          <p:spPr bwMode="auto">
            <a:xfrm>
              <a:off x="4542638" y="5643379"/>
              <a:ext cx="8610" cy="14090"/>
            </a:xfrm>
            <a:custGeom>
              <a:avLst/>
              <a:gdLst>
                <a:gd name="T0" fmla="*/ 0 w 9"/>
                <a:gd name="T1" fmla="*/ 11 h 14"/>
                <a:gd name="T2" fmla="*/ 6 w 9"/>
                <a:gd name="T3" fmla="*/ 12 h 14"/>
                <a:gd name="T4" fmla="*/ 9 w 9"/>
                <a:gd name="T5" fmla="*/ 6 h 14"/>
                <a:gd name="T6" fmla="*/ 6 w 9"/>
                <a:gd name="T7" fmla="*/ 0 h 14"/>
                <a:gd name="T8" fmla="*/ 3 w 9"/>
                <a:gd name="T9" fmla="*/ 6 h 14"/>
                <a:gd name="T10" fmla="*/ 0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1"/>
                  </a:moveTo>
                  <a:cubicBezTo>
                    <a:pt x="2" y="14"/>
                    <a:pt x="2" y="14"/>
                    <a:pt x="6" y="12"/>
                  </a:cubicBezTo>
                  <a:cubicBezTo>
                    <a:pt x="9" y="11"/>
                    <a:pt x="9" y="8"/>
                    <a:pt x="9" y="6"/>
                  </a:cubicBezTo>
                  <a:cubicBezTo>
                    <a:pt x="7" y="3"/>
                    <a:pt x="7" y="3"/>
                    <a:pt x="6" y="0"/>
                  </a:cubicBezTo>
                  <a:cubicBezTo>
                    <a:pt x="5" y="4"/>
                    <a:pt x="4" y="4"/>
                    <a:pt x="3" y="6"/>
                  </a:cubicBezTo>
                  <a:cubicBezTo>
                    <a:pt x="2" y="7"/>
                    <a:pt x="1" y="8"/>
                    <a:pt x="0" y="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8" name="Freeform 163"/>
            <p:cNvSpPr>
              <a:spLocks/>
            </p:cNvSpPr>
            <p:nvPr/>
          </p:nvSpPr>
          <p:spPr bwMode="auto">
            <a:xfrm>
              <a:off x="4684317" y="6102856"/>
              <a:ext cx="7828" cy="21917"/>
            </a:xfrm>
            <a:custGeom>
              <a:avLst/>
              <a:gdLst>
                <a:gd name="T0" fmla="*/ 5 w 8"/>
                <a:gd name="T1" fmla="*/ 18 h 22"/>
                <a:gd name="T2" fmla="*/ 8 w 8"/>
                <a:gd name="T3" fmla="*/ 22 h 22"/>
                <a:gd name="T4" fmla="*/ 2 w 8"/>
                <a:gd name="T5" fmla="*/ 0 h 22"/>
                <a:gd name="T6" fmla="*/ 4 w 8"/>
                <a:gd name="T7" fmla="*/ 15 h 22"/>
                <a:gd name="T8" fmla="*/ 5 w 8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5" y="18"/>
                  </a:moveTo>
                  <a:cubicBezTo>
                    <a:pt x="7" y="22"/>
                    <a:pt x="6" y="21"/>
                    <a:pt x="8" y="22"/>
                  </a:cubicBezTo>
                  <a:cubicBezTo>
                    <a:pt x="8" y="15"/>
                    <a:pt x="5" y="6"/>
                    <a:pt x="2" y="0"/>
                  </a:cubicBezTo>
                  <a:cubicBezTo>
                    <a:pt x="0" y="4"/>
                    <a:pt x="2" y="9"/>
                    <a:pt x="4" y="15"/>
                  </a:cubicBezTo>
                  <a:cubicBezTo>
                    <a:pt x="4" y="16"/>
                    <a:pt x="5" y="17"/>
                    <a:pt x="5" y="1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9" name="Freeform 164"/>
            <p:cNvSpPr>
              <a:spLocks/>
            </p:cNvSpPr>
            <p:nvPr/>
          </p:nvSpPr>
          <p:spPr bwMode="auto">
            <a:xfrm>
              <a:off x="4006450" y="6123991"/>
              <a:ext cx="14872" cy="21917"/>
            </a:xfrm>
            <a:custGeom>
              <a:avLst/>
              <a:gdLst>
                <a:gd name="T0" fmla="*/ 7 w 15"/>
                <a:gd name="T1" fmla="*/ 13 h 22"/>
                <a:gd name="T2" fmla="*/ 5 w 15"/>
                <a:gd name="T3" fmla="*/ 2 h 22"/>
                <a:gd name="T4" fmla="*/ 2 w 15"/>
                <a:gd name="T5" fmla="*/ 0 h 22"/>
                <a:gd name="T6" fmla="*/ 5 w 15"/>
                <a:gd name="T7" fmla="*/ 13 h 22"/>
                <a:gd name="T8" fmla="*/ 11 w 15"/>
                <a:gd name="T9" fmla="*/ 22 h 22"/>
                <a:gd name="T10" fmla="*/ 13 w 15"/>
                <a:gd name="T11" fmla="*/ 20 h 22"/>
                <a:gd name="T12" fmla="*/ 14 w 15"/>
                <a:gd name="T13" fmla="*/ 19 h 22"/>
                <a:gd name="T14" fmla="*/ 11 w 15"/>
                <a:gd name="T15" fmla="*/ 19 h 22"/>
                <a:gd name="T16" fmla="*/ 9 w 15"/>
                <a:gd name="T17" fmla="*/ 13 h 22"/>
                <a:gd name="T18" fmla="*/ 8 w 15"/>
                <a:gd name="T19" fmla="*/ 13 h 22"/>
                <a:gd name="T20" fmla="*/ 7 w 15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13"/>
                  </a:moveTo>
                  <a:cubicBezTo>
                    <a:pt x="9" y="10"/>
                    <a:pt x="7" y="5"/>
                    <a:pt x="5" y="2"/>
                  </a:cubicBezTo>
                  <a:cubicBezTo>
                    <a:pt x="3" y="0"/>
                    <a:pt x="5" y="1"/>
                    <a:pt x="2" y="0"/>
                  </a:cubicBezTo>
                  <a:cubicBezTo>
                    <a:pt x="0" y="5"/>
                    <a:pt x="3" y="5"/>
                    <a:pt x="5" y="13"/>
                  </a:cubicBezTo>
                  <a:cubicBezTo>
                    <a:pt x="7" y="17"/>
                    <a:pt x="7" y="13"/>
                    <a:pt x="11" y="22"/>
                  </a:cubicBezTo>
                  <a:cubicBezTo>
                    <a:pt x="15" y="20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2"/>
                    <a:pt x="9" y="13"/>
                    <a:pt x="7" y="1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0" name="Freeform 165"/>
            <p:cNvSpPr>
              <a:spLocks/>
            </p:cNvSpPr>
            <p:nvPr/>
          </p:nvSpPr>
          <p:spPr bwMode="auto">
            <a:xfrm>
              <a:off x="4379042" y="4962381"/>
              <a:ext cx="7045" cy="18786"/>
            </a:xfrm>
            <a:custGeom>
              <a:avLst/>
              <a:gdLst>
                <a:gd name="T0" fmla="*/ 6 w 7"/>
                <a:gd name="T1" fmla="*/ 18 h 19"/>
                <a:gd name="T2" fmla="*/ 6 w 7"/>
                <a:gd name="T3" fmla="*/ 8 h 19"/>
                <a:gd name="T4" fmla="*/ 3 w 7"/>
                <a:gd name="T5" fmla="*/ 1 h 19"/>
                <a:gd name="T6" fmla="*/ 3 w 7"/>
                <a:gd name="T7" fmla="*/ 0 h 19"/>
                <a:gd name="T8" fmla="*/ 1 w 7"/>
                <a:gd name="T9" fmla="*/ 8 h 19"/>
                <a:gd name="T10" fmla="*/ 2 w 7"/>
                <a:gd name="T11" fmla="*/ 13 h 19"/>
                <a:gd name="T12" fmla="*/ 6 w 7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8"/>
                  </a:moveTo>
                  <a:cubicBezTo>
                    <a:pt x="7" y="14"/>
                    <a:pt x="6" y="12"/>
                    <a:pt x="6" y="8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9"/>
                    <a:pt x="5" y="18"/>
                    <a:pt x="6" y="1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1" name="Freeform 166"/>
            <p:cNvSpPr>
              <a:spLocks/>
            </p:cNvSpPr>
            <p:nvPr/>
          </p:nvSpPr>
          <p:spPr bwMode="auto">
            <a:xfrm>
              <a:off x="3734051" y="5034395"/>
              <a:ext cx="4697" cy="24265"/>
            </a:xfrm>
            <a:custGeom>
              <a:avLst/>
              <a:gdLst>
                <a:gd name="T0" fmla="*/ 3 w 5"/>
                <a:gd name="T1" fmla="*/ 1 h 24"/>
                <a:gd name="T2" fmla="*/ 0 w 5"/>
                <a:gd name="T3" fmla="*/ 5 h 24"/>
                <a:gd name="T4" fmla="*/ 5 w 5"/>
                <a:gd name="T5" fmla="*/ 24 h 24"/>
                <a:gd name="T6" fmla="*/ 5 w 5"/>
                <a:gd name="T7" fmla="*/ 22 h 24"/>
                <a:gd name="T8" fmla="*/ 3 w 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3" y="1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7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2" name="Freeform 167"/>
            <p:cNvSpPr>
              <a:spLocks/>
            </p:cNvSpPr>
            <p:nvPr/>
          </p:nvSpPr>
          <p:spPr bwMode="auto">
            <a:xfrm>
              <a:off x="4970805" y="5071184"/>
              <a:ext cx="5479" cy="15655"/>
            </a:xfrm>
            <a:custGeom>
              <a:avLst/>
              <a:gdLst>
                <a:gd name="T0" fmla="*/ 6 w 6"/>
                <a:gd name="T1" fmla="*/ 15 h 16"/>
                <a:gd name="T2" fmla="*/ 4 w 6"/>
                <a:gd name="T3" fmla="*/ 2 h 16"/>
                <a:gd name="T4" fmla="*/ 3 w 6"/>
                <a:gd name="T5" fmla="*/ 0 h 16"/>
                <a:gd name="T6" fmla="*/ 0 w 6"/>
                <a:gd name="T7" fmla="*/ 3 h 16"/>
                <a:gd name="T8" fmla="*/ 6 w 6"/>
                <a:gd name="T9" fmla="*/ 16 h 16"/>
                <a:gd name="T10" fmla="*/ 6 w 6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4" y="10"/>
                    <a:pt x="5" y="8"/>
                    <a:pt x="4" y="2"/>
                  </a:cubicBezTo>
                  <a:cubicBezTo>
                    <a:pt x="4" y="0"/>
                    <a:pt x="5" y="1"/>
                    <a:pt x="3" y="0"/>
                  </a:cubicBezTo>
                  <a:cubicBezTo>
                    <a:pt x="2" y="4"/>
                    <a:pt x="4" y="1"/>
                    <a:pt x="0" y="3"/>
                  </a:cubicBezTo>
                  <a:cubicBezTo>
                    <a:pt x="0" y="14"/>
                    <a:pt x="2" y="16"/>
                    <a:pt x="6" y="16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3" name="Freeform 168"/>
            <p:cNvSpPr>
              <a:spLocks/>
            </p:cNvSpPr>
            <p:nvPr/>
          </p:nvSpPr>
          <p:spPr bwMode="auto">
            <a:xfrm>
              <a:off x="4382956" y="4700941"/>
              <a:ext cx="7045" cy="22700"/>
            </a:xfrm>
            <a:custGeom>
              <a:avLst/>
              <a:gdLst>
                <a:gd name="T0" fmla="*/ 7 w 7"/>
                <a:gd name="T1" fmla="*/ 23 h 23"/>
                <a:gd name="T2" fmla="*/ 6 w 7"/>
                <a:gd name="T3" fmla="*/ 9 h 23"/>
                <a:gd name="T4" fmla="*/ 5 w 7"/>
                <a:gd name="T5" fmla="*/ 7 h 23"/>
                <a:gd name="T6" fmla="*/ 2 w 7"/>
                <a:gd name="T7" fmla="*/ 0 h 23"/>
                <a:gd name="T8" fmla="*/ 1 w 7"/>
                <a:gd name="T9" fmla="*/ 8 h 23"/>
                <a:gd name="T10" fmla="*/ 5 w 7"/>
                <a:gd name="T11" fmla="*/ 8 h 23"/>
                <a:gd name="T12" fmla="*/ 3 w 7"/>
                <a:gd name="T13" fmla="*/ 19 h 23"/>
                <a:gd name="T14" fmla="*/ 7 w 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7" y="21"/>
                    <a:pt x="7" y="13"/>
                    <a:pt x="6" y="9"/>
                  </a:cubicBezTo>
                  <a:cubicBezTo>
                    <a:pt x="5" y="6"/>
                    <a:pt x="6" y="9"/>
                    <a:pt x="5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2"/>
                    <a:pt x="4" y="21"/>
                    <a:pt x="7" y="2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4" name="Freeform 169"/>
            <p:cNvSpPr>
              <a:spLocks/>
            </p:cNvSpPr>
            <p:nvPr/>
          </p:nvSpPr>
          <p:spPr bwMode="auto">
            <a:xfrm>
              <a:off x="3685521" y="5825761"/>
              <a:ext cx="9393" cy="14090"/>
            </a:xfrm>
            <a:custGeom>
              <a:avLst/>
              <a:gdLst>
                <a:gd name="T0" fmla="*/ 2 w 9"/>
                <a:gd name="T1" fmla="*/ 14 h 14"/>
                <a:gd name="T2" fmla="*/ 1 w 9"/>
                <a:gd name="T3" fmla="*/ 6 h 14"/>
                <a:gd name="T4" fmla="*/ 4 w 9"/>
                <a:gd name="T5" fmla="*/ 9 h 14"/>
                <a:gd name="T6" fmla="*/ 7 w 9"/>
                <a:gd name="T7" fmla="*/ 12 h 14"/>
                <a:gd name="T8" fmla="*/ 6 w 9"/>
                <a:gd name="T9" fmla="*/ 0 h 14"/>
                <a:gd name="T10" fmla="*/ 3 w 9"/>
                <a:gd name="T11" fmla="*/ 4 h 14"/>
                <a:gd name="T12" fmla="*/ 0 w 9"/>
                <a:gd name="T13" fmla="*/ 5 h 14"/>
                <a:gd name="T14" fmla="*/ 1 w 9"/>
                <a:gd name="T15" fmla="*/ 12 h 14"/>
                <a:gd name="T16" fmla="*/ 3 w 9"/>
                <a:gd name="T17" fmla="*/ 14 h 14"/>
                <a:gd name="T18" fmla="*/ 2 w 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8"/>
                    <a:pt x="3" y="10"/>
                    <a:pt x="1" y="6"/>
                  </a:cubicBezTo>
                  <a:cubicBezTo>
                    <a:pt x="5" y="7"/>
                    <a:pt x="2" y="5"/>
                    <a:pt x="4" y="9"/>
                  </a:cubicBezTo>
                  <a:cubicBezTo>
                    <a:pt x="6" y="13"/>
                    <a:pt x="4" y="10"/>
                    <a:pt x="7" y="12"/>
                  </a:cubicBezTo>
                  <a:cubicBezTo>
                    <a:pt x="9" y="7"/>
                    <a:pt x="7" y="6"/>
                    <a:pt x="6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1" y="4"/>
                    <a:pt x="0" y="5"/>
                  </a:cubicBezTo>
                  <a:cubicBezTo>
                    <a:pt x="0" y="8"/>
                    <a:pt x="0" y="9"/>
                    <a:pt x="1" y="12"/>
                  </a:cubicBezTo>
                  <a:cubicBezTo>
                    <a:pt x="2" y="14"/>
                    <a:pt x="2" y="13"/>
                    <a:pt x="3" y="14"/>
                  </a:cubicBezTo>
                  <a:lnTo>
                    <a:pt x="2" y="1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5" name="Freeform 170"/>
            <p:cNvSpPr>
              <a:spLocks/>
            </p:cNvSpPr>
            <p:nvPr/>
          </p:nvSpPr>
          <p:spPr bwMode="auto">
            <a:xfrm>
              <a:off x="4050285" y="6272714"/>
              <a:ext cx="6262" cy="14872"/>
            </a:xfrm>
            <a:custGeom>
              <a:avLst/>
              <a:gdLst>
                <a:gd name="T0" fmla="*/ 6 w 6"/>
                <a:gd name="T1" fmla="*/ 15 h 15"/>
                <a:gd name="T2" fmla="*/ 4 w 6"/>
                <a:gd name="T3" fmla="*/ 5 h 15"/>
                <a:gd name="T4" fmla="*/ 1 w 6"/>
                <a:gd name="T5" fmla="*/ 0 h 15"/>
                <a:gd name="T6" fmla="*/ 1 w 6"/>
                <a:gd name="T7" fmla="*/ 13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0"/>
                    <a:pt x="6" y="9"/>
                    <a:pt x="4" y="5"/>
                  </a:cubicBezTo>
                  <a:cubicBezTo>
                    <a:pt x="2" y="0"/>
                    <a:pt x="5" y="1"/>
                    <a:pt x="1" y="0"/>
                  </a:cubicBezTo>
                  <a:cubicBezTo>
                    <a:pt x="0" y="8"/>
                    <a:pt x="3" y="3"/>
                    <a:pt x="1" y="13"/>
                  </a:cubicBezTo>
                  <a:cubicBezTo>
                    <a:pt x="5" y="14"/>
                    <a:pt x="2" y="14"/>
                    <a:pt x="6" y="1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6" name="Freeform 171"/>
            <p:cNvSpPr>
              <a:spLocks/>
            </p:cNvSpPr>
            <p:nvPr/>
          </p:nvSpPr>
          <p:spPr bwMode="auto">
            <a:xfrm>
              <a:off x="3294143" y="5509527"/>
              <a:ext cx="8610" cy="18003"/>
            </a:xfrm>
            <a:custGeom>
              <a:avLst/>
              <a:gdLst>
                <a:gd name="T0" fmla="*/ 9 w 9"/>
                <a:gd name="T1" fmla="*/ 17 h 18"/>
                <a:gd name="T2" fmla="*/ 6 w 9"/>
                <a:gd name="T3" fmla="*/ 10 h 18"/>
                <a:gd name="T4" fmla="*/ 4 w 9"/>
                <a:gd name="T5" fmla="*/ 8 h 18"/>
                <a:gd name="T6" fmla="*/ 0 w 9"/>
                <a:gd name="T7" fmla="*/ 0 h 18"/>
                <a:gd name="T8" fmla="*/ 2 w 9"/>
                <a:gd name="T9" fmla="*/ 8 h 18"/>
                <a:gd name="T10" fmla="*/ 5 w 9"/>
                <a:gd name="T11" fmla="*/ 15 h 18"/>
                <a:gd name="T12" fmla="*/ 9 w 9"/>
                <a:gd name="T13" fmla="*/ 18 h 18"/>
                <a:gd name="T14" fmla="*/ 9 w 9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4"/>
                    <a:pt x="9" y="13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"/>
                    <a:pt x="5" y="1"/>
                    <a:pt x="0" y="0"/>
                  </a:cubicBezTo>
                  <a:cubicBezTo>
                    <a:pt x="0" y="6"/>
                    <a:pt x="0" y="2"/>
                    <a:pt x="2" y="8"/>
                  </a:cubicBezTo>
                  <a:cubicBezTo>
                    <a:pt x="4" y="10"/>
                    <a:pt x="4" y="12"/>
                    <a:pt x="5" y="15"/>
                  </a:cubicBezTo>
                  <a:cubicBezTo>
                    <a:pt x="6" y="17"/>
                    <a:pt x="7" y="17"/>
                    <a:pt x="9" y="18"/>
                  </a:cubicBezTo>
                  <a:lnTo>
                    <a:pt x="9" y="1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7" name="Freeform 172"/>
            <p:cNvSpPr>
              <a:spLocks/>
            </p:cNvSpPr>
            <p:nvPr/>
          </p:nvSpPr>
          <p:spPr bwMode="auto">
            <a:xfrm>
              <a:off x="4213098" y="6051977"/>
              <a:ext cx="10176" cy="9393"/>
            </a:xfrm>
            <a:custGeom>
              <a:avLst/>
              <a:gdLst>
                <a:gd name="T0" fmla="*/ 9 w 10"/>
                <a:gd name="T1" fmla="*/ 4 h 9"/>
                <a:gd name="T2" fmla="*/ 2 w 10"/>
                <a:gd name="T3" fmla="*/ 0 h 9"/>
                <a:gd name="T4" fmla="*/ 0 w 10"/>
                <a:gd name="T5" fmla="*/ 3 h 9"/>
                <a:gd name="T6" fmla="*/ 2 w 10"/>
                <a:gd name="T7" fmla="*/ 9 h 9"/>
                <a:gd name="T8" fmla="*/ 5 w 10"/>
                <a:gd name="T9" fmla="*/ 5 h 9"/>
                <a:gd name="T10" fmla="*/ 5 w 10"/>
                <a:gd name="T11" fmla="*/ 9 h 9"/>
                <a:gd name="T12" fmla="*/ 9 w 10"/>
                <a:gd name="T13" fmla="*/ 3 h 9"/>
                <a:gd name="T14" fmla="*/ 9 w 10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3" y="4"/>
                    <a:pt x="6" y="4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2" y="7"/>
                    <a:pt x="5" y="5"/>
                  </a:cubicBezTo>
                  <a:cubicBezTo>
                    <a:pt x="6" y="7"/>
                    <a:pt x="6" y="6"/>
                    <a:pt x="5" y="9"/>
                  </a:cubicBezTo>
                  <a:cubicBezTo>
                    <a:pt x="10" y="9"/>
                    <a:pt x="9" y="9"/>
                    <a:pt x="9" y="3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8" name="Freeform 173"/>
            <p:cNvSpPr>
              <a:spLocks/>
            </p:cNvSpPr>
            <p:nvPr/>
          </p:nvSpPr>
          <p:spPr bwMode="auto">
            <a:xfrm>
              <a:off x="4141084" y="4531083"/>
              <a:ext cx="7828" cy="8610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9 h 9"/>
                <a:gd name="T4" fmla="*/ 7 w 8"/>
                <a:gd name="T5" fmla="*/ 8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2" y="0"/>
                    <a:pt x="2" y="2"/>
                    <a:pt x="0" y="9"/>
                  </a:cubicBezTo>
                  <a:cubicBezTo>
                    <a:pt x="8" y="9"/>
                    <a:pt x="0" y="7"/>
                    <a:pt x="7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9" name="Freeform 174"/>
            <p:cNvSpPr>
              <a:spLocks/>
            </p:cNvSpPr>
            <p:nvPr/>
          </p:nvSpPr>
          <p:spPr bwMode="auto">
            <a:xfrm>
              <a:off x="4687448" y="4779999"/>
              <a:ext cx="10959" cy="10959"/>
            </a:xfrm>
            <a:custGeom>
              <a:avLst/>
              <a:gdLst>
                <a:gd name="T0" fmla="*/ 4 w 11"/>
                <a:gd name="T1" fmla="*/ 6 h 11"/>
                <a:gd name="T2" fmla="*/ 7 w 11"/>
                <a:gd name="T3" fmla="*/ 4 h 11"/>
                <a:gd name="T4" fmla="*/ 9 w 11"/>
                <a:gd name="T5" fmla="*/ 0 h 11"/>
                <a:gd name="T6" fmla="*/ 2 w 11"/>
                <a:gd name="T7" fmla="*/ 0 h 11"/>
                <a:gd name="T8" fmla="*/ 4 w 11"/>
                <a:gd name="T9" fmla="*/ 11 h 11"/>
                <a:gd name="T10" fmla="*/ 5 w 11"/>
                <a:gd name="T11" fmla="*/ 9 h 11"/>
                <a:gd name="T12" fmla="*/ 5 w 11"/>
                <a:gd name="T13" fmla="*/ 6 h 11"/>
                <a:gd name="T14" fmla="*/ 4 w 11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4" y="6"/>
                  </a:moveTo>
                  <a:cubicBezTo>
                    <a:pt x="7" y="6"/>
                    <a:pt x="5" y="8"/>
                    <a:pt x="7" y="4"/>
                  </a:cubicBezTo>
                  <a:cubicBezTo>
                    <a:pt x="9" y="2"/>
                    <a:pt x="8" y="2"/>
                    <a:pt x="9" y="0"/>
                  </a:cubicBezTo>
                  <a:cubicBezTo>
                    <a:pt x="0" y="2"/>
                    <a:pt x="11" y="1"/>
                    <a:pt x="2" y="0"/>
                  </a:cubicBezTo>
                  <a:cubicBezTo>
                    <a:pt x="2" y="11"/>
                    <a:pt x="3" y="10"/>
                    <a:pt x="4" y="11"/>
                  </a:cubicBezTo>
                  <a:cubicBezTo>
                    <a:pt x="5" y="9"/>
                    <a:pt x="5" y="11"/>
                    <a:pt x="5" y="9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0" name="Freeform 175"/>
            <p:cNvSpPr>
              <a:spLocks/>
            </p:cNvSpPr>
            <p:nvPr/>
          </p:nvSpPr>
          <p:spPr bwMode="auto">
            <a:xfrm>
              <a:off x="4516807" y="4850447"/>
              <a:ext cx="4697" cy="16438"/>
            </a:xfrm>
            <a:custGeom>
              <a:avLst/>
              <a:gdLst>
                <a:gd name="T0" fmla="*/ 0 w 5"/>
                <a:gd name="T1" fmla="*/ 15 h 16"/>
                <a:gd name="T2" fmla="*/ 3 w 5"/>
                <a:gd name="T3" fmla="*/ 14 h 16"/>
                <a:gd name="T4" fmla="*/ 3 w 5"/>
                <a:gd name="T5" fmla="*/ 0 h 16"/>
                <a:gd name="T6" fmla="*/ 1 w 5"/>
                <a:gd name="T7" fmla="*/ 8 h 16"/>
                <a:gd name="T8" fmla="*/ 0 w 5"/>
                <a:gd name="T9" fmla="*/ 16 h 16"/>
                <a:gd name="T10" fmla="*/ 0 w 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6">
                  <a:moveTo>
                    <a:pt x="0" y="15"/>
                  </a:moveTo>
                  <a:cubicBezTo>
                    <a:pt x="3" y="15"/>
                    <a:pt x="2" y="16"/>
                    <a:pt x="3" y="14"/>
                  </a:cubicBezTo>
                  <a:cubicBezTo>
                    <a:pt x="5" y="12"/>
                    <a:pt x="5" y="3"/>
                    <a:pt x="3" y="0"/>
                  </a:cubicBezTo>
                  <a:cubicBezTo>
                    <a:pt x="2" y="2"/>
                    <a:pt x="3" y="4"/>
                    <a:pt x="1" y="8"/>
                  </a:cubicBezTo>
                  <a:cubicBezTo>
                    <a:pt x="0" y="11"/>
                    <a:pt x="0" y="11"/>
                    <a:pt x="0" y="16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1" name="Freeform 176"/>
            <p:cNvSpPr>
              <a:spLocks/>
            </p:cNvSpPr>
            <p:nvPr/>
          </p:nvSpPr>
          <p:spPr bwMode="auto">
            <a:xfrm>
              <a:off x="4370432" y="5012478"/>
              <a:ext cx="5479" cy="21134"/>
            </a:xfrm>
            <a:custGeom>
              <a:avLst/>
              <a:gdLst>
                <a:gd name="T0" fmla="*/ 4 w 5"/>
                <a:gd name="T1" fmla="*/ 15 h 21"/>
                <a:gd name="T2" fmla="*/ 4 w 5"/>
                <a:gd name="T3" fmla="*/ 14 h 21"/>
                <a:gd name="T4" fmla="*/ 0 w 5"/>
                <a:gd name="T5" fmla="*/ 0 h 21"/>
                <a:gd name="T6" fmla="*/ 1 w 5"/>
                <a:gd name="T7" fmla="*/ 7 h 21"/>
                <a:gd name="T8" fmla="*/ 2 w 5"/>
                <a:gd name="T9" fmla="*/ 11 h 21"/>
                <a:gd name="T10" fmla="*/ 4 w 5"/>
                <a:gd name="T11" fmla="*/ 21 h 21"/>
                <a:gd name="T12" fmla="*/ 5 w 5"/>
                <a:gd name="T13" fmla="*/ 15 h 21"/>
                <a:gd name="T14" fmla="*/ 4 w 5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1">
                  <a:moveTo>
                    <a:pt x="4" y="15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3"/>
                    <a:pt x="4" y="2"/>
                    <a:pt x="0" y="0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" y="10"/>
                    <a:pt x="3" y="4"/>
                    <a:pt x="2" y="11"/>
                  </a:cubicBezTo>
                  <a:cubicBezTo>
                    <a:pt x="2" y="15"/>
                    <a:pt x="2" y="17"/>
                    <a:pt x="4" y="2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2" name="Freeform 177"/>
            <p:cNvSpPr>
              <a:spLocks/>
            </p:cNvSpPr>
            <p:nvPr/>
          </p:nvSpPr>
          <p:spPr bwMode="auto">
            <a:xfrm>
              <a:off x="3976706" y="6085636"/>
              <a:ext cx="11741" cy="18003"/>
            </a:xfrm>
            <a:custGeom>
              <a:avLst/>
              <a:gdLst>
                <a:gd name="T0" fmla="*/ 6 w 11"/>
                <a:gd name="T1" fmla="*/ 9 h 18"/>
                <a:gd name="T2" fmla="*/ 6 w 11"/>
                <a:gd name="T3" fmla="*/ 6 h 18"/>
                <a:gd name="T4" fmla="*/ 2 w 11"/>
                <a:gd name="T5" fmla="*/ 0 h 18"/>
                <a:gd name="T6" fmla="*/ 1 w 11"/>
                <a:gd name="T7" fmla="*/ 5 h 18"/>
                <a:gd name="T8" fmla="*/ 6 w 11"/>
                <a:gd name="T9" fmla="*/ 14 h 18"/>
                <a:gd name="T10" fmla="*/ 7 w 11"/>
                <a:gd name="T11" fmla="*/ 16 h 18"/>
                <a:gd name="T12" fmla="*/ 8 w 11"/>
                <a:gd name="T13" fmla="*/ 16 h 18"/>
                <a:gd name="T14" fmla="*/ 8 w 11"/>
                <a:gd name="T15" fmla="*/ 11 h 18"/>
                <a:gd name="T16" fmla="*/ 6 w 11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6" y="9"/>
                  </a:moveTo>
                  <a:cubicBezTo>
                    <a:pt x="6" y="8"/>
                    <a:pt x="6" y="7"/>
                    <a:pt x="6" y="6"/>
                  </a:cubicBezTo>
                  <a:cubicBezTo>
                    <a:pt x="1" y="3"/>
                    <a:pt x="4" y="4"/>
                    <a:pt x="2" y="0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3" y="10"/>
                    <a:pt x="4" y="9"/>
                    <a:pt x="6" y="14"/>
                  </a:cubicBezTo>
                  <a:cubicBezTo>
                    <a:pt x="7" y="16"/>
                    <a:pt x="5" y="14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11" y="18"/>
                    <a:pt x="8" y="11"/>
                  </a:cubicBezTo>
                  <a:cubicBezTo>
                    <a:pt x="7" y="10"/>
                    <a:pt x="7" y="11"/>
                    <a:pt x="6" y="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3" name="Freeform 178"/>
            <p:cNvSpPr>
              <a:spLocks/>
            </p:cNvSpPr>
            <p:nvPr/>
          </p:nvSpPr>
          <p:spPr bwMode="auto">
            <a:xfrm>
              <a:off x="3763796" y="6239056"/>
              <a:ext cx="3914" cy="15655"/>
            </a:xfrm>
            <a:custGeom>
              <a:avLst/>
              <a:gdLst>
                <a:gd name="T0" fmla="*/ 2 w 4"/>
                <a:gd name="T1" fmla="*/ 14 h 15"/>
                <a:gd name="T2" fmla="*/ 4 w 4"/>
                <a:gd name="T3" fmla="*/ 0 h 15"/>
                <a:gd name="T4" fmla="*/ 0 w 4"/>
                <a:gd name="T5" fmla="*/ 1 h 15"/>
                <a:gd name="T6" fmla="*/ 0 w 4"/>
                <a:gd name="T7" fmla="*/ 10 h 15"/>
                <a:gd name="T8" fmla="*/ 2 w 4"/>
                <a:gd name="T9" fmla="*/ 14 h 15"/>
                <a:gd name="T10" fmla="*/ 2 w 4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4" y="9"/>
                    <a:pt x="4" y="9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1" y="15"/>
                    <a:pt x="2" y="14"/>
                  </a:cubicBezTo>
                  <a:cubicBezTo>
                    <a:pt x="2" y="13"/>
                    <a:pt x="2" y="14"/>
                    <a:pt x="2" y="1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4" name="Freeform 179"/>
            <p:cNvSpPr>
              <a:spLocks/>
            </p:cNvSpPr>
            <p:nvPr/>
          </p:nvSpPr>
          <p:spPr bwMode="auto">
            <a:xfrm>
              <a:off x="4386870" y="5039874"/>
              <a:ext cx="4697" cy="15655"/>
            </a:xfrm>
            <a:custGeom>
              <a:avLst/>
              <a:gdLst>
                <a:gd name="T0" fmla="*/ 2 w 5"/>
                <a:gd name="T1" fmla="*/ 0 h 16"/>
                <a:gd name="T2" fmla="*/ 2 w 5"/>
                <a:gd name="T3" fmla="*/ 16 h 16"/>
                <a:gd name="T4" fmla="*/ 5 w 5"/>
                <a:gd name="T5" fmla="*/ 15 h 16"/>
                <a:gd name="T6" fmla="*/ 4 w 5"/>
                <a:gd name="T7" fmla="*/ 3 h 16"/>
                <a:gd name="T8" fmla="*/ 2 w 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0" y="5"/>
                    <a:pt x="2" y="10"/>
                    <a:pt x="2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5" y="8"/>
                    <a:pt x="4" y="3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5" name="Freeform 180"/>
            <p:cNvSpPr>
              <a:spLocks/>
            </p:cNvSpPr>
            <p:nvPr/>
          </p:nvSpPr>
          <p:spPr bwMode="auto">
            <a:xfrm>
              <a:off x="3539145" y="5284094"/>
              <a:ext cx="6262" cy="21917"/>
            </a:xfrm>
            <a:custGeom>
              <a:avLst/>
              <a:gdLst>
                <a:gd name="T0" fmla="*/ 6 w 6"/>
                <a:gd name="T1" fmla="*/ 2 h 22"/>
                <a:gd name="T2" fmla="*/ 4 w 6"/>
                <a:gd name="T3" fmla="*/ 0 h 22"/>
                <a:gd name="T4" fmla="*/ 3 w 6"/>
                <a:gd name="T5" fmla="*/ 4 h 22"/>
                <a:gd name="T6" fmla="*/ 3 w 6"/>
                <a:gd name="T7" fmla="*/ 10 h 22"/>
                <a:gd name="T8" fmla="*/ 3 w 6"/>
                <a:gd name="T9" fmla="*/ 16 h 22"/>
                <a:gd name="T10" fmla="*/ 2 w 6"/>
                <a:gd name="T11" fmla="*/ 19 h 22"/>
                <a:gd name="T12" fmla="*/ 1 w 6"/>
                <a:gd name="T13" fmla="*/ 20 h 22"/>
                <a:gd name="T14" fmla="*/ 4 w 6"/>
                <a:gd name="T15" fmla="*/ 22 h 22"/>
                <a:gd name="T16" fmla="*/ 6 w 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2">
                  <a:moveTo>
                    <a:pt x="6" y="2"/>
                  </a:moveTo>
                  <a:cubicBezTo>
                    <a:pt x="5" y="0"/>
                    <a:pt x="5" y="1"/>
                    <a:pt x="4" y="0"/>
                  </a:cubicBezTo>
                  <a:cubicBezTo>
                    <a:pt x="0" y="2"/>
                    <a:pt x="3" y="1"/>
                    <a:pt x="3" y="4"/>
                  </a:cubicBezTo>
                  <a:cubicBezTo>
                    <a:pt x="3" y="5"/>
                    <a:pt x="3" y="8"/>
                    <a:pt x="3" y="10"/>
                  </a:cubicBezTo>
                  <a:cubicBezTo>
                    <a:pt x="3" y="14"/>
                    <a:pt x="3" y="12"/>
                    <a:pt x="3" y="16"/>
                  </a:cubicBezTo>
                  <a:cubicBezTo>
                    <a:pt x="2" y="18"/>
                    <a:pt x="3" y="17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1"/>
                    <a:pt x="2" y="21"/>
                    <a:pt x="4" y="22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6" name="Freeform 181"/>
            <p:cNvSpPr>
              <a:spLocks/>
            </p:cNvSpPr>
            <p:nvPr/>
          </p:nvSpPr>
          <p:spPr bwMode="auto">
            <a:xfrm>
              <a:off x="4311725" y="5582324"/>
              <a:ext cx="5479" cy="15655"/>
            </a:xfrm>
            <a:custGeom>
              <a:avLst/>
              <a:gdLst>
                <a:gd name="T0" fmla="*/ 0 w 6"/>
                <a:gd name="T1" fmla="*/ 13 h 15"/>
                <a:gd name="T2" fmla="*/ 6 w 6"/>
                <a:gd name="T3" fmla="*/ 11 h 15"/>
                <a:gd name="T4" fmla="*/ 3 w 6"/>
                <a:gd name="T5" fmla="*/ 0 h 15"/>
                <a:gd name="T6" fmla="*/ 0 w 6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13"/>
                  </a:moveTo>
                  <a:cubicBezTo>
                    <a:pt x="4" y="15"/>
                    <a:pt x="3" y="13"/>
                    <a:pt x="6" y="11"/>
                  </a:cubicBezTo>
                  <a:cubicBezTo>
                    <a:pt x="6" y="3"/>
                    <a:pt x="6" y="6"/>
                    <a:pt x="3" y="0"/>
                  </a:cubicBezTo>
                  <a:cubicBezTo>
                    <a:pt x="1" y="12"/>
                    <a:pt x="3" y="7"/>
                    <a:pt x="0" y="1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7" name="Freeform 182"/>
            <p:cNvSpPr>
              <a:spLocks/>
            </p:cNvSpPr>
            <p:nvPr/>
          </p:nvSpPr>
          <p:spPr bwMode="auto">
            <a:xfrm>
              <a:off x="4767289" y="4656324"/>
              <a:ext cx="6262" cy="17221"/>
            </a:xfrm>
            <a:custGeom>
              <a:avLst/>
              <a:gdLst>
                <a:gd name="T0" fmla="*/ 0 w 6"/>
                <a:gd name="T1" fmla="*/ 17 h 17"/>
                <a:gd name="T2" fmla="*/ 4 w 6"/>
                <a:gd name="T3" fmla="*/ 10 h 17"/>
                <a:gd name="T4" fmla="*/ 5 w 6"/>
                <a:gd name="T5" fmla="*/ 5 h 17"/>
                <a:gd name="T6" fmla="*/ 5 w 6"/>
                <a:gd name="T7" fmla="*/ 1 h 17"/>
                <a:gd name="T8" fmla="*/ 0 w 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cubicBezTo>
                    <a:pt x="3" y="16"/>
                    <a:pt x="3" y="14"/>
                    <a:pt x="4" y="10"/>
                  </a:cubicBezTo>
                  <a:cubicBezTo>
                    <a:pt x="5" y="5"/>
                    <a:pt x="5" y="8"/>
                    <a:pt x="5" y="5"/>
                  </a:cubicBezTo>
                  <a:cubicBezTo>
                    <a:pt x="6" y="0"/>
                    <a:pt x="5" y="2"/>
                    <a:pt x="5" y="1"/>
                  </a:cubicBezTo>
                  <a:cubicBezTo>
                    <a:pt x="1" y="4"/>
                    <a:pt x="1" y="11"/>
                    <a:pt x="0" y="1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8" name="Freeform 183"/>
            <p:cNvSpPr>
              <a:spLocks/>
            </p:cNvSpPr>
            <p:nvPr/>
          </p:nvSpPr>
          <p:spPr bwMode="auto">
            <a:xfrm>
              <a:off x="3693348" y="5574496"/>
              <a:ext cx="8610" cy="17221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5 w 8"/>
                <a:gd name="T5" fmla="*/ 14 h 17"/>
                <a:gd name="T6" fmla="*/ 5 w 8"/>
                <a:gd name="T7" fmla="*/ 9 h 17"/>
                <a:gd name="T8" fmla="*/ 0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2"/>
                    <a:pt x="1" y="4"/>
                    <a:pt x="1" y="8"/>
                  </a:cubicBezTo>
                  <a:cubicBezTo>
                    <a:pt x="5" y="12"/>
                    <a:pt x="3" y="11"/>
                    <a:pt x="5" y="14"/>
                  </a:cubicBezTo>
                  <a:cubicBezTo>
                    <a:pt x="6" y="13"/>
                    <a:pt x="8" y="17"/>
                    <a:pt x="5" y="9"/>
                  </a:cubicBezTo>
                  <a:cubicBezTo>
                    <a:pt x="2" y="0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9" name="Freeform 184"/>
            <p:cNvSpPr>
              <a:spLocks/>
            </p:cNvSpPr>
            <p:nvPr/>
          </p:nvSpPr>
          <p:spPr bwMode="auto">
            <a:xfrm>
              <a:off x="3668300" y="5771751"/>
              <a:ext cx="6262" cy="13307"/>
            </a:xfrm>
            <a:custGeom>
              <a:avLst/>
              <a:gdLst>
                <a:gd name="T0" fmla="*/ 4 w 6"/>
                <a:gd name="T1" fmla="*/ 13 h 13"/>
                <a:gd name="T2" fmla="*/ 4 w 6"/>
                <a:gd name="T3" fmla="*/ 1 h 13"/>
                <a:gd name="T4" fmla="*/ 0 w 6"/>
                <a:gd name="T5" fmla="*/ 0 h 13"/>
                <a:gd name="T6" fmla="*/ 4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3"/>
                  </a:moveTo>
                  <a:cubicBezTo>
                    <a:pt x="6" y="8"/>
                    <a:pt x="4" y="8"/>
                    <a:pt x="4" y="1"/>
                  </a:cubicBezTo>
                  <a:cubicBezTo>
                    <a:pt x="1" y="3"/>
                    <a:pt x="2" y="2"/>
                    <a:pt x="0" y="0"/>
                  </a:cubicBezTo>
                  <a:cubicBezTo>
                    <a:pt x="0" y="5"/>
                    <a:pt x="1" y="11"/>
                    <a:pt x="4" y="1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0" name="Freeform 185"/>
            <p:cNvSpPr>
              <a:spLocks/>
            </p:cNvSpPr>
            <p:nvPr/>
          </p:nvSpPr>
          <p:spPr bwMode="auto">
            <a:xfrm>
              <a:off x="4148129" y="6333769"/>
              <a:ext cx="5479" cy="19569"/>
            </a:xfrm>
            <a:custGeom>
              <a:avLst/>
              <a:gdLst>
                <a:gd name="T0" fmla="*/ 2 w 6"/>
                <a:gd name="T1" fmla="*/ 18 h 19"/>
                <a:gd name="T2" fmla="*/ 4 w 6"/>
                <a:gd name="T3" fmla="*/ 9 h 19"/>
                <a:gd name="T4" fmla="*/ 4 w 6"/>
                <a:gd name="T5" fmla="*/ 3 h 19"/>
                <a:gd name="T6" fmla="*/ 3 w 6"/>
                <a:gd name="T7" fmla="*/ 0 h 19"/>
                <a:gd name="T8" fmla="*/ 2 w 6"/>
                <a:gd name="T9" fmla="*/ 19 h 19"/>
                <a:gd name="T10" fmla="*/ 2 w 6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9">
                  <a:moveTo>
                    <a:pt x="2" y="18"/>
                  </a:moveTo>
                  <a:cubicBezTo>
                    <a:pt x="6" y="16"/>
                    <a:pt x="4" y="16"/>
                    <a:pt x="4" y="9"/>
                  </a:cubicBezTo>
                  <a:cubicBezTo>
                    <a:pt x="4" y="7"/>
                    <a:pt x="5" y="6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4" y="7"/>
                    <a:pt x="2" y="19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1" name="Freeform 186"/>
            <p:cNvSpPr>
              <a:spLocks/>
            </p:cNvSpPr>
            <p:nvPr/>
          </p:nvSpPr>
          <p:spPr bwMode="auto">
            <a:xfrm>
              <a:off x="4278067" y="4569438"/>
              <a:ext cx="5479" cy="16438"/>
            </a:xfrm>
            <a:custGeom>
              <a:avLst/>
              <a:gdLst>
                <a:gd name="T0" fmla="*/ 5 w 5"/>
                <a:gd name="T1" fmla="*/ 6 h 17"/>
                <a:gd name="T2" fmla="*/ 2 w 5"/>
                <a:gd name="T3" fmla="*/ 0 h 17"/>
                <a:gd name="T4" fmla="*/ 2 w 5"/>
                <a:gd name="T5" fmla="*/ 4 h 17"/>
                <a:gd name="T6" fmla="*/ 2 w 5"/>
                <a:gd name="T7" fmla="*/ 13 h 17"/>
                <a:gd name="T8" fmla="*/ 4 w 5"/>
                <a:gd name="T9" fmla="*/ 15 h 17"/>
                <a:gd name="T10" fmla="*/ 5 w 5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5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2" y="2"/>
                    <a:pt x="2" y="4"/>
                  </a:cubicBezTo>
                  <a:cubicBezTo>
                    <a:pt x="2" y="7"/>
                    <a:pt x="1" y="9"/>
                    <a:pt x="2" y="13"/>
                  </a:cubicBezTo>
                  <a:cubicBezTo>
                    <a:pt x="3" y="17"/>
                    <a:pt x="2" y="14"/>
                    <a:pt x="4" y="15"/>
                  </a:cubicBezTo>
                  <a:cubicBezTo>
                    <a:pt x="5" y="13"/>
                    <a:pt x="5" y="10"/>
                    <a:pt x="5" y="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2" name="Freeform 187"/>
            <p:cNvSpPr>
              <a:spLocks/>
            </p:cNvSpPr>
            <p:nvPr/>
          </p:nvSpPr>
          <p:spPr bwMode="auto">
            <a:xfrm>
              <a:off x="4251453" y="5832806"/>
              <a:ext cx="4697" cy="17221"/>
            </a:xfrm>
            <a:custGeom>
              <a:avLst/>
              <a:gdLst>
                <a:gd name="T0" fmla="*/ 4 w 5"/>
                <a:gd name="T1" fmla="*/ 0 h 17"/>
                <a:gd name="T2" fmla="*/ 1 w 5"/>
                <a:gd name="T3" fmla="*/ 1 h 17"/>
                <a:gd name="T4" fmla="*/ 3 w 5"/>
                <a:gd name="T5" fmla="*/ 7 h 17"/>
                <a:gd name="T6" fmla="*/ 4 w 5"/>
                <a:gd name="T7" fmla="*/ 14 h 17"/>
                <a:gd name="T8" fmla="*/ 5 w 5"/>
                <a:gd name="T9" fmla="*/ 10 h 17"/>
                <a:gd name="T10" fmla="*/ 5 w 5"/>
                <a:gd name="T11" fmla="*/ 5 h 17"/>
                <a:gd name="T12" fmla="*/ 4 w 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2" y="0"/>
                    <a:pt x="3" y="0"/>
                    <a:pt x="1" y="1"/>
                  </a:cubicBezTo>
                  <a:cubicBezTo>
                    <a:pt x="2" y="3"/>
                    <a:pt x="3" y="4"/>
                    <a:pt x="3" y="7"/>
                  </a:cubicBezTo>
                  <a:cubicBezTo>
                    <a:pt x="2" y="15"/>
                    <a:pt x="0" y="12"/>
                    <a:pt x="4" y="14"/>
                  </a:cubicBezTo>
                  <a:cubicBezTo>
                    <a:pt x="5" y="12"/>
                    <a:pt x="5" y="17"/>
                    <a:pt x="5" y="10"/>
                  </a:cubicBezTo>
                  <a:cubicBezTo>
                    <a:pt x="5" y="10"/>
                    <a:pt x="5" y="6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3" name="Freeform 188"/>
            <p:cNvSpPr>
              <a:spLocks/>
            </p:cNvSpPr>
            <p:nvPr/>
          </p:nvSpPr>
          <p:spPr bwMode="auto">
            <a:xfrm>
              <a:off x="4680403" y="6087201"/>
              <a:ext cx="7045" cy="14090"/>
            </a:xfrm>
            <a:custGeom>
              <a:avLst/>
              <a:gdLst>
                <a:gd name="T0" fmla="*/ 6 w 7"/>
                <a:gd name="T1" fmla="*/ 6 h 14"/>
                <a:gd name="T2" fmla="*/ 3 w 7"/>
                <a:gd name="T3" fmla="*/ 2 h 14"/>
                <a:gd name="T4" fmla="*/ 2 w 7"/>
                <a:gd name="T5" fmla="*/ 0 h 14"/>
                <a:gd name="T6" fmla="*/ 5 w 7"/>
                <a:gd name="T7" fmla="*/ 14 h 14"/>
                <a:gd name="T8" fmla="*/ 6 w 7"/>
                <a:gd name="T9" fmla="*/ 11 h 14"/>
                <a:gd name="T10" fmla="*/ 5 w 7"/>
                <a:gd name="T11" fmla="*/ 9 h 14"/>
                <a:gd name="T12" fmla="*/ 6 w 7"/>
                <a:gd name="T13" fmla="*/ 7 h 14"/>
                <a:gd name="T14" fmla="*/ 6 w 7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6" y="6"/>
                  </a:moveTo>
                  <a:cubicBezTo>
                    <a:pt x="3" y="5"/>
                    <a:pt x="4" y="5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3" y="13"/>
                    <a:pt x="5" y="14"/>
                  </a:cubicBezTo>
                  <a:cubicBezTo>
                    <a:pt x="5" y="14"/>
                    <a:pt x="7" y="13"/>
                    <a:pt x="6" y="11"/>
                  </a:cubicBezTo>
                  <a:cubicBezTo>
                    <a:pt x="6" y="7"/>
                    <a:pt x="6" y="10"/>
                    <a:pt x="5" y="9"/>
                  </a:cubicBezTo>
                  <a:cubicBezTo>
                    <a:pt x="5" y="8"/>
                    <a:pt x="5" y="8"/>
                    <a:pt x="6" y="7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4" name="Freeform 189"/>
            <p:cNvSpPr>
              <a:spLocks/>
            </p:cNvSpPr>
            <p:nvPr/>
          </p:nvSpPr>
          <p:spPr bwMode="auto">
            <a:xfrm>
              <a:off x="3355980" y="4651627"/>
              <a:ext cx="6262" cy="11741"/>
            </a:xfrm>
            <a:custGeom>
              <a:avLst/>
              <a:gdLst>
                <a:gd name="T0" fmla="*/ 4 w 6"/>
                <a:gd name="T1" fmla="*/ 9 h 12"/>
                <a:gd name="T2" fmla="*/ 4 w 6"/>
                <a:gd name="T3" fmla="*/ 2 h 12"/>
                <a:gd name="T4" fmla="*/ 4 w 6"/>
                <a:gd name="T5" fmla="*/ 2 h 12"/>
                <a:gd name="T6" fmla="*/ 0 w 6"/>
                <a:gd name="T7" fmla="*/ 0 h 12"/>
                <a:gd name="T8" fmla="*/ 2 w 6"/>
                <a:gd name="T9" fmla="*/ 11 h 12"/>
                <a:gd name="T10" fmla="*/ 6 w 6"/>
                <a:gd name="T11" fmla="*/ 12 h 12"/>
                <a:gd name="T12" fmla="*/ 4 w 6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3" y="6"/>
                    <a:pt x="4" y="7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1" y="5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5" name="Freeform 190"/>
            <p:cNvSpPr>
              <a:spLocks/>
            </p:cNvSpPr>
            <p:nvPr/>
          </p:nvSpPr>
          <p:spPr bwMode="auto">
            <a:xfrm>
              <a:off x="3727789" y="4984298"/>
              <a:ext cx="5479" cy="20352"/>
            </a:xfrm>
            <a:custGeom>
              <a:avLst/>
              <a:gdLst>
                <a:gd name="T0" fmla="*/ 2 w 5"/>
                <a:gd name="T1" fmla="*/ 3 h 20"/>
                <a:gd name="T2" fmla="*/ 2 w 5"/>
                <a:gd name="T3" fmla="*/ 2 h 20"/>
                <a:gd name="T4" fmla="*/ 1 w 5"/>
                <a:gd name="T5" fmla="*/ 0 h 20"/>
                <a:gd name="T6" fmla="*/ 0 w 5"/>
                <a:gd name="T7" fmla="*/ 3 h 20"/>
                <a:gd name="T8" fmla="*/ 0 w 5"/>
                <a:gd name="T9" fmla="*/ 5 h 20"/>
                <a:gd name="T10" fmla="*/ 3 w 5"/>
                <a:gd name="T11" fmla="*/ 20 h 20"/>
                <a:gd name="T12" fmla="*/ 3 w 5"/>
                <a:gd name="T13" fmla="*/ 7 h 20"/>
                <a:gd name="T14" fmla="*/ 2 w 5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0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5" y="12"/>
                    <a:pt x="3" y="7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6" name="Freeform 191"/>
            <p:cNvSpPr>
              <a:spLocks/>
            </p:cNvSpPr>
            <p:nvPr/>
          </p:nvSpPr>
          <p:spPr bwMode="auto">
            <a:xfrm>
              <a:off x="3877296" y="5258263"/>
              <a:ext cx="3914" cy="12524"/>
            </a:xfrm>
            <a:custGeom>
              <a:avLst/>
              <a:gdLst>
                <a:gd name="T0" fmla="*/ 0 w 4"/>
                <a:gd name="T1" fmla="*/ 10 h 13"/>
                <a:gd name="T2" fmla="*/ 4 w 4"/>
                <a:gd name="T3" fmla="*/ 13 h 13"/>
                <a:gd name="T4" fmla="*/ 3 w 4"/>
                <a:gd name="T5" fmla="*/ 0 h 13"/>
                <a:gd name="T6" fmla="*/ 0 w 4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cubicBezTo>
                    <a:pt x="2" y="12"/>
                    <a:pt x="1" y="12"/>
                    <a:pt x="4" y="1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6"/>
                    <a:pt x="0" y="1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7" name="Freeform 192"/>
            <p:cNvSpPr>
              <a:spLocks/>
            </p:cNvSpPr>
            <p:nvPr/>
          </p:nvSpPr>
          <p:spPr bwMode="auto">
            <a:xfrm>
              <a:off x="4699189" y="5973702"/>
              <a:ext cx="3131" cy="19569"/>
            </a:xfrm>
            <a:custGeom>
              <a:avLst/>
              <a:gdLst>
                <a:gd name="T0" fmla="*/ 2 w 3"/>
                <a:gd name="T1" fmla="*/ 17 h 19"/>
                <a:gd name="T2" fmla="*/ 3 w 3"/>
                <a:gd name="T3" fmla="*/ 13 h 19"/>
                <a:gd name="T4" fmla="*/ 3 w 3"/>
                <a:gd name="T5" fmla="*/ 4 h 19"/>
                <a:gd name="T6" fmla="*/ 1 w 3"/>
                <a:gd name="T7" fmla="*/ 1 h 19"/>
                <a:gd name="T8" fmla="*/ 0 w 3"/>
                <a:gd name="T9" fmla="*/ 15 h 19"/>
                <a:gd name="T10" fmla="*/ 2 w 3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">
                  <a:moveTo>
                    <a:pt x="2" y="17"/>
                  </a:moveTo>
                  <a:cubicBezTo>
                    <a:pt x="3" y="16"/>
                    <a:pt x="3" y="17"/>
                    <a:pt x="3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2" y="2"/>
                    <a:pt x="1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9"/>
                    <a:pt x="0" y="16"/>
                    <a:pt x="2" y="1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8" name="Freeform 193"/>
            <p:cNvSpPr>
              <a:spLocks/>
            </p:cNvSpPr>
            <p:nvPr/>
          </p:nvSpPr>
          <p:spPr bwMode="auto">
            <a:xfrm>
              <a:off x="4358690" y="4972557"/>
              <a:ext cx="10176" cy="8610"/>
            </a:xfrm>
            <a:custGeom>
              <a:avLst/>
              <a:gdLst>
                <a:gd name="T0" fmla="*/ 7 w 10"/>
                <a:gd name="T1" fmla="*/ 7 h 9"/>
                <a:gd name="T2" fmla="*/ 0 w 10"/>
                <a:gd name="T3" fmla="*/ 0 h 9"/>
                <a:gd name="T4" fmla="*/ 3 w 10"/>
                <a:gd name="T5" fmla="*/ 9 h 9"/>
                <a:gd name="T6" fmla="*/ 4 w 10"/>
                <a:gd name="T7" fmla="*/ 9 h 9"/>
                <a:gd name="T8" fmla="*/ 5 w 10"/>
                <a:gd name="T9" fmla="*/ 8 h 9"/>
                <a:gd name="T10" fmla="*/ 7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7" y="7"/>
                  </a:moveTo>
                  <a:cubicBezTo>
                    <a:pt x="3" y="2"/>
                    <a:pt x="7" y="1"/>
                    <a:pt x="0" y="0"/>
                  </a:cubicBezTo>
                  <a:cubicBezTo>
                    <a:pt x="0" y="6"/>
                    <a:pt x="1" y="4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0" y="6"/>
                    <a:pt x="3" y="9"/>
                    <a:pt x="7" y="7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9" name="Freeform 194"/>
            <p:cNvSpPr>
              <a:spLocks/>
            </p:cNvSpPr>
            <p:nvPr/>
          </p:nvSpPr>
          <p:spPr bwMode="auto">
            <a:xfrm>
              <a:off x="4908185" y="4534214"/>
              <a:ext cx="4697" cy="10959"/>
            </a:xfrm>
            <a:custGeom>
              <a:avLst/>
              <a:gdLst>
                <a:gd name="T0" fmla="*/ 5 w 5"/>
                <a:gd name="T1" fmla="*/ 4 h 11"/>
                <a:gd name="T2" fmla="*/ 4 w 5"/>
                <a:gd name="T3" fmla="*/ 1 h 11"/>
                <a:gd name="T4" fmla="*/ 3 w 5"/>
                <a:gd name="T5" fmla="*/ 0 h 11"/>
                <a:gd name="T6" fmla="*/ 2 w 5"/>
                <a:gd name="T7" fmla="*/ 11 h 11"/>
                <a:gd name="T8" fmla="*/ 4 w 5"/>
                <a:gd name="T9" fmla="*/ 10 h 11"/>
                <a:gd name="T10" fmla="*/ 5 w 5"/>
                <a:gd name="T11" fmla="*/ 9 h 11"/>
                <a:gd name="T12" fmla="*/ 5 w 5"/>
                <a:gd name="T13" fmla="*/ 3 h 11"/>
                <a:gd name="T14" fmla="*/ 5 w 5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5" y="4"/>
                  </a:move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2" y="4"/>
                    <a:pt x="2" y="11"/>
                  </a:cubicBezTo>
                  <a:cubicBezTo>
                    <a:pt x="5" y="10"/>
                    <a:pt x="2" y="11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0" name="Freeform 195"/>
            <p:cNvSpPr>
              <a:spLocks/>
            </p:cNvSpPr>
            <p:nvPr/>
          </p:nvSpPr>
          <p:spPr bwMode="auto">
            <a:xfrm>
              <a:off x="4269456" y="5919691"/>
              <a:ext cx="4697" cy="15655"/>
            </a:xfrm>
            <a:custGeom>
              <a:avLst/>
              <a:gdLst>
                <a:gd name="T0" fmla="*/ 4 w 5"/>
                <a:gd name="T1" fmla="*/ 6 h 16"/>
                <a:gd name="T2" fmla="*/ 0 w 5"/>
                <a:gd name="T3" fmla="*/ 1 h 16"/>
                <a:gd name="T4" fmla="*/ 2 w 5"/>
                <a:gd name="T5" fmla="*/ 8 h 16"/>
                <a:gd name="T6" fmla="*/ 4 w 5"/>
                <a:gd name="T7" fmla="*/ 14 h 16"/>
                <a:gd name="T8" fmla="*/ 5 w 5"/>
                <a:gd name="T9" fmla="*/ 10 h 16"/>
                <a:gd name="T10" fmla="*/ 3 w 5"/>
                <a:gd name="T11" fmla="*/ 6 h 16"/>
                <a:gd name="T12" fmla="*/ 4 w 5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4" y="6"/>
                  </a:moveTo>
                  <a:cubicBezTo>
                    <a:pt x="2" y="0"/>
                    <a:pt x="5" y="2"/>
                    <a:pt x="0" y="1"/>
                  </a:cubicBezTo>
                  <a:cubicBezTo>
                    <a:pt x="1" y="8"/>
                    <a:pt x="1" y="3"/>
                    <a:pt x="2" y="8"/>
                  </a:cubicBezTo>
                  <a:cubicBezTo>
                    <a:pt x="3" y="13"/>
                    <a:pt x="1" y="11"/>
                    <a:pt x="4" y="14"/>
                  </a:cubicBezTo>
                  <a:cubicBezTo>
                    <a:pt x="4" y="13"/>
                    <a:pt x="5" y="16"/>
                    <a:pt x="5" y="10"/>
                  </a:cubicBezTo>
                  <a:cubicBezTo>
                    <a:pt x="5" y="9"/>
                    <a:pt x="4" y="8"/>
                    <a:pt x="3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1" name="Freeform 196"/>
            <p:cNvSpPr>
              <a:spLocks/>
            </p:cNvSpPr>
            <p:nvPr/>
          </p:nvSpPr>
          <p:spPr bwMode="auto">
            <a:xfrm>
              <a:off x="4595083" y="5803061"/>
              <a:ext cx="5479" cy="11741"/>
            </a:xfrm>
            <a:custGeom>
              <a:avLst/>
              <a:gdLst>
                <a:gd name="T0" fmla="*/ 3 w 6"/>
                <a:gd name="T1" fmla="*/ 8 h 12"/>
                <a:gd name="T2" fmla="*/ 3 w 6"/>
                <a:gd name="T3" fmla="*/ 5 h 12"/>
                <a:gd name="T4" fmla="*/ 6 w 6"/>
                <a:gd name="T5" fmla="*/ 8 h 12"/>
                <a:gd name="T6" fmla="*/ 4 w 6"/>
                <a:gd name="T7" fmla="*/ 0 h 12"/>
                <a:gd name="T8" fmla="*/ 1 w 6"/>
                <a:gd name="T9" fmla="*/ 0 h 12"/>
                <a:gd name="T10" fmla="*/ 1 w 6"/>
                <a:gd name="T11" fmla="*/ 6 h 12"/>
                <a:gd name="T12" fmla="*/ 2 w 6"/>
                <a:gd name="T13" fmla="*/ 10 h 12"/>
                <a:gd name="T14" fmla="*/ 3 w 6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8"/>
                  </a:moveTo>
                  <a:cubicBezTo>
                    <a:pt x="3" y="8"/>
                    <a:pt x="3" y="6"/>
                    <a:pt x="3" y="5"/>
                  </a:cubicBezTo>
                  <a:cubicBezTo>
                    <a:pt x="5" y="8"/>
                    <a:pt x="3" y="6"/>
                    <a:pt x="6" y="8"/>
                  </a:cubicBezTo>
                  <a:cubicBezTo>
                    <a:pt x="5" y="4"/>
                    <a:pt x="5" y="3"/>
                    <a:pt x="4" y="0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1"/>
                    <a:pt x="1" y="5"/>
                    <a:pt x="2" y="10"/>
                  </a:cubicBezTo>
                  <a:cubicBezTo>
                    <a:pt x="3" y="9"/>
                    <a:pt x="3" y="12"/>
                    <a:pt x="3" y="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2" name="Freeform 197"/>
            <p:cNvSpPr>
              <a:spLocks/>
            </p:cNvSpPr>
            <p:nvPr/>
          </p:nvSpPr>
          <p:spPr bwMode="auto">
            <a:xfrm>
              <a:off x="3351284" y="4633624"/>
              <a:ext cx="8610" cy="10176"/>
            </a:xfrm>
            <a:custGeom>
              <a:avLst/>
              <a:gdLst>
                <a:gd name="T0" fmla="*/ 5 w 9"/>
                <a:gd name="T1" fmla="*/ 3 h 10"/>
                <a:gd name="T2" fmla="*/ 0 w 9"/>
                <a:gd name="T3" fmla="*/ 3 h 10"/>
                <a:gd name="T4" fmla="*/ 0 w 9"/>
                <a:gd name="T5" fmla="*/ 3 h 10"/>
                <a:gd name="T6" fmla="*/ 2 w 9"/>
                <a:gd name="T7" fmla="*/ 4 h 10"/>
                <a:gd name="T8" fmla="*/ 2 w 9"/>
                <a:gd name="T9" fmla="*/ 7 h 10"/>
                <a:gd name="T10" fmla="*/ 5 w 9"/>
                <a:gd name="T11" fmla="*/ 6 h 10"/>
                <a:gd name="T12" fmla="*/ 4 w 9"/>
                <a:gd name="T13" fmla="*/ 10 h 10"/>
                <a:gd name="T14" fmla="*/ 9 w 9"/>
                <a:gd name="T15" fmla="*/ 10 h 10"/>
                <a:gd name="T16" fmla="*/ 7 w 9"/>
                <a:gd name="T17" fmla="*/ 6 h 10"/>
                <a:gd name="T18" fmla="*/ 5 w 9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5" y="3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7"/>
                    <a:pt x="2" y="5"/>
                    <a:pt x="2" y="7"/>
                  </a:cubicBezTo>
                  <a:cubicBezTo>
                    <a:pt x="4" y="6"/>
                    <a:pt x="3" y="6"/>
                    <a:pt x="5" y="6"/>
                  </a:cubicBezTo>
                  <a:cubicBezTo>
                    <a:pt x="4" y="9"/>
                    <a:pt x="5" y="7"/>
                    <a:pt x="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8" y="8"/>
                    <a:pt x="7" y="6"/>
                  </a:cubicBezTo>
                  <a:cubicBezTo>
                    <a:pt x="6" y="4"/>
                    <a:pt x="7" y="4"/>
                    <a:pt x="5" y="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3" name="Freeform 198"/>
            <p:cNvSpPr>
              <a:spLocks/>
            </p:cNvSpPr>
            <p:nvPr/>
          </p:nvSpPr>
          <p:spPr bwMode="auto">
            <a:xfrm>
              <a:off x="4162219" y="6371341"/>
              <a:ext cx="3914" cy="12524"/>
            </a:xfrm>
            <a:custGeom>
              <a:avLst/>
              <a:gdLst>
                <a:gd name="T0" fmla="*/ 0 w 4"/>
                <a:gd name="T1" fmla="*/ 8 h 13"/>
                <a:gd name="T2" fmla="*/ 4 w 4"/>
                <a:gd name="T3" fmla="*/ 0 h 13"/>
                <a:gd name="T4" fmla="*/ 0 w 4"/>
                <a:gd name="T5" fmla="*/ 0 h 13"/>
                <a:gd name="T6" fmla="*/ 0 w 4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cubicBezTo>
                    <a:pt x="4" y="8"/>
                    <a:pt x="2" y="1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4" name="Freeform 199"/>
            <p:cNvSpPr>
              <a:spLocks/>
            </p:cNvSpPr>
            <p:nvPr/>
          </p:nvSpPr>
          <p:spPr bwMode="auto">
            <a:xfrm>
              <a:off x="5025598" y="5517355"/>
              <a:ext cx="3914" cy="10959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9 h 11"/>
                <a:gd name="T4" fmla="*/ 3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0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3" y="10"/>
                    <a:pt x="0" y="10"/>
                    <a:pt x="4" y="9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5" name="Freeform 200"/>
            <p:cNvSpPr>
              <a:spLocks/>
            </p:cNvSpPr>
            <p:nvPr/>
          </p:nvSpPr>
          <p:spPr bwMode="auto">
            <a:xfrm>
              <a:off x="4390001" y="5136153"/>
              <a:ext cx="4697" cy="12524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9 h 12"/>
                <a:gd name="T4" fmla="*/ 3 w 5"/>
                <a:gd name="T5" fmla="*/ 1 h 12"/>
                <a:gd name="T6" fmla="*/ 2 w 5"/>
                <a:gd name="T7" fmla="*/ 3 h 12"/>
                <a:gd name="T8" fmla="*/ 2 w 5"/>
                <a:gd name="T9" fmla="*/ 4 h 12"/>
                <a:gd name="T10" fmla="*/ 0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4" y="12"/>
                    <a:pt x="4" y="12"/>
                    <a:pt x="5" y="9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2" y="0"/>
                    <a:pt x="2" y="4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6" name="Freeform 201"/>
            <p:cNvSpPr>
              <a:spLocks/>
            </p:cNvSpPr>
            <p:nvPr/>
          </p:nvSpPr>
          <p:spPr bwMode="auto">
            <a:xfrm>
              <a:off x="4383739" y="6019884"/>
              <a:ext cx="5479" cy="17221"/>
            </a:xfrm>
            <a:custGeom>
              <a:avLst/>
              <a:gdLst>
                <a:gd name="T0" fmla="*/ 1 w 5"/>
                <a:gd name="T1" fmla="*/ 11 h 17"/>
                <a:gd name="T2" fmla="*/ 2 w 5"/>
                <a:gd name="T3" fmla="*/ 14 h 17"/>
                <a:gd name="T4" fmla="*/ 4 w 5"/>
                <a:gd name="T5" fmla="*/ 0 h 17"/>
                <a:gd name="T6" fmla="*/ 1 w 5"/>
                <a:gd name="T7" fmla="*/ 3 h 17"/>
                <a:gd name="T8" fmla="*/ 1 w 5"/>
                <a:gd name="T9" fmla="*/ 7 h 17"/>
                <a:gd name="T10" fmla="*/ 1 w 5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1" y="11"/>
                  </a:moveTo>
                  <a:cubicBezTo>
                    <a:pt x="1" y="17"/>
                    <a:pt x="1" y="12"/>
                    <a:pt x="2" y="14"/>
                  </a:cubicBezTo>
                  <a:cubicBezTo>
                    <a:pt x="5" y="12"/>
                    <a:pt x="4" y="16"/>
                    <a:pt x="4" y="0"/>
                  </a:cubicBezTo>
                  <a:cubicBezTo>
                    <a:pt x="4" y="1"/>
                    <a:pt x="2" y="1"/>
                    <a:pt x="1" y="3"/>
                  </a:cubicBezTo>
                  <a:cubicBezTo>
                    <a:pt x="0" y="8"/>
                    <a:pt x="2" y="2"/>
                    <a:pt x="1" y="7"/>
                  </a:cubicBezTo>
                  <a:cubicBezTo>
                    <a:pt x="1" y="9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7" name="Freeform 202"/>
            <p:cNvSpPr>
              <a:spLocks/>
            </p:cNvSpPr>
            <p:nvPr/>
          </p:nvSpPr>
          <p:spPr bwMode="auto">
            <a:xfrm>
              <a:off x="4375128" y="6036322"/>
              <a:ext cx="3914" cy="24265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11 h 24"/>
                <a:gd name="T4" fmla="*/ 3 w 4"/>
                <a:gd name="T5" fmla="*/ 5 h 24"/>
                <a:gd name="T6" fmla="*/ 3 w 4"/>
                <a:gd name="T7" fmla="*/ 0 h 24"/>
                <a:gd name="T8" fmla="*/ 0 w 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cubicBezTo>
                    <a:pt x="1" y="20"/>
                    <a:pt x="2" y="16"/>
                    <a:pt x="2" y="11"/>
                  </a:cubicBezTo>
                  <a:cubicBezTo>
                    <a:pt x="2" y="7"/>
                    <a:pt x="2" y="9"/>
                    <a:pt x="3" y="5"/>
                  </a:cubicBezTo>
                  <a:cubicBezTo>
                    <a:pt x="4" y="2"/>
                    <a:pt x="4" y="3"/>
                    <a:pt x="3" y="0"/>
                  </a:cubicBezTo>
                  <a:cubicBezTo>
                    <a:pt x="0" y="6"/>
                    <a:pt x="0" y="15"/>
                    <a:pt x="0" y="2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8" name="Freeform 203"/>
            <p:cNvSpPr>
              <a:spLocks/>
            </p:cNvSpPr>
            <p:nvPr/>
          </p:nvSpPr>
          <p:spPr bwMode="auto">
            <a:xfrm>
              <a:off x="4582559" y="5641030"/>
              <a:ext cx="6262" cy="13307"/>
            </a:xfrm>
            <a:custGeom>
              <a:avLst/>
              <a:gdLst>
                <a:gd name="T0" fmla="*/ 0 w 6"/>
                <a:gd name="T1" fmla="*/ 13 h 13"/>
                <a:gd name="T2" fmla="*/ 3 w 6"/>
                <a:gd name="T3" fmla="*/ 10 h 13"/>
                <a:gd name="T4" fmla="*/ 2 w 6"/>
                <a:gd name="T5" fmla="*/ 0 h 13"/>
                <a:gd name="T6" fmla="*/ 0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3" y="12"/>
                    <a:pt x="2" y="13"/>
                    <a:pt x="3" y="10"/>
                  </a:cubicBezTo>
                  <a:cubicBezTo>
                    <a:pt x="6" y="5"/>
                    <a:pt x="6" y="2"/>
                    <a:pt x="2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9" name="Freeform 204"/>
            <p:cNvSpPr>
              <a:spLocks/>
            </p:cNvSpPr>
            <p:nvPr/>
          </p:nvSpPr>
          <p:spPr bwMode="auto">
            <a:xfrm>
              <a:off x="5128922" y="5280963"/>
              <a:ext cx="5479" cy="10176"/>
            </a:xfrm>
            <a:custGeom>
              <a:avLst/>
              <a:gdLst>
                <a:gd name="T0" fmla="*/ 2 w 5"/>
                <a:gd name="T1" fmla="*/ 10 h 10"/>
                <a:gd name="T2" fmla="*/ 5 w 5"/>
                <a:gd name="T3" fmla="*/ 9 h 10"/>
                <a:gd name="T4" fmla="*/ 1 w 5"/>
                <a:gd name="T5" fmla="*/ 0 h 10"/>
                <a:gd name="T6" fmla="*/ 2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4"/>
                    <a:pt x="3" y="1"/>
                    <a:pt x="1" y="0"/>
                  </a:cubicBezTo>
                  <a:cubicBezTo>
                    <a:pt x="0" y="4"/>
                    <a:pt x="1" y="6"/>
                    <a:pt x="2" y="1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65551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텍스트 개체 틀 12">
            <a:extLst>
              <a:ext uri="{FF2B5EF4-FFF2-40B4-BE49-F238E27FC236}">
                <a16:creationId xmlns:a16="http://schemas.microsoft.com/office/drawing/2014/main" id="{D39340C3-D457-4B62-AB8C-D7CD3FA07750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6299200" y="3680167"/>
            <a:ext cx="5020441" cy="2135759"/>
          </a:xfrm>
        </p:spPr>
        <p:txBody>
          <a:bodyPr>
            <a:noAutofit/>
          </a:bodyPr>
          <a:lstStyle/>
          <a:p>
            <a:pPr algn="r" rtl="1" latinLnBrk="0">
              <a:lnSpc>
                <a:spcPct val="220000"/>
              </a:lnSpc>
            </a:pPr>
            <a:r>
              <a:rPr lang="fa-IR" altLang="ko-KR" sz="1600" dirty="0">
                <a:solidFill>
                  <a:schemeClr val="accent6">
                    <a:lumMod val="60000"/>
                    <a:lumOff val="40000"/>
                  </a:schemeClr>
                </a:solidFill>
                <a:latin typeface="Calibri Light" panose="020F0302020204030204" pitchFamily="34" charset="0"/>
                <a:cs typeface="B Nazanin" pitchFamily="2" charset="-78"/>
              </a:rPr>
              <a:t>در نهایت، با توجه به طراحی حرفه ای و زیبایی که در این قالب پاورپوینت وجود دارد، می توانید به نتیجه بگیرید که این قالب پاورپوینت یک ابزار بسیار مفید و کاربردی است. این قالب توانایی کمک به شما در ارائه های موثر و جذاب را دارد و برای ارتقای کیفیت و اثربخشی ارائه های شما، قابل استفاده می باشد.</a:t>
            </a:r>
            <a:endParaRPr lang="en-US" altLang="ko-KR" sz="1600" dirty="0">
              <a:solidFill>
                <a:schemeClr val="accent6">
                  <a:lumMod val="60000"/>
                  <a:lumOff val="40000"/>
                </a:schemeClr>
              </a:solidFill>
              <a:latin typeface="Calibri Light" panose="020F0302020204030204" pitchFamily="34" charset="0"/>
              <a:cs typeface="B Nazanin" pitchFamily="2" charset="-78"/>
            </a:endParaRPr>
          </a:p>
        </p:txBody>
      </p:sp>
      <p:sp>
        <p:nvSpPr>
          <p:cNvPr id="12" name="제목 11">
            <a:extLst>
              <a:ext uri="{FF2B5EF4-FFF2-40B4-BE49-F238E27FC236}">
                <a16:creationId xmlns:a16="http://schemas.microsoft.com/office/drawing/2014/main" id="{F45C268E-C7DD-466E-8282-34A5BD788E2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984203" y="1998171"/>
            <a:ext cx="4838184" cy="1323439"/>
          </a:xfrm>
        </p:spPr>
        <p:txBody>
          <a:bodyPr>
            <a:normAutofit/>
          </a:bodyPr>
          <a:lstStyle/>
          <a:p>
            <a:pPr algn="r" rtl="1"/>
            <a:r>
              <a:rPr lang="fa-IR" altLang="ko-KR" sz="4000" dirty="0">
                <a:solidFill>
                  <a:schemeClr val="bg1">
                    <a:lumMod val="75000"/>
                  </a:schemeClr>
                </a:solidFill>
                <a:latin typeface="VomZom" pitchFamily="2" charset="0"/>
                <a:cs typeface="B Nazanin" pitchFamily="2" charset="-78"/>
              </a:rPr>
              <a:t>راه حل شما در اینجا</a:t>
            </a:r>
            <a:endParaRPr lang="ko-KR" altLang="en-US" sz="4000" dirty="0">
              <a:cs typeface="B Nazanin" pitchFamily="2" charset="-78"/>
            </a:endParaRPr>
          </a:p>
        </p:txBody>
      </p:sp>
      <p:pic>
        <p:nvPicPr>
          <p:cNvPr id="8" name="그림 개체 틀 7">
            <a:extLst>
              <a:ext uri="{FF2B5EF4-FFF2-40B4-BE49-F238E27FC236}">
                <a16:creationId xmlns:a16="http://schemas.microsoft.com/office/drawing/2014/main" id="{5C358908-5DD6-46A0-B7D9-1DBDAA63A7CF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5" name="Group 205"/>
          <p:cNvGrpSpPr>
            <a:grpSpLocks/>
          </p:cNvGrpSpPr>
          <p:nvPr/>
        </p:nvGrpSpPr>
        <p:grpSpPr bwMode="auto">
          <a:xfrm>
            <a:off x="4266727" y="1196478"/>
            <a:ext cx="1734680" cy="1809450"/>
            <a:chOff x="337" y="1716"/>
            <a:chExt cx="2436" cy="2541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2428" y="3678"/>
              <a:ext cx="231" cy="579"/>
            </a:xfrm>
            <a:custGeom>
              <a:avLst/>
              <a:gdLst>
                <a:gd name="T0" fmla="*/ 90 w 180"/>
                <a:gd name="T1" fmla="*/ 337 h 450"/>
                <a:gd name="T2" fmla="*/ 129 w 180"/>
                <a:gd name="T3" fmla="*/ 371 h 450"/>
                <a:gd name="T4" fmla="*/ 140 w 180"/>
                <a:gd name="T5" fmla="*/ 319 h 450"/>
                <a:gd name="T6" fmla="*/ 168 w 180"/>
                <a:gd name="T7" fmla="*/ 301 h 450"/>
                <a:gd name="T8" fmla="*/ 123 w 180"/>
                <a:gd name="T9" fmla="*/ 279 h 450"/>
                <a:gd name="T10" fmla="*/ 36 w 180"/>
                <a:gd name="T11" fmla="*/ 272 h 450"/>
                <a:gd name="T12" fmla="*/ 15 w 180"/>
                <a:gd name="T13" fmla="*/ 248 h 450"/>
                <a:gd name="T14" fmla="*/ 142 w 180"/>
                <a:gd name="T15" fmla="*/ 299 h 450"/>
                <a:gd name="T16" fmla="*/ 139 w 180"/>
                <a:gd name="T17" fmla="*/ 263 h 450"/>
                <a:gd name="T18" fmla="*/ 133 w 180"/>
                <a:gd name="T19" fmla="*/ 225 h 450"/>
                <a:gd name="T20" fmla="*/ 9 w 180"/>
                <a:gd name="T21" fmla="*/ 210 h 450"/>
                <a:gd name="T22" fmla="*/ 24 w 180"/>
                <a:gd name="T23" fmla="*/ 206 h 450"/>
                <a:gd name="T24" fmla="*/ 76 w 180"/>
                <a:gd name="T25" fmla="*/ 183 h 450"/>
                <a:gd name="T26" fmla="*/ 72 w 180"/>
                <a:gd name="T27" fmla="*/ 146 h 450"/>
                <a:gd name="T28" fmla="*/ 66 w 180"/>
                <a:gd name="T29" fmla="*/ 0 h 450"/>
                <a:gd name="T30" fmla="*/ 57 w 180"/>
                <a:gd name="T31" fmla="*/ 9 h 450"/>
                <a:gd name="T32" fmla="*/ 68 w 180"/>
                <a:gd name="T33" fmla="*/ 120 h 450"/>
                <a:gd name="T34" fmla="*/ 49 w 180"/>
                <a:gd name="T35" fmla="*/ 42 h 450"/>
                <a:gd name="T36" fmla="*/ 38 w 180"/>
                <a:gd name="T37" fmla="*/ 79 h 450"/>
                <a:gd name="T38" fmla="*/ 43 w 180"/>
                <a:gd name="T39" fmla="*/ 170 h 450"/>
                <a:gd name="T40" fmla="*/ 29 w 180"/>
                <a:gd name="T41" fmla="*/ 85 h 450"/>
                <a:gd name="T42" fmla="*/ 23 w 180"/>
                <a:gd name="T43" fmla="*/ 51 h 450"/>
                <a:gd name="T44" fmla="*/ 15 w 180"/>
                <a:gd name="T45" fmla="*/ 65 h 450"/>
                <a:gd name="T46" fmla="*/ 18 w 180"/>
                <a:gd name="T47" fmla="*/ 151 h 450"/>
                <a:gd name="T48" fmla="*/ 8 w 180"/>
                <a:gd name="T49" fmla="*/ 108 h 450"/>
                <a:gd name="T50" fmla="*/ 2 w 180"/>
                <a:gd name="T51" fmla="*/ 131 h 450"/>
                <a:gd name="T52" fmla="*/ 5 w 180"/>
                <a:gd name="T53" fmla="*/ 174 h 450"/>
                <a:gd name="T54" fmla="*/ 0 w 180"/>
                <a:gd name="T55" fmla="*/ 203 h 450"/>
                <a:gd name="T56" fmla="*/ 6 w 180"/>
                <a:gd name="T57" fmla="*/ 234 h 450"/>
                <a:gd name="T58" fmla="*/ 23 w 180"/>
                <a:gd name="T59" fmla="*/ 271 h 450"/>
                <a:gd name="T60" fmla="*/ 41 w 180"/>
                <a:gd name="T61" fmla="*/ 323 h 450"/>
                <a:gd name="T62" fmla="*/ 56 w 180"/>
                <a:gd name="T63" fmla="*/ 341 h 450"/>
                <a:gd name="T64" fmla="*/ 39 w 180"/>
                <a:gd name="T65" fmla="*/ 289 h 450"/>
                <a:gd name="T66" fmla="*/ 64 w 180"/>
                <a:gd name="T67" fmla="*/ 352 h 450"/>
                <a:gd name="T68" fmla="*/ 81 w 180"/>
                <a:gd name="T69" fmla="*/ 376 h 450"/>
                <a:gd name="T70" fmla="*/ 91 w 180"/>
                <a:gd name="T71" fmla="*/ 349 h 450"/>
                <a:gd name="T72" fmla="*/ 105 w 180"/>
                <a:gd name="T73" fmla="*/ 445 h 450"/>
                <a:gd name="T74" fmla="*/ 131 w 180"/>
                <a:gd name="T75" fmla="*/ 383 h 450"/>
                <a:gd name="T76" fmla="*/ 145 w 180"/>
                <a:gd name="T77" fmla="*/ 392 h 450"/>
                <a:gd name="T78" fmla="*/ 159 w 180"/>
                <a:gd name="T79" fmla="*/ 341 h 450"/>
                <a:gd name="T80" fmla="*/ 164 w 180"/>
                <a:gd name="T81" fmla="*/ 344 h 450"/>
                <a:gd name="T82" fmla="*/ 171 w 180"/>
                <a:gd name="T83" fmla="*/ 325 h 450"/>
                <a:gd name="T84" fmla="*/ 177 w 180"/>
                <a:gd name="T85" fmla="*/ 261 h 450"/>
                <a:gd name="T86" fmla="*/ 170 w 180"/>
                <a:gd name="T87" fmla="*/ 224 h 450"/>
                <a:gd name="T88" fmla="*/ 162 w 180"/>
                <a:gd name="T89" fmla="*/ 188 h 450"/>
                <a:gd name="T90" fmla="*/ 155 w 180"/>
                <a:gd name="T91" fmla="*/ 184 h 450"/>
                <a:gd name="T92" fmla="*/ 131 w 180"/>
                <a:gd name="T93" fmla="*/ 73 h 450"/>
                <a:gd name="T94" fmla="*/ 113 w 180"/>
                <a:gd name="T95" fmla="*/ 58 h 450"/>
                <a:gd name="T96" fmla="*/ 142 w 180"/>
                <a:gd name="T97" fmla="*/ 194 h 450"/>
                <a:gd name="T98" fmla="*/ 128 w 180"/>
                <a:gd name="T99" fmla="*/ 137 h 450"/>
                <a:gd name="T100" fmla="*/ 134 w 180"/>
                <a:gd name="T101" fmla="*/ 221 h 450"/>
                <a:gd name="T102" fmla="*/ 110 w 180"/>
                <a:gd name="T103" fmla="*/ 77 h 450"/>
                <a:gd name="T104" fmla="*/ 102 w 180"/>
                <a:gd name="T105" fmla="*/ 71 h 450"/>
                <a:gd name="T106" fmla="*/ 117 w 180"/>
                <a:gd name="T107" fmla="*/ 194 h 450"/>
                <a:gd name="T108" fmla="*/ 102 w 180"/>
                <a:gd name="T109" fmla="*/ 93 h 450"/>
                <a:gd name="T110" fmla="*/ 89 w 180"/>
                <a:gd name="T111" fmla="*/ 22 h 450"/>
                <a:gd name="T112" fmla="*/ 80 w 180"/>
                <a:gd name="T113" fmla="*/ 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450">
                  <a:moveTo>
                    <a:pt x="89" y="340"/>
                  </a:moveTo>
                  <a:cubicBezTo>
                    <a:pt x="87" y="340"/>
                    <a:pt x="87" y="340"/>
                    <a:pt x="86" y="337"/>
                  </a:cubicBezTo>
                  <a:cubicBezTo>
                    <a:pt x="85" y="334"/>
                    <a:pt x="86" y="334"/>
                    <a:pt x="84" y="331"/>
                  </a:cubicBezTo>
                  <a:cubicBezTo>
                    <a:pt x="87" y="328"/>
                    <a:pt x="86" y="329"/>
                    <a:pt x="86" y="323"/>
                  </a:cubicBezTo>
                  <a:cubicBezTo>
                    <a:pt x="89" y="324"/>
                    <a:pt x="88" y="326"/>
                    <a:pt x="90" y="335"/>
                  </a:cubicBezTo>
                  <a:cubicBezTo>
                    <a:pt x="90" y="337"/>
                    <a:pt x="90" y="334"/>
                    <a:pt x="90" y="337"/>
                  </a:cubicBezTo>
                  <a:cubicBezTo>
                    <a:pt x="90" y="340"/>
                    <a:pt x="90" y="338"/>
                    <a:pt x="90" y="340"/>
                  </a:cubicBezTo>
                  <a:lnTo>
                    <a:pt x="89" y="340"/>
                  </a:lnTo>
                  <a:close/>
                  <a:moveTo>
                    <a:pt x="127" y="318"/>
                  </a:moveTo>
                  <a:cubicBezTo>
                    <a:pt x="129" y="358"/>
                    <a:pt x="129" y="358"/>
                    <a:pt x="129" y="358"/>
                  </a:cubicBezTo>
                  <a:cubicBezTo>
                    <a:pt x="130" y="365"/>
                    <a:pt x="130" y="366"/>
                    <a:pt x="129" y="370"/>
                  </a:cubicBezTo>
                  <a:cubicBezTo>
                    <a:pt x="129" y="371"/>
                    <a:pt x="129" y="371"/>
                    <a:pt x="129" y="371"/>
                  </a:cubicBezTo>
                  <a:cubicBezTo>
                    <a:pt x="128" y="362"/>
                    <a:pt x="127" y="353"/>
                    <a:pt x="126" y="345"/>
                  </a:cubicBezTo>
                  <a:cubicBezTo>
                    <a:pt x="126" y="340"/>
                    <a:pt x="126" y="335"/>
                    <a:pt x="126" y="331"/>
                  </a:cubicBezTo>
                  <a:cubicBezTo>
                    <a:pt x="125" y="324"/>
                    <a:pt x="125" y="324"/>
                    <a:pt x="126" y="320"/>
                  </a:cubicBezTo>
                  <a:cubicBezTo>
                    <a:pt x="127" y="319"/>
                    <a:pt x="127" y="319"/>
                    <a:pt x="127" y="319"/>
                  </a:cubicBezTo>
                  <a:lnTo>
                    <a:pt x="127" y="318"/>
                  </a:lnTo>
                  <a:close/>
                  <a:moveTo>
                    <a:pt x="140" y="319"/>
                  </a:moveTo>
                  <a:cubicBezTo>
                    <a:pt x="141" y="319"/>
                    <a:pt x="141" y="318"/>
                    <a:pt x="142" y="317"/>
                  </a:cubicBezTo>
                  <a:cubicBezTo>
                    <a:pt x="142" y="325"/>
                    <a:pt x="143" y="324"/>
                    <a:pt x="143" y="333"/>
                  </a:cubicBezTo>
                  <a:cubicBezTo>
                    <a:pt x="142" y="331"/>
                    <a:pt x="142" y="329"/>
                    <a:pt x="142" y="326"/>
                  </a:cubicBezTo>
                  <a:lnTo>
                    <a:pt x="140" y="319"/>
                  </a:lnTo>
                  <a:close/>
                  <a:moveTo>
                    <a:pt x="170" y="304"/>
                  </a:moveTo>
                  <a:cubicBezTo>
                    <a:pt x="168" y="302"/>
                    <a:pt x="168" y="306"/>
                    <a:pt x="168" y="301"/>
                  </a:cubicBezTo>
                  <a:cubicBezTo>
                    <a:pt x="170" y="293"/>
                    <a:pt x="170" y="293"/>
                    <a:pt x="170" y="293"/>
                  </a:cubicBezTo>
                  <a:cubicBezTo>
                    <a:pt x="170" y="297"/>
                    <a:pt x="171" y="301"/>
                    <a:pt x="170" y="304"/>
                  </a:cubicBezTo>
                  <a:close/>
                  <a:moveTo>
                    <a:pt x="123" y="279"/>
                  </a:moveTo>
                  <a:cubicBezTo>
                    <a:pt x="123" y="285"/>
                    <a:pt x="123" y="283"/>
                    <a:pt x="122" y="284"/>
                  </a:cubicBezTo>
                  <a:cubicBezTo>
                    <a:pt x="120" y="282"/>
                    <a:pt x="119" y="277"/>
                    <a:pt x="121" y="275"/>
                  </a:cubicBezTo>
                  <a:lnTo>
                    <a:pt x="123" y="279"/>
                  </a:lnTo>
                  <a:close/>
                  <a:moveTo>
                    <a:pt x="120" y="272"/>
                  </a:moveTo>
                  <a:cubicBezTo>
                    <a:pt x="120" y="269"/>
                    <a:pt x="121" y="272"/>
                    <a:pt x="121" y="272"/>
                  </a:cubicBezTo>
                  <a:cubicBezTo>
                    <a:pt x="121" y="273"/>
                    <a:pt x="120" y="273"/>
                    <a:pt x="120" y="272"/>
                  </a:cubicBezTo>
                  <a:close/>
                  <a:moveTo>
                    <a:pt x="35" y="255"/>
                  </a:moveTo>
                  <a:cubicBezTo>
                    <a:pt x="34" y="263"/>
                    <a:pt x="43" y="280"/>
                    <a:pt x="41" y="288"/>
                  </a:cubicBezTo>
                  <a:cubicBezTo>
                    <a:pt x="37" y="285"/>
                    <a:pt x="38" y="281"/>
                    <a:pt x="36" y="272"/>
                  </a:cubicBezTo>
                  <a:cubicBezTo>
                    <a:pt x="36" y="270"/>
                    <a:pt x="36" y="271"/>
                    <a:pt x="35" y="268"/>
                  </a:cubicBezTo>
                  <a:cubicBezTo>
                    <a:pt x="35" y="266"/>
                    <a:pt x="34" y="266"/>
                    <a:pt x="34" y="264"/>
                  </a:cubicBezTo>
                  <a:cubicBezTo>
                    <a:pt x="33" y="249"/>
                    <a:pt x="32" y="258"/>
                    <a:pt x="35" y="255"/>
                  </a:cubicBezTo>
                  <a:close/>
                  <a:moveTo>
                    <a:pt x="15" y="239"/>
                  </a:moveTo>
                  <a:cubicBezTo>
                    <a:pt x="15" y="241"/>
                    <a:pt x="15" y="241"/>
                    <a:pt x="15" y="243"/>
                  </a:cubicBezTo>
                  <a:cubicBezTo>
                    <a:pt x="17" y="253"/>
                    <a:pt x="17" y="246"/>
                    <a:pt x="15" y="248"/>
                  </a:cubicBezTo>
                  <a:cubicBezTo>
                    <a:pt x="12" y="247"/>
                    <a:pt x="11" y="242"/>
                    <a:pt x="12" y="239"/>
                  </a:cubicBezTo>
                  <a:cubicBezTo>
                    <a:pt x="13" y="236"/>
                    <a:pt x="13" y="237"/>
                    <a:pt x="14" y="237"/>
                  </a:cubicBezTo>
                  <a:cubicBezTo>
                    <a:pt x="15" y="238"/>
                    <a:pt x="14" y="236"/>
                    <a:pt x="15" y="239"/>
                  </a:cubicBezTo>
                  <a:close/>
                  <a:moveTo>
                    <a:pt x="140" y="264"/>
                  </a:moveTo>
                  <a:cubicBezTo>
                    <a:pt x="141" y="271"/>
                    <a:pt x="141" y="281"/>
                    <a:pt x="143" y="291"/>
                  </a:cubicBezTo>
                  <a:cubicBezTo>
                    <a:pt x="143" y="294"/>
                    <a:pt x="144" y="297"/>
                    <a:pt x="142" y="299"/>
                  </a:cubicBezTo>
                  <a:cubicBezTo>
                    <a:pt x="139" y="286"/>
                    <a:pt x="140" y="276"/>
                    <a:pt x="138" y="262"/>
                  </a:cubicBezTo>
                  <a:cubicBezTo>
                    <a:pt x="138" y="256"/>
                    <a:pt x="133" y="233"/>
                    <a:pt x="134" y="226"/>
                  </a:cubicBezTo>
                  <a:cubicBezTo>
                    <a:pt x="136" y="230"/>
                    <a:pt x="136" y="230"/>
                    <a:pt x="136" y="230"/>
                  </a:cubicBezTo>
                  <a:cubicBezTo>
                    <a:pt x="136" y="230"/>
                    <a:pt x="136" y="234"/>
                    <a:pt x="136" y="235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8" y="256"/>
                    <a:pt x="139" y="260"/>
                    <a:pt x="139" y="263"/>
                  </a:cubicBezTo>
                  <a:lnTo>
                    <a:pt x="140" y="264"/>
                  </a:lnTo>
                  <a:close/>
                  <a:moveTo>
                    <a:pt x="28" y="228"/>
                  </a:moveTo>
                  <a:cubicBezTo>
                    <a:pt x="29" y="231"/>
                    <a:pt x="28" y="230"/>
                    <a:pt x="27" y="230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8" y="228"/>
                    <a:pt x="27" y="226"/>
                    <a:pt x="28" y="228"/>
                  </a:cubicBezTo>
                  <a:close/>
                  <a:moveTo>
                    <a:pt x="133" y="225"/>
                  </a:moveTo>
                  <a:cubicBezTo>
                    <a:pt x="134" y="223"/>
                    <a:pt x="130" y="223"/>
                    <a:pt x="136" y="222"/>
                  </a:cubicBezTo>
                  <a:cubicBezTo>
                    <a:pt x="134" y="226"/>
                    <a:pt x="137" y="224"/>
                    <a:pt x="133" y="225"/>
                  </a:cubicBezTo>
                  <a:close/>
                  <a:moveTo>
                    <a:pt x="9" y="210"/>
                  </a:moveTo>
                  <a:cubicBezTo>
                    <a:pt x="9" y="210"/>
                    <a:pt x="12" y="211"/>
                    <a:pt x="9" y="213"/>
                  </a:cubicBezTo>
                  <a:cubicBezTo>
                    <a:pt x="9" y="214"/>
                    <a:pt x="8" y="214"/>
                    <a:pt x="7" y="214"/>
                  </a:cubicBezTo>
                  <a:cubicBezTo>
                    <a:pt x="7" y="211"/>
                    <a:pt x="7" y="211"/>
                    <a:pt x="9" y="210"/>
                  </a:cubicBezTo>
                  <a:close/>
                  <a:moveTo>
                    <a:pt x="24" y="206"/>
                  </a:moveTo>
                  <a:cubicBezTo>
                    <a:pt x="24" y="206"/>
                    <a:pt x="25" y="206"/>
                    <a:pt x="25" y="207"/>
                  </a:cubicBezTo>
                  <a:cubicBezTo>
                    <a:pt x="26" y="212"/>
                    <a:pt x="24" y="202"/>
                    <a:pt x="25" y="208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3" y="214"/>
                    <a:pt x="23" y="208"/>
                    <a:pt x="24" y="205"/>
                  </a:cubicBezTo>
                  <a:cubicBezTo>
                    <a:pt x="24" y="205"/>
                    <a:pt x="24" y="206"/>
                    <a:pt x="24" y="206"/>
                  </a:cubicBezTo>
                  <a:close/>
                  <a:moveTo>
                    <a:pt x="160" y="214"/>
                  </a:moveTo>
                  <a:cubicBezTo>
                    <a:pt x="157" y="211"/>
                    <a:pt x="157" y="205"/>
                    <a:pt x="159" y="20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60" y="212"/>
                    <a:pt x="161" y="211"/>
                    <a:pt x="160" y="214"/>
                  </a:cubicBezTo>
                  <a:close/>
                  <a:moveTo>
                    <a:pt x="76" y="180"/>
                  </a:moveTo>
                  <a:cubicBezTo>
                    <a:pt x="76" y="181"/>
                    <a:pt x="77" y="181"/>
                    <a:pt x="76" y="183"/>
                  </a:cubicBezTo>
                  <a:cubicBezTo>
                    <a:pt x="75" y="183"/>
                    <a:pt x="75" y="184"/>
                    <a:pt x="76" y="180"/>
                  </a:cubicBezTo>
                  <a:close/>
                  <a:moveTo>
                    <a:pt x="70" y="147"/>
                  </a:moveTo>
                  <a:cubicBezTo>
                    <a:pt x="69" y="145"/>
                    <a:pt x="69" y="143"/>
                    <a:pt x="69" y="141"/>
                  </a:cubicBezTo>
                  <a:cubicBezTo>
                    <a:pt x="69" y="139"/>
                    <a:pt x="69" y="140"/>
                    <a:pt x="69" y="138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9"/>
                    <a:pt x="71" y="141"/>
                    <a:pt x="72" y="146"/>
                  </a:cubicBezTo>
                  <a:cubicBezTo>
                    <a:pt x="74" y="157"/>
                    <a:pt x="75" y="164"/>
                    <a:pt x="75" y="176"/>
                  </a:cubicBezTo>
                  <a:cubicBezTo>
                    <a:pt x="72" y="171"/>
                    <a:pt x="71" y="154"/>
                    <a:pt x="70" y="147"/>
                  </a:cubicBezTo>
                  <a:close/>
                  <a:moveTo>
                    <a:pt x="66" y="5"/>
                  </a:moveTo>
                  <a:cubicBezTo>
                    <a:pt x="66" y="10"/>
                    <a:pt x="68" y="8"/>
                    <a:pt x="64" y="8"/>
                  </a:cubicBezTo>
                  <a:cubicBezTo>
                    <a:pt x="64" y="5"/>
                    <a:pt x="64" y="6"/>
                    <a:pt x="66" y="5"/>
                  </a:cubicBezTo>
                  <a:close/>
                  <a:moveTo>
                    <a:pt x="66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0" y="5"/>
                    <a:pt x="59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6" y="10"/>
                  </a:cubicBezTo>
                  <a:cubicBezTo>
                    <a:pt x="58" y="13"/>
                    <a:pt x="58" y="12"/>
                    <a:pt x="59" y="15"/>
                  </a:cubicBezTo>
                  <a:cubicBezTo>
                    <a:pt x="60" y="19"/>
                    <a:pt x="58" y="18"/>
                    <a:pt x="59" y="21"/>
                  </a:cubicBezTo>
                  <a:cubicBezTo>
                    <a:pt x="59" y="26"/>
                    <a:pt x="60" y="20"/>
                    <a:pt x="60" y="2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91"/>
                    <a:pt x="67" y="108"/>
                    <a:pt x="68" y="120"/>
                  </a:cubicBezTo>
                  <a:cubicBezTo>
                    <a:pt x="66" y="118"/>
                    <a:pt x="66" y="119"/>
                    <a:pt x="65" y="118"/>
                  </a:cubicBezTo>
                  <a:cubicBezTo>
                    <a:pt x="62" y="111"/>
                    <a:pt x="63" y="101"/>
                    <a:pt x="61" y="95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3"/>
                    <a:pt x="53" y="58"/>
                    <a:pt x="53" y="52"/>
                  </a:cubicBezTo>
                  <a:cubicBezTo>
                    <a:pt x="52" y="52"/>
                    <a:pt x="54" y="50"/>
                    <a:pt x="51" y="5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3"/>
                    <a:pt x="46" y="40"/>
                    <a:pt x="43" y="37"/>
                  </a:cubicBezTo>
                  <a:cubicBezTo>
                    <a:pt x="43" y="43"/>
                    <a:pt x="45" y="46"/>
                    <a:pt x="42" y="51"/>
                  </a:cubicBezTo>
                  <a:cubicBezTo>
                    <a:pt x="40" y="53"/>
                    <a:pt x="40" y="52"/>
                    <a:pt x="39" y="56"/>
                  </a:cubicBezTo>
                  <a:cubicBezTo>
                    <a:pt x="39" y="59"/>
                    <a:pt x="39" y="61"/>
                    <a:pt x="39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8"/>
                    <a:pt x="38" y="74"/>
                    <a:pt x="38" y="79"/>
                  </a:cubicBezTo>
                  <a:cubicBezTo>
                    <a:pt x="38" y="85"/>
                    <a:pt x="39" y="86"/>
                    <a:pt x="39" y="92"/>
                  </a:cubicBezTo>
                  <a:cubicBezTo>
                    <a:pt x="40" y="95"/>
                    <a:pt x="39" y="101"/>
                    <a:pt x="39" y="106"/>
                  </a:cubicBezTo>
                  <a:cubicBezTo>
                    <a:pt x="40" y="109"/>
                    <a:pt x="40" y="116"/>
                    <a:pt x="41" y="120"/>
                  </a:cubicBezTo>
                  <a:cubicBezTo>
                    <a:pt x="41" y="125"/>
                    <a:pt x="42" y="129"/>
                    <a:pt x="42" y="133"/>
                  </a:cubicBezTo>
                  <a:cubicBezTo>
                    <a:pt x="43" y="146"/>
                    <a:pt x="45" y="149"/>
                    <a:pt x="44" y="163"/>
                  </a:cubicBezTo>
                  <a:cubicBezTo>
                    <a:pt x="44" y="167"/>
                    <a:pt x="45" y="168"/>
                    <a:pt x="43" y="170"/>
                  </a:cubicBezTo>
                  <a:cubicBezTo>
                    <a:pt x="40" y="158"/>
                    <a:pt x="41" y="144"/>
                    <a:pt x="39" y="131"/>
                  </a:cubicBezTo>
                  <a:cubicBezTo>
                    <a:pt x="38" y="129"/>
                    <a:pt x="38" y="126"/>
                    <a:pt x="37" y="125"/>
                  </a:cubicBezTo>
                  <a:cubicBezTo>
                    <a:pt x="37" y="125"/>
                    <a:pt x="37" y="125"/>
                    <a:pt x="37" y="124"/>
                  </a:cubicBezTo>
                  <a:cubicBezTo>
                    <a:pt x="35" y="119"/>
                    <a:pt x="36" y="125"/>
                    <a:pt x="35" y="121"/>
                  </a:cubicBezTo>
                  <a:cubicBezTo>
                    <a:pt x="33" y="112"/>
                    <a:pt x="33" y="95"/>
                    <a:pt x="30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9" y="84"/>
                    <a:pt x="29" y="8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68"/>
                    <a:pt x="27" y="70"/>
                    <a:pt x="25" y="66"/>
                  </a:cubicBezTo>
                  <a:cubicBezTo>
                    <a:pt x="24" y="63"/>
                    <a:pt x="25" y="65"/>
                    <a:pt x="24" y="63"/>
                  </a:cubicBezTo>
                  <a:cubicBezTo>
                    <a:pt x="22" y="61"/>
                    <a:pt x="23" y="63"/>
                    <a:pt x="22" y="61"/>
                  </a:cubicBezTo>
                  <a:cubicBezTo>
                    <a:pt x="26" y="58"/>
                    <a:pt x="20" y="56"/>
                    <a:pt x="23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2"/>
                    <a:pt x="19" y="54"/>
                    <a:pt x="18" y="55"/>
                  </a:cubicBezTo>
                  <a:cubicBezTo>
                    <a:pt x="18" y="55"/>
                    <a:pt x="18" y="55"/>
                    <a:pt x="17" y="55"/>
                  </a:cubicBezTo>
                  <a:cubicBezTo>
                    <a:pt x="14" y="55"/>
                    <a:pt x="19" y="55"/>
                    <a:pt x="14" y="5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5" y="65"/>
                  </a:cubicBezTo>
                  <a:cubicBezTo>
                    <a:pt x="13" y="69"/>
                    <a:pt x="14" y="74"/>
                    <a:pt x="13" y="78"/>
                  </a:cubicBezTo>
                  <a:cubicBezTo>
                    <a:pt x="13" y="85"/>
                    <a:pt x="14" y="90"/>
                    <a:pt x="15" y="97"/>
                  </a:cubicBezTo>
                  <a:cubicBezTo>
                    <a:pt x="15" y="101"/>
                    <a:pt x="15" y="101"/>
                    <a:pt x="15" y="106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9"/>
                    <a:pt x="16" y="128"/>
                    <a:pt x="17" y="133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8"/>
                    <a:pt x="19" y="163"/>
                    <a:pt x="20" y="168"/>
                  </a:cubicBezTo>
                  <a:cubicBezTo>
                    <a:pt x="22" y="174"/>
                    <a:pt x="25" y="199"/>
                    <a:pt x="23" y="203"/>
                  </a:cubicBezTo>
                  <a:cubicBezTo>
                    <a:pt x="23" y="202"/>
                    <a:pt x="23" y="203"/>
                    <a:pt x="22" y="20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3" y="136"/>
                    <a:pt x="9" y="125"/>
                    <a:pt x="9" y="114"/>
                  </a:cubicBezTo>
                  <a:cubicBezTo>
                    <a:pt x="6" y="113"/>
                    <a:pt x="10" y="113"/>
                    <a:pt x="8" y="108"/>
                  </a:cubicBezTo>
                  <a:cubicBezTo>
                    <a:pt x="7" y="105"/>
                    <a:pt x="5" y="103"/>
                    <a:pt x="3" y="103"/>
                  </a:cubicBezTo>
                  <a:cubicBezTo>
                    <a:pt x="2" y="105"/>
                    <a:pt x="2" y="108"/>
                    <a:pt x="2" y="108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9"/>
                    <a:pt x="3" y="121"/>
                    <a:pt x="3" y="123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4"/>
                    <a:pt x="2" y="139"/>
                    <a:pt x="2" y="142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54"/>
                    <a:pt x="4" y="158"/>
                    <a:pt x="5" y="174"/>
                  </a:cubicBezTo>
                  <a:cubicBezTo>
                    <a:pt x="5" y="180"/>
                    <a:pt x="7" y="182"/>
                    <a:pt x="7" y="185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8" y="194"/>
                    <a:pt x="8" y="197"/>
                    <a:pt x="8" y="201"/>
                  </a:cubicBezTo>
                  <a:cubicBezTo>
                    <a:pt x="3" y="199"/>
                    <a:pt x="9" y="199"/>
                    <a:pt x="3" y="197"/>
                  </a:cubicBezTo>
                  <a:cubicBezTo>
                    <a:pt x="1" y="200"/>
                    <a:pt x="3" y="198"/>
                    <a:pt x="1" y="200"/>
                  </a:cubicBezTo>
                  <a:cubicBezTo>
                    <a:pt x="0" y="202"/>
                    <a:pt x="1" y="201"/>
                    <a:pt x="0" y="203"/>
                  </a:cubicBezTo>
                  <a:cubicBezTo>
                    <a:pt x="3" y="205"/>
                    <a:pt x="1" y="203"/>
                    <a:pt x="2" y="206"/>
                  </a:cubicBezTo>
                  <a:cubicBezTo>
                    <a:pt x="1" y="209"/>
                    <a:pt x="1" y="207"/>
                    <a:pt x="1" y="21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5" y="217"/>
                    <a:pt x="4" y="223"/>
                    <a:pt x="6" y="232"/>
                  </a:cubicBezTo>
                  <a:cubicBezTo>
                    <a:pt x="6" y="233"/>
                    <a:pt x="6" y="233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6" y="234"/>
                    <a:pt x="6" y="235"/>
                    <a:pt x="7" y="235"/>
                  </a:cubicBezTo>
                  <a:cubicBezTo>
                    <a:pt x="7" y="238"/>
                    <a:pt x="7" y="237"/>
                    <a:pt x="8" y="240"/>
                  </a:cubicBezTo>
                  <a:cubicBezTo>
                    <a:pt x="9" y="246"/>
                    <a:pt x="10" y="243"/>
                    <a:pt x="10" y="249"/>
                  </a:cubicBezTo>
                  <a:cubicBezTo>
                    <a:pt x="11" y="250"/>
                    <a:pt x="12" y="250"/>
                    <a:pt x="11" y="253"/>
                  </a:cubicBezTo>
                  <a:cubicBezTo>
                    <a:pt x="17" y="254"/>
                    <a:pt x="12" y="256"/>
                    <a:pt x="17" y="255"/>
                  </a:cubicBezTo>
                  <a:cubicBezTo>
                    <a:pt x="21" y="265"/>
                    <a:pt x="18" y="267"/>
                    <a:pt x="23" y="271"/>
                  </a:cubicBezTo>
                  <a:cubicBezTo>
                    <a:pt x="22" y="275"/>
                    <a:pt x="21" y="274"/>
                    <a:pt x="23" y="277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6" y="289"/>
                    <a:pt x="27" y="285"/>
                    <a:pt x="26" y="293"/>
                  </a:cubicBezTo>
                  <a:cubicBezTo>
                    <a:pt x="28" y="294"/>
                    <a:pt x="29" y="295"/>
                    <a:pt x="30" y="296"/>
                  </a:cubicBezTo>
                  <a:cubicBezTo>
                    <a:pt x="31" y="306"/>
                    <a:pt x="37" y="311"/>
                    <a:pt x="37" y="321"/>
                  </a:cubicBezTo>
                  <a:cubicBezTo>
                    <a:pt x="41" y="323"/>
                    <a:pt x="41" y="323"/>
                    <a:pt x="41" y="323"/>
                  </a:cubicBezTo>
                  <a:cubicBezTo>
                    <a:pt x="41" y="331"/>
                    <a:pt x="41" y="329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7" y="338"/>
                    <a:pt x="47" y="338"/>
                    <a:pt x="47" y="338"/>
                  </a:cubicBezTo>
                  <a:cubicBezTo>
                    <a:pt x="48" y="341"/>
                    <a:pt x="51" y="347"/>
                    <a:pt x="53" y="348"/>
                  </a:cubicBezTo>
                  <a:cubicBezTo>
                    <a:pt x="56" y="351"/>
                    <a:pt x="56" y="345"/>
                    <a:pt x="56" y="345"/>
                  </a:cubicBezTo>
                  <a:cubicBezTo>
                    <a:pt x="56" y="344"/>
                    <a:pt x="56" y="341"/>
                    <a:pt x="56" y="341"/>
                  </a:cubicBezTo>
                  <a:cubicBezTo>
                    <a:pt x="53" y="338"/>
                    <a:pt x="53" y="338"/>
                    <a:pt x="53" y="338"/>
                  </a:cubicBezTo>
                  <a:cubicBezTo>
                    <a:pt x="53" y="333"/>
                    <a:pt x="53" y="336"/>
                    <a:pt x="52" y="332"/>
                  </a:cubicBezTo>
                  <a:cubicBezTo>
                    <a:pt x="50" y="324"/>
                    <a:pt x="50" y="329"/>
                    <a:pt x="48" y="321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48" y="319"/>
                    <a:pt x="47" y="319"/>
                    <a:pt x="47" y="31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44" y="290"/>
                    <a:pt x="44" y="294"/>
                    <a:pt x="45" y="299"/>
                  </a:cubicBezTo>
                  <a:cubicBezTo>
                    <a:pt x="46" y="304"/>
                    <a:pt x="47" y="307"/>
                    <a:pt x="48" y="312"/>
                  </a:cubicBezTo>
                  <a:cubicBezTo>
                    <a:pt x="49" y="318"/>
                    <a:pt x="50" y="314"/>
                    <a:pt x="51" y="319"/>
                  </a:cubicBezTo>
                  <a:cubicBezTo>
                    <a:pt x="52" y="325"/>
                    <a:pt x="54" y="329"/>
                    <a:pt x="56" y="334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2" y="350"/>
                    <a:pt x="62" y="349"/>
                    <a:pt x="64" y="352"/>
                  </a:cubicBezTo>
                  <a:cubicBezTo>
                    <a:pt x="70" y="366"/>
                    <a:pt x="70" y="366"/>
                    <a:pt x="70" y="366"/>
                  </a:cubicBezTo>
                  <a:cubicBezTo>
                    <a:pt x="70" y="366"/>
                    <a:pt x="76" y="374"/>
                    <a:pt x="76" y="373"/>
                  </a:cubicBezTo>
                  <a:cubicBezTo>
                    <a:pt x="76" y="372"/>
                    <a:pt x="76" y="373"/>
                    <a:pt x="76" y="373"/>
                  </a:cubicBezTo>
                  <a:cubicBezTo>
                    <a:pt x="77" y="369"/>
                    <a:pt x="77" y="369"/>
                    <a:pt x="77" y="369"/>
                  </a:cubicBezTo>
                  <a:cubicBezTo>
                    <a:pt x="80" y="371"/>
                    <a:pt x="81" y="371"/>
                    <a:pt x="81" y="376"/>
                  </a:cubicBezTo>
                  <a:cubicBezTo>
                    <a:pt x="81" y="376"/>
                    <a:pt x="81" y="376"/>
                    <a:pt x="81" y="376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4" y="370"/>
                    <a:pt x="81" y="370"/>
                    <a:pt x="87" y="370"/>
                  </a:cubicBezTo>
                  <a:cubicBezTo>
                    <a:pt x="87" y="366"/>
                    <a:pt x="87" y="366"/>
                    <a:pt x="87" y="366"/>
                  </a:cubicBezTo>
                  <a:cubicBezTo>
                    <a:pt x="91" y="365"/>
                    <a:pt x="91" y="365"/>
                    <a:pt x="91" y="365"/>
                  </a:cubicBezTo>
                  <a:cubicBezTo>
                    <a:pt x="91" y="360"/>
                    <a:pt x="89" y="357"/>
                    <a:pt x="90" y="353"/>
                  </a:cubicBezTo>
                  <a:cubicBezTo>
                    <a:pt x="91" y="349"/>
                    <a:pt x="91" y="351"/>
                    <a:pt x="91" y="349"/>
                  </a:cubicBezTo>
                  <a:cubicBezTo>
                    <a:pt x="95" y="357"/>
                    <a:pt x="95" y="357"/>
                    <a:pt x="95" y="357"/>
                  </a:cubicBezTo>
                  <a:cubicBezTo>
                    <a:pt x="94" y="365"/>
                    <a:pt x="96" y="361"/>
                    <a:pt x="97" y="368"/>
                  </a:cubicBezTo>
                  <a:cubicBezTo>
                    <a:pt x="97" y="379"/>
                    <a:pt x="97" y="379"/>
                    <a:pt x="97" y="379"/>
                  </a:cubicBezTo>
                  <a:cubicBezTo>
                    <a:pt x="100" y="390"/>
                    <a:pt x="99" y="407"/>
                    <a:pt x="100" y="417"/>
                  </a:cubicBezTo>
                  <a:cubicBezTo>
                    <a:pt x="100" y="424"/>
                    <a:pt x="99" y="429"/>
                    <a:pt x="102" y="435"/>
                  </a:cubicBezTo>
                  <a:cubicBezTo>
                    <a:pt x="105" y="445"/>
                    <a:pt x="105" y="445"/>
                    <a:pt x="105" y="445"/>
                  </a:cubicBezTo>
                  <a:cubicBezTo>
                    <a:pt x="105" y="447"/>
                    <a:pt x="106" y="447"/>
                    <a:pt x="106" y="449"/>
                  </a:cubicBezTo>
                  <a:cubicBezTo>
                    <a:pt x="111" y="449"/>
                    <a:pt x="109" y="450"/>
                    <a:pt x="112" y="447"/>
                  </a:cubicBezTo>
                  <a:cubicBezTo>
                    <a:pt x="116" y="442"/>
                    <a:pt x="121" y="443"/>
                    <a:pt x="126" y="442"/>
                  </a:cubicBezTo>
                  <a:cubicBezTo>
                    <a:pt x="128" y="439"/>
                    <a:pt x="128" y="433"/>
                    <a:pt x="128" y="428"/>
                  </a:cubicBezTo>
                  <a:cubicBezTo>
                    <a:pt x="129" y="423"/>
                    <a:pt x="129" y="418"/>
                    <a:pt x="129" y="413"/>
                  </a:cubicBezTo>
                  <a:cubicBezTo>
                    <a:pt x="130" y="407"/>
                    <a:pt x="127" y="387"/>
                    <a:pt x="131" y="383"/>
                  </a:cubicBezTo>
                  <a:cubicBezTo>
                    <a:pt x="132" y="386"/>
                    <a:pt x="131" y="388"/>
                    <a:pt x="130" y="391"/>
                  </a:cubicBezTo>
                  <a:cubicBezTo>
                    <a:pt x="133" y="396"/>
                    <a:pt x="134" y="416"/>
                    <a:pt x="134" y="423"/>
                  </a:cubicBezTo>
                  <a:cubicBezTo>
                    <a:pt x="137" y="425"/>
                    <a:pt x="135" y="424"/>
                    <a:pt x="137" y="428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3" y="410"/>
                    <a:pt x="143" y="410"/>
                    <a:pt x="143" y="410"/>
                  </a:cubicBezTo>
                  <a:cubicBezTo>
                    <a:pt x="144" y="405"/>
                    <a:pt x="142" y="398"/>
                    <a:pt x="145" y="392"/>
                  </a:cubicBezTo>
                  <a:cubicBezTo>
                    <a:pt x="147" y="395"/>
                    <a:pt x="147" y="397"/>
                    <a:pt x="146" y="402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9" y="405"/>
                    <a:pt x="149" y="404"/>
                    <a:pt x="149" y="407"/>
                  </a:cubicBezTo>
                  <a:cubicBezTo>
                    <a:pt x="152" y="406"/>
                    <a:pt x="155" y="406"/>
                    <a:pt x="159" y="406"/>
                  </a:cubicBezTo>
                  <a:cubicBezTo>
                    <a:pt x="158" y="403"/>
                    <a:pt x="160" y="383"/>
                    <a:pt x="160" y="377"/>
                  </a:cubicBezTo>
                  <a:cubicBezTo>
                    <a:pt x="159" y="341"/>
                    <a:pt x="159" y="341"/>
                    <a:pt x="159" y="341"/>
                  </a:cubicBezTo>
                  <a:cubicBezTo>
                    <a:pt x="160" y="335"/>
                    <a:pt x="159" y="329"/>
                    <a:pt x="159" y="322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2" y="313"/>
                    <a:pt x="162" y="317"/>
                    <a:pt x="162" y="321"/>
                  </a:cubicBezTo>
                  <a:cubicBezTo>
                    <a:pt x="164" y="332"/>
                    <a:pt x="164" y="332"/>
                    <a:pt x="164" y="332"/>
                  </a:cubicBezTo>
                  <a:cubicBezTo>
                    <a:pt x="164" y="336"/>
                    <a:pt x="164" y="340"/>
                    <a:pt x="164" y="344"/>
                  </a:cubicBezTo>
                  <a:cubicBezTo>
                    <a:pt x="164" y="344"/>
                    <a:pt x="163" y="345"/>
                    <a:pt x="163" y="346"/>
                  </a:cubicBezTo>
                  <a:cubicBezTo>
                    <a:pt x="166" y="348"/>
                    <a:pt x="164" y="350"/>
                    <a:pt x="165" y="358"/>
                  </a:cubicBezTo>
                  <a:cubicBezTo>
                    <a:pt x="169" y="353"/>
                    <a:pt x="168" y="357"/>
                    <a:pt x="169" y="349"/>
                  </a:cubicBezTo>
                  <a:cubicBezTo>
                    <a:pt x="169" y="344"/>
                    <a:pt x="170" y="339"/>
                    <a:pt x="170" y="334"/>
                  </a:cubicBezTo>
                  <a:cubicBezTo>
                    <a:pt x="170" y="327"/>
                    <a:pt x="168" y="312"/>
                    <a:pt x="170" y="307"/>
                  </a:cubicBezTo>
                  <a:cubicBezTo>
                    <a:pt x="172" y="313"/>
                    <a:pt x="171" y="320"/>
                    <a:pt x="171" y="325"/>
                  </a:cubicBezTo>
                  <a:cubicBezTo>
                    <a:pt x="173" y="328"/>
                    <a:pt x="173" y="328"/>
                    <a:pt x="173" y="328"/>
                  </a:cubicBezTo>
                  <a:cubicBezTo>
                    <a:pt x="174" y="332"/>
                    <a:pt x="172" y="330"/>
                    <a:pt x="175" y="332"/>
                  </a:cubicBezTo>
                  <a:cubicBezTo>
                    <a:pt x="178" y="326"/>
                    <a:pt x="178" y="308"/>
                    <a:pt x="178" y="301"/>
                  </a:cubicBezTo>
                  <a:cubicBezTo>
                    <a:pt x="177" y="302"/>
                    <a:pt x="178" y="301"/>
                    <a:pt x="178" y="301"/>
                  </a:cubicBezTo>
                  <a:cubicBezTo>
                    <a:pt x="180" y="299"/>
                    <a:pt x="179" y="272"/>
                    <a:pt x="179" y="267"/>
                  </a:cubicBezTo>
                  <a:cubicBezTo>
                    <a:pt x="178" y="265"/>
                    <a:pt x="178" y="264"/>
                    <a:pt x="177" y="261"/>
                  </a:cubicBezTo>
                  <a:cubicBezTo>
                    <a:pt x="177" y="258"/>
                    <a:pt x="177" y="256"/>
                    <a:pt x="177" y="253"/>
                  </a:cubicBezTo>
                  <a:cubicBezTo>
                    <a:pt x="176" y="247"/>
                    <a:pt x="174" y="243"/>
                    <a:pt x="174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0" y="224"/>
                    <a:pt x="170" y="223"/>
                  </a:cubicBezTo>
                  <a:cubicBezTo>
                    <a:pt x="168" y="220"/>
                    <a:pt x="169" y="216"/>
                    <a:pt x="168" y="212"/>
                  </a:cubicBezTo>
                  <a:cubicBezTo>
                    <a:pt x="167" y="206"/>
                    <a:pt x="166" y="206"/>
                    <a:pt x="167" y="200"/>
                  </a:cubicBezTo>
                  <a:cubicBezTo>
                    <a:pt x="164" y="198"/>
                    <a:pt x="164" y="198"/>
                    <a:pt x="164" y="198"/>
                  </a:cubicBezTo>
                  <a:cubicBezTo>
                    <a:pt x="165" y="195"/>
                    <a:pt x="166" y="194"/>
                    <a:pt x="164" y="191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86"/>
                    <a:pt x="162" y="187"/>
                    <a:pt x="161" y="185"/>
                  </a:cubicBezTo>
                  <a:cubicBezTo>
                    <a:pt x="164" y="182"/>
                    <a:pt x="163" y="185"/>
                    <a:pt x="162" y="182"/>
                  </a:cubicBezTo>
                  <a:cubicBezTo>
                    <a:pt x="160" y="177"/>
                    <a:pt x="161" y="169"/>
                    <a:pt x="158" y="166"/>
                  </a:cubicBezTo>
                  <a:cubicBezTo>
                    <a:pt x="157" y="168"/>
                    <a:pt x="158" y="170"/>
                    <a:pt x="156" y="171"/>
                  </a:cubicBezTo>
                  <a:cubicBezTo>
                    <a:pt x="157" y="174"/>
                    <a:pt x="157" y="174"/>
                    <a:pt x="157" y="178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82"/>
                    <a:pt x="155" y="180"/>
                    <a:pt x="155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67"/>
                    <a:pt x="151" y="163"/>
                    <a:pt x="150" y="15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8" y="97"/>
                    <a:pt x="136" y="93"/>
                    <a:pt x="134" y="86"/>
                  </a:cubicBezTo>
                  <a:cubicBezTo>
                    <a:pt x="132" y="82"/>
                    <a:pt x="132" y="78"/>
                    <a:pt x="131" y="7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7" y="37"/>
                    <a:pt x="117" y="37"/>
                    <a:pt x="113" y="3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3" y="59"/>
                    <a:pt x="115" y="57"/>
                    <a:pt x="113" y="58"/>
                  </a:cubicBezTo>
                  <a:cubicBezTo>
                    <a:pt x="115" y="62"/>
                    <a:pt x="113" y="61"/>
                    <a:pt x="114" y="67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1" y="93"/>
                    <a:pt x="124" y="104"/>
                    <a:pt x="126" y="11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6" y="158"/>
                    <a:pt x="137" y="173"/>
                    <a:pt x="140" y="185"/>
                  </a:cubicBezTo>
                  <a:cubicBezTo>
                    <a:pt x="141" y="188"/>
                    <a:pt x="141" y="191"/>
                    <a:pt x="142" y="194"/>
                  </a:cubicBezTo>
                  <a:cubicBezTo>
                    <a:pt x="142" y="199"/>
                    <a:pt x="144" y="199"/>
                    <a:pt x="142" y="202"/>
                  </a:cubicBezTo>
                  <a:cubicBezTo>
                    <a:pt x="141" y="201"/>
                    <a:pt x="142" y="202"/>
                    <a:pt x="141" y="200"/>
                  </a:cubicBezTo>
                  <a:cubicBezTo>
                    <a:pt x="137" y="192"/>
                    <a:pt x="138" y="182"/>
                    <a:pt x="136" y="173"/>
                  </a:cubicBezTo>
                  <a:cubicBezTo>
                    <a:pt x="135" y="168"/>
                    <a:pt x="134" y="163"/>
                    <a:pt x="132" y="159"/>
                  </a:cubicBezTo>
                  <a:cubicBezTo>
                    <a:pt x="131" y="154"/>
                    <a:pt x="132" y="149"/>
                    <a:pt x="130" y="144"/>
                  </a:cubicBezTo>
                  <a:cubicBezTo>
                    <a:pt x="130" y="141"/>
                    <a:pt x="129" y="140"/>
                    <a:pt x="128" y="137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8" y="98"/>
                    <a:pt x="117" y="92"/>
                    <a:pt x="113" y="92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82"/>
                    <a:pt x="134" y="21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1"/>
                  </a:cubicBezTo>
                  <a:cubicBezTo>
                    <a:pt x="133" y="219"/>
                    <a:pt x="134" y="222"/>
                    <a:pt x="133" y="218"/>
                  </a:cubicBezTo>
                  <a:cubicBezTo>
                    <a:pt x="133" y="218"/>
                    <a:pt x="132" y="216"/>
                    <a:pt x="132" y="216"/>
                  </a:cubicBezTo>
                  <a:cubicBezTo>
                    <a:pt x="130" y="206"/>
                    <a:pt x="130" y="195"/>
                    <a:pt x="127" y="186"/>
                  </a:cubicBezTo>
                  <a:cubicBezTo>
                    <a:pt x="125" y="179"/>
                    <a:pt x="125" y="181"/>
                    <a:pt x="125" y="174"/>
                  </a:cubicBezTo>
                  <a:cubicBezTo>
                    <a:pt x="122" y="150"/>
                    <a:pt x="118" y="125"/>
                    <a:pt x="113" y="102"/>
                  </a:cubicBezTo>
                  <a:cubicBezTo>
                    <a:pt x="111" y="94"/>
                    <a:pt x="112" y="86"/>
                    <a:pt x="110" y="77"/>
                  </a:cubicBezTo>
                  <a:cubicBezTo>
                    <a:pt x="109" y="69"/>
                    <a:pt x="107" y="59"/>
                    <a:pt x="107" y="51"/>
                  </a:cubicBezTo>
                  <a:cubicBezTo>
                    <a:pt x="107" y="44"/>
                    <a:pt x="105" y="40"/>
                    <a:pt x="104" y="34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29"/>
                    <a:pt x="103" y="30"/>
                    <a:pt x="103" y="29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8" y="36"/>
                    <a:pt x="102" y="63"/>
                    <a:pt x="102" y="71"/>
                  </a:cubicBezTo>
                  <a:cubicBezTo>
                    <a:pt x="104" y="96"/>
                    <a:pt x="109" y="125"/>
                    <a:pt x="112" y="150"/>
                  </a:cubicBezTo>
                  <a:cubicBezTo>
                    <a:pt x="112" y="154"/>
                    <a:pt x="114" y="167"/>
                    <a:pt x="114" y="170"/>
                  </a:cubicBezTo>
                  <a:cubicBezTo>
                    <a:pt x="116" y="177"/>
                    <a:pt x="114" y="184"/>
                    <a:pt x="117" y="189"/>
                  </a:cubicBezTo>
                  <a:cubicBezTo>
                    <a:pt x="117" y="190"/>
                    <a:pt x="116" y="190"/>
                    <a:pt x="116" y="190"/>
                  </a:cubicBezTo>
                  <a:cubicBezTo>
                    <a:pt x="115" y="192"/>
                    <a:pt x="115" y="190"/>
                    <a:pt x="115" y="192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4" y="191"/>
                    <a:pt x="112" y="182"/>
                    <a:pt x="111" y="175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43"/>
                    <a:pt x="106" y="137"/>
                    <a:pt x="105" y="130"/>
                  </a:cubicBezTo>
                  <a:cubicBezTo>
                    <a:pt x="105" y="118"/>
                    <a:pt x="104" y="105"/>
                    <a:pt x="102" y="93"/>
                  </a:cubicBezTo>
                  <a:cubicBezTo>
                    <a:pt x="100" y="86"/>
                    <a:pt x="100" y="76"/>
                    <a:pt x="99" y="69"/>
                  </a:cubicBezTo>
                  <a:cubicBezTo>
                    <a:pt x="98" y="67"/>
                    <a:pt x="98" y="65"/>
                    <a:pt x="98" y="63"/>
                  </a:cubicBezTo>
                  <a:cubicBezTo>
                    <a:pt x="98" y="57"/>
                    <a:pt x="96" y="55"/>
                    <a:pt x="95" y="46"/>
                  </a:cubicBezTo>
                  <a:cubicBezTo>
                    <a:pt x="94" y="40"/>
                    <a:pt x="95" y="45"/>
                    <a:pt x="94" y="4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4"/>
                    <a:pt x="91" y="23"/>
                    <a:pt x="89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7" y="17"/>
                    <a:pt x="87" y="19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5" y="13"/>
                    <a:pt x="85" y="14"/>
                    <a:pt x="84" y="11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82" y="6"/>
                    <a:pt x="80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2438" y="3153"/>
              <a:ext cx="249" cy="572"/>
            </a:xfrm>
            <a:custGeom>
              <a:avLst/>
              <a:gdLst>
                <a:gd name="T0" fmla="*/ 88 w 194"/>
                <a:gd name="T1" fmla="*/ 370 h 445"/>
                <a:gd name="T2" fmla="*/ 108 w 194"/>
                <a:gd name="T3" fmla="*/ 326 h 445"/>
                <a:gd name="T4" fmla="*/ 106 w 194"/>
                <a:gd name="T5" fmla="*/ 314 h 445"/>
                <a:gd name="T6" fmla="*/ 80 w 194"/>
                <a:gd name="T7" fmla="*/ 314 h 445"/>
                <a:gd name="T8" fmla="*/ 122 w 194"/>
                <a:gd name="T9" fmla="*/ 276 h 445"/>
                <a:gd name="T10" fmla="*/ 117 w 194"/>
                <a:gd name="T11" fmla="*/ 260 h 445"/>
                <a:gd name="T12" fmla="*/ 62 w 194"/>
                <a:gd name="T13" fmla="*/ 243 h 445"/>
                <a:gd name="T14" fmla="*/ 60 w 194"/>
                <a:gd name="T15" fmla="*/ 230 h 445"/>
                <a:gd name="T16" fmla="*/ 59 w 194"/>
                <a:gd name="T17" fmla="*/ 220 h 445"/>
                <a:gd name="T18" fmla="*/ 95 w 194"/>
                <a:gd name="T19" fmla="*/ 219 h 445"/>
                <a:gd name="T20" fmla="*/ 10 w 194"/>
                <a:gd name="T21" fmla="*/ 206 h 445"/>
                <a:gd name="T22" fmla="*/ 92 w 194"/>
                <a:gd name="T23" fmla="*/ 170 h 445"/>
                <a:gd name="T24" fmla="*/ 108 w 194"/>
                <a:gd name="T25" fmla="*/ 219 h 445"/>
                <a:gd name="T26" fmla="*/ 92 w 194"/>
                <a:gd name="T27" fmla="*/ 207 h 445"/>
                <a:gd name="T28" fmla="*/ 43 w 194"/>
                <a:gd name="T29" fmla="*/ 144 h 445"/>
                <a:gd name="T30" fmla="*/ 105 w 194"/>
                <a:gd name="T31" fmla="*/ 127 h 445"/>
                <a:gd name="T32" fmla="*/ 109 w 194"/>
                <a:gd name="T33" fmla="*/ 155 h 445"/>
                <a:gd name="T34" fmla="*/ 155 w 194"/>
                <a:gd name="T35" fmla="*/ 409 h 445"/>
                <a:gd name="T36" fmla="*/ 162 w 194"/>
                <a:gd name="T37" fmla="*/ 434 h 445"/>
                <a:gd name="T38" fmla="*/ 173 w 194"/>
                <a:gd name="T39" fmla="*/ 408 h 445"/>
                <a:gd name="T40" fmla="*/ 177 w 194"/>
                <a:gd name="T41" fmla="*/ 352 h 445"/>
                <a:gd name="T42" fmla="*/ 186 w 194"/>
                <a:gd name="T43" fmla="*/ 392 h 445"/>
                <a:gd name="T44" fmla="*/ 184 w 194"/>
                <a:gd name="T45" fmla="*/ 332 h 445"/>
                <a:gd name="T46" fmla="*/ 190 w 194"/>
                <a:gd name="T47" fmla="*/ 353 h 445"/>
                <a:gd name="T48" fmla="*/ 191 w 194"/>
                <a:gd name="T49" fmla="*/ 324 h 445"/>
                <a:gd name="T50" fmla="*/ 173 w 194"/>
                <a:gd name="T51" fmla="*/ 233 h 445"/>
                <a:gd name="T52" fmla="*/ 174 w 194"/>
                <a:gd name="T53" fmla="*/ 259 h 445"/>
                <a:gd name="T54" fmla="*/ 178 w 194"/>
                <a:gd name="T55" fmla="*/ 298 h 445"/>
                <a:gd name="T56" fmla="*/ 148 w 194"/>
                <a:gd name="T57" fmla="*/ 177 h 445"/>
                <a:gd name="T58" fmla="*/ 115 w 194"/>
                <a:gd name="T59" fmla="*/ 94 h 445"/>
                <a:gd name="T60" fmla="*/ 103 w 194"/>
                <a:gd name="T61" fmla="*/ 80 h 445"/>
                <a:gd name="T62" fmla="*/ 110 w 194"/>
                <a:gd name="T63" fmla="*/ 97 h 445"/>
                <a:gd name="T64" fmla="*/ 122 w 194"/>
                <a:gd name="T65" fmla="*/ 132 h 445"/>
                <a:gd name="T66" fmla="*/ 139 w 194"/>
                <a:gd name="T67" fmla="*/ 195 h 445"/>
                <a:gd name="T68" fmla="*/ 138 w 194"/>
                <a:gd name="T69" fmla="*/ 211 h 445"/>
                <a:gd name="T70" fmla="*/ 121 w 194"/>
                <a:gd name="T71" fmla="*/ 143 h 445"/>
                <a:gd name="T72" fmla="*/ 75 w 194"/>
                <a:gd name="T73" fmla="*/ 48 h 445"/>
                <a:gd name="T74" fmla="*/ 55 w 194"/>
                <a:gd name="T75" fmla="*/ 17 h 445"/>
                <a:gd name="T76" fmla="*/ 44 w 194"/>
                <a:gd name="T77" fmla="*/ 22 h 445"/>
                <a:gd name="T78" fmla="*/ 58 w 194"/>
                <a:gd name="T79" fmla="*/ 84 h 445"/>
                <a:gd name="T80" fmla="*/ 68 w 194"/>
                <a:gd name="T81" fmla="*/ 135 h 445"/>
                <a:gd name="T82" fmla="*/ 35 w 194"/>
                <a:gd name="T83" fmla="*/ 32 h 445"/>
                <a:gd name="T84" fmla="*/ 19 w 194"/>
                <a:gd name="T85" fmla="*/ 8 h 445"/>
                <a:gd name="T86" fmla="*/ 22 w 194"/>
                <a:gd name="T87" fmla="*/ 33 h 445"/>
                <a:gd name="T88" fmla="*/ 15 w 194"/>
                <a:gd name="T89" fmla="*/ 61 h 445"/>
                <a:gd name="T90" fmla="*/ 7 w 194"/>
                <a:gd name="T91" fmla="*/ 50 h 445"/>
                <a:gd name="T92" fmla="*/ 4 w 194"/>
                <a:gd name="T93" fmla="*/ 83 h 445"/>
                <a:gd name="T94" fmla="*/ 3 w 194"/>
                <a:gd name="T95" fmla="*/ 146 h 445"/>
                <a:gd name="T96" fmla="*/ 5 w 194"/>
                <a:gd name="T97" fmla="*/ 190 h 445"/>
                <a:gd name="T98" fmla="*/ 8 w 194"/>
                <a:gd name="T99" fmla="*/ 234 h 445"/>
                <a:gd name="T100" fmla="*/ 13 w 194"/>
                <a:gd name="T101" fmla="*/ 250 h 445"/>
                <a:gd name="T102" fmla="*/ 44 w 194"/>
                <a:gd name="T103" fmla="*/ 318 h 445"/>
                <a:gd name="T104" fmla="*/ 78 w 194"/>
                <a:gd name="T105" fmla="*/ 380 h 445"/>
                <a:gd name="T106" fmla="*/ 114 w 194"/>
                <a:gd name="T107" fmla="*/ 420 h 445"/>
                <a:gd name="T108" fmla="*/ 126 w 194"/>
                <a:gd name="T109" fmla="*/ 421 h 445"/>
                <a:gd name="T110" fmla="*/ 111 w 194"/>
                <a:gd name="T111" fmla="*/ 342 h 445"/>
                <a:gd name="T112" fmla="*/ 132 w 194"/>
                <a:gd name="T113" fmla="*/ 409 h 445"/>
                <a:gd name="T114" fmla="*/ 150 w 194"/>
                <a:gd name="T115" fmla="*/ 437 h 445"/>
                <a:gd name="T116" fmla="*/ 137 w 194"/>
                <a:gd name="T117" fmla="*/ 286 h 445"/>
                <a:gd name="T118" fmla="*/ 128 w 194"/>
                <a:gd name="T119" fmla="*/ 225 h 445"/>
                <a:gd name="T120" fmla="*/ 138 w 194"/>
                <a:gd name="T121" fmla="*/ 273 h 445"/>
                <a:gd name="T122" fmla="*/ 153 w 194"/>
                <a:gd name="T123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445">
                  <a:moveTo>
                    <a:pt x="82" y="334"/>
                  </a:moveTo>
                  <a:cubicBezTo>
                    <a:pt x="82" y="334"/>
                    <a:pt x="81" y="330"/>
                    <a:pt x="84" y="334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8" y="354"/>
                    <a:pt x="88" y="355"/>
                    <a:pt x="89" y="358"/>
                  </a:cubicBezTo>
                  <a:cubicBezTo>
                    <a:pt x="95" y="388"/>
                    <a:pt x="95" y="388"/>
                    <a:pt x="95" y="388"/>
                  </a:cubicBezTo>
                  <a:cubicBezTo>
                    <a:pt x="93" y="387"/>
                    <a:pt x="93" y="388"/>
                    <a:pt x="92" y="383"/>
                  </a:cubicBezTo>
                  <a:cubicBezTo>
                    <a:pt x="90" y="377"/>
                    <a:pt x="90" y="379"/>
                    <a:pt x="88" y="370"/>
                  </a:cubicBezTo>
                  <a:cubicBezTo>
                    <a:pt x="88" y="368"/>
                    <a:pt x="87" y="366"/>
                    <a:pt x="86" y="363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1" y="332"/>
                    <a:pt x="81" y="335"/>
                    <a:pt x="82" y="334"/>
                  </a:cubicBezTo>
                  <a:close/>
                  <a:moveTo>
                    <a:pt x="107" y="318"/>
                  </a:moveTo>
                  <a:cubicBezTo>
                    <a:pt x="110" y="321"/>
                    <a:pt x="109" y="318"/>
                    <a:pt x="109" y="324"/>
                  </a:cubicBezTo>
                  <a:cubicBezTo>
                    <a:pt x="110" y="327"/>
                    <a:pt x="110" y="330"/>
                    <a:pt x="110" y="331"/>
                  </a:cubicBezTo>
                  <a:cubicBezTo>
                    <a:pt x="107" y="328"/>
                    <a:pt x="108" y="330"/>
                    <a:pt x="108" y="326"/>
                  </a:cubicBezTo>
                  <a:cubicBezTo>
                    <a:pt x="107" y="323"/>
                    <a:pt x="107" y="321"/>
                    <a:pt x="107" y="318"/>
                  </a:cubicBezTo>
                  <a:close/>
                  <a:moveTo>
                    <a:pt x="80" y="323"/>
                  </a:moveTo>
                  <a:cubicBezTo>
                    <a:pt x="81" y="324"/>
                    <a:pt x="83" y="320"/>
                    <a:pt x="80" y="326"/>
                  </a:cubicBezTo>
                  <a:cubicBezTo>
                    <a:pt x="80" y="325"/>
                    <a:pt x="78" y="325"/>
                    <a:pt x="80" y="323"/>
                  </a:cubicBezTo>
                  <a:close/>
                  <a:moveTo>
                    <a:pt x="106" y="314"/>
                  </a:moveTo>
                  <a:cubicBezTo>
                    <a:pt x="108" y="316"/>
                    <a:pt x="108" y="311"/>
                    <a:pt x="107" y="315"/>
                  </a:cubicBezTo>
                  <a:lnTo>
                    <a:pt x="106" y="314"/>
                  </a:lnTo>
                  <a:close/>
                  <a:moveTo>
                    <a:pt x="104" y="302"/>
                  </a:moveTo>
                  <a:cubicBezTo>
                    <a:pt x="105" y="303"/>
                    <a:pt x="106" y="302"/>
                    <a:pt x="106" y="305"/>
                  </a:cubicBezTo>
                  <a:cubicBezTo>
                    <a:pt x="107" y="309"/>
                    <a:pt x="105" y="308"/>
                    <a:pt x="105" y="308"/>
                  </a:cubicBezTo>
                  <a:lnTo>
                    <a:pt x="104" y="302"/>
                  </a:lnTo>
                  <a:close/>
                  <a:moveTo>
                    <a:pt x="74" y="294"/>
                  </a:moveTo>
                  <a:cubicBezTo>
                    <a:pt x="76" y="296"/>
                    <a:pt x="75" y="293"/>
                    <a:pt x="76" y="296"/>
                  </a:cubicBezTo>
                  <a:cubicBezTo>
                    <a:pt x="80" y="314"/>
                    <a:pt x="80" y="314"/>
                    <a:pt x="80" y="314"/>
                  </a:cubicBezTo>
                  <a:cubicBezTo>
                    <a:pt x="79" y="318"/>
                    <a:pt x="81" y="315"/>
                    <a:pt x="78" y="316"/>
                  </a:cubicBezTo>
                  <a:cubicBezTo>
                    <a:pt x="78" y="315"/>
                    <a:pt x="77" y="317"/>
                    <a:pt x="77" y="313"/>
                  </a:cubicBezTo>
                  <a:cubicBezTo>
                    <a:pt x="77" y="312"/>
                    <a:pt x="77" y="310"/>
                    <a:pt x="77" y="309"/>
                  </a:cubicBezTo>
                  <a:cubicBezTo>
                    <a:pt x="75" y="305"/>
                    <a:pt x="74" y="301"/>
                    <a:pt x="74" y="294"/>
                  </a:cubicBezTo>
                  <a:close/>
                  <a:moveTo>
                    <a:pt x="120" y="279"/>
                  </a:moveTo>
                  <a:cubicBezTo>
                    <a:pt x="119" y="276"/>
                    <a:pt x="120" y="277"/>
                    <a:pt x="120" y="272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1" y="280"/>
                    <a:pt x="123" y="278"/>
                    <a:pt x="120" y="279"/>
                  </a:cubicBezTo>
                  <a:close/>
                  <a:moveTo>
                    <a:pt x="66" y="262"/>
                  </a:moveTo>
                  <a:cubicBezTo>
                    <a:pt x="69" y="262"/>
                    <a:pt x="69" y="262"/>
                    <a:pt x="69" y="262"/>
                  </a:cubicBezTo>
                  <a:cubicBezTo>
                    <a:pt x="67" y="267"/>
                    <a:pt x="72" y="264"/>
                    <a:pt x="70" y="278"/>
                  </a:cubicBezTo>
                  <a:cubicBezTo>
                    <a:pt x="68" y="275"/>
                    <a:pt x="68" y="275"/>
                    <a:pt x="68" y="270"/>
                  </a:cubicBezTo>
                  <a:cubicBezTo>
                    <a:pt x="67" y="269"/>
                    <a:pt x="66" y="263"/>
                    <a:pt x="66" y="262"/>
                  </a:cubicBezTo>
                  <a:close/>
                  <a:moveTo>
                    <a:pt x="117" y="260"/>
                  </a:moveTo>
                  <a:cubicBezTo>
                    <a:pt x="119" y="264"/>
                    <a:pt x="118" y="262"/>
                    <a:pt x="117" y="262"/>
                  </a:cubicBezTo>
                  <a:lnTo>
                    <a:pt x="117" y="260"/>
                  </a:lnTo>
                  <a:close/>
                  <a:moveTo>
                    <a:pt x="65" y="257"/>
                  </a:moveTo>
                  <a:cubicBezTo>
                    <a:pt x="64" y="256"/>
                    <a:pt x="64" y="255"/>
                    <a:pt x="66" y="254"/>
                  </a:cubicBezTo>
                  <a:cubicBezTo>
                    <a:pt x="68" y="257"/>
                    <a:pt x="65" y="256"/>
                    <a:pt x="65" y="257"/>
                  </a:cubicBezTo>
                  <a:close/>
                  <a:moveTo>
                    <a:pt x="64" y="251"/>
                  </a:moveTo>
                  <a:cubicBezTo>
                    <a:pt x="63" y="249"/>
                    <a:pt x="62" y="246"/>
                    <a:pt x="62" y="243"/>
                  </a:cubicBezTo>
                  <a:cubicBezTo>
                    <a:pt x="63" y="244"/>
                    <a:pt x="64" y="244"/>
                    <a:pt x="65" y="247"/>
                  </a:cubicBezTo>
                  <a:lnTo>
                    <a:pt x="64" y="251"/>
                  </a:lnTo>
                  <a:close/>
                  <a:moveTo>
                    <a:pt x="61" y="240"/>
                  </a:moveTo>
                  <a:cubicBezTo>
                    <a:pt x="61" y="239"/>
                    <a:pt x="60" y="239"/>
                    <a:pt x="61" y="238"/>
                  </a:cubicBezTo>
                  <a:cubicBezTo>
                    <a:pt x="62" y="237"/>
                    <a:pt x="61" y="238"/>
                    <a:pt x="62" y="237"/>
                  </a:cubicBezTo>
                  <a:cubicBezTo>
                    <a:pt x="64" y="241"/>
                    <a:pt x="63" y="239"/>
                    <a:pt x="61" y="240"/>
                  </a:cubicBezTo>
                  <a:close/>
                  <a:moveTo>
                    <a:pt x="60" y="230"/>
                  </a:moveTo>
                  <a:cubicBezTo>
                    <a:pt x="62" y="233"/>
                    <a:pt x="61" y="235"/>
                    <a:pt x="61" y="236"/>
                  </a:cubicBezTo>
                  <a:cubicBezTo>
                    <a:pt x="60" y="234"/>
                    <a:pt x="60" y="237"/>
                    <a:pt x="60" y="233"/>
                  </a:cubicBezTo>
                  <a:cubicBezTo>
                    <a:pt x="59" y="230"/>
                    <a:pt x="58" y="231"/>
                    <a:pt x="60" y="230"/>
                  </a:cubicBezTo>
                  <a:close/>
                  <a:moveTo>
                    <a:pt x="109" y="222"/>
                  </a:moveTo>
                  <a:cubicBezTo>
                    <a:pt x="110" y="224"/>
                    <a:pt x="112" y="223"/>
                    <a:pt x="112" y="234"/>
                  </a:cubicBezTo>
                  <a:cubicBezTo>
                    <a:pt x="109" y="232"/>
                    <a:pt x="109" y="226"/>
                    <a:pt x="109" y="222"/>
                  </a:cubicBezTo>
                  <a:close/>
                  <a:moveTo>
                    <a:pt x="59" y="220"/>
                  </a:moveTo>
                  <a:cubicBezTo>
                    <a:pt x="59" y="221"/>
                    <a:pt x="59" y="223"/>
                    <a:pt x="59" y="223"/>
                  </a:cubicBezTo>
                  <a:cubicBezTo>
                    <a:pt x="58" y="225"/>
                    <a:pt x="58" y="225"/>
                    <a:pt x="58" y="225"/>
                  </a:cubicBezTo>
                  <a:cubicBezTo>
                    <a:pt x="58" y="225"/>
                    <a:pt x="57" y="226"/>
                    <a:pt x="57" y="222"/>
                  </a:cubicBezTo>
                  <a:cubicBezTo>
                    <a:pt x="58" y="219"/>
                    <a:pt x="57" y="221"/>
                    <a:pt x="59" y="220"/>
                  </a:cubicBezTo>
                  <a:close/>
                  <a:moveTo>
                    <a:pt x="93" y="213"/>
                  </a:moveTo>
                  <a:cubicBezTo>
                    <a:pt x="94" y="218"/>
                    <a:pt x="94" y="218"/>
                    <a:pt x="94" y="218"/>
                  </a:cubicBezTo>
                  <a:cubicBezTo>
                    <a:pt x="96" y="223"/>
                    <a:pt x="93" y="214"/>
                    <a:pt x="95" y="219"/>
                  </a:cubicBezTo>
                  <a:cubicBezTo>
                    <a:pt x="96" y="223"/>
                    <a:pt x="97" y="226"/>
                    <a:pt x="97" y="232"/>
                  </a:cubicBezTo>
                  <a:cubicBezTo>
                    <a:pt x="97" y="242"/>
                    <a:pt x="106" y="288"/>
                    <a:pt x="103" y="293"/>
                  </a:cubicBezTo>
                  <a:cubicBezTo>
                    <a:pt x="103" y="289"/>
                    <a:pt x="102" y="288"/>
                    <a:pt x="101" y="285"/>
                  </a:cubicBezTo>
                  <a:cubicBezTo>
                    <a:pt x="100" y="280"/>
                    <a:pt x="102" y="278"/>
                    <a:pt x="100" y="274"/>
                  </a:cubicBezTo>
                  <a:cubicBezTo>
                    <a:pt x="97" y="267"/>
                    <a:pt x="95" y="230"/>
                    <a:pt x="93" y="223"/>
                  </a:cubicBezTo>
                  <a:cubicBezTo>
                    <a:pt x="93" y="221"/>
                    <a:pt x="91" y="217"/>
                    <a:pt x="93" y="213"/>
                  </a:cubicBezTo>
                  <a:close/>
                  <a:moveTo>
                    <a:pt x="10" y="206"/>
                  </a:moveTo>
                  <a:cubicBezTo>
                    <a:pt x="12" y="211"/>
                    <a:pt x="10" y="210"/>
                    <a:pt x="10" y="211"/>
                  </a:cubicBezTo>
                  <a:cubicBezTo>
                    <a:pt x="8" y="209"/>
                    <a:pt x="8" y="208"/>
                    <a:pt x="10" y="206"/>
                  </a:cubicBezTo>
                  <a:close/>
                  <a:moveTo>
                    <a:pt x="76" y="155"/>
                  </a:moveTo>
                  <a:cubicBezTo>
                    <a:pt x="77" y="155"/>
                    <a:pt x="78" y="154"/>
                    <a:pt x="80" y="158"/>
                  </a:cubicBezTo>
                  <a:cubicBezTo>
                    <a:pt x="81" y="159"/>
                    <a:pt x="83" y="165"/>
                    <a:pt x="87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6"/>
                    <a:pt x="86" y="165"/>
                    <a:pt x="92" y="170"/>
                  </a:cubicBezTo>
                  <a:cubicBezTo>
                    <a:pt x="92" y="175"/>
                    <a:pt x="92" y="177"/>
                    <a:pt x="95" y="180"/>
                  </a:cubicBezTo>
                  <a:cubicBezTo>
                    <a:pt x="95" y="181"/>
                    <a:pt x="95" y="181"/>
                    <a:pt x="95" y="181"/>
                  </a:cubicBezTo>
                  <a:cubicBezTo>
                    <a:pt x="95" y="181"/>
                    <a:pt x="95" y="181"/>
                    <a:pt x="95" y="182"/>
                  </a:cubicBezTo>
                  <a:cubicBezTo>
                    <a:pt x="99" y="188"/>
                    <a:pt x="98" y="187"/>
                    <a:pt x="100" y="193"/>
                  </a:cubicBezTo>
                  <a:cubicBezTo>
                    <a:pt x="102" y="198"/>
                    <a:pt x="105" y="202"/>
                    <a:pt x="105" y="209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9" y="218"/>
                    <a:pt x="110" y="217"/>
                    <a:pt x="108" y="219"/>
                  </a:cubicBezTo>
                  <a:cubicBezTo>
                    <a:pt x="102" y="203"/>
                    <a:pt x="97" y="195"/>
                    <a:pt x="95" y="19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0" y="181"/>
                    <a:pt x="91" y="182"/>
                    <a:pt x="90" y="180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80"/>
                    <a:pt x="86" y="179"/>
                    <a:pt x="88" y="184"/>
                  </a:cubicBezTo>
                  <a:cubicBezTo>
                    <a:pt x="92" y="192"/>
                    <a:pt x="92" y="192"/>
                    <a:pt x="92" y="192"/>
                  </a:cubicBezTo>
                  <a:cubicBezTo>
                    <a:pt x="89" y="202"/>
                    <a:pt x="91" y="198"/>
                    <a:pt x="92" y="207"/>
                  </a:cubicBezTo>
                  <a:cubicBezTo>
                    <a:pt x="90" y="206"/>
                    <a:pt x="90" y="206"/>
                    <a:pt x="89" y="203"/>
                  </a:cubicBezTo>
                  <a:cubicBezTo>
                    <a:pt x="85" y="189"/>
                    <a:pt x="88" y="198"/>
                    <a:pt x="86" y="189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8" y="161"/>
                    <a:pt x="77" y="161"/>
                    <a:pt x="77" y="160"/>
                  </a:cubicBezTo>
                  <a:cubicBezTo>
                    <a:pt x="76" y="157"/>
                    <a:pt x="77" y="159"/>
                    <a:pt x="76" y="155"/>
                  </a:cubicBezTo>
                  <a:close/>
                  <a:moveTo>
                    <a:pt x="43" y="141"/>
                  </a:moveTo>
                  <a:cubicBezTo>
                    <a:pt x="43" y="142"/>
                    <a:pt x="43" y="142"/>
                    <a:pt x="43" y="144"/>
                  </a:cubicBezTo>
                  <a:cubicBezTo>
                    <a:pt x="42" y="143"/>
                    <a:pt x="41" y="144"/>
                    <a:pt x="43" y="141"/>
                  </a:cubicBezTo>
                  <a:close/>
                  <a:moveTo>
                    <a:pt x="83" y="71"/>
                  </a:moveTo>
                  <a:cubicBezTo>
                    <a:pt x="86" y="71"/>
                    <a:pt x="84" y="70"/>
                    <a:pt x="86" y="72"/>
                  </a:cubicBezTo>
                  <a:cubicBezTo>
                    <a:pt x="88" y="74"/>
                    <a:pt x="89" y="79"/>
                    <a:pt x="90" y="82"/>
                  </a:cubicBezTo>
                  <a:cubicBezTo>
                    <a:pt x="90" y="87"/>
                    <a:pt x="93" y="92"/>
                    <a:pt x="96" y="9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7"/>
                    <a:pt x="105" y="127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3" y="197"/>
                    <a:pt x="128" y="214"/>
                    <a:pt x="128" y="222"/>
                  </a:cubicBezTo>
                  <a:cubicBezTo>
                    <a:pt x="127" y="221"/>
                    <a:pt x="127" y="222"/>
                    <a:pt x="126" y="218"/>
                  </a:cubicBezTo>
                  <a:cubicBezTo>
                    <a:pt x="124" y="205"/>
                    <a:pt x="119" y="192"/>
                    <a:pt x="117" y="184"/>
                  </a:cubicBezTo>
                  <a:cubicBezTo>
                    <a:pt x="117" y="181"/>
                    <a:pt x="116" y="177"/>
                    <a:pt x="115" y="174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0" y="157"/>
                    <a:pt x="109" y="156"/>
                    <a:pt x="109" y="155"/>
                  </a:cubicBezTo>
                  <a:cubicBezTo>
                    <a:pt x="109" y="152"/>
                    <a:pt x="109" y="153"/>
                    <a:pt x="109" y="150"/>
                  </a:cubicBezTo>
                  <a:cubicBezTo>
                    <a:pt x="108" y="144"/>
                    <a:pt x="103" y="133"/>
                    <a:pt x="101" y="127"/>
                  </a:cubicBezTo>
                  <a:cubicBezTo>
                    <a:pt x="99" y="117"/>
                    <a:pt x="100" y="123"/>
                    <a:pt x="98" y="118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83"/>
                    <a:pt x="84" y="78"/>
                    <a:pt x="83" y="70"/>
                  </a:cubicBezTo>
                  <a:lnTo>
                    <a:pt x="83" y="71"/>
                  </a:lnTo>
                  <a:close/>
                  <a:moveTo>
                    <a:pt x="155" y="409"/>
                  </a:moveTo>
                  <a:cubicBezTo>
                    <a:pt x="156" y="411"/>
                    <a:pt x="156" y="408"/>
                    <a:pt x="156" y="413"/>
                  </a:cubicBezTo>
                  <a:cubicBezTo>
                    <a:pt x="156" y="416"/>
                    <a:pt x="156" y="416"/>
                    <a:pt x="155" y="417"/>
                  </a:cubicBezTo>
                  <a:cubicBezTo>
                    <a:pt x="157" y="418"/>
                    <a:pt x="153" y="419"/>
                    <a:pt x="158" y="417"/>
                  </a:cubicBezTo>
                  <a:cubicBezTo>
                    <a:pt x="158" y="423"/>
                    <a:pt x="158" y="423"/>
                    <a:pt x="157" y="427"/>
                  </a:cubicBezTo>
                  <a:cubicBezTo>
                    <a:pt x="158" y="428"/>
                    <a:pt x="158" y="428"/>
                    <a:pt x="159" y="431"/>
                  </a:cubicBezTo>
                  <a:cubicBezTo>
                    <a:pt x="160" y="432"/>
                    <a:pt x="160" y="432"/>
                    <a:pt x="160" y="432"/>
                  </a:cubicBezTo>
                  <a:cubicBezTo>
                    <a:pt x="161" y="433"/>
                    <a:pt x="161" y="436"/>
                    <a:pt x="162" y="434"/>
                  </a:cubicBezTo>
                  <a:cubicBezTo>
                    <a:pt x="162" y="434"/>
                    <a:pt x="162" y="434"/>
                    <a:pt x="162" y="435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0"/>
                    <a:pt x="168" y="428"/>
                    <a:pt x="167" y="425"/>
                  </a:cubicBezTo>
                  <a:cubicBezTo>
                    <a:pt x="166" y="420"/>
                    <a:pt x="165" y="425"/>
                    <a:pt x="164" y="418"/>
                  </a:cubicBezTo>
                  <a:cubicBezTo>
                    <a:pt x="168" y="415"/>
                    <a:pt x="168" y="415"/>
                    <a:pt x="168" y="415"/>
                  </a:cubicBezTo>
                  <a:cubicBezTo>
                    <a:pt x="168" y="411"/>
                    <a:pt x="168" y="406"/>
                    <a:pt x="170" y="404"/>
                  </a:cubicBezTo>
                  <a:cubicBezTo>
                    <a:pt x="173" y="408"/>
                    <a:pt x="173" y="408"/>
                    <a:pt x="173" y="408"/>
                  </a:cubicBezTo>
                  <a:cubicBezTo>
                    <a:pt x="177" y="404"/>
                    <a:pt x="174" y="400"/>
                    <a:pt x="175" y="396"/>
                  </a:cubicBezTo>
                  <a:cubicBezTo>
                    <a:pt x="175" y="392"/>
                    <a:pt x="175" y="398"/>
                    <a:pt x="176" y="394"/>
                  </a:cubicBezTo>
                  <a:cubicBezTo>
                    <a:pt x="176" y="389"/>
                    <a:pt x="175" y="394"/>
                    <a:pt x="175" y="391"/>
                  </a:cubicBezTo>
                  <a:cubicBezTo>
                    <a:pt x="175" y="389"/>
                    <a:pt x="177" y="387"/>
                    <a:pt x="177" y="385"/>
                  </a:cubicBezTo>
                  <a:cubicBezTo>
                    <a:pt x="179" y="377"/>
                    <a:pt x="178" y="368"/>
                    <a:pt x="178" y="358"/>
                  </a:cubicBezTo>
                  <a:cubicBezTo>
                    <a:pt x="175" y="357"/>
                    <a:pt x="175" y="357"/>
                    <a:pt x="175" y="357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9" y="354"/>
                    <a:pt x="179" y="356"/>
                    <a:pt x="179" y="359"/>
                  </a:cubicBezTo>
                  <a:cubicBezTo>
                    <a:pt x="179" y="361"/>
                    <a:pt x="180" y="365"/>
                    <a:pt x="180" y="368"/>
                  </a:cubicBezTo>
                  <a:cubicBezTo>
                    <a:pt x="181" y="372"/>
                    <a:pt x="180" y="371"/>
                    <a:pt x="180" y="376"/>
                  </a:cubicBezTo>
                  <a:cubicBezTo>
                    <a:pt x="181" y="379"/>
                    <a:pt x="182" y="380"/>
                    <a:pt x="183" y="381"/>
                  </a:cubicBezTo>
                  <a:cubicBezTo>
                    <a:pt x="183" y="385"/>
                    <a:pt x="182" y="384"/>
                    <a:pt x="183" y="389"/>
                  </a:cubicBezTo>
                  <a:cubicBezTo>
                    <a:pt x="183" y="391"/>
                    <a:pt x="181" y="389"/>
                    <a:pt x="183" y="391"/>
                  </a:cubicBezTo>
                  <a:cubicBezTo>
                    <a:pt x="184" y="392"/>
                    <a:pt x="184" y="392"/>
                    <a:pt x="186" y="392"/>
                  </a:cubicBezTo>
                  <a:cubicBezTo>
                    <a:pt x="186" y="384"/>
                    <a:pt x="189" y="384"/>
                    <a:pt x="186" y="376"/>
                  </a:cubicBezTo>
                  <a:cubicBezTo>
                    <a:pt x="189" y="374"/>
                    <a:pt x="189" y="374"/>
                    <a:pt x="189" y="374"/>
                  </a:cubicBezTo>
                  <a:cubicBezTo>
                    <a:pt x="185" y="372"/>
                    <a:pt x="188" y="375"/>
                    <a:pt x="187" y="369"/>
                  </a:cubicBezTo>
                  <a:cubicBezTo>
                    <a:pt x="187" y="366"/>
                    <a:pt x="186" y="368"/>
                    <a:pt x="186" y="364"/>
                  </a:cubicBezTo>
                  <a:cubicBezTo>
                    <a:pt x="185" y="356"/>
                    <a:pt x="188" y="358"/>
                    <a:pt x="185" y="351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5"/>
                    <a:pt x="183" y="333"/>
                    <a:pt x="184" y="332"/>
                  </a:cubicBezTo>
                  <a:cubicBezTo>
                    <a:pt x="186" y="331"/>
                    <a:pt x="184" y="334"/>
                    <a:pt x="184" y="334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7" y="343"/>
                    <a:pt x="187" y="342"/>
                    <a:pt x="186" y="345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9" y="349"/>
                    <a:pt x="189" y="349"/>
                    <a:pt x="189" y="350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2" y="352"/>
                    <a:pt x="189" y="350"/>
                    <a:pt x="190" y="353"/>
                  </a:cubicBezTo>
                  <a:cubicBezTo>
                    <a:pt x="191" y="356"/>
                    <a:pt x="191" y="356"/>
                    <a:pt x="191" y="356"/>
                  </a:cubicBezTo>
                  <a:cubicBezTo>
                    <a:pt x="191" y="355"/>
                    <a:pt x="191" y="356"/>
                    <a:pt x="191" y="356"/>
                  </a:cubicBezTo>
                  <a:cubicBezTo>
                    <a:pt x="193" y="356"/>
                    <a:pt x="193" y="357"/>
                    <a:pt x="193" y="355"/>
                  </a:cubicBezTo>
                  <a:cubicBezTo>
                    <a:pt x="194" y="352"/>
                    <a:pt x="192" y="347"/>
                    <a:pt x="190" y="346"/>
                  </a:cubicBezTo>
                  <a:cubicBezTo>
                    <a:pt x="192" y="344"/>
                    <a:pt x="192" y="344"/>
                    <a:pt x="192" y="344"/>
                  </a:cubicBezTo>
                  <a:cubicBezTo>
                    <a:pt x="191" y="340"/>
                    <a:pt x="191" y="336"/>
                    <a:pt x="193" y="333"/>
                  </a:cubicBezTo>
                  <a:cubicBezTo>
                    <a:pt x="190" y="329"/>
                    <a:pt x="191" y="330"/>
                    <a:pt x="191" y="324"/>
                  </a:cubicBezTo>
                  <a:cubicBezTo>
                    <a:pt x="190" y="322"/>
                    <a:pt x="190" y="318"/>
                    <a:pt x="189" y="315"/>
                  </a:cubicBezTo>
                  <a:cubicBezTo>
                    <a:pt x="188" y="304"/>
                    <a:pt x="187" y="306"/>
                    <a:pt x="187" y="303"/>
                  </a:cubicBezTo>
                  <a:cubicBezTo>
                    <a:pt x="187" y="300"/>
                    <a:pt x="188" y="305"/>
                    <a:pt x="187" y="301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73"/>
                    <a:pt x="181" y="266"/>
                    <a:pt x="178" y="262"/>
                  </a:cubicBezTo>
                  <a:cubicBezTo>
                    <a:pt x="179" y="256"/>
                    <a:pt x="179" y="260"/>
                    <a:pt x="177" y="256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0" y="231"/>
                    <a:pt x="172" y="232"/>
                    <a:pt x="170" y="231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68" y="232"/>
                    <a:pt x="168" y="228"/>
                    <a:pt x="168" y="233"/>
                  </a:cubicBezTo>
                  <a:cubicBezTo>
                    <a:pt x="168" y="237"/>
                    <a:pt x="168" y="234"/>
                    <a:pt x="168" y="235"/>
                  </a:cubicBezTo>
                  <a:cubicBezTo>
                    <a:pt x="169" y="237"/>
                    <a:pt x="169" y="238"/>
                    <a:pt x="169" y="241"/>
                  </a:cubicBezTo>
                  <a:cubicBezTo>
                    <a:pt x="172" y="243"/>
                    <a:pt x="172" y="243"/>
                    <a:pt x="172" y="243"/>
                  </a:cubicBezTo>
                  <a:cubicBezTo>
                    <a:pt x="170" y="248"/>
                    <a:pt x="173" y="253"/>
                    <a:pt x="174" y="259"/>
                  </a:cubicBezTo>
                  <a:cubicBezTo>
                    <a:pt x="176" y="267"/>
                    <a:pt x="177" y="282"/>
                    <a:pt x="180" y="289"/>
                  </a:cubicBezTo>
                  <a:cubicBezTo>
                    <a:pt x="183" y="309"/>
                    <a:pt x="183" y="309"/>
                    <a:pt x="183" y="309"/>
                  </a:cubicBezTo>
                  <a:cubicBezTo>
                    <a:pt x="183" y="308"/>
                    <a:pt x="184" y="310"/>
                    <a:pt x="183" y="312"/>
                  </a:cubicBezTo>
                  <a:cubicBezTo>
                    <a:pt x="185" y="315"/>
                    <a:pt x="184" y="312"/>
                    <a:pt x="184" y="316"/>
                  </a:cubicBezTo>
                  <a:cubicBezTo>
                    <a:pt x="183" y="322"/>
                    <a:pt x="187" y="328"/>
                    <a:pt x="184" y="330"/>
                  </a:cubicBezTo>
                  <a:cubicBezTo>
                    <a:pt x="181" y="326"/>
                    <a:pt x="181" y="319"/>
                    <a:pt x="181" y="314"/>
                  </a:cubicBezTo>
                  <a:cubicBezTo>
                    <a:pt x="180" y="308"/>
                    <a:pt x="178" y="304"/>
                    <a:pt x="178" y="298"/>
                  </a:cubicBezTo>
                  <a:cubicBezTo>
                    <a:pt x="176" y="286"/>
                    <a:pt x="174" y="271"/>
                    <a:pt x="170" y="258"/>
                  </a:cubicBezTo>
                  <a:cubicBezTo>
                    <a:pt x="170" y="257"/>
                    <a:pt x="169" y="254"/>
                    <a:pt x="169" y="254"/>
                  </a:cubicBezTo>
                  <a:cubicBezTo>
                    <a:pt x="167" y="248"/>
                    <a:pt x="166" y="240"/>
                    <a:pt x="164" y="236"/>
                  </a:cubicBezTo>
                  <a:cubicBezTo>
                    <a:pt x="160" y="227"/>
                    <a:pt x="160" y="215"/>
                    <a:pt x="156" y="206"/>
                  </a:cubicBezTo>
                  <a:cubicBezTo>
                    <a:pt x="154" y="202"/>
                    <a:pt x="155" y="201"/>
                    <a:pt x="154" y="19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9" y="180"/>
                    <a:pt x="148" y="180"/>
                    <a:pt x="148" y="177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3" y="160"/>
                    <a:pt x="143" y="163"/>
                    <a:pt x="142" y="160"/>
                  </a:cubicBezTo>
                  <a:cubicBezTo>
                    <a:pt x="140" y="156"/>
                    <a:pt x="137" y="145"/>
                    <a:pt x="134" y="13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28" y="121"/>
                    <a:pt x="127" y="122"/>
                    <a:pt x="125" y="116"/>
                  </a:cubicBezTo>
                  <a:cubicBezTo>
                    <a:pt x="122" y="111"/>
                    <a:pt x="117" y="102"/>
                    <a:pt x="117" y="96"/>
                  </a:cubicBezTo>
                  <a:cubicBezTo>
                    <a:pt x="113" y="95"/>
                    <a:pt x="116" y="96"/>
                    <a:pt x="115" y="9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1" y="88"/>
                    <a:pt x="113" y="91"/>
                    <a:pt x="112" y="87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0"/>
                    <a:pt x="109" y="79"/>
                    <a:pt x="107" y="7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2" y="74"/>
                    <a:pt x="105" y="75"/>
                    <a:pt x="102" y="74"/>
                  </a:cubicBezTo>
                  <a:cubicBezTo>
                    <a:pt x="102" y="76"/>
                    <a:pt x="103" y="78"/>
                    <a:pt x="103" y="80"/>
                  </a:cubicBezTo>
                  <a:cubicBezTo>
                    <a:pt x="104" y="81"/>
                    <a:pt x="104" y="82"/>
                    <a:pt x="105" y="84"/>
                  </a:cubicBezTo>
                  <a:cubicBezTo>
                    <a:pt x="105" y="87"/>
                    <a:pt x="105" y="85"/>
                    <a:pt x="106" y="87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8" y="90"/>
                    <a:pt x="108" y="90"/>
                    <a:pt x="109" y="92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0" y="96"/>
                    <a:pt x="110" y="97"/>
                    <a:pt x="110" y="97"/>
                  </a:cubicBezTo>
                  <a:cubicBezTo>
                    <a:pt x="111" y="101"/>
                    <a:pt x="111" y="98"/>
                    <a:pt x="111" y="99"/>
                  </a:cubicBezTo>
                  <a:cubicBezTo>
                    <a:pt x="112" y="101"/>
                    <a:pt x="111" y="99"/>
                    <a:pt x="112" y="101"/>
                  </a:cubicBezTo>
                  <a:cubicBezTo>
                    <a:pt x="113" y="103"/>
                    <a:pt x="112" y="101"/>
                    <a:pt x="113" y="104"/>
                  </a:cubicBezTo>
                  <a:cubicBezTo>
                    <a:pt x="113" y="104"/>
                    <a:pt x="113" y="105"/>
                    <a:pt x="113" y="105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7" y="113"/>
                    <a:pt x="117" y="117"/>
                    <a:pt x="119" y="120"/>
                  </a:cubicBezTo>
                  <a:cubicBezTo>
                    <a:pt x="120" y="124"/>
                    <a:pt x="120" y="128"/>
                    <a:pt x="122" y="132"/>
                  </a:cubicBezTo>
                  <a:cubicBezTo>
                    <a:pt x="122" y="132"/>
                    <a:pt x="124" y="135"/>
                    <a:pt x="124" y="135"/>
                  </a:cubicBezTo>
                  <a:cubicBezTo>
                    <a:pt x="126" y="139"/>
                    <a:pt x="126" y="146"/>
                    <a:pt x="127" y="152"/>
                  </a:cubicBezTo>
                  <a:cubicBezTo>
                    <a:pt x="128" y="154"/>
                    <a:pt x="129" y="156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3" y="171"/>
                    <a:pt x="133" y="174"/>
                    <a:pt x="134" y="180"/>
                  </a:cubicBezTo>
                  <a:cubicBezTo>
                    <a:pt x="135" y="185"/>
                    <a:pt x="139" y="189"/>
                    <a:pt x="139" y="195"/>
                  </a:cubicBezTo>
                  <a:cubicBezTo>
                    <a:pt x="139" y="205"/>
                    <a:pt x="144" y="214"/>
                    <a:pt x="145" y="225"/>
                  </a:cubicBezTo>
                  <a:cubicBezTo>
                    <a:pt x="145" y="229"/>
                    <a:pt x="146" y="232"/>
                    <a:pt x="147" y="234"/>
                  </a:cubicBezTo>
                  <a:cubicBezTo>
                    <a:pt x="149" y="237"/>
                    <a:pt x="148" y="239"/>
                    <a:pt x="149" y="241"/>
                  </a:cubicBezTo>
                  <a:cubicBezTo>
                    <a:pt x="149" y="243"/>
                    <a:pt x="148" y="243"/>
                    <a:pt x="147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39" y="217"/>
                    <a:pt x="139" y="213"/>
                    <a:pt x="138" y="211"/>
                  </a:cubicBezTo>
                  <a:cubicBezTo>
                    <a:pt x="137" y="207"/>
                    <a:pt x="137" y="209"/>
                    <a:pt x="136" y="205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2" y="180"/>
                    <a:pt x="128" y="172"/>
                    <a:pt x="127" y="163"/>
                  </a:cubicBezTo>
                  <a:cubicBezTo>
                    <a:pt x="126" y="160"/>
                    <a:pt x="127" y="161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2" y="148"/>
                    <a:pt x="122" y="146"/>
                    <a:pt x="121" y="14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8" y="56"/>
                    <a:pt x="88" y="56"/>
                    <a:pt x="86" y="54"/>
                  </a:cubicBezTo>
                  <a:cubicBezTo>
                    <a:pt x="85" y="52"/>
                    <a:pt x="84" y="47"/>
                    <a:pt x="83" y="46"/>
                  </a:cubicBezTo>
                  <a:cubicBezTo>
                    <a:pt x="81" y="45"/>
                    <a:pt x="80" y="46"/>
                    <a:pt x="80" y="46"/>
                  </a:cubicBezTo>
                  <a:cubicBezTo>
                    <a:pt x="78" y="49"/>
                    <a:pt x="84" y="62"/>
                    <a:pt x="84" y="70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0"/>
                    <a:pt x="77" y="54"/>
                    <a:pt x="75" y="48"/>
                  </a:cubicBezTo>
                  <a:cubicBezTo>
                    <a:pt x="74" y="46"/>
                    <a:pt x="74" y="45"/>
                    <a:pt x="73" y="43"/>
                  </a:cubicBezTo>
                  <a:cubicBezTo>
                    <a:pt x="72" y="41"/>
                    <a:pt x="72" y="41"/>
                    <a:pt x="71" y="3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7" y="6"/>
                    <a:pt x="57" y="0"/>
                    <a:pt x="51" y="0"/>
                  </a:cubicBezTo>
                  <a:cubicBezTo>
                    <a:pt x="50" y="2"/>
                    <a:pt x="50" y="2"/>
                    <a:pt x="50" y="4"/>
                  </a:cubicBezTo>
                  <a:cubicBezTo>
                    <a:pt x="52" y="11"/>
                    <a:pt x="51" y="4"/>
                    <a:pt x="52" y="9"/>
                  </a:cubicBezTo>
                  <a:cubicBezTo>
                    <a:pt x="54" y="14"/>
                    <a:pt x="52" y="13"/>
                    <a:pt x="55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9"/>
                    <a:pt x="53" y="19"/>
                  </a:cubicBezTo>
                  <a:cubicBezTo>
                    <a:pt x="51" y="22"/>
                    <a:pt x="55" y="16"/>
                    <a:pt x="52" y="20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4"/>
                  </a:cubicBezTo>
                  <a:cubicBezTo>
                    <a:pt x="47" y="22"/>
                    <a:pt x="48" y="23"/>
                    <a:pt x="47" y="1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5"/>
                    <a:pt x="43" y="24"/>
                    <a:pt x="43" y="2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40"/>
                    <a:pt x="47" y="38"/>
                    <a:pt x="47" y="4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63"/>
                    <a:pt x="53" y="62"/>
                    <a:pt x="54" y="66"/>
                  </a:cubicBezTo>
                  <a:cubicBezTo>
                    <a:pt x="56" y="74"/>
                    <a:pt x="55" y="74"/>
                    <a:pt x="56" y="79"/>
                  </a:cubicBezTo>
                  <a:cubicBezTo>
                    <a:pt x="57" y="81"/>
                    <a:pt x="57" y="80"/>
                    <a:pt x="58" y="84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102"/>
                    <a:pt x="63" y="102"/>
                    <a:pt x="64" y="10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9"/>
                    <a:pt x="76" y="150"/>
                    <a:pt x="76" y="153"/>
                  </a:cubicBezTo>
                  <a:cubicBezTo>
                    <a:pt x="73" y="152"/>
                    <a:pt x="74" y="153"/>
                    <a:pt x="73" y="150"/>
                  </a:cubicBezTo>
                  <a:cubicBezTo>
                    <a:pt x="73" y="150"/>
                    <a:pt x="71" y="147"/>
                    <a:pt x="71" y="146"/>
                  </a:cubicBezTo>
                  <a:cubicBezTo>
                    <a:pt x="70" y="144"/>
                    <a:pt x="68" y="139"/>
                    <a:pt x="68" y="135"/>
                  </a:cubicBezTo>
                  <a:cubicBezTo>
                    <a:pt x="67" y="128"/>
                    <a:pt x="64" y="123"/>
                    <a:pt x="62" y="11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85"/>
                    <a:pt x="52" y="85"/>
                    <a:pt x="51" y="83"/>
                  </a:cubicBezTo>
                  <a:cubicBezTo>
                    <a:pt x="49" y="76"/>
                    <a:pt x="48" y="70"/>
                    <a:pt x="45" y="63"/>
                  </a:cubicBezTo>
                  <a:cubicBezTo>
                    <a:pt x="44" y="60"/>
                    <a:pt x="43" y="55"/>
                    <a:pt x="42" y="5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5"/>
                    <a:pt x="37" y="33"/>
                    <a:pt x="35" y="32"/>
                  </a:cubicBezTo>
                  <a:cubicBezTo>
                    <a:pt x="36" y="27"/>
                    <a:pt x="36" y="25"/>
                    <a:pt x="33" y="22"/>
                  </a:cubicBezTo>
                  <a:cubicBezTo>
                    <a:pt x="33" y="20"/>
                    <a:pt x="33" y="18"/>
                    <a:pt x="33" y="16"/>
                  </a:cubicBezTo>
                  <a:cubicBezTo>
                    <a:pt x="32" y="10"/>
                    <a:pt x="33" y="15"/>
                    <a:pt x="31" y="12"/>
                  </a:cubicBezTo>
                  <a:cubicBezTo>
                    <a:pt x="30" y="8"/>
                    <a:pt x="29" y="7"/>
                    <a:pt x="30" y="2"/>
                  </a:cubicBezTo>
                  <a:cubicBezTo>
                    <a:pt x="26" y="1"/>
                    <a:pt x="27" y="1"/>
                    <a:pt x="23" y="1"/>
                  </a:cubicBezTo>
                  <a:cubicBezTo>
                    <a:pt x="23" y="1"/>
                    <a:pt x="23" y="3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11"/>
                    <a:pt x="20" y="11"/>
                    <a:pt x="22" y="13"/>
                  </a:cubicBezTo>
                  <a:cubicBezTo>
                    <a:pt x="22" y="16"/>
                    <a:pt x="21" y="15"/>
                    <a:pt x="22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1"/>
                    <a:pt x="23" y="24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2" y="31"/>
                    <a:pt x="22" y="29"/>
                    <a:pt x="22" y="33"/>
                  </a:cubicBezTo>
                  <a:cubicBezTo>
                    <a:pt x="18" y="29"/>
                    <a:pt x="20" y="28"/>
                    <a:pt x="18" y="23"/>
                  </a:cubicBezTo>
                  <a:cubicBezTo>
                    <a:pt x="18" y="23"/>
                    <a:pt x="16" y="18"/>
                    <a:pt x="16" y="18"/>
                  </a:cubicBezTo>
                  <a:cubicBezTo>
                    <a:pt x="15" y="13"/>
                    <a:pt x="17" y="11"/>
                    <a:pt x="11" y="9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4" y="37"/>
                    <a:pt x="14" y="42"/>
                  </a:cubicBezTo>
                  <a:cubicBezTo>
                    <a:pt x="13" y="49"/>
                    <a:pt x="14" y="49"/>
                    <a:pt x="15" y="56"/>
                  </a:cubicBezTo>
                  <a:cubicBezTo>
                    <a:pt x="15" y="59"/>
                    <a:pt x="14" y="58"/>
                    <a:pt x="15" y="61"/>
                  </a:cubicBezTo>
                  <a:cubicBezTo>
                    <a:pt x="16" y="65"/>
                    <a:pt x="17" y="66"/>
                    <a:pt x="18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4"/>
                    <a:pt x="20" y="87"/>
                    <a:pt x="22" y="90"/>
                  </a:cubicBezTo>
                  <a:cubicBezTo>
                    <a:pt x="20" y="89"/>
                    <a:pt x="21" y="91"/>
                    <a:pt x="20" y="88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8" y="91"/>
                    <a:pt x="18" y="9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47"/>
                    <a:pt x="6" y="47"/>
                    <a:pt x="4" y="46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1" y="51"/>
                    <a:pt x="0" y="5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2"/>
                    <a:pt x="4" y="83"/>
                  </a:cubicBezTo>
                  <a:cubicBezTo>
                    <a:pt x="3" y="89"/>
                    <a:pt x="5" y="103"/>
                    <a:pt x="6" y="110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6"/>
                  </a:cubicBezTo>
                  <a:cubicBezTo>
                    <a:pt x="6" y="116"/>
                    <a:pt x="6" y="116"/>
                    <a:pt x="6" y="117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4" y="125"/>
                    <a:pt x="4" y="129"/>
                    <a:pt x="3" y="133"/>
                  </a:cubicBezTo>
                  <a:cubicBezTo>
                    <a:pt x="3" y="140"/>
                    <a:pt x="4" y="140"/>
                    <a:pt x="3" y="146"/>
                  </a:cubicBezTo>
                  <a:cubicBezTo>
                    <a:pt x="5" y="149"/>
                    <a:pt x="4" y="152"/>
                    <a:pt x="5" y="156"/>
                  </a:cubicBezTo>
                  <a:cubicBezTo>
                    <a:pt x="6" y="159"/>
                    <a:pt x="7" y="158"/>
                    <a:pt x="7" y="161"/>
                  </a:cubicBezTo>
                  <a:cubicBezTo>
                    <a:pt x="7" y="166"/>
                    <a:pt x="7" y="167"/>
                    <a:pt x="5" y="170"/>
                  </a:cubicBezTo>
                  <a:cubicBezTo>
                    <a:pt x="3" y="174"/>
                    <a:pt x="5" y="177"/>
                    <a:pt x="6" y="182"/>
                  </a:cubicBezTo>
                  <a:cubicBezTo>
                    <a:pt x="6" y="185"/>
                    <a:pt x="6" y="186"/>
                    <a:pt x="7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2"/>
                    <a:pt x="2" y="192"/>
                    <a:pt x="2" y="192"/>
                  </a:cubicBezTo>
                  <a:cubicBezTo>
                    <a:pt x="2" y="195"/>
                    <a:pt x="2" y="195"/>
                    <a:pt x="2" y="198"/>
                  </a:cubicBezTo>
                  <a:cubicBezTo>
                    <a:pt x="3" y="203"/>
                    <a:pt x="3" y="214"/>
                    <a:pt x="5" y="218"/>
                  </a:cubicBezTo>
                  <a:cubicBezTo>
                    <a:pt x="7" y="224"/>
                    <a:pt x="4" y="213"/>
                    <a:pt x="5" y="219"/>
                  </a:cubicBezTo>
                  <a:cubicBezTo>
                    <a:pt x="7" y="223"/>
                    <a:pt x="7" y="228"/>
                    <a:pt x="6" y="232"/>
                  </a:cubicBezTo>
                  <a:cubicBezTo>
                    <a:pt x="6" y="232"/>
                    <a:pt x="7" y="233"/>
                    <a:pt x="8" y="234"/>
                  </a:cubicBezTo>
                  <a:cubicBezTo>
                    <a:pt x="9" y="236"/>
                    <a:pt x="9" y="233"/>
                    <a:pt x="9" y="237"/>
                  </a:cubicBezTo>
                  <a:cubicBezTo>
                    <a:pt x="10" y="242"/>
                    <a:pt x="7" y="239"/>
                    <a:pt x="11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5"/>
                    <a:pt x="9" y="246"/>
                    <a:pt x="9" y="246"/>
                  </a:cubicBezTo>
                  <a:cubicBezTo>
                    <a:pt x="13" y="248"/>
                    <a:pt x="11" y="246"/>
                    <a:pt x="13" y="250"/>
                  </a:cubicBezTo>
                  <a:cubicBezTo>
                    <a:pt x="18" y="272"/>
                    <a:pt x="20" y="271"/>
                    <a:pt x="22" y="277"/>
                  </a:cubicBezTo>
                  <a:cubicBezTo>
                    <a:pt x="22" y="280"/>
                    <a:pt x="22" y="280"/>
                    <a:pt x="23" y="283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26" y="288"/>
                    <a:pt x="29" y="288"/>
                    <a:pt x="32" y="292"/>
                  </a:cubicBezTo>
                  <a:cubicBezTo>
                    <a:pt x="35" y="298"/>
                    <a:pt x="37" y="304"/>
                    <a:pt x="40" y="309"/>
                  </a:cubicBezTo>
                  <a:cubicBezTo>
                    <a:pt x="41" y="311"/>
                    <a:pt x="41" y="311"/>
                    <a:pt x="42" y="313"/>
                  </a:cubicBezTo>
                  <a:cubicBezTo>
                    <a:pt x="43" y="317"/>
                    <a:pt x="43" y="316"/>
                    <a:pt x="44" y="318"/>
                  </a:cubicBezTo>
                  <a:cubicBezTo>
                    <a:pt x="45" y="320"/>
                    <a:pt x="45" y="321"/>
                    <a:pt x="47" y="322"/>
                  </a:cubicBezTo>
                  <a:cubicBezTo>
                    <a:pt x="47" y="327"/>
                    <a:pt x="51" y="332"/>
                    <a:pt x="54" y="335"/>
                  </a:cubicBezTo>
                  <a:cubicBezTo>
                    <a:pt x="58" y="342"/>
                    <a:pt x="58" y="342"/>
                    <a:pt x="58" y="342"/>
                  </a:cubicBezTo>
                  <a:cubicBezTo>
                    <a:pt x="58" y="342"/>
                    <a:pt x="58" y="343"/>
                    <a:pt x="58" y="34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8"/>
                    <a:pt x="62" y="352"/>
                    <a:pt x="64" y="355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81" y="384"/>
                    <a:pt x="82" y="390"/>
                    <a:pt x="84" y="394"/>
                  </a:cubicBezTo>
                  <a:cubicBezTo>
                    <a:pt x="88" y="401"/>
                    <a:pt x="88" y="401"/>
                    <a:pt x="88" y="401"/>
                  </a:cubicBezTo>
                  <a:cubicBezTo>
                    <a:pt x="91" y="406"/>
                    <a:pt x="93" y="412"/>
                    <a:pt x="98" y="413"/>
                  </a:cubicBezTo>
                  <a:cubicBezTo>
                    <a:pt x="98" y="408"/>
                    <a:pt x="96" y="405"/>
                    <a:pt x="96" y="398"/>
                  </a:cubicBezTo>
                  <a:cubicBezTo>
                    <a:pt x="99" y="399"/>
                    <a:pt x="98" y="398"/>
                    <a:pt x="99" y="400"/>
                  </a:cubicBezTo>
                  <a:cubicBezTo>
                    <a:pt x="102" y="409"/>
                    <a:pt x="106" y="424"/>
                    <a:pt x="110" y="429"/>
                  </a:cubicBezTo>
                  <a:cubicBezTo>
                    <a:pt x="111" y="425"/>
                    <a:pt x="112" y="423"/>
                    <a:pt x="114" y="420"/>
                  </a:cubicBezTo>
                  <a:cubicBezTo>
                    <a:pt x="115" y="421"/>
                    <a:pt x="114" y="420"/>
                    <a:pt x="115" y="422"/>
                  </a:cubicBezTo>
                  <a:cubicBezTo>
                    <a:pt x="117" y="427"/>
                    <a:pt x="116" y="427"/>
                    <a:pt x="119" y="430"/>
                  </a:cubicBezTo>
                  <a:cubicBezTo>
                    <a:pt x="121" y="432"/>
                    <a:pt x="119" y="432"/>
                    <a:pt x="121" y="434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27" y="432"/>
                    <a:pt x="130" y="431"/>
                    <a:pt x="129" y="427"/>
                  </a:cubicBezTo>
                  <a:cubicBezTo>
                    <a:pt x="128" y="424"/>
                    <a:pt x="126" y="425"/>
                    <a:pt x="126" y="421"/>
                  </a:cubicBezTo>
                  <a:cubicBezTo>
                    <a:pt x="125" y="410"/>
                    <a:pt x="125" y="416"/>
                    <a:pt x="124" y="406"/>
                  </a:cubicBezTo>
                  <a:cubicBezTo>
                    <a:pt x="123" y="405"/>
                    <a:pt x="123" y="402"/>
                    <a:pt x="122" y="400"/>
                  </a:cubicBezTo>
                  <a:cubicBezTo>
                    <a:pt x="118" y="379"/>
                    <a:pt x="118" y="379"/>
                    <a:pt x="118" y="379"/>
                  </a:cubicBezTo>
                  <a:cubicBezTo>
                    <a:pt x="117" y="378"/>
                    <a:pt x="118" y="376"/>
                    <a:pt x="117" y="371"/>
                  </a:cubicBezTo>
                  <a:cubicBezTo>
                    <a:pt x="115" y="366"/>
                    <a:pt x="115" y="366"/>
                    <a:pt x="115" y="366"/>
                  </a:cubicBezTo>
                  <a:cubicBezTo>
                    <a:pt x="115" y="364"/>
                    <a:pt x="115" y="364"/>
                    <a:pt x="115" y="363"/>
                  </a:cubicBezTo>
                  <a:cubicBezTo>
                    <a:pt x="111" y="342"/>
                    <a:pt x="111" y="342"/>
                    <a:pt x="111" y="342"/>
                  </a:cubicBezTo>
                  <a:cubicBezTo>
                    <a:pt x="109" y="337"/>
                    <a:pt x="111" y="337"/>
                    <a:pt x="112" y="336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9" y="361"/>
                    <a:pt x="119" y="367"/>
                    <a:pt x="121" y="374"/>
                  </a:cubicBezTo>
                  <a:cubicBezTo>
                    <a:pt x="123" y="384"/>
                    <a:pt x="123" y="384"/>
                    <a:pt x="123" y="384"/>
                  </a:cubicBezTo>
                  <a:cubicBezTo>
                    <a:pt x="124" y="392"/>
                    <a:pt x="124" y="390"/>
                    <a:pt x="126" y="394"/>
                  </a:cubicBezTo>
                  <a:cubicBezTo>
                    <a:pt x="126" y="395"/>
                    <a:pt x="127" y="397"/>
                    <a:pt x="127" y="398"/>
                  </a:cubicBezTo>
                  <a:cubicBezTo>
                    <a:pt x="128" y="402"/>
                    <a:pt x="128" y="409"/>
                    <a:pt x="132" y="409"/>
                  </a:cubicBezTo>
                  <a:cubicBezTo>
                    <a:pt x="131" y="403"/>
                    <a:pt x="131" y="405"/>
                    <a:pt x="131" y="398"/>
                  </a:cubicBezTo>
                  <a:cubicBezTo>
                    <a:pt x="136" y="400"/>
                    <a:pt x="136" y="400"/>
                    <a:pt x="136" y="400"/>
                  </a:cubicBezTo>
                  <a:cubicBezTo>
                    <a:pt x="136" y="408"/>
                    <a:pt x="136" y="427"/>
                    <a:pt x="139" y="434"/>
                  </a:cubicBezTo>
                  <a:cubicBezTo>
                    <a:pt x="141" y="438"/>
                    <a:pt x="139" y="437"/>
                    <a:pt x="143" y="440"/>
                  </a:cubicBezTo>
                  <a:cubicBezTo>
                    <a:pt x="143" y="444"/>
                    <a:pt x="143" y="440"/>
                    <a:pt x="143" y="445"/>
                  </a:cubicBezTo>
                  <a:cubicBezTo>
                    <a:pt x="147" y="442"/>
                    <a:pt x="145" y="441"/>
                    <a:pt x="152" y="442"/>
                  </a:cubicBezTo>
                  <a:cubicBezTo>
                    <a:pt x="151" y="436"/>
                    <a:pt x="152" y="441"/>
                    <a:pt x="150" y="437"/>
                  </a:cubicBezTo>
                  <a:cubicBezTo>
                    <a:pt x="151" y="435"/>
                    <a:pt x="152" y="433"/>
                    <a:pt x="152" y="431"/>
                  </a:cubicBezTo>
                  <a:cubicBezTo>
                    <a:pt x="151" y="424"/>
                    <a:pt x="150" y="429"/>
                    <a:pt x="151" y="419"/>
                  </a:cubicBezTo>
                  <a:cubicBezTo>
                    <a:pt x="151" y="410"/>
                    <a:pt x="150" y="392"/>
                    <a:pt x="149" y="382"/>
                  </a:cubicBezTo>
                  <a:cubicBezTo>
                    <a:pt x="144" y="326"/>
                    <a:pt x="144" y="326"/>
                    <a:pt x="144" y="326"/>
                  </a:cubicBezTo>
                  <a:cubicBezTo>
                    <a:pt x="143" y="321"/>
                    <a:pt x="143" y="317"/>
                    <a:pt x="142" y="311"/>
                  </a:cubicBezTo>
                  <a:cubicBezTo>
                    <a:pt x="141" y="307"/>
                    <a:pt x="141" y="303"/>
                    <a:pt x="140" y="298"/>
                  </a:cubicBezTo>
                  <a:cubicBezTo>
                    <a:pt x="139" y="293"/>
                    <a:pt x="139" y="291"/>
                    <a:pt x="137" y="286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33" y="264"/>
                    <a:pt x="133" y="262"/>
                    <a:pt x="133" y="259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37"/>
                    <a:pt x="128" y="237"/>
                    <a:pt x="128" y="235"/>
                  </a:cubicBezTo>
                  <a:cubicBezTo>
                    <a:pt x="126" y="229"/>
                    <a:pt x="125" y="226"/>
                    <a:pt x="125" y="220"/>
                  </a:cubicBezTo>
                  <a:cubicBezTo>
                    <a:pt x="128" y="222"/>
                    <a:pt x="128" y="219"/>
                    <a:pt x="127" y="225"/>
                  </a:cubicBezTo>
                  <a:cubicBezTo>
                    <a:pt x="128" y="224"/>
                    <a:pt x="126" y="222"/>
                    <a:pt x="128" y="225"/>
                  </a:cubicBezTo>
                  <a:cubicBezTo>
                    <a:pt x="130" y="226"/>
                    <a:pt x="131" y="233"/>
                    <a:pt x="131" y="234"/>
                  </a:cubicBezTo>
                  <a:cubicBezTo>
                    <a:pt x="131" y="238"/>
                    <a:pt x="131" y="238"/>
                    <a:pt x="132" y="241"/>
                  </a:cubicBezTo>
                  <a:cubicBezTo>
                    <a:pt x="133" y="246"/>
                    <a:pt x="132" y="246"/>
                    <a:pt x="132" y="247"/>
                  </a:cubicBezTo>
                  <a:cubicBezTo>
                    <a:pt x="136" y="251"/>
                    <a:pt x="134" y="252"/>
                    <a:pt x="135" y="258"/>
                  </a:cubicBezTo>
                  <a:cubicBezTo>
                    <a:pt x="136" y="263"/>
                    <a:pt x="136" y="263"/>
                    <a:pt x="136" y="263"/>
                  </a:cubicBezTo>
                  <a:cubicBezTo>
                    <a:pt x="137" y="265"/>
                    <a:pt x="137" y="268"/>
                    <a:pt x="137" y="270"/>
                  </a:cubicBezTo>
                  <a:cubicBezTo>
                    <a:pt x="140" y="273"/>
                    <a:pt x="138" y="270"/>
                    <a:pt x="138" y="273"/>
                  </a:cubicBezTo>
                  <a:cubicBezTo>
                    <a:pt x="139" y="277"/>
                    <a:pt x="138" y="274"/>
                    <a:pt x="139" y="277"/>
                  </a:cubicBezTo>
                  <a:cubicBezTo>
                    <a:pt x="141" y="284"/>
                    <a:pt x="143" y="296"/>
                    <a:pt x="144" y="303"/>
                  </a:cubicBezTo>
                  <a:cubicBezTo>
                    <a:pt x="145" y="308"/>
                    <a:pt x="144" y="308"/>
                    <a:pt x="146" y="313"/>
                  </a:cubicBezTo>
                  <a:cubicBezTo>
                    <a:pt x="148" y="321"/>
                    <a:pt x="148" y="332"/>
                    <a:pt x="150" y="340"/>
                  </a:cubicBezTo>
                  <a:cubicBezTo>
                    <a:pt x="151" y="345"/>
                    <a:pt x="151" y="355"/>
                    <a:pt x="152" y="360"/>
                  </a:cubicBezTo>
                  <a:cubicBezTo>
                    <a:pt x="153" y="362"/>
                    <a:pt x="153" y="377"/>
                    <a:pt x="153" y="380"/>
                  </a:cubicBezTo>
                  <a:cubicBezTo>
                    <a:pt x="153" y="384"/>
                    <a:pt x="153" y="388"/>
                    <a:pt x="153" y="390"/>
                  </a:cubicBezTo>
                  <a:cubicBezTo>
                    <a:pt x="153" y="392"/>
                    <a:pt x="154" y="397"/>
                    <a:pt x="154" y="399"/>
                  </a:cubicBezTo>
                  <a:cubicBezTo>
                    <a:pt x="154" y="401"/>
                    <a:pt x="153" y="405"/>
                    <a:pt x="153" y="407"/>
                  </a:cubicBezTo>
                  <a:lnTo>
                    <a:pt x="155" y="4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346" y="3628"/>
              <a:ext cx="240" cy="566"/>
            </a:xfrm>
            <a:custGeom>
              <a:avLst/>
              <a:gdLst>
                <a:gd name="T0" fmla="*/ 177 w 187"/>
                <a:gd name="T1" fmla="*/ 365 h 440"/>
                <a:gd name="T2" fmla="*/ 111 w 187"/>
                <a:gd name="T3" fmla="*/ 359 h 440"/>
                <a:gd name="T4" fmla="*/ 107 w 187"/>
                <a:gd name="T5" fmla="*/ 346 h 440"/>
                <a:gd name="T6" fmla="*/ 180 w 187"/>
                <a:gd name="T7" fmla="*/ 309 h 440"/>
                <a:gd name="T8" fmla="*/ 154 w 187"/>
                <a:gd name="T9" fmla="*/ 288 h 440"/>
                <a:gd name="T10" fmla="*/ 114 w 187"/>
                <a:gd name="T11" fmla="*/ 212 h 440"/>
                <a:gd name="T12" fmla="*/ 113 w 187"/>
                <a:gd name="T13" fmla="*/ 176 h 440"/>
                <a:gd name="T14" fmla="*/ 110 w 187"/>
                <a:gd name="T15" fmla="*/ 145 h 440"/>
                <a:gd name="T16" fmla="*/ 75 w 187"/>
                <a:gd name="T17" fmla="*/ 123 h 440"/>
                <a:gd name="T18" fmla="*/ 75 w 187"/>
                <a:gd name="T19" fmla="*/ 147 h 440"/>
                <a:gd name="T20" fmla="*/ 73 w 187"/>
                <a:gd name="T21" fmla="*/ 110 h 440"/>
                <a:gd name="T22" fmla="*/ 41 w 187"/>
                <a:gd name="T23" fmla="*/ 23 h 440"/>
                <a:gd name="T24" fmla="*/ 60 w 187"/>
                <a:gd name="T25" fmla="*/ 5 h 440"/>
                <a:gd name="T26" fmla="*/ 43 w 187"/>
                <a:gd name="T27" fmla="*/ 5 h 440"/>
                <a:gd name="T28" fmla="*/ 32 w 187"/>
                <a:gd name="T29" fmla="*/ 17 h 440"/>
                <a:gd name="T30" fmla="*/ 26 w 187"/>
                <a:gd name="T31" fmla="*/ 11 h 440"/>
                <a:gd name="T32" fmla="*/ 11 w 187"/>
                <a:gd name="T33" fmla="*/ 30 h 440"/>
                <a:gd name="T34" fmla="*/ 4 w 187"/>
                <a:gd name="T35" fmla="*/ 50 h 440"/>
                <a:gd name="T36" fmla="*/ 1 w 187"/>
                <a:gd name="T37" fmla="*/ 87 h 440"/>
                <a:gd name="T38" fmla="*/ 5 w 187"/>
                <a:gd name="T39" fmla="*/ 171 h 440"/>
                <a:gd name="T40" fmla="*/ 5 w 187"/>
                <a:gd name="T41" fmla="*/ 212 h 440"/>
                <a:gd name="T42" fmla="*/ 13 w 187"/>
                <a:gd name="T43" fmla="*/ 238 h 440"/>
                <a:gd name="T44" fmla="*/ 26 w 187"/>
                <a:gd name="T45" fmla="*/ 275 h 440"/>
                <a:gd name="T46" fmla="*/ 42 w 187"/>
                <a:gd name="T47" fmla="*/ 306 h 440"/>
                <a:gd name="T48" fmla="*/ 68 w 187"/>
                <a:gd name="T49" fmla="*/ 346 h 440"/>
                <a:gd name="T50" fmla="*/ 101 w 187"/>
                <a:gd name="T51" fmla="*/ 399 h 440"/>
                <a:gd name="T52" fmla="*/ 114 w 187"/>
                <a:gd name="T53" fmla="*/ 410 h 440"/>
                <a:gd name="T54" fmla="*/ 115 w 187"/>
                <a:gd name="T55" fmla="*/ 395 h 440"/>
                <a:gd name="T56" fmla="*/ 128 w 187"/>
                <a:gd name="T57" fmla="*/ 401 h 440"/>
                <a:gd name="T58" fmla="*/ 136 w 187"/>
                <a:gd name="T59" fmla="*/ 418 h 440"/>
                <a:gd name="T60" fmla="*/ 145 w 187"/>
                <a:gd name="T61" fmla="*/ 428 h 440"/>
                <a:gd name="T62" fmla="*/ 151 w 187"/>
                <a:gd name="T63" fmla="*/ 358 h 440"/>
                <a:gd name="T64" fmla="*/ 154 w 187"/>
                <a:gd name="T65" fmla="*/ 316 h 440"/>
                <a:gd name="T66" fmla="*/ 163 w 187"/>
                <a:gd name="T67" fmla="*/ 395 h 440"/>
                <a:gd name="T68" fmla="*/ 172 w 187"/>
                <a:gd name="T69" fmla="*/ 430 h 440"/>
                <a:gd name="T70" fmla="*/ 180 w 187"/>
                <a:gd name="T71" fmla="*/ 368 h 440"/>
                <a:gd name="T72" fmla="*/ 181 w 187"/>
                <a:gd name="T73" fmla="*/ 382 h 440"/>
                <a:gd name="T74" fmla="*/ 186 w 187"/>
                <a:gd name="T75" fmla="*/ 360 h 440"/>
                <a:gd name="T76" fmla="*/ 183 w 187"/>
                <a:gd name="T77" fmla="*/ 311 h 440"/>
                <a:gd name="T78" fmla="*/ 177 w 187"/>
                <a:gd name="T79" fmla="*/ 291 h 440"/>
                <a:gd name="T80" fmla="*/ 173 w 187"/>
                <a:gd name="T81" fmla="*/ 231 h 440"/>
                <a:gd name="T82" fmla="*/ 158 w 187"/>
                <a:gd name="T83" fmla="*/ 164 h 440"/>
                <a:gd name="T84" fmla="*/ 153 w 187"/>
                <a:gd name="T85" fmla="*/ 164 h 440"/>
                <a:gd name="T86" fmla="*/ 151 w 187"/>
                <a:gd name="T87" fmla="*/ 168 h 440"/>
                <a:gd name="T88" fmla="*/ 158 w 187"/>
                <a:gd name="T89" fmla="*/ 194 h 440"/>
                <a:gd name="T90" fmla="*/ 167 w 187"/>
                <a:gd name="T91" fmla="*/ 251 h 440"/>
                <a:gd name="T92" fmla="*/ 177 w 187"/>
                <a:gd name="T93" fmla="*/ 334 h 440"/>
                <a:gd name="T94" fmla="*/ 174 w 187"/>
                <a:gd name="T95" fmla="*/ 341 h 440"/>
                <a:gd name="T96" fmla="*/ 158 w 187"/>
                <a:gd name="T97" fmla="*/ 230 h 440"/>
                <a:gd name="T98" fmla="*/ 139 w 187"/>
                <a:gd name="T99" fmla="*/ 155 h 440"/>
                <a:gd name="T100" fmla="*/ 137 w 187"/>
                <a:gd name="T101" fmla="*/ 145 h 440"/>
                <a:gd name="T102" fmla="*/ 116 w 187"/>
                <a:gd name="T103" fmla="*/ 115 h 440"/>
                <a:gd name="T104" fmla="*/ 94 w 187"/>
                <a:gd name="T105" fmla="*/ 58 h 440"/>
                <a:gd name="T106" fmla="*/ 91 w 187"/>
                <a:gd name="T107" fmla="*/ 102 h 440"/>
                <a:gd name="T108" fmla="*/ 78 w 187"/>
                <a:gd name="T109" fmla="*/ 42 h 440"/>
                <a:gd name="T110" fmla="*/ 64 w 187"/>
                <a:gd name="T111" fmla="*/ 1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40">
                  <a:moveTo>
                    <a:pt x="142" y="384"/>
                  </a:moveTo>
                  <a:cubicBezTo>
                    <a:pt x="143" y="387"/>
                    <a:pt x="143" y="387"/>
                    <a:pt x="143" y="387"/>
                  </a:cubicBezTo>
                  <a:lnTo>
                    <a:pt x="142" y="384"/>
                  </a:lnTo>
                  <a:close/>
                  <a:moveTo>
                    <a:pt x="177" y="358"/>
                  </a:moveTo>
                  <a:cubicBezTo>
                    <a:pt x="178" y="359"/>
                    <a:pt x="178" y="356"/>
                    <a:pt x="178" y="361"/>
                  </a:cubicBezTo>
                  <a:cubicBezTo>
                    <a:pt x="178" y="367"/>
                    <a:pt x="178" y="363"/>
                    <a:pt x="177" y="365"/>
                  </a:cubicBezTo>
                  <a:cubicBezTo>
                    <a:pt x="176" y="364"/>
                    <a:pt x="175" y="365"/>
                    <a:pt x="175" y="361"/>
                  </a:cubicBezTo>
                  <a:cubicBezTo>
                    <a:pt x="175" y="358"/>
                    <a:pt x="175" y="360"/>
                    <a:pt x="177" y="358"/>
                  </a:cubicBezTo>
                  <a:close/>
                  <a:moveTo>
                    <a:pt x="111" y="359"/>
                  </a:moveTo>
                  <a:cubicBezTo>
                    <a:pt x="112" y="361"/>
                    <a:pt x="112" y="359"/>
                    <a:pt x="112" y="361"/>
                  </a:cubicBezTo>
                  <a:cubicBezTo>
                    <a:pt x="112" y="362"/>
                    <a:pt x="112" y="363"/>
                    <a:pt x="112" y="364"/>
                  </a:cubicBezTo>
                  <a:cubicBezTo>
                    <a:pt x="111" y="363"/>
                    <a:pt x="110" y="361"/>
                    <a:pt x="111" y="359"/>
                  </a:cubicBezTo>
                  <a:close/>
                  <a:moveTo>
                    <a:pt x="101" y="317"/>
                  </a:moveTo>
                  <a:cubicBezTo>
                    <a:pt x="101" y="317"/>
                    <a:pt x="102" y="317"/>
                    <a:pt x="102" y="318"/>
                  </a:cubicBezTo>
                  <a:cubicBezTo>
                    <a:pt x="102" y="318"/>
                    <a:pt x="102" y="317"/>
                    <a:pt x="104" y="325"/>
                  </a:cubicBezTo>
                  <a:cubicBezTo>
                    <a:pt x="106" y="330"/>
                    <a:pt x="106" y="330"/>
                    <a:pt x="106" y="330"/>
                  </a:cubicBezTo>
                  <a:cubicBezTo>
                    <a:pt x="107" y="333"/>
                    <a:pt x="111" y="349"/>
                    <a:pt x="110" y="353"/>
                  </a:cubicBezTo>
                  <a:cubicBezTo>
                    <a:pt x="107" y="352"/>
                    <a:pt x="110" y="355"/>
                    <a:pt x="107" y="346"/>
                  </a:cubicBezTo>
                  <a:cubicBezTo>
                    <a:pt x="106" y="341"/>
                    <a:pt x="107" y="344"/>
                    <a:pt x="106" y="341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2" y="323"/>
                    <a:pt x="101" y="320"/>
                    <a:pt x="101" y="317"/>
                  </a:cubicBezTo>
                  <a:close/>
                  <a:moveTo>
                    <a:pt x="180" y="303"/>
                  </a:moveTo>
                  <a:cubicBezTo>
                    <a:pt x="180" y="304"/>
                    <a:pt x="180" y="301"/>
                    <a:pt x="180" y="306"/>
                  </a:cubicBezTo>
                  <a:cubicBezTo>
                    <a:pt x="180" y="309"/>
                    <a:pt x="180" y="308"/>
                    <a:pt x="180" y="309"/>
                  </a:cubicBezTo>
                  <a:cubicBezTo>
                    <a:pt x="179" y="308"/>
                    <a:pt x="178" y="308"/>
                    <a:pt x="178" y="306"/>
                  </a:cubicBezTo>
                  <a:cubicBezTo>
                    <a:pt x="178" y="300"/>
                    <a:pt x="178" y="304"/>
                    <a:pt x="180" y="303"/>
                  </a:cubicBezTo>
                  <a:close/>
                  <a:moveTo>
                    <a:pt x="154" y="288"/>
                  </a:moveTo>
                  <a:cubicBezTo>
                    <a:pt x="153" y="286"/>
                    <a:pt x="153" y="284"/>
                    <a:pt x="153" y="280"/>
                  </a:cubicBezTo>
                  <a:cubicBezTo>
                    <a:pt x="153" y="281"/>
                    <a:pt x="154" y="283"/>
                    <a:pt x="154" y="284"/>
                  </a:cubicBezTo>
                  <a:cubicBezTo>
                    <a:pt x="155" y="288"/>
                    <a:pt x="154" y="286"/>
                    <a:pt x="154" y="288"/>
                  </a:cubicBezTo>
                  <a:close/>
                  <a:moveTo>
                    <a:pt x="114" y="212"/>
                  </a:moveTo>
                  <a:cubicBezTo>
                    <a:pt x="114" y="214"/>
                    <a:pt x="114" y="212"/>
                    <a:pt x="114" y="214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3"/>
                    <a:pt x="115" y="223"/>
                    <a:pt x="114" y="224"/>
                  </a:cubicBezTo>
                  <a:cubicBezTo>
                    <a:pt x="114" y="219"/>
                    <a:pt x="111" y="216"/>
                    <a:pt x="113" y="210"/>
                  </a:cubicBezTo>
                  <a:cubicBezTo>
                    <a:pt x="114" y="211"/>
                    <a:pt x="113" y="209"/>
                    <a:pt x="114" y="212"/>
                  </a:cubicBezTo>
                  <a:close/>
                  <a:moveTo>
                    <a:pt x="84" y="190"/>
                  </a:moveTo>
                  <a:cubicBezTo>
                    <a:pt x="85" y="191"/>
                    <a:pt x="85" y="192"/>
                    <a:pt x="85" y="195"/>
                  </a:cubicBezTo>
                  <a:cubicBezTo>
                    <a:pt x="84" y="193"/>
                    <a:pt x="83" y="192"/>
                    <a:pt x="84" y="190"/>
                  </a:cubicBezTo>
                  <a:close/>
                  <a:moveTo>
                    <a:pt x="113" y="209"/>
                  </a:moveTo>
                  <a:cubicBezTo>
                    <a:pt x="112" y="198"/>
                    <a:pt x="108" y="180"/>
                    <a:pt x="110" y="172"/>
                  </a:cubicBezTo>
                  <a:cubicBezTo>
                    <a:pt x="113" y="173"/>
                    <a:pt x="112" y="171"/>
                    <a:pt x="113" y="176"/>
                  </a:cubicBezTo>
                  <a:cubicBezTo>
                    <a:pt x="114" y="182"/>
                    <a:pt x="113" y="205"/>
                    <a:pt x="113" y="209"/>
                  </a:cubicBezTo>
                  <a:close/>
                  <a:moveTo>
                    <a:pt x="110" y="170"/>
                  </a:moveTo>
                  <a:cubicBezTo>
                    <a:pt x="109" y="164"/>
                    <a:pt x="107" y="144"/>
                    <a:pt x="108" y="137"/>
                  </a:cubicBezTo>
                  <a:cubicBezTo>
                    <a:pt x="108" y="131"/>
                    <a:pt x="104" y="121"/>
                    <a:pt x="111" y="122"/>
                  </a:cubicBezTo>
                  <a:cubicBezTo>
                    <a:pt x="110" y="129"/>
                    <a:pt x="112" y="121"/>
                    <a:pt x="111" y="134"/>
                  </a:cubicBezTo>
                  <a:cubicBezTo>
                    <a:pt x="111" y="139"/>
                    <a:pt x="111" y="140"/>
                    <a:pt x="110" y="145"/>
                  </a:cubicBezTo>
                  <a:cubicBezTo>
                    <a:pt x="111" y="165"/>
                    <a:pt x="111" y="165"/>
                    <a:pt x="111" y="165"/>
                  </a:cubicBezTo>
                  <a:cubicBezTo>
                    <a:pt x="111" y="166"/>
                    <a:pt x="111" y="167"/>
                    <a:pt x="111" y="168"/>
                  </a:cubicBezTo>
                  <a:cubicBezTo>
                    <a:pt x="111" y="171"/>
                    <a:pt x="111" y="169"/>
                    <a:pt x="110" y="171"/>
                  </a:cubicBezTo>
                  <a:lnTo>
                    <a:pt x="110" y="170"/>
                  </a:lnTo>
                  <a:close/>
                  <a:moveTo>
                    <a:pt x="73" y="110"/>
                  </a:moveTo>
                  <a:cubicBezTo>
                    <a:pt x="74" y="115"/>
                    <a:pt x="74" y="118"/>
                    <a:pt x="75" y="123"/>
                  </a:cubicBezTo>
                  <a:cubicBezTo>
                    <a:pt x="77" y="134"/>
                    <a:pt x="77" y="130"/>
                    <a:pt x="78" y="136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0" y="147"/>
                    <a:pt x="80" y="153"/>
                    <a:pt x="80" y="156"/>
                  </a:cubicBezTo>
                  <a:cubicBezTo>
                    <a:pt x="78" y="154"/>
                    <a:pt x="79" y="155"/>
                    <a:pt x="78" y="152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75" y="147"/>
                    <a:pt x="75" y="147"/>
                  </a:cubicBezTo>
                  <a:cubicBezTo>
                    <a:pt x="73" y="140"/>
                    <a:pt x="74" y="132"/>
                    <a:pt x="72" y="12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6"/>
                    <a:pt x="66" y="66"/>
                    <a:pt x="67" y="6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93"/>
                    <a:pt x="72" y="102"/>
                    <a:pt x="74" y="110"/>
                  </a:cubicBezTo>
                  <a:lnTo>
                    <a:pt x="73" y="110"/>
                  </a:lnTo>
                  <a:close/>
                  <a:moveTo>
                    <a:pt x="65" y="40"/>
                  </a:moveTo>
                  <a:cubicBezTo>
                    <a:pt x="68" y="45"/>
                    <a:pt x="65" y="42"/>
                    <a:pt x="64" y="43"/>
                  </a:cubicBezTo>
                  <a:lnTo>
                    <a:pt x="65" y="40"/>
                  </a:lnTo>
                  <a:close/>
                  <a:moveTo>
                    <a:pt x="38" y="17"/>
                  </a:moveTo>
                  <a:cubicBezTo>
                    <a:pt x="39" y="16"/>
                    <a:pt x="40" y="15"/>
                    <a:pt x="41" y="14"/>
                  </a:cubicBezTo>
                  <a:cubicBezTo>
                    <a:pt x="40" y="19"/>
                    <a:pt x="40" y="19"/>
                    <a:pt x="41" y="23"/>
                  </a:cubicBezTo>
                  <a:cubicBezTo>
                    <a:pt x="38" y="22"/>
                    <a:pt x="38" y="22"/>
                    <a:pt x="38" y="17"/>
                  </a:cubicBezTo>
                  <a:close/>
                  <a:moveTo>
                    <a:pt x="64" y="15"/>
                  </a:moveTo>
                  <a:cubicBezTo>
                    <a:pt x="64" y="15"/>
                    <a:pt x="63" y="15"/>
                    <a:pt x="63" y="13"/>
                  </a:cubicBezTo>
                  <a:cubicBezTo>
                    <a:pt x="63" y="12"/>
                    <a:pt x="63" y="11"/>
                    <a:pt x="63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4"/>
                    <a:pt x="59" y="9"/>
                    <a:pt x="60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1" y="16"/>
                    <a:pt x="56" y="38"/>
                    <a:pt x="52" y="50"/>
                  </a:cubicBezTo>
                  <a:cubicBezTo>
                    <a:pt x="51" y="42"/>
                    <a:pt x="51" y="34"/>
                    <a:pt x="50" y="27"/>
                  </a:cubicBezTo>
                  <a:cubicBezTo>
                    <a:pt x="48" y="19"/>
                    <a:pt x="48" y="11"/>
                    <a:pt x="48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4" y="6"/>
                    <a:pt x="35" y="6"/>
                    <a:pt x="34" y="7"/>
                  </a:cubicBezTo>
                  <a:cubicBezTo>
                    <a:pt x="34" y="10"/>
                    <a:pt x="35" y="12"/>
                    <a:pt x="33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27" y="24"/>
                    <a:pt x="34" y="17"/>
                    <a:pt x="30" y="20"/>
                  </a:cubicBezTo>
                  <a:cubicBezTo>
                    <a:pt x="29" y="15"/>
                    <a:pt x="31" y="9"/>
                    <a:pt x="29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9"/>
                    <a:pt x="27" y="9"/>
                    <a:pt x="26" y="11"/>
                  </a:cubicBezTo>
                  <a:cubicBezTo>
                    <a:pt x="24" y="14"/>
                    <a:pt x="24" y="14"/>
                    <a:pt x="2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21"/>
                    <a:pt x="17" y="25"/>
                    <a:pt x="14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4" y="22"/>
                    <a:pt x="12" y="21"/>
                  </a:cubicBezTo>
                  <a:cubicBezTo>
                    <a:pt x="11" y="24"/>
                    <a:pt x="11" y="27"/>
                    <a:pt x="11" y="30"/>
                  </a:cubicBezTo>
                  <a:cubicBezTo>
                    <a:pt x="10" y="30"/>
                    <a:pt x="9" y="29"/>
                    <a:pt x="9" y="3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5"/>
                    <a:pt x="8" y="34"/>
                    <a:pt x="6" y="36"/>
                  </a:cubicBezTo>
                  <a:cubicBezTo>
                    <a:pt x="7" y="38"/>
                    <a:pt x="7" y="40"/>
                    <a:pt x="6" y="43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1"/>
                    <a:pt x="6" y="51"/>
                    <a:pt x="7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" y="58"/>
                    <a:pt x="2" y="60"/>
                    <a:pt x="0" y="62"/>
                  </a:cubicBezTo>
                  <a:cubicBezTo>
                    <a:pt x="2" y="66"/>
                    <a:pt x="3" y="69"/>
                    <a:pt x="2" y="7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90"/>
                    <a:pt x="2" y="93"/>
                    <a:pt x="2" y="10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9"/>
                    <a:pt x="2" y="120"/>
                    <a:pt x="1" y="120"/>
                  </a:cubicBezTo>
                  <a:cubicBezTo>
                    <a:pt x="4" y="134"/>
                    <a:pt x="2" y="133"/>
                    <a:pt x="1" y="143"/>
                  </a:cubicBezTo>
                  <a:cubicBezTo>
                    <a:pt x="0" y="152"/>
                    <a:pt x="2" y="159"/>
                    <a:pt x="2" y="167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7"/>
                    <a:pt x="7" y="187"/>
                    <a:pt x="6" y="192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6" y="200"/>
                    <a:pt x="5" y="203"/>
                    <a:pt x="7" y="206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6" y="218"/>
                    <a:pt x="7" y="219"/>
                    <a:pt x="8" y="222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1" y="227"/>
                    <a:pt x="10" y="237"/>
                    <a:pt x="10" y="240"/>
                  </a:cubicBezTo>
                  <a:cubicBezTo>
                    <a:pt x="11" y="239"/>
                    <a:pt x="11" y="239"/>
                    <a:pt x="13" y="238"/>
                  </a:cubicBezTo>
                  <a:cubicBezTo>
                    <a:pt x="12" y="244"/>
                    <a:pt x="12" y="246"/>
                    <a:pt x="16" y="250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20" y="259"/>
                    <a:pt x="20" y="264"/>
                    <a:pt x="20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3" y="273"/>
                    <a:pt x="23" y="272"/>
                    <a:pt x="25" y="275"/>
                  </a:cubicBezTo>
                  <a:cubicBezTo>
                    <a:pt x="25" y="275"/>
                    <a:pt x="26" y="275"/>
                    <a:pt x="26" y="275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3" y="290"/>
                    <a:pt x="37" y="295"/>
                    <a:pt x="38" y="300"/>
                  </a:cubicBezTo>
                  <a:cubicBezTo>
                    <a:pt x="39" y="301"/>
                    <a:pt x="39" y="301"/>
                    <a:pt x="39" y="302"/>
                  </a:cubicBezTo>
                  <a:cubicBezTo>
                    <a:pt x="40" y="305"/>
                    <a:pt x="41" y="305"/>
                    <a:pt x="42" y="306"/>
                  </a:cubicBezTo>
                  <a:cubicBezTo>
                    <a:pt x="43" y="307"/>
                    <a:pt x="43" y="307"/>
                    <a:pt x="44" y="308"/>
                  </a:cubicBezTo>
                  <a:cubicBezTo>
                    <a:pt x="45" y="310"/>
                    <a:pt x="45" y="310"/>
                    <a:pt x="46" y="312"/>
                  </a:cubicBezTo>
                  <a:cubicBezTo>
                    <a:pt x="48" y="319"/>
                    <a:pt x="48" y="314"/>
                    <a:pt x="51" y="319"/>
                  </a:cubicBezTo>
                  <a:cubicBezTo>
                    <a:pt x="53" y="323"/>
                    <a:pt x="59" y="333"/>
                    <a:pt x="58" y="337"/>
                  </a:cubicBezTo>
                  <a:cubicBezTo>
                    <a:pt x="62" y="338"/>
                    <a:pt x="62" y="340"/>
                    <a:pt x="65" y="34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0" y="348"/>
                    <a:pt x="69" y="350"/>
                    <a:pt x="72" y="352"/>
                  </a:cubicBezTo>
                  <a:cubicBezTo>
                    <a:pt x="72" y="358"/>
                    <a:pt x="72" y="358"/>
                    <a:pt x="72" y="358"/>
                  </a:cubicBezTo>
                  <a:cubicBezTo>
                    <a:pt x="74" y="360"/>
                    <a:pt x="74" y="358"/>
                    <a:pt x="75" y="359"/>
                  </a:cubicBezTo>
                  <a:cubicBezTo>
                    <a:pt x="92" y="384"/>
                    <a:pt x="92" y="384"/>
                    <a:pt x="92" y="384"/>
                  </a:cubicBezTo>
                  <a:cubicBezTo>
                    <a:pt x="96" y="388"/>
                    <a:pt x="97" y="393"/>
                    <a:pt x="102" y="394"/>
                  </a:cubicBezTo>
                  <a:cubicBezTo>
                    <a:pt x="101" y="397"/>
                    <a:pt x="101" y="396"/>
                    <a:pt x="101" y="399"/>
                  </a:cubicBezTo>
                  <a:cubicBezTo>
                    <a:pt x="105" y="399"/>
                    <a:pt x="105" y="399"/>
                    <a:pt x="105" y="399"/>
                  </a:cubicBezTo>
                  <a:cubicBezTo>
                    <a:pt x="104" y="405"/>
                    <a:pt x="104" y="405"/>
                    <a:pt x="104" y="405"/>
                  </a:cubicBezTo>
                  <a:cubicBezTo>
                    <a:pt x="107" y="403"/>
                    <a:pt x="107" y="403"/>
                    <a:pt x="107" y="403"/>
                  </a:cubicBezTo>
                  <a:cubicBezTo>
                    <a:pt x="107" y="402"/>
                    <a:pt x="108" y="403"/>
                    <a:pt x="108" y="403"/>
                  </a:cubicBezTo>
                  <a:cubicBezTo>
                    <a:pt x="107" y="405"/>
                    <a:pt x="108" y="405"/>
                    <a:pt x="110" y="407"/>
                  </a:cubicBezTo>
                  <a:cubicBezTo>
                    <a:pt x="112" y="411"/>
                    <a:pt x="109" y="410"/>
                    <a:pt x="114" y="410"/>
                  </a:cubicBezTo>
                  <a:cubicBezTo>
                    <a:pt x="114" y="406"/>
                    <a:pt x="113" y="397"/>
                    <a:pt x="111" y="393"/>
                  </a:cubicBezTo>
                  <a:cubicBezTo>
                    <a:pt x="110" y="390"/>
                    <a:pt x="111" y="394"/>
                    <a:pt x="110" y="391"/>
                  </a:cubicBezTo>
                  <a:cubicBezTo>
                    <a:pt x="107" y="375"/>
                    <a:pt x="107" y="375"/>
                    <a:pt x="107" y="375"/>
                  </a:cubicBezTo>
                  <a:cubicBezTo>
                    <a:pt x="107" y="375"/>
                    <a:pt x="108" y="375"/>
                    <a:pt x="109" y="375"/>
                  </a:cubicBezTo>
                  <a:cubicBezTo>
                    <a:pt x="110" y="375"/>
                    <a:pt x="110" y="376"/>
                    <a:pt x="110" y="377"/>
                  </a:cubicBezTo>
                  <a:cubicBezTo>
                    <a:pt x="112" y="384"/>
                    <a:pt x="114" y="389"/>
                    <a:pt x="115" y="395"/>
                  </a:cubicBezTo>
                  <a:cubicBezTo>
                    <a:pt x="116" y="398"/>
                    <a:pt x="116" y="398"/>
                    <a:pt x="117" y="401"/>
                  </a:cubicBezTo>
                  <a:cubicBezTo>
                    <a:pt x="119" y="407"/>
                    <a:pt x="119" y="407"/>
                    <a:pt x="119" y="407"/>
                  </a:cubicBezTo>
                  <a:cubicBezTo>
                    <a:pt x="120" y="412"/>
                    <a:pt x="121" y="413"/>
                    <a:pt x="122" y="419"/>
                  </a:cubicBezTo>
                  <a:cubicBezTo>
                    <a:pt x="126" y="418"/>
                    <a:pt x="127" y="422"/>
                    <a:pt x="131" y="423"/>
                  </a:cubicBezTo>
                  <a:cubicBezTo>
                    <a:pt x="127" y="413"/>
                    <a:pt x="129" y="418"/>
                    <a:pt x="130" y="412"/>
                  </a:cubicBezTo>
                  <a:cubicBezTo>
                    <a:pt x="129" y="409"/>
                    <a:pt x="129" y="405"/>
                    <a:pt x="128" y="401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88"/>
                    <a:pt x="127" y="390"/>
                    <a:pt x="128" y="389"/>
                  </a:cubicBezTo>
                  <a:cubicBezTo>
                    <a:pt x="130" y="392"/>
                    <a:pt x="132" y="398"/>
                    <a:pt x="132" y="401"/>
                  </a:cubicBezTo>
                  <a:cubicBezTo>
                    <a:pt x="133" y="406"/>
                    <a:pt x="134" y="411"/>
                    <a:pt x="134" y="416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36" y="417"/>
                    <a:pt x="136" y="418"/>
                    <a:pt x="136" y="418"/>
                  </a:cubicBezTo>
                  <a:cubicBezTo>
                    <a:pt x="135" y="421"/>
                    <a:pt x="137" y="420"/>
                    <a:pt x="136" y="426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39" y="432"/>
                    <a:pt x="140" y="434"/>
                    <a:pt x="143" y="436"/>
                  </a:cubicBezTo>
                  <a:cubicBezTo>
                    <a:pt x="143" y="436"/>
                    <a:pt x="146" y="436"/>
                    <a:pt x="142" y="433"/>
                  </a:cubicBezTo>
                  <a:cubicBezTo>
                    <a:pt x="145" y="433"/>
                    <a:pt x="145" y="433"/>
                    <a:pt x="145" y="433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51" y="427"/>
                    <a:pt x="146" y="427"/>
                    <a:pt x="151" y="425"/>
                  </a:cubicBezTo>
                  <a:cubicBezTo>
                    <a:pt x="150" y="420"/>
                    <a:pt x="151" y="422"/>
                    <a:pt x="151" y="416"/>
                  </a:cubicBezTo>
                  <a:cubicBezTo>
                    <a:pt x="151" y="416"/>
                    <a:pt x="150" y="415"/>
                    <a:pt x="149" y="414"/>
                  </a:cubicBezTo>
                  <a:cubicBezTo>
                    <a:pt x="149" y="409"/>
                    <a:pt x="149" y="409"/>
                    <a:pt x="149" y="409"/>
                  </a:cubicBezTo>
                  <a:cubicBezTo>
                    <a:pt x="151" y="411"/>
                    <a:pt x="150" y="410"/>
                    <a:pt x="153" y="410"/>
                  </a:cubicBezTo>
                  <a:cubicBezTo>
                    <a:pt x="151" y="392"/>
                    <a:pt x="152" y="375"/>
                    <a:pt x="151" y="358"/>
                  </a:cubicBezTo>
                  <a:cubicBezTo>
                    <a:pt x="150" y="305"/>
                    <a:pt x="150" y="305"/>
                    <a:pt x="150" y="305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3" y="306"/>
                    <a:pt x="153" y="309"/>
                    <a:pt x="153" y="311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3"/>
                    <a:pt x="153" y="314"/>
                    <a:pt x="154" y="314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25"/>
                    <a:pt x="154" y="334"/>
                    <a:pt x="154" y="344"/>
                  </a:cubicBezTo>
                  <a:cubicBezTo>
                    <a:pt x="155" y="347"/>
                    <a:pt x="156" y="351"/>
                    <a:pt x="156" y="354"/>
                  </a:cubicBezTo>
                  <a:cubicBezTo>
                    <a:pt x="156" y="358"/>
                    <a:pt x="155" y="365"/>
                    <a:pt x="155" y="368"/>
                  </a:cubicBezTo>
                  <a:cubicBezTo>
                    <a:pt x="155" y="371"/>
                    <a:pt x="156" y="376"/>
                    <a:pt x="156" y="380"/>
                  </a:cubicBezTo>
                  <a:cubicBezTo>
                    <a:pt x="157" y="385"/>
                    <a:pt x="158" y="402"/>
                    <a:pt x="159" y="405"/>
                  </a:cubicBezTo>
                  <a:cubicBezTo>
                    <a:pt x="163" y="403"/>
                    <a:pt x="162" y="401"/>
                    <a:pt x="163" y="395"/>
                  </a:cubicBezTo>
                  <a:cubicBezTo>
                    <a:pt x="167" y="401"/>
                    <a:pt x="165" y="407"/>
                    <a:pt x="165" y="414"/>
                  </a:cubicBezTo>
                  <a:cubicBezTo>
                    <a:pt x="163" y="415"/>
                    <a:pt x="164" y="414"/>
                    <a:pt x="164" y="418"/>
                  </a:cubicBezTo>
                  <a:cubicBezTo>
                    <a:pt x="164" y="422"/>
                    <a:pt x="166" y="427"/>
                    <a:pt x="165" y="431"/>
                  </a:cubicBezTo>
                  <a:cubicBezTo>
                    <a:pt x="165" y="433"/>
                    <a:pt x="165" y="432"/>
                    <a:pt x="164" y="435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9" y="436"/>
                    <a:pt x="167" y="433"/>
                    <a:pt x="172" y="430"/>
                  </a:cubicBezTo>
                  <a:cubicBezTo>
                    <a:pt x="170" y="426"/>
                    <a:pt x="171" y="427"/>
                    <a:pt x="170" y="423"/>
                  </a:cubicBezTo>
                  <a:cubicBezTo>
                    <a:pt x="170" y="420"/>
                    <a:pt x="169" y="421"/>
                    <a:pt x="170" y="418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3" y="376"/>
                    <a:pt x="171" y="376"/>
                    <a:pt x="173" y="371"/>
                  </a:cubicBezTo>
                  <a:cubicBezTo>
                    <a:pt x="173" y="371"/>
                    <a:pt x="175" y="368"/>
                    <a:pt x="175" y="368"/>
                  </a:cubicBezTo>
                  <a:cubicBezTo>
                    <a:pt x="177" y="367"/>
                    <a:pt x="178" y="368"/>
                    <a:pt x="180" y="368"/>
                  </a:cubicBezTo>
                  <a:cubicBezTo>
                    <a:pt x="180" y="373"/>
                    <a:pt x="180" y="375"/>
                    <a:pt x="181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6"/>
                    <a:pt x="180" y="386"/>
                    <a:pt x="180" y="388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181" y="390"/>
                    <a:pt x="182" y="389"/>
                    <a:pt x="183" y="387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3" y="377"/>
                    <a:pt x="185" y="367"/>
                    <a:pt x="186" y="360"/>
                  </a:cubicBezTo>
                  <a:cubicBezTo>
                    <a:pt x="186" y="356"/>
                    <a:pt x="185" y="352"/>
                    <a:pt x="186" y="347"/>
                  </a:cubicBezTo>
                  <a:cubicBezTo>
                    <a:pt x="186" y="342"/>
                    <a:pt x="185" y="339"/>
                    <a:pt x="187" y="33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5" y="320"/>
                    <a:pt x="182" y="319"/>
                    <a:pt x="183" y="313"/>
                  </a:cubicBezTo>
                  <a:cubicBezTo>
                    <a:pt x="183" y="313"/>
                    <a:pt x="183" y="312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08"/>
                    <a:pt x="183" y="305"/>
                    <a:pt x="181" y="302"/>
                  </a:cubicBezTo>
                  <a:cubicBezTo>
                    <a:pt x="182" y="300"/>
                    <a:pt x="182" y="298"/>
                    <a:pt x="183" y="295"/>
                  </a:cubicBezTo>
                  <a:cubicBezTo>
                    <a:pt x="181" y="293"/>
                    <a:pt x="181" y="293"/>
                    <a:pt x="181" y="293"/>
                  </a:cubicBezTo>
                  <a:cubicBezTo>
                    <a:pt x="181" y="292"/>
                    <a:pt x="180" y="292"/>
                    <a:pt x="180" y="292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7" y="295"/>
                    <a:pt x="178" y="297"/>
                    <a:pt x="177" y="291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6" y="270"/>
                    <a:pt x="175" y="266"/>
                    <a:pt x="176" y="260"/>
                  </a:cubicBezTo>
                  <a:cubicBezTo>
                    <a:pt x="177" y="255"/>
                    <a:pt x="175" y="265"/>
                    <a:pt x="177" y="258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2" y="243"/>
                    <a:pt x="175" y="241"/>
                    <a:pt x="173" y="231"/>
                  </a:cubicBezTo>
                  <a:cubicBezTo>
                    <a:pt x="172" y="227"/>
                    <a:pt x="170" y="219"/>
                    <a:pt x="170" y="214"/>
                  </a:cubicBezTo>
                  <a:cubicBezTo>
                    <a:pt x="166" y="211"/>
                    <a:pt x="168" y="207"/>
                    <a:pt x="167" y="204"/>
                  </a:cubicBezTo>
                  <a:cubicBezTo>
                    <a:pt x="167" y="203"/>
                    <a:pt x="159" y="194"/>
                    <a:pt x="168" y="193"/>
                  </a:cubicBezTo>
                  <a:cubicBezTo>
                    <a:pt x="170" y="189"/>
                    <a:pt x="169" y="188"/>
                    <a:pt x="169" y="185"/>
                  </a:cubicBezTo>
                  <a:cubicBezTo>
                    <a:pt x="166" y="185"/>
                    <a:pt x="165" y="186"/>
                    <a:pt x="165" y="190"/>
                  </a:cubicBezTo>
                  <a:cubicBezTo>
                    <a:pt x="162" y="187"/>
                    <a:pt x="159" y="170"/>
                    <a:pt x="158" y="164"/>
                  </a:cubicBezTo>
                  <a:cubicBezTo>
                    <a:pt x="157" y="160"/>
                    <a:pt x="158" y="158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2"/>
                    <a:pt x="155" y="162"/>
                    <a:pt x="154" y="163"/>
                  </a:cubicBezTo>
                  <a:cubicBezTo>
                    <a:pt x="154" y="163"/>
                    <a:pt x="153" y="164"/>
                    <a:pt x="153" y="163"/>
                  </a:cubicBezTo>
                  <a:cubicBezTo>
                    <a:pt x="153" y="163"/>
                    <a:pt x="153" y="164"/>
                    <a:pt x="153" y="164"/>
                  </a:cubicBezTo>
                  <a:cubicBezTo>
                    <a:pt x="149" y="165"/>
                    <a:pt x="153" y="162"/>
                    <a:pt x="148" y="162"/>
                  </a:cubicBezTo>
                  <a:cubicBezTo>
                    <a:pt x="148" y="162"/>
                    <a:pt x="147" y="162"/>
                    <a:pt x="147" y="162"/>
                  </a:cubicBezTo>
                  <a:cubicBezTo>
                    <a:pt x="147" y="162"/>
                    <a:pt x="146" y="162"/>
                    <a:pt x="146" y="163"/>
                  </a:cubicBezTo>
                  <a:cubicBezTo>
                    <a:pt x="148" y="166"/>
                    <a:pt x="145" y="163"/>
                    <a:pt x="149" y="166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2" y="170"/>
                    <a:pt x="152" y="171"/>
                    <a:pt x="152" y="171"/>
                  </a:cubicBezTo>
                  <a:cubicBezTo>
                    <a:pt x="153" y="173"/>
                    <a:pt x="152" y="171"/>
                    <a:pt x="153" y="173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83"/>
                    <a:pt x="156" y="185"/>
                    <a:pt x="157" y="189"/>
                  </a:cubicBezTo>
                  <a:cubicBezTo>
                    <a:pt x="157" y="192"/>
                    <a:pt x="157" y="191"/>
                    <a:pt x="158" y="194"/>
                  </a:cubicBezTo>
                  <a:cubicBezTo>
                    <a:pt x="161" y="207"/>
                    <a:pt x="161" y="207"/>
                    <a:pt x="161" y="207"/>
                  </a:cubicBezTo>
                  <a:cubicBezTo>
                    <a:pt x="162" y="212"/>
                    <a:pt x="161" y="211"/>
                    <a:pt x="162" y="217"/>
                  </a:cubicBezTo>
                  <a:cubicBezTo>
                    <a:pt x="164" y="221"/>
                    <a:pt x="162" y="223"/>
                    <a:pt x="163" y="227"/>
                  </a:cubicBezTo>
                  <a:cubicBezTo>
                    <a:pt x="164" y="231"/>
                    <a:pt x="165" y="231"/>
                    <a:pt x="165" y="237"/>
                  </a:cubicBezTo>
                  <a:cubicBezTo>
                    <a:pt x="165" y="240"/>
                    <a:pt x="166" y="242"/>
                    <a:pt x="166" y="246"/>
                  </a:cubicBezTo>
                  <a:cubicBezTo>
                    <a:pt x="167" y="249"/>
                    <a:pt x="166" y="248"/>
                    <a:pt x="167" y="251"/>
                  </a:cubicBezTo>
                  <a:cubicBezTo>
                    <a:pt x="168" y="254"/>
                    <a:pt x="168" y="250"/>
                    <a:pt x="168" y="255"/>
                  </a:cubicBezTo>
                  <a:cubicBezTo>
                    <a:pt x="169" y="260"/>
                    <a:pt x="169" y="260"/>
                    <a:pt x="169" y="260"/>
                  </a:cubicBezTo>
                  <a:cubicBezTo>
                    <a:pt x="174" y="279"/>
                    <a:pt x="172" y="276"/>
                    <a:pt x="171" y="283"/>
                  </a:cubicBezTo>
                  <a:cubicBezTo>
                    <a:pt x="173" y="315"/>
                    <a:pt x="173" y="315"/>
                    <a:pt x="173" y="315"/>
                  </a:cubicBezTo>
                  <a:cubicBezTo>
                    <a:pt x="174" y="323"/>
                    <a:pt x="173" y="327"/>
                    <a:pt x="178" y="331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8" y="335"/>
                    <a:pt x="178" y="334"/>
                    <a:pt x="178" y="336"/>
                  </a:cubicBezTo>
                  <a:cubicBezTo>
                    <a:pt x="179" y="338"/>
                    <a:pt x="179" y="338"/>
                    <a:pt x="179" y="339"/>
                  </a:cubicBezTo>
                  <a:cubicBezTo>
                    <a:pt x="179" y="341"/>
                    <a:pt x="178" y="343"/>
                    <a:pt x="178" y="346"/>
                  </a:cubicBezTo>
                  <a:cubicBezTo>
                    <a:pt x="178" y="348"/>
                    <a:pt x="178" y="351"/>
                    <a:pt x="178" y="354"/>
                  </a:cubicBezTo>
                  <a:cubicBezTo>
                    <a:pt x="178" y="359"/>
                    <a:pt x="179" y="357"/>
                    <a:pt x="176" y="359"/>
                  </a:cubicBezTo>
                  <a:cubicBezTo>
                    <a:pt x="174" y="354"/>
                    <a:pt x="175" y="347"/>
                    <a:pt x="174" y="341"/>
                  </a:cubicBezTo>
                  <a:cubicBezTo>
                    <a:pt x="174" y="335"/>
                    <a:pt x="174" y="335"/>
                    <a:pt x="174" y="335"/>
                  </a:cubicBezTo>
                  <a:cubicBezTo>
                    <a:pt x="174" y="334"/>
                    <a:pt x="174" y="333"/>
                    <a:pt x="174" y="332"/>
                  </a:cubicBezTo>
                  <a:cubicBezTo>
                    <a:pt x="172" y="327"/>
                    <a:pt x="173" y="331"/>
                    <a:pt x="172" y="329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9" y="320"/>
                    <a:pt x="166" y="286"/>
                    <a:pt x="164" y="267"/>
                  </a:cubicBezTo>
                  <a:cubicBezTo>
                    <a:pt x="163" y="256"/>
                    <a:pt x="156" y="245"/>
                    <a:pt x="158" y="230"/>
                  </a:cubicBezTo>
                  <a:cubicBezTo>
                    <a:pt x="153" y="230"/>
                    <a:pt x="154" y="228"/>
                    <a:pt x="154" y="223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0" y="202"/>
                    <a:pt x="148" y="197"/>
                    <a:pt x="147" y="189"/>
                  </a:cubicBezTo>
                  <a:cubicBezTo>
                    <a:pt x="146" y="190"/>
                    <a:pt x="146" y="190"/>
                    <a:pt x="144" y="191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0" y="163"/>
                    <a:pt x="139" y="159"/>
                    <a:pt x="139" y="155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4" y="155"/>
                    <a:pt x="136" y="157"/>
                    <a:pt x="132" y="155"/>
                  </a:cubicBezTo>
                  <a:cubicBezTo>
                    <a:pt x="132" y="155"/>
                    <a:pt x="132" y="152"/>
                    <a:pt x="132" y="151"/>
                  </a:cubicBezTo>
                  <a:cubicBezTo>
                    <a:pt x="132" y="149"/>
                    <a:pt x="132" y="150"/>
                    <a:pt x="133" y="148"/>
                  </a:cubicBezTo>
                  <a:cubicBezTo>
                    <a:pt x="136" y="151"/>
                    <a:pt x="135" y="149"/>
                    <a:pt x="135" y="155"/>
                  </a:cubicBezTo>
                  <a:cubicBezTo>
                    <a:pt x="139" y="152"/>
                    <a:pt x="138" y="152"/>
                    <a:pt x="137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5" y="127"/>
                    <a:pt x="123" y="121"/>
                    <a:pt x="120" y="124"/>
                  </a:cubicBezTo>
                  <a:cubicBezTo>
                    <a:pt x="120" y="122"/>
                    <a:pt x="119" y="119"/>
                    <a:pt x="119" y="117"/>
                  </a:cubicBezTo>
                  <a:cubicBezTo>
                    <a:pt x="118" y="116"/>
                    <a:pt x="118" y="115"/>
                    <a:pt x="117" y="115"/>
                  </a:cubicBezTo>
                  <a:cubicBezTo>
                    <a:pt x="114" y="113"/>
                    <a:pt x="117" y="115"/>
                    <a:pt x="116" y="115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0" y="118"/>
                    <a:pt x="110" y="118"/>
                    <a:pt x="108" y="118"/>
                  </a:cubicBezTo>
                  <a:cubicBezTo>
                    <a:pt x="104" y="112"/>
                    <a:pt x="103" y="102"/>
                    <a:pt x="102" y="94"/>
                  </a:cubicBezTo>
                  <a:cubicBezTo>
                    <a:pt x="102" y="92"/>
                    <a:pt x="102" y="93"/>
                    <a:pt x="101" y="9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4" y="61"/>
                    <a:pt x="93" y="62"/>
                    <a:pt x="94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3"/>
                    <a:pt x="90" y="65"/>
                    <a:pt x="91" y="70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4"/>
                    <a:pt x="92" y="96"/>
                    <a:pt x="92" y="98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1"/>
                    <a:pt x="91" y="102"/>
                    <a:pt x="91" y="100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89" y="91"/>
                    <a:pt x="91" y="79"/>
                    <a:pt x="86" y="7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4" y="80"/>
                    <a:pt x="83" y="7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37"/>
                    <a:pt x="77" y="43"/>
                    <a:pt x="75" y="36"/>
                  </a:cubicBezTo>
                  <a:cubicBezTo>
                    <a:pt x="74" y="33"/>
                    <a:pt x="75" y="24"/>
                    <a:pt x="72" y="22"/>
                  </a:cubicBezTo>
                  <a:cubicBezTo>
                    <a:pt x="71" y="22"/>
                    <a:pt x="73" y="20"/>
                    <a:pt x="70" y="22"/>
                  </a:cubicBezTo>
                  <a:cubicBezTo>
                    <a:pt x="68" y="24"/>
                    <a:pt x="69" y="28"/>
                    <a:pt x="69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8"/>
                    <a:pt x="65" y="23"/>
                    <a:pt x="64" y="17"/>
                  </a:cubicBezTo>
                  <a:lnTo>
                    <a:pt x="6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1187" y="3163"/>
              <a:ext cx="182" cy="549"/>
            </a:xfrm>
            <a:custGeom>
              <a:avLst/>
              <a:gdLst>
                <a:gd name="T0" fmla="*/ 128 w 142"/>
                <a:gd name="T1" fmla="*/ 402 h 427"/>
                <a:gd name="T2" fmla="*/ 132 w 142"/>
                <a:gd name="T3" fmla="*/ 393 h 427"/>
                <a:gd name="T4" fmla="*/ 136 w 142"/>
                <a:gd name="T5" fmla="*/ 232 h 427"/>
                <a:gd name="T6" fmla="*/ 76 w 142"/>
                <a:gd name="T7" fmla="*/ 170 h 427"/>
                <a:gd name="T8" fmla="*/ 75 w 142"/>
                <a:gd name="T9" fmla="*/ 132 h 427"/>
                <a:gd name="T10" fmla="*/ 75 w 142"/>
                <a:gd name="T11" fmla="*/ 127 h 427"/>
                <a:gd name="T12" fmla="*/ 79 w 142"/>
                <a:gd name="T13" fmla="*/ 25 h 427"/>
                <a:gd name="T14" fmla="*/ 80 w 142"/>
                <a:gd name="T15" fmla="*/ 66 h 427"/>
                <a:gd name="T16" fmla="*/ 74 w 142"/>
                <a:gd name="T17" fmla="*/ 57 h 427"/>
                <a:gd name="T18" fmla="*/ 63 w 142"/>
                <a:gd name="T19" fmla="*/ 22 h 427"/>
                <a:gd name="T20" fmla="*/ 65 w 142"/>
                <a:gd name="T21" fmla="*/ 271 h 427"/>
                <a:gd name="T22" fmla="*/ 57 w 142"/>
                <a:gd name="T23" fmla="*/ 28 h 427"/>
                <a:gd name="T24" fmla="*/ 42 w 142"/>
                <a:gd name="T25" fmla="*/ 35 h 427"/>
                <a:gd name="T26" fmla="*/ 38 w 142"/>
                <a:gd name="T27" fmla="*/ 64 h 427"/>
                <a:gd name="T28" fmla="*/ 28 w 142"/>
                <a:gd name="T29" fmla="*/ 66 h 427"/>
                <a:gd name="T30" fmla="*/ 21 w 142"/>
                <a:gd name="T31" fmla="*/ 67 h 427"/>
                <a:gd name="T32" fmla="*/ 16 w 142"/>
                <a:gd name="T33" fmla="*/ 81 h 427"/>
                <a:gd name="T34" fmla="*/ 17 w 142"/>
                <a:gd name="T35" fmla="*/ 100 h 427"/>
                <a:gd name="T36" fmla="*/ 16 w 142"/>
                <a:gd name="T37" fmla="*/ 128 h 427"/>
                <a:gd name="T38" fmla="*/ 14 w 142"/>
                <a:gd name="T39" fmla="*/ 140 h 427"/>
                <a:gd name="T40" fmla="*/ 8 w 142"/>
                <a:gd name="T41" fmla="*/ 197 h 427"/>
                <a:gd name="T42" fmla="*/ 5 w 142"/>
                <a:gd name="T43" fmla="*/ 219 h 427"/>
                <a:gd name="T44" fmla="*/ 2 w 142"/>
                <a:gd name="T45" fmla="*/ 236 h 427"/>
                <a:gd name="T46" fmla="*/ 10 w 142"/>
                <a:gd name="T47" fmla="*/ 267 h 427"/>
                <a:gd name="T48" fmla="*/ 19 w 142"/>
                <a:gd name="T49" fmla="*/ 296 h 427"/>
                <a:gd name="T50" fmla="*/ 27 w 142"/>
                <a:gd name="T51" fmla="*/ 312 h 427"/>
                <a:gd name="T52" fmla="*/ 40 w 142"/>
                <a:gd name="T53" fmla="*/ 337 h 427"/>
                <a:gd name="T54" fmla="*/ 53 w 142"/>
                <a:gd name="T55" fmla="*/ 354 h 427"/>
                <a:gd name="T56" fmla="*/ 63 w 142"/>
                <a:gd name="T57" fmla="*/ 360 h 427"/>
                <a:gd name="T58" fmla="*/ 65 w 142"/>
                <a:gd name="T59" fmla="*/ 312 h 427"/>
                <a:gd name="T60" fmla="*/ 66 w 142"/>
                <a:gd name="T61" fmla="*/ 280 h 427"/>
                <a:gd name="T62" fmla="*/ 83 w 142"/>
                <a:gd name="T63" fmla="*/ 411 h 427"/>
                <a:gd name="T64" fmla="*/ 92 w 142"/>
                <a:gd name="T65" fmla="*/ 382 h 427"/>
                <a:gd name="T66" fmla="*/ 115 w 142"/>
                <a:gd name="T67" fmla="*/ 427 h 427"/>
                <a:gd name="T68" fmla="*/ 127 w 142"/>
                <a:gd name="T69" fmla="*/ 414 h 427"/>
                <a:gd name="T70" fmla="*/ 132 w 142"/>
                <a:gd name="T71" fmla="*/ 394 h 427"/>
                <a:gd name="T72" fmla="*/ 134 w 142"/>
                <a:gd name="T73" fmla="*/ 366 h 427"/>
                <a:gd name="T74" fmla="*/ 139 w 142"/>
                <a:gd name="T75" fmla="*/ 359 h 427"/>
                <a:gd name="T76" fmla="*/ 138 w 142"/>
                <a:gd name="T77" fmla="*/ 307 h 427"/>
                <a:gd name="T78" fmla="*/ 140 w 142"/>
                <a:gd name="T79" fmla="*/ 238 h 427"/>
                <a:gd name="T80" fmla="*/ 139 w 142"/>
                <a:gd name="T81" fmla="*/ 195 h 427"/>
                <a:gd name="T82" fmla="*/ 133 w 142"/>
                <a:gd name="T83" fmla="*/ 192 h 427"/>
                <a:gd name="T84" fmla="*/ 130 w 142"/>
                <a:gd name="T85" fmla="*/ 202 h 427"/>
                <a:gd name="T86" fmla="*/ 127 w 142"/>
                <a:gd name="T87" fmla="*/ 170 h 427"/>
                <a:gd name="T88" fmla="*/ 101 w 142"/>
                <a:gd name="T89" fmla="*/ 31 h 427"/>
                <a:gd name="T90" fmla="*/ 98 w 142"/>
                <a:gd name="T91" fmla="*/ 39 h 427"/>
                <a:gd name="T92" fmla="*/ 113 w 142"/>
                <a:gd name="T93" fmla="*/ 146 h 427"/>
                <a:gd name="T94" fmla="*/ 124 w 142"/>
                <a:gd name="T95" fmla="*/ 230 h 427"/>
                <a:gd name="T96" fmla="*/ 124 w 142"/>
                <a:gd name="T97" fmla="*/ 274 h 427"/>
                <a:gd name="T98" fmla="*/ 120 w 142"/>
                <a:gd name="T99" fmla="*/ 256 h 427"/>
                <a:gd name="T100" fmla="*/ 110 w 142"/>
                <a:gd name="T101" fmla="*/ 165 h 427"/>
                <a:gd name="T102" fmla="*/ 102 w 142"/>
                <a:gd name="T103" fmla="*/ 214 h 427"/>
                <a:gd name="T104" fmla="*/ 88 w 142"/>
                <a:gd name="T105" fmla="*/ 81 h 427"/>
                <a:gd name="T106" fmla="*/ 81 w 142"/>
                <a:gd name="T107" fmla="*/ 32 h 427"/>
                <a:gd name="T108" fmla="*/ 80 w 142"/>
                <a:gd name="T109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" h="427">
                  <a:moveTo>
                    <a:pt x="122" y="400"/>
                  </a:moveTo>
                  <a:cubicBezTo>
                    <a:pt x="123" y="401"/>
                    <a:pt x="123" y="401"/>
                    <a:pt x="122" y="403"/>
                  </a:cubicBezTo>
                  <a:cubicBezTo>
                    <a:pt x="121" y="405"/>
                    <a:pt x="121" y="404"/>
                    <a:pt x="120" y="403"/>
                  </a:cubicBezTo>
                  <a:cubicBezTo>
                    <a:pt x="120" y="401"/>
                    <a:pt x="120" y="401"/>
                    <a:pt x="122" y="400"/>
                  </a:cubicBezTo>
                  <a:close/>
                  <a:moveTo>
                    <a:pt x="126" y="398"/>
                  </a:moveTo>
                  <a:cubicBezTo>
                    <a:pt x="129" y="398"/>
                    <a:pt x="130" y="398"/>
                    <a:pt x="128" y="402"/>
                  </a:cubicBezTo>
                  <a:cubicBezTo>
                    <a:pt x="127" y="401"/>
                    <a:pt x="128" y="402"/>
                    <a:pt x="127" y="401"/>
                  </a:cubicBezTo>
                  <a:cubicBezTo>
                    <a:pt x="125" y="397"/>
                    <a:pt x="127" y="401"/>
                    <a:pt x="126" y="398"/>
                  </a:cubicBezTo>
                  <a:close/>
                  <a:moveTo>
                    <a:pt x="132" y="393"/>
                  </a:moveTo>
                  <a:cubicBezTo>
                    <a:pt x="129" y="397"/>
                    <a:pt x="129" y="397"/>
                    <a:pt x="129" y="397"/>
                  </a:cubicBezTo>
                  <a:cubicBezTo>
                    <a:pt x="129" y="397"/>
                    <a:pt x="126" y="395"/>
                    <a:pt x="127" y="392"/>
                  </a:cubicBezTo>
                  <a:cubicBezTo>
                    <a:pt x="128" y="390"/>
                    <a:pt x="130" y="392"/>
                    <a:pt x="132" y="393"/>
                  </a:cubicBezTo>
                  <a:close/>
                  <a:moveTo>
                    <a:pt x="124" y="377"/>
                  </a:moveTo>
                  <a:cubicBezTo>
                    <a:pt x="124" y="377"/>
                    <a:pt x="126" y="380"/>
                    <a:pt x="126" y="380"/>
                  </a:cubicBezTo>
                  <a:cubicBezTo>
                    <a:pt x="126" y="385"/>
                    <a:pt x="127" y="381"/>
                    <a:pt x="124" y="382"/>
                  </a:cubicBezTo>
                  <a:cubicBezTo>
                    <a:pt x="124" y="376"/>
                    <a:pt x="124" y="376"/>
                    <a:pt x="124" y="376"/>
                  </a:cubicBezTo>
                  <a:lnTo>
                    <a:pt x="124" y="377"/>
                  </a:lnTo>
                  <a:close/>
                  <a:moveTo>
                    <a:pt x="136" y="232"/>
                  </a:moveTo>
                  <a:cubicBezTo>
                    <a:pt x="137" y="233"/>
                    <a:pt x="139" y="230"/>
                    <a:pt x="136" y="234"/>
                  </a:cubicBezTo>
                  <a:cubicBezTo>
                    <a:pt x="136" y="233"/>
                    <a:pt x="136" y="233"/>
                    <a:pt x="136" y="233"/>
                  </a:cubicBezTo>
                  <a:lnTo>
                    <a:pt x="136" y="232"/>
                  </a:lnTo>
                  <a:close/>
                  <a:moveTo>
                    <a:pt x="75" y="168"/>
                  </a:moveTo>
                  <a:cubicBezTo>
                    <a:pt x="75" y="168"/>
                    <a:pt x="75" y="168"/>
                    <a:pt x="76" y="169"/>
                  </a:cubicBezTo>
                  <a:cubicBezTo>
                    <a:pt x="76" y="169"/>
                    <a:pt x="76" y="170"/>
                    <a:pt x="76" y="170"/>
                  </a:cubicBezTo>
                  <a:cubicBezTo>
                    <a:pt x="78" y="174"/>
                    <a:pt x="77" y="171"/>
                    <a:pt x="76" y="173"/>
                  </a:cubicBezTo>
                  <a:cubicBezTo>
                    <a:pt x="74" y="172"/>
                    <a:pt x="74" y="171"/>
                    <a:pt x="75" y="168"/>
                  </a:cubicBezTo>
                  <a:close/>
                  <a:moveTo>
                    <a:pt x="20" y="144"/>
                  </a:moveTo>
                  <a:cubicBezTo>
                    <a:pt x="22" y="148"/>
                    <a:pt x="20" y="145"/>
                    <a:pt x="20" y="145"/>
                  </a:cubicBezTo>
                  <a:cubicBezTo>
                    <a:pt x="20" y="145"/>
                    <a:pt x="19" y="144"/>
                    <a:pt x="20" y="144"/>
                  </a:cubicBezTo>
                  <a:close/>
                  <a:moveTo>
                    <a:pt x="75" y="132"/>
                  </a:moveTo>
                  <a:cubicBezTo>
                    <a:pt x="77" y="134"/>
                    <a:pt x="76" y="132"/>
                    <a:pt x="76" y="135"/>
                  </a:cubicBezTo>
                  <a:cubicBezTo>
                    <a:pt x="76" y="137"/>
                    <a:pt x="76" y="139"/>
                    <a:pt x="76" y="140"/>
                  </a:cubicBezTo>
                  <a:cubicBezTo>
                    <a:pt x="73" y="139"/>
                    <a:pt x="74" y="135"/>
                    <a:pt x="75" y="132"/>
                  </a:cubicBezTo>
                  <a:close/>
                  <a:moveTo>
                    <a:pt x="76" y="125"/>
                  </a:moveTo>
                  <a:cubicBezTo>
                    <a:pt x="76" y="128"/>
                    <a:pt x="76" y="128"/>
                    <a:pt x="76" y="128"/>
                  </a:cubicBezTo>
                  <a:cubicBezTo>
                    <a:pt x="73" y="126"/>
                    <a:pt x="74" y="130"/>
                    <a:pt x="75" y="127"/>
                  </a:cubicBezTo>
                  <a:cubicBezTo>
                    <a:pt x="75" y="124"/>
                    <a:pt x="73" y="127"/>
                    <a:pt x="76" y="125"/>
                  </a:cubicBezTo>
                  <a:close/>
                  <a:moveTo>
                    <a:pt x="78" y="0"/>
                  </a:moveTo>
                  <a:cubicBezTo>
                    <a:pt x="79" y="0"/>
                    <a:pt x="79" y="4"/>
                    <a:pt x="79" y="4"/>
                  </a:cubicBezTo>
                  <a:cubicBezTo>
                    <a:pt x="78" y="8"/>
                    <a:pt x="77" y="3"/>
                    <a:pt x="78" y="15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21"/>
                    <a:pt x="80" y="22"/>
                    <a:pt x="79" y="25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6"/>
                    <a:pt x="79" y="34"/>
                    <a:pt x="80" y="38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9"/>
                    <a:pt x="81" y="54"/>
                    <a:pt x="81" y="58"/>
                  </a:cubicBezTo>
                  <a:cubicBezTo>
                    <a:pt x="81" y="62"/>
                    <a:pt x="81" y="64"/>
                    <a:pt x="80" y="66"/>
                  </a:cubicBezTo>
                  <a:cubicBezTo>
                    <a:pt x="80" y="68"/>
                    <a:pt x="80" y="69"/>
                    <a:pt x="80" y="70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8"/>
                    <a:pt x="79" y="88"/>
                    <a:pt x="78" y="90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86"/>
                    <a:pt x="74" y="80"/>
                    <a:pt x="75" y="74"/>
                  </a:cubicBezTo>
                  <a:cubicBezTo>
                    <a:pt x="75" y="67"/>
                    <a:pt x="73" y="68"/>
                    <a:pt x="74" y="57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3"/>
                    <a:pt x="73" y="49"/>
                    <a:pt x="72" y="45"/>
                  </a:cubicBezTo>
                  <a:cubicBezTo>
                    <a:pt x="72" y="41"/>
                    <a:pt x="72" y="37"/>
                    <a:pt x="72" y="34"/>
                  </a:cubicBezTo>
                  <a:cubicBezTo>
                    <a:pt x="71" y="32"/>
                    <a:pt x="71" y="23"/>
                    <a:pt x="70" y="20"/>
                  </a:cubicBezTo>
                  <a:cubicBezTo>
                    <a:pt x="69" y="16"/>
                    <a:pt x="70" y="11"/>
                    <a:pt x="67" y="9"/>
                  </a:cubicBezTo>
                  <a:cubicBezTo>
                    <a:pt x="64" y="11"/>
                    <a:pt x="63" y="18"/>
                    <a:pt x="63" y="22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4" y="105"/>
                    <a:pt x="65" y="122"/>
                    <a:pt x="63" y="140"/>
                  </a:cubicBezTo>
                  <a:cubicBezTo>
                    <a:pt x="62" y="166"/>
                    <a:pt x="63" y="181"/>
                    <a:pt x="65" y="206"/>
                  </a:cubicBezTo>
                  <a:cubicBezTo>
                    <a:pt x="65" y="211"/>
                    <a:pt x="64" y="217"/>
                    <a:pt x="65" y="223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70"/>
                    <a:pt x="67" y="270"/>
                    <a:pt x="65" y="271"/>
                  </a:cubicBezTo>
                  <a:cubicBezTo>
                    <a:pt x="65" y="261"/>
                    <a:pt x="64" y="249"/>
                    <a:pt x="63" y="238"/>
                  </a:cubicBezTo>
                  <a:cubicBezTo>
                    <a:pt x="59" y="208"/>
                    <a:pt x="63" y="218"/>
                    <a:pt x="62" y="207"/>
                  </a:cubicBezTo>
                  <a:cubicBezTo>
                    <a:pt x="62" y="198"/>
                    <a:pt x="60" y="187"/>
                    <a:pt x="59" y="176"/>
                  </a:cubicBezTo>
                  <a:cubicBezTo>
                    <a:pt x="59" y="167"/>
                    <a:pt x="56" y="133"/>
                    <a:pt x="57" y="125"/>
                  </a:cubicBezTo>
                  <a:cubicBezTo>
                    <a:pt x="59" y="111"/>
                    <a:pt x="59" y="94"/>
                    <a:pt x="59" y="80"/>
                  </a:cubicBezTo>
                  <a:cubicBezTo>
                    <a:pt x="59" y="63"/>
                    <a:pt x="59" y="45"/>
                    <a:pt x="57" y="28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6" y="21"/>
                    <a:pt x="58" y="22"/>
                    <a:pt x="53" y="19"/>
                  </a:cubicBezTo>
                  <a:cubicBezTo>
                    <a:pt x="49" y="20"/>
                    <a:pt x="54" y="19"/>
                    <a:pt x="50" y="21"/>
                  </a:cubicBezTo>
                  <a:cubicBezTo>
                    <a:pt x="50" y="28"/>
                    <a:pt x="49" y="27"/>
                    <a:pt x="46" y="32"/>
                  </a:cubicBezTo>
                  <a:cubicBezTo>
                    <a:pt x="47" y="34"/>
                    <a:pt x="48" y="34"/>
                    <a:pt x="48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40"/>
                    <a:pt x="41" y="41"/>
                    <a:pt x="41" y="46"/>
                  </a:cubicBezTo>
                  <a:cubicBezTo>
                    <a:pt x="40" y="53"/>
                    <a:pt x="43" y="47"/>
                    <a:pt x="41" y="53"/>
                  </a:cubicBezTo>
                  <a:cubicBezTo>
                    <a:pt x="40" y="55"/>
                    <a:pt x="41" y="53"/>
                    <a:pt x="40" y="55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61"/>
                    <a:pt x="40" y="60"/>
                    <a:pt x="39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6" y="67"/>
                    <a:pt x="37" y="66"/>
                    <a:pt x="34" y="65"/>
                  </a:cubicBezTo>
                  <a:cubicBezTo>
                    <a:pt x="34" y="69"/>
                    <a:pt x="33" y="71"/>
                    <a:pt x="29" y="7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4"/>
                    <a:pt x="30" y="63"/>
                    <a:pt x="30" y="60"/>
                  </a:cubicBezTo>
                  <a:cubicBezTo>
                    <a:pt x="29" y="61"/>
                    <a:pt x="28" y="61"/>
                    <a:pt x="27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2" y="64"/>
                    <a:pt x="22" y="65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18" y="67"/>
                    <a:pt x="19" y="66"/>
                    <a:pt x="16" y="66"/>
                  </a:cubicBezTo>
                  <a:cubicBezTo>
                    <a:pt x="17" y="72"/>
                    <a:pt x="15" y="73"/>
                    <a:pt x="13" y="78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9"/>
                    <a:pt x="18" y="76"/>
                    <a:pt x="17" y="79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7" y="83"/>
                    <a:pt x="16" y="83"/>
                    <a:pt x="17" y="84"/>
                  </a:cubicBezTo>
                  <a:cubicBezTo>
                    <a:pt x="15" y="85"/>
                    <a:pt x="16" y="88"/>
                    <a:pt x="16" y="90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19" y="94"/>
                    <a:pt x="20" y="93"/>
                    <a:pt x="18" y="95"/>
                  </a:cubicBezTo>
                  <a:cubicBezTo>
                    <a:pt x="18" y="95"/>
                    <a:pt x="16" y="96"/>
                    <a:pt x="16" y="96"/>
                  </a:cubicBezTo>
                  <a:cubicBezTo>
                    <a:pt x="16" y="99"/>
                    <a:pt x="16" y="98"/>
                    <a:pt x="17" y="100"/>
                  </a:cubicBezTo>
                  <a:cubicBezTo>
                    <a:pt x="19" y="103"/>
                    <a:pt x="17" y="104"/>
                    <a:pt x="17" y="107"/>
                  </a:cubicBezTo>
                  <a:cubicBezTo>
                    <a:pt x="17" y="107"/>
                    <a:pt x="17" y="109"/>
                    <a:pt x="17" y="109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5" y="116"/>
                    <a:pt x="16" y="118"/>
                    <a:pt x="14" y="122"/>
                  </a:cubicBezTo>
                  <a:cubicBezTo>
                    <a:pt x="16" y="124"/>
                    <a:pt x="12" y="122"/>
                    <a:pt x="17" y="124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20" y="128"/>
                    <a:pt x="17" y="127"/>
                    <a:pt x="19" y="130"/>
                  </a:cubicBezTo>
                  <a:cubicBezTo>
                    <a:pt x="19" y="130"/>
                    <a:pt x="19" y="132"/>
                    <a:pt x="20" y="132"/>
                  </a:cubicBezTo>
                  <a:cubicBezTo>
                    <a:pt x="17" y="130"/>
                    <a:pt x="19" y="130"/>
                    <a:pt x="14" y="130"/>
                  </a:cubicBezTo>
                  <a:cubicBezTo>
                    <a:pt x="14" y="130"/>
                    <a:pt x="13" y="132"/>
                    <a:pt x="13" y="132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9"/>
                    <a:pt x="12" y="135"/>
                    <a:pt x="14" y="140"/>
                  </a:cubicBezTo>
                  <a:cubicBezTo>
                    <a:pt x="10" y="141"/>
                    <a:pt x="13" y="142"/>
                    <a:pt x="8" y="142"/>
                  </a:cubicBezTo>
                  <a:cubicBezTo>
                    <a:pt x="9" y="150"/>
                    <a:pt x="7" y="149"/>
                    <a:pt x="8" y="153"/>
                  </a:cubicBezTo>
                  <a:cubicBezTo>
                    <a:pt x="8" y="160"/>
                    <a:pt x="9" y="159"/>
                    <a:pt x="8" y="165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7" y="198"/>
                    <a:pt x="7" y="198"/>
                  </a:cubicBezTo>
                  <a:cubicBezTo>
                    <a:pt x="5" y="200"/>
                    <a:pt x="3" y="205"/>
                    <a:pt x="4" y="208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4"/>
                    <a:pt x="6" y="213"/>
                    <a:pt x="6" y="215"/>
                  </a:cubicBezTo>
                  <a:cubicBezTo>
                    <a:pt x="5" y="218"/>
                    <a:pt x="5" y="216"/>
                    <a:pt x="4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22"/>
                    <a:pt x="4" y="221"/>
                    <a:pt x="2" y="222"/>
                  </a:cubicBezTo>
                  <a:cubicBezTo>
                    <a:pt x="0" y="224"/>
                    <a:pt x="2" y="223"/>
                    <a:pt x="1" y="226"/>
                  </a:cubicBezTo>
                  <a:cubicBezTo>
                    <a:pt x="5" y="225"/>
                    <a:pt x="4" y="224"/>
                    <a:pt x="8" y="224"/>
                  </a:cubicBezTo>
                  <a:cubicBezTo>
                    <a:pt x="6" y="233"/>
                    <a:pt x="6" y="223"/>
                    <a:pt x="0" y="229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4"/>
                    <a:pt x="2" y="234"/>
                    <a:pt x="2" y="236"/>
                  </a:cubicBezTo>
                  <a:cubicBezTo>
                    <a:pt x="7" y="236"/>
                    <a:pt x="6" y="236"/>
                    <a:pt x="7" y="238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5" y="243"/>
                    <a:pt x="5" y="243"/>
                    <a:pt x="5" y="243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5" y="255"/>
                    <a:pt x="5" y="252"/>
                    <a:pt x="7" y="266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2" y="272"/>
                    <a:pt x="10" y="270"/>
                    <a:pt x="10" y="274"/>
                  </a:cubicBezTo>
                  <a:cubicBezTo>
                    <a:pt x="11" y="281"/>
                    <a:pt x="10" y="277"/>
                    <a:pt x="12" y="280"/>
                  </a:cubicBezTo>
                  <a:cubicBezTo>
                    <a:pt x="16" y="285"/>
                    <a:pt x="10" y="283"/>
                    <a:pt x="16" y="285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18" y="294"/>
                  </a:cubicBezTo>
                  <a:cubicBezTo>
                    <a:pt x="18" y="294"/>
                    <a:pt x="19" y="295"/>
                    <a:pt x="19" y="296"/>
                  </a:cubicBezTo>
                  <a:cubicBezTo>
                    <a:pt x="20" y="299"/>
                    <a:pt x="20" y="299"/>
                    <a:pt x="23" y="301"/>
                  </a:cubicBezTo>
                  <a:cubicBezTo>
                    <a:pt x="22" y="303"/>
                    <a:pt x="22" y="304"/>
                    <a:pt x="22" y="305"/>
                  </a:cubicBezTo>
                  <a:cubicBezTo>
                    <a:pt x="26" y="307"/>
                    <a:pt x="26" y="307"/>
                    <a:pt x="26" y="307"/>
                  </a:cubicBezTo>
                  <a:cubicBezTo>
                    <a:pt x="25" y="311"/>
                    <a:pt x="25" y="311"/>
                    <a:pt x="25" y="311"/>
                  </a:cubicBezTo>
                  <a:cubicBezTo>
                    <a:pt x="25" y="311"/>
                    <a:pt x="26" y="311"/>
                    <a:pt x="26" y="311"/>
                  </a:cubicBezTo>
                  <a:cubicBezTo>
                    <a:pt x="27" y="312"/>
                    <a:pt x="27" y="312"/>
                    <a:pt x="27" y="312"/>
                  </a:cubicBezTo>
                  <a:cubicBezTo>
                    <a:pt x="29" y="314"/>
                    <a:pt x="28" y="314"/>
                    <a:pt x="30" y="316"/>
                  </a:cubicBezTo>
                  <a:cubicBezTo>
                    <a:pt x="30" y="316"/>
                    <a:pt x="31" y="318"/>
                    <a:pt x="31" y="318"/>
                  </a:cubicBezTo>
                  <a:cubicBezTo>
                    <a:pt x="32" y="321"/>
                    <a:pt x="33" y="324"/>
                    <a:pt x="36" y="326"/>
                  </a:cubicBezTo>
                  <a:cubicBezTo>
                    <a:pt x="36" y="329"/>
                    <a:pt x="36" y="329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5"/>
                    <a:pt x="37" y="333"/>
                    <a:pt x="40" y="337"/>
                  </a:cubicBezTo>
                  <a:cubicBezTo>
                    <a:pt x="41" y="339"/>
                    <a:pt x="41" y="339"/>
                    <a:pt x="41" y="339"/>
                  </a:cubicBezTo>
                  <a:cubicBezTo>
                    <a:pt x="42" y="337"/>
                    <a:pt x="41" y="337"/>
                    <a:pt x="42" y="335"/>
                  </a:cubicBezTo>
                  <a:cubicBezTo>
                    <a:pt x="43" y="333"/>
                    <a:pt x="42" y="335"/>
                    <a:pt x="43" y="334"/>
                  </a:cubicBezTo>
                  <a:cubicBezTo>
                    <a:pt x="43" y="336"/>
                    <a:pt x="44" y="343"/>
                    <a:pt x="46" y="347"/>
                  </a:cubicBezTo>
                  <a:cubicBezTo>
                    <a:pt x="48" y="352"/>
                    <a:pt x="47" y="346"/>
                    <a:pt x="50" y="351"/>
                  </a:cubicBezTo>
                  <a:cubicBezTo>
                    <a:pt x="51" y="354"/>
                    <a:pt x="49" y="352"/>
                    <a:pt x="53" y="354"/>
                  </a:cubicBezTo>
                  <a:cubicBezTo>
                    <a:pt x="51" y="358"/>
                    <a:pt x="51" y="356"/>
                    <a:pt x="53" y="359"/>
                  </a:cubicBezTo>
                  <a:cubicBezTo>
                    <a:pt x="55" y="361"/>
                    <a:pt x="55" y="361"/>
                    <a:pt x="57" y="362"/>
                  </a:cubicBezTo>
                  <a:cubicBezTo>
                    <a:pt x="56" y="354"/>
                    <a:pt x="55" y="357"/>
                    <a:pt x="58" y="356"/>
                  </a:cubicBezTo>
                  <a:cubicBezTo>
                    <a:pt x="59" y="360"/>
                    <a:pt x="59" y="360"/>
                    <a:pt x="59" y="360"/>
                  </a:cubicBezTo>
                  <a:cubicBezTo>
                    <a:pt x="59" y="365"/>
                    <a:pt x="59" y="361"/>
                    <a:pt x="60" y="363"/>
                  </a:cubicBezTo>
                  <a:cubicBezTo>
                    <a:pt x="63" y="362"/>
                    <a:pt x="61" y="363"/>
                    <a:pt x="63" y="360"/>
                  </a:cubicBezTo>
                  <a:cubicBezTo>
                    <a:pt x="65" y="358"/>
                    <a:pt x="65" y="356"/>
                    <a:pt x="64" y="353"/>
                  </a:cubicBezTo>
                  <a:cubicBezTo>
                    <a:pt x="64" y="352"/>
                    <a:pt x="63" y="352"/>
                    <a:pt x="63" y="352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2" y="332"/>
                    <a:pt x="62" y="331"/>
                    <a:pt x="66" y="331"/>
                  </a:cubicBezTo>
                  <a:cubicBezTo>
                    <a:pt x="65" y="325"/>
                    <a:pt x="63" y="323"/>
                    <a:pt x="64" y="318"/>
                  </a:cubicBezTo>
                  <a:cubicBezTo>
                    <a:pt x="64" y="316"/>
                    <a:pt x="65" y="315"/>
                    <a:pt x="65" y="312"/>
                  </a:cubicBezTo>
                  <a:cubicBezTo>
                    <a:pt x="64" y="307"/>
                    <a:pt x="65" y="311"/>
                    <a:pt x="63" y="308"/>
                  </a:cubicBezTo>
                  <a:cubicBezTo>
                    <a:pt x="63" y="302"/>
                    <a:pt x="62" y="302"/>
                    <a:pt x="61" y="297"/>
                  </a:cubicBezTo>
                  <a:cubicBezTo>
                    <a:pt x="60" y="292"/>
                    <a:pt x="62" y="291"/>
                    <a:pt x="61" y="286"/>
                  </a:cubicBezTo>
                  <a:cubicBezTo>
                    <a:pt x="61" y="282"/>
                    <a:pt x="59" y="269"/>
                    <a:pt x="61" y="265"/>
                  </a:cubicBezTo>
                  <a:cubicBezTo>
                    <a:pt x="62" y="274"/>
                    <a:pt x="62" y="274"/>
                    <a:pt x="62" y="274"/>
                  </a:cubicBezTo>
                  <a:cubicBezTo>
                    <a:pt x="63" y="279"/>
                    <a:pt x="62" y="279"/>
                    <a:pt x="66" y="280"/>
                  </a:cubicBezTo>
                  <a:cubicBezTo>
                    <a:pt x="64" y="284"/>
                    <a:pt x="64" y="284"/>
                    <a:pt x="64" y="284"/>
                  </a:cubicBezTo>
                  <a:cubicBezTo>
                    <a:pt x="69" y="283"/>
                    <a:pt x="67" y="289"/>
                    <a:pt x="67" y="291"/>
                  </a:cubicBezTo>
                  <a:cubicBezTo>
                    <a:pt x="67" y="293"/>
                    <a:pt x="68" y="297"/>
                    <a:pt x="68" y="299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7" y="392"/>
                    <a:pt x="76" y="387"/>
                    <a:pt x="78" y="395"/>
                  </a:cubicBezTo>
                  <a:cubicBezTo>
                    <a:pt x="80" y="405"/>
                    <a:pt x="81" y="403"/>
                    <a:pt x="83" y="411"/>
                  </a:cubicBezTo>
                  <a:cubicBezTo>
                    <a:pt x="87" y="411"/>
                    <a:pt x="87" y="411"/>
                    <a:pt x="87" y="411"/>
                  </a:cubicBezTo>
                  <a:cubicBezTo>
                    <a:pt x="88" y="405"/>
                    <a:pt x="89" y="402"/>
                    <a:pt x="88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92" y="392"/>
                    <a:pt x="92" y="392"/>
                    <a:pt x="92" y="392"/>
                  </a:cubicBezTo>
                  <a:cubicBezTo>
                    <a:pt x="92" y="389"/>
                    <a:pt x="91" y="386"/>
                    <a:pt x="92" y="382"/>
                  </a:cubicBezTo>
                  <a:cubicBezTo>
                    <a:pt x="92" y="376"/>
                    <a:pt x="92" y="377"/>
                    <a:pt x="95" y="374"/>
                  </a:cubicBezTo>
                  <a:cubicBezTo>
                    <a:pt x="95" y="385"/>
                    <a:pt x="95" y="396"/>
                    <a:pt x="97" y="407"/>
                  </a:cubicBezTo>
                  <a:cubicBezTo>
                    <a:pt x="97" y="413"/>
                    <a:pt x="98" y="406"/>
                    <a:pt x="98" y="416"/>
                  </a:cubicBezTo>
                  <a:cubicBezTo>
                    <a:pt x="99" y="416"/>
                    <a:pt x="99" y="416"/>
                    <a:pt x="99" y="417"/>
                  </a:cubicBezTo>
                  <a:cubicBezTo>
                    <a:pt x="99" y="417"/>
                    <a:pt x="99" y="417"/>
                    <a:pt x="99" y="417"/>
                  </a:cubicBezTo>
                  <a:cubicBezTo>
                    <a:pt x="104" y="421"/>
                    <a:pt x="110" y="423"/>
                    <a:pt x="115" y="427"/>
                  </a:cubicBezTo>
                  <a:cubicBezTo>
                    <a:pt x="117" y="423"/>
                    <a:pt x="116" y="426"/>
                    <a:pt x="116" y="421"/>
                  </a:cubicBezTo>
                  <a:cubicBezTo>
                    <a:pt x="117" y="422"/>
                    <a:pt x="117" y="422"/>
                    <a:pt x="119" y="422"/>
                  </a:cubicBezTo>
                  <a:cubicBezTo>
                    <a:pt x="121" y="422"/>
                    <a:pt x="121" y="422"/>
                    <a:pt x="122" y="421"/>
                  </a:cubicBezTo>
                  <a:cubicBezTo>
                    <a:pt x="119" y="419"/>
                    <a:pt x="119" y="418"/>
                    <a:pt x="119" y="413"/>
                  </a:cubicBezTo>
                  <a:cubicBezTo>
                    <a:pt x="122" y="413"/>
                    <a:pt x="122" y="414"/>
                    <a:pt x="124" y="412"/>
                  </a:cubicBezTo>
                  <a:cubicBezTo>
                    <a:pt x="126" y="413"/>
                    <a:pt x="125" y="413"/>
                    <a:pt x="127" y="414"/>
                  </a:cubicBezTo>
                  <a:cubicBezTo>
                    <a:pt x="127" y="409"/>
                    <a:pt x="127" y="413"/>
                    <a:pt x="127" y="409"/>
                  </a:cubicBezTo>
                  <a:cubicBezTo>
                    <a:pt x="127" y="404"/>
                    <a:pt x="127" y="406"/>
                    <a:pt x="130" y="405"/>
                  </a:cubicBezTo>
                  <a:cubicBezTo>
                    <a:pt x="129" y="407"/>
                    <a:pt x="129" y="413"/>
                    <a:pt x="129" y="415"/>
                  </a:cubicBezTo>
                  <a:cubicBezTo>
                    <a:pt x="130" y="418"/>
                    <a:pt x="130" y="417"/>
                    <a:pt x="131" y="418"/>
                  </a:cubicBezTo>
                  <a:cubicBezTo>
                    <a:pt x="135" y="414"/>
                    <a:pt x="132" y="406"/>
                    <a:pt x="132" y="401"/>
                  </a:cubicBezTo>
                  <a:cubicBezTo>
                    <a:pt x="132" y="396"/>
                    <a:pt x="133" y="401"/>
                    <a:pt x="132" y="394"/>
                  </a:cubicBezTo>
                  <a:cubicBezTo>
                    <a:pt x="131" y="390"/>
                    <a:pt x="132" y="390"/>
                    <a:pt x="131" y="387"/>
                  </a:cubicBezTo>
                  <a:cubicBezTo>
                    <a:pt x="134" y="381"/>
                    <a:pt x="134" y="381"/>
                    <a:pt x="134" y="381"/>
                  </a:cubicBezTo>
                  <a:cubicBezTo>
                    <a:pt x="136" y="378"/>
                    <a:pt x="138" y="378"/>
                    <a:pt x="139" y="375"/>
                  </a:cubicBezTo>
                  <a:cubicBezTo>
                    <a:pt x="139" y="371"/>
                    <a:pt x="139" y="374"/>
                    <a:pt x="137" y="370"/>
                  </a:cubicBezTo>
                  <a:cubicBezTo>
                    <a:pt x="139" y="365"/>
                    <a:pt x="138" y="371"/>
                    <a:pt x="139" y="365"/>
                  </a:cubicBezTo>
                  <a:cubicBezTo>
                    <a:pt x="136" y="365"/>
                    <a:pt x="137" y="365"/>
                    <a:pt x="134" y="366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5" y="359"/>
                    <a:pt x="134" y="358"/>
                    <a:pt x="135" y="356"/>
                  </a:cubicBezTo>
                  <a:cubicBezTo>
                    <a:pt x="137" y="356"/>
                    <a:pt x="136" y="356"/>
                    <a:pt x="137" y="357"/>
                  </a:cubicBezTo>
                  <a:cubicBezTo>
                    <a:pt x="137" y="357"/>
                    <a:pt x="138" y="359"/>
                    <a:pt x="138" y="358"/>
                  </a:cubicBezTo>
                  <a:cubicBezTo>
                    <a:pt x="138" y="358"/>
                    <a:pt x="138" y="358"/>
                    <a:pt x="139" y="359"/>
                  </a:cubicBezTo>
                  <a:cubicBezTo>
                    <a:pt x="142" y="355"/>
                    <a:pt x="141" y="359"/>
                    <a:pt x="141" y="353"/>
                  </a:cubicBezTo>
                  <a:cubicBezTo>
                    <a:pt x="142" y="350"/>
                    <a:pt x="141" y="350"/>
                    <a:pt x="140" y="347"/>
                  </a:cubicBezTo>
                  <a:cubicBezTo>
                    <a:pt x="140" y="347"/>
                    <a:pt x="140" y="347"/>
                    <a:pt x="140" y="347"/>
                  </a:cubicBezTo>
                  <a:cubicBezTo>
                    <a:pt x="140" y="342"/>
                    <a:pt x="139" y="339"/>
                    <a:pt x="139" y="333"/>
                  </a:cubicBezTo>
                  <a:cubicBezTo>
                    <a:pt x="139" y="327"/>
                    <a:pt x="139" y="322"/>
                    <a:pt x="139" y="316"/>
                  </a:cubicBezTo>
                  <a:cubicBezTo>
                    <a:pt x="139" y="312"/>
                    <a:pt x="138" y="312"/>
                    <a:pt x="138" y="307"/>
                  </a:cubicBezTo>
                  <a:cubicBezTo>
                    <a:pt x="138" y="307"/>
                    <a:pt x="139" y="303"/>
                    <a:pt x="139" y="301"/>
                  </a:cubicBezTo>
                  <a:cubicBezTo>
                    <a:pt x="139" y="297"/>
                    <a:pt x="138" y="290"/>
                    <a:pt x="138" y="286"/>
                  </a:cubicBezTo>
                  <a:cubicBezTo>
                    <a:pt x="139" y="282"/>
                    <a:pt x="139" y="277"/>
                    <a:pt x="138" y="272"/>
                  </a:cubicBezTo>
                  <a:cubicBezTo>
                    <a:pt x="136" y="265"/>
                    <a:pt x="136" y="248"/>
                    <a:pt x="136" y="239"/>
                  </a:cubicBezTo>
                  <a:cubicBezTo>
                    <a:pt x="138" y="243"/>
                    <a:pt x="135" y="241"/>
                    <a:pt x="139" y="243"/>
                  </a:cubicBezTo>
                  <a:cubicBezTo>
                    <a:pt x="142" y="239"/>
                    <a:pt x="140" y="241"/>
                    <a:pt x="140" y="238"/>
                  </a:cubicBezTo>
                  <a:cubicBezTo>
                    <a:pt x="141" y="235"/>
                    <a:pt x="141" y="236"/>
                    <a:pt x="142" y="232"/>
                  </a:cubicBezTo>
                  <a:cubicBezTo>
                    <a:pt x="141" y="227"/>
                    <a:pt x="142" y="232"/>
                    <a:pt x="141" y="229"/>
                  </a:cubicBezTo>
                  <a:cubicBezTo>
                    <a:pt x="140" y="225"/>
                    <a:pt x="142" y="221"/>
                    <a:pt x="142" y="218"/>
                  </a:cubicBezTo>
                  <a:cubicBezTo>
                    <a:pt x="142" y="214"/>
                    <a:pt x="141" y="207"/>
                    <a:pt x="142" y="204"/>
                  </a:cubicBezTo>
                  <a:cubicBezTo>
                    <a:pt x="139" y="202"/>
                    <a:pt x="139" y="203"/>
                    <a:pt x="139" y="199"/>
                  </a:cubicBezTo>
                  <a:cubicBezTo>
                    <a:pt x="139" y="199"/>
                    <a:pt x="139" y="195"/>
                    <a:pt x="139" y="195"/>
                  </a:cubicBezTo>
                  <a:cubicBezTo>
                    <a:pt x="139" y="192"/>
                    <a:pt x="139" y="188"/>
                    <a:pt x="139" y="185"/>
                  </a:cubicBezTo>
                  <a:cubicBezTo>
                    <a:pt x="139" y="183"/>
                    <a:pt x="137" y="180"/>
                    <a:pt x="137" y="179"/>
                  </a:cubicBezTo>
                  <a:cubicBezTo>
                    <a:pt x="137" y="174"/>
                    <a:pt x="137" y="170"/>
                    <a:pt x="136" y="165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0" y="166"/>
                    <a:pt x="133" y="176"/>
                    <a:pt x="133" y="187"/>
                  </a:cubicBezTo>
                  <a:cubicBezTo>
                    <a:pt x="133" y="189"/>
                    <a:pt x="133" y="190"/>
                    <a:pt x="133" y="192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5" y="197"/>
                    <a:pt x="136" y="209"/>
                    <a:pt x="136" y="21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9"/>
                    <a:pt x="136" y="225"/>
                    <a:pt x="131" y="223"/>
                  </a:cubicBezTo>
                  <a:cubicBezTo>
                    <a:pt x="130" y="220"/>
                    <a:pt x="131" y="219"/>
                    <a:pt x="132" y="218"/>
                  </a:cubicBezTo>
                  <a:cubicBezTo>
                    <a:pt x="131" y="213"/>
                    <a:pt x="131" y="206"/>
                    <a:pt x="130" y="202"/>
                  </a:cubicBezTo>
                  <a:cubicBezTo>
                    <a:pt x="131" y="200"/>
                    <a:pt x="130" y="202"/>
                    <a:pt x="131" y="199"/>
                  </a:cubicBezTo>
                  <a:cubicBezTo>
                    <a:pt x="128" y="194"/>
                    <a:pt x="128" y="185"/>
                    <a:pt x="128" y="178"/>
                  </a:cubicBezTo>
                  <a:cubicBezTo>
                    <a:pt x="127" y="178"/>
                    <a:pt x="127" y="178"/>
                    <a:pt x="127" y="178"/>
                  </a:cubicBezTo>
                  <a:cubicBezTo>
                    <a:pt x="127" y="178"/>
                    <a:pt x="127" y="177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7" y="173"/>
                    <a:pt x="127" y="176"/>
                    <a:pt x="127" y="170"/>
                  </a:cubicBezTo>
                  <a:cubicBezTo>
                    <a:pt x="127" y="159"/>
                    <a:pt x="125" y="141"/>
                    <a:pt x="123" y="131"/>
                  </a:cubicBezTo>
                  <a:cubicBezTo>
                    <a:pt x="120" y="119"/>
                    <a:pt x="125" y="121"/>
                    <a:pt x="120" y="113"/>
                  </a:cubicBezTo>
                  <a:cubicBezTo>
                    <a:pt x="116" y="104"/>
                    <a:pt x="120" y="104"/>
                    <a:pt x="117" y="96"/>
                  </a:cubicBezTo>
                  <a:cubicBezTo>
                    <a:pt x="115" y="88"/>
                    <a:pt x="110" y="62"/>
                    <a:pt x="108" y="57"/>
                  </a:cubicBezTo>
                  <a:cubicBezTo>
                    <a:pt x="106" y="52"/>
                    <a:pt x="106" y="53"/>
                    <a:pt x="105" y="47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97" y="32"/>
                    <a:pt x="101" y="31"/>
                    <a:pt x="98" y="32"/>
                  </a:cubicBezTo>
                  <a:cubicBezTo>
                    <a:pt x="97" y="33"/>
                    <a:pt x="98" y="33"/>
                    <a:pt x="95" y="33"/>
                  </a:cubicBezTo>
                  <a:cubicBezTo>
                    <a:pt x="99" y="38"/>
                    <a:pt x="96" y="31"/>
                    <a:pt x="97" y="35"/>
                  </a:cubicBezTo>
                  <a:cubicBezTo>
                    <a:pt x="97" y="36"/>
                    <a:pt x="97" y="35"/>
                    <a:pt x="95" y="37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7" y="45"/>
                    <a:pt x="97" y="41"/>
                    <a:pt x="97" y="45"/>
                  </a:cubicBezTo>
                  <a:cubicBezTo>
                    <a:pt x="97" y="49"/>
                    <a:pt x="97" y="47"/>
                    <a:pt x="97" y="49"/>
                  </a:cubicBezTo>
                  <a:cubicBezTo>
                    <a:pt x="100" y="58"/>
                    <a:pt x="101" y="83"/>
                    <a:pt x="103" y="89"/>
                  </a:cubicBezTo>
                  <a:cubicBezTo>
                    <a:pt x="105" y="96"/>
                    <a:pt x="104" y="105"/>
                    <a:pt x="106" y="113"/>
                  </a:cubicBezTo>
                  <a:cubicBezTo>
                    <a:pt x="107" y="121"/>
                    <a:pt x="108" y="123"/>
                    <a:pt x="110" y="129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14" y="147"/>
                    <a:pt x="114" y="147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74"/>
                    <a:pt x="117" y="175"/>
                    <a:pt x="118" y="180"/>
                  </a:cubicBezTo>
                  <a:cubicBezTo>
                    <a:pt x="120" y="190"/>
                    <a:pt x="120" y="200"/>
                    <a:pt x="122" y="211"/>
                  </a:cubicBezTo>
                  <a:cubicBezTo>
                    <a:pt x="122" y="213"/>
                    <a:pt x="122" y="216"/>
                    <a:pt x="122" y="218"/>
                  </a:cubicBezTo>
                  <a:cubicBezTo>
                    <a:pt x="122" y="226"/>
                    <a:pt x="124" y="228"/>
                    <a:pt x="124" y="230"/>
                  </a:cubicBezTo>
                  <a:cubicBezTo>
                    <a:pt x="124" y="235"/>
                    <a:pt x="124" y="241"/>
                    <a:pt x="124" y="246"/>
                  </a:cubicBezTo>
                  <a:cubicBezTo>
                    <a:pt x="127" y="272"/>
                    <a:pt x="127" y="272"/>
                    <a:pt x="127" y="272"/>
                  </a:cubicBezTo>
                  <a:cubicBezTo>
                    <a:pt x="127" y="275"/>
                    <a:pt x="130" y="280"/>
                    <a:pt x="127" y="284"/>
                  </a:cubicBezTo>
                  <a:cubicBezTo>
                    <a:pt x="126" y="286"/>
                    <a:pt x="127" y="285"/>
                    <a:pt x="125" y="286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24" y="279"/>
                    <a:pt x="122" y="278"/>
                    <a:pt x="124" y="274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0" y="267"/>
                    <a:pt x="120" y="268"/>
                    <a:pt x="119" y="266"/>
                  </a:cubicBezTo>
                  <a:cubicBezTo>
                    <a:pt x="120" y="263"/>
                    <a:pt x="119" y="261"/>
                    <a:pt x="118" y="260"/>
                  </a:cubicBezTo>
                  <a:cubicBezTo>
                    <a:pt x="119" y="258"/>
                    <a:pt x="119" y="258"/>
                    <a:pt x="120" y="258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5"/>
                    <a:pt x="119" y="254"/>
                    <a:pt x="119" y="254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24"/>
                    <a:pt x="116" y="220"/>
                    <a:pt x="115" y="216"/>
                  </a:cubicBezTo>
                  <a:cubicBezTo>
                    <a:pt x="113" y="203"/>
                    <a:pt x="113" y="191"/>
                    <a:pt x="112" y="176"/>
                  </a:cubicBezTo>
                  <a:cubicBezTo>
                    <a:pt x="112" y="171"/>
                    <a:pt x="111" y="169"/>
                    <a:pt x="110" y="165"/>
                  </a:cubicBezTo>
                  <a:cubicBezTo>
                    <a:pt x="109" y="160"/>
                    <a:pt x="106" y="135"/>
                    <a:pt x="103" y="132"/>
                  </a:cubicBezTo>
                  <a:cubicBezTo>
                    <a:pt x="98" y="133"/>
                    <a:pt x="101" y="138"/>
                    <a:pt x="101" y="143"/>
                  </a:cubicBezTo>
                  <a:cubicBezTo>
                    <a:pt x="101" y="182"/>
                    <a:pt x="101" y="182"/>
                    <a:pt x="101" y="182"/>
                  </a:cubicBezTo>
                  <a:cubicBezTo>
                    <a:pt x="102" y="185"/>
                    <a:pt x="102" y="185"/>
                    <a:pt x="103" y="189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103" y="209"/>
                    <a:pt x="102" y="208"/>
                    <a:pt x="102" y="214"/>
                  </a:cubicBezTo>
                  <a:cubicBezTo>
                    <a:pt x="103" y="229"/>
                    <a:pt x="103" y="225"/>
                    <a:pt x="102" y="236"/>
                  </a:cubicBezTo>
                  <a:cubicBezTo>
                    <a:pt x="102" y="238"/>
                    <a:pt x="102" y="240"/>
                    <a:pt x="101" y="242"/>
                  </a:cubicBezTo>
                  <a:cubicBezTo>
                    <a:pt x="98" y="235"/>
                    <a:pt x="102" y="225"/>
                    <a:pt x="98" y="219"/>
                  </a:cubicBezTo>
                  <a:cubicBezTo>
                    <a:pt x="100" y="212"/>
                    <a:pt x="96" y="182"/>
                    <a:pt x="96" y="172"/>
                  </a:cubicBezTo>
                  <a:cubicBezTo>
                    <a:pt x="96" y="150"/>
                    <a:pt x="92" y="115"/>
                    <a:pt x="90" y="91"/>
                  </a:cubicBezTo>
                  <a:cubicBezTo>
                    <a:pt x="90" y="88"/>
                    <a:pt x="88" y="84"/>
                    <a:pt x="88" y="81"/>
                  </a:cubicBezTo>
                  <a:cubicBezTo>
                    <a:pt x="88" y="77"/>
                    <a:pt x="89" y="74"/>
                    <a:pt x="89" y="7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4"/>
                    <a:pt x="84" y="43"/>
                    <a:pt x="85" y="39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1" y="33"/>
                    <a:pt x="80" y="30"/>
                  </a:cubicBezTo>
                  <a:cubicBezTo>
                    <a:pt x="82" y="30"/>
                    <a:pt x="81" y="30"/>
                    <a:pt x="83" y="30"/>
                  </a:cubicBezTo>
                  <a:cubicBezTo>
                    <a:pt x="83" y="23"/>
                    <a:pt x="82" y="26"/>
                    <a:pt x="82" y="22"/>
                  </a:cubicBezTo>
                  <a:cubicBezTo>
                    <a:pt x="81" y="19"/>
                    <a:pt x="83" y="22"/>
                    <a:pt x="81" y="16"/>
                  </a:cubicBezTo>
                  <a:cubicBezTo>
                    <a:pt x="80" y="12"/>
                    <a:pt x="80" y="17"/>
                    <a:pt x="80" y="12"/>
                  </a:cubicBezTo>
                  <a:cubicBezTo>
                    <a:pt x="80" y="7"/>
                    <a:pt x="80" y="11"/>
                    <a:pt x="80" y="5"/>
                  </a:cubicBezTo>
                  <a:cubicBezTo>
                    <a:pt x="78" y="4"/>
                    <a:pt x="79" y="5"/>
                    <a:pt x="76" y="3"/>
                  </a:cubicBezTo>
                  <a:lnTo>
                    <a:pt x="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802" y="1716"/>
              <a:ext cx="178" cy="563"/>
            </a:xfrm>
            <a:custGeom>
              <a:avLst/>
              <a:gdLst>
                <a:gd name="T0" fmla="*/ 96 w 139"/>
                <a:gd name="T1" fmla="*/ 346 h 439"/>
                <a:gd name="T2" fmla="*/ 96 w 139"/>
                <a:gd name="T3" fmla="*/ 339 h 439"/>
                <a:gd name="T4" fmla="*/ 82 w 139"/>
                <a:gd name="T5" fmla="*/ 336 h 439"/>
                <a:gd name="T6" fmla="*/ 91 w 139"/>
                <a:gd name="T7" fmla="*/ 311 h 439"/>
                <a:gd name="T8" fmla="*/ 72 w 139"/>
                <a:gd name="T9" fmla="*/ 308 h 439"/>
                <a:gd name="T10" fmla="*/ 69 w 139"/>
                <a:gd name="T11" fmla="*/ 304 h 439"/>
                <a:gd name="T12" fmla="*/ 82 w 139"/>
                <a:gd name="T13" fmla="*/ 282 h 439"/>
                <a:gd name="T14" fmla="*/ 75 w 139"/>
                <a:gd name="T15" fmla="*/ 251 h 439"/>
                <a:gd name="T16" fmla="*/ 22 w 139"/>
                <a:gd name="T17" fmla="*/ 252 h 439"/>
                <a:gd name="T18" fmla="*/ 56 w 139"/>
                <a:gd name="T19" fmla="*/ 240 h 439"/>
                <a:gd name="T20" fmla="*/ 46 w 139"/>
                <a:gd name="T21" fmla="*/ 210 h 439"/>
                <a:gd name="T22" fmla="*/ 114 w 139"/>
                <a:gd name="T23" fmla="*/ 183 h 439"/>
                <a:gd name="T24" fmla="*/ 82 w 139"/>
                <a:gd name="T25" fmla="*/ 151 h 439"/>
                <a:gd name="T26" fmla="*/ 40 w 139"/>
                <a:gd name="T27" fmla="*/ 188 h 439"/>
                <a:gd name="T28" fmla="*/ 24 w 139"/>
                <a:gd name="T29" fmla="*/ 127 h 439"/>
                <a:gd name="T30" fmla="*/ 95 w 139"/>
                <a:gd name="T31" fmla="*/ 130 h 439"/>
                <a:gd name="T32" fmla="*/ 66 w 139"/>
                <a:gd name="T33" fmla="*/ 102 h 439"/>
                <a:gd name="T34" fmla="*/ 87 w 139"/>
                <a:gd name="T35" fmla="*/ 110 h 439"/>
                <a:gd name="T36" fmla="*/ 90 w 139"/>
                <a:gd name="T37" fmla="*/ 112 h 439"/>
                <a:gd name="T38" fmla="*/ 76 w 139"/>
                <a:gd name="T39" fmla="*/ 70 h 439"/>
                <a:gd name="T40" fmla="*/ 72 w 139"/>
                <a:gd name="T41" fmla="*/ 60 h 439"/>
                <a:gd name="T42" fmla="*/ 48 w 139"/>
                <a:gd name="T43" fmla="*/ 18 h 439"/>
                <a:gd name="T44" fmla="*/ 45 w 139"/>
                <a:gd name="T45" fmla="*/ 9 h 439"/>
                <a:gd name="T46" fmla="*/ 60 w 139"/>
                <a:gd name="T47" fmla="*/ 77 h 439"/>
                <a:gd name="T48" fmla="*/ 56 w 139"/>
                <a:gd name="T49" fmla="*/ 75 h 439"/>
                <a:gd name="T50" fmla="*/ 34 w 139"/>
                <a:gd name="T51" fmla="*/ 30 h 439"/>
                <a:gd name="T52" fmla="*/ 30 w 139"/>
                <a:gd name="T53" fmla="*/ 51 h 439"/>
                <a:gd name="T54" fmla="*/ 20 w 139"/>
                <a:gd name="T55" fmla="*/ 79 h 439"/>
                <a:gd name="T56" fmla="*/ 12 w 139"/>
                <a:gd name="T57" fmla="*/ 94 h 439"/>
                <a:gd name="T58" fmla="*/ 7 w 139"/>
                <a:gd name="T59" fmla="*/ 156 h 439"/>
                <a:gd name="T60" fmla="*/ 19 w 139"/>
                <a:gd name="T61" fmla="*/ 227 h 439"/>
                <a:gd name="T62" fmla="*/ 19 w 139"/>
                <a:gd name="T63" fmla="*/ 244 h 439"/>
                <a:gd name="T64" fmla="*/ 17 w 139"/>
                <a:gd name="T65" fmla="*/ 253 h 439"/>
                <a:gd name="T66" fmla="*/ 14 w 139"/>
                <a:gd name="T67" fmla="*/ 271 h 439"/>
                <a:gd name="T68" fmla="*/ 33 w 139"/>
                <a:gd name="T69" fmla="*/ 316 h 439"/>
                <a:gd name="T70" fmla="*/ 85 w 139"/>
                <a:gd name="T71" fmla="*/ 406 h 439"/>
                <a:gd name="T72" fmla="*/ 96 w 139"/>
                <a:gd name="T73" fmla="*/ 407 h 439"/>
                <a:gd name="T74" fmla="*/ 89 w 139"/>
                <a:gd name="T75" fmla="*/ 367 h 439"/>
                <a:gd name="T76" fmla="*/ 111 w 139"/>
                <a:gd name="T77" fmla="*/ 433 h 439"/>
                <a:gd name="T78" fmla="*/ 122 w 139"/>
                <a:gd name="T79" fmla="*/ 423 h 439"/>
                <a:gd name="T80" fmla="*/ 121 w 139"/>
                <a:gd name="T81" fmla="*/ 400 h 439"/>
                <a:gd name="T82" fmla="*/ 118 w 139"/>
                <a:gd name="T83" fmla="*/ 325 h 439"/>
                <a:gd name="T84" fmla="*/ 122 w 139"/>
                <a:gd name="T85" fmla="*/ 340 h 439"/>
                <a:gd name="T86" fmla="*/ 127 w 139"/>
                <a:gd name="T87" fmla="*/ 354 h 439"/>
                <a:gd name="T88" fmla="*/ 137 w 139"/>
                <a:gd name="T89" fmla="*/ 380 h 439"/>
                <a:gd name="T90" fmla="*/ 131 w 139"/>
                <a:gd name="T91" fmla="*/ 338 h 439"/>
                <a:gd name="T92" fmla="*/ 103 w 139"/>
                <a:gd name="T93" fmla="*/ 236 h 439"/>
                <a:gd name="T94" fmla="*/ 87 w 139"/>
                <a:gd name="T95" fmla="*/ 166 h 439"/>
                <a:gd name="T96" fmla="*/ 96 w 139"/>
                <a:gd name="T97" fmla="*/ 189 h 439"/>
                <a:gd name="T98" fmla="*/ 104 w 139"/>
                <a:gd name="T99" fmla="*/ 220 h 439"/>
                <a:gd name="T100" fmla="*/ 126 w 139"/>
                <a:gd name="T101" fmla="*/ 300 h 439"/>
                <a:gd name="T102" fmla="*/ 134 w 139"/>
                <a:gd name="T103" fmla="*/ 313 h 439"/>
                <a:gd name="T104" fmla="*/ 125 w 139"/>
                <a:gd name="T105" fmla="*/ 242 h 439"/>
                <a:gd name="T106" fmla="*/ 117 w 139"/>
                <a:gd name="T107" fmla="*/ 204 h 439"/>
                <a:gd name="T108" fmla="*/ 117 w 139"/>
                <a:gd name="T109" fmla="*/ 189 h 439"/>
                <a:gd name="T110" fmla="*/ 118 w 139"/>
                <a:gd name="T111" fmla="*/ 160 h 439"/>
                <a:gd name="T112" fmla="*/ 117 w 139"/>
                <a:gd name="T113" fmla="*/ 144 h 439"/>
                <a:gd name="T114" fmla="*/ 112 w 139"/>
                <a:gd name="T115" fmla="*/ 128 h 439"/>
                <a:gd name="T116" fmla="*/ 70 w 139"/>
                <a:gd name="T117" fmla="*/ 22 h 439"/>
                <a:gd name="T118" fmla="*/ 73 w 139"/>
                <a:gd name="T119" fmla="*/ 49 h 439"/>
                <a:gd name="T120" fmla="*/ 55 w 139"/>
                <a:gd name="T121" fmla="*/ 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439">
                  <a:moveTo>
                    <a:pt x="66" y="353"/>
                  </a:moveTo>
                  <a:cubicBezTo>
                    <a:pt x="67" y="353"/>
                    <a:pt x="67" y="354"/>
                    <a:pt x="67" y="354"/>
                  </a:cubicBezTo>
                  <a:cubicBezTo>
                    <a:pt x="68" y="355"/>
                    <a:pt x="68" y="356"/>
                    <a:pt x="68" y="356"/>
                  </a:cubicBezTo>
                  <a:cubicBezTo>
                    <a:pt x="66" y="352"/>
                    <a:pt x="66" y="352"/>
                    <a:pt x="66" y="352"/>
                  </a:cubicBezTo>
                  <a:lnTo>
                    <a:pt x="66" y="353"/>
                  </a:lnTo>
                  <a:close/>
                  <a:moveTo>
                    <a:pt x="96" y="346"/>
                  </a:moveTo>
                  <a:cubicBezTo>
                    <a:pt x="98" y="347"/>
                    <a:pt x="98" y="344"/>
                    <a:pt x="101" y="352"/>
                  </a:cubicBezTo>
                  <a:cubicBezTo>
                    <a:pt x="97" y="352"/>
                    <a:pt x="100" y="353"/>
                    <a:pt x="98" y="351"/>
                  </a:cubicBezTo>
                  <a:cubicBezTo>
                    <a:pt x="96" y="346"/>
                    <a:pt x="96" y="346"/>
                    <a:pt x="96" y="346"/>
                  </a:cubicBezTo>
                  <a:close/>
                  <a:moveTo>
                    <a:pt x="96" y="339"/>
                  </a:moveTo>
                  <a:cubicBezTo>
                    <a:pt x="97" y="342"/>
                    <a:pt x="97" y="340"/>
                    <a:pt x="96" y="342"/>
                  </a:cubicBezTo>
                  <a:cubicBezTo>
                    <a:pt x="95" y="340"/>
                    <a:pt x="96" y="340"/>
                    <a:pt x="96" y="339"/>
                  </a:cubicBezTo>
                  <a:close/>
                  <a:moveTo>
                    <a:pt x="82" y="336"/>
                  </a:moveTo>
                  <a:cubicBezTo>
                    <a:pt x="86" y="340"/>
                    <a:pt x="81" y="336"/>
                    <a:pt x="85" y="345"/>
                  </a:cubicBezTo>
                  <a:cubicBezTo>
                    <a:pt x="87" y="352"/>
                    <a:pt x="87" y="352"/>
                    <a:pt x="87" y="352"/>
                  </a:cubicBezTo>
                  <a:cubicBezTo>
                    <a:pt x="88" y="356"/>
                    <a:pt x="88" y="352"/>
                    <a:pt x="87" y="354"/>
                  </a:cubicBezTo>
                  <a:cubicBezTo>
                    <a:pt x="84" y="351"/>
                    <a:pt x="86" y="351"/>
                    <a:pt x="84" y="345"/>
                  </a:cubicBezTo>
                  <a:cubicBezTo>
                    <a:pt x="83" y="342"/>
                    <a:pt x="82" y="339"/>
                    <a:pt x="82" y="336"/>
                  </a:cubicBezTo>
                  <a:close/>
                  <a:moveTo>
                    <a:pt x="93" y="324"/>
                  </a:moveTo>
                  <a:cubicBezTo>
                    <a:pt x="93" y="325"/>
                    <a:pt x="94" y="326"/>
                    <a:pt x="94" y="327"/>
                  </a:cubicBezTo>
                  <a:cubicBezTo>
                    <a:pt x="95" y="331"/>
                    <a:pt x="94" y="329"/>
                    <a:pt x="94" y="329"/>
                  </a:cubicBezTo>
                  <a:cubicBezTo>
                    <a:pt x="92" y="328"/>
                    <a:pt x="92" y="327"/>
                    <a:pt x="93" y="324"/>
                  </a:cubicBezTo>
                  <a:close/>
                  <a:moveTo>
                    <a:pt x="89" y="312"/>
                  </a:moveTo>
                  <a:cubicBezTo>
                    <a:pt x="90" y="310"/>
                    <a:pt x="91" y="311"/>
                    <a:pt x="91" y="311"/>
                  </a:cubicBezTo>
                  <a:cubicBezTo>
                    <a:pt x="91" y="313"/>
                    <a:pt x="91" y="313"/>
                    <a:pt x="89" y="312"/>
                  </a:cubicBezTo>
                  <a:close/>
                  <a:moveTo>
                    <a:pt x="115" y="312"/>
                  </a:moveTo>
                  <a:cubicBezTo>
                    <a:pt x="114" y="311"/>
                    <a:pt x="114" y="312"/>
                    <a:pt x="113" y="310"/>
                  </a:cubicBezTo>
                  <a:cubicBezTo>
                    <a:pt x="116" y="310"/>
                    <a:pt x="115" y="309"/>
                    <a:pt x="115" y="312"/>
                  </a:cubicBezTo>
                  <a:close/>
                  <a:moveTo>
                    <a:pt x="69" y="304"/>
                  </a:moveTo>
                  <a:cubicBezTo>
                    <a:pt x="71" y="305"/>
                    <a:pt x="71" y="304"/>
                    <a:pt x="72" y="308"/>
                  </a:cubicBezTo>
                  <a:cubicBezTo>
                    <a:pt x="73" y="315"/>
                    <a:pt x="81" y="326"/>
                    <a:pt x="82" y="335"/>
                  </a:cubicBezTo>
                  <a:cubicBezTo>
                    <a:pt x="78" y="334"/>
                    <a:pt x="82" y="339"/>
                    <a:pt x="78" y="328"/>
                  </a:cubicBezTo>
                  <a:cubicBezTo>
                    <a:pt x="77" y="325"/>
                    <a:pt x="76" y="323"/>
                    <a:pt x="75" y="320"/>
                  </a:cubicBezTo>
                  <a:cubicBezTo>
                    <a:pt x="75" y="318"/>
                    <a:pt x="73" y="315"/>
                    <a:pt x="72" y="313"/>
                  </a:cubicBezTo>
                  <a:cubicBezTo>
                    <a:pt x="70" y="309"/>
                    <a:pt x="70" y="310"/>
                    <a:pt x="70" y="304"/>
                  </a:cubicBezTo>
                  <a:lnTo>
                    <a:pt x="69" y="304"/>
                  </a:lnTo>
                  <a:close/>
                  <a:moveTo>
                    <a:pt x="66" y="295"/>
                  </a:moveTo>
                  <a:cubicBezTo>
                    <a:pt x="65" y="291"/>
                    <a:pt x="65" y="291"/>
                    <a:pt x="64" y="289"/>
                  </a:cubicBezTo>
                  <a:cubicBezTo>
                    <a:pt x="67" y="290"/>
                    <a:pt x="65" y="287"/>
                    <a:pt x="66" y="291"/>
                  </a:cubicBezTo>
                  <a:cubicBezTo>
                    <a:pt x="67" y="294"/>
                    <a:pt x="66" y="294"/>
                    <a:pt x="66" y="295"/>
                  </a:cubicBezTo>
                  <a:close/>
                  <a:moveTo>
                    <a:pt x="82" y="282"/>
                  </a:moveTo>
                  <a:cubicBezTo>
                    <a:pt x="82" y="282"/>
                    <a:pt x="82" y="282"/>
                    <a:pt x="82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2" y="283"/>
                    <a:pt x="82" y="283"/>
                    <a:pt x="82" y="282"/>
                  </a:cubicBezTo>
                  <a:close/>
                  <a:moveTo>
                    <a:pt x="75" y="251"/>
                  </a:moveTo>
                  <a:cubicBezTo>
                    <a:pt x="75" y="253"/>
                    <a:pt x="75" y="252"/>
                    <a:pt x="75" y="255"/>
                  </a:cubicBezTo>
                  <a:cubicBezTo>
                    <a:pt x="79" y="263"/>
                    <a:pt x="79" y="263"/>
                    <a:pt x="79" y="263"/>
                  </a:cubicBezTo>
                  <a:cubicBezTo>
                    <a:pt x="74" y="261"/>
                    <a:pt x="82" y="261"/>
                    <a:pt x="74" y="259"/>
                  </a:cubicBezTo>
                  <a:cubicBezTo>
                    <a:pt x="75" y="251"/>
                    <a:pt x="75" y="251"/>
                    <a:pt x="75" y="251"/>
                  </a:cubicBezTo>
                  <a:close/>
                  <a:moveTo>
                    <a:pt x="24" y="257"/>
                  </a:moveTo>
                  <a:cubicBezTo>
                    <a:pt x="22" y="255"/>
                    <a:pt x="23" y="256"/>
                    <a:pt x="22" y="252"/>
                  </a:cubicBezTo>
                  <a:cubicBezTo>
                    <a:pt x="24" y="253"/>
                    <a:pt x="24" y="251"/>
                    <a:pt x="25" y="254"/>
                  </a:cubicBezTo>
                  <a:cubicBezTo>
                    <a:pt x="26" y="257"/>
                    <a:pt x="25" y="257"/>
                    <a:pt x="25" y="257"/>
                  </a:cubicBezTo>
                  <a:lnTo>
                    <a:pt x="24" y="257"/>
                  </a:lnTo>
                  <a:close/>
                  <a:moveTo>
                    <a:pt x="54" y="244"/>
                  </a:moveTo>
                  <a:cubicBezTo>
                    <a:pt x="52" y="242"/>
                    <a:pt x="52" y="245"/>
                    <a:pt x="52" y="238"/>
                  </a:cubicBezTo>
                  <a:cubicBezTo>
                    <a:pt x="54" y="239"/>
                    <a:pt x="53" y="239"/>
                    <a:pt x="56" y="240"/>
                  </a:cubicBezTo>
                  <a:cubicBezTo>
                    <a:pt x="53" y="242"/>
                    <a:pt x="55" y="241"/>
                    <a:pt x="54" y="244"/>
                  </a:cubicBezTo>
                  <a:close/>
                  <a:moveTo>
                    <a:pt x="46" y="219"/>
                  </a:moveTo>
                  <a:cubicBezTo>
                    <a:pt x="46" y="218"/>
                    <a:pt x="46" y="219"/>
                    <a:pt x="47" y="219"/>
                  </a:cubicBezTo>
                  <a:cubicBezTo>
                    <a:pt x="48" y="220"/>
                    <a:pt x="46" y="222"/>
                    <a:pt x="46" y="219"/>
                  </a:cubicBezTo>
                  <a:close/>
                  <a:moveTo>
                    <a:pt x="41" y="193"/>
                  </a:moveTo>
                  <a:cubicBezTo>
                    <a:pt x="43" y="197"/>
                    <a:pt x="46" y="207"/>
                    <a:pt x="46" y="210"/>
                  </a:cubicBezTo>
                  <a:cubicBezTo>
                    <a:pt x="43" y="208"/>
                    <a:pt x="45" y="211"/>
                    <a:pt x="43" y="206"/>
                  </a:cubicBezTo>
                  <a:cubicBezTo>
                    <a:pt x="42" y="203"/>
                    <a:pt x="40" y="197"/>
                    <a:pt x="41" y="193"/>
                  </a:cubicBezTo>
                  <a:close/>
                  <a:moveTo>
                    <a:pt x="109" y="177"/>
                  </a:moveTo>
                  <a:cubicBezTo>
                    <a:pt x="113" y="175"/>
                    <a:pt x="109" y="179"/>
                    <a:pt x="112" y="176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0"/>
                    <a:pt x="114" y="178"/>
                    <a:pt x="114" y="183"/>
                  </a:cubicBezTo>
                  <a:cubicBezTo>
                    <a:pt x="112" y="183"/>
                    <a:pt x="111" y="185"/>
                    <a:pt x="109" y="177"/>
                  </a:cubicBezTo>
                  <a:close/>
                  <a:moveTo>
                    <a:pt x="100" y="145"/>
                  </a:moveTo>
                  <a:cubicBezTo>
                    <a:pt x="100" y="144"/>
                    <a:pt x="100" y="145"/>
                    <a:pt x="100" y="143"/>
                  </a:cubicBezTo>
                  <a:cubicBezTo>
                    <a:pt x="101" y="144"/>
                    <a:pt x="101" y="144"/>
                    <a:pt x="100" y="145"/>
                  </a:cubicBezTo>
                  <a:close/>
                  <a:moveTo>
                    <a:pt x="84" y="151"/>
                  </a:moveTo>
                  <a:cubicBezTo>
                    <a:pt x="84" y="151"/>
                    <a:pt x="85" y="154"/>
                    <a:pt x="82" y="151"/>
                  </a:cubicBezTo>
                  <a:cubicBezTo>
                    <a:pt x="82" y="150"/>
                    <a:pt x="82" y="149"/>
                    <a:pt x="81" y="147"/>
                  </a:cubicBezTo>
                  <a:cubicBezTo>
                    <a:pt x="80" y="144"/>
                    <a:pt x="80" y="143"/>
                    <a:pt x="79" y="140"/>
                  </a:cubicBezTo>
                  <a:cubicBezTo>
                    <a:pt x="81" y="141"/>
                    <a:pt x="82" y="141"/>
                    <a:pt x="83" y="144"/>
                  </a:cubicBezTo>
                  <a:cubicBezTo>
                    <a:pt x="86" y="150"/>
                    <a:pt x="84" y="151"/>
                    <a:pt x="84" y="151"/>
                  </a:cubicBezTo>
                  <a:close/>
                  <a:moveTo>
                    <a:pt x="37" y="178"/>
                  </a:moveTo>
                  <a:cubicBezTo>
                    <a:pt x="38" y="182"/>
                    <a:pt x="40" y="186"/>
                    <a:pt x="40" y="188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58"/>
                    <a:pt x="33" y="161"/>
                    <a:pt x="33" y="160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0" y="154"/>
                    <a:pt x="31" y="155"/>
                    <a:pt x="30" y="153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5" y="133"/>
                    <a:pt x="24" y="132"/>
                    <a:pt x="24" y="127"/>
                  </a:cubicBezTo>
                  <a:cubicBezTo>
                    <a:pt x="28" y="130"/>
                    <a:pt x="25" y="128"/>
                    <a:pt x="29" y="142"/>
                  </a:cubicBezTo>
                  <a:cubicBezTo>
                    <a:pt x="35" y="162"/>
                    <a:pt x="36" y="174"/>
                    <a:pt x="37" y="178"/>
                  </a:cubicBezTo>
                  <a:close/>
                  <a:moveTo>
                    <a:pt x="96" y="124"/>
                  </a:moveTo>
                  <a:cubicBezTo>
                    <a:pt x="96" y="125"/>
                    <a:pt x="102" y="135"/>
                    <a:pt x="99" y="140"/>
                  </a:cubicBezTo>
                  <a:cubicBezTo>
                    <a:pt x="98" y="138"/>
                    <a:pt x="98" y="137"/>
                    <a:pt x="97" y="136"/>
                  </a:cubicBezTo>
                  <a:cubicBezTo>
                    <a:pt x="95" y="133"/>
                    <a:pt x="96" y="134"/>
                    <a:pt x="95" y="130"/>
                  </a:cubicBezTo>
                  <a:cubicBezTo>
                    <a:pt x="94" y="121"/>
                    <a:pt x="93" y="126"/>
                    <a:pt x="92" y="119"/>
                  </a:cubicBezTo>
                  <a:cubicBezTo>
                    <a:pt x="98" y="121"/>
                    <a:pt x="93" y="118"/>
                    <a:pt x="96" y="123"/>
                  </a:cubicBezTo>
                  <a:lnTo>
                    <a:pt x="96" y="124"/>
                  </a:lnTo>
                  <a:close/>
                  <a:moveTo>
                    <a:pt x="78" y="132"/>
                  </a:moveTo>
                  <a:cubicBezTo>
                    <a:pt x="73" y="130"/>
                    <a:pt x="71" y="118"/>
                    <a:pt x="68" y="111"/>
                  </a:cubicBezTo>
                  <a:cubicBezTo>
                    <a:pt x="67" y="107"/>
                    <a:pt x="67" y="108"/>
                    <a:pt x="66" y="102"/>
                  </a:cubicBezTo>
                  <a:cubicBezTo>
                    <a:pt x="68" y="103"/>
                    <a:pt x="68" y="102"/>
                    <a:pt x="69" y="105"/>
                  </a:cubicBezTo>
                  <a:cubicBezTo>
                    <a:pt x="71" y="113"/>
                    <a:pt x="69" y="105"/>
                    <a:pt x="71" y="110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5" y="119"/>
                    <a:pt x="73" y="118"/>
                    <a:pt x="75" y="121"/>
                  </a:cubicBezTo>
                  <a:cubicBezTo>
                    <a:pt x="78" y="132"/>
                    <a:pt x="78" y="132"/>
                    <a:pt x="78" y="132"/>
                  </a:cubicBezTo>
                  <a:close/>
                  <a:moveTo>
                    <a:pt x="87" y="110"/>
                  </a:moveTo>
                  <a:cubicBezTo>
                    <a:pt x="87" y="103"/>
                    <a:pt x="85" y="104"/>
                    <a:pt x="84" y="100"/>
                  </a:cubicBezTo>
                  <a:cubicBezTo>
                    <a:pt x="87" y="102"/>
                    <a:pt x="84" y="102"/>
                    <a:pt x="88" y="101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8"/>
                    <a:pt x="91" y="112"/>
                    <a:pt x="94" y="114"/>
                  </a:cubicBezTo>
                  <a:cubicBezTo>
                    <a:pt x="92" y="114"/>
                    <a:pt x="93" y="114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8" y="111"/>
                    <a:pt x="88" y="111"/>
                    <a:pt x="87" y="110"/>
                  </a:cubicBezTo>
                  <a:close/>
                  <a:moveTo>
                    <a:pt x="80" y="82"/>
                  </a:moveTo>
                  <a:cubicBezTo>
                    <a:pt x="81" y="83"/>
                    <a:pt x="82" y="83"/>
                    <a:pt x="80" y="85"/>
                  </a:cubicBezTo>
                  <a:cubicBezTo>
                    <a:pt x="79" y="84"/>
                    <a:pt x="80" y="85"/>
                    <a:pt x="80" y="83"/>
                  </a:cubicBezTo>
                  <a:lnTo>
                    <a:pt x="80" y="82"/>
                  </a:lnTo>
                  <a:close/>
                  <a:moveTo>
                    <a:pt x="76" y="70"/>
                  </a:moveTo>
                  <a:cubicBezTo>
                    <a:pt x="80" y="72"/>
                    <a:pt x="80" y="74"/>
                    <a:pt x="79" y="7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69"/>
                  </a:cubicBezTo>
                  <a:lnTo>
                    <a:pt x="76" y="70"/>
                  </a:lnTo>
                  <a:close/>
                  <a:moveTo>
                    <a:pt x="72" y="59"/>
                  </a:moveTo>
                  <a:cubicBezTo>
                    <a:pt x="73" y="61"/>
                    <a:pt x="72" y="59"/>
                    <a:pt x="72" y="60"/>
                  </a:cubicBezTo>
                  <a:cubicBezTo>
                    <a:pt x="70" y="57"/>
                    <a:pt x="72" y="57"/>
                    <a:pt x="72" y="57"/>
                  </a:cubicBezTo>
                  <a:cubicBezTo>
                    <a:pt x="72" y="58"/>
                    <a:pt x="72" y="57"/>
                    <a:pt x="72" y="59"/>
                  </a:cubicBezTo>
                  <a:close/>
                  <a:moveTo>
                    <a:pt x="37" y="42"/>
                  </a:moveTo>
                  <a:cubicBezTo>
                    <a:pt x="39" y="44"/>
                    <a:pt x="39" y="43"/>
                    <a:pt x="39" y="47"/>
                  </a:cubicBezTo>
                  <a:cubicBezTo>
                    <a:pt x="36" y="47"/>
                    <a:pt x="36" y="47"/>
                    <a:pt x="37" y="42"/>
                  </a:cubicBezTo>
                  <a:close/>
                  <a:moveTo>
                    <a:pt x="48" y="18"/>
                  </a:moveTo>
                  <a:cubicBezTo>
                    <a:pt x="47" y="18"/>
                    <a:pt x="47" y="20"/>
                    <a:pt x="47" y="17"/>
                  </a:cubicBezTo>
                  <a:cubicBezTo>
                    <a:pt x="48" y="13"/>
                    <a:pt x="47" y="17"/>
                    <a:pt x="49" y="15"/>
                  </a:cubicBezTo>
                  <a:cubicBezTo>
                    <a:pt x="49" y="17"/>
                    <a:pt x="50" y="13"/>
                    <a:pt x="49" y="17"/>
                  </a:cubicBezTo>
                  <a:cubicBezTo>
                    <a:pt x="48" y="20"/>
                    <a:pt x="49" y="18"/>
                    <a:pt x="48" y="18"/>
                  </a:cubicBezTo>
                  <a:close/>
                  <a:moveTo>
                    <a:pt x="49" y="4"/>
                  </a:moveTo>
                  <a:cubicBezTo>
                    <a:pt x="48" y="8"/>
                    <a:pt x="50" y="8"/>
                    <a:pt x="45" y="9"/>
                  </a:cubicBezTo>
                  <a:cubicBezTo>
                    <a:pt x="43" y="8"/>
                    <a:pt x="45" y="10"/>
                    <a:pt x="43" y="7"/>
                  </a:cubicBezTo>
                  <a:cubicBezTo>
                    <a:pt x="41" y="3"/>
                    <a:pt x="43" y="2"/>
                    <a:pt x="39" y="0"/>
                  </a:cubicBezTo>
                  <a:cubicBezTo>
                    <a:pt x="39" y="11"/>
                    <a:pt x="40" y="9"/>
                    <a:pt x="41" y="15"/>
                  </a:cubicBezTo>
                  <a:cubicBezTo>
                    <a:pt x="42" y="17"/>
                    <a:pt x="42" y="20"/>
                    <a:pt x="43" y="2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5" y="59"/>
                    <a:pt x="58" y="72"/>
                    <a:pt x="60" y="77"/>
                  </a:cubicBezTo>
                  <a:cubicBezTo>
                    <a:pt x="62" y="81"/>
                    <a:pt x="60" y="79"/>
                    <a:pt x="62" y="84"/>
                  </a:cubicBezTo>
                  <a:cubicBezTo>
                    <a:pt x="63" y="91"/>
                    <a:pt x="69" y="94"/>
                    <a:pt x="66" y="102"/>
                  </a:cubicBezTo>
                  <a:cubicBezTo>
                    <a:pt x="66" y="102"/>
                    <a:pt x="66" y="102"/>
                    <a:pt x="65" y="102"/>
                  </a:cubicBezTo>
                  <a:cubicBezTo>
                    <a:pt x="61" y="94"/>
                    <a:pt x="60" y="85"/>
                    <a:pt x="57" y="77"/>
                  </a:cubicBezTo>
                  <a:cubicBezTo>
                    <a:pt x="56" y="74"/>
                    <a:pt x="58" y="80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2" y="32"/>
                    <a:pt x="42" y="30"/>
                    <a:pt x="41" y="28"/>
                  </a:cubicBezTo>
                  <a:cubicBezTo>
                    <a:pt x="39" y="23"/>
                    <a:pt x="38" y="15"/>
                    <a:pt x="34" y="12"/>
                  </a:cubicBezTo>
                  <a:cubicBezTo>
                    <a:pt x="33" y="13"/>
                    <a:pt x="31" y="10"/>
                    <a:pt x="33" y="22"/>
                  </a:cubicBezTo>
                  <a:cubicBezTo>
                    <a:pt x="33" y="26"/>
                    <a:pt x="34" y="28"/>
                    <a:pt x="34" y="30"/>
                  </a:cubicBezTo>
                  <a:cubicBezTo>
                    <a:pt x="32" y="31"/>
                    <a:pt x="31" y="33"/>
                    <a:pt x="30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7"/>
                    <a:pt x="29" y="48"/>
                    <a:pt x="30" y="51"/>
                  </a:cubicBezTo>
                  <a:cubicBezTo>
                    <a:pt x="29" y="52"/>
                    <a:pt x="29" y="52"/>
                    <a:pt x="28" y="54"/>
                  </a:cubicBezTo>
                  <a:cubicBezTo>
                    <a:pt x="30" y="59"/>
                    <a:pt x="31" y="63"/>
                    <a:pt x="31" y="69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6"/>
                    <a:pt x="25" y="65"/>
                    <a:pt x="23" y="64"/>
                  </a:cubicBezTo>
                  <a:cubicBezTo>
                    <a:pt x="23" y="64"/>
                    <a:pt x="23" y="65"/>
                    <a:pt x="23" y="65"/>
                  </a:cubicBezTo>
                  <a:cubicBezTo>
                    <a:pt x="21" y="70"/>
                    <a:pt x="19" y="72"/>
                    <a:pt x="20" y="79"/>
                  </a:cubicBezTo>
                  <a:cubicBezTo>
                    <a:pt x="20" y="79"/>
                    <a:pt x="19" y="79"/>
                    <a:pt x="18" y="80"/>
                  </a:cubicBezTo>
                  <a:cubicBezTo>
                    <a:pt x="18" y="89"/>
                    <a:pt x="16" y="87"/>
                    <a:pt x="18" y="97"/>
                  </a:cubicBezTo>
                  <a:cubicBezTo>
                    <a:pt x="19" y="100"/>
                    <a:pt x="19" y="105"/>
                    <a:pt x="18" y="109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5" y="110"/>
                    <a:pt x="14" y="106"/>
                    <a:pt x="14" y="103"/>
                  </a:cubicBezTo>
                  <a:cubicBezTo>
                    <a:pt x="13" y="100"/>
                    <a:pt x="11" y="96"/>
                    <a:pt x="12" y="94"/>
                  </a:cubicBezTo>
                  <a:cubicBezTo>
                    <a:pt x="7" y="93"/>
                    <a:pt x="5" y="93"/>
                    <a:pt x="2" y="94"/>
                  </a:cubicBezTo>
                  <a:cubicBezTo>
                    <a:pt x="2" y="99"/>
                    <a:pt x="4" y="103"/>
                    <a:pt x="3" y="106"/>
                  </a:cubicBezTo>
                  <a:cubicBezTo>
                    <a:pt x="1" y="101"/>
                    <a:pt x="4" y="104"/>
                    <a:pt x="0" y="102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9"/>
                    <a:pt x="6" y="149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75"/>
                    <a:pt x="7" y="172"/>
                    <a:pt x="12" y="175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83"/>
                    <a:pt x="13" y="184"/>
                    <a:pt x="13" y="192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6" y="214"/>
                    <a:pt x="16" y="214"/>
                    <a:pt x="16" y="216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8" y="230"/>
                    <a:pt x="18" y="231"/>
                    <a:pt x="20" y="234"/>
                  </a:cubicBezTo>
                  <a:cubicBezTo>
                    <a:pt x="18" y="236"/>
                    <a:pt x="19" y="235"/>
                    <a:pt x="18" y="238"/>
                  </a:cubicBezTo>
                  <a:cubicBezTo>
                    <a:pt x="18" y="238"/>
                    <a:pt x="17" y="238"/>
                    <a:pt x="17" y="238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20" y="245"/>
                    <a:pt x="16" y="240"/>
                    <a:pt x="19" y="244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4" y="243"/>
                    <a:pt x="19" y="246"/>
                    <a:pt x="22" y="244"/>
                  </a:cubicBezTo>
                  <a:cubicBezTo>
                    <a:pt x="23" y="242"/>
                    <a:pt x="21" y="243"/>
                    <a:pt x="23" y="243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53"/>
                    <a:pt x="15" y="253"/>
                    <a:pt x="14" y="253"/>
                  </a:cubicBezTo>
                  <a:cubicBezTo>
                    <a:pt x="12" y="253"/>
                    <a:pt x="13" y="253"/>
                    <a:pt x="12" y="254"/>
                  </a:cubicBezTo>
                  <a:cubicBezTo>
                    <a:pt x="12" y="259"/>
                    <a:pt x="13" y="255"/>
                    <a:pt x="16" y="258"/>
                  </a:cubicBezTo>
                  <a:cubicBezTo>
                    <a:pt x="16" y="265"/>
                    <a:pt x="16" y="259"/>
                    <a:pt x="14" y="264"/>
                  </a:cubicBezTo>
                  <a:cubicBezTo>
                    <a:pt x="15" y="267"/>
                    <a:pt x="15" y="267"/>
                    <a:pt x="15" y="267"/>
                  </a:cubicBezTo>
                  <a:cubicBezTo>
                    <a:pt x="14" y="268"/>
                    <a:pt x="13" y="268"/>
                    <a:pt x="14" y="271"/>
                  </a:cubicBezTo>
                  <a:cubicBezTo>
                    <a:pt x="14" y="276"/>
                    <a:pt x="18" y="278"/>
                    <a:pt x="20" y="280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90"/>
                    <a:pt x="22" y="291"/>
                    <a:pt x="22" y="291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8" y="302"/>
                    <a:pt x="29" y="310"/>
                    <a:pt x="33" y="316"/>
                  </a:cubicBezTo>
                  <a:cubicBezTo>
                    <a:pt x="35" y="319"/>
                    <a:pt x="37" y="324"/>
                    <a:pt x="38" y="329"/>
                  </a:cubicBezTo>
                  <a:cubicBezTo>
                    <a:pt x="38" y="329"/>
                    <a:pt x="41" y="332"/>
                    <a:pt x="41" y="333"/>
                  </a:cubicBezTo>
                  <a:cubicBezTo>
                    <a:pt x="43" y="337"/>
                    <a:pt x="44" y="342"/>
                    <a:pt x="47" y="345"/>
                  </a:cubicBezTo>
                  <a:cubicBezTo>
                    <a:pt x="52" y="352"/>
                    <a:pt x="54" y="359"/>
                    <a:pt x="58" y="365"/>
                  </a:cubicBezTo>
                  <a:cubicBezTo>
                    <a:pt x="62" y="371"/>
                    <a:pt x="65" y="379"/>
                    <a:pt x="69" y="385"/>
                  </a:cubicBezTo>
                  <a:cubicBezTo>
                    <a:pt x="72" y="391"/>
                    <a:pt x="81" y="401"/>
                    <a:pt x="85" y="406"/>
                  </a:cubicBezTo>
                  <a:cubicBezTo>
                    <a:pt x="89" y="410"/>
                    <a:pt x="85" y="408"/>
                    <a:pt x="91" y="410"/>
                  </a:cubicBezTo>
                  <a:cubicBezTo>
                    <a:pt x="90" y="405"/>
                    <a:pt x="87" y="399"/>
                    <a:pt x="84" y="395"/>
                  </a:cubicBezTo>
                  <a:cubicBezTo>
                    <a:pt x="85" y="389"/>
                    <a:pt x="83" y="392"/>
                    <a:pt x="82" y="386"/>
                  </a:cubicBezTo>
                  <a:cubicBezTo>
                    <a:pt x="87" y="388"/>
                    <a:pt x="84" y="385"/>
                    <a:pt x="85" y="389"/>
                  </a:cubicBezTo>
                  <a:cubicBezTo>
                    <a:pt x="87" y="394"/>
                    <a:pt x="89" y="396"/>
                    <a:pt x="91" y="401"/>
                  </a:cubicBezTo>
                  <a:cubicBezTo>
                    <a:pt x="92" y="405"/>
                    <a:pt x="93" y="405"/>
                    <a:pt x="96" y="407"/>
                  </a:cubicBezTo>
                  <a:cubicBezTo>
                    <a:pt x="98" y="410"/>
                    <a:pt x="97" y="413"/>
                    <a:pt x="101" y="414"/>
                  </a:cubicBezTo>
                  <a:cubicBezTo>
                    <a:pt x="101" y="408"/>
                    <a:pt x="99" y="404"/>
                    <a:pt x="98" y="401"/>
                  </a:cubicBezTo>
                  <a:cubicBezTo>
                    <a:pt x="97" y="398"/>
                    <a:pt x="97" y="398"/>
                    <a:pt x="96" y="395"/>
                  </a:cubicBezTo>
                  <a:cubicBezTo>
                    <a:pt x="93" y="383"/>
                    <a:pt x="93" y="383"/>
                    <a:pt x="93" y="383"/>
                  </a:cubicBezTo>
                  <a:cubicBezTo>
                    <a:pt x="89" y="375"/>
                    <a:pt x="92" y="379"/>
                    <a:pt x="88" y="369"/>
                  </a:cubicBezTo>
                  <a:cubicBezTo>
                    <a:pt x="89" y="366"/>
                    <a:pt x="89" y="369"/>
                    <a:pt x="89" y="367"/>
                  </a:cubicBezTo>
                  <a:cubicBezTo>
                    <a:pt x="90" y="365"/>
                    <a:pt x="88" y="359"/>
                    <a:pt x="88" y="356"/>
                  </a:cubicBezTo>
                  <a:cubicBezTo>
                    <a:pt x="90" y="358"/>
                    <a:pt x="89" y="355"/>
                    <a:pt x="90" y="360"/>
                  </a:cubicBezTo>
                  <a:cubicBezTo>
                    <a:pt x="101" y="396"/>
                    <a:pt x="101" y="396"/>
                    <a:pt x="101" y="396"/>
                  </a:cubicBezTo>
                  <a:cubicBezTo>
                    <a:pt x="98" y="396"/>
                    <a:pt x="101" y="394"/>
                    <a:pt x="103" y="399"/>
                  </a:cubicBezTo>
                  <a:cubicBezTo>
                    <a:pt x="104" y="403"/>
                    <a:pt x="103" y="407"/>
                    <a:pt x="106" y="412"/>
                  </a:cubicBezTo>
                  <a:cubicBezTo>
                    <a:pt x="109" y="418"/>
                    <a:pt x="110" y="426"/>
                    <a:pt x="111" y="433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7" y="435"/>
                    <a:pt x="117" y="435"/>
                    <a:pt x="117" y="435"/>
                  </a:cubicBezTo>
                  <a:cubicBezTo>
                    <a:pt x="118" y="433"/>
                    <a:pt x="118" y="434"/>
                    <a:pt x="118" y="430"/>
                  </a:cubicBezTo>
                  <a:cubicBezTo>
                    <a:pt x="121" y="428"/>
                    <a:pt x="121" y="428"/>
                    <a:pt x="121" y="428"/>
                  </a:cubicBezTo>
                  <a:cubicBezTo>
                    <a:pt x="120" y="424"/>
                    <a:pt x="120" y="426"/>
                    <a:pt x="122" y="423"/>
                  </a:cubicBezTo>
                  <a:cubicBezTo>
                    <a:pt x="121" y="418"/>
                    <a:pt x="122" y="417"/>
                    <a:pt x="120" y="414"/>
                  </a:cubicBezTo>
                  <a:cubicBezTo>
                    <a:pt x="120" y="413"/>
                    <a:pt x="120" y="413"/>
                    <a:pt x="120" y="413"/>
                  </a:cubicBezTo>
                  <a:cubicBezTo>
                    <a:pt x="114" y="383"/>
                    <a:pt x="114" y="383"/>
                    <a:pt x="114" y="383"/>
                  </a:cubicBezTo>
                  <a:cubicBezTo>
                    <a:pt x="118" y="383"/>
                    <a:pt x="117" y="386"/>
                    <a:pt x="117" y="390"/>
                  </a:cubicBezTo>
                  <a:cubicBezTo>
                    <a:pt x="118" y="394"/>
                    <a:pt x="119" y="397"/>
                    <a:pt x="120" y="401"/>
                  </a:cubicBezTo>
                  <a:cubicBezTo>
                    <a:pt x="121" y="400"/>
                    <a:pt x="119" y="401"/>
                    <a:pt x="121" y="400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4" y="401"/>
                    <a:pt x="123" y="401"/>
                    <a:pt x="126" y="402"/>
                  </a:cubicBezTo>
                  <a:cubicBezTo>
                    <a:pt x="127" y="396"/>
                    <a:pt x="125" y="388"/>
                    <a:pt x="125" y="383"/>
                  </a:cubicBezTo>
                  <a:cubicBezTo>
                    <a:pt x="125" y="377"/>
                    <a:pt x="126" y="371"/>
                    <a:pt x="124" y="361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118" y="326"/>
                    <a:pt x="117" y="328"/>
                    <a:pt x="118" y="325"/>
                  </a:cubicBezTo>
                  <a:cubicBezTo>
                    <a:pt x="120" y="326"/>
                    <a:pt x="120" y="326"/>
                    <a:pt x="120" y="326"/>
                  </a:cubicBezTo>
                  <a:cubicBezTo>
                    <a:pt x="120" y="327"/>
                    <a:pt x="121" y="327"/>
                    <a:pt x="121" y="327"/>
                  </a:cubicBezTo>
                  <a:cubicBezTo>
                    <a:pt x="124" y="336"/>
                    <a:pt x="121" y="333"/>
                    <a:pt x="123" y="337"/>
                  </a:cubicBezTo>
                  <a:cubicBezTo>
                    <a:pt x="123" y="337"/>
                    <a:pt x="123" y="338"/>
                    <a:pt x="123" y="338"/>
                  </a:cubicBezTo>
                  <a:cubicBezTo>
                    <a:pt x="123" y="338"/>
                    <a:pt x="124" y="338"/>
                    <a:pt x="124" y="339"/>
                  </a:cubicBezTo>
                  <a:cubicBezTo>
                    <a:pt x="122" y="340"/>
                    <a:pt x="122" y="340"/>
                    <a:pt x="122" y="340"/>
                  </a:cubicBezTo>
                  <a:cubicBezTo>
                    <a:pt x="122" y="340"/>
                    <a:pt x="122" y="340"/>
                    <a:pt x="122" y="341"/>
                  </a:cubicBezTo>
                  <a:cubicBezTo>
                    <a:pt x="123" y="342"/>
                    <a:pt x="123" y="342"/>
                    <a:pt x="123" y="342"/>
                  </a:cubicBezTo>
                  <a:cubicBezTo>
                    <a:pt x="123" y="342"/>
                    <a:pt x="123" y="342"/>
                    <a:pt x="124" y="342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53"/>
                    <a:pt x="127" y="353"/>
                    <a:pt x="127" y="353"/>
                  </a:cubicBezTo>
                  <a:cubicBezTo>
                    <a:pt x="127" y="354"/>
                    <a:pt x="127" y="354"/>
                    <a:pt x="127" y="354"/>
                  </a:cubicBezTo>
                  <a:cubicBezTo>
                    <a:pt x="129" y="367"/>
                    <a:pt x="129" y="367"/>
                    <a:pt x="129" y="367"/>
                  </a:cubicBezTo>
                  <a:cubicBezTo>
                    <a:pt x="130" y="372"/>
                    <a:pt x="132" y="371"/>
                    <a:pt x="133" y="377"/>
                  </a:cubicBezTo>
                  <a:cubicBezTo>
                    <a:pt x="134" y="390"/>
                    <a:pt x="134" y="390"/>
                    <a:pt x="134" y="390"/>
                  </a:cubicBezTo>
                  <a:cubicBezTo>
                    <a:pt x="134" y="392"/>
                    <a:pt x="134" y="394"/>
                    <a:pt x="135" y="396"/>
                  </a:cubicBezTo>
                  <a:cubicBezTo>
                    <a:pt x="136" y="398"/>
                    <a:pt x="136" y="397"/>
                    <a:pt x="139" y="398"/>
                  </a:cubicBezTo>
                  <a:cubicBezTo>
                    <a:pt x="137" y="392"/>
                    <a:pt x="138" y="386"/>
                    <a:pt x="137" y="380"/>
                  </a:cubicBezTo>
                  <a:cubicBezTo>
                    <a:pt x="137" y="380"/>
                    <a:pt x="137" y="381"/>
                    <a:pt x="137" y="379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56"/>
                    <a:pt x="135" y="360"/>
                    <a:pt x="134" y="357"/>
                  </a:cubicBezTo>
                  <a:cubicBezTo>
                    <a:pt x="132" y="354"/>
                    <a:pt x="133" y="349"/>
                    <a:pt x="132" y="345"/>
                  </a:cubicBezTo>
                  <a:cubicBezTo>
                    <a:pt x="132" y="343"/>
                    <a:pt x="131" y="344"/>
                    <a:pt x="131" y="340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1"/>
                    <a:pt x="128" y="327"/>
                    <a:pt x="126" y="321"/>
                  </a:cubicBezTo>
                  <a:cubicBezTo>
                    <a:pt x="125" y="319"/>
                    <a:pt x="125" y="318"/>
                    <a:pt x="125" y="31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0" y="261"/>
                    <a:pt x="110" y="261"/>
                    <a:pt x="109" y="259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3" y="235"/>
                    <a:pt x="105" y="239"/>
                    <a:pt x="103" y="236"/>
                  </a:cubicBezTo>
                  <a:cubicBezTo>
                    <a:pt x="101" y="233"/>
                    <a:pt x="98" y="217"/>
                    <a:pt x="97" y="213"/>
                  </a:cubicBezTo>
                  <a:cubicBezTo>
                    <a:pt x="96" y="212"/>
                    <a:pt x="96" y="209"/>
                    <a:pt x="96" y="207"/>
                  </a:cubicBezTo>
                  <a:cubicBezTo>
                    <a:pt x="95" y="205"/>
                    <a:pt x="93" y="203"/>
                    <a:pt x="92" y="198"/>
                  </a:cubicBezTo>
                  <a:cubicBezTo>
                    <a:pt x="91" y="193"/>
                    <a:pt x="91" y="189"/>
                    <a:pt x="90" y="185"/>
                  </a:cubicBezTo>
                  <a:cubicBezTo>
                    <a:pt x="89" y="181"/>
                    <a:pt x="87" y="176"/>
                    <a:pt x="90" y="173"/>
                  </a:cubicBezTo>
                  <a:cubicBezTo>
                    <a:pt x="88" y="171"/>
                    <a:pt x="88" y="169"/>
                    <a:pt x="87" y="166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8" y="157"/>
                    <a:pt x="89" y="162"/>
                    <a:pt x="90" y="166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3" y="172"/>
                    <a:pt x="94" y="178"/>
                    <a:pt x="94" y="178"/>
                  </a:cubicBezTo>
                  <a:cubicBezTo>
                    <a:pt x="94" y="178"/>
                    <a:pt x="94" y="179"/>
                    <a:pt x="94" y="179"/>
                  </a:cubicBezTo>
                  <a:cubicBezTo>
                    <a:pt x="94" y="182"/>
                    <a:pt x="96" y="186"/>
                    <a:pt x="96" y="189"/>
                  </a:cubicBezTo>
                  <a:cubicBezTo>
                    <a:pt x="96" y="192"/>
                    <a:pt x="96" y="187"/>
                    <a:pt x="96" y="192"/>
                  </a:cubicBezTo>
                  <a:cubicBezTo>
                    <a:pt x="96" y="196"/>
                    <a:pt x="96" y="198"/>
                    <a:pt x="95" y="200"/>
                  </a:cubicBezTo>
                  <a:cubicBezTo>
                    <a:pt x="101" y="205"/>
                    <a:pt x="98" y="204"/>
                    <a:pt x="100" y="212"/>
                  </a:cubicBezTo>
                  <a:cubicBezTo>
                    <a:pt x="102" y="219"/>
                    <a:pt x="98" y="206"/>
                    <a:pt x="101" y="214"/>
                  </a:cubicBezTo>
                  <a:cubicBezTo>
                    <a:pt x="102" y="216"/>
                    <a:pt x="102" y="215"/>
                    <a:pt x="101" y="218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5" y="225"/>
                    <a:pt x="103" y="225"/>
                    <a:pt x="105" y="230"/>
                  </a:cubicBezTo>
                  <a:cubicBezTo>
                    <a:pt x="109" y="242"/>
                    <a:pt x="109" y="242"/>
                    <a:pt x="109" y="242"/>
                  </a:cubicBezTo>
                  <a:cubicBezTo>
                    <a:pt x="111" y="245"/>
                    <a:pt x="111" y="251"/>
                    <a:pt x="113" y="256"/>
                  </a:cubicBezTo>
                  <a:cubicBezTo>
                    <a:pt x="119" y="276"/>
                    <a:pt x="119" y="276"/>
                    <a:pt x="119" y="276"/>
                  </a:cubicBezTo>
                  <a:cubicBezTo>
                    <a:pt x="120" y="282"/>
                    <a:pt x="124" y="286"/>
                    <a:pt x="122" y="292"/>
                  </a:cubicBezTo>
                  <a:cubicBezTo>
                    <a:pt x="124" y="294"/>
                    <a:pt x="125" y="297"/>
                    <a:pt x="126" y="300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30" y="312"/>
                    <a:pt x="129" y="312"/>
                    <a:pt x="129" y="314"/>
                  </a:cubicBezTo>
                  <a:cubicBezTo>
                    <a:pt x="130" y="318"/>
                    <a:pt x="130" y="316"/>
                    <a:pt x="131" y="318"/>
                  </a:cubicBezTo>
                  <a:cubicBezTo>
                    <a:pt x="132" y="322"/>
                    <a:pt x="131" y="323"/>
                    <a:pt x="133" y="328"/>
                  </a:cubicBezTo>
                  <a:cubicBezTo>
                    <a:pt x="136" y="327"/>
                    <a:pt x="136" y="327"/>
                    <a:pt x="136" y="327"/>
                  </a:cubicBezTo>
                  <a:cubicBezTo>
                    <a:pt x="134" y="313"/>
                    <a:pt x="134" y="313"/>
                    <a:pt x="134" y="313"/>
                  </a:cubicBezTo>
                  <a:cubicBezTo>
                    <a:pt x="134" y="307"/>
                    <a:pt x="133" y="314"/>
                    <a:pt x="133" y="308"/>
                  </a:cubicBezTo>
                  <a:cubicBezTo>
                    <a:pt x="133" y="306"/>
                    <a:pt x="134" y="304"/>
                    <a:pt x="134" y="301"/>
                  </a:cubicBezTo>
                  <a:cubicBezTo>
                    <a:pt x="130" y="301"/>
                    <a:pt x="130" y="301"/>
                    <a:pt x="130" y="301"/>
                  </a:cubicBezTo>
                  <a:cubicBezTo>
                    <a:pt x="130" y="290"/>
                    <a:pt x="124" y="271"/>
                    <a:pt x="123" y="259"/>
                  </a:cubicBezTo>
                  <a:cubicBezTo>
                    <a:pt x="125" y="260"/>
                    <a:pt x="127" y="260"/>
                    <a:pt x="129" y="259"/>
                  </a:cubicBezTo>
                  <a:cubicBezTo>
                    <a:pt x="126" y="253"/>
                    <a:pt x="127" y="248"/>
                    <a:pt x="125" y="242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3" y="218"/>
                    <a:pt x="122" y="217"/>
                    <a:pt x="121" y="212"/>
                  </a:cubicBezTo>
                  <a:cubicBezTo>
                    <a:pt x="117" y="211"/>
                    <a:pt x="119" y="211"/>
                    <a:pt x="117" y="208"/>
                  </a:cubicBezTo>
                  <a:cubicBezTo>
                    <a:pt x="115" y="206"/>
                    <a:pt x="117" y="208"/>
                    <a:pt x="115" y="206"/>
                  </a:cubicBezTo>
                  <a:cubicBezTo>
                    <a:pt x="116" y="205"/>
                    <a:pt x="116" y="206"/>
                    <a:pt x="117" y="204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3" y="198"/>
                    <a:pt x="114" y="196"/>
                    <a:pt x="115" y="195"/>
                  </a:cubicBezTo>
                  <a:cubicBezTo>
                    <a:pt x="116" y="191"/>
                    <a:pt x="114" y="193"/>
                    <a:pt x="114" y="190"/>
                  </a:cubicBezTo>
                  <a:cubicBezTo>
                    <a:pt x="113" y="188"/>
                    <a:pt x="114" y="187"/>
                    <a:pt x="114" y="186"/>
                  </a:cubicBezTo>
                  <a:cubicBezTo>
                    <a:pt x="120" y="188"/>
                    <a:pt x="115" y="187"/>
                    <a:pt x="117" y="189"/>
                  </a:cubicBezTo>
                  <a:cubicBezTo>
                    <a:pt x="117" y="190"/>
                    <a:pt x="117" y="191"/>
                    <a:pt x="120" y="193"/>
                  </a:cubicBezTo>
                  <a:cubicBezTo>
                    <a:pt x="120" y="188"/>
                    <a:pt x="120" y="187"/>
                    <a:pt x="119" y="184"/>
                  </a:cubicBezTo>
                  <a:cubicBezTo>
                    <a:pt x="117" y="178"/>
                    <a:pt x="117" y="170"/>
                    <a:pt x="114" y="165"/>
                  </a:cubicBezTo>
                  <a:cubicBezTo>
                    <a:pt x="114" y="164"/>
                    <a:pt x="114" y="164"/>
                    <a:pt x="114" y="163"/>
                  </a:cubicBezTo>
                  <a:cubicBezTo>
                    <a:pt x="112" y="160"/>
                    <a:pt x="113" y="163"/>
                    <a:pt x="113" y="159"/>
                  </a:cubicBezTo>
                  <a:cubicBezTo>
                    <a:pt x="115" y="160"/>
                    <a:pt x="115" y="160"/>
                    <a:pt x="118" y="160"/>
                  </a:cubicBezTo>
                  <a:cubicBezTo>
                    <a:pt x="115" y="158"/>
                    <a:pt x="117" y="161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20" y="151"/>
                    <a:pt x="120" y="148"/>
                    <a:pt x="120" y="144"/>
                  </a:cubicBezTo>
                  <a:cubicBezTo>
                    <a:pt x="119" y="143"/>
                    <a:pt x="120" y="144"/>
                    <a:pt x="118" y="144"/>
                  </a:cubicBezTo>
                  <a:cubicBezTo>
                    <a:pt x="118" y="144"/>
                    <a:pt x="117" y="144"/>
                    <a:pt x="117" y="144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9"/>
                    <a:pt x="117" y="139"/>
                    <a:pt x="117" y="138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6" y="132"/>
                    <a:pt x="114" y="135"/>
                    <a:pt x="116" y="132"/>
                  </a:cubicBezTo>
                  <a:cubicBezTo>
                    <a:pt x="114" y="128"/>
                    <a:pt x="114" y="129"/>
                    <a:pt x="112" y="128"/>
                  </a:cubicBezTo>
                  <a:cubicBezTo>
                    <a:pt x="112" y="115"/>
                    <a:pt x="109" y="110"/>
                    <a:pt x="107" y="106"/>
                  </a:cubicBezTo>
                  <a:cubicBezTo>
                    <a:pt x="107" y="104"/>
                    <a:pt x="107" y="103"/>
                    <a:pt x="106" y="102"/>
                  </a:cubicBezTo>
                  <a:cubicBezTo>
                    <a:pt x="105" y="96"/>
                    <a:pt x="101" y="90"/>
                    <a:pt x="98" y="8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4"/>
                    <a:pt x="75" y="27"/>
                    <a:pt x="71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3"/>
                    <a:pt x="67" y="14"/>
                    <a:pt x="65" y="13"/>
                  </a:cubicBezTo>
                  <a:cubicBezTo>
                    <a:pt x="63" y="15"/>
                    <a:pt x="62" y="13"/>
                    <a:pt x="63" y="1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3"/>
                    <a:pt x="73" y="47"/>
                    <a:pt x="73" y="49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0" y="49"/>
                    <a:pt x="70" y="50"/>
                    <a:pt x="69" y="46"/>
                  </a:cubicBezTo>
                  <a:cubicBezTo>
                    <a:pt x="68" y="37"/>
                    <a:pt x="64" y="33"/>
                    <a:pt x="62" y="27"/>
                  </a:cubicBezTo>
                  <a:cubicBezTo>
                    <a:pt x="61" y="23"/>
                    <a:pt x="60" y="17"/>
                    <a:pt x="58" y="14"/>
                  </a:cubicBezTo>
                  <a:cubicBezTo>
                    <a:pt x="58" y="13"/>
                    <a:pt x="57" y="12"/>
                    <a:pt x="5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5"/>
                    <a:pt x="55" y="6"/>
                    <a:pt x="51" y="4"/>
                  </a:cubicBezTo>
                  <a:lnTo>
                    <a:pt x="4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1844" y="2675"/>
              <a:ext cx="153" cy="562"/>
            </a:xfrm>
            <a:custGeom>
              <a:avLst/>
              <a:gdLst>
                <a:gd name="T0" fmla="*/ 62 w 119"/>
                <a:gd name="T1" fmla="*/ 214 h 437"/>
                <a:gd name="T2" fmla="*/ 27 w 119"/>
                <a:gd name="T3" fmla="*/ 207 h 437"/>
                <a:gd name="T4" fmla="*/ 29 w 119"/>
                <a:gd name="T5" fmla="*/ 190 h 437"/>
                <a:gd name="T6" fmla="*/ 46 w 119"/>
                <a:gd name="T7" fmla="*/ 183 h 437"/>
                <a:gd name="T8" fmla="*/ 46 w 119"/>
                <a:gd name="T9" fmla="*/ 183 h 437"/>
                <a:gd name="T10" fmla="*/ 76 w 119"/>
                <a:gd name="T11" fmla="*/ 156 h 437"/>
                <a:gd name="T12" fmla="*/ 76 w 119"/>
                <a:gd name="T13" fmla="*/ 156 h 437"/>
                <a:gd name="T14" fmla="*/ 31 w 119"/>
                <a:gd name="T15" fmla="*/ 160 h 437"/>
                <a:gd name="T16" fmla="*/ 15 w 119"/>
                <a:gd name="T17" fmla="*/ 167 h 437"/>
                <a:gd name="T18" fmla="*/ 67 w 119"/>
                <a:gd name="T19" fmla="*/ 173 h 437"/>
                <a:gd name="T20" fmla="*/ 63 w 119"/>
                <a:gd name="T21" fmla="*/ 156 h 437"/>
                <a:gd name="T22" fmla="*/ 76 w 119"/>
                <a:gd name="T23" fmla="*/ 135 h 437"/>
                <a:gd name="T24" fmla="*/ 75 w 119"/>
                <a:gd name="T25" fmla="*/ 155 h 437"/>
                <a:gd name="T26" fmla="*/ 49 w 119"/>
                <a:gd name="T27" fmla="*/ 153 h 437"/>
                <a:gd name="T28" fmla="*/ 45 w 119"/>
                <a:gd name="T29" fmla="*/ 178 h 437"/>
                <a:gd name="T30" fmla="*/ 52 w 119"/>
                <a:gd name="T31" fmla="*/ 101 h 437"/>
                <a:gd name="T32" fmla="*/ 61 w 119"/>
                <a:gd name="T33" fmla="*/ 46 h 437"/>
                <a:gd name="T34" fmla="*/ 96 w 119"/>
                <a:gd name="T35" fmla="*/ 0 h 437"/>
                <a:gd name="T36" fmla="*/ 83 w 119"/>
                <a:gd name="T37" fmla="*/ 50 h 437"/>
                <a:gd name="T38" fmla="*/ 80 w 119"/>
                <a:gd name="T39" fmla="*/ 65 h 437"/>
                <a:gd name="T40" fmla="*/ 80 w 119"/>
                <a:gd name="T41" fmla="*/ 113 h 437"/>
                <a:gd name="T42" fmla="*/ 71 w 119"/>
                <a:gd name="T43" fmla="*/ 88 h 437"/>
                <a:gd name="T44" fmla="*/ 66 w 119"/>
                <a:gd name="T45" fmla="*/ 95 h 437"/>
                <a:gd name="T46" fmla="*/ 73 w 119"/>
                <a:gd name="T47" fmla="*/ 37 h 437"/>
                <a:gd name="T48" fmla="*/ 72 w 119"/>
                <a:gd name="T49" fmla="*/ 7 h 437"/>
                <a:gd name="T50" fmla="*/ 53 w 119"/>
                <a:gd name="T51" fmla="*/ 22 h 437"/>
                <a:gd name="T52" fmla="*/ 39 w 119"/>
                <a:gd name="T53" fmla="*/ 109 h 437"/>
                <a:gd name="T54" fmla="*/ 45 w 119"/>
                <a:gd name="T55" fmla="*/ 43 h 437"/>
                <a:gd name="T56" fmla="*/ 27 w 119"/>
                <a:gd name="T57" fmla="*/ 118 h 437"/>
                <a:gd name="T58" fmla="*/ 16 w 119"/>
                <a:gd name="T59" fmla="*/ 161 h 437"/>
                <a:gd name="T60" fmla="*/ 43 w 119"/>
                <a:gd name="T61" fmla="*/ 12 h 437"/>
                <a:gd name="T62" fmla="*/ 21 w 119"/>
                <a:gd name="T63" fmla="*/ 66 h 437"/>
                <a:gd name="T64" fmla="*/ 10 w 119"/>
                <a:gd name="T65" fmla="*/ 110 h 437"/>
                <a:gd name="T66" fmla="*/ 1 w 119"/>
                <a:gd name="T67" fmla="*/ 223 h 437"/>
                <a:gd name="T68" fmla="*/ 4 w 119"/>
                <a:gd name="T69" fmla="*/ 285 h 437"/>
                <a:gd name="T70" fmla="*/ 4 w 119"/>
                <a:gd name="T71" fmla="*/ 322 h 437"/>
                <a:gd name="T72" fmla="*/ 6 w 119"/>
                <a:gd name="T73" fmla="*/ 348 h 437"/>
                <a:gd name="T74" fmla="*/ 13 w 119"/>
                <a:gd name="T75" fmla="*/ 384 h 437"/>
                <a:gd name="T76" fmla="*/ 16 w 119"/>
                <a:gd name="T77" fmla="*/ 394 h 437"/>
                <a:gd name="T78" fmla="*/ 19 w 119"/>
                <a:gd name="T79" fmla="*/ 348 h 437"/>
                <a:gd name="T80" fmla="*/ 22 w 119"/>
                <a:gd name="T81" fmla="*/ 254 h 437"/>
                <a:gd name="T82" fmla="*/ 28 w 119"/>
                <a:gd name="T83" fmla="*/ 240 h 437"/>
                <a:gd name="T84" fmla="*/ 27 w 119"/>
                <a:gd name="T85" fmla="*/ 393 h 437"/>
                <a:gd name="T86" fmla="*/ 32 w 119"/>
                <a:gd name="T87" fmla="*/ 435 h 437"/>
                <a:gd name="T88" fmla="*/ 45 w 119"/>
                <a:gd name="T89" fmla="*/ 423 h 437"/>
                <a:gd name="T90" fmla="*/ 46 w 119"/>
                <a:gd name="T91" fmla="*/ 401 h 437"/>
                <a:gd name="T92" fmla="*/ 52 w 119"/>
                <a:gd name="T93" fmla="*/ 395 h 437"/>
                <a:gd name="T94" fmla="*/ 59 w 119"/>
                <a:gd name="T95" fmla="*/ 373 h 437"/>
                <a:gd name="T96" fmla="*/ 63 w 119"/>
                <a:gd name="T97" fmla="*/ 357 h 437"/>
                <a:gd name="T98" fmla="*/ 70 w 119"/>
                <a:gd name="T99" fmla="*/ 349 h 437"/>
                <a:gd name="T100" fmla="*/ 78 w 119"/>
                <a:gd name="T101" fmla="*/ 314 h 437"/>
                <a:gd name="T102" fmla="*/ 78 w 119"/>
                <a:gd name="T103" fmla="*/ 241 h 437"/>
                <a:gd name="T104" fmla="*/ 77 w 119"/>
                <a:gd name="T105" fmla="*/ 202 h 437"/>
                <a:gd name="T106" fmla="*/ 82 w 119"/>
                <a:gd name="T107" fmla="*/ 235 h 437"/>
                <a:gd name="T108" fmla="*/ 81 w 119"/>
                <a:gd name="T109" fmla="*/ 292 h 437"/>
                <a:gd name="T110" fmla="*/ 91 w 119"/>
                <a:gd name="T111" fmla="*/ 253 h 437"/>
                <a:gd name="T112" fmla="*/ 98 w 119"/>
                <a:gd name="T113" fmla="*/ 279 h 437"/>
                <a:gd name="T114" fmla="*/ 102 w 119"/>
                <a:gd name="T115" fmla="*/ 254 h 437"/>
                <a:gd name="T116" fmla="*/ 108 w 119"/>
                <a:gd name="T117" fmla="*/ 277 h 437"/>
                <a:gd name="T118" fmla="*/ 117 w 119"/>
                <a:gd name="T119" fmla="*/ 184 h 437"/>
                <a:gd name="T120" fmla="*/ 118 w 119"/>
                <a:gd name="T121" fmla="*/ 145 h 437"/>
                <a:gd name="T122" fmla="*/ 97 w 119"/>
                <a:gd name="T123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437">
                  <a:moveTo>
                    <a:pt x="62" y="210"/>
                  </a:moveTo>
                  <a:cubicBezTo>
                    <a:pt x="65" y="211"/>
                    <a:pt x="66" y="212"/>
                    <a:pt x="64" y="217"/>
                  </a:cubicBezTo>
                  <a:cubicBezTo>
                    <a:pt x="62" y="216"/>
                    <a:pt x="62" y="216"/>
                    <a:pt x="62" y="216"/>
                  </a:cubicBezTo>
                  <a:cubicBezTo>
                    <a:pt x="62" y="215"/>
                    <a:pt x="62" y="215"/>
                    <a:pt x="62" y="214"/>
                  </a:cubicBezTo>
                  <a:cubicBezTo>
                    <a:pt x="62" y="211"/>
                    <a:pt x="62" y="211"/>
                    <a:pt x="62" y="211"/>
                  </a:cubicBezTo>
                  <a:lnTo>
                    <a:pt x="62" y="210"/>
                  </a:lnTo>
                  <a:close/>
                  <a:moveTo>
                    <a:pt x="27" y="203"/>
                  </a:moveTo>
                  <a:cubicBezTo>
                    <a:pt x="27" y="203"/>
                    <a:pt x="30" y="202"/>
                    <a:pt x="27" y="207"/>
                  </a:cubicBezTo>
                  <a:cubicBezTo>
                    <a:pt x="26" y="206"/>
                    <a:pt x="26" y="208"/>
                    <a:pt x="26" y="205"/>
                  </a:cubicBezTo>
                  <a:cubicBezTo>
                    <a:pt x="26" y="200"/>
                    <a:pt x="26" y="205"/>
                    <a:pt x="27" y="203"/>
                  </a:cubicBezTo>
                  <a:close/>
                  <a:moveTo>
                    <a:pt x="28" y="199"/>
                  </a:moveTo>
                  <a:cubicBezTo>
                    <a:pt x="28" y="199"/>
                    <a:pt x="25" y="198"/>
                    <a:pt x="29" y="190"/>
                  </a:cubicBezTo>
                  <a:cubicBezTo>
                    <a:pt x="29" y="191"/>
                    <a:pt x="30" y="189"/>
                    <a:pt x="29" y="194"/>
                  </a:cubicBezTo>
                  <a:cubicBezTo>
                    <a:pt x="29" y="195"/>
                    <a:pt x="28" y="198"/>
                    <a:pt x="28" y="198"/>
                  </a:cubicBezTo>
                  <a:lnTo>
                    <a:pt x="28" y="199"/>
                  </a:lnTo>
                  <a:close/>
                  <a:moveTo>
                    <a:pt x="46" y="183"/>
                  </a:moveTo>
                  <a:cubicBezTo>
                    <a:pt x="44" y="203"/>
                    <a:pt x="44" y="203"/>
                    <a:pt x="44" y="203"/>
                  </a:cubicBezTo>
                  <a:cubicBezTo>
                    <a:pt x="43" y="200"/>
                    <a:pt x="43" y="195"/>
                    <a:pt x="43" y="192"/>
                  </a:cubicBezTo>
                  <a:cubicBezTo>
                    <a:pt x="43" y="189"/>
                    <a:pt x="44" y="185"/>
                    <a:pt x="45" y="183"/>
                  </a:cubicBezTo>
                  <a:cubicBezTo>
                    <a:pt x="45" y="183"/>
                    <a:pt x="46" y="183"/>
                    <a:pt x="46" y="183"/>
                  </a:cubicBezTo>
                  <a:close/>
                  <a:moveTo>
                    <a:pt x="76" y="173"/>
                  </a:moveTo>
                  <a:cubicBezTo>
                    <a:pt x="76" y="176"/>
                    <a:pt x="76" y="176"/>
                    <a:pt x="76" y="176"/>
                  </a:cubicBezTo>
                  <a:cubicBezTo>
                    <a:pt x="75" y="175"/>
                    <a:pt x="73" y="175"/>
                    <a:pt x="76" y="173"/>
                  </a:cubicBezTo>
                  <a:close/>
                  <a:moveTo>
                    <a:pt x="76" y="156"/>
                  </a:moveTo>
                  <a:cubicBezTo>
                    <a:pt x="78" y="157"/>
                    <a:pt x="78" y="155"/>
                    <a:pt x="78" y="163"/>
                  </a:cubicBezTo>
                  <a:cubicBezTo>
                    <a:pt x="77" y="173"/>
                    <a:pt x="77" y="169"/>
                    <a:pt x="75" y="171"/>
                  </a:cubicBezTo>
                  <a:cubicBezTo>
                    <a:pt x="74" y="167"/>
                    <a:pt x="74" y="161"/>
                    <a:pt x="76" y="157"/>
                  </a:cubicBezTo>
                  <a:cubicBezTo>
                    <a:pt x="76" y="157"/>
                    <a:pt x="76" y="156"/>
                    <a:pt x="76" y="156"/>
                  </a:cubicBezTo>
                  <a:close/>
                  <a:moveTo>
                    <a:pt x="31" y="160"/>
                  </a:moveTo>
                  <a:cubicBezTo>
                    <a:pt x="34" y="166"/>
                    <a:pt x="32" y="165"/>
                    <a:pt x="31" y="166"/>
                  </a:cubicBezTo>
                  <a:cubicBezTo>
                    <a:pt x="30" y="164"/>
                    <a:pt x="30" y="169"/>
                    <a:pt x="30" y="164"/>
                  </a:cubicBezTo>
                  <a:cubicBezTo>
                    <a:pt x="30" y="158"/>
                    <a:pt x="30" y="162"/>
                    <a:pt x="31" y="160"/>
                  </a:cubicBezTo>
                  <a:close/>
                  <a:moveTo>
                    <a:pt x="15" y="167"/>
                  </a:moveTo>
                  <a:cubicBezTo>
                    <a:pt x="15" y="163"/>
                    <a:pt x="15" y="164"/>
                    <a:pt x="16" y="162"/>
                  </a:cubicBezTo>
                  <a:cubicBezTo>
                    <a:pt x="17" y="164"/>
                    <a:pt x="17" y="160"/>
                    <a:pt x="16" y="164"/>
                  </a:cubicBezTo>
                  <a:cubicBezTo>
                    <a:pt x="16" y="165"/>
                    <a:pt x="16" y="167"/>
                    <a:pt x="15" y="167"/>
                  </a:cubicBezTo>
                  <a:close/>
                  <a:moveTo>
                    <a:pt x="63" y="139"/>
                  </a:moveTo>
                  <a:cubicBezTo>
                    <a:pt x="66" y="144"/>
                    <a:pt x="66" y="144"/>
                    <a:pt x="66" y="144"/>
                  </a:cubicBezTo>
                  <a:cubicBezTo>
                    <a:pt x="66" y="144"/>
                    <a:pt x="66" y="144"/>
                    <a:pt x="66" y="145"/>
                  </a:cubicBezTo>
                  <a:cubicBezTo>
                    <a:pt x="68" y="147"/>
                    <a:pt x="67" y="169"/>
                    <a:pt x="67" y="173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196"/>
                    <a:pt x="63" y="183"/>
                    <a:pt x="63" y="172"/>
                  </a:cubicBezTo>
                  <a:cubicBezTo>
                    <a:pt x="63" y="164"/>
                    <a:pt x="64" y="165"/>
                    <a:pt x="63" y="156"/>
                  </a:cubicBezTo>
                  <a:cubicBezTo>
                    <a:pt x="62" y="153"/>
                    <a:pt x="62" y="143"/>
                    <a:pt x="63" y="139"/>
                  </a:cubicBezTo>
                  <a:close/>
                  <a:moveTo>
                    <a:pt x="75" y="155"/>
                  </a:moveTo>
                  <a:cubicBezTo>
                    <a:pt x="74" y="148"/>
                    <a:pt x="75" y="145"/>
                    <a:pt x="76" y="138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5"/>
                    <a:pt x="77" y="135"/>
                    <a:pt x="77" y="134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8" y="158"/>
                    <a:pt x="79" y="153"/>
                    <a:pt x="76" y="155"/>
                  </a:cubicBezTo>
                  <a:lnTo>
                    <a:pt x="75" y="155"/>
                  </a:lnTo>
                  <a:close/>
                  <a:moveTo>
                    <a:pt x="49" y="128"/>
                  </a:moveTo>
                  <a:cubicBezTo>
                    <a:pt x="48" y="123"/>
                    <a:pt x="48" y="121"/>
                    <a:pt x="49" y="115"/>
                  </a:cubicBezTo>
                  <a:cubicBezTo>
                    <a:pt x="50" y="116"/>
                    <a:pt x="50" y="116"/>
                    <a:pt x="52" y="115"/>
                  </a:cubicBezTo>
                  <a:cubicBezTo>
                    <a:pt x="50" y="131"/>
                    <a:pt x="51" y="139"/>
                    <a:pt x="49" y="153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61"/>
                    <a:pt x="49" y="156"/>
                    <a:pt x="48" y="160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5" y="176"/>
                    <a:pt x="45" y="178"/>
                    <a:pt x="45" y="178"/>
                  </a:cubicBezTo>
                  <a:cubicBezTo>
                    <a:pt x="45" y="177"/>
                    <a:pt x="45" y="178"/>
                    <a:pt x="44" y="178"/>
                  </a:cubicBezTo>
                  <a:cubicBezTo>
                    <a:pt x="42" y="173"/>
                    <a:pt x="46" y="159"/>
                    <a:pt x="46" y="153"/>
                  </a:cubicBezTo>
                  <a:cubicBezTo>
                    <a:pt x="47" y="147"/>
                    <a:pt x="46" y="132"/>
                    <a:pt x="49" y="128"/>
                  </a:cubicBezTo>
                  <a:close/>
                  <a:moveTo>
                    <a:pt x="52" y="101"/>
                  </a:moveTo>
                  <a:cubicBezTo>
                    <a:pt x="52" y="102"/>
                    <a:pt x="54" y="103"/>
                    <a:pt x="53" y="105"/>
                  </a:cubicBezTo>
                  <a:cubicBezTo>
                    <a:pt x="53" y="108"/>
                    <a:pt x="51" y="109"/>
                    <a:pt x="51" y="109"/>
                  </a:cubicBezTo>
                  <a:cubicBezTo>
                    <a:pt x="49" y="101"/>
                    <a:pt x="51" y="102"/>
                    <a:pt x="52" y="101"/>
                  </a:cubicBezTo>
                  <a:close/>
                  <a:moveTo>
                    <a:pt x="61" y="46"/>
                  </a:moveTo>
                  <a:cubicBezTo>
                    <a:pt x="58" y="46"/>
                    <a:pt x="60" y="46"/>
                    <a:pt x="58" y="45"/>
                  </a:cubicBezTo>
                  <a:cubicBezTo>
                    <a:pt x="58" y="40"/>
                    <a:pt x="57" y="42"/>
                    <a:pt x="60" y="40"/>
                  </a:cubicBezTo>
                  <a:lnTo>
                    <a:pt x="61" y="46"/>
                  </a:lnTo>
                  <a:close/>
                  <a:moveTo>
                    <a:pt x="96" y="0"/>
                  </a:moveTo>
                  <a:cubicBezTo>
                    <a:pt x="95" y="0"/>
                    <a:pt x="94" y="0"/>
                    <a:pt x="94" y="0"/>
                  </a:cubicBezTo>
                  <a:cubicBezTo>
                    <a:pt x="92" y="7"/>
                    <a:pt x="96" y="2"/>
                    <a:pt x="92" y="6"/>
                  </a:cubicBezTo>
                  <a:cubicBezTo>
                    <a:pt x="90" y="8"/>
                    <a:pt x="87" y="16"/>
                    <a:pt x="86" y="19"/>
                  </a:cubicBezTo>
                  <a:cubicBezTo>
                    <a:pt x="85" y="29"/>
                    <a:pt x="85" y="41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4"/>
                    <a:pt x="82" y="55"/>
                    <a:pt x="82" y="57"/>
                  </a:cubicBezTo>
                  <a:cubicBezTo>
                    <a:pt x="82" y="64"/>
                    <a:pt x="83" y="62"/>
                    <a:pt x="80" y="65"/>
                  </a:cubicBezTo>
                  <a:cubicBezTo>
                    <a:pt x="79" y="77"/>
                    <a:pt x="80" y="88"/>
                    <a:pt x="80" y="100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0" y="104"/>
                    <a:pt x="80" y="107"/>
                    <a:pt x="80" y="109"/>
                  </a:cubicBezTo>
                  <a:cubicBezTo>
                    <a:pt x="80" y="110"/>
                    <a:pt x="80" y="112"/>
                    <a:pt x="80" y="113"/>
                  </a:cubicBezTo>
                  <a:cubicBezTo>
                    <a:pt x="80" y="114"/>
                    <a:pt x="80" y="114"/>
                    <a:pt x="79" y="116"/>
                  </a:cubicBezTo>
                  <a:cubicBezTo>
                    <a:pt x="78" y="119"/>
                    <a:pt x="79" y="126"/>
                    <a:pt x="77" y="129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1" y="74"/>
                    <a:pt x="72" y="84"/>
                    <a:pt x="71" y="88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6"/>
                    <a:pt x="67" y="136"/>
                    <a:pt x="63" y="137"/>
                  </a:cubicBezTo>
                  <a:cubicBezTo>
                    <a:pt x="64" y="128"/>
                    <a:pt x="62" y="123"/>
                    <a:pt x="64" y="115"/>
                  </a:cubicBezTo>
                  <a:cubicBezTo>
                    <a:pt x="65" y="109"/>
                    <a:pt x="64" y="101"/>
                    <a:pt x="66" y="95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7"/>
                    <a:pt x="71" y="56"/>
                    <a:pt x="70" y="54"/>
                  </a:cubicBezTo>
                  <a:cubicBezTo>
                    <a:pt x="72" y="53"/>
                    <a:pt x="71" y="54"/>
                    <a:pt x="73" y="51"/>
                  </a:cubicBezTo>
                  <a:cubicBezTo>
                    <a:pt x="72" y="48"/>
                    <a:pt x="72" y="41"/>
                    <a:pt x="73" y="37"/>
                  </a:cubicBezTo>
                  <a:cubicBezTo>
                    <a:pt x="74" y="33"/>
                    <a:pt x="77" y="33"/>
                    <a:pt x="74" y="29"/>
                  </a:cubicBezTo>
                  <a:cubicBezTo>
                    <a:pt x="76" y="26"/>
                    <a:pt x="75" y="20"/>
                    <a:pt x="75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8" y="4"/>
                    <a:pt x="68" y="7"/>
                    <a:pt x="68" y="1"/>
                  </a:cubicBezTo>
                  <a:cubicBezTo>
                    <a:pt x="63" y="4"/>
                    <a:pt x="68" y="0"/>
                    <a:pt x="63" y="1"/>
                  </a:cubicBezTo>
                  <a:cubicBezTo>
                    <a:pt x="62" y="1"/>
                    <a:pt x="61" y="2"/>
                    <a:pt x="59" y="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1" y="36"/>
                    <a:pt x="43" y="70"/>
                    <a:pt x="42" y="83"/>
                  </a:cubicBezTo>
                  <a:cubicBezTo>
                    <a:pt x="42" y="88"/>
                    <a:pt x="41" y="93"/>
                    <a:pt x="40" y="97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04"/>
                    <a:pt x="44" y="62"/>
                    <a:pt x="46" y="5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4"/>
                    <a:pt x="45" y="57"/>
                    <a:pt x="46" y="53"/>
                  </a:cubicBezTo>
                  <a:cubicBezTo>
                    <a:pt x="46" y="51"/>
                    <a:pt x="46" y="45"/>
                    <a:pt x="45" y="43"/>
                  </a:cubicBezTo>
                  <a:cubicBezTo>
                    <a:pt x="42" y="45"/>
                    <a:pt x="43" y="46"/>
                    <a:pt x="42" y="50"/>
                  </a:cubicBezTo>
                  <a:cubicBezTo>
                    <a:pt x="41" y="58"/>
                    <a:pt x="38" y="64"/>
                    <a:pt x="37" y="71"/>
                  </a:cubicBezTo>
                  <a:cubicBezTo>
                    <a:pt x="36" y="79"/>
                    <a:pt x="32" y="94"/>
                    <a:pt x="30" y="101"/>
                  </a:cubicBezTo>
                  <a:cubicBezTo>
                    <a:pt x="28" y="107"/>
                    <a:pt x="28" y="112"/>
                    <a:pt x="27" y="118"/>
                  </a:cubicBezTo>
                  <a:cubicBezTo>
                    <a:pt x="26" y="120"/>
                    <a:pt x="25" y="121"/>
                    <a:pt x="25" y="124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2"/>
                    <a:pt x="21" y="141"/>
                    <a:pt x="21" y="144"/>
                  </a:cubicBezTo>
                  <a:cubicBezTo>
                    <a:pt x="20" y="149"/>
                    <a:pt x="20" y="158"/>
                    <a:pt x="16" y="161"/>
                  </a:cubicBezTo>
                  <a:cubicBezTo>
                    <a:pt x="16" y="148"/>
                    <a:pt x="20" y="133"/>
                    <a:pt x="22" y="120"/>
                  </a:cubicBezTo>
                  <a:cubicBezTo>
                    <a:pt x="23" y="116"/>
                    <a:pt x="24" y="115"/>
                    <a:pt x="25" y="11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6" y="15"/>
                    <a:pt x="45" y="15"/>
                    <a:pt x="43" y="12"/>
                  </a:cubicBezTo>
                  <a:cubicBezTo>
                    <a:pt x="38" y="15"/>
                    <a:pt x="36" y="26"/>
                    <a:pt x="34" y="33"/>
                  </a:cubicBezTo>
                  <a:cubicBezTo>
                    <a:pt x="32" y="38"/>
                    <a:pt x="28" y="52"/>
                    <a:pt x="28" y="56"/>
                  </a:cubicBezTo>
                  <a:cubicBezTo>
                    <a:pt x="25" y="55"/>
                    <a:pt x="27" y="55"/>
                    <a:pt x="24" y="55"/>
                  </a:cubicBezTo>
                  <a:cubicBezTo>
                    <a:pt x="21" y="60"/>
                    <a:pt x="22" y="61"/>
                    <a:pt x="21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9" y="71"/>
                    <a:pt x="19" y="71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5"/>
                    <a:pt x="10" y="11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9"/>
                    <a:pt x="2" y="176"/>
                    <a:pt x="1" y="186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6"/>
                    <a:pt x="1" y="219"/>
                    <a:pt x="1" y="223"/>
                  </a:cubicBezTo>
                  <a:cubicBezTo>
                    <a:pt x="0" y="232"/>
                    <a:pt x="6" y="239"/>
                    <a:pt x="1" y="245"/>
                  </a:cubicBezTo>
                  <a:cubicBezTo>
                    <a:pt x="1" y="247"/>
                    <a:pt x="1" y="246"/>
                    <a:pt x="2" y="248"/>
                  </a:cubicBezTo>
                  <a:cubicBezTo>
                    <a:pt x="1" y="251"/>
                    <a:pt x="2" y="264"/>
                    <a:pt x="2" y="270"/>
                  </a:cubicBezTo>
                  <a:cubicBezTo>
                    <a:pt x="3" y="272"/>
                    <a:pt x="6" y="275"/>
                    <a:pt x="4" y="285"/>
                  </a:cubicBezTo>
                  <a:cubicBezTo>
                    <a:pt x="4" y="286"/>
                    <a:pt x="4" y="289"/>
                    <a:pt x="4" y="289"/>
                  </a:cubicBezTo>
                  <a:cubicBezTo>
                    <a:pt x="4" y="294"/>
                    <a:pt x="4" y="308"/>
                    <a:pt x="6" y="312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4" y="323"/>
                    <a:pt x="3" y="322"/>
                    <a:pt x="5" y="323"/>
                  </a:cubicBezTo>
                  <a:cubicBezTo>
                    <a:pt x="4" y="329"/>
                    <a:pt x="4" y="329"/>
                    <a:pt x="4" y="334"/>
                  </a:cubicBezTo>
                  <a:cubicBezTo>
                    <a:pt x="5" y="337"/>
                    <a:pt x="5" y="343"/>
                    <a:pt x="5" y="348"/>
                  </a:cubicBezTo>
                  <a:cubicBezTo>
                    <a:pt x="4" y="346"/>
                    <a:pt x="4" y="347"/>
                    <a:pt x="6" y="348"/>
                  </a:cubicBezTo>
                  <a:cubicBezTo>
                    <a:pt x="6" y="358"/>
                    <a:pt x="6" y="354"/>
                    <a:pt x="8" y="361"/>
                  </a:cubicBezTo>
                  <a:cubicBezTo>
                    <a:pt x="9" y="368"/>
                    <a:pt x="8" y="367"/>
                    <a:pt x="12" y="370"/>
                  </a:cubicBezTo>
                  <a:cubicBezTo>
                    <a:pt x="12" y="373"/>
                    <a:pt x="12" y="377"/>
                    <a:pt x="12" y="378"/>
                  </a:cubicBezTo>
                  <a:cubicBezTo>
                    <a:pt x="12" y="383"/>
                    <a:pt x="13" y="379"/>
                    <a:pt x="13" y="384"/>
                  </a:cubicBezTo>
                  <a:cubicBezTo>
                    <a:pt x="13" y="394"/>
                    <a:pt x="13" y="394"/>
                    <a:pt x="13" y="394"/>
                  </a:cubicBezTo>
                  <a:cubicBezTo>
                    <a:pt x="13" y="394"/>
                    <a:pt x="13" y="395"/>
                    <a:pt x="13" y="395"/>
                  </a:cubicBezTo>
                  <a:cubicBezTo>
                    <a:pt x="14" y="397"/>
                    <a:pt x="14" y="397"/>
                    <a:pt x="14" y="397"/>
                  </a:cubicBezTo>
                  <a:cubicBezTo>
                    <a:pt x="16" y="395"/>
                    <a:pt x="15" y="397"/>
                    <a:pt x="16" y="394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79"/>
                    <a:pt x="17" y="376"/>
                    <a:pt x="18" y="373"/>
                  </a:cubicBezTo>
                  <a:cubicBezTo>
                    <a:pt x="18" y="368"/>
                    <a:pt x="19" y="369"/>
                    <a:pt x="19" y="365"/>
                  </a:cubicBezTo>
                  <a:cubicBezTo>
                    <a:pt x="19" y="353"/>
                    <a:pt x="18" y="359"/>
                    <a:pt x="19" y="348"/>
                  </a:cubicBezTo>
                  <a:cubicBezTo>
                    <a:pt x="19" y="346"/>
                    <a:pt x="19" y="342"/>
                    <a:pt x="19" y="339"/>
                  </a:cubicBezTo>
                  <a:cubicBezTo>
                    <a:pt x="19" y="338"/>
                    <a:pt x="22" y="337"/>
                    <a:pt x="20" y="335"/>
                  </a:cubicBezTo>
                  <a:cubicBezTo>
                    <a:pt x="20" y="318"/>
                    <a:pt x="21" y="286"/>
                    <a:pt x="22" y="270"/>
                  </a:cubicBezTo>
                  <a:cubicBezTo>
                    <a:pt x="23" y="264"/>
                    <a:pt x="23" y="260"/>
                    <a:pt x="22" y="254"/>
                  </a:cubicBezTo>
                  <a:cubicBezTo>
                    <a:pt x="22" y="248"/>
                    <a:pt x="23" y="245"/>
                    <a:pt x="24" y="241"/>
                  </a:cubicBezTo>
                  <a:cubicBezTo>
                    <a:pt x="24" y="235"/>
                    <a:pt x="25" y="232"/>
                    <a:pt x="26" y="227"/>
                  </a:cubicBezTo>
                  <a:cubicBezTo>
                    <a:pt x="26" y="223"/>
                    <a:pt x="26" y="217"/>
                    <a:pt x="28" y="213"/>
                  </a:cubicBezTo>
                  <a:cubicBezTo>
                    <a:pt x="28" y="223"/>
                    <a:pt x="27" y="230"/>
                    <a:pt x="28" y="240"/>
                  </a:cubicBezTo>
                  <a:cubicBezTo>
                    <a:pt x="28" y="246"/>
                    <a:pt x="26" y="258"/>
                    <a:pt x="26" y="265"/>
                  </a:cubicBezTo>
                  <a:cubicBezTo>
                    <a:pt x="26" y="270"/>
                    <a:pt x="26" y="288"/>
                    <a:pt x="26" y="289"/>
                  </a:cubicBezTo>
                  <a:cubicBezTo>
                    <a:pt x="23" y="305"/>
                    <a:pt x="25" y="351"/>
                    <a:pt x="26" y="367"/>
                  </a:cubicBezTo>
                  <a:cubicBezTo>
                    <a:pt x="26" y="377"/>
                    <a:pt x="26" y="383"/>
                    <a:pt x="27" y="393"/>
                  </a:cubicBezTo>
                  <a:cubicBezTo>
                    <a:pt x="28" y="398"/>
                    <a:pt x="29" y="414"/>
                    <a:pt x="28" y="417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8" y="423"/>
                    <a:pt x="28" y="434"/>
                    <a:pt x="30" y="437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3" y="435"/>
                  </a:cubicBezTo>
                  <a:cubicBezTo>
                    <a:pt x="39" y="430"/>
                    <a:pt x="39" y="430"/>
                    <a:pt x="39" y="430"/>
                  </a:cubicBezTo>
                  <a:cubicBezTo>
                    <a:pt x="40" y="429"/>
                    <a:pt x="41" y="425"/>
                    <a:pt x="42" y="424"/>
                  </a:cubicBezTo>
                  <a:cubicBezTo>
                    <a:pt x="43" y="422"/>
                    <a:pt x="44" y="424"/>
                    <a:pt x="45" y="423"/>
                  </a:cubicBezTo>
                  <a:cubicBezTo>
                    <a:pt x="45" y="418"/>
                    <a:pt x="45" y="423"/>
                    <a:pt x="44" y="418"/>
                  </a:cubicBezTo>
                  <a:cubicBezTo>
                    <a:pt x="46" y="416"/>
                    <a:pt x="45" y="415"/>
                    <a:pt x="46" y="412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6" y="406"/>
                    <a:pt x="46" y="408"/>
                    <a:pt x="46" y="401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7" y="395"/>
                    <a:pt x="47" y="396"/>
                    <a:pt x="49" y="393"/>
                  </a:cubicBezTo>
                  <a:cubicBezTo>
                    <a:pt x="50" y="393"/>
                    <a:pt x="50" y="393"/>
                    <a:pt x="50" y="393"/>
                  </a:cubicBezTo>
                  <a:cubicBezTo>
                    <a:pt x="51" y="394"/>
                    <a:pt x="51" y="394"/>
                    <a:pt x="52" y="395"/>
                  </a:cubicBezTo>
                  <a:cubicBezTo>
                    <a:pt x="52" y="388"/>
                    <a:pt x="50" y="385"/>
                    <a:pt x="54" y="381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7" y="376"/>
                    <a:pt x="55" y="376"/>
                    <a:pt x="58" y="377"/>
                  </a:cubicBezTo>
                  <a:cubicBezTo>
                    <a:pt x="58" y="374"/>
                    <a:pt x="58" y="376"/>
                    <a:pt x="59" y="373"/>
                  </a:cubicBezTo>
                  <a:cubicBezTo>
                    <a:pt x="59" y="373"/>
                    <a:pt x="59" y="373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1" y="362"/>
                    <a:pt x="61" y="362"/>
                    <a:pt x="61" y="362"/>
                  </a:cubicBezTo>
                  <a:cubicBezTo>
                    <a:pt x="63" y="360"/>
                    <a:pt x="62" y="359"/>
                    <a:pt x="63" y="357"/>
                  </a:cubicBezTo>
                  <a:cubicBezTo>
                    <a:pt x="64" y="362"/>
                    <a:pt x="64" y="362"/>
                    <a:pt x="64" y="362"/>
                  </a:cubicBezTo>
                  <a:cubicBezTo>
                    <a:pt x="71" y="353"/>
                    <a:pt x="71" y="353"/>
                    <a:pt x="71" y="353"/>
                  </a:cubicBezTo>
                  <a:cubicBezTo>
                    <a:pt x="71" y="353"/>
                    <a:pt x="71" y="353"/>
                    <a:pt x="71" y="352"/>
                  </a:cubicBezTo>
                  <a:cubicBezTo>
                    <a:pt x="70" y="349"/>
                    <a:pt x="71" y="351"/>
                    <a:pt x="70" y="349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2" y="339"/>
                    <a:pt x="74" y="334"/>
                    <a:pt x="75" y="330"/>
                  </a:cubicBezTo>
                  <a:cubicBezTo>
                    <a:pt x="75" y="329"/>
                    <a:pt x="75" y="328"/>
                    <a:pt x="75" y="326"/>
                  </a:cubicBezTo>
                  <a:cubicBezTo>
                    <a:pt x="76" y="321"/>
                    <a:pt x="78" y="319"/>
                    <a:pt x="78" y="314"/>
                  </a:cubicBezTo>
                  <a:cubicBezTo>
                    <a:pt x="78" y="308"/>
                    <a:pt x="78" y="301"/>
                    <a:pt x="76" y="295"/>
                  </a:cubicBezTo>
                  <a:cubicBezTo>
                    <a:pt x="74" y="288"/>
                    <a:pt x="80" y="274"/>
                    <a:pt x="78" y="264"/>
                  </a:cubicBezTo>
                  <a:cubicBezTo>
                    <a:pt x="78" y="258"/>
                    <a:pt x="81" y="248"/>
                    <a:pt x="80" y="244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78" y="240"/>
                    <a:pt x="78" y="240"/>
                    <a:pt x="78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8" y="232"/>
                    <a:pt x="78" y="234"/>
                    <a:pt x="79" y="228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7" y="198"/>
                    <a:pt x="80" y="199"/>
                    <a:pt x="83" y="200"/>
                  </a:cubicBezTo>
                  <a:cubicBezTo>
                    <a:pt x="83" y="204"/>
                    <a:pt x="82" y="207"/>
                    <a:pt x="81" y="211"/>
                  </a:cubicBezTo>
                  <a:cubicBezTo>
                    <a:pt x="81" y="217"/>
                    <a:pt x="82" y="229"/>
                    <a:pt x="82" y="235"/>
                  </a:cubicBezTo>
                  <a:cubicBezTo>
                    <a:pt x="82" y="238"/>
                    <a:pt x="82" y="239"/>
                    <a:pt x="82" y="242"/>
                  </a:cubicBezTo>
                  <a:cubicBezTo>
                    <a:pt x="81" y="245"/>
                    <a:pt x="81" y="245"/>
                    <a:pt x="81" y="247"/>
                  </a:cubicBezTo>
                  <a:cubicBezTo>
                    <a:pt x="80" y="255"/>
                    <a:pt x="82" y="258"/>
                    <a:pt x="81" y="265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5" y="298"/>
                    <a:pt x="85" y="298"/>
                    <a:pt x="85" y="298"/>
                  </a:cubicBezTo>
                  <a:cubicBezTo>
                    <a:pt x="88" y="289"/>
                    <a:pt x="86" y="285"/>
                    <a:pt x="87" y="277"/>
                  </a:cubicBezTo>
                  <a:cubicBezTo>
                    <a:pt x="88" y="270"/>
                    <a:pt x="89" y="266"/>
                    <a:pt x="89" y="257"/>
                  </a:cubicBezTo>
                  <a:cubicBezTo>
                    <a:pt x="90" y="253"/>
                    <a:pt x="90" y="257"/>
                    <a:pt x="91" y="253"/>
                  </a:cubicBezTo>
                  <a:cubicBezTo>
                    <a:pt x="91" y="250"/>
                    <a:pt x="91" y="249"/>
                    <a:pt x="92" y="247"/>
                  </a:cubicBezTo>
                  <a:cubicBezTo>
                    <a:pt x="94" y="251"/>
                    <a:pt x="93" y="261"/>
                    <a:pt x="93" y="265"/>
                  </a:cubicBezTo>
                  <a:cubicBezTo>
                    <a:pt x="92" y="268"/>
                    <a:pt x="93" y="279"/>
                    <a:pt x="95" y="281"/>
                  </a:cubicBezTo>
                  <a:cubicBezTo>
                    <a:pt x="97" y="281"/>
                    <a:pt x="96" y="282"/>
                    <a:pt x="98" y="279"/>
                  </a:cubicBezTo>
                  <a:cubicBezTo>
                    <a:pt x="99" y="275"/>
                    <a:pt x="98" y="269"/>
                    <a:pt x="99" y="265"/>
                  </a:cubicBezTo>
                  <a:cubicBezTo>
                    <a:pt x="100" y="262"/>
                    <a:pt x="99" y="267"/>
                    <a:pt x="100" y="262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1" y="263"/>
                    <a:pt x="102" y="268"/>
                    <a:pt x="101" y="276"/>
                  </a:cubicBezTo>
                  <a:cubicBezTo>
                    <a:pt x="100" y="281"/>
                    <a:pt x="96" y="298"/>
                    <a:pt x="100" y="304"/>
                  </a:cubicBezTo>
                  <a:cubicBezTo>
                    <a:pt x="105" y="301"/>
                    <a:pt x="102" y="304"/>
                    <a:pt x="103" y="298"/>
                  </a:cubicBezTo>
                  <a:cubicBezTo>
                    <a:pt x="104" y="291"/>
                    <a:pt x="107" y="288"/>
                    <a:pt x="108" y="277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113" y="228"/>
                    <a:pt x="114" y="228"/>
                    <a:pt x="114" y="22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5" y="186"/>
                    <a:pt x="113" y="185"/>
                    <a:pt x="117" y="184"/>
                  </a:cubicBezTo>
                  <a:cubicBezTo>
                    <a:pt x="116" y="177"/>
                    <a:pt x="117" y="176"/>
                    <a:pt x="117" y="170"/>
                  </a:cubicBezTo>
                  <a:cubicBezTo>
                    <a:pt x="117" y="166"/>
                    <a:pt x="117" y="166"/>
                    <a:pt x="117" y="164"/>
                  </a:cubicBezTo>
                  <a:cubicBezTo>
                    <a:pt x="117" y="163"/>
                    <a:pt x="117" y="162"/>
                    <a:pt x="117" y="159"/>
                  </a:cubicBezTo>
                  <a:cubicBezTo>
                    <a:pt x="118" y="153"/>
                    <a:pt x="117" y="151"/>
                    <a:pt x="118" y="145"/>
                  </a:cubicBezTo>
                  <a:cubicBezTo>
                    <a:pt x="118" y="141"/>
                    <a:pt x="118" y="137"/>
                    <a:pt x="118" y="132"/>
                  </a:cubicBezTo>
                  <a:cubicBezTo>
                    <a:pt x="118" y="88"/>
                    <a:pt x="119" y="72"/>
                    <a:pt x="111" y="32"/>
                  </a:cubicBezTo>
                  <a:cubicBezTo>
                    <a:pt x="110" y="27"/>
                    <a:pt x="113" y="19"/>
                    <a:pt x="108" y="10"/>
                  </a:cubicBezTo>
                  <a:cubicBezTo>
                    <a:pt x="105" y="4"/>
                    <a:pt x="103" y="1"/>
                    <a:pt x="97" y="1"/>
                  </a:cubicBez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252" y="2169"/>
              <a:ext cx="163" cy="608"/>
            </a:xfrm>
            <a:custGeom>
              <a:avLst/>
              <a:gdLst>
                <a:gd name="T0" fmla="*/ 28 w 127"/>
                <a:gd name="T1" fmla="*/ 407 h 473"/>
                <a:gd name="T2" fmla="*/ 34 w 127"/>
                <a:gd name="T3" fmla="*/ 380 h 473"/>
                <a:gd name="T4" fmla="*/ 49 w 127"/>
                <a:gd name="T5" fmla="*/ 292 h 473"/>
                <a:gd name="T6" fmla="*/ 36 w 127"/>
                <a:gd name="T7" fmla="*/ 361 h 473"/>
                <a:gd name="T8" fmla="*/ 47 w 127"/>
                <a:gd name="T9" fmla="*/ 281 h 473"/>
                <a:gd name="T10" fmla="*/ 38 w 127"/>
                <a:gd name="T11" fmla="*/ 265 h 473"/>
                <a:gd name="T12" fmla="*/ 39 w 127"/>
                <a:gd name="T13" fmla="*/ 238 h 473"/>
                <a:gd name="T14" fmla="*/ 42 w 127"/>
                <a:gd name="T15" fmla="*/ 232 h 473"/>
                <a:gd name="T16" fmla="*/ 42 w 127"/>
                <a:gd name="T17" fmla="*/ 211 h 473"/>
                <a:gd name="T18" fmla="*/ 51 w 127"/>
                <a:gd name="T19" fmla="*/ 168 h 473"/>
                <a:gd name="T20" fmla="*/ 55 w 127"/>
                <a:gd name="T21" fmla="*/ 157 h 473"/>
                <a:gd name="T22" fmla="*/ 32 w 127"/>
                <a:gd name="T23" fmla="*/ 109 h 473"/>
                <a:gd name="T24" fmla="*/ 75 w 127"/>
                <a:gd name="T25" fmla="*/ 22 h 473"/>
                <a:gd name="T26" fmla="*/ 67 w 127"/>
                <a:gd name="T27" fmla="*/ 26 h 473"/>
                <a:gd name="T28" fmla="*/ 53 w 127"/>
                <a:gd name="T29" fmla="*/ 43 h 473"/>
                <a:gd name="T30" fmla="*/ 44 w 127"/>
                <a:gd name="T31" fmla="*/ 72 h 473"/>
                <a:gd name="T32" fmla="*/ 35 w 127"/>
                <a:gd name="T33" fmla="*/ 98 h 473"/>
                <a:gd name="T34" fmla="*/ 33 w 127"/>
                <a:gd name="T35" fmla="*/ 80 h 473"/>
                <a:gd name="T36" fmla="*/ 23 w 127"/>
                <a:gd name="T37" fmla="*/ 121 h 473"/>
                <a:gd name="T38" fmla="*/ 10 w 127"/>
                <a:gd name="T39" fmla="*/ 191 h 473"/>
                <a:gd name="T40" fmla="*/ 2 w 127"/>
                <a:gd name="T41" fmla="*/ 265 h 473"/>
                <a:gd name="T42" fmla="*/ 8 w 127"/>
                <a:gd name="T43" fmla="*/ 291 h 473"/>
                <a:gd name="T44" fmla="*/ 18 w 127"/>
                <a:gd name="T45" fmla="*/ 240 h 473"/>
                <a:gd name="T46" fmla="*/ 44 w 127"/>
                <a:gd name="T47" fmla="*/ 147 h 473"/>
                <a:gd name="T48" fmla="*/ 65 w 127"/>
                <a:gd name="T49" fmla="*/ 36 h 473"/>
                <a:gd name="T50" fmla="*/ 56 w 127"/>
                <a:gd name="T51" fmla="*/ 111 h 473"/>
                <a:gd name="T52" fmla="*/ 26 w 127"/>
                <a:gd name="T53" fmla="*/ 237 h 473"/>
                <a:gd name="T54" fmla="*/ 13 w 127"/>
                <a:gd name="T55" fmla="*/ 318 h 473"/>
                <a:gd name="T56" fmla="*/ 12 w 127"/>
                <a:gd name="T57" fmla="*/ 362 h 473"/>
                <a:gd name="T58" fmla="*/ 13 w 127"/>
                <a:gd name="T59" fmla="*/ 368 h 473"/>
                <a:gd name="T60" fmla="*/ 12 w 127"/>
                <a:gd name="T61" fmla="*/ 395 h 473"/>
                <a:gd name="T62" fmla="*/ 14 w 127"/>
                <a:gd name="T63" fmla="*/ 417 h 473"/>
                <a:gd name="T64" fmla="*/ 12 w 127"/>
                <a:gd name="T65" fmla="*/ 437 h 473"/>
                <a:gd name="T66" fmla="*/ 21 w 127"/>
                <a:gd name="T67" fmla="*/ 445 h 473"/>
                <a:gd name="T68" fmla="*/ 24 w 127"/>
                <a:gd name="T69" fmla="*/ 455 h 473"/>
                <a:gd name="T70" fmla="*/ 41 w 127"/>
                <a:gd name="T71" fmla="*/ 430 h 473"/>
                <a:gd name="T72" fmla="*/ 39 w 127"/>
                <a:gd name="T73" fmla="*/ 468 h 473"/>
                <a:gd name="T74" fmla="*/ 55 w 127"/>
                <a:gd name="T75" fmla="*/ 434 h 473"/>
                <a:gd name="T76" fmla="*/ 67 w 127"/>
                <a:gd name="T77" fmla="*/ 405 h 473"/>
                <a:gd name="T78" fmla="*/ 80 w 127"/>
                <a:gd name="T79" fmla="*/ 365 h 473"/>
                <a:gd name="T80" fmla="*/ 90 w 127"/>
                <a:gd name="T81" fmla="*/ 325 h 473"/>
                <a:gd name="T82" fmla="*/ 98 w 127"/>
                <a:gd name="T83" fmla="*/ 299 h 473"/>
                <a:gd name="T84" fmla="*/ 101 w 127"/>
                <a:gd name="T85" fmla="*/ 290 h 473"/>
                <a:gd name="T86" fmla="*/ 107 w 127"/>
                <a:gd name="T87" fmla="*/ 271 h 473"/>
                <a:gd name="T88" fmla="*/ 119 w 127"/>
                <a:gd name="T89" fmla="*/ 204 h 473"/>
                <a:gd name="T90" fmla="*/ 120 w 127"/>
                <a:gd name="T91" fmla="*/ 53 h 473"/>
                <a:gd name="T92" fmla="*/ 113 w 127"/>
                <a:gd name="T93" fmla="*/ 73 h 473"/>
                <a:gd name="T94" fmla="*/ 108 w 127"/>
                <a:gd name="T95" fmla="*/ 145 h 473"/>
                <a:gd name="T96" fmla="*/ 95 w 127"/>
                <a:gd name="T97" fmla="*/ 268 h 473"/>
                <a:gd name="T98" fmla="*/ 89 w 127"/>
                <a:gd name="T99" fmla="*/ 295 h 473"/>
                <a:gd name="T100" fmla="*/ 100 w 127"/>
                <a:gd name="T101" fmla="*/ 193 h 473"/>
                <a:gd name="T102" fmla="*/ 106 w 127"/>
                <a:gd name="T103" fmla="*/ 109 h 473"/>
                <a:gd name="T104" fmla="*/ 101 w 127"/>
                <a:gd name="T105" fmla="*/ 36 h 473"/>
                <a:gd name="T106" fmla="*/ 79 w 127"/>
                <a:gd name="T107" fmla="*/ 100 h 473"/>
                <a:gd name="T108" fmla="*/ 93 w 127"/>
                <a:gd name="T109" fmla="*/ 35 h 473"/>
                <a:gd name="T110" fmla="*/ 88 w 127"/>
                <a:gd name="T111" fmla="*/ 38 h 473"/>
                <a:gd name="T112" fmla="*/ 61 w 127"/>
                <a:gd name="T113" fmla="*/ 145 h 473"/>
                <a:gd name="T114" fmla="*/ 69 w 127"/>
                <a:gd name="T115" fmla="*/ 93 h 473"/>
                <a:gd name="T116" fmla="*/ 74 w 127"/>
                <a:gd name="T117" fmla="*/ 70 h 473"/>
                <a:gd name="T118" fmla="*/ 83 w 127"/>
                <a:gd name="T119" fmla="*/ 16 h 473"/>
                <a:gd name="T120" fmla="*/ 73 w 127"/>
                <a:gd name="T121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473">
                  <a:moveTo>
                    <a:pt x="38" y="419"/>
                  </a:moveTo>
                  <a:cubicBezTo>
                    <a:pt x="39" y="420"/>
                    <a:pt x="39" y="420"/>
                    <a:pt x="39" y="421"/>
                  </a:cubicBezTo>
                  <a:cubicBezTo>
                    <a:pt x="39" y="421"/>
                    <a:pt x="39" y="421"/>
                    <a:pt x="38" y="422"/>
                  </a:cubicBezTo>
                  <a:cubicBezTo>
                    <a:pt x="38" y="422"/>
                    <a:pt x="36" y="422"/>
                    <a:pt x="38" y="419"/>
                  </a:cubicBezTo>
                  <a:close/>
                  <a:moveTo>
                    <a:pt x="28" y="407"/>
                  </a:moveTo>
                  <a:cubicBezTo>
                    <a:pt x="27" y="405"/>
                    <a:pt x="27" y="408"/>
                    <a:pt x="27" y="404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3" y="380"/>
                    <a:pt x="32" y="381"/>
                    <a:pt x="34" y="380"/>
                  </a:cubicBezTo>
                  <a:cubicBezTo>
                    <a:pt x="34" y="384"/>
                    <a:pt x="34" y="385"/>
                    <a:pt x="33" y="388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0" y="406"/>
                    <a:pt x="31" y="404"/>
                    <a:pt x="28" y="407"/>
                  </a:cubicBezTo>
                  <a:close/>
                  <a:moveTo>
                    <a:pt x="47" y="281"/>
                  </a:moveTo>
                  <a:cubicBezTo>
                    <a:pt x="50" y="281"/>
                    <a:pt x="50" y="280"/>
                    <a:pt x="49" y="292"/>
                  </a:cubicBezTo>
                  <a:cubicBezTo>
                    <a:pt x="48" y="297"/>
                    <a:pt x="47" y="299"/>
                    <a:pt x="47" y="306"/>
                  </a:cubicBezTo>
                  <a:cubicBezTo>
                    <a:pt x="47" y="313"/>
                    <a:pt x="39" y="358"/>
                    <a:pt x="37" y="369"/>
                  </a:cubicBezTo>
                  <a:cubicBezTo>
                    <a:pt x="35" y="382"/>
                    <a:pt x="36" y="378"/>
                    <a:pt x="32" y="379"/>
                  </a:cubicBezTo>
                  <a:cubicBezTo>
                    <a:pt x="33" y="374"/>
                    <a:pt x="34" y="372"/>
                    <a:pt x="34" y="367"/>
                  </a:cubicBezTo>
                  <a:cubicBezTo>
                    <a:pt x="35" y="366"/>
                    <a:pt x="35" y="362"/>
                    <a:pt x="36" y="361"/>
                  </a:cubicBezTo>
                  <a:cubicBezTo>
                    <a:pt x="36" y="359"/>
                    <a:pt x="36" y="359"/>
                    <a:pt x="37" y="355"/>
                  </a:cubicBezTo>
                  <a:cubicBezTo>
                    <a:pt x="40" y="342"/>
                    <a:pt x="44" y="318"/>
                    <a:pt x="45" y="306"/>
                  </a:cubicBezTo>
                  <a:cubicBezTo>
                    <a:pt x="45" y="301"/>
                    <a:pt x="46" y="297"/>
                    <a:pt x="46" y="293"/>
                  </a:cubicBezTo>
                  <a:cubicBezTo>
                    <a:pt x="47" y="289"/>
                    <a:pt x="45" y="289"/>
                    <a:pt x="47" y="282"/>
                  </a:cubicBezTo>
                  <a:cubicBezTo>
                    <a:pt x="47" y="281"/>
                    <a:pt x="47" y="281"/>
                    <a:pt x="47" y="281"/>
                  </a:cubicBezTo>
                  <a:close/>
                  <a:moveTo>
                    <a:pt x="36" y="290"/>
                  </a:moveTo>
                  <a:cubicBezTo>
                    <a:pt x="34" y="289"/>
                    <a:pt x="34" y="291"/>
                    <a:pt x="35" y="287"/>
                  </a:cubicBezTo>
                  <a:cubicBezTo>
                    <a:pt x="36" y="283"/>
                    <a:pt x="35" y="286"/>
                    <a:pt x="37" y="285"/>
                  </a:cubicBezTo>
                  <a:cubicBezTo>
                    <a:pt x="38" y="287"/>
                    <a:pt x="37" y="288"/>
                    <a:pt x="36" y="290"/>
                  </a:cubicBezTo>
                  <a:close/>
                  <a:moveTo>
                    <a:pt x="38" y="265"/>
                  </a:moveTo>
                  <a:cubicBezTo>
                    <a:pt x="36" y="265"/>
                    <a:pt x="36" y="265"/>
                    <a:pt x="36" y="265"/>
                  </a:cubicBezTo>
                  <a:cubicBezTo>
                    <a:pt x="35" y="261"/>
                    <a:pt x="36" y="260"/>
                    <a:pt x="38" y="258"/>
                  </a:cubicBezTo>
                  <a:cubicBezTo>
                    <a:pt x="37" y="254"/>
                    <a:pt x="37" y="249"/>
                    <a:pt x="38" y="246"/>
                  </a:cubicBezTo>
                  <a:cubicBezTo>
                    <a:pt x="39" y="243"/>
                    <a:pt x="39" y="246"/>
                    <a:pt x="39" y="241"/>
                  </a:cubicBezTo>
                  <a:cubicBezTo>
                    <a:pt x="39" y="240"/>
                    <a:pt x="39" y="239"/>
                    <a:pt x="39" y="238"/>
                  </a:cubicBezTo>
                  <a:cubicBezTo>
                    <a:pt x="39" y="234"/>
                    <a:pt x="39" y="236"/>
                    <a:pt x="40" y="235"/>
                  </a:cubicBezTo>
                  <a:cubicBezTo>
                    <a:pt x="41" y="236"/>
                    <a:pt x="41" y="234"/>
                    <a:pt x="41" y="238"/>
                  </a:cubicBezTo>
                  <a:lnTo>
                    <a:pt x="38" y="265"/>
                  </a:lnTo>
                  <a:close/>
                  <a:moveTo>
                    <a:pt x="42" y="228"/>
                  </a:moveTo>
                  <a:cubicBezTo>
                    <a:pt x="43" y="231"/>
                    <a:pt x="43" y="230"/>
                    <a:pt x="42" y="232"/>
                  </a:cubicBezTo>
                  <a:cubicBezTo>
                    <a:pt x="42" y="231"/>
                    <a:pt x="40" y="234"/>
                    <a:pt x="41" y="230"/>
                  </a:cubicBezTo>
                  <a:cubicBezTo>
                    <a:pt x="41" y="227"/>
                    <a:pt x="41" y="230"/>
                    <a:pt x="42" y="228"/>
                  </a:cubicBezTo>
                  <a:close/>
                  <a:moveTo>
                    <a:pt x="44" y="219"/>
                  </a:moveTo>
                  <a:cubicBezTo>
                    <a:pt x="44" y="218"/>
                    <a:pt x="43" y="218"/>
                    <a:pt x="43" y="218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39" y="215"/>
                    <a:pt x="36" y="226"/>
                    <a:pt x="36" y="227"/>
                  </a:cubicBezTo>
                  <a:cubicBezTo>
                    <a:pt x="34" y="226"/>
                    <a:pt x="34" y="224"/>
                    <a:pt x="36" y="214"/>
                  </a:cubicBezTo>
                  <a:cubicBezTo>
                    <a:pt x="38" y="202"/>
                    <a:pt x="39" y="205"/>
                    <a:pt x="40" y="203"/>
                  </a:cubicBezTo>
                  <a:cubicBezTo>
                    <a:pt x="41" y="196"/>
                    <a:pt x="43" y="192"/>
                    <a:pt x="45" y="185"/>
                  </a:cubicBezTo>
                  <a:cubicBezTo>
                    <a:pt x="48" y="170"/>
                    <a:pt x="47" y="173"/>
                    <a:pt x="51" y="168"/>
                  </a:cubicBezTo>
                  <a:cubicBezTo>
                    <a:pt x="51" y="165"/>
                    <a:pt x="50" y="166"/>
                    <a:pt x="50" y="162"/>
                  </a:cubicBezTo>
                  <a:cubicBezTo>
                    <a:pt x="53" y="161"/>
                    <a:pt x="50" y="162"/>
                    <a:pt x="52" y="156"/>
                  </a:cubicBezTo>
                  <a:cubicBezTo>
                    <a:pt x="53" y="153"/>
                    <a:pt x="53" y="156"/>
                    <a:pt x="53" y="152"/>
                  </a:cubicBezTo>
                  <a:cubicBezTo>
                    <a:pt x="54" y="148"/>
                    <a:pt x="53" y="151"/>
                    <a:pt x="55" y="148"/>
                  </a:cubicBezTo>
                  <a:cubicBezTo>
                    <a:pt x="57" y="150"/>
                    <a:pt x="58" y="143"/>
                    <a:pt x="55" y="157"/>
                  </a:cubicBezTo>
                  <a:cubicBezTo>
                    <a:pt x="52" y="169"/>
                    <a:pt x="44" y="203"/>
                    <a:pt x="44" y="215"/>
                  </a:cubicBezTo>
                  <a:cubicBezTo>
                    <a:pt x="44" y="218"/>
                    <a:pt x="45" y="217"/>
                    <a:pt x="43" y="219"/>
                  </a:cubicBezTo>
                  <a:lnTo>
                    <a:pt x="44" y="219"/>
                  </a:lnTo>
                  <a:close/>
                  <a:moveTo>
                    <a:pt x="30" y="122"/>
                  </a:moveTo>
                  <a:cubicBezTo>
                    <a:pt x="31" y="110"/>
                    <a:pt x="31" y="117"/>
                    <a:pt x="32" y="109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3" y="113"/>
                    <a:pt x="34" y="112"/>
                    <a:pt x="33" y="116"/>
                  </a:cubicBezTo>
                  <a:cubicBezTo>
                    <a:pt x="31" y="123"/>
                    <a:pt x="32" y="122"/>
                    <a:pt x="30" y="122"/>
                  </a:cubicBezTo>
                  <a:close/>
                  <a:moveTo>
                    <a:pt x="71" y="38"/>
                  </a:moveTo>
                  <a:cubicBezTo>
                    <a:pt x="72" y="33"/>
                    <a:pt x="74" y="27"/>
                    <a:pt x="75" y="22"/>
                  </a:cubicBezTo>
                  <a:cubicBezTo>
                    <a:pt x="75" y="18"/>
                    <a:pt x="75" y="16"/>
                    <a:pt x="76" y="13"/>
                  </a:cubicBezTo>
                  <a:cubicBezTo>
                    <a:pt x="77" y="9"/>
                    <a:pt x="77" y="9"/>
                    <a:pt x="78" y="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9" y="14"/>
                    <a:pt x="71" y="15"/>
                    <a:pt x="70" y="21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7"/>
                    <a:pt x="66" y="2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3" y="13"/>
                    <a:pt x="61" y="20"/>
                    <a:pt x="62" y="25"/>
                  </a:cubicBezTo>
                  <a:cubicBezTo>
                    <a:pt x="55" y="26"/>
                    <a:pt x="57" y="36"/>
                    <a:pt x="53" y="43"/>
                  </a:cubicBezTo>
                  <a:cubicBezTo>
                    <a:pt x="52" y="46"/>
                    <a:pt x="52" y="44"/>
                    <a:pt x="51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7"/>
                    <a:pt x="51" y="54"/>
                    <a:pt x="50" y="57"/>
                  </a:cubicBezTo>
                  <a:cubicBezTo>
                    <a:pt x="49" y="60"/>
                    <a:pt x="48" y="59"/>
                    <a:pt x="44" y="72"/>
                  </a:cubicBezTo>
                  <a:cubicBezTo>
                    <a:pt x="43" y="73"/>
                    <a:pt x="42" y="76"/>
                    <a:pt x="41" y="78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5"/>
                    <a:pt x="38" y="95"/>
                    <a:pt x="37" y="99"/>
                  </a:cubicBezTo>
                  <a:cubicBezTo>
                    <a:pt x="35" y="102"/>
                    <a:pt x="35" y="101"/>
                    <a:pt x="34" y="105"/>
                  </a:cubicBezTo>
                  <a:cubicBezTo>
                    <a:pt x="34" y="103"/>
                    <a:pt x="34" y="100"/>
                    <a:pt x="35" y="98"/>
                  </a:cubicBezTo>
                  <a:cubicBezTo>
                    <a:pt x="36" y="93"/>
                    <a:pt x="39" y="87"/>
                    <a:pt x="38" y="82"/>
                  </a:cubicBezTo>
                  <a:cubicBezTo>
                    <a:pt x="37" y="80"/>
                    <a:pt x="38" y="84"/>
                    <a:pt x="37" y="80"/>
                  </a:cubicBezTo>
                  <a:cubicBezTo>
                    <a:pt x="39" y="75"/>
                    <a:pt x="40" y="71"/>
                    <a:pt x="41" y="65"/>
                  </a:cubicBezTo>
                  <a:cubicBezTo>
                    <a:pt x="36" y="68"/>
                    <a:pt x="39" y="67"/>
                    <a:pt x="36" y="7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8" y="96"/>
                    <a:pt x="31" y="81"/>
                    <a:pt x="28" y="99"/>
                  </a:cubicBezTo>
                  <a:cubicBezTo>
                    <a:pt x="30" y="100"/>
                    <a:pt x="27" y="101"/>
                    <a:pt x="27" y="101"/>
                  </a:cubicBezTo>
                  <a:cubicBezTo>
                    <a:pt x="26" y="121"/>
                    <a:pt x="24" y="106"/>
                    <a:pt x="24" y="119"/>
                  </a:cubicBezTo>
                  <a:cubicBezTo>
                    <a:pt x="24" y="119"/>
                    <a:pt x="23" y="119"/>
                    <a:pt x="23" y="120"/>
                  </a:cubicBezTo>
                  <a:cubicBezTo>
                    <a:pt x="23" y="120"/>
                    <a:pt x="23" y="121"/>
                    <a:pt x="23" y="12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6"/>
                    <a:pt x="15" y="162"/>
                    <a:pt x="14" y="166"/>
                  </a:cubicBezTo>
                  <a:cubicBezTo>
                    <a:pt x="13" y="169"/>
                    <a:pt x="14" y="171"/>
                    <a:pt x="13" y="175"/>
                  </a:cubicBezTo>
                  <a:cubicBezTo>
                    <a:pt x="12" y="179"/>
                    <a:pt x="12" y="175"/>
                    <a:pt x="12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3"/>
                    <a:pt x="10" y="194"/>
                    <a:pt x="10" y="195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7" y="207"/>
                    <a:pt x="7" y="219"/>
                    <a:pt x="6" y="227"/>
                  </a:cubicBezTo>
                  <a:cubicBezTo>
                    <a:pt x="5" y="233"/>
                    <a:pt x="6" y="234"/>
                    <a:pt x="5" y="239"/>
                  </a:cubicBezTo>
                  <a:cubicBezTo>
                    <a:pt x="0" y="251"/>
                    <a:pt x="4" y="251"/>
                    <a:pt x="2" y="265"/>
                  </a:cubicBezTo>
                  <a:cubicBezTo>
                    <a:pt x="2" y="270"/>
                    <a:pt x="2" y="276"/>
                    <a:pt x="3" y="283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7" y="298"/>
                    <a:pt x="7" y="298"/>
                    <a:pt x="7" y="298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11" y="286"/>
                    <a:pt x="11" y="286"/>
                    <a:pt x="11" y="286"/>
                  </a:cubicBezTo>
                  <a:cubicBezTo>
                    <a:pt x="11" y="284"/>
                    <a:pt x="11" y="283"/>
                    <a:pt x="11" y="281"/>
                  </a:cubicBezTo>
                  <a:cubicBezTo>
                    <a:pt x="14" y="267"/>
                    <a:pt x="14" y="267"/>
                    <a:pt x="14" y="267"/>
                  </a:cubicBezTo>
                  <a:cubicBezTo>
                    <a:pt x="15" y="259"/>
                    <a:pt x="15" y="247"/>
                    <a:pt x="18" y="240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24" y="215"/>
                    <a:pt x="35" y="181"/>
                    <a:pt x="36" y="175"/>
                  </a:cubicBezTo>
                  <a:cubicBezTo>
                    <a:pt x="37" y="168"/>
                    <a:pt x="40" y="168"/>
                    <a:pt x="40" y="158"/>
                  </a:cubicBezTo>
                  <a:cubicBezTo>
                    <a:pt x="44" y="156"/>
                    <a:pt x="42" y="152"/>
                    <a:pt x="43" y="147"/>
                  </a:cubicBezTo>
                  <a:cubicBezTo>
                    <a:pt x="43" y="147"/>
                    <a:pt x="44" y="147"/>
                    <a:pt x="44" y="147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07"/>
                    <a:pt x="51" y="105"/>
                    <a:pt x="51" y="9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64"/>
                    <a:pt x="62" y="56"/>
                    <a:pt x="60" y="49"/>
                  </a:cubicBezTo>
                  <a:cubicBezTo>
                    <a:pt x="63" y="46"/>
                    <a:pt x="63" y="41"/>
                    <a:pt x="65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40"/>
                    <a:pt x="64" y="46"/>
                    <a:pt x="64" y="5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7" y="84"/>
                    <a:pt x="59" y="98"/>
                    <a:pt x="56" y="111"/>
                  </a:cubicBezTo>
                  <a:cubicBezTo>
                    <a:pt x="54" y="120"/>
                    <a:pt x="53" y="127"/>
                    <a:pt x="51" y="135"/>
                  </a:cubicBezTo>
                  <a:cubicBezTo>
                    <a:pt x="49" y="141"/>
                    <a:pt x="49" y="146"/>
                    <a:pt x="48" y="15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2" y="174"/>
                    <a:pt x="42" y="176"/>
                    <a:pt x="40" y="183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41"/>
                    <a:pt x="25" y="240"/>
                    <a:pt x="25" y="243"/>
                  </a:cubicBezTo>
                  <a:cubicBezTo>
                    <a:pt x="19" y="274"/>
                    <a:pt x="19" y="274"/>
                    <a:pt x="19" y="274"/>
                  </a:cubicBezTo>
                  <a:cubicBezTo>
                    <a:pt x="18" y="281"/>
                    <a:pt x="17" y="282"/>
                    <a:pt x="17" y="291"/>
                  </a:cubicBezTo>
                  <a:cubicBezTo>
                    <a:pt x="14" y="294"/>
                    <a:pt x="16" y="298"/>
                    <a:pt x="14" y="304"/>
                  </a:cubicBezTo>
                  <a:cubicBezTo>
                    <a:pt x="13" y="308"/>
                    <a:pt x="13" y="313"/>
                    <a:pt x="13" y="318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0" y="335"/>
                    <a:pt x="12" y="338"/>
                    <a:pt x="12" y="343"/>
                  </a:cubicBezTo>
                  <a:cubicBezTo>
                    <a:pt x="12" y="343"/>
                    <a:pt x="11" y="344"/>
                    <a:pt x="10" y="344"/>
                  </a:cubicBezTo>
                  <a:cubicBezTo>
                    <a:pt x="10" y="351"/>
                    <a:pt x="10" y="354"/>
                    <a:pt x="9" y="359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2" y="362"/>
                    <a:pt x="12" y="361"/>
                    <a:pt x="13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60"/>
                    <a:pt x="13" y="361"/>
                    <a:pt x="16" y="360"/>
                  </a:cubicBezTo>
                  <a:cubicBezTo>
                    <a:pt x="13" y="363"/>
                    <a:pt x="14" y="362"/>
                    <a:pt x="14" y="368"/>
                  </a:cubicBezTo>
                  <a:cubicBezTo>
                    <a:pt x="13" y="368"/>
                    <a:pt x="13" y="368"/>
                    <a:pt x="13" y="368"/>
                  </a:cubicBezTo>
                  <a:cubicBezTo>
                    <a:pt x="12" y="369"/>
                    <a:pt x="12" y="368"/>
                    <a:pt x="11" y="372"/>
                  </a:cubicBezTo>
                  <a:cubicBezTo>
                    <a:pt x="10" y="375"/>
                    <a:pt x="10" y="377"/>
                    <a:pt x="10" y="379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3"/>
                    <a:pt x="11" y="382"/>
                    <a:pt x="12" y="386"/>
                  </a:cubicBezTo>
                  <a:cubicBezTo>
                    <a:pt x="12" y="392"/>
                    <a:pt x="12" y="385"/>
                    <a:pt x="12" y="395"/>
                  </a:cubicBezTo>
                  <a:cubicBezTo>
                    <a:pt x="12" y="397"/>
                    <a:pt x="12" y="397"/>
                    <a:pt x="12" y="399"/>
                  </a:cubicBezTo>
                  <a:cubicBezTo>
                    <a:pt x="12" y="403"/>
                    <a:pt x="15" y="412"/>
                    <a:pt x="12" y="414"/>
                  </a:cubicBezTo>
                  <a:cubicBezTo>
                    <a:pt x="12" y="414"/>
                    <a:pt x="12" y="414"/>
                    <a:pt x="13" y="415"/>
                  </a:cubicBezTo>
                  <a:cubicBezTo>
                    <a:pt x="13" y="415"/>
                    <a:pt x="13" y="415"/>
                    <a:pt x="13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4" y="417"/>
                    <a:pt x="14" y="417"/>
                    <a:pt x="14" y="418"/>
                  </a:cubicBezTo>
                  <a:cubicBezTo>
                    <a:pt x="12" y="420"/>
                    <a:pt x="12" y="420"/>
                    <a:pt x="13" y="424"/>
                  </a:cubicBezTo>
                  <a:cubicBezTo>
                    <a:pt x="12" y="425"/>
                    <a:pt x="13" y="424"/>
                    <a:pt x="12" y="425"/>
                  </a:cubicBezTo>
                  <a:cubicBezTo>
                    <a:pt x="11" y="426"/>
                    <a:pt x="11" y="426"/>
                    <a:pt x="11" y="426"/>
                  </a:cubicBezTo>
                  <a:cubicBezTo>
                    <a:pt x="12" y="430"/>
                    <a:pt x="12" y="433"/>
                    <a:pt x="12" y="437"/>
                  </a:cubicBezTo>
                  <a:cubicBezTo>
                    <a:pt x="13" y="438"/>
                    <a:pt x="11" y="439"/>
                    <a:pt x="14" y="438"/>
                  </a:cubicBezTo>
                  <a:cubicBezTo>
                    <a:pt x="12" y="441"/>
                    <a:pt x="12" y="440"/>
                    <a:pt x="12" y="442"/>
                  </a:cubicBezTo>
                  <a:cubicBezTo>
                    <a:pt x="12" y="449"/>
                    <a:pt x="12" y="452"/>
                    <a:pt x="18" y="448"/>
                  </a:cubicBezTo>
                  <a:cubicBezTo>
                    <a:pt x="18" y="453"/>
                    <a:pt x="17" y="450"/>
                    <a:pt x="19" y="453"/>
                  </a:cubicBezTo>
                  <a:cubicBezTo>
                    <a:pt x="22" y="449"/>
                    <a:pt x="20" y="448"/>
                    <a:pt x="21" y="445"/>
                  </a:cubicBezTo>
                  <a:cubicBezTo>
                    <a:pt x="23" y="434"/>
                    <a:pt x="23" y="434"/>
                    <a:pt x="23" y="434"/>
                  </a:cubicBezTo>
                  <a:cubicBezTo>
                    <a:pt x="24" y="432"/>
                    <a:pt x="24" y="433"/>
                    <a:pt x="24" y="431"/>
                  </a:cubicBezTo>
                  <a:cubicBezTo>
                    <a:pt x="26" y="427"/>
                    <a:pt x="25" y="424"/>
                    <a:pt x="28" y="421"/>
                  </a:cubicBezTo>
                  <a:cubicBezTo>
                    <a:pt x="28" y="433"/>
                    <a:pt x="25" y="441"/>
                    <a:pt x="25" y="447"/>
                  </a:cubicBezTo>
                  <a:cubicBezTo>
                    <a:pt x="24" y="455"/>
                    <a:pt x="24" y="455"/>
                    <a:pt x="24" y="455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29" y="450"/>
                    <a:pt x="31" y="445"/>
                    <a:pt x="33" y="440"/>
                  </a:cubicBezTo>
                  <a:cubicBezTo>
                    <a:pt x="34" y="437"/>
                    <a:pt x="35" y="436"/>
                    <a:pt x="36" y="433"/>
                  </a:cubicBezTo>
                  <a:cubicBezTo>
                    <a:pt x="37" y="429"/>
                    <a:pt x="36" y="428"/>
                    <a:pt x="40" y="427"/>
                  </a:cubicBezTo>
                  <a:cubicBezTo>
                    <a:pt x="40" y="428"/>
                    <a:pt x="41" y="426"/>
                    <a:pt x="41" y="430"/>
                  </a:cubicBezTo>
                  <a:cubicBezTo>
                    <a:pt x="40" y="442"/>
                    <a:pt x="40" y="442"/>
                    <a:pt x="40" y="442"/>
                  </a:cubicBezTo>
                  <a:cubicBezTo>
                    <a:pt x="32" y="463"/>
                    <a:pt x="32" y="463"/>
                    <a:pt x="32" y="463"/>
                  </a:cubicBezTo>
                  <a:cubicBezTo>
                    <a:pt x="34" y="468"/>
                    <a:pt x="34" y="466"/>
                    <a:pt x="33" y="473"/>
                  </a:cubicBezTo>
                  <a:cubicBezTo>
                    <a:pt x="36" y="473"/>
                    <a:pt x="34" y="473"/>
                    <a:pt x="36" y="472"/>
                  </a:cubicBezTo>
                  <a:cubicBezTo>
                    <a:pt x="39" y="471"/>
                    <a:pt x="39" y="472"/>
                    <a:pt x="39" y="468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1" y="467"/>
                    <a:pt x="42" y="467"/>
                    <a:pt x="42" y="466"/>
                  </a:cubicBezTo>
                  <a:cubicBezTo>
                    <a:pt x="42" y="459"/>
                    <a:pt x="43" y="459"/>
                    <a:pt x="45" y="454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53" y="444"/>
                    <a:pt x="53" y="438"/>
                    <a:pt x="55" y="434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60" y="422"/>
                    <a:pt x="60" y="422"/>
                    <a:pt x="60" y="422"/>
                  </a:cubicBezTo>
                  <a:cubicBezTo>
                    <a:pt x="58" y="415"/>
                    <a:pt x="61" y="419"/>
                    <a:pt x="63" y="416"/>
                  </a:cubicBezTo>
                  <a:cubicBezTo>
                    <a:pt x="64" y="415"/>
                    <a:pt x="64" y="411"/>
                    <a:pt x="65" y="410"/>
                  </a:cubicBezTo>
                  <a:cubicBezTo>
                    <a:pt x="67" y="405"/>
                    <a:pt x="67" y="405"/>
                    <a:pt x="67" y="405"/>
                  </a:cubicBezTo>
                  <a:cubicBezTo>
                    <a:pt x="68" y="402"/>
                    <a:pt x="67" y="408"/>
                    <a:pt x="68" y="403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1" y="391"/>
                    <a:pt x="70" y="391"/>
                    <a:pt x="72" y="387"/>
                  </a:cubicBezTo>
                  <a:cubicBezTo>
                    <a:pt x="76" y="371"/>
                    <a:pt x="76" y="371"/>
                    <a:pt x="76" y="371"/>
                  </a:cubicBezTo>
                  <a:cubicBezTo>
                    <a:pt x="77" y="367"/>
                    <a:pt x="77" y="368"/>
                    <a:pt x="80" y="365"/>
                  </a:cubicBezTo>
                  <a:cubicBezTo>
                    <a:pt x="78" y="361"/>
                    <a:pt x="80" y="353"/>
                    <a:pt x="80" y="349"/>
                  </a:cubicBezTo>
                  <a:cubicBezTo>
                    <a:pt x="81" y="345"/>
                    <a:pt x="81" y="349"/>
                    <a:pt x="82" y="346"/>
                  </a:cubicBezTo>
                  <a:cubicBezTo>
                    <a:pt x="82" y="342"/>
                    <a:pt x="82" y="338"/>
                    <a:pt x="83" y="334"/>
                  </a:cubicBezTo>
                  <a:cubicBezTo>
                    <a:pt x="84" y="331"/>
                    <a:pt x="88" y="332"/>
                    <a:pt x="89" y="331"/>
                  </a:cubicBezTo>
                  <a:cubicBezTo>
                    <a:pt x="89" y="329"/>
                    <a:pt x="87" y="326"/>
                    <a:pt x="90" y="325"/>
                  </a:cubicBezTo>
                  <a:cubicBezTo>
                    <a:pt x="90" y="315"/>
                    <a:pt x="89" y="320"/>
                    <a:pt x="91" y="314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8" y="312"/>
                    <a:pt x="97" y="310"/>
                    <a:pt x="99" y="306"/>
                  </a:cubicBezTo>
                  <a:cubicBezTo>
                    <a:pt x="100" y="305"/>
                    <a:pt x="100" y="304"/>
                    <a:pt x="100" y="302"/>
                  </a:cubicBezTo>
                  <a:cubicBezTo>
                    <a:pt x="98" y="300"/>
                    <a:pt x="99" y="302"/>
                    <a:pt x="98" y="299"/>
                  </a:cubicBezTo>
                  <a:cubicBezTo>
                    <a:pt x="98" y="299"/>
                    <a:pt x="99" y="299"/>
                    <a:pt x="99" y="299"/>
                  </a:cubicBezTo>
                  <a:cubicBezTo>
                    <a:pt x="99" y="299"/>
                    <a:pt x="99" y="298"/>
                    <a:pt x="99" y="298"/>
                  </a:cubicBezTo>
                  <a:cubicBezTo>
                    <a:pt x="99" y="298"/>
                    <a:pt x="99" y="298"/>
                    <a:pt x="100" y="298"/>
                  </a:cubicBezTo>
                  <a:cubicBezTo>
                    <a:pt x="100" y="298"/>
                    <a:pt x="101" y="297"/>
                    <a:pt x="101" y="297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3" y="282"/>
                    <a:pt x="104" y="285"/>
                    <a:pt x="105" y="281"/>
                  </a:cubicBezTo>
                  <a:cubicBezTo>
                    <a:pt x="105" y="277"/>
                    <a:pt x="104" y="277"/>
                    <a:pt x="104" y="273"/>
                  </a:cubicBezTo>
                  <a:cubicBezTo>
                    <a:pt x="104" y="272"/>
                    <a:pt x="105" y="272"/>
                    <a:pt x="105" y="272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8" y="266"/>
                    <a:pt x="111" y="256"/>
                    <a:pt x="111" y="251"/>
                  </a:cubicBezTo>
                  <a:cubicBezTo>
                    <a:pt x="111" y="249"/>
                    <a:pt x="111" y="248"/>
                    <a:pt x="111" y="247"/>
                  </a:cubicBezTo>
                  <a:cubicBezTo>
                    <a:pt x="112" y="241"/>
                    <a:pt x="114" y="239"/>
                    <a:pt x="112" y="233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7" y="219"/>
                    <a:pt x="118" y="210"/>
                    <a:pt x="119" y="204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34"/>
                    <a:pt x="126" y="118"/>
                    <a:pt x="126" y="102"/>
                  </a:cubicBezTo>
                  <a:cubicBezTo>
                    <a:pt x="125" y="93"/>
                    <a:pt x="123" y="88"/>
                    <a:pt x="123" y="80"/>
                  </a:cubicBezTo>
                  <a:cubicBezTo>
                    <a:pt x="123" y="76"/>
                    <a:pt x="120" y="63"/>
                    <a:pt x="118" y="61"/>
                  </a:cubicBezTo>
                  <a:cubicBezTo>
                    <a:pt x="120" y="59"/>
                    <a:pt x="119" y="56"/>
                    <a:pt x="120" y="53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5" y="51"/>
                    <a:pt x="117" y="50"/>
                    <a:pt x="114" y="51"/>
                  </a:cubicBezTo>
                  <a:cubicBezTo>
                    <a:pt x="114" y="52"/>
                    <a:pt x="114" y="54"/>
                    <a:pt x="114" y="55"/>
                  </a:cubicBezTo>
                  <a:cubicBezTo>
                    <a:pt x="113" y="59"/>
                    <a:pt x="113" y="54"/>
                    <a:pt x="113" y="58"/>
                  </a:cubicBezTo>
                  <a:cubicBezTo>
                    <a:pt x="113" y="62"/>
                    <a:pt x="114" y="63"/>
                    <a:pt x="113" y="73"/>
                  </a:cubicBezTo>
                  <a:cubicBezTo>
                    <a:pt x="112" y="82"/>
                    <a:pt x="112" y="105"/>
                    <a:pt x="111" y="114"/>
                  </a:cubicBezTo>
                  <a:cubicBezTo>
                    <a:pt x="110" y="118"/>
                    <a:pt x="110" y="117"/>
                    <a:pt x="110" y="12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10" y="124"/>
                    <a:pt x="110" y="124"/>
                    <a:pt x="110" y="12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7" y="147"/>
                    <a:pt x="107" y="150"/>
                    <a:pt x="107" y="152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83"/>
                    <a:pt x="104" y="187"/>
                    <a:pt x="103" y="191"/>
                  </a:cubicBezTo>
                  <a:cubicBezTo>
                    <a:pt x="102" y="203"/>
                    <a:pt x="101" y="217"/>
                    <a:pt x="98" y="229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4" y="267"/>
                    <a:pt x="93" y="268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1" y="285"/>
                    <a:pt x="94" y="278"/>
                    <a:pt x="91" y="283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0" y="290"/>
                    <a:pt x="94" y="285"/>
                    <a:pt x="89" y="295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1" y="260"/>
                    <a:pt x="91" y="258"/>
                    <a:pt x="91" y="255"/>
                  </a:cubicBezTo>
                  <a:cubicBezTo>
                    <a:pt x="91" y="249"/>
                    <a:pt x="92" y="246"/>
                    <a:pt x="94" y="244"/>
                  </a:cubicBezTo>
                  <a:cubicBezTo>
                    <a:pt x="94" y="234"/>
                    <a:pt x="95" y="226"/>
                    <a:pt x="97" y="217"/>
                  </a:cubicBezTo>
                  <a:cubicBezTo>
                    <a:pt x="98" y="209"/>
                    <a:pt x="100" y="203"/>
                    <a:pt x="100" y="193"/>
                  </a:cubicBezTo>
                  <a:cubicBezTo>
                    <a:pt x="100" y="179"/>
                    <a:pt x="104" y="153"/>
                    <a:pt x="104" y="142"/>
                  </a:cubicBezTo>
                  <a:cubicBezTo>
                    <a:pt x="103" y="142"/>
                    <a:pt x="104" y="143"/>
                    <a:pt x="104" y="141"/>
                  </a:cubicBezTo>
                  <a:cubicBezTo>
                    <a:pt x="105" y="139"/>
                    <a:pt x="105" y="138"/>
                    <a:pt x="105" y="13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4"/>
                    <a:pt x="106" y="114"/>
                    <a:pt x="106" y="109"/>
                  </a:cubicBezTo>
                  <a:cubicBezTo>
                    <a:pt x="108" y="100"/>
                    <a:pt x="107" y="92"/>
                    <a:pt x="107" y="83"/>
                  </a:cubicBezTo>
                  <a:cubicBezTo>
                    <a:pt x="108" y="78"/>
                    <a:pt x="108" y="79"/>
                    <a:pt x="108" y="74"/>
                  </a:cubicBezTo>
                  <a:cubicBezTo>
                    <a:pt x="105" y="71"/>
                    <a:pt x="105" y="67"/>
                    <a:pt x="101" y="65"/>
                  </a:cubicBezTo>
                  <a:cubicBezTo>
                    <a:pt x="104" y="60"/>
                    <a:pt x="103" y="63"/>
                    <a:pt x="102" y="58"/>
                  </a:cubicBezTo>
                  <a:cubicBezTo>
                    <a:pt x="102" y="50"/>
                    <a:pt x="106" y="40"/>
                    <a:pt x="101" y="36"/>
                  </a:cubicBezTo>
                  <a:cubicBezTo>
                    <a:pt x="100" y="39"/>
                    <a:pt x="101" y="37"/>
                    <a:pt x="98" y="39"/>
                  </a:cubicBezTo>
                  <a:cubicBezTo>
                    <a:pt x="98" y="46"/>
                    <a:pt x="95" y="53"/>
                    <a:pt x="93" y="61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9"/>
                    <a:pt x="84" y="92"/>
                    <a:pt x="86" y="96"/>
                  </a:cubicBezTo>
                  <a:cubicBezTo>
                    <a:pt x="80" y="97"/>
                    <a:pt x="83" y="99"/>
                    <a:pt x="79" y="100"/>
                  </a:cubicBezTo>
                  <a:cubicBezTo>
                    <a:pt x="79" y="103"/>
                    <a:pt x="79" y="104"/>
                    <a:pt x="78" y="10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4" y="104"/>
                    <a:pt x="80" y="90"/>
                    <a:pt x="83" y="8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1" y="59"/>
                    <a:pt x="92" y="46"/>
                    <a:pt x="93" y="35"/>
                  </a:cubicBezTo>
                  <a:cubicBezTo>
                    <a:pt x="94" y="33"/>
                    <a:pt x="93" y="32"/>
                    <a:pt x="94" y="32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1" y="27"/>
                    <a:pt x="93" y="25"/>
                    <a:pt x="91" y="28"/>
                  </a:cubicBezTo>
                  <a:cubicBezTo>
                    <a:pt x="89" y="31"/>
                    <a:pt x="91" y="31"/>
                    <a:pt x="89" y="35"/>
                  </a:cubicBezTo>
                  <a:cubicBezTo>
                    <a:pt x="89" y="37"/>
                    <a:pt x="89" y="33"/>
                    <a:pt x="88" y="38"/>
                  </a:cubicBezTo>
                  <a:cubicBezTo>
                    <a:pt x="88" y="44"/>
                    <a:pt x="89" y="39"/>
                    <a:pt x="88" y="42"/>
                  </a:cubicBezTo>
                  <a:cubicBezTo>
                    <a:pt x="87" y="49"/>
                    <a:pt x="83" y="52"/>
                    <a:pt x="82" y="61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2" y="92"/>
                    <a:pt x="70" y="105"/>
                    <a:pt x="67" y="116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59" y="149"/>
                    <a:pt x="61" y="146"/>
                    <a:pt x="58" y="147"/>
                  </a:cubicBezTo>
                  <a:cubicBezTo>
                    <a:pt x="58" y="139"/>
                    <a:pt x="59" y="136"/>
                    <a:pt x="61" y="130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7" y="102"/>
                    <a:pt x="67" y="100"/>
                    <a:pt x="68" y="97"/>
                  </a:cubicBezTo>
                  <a:cubicBezTo>
                    <a:pt x="68" y="96"/>
                    <a:pt x="69" y="94"/>
                    <a:pt x="69" y="93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6"/>
                    <a:pt x="71" y="85"/>
                    <a:pt x="71" y="80"/>
                  </a:cubicBezTo>
                  <a:cubicBezTo>
                    <a:pt x="74" y="78"/>
                    <a:pt x="73" y="78"/>
                    <a:pt x="74" y="73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6" y="65"/>
                    <a:pt x="73" y="75"/>
                    <a:pt x="75" y="69"/>
                  </a:cubicBezTo>
                  <a:cubicBezTo>
                    <a:pt x="76" y="64"/>
                    <a:pt x="78" y="61"/>
                    <a:pt x="78" y="56"/>
                  </a:cubicBezTo>
                  <a:cubicBezTo>
                    <a:pt x="78" y="50"/>
                    <a:pt x="79" y="53"/>
                    <a:pt x="80" y="49"/>
                  </a:cubicBezTo>
                  <a:cubicBezTo>
                    <a:pt x="82" y="41"/>
                    <a:pt x="84" y="31"/>
                    <a:pt x="85" y="23"/>
                  </a:cubicBezTo>
                  <a:cubicBezTo>
                    <a:pt x="86" y="18"/>
                    <a:pt x="88" y="18"/>
                    <a:pt x="83" y="16"/>
                  </a:cubicBezTo>
                  <a:cubicBezTo>
                    <a:pt x="81" y="18"/>
                    <a:pt x="80" y="24"/>
                    <a:pt x="79" y="29"/>
                  </a:cubicBezTo>
                  <a:cubicBezTo>
                    <a:pt x="78" y="32"/>
                    <a:pt x="79" y="34"/>
                    <a:pt x="78" y="37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1"/>
                    <a:pt x="76" y="41"/>
                    <a:pt x="74" y="40"/>
                  </a:cubicBezTo>
                  <a:cubicBezTo>
                    <a:pt x="74" y="40"/>
                    <a:pt x="73" y="39"/>
                    <a:pt x="73" y="39"/>
                  </a:cubicBezTo>
                  <a:lnTo>
                    <a:pt x="7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781" y="2698"/>
              <a:ext cx="162" cy="554"/>
            </a:xfrm>
            <a:custGeom>
              <a:avLst/>
              <a:gdLst>
                <a:gd name="T0" fmla="*/ 63 w 126"/>
                <a:gd name="T1" fmla="*/ 394 h 431"/>
                <a:gd name="T2" fmla="*/ 93 w 126"/>
                <a:gd name="T3" fmla="*/ 405 h 431"/>
                <a:gd name="T4" fmla="*/ 94 w 126"/>
                <a:gd name="T5" fmla="*/ 375 h 431"/>
                <a:gd name="T6" fmla="*/ 42 w 126"/>
                <a:gd name="T7" fmla="*/ 362 h 431"/>
                <a:gd name="T8" fmla="*/ 40 w 126"/>
                <a:gd name="T9" fmla="*/ 362 h 431"/>
                <a:gd name="T10" fmla="*/ 82 w 126"/>
                <a:gd name="T11" fmla="*/ 351 h 431"/>
                <a:gd name="T12" fmla="*/ 39 w 126"/>
                <a:gd name="T13" fmla="*/ 347 h 431"/>
                <a:gd name="T14" fmla="*/ 27 w 126"/>
                <a:gd name="T15" fmla="*/ 321 h 431"/>
                <a:gd name="T16" fmla="*/ 32 w 126"/>
                <a:gd name="T17" fmla="*/ 330 h 431"/>
                <a:gd name="T18" fmla="*/ 102 w 126"/>
                <a:gd name="T19" fmla="*/ 304 h 431"/>
                <a:gd name="T20" fmla="*/ 17 w 126"/>
                <a:gd name="T21" fmla="*/ 282 h 431"/>
                <a:gd name="T22" fmla="*/ 75 w 126"/>
                <a:gd name="T23" fmla="*/ 223 h 431"/>
                <a:gd name="T24" fmla="*/ 14 w 126"/>
                <a:gd name="T25" fmla="*/ 1 h 431"/>
                <a:gd name="T26" fmla="*/ 10 w 126"/>
                <a:gd name="T27" fmla="*/ 26 h 431"/>
                <a:gd name="T28" fmla="*/ 8 w 126"/>
                <a:gd name="T29" fmla="*/ 65 h 431"/>
                <a:gd name="T30" fmla="*/ 9 w 126"/>
                <a:gd name="T31" fmla="*/ 116 h 431"/>
                <a:gd name="T32" fmla="*/ 8 w 126"/>
                <a:gd name="T33" fmla="*/ 124 h 431"/>
                <a:gd name="T34" fmla="*/ 10 w 126"/>
                <a:gd name="T35" fmla="*/ 152 h 431"/>
                <a:gd name="T36" fmla="*/ 5 w 126"/>
                <a:gd name="T37" fmla="*/ 169 h 431"/>
                <a:gd name="T38" fmla="*/ 5 w 126"/>
                <a:gd name="T39" fmla="*/ 183 h 431"/>
                <a:gd name="T40" fmla="*/ 1 w 126"/>
                <a:gd name="T41" fmla="*/ 197 h 431"/>
                <a:gd name="T42" fmla="*/ 6 w 126"/>
                <a:gd name="T43" fmla="*/ 242 h 431"/>
                <a:gd name="T44" fmla="*/ 13 w 126"/>
                <a:gd name="T45" fmla="*/ 264 h 431"/>
                <a:gd name="T46" fmla="*/ 9 w 126"/>
                <a:gd name="T47" fmla="*/ 295 h 431"/>
                <a:gd name="T48" fmla="*/ 16 w 126"/>
                <a:gd name="T49" fmla="*/ 313 h 431"/>
                <a:gd name="T50" fmla="*/ 21 w 126"/>
                <a:gd name="T51" fmla="*/ 324 h 431"/>
                <a:gd name="T52" fmla="*/ 32 w 126"/>
                <a:gd name="T53" fmla="*/ 356 h 431"/>
                <a:gd name="T54" fmla="*/ 41 w 126"/>
                <a:gd name="T55" fmla="*/ 372 h 431"/>
                <a:gd name="T56" fmla="*/ 62 w 126"/>
                <a:gd name="T57" fmla="*/ 410 h 431"/>
                <a:gd name="T58" fmla="*/ 69 w 126"/>
                <a:gd name="T59" fmla="*/ 406 h 431"/>
                <a:gd name="T60" fmla="*/ 80 w 126"/>
                <a:gd name="T61" fmla="*/ 413 h 431"/>
                <a:gd name="T62" fmla="*/ 89 w 126"/>
                <a:gd name="T63" fmla="*/ 420 h 431"/>
                <a:gd name="T64" fmla="*/ 95 w 126"/>
                <a:gd name="T65" fmla="*/ 413 h 431"/>
                <a:gd name="T66" fmla="*/ 96 w 126"/>
                <a:gd name="T67" fmla="*/ 381 h 431"/>
                <a:gd name="T68" fmla="*/ 105 w 126"/>
                <a:gd name="T69" fmla="*/ 394 h 431"/>
                <a:gd name="T70" fmla="*/ 110 w 126"/>
                <a:gd name="T71" fmla="*/ 371 h 431"/>
                <a:gd name="T72" fmla="*/ 113 w 126"/>
                <a:gd name="T73" fmla="*/ 332 h 431"/>
                <a:gd name="T74" fmla="*/ 120 w 126"/>
                <a:gd name="T75" fmla="*/ 343 h 431"/>
                <a:gd name="T76" fmla="*/ 119 w 126"/>
                <a:gd name="T77" fmla="*/ 302 h 431"/>
                <a:gd name="T78" fmla="*/ 119 w 126"/>
                <a:gd name="T79" fmla="*/ 278 h 431"/>
                <a:gd name="T80" fmla="*/ 123 w 126"/>
                <a:gd name="T81" fmla="*/ 260 h 431"/>
                <a:gd name="T82" fmla="*/ 115 w 126"/>
                <a:gd name="T83" fmla="*/ 236 h 431"/>
                <a:gd name="T84" fmla="*/ 110 w 126"/>
                <a:gd name="T85" fmla="*/ 214 h 431"/>
                <a:gd name="T86" fmla="*/ 103 w 126"/>
                <a:gd name="T87" fmla="*/ 175 h 431"/>
                <a:gd name="T88" fmla="*/ 93 w 126"/>
                <a:gd name="T89" fmla="*/ 141 h 431"/>
                <a:gd name="T90" fmla="*/ 89 w 126"/>
                <a:gd name="T91" fmla="*/ 108 h 431"/>
                <a:gd name="T92" fmla="*/ 69 w 126"/>
                <a:gd name="T93" fmla="*/ 34 h 431"/>
                <a:gd name="T94" fmla="*/ 59 w 126"/>
                <a:gd name="T95" fmla="*/ 26 h 431"/>
                <a:gd name="T96" fmla="*/ 62 w 126"/>
                <a:gd name="T97" fmla="*/ 51 h 431"/>
                <a:gd name="T98" fmla="*/ 95 w 126"/>
                <a:gd name="T99" fmla="*/ 187 h 431"/>
                <a:gd name="T100" fmla="*/ 108 w 126"/>
                <a:gd name="T101" fmla="*/ 252 h 431"/>
                <a:gd name="T102" fmla="*/ 91 w 126"/>
                <a:gd name="T103" fmla="*/ 188 h 431"/>
                <a:gd name="T104" fmla="*/ 74 w 126"/>
                <a:gd name="T105" fmla="*/ 125 h 431"/>
                <a:gd name="T106" fmla="*/ 64 w 126"/>
                <a:gd name="T107" fmla="*/ 91 h 431"/>
                <a:gd name="T108" fmla="*/ 49 w 126"/>
                <a:gd name="T109" fmla="*/ 52 h 431"/>
                <a:gd name="T110" fmla="*/ 50 w 126"/>
                <a:gd name="T111" fmla="*/ 92 h 431"/>
                <a:gd name="T112" fmla="*/ 57 w 126"/>
                <a:gd name="T113" fmla="*/ 118 h 431"/>
                <a:gd name="T114" fmla="*/ 48 w 126"/>
                <a:gd name="T115" fmla="*/ 106 h 431"/>
                <a:gd name="T116" fmla="*/ 29 w 126"/>
                <a:gd name="T117" fmla="*/ 22 h 431"/>
                <a:gd name="T118" fmla="*/ 25 w 126"/>
                <a:gd name="T119" fmla="*/ 67 h 431"/>
                <a:gd name="T120" fmla="*/ 18 w 126"/>
                <a:gd name="T121" fmla="*/ 2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31">
                  <a:moveTo>
                    <a:pt x="72" y="405"/>
                  </a:moveTo>
                  <a:cubicBezTo>
                    <a:pt x="70" y="403"/>
                    <a:pt x="70" y="405"/>
                    <a:pt x="71" y="401"/>
                  </a:cubicBezTo>
                  <a:cubicBezTo>
                    <a:pt x="73" y="403"/>
                    <a:pt x="72" y="399"/>
                    <a:pt x="72" y="405"/>
                  </a:cubicBezTo>
                  <a:close/>
                  <a:moveTo>
                    <a:pt x="64" y="392"/>
                  </a:moveTo>
                  <a:cubicBezTo>
                    <a:pt x="64" y="396"/>
                    <a:pt x="64" y="393"/>
                    <a:pt x="63" y="394"/>
                  </a:cubicBezTo>
                  <a:cubicBezTo>
                    <a:pt x="63" y="390"/>
                    <a:pt x="63" y="390"/>
                    <a:pt x="63" y="390"/>
                  </a:cubicBezTo>
                  <a:cubicBezTo>
                    <a:pt x="63" y="390"/>
                    <a:pt x="64" y="391"/>
                    <a:pt x="64" y="392"/>
                  </a:cubicBezTo>
                  <a:close/>
                  <a:moveTo>
                    <a:pt x="90" y="389"/>
                  </a:moveTo>
                  <a:cubicBezTo>
                    <a:pt x="91" y="390"/>
                    <a:pt x="90" y="389"/>
                    <a:pt x="91" y="391"/>
                  </a:cubicBezTo>
                  <a:cubicBezTo>
                    <a:pt x="93" y="405"/>
                    <a:pt x="93" y="405"/>
                    <a:pt x="93" y="405"/>
                  </a:cubicBezTo>
                  <a:cubicBezTo>
                    <a:pt x="91" y="404"/>
                    <a:pt x="90" y="403"/>
                    <a:pt x="90" y="399"/>
                  </a:cubicBezTo>
                  <a:cubicBezTo>
                    <a:pt x="89" y="390"/>
                    <a:pt x="87" y="392"/>
                    <a:pt x="90" y="389"/>
                  </a:cubicBezTo>
                  <a:close/>
                  <a:moveTo>
                    <a:pt x="94" y="375"/>
                  </a:moveTo>
                  <a:cubicBezTo>
                    <a:pt x="97" y="376"/>
                    <a:pt x="96" y="375"/>
                    <a:pt x="97" y="378"/>
                  </a:cubicBezTo>
                  <a:cubicBezTo>
                    <a:pt x="93" y="377"/>
                    <a:pt x="95" y="379"/>
                    <a:pt x="94" y="375"/>
                  </a:cubicBezTo>
                  <a:close/>
                  <a:moveTo>
                    <a:pt x="83" y="364"/>
                  </a:moveTo>
                  <a:cubicBezTo>
                    <a:pt x="84" y="364"/>
                    <a:pt x="83" y="364"/>
                    <a:pt x="85" y="364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3" y="366"/>
                    <a:pt x="85" y="366"/>
                    <a:pt x="83" y="364"/>
                  </a:cubicBezTo>
                  <a:close/>
                  <a:moveTo>
                    <a:pt x="42" y="362"/>
                  </a:moveTo>
                  <a:cubicBezTo>
                    <a:pt x="40" y="356"/>
                    <a:pt x="41" y="359"/>
                    <a:pt x="44" y="359"/>
                  </a:cubicBezTo>
                  <a:cubicBezTo>
                    <a:pt x="43" y="361"/>
                    <a:pt x="44" y="361"/>
                    <a:pt x="44" y="365"/>
                  </a:cubicBezTo>
                  <a:cubicBezTo>
                    <a:pt x="42" y="365"/>
                    <a:pt x="42" y="365"/>
                    <a:pt x="41" y="366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0" y="362"/>
                    <a:pt x="39" y="362"/>
                    <a:pt x="40" y="362"/>
                  </a:cubicBezTo>
                  <a:cubicBezTo>
                    <a:pt x="41" y="362"/>
                    <a:pt x="42" y="362"/>
                    <a:pt x="42" y="362"/>
                  </a:cubicBezTo>
                  <a:close/>
                  <a:moveTo>
                    <a:pt x="82" y="351"/>
                  </a:moveTo>
                  <a:cubicBezTo>
                    <a:pt x="83" y="352"/>
                    <a:pt x="84" y="354"/>
                    <a:pt x="83" y="361"/>
                  </a:cubicBezTo>
                  <a:cubicBezTo>
                    <a:pt x="82" y="358"/>
                    <a:pt x="82" y="358"/>
                    <a:pt x="82" y="358"/>
                  </a:cubicBezTo>
                  <a:lnTo>
                    <a:pt x="82" y="351"/>
                  </a:lnTo>
                  <a:close/>
                  <a:moveTo>
                    <a:pt x="37" y="336"/>
                  </a:moveTo>
                  <a:cubicBezTo>
                    <a:pt x="38" y="337"/>
                    <a:pt x="37" y="338"/>
                    <a:pt x="38" y="339"/>
                  </a:cubicBezTo>
                  <a:cubicBezTo>
                    <a:pt x="38" y="339"/>
                    <a:pt x="38" y="339"/>
                    <a:pt x="38" y="340"/>
                  </a:cubicBezTo>
                  <a:cubicBezTo>
                    <a:pt x="39" y="343"/>
                    <a:pt x="40" y="344"/>
                    <a:pt x="41" y="348"/>
                  </a:cubicBezTo>
                  <a:cubicBezTo>
                    <a:pt x="39" y="348"/>
                    <a:pt x="40" y="348"/>
                    <a:pt x="39" y="347"/>
                  </a:cubicBezTo>
                  <a:cubicBezTo>
                    <a:pt x="34" y="343"/>
                    <a:pt x="36" y="336"/>
                    <a:pt x="36" y="334"/>
                  </a:cubicBezTo>
                  <a:cubicBezTo>
                    <a:pt x="37" y="335"/>
                    <a:pt x="37" y="334"/>
                    <a:pt x="37" y="336"/>
                  </a:cubicBezTo>
                  <a:close/>
                  <a:moveTo>
                    <a:pt x="32" y="330"/>
                  </a:moveTo>
                  <a:cubicBezTo>
                    <a:pt x="29" y="328"/>
                    <a:pt x="30" y="327"/>
                    <a:pt x="28" y="323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6" y="318"/>
                    <a:pt x="24" y="309"/>
                    <a:pt x="24" y="307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6" y="318"/>
                    <a:pt x="34" y="323"/>
                    <a:pt x="32" y="329"/>
                  </a:cubicBezTo>
                  <a:lnTo>
                    <a:pt x="32" y="330"/>
                  </a:lnTo>
                  <a:close/>
                  <a:moveTo>
                    <a:pt x="102" y="304"/>
                  </a:moveTo>
                  <a:cubicBezTo>
                    <a:pt x="101" y="301"/>
                    <a:pt x="103" y="302"/>
                    <a:pt x="103" y="302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304"/>
                    <a:pt x="104" y="308"/>
                    <a:pt x="103" y="304"/>
                  </a:cubicBezTo>
                  <a:lnTo>
                    <a:pt x="102" y="304"/>
                  </a:lnTo>
                  <a:close/>
                  <a:moveTo>
                    <a:pt x="21" y="295"/>
                  </a:moveTo>
                  <a:cubicBezTo>
                    <a:pt x="19" y="293"/>
                    <a:pt x="20" y="295"/>
                    <a:pt x="19" y="292"/>
                  </a:cubicBezTo>
                  <a:cubicBezTo>
                    <a:pt x="22" y="292"/>
                    <a:pt x="21" y="291"/>
                    <a:pt x="21" y="295"/>
                  </a:cubicBezTo>
                  <a:close/>
                  <a:moveTo>
                    <a:pt x="17" y="279"/>
                  </a:moveTo>
                  <a:cubicBezTo>
                    <a:pt x="18" y="282"/>
                    <a:pt x="18" y="280"/>
                    <a:pt x="17" y="282"/>
                  </a:cubicBezTo>
                  <a:cubicBezTo>
                    <a:pt x="15" y="280"/>
                    <a:pt x="16" y="280"/>
                    <a:pt x="17" y="279"/>
                  </a:cubicBezTo>
                  <a:close/>
                  <a:moveTo>
                    <a:pt x="15" y="270"/>
                  </a:moveTo>
                  <a:cubicBezTo>
                    <a:pt x="15" y="270"/>
                    <a:pt x="17" y="269"/>
                    <a:pt x="15" y="272"/>
                  </a:cubicBezTo>
                  <a:lnTo>
                    <a:pt x="15" y="270"/>
                  </a:lnTo>
                  <a:close/>
                  <a:moveTo>
                    <a:pt x="75" y="223"/>
                  </a:moveTo>
                  <a:cubicBezTo>
                    <a:pt x="76" y="228"/>
                    <a:pt x="75" y="224"/>
                    <a:pt x="74" y="225"/>
                  </a:cubicBezTo>
                  <a:cubicBezTo>
                    <a:pt x="74" y="223"/>
                    <a:pt x="73" y="222"/>
                    <a:pt x="74" y="219"/>
                  </a:cubicBezTo>
                  <a:cubicBezTo>
                    <a:pt x="76" y="222"/>
                    <a:pt x="75" y="220"/>
                    <a:pt x="75" y="223"/>
                  </a:cubicBezTo>
                  <a:close/>
                  <a:moveTo>
                    <a:pt x="14" y="14"/>
                  </a:moveTo>
                  <a:cubicBezTo>
                    <a:pt x="16" y="11"/>
                    <a:pt x="15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1" y="2"/>
                    <a:pt x="11" y="7"/>
                  </a:cubicBezTo>
                  <a:cubicBezTo>
                    <a:pt x="11" y="10"/>
                    <a:pt x="11" y="14"/>
                    <a:pt x="11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1"/>
                    <a:pt x="10" y="23"/>
                    <a:pt x="10" y="26"/>
                  </a:cubicBezTo>
                  <a:cubicBezTo>
                    <a:pt x="9" y="31"/>
                    <a:pt x="9" y="29"/>
                    <a:pt x="10" y="33"/>
                  </a:cubicBezTo>
                  <a:cubicBezTo>
                    <a:pt x="10" y="34"/>
                    <a:pt x="9" y="38"/>
                    <a:pt x="9" y="40"/>
                  </a:cubicBezTo>
                  <a:cubicBezTo>
                    <a:pt x="8" y="45"/>
                    <a:pt x="8" y="39"/>
                    <a:pt x="8" y="44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8" y="63"/>
                    <a:pt x="8" y="65"/>
                  </a:cubicBezTo>
                  <a:cubicBezTo>
                    <a:pt x="8" y="68"/>
                    <a:pt x="8" y="64"/>
                    <a:pt x="8" y="68"/>
                  </a:cubicBezTo>
                  <a:cubicBezTo>
                    <a:pt x="8" y="79"/>
                    <a:pt x="9" y="75"/>
                    <a:pt x="9" y="8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5"/>
                    <a:pt x="9" y="93"/>
                    <a:pt x="9" y="97"/>
                  </a:cubicBezTo>
                  <a:cubicBezTo>
                    <a:pt x="10" y="108"/>
                    <a:pt x="9" y="110"/>
                    <a:pt x="9" y="116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6" y="119"/>
                    <a:pt x="6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9" y="121"/>
                    <a:pt x="9" y="120"/>
                    <a:pt x="10" y="122"/>
                  </a:cubicBezTo>
                  <a:cubicBezTo>
                    <a:pt x="9" y="123"/>
                    <a:pt x="9" y="123"/>
                    <a:pt x="8" y="124"/>
                  </a:cubicBezTo>
                  <a:cubicBezTo>
                    <a:pt x="5" y="127"/>
                    <a:pt x="6" y="128"/>
                    <a:pt x="6" y="132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7" y="138"/>
                    <a:pt x="6" y="138"/>
                    <a:pt x="9" y="138"/>
                  </a:cubicBezTo>
                  <a:cubicBezTo>
                    <a:pt x="9" y="143"/>
                    <a:pt x="9" y="146"/>
                    <a:pt x="11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5"/>
                    <a:pt x="7" y="154"/>
                    <a:pt x="7" y="15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8" y="162"/>
                    <a:pt x="3" y="164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4" y="171"/>
                    <a:pt x="4" y="170"/>
                  </a:cubicBezTo>
                  <a:cubicBezTo>
                    <a:pt x="4" y="170"/>
                    <a:pt x="3" y="178"/>
                    <a:pt x="4" y="180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4"/>
                  </a:cubicBezTo>
                  <a:cubicBezTo>
                    <a:pt x="5" y="185"/>
                    <a:pt x="6" y="188"/>
                    <a:pt x="6" y="188"/>
                  </a:cubicBezTo>
                  <a:cubicBezTo>
                    <a:pt x="3" y="188"/>
                    <a:pt x="4" y="187"/>
                    <a:pt x="2" y="189"/>
                  </a:cubicBezTo>
                  <a:cubicBezTo>
                    <a:pt x="2" y="193"/>
                    <a:pt x="1" y="191"/>
                    <a:pt x="4" y="194"/>
                  </a:cubicBezTo>
                  <a:cubicBezTo>
                    <a:pt x="0" y="197"/>
                    <a:pt x="3" y="194"/>
                    <a:pt x="1" y="197"/>
                  </a:cubicBezTo>
                  <a:cubicBezTo>
                    <a:pt x="2" y="201"/>
                    <a:pt x="1" y="208"/>
                    <a:pt x="4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6" y="216"/>
                    <a:pt x="4" y="213"/>
                    <a:pt x="4" y="219"/>
                  </a:cubicBezTo>
                  <a:cubicBezTo>
                    <a:pt x="3" y="225"/>
                    <a:pt x="4" y="237"/>
                    <a:pt x="6" y="242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2"/>
                    <a:pt x="7" y="243"/>
                    <a:pt x="7" y="243"/>
                  </a:cubicBezTo>
                  <a:cubicBezTo>
                    <a:pt x="6" y="248"/>
                    <a:pt x="5" y="251"/>
                    <a:pt x="9" y="254"/>
                  </a:cubicBezTo>
                  <a:cubicBezTo>
                    <a:pt x="8" y="256"/>
                    <a:pt x="8" y="256"/>
                    <a:pt x="8" y="259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10" y="269"/>
                    <a:pt x="10" y="271"/>
                    <a:pt x="10" y="276"/>
                  </a:cubicBezTo>
                  <a:cubicBezTo>
                    <a:pt x="9" y="277"/>
                    <a:pt x="9" y="278"/>
                    <a:pt x="8" y="279"/>
                  </a:cubicBezTo>
                  <a:cubicBezTo>
                    <a:pt x="13" y="285"/>
                    <a:pt x="7" y="288"/>
                    <a:pt x="8" y="294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10" y="299"/>
                    <a:pt x="10" y="295"/>
                    <a:pt x="10" y="307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8" y="309"/>
                    <a:pt x="18" y="309"/>
                    <a:pt x="18" y="309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8" y="315"/>
                    <a:pt x="15" y="314"/>
                    <a:pt x="20" y="314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3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5"/>
                    <a:pt x="20" y="325"/>
                    <a:pt x="20" y="326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3" y="343"/>
                    <a:pt x="27" y="330"/>
                    <a:pt x="26" y="346"/>
                  </a:cubicBezTo>
                  <a:cubicBezTo>
                    <a:pt x="29" y="347"/>
                    <a:pt x="29" y="347"/>
                    <a:pt x="29" y="347"/>
                  </a:cubicBezTo>
                  <a:cubicBezTo>
                    <a:pt x="29" y="354"/>
                    <a:pt x="29" y="351"/>
                    <a:pt x="32" y="356"/>
                  </a:cubicBezTo>
                  <a:cubicBezTo>
                    <a:pt x="33" y="359"/>
                    <a:pt x="33" y="358"/>
                    <a:pt x="34" y="361"/>
                  </a:cubicBezTo>
                  <a:cubicBezTo>
                    <a:pt x="35" y="356"/>
                    <a:pt x="35" y="356"/>
                    <a:pt x="35" y="356"/>
                  </a:cubicBezTo>
                  <a:cubicBezTo>
                    <a:pt x="40" y="356"/>
                    <a:pt x="40" y="356"/>
                    <a:pt x="40" y="356"/>
                  </a:cubicBezTo>
                  <a:cubicBezTo>
                    <a:pt x="40" y="359"/>
                    <a:pt x="38" y="360"/>
                    <a:pt x="36" y="362"/>
                  </a:cubicBezTo>
                  <a:cubicBezTo>
                    <a:pt x="37" y="367"/>
                    <a:pt x="39" y="368"/>
                    <a:pt x="41" y="372"/>
                  </a:cubicBezTo>
                  <a:cubicBezTo>
                    <a:pt x="45" y="372"/>
                    <a:pt x="45" y="372"/>
                    <a:pt x="45" y="372"/>
                  </a:cubicBezTo>
                  <a:cubicBezTo>
                    <a:pt x="47" y="377"/>
                    <a:pt x="45" y="373"/>
                    <a:pt x="48" y="377"/>
                  </a:cubicBezTo>
                  <a:cubicBezTo>
                    <a:pt x="51" y="380"/>
                    <a:pt x="49" y="377"/>
                    <a:pt x="51" y="382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9" y="405"/>
                    <a:pt x="60" y="403"/>
                    <a:pt x="62" y="410"/>
                  </a:cubicBezTo>
                  <a:cubicBezTo>
                    <a:pt x="62" y="411"/>
                    <a:pt x="62" y="413"/>
                    <a:pt x="63" y="413"/>
                  </a:cubicBezTo>
                  <a:cubicBezTo>
                    <a:pt x="64" y="415"/>
                    <a:pt x="63" y="414"/>
                    <a:pt x="65" y="415"/>
                  </a:cubicBezTo>
                  <a:cubicBezTo>
                    <a:pt x="71" y="412"/>
                    <a:pt x="64" y="400"/>
                    <a:pt x="66" y="396"/>
                  </a:cubicBezTo>
                  <a:cubicBezTo>
                    <a:pt x="66" y="397"/>
                    <a:pt x="67" y="401"/>
                    <a:pt x="68" y="401"/>
                  </a:cubicBezTo>
                  <a:cubicBezTo>
                    <a:pt x="68" y="403"/>
                    <a:pt x="68" y="404"/>
                    <a:pt x="69" y="406"/>
                  </a:cubicBezTo>
                  <a:cubicBezTo>
                    <a:pt x="70" y="409"/>
                    <a:pt x="71" y="413"/>
                    <a:pt x="71" y="415"/>
                  </a:cubicBezTo>
                  <a:cubicBezTo>
                    <a:pt x="75" y="416"/>
                    <a:pt x="72" y="415"/>
                    <a:pt x="76" y="416"/>
                  </a:cubicBezTo>
                  <a:cubicBezTo>
                    <a:pt x="75" y="413"/>
                    <a:pt x="74" y="413"/>
                    <a:pt x="74" y="409"/>
                  </a:cubicBezTo>
                  <a:cubicBezTo>
                    <a:pt x="77" y="410"/>
                    <a:pt x="74" y="408"/>
                    <a:pt x="77" y="411"/>
                  </a:cubicBezTo>
                  <a:cubicBezTo>
                    <a:pt x="79" y="413"/>
                    <a:pt x="76" y="411"/>
                    <a:pt x="80" y="413"/>
                  </a:cubicBezTo>
                  <a:cubicBezTo>
                    <a:pt x="81" y="408"/>
                    <a:pt x="79" y="398"/>
                    <a:pt x="78" y="394"/>
                  </a:cubicBezTo>
                  <a:cubicBezTo>
                    <a:pt x="81" y="390"/>
                    <a:pt x="81" y="390"/>
                    <a:pt x="81" y="390"/>
                  </a:cubicBezTo>
                  <a:cubicBezTo>
                    <a:pt x="81" y="392"/>
                    <a:pt x="80" y="390"/>
                    <a:pt x="81" y="393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7" y="402"/>
                    <a:pt x="86" y="413"/>
                    <a:pt x="89" y="420"/>
                  </a:cubicBezTo>
                  <a:cubicBezTo>
                    <a:pt x="91" y="424"/>
                    <a:pt x="91" y="426"/>
                    <a:pt x="91" y="431"/>
                  </a:cubicBezTo>
                  <a:cubicBezTo>
                    <a:pt x="98" y="429"/>
                    <a:pt x="95" y="422"/>
                    <a:pt x="93" y="412"/>
                  </a:cubicBezTo>
                  <a:cubicBezTo>
                    <a:pt x="93" y="409"/>
                    <a:pt x="92" y="408"/>
                    <a:pt x="92" y="405"/>
                  </a:cubicBezTo>
                  <a:cubicBezTo>
                    <a:pt x="94" y="407"/>
                    <a:pt x="93" y="406"/>
                    <a:pt x="96" y="407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8" y="414"/>
                    <a:pt x="97" y="414"/>
                    <a:pt x="101" y="414"/>
                  </a:cubicBezTo>
                  <a:cubicBezTo>
                    <a:pt x="100" y="411"/>
                    <a:pt x="100" y="413"/>
                    <a:pt x="101" y="411"/>
                  </a:cubicBezTo>
                  <a:cubicBezTo>
                    <a:pt x="98" y="396"/>
                    <a:pt x="98" y="396"/>
                    <a:pt x="98" y="396"/>
                  </a:cubicBezTo>
                  <a:cubicBezTo>
                    <a:pt x="97" y="394"/>
                    <a:pt x="95" y="389"/>
                    <a:pt x="96" y="384"/>
                  </a:cubicBezTo>
                  <a:cubicBezTo>
                    <a:pt x="96" y="381"/>
                    <a:pt x="96" y="381"/>
                    <a:pt x="96" y="381"/>
                  </a:cubicBezTo>
                  <a:cubicBezTo>
                    <a:pt x="98" y="380"/>
                    <a:pt x="96" y="380"/>
                    <a:pt x="98" y="380"/>
                  </a:cubicBezTo>
                  <a:cubicBezTo>
                    <a:pt x="98" y="380"/>
                    <a:pt x="99" y="381"/>
                    <a:pt x="100" y="381"/>
                  </a:cubicBezTo>
                  <a:cubicBezTo>
                    <a:pt x="100" y="388"/>
                    <a:pt x="100" y="388"/>
                    <a:pt x="100" y="388"/>
                  </a:cubicBezTo>
                  <a:cubicBezTo>
                    <a:pt x="105" y="388"/>
                    <a:pt x="105" y="388"/>
                    <a:pt x="105" y="388"/>
                  </a:cubicBezTo>
                  <a:cubicBezTo>
                    <a:pt x="102" y="391"/>
                    <a:pt x="102" y="392"/>
                    <a:pt x="105" y="394"/>
                  </a:cubicBezTo>
                  <a:cubicBezTo>
                    <a:pt x="109" y="387"/>
                    <a:pt x="100" y="366"/>
                    <a:pt x="100" y="361"/>
                  </a:cubicBezTo>
                  <a:cubicBezTo>
                    <a:pt x="101" y="359"/>
                    <a:pt x="102" y="359"/>
                    <a:pt x="104" y="358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106" y="362"/>
                    <a:pt x="106" y="362"/>
                    <a:pt x="106" y="364"/>
                  </a:cubicBezTo>
                  <a:cubicBezTo>
                    <a:pt x="108" y="372"/>
                    <a:pt x="106" y="369"/>
                    <a:pt x="110" y="371"/>
                  </a:cubicBezTo>
                  <a:cubicBezTo>
                    <a:pt x="110" y="362"/>
                    <a:pt x="110" y="362"/>
                    <a:pt x="110" y="362"/>
                  </a:cubicBezTo>
                  <a:cubicBezTo>
                    <a:pt x="110" y="357"/>
                    <a:pt x="111" y="363"/>
                    <a:pt x="111" y="358"/>
                  </a:cubicBezTo>
                  <a:cubicBezTo>
                    <a:pt x="111" y="355"/>
                    <a:pt x="111" y="355"/>
                    <a:pt x="110" y="354"/>
                  </a:cubicBezTo>
                  <a:cubicBezTo>
                    <a:pt x="114" y="348"/>
                    <a:pt x="112" y="346"/>
                    <a:pt x="110" y="334"/>
                  </a:cubicBezTo>
                  <a:cubicBezTo>
                    <a:pt x="111" y="334"/>
                    <a:pt x="112" y="334"/>
                    <a:pt x="113" y="332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10" y="321"/>
                    <a:pt x="113" y="324"/>
                    <a:pt x="116" y="326"/>
                  </a:cubicBezTo>
                  <a:cubicBezTo>
                    <a:pt x="115" y="331"/>
                    <a:pt x="119" y="337"/>
                    <a:pt x="120" y="343"/>
                  </a:cubicBezTo>
                  <a:cubicBezTo>
                    <a:pt x="121" y="346"/>
                    <a:pt x="121" y="349"/>
                    <a:pt x="123" y="351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5" y="342"/>
                    <a:pt x="126" y="336"/>
                    <a:pt x="125" y="334"/>
                  </a:cubicBezTo>
                  <a:cubicBezTo>
                    <a:pt x="124" y="324"/>
                    <a:pt x="117" y="318"/>
                    <a:pt x="119" y="307"/>
                  </a:cubicBezTo>
                  <a:cubicBezTo>
                    <a:pt x="119" y="304"/>
                    <a:pt x="119" y="306"/>
                    <a:pt x="119" y="302"/>
                  </a:cubicBezTo>
                  <a:cubicBezTo>
                    <a:pt x="117" y="290"/>
                    <a:pt x="114" y="283"/>
                    <a:pt x="111" y="268"/>
                  </a:cubicBezTo>
                  <a:cubicBezTo>
                    <a:pt x="110" y="263"/>
                    <a:pt x="109" y="262"/>
                    <a:pt x="109" y="256"/>
                  </a:cubicBezTo>
                  <a:cubicBezTo>
                    <a:pt x="114" y="257"/>
                    <a:pt x="112" y="256"/>
                    <a:pt x="112" y="261"/>
                  </a:cubicBezTo>
                  <a:cubicBezTo>
                    <a:pt x="113" y="265"/>
                    <a:pt x="113" y="270"/>
                    <a:pt x="115" y="274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9" y="267"/>
                    <a:pt x="120" y="273"/>
                    <a:pt x="117" y="267"/>
                  </a:cubicBezTo>
                  <a:cubicBezTo>
                    <a:pt x="123" y="268"/>
                    <a:pt x="119" y="269"/>
                    <a:pt x="122" y="273"/>
                  </a:cubicBezTo>
                  <a:cubicBezTo>
                    <a:pt x="124" y="272"/>
                    <a:pt x="124" y="270"/>
                    <a:pt x="123" y="267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23" y="263"/>
                    <a:pt x="123" y="262"/>
                    <a:pt x="123" y="260"/>
                  </a:cubicBezTo>
                  <a:cubicBezTo>
                    <a:pt x="121" y="258"/>
                    <a:pt x="123" y="257"/>
                    <a:pt x="121" y="256"/>
                  </a:cubicBezTo>
                  <a:cubicBezTo>
                    <a:pt x="120" y="254"/>
                    <a:pt x="119" y="255"/>
                    <a:pt x="116" y="254"/>
                  </a:cubicBezTo>
                  <a:cubicBezTo>
                    <a:pt x="115" y="247"/>
                    <a:pt x="114" y="246"/>
                    <a:pt x="115" y="240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5" y="236"/>
                    <a:pt x="115" y="236"/>
                    <a:pt x="115" y="236"/>
                  </a:cubicBezTo>
                  <a:cubicBezTo>
                    <a:pt x="115" y="235"/>
                    <a:pt x="116" y="235"/>
                    <a:pt x="116" y="235"/>
                  </a:cubicBezTo>
                  <a:cubicBezTo>
                    <a:pt x="116" y="234"/>
                    <a:pt x="116" y="233"/>
                    <a:pt x="115" y="231"/>
                  </a:cubicBezTo>
                  <a:cubicBezTo>
                    <a:pt x="114" y="228"/>
                    <a:pt x="115" y="232"/>
                    <a:pt x="114" y="229"/>
                  </a:cubicBezTo>
                  <a:cubicBezTo>
                    <a:pt x="114" y="227"/>
                    <a:pt x="114" y="220"/>
                    <a:pt x="112" y="217"/>
                  </a:cubicBezTo>
                  <a:cubicBezTo>
                    <a:pt x="112" y="215"/>
                    <a:pt x="110" y="215"/>
                    <a:pt x="110" y="214"/>
                  </a:cubicBezTo>
                  <a:cubicBezTo>
                    <a:pt x="114" y="209"/>
                    <a:pt x="109" y="204"/>
                    <a:pt x="109" y="199"/>
                  </a:cubicBezTo>
                  <a:cubicBezTo>
                    <a:pt x="109" y="197"/>
                    <a:pt x="110" y="195"/>
                    <a:pt x="110" y="193"/>
                  </a:cubicBezTo>
                  <a:cubicBezTo>
                    <a:pt x="107" y="192"/>
                    <a:pt x="108" y="192"/>
                    <a:pt x="106" y="192"/>
                  </a:cubicBezTo>
                  <a:cubicBezTo>
                    <a:pt x="107" y="187"/>
                    <a:pt x="108" y="187"/>
                    <a:pt x="104" y="177"/>
                  </a:cubicBezTo>
                  <a:cubicBezTo>
                    <a:pt x="104" y="176"/>
                    <a:pt x="103" y="176"/>
                    <a:pt x="103" y="175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0" y="165"/>
                    <a:pt x="100" y="169"/>
                    <a:pt x="101" y="162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55"/>
                    <a:pt x="96" y="155"/>
                    <a:pt x="96" y="155"/>
                  </a:cubicBezTo>
                  <a:cubicBezTo>
                    <a:pt x="96" y="143"/>
                    <a:pt x="94" y="143"/>
                    <a:pt x="93" y="141"/>
                  </a:cubicBezTo>
                  <a:cubicBezTo>
                    <a:pt x="92" y="137"/>
                    <a:pt x="94" y="138"/>
                    <a:pt x="91" y="134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117"/>
                    <a:pt x="83" y="106"/>
                    <a:pt x="83" y="104"/>
                  </a:cubicBezTo>
                  <a:cubicBezTo>
                    <a:pt x="86" y="108"/>
                    <a:pt x="83" y="107"/>
                    <a:pt x="87" y="110"/>
                  </a:cubicBezTo>
                  <a:cubicBezTo>
                    <a:pt x="88" y="109"/>
                    <a:pt x="88" y="109"/>
                    <a:pt x="89" y="108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5" y="100"/>
                    <a:pt x="89" y="96"/>
                    <a:pt x="86" y="89"/>
                  </a:cubicBezTo>
                  <a:cubicBezTo>
                    <a:pt x="83" y="85"/>
                    <a:pt x="82" y="76"/>
                    <a:pt x="79" y="70"/>
                  </a:cubicBezTo>
                  <a:cubicBezTo>
                    <a:pt x="77" y="64"/>
                    <a:pt x="76" y="57"/>
                    <a:pt x="74" y="51"/>
                  </a:cubicBezTo>
                  <a:cubicBezTo>
                    <a:pt x="71" y="44"/>
                    <a:pt x="72" y="43"/>
                    <a:pt x="69" y="34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17"/>
                    <a:pt x="62" y="17"/>
                    <a:pt x="61" y="14"/>
                  </a:cubicBezTo>
                  <a:cubicBezTo>
                    <a:pt x="58" y="5"/>
                    <a:pt x="58" y="5"/>
                    <a:pt x="54" y="4"/>
                  </a:cubicBezTo>
                  <a:cubicBezTo>
                    <a:pt x="54" y="11"/>
                    <a:pt x="54" y="12"/>
                    <a:pt x="57" y="16"/>
                  </a:cubicBezTo>
                  <a:cubicBezTo>
                    <a:pt x="59" y="19"/>
                    <a:pt x="59" y="22"/>
                    <a:pt x="59" y="26"/>
                  </a:cubicBezTo>
                  <a:cubicBezTo>
                    <a:pt x="60" y="30"/>
                    <a:pt x="59" y="33"/>
                    <a:pt x="61" y="36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42"/>
                    <a:pt x="62" y="44"/>
                    <a:pt x="62" y="49"/>
                  </a:cubicBezTo>
                  <a:cubicBezTo>
                    <a:pt x="64" y="47"/>
                    <a:pt x="64" y="47"/>
                    <a:pt x="64" y="48"/>
                  </a:cubicBezTo>
                  <a:cubicBezTo>
                    <a:pt x="64" y="51"/>
                    <a:pt x="66" y="49"/>
                    <a:pt x="62" y="51"/>
                  </a:cubicBezTo>
                  <a:cubicBezTo>
                    <a:pt x="61" y="49"/>
                    <a:pt x="61" y="50"/>
                    <a:pt x="60" y="48"/>
                  </a:cubicBezTo>
                  <a:cubicBezTo>
                    <a:pt x="58" y="45"/>
                    <a:pt x="59" y="42"/>
                    <a:pt x="57" y="39"/>
                  </a:cubicBezTo>
                  <a:cubicBezTo>
                    <a:pt x="55" y="35"/>
                    <a:pt x="57" y="37"/>
                    <a:pt x="54" y="35"/>
                  </a:cubicBezTo>
                  <a:cubicBezTo>
                    <a:pt x="54" y="42"/>
                    <a:pt x="55" y="46"/>
                    <a:pt x="57" y="51"/>
                  </a:cubicBezTo>
                  <a:cubicBezTo>
                    <a:pt x="95" y="187"/>
                    <a:pt x="95" y="187"/>
                    <a:pt x="95" y="187"/>
                  </a:cubicBezTo>
                  <a:cubicBezTo>
                    <a:pt x="96" y="191"/>
                    <a:pt x="98" y="195"/>
                    <a:pt x="99" y="199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6"/>
                    <a:pt x="110" y="247"/>
                    <a:pt x="111" y="250"/>
                  </a:cubicBezTo>
                  <a:cubicBezTo>
                    <a:pt x="112" y="256"/>
                    <a:pt x="110" y="256"/>
                    <a:pt x="110" y="257"/>
                  </a:cubicBezTo>
                  <a:cubicBezTo>
                    <a:pt x="107" y="255"/>
                    <a:pt x="109" y="256"/>
                    <a:pt x="108" y="252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4"/>
                    <a:pt x="103" y="235"/>
                    <a:pt x="103" y="233"/>
                  </a:cubicBezTo>
                  <a:cubicBezTo>
                    <a:pt x="103" y="231"/>
                    <a:pt x="102" y="231"/>
                    <a:pt x="102" y="229"/>
                  </a:cubicBezTo>
                  <a:cubicBezTo>
                    <a:pt x="101" y="225"/>
                    <a:pt x="100" y="222"/>
                    <a:pt x="100" y="218"/>
                  </a:cubicBezTo>
                  <a:cubicBezTo>
                    <a:pt x="98" y="209"/>
                    <a:pt x="93" y="197"/>
                    <a:pt x="91" y="188"/>
                  </a:cubicBezTo>
                  <a:cubicBezTo>
                    <a:pt x="91" y="185"/>
                    <a:pt x="92" y="190"/>
                    <a:pt x="91" y="185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7" y="173"/>
                    <a:pt x="87" y="173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0" y="147"/>
                    <a:pt x="76" y="134"/>
                    <a:pt x="74" y="125"/>
                  </a:cubicBezTo>
                  <a:cubicBezTo>
                    <a:pt x="72" y="119"/>
                    <a:pt x="71" y="118"/>
                    <a:pt x="71" y="115"/>
                  </a:cubicBezTo>
                  <a:cubicBezTo>
                    <a:pt x="70" y="112"/>
                    <a:pt x="71" y="113"/>
                    <a:pt x="70" y="110"/>
                  </a:cubicBezTo>
                  <a:cubicBezTo>
                    <a:pt x="69" y="107"/>
                    <a:pt x="69" y="110"/>
                    <a:pt x="68" y="107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5" y="94"/>
                    <a:pt x="66" y="96"/>
                    <a:pt x="64" y="91"/>
                  </a:cubicBezTo>
                  <a:cubicBezTo>
                    <a:pt x="63" y="88"/>
                    <a:pt x="61" y="83"/>
                    <a:pt x="60" y="7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4"/>
                    <a:pt x="53" y="54"/>
                    <a:pt x="49" y="52"/>
                  </a:cubicBezTo>
                  <a:cubicBezTo>
                    <a:pt x="46" y="57"/>
                    <a:pt x="47" y="56"/>
                    <a:pt x="48" y="61"/>
                  </a:cubicBezTo>
                  <a:cubicBezTo>
                    <a:pt x="49" y="65"/>
                    <a:pt x="49" y="68"/>
                    <a:pt x="49" y="7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6"/>
                    <a:pt x="53" y="87"/>
                    <a:pt x="51" y="90"/>
                  </a:cubicBezTo>
                  <a:cubicBezTo>
                    <a:pt x="50" y="92"/>
                    <a:pt x="51" y="89"/>
                    <a:pt x="50" y="92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2" y="100"/>
                    <a:pt x="52" y="104"/>
                    <a:pt x="54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9"/>
                    <a:pt x="56" y="122"/>
                    <a:pt x="57" y="125"/>
                  </a:cubicBezTo>
                  <a:cubicBezTo>
                    <a:pt x="57" y="127"/>
                    <a:pt x="59" y="130"/>
                    <a:pt x="59" y="132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1" y="159"/>
                    <a:pt x="56" y="122"/>
                    <a:pt x="48" y="106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48"/>
                    <a:pt x="35" y="49"/>
                    <a:pt x="34" y="4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1"/>
                    <a:pt x="31" y="30"/>
                    <a:pt x="30" y="27"/>
                  </a:cubicBezTo>
                  <a:cubicBezTo>
                    <a:pt x="30" y="26"/>
                    <a:pt x="28" y="28"/>
                    <a:pt x="29" y="22"/>
                  </a:cubicBezTo>
                  <a:cubicBezTo>
                    <a:pt x="27" y="24"/>
                    <a:pt x="28" y="22"/>
                    <a:pt x="27" y="25"/>
                  </a:cubicBezTo>
                  <a:cubicBezTo>
                    <a:pt x="26" y="27"/>
                    <a:pt x="27" y="26"/>
                    <a:pt x="27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41"/>
                    <a:pt x="23" y="51"/>
                    <a:pt x="24" y="62"/>
                  </a:cubicBezTo>
                  <a:cubicBezTo>
                    <a:pt x="25" y="64"/>
                    <a:pt x="25" y="65"/>
                    <a:pt x="25" y="67"/>
                  </a:cubicBezTo>
                  <a:cubicBezTo>
                    <a:pt x="25" y="69"/>
                    <a:pt x="26" y="72"/>
                    <a:pt x="26" y="73"/>
                  </a:cubicBezTo>
                  <a:cubicBezTo>
                    <a:pt x="26" y="74"/>
                    <a:pt x="26" y="75"/>
                    <a:pt x="26" y="76"/>
                  </a:cubicBezTo>
                  <a:cubicBezTo>
                    <a:pt x="26" y="78"/>
                    <a:pt x="26" y="76"/>
                    <a:pt x="26" y="78"/>
                  </a:cubicBezTo>
                  <a:cubicBezTo>
                    <a:pt x="23" y="73"/>
                    <a:pt x="23" y="68"/>
                    <a:pt x="22" y="63"/>
                  </a:cubicBezTo>
                  <a:cubicBezTo>
                    <a:pt x="20" y="53"/>
                    <a:pt x="19" y="31"/>
                    <a:pt x="18" y="28"/>
                  </a:cubicBezTo>
                  <a:cubicBezTo>
                    <a:pt x="17" y="24"/>
                    <a:pt x="17" y="27"/>
                    <a:pt x="17" y="22"/>
                  </a:cubicBezTo>
                  <a:cubicBezTo>
                    <a:pt x="17" y="19"/>
                    <a:pt x="17" y="19"/>
                    <a:pt x="15" y="15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806" y="2218"/>
              <a:ext cx="165" cy="498"/>
            </a:xfrm>
            <a:custGeom>
              <a:avLst/>
              <a:gdLst>
                <a:gd name="T0" fmla="*/ 40 w 129"/>
                <a:gd name="T1" fmla="*/ 362 h 388"/>
                <a:gd name="T2" fmla="*/ 79 w 129"/>
                <a:gd name="T3" fmla="*/ 336 h 388"/>
                <a:gd name="T4" fmla="*/ 94 w 129"/>
                <a:gd name="T5" fmla="*/ 323 h 388"/>
                <a:gd name="T6" fmla="*/ 32 w 129"/>
                <a:gd name="T7" fmla="*/ 322 h 388"/>
                <a:gd name="T8" fmla="*/ 100 w 129"/>
                <a:gd name="T9" fmla="*/ 295 h 388"/>
                <a:gd name="T10" fmla="*/ 74 w 129"/>
                <a:gd name="T11" fmla="*/ 263 h 388"/>
                <a:gd name="T12" fmla="*/ 117 w 129"/>
                <a:gd name="T13" fmla="*/ 257 h 388"/>
                <a:gd name="T14" fmla="*/ 91 w 129"/>
                <a:gd name="T15" fmla="*/ 269 h 388"/>
                <a:gd name="T16" fmla="*/ 93 w 129"/>
                <a:gd name="T17" fmla="*/ 269 h 388"/>
                <a:gd name="T18" fmla="*/ 14 w 129"/>
                <a:gd name="T19" fmla="*/ 200 h 388"/>
                <a:gd name="T20" fmla="*/ 46 w 129"/>
                <a:gd name="T21" fmla="*/ 186 h 388"/>
                <a:gd name="T22" fmla="*/ 67 w 129"/>
                <a:gd name="T23" fmla="*/ 144 h 388"/>
                <a:gd name="T24" fmla="*/ 68 w 129"/>
                <a:gd name="T25" fmla="*/ 133 h 388"/>
                <a:gd name="T26" fmla="*/ 19 w 129"/>
                <a:gd name="T27" fmla="*/ 146 h 388"/>
                <a:gd name="T28" fmla="*/ 18 w 129"/>
                <a:gd name="T29" fmla="*/ 112 h 388"/>
                <a:gd name="T30" fmla="*/ 68 w 129"/>
                <a:gd name="T31" fmla="*/ 116 h 388"/>
                <a:gd name="T32" fmla="*/ 36 w 129"/>
                <a:gd name="T33" fmla="*/ 85 h 388"/>
                <a:gd name="T34" fmla="*/ 38 w 129"/>
                <a:gd name="T35" fmla="*/ 98 h 388"/>
                <a:gd name="T36" fmla="*/ 36 w 129"/>
                <a:gd name="T37" fmla="*/ 69 h 388"/>
                <a:gd name="T38" fmla="*/ 57 w 129"/>
                <a:gd name="T39" fmla="*/ 9 h 388"/>
                <a:gd name="T40" fmla="*/ 38 w 129"/>
                <a:gd name="T41" fmla="*/ 3 h 388"/>
                <a:gd name="T42" fmla="*/ 33 w 129"/>
                <a:gd name="T43" fmla="*/ 48 h 388"/>
                <a:gd name="T44" fmla="*/ 25 w 129"/>
                <a:gd name="T45" fmla="*/ 36 h 388"/>
                <a:gd name="T46" fmla="*/ 17 w 129"/>
                <a:gd name="T47" fmla="*/ 48 h 388"/>
                <a:gd name="T48" fmla="*/ 14 w 129"/>
                <a:gd name="T49" fmla="*/ 71 h 388"/>
                <a:gd name="T50" fmla="*/ 10 w 129"/>
                <a:gd name="T51" fmla="*/ 130 h 388"/>
                <a:gd name="T52" fmla="*/ 3 w 129"/>
                <a:gd name="T53" fmla="*/ 200 h 388"/>
                <a:gd name="T54" fmla="*/ 0 w 129"/>
                <a:gd name="T55" fmla="*/ 215 h 388"/>
                <a:gd name="T56" fmla="*/ 4 w 129"/>
                <a:gd name="T57" fmla="*/ 244 h 388"/>
                <a:gd name="T58" fmla="*/ 6 w 129"/>
                <a:gd name="T59" fmla="*/ 269 h 388"/>
                <a:gd name="T60" fmla="*/ 21 w 129"/>
                <a:gd name="T61" fmla="*/ 327 h 388"/>
                <a:gd name="T62" fmla="*/ 42 w 129"/>
                <a:gd name="T63" fmla="*/ 373 h 388"/>
                <a:gd name="T64" fmla="*/ 50 w 129"/>
                <a:gd name="T65" fmla="*/ 362 h 388"/>
                <a:gd name="T66" fmla="*/ 54 w 129"/>
                <a:gd name="T67" fmla="*/ 304 h 388"/>
                <a:gd name="T68" fmla="*/ 67 w 129"/>
                <a:gd name="T69" fmla="*/ 359 h 388"/>
                <a:gd name="T70" fmla="*/ 73 w 129"/>
                <a:gd name="T71" fmla="*/ 342 h 388"/>
                <a:gd name="T72" fmla="*/ 79 w 129"/>
                <a:gd name="T73" fmla="*/ 341 h 388"/>
                <a:gd name="T74" fmla="*/ 86 w 129"/>
                <a:gd name="T75" fmla="*/ 279 h 388"/>
                <a:gd name="T76" fmla="*/ 91 w 129"/>
                <a:gd name="T77" fmla="*/ 323 h 388"/>
                <a:gd name="T78" fmla="*/ 97 w 129"/>
                <a:gd name="T79" fmla="*/ 336 h 388"/>
                <a:gd name="T80" fmla="*/ 103 w 129"/>
                <a:gd name="T81" fmla="*/ 320 h 388"/>
                <a:gd name="T82" fmla="*/ 113 w 129"/>
                <a:gd name="T83" fmla="*/ 321 h 388"/>
                <a:gd name="T84" fmla="*/ 116 w 129"/>
                <a:gd name="T85" fmla="*/ 294 h 388"/>
                <a:gd name="T86" fmla="*/ 124 w 129"/>
                <a:gd name="T87" fmla="*/ 294 h 388"/>
                <a:gd name="T88" fmla="*/ 125 w 129"/>
                <a:gd name="T89" fmla="*/ 232 h 388"/>
                <a:gd name="T90" fmla="*/ 117 w 129"/>
                <a:gd name="T91" fmla="*/ 179 h 388"/>
                <a:gd name="T92" fmla="*/ 107 w 129"/>
                <a:gd name="T93" fmla="*/ 107 h 388"/>
                <a:gd name="T94" fmla="*/ 87 w 129"/>
                <a:gd name="T95" fmla="*/ 40 h 388"/>
                <a:gd name="T96" fmla="*/ 91 w 129"/>
                <a:gd name="T97" fmla="*/ 86 h 388"/>
                <a:gd name="T98" fmla="*/ 103 w 129"/>
                <a:gd name="T99" fmla="*/ 135 h 388"/>
                <a:gd name="T100" fmla="*/ 109 w 129"/>
                <a:gd name="T101" fmla="*/ 198 h 388"/>
                <a:gd name="T102" fmla="*/ 98 w 129"/>
                <a:gd name="T103" fmla="*/ 171 h 388"/>
                <a:gd name="T104" fmla="*/ 90 w 129"/>
                <a:gd name="T105" fmla="*/ 144 h 388"/>
                <a:gd name="T106" fmla="*/ 83 w 129"/>
                <a:gd name="T107" fmla="*/ 93 h 388"/>
                <a:gd name="T108" fmla="*/ 65 w 129"/>
                <a:gd name="T109" fmla="*/ 54 h 388"/>
                <a:gd name="T110" fmla="*/ 62 w 129"/>
                <a:gd name="T111" fmla="*/ 37 h 388"/>
                <a:gd name="T112" fmla="*/ 59 w 129"/>
                <a:gd name="T11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388">
                  <a:moveTo>
                    <a:pt x="36" y="354"/>
                  </a:moveTo>
                  <a:cubicBezTo>
                    <a:pt x="38" y="351"/>
                    <a:pt x="37" y="350"/>
                    <a:pt x="38" y="348"/>
                  </a:cubicBezTo>
                  <a:cubicBezTo>
                    <a:pt x="38" y="349"/>
                    <a:pt x="38" y="349"/>
                    <a:pt x="38" y="349"/>
                  </a:cubicBezTo>
                  <a:cubicBezTo>
                    <a:pt x="38" y="350"/>
                    <a:pt x="39" y="351"/>
                    <a:pt x="39" y="351"/>
                  </a:cubicBezTo>
                  <a:cubicBezTo>
                    <a:pt x="39" y="353"/>
                    <a:pt x="39" y="355"/>
                    <a:pt x="39" y="356"/>
                  </a:cubicBezTo>
                  <a:cubicBezTo>
                    <a:pt x="40" y="358"/>
                    <a:pt x="40" y="359"/>
                    <a:pt x="40" y="360"/>
                  </a:cubicBezTo>
                  <a:cubicBezTo>
                    <a:pt x="41" y="363"/>
                    <a:pt x="41" y="361"/>
                    <a:pt x="40" y="362"/>
                  </a:cubicBezTo>
                  <a:cubicBezTo>
                    <a:pt x="40" y="364"/>
                    <a:pt x="40" y="363"/>
                    <a:pt x="39" y="364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8" y="357"/>
                    <a:pt x="38" y="357"/>
                    <a:pt x="38" y="357"/>
                  </a:cubicBezTo>
                  <a:cubicBezTo>
                    <a:pt x="38" y="356"/>
                    <a:pt x="38" y="356"/>
                    <a:pt x="38" y="356"/>
                  </a:cubicBezTo>
                  <a:cubicBezTo>
                    <a:pt x="39" y="356"/>
                    <a:pt x="39" y="355"/>
                    <a:pt x="39" y="355"/>
                  </a:cubicBezTo>
                  <a:cubicBezTo>
                    <a:pt x="36" y="354"/>
                    <a:pt x="36" y="354"/>
                    <a:pt x="36" y="354"/>
                  </a:cubicBezTo>
                  <a:close/>
                  <a:moveTo>
                    <a:pt x="79" y="336"/>
                  </a:moveTo>
                  <a:cubicBezTo>
                    <a:pt x="77" y="333"/>
                    <a:pt x="78" y="333"/>
                    <a:pt x="78" y="328"/>
                  </a:cubicBezTo>
                  <a:cubicBezTo>
                    <a:pt x="78" y="325"/>
                    <a:pt x="77" y="323"/>
                    <a:pt x="79" y="320"/>
                  </a:cubicBezTo>
                  <a:cubicBezTo>
                    <a:pt x="79" y="324"/>
                    <a:pt x="79" y="324"/>
                    <a:pt x="79" y="324"/>
                  </a:cubicBezTo>
                  <a:cubicBezTo>
                    <a:pt x="79" y="326"/>
                    <a:pt x="79" y="328"/>
                    <a:pt x="79" y="329"/>
                  </a:cubicBezTo>
                  <a:cubicBezTo>
                    <a:pt x="79" y="333"/>
                    <a:pt x="80" y="333"/>
                    <a:pt x="79" y="336"/>
                  </a:cubicBezTo>
                  <a:close/>
                  <a:moveTo>
                    <a:pt x="96" y="320"/>
                  </a:moveTo>
                  <a:cubicBezTo>
                    <a:pt x="95" y="325"/>
                    <a:pt x="96" y="322"/>
                    <a:pt x="94" y="323"/>
                  </a:cubicBezTo>
                  <a:lnTo>
                    <a:pt x="96" y="320"/>
                  </a:lnTo>
                  <a:close/>
                  <a:moveTo>
                    <a:pt x="37" y="347"/>
                  </a:moveTo>
                  <a:cubicBezTo>
                    <a:pt x="34" y="343"/>
                    <a:pt x="35" y="344"/>
                    <a:pt x="34" y="339"/>
                  </a:cubicBezTo>
                  <a:cubicBezTo>
                    <a:pt x="34" y="337"/>
                    <a:pt x="32" y="334"/>
                    <a:pt x="32" y="331"/>
                  </a:cubicBezTo>
                  <a:cubicBezTo>
                    <a:pt x="31" y="327"/>
                    <a:pt x="30" y="325"/>
                    <a:pt x="30" y="321"/>
                  </a:cubicBezTo>
                  <a:cubicBezTo>
                    <a:pt x="28" y="316"/>
                    <a:pt x="29" y="316"/>
                    <a:pt x="32" y="314"/>
                  </a:cubicBezTo>
                  <a:cubicBezTo>
                    <a:pt x="32" y="320"/>
                    <a:pt x="30" y="317"/>
                    <a:pt x="32" y="322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35"/>
                    <a:pt x="37" y="340"/>
                    <a:pt x="37" y="347"/>
                  </a:cubicBezTo>
                  <a:close/>
                  <a:moveTo>
                    <a:pt x="100" y="295"/>
                  </a:moveTo>
                  <a:cubicBezTo>
                    <a:pt x="98" y="294"/>
                    <a:pt x="98" y="296"/>
                    <a:pt x="98" y="292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101" y="280"/>
                    <a:pt x="100" y="285"/>
                    <a:pt x="100" y="291"/>
                  </a:cubicBezTo>
                  <a:lnTo>
                    <a:pt x="100" y="295"/>
                  </a:lnTo>
                  <a:close/>
                  <a:moveTo>
                    <a:pt x="75" y="275"/>
                  </a:moveTo>
                  <a:cubicBezTo>
                    <a:pt x="75" y="276"/>
                    <a:pt x="76" y="277"/>
                    <a:pt x="75" y="282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4" y="275"/>
                    <a:pt x="74" y="275"/>
                    <a:pt x="74" y="275"/>
                  </a:cubicBezTo>
                  <a:lnTo>
                    <a:pt x="75" y="275"/>
                  </a:lnTo>
                  <a:close/>
                  <a:moveTo>
                    <a:pt x="74" y="269"/>
                  </a:moveTo>
                  <a:cubicBezTo>
                    <a:pt x="71" y="268"/>
                    <a:pt x="73" y="264"/>
                    <a:pt x="74" y="263"/>
                  </a:cubicBezTo>
                  <a:lnTo>
                    <a:pt x="74" y="269"/>
                  </a:lnTo>
                  <a:close/>
                  <a:moveTo>
                    <a:pt x="73" y="261"/>
                  </a:moveTo>
                  <a:cubicBezTo>
                    <a:pt x="72" y="259"/>
                    <a:pt x="72" y="260"/>
                    <a:pt x="72" y="258"/>
                  </a:cubicBezTo>
                  <a:cubicBezTo>
                    <a:pt x="74" y="260"/>
                    <a:pt x="74" y="256"/>
                    <a:pt x="73" y="261"/>
                  </a:cubicBezTo>
                  <a:close/>
                  <a:moveTo>
                    <a:pt x="115" y="262"/>
                  </a:moveTo>
                  <a:cubicBezTo>
                    <a:pt x="110" y="258"/>
                    <a:pt x="112" y="254"/>
                    <a:pt x="111" y="247"/>
                  </a:cubicBezTo>
                  <a:cubicBezTo>
                    <a:pt x="119" y="251"/>
                    <a:pt x="111" y="251"/>
                    <a:pt x="117" y="257"/>
                  </a:cubicBezTo>
                  <a:cubicBezTo>
                    <a:pt x="115" y="259"/>
                    <a:pt x="116" y="259"/>
                    <a:pt x="115" y="262"/>
                  </a:cubicBezTo>
                  <a:close/>
                  <a:moveTo>
                    <a:pt x="114" y="245"/>
                  </a:moveTo>
                  <a:cubicBezTo>
                    <a:pt x="114" y="248"/>
                    <a:pt x="114" y="246"/>
                    <a:pt x="113" y="247"/>
                  </a:cubicBezTo>
                  <a:cubicBezTo>
                    <a:pt x="110" y="241"/>
                    <a:pt x="113" y="241"/>
                    <a:pt x="113" y="241"/>
                  </a:cubicBezTo>
                  <a:cubicBezTo>
                    <a:pt x="113" y="242"/>
                    <a:pt x="114" y="239"/>
                    <a:pt x="114" y="245"/>
                  </a:cubicBezTo>
                  <a:close/>
                  <a:moveTo>
                    <a:pt x="93" y="277"/>
                  </a:moveTo>
                  <a:cubicBezTo>
                    <a:pt x="90" y="275"/>
                    <a:pt x="92" y="274"/>
                    <a:pt x="91" y="269"/>
                  </a:cubicBezTo>
                  <a:cubicBezTo>
                    <a:pt x="91" y="267"/>
                    <a:pt x="91" y="265"/>
                    <a:pt x="91" y="261"/>
                  </a:cubicBezTo>
                  <a:cubicBezTo>
                    <a:pt x="90" y="256"/>
                    <a:pt x="89" y="247"/>
                    <a:pt x="89" y="243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0" y="246"/>
                    <a:pt x="91" y="249"/>
                    <a:pt x="91" y="252"/>
                  </a:cubicBezTo>
                  <a:cubicBezTo>
                    <a:pt x="93" y="265"/>
                    <a:pt x="93" y="265"/>
                    <a:pt x="93" y="265"/>
                  </a:cubicBezTo>
                  <a:cubicBezTo>
                    <a:pt x="93" y="266"/>
                    <a:pt x="93" y="265"/>
                    <a:pt x="93" y="267"/>
                  </a:cubicBezTo>
                  <a:cubicBezTo>
                    <a:pt x="93" y="268"/>
                    <a:pt x="93" y="269"/>
                    <a:pt x="93" y="269"/>
                  </a:cubicBezTo>
                  <a:cubicBezTo>
                    <a:pt x="93" y="273"/>
                    <a:pt x="94" y="275"/>
                    <a:pt x="93" y="277"/>
                  </a:cubicBezTo>
                  <a:close/>
                  <a:moveTo>
                    <a:pt x="18" y="220"/>
                  </a:moveTo>
                  <a:cubicBezTo>
                    <a:pt x="15" y="220"/>
                    <a:pt x="15" y="219"/>
                    <a:pt x="14" y="212"/>
                  </a:cubicBezTo>
                  <a:cubicBezTo>
                    <a:pt x="13" y="207"/>
                    <a:pt x="13" y="207"/>
                    <a:pt x="13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4" y="200"/>
                  </a:cubicBezTo>
                  <a:cubicBezTo>
                    <a:pt x="16" y="206"/>
                    <a:pt x="15" y="212"/>
                    <a:pt x="16" y="216"/>
                  </a:cubicBezTo>
                  <a:cubicBezTo>
                    <a:pt x="17" y="221"/>
                    <a:pt x="17" y="216"/>
                    <a:pt x="18" y="220"/>
                  </a:cubicBezTo>
                  <a:close/>
                  <a:moveTo>
                    <a:pt x="46" y="186"/>
                  </a:moveTo>
                  <a:cubicBezTo>
                    <a:pt x="45" y="185"/>
                    <a:pt x="45" y="188"/>
                    <a:pt x="45" y="182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65"/>
                    <a:pt x="44" y="169"/>
                    <a:pt x="46" y="167"/>
                  </a:cubicBezTo>
                  <a:lnTo>
                    <a:pt x="46" y="186"/>
                  </a:lnTo>
                  <a:close/>
                  <a:moveTo>
                    <a:pt x="43" y="156"/>
                  </a:moveTo>
                  <a:cubicBezTo>
                    <a:pt x="45" y="157"/>
                    <a:pt x="46" y="158"/>
                    <a:pt x="47" y="158"/>
                  </a:cubicBezTo>
                  <a:cubicBezTo>
                    <a:pt x="45" y="168"/>
                    <a:pt x="46" y="164"/>
                    <a:pt x="44" y="166"/>
                  </a:cubicBezTo>
                  <a:cubicBezTo>
                    <a:pt x="43" y="156"/>
                    <a:pt x="43" y="156"/>
                    <a:pt x="43" y="156"/>
                  </a:cubicBezTo>
                  <a:close/>
                  <a:moveTo>
                    <a:pt x="68" y="147"/>
                  </a:moveTo>
                  <a:cubicBezTo>
                    <a:pt x="68" y="150"/>
                    <a:pt x="68" y="148"/>
                    <a:pt x="67" y="149"/>
                  </a:cubicBezTo>
                  <a:cubicBezTo>
                    <a:pt x="66" y="147"/>
                    <a:pt x="66" y="146"/>
                    <a:pt x="67" y="144"/>
                  </a:cubicBezTo>
                  <a:cubicBezTo>
                    <a:pt x="68" y="146"/>
                    <a:pt x="68" y="144"/>
                    <a:pt x="68" y="147"/>
                  </a:cubicBezTo>
                  <a:close/>
                  <a:moveTo>
                    <a:pt x="44" y="143"/>
                  </a:moveTo>
                  <a:cubicBezTo>
                    <a:pt x="45" y="149"/>
                    <a:pt x="44" y="144"/>
                    <a:pt x="43" y="14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4" y="143"/>
                    <a:pt x="44" y="143"/>
                  </a:cubicBezTo>
                  <a:close/>
                  <a:moveTo>
                    <a:pt x="69" y="131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7" y="131"/>
                    <a:pt x="68" y="133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ubicBezTo>
                    <a:pt x="68" y="130"/>
                    <a:pt x="68" y="129"/>
                    <a:pt x="68" y="129"/>
                  </a:cubicBezTo>
                  <a:cubicBezTo>
                    <a:pt x="69" y="130"/>
                    <a:pt x="69" y="130"/>
                    <a:pt x="69" y="131"/>
                  </a:cubicBezTo>
                  <a:close/>
                  <a:moveTo>
                    <a:pt x="17" y="123"/>
                  </a:moveTo>
                  <a:cubicBezTo>
                    <a:pt x="20" y="126"/>
                    <a:pt x="19" y="122"/>
                    <a:pt x="19" y="127"/>
                  </a:cubicBezTo>
                  <a:cubicBezTo>
                    <a:pt x="19" y="136"/>
                    <a:pt x="20" y="139"/>
                    <a:pt x="19" y="146"/>
                  </a:cubicBezTo>
                  <a:lnTo>
                    <a:pt x="17" y="123"/>
                  </a:lnTo>
                  <a:close/>
                  <a:moveTo>
                    <a:pt x="41" y="133"/>
                  </a:moveTo>
                  <a:cubicBezTo>
                    <a:pt x="40" y="121"/>
                    <a:pt x="40" y="121"/>
                    <a:pt x="40" y="121"/>
                  </a:cubicBezTo>
                  <a:cubicBezTo>
                    <a:pt x="42" y="122"/>
                    <a:pt x="40" y="119"/>
                    <a:pt x="41" y="123"/>
                  </a:cubicBezTo>
                  <a:cubicBezTo>
                    <a:pt x="42" y="127"/>
                    <a:pt x="42" y="130"/>
                    <a:pt x="41" y="133"/>
                  </a:cubicBezTo>
                  <a:close/>
                  <a:moveTo>
                    <a:pt x="17" y="108"/>
                  </a:moveTo>
                  <a:cubicBezTo>
                    <a:pt x="17" y="108"/>
                    <a:pt x="18" y="107"/>
                    <a:pt x="18" y="112"/>
                  </a:cubicBezTo>
                  <a:cubicBezTo>
                    <a:pt x="17" y="113"/>
                    <a:pt x="18" y="112"/>
                    <a:pt x="17" y="114"/>
                  </a:cubicBezTo>
                  <a:cubicBezTo>
                    <a:pt x="17" y="110"/>
                    <a:pt x="16" y="111"/>
                    <a:pt x="17" y="108"/>
                  </a:cubicBezTo>
                  <a:close/>
                  <a:moveTo>
                    <a:pt x="67" y="125"/>
                  </a:moveTo>
                  <a:cubicBezTo>
                    <a:pt x="67" y="123"/>
                    <a:pt x="66" y="109"/>
                    <a:pt x="66" y="106"/>
                  </a:cubicBezTo>
                  <a:cubicBezTo>
                    <a:pt x="66" y="103"/>
                    <a:pt x="66" y="100"/>
                    <a:pt x="66" y="97"/>
                  </a:cubicBezTo>
                  <a:cubicBezTo>
                    <a:pt x="66" y="90"/>
                    <a:pt x="65" y="91"/>
                    <a:pt x="67" y="88"/>
                  </a:cubicBezTo>
                  <a:cubicBezTo>
                    <a:pt x="68" y="91"/>
                    <a:pt x="68" y="111"/>
                    <a:pt x="68" y="116"/>
                  </a:cubicBezTo>
                  <a:cubicBezTo>
                    <a:pt x="68" y="130"/>
                    <a:pt x="69" y="122"/>
                    <a:pt x="67" y="125"/>
                  </a:cubicBezTo>
                  <a:close/>
                  <a:moveTo>
                    <a:pt x="15" y="84"/>
                  </a:moveTo>
                  <a:cubicBezTo>
                    <a:pt x="17" y="86"/>
                    <a:pt x="17" y="84"/>
                    <a:pt x="17" y="93"/>
                  </a:cubicBezTo>
                  <a:cubicBezTo>
                    <a:pt x="16" y="92"/>
                    <a:pt x="15" y="92"/>
                    <a:pt x="15" y="87"/>
                  </a:cubicBezTo>
                  <a:cubicBezTo>
                    <a:pt x="15" y="84"/>
                    <a:pt x="15" y="86"/>
                    <a:pt x="15" y="84"/>
                  </a:cubicBezTo>
                  <a:close/>
                  <a:moveTo>
                    <a:pt x="38" y="98"/>
                  </a:moveTo>
                  <a:cubicBezTo>
                    <a:pt x="36" y="97"/>
                    <a:pt x="36" y="89"/>
                    <a:pt x="36" y="85"/>
                  </a:cubicBezTo>
                  <a:cubicBezTo>
                    <a:pt x="36" y="82"/>
                    <a:pt x="36" y="80"/>
                    <a:pt x="37" y="78"/>
                  </a:cubicBezTo>
                  <a:cubicBezTo>
                    <a:pt x="37" y="73"/>
                    <a:pt x="37" y="78"/>
                    <a:pt x="36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7"/>
                    <a:pt x="38" y="78"/>
                    <a:pt x="39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8" y="98"/>
                  </a:lnTo>
                  <a:close/>
                  <a:moveTo>
                    <a:pt x="65" y="74"/>
                  </a:moveTo>
                  <a:cubicBezTo>
                    <a:pt x="64" y="69"/>
                    <a:pt x="63" y="59"/>
                    <a:pt x="66" y="55"/>
                  </a:cubicBezTo>
                  <a:cubicBezTo>
                    <a:pt x="66" y="58"/>
                    <a:pt x="66" y="61"/>
                    <a:pt x="66" y="65"/>
                  </a:cubicBezTo>
                  <a:cubicBezTo>
                    <a:pt x="67" y="72"/>
                    <a:pt x="68" y="71"/>
                    <a:pt x="65" y="73"/>
                  </a:cubicBezTo>
                  <a:lnTo>
                    <a:pt x="65" y="74"/>
                  </a:lnTo>
                  <a:close/>
                  <a:moveTo>
                    <a:pt x="36" y="71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8" y="74"/>
                    <a:pt x="36" y="70"/>
                    <a:pt x="36" y="71"/>
                  </a:cubicBezTo>
                  <a:close/>
                  <a:moveTo>
                    <a:pt x="59" y="6"/>
                  </a:moveTo>
                  <a:cubicBezTo>
                    <a:pt x="59" y="6"/>
                    <a:pt x="58" y="5"/>
                    <a:pt x="58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1"/>
                    <a:pt x="54" y="3"/>
                    <a:pt x="53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0"/>
                    <a:pt x="52" y="10"/>
                    <a:pt x="57" y="9"/>
                  </a:cubicBezTo>
                  <a:cubicBezTo>
                    <a:pt x="55" y="14"/>
                    <a:pt x="54" y="16"/>
                    <a:pt x="52" y="21"/>
                  </a:cubicBezTo>
                  <a:cubicBezTo>
                    <a:pt x="55" y="22"/>
                    <a:pt x="54" y="21"/>
                    <a:pt x="56" y="2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28"/>
                    <a:pt x="49" y="24"/>
                    <a:pt x="49" y="21"/>
                  </a:cubicBezTo>
                  <a:cubicBezTo>
                    <a:pt x="48" y="17"/>
                    <a:pt x="47" y="16"/>
                    <a:pt x="44" y="16"/>
                  </a:cubicBezTo>
                  <a:cubicBezTo>
                    <a:pt x="45" y="10"/>
                    <a:pt x="43" y="4"/>
                    <a:pt x="38" y="3"/>
                  </a:cubicBezTo>
                  <a:cubicBezTo>
                    <a:pt x="37" y="6"/>
                    <a:pt x="37" y="10"/>
                    <a:pt x="37" y="12"/>
                  </a:cubicBezTo>
                  <a:cubicBezTo>
                    <a:pt x="37" y="14"/>
                    <a:pt x="36" y="17"/>
                    <a:pt x="36" y="19"/>
                  </a:cubicBezTo>
                  <a:cubicBezTo>
                    <a:pt x="35" y="26"/>
                    <a:pt x="36" y="27"/>
                    <a:pt x="36" y="32"/>
                  </a:cubicBezTo>
                  <a:cubicBezTo>
                    <a:pt x="36" y="36"/>
                    <a:pt x="35" y="33"/>
                    <a:pt x="36" y="39"/>
                  </a:cubicBezTo>
                  <a:cubicBezTo>
                    <a:pt x="36" y="44"/>
                    <a:pt x="34" y="51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58"/>
                    <a:pt x="34" y="54"/>
                    <a:pt x="33" y="48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4"/>
                    <a:pt x="31" y="14"/>
                    <a:pt x="27" y="12"/>
                  </a:cubicBezTo>
                  <a:cubicBezTo>
                    <a:pt x="31" y="33"/>
                    <a:pt x="28" y="52"/>
                    <a:pt x="29" y="62"/>
                  </a:cubicBezTo>
                  <a:cubicBezTo>
                    <a:pt x="30" y="65"/>
                    <a:pt x="30" y="60"/>
                    <a:pt x="30" y="65"/>
                  </a:cubicBezTo>
                  <a:cubicBezTo>
                    <a:pt x="30" y="72"/>
                    <a:pt x="28" y="81"/>
                    <a:pt x="30" y="88"/>
                  </a:cubicBezTo>
                  <a:cubicBezTo>
                    <a:pt x="27" y="83"/>
                    <a:pt x="28" y="77"/>
                    <a:pt x="28" y="71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28"/>
                    <a:pt x="24" y="25"/>
                    <a:pt x="22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20" y="27"/>
                    <a:pt x="17" y="27"/>
                  </a:cubicBezTo>
                  <a:cubicBezTo>
                    <a:pt x="17" y="31"/>
                    <a:pt x="18" y="31"/>
                    <a:pt x="19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8"/>
                    <a:pt x="16" y="41"/>
                    <a:pt x="16" y="44"/>
                  </a:cubicBezTo>
                  <a:cubicBezTo>
                    <a:pt x="17" y="48"/>
                    <a:pt x="18" y="48"/>
                    <a:pt x="17" y="4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9"/>
                    <a:pt x="17" y="57"/>
                    <a:pt x="19" y="59"/>
                  </a:cubicBezTo>
                  <a:cubicBezTo>
                    <a:pt x="18" y="60"/>
                    <a:pt x="20" y="60"/>
                    <a:pt x="17" y="59"/>
                  </a:cubicBezTo>
                  <a:cubicBezTo>
                    <a:pt x="17" y="63"/>
                    <a:pt x="17" y="73"/>
                    <a:pt x="16" y="75"/>
                  </a:cubicBezTo>
                  <a:cubicBezTo>
                    <a:pt x="15" y="74"/>
                    <a:pt x="15" y="75"/>
                    <a:pt x="15" y="73"/>
                  </a:cubicBezTo>
                  <a:cubicBezTo>
                    <a:pt x="15" y="72"/>
                    <a:pt x="15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" y="71"/>
                    <a:pt x="11" y="71"/>
                    <a:pt x="11" y="75"/>
                  </a:cubicBezTo>
                  <a:cubicBezTo>
                    <a:pt x="10" y="77"/>
                    <a:pt x="11" y="80"/>
                    <a:pt x="11" y="82"/>
                  </a:cubicBezTo>
                  <a:cubicBezTo>
                    <a:pt x="11" y="87"/>
                    <a:pt x="10" y="90"/>
                    <a:pt x="9" y="96"/>
                  </a:cubicBezTo>
                  <a:cubicBezTo>
                    <a:pt x="9" y="101"/>
                    <a:pt x="10" y="105"/>
                    <a:pt x="9" y="110"/>
                  </a:cubicBezTo>
                  <a:cubicBezTo>
                    <a:pt x="9" y="116"/>
                    <a:pt x="9" y="118"/>
                    <a:pt x="10" y="123"/>
                  </a:cubicBezTo>
                  <a:cubicBezTo>
                    <a:pt x="8" y="124"/>
                    <a:pt x="8" y="124"/>
                    <a:pt x="7" y="126"/>
                  </a:cubicBezTo>
                  <a:cubicBezTo>
                    <a:pt x="8" y="129"/>
                    <a:pt x="8" y="129"/>
                    <a:pt x="10" y="130"/>
                  </a:cubicBezTo>
                  <a:cubicBezTo>
                    <a:pt x="10" y="134"/>
                    <a:pt x="9" y="135"/>
                    <a:pt x="8" y="139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61"/>
                    <a:pt x="9" y="159"/>
                    <a:pt x="7" y="166"/>
                  </a:cubicBezTo>
                  <a:cubicBezTo>
                    <a:pt x="8" y="167"/>
                    <a:pt x="9" y="167"/>
                    <a:pt x="10" y="169"/>
                  </a:cubicBezTo>
                  <a:cubicBezTo>
                    <a:pt x="9" y="170"/>
                    <a:pt x="10" y="183"/>
                    <a:pt x="9" y="187"/>
                  </a:cubicBezTo>
                  <a:cubicBezTo>
                    <a:pt x="4" y="186"/>
                    <a:pt x="5" y="186"/>
                    <a:pt x="4" y="191"/>
                  </a:cubicBezTo>
                  <a:cubicBezTo>
                    <a:pt x="2" y="197"/>
                    <a:pt x="4" y="196"/>
                    <a:pt x="3" y="200"/>
                  </a:cubicBezTo>
                  <a:cubicBezTo>
                    <a:pt x="3" y="200"/>
                    <a:pt x="3" y="200"/>
                    <a:pt x="4" y="200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4" y="209"/>
                    <a:pt x="3" y="209"/>
                    <a:pt x="3" y="209"/>
                  </a:cubicBezTo>
                  <a:cubicBezTo>
                    <a:pt x="3" y="210"/>
                    <a:pt x="3" y="210"/>
                    <a:pt x="4" y="210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5"/>
                    <a:pt x="1" y="216"/>
                    <a:pt x="1" y="216"/>
                  </a:cubicBezTo>
                  <a:cubicBezTo>
                    <a:pt x="2" y="218"/>
                    <a:pt x="2" y="217"/>
                    <a:pt x="1" y="218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4" y="225"/>
                    <a:pt x="3" y="226"/>
                    <a:pt x="5" y="224"/>
                  </a:cubicBezTo>
                  <a:cubicBezTo>
                    <a:pt x="5" y="230"/>
                    <a:pt x="5" y="230"/>
                    <a:pt x="7" y="233"/>
                  </a:cubicBezTo>
                  <a:cubicBezTo>
                    <a:pt x="6" y="236"/>
                    <a:pt x="6" y="236"/>
                    <a:pt x="5" y="239"/>
                  </a:cubicBezTo>
                  <a:cubicBezTo>
                    <a:pt x="5" y="245"/>
                    <a:pt x="7" y="241"/>
                    <a:pt x="4" y="244"/>
                  </a:cubicBezTo>
                  <a:cubicBezTo>
                    <a:pt x="4" y="244"/>
                    <a:pt x="5" y="244"/>
                    <a:pt x="5" y="244"/>
                  </a:cubicBezTo>
                  <a:cubicBezTo>
                    <a:pt x="5" y="244"/>
                    <a:pt x="5" y="245"/>
                    <a:pt x="5" y="245"/>
                  </a:cubicBezTo>
                  <a:cubicBezTo>
                    <a:pt x="7" y="247"/>
                    <a:pt x="6" y="244"/>
                    <a:pt x="7" y="247"/>
                  </a:cubicBezTo>
                  <a:cubicBezTo>
                    <a:pt x="7" y="255"/>
                    <a:pt x="6" y="253"/>
                    <a:pt x="4" y="258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4"/>
                    <a:pt x="6" y="263"/>
                    <a:pt x="6" y="263"/>
                  </a:cubicBezTo>
                  <a:cubicBezTo>
                    <a:pt x="10" y="263"/>
                    <a:pt x="7" y="267"/>
                    <a:pt x="6" y="269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3" y="278"/>
                    <a:pt x="4" y="281"/>
                    <a:pt x="7" y="282"/>
                  </a:cubicBezTo>
                  <a:cubicBezTo>
                    <a:pt x="8" y="279"/>
                    <a:pt x="8" y="279"/>
                    <a:pt x="8" y="279"/>
                  </a:cubicBezTo>
                  <a:cubicBezTo>
                    <a:pt x="9" y="285"/>
                    <a:pt x="6" y="295"/>
                    <a:pt x="14" y="293"/>
                  </a:cubicBezTo>
                  <a:cubicBezTo>
                    <a:pt x="14" y="298"/>
                    <a:pt x="15" y="298"/>
                    <a:pt x="14" y="304"/>
                  </a:cubicBezTo>
                  <a:cubicBezTo>
                    <a:pt x="15" y="305"/>
                    <a:pt x="15" y="305"/>
                    <a:pt x="17" y="306"/>
                  </a:cubicBezTo>
                  <a:cubicBezTo>
                    <a:pt x="17" y="311"/>
                    <a:pt x="19" y="323"/>
                    <a:pt x="21" y="32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3" y="337"/>
                    <a:pt x="24" y="338"/>
                    <a:pt x="25" y="341"/>
                  </a:cubicBezTo>
                  <a:cubicBezTo>
                    <a:pt x="27" y="347"/>
                    <a:pt x="27" y="353"/>
                    <a:pt x="30" y="358"/>
                  </a:cubicBezTo>
                  <a:cubicBezTo>
                    <a:pt x="33" y="364"/>
                    <a:pt x="33" y="366"/>
                    <a:pt x="35" y="372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38" y="372"/>
                    <a:pt x="37" y="370"/>
                    <a:pt x="40" y="368"/>
                  </a:cubicBezTo>
                  <a:cubicBezTo>
                    <a:pt x="42" y="371"/>
                    <a:pt x="41" y="368"/>
                    <a:pt x="42" y="373"/>
                  </a:cubicBezTo>
                  <a:cubicBezTo>
                    <a:pt x="43" y="375"/>
                    <a:pt x="43" y="377"/>
                    <a:pt x="44" y="379"/>
                  </a:cubicBezTo>
                  <a:cubicBezTo>
                    <a:pt x="45" y="385"/>
                    <a:pt x="44" y="386"/>
                    <a:pt x="48" y="388"/>
                  </a:cubicBezTo>
                  <a:cubicBezTo>
                    <a:pt x="49" y="385"/>
                    <a:pt x="50" y="385"/>
                    <a:pt x="47" y="383"/>
                  </a:cubicBezTo>
                  <a:cubicBezTo>
                    <a:pt x="49" y="381"/>
                    <a:pt x="50" y="383"/>
                    <a:pt x="49" y="375"/>
                  </a:cubicBezTo>
                  <a:cubicBezTo>
                    <a:pt x="48" y="372"/>
                    <a:pt x="47" y="369"/>
                    <a:pt x="47" y="367"/>
                  </a:cubicBezTo>
                  <a:cubicBezTo>
                    <a:pt x="48" y="368"/>
                    <a:pt x="48" y="368"/>
                    <a:pt x="49" y="369"/>
                  </a:cubicBezTo>
                  <a:cubicBezTo>
                    <a:pt x="52" y="370"/>
                    <a:pt x="51" y="365"/>
                    <a:pt x="50" y="362"/>
                  </a:cubicBezTo>
                  <a:cubicBezTo>
                    <a:pt x="49" y="358"/>
                    <a:pt x="48" y="349"/>
                    <a:pt x="49" y="34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7"/>
                    <a:pt x="53" y="368"/>
                    <a:pt x="53" y="369"/>
                  </a:cubicBezTo>
                  <a:cubicBezTo>
                    <a:pt x="55" y="374"/>
                    <a:pt x="53" y="370"/>
                    <a:pt x="55" y="372"/>
                  </a:cubicBezTo>
                  <a:cubicBezTo>
                    <a:pt x="58" y="371"/>
                    <a:pt x="57" y="371"/>
                    <a:pt x="56" y="366"/>
                  </a:cubicBezTo>
                  <a:cubicBezTo>
                    <a:pt x="56" y="344"/>
                    <a:pt x="56" y="344"/>
                    <a:pt x="56" y="344"/>
                  </a:cubicBezTo>
                  <a:cubicBezTo>
                    <a:pt x="57" y="332"/>
                    <a:pt x="53" y="316"/>
                    <a:pt x="54" y="304"/>
                  </a:cubicBezTo>
                  <a:cubicBezTo>
                    <a:pt x="54" y="298"/>
                    <a:pt x="51" y="276"/>
                    <a:pt x="51" y="263"/>
                  </a:cubicBezTo>
                  <a:cubicBezTo>
                    <a:pt x="53" y="266"/>
                    <a:pt x="52" y="263"/>
                    <a:pt x="53" y="267"/>
                  </a:cubicBezTo>
                  <a:cubicBezTo>
                    <a:pt x="54" y="274"/>
                    <a:pt x="57" y="313"/>
                    <a:pt x="58" y="322"/>
                  </a:cubicBezTo>
                  <a:cubicBezTo>
                    <a:pt x="59" y="330"/>
                    <a:pt x="59" y="342"/>
                    <a:pt x="61" y="354"/>
                  </a:cubicBezTo>
                  <a:cubicBezTo>
                    <a:pt x="62" y="360"/>
                    <a:pt x="60" y="378"/>
                    <a:pt x="64" y="383"/>
                  </a:cubicBezTo>
                  <a:cubicBezTo>
                    <a:pt x="66" y="381"/>
                    <a:pt x="66" y="383"/>
                    <a:pt x="66" y="378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5" y="340"/>
                    <a:pt x="70" y="350"/>
                    <a:pt x="63" y="326"/>
                  </a:cubicBezTo>
                  <a:cubicBezTo>
                    <a:pt x="61" y="315"/>
                    <a:pt x="61" y="303"/>
                    <a:pt x="61" y="292"/>
                  </a:cubicBezTo>
                  <a:cubicBezTo>
                    <a:pt x="61" y="283"/>
                    <a:pt x="59" y="289"/>
                    <a:pt x="63" y="287"/>
                  </a:cubicBezTo>
                  <a:cubicBezTo>
                    <a:pt x="61" y="292"/>
                    <a:pt x="64" y="311"/>
                    <a:pt x="65" y="317"/>
                  </a:cubicBezTo>
                  <a:cubicBezTo>
                    <a:pt x="68" y="334"/>
                    <a:pt x="68" y="334"/>
                    <a:pt x="68" y="334"/>
                  </a:cubicBezTo>
                  <a:cubicBezTo>
                    <a:pt x="71" y="340"/>
                    <a:pt x="65" y="329"/>
                    <a:pt x="70" y="336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73" y="342"/>
                    <a:pt x="73" y="342"/>
                    <a:pt x="74" y="342"/>
                  </a:cubicBezTo>
                  <a:cubicBezTo>
                    <a:pt x="73" y="344"/>
                    <a:pt x="73" y="340"/>
                    <a:pt x="73" y="345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77" y="367"/>
                    <a:pt x="77" y="367"/>
                    <a:pt x="79" y="368"/>
                  </a:cubicBezTo>
                  <a:cubicBezTo>
                    <a:pt x="78" y="363"/>
                    <a:pt x="79" y="359"/>
                    <a:pt x="79" y="354"/>
                  </a:cubicBezTo>
                  <a:cubicBezTo>
                    <a:pt x="79" y="351"/>
                    <a:pt x="79" y="349"/>
                    <a:pt x="78" y="347"/>
                  </a:cubicBezTo>
                  <a:cubicBezTo>
                    <a:pt x="78" y="345"/>
                    <a:pt x="78" y="344"/>
                    <a:pt x="79" y="341"/>
                  </a:cubicBezTo>
                  <a:cubicBezTo>
                    <a:pt x="81" y="348"/>
                    <a:pt x="81" y="348"/>
                    <a:pt x="81" y="348"/>
                  </a:cubicBezTo>
                  <a:cubicBezTo>
                    <a:pt x="82" y="351"/>
                    <a:pt x="81" y="352"/>
                    <a:pt x="83" y="355"/>
                  </a:cubicBezTo>
                  <a:cubicBezTo>
                    <a:pt x="84" y="351"/>
                    <a:pt x="84" y="351"/>
                    <a:pt x="87" y="350"/>
                  </a:cubicBezTo>
                  <a:cubicBezTo>
                    <a:pt x="86" y="345"/>
                    <a:pt x="86" y="344"/>
                    <a:pt x="86" y="340"/>
                  </a:cubicBezTo>
                  <a:cubicBezTo>
                    <a:pt x="86" y="336"/>
                    <a:pt x="86" y="334"/>
                    <a:pt x="89" y="332"/>
                  </a:cubicBezTo>
                  <a:cubicBezTo>
                    <a:pt x="88" y="326"/>
                    <a:pt x="87" y="294"/>
                    <a:pt x="87" y="285"/>
                  </a:cubicBezTo>
                  <a:cubicBezTo>
                    <a:pt x="87" y="283"/>
                    <a:pt x="86" y="282"/>
                    <a:pt x="86" y="279"/>
                  </a:cubicBezTo>
                  <a:cubicBezTo>
                    <a:pt x="88" y="280"/>
                    <a:pt x="87" y="279"/>
                    <a:pt x="88" y="281"/>
                  </a:cubicBezTo>
                  <a:cubicBezTo>
                    <a:pt x="89" y="282"/>
                    <a:pt x="89" y="282"/>
                    <a:pt x="89" y="282"/>
                  </a:cubicBezTo>
                  <a:cubicBezTo>
                    <a:pt x="90" y="285"/>
                    <a:pt x="91" y="288"/>
                    <a:pt x="91" y="292"/>
                  </a:cubicBezTo>
                  <a:cubicBezTo>
                    <a:pt x="91" y="292"/>
                    <a:pt x="91" y="292"/>
                    <a:pt x="91" y="292"/>
                  </a:cubicBezTo>
                  <a:cubicBezTo>
                    <a:pt x="94" y="296"/>
                    <a:pt x="94" y="296"/>
                    <a:pt x="94" y="296"/>
                  </a:cubicBezTo>
                  <a:cubicBezTo>
                    <a:pt x="90" y="298"/>
                    <a:pt x="88" y="294"/>
                    <a:pt x="89" y="300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1" y="325"/>
                    <a:pt x="91" y="327"/>
                    <a:pt x="91" y="329"/>
                  </a:cubicBezTo>
                  <a:cubicBezTo>
                    <a:pt x="92" y="332"/>
                    <a:pt x="92" y="331"/>
                    <a:pt x="94" y="333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27"/>
                    <a:pt x="95" y="329"/>
                    <a:pt x="96" y="327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7" y="336"/>
                    <a:pt x="97" y="336"/>
                    <a:pt x="98" y="336"/>
                  </a:cubicBezTo>
                  <a:cubicBezTo>
                    <a:pt x="100" y="339"/>
                    <a:pt x="100" y="339"/>
                    <a:pt x="100" y="339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2" y="321"/>
                    <a:pt x="97" y="310"/>
                    <a:pt x="99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2" y="303"/>
                    <a:pt x="102" y="304"/>
                    <a:pt x="102" y="308"/>
                  </a:cubicBezTo>
                  <a:cubicBezTo>
                    <a:pt x="102" y="312"/>
                    <a:pt x="102" y="316"/>
                    <a:pt x="103" y="320"/>
                  </a:cubicBezTo>
                  <a:cubicBezTo>
                    <a:pt x="103" y="328"/>
                    <a:pt x="102" y="341"/>
                    <a:pt x="105" y="342"/>
                  </a:cubicBezTo>
                  <a:cubicBezTo>
                    <a:pt x="108" y="343"/>
                    <a:pt x="107" y="347"/>
                    <a:pt x="109" y="349"/>
                  </a:cubicBezTo>
                  <a:cubicBezTo>
                    <a:pt x="110" y="342"/>
                    <a:pt x="110" y="342"/>
                    <a:pt x="110" y="342"/>
                  </a:cubicBezTo>
                  <a:cubicBezTo>
                    <a:pt x="112" y="340"/>
                    <a:pt x="109" y="343"/>
                    <a:pt x="112" y="341"/>
                  </a:cubicBezTo>
                  <a:cubicBezTo>
                    <a:pt x="110" y="337"/>
                    <a:pt x="114" y="336"/>
                    <a:pt x="110" y="328"/>
                  </a:cubicBezTo>
                  <a:cubicBezTo>
                    <a:pt x="110" y="328"/>
                    <a:pt x="110" y="328"/>
                    <a:pt x="110" y="327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09" y="319"/>
                    <a:pt x="109" y="319"/>
                    <a:pt x="109" y="319"/>
                  </a:cubicBezTo>
                  <a:cubicBezTo>
                    <a:pt x="111" y="318"/>
                    <a:pt x="110" y="318"/>
                    <a:pt x="111" y="318"/>
                  </a:cubicBezTo>
                  <a:cubicBezTo>
                    <a:pt x="111" y="318"/>
                    <a:pt x="112" y="317"/>
                    <a:pt x="112" y="317"/>
                  </a:cubicBezTo>
                  <a:cubicBezTo>
                    <a:pt x="111" y="308"/>
                    <a:pt x="111" y="300"/>
                    <a:pt x="112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2" y="293"/>
                    <a:pt x="112" y="293"/>
                    <a:pt x="112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6" y="301"/>
                    <a:pt x="115" y="306"/>
                    <a:pt x="118" y="312"/>
                  </a:cubicBezTo>
                  <a:cubicBezTo>
                    <a:pt x="120" y="316"/>
                    <a:pt x="118" y="311"/>
                    <a:pt x="119" y="314"/>
                  </a:cubicBezTo>
                  <a:cubicBezTo>
                    <a:pt x="120" y="316"/>
                    <a:pt x="120" y="318"/>
                    <a:pt x="121" y="320"/>
                  </a:cubicBezTo>
                  <a:cubicBezTo>
                    <a:pt x="122" y="318"/>
                    <a:pt x="122" y="320"/>
                    <a:pt x="123" y="317"/>
                  </a:cubicBezTo>
                  <a:cubicBezTo>
                    <a:pt x="125" y="311"/>
                    <a:pt x="122" y="302"/>
                    <a:pt x="123" y="297"/>
                  </a:cubicBezTo>
                  <a:cubicBezTo>
                    <a:pt x="122" y="296"/>
                    <a:pt x="121" y="295"/>
                    <a:pt x="121" y="294"/>
                  </a:cubicBezTo>
                  <a:cubicBezTo>
                    <a:pt x="123" y="292"/>
                    <a:pt x="121" y="292"/>
                    <a:pt x="124" y="294"/>
                  </a:cubicBezTo>
                  <a:cubicBezTo>
                    <a:pt x="124" y="290"/>
                    <a:pt x="126" y="283"/>
                    <a:pt x="124" y="27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3"/>
                    <a:pt x="128" y="255"/>
                    <a:pt x="128" y="251"/>
                  </a:cubicBezTo>
                  <a:cubicBezTo>
                    <a:pt x="127" y="245"/>
                    <a:pt x="128" y="251"/>
                    <a:pt x="127" y="247"/>
                  </a:cubicBezTo>
                  <a:cubicBezTo>
                    <a:pt x="125" y="241"/>
                    <a:pt x="128" y="240"/>
                    <a:pt x="123" y="236"/>
                  </a:cubicBezTo>
                  <a:cubicBezTo>
                    <a:pt x="124" y="234"/>
                    <a:pt x="124" y="235"/>
                    <a:pt x="124" y="233"/>
                  </a:cubicBezTo>
                  <a:cubicBezTo>
                    <a:pt x="125" y="233"/>
                    <a:pt x="125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23"/>
                    <a:pt x="121" y="216"/>
                    <a:pt x="121" y="207"/>
                  </a:cubicBezTo>
                  <a:cubicBezTo>
                    <a:pt x="121" y="204"/>
                    <a:pt x="121" y="202"/>
                    <a:pt x="120" y="197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3"/>
                    <a:pt x="115" y="182"/>
                    <a:pt x="117" y="179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3" y="177"/>
                    <a:pt x="115" y="179"/>
                    <a:pt x="114" y="177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6" y="177"/>
                    <a:pt x="115" y="175"/>
                    <a:pt x="119" y="176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59"/>
                    <a:pt x="116" y="142"/>
                    <a:pt x="114" y="138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5" y="100"/>
                    <a:pt x="103" y="80"/>
                    <a:pt x="101" y="77"/>
                  </a:cubicBezTo>
                  <a:cubicBezTo>
                    <a:pt x="98" y="74"/>
                    <a:pt x="98" y="73"/>
                    <a:pt x="97" y="68"/>
                  </a:cubicBezTo>
                  <a:cubicBezTo>
                    <a:pt x="96" y="66"/>
                    <a:pt x="96" y="65"/>
                    <a:pt x="95" y="63"/>
                  </a:cubicBezTo>
                  <a:cubicBezTo>
                    <a:pt x="93" y="61"/>
                    <a:pt x="95" y="65"/>
                    <a:pt x="93" y="62"/>
                  </a:cubicBezTo>
                  <a:cubicBezTo>
                    <a:pt x="91" y="59"/>
                    <a:pt x="93" y="60"/>
                    <a:pt x="91" y="56"/>
                  </a:cubicBezTo>
                  <a:cubicBezTo>
                    <a:pt x="89" y="51"/>
                    <a:pt x="89" y="44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2"/>
                    <a:pt x="85" y="41"/>
                    <a:pt x="84" y="44"/>
                  </a:cubicBezTo>
                  <a:cubicBezTo>
                    <a:pt x="84" y="46"/>
                    <a:pt x="84" y="49"/>
                    <a:pt x="84" y="52"/>
                  </a:cubicBezTo>
                  <a:cubicBezTo>
                    <a:pt x="85" y="55"/>
                    <a:pt x="87" y="61"/>
                    <a:pt x="87" y="64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1" y="82"/>
                    <a:pt x="90" y="84"/>
                    <a:pt x="91" y="86"/>
                  </a:cubicBezTo>
                  <a:cubicBezTo>
                    <a:pt x="91" y="90"/>
                    <a:pt x="92" y="90"/>
                    <a:pt x="94" y="90"/>
                  </a:cubicBezTo>
                  <a:cubicBezTo>
                    <a:pt x="91" y="93"/>
                    <a:pt x="94" y="90"/>
                    <a:pt x="92" y="93"/>
                  </a:cubicBezTo>
                  <a:cubicBezTo>
                    <a:pt x="92" y="93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6" y="100"/>
                    <a:pt x="95" y="111"/>
                    <a:pt x="99" y="122"/>
                  </a:cubicBezTo>
                  <a:cubicBezTo>
                    <a:pt x="100" y="124"/>
                    <a:pt x="99" y="122"/>
                    <a:pt x="100" y="125"/>
                  </a:cubicBezTo>
                  <a:cubicBezTo>
                    <a:pt x="100" y="128"/>
                    <a:pt x="101" y="132"/>
                    <a:pt x="103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5" y="138"/>
                    <a:pt x="105" y="138"/>
                    <a:pt x="108" y="140"/>
                  </a:cubicBezTo>
                  <a:cubicBezTo>
                    <a:pt x="104" y="155"/>
                    <a:pt x="111" y="160"/>
                    <a:pt x="112" y="162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08" y="173"/>
                    <a:pt x="109" y="189"/>
                    <a:pt x="110" y="193"/>
                  </a:cubicBezTo>
                  <a:cubicBezTo>
                    <a:pt x="109" y="198"/>
                    <a:pt x="109" y="198"/>
                    <a:pt x="109" y="198"/>
                  </a:cubicBezTo>
                  <a:cubicBezTo>
                    <a:pt x="108" y="196"/>
                    <a:pt x="109" y="196"/>
                    <a:pt x="107" y="197"/>
                  </a:cubicBezTo>
                  <a:cubicBezTo>
                    <a:pt x="107" y="196"/>
                    <a:pt x="107" y="194"/>
                    <a:pt x="107" y="194"/>
                  </a:cubicBezTo>
                  <a:cubicBezTo>
                    <a:pt x="107" y="187"/>
                    <a:pt x="110" y="190"/>
                    <a:pt x="107" y="173"/>
                  </a:cubicBezTo>
                  <a:cubicBezTo>
                    <a:pt x="106" y="170"/>
                    <a:pt x="106" y="165"/>
                    <a:pt x="106" y="162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98" y="126"/>
                    <a:pt x="92" y="137"/>
                    <a:pt x="95" y="148"/>
                  </a:cubicBezTo>
                  <a:cubicBezTo>
                    <a:pt x="95" y="148"/>
                    <a:pt x="100" y="158"/>
                    <a:pt x="98" y="171"/>
                  </a:cubicBezTo>
                  <a:cubicBezTo>
                    <a:pt x="98" y="170"/>
                    <a:pt x="98" y="171"/>
                    <a:pt x="97" y="168"/>
                  </a:cubicBezTo>
                  <a:cubicBezTo>
                    <a:pt x="97" y="167"/>
                    <a:pt x="97" y="166"/>
                    <a:pt x="97" y="165"/>
                  </a:cubicBezTo>
                  <a:cubicBezTo>
                    <a:pt x="96" y="161"/>
                    <a:pt x="96" y="161"/>
                    <a:pt x="95" y="158"/>
                  </a:cubicBezTo>
                  <a:cubicBezTo>
                    <a:pt x="94" y="154"/>
                    <a:pt x="92" y="151"/>
                    <a:pt x="92" y="147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7" y="145"/>
                    <a:pt x="86" y="142"/>
                  </a:cubicBezTo>
                  <a:cubicBezTo>
                    <a:pt x="89" y="143"/>
                    <a:pt x="88" y="143"/>
                    <a:pt x="90" y="144"/>
                  </a:cubicBezTo>
                  <a:cubicBezTo>
                    <a:pt x="91" y="129"/>
                    <a:pt x="89" y="132"/>
                    <a:pt x="89" y="12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5" y="104"/>
                    <a:pt x="87" y="112"/>
                    <a:pt x="86" y="107"/>
                  </a:cubicBezTo>
                  <a:cubicBezTo>
                    <a:pt x="85" y="105"/>
                    <a:pt x="86" y="102"/>
                    <a:pt x="85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3" y="95"/>
                    <a:pt x="83" y="93"/>
                  </a:cubicBezTo>
                  <a:cubicBezTo>
                    <a:pt x="81" y="94"/>
                    <a:pt x="82" y="94"/>
                    <a:pt x="81" y="92"/>
                  </a:cubicBezTo>
                  <a:cubicBezTo>
                    <a:pt x="80" y="90"/>
                    <a:pt x="79" y="72"/>
                    <a:pt x="73" y="61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2" y="52"/>
                    <a:pt x="71" y="45"/>
                    <a:pt x="71" y="41"/>
                  </a:cubicBezTo>
                  <a:cubicBezTo>
                    <a:pt x="70" y="36"/>
                    <a:pt x="70" y="38"/>
                    <a:pt x="69" y="37"/>
                  </a:cubicBezTo>
                  <a:cubicBezTo>
                    <a:pt x="65" y="41"/>
                    <a:pt x="69" y="46"/>
                    <a:pt x="68" y="52"/>
                  </a:cubicBezTo>
                  <a:cubicBezTo>
                    <a:pt x="66" y="56"/>
                    <a:pt x="68" y="53"/>
                    <a:pt x="65" y="54"/>
                  </a:cubicBezTo>
                  <a:cubicBezTo>
                    <a:pt x="65" y="53"/>
                    <a:pt x="65" y="52"/>
                    <a:pt x="64" y="51"/>
                  </a:cubicBezTo>
                  <a:cubicBezTo>
                    <a:pt x="63" y="47"/>
                    <a:pt x="62" y="50"/>
                    <a:pt x="63" y="44"/>
                  </a:cubicBezTo>
                  <a:cubicBezTo>
                    <a:pt x="60" y="46"/>
                    <a:pt x="62" y="45"/>
                    <a:pt x="59" y="46"/>
                  </a:cubicBezTo>
                  <a:cubicBezTo>
                    <a:pt x="59" y="42"/>
                    <a:pt x="60" y="43"/>
                    <a:pt x="63" y="41"/>
                  </a:cubicBezTo>
                  <a:cubicBezTo>
                    <a:pt x="63" y="40"/>
                    <a:pt x="63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59" y="33"/>
                    <a:pt x="59" y="31"/>
                    <a:pt x="58" y="26"/>
                  </a:cubicBezTo>
                  <a:cubicBezTo>
                    <a:pt x="59" y="25"/>
                    <a:pt x="59" y="26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0"/>
                    <a:pt x="63" y="15"/>
                    <a:pt x="63" y="13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6"/>
                  </a:cubicBezTo>
                  <a:lnTo>
                    <a:pt x="5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992" y="2671"/>
              <a:ext cx="160" cy="540"/>
            </a:xfrm>
            <a:custGeom>
              <a:avLst/>
              <a:gdLst>
                <a:gd name="T0" fmla="*/ 61 w 125"/>
                <a:gd name="T1" fmla="*/ 341 h 420"/>
                <a:gd name="T2" fmla="*/ 42 w 125"/>
                <a:gd name="T3" fmla="*/ 177 h 420"/>
                <a:gd name="T4" fmla="*/ 79 w 125"/>
                <a:gd name="T5" fmla="*/ 130 h 420"/>
                <a:gd name="T6" fmla="*/ 81 w 125"/>
                <a:gd name="T7" fmla="*/ 123 h 420"/>
                <a:gd name="T8" fmla="*/ 107 w 125"/>
                <a:gd name="T9" fmla="*/ 117 h 420"/>
                <a:gd name="T10" fmla="*/ 108 w 125"/>
                <a:gd name="T11" fmla="*/ 102 h 420"/>
                <a:gd name="T12" fmla="*/ 108 w 125"/>
                <a:gd name="T13" fmla="*/ 73 h 420"/>
                <a:gd name="T14" fmla="*/ 110 w 125"/>
                <a:gd name="T15" fmla="*/ 45 h 420"/>
                <a:gd name="T16" fmla="*/ 83 w 125"/>
                <a:gd name="T17" fmla="*/ 8 h 420"/>
                <a:gd name="T18" fmla="*/ 69 w 125"/>
                <a:gd name="T19" fmla="*/ 47 h 420"/>
                <a:gd name="T20" fmla="*/ 58 w 125"/>
                <a:gd name="T21" fmla="*/ 72 h 420"/>
                <a:gd name="T22" fmla="*/ 61 w 125"/>
                <a:gd name="T23" fmla="*/ 58 h 420"/>
                <a:gd name="T24" fmla="*/ 62 w 125"/>
                <a:gd name="T25" fmla="*/ 42 h 420"/>
                <a:gd name="T26" fmla="*/ 61 w 125"/>
                <a:gd name="T27" fmla="*/ 30 h 420"/>
                <a:gd name="T28" fmla="*/ 58 w 125"/>
                <a:gd name="T29" fmla="*/ 15 h 420"/>
                <a:gd name="T30" fmla="*/ 48 w 125"/>
                <a:gd name="T31" fmla="*/ 42 h 420"/>
                <a:gd name="T32" fmla="*/ 42 w 125"/>
                <a:gd name="T33" fmla="*/ 51 h 420"/>
                <a:gd name="T34" fmla="*/ 34 w 125"/>
                <a:gd name="T35" fmla="*/ 73 h 420"/>
                <a:gd name="T36" fmla="*/ 29 w 125"/>
                <a:gd name="T37" fmla="*/ 94 h 420"/>
                <a:gd name="T38" fmla="*/ 25 w 125"/>
                <a:gd name="T39" fmla="*/ 99 h 420"/>
                <a:gd name="T40" fmla="*/ 7 w 125"/>
                <a:gd name="T41" fmla="*/ 161 h 420"/>
                <a:gd name="T42" fmla="*/ 5 w 125"/>
                <a:gd name="T43" fmla="*/ 192 h 420"/>
                <a:gd name="T44" fmla="*/ 3 w 125"/>
                <a:gd name="T45" fmla="*/ 214 h 420"/>
                <a:gd name="T46" fmla="*/ 2 w 125"/>
                <a:gd name="T47" fmla="*/ 230 h 420"/>
                <a:gd name="T48" fmla="*/ 4 w 125"/>
                <a:gd name="T49" fmla="*/ 240 h 420"/>
                <a:gd name="T50" fmla="*/ 9 w 125"/>
                <a:gd name="T51" fmla="*/ 245 h 420"/>
                <a:gd name="T52" fmla="*/ 9 w 125"/>
                <a:gd name="T53" fmla="*/ 271 h 420"/>
                <a:gd name="T54" fmla="*/ 7 w 125"/>
                <a:gd name="T55" fmla="*/ 324 h 420"/>
                <a:gd name="T56" fmla="*/ 12 w 125"/>
                <a:gd name="T57" fmla="*/ 363 h 420"/>
                <a:gd name="T58" fmla="*/ 11 w 125"/>
                <a:gd name="T59" fmla="*/ 396 h 420"/>
                <a:gd name="T60" fmla="*/ 23 w 125"/>
                <a:gd name="T61" fmla="*/ 420 h 420"/>
                <a:gd name="T62" fmla="*/ 31 w 125"/>
                <a:gd name="T63" fmla="*/ 400 h 420"/>
                <a:gd name="T64" fmla="*/ 44 w 125"/>
                <a:gd name="T65" fmla="*/ 370 h 420"/>
                <a:gd name="T66" fmla="*/ 49 w 125"/>
                <a:gd name="T67" fmla="*/ 361 h 420"/>
                <a:gd name="T68" fmla="*/ 43 w 125"/>
                <a:gd name="T69" fmla="*/ 407 h 420"/>
                <a:gd name="T70" fmla="*/ 46 w 125"/>
                <a:gd name="T71" fmla="*/ 394 h 420"/>
                <a:gd name="T72" fmla="*/ 53 w 125"/>
                <a:gd name="T73" fmla="*/ 373 h 420"/>
                <a:gd name="T74" fmla="*/ 59 w 125"/>
                <a:gd name="T75" fmla="*/ 383 h 420"/>
                <a:gd name="T76" fmla="*/ 74 w 125"/>
                <a:gd name="T77" fmla="*/ 327 h 420"/>
                <a:gd name="T78" fmla="*/ 83 w 125"/>
                <a:gd name="T79" fmla="*/ 297 h 420"/>
                <a:gd name="T80" fmla="*/ 92 w 125"/>
                <a:gd name="T81" fmla="*/ 252 h 420"/>
                <a:gd name="T82" fmla="*/ 96 w 125"/>
                <a:gd name="T83" fmla="*/ 236 h 420"/>
                <a:gd name="T84" fmla="*/ 109 w 125"/>
                <a:gd name="T85" fmla="*/ 149 h 420"/>
                <a:gd name="T86" fmla="*/ 110 w 125"/>
                <a:gd name="T87" fmla="*/ 127 h 420"/>
                <a:gd name="T88" fmla="*/ 109 w 125"/>
                <a:gd name="T89" fmla="*/ 114 h 420"/>
                <a:gd name="T90" fmla="*/ 114 w 125"/>
                <a:gd name="T91" fmla="*/ 93 h 420"/>
                <a:gd name="T92" fmla="*/ 112 w 125"/>
                <a:gd name="T93" fmla="*/ 79 h 420"/>
                <a:gd name="T94" fmla="*/ 121 w 125"/>
                <a:gd name="T95" fmla="*/ 9 h 420"/>
                <a:gd name="T96" fmla="*/ 115 w 125"/>
                <a:gd name="T97" fmla="*/ 37 h 420"/>
                <a:gd name="T98" fmla="*/ 109 w 125"/>
                <a:gd name="T99" fmla="*/ 11 h 420"/>
                <a:gd name="T100" fmla="*/ 103 w 125"/>
                <a:gd name="T101" fmla="*/ 27 h 420"/>
                <a:gd name="T102" fmla="*/ 90 w 125"/>
                <a:gd name="T103" fmla="*/ 88 h 420"/>
                <a:gd name="T104" fmla="*/ 86 w 125"/>
                <a:gd name="T105" fmla="*/ 97 h 420"/>
                <a:gd name="T106" fmla="*/ 93 w 125"/>
                <a:gd name="T107" fmla="*/ 51 h 420"/>
                <a:gd name="T108" fmla="*/ 90 w 125"/>
                <a:gd name="T109" fmla="*/ 17 h 420"/>
                <a:gd name="T110" fmla="*/ 88 w 125"/>
                <a:gd name="T11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5" h="420">
                  <a:moveTo>
                    <a:pt x="46" y="347"/>
                  </a:moveTo>
                  <a:cubicBezTo>
                    <a:pt x="48" y="352"/>
                    <a:pt x="47" y="349"/>
                    <a:pt x="46" y="349"/>
                  </a:cubicBezTo>
                  <a:lnTo>
                    <a:pt x="46" y="347"/>
                  </a:lnTo>
                  <a:close/>
                  <a:moveTo>
                    <a:pt x="61" y="341"/>
                  </a:moveTo>
                  <a:cubicBezTo>
                    <a:pt x="61" y="340"/>
                    <a:pt x="62" y="339"/>
                    <a:pt x="62" y="341"/>
                  </a:cubicBezTo>
                  <a:cubicBezTo>
                    <a:pt x="61" y="343"/>
                    <a:pt x="61" y="341"/>
                    <a:pt x="61" y="341"/>
                  </a:cubicBezTo>
                  <a:close/>
                  <a:moveTo>
                    <a:pt x="43" y="175"/>
                  </a:moveTo>
                  <a:cubicBezTo>
                    <a:pt x="43" y="178"/>
                    <a:pt x="42" y="177"/>
                    <a:pt x="42" y="177"/>
                  </a:cubicBezTo>
                  <a:cubicBezTo>
                    <a:pt x="41" y="174"/>
                    <a:pt x="42" y="174"/>
                    <a:pt x="42" y="173"/>
                  </a:cubicBezTo>
                  <a:cubicBezTo>
                    <a:pt x="43" y="174"/>
                    <a:pt x="43" y="173"/>
                    <a:pt x="43" y="175"/>
                  </a:cubicBezTo>
                  <a:close/>
                  <a:moveTo>
                    <a:pt x="80" y="131"/>
                  </a:moveTo>
                  <a:cubicBezTo>
                    <a:pt x="77" y="129"/>
                    <a:pt x="80" y="135"/>
                    <a:pt x="79" y="130"/>
                  </a:cubicBezTo>
                  <a:cubicBezTo>
                    <a:pt x="78" y="125"/>
                    <a:pt x="79" y="130"/>
                    <a:pt x="80" y="128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35"/>
                    <a:pt x="81" y="129"/>
                    <a:pt x="80" y="131"/>
                  </a:cubicBezTo>
                  <a:close/>
                  <a:moveTo>
                    <a:pt x="81" y="123"/>
                  </a:moveTo>
                  <a:cubicBezTo>
                    <a:pt x="80" y="125"/>
                    <a:pt x="80" y="125"/>
                    <a:pt x="80" y="125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1" y="123"/>
                    <a:pt x="81" y="121"/>
                    <a:pt x="81" y="123"/>
                  </a:cubicBezTo>
                  <a:close/>
                  <a:moveTo>
                    <a:pt x="107" y="117"/>
                  </a:moveTo>
                  <a:cubicBezTo>
                    <a:pt x="106" y="120"/>
                    <a:pt x="108" y="117"/>
                    <a:pt x="105" y="120"/>
                  </a:cubicBezTo>
                  <a:cubicBezTo>
                    <a:pt x="105" y="115"/>
                    <a:pt x="103" y="117"/>
                    <a:pt x="107" y="117"/>
                  </a:cubicBezTo>
                  <a:close/>
                  <a:moveTo>
                    <a:pt x="106" y="97"/>
                  </a:moveTo>
                  <a:cubicBezTo>
                    <a:pt x="108" y="99"/>
                    <a:pt x="107" y="98"/>
                    <a:pt x="108" y="102"/>
                  </a:cubicBezTo>
                  <a:cubicBezTo>
                    <a:pt x="104" y="102"/>
                    <a:pt x="103" y="101"/>
                    <a:pt x="106" y="97"/>
                  </a:cubicBezTo>
                  <a:close/>
                  <a:moveTo>
                    <a:pt x="108" y="73"/>
                  </a:moveTo>
                  <a:cubicBezTo>
                    <a:pt x="108" y="72"/>
                    <a:pt x="107" y="72"/>
                    <a:pt x="108" y="71"/>
                  </a:cubicBezTo>
                  <a:cubicBezTo>
                    <a:pt x="111" y="76"/>
                    <a:pt x="108" y="72"/>
                    <a:pt x="108" y="73"/>
                  </a:cubicBezTo>
                  <a:close/>
                  <a:moveTo>
                    <a:pt x="114" y="40"/>
                  </a:moveTo>
                  <a:cubicBezTo>
                    <a:pt x="114" y="40"/>
                    <a:pt x="114" y="40"/>
                    <a:pt x="114" y="41"/>
                  </a:cubicBezTo>
                  <a:cubicBezTo>
                    <a:pt x="117" y="43"/>
                    <a:pt x="116" y="42"/>
                    <a:pt x="115" y="45"/>
                  </a:cubicBezTo>
                  <a:cubicBezTo>
                    <a:pt x="114" y="45"/>
                    <a:pt x="113" y="45"/>
                    <a:pt x="110" y="45"/>
                  </a:cubicBezTo>
                  <a:lnTo>
                    <a:pt x="114" y="40"/>
                  </a:lnTo>
                  <a:close/>
                  <a:moveTo>
                    <a:pt x="84" y="3"/>
                  </a:moveTo>
                  <a:cubicBezTo>
                    <a:pt x="79" y="0"/>
                    <a:pt x="88" y="4"/>
                    <a:pt x="83" y="2"/>
                  </a:cubicBezTo>
                  <a:cubicBezTo>
                    <a:pt x="82" y="5"/>
                    <a:pt x="82" y="4"/>
                    <a:pt x="83" y="8"/>
                  </a:cubicBezTo>
                  <a:cubicBezTo>
                    <a:pt x="78" y="9"/>
                    <a:pt x="77" y="16"/>
                    <a:pt x="76" y="21"/>
                  </a:cubicBezTo>
                  <a:cubicBezTo>
                    <a:pt x="75" y="24"/>
                    <a:pt x="74" y="26"/>
                    <a:pt x="73" y="29"/>
                  </a:cubicBezTo>
                  <a:cubicBezTo>
                    <a:pt x="72" y="34"/>
                    <a:pt x="72" y="33"/>
                    <a:pt x="69" y="34"/>
                  </a:cubicBezTo>
                  <a:cubicBezTo>
                    <a:pt x="69" y="40"/>
                    <a:pt x="71" y="41"/>
                    <a:pt x="69" y="47"/>
                  </a:cubicBezTo>
                  <a:cubicBezTo>
                    <a:pt x="67" y="52"/>
                    <a:pt x="68" y="54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4" y="66"/>
                    <a:pt x="64" y="73"/>
                    <a:pt x="60" y="75"/>
                  </a:cubicBezTo>
                  <a:cubicBezTo>
                    <a:pt x="60" y="75"/>
                    <a:pt x="58" y="75"/>
                    <a:pt x="58" y="72"/>
                  </a:cubicBezTo>
                  <a:cubicBezTo>
                    <a:pt x="58" y="69"/>
                    <a:pt x="58" y="70"/>
                    <a:pt x="59" y="68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3"/>
                    <a:pt x="60" y="63"/>
                    <a:pt x="60" y="61"/>
                  </a:cubicBezTo>
                  <a:cubicBezTo>
                    <a:pt x="61" y="59"/>
                    <a:pt x="61" y="62"/>
                    <a:pt x="61" y="58"/>
                  </a:cubicBezTo>
                  <a:cubicBezTo>
                    <a:pt x="61" y="53"/>
                    <a:pt x="61" y="52"/>
                    <a:pt x="62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5" y="38"/>
                    <a:pt x="61" y="40"/>
                    <a:pt x="64" y="36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4" y="32"/>
                    <a:pt x="64" y="32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4" y="26"/>
                    <a:pt x="62" y="30"/>
                    <a:pt x="63" y="25"/>
                  </a:cubicBezTo>
                  <a:cubicBezTo>
                    <a:pt x="58" y="26"/>
                    <a:pt x="62" y="28"/>
                    <a:pt x="58" y="28"/>
                  </a:cubicBezTo>
                  <a:cubicBezTo>
                    <a:pt x="57" y="22"/>
                    <a:pt x="57" y="24"/>
                    <a:pt x="60" y="22"/>
                  </a:cubicBezTo>
                  <a:cubicBezTo>
                    <a:pt x="59" y="19"/>
                    <a:pt x="59" y="18"/>
                    <a:pt x="58" y="15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5" y="19"/>
                    <a:pt x="54" y="2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8" y="35"/>
                    <a:pt x="47" y="37"/>
                    <a:pt x="48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51"/>
                    <a:pt x="42" y="51"/>
                  </a:cubicBezTo>
                  <a:cubicBezTo>
                    <a:pt x="39" y="57"/>
                    <a:pt x="39" y="49"/>
                    <a:pt x="40" y="63"/>
                  </a:cubicBezTo>
                  <a:cubicBezTo>
                    <a:pt x="39" y="64"/>
                    <a:pt x="39" y="64"/>
                    <a:pt x="38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3" y="74"/>
                    <a:pt x="33" y="73"/>
                    <a:pt x="33" y="75"/>
                  </a:cubicBezTo>
                  <a:cubicBezTo>
                    <a:pt x="33" y="79"/>
                    <a:pt x="34" y="78"/>
                    <a:pt x="35" y="81"/>
                  </a:cubicBezTo>
                  <a:cubicBezTo>
                    <a:pt x="32" y="83"/>
                    <a:pt x="32" y="82"/>
                    <a:pt x="29" y="85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9"/>
                    <a:pt x="30" y="103"/>
                    <a:pt x="26" y="104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5" y="101"/>
                  </a:cubicBezTo>
                  <a:cubicBezTo>
                    <a:pt x="25" y="99"/>
                    <a:pt x="25" y="100"/>
                    <a:pt x="25" y="9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8" y="115"/>
                    <a:pt x="16" y="116"/>
                    <a:pt x="14" y="126"/>
                  </a:cubicBezTo>
                  <a:cubicBezTo>
                    <a:pt x="13" y="131"/>
                    <a:pt x="12" y="130"/>
                    <a:pt x="12" y="134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5" y="171"/>
                    <a:pt x="5" y="169"/>
                    <a:pt x="6" y="178"/>
                  </a:cubicBezTo>
                  <a:cubicBezTo>
                    <a:pt x="4" y="180"/>
                    <a:pt x="5" y="179"/>
                    <a:pt x="3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6"/>
                    <a:pt x="7" y="189"/>
                    <a:pt x="5" y="192"/>
                  </a:cubicBezTo>
                  <a:cubicBezTo>
                    <a:pt x="5" y="193"/>
                    <a:pt x="4" y="194"/>
                    <a:pt x="4" y="196"/>
                  </a:cubicBezTo>
                  <a:cubicBezTo>
                    <a:pt x="1" y="203"/>
                    <a:pt x="4" y="200"/>
                    <a:pt x="4" y="207"/>
                  </a:cubicBezTo>
                  <a:cubicBezTo>
                    <a:pt x="4" y="210"/>
                    <a:pt x="3" y="208"/>
                    <a:pt x="3" y="211"/>
                  </a:cubicBezTo>
                  <a:cubicBezTo>
                    <a:pt x="3" y="212"/>
                    <a:pt x="4" y="212"/>
                    <a:pt x="3" y="214"/>
                  </a:cubicBezTo>
                  <a:cubicBezTo>
                    <a:pt x="3" y="218"/>
                    <a:pt x="1" y="218"/>
                    <a:pt x="1" y="221"/>
                  </a:cubicBezTo>
                  <a:cubicBezTo>
                    <a:pt x="0" y="225"/>
                    <a:pt x="2" y="219"/>
                    <a:pt x="1" y="224"/>
                  </a:cubicBezTo>
                  <a:cubicBezTo>
                    <a:pt x="1" y="225"/>
                    <a:pt x="0" y="226"/>
                    <a:pt x="0" y="227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32"/>
                    <a:pt x="1" y="235"/>
                    <a:pt x="0" y="237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4" y="239"/>
                    <a:pt x="4" y="240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7" y="239"/>
                    <a:pt x="6" y="237"/>
                    <a:pt x="10" y="238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9" y="244"/>
                    <a:pt x="9" y="245"/>
                    <a:pt x="9" y="246"/>
                  </a:cubicBezTo>
                  <a:cubicBezTo>
                    <a:pt x="11" y="248"/>
                    <a:pt x="9" y="246"/>
                    <a:pt x="11" y="248"/>
                  </a:cubicBezTo>
                  <a:cubicBezTo>
                    <a:pt x="11" y="250"/>
                    <a:pt x="9" y="257"/>
                    <a:pt x="9" y="26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9" y="273"/>
                    <a:pt x="9" y="275"/>
                    <a:pt x="8" y="276"/>
                  </a:cubicBezTo>
                  <a:cubicBezTo>
                    <a:pt x="6" y="305"/>
                    <a:pt x="6" y="305"/>
                    <a:pt x="6" y="305"/>
                  </a:cubicBezTo>
                  <a:cubicBezTo>
                    <a:pt x="6" y="307"/>
                    <a:pt x="7" y="310"/>
                    <a:pt x="7" y="311"/>
                  </a:cubicBezTo>
                  <a:cubicBezTo>
                    <a:pt x="7" y="316"/>
                    <a:pt x="6" y="318"/>
                    <a:pt x="7" y="324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8"/>
                    <a:pt x="4" y="333"/>
                    <a:pt x="4" y="339"/>
                  </a:cubicBezTo>
                  <a:cubicBezTo>
                    <a:pt x="4" y="343"/>
                    <a:pt x="6" y="349"/>
                    <a:pt x="6" y="355"/>
                  </a:cubicBezTo>
                  <a:cubicBezTo>
                    <a:pt x="8" y="357"/>
                    <a:pt x="11" y="360"/>
                    <a:pt x="12" y="363"/>
                  </a:cubicBezTo>
                  <a:cubicBezTo>
                    <a:pt x="13" y="369"/>
                    <a:pt x="12" y="380"/>
                    <a:pt x="12" y="383"/>
                  </a:cubicBezTo>
                  <a:cubicBezTo>
                    <a:pt x="12" y="383"/>
                    <a:pt x="12" y="384"/>
                    <a:pt x="12" y="384"/>
                  </a:cubicBezTo>
                  <a:cubicBezTo>
                    <a:pt x="12" y="384"/>
                    <a:pt x="12" y="385"/>
                    <a:pt x="12" y="385"/>
                  </a:cubicBezTo>
                  <a:cubicBezTo>
                    <a:pt x="12" y="389"/>
                    <a:pt x="14" y="393"/>
                    <a:pt x="11" y="396"/>
                  </a:cubicBezTo>
                  <a:cubicBezTo>
                    <a:pt x="12" y="399"/>
                    <a:pt x="13" y="401"/>
                    <a:pt x="13" y="405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18" y="410"/>
                    <a:pt x="15" y="413"/>
                    <a:pt x="18" y="415"/>
                  </a:cubicBezTo>
                  <a:cubicBezTo>
                    <a:pt x="23" y="420"/>
                    <a:pt x="23" y="420"/>
                    <a:pt x="23" y="420"/>
                  </a:cubicBezTo>
                  <a:cubicBezTo>
                    <a:pt x="26" y="419"/>
                    <a:pt x="24" y="420"/>
                    <a:pt x="25" y="419"/>
                  </a:cubicBezTo>
                  <a:cubicBezTo>
                    <a:pt x="27" y="418"/>
                    <a:pt x="27" y="418"/>
                    <a:pt x="27" y="418"/>
                  </a:cubicBezTo>
                  <a:cubicBezTo>
                    <a:pt x="29" y="416"/>
                    <a:pt x="27" y="417"/>
                    <a:pt x="30" y="417"/>
                  </a:cubicBezTo>
                  <a:cubicBezTo>
                    <a:pt x="29" y="412"/>
                    <a:pt x="29" y="406"/>
                    <a:pt x="31" y="400"/>
                  </a:cubicBezTo>
                  <a:cubicBezTo>
                    <a:pt x="34" y="394"/>
                    <a:pt x="33" y="392"/>
                    <a:pt x="35" y="386"/>
                  </a:cubicBezTo>
                  <a:cubicBezTo>
                    <a:pt x="37" y="381"/>
                    <a:pt x="38" y="384"/>
                    <a:pt x="39" y="378"/>
                  </a:cubicBezTo>
                  <a:cubicBezTo>
                    <a:pt x="40" y="379"/>
                    <a:pt x="37" y="379"/>
                    <a:pt x="40" y="378"/>
                  </a:cubicBezTo>
                  <a:cubicBezTo>
                    <a:pt x="43" y="378"/>
                    <a:pt x="44" y="373"/>
                    <a:pt x="44" y="370"/>
                  </a:cubicBezTo>
                  <a:cubicBezTo>
                    <a:pt x="45" y="367"/>
                    <a:pt x="46" y="366"/>
                    <a:pt x="46" y="362"/>
                  </a:cubicBezTo>
                  <a:cubicBezTo>
                    <a:pt x="46" y="360"/>
                    <a:pt x="46" y="358"/>
                    <a:pt x="47" y="355"/>
                  </a:cubicBezTo>
                  <a:cubicBezTo>
                    <a:pt x="46" y="359"/>
                    <a:pt x="46" y="359"/>
                    <a:pt x="46" y="359"/>
                  </a:cubicBezTo>
                  <a:cubicBezTo>
                    <a:pt x="50" y="360"/>
                    <a:pt x="48" y="358"/>
                    <a:pt x="49" y="361"/>
                  </a:cubicBezTo>
                  <a:cubicBezTo>
                    <a:pt x="47" y="367"/>
                    <a:pt x="47" y="367"/>
                    <a:pt x="47" y="367"/>
                  </a:cubicBezTo>
                  <a:cubicBezTo>
                    <a:pt x="45" y="377"/>
                    <a:pt x="42" y="387"/>
                    <a:pt x="41" y="397"/>
                  </a:cubicBezTo>
                  <a:cubicBezTo>
                    <a:pt x="41" y="400"/>
                    <a:pt x="42" y="403"/>
                    <a:pt x="43" y="405"/>
                  </a:cubicBezTo>
                  <a:cubicBezTo>
                    <a:pt x="43" y="407"/>
                    <a:pt x="42" y="405"/>
                    <a:pt x="43" y="407"/>
                  </a:cubicBezTo>
                  <a:cubicBezTo>
                    <a:pt x="43" y="407"/>
                    <a:pt x="44" y="406"/>
                    <a:pt x="44" y="406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6" y="403"/>
                    <a:pt x="45" y="401"/>
                    <a:pt x="44" y="399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51" y="393"/>
                    <a:pt x="51" y="395"/>
                    <a:pt x="51" y="388"/>
                  </a:cubicBezTo>
                  <a:cubicBezTo>
                    <a:pt x="51" y="383"/>
                    <a:pt x="51" y="382"/>
                    <a:pt x="54" y="380"/>
                  </a:cubicBezTo>
                  <a:cubicBezTo>
                    <a:pt x="53" y="378"/>
                    <a:pt x="53" y="378"/>
                    <a:pt x="52" y="377"/>
                  </a:cubicBezTo>
                  <a:cubicBezTo>
                    <a:pt x="53" y="372"/>
                    <a:pt x="53" y="377"/>
                    <a:pt x="53" y="373"/>
                  </a:cubicBezTo>
                  <a:cubicBezTo>
                    <a:pt x="53" y="371"/>
                    <a:pt x="52" y="368"/>
                    <a:pt x="54" y="363"/>
                  </a:cubicBezTo>
                  <a:cubicBezTo>
                    <a:pt x="56" y="364"/>
                    <a:pt x="56" y="364"/>
                    <a:pt x="58" y="365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58" y="378"/>
                    <a:pt x="59" y="377"/>
                    <a:pt x="60" y="372"/>
                  </a:cubicBezTo>
                  <a:cubicBezTo>
                    <a:pt x="63" y="362"/>
                    <a:pt x="63" y="362"/>
                    <a:pt x="63" y="362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74" y="327"/>
                    <a:pt x="74" y="327"/>
                    <a:pt x="74" y="327"/>
                  </a:cubicBezTo>
                  <a:cubicBezTo>
                    <a:pt x="75" y="323"/>
                    <a:pt x="77" y="319"/>
                    <a:pt x="78" y="315"/>
                  </a:cubicBezTo>
                  <a:cubicBezTo>
                    <a:pt x="78" y="309"/>
                    <a:pt x="76" y="311"/>
                    <a:pt x="77" y="306"/>
                  </a:cubicBezTo>
                  <a:cubicBezTo>
                    <a:pt x="80" y="305"/>
                    <a:pt x="80" y="305"/>
                    <a:pt x="80" y="305"/>
                  </a:cubicBezTo>
                  <a:cubicBezTo>
                    <a:pt x="82" y="300"/>
                    <a:pt x="82" y="300"/>
                    <a:pt x="83" y="297"/>
                  </a:cubicBezTo>
                  <a:cubicBezTo>
                    <a:pt x="83" y="295"/>
                    <a:pt x="83" y="292"/>
                    <a:pt x="84" y="289"/>
                  </a:cubicBezTo>
                  <a:cubicBezTo>
                    <a:pt x="85" y="286"/>
                    <a:pt x="86" y="286"/>
                    <a:pt x="86" y="283"/>
                  </a:cubicBezTo>
                  <a:cubicBezTo>
                    <a:pt x="88" y="279"/>
                    <a:pt x="88" y="270"/>
                    <a:pt x="91" y="257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3" y="248"/>
                    <a:pt x="93" y="247"/>
                    <a:pt x="93" y="243"/>
                  </a:cubicBezTo>
                  <a:cubicBezTo>
                    <a:pt x="95" y="241"/>
                    <a:pt x="95" y="241"/>
                    <a:pt x="95" y="241"/>
                  </a:cubicBezTo>
                  <a:cubicBezTo>
                    <a:pt x="94" y="239"/>
                    <a:pt x="95" y="239"/>
                    <a:pt x="94" y="238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21"/>
                    <a:pt x="101" y="204"/>
                    <a:pt x="101" y="19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5" y="181"/>
                    <a:pt x="104" y="182"/>
                    <a:pt x="105" y="17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6"/>
                    <a:pt x="111" y="144"/>
                    <a:pt x="111" y="142"/>
                  </a:cubicBezTo>
                  <a:cubicBezTo>
                    <a:pt x="112" y="140"/>
                    <a:pt x="111" y="137"/>
                    <a:pt x="111" y="134"/>
                  </a:cubicBezTo>
                  <a:cubicBezTo>
                    <a:pt x="110" y="129"/>
                    <a:pt x="111" y="132"/>
                    <a:pt x="109" y="128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6"/>
                    <a:pt x="111" y="125"/>
                    <a:pt x="110" y="123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9" y="120"/>
                    <a:pt x="110" y="119"/>
                    <a:pt x="109" y="115"/>
                  </a:cubicBezTo>
                  <a:cubicBezTo>
                    <a:pt x="109" y="115"/>
                    <a:pt x="109" y="114"/>
                    <a:pt x="109" y="114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07"/>
                    <a:pt x="113" y="106"/>
                    <a:pt x="114" y="103"/>
                  </a:cubicBezTo>
                  <a:cubicBezTo>
                    <a:pt x="112" y="99"/>
                    <a:pt x="113" y="98"/>
                    <a:pt x="114" y="93"/>
                  </a:cubicBezTo>
                  <a:cubicBezTo>
                    <a:pt x="109" y="93"/>
                    <a:pt x="110" y="94"/>
                    <a:pt x="110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6"/>
                    <a:pt x="114" y="86"/>
                    <a:pt x="115" y="8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7" y="72"/>
                    <a:pt x="117" y="61"/>
                    <a:pt x="117" y="61"/>
                  </a:cubicBezTo>
                  <a:cubicBezTo>
                    <a:pt x="120" y="51"/>
                    <a:pt x="119" y="54"/>
                    <a:pt x="120" y="42"/>
                  </a:cubicBezTo>
                  <a:cubicBezTo>
                    <a:pt x="125" y="38"/>
                    <a:pt x="125" y="16"/>
                    <a:pt x="121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5"/>
                    <a:pt x="118" y="10"/>
                    <a:pt x="119" y="13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6"/>
                    <a:pt x="116" y="36"/>
                    <a:pt x="115" y="37"/>
                  </a:cubicBezTo>
                  <a:cubicBezTo>
                    <a:pt x="113" y="35"/>
                    <a:pt x="112" y="34"/>
                    <a:pt x="111" y="31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28"/>
                    <a:pt x="113" y="26"/>
                    <a:pt x="112" y="25"/>
                  </a:cubicBezTo>
                  <a:cubicBezTo>
                    <a:pt x="106" y="20"/>
                    <a:pt x="116" y="1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3"/>
                    <a:pt x="106" y="15"/>
                    <a:pt x="105" y="21"/>
                  </a:cubicBezTo>
                  <a:cubicBezTo>
                    <a:pt x="105" y="25"/>
                    <a:pt x="103" y="24"/>
                    <a:pt x="103" y="27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7"/>
                    <a:pt x="97" y="88"/>
                    <a:pt x="95" y="89"/>
                  </a:cubicBezTo>
                  <a:cubicBezTo>
                    <a:pt x="92" y="85"/>
                    <a:pt x="93" y="88"/>
                    <a:pt x="93" y="81"/>
                  </a:cubicBezTo>
                  <a:cubicBezTo>
                    <a:pt x="90" y="83"/>
                    <a:pt x="90" y="84"/>
                    <a:pt x="90" y="88"/>
                  </a:cubicBezTo>
                  <a:cubicBezTo>
                    <a:pt x="89" y="91"/>
                    <a:pt x="88" y="93"/>
                    <a:pt x="88" y="96"/>
                  </a:cubicBezTo>
                  <a:cubicBezTo>
                    <a:pt x="87" y="100"/>
                    <a:pt x="87" y="102"/>
                    <a:pt x="86" y="106"/>
                  </a:cubicBezTo>
                  <a:cubicBezTo>
                    <a:pt x="85" y="111"/>
                    <a:pt x="85" y="112"/>
                    <a:pt x="83" y="114"/>
                  </a:cubicBezTo>
                  <a:cubicBezTo>
                    <a:pt x="84" y="109"/>
                    <a:pt x="85" y="100"/>
                    <a:pt x="86" y="97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1"/>
                    <a:pt x="88" y="80"/>
                    <a:pt x="87" y="80"/>
                  </a:cubicBezTo>
                  <a:cubicBezTo>
                    <a:pt x="92" y="70"/>
                    <a:pt x="90" y="74"/>
                    <a:pt x="92" y="63"/>
                  </a:cubicBezTo>
                  <a:cubicBezTo>
                    <a:pt x="93" y="58"/>
                    <a:pt x="92" y="56"/>
                    <a:pt x="93" y="51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3"/>
                    <a:pt x="95" y="37"/>
                    <a:pt x="94" y="34"/>
                  </a:cubicBezTo>
                  <a:cubicBezTo>
                    <a:pt x="92" y="29"/>
                    <a:pt x="94" y="23"/>
                    <a:pt x="94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7"/>
                    <a:pt x="88" y="10"/>
                    <a:pt x="90" y="6"/>
                  </a:cubicBezTo>
                  <a:cubicBezTo>
                    <a:pt x="88" y="7"/>
                    <a:pt x="89" y="7"/>
                    <a:pt x="86" y="7"/>
                  </a:cubicBezTo>
                  <a:cubicBezTo>
                    <a:pt x="87" y="5"/>
                    <a:pt x="87" y="6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6" y="3"/>
                    <a:pt x="86" y="3"/>
                    <a:pt x="86" y="2"/>
                  </a:cubicBezTo>
                  <a:lnTo>
                    <a:pt x="8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" name="Freeform 15"/>
            <p:cNvSpPr>
              <a:spLocks noEditPoints="1"/>
            </p:cNvSpPr>
            <p:nvPr/>
          </p:nvSpPr>
          <p:spPr bwMode="auto">
            <a:xfrm>
              <a:off x="1649" y="2710"/>
              <a:ext cx="163" cy="525"/>
            </a:xfrm>
            <a:custGeom>
              <a:avLst/>
              <a:gdLst>
                <a:gd name="T0" fmla="*/ 72 w 127"/>
                <a:gd name="T1" fmla="*/ 318 h 409"/>
                <a:gd name="T2" fmla="*/ 50 w 127"/>
                <a:gd name="T3" fmla="*/ 307 h 409"/>
                <a:gd name="T4" fmla="*/ 44 w 127"/>
                <a:gd name="T5" fmla="*/ 278 h 409"/>
                <a:gd name="T6" fmla="*/ 105 w 127"/>
                <a:gd name="T7" fmla="*/ 265 h 409"/>
                <a:gd name="T8" fmla="*/ 119 w 127"/>
                <a:gd name="T9" fmla="*/ 241 h 409"/>
                <a:gd name="T10" fmla="*/ 69 w 127"/>
                <a:gd name="T11" fmla="*/ 62 h 409"/>
                <a:gd name="T12" fmla="*/ 67 w 127"/>
                <a:gd name="T13" fmla="*/ 57 h 409"/>
                <a:gd name="T14" fmla="*/ 59 w 127"/>
                <a:gd name="T15" fmla="*/ 16 h 409"/>
                <a:gd name="T16" fmla="*/ 55 w 127"/>
                <a:gd name="T17" fmla="*/ 39 h 409"/>
                <a:gd name="T18" fmla="*/ 55 w 127"/>
                <a:gd name="T19" fmla="*/ 75 h 409"/>
                <a:gd name="T20" fmla="*/ 47 w 127"/>
                <a:gd name="T21" fmla="*/ 49 h 409"/>
                <a:gd name="T22" fmla="*/ 39 w 127"/>
                <a:gd name="T23" fmla="*/ 10 h 409"/>
                <a:gd name="T24" fmla="*/ 26 w 127"/>
                <a:gd name="T25" fmla="*/ 19 h 409"/>
                <a:gd name="T26" fmla="*/ 23 w 127"/>
                <a:gd name="T27" fmla="*/ 47 h 409"/>
                <a:gd name="T28" fmla="*/ 14 w 127"/>
                <a:gd name="T29" fmla="*/ 38 h 409"/>
                <a:gd name="T30" fmla="*/ 11 w 127"/>
                <a:gd name="T31" fmla="*/ 51 h 409"/>
                <a:gd name="T32" fmla="*/ 9 w 127"/>
                <a:gd name="T33" fmla="*/ 52 h 409"/>
                <a:gd name="T34" fmla="*/ 5 w 127"/>
                <a:gd name="T35" fmla="*/ 66 h 409"/>
                <a:gd name="T36" fmla="*/ 1 w 127"/>
                <a:gd name="T37" fmla="*/ 152 h 409"/>
                <a:gd name="T38" fmla="*/ 4 w 127"/>
                <a:gd name="T39" fmla="*/ 162 h 409"/>
                <a:gd name="T40" fmla="*/ 7 w 127"/>
                <a:gd name="T41" fmla="*/ 206 h 409"/>
                <a:gd name="T42" fmla="*/ 8 w 127"/>
                <a:gd name="T43" fmla="*/ 228 h 409"/>
                <a:gd name="T44" fmla="*/ 15 w 127"/>
                <a:gd name="T45" fmla="*/ 228 h 409"/>
                <a:gd name="T46" fmla="*/ 21 w 127"/>
                <a:gd name="T47" fmla="*/ 243 h 409"/>
                <a:gd name="T48" fmla="*/ 25 w 127"/>
                <a:gd name="T49" fmla="*/ 260 h 409"/>
                <a:gd name="T50" fmla="*/ 35 w 127"/>
                <a:gd name="T51" fmla="*/ 295 h 409"/>
                <a:gd name="T52" fmla="*/ 37 w 127"/>
                <a:gd name="T53" fmla="*/ 307 h 409"/>
                <a:gd name="T54" fmla="*/ 50 w 127"/>
                <a:gd name="T55" fmla="*/ 311 h 409"/>
                <a:gd name="T56" fmla="*/ 58 w 127"/>
                <a:gd name="T57" fmla="*/ 324 h 409"/>
                <a:gd name="T58" fmla="*/ 64 w 127"/>
                <a:gd name="T59" fmla="*/ 345 h 409"/>
                <a:gd name="T60" fmla="*/ 70 w 127"/>
                <a:gd name="T61" fmla="*/ 347 h 409"/>
                <a:gd name="T62" fmla="*/ 74 w 127"/>
                <a:gd name="T63" fmla="*/ 343 h 409"/>
                <a:gd name="T64" fmla="*/ 77 w 127"/>
                <a:gd name="T65" fmla="*/ 362 h 409"/>
                <a:gd name="T66" fmla="*/ 87 w 127"/>
                <a:gd name="T67" fmla="*/ 381 h 409"/>
                <a:gd name="T68" fmla="*/ 91 w 127"/>
                <a:gd name="T69" fmla="*/ 370 h 409"/>
                <a:gd name="T70" fmla="*/ 97 w 127"/>
                <a:gd name="T71" fmla="*/ 404 h 409"/>
                <a:gd name="T72" fmla="*/ 102 w 127"/>
                <a:gd name="T73" fmla="*/ 338 h 409"/>
                <a:gd name="T74" fmla="*/ 104 w 127"/>
                <a:gd name="T75" fmla="*/ 311 h 409"/>
                <a:gd name="T76" fmla="*/ 107 w 127"/>
                <a:gd name="T77" fmla="*/ 287 h 409"/>
                <a:gd name="T78" fmla="*/ 110 w 127"/>
                <a:gd name="T79" fmla="*/ 281 h 409"/>
                <a:gd name="T80" fmla="*/ 110 w 127"/>
                <a:gd name="T81" fmla="*/ 334 h 409"/>
                <a:gd name="T82" fmla="*/ 115 w 127"/>
                <a:gd name="T83" fmla="*/ 341 h 409"/>
                <a:gd name="T84" fmla="*/ 120 w 127"/>
                <a:gd name="T85" fmla="*/ 343 h 409"/>
                <a:gd name="T86" fmla="*/ 120 w 127"/>
                <a:gd name="T87" fmla="*/ 268 h 409"/>
                <a:gd name="T88" fmla="*/ 125 w 127"/>
                <a:gd name="T89" fmla="*/ 249 h 409"/>
                <a:gd name="T90" fmla="*/ 124 w 127"/>
                <a:gd name="T91" fmla="*/ 221 h 409"/>
                <a:gd name="T92" fmla="*/ 116 w 127"/>
                <a:gd name="T93" fmla="*/ 182 h 409"/>
                <a:gd name="T94" fmla="*/ 107 w 127"/>
                <a:gd name="T95" fmla="*/ 125 h 409"/>
                <a:gd name="T96" fmla="*/ 97 w 127"/>
                <a:gd name="T97" fmla="*/ 85 h 409"/>
                <a:gd name="T98" fmla="*/ 89 w 127"/>
                <a:gd name="T99" fmla="*/ 86 h 409"/>
                <a:gd name="T100" fmla="*/ 82 w 127"/>
                <a:gd name="T101" fmla="*/ 84 h 409"/>
                <a:gd name="T102" fmla="*/ 71 w 127"/>
                <a:gd name="T103" fmla="*/ 4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" h="409">
                  <a:moveTo>
                    <a:pt x="72" y="318"/>
                  </a:moveTo>
                  <a:cubicBezTo>
                    <a:pt x="73" y="321"/>
                    <a:pt x="73" y="323"/>
                    <a:pt x="73" y="325"/>
                  </a:cubicBezTo>
                  <a:cubicBezTo>
                    <a:pt x="70" y="325"/>
                    <a:pt x="70" y="325"/>
                    <a:pt x="70" y="325"/>
                  </a:cubicBezTo>
                  <a:cubicBezTo>
                    <a:pt x="70" y="318"/>
                    <a:pt x="70" y="320"/>
                    <a:pt x="72" y="318"/>
                  </a:cubicBezTo>
                  <a:close/>
                  <a:moveTo>
                    <a:pt x="50" y="308"/>
                  </a:moveTo>
                  <a:cubicBezTo>
                    <a:pt x="52" y="305"/>
                    <a:pt x="50" y="306"/>
                    <a:pt x="53" y="305"/>
                  </a:cubicBezTo>
                  <a:cubicBezTo>
                    <a:pt x="56" y="308"/>
                    <a:pt x="55" y="311"/>
                    <a:pt x="53" y="314"/>
                  </a:cubicBezTo>
                  <a:cubicBezTo>
                    <a:pt x="50" y="311"/>
                    <a:pt x="51" y="311"/>
                    <a:pt x="50" y="307"/>
                  </a:cubicBezTo>
                  <a:lnTo>
                    <a:pt x="50" y="308"/>
                  </a:lnTo>
                  <a:close/>
                  <a:moveTo>
                    <a:pt x="44" y="278"/>
                  </a:moveTo>
                  <a:cubicBezTo>
                    <a:pt x="44" y="275"/>
                    <a:pt x="43" y="275"/>
                    <a:pt x="46" y="275"/>
                  </a:cubicBezTo>
                  <a:cubicBezTo>
                    <a:pt x="45" y="277"/>
                    <a:pt x="44" y="278"/>
                    <a:pt x="44" y="278"/>
                  </a:cubicBezTo>
                  <a:close/>
                  <a:moveTo>
                    <a:pt x="105" y="265"/>
                  </a:moveTo>
                  <a:cubicBezTo>
                    <a:pt x="107" y="262"/>
                    <a:pt x="105" y="262"/>
                    <a:pt x="109" y="261"/>
                  </a:cubicBezTo>
                  <a:cubicBezTo>
                    <a:pt x="108" y="266"/>
                    <a:pt x="109" y="266"/>
                    <a:pt x="107" y="269"/>
                  </a:cubicBezTo>
                  <a:cubicBezTo>
                    <a:pt x="106" y="267"/>
                    <a:pt x="106" y="268"/>
                    <a:pt x="105" y="265"/>
                  </a:cubicBezTo>
                  <a:close/>
                  <a:moveTo>
                    <a:pt x="119" y="241"/>
                  </a:moveTo>
                  <a:cubicBezTo>
                    <a:pt x="116" y="230"/>
                    <a:pt x="121" y="230"/>
                    <a:pt x="118" y="226"/>
                  </a:cubicBezTo>
                  <a:cubicBezTo>
                    <a:pt x="120" y="226"/>
                    <a:pt x="120" y="223"/>
                    <a:pt x="121" y="233"/>
                  </a:cubicBezTo>
                  <a:cubicBezTo>
                    <a:pt x="121" y="243"/>
                    <a:pt x="121" y="239"/>
                    <a:pt x="119" y="241"/>
                  </a:cubicBezTo>
                  <a:close/>
                  <a:moveTo>
                    <a:pt x="69" y="93"/>
                  </a:moveTo>
                  <a:cubicBezTo>
                    <a:pt x="65" y="82"/>
                    <a:pt x="66" y="81"/>
                    <a:pt x="67" y="69"/>
                  </a:cubicBezTo>
                  <a:cubicBezTo>
                    <a:pt x="67" y="67"/>
                    <a:pt x="67" y="65"/>
                    <a:pt x="67" y="64"/>
                  </a:cubicBezTo>
                  <a:cubicBezTo>
                    <a:pt x="68" y="60"/>
                    <a:pt x="67" y="63"/>
                    <a:pt x="69" y="62"/>
                  </a:cubicBezTo>
                  <a:cubicBezTo>
                    <a:pt x="70" y="65"/>
                    <a:pt x="70" y="67"/>
                    <a:pt x="70" y="70"/>
                  </a:cubicBezTo>
                  <a:cubicBezTo>
                    <a:pt x="70" y="79"/>
                    <a:pt x="72" y="89"/>
                    <a:pt x="69" y="93"/>
                  </a:cubicBezTo>
                  <a:close/>
                  <a:moveTo>
                    <a:pt x="70" y="59"/>
                  </a:moveTo>
                  <a:cubicBezTo>
                    <a:pt x="67" y="58"/>
                    <a:pt x="69" y="59"/>
                    <a:pt x="67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3" y="43"/>
                    <a:pt x="63" y="38"/>
                    <a:pt x="63" y="34"/>
                  </a:cubicBezTo>
                  <a:cubicBezTo>
                    <a:pt x="62" y="29"/>
                    <a:pt x="61" y="20"/>
                    <a:pt x="59" y="16"/>
                  </a:cubicBezTo>
                  <a:cubicBezTo>
                    <a:pt x="58" y="14"/>
                    <a:pt x="58" y="7"/>
                    <a:pt x="55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1" y="17"/>
                    <a:pt x="54" y="17"/>
                    <a:pt x="54" y="27"/>
                  </a:cubicBezTo>
                  <a:cubicBezTo>
                    <a:pt x="55" y="31"/>
                    <a:pt x="55" y="35"/>
                    <a:pt x="55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50"/>
                    <a:pt x="54" y="70"/>
                    <a:pt x="55" y="75"/>
                  </a:cubicBezTo>
                  <a:cubicBezTo>
                    <a:pt x="52" y="74"/>
                    <a:pt x="53" y="68"/>
                    <a:pt x="53" y="64"/>
                  </a:cubicBezTo>
                  <a:cubicBezTo>
                    <a:pt x="53" y="60"/>
                    <a:pt x="52" y="57"/>
                    <a:pt x="52" y="57"/>
                  </a:cubicBezTo>
                  <a:cubicBezTo>
                    <a:pt x="52" y="57"/>
                    <a:pt x="51" y="53"/>
                    <a:pt x="51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8" y="42"/>
                    <a:pt x="48" y="37"/>
                  </a:cubicBezTo>
                  <a:cubicBezTo>
                    <a:pt x="48" y="32"/>
                    <a:pt x="48" y="28"/>
                    <a:pt x="48" y="24"/>
                  </a:cubicBezTo>
                  <a:cubicBezTo>
                    <a:pt x="47" y="12"/>
                    <a:pt x="45" y="9"/>
                    <a:pt x="45" y="1"/>
                  </a:cubicBezTo>
                  <a:cubicBezTo>
                    <a:pt x="40" y="5"/>
                    <a:pt x="44" y="6"/>
                    <a:pt x="39" y="1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6" y="1"/>
                    <a:pt x="38" y="0"/>
                    <a:pt x="36" y="3"/>
                  </a:cubicBezTo>
                  <a:cubicBezTo>
                    <a:pt x="32" y="10"/>
                    <a:pt x="31" y="5"/>
                    <a:pt x="29" y="6"/>
                  </a:cubicBezTo>
                  <a:cubicBezTo>
                    <a:pt x="27" y="9"/>
                    <a:pt x="27" y="15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3"/>
                    <a:pt x="25" y="21"/>
                    <a:pt x="25" y="23"/>
                  </a:cubicBezTo>
                  <a:cubicBezTo>
                    <a:pt x="25" y="28"/>
                    <a:pt x="23" y="36"/>
                    <a:pt x="23" y="41"/>
                  </a:cubicBezTo>
                  <a:cubicBezTo>
                    <a:pt x="23" y="43"/>
                    <a:pt x="24" y="44"/>
                    <a:pt x="23" y="47"/>
                  </a:cubicBezTo>
                  <a:cubicBezTo>
                    <a:pt x="23" y="51"/>
                    <a:pt x="23" y="49"/>
                    <a:pt x="19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4" y="25"/>
                    <a:pt x="17" y="30"/>
                    <a:pt x="16" y="24"/>
                  </a:cubicBezTo>
                  <a:cubicBezTo>
                    <a:pt x="12" y="29"/>
                    <a:pt x="12" y="32"/>
                    <a:pt x="14" y="38"/>
                  </a:cubicBezTo>
                  <a:cubicBezTo>
                    <a:pt x="12" y="42"/>
                    <a:pt x="13" y="42"/>
                    <a:pt x="14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10" y="52"/>
                    <a:pt x="10" y="53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8" y="57"/>
                    <a:pt x="9" y="57"/>
                    <a:pt x="6" y="58"/>
                  </a:cubicBezTo>
                  <a:cubicBezTo>
                    <a:pt x="6" y="62"/>
                    <a:pt x="5" y="63"/>
                    <a:pt x="5" y="66"/>
                  </a:cubicBezTo>
                  <a:cubicBezTo>
                    <a:pt x="4" y="76"/>
                    <a:pt x="6" y="84"/>
                    <a:pt x="6" y="92"/>
                  </a:cubicBezTo>
                  <a:cubicBezTo>
                    <a:pt x="0" y="101"/>
                    <a:pt x="3" y="117"/>
                    <a:pt x="3" y="129"/>
                  </a:cubicBezTo>
                  <a:cubicBezTo>
                    <a:pt x="2" y="136"/>
                    <a:pt x="4" y="142"/>
                    <a:pt x="4" y="150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2" y="153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9"/>
                    <a:pt x="6" y="169"/>
                    <a:pt x="6" y="175"/>
                  </a:cubicBezTo>
                  <a:cubicBezTo>
                    <a:pt x="6" y="180"/>
                    <a:pt x="5" y="179"/>
                    <a:pt x="7" y="183"/>
                  </a:cubicBezTo>
                  <a:cubicBezTo>
                    <a:pt x="5" y="184"/>
                    <a:pt x="5" y="184"/>
                    <a:pt x="5" y="184"/>
                  </a:cubicBezTo>
                  <a:cubicBezTo>
                    <a:pt x="4" y="192"/>
                    <a:pt x="7" y="197"/>
                    <a:pt x="7" y="206"/>
                  </a:cubicBezTo>
                  <a:cubicBezTo>
                    <a:pt x="7" y="207"/>
                    <a:pt x="7" y="215"/>
                    <a:pt x="8" y="218"/>
                  </a:cubicBezTo>
                  <a:cubicBezTo>
                    <a:pt x="8" y="222"/>
                    <a:pt x="10" y="222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8" y="230"/>
                    <a:pt x="9" y="232"/>
                    <a:pt x="9" y="232"/>
                  </a:cubicBezTo>
                  <a:cubicBezTo>
                    <a:pt x="13" y="232"/>
                    <a:pt x="10" y="233"/>
                    <a:pt x="12" y="231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4" y="228"/>
                    <a:pt x="14" y="228"/>
                    <a:pt x="15" y="228"/>
                  </a:cubicBezTo>
                  <a:cubicBezTo>
                    <a:pt x="16" y="233"/>
                    <a:pt x="18" y="236"/>
                    <a:pt x="19" y="240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1" y="243"/>
                    <a:pt x="21" y="243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18" y="255"/>
                    <a:pt x="21" y="255"/>
                  </a:cubicBezTo>
                  <a:cubicBezTo>
                    <a:pt x="25" y="256"/>
                    <a:pt x="19" y="254"/>
                    <a:pt x="24" y="254"/>
                  </a:cubicBezTo>
                  <a:cubicBezTo>
                    <a:pt x="25" y="257"/>
                    <a:pt x="25" y="256"/>
                    <a:pt x="25" y="260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6" y="267"/>
                    <a:pt x="27" y="267"/>
                    <a:pt x="28" y="271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32" y="294"/>
                    <a:pt x="33" y="292"/>
                    <a:pt x="35" y="295"/>
                  </a:cubicBezTo>
                  <a:cubicBezTo>
                    <a:pt x="34" y="297"/>
                    <a:pt x="35" y="299"/>
                    <a:pt x="36" y="302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6" y="303"/>
                    <a:pt x="36" y="303"/>
                    <a:pt x="36" y="303"/>
                  </a:cubicBezTo>
                  <a:cubicBezTo>
                    <a:pt x="37" y="307"/>
                    <a:pt x="37" y="307"/>
                    <a:pt x="37" y="307"/>
                  </a:cubicBezTo>
                  <a:cubicBezTo>
                    <a:pt x="40" y="307"/>
                    <a:pt x="41" y="311"/>
                    <a:pt x="42" y="313"/>
                  </a:cubicBezTo>
                  <a:cubicBezTo>
                    <a:pt x="50" y="313"/>
                    <a:pt x="43" y="313"/>
                    <a:pt x="48" y="309"/>
                  </a:cubicBezTo>
                  <a:cubicBezTo>
                    <a:pt x="50" y="310"/>
                    <a:pt x="48" y="309"/>
                    <a:pt x="49" y="311"/>
                  </a:cubicBezTo>
                  <a:cubicBezTo>
                    <a:pt x="49" y="311"/>
                    <a:pt x="50" y="311"/>
                    <a:pt x="50" y="311"/>
                  </a:cubicBezTo>
                  <a:cubicBezTo>
                    <a:pt x="50" y="311"/>
                    <a:pt x="50" y="311"/>
                    <a:pt x="50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1" y="316"/>
                    <a:pt x="49" y="316"/>
                    <a:pt x="52" y="318"/>
                  </a:cubicBezTo>
                  <a:cubicBezTo>
                    <a:pt x="56" y="321"/>
                    <a:pt x="57" y="316"/>
                    <a:pt x="58" y="324"/>
                  </a:cubicBezTo>
                  <a:cubicBezTo>
                    <a:pt x="59" y="337"/>
                    <a:pt x="59" y="337"/>
                    <a:pt x="59" y="337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4" y="343"/>
                    <a:pt x="63" y="341"/>
                    <a:pt x="63" y="344"/>
                  </a:cubicBezTo>
                  <a:cubicBezTo>
                    <a:pt x="63" y="344"/>
                    <a:pt x="63" y="345"/>
                    <a:pt x="64" y="345"/>
                  </a:cubicBezTo>
                  <a:cubicBezTo>
                    <a:pt x="64" y="345"/>
                    <a:pt x="64" y="346"/>
                    <a:pt x="64" y="346"/>
                  </a:cubicBezTo>
                  <a:cubicBezTo>
                    <a:pt x="64" y="346"/>
                    <a:pt x="64" y="346"/>
                    <a:pt x="64" y="346"/>
                  </a:cubicBezTo>
                  <a:cubicBezTo>
                    <a:pt x="66" y="345"/>
                    <a:pt x="65" y="347"/>
                    <a:pt x="66" y="344"/>
                  </a:cubicBezTo>
                  <a:cubicBezTo>
                    <a:pt x="70" y="344"/>
                    <a:pt x="68" y="343"/>
                    <a:pt x="70" y="347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73" y="349"/>
                    <a:pt x="73" y="351"/>
                    <a:pt x="73" y="349"/>
                  </a:cubicBezTo>
                  <a:cubicBezTo>
                    <a:pt x="76" y="341"/>
                    <a:pt x="69" y="340"/>
                    <a:pt x="74" y="336"/>
                  </a:cubicBezTo>
                  <a:cubicBezTo>
                    <a:pt x="75" y="341"/>
                    <a:pt x="74" y="339"/>
                    <a:pt x="74" y="343"/>
                  </a:cubicBezTo>
                  <a:cubicBezTo>
                    <a:pt x="74" y="345"/>
                    <a:pt x="74" y="345"/>
                    <a:pt x="74" y="347"/>
                  </a:cubicBezTo>
                  <a:cubicBezTo>
                    <a:pt x="74" y="347"/>
                    <a:pt x="74" y="348"/>
                    <a:pt x="75" y="348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6" y="354"/>
                    <a:pt x="77" y="356"/>
                    <a:pt x="77" y="362"/>
                  </a:cubicBezTo>
                  <a:cubicBezTo>
                    <a:pt x="79" y="364"/>
                    <a:pt x="77" y="362"/>
                    <a:pt x="79" y="364"/>
                  </a:cubicBezTo>
                  <a:cubicBezTo>
                    <a:pt x="79" y="368"/>
                    <a:pt x="81" y="371"/>
                    <a:pt x="81" y="374"/>
                  </a:cubicBezTo>
                  <a:cubicBezTo>
                    <a:pt x="82" y="381"/>
                    <a:pt x="83" y="379"/>
                    <a:pt x="86" y="376"/>
                  </a:cubicBezTo>
                  <a:cubicBezTo>
                    <a:pt x="86" y="381"/>
                    <a:pt x="87" y="379"/>
                    <a:pt x="87" y="381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90" y="379"/>
                    <a:pt x="89" y="374"/>
                    <a:pt x="90" y="369"/>
                  </a:cubicBezTo>
                  <a:cubicBezTo>
                    <a:pt x="90" y="362"/>
                    <a:pt x="89" y="367"/>
                    <a:pt x="91" y="365"/>
                  </a:cubicBezTo>
                  <a:cubicBezTo>
                    <a:pt x="90" y="367"/>
                    <a:pt x="90" y="367"/>
                    <a:pt x="91" y="370"/>
                  </a:cubicBezTo>
                  <a:cubicBezTo>
                    <a:pt x="91" y="375"/>
                    <a:pt x="91" y="368"/>
                    <a:pt x="91" y="373"/>
                  </a:cubicBezTo>
                  <a:cubicBezTo>
                    <a:pt x="91" y="377"/>
                    <a:pt x="90" y="371"/>
                    <a:pt x="91" y="377"/>
                  </a:cubicBezTo>
                  <a:cubicBezTo>
                    <a:pt x="91" y="379"/>
                    <a:pt x="91" y="380"/>
                    <a:pt x="93" y="382"/>
                  </a:cubicBezTo>
                  <a:cubicBezTo>
                    <a:pt x="98" y="386"/>
                    <a:pt x="95" y="392"/>
                    <a:pt x="97" y="404"/>
                  </a:cubicBezTo>
                  <a:cubicBezTo>
                    <a:pt x="98" y="409"/>
                    <a:pt x="96" y="406"/>
                    <a:pt x="99" y="408"/>
                  </a:cubicBezTo>
                  <a:cubicBezTo>
                    <a:pt x="100" y="407"/>
                    <a:pt x="100" y="407"/>
                    <a:pt x="100" y="407"/>
                  </a:cubicBezTo>
                  <a:cubicBezTo>
                    <a:pt x="100" y="405"/>
                    <a:pt x="99" y="405"/>
                    <a:pt x="99" y="404"/>
                  </a:cubicBezTo>
                  <a:cubicBezTo>
                    <a:pt x="103" y="394"/>
                    <a:pt x="101" y="351"/>
                    <a:pt x="102" y="338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104" y="336"/>
                    <a:pt x="104" y="336"/>
                  </a:cubicBezTo>
                  <a:cubicBezTo>
                    <a:pt x="104" y="336"/>
                    <a:pt x="104" y="336"/>
                    <a:pt x="105" y="335"/>
                  </a:cubicBezTo>
                  <a:cubicBezTo>
                    <a:pt x="104" y="311"/>
                    <a:pt x="104" y="311"/>
                    <a:pt x="104" y="311"/>
                  </a:cubicBezTo>
                  <a:cubicBezTo>
                    <a:pt x="104" y="306"/>
                    <a:pt x="105" y="309"/>
                    <a:pt x="105" y="306"/>
                  </a:cubicBezTo>
                  <a:cubicBezTo>
                    <a:pt x="105" y="300"/>
                    <a:pt x="104" y="307"/>
                    <a:pt x="104" y="292"/>
                  </a:cubicBezTo>
                  <a:cubicBezTo>
                    <a:pt x="104" y="292"/>
                    <a:pt x="105" y="289"/>
                    <a:pt x="105" y="288"/>
                  </a:cubicBezTo>
                  <a:cubicBezTo>
                    <a:pt x="107" y="287"/>
                    <a:pt x="107" y="287"/>
                    <a:pt x="107" y="287"/>
                  </a:cubicBezTo>
                  <a:cubicBezTo>
                    <a:pt x="106" y="281"/>
                    <a:pt x="107" y="283"/>
                    <a:pt x="107" y="279"/>
                  </a:cubicBezTo>
                  <a:cubicBezTo>
                    <a:pt x="107" y="279"/>
                    <a:pt x="108" y="279"/>
                    <a:pt x="108" y="279"/>
                  </a:cubicBezTo>
                  <a:cubicBezTo>
                    <a:pt x="109" y="279"/>
                    <a:pt x="109" y="279"/>
                    <a:pt x="110" y="280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2" y="287"/>
                    <a:pt x="111" y="282"/>
                    <a:pt x="110" y="285"/>
                  </a:cubicBezTo>
                  <a:cubicBezTo>
                    <a:pt x="109" y="293"/>
                    <a:pt x="113" y="299"/>
                    <a:pt x="111" y="306"/>
                  </a:cubicBezTo>
                  <a:cubicBezTo>
                    <a:pt x="110" y="309"/>
                    <a:pt x="110" y="304"/>
                    <a:pt x="110" y="309"/>
                  </a:cubicBezTo>
                  <a:cubicBezTo>
                    <a:pt x="110" y="334"/>
                    <a:pt x="110" y="334"/>
                    <a:pt x="110" y="334"/>
                  </a:cubicBezTo>
                  <a:cubicBezTo>
                    <a:pt x="110" y="339"/>
                    <a:pt x="113" y="347"/>
                    <a:pt x="109" y="350"/>
                  </a:cubicBezTo>
                  <a:cubicBezTo>
                    <a:pt x="110" y="353"/>
                    <a:pt x="110" y="356"/>
                    <a:pt x="110" y="360"/>
                  </a:cubicBezTo>
                  <a:cubicBezTo>
                    <a:pt x="114" y="358"/>
                    <a:pt x="116" y="355"/>
                    <a:pt x="113" y="351"/>
                  </a:cubicBezTo>
                  <a:cubicBezTo>
                    <a:pt x="114" y="345"/>
                    <a:pt x="113" y="346"/>
                    <a:pt x="115" y="341"/>
                  </a:cubicBezTo>
                  <a:cubicBezTo>
                    <a:pt x="116" y="348"/>
                    <a:pt x="116" y="348"/>
                    <a:pt x="116" y="348"/>
                  </a:cubicBezTo>
                  <a:cubicBezTo>
                    <a:pt x="116" y="350"/>
                    <a:pt x="115" y="349"/>
                    <a:pt x="116" y="352"/>
                  </a:cubicBezTo>
                  <a:cubicBezTo>
                    <a:pt x="116" y="355"/>
                    <a:pt x="117" y="353"/>
                    <a:pt x="118" y="354"/>
                  </a:cubicBezTo>
                  <a:cubicBezTo>
                    <a:pt x="119" y="351"/>
                    <a:pt x="119" y="347"/>
                    <a:pt x="120" y="343"/>
                  </a:cubicBezTo>
                  <a:cubicBezTo>
                    <a:pt x="121" y="334"/>
                    <a:pt x="124" y="296"/>
                    <a:pt x="123" y="289"/>
                  </a:cubicBezTo>
                  <a:cubicBezTo>
                    <a:pt x="121" y="282"/>
                    <a:pt x="123" y="275"/>
                    <a:pt x="121" y="270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1" y="268"/>
                    <a:pt x="120" y="268"/>
                    <a:pt x="120" y="268"/>
                  </a:cubicBezTo>
                  <a:cubicBezTo>
                    <a:pt x="123" y="265"/>
                    <a:pt x="122" y="268"/>
                    <a:pt x="121" y="264"/>
                  </a:cubicBezTo>
                  <a:cubicBezTo>
                    <a:pt x="120" y="259"/>
                    <a:pt x="122" y="264"/>
                    <a:pt x="121" y="259"/>
                  </a:cubicBezTo>
                  <a:cubicBezTo>
                    <a:pt x="121" y="256"/>
                    <a:pt x="119" y="258"/>
                    <a:pt x="121" y="247"/>
                  </a:cubicBezTo>
                  <a:cubicBezTo>
                    <a:pt x="123" y="248"/>
                    <a:pt x="122" y="248"/>
                    <a:pt x="125" y="249"/>
                  </a:cubicBezTo>
                  <a:cubicBezTo>
                    <a:pt x="125" y="245"/>
                    <a:pt x="125" y="245"/>
                    <a:pt x="125" y="245"/>
                  </a:cubicBezTo>
                  <a:cubicBezTo>
                    <a:pt x="125" y="244"/>
                    <a:pt x="125" y="243"/>
                    <a:pt x="125" y="241"/>
                  </a:cubicBezTo>
                  <a:cubicBezTo>
                    <a:pt x="125" y="239"/>
                    <a:pt x="125" y="237"/>
                    <a:pt x="125" y="234"/>
                  </a:cubicBezTo>
                  <a:cubicBezTo>
                    <a:pt x="126" y="229"/>
                    <a:pt x="127" y="224"/>
                    <a:pt x="124" y="221"/>
                  </a:cubicBezTo>
                  <a:cubicBezTo>
                    <a:pt x="122" y="222"/>
                    <a:pt x="122" y="223"/>
                    <a:pt x="121" y="224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6" y="205"/>
                    <a:pt x="116" y="190"/>
                    <a:pt x="116" y="182"/>
                  </a:cubicBezTo>
                  <a:cubicBezTo>
                    <a:pt x="116" y="174"/>
                    <a:pt x="114" y="159"/>
                    <a:pt x="115" y="155"/>
                  </a:cubicBezTo>
                  <a:cubicBezTo>
                    <a:pt x="111" y="154"/>
                    <a:pt x="113" y="154"/>
                    <a:pt x="110" y="155"/>
                  </a:cubicBezTo>
                  <a:cubicBezTo>
                    <a:pt x="109" y="142"/>
                    <a:pt x="109" y="142"/>
                    <a:pt x="109" y="142"/>
                  </a:cubicBezTo>
                  <a:cubicBezTo>
                    <a:pt x="110" y="137"/>
                    <a:pt x="109" y="130"/>
                    <a:pt x="107" y="125"/>
                  </a:cubicBezTo>
                  <a:cubicBezTo>
                    <a:pt x="106" y="122"/>
                    <a:pt x="106" y="119"/>
                    <a:pt x="105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110"/>
                    <a:pt x="101" y="105"/>
                    <a:pt x="100" y="99"/>
                  </a:cubicBezTo>
                  <a:cubicBezTo>
                    <a:pt x="99" y="93"/>
                    <a:pt x="96" y="92"/>
                    <a:pt x="97" y="85"/>
                  </a:cubicBezTo>
                  <a:cubicBezTo>
                    <a:pt x="95" y="86"/>
                    <a:pt x="94" y="85"/>
                    <a:pt x="92" y="83"/>
                  </a:cubicBezTo>
                  <a:cubicBezTo>
                    <a:pt x="90" y="81"/>
                    <a:pt x="91" y="82"/>
                    <a:pt x="90" y="78"/>
                  </a:cubicBezTo>
                  <a:cubicBezTo>
                    <a:pt x="89" y="79"/>
                    <a:pt x="88" y="76"/>
                    <a:pt x="89" y="82"/>
                  </a:cubicBezTo>
                  <a:cubicBezTo>
                    <a:pt x="89" y="86"/>
                    <a:pt x="89" y="81"/>
                    <a:pt x="89" y="86"/>
                  </a:cubicBezTo>
                  <a:cubicBezTo>
                    <a:pt x="90" y="89"/>
                    <a:pt x="89" y="91"/>
                    <a:pt x="89" y="9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6"/>
                    <a:pt x="84" y="76"/>
                    <a:pt x="84" y="76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0" y="79"/>
                    <a:pt x="80" y="79"/>
                    <a:pt x="80" y="73"/>
                  </a:cubicBezTo>
                  <a:cubicBezTo>
                    <a:pt x="78" y="58"/>
                    <a:pt x="77" y="61"/>
                    <a:pt x="76" y="5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2" y="41"/>
                    <a:pt x="71" y="45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55"/>
                    <a:pt x="71" y="53"/>
                    <a:pt x="72" y="59"/>
                  </a:cubicBezTo>
                  <a:lnTo>
                    <a:pt x="7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1849" y="3681"/>
              <a:ext cx="162" cy="531"/>
            </a:xfrm>
            <a:custGeom>
              <a:avLst/>
              <a:gdLst>
                <a:gd name="T0" fmla="*/ 23 w 126"/>
                <a:gd name="T1" fmla="*/ 233 h 413"/>
                <a:gd name="T2" fmla="*/ 95 w 126"/>
                <a:gd name="T3" fmla="*/ 221 h 413"/>
                <a:gd name="T4" fmla="*/ 91 w 126"/>
                <a:gd name="T5" fmla="*/ 214 h 413"/>
                <a:gd name="T6" fmla="*/ 76 w 126"/>
                <a:gd name="T7" fmla="*/ 190 h 413"/>
                <a:gd name="T8" fmla="*/ 79 w 126"/>
                <a:gd name="T9" fmla="*/ 196 h 413"/>
                <a:gd name="T10" fmla="*/ 70 w 126"/>
                <a:gd name="T11" fmla="*/ 171 h 413"/>
                <a:gd name="T12" fmla="*/ 98 w 126"/>
                <a:gd name="T13" fmla="*/ 204 h 413"/>
                <a:gd name="T14" fmla="*/ 91 w 126"/>
                <a:gd name="T15" fmla="*/ 204 h 413"/>
                <a:gd name="T16" fmla="*/ 97 w 126"/>
                <a:gd name="T17" fmla="*/ 180 h 413"/>
                <a:gd name="T18" fmla="*/ 107 w 126"/>
                <a:gd name="T19" fmla="*/ 135 h 413"/>
                <a:gd name="T20" fmla="*/ 89 w 126"/>
                <a:gd name="T21" fmla="*/ 142 h 413"/>
                <a:gd name="T22" fmla="*/ 89 w 126"/>
                <a:gd name="T23" fmla="*/ 134 h 413"/>
                <a:gd name="T24" fmla="*/ 89 w 126"/>
                <a:gd name="T25" fmla="*/ 134 h 413"/>
                <a:gd name="T26" fmla="*/ 78 w 126"/>
                <a:gd name="T27" fmla="*/ 133 h 413"/>
                <a:gd name="T28" fmla="*/ 80 w 126"/>
                <a:gd name="T29" fmla="*/ 112 h 413"/>
                <a:gd name="T30" fmla="*/ 99 w 126"/>
                <a:gd name="T31" fmla="*/ 88 h 413"/>
                <a:gd name="T32" fmla="*/ 98 w 126"/>
                <a:gd name="T33" fmla="*/ 87 h 413"/>
                <a:gd name="T34" fmla="*/ 87 w 126"/>
                <a:gd name="T35" fmla="*/ 41 h 413"/>
                <a:gd name="T36" fmla="*/ 88 w 126"/>
                <a:gd name="T37" fmla="*/ 8 h 413"/>
                <a:gd name="T38" fmla="*/ 71 w 126"/>
                <a:gd name="T39" fmla="*/ 12 h 413"/>
                <a:gd name="T40" fmla="*/ 54 w 126"/>
                <a:gd name="T41" fmla="*/ 57 h 413"/>
                <a:gd name="T42" fmla="*/ 40 w 126"/>
                <a:gd name="T43" fmla="*/ 91 h 413"/>
                <a:gd name="T44" fmla="*/ 49 w 126"/>
                <a:gd name="T45" fmla="*/ 60 h 413"/>
                <a:gd name="T46" fmla="*/ 53 w 126"/>
                <a:gd name="T47" fmla="*/ 43 h 413"/>
                <a:gd name="T48" fmla="*/ 52 w 126"/>
                <a:gd name="T49" fmla="*/ 32 h 413"/>
                <a:gd name="T50" fmla="*/ 37 w 126"/>
                <a:gd name="T51" fmla="*/ 47 h 413"/>
                <a:gd name="T52" fmla="*/ 26 w 126"/>
                <a:gd name="T53" fmla="*/ 71 h 413"/>
                <a:gd name="T54" fmla="*/ 2 w 126"/>
                <a:gd name="T55" fmla="*/ 142 h 413"/>
                <a:gd name="T56" fmla="*/ 6 w 126"/>
                <a:gd name="T57" fmla="*/ 171 h 413"/>
                <a:gd name="T58" fmla="*/ 10 w 126"/>
                <a:gd name="T59" fmla="*/ 205 h 413"/>
                <a:gd name="T60" fmla="*/ 7 w 126"/>
                <a:gd name="T61" fmla="*/ 245 h 413"/>
                <a:gd name="T62" fmla="*/ 11 w 126"/>
                <a:gd name="T63" fmla="*/ 288 h 413"/>
                <a:gd name="T64" fmla="*/ 23 w 126"/>
                <a:gd name="T65" fmla="*/ 237 h 413"/>
                <a:gd name="T66" fmla="*/ 21 w 126"/>
                <a:gd name="T67" fmla="*/ 260 h 413"/>
                <a:gd name="T68" fmla="*/ 11 w 126"/>
                <a:gd name="T69" fmla="*/ 343 h 413"/>
                <a:gd name="T70" fmla="*/ 8 w 126"/>
                <a:gd name="T71" fmla="*/ 391 h 413"/>
                <a:gd name="T72" fmla="*/ 9 w 126"/>
                <a:gd name="T73" fmla="*/ 412 h 413"/>
                <a:gd name="T74" fmla="*/ 17 w 126"/>
                <a:gd name="T75" fmla="*/ 376 h 413"/>
                <a:gd name="T76" fmla="*/ 34 w 126"/>
                <a:gd name="T77" fmla="*/ 336 h 413"/>
                <a:gd name="T78" fmla="*/ 50 w 126"/>
                <a:gd name="T79" fmla="*/ 290 h 413"/>
                <a:gd name="T80" fmla="*/ 54 w 126"/>
                <a:gd name="T81" fmla="*/ 290 h 413"/>
                <a:gd name="T82" fmla="*/ 48 w 126"/>
                <a:gd name="T83" fmla="*/ 317 h 413"/>
                <a:gd name="T84" fmla="*/ 32 w 126"/>
                <a:gd name="T85" fmla="*/ 353 h 413"/>
                <a:gd name="T86" fmla="*/ 42 w 126"/>
                <a:gd name="T87" fmla="*/ 374 h 413"/>
                <a:gd name="T88" fmla="*/ 56 w 126"/>
                <a:gd name="T89" fmla="*/ 356 h 413"/>
                <a:gd name="T90" fmla="*/ 77 w 126"/>
                <a:gd name="T91" fmla="*/ 283 h 413"/>
                <a:gd name="T92" fmla="*/ 78 w 126"/>
                <a:gd name="T93" fmla="*/ 303 h 413"/>
                <a:gd name="T94" fmla="*/ 81 w 126"/>
                <a:gd name="T95" fmla="*/ 307 h 413"/>
                <a:gd name="T96" fmla="*/ 88 w 126"/>
                <a:gd name="T97" fmla="*/ 294 h 413"/>
                <a:gd name="T98" fmla="*/ 100 w 126"/>
                <a:gd name="T99" fmla="*/ 249 h 413"/>
                <a:gd name="T100" fmla="*/ 111 w 126"/>
                <a:gd name="T101" fmla="*/ 190 h 413"/>
                <a:gd name="T102" fmla="*/ 121 w 126"/>
                <a:gd name="T103" fmla="*/ 142 h 413"/>
                <a:gd name="T104" fmla="*/ 122 w 126"/>
                <a:gd name="T105" fmla="*/ 125 h 413"/>
                <a:gd name="T106" fmla="*/ 121 w 126"/>
                <a:gd name="T107" fmla="*/ 68 h 413"/>
                <a:gd name="T108" fmla="*/ 109 w 126"/>
                <a:gd name="T109" fmla="*/ 119 h 413"/>
                <a:gd name="T110" fmla="*/ 115 w 126"/>
                <a:gd name="T111" fmla="*/ 72 h 413"/>
                <a:gd name="T112" fmla="*/ 112 w 126"/>
                <a:gd name="T113" fmla="*/ 45 h 413"/>
                <a:gd name="T114" fmla="*/ 102 w 126"/>
                <a:gd name="T115" fmla="*/ 60 h 413"/>
                <a:gd name="T116" fmla="*/ 102 w 126"/>
                <a:gd name="T117" fmla="*/ 27 h 413"/>
                <a:gd name="T118" fmla="*/ 94 w 126"/>
                <a:gd name="T119" fmla="*/ 40 h 413"/>
                <a:gd name="T120" fmla="*/ 86 w 126"/>
                <a:gd name="T121" fmla="*/ 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13">
                  <a:moveTo>
                    <a:pt x="80" y="269"/>
                  </a:moveTo>
                  <a:cubicBezTo>
                    <a:pt x="82" y="268"/>
                    <a:pt x="78" y="267"/>
                    <a:pt x="81" y="269"/>
                  </a:cubicBezTo>
                  <a:lnTo>
                    <a:pt x="80" y="269"/>
                  </a:lnTo>
                  <a:close/>
                  <a:moveTo>
                    <a:pt x="23" y="233"/>
                  </a:moveTo>
                  <a:cubicBezTo>
                    <a:pt x="24" y="234"/>
                    <a:pt x="25" y="231"/>
                    <a:pt x="24" y="235"/>
                  </a:cubicBezTo>
                  <a:cubicBezTo>
                    <a:pt x="24" y="237"/>
                    <a:pt x="24" y="236"/>
                    <a:pt x="23" y="237"/>
                  </a:cubicBezTo>
                  <a:cubicBezTo>
                    <a:pt x="22" y="235"/>
                    <a:pt x="22" y="235"/>
                    <a:pt x="23" y="233"/>
                  </a:cubicBezTo>
                  <a:close/>
                  <a:moveTo>
                    <a:pt x="95" y="221"/>
                  </a:moveTo>
                  <a:cubicBezTo>
                    <a:pt x="95" y="214"/>
                    <a:pt x="95" y="214"/>
                    <a:pt x="97" y="209"/>
                  </a:cubicBezTo>
                  <a:cubicBezTo>
                    <a:pt x="97" y="212"/>
                    <a:pt x="97" y="214"/>
                    <a:pt x="97" y="216"/>
                  </a:cubicBezTo>
                  <a:lnTo>
                    <a:pt x="95" y="221"/>
                  </a:lnTo>
                  <a:close/>
                  <a:moveTo>
                    <a:pt x="91" y="214"/>
                  </a:moveTo>
                  <a:cubicBezTo>
                    <a:pt x="92" y="215"/>
                    <a:pt x="94" y="211"/>
                    <a:pt x="91" y="217"/>
                  </a:cubicBezTo>
                  <a:cubicBezTo>
                    <a:pt x="91" y="216"/>
                    <a:pt x="90" y="215"/>
                    <a:pt x="91" y="214"/>
                  </a:cubicBezTo>
                  <a:close/>
                  <a:moveTo>
                    <a:pt x="79" y="196"/>
                  </a:moveTo>
                  <a:cubicBezTo>
                    <a:pt x="76" y="190"/>
                    <a:pt x="76" y="190"/>
                    <a:pt x="76" y="190"/>
                  </a:cubicBezTo>
                  <a:cubicBezTo>
                    <a:pt x="78" y="187"/>
                    <a:pt x="78" y="190"/>
                    <a:pt x="79" y="185"/>
                  </a:cubicBezTo>
                  <a:cubicBezTo>
                    <a:pt x="84" y="186"/>
                    <a:pt x="78" y="184"/>
                    <a:pt x="83" y="188"/>
                  </a:cubicBezTo>
                  <a:cubicBezTo>
                    <a:pt x="81" y="190"/>
                    <a:pt x="82" y="188"/>
                    <a:pt x="82" y="192"/>
                  </a:cubicBezTo>
                  <a:cubicBezTo>
                    <a:pt x="81" y="197"/>
                    <a:pt x="82" y="194"/>
                    <a:pt x="79" y="196"/>
                  </a:cubicBezTo>
                  <a:close/>
                  <a:moveTo>
                    <a:pt x="70" y="171"/>
                  </a:moveTo>
                  <a:cubicBezTo>
                    <a:pt x="69" y="165"/>
                    <a:pt x="69" y="162"/>
                    <a:pt x="72" y="160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0" y="171"/>
                    <a:pt x="70" y="171"/>
                    <a:pt x="70" y="171"/>
                  </a:cubicBezTo>
                  <a:close/>
                  <a:moveTo>
                    <a:pt x="102" y="151"/>
                  </a:moveTo>
                  <a:cubicBezTo>
                    <a:pt x="105" y="149"/>
                    <a:pt x="104" y="149"/>
                    <a:pt x="107" y="148"/>
                  </a:cubicBezTo>
                  <a:cubicBezTo>
                    <a:pt x="105" y="158"/>
                    <a:pt x="105" y="164"/>
                    <a:pt x="103" y="169"/>
                  </a:cubicBezTo>
                  <a:cubicBezTo>
                    <a:pt x="100" y="181"/>
                    <a:pt x="98" y="203"/>
                    <a:pt x="98" y="204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1"/>
                    <a:pt x="94" y="201"/>
                  </a:cubicBezTo>
                  <a:cubicBezTo>
                    <a:pt x="94" y="204"/>
                    <a:pt x="94" y="203"/>
                    <a:pt x="94" y="205"/>
                  </a:cubicBezTo>
                  <a:cubicBezTo>
                    <a:pt x="91" y="204"/>
                    <a:pt x="92" y="204"/>
                    <a:pt x="91" y="204"/>
                  </a:cubicBezTo>
                  <a:cubicBezTo>
                    <a:pt x="91" y="204"/>
                    <a:pt x="91" y="203"/>
                    <a:pt x="92" y="202"/>
                  </a:cubicBezTo>
                  <a:cubicBezTo>
                    <a:pt x="92" y="201"/>
                    <a:pt x="92" y="201"/>
                    <a:pt x="93" y="20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82"/>
                    <a:pt x="94" y="185"/>
                    <a:pt x="97" y="180"/>
                  </a:cubicBezTo>
                  <a:cubicBezTo>
                    <a:pt x="98" y="179"/>
                    <a:pt x="97" y="179"/>
                    <a:pt x="99" y="178"/>
                  </a:cubicBezTo>
                  <a:cubicBezTo>
                    <a:pt x="99" y="173"/>
                    <a:pt x="98" y="166"/>
                    <a:pt x="99" y="162"/>
                  </a:cubicBezTo>
                  <a:cubicBezTo>
                    <a:pt x="100" y="160"/>
                    <a:pt x="104" y="156"/>
                    <a:pt x="102" y="151"/>
                  </a:cubicBezTo>
                  <a:close/>
                  <a:moveTo>
                    <a:pt x="107" y="13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37"/>
                    <a:pt x="105" y="137"/>
                    <a:pt x="107" y="135"/>
                  </a:cubicBezTo>
                  <a:close/>
                  <a:moveTo>
                    <a:pt x="89" y="142"/>
                  </a:moveTo>
                  <a:cubicBezTo>
                    <a:pt x="91" y="140"/>
                    <a:pt x="91" y="142"/>
                    <a:pt x="91" y="142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8" y="142"/>
                    <a:pt x="89" y="143"/>
                    <a:pt x="89" y="142"/>
                  </a:cubicBezTo>
                  <a:close/>
                  <a:moveTo>
                    <a:pt x="89" y="134"/>
                  </a:moveTo>
                  <a:cubicBezTo>
                    <a:pt x="89" y="133"/>
                    <a:pt x="89" y="134"/>
                    <a:pt x="90" y="132"/>
                  </a:cubicBezTo>
                  <a:cubicBezTo>
                    <a:pt x="90" y="131"/>
                    <a:pt x="89" y="131"/>
                    <a:pt x="91" y="128"/>
                  </a:cubicBezTo>
                  <a:cubicBezTo>
                    <a:pt x="95" y="128"/>
                    <a:pt x="94" y="133"/>
                    <a:pt x="92" y="135"/>
                  </a:cubicBezTo>
                  <a:cubicBezTo>
                    <a:pt x="91" y="135"/>
                    <a:pt x="90" y="135"/>
                    <a:pt x="89" y="134"/>
                  </a:cubicBezTo>
                  <a:close/>
                  <a:moveTo>
                    <a:pt x="83" y="109"/>
                  </a:moveTo>
                  <a:cubicBezTo>
                    <a:pt x="84" y="112"/>
                    <a:pt x="82" y="117"/>
                    <a:pt x="81" y="120"/>
                  </a:cubicBezTo>
                  <a:cubicBezTo>
                    <a:pt x="81" y="123"/>
                    <a:pt x="80" y="125"/>
                    <a:pt x="80" y="127"/>
                  </a:cubicBezTo>
                  <a:cubicBezTo>
                    <a:pt x="79" y="130"/>
                    <a:pt x="78" y="130"/>
                    <a:pt x="78" y="133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8"/>
                    <a:pt x="75" y="157"/>
                    <a:pt x="72" y="158"/>
                  </a:cubicBezTo>
                  <a:cubicBezTo>
                    <a:pt x="73" y="149"/>
                    <a:pt x="71" y="152"/>
                    <a:pt x="74" y="141"/>
                  </a:cubicBezTo>
                  <a:cubicBezTo>
                    <a:pt x="77" y="133"/>
                    <a:pt x="80" y="112"/>
                    <a:pt x="80" y="112"/>
                  </a:cubicBezTo>
                  <a:cubicBezTo>
                    <a:pt x="81" y="113"/>
                    <a:pt x="81" y="110"/>
                    <a:pt x="83" y="108"/>
                  </a:cubicBezTo>
                  <a:lnTo>
                    <a:pt x="83" y="109"/>
                  </a:lnTo>
                  <a:close/>
                  <a:moveTo>
                    <a:pt x="98" y="87"/>
                  </a:moveTo>
                  <a:cubicBezTo>
                    <a:pt x="98" y="87"/>
                    <a:pt x="99" y="88"/>
                    <a:pt x="99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lnTo>
                    <a:pt x="98" y="87"/>
                  </a:lnTo>
                  <a:close/>
                  <a:moveTo>
                    <a:pt x="86" y="66"/>
                  </a:moveTo>
                  <a:cubicBezTo>
                    <a:pt x="84" y="63"/>
                    <a:pt x="84" y="64"/>
                    <a:pt x="85" y="59"/>
                  </a:cubicBezTo>
                  <a:cubicBezTo>
                    <a:pt x="85" y="55"/>
                    <a:pt x="86" y="55"/>
                    <a:pt x="86" y="51"/>
                  </a:cubicBezTo>
                  <a:cubicBezTo>
                    <a:pt x="86" y="48"/>
                    <a:pt x="86" y="45"/>
                    <a:pt x="87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91" y="26"/>
                    <a:pt x="88" y="31"/>
                    <a:pt x="87" y="24"/>
                  </a:cubicBezTo>
                  <a:cubicBezTo>
                    <a:pt x="87" y="19"/>
                    <a:pt x="88" y="14"/>
                    <a:pt x="88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6"/>
                    <a:pt x="85" y="6"/>
                    <a:pt x="84" y="2"/>
                  </a:cubicBezTo>
                  <a:cubicBezTo>
                    <a:pt x="78" y="2"/>
                    <a:pt x="72" y="0"/>
                    <a:pt x="71" y="8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71" y="12"/>
                    <a:pt x="71" y="9"/>
                    <a:pt x="71" y="12"/>
                  </a:cubicBezTo>
                  <a:cubicBezTo>
                    <a:pt x="66" y="10"/>
                    <a:pt x="67" y="16"/>
                    <a:pt x="65" y="20"/>
                  </a:cubicBezTo>
                  <a:cubicBezTo>
                    <a:pt x="63" y="24"/>
                    <a:pt x="62" y="31"/>
                    <a:pt x="60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3"/>
                    <a:pt x="55" y="53"/>
                    <a:pt x="54" y="57"/>
                  </a:cubicBezTo>
                  <a:cubicBezTo>
                    <a:pt x="52" y="68"/>
                    <a:pt x="49" y="72"/>
                    <a:pt x="46" y="80"/>
                  </a:cubicBezTo>
                  <a:cubicBezTo>
                    <a:pt x="44" y="85"/>
                    <a:pt x="44" y="88"/>
                    <a:pt x="42" y="92"/>
                  </a:cubicBezTo>
                  <a:cubicBezTo>
                    <a:pt x="41" y="96"/>
                    <a:pt x="41" y="100"/>
                    <a:pt x="38" y="103"/>
                  </a:cubicBezTo>
                  <a:cubicBezTo>
                    <a:pt x="38" y="99"/>
                    <a:pt x="40" y="95"/>
                    <a:pt x="40" y="91"/>
                  </a:cubicBezTo>
                  <a:cubicBezTo>
                    <a:pt x="41" y="86"/>
                    <a:pt x="41" y="84"/>
                    <a:pt x="42" y="80"/>
                  </a:cubicBezTo>
                  <a:cubicBezTo>
                    <a:pt x="43" y="77"/>
                    <a:pt x="43" y="76"/>
                    <a:pt x="43" y="74"/>
                  </a:cubicBezTo>
                  <a:cubicBezTo>
                    <a:pt x="43" y="70"/>
                    <a:pt x="44" y="73"/>
                    <a:pt x="45" y="68"/>
                  </a:cubicBezTo>
                  <a:cubicBezTo>
                    <a:pt x="46" y="58"/>
                    <a:pt x="45" y="59"/>
                    <a:pt x="49" y="60"/>
                  </a:cubicBezTo>
                  <a:cubicBezTo>
                    <a:pt x="47" y="57"/>
                    <a:pt x="47" y="57"/>
                    <a:pt x="49" y="5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3" y="44"/>
                  </a:cubicBezTo>
                  <a:cubicBezTo>
                    <a:pt x="53" y="44"/>
                    <a:pt x="53" y="43"/>
                    <a:pt x="53" y="43"/>
                  </a:cubicBezTo>
                  <a:cubicBezTo>
                    <a:pt x="54" y="40"/>
                    <a:pt x="54" y="39"/>
                    <a:pt x="52" y="36"/>
                  </a:cubicBezTo>
                  <a:cubicBezTo>
                    <a:pt x="55" y="33"/>
                    <a:pt x="54" y="34"/>
                    <a:pt x="55" y="29"/>
                  </a:cubicBezTo>
                  <a:cubicBezTo>
                    <a:pt x="53" y="30"/>
                    <a:pt x="54" y="29"/>
                    <a:pt x="53" y="3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1"/>
                    <a:pt x="50" y="31"/>
                    <a:pt x="48" y="30"/>
                  </a:cubicBezTo>
                  <a:cubicBezTo>
                    <a:pt x="45" y="35"/>
                    <a:pt x="47" y="33"/>
                    <a:pt x="43" y="35"/>
                  </a:cubicBezTo>
                  <a:cubicBezTo>
                    <a:pt x="39" y="38"/>
                    <a:pt x="43" y="41"/>
                    <a:pt x="36" y="43"/>
                  </a:cubicBezTo>
                  <a:cubicBezTo>
                    <a:pt x="37" y="46"/>
                    <a:pt x="36" y="44"/>
                    <a:pt x="37" y="47"/>
                  </a:cubicBezTo>
                  <a:cubicBezTo>
                    <a:pt x="34" y="49"/>
                    <a:pt x="31" y="57"/>
                    <a:pt x="30" y="60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4" y="76"/>
                    <a:pt x="18" y="87"/>
                    <a:pt x="19" y="92"/>
                  </a:cubicBezTo>
                  <a:cubicBezTo>
                    <a:pt x="16" y="93"/>
                    <a:pt x="19" y="93"/>
                    <a:pt x="15" y="91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5" y="125"/>
                    <a:pt x="0" y="133"/>
                    <a:pt x="2" y="142"/>
                  </a:cubicBezTo>
                  <a:cubicBezTo>
                    <a:pt x="2" y="144"/>
                    <a:pt x="1" y="142"/>
                    <a:pt x="2" y="144"/>
                  </a:cubicBezTo>
                  <a:cubicBezTo>
                    <a:pt x="4" y="148"/>
                    <a:pt x="3" y="145"/>
                    <a:pt x="4" y="147"/>
                  </a:cubicBezTo>
                  <a:cubicBezTo>
                    <a:pt x="7" y="143"/>
                    <a:pt x="6" y="144"/>
                    <a:pt x="8" y="139"/>
                  </a:cubicBezTo>
                  <a:cubicBezTo>
                    <a:pt x="9" y="151"/>
                    <a:pt x="7" y="159"/>
                    <a:pt x="6" y="171"/>
                  </a:cubicBezTo>
                  <a:cubicBezTo>
                    <a:pt x="6" y="173"/>
                    <a:pt x="6" y="174"/>
                    <a:pt x="6" y="176"/>
                  </a:cubicBezTo>
                  <a:cubicBezTo>
                    <a:pt x="5" y="184"/>
                    <a:pt x="5" y="192"/>
                    <a:pt x="6" y="201"/>
                  </a:cubicBezTo>
                  <a:cubicBezTo>
                    <a:pt x="10" y="200"/>
                    <a:pt x="7" y="200"/>
                    <a:pt x="11" y="199"/>
                  </a:cubicBezTo>
                  <a:cubicBezTo>
                    <a:pt x="11" y="202"/>
                    <a:pt x="10" y="202"/>
                    <a:pt x="10" y="205"/>
                  </a:cubicBezTo>
                  <a:cubicBezTo>
                    <a:pt x="11" y="209"/>
                    <a:pt x="12" y="213"/>
                    <a:pt x="9" y="216"/>
                  </a:cubicBezTo>
                  <a:cubicBezTo>
                    <a:pt x="9" y="220"/>
                    <a:pt x="9" y="224"/>
                    <a:pt x="10" y="226"/>
                  </a:cubicBezTo>
                  <a:cubicBezTo>
                    <a:pt x="7" y="230"/>
                    <a:pt x="8" y="233"/>
                    <a:pt x="8" y="238"/>
                  </a:cubicBezTo>
                  <a:cubicBezTo>
                    <a:pt x="8" y="241"/>
                    <a:pt x="7" y="243"/>
                    <a:pt x="7" y="245"/>
                  </a:cubicBezTo>
                  <a:cubicBezTo>
                    <a:pt x="7" y="250"/>
                    <a:pt x="7" y="277"/>
                    <a:pt x="6" y="280"/>
                  </a:cubicBezTo>
                  <a:cubicBezTo>
                    <a:pt x="5" y="286"/>
                    <a:pt x="5" y="284"/>
                    <a:pt x="6" y="291"/>
                  </a:cubicBezTo>
                  <a:cubicBezTo>
                    <a:pt x="7" y="293"/>
                    <a:pt x="6" y="291"/>
                    <a:pt x="7" y="294"/>
                  </a:cubicBezTo>
                  <a:cubicBezTo>
                    <a:pt x="9" y="292"/>
                    <a:pt x="10" y="290"/>
                    <a:pt x="11" y="288"/>
                  </a:cubicBezTo>
                  <a:cubicBezTo>
                    <a:pt x="10" y="283"/>
                    <a:pt x="11" y="280"/>
                    <a:pt x="12" y="275"/>
                  </a:cubicBezTo>
                  <a:cubicBezTo>
                    <a:pt x="15" y="275"/>
                    <a:pt x="13" y="277"/>
                    <a:pt x="15" y="273"/>
                  </a:cubicBezTo>
                  <a:cubicBezTo>
                    <a:pt x="17" y="266"/>
                    <a:pt x="18" y="259"/>
                    <a:pt x="19" y="252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3" y="237"/>
                    <a:pt x="23" y="238"/>
                    <a:pt x="23" y="238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3" y="244"/>
                    <a:pt x="22" y="247"/>
                    <a:pt x="22" y="248"/>
                  </a:cubicBezTo>
                  <a:cubicBezTo>
                    <a:pt x="22" y="252"/>
                    <a:pt x="22" y="256"/>
                    <a:pt x="21" y="260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3" y="327"/>
                    <a:pt x="13" y="327"/>
                    <a:pt x="13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0" y="335"/>
                    <a:pt x="18" y="326"/>
                    <a:pt x="11" y="343"/>
                  </a:cubicBezTo>
                  <a:cubicBezTo>
                    <a:pt x="13" y="344"/>
                    <a:pt x="14" y="357"/>
                    <a:pt x="13" y="361"/>
                  </a:cubicBezTo>
                  <a:cubicBezTo>
                    <a:pt x="12" y="367"/>
                    <a:pt x="10" y="360"/>
                    <a:pt x="11" y="372"/>
                  </a:cubicBezTo>
                  <a:cubicBezTo>
                    <a:pt x="11" y="375"/>
                    <a:pt x="10" y="374"/>
                    <a:pt x="9" y="377"/>
                  </a:cubicBezTo>
                  <a:cubicBezTo>
                    <a:pt x="9" y="380"/>
                    <a:pt x="9" y="390"/>
                    <a:pt x="8" y="391"/>
                  </a:cubicBezTo>
                  <a:cubicBezTo>
                    <a:pt x="7" y="395"/>
                    <a:pt x="7" y="398"/>
                    <a:pt x="7" y="402"/>
                  </a:cubicBezTo>
                  <a:cubicBezTo>
                    <a:pt x="6" y="405"/>
                    <a:pt x="6" y="403"/>
                    <a:pt x="5" y="407"/>
                  </a:cubicBezTo>
                  <a:cubicBezTo>
                    <a:pt x="5" y="409"/>
                    <a:pt x="5" y="411"/>
                    <a:pt x="5" y="413"/>
                  </a:cubicBezTo>
                  <a:cubicBezTo>
                    <a:pt x="7" y="412"/>
                    <a:pt x="6" y="412"/>
                    <a:pt x="9" y="412"/>
                  </a:cubicBezTo>
                  <a:cubicBezTo>
                    <a:pt x="9" y="408"/>
                    <a:pt x="9" y="405"/>
                    <a:pt x="10" y="402"/>
                  </a:cubicBezTo>
                  <a:cubicBezTo>
                    <a:pt x="11" y="386"/>
                    <a:pt x="13" y="391"/>
                    <a:pt x="13" y="383"/>
                  </a:cubicBezTo>
                  <a:cubicBezTo>
                    <a:pt x="13" y="380"/>
                    <a:pt x="13" y="377"/>
                    <a:pt x="15" y="374"/>
                  </a:cubicBezTo>
                  <a:cubicBezTo>
                    <a:pt x="18" y="375"/>
                    <a:pt x="16" y="372"/>
                    <a:pt x="17" y="376"/>
                  </a:cubicBezTo>
                  <a:cubicBezTo>
                    <a:pt x="19" y="380"/>
                    <a:pt x="16" y="378"/>
                    <a:pt x="18" y="384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19" y="380"/>
                    <a:pt x="23" y="375"/>
                    <a:pt x="24" y="370"/>
                  </a:cubicBezTo>
                  <a:cubicBezTo>
                    <a:pt x="26" y="358"/>
                    <a:pt x="31" y="347"/>
                    <a:pt x="34" y="336"/>
                  </a:cubicBezTo>
                  <a:cubicBezTo>
                    <a:pt x="34" y="333"/>
                    <a:pt x="35" y="330"/>
                    <a:pt x="35" y="327"/>
                  </a:cubicBezTo>
                  <a:cubicBezTo>
                    <a:pt x="41" y="326"/>
                    <a:pt x="40" y="318"/>
                    <a:pt x="44" y="309"/>
                  </a:cubicBezTo>
                  <a:cubicBezTo>
                    <a:pt x="44" y="307"/>
                    <a:pt x="45" y="306"/>
                    <a:pt x="46" y="305"/>
                  </a:cubicBezTo>
                  <a:cubicBezTo>
                    <a:pt x="48" y="299"/>
                    <a:pt x="47" y="299"/>
                    <a:pt x="50" y="290"/>
                  </a:cubicBezTo>
                  <a:cubicBezTo>
                    <a:pt x="52" y="285"/>
                    <a:pt x="60" y="250"/>
                    <a:pt x="62" y="247"/>
                  </a:cubicBezTo>
                  <a:cubicBezTo>
                    <a:pt x="62" y="252"/>
                    <a:pt x="60" y="277"/>
                    <a:pt x="59" y="282"/>
                  </a:cubicBezTo>
                  <a:cubicBezTo>
                    <a:pt x="58" y="283"/>
                    <a:pt x="57" y="286"/>
                    <a:pt x="57" y="288"/>
                  </a:cubicBezTo>
                  <a:cubicBezTo>
                    <a:pt x="54" y="290"/>
                    <a:pt x="54" y="290"/>
                    <a:pt x="54" y="290"/>
                  </a:cubicBezTo>
                  <a:cubicBezTo>
                    <a:pt x="54" y="291"/>
                    <a:pt x="54" y="291"/>
                    <a:pt x="55" y="293"/>
                  </a:cubicBezTo>
                  <a:cubicBezTo>
                    <a:pt x="53" y="296"/>
                    <a:pt x="54" y="300"/>
                    <a:pt x="51" y="305"/>
                  </a:cubicBezTo>
                  <a:cubicBezTo>
                    <a:pt x="51" y="306"/>
                    <a:pt x="49" y="308"/>
                    <a:pt x="49" y="310"/>
                  </a:cubicBezTo>
                  <a:cubicBezTo>
                    <a:pt x="48" y="313"/>
                    <a:pt x="49" y="314"/>
                    <a:pt x="48" y="317"/>
                  </a:cubicBezTo>
                  <a:cubicBezTo>
                    <a:pt x="43" y="331"/>
                    <a:pt x="43" y="331"/>
                    <a:pt x="43" y="331"/>
                  </a:cubicBezTo>
                  <a:cubicBezTo>
                    <a:pt x="41" y="336"/>
                    <a:pt x="43" y="336"/>
                    <a:pt x="37" y="337"/>
                  </a:cubicBezTo>
                  <a:cubicBezTo>
                    <a:pt x="37" y="343"/>
                    <a:pt x="36" y="341"/>
                    <a:pt x="35" y="345"/>
                  </a:cubicBezTo>
                  <a:cubicBezTo>
                    <a:pt x="34" y="348"/>
                    <a:pt x="33" y="351"/>
                    <a:pt x="32" y="353"/>
                  </a:cubicBezTo>
                  <a:cubicBezTo>
                    <a:pt x="30" y="362"/>
                    <a:pt x="31" y="362"/>
                    <a:pt x="35" y="368"/>
                  </a:cubicBezTo>
                  <a:cubicBezTo>
                    <a:pt x="33" y="370"/>
                    <a:pt x="32" y="374"/>
                    <a:pt x="32" y="378"/>
                  </a:cubicBezTo>
                  <a:cubicBezTo>
                    <a:pt x="42" y="378"/>
                    <a:pt x="35" y="370"/>
                    <a:pt x="40" y="366"/>
                  </a:cubicBezTo>
                  <a:cubicBezTo>
                    <a:pt x="41" y="369"/>
                    <a:pt x="41" y="371"/>
                    <a:pt x="42" y="374"/>
                  </a:cubicBezTo>
                  <a:cubicBezTo>
                    <a:pt x="43" y="377"/>
                    <a:pt x="42" y="377"/>
                    <a:pt x="45" y="377"/>
                  </a:cubicBezTo>
                  <a:cubicBezTo>
                    <a:pt x="44" y="375"/>
                    <a:pt x="47" y="369"/>
                    <a:pt x="48" y="365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3" y="357"/>
                    <a:pt x="52" y="357"/>
                    <a:pt x="56" y="356"/>
                  </a:cubicBezTo>
                  <a:cubicBezTo>
                    <a:pt x="58" y="349"/>
                    <a:pt x="60" y="346"/>
                    <a:pt x="63" y="340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3" y="304"/>
                    <a:pt x="73" y="292"/>
                    <a:pt x="76" y="285"/>
                  </a:cubicBezTo>
                  <a:cubicBezTo>
                    <a:pt x="77" y="282"/>
                    <a:pt x="75" y="285"/>
                    <a:pt x="77" y="283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9" y="299"/>
                    <a:pt x="79" y="299"/>
                    <a:pt x="79" y="299"/>
                  </a:cubicBezTo>
                  <a:cubicBezTo>
                    <a:pt x="79" y="301"/>
                    <a:pt x="78" y="302"/>
                    <a:pt x="78" y="303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9" y="318"/>
                    <a:pt x="80" y="318"/>
                    <a:pt x="80" y="318"/>
                  </a:cubicBezTo>
                  <a:cubicBezTo>
                    <a:pt x="80" y="317"/>
                    <a:pt x="81" y="311"/>
                    <a:pt x="81" y="307"/>
                  </a:cubicBezTo>
                  <a:cubicBezTo>
                    <a:pt x="81" y="307"/>
                    <a:pt x="82" y="306"/>
                    <a:pt x="82" y="306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4" y="304"/>
                    <a:pt x="83" y="304"/>
                    <a:pt x="84" y="304"/>
                  </a:cubicBezTo>
                  <a:cubicBezTo>
                    <a:pt x="86" y="302"/>
                    <a:pt x="87" y="297"/>
                    <a:pt x="88" y="294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90" y="285"/>
                    <a:pt x="91" y="286"/>
                    <a:pt x="88" y="283"/>
                  </a:cubicBezTo>
                  <a:cubicBezTo>
                    <a:pt x="91" y="281"/>
                    <a:pt x="89" y="284"/>
                    <a:pt x="91" y="281"/>
                  </a:cubicBezTo>
                  <a:cubicBezTo>
                    <a:pt x="95" y="276"/>
                    <a:pt x="99" y="255"/>
                    <a:pt x="100" y="249"/>
                  </a:cubicBezTo>
                  <a:cubicBezTo>
                    <a:pt x="102" y="241"/>
                    <a:pt x="102" y="237"/>
                    <a:pt x="103" y="229"/>
                  </a:cubicBezTo>
                  <a:cubicBezTo>
                    <a:pt x="104" y="225"/>
                    <a:pt x="105" y="225"/>
                    <a:pt x="106" y="220"/>
                  </a:cubicBezTo>
                  <a:cubicBezTo>
                    <a:pt x="110" y="195"/>
                    <a:pt x="110" y="195"/>
                    <a:pt x="110" y="195"/>
                  </a:cubicBezTo>
                  <a:cubicBezTo>
                    <a:pt x="110" y="193"/>
                    <a:pt x="110" y="192"/>
                    <a:pt x="111" y="190"/>
                  </a:cubicBezTo>
                  <a:cubicBezTo>
                    <a:pt x="112" y="186"/>
                    <a:pt x="113" y="183"/>
                    <a:pt x="113" y="179"/>
                  </a:cubicBezTo>
                  <a:cubicBezTo>
                    <a:pt x="113" y="171"/>
                    <a:pt x="113" y="177"/>
                    <a:pt x="116" y="161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6"/>
                    <a:pt x="121" y="142"/>
                    <a:pt x="121" y="142"/>
                  </a:cubicBezTo>
                  <a:cubicBezTo>
                    <a:pt x="121" y="137"/>
                    <a:pt x="120" y="138"/>
                    <a:pt x="121" y="135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1" y="133"/>
                    <a:pt x="121" y="132"/>
                  </a:cubicBezTo>
                  <a:cubicBezTo>
                    <a:pt x="120" y="131"/>
                    <a:pt x="122" y="130"/>
                    <a:pt x="122" y="125"/>
                  </a:cubicBezTo>
                  <a:cubicBezTo>
                    <a:pt x="121" y="112"/>
                    <a:pt x="124" y="104"/>
                    <a:pt x="124" y="93"/>
                  </a:cubicBezTo>
                  <a:cubicBezTo>
                    <a:pt x="125" y="83"/>
                    <a:pt x="126" y="84"/>
                    <a:pt x="126" y="82"/>
                  </a:cubicBezTo>
                  <a:cubicBezTo>
                    <a:pt x="125" y="75"/>
                    <a:pt x="126" y="71"/>
                    <a:pt x="125" y="65"/>
                  </a:cubicBezTo>
                  <a:cubicBezTo>
                    <a:pt x="121" y="67"/>
                    <a:pt x="125" y="65"/>
                    <a:pt x="121" y="68"/>
                  </a:cubicBezTo>
                  <a:cubicBezTo>
                    <a:pt x="121" y="74"/>
                    <a:pt x="121" y="84"/>
                    <a:pt x="119" y="87"/>
                  </a:cubicBezTo>
                  <a:cubicBezTo>
                    <a:pt x="119" y="93"/>
                    <a:pt x="119" y="98"/>
                    <a:pt x="115" y="101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4" y="116"/>
                    <a:pt x="110" y="118"/>
                    <a:pt x="109" y="119"/>
                  </a:cubicBezTo>
                  <a:cubicBezTo>
                    <a:pt x="109" y="112"/>
                    <a:pt x="112" y="101"/>
                    <a:pt x="110" y="96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89"/>
                    <a:pt x="113" y="83"/>
                    <a:pt x="114" y="78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4" y="41"/>
                    <a:pt x="113" y="40"/>
                    <a:pt x="112" y="43"/>
                  </a:cubicBezTo>
                  <a:cubicBezTo>
                    <a:pt x="112" y="43"/>
                    <a:pt x="112" y="45"/>
                    <a:pt x="112" y="45"/>
                  </a:cubicBezTo>
                  <a:cubicBezTo>
                    <a:pt x="111" y="48"/>
                    <a:pt x="110" y="56"/>
                    <a:pt x="111" y="59"/>
                  </a:cubicBezTo>
                  <a:cubicBezTo>
                    <a:pt x="107" y="61"/>
                    <a:pt x="107" y="59"/>
                    <a:pt x="108" y="53"/>
                  </a:cubicBezTo>
                  <a:cubicBezTo>
                    <a:pt x="108" y="48"/>
                    <a:pt x="110" y="47"/>
                    <a:pt x="106" y="44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97" y="61"/>
                    <a:pt x="102" y="60"/>
                    <a:pt x="98" y="62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6"/>
                    <a:pt x="102" y="25"/>
                  </a:cubicBezTo>
                  <a:cubicBezTo>
                    <a:pt x="102" y="21"/>
                    <a:pt x="102" y="21"/>
                    <a:pt x="99" y="20"/>
                  </a:cubicBezTo>
                  <a:cubicBezTo>
                    <a:pt x="96" y="25"/>
                    <a:pt x="100" y="23"/>
                    <a:pt x="96" y="29"/>
                  </a:cubicBezTo>
                  <a:cubicBezTo>
                    <a:pt x="94" y="32"/>
                    <a:pt x="96" y="36"/>
                    <a:pt x="94" y="40"/>
                  </a:cubicBezTo>
                  <a:cubicBezTo>
                    <a:pt x="91" y="47"/>
                    <a:pt x="91" y="64"/>
                    <a:pt x="89" y="73"/>
                  </a:cubicBezTo>
                  <a:cubicBezTo>
                    <a:pt x="88" y="77"/>
                    <a:pt x="88" y="84"/>
                    <a:pt x="86" y="87"/>
                  </a:cubicBezTo>
                  <a:cubicBezTo>
                    <a:pt x="86" y="79"/>
                    <a:pt x="84" y="72"/>
                    <a:pt x="87" y="65"/>
                  </a:cubicBezTo>
                  <a:lnTo>
                    <a:pt x="86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Freeform 17"/>
            <p:cNvSpPr>
              <a:spLocks noEditPoints="1"/>
            </p:cNvSpPr>
            <p:nvPr/>
          </p:nvSpPr>
          <p:spPr bwMode="auto">
            <a:xfrm>
              <a:off x="584" y="2130"/>
              <a:ext cx="182" cy="564"/>
            </a:xfrm>
            <a:custGeom>
              <a:avLst/>
              <a:gdLst>
                <a:gd name="T0" fmla="*/ 17 w 142"/>
                <a:gd name="T1" fmla="*/ 268 h 439"/>
                <a:gd name="T2" fmla="*/ 58 w 142"/>
                <a:gd name="T3" fmla="*/ 277 h 439"/>
                <a:gd name="T4" fmla="*/ 66 w 142"/>
                <a:gd name="T5" fmla="*/ 244 h 439"/>
                <a:gd name="T6" fmla="*/ 25 w 142"/>
                <a:gd name="T7" fmla="*/ 241 h 439"/>
                <a:gd name="T8" fmla="*/ 19 w 142"/>
                <a:gd name="T9" fmla="*/ 229 h 439"/>
                <a:gd name="T10" fmla="*/ 103 w 142"/>
                <a:gd name="T11" fmla="*/ 224 h 439"/>
                <a:gd name="T12" fmla="*/ 20 w 142"/>
                <a:gd name="T13" fmla="*/ 220 h 439"/>
                <a:gd name="T14" fmla="*/ 19 w 142"/>
                <a:gd name="T15" fmla="*/ 205 h 439"/>
                <a:gd name="T16" fmla="*/ 34 w 142"/>
                <a:gd name="T17" fmla="*/ 203 h 439"/>
                <a:gd name="T18" fmla="*/ 99 w 142"/>
                <a:gd name="T19" fmla="*/ 197 h 439"/>
                <a:gd name="T20" fmla="*/ 42 w 142"/>
                <a:gd name="T21" fmla="*/ 170 h 439"/>
                <a:gd name="T22" fmla="*/ 132 w 142"/>
                <a:gd name="T23" fmla="*/ 152 h 439"/>
                <a:gd name="T24" fmla="*/ 76 w 142"/>
                <a:gd name="T25" fmla="*/ 209 h 439"/>
                <a:gd name="T26" fmla="*/ 68 w 142"/>
                <a:gd name="T27" fmla="*/ 216 h 439"/>
                <a:gd name="T28" fmla="*/ 75 w 142"/>
                <a:gd name="T29" fmla="*/ 197 h 439"/>
                <a:gd name="T30" fmla="*/ 91 w 142"/>
                <a:gd name="T31" fmla="*/ 144 h 439"/>
                <a:gd name="T32" fmla="*/ 96 w 142"/>
                <a:gd name="T33" fmla="*/ 129 h 439"/>
                <a:gd name="T34" fmla="*/ 98 w 142"/>
                <a:gd name="T35" fmla="*/ 79 h 439"/>
                <a:gd name="T36" fmla="*/ 93 w 142"/>
                <a:gd name="T37" fmla="*/ 62 h 439"/>
                <a:gd name="T38" fmla="*/ 95 w 142"/>
                <a:gd name="T39" fmla="*/ 48 h 439"/>
                <a:gd name="T40" fmla="*/ 89 w 142"/>
                <a:gd name="T41" fmla="*/ 35 h 439"/>
                <a:gd name="T42" fmla="*/ 103 w 142"/>
                <a:gd name="T43" fmla="*/ 24 h 439"/>
                <a:gd name="T44" fmla="*/ 97 w 142"/>
                <a:gd name="T45" fmla="*/ 16 h 439"/>
                <a:gd name="T46" fmla="*/ 89 w 142"/>
                <a:gd name="T47" fmla="*/ 8 h 439"/>
                <a:gd name="T48" fmla="*/ 65 w 142"/>
                <a:gd name="T49" fmla="*/ 86 h 439"/>
                <a:gd name="T50" fmla="*/ 52 w 142"/>
                <a:gd name="T51" fmla="*/ 135 h 439"/>
                <a:gd name="T52" fmla="*/ 43 w 142"/>
                <a:gd name="T53" fmla="*/ 141 h 439"/>
                <a:gd name="T54" fmla="*/ 39 w 142"/>
                <a:gd name="T55" fmla="*/ 161 h 439"/>
                <a:gd name="T56" fmla="*/ 20 w 142"/>
                <a:gd name="T57" fmla="*/ 201 h 439"/>
                <a:gd name="T58" fmla="*/ 14 w 142"/>
                <a:gd name="T59" fmla="*/ 210 h 439"/>
                <a:gd name="T60" fmla="*/ 10 w 142"/>
                <a:gd name="T61" fmla="*/ 218 h 439"/>
                <a:gd name="T62" fmla="*/ 8 w 142"/>
                <a:gd name="T63" fmla="*/ 252 h 439"/>
                <a:gd name="T64" fmla="*/ 16 w 142"/>
                <a:gd name="T65" fmla="*/ 243 h 439"/>
                <a:gd name="T66" fmla="*/ 12 w 142"/>
                <a:gd name="T67" fmla="*/ 252 h 439"/>
                <a:gd name="T68" fmla="*/ 8 w 142"/>
                <a:gd name="T69" fmla="*/ 260 h 439"/>
                <a:gd name="T70" fmla="*/ 5 w 142"/>
                <a:gd name="T71" fmla="*/ 301 h 439"/>
                <a:gd name="T72" fmla="*/ 0 w 142"/>
                <a:gd name="T73" fmla="*/ 345 h 439"/>
                <a:gd name="T74" fmla="*/ 6 w 142"/>
                <a:gd name="T75" fmla="*/ 389 h 439"/>
                <a:gd name="T76" fmla="*/ 13 w 142"/>
                <a:gd name="T77" fmla="*/ 417 h 439"/>
                <a:gd name="T78" fmla="*/ 20 w 142"/>
                <a:gd name="T79" fmla="*/ 427 h 439"/>
                <a:gd name="T80" fmla="*/ 37 w 142"/>
                <a:gd name="T81" fmla="*/ 373 h 439"/>
                <a:gd name="T82" fmla="*/ 57 w 142"/>
                <a:gd name="T83" fmla="*/ 289 h 439"/>
                <a:gd name="T84" fmla="*/ 49 w 142"/>
                <a:gd name="T85" fmla="*/ 378 h 439"/>
                <a:gd name="T86" fmla="*/ 74 w 142"/>
                <a:gd name="T87" fmla="*/ 307 h 439"/>
                <a:gd name="T88" fmla="*/ 61 w 142"/>
                <a:gd name="T89" fmla="*/ 363 h 439"/>
                <a:gd name="T90" fmla="*/ 95 w 142"/>
                <a:gd name="T91" fmla="*/ 274 h 439"/>
                <a:gd name="T92" fmla="*/ 125 w 142"/>
                <a:gd name="T93" fmla="*/ 177 h 439"/>
                <a:gd name="T94" fmla="*/ 138 w 142"/>
                <a:gd name="T95" fmla="*/ 141 h 439"/>
                <a:gd name="T96" fmla="*/ 142 w 142"/>
                <a:gd name="T97" fmla="*/ 74 h 439"/>
                <a:gd name="T98" fmla="*/ 133 w 142"/>
                <a:gd name="T99" fmla="*/ 100 h 439"/>
                <a:gd name="T100" fmla="*/ 123 w 142"/>
                <a:gd name="T101" fmla="*/ 151 h 439"/>
                <a:gd name="T102" fmla="*/ 107 w 142"/>
                <a:gd name="T103" fmla="*/ 206 h 439"/>
                <a:gd name="T104" fmla="*/ 127 w 142"/>
                <a:gd name="T105" fmla="*/ 117 h 439"/>
                <a:gd name="T106" fmla="*/ 137 w 142"/>
                <a:gd name="T107" fmla="*/ 42 h 439"/>
                <a:gd name="T108" fmla="*/ 120 w 142"/>
                <a:gd name="T109" fmla="*/ 94 h 439"/>
                <a:gd name="T110" fmla="*/ 123 w 142"/>
                <a:gd name="T111" fmla="*/ 41 h 439"/>
                <a:gd name="T112" fmla="*/ 114 w 142"/>
                <a:gd name="T113" fmla="*/ 29 h 439"/>
                <a:gd name="T114" fmla="*/ 114 w 142"/>
                <a:gd name="T115" fmla="*/ 39 h 439"/>
                <a:gd name="T116" fmla="*/ 102 w 142"/>
                <a:gd name="T117" fmla="*/ 103 h 439"/>
                <a:gd name="T118" fmla="*/ 109 w 142"/>
                <a:gd name="T119" fmla="*/ 46 h 439"/>
                <a:gd name="T120" fmla="*/ 108 w 142"/>
                <a:gd name="T121" fmla="*/ 29 h 439"/>
                <a:gd name="T122" fmla="*/ 103 w 142"/>
                <a:gd name="T123" fmla="*/ 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439">
                  <a:moveTo>
                    <a:pt x="8" y="311"/>
                  </a:moveTo>
                  <a:cubicBezTo>
                    <a:pt x="7" y="308"/>
                    <a:pt x="9" y="297"/>
                    <a:pt x="11" y="295"/>
                  </a:cubicBezTo>
                  <a:cubicBezTo>
                    <a:pt x="10" y="297"/>
                    <a:pt x="10" y="302"/>
                    <a:pt x="9" y="307"/>
                  </a:cubicBezTo>
                  <a:cubicBezTo>
                    <a:pt x="8" y="311"/>
                    <a:pt x="8" y="311"/>
                    <a:pt x="8" y="311"/>
                  </a:cubicBezTo>
                  <a:close/>
                  <a:moveTo>
                    <a:pt x="16" y="266"/>
                  </a:moveTo>
                  <a:cubicBezTo>
                    <a:pt x="16" y="266"/>
                    <a:pt x="17" y="265"/>
                    <a:pt x="17" y="268"/>
                  </a:cubicBezTo>
                  <a:cubicBezTo>
                    <a:pt x="16" y="271"/>
                    <a:pt x="16" y="269"/>
                    <a:pt x="16" y="269"/>
                  </a:cubicBezTo>
                  <a:cubicBezTo>
                    <a:pt x="16" y="266"/>
                    <a:pt x="16" y="266"/>
                    <a:pt x="16" y="266"/>
                  </a:cubicBezTo>
                  <a:close/>
                  <a:moveTo>
                    <a:pt x="95" y="254"/>
                  </a:moveTo>
                  <a:cubicBezTo>
                    <a:pt x="96" y="248"/>
                    <a:pt x="96" y="248"/>
                    <a:pt x="96" y="248"/>
                  </a:cubicBezTo>
                  <a:cubicBezTo>
                    <a:pt x="98" y="252"/>
                    <a:pt x="95" y="253"/>
                    <a:pt x="95" y="254"/>
                  </a:cubicBezTo>
                  <a:close/>
                  <a:moveTo>
                    <a:pt x="58" y="277"/>
                  </a:moveTo>
                  <a:cubicBezTo>
                    <a:pt x="56" y="272"/>
                    <a:pt x="59" y="271"/>
                    <a:pt x="59" y="269"/>
                  </a:cubicBezTo>
                  <a:cubicBezTo>
                    <a:pt x="60" y="266"/>
                    <a:pt x="59" y="266"/>
                    <a:pt x="59" y="264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2" y="251"/>
                    <a:pt x="63" y="244"/>
                    <a:pt x="65" y="240"/>
                  </a:cubicBezTo>
                  <a:cubicBezTo>
                    <a:pt x="65" y="240"/>
                    <a:pt x="65" y="240"/>
                    <a:pt x="66" y="240"/>
                  </a:cubicBezTo>
                  <a:cubicBezTo>
                    <a:pt x="66" y="244"/>
                    <a:pt x="66" y="244"/>
                    <a:pt x="66" y="244"/>
                  </a:cubicBezTo>
                  <a:cubicBezTo>
                    <a:pt x="65" y="248"/>
                    <a:pt x="60" y="274"/>
                    <a:pt x="58" y="277"/>
                  </a:cubicBezTo>
                  <a:close/>
                  <a:moveTo>
                    <a:pt x="98" y="245"/>
                  </a:moveTo>
                  <a:cubicBezTo>
                    <a:pt x="97" y="243"/>
                    <a:pt x="99" y="237"/>
                    <a:pt x="100" y="235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98" y="244"/>
                    <a:pt x="98" y="245"/>
                    <a:pt x="98" y="245"/>
                  </a:cubicBezTo>
                  <a:close/>
                  <a:moveTo>
                    <a:pt x="25" y="241"/>
                  </a:moveTo>
                  <a:cubicBezTo>
                    <a:pt x="24" y="240"/>
                    <a:pt x="22" y="242"/>
                    <a:pt x="23" y="236"/>
                  </a:cubicBezTo>
                  <a:cubicBezTo>
                    <a:pt x="24" y="233"/>
                    <a:pt x="25" y="234"/>
                    <a:pt x="26" y="232"/>
                  </a:cubicBezTo>
                  <a:cubicBezTo>
                    <a:pt x="26" y="235"/>
                    <a:pt x="25" y="237"/>
                    <a:pt x="25" y="241"/>
                  </a:cubicBezTo>
                  <a:close/>
                  <a:moveTo>
                    <a:pt x="17" y="232"/>
                  </a:moveTo>
                  <a:cubicBezTo>
                    <a:pt x="17" y="226"/>
                    <a:pt x="16" y="224"/>
                    <a:pt x="19" y="222"/>
                  </a:cubicBezTo>
                  <a:cubicBezTo>
                    <a:pt x="20" y="224"/>
                    <a:pt x="20" y="228"/>
                    <a:pt x="19" y="229"/>
                  </a:cubicBezTo>
                  <a:cubicBezTo>
                    <a:pt x="19" y="229"/>
                    <a:pt x="19" y="230"/>
                    <a:pt x="19" y="230"/>
                  </a:cubicBezTo>
                  <a:cubicBezTo>
                    <a:pt x="19" y="230"/>
                    <a:pt x="19" y="230"/>
                    <a:pt x="19" y="230"/>
                  </a:cubicBezTo>
                  <a:cubicBezTo>
                    <a:pt x="17" y="232"/>
                    <a:pt x="17" y="232"/>
                    <a:pt x="17" y="232"/>
                  </a:cubicBezTo>
                  <a:close/>
                  <a:moveTo>
                    <a:pt x="102" y="224"/>
                  </a:moveTo>
                  <a:cubicBezTo>
                    <a:pt x="102" y="220"/>
                    <a:pt x="103" y="219"/>
                    <a:pt x="105" y="21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6"/>
                    <a:pt x="104" y="224"/>
                    <a:pt x="102" y="224"/>
                  </a:cubicBezTo>
                  <a:close/>
                  <a:moveTo>
                    <a:pt x="17" y="215"/>
                  </a:moveTo>
                  <a:cubicBezTo>
                    <a:pt x="21" y="212"/>
                    <a:pt x="19" y="211"/>
                    <a:pt x="23" y="210"/>
                  </a:cubicBezTo>
                  <a:cubicBezTo>
                    <a:pt x="23" y="212"/>
                    <a:pt x="23" y="217"/>
                    <a:pt x="22" y="219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0"/>
                    <a:pt x="20" y="220"/>
                  </a:cubicBezTo>
                  <a:lnTo>
                    <a:pt x="17" y="215"/>
                  </a:lnTo>
                  <a:close/>
                  <a:moveTo>
                    <a:pt x="20" y="205"/>
                  </a:moveTo>
                  <a:cubicBezTo>
                    <a:pt x="20" y="206"/>
                    <a:pt x="21" y="202"/>
                    <a:pt x="20" y="207"/>
                  </a:cubicBezTo>
                  <a:cubicBezTo>
                    <a:pt x="20" y="212"/>
                    <a:pt x="20" y="209"/>
                    <a:pt x="19" y="210"/>
                  </a:cubicBezTo>
                  <a:cubicBezTo>
                    <a:pt x="18" y="208"/>
                    <a:pt x="18" y="214"/>
                    <a:pt x="19" y="208"/>
                  </a:cubicBezTo>
                  <a:cubicBezTo>
                    <a:pt x="19" y="206"/>
                    <a:pt x="19" y="206"/>
                    <a:pt x="19" y="205"/>
                  </a:cubicBezTo>
                  <a:lnTo>
                    <a:pt x="20" y="205"/>
                  </a:lnTo>
                  <a:close/>
                  <a:moveTo>
                    <a:pt x="23" y="207"/>
                  </a:moveTo>
                  <a:cubicBezTo>
                    <a:pt x="23" y="205"/>
                    <a:pt x="24" y="206"/>
                    <a:pt x="24" y="207"/>
                  </a:cubicBezTo>
                  <a:cubicBezTo>
                    <a:pt x="23" y="208"/>
                    <a:pt x="23" y="209"/>
                    <a:pt x="23" y="207"/>
                  </a:cubicBezTo>
                  <a:close/>
                  <a:moveTo>
                    <a:pt x="32" y="209"/>
                  </a:moveTo>
                  <a:cubicBezTo>
                    <a:pt x="31" y="205"/>
                    <a:pt x="30" y="204"/>
                    <a:pt x="34" y="203"/>
                  </a:cubicBezTo>
                  <a:cubicBezTo>
                    <a:pt x="34" y="204"/>
                    <a:pt x="35" y="204"/>
                    <a:pt x="34" y="207"/>
                  </a:cubicBezTo>
                  <a:cubicBezTo>
                    <a:pt x="33" y="209"/>
                    <a:pt x="34" y="209"/>
                    <a:pt x="32" y="209"/>
                  </a:cubicBezTo>
                  <a:close/>
                  <a:moveTo>
                    <a:pt x="99" y="197"/>
                  </a:moveTo>
                  <a:cubicBezTo>
                    <a:pt x="99" y="197"/>
                    <a:pt x="100" y="195"/>
                    <a:pt x="100" y="197"/>
                  </a:cubicBezTo>
                  <a:cubicBezTo>
                    <a:pt x="99" y="201"/>
                    <a:pt x="102" y="198"/>
                    <a:pt x="99" y="198"/>
                  </a:cubicBezTo>
                  <a:cubicBezTo>
                    <a:pt x="98" y="198"/>
                    <a:pt x="99" y="199"/>
                    <a:pt x="99" y="197"/>
                  </a:cubicBezTo>
                  <a:close/>
                  <a:moveTo>
                    <a:pt x="38" y="182"/>
                  </a:moveTo>
                  <a:cubicBezTo>
                    <a:pt x="40" y="186"/>
                    <a:pt x="37" y="187"/>
                    <a:pt x="39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90"/>
                    <a:pt x="38" y="184"/>
                    <a:pt x="38" y="182"/>
                  </a:cubicBezTo>
                  <a:close/>
                  <a:moveTo>
                    <a:pt x="39" y="180"/>
                  </a:moveTo>
                  <a:cubicBezTo>
                    <a:pt x="39" y="172"/>
                    <a:pt x="39" y="171"/>
                    <a:pt x="42" y="170"/>
                  </a:cubicBezTo>
                  <a:cubicBezTo>
                    <a:pt x="42" y="172"/>
                    <a:pt x="42" y="173"/>
                    <a:pt x="42" y="176"/>
                  </a:cubicBezTo>
                  <a:cubicBezTo>
                    <a:pt x="41" y="178"/>
                    <a:pt x="40" y="179"/>
                    <a:pt x="39" y="180"/>
                  </a:cubicBezTo>
                  <a:close/>
                  <a:moveTo>
                    <a:pt x="132" y="153"/>
                  </a:moveTo>
                  <a:cubicBezTo>
                    <a:pt x="129" y="152"/>
                    <a:pt x="132" y="156"/>
                    <a:pt x="131" y="152"/>
                  </a:cubicBezTo>
                  <a:cubicBezTo>
                    <a:pt x="130" y="147"/>
                    <a:pt x="131" y="152"/>
                    <a:pt x="132" y="150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2"/>
                    <a:pt x="132" y="153"/>
                    <a:pt x="132" y="153"/>
                  </a:cubicBezTo>
                  <a:close/>
                  <a:moveTo>
                    <a:pt x="87" y="155"/>
                  </a:moveTo>
                  <a:cubicBezTo>
                    <a:pt x="88" y="158"/>
                    <a:pt x="89" y="160"/>
                    <a:pt x="87" y="164"/>
                  </a:cubicBezTo>
                  <a:cubicBezTo>
                    <a:pt x="82" y="172"/>
                    <a:pt x="87" y="169"/>
                    <a:pt x="84" y="175"/>
                  </a:cubicBezTo>
                  <a:cubicBezTo>
                    <a:pt x="82" y="180"/>
                    <a:pt x="78" y="197"/>
                    <a:pt x="77" y="201"/>
                  </a:cubicBezTo>
                  <a:cubicBezTo>
                    <a:pt x="76" y="204"/>
                    <a:pt x="76" y="205"/>
                    <a:pt x="76" y="209"/>
                  </a:cubicBezTo>
                  <a:cubicBezTo>
                    <a:pt x="74" y="220"/>
                    <a:pt x="69" y="227"/>
                    <a:pt x="68" y="228"/>
                  </a:cubicBezTo>
                  <a:cubicBezTo>
                    <a:pt x="69" y="228"/>
                    <a:pt x="72" y="226"/>
                    <a:pt x="68" y="236"/>
                  </a:cubicBezTo>
                  <a:cubicBezTo>
                    <a:pt x="67" y="240"/>
                    <a:pt x="69" y="236"/>
                    <a:pt x="67" y="239"/>
                  </a:cubicBezTo>
                  <a:cubicBezTo>
                    <a:pt x="65" y="237"/>
                    <a:pt x="67" y="231"/>
                    <a:pt x="67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70" y="218"/>
                    <a:pt x="71" y="226"/>
                    <a:pt x="68" y="216"/>
                  </a:cubicBezTo>
                  <a:cubicBezTo>
                    <a:pt x="71" y="211"/>
                    <a:pt x="69" y="205"/>
                    <a:pt x="72" y="203"/>
                  </a:cubicBezTo>
                  <a:cubicBezTo>
                    <a:pt x="73" y="202"/>
                    <a:pt x="72" y="203"/>
                    <a:pt x="73" y="203"/>
                  </a:cubicBezTo>
                  <a:cubicBezTo>
                    <a:pt x="75" y="203"/>
                    <a:pt x="73" y="203"/>
                    <a:pt x="75" y="202"/>
                  </a:cubicBezTo>
                  <a:cubicBezTo>
                    <a:pt x="73" y="199"/>
                    <a:pt x="75" y="201"/>
                    <a:pt x="72" y="19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4" y="194"/>
                    <a:pt x="74" y="194"/>
                    <a:pt x="75" y="197"/>
                  </a:cubicBezTo>
                  <a:cubicBezTo>
                    <a:pt x="78" y="195"/>
                    <a:pt x="77" y="197"/>
                    <a:pt x="78" y="191"/>
                  </a:cubicBezTo>
                  <a:cubicBezTo>
                    <a:pt x="79" y="182"/>
                    <a:pt x="79" y="184"/>
                    <a:pt x="81" y="178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82" y="172"/>
                    <a:pt x="82" y="172"/>
                    <a:pt x="83" y="17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5"/>
                    <a:pt x="88" y="146"/>
                    <a:pt x="91" y="144"/>
                  </a:cubicBezTo>
                  <a:cubicBezTo>
                    <a:pt x="91" y="152"/>
                    <a:pt x="90" y="152"/>
                    <a:pt x="87" y="155"/>
                  </a:cubicBezTo>
                  <a:close/>
                  <a:moveTo>
                    <a:pt x="93" y="135"/>
                  </a:moveTo>
                  <a:cubicBezTo>
                    <a:pt x="93" y="130"/>
                    <a:pt x="94" y="130"/>
                    <a:pt x="95" y="127"/>
                  </a:cubicBezTo>
                  <a:cubicBezTo>
                    <a:pt x="96" y="123"/>
                    <a:pt x="96" y="119"/>
                    <a:pt x="99" y="109"/>
                  </a:cubicBezTo>
                  <a:cubicBezTo>
                    <a:pt x="100" y="107"/>
                    <a:pt x="99" y="108"/>
                    <a:pt x="100" y="106"/>
                  </a:cubicBezTo>
                  <a:cubicBezTo>
                    <a:pt x="101" y="109"/>
                    <a:pt x="97" y="120"/>
                    <a:pt x="96" y="129"/>
                  </a:cubicBezTo>
                  <a:cubicBezTo>
                    <a:pt x="95" y="133"/>
                    <a:pt x="96" y="130"/>
                    <a:pt x="95" y="133"/>
                  </a:cubicBezTo>
                  <a:cubicBezTo>
                    <a:pt x="93" y="135"/>
                    <a:pt x="94" y="134"/>
                    <a:pt x="93" y="135"/>
                  </a:cubicBezTo>
                  <a:close/>
                  <a:moveTo>
                    <a:pt x="99" y="84"/>
                  </a:moveTo>
                  <a:cubicBezTo>
                    <a:pt x="95" y="83"/>
                    <a:pt x="97" y="84"/>
                    <a:pt x="96" y="82"/>
                  </a:cubicBezTo>
                  <a:cubicBezTo>
                    <a:pt x="99" y="82"/>
                    <a:pt x="97" y="81"/>
                    <a:pt x="99" y="84"/>
                  </a:cubicBezTo>
                  <a:close/>
                  <a:moveTo>
                    <a:pt x="98" y="79"/>
                  </a:moveTo>
                  <a:cubicBezTo>
                    <a:pt x="97" y="76"/>
                    <a:pt x="97" y="76"/>
                    <a:pt x="97" y="72"/>
                  </a:cubicBezTo>
                  <a:cubicBezTo>
                    <a:pt x="101" y="72"/>
                    <a:pt x="99" y="72"/>
                    <a:pt x="100" y="74"/>
                  </a:cubicBezTo>
                  <a:cubicBezTo>
                    <a:pt x="99" y="74"/>
                    <a:pt x="99" y="73"/>
                    <a:pt x="99" y="74"/>
                  </a:cubicBezTo>
                  <a:cubicBezTo>
                    <a:pt x="97" y="76"/>
                    <a:pt x="98" y="78"/>
                    <a:pt x="98" y="78"/>
                  </a:cubicBezTo>
                  <a:cubicBezTo>
                    <a:pt x="98" y="78"/>
                    <a:pt x="98" y="78"/>
                    <a:pt x="98" y="79"/>
                  </a:cubicBezTo>
                  <a:close/>
                  <a:moveTo>
                    <a:pt x="93" y="62"/>
                  </a:moveTo>
                  <a:cubicBezTo>
                    <a:pt x="91" y="65"/>
                    <a:pt x="91" y="62"/>
                    <a:pt x="91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4" y="61"/>
                    <a:pt x="93" y="59"/>
                    <a:pt x="93" y="62"/>
                  </a:cubicBezTo>
                  <a:close/>
                  <a:moveTo>
                    <a:pt x="95" y="48"/>
                  </a:moveTo>
                  <a:cubicBezTo>
                    <a:pt x="95" y="48"/>
                    <a:pt x="99" y="51"/>
                    <a:pt x="94" y="52"/>
                  </a:cubicBezTo>
                  <a:lnTo>
                    <a:pt x="95" y="48"/>
                  </a:lnTo>
                  <a:close/>
                  <a:moveTo>
                    <a:pt x="97" y="40"/>
                  </a:moveTo>
                  <a:cubicBezTo>
                    <a:pt x="97" y="37"/>
                    <a:pt x="97" y="39"/>
                    <a:pt x="98" y="38"/>
                  </a:cubicBezTo>
                  <a:cubicBezTo>
                    <a:pt x="100" y="42"/>
                    <a:pt x="99" y="40"/>
                    <a:pt x="98" y="42"/>
                  </a:cubicBezTo>
                  <a:cubicBezTo>
                    <a:pt x="97" y="40"/>
                    <a:pt x="97" y="42"/>
                    <a:pt x="97" y="40"/>
                  </a:cubicBezTo>
                  <a:close/>
                  <a:moveTo>
                    <a:pt x="88" y="39"/>
                  </a:moveTo>
                  <a:cubicBezTo>
                    <a:pt x="88" y="36"/>
                    <a:pt x="88" y="36"/>
                    <a:pt x="89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7"/>
                    <a:pt x="89" y="37"/>
                    <a:pt x="88" y="39"/>
                  </a:cubicBezTo>
                  <a:close/>
                  <a:moveTo>
                    <a:pt x="99" y="31"/>
                  </a:moveTo>
                  <a:cubicBezTo>
                    <a:pt x="99" y="26"/>
                    <a:pt x="100" y="19"/>
                    <a:pt x="102" y="15"/>
                  </a:cubicBezTo>
                  <a:cubicBezTo>
                    <a:pt x="103" y="16"/>
                    <a:pt x="103" y="14"/>
                    <a:pt x="103" y="19"/>
                  </a:cubicBezTo>
                  <a:cubicBezTo>
                    <a:pt x="103" y="21"/>
                    <a:pt x="103" y="22"/>
                    <a:pt x="103" y="24"/>
                  </a:cubicBezTo>
                  <a:cubicBezTo>
                    <a:pt x="102" y="25"/>
                    <a:pt x="102" y="27"/>
                    <a:pt x="101" y="27"/>
                  </a:cubicBezTo>
                  <a:lnTo>
                    <a:pt x="99" y="31"/>
                  </a:lnTo>
                  <a:close/>
                  <a:moveTo>
                    <a:pt x="103" y="9"/>
                  </a:moveTo>
                  <a:cubicBezTo>
                    <a:pt x="103" y="7"/>
                    <a:pt x="104" y="4"/>
                    <a:pt x="103" y="2"/>
                  </a:cubicBezTo>
                  <a:cubicBezTo>
                    <a:pt x="99" y="4"/>
                    <a:pt x="99" y="6"/>
                    <a:pt x="100" y="10"/>
                  </a:cubicBezTo>
                  <a:cubicBezTo>
                    <a:pt x="97" y="12"/>
                    <a:pt x="97" y="13"/>
                    <a:pt x="97" y="16"/>
                  </a:cubicBezTo>
                  <a:cubicBezTo>
                    <a:pt x="96" y="17"/>
                    <a:pt x="96" y="18"/>
                    <a:pt x="96" y="20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4" y="19"/>
                    <a:pt x="95" y="14"/>
                    <a:pt x="96" y="10"/>
                  </a:cubicBezTo>
                  <a:cubicBezTo>
                    <a:pt x="97" y="6"/>
                    <a:pt x="98" y="3"/>
                    <a:pt x="95" y="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1"/>
                    <a:pt x="86" y="13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6"/>
                    <a:pt x="83" y="29"/>
                    <a:pt x="80" y="37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3" y="59"/>
                    <a:pt x="72" y="67"/>
                    <a:pt x="69" y="73"/>
                  </a:cubicBezTo>
                  <a:cubicBezTo>
                    <a:pt x="67" y="77"/>
                    <a:pt x="67" y="80"/>
                    <a:pt x="65" y="86"/>
                  </a:cubicBezTo>
                  <a:cubicBezTo>
                    <a:pt x="65" y="87"/>
                    <a:pt x="64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1"/>
                    <a:pt x="60" y="101"/>
                    <a:pt x="58" y="103"/>
                  </a:cubicBezTo>
                  <a:cubicBezTo>
                    <a:pt x="61" y="107"/>
                    <a:pt x="57" y="114"/>
                    <a:pt x="56" y="118"/>
                  </a:cubicBezTo>
                  <a:cubicBezTo>
                    <a:pt x="55" y="123"/>
                    <a:pt x="53" y="130"/>
                    <a:pt x="52" y="135"/>
                  </a:cubicBezTo>
                  <a:cubicBezTo>
                    <a:pt x="49" y="145"/>
                    <a:pt x="48" y="156"/>
                    <a:pt x="43" y="166"/>
                  </a:cubicBezTo>
                  <a:cubicBezTo>
                    <a:pt x="43" y="166"/>
                    <a:pt x="42" y="168"/>
                    <a:pt x="43" y="163"/>
                  </a:cubicBezTo>
                  <a:cubicBezTo>
                    <a:pt x="43" y="162"/>
                    <a:pt x="44" y="161"/>
                    <a:pt x="44" y="159"/>
                  </a:cubicBezTo>
                  <a:cubicBezTo>
                    <a:pt x="45" y="155"/>
                    <a:pt x="49" y="142"/>
                    <a:pt x="48" y="139"/>
                  </a:cubicBezTo>
                  <a:cubicBezTo>
                    <a:pt x="47" y="134"/>
                    <a:pt x="48" y="138"/>
                    <a:pt x="47" y="13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4" y="144"/>
                    <a:pt x="44" y="143"/>
                    <a:pt x="44" y="145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3" y="146"/>
                    <a:pt x="43" y="146"/>
                  </a:cubicBezTo>
                  <a:cubicBezTo>
                    <a:pt x="42" y="148"/>
                    <a:pt x="43" y="147"/>
                    <a:pt x="43" y="14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8" y="164"/>
                    <a:pt x="36" y="167"/>
                    <a:pt x="34" y="173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2" y="178"/>
                    <a:pt x="32" y="180"/>
                    <a:pt x="31" y="183"/>
                  </a:cubicBezTo>
                  <a:cubicBezTo>
                    <a:pt x="31" y="185"/>
                    <a:pt x="30" y="186"/>
                    <a:pt x="30" y="187"/>
                  </a:cubicBezTo>
                  <a:cubicBezTo>
                    <a:pt x="28" y="194"/>
                    <a:pt x="30" y="192"/>
                    <a:pt x="25" y="197"/>
                  </a:cubicBezTo>
                  <a:cubicBezTo>
                    <a:pt x="22" y="201"/>
                    <a:pt x="25" y="201"/>
                    <a:pt x="20" y="201"/>
                  </a:cubicBezTo>
                  <a:cubicBezTo>
                    <a:pt x="21" y="198"/>
                    <a:pt x="23" y="193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8" y="193"/>
                    <a:pt x="19" y="193"/>
                    <a:pt x="16" y="192"/>
                  </a:cubicBezTo>
                  <a:cubicBezTo>
                    <a:pt x="15" y="201"/>
                    <a:pt x="14" y="203"/>
                    <a:pt x="12" y="210"/>
                  </a:cubicBezTo>
                  <a:cubicBezTo>
                    <a:pt x="14" y="211"/>
                    <a:pt x="12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1" y="216"/>
                    <a:pt x="11" y="216"/>
                  </a:cubicBezTo>
                  <a:cubicBezTo>
                    <a:pt x="11" y="216"/>
                    <a:pt x="10" y="218"/>
                    <a:pt x="10" y="218"/>
                  </a:cubicBezTo>
                  <a:cubicBezTo>
                    <a:pt x="10" y="221"/>
                    <a:pt x="10" y="220"/>
                    <a:pt x="11" y="222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9" y="225"/>
                    <a:pt x="8" y="226"/>
                    <a:pt x="8" y="226"/>
                  </a:cubicBezTo>
                  <a:cubicBezTo>
                    <a:pt x="10" y="227"/>
                    <a:pt x="10" y="238"/>
                    <a:pt x="10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8" y="246"/>
                    <a:pt x="8" y="246"/>
                    <a:pt x="8" y="252"/>
                  </a:cubicBezTo>
                  <a:cubicBezTo>
                    <a:pt x="10" y="251"/>
                    <a:pt x="9" y="252"/>
                    <a:pt x="10" y="249"/>
                  </a:cubicBezTo>
                  <a:cubicBezTo>
                    <a:pt x="13" y="245"/>
                    <a:pt x="11" y="241"/>
                    <a:pt x="14" y="237"/>
                  </a:cubicBezTo>
                  <a:cubicBezTo>
                    <a:pt x="12" y="235"/>
                    <a:pt x="12" y="236"/>
                    <a:pt x="14" y="231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3"/>
                    <a:pt x="17" y="234"/>
                    <a:pt x="17" y="234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5" y="249"/>
                    <a:pt x="14" y="249"/>
                  </a:cubicBezTo>
                  <a:cubicBezTo>
                    <a:pt x="14" y="251"/>
                    <a:pt x="14" y="250"/>
                    <a:pt x="13" y="251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3" y="256"/>
                    <a:pt x="15" y="253"/>
                    <a:pt x="14" y="256"/>
                  </a:cubicBezTo>
                  <a:cubicBezTo>
                    <a:pt x="13" y="261"/>
                    <a:pt x="13" y="261"/>
                    <a:pt x="13" y="261"/>
                  </a:cubicBezTo>
                  <a:cubicBezTo>
                    <a:pt x="13" y="261"/>
                    <a:pt x="13" y="262"/>
                    <a:pt x="12" y="261"/>
                  </a:cubicBezTo>
                  <a:cubicBezTo>
                    <a:pt x="12" y="261"/>
                    <a:pt x="12" y="262"/>
                    <a:pt x="12" y="262"/>
                  </a:cubicBezTo>
                  <a:cubicBezTo>
                    <a:pt x="6" y="262"/>
                    <a:pt x="12" y="261"/>
                    <a:pt x="8" y="260"/>
                  </a:cubicBezTo>
                  <a:cubicBezTo>
                    <a:pt x="5" y="260"/>
                    <a:pt x="6" y="260"/>
                    <a:pt x="6" y="262"/>
                  </a:cubicBezTo>
                  <a:cubicBezTo>
                    <a:pt x="10" y="263"/>
                    <a:pt x="10" y="263"/>
                    <a:pt x="10" y="263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7" y="281"/>
                    <a:pt x="8" y="281"/>
                    <a:pt x="8" y="286"/>
                  </a:cubicBezTo>
                  <a:cubicBezTo>
                    <a:pt x="7" y="296"/>
                    <a:pt x="7" y="292"/>
                    <a:pt x="6" y="297"/>
                  </a:cubicBezTo>
                  <a:cubicBezTo>
                    <a:pt x="5" y="299"/>
                    <a:pt x="5" y="300"/>
                    <a:pt x="5" y="301"/>
                  </a:cubicBezTo>
                  <a:cubicBezTo>
                    <a:pt x="5" y="307"/>
                    <a:pt x="2" y="305"/>
                    <a:pt x="4" y="311"/>
                  </a:cubicBezTo>
                  <a:cubicBezTo>
                    <a:pt x="3" y="313"/>
                    <a:pt x="3" y="310"/>
                    <a:pt x="3" y="315"/>
                  </a:cubicBezTo>
                  <a:cubicBezTo>
                    <a:pt x="2" y="317"/>
                    <a:pt x="3" y="316"/>
                    <a:pt x="3" y="319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0" y="343"/>
                    <a:pt x="1" y="341"/>
                    <a:pt x="2" y="342"/>
                  </a:cubicBezTo>
                  <a:cubicBezTo>
                    <a:pt x="1" y="345"/>
                    <a:pt x="3" y="343"/>
                    <a:pt x="0" y="345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51"/>
                    <a:pt x="3" y="354"/>
                    <a:pt x="3" y="356"/>
                  </a:cubicBezTo>
                  <a:cubicBezTo>
                    <a:pt x="4" y="362"/>
                    <a:pt x="4" y="365"/>
                    <a:pt x="3" y="370"/>
                  </a:cubicBezTo>
                  <a:cubicBezTo>
                    <a:pt x="2" y="371"/>
                    <a:pt x="2" y="375"/>
                    <a:pt x="2" y="377"/>
                  </a:cubicBezTo>
                  <a:cubicBezTo>
                    <a:pt x="5" y="379"/>
                    <a:pt x="3" y="379"/>
                    <a:pt x="6" y="377"/>
                  </a:cubicBezTo>
                  <a:cubicBezTo>
                    <a:pt x="6" y="383"/>
                    <a:pt x="7" y="383"/>
                    <a:pt x="6" y="389"/>
                  </a:cubicBezTo>
                  <a:cubicBezTo>
                    <a:pt x="5" y="394"/>
                    <a:pt x="4" y="398"/>
                    <a:pt x="6" y="402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5" y="402"/>
                    <a:pt x="5" y="402"/>
                    <a:pt x="5" y="403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5" y="409"/>
                    <a:pt x="4" y="411"/>
                    <a:pt x="5" y="415"/>
                  </a:cubicBezTo>
                  <a:cubicBezTo>
                    <a:pt x="7" y="416"/>
                    <a:pt x="10" y="417"/>
                    <a:pt x="13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4" y="426"/>
                    <a:pt x="15" y="422"/>
                    <a:pt x="14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4" y="436"/>
                    <a:pt x="10" y="435"/>
                    <a:pt x="16" y="439"/>
                  </a:cubicBezTo>
                  <a:cubicBezTo>
                    <a:pt x="20" y="427"/>
                    <a:pt x="20" y="427"/>
                    <a:pt x="20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9" y="432"/>
                    <a:pt x="22" y="425"/>
                    <a:pt x="25" y="429"/>
                  </a:cubicBezTo>
                  <a:cubicBezTo>
                    <a:pt x="29" y="432"/>
                    <a:pt x="29" y="432"/>
                    <a:pt x="29" y="432"/>
                  </a:cubicBezTo>
                  <a:cubicBezTo>
                    <a:pt x="31" y="430"/>
                    <a:pt x="31" y="426"/>
                    <a:pt x="31" y="423"/>
                  </a:cubicBezTo>
                  <a:cubicBezTo>
                    <a:pt x="32" y="418"/>
                    <a:pt x="32" y="417"/>
                    <a:pt x="32" y="412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9" y="362"/>
                    <a:pt x="43" y="349"/>
                    <a:pt x="44" y="337"/>
                  </a:cubicBezTo>
                  <a:cubicBezTo>
                    <a:pt x="44" y="330"/>
                    <a:pt x="46" y="325"/>
                    <a:pt x="47" y="318"/>
                  </a:cubicBezTo>
                  <a:cubicBezTo>
                    <a:pt x="47" y="315"/>
                    <a:pt x="48" y="313"/>
                    <a:pt x="48" y="309"/>
                  </a:cubicBezTo>
                  <a:cubicBezTo>
                    <a:pt x="49" y="307"/>
                    <a:pt x="49" y="304"/>
                    <a:pt x="50" y="300"/>
                  </a:cubicBezTo>
                  <a:cubicBezTo>
                    <a:pt x="52" y="292"/>
                    <a:pt x="50" y="289"/>
                    <a:pt x="56" y="285"/>
                  </a:cubicBezTo>
                  <a:cubicBezTo>
                    <a:pt x="56" y="286"/>
                    <a:pt x="57" y="284"/>
                    <a:pt x="57" y="289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47" y="327"/>
                    <a:pt x="43" y="355"/>
                    <a:pt x="41" y="377"/>
                  </a:cubicBezTo>
                  <a:cubicBezTo>
                    <a:pt x="40" y="379"/>
                    <a:pt x="37" y="403"/>
                    <a:pt x="39" y="407"/>
                  </a:cubicBezTo>
                  <a:cubicBezTo>
                    <a:pt x="43" y="406"/>
                    <a:pt x="44" y="400"/>
                    <a:pt x="45" y="396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52" y="366"/>
                    <a:pt x="68" y="321"/>
                    <a:pt x="73" y="298"/>
                  </a:cubicBezTo>
                  <a:cubicBezTo>
                    <a:pt x="74" y="292"/>
                    <a:pt x="80" y="275"/>
                    <a:pt x="81" y="268"/>
                  </a:cubicBezTo>
                  <a:cubicBezTo>
                    <a:pt x="82" y="259"/>
                    <a:pt x="84" y="255"/>
                    <a:pt x="86" y="247"/>
                  </a:cubicBezTo>
                  <a:cubicBezTo>
                    <a:pt x="87" y="250"/>
                    <a:pt x="88" y="243"/>
                    <a:pt x="87" y="252"/>
                  </a:cubicBezTo>
                  <a:cubicBezTo>
                    <a:pt x="78" y="293"/>
                    <a:pt x="78" y="293"/>
                    <a:pt x="78" y="293"/>
                  </a:cubicBezTo>
                  <a:cubicBezTo>
                    <a:pt x="76" y="298"/>
                    <a:pt x="75" y="302"/>
                    <a:pt x="74" y="307"/>
                  </a:cubicBezTo>
                  <a:cubicBezTo>
                    <a:pt x="73" y="310"/>
                    <a:pt x="73" y="313"/>
                    <a:pt x="72" y="316"/>
                  </a:cubicBezTo>
                  <a:cubicBezTo>
                    <a:pt x="71" y="318"/>
                    <a:pt x="71" y="320"/>
                    <a:pt x="70" y="322"/>
                  </a:cubicBezTo>
                  <a:cubicBezTo>
                    <a:pt x="67" y="332"/>
                    <a:pt x="59" y="356"/>
                    <a:pt x="59" y="365"/>
                  </a:cubicBezTo>
                  <a:cubicBezTo>
                    <a:pt x="60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3"/>
                    <a:pt x="61" y="363"/>
                    <a:pt x="61" y="363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6" y="349"/>
                    <a:pt x="73" y="337"/>
                    <a:pt x="76" y="330"/>
                  </a:cubicBezTo>
                  <a:cubicBezTo>
                    <a:pt x="81" y="315"/>
                    <a:pt x="81" y="315"/>
                    <a:pt x="81" y="315"/>
                  </a:cubicBezTo>
                  <a:cubicBezTo>
                    <a:pt x="83" y="309"/>
                    <a:pt x="86" y="304"/>
                    <a:pt x="87" y="298"/>
                  </a:cubicBezTo>
                  <a:cubicBezTo>
                    <a:pt x="93" y="280"/>
                    <a:pt x="93" y="280"/>
                    <a:pt x="93" y="280"/>
                  </a:cubicBezTo>
                  <a:cubicBezTo>
                    <a:pt x="93" y="279"/>
                    <a:pt x="94" y="275"/>
                    <a:pt x="95" y="274"/>
                  </a:cubicBezTo>
                  <a:cubicBezTo>
                    <a:pt x="96" y="268"/>
                    <a:pt x="99" y="260"/>
                    <a:pt x="100" y="256"/>
                  </a:cubicBezTo>
                  <a:cubicBezTo>
                    <a:pt x="100" y="255"/>
                    <a:pt x="100" y="254"/>
                    <a:pt x="101" y="253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3" y="207"/>
                    <a:pt x="118" y="198"/>
                    <a:pt x="120" y="188"/>
                  </a:cubicBezTo>
                  <a:cubicBezTo>
                    <a:pt x="121" y="182"/>
                    <a:pt x="121" y="179"/>
                    <a:pt x="125" y="177"/>
                  </a:cubicBezTo>
                  <a:cubicBezTo>
                    <a:pt x="125" y="180"/>
                    <a:pt x="125" y="182"/>
                    <a:pt x="124" y="184"/>
                  </a:cubicBezTo>
                  <a:cubicBezTo>
                    <a:pt x="123" y="188"/>
                    <a:pt x="121" y="191"/>
                    <a:pt x="120" y="199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7" y="190"/>
                    <a:pt x="133" y="166"/>
                    <a:pt x="135" y="158"/>
                  </a:cubicBezTo>
                  <a:cubicBezTo>
                    <a:pt x="135" y="155"/>
                    <a:pt x="137" y="150"/>
                    <a:pt x="137" y="149"/>
                  </a:cubicBezTo>
                  <a:cubicBezTo>
                    <a:pt x="138" y="145"/>
                    <a:pt x="137" y="147"/>
                    <a:pt x="138" y="141"/>
                  </a:cubicBezTo>
                  <a:cubicBezTo>
                    <a:pt x="139" y="138"/>
                    <a:pt x="139" y="135"/>
                    <a:pt x="139" y="13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42"/>
                    <a:pt x="134" y="144"/>
                    <a:pt x="133" y="145"/>
                  </a:cubicBezTo>
                  <a:cubicBezTo>
                    <a:pt x="132" y="141"/>
                    <a:pt x="135" y="134"/>
                    <a:pt x="136" y="129"/>
                  </a:cubicBezTo>
                  <a:cubicBezTo>
                    <a:pt x="139" y="116"/>
                    <a:pt x="141" y="106"/>
                    <a:pt x="141" y="93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0" y="73"/>
                    <a:pt x="139" y="72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39" y="53"/>
                    <a:pt x="140" y="54"/>
                    <a:pt x="139" y="57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5" y="77"/>
                    <a:pt x="135" y="80"/>
                    <a:pt x="135" y="83"/>
                  </a:cubicBezTo>
                  <a:cubicBezTo>
                    <a:pt x="135" y="86"/>
                    <a:pt x="134" y="98"/>
                    <a:pt x="133" y="100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6"/>
                    <a:pt x="130" y="116"/>
                    <a:pt x="130" y="119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7" y="136"/>
                    <a:pt x="127" y="136"/>
                    <a:pt x="126" y="138"/>
                  </a:cubicBezTo>
                  <a:cubicBezTo>
                    <a:pt x="124" y="143"/>
                    <a:pt x="126" y="146"/>
                    <a:pt x="123" y="151"/>
                  </a:cubicBezTo>
                  <a:cubicBezTo>
                    <a:pt x="121" y="156"/>
                    <a:pt x="121" y="158"/>
                    <a:pt x="120" y="163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2" y="189"/>
                    <a:pt x="112" y="192"/>
                    <a:pt x="112" y="194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5"/>
                    <a:pt x="108" y="208"/>
                    <a:pt x="106" y="210"/>
                  </a:cubicBezTo>
                  <a:cubicBezTo>
                    <a:pt x="106" y="207"/>
                    <a:pt x="106" y="208"/>
                    <a:pt x="107" y="206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12" y="180"/>
                    <a:pt x="112" y="179"/>
                    <a:pt x="113" y="178"/>
                  </a:cubicBezTo>
                  <a:cubicBezTo>
                    <a:pt x="118" y="159"/>
                    <a:pt x="118" y="159"/>
                    <a:pt x="118" y="159"/>
                  </a:cubicBezTo>
                  <a:cubicBezTo>
                    <a:pt x="120" y="152"/>
                    <a:pt x="123" y="139"/>
                    <a:pt x="124" y="13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2"/>
                    <a:pt x="127" y="120"/>
                    <a:pt x="127" y="117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2"/>
                    <a:pt x="130" y="83"/>
                    <a:pt x="130" y="81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3" y="72"/>
                    <a:pt x="133" y="67"/>
                    <a:pt x="133" y="62"/>
                  </a:cubicBezTo>
                  <a:cubicBezTo>
                    <a:pt x="134" y="55"/>
                    <a:pt x="135" y="57"/>
                    <a:pt x="136" y="49"/>
                  </a:cubicBezTo>
                  <a:cubicBezTo>
                    <a:pt x="136" y="44"/>
                    <a:pt x="136" y="45"/>
                    <a:pt x="137" y="42"/>
                  </a:cubicBezTo>
                  <a:cubicBezTo>
                    <a:pt x="137" y="40"/>
                    <a:pt x="137" y="37"/>
                    <a:pt x="137" y="34"/>
                  </a:cubicBezTo>
                  <a:cubicBezTo>
                    <a:pt x="137" y="32"/>
                    <a:pt x="138" y="27"/>
                    <a:pt x="134" y="25"/>
                  </a:cubicBezTo>
                  <a:cubicBezTo>
                    <a:pt x="132" y="27"/>
                    <a:pt x="131" y="29"/>
                    <a:pt x="131" y="32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61"/>
                    <a:pt x="124" y="64"/>
                    <a:pt x="123" y="68"/>
                  </a:cubicBezTo>
                  <a:cubicBezTo>
                    <a:pt x="122" y="76"/>
                    <a:pt x="119" y="82"/>
                    <a:pt x="120" y="94"/>
                  </a:cubicBezTo>
                  <a:cubicBezTo>
                    <a:pt x="120" y="94"/>
                    <a:pt x="120" y="93"/>
                    <a:pt x="120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8" y="93"/>
                    <a:pt x="118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81"/>
                    <a:pt x="122" y="58"/>
                    <a:pt x="120" y="50"/>
                  </a:cubicBezTo>
                  <a:cubicBezTo>
                    <a:pt x="123" y="46"/>
                    <a:pt x="122" y="48"/>
                    <a:pt x="123" y="41"/>
                  </a:cubicBezTo>
                  <a:cubicBezTo>
                    <a:pt x="123" y="36"/>
                    <a:pt x="124" y="37"/>
                    <a:pt x="122" y="34"/>
                  </a:cubicBezTo>
                  <a:cubicBezTo>
                    <a:pt x="123" y="29"/>
                    <a:pt x="128" y="14"/>
                    <a:pt x="121" y="11"/>
                  </a:cubicBezTo>
                  <a:cubicBezTo>
                    <a:pt x="118" y="14"/>
                    <a:pt x="121" y="12"/>
                    <a:pt x="119" y="1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6" y="23"/>
                    <a:pt x="116" y="23"/>
                    <a:pt x="114" y="2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5" y="29"/>
                    <a:pt x="113" y="30"/>
                  </a:cubicBezTo>
                  <a:cubicBezTo>
                    <a:pt x="112" y="30"/>
                    <a:pt x="112" y="30"/>
                    <a:pt x="112" y="31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6" y="39"/>
                    <a:pt x="112" y="39"/>
                    <a:pt x="112" y="39"/>
                  </a:cubicBezTo>
                  <a:cubicBezTo>
                    <a:pt x="113" y="37"/>
                    <a:pt x="112" y="38"/>
                    <a:pt x="114" y="37"/>
                  </a:cubicBezTo>
                  <a:cubicBezTo>
                    <a:pt x="114" y="38"/>
                    <a:pt x="114" y="37"/>
                    <a:pt x="114" y="39"/>
                  </a:cubicBezTo>
                  <a:cubicBezTo>
                    <a:pt x="114" y="41"/>
                    <a:pt x="114" y="41"/>
                    <a:pt x="114" y="42"/>
                  </a:cubicBezTo>
                  <a:cubicBezTo>
                    <a:pt x="114" y="46"/>
                    <a:pt x="116" y="44"/>
                    <a:pt x="114" y="48"/>
                  </a:cubicBezTo>
                  <a:cubicBezTo>
                    <a:pt x="114" y="49"/>
                    <a:pt x="114" y="50"/>
                    <a:pt x="114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0" y="62"/>
                    <a:pt x="109" y="76"/>
                    <a:pt x="106" y="87"/>
                  </a:cubicBezTo>
                  <a:cubicBezTo>
                    <a:pt x="105" y="91"/>
                    <a:pt x="104" y="101"/>
                    <a:pt x="102" y="103"/>
                  </a:cubicBezTo>
                  <a:cubicBezTo>
                    <a:pt x="102" y="96"/>
                    <a:pt x="103" y="94"/>
                    <a:pt x="104" y="89"/>
                  </a:cubicBezTo>
                  <a:cubicBezTo>
                    <a:pt x="106" y="83"/>
                    <a:pt x="110" y="49"/>
                    <a:pt x="112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5"/>
                    <a:pt x="110" y="44"/>
                    <a:pt x="109" y="46"/>
                  </a:cubicBezTo>
                  <a:cubicBezTo>
                    <a:pt x="109" y="47"/>
                    <a:pt x="106" y="50"/>
                    <a:pt x="105" y="56"/>
                  </a:cubicBezTo>
                  <a:cubicBezTo>
                    <a:pt x="104" y="59"/>
                    <a:pt x="103" y="61"/>
                    <a:pt x="103" y="63"/>
                  </a:cubicBezTo>
                  <a:cubicBezTo>
                    <a:pt x="101" y="66"/>
                    <a:pt x="101" y="68"/>
                    <a:pt x="99" y="69"/>
                  </a:cubicBezTo>
                  <a:cubicBezTo>
                    <a:pt x="100" y="62"/>
                    <a:pt x="102" y="59"/>
                    <a:pt x="103" y="53"/>
                  </a:cubicBezTo>
                  <a:cubicBezTo>
                    <a:pt x="104" y="47"/>
                    <a:pt x="106" y="41"/>
                    <a:pt x="106" y="38"/>
                  </a:cubicBezTo>
                  <a:cubicBezTo>
                    <a:pt x="107" y="34"/>
                    <a:pt x="106" y="32"/>
                    <a:pt x="108" y="29"/>
                  </a:cubicBezTo>
                  <a:cubicBezTo>
                    <a:pt x="109" y="26"/>
                    <a:pt x="109" y="28"/>
                    <a:pt x="109" y="25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6"/>
                    <a:pt x="110" y="7"/>
                    <a:pt x="108" y="4"/>
                  </a:cubicBezTo>
                  <a:cubicBezTo>
                    <a:pt x="107" y="6"/>
                    <a:pt x="108" y="6"/>
                    <a:pt x="107" y="8"/>
                  </a:cubicBezTo>
                  <a:cubicBezTo>
                    <a:pt x="104" y="12"/>
                    <a:pt x="104" y="10"/>
                    <a:pt x="104" y="10"/>
                  </a:cubicBezTo>
                  <a:lnTo>
                    <a:pt x="10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" name="Freeform 18"/>
            <p:cNvSpPr>
              <a:spLocks noEditPoints="1"/>
            </p:cNvSpPr>
            <p:nvPr/>
          </p:nvSpPr>
          <p:spPr bwMode="auto">
            <a:xfrm>
              <a:off x="793" y="3732"/>
              <a:ext cx="155" cy="468"/>
            </a:xfrm>
            <a:custGeom>
              <a:avLst/>
              <a:gdLst>
                <a:gd name="T0" fmla="*/ 101 w 121"/>
                <a:gd name="T1" fmla="*/ 260 h 364"/>
                <a:gd name="T2" fmla="*/ 105 w 121"/>
                <a:gd name="T3" fmla="*/ 210 h 364"/>
                <a:gd name="T4" fmla="*/ 111 w 121"/>
                <a:gd name="T5" fmla="*/ 164 h 364"/>
                <a:gd name="T6" fmla="*/ 80 w 121"/>
                <a:gd name="T7" fmla="*/ 156 h 364"/>
                <a:gd name="T8" fmla="*/ 108 w 121"/>
                <a:gd name="T9" fmla="*/ 155 h 364"/>
                <a:gd name="T10" fmla="*/ 108 w 121"/>
                <a:gd name="T11" fmla="*/ 145 h 364"/>
                <a:gd name="T12" fmla="*/ 105 w 121"/>
                <a:gd name="T13" fmla="*/ 131 h 364"/>
                <a:gd name="T14" fmla="*/ 86 w 121"/>
                <a:gd name="T15" fmla="*/ 109 h 364"/>
                <a:gd name="T16" fmla="*/ 91 w 121"/>
                <a:gd name="T17" fmla="*/ 128 h 364"/>
                <a:gd name="T18" fmla="*/ 91 w 121"/>
                <a:gd name="T19" fmla="*/ 143 h 364"/>
                <a:gd name="T20" fmla="*/ 67 w 121"/>
                <a:gd name="T21" fmla="*/ 343 h 364"/>
                <a:gd name="T22" fmla="*/ 68 w 121"/>
                <a:gd name="T23" fmla="*/ 338 h 364"/>
                <a:gd name="T24" fmla="*/ 60 w 121"/>
                <a:gd name="T25" fmla="*/ 291 h 364"/>
                <a:gd name="T26" fmla="*/ 59 w 121"/>
                <a:gd name="T27" fmla="*/ 281 h 364"/>
                <a:gd name="T28" fmla="*/ 84 w 121"/>
                <a:gd name="T29" fmla="*/ 343 h 364"/>
                <a:gd name="T30" fmla="*/ 95 w 121"/>
                <a:gd name="T31" fmla="*/ 364 h 364"/>
                <a:gd name="T32" fmla="*/ 92 w 121"/>
                <a:gd name="T33" fmla="*/ 336 h 364"/>
                <a:gd name="T34" fmla="*/ 86 w 121"/>
                <a:gd name="T35" fmla="*/ 279 h 364"/>
                <a:gd name="T36" fmla="*/ 93 w 121"/>
                <a:gd name="T37" fmla="*/ 304 h 364"/>
                <a:gd name="T38" fmla="*/ 99 w 121"/>
                <a:gd name="T39" fmla="*/ 275 h 364"/>
                <a:gd name="T40" fmla="*/ 107 w 121"/>
                <a:gd name="T41" fmla="*/ 290 h 364"/>
                <a:gd name="T42" fmla="*/ 118 w 121"/>
                <a:gd name="T43" fmla="*/ 288 h 364"/>
                <a:gd name="T44" fmla="*/ 109 w 121"/>
                <a:gd name="T45" fmla="*/ 197 h 364"/>
                <a:gd name="T46" fmla="*/ 105 w 121"/>
                <a:gd name="T47" fmla="*/ 191 h 364"/>
                <a:gd name="T48" fmla="*/ 101 w 121"/>
                <a:gd name="T49" fmla="*/ 184 h 364"/>
                <a:gd name="T50" fmla="*/ 92 w 121"/>
                <a:gd name="T51" fmla="*/ 167 h 364"/>
                <a:gd name="T52" fmla="*/ 95 w 121"/>
                <a:gd name="T53" fmla="*/ 158 h 364"/>
                <a:gd name="T54" fmla="*/ 110 w 121"/>
                <a:gd name="T55" fmla="*/ 184 h 364"/>
                <a:gd name="T56" fmla="*/ 117 w 121"/>
                <a:gd name="T57" fmla="*/ 175 h 364"/>
                <a:gd name="T58" fmla="*/ 118 w 121"/>
                <a:gd name="T59" fmla="*/ 159 h 364"/>
                <a:gd name="T60" fmla="*/ 109 w 121"/>
                <a:gd name="T61" fmla="*/ 115 h 364"/>
                <a:gd name="T62" fmla="*/ 99 w 121"/>
                <a:gd name="T63" fmla="*/ 93 h 364"/>
                <a:gd name="T64" fmla="*/ 89 w 121"/>
                <a:gd name="T65" fmla="*/ 85 h 364"/>
                <a:gd name="T66" fmla="*/ 75 w 121"/>
                <a:gd name="T67" fmla="*/ 17 h 364"/>
                <a:gd name="T68" fmla="*/ 68 w 121"/>
                <a:gd name="T69" fmla="*/ 2 h 364"/>
                <a:gd name="T70" fmla="*/ 61 w 121"/>
                <a:gd name="T71" fmla="*/ 7 h 364"/>
                <a:gd name="T72" fmla="*/ 76 w 121"/>
                <a:gd name="T73" fmla="*/ 87 h 364"/>
                <a:gd name="T74" fmla="*/ 60 w 121"/>
                <a:gd name="T75" fmla="*/ 42 h 364"/>
                <a:gd name="T76" fmla="*/ 53 w 121"/>
                <a:gd name="T77" fmla="*/ 44 h 364"/>
                <a:gd name="T78" fmla="*/ 46 w 121"/>
                <a:gd name="T79" fmla="*/ 18 h 364"/>
                <a:gd name="T80" fmla="*/ 41 w 121"/>
                <a:gd name="T81" fmla="*/ 17 h 364"/>
                <a:gd name="T82" fmla="*/ 41 w 121"/>
                <a:gd name="T83" fmla="*/ 30 h 364"/>
                <a:gd name="T84" fmla="*/ 41 w 121"/>
                <a:gd name="T85" fmla="*/ 79 h 364"/>
                <a:gd name="T86" fmla="*/ 30 w 121"/>
                <a:gd name="T87" fmla="*/ 25 h 364"/>
                <a:gd name="T88" fmla="*/ 18 w 121"/>
                <a:gd name="T89" fmla="*/ 27 h 364"/>
                <a:gd name="T90" fmla="*/ 19 w 121"/>
                <a:gd name="T91" fmla="*/ 40 h 364"/>
                <a:gd name="T92" fmla="*/ 10 w 121"/>
                <a:gd name="T93" fmla="*/ 79 h 364"/>
                <a:gd name="T94" fmla="*/ 17 w 121"/>
                <a:gd name="T95" fmla="*/ 119 h 364"/>
                <a:gd name="T96" fmla="*/ 3 w 121"/>
                <a:gd name="T97" fmla="*/ 156 h 364"/>
                <a:gd name="T98" fmla="*/ 2 w 121"/>
                <a:gd name="T99" fmla="*/ 207 h 364"/>
                <a:gd name="T100" fmla="*/ 8 w 121"/>
                <a:gd name="T101" fmla="*/ 228 h 364"/>
                <a:gd name="T102" fmla="*/ 15 w 121"/>
                <a:gd name="T103" fmla="*/ 245 h 364"/>
                <a:gd name="T104" fmla="*/ 36 w 121"/>
                <a:gd name="T105" fmla="*/ 288 h 364"/>
                <a:gd name="T106" fmla="*/ 64 w 121"/>
                <a:gd name="T107" fmla="*/ 34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364">
                  <a:moveTo>
                    <a:pt x="101" y="260"/>
                  </a:moveTo>
                  <a:cubicBezTo>
                    <a:pt x="103" y="260"/>
                    <a:pt x="103" y="261"/>
                    <a:pt x="105" y="265"/>
                  </a:cubicBezTo>
                  <a:cubicBezTo>
                    <a:pt x="105" y="268"/>
                    <a:pt x="105" y="270"/>
                    <a:pt x="104" y="273"/>
                  </a:cubicBezTo>
                  <a:cubicBezTo>
                    <a:pt x="101" y="272"/>
                    <a:pt x="102" y="273"/>
                    <a:pt x="101" y="267"/>
                  </a:cubicBezTo>
                  <a:cubicBezTo>
                    <a:pt x="101" y="264"/>
                    <a:pt x="100" y="262"/>
                    <a:pt x="101" y="260"/>
                  </a:cubicBezTo>
                  <a:close/>
                  <a:moveTo>
                    <a:pt x="98" y="248"/>
                  </a:moveTo>
                  <a:cubicBezTo>
                    <a:pt x="99" y="247"/>
                    <a:pt x="98" y="247"/>
                    <a:pt x="101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97" y="251"/>
                    <a:pt x="101" y="251"/>
                    <a:pt x="98" y="248"/>
                  </a:cubicBezTo>
                  <a:close/>
                  <a:moveTo>
                    <a:pt x="105" y="210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13"/>
                    <a:pt x="106" y="209"/>
                    <a:pt x="105" y="210"/>
                  </a:cubicBezTo>
                  <a:close/>
                  <a:moveTo>
                    <a:pt x="109" y="160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12" y="161"/>
                    <a:pt x="111" y="159"/>
                    <a:pt x="111" y="164"/>
                  </a:cubicBezTo>
                  <a:cubicBezTo>
                    <a:pt x="108" y="162"/>
                    <a:pt x="110" y="164"/>
                    <a:pt x="109" y="162"/>
                  </a:cubicBezTo>
                  <a:cubicBezTo>
                    <a:pt x="109" y="160"/>
                    <a:pt x="109" y="160"/>
                    <a:pt x="109" y="160"/>
                  </a:cubicBezTo>
                  <a:close/>
                  <a:moveTo>
                    <a:pt x="85" y="159"/>
                  </a:moveTo>
                  <a:cubicBezTo>
                    <a:pt x="86" y="163"/>
                    <a:pt x="85" y="165"/>
                    <a:pt x="86" y="168"/>
                  </a:cubicBezTo>
                  <a:cubicBezTo>
                    <a:pt x="83" y="166"/>
                    <a:pt x="81" y="160"/>
                    <a:pt x="80" y="156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6"/>
                    <a:pt x="83" y="153"/>
                    <a:pt x="84" y="157"/>
                  </a:cubicBezTo>
                  <a:lnTo>
                    <a:pt x="85" y="159"/>
                  </a:lnTo>
                  <a:close/>
                  <a:moveTo>
                    <a:pt x="109" y="157"/>
                  </a:moveTo>
                  <a:cubicBezTo>
                    <a:pt x="109" y="157"/>
                    <a:pt x="108" y="157"/>
                    <a:pt x="108" y="155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1" y="160"/>
                    <a:pt x="110" y="157"/>
                    <a:pt x="109" y="158"/>
                  </a:cubicBezTo>
                  <a:lnTo>
                    <a:pt x="109" y="157"/>
                  </a:lnTo>
                  <a:close/>
                  <a:moveTo>
                    <a:pt x="107" y="141"/>
                  </a:moveTo>
                  <a:cubicBezTo>
                    <a:pt x="108" y="144"/>
                    <a:pt x="107" y="141"/>
                    <a:pt x="108" y="145"/>
                  </a:cubicBezTo>
                  <a:cubicBezTo>
                    <a:pt x="103" y="144"/>
                    <a:pt x="105" y="142"/>
                    <a:pt x="104" y="136"/>
                  </a:cubicBezTo>
                  <a:cubicBezTo>
                    <a:pt x="102" y="121"/>
                    <a:pt x="102" y="129"/>
                    <a:pt x="105" y="126"/>
                  </a:cubicBezTo>
                  <a:cubicBezTo>
                    <a:pt x="105" y="127"/>
                    <a:pt x="105" y="127"/>
                    <a:pt x="105" y="128"/>
                  </a:cubicBezTo>
                  <a:cubicBezTo>
                    <a:pt x="105" y="129"/>
                    <a:pt x="105" y="130"/>
                    <a:pt x="105" y="130"/>
                  </a:cubicBezTo>
                  <a:cubicBezTo>
                    <a:pt x="105" y="130"/>
                    <a:pt x="105" y="131"/>
                    <a:pt x="105" y="131"/>
                  </a:cubicBezTo>
                  <a:lnTo>
                    <a:pt x="107" y="141"/>
                  </a:lnTo>
                  <a:close/>
                  <a:moveTo>
                    <a:pt x="91" y="143"/>
                  </a:moveTo>
                  <a:cubicBezTo>
                    <a:pt x="89" y="141"/>
                    <a:pt x="89" y="139"/>
                    <a:pt x="89" y="137"/>
                  </a:cubicBezTo>
                  <a:cubicBezTo>
                    <a:pt x="89" y="132"/>
                    <a:pt x="89" y="132"/>
                    <a:pt x="89" y="127"/>
                  </a:cubicBezTo>
                  <a:cubicBezTo>
                    <a:pt x="88" y="122"/>
                    <a:pt x="87" y="114"/>
                    <a:pt x="86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6" y="100"/>
                    <a:pt x="84" y="104"/>
                    <a:pt x="82" y="99"/>
                  </a:cubicBezTo>
                  <a:cubicBezTo>
                    <a:pt x="81" y="94"/>
                    <a:pt x="80" y="88"/>
                    <a:pt x="80" y="83"/>
                  </a:cubicBezTo>
                  <a:cubicBezTo>
                    <a:pt x="82" y="83"/>
                    <a:pt x="81" y="83"/>
                    <a:pt x="82" y="8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33"/>
                    <a:pt x="92" y="133"/>
                    <a:pt x="92" y="137"/>
                  </a:cubicBezTo>
                  <a:cubicBezTo>
                    <a:pt x="93" y="141"/>
                    <a:pt x="93" y="136"/>
                    <a:pt x="93" y="141"/>
                  </a:cubicBezTo>
                  <a:cubicBezTo>
                    <a:pt x="93" y="145"/>
                    <a:pt x="92" y="142"/>
                    <a:pt x="92" y="144"/>
                  </a:cubicBezTo>
                  <a:cubicBezTo>
                    <a:pt x="90" y="143"/>
                    <a:pt x="91" y="144"/>
                    <a:pt x="90" y="142"/>
                  </a:cubicBezTo>
                  <a:lnTo>
                    <a:pt x="91" y="143"/>
                  </a:lnTo>
                  <a:close/>
                  <a:moveTo>
                    <a:pt x="77" y="51"/>
                  </a:moveTo>
                  <a:cubicBezTo>
                    <a:pt x="74" y="51"/>
                    <a:pt x="76" y="52"/>
                    <a:pt x="75" y="49"/>
                  </a:cubicBezTo>
                  <a:cubicBezTo>
                    <a:pt x="78" y="50"/>
                    <a:pt x="76" y="49"/>
                    <a:pt x="77" y="51"/>
                  </a:cubicBezTo>
                  <a:close/>
                  <a:moveTo>
                    <a:pt x="68" y="348"/>
                  </a:moveTo>
                  <a:cubicBezTo>
                    <a:pt x="67" y="346"/>
                    <a:pt x="67" y="344"/>
                    <a:pt x="67" y="343"/>
                  </a:cubicBezTo>
                  <a:cubicBezTo>
                    <a:pt x="67" y="343"/>
                    <a:pt x="66" y="341"/>
                    <a:pt x="65" y="341"/>
                  </a:cubicBezTo>
                  <a:cubicBezTo>
                    <a:pt x="64" y="339"/>
                    <a:pt x="65" y="341"/>
                    <a:pt x="65" y="341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7" y="338"/>
                    <a:pt x="67" y="340"/>
                    <a:pt x="67" y="338"/>
                  </a:cubicBezTo>
                  <a:cubicBezTo>
                    <a:pt x="67" y="338"/>
                    <a:pt x="67" y="338"/>
                    <a:pt x="68" y="338"/>
                  </a:cubicBezTo>
                  <a:cubicBezTo>
                    <a:pt x="66" y="333"/>
                    <a:pt x="68" y="337"/>
                    <a:pt x="68" y="332"/>
                  </a:cubicBezTo>
                  <a:cubicBezTo>
                    <a:pt x="68" y="327"/>
                    <a:pt x="67" y="330"/>
                    <a:pt x="66" y="326"/>
                  </a:cubicBezTo>
                  <a:cubicBezTo>
                    <a:pt x="63" y="318"/>
                    <a:pt x="67" y="313"/>
                    <a:pt x="66" y="308"/>
                  </a:cubicBezTo>
                  <a:cubicBezTo>
                    <a:pt x="64" y="302"/>
                    <a:pt x="59" y="295"/>
                    <a:pt x="59" y="295"/>
                  </a:cubicBezTo>
                  <a:cubicBezTo>
                    <a:pt x="60" y="289"/>
                    <a:pt x="60" y="297"/>
                    <a:pt x="60" y="291"/>
                  </a:cubicBezTo>
                  <a:cubicBezTo>
                    <a:pt x="60" y="285"/>
                    <a:pt x="56" y="284"/>
                    <a:pt x="57" y="276"/>
                  </a:cubicBezTo>
                  <a:cubicBezTo>
                    <a:pt x="57" y="276"/>
                    <a:pt x="57" y="277"/>
                    <a:pt x="57" y="277"/>
                  </a:cubicBezTo>
                  <a:cubicBezTo>
                    <a:pt x="57" y="277"/>
                    <a:pt x="57" y="277"/>
                    <a:pt x="57" y="277"/>
                  </a:cubicBezTo>
                  <a:cubicBezTo>
                    <a:pt x="57" y="277"/>
                    <a:pt x="58" y="278"/>
                    <a:pt x="58" y="278"/>
                  </a:cubicBezTo>
                  <a:cubicBezTo>
                    <a:pt x="58" y="279"/>
                    <a:pt x="59" y="280"/>
                    <a:pt x="59" y="281"/>
                  </a:cubicBezTo>
                  <a:cubicBezTo>
                    <a:pt x="62" y="286"/>
                    <a:pt x="77" y="335"/>
                    <a:pt x="78" y="339"/>
                  </a:cubicBezTo>
                  <a:cubicBezTo>
                    <a:pt x="79" y="346"/>
                    <a:pt x="80" y="344"/>
                    <a:pt x="81" y="350"/>
                  </a:cubicBezTo>
                  <a:cubicBezTo>
                    <a:pt x="81" y="354"/>
                    <a:pt x="82" y="359"/>
                    <a:pt x="84" y="362"/>
                  </a:cubicBezTo>
                  <a:cubicBezTo>
                    <a:pt x="86" y="360"/>
                    <a:pt x="85" y="362"/>
                    <a:pt x="85" y="358"/>
                  </a:cubicBezTo>
                  <a:cubicBezTo>
                    <a:pt x="85" y="352"/>
                    <a:pt x="84" y="348"/>
                    <a:pt x="84" y="343"/>
                  </a:cubicBezTo>
                  <a:cubicBezTo>
                    <a:pt x="89" y="343"/>
                    <a:pt x="88" y="343"/>
                    <a:pt x="89" y="347"/>
                  </a:cubicBezTo>
                  <a:cubicBezTo>
                    <a:pt x="89" y="348"/>
                    <a:pt x="89" y="348"/>
                    <a:pt x="89" y="34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2" y="353"/>
                    <a:pt x="89" y="353"/>
                    <a:pt x="93" y="352"/>
                  </a:cubicBezTo>
                  <a:cubicBezTo>
                    <a:pt x="92" y="355"/>
                    <a:pt x="94" y="362"/>
                    <a:pt x="95" y="364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5" y="355"/>
                    <a:pt x="95" y="359"/>
                    <a:pt x="95" y="355"/>
                  </a:cubicBezTo>
                  <a:cubicBezTo>
                    <a:pt x="95" y="350"/>
                    <a:pt x="96" y="347"/>
                    <a:pt x="94" y="343"/>
                  </a:cubicBezTo>
                  <a:cubicBezTo>
                    <a:pt x="94" y="343"/>
                    <a:pt x="93" y="342"/>
                    <a:pt x="93" y="341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3"/>
                    <a:pt x="92" y="334"/>
                    <a:pt x="91" y="332"/>
                  </a:cubicBezTo>
                  <a:cubicBezTo>
                    <a:pt x="93" y="328"/>
                    <a:pt x="92" y="316"/>
                    <a:pt x="89" y="312"/>
                  </a:cubicBezTo>
                  <a:cubicBezTo>
                    <a:pt x="89" y="306"/>
                    <a:pt x="88" y="304"/>
                    <a:pt x="89" y="300"/>
                  </a:cubicBezTo>
                  <a:cubicBezTo>
                    <a:pt x="88" y="299"/>
                    <a:pt x="87" y="298"/>
                    <a:pt x="86" y="297"/>
                  </a:cubicBezTo>
                  <a:cubicBezTo>
                    <a:pt x="88" y="285"/>
                    <a:pt x="82" y="286"/>
                    <a:pt x="86" y="279"/>
                  </a:cubicBezTo>
                  <a:cubicBezTo>
                    <a:pt x="90" y="281"/>
                    <a:pt x="88" y="282"/>
                    <a:pt x="92" y="284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91"/>
                    <a:pt x="90" y="299"/>
                    <a:pt x="93" y="304"/>
                  </a:cubicBezTo>
                  <a:cubicBezTo>
                    <a:pt x="95" y="299"/>
                    <a:pt x="93" y="306"/>
                    <a:pt x="93" y="301"/>
                  </a:cubicBezTo>
                  <a:cubicBezTo>
                    <a:pt x="94" y="296"/>
                    <a:pt x="95" y="299"/>
                    <a:pt x="95" y="294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95" y="284"/>
                    <a:pt x="95" y="284"/>
                    <a:pt x="94" y="276"/>
                  </a:cubicBezTo>
                  <a:cubicBezTo>
                    <a:pt x="97" y="277"/>
                    <a:pt x="96" y="277"/>
                    <a:pt x="99" y="275"/>
                  </a:cubicBezTo>
                  <a:cubicBezTo>
                    <a:pt x="99" y="282"/>
                    <a:pt x="98" y="278"/>
                    <a:pt x="101" y="281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8"/>
                    <a:pt x="103" y="301"/>
                    <a:pt x="105" y="303"/>
                  </a:cubicBezTo>
                  <a:cubicBezTo>
                    <a:pt x="105" y="300"/>
                    <a:pt x="104" y="297"/>
                    <a:pt x="105" y="293"/>
                  </a:cubicBezTo>
                  <a:cubicBezTo>
                    <a:pt x="106" y="290"/>
                    <a:pt x="105" y="293"/>
                    <a:pt x="107" y="290"/>
                  </a:cubicBezTo>
                  <a:cubicBezTo>
                    <a:pt x="108" y="294"/>
                    <a:pt x="108" y="295"/>
                    <a:pt x="109" y="298"/>
                  </a:cubicBezTo>
                  <a:cubicBezTo>
                    <a:pt x="110" y="295"/>
                    <a:pt x="111" y="294"/>
                    <a:pt x="110" y="290"/>
                  </a:cubicBezTo>
                  <a:cubicBezTo>
                    <a:pt x="109" y="287"/>
                    <a:pt x="110" y="284"/>
                    <a:pt x="110" y="280"/>
                  </a:cubicBezTo>
                  <a:cubicBezTo>
                    <a:pt x="117" y="283"/>
                    <a:pt x="114" y="285"/>
                    <a:pt x="117" y="290"/>
                  </a:cubicBezTo>
                  <a:cubicBezTo>
                    <a:pt x="118" y="289"/>
                    <a:pt x="117" y="290"/>
                    <a:pt x="118" y="288"/>
                  </a:cubicBezTo>
                  <a:cubicBezTo>
                    <a:pt x="119" y="282"/>
                    <a:pt x="119" y="281"/>
                    <a:pt x="118" y="278"/>
                  </a:cubicBezTo>
                  <a:cubicBezTo>
                    <a:pt x="120" y="273"/>
                    <a:pt x="119" y="271"/>
                    <a:pt x="118" y="266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4" y="218"/>
                    <a:pt x="112" y="211"/>
                    <a:pt x="110" y="202"/>
                  </a:cubicBezTo>
                  <a:cubicBezTo>
                    <a:pt x="110" y="199"/>
                    <a:pt x="110" y="199"/>
                    <a:pt x="109" y="197"/>
                  </a:cubicBezTo>
                  <a:cubicBezTo>
                    <a:pt x="107" y="192"/>
                    <a:pt x="108" y="184"/>
                    <a:pt x="105" y="183"/>
                  </a:cubicBezTo>
                  <a:cubicBezTo>
                    <a:pt x="102" y="180"/>
                    <a:pt x="104" y="182"/>
                    <a:pt x="103" y="183"/>
                  </a:cubicBezTo>
                  <a:cubicBezTo>
                    <a:pt x="103" y="183"/>
                    <a:pt x="103" y="184"/>
                    <a:pt x="103" y="184"/>
                  </a:cubicBezTo>
                  <a:cubicBezTo>
                    <a:pt x="103" y="184"/>
                    <a:pt x="103" y="184"/>
                    <a:pt x="103" y="185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4" y="195"/>
                    <a:pt x="104" y="190"/>
                    <a:pt x="105" y="199"/>
                  </a:cubicBezTo>
                  <a:cubicBezTo>
                    <a:pt x="103" y="197"/>
                    <a:pt x="102" y="191"/>
                    <a:pt x="101" y="191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87"/>
                    <a:pt x="99" y="188"/>
                    <a:pt x="99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7" y="184"/>
                    <a:pt x="97" y="184"/>
                    <a:pt x="97" y="184"/>
                  </a:cubicBezTo>
                  <a:cubicBezTo>
                    <a:pt x="98" y="180"/>
                    <a:pt x="97" y="182"/>
                    <a:pt x="97" y="178"/>
                  </a:cubicBezTo>
                  <a:cubicBezTo>
                    <a:pt x="96" y="176"/>
                    <a:pt x="96" y="173"/>
                    <a:pt x="96" y="170"/>
                  </a:cubicBezTo>
                  <a:cubicBezTo>
                    <a:pt x="95" y="169"/>
                    <a:pt x="95" y="169"/>
                    <a:pt x="93" y="168"/>
                  </a:cubicBezTo>
                  <a:cubicBezTo>
                    <a:pt x="91" y="167"/>
                    <a:pt x="92" y="169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1" y="158"/>
                    <a:pt x="89" y="160"/>
                    <a:pt x="89" y="155"/>
                  </a:cubicBezTo>
                  <a:cubicBezTo>
                    <a:pt x="91" y="153"/>
                    <a:pt x="91" y="152"/>
                    <a:pt x="93" y="149"/>
                  </a:cubicBezTo>
                  <a:cubicBezTo>
                    <a:pt x="93" y="150"/>
                    <a:pt x="94" y="150"/>
                    <a:pt x="95" y="151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9" y="159"/>
                    <a:pt x="97" y="159"/>
                    <a:pt x="99" y="164"/>
                  </a:cubicBezTo>
                  <a:cubicBezTo>
                    <a:pt x="99" y="167"/>
                    <a:pt x="100" y="170"/>
                    <a:pt x="101" y="173"/>
                  </a:cubicBezTo>
                  <a:cubicBezTo>
                    <a:pt x="104" y="172"/>
                    <a:pt x="105" y="172"/>
                    <a:pt x="105" y="169"/>
                  </a:cubicBezTo>
                  <a:cubicBezTo>
                    <a:pt x="106" y="173"/>
                    <a:pt x="106" y="175"/>
                    <a:pt x="110" y="177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3" y="185"/>
                    <a:pt x="113" y="185"/>
                    <a:pt x="113" y="185"/>
                  </a:cubicBezTo>
                  <a:cubicBezTo>
                    <a:pt x="114" y="191"/>
                    <a:pt x="114" y="194"/>
                    <a:pt x="118" y="197"/>
                  </a:cubicBezTo>
                  <a:cubicBezTo>
                    <a:pt x="121" y="194"/>
                    <a:pt x="121" y="194"/>
                    <a:pt x="121" y="194"/>
                  </a:cubicBezTo>
                  <a:cubicBezTo>
                    <a:pt x="120" y="191"/>
                    <a:pt x="119" y="190"/>
                    <a:pt x="118" y="188"/>
                  </a:cubicBezTo>
                  <a:cubicBezTo>
                    <a:pt x="120" y="181"/>
                    <a:pt x="118" y="181"/>
                    <a:pt x="117" y="175"/>
                  </a:cubicBezTo>
                  <a:cubicBezTo>
                    <a:pt x="116" y="170"/>
                    <a:pt x="118" y="172"/>
                    <a:pt x="118" y="171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5"/>
                    <a:pt x="118" y="174"/>
                    <a:pt x="120" y="175"/>
                  </a:cubicBezTo>
                  <a:cubicBezTo>
                    <a:pt x="120" y="171"/>
                    <a:pt x="120" y="168"/>
                    <a:pt x="120" y="165"/>
                  </a:cubicBezTo>
                  <a:cubicBezTo>
                    <a:pt x="120" y="160"/>
                    <a:pt x="120" y="160"/>
                    <a:pt x="118" y="159"/>
                  </a:cubicBezTo>
                  <a:cubicBezTo>
                    <a:pt x="116" y="160"/>
                    <a:pt x="116" y="161"/>
                    <a:pt x="116" y="162"/>
                  </a:cubicBezTo>
                  <a:cubicBezTo>
                    <a:pt x="115" y="161"/>
                    <a:pt x="113" y="157"/>
                    <a:pt x="113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45"/>
                    <a:pt x="118" y="133"/>
                    <a:pt x="113" y="131"/>
                  </a:cubicBezTo>
                  <a:cubicBezTo>
                    <a:pt x="113" y="129"/>
                    <a:pt x="111" y="116"/>
                    <a:pt x="109" y="115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4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07"/>
                    <a:pt x="109" y="110"/>
                    <a:pt x="106" y="101"/>
                  </a:cubicBezTo>
                  <a:cubicBezTo>
                    <a:pt x="105" y="98"/>
                    <a:pt x="102" y="94"/>
                    <a:pt x="99" y="93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10"/>
                    <a:pt x="102" y="120"/>
                    <a:pt x="99" y="112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1" y="93"/>
                    <a:pt x="91" y="88"/>
                    <a:pt x="89" y="85"/>
                  </a:cubicBezTo>
                  <a:cubicBezTo>
                    <a:pt x="89" y="79"/>
                    <a:pt x="89" y="70"/>
                    <a:pt x="87" y="6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5" y="18"/>
                    <a:pt x="74" y="20"/>
                    <a:pt x="74" y="19"/>
                  </a:cubicBezTo>
                  <a:cubicBezTo>
                    <a:pt x="74" y="19"/>
                    <a:pt x="73" y="19"/>
                    <a:pt x="73" y="19"/>
                  </a:cubicBezTo>
                  <a:cubicBezTo>
                    <a:pt x="75" y="18"/>
                    <a:pt x="74" y="18"/>
                    <a:pt x="75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3"/>
                    <a:pt x="73" y="11"/>
                    <a:pt x="73" y="9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6"/>
                    <a:pt x="63" y="6"/>
                    <a:pt x="61" y="7"/>
                  </a:cubicBezTo>
                  <a:cubicBezTo>
                    <a:pt x="64" y="9"/>
                    <a:pt x="63" y="6"/>
                    <a:pt x="63" y="12"/>
                  </a:cubicBezTo>
                  <a:cubicBezTo>
                    <a:pt x="64" y="14"/>
                    <a:pt x="63" y="21"/>
                    <a:pt x="64" y="25"/>
                  </a:cubicBezTo>
                  <a:cubicBezTo>
                    <a:pt x="65" y="29"/>
                    <a:pt x="66" y="32"/>
                    <a:pt x="67" y="35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3" y="75"/>
                    <a:pt x="76" y="77"/>
                    <a:pt x="76" y="87"/>
                  </a:cubicBezTo>
                  <a:cubicBezTo>
                    <a:pt x="74" y="86"/>
                    <a:pt x="75" y="88"/>
                    <a:pt x="74" y="83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0"/>
                    <a:pt x="72" y="79"/>
                    <a:pt x="71" y="75"/>
                  </a:cubicBezTo>
                  <a:cubicBezTo>
                    <a:pt x="68" y="68"/>
                    <a:pt x="68" y="59"/>
                    <a:pt x="65" y="53"/>
                  </a:cubicBezTo>
                  <a:cubicBezTo>
                    <a:pt x="62" y="49"/>
                    <a:pt x="61" y="51"/>
                    <a:pt x="60" y="42"/>
                  </a:cubicBezTo>
                  <a:cubicBezTo>
                    <a:pt x="60" y="35"/>
                    <a:pt x="58" y="30"/>
                    <a:pt x="57" y="23"/>
                  </a:cubicBezTo>
                  <a:cubicBezTo>
                    <a:pt x="56" y="20"/>
                    <a:pt x="57" y="17"/>
                    <a:pt x="55" y="16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27"/>
                    <a:pt x="53" y="33"/>
                    <a:pt x="53" y="42"/>
                  </a:cubicBezTo>
                  <a:cubicBezTo>
                    <a:pt x="54" y="43"/>
                    <a:pt x="54" y="41"/>
                    <a:pt x="53" y="44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6"/>
                    <a:pt x="53" y="47"/>
                    <a:pt x="51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18"/>
                    <a:pt x="46" y="22"/>
                    <a:pt x="46" y="18"/>
                  </a:cubicBezTo>
                  <a:cubicBezTo>
                    <a:pt x="45" y="15"/>
                    <a:pt x="46" y="15"/>
                    <a:pt x="46" y="11"/>
                  </a:cubicBezTo>
                  <a:cubicBezTo>
                    <a:pt x="45" y="7"/>
                    <a:pt x="44" y="4"/>
                    <a:pt x="42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8"/>
                  </a:cubicBezTo>
                  <a:cubicBezTo>
                    <a:pt x="40" y="16"/>
                    <a:pt x="41" y="9"/>
                    <a:pt x="41" y="17"/>
                  </a:cubicBezTo>
                  <a:cubicBezTo>
                    <a:pt x="40" y="17"/>
                    <a:pt x="38" y="18"/>
                    <a:pt x="40" y="23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4"/>
                    <a:pt x="37" y="23"/>
                    <a:pt x="36" y="2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39" y="33"/>
                    <a:pt x="40" y="31"/>
                    <a:pt x="38" y="34"/>
                  </a:cubicBezTo>
                  <a:cubicBezTo>
                    <a:pt x="37" y="37"/>
                    <a:pt x="38" y="36"/>
                    <a:pt x="36" y="39"/>
                  </a:cubicBezTo>
                  <a:cubicBezTo>
                    <a:pt x="38" y="45"/>
                    <a:pt x="36" y="53"/>
                    <a:pt x="37" y="5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4"/>
                    <a:pt x="40" y="76"/>
                    <a:pt x="41" y="79"/>
                  </a:cubicBezTo>
                  <a:cubicBezTo>
                    <a:pt x="40" y="81"/>
                    <a:pt x="40" y="83"/>
                    <a:pt x="39" y="85"/>
                  </a:cubicBezTo>
                  <a:cubicBezTo>
                    <a:pt x="38" y="82"/>
                    <a:pt x="38" y="80"/>
                    <a:pt x="37" y="77"/>
                  </a:cubicBezTo>
                  <a:cubicBezTo>
                    <a:pt x="36" y="72"/>
                    <a:pt x="36" y="74"/>
                    <a:pt x="35" y="71"/>
                  </a:cubicBezTo>
                  <a:cubicBezTo>
                    <a:pt x="34" y="68"/>
                    <a:pt x="34" y="60"/>
                    <a:pt x="33" y="5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6" y="26"/>
                    <a:pt x="25" y="28"/>
                    <a:pt x="25" y="21"/>
                  </a:cubicBezTo>
                  <a:cubicBezTo>
                    <a:pt x="24" y="18"/>
                    <a:pt x="24" y="13"/>
                    <a:pt x="24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6"/>
                    <a:pt x="19" y="15"/>
                    <a:pt x="21" y="18"/>
                  </a:cubicBezTo>
                  <a:cubicBezTo>
                    <a:pt x="20" y="25"/>
                    <a:pt x="19" y="24"/>
                    <a:pt x="1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9"/>
                    <a:pt x="19" y="29"/>
                    <a:pt x="21" y="30"/>
                  </a:cubicBezTo>
                  <a:cubicBezTo>
                    <a:pt x="21" y="33"/>
                    <a:pt x="21" y="31"/>
                    <a:pt x="20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7"/>
                    <a:pt x="20" y="36"/>
                    <a:pt x="19" y="40"/>
                  </a:cubicBezTo>
                  <a:cubicBezTo>
                    <a:pt x="17" y="45"/>
                    <a:pt x="17" y="55"/>
                    <a:pt x="18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6"/>
                    <a:pt x="14" y="66"/>
                    <a:pt x="13" y="68"/>
                  </a:cubicBezTo>
                  <a:cubicBezTo>
                    <a:pt x="12" y="72"/>
                    <a:pt x="13" y="70"/>
                    <a:pt x="14" y="77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85"/>
                    <a:pt x="11" y="84"/>
                    <a:pt x="8" y="88"/>
                  </a:cubicBezTo>
                  <a:cubicBezTo>
                    <a:pt x="9" y="92"/>
                    <a:pt x="8" y="97"/>
                    <a:pt x="10" y="100"/>
                  </a:cubicBezTo>
                  <a:cubicBezTo>
                    <a:pt x="10" y="100"/>
                    <a:pt x="10" y="101"/>
                    <a:pt x="10" y="101"/>
                  </a:cubicBezTo>
                  <a:cubicBezTo>
                    <a:pt x="15" y="109"/>
                    <a:pt x="12" y="106"/>
                    <a:pt x="12" y="111"/>
                  </a:cubicBezTo>
                  <a:cubicBezTo>
                    <a:pt x="12" y="113"/>
                    <a:pt x="15" y="118"/>
                    <a:pt x="17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9"/>
                    <a:pt x="6" y="133"/>
                    <a:pt x="4" y="140"/>
                  </a:cubicBezTo>
                  <a:cubicBezTo>
                    <a:pt x="0" y="155"/>
                    <a:pt x="6" y="150"/>
                    <a:pt x="3" y="156"/>
                  </a:cubicBezTo>
                  <a:cubicBezTo>
                    <a:pt x="1" y="159"/>
                    <a:pt x="3" y="163"/>
                    <a:pt x="2" y="166"/>
                  </a:cubicBezTo>
                  <a:cubicBezTo>
                    <a:pt x="2" y="171"/>
                    <a:pt x="0" y="166"/>
                    <a:pt x="1" y="172"/>
                  </a:cubicBezTo>
                  <a:cubicBezTo>
                    <a:pt x="1" y="176"/>
                    <a:pt x="1" y="183"/>
                    <a:pt x="0" y="187"/>
                  </a:cubicBezTo>
                  <a:cubicBezTo>
                    <a:pt x="2" y="189"/>
                    <a:pt x="3" y="193"/>
                    <a:pt x="2" y="197"/>
                  </a:cubicBezTo>
                  <a:cubicBezTo>
                    <a:pt x="0" y="202"/>
                    <a:pt x="2" y="200"/>
                    <a:pt x="2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1" y="213"/>
                    <a:pt x="3" y="211"/>
                    <a:pt x="4" y="214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7" y="224"/>
                    <a:pt x="8" y="223"/>
                    <a:pt x="8" y="228"/>
                  </a:cubicBezTo>
                  <a:cubicBezTo>
                    <a:pt x="8" y="229"/>
                    <a:pt x="8" y="231"/>
                    <a:pt x="8" y="232"/>
                  </a:cubicBezTo>
                  <a:cubicBezTo>
                    <a:pt x="12" y="234"/>
                    <a:pt x="9" y="232"/>
                    <a:pt x="10" y="235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cubicBezTo>
                    <a:pt x="13" y="243"/>
                    <a:pt x="11" y="243"/>
                    <a:pt x="15" y="245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8" y="251"/>
                    <a:pt x="17" y="252"/>
                    <a:pt x="19" y="255"/>
                  </a:cubicBezTo>
                  <a:cubicBezTo>
                    <a:pt x="35" y="286"/>
                    <a:pt x="35" y="286"/>
                    <a:pt x="35" y="286"/>
                  </a:cubicBezTo>
                  <a:cubicBezTo>
                    <a:pt x="35" y="287"/>
                    <a:pt x="36" y="288"/>
                    <a:pt x="36" y="288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39" y="297"/>
                    <a:pt x="43" y="305"/>
                    <a:pt x="47" y="313"/>
                  </a:cubicBezTo>
                  <a:cubicBezTo>
                    <a:pt x="53" y="322"/>
                    <a:pt x="53" y="322"/>
                    <a:pt x="53" y="322"/>
                  </a:cubicBezTo>
                  <a:cubicBezTo>
                    <a:pt x="56" y="328"/>
                    <a:pt x="54" y="329"/>
                    <a:pt x="59" y="332"/>
                  </a:cubicBezTo>
                  <a:cubicBezTo>
                    <a:pt x="59" y="337"/>
                    <a:pt x="59" y="335"/>
                    <a:pt x="60" y="337"/>
                  </a:cubicBezTo>
                  <a:cubicBezTo>
                    <a:pt x="61" y="339"/>
                    <a:pt x="64" y="341"/>
                    <a:pt x="64" y="344"/>
                  </a:cubicBezTo>
                  <a:cubicBezTo>
                    <a:pt x="66" y="345"/>
                    <a:pt x="68" y="347"/>
                    <a:pt x="69" y="349"/>
                  </a:cubicBezTo>
                  <a:lnTo>
                    <a:pt x="68" y="3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" name="Freeform 19"/>
            <p:cNvSpPr>
              <a:spLocks noEditPoints="1"/>
            </p:cNvSpPr>
            <p:nvPr/>
          </p:nvSpPr>
          <p:spPr bwMode="auto">
            <a:xfrm>
              <a:off x="608" y="3102"/>
              <a:ext cx="146" cy="553"/>
            </a:xfrm>
            <a:custGeom>
              <a:avLst/>
              <a:gdLst>
                <a:gd name="T0" fmla="*/ 32 w 114"/>
                <a:gd name="T1" fmla="*/ 346 h 431"/>
                <a:gd name="T2" fmla="*/ 34 w 114"/>
                <a:gd name="T3" fmla="*/ 331 h 431"/>
                <a:gd name="T4" fmla="*/ 48 w 114"/>
                <a:gd name="T5" fmla="*/ 320 h 431"/>
                <a:gd name="T6" fmla="*/ 40 w 114"/>
                <a:gd name="T7" fmla="*/ 288 h 431"/>
                <a:gd name="T8" fmla="*/ 96 w 114"/>
                <a:gd name="T9" fmla="*/ 258 h 431"/>
                <a:gd name="T10" fmla="*/ 42 w 114"/>
                <a:gd name="T11" fmla="*/ 274 h 431"/>
                <a:gd name="T12" fmla="*/ 48 w 114"/>
                <a:gd name="T13" fmla="*/ 245 h 431"/>
                <a:gd name="T14" fmla="*/ 94 w 114"/>
                <a:gd name="T15" fmla="*/ 247 h 431"/>
                <a:gd name="T16" fmla="*/ 18 w 114"/>
                <a:gd name="T17" fmla="*/ 234 h 431"/>
                <a:gd name="T18" fmla="*/ 47 w 114"/>
                <a:gd name="T19" fmla="*/ 234 h 431"/>
                <a:gd name="T20" fmla="*/ 19 w 114"/>
                <a:gd name="T21" fmla="*/ 229 h 431"/>
                <a:gd name="T22" fmla="*/ 87 w 114"/>
                <a:gd name="T23" fmla="*/ 217 h 431"/>
                <a:gd name="T24" fmla="*/ 87 w 114"/>
                <a:gd name="T25" fmla="*/ 207 h 431"/>
                <a:gd name="T26" fmla="*/ 70 w 114"/>
                <a:gd name="T27" fmla="*/ 175 h 431"/>
                <a:gd name="T28" fmla="*/ 17 w 114"/>
                <a:gd name="T29" fmla="*/ 199 h 431"/>
                <a:gd name="T30" fmla="*/ 95 w 114"/>
                <a:gd name="T31" fmla="*/ 171 h 431"/>
                <a:gd name="T32" fmla="*/ 20 w 114"/>
                <a:gd name="T33" fmla="*/ 126 h 431"/>
                <a:gd name="T34" fmla="*/ 16 w 114"/>
                <a:gd name="T35" fmla="*/ 152 h 431"/>
                <a:gd name="T36" fmla="*/ 43 w 114"/>
                <a:gd name="T37" fmla="*/ 104 h 431"/>
                <a:gd name="T38" fmla="*/ 50 w 114"/>
                <a:gd name="T39" fmla="*/ 85 h 431"/>
                <a:gd name="T40" fmla="*/ 101 w 114"/>
                <a:gd name="T41" fmla="*/ 19 h 431"/>
                <a:gd name="T42" fmla="*/ 98 w 114"/>
                <a:gd name="T43" fmla="*/ 21 h 431"/>
                <a:gd name="T44" fmla="*/ 84 w 114"/>
                <a:gd name="T45" fmla="*/ 110 h 431"/>
                <a:gd name="T46" fmla="*/ 80 w 114"/>
                <a:gd name="T47" fmla="*/ 94 h 431"/>
                <a:gd name="T48" fmla="*/ 80 w 114"/>
                <a:gd name="T49" fmla="*/ 48 h 431"/>
                <a:gd name="T50" fmla="*/ 65 w 114"/>
                <a:gd name="T51" fmla="*/ 64 h 431"/>
                <a:gd name="T52" fmla="*/ 46 w 114"/>
                <a:gd name="T53" fmla="*/ 148 h 431"/>
                <a:gd name="T54" fmla="*/ 61 w 114"/>
                <a:gd name="T55" fmla="*/ 48 h 431"/>
                <a:gd name="T56" fmla="*/ 48 w 114"/>
                <a:gd name="T57" fmla="*/ 59 h 431"/>
                <a:gd name="T58" fmla="*/ 26 w 114"/>
                <a:gd name="T59" fmla="*/ 127 h 431"/>
                <a:gd name="T60" fmla="*/ 19 w 114"/>
                <a:gd name="T61" fmla="*/ 92 h 431"/>
                <a:gd name="T62" fmla="*/ 12 w 114"/>
                <a:gd name="T63" fmla="*/ 132 h 431"/>
                <a:gd name="T64" fmla="*/ 5 w 114"/>
                <a:gd name="T65" fmla="*/ 159 h 431"/>
                <a:gd name="T66" fmla="*/ 3 w 114"/>
                <a:gd name="T67" fmla="*/ 197 h 431"/>
                <a:gd name="T68" fmla="*/ 4 w 114"/>
                <a:gd name="T69" fmla="*/ 219 h 431"/>
                <a:gd name="T70" fmla="*/ 4 w 114"/>
                <a:gd name="T71" fmla="*/ 258 h 431"/>
                <a:gd name="T72" fmla="*/ 11 w 114"/>
                <a:gd name="T73" fmla="*/ 269 h 431"/>
                <a:gd name="T74" fmla="*/ 12 w 114"/>
                <a:gd name="T75" fmla="*/ 284 h 431"/>
                <a:gd name="T76" fmla="*/ 8 w 114"/>
                <a:gd name="T77" fmla="*/ 318 h 431"/>
                <a:gd name="T78" fmla="*/ 8 w 114"/>
                <a:gd name="T79" fmla="*/ 328 h 431"/>
                <a:gd name="T80" fmla="*/ 8 w 114"/>
                <a:gd name="T81" fmla="*/ 353 h 431"/>
                <a:gd name="T82" fmla="*/ 7 w 114"/>
                <a:gd name="T83" fmla="*/ 375 h 431"/>
                <a:gd name="T84" fmla="*/ 9 w 114"/>
                <a:gd name="T85" fmla="*/ 396 h 431"/>
                <a:gd name="T86" fmla="*/ 11 w 114"/>
                <a:gd name="T87" fmla="*/ 423 h 431"/>
                <a:gd name="T88" fmla="*/ 31 w 114"/>
                <a:gd name="T89" fmla="*/ 355 h 431"/>
                <a:gd name="T90" fmla="*/ 44 w 114"/>
                <a:gd name="T91" fmla="*/ 337 h 431"/>
                <a:gd name="T92" fmla="*/ 44 w 114"/>
                <a:gd name="T93" fmla="*/ 368 h 431"/>
                <a:gd name="T94" fmla="*/ 52 w 114"/>
                <a:gd name="T95" fmla="*/ 363 h 431"/>
                <a:gd name="T96" fmla="*/ 63 w 114"/>
                <a:gd name="T97" fmla="*/ 358 h 431"/>
                <a:gd name="T98" fmla="*/ 74 w 114"/>
                <a:gd name="T99" fmla="*/ 327 h 431"/>
                <a:gd name="T100" fmla="*/ 92 w 114"/>
                <a:gd name="T101" fmla="*/ 286 h 431"/>
                <a:gd name="T102" fmla="*/ 99 w 114"/>
                <a:gd name="T103" fmla="*/ 286 h 431"/>
                <a:gd name="T104" fmla="*/ 108 w 114"/>
                <a:gd name="T105" fmla="*/ 224 h 431"/>
                <a:gd name="T106" fmla="*/ 111 w 114"/>
                <a:gd name="T107" fmla="*/ 192 h 431"/>
                <a:gd name="T108" fmla="*/ 113 w 114"/>
                <a:gd name="T109" fmla="*/ 180 h 431"/>
                <a:gd name="T110" fmla="*/ 106 w 114"/>
                <a:gd name="T111" fmla="*/ 153 h 431"/>
                <a:gd name="T112" fmla="*/ 104 w 114"/>
                <a:gd name="T113" fmla="*/ 92 h 431"/>
                <a:gd name="T114" fmla="*/ 96 w 114"/>
                <a:gd name="T115" fmla="*/ 122 h 431"/>
                <a:gd name="T116" fmla="*/ 102 w 114"/>
                <a:gd name="T117" fmla="*/ 4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431">
                  <a:moveTo>
                    <a:pt x="57" y="352"/>
                  </a:moveTo>
                  <a:cubicBezTo>
                    <a:pt x="57" y="353"/>
                    <a:pt x="59" y="350"/>
                    <a:pt x="57" y="3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7" y="352"/>
                    <a:pt x="55" y="354"/>
                    <a:pt x="57" y="352"/>
                  </a:cubicBezTo>
                  <a:close/>
                  <a:moveTo>
                    <a:pt x="33" y="354"/>
                  </a:moveTo>
                  <a:cubicBezTo>
                    <a:pt x="32" y="353"/>
                    <a:pt x="31" y="355"/>
                    <a:pt x="32" y="346"/>
                  </a:cubicBezTo>
                  <a:cubicBezTo>
                    <a:pt x="33" y="340"/>
                    <a:pt x="34" y="341"/>
                    <a:pt x="34" y="341"/>
                  </a:cubicBezTo>
                  <a:cubicBezTo>
                    <a:pt x="34" y="341"/>
                    <a:pt x="35" y="341"/>
                    <a:pt x="35" y="342"/>
                  </a:cubicBezTo>
                  <a:cubicBezTo>
                    <a:pt x="35" y="342"/>
                    <a:pt x="36" y="347"/>
                    <a:pt x="34" y="351"/>
                  </a:cubicBezTo>
                  <a:cubicBezTo>
                    <a:pt x="33" y="355"/>
                    <a:pt x="35" y="352"/>
                    <a:pt x="33" y="354"/>
                  </a:cubicBezTo>
                  <a:close/>
                  <a:moveTo>
                    <a:pt x="35" y="338"/>
                  </a:moveTo>
                  <a:cubicBezTo>
                    <a:pt x="35" y="338"/>
                    <a:pt x="33" y="339"/>
                    <a:pt x="34" y="331"/>
                  </a:cubicBezTo>
                  <a:cubicBezTo>
                    <a:pt x="35" y="328"/>
                    <a:pt x="36" y="325"/>
                    <a:pt x="36" y="323"/>
                  </a:cubicBezTo>
                  <a:cubicBezTo>
                    <a:pt x="38" y="326"/>
                    <a:pt x="37" y="332"/>
                    <a:pt x="36" y="336"/>
                  </a:cubicBezTo>
                  <a:cubicBezTo>
                    <a:pt x="35" y="338"/>
                    <a:pt x="35" y="338"/>
                    <a:pt x="35" y="338"/>
                  </a:cubicBezTo>
                  <a:close/>
                  <a:moveTo>
                    <a:pt x="46" y="336"/>
                  </a:moveTo>
                  <a:cubicBezTo>
                    <a:pt x="46" y="334"/>
                    <a:pt x="46" y="333"/>
                    <a:pt x="46" y="328"/>
                  </a:cubicBezTo>
                  <a:cubicBezTo>
                    <a:pt x="47" y="326"/>
                    <a:pt x="47" y="322"/>
                    <a:pt x="48" y="320"/>
                  </a:cubicBezTo>
                  <a:cubicBezTo>
                    <a:pt x="48" y="332"/>
                    <a:pt x="48" y="332"/>
                    <a:pt x="48" y="332"/>
                  </a:cubicBezTo>
                  <a:cubicBezTo>
                    <a:pt x="48" y="336"/>
                    <a:pt x="48" y="335"/>
                    <a:pt x="46" y="336"/>
                  </a:cubicBezTo>
                  <a:close/>
                  <a:moveTo>
                    <a:pt x="38" y="313"/>
                  </a:moveTo>
                  <a:cubicBezTo>
                    <a:pt x="38" y="316"/>
                    <a:pt x="39" y="314"/>
                    <a:pt x="37" y="315"/>
                  </a:cubicBezTo>
                  <a:lnTo>
                    <a:pt x="38" y="313"/>
                  </a:lnTo>
                  <a:close/>
                  <a:moveTo>
                    <a:pt x="40" y="288"/>
                  </a:moveTo>
                  <a:cubicBezTo>
                    <a:pt x="43" y="289"/>
                    <a:pt x="41" y="288"/>
                    <a:pt x="42" y="291"/>
                  </a:cubicBezTo>
                  <a:cubicBezTo>
                    <a:pt x="38" y="288"/>
                    <a:pt x="42" y="290"/>
                    <a:pt x="40" y="288"/>
                  </a:cubicBezTo>
                  <a:close/>
                  <a:moveTo>
                    <a:pt x="96" y="258"/>
                  </a:moveTo>
                  <a:cubicBezTo>
                    <a:pt x="96" y="260"/>
                    <a:pt x="97" y="260"/>
                    <a:pt x="95" y="262"/>
                  </a:cubicBezTo>
                  <a:cubicBezTo>
                    <a:pt x="95" y="262"/>
                    <a:pt x="94" y="264"/>
                    <a:pt x="95" y="260"/>
                  </a:cubicBezTo>
                  <a:cubicBezTo>
                    <a:pt x="95" y="257"/>
                    <a:pt x="95" y="259"/>
                    <a:pt x="96" y="258"/>
                  </a:cubicBezTo>
                  <a:close/>
                  <a:moveTo>
                    <a:pt x="16" y="254"/>
                  </a:moveTo>
                  <a:cubicBezTo>
                    <a:pt x="17" y="256"/>
                    <a:pt x="17" y="253"/>
                    <a:pt x="17" y="260"/>
                  </a:cubicBezTo>
                  <a:cubicBezTo>
                    <a:pt x="14" y="260"/>
                    <a:pt x="16" y="260"/>
                    <a:pt x="14" y="259"/>
                  </a:cubicBezTo>
                  <a:cubicBezTo>
                    <a:pt x="14" y="254"/>
                    <a:pt x="14" y="255"/>
                    <a:pt x="16" y="254"/>
                  </a:cubicBezTo>
                  <a:close/>
                  <a:moveTo>
                    <a:pt x="42" y="278"/>
                  </a:moveTo>
                  <a:cubicBezTo>
                    <a:pt x="41" y="275"/>
                    <a:pt x="42" y="278"/>
                    <a:pt x="42" y="274"/>
                  </a:cubicBezTo>
                  <a:cubicBezTo>
                    <a:pt x="42" y="272"/>
                    <a:pt x="41" y="273"/>
                    <a:pt x="43" y="271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43" y="266"/>
                    <a:pt x="43" y="267"/>
                    <a:pt x="44" y="262"/>
                  </a:cubicBezTo>
                  <a:cubicBezTo>
                    <a:pt x="45" y="257"/>
                    <a:pt x="44" y="257"/>
                    <a:pt x="44" y="253"/>
                  </a:cubicBezTo>
                  <a:cubicBezTo>
                    <a:pt x="46" y="239"/>
                    <a:pt x="43" y="237"/>
                    <a:pt x="48" y="235"/>
                  </a:cubicBezTo>
                  <a:cubicBezTo>
                    <a:pt x="50" y="239"/>
                    <a:pt x="49" y="239"/>
                    <a:pt x="48" y="245"/>
                  </a:cubicBezTo>
                  <a:cubicBezTo>
                    <a:pt x="46" y="256"/>
                    <a:pt x="49" y="251"/>
                    <a:pt x="45" y="267"/>
                  </a:cubicBezTo>
                  <a:cubicBezTo>
                    <a:pt x="44" y="269"/>
                    <a:pt x="44" y="270"/>
                    <a:pt x="44" y="272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7"/>
                    <a:pt x="42" y="277"/>
                    <a:pt x="42" y="277"/>
                  </a:cubicBezTo>
                  <a:lnTo>
                    <a:pt x="42" y="278"/>
                  </a:lnTo>
                  <a:close/>
                  <a:moveTo>
                    <a:pt x="94" y="247"/>
                  </a:moveTo>
                  <a:cubicBezTo>
                    <a:pt x="94" y="247"/>
                    <a:pt x="92" y="248"/>
                    <a:pt x="93" y="243"/>
                  </a:cubicBezTo>
                  <a:cubicBezTo>
                    <a:pt x="93" y="241"/>
                    <a:pt x="94" y="241"/>
                    <a:pt x="95" y="240"/>
                  </a:cubicBezTo>
                  <a:cubicBezTo>
                    <a:pt x="94" y="247"/>
                    <a:pt x="94" y="247"/>
                    <a:pt x="94" y="247"/>
                  </a:cubicBezTo>
                  <a:close/>
                  <a:moveTo>
                    <a:pt x="19" y="247"/>
                  </a:moveTo>
                  <a:cubicBezTo>
                    <a:pt x="16" y="246"/>
                    <a:pt x="15" y="249"/>
                    <a:pt x="16" y="241"/>
                  </a:cubicBezTo>
                  <a:cubicBezTo>
                    <a:pt x="18" y="234"/>
                    <a:pt x="18" y="234"/>
                    <a:pt x="18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36"/>
                    <a:pt x="19" y="236"/>
                    <a:pt x="19" y="236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2"/>
                    <a:pt x="19" y="246"/>
                    <a:pt x="19" y="247"/>
                  </a:cubicBezTo>
                  <a:close/>
                  <a:moveTo>
                    <a:pt x="47" y="230"/>
                  </a:moveTo>
                  <a:cubicBezTo>
                    <a:pt x="49" y="234"/>
                    <a:pt x="48" y="233"/>
                    <a:pt x="47" y="234"/>
                  </a:cubicBezTo>
                  <a:cubicBezTo>
                    <a:pt x="46" y="232"/>
                    <a:pt x="47" y="231"/>
                    <a:pt x="47" y="230"/>
                  </a:cubicBezTo>
                  <a:close/>
                  <a:moveTo>
                    <a:pt x="18" y="233"/>
                  </a:moveTo>
                  <a:cubicBezTo>
                    <a:pt x="17" y="230"/>
                    <a:pt x="16" y="226"/>
                    <a:pt x="20" y="223"/>
                  </a:cubicBezTo>
                  <a:cubicBezTo>
                    <a:pt x="20" y="224"/>
                    <a:pt x="21" y="222"/>
                    <a:pt x="19" y="227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lnTo>
                    <a:pt x="18" y="233"/>
                  </a:lnTo>
                  <a:close/>
                  <a:moveTo>
                    <a:pt x="84" y="231"/>
                  </a:moveTo>
                  <a:cubicBezTo>
                    <a:pt x="86" y="219"/>
                    <a:pt x="86" y="219"/>
                    <a:pt x="86" y="219"/>
                  </a:cubicBezTo>
                  <a:cubicBezTo>
                    <a:pt x="86" y="217"/>
                    <a:pt x="86" y="218"/>
                    <a:pt x="87" y="217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6" y="226"/>
                    <a:pt x="86" y="229"/>
                    <a:pt x="84" y="231"/>
                  </a:cubicBezTo>
                  <a:close/>
                  <a:moveTo>
                    <a:pt x="87" y="207"/>
                  </a:moveTo>
                  <a:cubicBezTo>
                    <a:pt x="90" y="209"/>
                    <a:pt x="87" y="205"/>
                    <a:pt x="89" y="208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2" y="208"/>
                    <a:pt x="94" y="214"/>
                    <a:pt x="87" y="207"/>
                  </a:cubicBezTo>
                  <a:close/>
                  <a:moveTo>
                    <a:pt x="13" y="178"/>
                  </a:moveTo>
                  <a:cubicBezTo>
                    <a:pt x="14" y="180"/>
                    <a:pt x="14" y="177"/>
                    <a:pt x="14" y="181"/>
                  </a:cubicBezTo>
                  <a:cubicBezTo>
                    <a:pt x="13" y="186"/>
                    <a:pt x="15" y="182"/>
                    <a:pt x="12" y="184"/>
                  </a:cubicBezTo>
                  <a:cubicBezTo>
                    <a:pt x="10" y="181"/>
                    <a:pt x="10" y="180"/>
                    <a:pt x="13" y="178"/>
                  </a:cubicBezTo>
                  <a:close/>
                  <a:moveTo>
                    <a:pt x="70" y="173"/>
                  </a:moveTo>
                  <a:cubicBezTo>
                    <a:pt x="72" y="177"/>
                    <a:pt x="70" y="175"/>
                    <a:pt x="70" y="175"/>
                  </a:cubicBezTo>
                  <a:cubicBezTo>
                    <a:pt x="69" y="175"/>
                    <a:pt x="68" y="175"/>
                    <a:pt x="70" y="173"/>
                  </a:cubicBezTo>
                  <a:close/>
                  <a:moveTo>
                    <a:pt x="16" y="199"/>
                  </a:moveTo>
                  <a:cubicBezTo>
                    <a:pt x="15" y="193"/>
                    <a:pt x="21" y="163"/>
                    <a:pt x="23" y="156"/>
                  </a:cubicBezTo>
                  <a:cubicBezTo>
                    <a:pt x="23" y="158"/>
                    <a:pt x="24" y="158"/>
                    <a:pt x="23" y="161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3"/>
                    <a:pt x="19" y="194"/>
                    <a:pt x="17" y="199"/>
                  </a:cubicBezTo>
                  <a:lnTo>
                    <a:pt x="16" y="199"/>
                  </a:lnTo>
                  <a:close/>
                  <a:moveTo>
                    <a:pt x="94" y="173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7" y="154"/>
                    <a:pt x="94" y="157"/>
                    <a:pt x="98" y="156"/>
                  </a:cubicBezTo>
                  <a:cubicBezTo>
                    <a:pt x="99" y="160"/>
                    <a:pt x="97" y="159"/>
                    <a:pt x="95" y="168"/>
                  </a:cubicBezTo>
                  <a:cubicBezTo>
                    <a:pt x="95" y="169"/>
                    <a:pt x="95" y="170"/>
                    <a:pt x="95" y="171"/>
                  </a:cubicBezTo>
                  <a:cubicBezTo>
                    <a:pt x="94" y="173"/>
                    <a:pt x="94" y="172"/>
                    <a:pt x="94" y="173"/>
                  </a:cubicBezTo>
                  <a:close/>
                  <a:moveTo>
                    <a:pt x="60" y="147"/>
                  </a:moveTo>
                  <a:cubicBezTo>
                    <a:pt x="60" y="150"/>
                    <a:pt x="61" y="148"/>
                    <a:pt x="59" y="150"/>
                  </a:cubicBezTo>
                  <a:cubicBezTo>
                    <a:pt x="59" y="146"/>
                    <a:pt x="57" y="148"/>
                    <a:pt x="60" y="147"/>
                  </a:cubicBezTo>
                  <a:close/>
                  <a:moveTo>
                    <a:pt x="19" y="136"/>
                  </a:moveTo>
                  <a:cubicBezTo>
                    <a:pt x="19" y="133"/>
                    <a:pt x="19" y="130"/>
                    <a:pt x="20" y="126"/>
                  </a:cubicBezTo>
                  <a:cubicBezTo>
                    <a:pt x="23" y="116"/>
                    <a:pt x="23" y="118"/>
                    <a:pt x="25" y="118"/>
                  </a:cubicBezTo>
                  <a:cubicBezTo>
                    <a:pt x="25" y="120"/>
                    <a:pt x="27" y="114"/>
                    <a:pt x="24" y="123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0" y="144"/>
                    <a:pt x="21" y="142"/>
                    <a:pt x="19" y="148"/>
                  </a:cubicBezTo>
                  <a:cubicBezTo>
                    <a:pt x="18" y="151"/>
                    <a:pt x="17" y="154"/>
                    <a:pt x="18" y="157"/>
                  </a:cubicBezTo>
                  <a:cubicBezTo>
                    <a:pt x="16" y="157"/>
                    <a:pt x="14" y="161"/>
                    <a:pt x="16" y="152"/>
                  </a:cubicBezTo>
                  <a:cubicBezTo>
                    <a:pt x="16" y="151"/>
                    <a:pt x="17" y="151"/>
                    <a:pt x="17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4" y="141"/>
                    <a:pt x="15" y="150"/>
                    <a:pt x="17" y="141"/>
                  </a:cubicBezTo>
                  <a:cubicBezTo>
                    <a:pt x="18" y="137"/>
                    <a:pt x="17" y="142"/>
                    <a:pt x="17" y="139"/>
                  </a:cubicBezTo>
                  <a:cubicBezTo>
                    <a:pt x="18" y="137"/>
                    <a:pt x="19" y="137"/>
                    <a:pt x="19" y="136"/>
                  </a:cubicBezTo>
                  <a:close/>
                  <a:moveTo>
                    <a:pt x="43" y="104"/>
                  </a:moveTo>
                  <a:cubicBezTo>
                    <a:pt x="42" y="107"/>
                    <a:pt x="42" y="107"/>
                    <a:pt x="42" y="107"/>
                  </a:cubicBezTo>
                  <a:cubicBezTo>
                    <a:pt x="41" y="104"/>
                    <a:pt x="42" y="106"/>
                    <a:pt x="43" y="104"/>
                  </a:cubicBezTo>
                  <a:close/>
                  <a:moveTo>
                    <a:pt x="70" y="97"/>
                  </a:moveTo>
                  <a:cubicBezTo>
                    <a:pt x="70" y="95"/>
                    <a:pt x="70" y="95"/>
                    <a:pt x="71" y="94"/>
                  </a:cubicBezTo>
                  <a:cubicBezTo>
                    <a:pt x="72" y="97"/>
                    <a:pt x="72" y="97"/>
                    <a:pt x="70" y="97"/>
                  </a:cubicBezTo>
                  <a:close/>
                  <a:moveTo>
                    <a:pt x="50" y="85"/>
                  </a:moveTo>
                  <a:cubicBezTo>
                    <a:pt x="49" y="84"/>
                    <a:pt x="45" y="87"/>
                    <a:pt x="50" y="76"/>
                  </a:cubicBezTo>
                  <a:cubicBezTo>
                    <a:pt x="51" y="79"/>
                    <a:pt x="50" y="81"/>
                    <a:pt x="50" y="81"/>
                  </a:cubicBezTo>
                  <a:cubicBezTo>
                    <a:pt x="49" y="85"/>
                    <a:pt x="49" y="83"/>
                    <a:pt x="50" y="85"/>
                  </a:cubicBezTo>
                  <a:close/>
                  <a:moveTo>
                    <a:pt x="103" y="36"/>
                  </a:moveTo>
                  <a:cubicBezTo>
                    <a:pt x="102" y="31"/>
                    <a:pt x="102" y="36"/>
                    <a:pt x="102" y="31"/>
                  </a:cubicBezTo>
                  <a:cubicBezTo>
                    <a:pt x="101" y="27"/>
                    <a:pt x="103" y="23"/>
                    <a:pt x="101" y="19"/>
                  </a:cubicBezTo>
                  <a:cubicBezTo>
                    <a:pt x="101" y="19"/>
                    <a:pt x="100" y="18"/>
                    <a:pt x="100" y="18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1"/>
                    <a:pt x="98" y="0"/>
                    <a:pt x="97" y="5"/>
                  </a:cubicBezTo>
                  <a:cubicBezTo>
                    <a:pt x="96" y="8"/>
                    <a:pt x="96" y="6"/>
                    <a:pt x="96" y="10"/>
                  </a:cubicBezTo>
                  <a:cubicBezTo>
                    <a:pt x="97" y="14"/>
                    <a:pt x="96" y="16"/>
                    <a:pt x="97" y="19"/>
                  </a:cubicBezTo>
                  <a:cubicBezTo>
                    <a:pt x="97" y="20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22"/>
                    <a:pt x="98" y="19"/>
                    <a:pt x="97" y="2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59"/>
                    <a:pt x="90" y="70"/>
                    <a:pt x="86" y="8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101"/>
                    <a:pt x="84" y="106"/>
                    <a:pt x="84" y="11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8" y="127"/>
                    <a:pt x="77" y="128"/>
                    <a:pt x="76" y="134"/>
                  </a:cubicBezTo>
                  <a:cubicBezTo>
                    <a:pt x="76" y="139"/>
                    <a:pt x="76" y="144"/>
                    <a:pt x="75" y="149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2" y="157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3" y="84"/>
                    <a:pt x="81" y="70"/>
                    <a:pt x="84" y="61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48"/>
                    <a:pt x="84" y="53"/>
                    <a:pt x="83" y="51"/>
                  </a:cubicBezTo>
                  <a:cubicBezTo>
                    <a:pt x="83" y="51"/>
                    <a:pt x="82" y="52"/>
                    <a:pt x="82" y="52"/>
                  </a:cubicBezTo>
                  <a:cubicBezTo>
                    <a:pt x="82" y="54"/>
                    <a:pt x="82" y="55"/>
                    <a:pt x="80" y="56"/>
                  </a:cubicBezTo>
                  <a:cubicBezTo>
                    <a:pt x="79" y="54"/>
                    <a:pt x="79" y="52"/>
                    <a:pt x="80" y="48"/>
                  </a:cubicBezTo>
                  <a:cubicBezTo>
                    <a:pt x="76" y="49"/>
                    <a:pt x="78" y="50"/>
                    <a:pt x="76" y="51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7"/>
                  </a:cubicBezTo>
                  <a:cubicBezTo>
                    <a:pt x="77" y="15"/>
                    <a:pt x="78" y="16"/>
                    <a:pt x="77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30"/>
                    <a:pt x="67" y="47"/>
                    <a:pt x="65" y="64"/>
                  </a:cubicBezTo>
                  <a:cubicBezTo>
                    <a:pt x="64" y="67"/>
                    <a:pt x="64" y="70"/>
                    <a:pt x="63" y="74"/>
                  </a:cubicBezTo>
                  <a:cubicBezTo>
                    <a:pt x="63" y="76"/>
                    <a:pt x="62" y="78"/>
                    <a:pt x="62" y="78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5" y="105"/>
                    <a:pt x="54" y="118"/>
                    <a:pt x="51" y="131"/>
                  </a:cubicBezTo>
                  <a:cubicBezTo>
                    <a:pt x="48" y="147"/>
                    <a:pt x="49" y="163"/>
                    <a:pt x="44" y="170"/>
                  </a:cubicBezTo>
                  <a:cubicBezTo>
                    <a:pt x="44" y="164"/>
                    <a:pt x="44" y="152"/>
                    <a:pt x="46" y="148"/>
                  </a:cubicBezTo>
                  <a:cubicBezTo>
                    <a:pt x="49" y="140"/>
                    <a:pt x="50" y="117"/>
                    <a:pt x="53" y="107"/>
                  </a:cubicBezTo>
                  <a:cubicBezTo>
                    <a:pt x="53" y="105"/>
                    <a:pt x="52" y="104"/>
                    <a:pt x="53" y="101"/>
                  </a:cubicBezTo>
                  <a:cubicBezTo>
                    <a:pt x="55" y="96"/>
                    <a:pt x="55" y="94"/>
                    <a:pt x="56" y="89"/>
                  </a:cubicBezTo>
                  <a:cubicBezTo>
                    <a:pt x="57" y="86"/>
                    <a:pt x="57" y="88"/>
                    <a:pt x="57" y="83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57" y="58"/>
                    <a:pt x="61" y="56"/>
                    <a:pt x="61" y="48"/>
                  </a:cubicBezTo>
                  <a:cubicBezTo>
                    <a:pt x="59" y="49"/>
                    <a:pt x="58" y="50"/>
                    <a:pt x="57" y="52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1" y="71"/>
                    <a:pt x="51" y="7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67"/>
                    <a:pt x="50" y="62"/>
                    <a:pt x="51" y="57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7" y="60"/>
                    <a:pt x="47" y="58"/>
                    <a:pt x="46" y="61"/>
                  </a:cubicBezTo>
                  <a:cubicBezTo>
                    <a:pt x="45" y="65"/>
                    <a:pt x="46" y="64"/>
                    <a:pt x="44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1" y="63"/>
                    <a:pt x="41" y="62"/>
                  </a:cubicBezTo>
                  <a:cubicBezTo>
                    <a:pt x="40" y="67"/>
                    <a:pt x="38" y="74"/>
                    <a:pt x="37" y="79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4" y="122"/>
                    <a:pt x="29" y="111"/>
                    <a:pt x="29" y="104"/>
                  </a:cubicBezTo>
                  <a:cubicBezTo>
                    <a:pt x="29" y="102"/>
                    <a:pt x="29" y="103"/>
                    <a:pt x="28" y="102"/>
                  </a:cubicBezTo>
                  <a:cubicBezTo>
                    <a:pt x="27" y="105"/>
                    <a:pt x="27" y="106"/>
                    <a:pt x="25" y="108"/>
                  </a:cubicBezTo>
                  <a:cubicBezTo>
                    <a:pt x="23" y="107"/>
                    <a:pt x="22" y="107"/>
                    <a:pt x="22" y="104"/>
                  </a:cubicBezTo>
                  <a:cubicBezTo>
                    <a:pt x="22" y="98"/>
                    <a:pt x="24" y="98"/>
                    <a:pt x="20" y="9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1"/>
                    <a:pt x="18" y="90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2" y="105"/>
                    <a:pt x="10" y="118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9"/>
                    <a:pt x="11" y="129"/>
                    <a:pt x="12" y="132"/>
                  </a:cubicBezTo>
                  <a:cubicBezTo>
                    <a:pt x="8" y="131"/>
                    <a:pt x="9" y="131"/>
                    <a:pt x="6" y="133"/>
                  </a:cubicBezTo>
                  <a:cubicBezTo>
                    <a:pt x="6" y="137"/>
                    <a:pt x="8" y="137"/>
                    <a:pt x="6" y="141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1"/>
                    <a:pt x="8" y="157"/>
                    <a:pt x="5" y="159"/>
                  </a:cubicBezTo>
                  <a:cubicBezTo>
                    <a:pt x="7" y="161"/>
                    <a:pt x="7" y="161"/>
                    <a:pt x="6" y="165"/>
                  </a:cubicBezTo>
                  <a:cubicBezTo>
                    <a:pt x="5" y="167"/>
                    <a:pt x="5" y="168"/>
                    <a:pt x="4" y="171"/>
                  </a:cubicBezTo>
                  <a:cubicBezTo>
                    <a:pt x="4" y="176"/>
                    <a:pt x="4" y="177"/>
                    <a:pt x="5" y="182"/>
                  </a:cubicBezTo>
                  <a:cubicBezTo>
                    <a:pt x="4" y="183"/>
                    <a:pt x="5" y="183"/>
                    <a:pt x="2" y="183"/>
                  </a:cubicBezTo>
                  <a:cubicBezTo>
                    <a:pt x="3" y="188"/>
                    <a:pt x="2" y="185"/>
                    <a:pt x="2" y="190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9"/>
                    <a:pt x="1" y="201"/>
                    <a:pt x="0" y="204"/>
                  </a:cubicBezTo>
                  <a:cubicBezTo>
                    <a:pt x="5" y="208"/>
                    <a:pt x="5" y="208"/>
                    <a:pt x="5" y="208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0" y="211"/>
                    <a:pt x="3" y="214"/>
                    <a:pt x="4" y="216"/>
                  </a:cubicBezTo>
                  <a:cubicBezTo>
                    <a:pt x="4" y="218"/>
                    <a:pt x="4" y="216"/>
                    <a:pt x="4" y="219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9"/>
                    <a:pt x="5" y="230"/>
                    <a:pt x="5" y="236"/>
                  </a:cubicBezTo>
                  <a:cubicBezTo>
                    <a:pt x="4" y="240"/>
                    <a:pt x="5" y="241"/>
                    <a:pt x="2" y="244"/>
                  </a:cubicBezTo>
                  <a:cubicBezTo>
                    <a:pt x="6" y="256"/>
                    <a:pt x="3" y="251"/>
                    <a:pt x="3" y="256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4" y="258"/>
                    <a:pt x="4" y="259"/>
                    <a:pt x="4" y="259"/>
                  </a:cubicBezTo>
                  <a:cubicBezTo>
                    <a:pt x="3" y="266"/>
                    <a:pt x="4" y="263"/>
                    <a:pt x="6" y="268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10" y="270"/>
                    <a:pt x="7" y="271"/>
                    <a:pt x="9" y="270"/>
                  </a:cubicBezTo>
                  <a:cubicBezTo>
                    <a:pt x="10" y="269"/>
                    <a:pt x="9" y="270"/>
                    <a:pt x="11" y="26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3" y="264"/>
                  </a:cubicBezTo>
                  <a:cubicBezTo>
                    <a:pt x="13" y="265"/>
                    <a:pt x="19" y="264"/>
                    <a:pt x="17" y="263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3" y="272"/>
                    <a:pt x="13" y="272"/>
                    <a:pt x="13" y="272"/>
                  </a:cubicBezTo>
                  <a:cubicBezTo>
                    <a:pt x="16" y="279"/>
                    <a:pt x="11" y="277"/>
                    <a:pt x="12" y="284"/>
                  </a:cubicBezTo>
                  <a:cubicBezTo>
                    <a:pt x="12" y="289"/>
                    <a:pt x="12" y="284"/>
                    <a:pt x="12" y="288"/>
                  </a:cubicBezTo>
                  <a:cubicBezTo>
                    <a:pt x="12" y="291"/>
                    <a:pt x="11" y="293"/>
                    <a:pt x="12" y="297"/>
                  </a:cubicBezTo>
                  <a:cubicBezTo>
                    <a:pt x="12" y="304"/>
                    <a:pt x="14" y="302"/>
                    <a:pt x="10" y="309"/>
                  </a:cubicBezTo>
                  <a:cubicBezTo>
                    <a:pt x="10" y="309"/>
                    <a:pt x="10" y="310"/>
                    <a:pt x="10" y="310"/>
                  </a:cubicBezTo>
                  <a:cubicBezTo>
                    <a:pt x="10" y="310"/>
                    <a:pt x="10" y="311"/>
                    <a:pt x="9" y="311"/>
                  </a:cubicBezTo>
                  <a:cubicBezTo>
                    <a:pt x="8" y="316"/>
                    <a:pt x="11" y="313"/>
                    <a:pt x="8" y="318"/>
                  </a:cubicBezTo>
                  <a:cubicBezTo>
                    <a:pt x="10" y="320"/>
                    <a:pt x="10" y="319"/>
                    <a:pt x="10" y="324"/>
                  </a:cubicBezTo>
                  <a:cubicBezTo>
                    <a:pt x="13" y="324"/>
                    <a:pt x="13" y="322"/>
                    <a:pt x="15" y="325"/>
                  </a:cubicBezTo>
                  <a:cubicBezTo>
                    <a:pt x="14" y="328"/>
                    <a:pt x="16" y="326"/>
                    <a:pt x="13" y="328"/>
                  </a:cubicBezTo>
                  <a:cubicBezTo>
                    <a:pt x="12" y="331"/>
                    <a:pt x="12" y="331"/>
                    <a:pt x="12" y="331"/>
                  </a:cubicBezTo>
                  <a:cubicBezTo>
                    <a:pt x="11" y="328"/>
                    <a:pt x="12" y="332"/>
                    <a:pt x="12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8" y="332"/>
                    <a:pt x="8" y="335"/>
                    <a:pt x="9" y="337"/>
                  </a:cubicBezTo>
                  <a:cubicBezTo>
                    <a:pt x="10" y="341"/>
                    <a:pt x="10" y="341"/>
                    <a:pt x="13" y="343"/>
                  </a:cubicBezTo>
                  <a:cubicBezTo>
                    <a:pt x="10" y="347"/>
                    <a:pt x="12" y="343"/>
                    <a:pt x="10" y="346"/>
                  </a:cubicBezTo>
                  <a:cubicBezTo>
                    <a:pt x="10" y="347"/>
                    <a:pt x="11" y="347"/>
                    <a:pt x="11" y="347"/>
                  </a:cubicBezTo>
                  <a:cubicBezTo>
                    <a:pt x="12" y="352"/>
                    <a:pt x="12" y="352"/>
                    <a:pt x="12" y="352"/>
                  </a:cubicBezTo>
                  <a:cubicBezTo>
                    <a:pt x="11" y="353"/>
                    <a:pt x="10" y="353"/>
                    <a:pt x="8" y="353"/>
                  </a:cubicBezTo>
                  <a:cubicBezTo>
                    <a:pt x="8" y="355"/>
                    <a:pt x="9" y="363"/>
                    <a:pt x="10" y="361"/>
                  </a:cubicBezTo>
                  <a:cubicBezTo>
                    <a:pt x="10" y="361"/>
                    <a:pt x="10" y="361"/>
                    <a:pt x="10" y="362"/>
                  </a:cubicBezTo>
                  <a:cubicBezTo>
                    <a:pt x="10" y="365"/>
                    <a:pt x="10" y="365"/>
                    <a:pt x="8" y="367"/>
                  </a:cubicBezTo>
                  <a:cubicBezTo>
                    <a:pt x="10" y="369"/>
                    <a:pt x="10" y="369"/>
                    <a:pt x="10" y="369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7" y="374"/>
                    <a:pt x="6" y="372"/>
                    <a:pt x="7" y="375"/>
                  </a:cubicBezTo>
                  <a:cubicBezTo>
                    <a:pt x="7" y="375"/>
                    <a:pt x="7" y="377"/>
                    <a:pt x="7" y="377"/>
                  </a:cubicBezTo>
                  <a:cubicBezTo>
                    <a:pt x="8" y="380"/>
                    <a:pt x="8" y="382"/>
                    <a:pt x="10" y="384"/>
                  </a:cubicBezTo>
                  <a:cubicBezTo>
                    <a:pt x="10" y="384"/>
                    <a:pt x="10" y="385"/>
                    <a:pt x="10" y="385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0" y="387"/>
                    <a:pt x="10" y="388"/>
                    <a:pt x="10" y="390"/>
                  </a:cubicBezTo>
                  <a:cubicBezTo>
                    <a:pt x="10" y="392"/>
                    <a:pt x="8" y="394"/>
                    <a:pt x="9" y="396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8" y="401"/>
                    <a:pt x="8" y="404"/>
                    <a:pt x="10" y="407"/>
                  </a:cubicBezTo>
                  <a:cubicBezTo>
                    <a:pt x="9" y="409"/>
                    <a:pt x="9" y="409"/>
                    <a:pt x="8" y="411"/>
                  </a:cubicBezTo>
                  <a:cubicBezTo>
                    <a:pt x="8" y="413"/>
                    <a:pt x="8" y="415"/>
                    <a:pt x="8" y="418"/>
                  </a:cubicBezTo>
                  <a:cubicBezTo>
                    <a:pt x="12" y="419"/>
                    <a:pt x="12" y="419"/>
                    <a:pt x="12" y="419"/>
                  </a:cubicBezTo>
                  <a:cubicBezTo>
                    <a:pt x="11" y="424"/>
                    <a:pt x="12" y="418"/>
                    <a:pt x="11" y="423"/>
                  </a:cubicBezTo>
                  <a:cubicBezTo>
                    <a:pt x="18" y="426"/>
                    <a:pt x="12" y="423"/>
                    <a:pt x="16" y="431"/>
                  </a:cubicBezTo>
                  <a:cubicBezTo>
                    <a:pt x="21" y="428"/>
                    <a:pt x="17" y="424"/>
                    <a:pt x="19" y="415"/>
                  </a:cubicBezTo>
                  <a:cubicBezTo>
                    <a:pt x="21" y="407"/>
                    <a:pt x="19" y="390"/>
                    <a:pt x="21" y="383"/>
                  </a:cubicBezTo>
                  <a:cubicBezTo>
                    <a:pt x="24" y="383"/>
                    <a:pt x="24" y="383"/>
                    <a:pt x="24" y="383"/>
                  </a:cubicBezTo>
                  <a:cubicBezTo>
                    <a:pt x="26" y="381"/>
                    <a:pt x="27" y="364"/>
                    <a:pt x="28" y="360"/>
                  </a:cubicBezTo>
                  <a:cubicBezTo>
                    <a:pt x="29" y="358"/>
                    <a:pt x="29" y="356"/>
                    <a:pt x="31" y="355"/>
                  </a:cubicBezTo>
                  <a:cubicBezTo>
                    <a:pt x="33" y="358"/>
                    <a:pt x="32" y="351"/>
                    <a:pt x="32" y="359"/>
                  </a:cubicBezTo>
                  <a:cubicBezTo>
                    <a:pt x="32" y="362"/>
                    <a:pt x="29" y="378"/>
                    <a:pt x="30" y="402"/>
                  </a:cubicBezTo>
                  <a:cubicBezTo>
                    <a:pt x="33" y="400"/>
                    <a:pt x="32" y="402"/>
                    <a:pt x="33" y="399"/>
                  </a:cubicBezTo>
                  <a:cubicBezTo>
                    <a:pt x="35" y="396"/>
                    <a:pt x="38" y="369"/>
                    <a:pt x="40" y="362"/>
                  </a:cubicBezTo>
                  <a:cubicBezTo>
                    <a:pt x="40" y="360"/>
                    <a:pt x="41" y="357"/>
                    <a:pt x="42" y="354"/>
                  </a:cubicBezTo>
                  <a:cubicBezTo>
                    <a:pt x="42" y="347"/>
                    <a:pt x="43" y="343"/>
                    <a:pt x="44" y="337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6" y="342"/>
                    <a:pt x="46" y="343"/>
                    <a:pt x="46" y="344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349"/>
                    <a:pt x="43" y="355"/>
                    <a:pt x="44" y="357"/>
                  </a:cubicBezTo>
                  <a:cubicBezTo>
                    <a:pt x="44" y="359"/>
                    <a:pt x="44" y="356"/>
                    <a:pt x="45" y="362"/>
                  </a:cubicBezTo>
                  <a:cubicBezTo>
                    <a:pt x="45" y="364"/>
                    <a:pt x="44" y="366"/>
                    <a:pt x="44" y="368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5" y="390"/>
                    <a:pt x="43" y="390"/>
                    <a:pt x="45" y="390"/>
                  </a:cubicBezTo>
                  <a:cubicBezTo>
                    <a:pt x="49" y="389"/>
                    <a:pt x="49" y="378"/>
                    <a:pt x="50" y="374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52" y="366"/>
                    <a:pt x="51" y="369"/>
                    <a:pt x="52" y="367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3" y="361"/>
                    <a:pt x="53" y="361"/>
                    <a:pt x="53" y="361"/>
                  </a:cubicBezTo>
                  <a:cubicBezTo>
                    <a:pt x="55" y="364"/>
                    <a:pt x="54" y="366"/>
                    <a:pt x="54" y="370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8" y="367"/>
                    <a:pt x="58" y="366"/>
                    <a:pt x="58" y="366"/>
                  </a:cubicBezTo>
                  <a:cubicBezTo>
                    <a:pt x="61" y="364"/>
                    <a:pt x="62" y="362"/>
                    <a:pt x="63" y="358"/>
                  </a:cubicBezTo>
                  <a:cubicBezTo>
                    <a:pt x="63" y="358"/>
                    <a:pt x="63" y="358"/>
                    <a:pt x="63" y="357"/>
                  </a:cubicBezTo>
                  <a:cubicBezTo>
                    <a:pt x="65" y="348"/>
                    <a:pt x="65" y="348"/>
                    <a:pt x="65" y="348"/>
                  </a:cubicBezTo>
                  <a:cubicBezTo>
                    <a:pt x="66" y="339"/>
                    <a:pt x="68" y="330"/>
                    <a:pt x="70" y="322"/>
                  </a:cubicBezTo>
                  <a:cubicBezTo>
                    <a:pt x="71" y="329"/>
                    <a:pt x="71" y="329"/>
                    <a:pt x="71" y="329"/>
                  </a:cubicBezTo>
                  <a:cubicBezTo>
                    <a:pt x="71" y="329"/>
                    <a:pt x="71" y="330"/>
                    <a:pt x="72" y="330"/>
                  </a:cubicBezTo>
                  <a:cubicBezTo>
                    <a:pt x="73" y="329"/>
                    <a:pt x="72" y="332"/>
                    <a:pt x="74" y="327"/>
                  </a:cubicBezTo>
                  <a:cubicBezTo>
                    <a:pt x="74" y="326"/>
                    <a:pt x="74" y="324"/>
                    <a:pt x="74" y="322"/>
                  </a:cubicBezTo>
                  <a:cubicBezTo>
                    <a:pt x="76" y="314"/>
                    <a:pt x="81" y="309"/>
                    <a:pt x="81" y="300"/>
                  </a:cubicBezTo>
                  <a:cubicBezTo>
                    <a:pt x="87" y="298"/>
                    <a:pt x="87" y="298"/>
                    <a:pt x="88" y="290"/>
                  </a:cubicBezTo>
                  <a:cubicBezTo>
                    <a:pt x="89" y="279"/>
                    <a:pt x="87" y="273"/>
                    <a:pt x="90" y="269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3" y="274"/>
                    <a:pt x="93" y="277"/>
                    <a:pt x="92" y="286"/>
                  </a:cubicBezTo>
                  <a:cubicBezTo>
                    <a:pt x="89" y="303"/>
                    <a:pt x="89" y="303"/>
                    <a:pt x="89" y="303"/>
                  </a:cubicBezTo>
                  <a:cubicBezTo>
                    <a:pt x="92" y="306"/>
                    <a:pt x="88" y="305"/>
                    <a:pt x="93" y="306"/>
                  </a:cubicBezTo>
                  <a:cubicBezTo>
                    <a:pt x="92" y="302"/>
                    <a:pt x="92" y="302"/>
                    <a:pt x="95" y="300"/>
                  </a:cubicBezTo>
                  <a:cubicBezTo>
                    <a:pt x="95" y="298"/>
                    <a:pt x="95" y="296"/>
                    <a:pt x="95" y="294"/>
                  </a:cubicBezTo>
                  <a:cubicBezTo>
                    <a:pt x="95" y="294"/>
                    <a:pt x="96" y="294"/>
                    <a:pt x="96" y="294"/>
                  </a:cubicBezTo>
                  <a:cubicBezTo>
                    <a:pt x="97" y="291"/>
                    <a:pt x="97" y="288"/>
                    <a:pt x="99" y="286"/>
                  </a:cubicBezTo>
                  <a:cubicBezTo>
                    <a:pt x="98" y="279"/>
                    <a:pt x="101" y="271"/>
                    <a:pt x="102" y="264"/>
                  </a:cubicBezTo>
                  <a:cubicBezTo>
                    <a:pt x="103" y="262"/>
                    <a:pt x="104" y="259"/>
                    <a:pt x="104" y="257"/>
                  </a:cubicBezTo>
                  <a:cubicBezTo>
                    <a:pt x="105" y="252"/>
                    <a:pt x="105" y="244"/>
                    <a:pt x="107" y="240"/>
                  </a:cubicBezTo>
                  <a:cubicBezTo>
                    <a:pt x="108" y="237"/>
                    <a:pt x="107" y="235"/>
                    <a:pt x="107" y="232"/>
                  </a:cubicBezTo>
                  <a:cubicBezTo>
                    <a:pt x="107" y="229"/>
                    <a:pt x="108" y="228"/>
                    <a:pt x="108" y="224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09" y="223"/>
                    <a:pt x="108" y="224"/>
                    <a:pt x="109" y="222"/>
                  </a:cubicBezTo>
                  <a:cubicBezTo>
                    <a:pt x="111" y="218"/>
                    <a:pt x="111" y="214"/>
                    <a:pt x="112" y="208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2"/>
                    <a:pt x="109" y="201"/>
                    <a:pt x="112" y="200"/>
                  </a:cubicBezTo>
                  <a:cubicBezTo>
                    <a:pt x="112" y="194"/>
                    <a:pt x="113" y="196"/>
                    <a:pt x="111" y="193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1" y="189"/>
                    <a:pt x="111" y="189"/>
                    <a:pt x="111" y="188"/>
                  </a:cubicBezTo>
                  <a:cubicBezTo>
                    <a:pt x="111" y="187"/>
                    <a:pt x="112" y="184"/>
                    <a:pt x="112" y="183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4" y="175"/>
                    <a:pt x="110" y="173"/>
                    <a:pt x="107" y="177"/>
                  </a:cubicBezTo>
                  <a:cubicBezTo>
                    <a:pt x="105" y="180"/>
                    <a:pt x="107" y="178"/>
                    <a:pt x="105" y="179"/>
                  </a:cubicBezTo>
                  <a:cubicBezTo>
                    <a:pt x="105" y="178"/>
                    <a:pt x="107" y="162"/>
                    <a:pt x="107" y="161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09" y="155"/>
                    <a:pt x="110" y="156"/>
                    <a:pt x="108" y="154"/>
                  </a:cubicBezTo>
                  <a:cubicBezTo>
                    <a:pt x="107" y="154"/>
                    <a:pt x="106" y="153"/>
                    <a:pt x="106" y="153"/>
                  </a:cubicBezTo>
                  <a:cubicBezTo>
                    <a:pt x="109" y="151"/>
                    <a:pt x="109" y="143"/>
                    <a:pt x="109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1" y="133"/>
                    <a:pt x="110" y="135"/>
                    <a:pt x="111" y="130"/>
                  </a:cubicBezTo>
                  <a:cubicBezTo>
                    <a:pt x="112" y="122"/>
                    <a:pt x="112" y="110"/>
                    <a:pt x="114" y="103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93"/>
                    <a:pt x="111" y="92"/>
                    <a:pt x="104" y="92"/>
                  </a:cubicBezTo>
                  <a:cubicBezTo>
                    <a:pt x="104" y="97"/>
                    <a:pt x="105" y="98"/>
                    <a:pt x="105" y="104"/>
                  </a:cubicBezTo>
                  <a:cubicBezTo>
                    <a:pt x="101" y="106"/>
                    <a:pt x="104" y="112"/>
                    <a:pt x="104" y="115"/>
                  </a:cubicBezTo>
                  <a:cubicBezTo>
                    <a:pt x="103" y="117"/>
                    <a:pt x="103" y="118"/>
                    <a:pt x="102" y="121"/>
                  </a:cubicBezTo>
                  <a:cubicBezTo>
                    <a:pt x="101" y="130"/>
                    <a:pt x="98" y="144"/>
                    <a:pt x="98" y="154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4" y="146"/>
                    <a:pt x="99" y="128"/>
                    <a:pt x="96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1"/>
                    <a:pt x="97" y="121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7" y="106"/>
                    <a:pt x="100" y="108"/>
                    <a:pt x="100" y="99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8"/>
                    <a:pt x="102" y="47"/>
                    <a:pt x="102" y="43"/>
                  </a:cubicBezTo>
                  <a:cubicBezTo>
                    <a:pt x="102" y="39"/>
                    <a:pt x="100" y="40"/>
                    <a:pt x="102" y="34"/>
                  </a:cubicBezTo>
                  <a:lnTo>
                    <a:pt x="103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Freeform 20"/>
            <p:cNvSpPr>
              <a:spLocks noEditPoints="1"/>
            </p:cNvSpPr>
            <p:nvPr/>
          </p:nvSpPr>
          <p:spPr bwMode="auto">
            <a:xfrm>
              <a:off x="1644" y="3230"/>
              <a:ext cx="163" cy="519"/>
            </a:xfrm>
            <a:custGeom>
              <a:avLst/>
              <a:gdLst>
                <a:gd name="T0" fmla="*/ 87 w 127"/>
                <a:gd name="T1" fmla="*/ 343 h 404"/>
                <a:gd name="T2" fmla="*/ 41 w 127"/>
                <a:gd name="T3" fmla="*/ 313 h 404"/>
                <a:gd name="T4" fmla="*/ 95 w 127"/>
                <a:gd name="T5" fmla="*/ 300 h 404"/>
                <a:gd name="T6" fmla="*/ 23 w 127"/>
                <a:gd name="T7" fmla="*/ 272 h 404"/>
                <a:gd name="T8" fmla="*/ 31 w 127"/>
                <a:gd name="T9" fmla="*/ 258 h 404"/>
                <a:gd name="T10" fmla="*/ 89 w 127"/>
                <a:gd name="T11" fmla="*/ 253 h 404"/>
                <a:gd name="T12" fmla="*/ 96 w 127"/>
                <a:gd name="T13" fmla="*/ 201 h 404"/>
                <a:gd name="T14" fmla="*/ 80 w 127"/>
                <a:gd name="T15" fmla="*/ 188 h 404"/>
                <a:gd name="T16" fmla="*/ 17 w 127"/>
                <a:gd name="T17" fmla="*/ 184 h 404"/>
                <a:gd name="T18" fmla="*/ 9 w 127"/>
                <a:gd name="T19" fmla="*/ 179 h 404"/>
                <a:gd name="T20" fmla="*/ 15 w 127"/>
                <a:gd name="T21" fmla="*/ 164 h 404"/>
                <a:gd name="T22" fmla="*/ 23 w 127"/>
                <a:gd name="T23" fmla="*/ 140 h 404"/>
                <a:gd name="T24" fmla="*/ 23 w 127"/>
                <a:gd name="T25" fmla="*/ 132 h 404"/>
                <a:gd name="T26" fmla="*/ 105 w 127"/>
                <a:gd name="T27" fmla="*/ 129 h 404"/>
                <a:gd name="T28" fmla="*/ 25 w 127"/>
                <a:gd name="T29" fmla="*/ 122 h 404"/>
                <a:gd name="T30" fmla="*/ 50 w 127"/>
                <a:gd name="T31" fmla="*/ 131 h 404"/>
                <a:gd name="T32" fmla="*/ 54 w 127"/>
                <a:gd name="T33" fmla="*/ 91 h 404"/>
                <a:gd name="T34" fmla="*/ 46 w 127"/>
                <a:gd name="T35" fmla="*/ 52 h 404"/>
                <a:gd name="T36" fmla="*/ 40 w 127"/>
                <a:gd name="T37" fmla="*/ 16 h 404"/>
                <a:gd name="T38" fmla="*/ 34 w 127"/>
                <a:gd name="T39" fmla="*/ 109 h 404"/>
                <a:gd name="T40" fmla="*/ 33 w 127"/>
                <a:gd name="T41" fmla="*/ 76 h 404"/>
                <a:gd name="T42" fmla="*/ 30 w 127"/>
                <a:gd name="T43" fmla="*/ 49 h 404"/>
                <a:gd name="T44" fmla="*/ 21 w 127"/>
                <a:gd name="T45" fmla="*/ 44 h 404"/>
                <a:gd name="T46" fmla="*/ 14 w 127"/>
                <a:gd name="T47" fmla="*/ 16 h 404"/>
                <a:gd name="T48" fmla="*/ 8 w 127"/>
                <a:gd name="T49" fmla="*/ 91 h 404"/>
                <a:gd name="T50" fmla="*/ 12 w 127"/>
                <a:gd name="T51" fmla="*/ 139 h 404"/>
                <a:gd name="T52" fmla="*/ 3 w 127"/>
                <a:gd name="T53" fmla="*/ 175 h 404"/>
                <a:gd name="T54" fmla="*/ 13 w 127"/>
                <a:gd name="T55" fmla="*/ 239 h 404"/>
                <a:gd name="T56" fmla="*/ 34 w 127"/>
                <a:gd name="T57" fmla="*/ 323 h 404"/>
                <a:gd name="T58" fmla="*/ 35 w 127"/>
                <a:gd name="T59" fmla="*/ 283 h 404"/>
                <a:gd name="T60" fmla="*/ 57 w 127"/>
                <a:gd name="T61" fmla="*/ 365 h 404"/>
                <a:gd name="T62" fmla="*/ 64 w 127"/>
                <a:gd name="T63" fmla="*/ 230 h 404"/>
                <a:gd name="T64" fmla="*/ 65 w 127"/>
                <a:gd name="T65" fmla="*/ 157 h 404"/>
                <a:gd name="T66" fmla="*/ 76 w 127"/>
                <a:gd name="T67" fmla="*/ 115 h 404"/>
                <a:gd name="T68" fmla="*/ 83 w 127"/>
                <a:gd name="T69" fmla="*/ 113 h 404"/>
                <a:gd name="T70" fmla="*/ 94 w 127"/>
                <a:gd name="T71" fmla="*/ 140 h 404"/>
                <a:gd name="T72" fmla="*/ 93 w 127"/>
                <a:gd name="T73" fmla="*/ 182 h 404"/>
                <a:gd name="T74" fmla="*/ 83 w 127"/>
                <a:gd name="T75" fmla="*/ 137 h 404"/>
                <a:gd name="T76" fmla="*/ 75 w 127"/>
                <a:gd name="T77" fmla="*/ 177 h 404"/>
                <a:gd name="T78" fmla="*/ 68 w 127"/>
                <a:gd name="T79" fmla="*/ 165 h 404"/>
                <a:gd name="T80" fmla="*/ 67 w 127"/>
                <a:gd name="T81" fmla="*/ 218 h 404"/>
                <a:gd name="T82" fmla="*/ 66 w 127"/>
                <a:gd name="T83" fmla="*/ 294 h 404"/>
                <a:gd name="T84" fmla="*/ 77 w 127"/>
                <a:gd name="T85" fmla="*/ 274 h 404"/>
                <a:gd name="T86" fmla="*/ 81 w 127"/>
                <a:gd name="T87" fmla="*/ 374 h 404"/>
                <a:gd name="T88" fmla="*/ 92 w 127"/>
                <a:gd name="T89" fmla="*/ 380 h 404"/>
                <a:gd name="T90" fmla="*/ 98 w 127"/>
                <a:gd name="T91" fmla="*/ 396 h 404"/>
                <a:gd name="T92" fmla="*/ 105 w 127"/>
                <a:gd name="T93" fmla="*/ 268 h 404"/>
                <a:gd name="T94" fmla="*/ 110 w 127"/>
                <a:gd name="T95" fmla="*/ 269 h 404"/>
                <a:gd name="T96" fmla="*/ 110 w 127"/>
                <a:gd name="T97" fmla="*/ 335 h 404"/>
                <a:gd name="T98" fmla="*/ 116 w 127"/>
                <a:gd name="T99" fmla="*/ 243 h 404"/>
                <a:gd name="T100" fmla="*/ 120 w 127"/>
                <a:gd name="T101" fmla="*/ 179 h 404"/>
                <a:gd name="T102" fmla="*/ 103 w 127"/>
                <a:gd name="T103" fmla="*/ 110 h 404"/>
                <a:gd name="T104" fmla="*/ 100 w 127"/>
                <a:gd name="T105" fmla="*/ 99 h 404"/>
                <a:gd name="T106" fmla="*/ 85 w 127"/>
                <a:gd name="T107" fmla="*/ 63 h 404"/>
                <a:gd name="T108" fmla="*/ 80 w 127"/>
                <a:gd name="T109" fmla="*/ 78 h 404"/>
                <a:gd name="T110" fmla="*/ 61 w 127"/>
                <a:gd name="T111" fmla="*/ 82 h 404"/>
                <a:gd name="T112" fmla="*/ 54 w 127"/>
                <a:gd name="T113" fmla="*/ 87 h 404"/>
                <a:gd name="T114" fmla="*/ 43 w 127"/>
                <a:gd name="T115" fmla="*/ 1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404">
                  <a:moveTo>
                    <a:pt x="90" y="351"/>
                  </a:moveTo>
                  <a:cubicBezTo>
                    <a:pt x="90" y="352"/>
                    <a:pt x="93" y="351"/>
                    <a:pt x="90" y="355"/>
                  </a:cubicBezTo>
                  <a:cubicBezTo>
                    <a:pt x="89" y="355"/>
                    <a:pt x="87" y="355"/>
                    <a:pt x="89" y="352"/>
                  </a:cubicBezTo>
                  <a:cubicBezTo>
                    <a:pt x="90" y="351"/>
                    <a:pt x="90" y="351"/>
                    <a:pt x="90" y="351"/>
                  </a:cubicBezTo>
                  <a:close/>
                  <a:moveTo>
                    <a:pt x="89" y="330"/>
                  </a:moveTo>
                  <a:cubicBezTo>
                    <a:pt x="91" y="329"/>
                    <a:pt x="91" y="329"/>
                    <a:pt x="91" y="329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7" y="347"/>
                    <a:pt x="88" y="348"/>
                    <a:pt x="86" y="345"/>
                  </a:cubicBezTo>
                  <a:cubicBezTo>
                    <a:pt x="87" y="342"/>
                    <a:pt x="87" y="344"/>
                    <a:pt x="87" y="343"/>
                  </a:cubicBezTo>
                  <a:cubicBezTo>
                    <a:pt x="88" y="342"/>
                    <a:pt x="88" y="343"/>
                    <a:pt x="88" y="340"/>
                  </a:cubicBezTo>
                  <a:cubicBezTo>
                    <a:pt x="86" y="338"/>
                    <a:pt x="88" y="340"/>
                    <a:pt x="86" y="338"/>
                  </a:cubicBezTo>
                  <a:cubicBezTo>
                    <a:pt x="88" y="333"/>
                    <a:pt x="86" y="334"/>
                    <a:pt x="90" y="332"/>
                  </a:cubicBezTo>
                  <a:cubicBezTo>
                    <a:pt x="90" y="330"/>
                    <a:pt x="90" y="330"/>
                    <a:pt x="89" y="330"/>
                  </a:cubicBezTo>
                  <a:close/>
                  <a:moveTo>
                    <a:pt x="45" y="311"/>
                  </a:moveTo>
                  <a:cubicBezTo>
                    <a:pt x="48" y="313"/>
                    <a:pt x="46" y="311"/>
                    <a:pt x="46" y="314"/>
                  </a:cubicBezTo>
                  <a:cubicBezTo>
                    <a:pt x="44" y="314"/>
                    <a:pt x="44" y="314"/>
                    <a:pt x="45" y="311"/>
                  </a:cubicBezTo>
                  <a:close/>
                  <a:moveTo>
                    <a:pt x="41" y="309"/>
                  </a:moveTo>
                  <a:cubicBezTo>
                    <a:pt x="42" y="311"/>
                    <a:pt x="42" y="310"/>
                    <a:pt x="41" y="313"/>
                  </a:cubicBezTo>
                  <a:cubicBezTo>
                    <a:pt x="38" y="309"/>
                    <a:pt x="41" y="309"/>
                    <a:pt x="41" y="309"/>
                  </a:cubicBezTo>
                  <a:close/>
                  <a:moveTo>
                    <a:pt x="58" y="310"/>
                  </a:moveTo>
                  <a:cubicBezTo>
                    <a:pt x="58" y="303"/>
                    <a:pt x="56" y="302"/>
                    <a:pt x="58" y="298"/>
                  </a:cubicBezTo>
                  <a:cubicBezTo>
                    <a:pt x="59" y="300"/>
                    <a:pt x="59" y="301"/>
                    <a:pt x="59" y="302"/>
                  </a:cubicBezTo>
                  <a:cubicBezTo>
                    <a:pt x="60" y="309"/>
                    <a:pt x="63" y="309"/>
                    <a:pt x="59" y="312"/>
                  </a:cubicBezTo>
                  <a:cubicBezTo>
                    <a:pt x="58" y="311"/>
                    <a:pt x="59" y="312"/>
                    <a:pt x="58" y="310"/>
                  </a:cubicBezTo>
                  <a:close/>
                  <a:moveTo>
                    <a:pt x="57" y="289"/>
                  </a:moveTo>
                  <a:cubicBezTo>
                    <a:pt x="57" y="289"/>
                    <a:pt x="57" y="289"/>
                    <a:pt x="57" y="289"/>
                  </a:cubicBezTo>
                  <a:moveTo>
                    <a:pt x="95" y="300"/>
                  </a:moveTo>
                  <a:cubicBezTo>
                    <a:pt x="92" y="299"/>
                    <a:pt x="92" y="299"/>
                    <a:pt x="92" y="294"/>
                  </a:cubicBezTo>
                  <a:cubicBezTo>
                    <a:pt x="95" y="271"/>
                    <a:pt x="95" y="271"/>
                    <a:pt x="95" y="271"/>
                  </a:cubicBezTo>
                  <a:cubicBezTo>
                    <a:pt x="97" y="275"/>
                    <a:pt x="93" y="279"/>
                    <a:pt x="96" y="284"/>
                  </a:cubicBezTo>
                  <a:cubicBezTo>
                    <a:pt x="93" y="288"/>
                    <a:pt x="96" y="285"/>
                    <a:pt x="95" y="291"/>
                  </a:cubicBezTo>
                  <a:cubicBezTo>
                    <a:pt x="95" y="295"/>
                    <a:pt x="94" y="296"/>
                    <a:pt x="95" y="300"/>
                  </a:cubicBezTo>
                  <a:close/>
                  <a:moveTo>
                    <a:pt x="31" y="262"/>
                  </a:moveTo>
                  <a:cubicBezTo>
                    <a:pt x="33" y="264"/>
                    <a:pt x="32" y="264"/>
                    <a:pt x="33" y="266"/>
                  </a:cubicBezTo>
                  <a:cubicBezTo>
                    <a:pt x="30" y="266"/>
                    <a:pt x="30" y="266"/>
                    <a:pt x="31" y="262"/>
                  </a:cubicBezTo>
                  <a:close/>
                  <a:moveTo>
                    <a:pt x="23" y="272"/>
                  </a:moveTo>
                  <a:cubicBezTo>
                    <a:pt x="22" y="268"/>
                    <a:pt x="21" y="264"/>
                    <a:pt x="19" y="262"/>
                  </a:cubicBezTo>
                  <a:cubicBezTo>
                    <a:pt x="19" y="262"/>
                    <a:pt x="22" y="261"/>
                    <a:pt x="23" y="261"/>
                  </a:cubicBezTo>
                  <a:cubicBezTo>
                    <a:pt x="24" y="266"/>
                    <a:pt x="25" y="267"/>
                    <a:pt x="25" y="273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3"/>
                    <a:pt x="27" y="270"/>
                    <a:pt x="27" y="274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7" y="280"/>
                    <a:pt x="27" y="280"/>
                    <a:pt x="25" y="281"/>
                  </a:cubicBezTo>
                  <a:cubicBezTo>
                    <a:pt x="22" y="274"/>
                    <a:pt x="23" y="277"/>
                    <a:pt x="23" y="272"/>
                  </a:cubicBezTo>
                  <a:close/>
                  <a:moveTo>
                    <a:pt x="31" y="258"/>
                  </a:moveTo>
                  <a:cubicBezTo>
                    <a:pt x="29" y="256"/>
                    <a:pt x="29" y="256"/>
                    <a:pt x="30" y="255"/>
                  </a:cubicBezTo>
                  <a:cubicBezTo>
                    <a:pt x="32" y="256"/>
                    <a:pt x="32" y="255"/>
                    <a:pt x="31" y="258"/>
                  </a:cubicBezTo>
                  <a:close/>
                  <a:moveTo>
                    <a:pt x="99" y="255"/>
                  </a:moveTo>
                  <a:cubicBezTo>
                    <a:pt x="99" y="254"/>
                    <a:pt x="99" y="255"/>
                    <a:pt x="99" y="253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1" y="258"/>
                    <a:pt x="101" y="254"/>
                    <a:pt x="99" y="255"/>
                  </a:cubicBezTo>
                  <a:close/>
                  <a:moveTo>
                    <a:pt x="89" y="253"/>
                  </a:moveTo>
                  <a:cubicBezTo>
                    <a:pt x="89" y="255"/>
                    <a:pt x="89" y="255"/>
                    <a:pt x="89" y="255"/>
                  </a:cubicBezTo>
                  <a:cubicBezTo>
                    <a:pt x="88" y="254"/>
                    <a:pt x="88" y="255"/>
                    <a:pt x="89" y="253"/>
                  </a:cubicBezTo>
                  <a:close/>
                  <a:moveTo>
                    <a:pt x="18" y="242"/>
                  </a:moveTo>
                  <a:cubicBezTo>
                    <a:pt x="16" y="239"/>
                    <a:pt x="15" y="232"/>
                    <a:pt x="15" y="228"/>
                  </a:cubicBezTo>
                  <a:cubicBezTo>
                    <a:pt x="17" y="232"/>
                    <a:pt x="17" y="232"/>
                    <a:pt x="17" y="232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41"/>
                    <a:pt x="18" y="241"/>
                    <a:pt x="18" y="241"/>
                  </a:cubicBezTo>
                  <a:lnTo>
                    <a:pt x="18" y="242"/>
                  </a:lnTo>
                  <a:close/>
                  <a:moveTo>
                    <a:pt x="96" y="201"/>
                  </a:moveTo>
                  <a:cubicBezTo>
                    <a:pt x="96" y="197"/>
                    <a:pt x="97" y="199"/>
                    <a:pt x="97" y="198"/>
                  </a:cubicBezTo>
                  <a:cubicBezTo>
                    <a:pt x="99" y="202"/>
                    <a:pt x="99" y="229"/>
                    <a:pt x="99" y="235"/>
                  </a:cubicBezTo>
                  <a:cubicBezTo>
                    <a:pt x="96" y="232"/>
                    <a:pt x="97" y="232"/>
                    <a:pt x="97" y="22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5"/>
                    <a:pt x="96" y="202"/>
                    <a:pt x="96" y="202"/>
                  </a:cubicBezTo>
                  <a:lnTo>
                    <a:pt x="96" y="201"/>
                  </a:lnTo>
                  <a:close/>
                  <a:moveTo>
                    <a:pt x="80" y="205"/>
                  </a:moveTo>
                  <a:cubicBezTo>
                    <a:pt x="79" y="201"/>
                    <a:pt x="79" y="199"/>
                    <a:pt x="79" y="196"/>
                  </a:cubicBezTo>
                  <a:cubicBezTo>
                    <a:pt x="79" y="187"/>
                    <a:pt x="79" y="189"/>
                    <a:pt x="80" y="188"/>
                  </a:cubicBezTo>
                  <a:cubicBezTo>
                    <a:pt x="79" y="192"/>
                    <a:pt x="80" y="206"/>
                    <a:pt x="81" y="211"/>
                  </a:cubicBezTo>
                  <a:cubicBezTo>
                    <a:pt x="79" y="209"/>
                    <a:pt x="80" y="211"/>
                    <a:pt x="79" y="205"/>
                  </a:cubicBezTo>
                  <a:lnTo>
                    <a:pt x="80" y="205"/>
                  </a:lnTo>
                  <a:close/>
                  <a:moveTo>
                    <a:pt x="10" y="189"/>
                  </a:moveTo>
                  <a:cubicBezTo>
                    <a:pt x="9" y="190"/>
                    <a:pt x="10" y="190"/>
                    <a:pt x="8" y="190"/>
                  </a:cubicBezTo>
                  <a:cubicBezTo>
                    <a:pt x="7" y="190"/>
                    <a:pt x="8" y="190"/>
                    <a:pt x="7" y="190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10" y="189"/>
                    <a:pt x="10" y="189"/>
                    <a:pt x="10" y="189"/>
                  </a:cubicBezTo>
                  <a:close/>
                  <a:moveTo>
                    <a:pt x="17" y="184"/>
                  </a:moveTo>
                  <a:cubicBezTo>
                    <a:pt x="16" y="182"/>
                    <a:pt x="16" y="182"/>
                    <a:pt x="16" y="178"/>
                  </a:cubicBezTo>
                  <a:cubicBezTo>
                    <a:pt x="18" y="182"/>
                    <a:pt x="17" y="178"/>
                    <a:pt x="17" y="184"/>
                  </a:cubicBezTo>
                  <a:close/>
                  <a:moveTo>
                    <a:pt x="52" y="179"/>
                  </a:moveTo>
                  <a:cubicBezTo>
                    <a:pt x="51" y="181"/>
                    <a:pt x="52" y="179"/>
                    <a:pt x="50" y="180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8" y="172"/>
                    <a:pt x="48" y="175"/>
                    <a:pt x="50" y="173"/>
                  </a:cubicBezTo>
                  <a:cubicBezTo>
                    <a:pt x="50" y="173"/>
                    <a:pt x="51" y="173"/>
                    <a:pt x="52" y="174"/>
                  </a:cubicBezTo>
                  <a:cubicBezTo>
                    <a:pt x="52" y="175"/>
                    <a:pt x="53" y="176"/>
                    <a:pt x="52" y="179"/>
                  </a:cubicBezTo>
                  <a:close/>
                  <a:moveTo>
                    <a:pt x="9" y="179"/>
                  </a:moveTo>
                  <a:cubicBezTo>
                    <a:pt x="10" y="175"/>
                    <a:pt x="9" y="173"/>
                    <a:pt x="12" y="171"/>
                  </a:cubicBezTo>
                  <a:cubicBezTo>
                    <a:pt x="12" y="172"/>
                    <a:pt x="12" y="171"/>
                    <a:pt x="12" y="173"/>
                  </a:cubicBezTo>
                  <a:cubicBezTo>
                    <a:pt x="12" y="174"/>
                    <a:pt x="11" y="174"/>
                    <a:pt x="12" y="177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79"/>
                    <a:pt x="13" y="180"/>
                    <a:pt x="13" y="181"/>
                  </a:cubicBezTo>
                  <a:cubicBezTo>
                    <a:pt x="10" y="179"/>
                    <a:pt x="12" y="180"/>
                    <a:pt x="9" y="179"/>
                  </a:cubicBezTo>
                  <a:close/>
                  <a:moveTo>
                    <a:pt x="15" y="164"/>
                  </a:moveTo>
                  <a:cubicBezTo>
                    <a:pt x="12" y="161"/>
                    <a:pt x="15" y="162"/>
                    <a:pt x="15" y="162"/>
                  </a:cubicBezTo>
                  <a:cubicBezTo>
                    <a:pt x="15" y="162"/>
                    <a:pt x="17" y="160"/>
                    <a:pt x="15" y="164"/>
                  </a:cubicBezTo>
                  <a:close/>
                  <a:moveTo>
                    <a:pt x="17" y="141"/>
                  </a:moveTo>
                  <a:cubicBezTo>
                    <a:pt x="17" y="141"/>
                    <a:pt x="17" y="141"/>
                    <a:pt x="17" y="142"/>
                  </a:cubicBezTo>
                  <a:cubicBezTo>
                    <a:pt x="18" y="144"/>
                    <a:pt x="20" y="150"/>
                    <a:pt x="19" y="152"/>
                  </a:cubicBezTo>
                  <a:cubicBezTo>
                    <a:pt x="18" y="151"/>
                    <a:pt x="18" y="152"/>
                    <a:pt x="18" y="149"/>
                  </a:cubicBezTo>
                  <a:cubicBezTo>
                    <a:pt x="17" y="141"/>
                    <a:pt x="17" y="141"/>
                    <a:pt x="17" y="141"/>
                  </a:cubicBezTo>
                  <a:close/>
                  <a:moveTo>
                    <a:pt x="35" y="144"/>
                  </a:moveTo>
                  <a:cubicBezTo>
                    <a:pt x="33" y="147"/>
                    <a:pt x="35" y="145"/>
                    <a:pt x="32" y="147"/>
                  </a:cubicBezTo>
                  <a:cubicBezTo>
                    <a:pt x="33" y="142"/>
                    <a:pt x="31" y="144"/>
                    <a:pt x="35" y="144"/>
                  </a:cubicBezTo>
                  <a:close/>
                  <a:moveTo>
                    <a:pt x="23" y="140"/>
                  </a:moveTo>
                  <a:cubicBezTo>
                    <a:pt x="20" y="135"/>
                    <a:pt x="23" y="134"/>
                    <a:pt x="23" y="134"/>
                  </a:cubicBezTo>
                  <a:cubicBezTo>
                    <a:pt x="27" y="140"/>
                    <a:pt x="23" y="140"/>
                    <a:pt x="23" y="140"/>
                  </a:cubicBezTo>
                  <a:close/>
                  <a:moveTo>
                    <a:pt x="34" y="141"/>
                  </a:moveTo>
                  <a:cubicBezTo>
                    <a:pt x="32" y="140"/>
                    <a:pt x="32" y="143"/>
                    <a:pt x="32" y="137"/>
                  </a:cubicBezTo>
                  <a:cubicBezTo>
                    <a:pt x="32" y="135"/>
                    <a:pt x="32" y="133"/>
                    <a:pt x="32" y="130"/>
                  </a:cubicBezTo>
                  <a:cubicBezTo>
                    <a:pt x="33" y="115"/>
                    <a:pt x="31" y="122"/>
                    <a:pt x="34" y="120"/>
                  </a:cubicBezTo>
                  <a:cubicBezTo>
                    <a:pt x="35" y="122"/>
                    <a:pt x="35" y="122"/>
                    <a:pt x="35" y="126"/>
                  </a:cubicBezTo>
                  <a:lnTo>
                    <a:pt x="34" y="141"/>
                  </a:lnTo>
                  <a:close/>
                  <a:moveTo>
                    <a:pt x="23" y="132"/>
                  </a:moveTo>
                  <a:cubicBezTo>
                    <a:pt x="20" y="130"/>
                    <a:pt x="20" y="126"/>
                    <a:pt x="21" y="122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3" y="126"/>
                    <a:pt x="22" y="129"/>
                    <a:pt x="23" y="132"/>
                  </a:cubicBezTo>
                  <a:close/>
                  <a:moveTo>
                    <a:pt x="103" y="166"/>
                  </a:moveTo>
                  <a:cubicBezTo>
                    <a:pt x="105" y="163"/>
                    <a:pt x="102" y="150"/>
                    <a:pt x="102" y="142"/>
                  </a:cubicBezTo>
                  <a:cubicBezTo>
                    <a:pt x="103" y="138"/>
                    <a:pt x="103" y="135"/>
                    <a:pt x="102" y="130"/>
                  </a:cubicBezTo>
                  <a:cubicBezTo>
                    <a:pt x="102" y="121"/>
                    <a:pt x="101" y="120"/>
                    <a:pt x="103" y="117"/>
                  </a:cubicBezTo>
                  <a:cubicBezTo>
                    <a:pt x="107" y="118"/>
                    <a:pt x="104" y="115"/>
                    <a:pt x="106" y="119"/>
                  </a:cubicBezTo>
                  <a:cubicBezTo>
                    <a:pt x="108" y="125"/>
                    <a:pt x="106" y="128"/>
                    <a:pt x="105" y="129"/>
                  </a:cubicBezTo>
                  <a:cubicBezTo>
                    <a:pt x="107" y="131"/>
                    <a:pt x="106" y="129"/>
                    <a:pt x="106" y="133"/>
                  </a:cubicBezTo>
                  <a:cubicBezTo>
                    <a:pt x="107" y="137"/>
                    <a:pt x="107" y="136"/>
                    <a:pt x="107" y="139"/>
                  </a:cubicBezTo>
                  <a:cubicBezTo>
                    <a:pt x="107" y="140"/>
                    <a:pt x="108" y="168"/>
                    <a:pt x="107" y="171"/>
                  </a:cubicBezTo>
                  <a:cubicBezTo>
                    <a:pt x="103" y="168"/>
                    <a:pt x="107" y="169"/>
                    <a:pt x="103" y="166"/>
                  </a:cubicBezTo>
                  <a:close/>
                  <a:moveTo>
                    <a:pt x="25" y="122"/>
                  </a:moveTo>
                  <a:cubicBezTo>
                    <a:pt x="25" y="118"/>
                    <a:pt x="23" y="110"/>
                    <a:pt x="25" y="107"/>
                  </a:cubicBezTo>
                  <a:cubicBezTo>
                    <a:pt x="27" y="111"/>
                    <a:pt x="25" y="107"/>
                    <a:pt x="26" y="113"/>
                  </a:cubicBezTo>
                  <a:cubicBezTo>
                    <a:pt x="27" y="136"/>
                    <a:pt x="27" y="136"/>
                    <a:pt x="27" y="136"/>
                  </a:cubicBezTo>
                  <a:lnTo>
                    <a:pt x="25" y="122"/>
                  </a:lnTo>
                  <a:close/>
                  <a:moveTo>
                    <a:pt x="45" y="133"/>
                  </a:moveTo>
                  <a:cubicBezTo>
                    <a:pt x="50" y="121"/>
                    <a:pt x="45" y="107"/>
                    <a:pt x="52" y="107"/>
                  </a:cubicBezTo>
                  <a:cubicBezTo>
                    <a:pt x="53" y="108"/>
                    <a:pt x="53" y="107"/>
                    <a:pt x="53" y="109"/>
                  </a:cubicBezTo>
                  <a:cubicBezTo>
                    <a:pt x="54" y="114"/>
                    <a:pt x="52" y="114"/>
                    <a:pt x="52" y="117"/>
                  </a:cubicBezTo>
                  <a:cubicBezTo>
                    <a:pt x="51" y="122"/>
                    <a:pt x="53" y="121"/>
                    <a:pt x="50" y="126"/>
                  </a:cubicBezTo>
                  <a:cubicBezTo>
                    <a:pt x="50" y="128"/>
                    <a:pt x="50" y="127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0" y="131"/>
                    <a:pt x="50" y="131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6" y="132"/>
                    <a:pt x="46" y="133"/>
                    <a:pt x="45" y="133"/>
                  </a:cubicBezTo>
                  <a:close/>
                  <a:moveTo>
                    <a:pt x="25" y="105"/>
                  </a:moveTo>
                  <a:cubicBezTo>
                    <a:pt x="24" y="102"/>
                    <a:pt x="24" y="99"/>
                    <a:pt x="25" y="97"/>
                  </a:cubicBezTo>
                  <a:cubicBezTo>
                    <a:pt x="26" y="100"/>
                    <a:pt x="26" y="103"/>
                    <a:pt x="25" y="105"/>
                  </a:cubicBezTo>
                  <a:close/>
                  <a:moveTo>
                    <a:pt x="54" y="99"/>
                  </a:moveTo>
                  <a:cubicBezTo>
                    <a:pt x="50" y="99"/>
                    <a:pt x="53" y="100"/>
                    <a:pt x="51" y="97"/>
                  </a:cubicBezTo>
                  <a:cubicBezTo>
                    <a:pt x="49" y="95"/>
                    <a:pt x="50" y="99"/>
                    <a:pt x="50" y="94"/>
                  </a:cubicBezTo>
                  <a:cubicBezTo>
                    <a:pt x="50" y="93"/>
                    <a:pt x="49" y="92"/>
                    <a:pt x="54" y="91"/>
                  </a:cubicBezTo>
                  <a:lnTo>
                    <a:pt x="54" y="99"/>
                  </a:lnTo>
                  <a:close/>
                  <a:moveTo>
                    <a:pt x="89" y="82"/>
                  </a:moveTo>
                  <a:cubicBezTo>
                    <a:pt x="89" y="88"/>
                    <a:pt x="89" y="82"/>
                    <a:pt x="88" y="85"/>
                  </a:cubicBezTo>
                  <a:cubicBezTo>
                    <a:pt x="87" y="83"/>
                    <a:pt x="86" y="87"/>
                    <a:pt x="86" y="81"/>
                  </a:cubicBezTo>
                  <a:cubicBezTo>
                    <a:pt x="86" y="75"/>
                    <a:pt x="86" y="81"/>
                    <a:pt x="88" y="79"/>
                  </a:cubicBezTo>
                  <a:cubicBezTo>
                    <a:pt x="89" y="81"/>
                    <a:pt x="89" y="77"/>
                    <a:pt x="89" y="82"/>
                  </a:cubicBezTo>
                  <a:close/>
                  <a:moveTo>
                    <a:pt x="47" y="55"/>
                  </a:moveTo>
                  <a:cubicBezTo>
                    <a:pt x="47" y="54"/>
                    <a:pt x="46" y="55"/>
                    <a:pt x="46" y="55"/>
                  </a:cubicBezTo>
                  <a:cubicBezTo>
                    <a:pt x="45" y="54"/>
                    <a:pt x="46" y="55"/>
                    <a:pt x="46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8" y="54"/>
                    <a:pt x="47" y="55"/>
                    <a:pt x="47" y="54"/>
                  </a:cubicBezTo>
                  <a:lnTo>
                    <a:pt x="47" y="55"/>
                  </a:lnTo>
                  <a:close/>
                  <a:moveTo>
                    <a:pt x="44" y="11"/>
                  </a:moveTo>
                  <a:cubicBezTo>
                    <a:pt x="44" y="6"/>
                    <a:pt x="44" y="8"/>
                    <a:pt x="45" y="4"/>
                  </a:cubicBezTo>
                  <a:cubicBezTo>
                    <a:pt x="43" y="2"/>
                    <a:pt x="43" y="1"/>
                    <a:pt x="41" y="0"/>
                  </a:cubicBezTo>
                  <a:cubicBezTo>
                    <a:pt x="40" y="4"/>
                    <a:pt x="42" y="3"/>
                    <a:pt x="41" y="8"/>
                  </a:cubicBezTo>
                  <a:cubicBezTo>
                    <a:pt x="41" y="10"/>
                    <a:pt x="40" y="10"/>
                    <a:pt x="40" y="13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4"/>
                    <a:pt x="40" y="16"/>
                    <a:pt x="39" y="24"/>
                  </a:cubicBezTo>
                  <a:cubicBezTo>
                    <a:pt x="39" y="25"/>
                    <a:pt x="39" y="29"/>
                    <a:pt x="39" y="31"/>
                  </a:cubicBezTo>
                  <a:cubicBezTo>
                    <a:pt x="39" y="42"/>
                    <a:pt x="40" y="39"/>
                    <a:pt x="41" y="42"/>
                  </a:cubicBezTo>
                  <a:cubicBezTo>
                    <a:pt x="41" y="43"/>
                    <a:pt x="38" y="53"/>
                    <a:pt x="40" y="65"/>
                  </a:cubicBezTo>
                  <a:cubicBezTo>
                    <a:pt x="41" y="71"/>
                    <a:pt x="40" y="69"/>
                    <a:pt x="39" y="75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3"/>
                    <a:pt x="36" y="92"/>
                    <a:pt x="35" y="96"/>
                  </a:cubicBezTo>
                  <a:cubicBezTo>
                    <a:pt x="33" y="104"/>
                    <a:pt x="39" y="105"/>
                    <a:pt x="34" y="109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1" y="108"/>
                    <a:pt x="32" y="107"/>
                    <a:pt x="29" y="109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5"/>
                    <a:pt x="30" y="96"/>
                    <a:pt x="31" y="9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2" y="82"/>
                    <a:pt x="31" y="84"/>
                    <a:pt x="32" y="83"/>
                  </a:cubicBezTo>
                  <a:cubicBezTo>
                    <a:pt x="32" y="82"/>
                    <a:pt x="32" y="84"/>
                    <a:pt x="33" y="82"/>
                  </a:cubicBezTo>
                  <a:cubicBezTo>
                    <a:pt x="33" y="82"/>
                    <a:pt x="33" y="82"/>
                    <a:pt x="33" y="81"/>
                  </a:cubicBezTo>
                  <a:cubicBezTo>
                    <a:pt x="33" y="78"/>
                    <a:pt x="34" y="79"/>
                    <a:pt x="33" y="76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3" y="72"/>
                    <a:pt x="34" y="76"/>
                    <a:pt x="33" y="70"/>
                  </a:cubicBezTo>
                  <a:cubicBezTo>
                    <a:pt x="30" y="71"/>
                    <a:pt x="33" y="71"/>
                    <a:pt x="29" y="72"/>
                  </a:cubicBezTo>
                  <a:cubicBezTo>
                    <a:pt x="29" y="69"/>
                    <a:pt x="29" y="67"/>
                    <a:pt x="30" y="66"/>
                  </a:cubicBezTo>
                  <a:cubicBezTo>
                    <a:pt x="31" y="63"/>
                    <a:pt x="31" y="68"/>
                    <a:pt x="31" y="61"/>
                  </a:cubicBezTo>
                  <a:cubicBezTo>
                    <a:pt x="31" y="54"/>
                    <a:pt x="32" y="52"/>
                    <a:pt x="27" y="51"/>
                  </a:cubicBezTo>
                  <a:cubicBezTo>
                    <a:pt x="26" y="54"/>
                    <a:pt x="27" y="55"/>
                    <a:pt x="26" y="5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9" y="48"/>
                    <a:pt x="27" y="48"/>
                    <a:pt x="30" y="49"/>
                  </a:cubicBezTo>
                  <a:cubicBezTo>
                    <a:pt x="32" y="45"/>
                    <a:pt x="31" y="45"/>
                    <a:pt x="32" y="40"/>
                  </a:cubicBezTo>
                  <a:cubicBezTo>
                    <a:pt x="32" y="36"/>
                    <a:pt x="32" y="42"/>
                    <a:pt x="33" y="36"/>
                  </a:cubicBezTo>
                  <a:cubicBezTo>
                    <a:pt x="33" y="29"/>
                    <a:pt x="33" y="33"/>
                    <a:pt x="32" y="31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43"/>
                    <a:pt x="30" y="42"/>
                    <a:pt x="27" y="45"/>
                  </a:cubicBezTo>
                  <a:cubicBezTo>
                    <a:pt x="25" y="40"/>
                    <a:pt x="27" y="37"/>
                    <a:pt x="25" y="33"/>
                  </a:cubicBezTo>
                  <a:cubicBezTo>
                    <a:pt x="23" y="35"/>
                    <a:pt x="24" y="33"/>
                    <a:pt x="23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2" y="38"/>
                    <a:pt x="20" y="40"/>
                    <a:pt x="21" y="44"/>
                  </a:cubicBezTo>
                  <a:cubicBezTo>
                    <a:pt x="21" y="46"/>
                    <a:pt x="22" y="48"/>
                    <a:pt x="21" y="52"/>
                  </a:cubicBezTo>
                  <a:cubicBezTo>
                    <a:pt x="20" y="54"/>
                    <a:pt x="20" y="52"/>
                    <a:pt x="19" y="57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95"/>
                    <a:pt x="18" y="83"/>
                    <a:pt x="19" y="92"/>
                  </a:cubicBezTo>
                  <a:cubicBezTo>
                    <a:pt x="19" y="103"/>
                    <a:pt x="21" y="110"/>
                    <a:pt x="21" y="121"/>
                  </a:cubicBezTo>
                  <a:cubicBezTo>
                    <a:pt x="17" y="116"/>
                    <a:pt x="15" y="84"/>
                    <a:pt x="15" y="75"/>
                  </a:cubicBezTo>
                  <a:cubicBezTo>
                    <a:pt x="15" y="60"/>
                    <a:pt x="12" y="41"/>
                    <a:pt x="10" y="27"/>
                  </a:cubicBezTo>
                  <a:cubicBezTo>
                    <a:pt x="12" y="25"/>
                    <a:pt x="13" y="23"/>
                    <a:pt x="14" y="2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16"/>
                    <a:pt x="8" y="21"/>
                    <a:pt x="8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37"/>
                    <a:pt x="10" y="44"/>
                    <a:pt x="4" y="54"/>
                  </a:cubicBezTo>
                  <a:cubicBezTo>
                    <a:pt x="5" y="58"/>
                    <a:pt x="5" y="55"/>
                    <a:pt x="6" y="60"/>
                  </a:cubicBezTo>
                  <a:cubicBezTo>
                    <a:pt x="6" y="61"/>
                    <a:pt x="6" y="64"/>
                    <a:pt x="6" y="66"/>
                  </a:cubicBezTo>
                  <a:cubicBezTo>
                    <a:pt x="8" y="67"/>
                    <a:pt x="7" y="66"/>
                    <a:pt x="8" y="67"/>
                  </a:cubicBezTo>
                  <a:cubicBezTo>
                    <a:pt x="7" y="69"/>
                    <a:pt x="8" y="65"/>
                    <a:pt x="7" y="70"/>
                  </a:cubicBezTo>
                  <a:cubicBezTo>
                    <a:pt x="6" y="78"/>
                    <a:pt x="8" y="81"/>
                    <a:pt x="10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7" y="91"/>
                    <a:pt x="7" y="91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10" y="95"/>
                    <a:pt x="7" y="96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3"/>
                    <a:pt x="8" y="111"/>
                    <a:pt x="8" y="116"/>
                  </a:cubicBezTo>
                  <a:cubicBezTo>
                    <a:pt x="9" y="120"/>
                    <a:pt x="8" y="126"/>
                    <a:pt x="12" y="129"/>
                  </a:cubicBezTo>
                  <a:cubicBezTo>
                    <a:pt x="9" y="137"/>
                    <a:pt x="11" y="137"/>
                    <a:pt x="12" y="139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0" y="154"/>
                    <a:pt x="10" y="155"/>
                    <a:pt x="8" y="155"/>
                  </a:cubicBezTo>
                  <a:cubicBezTo>
                    <a:pt x="7" y="151"/>
                    <a:pt x="6" y="151"/>
                    <a:pt x="8" y="147"/>
                  </a:cubicBezTo>
                  <a:cubicBezTo>
                    <a:pt x="4" y="147"/>
                    <a:pt x="3" y="145"/>
                    <a:pt x="3" y="150"/>
                  </a:cubicBezTo>
                  <a:cubicBezTo>
                    <a:pt x="2" y="158"/>
                    <a:pt x="5" y="162"/>
                    <a:pt x="5" y="169"/>
                  </a:cubicBezTo>
                  <a:cubicBezTo>
                    <a:pt x="5" y="175"/>
                    <a:pt x="5" y="169"/>
                    <a:pt x="6" y="173"/>
                  </a:cubicBezTo>
                  <a:cubicBezTo>
                    <a:pt x="6" y="177"/>
                    <a:pt x="6" y="175"/>
                    <a:pt x="5" y="176"/>
                  </a:cubicBezTo>
                  <a:cubicBezTo>
                    <a:pt x="4" y="172"/>
                    <a:pt x="4" y="172"/>
                    <a:pt x="0" y="172"/>
                  </a:cubicBezTo>
                  <a:cubicBezTo>
                    <a:pt x="2" y="174"/>
                    <a:pt x="1" y="173"/>
                    <a:pt x="3" y="175"/>
                  </a:cubicBezTo>
                  <a:cubicBezTo>
                    <a:pt x="1" y="176"/>
                    <a:pt x="2" y="174"/>
                    <a:pt x="1" y="177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" y="187"/>
                    <a:pt x="2" y="189"/>
                    <a:pt x="4" y="196"/>
                  </a:cubicBezTo>
                  <a:cubicBezTo>
                    <a:pt x="5" y="201"/>
                    <a:pt x="6" y="205"/>
                    <a:pt x="6" y="210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8"/>
                    <a:pt x="10" y="216"/>
                    <a:pt x="10" y="220"/>
                  </a:cubicBezTo>
                  <a:cubicBezTo>
                    <a:pt x="10" y="223"/>
                    <a:pt x="10" y="225"/>
                    <a:pt x="10" y="228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5"/>
                    <a:pt x="11" y="234"/>
                    <a:pt x="13" y="239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4" y="249"/>
                    <a:pt x="16" y="253"/>
                    <a:pt x="16" y="253"/>
                  </a:cubicBezTo>
                  <a:cubicBezTo>
                    <a:pt x="16" y="258"/>
                    <a:pt x="15" y="252"/>
                    <a:pt x="15" y="257"/>
                  </a:cubicBezTo>
                  <a:cubicBezTo>
                    <a:pt x="15" y="261"/>
                    <a:pt x="17" y="261"/>
                    <a:pt x="18" y="269"/>
                  </a:cubicBezTo>
                  <a:cubicBezTo>
                    <a:pt x="19" y="278"/>
                    <a:pt x="24" y="285"/>
                    <a:pt x="24" y="300"/>
                  </a:cubicBezTo>
                  <a:cubicBezTo>
                    <a:pt x="23" y="300"/>
                    <a:pt x="22" y="298"/>
                    <a:pt x="22" y="302"/>
                  </a:cubicBezTo>
                  <a:cubicBezTo>
                    <a:pt x="23" y="305"/>
                    <a:pt x="22" y="303"/>
                    <a:pt x="24" y="305"/>
                  </a:cubicBezTo>
                  <a:cubicBezTo>
                    <a:pt x="27" y="308"/>
                    <a:pt x="26" y="311"/>
                    <a:pt x="29" y="315"/>
                  </a:cubicBezTo>
                  <a:cubicBezTo>
                    <a:pt x="32" y="321"/>
                    <a:pt x="29" y="322"/>
                    <a:pt x="34" y="323"/>
                  </a:cubicBezTo>
                  <a:cubicBezTo>
                    <a:pt x="34" y="320"/>
                    <a:pt x="34" y="318"/>
                    <a:pt x="34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2" y="303"/>
                    <a:pt x="29" y="302"/>
                    <a:pt x="31" y="298"/>
                  </a:cubicBezTo>
                  <a:cubicBezTo>
                    <a:pt x="30" y="298"/>
                    <a:pt x="33" y="296"/>
                    <a:pt x="28" y="297"/>
                  </a:cubicBezTo>
                  <a:cubicBezTo>
                    <a:pt x="29" y="292"/>
                    <a:pt x="28" y="288"/>
                    <a:pt x="27" y="284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29" y="280"/>
                    <a:pt x="30" y="280"/>
                    <a:pt x="30" y="280"/>
                  </a:cubicBezTo>
                  <a:cubicBezTo>
                    <a:pt x="34" y="281"/>
                    <a:pt x="31" y="281"/>
                    <a:pt x="35" y="283"/>
                  </a:cubicBezTo>
                  <a:cubicBezTo>
                    <a:pt x="33" y="291"/>
                    <a:pt x="37" y="300"/>
                    <a:pt x="37" y="308"/>
                  </a:cubicBezTo>
                  <a:cubicBezTo>
                    <a:pt x="38" y="320"/>
                    <a:pt x="40" y="322"/>
                    <a:pt x="40" y="332"/>
                  </a:cubicBezTo>
                  <a:cubicBezTo>
                    <a:pt x="45" y="331"/>
                    <a:pt x="38" y="329"/>
                    <a:pt x="46" y="331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50" y="324"/>
                    <a:pt x="50" y="324"/>
                    <a:pt x="50" y="325"/>
                  </a:cubicBezTo>
                  <a:cubicBezTo>
                    <a:pt x="52" y="337"/>
                    <a:pt x="52" y="350"/>
                    <a:pt x="54" y="361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6" y="362"/>
                    <a:pt x="55" y="360"/>
                    <a:pt x="57" y="365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2" y="356"/>
                    <a:pt x="61" y="351"/>
                    <a:pt x="60" y="346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9" y="319"/>
                    <a:pt x="60" y="320"/>
                    <a:pt x="60" y="314"/>
                  </a:cubicBezTo>
                  <a:cubicBezTo>
                    <a:pt x="64" y="315"/>
                    <a:pt x="62" y="315"/>
                    <a:pt x="64" y="317"/>
                  </a:cubicBezTo>
                  <a:cubicBezTo>
                    <a:pt x="65" y="308"/>
                    <a:pt x="64" y="300"/>
                    <a:pt x="64" y="292"/>
                  </a:cubicBezTo>
                  <a:cubicBezTo>
                    <a:pt x="64" y="284"/>
                    <a:pt x="65" y="275"/>
                    <a:pt x="65" y="268"/>
                  </a:cubicBezTo>
                  <a:cubicBezTo>
                    <a:pt x="63" y="265"/>
                    <a:pt x="65" y="239"/>
                    <a:pt x="64" y="234"/>
                  </a:cubicBezTo>
                  <a:cubicBezTo>
                    <a:pt x="64" y="231"/>
                    <a:pt x="64" y="232"/>
                    <a:pt x="64" y="230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3"/>
                    <a:pt x="63" y="220"/>
                    <a:pt x="63" y="217"/>
                  </a:cubicBezTo>
                  <a:cubicBezTo>
                    <a:pt x="63" y="210"/>
                    <a:pt x="63" y="205"/>
                    <a:pt x="63" y="200"/>
                  </a:cubicBezTo>
                  <a:cubicBezTo>
                    <a:pt x="62" y="187"/>
                    <a:pt x="62" y="178"/>
                    <a:pt x="62" y="164"/>
                  </a:cubicBezTo>
                  <a:cubicBezTo>
                    <a:pt x="61" y="157"/>
                    <a:pt x="60" y="153"/>
                    <a:pt x="60" y="147"/>
                  </a:cubicBezTo>
                  <a:cubicBezTo>
                    <a:pt x="60" y="141"/>
                    <a:pt x="61" y="143"/>
                    <a:pt x="62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4" y="135"/>
                    <a:pt x="62" y="150"/>
                    <a:pt x="65" y="157"/>
                  </a:cubicBezTo>
                  <a:cubicBezTo>
                    <a:pt x="67" y="156"/>
                    <a:pt x="66" y="157"/>
                    <a:pt x="67" y="154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9" y="155"/>
                    <a:pt x="69" y="156"/>
                    <a:pt x="73" y="156"/>
                  </a:cubicBezTo>
                  <a:cubicBezTo>
                    <a:pt x="72" y="153"/>
                    <a:pt x="74" y="154"/>
                    <a:pt x="73" y="149"/>
                  </a:cubicBezTo>
                  <a:cubicBezTo>
                    <a:pt x="73" y="146"/>
                    <a:pt x="72" y="145"/>
                    <a:pt x="72" y="141"/>
                  </a:cubicBezTo>
                  <a:cubicBezTo>
                    <a:pt x="74" y="141"/>
                    <a:pt x="73" y="142"/>
                    <a:pt x="72" y="141"/>
                  </a:cubicBezTo>
                  <a:cubicBezTo>
                    <a:pt x="70" y="135"/>
                    <a:pt x="73" y="128"/>
                    <a:pt x="73" y="123"/>
                  </a:cubicBezTo>
                  <a:cubicBezTo>
                    <a:pt x="73" y="118"/>
                    <a:pt x="71" y="113"/>
                    <a:pt x="75" y="109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7"/>
                    <a:pt x="76" y="119"/>
                    <a:pt x="76" y="121"/>
                  </a:cubicBezTo>
                  <a:cubicBezTo>
                    <a:pt x="76" y="124"/>
                    <a:pt x="76" y="129"/>
                    <a:pt x="78" y="13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22"/>
                    <a:pt x="78" y="115"/>
                    <a:pt x="79" y="109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80" y="103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2"/>
                    <a:pt x="82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09"/>
                    <a:pt x="83" y="103"/>
                    <a:pt x="84" y="100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7" y="108"/>
                    <a:pt x="87" y="108"/>
                    <a:pt x="88" y="10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3" y="88"/>
                    <a:pt x="92" y="88"/>
                    <a:pt x="94" y="86"/>
                  </a:cubicBezTo>
                  <a:cubicBezTo>
                    <a:pt x="94" y="92"/>
                    <a:pt x="92" y="94"/>
                    <a:pt x="92" y="100"/>
                  </a:cubicBezTo>
                  <a:cubicBezTo>
                    <a:pt x="91" y="105"/>
                    <a:pt x="91" y="106"/>
                    <a:pt x="93" y="112"/>
                  </a:cubicBezTo>
                  <a:cubicBezTo>
                    <a:pt x="94" y="121"/>
                    <a:pt x="94" y="130"/>
                    <a:pt x="94" y="14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6" y="171"/>
                    <a:pt x="96" y="175"/>
                    <a:pt x="96" y="177"/>
                  </a:cubicBezTo>
                  <a:cubicBezTo>
                    <a:pt x="96" y="181"/>
                    <a:pt x="96" y="181"/>
                    <a:pt x="97" y="183"/>
                  </a:cubicBezTo>
                  <a:cubicBezTo>
                    <a:pt x="97" y="185"/>
                    <a:pt x="98" y="188"/>
                    <a:pt x="98" y="190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5"/>
                    <a:pt x="95" y="186"/>
                    <a:pt x="94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3" y="182"/>
                    <a:pt x="92" y="182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89" y="171"/>
                    <a:pt x="95" y="123"/>
                    <a:pt x="89" y="112"/>
                  </a:cubicBezTo>
                  <a:cubicBezTo>
                    <a:pt x="87" y="116"/>
                    <a:pt x="86" y="121"/>
                    <a:pt x="86" y="125"/>
                  </a:cubicBezTo>
                  <a:cubicBezTo>
                    <a:pt x="86" y="126"/>
                    <a:pt x="86" y="126"/>
                    <a:pt x="85" y="126"/>
                  </a:cubicBezTo>
                  <a:cubicBezTo>
                    <a:pt x="85" y="126"/>
                    <a:pt x="85" y="126"/>
                    <a:pt x="85" y="12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78" y="148"/>
                    <a:pt x="81" y="162"/>
                    <a:pt x="80" y="175"/>
                  </a:cubicBezTo>
                  <a:cubicBezTo>
                    <a:pt x="80" y="176"/>
                    <a:pt x="80" y="178"/>
                    <a:pt x="80" y="180"/>
                  </a:cubicBezTo>
                  <a:cubicBezTo>
                    <a:pt x="80" y="181"/>
                    <a:pt x="80" y="182"/>
                    <a:pt x="80" y="183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76" y="177"/>
                    <a:pt x="81" y="167"/>
                    <a:pt x="78" y="160"/>
                  </a:cubicBezTo>
                  <a:cubicBezTo>
                    <a:pt x="77" y="158"/>
                    <a:pt x="77" y="159"/>
                    <a:pt x="76" y="158"/>
                  </a:cubicBezTo>
                  <a:cubicBezTo>
                    <a:pt x="76" y="162"/>
                    <a:pt x="75" y="161"/>
                    <a:pt x="75" y="164"/>
                  </a:cubicBezTo>
                  <a:cubicBezTo>
                    <a:pt x="75" y="169"/>
                    <a:pt x="75" y="168"/>
                    <a:pt x="74" y="172"/>
                  </a:cubicBezTo>
                  <a:cubicBezTo>
                    <a:pt x="76" y="176"/>
                    <a:pt x="76" y="172"/>
                    <a:pt x="75" y="177"/>
                  </a:cubicBezTo>
                  <a:cubicBezTo>
                    <a:pt x="75" y="180"/>
                    <a:pt x="75" y="183"/>
                    <a:pt x="74" y="185"/>
                  </a:cubicBezTo>
                  <a:cubicBezTo>
                    <a:pt x="74" y="191"/>
                    <a:pt x="75" y="195"/>
                    <a:pt x="76" y="199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6" y="213"/>
                    <a:pt x="79" y="220"/>
                    <a:pt x="76" y="224"/>
                  </a:cubicBezTo>
                  <a:cubicBezTo>
                    <a:pt x="73" y="220"/>
                    <a:pt x="74" y="218"/>
                    <a:pt x="74" y="212"/>
                  </a:cubicBezTo>
                  <a:cubicBezTo>
                    <a:pt x="75" y="209"/>
                    <a:pt x="74" y="204"/>
                    <a:pt x="74" y="199"/>
                  </a:cubicBezTo>
                  <a:cubicBezTo>
                    <a:pt x="71" y="201"/>
                    <a:pt x="73" y="200"/>
                    <a:pt x="70" y="202"/>
                  </a:cubicBezTo>
                  <a:cubicBezTo>
                    <a:pt x="70" y="194"/>
                    <a:pt x="70" y="186"/>
                    <a:pt x="70" y="179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2"/>
                    <a:pt x="68" y="165"/>
                    <a:pt x="68" y="163"/>
                  </a:cubicBezTo>
                  <a:cubicBezTo>
                    <a:pt x="67" y="161"/>
                    <a:pt x="68" y="160"/>
                    <a:pt x="68" y="158"/>
                  </a:cubicBezTo>
                  <a:cubicBezTo>
                    <a:pt x="65" y="158"/>
                    <a:pt x="66" y="158"/>
                    <a:pt x="63" y="158"/>
                  </a:cubicBezTo>
                  <a:cubicBezTo>
                    <a:pt x="63" y="163"/>
                    <a:pt x="63" y="168"/>
                    <a:pt x="63" y="173"/>
                  </a:cubicBezTo>
                  <a:cubicBezTo>
                    <a:pt x="64" y="180"/>
                    <a:pt x="66" y="190"/>
                    <a:pt x="66" y="199"/>
                  </a:cubicBezTo>
                  <a:cubicBezTo>
                    <a:pt x="66" y="205"/>
                    <a:pt x="65" y="207"/>
                    <a:pt x="66" y="213"/>
                  </a:cubicBezTo>
                  <a:cubicBezTo>
                    <a:pt x="67" y="213"/>
                    <a:pt x="65" y="217"/>
                    <a:pt x="69" y="213"/>
                  </a:cubicBezTo>
                  <a:cubicBezTo>
                    <a:pt x="69" y="216"/>
                    <a:pt x="69" y="215"/>
                    <a:pt x="70" y="218"/>
                  </a:cubicBezTo>
                  <a:cubicBezTo>
                    <a:pt x="65" y="216"/>
                    <a:pt x="68" y="217"/>
                    <a:pt x="67" y="218"/>
                  </a:cubicBezTo>
                  <a:cubicBezTo>
                    <a:pt x="67" y="224"/>
                    <a:pt x="67" y="230"/>
                    <a:pt x="67" y="235"/>
                  </a:cubicBezTo>
                  <a:cubicBezTo>
                    <a:pt x="66" y="241"/>
                    <a:pt x="65" y="245"/>
                    <a:pt x="65" y="250"/>
                  </a:cubicBezTo>
                  <a:cubicBezTo>
                    <a:pt x="65" y="254"/>
                    <a:pt x="65" y="261"/>
                    <a:pt x="65" y="266"/>
                  </a:cubicBezTo>
                  <a:cubicBezTo>
                    <a:pt x="65" y="270"/>
                    <a:pt x="66" y="271"/>
                    <a:pt x="66" y="274"/>
                  </a:cubicBezTo>
                  <a:cubicBezTo>
                    <a:pt x="66" y="281"/>
                    <a:pt x="66" y="281"/>
                    <a:pt x="66" y="281"/>
                  </a:cubicBezTo>
                  <a:cubicBezTo>
                    <a:pt x="66" y="281"/>
                    <a:pt x="65" y="282"/>
                    <a:pt x="65" y="282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9" y="287"/>
                    <a:pt x="69" y="288"/>
                  </a:cubicBezTo>
                  <a:cubicBezTo>
                    <a:pt x="66" y="290"/>
                    <a:pt x="66" y="288"/>
                    <a:pt x="66" y="294"/>
                  </a:cubicBezTo>
                  <a:cubicBezTo>
                    <a:pt x="66" y="329"/>
                    <a:pt x="66" y="329"/>
                    <a:pt x="66" y="329"/>
                  </a:cubicBezTo>
                  <a:cubicBezTo>
                    <a:pt x="66" y="333"/>
                    <a:pt x="69" y="344"/>
                    <a:pt x="67" y="349"/>
                  </a:cubicBezTo>
                  <a:cubicBezTo>
                    <a:pt x="69" y="351"/>
                    <a:pt x="68" y="350"/>
                    <a:pt x="70" y="351"/>
                  </a:cubicBezTo>
                  <a:cubicBezTo>
                    <a:pt x="71" y="347"/>
                    <a:pt x="71" y="349"/>
                    <a:pt x="71" y="346"/>
                  </a:cubicBezTo>
                  <a:cubicBezTo>
                    <a:pt x="71" y="343"/>
                    <a:pt x="70" y="345"/>
                    <a:pt x="71" y="342"/>
                  </a:cubicBezTo>
                  <a:cubicBezTo>
                    <a:pt x="74" y="336"/>
                    <a:pt x="72" y="330"/>
                    <a:pt x="73" y="323"/>
                  </a:cubicBezTo>
                  <a:cubicBezTo>
                    <a:pt x="73" y="318"/>
                    <a:pt x="74" y="319"/>
                    <a:pt x="74" y="314"/>
                  </a:cubicBezTo>
                  <a:cubicBezTo>
                    <a:pt x="75" y="304"/>
                    <a:pt x="76" y="292"/>
                    <a:pt x="76" y="283"/>
                  </a:cubicBezTo>
                  <a:cubicBezTo>
                    <a:pt x="76" y="279"/>
                    <a:pt x="75" y="277"/>
                    <a:pt x="77" y="274"/>
                  </a:cubicBezTo>
                  <a:cubicBezTo>
                    <a:pt x="76" y="277"/>
                    <a:pt x="78" y="279"/>
                    <a:pt x="79" y="281"/>
                  </a:cubicBezTo>
                  <a:cubicBezTo>
                    <a:pt x="78" y="286"/>
                    <a:pt x="80" y="279"/>
                    <a:pt x="78" y="283"/>
                  </a:cubicBezTo>
                  <a:cubicBezTo>
                    <a:pt x="75" y="292"/>
                    <a:pt x="79" y="306"/>
                    <a:pt x="79" y="307"/>
                  </a:cubicBezTo>
                  <a:cubicBezTo>
                    <a:pt x="79" y="307"/>
                    <a:pt x="78" y="307"/>
                    <a:pt x="78" y="308"/>
                  </a:cubicBezTo>
                  <a:cubicBezTo>
                    <a:pt x="78" y="308"/>
                    <a:pt x="78" y="308"/>
                    <a:pt x="78" y="309"/>
                  </a:cubicBezTo>
                  <a:cubicBezTo>
                    <a:pt x="76" y="312"/>
                    <a:pt x="77" y="315"/>
                    <a:pt x="79" y="318"/>
                  </a:cubicBezTo>
                  <a:cubicBezTo>
                    <a:pt x="77" y="322"/>
                    <a:pt x="78" y="324"/>
                    <a:pt x="78" y="330"/>
                  </a:cubicBezTo>
                  <a:cubicBezTo>
                    <a:pt x="81" y="323"/>
                    <a:pt x="77" y="373"/>
                    <a:pt x="77" y="376"/>
                  </a:cubicBezTo>
                  <a:cubicBezTo>
                    <a:pt x="82" y="375"/>
                    <a:pt x="77" y="376"/>
                    <a:pt x="81" y="374"/>
                  </a:cubicBezTo>
                  <a:cubicBezTo>
                    <a:pt x="84" y="379"/>
                    <a:pt x="84" y="379"/>
                    <a:pt x="84" y="379"/>
                  </a:cubicBezTo>
                  <a:cubicBezTo>
                    <a:pt x="81" y="381"/>
                    <a:pt x="81" y="381"/>
                    <a:pt x="81" y="381"/>
                  </a:cubicBezTo>
                  <a:cubicBezTo>
                    <a:pt x="83" y="385"/>
                    <a:pt x="82" y="387"/>
                    <a:pt x="84" y="391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85" y="377"/>
                    <a:pt x="89" y="387"/>
                    <a:pt x="88" y="371"/>
                  </a:cubicBezTo>
                  <a:cubicBezTo>
                    <a:pt x="87" y="366"/>
                    <a:pt x="86" y="362"/>
                    <a:pt x="88" y="357"/>
                  </a:cubicBezTo>
                  <a:cubicBezTo>
                    <a:pt x="88" y="357"/>
                    <a:pt x="89" y="355"/>
                    <a:pt x="90" y="360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1" y="372"/>
                    <a:pt x="94" y="376"/>
                    <a:pt x="92" y="380"/>
                  </a:cubicBezTo>
                  <a:cubicBezTo>
                    <a:pt x="92" y="380"/>
                    <a:pt x="92" y="381"/>
                    <a:pt x="92" y="381"/>
                  </a:cubicBezTo>
                  <a:cubicBezTo>
                    <a:pt x="91" y="385"/>
                    <a:pt x="91" y="385"/>
                    <a:pt x="91" y="385"/>
                  </a:cubicBezTo>
                  <a:cubicBezTo>
                    <a:pt x="91" y="391"/>
                    <a:pt x="88" y="397"/>
                    <a:pt x="90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4" y="399"/>
                    <a:pt x="94" y="399"/>
                    <a:pt x="94" y="399"/>
                  </a:cubicBezTo>
                  <a:cubicBezTo>
                    <a:pt x="95" y="397"/>
                    <a:pt x="95" y="397"/>
                    <a:pt x="95" y="394"/>
                  </a:cubicBezTo>
                  <a:cubicBezTo>
                    <a:pt x="99" y="395"/>
                    <a:pt x="96" y="394"/>
                    <a:pt x="97" y="395"/>
                  </a:cubicBezTo>
                  <a:cubicBezTo>
                    <a:pt x="98" y="395"/>
                    <a:pt x="98" y="398"/>
                    <a:pt x="98" y="396"/>
                  </a:cubicBezTo>
                  <a:cubicBezTo>
                    <a:pt x="98" y="396"/>
                    <a:pt x="99" y="397"/>
                    <a:pt x="99" y="397"/>
                  </a:cubicBezTo>
                  <a:cubicBezTo>
                    <a:pt x="99" y="394"/>
                    <a:pt x="99" y="394"/>
                    <a:pt x="99" y="394"/>
                  </a:cubicBezTo>
                  <a:cubicBezTo>
                    <a:pt x="100" y="392"/>
                    <a:pt x="99" y="394"/>
                    <a:pt x="100" y="392"/>
                  </a:cubicBezTo>
                  <a:cubicBezTo>
                    <a:pt x="103" y="385"/>
                    <a:pt x="103" y="374"/>
                    <a:pt x="102" y="366"/>
                  </a:cubicBezTo>
                  <a:cubicBezTo>
                    <a:pt x="101" y="358"/>
                    <a:pt x="101" y="347"/>
                    <a:pt x="102" y="340"/>
                  </a:cubicBezTo>
                  <a:cubicBezTo>
                    <a:pt x="103" y="336"/>
                    <a:pt x="104" y="336"/>
                    <a:pt x="105" y="333"/>
                  </a:cubicBezTo>
                  <a:cubicBezTo>
                    <a:pt x="103" y="324"/>
                    <a:pt x="105" y="322"/>
                    <a:pt x="105" y="313"/>
                  </a:cubicBezTo>
                  <a:cubicBezTo>
                    <a:pt x="105" y="272"/>
                    <a:pt x="105" y="272"/>
                    <a:pt x="105" y="272"/>
                  </a:cubicBezTo>
                  <a:cubicBezTo>
                    <a:pt x="105" y="270"/>
                    <a:pt x="105" y="271"/>
                    <a:pt x="105" y="268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7" y="238"/>
                    <a:pt x="105" y="223"/>
                    <a:pt x="105" y="209"/>
                  </a:cubicBezTo>
                  <a:cubicBezTo>
                    <a:pt x="105" y="201"/>
                    <a:pt x="105" y="194"/>
                    <a:pt x="105" y="188"/>
                  </a:cubicBezTo>
                  <a:cubicBezTo>
                    <a:pt x="105" y="181"/>
                    <a:pt x="101" y="179"/>
                    <a:pt x="106" y="173"/>
                  </a:cubicBezTo>
                  <a:cubicBezTo>
                    <a:pt x="106" y="180"/>
                    <a:pt x="107" y="181"/>
                    <a:pt x="107" y="188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9"/>
                    <a:pt x="109" y="254"/>
                    <a:pt x="108" y="258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109" y="264"/>
                    <a:pt x="107" y="266"/>
                    <a:pt x="110" y="269"/>
                  </a:cubicBezTo>
                  <a:cubicBezTo>
                    <a:pt x="105" y="276"/>
                    <a:pt x="112" y="290"/>
                    <a:pt x="108" y="297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9" y="315"/>
                    <a:pt x="107" y="322"/>
                    <a:pt x="108" y="327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1"/>
                    <a:pt x="107" y="331"/>
                    <a:pt x="108" y="332"/>
                  </a:cubicBezTo>
                  <a:cubicBezTo>
                    <a:pt x="104" y="336"/>
                    <a:pt x="106" y="338"/>
                    <a:pt x="106" y="343"/>
                  </a:cubicBezTo>
                  <a:cubicBezTo>
                    <a:pt x="109" y="344"/>
                    <a:pt x="110" y="345"/>
                    <a:pt x="112" y="346"/>
                  </a:cubicBezTo>
                  <a:cubicBezTo>
                    <a:pt x="114" y="343"/>
                    <a:pt x="113" y="340"/>
                    <a:pt x="114" y="335"/>
                  </a:cubicBezTo>
                  <a:cubicBezTo>
                    <a:pt x="113" y="335"/>
                    <a:pt x="112" y="336"/>
                    <a:pt x="110" y="335"/>
                  </a:cubicBezTo>
                  <a:cubicBezTo>
                    <a:pt x="112" y="329"/>
                    <a:pt x="113" y="334"/>
                    <a:pt x="111" y="326"/>
                  </a:cubicBezTo>
                  <a:cubicBezTo>
                    <a:pt x="115" y="326"/>
                    <a:pt x="113" y="326"/>
                    <a:pt x="115" y="325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2" y="300"/>
                    <a:pt x="112" y="303"/>
                    <a:pt x="111" y="296"/>
                  </a:cubicBezTo>
                  <a:cubicBezTo>
                    <a:pt x="111" y="291"/>
                    <a:pt x="112" y="290"/>
                    <a:pt x="111" y="283"/>
                  </a:cubicBezTo>
                  <a:cubicBezTo>
                    <a:pt x="113" y="285"/>
                    <a:pt x="113" y="284"/>
                    <a:pt x="116" y="285"/>
                  </a:cubicBezTo>
                  <a:cubicBezTo>
                    <a:pt x="114" y="278"/>
                    <a:pt x="119" y="270"/>
                    <a:pt x="116" y="264"/>
                  </a:cubicBezTo>
                  <a:cubicBezTo>
                    <a:pt x="115" y="261"/>
                    <a:pt x="116" y="258"/>
                    <a:pt x="116" y="255"/>
                  </a:cubicBezTo>
                  <a:cubicBezTo>
                    <a:pt x="117" y="251"/>
                    <a:pt x="116" y="246"/>
                    <a:pt x="116" y="243"/>
                  </a:cubicBezTo>
                  <a:cubicBezTo>
                    <a:pt x="117" y="231"/>
                    <a:pt x="115" y="222"/>
                    <a:pt x="119" y="221"/>
                  </a:cubicBezTo>
                  <a:cubicBezTo>
                    <a:pt x="117" y="227"/>
                    <a:pt x="121" y="252"/>
                    <a:pt x="120" y="261"/>
                  </a:cubicBezTo>
                  <a:cubicBezTo>
                    <a:pt x="124" y="264"/>
                    <a:pt x="124" y="264"/>
                    <a:pt x="124" y="264"/>
                  </a:cubicBezTo>
                  <a:cubicBezTo>
                    <a:pt x="125" y="259"/>
                    <a:pt x="126" y="261"/>
                    <a:pt x="126" y="256"/>
                  </a:cubicBezTo>
                  <a:cubicBezTo>
                    <a:pt x="127" y="252"/>
                    <a:pt x="126" y="250"/>
                    <a:pt x="126" y="245"/>
                  </a:cubicBezTo>
                  <a:cubicBezTo>
                    <a:pt x="127" y="236"/>
                    <a:pt x="127" y="238"/>
                    <a:pt x="126" y="228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1" y="189"/>
                    <a:pt x="120" y="186"/>
                    <a:pt x="120" y="179"/>
                  </a:cubicBezTo>
                  <a:cubicBezTo>
                    <a:pt x="119" y="169"/>
                    <a:pt x="118" y="169"/>
                    <a:pt x="116" y="167"/>
                  </a:cubicBezTo>
                  <a:cubicBezTo>
                    <a:pt x="116" y="164"/>
                    <a:pt x="115" y="165"/>
                    <a:pt x="116" y="163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53"/>
                    <a:pt x="115" y="139"/>
                    <a:pt x="112" y="134"/>
                  </a:cubicBezTo>
                  <a:cubicBezTo>
                    <a:pt x="112" y="133"/>
                    <a:pt x="112" y="133"/>
                    <a:pt x="111" y="131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1"/>
                    <a:pt x="104" y="109"/>
                    <a:pt x="103" y="110"/>
                  </a:cubicBezTo>
                  <a:cubicBezTo>
                    <a:pt x="104" y="112"/>
                    <a:pt x="104" y="113"/>
                    <a:pt x="103" y="114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09"/>
                    <a:pt x="100" y="110"/>
                    <a:pt x="100" y="107"/>
                  </a:cubicBezTo>
                  <a:cubicBezTo>
                    <a:pt x="102" y="111"/>
                    <a:pt x="100" y="109"/>
                    <a:pt x="102" y="110"/>
                  </a:cubicBezTo>
                  <a:cubicBezTo>
                    <a:pt x="102" y="104"/>
                    <a:pt x="101" y="106"/>
                    <a:pt x="104" y="105"/>
                  </a:cubicBezTo>
                  <a:cubicBezTo>
                    <a:pt x="103" y="103"/>
                    <a:pt x="103" y="104"/>
                    <a:pt x="102" y="101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8" y="88"/>
                    <a:pt x="99" y="80"/>
                    <a:pt x="98" y="75"/>
                  </a:cubicBezTo>
                  <a:cubicBezTo>
                    <a:pt x="97" y="72"/>
                    <a:pt x="99" y="74"/>
                    <a:pt x="97" y="71"/>
                  </a:cubicBezTo>
                  <a:cubicBezTo>
                    <a:pt x="96" y="68"/>
                    <a:pt x="96" y="69"/>
                    <a:pt x="95" y="6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2"/>
                    <a:pt x="89" y="62"/>
                    <a:pt x="88" y="58"/>
                  </a:cubicBezTo>
                  <a:cubicBezTo>
                    <a:pt x="87" y="53"/>
                    <a:pt x="84" y="46"/>
                    <a:pt x="85" y="40"/>
                  </a:cubicBezTo>
                  <a:cubicBezTo>
                    <a:pt x="84" y="41"/>
                    <a:pt x="82" y="36"/>
                    <a:pt x="83" y="46"/>
                  </a:cubicBezTo>
                  <a:cubicBezTo>
                    <a:pt x="84" y="47"/>
                    <a:pt x="84" y="48"/>
                    <a:pt x="84" y="50"/>
                  </a:cubicBezTo>
                  <a:cubicBezTo>
                    <a:pt x="85" y="55"/>
                    <a:pt x="85" y="57"/>
                    <a:pt x="85" y="63"/>
                  </a:cubicBezTo>
                  <a:cubicBezTo>
                    <a:pt x="84" y="61"/>
                    <a:pt x="84" y="62"/>
                    <a:pt x="83" y="60"/>
                  </a:cubicBezTo>
                  <a:cubicBezTo>
                    <a:pt x="82" y="58"/>
                    <a:pt x="83" y="59"/>
                    <a:pt x="82" y="58"/>
                  </a:cubicBezTo>
                  <a:cubicBezTo>
                    <a:pt x="80" y="52"/>
                    <a:pt x="81" y="49"/>
                    <a:pt x="80" y="43"/>
                  </a:cubicBezTo>
                  <a:cubicBezTo>
                    <a:pt x="79" y="39"/>
                    <a:pt x="78" y="36"/>
                    <a:pt x="77" y="32"/>
                  </a:cubicBezTo>
                  <a:cubicBezTo>
                    <a:pt x="76" y="27"/>
                    <a:pt x="77" y="26"/>
                    <a:pt x="73" y="23"/>
                  </a:cubicBezTo>
                  <a:cubicBezTo>
                    <a:pt x="73" y="26"/>
                    <a:pt x="74" y="30"/>
                    <a:pt x="74" y="3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0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9" y="76"/>
                    <a:pt x="80" y="76"/>
                    <a:pt x="78" y="7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6" y="85"/>
                    <a:pt x="75" y="78"/>
                    <a:pt x="75" y="67"/>
                  </a:cubicBezTo>
                  <a:cubicBezTo>
                    <a:pt x="74" y="61"/>
                    <a:pt x="73" y="53"/>
                    <a:pt x="71" y="48"/>
                  </a:cubicBezTo>
                  <a:cubicBezTo>
                    <a:pt x="70" y="43"/>
                    <a:pt x="71" y="31"/>
                    <a:pt x="66" y="17"/>
                  </a:cubicBezTo>
                  <a:cubicBezTo>
                    <a:pt x="64" y="12"/>
                    <a:pt x="61" y="2"/>
                    <a:pt x="56" y="0"/>
                  </a:cubicBezTo>
                  <a:cubicBezTo>
                    <a:pt x="52" y="7"/>
                    <a:pt x="57" y="17"/>
                    <a:pt x="59" y="24"/>
                  </a:cubicBezTo>
                  <a:cubicBezTo>
                    <a:pt x="59" y="28"/>
                    <a:pt x="61" y="41"/>
                    <a:pt x="61" y="45"/>
                  </a:cubicBezTo>
                  <a:cubicBezTo>
                    <a:pt x="59" y="58"/>
                    <a:pt x="61" y="69"/>
                    <a:pt x="61" y="82"/>
                  </a:cubicBezTo>
                  <a:cubicBezTo>
                    <a:pt x="61" y="87"/>
                    <a:pt x="61" y="89"/>
                    <a:pt x="61" y="95"/>
                  </a:cubicBezTo>
                  <a:cubicBezTo>
                    <a:pt x="61" y="99"/>
                    <a:pt x="63" y="106"/>
                    <a:pt x="61" y="109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1"/>
                    <a:pt x="60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78"/>
                    <a:pt x="59" y="70"/>
                    <a:pt x="56" y="67"/>
                  </a:cubicBezTo>
                  <a:cubicBezTo>
                    <a:pt x="54" y="74"/>
                    <a:pt x="58" y="71"/>
                    <a:pt x="53" y="79"/>
                  </a:cubicBezTo>
                  <a:cubicBezTo>
                    <a:pt x="56" y="86"/>
                    <a:pt x="51" y="82"/>
                    <a:pt x="54" y="87"/>
                  </a:cubicBezTo>
                  <a:cubicBezTo>
                    <a:pt x="51" y="87"/>
                    <a:pt x="53" y="86"/>
                    <a:pt x="50" y="85"/>
                  </a:cubicBezTo>
                  <a:cubicBezTo>
                    <a:pt x="50" y="80"/>
                    <a:pt x="49" y="81"/>
                    <a:pt x="49" y="77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64"/>
                    <a:pt x="53" y="48"/>
                    <a:pt x="50" y="39"/>
                  </a:cubicBezTo>
                  <a:cubicBezTo>
                    <a:pt x="48" y="33"/>
                    <a:pt x="48" y="25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Freeform 21"/>
            <p:cNvSpPr>
              <a:spLocks noEditPoints="1"/>
            </p:cNvSpPr>
            <p:nvPr/>
          </p:nvSpPr>
          <p:spPr bwMode="auto">
            <a:xfrm>
              <a:off x="337" y="1739"/>
              <a:ext cx="177" cy="532"/>
            </a:xfrm>
            <a:custGeom>
              <a:avLst/>
              <a:gdLst>
                <a:gd name="T0" fmla="*/ 83 w 138"/>
                <a:gd name="T1" fmla="*/ 363 h 414"/>
                <a:gd name="T2" fmla="*/ 80 w 138"/>
                <a:gd name="T3" fmla="*/ 343 h 414"/>
                <a:gd name="T4" fmla="*/ 118 w 138"/>
                <a:gd name="T5" fmla="*/ 307 h 414"/>
                <a:gd name="T6" fmla="*/ 125 w 138"/>
                <a:gd name="T7" fmla="*/ 269 h 414"/>
                <a:gd name="T8" fmla="*/ 71 w 138"/>
                <a:gd name="T9" fmla="*/ 279 h 414"/>
                <a:gd name="T10" fmla="*/ 64 w 138"/>
                <a:gd name="T11" fmla="*/ 243 h 414"/>
                <a:gd name="T12" fmla="*/ 16 w 138"/>
                <a:gd name="T13" fmla="*/ 245 h 414"/>
                <a:gd name="T14" fmla="*/ 17 w 138"/>
                <a:gd name="T15" fmla="*/ 238 h 414"/>
                <a:gd name="T16" fmla="*/ 15 w 138"/>
                <a:gd name="T17" fmla="*/ 228 h 414"/>
                <a:gd name="T18" fmla="*/ 57 w 138"/>
                <a:gd name="T19" fmla="*/ 202 h 414"/>
                <a:gd name="T20" fmla="*/ 7 w 138"/>
                <a:gd name="T21" fmla="*/ 190 h 414"/>
                <a:gd name="T22" fmla="*/ 52 w 138"/>
                <a:gd name="T23" fmla="*/ 188 h 414"/>
                <a:gd name="T24" fmla="*/ 51 w 138"/>
                <a:gd name="T25" fmla="*/ 182 h 414"/>
                <a:gd name="T26" fmla="*/ 50 w 138"/>
                <a:gd name="T27" fmla="*/ 150 h 414"/>
                <a:gd name="T28" fmla="*/ 52 w 138"/>
                <a:gd name="T29" fmla="*/ 149 h 414"/>
                <a:gd name="T30" fmla="*/ 40 w 138"/>
                <a:gd name="T31" fmla="*/ 3 h 414"/>
                <a:gd name="T32" fmla="*/ 35 w 138"/>
                <a:gd name="T33" fmla="*/ 36 h 414"/>
                <a:gd name="T34" fmla="*/ 33 w 138"/>
                <a:gd name="T35" fmla="*/ 125 h 414"/>
                <a:gd name="T36" fmla="*/ 59 w 138"/>
                <a:gd name="T37" fmla="*/ 313 h 414"/>
                <a:gd name="T38" fmla="*/ 68 w 138"/>
                <a:gd name="T39" fmla="*/ 349 h 414"/>
                <a:gd name="T40" fmla="*/ 34 w 138"/>
                <a:gd name="T41" fmla="*/ 188 h 414"/>
                <a:gd name="T42" fmla="*/ 23 w 138"/>
                <a:gd name="T43" fmla="*/ 112 h 414"/>
                <a:gd name="T44" fmla="*/ 16 w 138"/>
                <a:gd name="T45" fmla="*/ 38 h 414"/>
                <a:gd name="T46" fmla="*/ 5 w 138"/>
                <a:gd name="T47" fmla="*/ 37 h 414"/>
                <a:gd name="T48" fmla="*/ 5 w 138"/>
                <a:gd name="T49" fmla="*/ 128 h 414"/>
                <a:gd name="T50" fmla="*/ 6 w 138"/>
                <a:gd name="T51" fmla="*/ 146 h 414"/>
                <a:gd name="T52" fmla="*/ 3 w 138"/>
                <a:gd name="T53" fmla="*/ 170 h 414"/>
                <a:gd name="T54" fmla="*/ 3 w 138"/>
                <a:gd name="T55" fmla="*/ 193 h 414"/>
                <a:gd name="T56" fmla="*/ 10 w 138"/>
                <a:gd name="T57" fmla="*/ 269 h 414"/>
                <a:gd name="T58" fmla="*/ 30 w 138"/>
                <a:gd name="T59" fmla="*/ 307 h 414"/>
                <a:gd name="T60" fmla="*/ 47 w 138"/>
                <a:gd name="T61" fmla="*/ 328 h 414"/>
                <a:gd name="T62" fmla="*/ 26 w 138"/>
                <a:gd name="T63" fmla="*/ 267 h 414"/>
                <a:gd name="T64" fmla="*/ 31 w 138"/>
                <a:gd name="T65" fmla="*/ 266 h 414"/>
                <a:gd name="T66" fmla="*/ 51 w 138"/>
                <a:gd name="T67" fmla="*/ 338 h 414"/>
                <a:gd name="T68" fmla="*/ 71 w 138"/>
                <a:gd name="T69" fmla="*/ 358 h 414"/>
                <a:gd name="T70" fmla="*/ 95 w 138"/>
                <a:gd name="T71" fmla="*/ 387 h 414"/>
                <a:gd name="T72" fmla="*/ 100 w 138"/>
                <a:gd name="T73" fmla="*/ 372 h 414"/>
                <a:gd name="T74" fmla="*/ 102 w 138"/>
                <a:gd name="T75" fmla="*/ 358 h 414"/>
                <a:gd name="T76" fmla="*/ 100 w 138"/>
                <a:gd name="T77" fmla="*/ 336 h 414"/>
                <a:gd name="T78" fmla="*/ 102 w 138"/>
                <a:gd name="T79" fmla="*/ 290 h 414"/>
                <a:gd name="T80" fmla="*/ 108 w 138"/>
                <a:gd name="T81" fmla="*/ 308 h 414"/>
                <a:gd name="T82" fmla="*/ 123 w 138"/>
                <a:gd name="T83" fmla="*/ 409 h 414"/>
                <a:gd name="T84" fmla="*/ 125 w 138"/>
                <a:gd name="T85" fmla="*/ 364 h 414"/>
                <a:gd name="T86" fmla="*/ 133 w 138"/>
                <a:gd name="T87" fmla="*/ 345 h 414"/>
                <a:gd name="T88" fmla="*/ 132 w 138"/>
                <a:gd name="T89" fmla="*/ 305 h 414"/>
                <a:gd name="T90" fmla="*/ 136 w 138"/>
                <a:gd name="T91" fmla="*/ 300 h 414"/>
                <a:gd name="T92" fmla="*/ 136 w 138"/>
                <a:gd name="T93" fmla="*/ 287 h 414"/>
                <a:gd name="T94" fmla="*/ 129 w 138"/>
                <a:gd name="T95" fmla="*/ 250 h 414"/>
                <a:gd name="T96" fmla="*/ 120 w 138"/>
                <a:gd name="T97" fmla="*/ 252 h 414"/>
                <a:gd name="T98" fmla="*/ 115 w 138"/>
                <a:gd name="T99" fmla="*/ 252 h 414"/>
                <a:gd name="T100" fmla="*/ 117 w 138"/>
                <a:gd name="T101" fmla="*/ 275 h 414"/>
                <a:gd name="T102" fmla="*/ 115 w 138"/>
                <a:gd name="T103" fmla="*/ 290 h 414"/>
                <a:gd name="T104" fmla="*/ 107 w 138"/>
                <a:gd name="T105" fmla="*/ 236 h 414"/>
                <a:gd name="T106" fmla="*/ 94 w 138"/>
                <a:gd name="T107" fmla="*/ 191 h 414"/>
                <a:gd name="T108" fmla="*/ 73 w 138"/>
                <a:gd name="T109" fmla="*/ 106 h 414"/>
                <a:gd name="T110" fmla="*/ 59 w 138"/>
                <a:gd name="T111" fmla="*/ 49 h 414"/>
                <a:gd name="T112" fmla="*/ 56 w 138"/>
                <a:gd name="T113" fmla="*/ 2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" h="414">
                  <a:moveTo>
                    <a:pt x="84" y="363"/>
                  </a:moveTo>
                  <a:cubicBezTo>
                    <a:pt x="85" y="364"/>
                    <a:pt x="82" y="361"/>
                    <a:pt x="84" y="364"/>
                  </a:cubicBezTo>
                  <a:cubicBezTo>
                    <a:pt x="86" y="366"/>
                    <a:pt x="85" y="365"/>
                    <a:pt x="85" y="366"/>
                  </a:cubicBezTo>
                  <a:cubicBezTo>
                    <a:pt x="86" y="367"/>
                    <a:pt x="86" y="368"/>
                    <a:pt x="86" y="369"/>
                  </a:cubicBezTo>
                  <a:cubicBezTo>
                    <a:pt x="86" y="373"/>
                    <a:pt x="87" y="375"/>
                    <a:pt x="87" y="377"/>
                  </a:cubicBezTo>
                  <a:cubicBezTo>
                    <a:pt x="83" y="374"/>
                    <a:pt x="85" y="372"/>
                    <a:pt x="83" y="363"/>
                  </a:cubicBezTo>
                  <a:lnTo>
                    <a:pt x="84" y="363"/>
                  </a:lnTo>
                  <a:close/>
                  <a:moveTo>
                    <a:pt x="75" y="325"/>
                  </a:moveTo>
                  <a:cubicBezTo>
                    <a:pt x="77" y="319"/>
                    <a:pt x="75" y="321"/>
                    <a:pt x="76" y="315"/>
                  </a:cubicBezTo>
                  <a:cubicBezTo>
                    <a:pt x="77" y="315"/>
                    <a:pt x="75" y="312"/>
                    <a:pt x="77" y="316"/>
                  </a:cubicBezTo>
                  <a:cubicBezTo>
                    <a:pt x="78" y="327"/>
                    <a:pt x="78" y="327"/>
                    <a:pt x="78" y="327"/>
                  </a:cubicBezTo>
                  <a:cubicBezTo>
                    <a:pt x="78" y="333"/>
                    <a:pt x="79" y="338"/>
                    <a:pt x="80" y="343"/>
                  </a:cubicBezTo>
                  <a:cubicBezTo>
                    <a:pt x="75" y="334"/>
                    <a:pt x="80" y="333"/>
                    <a:pt x="75" y="325"/>
                  </a:cubicBezTo>
                  <a:close/>
                  <a:moveTo>
                    <a:pt x="117" y="308"/>
                  </a:moveTo>
                  <a:cubicBezTo>
                    <a:pt x="116" y="307"/>
                    <a:pt x="116" y="306"/>
                    <a:pt x="117" y="304"/>
                  </a:cubicBezTo>
                  <a:cubicBezTo>
                    <a:pt x="117" y="299"/>
                    <a:pt x="115" y="301"/>
                    <a:pt x="120" y="301"/>
                  </a:cubicBezTo>
                  <a:cubicBezTo>
                    <a:pt x="120" y="301"/>
                    <a:pt x="123" y="301"/>
                    <a:pt x="119" y="306"/>
                  </a:cubicBezTo>
                  <a:cubicBezTo>
                    <a:pt x="119" y="306"/>
                    <a:pt x="119" y="307"/>
                    <a:pt x="118" y="307"/>
                  </a:cubicBezTo>
                  <a:cubicBezTo>
                    <a:pt x="117" y="309"/>
                    <a:pt x="118" y="308"/>
                    <a:pt x="117" y="309"/>
                  </a:cubicBezTo>
                  <a:lnTo>
                    <a:pt x="117" y="308"/>
                  </a:lnTo>
                  <a:close/>
                  <a:moveTo>
                    <a:pt x="58" y="281"/>
                  </a:moveTo>
                  <a:cubicBezTo>
                    <a:pt x="58" y="279"/>
                    <a:pt x="60" y="279"/>
                    <a:pt x="59" y="281"/>
                  </a:cubicBezTo>
                  <a:cubicBezTo>
                    <a:pt x="59" y="283"/>
                    <a:pt x="58" y="282"/>
                    <a:pt x="58" y="281"/>
                  </a:cubicBezTo>
                  <a:close/>
                  <a:moveTo>
                    <a:pt x="125" y="269"/>
                  </a:moveTo>
                  <a:cubicBezTo>
                    <a:pt x="128" y="270"/>
                    <a:pt x="128" y="270"/>
                    <a:pt x="128" y="270"/>
                  </a:cubicBezTo>
                  <a:cubicBezTo>
                    <a:pt x="127" y="273"/>
                    <a:pt x="128" y="272"/>
                    <a:pt x="126" y="273"/>
                  </a:cubicBezTo>
                  <a:lnTo>
                    <a:pt x="125" y="269"/>
                  </a:lnTo>
                  <a:close/>
                  <a:moveTo>
                    <a:pt x="66" y="265"/>
                  </a:moveTo>
                  <a:cubicBezTo>
                    <a:pt x="71" y="261"/>
                    <a:pt x="64" y="264"/>
                    <a:pt x="69" y="262"/>
                  </a:cubicBezTo>
                  <a:cubicBezTo>
                    <a:pt x="71" y="267"/>
                    <a:pt x="71" y="273"/>
                    <a:pt x="71" y="279"/>
                  </a:cubicBezTo>
                  <a:cubicBezTo>
                    <a:pt x="72" y="282"/>
                    <a:pt x="72" y="285"/>
                    <a:pt x="72" y="288"/>
                  </a:cubicBezTo>
                  <a:cubicBezTo>
                    <a:pt x="73" y="293"/>
                    <a:pt x="75" y="294"/>
                    <a:pt x="70" y="295"/>
                  </a:cubicBezTo>
                  <a:lnTo>
                    <a:pt x="66" y="265"/>
                  </a:lnTo>
                  <a:close/>
                  <a:moveTo>
                    <a:pt x="64" y="254"/>
                  </a:moveTo>
                  <a:cubicBezTo>
                    <a:pt x="62" y="250"/>
                    <a:pt x="61" y="245"/>
                    <a:pt x="63" y="241"/>
                  </a:cubicBezTo>
                  <a:cubicBezTo>
                    <a:pt x="64" y="243"/>
                    <a:pt x="63" y="240"/>
                    <a:pt x="64" y="243"/>
                  </a:cubicBezTo>
                  <a:cubicBezTo>
                    <a:pt x="65" y="247"/>
                    <a:pt x="64" y="246"/>
                    <a:pt x="64" y="250"/>
                  </a:cubicBezTo>
                  <a:cubicBezTo>
                    <a:pt x="68" y="249"/>
                    <a:pt x="67" y="249"/>
                    <a:pt x="68" y="250"/>
                  </a:cubicBezTo>
                  <a:cubicBezTo>
                    <a:pt x="65" y="253"/>
                    <a:pt x="66" y="253"/>
                    <a:pt x="64" y="254"/>
                  </a:cubicBezTo>
                  <a:close/>
                  <a:moveTo>
                    <a:pt x="16" y="245"/>
                  </a:moveTo>
                  <a:cubicBezTo>
                    <a:pt x="12" y="244"/>
                    <a:pt x="14" y="245"/>
                    <a:pt x="15" y="242"/>
                  </a:cubicBezTo>
                  <a:cubicBezTo>
                    <a:pt x="15" y="243"/>
                    <a:pt x="16" y="242"/>
                    <a:pt x="16" y="245"/>
                  </a:cubicBezTo>
                  <a:close/>
                  <a:moveTo>
                    <a:pt x="63" y="238"/>
                  </a:moveTo>
                  <a:cubicBezTo>
                    <a:pt x="63" y="242"/>
                    <a:pt x="63" y="239"/>
                    <a:pt x="61" y="239"/>
                  </a:cubicBezTo>
                  <a:cubicBezTo>
                    <a:pt x="60" y="237"/>
                    <a:pt x="61" y="237"/>
                    <a:pt x="61" y="235"/>
                  </a:cubicBezTo>
                  <a:cubicBezTo>
                    <a:pt x="62" y="236"/>
                    <a:pt x="63" y="235"/>
                    <a:pt x="63" y="238"/>
                  </a:cubicBezTo>
                  <a:close/>
                  <a:moveTo>
                    <a:pt x="17" y="235"/>
                  </a:moveTo>
                  <a:cubicBezTo>
                    <a:pt x="17" y="237"/>
                    <a:pt x="17" y="236"/>
                    <a:pt x="17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8" y="222"/>
                    <a:pt x="6" y="216"/>
                    <a:pt x="6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6" y="233"/>
                    <a:pt x="14" y="229"/>
                    <a:pt x="17" y="236"/>
                  </a:cubicBezTo>
                  <a:lnTo>
                    <a:pt x="17" y="235"/>
                  </a:lnTo>
                  <a:close/>
                  <a:moveTo>
                    <a:pt x="56" y="212"/>
                  </a:moveTo>
                  <a:cubicBezTo>
                    <a:pt x="54" y="209"/>
                    <a:pt x="54" y="210"/>
                    <a:pt x="54" y="206"/>
                  </a:cubicBezTo>
                  <a:cubicBezTo>
                    <a:pt x="54" y="197"/>
                    <a:pt x="55" y="199"/>
                    <a:pt x="55" y="198"/>
                  </a:cubicBezTo>
                  <a:cubicBezTo>
                    <a:pt x="58" y="201"/>
                    <a:pt x="56" y="198"/>
                    <a:pt x="57" y="202"/>
                  </a:cubicBezTo>
                  <a:cubicBezTo>
                    <a:pt x="58" y="204"/>
                    <a:pt x="58" y="204"/>
                    <a:pt x="59" y="205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0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lnTo>
                    <a:pt x="56" y="212"/>
                  </a:lnTo>
                  <a:close/>
                  <a:moveTo>
                    <a:pt x="7" y="190"/>
                  </a:moveTo>
                  <a:cubicBezTo>
                    <a:pt x="7" y="194"/>
                    <a:pt x="7" y="191"/>
                    <a:pt x="6" y="192"/>
                  </a:cubicBezTo>
                  <a:cubicBezTo>
                    <a:pt x="4" y="191"/>
                    <a:pt x="5" y="194"/>
                    <a:pt x="5" y="190"/>
                  </a:cubicBezTo>
                  <a:cubicBezTo>
                    <a:pt x="4" y="187"/>
                    <a:pt x="5" y="188"/>
                    <a:pt x="5" y="188"/>
                  </a:cubicBezTo>
                  <a:cubicBezTo>
                    <a:pt x="6" y="189"/>
                    <a:pt x="6" y="187"/>
                    <a:pt x="7" y="190"/>
                  </a:cubicBezTo>
                  <a:close/>
                  <a:moveTo>
                    <a:pt x="52" y="192"/>
                  </a:moveTo>
                  <a:cubicBezTo>
                    <a:pt x="52" y="188"/>
                    <a:pt x="52" y="188"/>
                    <a:pt x="52" y="188"/>
                  </a:cubicBezTo>
                  <a:cubicBezTo>
                    <a:pt x="52" y="185"/>
                    <a:pt x="53" y="184"/>
                    <a:pt x="56" y="184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2" y="194"/>
                    <a:pt x="53" y="197"/>
                    <a:pt x="52" y="192"/>
                  </a:cubicBezTo>
                  <a:close/>
                  <a:moveTo>
                    <a:pt x="50" y="182"/>
                  </a:moveTo>
                  <a:cubicBezTo>
                    <a:pt x="50" y="180"/>
                    <a:pt x="51" y="182"/>
                    <a:pt x="51" y="182"/>
                  </a:cubicBezTo>
                  <a:cubicBezTo>
                    <a:pt x="53" y="182"/>
                    <a:pt x="51" y="179"/>
                    <a:pt x="52" y="182"/>
                  </a:cubicBezTo>
                  <a:cubicBezTo>
                    <a:pt x="52" y="184"/>
                    <a:pt x="51" y="183"/>
                    <a:pt x="50" y="182"/>
                  </a:cubicBezTo>
                  <a:close/>
                  <a:moveTo>
                    <a:pt x="50" y="149"/>
                  </a:moveTo>
                  <a:cubicBezTo>
                    <a:pt x="51" y="150"/>
                    <a:pt x="51" y="146"/>
                    <a:pt x="51" y="152"/>
                  </a:cubicBezTo>
                  <a:cubicBezTo>
                    <a:pt x="50" y="152"/>
                    <a:pt x="53" y="154"/>
                    <a:pt x="48" y="152"/>
                  </a:cubicBezTo>
                  <a:cubicBezTo>
                    <a:pt x="48" y="152"/>
                    <a:pt x="50" y="153"/>
                    <a:pt x="50" y="150"/>
                  </a:cubicBezTo>
                  <a:cubicBezTo>
                    <a:pt x="50" y="149"/>
                    <a:pt x="50" y="149"/>
                    <a:pt x="50" y="149"/>
                  </a:cubicBezTo>
                  <a:close/>
                  <a:moveTo>
                    <a:pt x="52" y="149"/>
                  </a:moveTo>
                  <a:cubicBezTo>
                    <a:pt x="52" y="149"/>
                    <a:pt x="52" y="148"/>
                    <a:pt x="52" y="148"/>
                  </a:cubicBezTo>
                  <a:cubicBezTo>
                    <a:pt x="52" y="148"/>
                    <a:pt x="52" y="148"/>
                    <a:pt x="53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6" y="151"/>
                    <a:pt x="52" y="149"/>
                  </a:cubicBezTo>
                  <a:close/>
                  <a:moveTo>
                    <a:pt x="50" y="25"/>
                  </a:moveTo>
                  <a:cubicBezTo>
                    <a:pt x="50" y="21"/>
                    <a:pt x="51" y="22"/>
                    <a:pt x="51" y="19"/>
                  </a:cubicBezTo>
                  <a:cubicBezTo>
                    <a:pt x="51" y="17"/>
                    <a:pt x="50" y="17"/>
                    <a:pt x="51" y="14"/>
                  </a:cubicBezTo>
                  <a:cubicBezTo>
                    <a:pt x="45" y="9"/>
                    <a:pt x="49" y="6"/>
                    <a:pt x="46" y="0"/>
                  </a:cubicBezTo>
                  <a:cubicBezTo>
                    <a:pt x="46" y="0"/>
                    <a:pt x="45" y="1"/>
                    <a:pt x="45" y="1"/>
                  </a:cubicBezTo>
                  <a:cubicBezTo>
                    <a:pt x="44" y="3"/>
                    <a:pt x="43" y="4"/>
                    <a:pt x="40" y="3"/>
                  </a:cubicBezTo>
                  <a:cubicBezTo>
                    <a:pt x="40" y="5"/>
                    <a:pt x="39" y="6"/>
                    <a:pt x="39" y="8"/>
                  </a:cubicBezTo>
                  <a:cubicBezTo>
                    <a:pt x="38" y="12"/>
                    <a:pt x="40" y="9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3"/>
                    <a:pt x="38" y="15"/>
                  </a:cubicBezTo>
                  <a:cubicBezTo>
                    <a:pt x="38" y="14"/>
                    <a:pt x="39" y="14"/>
                    <a:pt x="37" y="14"/>
                  </a:cubicBezTo>
                  <a:cubicBezTo>
                    <a:pt x="31" y="13"/>
                    <a:pt x="35" y="32"/>
                    <a:pt x="35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9"/>
                    <a:pt x="30" y="41"/>
                    <a:pt x="29" y="44"/>
                  </a:cubicBezTo>
                  <a:cubicBezTo>
                    <a:pt x="26" y="53"/>
                    <a:pt x="30" y="68"/>
                    <a:pt x="31" y="78"/>
                  </a:cubicBezTo>
                  <a:cubicBezTo>
                    <a:pt x="31" y="91"/>
                    <a:pt x="31" y="103"/>
                    <a:pt x="33" y="115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32"/>
                    <a:pt x="37" y="139"/>
                    <a:pt x="36" y="147"/>
                  </a:cubicBezTo>
                  <a:cubicBezTo>
                    <a:pt x="35" y="151"/>
                    <a:pt x="35" y="148"/>
                    <a:pt x="36" y="151"/>
                  </a:cubicBezTo>
                  <a:cubicBezTo>
                    <a:pt x="37" y="154"/>
                    <a:pt x="35" y="167"/>
                    <a:pt x="38" y="179"/>
                  </a:cubicBezTo>
                  <a:cubicBezTo>
                    <a:pt x="42" y="193"/>
                    <a:pt x="42" y="212"/>
                    <a:pt x="45" y="227"/>
                  </a:cubicBezTo>
                  <a:cubicBezTo>
                    <a:pt x="46" y="235"/>
                    <a:pt x="52" y="270"/>
                    <a:pt x="51" y="275"/>
                  </a:cubicBezTo>
                  <a:cubicBezTo>
                    <a:pt x="50" y="288"/>
                    <a:pt x="56" y="301"/>
                    <a:pt x="59" y="313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0" y="320"/>
                    <a:pt x="59" y="317"/>
                    <a:pt x="61" y="320"/>
                  </a:cubicBezTo>
                  <a:cubicBezTo>
                    <a:pt x="63" y="326"/>
                    <a:pt x="63" y="330"/>
                    <a:pt x="67" y="335"/>
                  </a:cubicBezTo>
                  <a:cubicBezTo>
                    <a:pt x="69" y="338"/>
                    <a:pt x="67" y="336"/>
                    <a:pt x="71" y="337"/>
                  </a:cubicBezTo>
                  <a:cubicBezTo>
                    <a:pt x="69" y="343"/>
                    <a:pt x="72" y="346"/>
                    <a:pt x="72" y="354"/>
                  </a:cubicBezTo>
                  <a:cubicBezTo>
                    <a:pt x="67" y="353"/>
                    <a:pt x="70" y="352"/>
                    <a:pt x="68" y="349"/>
                  </a:cubicBezTo>
                  <a:cubicBezTo>
                    <a:pt x="66" y="344"/>
                    <a:pt x="67" y="346"/>
                    <a:pt x="66" y="342"/>
                  </a:cubicBezTo>
                  <a:cubicBezTo>
                    <a:pt x="65" y="340"/>
                    <a:pt x="64" y="339"/>
                    <a:pt x="63" y="338"/>
                  </a:cubicBezTo>
                  <a:cubicBezTo>
                    <a:pt x="62" y="336"/>
                    <a:pt x="62" y="332"/>
                    <a:pt x="61" y="328"/>
                  </a:cubicBezTo>
                  <a:cubicBezTo>
                    <a:pt x="59" y="323"/>
                    <a:pt x="59" y="318"/>
                    <a:pt x="57" y="312"/>
                  </a:cubicBezTo>
                  <a:cubicBezTo>
                    <a:pt x="49" y="290"/>
                    <a:pt x="48" y="247"/>
                    <a:pt x="43" y="230"/>
                  </a:cubicBezTo>
                  <a:cubicBezTo>
                    <a:pt x="39" y="219"/>
                    <a:pt x="38" y="196"/>
                    <a:pt x="34" y="188"/>
                  </a:cubicBezTo>
                  <a:cubicBezTo>
                    <a:pt x="34" y="180"/>
                    <a:pt x="31" y="169"/>
                    <a:pt x="31" y="159"/>
                  </a:cubicBezTo>
                  <a:cubicBezTo>
                    <a:pt x="31" y="152"/>
                    <a:pt x="32" y="135"/>
                    <a:pt x="26" y="133"/>
                  </a:cubicBezTo>
                  <a:cubicBezTo>
                    <a:pt x="26" y="126"/>
                    <a:pt x="24" y="124"/>
                    <a:pt x="25" y="117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4"/>
                    <a:pt x="23" y="113"/>
                    <a:pt x="23" y="113"/>
                  </a:cubicBezTo>
                  <a:cubicBezTo>
                    <a:pt x="23" y="113"/>
                    <a:pt x="23" y="112"/>
                    <a:pt x="23" y="112"/>
                  </a:cubicBezTo>
                  <a:cubicBezTo>
                    <a:pt x="23" y="110"/>
                    <a:pt x="24" y="109"/>
                    <a:pt x="22" y="107"/>
                  </a:cubicBezTo>
                  <a:cubicBezTo>
                    <a:pt x="23" y="106"/>
                    <a:pt x="23" y="105"/>
                    <a:pt x="24" y="103"/>
                  </a:cubicBezTo>
                  <a:cubicBezTo>
                    <a:pt x="24" y="101"/>
                    <a:pt x="24" y="99"/>
                    <a:pt x="23" y="98"/>
                  </a:cubicBezTo>
                  <a:cubicBezTo>
                    <a:pt x="23" y="94"/>
                    <a:pt x="22" y="92"/>
                    <a:pt x="22" y="89"/>
                  </a:cubicBezTo>
                  <a:cubicBezTo>
                    <a:pt x="22" y="85"/>
                    <a:pt x="20" y="83"/>
                    <a:pt x="20" y="80"/>
                  </a:cubicBezTo>
                  <a:cubicBezTo>
                    <a:pt x="19" y="72"/>
                    <a:pt x="17" y="41"/>
                    <a:pt x="16" y="3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29"/>
                    <a:pt x="13" y="2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8" y="23"/>
                    <a:pt x="13" y="24"/>
                    <a:pt x="9" y="2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2"/>
                    <a:pt x="5" y="32"/>
                    <a:pt x="5" y="37"/>
                  </a:cubicBezTo>
                  <a:cubicBezTo>
                    <a:pt x="6" y="48"/>
                    <a:pt x="5" y="69"/>
                    <a:pt x="5" y="74"/>
                  </a:cubicBezTo>
                  <a:cubicBezTo>
                    <a:pt x="5" y="80"/>
                    <a:pt x="3" y="88"/>
                    <a:pt x="5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9"/>
                    <a:pt x="4" y="98"/>
                    <a:pt x="3" y="103"/>
                  </a:cubicBezTo>
                  <a:cubicBezTo>
                    <a:pt x="2" y="109"/>
                    <a:pt x="3" y="106"/>
                    <a:pt x="4" y="111"/>
                  </a:cubicBezTo>
                  <a:cubicBezTo>
                    <a:pt x="5" y="116"/>
                    <a:pt x="3" y="125"/>
                    <a:pt x="5" y="128"/>
                  </a:cubicBezTo>
                  <a:cubicBezTo>
                    <a:pt x="5" y="128"/>
                    <a:pt x="3" y="129"/>
                    <a:pt x="1" y="130"/>
                  </a:cubicBezTo>
                  <a:cubicBezTo>
                    <a:pt x="3" y="134"/>
                    <a:pt x="1" y="130"/>
                    <a:pt x="3" y="133"/>
                  </a:cubicBezTo>
                  <a:cubicBezTo>
                    <a:pt x="3" y="140"/>
                    <a:pt x="5" y="139"/>
                    <a:pt x="3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6"/>
                    <a:pt x="4" y="146"/>
                  </a:cubicBezTo>
                  <a:cubicBezTo>
                    <a:pt x="5" y="146"/>
                    <a:pt x="5" y="146"/>
                    <a:pt x="6" y="146"/>
                  </a:cubicBezTo>
                  <a:cubicBezTo>
                    <a:pt x="3" y="149"/>
                    <a:pt x="5" y="146"/>
                    <a:pt x="3" y="150"/>
                  </a:cubicBezTo>
                  <a:cubicBezTo>
                    <a:pt x="2" y="153"/>
                    <a:pt x="3" y="152"/>
                    <a:pt x="0" y="154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60"/>
                    <a:pt x="5" y="16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6" y="171"/>
                    <a:pt x="4" y="174"/>
                    <a:pt x="5" y="178"/>
                  </a:cubicBezTo>
                  <a:cubicBezTo>
                    <a:pt x="6" y="180"/>
                    <a:pt x="6" y="179"/>
                    <a:pt x="6" y="180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4" y="186"/>
                    <a:pt x="3" y="185"/>
                    <a:pt x="2" y="187"/>
                  </a:cubicBezTo>
                  <a:cubicBezTo>
                    <a:pt x="1" y="190"/>
                    <a:pt x="2" y="188"/>
                    <a:pt x="3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" y="197"/>
                    <a:pt x="0" y="209"/>
                    <a:pt x="2" y="212"/>
                  </a:cubicBezTo>
                  <a:cubicBezTo>
                    <a:pt x="4" y="216"/>
                    <a:pt x="1" y="218"/>
                    <a:pt x="3" y="227"/>
                  </a:cubicBezTo>
                  <a:cubicBezTo>
                    <a:pt x="3" y="227"/>
                    <a:pt x="3" y="228"/>
                    <a:pt x="3" y="228"/>
                  </a:cubicBezTo>
                  <a:cubicBezTo>
                    <a:pt x="5" y="245"/>
                    <a:pt x="5" y="245"/>
                    <a:pt x="5" y="245"/>
                  </a:cubicBezTo>
                  <a:cubicBezTo>
                    <a:pt x="4" y="250"/>
                    <a:pt x="5" y="250"/>
                    <a:pt x="5" y="255"/>
                  </a:cubicBezTo>
                  <a:cubicBezTo>
                    <a:pt x="9" y="257"/>
                    <a:pt x="11" y="265"/>
                    <a:pt x="10" y="269"/>
                  </a:cubicBezTo>
                  <a:cubicBezTo>
                    <a:pt x="12" y="272"/>
                    <a:pt x="13" y="274"/>
                    <a:pt x="14" y="278"/>
                  </a:cubicBezTo>
                  <a:cubicBezTo>
                    <a:pt x="16" y="283"/>
                    <a:pt x="15" y="284"/>
                    <a:pt x="19" y="286"/>
                  </a:cubicBezTo>
                  <a:cubicBezTo>
                    <a:pt x="19" y="288"/>
                    <a:pt x="19" y="288"/>
                    <a:pt x="20" y="290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1" y="294"/>
                    <a:pt x="23" y="296"/>
                    <a:pt x="24" y="299"/>
                  </a:cubicBezTo>
                  <a:cubicBezTo>
                    <a:pt x="30" y="307"/>
                    <a:pt x="30" y="307"/>
                    <a:pt x="30" y="307"/>
                  </a:cubicBezTo>
                  <a:cubicBezTo>
                    <a:pt x="33" y="310"/>
                    <a:pt x="27" y="305"/>
                    <a:pt x="31" y="308"/>
                  </a:cubicBezTo>
                  <a:cubicBezTo>
                    <a:pt x="37" y="317"/>
                    <a:pt x="37" y="317"/>
                    <a:pt x="37" y="317"/>
                  </a:cubicBezTo>
                  <a:cubicBezTo>
                    <a:pt x="37" y="317"/>
                    <a:pt x="37" y="317"/>
                    <a:pt x="37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44" y="326"/>
                    <a:pt x="44" y="326"/>
                    <a:pt x="44" y="326"/>
                  </a:cubicBezTo>
                  <a:cubicBezTo>
                    <a:pt x="45" y="328"/>
                    <a:pt x="45" y="327"/>
                    <a:pt x="47" y="328"/>
                  </a:cubicBezTo>
                  <a:cubicBezTo>
                    <a:pt x="46" y="325"/>
                    <a:pt x="44" y="323"/>
                    <a:pt x="46" y="319"/>
                  </a:cubicBezTo>
                  <a:cubicBezTo>
                    <a:pt x="41" y="316"/>
                    <a:pt x="43" y="316"/>
                    <a:pt x="41" y="310"/>
                  </a:cubicBezTo>
                  <a:cubicBezTo>
                    <a:pt x="39" y="304"/>
                    <a:pt x="39" y="308"/>
                    <a:pt x="39" y="298"/>
                  </a:cubicBezTo>
                  <a:cubicBezTo>
                    <a:pt x="37" y="297"/>
                    <a:pt x="35" y="295"/>
                    <a:pt x="35" y="293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8" y="271"/>
                    <a:pt x="27" y="277"/>
                    <a:pt x="26" y="267"/>
                  </a:cubicBezTo>
                  <a:cubicBezTo>
                    <a:pt x="25" y="266"/>
                    <a:pt x="23" y="265"/>
                    <a:pt x="23" y="265"/>
                  </a:cubicBezTo>
                  <a:cubicBezTo>
                    <a:pt x="23" y="264"/>
                    <a:pt x="23" y="263"/>
                    <a:pt x="23" y="263"/>
                  </a:cubicBezTo>
                  <a:cubicBezTo>
                    <a:pt x="21" y="256"/>
                    <a:pt x="18" y="254"/>
                    <a:pt x="22" y="247"/>
                  </a:cubicBezTo>
                  <a:cubicBezTo>
                    <a:pt x="26" y="250"/>
                    <a:pt x="22" y="247"/>
                    <a:pt x="24" y="252"/>
                  </a:cubicBezTo>
                  <a:cubicBezTo>
                    <a:pt x="25" y="254"/>
                    <a:pt x="25" y="254"/>
                    <a:pt x="26" y="257"/>
                  </a:cubicBezTo>
                  <a:cubicBezTo>
                    <a:pt x="28" y="261"/>
                    <a:pt x="28" y="263"/>
                    <a:pt x="31" y="266"/>
                  </a:cubicBezTo>
                  <a:cubicBezTo>
                    <a:pt x="30" y="271"/>
                    <a:pt x="36" y="282"/>
                    <a:pt x="36" y="290"/>
                  </a:cubicBezTo>
                  <a:cubicBezTo>
                    <a:pt x="40" y="290"/>
                    <a:pt x="40" y="290"/>
                    <a:pt x="40" y="290"/>
                  </a:cubicBezTo>
                  <a:cubicBezTo>
                    <a:pt x="40" y="296"/>
                    <a:pt x="39" y="293"/>
                    <a:pt x="41" y="297"/>
                  </a:cubicBezTo>
                  <a:cubicBezTo>
                    <a:pt x="43" y="300"/>
                    <a:pt x="44" y="298"/>
                    <a:pt x="45" y="303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50" y="323"/>
                    <a:pt x="51" y="327"/>
                    <a:pt x="51" y="338"/>
                  </a:cubicBezTo>
                  <a:cubicBezTo>
                    <a:pt x="53" y="339"/>
                    <a:pt x="52" y="339"/>
                    <a:pt x="55" y="339"/>
                  </a:cubicBezTo>
                  <a:cubicBezTo>
                    <a:pt x="56" y="346"/>
                    <a:pt x="60" y="356"/>
                    <a:pt x="63" y="362"/>
                  </a:cubicBezTo>
                  <a:cubicBezTo>
                    <a:pt x="65" y="366"/>
                    <a:pt x="65" y="366"/>
                    <a:pt x="65" y="366"/>
                  </a:cubicBezTo>
                  <a:cubicBezTo>
                    <a:pt x="66" y="368"/>
                    <a:pt x="68" y="370"/>
                    <a:pt x="70" y="371"/>
                  </a:cubicBezTo>
                  <a:cubicBezTo>
                    <a:pt x="69" y="362"/>
                    <a:pt x="67" y="363"/>
                    <a:pt x="67" y="356"/>
                  </a:cubicBezTo>
                  <a:cubicBezTo>
                    <a:pt x="69" y="356"/>
                    <a:pt x="70" y="357"/>
                    <a:pt x="71" y="358"/>
                  </a:cubicBezTo>
                  <a:cubicBezTo>
                    <a:pt x="76" y="360"/>
                    <a:pt x="75" y="366"/>
                    <a:pt x="76" y="370"/>
                  </a:cubicBezTo>
                  <a:cubicBezTo>
                    <a:pt x="84" y="396"/>
                    <a:pt x="84" y="396"/>
                    <a:pt x="84" y="396"/>
                  </a:cubicBezTo>
                  <a:cubicBezTo>
                    <a:pt x="87" y="397"/>
                    <a:pt x="87" y="397"/>
                    <a:pt x="87" y="397"/>
                  </a:cubicBezTo>
                  <a:cubicBezTo>
                    <a:pt x="88" y="383"/>
                    <a:pt x="86" y="386"/>
                    <a:pt x="85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82"/>
                    <a:pt x="92" y="385"/>
                    <a:pt x="95" y="387"/>
                  </a:cubicBezTo>
                  <a:cubicBezTo>
                    <a:pt x="96" y="386"/>
                    <a:pt x="96" y="389"/>
                    <a:pt x="95" y="381"/>
                  </a:cubicBezTo>
                  <a:cubicBezTo>
                    <a:pt x="94" y="377"/>
                    <a:pt x="94" y="378"/>
                    <a:pt x="96" y="375"/>
                  </a:cubicBezTo>
                  <a:cubicBezTo>
                    <a:pt x="98" y="375"/>
                    <a:pt x="96" y="375"/>
                    <a:pt x="97" y="376"/>
                  </a:cubicBezTo>
                  <a:cubicBezTo>
                    <a:pt x="98" y="376"/>
                    <a:pt x="98" y="377"/>
                    <a:pt x="98" y="377"/>
                  </a:cubicBezTo>
                  <a:cubicBezTo>
                    <a:pt x="99" y="378"/>
                    <a:pt x="100" y="378"/>
                    <a:pt x="101" y="379"/>
                  </a:cubicBezTo>
                  <a:cubicBezTo>
                    <a:pt x="100" y="372"/>
                    <a:pt x="100" y="372"/>
                    <a:pt x="100" y="372"/>
                  </a:cubicBezTo>
                  <a:cubicBezTo>
                    <a:pt x="99" y="369"/>
                    <a:pt x="99" y="370"/>
                    <a:pt x="98" y="367"/>
                  </a:cubicBezTo>
                  <a:cubicBezTo>
                    <a:pt x="98" y="363"/>
                    <a:pt x="98" y="364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3" y="366"/>
                    <a:pt x="99" y="361"/>
                    <a:pt x="101" y="364"/>
                  </a:cubicBezTo>
                  <a:cubicBezTo>
                    <a:pt x="102" y="365"/>
                    <a:pt x="101" y="364"/>
                    <a:pt x="103" y="364"/>
                  </a:cubicBezTo>
                  <a:cubicBezTo>
                    <a:pt x="103" y="362"/>
                    <a:pt x="102" y="360"/>
                    <a:pt x="102" y="358"/>
                  </a:cubicBezTo>
                  <a:cubicBezTo>
                    <a:pt x="101" y="355"/>
                    <a:pt x="101" y="356"/>
                    <a:pt x="100" y="354"/>
                  </a:cubicBezTo>
                  <a:cubicBezTo>
                    <a:pt x="100" y="352"/>
                    <a:pt x="100" y="349"/>
                    <a:pt x="100" y="348"/>
                  </a:cubicBezTo>
                  <a:cubicBezTo>
                    <a:pt x="100" y="346"/>
                    <a:pt x="100" y="347"/>
                    <a:pt x="99" y="346"/>
                  </a:cubicBezTo>
                  <a:cubicBezTo>
                    <a:pt x="98" y="343"/>
                    <a:pt x="99" y="337"/>
                    <a:pt x="98" y="333"/>
                  </a:cubicBezTo>
                  <a:cubicBezTo>
                    <a:pt x="98" y="324"/>
                    <a:pt x="98" y="324"/>
                    <a:pt x="98" y="324"/>
                  </a:cubicBezTo>
                  <a:cubicBezTo>
                    <a:pt x="99" y="328"/>
                    <a:pt x="100" y="332"/>
                    <a:pt x="100" y="336"/>
                  </a:cubicBezTo>
                  <a:cubicBezTo>
                    <a:pt x="102" y="344"/>
                    <a:pt x="104" y="368"/>
                    <a:pt x="109" y="375"/>
                  </a:cubicBezTo>
                  <a:cubicBezTo>
                    <a:pt x="113" y="364"/>
                    <a:pt x="109" y="352"/>
                    <a:pt x="108" y="340"/>
                  </a:cubicBezTo>
                  <a:cubicBezTo>
                    <a:pt x="107" y="336"/>
                    <a:pt x="107" y="332"/>
                    <a:pt x="107" y="329"/>
                  </a:cubicBezTo>
                  <a:cubicBezTo>
                    <a:pt x="103" y="309"/>
                    <a:pt x="103" y="309"/>
                    <a:pt x="103" y="309"/>
                  </a:cubicBezTo>
                  <a:cubicBezTo>
                    <a:pt x="102" y="305"/>
                    <a:pt x="103" y="305"/>
                    <a:pt x="103" y="303"/>
                  </a:cubicBezTo>
                  <a:cubicBezTo>
                    <a:pt x="102" y="299"/>
                    <a:pt x="101" y="295"/>
                    <a:pt x="102" y="290"/>
                  </a:cubicBezTo>
                  <a:cubicBezTo>
                    <a:pt x="102" y="289"/>
                    <a:pt x="103" y="289"/>
                    <a:pt x="103" y="288"/>
                  </a:cubicBezTo>
                  <a:cubicBezTo>
                    <a:pt x="105" y="293"/>
                    <a:pt x="103" y="293"/>
                    <a:pt x="104" y="296"/>
                  </a:cubicBezTo>
                  <a:cubicBezTo>
                    <a:pt x="104" y="298"/>
                    <a:pt x="106" y="299"/>
                    <a:pt x="107" y="303"/>
                  </a:cubicBezTo>
                  <a:cubicBezTo>
                    <a:pt x="107" y="305"/>
                    <a:pt x="107" y="305"/>
                    <a:pt x="108" y="307"/>
                  </a:cubicBezTo>
                  <a:cubicBezTo>
                    <a:pt x="108" y="307"/>
                    <a:pt x="108" y="307"/>
                    <a:pt x="108" y="308"/>
                  </a:cubicBezTo>
                  <a:cubicBezTo>
                    <a:pt x="108" y="308"/>
                    <a:pt x="108" y="308"/>
                    <a:pt x="108" y="308"/>
                  </a:cubicBezTo>
                  <a:cubicBezTo>
                    <a:pt x="109" y="309"/>
                    <a:pt x="109" y="309"/>
                    <a:pt x="109" y="309"/>
                  </a:cubicBezTo>
                  <a:cubicBezTo>
                    <a:pt x="111" y="313"/>
                    <a:pt x="110" y="310"/>
                    <a:pt x="111" y="316"/>
                  </a:cubicBezTo>
                  <a:cubicBezTo>
                    <a:pt x="111" y="321"/>
                    <a:pt x="112" y="327"/>
                    <a:pt x="112" y="333"/>
                  </a:cubicBezTo>
                  <a:cubicBezTo>
                    <a:pt x="112" y="347"/>
                    <a:pt x="119" y="377"/>
                    <a:pt x="120" y="398"/>
                  </a:cubicBezTo>
                  <a:cubicBezTo>
                    <a:pt x="120" y="401"/>
                    <a:pt x="120" y="412"/>
                    <a:pt x="120" y="414"/>
                  </a:cubicBezTo>
                  <a:cubicBezTo>
                    <a:pt x="123" y="413"/>
                    <a:pt x="122" y="413"/>
                    <a:pt x="123" y="409"/>
                  </a:cubicBezTo>
                  <a:cubicBezTo>
                    <a:pt x="124" y="407"/>
                    <a:pt x="124" y="406"/>
                    <a:pt x="124" y="403"/>
                  </a:cubicBezTo>
                  <a:cubicBezTo>
                    <a:pt x="125" y="396"/>
                    <a:pt x="124" y="398"/>
                    <a:pt x="124" y="390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87"/>
                    <a:pt x="127" y="385"/>
                    <a:pt x="127" y="384"/>
                  </a:cubicBezTo>
                  <a:cubicBezTo>
                    <a:pt x="129" y="379"/>
                    <a:pt x="127" y="373"/>
                    <a:pt x="127" y="368"/>
                  </a:cubicBezTo>
                  <a:cubicBezTo>
                    <a:pt x="127" y="364"/>
                    <a:pt x="128" y="367"/>
                    <a:pt x="125" y="364"/>
                  </a:cubicBezTo>
                  <a:cubicBezTo>
                    <a:pt x="125" y="360"/>
                    <a:pt x="123" y="353"/>
                    <a:pt x="124" y="349"/>
                  </a:cubicBezTo>
                  <a:cubicBezTo>
                    <a:pt x="129" y="351"/>
                    <a:pt x="126" y="354"/>
                    <a:pt x="127" y="358"/>
                  </a:cubicBezTo>
                  <a:cubicBezTo>
                    <a:pt x="129" y="357"/>
                    <a:pt x="130" y="356"/>
                    <a:pt x="132" y="354"/>
                  </a:cubicBezTo>
                  <a:cubicBezTo>
                    <a:pt x="132" y="352"/>
                    <a:pt x="132" y="353"/>
                    <a:pt x="131" y="352"/>
                  </a:cubicBezTo>
                  <a:cubicBezTo>
                    <a:pt x="129" y="350"/>
                    <a:pt x="129" y="350"/>
                    <a:pt x="129" y="350"/>
                  </a:cubicBezTo>
                  <a:cubicBezTo>
                    <a:pt x="131" y="348"/>
                    <a:pt x="131" y="347"/>
                    <a:pt x="133" y="345"/>
                  </a:cubicBezTo>
                  <a:cubicBezTo>
                    <a:pt x="130" y="343"/>
                    <a:pt x="132" y="342"/>
                    <a:pt x="128" y="339"/>
                  </a:cubicBezTo>
                  <a:cubicBezTo>
                    <a:pt x="128" y="337"/>
                    <a:pt x="128" y="339"/>
                    <a:pt x="128" y="337"/>
                  </a:cubicBezTo>
                  <a:cubicBezTo>
                    <a:pt x="130" y="336"/>
                    <a:pt x="130" y="336"/>
                    <a:pt x="130" y="336"/>
                  </a:cubicBezTo>
                  <a:cubicBezTo>
                    <a:pt x="129" y="335"/>
                    <a:pt x="128" y="334"/>
                    <a:pt x="127" y="333"/>
                  </a:cubicBezTo>
                  <a:cubicBezTo>
                    <a:pt x="128" y="330"/>
                    <a:pt x="127" y="314"/>
                    <a:pt x="125" y="309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0" y="310"/>
                    <a:pt x="129" y="308"/>
                    <a:pt x="127" y="311"/>
                  </a:cubicBezTo>
                  <a:cubicBezTo>
                    <a:pt x="129" y="313"/>
                    <a:pt x="130" y="312"/>
                    <a:pt x="132" y="311"/>
                  </a:cubicBezTo>
                  <a:cubicBezTo>
                    <a:pt x="132" y="313"/>
                    <a:pt x="132" y="313"/>
                    <a:pt x="133" y="314"/>
                  </a:cubicBezTo>
                  <a:cubicBezTo>
                    <a:pt x="135" y="316"/>
                    <a:pt x="134" y="317"/>
                    <a:pt x="138" y="319"/>
                  </a:cubicBezTo>
                  <a:cubicBezTo>
                    <a:pt x="137" y="312"/>
                    <a:pt x="138" y="309"/>
                    <a:pt x="137" y="306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4" y="295"/>
                    <a:pt x="136" y="297"/>
                    <a:pt x="135" y="293"/>
                  </a:cubicBezTo>
                  <a:cubicBezTo>
                    <a:pt x="134" y="289"/>
                    <a:pt x="135" y="291"/>
                    <a:pt x="134" y="290"/>
                  </a:cubicBezTo>
                  <a:cubicBezTo>
                    <a:pt x="134" y="290"/>
                    <a:pt x="134" y="290"/>
                    <a:pt x="135" y="290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4" y="282"/>
                    <a:pt x="135" y="287"/>
                    <a:pt x="134" y="283"/>
                  </a:cubicBezTo>
                  <a:cubicBezTo>
                    <a:pt x="134" y="282"/>
                    <a:pt x="134" y="281"/>
                    <a:pt x="134" y="280"/>
                  </a:cubicBezTo>
                  <a:cubicBezTo>
                    <a:pt x="132" y="281"/>
                    <a:pt x="133" y="280"/>
                    <a:pt x="131" y="281"/>
                  </a:cubicBezTo>
                  <a:cubicBezTo>
                    <a:pt x="131" y="276"/>
                    <a:pt x="132" y="275"/>
                    <a:pt x="131" y="272"/>
                  </a:cubicBezTo>
                  <a:cubicBezTo>
                    <a:pt x="133" y="270"/>
                    <a:pt x="133" y="270"/>
                    <a:pt x="133" y="270"/>
                  </a:cubicBezTo>
                  <a:cubicBezTo>
                    <a:pt x="130" y="262"/>
                    <a:pt x="133" y="256"/>
                    <a:pt x="129" y="250"/>
                  </a:cubicBezTo>
                  <a:cubicBezTo>
                    <a:pt x="126" y="251"/>
                    <a:pt x="126" y="251"/>
                    <a:pt x="126" y="251"/>
                  </a:cubicBezTo>
                  <a:cubicBezTo>
                    <a:pt x="126" y="254"/>
                    <a:pt x="126" y="256"/>
                    <a:pt x="127" y="257"/>
                  </a:cubicBezTo>
                  <a:cubicBezTo>
                    <a:pt x="129" y="262"/>
                    <a:pt x="128" y="256"/>
                    <a:pt x="129" y="262"/>
                  </a:cubicBezTo>
                  <a:cubicBezTo>
                    <a:pt x="126" y="262"/>
                    <a:pt x="126" y="262"/>
                    <a:pt x="126" y="262"/>
                  </a:cubicBezTo>
                  <a:cubicBezTo>
                    <a:pt x="125" y="261"/>
                    <a:pt x="126" y="263"/>
                    <a:pt x="125" y="260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1" y="244"/>
                    <a:pt x="118" y="238"/>
                    <a:pt x="118" y="234"/>
                  </a:cubicBezTo>
                  <a:cubicBezTo>
                    <a:pt x="117" y="228"/>
                    <a:pt x="117" y="232"/>
                    <a:pt x="111" y="231"/>
                  </a:cubicBezTo>
                  <a:cubicBezTo>
                    <a:pt x="111" y="234"/>
                    <a:pt x="112" y="235"/>
                    <a:pt x="112" y="237"/>
                  </a:cubicBezTo>
                  <a:cubicBezTo>
                    <a:pt x="112" y="240"/>
                    <a:pt x="111" y="242"/>
                    <a:pt x="113" y="245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5" y="250"/>
                    <a:pt x="115" y="250"/>
                    <a:pt x="115" y="252"/>
                  </a:cubicBezTo>
                  <a:cubicBezTo>
                    <a:pt x="115" y="252"/>
                    <a:pt x="115" y="253"/>
                    <a:pt x="115" y="253"/>
                  </a:cubicBezTo>
                  <a:cubicBezTo>
                    <a:pt x="115" y="253"/>
                    <a:pt x="116" y="253"/>
                    <a:pt x="116" y="253"/>
                  </a:cubicBezTo>
                  <a:cubicBezTo>
                    <a:pt x="117" y="263"/>
                    <a:pt x="117" y="263"/>
                    <a:pt x="117" y="263"/>
                  </a:cubicBezTo>
                  <a:cubicBezTo>
                    <a:pt x="115" y="264"/>
                    <a:pt x="117" y="264"/>
                    <a:pt x="116" y="264"/>
                  </a:cubicBezTo>
                  <a:cubicBezTo>
                    <a:pt x="118" y="271"/>
                    <a:pt x="118" y="271"/>
                    <a:pt x="118" y="271"/>
                  </a:cubicBezTo>
                  <a:cubicBezTo>
                    <a:pt x="118" y="273"/>
                    <a:pt x="116" y="273"/>
                    <a:pt x="117" y="275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3"/>
                    <a:pt x="119" y="282"/>
                    <a:pt x="120" y="284"/>
                  </a:cubicBezTo>
                  <a:cubicBezTo>
                    <a:pt x="120" y="288"/>
                    <a:pt x="120" y="294"/>
                    <a:pt x="119" y="296"/>
                  </a:cubicBezTo>
                  <a:cubicBezTo>
                    <a:pt x="113" y="294"/>
                    <a:pt x="117" y="296"/>
                    <a:pt x="115" y="290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3" y="281"/>
                    <a:pt x="112" y="281"/>
                    <a:pt x="111" y="279"/>
                  </a:cubicBezTo>
                  <a:cubicBezTo>
                    <a:pt x="113" y="275"/>
                    <a:pt x="112" y="270"/>
                    <a:pt x="111" y="265"/>
                  </a:cubicBezTo>
                  <a:cubicBezTo>
                    <a:pt x="111" y="261"/>
                    <a:pt x="109" y="256"/>
                    <a:pt x="110" y="25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42"/>
                    <a:pt x="105" y="243"/>
                    <a:pt x="107" y="236"/>
                  </a:cubicBezTo>
                  <a:cubicBezTo>
                    <a:pt x="104" y="235"/>
                    <a:pt x="104" y="235"/>
                    <a:pt x="104" y="235"/>
                  </a:cubicBezTo>
                  <a:cubicBezTo>
                    <a:pt x="104" y="229"/>
                    <a:pt x="103" y="228"/>
                    <a:pt x="103" y="222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3"/>
                    <a:pt x="99" y="214"/>
                    <a:pt x="101" y="213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7" y="197"/>
                    <a:pt x="99" y="194"/>
                    <a:pt x="94" y="191"/>
                  </a:cubicBezTo>
                  <a:cubicBezTo>
                    <a:pt x="94" y="183"/>
                    <a:pt x="93" y="185"/>
                    <a:pt x="92" y="181"/>
                  </a:cubicBezTo>
                  <a:cubicBezTo>
                    <a:pt x="92" y="177"/>
                    <a:pt x="92" y="174"/>
                    <a:pt x="91" y="171"/>
                  </a:cubicBezTo>
                  <a:cubicBezTo>
                    <a:pt x="90" y="167"/>
                    <a:pt x="90" y="171"/>
                    <a:pt x="89" y="167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1"/>
                    <a:pt x="78" y="120"/>
                    <a:pt x="75" y="118"/>
                  </a:cubicBezTo>
                  <a:cubicBezTo>
                    <a:pt x="75" y="114"/>
                    <a:pt x="75" y="110"/>
                    <a:pt x="73" y="106"/>
                  </a:cubicBezTo>
                  <a:cubicBezTo>
                    <a:pt x="72" y="105"/>
                    <a:pt x="71" y="105"/>
                    <a:pt x="71" y="102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3"/>
                    <a:pt x="66" y="83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2"/>
                    <a:pt x="62" y="55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8" y="45"/>
                    <a:pt x="58" y="43"/>
                    <a:pt x="54" y="45"/>
                  </a:cubicBezTo>
                  <a:cubicBezTo>
                    <a:pt x="55" y="42"/>
                    <a:pt x="56" y="41"/>
                    <a:pt x="55" y="38"/>
                  </a:cubicBezTo>
                  <a:cubicBezTo>
                    <a:pt x="55" y="31"/>
                    <a:pt x="52" y="37"/>
                    <a:pt x="55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3"/>
                    <a:pt x="55" y="25"/>
                    <a:pt x="54" y="22"/>
                  </a:cubicBezTo>
                  <a:cubicBezTo>
                    <a:pt x="50" y="24"/>
                    <a:pt x="54" y="22"/>
                    <a:pt x="51" y="24"/>
                  </a:cubicBezTo>
                  <a:lnTo>
                    <a:pt x="5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6" name="Freeform 22"/>
            <p:cNvSpPr>
              <a:spLocks noEditPoints="1"/>
            </p:cNvSpPr>
            <p:nvPr/>
          </p:nvSpPr>
          <p:spPr bwMode="auto">
            <a:xfrm>
              <a:off x="1396" y="2652"/>
              <a:ext cx="185" cy="531"/>
            </a:xfrm>
            <a:custGeom>
              <a:avLst/>
              <a:gdLst>
                <a:gd name="T0" fmla="*/ 29 w 144"/>
                <a:gd name="T1" fmla="*/ 288 h 413"/>
                <a:gd name="T2" fmla="*/ 31 w 144"/>
                <a:gd name="T3" fmla="*/ 290 h 413"/>
                <a:gd name="T4" fmla="*/ 62 w 144"/>
                <a:gd name="T5" fmla="*/ 161 h 413"/>
                <a:gd name="T6" fmla="*/ 68 w 144"/>
                <a:gd name="T7" fmla="*/ 143 h 413"/>
                <a:gd name="T8" fmla="*/ 129 w 144"/>
                <a:gd name="T9" fmla="*/ 118 h 413"/>
                <a:gd name="T10" fmla="*/ 85 w 144"/>
                <a:gd name="T11" fmla="*/ 118 h 413"/>
                <a:gd name="T12" fmla="*/ 98 w 144"/>
                <a:gd name="T13" fmla="*/ 89 h 413"/>
                <a:gd name="T14" fmla="*/ 100 w 144"/>
                <a:gd name="T15" fmla="*/ 80 h 413"/>
                <a:gd name="T16" fmla="*/ 93 w 144"/>
                <a:gd name="T17" fmla="*/ 5 h 413"/>
                <a:gd name="T18" fmla="*/ 79 w 144"/>
                <a:gd name="T19" fmla="*/ 20 h 413"/>
                <a:gd name="T20" fmla="*/ 61 w 144"/>
                <a:gd name="T21" fmla="*/ 66 h 413"/>
                <a:gd name="T22" fmla="*/ 56 w 144"/>
                <a:gd name="T23" fmla="*/ 78 h 413"/>
                <a:gd name="T24" fmla="*/ 42 w 144"/>
                <a:gd name="T25" fmla="*/ 119 h 413"/>
                <a:gd name="T26" fmla="*/ 31 w 144"/>
                <a:gd name="T27" fmla="*/ 157 h 413"/>
                <a:gd name="T28" fmla="*/ 22 w 144"/>
                <a:gd name="T29" fmla="*/ 184 h 413"/>
                <a:gd name="T30" fmla="*/ 16 w 144"/>
                <a:gd name="T31" fmla="*/ 223 h 413"/>
                <a:gd name="T32" fmla="*/ 9 w 144"/>
                <a:gd name="T33" fmla="*/ 280 h 413"/>
                <a:gd name="T34" fmla="*/ 4 w 144"/>
                <a:gd name="T35" fmla="*/ 303 h 413"/>
                <a:gd name="T36" fmla="*/ 2 w 144"/>
                <a:gd name="T37" fmla="*/ 321 h 413"/>
                <a:gd name="T38" fmla="*/ 6 w 144"/>
                <a:gd name="T39" fmla="*/ 376 h 413"/>
                <a:gd name="T40" fmla="*/ 12 w 144"/>
                <a:gd name="T41" fmla="*/ 398 h 413"/>
                <a:gd name="T42" fmla="*/ 26 w 144"/>
                <a:gd name="T43" fmla="*/ 320 h 413"/>
                <a:gd name="T44" fmla="*/ 40 w 144"/>
                <a:gd name="T45" fmla="*/ 376 h 413"/>
                <a:gd name="T46" fmla="*/ 46 w 144"/>
                <a:gd name="T47" fmla="*/ 391 h 413"/>
                <a:gd name="T48" fmla="*/ 62 w 144"/>
                <a:gd name="T49" fmla="*/ 333 h 413"/>
                <a:gd name="T50" fmla="*/ 74 w 144"/>
                <a:gd name="T51" fmla="*/ 315 h 413"/>
                <a:gd name="T52" fmla="*/ 84 w 144"/>
                <a:gd name="T53" fmla="*/ 305 h 413"/>
                <a:gd name="T54" fmla="*/ 97 w 144"/>
                <a:gd name="T55" fmla="*/ 255 h 413"/>
                <a:gd name="T56" fmla="*/ 98 w 144"/>
                <a:gd name="T57" fmla="*/ 253 h 413"/>
                <a:gd name="T58" fmla="*/ 112 w 144"/>
                <a:gd name="T59" fmla="*/ 212 h 413"/>
                <a:gd name="T60" fmla="*/ 120 w 144"/>
                <a:gd name="T61" fmla="*/ 168 h 413"/>
                <a:gd name="T62" fmla="*/ 130 w 144"/>
                <a:gd name="T63" fmla="*/ 140 h 413"/>
                <a:gd name="T64" fmla="*/ 142 w 144"/>
                <a:gd name="T65" fmla="*/ 81 h 413"/>
                <a:gd name="T66" fmla="*/ 139 w 144"/>
                <a:gd name="T67" fmla="*/ 26 h 413"/>
                <a:gd name="T68" fmla="*/ 126 w 144"/>
                <a:gd name="T69" fmla="*/ 107 h 413"/>
                <a:gd name="T70" fmla="*/ 112 w 144"/>
                <a:gd name="T71" fmla="*/ 191 h 413"/>
                <a:gd name="T72" fmla="*/ 108 w 144"/>
                <a:gd name="T73" fmla="*/ 197 h 413"/>
                <a:gd name="T74" fmla="*/ 133 w 144"/>
                <a:gd name="T75" fmla="*/ 25 h 413"/>
                <a:gd name="T76" fmla="*/ 114 w 144"/>
                <a:gd name="T77" fmla="*/ 81 h 413"/>
                <a:gd name="T78" fmla="*/ 110 w 144"/>
                <a:gd name="T79" fmla="*/ 138 h 413"/>
                <a:gd name="T80" fmla="*/ 85 w 144"/>
                <a:gd name="T81" fmla="*/ 266 h 413"/>
                <a:gd name="T82" fmla="*/ 77 w 144"/>
                <a:gd name="T83" fmla="*/ 277 h 413"/>
                <a:gd name="T84" fmla="*/ 83 w 144"/>
                <a:gd name="T85" fmla="*/ 249 h 413"/>
                <a:gd name="T86" fmla="*/ 91 w 144"/>
                <a:gd name="T87" fmla="*/ 206 h 413"/>
                <a:gd name="T88" fmla="*/ 107 w 144"/>
                <a:gd name="T89" fmla="*/ 117 h 413"/>
                <a:gd name="T90" fmla="*/ 101 w 144"/>
                <a:gd name="T91" fmla="*/ 109 h 413"/>
                <a:gd name="T92" fmla="*/ 108 w 144"/>
                <a:gd name="T93" fmla="*/ 76 h 413"/>
                <a:gd name="T94" fmla="*/ 111 w 144"/>
                <a:gd name="T95" fmla="*/ 47 h 413"/>
                <a:gd name="T96" fmla="*/ 112 w 144"/>
                <a:gd name="T97" fmla="*/ 11 h 413"/>
                <a:gd name="T98" fmla="*/ 96 w 144"/>
                <a:gd name="T99" fmla="*/ 50 h 413"/>
                <a:gd name="T100" fmla="*/ 96 w 144"/>
                <a:gd name="T101" fmla="*/ 40 h 413"/>
                <a:gd name="T102" fmla="*/ 102 w 144"/>
                <a:gd name="T103" fmla="*/ 17 h 413"/>
                <a:gd name="T104" fmla="*/ 93 w 144"/>
                <a:gd name="T105" fmla="*/ 1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" h="413">
                  <a:moveTo>
                    <a:pt x="77" y="287"/>
                  </a:moveTo>
                  <a:cubicBezTo>
                    <a:pt x="77" y="292"/>
                    <a:pt x="77" y="292"/>
                    <a:pt x="77" y="292"/>
                  </a:cubicBezTo>
                  <a:cubicBezTo>
                    <a:pt x="75" y="291"/>
                    <a:pt x="74" y="295"/>
                    <a:pt x="75" y="290"/>
                  </a:cubicBezTo>
                  <a:cubicBezTo>
                    <a:pt x="76" y="288"/>
                    <a:pt x="77" y="287"/>
                    <a:pt x="77" y="287"/>
                  </a:cubicBezTo>
                  <a:close/>
                  <a:moveTo>
                    <a:pt x="31" y="291"/>
                  </a:moveTo>
                  <a:cubicBezTo>
                    <a:pt x="29" y="289"/>
                    <a:pt x="30" y="294"/>
                    <a:pt x="29" y="288"/>
                  </a:cubicBezTo>
                  <a:cubicBezTo>
                    <a:pt x="29" y="287"/>
                    <a:pt x="29" y="285"/>
                    <a:pt x="29" y="283"/>
                  </a:cubicBezTo>
                  <a:cubicBezTo>
                    <a:pt x="29" y="278"/>
                    <a:pt x="31" y="277"/>
                    <a:pt x="32" y="274"/>
                  </a:cubicBezTo>
                  <a:cubicBezTo>
                    <a:pt x="34" y="269"/>
                    <a:pt x="31" y="273"/>
                    <a:pt x="34" y="270"/>
                  </a:cubicBezTo>
                  <a:cubicBezTo>
                    <a:pt x="35" y="269"/>
                    <a:pt x="35" y="268"/>
                    <a:pt x="36" y="267"/>
                  </a:cubicBezTo>
                  <a:cubicBezTo>
                    <a:pt x="36" y="269"/>
                    <a:pt x="34" y="275"/>
                    <a:pt x="33" y="278"/>
                  </a:cubicBezTo>
                  <a:cubicBezTo>
                    <a:pt x="32" y="282"/>
                    <a:pt x="32" y="285"/>
                    <a:pt x="31" y="290"/>
                  </a:cubicBezTo>
                  <a:cubicBezTo>
                    <a:pt x="30" y="291"/>
                    <a:pt x="30" y="291"/>
                    <a:pt x="30" y="291"/>
                  </a:cubicBezTo>
                  <a:lnTo>
                    <a:pt x="31" y="291"/>
                  </a:lnTo>
                  <a:close/>
                  <a:moveTo>
                    <a:pt x="81" y="249"/>
                  </a:moveTo>
                  <a:cubicBezTo>
                    <a:pt x="81" y="246"/>
                    <a:pt x="81" y="246"/>
                    <a:pt x="83" y="245"/>
                  </a:cubicBezTo>
                  <a:cubicBezTo>
                    <a:pt x="82" y="250"/>
                    <a:pt x="82" y="247"/>
                    <a:pt x="81" y="249"/>
                  </a:cubicBezTo>
                  <a:close/>
                  <a:moveTo>
                    <a:pt x="62" y="161"/>
                  </a:moveTo>
                  <a:cubicBezTo>
                    <a:pt x="62" y="159"/>
                    <a:pt x="63" y="155"/>
                    <a:pt x="64" y="153"/>
                  </a:cubicBezTo>
                  <a:cubicBezTo>
                    <a:pt x="66" y="158"/>
                    <a:pt x="64" y="160"/>
                    <a:pt x="62" y="161"/>
                  </a:cubicBezTo>
                  <a:close/>
                  <a:moveTo>
                    <a:pt x="66" y="150"/>
                  </a:moveTo>
                  <a:cubicBezTo>
                    <a:pt x="66" y="150"/>
                    <a:pt x="64" y="151"/>
                    <a:pt x="66" y="146"/>
                  </a:cubicBezTo>
                  <a:cubicBezTo>
                    <a:pt x="67" y="148"/>
                    <a:pt x="67" y="147"/>
                    <a:pt x="66" y="150"/>
                  </a:cubicBezTo>
                  <a:close/>
                  <a:moveTo>
                    <a:pt x="68" y="143"/>
                  </a:moveTo>
                  <a:cubicBezTo>
                    <a:pt x="68" y="142"/>
                    <a:pt x="65" y="144"/>
                    <a:pt x="68" y="139"/>
                  </a:cubicBezTo>
                  <a:cubicBezTo>
                    <a:pt x="68" y="139"/>
                    <a:pt x="70" y="139"/>
                    <a:pt x="68" y="143"/>
                  </a:cubicBezTo>
                  <a:close/>
                  <a:moveTo>
                    <a:pt x="129" y="111"/>
                  </a:moveTo>
                  <a:cubicBezTo>
                    <a:pt x="130" y="113"/>
                    <a:pt x="130" y="116"/>
                    <a:pt x="131" y="119"/>
                  </a:cubicBezTo>
                  <a:cubicBezTo>
                    <a:pt x="131" y="126"/>
                    <a:pt x="131" y="125"/>
                    <a:pt x="129" y="126"/>
                  </a:cubicBezTo>
                  <a:cubicBezTo>
                    <a:pt x="128" y="123"/>
                    <a:pt x="128" y="125"/>
                    <a:pt x="129" y="118"/>
                  </a:cubicBezTo>
                  <a:cubicBezTo>
                    <a:pt x="129" y="115"/>
                    <a:pt x="129" y="114"/>
                    <a:pt x="130" y="111"/>
                  </a:cubicBezTo>
                  <a:lnTo>
                    <a:pt x="129" y="111"/>
                  </a:lnTo>
                  <a:close/>
                  <a:moveTo>
                    <a:pt x="80" y="124"/>
                  </a:moveTo>
                  <a:cubicBezTo>
                    <a:pt x="82" y="119"/>
                    <a:pt x="84" y="117"/>
                    <a:pt x="87" y="113"/>
                  </a:cubicBezTo>
                  <a:cubicBezTo>
                    <a:pt x="87" y="115"/>
                    <a:pt x="87" y="115"/>
                    <a:pt x="86" y="117"/>
                  </a:cubicBezTo>
                  <a:cubicBezTo>
                    <a:pt x="86" y="117"/>
                    <a:pt x="85" y="117"/>
                    <a:pt x="85" y="118"/>
                  </a:cubicBezTo>
                  <a:cubicBezTo>
                    <a:pt x="80" y="124"/>
                    <a:pt x="80" y="124"/>
                    <a:pt x="80" y="124"/>
                  </a:cubicBezTo>
                  <a:close/>
                  <a:moveTo>
                    <a:pt x="93" y="100"/>
                  </a:moveTo>
                  <a:cubicBezTo>
                    <a:pt x="95" y="90"/>
                    <a:pt x="95" y="90"/>
                    <a:pt x="95" y="90"/>
                  </a:cubicBezTo>
                  <a:cubicBezTo>
                    <a:pt x="96" y="88"/>
                    <a:pt x="96" y="89"/>
                    <a:pt x="97" y="87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98" y="88"/>
                    <a:pt x="98" y="89"/>
                    <a:pt x="98" y="89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1"/>
                    <a:pt x="97" y="94"/>
                    <a:pt x="96" y="95"/>
                  </a:cubicBezTo>
                  <a:cubicBezTo>
                    <a:pt x="95" y="97"/>
                    <a:pt x="96" y="96"/>
                    <a:pt x="95" y="98"/>
                  </a:cubicBezTo>
                  <a:cubicBezTo>
                    <a:pt x="92" y="102"/>
                    <a:pt x="95" y="99"/>
                    <a:pt x="93" y="101"/>
                  </a:cubicBezTo>
                  <a:lnTo>
                    <a:pt x="93" y="100"/>
                  </a:lnTo>
                  <a:close/>
                  <a:moveTo>
                    <a:pt x="100" y="80"/>
                  </a:moveTo>
                  <a:cubicBezTo>
                    <a:pt x="103" y="79"/>
                    <a:pt x="101" y="78"/>
                    <a:pt x="102" y="83"/>
                  </a:cubicBezTo>
                  <a:cubicBezTo>
                    <a:pt x="98" y="80"/>
                    <a:pt x="100" y="81"/>
                    <a:pt x="100" y="80"/>
                  </a:cubicBezTo>
                  <a:close/>
                  <a:moveTo>
                    <a:pt x="103" y="71"/>
                  </a:moveTo>
                  <a:cubicBezTo>
                    <a:pt x="105" y="73"/>
                    <a:pt x="104" y="73"/>
                    <a:pt x="103" y="74"/>
                  </a:cubicBezTo>
                  <a:cubicBezTo>
                    <a:pt x="103" y="74"/>
                    <a:pt x="101" y="75"/>
                    <a:pt x="103" y="71"/>
                  </a:cubicBezTo>
                  <a:close/>
                  <a:moveTo>
                    <a:pt x="93" y="5"/>
                  </a:moveTo>
                  <a:cubicBezTo>
                    <a:pt x="94" y="0"/>
                    <a:pt x="93" y="4"/>
                    <a:pt x="93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2"/>
                    <a:pt x="85" y="6"/>
                    <a:pt x="83" y="7"/>
                  </a:cubicBezTo>
                  <a:cubicBezTo>
                    <a:pt x="84" y="13"/>
                    <a:pt x="82" y="13"/>
                    <a:pt x="80" y="1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70" y="36"/>
                    <a:pt x="69" y="43"/>
                  </a:cubicBezTo>
                  <a:cubicBezTo>
                    <a:pt x="66" y="55"/>
                    <a:pt x="67" y="51"/>
                    <a:pt x="65" y="54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2"/>
                    <a:pt x="62" y="62"/>
                    <a:pt x="61" y="6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60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7"/>
                    <a:pt x="57" y="73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6" y="85"/>
                    <a:pt x="50" y="95"/>
                    <a:pt x="50" y="10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10"/>
                    <a:pt x="47" y="109"/>
                    <a:pt x="44" y="116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22"/>
                    <a:pt x="41" y="127"/>
                    <a:pt x="40" y="130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2"/>
                    <a:pt x="36" y="141"/>
                    <a:pt x="36" y="144"/>
                  </a:cubicBezTo>
                  <a:cubicBezTo>
                    <a:pt x="35" y="144"/>
                    <a:pt x="31" y="146"/>
                    <a:pt x="30" y="147"/>
                  </a:cubicBezTo>
                  <a:cubicBezTo>
                    <a:pt x="31" y="149"/>
                    <a:pt x="32" y="148"/>
                    <a:pt x="34" y="152"/>
                  </a:cubicBezTo>
                  <a:cubicBezTo>
                    <a:pt x="32" y="152"/>
                    <a:pt x="31" y="153"/>
                    <a:pt x="31" y="157"/>
                  </a:cubicBezTo>
                  <a:cubicBezTo>
                    <a:pt x="31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60"/>
                    <a:pt x="29" y="161"/>
                    <a:pt x="29" y="16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1" y="185"/>
                    <a:pt x="23" y="180"/>
                    <a:pt x="22" y="184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9"/>
                    <a:pt x="21" y="200"/>
                    <a:pt x="18" y="204"/>
                  </a:cubicBezTo>
                  <a:cubicBezTo>
                    <a:pt x="19" y="210"/>
                    <a:pt x="17" y="214"/>
                    <a:pt x="17" y="219"/>
                  </a:cubicBezTo>
                  <a:cubicBezTo>
                    <a:pt x="16" y="222"/>
                    <a:pt x="17" y="221"/>
                    <a:pt x="16" y="223"/>
                  </a:cubicBezTo>
                  <a:cubicBezTo>
                    <a:pt x="16" y="227"/>
                    <a:pt x="16" y="226"/>
                    <a:pt x="14" y="227"/>
                  </a:cubicBezTo>
                  <a:cubicBezTo>
                    <a:pt x="17" y="230"/>
                    <a:pt x="15" y="228"/>
                    <a:pt x="15" y="235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7" y="242"/>
                    <a:pt x="13" y="241"/>
                    <a:pt x="13" y="250"/>
                  </a:cubicBezTo>
                  <a:cubicBezTo>
                    <a:pt x="11" y="252"/>
                    <a:pt x="10" y="254"/>
                    <a:pt x="11" y="259"/>
                  </a:cubicBezTo>
                  <a:cubicBezTo>
                    <a:pt x="12" y="269"/>
                    <a:pt x="8" y="265"/>
                    <a:pt x="9" y="280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5"/>
                    <a:pt x="9" y="283"/>
                    <a:pt x="8" y="285"/>
                  </a:cubicBezTo>
                  <a:cubicBezTo>
                    <a:pt x="7" y="285"/>
                    <a:pt x="6" y="286"/>
                    <a:pt x="6" y="286"/>
                  </a:cubicBezTo>
                  <a:cubicBezTo>
                    <a:pt x="6" y="289"/>
                    <a:pt x="7" y="291"/>
                    <a:pt x="7" y="294"/>
                  </a:cubicBezTo>
                  <a:cubicBezTo>
                    <a:pt x="6" y="296"/>
                    <a:pt x="5" y="297"/>
                    <a:pt x="6" y="303"/>
                  </a:cubicBezTo>
                  <a:cubicBezTo>
                    <a:pt x="5" y="303"/>
                    <a:pt x="5" y="303"/>
                    <a:pt x="4" y="303"/>
                  </a:cubicBezTo>
                  <a:cubicBezTo>
                    <a:pt x="0" y="305"/>
                    <a:pt x="7" y="301"/>
                    <a:pt x="3" y="303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3" y="307"/>
                    <a:pt x="4" y="307"/>
                    <a:pt x="4" y="307"/>
                  </a:cubicBezTo>
                  <a:cubicBezTo>
                    <a:pt x="5" y="308"/>
                    <a:pt x="5" y="308"/>
                    <a:pt x="6" y="309"/>
                  </a:cubicBezTo>
                  <a:cubicBezTo>
                    <a:pt x="5" y="312"/>
                    <a:pt x="2" y="318"/>
                    <a:pt x="5" y="321"/>
                  </a:cubicBezTo>
                  <a:cubicBezTo>
                    <a:pt x="3" y="322"/>
                    <a:pt x="5" y="322"/>
                    <a:pt x="2" y="321"/>
                  </a:cubicBezTo>
                  <a:cubicBezTo>
                    <a:pt x="3" y="328"/>
                    <a:pt x="4" y="324"/>
                    <a:pt x="6" y="329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50"/>
                    <a:pt x="2" y="351"/>
                    <a:pt x="3" y="355"/>
                  </a:cubicBezTo>
                  <a:cubicBezTo>
                    <a:pt x="5" y="360"/>
                    <a:pt x="5" y="360"/>
                    <a:pt x="5" y="360"/>
                  </a:cubicBezTo>
                  <a:cubicBezTo>
                    <a:pt x="6" y="361"/>
                    <a:pt x="5" y="370"/>
                    <a:pt x="7" y="373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5"/>
                    <a:pt x="6" y="376"/>
                    <a:pt x="5" y="376"/>
                  </a:cubicBezTo>
                  <a:cubicBezTo>
                    <a:pt x="8" y="381"/>
                    <a:pt x="5" y="379"/>
                    <a:pt x="9" y="384"/>
                  </a:cubicBezTo>
                  <a:cubicBezTo>
                    <a:pt x="9" y="394"/>
                    <a:pt x="9" y="394"/>
                    <a:pt x="9" y="394"/>
                  </a:cubicBezTo>
                  <a:cubicBezTo>
                    <a:pt x="14" y="395"/>
                    <a:pt x="14" y="395"/>
                    <a:pt x="14" y="395"/>
                  </a:cubicBezTo>
                  <a:cubicBezTo>
                    <a:pt x="14" y="397"/>
                    <a:pt x="14" y="396"/>
                    <a:pt x="13" y="397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4" y="399"/>
                    <a:pt x="14" y="399"/>
                    <a:pt x="15" y="400"/>
                  </a:cubicBezTo>
                  <a:cubicBezTo>
                    <a:pt x="17" y="404"/>
                    <a:pt x="16" y="408"/>
                    <a:pt x="16" y="411"/>
                  </a:cubicBezTo>
                  <a:cubicBezTo>
                    <a:pt x="22" y="412"/>
                    <a:pt x="21" y="413"/>
                    <a:pt x="21" y="398"/>
                  </a:cubicBezTo>
                  <a:cubicBezTo>
                    <a:pt x="22" y="379"/>
                    <a:pt x="19" y="377"/>
                    <a:pt x="23" y="357"/>
                  </a:cubicBezTo>
                  <a:cubicBezTo>
                    <a:pt x="27" y="339"/>
                    <a:pt x="25" y="345"/>
                    <a:pt x="24" y="340"/>
                  </a:cubicBezTo>
                  <a:cubicBezTo>
                    <a:pt x="24" y="335"/>
                    <a:pt x="25" y="324"/>
                    <a:pt x="26" y="320"/>
                  </a:cubicBezTo>
                  <a:cubicBezTo>
                    <a:pt x="25" y="331"/>
                    <a:pt x="27" y="341"/>
                    <a:pt x="27" y="352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8" y="377"/>
                    <a:pt x="26" y="375"/>
                    <a:pt x="31" y="373"/>
                  </a:cubicBezTo>
                  <a:cubicBezTo>
                    <a:pt x="31" y="379"/>
                    <a:pt x="30" y="380"/>
                    <a:pt x="34" y="384"/>
                  </a:cubicBezTo>
                  <a:cubicBezTo>
                    <a:pt x="38" y="384"/>
                    <a:pt x="37" y="382"/>
                    <a:pt x="40" y="381"/>
                  </a:cubicBezTo>
                  <a:cubicBezTo>
                    <a:pt x="40" y="376"/>
                    <a:pt x="40" y="376"/>
                    <a:pt x="40" y="376"/>
                  </a:cubicBezTo>
                  <a:cubicBezTo>
                    <a:pt x="43" y="373"/>
                    <a:pt x="39" y="373"/>
                    <a:pt x="44" y="372"/>
                  </a:cubicBezTo>
                  <a:cubicBezTo>
                    <a:pt x="42" y="376"/>
                    <a:pt x="44" y="375"/>
                    <a:pt x="42" y="378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3" y="383"/>
                    <a:pt x="44" y="382"/>
                    <a:pt x="45" y="381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4" y="393"/>
                    <a:pt x="44" y="395"/>
                    <a:pt x="46" y="391"/>
                  </a:cubicBezTo>
                  <a:cubicBezTo>
                    <a:pt x="46" y="391"/>
                    <a:pt x="47" y="389"/>
                    <a:pt x="47" y="388"/>
                  </a:cubicBezTo>
                  <a:cubicBezTo>
                    <a:pt x="50" y="376"/>
                    <a:pt x="55" y="375"/>
                    <a:pt x="57" y="352"/>
                  </a:cubicBezTo>
                  <a:cubicBezTo>
                    <a:pt x="57" y="351"/>
                    <a:pt x="57" y="350"/>
                    <a:pt x="57" y="349"/>
                  </a:cubicBezTo>
                  <a:cubicBezTo>
                    <a:pt x="61" y="341"/>
                    <a:pt x="61" y="341"/>
                    <a:pt x="61" y="341"/>
                  </a:cubicBezTo>
                  <a:cubicBezTo>
                    <a:pt x="61" y="340"/>
                    <a:pt x="61" y="340"/>
                    <a:pt x="61" y="340"/>
                  </a:cubicBezTo>
                  <a:cubicBezTo>
                    <a:pt x="61" y="338"/>
                    <a:pt x="61" y="335"/>
                    <a:pt x="62" y="333"/>
                  </a:cubicBezTo>
                  <a:cubicBezTo>
                    <a:pt x="63" y="330"/>
                    <a:pt x="62" y="332"/>
                    <a:pt x="64" y="331"/>
                  </a:cubicBezTo>
                  <a:cubicBezTo>
                    <a:pt x="70" y="328"/>
                    <a:pt x="64" y="332"/>
                    <a:pt x="67" y="330"/>
                  </a:cubicBezTo>
                  <a:cubicBezTo>
                    <a:pt x="73" y="322"/>
                    <a:pt x="73" y="322"/>
                    <a:pt x="73" y="322"/>
                  </a:cubicBezTo>
                  <a:cubicBezTo>
                    <a:pt x="75" y="323"/>
                    <a:pt x="74" y="323"/>
                    <a:pt x="75" y="323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74" y="318"/>
                    <a:pt x="73" y="322"/>
                    <a:pt x="74" y="315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80" y="315"/>
                    <a:pt x="80" y="315"/>
                    <a:pt x="80" y="315"/>
                  </a:cubicBezTo>
                  <a:cubicBezTo>
                    <a:pt x="81" y="314"/>
                    <a:pt x="81" y="313"/>
                    <a:pt x="82" y="310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83" y="306"/>
                    <a:pt x="83" y="305"/>
                    <a:pt x="83" y="305"/>
                  </a:cubicBezTo>
                  <a:cubicBezTo>
                    <a:pt x="83" y="305"/>
                    <a:pt x="84" y="305"/>
                    <a:pt x="84" y="305"/>
                  </a:cubicBezTo>
                  <a:cubicBezTo>
                    <a:pt x="84" y="304"/>
                    <a:pt x="85" y="304"/>
                    <a:pt x="85" y="303"/>
                  </a:cubicBezTo>
                  <a:cubicBezTo>
                    <a:pt x="86" y="298"/>
                    <a:pt x="84" y="304"/>
                    <a:pt x="85" y="299"/>
                  </a:cubicBezTo>
                  <a:cubicBezTo>
                    <a:pt x="85" y="299"/>
                    <a:pt x="86" y="297"/>
                    <a:pt x="86" y="297"/>
                  </a:cubicBezTo>
                  <a:cubicBezTo>
                    <a:pt x="87" y="295"/>
                    <a:pt x="88" y="286"/>
                    <a:pt x="92" y="275"/>
                  </a:cubicBezTo>
                  <a:cubicBezTo>
                    <a:pt x="94" y="269"/>
                    <a:pt x="93" y="267"/>
                    <a:pt x="97" y="263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8" y="256"/>
                  </a:cubicBezTo>
                  <a:cubicBezTo>
                    <a:pt x="98" y="256"/>
                    <a:pt x="98" y="257"/>
                    <a:pt x="98" y="257"/>
                  </a:cubicBezTo>
                  <a:cubicBezTo>
                    <a:pt x="99" y="257"/>
                    <a:pt x="100" y="258"/>
                    <a:pt x="101" y="255"/>
                  </a:cubicBezTo>
                  <a:cubicBezTo>
                    <a:pt x="101" y="255"/>
                    <a:pt x="101" y="255"/>
                    <a:pt x="100" y="255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4" y="240"/>
                    <a:pt x="101" y="241"/>
                    <a:pt x="102" y="242"/>
                  </a:cubicBezTo>
                  <a:cubicBezTo>
                    <a:pt x="105" y="244"/>
                    <a:pt x="103" y="244"/>
                    <a:pt x="106" y="244"/>
                  </a:cubicBezTo>
                  <a:cubicBezTo>
                    <a:pt x="104" y="240"/>
                    <a:pt x="106" y="239"/>
                    <a:pt x="107" y="236"/>
                  </a:cubicBezTo>
                  <a:cubicBezTo>
                    <a:pt x="109" y="230"/>
                    <a:pt x="110" y="220"/>
                    <a:pt x="112" y="213"/>
                  </a:cubicBezTo>
                  <a:cubicBezTo>
                    <a:pt x="112" y="213"/>
                    <a:pt x="112" y="212"/>
                    <a:pt x="112" y="212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6" y="200"/>
                    <a:pt x="117" y="195"/>
                    <a:pt x="117" y="189"/>
                  </a:cubicBezTo>
                  <a:cubicBezTo>
                    <a:pt x="117" y="188"/>
                    <a:pt x="117" y="186"/>
                    <a:pt x="116" y="185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0"/>
                    <a:pt x="119" y="180"/>
                    <a:pt x="120" y="176"/>
                  </a:cubicBezTo>
                  <a:cubicBezTo>
                    <a:pt x="121" y="172"/>
                    <a:pt x="119" y="172"/>
                    <a:pt x="120" y="168"/>
                  </a:cubicBezTo>
                  <a:cubicBezTo>
                    <a:pt x="120" y="160"/>
                    <a:pt x="123" y="162"/>
                    <a:pt x="123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5"/>
                    <a:pt x="127" y="141"/>
                    <a:pt x="127" y="137"/>
                  </a:cubicBezTo>
                  <a:cubicBezTo>
                    <a:pt x="127" y="134"/>
                    <a:pt x="127" y="130"/>
                    <a:pt x="129" y="127"/>
                  </a:cubicBezTo>
                  <a:cubicBezTo>
                    <a:pt x="130" y="129"/>
                    <a:pt x="129" y="124"/>
                    <a:pt x="130" y="13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5" y="138"/>
                    <a:pt x="131" y="140"/>
                    <a:pt x="133" y="132"/>
                  </a:cubicBezTo>
                  <a:cubicBezTo>
                    <a:pt x="136" y="124"/>
                    <a:pt x="135" y="123"/>
                    <a:pt x="136" y="115"/>
                  </a:cubicBezTo>
                  <a:cubicBezTo>
                    <a:pt x="137" y="112"/>
                    <a:pt x="136" y="110"/>
                    <a:pt x="137" y="106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6"/>
                    <a:pt x="138" y="94"/>
                    <a:pt x="139" y="93"/>
                  </a:cubicBezTo>
                  <a:cubicBezTo>
                    <a:pt x="142" y="88"/>
                    <a:pt x="141" y="88"/>
                    <a:pt x="142" y="81"/>
                  </a:cubicBezTo>
                  <a:cubicBezTo>
                    <a:pt x="144" y="68"/>
                    <a:pt x="143" y="74"/>
                    <a:pt x="137" y="70"/>
                  </a:cubicBezTo>
                  <a:cubicBezTo>
                    <a:pt x="139" y="67"/>
                    <a:pt x="141" y="54"/>
                    <a:pt x="141" y="50"/>
                  </a:cubicBezTo>
                  <a:cubicBezTo>
                    <a:pt x="141" y="47"/>
                    <a:pt x="142" y="41"/>
                    <a:pt x="142" y="38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3"/>
                    <a:pt x="143" y="25"/>
                    <a:pt x="142" y="24"/>
                  </a:cubicBezTo>
                  <a:cubicBezTo>
                    <a:pt x="139" y="24"/>
                    <a:pt x="141" y="22"/>
                    <a:pt x="139" y="26"/>
                  </a:cubicBezTo>
                  <a:cubicBezTo>
                    <a:pt x="138" y="28"/>
                    <a:pt x="139" y="32"/>
                    <a:pt x="138" y="35"/>
                  </a:cubicBezTo>
                  <a:cubicBezTo>
                    <a:pt x="138" y="38"/>
                    <a:pt x="138" y="34"/>
                    <a:pt x="137" y="38"/>
                  </a:cubicBezTo>
                  <a:cubicBezTo>
                    <a:pt x="136" y="42"/>
                    <a:pt x="135" y="53"/>
                    <a:pt x="135" y="57"/>
                  </a:cubicBezTo>
                  <a:cubicBezTo>
                    <a:pt x="135" y="61"/>
                    <a:pt x="132" y="67"/>
                    <a:pt x="132" y="72"/>
                  </a:cubicBezTo>
                  <a:cubicBezTo>
                    <a:pt x="130" y="87"/>
                    <a:pt x="130" y="81"/>
                    <a:pt x="128" y="89"/>
                  </a:cubicBezTo>
                  <a:cubicBezTo>
                    <a:pt x="127" y="95"/>
                    <a:pt x="126" y="101"/>
                    <a:pt x="126" y="107"/>
                  </a:cubicBezTo>
                  <a:cubicBezTo>
                    <a:pt x="125" y="115"/>
                    <a:pt x="126" y="118"/>
                    <a:pt x="124" y="126"/>
                  </a:cubicBezTo>
                  <a:cubicBezTo>
                    <a:pt x="122" y="137"/>
                    <a:pt x="120" y="149"/>
                    <a:pt x="120" y="161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17" y="166"/>
                    <a:pt x="118" y="174"/>
                    <a:pt x="119" y="178"/>
                  </a:cubicBezTo>
                  <a:cubicBezTo>
                    <a:pt x="115" y="177"/>
                    <a:pt x="115" y="172"/>
                    <a:pt x="114" y="181"/>
                  </a:cubicBezTo>
                  <a:cubicBezTo>
                    <a:pt x="114" y="185"/>
                    <a:pt x="112" y="186"/>
                    <a:pt x="112" y="191"/>
                  </a:cubicBezTo>
                  <a:cubicBezTo>
                    <a:pt x="111" y="195"/>
                    <a:pt x="111" y="198"/>
                    <a:pt x="110" y="202"/>
                  </a:cubicBezTo>
                  <a:cubicBezTo>
                    <a:pt x="108" y="208"/>
                    <a:pt x="108" y="207"/>
                    <a:pt x="109" y="214"/>
                  </a:cubicBezTo>
                  <a:cubicBezTo>
                    <a:pt x="104" y="217"/>
                    <a:pt x="106" y="224"/>
                    <a:pt x="104" y="231"/>
                  </a:cubicBezTo>
                  <a:cubicBezTo>
                    <a:pt x="102" y="237"/>
                    <a:pt x="104" y="234"/>
                    <a:pt x="101" y="236"/>
                  </a:cubicBezTo>
                  <a:cubicBezTo>
                    <a:pt x="102" y="228"/>
                    <a:pt x="102" y="221"/>
                    <a:pt x="105" y="215"/>
                  </a:cubicBezTo>
                  <a:cubicBezTo>
                    <a:pt x="107" y="209"/>
                    <a:pt x="107" y="203"/>
                    <a:pt x="108" y="197"/>
                  </a:cubicBezTo>
                  <a:cubicBezTo>
                    <a:pt x="110" y="186"/>
                    <a:pt x="114" y="176"/>
                    <a:pt x="115" y="165"/>
                  </a:cubicBezTo>
                  <a:cubicBezTo>
                    <a:pt x="115" y="162"/>
                    <a:pt x="115" y="161"/>
                    <a:pt x="116" y="158"/>
                  </a:cubicBezTo>
                  <a:cubicBezTo>
                    <a:pt x="117" y="149"/>
                    <a:pt x="118" y="141"/>
                    <a:pt x="120" y="132"/>
                  </a:cubicBezTo>
                  <a:cubicBezTo>
                    <a:pt x="123" y="113"/>
                    <a:pt x="122" y="94"/>
                    <a:pt x="127" y="76"/>
                  </a:cubicBezTo>
                  <a:cubicBezTo>
                    <a:pt x="129" y="69"/>
                    <a:pt x="129" y="59"/>
                    <a:pt x="130" y="52"/>
                  </a:cubicBezTo>
                  <a:cubicBezTo>
                    <a:pt x="131" y="44"/>
                    <a:pt x="133" y="31"/>
                    <a:pt x="133" y="25"/>
                  </a:cubicBezTo>
                  <a:cubicBezTo>
                    <a:pt x="131" y="28"/>
                    <a:pt x="133" y="26"/>
                    <a:pt x="129" y="28"/>
                  </a:cubicBezTo>
                  <a:cubicBezTo>
                    <a:pt x="128" y="37"/>
                    <a:pt x="127" y="38"/>
                    <a:pt x="126" y="47"/>
                  </a:cubicBezTo>
                  <a:cubicBezTo>
                    <a:pt x="120" y="46"/>
                    <a:pt x="117" y="51"/>
                    <a:pt x="117" y="58"/>
                  </a:cubicBezTo>
                  <a:cubicBezTo>
                    <a:pt x="117" y="62"/>
                    <a:pt x="117" y="66"/>
                    <a:pt x="117" y="69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6"/>
                    <a:pt x="112" y="88"/>
                    <a:pt x="113" y="93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8"/>
                    <a:pt x="114" y="118"/>
                    <a:pt x="114" y="127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2" y="134"/>
                    <a:pt x="112" y="135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1" y="146"/>
                    <a:pt x="111" y="154"/>
                    <a:pt x="108" y="15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7" y="207"/>
                    <a:pt x="94" y="225"/>
                    <a:pt x="90" y="242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58"/>
                    <a:pt x="86" y="262"/>
                    <a:pt x="85" y="266"/>
                  </a:cubicBezTo>
                  <a:cubicBezTo>
                    <a:pt x="84" y="269"/>
                    <a:pt x="85" y="268"/>
                    <a:pt x="85" y="272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7" y="280"/>
                    <a:pt x="84" y="280"/>
                    <a:pt x="84" y="283"/>
                  </a:cubicBezTo>
                  <a:cubicBezTo>
                    <a:pt x="80" y="282"/>
                    <a:pt x="82" y="280"/>
                    <a:pt x="78" y="283"/>
                  </a:cubicBezTo>
                  <a:cubicBezTo>
                    <a:pt x="78" y="282"/>
                    <a:pt x="78" y="280"/>
                    <a:pt x="78" y="280"/>
                  </a:cubicBezTo>
                  <a:cubicBezTo>
                    <a:pt x="78" y="276"/>
                    <a:pt x="78" y="278"/>
                    <a:pt x="77" y="277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77" y="268"/>
                    <a:pt x="77" y="268"/>
                    <a:pt x="77" y="267"/>
                  </a:cubicBezTo>
                  <a:cubicBezTo>
                    <a:pt x="77" y="265"/>
                    <a:pt x="80" y="259"/>
                    <a:pt x="80" y="254"/>
                  </a:cubicBezTo>
                  <a:cubicBezTo>
                    <a:pt x="82" y="253"/>
                    <a:pt x="81" y="253"/>
                    <a:pt x="82" y="251"/>
                  </a:cubicBezTo>
                  <a:cubicBezTo>
                    <a:pt x="83" y="250"/>
                    <a:pt x="82" y="251"/>
                    <a:pt x="83" y="249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4" y="238"/>
                    <a:pt x="84" y="236"/>
                    <a:pt x="82" y="240"/>
                  </a:cubicBezTo>
                  <a:cubicBezTo>
                    <a:pt x="82" y="231"/>
                    <a:pt x="84" y="234"/>
                    <a:pt x="85" y="22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90" y="201"/>
                    <a:pt x="93" y="184"/>
                    <a:pt x="93" y="179"/>
                  </a:cubicBezTo>
                  <a:cubicBezTo>
                    <a:pt x="94" y="172"/>
                    <a:pt x="97" y="163"/>
                    <a:pt x="99" y="155"/>
                  </a:cubicBezTo>
                  <a:cubicBezTo>
                    <a:pt x="100" y="151"/>
                    <a:pt x="101" y="147"/>
                    <a:pt x="102" y="142"/>
                  </a:cubicBezTo>
                  <a:cubicBezTo>
                    <a:pt x="104" y="135"/>
                    <a:pt x="105" y="124"/>
                    <a:pt x="107" y="117"/>
                  </a:cubicBezTo>
                  <a:cubicBezTo>
                    <a:pt x="108" y="113"/>
                    <a:pt x="110" y="110"/>
                    <a:pt x="109" y="106"/>
                  </a:cubicBezTo>
                  <a:cubicBezTo>
                    <a:pt x="103" y="106"/>
                    <a:pt x="108" y="107"/>
                    <a:pt x="103" y="109"/>
                  </a:cubicBezTo>
                  <a:cubicBezTo>
                    <a:pt x="104" y="112"/>
                    <a:pt x="104" y="111"/>
                    <a:pt x="105" y="115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8" y="115"/>
                    <a:pt x="99" y="115"/>
                    <a:pt x="101" y="109"/>
                  </a:cubicBezTo>
                  <a:cubicBezTo>
                    <a:pt x="102" y="104"/>
                    <a:pt x="101" y="104"/>
                    <a:pt x="104" y="104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2" y="97"/>
                    <a:pt x="104" y="95"/>
                    <a:pt x="104" y="93"/>
                  </a:cubicBezTo>
                  <a:cubicBezTo>
                    <a:pt x="104" y="93"/>
                    <a:pt x="105" y="89"/>
                    <a:pt x="105" y="87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5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1"/>
                  </a:cubicBezTo>
                  <a:cubicBezTo>
                    <a:pt x="109" y="66"/>
                    <a:pt x="111" y="63"/>
                    <a:pt x="110" y="60"/>
                  </a:cubicBezTo>
                  <a:cubicBezTo>
                    <a:pt x="108" y="59"/>
                    <a:pt x="110" y="59"/>
                    <a:pt x="106" y="60"/>
                  </a:cubicBezTo>
                  <a:cubicBezTo>
                    <a:pt x="107" y="55"/>
                    <a:pt x="109" y="52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1"/>
                    <a:pt x="114" y="39"/>
                    <a:pt x="114" y="35"/>
                  </a:cubicBezTo>
                  <a:cubicBezTo>
                    <a:pt x="115" y="26"/>
                    <a:pt x="120" y="14"/>
                    <a:pt x="117" y="6"/>
                  </a:cubicBezTo>
                  <a:cubicBezTo>
                    <a:pt x="112" y="7"/>
                    <a:pt x="114" y="5"/>
                    <a:pt x="113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1"/>
                  </a:cubicBezTo>
                  <a:cubicBezTo>
                    <a:pt x="111" y="15"/>
                    <a:pt x="112" y="14"/>
                    <a:pt x="111" y="18"/>
                  </a:cubicBezTo>
                  <a:cubicBezTo>
                    <a:pt x="111" y="19"/>
                    <a:pt x="108" y="22"/>
                    <a:pt x="107" y="26"/>
                  </a:cubicBezTo>
                  <a:cubicBezTo>
                    <a:pt x="105" y="35"/>
                    <a:pt x="108" y="28"/>
                    <a:pt x="103" y="34"/>
                  </a:cubicBezTo>
                  <a:cubicBezTo>
                    <a:pt x="102" y="36"/>
                    <a:pt x="103" y="36"/>
                    <a:pt x="102" y="39"/>
                  </a:cubicBezTo>
                  <a:cubicBezTo>
                    <a:pt x="101" y="40"/>
                    <a:pt x="101" y="40"/>
                    <a:pt x="101" y="41"/>
                  </a:cubicBezTo>
                  <a:cubicBezTo>
                    <a:pt x="99" y="45"/>
                    <a:pt x="100" y="49"/>
                    <a:pt x="96" y="50"/>
                  </a:cubicBezTo>
                  <a:cubicBezTo>
                    <a:pt x="97" y="53"/>
                    <a:pt x="97" y="52"/>
                    <a:pt x="97" y="55"/>
                  </a:cubicBezTo>
                  <a:cubicBezTo>
                    <a:pt x="95" y="55"/>
                    <a:pt x="95" y="55"/>
                    <a:pt x="94" y="55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2"/>
                    <a:pt x="93" y="46"/>
                    <a:pt x="95" y="4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8" y="36"/>
                    <a:pt x="99" y="33"/>
                    <a:pt x="98" y="30"/>
                  </a:cubicBezTo>
                  <a:cubicBezTo>
                    <a:pt x="97" y="29"/>
                    <a:pt x="95" y="29"/>
                    <a:pt x="97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8" y="20"/>
                    <a:pt x="99" y="20"/>
                    <a:pt x="97" y="17"/>
                  </a:cubicBezTo>
                  <a:cubicBezTo>
                    <a:pt x="101" y="15"/>
                    <a:pt x="98" y="18"/>
                    <a:pt x="102" y="17"/>
                  </a:cubicBezTo>
                  <a:cubicBezTo>
                    <a:pt x="102" y="15"/>
                    <a:pt x="102" y="17"/>
                    <a:pt x="102" y="14"/>
                  </a:cubicBezTo>
                  <a:cubicBezTo>
                    <a:pt x="103" y="9"/>
                    <a:pt x="102" y="16"/>
                    <a:pt x="103" y="13"/>
                  </a:cubicBezTo>
                  <a:cubicBezTo>
                    <a:pt x="103" y="11"/>
                    <a:pt x="103" y="14"/>
                    <a:pt x="104" y="9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9"/>
                    <a:pt x="96" y="12"/>
                    <a:pt x="95" y="14"/>
                  </a:cubicBezTo>
                  <a:cubicBezTo>
                    <a:pt x="93" y="13"/>
                    <a:pt x="93" y="15"/>
                    <a:pt x="93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1" y="4"/>
                    <a:pt x="91" y="4"/>
                    <a:pt x="91" y="4"/>
                  </a:cubicBezTo>
                  <a:lnTo>
                    <a:pt x="9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Freeform 23"/>
            <p:cNvSpPr>
              <a:spLocks noEditPoints="1"/>
            </p:cNvSpPr>
            <p:nvPr/>
          </p:nvSpPr>
          <p:spPr bwMode="auto">
            <a:xfrm>
              <a:off x="2430" y="1778"/>
              <a:ext cx="139" cy="522"/>
            </a:xfrm>
            <a:custGeom>
              <a:avLst/>
              <a:gdLst>
                <a:gd name="T0" fmla="*/ 20 w 108"/>
                <a:gd name="T1" fmla="*/ 258 h 406"/>
                <a:gd name="T2" fmla="*/ 16 w 108"/>
                <a:gd name="T3" fmla="*/ 250 h 406"/>
                <a:gd name="T4" fmla="*/ 74 w 108"/>
                <a:gd name="T5" fmla="*/ 135 h 406"/>
                <a:gd name="T6" fmla="*/ 65 w 108"/>
                <a:gd name="T7" fmla="*/ 110 h 406"/>
                <a:gd name="T8" fmla="*/ 66 w 108"/>
                <a:gd name="T9" fmla="*/ 2 h 406"/>
                <a:gd name="T10" fmla="*/ 64 w 108"/>
                <a:gd name="T11" fmla="*/ 17 h 406"/>
                <a:gd name="T12" fmla="*/ 67 w 108"/>
                <a:gd name="T13" fmla="*/ 41 h 406"/>
                <a:gd name="T14" fmla="*/ 48 w 108"/>
                <a:gd name="T15" fmla="*/ 11 h 406"/>
                <a:gd name="T16" fmla="*/ 60 w 108"/>
                <a:gd name="T17" fmla="*/ 80 h 406"/>
                <a:gd name="T18" fmla="*/ 66 w 108"/>
                <a:gd name="T19" fmla="*/ 101 h 406"/>
                <a:gd name="T20" fmla="*/ 52 w 108"/>
                <a:gd name="T21" fmla="*/ 70 h 406"/>
                <a:gd name="T22" fmla="*/ 41 w 108"/>
                <a:gd name="T23" fmla="*/ 33 h 406"/>
                <a:gd name="T24" fmla="*/ 37 w 108"/>
                <a:gd name="T25" fmla="*/ 57 h 406"/>
                <a:gd name="T26" fmla="*/ 34 w 108"/>
                <a:gd name="T27" fmla="*/ 69 h 406"/>
                <a:gd name="T28" fmla="*/ 32 w 108"/>
                <a:gd name="T29" fmla="*/ 91 h 406"/>
                <a:gd name="T30" fmla="*/ 24 w 108"/>
                <a:gd name="T31" fmla="*/ 57 h 406"/>
                <a:gd name="T32" fmla="*/ 20 w 108"/>
                <a:gd name="T33" fmla="*/ 34 h 406"/>
                <a:gd name="T34" fmla="*/ 18 w 108"/>
                <a:gd name="T35" fmla="*/ 64 h 406"/>
                <a:gd name="T36" fmla="*/ 20 w 108"/>
                <a:gd name="T37" fmla="*/ 87 h 406"/>
                <a:gd name="T38" fmla="*/ 29 w 108"/>
                <a:gd name="T39" fmla="*/ 120 h 406"/>
                <a:gd name="T40" fmla="*/ 36 w 108"/>
                <a:gd name="T41" fmla="*/ 154 h 406"/>
                <a:gd name="T42" fmla="*/ 49 w 108"/>
                <a:gd name="T43" fmla="*/ 209 h 406"/>
                <a:gd name="T44" fmla="*/ 54 w 108"/>
                <a:gd name="T45" fmla="*/ 258 h 406"/>
                <a:gd name="T46" fmla="*/ 46 w 108"/>
                <a:gd name="T47" fmla="*/ 242 h 406"/>
                <a:gd name="T48" fmla="*/ 30 w 108"/>
                <a:gd name="T49" fmla="*/ 170 h 406"/>
                <a:gd name="T50" fmla="*/ 15 w 108"/>
                <a:gd name="T51" fmla="*/ 133 h 406"/>
                <a:gd name="T52" fmla="*/ 8 w 108"/>
                <a:gd name="T53" fmla="*/ 128 h 406"/>
                <a:gd name="T54" fmla="*/ 2 w 108"/>
                <a:gd name="T55" fmla="*/ 161 h 406"/>
                <a:gd name="T56" fmla="*/ 4 w 108"/>
                <a:gd name="T57" fmla="*/ 198 h 406"/>
                <a:gd name="T58" fmla="*/ 5 w 108"/>
                <a:gd name="T59" fmla="*/ 239 h 406"/>
                <a:gd name="T60" fmla="*/ 12 w 108"/>
                <a:gd name="T61" fmla="*/ 257 h 406"/>
                <a:gd name="T62" fmla="*/ 11 w 108"/>
                <a:gd name="T63" fmla="*/ 267 h 406"/>
                <a:gd name="T64" fmla="*/ 14 w 108"/>
                <a:gd name="T65" fmla="*/ 277 h 406"/>
                <a:gd name="T66" fmla="*/ 24 w 108"/>
                <a:gd name="T67" fmla="*/ 282 h 406"/>
                <a:gd name="T68" fmla="*/ 33 w 108"/>
                <a:gd name="T69" fmla="*/ 301 h 406"/>
                <a:gd name="T70" fmla="*/ 39 w 108"/>
                <a:gd name="T71" fmla="*/ 321 h 406"/>
                <a:gd name="T72" fmla="*/ 51 w 108"/>
                <a:gd name="T73" fmla="*/ 364 h 406"/>
                <a:gd name="T74" fmla="*/ 62 w 108"/>
                <a:gd name="T75" fmla="*/ 369 h 406"/>
                <a:gd name="T76" fmla="*/ 76 w 108"/>
                <a:gd name="T77" fmla="*/ 386 h 406"/>
                <a:gd name="T78" fmla="*/ 89 w 108"/>
                <a:gd name="T79" fmla="*/ 406 h 406"/>
                <a:gd name="T80" fmla="*/ 97 w 108"/>
                <a:gd name="T81" fmla="*/ 358 h 406"/>
                <a:gd name="T82" fmla="*/ 100 w 108"/>
                <a:gd name="T83" fmla="*/ 363 h 406"/>
                <a:gd name="T84" fmla="*/ 106 w 108"/>
                <a:gd name="T85" fmla="*/ 349 h 406"/>
                <a:gd name="T86" fmla="*/ 107 w 108"/>
                <a:gd name="T87" fmla="*/ 317 h 406"/>
                <a:gd name="T88" fmla="*/ 103 w 108"/>
                <a:gd name="T89" fmla="*/ 291 h 406"/>
                <a:gd name="T90" fmla="*/ 100 w 108"/>
                <a:gd name="T91" fmla="*/ 253 h 406"/>
                <a:gd name="T92" fmla="*/ 104 w 108"/>
                <a:gd name="T93" fmla="*/ 227 h 406"/>
                <a:gd name="T94" fmla="*/ 104 w 108"/>
                <a:gd name="T95" fmla="*/ 205 h 406"/>
                <a:gd name="T96" fmla="*/ 101 w 108"/>
                <a:gd name="T97" fmla="*/ 177 h 406"/>
                <a:gd name="T98" fmla="*/ 101 w 108"/>
                <a:gd name="T99" fmla="*/ 138 h 406"/>
                <a:gd name="T100" fmla="*/ 96 w 108"/>
                <a:gd name="T101" fmla="*/ 87 h 406"/>
                <a:gd name="T102" fmla="*/ 84 w 108"/>
                <a:gd name="T103" fmla="*/ 4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406">
                  <a:moveTo>
                    <a:pt x="16" y="250"/>
                  </a:moveTo>
                  <a:cubicBezTo>
                    <a:pt x="17" y="245"/>
                    <a:pt x="17" y="245"/>
                    <a:pt x="17" y="245"/>
                  </a:cubicBezTo>
                  <a:cubicBezTo>
                    <a:pt x="17" y="245"/>
                    <a:pt x="17" y="244"/>
                    <a:pt x="18" y="244"/>
                  </a:cubicBezTo>
                  <a:cubicBezTo>
                    <a:pt x="17" y="250"/>
                    <a:pt x="17" y="248"/>
                    <a:pt x="19" y="252"/>
                  </a:cubicBezTo>
                  <a:cubicBezTo>
                    <a:pt x="20" y="254"/>
                    <a:pt x="20" y="256"/>
                    <a:pt x="20" y="258"/>
                  </a:cubicBezTo>
                  <a:cubicBezTo>
                    <a:pt x="21" y="262"/>
                    <a:pt x="23" y="268"/>
                    <a:pt x="23" y="272"/>
                  </a:cubicBezTo>
                  <a:cubicBezTo>
                    <a:pt x="21" y="271"/>
                    <a:pt x="23" y="271"/>
                    <a:pt x="19" y="268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9" y="253"/>
                    <a:pt x="18" y="253"/>
                    <a:pt x="17" y="251"/>
                  </a:cubicBezTo>
                  <a:lnTo>
                    <a:pt x="16" y="250"/>
                  </a:lnTo>
                  <a:close/>
                  <a:moveTo>
                    <a:pt x="65" y="110"/>
                  </a:moveTo>
                  <a:cubicBezTo>
                    <a:pt x="66" y="112"/>
                    <a:pt x="66" y="111"/>
                    <a:pt x="67" y="113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2" y="126"/>
                    <a:pt x="73" y="133"/>
                    <a:pt x="74" y="134"/>
                  </a:cubicBezTo>
                  <a:cubicBezTo>
                    <a:pt x="74" y="134"/>
                    <a:pt x="74" y="134"/>
                    <a:pt x="74" y="135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0" y="135"/>
                    <a:pt x="70" y="138"/>
                    <a:pt x="70" y="128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6" y="123"/>
                    <a:pt x="66" y="120"/>
                    <a:pt x="65" y="117"/>
                  </a:cubicBezTo>
                  <a:cubicBezTo>
                    <a:pt x="64" y="113"/>
                    <a:pt x="63" y="114"/>
                    <a:pt x="65" y="110"/>
                  </a:cubicBezTo>
                  <a:close/>
                  <a:moveTo>
                    <a:pt x="71" y="54"/>
                  </a:moveTo>
                  <a:cubicBezTo>
                    <a:pt x="73" y="59"/>
                    <a:pt x="71" y="56"/>
                    <a:pt x="71" y="57"/>
                  </a:cubicBezTo>
                  <a:cubicBezTo>
                    <a:pt x="70" y="56"/>
                    <a:pt x="70" y="58"/>
                    <a:pt x="70" y="56"/>
                  </a:cubicBezTo>
                  <a:cubicBezTo>
                    <a:pt x="70" y="53"/>
                    <a:pt x="70" y="55"/>
                    <a:pt x="71" y="54"/>
                  </a:cubicBezTo>
                  <a:close/>
                  <a:moveTo>
                    <a:pt x="66" y="2"/>
                  </a:moveTo>
                  <a:cubicBezTo>
                    <a:pt x="64" y="0"/>
                    <a:pt x="68" y="2"/>
                    <a:pt x="65" y="2"/>
                  </a:cubicBezTo>
                  <a:cubicBezTo>
                    <a:pt x="65" y="4"/>
                    <a:pt x="65" y="4"/>
                    <a:pt x="66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5" y="9"/>
                    <a:pt x="64" y="11"/>
                  </a:cubicBezTo>
                  <a:cubicBezTo>
                    <a:pt x="63" y="13"/>
                    <a:pt x="64" y="15"/>
                    <a:pt x="64" y="17"/>
                  </a:cubicBezTo>
                  <a:cubicBezTo>
                    <a:pt x="66" y="19"/>
                    <a:pt x="68" y="21"/>
                    <a:pt x="67" y="24"/>
                  </a:cubicBezTo>
                  <a:cubicBezTo>
                    <a:pt x="67" y="27"/>
                    <a:pt x="67" y="25"/>
                    <a:pt x="66" y="26"/>
                  </a:cubicBezTo>
                  <a:cubicBezTo>
                    <a:pt x="62" y="24"/>
                    <a:pt x="68" y="23"/>
                    <a:pt x="61" y="2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7"/>
                    <a:pt x="66" y="38"/>
                    <a:pt x="67" y="41"/>
                  </a:cubicBezTo>
                  <a:cubicBezTo>
                    <a:pt x="68" y="45"/>
                    <a:pt x="71" y="48"/>
                    <a:pt x="69" y="52"/>
                  </a:cubicBezTo>
                  <a:cubicBezTo>
                    <a:pt x="65" y="54"/>
                    <a:pt x="65" y="47"/>
                    <a:pt x="64" y="4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9"/>
                    <a:pt x="51" y="10"/>
                    <a:pt x="51" y="8"/>
                  </a:cubicBezTo>
                  <a:cubicBezTo>
                    <a:pt x="49" y="10"/>
                    <a:pt x="50" y="9"/>
                    <a:pt x="48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3" y="13"/>
                    <a:pt x="48" y="33"/>
                    <a:pt x="49" y="38"/>
                  </a:cubicBezTo>
                  <a:cubicBezTo>
                    <a:pt x="50" y="43"/>
                    <a:pt x="51" y="47"/>
                    <a:pt x="52" y="51"/>
                  </a:cubicBezTo>
                  <a:cubicBezTo>
                    <a:pt x="53" y="55"/>
                    <a:pt x="54" y="60"/>
                    <a:pt x="55" y="65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3"/>
                    <a:pt x="60" y="86"/>
                    <a:pt x="62" y="90"/>
                  </a:cubicBezTo>
                  <a:cubicBezTo>
                    <a:pt x="64" y="92"/>
                    <a:pt x="63" y="90"/>
                    <a:pt x="64" y="93"/>
                  </a:cubicBezTo>
                  <a:cubicBezTo>
                    <a:pt x="64" y="93"/>
                    <a:pt x="64" y="94"/>
                    <a:pt x="64" y="9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9"/>
                    <a:pt x="66" y="100"/>
                    <a:pt x="66" y="101"/>
                  </a:cubicBezTo>
                  <a:cubicBezTo>
                    <a:pt x="66" y="104"/>
                    <a:pt x="65" y="99"/>
                    <a:pt x="66" y="103"/>
                  </a:cubicBezTo>
                  <a:cubicBezTo>
                    <a:pt x="66" y="108"/>
                    <a:pt x="67" y="108"/>
                    <a:pt x="63" y="111"/>
                  </a:cubicBezTo>
                  <a:cubicBezTo>
                    <a:pt x="60" y="106"/>
                    <a:pt x="60" y="97"/>
                    <a:pt x="58" y="92"/>
                  </a:cubicBezTo>
                  <a:cubicBezTo>
                    <a:pt x="56" y="85"/>
                    <a:pt x="55" y="81"/>
                    <a:pt x="53" y="74"/>
                  </a:cubicBezTo>
                  <a:cubicBezTo>
                    <a:pt x="52" y="69"/>
                    <a:pt x="53" y="72"/>
                    <a:pt x="52" y="70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7" y="54"/>
                    <a:pt x="48" y="56"/>
                    <a:pt x="47" y="54"/>
                  </a:cubicBezTo>
                  <a:cubicBezTo>
                    <a:pt x="45" y="47"/>
                    <a:pt x="45" y="41"/>
                    <a:pt x="42" y="41"/>
                  </a:cubicBezTo>
                  <a:cubicBezTo>
                    <a:pt x="43" y="36"/>
                    <a:pt x="43" y="36"/>
                    <a:pt x="41" y="33"/>
                  </a:cubicBezTo>
                  <a:cubicBezTo>
                    <a:pt x="37" y="38"/>
                    <a:pt x="39" y="47"/>
                    <a:pt x="40" y="5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7"/>
                    <a:pt x="44" y="64"/>
                    <a:pt x="45" y="70"/>
                  </a:cubicBezTo>
                  <a:cubicBezTo>
                    <a:pt x="43" y="70"/>
                    <a:pt x="41" y="72"/>
                    <a:pt x="39" y="72"/>
                  </a:cubicBezTo>
                  <a:cubicBezTo>
                    <a:pt x="38" y="66"/>
                    <a:pt x="35" y="63"/>
                    <a:pt x="37" y="57"/>
                  </a:cubicBezTo>
                  <a:cubicBezTo>
                    <a:pt x="34" y="58"/>
                    <a:pt x="35" y="57"/>
                    <a:pt x="34" y="58"/>
                  </a:cubicBezTo>
                  <a:cubicBezTo>
                    <a:pt x="34" y="55"/>
                    <a:pt x="34" y="57"/>
                    <a:pt x="35" y="54"/>
                  </a:cubicBezTo>
                  <a:cubicBezTo>
                    <a:pt x="33" y="55"/>
                    <a:pt x="34" y="54"/>
                    <a:pt x="32" y="55"/>
                  </a:cubicBezTo>
                  <a:cubicBezTo>
                    <a:pt x="32" y="60"/>
                    <a:pt x="32" y="59"/>
                    <a:pt x="33" y="63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75"/>
                    <a:pt x="33" y="73"/>
                    <a:pt x="38" y="80"/>
                  </a:cubicBezTo>
                  <a:cubicBezTo>
                    <a:pt x="36" y="86"/>
                    <a:pt x="40" y="92"/>
                    <a:pt x="40" y="99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95"/>
                    <a:pt x="37" y="95"/>
                    <a:pt x="32" y="91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82"/>
                    <a:pt x="30" y="87"/>
                    <a:pt x="29" y="77"/>
                  </a:cubicBezTo>
                  <a:cubicBezTo>
                    <a:pt x="29" y="76"/>
                    <a:pt x="27" y="68"/>
                    <a:pt x="27" y="67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59"/>
                    <a:pt x="25" y="61"/>
                    <a:pt x="24" y="57"/>
                  </a:cubicBezTo>
                  <a:cubicBezTo>
                    <a:pt x="21" y="52"/>
                    <a:pt x="22" y="55"/>
                    <a:pt x="22" y="4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3"/>
                    <a:pt x="18" y="31"/>
                    <a:pt x="17" y="31"/>
                  </a:cubicBezTo>
                  <a:cubicBezTo>
                    <a:pt x="13" y="30"/>
                    <a:pt x="14" y="34"/>
                    <a:pt x="14" y="38"/>
                  </a:cubicBezTo>
                  <a:cubicBezTo>
                    <a:pt x="14" y="49"/>
                    <a:pt x="15" y="43"/>
                    <a:pt x="15" y="52"/>
                  </a:cubicBezTo>
                  <a:cubicBezTo>
                    <a:pt x="16" y="56"/>
                    <a:pt x="16" y="57"/>
                    <a:pt x="19" y="55"/>
                  </a:cubicBezTo>
                  <a:cubicBezTo>
                    <a:pt x="18" y="61"/>
                    <a:pt x="16" y="58"/>
                    <a:pt x="18" y="64"/>
                  </a:cubicBezTo>
                  <a:cubicBezTo>
                    <a:pt x="19" y="68"/>
                    <a:pt x="19" y="71"/>
                    <a:pt x="19" y="75"/>
                  </a:cubicBezTo>
                  <a:cubicBezTo>
                    <a:pt x="21" y="76"/>
                    <a:pt x="20" y="76"/>
                    <a:pt x="22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0" y="78"/>
                    <a:pt x="20" y="79"/>
                  </a:cubicBezTo>
                  <a:cubicBezTo>
                    <a:pt x="22" y="83"/>
                    <a:pt x="22" y="83"/>
                    <a:pt x="20" y="87"/>
                  </a:cubicBezTo>
                  <a:cubicBezTo>
                    <a:pt x="23" y="91"/>
                    <a:pt x="23" y="92"/>
                    <a:pt x="24" y="97"/>
                  </a:cubicBezTo>
                  <a:cubicBezTo>
                    <a:pt x="25" y="99"/>
                    <a:pt x="25" y="99"/>
                    <a:pt x="26" y="102"/>
                  </a:cubicBezTo>
                  <a:cubicBezTo>
                    <a:pt x="26" y="104"/>
                    <a:pt x="26" y="103"/>
                    <a:pt x="26" y="10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7"/>
                    <a:pt x="28" y="116"/>
                    <a:pt x="29" y="120"/>
                  </a:cubicBezTo>
                  <a:cubicBezTo>
                    <a:pt x="30" y="124"/>
                    <a:pt x="29" y="122"/>
                    <a:pt x="30" y="126"/>
                  </a:cubicBezTo>
                  <a:cubicBezTo>
                    <a:pt x="30" y="129"/>
                    <a:pt x="31" y="128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40"/>
                    <a:pt x="33" y="139"/>
                    <a:pt x="34" y="142"/>
                  </a:cubicBezTo>
                  <a:cubicBezTo>
                    <a:pt x="35" y="145"/>
                    <a:pt x="35" y="151"/>
                    <a:pt x="36" y="154"/>
                  </a:cubicBezTo>
                  <a:cubicBezTo>
                    <a:pt x="37" y="162"/>
                    <a:pt x="40" y="170"/>
                    <a:pt x="40" y="178"/>
                  </a:cubicBezTo>
                  <a:cubicBezTo>
                    <a:pt x="43" y="181"/>
                    <a:pt x="43" y="179"/>
                    <a:pt x="43" y="185"/>
                  </a:cubicBezTo>
                  <a:cubicBezTo>
                    <a:pt x="44" y="189"/>
                    <a:pt x="45" y="188"/>
                    <a:pt x="44" y="193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49" y="215"/>
                    <a:pt x="52" y="219"/>
                    <a:pt x="53" y="227"/>
                  </a:cubicBezTo>
                  <a:cubicBezTo>
                    <a:pt x="49" y="226"/>
                    <a:pt x="50" y="227"/>
                    <a:pt x="49" y="228"/>
                  </a:cubicBezTo>
                  <a:cubicBezTo>
                    <a:pt x="52" y="239"/>
                    <a:pt x="50" y="248"/>
                    <a:pt x="53" y="252"/>
                  </a:cubicBezTo>
                  <a:cubicBezTo>
                    <a:pt x="52" y="253"/>
                    <a:pt x="52" y="252"/>
                    <a:pt x="52" y="255"/>
                  </a:cubicBezTo>
                  <a:cubicBezTo>
                    <a:pt x="56" y="257"/>
                    <a:pt x="53" y="255"/>
                    <a:pt x="54" y="258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7" y="257"/>
                    <a:pt x="48" y="250"/>
                    <a:pt x="47" y="248"/>
                  </a:cubicBezTo>
                  <a:cubicBezTo>
                    <a:pt x="47" y="246"/>
                    <a:pt x="46" y="246"/>
                    <a:pt x="46" y="242"/>
                  </a:cubicBezTo>
                  <a:cubicBezTo>
                    <a:pt x="46" y="237"/>
                    <a:pt x="47" y="236"/>
                    <a:pt x="43" y="232"/>
                  </a:cubicBezTo>
                  <a:cubicBezTo>
                    <a:pt x="45" y="225"/>
                    <a:pt x="43" y="218"/>
                    <a:pt x="41" y="212"/>
                  </a:cubicBezTo>
                  <a:cubicBezTo>
                    <a:pt x="39" y="205"/>
                    <a:pt x="37" y="197"/>
                    <a:pt x="36" y="191"/>
                  </a:cubicBezTo>
                  <a:cubicBezTo>
                    <a:pt x="35" y="188"/>
                    <a:pt x="35" y="190"/>
                    <a:pt x="34" y="186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8"/>
                    <a:pt x="30" y="165"/>
                    <a:pt x="30" y="163"/>
                  </a:cubicBezTo>
                  <a:cubicBezTo>
                    <a:pt x="26" y="150"/>
                    <a:pt x="27" y="144"/>
                    <a:pt x="25" y="135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5" y="139"/>
                    <a:pt x="20" y="135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27"/>
                    <a:pt x="13" y="125"/>
                    <a:pt x="11" y="122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7"/>
                    <a:pt x="7" y="123"/>
                    <a:pt x="8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44"/>
                    <a:pt x="1" y="150"/>
                    <a:pt x="3" y="154"/>
                  </a:cubicBezTo>
                  <a:cubicBezTo>
                    <a:pt x="3" y="155"/>
                    <a:pt x="3" y="154"/>
                    <a:pt x="5" y="152"/>
                  </a:cubicBezTo>
                  <a:cubicBezTo>
                    <a:pt x="4" y="156"/>
                    <a:pt x="5" y="158"/>
                    <a:pt x="2" y="161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75"/>
                    <a:pt x="2" y="178"/>
                    <a:pt x="3" y="183"/>
                  </a:cubicBezTo>
                  <a:cubicBezTo>
                    <a:pt x="4" y="185"/>
                    <a:pt x="4" y="191"/>
                    <a:pt x="2" y="197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9"/>
                    <a:pt x="4" y="219"/>
                    <a:pt x="6" y="221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5" y="227"/>
                    <a:pt x="8" y="231"/>
                    <a:pt x="7" y="23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9" y="247"/>
                    <a:pt x="6" y="244"/>
                    <a:pt x="6" y="251"/>
                  </a:cubicBezTo>
                  <a:cubicBezTo>
                    <a:pt x="9" y="249"/>
                    <a:pt x="9" y="249"/>
                    <a:pt x="9" y="249"/>
                  </a:cubicBezTo>
                  <a:cubicBezTo>
                    <a:pt x="9" y="252"/>
                    <a:pt x="9" y="251"/>
                    <a:pt x="9" y="254"/>
                  </a:cubicBezTo>
                  <a:cubicBezTo>
                    <a:pt x="13" y="254"/>
                    <a:pt x="10" y="252"/>
                    <a:pt x="13" y="255"/>
                  </a:cubicBezTo>
                  <a:cubicBezTo>
                    <a:pt x="12" y="256"/>
                    <a:pt x="13" y="255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1" y="262"/>
                    <a:pt x="12" y="262"/>
                    <a:pt x="12" y="263"/>
                  </a:cubicBezTo>
                  <a:cubicBezTo>
                    <a:pt x="11" y="266"/>
                    <a:pt x="11" y="264"/>
                    <a:pt x="11" y="267"/>
                  </a:cubicBezTo>
                  <a:cubicBezTo>
                    <a:pt x="13" y="267"/>
                    <a:pt x="12" y="267"/>
                    <a:pt x="14" y="266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3" y="270"/>
                    <a:pt x="10" y="270"/>
                    <a:pt x="15" y="270"/>
                  </a:cubicBezTo>
                  <a:cubicBezTo>
                    <a:pt x="14" y="275"/>
                    <a:pt x="14" y="274"/>
                    <a:pt x="11" y="275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13" y="280"/>
                    <a:pt x="13" y="280"/>
                    <a:pt x="13" y="282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7" y="282"/>
                    <a:pt x="17" y="282"/>
                    <a:pt x="18" y="284"/>
                  </a:cubicBezTo>
                  <a:cubicBezTo>
                    <a:pt x="20" y="288"/>
                    <a:pt x="19" y="287"/>
                    <a:pt x="22" y="287"/>
                  </a:cubicBezTo>
                  <a:cubicBezTo>
                    <a:pt x="24" y="283"/>
                    <a:pt x="23" y="285"/>
                    <a:pt x="24" y="282"/>
                  </a:cubicBezTo>
                  <a:cubicBezTo>
                    <a:pt x="25" y="278"/>
                    <a:pt x="24" y="281"/>
                    <a:pt x="26" y="280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9" y="288"/>
                    <a:pt x="29" y="288"/>
                    <a:pt x="29" y="289"/>
                  </a:cubicBezTo>
                  <a:cubicBezTo>
                    <a:pt x="29" y="289"/>
                    <a:pt x="29" y="290"/>
                    <a:pt x="30" y="290"/>
                  </a:cubicBezTo>
                  <a:cubicBezTo>
                    <a:pt x="30" y="294"/>
                    <a:pt x="31" y="297"/>
                    <a:pt x="33" y="301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5" y="305"/>
                    <a:pt x="35" y="305"/>
                    <a:pt x="35" y="309"/>
                  </a:cubicBezTo>
                  <a:cubicBezTo>
                    <a:pt x="38" y="313"/>
                    <a:pt x="37" y="314"/>
                    <a:pt x="37" y="319"/>
                  </a:cubicBezTo>
                  <a:cubicBezTo>
                    <a:pt x="38" y="320"/>
                    <a:pt x="38" y="320"/>
                    <a:pt x="38" y="320"/>
                  </a:cubicBezTo>
                  <a:cubicBezTo>
                    <a:pt x="38" y="320"/>
                    <a:pt x="38" y="320"/>
                    <a:pt x="39" y="321"/>
                  </a:cubicBezTo>
                  <a:cubicBezTo>
                    <a:pt x="40" y="323"/>
                    <a:pt x="38" y="326"/>
                    <a:pt x="38" y="326"/>
                  </a:cubicBezTo>
                  <a:cubicBezTo>
                    <a:pt x="38" y="326"/>
                    <a:pt x="38" y="327"/>
                    <a:pt x="38" y="327"/>
                  </a:cubicBezTo>
                  <a:cubicBezTo>
                    <a:pt x="40" y="327"/>
                    <a:pt x="39" y="327"/>
                    <a:pt x="43" y="328"/>
                  </a:cubicBezTo>
                  <a:cubicBezTo>
                    <a:pt x="42" y="331"/>
                    <a:pt x="43" y="336"/>
                    <a:pt x="45" y="340"/>
                  </a:cubicBezTo>
                  <a:cubicBezTo>
                    <a:pt x="47" y="348"/>
                    <a:pt x="48" y="356"/>
                    <a:pt x="51" y="364"/>
                  </a:cubicBezTo>
                  <a:cubicBezTo>
                    <a:pt x="54" y="369"/>
                    <a:pt x="54" y="369"/>
                    <a:pt x="54" y="369"/>
                  </a:cubicBezTo>
                  <a:cubicBezTo>
                    <a:pt x="57" y="371"/>
                    <a:pt x="53" y="369"/>
                    <a:pt x="56" y="370"/>
                  </a:cubicBezTo>
                  <a:cubicBezTo>
                    <a:pt x="57" y="369"/>
                    <a:pt x="57" y="372"/>
                    <a:pt x="57" y="367"/>
                  </a:cubicBezTo>
                  <a:cubicBezTo>
                    <a:pt x="56" y="360"/>
                    <a:pt x="51" y="349"/>
                    <a:pt x="59" y="349"/>
                  </a:cubicBezTo>
                  <a:cubicBezTo>
                    <a:pt x="62" y="369"/>
                    <a:pt x="62" y="369"/>
                    <a:pt x="62" y="369"/>
                  </a:cubicBezTo>
                  <a:cubicBezTo>
                    <a:pt x="67" y="386"/>
                    <a:pt x="60" y="383"/>
                    <a:pt x="69" y="387"/>
                  </a:cubicBezTo>
                  <a:cubicBezTo>
                    <a:pt x="73" y="388"/>
                    <a:pt x="73" y="393"/>
                    <a:pt x="78" y="394"/>
                  </a:cubicBezTo>
                  <a:cubicBezTo>
                    <a:pt x="77" y="399"/>
                    <a:pt x="77" y="399"/>
                    <a:pt x="77" y="399"/>
                  </a:cubicBezTo>
                  <a:cubicBezTo>
                    <a:pt x="80" y="399"/>
                    <a:pt x="80" y="399"/>
                    <a:pt x="80" y="399"/>
                  </a:cubicBezTo>
                  <a:cubicBezTo>
                    <a:pt x="76" y="386"/>
                    <a:pt x="76" y="386"/>
                    <a:pt x="76" y="386"/>
                  </a:cubicBezTo>
                  <a:cubicBezTo>
                    <a:pt x="80" y="385"/>
                    <a:pt x="78" y="380"/>
                    <a:pt x="78" y="373"/>
                  </a:cubicBezTo>
                  <a:cubicBezTo>
                    <a:pt x="84" y="376"/>
                    <a:pt x="81" y="373"/>
                    <a:pt x="83" y="387"/>
                  </a:cubicBezTo>
                  <a:cubicBezTo>
                    <a:pt x="83" y="392"/>
                    <a:pt x="85" y="397"/>
                    <a:pt x="85" y="403"/>
                  </a:cubicBezTo>
                  <a:cubicBezTo>
                    <a:pt x="86" y="403"/>
                    <a:pt x="87" y="403"/>
                    <a:pt x="87" y="404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89" y="404"/>
                    <a:pt x="90" y="400"/>
                    <a:pt x="90" y="398"/>
                  </a:cubicBezTo>
                  <a:cubicBezTo>
                    <a:pt x="90" y="394"/>
                    <a:pt x="87" y="379"/>
                    <a:pt x="90" y="377"/>
                  </a:cubicBezTo>
                  <a:cubicBezTo>
                    <a:pt x="93" y="375"/>
                    <a:pt x="89" y="378"/>
                    <a:pt x="92" y="378"/>
                  </a:cubicBezTo>
                  <a:cubicBezTo>
                    <a:pt x="93" y="379"/>
                    <a:pt x="93" y="379"/>
                    <a:pt x="94" y="377"/>
                  </a:cubicBezTo>
                  <a:cubicBezTo>
                    <a:pt x="96" y="373"/>
                    <a:pt x="92" y="364"/>
                    <a:pt x="97" y="358"/>
                  </a:cubicBezTo>
                  <a:cubicBezTo>
                    <a:pt x="96" y="358"/>
                    <a:pt x="96" y="358"/>
                    <a:pt x="96" y="357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5" y="352"/>
                    <a:pt x="94" y="341"/>
                    <a:pt x="92" y="338"/>
                  </a:cubicBezTo>
                  <a:cubicBezTo>
                    <a:pt x="96" y="338"/>
                    <a:pt x="97" y="340"/>
                    <a:pt x="97" y="344"/>
                  </a:cubicBezTo>
                  <a:cubicBezTo>
                    <a:pt x="97" y="352"/>
                    <a:pt x="100" y="356"/>
                    <a:pt x="100" y="363"/>
                  </a:cubicBezTo>
                  <a:cubicBezTo>
                    <a:pt x="100" y="372"/>
                    <a:pt x="100" y="369"/>
                    <a:pt x="102" y="370"/>
                  </a:cubicBezTo>
                  <a:cubicBezTo>
                    <a:pt x="103" y="369"/>
                    <a:pt x="103" y="370"/>
                    <a:pt x="103" y="368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6" y="353"/>
                    <a:pt x="106" y="352"/>
                    <a:pt x="106" y="349"/>
                  </a:cubicBezTo>
                  <a:cubicBezTo>
                    <a:pt x="107" y="347"/>
                    <a:pt x="107" y="347"/>
                    <a:pt x="107" y="347"/>
                  </a:cubicBezTo>
                  <a:cubicBezTo>
                    <a:pt x="103" y="340"/>
                    <a:pt x="107" y="342"/>
                    <a:pt x="106" y="335"/>
                  </a:cubicBezTo>
                  <a:cubicBezTo>
                    <a:pt x="104" y="323"/>
                    <a:pt x="104" y="323"/>
                    <a:pt x="104" y="323"/>
                  </a:cubicBezTo>
                  <a:cubicBezTo>
                    <a:pt x="106" y="323"/>
                    <a:pt x="106" y="323"/>
                    <a:pt x="108" y="324"/>
                  </a:cubicBezTo>
                  <a:cubicBezTo>
                    <a:pt x="106" y="319"/>
                    <a:pt x="106" y="323"/>
                    <a:pt x="107" y="317"/>
                  </a:cubicBezTo>
                  <a:cubicBezTo>
                    <a:pt x="102" y="312"/>
                    <a:pt x="106" y="313"/>
                    <a:pt x="102" y="312"/>
                  </a:cubicBezTo>
                  <a:cubicBezTo>
                    <a:pt x="105" y="309"/>
                    <a:pt x="105" y="309"/>
                    <a:pt x="105" y="309"/>
                  </a:cubicBezTo>
                  <a:cubicBezTo>
                    <a:pt x="104" y="305"/>
                    <a:pt x="105" y="307"/>
                    <a:pt x="103" y="305"/>
                  </a:cubicBezTo>
                  <a:cubicBezTo>
                    <a:pt x="106" y="302"/>
                    <a:pt x="106" y="298"/>
                    <a:pt x="106" y="293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88"/>
                    <a:pt x="103" y="289"/>
                    <a:pt x="105" y="287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1" y="279"/>
                    <a:pt x="101" y="282"/>
                    <a:pt x="102" y="280"/>
                  </a:cubicBezTo>
                  <a:cubicBezTo>
                    <a:pt x="102" y="276"/>
                    <a:pt x="101" y="266"/>
                    <a:pt x="102" y="265"/>
                  </a:cubicBezTo>
                  <a:cubicBezTo>
                    <a:pt x="102" y="261"/>
                    <a:pt x="102" y="255"/>
                    <a:pt x="100" y="253"/>
                  </a:cubicBezTo>
                  <a:cubicBezTo>
                    <a:pt x="102" y="252"/>
                    <a:pt x="100" y="252"/>
                    <a:pt x="104" y="253"/>
                  </a:cubicBezTo>
                  <a:cubicBezTo>
                    <a:pt x="104" y="249"/>
                    <a:pt x="103" y="250"/>
                    <a:pt x="102" y="247"/>
                  </a:cubicBezTo>
                  <a:cubicBezTo>
                    <a:pt x="107" y="245"/>
                    <a:pt x="107" y="245"/>
                    <a:pt x="107" y="245"/>
                  </a:cubicBezTo>
                  <a:cubicBezTo>
                    <a:pt x="107" y="242"/>
                    <a:pt x="106" y="242"/>
                    <a:pt x="106" y="24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5" y="225"/>
                    <a:pt x="107" y="225"/>
                    <a:pt x="107" y="222"/>
                  </a:cubicBezTo>
                  <a:cubicBezTo>
                    <a:pt x="107" y="219"/>
                    <a:pt x="104" y="219"/>
                    <a:pt x="106" y="213"/>
                  </a:cubicBezTo>
                  <a:cubicBezTo>
                    <a:pt x="105" y="212"/>
                    <a:pt x="105" y="211"/>
                    <a:pt x="104" y="210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5" y="207"/>
                    <a:pt x="104" y="206"/>
                    <a:pt x="104" y="205"/>
                  </a:cubicBezTo>
                  <a:cubicBezTo>
                    <a:pt x="106" y="203"/>
                    <a:pt x="106" y="203"/>
                    <a:pt x="106" y="203"/>
                  </a:cubicBezTo>
                  <a:cubicBezTo>
                    <a:pt x="105" y="201"/>
                    <a:pt x="105" y="201"/>
                    <a:pt x="104" y="200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4" y="197"/>
                    <a:pt x="104" y="196"/>
                    <a:pt x="103" y="195"/>
                  </a:cubicBezTo>
                  <a:cubicBezTo>
                    <a:pt x="101" y="177"/>
                    <a:pt x="101" y="177"/>
                    <a:pt x="101" y="177"/>
                  </a:cubicBezTo>
                  <a:cubicBezTo>
                    <a:pt x="101" y="177"/>
                    <a:pt x="99" y="174"/>
                    <a:pt x="99" y="173"/>
                  </a:cubicBezTo>
                  <a:cubicBezTo>
                    <a:pt x="98" y="170"/>
                    <a:pt x="98" y="166"/>
                    <a:pt x="98" y="162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5" y="154"/>
                    <a:pt x="100" y="148"/>
                    <a:pt x="102" y="145"/>
                  </a:cubicBezTo>
                  <a:cubicBezTo>
                    <a:pt x="102" y="138"/>
                    <a:pt x="102" y="141"/>
                    <a:pt x="101" y="138"/>
                  </a:cubicBezTo>
                  <a:cubicBezTo>
                    <a:pt x="100" y="133"/>
                    <a:pt x="101" y="139"/>
                    <a:pt x="101" y="135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3" y="113"/>
                    <a:pt x="99" y="110"/>
                    <a:pt x="98" y="107"/>
                  </a:cubicBezTo>
                  <a:cubicBezTo>
                    <a:pt x="98" y="105"/>
                    <a:pt x="98" y="102"/>
                    <a:pt x="98" y="101"/>
                  </a:cubicBezTo>
                  <a:cubicBezTo>
                    <a:pt x="97" y="98"/>
                    <a:pt x="95" y="90"/>
                    <a:pt x="96" y="87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77"/>
                    <a:pt x="93" y="78"/>
                    <a:pt x="92" y="73"/>
                  </a:cubicBezTo>
                  <a:cubicBezTo>
                    <a:pt x="92" y="69"/>
                    <a:pt x="93" y="73"/>
                    <a:pt x="92" y="69"/>
                  </a:cubicBezTo>
                  <a:cubicBezTo>
                    <a:pt x="91" y="67"/>
                    <a:pt x="93" y="68"/>
                    <a:pt x="90" y="67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66" y="4"/>
                    <a:pt x="66" y="4"/>
                    <a:pt x="66" y="4"/>
                  </a:cubicBezTo>
                  <a:lnTo>
                    <a:pt x="6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Freeform 24"/>
            <p:cNvSpPr>
              <a:spLocks noEditPoints="1"/>
            </p:cNvSpPr>
            <p:nvPr/>
          </p:nvSpPr>
          <p:spPr bwMode="auto">
            <a:xfrm>
              <a:off x="1192" y="3655"/>
              <a:ext cx="192" cy="559"/>
            </a:xfrm>
            <a:custGeom>
              <a:avLst/>
              <a:gdLst>
                <a:gd name="T0" fmla="*/ 111 w 150"/>
                <a:gd name="T1" fmla="*/ 366 h 435"/>
                <a:gd name="T2" fmla="*/ 142 w 150"/>
                <a:gd name="T3" fmla="*/ 337 h 435"/>
                <a:gd name="T4" fmla="*/ 73 w 150"/>
                <a:gd name="T5" fmla="*/ 333 h 435"/>
                <a:gd name="T6" fmla="*/ 66 w 150"/>
                <a:gd name="T7" fmla="*/ 310 h 435"/>
                <a:gd name="T8" fmla="*/ 57 w 150"/>
                <a:gd name="T9" fmla="*/ 283 h 435"/>
                <a:gd name="T10" fmla="*/ 71 w 150"/>
                <a:gd name="T11" fmla="*/ 143 h 435"/>
                <a:gd name="T12" fmla="*/ 71 w 150"/>
                <a:gd name="T13" fmla="*/ 143 h 435"/>
                <a:gd name="T14" fmla="*/ 32 w 150"/>
                <a:gd name="T15" fmla="*/ 98 h 435"/>
                <a:gd name="T16" fmla="*/ 32 w 150"/>
                <a:gd name="T17" fmla="*/ 111 h 435"/>
                <a:gd name="T18" fmla="*/ 10 w 150"/>
                <a:gd name="T19" fmla="*/ 94 h 435"/>
                <a:gd name="T20" fmla="*/ 14 w 150"/>
                <a:gd name="T21" fmla="*/ 98 h 435"/>
                <a:gd name="T22" fmla="*/ 24 w 150"/>
                <a:gd name="T23" fmla="*/ 80 h 435"/>
                <a:gd name="T24" fmla="*/ 8 w 150"/>
                <a:gd name="T25" fmla="*/ 6 h 435"/>
                <a:gd name="T26" fmla="*/ 3 w 150"/>
                <a:gd name="T27" fmla="*/ 53 h 435"/>
                <a:gd name="T28" fmla="*/ 10 w 150"/>
                <a:gd name="T29" fmla="*/ 85 h 435"/>
                <a:gd name="T30" fmla="*/ 1 w 150"/>
                <a:gd name="T31" fmla="*/ 92 h 435"/>
                <a:gd name="T32" fmla="*/ 3 w 150"/>
                <a:gd name="T33" fmla="*/ 162 h 435"/>
                <a:gd name="T34" fmla="*/ 6 w 150"/>
                <a:gd name="T35" fmla="*/ 175 h 435"/>
                <a:gd name="T36" fmla="*/ 8 w 150"/>
                <a:gd name="T37" fmla="*/ 184 h 435"/>
                <a:gd name="T38" fmla="*/ 11 w 150"/>
                <a:gd name="T39" fmla="*/ 207 h 435"/>
                <a:gd name="T40" fmla="*/ 16 w 150"/>
                <a:gd name="T41" fmla="*/ 224 h 435"/>
                <a:gd name="T42" fmla="*/ 18 w 150"/>
                <a:gd name="T43" fmla="*/ 243 h 435"/>
                <a:gd name="T44" fmla="*/ 30 w 150"/>
                <a:gd name="T45" fmla="*/ 282 h 435"/>
                <a:gd name="T46" fmla="*/ 45 w 150"/>
                <a:gd name="T47" fmla="*/ 314 h 435"/>
                <a:gd name="T48" fmla="*/ 60 w 150"/>
                <a:gd name="T49" fmla="*/ 335 h 435"/>
                <a:gd name="T50" fmla="*/ 68 w 150"/>
                <a:gd name="T51" fmla="*/ 348 h 435"/>
                <a:gd name="T52" fmla="*/ 77 w 150"/>
                <a:gd name="T53" fmla="*/ 365 h 435"/>
                <a:gd name="T54" fmla="*/ 90 w 150"/>
                <a:gd name="T55" fmla="*/ 368 h 435"/>
                <a:gd name="T56" fmla="*/ 102 w 150"/>
                <a:gd name="T57" fmla="*/ 390 h 435"/>
                <a:gd name="T58" fmla="*/ 123 w 150"/>
                <a:gd name="T59" fmla="*/ 416 h 435"/>
                <a:gd name="T60" fmla="*/ 120 w 150"/>
                <a:gd name="T61" fmla="*/ 404 h 435"/>
                <a:gd name="T62" fmla="*/ 113 w 150"/>
                <a:gd name="T63" fmla="*/ 388 h 435"/>
                <a:gd name="T64" fmla="*/ 116 w 150"/>
                <a:gd name="T65" fmla="*/ 379 h 435"/>
                <a:gd name="T66" fmla="*/ 129 w 150"/>
                <a:gd name="T67" fmla="*/ 412 h 435"/>
                <a:gd name="T68" fmla="*/ 138 w 150"/>
                <a:gd name="T69" fmla="*/ 418 h 435"/>
                <a:gd name="T70" fmla="*/ 123 w 150"/>
                <a:gd name="T71" fmla="*/ 369 h 435"/>
                <a:gd name="T72" fmla="*/ 116 w 150"/>
                <a:gd name="T73" fmla="*/ 344 h 435"/>
                <a:gd name="T74" fmla="*/ 111 w 150"/>
                <a:gd name="T75" fmla="*/ 337 h 435"/>
                <a:gd name="T76" fmla="*/ 102 w 150"/>
                <a:gd name="T77" fmla="*/ 316 h 435"/>
                <a:gd name="T78" fmla="*/ 97 w 150"/>
                <a:gd name="T79" fmla="*/ 295 h 435"/>
                <a:gd name="T80" fmla="*/ 82 w 150"/>
                <a:gd name="T81" fmla="*/ 247 h 435"/>
                <a:gd name="T82" fmla="*/ 67 w 150"/>
                <a:gd name="T83" fmla="*/ 209 h 435"/>
                <a:gd name="T84" fmla="*/ 56 w 150"/>
                <a:gd name="T85" fmla="*/ 171 h 435"/>
                <a:gd name="T86" fmla="*/ 44 w 150"/>
                <a:gd name="T87" fmla="*/ 128 h 435"/>
                <a:gd name="T88" fmla="*/ 60 w 150"/>
                <a:gd name="T89" fmla="*/ 168 h 435"/>
                <a:gd name="T90" fmla="*/ 70 w 150"/>
                <a:gd name="T91" fmla="*/ 193 h 435"/>
                <a:gd name="T92" fmla="*/ 96 w 150"/>
                <a:gd name="T93" fmla="*/ 257 h 435"/>
                <a:gd name="T94" fmla="*/ 123 w 150"/>
                <a:gd name="T95" fmla="*/ 331 h 435"/>
                <a:gd name="T96" fmla="*/ 136 w 150"/>
                <a:gd name="T97" fmla="*/ 370 h 435"/>
                <a:gd name="T98" fmla="*/ 147 w 150"/>
                <a:gd name="T99" fmla="*/ 407 h 435"/>
                <a:gd name="T100" fmla="*/ 142 w 150"/>
                <a:gd name="T101" fmla="*/ 379 h 435"/>
                <a:gd name="T102" fmla="*/ 149 w 150"/>
                <a:gd name="T103" fmla="*/ 377 h 435"/>
                <a:gd name="T104" fmla="*/ 146 w 150"/>
                <a:gd name="T105" fmla="*/ 342 h 435"/>
                <a:gd name="T106" fmla="*/ 146 w 150"/>
                <a:gd name="T107" fmla="*/ 315 h 435"/>
                <a:gd name="T108" fmla="*/ 139 w 150"/>
                <a:gd name="T109" fmla="*/ 286 h 435"/>
                <a:gd name="T110" fmla="*/ 131 w 150"/>
                <a:gd name="T111" fmla="*/ 257 h 435"/>
                <a:gd name="T112" fmla="*/ 104 w 150"/>
                <a:gd name="T113" fmla="*/ 183 h 435"/>
                <a:gd name="T114" fmla="*/ 85 w 150"/>
                <a:gd name="T115" fmla="*/ 144 h 435"/>
                <a:gd name="T116" fmla="*/ 59 w 150"/>
                <a:gd name="T117" fmla="*/ 101 h 435"/>
                <a:gd name="T118" fmla="*/ 46 w 150"/>
                <a:gd name="T119" fmla="*/ 72 h 435"/>
                <a:gd name="T120" fmla="*/ 37 w 150"/>
                <a:gd name="T121" fmla="*/ 81 h 435"/>
                <a:gd name="T122" fmla="*/ 19 w 150"/>
                <a:gd name="T123" fmla="*/ 2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435">
                  <a:moveTo>
                    <a:pt x="111" y="366"/>
                  </a:moveTo>
                  <a:cubicBezTo>
                    <a:pt x="111" y="366"/>
                    <a:pt x="111" y="365"/>
                    <a:pt x="112" y="367"/>
                  </a:cubicBezTo>
                  <a:cubicBezTo>
                    <a:pt x="113" y="371"/>
                    <a:pt x="112" y="368"/>
                    <a:pt x="113" y="371"/>
                  </a:cubicBezTo>
                  <a:cubicBezTo>
                    <a:pt x="111" y="369"/>
                    <a:pt x="112" y="372"/>
                    <a:pt x="111" y="369"/>
                  </a:cubicBezTo>
                  <a:cubicBezTo>
                    <a:pt x="110" y="366"/>
                    <a:pt x="111" y="366"/>
                    <a:pt x="111" y="366"/>
                  </a:cubicBezTo>
                  <a:close/>
                  <a:moveTo>
                    <a:pt x="142" y="344"/>
                  </a:moveTo>
                  <a:cubicBezTo>
                    <a:pt x="142" y="344"/>
                    <a:pt x="142" y="344"/>
                    <a:pt x="142" y="344"/>
                  </a:cubicBezTo>
                  <a:cubicBezTo>
                    <a:pt x="144" y="345"/>
                    <a:pt x="144" y="345"/>
                    <a:pt x="144" y="345"/>
                  </a:cubicBezTo>
                  <a:cubicBezTo>
                    <a:pt x="142" y="349"/>
                    <a:pt x="142" y="350"/>
                    <a:pt x="140" y="346"/>
                  </a:cubicBezTo>
                  <a:cubicBezTo>
                    <a:pt x="142" y="337"/>
                    <a:pt x="142" y="337"/>
                    <a:pt x="142" y="337"/>
                  </a:cubicBezTo>
                  <a:cubicBezTo>
                    <a:pt x="142" y="337"/>
                    <a:pt x="142" y="337"/>
                    <a:pt x="142" y="337"/>
                  </a:cubicBezTo>
                  <a:lnTo>
                    <a:pt x="142" y="344"/>
                  </a:lnTo>
                  <a:close/>
                  <a:moveTo>
                    <a:pt x="74" y="331"/>
                  </a:moveTo>
                  <a:cubicBezTo>
                    <a:pt x="76" y="333"/>
                    <a:pt x="75" y="330"/>
                    <a:pt x="76" y="335"/>
                  </a:cubicBezTo>
                  <a:cubicBezTo>
                    <a:pt x="74" y="334"/>
                    <a:pt x="74" y="334"/>
                    <a:pt x="73" y="333"/>
                  </a:cubicBezTo>
                  <a:lnTo>
                    <a:pt x="74" y="331"/>
                  </a:lnTo>
                  <a:close/>
                  <a:moveTo>
                    <a:pt x="66" y="310"/>
                  </a:moveTo>
                  <a:cubicBezTo>
                    <a:pt x="66" y="314"/>
                    <a:pt x="71" y="325"/>
                    <a:pt x="73" y="328"/>
                  </a:cubicBezTo>
                  <a:cubicBezTo>
                    <a:pt x="70" y="327"/>
                    <a:pt x="69" y="324"/>
                    <a:pt x="68" y="320"/>
                  </a:cubicBezTo>
                  <a:cubicBezTo>
                    <a:pt x="62" y="305"/>
                    <a:pt x="63" y="312"/>
                    <a:pt x="66" y="310"/>
                  </a:cubicBezTo>
                  <a:close/>
                  <a:moveTo>
                    <a:pt x="57" y="284"/>
                  </a:moveTo>
                  <a:cubicBezTo>
                    <a:pt x="56" y="285"/>
                    <a:pt x="56" y="282"/>
                    <a:pt x="56" y="286"/>
                  </a:cubicBezTo>
                  <a:cubicBezTo>
                    <a:pt x="56" y="287"/>
                    <a:pt x="57" y="289"/>
                    <a:pt x="57" y="290"/>
                  </a:cubicBezTo>
                  <a:cubicBezTo>
                    <a:pt x="56" y="289"/>
                    <a:pt x="56" y="289"/>
                    <a:pt x="55" y="287"/>
                  </a:cubicBezTo>
                  <a:cubicBezTo>
                    <a:pt x="53" y="282"/>
                    <a:pt x="55" y="284"/>
                    <a:pt x="57" y="283"/>
                  </a:cubicBezTo>
                  <a:lnTo>
                    <a:pt x="57" y="284"/>
                  </a:lnTo>
                  <a:close/>
                  <a:moveTo>
                    <a:pt x="51" y="276"/>
                  </a:moveTo>
                  <a:cubicBezTo>
                    <a:pt x="53" y="278"/>
                    <a:pt x="53" y="274"/>
                    <a:pt x="53" y="280"/>
                  </a:cubicBezTo>
                  <a:cubicBezTo>
                    <a:pt x="52" y="280"/>
                    <a:pt x="50" y="278"/>
                    <a:pt x="51" y="276"/>
                  </a:cubicBezTo>
                  <a:close/>
                  <a:moveTo>
                    <a:pt x="71" y="143"/>
                  </a:moveTo>
                  <a:cubicBezTo>
                    <a:pt x="74" y="146"/>
                    <a:pt x="74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4" y="153"/>
                    <a:pt x="76" y="153"/>
                    <a:pt x="74" y="151"/>
                  </a:cubicBezTo>
                  <a:cubicBezTo>
                    <a:pt x="72" y="150"/>
                    <a:pt x="69" y="145"/>
                    <a:pt x="71" y="143"/>
                  </a:cubicBezTo>
                  <a:close/>
                  <a:moveTo>
                    <a:pt x="14" y="102"/>
                  </a:moveTo>
                  <a:cubicBezTo>
                    <a:pt x="17" y="107"/>
                    <a:pt x="14" y="108"/>
                    <a:pt x="14" y="108"/>
                  </a:cubicBezTo>
                  <a:cubicBezTo>
                    <a:pt x="11" y="102"/>
                    <a:pt x="14" y="102"/>
                    <a:pt x="14" y="102"/>
                  </a:cubicBezTo>
                  <a:close/>
                  <a:moveTo>
                    <a:pt x="29" y="96"/>
                  </a:moveTo>
                  <a:cubicBezTo>
                    <a:pt x="31" y="97"/>
                    <a:pt x="30" y="96"/>
                    <a:pt x="32" y="98"/>
                  </a:cubicBezTo>
                  <a:cubicBezTo>
                    <a:pt x="32" y="98"/>
                    <a:pt x="32" y="100"/>
                    <a:pt x="32" y="100"/>
                  </a:cubicBezTo>
                  <a:cubicBezTo>
                    <a:pt x="34" y="109"/>
                    <a:pt x="37" y="112"/>
                    <a:pt x="37" y="122"/>
                  </a:cubicBezTo>
                  <a:cubicBezTo>
                    <a:pt x="34" y="121"/>
                    <a:pt x="35" y="122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0" y="107"/>
                    <a:pt x="28" y="101"/>
                    <a:pt x="29" y="96"/>
                  </a:cubicBezTo>
                  <a:close/>
                  <a:moveTo>
                    <a:pt x="40" y="95"/>
                  </a:moveTo>
                  <a:cubicBezTo>
                    <a:pt x="40" y="95"/>
                    <a:pt x="42" y="94"/>
                    <a:pt x="40" y="98"/>
                  </a:cubicBezTo>
                  <a:lnTo>
                    <a:pt x="40" y="95"/>
                  </a:lnTo>
                  <a:close/>
                  <a:moveTo>
                    <a:pt x="10" y="94"/>
                  </a:moveTo>
                  <a:cubicBezTo>
                    <a:pt x="11" y="91"/>
                    <a:pt x="11" y="91"/>
                    <a:pt x="11" y="91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4" y="98"/>
                    <a:pt x="14" y="98"/>
                  </a:cubicBezTo>
                  <a:cubicBezTo>
                    <a:pt x="11" y="97"/>
                    <a:pt x="12" y="96"/>
                    <a:pt x="10" y="94"/>
                  </a:cubicBezTo>
                  <a:close/>
                  <a:moveTo>
                    <a:pt x="23" y="77"/>
                  </a:moveTo>
                  <a:cubicBezTo>
                    <a:pt x="24" y="78"/>
                    <a:pt x="24" y="77"/>
                    <a:pt x="25" y="82"/>
                  </a:cubicBezTo>
                  <a:cubicBezTo>
                    <a:pt x="26" y="85"/>
                    <a:pt x="27" y="87"/>
                    <a:pt x="27" y="89"/>
                  </a:cubicBezTo>
                  <a:cubicBezTo>
                    <a:pt x="25" y="86"/>
                    <a:pt x="25" y="83"/>
                    <a:pt x="24" y="80"/>
                  </a:cubicBezTo>
                  <a:cubicBezTo>
                    <a:pt x="23" y="77"/>
                    <a:pt x="23" y="77"/>
                    <a:pt x="23" y="77"/>
                  </a:cubicBezTo>
                  <a:close/>
                  <a:moveTo>
                    <a:pt x="18" y="20"/>
                  </a:moveTo>
                  <a:cubicBezTo>
                    <a:pt x="17" y="16"/>
                    <a:pt x="13" y="3"/>
                    <a:pt x="14" y="0"/>
                  </a:cubicBezTo>
                  <a:cubicBezTo>
                    <a:pt x="10" y="0"/>
                    <a:pt x="9" y="0"/>
                    <a:pt x="7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4" y="8"/>
                    <a:pt x="5" y="12"/>
                  </a:cubicBezTo>
                  <a:cubicBezTo>
                    <a:pt x="6" y="18"/>
                    <a:pt x="6" y="18"/>
                    <a:pt x="6" y="21"/>
                  </a:cubicBezTo>
                  <a:cubicBezTo>
                    <a:pt x="6" y="28"/>
                    <a:pt x="5" y="29"/>
                    <a:pt x="7" y="35"/>
                  </a:cubicBezTo>
                  <a:cubicBezTo>
                    <a:pt x="9" y="39"/>
                    <a:pt x="8" y="34"/>
                    <a:pt x="8" y="38"/>
                  </a:cubicBezTo>
                  <a:cubicBezTo>
                    <a:pt x="5" y="41"/>
                    <a:pt x="1" y="39"/>
                    <a:pt x="3" y="53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8" y="71"/>
                    <a:pt x="8" y="68"/>
                    <a:pt x="8" y="73"/>
                  </a:cubicBezTo>
                  <a:cubicBezTo>
                    <a:pt x="8" y="77"/>
                    <a:pt x="10" y="79"/>
                    <a:pt x="7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0" y="82"/>
                    <a:pt x="10" y="82"/>
                    <a:pt x="10" y="85"/>
                  </a:cubicBezTo>
                  <a:cubicBezTo>
                    <a:pt x="8" y="84"/>
                    <a:pt x="7" y="83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4" y="86"/>
                    <a:pt x="4" y="85"/>
                    <a:pt x="6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4"/>
                    <a:pt x="1" y="95"/>
                    <a:pt x="0" y="97"/>
                  </a:cubicBezTo>
                  <a:cubicBezTo>
                    <a:pt x="0" y="101"/>
                    <a:pt x="2" y="110"/>
                    <a:pt x="2" y="11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8"/>
                    <a:pt x="7" y="162"/>
                    <a:pt x="7" y="164"/>
                  </a:cubicBezTo>
                  <a:cubicBezTo>
                    <a:pt x="4" y="163"/>
                    <a:pt x="6" y="163"/>
                    <a:pt x="3" y="162"/>
                  </a:cubicBezTo>
                  <a:cubicBezTo>
                    <a:pt x="3" y="167"/>
                    <a:pt x="5" y="164"/>
                    <a:pt x="3" y="168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6" y="175"/>
                    <a:pt x="6" y="175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9" y="181"/>
                    <a:pt x="7" y="182"/>
                    <a:pt x="10" y="181"/>
                  </a:cubicBezTo>
                  <a:cubicBezTo>
                    <a:pt x="10" y="181"/>
                    <a:pt x="8" y="184"/>
                    <a:pt x="8" y="184"/>
                  </a:cubicBezTo>
                  <a:cubicBezTo>
                    <a:pt x="7" y="189"/>
                    <a:pt x="8" y="180"/>
                    <a:pt x="8" y="186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7" y="194"/>
                    <a:pt x="10" y="196"/>
                    <a:pt x="10" y="206"/>
                  </a:cubicBezTo>
                  <a:cubicBezTo>
                    <a:pt x="10" y="207"/>
                    <a:pt x="10" y="207"/>
                    <a:pt x="11" y="207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8"/>
                    <a:pt x="15" y="210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3" y="213"/>
                    <a:pt x="12" y="214"/>
                    <a:pt x="12" y="214"/>
                  </a:cubicBezTo>
                  <a:cubicBezTo>
                    <a:pt x="13" y="216"/>
                    <a:pt x="14" y="218"/>
                    <a:pt x="14" y="220"/>
                  </a:cubicBezTo>
                  <a:cubicBezTo>
                    <a:pt x="15" y="223"/>
                    <a:pt x="15" y="222"/>
                    <a:pt x="16" y="224"/>
                  </a:cubicBezTo>
                  <a:cubicBezTo>
                    <a:pt x="14" y="226"/>
                    <a:pt x="15" y="225"/>
                    <a:pt x="14" y="229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6" y="234"/>
                    <a:pt x="17" y="236"/>
                    <a:pt x="17" y="238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8" y="242"/>
                    <a:pt x="18" y="242"/>
                    <a:pt x="18" y="243"/>
                  </a:cubicBezTo>
                  <a:cubicBezTo>
                    <a:pt x="20" y="242"/>
                    <a:pt x="20" y="244"/>
                    <a:pt x="21" y="241"/>
                  </a:cubicBezTo>
                  <a:cubicBezTo>
                    <a:pt x="21" y="246"/>
                    <a:pt x="22" y="249"/>
                    <a:pt x="21" y="252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7" y="267"/>
                    <a:pt x="23" y="267"/>
                    <a:pt x="28" y="27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30" y="283"/>
                    <a:pt x="30" y="283"/>
                    <a:pt x="30" y="284"/>
                  </a:cubicBezTo>
                  <a:cubicBezTo>
                    <a:pt x="32" y="289"/>
                    <a:pt x="32" y="284"/>
                    <a:pt x="34" y="291"/>
                  </a:cubicBezTo>
                  <a:cubicBezTo>
                    <a:pt x="37" y="299"/>
                    <a:pt x="40" y="297"/>
                    <a:pt x="39" y="307"/>
                  </a:cubicBezTo>
                  <a:cubicBezTo>
                    <a:pt x="40" y="307"/>
                    <a:pt x="39" y="306"/>
                    <a:pt x="40" y="308"/>
                  </a:cubicBezTo>
                  <a:cubicBezTo>
                    <a:pt x="45" y="314"/>
                    <a:pt x="45" y="314"/>
                    <a:pt x="45" y="314"/>
                  </a:cubicBezTo>
                  <a:cubicBezTo>
                    <a:pt x="53" y="327"/>
                    <a:pt x="47" y="322"/>
                    <a:pt x="57" y="325"/>
                  </a:cubicBezTo>
                  <a:cubicBezTo>
                    <a:pt x="57" y="331"/>
                    <a:pt x="57" y="331"/>
                    <a:pt x="57" y="331"/>
                  </a:cubicBezTo>
                  <a:cubicBezTo>
                    <a:pt x="59" y="331"/>
                    <a:pt x="58" y="330"/>
                    <a:pt x="59" y="332"/>
                  </a:cubicBezTo>
                  <a:cubicBezTo>
                    <a:pt x="61" y="333"/>
                    <a:pt x="59" y="332"/>
                    <a:pt x="61" y="334"/>
                  </a:cubicBezTo>
                  <a:cubicBezTo>
                    <a:pt x="60" y="334"/>
                    <a:pt x="60" y="335"/>
                    <a:pt x="60" y="335"/>
                  </a:cubicBezTo>
                  <a:cubicBezTo>
                    <a:pt x="59" y="336"/>
                    <a:pt x="60" y="336"/>
                    <a:pt x="62" y="337"/>
                  </a:cubicBezTo>
                  <a:cubicBezTo>
                    <a:pt x="62" y="337"/>
                    <a:pt x="63" y="337"/>
                    <a:pt x="64" y="337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8" y="342"/>
                    <a:pt x="65" y="344"/>
                    <a:pt x="70" y="345"/>
                  </a:cubicBezTo>
                  <a:cubicBezTo>
                    <a:pt x="67" y="348"/>
                    <a:pt x="69" y="345"/>
                    <a:pt x="68" y="348"/>
                  </a:cubicBezTo>
                  <a:cubicBezTo>
                    <a:pt x="71" y="349"/>
                    <a:pt x="71" y="349"/>
                    <a:pt x="71" y="349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3" y="355"/>
                    <a:pt x="72" y="355"/>
                    <a:pt x="75" y="355"/>
                  </a:cubicBezTo>
                  <a:cubicBezTo>
                    <a:pt x="76" y="356"/>
                    <a:pt x="76" y="356"/>
                    <a:pt x="78" y="358"/>
                  </a:cubicBezTo>
                  <a:cubicBezTo>
                    <a:pt x="77" y="365"/>
                    <a:pt x="77" y="365"/>
                    <a:pt x="77" y="365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1" y="367"/>
                    <a:pt x="80" y="366"/>
                    <a:pt x="81" y="368"/>
                  </a:cubicBezTo>
                  <a:cubicBezTo>
                    <a:pt x="83" y="370"/>
                    <a:pt x="82" y="370"/>
                    <a:pt x="85" y="371"/>
                  </a:cubicBezTo>
                  <a:cubicBezTo>
                    <a:pt x="89" y="371"/>
                    <a:pt x="86" y="372"/>
                    <a:pt x="88" y="370"/>
                  </a:cubicBezTo>
                  <a:cubicBezTo>
                    <a:pt x="94" y="365"/>
                    <a:pt x="86" y="371"/>
                    <a:pt x="90" y="368"/>
                  </a:cubicBezTo>
                  <a:cubicBezTo>
                    <a:pt x="92" y="372"/>
                    <a:pt x="91" y="369"/>
                    <a:pt x="90" y="375"/>
                  </a:cubicBezTo>
                  <a:cubicBezTo>
                    <a:pt x="91" y="375"/>
                    <a:pt x="91" y="375"/>
                    <a:pt x="91" y="376"/>
                  </a:cubicBezTo>
                  <a:cubicBezTo>
                    <a:pt x="92" y="377"/>
                    <a:pt x="92" y="377"/>
                    <a:pt x="92" y="377"/>
                  </a:cubicBezTo>
                  <a:cubicBezTo>
                    <a:pt x="97" y="379"/>
                    <a:pt x="97" y="378"/>
                    <a:pt x="99" y="384"/>
                  </a:cubicBezTo>
                  <a:cubicBezTo>
                    <a:pt x="102" y="390"/>
                    <a:pt x="102" y="390"/>
                    <a:pt x="102" y="390"/>
                  </a:cubicBezTo>
                  <a:cubicBezTo>
                    <a:pt x="104" y="393"/>
                    <a:pt x="101" y="389"/>
                    <a:pt x="104" y="393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2"/>
                    <a:pt x="111" y="404"/>
                    <a:pt x="112" y="406"/>
                  </a:cubicBezTo>
                  <a:cubicBezTo>
                    <a:pt x="116" y="412"/>
                    <a:pt x="116" y="412"/>
                    <a:pt x="116" y="412"/>
                  </a:cubicBezTo>
                  <a:cubicBezTo>
                    <a:pt x="118" y="416"/>
                    <a:pt x="119" y="416"/>
                    <a:pt x="123" y="416"/>
                  </a:cubicBezTo>
                  <a:cubicBezTo>
                    <a:pt x="123" y="412"/>
                    <a:pt x="122" y="411"/>
                    <a:pt x="122" y="411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407"/>
                    <a:pt x="119" y="407"/>
                    <a:pt x="117" y="408"/>
                  </a:cubicBezTo>
                  <a:cubicBezTo>
                    <a:pt x="118" y="407"/>
                    <a:pt x="118" y="407"/>
                    <a:pt x="118" y="406"/>
                  </a:cubicBezTo>
                  <a:cubicBezTo>
                    <a:pt x="120" y="404"/>
                    <a:pt x="120" y="404"/>
                    <a:pt x="120" y="404"/>
                  </a:cubicBezTo>
                  <a:cubicBezTo>
                    <a:pt x="119" y="403"/>
                    <a:pt x="119" y="402"/>
                    <a:pt x="118" y="401"/>
                  </a:cubicBezTo>
                  <a:cubicBezTo>
                    <a:pt x="119" y="400"/>
                    <a:pt x="119" y="400"/>
                    <a:pt x="119" y="400"/>
                  </a:cubicBezTo>
                  <a:cubicBezTo>
                    <a:pt x="120" y="398"/>
                    <a:pt x="119" y="396"/>
                    <a:pt x="118" y="395"/>
                  </a:cubicBezTo>
                  <a:cubicBezTo>
                    <a:pt x="118" y="395"/>
                    <a:pt x="117" y="393"/>
                    <a:pt x="117" y="392"/>
                  </a:cubicBezTo>
                  <a:cubicBezTo>
                    <a:pt x="115" y="389"/>
                    <a:pt x="115" y="389"/>
                    <a:pt x="113" y="388"/>
                  </a:cubicBezTo>
                  <a:cubicBezTo>
                    <a:pt x="113" y="379"/>
                    <a:pt x="108" y="377"/>
                    <a:pt x="108" y="371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11" y="375"/>
                    <a:pt x="111" y="375"/>
                    <a:pt x="112" y="377"/>
                  </a:cubicBezTo>
                  <a:cubicBezTo>
                    <a:pt x="116" y="376"/>
                    <a:pt x="113" y="377"/>
                    <a:pt x="115" y="375"/>
                  </a:cubicBezTo>
                  <a:cubicBezTo>
                    <a:pt x="115" y="378"/>
                    <a:pt x="115" y="376"/>
                    <a:pt x="116" y="379"/>
                  </a:cubicBezTo>
                  <a:cubicBezTo>
                    <a:pt x="118" y="383"/>
                    <a:pt x="119" y="388"/>
                    <a:pt x="121" y="392"/>
                  </a:cubicBezTo>
                  <a:cubicBezTo>
                    <a:pt x="122" y="395"/>
                    <a:pt x="121" y="391"/>
                    <a:pt x="122" y="39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6" y="406"/>
                    <a:pt x="126" y="408"/>
                    <a:pt x="127" y="409"/>
                  </a:cubicBezTo>
                  <a:cubicBezTo>
                    <a:pt x="129" y="413"/>
                    <a:pt x="127" y="409"/>
                    <a:pt x="129" y="412"/>
                  </a:cubicBezTo>
                  <a:cubicBezTo>
                    <a:pt x="130" y="414"/>
                    <a:pt x="131" y="418"/>
                    <a:pt x="131" y="420"/>
                  </a:cubicBezTo>
                  <a:cubicBezTo>
                    <a:pt x="138" y="435"/>
                    <a:pt x="138" y="435"/>
                    <a:pt x="138" y="435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37" y="418"/>
                    <a:pt x="137" y="418"/>
                    <a:pt x="137" y="418"/>
                  </a:cubicBezTo>
                  <a:cubicBezTo>
                    <a:pt x="137" y="418"/>
                    <a:pt x="137" y="418"/>
                    <a:pt x="138" y="418"/>
                  </a:cubicBezTo>
                  <a:cubicBezTo>
                    <a:pt x="135" y="409"/>
                    <a:pt x="132" y="407"/>
                    <a:pt x="132" y="398"/>
                  </a:cubicBezTo>
                  <a:cubicBezTo>
                    <a:pt x="130" y="397"/>
                    <a:pt x="130" y="397"/>
                    <a:pt x="130" y="397"/>
                  </a:cubicBezTo>
                  <a:cubicBezTo>
                    <a:pt x="130" y="391"/>
                    <a:pt x="130" y="392"/>
                    <a:pt x="129" y="388"/>
                  </a:cubicBezTo>
                  <a:cubicBezTo>
                    <a:pt x="126" y="381"/>
                    <a:pt x="129" y="387"/>
                    <a:pt x="125" y="382"/>
                  </a:cubicBezTo>
                  <a:cubicBezTo>
                    <a:pt x="123" y="379"/>
                    <a:pt x="124" y="374"/>
                    <a:pt x="123" y="369"/>
                  </a:cubicBezTo>
                  <a:cubicBezTo>
                    <a:pt x="122" y="366"/>
                    <a:pt x="121" y="367"/>
                    <a:pt x="120" y="363"/>
                  </a:cubicBezTo>
                  <a:cubicBezTo>
                    <a:pt x="120" y="363"/>
                    <a:pt x="120" y="362"/>
                    <a:pt x="120" y="362"/>
                  </a:cubicBezTo>
                  <a:cubicBezTo>
                    <a:pt x="121" y="359"/>
                    <a:pt x="121" y="359"/>
                    <a:pt x="121" y="359"/>
                  </a:cubicBezTo>
                  <a:cubicBezTo>
                    <a:pt x="116" y="355"/>
                    <a:pt x="118" y="349"/>
                    <a:pt x="113" y="348"/>
                  </a:cubicBezTo>
                  <a:cubicBezTo>
                    <a:pt x="114" y="344"/>
                    <a:pt x="113" y="346"/>
                    <a:pt x="116" y="344"/>
                  </a:cubicBezTo>
                  <a:cubicBezTo>
                    <a:pt x="114" y="341"/>
                    <a:pt x="115" y="345"/>
                    <a:pt x="115" y="341"/>
                  </a:cubicBezTo>
                  <a:cubicBezTo>
                    <a:pt x="114" y="343"/>
                    <a:pt x="114" y="342"/>
                    <a:pt x="112" y="343"/>
                  </a:cubicBezTo>
                  <a:cubicBezTo>
                    <a:pt x="114" y="338"/>
                    <a:pt x="112" y="341"/>
                    <a:pt x="111" y="339"/>
                  </a:cubicBezTo>
                  <a:cubicBezTo>
                    <a:pt x="111" y="339"/>
                    <a:pt x="111" y="339"/>
                    <a:pt x="111" y="338"/>
                  </a:cubicBezTo>
                  <a:cubicBezTo>
                    <a:pt x="111" y="337"/>
                    <a:pt x="111" y="337"/>
                    <a:pt x="111" y="337"/>
                  </a:cubicBezTo>
                  <a:cubicBezTo>
                    <a:pt x="108" y="332"/>
                    <a:pt x="112" y="342"/>
                    <a:pt x="110" y="335"/>
                  </a:cubicBezTo>
                  <a:cubicBezTo>
                    <a:pt x="109" y="332"/>
                    <a:pt x="110" y="337"/>
                    <a:pt x="110" y="334"/>
                  </a:cubicBezTo>
                  <a:cubicBezTo>
                    <a:pt x="109" y="329"/>
                    <a:pt x="106" y="327"/>
                    <a:pt x="104" y="323"/>
                  </a:cubicBezTo>
                  <a:cubicBezTo>
                    <a:pt x="102" y="315"/>
                    <a:pt x="102" y="322"/>
                    <a:pt x="100" y="317"/>
                  </a:cubicBezTo>
                  <a:cubicBezTo>
                    <a:pt x="102" y="317"/>
                    <a:pt x="101" y="317"/>
                    <a:pt x="102" y="316"/>
                  </a:cubicBezTo>
                  <a:cubicBezTo>
                    <a:pt x="102" y="312"/>
                    <a:pt x="102" y="312"/>
                    <a:pt x="102" y="312"/>
                  </a:cubicBezTo>
                  <a:cubicBezTo>
                    <a:pt x="97" y="308"/>
                    <a:pt x="97" y="308"/>
                    <a:pt x="97" y="308"/>
                  </a:cubicBezTo>
                  <a:cubicBezTo>
                    <a:pt x="98" y="304"/>
                    <a:pt x="97" y="308"/>
                    <a:pt x="99" y="304"/>
                  </a:cubicBezTo>
                  <a:cubicBezTo>
                    <a:pt x="98" y="301"/>
                    <a:pt x="99" y="302"/>
                    <a:pt x="98" y="299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3" y="286"/>
                    <a:pt x="92" y="295"/>
                    <a:pt x="94" y="282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2" y="274"/>
                    <a:pt x="92" y="274"/>
                    <a:pt x="92" y="274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3" y="249"/>
                    <a:pt x="83" y="251"/>
                    <a:pt x="82" y="247"/>
                  </a:cubicBezTo>
                  <a:cubicBezTo>
                    <a:pt x="81" y="244"/>
                    <a:pt x="82" y="244"/>
                    <a:pt x="81" y="242"/>
                  </a:cubicBezTo>
                  <a:cubicBezTo>
                    <a:pt x="80" y="238"/>
                    <a:pt x="76" y="227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4" y="224"/>
                    <a:pt x="74" y="224"/>
                    <a:pt x="74" y="223"/>
                  </a:cubicBezTo>
                  <a:cubicBezTo>
                    <a:pt x="74" y="216"/>
                    <a:pt x="72" y="212"/>
                    <a:pt x="67" y="209"/>
                  </a:cubicBezTo>
                  <a:cubicBezTo>
                    <a:pt x="67" y="204"/>
                    <a:pt x="66" y="204"/>
                    <a:pt x="66" y="197"/>
                  </a:cubicBezTo>
                  <a:cubicBezTo>
                    <a:pt x="63" y="192"/>
                    <a:pt x="63" y="193"/>
                    <a:pt x="63" y="185"/>
                  </a:cubicBezTo>
                  <a:cubicBezTo>
                    <a:pt x="60" y="183"/>
                    <a:pt x="61" y="181"/>
                    <a:pt x="59" y="178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4"/>
                    <a:pt x="57" y="172"/>
                    <a:pt x="56" y="171"/>
                  </a:cubicBezTo>
                  <a:cubicBezTo>
                    <a:pt x="54" y="167"/>
                    <a:pt x="55" y="166"/>
                    <a:pt x="54" y="162"/>
                  </a:cubicBezTo>
                  <a:cubicBezTo>
                    <a:pt x="54" y="161"/>
                    <a:pt x="53" y="160"/>
                    <a:pt x="52" y="15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4"/>
                    <a:pt x="40" y="133"/>
                    <a:pt x="40" y="12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6" y="130"/>
                    <a:pt x="46" y="135"/>
                    <a:pt x="49" y="138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3" y="155"/>
                    <a:pt x="57" y="157"/>
                    <a:pt x="59" y="164"/>
                  </a:cubicBezTo>
                  <a:cubicBezTo>
                    <a:pt x="59" y="165"/>
                    <a:pt x="59" y="166"/>
                    <a:pt x="60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4" y="174"/>
                    <a:pt x="62" y="168"/>
                    <a:pt x="64" y="177"/>
                  </a:cubicBezTo>
                  <a:cubicBezTo>
                    <a:pt x="65" y="180"/>
                    <a:pt x="66" y="176"/>
                    <a:pt x="65" y="181"/>
                  </a:cubicBezTo>
                  <a:cubicBezTo>
                    <a:pt x="68" y="182"/>
                    <a:pt x="66" y="181"/>
                    <a:pt x="68" y="183"/>
                  </a:cubicBezTo>
                  <a:cubicBezTo>
                    <a:pt x="68" y="187"/>
                    <a:pt x="69" y="190"/>
                    <a:pt x="70" y="193"/>
                  </a:cubicBezTo>
                  <a:cubicBezTo>
                    <a:pt x="72" y="198"/>
                    <a:pt x="74" y="196"/>
                    <a:pt x="76" y="206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6" y="227"/>
                    <a:pt x="87" y="234"/>
                    <a:pt x="91" y="240"/>
                  </a:cubicBezTo>
                  <a:cubicBezTo>
                    <a:pt x="91" y="241"/>
                    <a:pt x="91" y="241"/>
                    <a:pt x="91" y="241"/>
                  </a:cubicBezTo>
                  <a:cubicBezTo>
                    <a:pt x="94" y="246"/>
                    <a:pt x="94" y="252"/>
                    <a:pt x="96" y="257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9" y="265"/>
                    <a:pt x="101" y="274"/>
                    <a:pt x="103" y="277"/>
                  </a:cubicBezTo>
                  <a:cubicBezTo>
                    <a:pt x="106" y="281"/>
                    <a:pt x="113" y="304"/>
                    <a:pt x="114" y="308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21" y="328"/>
                    <a:pt x="120" y="326"/>
                    <a:pt x="123" y="331"/>
                  </a:cubicBezTo>
                  <a:cubicBezTo>
                    <a:pt x="125" y="336"/>
                    <a:pt x="125" y="348"/>
                    <a:pt x="130" y="350"/>
                  </a:cubicBezTo>
                  <a:cubicBezTo>
                    <a:pt x="129" y="352"/>
                    <a:pt x="129" y="351"/>
                    <a:pt x="129" y="354"/>
                  </a:cubicBezTo>
                  <a:cubicBezTo>
                    <a:pt x="131" y="355"/>
                    <a:pt x="131" y="355"/>
                    <a:pt x="131" y="355"/>
                  </a:cubicBezTo>
                  <a:cubicBezTo>
                    <a:pt x="132" y="361"/>
                    <a:pt x="132" y="361"/>
                    <a:pt x="132" y="361"/>
                  </a:cubicBezTo>
                  <a:cubicBezTo>
                    <a:pt x="136" y="362"/>
                    <a:pt x="133" y="365"/>
                    <a:pt x="136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9" y="374"/>
                    <a:pt x="139" y="375"/>
                    <a:pt x="139" y="377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9" y="382"/>
                    <a:pt x="139" y="382"/>
                    <a:pt x="139" y="382"/>
                  </a:cubicBezTo>
                  <a:cubicBezTo>
                    <a:pt x="140" y="387"/>
                    <a:pt x="145" y="405"/>
                    <a:pt x="147" y="407"/>
                  </a:cubicBezTo>
                  <a:cubicBezTo>
                    <a:pt x="148" y="406"/>
                    <a:pt x="149" y="408"/>
                    <a:pt x="147" y="402"/>
                  </a:cubicBezTo>
                  <a:cubicBezTo>
                    <a:pt x="145" y="395"/>
                    <a:pt x="147" y="394"/>
                    <a:pt x="145" y="389"/>
                  </a:cubicBezTo>
                  <a:cubicBezTo>
                    <a:pt x="143" y="380"/>
                    <a:pt x="143" y="380"/>
                    <a:pt x="143" y="380"/>
                  </a:cubicBezTo>
                  <a:cubicBezTo>
                    <a:pt x="143" y="380"/>
                    <a:pt x="142" y="380"/>
                    <a:pt x="142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1" y="377"/>
                    <a:pt x="142" y="377"/>
                    <a:pt x="141" y="376"/>
                  </a:cubicBezTo>
                  <a:cubicBezTo>
                    <a:pt x="141" y="372"/>
                    <a:pt x="140" y="372"/>
                    <a:pt x="140" y="369"/>
                  </a:cubicBezTo>
                  <a:cubicBezTo>
                    <a:pt x="144" y="369"/>
                    <a:pt x="144" y="373"/>
                    <a:pt x="144" y="378"/>
                  </a:cubicBezTo>
                  <a:cubicBezTo>
                    <a:pt x="148" y="378"/>
                    <a:pt x="144" y="381"/>
                    <a:pt x="149" y="383"/>
                  </a:cubicBezTo>
                  <a:cubicBezTo>
                    <a:pt x="148" y="380"/>
                    <a:pt x="148" y="380"/>
                    <a:pt x="149" y="377"/>
                  </a:cubicBezTo>
                  <a:cubicBezTo>
                    <a:pt x="145" y="376"/>
                    <a:pt x="146" y="368"/>
                    <a:pt x="146" y="364"/>
                  </a:cubicBezTo>
                  <a:cubicBezTo>
                    <a:pt x="150" y="363"/>
                    <a:pt x="147" y="365"/>
                    <a:pt x="149" y="362"/>
                  </a:cubicBezTo>
                  <a:cubicBezTo>
                    <a:pt x="148" y="361"/>
                    <a:pt x="145" y="361"/>
                    <a:pt x="145" y="361"/>
                  </a:cubicBezTo>
                  <a:cubicBezTo>
                    <a:pt x="140" y="361"/>
                    <a:pt x="146" y="351"/>
                    <a:pt x="148" y="348"/>
                  </a:cubicBezTo>
                  <a:cubicBezTo>
                    <a:pt x="147" y="345"/>
                    <a:pt x="147" y="345"/>
                    <a:pt x="146" y="342"/>
                  </a:cubicBezTo>
                  <a:cubicBezTo>
                    <a:pt x="148" y="342"/>
                    <a:pt x="147" y="343"/>
                    <a:pt x="147" y="340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6" y="331"/>
                    <a:pt x="147" y="332"/>
                    <a:pt x="145" y="331"/>
                  </a:cubicBezTo>
                  <a:cubicBezTo>
                    <a:pt x="147" y="325"/>
                    <a:pt x="146" y="322"/>
                    <a:pt x="146" y="318"/>
                  </a:cubicBezTo>
                  <a:cubicBezTo>
                    <a:pt x="146" y="315"/>
                    <a:pt x="146" y="315"/>
                    <a:pt x="146" y="315"/>
                  </a:cubicBezTo>
                  <a:cubicBezTo>
                    <a:pt x="146" y="315"/>
                    <a:pt x="146" y="314"/>
                    <a:pt x="146" y="314"/>
                  </a:cubicBezTo>
                  <a:cubicBezTo>
                    <a:pt x="145" y="311"/>
                    <a:pt x="144" y="313"/>
                    <a:pt x="146" y="308"/>
                  </a:cubicBezTo>
                  <a:cubicBezTo>
                    <a:pt x="144" y="306"/>
                    <a:pt x="145" y="307"/>
                    <a:pt x="143" y="307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8" y="288"/>
                    <a:pt x="138" y="288"/>
                    <a:pt x="139" y="286"/>
                  </a:cubicBezTo>
                  <a:cubicBezTo>
                    <a:pt x="138" y="286"/>
                    <a:pt x="140" y="283"/>
                    <a:pt x="136" y="286"/>
                  </a:cubicBezTo>
                  <a:cubicBezTo>
                    <a:pt x="136" y="280"/>
                    <a:pt x="137" y="282"/>
                    <a:pt x="134" y="280"/>
                  </a:cubicBezTo>
                  <a:cubicBezTo>
                    <a:pt x="135" y="277"/>
                    <a:pt x="134" y="276"/>
                    <a:pt x="133" y="273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2" y="255"/>
                    <a:pt x="129" y="261"/>
                    <a:pt x="131" y="257"/>
                  </a:cubicBezTo>
                  <a:cubicBezTo>
                    <a:pt x="127" y="254"/>
                    <a:pt x="131" y="253"/>
                    <a:pt x="126" y="251"/>
                  </a:cubicBezTo>
                  <a:cubicBezTo>
                    <a:pt x="126" y="249"/>
                    <a:pt x="126" y="248"/>
                    <a:pt x="125" y="246"/>
                  </a:cubicBezTo>
                  <a:cubicBezTo>
                    <a:pt x="125" y="246"/>
                    <a:pt x="125" y="244"/>
                    <a:pt x="125" y="244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5" y="211"/>
                    <a:pt x="109" y="195"/>
                    <a:pt x="104" y="183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4" y="158"/>
                    <a:pt x="95" y="159"/>
                    <a:pt x="94" y="158"/>
                  </a:cubicBezTo>
                  <a:cubicBezTo>
                    <a:pt x="93" y="155"/>
                    <a:pt x="95" y="159"/>
                    <a:pt x="93" y="156"/>
                  </a:cubicBezTo>
                  <a:cubicBezTo>
                    <a:pt x="93" y="155"/>
                    <a:pt x="93" y="155"/>
                    <a:pt x="92" y="154"/>
                  </a:cubicBezTo>
                  <a:cubicBezTo>
                    <a:pt x="88" y="149"/>
                    <a:pt x="90" y="145"/>
                    <a:pt x="85" y="144"/>
                  </a:cubicBezTo>
                  <a:cubicBezTo>
                    <a:pt x="84" y="136"/>
                    <a:pt x="83" y="142"/>
                    <a:pt x="82" y="136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7"/>
                    <a:pt x="75" y="117"/>
                    <a:pt x="72" y="118"/>
                  </a:cubicBezTo>
                  <a:cubicBezTo>
                    <a:pt x="71" y="113"/>
                    <a:pt x="70" y="109"/>
                    <a:pt x="68" y="106"/>
                  </a:cubicBezTo>
                  <a:cubicBezTo>
                    <a:pt x="61" y="104"/>
                    <a:pt x="66" y="102"/>
                    <a:pt x="59" y="101"/>
                  </a:cubicBezTo>
                  <a:cubicBezTo>
                    <a:pt x="59" y="105"/>
                    <a:pt x="59" y="104"/>
                    <a:pt x="60" y="107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68" y="141"/>
                    <a:pt x="66" y="130"/>
                    <a:pt x="64" y="12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5"/>
                    <a:pt x="46" y="74"/>
                    <a:pt x="46" y="72"/>
                  </a:cubicBezTo>
                  <a:cubicBezTo>
                    <a:pt x="44" y="69"/>
                    <a:pt x="44" y="70"/>
                    <a:pt x="45" y="68"/>
                  </a:cubicBezTo>
                  <a:cubicBezTo>
                    <a:pt x="38" y="68"/>
                    <a:pt x="44" y="68"/>
                    <a:pt x="40" y="6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6"/>
                    <a:pt x="35" y="53"/>
                    <a:pt x="33" y="50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3" y="78"/>
                    <a:pt x="33" y="69"/>
                    <a:pt x="32" y="67"/>
                  </a:cubicBezTo>
                  <a:cubicBezTo>
                    <a:pt x="32" y="67"/>
                    <a:pt x="31" y="66"/>
                    <a:pt x="31" y="64"/>
                  </a:cubicBezTo>
                  <a:cubicBezTo>
                    <a:pt x="29" y="58"/>
                    <a:pt x="27" y="48"/>
                    <a:pt x="25" y="41"/>
                  </a:cubicBezTo>
                  <a:cubicBezTo>
                    <a:pt x="24" y="37"/>
                    <a:pt x="23" y="35"/>
                    <a:pt x="22" y="31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9" name="Freeform 25"/>
            <p:cNvSpPr>
              <a:spLocks noEditPoints="1"/>
            </p:cNvSpPr>
            <p:nvPr/>
          </p:nvSpPr>
          <p:spPr bwMode="auto">
            <a:xfrm>
              <a:off x="1861" y="3185"/>
              <a:ext cx="175" cy="506"/>
            </a:xfrm>
            <a:custGeom>
              <a:avLst/>
              <a:gdLst>
                <a:gd name="T0" fmla="*/ 51 w 137"/>
                <a:gd name="T1" fmla="*/ 310 h 394"/>
                <a:gd name="T2" fmla="*/ 80 w 137"/>
                <a:gd name="T3" fmla="*/ 250 h 394"/>
                <a:gd name="T4" fmla="*/ 96 w 137"/>
                <a:gd name="T5" fmla="*/ 194 h 394"/>
                <a:gd name="T6" fmla="*/ 89 w 137"/>
                <a:gd name="T7" fmla="*/ 193 h 394"/>
                <a:gd name="T8" fmla="*/ 95 w 137"/>
                <a:gd name="T9" fmla="*/ 191 h 394"/>
                <a:gd name="T10" fmla="*/ 50 w 137"/>
                <a:gd name="T11" fmla="*/ 158 h 394"/>
                <a:gd name="T12" fmla="*/ 111 w 137"/>
                <a:gd name="T13" fmla="*/ 114 h 394"/>
                <a:gd name="T14" fmla="*/ 81 w 137"/>
                <a:gd name="T15" fmla="*/ 100 h 394"/>
                <a:gd name="T16" fmla="*/ 48 w 137"/>
                <a:gd name="T17" fmla="*/ 86 h 394"/>
                <a:gd name="T18" fmla="*/ 96 w 137"/>
                <a:gd name="T19" fmla="*/ 17 h 394"/>
                <a:gd name="T20" fmla="*/ 85 w 137"/>
                <a:gd name="T21" fmla="*/ 50 h 394"/>
                <a:gd name="T22" fmla="*/ 77 w 137"/>
                <a:gd name="T23" fmla="*/ 72 h 394"/>
                <a:gd name="T24" fmla="*/ 65 w 137"/>
                <a:gd name="T25" fmla="*/ 101 h 394"/>
                <a:gd name="T26" fmla="*/ 70 w 137"/>
                <a:gd name="T27" fmla="*/ 87 h 394"/>
                <a:gd name="T28" fmla="*/ 75 w 137"/>
                <a:gd name="T29" fmla="*/ 67 h 394"/>
                <a:gd name="T30" fmla="*/ 78 w 137"/>
                <a:gd name="T31" fmla="*/ 32 h 394"/>
                <a:gd name="T32" fmla="*/ 72 w 137"/>
                <a:gd name="T33" fmla="*/ 30 h 394"/>
                <a:gd name="T34" fmla="*/ 50 w 137"/>
                <a:gd name="T35" fmla="*/ 68 h 394"/>
                <a:gd name="T36" fmla="*/ 44 w 137"/>
                <a:gd name="T37" fmla="*/ 81 h 394"/>
                <a:gd name="T38" fmla="*/ 36 w 137"/>
                <a:gd name="T39" fmla="*/ 109 h 394"/>
                <a:gd name="T40" fmla="*/ 21 w 137"/>
                <a:gd name="T41" fmla="*/ 140 h 394"/>
                <a:gd name="T42" fmla="*/ 19 w 137"/>
                <a:gd name="T43" fmla="*/ 161 h 394"/>
                <a:gd name="T44" fmla="*/ 16 w 137"/>
                <a:gd name="T45" fmla="*/ 192 h 394"/>
                <a:gd name="T46" fmla="*/ 12 w 137"/>
                <a:gd name="T47" fmla="*/ 233 h 394"/>
                <a:gd name="T48" fmla="*/ 6 w 137"/>
                <a:gd name="T49" fmla="*/ 268 h 394"/>
                <a:gd name="T50" fmla="*/ 4 w 137"/>
                <a:gd name="T51" fmla="*/ 320 h 394"/>
                <a:gd name="T52" fmla="*/ 1 w 137"/>
                <a:gd name="T53" fmla="*/ 334 h 394"/>
                <a:gd name="T54" fmla="*/ 1 w 137"/>
                <a:gd name="T55" fmla="*/ 354 h 394"/>
                <a:gd name="T56" fmla="*/ 9 w 137"/>
                <a:gd name="T57" fmla="*/ 325 h 394"/>
                <a:gd name="T58" fmla="*/ 10 w 137"/>
                <a:gd name="T59" fmla="*/ 362 h 394"/>
                <a:gd name="T60" fmla="*/ 12 w 137"/>
                <a:gd name="T61" fmla="*/ 374 h 394"/>
                <a:gd name="T62" fmla="*/ 19 w 137"/>
                <a:gd name="T63" fmla="*/ 394 h 394"/>
                <a:gd name="T64" fmla="*/ 22 w 137"/>
                <a:gd name="T65" fmla="*/ 378 h 394"/>
                <a:gd name="T66" fmla="*/ 33 w 137"/>
                <a:gd name="T67" fmla="*/ 347 h 394"/>
                <a:gd name="T68" fmla="*/ 40 w 137"/>
                <a:gd name="T69" fmla="*/ 339 h 394"/>
                <a:gd name="T70" fmla="*/ 48 w 137"/>
                <a:gd name="T71" fmla="*/ 332 h 394"/>
                <a:gd name="T72" fmla="*/ 40 w 137"/>
                <a:gd name="T73" fmla="*/ 360 h 394"/>
                <a:gd name="T74" fmla="*/ 48 w 137"/>
                <a:gd name="T75" fmla="*/ 365 h 394"/>
                <a:gd name="T76" fmla="*/ 62 w 137"/>
                <a:gd name="T77" fmla="*/ 334 h 394"/>
                <a:gd name="T78" fmla="*/ 77 w 137"/>
                <a:gd name="T79" fmla="*/ 297 h 394"/>
                <a:gd name="T80" fmla="*/ 89 w 137"/>
                <a:gd name="T81" fmla="*/ 258 h 394"/>
                <a:gd name="T82" fmla="*/ 93 w 137"/>
                <a:gd name="T83" fmla="*/ 239 h 394"/>
                <a:gd name="T84" fmla="*/ 97 w 137"/>
                <a:gd name="T85" fmla="*/ 219 h 394"/>
                <a:gd name="T86" fmla="*/ 100 w 137"/>
                <a:gd name="T87" fmla="*/ 204 h 394"/>
                <a:gd name="T88" fmla="*/ 105 w 137"/>
                <a:gd name="T89" fmla="*/ 184 h 394"/>
                <a:gd name="T90" fmla="*/ 107 w 137"/>
                <a:gd name="T91" fmla="*/ 171 h 394"/>
                <a:gd name="T92" fmla="*/ 118 w 137"/>
                <a:gd name="T93" fmla="*/ 96 h 394"/>
                <a:gd name="T94" fmla="*/ 135 w 137"/>
                <a:gd name="T95" fmla="*/ 41 h 394"/>
                <a:gd name="T96" fmla="*/ 134 w 137"/>
                <a:gd name="T97" fmla="*/ 28 h 394"/>
                <a:gd name="T98" fmla="*/ 129 w 137"/>
                <a:gd name="T99" fmla="*/ 46 h 394"/>
                <a:gd name="T100" fmla="*/ 112 w 137"/>
                <a:gd name="T101" fmla="*/ 109 h 394"/>
                <a:gd name="T102" fmla="*/ 120 w 137"/>
                <a:gd name="T103" fmla="*/ 56 h 394"/>
                <a:gd name="T104" fmla="*/ 107 w 137"/>
                <a:gd name="T105" fmla="*/ 88 h 394"/>
                <a:gd name="T106" fmla="*/ 113 w 137"/>
                <a:gd name="T107" fmla="*/ 63 h 394"/>
                <a:gd name="T108" fmla="*/ 117 w 137"/>
                <a:gd name="T109" fmla="*/ 45 h 394"/>
                <a:gd name="T110" fmla="*/ 110 w 137"/>
                <a:gd name="T111" fmla="*/ 44 h 394"/>
                <a:gd name="T112" fmla="*/ 111 w 137"/>
                <a:gd name="T113" fmla="*/ 22 h 394"/>
                <a:gd name="T114" fmla="*/ 103 w 137"/>
                <a:gd name="T115" fmla="*/ 29 h 394"/>
                <a:gd name="T116" fmla="*/ 96 w 137"/>
                <a:gd name="T117" fmla="*/ 39 h 394"/>
                <a:gd name="T118" fmla="*/ 102 w 137"/>
                <a:gd name="T119" fmla="*/ 1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394">
                  <a:moveTo>
                    <a:pt x="51" y="310"/>
                  </a:moveTo>
                  <a:cubicBezTo>
                    <a:pt x="51" y="312"/>
                    <a:pt x="51" y="312"/>
                    <a:pt x="51" y="313"/>
                  </a:cubicBezTo>
                  <a:cubicBezTo>
                    <a:pt x="51" y="316"/>
                    <a:pt x="51" y="315"/>
                    <a:pt x="51" y="316"/>
                  </a:cubicBezTo>
                  <a:cubicBezTo>
                    <a:pt x="49" y="313"/>
                    <a:pt x="51" y="314"/>
                    <a:pt x="51" y="310"/>
                  </a:cubicBezTo>
                  <a:close/>
                  <a:moveTo>
                    <a:pt x="80" y="250"/>
                  </a:moveTo>
                  <a:cubicBezTo>
                    <a:pt x="80" y="250"/>
                    <a:pt x="80" y="247"/>
                    <a:pt x="83" y="250"/>
                  </a:cubicBezTo>
                  <a:cubicBezTo>
                    <a:pt x="82" y="251"/>
                    <a:pt x="84" y="251"/>
                    <a:pt x="82" y="251"/>
                  </a:cubicBezTo>
                  <a:cubicBezTo>
                    <a:pt x="80" y="251"/>
                    <a:pt x="81" y="251"/>
                    <a:pt x="80" y="250"/>
                  </a:cubicBezTo>
                  <a:close/>
                  <a:moveTo>
                    <a:pt x="83" y="242"/>
                  </a:moveTo>
                  <a:cubicBezTo>
                    <a:pt x="83" y="237"/>
                    <a:pt x="83" y="237"/>
                    <a:pt x="83" y="237"/>
                  </a:cubicBezTo>
                  <a:cubicBezTo>
                    <a:pt x="87" y="240"/>
                    <a:pt x="84" y="240"/>
                    <a:pt x="83" y="242"/>
                  </a:cubicBezTo>
                  <a:close/>
                  <a:moveTo>
                    <a:pt x="96" y="194"/>
                  </a:moveTo>
                  <a:cubicBezTo>
                    <a:pt x="93" y="193"/>
                    <a:pt x="93" y="193"/>
                    <a:pt x="93" y="193"/>
                  </a:cubicBezTo>
                  <a:cubicBezTo>
                    <a:pt x="90" y="198"/>
                    <a:pt x="90" y="201"/>
                    <a:pt x="89" y="202"/>
                  </a:cubicBezTo>
                  <a:cubicBezTo>
                    <a:pt x="89" y="204"/>
                    <a:pt x="90" y="203"/>
                    <a:pt x="87" y="204"/>
                  </a:cubicBezTo>
                  <a:cubicBezTo>
                    <a:pt x="88" y="197"/>
                    <a:pt x="87" y="199"/>
                    <a:pt x="89" y="193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93" y="182"/>
                    <a:pt x="93" y="181"/>
                    <a:pt x="95" y="179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95" y="194"/>
                    <a:pt x="94" y="192"/>
                    <a:pt x="96" y="194"/>
                  </a:cubicBezTo>
                  <a:close/>
                  <a:moveTo>
                    <a:pt x="48" y="160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49" y="154"/>
                    <a:pt x="51" y="154"/>
                    <a:pt x="50" y="158"/>
                  </a:cubicBezTo>
                  <a:cubicBezTo>
                    <a:pt x="49" y="159"/>
                    <a:pt x="49" y="160"/>
                    <a:pt x="48" y="160"/>
                  </a:cubicBezTo>
                  <a:close/>
                  <a:moveTo>
                    <a:pt x="110" y="114"/>
                  </a:moveTo>
                  <a:cubicBezTo>
                    <a:pt x="110" y="113"/>
                    <a:pt x="112" y="111"/>
                    <a:pt x="112" y="114"/>
                  </a:cubicBezTo>
                  <a:cubicBezTo>
                    <a:pt x="111" y="117"/>
                    <a:pt x="114" y="114"/>
                    <a:pt x="111" y="114"/>
                  </a:cubicBezTo>
                  <a:cubicBezTo>
                    <a:pt x="110" y="114"/>
                    <a:pt x="110" y="115"/>
                    <a:pt x="110" y="114"/>
                  </a:cubicBezTo>
                  <a:close/>
                  <a:moveTo>
                    <a:pt x="81" y="100"/>
                  </a:moveTo>
                  <a:cubicBezTo>
                    <a:pt x="81" y="101"/>
                    <a:pt x="82" y="100"/>
                    <a:pt x="82" y="105"/>
                  </a:cubicBezTo>
                  <a:cubicBezTo>
                    <a:pt x="78" y="104"/>
                    <a:pt x="78" y="102"/>
                    <a:pt x="81" y="100"/>
                  </a:cubicBezTo>
                  <a:close/>
                  <a:moveTo>
                    <a:pt x="48" y="87"/>
                  </a:moveTo>
                  <a:cubicBezTo>
                    <a:pt x="47" y="85"/>
                    <a:pt x="47" y="84"/>
                    <a:pt x="47" y="80"/>
                  </a:cubicBezTo>
                  <a:cubicBezTo>
                    <a:pt x="50" y="79"/>
                    <a:pt x="48" y="81"/>
                    <a:pt x="50" y="78"/>
                  </a:cubicBezTo>
                  <a:cubicBezTo>
                    <a:pt x="50" y="81"/>
                    <a:pt x="50" y="80"/>
                    <a:pt x="48" y="86"/>
                  </a:cubicBezTo>
                  <a:lnTo>
                    <a:pt x="48" y="87"/>
                  </a:lnTo>
                  <a:close/>
                  <a:moveTo>
                    <a:pt x="100" y="11"/>
                  </a:moveTo>
                  <a:cubicBezTo>
                    <a:pt x="103" y="9"/>
                    <a:pt x="104" y="4"/>
                    <a:pt x="102" y="0"/>
                  </a:cubicBezTo>
                  <a:cubicBezTo>
                    <a:pt x="100" y="3"/>
                    <a:pt x="97" y="14"/>
                    <a:pt x="96" y="17"/>
                  </a:cubicBezTo>
                  <a:cubicBezTo>
                    <a:pt x="94" y="21"/>
                    <a:pt x="96" y="15"/>
                    <a:pt x="94" y="20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8"/>
                    <a:pt x="89" y="37"/>
                    <a:pt x="87" y="42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3"/>
                    <a:pt x="83" y="57"/>
                    <a:pt x="82" y="60"/>
                  </a:cubicBezTo>
                  <a:cubicBezTo>
                    <a:pt x="82" y="60"/>
                    <a:pt x="82" y="61"/>
                    <a:pt x="81" y="62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8" y="70"/>
                    <a:pt x="78" y="68"/>
                    <a:pt x="77" y="72"/>
                  </a:cubicBezTo>
                  <a:cubicBezTo>
                    <a:pt x="77" y="73"/>
                    <a:pt x="76" y="75"/>
                    <a:pt x="75" y="77"/>
                  </a:cubicBezTo>
                  <a:cubicBezTo>
                    <a:pt x="74" y="80"/>
                    <a:pt x="73" y="83"/>
                    <a:pt x="73" y="86"/>
                  </a:cubicBezTo>
                  <a:cubicBezTo>
                    <a:pt x="72" y="90"/>
                    <a:pt x="71" y="91"/>
                    <a:pt x="69" y="95"/>
                  </a:cubicBezTo>
                  <a:cubicBezTo>
                    <a:pt x="68" y="99"/>
                    <a:pt x="68" y="101"/>
                    <a:pt x="65" y="101"/>
                  </a:cubicBezTo>
                  <a:cubicBezTo>
                    <a:pt x="65" y="98"/>
                    <a:pt x="65" y="100"/>
                    <a:pt x="66" y="96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8" y="89"/>
                    <a:pt x="68" y="89"/>
                  </a:cubicBezTo>
                  <a:cubicBezTo>
                    <a:pt x="69" y="86"/>
                    <a:pt x="68" y="88"/>
                    <a:pt x="70" y="87"/>
                  </a:cubicBezTo>
                  <a:cubicBezTo>
                    <a:pt x="69" y="78"/>
                    <a:pt x="70" y="85"/>
                    <a:pt x="71" y="78"/>
                  </a:cubicBezTo>
                  <a:cubicBezTo>
                    <a:pt x="72" y="74"/>
                    <a:pt x="72" y="72"/>
                    <a:pt x="72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5" y="67"/>
                    <a:pt x="75" y="67"/>
                  </a:cubicBezTo>
                  <a:cubicBezTo>
                    <a:pt x="75" y="57"/>
                    <a:pt x="79" y="53"/>
                    <a:pt x="75" y="46"/>
                  </a:cubicBezTo>
                  <a:cubicBezTo>
                    <a:pt x="76" y="43"/>
                    <a:pt x="76" y="44"/>
                    <a:pt x="76" y="40"/>
                  </a:cubicBezTo>
                  <a:cubicBezTo>
                    <a:pt x="76" y="34"/>
                    <a:pt x="76" y="39"/>
                    <a:pt x="77" y="35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9" y="31"/>
                    <a:pt x="79" y="30"/>
                  </a:cubicBezTo>
                  <a:cubicBezTo>
                    <a:pt x="80" y="28"/>
                    <a:pt x="80" y="27"/>
                    <a:pt x="80" y="24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6" y="25"/>
                    <a:pt x="74" y="26"/>
                    <a:pt x="72" y="30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2" y="55"/>
                    <a:pt x="61" y="60"/>
                    <a:pt x="60" y="63"/>
                  </a:cubicBezTo>
                  <a:cubicBezTo>
                    <a:pt x="58" y="62"/>
                    <a:pt x="59" y="62"/>
                    <a:pt x="56" y="62"/>
                  </a:cubicBezTo>
                  <a:cubicBezTo>
                    <a:pt x="50" y="70"/>
                    <a:pt x="55" y="56"/>
                    <a:pt x="50" y="68"/>
                  </a:cubicBezTo>
                  <a:cubicBezTo>
                    <a:pt x="49" y="70"/>
                    <a:pt x="49" y="68"/>
                    <a:pt x="49" y="69"/>
                  </a:cubicBezTo>
                  <a:cubicBezTo>
                    <a:pt x="49" y="69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80"/>
                    <a:pt x="46" y="76"/>
                    <a:pt x="44" y="81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1" y="92"/>
                    <a:pt x="42" y="91"/>
                    <a:pt x="41" y="94"/>
                  </a:cubicBezTo>
                  <a:cubicBezTo>
                    <a:pt x="40" y="99"/>
                    <a:pt x="40" y="94"/>
                    <a:pt x="39" y="9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3" y="109"/>
                    <a:pt x="33" y="109"/>
                    <a:pt x="32" y="112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3" y="129"/>
                    <a:pt x="23" y="130"/>
                    <a:pt x="23" y="134"/>
                  </a:cubicBezTo>
                  <a:cubicBezTo>
                    <a:pt x="22" y="138"/>
                    <a:pt x="22" y="136"/>
                    <a:pt x="21" y="140"/>
                  </a:cubicBezTo>
                  <a:cubicBezTo>
                    <a:pt x="19" y="145"/>
                    <a:pt x="23" y="147"/>
                    <a:pt x="23" y="152"/>
                  </a:cubicBezTo>
                  <a:cubicBezTo>
                    <a:pt x="20" y="152"/>
                    <a:pt x="21" y="154"/>
                    <a:pt x="20" y="155"/>
                  </a:cubicBezTo>
                  <a:cubicBezTo>
                    <a:pt x="19" y="157"/>
                    <a:pt x="18" y="157"/>
                    <a:pt x="17" y="159"/>
                  </a:cubicBezTo>
                  <a:cubicBezTo>
                    <a:pt x="19" y="160"/>
                    <a:pt x="18" y="159"/>
                    <a:pt x="19" y="161"/>
                  </a:cubicBezTo>
                  <a:cubicBezTo>
                    <a:pt x="19" y="161"/>
                    <a:pt x="20" y="163"/>
                    <a:pt x="20" y="162"/>
                  </a:cubicBezTo>
                  <a:cubicBezTo>
                    <a:pt x="20" y="161"/>
                    <a:pt x="20" y="162"/>
                    <a:pt x="20" y="162"/>
                  </a:cubicBezTo>
                  <a:cubicBezTo>
                    <a:pt x="17" y="171"/>
                    <a:pt x="17" y="179"/>
                    <a:pt x="16" y="189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8"/>
                    <a:pt x="15" y="204"/>
                    <a:pt x="12" y="210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9" y="219"/>
                    <a:pt x="12" y="223"/>
                    <a:pt x="14" y="225"/>
                  </a:cubicBezTo>
                  <a:cubicBezTo>
                    <a:pt x="14" y="231"/>
                    <a:pt x="13" y="227"/>
                    <a:pt x="12" y="233"/>
                  </a:cubicBezTo>
                  <a:cubicBezTo>
                    <a:pt x="12" y="236"/>
                    <a:pt x="12" y="239"/>
                    <a:pt x="12" y="242"/>
                  </a:cubicBezTo>
                  <a:cubicBezTo>
                    <a:pt x="10" y="246"/>
                    <a:pt x="11" y="241"/>
                    <a:pt x="10" y="247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62"/>
                    <a:pt x="8" y="262"/>
                    <a:pt x="6" y="268"/>
                  </a:cubicBezTo>
                  <a:cubicBezTo>
                    <a:pt x="4" y="272"/>
                    <a:pt x="5" y="276"/>
                    <a:pt x="7" y="280"/>
                  </a:cubicBezTo>
                  <a:cubicBezTo>
                    <a:pt x="4" y="288"/>
                    <a:pt x="6" y="293"/>
                    <a:pt x="4" y="300"/>
                  </a:cubicBezTo>
                  <a:cubicBezTo>
                    <a:pt x="2" y="317"/>
                    <a:pt x="2" y="317"/>
                    <a:pt x="2" y="317"/>
                  </a:cubicBezTo>
                  <a:cubicBezTo>
                    <a:pt x="2" y="318"/>
                    <a:pt x="3" y="319"/>
                    <a:pt x="4" y="320"/>
                  </a:cubicBezTo>
                  <a:cubicBezTo>
                    <a:pt x="3" y="322"/>
                    <a:pt x="3" y="321"/>
                    <a:pt x="2" y="324"/>
                  </a:cubicBezTo>
                  <a:cubicBezTo>
                    <a:pt x="2" y="324"/>
                    <a:pt x="2" y="327"/>
                    <a:pt x="2" y="327"/>
                  </a:cubicBezTo>
                  <a:cubicBezTo>
                    <a:pt x="2" y="328"/>
                    <a:pt x="2" y="332"/>
                    <a:pt x="2" y="332"/>
                  </a:cubicBezTo>
                  <a:cubicBezTo>
                    <a:pt x="2" y="334"/>
                    <a:pt x="2" y="333"/>
                    <a:pt x="1" y="334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5"/>
                    <a:pt x="0" y="344"/>
                    <a:pt x="0" y="349"/>
                  </a:cubicBezTo>
                  <a:cubicBezTo>
                    <a:pt x="1" y="353"/>
                    <a:pt x="1" y="353"/>
                    <a:pt x="1" y="353"/>
                  </a:cubicBezTo>
                  <a:cubicBezTo>
                    <a:pt x="1" y="352"/>
                    <a:pt x="1" y="353"/>
                    <a:pt x="1" y="354"/>
                  </a:cubicBezTo>
                  <a:cubicBezTo>
                    <a:pt x="4" y="352"/>
                    <a:pt x="3" y="354"/>
                    <a:pt x="4" y="351"/>
                  </a:cubicBezTo>
                  <a:cubicBezTo>
                    <a:pt x="4" y="351"/>
                    <a:pt x="4" y="348"/>
                    <a:pt x="4" y="348"/>
                  </a:cubicBezTo>
                  <a:cubicBezTo>
                    <a:pt x="6" y="342"/>
                    <a:pt x="8" y="331"/>
                    <a:pt x="7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10" y="329"/>
                    <a:pt x="10" y="331"/>
                    <a:pt x="10" y="336"/>
                  </a:cubicBezTo>
                  <a:cubicBezTo>
                    <a:pt x="10" y="340"/>
                    <a:pt x="8" y="340"/>
                    <a:pt x="7" y="343"/>
                  </a:cubicBezTo>
                  <a:cubicBezTo>
                    <a:pt x="8" y="350"/>
                    <a:pt x="11" y="353"/>
                    <a:pt x="8" y="358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8" y="366"/>
                    <a:pt x="8" y="364"/>
                    <a:pt x="8" y="367"/>
                  </a:cubicBezTo>
                  <a:cubicBezTo>
                    <a:pt x="11" y="366"/>
                    <a:pt x="11" y="366"/>
                    <a:pt x="11" y="366"/>
                  </a:cubicBezTo>
                  <a:cubicBezTo>
                    <a:pt x="11" y="366"/>
                    <a:pt x="13" y="369"/>
                    <a:pt x="13" y="369"/>
                  </a:cubicBezTo>
                  <a:cubicBezTo>
                    <a:pt x="12" y="374"/>
                    <a:pt x="12" y="368"/>
                    <a:pt x="12" y="374"/>
                  </a:cubicBezTo>
                  <a:cubicBezTo>
                    <a:pt x="12" y="376"/>
                    <a:pt x="12" y="377"/>
                    <a:pt x="12" y="379"/>
                  </a:cubicBezTo>
                  <a:cubicBezTo>
                    <a:pt x="13" y="388"/>
                    <a:pt x="13" y="383"/>
                    <a:pt x="15" y="388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6" y="394"/>
                    <a:pt x="15" y="394"/>
                    <a:pt x="19" y="394"/>
                  </a:cubicBezTo>
                  <a:cubicBezTo>
                    <a:pt x="19" y="385"/>
                    <a:pt x="16" y="391"/>
                    <a:pt x="19" y="382"/>
                  </a:cubicBezTo>
                  <a:cubicBezTo>
                    <a:pt x="20" y="383"/>
                    <a:pt x="19" y="383"/>
                    <a:pt x="20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2" y="380"/>
                    <a:pt x="22" y="382"/>
                    <a:pt x="22" y="378"/>
                  </a:cubicBezTo>
                  <a:cubicBezTo>
                    <a:pt x="22" y="371"/>
                    <a:pt x="23" y="366"/>
                    <a:pt x="22" y="359"/>
                  </a:cubicBezTo>
                  <a:cubicBezTo>
                    <a:pt x="24" y="360"/>
                    <a:pt x="26" y="360"/>
                    <a:pt x="29" y="360"/>
                  </a:cubicBezTo>
                  <a:cubicBezTo>
                    <a:pt x="32" y="352"/>
                    <a:pt x="32" y="351"/>
                    <a:pt x="34" y="351"/>
                  </a:cubicBezTo>
                  <a:cubicBezTo>
                    <a:pt x="33" y="347"/>
                    <a:pt x="33" y="347"/>
                    <a:pt x="33" y="347"/>
                  </a:cubicBezTo>
                  <a:cubicBezTo>
                    <a:pt x="34" y="347"/>
                    <a:pt x="34" y="348"/>
                    <a:pt x="34" y="347"/>
                  </a:cubicBezTo>
                  <a:cubicBezTo>
                    <a:pt x="37" y="339"/>
                    <a:pt x="37" y="339"/>
                    <a:pt x="37" y="339"/>
                  </a:cubicBezTo>
                  <a:cubicBezTo>
                    <a:pt x="38" y="334"/>
                    <a:pt x="34" y="335"/>
                    <a:pt x="38" y="333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46" y="334"/>
                    <a:pt x="46" y="326"/>
                    <a:pt x="50" y="320"/>
                  </a:cubicBezTo>
                  <a:cubicBezTo>
                    <a:pt x="51" y="321"/>
                    <a:pt x="51" y="321"/>
                    <a:pt x="51" y="322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49" y="326"/>
                    <a:pt x="49" y="329"/>
                    <a:pt x="48" y="332"/>
                  </a:cubicBezTo>
                  <a:cubicBezTo>
                    <a:pt x="44" y="334"/>
                    <a:pt x="46" y="338"/>
                    <a:pt x="44" y="343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39" y="358"/>
                    <a:pt x="40" y="357"/>
                    <a:pt x="40" y="360"/>
                  </a:cubicBezTo>
                  <a:cubicBezTo>
                    <a:pt x="40" y="363"/>
                    <a:pt x="38" y="360"/>
                    <a:pt x="38" y="371"/>
                  </a:cubicBezTo>
                  <a:cubicBezTo>
                    <a:pt x="45" y="370"/>
                    <a:pt x="45" y="370"/>
                    <a:pt x="45" y="370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44" y="365"/>
                    <a:pt x="46" y="365"/>
                    <a:pt x="48" y="365"/>
                  </a:cubicBezTo>
                  <a:cubicBezTo>
                    <a:pt x="49" y="363"/>
                    <a:pt x="49" y="362"/>
                    <a:pt x="50" y="361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2" y="355"/>
                    <a:pt x="51" y="356"/>
                    <a:pt x="53" y="352"/>
                  </a:cubicBezTo>
                  <a:cubicBezTo>
                    <a:pt x="62" y="334"/>
                    <a:pt x="62" y="334"/>
                    <a:pt x="62" y="334"/>
                  </a:cubicBezTo>
                  <a:cubicBezTo>
                    <a:pt x="65" y="330"/>
                    <a:pt x="66" y="322"/>
                    <a:pt x="70" y="314"/>
                  </a:cubicBezTo>
                  <a:cubicBezTo>
                    <a:pt x="70" y="314"/>
                    <a:pt x="71" y="313"/>
                    <a:pt x="71" y="313"/>
                  </a:cubicBezTo>
                  <a:cubicBezTo>
                    <a:pt x="74" y="302"/>
                    <a:pt x="74" y="302"/>
                    <a:pt x="74" y="302"/>
                  </a:cubicBezTo>
                  <a:cubicBezTo>
                    <a:pt x="75" y="300"/>
                    <a:pt x="76" y="300"/>
                    <a:pt x="77" y="297"/>
                  </a:cubicBezTo>
                  <a:cubicBezTo>
                    <a:pt x="78" y="292"/>
                    <a:pt x="81" y="284"/>
                    <a:pt x="82" y="279"/>
                  </a:cubicBezTo>
                  <a:cubicBezTo>
                    <a:pt x="82" y="272"/>
                    <a:pt x="80" y="274"/>
                    <a:pt x="87" y="270"/>
                  </a:cubicBezTo>
                  <a:cubicBezTo>
                    <a:pt x="85" y="266"/>
                    <a:pt x="86" y="264"/>
                    <a:pt x="86" y="258"/>
                  </a:cubicBezTo>
                  <a:cubicBezTo>
                    <a:pt x="89" y="258"/>
                    <a:pt x="89" y="258"/>
                    <a:pt x="89" y="258"/>
                  </a:cubicBezTo>
                  <a:cubicBezTo>
                    <a:pt x="88" y="252"/>
                    <a:pt x="89" y="255"/>
                    <a:pt x="91" y="250"/>
                  </a:cubicBezTo>
                  <a:cubicBezTo>
                    <a:pt x="92" y="247"/>
                    <a:pt x="92" y="245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3" y="239"/>
                    <a:pt x="93" y="239"/>
                  </a:cubicBezTo>
                  <a:cubicBezTo>
                    <a:pt x="95" y="237"/>
                    <a:pt x="95" y="230"/>
                    <a:pt x="95" y="226"/>
                  </a:cubicBezTo>
                  <a:cubicBezTo>
                    <a:pt x="93" y="225"/>
                    <a:pt x="94" y="227"/>
                    <a:pt x="93" y="224"/>
                  </a:cubicBezTo>
                  <a:cubicBezTo>
                    <a:pt x="96" y="223"/>
                    <a:pt x="95" y="224"/>
                    <a:pt x="96" y="222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8" y="216"/>
                    <a:pt x="98" y="210"/>
                    <a:pt x="99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0" y="206"/>
                    <a:pt x="100" y="204"/>
                    <a:pt x="100" y="204"/>
                  </a:cubicBezTo>
                  <a:cubicBezTo>
                    <a:pt x="101" y="197"/>
                    <a:pt x="100" y="195"/>
                    <a:pt x="103" y="191"/>
                  </a:cubicBezTo>
                  <a:cubicBezTo>
                    <a:pt x="104" y="189"/>
                    <a:pt x="103" y="191"/>
                    <a:pt x="104" y="188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83"/>
                    <a:pt x="106" y="182"/>
                    <a:pt x="106" y="18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6" y="179"/>
                    <a:pt x="106" y="179"/>
                    <a:pt x="106" y="178"/>
                  </a:cubicBezTo>
                  <a:cubicBezTo>
                    <a:pt x="106" y="176"/>
                    <a:pt x="106" y="174"/>
                    <a:pt x="107" y="171"/>
                  </a:cubicBezTo>
                  <a:cubicBezTo>
                    <a:pt x="108" y="161"/>
                    <a:pt x="109" y="151"/>
                    <a:pt x="110" y="141"/>
                  </a:cubicBezTo>
                  <a:cubicBezTo>
                    <a:pt x="112" y="140"/>
                    <a:pt x="111" y="143"/>
                    <a:pt x="112" y="137"/>
                  </a:cubicBezTo>
                  <a:cubicBezTo>
                    <a:pt x="114" y="129"/>
                    <a:pt x="114" y="122"/>
                    <a:pt x="116" y="114"/>
                  </a:cubicBezTo>
                  <a:cubicBezTo>
                    <a:pt x="118" y="104"/>
                    <a:pt x="121" y="101"/>
                    <a:pt x="118" y="96"/>
                  </a:cubicBezTo>
                  <a:cubicBezTo>
                    <a:pt x="121" y="96"/>
                    <a:pt x="120" y="96"/>
                    <a:pt x="122" y="93"/>
                  </a:cubicBezTo>
                  <a:cubicBezTo>
                    <a:pt x="122" y="92"/>
                    <a:pt x="123" y="90"/>
                    <a:pt x="123" y="89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5" y="47"/>
                    <a:pt x="134" y="46"/>
                    <a:pt x="135" y="41"/>
                  </a:cubicBezTo>
                  <a:cubicBezTo>
                    <a:pt x="136" y="37"/>
                    <a:pt x="133" y="46"/>
                    <a:pt x="136" y="39"/>
                  </a:cubicBezTo>
                  <a:cubicBezTo>
                    <a:pt x="136" y="38"/>
                    <a:pt x="136" y="38"/>
                    <a:pt x="137" y="37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5" y="24"/>
                    <a:pt x="135" y="26"/>
                    <a:pt x="134" y="28"/>
                  </a:cubicBezTo>
                  <a:cubicBezTo>
                    <a:pt x="134" y="31"/>
                    <a:pt x="134" y="32"/>
                    <a:pt x="133" y="34"/>
                  </a:cubicBezTo>
                  <a:cubicBezTo>
                    <a:pt x="131" y="36"/>
                    <a:pt x="131" y="34"/>
                    <a:pt x="130" y="38"/>
                  </a:cubicBezTo>
                  <a:cubicBezTo>
                    <a:pt x="129" y="42"/>
                    <a:pt x="131" y="41"/>
                    <a:pt x="131" y="43"/>
                  </a:cubicBezTo>
                  <a:cubicBezTo>
                    <a:pt x="131" y="44"/>
                    <a:pt x="130" y="45"/>
                    <a:pt x="129" y="46"/>
                  </a:cubicBezTo>
                  <a:cubicBezTo>
                    <a:pt x="129" y="48"/>
                    <a:pt x="129" y="48"/>
                    <a:pt x="129" y="49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91"/>
                    <a:pt x="114" y="103"/>
                    <a:pt x="114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6" y="94"/>
                    <a:pt x="116" y="82"/>
                    <a:pt x="120" y="68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3" y="54"/>
                    <a:pt x="122" y="56"/>
                    <a:pt x="123" y="54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19" y="57"/>
                    <a:pt x="118" y="57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6" y="70"/>
                    <a:pt x="115" y="70"/>
                    <a:pt x="113" y="72"/>
                  </a:cubicBezTo>
                  <a:cubicBezTo>
                    <a:pt x="113" y="77"/>
                    <a:pt x="112" y="87"/>
                    <a:pt x="107" y="8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59"/>
                    <a:pt x="113" y="59"/>
                    <a:pt x="113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5" y="55"/>
                    <a:pt x="115" y="5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3"/>
                    <a:pt x="117" y="44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5" y="41"/>
                    <a:pt x="114" y="44"/>
                    <a:pt x="110" y="44"/>
                  </a:cubicBezTo>
                  <a:cubicBezTo>
                    <a:pt x="111" y="38"/>
                    <a:pt x="112" y="39"/>
                    <a:pt x="112" y="35"/>
                  </a:cubicBezTo>
                  <a:cubicBezTo>
                    <a:pt x="112" y="31"/>
                    <a:pt x="112" y="27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9" y="20"/>
                    <a:pt x="108" y="17"/>
                    <a:pt x="106" y="17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6"/>
                    <a:pt x="103" y="26"/>
                    <a:pt x="103" y="29"/>
                  </a:cubicBezTo>
                  <a:cubicBezTo>
                    <a:pt x="101" y="29"/>
                    <a:pt x="100" y="31"/>
                    <a:pt x="100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7" y="35"/>
                    <a:pt x="98" y="34"/>
                    <a:pt x="98" y="38"/>
                  </a:cubicBezTo>
                  <a:cubicBezTo>
                    <a:pt x="97" y="38"/>
                    <a:pt x="96" y="38"/>
                    <a:pt x="96" y="39"/>
                  </a:cubicBezTo>
                  <a:cubicBezTo>
                    <a:pt x="94" y="41"/>
                    <a:pt x="96" y="41"/>
                    <a:pt x="95" y="41"/>
                  </a:cubicBezTo>
                  <a:cubicBezTo>
                    <a:pt x="94" y="45"/>
                    <a:pt x="94" y="43"/>
                    <a:pt x="93" y="43"/>
                  </a:cubicBezTo>
                  <a:cubicBezTo>
                    <a:pt x="91" y="40"/>
                    <a:pt x="95" y="33"/>
                    <a:pt x="97" y="28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1"/>
                    <a:pt x="100" y="11"/>
                    <a:pt x="10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Freeform 26"/>
            <p:cNvSpPr>
              <a:spLocks noEditPoints="1"/>
            </p:cNvSpPr>
            <p:nvPr/>
          </p:nvSpPr>
          <p:spPr bwMode="auto">
            <a:xfrm>
              <a:off x="362" y="2687"/>
              <a:ext cx="147" cy="550"/>
            </a:xfrm>
            <a:custGeom>
              <a:avLst/>
              <a:gdLst>
                <a:gd name="T0" fmla="*/ 107 w 115"/>
                <a:gd name="T1" fmla="*/ 400 h 428"/>
                <a:gd name="T2" fmla="*/ 99 w 115"/>
                <a:gd name="T3" fmla="*/ 395 h 428"/>
                <a:gd name="T4" fmla="*/ 92 w 115"/>
                <a:gd name="T5" fmla="*/ 343 h 428"/>
                <a:gd name="T6" fmla="*/ 99 w 115"/>
                <a:gd name="T7" fmla="*/ 390 h 428"/>
                <a:gd name="T8" fmla="*/ 89 w 115"/>
                <a:gd name="T9" fmla="*/ 288 h 428"/>
                <a:gd name="T10" fmla="*/ 92 w 115"/>
                <a:gd name="T11" fmla="*/ 327 h 428"/>
                <a:gd name="T12" fmla="*/ 90 w 115"/>
                <a:gd name="T13" fmla="*/ 323 h 428"/>
                <a:gd name="T14" fmla="*/ 29 w 115"/>
                <a:gd name="T15" fmla="*/ 262 h 428"/>
                <a:gd name="T16" fmla="*/ 30 w 115"/>
                <a:gd name="T17" fmla="*/ 260 h 428"/>
                <a:gd name="T18" fmla="*/ 21 w 115"/>
                <a:gd name="T19" fmla="*/ 229 h 428"/>
                <a:gd name="T20" fmla="*/ 15 w 115"/>
                <a:gd name="T21" fmla="*/ 219 h 428"/>
                <a:gd name="T22" fmla="*/ 26 w 115"/>
                <a:gd name="T23" fmla="*/ 200 h 428"/>
                <a:gd name="T24" fmla="*/ 49 w 115"/>
                <a:gd name="T25" fmla="*/ 289 h 428"/>
                <a:gd name="T26" fmla="*/ 58 w 115"/>
                <a:gd name="T27" fmla="*/ 342 h 428"/>
                <a:gd name="T28" fmla="*/ 43 w 115"/>
                <a:gd name="T29" fmla="*/ 306 h 428"/>
                <a:gd name="T30" fmla="*/ 35 w 115"/>
                <a:gd name="T31" fmla="*/ 274 h 428"/>
                <a:gd name="T32" fmla="*/ 31 w 115"/>
                <a:gd name="T33" fmla="*/ 240 h 428"/>
                <a:gd name="T34" fmla="*/ 20 w 115"/>
                <a:gd name="T35" fmla="*/ 181 h 428"/>
                <a:gd name="T36" fmla="*/ 13 w 115"/>
                <a:gd name="T37" fmla="*/ 119 h 428"/>
                <a:gd name="T38" fmla="*/ 37 w 115"/>
                <a:gd name="T39" fmla="*/ 230 h 428"/>
                <a:gd name="T40" fmla="*/ 25 w 115"/>
                <a:gd name="T41" fmla="*/ 139 h 428"/>
                <a:gd name="T42" fmla="*/ 27 w 115"/>
                <a:gd name="T43" fmla="*/ 137 h 428"/>
                <a:gd name="T44" fmla="*/ 33 w 115"/>
                <a:gd name="T45" fmla="*/ 200 h 428"/>
                <a:gd name="T46" fmla="*/ 36 w 115"/>
                <a:gd name="T47" fmla="*/ 32 h 428"/>
                <a:gd name="T48" fmla="*/ 63 w 115"/>
                <a:gd name="T49" fmla="*/ 120 h 428"/>
                <a:gd name="T50" fmla="*/ 62 w 115"/>
                <a:gd name="T51" fmla="*/ 117 h 428"/>
                <a:gd name="T52" fmla="*/ 57 w 115"/>
                <a:gd name="T53" fmla="*/ 83 h 428"/>
                <a:gd name="T54" fmla="*/ 43 w 115"/>
                <a:gd name="T55" fmla="*/ 15 h 428"/>
                <a:gd name="T56" fmla="*/ 37 w 115"/>
                <a:gd name="T57" fmla="*/ 0 h 428"/>
                <a:gd name="T58" fmla="*/ 34 w 115"/>
                <a:gd name="T59" fmla="*/ 19 h 428"/>
                <a:gd name="T60" fmla="*/ 26 w 115"/>
                <a:gd name="T61" fmla="*/ 7 h 428"/>
                <a:gd name="T62" fmla="*/ 17 w 115"/>
                <a:gd name="T63" fmla="*/ 24 h 428"/>
                <a:gd name="T64" fmla="*/ 11 w 115"/>
                <a:gd name="T65" fmla="*/ 90 h 428"/>
                <a:gd name="T66" fmla="*/ 4 w 115"/>
                <a:gd name="T67" fmla="*/ 111 h 428"/>
                <a:gd name="T68" fmla="*/ 3 w 115"/>
                <a:gd name="T69" fmla="*/ 174 h 428"/>
                <a:gd name="T70" fmla="*/ 6 w 115"/>
                <a:gd name="T71" fmla="*/ 200 h 428"/>
                <a:gd name="T72" fmla="*/ 6 w 115"/>
                <a:gd name="T73" fmla="*/ 212 h 428"/>
                <a:gd name="T74" fmla="*/ 6 w 115"/>
                <a:gd name="T75" fmla="*/ 229 h 428"/>
                <a:gd name="T76" fmla="*/ 6 w 115"/>
                <a:gd name="T77" fmla="*/ 259 h 428"/>
                <a:gd name="T78" fmla="*/ 1 w 115"/>
                <a:gd name="T79" fmla="*/ 271 h 428"/>
                <a:gd name="T80" fmla="*/ 5 w 115"/>
                <a:gd name="T81" fmla="*/ 284 h 428"/>
                <a:gd name="T82" fmla="*/ 11 w 115"/>
                <a:gd name="T83" fmla="*/ 297 h 428"/>
                <a:gd name="T84" fmla="*/ 17 w 115"/>
                <a:gd name="T85" fmla="*/ 308 h 428"/>
                <a:gd name="T86" fmla="*/ 27 w 115"/>
                <a:gd name="T87" fmla="*/ 330 h 428"/>
                <a:gd name="T88" fmla="*/ 53 w 115"/>
                <a:gd name="T89" fmla="*/ 365 h 428"/>
                <a:gd name="T90" fmla="*/ 44 w 115"/>
                <a:gd name="T91" fmla="*/ 344 h 428"/>
                <a:gd name="T92" fmla="*/ 40 w 115"/>
                <a:gd name="T93" fmla="*/ 325 h 428"/>
                <a:gd name="T94" fmla="*/ 48 w 115"/>
                <a:gd name="T95" fmla="*/ 342 h 428"/>
                <a:gd name="T96" fmla="*/ 59 w 115"/>
                <a:gd name="T97" fmla="*/ 356 h 428"/>
                <a:gd name="T98" fmla="*/ 66 w 115"/>
                <a:gd name="T99" fmla="*/ 374 h 428"/>
                <a:gd name="T100" fmla="*/ 91 w 115"/>
                <a:gd name="T101" fmla="*/ 421 h 428"/>
                <a:gd name="T102" fmla="*/ 98 w 115"/>
                <a:gd name="T103" fmla="*/ 401 h 428"/>
                <a:gd name="T104" fmla="*/ 104 w 115"/>
                <a:gd name="T105" fmla="*/ 408 h 428"/>
                <a:gd name="T106" fmla="*/ 109 w 115"/>
                <a:gd name="T107" fmla="*/ 416 h 428"/>
                <a:gd name="T108" fmla="*/ 115 w 115"/>
                <a:gd name="T109" fmla="*/ 418 h 428"/>
                <a:gd name="T110" fmla="*/ 110 w 115"/>
                <a:gd name="T111" fmla="*/ 363 h 428"/>
                <a:gd name="T112" fmla="*/ 103 w 115"/>
                <a:gd name="T113" fmla="*/ 332 h 428"/>
                <a:gd name="T114" fmla="*/ 98 w 115"/>
                <a:gd name="T115" fmla="*/ 313 h 428"/>
                <a:gd name="T116" fmla="*/ 93 w 115"/>
                <a:gd name="T117" fmla="*/ 274 h 428"/>
                <a:gd name="T118" fmla="*/ 86 w 115"/>
                <a:gd name="T119" fmla="*/ 270 h 428"/>
                <a:gd name="T120" fmla="*/ 75 w 115"/>
                <a:gd name="T121" fmla="*/ 170 h 428"/>
                <a:gd name="T122" fmla="*/ 66 w 115"/>
                <a:gd name="T123" fmla="*/ 131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428">
                  <a:moveTo>
                    <a:pt x="107" y="400"/>
                  </a:moveTo>
                  <a:cubicBezTo>
                    <a:pt x="106" y="391"/>
                    <a:pt x="106" y="391"/>
                    <a:pt x="106" y="391"/>
                  </a:cubicBezTo>
                  <a:cubicBezTo>
                    <a:pt x="108" y="393"/>
                    <a:pt x="109" y="397"/>
                    <a:pt x="108" y="399"/>
                  </a:cubicBezTo>
                  <a:lnTo>
                    <a:pt x="107" y="400"/>
                  </a:lnTo>
                  <a:close/>
                  <a:moveTo>
                    <a:pt x="99" y="395"/>
                  </a:moveTo>
                  <a:cubicBezTo>
                    <a:pt x="100" y="397"/>
                    <a:pt x="100" y="397"/>
                    <a:pt x="99" y="398"/>
                  </a:cubicBezTo>
                  <a:cubicBezTo>
                    <a:pt x="99" y="398"/>
                    <a:pt x="99" y="397"/>
                    <a:pt x="99" y="397"/>
                  </a:cubicBezTo>
                  <a:cubicBezTo>
                    <a:pt x="99" y="397"/>
                    <a:pt x="98" y="397"/>
                    <a:pt x="99" y="395"/>
                  </a:cubicBezTo>
                  <a:close/>
                  <a:moveTo>
                    <a:pt x="99" y="390"/>
                  </a:moveTo>
                  <a:cubicBezTo>
                    <a:pt x="96" y="389"/>
                    <a:pt x="97" y="391"/>
                    <a:pt x="97" y="387"/>
                  </a:cubicBezTo>
                  <a:cubicBezTo>
                    <a:pt x="97" y="383"/>
                    <a:pt x="97" y="383"/>
                    <a:pt x="97" y="380"/>
                  </a:cubicBezTo>
                  <a:cubicBezTo>
                    <a:pt x="96" y="368"/>
                    <a:pt x="92" y="357"/>
                    <a:pt x="92" y="343"/>
                  </a:cubicBezTo>
                  <a:cubicBezTo>
                    <a:pt x="94" y="344"/>
                    <a:pt x="94" y="343"/>
                    <a:pt x="95" y="346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6" y="365"/>
                    <a:pt x="96" y="367"/>
                    <a:pt x="97" y="370"/>
                  </a:cubicBezTo>
                  <a:cubicBezTo>
                    <a:pt x="99" y="390"/>
                    <a:pt x="99" y="390"/>
                    <a:pt x="99" y="390"/>
                  </a:cubicBezTo>
                  <a:close/>
                  <a:moveTo>
                    <a:pt x="42" y="325"/>
                  </a:moveTo>
                  <a:cubicBezTo>
                    <a:pt x="43" y="321"/>
                    <a:pt x="42" y="323"/>
                    <a:pt x="44" y="322"/>
                  </a:cubicBezTo>
                  <a:lnTo>
                    <a:pt x="42" y="325"/>
                  </a:lnTo>
                  <a:close/>
                  <a:moveTo>
                    <a:pt x="89" y="288"/>
                  </a:moveTo>
                  <a:cubicBezTo>
                    <a:pt x="93" y="296"/>
                    <a:pt x="89" y="287"/>
                    <a:pt x="91" y="299"/>
                  </a:cubicBezTo>
                  <a:cubicBezTo>
                    <a:pt x="91" y="303"/>
                    <a:pt x="91" y="312"/>
                    <a:pt x="91" y="321"/>
                  </a:cubicBezTo>
                  <a:cubicBezTo>
                    <a:pt x="92" y="326"/>
                    <a:pt x="92" y="326"/>
                    <a:pt x="92" y="326"/>
                  </a:cubicBezTo>
                  <a:cubicBezTo>
                    <a:pt x="92" y="326"/>
                    <a:pt x="92" y="326"/>
                    <a:pt x="92" y="327"/>
                  </a:cubicBezTo>
                  <a:cubicBezTo>
                    <a:pt x="93" y="331"/>
                    <a:pt x="94" y="336"/>
                    <a:pt x="95" y="341"/>
                  </a:cubicBezTo>
                  <a:cubicBezTo>
                    <a:pt x="91" y="339"/>
                    <a:pt x="93" y="343"/>
                    <a:pt x="92" y="335"/>
                  </a:cubicBezTo>
                  <a:cubicBezTo>
                    <a:pt x="92" y="332"/>
                    <a:pt x="92" y="332"/>
                    <a:pt x="91" y="329"/>
                  </a:cubicBezTo>
                  <a:cubicBezTo>
                    <a:pt x="91" y="326"/>
                    <a:pt x="91" y="325"/>
                    <a:pt x="90" y="323"/>
                  </a:cubicBezTo>
                  <a:cubicBezTo>
                    <a:pt x="88" y="311"/>
                    <a:pt x="86" y="302"/>
                    <a:pt x="89" y="288"/>
                  </a:cubicBezTo>
                  <a:close/>
                  <a:moveTo>
                    <a:pt x="30" y="260"/>
                  </a:moveTo>
                  <a:cubicBezTo>
                    <a:pt x="31" y="261"/>
                    <a:pt x="31" y="261"/>
                    <a:pt x="31" y="264"/>
                  </a:cubicBezTo>
                  <a:cubicBezTo>
                    <a:pt x="31" y="263"/>
                    <a:pt x="30" y="263"/>
                    <a:pt x="29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1"/>
                    <a:pt x="29" y="261"/>
                    <a:pt x="29" y="261"/>
                  </a:cubicBezTo>
                  <a:cubicBezTo>
                    <a:pt x="29" y="260"/>
                    <a:pt x="29" y="260"/>
                    <a:pt x="29" y="260"/>
                  </a:cubicBezTo>
                  <a:lnTo>
                    <a:pt x="30" y="260"/>
                  </a:lnTo>
                  <a:close/>
                  <a:moveTo>
                    <a:pt x="38" y="237"/>
                  </a:moveTo>
                  <a:cubicBezTo>
                    <a:pt x="40" y="238"/>
                    <a:pt x="39" y="237"/>
                    <a:pt x="39" y="240"/>
                  </a:cubicBezTo>
                  <a:lnTo>
                    <a:pt x="38" y="237"/>
                  </a:lnTo>
                  <a:close/>
                  <a:moveTo>
                    <a:pt x="21" y="229"/>
                  </a:moveTo>
                  <a:cubicBezTo>
                    <a:pt x="20" y="232"/>
                    <a:pt x="20" y="232"/>
                    <a:pt x="20" y="232"/>
                  </a:cubicBezTo>
                  <a:cubicBezTo>
                    <a:pt x="19" y="229"/>
                    <a:pt x="19" y="230"/>
                    <a:pt x="21" y="229"/>
                  </a:cubicBezTo>
                  <a:close/>
                  <a:moveTo>
                    <a:pt x="17" y="216"/>
                  </a:moveTo>
                  <a:cubicBezTo>
                    <a:pt x="16" y="219"/>
                    <a:pt x="17" y="217"/>
                    <a:pt x="15" y="219"/>
                  </a:cubicBezTo>
                  <a:cubicBezTo>
                    <a:pt x="16" y="215"/>
                    <a:pt x="14" y="216"/>
                    <a:pt x="17" y="216"/>
                  </a:cubicBezTo>
                  <a:close/>
                  <a:moveTo>
                    <a:pt x="18" y="165"/>
                  </a:moveTo>
                  <a:cubicBezTo>
                    <a:pt x="24" y="191"/>
                    <a:pt x="24" y="191"/>
                    <a:pt x="24" y="191"/>
                  </a:cubicBezTo>
                  <a:cubicBezTo>
                    <a:pt x="25" y="205"/>
                    <a:pt x="24" y="193"/>
                    <a:pt x="26" y="200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39" y="260"/>
                    <a:pt x="41" y="265"/>
                    <a:pt x="43" y="269"/>
                  </a:cubicBezTo>
                  <a:cubicBezTo>
                    <a:pt x="45" y="273"/>
                    <a:pt x="46" y="280"/>
                    <a:pt x="48" y="285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6" y="309"/>
                    <a:pt x="48" y="301"/>
                    <a:pt x="51" y="308"/>
                  </a:cubicBezTo>
                  <a:cubicBezTo>
                    <a:pt x="52" y="310"/>
                    <a:pt x="51" y="307"/>
                    <a:pt x="52" y="311"/>
                  </a:cubicBezTo>
                  <a:cubicBezTo>
                    <a:pt x="58" y="334"/>
                    <a:pt x="58" y="334"/>
                    <a:pt x="58" y="334"/>
                  </a:cubicBezTo>
                  <a:cubicBezTo>
                    <a:pt x="59" y="341"/>
                    <a:pt x="60" y="339"/>
                    <a:pt x="58" y="342"/>
                  </a:cubicBezTo>
                  <a:cubicBezTo>
                    <a:pt x="58" y="336"/>
                    <a:pt x="57" y="332"/>
                    <a:pt x="54" y="329"/>
                  </a:cubicBezTo>
                  <a:cubicBezTo>
                    <a:pt x="50" y="324"/>
                    <a:pt x="47" y="314"/>
                    <a:pt x="47" y="314"/>
                  </a:cubicBezTo>
                  <a:cubicBezTo>
                    <a:pt x="44" y="310"/>
                    <a:pt x="46" y="314"/>
                    <a:pt x="45" y="311"/>
                  </a:cubicBezTo>
                  <a:cubicBezTo>
                    <a:pt x="44" y="310"/>
                    <a:pt x="44" y="307"/>
                    <a:pt x="43" y="306"/>
                  </a:cubicBezTo>
                  <a:cubicBezTo>
                    <a:pt x="42" y="301"/>
                    <a:pt x="43" y="308"/>
                    <a:pt x="39" y="293"/>
                  </a:cubicBezTo>
                  <a:cubicBezTo>
                    <a:pt x="39" y="291"/>
                    <a:pt x="38" y="290"/>
                    <a:pt x="38" y="288"/>
                  </a:cubicBezTo>
                  <a:cubicBezTo>
                    <a:pt x="36" y="283"/>
                    <a:pt x="35" y="287"/>
                    <a:pt x="35" y="280"/>
                  </a:cubicBezTo>
                  <a:cubicBezTo>
                    <a:pt x="34" y="274"/>
                    <a:pt x="34" y="276"/>
                    <a:pt x="35" y="274"/>
                  </a:cubicBezTo>
                  <a:cubicBezTo>
                    <a:pt x="36" y="276"/>
                    <a:pt x="35" y="274"/>
                    <a:pt x="36" y="276"/>
                  </a:cubicBezTo>
                  <a:cubicBezTo>
                    <a:pt x="37" y="282"/>
                    <a:pt x="36" y="281"/>
                    <a:pt x="41" y="282"/>
                  </a:cubicBezTo>
                  <a:cubicBezTo>
                    <a:pt x="41" y="275"/>
                    <a:pt x="38" y="265"/>
                    <a:pt x="36" y="259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29" y="234"/>
                    <a:pt x="25" y="217"/>
                    <a:pt x="24" y="210"/>
                  </a:cubicBezTo>
                  <a:cubicBezTo>
                    <a:pt x="23" y="205"/>
                    <a:pt x="24" y="205"/>
                    <a:pt x="24" y="198"/>
                  </a:cubicBezTo>
                  <a:cubicBezTo>
                    <a:pt x="23" y="197"/>
                    <a:pt x="25" y="196"/>
                    <a:pt x="22" y="196"/>
                  </a:cubicBezTo>
                  <a:cubicBezTo>
                    <a:pt x="24" y="190"/>
                    <a:pt x="23" y="198"/>
                    <a:pt x="20" y="181"/>
                  </a:cubicBezTo>
                  <a:cubicBezTo>
                    <a:pt x="20" y="175"/>
                    <a:pt x="19" y="171"/>
                    <a:pt x="19" y="165"/>
                  </a:cubicBezTo>
                  <a:lnTo>
                    <a:pt x="18" y="165"/>
                  </a:lnTo>
                  <a:close/>
                  <a:moveTo>
                    <a:pt x="18" y="164"/>
                  </a:moveTo>
                  <a:cubicBezTo>
                    <a:pt x="15" y="158"/>
                    <a:pt x="13" y="128"/>
                    <a:pt x="13" y="119"/>
                  </a:cubicBezTo>
                  <a:cubicBezTo>
                    <a:pt x="17" y="121"/>
                    <a:pt x="15" y="119"/>
                    <a:pt x="15" y="130"/>
                  </a:cubicBezTo>
                  <a:lnTo>
                    <a:pt x="18" y="164"/>
                  </a:lnTo>
                  <a:close/>
                  <a:moveTo>
                    <a:pt x="37" y="223"/>
                  </a:moveTo>
                  <a:cubicBezTo>
                    <a:pt x="38" y="231"/>
                    <a:pt x="37" y="229"/>
                    <a:pt x="37" y="230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1" y="202"/>
                    <a:pt x="33" y="204"/>
                    <a:pt x="31" y="198"/>
                  </a:cubicBezTo>
                  <a:cubicBezTo>
                    <a:pt x="27" y="185"/>
                    <a:pt x="29" y="171"/>
                    <a:pt x="26" y="154"/>
                  </a:cubicBezTo>
                  <a:cubicBezTo>
                    <a:pt x="26" y="150"/>
                    <a:pt x="25" y="144"/>
                    <a:pt x="25" y="139"/>
                  </a:cubicBezTo>
                  <a:cubicBezTo>
                    <a:pt x="25" y="131"/>
                    <a:pt x="22" y="111"/>
                    <a:pt x="22" y="108"/>
                  </a:cubicBezTo>
                  <a:cubicBezTo>
                    <a:pt x="24" y="111"/>
                    <a:pt x="25" y="119"/>
                    <a:pt x="25" y="122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6" y="136"/>
                    <a:pt x="27" y="130"/>
                    <a:pt x="27" y="137"/>
                  </a:cubicBezTo>
                  <a:cubicBezTo>
                    <a:pt x="28" y="148"/>
                    <a:pt x="29" y="158"/>
                    <a:pt x="29" y="169"/>
                  </a:cubicBezTo>
                  <a:cubicBezTo>
                    <a:pt x="30" y="175"/>
                    <a:pt x="30" y="181"/>
                    <a:pt x="30" y="185"/>
                  </a:cubicBezTo>
                  <a:cubicBezTo>
                    <a:pt x="31" y="188"/>
                    <a:pt x="30" y="187"/>
                    <a:pt x="31" y="190"/>
                  </a:cubicBezTo>
                  <a:cubicBezTo>
                    <a:pt x="33" y="197"/>
                    <a:pt x="31" y="193"/>
                    <a:pt x="33" y="200"/>
                  </a:cubicBezTo>
                  <a:cubicBezTo>
                    <a:pt x="36" y="223"/>
                    <a:pt x="36" y="223"/>
                    <a:pt x="36" y="223"/>
                  </a:cubicBezTo>
                  <a:lnTo>
                    <a:pt x="37" y="223"/>
                  </a:lnTo>
                  <a:close/>
                  <a:moveTo>
                    <a:pt x="39" y="34"/>
                  </a:moveTo>
                  <a:cubicBezTo>
                    <a:pt x="35" y="34"/>
                    <a:pt x="37" y="35"/>
                    <a:pt x="36" y="32"/>
                  </a:cubicBezTo>
                  <a:cubicBezTo>
                    <a:pt x="38" y="33"/>
                    <a:pt x="37" y="32"/>
                    <a:pt x="39" y="34"/>
                  </a:cubicBezTo>
                  <a:close/>
                  <a:moveTo>
                    <a:pt x="67" y="118"/>
                  </a:moveTo>
                  <a:cubicBezTo>
                    <a:pt x="67" y="118"/>
                    <a:pt x="65" y="120"/>
                    <a:pt x="65" y="120"/>
                  </a:cubicBezTo>
                  <a:cubicBezTo>
                    <a:pt x="64" y="121"/>
                    <a:pt x="65" y="120"/>
                    <a:pt x="63" y="120"/>
                  </a:cubicBezTo>
                  <a:cubicBezTo>
                    <a:pt x="64" y="118"/>
                    <a:pt x="63" y="120"/>
                    <a:pt x="64" y="119"/>
                  </a:cubicBezTo>
                  <a:cubicBezTo>
                    <a:pt x="64" y="119"/>
                    <a:pt x="64" y="118"/>
                    <a:pt x="64" y="118"/>
                  </a:cubicBezTo>
                  <a:cubicBezTo>
                    <a:pt x="64" y="118"/>
                    <a:pt x="65" y="117"/>
                    <a:pt x="65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2"/>
                    <a:pt x="62" y="105"/>
                    <a:pt x="60" y="102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0"/>
                    <a:pt x="59" y="87"/>
                    <a:pt x="58" y="86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77"/>
                    <a:pt x="53" y="48"/>
                    <a:pt x="51" y="43"/>
                  </a:cubicBezTo>
                  <a:cubicBezTo>
                    <a:pt x="48" y="33"/>
                    <a:pt x="52" y="31"/>
                    <a:pt x="45" y="19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8"/>
                    <a:pt x="40" y="7"/>
                    <a:pt x="39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5"/>
                    <a:pt x="36" y="7"/>
                    <a:pt x="36" y="14"/>
                  </a:cubicBezTo>
                  <a:cubicBezTo>
                    <a:pt x="34" y="13"/>
                    <a:pt x="35" y="13"/>
                    <a:pt x="33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1" y="17"/>
                    <a:pt x="29" y="16"/>
                  </a:cubicBezTo>
                  <a:cubicBezTo>
                    <a:pt x="29" y="12"/>
                    <a:pt x="28" y="16"/>
                    <a:pt x="30" y="13"/>
                  </a:cubicBezTo>
                  <a:cubicBezTo>
                    <a:pt x="27" y="9"/>
                    <a:pt x="29" y="7"/>
                    <a:pt x="27" y="3"/>
                  </a:cubicBezTo>
                  <a:cubicBezTo>
                    <a:pt x="25" y="5"/>
                    <a:pt x="25" y="2"/>
                    <a:pt x="26" y="7"/>
                  </a:cubicBezTo>
                  <a:cubicBezTo>
                    <a:pt x="24" y="6"/>
                    <a:pt x="25" y="6"/>
                    <a:pt x="23" y="5"/>
                  </a:cubicBezTo>
                  <a:cubicBezTo>
                    <a:pt x="22" y="11"/>
                    <a:pt x="22" y="26"/>
                    <a:pt x="21" y="30"/>
                  </a:cubicBezTo>
                  <a:cubicBezTo>
                    <a:pt x="20" y="30"/>
                    <a:pt x="21" y="30"/>
                    <a:pt x="18" y="26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5"/>
                    <a:pt x="14" y="26"/>
                    <a:pt x="14" y="29"/>
                  </a:cubicBezTo>
                  <a:cubicBezTo>
                    <a:pt x="14" y="38"/>
                    <a:pt x="10" y="39"/>
                    <a:pt x="10" y="52"/>
                  </a:cubicBezTo>
                  <a:cubicBezTo>
                    <a:pt x="10" y="60"/>
                    <a:pt x="9" y="85"/>
                    <a:pt x="11" y="90"/>
                  </a:cubicBezTo>
                  <a:cubicBezTo>
                    <a:pt x="6" y="89"/>
                    <a:pt x="9" y="89"/>
                    <a:pt x="7" y="85"/>
                  </a:cubicBezTo>
                  <a:cubicBezTo>
                    <a:pt x="5" y="87"/>
                    <a:pt x="6" y="87"/>
                    <a:pt x="3" y="89"/>
                  </a:cubicBezTo>
                  <a:cubicBezTo>
                    <a:pt x="3" y="95"/>
                    <a:pt x="2" y="95"/>
                    <a:pt x="3" y="101"/>
                  </a:cubicBezTo>
                  <a:cubicBezTo>
                    <a:pt x="3" y="107"/>
                    <a:pt x="4" y="108"/>
                    <a:pt x="4" y="111"/>
                  </a:cubicBezTo>
                  <a:cubicBezTo>
                    <a:pt x="3" y="120"/>
                    <a:pt x="3" y="137"/>
                    <a:pt x="4" y="146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4" y="176"/>
                    <a:pt x="5" y="175"/>
                    <a:pt x="3" y="174"/>
                  </a:cubicBezTo>
                  <a:cubicBezTo>
                    <a:pt x="1" y="177"/>
                    <a:pt x="2" y="178"/>
                    <a:pt x="3" y="181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9"/>
                    <a:pt x="3" y="191"/>
                    <a:pt x="4" y="194"/>
                  </a:cubicBezTo>
                  <a:cubicBezTo>
                    <a:pt x="4" y="199"/>
                    <a:pt x="5" y="199"/>
                    <a:pt x="6" y="200"/>
                  </a:cubicBezTo>
                  <a:cubicBezTo>
                    <a:pt x="3" y="202"/>
                    <a:pt x="4" y="201"/>
                    <a:pt x="2" y="203"/>
                  </a:cubicBezTo>
                  <a:cubicBezTo>
                    <a:pt x="3" y="204"/>
                    <a:pt x="4" y="205"/>
                    <a:pt x="6" y="206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9"/>
                    <a:pt x="9" y="217"/>
                    <a:pt x="7" y="219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8"/>
                    <a:pt x="6" y="228"/>
                    <a:pt x="6" y="229"/>
                  </a:cubicBezTo>
                  <a:cubicBezTo>
                    <a:pt x="6" y="232"/>
                    <a:pt x="7" y="244"/>
                    <a:pt x="6" y="246"/>
                  </a:cubicBezTo>
                  <a:cubicBezTo>
                    <a:pt x="5" y="247"/>
                    <a:pt x="5" y="246"/>
                    <a:pt x="4" y="247"/>
                  </a:cubicBezTo>
                  <a:cubicBezTo>
                    <a:pt x="4" y="252"/>
                    <a:pt x="4" y="252"/>
                    <a:pt x="7" y="255"/>
                  </a:cubicBezTo>
                  <a:cubicBezTo>
                    <a:pt x="6" y="259"/>
                    <a:pt x="6" y="259"/>
                    <a:pt x="6" y="259"/>
                  </a:cubicBezTo>
                  <a:cubicBezTo>
                    <a:pt x="6" y="263"/>
                    <a:pt x="6" y="260"/>
                    <a:pt x="7" y="264"/>
                  </a:cubicBezTo>
                  <a:cubicBezTo>
                    <a:pt x="6" y="264"/>
                    <a:pt x="1" y="264"/>
                    <a:pt x="1" y="263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0" y="265"/>
                    <a:pt x="1" y="270"/>
                    <a:pt x="1" y="271"/>
                  </a:cubicBezTo>
                  <a:cubicBezTo>
                    <a:pt x="2" y="271"/>
                    <a:pt x="3" y="272"/>
                    <a:pt x="5" y="272"/>
                  </a:cubicBezTo>
                  <a:cubicBezTo>
                    <a:pt x="5" y="275"/>
                    <a:pt x="4" y="276"/>
                    <a:pt x="5" y="279"/>
                  </a:cubicBezTo>
                  <a:cubicBezTo>
                    <a:pt x="5" y="279"/>
                    <a:pt x="5" y="279"/>
                    <a:pt x="5" y="281"/>
                  </a:cubicBezTo>
                  <a:cubicBezTo>
                    <a:pt x="6" y="286"/>
                    <a:pt x="5" y="282"/>
                    <a:pt x="5" y="284"/>
                  </a:cubicBezTo>
                  <a:cubicBezTo>
                    <a:pt x="7" y="285"/>
                    <a:pt x="6" y="284"/>
                    <a:pt x="7" y="285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9"/>
                    <a:pt x="10" y="289"/>
                    <a:pt x="11" y="289"/>
                  </a:cubicBezTo>
                  <a:cubicBezTo>
                    <a:pt x="12" y="293"/>
                    <a:pt x="12" y="295"/>
                    <a:pt x="11" y="297"/>
                  </a:cubicBezTo>
                  <a:cubicBezTo>
                    <a:pt x="14" y="298"/>
                    <a:pt x="14" y="298"/>
                    <a:pt x="15" y="301"/>
                  </a:cubicBezTo>
                  <a:cubicBezTo>
                    <a:pt x="14" y="302"/>
                    <a:pt x="13" y="302"/>
                    <a:pt x="12" y="305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6" y="307"/>
                    <a:pt x="16" y="307"/>
                    <a:pt x="17" y="308"/>
                  </a:cubicBezTo>
                  <a:cubicBezTo>
                    <a:pt x="22" y="324"/>
                    <a:pt x="22" y="324"/>
                    <a:pt x="22" y="324"/>
                  </a:cubicBezTo>
                  <a:cubicBezTo>
                    <a:pt x="24" y="326"/>
                    <a:pt x="24" y="324"/>
                    <a:pt x="26" y="327"/>
                  </a:cubicBezTo>
                  <a:cubicBezTo>
                    <a:pt x="27" y="329"/>
                    <a:pt x="26" y="327"/>
                    <a:pt x="27" y="329"/>
                  </a:cubicBezTo>
                  <a:cubicBezTo>
                    <a:pt x="27" y="329"/>
                    <a:pt x="27" y="330"/>
                    <a:pt x="27" y="330"/>
                  </a:cubicBezTo>
                  <a:cubicBezTo>
                    <a:pt x="30" y="334"/>
                    <a:pt x="30" y="334"/>
                    <a:pt x="30" y="334"/>
                  </a:cubicBezTo>
                  <a:cubicBezTo>
                    <a:pt x="35" y="343"/>
                    <a:pt x="43" y="357"/>
                    <a:pt x="49" y="363"/>
                  </a:cubicBezTo>
                  <a:cubicBezTo>
                    <a:pt x="51" y="365"/>
                    <a:pt x="51" y="365"/>
                    <a:pt x="51" y="365"/>
                  </a:cubicBezTo>
                  <a:cubicBezTo>
                    <a:pt x="52" y="366"/>
                    <a:pt x="52" y="365"/>
                    <a:pt x="53" y="365"/>
                  </a:cubicBezTo>
                  <a:cubicBezTo>
                    <a:pt x="52" y="364"/>
                    <a:pt x="52" y="361"/>
                    <a:pt x="51" y="359"/>
                  </a:cubicBezTo>
                  <a:cubicBezTo>
                    <a:pt x="50" y="356"/>
                    <a:pt x="51" y="358"/>
                    <a:pt x="49" y="354"/>
                  </a:cubicBezTo>
                  <a:cubicBezTo>
                    <a:pt x="45" y="344"/>
                    <a:pt x="45" y="344"/>
                    <a:pt x="45" y="344"/>
                  </a:cubicBezTo>
                  <a:cubicBezTo>
                    <a:pt x="45" y="344"/>
                    <a:pt x="44" y="344"/>
                    <a:pt x="44" y="344"/>
                  </a:cubicBezTo>
                  <a:cubicBezTo>
                    <a:pt x="44" y="344"/>
                    <a:pt x="44" y="343"/>
                    <a:pt x="44" y="343"/>
                  </a:cubicBezTo>
                  <a:cubicBezTo>
                    <a:pt x="39" y="332"/>
                    <a:pt x="39" y="332"/>
                    <a:pt x="39" y="332"/>
                  </a:cubicBezTo>
                  <a:cubicBezTo>
                    <a:pt x="37" y="329"/>
                    <a:pt x="36" y="327"/>
                    <a:pt x="38" y="323"/>
                  </a:cubicBezTo>
                  <a:cubicBezTo>
                    <a:pt x="39" y="324"/>
                    <a:pt x="39" y="323"/>
                    <a:pt x="40" y="325"/>
                  </a:cubicBezTo>
                  <a:cubicBezTo>
                    <a:pt x="42" y="331"/>
                    <a:pt x="42" y="331"/>
                    <a:pt x="42" y="331"/>
                  </a:cubicBezTo>
                  <a:cubicBezTo>
                    <a:pt x="44" y="337"/>
                    <a:pt x="44" y="334"/>
                    <a:pt x="45" y="334"/>
                  </a:cubicBezTo>
                  <a:cubicBezTo>
                    <a:pt x="47" y="333"/>
                    <a:pt x="45" y="332"/>
                    <a:pt x="47" y="334"/>
                  </a:cubicBezTo>
                  <a:cubicBezTo>
                    <a:pt x="49" y="336"/>
                    <a:pt x="48" y="339"/>
                    <a:pt x="48" y="342"/>
                  </a:cubicBezTo>
                  <a:cubicBezTo>
                    <a:pt x="52" y="340"/>
                    <a:pt x="52" y="340"/>
                    <a:pt x="52" y="340"/>
                  </a:cubicBezTo>
                  <a:cubicBezTo>
                    <a:pt x="51" y="346"/>
                    <a:pt x="52" y="344"/>
                    <a:pt x="54" y="347"/>
                  </a:cubicBezTo>
                  <a:cubicBezTo>
                    <a:pt x="57" y="350"/>
                    <a:pt x="55" y="348"/>
                    <a:pt x="57" y="352"/>
                  </a:cubicBezTo>
                  <a:cubicBezTo>
                    <a:pt x="59" y="356"/>
                    <a:pt x="59" y="356"/>
                    <a:pt x="59" y="356"/>
                  </a:cubicBezTo>
                  <a:cubicBezTo>
                    <a:pt x="59" y="356"/>
                    <a:pt x="60" y="356"/>
                    <a:pt x="60" y="357"/>
                  </a:cubicBezTo>
                  <a:cubicBezTo>
                    <a:pt x="62" y="360"/>
                    <a:pt x="63" y="364"/>
                    <a:pt x="64" y="368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80"/>
                    <a:pt x="69" y="388"/>
                    <a:pt x="71" y="393"/>
                  </a:cubicBezTo>
                  <a:cubicBezTo>
                    <a:pt x="78" y="407"/>
                    <a:pt x="72" y="403"/>
                    <a:pt x="84" y="419"/>
                  </a:cubicBezTo>
                  <a:cubicBezTo>
                    <a:pt x="91" y="427"/>
                    <a:pt x="91" y="427"/>
                    <a:pt x="91" y="427"/>
                  </a:cubicBezTo>
                  <a:cubicBezTo>
                    <a:pt x="91" y="424"/>
                    <a:pt x="91" y="424"/>
                    <a:pt x="91" y="421"/>
                  </a:cubicBezTo>
                  <a:cubicBezTo>
                    <a:pt x="92" y="420"/>
                    <a:pt x="92" y="420"/>
                    <a:pt x="94" y="419"/>
                  </a:cubicBezTo>
                  <a:cubicBezTo>
                    <a:pt x="94" y="413"/>
                    <a:pt x="94" y="413"/>
                    <a:pt x="93" y="408"/>
                  </a:cubicBezTo>
                  <a:cubicBezTo>
                    <a:pt x="95" y="411"/>
                    <a:pt x="96" y="410"/>
                    <a:pt x="99" y="410"/>
                  </a:cubicBezTo>
                  <a:cubicBezTo>
                    <a:pt x="99" y="406"/>
                    <a:pt x="98" y="404"/>
                    <a:pt x="98" y="401"/>
                  </a:cubicBezTo>
                  <a:cubicBezTo>
                    <a:pt x="98" y="397"/>
                    <a:pt x="98" y="401"/>
                    <a:pt x="98" y="399"/>
                  </a:cubicBezTo>
                  <a:cubicBezTo>
                    <a:pt x="103" y="400"/>
                    <a:pt x="103" y="400"/>
                    <a:pt x="103" y="400"/>
                  </a:cubicBezTo>
                  <a:cubicBezTo>
                    <a:pt x="102" y="407"/>
                    <a:pt x="102" y="407"/>
                    <a:pt x="102" y="407"/>
                  </a:cubicBezTo>
                  <a:cubicBezTo>
                    <a:pt x="104" y="408"/>
                    <a:pt x="104" y="408"/>
                    <a:pt x="104" y="408"/>
                  </a:cubicBezTo>
                  <a:cubicBezTo>
                    <a:pt x="104" y="409"/>
                    <a:pt x="105" y="409"/>
                    <a:pt x="106" y="409"/>
                  </a:cubicBezTo>
                  <a:cubicBezTo>
                    <a:pt x="107" y="405"/>
                    <a:pt x="107" y="405"/>
                    <a:pt x="107" y="405"/>
                  </a:cubicBezTo>
                  <a:cubicBezTo>
                    <a:pt x="107" y="408"/>
                    <a:pt x="108" y="409"/>
                    <a:pt x="108" y="411"/>
                  </a:cubicBezTo>
                  <a:cubicBezTo>
                    <a:pt x="109" y="416"/>
                    <a:pt x="109" y="416"/>
                    <a:pt x="109" y="416"/>
                  </a:cubicBezTo>
                  <a:cubicBezTo>
                    <a:pt x="109" y="419"/>
                    <a:pt x="109" y="424"/>
                    <a:pt x="111" y="427"/>
                  </a:cubicBezTo>
                  <a:cubicBezTo>
                    <a:pt x="114" y="428"/>
                    <a:pt x="115" y="427"/>
                    <a:pt x="115" y="424"/>
                  </a:cubicBezTo>
                  <a:cubicBezTo>
                    <a:pt x="114" y="418"/>
                    <a:pt x="114" y="424"/>
                    <a:pt x="112" y="420"/>
                  </a:cubicBezTo>
                  <a:cubicBezTo>
                    <a:pt x="113" y="418"/>
                    <a:pt x="111" y="419"/>
                    <a:pt x="115" y="418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80"/>
                    <a:pt x="113" y="373"/>
                    <a:pt x="112" y="370"/>
                  </a:cubicBezTo>
                  <a:cubicBezTo>
                    <a:pt x="110" y="370"/>
                    <a:pt x="111" y="369"/>
                    <a:pt x="110" y="371"/>
                  </a:cubicBezTo>
                  <a:cubicBezTo>
                    <a:pt x="109" y="367"/>
                    <a:pt x="109" y="366"/>
                    <a:pt x="110" y="363"/>
                  </a:cubicBezTo>
                  <a:cubicBezTo>
                    <a:pt x="111" y="362"/>
                    <a:pt x="111" y="362"/>
                    <a:pt x="111" y="362"/>
                  </a:cubicBezTo>
                  <a:cubicBezTo>
                    <a:pt x="109" y="359"/>
                    <a:pt x="109" y="355"/>
                    <a:pt x="108" y="351"/>
                  </a:cubicBezTo>
                  <a:cubicBezTo>
                    <a:pt x="109" y="348"/>
                    <a:pt x="107" y="350"/>
                    <a:pt x="110" y="349"/>
                  </a:cubicBezTo>
                  <a:cubicBezTo>
                    <a:pt x="104" y="340"/>
                    <a:pt x="109" y="334"/>
                    <a:pt x="103" y="332"/>
                  </a:cubicBezTo>
                  <a:cubicBezTo>
                    <a:pt x="104" y="336"/>
                    <a:pt x="105" y="337"/>
                    <a:pt x="100" y="339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2"/>
                    <a:pt x="99" y="331"/>
                    <a:pt x="98" y="330"/>
                  </a:cubicBezTo>
                  <a:cubicBezTo>
                    <a:pt x="98" y="313"/>
                    <a:pt x="98" y="313"/>
                    <a:pt x="98" y="313"/>
                  </a:cubicBezTo>
                  <a:cubicBezTo>
                    <a:pt x="97" y="313"/>
                    <a:pt x="97" y="312"/>
                    <a:pt x="96" y="312"/>
                  </a:cubicBezTo>
                  <a:cubicBezTo>
                    <a:pt x="96" y="312"/>
                    <a:pt x="95" y="311"/>
                    <a:pt x="95" y="310"/>
                  </a:cubicBezTo>
                  <a:cubicBezTo>
                    <a:pt x="94" y="303"/>
                    <a:pt x="96" y="291"/>
                    <a:pt x="93" y="288"/>
                  </a:cubicBezTo>
                  <a:cubicBezTo>
                    <a:pt x="94" y="282"/>
                    <a:pt x="93" y="280"/>
                    <a:pt x="93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64"/>
                    <a:pt x="92" y="264"/>
                    <a:pt x="92" y="264"/>
                  </a:cubicBezTo>
                  <a:cubicBezTo>
                    <a:pt x="87" y="263"/>
                    <a:pt x="87" y="265"/>
                    <a:pt x="86" y="270"/>
                  </a:cubicBezTo>
                  <a:cubicBezTo>
                    <a:pt x="84" y="268"/>
                    <a:pt x="85" y="272"/>
                    <a:pt x="85" y="266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1"/>
                    <a:pt x="78" y="202"/>
                    <a:pt x="77" y="198"/>
                  </a:cubicBezTo>
                  <a:cubicBezTo>
                    <a:pt x="77" y="190"/>
                    <a:pt x="77" y="178"/>
                    <a:pt x="75" y="170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2" y="159"/>
                    <a:pt x="72" y="151"/>
                    <a:pt x="70" y="145"/>
                  </a:cubicBezTo>
                  <a:cubicBezTo>
                    <a:pt x="69" y="140"/>
                    <a:pt x="68" y="138"/>
                    <a:pt x="68" y="133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5" y="119"/>
                    <a:pt x="65" y="119"/>
                    <a:pt x="65" y="119"/>
                  </a:cubicBezTo>
                  <a:lnTo>
                    <a:pt x="67" y="1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Freeform 27"/>
            <p:cNvSpPr>
              <a:spLocks noEditPoints="1"/>
            </p:cNvSpPr>
            <p:nvPr/>
          </p:nvSpPr>
          <p:spPr bwMode="auto">
            <a:xfrm>
              <a:off x="359" y="2233"/>
              <a:ext cx="158" cy="490"/>
            </a:xfrm>
            <a:custGeom>
              <a:avLst/>
              <a:gdLst>
                <a:gd name="T0" fmla="*/ 80 w 123"/>
                <a:gd name="T1" fmla="*/ 212 h 381"/>
                <a:gd name="T2" fmla="*/ 85 w 123"/>
                <a:gd name="T3" fmla="*/ 224 h 381"/>
                <a:gd name="T4" fmla="*/ 63 w 123"/>
                <a:gd name="T5" fmla="*/ 153 h 381"/>
                <a:gd name="T6" fmla="*/ 53 w 123"/>
                <a:gd name="T7" fmla="*/ 121 h 381"/>
                <a:gd name="T8" fmla="*/ 54 w 123"/>
                <a:gd name="T9" fmla="*/ 121 h 381"/>
                <a:gd name="T10" fmla="*/ 39 w 123"/>
                <a:gd name="T11" fmla="*/ 84 h 381"/>
                <a:gd name="T12" fmla="*/ 44 w 123"/>
                <a:gd name="T13" fmla="*/ 82 h 381"/>
                <a:gd name="T14" fmla="*/ 75 w 123"/>
                <a:gd name="T15" fmla="*/ 121 h 381"/>
                <a:gd name="T16" fmla="*/ 57 w 123"/>
                <a:gd name="T17" fmla="*/ 62 h 381"/>
                <a:gd name="T18" fmla="*/ 75 w 123"/>
                <a:gd name="T19" fmla="*/ 121 h 381"/>
                <a:gd name="T20" fmla="*/ 46 w 123"/>
                <a:gd name="T21" fmla="*/ 21 h 381"/>
                <a:gd name="T22" fmla="*/ 30 w 123"/>
                <a:gd name="T23" fmla="*/ 1 h 381"/>
                <a:gd name="T24" fmla="*/ 30 w 123"/>
                <a:gd name="T25" fmla="*/ 23 h 381"/>
                <a:gd name="T26" fmla="*/ 32 w 123"/>
                <a:gd name="T27" fmla="*/ 51 h 381"/>
                <a:gd name="T28" fmla="*/ 24 w 123"/>
                <a:gd name="T29" fmla="*/ 54 h 381"/>
                <a:gd name="T30" fmla="*/ 23 w 123"/>
                <a:gd name="T31" fmla="*/ 70 h 381"/>
                <a:gd name="T32" fmla="*/ 20 w 123"/>
                <a:gd name="T33" fmla="*/ 83 h 381"/>
                <a:gd name="T34" fmla="*/ 24 w 123"/>
                <a:gd name="T35" fmla="*/ 102 h 381"/>
                <a:gd name="T36" fmla="*/ 27 w 123"/>
                <a:gd name="T37" fmla="*/ 120 h 381"/>
                <a:gd name="T38" fmla="*/ 27 w 123"/>
                <a:gd name="T39" fmla="*/ 136 h 381"/>
                <a:gd name="T40" fmla="*/ 34 w 123"/>
                <a:gd name="T41" fmla="*/ 164 h 381"/>
                <a:gd name="T42" fmla="*/ 37 w 123"/>
                <a:gd name="T43" fmla="*/ 176 h 381"/>
                <a:gd name="T44" fmla="*/ 47 w 123"/>
                <a:gd name="T45" fmla="*/ 198 h 381"/>
                <a:gd name="T46" fmla="*/ 53 w 123"/>
                <a:gd name="T47" fmla="*/ 226 h 381"/>
                <a:gd name="T48" fmla="*/ 67 w 123"/>
                <a:gd name="T49" fmla="*/ 255 h 381"/>
                <a:gd name="T50" fmla="*/ 73 w 123"/>
                <a:gd name="T51" fmla="*/ 282 h 381"/>
                <a:gd name="T52" fmla="*/ 55 w 123"/>
                <a:gd name="T53" fmla="*/ 248 h 381"/>
                <a:gd name="T54" fmla="*/ 35 w 123"/>
                <a:gd name="T55" fmla="*/ 197 h 381"/>
                <a:gd name="T56" fmla="*/ 19 w 123"/>
                <a:gd name="T57" fmla="*/ 142 h 381"/>
                <a:gd name="T58" fmla="*/ 13 w 123"/>
                <a:gd name="T59" fmla="*/ 132 h 381"/>
                <a:gd name="T60" fmla="*/ 9 w 123"/>
                <a:gd name="T61" fmla="*/ 129 h 381"/>
                <a:gd name="T62" fmla="*/ 8 w 123"/>
                <a:gd name="T63" fmla="*/ 153 h 381"/>
                <a:gd name="T64" fmla="*/ 3 w 123"/>
                <a:gd name="T65" fmla="*/ 166 h 381"/>
                <a:gd name="T66" fmla="*/ 6 w 123"/>
                <a:gd name="T67" fmla="*/ 214 h 381"/>
                <a:gd name="T68" fmla="*/ 9 w 123"/>
                <a:gd name="T69" fmla="*/ 231 h 381"/>
                <a:gd name="T70" fmla="*/ 15 w 123"/>
                <a:gd name="T71" fmla="*/ 246 h 381"/>
                <a:gd name="T72" fmla="*/ 27 w 123"/>
                <a:gd name="T73" fmla="*/ 278 h 381"/>
                <a:gd name="T74" fmla="*/ 55 w 123"/>
                <a:gd name="T75" fmla="*/ 333 h 381"/>
                <a:gd name="T76" fmla="*/ 81 w 123"/>
                <a:gd name="T77" fmla="*/ 373 h 381"/>
                <a:gd name="T78" fmla="*/ 92 w 123"/>
                <a:gd name="T79" fmla="*/ 368 h 381"/>
                <a:gd name="T80" fmla="*/ 96 w 123"/>
                <a:gd name="T81" fmla="*/ 367 h 381"/>
                <a:gd name="T82" fmla="*/ 100 w 123"/>
                <a:gd name="T83" fmla="*/ 358 h 381"/>
                <a:gd name="T84" fmla="*/ 106 w 123"/>
                <a:gd name="T85" fmla="*/ 356 h 381"/>
                <a:gd name="T86" fmla="*/ 103 w 123"/>
                <a:gd name="T87" fmla="*/ 346 h 381"/>
                <a:gd name="T88" fmla="*/ 100 w 123"/>
                <a:gd name="T89" fmla="*/ 335 h 381"/>
                <a:gd name="T90" fmla="*/ 99 w 123"/>
                <a:gd name="T91" fmla="*/ 315 h 381"/>
                <a:gd name="T92" fmla="*/ 100 w 123"/>
                <a:gd name="T93" fmla="*/ 299 h 381"/>
                <a:gd name="T94" fmla="*/ 96 w 123"/>
                <a:gd name="T95" fmla="*/ 275 h 381"/>
                <a:gd name="T96" fmla="*/ 86 w 123"/>
                <a:gd name="T97" fmla="*/ 237 h 381"/>
                <a:gd name="T98" fmla="*/ 120 w 123"/>
                <a:gd name="T99" fmla="*/ 343 h 381"/>
                <a:gd name="T100" fmla="*/ 122 w 123"/>
                <a:gd name="T101" fmla="*/ 318 h 381"/>
                <a:gd name="T102" fmla="*/ 109 w 123"/>
                <a:gd name="T103" fmla="*/ 258 h 381"/>
                <a:gd name="T104" fmla="*/ 101 w 123"/>
                <a:gd name="T105" fmla="*/ 224 h 381"/>
                <a:gd name="T106" fmla="*/ 94 w 123"/>
                <a:gd name="T107" fmla="*/ 188 h 381"/>
                <a:gd name="T108" fmla="*/ 87 w 123"/>
                <a:gd name="T109" fmla="*/ 154 h 381"/>
                <a:gd name="T110" fmla="*/ 111 w 123"/>
                <a:gd name="T111" fmla="*/ 215 h 381"/>
                <a:gd name="T112" fmla="*/ 114 w 123"/>
                <a:gd name="T113" fmla="*/ 202 h 381"/>
                <a:gd name="T114" fmla="*/ 107 w 123"/>
                <a:gd name="T115" fmla="*/ 172 h 381"/>
                <a:gd name="T116" fmla="*/ 87 w 123"/>
                <a:gd name="T117" fmla="*/ 109 h 381"/>
                <a:gd name="T118" fmla="*/ 75 w 123"/>
                <a:gd name="T119" fmla="*/ 74 h 381"/>
                <a:gd name="T120" fmla="*/ 56 w 123"/>
                <a:gd name="T121" fmla="*/ 32 h 381"/>
                <a:gd name="T122" fmla="*/ 48 w 123"/>
                <a:gd name="T123" fmla="*/ 12 h 381"/>
                <a:gd name="T124" fmla="*/ 35 w 123"/>
                <a:gd name="T125" fmla="*/ 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381">
                  <a:moveTo>
                    <a:pt x="85" y="224"/>
                  </a:moveTo>
                  <a:cubicBezTo>
                    <a:pt x="84" y="223"/>
                    <a:pt x="85" y="223"/>
                    <a:pt x="84" y="222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6"/>
                    <a:pt x="81" y="214"/>
                    <a:pt x="80" y="212"/>
                  </a:cubicBezTo>
                  <a:cubicBezTo>
                    <a:pt x="79" y="209"/>
                    <a:pt x="80" y="213"/>
                    <a:pt x="79" y="209"/>
                  </a:cubicBezTo>
                  <a:cubicBezTo>
                    <a:pt x="82" y="210"/>
                    <a:pt x="80" y="209"/>
                    <a:pt x="81" y="212"/>
                  </a:cubicBezTo>
                  <a:cubicBezTo>
                    <a:pt x="85" y="223"/>
                    <a:pt x="85" y="223"/>
                    <a:pt x="85" y="223"/>
                  </a:cubicBezTo>
                  <a:lnTo>
                    <a:pt x="85" y="224"/>
                  </a:lnTo>
                  <a:close/>
                  <a:moveTo>
                    <a:pt x="63" y="153"/>
                  </a:moveTo>
                  <a:cubicBezTo>
                    <a:pt x="64" y="155"/>
                    <a:pt x="64" y="153"/>
                    <a:pt x="64" y="155"/>
                  </a:cubicBezTo>
                  <a:cubicBezTo>
                    <a:pt x="63" y="154"/>
                    <a:pt x="61" y="153"/>
                    <a:pt x="62" y="151"/>
                  </a:cubicBezTo>
                  <a:cubicBezTo>
                    <a:pt x="62" y="152"/>
                    <a:pt x="63" y="152"/>
                    <a:pt x="63" y="153"/>
                  </a:cubicBezTo>
                  <a:close/>
                  <a:moveTo>
                    <a:pt x="83" y="144"/>
                  </a:moveTo>
                  <a:cubicBezTo>
                    <a:pt x="86" y="147"/>
                    <a:pt x="84" y="144"/>
                    <a:pt x="85" y="147"/>
                  </a:cubicBezTo>
                  <a:cubicBezTo>
                    <a:pt x="81" y="146"/>
                    <a:pt x="83" y="147"/>
                    <a:pt x="83" y="144"/>
                  </a:cubicBezTo>
                  <a:close/>
                  <a:moveTo>
                    <a:pt x="53" y="121"/>
                  </a:moveTo>
                  <a:cubicBezTo>
                    <a:pt x="56" y="123"/>
                    <a:pt x="57" y="124"/>
                    <a:pt x="56" y="128"/>
                  </a:cubicBezTo>
                  <a:cubicBezTo>
                    <a:pt x="54" y="126"/>
                    <a:pt x="54" y="125"/>
                    <a:pt x="53" y="121"/>
                  </a:cubicBezTo>
                  <a:close/>
                  <a:moveTo>
                    <a:pt x="46" y="92"/>
                  </a:moveTo>
                  <a:cubicBezTo>
                    <a:pt x="54" y="121"/>
                    <a:pt x="54" y="121"/>
                    <a:pt x="54" y="12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7" y="109"/>
                    <a:pt x="47" y="107"/>
                    <a:pt x="45" y="104"/>
                  </a:cubicBezTo>
                  <a:cubicBezTo>
                    <a:pt x="45" y="103"/>
                    <a:pt x="44" y="101"/>
                    <a:pt x="43" y="98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7" y="80"/>
                    <a:pt x="35" y="75"/>
                    <a:pt x="34" y="71"/>
                  </a:cubicBezTo>
                  <a:cubicBezTo>
                    <a:pt x="37" y="74"/>
                    <a:pt x="35" y="72"/>
                    <a:pt x="37" y="76"/>
                  </a:cubicBezTo>
                  <a:cubicBezTo>
                    <a:pt x="38" y="78"/>
                    <a:pt x="39" y="78"/>
                    <a:pt x="39" y="82"/>
                  </a:cubicBezTo>
                  <a:cubicBezTo>
                    <a:pt x="43" y="82"/>
                    <a:pt x="40" y="81"/>
                    <a:pt x="44" y="82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3" y="92"/>
                    <a:pt x="44" y="90"/>
                    <a:pt x="45" y="92"/>
                  </a:cubicBezTo>
                  <a:lnTo>
                    <a:pt x="46" y="92"/>
                  </a:lnTo>
                  <a:close/>
                  <a:moveTo>
                    <a:pt x="75" y="121"/>
                  </a:moveTo>
                  <a:cubicBezTo>
                    <a:pt x="70" y="113"/>
                    <a:pt x="72" y="110"/>
                    <a:pt x="72" y="10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3"/>
                    <a:pt x="67" y="94"/>
                    <a:pt x="67" y="9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58"/>
                    <a:pt x="56" y="59"/>
                    <a:pt x="58" y="57"/>
                  </a:cubicBezTo>
                  <a:cubicBezTo>
                    <a:pt x="59" y="60"/>
                    <a:pt x="59" y="61"/>
                    <a:pt x="61" y="64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95"/>
                    <a:pt x="78" y="110"/>
                    <a:pt x="75" y="121"/>
                  </a:cubicBezTo>
                  <a:close/>
                  <a:moveTo>
                    <a:pt x="50" y="31"/>
                  </a:moveTo>
                  <a:cubicBezTo>
                    <a:pt x="52" y="35"/>
                    <a:pt x="56" y="49"/>
                    <a:pt x="56" y="53"/>
                  </a:cubicBezTo>
                  <a:cubicBezTo>
                    <a:pt x="53" y="51"/>
                    <a:pt x="54" y="51"/>
                    <a:pt x="52" y="45"/>
                  </a:cubicBezTo>
                  <a:cubicBezTo>
                    <a:pt x="51" y="42"/>
                    <a:pt x="46" y="23"/>
                    <a:pt x="46" y="21"/>
                  </a:cubicBezTo>
                  <a:lnTo>
                    <a:pt x="50" y="31"/>
                  </a:lnTo>
                  <a:close/>
                  <a:moveTo>
                    <a:pt x="36" y="2"/>
                  </a:moveTo>
                  <a:cubicBezTo>
                    <a:pt x="35" y="0"/>
                    <a:pt x="35" y="1"/>
                    <a:pt x="35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3"/>
                    <a:pt x="31" y="2"/>
                    <a:pt x="31" y="6"/>
                  </a:cubicBezTo>
                  <a:cubicBezTo>
                    <a:pt x="32" y="9"/>
                    <a:pt x="33" y="14"/>
                    <a:pt x="30" y="1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2"/>
                    <a:pt x="30" y="2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9"/>
                    <a:pt x="34" y="46"/>
                    <a:pt x="35" y="53"/>
                  </a:cubicBezTo>
                  <a:cubicBezTo>
                    <a:pt x="36" y="58"/>
                    <a:pt x="36" y="58"/>
                    <a:pt x="37" y="6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0" y="47"/>
                  </a:cubicBezTo>
                  <a:cubicBezTo>
                    <a:pt x="26" y="38"/>
                    <a:pt x="28" y="33"/>
                    <a:pt x="23" y="33"/>
                  </a:cubicBezTo>
                  <a:cubicBezTo>
                    <a:pt x="22" y="46"/>
                    <a:pt x="21" y="36"/>
                    <a:pt x="23" y="53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4" y="59"/>
                    <a:pt x="23" y="60"/>
                    <a:pt x="26" y="63"/>
                  </a:cubicBezTo>
                  <a:cubicBezTo>
                    <a:pt x="25" y="65"/>
                    <a:pt x="25" y="66"/>
                    <a:pt x="26" y="69"/>
                  </a:cubicBezTo>
                  <a:cubicBezTo>
                    <a:pt x="26" y="71"/>
                    <a:pt x="25" y="72"/>
                    <a:pt x="24" y="74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4"/>
                    <a:pt x="23" y="64"/>
                    <a:pt x="18" y="64"/>
                  </a:cubicBezTo>
                  <a:cubicBezTo>
                    <a:pt x="18" y="67"/>
                    <a:pt x="18" y="79"/>
                    <a:pt x="20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5"/>
                    <a:pt x="19" y="88"/>
                    <a:pt x="19" y="91"/>
                  </a:cubicBezTo>
                  <a:cubicBezTo>
                    <a:pt x="22" y="91"/>
                    <a:pt x="21" y="91"/>
                    <a:pt x="23" y="90"/>
                  </a:cubicBezTo>
                  <a:cubicBezTo>
                    <a:pt x="24" y="92"/>
                    <a:pt x="23" y="91"/>
                    <a:pt x="24" y="93"/>
                  </a:cubicBezTo>
                  <a:cubicBezTo>
                    <a:pt x="24" y="97"/>
                    <a:pt x="23" y="97"/>
                    <a:pt x="24" y="102"/>
                  </a:cubicBezTo>
                  <a:cubicBezTo>
                    <a:pt x="24" y="106"/>
                    <a:pt x="24" y="109"/>
                    <a:pt x="23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6"/>
                    <a:pt x="25" y="127"/>
                    <a:pt x="25" y="127"/>
                  </a:cubicBezTo>
                  <a:cubicBezTo>
                    <a:pt x="25" y="126"/>
                    <a:pt x="25" y="127"/>
                    <a:pt x="24" y="127"/>
                  </a:cubicBezTo>
                  <a:cubicBezTo>
                    <a:pt x="26" y="130"/>
                    <a:pt x="26" y="132"/>
                    <a:pt x="27" y="136"/>
                  </a:cubicBezTo>
                  <a:cubicBezTo>
                    <a:pt x="28" y="140"/>
                    <a:pt x="28" y="138"/>
                    <a:pt x="29" y="140"/>
                  </a:cubicBezTo>
                  <a:cubicBezTo>
                    <a:pt x="29" y="141"/>
                    <a:pt x="29" y="141"/>
                    <a:pt x="30" y="143"/>
                  </a:cubicBezTo>
                  <a:cubicBezTo>
                    <a:pt x="31" y="144"/>
                    <a:pt x="30" y="143"/>
                    <a:pt x="31" y="144"/>
                  </a:cubicBezTo>
                  <a:cubicBezTo>
                    <a:pt x="33" y="149"/>
                    <a:pt x="35" y="159"/>
                    <a:pt x="34" y="164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9"/>
                    <a:pt x="37" y="167"/>
                    <a:pt x="37" y="169"/>
                  </a:cubicBezTo>
                  <a:cubicBezTo>
                    <a:pt x="36" y="172"/>
                    <a:pt x="36" y="174"/>
                    <a:pt x="37" y="176"/>
                  </a:cubicBezTo>
                  <a:cubicBezTo>
                    <a:pt x="38" y="180"/>
                    <a:pt x="39" y="180"/>
                    <a:pt x="40" y="184"/>
                  </a:cubicBezTo>
                  <a:cubicBezTo>
                    <a:pt x="41" y="190"/>
                    <a:pt x="39" y="187"/>
                    <a:pt x="42" y="192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4" y="197"/>
                    <a:pt x="46" y="198"/>
                    <a:pt x="47" y="198"/>
                  </a:cubicBezTo>
                  <a:cubicBezTo>
                    <a:pt x="45" y="202"/>
                    <a:pt x="46" y="199"/>
                    <a:pt x="46" y="203"/>
                  </a:cubicBezTo>
                  <a:cubicBezTo>
                    <a:pt x="46" y="206"/>
                    <a:pt x="46" y="207"/>
                    <a:pt x="47" y="208"/>
                  </a:cubicBezTo>
                  <a:cubicBezTo>
                    <a:pt x="49" y="212"/>
                    <a:pt x="49" y="210"/>
                    <a:pt x="50" y="21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4" y="228"/>
                    <a:pt x="55" y="227"/>
                    <a:pt x="56" y="229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6"/>
                    <a:pt x="67" y="258"/>
                    <a:pt x="68" y="260"/>
                  </a:cubicBezTo>
                  <a:cubicBezTo>
                    <a:pt x="69" y="264"/>
                    <a:pt x="70" y="264"/>
                    <a:pt x="70" y="270"/>
                  </a:cubicBezTo>
                  <a:cubicBezTo>
                    <a:pt x="72" y="271"/>
                    <a:pt x="73" y="271"/>
                    <a:pt x="73" y="275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69" y="277"/>
                    <a:pt x="69" y="277"/>
                    <a:pt x="69" y="277"/>
                  </a:cubicBezTo>
                  <a:cubicBezTo>
                    <a:pt x="67" y="273"/>
                    <a:pt x="67" y="269"/>
                    <a:pt x="65" y="264"/>
                  </a:cubicBezTo>
                  <a:cubicBezTo>
                    <a:pt x="64" y="262"/>
                    <a:pt x="64" y="262"/>
                    <a:pt x="63" y="261"/>
                  </a:cubicBezTo>
                  <a:cubicBezTo>
                    <a:pt x="58" y="251"/>
                    <a:pt x="59" y="254"/>
                    <a:pt x="55" y="248"/>
                  </a:cubicBezTo>
                  <a:cubicBezTo>
                    <a:pt x="53" y="245"/>
                    <a:pt x="54" y="248"/>
                    <a:pt x="54" y="245"/>
                  </a:cubicBezTo>
                  <a:cubicBezTo>
                    <a:pt x="50" y="245"/>
                    <a:pt x="48" y="241"/>
                    <a:pt x="47" y="236"/>
                  </a:cubicBezTo>
                  <a:cubicBezTo>
                    <a:pt x="45" y="227"/>
                    <a:pt x="40" y="215"/>
                    <a:pt x="39" y="210"/>
                  </a:cubicBezTo>
                  <a:cubicBezTo>
                    <a:pt x="37" y="204"/>
                    <a:pt x="36" y="201"/>
                    <a:pt x="35" y="197"/>
                  </a:cubicBezTo>
                  <a:cubicBezTo>
                    <a:pt x="34" y="193"/>
                    <a:pt x="33" y="193"/>
                    <a:pt x="33" y="191"/>
                  </a:cubicBezTo>
                  <a:cubicBezTo>
                    <a:pt x="31" y="186"/>
                    <a:pt x="33" y="188"/>
                    <a:pt x="31" y="18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39"/>
                    <a:pt x="21" y="136"/>
                    <a:pt x="18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2"/>
                    <a:pt x="16" y="132"/>
                    <a:pt x="15" y="131"/>
                  </a:cubicBezTo>
                  <a:cubicBezTo>
                    <a:pt x="12" y="132"/>
                    <a:pt x="14" y="131"/>
                    <a:pt x="13" y="132"/>
                  </a:cubicBezTo>
                  <a:cubicBezTo>
                    <a:pt x="12" y="132"/>
                    <a:pt x="13" y="132"/>
                    <a:pt x="11" y="133"/>
                  </a:cubicBezTo>
                  <a:cubicBezTo>
                    <a:pt x="12" y="130"/>
                    <a:pt x="13" y="131"/>
                    <a:pt x="14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1" y="128"/>
                    <a:pt x="11" y="129"/>
                    <a:pt x="9" y="129"/>
                  </a:cubicBezTo>
                  <a:cubicBezTo>
                    <a:pt x="10" y="134"/>
                    <a:pt x="10" y="132"/>
                    <a:pt x="10" y="13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7"/>
                    <a:pt x="5" y="148"/>
                    <a:pt x="5" y="148"/>
                  </a:cubicBezTo>
                  <a:cubicBezTo>
                    <a:pt x="7" y="149"/>
                    <a:pt x="8" y="151"/>
                    <a:pt x="8" y="153"/>
                  </a:cubicBezTo>
                  <a:cubicBezTo>
                    <a:pt x="8" y="153"/>
                    <a:pt x="8" y="154"/>
                    <a:pt x="8" y="154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8"/>
                    <a:pt x="5" y="157"/>
                    <a:pt x="4" y="158"/>
                  </a:cubicBezTo>
                  <a:cubicBezTo>
                    <a:pt x="0" y="158"/>
                    <a:pt x="1" y="163"/>
                    <a:pt x="3" y="166"/>
                  </a:cubicBezTo>
                  <a:cubicBezTo>
                    <a:pt x="1" y="171"/>
                    <a:pt x="3" y="171"/>
                    <a:pt x="2" y="178"/>
                  </a:cubicBezTo>
                  <a:cubicBezTo>
                    <a:pt x="2" y="191"/>
                    <a:pt x="4" y="191"/>
                    <a:pt x="4" y="197"/>
                  </a:cubicBezTo>
                  <a:cubicBezTo>
                    <a:pt x="5" y="199"/>
                    <a:pt x="3" y="199"/>
                    <a:pt x="5" y="209"/>
                  </a:cubicBezTo>
                  <a:cubicBezTo>
                    <a:pt x="6" y="216"/>
                    <a:pt x="6" y="213"/>
                    <a:pt x="6" y="214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7" y="219"/>
                    <a:pt x="7" y="221"/>
                    <a:pt x="5" y="223"/>
                  </a:cubicBezTo>
                  <a:cubicBezTo>
                    <a:pt x="7" y="224"/>
                    <a:pt x="5" y="224"/>
                    <a:pt x="8" y="224"/>
                  </a:cubicBezTo>
                  <a:cubicBezTo>
                    <a:pt x="8" y="231"/>
                    <a:pt x="9" y="227"/>
                    <a:pt x="9" y="231"/>
                  </a:cubicBezTo>
                  <a:cubicBezTo>
                    <a:pt x="10" y="232"/>
                    <a:pt x="10" y="236"/>
                    <a:pt x="10" y="238"/>
                  </a:cubicBezTo>
                  <a:cubicBezTo>
                    <a:pt x="11" y="239"/>
                    <a:pt x="11" y="239"/>
                    <a:pt x="14" y="240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4" y="245"/>
                    <a:pt x="14" y="246"/>
                    <a:pt x="15" y="246"/>
                  </a:cubicBezTo>
                  <a:cubicBezTo>
                    <a:pt x="16" y="250"/>
                    <a:pt x="15" y="256"/>
                    <a:pt x="19" y="261"/>
                  </a:cubicBezTo>
                  <a:cubicBezTo>
                    <a:pt x="23" y="265"/>
                    <a:pt x="20" y="262"/>
                    <a:pt x="22" y="267"/>
                  </a:cubicBezTo>
                  <a:cubicBezTo>
                    <a:pt x="23" y="270"/>
                    <a:pt x="23" y="269"/>
                    <a:pt x="23" y="273"/>
                  </a:cubicBezTo>
                  <a:cubicBezTo>
                    <a:pt x="26" y="275"/>
                    <a:pt x="25" y="275"/>
                    <a:pt x="27" y="27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2" y="313"/>
                    <a:pt x="45" y="314"/>
                    <a:pt x="43" y="317"/>
                  </a:cubicBezTo>
                  <a:cubicBezTo>
                    <a:pt x="45" y="319"/>
                    <a:pt x="45" y="320"/>
                    <a:pt x="45" y="323"/>
                  </a:cubicBezTo>
                  <a:cubicBezTo>
                    <a:pt x="55" y="329"/>
                    <a:pt x="47" y="326"/>
                    <a:pt x="55" y="333"/>
                  </a:cubicBezTo>
                  <a:cubicBezTo>
                    <a:pt x="61" y="338"/>
                    <a:pt x="67" y="352"/>
                    <a:pt x="73" y="359"/>
                  </a:cubicBezTo>
                  <a:cubicBezTo>
                    <a:pt x="73" y="360"/>
                    <a:pt x="73" y="359"/>
                    <a:pt x="74" y="360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1" y="371"/>
                    <a:pt x="81" y="372"/>
                    <a:pt x="81" y="373"/>
                  </a:cubicBezTo>
                  <a:cubicBezTo>
                    <a:pt x="81" y="373"/>
                    <a:pt x="83" y="374"/>
                    <a:pt x="83" y="375"/>
                  </a:cubicBezTo>
                  <a:cubicBezTo>
                    <a:pt x="86" y="378"/>
                    <a:pt x="85" y="381"/>
                    <a:pt x="91" y="381"/>
                  </a:cubicBezTo>
                  <a:cubicBezTo>
                    <a:pt x="91" y="374"/>
                    <a:pt x="87" y="370"/>
                    <a:pt x="90" y="365"/>
                  </a:cubicBezTo>
                  <a:cubicBezTo>
                    <a:pt x="93" y="366"/>
                    <a:pt x="90" y="364"/>
                    <a:pt x="92" y="368"/>
                  </a:cubicBezTo>
                  <a:cubicBezTo>
                    <a:pt x="92" y="363"/>
                    <a:pt x="91" y="366"/>
                    <a:pt x="94" y="364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5" y="366"/>
                    <a:pt x="95" y="366"/>
                    <a:pt x="95" y="366"/>
                  </a:cubicBezTo>
                  <a:cubicBezTo>
                    <a:pt x="95" y="366"/>
                    <a:pt x="95" y="369"/>
                    <a:pt x="96" y="367"/>
                  </a:cubicBezTo>
                  <a:cubicBezTo>
                    <a:pt x="96" y="367"/>
                    <a:pt x="96" y="368"/>
                    <a:pt x="96" y="368"/>
                  </a:cubicBezTo>
                  <a:cubicBezTo>
                    <a:pt x="98" y="369"/>
                    <a:pt x="98" y="369"/>
                    <a:pt x="99" y="369"/>
                  </a:cubicBezTo>
                  <a:cubicBezTo>
                    <a:pt x="101" y="368"/>
                    <a:pt x="99" y="362"/>
                    <a:pt x="100" y="360"/>
                  </a:cubicBezTo>
                  <a:cubicBezTo>
                    <a:pt x="100" y="358"/>
                    <a:pt x="100" y="358"/>
                    <a:pt x="100" y="358"/>
                  </a:cubicBezTo>
                  <a:cubicBezTo>
                    <a:pt x="102" y="359"/>
                    <a:pt x="101" y="359"/>
                    <a:pt x="101" y="359"/>
                  </a:cubicBezTo>
                  <a:cubicBezTo>
                    <a:pt x="102" y="360"/>
                    <a:pt x="102" y="360"/>
                    <a:pt x="102" y="360"/>
                  </a:cubicBezTo>
                  <a:cubicBezTo>
                    <a:pt x="104" y="359"/>
                    <a:pt x="104" y="360"/>
                    <a:pt x="106" y="360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2" y="358"/>
                    <a:pt x="103" y="349"/>
                    <a:pt x="103" y="346"/>
                  </a:cubicBezTo>
                  <a:cubicBezTo>
                    <a:pt x="103" y="345"/>
                    <a:pt x="103" y="345"/>
                    <a:pt x="103" y="345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0" y="341"/>
                    <a:pt x="100" y="341"/>
                    <a:pt x="100" y="341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102" y="335"/>
                    <a:pt x="101" y="337"/>
                    <a:pt x="104" y="337"/>
                  </a:cubicBezTo>
                  <a:cubicBezTo>
                    <a:pt x="104" y="334"/>
                    <a:pt x="104" y="330"/>
                    <a:pt x="103" y="327"/>
                  </a:cubicBezTo>
                  <a:cubicBezTo>
                    <a:pt x="102" y="322"/>
                    <a:pt x="102" y="323"/>
                    <a:pt x="102" y="317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0" y="309"/>
                    <a:pt x="99" y="309"/>
                    <a:pt x="99" y="305"/>
                  </a:cubicBezTo>
                  <a:cubicBezTo>
                    <a:pt x="102" y="304"/>
                    <a:pt x="102" y="304"/>
                    <a:pt x="102" y="304"/>
                  </a:cubicBezTo>
                  <a:cubicBezTo>
                    <a:pt x="99" y="299"/>
                    <a:pt x="100" y="304"/>
                    <a:pt x="100" y="299"/>
                  </a:cubicBezTo>
                  <a:cubicBezTo>
                    <a:pt x="100" y="289"/>
                    <a:pt x="99" y="293"/>
                    <a:pt x="97" y="288"/>
                  </a:cubicBezTo>
                  <a:cubicBezTo>
                    <a:pt x="100" y="286"/>
                    <a:pt x="99" y="288"/>
                    <a:pt x="99" y="283"/>
                  </a:cubicBezTo>
                  <a:cubicBezTo>
                    <a:pt x="95" y="278"/>
                    <a:pt x="95" y="278"/>
                    <a:pt x="95" y="278"/>
                  </a:cubicBezTo>
                  <a:cubicBezTo>
                    <a:pt x="97" y="275"/>
                    <a:pt x="96" y="279"/>
                    <a:pt x="96" y="275"/>
                  </a:cubicBezTo>
                  <a:cubicBezTo>
                    <a:pt x="97" y="270"/>
                    <a:pt x="95" y="268"/>
                    <a:pt x="93" y="264"/>
                  </a:cubicBezTo>
                  <a:cubicBezTo>
                    <a:pt x="92" y="259"/>
                    <a:pt x="91" y="254"/>
                    <a:pt x="90" y="249"/>
                  </a:cubicBezTo>
                  <a:cubicBezTo>
                    <a:pt x="89" y="245"/>
                    <a:pt x="87" y="244"/>
                    <a:pt x="86" y="240"/>
                  </a:cubicBezTo>
                  <a:cubicBezTo>
                    <a:pt x="86" y="238"/>
                    <a:pt x="86" y="241"/>
                    <a:pt x="86" y="237"/>
                  </a:cubicBezTo>
                  <a:cubicBezTo>
                    <a:pt x="86" y="232"/>
                    <a:pt x="83" y="232"/>
                    <a:pt x="83" y="224"/>
                  </a:cubicBezTo>
                  <a:cubicBezTo>
                    <a:pt x="86" y="226"/>
                    <a:pt x="88" y="234"/>
                    <a:pt x="89" y="2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0" y="341"/>
                    <a:pt x="120" y="341"/>
                    <a:pt x="120" y="343"/>
                  </a:cubicBezTo>
                  <a:cubicBezTo>
                    <a:pt x="121" y="342"/>
                    <a:pt x="121" y="343"/>
                    <a:pt x="122" y="340"/>
                  </a:cubicBezTo>
                  <a:cubicBezTo>
                    <a:pt x="123" y="337"/>
                    <a:pt x="122" y="333"/>
                    <a:pt x="121" y="330"/>
                  </a:cubicBezTo>
                  <a:cubicBezTo>
                    <a:pt x="120" y="326"/>
                    <a:pt x="119" y="323"/>
                    <a:pt x="119" y="318"/>
                  </a:cubicBezTo>
                  <a:cubicBezTo>
                    <a:pt x="123" y="321"/>
                    <a:pt x="121" y="318"/>
                    <a:pt x="122" y="318"/>
                  </a:cubicBezTo>
                  <a:cubicBezTo>
                    <a:pt x="121" y="311"/>
                    <a:pt x="121" y="309"/>
                    <a:pt x="119" y="303"/>
                  </a:cubicBezTo>
                  <a:cubicBezTo>
                    <a:pt x="117" y="297"/>
                    <a:pt x="119" y="288"/>
                    <a:pt x="115" y="283"/>
                  </a:cubicBezTo>
                  <a:cubicBezTo>
                    <a:pt x="112" y="270"/>
                    <a:pt x="112" y="270"/>
                    <a:pt x="112" y="270"/>
                  </a:cubicBezTo>
                  <a:cubicBezTo>
                    <a:pt x="111" y="256"/>
                    <a:pt x="113" y="268"/>
                    <a:pt x="109" y="258"/>
                  </a:cubicBezTo>
                  <a:cubicBezTo>
                    <a:pt x="108" y="255"/>
                    <a:pt x="109" y="256"/>
                    <a:pt x="109" y="25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4" y="239"/>
                    <a:pt x="106" y="244"/>
                    <a:pt x="105" y="239"/>
                  </a:cubicBezTo>
                  <a:cubicBezTo>
                    <a:pt x="104" y="233"/>
                    <a:pt x="101" y="231"/>
                    <a:pt x="101" y="224"/>
                  </a:cubicBezTo>
                  <a:cubicBezTo>
                    <a:pt x="97" y="222"/>
                    <a:pt x="94" y="209"/>
                    <a:pt x="95" y="204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4" y="199"/>
                    <a:pt x="93" y="198"/>
                    <a:pt x="92" y="195"/>
                  </a:cubicBezTo>
                  <a:cubicBezTo>
                    <a:pt x="94" y="193"/>
                    <a:pt x="93" y="190"/>
                    <a:pt x="94" y="188"/>
                  </a:cubicBezTo>
                  <a:cubicBezTo>
                    <a:pt x="94" y="186"/>
                    <a:pt x="93" y="184"/>
                    <a:pt x="92" y="18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5" y="158"/>
                    <a:pt x="82" y="157"/>
                    <a:pt x="84" y="152"/>
                  </a:cubicBezTo>
                  <a:cubicBezTo>
                    <a:pt x="87" y="153"/>
                    <a:pt x="86" y="151"/>
                    <a:pt x="87" y="154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70"/>
                    <a:pt x="92" y="174"/>
                    <a:pt x="94" y="17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6" y="211"/>
                    <a:pt x="103" y="214"/>
                    <a:pt x="111" y="215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2" y="211"/>
                    <a:pt x="112" y="212"/>
                    <a:pt x="114" y="212"/>
                  </a:cubicBezTo>
                  <a:cubicBezTo>
                    <a:pt x="115" y="209"/>
                    <a:pt x="114" y="208"/>
                    <a:pt x="114" y="207"/>
                  </a:cubicBezTo>
                  <a:cubicBezTo>
                    <a:pt x="114" y="206"/>
                    <a:pt x="114" y="203"/>
                    <a:pt x="114" y="202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3" y="194"/>
                    <a:pt x="111" y="196"/>
                    <a:pt x="111" y="188"/>
                  </a:cubicBezTo>
                  <a:cubicBezTo>
                    <a:pt x="111" y="184"/>
                    <a:pt x="110" y="185"/>
                    <a:pt x="109" y="181"/>
                  </a:cubicBezTo>
                  <a:cubicBezTo>
                    <a:pt x="107" y="177"/>
                    <a:pt x="110" y="177"/>
                    <a:pt x="107" y="172"/>
                  </a:cubicBezTo>
                  <a:cubicBezTo>
                    <a:pt x="105" y="168"/>
                    <a:pt x="102" y="156"/>
                    <a:pt x="102" y="152"/>
                  </a:cubicBezTo>
                  <a:cubicBezTo>
                    <a:pt x="98" y="150"/>
                    <a:pt x="99" y="146"/>
                    <a:pt x="97" y="140"/>
                  </a:cubicBezTo>
                  <a:cubicBezTo>
                    <a:pt x="97" y="138"/>
                    <a:pt x="96" y="134"/>
                    <a:pt x="96" y="13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4" y="104"/>
                    <a:pt x="85" y="105"/>
                    <a:pt x="84" y="106"/>
                  </a:cubicBezTo>
                  <a:cubicBezTo>
                    <a:pt x="84" y="101"/>
                    <a:pt x="84" y="98"/>
                    <a:pt x="82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3" y="69"/>
                    <a:pt x="72" y="72"/>
                    <a:pt x="70" y="63"/>
                  </a:cubicBezTo>
                  <a:cubicBezTo>
                    <a:pt x="69" y="60"/>
                    <a:pt x="68" y="60"/>
                    <a:pt x="68" y="56"/>
                  </a:cubicBezTo>
                  <a:cubicBezTo>
                    <a:pt x="67" y="51"/>
                    <a:pt x="65" y="48"/>
                    <a:pt x="63" y="43"/>
                  </a:cubicBezTo>
                  <a:cubicBezTo>
                    <a:pt x="61" y="36"/>
                    <a:pt x="57" y="38"/>
                    <a:pt x="56" y="32"/>
                  </a:cubicBezTo>
                  <a:cubicBezTo>
                    <a:pt x="56" y="31"/>
                    <a:pt x="55" y="30"/>
                    <a:pt x="58" y="30"/>
                  </a:cubicBezTo>
                  <a:cubicBezTo>
                    <a:pt x="56" y="25"/>
                    <a:pt x="59" y="27"/>
                    <a:pt x="56" y="23"/>
                  </a:cubicBezTo>
                  <a:cubicBezTo>
                    <a:pt x="54" y="28"/>
                    <a:pt x="57" y="26"/>
                    <a:pt x="54" y="27"/>
                  </a:cubicBezTo>
                  <a:cubicBezTo>
                    <a:pt x="52" y="22"/>
                    <a:pt x="51" y="18"/>
                    <a:pt x="48" y="12"/>
                  </a:cubicBezTo>
                  <a:cubicBezTo>
                    <a:pt x="44" y="4"/>
                    <a:pt x="44" y="2"/>
                    <a:pt x="41" y="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6"/>
                    <a:pt x="40" y="5"/>
                    <a:pt x="36" y="4"/>
                  </a:cubicBezTo>
                  <a:cubicBezTo>
                    <a:pt x="34" y="4"/>
                    <a:pt x="36" y="4"/>
                    <a:pt x="35" y="5"/>
                  </a:cubicBezTo>
                  <a:cubicBezTo>
                    <a:pt x="35" y="4"/>
                    <a:pt x="35" y="2"/>
                    <a:pt x="35" y="2"/>
                  </a:cubicBezTo>
                  <a:lnTo>
                    <a:pt x="3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2" name="Freeform 28"/>
            <p:cNvSpPr>
              <a:spLocks noEditPoints="1"/>
            </p:cNvSpPr>
            <p:nvPr/>
          </p:nvSpPr>
          <p:spPr bwMode="auto">
            <a:xfrm>
              <a:off x="1239" y="1740"/>
              <a:ext cx="143" cy="480"/>
            </a:xfrm>
            <a:custGeom>
              <a:avLst/>
              <a:gdLst>
                <a:gd name="T0" fmla="*/ 100 w 111"/>
                <a:gd name="T1" fmla="*/ 281 h 374"/>
                <a:gd name="T2" fmla="*/ 85 w 111"/>
                <a:gd name="T3" fmla="*/ 269 h 374"/>
                <a:gd name="T4" fmla="*/ 14 w 111"/>
                <a:gd name="T5" fmla="*/ 208 h 374"/>
                <a:gd name="T6" fmla="*/ 44 w 111"/>
                <a:gd name="T7" fmla="*/ 175 h 374"/>
                <a:gd name="T8" fmla="*/ 9 w 111"/>
                <a:gd name="T9" fmla="*/ 188 h 374"/>
                <a:gd name="T10" fmla="*/ 11 w 111"/>
                <a:gd name="T11" fmla="*/ 191 h 374"/>
                <a:gd name="T12" fmla="*/ 35 w 111"/>
                <a:gd name="T13" fmla="*/ 144 h 374"/>
                <a:gd name="T14" fmla="*/ 32 w 111"/>
                <a:gd name="T15" fmla="*/ 128 h 374"/>
                <a:gd name="T16" fmla="*/ 28 w 111"/>
                <a:gd name="T17" fmla="*/ 109 h 374"/>
                <a:gd name="T18" fmla="*/ 71 w 111"/>
                <a:gd name="T19" fmla="*/ 90 h 374"/>
                <a:gd name="T20" fmla="*/ 27 w 111"/>
                <a:gd name="T21" fmla="*/ 13 h 374"/>
                <a:gd name="T22" fmla="*/ 31 w 111"/>
                <a:gd name="T23" fmla="*/ 74 h 374"/>
                <a:gd name="T24" fmla="*/ 16 w 111"/>
                <a:gd name="T25" fmla="*/ 14 h 374"/>
                <a:gd name="T26" fmla="*/ 11 w 111"/>
                <a:gd name="T27" fmla="*/ 24 h 374"/>
                <a:gd name="T28" fmla="*/ 8 w 111"/>
                <a:gd name="T29" fmla="*/ 75 h 374"/>
                <a:gd name="T30" fmla="*/ 9 w 111"/>
                <a:gd name="T31" fmla="*/ 100 h 374"/>
                <a:gd name="T32" fmla="*/ 8 w 111"/>
                <a:gd name="T33" fmla="*/ 125 h 374"/>
                <a:gd name="T34" fmla="*/ 9 w 111"/>
                <a:gd name="T35" fmla="*/ 140 h 374"/>
                <a:gd name="T36" fmla="*/ 4 w 111"/>
                <a:gd name="T37" fmla="*/ 155 h 374"/>
                <a:gd name="T38" fmla="*/ 5 w 111"/>
                <a:gd name="T39" fmla="*/ 185 h 374"/>
                <a:gd name="T40" fmla="*/ 7 w 111"/>
                <a:gd name="T41" fmla="*/ 220 h 374"/>
                <a:gd name="T42" fmla="*/ 3 w 111"/>
                <a:gd name="T43" fmla="*/ 238 h 374"/>
                <a:gd name="T44" fmla="*/ 5 w 111"/>
                <a:gd name="T45" fmla="*/ 265 h 374"/>
                <a:gd name="T46" fmla="*/ 12 w 111"/>
                <a:gd name="T47" fmla="*/ 277 h 374"/>
                <a:gd name="T48" fmla="*/ 18 w 111"/>
                <a:gd name="T49" fmla="*/ 295 h 374"/>
                <a:gd name="T50" fmla="*/ 39 w 111"/>
                <a:gd name="T51" fmla="*/ 317 h 374"/>
                <a:gd name="T52" fmla="*/ 40 w 111"/>
                <a:gd name="T53" fmla="*/ 307 h 374"/>
                <a:gd name="T54" fmla="*/ 53 w 111"/>
                <a:gd name="T55" fmla="*/ 344 h 374"/>
                <a:gd name="T56" fmla="*/ 63 w 111"/>
                <a:gd name="T57" fmla="*/ 350 h 374"/>
                <a:gd name="T58" fmla="*/ 59 w 111"/>
                <a:gd name="T59" fmla="*/ 331 h 374"/>
                <a:gd name="T60" fmla="*/ 67 w 111"/>
                <a:gd name="T61" fmla="*/ 336 h 374"/>
                <a:gd name="T62" fmla="*/ 74 w 111"/>
                <a:gd name="T63" fmla="*/ 331 h 374"/>
                <a:gd name="T64" fmla="*/ 68 w 111"/>
                <a:gd name="T65" fmla="*/ 279 h 374"/>
                <a:gd name="T66" fmla="*/ 64 w 111"/>
                <a:gd name="T67" fmla="*/ 254 h 374"/>
                <a:gd name="T68" fmla="*/ 70 w 111"/>
                <a:gd name="T69" fmla="*/ 267 h 374"/>
                <a:gd name="T70" fmla="*/ 82 w 111"/>
                <a:gd name="T71" fmla="*/ 338 h 374"/>
                <a:gd name="T72" fmla="*/ 92 w 111"/>
                <a:gd name="T73" fmla="*/ 346 h 374"/>
                <a:gd name="T74" fmla="*/ 88 w 111"/>
                <a:gd name="T75" fmla="*/ 299 h 374"/>
                <a:gd name="T76" fmla="*/ 90 w 111"/>
                <a:gd name="T77" fmla="*/ 284 h 374"/>
                <a:gd name="T78" fmla="*/ 93 w 111"/>
                <a:gd name="T79" fmla="*/ 292 h 374"/>
                <a:gd name="T80" fmla="*/ 105 w 111"/>
                <a:gd name="T81" fmla="*/ 311 h 374"/>
                <a:gd name="T82" fmla="*/ 104 w 111"/>
                <a:gd name="T83" fmla="*/ 280 h 374"/>
                <a:gd name="T84" fmla="*/ 95 w 111"/>
                <a:gd name="T85" fmla="*/ 277 h 374"/>
                <a:gd name="T86" fmla="*/ 94 w 111"/>
                <a:gd name="T87" fmla="*/ 258 h 374"/>
                <a:gd name="T88" fmla="*/ 96 w 111"/>
                <a:gd name="T89" fmla="*/ 242 h 374"/>
                <a:gd name="T90" fmla="*/ 105 w 111"/>
                <a:gd name="T91" fmla="*/ 236 h 374"/>
                <a:gd name="T92" fmla="*/ 98 w 111"/>
                <a:gd name="T93" fmla="*/ 213 h 374"/>
                <a:gd name="T94" fmla="*/ 77 w 111"/>
                <a:gd name="T95" fmla="*/ 118 h 374"/>
                <a:gd name="T96" fmla="*/ 78 w 111"/>
                <a:gd name="T97" fmla="*/ 110 h 374"/>
                <a:gd name="T98" fmla="*/ 88 w 111"/>
                <a:gd name="T99" fmla="*/ 146 h 374"/>
                <a:gd name="T100" fmla="*/ 96 w 111"/>
                <a:gd name="T101" fmla="*/ 179 h 374"/>
                <a:gd name="T102" fmla="*/ 105 w 111"/>
                <a:gd name="T103" fmla="*/ 214 h 374"/>
                <a:gd name="T104" fmla="*/ 110 w 111"/>
                <a:gd name="T105" fmla="*/ 206 h 374"/>
                <a:gd name="T106" fmla="*/ 105 w 111"/>
                <a:gd name="T107" fmla="*/ 194 h 374"/>
                <a:gd name="T108" fmla="*/ 92 w 111"/>
                <a:gd name="T109" fmla="*/ 135 h 374"/>
                <a:gd name="T110" fmla="*/ 74 w 111"/>
                <a:gd name="T111" fmla="*/ 71 h 374"/>
                <a:gd name="T112" fmla="*/ 63 w 111"/>
                <a:gd name="T113" fmla="*/ 41 h 374"/>
                <a:gd name="T114" fmla="*/ 42 w 111"/>
                <a:gd name="T115" fmla="*/ 12 h 374"/>
                <a:gd name="T116" fmla="*/ 45 w 111"/>
                <a:gd name="T117" fmla="*/ 38 h 374"/>
                <a:gd name="T118" fmla="*/ 69 w 111"/>
                <a:gd name="T119" fmla="*/ 126 h 374"/>
                <a:gd name="T120" fmla="*/ 77 w 111"/>
                <a:gd name="T121" fmla="*/ 172 h 374"/>
                <a:gd name="T122" fmla="*/ 68 w 111"/>
                <a:gd name="T123" fmla="*/ 138 h 374"/>
                <a:gd name="T124" fmla="*/ 49 w 111"/>
                <a:gd name="T125" fmla="*/ 7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374">
                  <a:moveTo>
                    <a:pt x="57" y="310"/>
                  </a:moveTo>
                  <a:cubicBezTo>
                    <a:pt x="57" y="312"/>
                    <a:pt x="57" y="313"/>
                    <a:pt x="56" y="315"/>
                  </a:cubicBezTo>
                  <a:cubicBezTo>
                    <a:pt x="55" y="312"/>
                    <a:pt x="54" y="309"/>
                    <a:pt x="54" y="306"/>
                  </a:cubicBezTo>
                  <a:cubicBezTo>
                    <a:pt x="56" y="309"/>
                    <a:pt x="56" y="306"/>
                    <a:pt x="57" y="310"/>
                  </a:cubicBezTo>
                  <a:close/>
                  <a:moveTo>
                    <a:pt x="100" y="281"/>
                  </a:moveTo>
                  <a:cubicBezTo>
                    <a:pt x="99" y="278"/>
                    <a:pt x="99" y="278"/>
                    <a:pt x="102" y="278"/>
                  </a:cubicBezTo>
                  <a:cubicBezTo>
                    <a:pt x="102" y="281"/>
                    <a:pt x="103" y="279"/>
                    <a:pt x="100" y="281"/>
                  </a:cubicBezTo>
                  <a:close/>
                  <a:moveTo>
                    <a:pt x="85" y="271"/>
                  </a:moveTo>
                  <a:cubicBezTo>
                    <a:pt x="84" y="270"/>
                    <a:pt x="84" y="270"/>
                    <a:pt x="84" y="270"/>
                  </a:cubicBezTo>
                  <a:cubicBezTo>
                    <a:pt x="84" y="270"/>
                    <a:pt x="85" y="270"/>
                    <a:pt x="85" y="269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6" y="274"/>
                    <a:pt x="86" y="270"/>
                    <a:pt x="85" y="271"/>
                  </a:cubicBezTo>
                  <a:close/>
                  <a:moveTo>
                    <a:pt x="14" y="197"/>
                  </a:moveTo>
                  <a:cubicBezTo>
                    <a:pt x="12" y="201"/>
                    <a:pt x="20" y="216"/>
                    <a:pt x="17" y="221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2" y="194"/>
                    <a:pt x="10" y="197"/>
                    <a:pt x="14" y="197"/>
                  </a:cubicBezTo>
                  <a:close/>
                  <a:moveTo>
                    <a:pt x="44" y="187"/>
                  </a:moveTo>
                  <a:cubicBezTo>
                    <a:pt x="44" y="187"/>
                    <a:pt x="44" y="187"/>
                    <a:pt x="44" y="187"/>
                  </a:cubicBezTo>
                  <a:cubicBezTo>
                    <a:pt x="42" y="183"/>
                    <a:pt x="42" y="176"/>
                    <a:pt x="43" y="173"/>
                  </a:cubicBezTo>
                  <a:cubicBezTo>
                    <a:pt x="44" y="174"/>
                    <a:pt x="44" y="173"/>
                    <a:pt x="44" y="175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4" y="187"/>
                    <a:pt x="44" y="187"/>
                    <a:pt x="44" y="187"/>
                  </a:cubicBezTo>
                  <a:close/>
                  <a:moveTo>
                    <a:pt x="11" y="191"/>
                  </a:moveTo>
                  <a:cubicBezTo>
                    <a:pt x="9" y="189"/>
                    <a:pt x="10" y="191"/>
                    <a:pt x="9" y="188"/>
                  </a:cubicBezTo>
                  <a:cubicBezTo>
                    <a:pt x="9" y="188"/>
                    <a:pt x="9" y="186"/>
                    <a:pt x="9" y="185"/>
                  </a:cubicBezTo>
                  <a:cubicBezTo>
                    <a:pt x="8" y="183"/>
                    <a:pt x="7" y="182"/>
                    <a:pt x="7" y="180"/>
                  </a:cubicBezTo>
                  <a:cubicBezTo>
                    <a:pt x="11" y="180"/>
                    <a:pt x="10" y="181"/>
                    <a:pt x="10" y="185"/>
                  </a:cubicBezTo>
                  <a:cubicBezTo>
                    <a:pt x="12" y="195"/>
                    <a:pt x="11" y="189"/>
                    <a:pt x="10" y="191"/>
                  </a:cubicBezTo>
                  <a:lnTo>
                    <a:pt x="11" y="191"/>
                  </a:lnTo>
                  <a:close/>
                  <a:moveTo>
                    <a:pt x="37" y="149"/>
                  </a:moveTo>
                  <a:cubicBezTo>
                    <a:pt x="36" y="148"/>
                    <a:pt x="35" y="148"/>
                    <a:pt x="34" y="145"/>
                  </a:cubicBezTo>
                  <a:cubicBezTo>
                    <a:pt x="32" y="138"/>
                    <a:pt x="35" y="140"/>
                    <a:pt x="36" y="140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5"/>
                    <a:pt x="36" y="145"/>
                  </a:cubicBezTo>
                  <a:cubicBezTo>
                    <a:pt x="36" y="145"/>
                    <a:pt x="36" y="145"/>
                    <a:pt x="37" y="145"/>
                  </a:cubicBezTo>
                  <a:cubicBezTo>
                    <a:pt x="37" y="145"/>
                    <a:pt x="37" y="146"/>
                    <a:pt x="37" y="146"/>
                  </a:cubicBezTo>
                  <a:cubicBezTo>
                    <a:pt x="37" y="149"/>
                    <a:pt x="37" y="149"/>
                    <a:pt x="37" y="149"/>
                  </a:cubicBezTo>
                  <a:close/>
                  <a:moveTo>
                    <a:pt x="32" y="128"/>
                  </a:moveTo>
                  <a:cubicBezTo>
                    <a:pt x="29" y="127"/>
                    <a:pt x="31" y="129"/>
                    <a:pt x="31" y="126"/>
                  </a:cubicBezTo>
                  <a:cubicBezTo>
                    <a:pt x="33" y="127"/>
                    <a:pt x="31" y="126"/>
                    <a:pt x="32" y="128"/>
                  </a:cubicBezTo>
                  <a:close/>
                  <a:moveTo>
                    <a:pt x="28" y="109"/>
                  </a:moveTo>
                  <a:cubicBezTo>
                    <a:pt x="26" y="109"/>
                    <a:pt x="25" y="109"/>
                    <a:pt x="26" y="105"/>
                  </a:cubicBezTo>
                  <a:lnTo>
                    <a:pt x="28" y="109"/>
                  </a:lnTo>
                  <a:close/>
                  <a:moveTo>
                    <a:pt x="71" y="90"/>
                  </a:moveTo>
                  <a:cubicBezTo>
                    <a:pt x="71" y="91"/>
                    <a:pt x="71" y="91"/>
                    <a:pt x="71" y="91"/>
                  </a:cubicBezTo>
                  <a:cubicBezTo>
                    <a:pt x="70" y="89"/>
                    <a:pt x="71" y="90"/>
                    <a:pt x="71" y="89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90"/>
                    <a:pt x="71" y="87"/>
                    <a:pt x="71" y="90"/>
                  </a:cubicBezTo>
                  <a:close/>
                  <a:moveTo>
                    <a:pt x="29" y="2"/>
                  </a:moveTo>
                  <a:cubicBezTo>
                    <a:pt x="28" y="0"/>
                    <a:pt x="26" y="0"/>
                    <a:pt x="23" y="0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5" y="11"/>
                    <a:pt x="27" y="13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20"/>
                    <a:pt x="27" y="20"/>
                    <a:pt x="24" y="22"/>
                  </a:cubicBezTo>
                  <a:cubicBezTo>
                    <a:pt x="25" y="28"/>
                    <a:pt x="24" y="31"/>
                    <a:pt x="25" y="36"/>
                  </a:cubicBezTo>
                  <a:cubicBezTo>
                    <a:pt x="26" y="41"/>
                    <a:pt x="26" y="43"/>
                    <a:pt x="27" y="48"/>
                  </a:cubicBezTo>
                  <a:cubicBezTo>
                    <a:pt x="29" y="56"/>
                    <a:pt x="31" y="65"/>
                    <a:pt x="31" y="74"/>
                  </a:cubicBezTo>
                  <a:cubicBezTo>
                    <a:pt x="28" y="73"/>
                    <a:pt x="27" y="66"/>
                    <a:pt x="26" y="61"/>
                  </a:cubicBezTo>
                  <a:cubicBezTo>
                    <a:pt x="25" y="58"/>
                    <a:pt x="24" y="50"/>
                    <a:pt x="23" y="45"/>
                  </a:cubicBezTo>
                  <a:cubicBezTo>
                    <a:pt x="21" y="39"/>
                    <a:pt x="19" y="24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11" y="12"/>
                    <a:pt x="9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7" y="33"/>
                    <a:pt x="10" y="47"/>
                    <a:pt x="8" y="57"/>
                  </a:cubicBezTo>
                  <a:cubicBezTo>
                    <a:pt x="7" y="63"/>
                    <a:pt x="8" y="63"/>
                    <a:pt x="10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8"/>
                    <a:pt x="8" y="75"/>
                    <a:pt x="9" y="79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0" y="88"/>
                    <a:pt x="9" y="97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2"/>
                    <a:pt x="9" y="110"/>
                    <a:pt x="9" y="110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6" y="113"/>
                    <a:pt x="7" y="111"/>
                    <a:pt x="6" y="113"/>
                  </a:cubicBezTo>
                  <a:cubicBezTo>
                    <a:pt x="8" y="118"/>
                    <a:pt x="8" y="113"/>
                    <a:pt x="8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7" y="141"/>
                    <a:pt x="7" y="141"/>
                    <a:pt x="6" y="143"/>
                  </a:cubicBezTo>
                  <a:cubicBezTo>
                    <a:pt x="6" y="141"/>
                    <a:pt x="6" y="141"/>
                    <a:pt x="7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4"/>
                    <a:pt x="4" y="145"/>
                    <a:pt x="4" y="149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81"/>
                    <a:pt x="5" y="183"/>
                    <a:pt x="5" y="185"/>
                  </a:cubicBezTo>
                  <a:cubicBezTo>
                    <a:pt x="5" y="187"/>
                    <a:pt x="5" y="187"/>
                    <a:pt x="5" y="188"/>
                  </a:cubicBezTo>
                  <a:cubicBezTo>
                    <a:pt x="8" y="196"/>
                    <a:pt x="9" y="205"/>
                    <a:pt x="10" y="212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3" y="219"/>
                    <a:pt x="13" y="221"/>
                    <a:pt x="8" y="221"/>
                  </a:cubicBezTo>
                  <a:cubicBezTo>
                    <a:pt x="8" y="221"/>
                    <a:pt x="7" y="220"/>
                    <a:pt x="7" y="220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3" y="215"/>
                    <a:pt x="5" y="215"/>
                    <a:pt x="1" y="215"/>
                  </a:cubicBezTo>
                  <a:cubicBezTo>
                    <a:pt x="0" y="219"/>
                    <a:pt x="1" y="217"/>
                    <a:pt x="1" y="221"/>
                  </a:cubicBezTo>
                  <a:cubicBezTo>
                    <a:pt x="2" y="224"/>
                    <a:pt x="1" y="223"/>
                    <a:pt x="1" y="227"/>
                  </a:cubicBezTo>
                  <a:cubicBezTo>
                    <a:pt x="1" y="231"/>
                    <a:pt x="3" y="237"/>
                    <a:pt x="3" y="238"/>
                  </a:cubicBezTo>
                  <a:cubicBezTo>
                    <a:pt x="4" y="243"/>
                    <a:pt x="3" y="237"/>
                    <a:pt x="3" y="241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7" y="256"/>
                    <a:pt x="7" y="259"/>
                    <a:pt x="7" y="261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8"/>
                    <a:pt x="1" y="267"/>
                    <a:pt x="5" y="265"/>
                  </a:cubicBezTo>
                  <a:cubicBezTo>
                    <a:pt x="5" y="270"/>
                    <a:pt x="5" y="267"/>
                    <a:pt x="6" y="268"/>
                  </a:cubicBezTo>
                  <a:cubicBezTo>
                    <a:pt x="6" y="268"/>
                    <a:pt x="6" y="269"/>
                    <a:pt x="6" y="269"/>
                  </a:cubicBezTo>
                  <a:cubicBezTo>
                    <a:pt x="7" y="272"/>
                    <a:pt x="7" y="274"/>
                    <a:pt x="10" y="272"/>
                  </a:cubicBezTo>
                  <a:cubicBezTo>
                    <a:pt x="10" y="274"/>
                    <a:pt x="10" y="274"/>
                    <a:pt x="11" y="276"/>
                  </a:cubicBezTo>
                  <a:cubicBezTo>
                    <a:pt x="11" y="276"/>
                    <a:pt x="12" y="277"/>
                    <a:pt x="12" y="277"/>
                  </a:cubicBezTo>
                  <a:cubicBezTo>
                    <a:pt x="12" y="276"/>
                    <a:pt x="12" y="277"/>
                    <a:pt x="12" y="277"/>
                  </a:cubicBezTo>
                  <a:cubicBezTo>
                    <a:pt x="12" y="284"/>
                    <a:pt x="13" y="282"/>
                    <a:pt x="13" y="289"/>
                  </a:cubicBezTo>
                  <a:cubicBezTo>
                    <a:pt x="15" y="288"/>
                    <a:pt x="15" y="287"/>
                    <a:pt x="17" y="289"/>
                  </a:cubicBezTo>
                  <a:cubicBezTo>
                    <a:pt x="18" y="292"/>
                    <a:pt x="17" y="292"/>
                    <a:pt x="17" y="294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21" y="299"/>
                    <a:pt x="21" y="299"/>
                    <a:pt x="21" y="299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30" y="304"/>
                    <a:pt x="31" y="319"/>
                    <a:pt x="40" y="323"/>
                  </a:cubicBezTo>
                  <a:cubicBezTo>
                    <a:pt x="39" y="320"/>
                    <a:pt x="39" y="320"/>
                    <a:pt x="39" y="317"/>
                  </a:cubicBezTo>
                  <a:cubicBezTo>
                    <a:pt x="38" y="313"/>
                    <a:pt x="36" y="313"/>
                    <a:pt x="37" y="309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8" y="306"/>
                    <a:pt x="39" y="306"/>
                    <a:pt x="39" y="306"/>
                  </a:cubicBezTo>
                  <a:cubicBezTo>
                    <a:pt x="39" y="306"/>
                    <a:pt x="39" y="306"/>
                    <a:pt x="39" y="306"/>
                  </a:cubicBezTo>
                  <a:cubicBezTo>
                    <a:pt x="39" y="307"/>
                    <a:pt x="40" y="307"/>
                    <a:pt x="40" y="307"/>
                  </a:cubicBezTo>
                  <a:cubicBezTo>
                    <a:pt x="42" y="318"/>
                    <a:pt x="42" y="318"/>
                    <a:pt x="42" y="318"/>
                  </a:cubicBezTo>
                  <a:cubicBezTo>
                    <a:pt x="44" y="324"/>
                    <a:pt x="45" y="322"/>
                    <a:pt x="46" y="331"/>
                  </a:cubicBezTo>
                  <a:cubicBezTo>
                    <a:pt x="49" y="336"/>
                    <a:pt x="49" y="336"/>
                    <a:pt x="49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3" y="339"/>
                    <a:pt x="51" y="342"/>
                    <a:pt x="53" y="344"/>
                  </a:cubicBezTo>
                  <a:cubicBezTo>
                    <a:pt x="55" y="348"/>
                    <a:pt x="51" y="341"/>
                    <a:pt x="55" y="346"/>
                  </a:cubicBezTo>
                  <a:cubicBezTo>
                    <a:pt x="57" y="349"/>
                    <a:pt x="58" y="354"/>
                    <a:pt x="58" y="358"/>
                  </a:cubicBezTo>
                  <a:cubicBezTo>
                    <a:pt x="60" y="363"/>
                    <a:pt x="59" y="363"/>
                    <a:pt x="62" y="364"/>
                  </a:cubicBezTo>
                  <a:cubicBezTo>
                    <a:pt x="63" y="362"/>
                    <a:pt x="63" y="366"/>
                    <a:pt x="63" y="361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2" y="346"/>
                    <a:pt x="62" y="351"/>
                    <a:pt x="61" y="345"/>
                  </a:cubicBezTo>
                  <a:cubicBezTo>
                    <a:pt x="61" y="342"/>
                    <a:pt x="61" y="341"/>
                    <a:pt x="60" y="339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59" y="336"/>
                    <a:pt x="59" y="336"/>
                    <a:pt x="59" y="335"/>
                  </a:cubicBezTo>
                  <a:cubicBezTo>
                    <a:pt x="59" y="335"/>
                    <a:pt x="59" y="333"/>
                    <a:pt x="59" y="331"/>
                  </a:cubicBezTo>
                  <a:cubicBezTo>
                    <a:pt x="58" y="328"/>
                    <a:pt x="58" y="330"/>
                    <a:pt x="57" y="326"/>
                  </a:cubicBezTo>
                  <a:cubicBezTo>
                    <a:pt x="57" y="323"/>
                    <a:pt x="57" y="322"/>
                    <a:pt x="58" y="319"/>
                  </a:cubicBezTo>
                  <a:cubicBezTo>
                    <a:pt x="62" y="319"/>
                    <a:pt x="63" y="321"/>
                    <a:pt x="64" y="325"/>
                  </a:cubicBezTo>
                  <a:cubicBezTo>
                    <a:pt x="65" y="329"/>
                    <a:pt x="66" y="332"/>
                    <a:pt x="65" y="335"/>
                  </a:cubicBezTo>
                  <a:cubicBezTo>
                    <a:pt x="67" y="336"/>
                    <a:pt x="65" y="335"/>
                    <a:pt x="67" y="336"/>
                  </a:cubicBezTo>
                  <a:cubicBezTo>
                    <a:pt x="69" y="337"/>
                    <a:pt x="66" y="336"/>
                    <a:pt x="69" y="338"/>
                  </a:cubicBezTo>
                  <a:cubicBezTo>
                    <a:pt x="69" y="334"/>
                    <a:pt x="68" y="332"/>
                    <a:pt x="69" y="329"/>
                  </a:cubicBezTo>
                  <a:cubicBezTo>
                    <a:pt x="69" y="329"/>
                    <a:pt x="70" y="331"/>
                    <a:pt x="70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1"/>
                    <a:pt x="72" y="331"/>
                    <a:pt x="74" y="331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09"/>
                    <a:pt x="71" y="307"/>
                    <a:pt x="71" y="306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291"/>
                    <a:pt x="72" y="300"/>
                    <a:pt x="69" y="286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76"/>
                    <a:pt x="68" y="278"/>
                    <a:pt x="67" y="275"/>
                  </a:cubicBezTo>
                  <a:cubicBezTo>
                    <a:pt x="67" y="272"/>
                    <a:pt x="67" y="270"/>
                    <a:pt x="67" y="267"/>
                  </a:cubicBezTo>
                  <a:cubicBezTo>
                    <a:pt x="64" y="263"/>
                    <a:pt x="65" y="263"/>
                    <a:pt x="65" y="259"/>
                  </a:cubicBezTo>
                  <a:cubicBezTo>
                    <a:pt x="64" y="257"/>
                    <a:pt x="65" y="258"/>
                    <a:pt x="63" y="257"/>
                  </a:cubicBezTo>
                  <a:cubicBezTo>
                    <a:pt x="64" y="255"/>
                    <a:pt x="65" y="258"/>
                    <a:pt x="64" y="254"/>
                  </a:cubicBezTo>
                  <a:cubicBezTo>
                    <a:pt x="63" y="249"/>
                    <a:pt x="58" y="244"/>
                    <a:pt x="60" y="237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3" y="239"/>
                    <a:pt x="61" y="238"/>
                    <a:pt x="62" y="240"/>
                  </a:cubicBezTo>
                  <a:cubicBezTo>
                    <a:pt x="63" y="242"/>
                    <a:pt x="62" y="240"/>
                    <a:pt x="63" y="242"/>
                  </a:cubicBezTo>
                  <a:cubicBezTo>
                    <a:pt x="66" y="246"/>
                    <a:pt x="69" y="263"/>
                    <a:pt x="70" y="267"/>
                  </a:cubicBezTo>
                  <a:cubicBezTo>
                    <a:pt x="72" y="282"/>
                    <a:pt x="72" y="276"/>
                    <a:pt x="73" y="287"/>
                  </a:cubicBezTo>
                  <a:cubicBezTo>
                    <a:pt x="74" y="289"/>
                    <a:pt x="74" y="289"/>
                    <a:pt x="74" y="289"/>
                  </a:cubicBezTo>
                  <a:cubicBezTo>
                    <a:pt x="74" y="290"/>
                    <a:pt x="74" y="293"/>
                    <a:pt x="75" y="293"/>
                  </a:cubicBezTo>
                  <a:cubicBezTo>
                    <a:pt x="75" y="296"/>
                    <a:pt x="76" y="299"/>
                    <a:pt x="76" y="302"/>
                  </a:cubicBezTo>
                  <a:cubicBezTo>
                    <a:pt x="79" y="313"/>
                    <a:pt x="81" y="325"/>
                    <a:pt x="82" y="338"/>
                  </a:cubicBezTo>
                  <a:cubicBezTo>
                    <a:pt x="83" y="348"/>
                    <a:pt x="83" y="365"/>
                    <a:pt x="86" y="373"/>
                  </a:cubicBezTo>
                  <a:cubicBezTo>
                    <a:pt x="90" y="372"/>
                    <a:pt x="86" y="374"/>
                    <a:pt x="90" y="371"/>
                  </a:cubicBezTo>
                  <a:cubicBezTo>
                    <a:pt x="91" y="369"/>
                    <a:pt x="89" y="369"/>
                    <a:pt x="92" y="370"/>
                  </a:cubicBezTo>
                  <a:cubicBezTo>
                    <a:pt x="91" y="363"/>
                    <a:pt x="93" y="366"/>
                    <a:pt x="94" y="361"/>
                  </a:cubicBezTo>
                  <a:cubicBezTo>
                    <a:pt x="94" y="357"/>
                    <a:pt x="92" y="351"/>
                    <a:pt x="92" y="346"/>
                  </a:cubicBezTo>
                  <a:cubicBezTo>
                    <a:pt x="92" y="340"/>
                    <a:pt x="92" y="338"/>
                    <a:pt x="90" y="332"/>
                  </a:cubicBezTo>
                  <a:cubicBezTo>
                    <a:pt x="90" y="331"/>
                    <a:pt x="90" y="331"/>
                    <a:pt x="90" y="331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299"/>
                    <a:pt x="90" y="304"/>
                    <a:pt x="89" y="301"/>
                  </a:cubicBezTo>
                  <a:cubicBezTo>
                    <a:pt x="89" y="301"/>
                    <a:pt x="88" y="300"/>
                    <a:pt x="88" y="299"/>
                  </a:cubicBezTo>
                  <a:cubicBezTo>
                    <a:pt x="88" y="297"/>
                    <a:pt x="89" y="298"/>
                    <a:pt x="88" y="294"/>
                  </a:cubicBezTo>
                  <a:cubicBezTo>
                    <a:pt x="88" y="291"/>
                    <a:pt x="87" y="286"/>
                    <a:pt x="87" y="282"/>
                  </a:cubicBezTo>
                  <a:cubicBezTo>
                    <a:pt x="90" y="284"/>
                    <a:pt x="86" y="282"/>
                    <a:pt x="89" y="283"/>
                  </a:cubicBezTo>
                  <a:cubicBezTo>
                    <a:pt x="89" y="283"/>
                    <a:pt x="89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1" y="284"/>
                    <a:pt x="91" y="285"/>
                    <a:pt x="92" y="285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94" y="291"/>
                    <a:pt x="94" y="291"/>
                    <a:pt x="94" y="291"/>
                  </a:cubicBezTo>
                  <a:cubicBezTo>
                    <a:pt x="89" y="294"/>
                    <a:pt x="99" y="290"/>
                    <a:pt x="93" y="292"/>
                  </a:cubicBezTo>
                  <a:cubicBezTo>
                    <a:pt x="91" y="293"/>
                    <a:pt x="92" y="292"/>
                    <a:pt x="90" y="293"/>
                  </a:cubicBezTo>
                  <a:cubicBezTo>
                    <a:pt x="95" y="298"/>
                    <a:pt x="95" y="298"/>
                    <a:pt x="95" y="298"/>
                  </a:cubicBezTo>
                  <a:cubicBezTo>
                    <a:pt x="98" y="297"/>
                    <a:pt x="96" y="297"/>
                    <a:pt x="99" y="296"/>
                  </a:cubicBezTo>
                  <a:cubicBezTo>
                    <a:pt x="98" y="300"/>
                    <a:pt x="98" y="297"/>
                    <a:pt x="97" y="301"/>
                  </a:cubicBezTo>
                  <a:cubicBezTo>
                    <a:pt x="100" y="308"/>
                    <a:pt x="101" y="312"/>
                    <a:pt x="105" y="311"/>
                  </a:cubicBezTo>
                  <a:cubicBezTo>
                    <a:pt x="105" y="310"/>
                    <a:pt x="105" y="310"/>
                    <a:pt x="104" y="310"/>
                  </a:cubicBezTo>
                  <a:cubicBezTo>
                    <a:pt x="102" y="305"/>
                    <a:pt x="103" y="300"/>
                    <a:pt x="102" y="295"/>
                  </a:cubicBezTo>
                  <a:cubicBezTo>
                    <a:pt x="101" y="289"/>
                    <a:pt x="100" y="296"/>
                    <a:pt x="101" y="289"/>
                  </a:cubicBezTo>
                  <a:cubicBezTo>
                    <a:pt x="101" y="286"/>
                    <a:pt x="101" y="284"/>
                    <a:pt x="101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4" y="277"/>
                    <a:pt x="103" y="276"/>
                    <a:pt x="103" y="272"/>
                  </a:cubicBezTo>
                  <a:cubicBezTo>
                    <a:pt x="102" y="273"/>
                    <a:pt x="102" y="273"/>
                    <a:pt x="100" y="273"/>
                  </a:cubicBezTo>
                  <a:cubicBezTo>
                    <a:pt x="101" y="268"/>
                    <a:pt x="101" y="270"/>
                    <a:pt x="96" y="268"/>
                  </a:cubicBezTo>
                  <a:cubicBezTo>
                    <a:pt x="96" y="269"/>
                    <a:pt x="96" y="267"/>
                    <a:pt x="95" y="271"/>
                  </a:cubicBezTo>
                  <a:cubicBezTo>
                    <a:pt x="95" y="273"/>
                    <a:pt x="96" y="275"/>
                    <a:pt x="95" y="277"/>
                  </a:cubicBezTo>
                  <a:cubicBezTo>
                    <a:pt x="93" y="274"/>
                    <a:pt x="95" y="274"/>
                    <a:pt x="93" y="270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7" y="259"/>
                    <a:pt x="95" y="260"/>
                    <a:pt x="98" y="261"/>
                  </a:cubicBezTo>
                  <a:cubicBezTo>
                    <a:pt x="98" y="261"/>
                    <a:pt x="99" y="262"/>
                    <a:pt x="98" y="257"/>
                  </a:cubicBezTo>
                  <a:cubicBezTo>
                    <a:pt x="98" y="252"/>
                    <a:pt x="95" y="254"/>
                    <a:pt x="98" y="245"/>
                  </a:cubicBezTo>
                  <a:cubicBezTo>
                    <a:pt x="96" y="246"/>
                    <a:pt x="97" y="247"/>
                    <a:pt x="95" y="249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9" y="243"/>
                    <a:pt x="98" y="246"/>
                    <a:pt x="99" y="249"/>
                  </a:cubicBezTo>
                  <a:cubicBezTo>
                    <a:pt x="101" y="254"/>
                    <a:pt x="99" y="251"/>
                    <a:pt x="101" y="252"/>
                  </a:cubicBezTo>
                  <a:cubicBezTo>
                    <a:pt x="103" y="250"/>
                    <a:pt x="103" y="253"/>
                    <a:pt x="103" y="249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6"/>
                    <a:pt x="106" y="236"/>
                    <a:pt x="106" y="236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4" y="233"/>
                    <a:pt x="104" y="233"/>
                    <a:pt x="105" y="230"/>
                  </a:cubicBezTo>
                  <a:cubicBezTo>
                    <a:pt x="103" y="231"/>
                    <a:pt x="103" y="231"/>
                    <a:pt x="102" y="230"/>
                  </a:cubicBezTo>
                  <a:cubicBezTo>
                    <a:pt x="102" y="215"/>
                    <a:pt x="99" y="221"/>
                    <a:pt x="98" y="213"/>
                  </a:cubicBezTo>
                  <a:cubicBezTo>
                    <a:pt x="98" y="206"/>
                    <a:pt x="96" y="201"/>
                    <a:pt x="96" y="195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4" y="189"/>
                    <a:pt x="93" y="187"/>
                    <a:pt x="92" y="183"/>
                  </a:cubicBezTo>
                  <a:cubicBezTo>
                    <a:pt x="91" y="180"/>
                    <a:pt x="92" y="176"/>
                    <a:pt x="90" y="17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6" y="118"/>
                    <a:pt x="76" y="117"/>
                  </a:cubicBezTo>
                  <a:cubicBezTo>
                    <a:pt x="74" y="111"/>
                    <a:pt x="76" y="112"/>
                    <a:pt x="73" y="107"/>
                  </a:cubicBezTo>
                  <a:cubicBezTo>
                    <a:pt x="72" y="102"/>
                    <a:pt x="71" y="97"/>
                    <a:pt x="72" y="94"/>
                  </a:cubicBezTo>
                  <a:cubicBezTo>
                    <a:pt x="75" y="96"/>
                    <a:pt x="75" y="101"/>
                    <a:pt x="76" y="104"/>
                  </a:cubicBezTo>
                  <a:cubicBezTo>
                    <a:pt x="77" y="107"/>
                    <a:pt x="78" y="109"/>
                    <a:pt x="78" y="110"/>
                  </a:cubicBezTo>
                  <a:cubicBezTo>
                    <a:pt x="79" y="112"/>
                    <a:pt x="79" y="115"/>
                    <a:pt x="79" y="117"/>
                  </a:cubicBezTo>
                  <a:cubicBezTo>
                    <a:pt x="79" y="117"/>
                    <a:pt x="80" y="117"/>
                    <a:pt x="81" y="118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7" y="144"/>
                    <a:pt x="88" y="145"/>
                    <a:pt x="88" y="145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4"/>
                    <a:pt x="90" y="156"/>
                    <a:pt x="92" y="161"/>
                  </a:cubicBezTo>
                  <a:cubicBezTo>
                    <a:pt x="94" y="167"/>
                    <a:pt x="94" y="173"/>
                    <a:pt x="96" y="179"/>
                  </a:cubicBezTo>
                  <a:cubicBezTo>
                    <a:pt x="97" y="185"/>
                    <a:pt x="98" y="181"/>
                    <a:pt x="98" y="188"/>
                  </a:cubicBezTo>
                  <a:cubicBezTo>
                    <a:pt x="100" y="192"/>
                    <a:pt x="98" y="187"/>
                    <a:pt x="100" y="190"/>
                  </a:cubicBezTo>
                  <a:cubicBezTo>
                    <a:pt x="103" y="195"/>
                    <a:pt x="102" y="203"/>
                    <a:pt x="105" y="212"/>
                  </a:cubicBezTo>
                  <a:cubicBezTo>
                    <a:pt x="105" y="212"/>
                    <a:pt x="105" y="213"/>
                    <a:pt x="105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6"/>
                    <a:pt x="106" y="222"/>
                    <a:pt x="108" y="224"/>
                  </a:cubicBezTo>
                  <a:cubicBezTo>
                    <a:pt x="109" y="222"/>
                    <a:pt x="109" y="222"/>
                    <a:pt x="109" y="222"/>
                  </a:cubicBezTo>
                  <a:cubicBezTo>
                    <a:pt x="109" y="222"/>
                    <a:pt x="110" y="221"/>
                    <a:pt x="110" y="221"/>
                  </a:cubicBezTo>
                  <a:cubicBezTo>
                    <a:pt x="111" y="216"/>
                    <a:pt x="110" y="216"/>
                    <a:pt x="109" y="212"/>
                  </a:cubicBezTo>
                  <a:cubicBezTo>
                    <a:pt x="108" y="208"/>
                    <a:pt x="108" y="208"/>
                    <a:pt x="110" y="206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1"/>
                    <a:pt x="103" y="198"/>
                    <a:pt x="105" y="194"/>
                  </a:cubicBezTo>
                  <a:cubicBezTo>
                    <a:pt x="104" y="190"/>
                    <a:pt x="105" y="186"/>
                    <a:pt x="103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1" y="174"/>
                    <a:pt x="102" y="170"/>
                    <a:pt x="99" y="164"/>
                  </a:cubicBezTo>
                  <a:cubicBezTo>
                    <a:pt x="97" y="157"/>
                    <a:pt x="96" y="147"/>
                    <a:pt x="95" y="141"/>
                  </a:cubicBezTo>
                  <a:cubicBezTo>
                    <a:pt x="94" y="135"/>
                    <a:pt x="95" y="138"/>
                    <a:pt x="92" y="13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8" y="122"/>
                    <a:pt x="90" y="124"/>
                    <a:pt x="89" y="12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3"/>
                    <a:pt x="81" y="87"/>
                    <a:pt x="79" y="84"/>
                  </a:cubicBezTo>
                  <a:cubicBezTo>
                    <a:pt x="76" y="81"/>
                    <a:pt x="76" y="76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2"/>
                    <a:pt x="68" y="52"/>
                    <a:pt x="67" y="52"/>
                  </a:cubicBezTo>
                  <a:cubicBezTo>
                    <a:pt x="67" y="52"/>
                    <a:pt x="67" y="51"/>
                    <a:pt x="67" y="51"/>
                  </a:cubicBezTo>
                  <a:cubicBezTo>
                    <a:pt x="65" y="45"/>
                    <a:pt x="65" y="50"/>
                    <a:pt x="63" y="41"/>
                  </a:cubicBezTo>
                  <a:cubicBezTo>
                    <a:pt x="61" y="39"/>
                    <a:pt x="61" y="40"/>
                    <a:pt x="60" y="38"/>
                  </a:cubicBezTo>
                  <a:cubicBezTo>
                    <a:pt x="59" y="33"/>
                    <a:pt x="61" y="35"/>
                    <a:pt x="55" y="2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2" y="10"/>
                    <a:pt x="42" y="8"/>
                    <a:pt x="42" y="12"/>
                  </a:cubicBezTo>
                  <a:cubicBezTo>
                    <a:pt x="42" y="12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9" y="12"/>
                    <a:pt x="39" y="13"/>
                  </a:cubicBezTo>
                  <a:cubicBezTo>
                    <a:pt x="38" y="17"/>
                    <a:pt x="39" y="18"/>
                    <a:pt x="40" y="2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6" y="42"/>
                    <a:pt x="46" y="43"/>
                  </a:cubicBezTo>
                  <a:cubicBezTo>
                    <a:pt x="47" y="44"/>
                    <a:pt x="47" y="44"/>
                    <a:pt x="47" y="47"/>
                  </a:cubicBezTo>
                  <a:cubicBezTo>
                    <a:pt x="50" y="58"/>
                    <a:pt x="54" y="71"/>
                    <a:pt x="57" y="81"/>
                  </a:cubicBezTo>
                  <a:cubicBezTo>
                    <a:pt x="60" y="90"/>
                    <a:pt x="61" y="100"/>
                    <a:pt x="64" y="10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33"/>
                    <a:pt x="73" y="147"/>
                    <a:pt x="77" y="152"/>
                  </a:cubicBezTo>
                  <a:cubicBezTo>
                    <a:pt x="77" y="162"/>
                    <a:pt x="77" y="158"/>
                    <a:pt x="80" y="164"/>
                  </a:cubicBezTo>
                  <a:cubicBezTo>
                    <a:pt x="81" y="168"/>
                    <a:pt x="84" y="179"/>
                    <a:pt x="83" y="182"/>
                  </a:cubicBezTo>
                  <a:cubicBezTo>
                    <a:pt x="82" y="188"/>
                    <a:pt x="84" y="179"/>
                    <a:pt x="79" y="182"/>
                  </a:cubicBezTo>
                  <a:cubicBezTo>
                    <a:pt x="79" y="175"/>
                    <a:pt x="77" y="177"/>
                    <a:pt x="77" y="172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2" y="167"/>
                    <a:pt x="75" y="165"/>
                    <a:pt x="73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0" y="150"/>
                    <a:pt x="69" y="142"/>
                    <a:pt x="68" y="138"/>
                  </a:cubicBezTo>
                  <a:cubicBezTo>
                    <a:pt x="65" y="130"/>
                    <a:pt x="65" y="125"/>
                    <a:pt x="64" y="12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59" y="107"/>
                    <a:pt x="60" y="106"/>
                    <a:pt x="58" y="102"/>
                  </a:cubicBezTo>
                  <a:cubicBezTo>
                    <a:pt x="56" y="99"/>
                    <a:pt x="57" y="99"/>
                    <a:pt x="56" y="95"/>
                  </a:cubicBezTo>
                  <a:cubicBezTo>
                    <a:pt x="53" y="87"/>
                    <a:pt x="52" y="90"/>
                    <a:pt x="49" y="72"/>
                  </a:cubicBezTo>
                  <a:cubicBezTo>
                    <a:pt x="45" y="49"/>
                    <a:pt x="38" y="27"/>
                    <a:pt x="31" y="5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Freeform 29"/>
            <p:cNvSpPr>
              <a:spLocks noEditPoints="1"/>
            </p:cNvSpPr>
            <p:nvPr/>
          </p:nvSpPr>
          <p:spPr bwMode="auto">
            <a:xfrm>
              <a:off x="584" y="2649"/>
              <a:ext cx="129" cy="543"/>
            </a:xfrm>
            <a:custGeom>
              <a:avLst/>
              <a:gdLst>
                <a:gd name="T0" fmla="*/ 34 w 101"/>
                <a:gd name="T1" fmla="*/ 117 h 422"/>
                <a:gd name="T2" fmla="*/ 34 w 101"/>
                <a:gd name="T3" fmla="*/ 115 h 422"/>
                <a:gd name="T4" fmla="*/ 40 w 101"/>
                <a:gd name="T5" fmla="*/ 82 h 422"/>
                <a:gd name="T6" fmla="*/ 44 w 101"/>
                <a:gd name="T7" fmla="*/ 69 h 422"/>
                <a:gd name="T8" fmla="*/ 61 w 101"/>
                <a:gd name="T9" fmla="*/ 5 h 422"/>
                <a:gd name="T10" fmla="*/ 44 w 101"/>
                <a:gd name="T11" fmla="*/ 60 h 422"/>
                <a:gd name="T12" fmla="*/ 49 w 101"/>
                <a:gd name="T13" fmla="*/ 36 h 422"/>
                <a:gd name="T14" fmla="*/ 45 w 101"/>
                <a:gd name="T15" fmla="*/ 21 h 422"/>
                <a:gd name="T16" fmla="*/ 29 w 101"/>
                <a:gd name="T17" fmla="*/ 51 h 422"/>
                <a:gd name="T18" fmla="*/ 21 w 101"/>
                <a:gd name="T19" fmla="*/ 90 h 422"/>
                <a:gd name="T20" fmla="*/ 16 w 101"/>
                <a:gd name="T21" fmla="*/ 110 h 422"/>
                <a:gd name="T22" fmla="*/ 10 w 101"/>
                <a:gd name="T23" fmla="*/ 119 h 422"/>
                <a:gd name="T24" fmla="*/ 9 w 101"/>
                <a:gd name="T25" fmla="*/ 144 h 422"/>
                <a:gd name="T26" fmla="*/ 1 w 101"/>
                <a:gd name="T27" fmla="*/ 167 h 422"/>
                <a:gd name="T28" fmla="*/ 2 w 101"/>
                <a:gd name="T29" fmla="*/ 170 h 422"/>
                <a:gd name="T30" fmla="*/ 3 w 101"/>
                <a:gd name="T31" fmla="*/ 178 h 422"/>
                <a:gd name="T32" fmla="*/ 2 w 101"/>
                <a:gd name="T33" fmla="*/ 197 h 422"/>
                <a:gd name="T34" fmla="*/ 3 w 101"/>
                <a:gd name="T35" fmla="*/ 209 h 422"/>
                <a:gd name="T36" fmla="*/ 7 w 101"/>
                <a:gd name="T37" fmla="*/ 222 h 422"/>
                <a:gd name="T38" fmla="*/ 6 w 101"/>
                <a:gd name="T39" fmla="*/ 234 h 422"/>
                <a:gd name="T40" fmla="*/ 5 w 101"/>
                <a:gd name="T41" fmla="*/ 261 h 422"/>
                <a:gd name="T42" fmla="*/ 6 w 101"/>
                <a:gd name="T43" fmla="*/ 272 h 422"/>
                <a:gd name="T44" fmla="*/ 7 w 101"/>
                <a:gd name="T45" fmla="*/ 286 h 422"/>
                <a:gd name="T46" fmla="*/ 9 w 101"/>
                <a:gd name="T47" fmla="*/ 301 h 422"/>
                <a:gd name="T48" fmla="*/ 6 w 101"/>
                <a:gd name="T49" fmla="*/ 318 h 422"/>
                <a:gd name="T50" fmla="*/ 10 w 101"/>
                <a:gd name="T51" fmla="*/ 360 h 422"/>
                <a:gd name="T52" fmla="*/ 10 w 101"/>
                <a:gd name="T53" fmla="*/ 380 h 422"/>
                <a:gd name="T54" fmla="*/ 12 w 101"/>
                <a:gd name="T55" fmla="*/ 387 h 422"/>
                <a:gd name="T56" fmla="*/ 16 w 101"/>
                <a:gd name="T57" fmla="*/ 388 h 422"/>
                <a:gd name="T58" fmla="*/ 16 w 101"/>
                <a:gd name="T59" fmla="*/ 352 h 422"/>
                <a:gd name="T60" fmla="*/ 17 w 101"/>
                <a:gd name="T61" fmla="*/ 328 h 422"/>
                <a:gd name="T62" fmla="*/ 20 w 101"/>
                <a:gd name="T63" fmla="*/ 278 h 422"/>
                <a:gd name="T64" fmla="*/ 27 w 101"/>
                <a:gd name="T65" fmla="*/ 227 h 422"/>
                <a:gd name="T66" fmla="*/ 24 w 101"/>
                <a:gd name="T67" fmla="*/ 334 h 422"/>
                <a:gd name="T68" fmla="*/ 31 w 101"/>
                <a:gd name="T69" fmla="*/ 361 h 422"/>
                <a:gd name="T70" fmla="*/ 27 w 101"/>
                <a:gd name="T71" fmla="*/ 410 h 422"/>
                <a:gd name="T72" fmla="*/ 37 w 101"/>
                <a:gd name="T73" fmla="*/ 408 h 422"/>
                <a:gd name="T74" fmla="*/ 39 w 101"/>
                <a:gd name="T75" fmla="*/ 387 h 422"/>
                <a:gd name="T76" fmla="*/ 54 w 101"/>
                <a:gd name="T77" fmla="*/ 361 h 422"/>
                <a:gd name="T78" fmla="*/ 61 w 101"/>
                <a:gd name="T79" fmla="*/ 339 h 422"/>
                <a:gd name="T80" fmla="*/ 66 w 101"/>
                <a:gd name="T81" fmla="*/ 316 h 422"/>
                <a:gd name="T82" fmla="*/ 73 w 101"/>
                <a:gd name="T83" fmla="*/ 291 h 422"/>
                <a:gd name="T84" fmla="*/ 75 w 101"/>
                <a:gd name="T85" fmla="*/ 281 h 422"/>
                <a:gd name="T86" fmla="*/ 77 w 101"/>
                <a:gd name="T87" fmla="*/ 264 h 422"/>
                <a:gd name="T88" fmla="*/ 77 w 101"/>
                <a:gd name="T89" fmla="*/ 258 h 422"/>
                <a:gd name="T90" fmla="*/ 82 w 101"/>
                <a:gd name="T91" fmla="*/ 245 h 422"/>
                <a:gd name="T92" fmla="*/ 88 w 101"/>
                <a:gd name="T93" fmla="*/ 229 h 422"/>
                <a:gd name="T94" fmla="*/ 98 w 101"/>
                <a:gd name="T95" fmla="*/ 122 h 422"/>
                <a:gd name="T96" fmla="*/ 91 w 101"/>
                <a:gd name="T97" fmla="*/ 47 h 422"/>
                <a:gd name="T98" fmla="*/ 83 w 101"/>
                <a:gd name="T99" fmla="*/ 120 h 422"/>
                <a:gd name="T100" fmla="*/ 76 w 101"/>
                <a:gd name="T101" fmla="*/ 111 h 422"/>
                <a:gd name="T102" fmla="*/ 69 w 101"/>
                <a:gd name="T103" fmla="*/ 193 h 422"/>
                <a:gd name="T104" fmla="*/ 61 w 101"/>
                <a:gd name="T105" fmla="*/ 274 h 422"/>
                <a:gd name="T106" fmla="*/ 63 w 101"/>
                <a:gd name="T107" fmla="*/ 214 h 422"/>
                <a:gd name="T108" fmla="*/ 70 w 101"/>
                <a:gd name="T109" fmla="*/ 115 h 422"/>
                <a:gd name="T110" fmla="*/ 72 w 101"/>
                <a:gd name="T111" fmla="*/ 85 h 422"/>
                <a:gd name="T112" fmla="*/ 70 w 101"/>
                <a:gd name="T113" fmla="*/ 61 h 422"/>
                <a:gd name="T114" fmla="*/ 72 w 101"/>
                <a:gd name="T115" fmla="*/ 41 h 422"/>
                <a:gd name="T116" fmla="*/ 66 w 101"/>
                <a:gd name="T117" fmla="*/ 32 h 422"/>
                <a:gd name="T118" fmla="*/ 69 w 101"/>
                <a:gd name="T119" fmla="*/ 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422">
                  <a:moveTo>
                    <a:pt x="9" y="171"/>
                  </a:moveTo>
                  <a:cubicBezTo>
                    <a:pt x="6" y="170"/>
                    <a:pt x="8" y="171"/>
                    <a:pt x="7" y="169"/>
                  </a:cubicBezTo>
                  <a:cubicBezTo>
                    <a:pt x="9" y="170"/>
                    <a:pt x="8" y="168"/>
                    <a:pt x="9" y="171"/>
                  </a:cubicBezTo>
                  <a:close/>
                  <a:moveTo>
                    <a:pt x="34" y="117"/>
                  </a:moveTo>
                  <a:cubicBezTo>
                    <a:pt x="32" y="115"/>
                    <a:pt x="32" y="115"/>
                    <a:pt x="33" y="111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5"/>
                    <a:pt x="39" y="96"/>
                    <a:pt x="36" y="10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7"/>
                    <a:pt x="34" y="115"/>
                    <a:pt x="34" y="117"/>
                  </a:cubicBezTo>
                  <a:close/>
                  <a:moveTo>
                    <a:pt x="38" y="92"/>
                  </a:moveTo>
                  <a:cubicBezTo>
                    <a:pt x="38" y="92"/>
                    <a:pt x="36" y="92"/>
                    <a:pt x="38" y="87"/>
                  </a:cubicBezTo>
                  <a:cubicBezTo>
                    <a:pt x="38" y="86"/>
                    <a:pt x="40" y="83"/>
                    <a:pt x="40" y="82"/>
                  </a:cubicBezTo>
                  <a:cubicBezTo>
                    <a:pt x="41" y="85"/>
                    <a:pt x="41" y="79"/>
                    <a:pt x="41" y="86"/>
                  </a:cubicBezTo>
                  <a:cubicBezTo>
                    <a:pt x="38" y="92"/>
                    <a:pt x="38" y="92"/>
                    <a:pt x="38" y="92"/>
                  </a:cubicBezTo>
                  <a:close/>
                  <a:moveTo>
                    <a:pt x="43" y="76"/>
                  </a:moveTo>
                  <a:cubicBezTo>
                    <a:pt x="43" y="76"/>
                    <a:pt x="38" y="78"/>
                    <a:pt x="44" y="69"/>
                  </a:cubicBezTo>
                  <a:cubicBezTo>
                    <a:pt x="44" y="74"/>
                    <a:pt x="43" y="74"/>
                    <a:pt x="43" y="76"/>
                  </a:cubicBezTo>
                  <a:close/>
                  <a:moveTo>
                    <a:pt x="67" y="16"/>
                  </a:moveTo>
                  <a:cubicBezTo>
                    <a:pt x="67" y="5"/>
                    <a:pt x="66" y="9"/>
                    <a:pt x="65" y="0"/>
                  </a:cubicBezTo>
                  <a:cubicBezTo>
                    <a:pt x="62" y="1"/>
                    <a:pt x="62" y="2"/>
                    <a:pt x="61" y="5"/>
                  </a:cubicBezTo>
                  <a:cubicBezTo>
                    <a:pt x="58" y="12"/>
                    <a:pt x="56" y="20"/>
                    <a:pt x="55" y="27"/>
                  </a:cubicBezTo>
                  <a:cubicBezTo>
                    <a:pt x="54" y="29"/>
                    <a:pt x="55" y="27"/>
                    <a:pt x="53" y="30"/>
                  </a:cubicBezTo>
                  <a:cubicBezTo>
                    <a:pt x="50" y="38"/>
                    <a:pt x="50" y="49"/>
                    <a:pt x="47" y="57"/>
                  </a:cubicBezTo>
                  <a:cubicBezTo>
                    <a:pt x="46" y="58"/>
                    <a:pt x="44" y="63"/>
                    <a:pt x="44" y="60"/>
                  </a:cubicBezTo>
                  <a:cubicBezTo>
                    <a:pt x="44" y="60"/>
                    <a:pt x="43" y="60"/>
                    <a:pt x="43" y="60"/>
                  </a:cubicBezTo>
                  <a:cubicBezTo>
                    <a:pt x="44" y="58"/>
                    <a:pt x="44" y="59"/>
                    <a:pt x="45" y="57"/>
                  </a:cubicBezTo>
                  <a:cubicBezTo>
                    <a:pt x="45" y="51"/>
                    <a:pt x="47" y="45"/>
                    <a:pt x="48" y="40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2"/>
                    <a:pt x="48" y="31"/>
                    <a:pt x="49" y="2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0"/>
                    <a:pt x="46" y="19"/>
                    <a:pt x="45" y="21"/>
                  </a:cubicBezTo>
                  <a:cubicBezTo>
                    <a:pt x="44" y="22"/>
                    <a:pt x="45" y="22"/>
                    <a:pt x="45" y="24"/>
                  </a:cubicBezTo>
                  <a:cubicBezTo>
                    <a:pt x="40" y="23"/>
                    <a:pt x="43" y="23"/>
                    <a:pt x="39" y="25"/>
                  </a:cubicBezTo>
                  <a:cubicBezTo>
                    <a:pt x="38" y="31"/>
                    <a:pt x="35" y="42"/>
                    <a:pt x="33" y="47"/>
                  </a:cubicBezTo>
                  <a:cubicBezTo>
                    <a:pt x="31" y="49"/>
                    <a:pt x="33" y="48"/>
                    <a:pt x="29" y="5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4" y="77"/>
                    <a:pt x="23" y="76"/>
                    <a:pt x="23" y="84"/>
                  </a:cubicBezTo>
                  <a:cubicBezTo>
                    <a:pt x="21" y="87"/>
                    <a:pt x="22" y="83"/>
                    <a:pt x="21" y="90"/>
                  </a:cubicBezTo>
                  <a:cubicBezTo>
                    <a:pt x="20" y="92"/>
                    <a:pt x="20" y="97"/>
                    <a:pt x="20" y="99"/>
                  </a:cubicBezTo>
                  <a:cubicBezTo>
                    <a:pt x="20" y="103"/>
                    <a:pt x="18" y="104"/>
                    <a:pt x="17" y="108"/>
                  </a:cubicBezTo>
                  <a:cubicBezTo>
                    <a:pt x="17" y="108"/>
                    <a:pt x="16" y="109"/>
                    <a:pt x="16" y="10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0"/>
                    <a:pt x="14" y="110"/>
                    <a:pt x="12" y="108"/>
                  </a:cubicBezTo>
                  <a:cubicBezTo>
                    <a:pt x="13" y="114"/>
                    <a:pt x="14" y="112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1"/>
                    <a:pt x="12" y="120"/>
                    <a:pt x="12" y="123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7"/>
                    <a:pt x="9" y="137"/>
                    <a:pt x="9" y="138"/>
                  </a:cubicBezTo>
                  <a:cubicBezTo>
                    <a:pt x="8" y="141"/>
                    <a:pt x="8" y="143"/>
                    <a:pt x="9" y="144"/>
                  </a:cubicBezTo>
                  <a:cubicBezTo>
                    <a:pt x="8" y="146"/>
                    <a:pt x="8" y="148"/>
                    <a:pt x="6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2" y="155"/>
                    <a:pt x="10" y="156"/>
                    <a:pt x="2" y="156"/>
                  </a:cubicBezTo>
                  <a:cubicBezTo>
                    <a:pt x="3" y="159"/>
                    <a:pt x="2" y="163"/>
                    <a:pt x="1" y="167"/>
                  </a:cubicBezTo>
                  <a:cubicBezTo>
                    <a:pt x="3" y="166"/>
                    <a:pt x="2" y="168"/>
                    <a:pt x="3" y="165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0"/>
                    <a:pt x="2" y="170"/>
                    <a:pt x="2" y="170"/>
                  </a:cubicBezTo>
                  <a:cubicBezTo>
                    <a:pt x="2" y="174"/>
                    <a:pt x="2" y="172"/>
                    <a:pt x="1" y="173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82"/>
                    <a:pt x="3" y="184"/>
                    <a:pt x="3" y="188"/>
                  </a:cubicBezTo>
                  <a:cubicBezTo>
                    <a:pt x="7" y="190"/>
                    <a:pt x="6" y="188"/>
                    <a:pt x="6" y="194"/>
                  </a:cubicBezTo>
                  <a:cubicBezTo>
                    <a:pt x="4" y="195"/>
                    <a:pt x="5" y="194"/>
                    <a:pt x="3" y="195"/>
                  </a:cubicBezTo>
                  <a:cubicBezTo>
                    <a:pt x="2" y="196"/>
                    <a:pt x="3" y="195"/>
                    <a:pt x="2" y="197"/>
                  </a:cubicBezTo>
                  <a:cubicBezTo>
                    <a:pt x="3" y="200"/>
                    <a:pt x="0" y="199"/>
                    <a:pt x="6" y="199"/>
                  </a:cubicBezTo>
                  <a:cubicBezTo>
                    <a:pt x="2" y="202"/>
                    <a:pt x="4" y="199"/>
                    <a:pt x="4" y="203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1" y="208"/>
                    <a:pt x="2" y="208"/>
                    <a:pt x="3" y="209"/>
                  </a:cubicBezTo>
                  <a:cubicBezTo>
                    <a:pt x="4" y="211"/>
                    <a:pt x="4" y="209"/>
                    <a:pt x="4" y="212"/>
                  </a:cubicBezTo>
                  <a:cubicBezTo>
                    <a:pt x="7" y="211"/>
                    <a:pt x="5" y="211"/>
                    <a:pt x="7" y="212"/>
                  </a:cubicBezTo>
                  <a:cubicBezTo>
                    <a:pt x="6" y="215"/>
                    <a:pt x="5" y="216"/>
                    <a:pt x="5" y="220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7" y="222"/>
                    <a:pt x="7" y="222"/>
                    <a:pt x="8" y="222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9" y="232"/>
                    <a:pt x="8" y="232"/>
                    <a:pt x="8" y="233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43"/>
                    <a:pt x="3" y="236"/>
                    <a:pt x="4" y="246"/>
                  </a:cubicBezTo>
                  <a:cubicBezTo>
                    <a:pt x="4" y="251"/>
                    <a:pt x="2" y="254"/>
                    <a:pt x="6" y="256"/>
                  </a:cubicBezTo>
                  <a:cubicBezTo>
                    <a:pt x="6" y="257"/>
                    <a:pt x="6" y="257"/>
                    <a:pt x="5" y="257"/>
                  </a:cubicBezTo>
                  <a:cubicBezTo>
                    <a:pt x="3" y="261"/>
                    <a:pt x="5" y="261"/>
                    <a:pt x="5" y="261"/>
                  </a:cubicBezTo>
                  <a:cubicBezTo>
                    <a:pt x="5" y="261"/>
                    <a:pt x="6" y="261"/>
                    <a:pt x="6" y="26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3"/>
                    <a:pt x="5" y="273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8" y="276"/>
                    <a:pt x="8" y="276"/>
                    <a:pt x="8" y="276"/>
                  </a:cubicBezTo>
                  <a:cubicBezTo>
                    <a:pt x="7" y="283"/>
                    <a:pt x="8" y="284"/>
                    <a:pt x="7" y="286"/>
                  </a:cubicBezTo>
                  <a:cubicBezTo>
                    <a:pt x="6" y="289"/>
                    <a:pt x="8" y="291"/>
                    <a:pt x="5" y="292"/>
                  </a:cubicBezTo>
                  <a:cubicBezTo>
                    <a:pt x="8" y="296"/>
                    <a:pt x="8" y="296"/>
                    <a:pt x="8" y="296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8" y="301"/>
                    <a:pt x="6" y="300"/>
                    <a:pt x="9" y="301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8" y="307"/>
                    <a:pt x="8" y="302"/>
                    <a:pt x="8" y="308"/>
                  </a:cubicBezTo>
                  <a:cubicBezTo>
                    <a:pt x="8" y="312"/>
                    <a:pt x="7" y="312"/>
                    <a:pt x="7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8" y="321"/>
                    <a:pt x="8" y="328"/>
                    <a:pt x="6" y="332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0" y="340"/>
                    <a:pt x="10" y="341"/>
                    <a:pt x="10" y="341"/>
                  </a:cubicBezTo>
                  <a:cubicBezTo>
                    <a:pt x="8" y="346"/>
                    <a:pt x="7" y="356"/>
                    <a:pt x="10" y="360"/>
                  </a:cubicBezTo>
                  <a:cubicBezTo>
                    <a:pt x="10" y="362"/>
                    <a:pt x="10" y="365"/>
                    <a:pt x="10" y="367"/>
                  </a:cubicBezTo>
                  <a:cubicBezTo>
                    <a:pt x="10" y="369"/>
                    <a:pt x="9" y="367"/>
                    <a:pt x="9" y="371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0" y="375"/>
                    <a:pt x="8" y="377"/>
                    <a:pt x="10" y="380"/>
                  </a:cubicBezTo>
                  <a:cubicBezTo>
                    <a:pt x="11" y="382"/>
                    <a:pt x="10" y="381"/>
                    <a:pt x="11" y="382"/>
                  </a:cubicBezTo>
                  <a:cubicBezTo>
                    <a:pt x="11" y="382"/>
                    <a:pt x="12" y="382"/>
                    <a:pt x="12" y="382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5"/>
                    <a:pt x="12" y="385"/>
                    <a:pt x="12" y="387"/>
                  </a:cubicBezTo>
                  <a:cubicBezTo>
                    <a:pt x="12" y="391"/>
                    <a:pt x="11" y="388"/>
                    <a:pt x="12" y="392"/>
                  </a:cubicBezTo>
                  <a:cubicBezTo>
                    <a:pt x="13" y="391"/>
                    <a:pt x="12" y="392"/>
                    <a:pt x="14" y="390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6" y="388"/>
                    <a:pt x="16" y="388"/>
                    <a:pt x="16" y="388"/>
                  </a:cubicBezTo>
                  <a:cubicBezTo>
                    <a:pt x="14" y="384"/>
                    <a:pt x="15" y="384"/>
                    <a:pt x="15" y="378"/>
                  </a:cubicBezTo>
                  <a:cubicBezTo>
                    <a:pt x="15" y="366"/>
                    <a:pt x="16" y="369"/>
                    <a:pt x="17" y="358"/>
                  </a:cubicBezTo>
                  <a:cubicBezTo>
                    <a:pt x="17" y="356"/>
                    <a:pt x="17" y="356"/>
                    <a:pt x="18" y="354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0"/>
                    <a:pt x="16" y="349"/>
                    <a:pt x="16" y="348"/>
                  </a:cubicBezTo>
                  <a:cubicBezTo>
                    <a:pt x="16" y="345"/>
                    <a:pt x="16" y="343"/>
                    <a:pt x="17" y="341"/>
                  </a:cubicBezTo>
                  <a:cubicBezTo>
                    <a:pt x="18" y="334"/>
                    <a:pt x="16" y="335"/>
                    <a:pt x="17" y="328"/>
                  </a:cubicBezTo>
                  <a:cubicBezTo>
                    <a:pt x="17" y="324"/>
                    <a:pt x="18" y="324"/>
                    <a:pt x="18" y="321"/>
                  </a:cubicBezTo>
                  <a:cubicBezTo>
                    <a:pt x="18" y="313"/>
                    <a:pt x="19" y="314"/>
                    <a:pt x="19" y="309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19" y="286"/>
                    <a:pt x="20" y="283"/>
                    <a:pt x="20" y="278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5" y="185"/>
                    <a:pt x="27" y="145"/>
                    <a:pt x="31" y="142"/>
                  </a:cubicBezTo>
                  <a:cubicBezTo>
                    <a:pt x="30" y="157"/>
                    <a:pt x="27" y="184"/>
                    <a:pt x="28" y="198"/>
                  </a:cubicBezTo>
                  <a:cubicBezTo>
                    <a:pt x="28" y="209"/>
                    <a:pt x="27" y="217"/>
                    <a:pt x="27" y="227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5" y="253"/>
                    <a:pt x="25" y="298"/>
                    <a:pt x="25" y="313"/>
                  </a:cubicBezTo>
                  <a:cubicBezTo>
                    <a:pt x="25" y="318"/>
                    <a:pt x="25" y="323"/>
                    <a:pt x="25" y="328"/>
                  </a:cubicBezTo>
                  <a:cubicBezTo>
                    <a:pt x="25" y="331"/>
                    <a:pt x="24" y="333"/>
                    <a:pt x="24" y="334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26" y="365"/>
                    <a:pt x="25" y="366"/>
                    <a:pt x="26" y="365"/>
                  </a:cubicBezTo>
                  <a:cubicBezTo>
                    <a:pt x="27" y="365"/>
                    <a:pt x="27" y="364"/>
                    <a:pt x="27" y="364"/>
                  </a:cubicBezTo>
                  <a:cubicBezTo>
                    <a:pt x="31" y="361"/>
                    <a:pt x="31" y="361"/>
                    <a:pt x="31" y="361"/>
                  </a:cubicBezTo>
                  <a:cubicBezTo>
                    <a:pt x="31" y="373"/>
                    <a:pt x="31" y="373"/>
                    <a:pt x="31" y="373"/>
                  </a:cubicBezTo>
                  <a:cubicBezTo>
                    <a:pt x="29" y="373"/>
                    <a:pt x="31" y="374"/>
                    <a:pt x="31" y="374"/>
                  </a:cubicBezTo>
                  <a:cubicBezTo>
                    <a:pt x="31" y="373"/>
                    <a:pt x="31" y="374"/>
                    <a:pt x="31" y="374"/>
                  </a:cubicBezTo>
                  <a:cubicBezTo>
                    <a:pt x="30" y="379"/>
                    <a:pt x="26" y="407"/>
                    <a:pt x="27" y="410"/>
                  </a:cubicBezTo>
                  <a:cubicBezTo>
                    <a:pt x="28" y="414"/>
                    <a:pt x="27" y="416"/>
                    <a:pt x="27" y="422"/>
                  </a:cubicBezTo>
                  <a:cubicBezTo>
                    <a:pt x="29" y="422"/>
                    <a:pt x="31" y="421"/>
                    <a:pt x="31" y="421"/>
                  </a:cubicBezTo>
                  <a:cubicBezTo>
                    <a:pt x="33" y="422"/>
                    <a:pt x="33" y="422"/>
                    <a:pt x="33" y="422"/>
                  </a:cubicBezTo>
                  <a:cubicBezTo>
                    <a:pt x="34" y="411"/>
                    <a:pt x="35" y="415"/>
                    <a:pt x="37" y="408"/>
                  </a:cubicBezTo>
                  <a:cubicBezTo>
                    <a:pt x="38" y="403"/>
                    <a:pt x="37" y="404"/>
                    <a:pt x="40" y="400"/>
                  </a:cubicBezTo>
                  <a:cubicBezTo>
                    <a:pt x="42" y="398"/>
                    <a:pt x="42" y="399"/>
                    <a:pt x="43" y="394"/>
                  </a:cubicBezTo>
                  <a:cubicBezTo>
                    <a:pt x="39" y="392"/>
                    <a:pt x="39" y="392"/>
                    <a:pt x="39" y="392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6" y="387"/>
                    <a:pt x="41" y="386"/>
                    <a:pt x="45" y="388"/>
                  </a:cubicBezTo>
                  <a:cubicBezTo>
                    <a:pt x="48" y="382"/>
                    <a:pt x="44" y="375"/>
                    <a:pt x="51" y="374"/>
                  </a:cubicBezTo>
                  <a:cubicBezTo>
                    <a:pt x="54" y="361"/>
                    <a:pt x="54" y="361"/>
                    <a:pt x="54" y="361"/>
                  </a:cubicBezTo>
                  <a:cubicBezTo>
                    <a:pt x="54" y="359"/>
                    <a:pt x="56" y="352"/>
                    <a:pt x="56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58" y="344"/>
                    <a:pt x="58" y="347"/>
                    <a:pt x="60" y="344"/>
                  </a:cubicBezTo>
                  <a:cubicBezTo>
                    <a:pt x="61" y="341"/>
                    <a:pt x="61" y="342"/>
                    <a:pt x="61" y="339"/>
                  </a:cubicBezTo>
                  <a:cubicBezTo>
                    <a:pt x="62" y="333"/>
                    <a:pt x="65" y="334"/>
                    <a:pt x="63" y="329"/>
                  </a:cubicBezTo>
                  <a:cubicBezTo>
                    <a:pt x="67" y="328"/>
                    <a:pt x="67" y="328"/>
                    <a:pt x="67" y="328"/>
                  </a:cubicBezTo>
                  <a:cubicBezTo>
                    <a:pt x="65" y="323"/>
                    <a:pt x="67" y="322"/>
                    <a:pt x="68" y="319"/>
                  </a:cubicBezTo>
                  <a:cubicBezTo>
                    <a:pt x="66" y="316"/>
                    <a:pt x="66" y="316"/>
                    <a:pt x="66" y="316"/>
                  </a:cubicBezTo>
                  <a:cubicBezTo>
                    <a:pt x="70" y="301"/>
                    <a:pt x="70" y="301"/>
                    <a:pt x="70" y="301"/>
                  </a:cubicBezTo>
                  <a:cubicBezTo>
                    <a:pt x="72" y="298"/>
                    <a:pt x="72" y="295"/>
                    <a:pt x="74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2" y="290"/>
                    <a:pt x="72" y="290"/>
                    <a:pt x="72" y="290"/>
                  </a:cubicBezTo>
                  <a:cubicBezTo>
                    <a:pt x="73" y="283"/>
                    <a:pt x="72" y="288"/>
                    <a:pt x="71" y="281"/>
                  </a:cubicBezTo>
                  <a:cubicBezTo>
                    <a:pt x="75" y="281"/>
                    <a:pt x="70" y="281"/>
                    <a:pt x="73" y="281"/>
                  </a:cubicBezTo>
                  <a:cubicBezTo>
                    <a:pt x="77" y="282"/>
                    <a:pt x="73" y="282"/>
                    <a:pt x="75" y="281"/>
                  </a:cubicBezTo>
                  <a:cubicBezTo>
                    <a:pt x="74" y="278"/>
                    <a:pt x="73" y="279"/>
                    <a:pt x="72" y="277"/>
                  </a:cubicBezTo>
                  <a:cubicBezTo>
                    <a:pt x="77" y="272"/>
                    <a:pt x="74" y="270"/>
                    <a:pt x="76" y="265"/>
                  </a:cubicBezTo>
                  <a:cubicBezTo>
                    <a:pt x="76" y="265"/>
                    <a:pt x="76" y="265"/>
                    <a:pt x="76" y="264"/>
                  </a:cubicBezTo>
                  <a:cubicBezTo>
                    <a:pt x="76" y="264"/>
                    <a:pt x="77" y="264"/>
                    <a:pt x="77" y="264"/>
                  </a:cubicBezTo>
                  <a:cubicBezTo>
                    <a:pt x="79" y="262"/>
                    <a:pt x="79" y="262"/>
                    <a:pt x="79" y="262"/>
                  </a:cubicBezTo>
                  <a:cubicBezTo>
                    <a:pt x="79" y="261"/>
                    <a:pt x="79" y="261"/>
                    <a:pt x="79" y="261"/>
                  </a:cubicBezTo>
                  <a:cubicBezTo>
                    <a:pt x="78" y="260"/>
                    <a:pt x="79" y="261"/>
                    <a:pt x="78" y="259"/>
                  </a:cubicBezTo>
                  <a:cubicBezTo>
                    <a:pt x="78" y="259"/>
                    <a:pt x="78" y="259"/>
                    <a:pt x="77" y="258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4" y="229"/>
                    <a:pt x="84" y="229"/>
                    <a:pt x="84" y="224"/>
                  </a:cubicBezTo>
                  <a:cubicBezTo>
                    <a:pt x="94" y="223"/>
                    <a:pt x="89" y="211"/>
                    <a:pt x="91" y="203"/>
                  </a:cubicBezTo>
                  <a:cubicBezTo>
                    <a:pt x="95" y="191"/>
                    <a:pt x="94" y="165"/>
                    <a:pt x="96" y="151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08"/>
                    <a:pt x="101" y="63"/>
                    <a:pt x="99" y="55"/>
                  </a:cubicBezTo>
                  <a:cubicBezTo>
                    <a:pt x="98" y="49"/>
                    <a:pt x="99" y="40"/>
                    <a:pt x="97" y="34"/>
                  </a:cubicBezTo>
                  <a:cubicBezTo>
                    <a:pt x="97" y="29"/>
                    <a:pt x="97" y="23"/>
                    <a:pt x="93" y="22"/>
                  </a:cubicBezTo>
                  <a:cubicBezTo>
                    <a:pt x="91" y="28"/>
                    <a:pt x="92" y="40"/>
                    <a:pt x="91" y="4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102"/>
                    <a:pt x="83" y="107"/>
                    <a:pt x="83" y="111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78" y="119"/>
                    <a:pt x="84" y="123"/>
                    <a:pt x="78" y="124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5" y="109"/>
                    <a:pt x="78" y="106"/>
                    <a:pt x="76" y="111"/>
                  </a:cubicBezTo>
                  <a:cubicBezTo>
                    <a:pt x="74" y="114"/>
                    <a:pt x="75" y="112"/>
                    <a:pt x="75" y="116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4" y="131"/>
                    <a:pt x="73" y="134"/>
                  </a:cubicBezTo>
                  <a:cubicBezTo>
                    <a:pt x="70" y="144"/>
                    <a:pt x="70" y="179"/>
                    <a:pt x="69" y="193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6" y="226"/>
                    <a:pt x="66" y="264"/>
                    <a:pt x="64" y="269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2" y="275"/>
                    <a:pt x="62" y="274"/>
                    <a:pt x="61" y="274"/>
                  </a:cubicBezTo>
                  <a:cubicBezTo>
                    <a:pt x="60" y="271"/>
                    <a:pt x="60" y="274"/>
                    <a:pt x="60" y="270"/>
                  </a:cubicBezTo>
                  <a:cubicBezTo>
                    <a:pt x="60" y="268"/>
                    <a:pt x="61" y="266"/>
                    <a:pt x="61" y="263"/>
                  </a:cubicBezTo>
                  <a:cubicBezTo>
                    <a:pt x="61" y="257"/>
                    <a:pt x="61" y="250"/>
                    <a:pt x="61" y="246"/>
                  </a:cubicBezTo>
                  <a:cubicBezTo>
                    <a:pt x="62" y="237"/>
                    <a:pt x="63" y="223"/>
                    <a:pt x="63" y="214"/>
                  </a:cubicBezTo>
                  <a:cubicBezTo>
                    <a:pt x="62" y="212"/>
                    <a:pt x="65" y="214"/>
                    <a:pt x="62" y="212"/>
                  </a:cubicBezTo>
                  <a:cubicBezTo>
                    <a:pt x="64" y="210"/>
                    <a:pt x="64" y="199"/>
                    <a:pt x="65" y="195"/>
                  </a:cubicBezTo>
                  <a:cubicBezTo>
                    <a:pt x="67" y="176"/>
                    <a:pt x="66" y="158"/>
                    <a:pt x="68" y="139"/>
                  </a:cubicBezTo>
                  <a:cubicBezTo>
                    <a:pt x="68" y="132"/>
                    <a:pt x="69" y="121"/>
                    <a:pt x="70" y="115"/>
                  </a:cubicBezTo>
                  <a:cubicBezTo>
                    <a:pt x="70" y="114"/>
                    <a:pt x="70" y="115"/>
                    <a:pt x="70" y="113"/>
                  </a:cubicBezTo>
                  <a:cubicBezTo>
                    <a:pt x="70" y="113"/>
                    <a:pt x="70" y="112"/>
                    <a:pt x="70" y="111"/>
                  </a:cubicBezTo>
                  <a:cubicBezTo>
                    <a:pt x="70" y="108"/>
                    <a:pt x="70" y="105"/>
                    <a:pt x="71" y="102"/>
                  </a:cubicBezTo>
                  <a:cubicBezTo>
                    <a:pt x="71" y="96"/>
                    <a:pt x="72" y="89"/>
                    <a:pt x="72" y="85"/>
                  </a:cubicBezTo>
                  <a:cubicBezTo>
                    <a:pt x="73" y="81"/>
                    <a:pt x="72" y="80"/>
                    <a:pt x="72" y="77"/>
                  </a:cubicBezTo>
                  <a:cubicBezTo>
                    <a:pt x="72" y="75"/>
                    <a:pt x="71" y="73"/>
                    <a:pt x="71" y="69"/>
                  </a:cubicBezTo>
                  <a:cubicBezTo>
                    <a:pt x="68" y="69"/>
                    <a:pt x="70" y="70"/>
                    <a:pt x="68" y="68"/>
                  </a:cubicBezTo>
                  <a:cubicBezTo>
                    <a:pt x="70" y="66"/>
                    <a:pt x="69" y="66"/>
                    <a:pt x="70" y="61"/>
                  </a:cubicBezTo>
                  <a:cubicBezTo>
                    <a:pt x="72" y="62"/>
                    <a:pt x="71" y="62"/>
                    <a:pt x="72" y="61"/>
                  </a:cubicBezTo>
                  <a:cubicBezTo>
                    <a:pt x="72" y="54"/>
                    <a:pt x="70" y="55"/>
                    <a:pt x="72" y="48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69" y="38"/>
                    <a:pt x="71" y="40"/>
                    <a:pt x="71" y="34"/>
                  </a:cubicBezTo>
                  <a:cubicBezTo>
                    <a:pt x="70" y="36"/>
                    <a:pt x="70" y="36"/>
                    <a:pt x="68" y="36"/>
                  </a:cubicBezTo>
                  <a:cubicBezTo>
                    <a:pt x="69" y="34"/>
                    <a:pt x="69" y="35"/>
                    <a:pt x="69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7"/>
                    <a:pt x="69" y="17"/>
                  </a:cubicBezTo>
                  <a:cubicBezTo>
                    <a:pt x="67" y="15"/>
                    <a:pt x="67" y="15"/>
                    <a:pt x="67" y="15"/>
                  </a:cubicBezTo>
                  <a:lnTo>
                    <a:pt x="6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4" name="Freeform 30"/>
            <p:cNvSpPr>
              <a:spLocks noEditPoints="1"/>
            </p:cNvSpPr>
            <p:nvPr/>
          </p:nvSpPr>
          <p:spPr bwMode="auto">
            <a:xfrm>
              <a:off x="2060" y="2276"/>
              <a:ext cx="151" cy="474"/>
            </a:xfrm>
            <a:custGeom>
              <a:avLst/>
              <a:gdLst>
                <a:gd name="T0" fmla="*/ 70 w 118"/>
                <a:gd name="T1" fmla="*/ 327 h 369"/>
                <a:gd name="T2" fmla="*/ 90 w 118"/>
                <a:gd name="T3" fmla="*/ 305 h 369"/>
                <a:gd name="T4" fmla="*/ 84 w 118"/>
                <a:gd name="T5" fmla="*/ 290 h 369"/>
                <a:gd name="T6" fmla="*/ 94 w 118"/>
                <a:gd name="T7" fmla="*/ 262 h 369"/>
                <a:gd name="T8" fmla="*/ 77 w 118"/>
                <a:gd name="T9" fmla="*/ 278 h 369"/>
                <a:gd name="T10" fmla="*/ 74 w 118"/>
                <a:gd name="T11" fmla="*/ 238 h 369"/>
                <a:gd name="T12" fmla="*/ 70 w 118"/>
                <a:gd name="T13" fmla="*/ 229 h 369"/>
                <a:gd name="T14" fmla="*/ 98 w 118"/>
                <a:gd name="T15" fmla="*/ 227 h 369"/>
                <a:gd name="T16" fmla="*/ 69 w 118"/>
                <a:gd name="T17" fmla="*/ 227 h 369"/>
                <a:gd name="T18" fmla="*/ 98 w 118"/>
                <a:gd name="T19" fmla="*/ 217 h 369"/>
                <a:gd name="T20" fmla="*/ 19 w 118"/>
                <a:gd name="T21" fmla="*/ 209 h 369"/>
                <a:gd name="T22" fmla="*/ 66 w 118"/>
                <a:gd name="T23" fmla="*/ 204 h 369"/>
                <a:gd name="T24" fmla="*/ 11 w 118"/>
                <a:gd name="T25" fmla="*/ 182 h 369"/>
                <a:gd name="T26" fmla="*/ 103 w 118"/>
                <a:gd name="T27" fmla="*/ 164 h 369"/>
                <a:gd name="T28" fmla="*/ 25 w 118"/>
                <a:gd name="T29" fmla="*/ 155 h 369"/>
                <a:gd name="T30" fmla="*/ 17 w 118"/>
                <a:gd name="T31" fmla="*/ 124 h 369"/>
                <a:gd name="T32" fmla="*/ 14 w 118"/>
                <a:gd name="T33" fmla="*/ 117 h 369"/>
                <a:gd name="T34" fmla="*/ 28 w 118"/>
                <a:gd name="T35" fmla="*/ 107 h 369"/>
                <a:gd name="T36" fmla="*/ 29 w 118"/>
                <a:gd name="T37" fmla="*/ 103 h 369"/>
                <a:gd name="T38" fmla="*/ 46 w 118"/>
                <a:gd name="T39" fmla="*/ 6 h 369"/>
                <a:gd name="T40" fmla="*/ 47 w 118"/>
                <a:gd name="T41" fmla="*/ 29 h 369"/>
                <a:gd name="T42" fmla="*/ 51 w 118"/>
                <a:gd name="T43" fmla="*/ 59 h 369"/>
                <a:gd name="T44" fmla="*/ 44 w 118"/>
                <a:gd name="T45" fmla="*/ 25 h 369"/>
                <a:gd name="T46" fmla="*/ 33 w 118"/>
                <a:gd name="T47" fmla="*/ 16 h 369"/>
                <a:gd name="T48" fmla="*/ 25 w 118"/>
                <a:gd name="T49" fmla="*/ 40 h 369"/>
                <a:gd name="T50" fmla="*/ 40 w 118"/>
                <a:gd name="T51" fmla="*/ 95 h 369"/>
                <a:gd name="T52" fmla="*/ 53 w 118"/>
                <a:gd name="T53" fmla="*/ 147 h 369"/>
                <a:gd name="T54" fmla="*/ 66 w 118"/>
                <a:gd name="T55" fmla="*/ 190 h 369"/>
                <a:gd name="T56" fmla="*/ 54 w 118"/>
                <a:gd name="T57" fmla="*/ 159 h 369"/>
                <a:gd name="T58" fmla="*/ 24 w 118"/>
                <a:gd name="T59" fmla="*/ 62 h 369"/>
                <a:gd name="T60" fmla="*/ 16 w 118"/>
                <a:gd name="T61" fmla="*/ 74 h 369"/>
                <a:gd name="T62" fmla="*/ 7 w 118"/>
                <a:gd name="T63" fmla="*/ 57 h 369"/>
                <a:gd name="T64" fmla="*/ 11 w 118"/>
                <a:gd name="T65" fmla="*/ 94 h 369"/>
                <a:gd name="T66" fmla="*/ 7 w 118"/>
                <a:gd name="T67" fmla="*/ 90 h 369"/>
                <a:gd name="T68" fmla="*/ 6 w 118"/>
                <a:gd name="T69" fmla="*/ 142 h 369"/>
                <a:gd name="T70" fmla="*/ 5 w 118"/>
                <a:gd name="T71" fmla="*/ 175 h 369"/>
                <a:gd name="T72" fmla="*/ 12 w 118"/>
                <a:gd name="T73" fmla="*/ 215 h 369"/>
                <a:gd name="T74" fmla="*/ 24 w 118"/>
                <a:gd name="T75" fmla="*/ 248 h 369"/>
                <a:gd name="T76" fmla="*/ 27 w 118"/>
                <a:gd name="T77" fmla="*/ 242 h 369"/>
                <a:gd name="T78" fmla="*/ 26 w 118"/>
                <a:gd name="T79" fmla="*/ 228 h 369"/>
                <a:gd name="T80" fmla="*/ 45 w 118"/>
                <a:gd name="T81" fmla="*/ 277 h 369"/>
                <a:gd name="T82" fmla="*/ 61 w 118"/>
                <a:gd name="T83" fmla="*/ 322 h 369"/>
                <a:gd name="T84" fmla="*/ 72 w 118"/>
                <a:gd name="T85" fmla="*/ 354 h 369"/>
                <a:gd name="T86" fmla="*/ 85 w 118"/>
                <a:gd name="T87" fmla="*/ 367 h 369"/>
                <a:gd name="T88" fmla="*/ 92 w 118"/>
                <a:gd name="T89" fmla="*/ 366 h 369"/>
                <a:gd name="T90" fmla="*/ 97 w 118"/>
                <a:gd name="T91" fmla="*/ 353 h 369"/>
                <a:gd name="T92" fmla="*/ 95 w 118"/>
                <a:gd name="T93" fmla="*/ 294 h 369"/>
                <a:gd name="T94" fmla="*/ 105 w 118"/>
                <a:gd name="T95" fmla="*/ 297 h 369"/>
                <a:gd name="T96" fmla="*/ 109 w 118"/>
                <a:gd name="T97" fmla="*/ 289 h 369"/>
                <a:gd name="T98" fmla="*/ 97 w 118"/>
                <a:gd name="T99" fmla="*/ 233 h 369"/>
                <a:gd name="T100" fmla="*/ 101 w 118"/>
                <a:gd name="T101" fmla="*/ 240 h 369"/>
                <a:gd name="T102" fmla="*/ 106 w 118"/>
                <a:gd name="T103" fmla="*/ 252 h 369"/>
                <a:gd name="T104" fmla="*/ 110 w 118"/>
                <a:gd name="T105" fmla="*/ 239 h 369"/>
                <a:gd name="T106" fmla="*/ 115 w 118"/>
                <a:gd name="T107" fmla="*/ 238 h 369"/>
                <a:gd name="T108" fmla="*/ 116 w 118"/>
                <a:gd name="T109" fmla="*/ 232 h 369"/>
                <a:gd name="T110" fmla="*/ 111 w 118"/>
                <a:gd name="T111" fmla="*/ 210 h 369"/>
                <a:gd name="T112" fmla="*/ 112 w 118"/>
                <a:gd name="T113" fmla="*/ 181 h 369"/>
                <a:gd name="T114" fmla="*/ 104 w 118"/>
                <a:gd name="T115" fmla="*/ 148 h 369"/>
                <a:gd name="T116" fmla="*/ 94 w 118"/>
                <a:gd name="T117" fmla="*/ 117 h 369"/>
                <a:gd name="T118" fmla="*/ 78 w 118"/>
                <a:gd name="T119" fmla="*/ 79 h 369"/>
                <a:gd name="T120" fmla="*/ 72 w 118"/>
                <a:gd name="T121" fmla="*/ 56 h 369"/>
                <a:gd name="T122" fmla="*/ 54 w 118"/>
                <a:gd name="T123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369">
                  <a:moveTo>
                    <a:pt x="78" y="353"/>
                  </a:moveTo>
                  <a:cubicBezTo>
                    <a:pt x="82" y="353"/>
                    <a:pt x="80" y="353"/>
                    <a:pt x="81" y="355"/>
                  </a:cubicBezTo>
                  <a:cubicBezTo>
                    <a:pt x="79" y="355"/>
                    <a:pt x="81" y="356"/>
                    <a:pt x="79" y="354"/>
                  </a:cubicBezTo>
                  <a:cubicBezTo>
                    <a:pt x="78" y="353"/>
                    <a:pt x="79" y="354"/>
                    <a:pt x="78" y="353"/>
                  </a:cubicBezTo>
                  <a:close/>
                  <a:moveTo>
                    <a:pt x="70" y="327"/>
                  </a:moveTo>
                  <a:cubicBezTo>
                    <a:pt x="71" y="328"/>
                    <a:pt x="71" y="325"/>
                    <a:pt x="71" y="329"/>
                  </a:cubicBezTo>
                  <a:cubicBezTo>
                    <a:pt x="71" y="336"/>
                    <a:pt x="72" y="330"/>
                    <a:pt x="70" y="333"/>
                  </a:cubicBezTo>
                  <a:cubicBezTo>
                    <a:pt x="68" y="328"/>
                    <a:pt x="70" y="327"/>
                    <a:pt x="70" y="327"/>
                  </a:cubicBezTo>
                  <a:close/>
                  <a:moveTo>
                    <a:pt x="89" y="297"/>
                  </a:moveTo>
                  <a:cubicBezTo>
                    <a:pt x="90" y="305"/>
                    <a:pt x="90" y="305"/>
                    <a:pt x="90" y="305"/>
                  </a:cubicBezTo>
                  <a:cubicBezTo>
                    <a:pt x="88" y="304"/>
                    <a:pt x="87" y="305"/>
                    <a:pt x="87" y="301"/>
                  </a:cubicBezTo>
                  <a:cubicBezTo>
                    <a:pt x="86" y="295"/>
                    <a:pt x="87" y="298"/>
                    <a:pt x="89" y="297"/>
                  </a:cubicBezTo>
                  <a:close/>
                  <a:moveTo>
                    <a:pt x="86" y="283"/>
                  </a:moveTo>
                  <a:cubicBezTo>
                    <a:pt x="85" y="289"/>
                    <a:pt x="88" y="290"/>
                    <a:pt x="87" y="295"/>
                  </a:cubicBezTo>
                  <a:cubicBezTo>
                    <a:pt x="84" y="293"/>
                    <a:pt x="88" y="296"/>
                    <a:pt x="84" y="290"/>
                  </a:cubicBezTo>
                  <a:cubicBezTo>
                    <a:pt x="82" y="287"/>
                    <a:pt x="86" y="294"/>
                    <a:pt x="83" y="288"/>
                  </a:cubicBezTo>
                  <a:cubicBezTo>
                    <a:pt x="84" y="284"/>
                    <a:pt x="84" y="285"/>
                    <a:pt x="86" y="283"/>
                  </a:cubicBezTo>
                  <a:close/>
                  <a:moveTo>
                    <a:pt x="98" y="259"/>
                  </a:moveTo>
                  <a:cubicBezTo>
                    <a:pt x="97" y="263"/>
                    <a:pt x="99" y="263"/>
                    <a:pt x="97" y="266"/>
                  </a:cubicBezTo>
                  <a:cubicBezTo>
                    <a:pt x="95" y="265"/>
                    <a:pt x="95" y="266"/>
                    <a:pt x="94" y="262"/>
                  </a:cubicBezTo>
                  <a:cubicBezTo>
                    <a:pt x="97" y="257"/>
                    <a:pt x="94" y="260"/>
                    <a:pt x="98" y="259"/>
                  </a:cubicBezTo>
                  <a:close/>
                  <a:moveTo>
                    <a:pt x="83" y="280"/>
                  </a:moveTo>
                  <a:cubicBezTo>
                    <a:pt x="79" y="278"/>
                    <a:pt x="83" y="277"/>
                    <a:pt x="78" y="275"/>
                  </a:cubicBezTo>
                  <a:cubicBezTo>
                    <a:pt x="79" y="279"/>
                    <a:pt x="79" y="277"/>
                    <a:pt x="80" y="281"/>
                  </a:cubicBezTo>
                  <a:cubicBezTo>
                    <a:pt x="79" y="280"/>
                    <a:pt x="78" y="281"/>
                    <a:pt x="77" y="278"/>
                  </a:cubicBezTo>
                  <a:cubicBezTo>
                    <a:pt x="75" y="276"/>
                    <a:pt x="75" y="274"/>
                    <a:pt x="75" y="27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0" y="234"/>
                    <a:pt x="70" y="235"/>
                    <a:pt x="71" y="232"/>
                  </a:cubicBezTo>
                  <a:cubicBezTo>
                    <a:pt x="74" y="235"/>
                    <a:pt x="72" y="232"/>
                    <a:pt x="73" y="235"/>
                  </a:cubicBezTo>
                  <a:cubicBezTo>
                    <a:pt x="73" y="235"/>
                    <a:pt x="74" y="238"/>
                    <a:pt x="74" y="238"/>
                  </a:cubicBezTo>
                  <a:cubicBezTo>
                    <a:pt x="74" y="242"/>
                    <a:pt x="74" y="242"/>
                    <a:pt x="75" y="24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3" y="273"/>
                    <a:pt x="83" y="274"/>
                    <a:pt x="83" y="274"/>
                  </a:cubicBezTo>
                  <a:cubicBezTo>
                    <a:pt x="84" y="277"/>
                    <a:pt x="85" y="276"/>
                    <a:pt x="83" y="280"/>
                  </a:cubicBezTo>
                  <a:close/>
                  <a:moveTo>
                    <a:pt x="70" y="229"/>
                  </a:moveTo>
                  <a:cubicBezTo>
                    <a:pt x="70" y="229"/>
                    <a:pt x="71" y="229"/>
                    <a:pt x="71" y="229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69" y="233"/>
                    <a:pt x="71" y="230"/>
                    <a:pt x="70" y="229"/>
                  </a:cubicBezTo>
                  <a:close/>
                  <a:moveTo>
                    <a:pt x="98" y="227"/>
                  </a:moveTo>
                  <a:cubicBezTo>
                    <a:pt x="101" y="225"/>
                    <a:pt x="101" y="225"/>
                    <a:pt x="101" y="225"/>
                  </a:cubicBezTo>
                  <a:cubicBezTo>
                    <a:pt x="100" y="228"/>
                    <a:pt x="101" y="226"/>
                    <a:pt x="98" y="227"/>
                  </a:cubicBezTo>
                  <a:close/>
                  <a:moveTo>
                    <a:pt x="67" y="215"/>
                  </a:moveTo>
                  <a:cubicBezTo>
                    <a:pt x="69" y="217"/>
                    <a:pt x="69" y="215"/>
                    <a:pt x="70" y="221"/>
                  </a:cubicBezTo>
                  <a:cubicBezTo>
                    <a:pt x="71" y="227"/>
                    <a:pt x="70" y="226"/>
                    <a:pt x="69" y="227"/>
                  </a:cubicBezTo>
                  <a:cubicBezTo>
                    <a:pt x="69" y="226"/>
                    <a:pt x="69" y="227"/>
                    <a:pt x="68" y="224"/>
                  </a:cubicBezTo>
                  <a:cubicBezTo>
                    <a:pt x="67" y="215"/>
                    <a:pt x="67" y="215"/>
                    <a:pt x="67" y="215"/>
                  </a:cubicBezTo>
                  <a:close/>
                  <a:moveTo>
                    <a:pt x="98" y="217"/>
                  </a:moveTo>
                  <a:cubicBezTo>
                    <a:pt x="100" y="218"/>
                    <a:pt x="99" y="217"/>
                    <a:pt x="100" y="220"/>
                  </a:cubicBezTo>
                  <a:cubicBezTo>
                    <a:pt x="97" y="220"/>
                    <a:pt x="98" y="221"/>
                    <a:pt x="98" y="217"/>
                  </a:cubicBezTo>
                  <a:close/>
                  <a:moveTo>
                    <a:pt x="73" y="215"/>
                  </a:moveTo>
                  <a:cubicBezTo>
                    <a:pt x="73" y="213"/>
                    <a:pt x="72" y="215"/>
                    <a:pt x="74" y="215"/>
                  </a:cubicBezTo>
                  <a:cubicBezTo>
                    <a:pt x="75" y="215"/>
                    <a:pt x="73" y="218"/>
                    <a:pt x="73" y="215"/>
                  </a:cubicBezTo>
                  <a:close/>
                  <a:moveTo>
                    <a:pt x="15" y="202"/>
                  </a:moveTo>
                  <a:cubicBezTo>
                    <a:pt x="19" y="204"/>
                    <a:pt x="17" y="203"/>
                    <a:pt x="19" y="209"/>
                  </a:cubicBezTo>
                  <a:cubicBezTo>
                    <a:pt x="16" y="208"/>
                    <a:pt x="16" y="207"/>
                    <a:pt x="15" y="202"/>
                  </a:cubicBezTo>
                  <a:close/>
                  <a:moveTo>
                    <a:pt x="66" y="204"/>
                  </a:moveTo>
                  <a:cubicBezTo>
                    <a:pt x="63" y="202"/>
                    <a:pt x="63" y="199"/>
                    <a:pt x="63" y="193"/>
                  </a:cubicBezTo>
                  <a:cubicBezTo>
                    <a:pt x="66" y="196"/>
                    <a:pt x="65" y="194"/>
                    <a:pt x="65" y="198"/>
                  </a:cubicBezTo>
                  <a:cubicBezTo>
                    <a:pt x="65" y="205"/>
                    <a:pt x="66" y="196"/>
                    <a:pt x="66" y="204"/>
                  </a:cubicBezTo>
                  <a:close/>
                  <a:moveTo>
                    <a:pt x="13" y="186"/>
                  </a:moveTo>
                  <a:cubicBezTo>
                    <a:pt x="16" y="189"/>
                    <a:pt x="15" y="189"/>
                    <a:pt x="16" y="199"/>
                  </a:cubicBezTo>
                  <a:cubicBezTo>
                    <a:pt x="12" y="197"/>
                    <a:pt x="12" y="190"/>
                    <a:pt x="13" y="186"/>
                  </a:cubicBezTo>
                  <a:close/>
                  <a:moveTo>
                    <a:pt x="12" y="184"/>
                  </a:moveTo>
                  <a:cubicBezTo>
                    <a:pt x="11" y="183"/>
                    <a:pt x="11" y="184"/>
                    <a:pt x="11" y="182"/>
                  </a:cubicBezTo>
                  <a:cubicBezTo>
                    <a:pt x="11" y="177"/>
                    <a:pt x="12" y="178"/>
                    <a:pt x="14" y="177"/>
                  </a:cubicBezTo>
                  <a:cubicBezTo>
                    <a:pt x="11" y="181"/>
                    <a:pt x="15" y="181"/>
                    <a:pt x="12" y="184"/>
                  </a:cubicBezTo>
                  <a:close/>
                  <a:moveTo>
                    <a:pt x="100" y="169"/>
                  </a:moveTo>
                  <a:cubicBezTo>
                    <a:pt x="97" y="162"/>
                    <a:pt x="97" y="162"/>
                    <a:pt x="97" y="162"/>
                  </a:cubicBezTo>
                  <a:cubicBezTo>
                    <a:pt x="99" y="164"/>
                    <a:pt x="100" y="164"/>
                    <a:pt x="103" y="164"/>
                  </a:cubicBezTo>
                  <a:cubicBezTo>
                    <a:pt x="104" y="168"/>
                    <a:pt x="104" y="168"/>
                    <a:pt x="104" y="168"/>
                  </a:cubicBezTo>
                  <a:lnTo>
                    <a:pt x="100" y="169"/>
                  </a:lnTo>
                  <a:close/>
                  <a:moveTo>
                    <a:pt x="21" y="139"/>
                  </a:moveTo>
                  <a:cubicBezTo>
                    <a:pt x="23" y="141"/>
                    <a:pt x="22" y="139"/>
                    <a:pt x="23" y="143"/>
                  </a:cubicBezTo>
                  <a:cubicBezTo>
                    <a:pt x="24" y="147"/>
                    <a:pt x="26" y="152"/>
                    <a:pt x="25" y="155"/>
                  </a:cubicBezTo>
                  <a:cubicBezTo>
                    <a:pt x="22" y="152"/>
                    <a:pt x="23" y="152"/>
                    <a:pt x="22" y="147"/>
                  </a:cubicBezTo>
                  <a:cubicBezTo>
                    <a:pt x="21" y="142"/>
                    <a:pt x="21" y="147"/>
                    <a:pt x="21" y="143"/>
                  </a:cubicBezTo>
                  <a:cubicBezTo>
                    <a:pt x="20" y="137"/>
                    <a:pt x="21" y="140"/>
                    <a:pt x="21" y="139"/>
                  </a:cubicBezTo>
                  <a:close/>
                  <a:moveTo>
                    <a:pt x="17" y="132"/>
                  </a:moveTo>
                  <a:cubicBezTo>
                    <a:pt x="17" y="129"/>
                    <a:pt x="16" y="126"/>
                    <a:pt x="17" y="124"/>
                  </a:cubicBezTo>
                  <a:cubicBezTo>
                    <a:pt x="20" y="127"/>
                    <a:pt x="18" y="124"/>
                    <a:pt x="18" y="128"/>
                  </a:cubicBezTo>
                  <a:cubicBezTo>
                    <a:pt x="18" y="128"/>
                    <a:pt x="18" y="130"/>
                    <a:pt x="19" y="132"/>
                  </a:cubicBezTo>
                  <a:lnTo>
                    <a:pt x="17" y="132"/>
                  </a:lnTo>
                  <a:close/>
                  <a:moveTo>
                    <a:pt x="16" y="122"/>
                  </a:moveTo>
                  <a:cubicBezTo>
                    <a:pt x="14" y="117"/>
                    <a:pt x="14" y="117"/>
                    <a:pt x="14" y="117"/>
                  </a:cubicBezTo>
                  <a:cubicBezTo>
                    <a:pt x="17" y="118"/>
                    <a:pt x="18" y="118"/>
                    <a:pt x="16" y="122"/>
                  </a:cubicBezTo>
                  <a:close/>
                  <a:moveTo>
                    <a:pt x="33" y="119"/>
                  </a:moveTo>
                  <a:cubicBezTo>
                    <a:pt x="35" y="122"/>
                    <a:pt x="34" y="119"/>
                    <a:pt x="35" y="124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1" y="123"/>
                    <a:pt x="28" y="109"/>
                    <a:pt x="28" y="107"/>
                  </a:cubicBezTo>
                  <a:cubicBezTo>
                    <a:pt x="28" y="104"/>
                    <a:pt x="28" y="107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3" y="120"/>
                    <a:pt x="32" y="117"/>
                    <a:pt x="33" y="119"/>
                  </a:cubicBezTo>
                  <a:close/>
                  <a:moveTo>
                    <a:pt x="29" y="103"/>
                  </a:moveTo>
                  <a:cubicBezTo>
                    <a:pt x="25" y="103"/>
                    <a:pt x="27" y="104"/>
                    <a:pt x="27" y="101"/>
                  </a:cubicBezTo>
                  <a:cubicBezTo>
                    <a:pt x="29" y="103"/>
                    <a:pt x="28" y="100"/>
                    <a:pt x="29" y="103"/>
                  </a:cubicBezTo>
                  <a:close/>
                  <a:moveTo>
                    <a:pt x="55" y="12"/>
                  </a:moveTo>
                  <a:cubicBezTo>
                    <a:pt x="52" y="5"/>
                    <a:pt x="50" y="0"/>
                    <a:pt x="46" y="1"/>
                  </a:cubicBezTo>
                  <a:cubicBezTo>
                    <a:pt x="46" y="3"/>
                    <a:pt x="46" y="4"/>
                    <a:pt x="46" y="6"/>
                  </a:cubicBezTo>
                  <a:cubicBezTo>
                    <a:pt x="44" y="7"/>
                    <a:pt x="45" y="7"/>
                    <a:pt x="43" y="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6" y="20"/>
                    <a:pt x="46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50" y="37"/>
                    <a:pt x="50" y="50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8" y="58"/>
                    <a:pt x="50" y="56"/>
                    <a:pt x="47" y="51"/>
                  </a:cubicBezTo>
                  <a:cubicBezTo>
                    <a:pt x="47" y="50"/>
                    <a:pt x="47" y="51"/>
                    <a:pt x="48" y="49"/>
                  </a:cubicBezTo>
                  <a:cubicBezTo>
                    <a:pt x="48" y="46"/>
                    <a:pt x="47" y="46"/>
                    <a:pt x="47" y="43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19"/>
                    <a:pt x="36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1"/>
                    <a:pt x="33" y="26"/>
                    <a:pt x="31" y="30"/>
                  </a:cubicBezTo>
                  <a:cubicBezTo>
                    <a:pt x="30" y="33"/>
                    <a:pt x="31" y="29"/>
                    <a:pt x="30" y="33"/>
                  </a:cubicBezTo>
                  <a:cubicBezTo>
                    <a:pt x="29" y="35"/>
                    <a:pt x="29" y="36"/>
                    <a:pt x="29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5"/>
                    <a:pt x="25" y="44"/>
                    <a:pt x="25" y="48"/>
                  </a:cubicBezTo>
                  <a:cubicBezTo>
                    <a:pt x="25" y="49"/>
                    <a:pt x="27" y="50"/>
                    <a:pt x="27" y="51"/>
                  </a:cubicBezTo>
                  <a:cubicBezTo>
                    <a:pt x="28" y="53"/>
                    <a:pt x="27" y="55"/>
                    <a:pt x="29" y="58"/>
                  </a:cubicBezTo>
                  <a:cubicBezTo>
                    <a:pt x="31" y="65"/>
                    <a:pt x="33" y="72"/>
                    <a:pt x="35" y="78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7"/>
                    <a:pt x="40" y="98"/>
                    <a:pt x="40" y="101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4"/>
                    <a:pt x="44" y="114"/>
                  </a:cubicBezTo>
                  <a:cubicBezTo>
                    <a:pt x="46" y="119"/>
                    <a:pt x="47" y="124"/>
                    <a:pt x="49" y="13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7"/>
                    <a:pt x="55" y="151"/>
                    <a:pt x="55" y="152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0" y="167"/>
                    <a:pt x="61" y="170"/>
                    <a:pt x="61" y="173"/>
                  </a:cubicBezTo>
                  <a:cubicBezTo>
                    <a:pt x="62" y="177"/>
                    <a:pt x="62" y="178"/>
                    <a:pt x="64" y="18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1"/>
                    <a:pt x="54" y="165"/>
                    <a:pt x="54" y="159"/>
                  </a:cubicBezTo>
                  <a:cubicBezTo>
                    <a:pt x="53" y="151"/>
                    <a:pt x="50" y="140"/>
                    <a:pt x="47" y="132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3" y="94"/>
                    <a:pt x="34" y="98"/>
                    <a:pt x="33" y="90"/>
                  </a:cubicBezTo>
                  <a:cubicBezTo>
                    <a:pt x="33" y="87"/>
                    <a:pt x="33" y="88"/>
                    <a:pt x="32" y="86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1" y="63"/>
                    <a:pt x="21" y="64"/>
                    <a:pt x="21" y="68"/>
                  </a:cubicBezTo>
                  <a:cubicBezTo>
                    <a:pt x="21" y="87"/>
                    <a:pt x="24" y="88"/>
                    <a:pt x="25" y="95"/>
                  </a:cubicBezTo>
                  <a:cubicBezTo>
                    <a:pt x="19" y="95"/>
                    <a:pt x="22" y="96"/>
                    <a:pt x="21" y="93"/>
                  </a:cubicBezTo>
                  <a:cubicBezTo>
                    <a:pt x="20" y="96"/>
                    <a:pt x="21" y="94"/>
                    <a:pt x="20" y="96"/>
                  </a:cubicBezTo>
                  <a:cubicBezTo>
                    <a:pt x="17" y="90"/>
                    <a:pt x="18" y="81"/>
                    <a:pt x="16" y="74"/>
                  </a:cubicBezTo>
                  <a:cubicBezTo>
                    <a:pt x="13" y="65"/>
                    <a:pt x="13" y="60"/>
                    <a:pt x="12" y="57"/>
                  </a:cubicBezTo>
                  <a:cubicBezTo>
                    <a:pt x="11" y="54"/>
                    <a:pt x="12" y="55"/>
                    <a:pt x="11" y="50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1"/>
                    <a:pt x="10" y="41"/>
                    <a:pt x="9" y="40"/>
                  </a:cubicBezTo>
                  <a:cubicBezTo>
                    <a:pt x="6" y="44"/>
                    <a:pt x="8" y="52"/>
                    <a:pt x="7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8" y="75"/>
                    <a:pt x="9" y="78"/>
                  </a:cubicBezTo>
                  <a:cubicBezTo>
                    <a:pt x="9" y="78"/>
                    <a:pt x="9" y="79"/>
                    <a:pt x="9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6"/>
                    <a:pt x="12" y="97"/>
                    <a:pt x="12" y="99"/>
                  </a:cubicBezTo>
                  <a:cubicBezTo>
                    <a:pt x="12" y="99"/>
                    <a:pt x="11" y="98"/>
                    <a:pt x="11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5"/>
                    <a:pt x="9" y="94"/>
                  </a:cubicBezTo>
                  <a:cubicBezTo>
                    <a:pt x="8" y="92"/>
                    <a:pt x="8" y="92"/>
                    <a:pt x="7" y="90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6" y="99"/>
                    <a:pt x="4" y="110"/>
                    <a:pt x="3" y="113"/>
                  </a:cubicBezTo>
                  <a:cubicBezTo>
                    <a:pt x="0" y="117"/>
                    <a:pt x="6" y="120"/>
                    <a:pt x="6" y="127"/>
                  </a:cubicBezTo>
                  <a:cubicBezTo>
                    <a:pt x="6" y="134"/>
                    <a:pt x="6" y="135"/>
                    <a:pt x="6" y="142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9"/>
                    <a:pt x="3" y="148"/>
                    <a:pt x="3" y="151"/>
                  </a:cubicBezTo>
                  <a:cubicBezTo>
                    <a:pt x="3" y="154"/>
                    <a:pt x="4" y="152"/>
                    <a:pt x="4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5"/>
                    <a:pt x="5" y="167"/>
                    <a:pt x="5" y="175"/>
                  </a:cubicBezTo>
                  <a:cubicBezTo>
                    <a:pt x="8" y="179"/>
                    <a:pt x="6" y="178"/>
                    <a:pt x="7" y="183"/>
                  </a:cubicBezTo>
                  <a:cubicBezTo>
                    <a:pt x="8" y="186"/>
                    <a:pt x="9" y="189"/>
                    <a:pt x="10" y="193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10" y="202"/>
                    <a:pt x="10" y="204"/>
                    <a:pt x="10" y="204"/>
                  </a:cubicBezTo>
                  <a:cubicBezTo>
                    <a:pt x="11" y="208"/>
                    <a:pt x="12" y="209"/>
                    <a:pt x="12" y="215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6" y="219"/>
                    <a:pt x="16" y="223"/>
                    <a:pt x="15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8" y="230"/>
                    <a:pt x="18" y="232"/>
                    <a:pt x="19" y="235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7" y="253"/>
                    <a:pt x="28" y="256"/>
                    <a:pt x="28" y="263"/>
                  </a:cubicBezTo>
                  <a:cubicBezTo>
                    <a:pt x="33" y="262"/>
                    <a:pt x="30" y="264"/>
                    <a:pt x="32" y="266"/>
                  </a:cubicBezTo>
                  <a:cubicBezTo>
                    <a:pt x="37" y="274"/>
                    <a:pt x="33" y="278"/>
                    <a:pt x="39" y="280"/>
                  </a:cubicBezTo>
                  <a:cubicBezTo>
                    <a:pt x="39" y="267"/>
                    <a:pt x="37" y="272"/>
                    <a:pt x="32" y="256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5" y="236"/>
                    <a:pt x="24" y="229"/>
                    <a:pt x="21" y="223"/>
                  </a:cubicBezTo>
                  <a:cubicBezTo>
                    <a:pt x="19" y="219"/>
                    <a:pt x="18" y="216"/>
                    <a:pt x="18" y="212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2" y="217"/>
                    <a:pt x="22" y="218"/>
                    <a:pt x="23" y="222"/>
                  </a:cubicBezTo>
                  <a:cubicBezTo>
                    <a:pt x="25" y="226"/>
                    <a:pt x="25" y="225"/>
                    <a:pt x="26" y="228"/>
                  </a:cubicBezTo>
                  <a:cubicBezTo>
                    <a:pt x="27" y="230"/>
                    <a:pt x="27" y="231"/>
                    <a:pt x="28" y="234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41" y="261"/>
                    <a:pt x="41" y="265"/>
                    <a:pt x="45" y="277"/>
                  </a:cubicBezTo>
                  <a:cubicBezTo>
                    <a:pt x="48" y="285"/>
                    <a:pt x="50" y="293"/>
                    <a:pt x="53" y="300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59" y="312"/>
                    <a:pt x="59" y="314"/>
                    <a:pt x="60" y="317"/>
                  </a:cubicBezTo>
                  <a:cubicBezTo>
                    <a:pt x="61" y="321"/>
                    <a:pt x="61" y="319"/>
                    <a:pt x="61" y="322"/>
                  </a:cubicBezTo>
                  <a:cubicBezTo>
                    <a:pt x="63" y="325"/>
                    <a:pt x="63" y="329"/>
                    <a:pt x="64" y="332"/>
                  </a:cubicBezTo>
                  <a:cubicBezTo>
                    <a:pt x="65" y="336"/>
                    <a:pt x="66" y="337"/>
                    <a:pt x="67" y="340"/>
                  </a:cubicBezTo>
                  <a:cubicBezTo>
                    <a:pt x="68" y="345"/>
                    <a:pt x="68" y="344"/>
                    <a:pt x="69" y="350"/>
                  </a:cubicBezTo>
                  <a:cubicBezTo>
                    <a:pt x="69" y="350"/>
                    <a:pt x="71" y="351"/>
                    <a:pt x="71" y="352"/>
                  </a:cubicBezTo>
                  <a:cubicBezTo>
                    <a:pt x="72" y="353"/>
                    <a:pt x="71" y="352"/>
                    <a:pt x="72" y="354"/>
                  </a:cubicBezTo>
                  <a:cubicBezTo>
                    <a:pt x="74" y="353"/>
                    <a:pt x="73" y="357"/>
                    <a:pt x="73" y="352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7" y="349"/>
                    <a:pt x="73" y="353"/>
                    <a:pt x="81" y="358"/>
                  </a:cubicBezTo>
                  <a:cubicBezTo>
                    <a:pt x="81" y="365"/>
                    <a:pt x="81" y="365"/>
                    <a:pt x="81" y="365"/>
                  </a:cubicBezTo>
                  <a:cubicBezTo>
                    <a:pt x="85" y="367"/>
                    <a:pt x="85" y="367"/>
                    <a:pt x="85" y="367"/>
                  </a:cubicBezTo>
                  <a:cubicBezTo>
                    <a:pt x="84" y="361"/>
                    <a:pt x="85" y="358"/>
                    <a:pt x="84" y="353"/>
                  </a:cubicBezTo>
                  <a:cubicBezTo>
                    <a:pt x="83" y="346"/>
                    <a:pt x="83" y="348"/>
                    <a:pt x="84" y="341"/>
                  </a:cubicBezTo>
                  <a:cubicBezTo>
                    <a:pt x="84" y="342"/>
                    <a:pt x="84" y="343"/>
                    <a:pt x="85" y="344"/>
                  </a:cubicBezTo>
                  <a:cubicBezTo>
                    <a:pt x="86" y="349"/>
                    <a:pt x="88" y="362"/>
                    <a:pt x="90" y="364"/>
                  </a:cubicBezTo>
                  <a:cubicBezTo>
                    <a:pt x="92" y="366"/>
                    <a:pt x="92" y="366"/>
                    <a:pt x="92" y="366"/>
                  </a:cubicBezTo>
                  <a:cubicBezTo>
                    <a:pt x="93" y="366"/>
                    <a:pt x="93" y="367"/>
                    <a:pt x="93" y="367"/>
                  </a:cubicBezTo>
                  <a:cubicBezTo>
                    <a:pt x="93" y="369"/>
                    <a:pt x="93" y="369"/>
                    <a:pt x="93" y="369"/>
                  </a:cubicBezTo>
                  <a:cubicBezTo>
                    <a:pt x="96" y="367"/>
                    <a:pt x="94" y="368"/>
                    <a:pt x="97" y="368"/>
                  </a:cubicBezTo>
                  <a:cubicBezTo>
                    <a:pt x="97" y="365"/>
                    <a:pt x="97" y="361"/>
                    <a:pt x="97" y="359"/>
                  </a:cubicBezTo>
                  <a:cubicBezTo>
                    <a:pt x="97" y="357"/>
                    <a:pt x="97" y="355"/>
                    <a:pt x="97" y="353"/>
                  </a:cubicBezTo>
                  <a:cubicBezTo>
                    <a:pt x="97" y="348"/>
                    <a:pt x="94" y="345"/>
                    <a:pt x="93" y="33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1" y="314"/>
                    <a:pt x="87" y="311"/>
                    <a:pt x="94" y="312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1"/>
                    <a:pt x="94" y="297"/>
                    <a:pt x="95" y="294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9" y="302"/>
                    <a:pt x="100" y="305"/>
                    <a:pt x="104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296"/>
                    <a:pt x="101" y="296"/>
                    <a:pt x="105" y="295"/>
                  </a:cubicBezTo>
                  <a:cubicBezTo>
                    <a:pt x="105" y="297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8"/>
                  </a:cubicBezTo>
                  <a:cubicBezTo>
                    <a:pt x="105" y="300"/>
                    <a:pt x="105" y="298"/>
                    <a:pt x="105" y="300"/>
                  </a:cubicBezTo>
                  <a:cubicBezTo>
                    <a:pt x="112" y="298"/>
                    <a:pt x="112" y="298"/>
                    <a:pt x="112" y="298"/>
                  </a:cubicBezTo>
                  <a:cubicBezTo>
                    <a:pt x="109" y="294"/>
                    <a:pt x="110" y="298"/>
                    <a:pt x="107" y="294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111" y="283"/>
                    <a:pt x="109" y="277"/>
                    <a:pt x="107" y="272"/>
                  </a:cubicBezTo>
                  <a:cubicBezTo>
                    <a:pt x="105" y="266"/>
                    <a:pt x="106" y="265"/>
                    <a:pt x="102" y="261"/>
                  </a:cubicBezTo>
                  <a:cubicBezTo>
                    <a:pt x="103" y="258"/>
                    <a:pt x="102" y="259"/>
                    <a:pt x="103" y="257"/>
                  </a:cubicBezTo>
                  <a:cubicBezTo>
                    <a:pt x="100" y="256"/>
                    <a:pt x="101" y="255"/>
                    <a:pt x="100" y="252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7" y="232"/>
                    <a:pt x="97" y="232"/>
                    <a:pt x="98" y="230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100" y="232"/>
                    <a:pt x="101" y="232"/>
                    <a:pt x="100" y="234"/>
                  </a:cubicBezTo>
                  <a:cubicBezTo>
                    <a:pt x="99" y="235"/>
                    <a:pt x="99" y="236"/>
                    <a:pt x="99" y="237"/>
                  </a:cubicBezTo>
                  <a:cubicBezTo>
                    <a:pt x="100" y="239"/>
                    <a:pt x="100" y="239"/>
                    <a:pt x="101" y="240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104" y="255"/>
                    <a:pt x="102" y="253"/>
                    <a:pt x="105" y="256"/>
                  </a:cubicBezTo>
                  <a:cubicBezTo>
                    <a:pt x="105" y="255"/>
                    <a:pt x="106" y="257"/>
                    <a:pt x="106" y="252"/>
                  </a:cubicBezTo>
                  <a:cubicBezTo>
                    <a:pt x="106" y="251"/>
                    <a:pt x="105" y="250"/>
                    <a:pt x="105" y="249"/>
                  </a:cubicBezTo>
                  <a:cubicBezTo>
                    <a:pt x="107" y="244"/>
                    <a:pt x="107" y="247"/>
                    <a:pt x="107" y="239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10" y="235"/>
                    <a:pt x="109" y="234"/>
                    <a:pt x="112" y="234"/>
                  </a:cubicBezTo>
                  <a:cubicBezTo>
                    <a:pt x="112" y="237"/>
                    <a:pt x="112" y="237"/>
                    <a:pt x="110" y="239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4" y="243"/>
                    <a:pt x="113" y="244"/>
                    <a:pt x="116" y="243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4" y="239"/>
                    <a:pt x="114" y="239"/>
                    <a:pt x="114" y="238"/>
                  </a:cubicBezTo>
                  <a:cubicBezTo>
                    <a:pt x="114" y="238"/>
                    <a:pt x="115" y="238"/>
                    <a:pt x="115" y="238"/>
                  </a:cubicBezTo>
                  <a:cubicBezTo>
                    <a:pt x="115" y="238"/>
                    <a:pt x="115" y="238"/>
                    <a:pt x="116" y="238"/>
                  </a:cubicBezTo>
                  <a:cubicBezTo>
                    <a:pt x="118" y="236"/>
                    <a:pt x="115" y="239"/>
                    <a:pt x="116" y="237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6" y="234"/>
                    <a:pt x="116" y="232"/>
                    <a:pt x="116" y="232"/>
                  </a:cubicBezTo>
                  <a:cubicBezTo>
                    <a:pt x="115" y="231"/>
                    <a:pt x="115" y="230"/>
                    <a:pt x="115" y="229"/>
                  </a:cubicBezTo>
                  <a:cubicBezTo>
                    <a:pt x="114" y="226"/>
                    <a:pt x="113" y="225"/>
                    <a:pt x="111" y="223"/>
                  </a:cubicBezTo>
                  <a:cubicBezTo>
                    <a:pt x="113" y="220"/>
                    <a:pt x="111" y="218"/>
                    <a:pt x="111" y="213"/>
                  </a:cubicBezTo>
                  <a:cubicBezTo>
                    <a:pt x="115" y="211"/>
                    <a:pt x="114" y="214"/>
                    <a:pt x="115" y="209"/>
                  </a:cubicBezTo>
                  <a:cubicBezTo>
                    <a:pt x="111" y="211"/>
                    <a:pt x="113" y="214"/>
                    <a:pt x="111" y="210"/>
                  </a:cubicBezTo>
                  <a:cubicBezTo>
                    <a:pt x="109" y="207"/>
                    <a:pt x="110" y="207"/>
                    <a:pt x="108" y="204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194"/>
                    <a:pt x="111" y="197"/>
                    <a:pt x="114" y="192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13" y="184"/>
                    <a:pt x="113" y="185"/>
                    <a:pt x="112" y="181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7" y="160"/>
                    <a:pt x="107" y="157"/>
                    <a:pt x="105" y="152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8"/>
                    <a:pt x="104" y="148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99" y="147"/>
                    <a:pt x="101" y="147"/>
                    <a:pt x="98" y="148"/>
                  </a:cubicBezTo>
                  <a:cubicBezTo>
                    <a:pt x="97" y="145"/>
                    <a:pt x="98" y="140"/>
                    <a:pt x="99" y="135"/>
                  </a:cubicBezTo>
                  <a:cubicBezTo>
                    <a:pt x="97" y="134"/>
                    <a:pt x="96" y="134"/>
                    <a:pt x="95" y="132"/>
                  </a:cubicBezTo>
                  <a:cubicBezTo>
                    <a:pt x="95" y="125"/>
                    <a:pt x="92" y="123"/>
                    <a:pt x="94" y="117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7"/>
                    <a:pt x="87" y="107"/>
                    <a:pt x="86" y="106"/>
                  </a:cubicBezTo>
                  <a:cubicBezTo>
                    <a:pt x="87" y="98"/>
                    <a:pt x="86" y="96"/>
                    <a:pt x="84" y="8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7" y="77"/>
                    <a:pt x="78" y="75"/>
                    <a:pt x="78" y="73"/>
                  </a:cubicBezTo>
                  <a:cubicBezTo>
                    <a:pt x="75" y="68"/>
                    <a:pt x="76" y="70"/>
                    <a:pt x="76" y="63"/>
                  </a:cubicBezTo>
                  <a:cubicBezTo>
                    <a:pt x="72" y="62"/>
                    <a:pt x="75" y="63"/>
                    <a:pt x="73" y="62"/>
                  </a:cubicBezTo>
                  <a:cubicBezTo>
                    <a:pt x="73" y="61"/>
                    <a:pt x="71" y="60"/>
                    <a:pt x="71" y="60"/>
                  </a:cubicBezTo>
                  <a:cubicBezTo>
                    <a:pt x="72" y="58"/>
                    <a:pt x="72" y="58"/>
                    <a:pt x="72" y="5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3"/>
                    <a:pt x="73" y="53"/>
                  </a:cubicBezTo>
                  <a:cubicBezTo>
                    <a:pt x="72" y="53"/>
                    <a:pt x="71" y="52"/>
                    <a:pt x="70" y="52"/>
                  </a:cubicBezTo>
                  <a:cubicBezTo>
                    <a:pt x="67" y="48"/>
                    <a:pt x="65" y="33"/>
                    <a:pt x="60" y="25"/>
                  </a:cubicBezTo>
                  <a:cubicBezTo>
                    <a:pt x="54" y="13"/>
                    <a:pt x="54" y="13"/>
                    <a:pt x="54" y="13"/>
                  </a:cubicBezTo>
                  <a:lnTo>
                    <a:pt x="5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5" name="Freeform 31"/>
            <p:cNvSpPr>
              <a:spLocks noEditPoints="1"/>
            </p:cNvSpPr>
            <p:nvPr/>
          </p:nvSpPr>
          <p:spPr bwMode="auto">
            <a:xfrm>
              <a:off x="1852" y="2120"/>
              <a:ext cx="136" cy="569"/>
            </a:xfrm>
            <a:custGeom>
              <a:avLst/>
              <a:gdLst>
                <a:gd name="T0" fmla="*/ 10 w 106"/>
                <a:gd name="T1" fmla="*/ 373 h 443"/>
                <a:gd name="T2" fmla="*/ 10 w 106"/>
                <a:gd name="T3" fmla="*/ 419 h 443"/>
                <a:gd name="T4" fmla="*/ 79 w 106"/>
                <a:gd name="T5" fmla="*/ 243 h 443"/>
                <a:gd name="T6" fmla="*/ 81 w 106"/>
                <a:gd name="T7" fmla="*/ 229 h 443"/>
                <a:gd name="T8" fmla="*/ 39 w 106"/>
                <a:gd name="T9" fmla="*/ 163 h 443"/>
                <a:gd name="T10" fmla="*/ 43 w 106"/>
                <a:gd name="T11" fmla="*/ 92 h 443"/>
                <a:gd name="T12" fmla="*/ 69 w 106"/>
                <a:gd name="T13" fmla="*/ 41 h 443"/>
                <a:gd name="T14" fmla="*/ 74 w 106"/>
                <a:gd name="T15" fmla="*/ 0 h 443"/>
                <a:gd name="T16" fmla="*/ 66 w 106"/>
                <a:gd name="T17" fmla="*/ 27 h 443"/>
                <a:gd name="T18" fmla="*/ 55 w 106"/>
                <a:gd name="T19" fmla="*/ 52 h 443"/>
                <a:gd name="T20" fmla="*/ 51 w 106"/>
                <a:gd name="T21" fmla="*/ 58 h 443"/>
                <a:gd name="T22" fmla="*/ 52 w 106"/>
                <a:gd name="T23" fmla="*/ 51 h 443"/>
                <a:gd name="T24" fmla="*/ 47 w 106"/>
                <a:gd name="T25" fmla="*/ 59 h 443"/>
                <a:gd name="T26" fmla="*/ 43 w 106"/>
                <a:gd name="T27" fmla="*/ 75 h 443"/>
                <a:gd name="T28" fmla="*/ 31 w 106"/>
                <a:gd name="T29" fmla="*/ 112 h 443"/>
                <a:gd name="T30" fmla="*/ 22 w 106"/>
                <a:gd name="T31" fmla="*/ 158 h 443"/>
                <a:gd name="T32" fmla="*/ 13 w 106"/>
                <a:gd name="T33" fmla="*/ 200 h 443"/>
                <a:gd name="T34" fmla="*/ 9 w 106"/>
                <a:gd name="T35" fmla="*/ 247 h 443"/>
                <a:gd name="T36" fmla="*/ 9 w 106"/>
                <a:gd name="T37" fmla="*/ 269 h 443"/>
                <a:gd name="T38" fmla="*/ 7 w 106"/>
                <a:gd name="T39" fmla="*/ 283 h 443"/>
                <a:gd name="T40" fmla="*/ 5 w 106"/>
                <a:gd name="T41" fmla="*/ 293 h 443"/>
                <a:gd name="T42" fmla="*/ 4 w 106"/>
                <a:gd name="T43" fmla="*/ 321 h 443"/>
                <a:gd name="T44" fmla="*/ 3 w 106"/>
                <a:gd name="T45" fmla="*/ 369 h 443"/>
                <a:gd name="T46" fmla="*/ 3 w 106"/>
                <a:gd name="T47" fmla="*/ 408 h 443"/>
                <a:gd name="T48" fmla="*/ 7 w 106"/>
                <a:gd name="T49" fmla="*/ 441 h 443"/>
                <a:gd name="T50" fmla="*/ 17 w 106"/>
                <a:gd name="T51" fmla="*/ 421 h 443"/>
                <a:gd name="T52" fmla="*/ 25 w 106"/>
                <a:gd name="T53" fmla="*/ 368 h 443"/>
                <a:gd name="T54" fmla="*/ 50 w 106"/>
                <a:gd name="T55" fmla="*/ 300 h 443"/>
                <a:gd name="T56" fmla="*/ 57 w 106"/>
                <a:gd name="T57" fmla="*/ 256 h 443"/>
                <a:gd name="T58" fmla="*/ 61 w 106"/>
                <a:gd name="T59" fmla="*/ 271 h 443"/>
                <a:gd name="T60" fmla="*/ 58 w 106"/>
                <a:gd name="T61" fmla="*/ 285 h 443"/>
                <a:gd name="T62" fmla="*/ 45 w 106"/>
                <a:gd name="T63" fmla="*/ 335 h 443"/>
                <a:gd name="T64" fmla="*/ 27 w 106"/>
                <a:gd name="T65" fmla="*/ 392 h 443"/>
                <a:gd name="T66" fmla="*/ 34 w 106"/>
                <a:gd name="T67" fmla="*/ 385 h 443"/>
                <a:gd name="T68" fmla="*/ 31 w 106"/>
                <a:gd name="T69" fmla="*/ 407 h 443"/>
                <a:gd name="T70" fmla="*/ 33 w 106"/>
                <a:gd name="T71" fmla="*/ 418 h 443"/>
                <a:gd name="T72" fmla="*/ 52 w 106"/>
                <a:gd name="T73" fmla="*/ 367 h 443"/>
                <a:gd name="T74" fmla="*/ 60 w 106"/>
                <a:gd name="T75" fmla="*/ 353 h 443"/>
                <a:gd name="T76" fmla="*/ 68 w 106"/>
                <a:gd name="T77" fmla="*/ 336 h 443"/>
                <a:gd name="T78" fmla="*/ 79 w 106"/>
                <a:gd name="T79" fmla="*/ 296 h 443"/>
                <a:gd name="T80" fmla="*/ 82 w 106"/>
                <a:gd name="T81" fmla="*/ 259 h 443"/>
                <a:gd name="T82" fmla="*/ 87 w 106"/>
                <a:gd name="T83" fmla="*/ 226 h 443"/>
                <a:gd name="T84" fmla="*/ 97 w 106"/>
                <a:gd name="T85" fmla="*/ 181 h 443"/>
                <a:gd name="T86" fmla="*/ 105 w 106"/>
                <a:gd name="T87" fmla="*/ 105 h 443"/>
                <a:gd name="T88" fmla="*/ 98 w 106"/>
                <a:gd name="T89" fmla="*/ 100 h 443"/>
                <a:gd name="T90" fmla="*/ 98 w 106"/>
                <a:gd name="T91" fmla="*/ 117 h 443"/>
                <a:gd name="T92" fmla="*/ 86 w 106"/>
                <a:gd name="T93" fmla="*/ 104 h 443"/>
                <a:gd name="T94" fmla="*/ 87 w 106"/>
                <a:gd name="T95" fmla="*/ 65 h 443"/>
                <a:gd name="T96" fmla="*/ 69 w 106"/>
                <a:gd name="T97" fmla="*/ 133 h 443"/>
                <a:gd name="T98" fmla="*/ 80 w 106"/>
                <a:gd name="T99" fmla="*/ 65 h 443"/>
                <a:gd name="T100" fmla="*/ 75 w 106"/>
                <a:gd name="T101" fmla="*/ 57 h 443"/>
                <a:gd name="T102" fmla="*/ 54 w 106"/>
                <a:gd name="T103" fmla="*/ 126 h 443"/>
                <a:gd name="T104" fmla="*/ 47 w 106"/>
                <a:gd name="T105" fmla="*/ 139 h 443"/>
                <a:gd name="T106" fmla="*/ 54 w 106"/>
                <a:gd name="T107" fmla="*/ 109 h 443"/>
                <a:gd name="T108" fmla="*/ 71 w 106"/>
                <a:gd name="T109" fmla="*/ 50 h 443"/>
                <a:gd name="T110" fmla="*/ 78 w 106"/>
                <a:gd name="T111" fmla="*/ 13 h 443"/>
                <a:gd name="T112" fmla="*/ 80 w 106"/>
                <a:gd name="T113" fmla="*/ 5 h 443"/>
                <a:gd name="T114" fmla="*/ 79 w 106"/>
                <a:gd name="T115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443">
                  <a:moveTo>
                    <a:pt x="9" y="426"/>
                  </a:moveTo>
                  <a:cubicBezTo>
                    <a:pt x="7" y="425"/>
                    <a:pt x="7" y="427"/>
                    <a:pt x="7" y="421"/>
                  </a:cubicBezTo>
                  <a:cubicBezTo>
                    <a:pt x="7" y="397"/>
                    <a:pt x="7" y="397"/>
                    <a:pt x="7" y="397"/>
                  </a:cubicBezTo>
                  <a:cubicBezTo>
                    <a:pt x="8" y="385"/>
                    <a:pt x="7" y="383"/>
                    <a:pt x="10" y="373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1" y="371"/>
                    <a:pt x="11" y="371"/>
                    <a:pt x="11" y="370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9" y="400"/>
                    <a:pt x="9" y="398"/>
                    <a:pt x="10" y="419"/>
                  </a:cubicBezTo>
                  <a:cubicBezTo>
                    <a:pt x="11" y="429"/>
                    <a:pt x="10" y="424"/>
                    <a:pt x="9" y="426"/>
                  </a:cubicBezTo>
                  <a:close/>
                  <a:moveTo>
                    <a:pt x="77" y="245"/>
                  </a:moveTo>
                  <a:cubicBezTo>
                    <a:pt x="77" y="239"/>
                    <a:pt x="76" y="242"/>
                    <a:pt x="78" y="240"/>
                  </a:cubicBezTo>
                  <a:cubicBezTo>
                    <a:pt x="79" y="240"/>
                    <a:pt x="79" y="241"/>
                    <a:pt x="79" y="243"/>
                  </a:cubicBezTo>
                  <a:cubicBezTo>
                    <a:pt x="79" y="246"/>
                    <a:pt x="79" y="245"/>
                    <a:pt x="77" y="245"/>
                  </a:cubicBezTo>
                  <a:close/>
                  <a:moveTo>
                    <a:pt x="81" y="229"/>
                  </a:moveTo>
                  <a:cubicBezTo>
                    <a:pt x="82" y="231"/>
                    <a:pt x="82" y="231"/>
                    <a:pt x="82" y="233"/>
                  </a:cubicBezTo>
                  <a:cubicBezTo>
                    <a:pt x="80" y="232"/>
                    <a:pt x="79" y="233"/>
                    <a:pt x="81" y="229"/>
                  </a:cubicBezTo>
                  <a:close/>
                  <a:moveTo>
                    <a:pt x="42" y="158"/>
                  </a:moveTo>
                  <a:cubicBezTo>
                    <a:pt x="43" y="161"/>
                    <a:pt x="43" y="168"/>
                    <a:pt x="40" y="171"/>
                  </a:cubicBezTo>
                  <a:cubicBezTo>
                    <a:pt x="39" y="169"/>
                    <a:pt x="40" y="168"/>
                    <a:pt x="41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2" y="160"/>
                    <a:pt x="40" y="163"/>
                    <a:pt x="42" y="158"/>
                  </a:cubicBezTo>
                  <a:close/>
                  <a:moveTo>
                    <a:pt x="42" y="88"/>
                  </a:moveTo>
                  <a:cubicBezTo>
                    <a:pt x="43" y="89"/>
                    <a:pt x="42" y="88"/>
                    <a:pt x="43" y="89"/>
                  </a:cubicBezTo>
                  <a:cubicBezTo>
                    <a:pt x="44" y="90"/>
                    <a:pt x="44" y="91"/>
                    <a:pt x="43" y="92"/>
                  </a:cubicBezTo>
                  <a:cubicBezTo>
                    <a:pt x="43" y="92"/>
                    <a:pt x="43" y="94"/>
                    <a:pt x="43" y="94"/>
                  </a:cubicBezTo>
                  <a:cubicBezTo>
                    <a:pt x="41" y="93"/>
                    <a:pt x="42" y="94"/>
                    <a:pt x="41" y="92"/>
                  </a:cubicBezTo>
                  <a:cubicBezTo>
                    <a:pt x="41" y="91"/>
                    <a:pt x="41" y="89"/>
                    <a:pt x="42" y="88"/>
                  </a:cubicBezTo>
                  <a:close/>
                  <a:moveTo>
                    <a:pt x="69" y="41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66" y="42"/>
                    <a:pt x="67" y="42"/>
                    <a:pt x="69" y="41"/>
                  </a:cubicBezTo>
                  <a:close/>
                  <a:moveTo>
                    <a:pt x="79" y="2"/>
                  </a:moveTo>
                  <a:cubicBezTo>
                    <a:pt x="76" y="1"/>
                    <a:pt x="76" y="1"/>
                    <a:pt x="74" y="0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4"/>
                    <a:pt x="75" y="4"/>
                    <a:pt x="72" y="5"/>
                  </a:cubicBezTo>
                  <a:cubicBezTo>
                    <a:pt x="70" y="9"/>
                    <a:pt x="71" y="7"/>
                    <a:pt x="70" y="11"/>
                  </a:cubicBezTo>
                  <a:cubicBezTo>
                    <a:pt x="69" y="17"/>
                    <a:pt x="66" y="21"/>
                    <a:pt x="66" y="27"/>
                  </a:cubicBezTo>
                  <a:cubicBezTo>
                    <a:pt x="62" y="29"/>
                    <a:pt x="63" y="30"/>
                    <a:pt x="62" y="35"/>
                  </a:cubicBezTo>
                  <a:cubicBezTo>
                    <a:pt x="61" y="39"/>
                    <a:pt x="60" y="38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6" y="48"/>
                    <a:pt x="56" y="50"/>
                    <a:pt x="55" y="52"/>
                  </a:cubicBezTo>
                  <a:cubicBezTo>
                    <a:pt x="53" y="54"/>
                    <a:pt x="53" y="55"/>
                    <a:pt x="52" y="57"/>
                  </a:cubicBezTo>
                  <a:cubicBezTo>
                    <a:pt x="52" y="59"/>
                    <a:pt x="53" y="58"/>
                    <a:pt x="52" y="59"/>
                  </a:cubicBezTo>
                  <a:cubicBezTo>
                    <a:pt x="52" y="59"/>
                    <a:pt x="52" y="59"/>
                    <a:pt x="52" y="58"/>
                  </a:cubicBezTo>
                  <a:cubicBezTo>
                    <a:pt x="52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0" y="55"/>
                    <a:pt x="50" y="55"/>
                  </a:cubicBezTo>
                  <a:cubicBezTo>
                    <a:pt x="52" y="53"/>
                    <a:pt x="51" y="54"/>
                    <a:pt x="52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6"/>
                    <a:pt x="48" y="56"/>
                  </a:cubicBezTo>
                  <a:cubicBezTo>
                    <a:pt x="45" y="62"/>
                    <a:pt x="51" y="55"/>
                    <a:pt x="47" y="59"/>
                  </a:cubicBezTo>
                  <a:cubicBezTo>
                    <a:pt x="46" y="61"/>
                    <a:pt x="45" y="61"/>
                    <a:pt x="43" y="61"/>
                  </a:cubicBezTo>
                  <a:cubicBezTo>
                    <a:pt x="43" y="64"/>
                    <a:pt x="43" y="65"/>
                    <a:pt x="43" y="68"/>
                  </a:cubicBezTo>
                  <a:cubicBezTo>
                    <a:pt x="43" y="72"/>
                    <a:pt x="44" y="67"/>
                    <a:pt x="43" y="71"/>
                  </a:cubicBezTo>
                  <a:cubicBezTo>
                    <a:pt x="43" y="71"/>
                    <a:pt x="43" y="75"/>
                    <a:pt x="43" y="75"/>
                  </a:cubicBezTo>
                  <a:cubicBezTo>
                    <a:pt x="41" y="78"/>
                    <a:pt x="40" y="76"/>
                    <a:pt x="39" y="89"/>
                  </a:cubicBezTo>
                  <a:cubicBezTo>
                    <a:pt x="39" y="90"/>
                    <a:pt x="38" y="94"/>
                    <a:pt x="38" y="94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103"/>
                    <a:pt x="32" y="107"/>
                    <a:pt x="31" y="112"/>
                  </a:cubicBezTo>
                  <a:cubicBezTo>
                    <a:pt x="31" y="114"/>
                    <a:pt x="31" y="117"/>
                    <a:pt x="31" y="118"/>
                  </a:cubicBezTo>
                  <a:cubicBezTo>
                    <a:pt x="29" y="121"/>
                    <a:pt x="29" y="125"/>
                    <a:pt x="29" y="129"/>
                  </a:cubicBezTo>
                  <a:cubicBezTo>
                    <a:pt x="29" y="134"/>
                    <a:pt x="28" y="136"/>
                    <a:pt x="27" y="13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66"/>
                    <a:pt x="22" y="168"/>
                    <a:pt x="19" y="175"/>
                  </a:cubicBezTo>
                  <a:cubicBezTo>
                    <a:pt x="17" y="181"/>
                    <a:pt x="19" y="187"/>
                    <a:pt x="17" y="193"/>
                  </a:cubicBezTo>
                  <a:cubicBezTo>
                    <a:pt x="16" y="197"/>
                    <a:pt x="15" y="195"/>
                    <a:pt x="14" y="198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4" y="204"/>
                    <a:pt x="13" y="202"/>
                    <a:pt x="15" y="20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1" y="238"/>
                    <a:pt x="10" y="234"/>
                    <a:pt x="9" y="239"/>
                  </a:cubicBezTo>
                  <a:cubicBezTo>
                    <a:pt x="8" y="242"/>
                    <a:pt x="9" y="244"/>
                    <a:pt x="9" y="247"/>
                  </a:cubicBezTo>
                  <a:cubicBezTo>
                    <a:pt x="8" y="249"/>
                    <a:pt x="8" y="253"/>
                    <a:pt x="7" y="255"/>
                  </a:cubicBezTo>
                  <a:cubicBezTo>
                    <a:pt x="7" y="258"/>
                    <a:pt x="6" y="259"/>
                    <a:pt x="6" y="262"/>
                  </a:cubicBezTo>
                  <a:cubicBezTo>
                    <a:pt x="8" y="263"/>
                    <a:pt x="8" y="264"/>
                    <a:pt x="10" y="265"/>
                  </a:cubicBezTo>
                  <a:cubicBezTo>
                    <a:pt x="7" y="268"/>
                    <a:pt x="8" y="267"/>
                    <a:pt x="9" y="269"/>
                  </a:cubicBezTo>
                  <a:cubicBezTo>
                    <a:pt x="7" y="271"/>
                    <a:pt x="9" y="269"/>
                    <a:pt x="7" y="271"/>
                  </a:cubicBezTo>
                  <a:cubicBezTo>
                    <a:pt x="6" y="272"/>
                    <a:pt x="6" y="272"/>
                    <a:pt x="6" y="274"/>
                  </a:cubicBezTo>
                  <a:cubicBezTo>
                    <a:pt x="5" y="275"/>
                    <a:pt x="5" y="279"/>
                    <a:pt x="4" y="281"/>
                  </a:cubicBezTo>
                  <a:cubicBezTo>
                    <a:pt x="7" y="283"/>
                    <a:pt x="7" y="283"/>
                    <a:pt x="7" y="283"/>
                  </a:cubicBezTo>
                  <a:cubicBezTo>
                    <a:pt x="7" y="283"/>
                    <a:pt x="7" y="283"/>
                    <a:pt x="6" y="283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4" y="285"/>
                  </a:cubicBezTo>
                  <a:cubicBezTo>
                    <a:pt x="6" y="289"/>
                    <a:pt x="6" y="288"/>
                    <a:pt x="5" y="293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3" y="317"/>
                    <a:pt x="4" y="311"/>
                    <a:pt x="5" y="318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3" y="331"/>
                    <a:pt x="2" y="329"/>
                    <a:pt x="4" y="335"/>
                  </a:cubicBezTo>
                  <a:cubicBezTo>
                    <a:pt x="3" y="337"/>
                    <a:pt x="3" y="341"/>
                    <a:pt x="4" y="344"/>
                  </a:cubicBezTo>
                  <a:cubicBezTo>
                    <a:pt x="5" y="350"/>
                    <a:pt x="5" y="347"/>
                    <a:pt x="4" y="352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2"/>
                    <a:pt x="2" y="376"/>
                    <a:pt x="3" y="378"/>
                  </a:cubicBezTo>
                  <a:cubicBezTo>
                    <a:pt x="4" y="392"/>
                    <a:pt x="0" y="394"/>
                    <a:pt x="2" y="402"/>
                  </a:cubicBezTo>
                  <a:cubicBezTo>
                    <a:pt x="3" y="404"/>
                    <a:pt x="3" y="404"/>
                    <a:pt x="4" y="405"/>
                  </a:cubicBezTo>
                  <a:cubicBezTo>
                    <a:pt x="2" y="409"/>
                    <a:pt x="3" y="404"/>
                    <a:pt x="3" y="408"/>
                  </a:cubicBezTo>
                  <a:cubicBezTo>
                    <a:pt x="2" y="416"/>
                    <a:pt x="4" y="410"/>
                    <a:pt x="1" y="416"/>
                  </a:cubicBezTo>
                  <a:cubicBezTo>
                    <a:pt x="3" y="421"/>
                    <a:pt x="2" y="427"/>
                    <a:pt x="1" y="430"/>
                  </a:cubicBezTo>
                  <a:cubicBezTo>
                    <a:pt x="4" y="433"/>
                    <a:pt x="5" y="436"/>
                    <a:pt x="5" y="443"/>
                  </a:cubicBezTo>
                  <a:cubicBezTo>
                    <a:pt x="7" y="441"/>
                    <a:pt x="7" y="441"/>
                    <a:pt x="7" y="441"/>
                  </a:cubicBezTo>
                  <a:cubicBezTo>
                    <a:pt x="8" y="441"/>
                    <a:pt x="8" y="441"/>
                    <a:pt x="9" y="441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12" y="437"/>
                    <a:pt x="10" y="438"/>
                    <a:pt x="14" y="439"/>
                  </a:cubicBezTo>
                  <a:cubicBezTo>
                    <a:pt x="17" y="421"/>
                    <a:pt x="17" y="421"/>
                    <a:pt x="17" y="421"/>
                  </a:cubicBezTo>
                  <a:cubicBezTo>
                    <a:pt x="16" y="418"/>
                    <a:pt x="17" y="414"/>
                    <a:pt x="18" y="409"/>
                  </a:cubicBezTo>
                  <a:cubicBezTo>
                    <a:pt x="18" y="402"/>
                    <a:pt x="18" y="397"/>
                    <a:pt x="18" y="390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2" y="379"/>
                    <a:pt x="23" y="376"/>
                    <a:pt x="25" y="368"/>
                  </a:cubicBezTo>
                  <a:cubicBezTo>
                    <a:pt x="32" y="341"/>
                    <a:pt x="31" y="355"/>
                    <a:pt x="35" y="349"/>
                  </a:cubicBezTo>
                  <a:cubicBezTo>
                    <a:pt x="46" y="322"/>
                    <a:pt x="46" y="322"/>
                    <a:pt x="46" y="322"/>
                  </a:cubicBezTo>
                  <a:cubicBezTo>
                    <a:pt x="47" y="320"/>
                    <a:pt x="47" y="321"/>
                    <a:pt x="47" y="318"/>
                  </a:cubicBezTo>
                  <a:cubicBezTo>
                    <a:pt x="50" y="300"/>
                    <a:pt x="50" y="300"/>
                    <a:pt x="50" y="300"/>
                  </a:cubicBezTo>
                  <a:cubicBezTo>
                    <a:pt x="51" y="296"/>
                    <a:pt x="49" y="296"/>
                    <a:pt x="50" y="291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6" y="263"/>
                    <a:pt x="56" y="260"/>
                    <a:pt x="56" y="259"/>
                  </a:cubicBezTo>
                  <a:cubicBezTo>
                    <a:pt x="57" y="256"/>
                    <a:pt x="57" y="256"/>
                    <a:pt x="57" y="256"/>
                  </a:cubicBezTo>
                  <a:cubicBezTo>
                    <a:pt x="58" y="258"/>
                    <a:pt x="58" y="258"/>
                    <a:pt x="59" y="258"/>
                  </a:cubicBezTo>
                  <a:cubicBezTo>
                    <a:pt x="60" y="257"/>
                    <a:pt x="60" y="257"/>
                    <a:pt x="62" y="256"/>
                  </a:cubicBezTo>
                  <a:cubicBezTo>
                    <a:pt x="62" y="263"/>
                    <a:pt x="60" y="264"/>
                    <a:pt x="62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2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9" y="279"/>
                    <a:pt x="59" y="282"/>
                    <a:pt x="58" y="285"/>
                  </a:cubicBezTo>
                  <a:cubicBezTo>
                    <a:pt x="58" y="286"/>
                    <a:pt x="56" y="293"/>
                    <a:pt x="58" y="292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48" y="328"/>
                    <a:pt x="48" y="331"/>
                    <a:pt x="45" y="335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40" y="349"/>
                    <a:pt x="35" y="355"/>
                    <a:pt x="33" y="361"/>
                  </a:cubicBezTo>
                  <a:cubicBezTo>
                    <a:pt x="32" y="366"/>
                    <a:pt x="32" y="371"/>
                    <a:pt x="30" y="376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7" y="396"/>
                    <a:pt x="26" y="395"/>
                    <a:pt x="29" y="397"/>
                  </a:cubicBezTo>
                  <a:cubicBezTo>
                    <a:pt x="29" y="396"/>
                    <a:pt x="29" y="396"/>
                    <a:pt x="30" y="395"/>
                  </a:cubicBezTo>
                  <a:cubicBezTo>
                    <a:pt x="30" y="395"/>
                    <a:pt x="30" y="394"/>
                    <a:pt x="30" y="393"/>
                  </a:cubicBezTo>
                  <a:cubicBezTo>
                    <a:pt x="34" y="385"/>
                    <a:pt x="34" y="385"/>
                    <a:pt x="34" y="385"/>
                  </a:cubicBezTo>
                  <a:cubicBezTo>
                    <a:pt x="35" y="387"/>
                    <a:pt x="36" y="383"/>
                    <a:pt x="34" y="389"/>
                  </a:cubicBezTo>
                  <a:cubicBezTo>
                    <a:pt x="34" y="393"/>
                    <a:pt x="33" y="391"/>
                    <a:pt x="32" y="395"/>
                  </a:cubicBezTo>
                  <a:cubicBezTo>
                    <a:pt x="32" y="398"/>
                    <a:pt x="32" y="394"/>
                    <a:pt x="33" y="397"/>
                  </a:cubicBezTo>
                  <a:cubicBezTo>
                    <a:pt x="33" y="405"/>
                    <a:pt x="33" y="400"/>
                    <a:pt x="31" y="407"/>
                  </a:cubicBezTo>
                  <a:cubicBezTo>
                    <a:pt x="29" y="412"/>
                    <a:pt x="24" y="417"/>
                    <a:pt x="28" y="422"/>
                  </a:cubicBezTo>
                  <a:cubicBezTo>
                    <a:pt x="28" y="425"/>
                    <a:pt x="27" y="426"/>
                    <a:pt x="28" y="427"/>
                  </a:cubicBezTo>
                  <a:cubicBezTo>
                    <a:pt x="32" y="421"/>
                    <a:pt x="32" y="421"/>
                    <a:pt x="32" y="421"/>
                  </a:cubicBezTo>
                  <a:cubicBezTo>
                    <a:pt x="33" y="419"/>
                    <a:pt x="32" y="420"/>
                    <a:pt x="33" y="418"/>
                  </a:cubicBezTo>
                  <a:cubicBezTo>
                    <a:pt x="45" y="387"/>
                    <a:pt x="45" y="387"/>
                    <a:pt x="45" y="387"/>
                  </a:cubicBezTo>
                  <a:cubicBezTo>
                    <a:pt x="46" y="384"/>
                    <a:pt x="44" y="386"/>
                    <a:pt x="46" y="383"/>
                  </a:cubicBezTo>
                  <a:cubicBezTo>
                    <a:pt x="48" y="380"/>
                    <a:pt x="47" y="383"/>
                    <a:pt x="49" y="380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3" y="366"/>
                    <a:pt x="54" y="364"/>
                    <a:pt x="54" y="363"/>
                  </a:cubicBezTo>
                  <a:cubicBezTo>
                    <a:pt x="57" y="363"/>
                    <a:pt x="58" y="365"/>
                    <a:pt x="59" y="366"/>
                  </a:cubicBezTo>
                  <a:cubicBezTo>
                    <a:pt x="59" y="365"/>
                    <a:pt x="59" y="363"/>
                    <a:pt x="58" y="359"/>
                  </a:cubicBezTo>
                  <a:cubicBezTo>
                    <a:pt x="59" y="357"/>
                    <a:pt x="59" y="357"/>
                    <a:pt x="60" y="353"/>
                  </a:cubicBezTo>
                  <a:cubicBezTo>
                    <a:pt x="63" y="350"/>
                    <a:pt x="60" y="353"/>
                    <a:pt x="62" y="349"/>
                  </a:cubicBezTo>
                  <a:cubicBezTo>
                    <a:pt x="63" y="346"/>
                    <a:pt x="63" y="347"/>
                    <a:pt x="65" y="345"/>
                  </a:cubicBezTo>
                  <a:cubicBezTo>
                    <a:pt x="64" y="340"/>
                    <a:pt x="64" y="340"/>
                    <a:pt x="64" y="340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70" y="329"/>
                    <a:pt x="68" y="330"/>
                    <a:pt x="69" y="324"/>
                  </a:cubicBezTo>
                  <a:cubicBezTo>
                    <a:pt x="69" y="321"/>
                    <a:pt x="70" y="322"/>
                    <a:pt x="70" y="319"/>
                  </a:cubicBezTo>
                  <a:cubicBezTo>
                    <a:pt x="72" y="312"/>
                    <a:pt x="75" y="306"/>
                    <a:pt x="76" y="305"/>
                  </a:cubicBezTo>
                  <a:cubicBezTo>
                    <a:pt x="77" y="300"/>
                    <a:pt x="75" y="298"/>
                    <a:pt x="79" y="296"/>
                  </a:cubicBezTo>
                  <a:cubicBezTo>
                    <a:pt x="77" y="292"/>
                    <a:pt x="79" y="295"/>
                    <a:pt x="76" y="292"/>
                  </a:cubicBezTo>
                  <a:cubicBezTo>
                    <a:pt x="80" y="288"/>
                    <a:pt x="78" y="287"/>
                    <a:pt x="80" y="280"/>
                  </a:cubicBezTo>
                  <a:cubicBezTo>
                    <a:pt x="81" y="274"/>
                    <a:pt x="79" y="270"/>
                    <a:pt x="83" y="266"/>
                  </a:cubicBezTo>
                  <a:cubicBezTo>
                    <a:pt x="83" y="262"/>
                    <a:pt x="82" y="262"/>
                    <a:pt x="82" y="259"/>
                  </a:cubicBezTo>
                  <a:cubicBezTo>
                    <a:pt x="85" y="256"/>
                    <a:pt x="82" y="260"/>
                    <a:pt x="85" y="258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4" y="251"/>
                    <a:pt x="86" y="252"/>
                    <a:pt x="83" y="251"/>
                  </a:cubicBezTo>
                  <a:cubicBezTo>
                    <a:pt x="86" y="243"/>
                    <a:pt x="86" y="235"/>
                    <a:pt x="87" y="22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9" y="219"/>
                    <a:pt x="90" y="217"/>
                    <a:pt x="90" y="217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3" y="196"/>
                    <a:pt x="96" y="190"/>
                    <a:pt x="97" y="181"/>
                  </a:cubicBezTo>
                  <a:cubicBezTo>
                    <a:pt x="97" y="175"/>
                    <a:pt x="96" y="177"/>
                    <a:pt x="97" y="172"/>
                  </a:cubicBezTo>
                  <a:cubicBezTo>
                    <a:pt x="99" y="160"/>
                    <a:pt x="96" y="151"/>
                    <a:pt x="100" y="141"/>
                  </a:cubicBezTo>
                  <a:cubicBezTo>
                    <a:pt x="101" y="137"/>
                    <a:pt x="102" y="126"/>
                    <a:pt x="103" y="121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1"/>
                    <a:pt x="104" y="94"/>
                    <a:pt x="106" y="90"/>
                  </a:cubicBezTo>
                  <a:cubicBezTo>
                    <a:pt x="105" y="88"/>
                    <a:pt x="106" y="90"/>
                    <a:pt x="104" y="88"/>
                  </a:cubicBezTo>
                  <a:cubicBezTo>
                    <a:pt x="106" y="84"/>
                    <a:pt x="106" y="87"/>
                    <a:pt x="106" y="82"/>
                  </a:cubicBezTo>
                  <a:cubicBezTo>
                    <a:pt x="98" y="82"/>
                    <a:pt x="104" y="92"/>
                    <a:pt x="98" y="100"/>
                  </a:cubicBezTo>
                  <a:cubicBezTo>
                    <a:pt x="99" y="103"/>
                    <a:pt x="98" y="108"/>
                    <a:pt x="97" y="107"/>
                  </a:cubicBezTo>
                  <a:cubicBezTo>
                    <a:pt x="97" y="107"/>
                    <a:pt x="97" y="107"/>
                    <a:pt x="96" y="107"/>
                  </a:cubicBezTo>
                  <a:cubicBezTo>
                    <a:pt x="99" y="111"/>
                    <a:pt x="98" y="112"/>
                    <a:pt x="98" y="115"/>
                  </a:cubicBezTo>
                  <a:cubicBezTo>
                    <a:pt x="98" y="115"/>
                    <a:pt x="98" y="117"/>
                    <a:pt x="98" y="117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1"/>
                    <a:pt x="90" y="106"/>
                    <a:pt x="86" y="104"/>
                  </a:cubicBezTo>
                  <a:cubicBezTo>
                    <a:pt x="87" y="101"/>
                    <a:pt x="88" y="98"/>
                    <a:pt x="86" y="96"/>
                  </a:cubicBezTo>
                  <a:cubicBezTo>
                    <a:pt x="87" y="94"/>
                    <a:pt x="88" y="92"/>
                    <a:pt x="89" y="89"/>
                  </a:cubicBezTo>
                  <a:cubicBezTo>
                    <a:pt x="89" y="86"/>
                    <a:pt x="89" y="84"/>
                    <a:pt x="88" y="80"/>
                  </a:cubicBezTo>
                  <a:cubicBezTo>
                    <a:pt x="92" y="74"/>
                    <a:pt x="89" y="69"/>
                    <a:pt x="87" y="65"/>
                  </a:cubicBezTo>
                  <a:cubicBezTo>
                    <a:pt x="81" y="71"/>
                    <a:pt x="82" y="91"/>
                    <a:pt x="79" y="100"/>
                  </a:cubicBezTo>
                  <a:cubicBezTo>
                    <a:pt x="77" y="105"/>
                    <a:pt x="77" y="114"/>
                    <a:pt x="75" y="118"/>
                  </a:cubicBezTo>
                  <a:cubicBezTo>
                    <a:pt x="75" y="118"/>
                    <a:pt x="74" y="121"/>
                    <a:pt x="73" y="123"/>
                  </a:cubicBezTo>
                  <a:cubicBezTo>
                    <a:pt x="72" y="128"/>
                    <a:pt x="74" y="132"/>
                    <a:pt x="69" y="133"/>
                  </a:cubicBezTo>
                  <a:cubicBezTo>
                    <a:pt x="71" y="124"/>
                    <a:pt x="67" y="129"/>
                    <a:pt x="69" y="122"/>
                  </a:cubicBezTo>
                  <a:cubicBezTo>
                    <a:pt x="70" y="118"/>
                    <a:pt x="69" y="116"/>
                    <a:pt x="71" y="111"/>
                  </a:cubicBezTo>
                  <a:cubicBezTo>
                    <a:pt x="73" y="103"/>
                    <a:pt x="73" y="93"/>
                    <a:pt x="74" y="87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3" y="54"/>
                    <a:pt x="90" y="47"/>
                    <a:pt x="83" y="3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5" y="54"/>
                    <a:pt x="77" y="53"/>
                    <a:pt x="79" y="53"/>
                  </a:cubicBezTo>
                  <a:cubicBezTo>
                    <a:pt x="75" y="54"/>
                    <a:pt x="76" y="54"/>
                    <a:pt x="75" y="57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2" y="64"/>
                    <a:pt x="62" y="100"/>
                    <a:pt x="60" y="107"/>
                  </a:cubicBezTo>
                  <a:cubicBezTo>
                    <a:pt x="58" y="110"/>
                    <a:pt x="59" y="114"/>
                    <a:pt x="57" y="117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3" y="132"/>
                    <a:pt x="53" y="130"/>
                    <a:pt x="51" y="135"/>
                  </a:cubicBezTo>
                  <a:cubicBezTo>
                    <a:pt x="50" y="139"/>
                    <a:pt x="48" y="151"/>
                    <a:pt x="45" y="154"/>
                  </a:cubicBezTo>
                  <a:cubicBezTo>
                    <a:pt x="44" y="153"/>
                    <a:pt x="43" y="157"/>
                    <a:pt x="44" y="150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3"/>
                    <a:pt x="48" y="137"/>
                    <a:pt x="49" y="133"/>
                  </a:cubicBezTo>
                  <a:cubicBezTo>
                    <a:pt x="50" y="130"/>
                    <a:pt x="49" y="129"/>
                    <a:pt x="49" y="126"/>
                  </a:cubicBezTo>
                  <a:cubicBezTo>
                    <a:pt x="51" y="118"/>
                    <a:pt x="51" y="119"/>
                    <a:pt x="53" y="112"/>
                  </a:cubicBezTo>
                  <a:cubicBezTo>
                    <a:pt x="54" y="110"/>
                    <a:pt x="54" y="111"/>
                    <a:pt x="54" y="109"/>
                  </a:cubicBezTo>
                  <a:cubicBezTo>
                    <a:pt x="56" y="102"/>
                    <a:pt x="55" y="104"/>
                    <a:pt x="55" y="99"/>
                  </a:cubicBezTo>
                  <a:cubicBezTo>
                    <a:pt x="56" y="96"/>
                    <a:pt x="56" y="97"/>
                    <a:pt x="57" y="9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55"/>
                    <a:pt x="68" y="54"/>
                    <a:pt x="71" y="50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39"/>
                    <a:pt x="76" y="37"/>
                    <a:pt x="77" y="33"/>
                  </a:cubicBezTo>
                  <a:cubicBezTo>
                    <a:pt x="79" y="23"/>
                    <a:pt x="78" y="25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1" y="9"/>
                    <a:pt x="81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6"/>
                    <a:pt x="81" y="8"/>
                    <a:pt x="80" y="5"/>
                  </a:cubicBezTo>
                  <a:cubicBezTo>
                    <a:pt x="80" y="6"/>
                    <a:pt x="78" y="7"/>
                    <a:pt x="78" y="7"/>
                  </a:cubicBezTo>
                  <a:cubicBezTo>
                    <a:pt x="75" y="8"/>
                    <a:pt x="77" y="7"/>
                    <a:pt x="76" y="6"/>
                  </a:cubicBezTo>
                  <a:cubicBezTo>
                    <a:pt x="77" y="4"/>
                    <a:pt x="78" y="5"/>
                    <a:pt x="79" y="3"/>
                  </a:cubicBezTo>
                  <a:lnTo>
                    <a:pt x="7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Freeform 32"/>
            <p:cNvSpPr>
              <a:spLocks noEditPoints="1"/>
            </p:cNvSpPr>
            <p:nvPr/>
          </p:nvSpPr>
          <p:spPr bwMode="auto">
            <a:xfrm>
              <a:off x="2240" y="3186"/>
              <a:ext cx="119" cy="548"/>
            </a:xfrm>
            <a:custGeom>
              <a:avLst/>
              <a:gdLst>
                <a:gd name="T0" fmla="*/ 9 w 92"/>
                <a:gd name="T1" fmla="*/ 332 h 426"/>
                <a:gd name="T2" fmla="*/ 49 w 92"/>
                <a:gd name="T3" fmla="*/ 249 h 426"/>
                <a:gd name="T4" fmla="*/ 54 w 92"/>
                <a:gd name="T5" fmla="*/ 210 h 426"/>
                <a:gd name="T6" fmla="*/ 52 w 92"/>
                <a:gd name="T7" fmla="*/ 283 h 426"/>
                <a:gd name="T8" fmla="*/ 48 w 92"/>
                <a:gd name="T9" fmla="*/ 328 h 426"/>
                <a:gd name="T10" fmla="*/ 29 w 92"/>
                <a:gd name="T11" fmla="*/ 183 h 426"/>
                <a:gd name="T12" fmla="*/ 41 w 92"/>
                <a:gd name="T13" fmla="*/ 182 h 426"/>
                <a:gd name="T14" fmla="*/ 81 w 92"/>
                <a:gd name="T15" fmla="*/ 118 h 426"/>
                <a:gd name="T16" fmla="*/ 74 w 92"/>
                <a:gd name="T17" fmla="*/ 2 h 426"/>
                <a:gd name="T18" fmla="*/ 60 w 92"/>
                <a:gd name="T19" fmla="*/ 83 h 426"/>
                <a:gd name="T20" fmla="*/ 57 w 92"/>
                <a:gd name="T21" fmla="*/ 115 h 426"/>
                <a:gd name="T22" fmla="*/ 54 w 92"/>
                <a:gd name="T23" fmla="*/ 201 h 426"/>
                <a:gd name="T24" fmla="*/ 50 w 92"/>
                <a:gd name="T25" fmla="*/ 159 h 426"/>
                <a:gd name="T26" fmla="*/ 50 w 92"/>
                <a:gd name="T27" fmla="*/ 139 h 426"/>
                <a:gd name="T28" fmla="*/ 50 w 92"/>
                <a:gd name="T29" fmla="*/ 104 h 426"/>
                <a:gd name="T30" fmla="*/ 56 w 92"/>
                <a:gd name="T31" fmla="*/ 63 h 426"/>
                <a:gd name="T32" fmla="*/ 52 w 92"/>
                <a:gd name="T33" fmla="*/ 17 h 426"/>
                <a:gd name="T34" fmla="*/ 35 w 92"/>
                <a:gd name="T35" fmla="*/ 87 h 426"/>
                <a:gd name="T36" fmla="*/ 27 w 92"/>
                <a:gd name="T37" fmla="*/ 139 h 426"/>
                <a:gd name="T38" fmla="*/ 31 w 92"/>
                <a:gd name="T39" fmla="*/ 81 h 426"/>
                <a:gd name="T40" fmla="*/ 22 w 92"/>
                <a:gd name="T41" fmla="*/ 103 h 426"/>
                <a:gd name="T42" fmla="*/ 13 w 92"/>
                <a:gd name="T43" fmla="*/ 131 h 426"/>
                <a:gd name="T44" fmla="*/ 12 w 92"/>
                <a:gd name="T45" fmla="*/ 165 h 426"/>
                <a:gd name="T46" fmla="*/ 7 w 92"/>
                <a:gd name="T47" fmla="*/ 182 h 426"/>
                <a:gd name="T48" fmla="*/ 7 w 92"/>
                <a:gd name="T49" fmla="*/ 203 h 426"/>
                <a:gd name="T50" fmla="*/ 7 w 92"/>
                <a:gd name="T51" fmla="*/ 228 h 426"/>
                <a:gd name="T52" fmla="*/ 2 w 92"/>
                <a:gd name="T53" fmla="*/ 270 h 426"/>
                <a:gd name="T54" fmla="*/ 2 w 92"/>
                <a:gd name="T55" fmla="*/ 295 h 426"/>
                <a:gd name="T56" fmla="*/ 1 w 92"/>
                <a:gd name="T57" fmla="*/ 319 h 426"/>
                <a:gd name="T58" fmla="*/ 3 w 92"/>
                <a:gd name="T59" fmla="*/ 348 h 426"/>
                <a:gd name="T60" fmla="*/ 11 w 92"/>
                <a:gd name="T61" fmla="*/ 344 h 426"/>
                <a:gd name="T62" fmla="*/ 12 w 92"/>
                <a:gd name="T63" fmla="*/ 395 h 426"/>
                <a:gd name="T64" fmla="*/ 26 w 92"/>
                <a:gd name="T65" fmla="*/ 298 h 426"/>
                <a:gd name="T66" fmla="*/ 28 w 92"/>
                <a:gd name="T67" fmla="*/ 275 h 426"/>
                <a:gd name="T68" fmla="*/ 35 w 92"/>
                <a:gd name="T69" fmla="*/ 204 h 426"/>
                <a:gd name="T70" fmla="*/ 41 w 92"/>
                <a:gd name="T71" fmla="*/ 194 h 426"/>
                <a:gd name="T72" fmla="*/ 34 w 92"/>
                <a:gd name="T73" fmla="*/ 294 h 426"/>
                <a:gd name="T74" fmla="*/ 31 w 92"/>
                <a:gd name="T75" fmla="*/ 318 h 426"/>
                <a:gd name="T76" fmla="*/ 26 w 92"/>
                <a:gd name="T77" fmla="*/ 367 h 426"/>
                <a:gd name="T78" fmla="*/ 25 w 92"/>
                <a:gd name="T79" fmla="*/ 408 h 426"/>
                <a:gd name="T80" fmla="*/ 36 w 92"/>
                <a:gd name="T81" fmla="*/ 425 h 426"/>
                <a:gd name="T82" fmla="*/ 47 w 92"/>
                <a:gd name="T83" fmla="*/ 340 h 426"/>
                <a:gd name="T84" fmla="*/ 48 w 92"/>
                <a:gd name="T85" fmla="*/ 366 h 426"/>
                <a:gd name="T86" fmla="*/ 47 w 92"/>
                <a:gd name="T87" fmla="*/ 399 h 426"/>
                <a:gd name="T88" fmla="*/ 49 w 92"/>
                <a:gd name="T89" fmla="*/ 412 h 426"/>
                <a:gd name="T90" fmla="*/ 63 w 92"/>
                <a:gd name="T91" fmla="*/ 313 h 426"/>
                <a:gd name="T92" fmla="*/ 72 w 92"/>
                <a:gd name="T93" fmla="*/ 255 h 426"/>
                <a:gd name="T94" fmla="*/ 81 w 92"/>
                <a:gd name="T95" fmla="*/ 207 h 426"/>
                <a:gd name="T96" fmla="*/ 88 w 92"/>
                <a:gd name="T97" fmla="*/ 157 h 426"/>
                <a:gd name="T98" fmla="*/ 89 w 92"/>
                <a:gd name="T99" fmla="*/ 66 h 426"/>
                <a:gd name="T100" fmla="*/ 88 w 92"/>
                <a:gd name="T101" fmla="*/ 34 h 426"/>
                <a:gd name="T102" fmla="*/ 84 w 92"/>
                <a:gd name="T103" fmla="*/ 84 h 426"/>
                <a:gd name="T104" fmla="*/ 79 w 92"/>
                <a:gd name="T105" fmla="*/ 72 h 426"/>
                <a:gd name="T106" fmla="*/ 79 w 92"/>
                <a:gd name="T107" fmla="*/ 58 h 426"/>
                <a:gd name="T108" fmla="*/ 79 w 92"/>
                <a:gd name="T109" fmla="*/ 1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426">
                  <a:moveTo>
                    <a:pt x="10" y="333"/>
                  </a:moveTo>
                  <a:cubicBezTo>
                    <a:pt x="10" y="336"/>
                    <a:pt x="10" y="334"/>
                    <a:pt x="9" y="334"/>
                  </a:cubicBezTo>
                  <a:cubicBezTo>
                    <a:pt x="8" y="333"/>
                    <a:pt x="7" y="336"/>
                    <a:pt x="8" y="333"/>
                  </a:cubicBezTo>
                  <a:cubicBezTo>
                    <a:pt x="8" y="330"/>
                    <a:pt x="8" y="332"/>
                    <a:pt x="9" y="332"/>
                  </a:cubicBezTo>
                  <a:cubicBezTo>
                    <a:pt x="10" y="333"/>
                    <a:pt x="11" y="330"/>
                    <a:pt x="10" y="333"/>
                  </a:cubicBezTo>
                  <a:close/>
                  <a:moveTo>
                    <a:pt x="47" y="328"/>
                  </a:moveTo>
                  <a:cubicBezTo>
                    <a:pt x="48" y="319"/>
                    <a:pt x="48" y="306"/>
                    <a:pt x="47" y="296"/>
                  </a:cubicBezTo>
                  <a:cubicBezTo>
                    <a:pt x="47" y="285"/>
                    <a:pt x="48" y="261"/>
                    <a:pt x="49" y="249"/>
                  </a:cubicBezTo>
                  <a:cubicBezTo>
                    <a:pt x="50" y="220"/>
                    <a:pt x="50" y="220"/>
                    <a:pt x="50" y="220"/>
                  </a:cubicBezTo>
                  <a:cubicBezTo>
                    <a:pt x="50" y="216"/>
                    <a:pt x="50" y="210"/>
                    <a:pt x="52" y="207"/>
                  </a:cubicBezTo>
                  <a:cubicBezTo>
                    <a:pt x="54" y="209"/>
                    <a:pt x="53" y="206"/>
                    <a:pt x="54" y="209"/>
                  </a:cubicBezTo>
                  <a:cubicBezTo>
                    <a:pt x="54" y="209"/>
                    <a:pt x="54" y="209"/>
                    <a:pt x="54" y="21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30"/>
                    <a:pt x="53" y="236"/>
                    <a:pt x="53" y="242"/>
                  </a:cubicBezTo>
                  <a:cubicBezTo>
                    <a:pt x="52" y="250"/>
                    <a:pt x="53" y="273"/>
                    <a:pt x="51" y="278"/>
                  </a:cubicBezTo>
                  <a:cubicBezTo>
                    <a:pt x="52" y="282"/>
                    <a:pt x="52" y="278"/>
                    <a:pt x="52" y="283"/>
                  </a:cubicBezTo>
                  <a:cubicBezTo>
                    <a:pt x="52" y="285"/>
                    <a:pt x="52" y="288"/>
                    <a:pt x="52" y="290"/>
                  </a:cubicBezTo>
                  <a:cubicBezTo>
                    <a:pt x="51" y="295"/>
                    <a:pt x="53" y="299"/>
                    <a:pt x="51" y="302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0" y="328"/>
                    <a:pt x="48" y="328"/>
                    <a:pt x="48" y="328"/>
                  </a:cubicBezTo>
                  <a:lnTo>
                    <a:pt x="47" y="328"/>
                  </a:lnTo>
                  <a:close/>
                  <a:moveTo>
                    <a:pt x="29" y="183"/>
                  </a:moveTo>
                  <a:cubicBezTo>
                    <a:pt x="30" y="181"/>
                    <a:pt x="28" y="182"/>
                    <a:pt x="31" y="181"/>
                  </a:cubicBezTo>
                  <a:cubicBezTo>
                    <a:pt x="30" y="183"/>
                    <a:pt x="31" y="182"/>
                    <a:pt x="29" y="183"/>
                  </a:cubicBezTo>
                  <a:close/>
                  <a:moveTo>
                    <a:pt x="41" y="182"/>
                  </a:moveTo>
                  <a:cubicBezTo>
                    <a:pt x="38" y="182"/>
                    <a:pt x="38" y="182"/>
                    <a:pt x="38" y="182"/>
                  </a:cubicBezTo>
                  <a:cubicBezTo>
                    <a:pt x="39" y="175"/>
                    <a:pt x="39" y="175"/>
                    <a:pt x="39" y="175"/>
                  </a:cubicBezTo>
                  <a:lnTo>
                    <a:pt x="41" y="182"/>
                  </a:lnTo>
                  <a:close/>
                  <a:moveTo>
                    <a:pt x="81" y="118"/>
                  </a:moveTo>
                  <a:cubicBezTo>
                    <a:pt x="80" y="117"/>
                    <a:pt x="79" y="120"/>
                    <a:pt x="79" y="115"/>
                  </a:cubicBezTo>
                  <a:cubicBezTo>
                    <a:pt x="80" y="109"/>
                    <a:pt x="80" y="113"/>
                    <a:pt x="82" y="112"/>
                  </a:cubicBezTo>
                  <a:cubicBezTo>
                    <a:pt x="82" y="112"/>
                    <a:pt x="85" y="116"/>
                    <a:pt x="81" y="118"/>
                  </a:cubicBezTo>
                  <a:close/>
                  <a:moveTo>
                    <a:pt x="79" y="15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8"/>
                    <a:pt x="74" y="5"/>
                    <a:pt x="74" y="2"/>
                  </a:cubicBezTo>
                  <a:cubicBezTo>
                    <a:pt x="70" y="2"/>
                    <a:pt x="71" y="2"/>
                    <a:pt x="69" y="0"/>
                  </a:cubicBezTo>
                  <a:cubicBezTo>
                    <a:pt x="65" y="12"/>
                    <a:pt x="63" y="53"/>
                    <a:pt x="62" y="57"/>
                  </a:cubicBezTo>
                  <a:cubicBezTo>
                    <a:pt x="61" y="65"/>
                    <a:pt x="62" y="69"/>
                    <a:pt x="61" y="77"/>
                  </a:cubicBezTo>
                  <a:cubicBezTo>
                    <a:pt x="61" y="80"/>
                    <a:pt x="60" y="80"/>
                    <a:pt x="60" y="83"/>
                  </a:cubicBezTo>
                  <a:cubicBezTo>
                    <a:pt x="60" y="87"/>
                    <a:pt x="60" y="86"/>
                    <a:pt x="59" y="90"/>
                  </a:cubicBezTo>
                  <a:cubicBezTo>
                    <a:pt x="59" y="92"/>
                    <a:pt x="59" y="93"/>
                    <a:pt x="58" y="96"/>
                  </a:cubicBezTo>
                  <a:cubicBezTo>
                    <a:pt x="58" y="98"/>
                    <a:pt x="57" y="97"/>
                    <a:pt x="58" y="98"/>
                  </a:cubicBezTo>
                  <a:cubicBezTo>
                    <a:pt x="58" y="103"/>
                    <a:pt x="58" y="111"/>
                    <a:pt x="57" y="115"/>
                  </a:cubicBezTo>
                  <a:cubicBezTo>
                    <a:pt x="59" y="121"/>
                    <a:pt x="59" y="118"/>
                    <a:pt x="57" y="125"/>
                  </a:cubicBezTo>
                  <a:cubicBezTo>
                    <a:pt x="57" y="130"/>
                    <a:pt x="56" y="130"/>
                    <a:pt x="57" y="136"/>
                  </a:cubicBezTo>
                  <a:cubicBezTo>
                    <a:pt x="57" y="138"/>
                    <a:pt x="57" y="157"/>
                    <a:pt x="56" y="160"/>
                  </a:cubicBezTo>
                  <a:cubicBezTo>
                    <a:pt x="55" y="172"/>
                    <a:pt x="55" y="189"/>
                    <a:pt x="54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1" y="177"/>
                    <a:pt x="50" y="174"/>
                    <a:pt x="51" y="164"/>
                  </a:cubicBezTo>
                  <a:cubicBezTo>
                    <a:pt x="48" y="161"/>
                    <a:pt x="50" y="163"/>
                    <a:pt x="50" y="159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3"/>
                    <a:pt x="50" y="144"/>
                    <a:pt x="50" y="142"/>
                  </a:cubicBezTo>
                  <a:cubicBezTo>
                    <a:pt x="50" y="138"/>
                    <a:pt x="49" y="143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5"/>
                    <a:pt x="49" y="133"/>
                    <a:pt x="50" y="129"/>
                  </a:cubicBezTo>
                  <a:cubicBezTo>
                    <a:pt x="52" y="117"/>
                    <a:pt x="51" y="124"/>
                    <a:pt x="50" y="120"/>
                  </a:cubicBezTo>
                  <a:cubicBezTo>
                    <a:pt x="50" y="115"/>
                    <a:pt x="53" y="109"/>
                    <a:pt x="50" y="104"/>
                  </a:cubicBezTo>
                  <a:cubicBezTo>
                    <a:pt x="53" y="98"/>
                    <a:pt x="51" y="90"/>
                    <a:pt x="52" y="82"/>
                  </a:cubicBezTo>
                  <a:cubicBezTo>
                    <a:pt x="53" y="78"/>
                    <a:pt x="55" y="79"/>
                    <a:pt x="55" y="73"/>
                  </a:cubicBezTo>
                  <a:cubicBezTo>
                    <a:pt x="55" y="70"/>
                    <a:pt x="55" y="67"/>
                    <a:pt x="55" y="65"/>
                  </a:cubicBezTo>
                  <a:cubicBezTo>
                    <a:pt x="55" y="63"/>
                    <a:pt x="55" y="65"/>
                    <a:pt x="56" y="63"/>
                  </a:cubicBezTo>
                  <a:cubicBezTo>
                    <a:pt x="58" y="56"/>
                    <a:pt x="60" y="47"/>
                    <a:pt x="60" y="39"/>
                  </a:cubicBezTo>
                  <a:cubicBezTo>
                    <a:pt x="61" y="33"/>
                    <a:pt x="62" y="29"/>
                    <a:pt x="61" y="23"/>
                  </a:cubicBezTo>
                  <a:cubicBezTo>
                    <a:pt x="61" y="23"/>
                    <a:pt x="60" y="20"/>
                    <a:pt x="60" y="20"/>
                  </a:cubicBezTo>
                  <a:cubicBezTo>
                    <a:pt x="59" y="16"/>
                    <a:pt x="56" y="16"/>
                    <a:pt x="52" y="17"/>
                  </a:cubicBezTo>
                  <a:cubicBezTo>
                    <a:pt x="53" y="24"/>
                    <a:pt x="52" y="20"/>
                    <a:pt x="50" y="2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6" y="39"/>
                    <a:pt x="46" y="37"/>
                    <a:pt x="45" y="42"/>
                  </a:cubicBezTo>
                  <a:cubicBezTo>
                    <a:pt x="41" y="57"/>
                    <a:pt x="38" y="68"/>
                    <a:pt x="35" y="87"/>
                  </a:cubicBezTo>
                  <a:cubicBezTo>
                    <a:pt x="32" y="107"/>
                    <a:pt x="30" y="128"/>
                    <a:pt x="30" y="149"/>
                  </a:cubicBezTo>
                  <a:cubicBezTo>
                    <a:pt x="30" y="155"/>
                    <a:pt x="31" y="166"/>
                    <a:pt x="28" y="169"/>
                  </a:cubicBezTo>
                  <a:cubicBezTo>
                    <a:pt x="27" y="167"/>
                    <a:pt x="27" y="166"/>
                    <a:pt x="26" y="162"/>
                  </a:cubicBezTo>
                  <a:cubicBezTo>
                    <a:pt x="25" y="155"/>
                    <a:pt x="27" y="147"/>
                    <a:pt x="27" y="139"/>
                  </a:cubicBezTo>
                  <a:cubicBezTo>
                    <a:pt x="27" y="136"/>
                    <a:pt x="26" y="140"/>
                    <a:pt x="28" y="136"/>
                  </a:cubicBezTo>
                  <a:cubicBezTo>
                    <a:pt x="29" y="132"/>
                    <a:pt x="28" y="110"/>
                    <a:pt x="30" y="100"/>
                  </a:cubicBezTo>
                  <a:cubicBezTo>
                    <a:pt x="31" y="94"/>
                    <a:pt x="34" y="84"/>
                    <a:pt x="33" y="79"/>
                  </a:cubicBezTo>
                  <a:cubicBezTo>
                    <a:pt x="31" y="80"/>
                    <a:pt x="32" y="80"/>
                    <a:pt x="31" y="81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4"/>
                    <a:pt x="24" y="93"/>
                    <a:pt x="24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1"/>
                    <a:pt x="22" y="101"/>
                    <a:pt x="22" y="103"/>
                  </a:cubicBezTo>
                  <a:cubicBezTo>
                    <a:pt x="22" y="110"/>
                    <a:pt x="23" y="110"/>
                    <a:pt x="21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9" y="118"/>
                    <a:pt x="19" y="125"/>
                    <a:pt x="17" y="126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5" y="135"/>
                    <a:pt x="13" y="136"/>
                    <a:pt x="17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0"/>
                    <a:pt x="11" y="151"/>
                    <a:pt x="11" y="156"/>
                  </a:cubicBezTo>
                  <a:cubicBezTo>
                    <a:pt x="11" y="158"/>
                    <a:pt x="12" y="162"/>
                    <a:pt x="12" y="165"/>
                  </a:cubicBezTo>
                  <a:cubicBezTo>
                    <a:pt x="11" y="170"/>
                    <a:pt x="11" y="169"/>
                    <a:pt x="9" y="173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5"/>
                    <a:pt x="6" y="174"/>
                    <a:pt x="5" y="177"/>
                  </a:cubicBezTo>
                  <a:cubicBezTo>
                    <a:pt x="7" y="181"/>
                    <a:pt x="5" y="178"/>
                    <a:pt x="7" y="182"/>
                  </a:cubicBezTo>
                  <a:cubicBezTo>
                    <a:pt x="8" y="187"/>
                    <a:pt x="11" y="186"/>
                    <a:pt x="7" y="192"/>
                  </a:cubicBezTo>
                  <a:cubicBezTo>
                    <a:pt x="8" y="194"/>
                    <a:pt x="8" y="195"/>
                    <a:pt x="8" y="198"/>
                  </a:cubicBezTo>
                  <a:cubicBezTo>
                    <a:pt x="9" y="200"/>
                    <a:pt x="10" y="201"/>
                    <a:pt x="10" y="201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8" y="207"/>
                    <a:pt x="8" y="207"/>
                    <a:pt x="8" y="212"/>
                  </a:cubicBezTo>
                  <a:cubicBezTo>
                    <a:pt x="7" y="212"/>
                    <a:pt x="7" y="212"/>
                    <a:pt x="7" y="213"/>
                  </a:cubicBezTo>
                  <a:cubicBezTo>
                    <a:pt x="8" y="215"/>
                    <a:pt x="8" y="217"/>
                    <a:pt x="7" y="220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6" y="232"/>
                    <a:pt x="7" y="237"/>
                  </a:cubicBezTo>
                  <a:cubicBezTo>
                    <a:pt x="7" y="240"/>
                    <a:pt x="7" y="241"/>
                    <a:pt x="5" y="243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66"/>
                    <a:pt x="3" y="266"/>
                    <a:pt x="2" y="270"/>
                  </a:cubicBezTo>
                  <a:cubicBezTo>
                    <a:pt x="2" y="274"/>
                    <a:pt x="4" y="275"/>
                    <a:pt x="4" y="279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289"/>
                    <a:pt x="8" y="290"/>
                    <a:pt x="3" y="294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1" y="295"/>
                    <a:pt x="1" y="295"/>
                  </a:cubicBezTo>
                  <a:cubicBezTo>
                    <a:pt x="2" y="298"/>
                    <a:pt x="2" y="301"/>
                    <a:pt x="3" y="304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3"/>
                    <a:pt x="0" y="324"/>
                    <a:pt x="1" y="331"/>
                  </a:cubicBezTo>
                  <a:cubicBezTo>
                    <a:pt x="2" y="337"/>
                    <a:pt x="1" y="343"/>
                    <a:pt x="2" y="347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48"/>
                    <a:pt x="3" y="348"/>
                    <a:pt x="3" y="348"/>
                  </a:cubicBezTo>
                  <a:cubicBezTo>
                    <a:pt x="3" y="355"/>
                    <a:pt x="3" y="355"/>
                    <a:pt x="3" y="355"/>
                  </a:cubicBezTo>
                  <a:cubicBezTo>
                    <a:pt x="9" y="355"/>
                    <a:pt x="7" y="355"/>
                    <a:pt x="8" y="348"/>
                  </a:cubicBezTo>
                  <a:cubicBezTo>
                    <a:pt x="8" y="345"/>
                    <a:pt x="3" y="340"/>
                    <a:pt x="9" y="336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1" y="344"/>
                    <a:pt x="11" y="345"/>
                    <a:pt x="11" y="345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2" y="381"/>
                    <a:pt x="10" y="382"/>
                    <a:pt x="10" y="386"/>
                  </a:cubicBezTo>
                  <a:cubicBezTo>
                    <a:pt x="11" y="389"/>
                    <a:pt x="12" y="391"/>
                    <a:pt x="12" y="395"/>
                  </a:cubicBezTo>
                  <a:cubicBezTo>
                    <a:pt x="12" y="400"/>
                    <a:pt x="11" y="408"/>
                    <a:pt x="16" y="410"/>
                  </a:cubicBezTo>
                  <a:cubicBezTo>
                    <a:pt x="19" y="404"/>
                    <a:pt x="22" y="373"/>
                    <a:pt x="22" y="364"/>
                  </a:cubicBezTo>
                  <a:cubicBezTo>
                    <a:pt x="21" y="363"/>
                    <a:pt x="23" y="351"/>
                    <a:pt x="23" y="344"/>
                  </a:cubicBezTo>
                  <a:cubicBezTo>
                    <a:pt x="26" y="298"/>
                    <a:pt x="26" y="298"/>
                    <a:pt x="26" y="298"/>
                  </a:cubicBezTo>
                  <a:cubicBezTo>
                    <a:pt x="27" y="295"/>
                    <a:pt x="27" y="299"/>
                    <a:pt x="27" y="294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1"/>
                    <a:pt x="32" y="262"/>
                    <a:pt x="31" y="257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5" y="223"/>
                    <a:pt x="33" y="214"/>
                    <a:pt x="35" y="206"/>
                  </a:cubicBezTo>
                  <a:cubicBezTo>
                    <a:pt x="36" y="201"/>
                    <a:pt x="34" y="207"/>
                    <a:pt x="35" y="204"/>
                  </a:cubicBezTo>
                  <a:cubicBezTo>
                    <a:pt x="36" y="201"/>
                    <a:pt x="36" y="198"/>
                    <a:pt x="36" y="19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9" y="193"/>
                    <a:pt x="37" y="189"/>
                    <a:pt x="38" y="192"/>
                  </a:cubicBezTo>
                  <a:cubicBezTo>
                    <a:pt x="38" y="192"/>
                    <a:pt x="40" y="194"/>
                    <a:pt x="41" y="194"/>
                  </a:cubicBezTo>
                  <a:cubicBezTo>
                    <a:pt x="38" y="200"/>
                    <a:pt x="39" y="207"/>
                    <a:pt x="38" y="213"/>
                  </a:cubicBezTo>
                  <a:cubicBezTo>
                    <a:pt x="36" y="220"/>
                    <a:pt x="38" y="216"/>
                    <a:pt x="39" y="221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5" y="281"/>
                    <a:pt x="34" y="286"/>
                    <a:pt x="34" y="294"/>
                  </a:cubicBezTo>
                  <a:cubicBezTo>
                    <a:pt x="33" y="303"/>
                    <a:pt x="33" y="303"/>
                    <a:pt x="33" y="303"/>
                  </a:cubicBezTo>
                  <a:cubicBezTo>
                    <a:pt x="33" y="303"/>
                    <a:pt x="32" y="303"/>
                    <a:pt x="32" y="304"/>
                  </a:cubicBezTo>
                  <a:cubicBezTo>
                    <a:pt x="32" y="305"/>
                    <a:pt x="32" y="313"/>
                    <a:pt x="32" y="314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29" y="326"/>
                    <a:pt x="30" y="331"/>
                    <a:pt x="28" y="340"/>
                  </a:cubicBezTo>
                  <a:cubicBezTo>
                    <a:pt x="28" y="340"/>
                    <a:pt x="27" y="344"/>
                    <a:pt x="27" y="344"/>
                  </a:cubicBezTo>
                  <a:cubicBezTo>
                    <a:pt x="27" y="344"/>
                    <a:pt x="27" y="345"/>
                    <a:pt x="27" y="345"/>
                  </a:cubicBezTo>
                  <a:cubicBezTo>
                    <a:pt x="24" y="352"/>
                    <a:pt x="28" y="355"/>
                    <a:pt x="26" y="367"/>
                  </a:cubicBezTo>
                  <a:cubicBezTo>
                    <a:pt x="26" y="374"/>
                    <a:pt x="25" y="379"/>
                    <a:pt x="25" y="386"/>
                  </a:cubicBezTo>
                  <a:cubicBezTo>
                    <a:pt x="25" y="391"/>
                    <a:pt x="26" y="387"/>
                    <a:pt x="26" y="391"/>
                  </a:cubicBezTo>
                  <a:cubicBezTo>
                    <a:pt x="26" y="392"/>
                    <a:pt x="25" y="392"/>
                    <a:pt x="25" y="395"/>
                  </a:cubicBezTo>
                  <a:cubicBezTo>
                    <a:pt x="25" y="408"/>
                    <a:pt x="25" y="408"/>
                    <a:pt x="25" y="408"/>
                  </a:cubicBezTo>
                  <a:cubicBezTo>
                    <a:pt x="26" y="415"/>
                    <a:pt x="26" y="409"/>
                    <a:pt x="27" y="420"/>
                  </a:cubicBezTo>
                  <a:cubicBezTo>
                    <a:pt x="30" y="421"/>
                    <a:pt x="29" y="421"/>
                    <a:pt x="31" y="421"/>
                  </a:cubicBezTo>
                  <a:cubicBezTo>
                    <a:pt x="31" y="420"/>
                    <a:pt x="31" y="420"/>
                    <a:pt x="30" y="418"/>
                  </a:cubicBezTo>
                  <a:cubicBezTo>
                    <a:pt x="36" y="419"/>
                    <a:pt x="33" y="421"/>
                    <a:pt x="36" y="425"/>
                  </a:cubicBezTo>
                  <a:cubicBezTo>
                    <a:pt x="41" y="423"/>
                    <a:pt x="37" y="426"/>
                    <a:pt x="39" y="422"/>
                  </a:cubicBezTo>
                  <a:cubicBezTo>
                    <a:pt x="42" y="416"/>
                    <a:pt x="43" y="412"/>
                    <a:pt x="43" y="405"/>
                  </a:cubicBezTo>
                  <a:cubicBezTo>
                    <a:pt x="44" y="395"/>
                    <a:pt x="45" y="388"/>
                    <a:pt x="45" y="378"/>
                  </a:cubicBezTo>
                  <a:cubicBezTo>
                    <a:pt x="47" y="340"/>
                    <a:pt x="47" y="340"/>
                    <a:pt x="47" y="340"/>
                  </a:cubicBezTo>
                  <a:cubicBezTo>
                    <a:pt x="47" y="329"/>
                    <a:pt x="48" y="331"/>
                    <a:pt x="49" y="330"/>
                  </a:cubicBezTo>
                  <a:cubicBezTo>
                    <a:pt x="50" y="334"/>
                    <a:pt x="49" y="336"/>
                    <a:pt x="49" y="341"/>
                  </a:cubicBezTo>
                  <a:cubicBezTo>
                    <a:pt x="50" y="347"/>
                    <a:pt x="49" y="349"/>
                    <a:pt x="49" y="353"/>
                  </a:cubicBezTo>
                  <a:cubicBezTo>
                    <a:pt x="48" y="358"/>
                    <a:pt x="49" y="361"/>
                    <a:pt x="48" y="366"/>
                  </a:cubicBezTo>
                  <a:cubicBezTo>
                    <a:pt x="47" y="374"/>
                    <a:pt x="48" y="372"/>
                    <a:pt x="48" y="376"/>
                  </a:cubicBezTo>
                  <a:cubicBezTo>
                    <a:pt x="48" y="377"/>
                    <a:pt x="47" y="384"/>
                    <a:pt x="47" y="389"/>
                  </a:cubicBezTo>
                  <a:cubicBezTo>
                    <a:pt x="47" y="391"/>
                    <a:pt x="48" y="393"/>
                    <a:pt x="48" y="394"/>
                  </a:cubicBezTo>
                  <a:cubicBezTo>
                    <a:pt x="48" y="394"/>
                    <a:pt x="47" y="397"/>
                    <a:pt x="47" y="399"/>
                  </a:cubicBezTo>
                  <a:cubicBezTo>
                    <a:pt x="47" y="402"/>
                    <a:pt x="47" y="416"/>
                    <a:pt x="49" y="421"/>
                  </a:cubicBezTo>
                  <a:cubicBezTo>
                    <a:pt x="51" y="420"/>
                    <a:pt x="49" y="420"/>
                    <a:pt x="52" y="421"/>
                  </a:cubicBezTo>
                  <a:cubicBezTo>
                    <a:pt x="52" y="415"/>
                    <a:pt x="52" y="415"/>
                    <a:pt x="52" y="415"/>
                  </a:cubicBezTo>
                  <a:cubicBezTo>
                    <a:pt x="50" y="413"/>
                    <a:pt x="51" y="415"/>
                    <a:pt x="49" y="412"/>
                  </a:cubicBezTo>
                  <a:cubicBezTo>
                    <a:pt x="55" y="406"/>
                    <a:pt x="52" y="406"/>
                    <a:pt x="53" y="402"/>
                  </a:cubicBezTo>
                  <a:cubicBezTo>
                    <a:pt x="53" y="397"/>
                    <a:pt x="54" y="403"/>
                    <a:pt x="54" y="39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3" y="322"/>
                    <a:pt x="63" y="318"/>
                    <a:pt x="63" y="31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6" y="296"/>
                    <a:pt x="67" y="280"/>
                    <a:pt x="69" y="272"/>
                  </a:cubicBezTo>
                  <a:cubicBezTo>
                    <a:pt x="71" y="260"/>
                    <a:pt x="71" y="260"/>
                    <a:pt x="71" y="260"/>
                  </a:cubicBezTo>
                  <a:cubicBezTo>
                    <a:pt x="71" y="256"/>
                    <a:pt x="72" y="257"/>
                    <a:pt x="72" y="25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7" y="228"/>
                    <a:pt x="77" y="230"/>
                    <a:pt x="78" y="222"/>
                  </a:cubicBezTo>
                  <a:cubicBezTo>
                    <a:pt x="81" y="220"/>
                    <a:pt x="81" y="220"/>
                    <a:pt x="81" y="220"/>
                  </a:cubicBezTo>
                  <a:cubicBezTo>
                    <a:pt x="81" y="213"/>
                    <a:pt x="83" y="212"/>
                    <a:pt x="81" y="207"/>
                  </a:cubicBezTo>
                  <a:cubicBezTo>
                    <a:pt x="86" y="203"/>
                    <a:pt x="83" y="205"/>
                    <a:pt x="84" y="199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7" y="179"/>
                    <a:pt x="86" y="172"/>
                    <a:pt x="87" y="168"/>
                  </a:cubicBezTo>
                  <a:cubicBezTo>
                    <a:pt x="87" y="163"/>
                    <a:pt x="88" y="162"/>
                    <a:pt x="88" y="157"/>
                  </a:cubicBezTo>
                  <a:cubicBezTo>
                    <a:pt x="88" y="152"/>
                    <a:pt x="89" y="150"/>
                    <a:pt x="89" y="146"/>
                  </a:cubicBezTo>
                  <a:cubicBezTo>
                    <a:pt x="90" y="142"/>
                    <a:pt x="89" y="138"/>
                    <a:pt x="89" y="134"/>
                  </a:cubicBezTo>
                  <a:cubicBezTo>
                    <a:pt x="90" y="122"/>
                    <a:pt x="92" y="109"/>
                    <a:pt x="90" y="99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9" y="63"/>
                    <a:pt x="90" y="59"/>
                    <a:pt x="89" y="55"/>
                  </a:cubicBezTo>
                  <a:cubicBezTo>
                    <a:pt x="89" y="47"/>
                    <a:pt x="90" y="42"/>
                    <a:pt x="90" y="38"/>
                  </a:cubicBezTo>
                  <a:cubicBezTo>
                    <a:pt x="90" y="35"/>
                    <a:pt x="90" y="37"/>
                    <a:pt x="89" y="36"/>
                  </a:cubicBezTo>
                  <a:cubicBezTo>
                    <a:pt x="89" y="35"/>
                    <a:pt x="89" y="35"/>
                    <a:pt x="88" y="34"/>
                  </a:cubicBezTo>
                  <a:cubicBezTo>
                    <a:pt x="88" y="30"/>
                    <a:pt x="89" y="23"/>
                    <a:pt x="87" y="18"/>
                  </a:cubicBezTo>
                  <a:cubicBezTo>
                    <a:pt x="84" y="18"/>
                    <a:pt x="84" y="16"/>
                    <a:pt x="83" y="23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3" y="80"/>
                    <a:pt x="83" y="82"/>
                    <a:pt x="84" y="84"/>
                  </a:cubicBezTo>
                  <a:cubicBezTo>
                    <a:pt x="80" y="89"/>
                    <a:pt x="85" y="103"/>
                    <a:pt x="81" y="109"/>
                  </a:cubicBezTo>
                  <a:cubicBezTo>
                    <a:pt x="80" y="106"/>
                    <a:pt x="79" y="100"/>
                    <a:pt x="79" y="96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2"/>
                    <a:pt x="80" y="78"/>
                    <a:pt x="79" y="72"/>
                  </a:cubicBezTo>
                  <a:cubicBezTo>
                    <a:pt x="79" y="71"/>
                    <a:pt x="78" y="70"/>
                    <a:pt x="78" y="70"/>
                  </a:cubicBezTo>
                  <a:cubicBezTo>
                    <a:pt x="77" y="67"/>
                    <a:pt x="78" y="63"/>
                    <a:pt x="77" y="60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3"/>
                    <a:pt x="79" y="51"/>
                    <a:pt x="79" y="48"/>
                  </a:cubicBezTo>
                  <a:cubicBezTo>
                    <a:pt x="79" y="37"/>
                    <a:pt x="79" y="26"/>
                    <a:pt x="75" y="17"/>
                  </a:cubicBezTo>
                  <a:cubicBezTo>
                    <a:pt x="78" y="15"/>
                    <a:pt x="78" y="15"/>
                    <a:pt x="78" y="15"/>
                  </a:cubicBezTo>
                  <a:lnTo>
                    <a:pt x="7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Freeform 33"/>
            <p:cNvSpPr>
              <a:spLocks noEditPoints="1"/>
            </p:cNvSpPr>
            <p:nvPr/>
          </p:nvSpPr>
          <p:spPr bwMode="auto">
            <a:xfrm>
              <a:off x="366" y="3193"/>
              <a:ext cx="171" cy="511"/>
            </a:xfrm>
            <a:custGeom>
              <a:avLst/>
              <a:gdLst>
                <a:gd name="T0" fmla="*/ 68 w 134"/>
                <a:gd name="T1" fmla="*/ 251 h 398"/>
                <a:gd name="T2" fmla="*/ 23 w 134"/>
                <a:gd name="T3" fmla="*/ 13 h 398"/>
                <a:gd name="T4" fmla="*/ 19 w 134"/>
                <a:gd name="T5" fmla="*/ 12 h 398"/>
                <a:gd name="T6" fmla="*/ 19 w 134"/>
                <a:gd name="T7" fmla="*/ 3 h 398"/>
                <a:gd name="T8" fmla="*/ 18 w 134"/>
                <a:gd name="T9" fmla="*/ 0 h 398"/>
                <a:gd name="T10" fmla="*/ 12 w 134"/>
                <a:gd name="T11" fmla="*/ 14 h 398"/>
                <a:gd name="T12" fmla="*/ 11 w 134"/>
                <a:gd name="T13" fmla="*/ 21 h 398"/>
                <a:gd name="T14" fmla="*/ 8 w 134"/>
                <a:gd name="T15" fmla="*/ 19 h 398"/>
                <a:gd name="T16" fmla="*/ 4 w 134"/>
                <a:gd name="T17" fmla="*/ 26 h 398"/>
                <a:gd name="T18" fmla="*/ 5 w 134"/>
                <a:gd name="T19" fmla="*/ 57 h 398"/>
                <a:gd name="T20" fmla="*/ 1 w 134"/>
                <a:gd name="T21" fmla="*/ 76 h 398"/>
                <a:gd name="T22" fmla="*/ 1 w 134"/>
                <a:gd name="T23" fmla="*/ 96 h 398"/>
                <a:gd name="T24" fmla="*/ 2 w 134"/>
                <a:gd name="T25" fmla="*/ 140 h 398"/>
                <a:gd name="T26" fmla="*/ 0 w 134"/>
                <a:gd name="T27" fmla="*/ 182 h 398"/>
                <a:gd name="T28" fmla="*/ 4 w 134"/>
                <a:gd name="T29" fmla="*/ 217 h 398"/>
                <a:gd name="T30" fmla="*/ 5 w 134"/>
                <a:gd name="T31" fmla="*/ 230 h 398"/>
                <a:gd name="T32" fmla="*/ 7 w 134"/>
                <a:gd name="T33" fmla="*/ 236 h 398"/>
                <a:gd name="T34" fmla="*/ 11 w 134"/>
                <a:gd name="T35" fmla="*/ 251 h 398"/>
                <a:gd name="T36" fmla="*/ 36 w 134"/>
                <a:gd name="T37" fmla="*/ 299 h 398"/>
                <a:gd name="T38" fmla="*/ 53 w 134"/>
                <a:gd name="T39" fmla="*/ 319 h 398"/>
                <a:gd name="T40" fmla="*/ 76 w 134"/>
                <a:gd name="T41" fmla="*/ 355 h 398"/>
                <a:gd name="T42" fmla="*/ 79 w 134"/>
                <a:gd name="T43" fmla="*/ 354 h 398"/>
                <a:gd name="T44" fmla="*/ 79 w 134"/>
                <a:gd name="T45" fmla="*/ 345 h 398"/>
                <a:gd name="T46" fmla="*/ 89 w 134"/>
                <a:gd name="T47" fmla="*/ 360 h 398"/>
                <a:gd name="T48" fmla="*/ 101 w 134"/>
                <a:gd name="T49" fmla="*/ 382 h 398"/>
                <a:gd name="T50" fmla="*/ 114 w 134"/>
                <a:gd name="T51" fmla="*/ 385 h 398"/>
                <a:gd name="T52" fmla="*/ 111 w 134"/>
                <a:gd name="T53" fmla="*/ 380 h 398"/>
                <a:gd name="T54" fmla="*/ 110 w 134"/>
                <a:gd name="T55" fmla="*/ 376 h 398"/>
                <a:gd name="T56" fmla="*/ 114 w 134"/>
                <a:gd name="T57" fmla="*/ 374 h 398"/>
                <a:gd name="T58" fmla="*/ 118 w 134"/>
                <a:gd name="T59" fmla="*/ 381 h 398"/>
                <a:gd name="T60" fmla="*/ 124 w 134"/>
                <a:gd name="T61" fmla="*/ 371 h 398"/>
                <a:gd name="T62" fmla="*/ 125 w 134"/>
                <a:gd name="T63" fmla="*/ 369 h 398"/>
                <a:gd name="T64" fmla="*/ 127 w 134"/>
                <a:gd name="T65" fmla="*/ 366 h 398"/>
                <a:gd name="T66" fmla="*/ 128 w 134"/>
                <a:gd name="T67" fmla="*/ 353 h 398"/>
                <a:gd name="T68" fmla="*/ 127 w 134"/>
                <a:gd name="T69" fmla="*/ 335 h 398"/>
                <a:gd name="T70" fmla="*/ 121 w 134"/>
                <a:gd name="T71" fmla="*/ 312 h 398"/>
                <a:gd name="T72" fmla="*/ 113 w 134"/>
                <a:gd name="T73" fmla="*/ 270 h 398"/>
                <a:gd name="T74" fmla="*/ 106 w 134"/>
                <a:gd name="T75" fmla="*/ 254 h 398"/>
                <a:gd name="T76" fmla="*/ 104 w 134"/>
                <a:gd name="T77" fmla="*/ 245 h 398"/>
                <a:gd name="T78" fmla="*/ 96 w 134"/>
                <a:gd name="T79" fmla="*/ 220 h 398"/>
                <a:gd name="T80" fmla="*/ 89 w 134"/>
                <a:gd name="T81" fmla="*/ 197 h 398"/>
                <a:gd name="T82" fmla="*/ 68 w 134"/>
                <a:gd name="T83" fmla="*/ 154 h 398"/>
                <a:gd name="T84" fmla="*/ 62 w 134"/>
                <a:gd name="T85" fmla="*/ 138 h 398"/>
                <a:gd name="T86" fmla="*/ 59 w 134"/>
                <a:gd name="T87" fmla="*/ 143 h 398"/>
                <a:gd name="T88" fmla="*/ 67 w 134"/>
                <a:gd name="T89" fmla="*/ 168 h 398"/>
                <a:gd name="T90" fmla="*/ 73 w 134"/>
                <a:gd name="T91" fmla="*/ 195 h 398"/>
                <a:gd name="T92" fmla="*/ 72 w 134"/>
                <a:gd name="T93" fmla="*/ 201 h 398"/>
                <a:gd name="T94" fmla="*/ 55 w 134"/>
                <a:gd name="T95" fmla="*/ 152 h 398"/>
                <a:gd name="T96" fmla="*/ 45 w 134"/>
                <a:gd name="T97" fmla="*/ 127 h 398"/>
                <a:gd name="T98" fmla="*/ 36 w 134"/>
                <a:gd name="T99" fmla="*/ 103 h 398"/>
                <a:gd name="T100" fmla="*/ 33 w 134"/>
                <a:gd name="T101" fmla="*/ 105 h 398"/>
                <a:gd name="T102" fmla="*/ 36 w 134"/>
                <a:gd name="T103" fmla="*/ 128 h 398"/>
                <a:gd name="T104" fmla="*/ 41 w 134"/>
                <a:gd name="T105" fmla="*/ 147 h 398"/>
                <a:gd name="T106" fmla="*/ 50 w 134"/>
                <a:gd name="T107" fmla="*/ 183 h 398"/>
                <a:gd name="T108" fmla="*/ 53 w 134"/>
                <a:gd name="T109" fmla="*/ 193 h 398"/>
                <a:gd name="T110" fmla="*/ 53 w 134"/>
                <a:gd name="T111" fmla="*/ 203 h 398"/>
                <a:gd name="T112" fmla="*/ 40 w 134"/>
                <a:gd name="T113" fmla="*/ 148 h 398"/>
                <a:gd name="T114" fmla="*/ 30 w 134"/>
                <a:gd name="T115" fmla="*/ 118 h 398"/>
                <a:gd name="T116" fmla="*/ 22 w 134"/>
                <a:gd name="T117" fmla="*/ 73 h 398"/>
                <a:gd name="T118" fmla="*/ 25 w 134"/>
                <a:gd name="T119" fmla="*/ 38 h 398"/>
                <a:gd name="T120" fmla="*/ 23 w 134"/>
                <a:gd name="T121" fmla="*/ 1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98">
                  <a:moveTo>
                    <a:pt x="66" y="247"/>
                  </a:moveTo>
                  <a:cubicBezTo>
                    <a:pt x="69" y="248"/>
                    <a:pt x="69" y="247"/>
                    <a:pt x="68" y="251"/>
                  </a:cubicBezTo>
                  <a:cubicBezTo>
                    <a:pt x="66" y="250"/>
                    <a:pt x="67" y="253"/>
                    <a:pt x="66" y="247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19" y="15"/>
                    <a:pt x="20" y="16"/>
                    <a:pt x="19" y="12"/>
                  </a:cubicBezTo>
                  <a:cubicBezTo>
                    <a:pt x="18" y="9"/>
                    <a:pt x="18" y="9"/>
                    <a:pt x="20" y="6"/>
                  </a:cubicBezTo>
                  <a:cubicBezTo>
                    <a:pt x="19" y="3"/>
                    <a:pt x="19" y="5"/>
                    <a:pt x="19" y="3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5"/>
                    <a:pt x="8" y="20"/>
                    <a:pt x="6" y="23"/>
                  </a:cubicBezTo>
                  <a:cubicBezTo>
                    <a:pt x="6" y="23"/>
                    <a:pt x="4" y="26"/>
                    <a:pt x="4" y="26"/>
                  </a:cubicBezTo>
                  <a:cubicBezTo>
                    <a:pt x="1" y="34"/>
                    <a:pt x="4" y="56"/>
                    <a:pt x="4" y="56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2" y="61"/>
                    <a:pt x="4" y="60"/>
                    <a:pt x="4" y="66"/>
                  </a:cubicBezTo>
                  <a:cubicBezTo>
                    <a:pt x="3" y="71"/>
                    <a:pt x="3" y="74"/>
                    <a:pt x="1" y="76"/>
                  </a:cubicBezTo>
                  <a:cubicBezTo>
                    <a:pt x="2" y="78"/>
                    <a:pt x="2" y="82"/>
                    <a:pt x="2" y="85"/>
                  </a:cubicBezTo>
                  <a:cubicBezTo>
                    <a:pt x="2" y="87"/>
                    <a:pt x="1" y="94"/>
                    <a:pt x="1" y="96"/>
                  </a:cubicBezTo>
                  <a:cubicBezTo>
                    <a:pt x="2" y="113"/>
                    <a:pt x="1" y="106"/>
                    <a:pt x="0" y="119"/>
                  </a:cubicBezTo>
                  <a:cubicBezTo>
                    <a:pt x="6" y="124"/>
                    <a:pt x="1" y="127"/>
                    <a:pt x="2" y="140"/>
                  </a:cubicBezTo>
                  <a:cubicBezTo>
                    <a:pt x="2" y="146"/>
                    <a:pt x="2" y="152"/>
                    <a:pt x="2" y="15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3" y="185"/>
                    <a:pt x="0" y="192"/>
                  </a:cubicBezTo>
                  <a:cubicBezTo>
                    <a:pt x="2" y="197"/>
                    <a:pt x="5" y="211"/>
                    <a:pt x="4" y="217"/>
                  </a:cubicBezTo>
                  <a:cubicBezTo>
                    <a:pt x="7" y="220"/>
                    <a:pt x="8" y="223"/>
                    <a:pt x="4" y="227"/>
                  </a:cubicBezTo>
                  <a:cubicBezTo>
                    <a:pt x="5" y="229"/>
                    <a:pt x="5" y="227"/>
                    <a:pt x="5" y="230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7" y="237"/>
                    <a:pt x="8" y="233"/>
                    <a:pt x="7" y="236"/>
                  </a:cubicBezTo>
                  <a:cubicBezTo>
                    <a:pt x="6" y="240"/>
                    <a:pt x="11" y="246"/>
                    <a:pt x="13" y="248"/>
                  </a:cubicBezTo>
                  <a:cubicBezTo>
                    <a:pt x="11" y="250"/>
                    <a:pt x="12" y="249"/>
                    <a:pt x="11" y="251"/>
                  </a:cubicBezTo>
                  <a:cubicBezTo>
                    <a:pt x="15" y="256"/>
                    <a:pt x="20" y="273"/>
                    <a:pt x="26" y="283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40" y="304"/>
                    <a:pt x="49" y="311"/>
                    <a:pt x="49" y="318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70" y="344"/>
                    <a:pt x="70" y="344"/>
                    <a:pt x="70" y="344"/>
                  </a:cubicBezTo>
                  <a:cubicBezTo>
                    <a:pt x="72" y="346"/>
                    <a:pt x="76" y="352"/>
                    <a:pt x="76" y="355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81" y="354"/>
                    <a:pt x="76" y="352"/>
                    <a:pt x="79" y="354"/>
                  </a:cubicBezTo>
                  <a:cubicBezTo>
                    <a:pt x="81" y="355"/>
                    <a:pt x="81" y="355"/>
                    <a:pt x="81" y="355"/>
                  </a:cubicBezTo>
                  <a:cubicBezTo>
                    <a:pt x="80" y="349"/>
                    <a:pt x="79" y="351"/>
                    <a:pt x="79" y="345"/>
                  </a:cubicBezTo>
                  <a:cubicBezTo>
                    <a:pt x="82" y="346"/>
                    <a:pt x="80" y="345"/>
                    <a:pt x="81" y="347"/>
                  </a:cubicBezTo>
                  <a:cubicBezTo>
                    <a:pt x="89" y="360"/>
                    <a:pt x="89" y="360"/>
                    <a:pt x="89" y="360"/>
                  </a:cubicBezTo>
                  <a:cubicBezTo>
                    <a:pt x="89" y="361"/>
                    <a:pt x="90" y="364"/>
                    <a:pt x="91" y="366"/>
                  </a:cubicBezTo>
                  <a:cubicBezTo>
                    <a:pt x="101" y="382"/>
                    <a:pt x="101" y="382"/>
                    <a:pt x="101" y="382"/>
                  </a:cubicBezTo>
                  <a:cubicBezTo>
                    <a:pt x="103" y="384"/>
                    <a:pt x="103" y="384"/>
                    <a:pt x="106" y="384"/>
                  </a:cubicBezTo>
                  <a:cubicBezTo>
                    <a:pt x="106" y="391"/>
                    <a:pt x="112" y="398"/>
                    <a:pt x="114" y="385"/>
                  </a:cubicBezTo>
                  <a:cubicBezTo>
                    <a:pt x="109" y="385"/>
                    <a:pt x="109" y="385"/>
                    <a:pt x="109" y="385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10" y="379"/>
                    <a:pt x="111" y="380"/>
                    <a:pt x="110" y="379"/>
                  </a:cubicBezTo>
                  <a:cubicBezTo>
                    <a:pt x="110" y="378"/>
                    <a:pt x="110" y="376"/>
                    <a:pt x="110" y="376"/>
                  </a:cubicBezTo>
                  <a:cubicBezTo>
                    <a:pt x="109" y="374"/>
                    <a:pt x="109" y="374"/>
                    <a:pt x="109" y="372"/>
                  </a:cubicBezTo>
                  <a:cubicBezTo>
                    <a:pt x="114" y="373"/>
                    <a:pt x="109" y="373"/>
                    <a:pt x="114" y="374"/>
                  </a:cubicBezTo>
                  <a:cubicBezTo>
                    <a:pt x="114" y="379"/>
                    <a:pt x="114" y="379"/>
                    <a:pt x="114" y="379"/>
                  </a:cubicBezTo>
                  <a:cubicBezTo>
                    <a:pt x="116" y="380"/>
                    <a:pt x="116" y="380"/>
                    <a:pt x="118" y="381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4" y="371"/>
                    <a:pt x="122" y="372"/>
                    <a:pt x="124" y="371"/>
                  </a:cubicBezTo>
                  <a:cubicBezTo>
                    <a:pt x="124" y="371"/>
                    <a:pt x="124" y="370"/>
                    <a:pt x="124" y="370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7" y="367"/>
                    <a:pt x="127" y="366"/>
                  </a:cubicBezTo>
                  <a:cubicBezTo>
                    <a:pt x="128" y="363"/>
                    <a:pt x="127" y="363"/>
                    <a:pt x="127" y="360"/>
                  </a:cubicBezTo>
                  <a:cubicBezTo>
                    <a:pt x="127" y="356"/>
                    <a:pt x="129" y="359"/>
                    <a:pt x="128" y="353"/>
                  </a:cubicBezTo>
                  <a:cubicBezTo>
                    <a:pt x="131" y="351"/>
                    <a:pt x="130" y="354"/>
                    <a:pt x="132" y="350"/>
                  </a:cubicBezTo>
                  <a:cubicBezTo>
                    <a:pt x="134" y="346"/>
                    <a:pt x="130" y="338"/>
                    <a:pt x="127" y="335"/>
                  </a:cubicBezTo>
                  <a:cubicBezTo>
                    <a:pt x="127" y="331"/>
                    <a:pt x="127" y="330"/>
                    <a:pt x="125" y="327"/>
                  </a:cubicBezTo>
                  <a:cubicBezTo>
                    <a:pt x="123" y="324"/>
                    <a:pt x="122" y="316"/>
                    <a:pt x="121" y="312"/>
                  </a:cubicBezTo>
                  <a:cubicBezTo>
                    <a:pt x="119" y="309"/>
                    <a:pt x="119" y="307"/>
                    <a:pt x="119" y="304"/>
                  </a:cubicBezTo>
                  <a:cubicBezTo>
                    <a:pt x="115" y="293"/>
                    <a:pt x="114" y="284"/>
                    <a:pt x="113" y="270"/>
                  </a:cubicBezTo>
                  <a:cubicBezTo>
                    <a:pt x="112" y="268"/>
                    <a:pt x="112" y="268"/>
                    <a:pt x="111" y="266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53"/>
                    <a:pt x="105" y="251"/>
                    <a:pt x="105" y="250"/>
                  </a:cubicBezTo>
                  <a:cubicBezTo>
                    <a:pt x="104" y="247"/>
                    <a:pt x="105" y="248"/>
                    <a:pt x="104" y="245"/>
                  </a:cubicBezTo>
                  <a:cubicBezTo>
                    <a:pt x="103" y="243"/>
                    <a:pt x="102" y="242"/>
                    <a:pt x="102" y="241"/>
                  </a:cubicBezTo>
                  <a:cubicBezTo>
                    <a:pt x="100" y="236"/>
                    <a:pt x="100" y="230"/>
                    <a:pt x="96" y="220"/>
                  </a:cubicBezTo>
                  <a:cubicBezTo>
                    <a:pt x="95" y="218"/>
                    <a:pt x="93" y="213"/>
                    <a:pt x="93" y="212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4" y="188"/>
                    <a:pt x="81" y="177"/>
                    <a:pt x="77" y="168"/>
                  </a:cubicBezTo>
                  <a:cubicBezTo>
                    <a:pt x="74" y="162"/>
                    <a:pt x="70" y="158"/>
                    <a:pt x="68" y="154"/>
                  </a:cubicBezTo>
                  <a:cubicBezTo>
                    <a:pt x="68" y="153"/>
                    <a:pt x="68" y="153"/>
                    <a:pt x="67" y="151"/>
                  </a:cubicBezTo>
                  <a:cubicBezTo>
                    <a:pt x="64" y="142"/>
                    <a:pt x="63" y="151"/>
                    <a:pt x="62" y="138"/>
                  </a:cubicBezTo>
                  <a:cubicBezTo>
                    <a:pt x="60" y="136"/>
                    <a:pt x="59" y="135"/>
                    <a:pt x="57" y="134"/>
                  </a:cubicBezTo>
                  <a:cubicBezTo>
                    <a:pt x="55" y="140"/>
                    <a:pt x="56" y="140"/>
                    <a:pt x="59" y="143"/>
                  </a:cubicBezTo>
                  <a:cubicBezTo>
                    <a:pt x="61" y="147"/>
                    <a:pt x="60" y="148"/>
                    <a:pt x="60" y="152"/>
                  </a:cubicBezTo>
                  <a:cubicBezTo>
                    <a:pt x="61" y="156"/>
                    <a:pt x="65" y="160"/>
                    <a:pt x="67" y="168"/>
                  </a:cubicBezTo>
                  <a:cubicBezTo>
                    <a:pt x="68" y="173"/>
                    <a:pt x="68" y="171"/>
                    <a:pt x="69" y="178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4" y="197"/>
                    <a:pt x="74" y="201"/>
                    <a:pt x="75" y="204"/>
                  </a:cubicBezTo>
                  <a:cubicBezTo>
                    <a:pt x="72" y="202"/>
                    <a:pt x="74" y="205"/>
                    <a:pt x="72" y="20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3" y="168"/>
                    <a:pt x="58" y="161"/>
                    <a:pt x="55" y="152"/>
                  </a:cubicBezTo>
                  <a:cubicBezTo>
                    <a:pt x="54" y="149"/>
                    <a:pt x="53" y="145"/>
                    <a:pt x="51" y="142"/>
                  </a:cubicBezTo>
                  <a:cubicBezTo>
                    <a:pt x="48" y="136"/>
                    <a:pt x="48" y="134"/>
                    <a:pt x="45" y="127"/>
                  </a:cubicBezTo>
                  <a:cubicBezTo>
                    <a:pt x="42" y="120"/>
                    <a:pt x="40" y="112"/>
                    <a:pt x="37" y="104"/>
                  </a:cubicBezTo>
                  <a:cubicBezTo>
                    <a:pt x="37" y="104"/>
                    <a:pt x="36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104"/>
                    <a:pt x="34" y="101"/>
                    <a:pt x="33" y="105"/>
                  </a:cubicBezTo>
                  <a:cubicBezTo>
                    <a:pt x="30" y="110"/>
                    <a:pt x="31" y="109"/>
                    <a:pt x="32" y="115"/>
                  </a:cubicBezTo>
                  <a:cubicBezTo>
                    <a:pt x="34" y="119"/>
                    <a:pt x="34" y="123"/>
                    <a:pt x="36" y="128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9" y="139"/>
                    <a:pt x="39" y="142"/>
                    <a:pt x="41" y="147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5"/>
                    <a:pt x="49" y="179"/>
                    <a:pt x="50" y="18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4" y="206"/>
                    <a:pt x="54" y="206"/>
                    <a:pt x="53" y="203"/>
                  </a:cubicBezTo>
                  <a:cubicBezTo>
                    <a:pt x="49" y="191"/>
                    <a:pt x="46" y="181"/>
                    <a:pt x="44" y="170"/>
                  </a:cubicBezTo>
                  <a:cubicBezTo>
                    <a:pt x="42" y="162"/>
                    <a:pt x="38" y="156"/>
                    <a:pt x="40" y="148"/>
                  </a:cubicBezTo>
                  <a:cubicBezTo>
                    <a:pt x="36" y="145"/>
                    <a:pt x="36" y="138"/>
                    <a:pt x="34" y="134"/>
                  </a:cubicBezTo>
                  <a:cubicBezTo>
                    <a:pt x="33" y="129"/>
                    <a:pt x="31" y="124"/>
                    <a:pt x="30" y="118"/>
                  </a:cubicBezTo>
                  <a:cubicBezTo>
                    <a:pt x="25" y="104"/>
                    <a:pt x="24" y="103"/>
                    <a:pt x="23" y="83"/>
                  </a:cubicBezTo>
                  <a:cubicBezTo>
                    <a:pt x="23" y="79"/>
                    <a:pt x="22" y="77"/>
                    <a:pt x="22" y="7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39"/>
                    <a:pt x="25" y="40"/>
                    <a:pt x="25" y="38"/>
                  </a:cubicBezTo>
                  <a:cubicBezTo>
                    <a:pt x="26" y="32"/>
                    <a:pt x="22" y="20"/>
                    <a:pt x="22" y="13"/>
                  </a:cubicBezTo>
                  <a:lnTo>
                    <a:pt x="2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8" name="Freeform 34"/>
            <p:cNvSpPr>
              <a:spLocks noEditPoints="1"/>
            </p:cNvSpPr>
            <p:nvPr/>
          </p:nvSpPr>
          <p:spPr bwMode="auto">
            <a:xfrm>
              <a:off x="1449" y="2191"/>
              <a:ext cx="163" cy="506"/>
            </a:xfrm>
            <a:custGeom>
              <a:avLst/>
              <a:gdLst>
                <a:gd name="T0" fmla="*/ 33 w 127"/>
                <a:gd name="T1" fmla="*/ 120 h 394"/>
                <a:gd name="T2" fmla="*/ 36 w 127"/>
                <a:gd name="T3" fmla="*/ 116 h 394"/>
                <a:gd name="T4" fmla="*/ 45 w 127"/>
                <a:gd name="T5" fmla="*/ 84 h 394"/>
                <a:gd name="T6" fmla="*/ 77 w 127"/>
                <a:gd name="T7" fmla="*/ 7 h 394"/>
                <a:gd name="T8" fmla="*/ 53 w 127"/>
                <a:gd name="T9" fmla="*/ 56 h 394"/>
                <a:gd name="T10" fmla="*/ 52 w 127"/>
                <a:gd name="T11" fmla="*/ 31 h 394"/>
                <a:gd name="T12" fmla="*/ 48 w 127"/>
                <a:gd name="T13" fmla="*/ 28 h 394"/>
                <a:gd name="T14" fmla="*/ 34 w 127"/>
                <a:gd name="T15" fmla="*/ 65 h 394"/>
                <a:gd name="T16" fmla="*/ 24 w 127"/>
                <a:gd name="T17" fmla="*/ 96 h 394"/>
                <a:gd name="T18" fmla="*/ 18 w 127"/>
                <a:gd name="T19" fmla="*/ 142 h 394"/>
                <a:gd name="T20" fmla="*/ 14 w 127"/>
                <a:gd name="T21" fmla="*/ 175 h 394"/>
                <a:gd name="T22" fmla="*/ 10 w 127"/>
                <a:gd name="T23" fmla="*/ 211 h 394"/>
                <a:gd name="T24" fmla="*/ 5 w 127"/>
                <a:gd name="T25" fmla="*/ 230 h 394"/>
                <a:gd name="T26" fmla="*/ 5 w 127"/>
                <a:gd name="T27" fmla="*/ 297 h 394"/>
                <a:gd name="T28" fmla="*/ 4 w 127"/>
                <a:gd name="T29" fmla="*/ 335 h 394"/>
                <a:gd name="T30" fmla="*/ 5 w 127"/>
                <a:gd name="T31" fmla="*/ 355 h 394"/>
                <a:gd name="T32" fmla="*/ 9 w 127"/>
                <a:gd name="T33" fmla="*/ 373 h 394"/>
                <a:gd name="T34" fmla="*/ 21 w 127"/>
                <a:gd name="T35" fmla="*/ 360 h 394"/>
                <a:gd name="T36" fmla="*/ 22 w 127"/>
                <a:gd name="T37" fmla="*/ 374 h 394"/>
                <a:gd name="T38" fmla="*/ 36 w 127"/>
                <a:gd name="T39" fmla="*/ 357 h 394"/>
                <a:gd name="T40" fmla="*/ 50 w 127"/>
                <a:gd name="T41" fmla="*/ 313 h 394"/>
                <a:gd name="T42" fmla="*/ 58 w 127"/>
                <a:gd name="T43" fmla="*/ 279 h 394"/>
                <a:gd name="T44" fmla="*/ 71 w 127"/>
                <a:gd name="T45" fmla="*/ 254 h 394"/>
                <a:gd name="T46" fmla="*/ 86 w 127"/>
                <a:gd name="T47" fmla="*/ 194 h 394"/>
                <a:gd name="T48" fmla="*/ 100 w 127"/>
                <a:gd name="T49" fmla="*/ 156 h 394"/>
                <a:gd name="T50" fmla="*/ 95 w 127"/>
                <a:gd name="T51" fmla="*/ 187 h 394"/>
                <a:gd name="T52" fmla="*/ 98 w 127"/>
                <a:gd name="T53" fmla="*/ 202 h 394"/>
                <a:gd name="T54" fmla="*/ 104 w 127"/>
                <a:gd name="T55" fmla="*/ 168 h 394"/>
                <a:gd name="T56" fmla="*/ 107 w 127"/>
                <a:gd name="T57" fmla="*/ 150 h 394"/>
                <a:gd name="T58" fmla="*/ 117 w 127"/>
                <a:gd name="T59" fmla="*/ 97 h 394"/>
                <a:gd name="T60" fmla="*/ 120 w 127"/>
                <a:gd name="T61" fmla="*/ 60 h 394"/>
                <a:gd name="T62" fmla="*/ 127 w 127"/>
                <a:gd name="T63" fmla="*/ 49 h 394"/>
                <a:gd name="T64" fmla="*/ 127 w 127"/>
                <a:gd name="T65" fmla="*/ 31 h 394"/>
                <a:gd name="T66" fmla="*/ 120 w 127"/>
                <a:gd name="T67" fmla="*/ 6 h 394"/>
                <a:gd name="T68" fmla="*/ 109 w 127"/>
                <a:gd name="T69" fmla="*/ 48 h 394"/>
                <a:gd name="T70" fmla="*/ 95 w 127"/>
                <a:gd name="T71" fmla="*/ 131 h 394"/>
                <a:gd name="T72" fmla="*/ 73 w 127"/>
                <a:gd name="T73" fmla="*/ 199 h 394"/>
                <a:gd name="T74" fmla="*/ 67 w 127"/>
                <a:gd name="T75" fmla="*/ 194 h 394"/>
                <a:gd name="T76" fmla="*/ 77 w 127"/>
                <a:gd name="T77" fmla="*/ 145 h 394"/>
                <a:gd name="T78" fmla="*/ 80 w 127"/>
                <a:gd name="T79" fmla="*/ 122 h 394"/>
                <a:gd name="T80" fmla="*/ 89 w 127"/>
                <a:gd name="T81" fmla="*/ 75 h 394"/>
                <a:gd name="T82" fmla="*/ 87 w 127"/>
                <a:gd name="T83" fmla="*/ 33 h 394"/>
                <a:gd name="T84" fmla="*/ 61 w 127"/>
                <a:gd name="T85" fmla="*/ 131 h 394"/>
                <a:gd name="T86" fmla="*/ 50 w 127"/>
                <a:gd name="T87" fmla="*/ 185 h 394"/>
                <a:gd name="T88" fmla="*/ 43 w 127"/>
                <a:gd name="T89" fmla="*/ 182 h 394"/>
                <a:gd name="T90" fmla="*/ 51 w 127"/>
                <a:gd name="T91" fmla="*/ 154 h 394"/>
                <a:gd name="T92" fmla="*/ 58 w 127"/>
                <a:gd name="T93" fmla="*/ 108 h 394"/>
                <a:gd name="T94" fmla="*/ 67 w 127"/>
                <a:gd name="T95" fmla="*/ 88 h 394"/>
                <a:gd name="T96" fmla="*/ 71 w 127"/>
                <a:gd name="T97" fmla="*/ 55 h 394"/>
                <a:gd name="T98" fmla="*/ 74 w 127"/>
                <a:gd name="T99" fmla="*/ 22 h 394"/>
                <a:gd name="T100" fmla="*/ 78 w 127"/>
                <a:gd name="T101" fmla="*/ 8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394">
                  <a:moveTo>
                    <a:pt x="33" y="313"/>
                  </a:moveTo>
                  <a:cubicBezTo>
                    <a:pt x="34" y="317"/>
                    <a:pt x="33" y="315"/>
                    <a:pt x="34" y="317"/>
                  </a:cubicBezTo>
                  <a:cubicBezTo>
                    <a:pt x="33" y="316"/>
                    <a:pt x="31" y="318"/>
                    <a:pt x="33" y="313"/>
                  </a:cubicBezTo>
                  <a:close/>
                  <a:moveTo>
                    <a:pt x="31" y="121"/>
                  </a:moveTo>
                  <a:cubicBezTo>
                    <a:pt x="33" y="120"/>
                    <a:pt x="33" y="120"/>
                    <a:pt x="33" y="120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3"/>
                    <a:pt x="33" y="123"/>
                    <a:pt x="33" y="123"/>
                  </a:cubicBezTo>
                  <a:lnTo>
                    <a:pt x="31" y="121"/>
                  </a:lnTo>
                  <a:close/>
                  <a:moveTo>
                    <a:pt x="34" y="113"/>
                  </a:moveTo>
                  <a:cubicBezTo>
                    <a:pt x="37" y="112"/>
                    <a:pt x="35" y="111"/>
                    <a:pt x="36" y="116"/>
                  </a:cubicBezTo>
                  <a:cubicBezTo>
                    <a:pt x="32" y="113"/>
                    <a:pt x="35" y="115"/>
                    <a:pt x="34" y="113"/>
                  </a:cubicBezTo>
                  <a:close/>
                  <a:moveTo>
                    <a:pt x="46" y="69"/>
                  </a:moveTo>
                  <a:cubicBezTo>
                    <a:pt x="47" y="71"/>
                    <a:pt x="46" y="66"/>
                    <a:pt x="46" y="72"/>
                  </a:cubicBezTo>
                  <a:cubicBezTo>
                    <a:pt x="46" y="73"/>
                    <a:pt x="46" y="76"/>
                    <a:pt x="46" y="77"/>
                  </a:cubicBezTo>
                  <a:cubicBezTo>
                    <a:pt x="44" y="79"/>
                    <a:pt x="44" y="80"/>
                    <a:pt x="45" y="84"/>
                  </a:cubicBezTo>
                  <a:cubicBezTo>
                    <a:pt x="41" y="83"/>
                    <a:pt x="42" y="87"/>
                    <a:pt x="42" y="8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68"/>
                    <a:pt x="44" y="69"/>
                    <a:pt x="46" y="68"/>
                  </a:cubicBezTo>
                  <a:lnTo>
                    <a:pt x="46" y="69"/>
                  </a:lnTo>
                  <a:close/>
                  <a:moveTo>
                    <a:pt x="77" y="7"/>
                  </a:moveTo>
                  <a:cubicBezTo>
                    <a:pt x="77" y="4"/>
                    <a:pt x="77" y="2"/>
                    <a:pt x="78" y="0"/>
                  </a:cubicBezTo>
                  <a:cubicBezTo>
                    <a:pt x="73" y="0"/>
                    <a:pt x="73" y="0"/>
                    <a:pt x="71" y="4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5" y="23"/>
                    <a:pt x="58" y="37"/>
                    <a:pt x="57" y="41"/>
                  </a:cubicBezTo>
                  <a:cubicBezTo>
                    <a:pt x="55" y="50"/>
                    <a:pt x="53" y="47"/>
                    <a:pt x="53" y="56"/>
                  </a:cubicBezTo>
                  <a:cubicBezTo>
                    <a:pt x="49" y="59"/>
                    <a:pt x="54" y="58"/>
                    <a:pt x="48" y="59"/>
                  </a:cubicBezTo>
                  <a:cubicBezTo>
                    <a:pt x="48" y="64"/>
                    <a:pt x="48" y="61"/>
                    <a:pt x="47" y="63"/>
                  </a:cubicBezTo>
                  <a:cubicBezTo>
                    <a:pt x="46" y="60"/>
                    <a:pt x="46" y="61"/>
                    <a:pt x="46" y="5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0"/>
                    <a:pt x="50" y="34"/>
                    <a:pt x="52" y="3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16"/>
                    <a:pt x="56" y="16"/>
                    <a:pt x="55" y="1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18"/>
                    <a:pt x="54" y="19"/>
                    <a:pt x="52" y="18"/>
                  </a:cubicBezTo>
                  <a:cubicBezTo>
                    <a:pt x="48" y="24"/>
                    <a:pt x="50" y="22"/>
                    <a:pt x="48" y="28"/>
                  </a:cubicBezTo>
                  <a:cubicBezTo>
                    <a:pt x="46" y="32"/>
                    <a:pt x="44" y="35"/>
                    <a:pt x="45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6"/>
                    <a:pt x="42" y="48"/>
                    <a:pt x="41" y="50"/>
                  </a:cubicBezTo>
                  <a:cubicBezTo>
                    <a:pt x="39" y="55"/>
                    <a:pt x="37" y="59"/>
                    <a:pt x="37" y="66"/>
                  </a:cubicBezTo>
                  <a:cubicBezTo>
                    <a:pt x="34" y="66"/>
                    <a:pt x="36" y="66"/>
                    <a:pt x="34" y="6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6" y="85"/>
                    <a:pt x="26" y="87"/>
                    <a:pt x="26" y="9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5" y="103"/>
                    <a:pt x="24" y="105"/>
                  </a:cubicBezTo>
                  <a:cubicBezTo>
                    <a:pt x="22" y="111"/>
                    <a:pt x="22" y="118"/>
                    <a:pt x="19" y="124"/>
                  </a:cubicBezTo>
                  <a:cubicBezTo>
                    <a:pt x="20" y="126"/>
                    <a:pt x="20" y="125"/>
                    <a:pt x="21" y="128"/>
                  </a:cubicBezTo>
                  <a:cubicBezTo>
                    <a:pt x="18" y="133"/>
                    <a:pt x="19" y="132"/>
                    <a:pt x="20" y="139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43"/>
                    <a:pt x="19" y="142"/>
                    <a:pt x="20" y="144"/>
                  </a:cubicBezTo>
                  <a:cubicBezTo>
                    <a:pt x="18" y="146"/>
                    <a:pt x="21" y="145"/>
                    <a:pt x="16" y="144"/>
                  </a:cubicBezTo>
                  <a:cubicBezTo>
                    <a:pt x="18" y="152"/>
                    <a:pt x="17" y="152"/>
                    <a:pt x="14" y="155"/>
                  </a:cubicBezTo>
                  <a:cubicBezTo>
                    <a:pt x="14" y="162"/>
                    <a:pt x="12" y="162"/>
                    <a:pt x="12" y="165"/>
                  </a:cubicBezTo>
                  <a:cubicBezTo>
                    <a:pt x="12" y="165"/>
                    <a:pt x="14" y="175"/>
                    <a:pt x="14" y="175"/>
                  </a:cubicBezTo>
                  <a:cubicBezTo>
                    <a:pt x="13" y="177"/>
                    <a:pt x="12" y="177"/>
                    <a:pt x="11" y="178"/>
                  </a:cubicBezTo>
                  <a:cubicBezTo>
                    <a:pt x="12" y="183"/>
                    <a:pt x="12" y="182"/>
                    <a:pt x="12" y="186"/>
                  </a:cubicBezTo>
                  <a:cubicBezTo>
                    <a:pt x="12" y="191"/>
                    <a:pt x="10" y="187"/>
                    <a:pt x="12" y="192"/>
                  </a:cubicBezTo>
                  <a:cubicBezTo>
                    <a:pt x="9" y="195"/>
                    <a:pt x="11" y="194"/>
                    <a:pt x="8" y="198"/>
                  </a:cubicBezTo>
                  <a:cubicBezTo>
                    <a:pt x="11" y="202"/>
                    <a:pt x="12" y="205"/>
                    <a:pt x="10" y="211"/>
                  </a:cubicBezTo>
                  <a:cubicBezTo>
                    <a:pt x="9" y="215"/>
                    <a:pt x="9" y="213"/>
                    <a:pt x="7" y="217"/>
                  </a:cubicBezTo>
                  <a:cubicBezTo>
                    <a:pt x="9" y="221"/>
                    <a:pt x="9" y="221"/>
                    <a:pt x="9" y="221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5" y="224"/>
                    <a:pt x="5" y="225"/>
                    <a:pt x="5" y="225"/>
                  </a:cubicBezTo>
                  <a:cubicBezTo>
                    <a:pt x="5" y="228"/>
                    <a:pt x="5" y="228"/>
                    <a:pt x="5" y="230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4"/>
                    <a:pt x="6" y="255"/>
                    <a:pt x="5" y="266"/>
                  </a:cubicBezTo>
                  <a:cubicBezTo>
                    <a:pt x="5" y="272"/>
                    <a:pt x="4" y="278"/>
                    <a:pt x="5" y="283"/>
                  </a:cubicBezTo>
                  <a:cubicBezTo>
                    <a:pt x="7" y="288"/>
                    <a:pt x="5" y="290"/>
                    <a:pt x="7" y="298"/>
                  </a:cubicBezTo>
                  <a:cubicBezTo>
                    <a:pt x="6" y="298"/>
                    <a:pt x="5" y="297"/>
                    <a:pt x="5" y="297"/>
                  </a:cubicBezTo>
                  <a:cubicBezTo>
                    <a:pt x="3" y="297"/>
                    <a:pt x="4" y="297"/>
                    <a:pt x="3" y="298"/>
                  </a:cubicBezTo>
                  <a:cubicBezTo>
                    <a:pt x="4" y="302"/>
                    <a:pt x="3" y="299"/>
                    <a:pt x="4" y="301"/>
                  </a:cubicBezTo>
                  <a:cubicBezTo>
                    <a:pt x="5" y="304"/>
                    <a:pt x="3" y="306"/>
                    <a:pt x="3" y="309"/>
                  </a:cubicBezTo>
                  <a:cubicBezTo>
                    <a:pt x="3" y="316"/>
                    <a:pt x="0" y="315"/>
                    <a:pt x="3" y="326"/>
                  </a:cubicBezTo>
                  <a:cubicBezTo>
                    <a:pt x="4" y="330"/>
                    <a:pt x="3" y="329"/>
                    <a:pt x="4" y="335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3" y="340"/>
                    <a:pt x="3" y="343"/>
                    <a:pt x="1" y="346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5" y="349"/>
                    <a:pt x="4" y="351"/>
                    <a:pt x="3" y="353"/>
                  </a:cubicBezTo>
                  <a:cubicBezTo>
                    <a:pt x="5" y="355"/>
                    <a:pt x="2" y="353"/>
                    <a:pt x="5" y="355"/>
                  </a:cubicBezTo>
                  <a:cubicBezTo>
                    <a:pt x="1" y="358"/>
                    <a:pt x="5" y="363"/>
                    <a:pt x="9" y="358"/>
                  </a:cubicBezTo>
                  <a:cubicBezTo>
                    <a:pt x="11" y="364"/>
                    <a:pt x="8" y="357"/>
                    <a:pt x="9" y="364"/>
                  </a:cubicBezTo>
                  <a:cubicBezTo>
                    <a:pt x="9" y="364"/>
                    <a:pt x="9" y="366"/>
                    <a:pt x="10" y="367"/>
                  </a:cubicBezTo>
                  <a:cubicBezTo>
                    <a:pt x="11" y="371"/>
                    <a:pt x="10" y="367"/>
                    <a:pt x="10" y="370"/>
                  </a:cubicBezTo>
                  <a:cubicBezTo>
                    <a:pt x="9" y="373"/>
                    <a:pt x="9" y="373"/>
                    <a:pt x="9" y="373"/>
                  </a:cubicBezTo>
                  <a:cubicBezTo>
                    <a:pt x="12" y="373"/>
                    <a:pt x="11" y="374"/>
                    <a:pt x="13" y="372"/>
                  </a:cubicBezTo>
                  <a:cubicBezTo>
                    <a:pt x="15" y="374"/>
                    <a:pt x="15" y="374"/>
                    <a:pt x="15" y="374"/>
                  </a:cubicBezTo>
                  <a:cubicBezTo>
                    <a:pt x="16" y="375"/>
                    <a:pt x="15" y="375"/>
                    <a:pt x="17" y="376"/>
                  </a:cubicBezTo>
                  <a:cubicBezTo>
                    <a:pt x="16" y="371"/>
                    <a:pt x="16" y="371"/>
                    <a:pt x="16" y="366"/>
                  </a:cubicBezTo>
                  <a:cubicBezTo>
                    <a:pt x="19" y="363"/>
                    <a:pt x="18" y="362"/>
                    <a:pt x="21" y="360"/>
                  </a:cubicBezTo>
                  <a:cubicBezTo>
                    <a:pt x="20" y="355"/>
                    <a:pt x="20" y="355"/>
                    <a:pt x="20" y="355"/>
                  </a:cubicBezTo>
                  <a:cubicBezTo>
                    <a:pt x="22" y="353"/>
                    <a:pt x="23" y="351"/>
                    <a:pt x="24" y="347"/>
                  </a:cubicBezTo>
                  <a:cubicBezTo>
                    <a:pt x="26" y="338"/>
                    <a:pt x="24" y="340"/>
                    <a:pt x="27" y="339"/>
                  </a:cubicBezTo>
                  <a:cubicBezTo>
                    <a:pt x="26" y="350"/>
                    <a:pt x="26" y="350"/>
                    <a:pt x="26" y="350"/>
                  </a:cubicBezTo>
                  <a:cubicBezTo>
                    <a:pt x="23" y="358"/>
                    <a:pt x="24" y="366"/>
                    <a:pt x="22" y="374"/>
                  </a:cubicBezTo>
                  <a:cubicBezTo>
                    <a:pt x="20" y="379"/>
                    <a:pt x="21" y="376"/>
                    <a:pt x="20" y="381"/>
                  </a:cubicBezTo>
                  <a:cubicBezTo>
                    <a:pt x="20" y="387"/>
                    <a:pt x="18" y="389"/>
                    <a:pt x="21" y="394"/>
                  </a:cubicBezTo>
                  <a:cubicBezTo>
                    <a:pt x="25" y="380"/>
                    <a:pt x="25" y="380"/>
                    <a:pt x="25" y="380"/>
                  </a:cubicBezTo>
                  <a:cubicBezTo>
                    <a:pt x="28" y="367"/>
                    <a:pt x="29" y="367"/>
                    <a:pt x="34" y="360"/>
                  </a:cubicBezTo>
                  <a:cubicBezTo>
                    <a:pt x="34" y="359"/>
                    <a:pt x="35" y="358"/>
                    <a:pt x="36" y="357"/>
                  </a:cubicBezTo>
                  <a:cubicBezTo>
                    <a:pt x="37" y="356"/>
                    <a:pt x="40" y="340"/>
                    <a:pt x="42" y="341"/>
                  </a:cubicBezTo>
                  <a:cubicBezTo>
                    <a:pt x="43" y="335"/>
                    <a:pt x="43" y="336"/>
                    <a:pt x="44" y="332"/>
                  </a:cubicBezTo>
                  <a:cubicBezTo>
                    <a:pt x="46" y="329"/>
                    <a:pt x="46" y="324"/>
                    <a:pt x="48" y="320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1" y="311"/>
                    <a:pt x="49" y="315"/>
                    <a:pt x="50" y="313"/>
                  </a:cubicBezTo>
                  <a:cubicBezTo>
                    <a:pt x="53" y="306"/>
                    <a:pt x="53" y="302"/>
                    <a:pt x="55" y="297"/>
                  </a:cubicBezTo>
                  <a:cubicBezTo>
                    <a:pt x="56" y="292"/>
                    <a:pt x="57" y="293"/>
                    <a:pt x="57" y="287"/>
                  </a:cubicBezTo>
                  <a:cubicBezTo>
                    <a:pt x="59" y="286"/>
                    <a:pt x="58" y="286"/>
                    <a:pt x="59" y="284"/>
                  </a:cubicBezTo>
                  <a:cubicBezTo>
                    <a:pt x="59" y="284"/>
                    <a:pt x="59" y="285"/>
                    <a:pt x="58" y="282"/>
                  </a:cubicBezTo>
                  <a:cubicBezTo>
                    <a:pt x="58" y="282"/>
                    <a:pt x="58" y="279"/>
                    <a:pt x="58" y="279"/>
                  </a:cubicBezTo>
                  <a:cubicBezTo>
                    <a:pt x="60" y="277"/>
                    <a:pt x="60" y="278"/>
                    <a:pt x="63" y="277"/>
                  </a:cubicBezTo>
                  <a:cubicBezTo>
                    <a:pt x="62" y="273"/>
                    <a:pt x="66" y="265"/>
                    <a:pt x="67" y="262"/>
                  </a:cubicBezTo>
                  <a:cubicBezTo>
                    <a:pt x="67" y="260"/>
                    <a:pt x="67" y="258"/>
                    <a:pt x="67" y="255"/>
                  </a:cubicBezTo>
                  <a:cubicBezTo>
                    <a:pt x="68" y="255"/>
                    <a:pt x="68" y="255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49"/>
                    <a:pt x="73" y="244"/>
                    <a:pt x="74" y="236"/>
                  </a:cubicBezTo>
                  <a:cubicBezTo>
                    <a:pt x="77" y="234"/>
                    <a:pt x="76" y="230"/>
                    <a:pt x="77" y="226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8"/>
                    <a:pt x="78" y="219"/>
                    <a:pt x="79" y="217"/>
                  </a:cubicBezTo>
                  <a:cubicBezTo>
                    <a:pt x="84" y="208"/>
                    <a:pt x="83" y="203"/>
                    <a:pt x="86" y="194"/>
                  </a:cubicBezTo>
                  <a:cubicBezTo>
                    <a:pt x="87" y="192"/>
                    <a:pt x="87" y="192"/>
                    <a:pt x="88" y="190"/>
                  </a:cubicBezTo>
                  <a:cubicBezTo>
                    <a:pt x="89" y="187"/>
                    <a:pt x="88" y="187"/>
                    <a:pt x="89" y="18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58"/>
                    <a:pt x="95" y="154"/>
                    <a:pt x="98" y="151"/>
                  </a:cubicBezTo>
                  <a:cubicBezTo>
                    <a:pt x="99" y="153"/>
                    <a:pt x="99" y="153"/>
                    <a:pt x="100" y="156"/>
                  </a:cubicBezTo>
                  <a:cubicBezTo>
                    <a:pt x="101" y="159"/>
                    <a:pt x="101" y="156"/>
                    <a:pt x="102" y="159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95" y="169"/>
                    <a:pt x="96" y="177"/>
                    <a:pt x="96" y="183"/>
                  </a:cubicBezTo>
                  <a:cubicBezTo>
                    <a:pt x="94" y="184"/>
                    <a:pt x="95" y="183"/>
                    <a:pt x="95" y="187"/>
                  </a:cubicBezTo>
                  <a:cubicBezTo>
                    <a:pt x="95" y="189"/>
                    <a:pt x="95" y="189"/>
                    <a:pt x="95" y="192"/>
                  </a:cubicBezTo>
                  <a:cubicBezTo>
                    <a:pt x="98" y="187"/>
                    <a:pt x="94" y="192"/>
                    <a:pt x="98" y="188"/>
                  </a:cubicBezTo>
                  <a:cubicBezTo>
                    <a:pt x="98" y="190"/>
                    <a:pt x="98" y="192"/>
                    <a:pt x="97" y="193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7" y="203"/>
                    <a:pt x="97" y="203"/>
                    <a:pt x="98" y="202"/>
                  </a:cubicBezTo>
                  <a:cubicBezTo>
                    <a:pt x="101" y="197"/>
                    <a:pt x="99" y="194"/>
                    <a:pt x="100" y="188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76"/>
                    <a:pt x="103" y="175"/>
                    <a:pt x="102" y="172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4" y="169"/>
                    <a:pt x="105" y="170"/>
                    <a:pt x="104" y="168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67"/>
                    <a:pt x="105" y="167"/>
                    <a:pt x="106" y="167"/>
                  </a:cubicBezTo>
                  <a:cubicBezTo>
                    <a:pt x="109" y="164"/>
                    <a:pt x="107" y="160"/>
                    <a:pt x="107" y="158"/>
                  </a:cubicBezTo>
                  <a:cubicBezTo>
                    <a:pt x="107" y="154"/>
                    <a:pt x="107" y="157"/>
                    <a:pt x="109" y="156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11" y="147"/>
                    <a:pt x="108" y="148"/>
                    <a:pt x="112" y="145"/>
                  </a:cubicBezTo>
                  <a:cubicBezTo>
                    <a:pt x="111" y="142"/>
                    <a:pt x="112" y="140"/>
                    <a:pt x="113" y="137"/>
                  </a:cubicBezTo>
                  <a:cubicBezTo>
                    <a:pt x="115" y="131"/>
                    <a:pt x="114" y="118"/>
                    <a:pt x="115" y="111"/>
                  </a:cubicBezTo>
                  <a:cubicBezTo>
                    <a:pt x="115" y="106"/>
                    <a:pt x="115" y="107"/>
                    <a:pt x="117" y="103"/>
                  </a:cubicBezTo>
                  <a:cubicBezTo>
                    <a:pt x="117" y="99"/>
                    <a:pt x="117" y="99"/>
                    <a:pt x="117" y="97"/>
                  </a:cubicBezTo>
                  <a:cubicBezTo>
                    <a:pt x="117" y="95"/>
                    <a:pt x="117" y="94"/>
                    <a:pt x="117" y="92"/>
                  </a:cubicBezTo>
                  <a:cubicBezTo>
                    <a:pt x="118" y="89"/>
                    <a:pt x="117" y="82"/>
                    <a:pt x="118" y="80"/>
                  </a:cubicBezTo>
                  <a:cubicBezTo>
                    <a:pt x="119" y="76"/>
                    <a:pt x="118" y="82"/>
                    <a:pt x="119" y="76"/>
                  </a:cubicBezTo>
                  <a:cubicBezTo>
                    <a:pt x="119" y="75"/>
                    <a:pt x="119" y="72"/>
                    <a:pt x="119" y="71"/>
                  </a:cubicBezTo>
                  <a:cubicBezTo>
                    <a:pt x="119" y="67"/>
                    <a:pt x="119" y="64"/>
                    <a:pt x="120" y="60"/>
                  </a:cubicBezTo>
                  <a:cubicBezTo>
                    <a:pt x="122" y="61"/>
                    <a:pt x="122" y="61"/>
                    <a:pt x="125" y="61"/>
                  </a:cubicBezTo>
                  <a:cubicBezTo>
                    <a:pt x="125" y="55"/>
                    <a:pt x="124" y="59"/>
                    <a:pt x="125" y="55"/>
                  </a:cubicBezTo>
                  <a:cubicBezTo>
                    <a:pt x="125" y="54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6"/>
                    <a:pt x="124" y="43"/>
                    <a:pt x="124" y="42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6"/>
                    <a:pt x="125" y="36"/>
                    <a:pt x="124" y="33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5" y="23"/>
                    <a:pt x="126" y="25"/>
                    <a:pt x="126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3" y="16"/>
                    <a:pt x="120" y="13"/>
                    <a:pt x="120" y="6"/>
                  </a:cubicBezTo>
                  <a:cubicBezTo>
                    <a:pt x="120" y="3"/>
                    <a:pt x="120" y="4"/>
                    <a:pt x="119" y="2"/>
                  </a:cubicBezTo>
                  <a:cubicBezTo>
                    <a:pt x="116" y="3"/>
                    <a:pt x="117" y="3"/>
                    <a:pt x="116" y="5"/>
                  </a:cubicBezTo>
                  <a:cubicBezTo>
                    <a:pt x="114" y="11"/>
                    <a:pt x="114" y="35"/>
                    <a:pt x="113" y="38"/>
                  </a:cubicBezTo>
                  <a:cubicBezTo>
                    <a:pt x="112" y="42"/>
                    <a:pt x="111" y="41"/>
                    <a:pt x="111" y="46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2"/>
                    <a:pt x="108" y="55"/>
                    <a:pt x="108" y="60"/>
                  </a:cubicBezTo>
                  <a:cubicBezTo>
                    <a:pt x="107" y="64"/>
                    <a:pt x="106" y="66"/>
                    <a:pt x="105" y="70"/>
                  </a:cubicBezTo>
                  <a:cubicBezTo>
                    <a:pt x="103" y="84"/>
                    <a:pt x="101" y="100"/>
                    <a:pt x="101" y="115"/>
                  </a:cubicBezTo>
                  <a:cubicBezTo>
                    <a:pt x="100" y="119"/>
                    <a:pt x="98" y="120"/>
                    <a:pt x="98" y="123"/>
                  </a:cubicBezTo>
                  <a:cubicBezTo>
                    <a:pt x="97" y="126"/>
                    <a:pt x="98" y="128"/>
                    <a:pt x="95" y="131"/>
                  </a:cubicBezTo>
                  <a:cubicBezTo>
                    <a:pt x="94" y="124"/>
                    <a:pt x="98" y="105"/>
                    <a:pt x="95" y="99"/>
                  </a:cubicBezTo>
                  <a:cubicBezTo>
                    <a:pt x="91" y="103"/>
                    <a:pt x="90" y="115"/>
                    <a:pt x="89" y="121"/>
                  </a:cubicBezTo>
                  <a:cubicBezTo>
                    <a:pt x="86" y="133"/>
                    <a:pt x="79" y="163"/>
                    <a:pt x="78" y="176"/>
                  </a:cubicBezTo>
                  <a:cubicBezTo>
                    <a:pt x="77" y="182"/>
                    <a:pt x="75" y="188"/>
                    <a:pt x="75" y="193"/>
                  </a:cubicBezTo>
                  <a:cubicBezTo>
                    <a:pt x="75" y="196"/>
                    <a:pt x="74" y="196"/>
                    <a:pt x="73" y="199"/>
                  </a:cubicBezTo>
                  <a:cubicBezTo>
                    <a:pt x="71" y="202"/>
                    <a:pt x="67" y="217"/>
                    <a:pt x="67" y="221"/>
                  </a:cubicBezTo>
                  <a:cubicBezTo>
                    <a:pt x="65" y="219"/>
                    <a:pt x="64" y="218"/>
                    <a:pt x="62" y="216"/>
                  </a:cubicBezTo>
                  <a:cubicBezTo>
                    <a:pt x="62" y="216"/>
                    <a:pt x="61" y="215"/>
                    <a:pt x="61" y="215"/>
                  </a:cubicBezTo>
                  <a:cubicBezTo>
                    <a:pt x="63" y="211"/>
                    <a:pt x="62" y="213"/>
                    <a:pt x="63" y="210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89"/>
                    <a:pt x="67" y="193"/>
                    <a:pt x="66" y="191"/>
                  </a:cubicBezTo>
                  <a:cubicBezTo>
                    <a:pt x="68" y="189"/>
                    <a:pt x="67" y="190"/>
                    <a:pt x="69" y="188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2"/>
                    <a:pt x="71" y="177"/>
                    <a:pt x="72" y="171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3"/>
                    <a:pt x="77" y="142"/>
                    <a:pt x="77" y="140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0" y="130"/>
                    <a:pt x="79" y="134"/>
                    <a:pt x="80" y="131"/>
                  </a:cubicBezTo>
                  <a:cubicBezTo>
                    <a:pt x="81" y="128"/>
                    <a:pt x="82" y="126"/>
                    <a:pt x="82" y="124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5" y="114"/>
                    <a:pt x="84" y="114"/>
                    <a:pt x="87" y="104"/>
                  </a:cubicBezTo>
                  <a:cubicBezTo>
                    <a:pt x="89" y="95"/>
                    <a:pt x="90" y="92"/>
                    <a:pt x="86" y="84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6"/>
                    <a:pt x="91" y="78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57"/>
                    <a:pt x="92" y="55"/>
                    <a:pt x="92" y="5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4"/>
                    <a:pt x="90" y="34"/>
                    <a:pt x="87" y="33"/>
                  </a:cubicBezTo>
                  <a:cubicBezTo>
                    <a:pt x="86" y="34"/>
                    <a:pt x="84" y="44"/>
                    <a:pt x="84" y="46"/>
                  </a:cubicBezTo>
                  <a:cubicBezTo>
                    <a:pt x="83" y="49"/>
                    <a:pt x="83" y="52"/>
                    <a:pt x="82" y="5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1" y="96"/>
                    <a:pt x="65" y="111"/>
                    <a:pt x="64" y="12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4"/>
                    <a:pt x="60" y="136"/>
                    <a:pt x="58" y="137"/>
                  </a:cubicBezTo>
                  <a:cubicBezTo>
                    <a:pt x="59" y="146"/>
                    <a:pt x="57" y="148"/>
                    <a:pt x="55" y="156"/>
                  </a:cubicBezTo>
                  <a:cubicBezTo>
                    <a:pt x="55" y="156"/>
                    <a:pt x="55" y="157"/>
                    <a:pt x="55" y="157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4" y="170"/>
                    <a:pt x="52" y="181"/>
                    <a:pt x="50" y="185"/>
                  </a:cubicBezTo>
                  <a:cubicBezTo>
                    <a:pt x="46" y="191"/>
                    <a:pt x="50" y="189"/>
                    <a:pt x="47" y="196"/>
                  </a:cubicBezTo>
                  <a:cubicBezTo>
                    <a:pt x="46" y="198"/>
                    <a:pt x="46" y="201"/>
                    <a:pt x="44" y="203"/>
                  </a:cubicBezTo>
                  <a:cubicBezTo>
                    <a:pt x="44" y="199"/>
                    <a:pt x="44" y="199"/>
                    <a:pt x="43" y="197"/>
                  </a:cubicBezTo>
                  <a:cubicBezTo>
                    <a:pt x="45" y="193"/>
                    <a:pt x="45" y="193"/>
                    <a:pt x="46" y="188"/>
                  </a:cubicBezTo>
                  <a:cubicBezTo>
                    <a:pt x="44" y="186"/>
                    <a:pt x="43" y="186"/>
                    <a:pt x="43" y="182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5" y="178"/>
                    <a:pt x="45" y="180"/>
                    <a:pt x="44" y="179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9"/>
                    <a:pt x="47" y="164"/>
                    <a:pt x="48" y="161"/>
                  </a:cubicBezTo>
                  <a:cubicBezTo>
                    <a:pt x="48" y="158"/>
                    <a:pt x="50" y="157"/>
                    <a:pt x="51" y="154"/>
                  </a:cubicBezTo>
                  <a:cubicBezTo>
                    <a:pt x="52" y="150"/>
                    <a:pt x="51" y="147"/>
                    <a:pt x="51" y="143"/>
                  </a:cubicBezTo>
                  <a:cubicBezTo>
                    <a:pt x="52" y="138"/>
                    <a:pt x="52" y="142"/>
                    <a:pt x="52" y="139"/>
                  </a:cubicBezTo>
                  <a:cubicBezTo>
                    <a:pt x="52" y="139"/>
                    <a:pt x="52" y="137"/>
                    <a:pt x="53" y="136"/>
                  </a:cubicBezTo>
                  <a:cubicBezTo>
                    <a:pt x="53" y="132"/>
                    <a:pt x="53" y="130"/>
                    <a:pt x="54" y="126"/>
                  </a:cubicBezTo>
                  <a:cubicBezTo>
                    <a:pt x="55" y="122"/>
                    <a:pt x="57" y="115"/>
                    <a:pt x="58" y="108"/>
                  </a:cubicBezTo>
                  <a:cubicBezTo>
                    <a:pt x="60" y="107"/>
                    <a:pt x="61" y="107"/>
                    <a:pt x="62" y="105"/>
                  </a:cubicBezTo>
                  <a:cubicBezTo>
                    <a:pt x="64" y="101"/>
                    <a:pt x="62" y="102"/>
                    <a:pt x="63" y="98"/>
                  </a:cubicBezTo>
                  <a:cubicBezTo>
                    <a:pt x="63" y="97"/>
                    <a:pt x="64" y="97"/>
                    <a:pt x="64" y="97"/>
                  </a:cubicBezTo>
                  <a:cubicBezTo>
                    <a:pt x="65" y="94"/>
                    <a:pt x="65" y="91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6" y="80"/>
                    <a:pt x="67" y="84"/>
                    <a:pt x="69" y="77"/>
                  </a:cubicBezTo>
                  <a:cubicBezTo>
                    <a:pt x="70" y="74"/>
                    <a:pt x="71" y="71"/>
                    <a:pt x="69" y="69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0"/>
                    <a:pt x="69" y="60"/>
                    <a:pt x="71" y="55"/>
                  </a:cubicBezTo>
                  <a:cubicBezTo>
                    <a:pt x="72" y="52"/>
                    <a:pt x="72" y="52"/>
                    <a:pt x="72" y="50"/>
                  </a:cubicBezTo>
                  <a:cubicBezTo>
                    <a:pt x="73" y="44"/>
                    <a:pt x="74" y="46"/>
                    <a:pt x="74" y="39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7" y="29"/>
                    <a:pt x="76" y="29"/>
                    <a:pt x="76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1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6"/>
                    <a:pt x="77" y="12"/>
                    <a:pt x="76" y="10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7"/>
                    <a:pt x="76" y="7"/>
                    <a:pt x="76" y="7"/>
                  </a:cubicBezTo>
                  <a:lnTo>
                    <a:pt x="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9" name="Freeform 35"/>
            <p:cNvSpPr>
              <a:spLocks noEditPoints="1"/>
            </p:cNvSpPr>
            <p:nvPr/>
          </p:nvSpPr>
          <p:spPr bwMode="auto">
            <a:xfrm>
              <a:off x="2638" y="2747"/>
              <a:ext cx="135" cy="465"/>
            </a:xfrm>
            <a:custGeom>
              <a:avLst/>
              <a:gdLst>
                <a:gd name="T0" fmla="*/ 37 w 105"/>
                <a:gd name="T1" fmla="*/ 262 h 362"/>
                <a:gd name="T2" fmla="*/ 36 w 105"/>
                <a:gd name="T3" fmla="*/ 205 h 362"/>
                <a:gd name="T4" fmla="*/ 35 w 105"/>
                <a:gd name="T5" fmla="*/ 201 h 362"/>
                <a:gd name="T6" fmla="*/ 36 w 105"/>
                <a:gd name="T7" fmla="*/ 182 h 362"/>
                <a:gd name="T8" fmla="*/ 67 w 105"/>
                <a:gd name="T9" fmla="*/ 186 h 362"/>
                <a:gd name="T10" fmla="*/ 70 w 105"/>
                <a:gd name="T11" fmla="*/ 175 h 362"/>
                <a:gd name="T12" fmla="*/ 41 w 105"/>
                <a:gd name="T13" fmla="*/ 161 h 362"/>
                <a:gd name="T14" fmla="*/ 43 w 105"/>
                <a:gd name="T15" fmla="*/ 153 h 362"/>
                <a:gd name="T16" fmla="*/ 25 w 105"/>
                <a:gd name="T17" fmla="*/ 150 h 362"/>
                <a:gd name="T18" fmla="*/ 101 w 105"/>
                <a:gd name="T19" fmla="*/ 123 h 362"/>
                <a:gd name="T20" fmla="*/ 101 w 105"/>
                <a:gd name="T21" fmla="*/ 123 h 362"/>
                <a:gd name="T22" fmla="*/ 28 w 105"/>
                <a:gd name="T23" fmla="*/ 148 h 362"/>
                <a:gd name="T24" fmla="*/ 39 w 105"/>
                <a:gd name="T25" fmla="*/ 91 h 362"/>
                <a:gd name="T26" fmla="*/ 35 w 105"/>
                <a:gd name="T27" fmla="*/ 72 h 362"/>
                <a:gd name="T28" fmla="*/ 103 w 105"/>
                <a:gd name="T29" fmla="*/ 76 h 362"/>
                <a:gd name="T30" fmla="*/ 99 w 105"/>
                <a:gd name="T31" fmla="*/ 56 h 362"/>
                <a:gd name="T32" fmla="*/ 94 w 105"/>
                <a:gd name="T33" fmla="*/ 23 h 362"/>
                <a:gd name="T34" fmla="*/ 90 w 105"/>
                <a:gd name="T35" fmla="*/ 51 h 362"/>
                <a:gd name="T36" fmla="*/ 82 w 105"/>
                <a:gd name="T37" fmla="*/ 15 h 362"/>
                <a:gd name="T38" fmla="*/ 74 w 105"/>
                <a:gd name="T39" fmla="*/ 152 h 362"/>
                <a:gd name="T40" fmla="*/ 74 w 105"/>
                <a:gd name="T41" fmla="*/ 107 h 362"/>
                <a:gd name="T42" fmla="*/ 77 w 105"/>
                <a:gd name="T43" fmla="*/ 43 h 362"/>
                <a:gd name="T44" fmla="*/ 71 w 105"/>
                <a:gd name="T45" fmla="*/ 5 h 362"/>
                <a:gd name="T46" fmla="*/ 49 w 105"/>
                <a:gd name="T47" fmla="*/ 122 h 362"/>
                <a:gd name="T48" fmla="*/ 44 w 105"/>
                <a:gd name="T49" fmla="*/ 143 h 362"/>
                <a:gd name="T50" fmla="*/ 51 w 105"/>
                <a:gd name="T51" fmla="*/ 94 h 362"/>
                <a:gd name="T52" fmla="*/ 57 w 105"/>
                <a:gd name="T53" fmla="*/ 62 h 362"/>
                <a:gd name="T54" fmla="*/ 59 w 105"/>
                <a:gd name="T55" fmla="*/ 37 h 362"/>
                <a:gd name="T56" fmla="*/ 59 w 105"/>
                <a:gd name="T57" fmla="*/ 26 h 362"/>
                <a:gd name="T58" fmla="*/ 59 w 105"/>
                <a:gd name="T59" fmla="*/ 8 h 362"/>
                <a:gd name="T60" fmla="*/ 42 w 105"/>
                <a:gd name="T61" fmla="*/ 83 h 362"/>
                <a:gd name="T62" fmla="*/ 48 w 105"/>
                <a:gd name="T63" fmla="*/ 24 h 362"/>
                <a:gd name="T64" fmla="*/ 38 w 105"/>
                <a:gd name="T65" fmla="*/ 22 h 362"/>
                <a:gd name="T66" fmla="*/ 29 w 105"/>
                <a:gd name="T67" fmla="*/ 56 h 362"/>
                <a:gd name="T68" fmla="*/ 27 w 105"/>
                <a:gd name="T69" fmla="*/ 80 h 362"/>
                <a:gd name="T70" fmla="*/ 25 w 105"/>
                <a:gd name="T71" fmla="*/ 106 h 362"/>
                <a:gd name="T72" fmla="*/ 13 w 105"/>
                <a:gd name="T73" fmla="*/ 159 h 362"/>
                <a:gd name="T74" fmla="*/ 6 w 105"/>
                <a:gd name="T75" fmla="*/ 230 h 362"/>
                <a:gd name="T76" fmla="*/ 16 w 105"/>
                <a:gd name="T77" fmla="*/ 194 h 362"/>
                <a:gd name="T78" fmla="*/ 5 w 105"/>
                <a:gd name="T79" fmla="*/ 261 h 362"/>
                <a:gd name="T80" fmla="*/ 2 w 105"/>
                <a:gd name="T81" fmla="*/ 276 h 362"/>
                <a:gd name="T82" fmla="*/ 6 w 105"/>
                <a:gd name="T83" fmla="*/ 293 h 362"/>
                <a:gd name="T84" fmla="*/ 8 w 105"/>
                <a:gd name="T85" fmla="*/ 303 h 362"/>
                <a:gd name="T86" fmla="*/ 10 w 105"/>
                <a:gd name="T87" fmla="*/ 321 h 362"/>
                <a:gd name="T88" fmla="*/ 12 w 105"/>
                <a:gd name="T89" fmla="*/ 330 h 362"/>
                <a:gd name="T90" fmla="*/ 22 w 105"/>
                <a:gd name="T91" fmla="*/ 350 h 362"/>
                <a:gd name="T92" fmla="*/ 28 w 105"/>
                <a:gd name="T93" fmla="*/ 358 h 362"/>
                <a:gd name="T94" fmla="*/ 33 w 105"/>
                <a:gd name="T95" fmla="*/ 356 h 362"/>
                <a:gd name="T96" fmla="*/ 50 w 105"/>
                <a:gd name="T97" fmla="*/ 311 h 362"/>
                <a:gd name="T98" fmla="*/ 55 w 105"/>
                <a:gd name="T99" fmla="*/ 304 h 362"/>
                <a:gd name="T100" fmla="*/ 67 w 105"/>
                <a:gd name="T101" fmla="*/ 271 h 362"/>
                <a:gd name="T102" fmla="*/ 84 w 105"/>
                <a:gd name="T103" fmla="*/ 230 h 362"/>
                <a:gd name="T104" fmla="*/ 99 w 105"/>
                <a:gd name="T105" fmla="*/ 147 h 362"/>
                <a:gd name="T106" fmla="*/ 102 w 105"/>
                <a:gd name="T107" fmla="*/ 125 h 362"/>
                <a:gd name="T108" fmla="*/ 100 w 105"/>
                <a:gd name="T109" fmla="*/ 10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362">
                  <a:moveTo>
                    <a:pt x="37" y="262"/>
                  </a:moveTo>
                  <a:cubicBezTo>
                    <a:pt x="33" y="263"/>
                    <a:pt x="38" y="263"/>
                    <a:pt x="36" y="261"/>
                  </a:cubicBezTo>
                  <a:cubicBezTo>
                    <a:pt x="38" y="259"/>
                    <a:pt x="38" y="261"/>
                    <a:pt x="39" y="261"/>
                  </a:cubicBezTo>
                  <a:cubicBezTo>
                    <a:pt x="37" y="263"/>
                    <a:pt x="40" y="262"/>
                    <a:pt x="37" y="262"/>
                  </a:cubicBezTo>
                  <a:close/>
                  <a:moveTo>
                    <a:pt x="35" y="209"/>
                  </a:moveTo>
                  <a:cubicBezTo>
                    <a:pt x="35" y="208"/>
                    <a:pt x="35" y="208"/>
                    <a:pt x="35" y="208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9"/>
                    <a:pt x="35" y="209"/>
                    <a:pt x="35" y="209"/>
                  </a:cubicBezTo>
                  <a:close/>
                  <a:moveTo>
                    <a:pt x="35" y="201"/>
                  </a:moveTo>
                  <a:cubicBezTo>
                    <a:pt x="33" y="199"/>
                    <a:pt x="32" y="197"/>
                    <a:pt x="35" y="194"/>
                  </a:cubicBezTo>
                  <a:cubicBezTo>
                    <a:pt x="35" y="196"/>
                    <a:pt x="36" y="199"/>
                    <a:pt x="35" y="201"/>
                  </a:cubicBezTo>
                  <a:close/>
                  <a:moveTo>
                    <a:pt x="67" y="188"/>
                  </a:moveTo>
                  <a:cubicBezTo>
                    <a:pt x="70" y="193"/>
                    <a:pt x="67" y="192"/>
                    <a:pt x="67" y="193"/>
                  </a:cubicBezTo>
                  <a:cubicBezTo>
                    <a:pt x="64" y="189"/>
                    <a:pt x="67" y="188"/>
                    <a:pt x="67" y="188"/>
                  </a:cubicBezTo>
                  <a:close/>
                  <a:moveTo>
                    <a:pt x="36" y="182"/>
                  </a:moveTo>
                  <a:cubicBezTo>
                    <a:pt x="35" y="182"/>
                    <a:pt x="36" y="180"/>
                    <a:pt x="36" y="180"/>
                  </a:cubicBezTo>
                  <a:cubicBezTo>
                    <a:pt x="37" y="175"/>
                    <a:pt x="36" y="178"/>
                    <a:pt x="38" y="177"/>
                  </a:cubicBezTo>
                  <a:cubicBezTo>
                    <a:pt x="40" y="181"/>
                    <a:pt x="38" y="183"/>
                    <a:pt x="36" y="182"/>
                  </a:cubicBezTo>
                  <a:close/>
                  <a:moveTo>
                    <a:pt x="67" y="186"/>
                  </a:moveTo>
                  <a:cubicBezTo>
                    <a:pt x="67" y="184"/>
                    <a:pt x="67" y="183"/>
                    <a:pt x="67" y="182"/>
                  </a:cubicBezTo>
                  <a:cubicBezTo>
                    <a:pt x="67" y="182"/>
                    <a:pt x="67" y="182"/>
                    <a:pt x="67" y="181"/>
                  </a:cubicBezTo>
                  <a:cubicBezTo>
                    <a:pt x="70" y="166"/>
                    <a:pt x="68" y="164"/>
                    <a:pt x="72" y="161"/>
                  </a:cubicBezTo>
                  <a:cubicBezTo>
                    <a:pt x="72" y="169"/>
                    <a:pt x="70" y="169"/>
                    <a:pt x="70" y="175"/>
                  </a:cubicBezTo>
                  <a:cubicBezTo>
                    <a:pt x="69" y="178"/>
                    <a:pt x="70" y="185"/>
                    <a:pt x="67" y="186"/>
                  </a:cubicBezTo>
                  <a:close/>
                  <a:moveTo>
                    <a:pt x="39" y="175"/>
                  </a:moveTo>
                  <a:cubicBezTo>
                    <a:pt x="37" y="174"/>
                    <a:pt x="38" y="177"/>
                    <a:pt x="38" y="172"/>
                  </a:cubicBezTo>
                  <a:cubicBezTo>
                    <a:pt x="38" y="168"/>
                    <a:pt x="39" y="163"/>
                    <a:pt x="41" y="161"/>
                  </a:cubicBezTo>
                  <a:lnTo>
                    <a:pt x="39" y="175"/>
                  </a:lnTo>
                  <a:close/>
                  <a:moveTo>
                    <a:pt x="44" y="145"/>
                  </a:moveTo>
                  <a:cubicBezTo>
                    <a:pt x="44" y="146"/>
                    <a:pt x="44" y="146"/>
                    <a:pt x="44" y="149"/>
                  </a:cubicBezTo>
                  <a:cubicBezTo>
                    <a:pt x="44" y="151"/>
                    <a:pt x="44" y="151"/>
                    <a:pt x="43" y="153"/>
                  </a:cubicBezTo>
                  <a:cubicBezTo>
                    <a:pt x="42" y="157"/>
                    <a:pt x="44" y="157"/>
                    <a:pt x="40" y="158"/>
                  </a:cubicBezTo>
                  <a:cubicBezTo>
                    <a:pt x="43" y="145"/>
                    <a:pt x="43" y="145"/>
                    <a:pt x="43" y="145"/>
                  </a:cubicBezTo>
                  <a:lnTo>
                    <a:pt x="44" y="145"/>
                  </a:lnTo>
                  <a:close/>
                  <a:moveTo>
                    <a:pt x="25" y="150"/>
                  </a:moveTo>
                  <a:cubicBezTo>
                    <a:pt x="26" y="151"/>
                    <a:pt x="26" y="149"/>
                    <a:pt x="26" y="152"/>
                  </a:cubicBezTo>
                  <a:cubicBezTo>
                    <a:pt x="27" y="155"/>
                    <a:pt x="27" y="152"/>
                    <a:pt x="26" y="155"/>
                  </a:cubicBezTo>
                  <a:cubicBezTo>
                    <a:pt x="25" y="154"/>
                    <a:pt x="23" y="156"/>
                    <a:pt x="25" y="150"/>
                  </a:cubicBezTo>
                  <a:close/>
                  <a:moveTo>
                    <a:pt x="101" y="123"/>
                  </a:moveTo>
                  <a:cubicBezTo>
                    <a:pt x="100" y="121"/>
                    <a:pt x="101" y="121"/>
                    <a:pt x="98" y="120"/>
                  </a:cubicBezTo>
                  <a:cubicBezTo>
                    <a:pt x="98" y="118"/>
                    <a:pt x="98" y="120"/>
                    <a:pt x="99" y="117"/>
                  </a:cubicBezTo>
                  <a:cubicBezTo>
                    <a:pt x="99" y="116"/>
                    <a:pt x="99" y="116"/>
                    <a:pt x="100" y="115"/>
                  </a:cubicBezTo>
                  <a:cubicBezTo>
                    <a:pt x="102" y="119"/>
                    <a:pt x="101" y="119"/>
                    <a:pt x="101" y="123"/>
                  </a:cubicBezTo>
                  <a:close/>
                  <a:moveTo>
                    <a:pt x="28" y="148"/>
                  </a:moveTo>
                  <a:cubicBezTo>
                    <a:pt x="26" y="146"/>
                    <a:pt x="24" y="150"/>
                    <a:pt x="28" y="136"/>
                  </a:cubicBezTo>
                  <a:cubicBezTo>
                    <a:pt x="30" y="130"/>
                    <a:pt x="35" y="108"/>
                    <a:pt x="37" y="105"/>
                  </a:cubicBezTo>
                  <a:cubicBezTo>
                    <a:pt x="37" y="119"/>
                    <a:pt x="27" y="145"/>
                    <a:pt x="28" y="148"/>
                  </a:cubicBezTo>
                  <a:close/>
                  <a:moveTo>
                    <a:pt x="39" y="91"/>
                  </a:moveTo>
                  <a:cubicBezTo>
                    <a:pt x="39" y="87"/>
                    <a:pt x="37" y="90"/>
                    <a:pt x="40" y="88"/>
                  </a:cubicBezTo>
                  <a:cubicBezTo>
                    <a:pt x="40" y="89"/>
                    <a:pt x="41" y="88"/>
                    <a:pt x="40" y="90"/>
                  </a:cubicBezTo>
                  <a:cubicBezTo>
                    <a:pt x="40" y="92"/>
                    <a:pt x="41" y="90"/>
                    <a:pt x="39" y="91"/>
                  </a:cubicBezTo>
                  <a:close/>
                  <a:moveTo>
                    <a:pt x="35" y="72"/>
                  </a:moveTo>
                  <a:cubicBezTo>
                    <a:pt x="34" y="72"/>
                    <a:pt x="35" y="72"/>
                    <a:pt x="33" y="73"/>
                  </a:cubicBezTo>
                  <a:cubicBezTo>
                    <a:pt x="33" y="73"/>
                    <a:pt x="31" y="73"/>
                    <a:pt x="31" y="74"/>
                  </a:cubicBezTo>
                  <a:cubicBezTo>
                    <a:pt x="31" y="70"/>
                    <a:pt x="33" y="67"/>
                    <a:pt x="35" y="72"/>
                  </a:cubicBezTo>
                  <a:close/>
                  <a:moveTo>
                    <a:pt x="104" y="104"/>
                  </a:moveTo>
                  <a:cubicBezTo>
                    <a:pt x="104" y="57"/>
                    <a:pt x="104" y="57"/>
                    <a:pt x="104" y="57"/>
                  </a:cubicBezTo>
                  <a:cubicBezTo>
                    <a:pt x="102" y="60"/>
                    <a:pt x="101" y="62"/>
                    <a:pt x="102" y="66"/>
                  </a:cubicBezTo>
                  <a:cubicBezTo>
                    <a:pt x="102" y="70"/>
                    <a:pt x="103" y="72"/>
                    <a:pt x="103" y="76"/>
                  </a:cubicBezTo>
                  <a:cubicBezTo>
                    <a:pt x="103" y="86"/>
                    <a:pt x="105" y="96"/>
                    <a:pt x="99" y="98"/>
                  </a:cubicBezTo>
                  <a:cubicBezTo>
                    <a:pt x="98" y="94"/>
                    <a:pt x="98" y="83"/>
                    <a:pt x="100" y="80"/>
                  </a:cubicBezTo>
                  <a:cubicBezTo>
                    <a:pt x="100" y="79"/>
                    <a:pt x="99" y="78"/>
                    <a:pt x="99" y="77"/>
                  </a:cubicBezTo>
                  <a:cubicBezTo>
                    <a:pt x="101" y="70"/>
                    <a:pt x="99" y="63"/>
                    <a:pt x="99" y="56"/>
                  </a:cubicBezTo>
                  <a:cubicBezTo>
                    <a:pt x="99" y="53"/>
                    <a:pt x="100" y="58"/>
                    <a:pt x="99" y="53"/>
                  </a:cubicBezTo>
                  <a:cubicBezTo>
                    <a:pt x="99" y="45"/>
                    <a:pt x="99" y="33"/>
                    <a:pt x="98" y="27"/>
                  </a:cubicBezTo>
                  <a:cubicBezTo>
                    <a:pt x="97" y="22"/>
                    <a:pt x="98" y="22"/>
                    <a:pt x="96" y="19"/>
                  </a:cubicBezTo>
                  <a:cubicBezTo>
                    <a:pt x="93" y="21"/>
                    <a:pt x="95" y="17"/>
                    <a:pt x="94" y="23"/>
                  </a:cubicBezTo>
                  <a:cubicBezTo>
                    <a:pt x="94" y="24"/>
                    <a:pt x="94" y="27"/>
                    <a:pt x="94" y="28"/>
                  </a:cubicBezTo>
                  <a:cubicBezTo>
                    <a:pt x="94" y="34"/>
                    <a:pt x="94" y="36"/>
                    <a:pt x="93" y="41"/>
                  </a:cubicBezTo>
                  <a:cubicBezTo>
                    <a:pt x="91" y="46"/>
                    <a:pt x="93" y="42"/>
                    <a:pt x="92" y="45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50"/>
                    <a:pt x="89" y="17"/>
                    <a:pt x="89" y="15"/>
                  </a:cubicBezTo>
                  <a:cubicBezTo>
                    <a:pt x="86" y="10"/>
                    <a:pt x="88" y="15"/>
                    <a:pt x="87" y="10"/>
                  </a:cubicBezTo>
                  <a:cubicBezTo>
                    <a:pt x="86" y="6"/>
                    <a:pt x="87" y="7"/>
                    <a:pt x="84" y="7"/>
                  </a:cubicBezTo>
                  <a:cubicBezTo>
                    <a:pt x="83" y="9"/>
                    <a:pt x="83" y="11"/>
                    <a:pt x="82" y="15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7"/>
                    <a:pt x="77" y="113"/>
                    <a:pt x="77" y="120"/>
                  </a:cubicBezTo>
                  <a:cubicBezTo>
                    <a:pt x="76" y="127"/>
                    <a:pt x="78" y="134"/>
                    <a:pt x="76" y="140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3" y="155"/>
                    <a:pt x="74" y="152"/>
                    <a:pt x="72" y="154"/>
                  </a:cubicBezTo>
                  <a:cubicBezTo>
                    <a:pt x="70" y="151"/>
                    <a:pt x="72" y="147"/>
                    <a:pt x="72" y="144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3" y="110"/>
                    <a:pt x="73" y="116"/>
                    <a:pt x="74" y="10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75"/>
                    <a:pt x="75" y="76"/>
                    <a:pt x="75" y="71"/>
                  </a:cubicBezTo>
                  <a:cubicBezTo>
                    <a:pt x="75" y="68"/>
                    <a:pt x="76" y="66"/>
                    <a:pt x="76" y="62"/>
                  </a:cubicBezTo>
                  <a:cubicBezTo>
                    <a:pt x="76" y="55"/>
                    <a:pt x="77" y="48"/>
                    <a:pt x="77" y="43"/>
                  </a:cubicBezTo>
                  <a:cubicBezTo>
                    <a:pt x="78" y="34"/>
                    <a:pt x="78" y="18"/>
                    <a:pt x="78" y="11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5" y="2"/>
                    <a:pt x="75" y="2"/>
                    <a:pt x="73" y="0"/>
                  </a:cubicBezTo>
                  <a:cubicBezTo>
                    <a:pt x="72" y="6"/>
                    <a:pt x="72" y="3"/>
                    <a:pt x="71" y="5"/>
                  </a:cubicBezTo>
                  <a:cubicBezTo>
                    <a:pt x="69" y="11"/>
                    <a:pt x="69" y="31"/>
                    <a:pt x="65" y="4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12"/>
                    <a:pt x="51" y="116"/>
                    <a:pt x="50" y="119"/>
                  </a:cubicBezTo>
                  <a:cubicBezTo>
                    <a:pt x="50" y="120"/>
                    <a:pt x="50" y="121"/>
                    <a:pt x="49" y="122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6"/>
                    <a:pt x="46" y="140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4"/>
                    <a:pt x="46" y="127"/>
                    <a:pt x="47" y="118"/>
                  </a:cubicBezTo>
                  <a:cubicBezTo>
                    <a:pt x="48" y="114"/>
                    <a:pt x="48" y="115"/>
                    <a:pt x="48" y="113"/>
                  </a:cubicBezTo>
                  <a:cubicBezTo>
                    <a:pt x="49" y="111"/>
                    <a:pt x="49" y="108"/>
                    <a:pt x="49" y="106"/>
                  </a:cubicBezTo>
                  <a:cubicBezTo>
                    <a:pt x="50" y="102"/>
                    <a:pt x="51" y="99"/>
                    <a:pt x="51" y="94"/>
                  </a:cubicBezTo>
                  <a:cubicBezTo>
                    <a:pt x="52" y="85"/>
                    <a:pt x="55" y="77"/>
                    <a:pt x="56" y="70"/>
                  </a:cubicBezTo>
                  <a:cubicBezTo>
                    <a:pt x="56" y="68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59"/>
                    <a:pt x="58" y="56"/>
                    <a:pt x="58" y="53"/>
                  </a:cubicBezTo>
                  <a:cubicBezTo>
                    <a:pt x="57" y="51"/>
                    <a:pt x="58" y="51"/>
                    <a:pt x="59" y="50"/>
                  </a:cubicBezTo>
                  <a:cubicBezTo>
                    <a:pt x="59" y="44"/>
                    <a:pt x="58" y="44"/>
                    <a:pt x="58" y="42"/>
                  </a:cubicBezTo>
                  <a:cubicBezTo>
                    <a:pt x="59" y="38"/>
                    <a:pt x="59" y="42"/>
                    <a:pt x="59" y="37"/>
                  </a:cubicBezTo>
                  <a:cubicBezTo>
                    <a:pt x="59" y="34"/>
                    <a:pt x="58" y="32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2" y="25"/>
                    <a:pt x="62" y="25"/>
                    <a:pt x="62" y="21"/>
                  </a:cubicBezTo>
                  <a:cubicBezTo>
                    <a:pt x="62" y="17"/>
                    <a:pt x="63" y="9"/>
                    <a:pt x="63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7" y="6"/>
                    <a:pt x="59" y="6"/>
                    <a:pt x="59" y="8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13"/>
                    <a:pt x="55" y="19"/>
                    <a:pt x="53" y="26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1"/>
                    <a:pt x="42" y="82"/>
                    <a:pt x="42" y="83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4"/>
                    <a:pt x="40" y="85"/>
                    <a:pt x="40" y="82"/>
                  </a:cubicBezTo>
                  <a:cubicBezTo>
                    <a:pt x="39" y="80"/>
                    <a:pt x="46" y="42"/>
                    <a:pt x="46" y="33"/>
                  </a:cubicBezTo>
                  <a:cubicBezTo>
                    <a:pt x="47" y="30"/>
                    <a:pt x="47" y="27"/>
                    <a:pt x="48" y="24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3"/>
                    <a:pt x="49" y="14"/>
                    <a:pt x="46" y="1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2" y="19"/>
                    <a:pt x="41" y="17"/>
                    <a:pt x="38" y="22"/>
                  </a:cubicBezTo>
                  <a:cubicBezTo>
                    <a:pt x="36" y="25"/>
                    <a:pt x="37" y="26"/>
                    <a:pt x="37" y="30"/>
                  </a:cubicBezTo>
                  <a:cubicBezTo>
                    <a:pt x="31" y="31"/>
                    <a:pt x="34" y="41"/>
                    <a:pt x="33" y="4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64"/>
                    <a:pt x="31" y="68"/>
                    <a:pt x="25" y="73"/>
                  </a:cubicBezTo>
                  <a:cubicBezTo>
                    <a:pt x="26" y="80"/>
                    <a:pt x="25" y="76"/>
                    <a:pt x="24" y="82"/>
                  </a:cubicBezTo>
                  <a:cubicBezTo>
                    <a:pt x="25" y="85"/>
                    <a:pt x="26" y="87"/>
                    <a:pt x="28" y="87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9"/>
                    <a:pt x="31" y="81"/>
                    <a:pt x="30" y="83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5" y="108"/>
                    <a:pt x="26" y="101"/>
                    <a:pt x="25" y="106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1" y="122"/>
                    <a:pt x="21" y="123"/>
                    <a:pt x="19" y="125"/>
                  </a:cubicBezTo>
                  <a:cubicBezTo>
                    <a:pt x="19" y="127"/>
                    <a:pt x="20" y="125"/>
                    <a:pt x="19" y="13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2" y="166"/>
                    <a:pt x="12" y="163"/>
                    <a:pt x="10" y="172"/>
                  </a:cubicBezTo>
                  <a:cubicBezTo>
                    <a:pt x="10" y="174"/>
                    <a:pt x="9" y="176"/>
                    <a:pt x="9" y="179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4" y="233"/>
                    <a:pt x="5" y="233"/>
                    <a:pt x="6" y="230"/>
                  </a:cubicBezTo>
                  <a:cubicBezTo>
                    <a:pt x="8" y="225"/>
                    <a:pt x="9" y="215"/>
                    <a:pt x="12" y="212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205"/>
                    <a:pt x="15" y="206"/>
                    <a:pt x="14" y="203"/>
                  </a:cubicBezTo>
                  <a:cubicBezTo>
                    <a:pt x="15" y="200"/>
                    <a:pt x="16" y="197"/>
                    <a:pt x="16" y="194"/>
                  </a:cubicBezTo>
                  <a:cubicBezTo>
                    <a:pt x="15" y="187"/>
                    <a:pt x="17" y="182"/>
                    <a:pt x="19" y="177"/>
                  </a:cubicBezTo>
                  <a:cubicBezTo>
                    <a:pt x="20" y="172"/>
                    <a:pt x="19" y="165"/>
                    <a:pt x="24" y="162"/>
                  </a:cubicBezTo>
                  <a:cubicBezTo>
                    <a:pt x="24" y="166"/>
                    <a:pt x="23" y="168"/>
                    <a:pt x="23" y="171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4" y="265"/>
                    <a:pt x="6" y="260"/>
                    <a:pt x="5" y="263"/>
                  </a:cubicBezTo>
                  <a:cubicBezTo>
                    <a:pt x="5" y="265"/>
                    <a:pt x="5" y="265"/>
                    <a:pt x="4" y="267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81"/>
                    <a:pt x="1" y="280"/>
                    <a:pt x="2" y="281"/>
                  </a:cubicBezTo>
                  <a:cubicBezTo>
                    <a:pt x="3" y="284"/>
                    <a:pt x="2" y="289"/>
                    <a:pt x="2" y="293"/>
                  </a:cubicBezTo>
                  <a:cubicBezTo>
                    <a:pt x="4" y="293"/>
                    <a:pt x="5" y="292"/>
                    <a:pt x="6" y="293"/>
                  </a:cubicBezTo>
                  <a:cubicBezTo>
                    <a:pt x="8" y="294"/>
                    <a:pt x="7" y="293"/>
                    <a:pt x="8" y="296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7" y="299"/>
                    <a:pt x="7" y="299"/>
                    <a:pt x="10" y="300"/>
                  </a:cubicBezTo>
                  <a:cubicBezTo>
                    <a:pt x="8" y="303"/>
                    <a:pt x="8" y="303"/>
                    <a:pt x="8" y="303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0" y="312"/>
                    <a:pt x="10" y="312"/>
                    <a:pt x="10" y="312"/>
                  </a:cubicBezTo>
                  <a:cubicBezTo>
                    <a:pt x="8" y="316"/>
                    <a:pt x="8" y="314"/>
                    <a:pt x="8" y="320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10" y="321"/>
                    <a:pt x="10" y="322"/>
                    <a:pt x="10" y="322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9" y="326"/>
                    <a:pt x="11" y="327"/>
                    <a:pt x="11" y="328"/>
                  </a:cubicBezTo>
                  <a:cubicBezTo>
                    <a:pt x="12" y="329"/>
                    <a:pt x="11" y="328"/>
                    <a:pt x="12" y="330"/>
                  </a:cubicBezTo>
                  <a:cubicBezTo>
                    <a:pt x="12" y="330"/>
                    <a:pt x="12" y="332"/>
                    <a:pt x="12" y="332"/>
                  </a:cubicBezTo>
                  <a:cubicBezTo>
                    <a:pt x="15" y="330"/>
                    <a:pt x="14" y="331"/>
                    <a:pt x="14" y="332"/>
                  </a:cubicBezTo>
                  <a:cubicBezTo>
                    <a:pt x="14" y="340"/>
                    <a:pt x="13" y="341"/>
                    <a:pt x="17" y="348"/>
                  </a:cubicBezTo>
                  <a:cubicBezTo>
                    <a:pt x="19" y="352"/>
                    <a:pt x="18" y="351"/>
                    <a:pt x="22" y="350"/>
                  </a:cubicBezTo>
                  <a:cubicBezTo>
                    <a:pt x="21" y="352"/>
                    <a:pt x="20" y="355"/>
                    <a:pt x="23" y="356"/>
                  </a:cubicBezTo>
                  <a:cubicBezTo>
                    <a:pt x="25" y="356"/>
                    <a:pt x="25" y="355"/>
                    <a:pt x="25" y="355"/>
                  </a:cubicBezTo>
                  <a:cubicBezTo>
                    <a:pt x="31" y="352"/>
                    <a:pt x="22" y="356"/>
                    <a:pt x="27" y="354"/>
                  </a:cubicBezTo>
                  <a:cubicBezTo>
                    <a:pt x="28" y="356"/>
                    <a:pt x="27" y="356"/>
                    <a:pt x="28" y="358"/>
                  </a:cubicBezTo>
                  <a:cubicBezTo>
                    <a:pt x="28" y="358"/>
                    <a:pt x="29" y="360"/>
                    <a:pt x="29" y="360"/>
                  </a:cubicBezTo>
                  <a:cubicBezTo>
                    <a:pt x="30" y="361"/>
                    <a:pt x="30" y="361"/>
                    <a:pt x="30" y="362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38" y="353"/>
                    <a:pt x="34" y="356"/>
                    <a:pt x="37" y="351"/>
                  </a:cubicBezTo>
                  <a:cubicBezTo>
                    <a:pt x="40" y="347"/>
                    <a:pt x="42" y="340"/>
                    <a:pt x="44" y="333"/>
                  </a:cubicBezTo>
                  <a:cubicBezTo>
                    <a:pt x="44" y="331"/>
                    <a:pt x="45" y="329"/>
                    <a:pt x="46" y="326"/>
                  </a:cubicBezTo>
                  <a:cubicBezTo>
                    <a:pt x="47" y="322"/>
                    <a:pt x="48" y="315"/>
                    <a:pt x="50" y="311"/>
                  </a:cubicBezTo>
                  <a:cubicBezTo>
                    <a:pt x="52" y="307"/>
                    <a:pt x="48" y="314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5" y="303"/>
                    <a:pt x="54" y="304"/>
                    <a:pt x="55" y="304"/>
                  </a:cubicBezTo>
                  <a:cubicBezTo>
                    <a:pt x="55" y="304"/>
                    <a:pt x="54" y="308"/>
                    <a:pt x="55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299"/>
                    <a:pt x="58" y="295"/>
                    <a:pt x="60" y="290"/>
                  </a:cubicBezTo>
                  <a:cubicBezTo>
                    <a:pt x="64" y="279"/>
                    <a:pt x="63" y="275"/>
                    <a:pt x="67" y="271"/>
                  </a:cubicBezTo>
                  <a:cubicBezTo>
                    <a:pt x="69" y="267"/>
                    <a:pt x="68" y="265"/>
                    <a:pt x="73" y="263"/>
                  </a:cubicBezTo>
                  <a:cubicBezTo>
                    <a:pt x="73" y="261"/>
                    <a:pt x="76" y="249"/>
                    <a:pt x="77" y="24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2" y="230"/>
                    <a:pt x="81" y="231"/>
                    <a:pt x="84" y="230"/>
                  </a:cubicBezTo>
                  <a:cubicBezTo>
                    <a:pt x="82" y="222"/>
                    <a:pt x="85" y="226"/>
                    <a:pt x="86" y="219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96" y="169"/>
                    <a:pt x="96" y="167"/>
                  </a:cubicBezTo>
                  <a:cubicBezTo>
                    <a:pt x="99" y="147"/>
                    <a:pt x="99" y="147"/>
                    <a:pt x="99" y="147"/>
                  </a:cubicBezTo>
                  <a:cubicBezTo>
                    <a:pt x="100" y="145"/>
                    <a:pt x="100" y="141"/>
                    <a:pt x="100" y="141"/>
                  </a:cubicBezTo>
                  <a:cubicBezTo>
                    <a:pt x="101" y="137"/>
                    <a:pt x="99" y="132"/>
                    <a:pt x="99" y="128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3" y="125"/>
                    <a:pt x="101" y="128"/>
                    <a:pt x="102" y="125"/>
                  </a:cubicBezTo>
                  <a:cubicBezTo>
                    <a:pt x="104" y="123"/>
                    <a:pt x="103" y="127"/>
                    <a:pt x="103" y="120"/>
                  </a:cubicBezTo>
                  <a:cubicBezTo>
                    <a:pt x="103" y="118"/>
                    <a:pt x="103" y="116"/>
                    <a:pt x="103" y="114"/>
                  </a:cubicBezTo>
                  <a:cubicBezTo>
                    <a:pt x="100" y="115"/>
                    <a:pt x="99" y="115"/>
                    <a:pt x="99" y="110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3" y="102"/>
                    <a:pt x="102" y="103"/>
                    <a:pt x="105" y="105"/>
                  </a:cubicBezTo>
                  <a:lnTo>
                    <a:pt x="104" y="1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" name="Freeform 36"/>
            <p:cNvSpPr>
              <a:spLocks noEditPoints="1"/>
            </p:cNvSpPr>
            <p:nvPr/>
          </p:nvSpPr>
          <p:spPr bwMode="auto">
            <a:xfrm>
              <a:off x="1003" y="3175"/>
              <a:ext cx="147" cy="492"/>
            </a:xfrm>
            <a:custGeom>
              <a:avLst/>
              <a:gdLst>
                <a:gd name="T0" fmla="*/ 107 w 114"/>
                <a:gd name="T1" fmla="*/ 54 h 383"/>
                <a:gd name="T2" fmla="*/ 103 w 114"/>
                <a:gd name="T3" fmla="*/ 3 h 383"/>
                <a:gd name="T4" fmla="*/ 98 w 114"/>
                <a:gd name="T5" fmla="*/ 10 h 383"/>
                <a:gd name="T6" fmla="*/ 93 w 114"/>
                <a:gd name="T7" fmla="*/ 52 h 383"/>
                <a:gd name="T8" fmla="*/ 84 w 114"/>
                <a:gd name="T9" fmla="*/ 158 h 383"/>
                <a:gd name="T10" fmla="*/ 81 w 114"/>
                <a:gd name="T11" fmla="*/ 186 h 383"/>
                <a:gd name="T12" fmla="*/ 80 w 114"/>
                <a:gd name="T13" fmla="*/ 181 h 383"/>
                <a:gd name="T14" fmla="*/ 81 w 114"/>
                <a:gd name="T15" fmla="*/ 152 h 383"/>
                <a:gd name="T16" fmla="*/ 86 w 114"/>
                <a:gd name="T17" fmla="*/ 68 h 383"/>
                <a:gd name="T18" fmla="*/ 85 w 114"/>
                <a:gd name="T19" fmla="*/ 66 h 383"/>
                <a:gd name="T20" fmla="*/ 82 w 114"/>
                <a:gd name="T21" fmla="*/ 42 h 383"/>
                <a:gd name="T22" fmla="*/ 76 w 114"/>
                <a:gd name="T23" fmla="*/ 31 h 383"/>
                <a:gd name="T24" fmla="*/ 75 w 114"/>
                <a:gd name="T25" fmla="*/ 36 h 383"/>
                <a:gd name="T26" fmla="*/ 61 w 114"/>
                <a:gd name="T27" fmla="*/ 100 h 383"/>
                <a:gd name="T28" fmla="*/ 55 w 114"/>
                <a:gd name="T29" fmla="*/ 137 h 383"/>
                <a:gd name="T30" fmla="*/ 50 w 114"/>
                <a:gd name="T31" fmla="*/ 155 h 383"/>
                <a:gd name="T32" fmla="*/ 54 w 114"/>
                <a:gd name="T33" fmla="*/ 116 h 383"/>
                <a:gd name="T34" fmla="*/ 68 w 114"/>
                <a:gd name="T35" fmla="*/ 32 h 383"/>
                <a:gd name="T36" fmla="*/ 60 w 114"/>
                <a:gd name="T37" fmla="*/ 29 h 383"/>
                <a:gd name="T38" fmla="*/ 59 w 114"/>
                <a:gd name="T39" fmla="*/ 32 h 383"/>
                <a:gd name="T40" fmla="*/ 49 w 114"/>
                <a:gd name="T41" fmla="*/ 54 h 383"/>
                <a:gd name="T42" fmla="*/ 39 w 114"/>
                <a:gd name="T43" fmla="*/ 75 h 383"/>
                <a:gd name="T44" fmla="*/ 30 w 114"/>
                <a:gd name="T45" fmla="*/ 88 h 383"/>
                <a:gd name="T46" fmla="*/ 21 w 114"/>
                <a:gd name="T47" fmla="*/ 119 h 383"/>
                <a:gd name="T48" fmla="*/ 15 w 114"/>
                <a:gd name="T49" fmla="*/ 137 h 383"/>
                <a:gd name="T50" fmla="*/ 10 w 114"/>
                <a:gd name="T51" fmla="*/ 169 h 383"/>
                <a:gd name="T52" fmla="*/ 7 w 114"/>
                <a:gd name="T53" fmla="*/ 190 h 383"/>
                <a:gd name="T54" fmla="*/ 6 w 114"/>
                <a:gd name="T55" fmla="*/ 201 h 383"/>
                <a:gd name="T56" fmla="*/ 4 w 114"/>
                <a:gd name="T57" fmla="*/ 227 h 383"/>
                <a:gd name="T58" fmla="*/ 2 w 114"/>
                <a:gd name="T59" fmla="*/ 234 h 383"/>
                <a:gd name="T60" fmla="*/ 1 w 114"/>
                <a:gd name="T61" fmla="*/ 248 h 383"/>
                <a:gd name="T62" fmla="*/ 6 w 114"/>
                <a:gd name="T63" fmla="*/ 260 h 383"/>
                <a:gd name="T64" fmla="*/ 10 w 114"/>
                <a:gd name="T65" fmla="*/ 278 h 383"/>
                <a:gd name="T66" fmla="*/ 9 w 114"/>
                <a:gd name="T67" fmla="*/ 293 h 383"/>
                <a:gd name="T68" fmla="*/ 10 w 114"/>
                <a:gd name="T69" fmla="*/ 308 h 383"/>
                <a:gd name="T70" fmla="*/ 9 w 114"/>
                <a:gd name="T71" fmla="*/ 328 h 383"/>
                <a:gd name="T72" fmla="*/ 9 w 114"/>
                <a:gd name="T73" fmla="*/ 337 h 383"/>
                <a:gd name="T74" fmla="*/ 9 w 114"/>
                <a:gd name="T75" fmla="*/ 343 h 383"/>
                <a:gd name="T76" fmla="*/ 10 w 114"/>
                <a:gd name="T77" fmla="*/ 360 h 383"/>
                <a:gd name="T78" fmla="*/ 18 w 114"/>
                <a:gd name="T79" fmla="*/ 347 h 383"/>
                <a:gd name="T80" fmla="*/ 20 w 114"/>
                <a:gd name="T81" fmla="*/ 383 h 383"/>
                <a:gd name="T82" fmla="*/ 30 w 114"/>
                <a:gd name="T83" fmla="*/ 367 h 383"/>
                <a:gd name="T84" fmla="*/ 39 w 114"/>
                <a:gd name="T85" fmla="*/ 351 h 383"/>
                <a:gd name="T86" fmla="*/ 44 w 114"/>
                <a:gd name="T87" fmla="*/ 336 h 383"/>
                <a:gd name="T88" fmla="*/ 53 w 114"/>
                <a:gd name="T89" fmla="*/ 297 h 383"/>
                <a:gd name="T90" fmla="*/ 56 w 114"/>
                <a:gd name="T91" fmla="*/ 298 h 383"/>
                <a:gd name="T92" fmla="*/ 66 w 114"/>
                <a:gd name="T93" fmla="*/ 270 h 383"/>
                <a:gd name="T94" fmla="*/ 75 w 114"/>
                <a:gd name="T95" fmla="*/ 242 h 383"/>
                <a:gd name="T96" fmla="*/ 77 w 114"/>
                <a:gd name="T97" fmla="*/ 231 h 383"/>
                <a:gd name="T98" fmla="*/ 81 w 114"/>
                <a:gd name="T99" fmla="*/ 224 h 383"/>
                <a:gd name="T100" fmla="*/ 85 w 114"/>
                <a:gd name="T101" fmla="*/ 193 h 383"/>
                <a:gd name="T102" fmla="*/ 89 w 114"/>
                <a:gd name="T103" fmla="*/ 181 h 383"/>
                <a:gd name="T104" fmla="*/ 93 w 114"/>
                <a:gd name="T105" fmla="*/ 157 h 383"/>
                <a:gd name="T106" fmla="*/ 98 w 114"/>
                <a:gd name="T107" fmla="*/ 113 h 383"/>
                <a:gd name="T108" fmla="*/ 102 w 114"/>
                <a:gd name="T109" fmla="*/ 110 h 383"/>
                <a:gd name="T110" fmla="*/ 98 w 114"/>
                <a:gd name="T111" fmla="*/ 161 h 383"/>
                <a:gd name="T112" fmla="*/ 104 w 114"/>
                <a:gd name="T113" fmla="*/ 138 h 383"/>
                <a:gd name="T114" fmla="*/ 107 w 114"/>
                <a:gd name="T115" fmla="*/ 88 h 383"/>
                <a:gd name="T116" fmla="*/ 112 w 114"/>
                <a:gd name="T117" fmla="*/ 53 h 383"/>
                <a:gd name="T118" fmla="*/ 112 w 114"/>
                <a:gd name="T119" fmla="*/ 27 h 383"/>
                <a:gd name="T120" fmla="*/ 107 w 114"/>
                <a:gd name="T121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383">
                  <a:moveTo>
                    <a:pt x="108" y="52"/>
                  </a:moveTo>
                  <a:cubicBezTo>
                    <a:pt x="111" y="57"/>
                    <a:pt x="108" y="57"/>
                    <a:pt x="108" y="57"/>
                  </a:cubicBezTo>
                  <a:cubicBezTo>
                    <a:pt x="108" y="56"/>
                    <a:pt x="107" y="56"/>
                    <a:pt x="107" y="54"/>
                  </a:cubicBezTo>
                  <a:cubicBezTo>
                    <a:pt x="107" y="49"/>
                    <a:pt x="107" y="54"/>
                    <a:pt x="108" y="52"/>
                  </a:cubicBezTo>
                  <a:close/>
                  <a:moveTo>
                    <a:pt x="109" y="9"/>
                  </a:moveTo>
                  <a:cubicBezTo>
                    <a:pt x="107" y="6"/>
                    <a:pt x="106" y="4"/>
                    <a:pt x="103" y="3"/>
                  </a:cubicBezTo>
                  <a:cubicBezTo>
                    <a:pt x="101" y="6"/>
                    <a:pt x="102" y="0"/>
                    <a:pt x="102" y="7"/>
                  </a:cubicBezTo>
                  <a:cubicBezTo>
                    <a:pt x="102" y="11"/>
                    <a:pt x="102" y="8"/>
                    <a:pt x="103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5"/>
                    <a:pt x="98" y="19"/>
                    <a:pt x="98" y="23"/>
                  </a:cubicBezTo>
                  <a:cubicBezTo>
                    <a:pt x="98" y="29"/>
                    <a:pt x="98" y="30"/>
                    <a:pt x="95" y="32"/>
                  </a:cubicBezTo>
                  <a:cubicBezTo>
                    <a:pt x="94" y="39"/>
                    <a:pt x="94" y="46"/>
                    <a:pt x="93" y="5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7" y="121"/>
                    <a:pt x="86" y="135"/>
                    <a:pt x="85" y="14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3" y="165"/>
                    <a:pt x="84" y="165"/>
                    <a:pt x="83" y="169"/>
                  </a:cubicBezTo>
                  <a:cubicBezTo>
                    <a:pt x="82" y="174"/>
                    <a:pt x="81" y="178"/>
                    <a:pt x="83" y="183"/>
                  </a:cubicBezTo>
                  <a:cubicBezTo>
                    <a:pt x="82" y="184"/>
                    <a:pt x="82" y="185"/>
                    <a:pt x="81" y="186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86"/>
                    <a:pt x="81" y="184"/>
                    <a:pt x="80" y="181"/>
                  </a:cubicBezTo>
                  <a:cubicBezTo>
                    <a:pt x="79" y="177"/>
                    <a:pt x="79" y="180"/>
                    <a:pt x="80" y="175"/>
                  </a:cubicBezTo>
                  <a:cubicBezTo>
                    <a:pt x="81" y="170"/>
                    <a:pt x="81" y="164"/>
                    <a:pt x="81" y="161"/>
                  </a:cubicBezTo>
                  <a:cubicBezTo>
                    <a:pt x="82" y="157"/>
                    <a:pt x="81" y="155"/>
                    <a:pt x="81" y="15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78"/>
                    <a:pt x="86" y="75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7"/>
                    <a:pt x="86" y="67"/>
                  </a:cubicBezTo>
                  <a:cubicBezTo>
                    <a:pt x="84" y="62"/>
                    <a:pt x="86" y="71"/>
                    <a:pt x="85" y="6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7" y="50"/>
                    <a:pt x="83" y="50"/>
                    <a:pt x="82" y="42"/>
                  </a:cubicBezTo>
                  <a:cubicBezTo>
                    <a:pt x="79" y="44"/>
                    <a:pt x="81" y="44"/>
                    <a:pt x="80" y="41"/>
                  </a:cubicBezTo>
                  <a:cubicBezTo>
                    <a:pt x="84" y="39"/>
                    <a:pt x="80" y="39"/>
                    <a:pt x="80" y="32"/>
                  </a:cubicBezTo>
                  <a:cubicBezTo>
                    <a:pt x="76" y="32"/>
                    <a:pt x="77" y="33"/>
                    <a:pt x="76" y="31"/>
                  </a:cubicBezTo>
                  <a:cubicBezTo>
                    <a:pt x="75" y="33"/>
                    <a:pt x="76" y="32"/>
                    <a:pt x="74" y="33"/>
                  </a:cubicBezTo>
                  <a:cubicBezTo>
                    <a:pt x="75" y="34"/>
                    <a:pt x="75" y="34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7"/>
                    <a:pt x="75" y="37"/>
                  </a:cubicBezTo>
                  <a:cubicBezTo>
                    <a:pt x="75" y="37"/>
                    <a:pt x="74" y="37"/>
                    <a:pt x="74" y="38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110"/>
                    <a:pt x="56" y="123"/>
                    <a:pt x="56" y="133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4" y="137"/>
                    <a:pt x="56" y="140"/>
                    <a:pt x="55" y="137"/>
                  </a:cubicBezTo>
                  <a:cubicBezTo>
                    <a:pt x="54" y="135"/>
                    <a:pt x="55" y="136"/>
                    <a:pt x="54" y="135"/>
                  </a:cubicBezTo>
                  <a:cubicBezTo>
                    <a:pt x="52" y="139"/>
                    <a:pt x="52" y="143"/>
                    <a:pt x="52" y="148"/>
                  </a:cubicBezTo>
                  <a:cubicBezTo>
                    <a:pt x="51" y="150"/>
                    <a:pt x="51" y="154"/>
                    <a:pt x="50" y="155"/>
                  </a:cubicBezTo>
                  <a:cubicBezTo>
                    <a:pt x="47" y="154"/>
                    <a:pt x="49" y="157"/>
                    <a:pt x="48" y="152"/>
                  </a:cubicBezTo>
                  <a:cubicBezTo>
                    <a:pt x="47" y="141"/>
                    <a:pt x="52" y="135"/>
                    <a:pt x="53" y="125"/>
                  </a:cubicBezTo>
                  <a:cubicBezTo>
                    <a:pt x="54" y="121"/>
                    <a:pt x="53" y="121"/>
                    <a:pt x="54" y="116"/>
                  </a:cubicBezTo>
                  <a:cubicBezTo>
                    <a:pt x="58" y="102"/>
                    <a:pt x="62" y="79"/>
                    <a:pt x="64" y="63"/>
                  </a:cubicBezTo>
                  <a:cubicBezTo>
                    <a:pt x="66" y="55"/>
                    <a:pt x="66" y="50"/>
                    <a:pt x="67" y="45"/>
                  </a:cubicBezTo>
                  <a:cubicBezTo>
                    <a:pt x="68" y="41"/>
                    <a:pt x="66" y="34"/>
                    <a:pt x="68" y="32"/>
                  </a:cubicBezTo>
                  <a:cubicBezTo>
                    <a:pt x="72" y="26"/>
                    <a:pt x="69" y="21"/>
                    <a:pt x="65" y="14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0" y="48"/>
                    <a:pt x="52" y="49"/>
                    <a:pt x="50" y="47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7" y="55"/>
                    <a:pt x="46" y="57"/>
                    <a:pt x="43" y="58"/>
                  </a:cubicBezTo>
                  <a:cubicBezTo>
                    <a:pt x="43" y="60"/>
                    <a:pt x="42" y="65"/>
                    <a:pt x="41" y="68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8" y="78"/>
                    <a:pt x="37" y="78"/>
                  </a:cubicBezTo>
                  <a:cubicBezTo>
                    <a:pt x="36" y="82"/>
                    <a:pt x="36" y="84"/>
                    <a:pt x="34" y="89"/>
                  </a:cubicBezTo>
                  <a:cubicBezTo>
                    <a:pt x="31" y="89"/>
                    <a:pt x="32" y="89"/>
                    <a:pt x="30" y="88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3" y="108"/>
                    <a:pt x="23" y="111"/>
                    <a:pt x="22" y="11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3" y="143"/>
                    <a:pt x="12" y="148"/>
                    <a:pt x="12" y="156"/>
                  </a:cubicBezTo>
                  <a:cubicBezTo>
                    <a:pt x="11" y="160"/>
                    <a:pt x="12" y="157"/>
                    <a:pt x="11" y="15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2"/>
                    <a:pt x="10" y="171"/>
                    <a:pt x="10" y="172"/>
                  </a:cubicBezTo>
                  <a:cubicBezTo>
                    <a:pt x="7" y="182"/>
                    <a:pt x="12" y="178"/>
                    <a:pt x="6" y="186"/>
                  </a:cubicBezTo>
                  <a:cubicBezTo>
                    <a:pt x="6" y="189"/>
                    <a:pt x="6" y="187"/>
                    <a:pt x="7" y="190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6" y="196"/>
                    <a:pt x="6" y="195"/>
                    <a:pt x="6" y="198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1"/>
                    <a:pt x="7" y="201"/>
                    <a:pt x="7" y="201"/>
                  </a:cubicBezTo>
                  <a:cubicBezTo>
                    <a:pt x="8" y="202"/>
                    <a:pt x="7" y="201"/>
                    <a:pt x="8" y="202"/>
                  </a:cubicBezTo>
                  <a:cubicBezTo>
                    <a:pt x="2" y="205"/>
                    <a:pt x="3" y="220"/>
                    <a:pt x="4" y="227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1" y="233"/>
                    <a:pt x="8" y="228"/>
                    <a:pt x="4" y="231"/>
                  </a:cubicBezTo>
                  <a:cubicBezTo>
                    <a:pt x="3" y="232"/>
                    <a:pt x="3" y="233"/>
                    <a:pt x="2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5"/>
                    <a:pt x="1" y="237"/>
                    <a:pt x="1" y="239"/>
                  </a:cubicBezTo>
                  <a:cubicBezTo>
                    <a:pt x="2" y="244"/>
                    <a:pt x="1" y="243"/>
                    <a:pt x="1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9"/>
                    <a:pt x="3" y="246"/>
                    <a:pt x="5" y="249"/>
                  </a:cubicBezTo>
                  <a:cubicBezTo>
                    <a:pt x="4" y="262"/>
                    <a:pt x="6" y="256"/>
                    <a:pt x="6" y="260"/>
                  </a:cubicBezTo>
                  <a:cubicBezTo>
                    <a:pt x="6" y="263"/>
                    <a:pt x="5" y="264"/>
                    <a:pt x="5" y="265"/>
                  </a:cubicBezTo>
                  <a:cubicBezTo>
                    <a:pt x="7" y="268"/>
                    <a:pt x="7" y="270"/>
                    <a:pt x="9" y="272"/>
                  </a:cubicBezTo>
                  <a:cubicBezTo>
                    <a:pt x="9" y="275"/>
                    <a:pt x="9" y="275"/>
                    <a:pt x="10" y="278"/>
                  </a:cubicBezTo>
                  <a:cubicBezTo>
                    <a:pt x="10" y="278"/>
                    <a:pt x="11" y="280"/>
                    <a:pt x="11" y="280"/>
                  </a:cubicBezTo>
                  <a:cubicBezTo>
                    <a:pt x="11" y="282"/>
                    <a:pt x="11" y="281"/>
                    <a:pt x="11" y="283"/>
                  </a:cubicBezTo>
                  <a:cubicBezTo>
                    <a:pt x="9" y="286"/>
                    <a:pt x="9" y="288"/>
                    <a:pt x="9" y="293"/>
                  </a:cubicBezTo>
                  <a:cubicBezTo>
                    <a:pt x="10" y="297"/>
                    <a:pt x="10" y="294"/>
                    <a:pt x="10" y="298"/>
                  </a:cubicBezTo>
                  <a:cubicBezTo>
                    <a:pt x="10" y="302"/>
                    <a:pt x="9" y="298"/>
                    <a:pt x="9" y="303"/>
                  </a:cubicBezTo>
                  <a:cubicBezTo>
                    <a:pt x="10" y="309"/>
                    <a:pt x="11" y="302"/>
                    <a:pt x="10" y="308"/>
                  </a:cubicBezTo>
                  <a:cubicBezTo>
                    <a:pt x="9" y="315"/>
                    <a:pt x="11" y="316"/>
                    <a:pt x="11" y="319"/>
                  </a:cubicBezTo>
                  <a:cubicBezTo>
                    <a:pt x="10" y="321"/>
                    <a:pt x="10" y="320"/>
                    <a:pt x="9" y="323"/>
                  </a:cubicBezTo>
                  <a:cubicBezTo>
                    <a:pt x="9" y="327"/>
                    <a:pt x="10" y="324"/>
                    <a:pt x="9" y="328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8" y="335"/>
                    <a:pt x="8" y="336"/>
                    <a:pt x="9" y="337"/>
                  </a:cubicBezTo>
                  <a:cubicBezTo>
                    <a:pt x="8" y="340"/>
                    <a:pt x="9" y="338"/>
                    <a:pt x="7" y="341"/>
                  </a:cubicBezTo>
                  <a:cubicBezTo>
                    <a:pt x="7" y="341"/>
                    <a:pt x="8" y="341"/>
                    <a:pt x="8" y="342"/>
                  </a:cubicBezTo>
                  <a:cubicBezTo>
                    <a:pt x="9" y="343"/>
                    <a:pt x="9" y="343"/>
                    <a:pt x="9" y="343"/>
                  </a:cubicBezTo>
                  <a:cubicBezTo>
                    <a:pt x="9" y="347"/>
                    <a:pt x="10" y="347"/>
                    <a:pt x="10" y="350"/>
                  </a:cubicBezTo>
                  <a:cubicBezTo>
                    <a:pt x="10" y="353"/>
                    <a:pt x="10" y="353"/>
                    <a:pt x="9" y="354"/>
                  </a:cubicBezTo>
                  <a:cubicBezTo>
                    <a:pt x="10" y="360"/>
                    <a:pt x="10" y="353"/>
                    <a:pt x="10" y="360"/>
                  </a:cubicBezTo>
                  <a:cubicBezTo>
                    <a:pt x="9" y="363"/>
                    <a:pt x="9" y="364"/>
                    <a:pt x="10" y="367"/>
                  </a:cubicBezTo>
                  <a:cubicBezTo>
                    <a:pt x="12" y="366"/>
                    <a:pt x="13" y="366"/>
                    <a:pt x="16" y="365"/>
                  </a:cubicBezTo>
                  <a:cubicBezTo>
                    <a:pt x="16" y="357"/>
                    <a:pt x="18" y="356"/>
                    <a:pt x="18" y="347"/>
                  </a:cubicBezTo>
                  <a:cubicBezTo>
                    <a:pt x="22" y="349"/>
                    <a:pt x="20" y="347"/>
                    <a:pt x="20" y="350"/>
                  </a:cubicBezTo>
                  <a:cubicBezTo>
                    <a:pt x="20" y="360"/>
                    <a:pt x="17" y="365"/>
                    <a:pt x="18" y="375"/>
                  </a:cubicBezTo>
                  <a:cubicBezTo>
                    <a:pt x="19" y="381"/>
                    <a:pt x="16" y="380"/>
                    <a:pt x="20" y="383"/>
                  </a:cubicBezTo>
                  <a:cubicBezTo>
                    <a:pt x="22" y="372"/>
                    <a:pt x="22" y="372"/>
                    <a:pt x="22" y="372"/>
                  </a:cubicBezTo>
                  <a:cubicBezTo>
                    <a:pt x="25" y="371"/>
                    <a:pt x="24" y="371"/>
                    <a:pt x="27" y="372"/>
                  </a:cubicBezTo>
                  <a:cubicBezTo>
                    <a:pt x="27" y="367"/>
                    <a:pt x="25" y="368"/>
                    <a:pt x="30" y="367"/>
                  </a:cubicBezTo>
                  <a:cubicBezTo>
                    <a:pt x="29" y="382"/>
                    <a:pt x="29" y="382"/>
                    <a:pt x="29" y="382"/>
                  </a:cubicBezTo>
                  <a:cubicBezTo>
                    <a:pt x="35" y="375"/>
                    <a:pt x="36" y="366"/>
                    <a:pt x="38" y="356"/>
                  </a:cubicBezTo>
                  <a:cubicBezTo>
                    <a:pt x="38" y="355"/>
                    <a:pt x="39" y="352"/>
                    <a:pt x="39" y="351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4"/>
                    <a:pt x="41" y="343"/>
                    <a:pt x="42" y="340"/>
                  </a:cubicBezTo>
                  <a:cubicBezTo>
                    <a:pt x="42" y="340"/>
                    <a:pt x="44" y="336"/>
                    <a:pt x="44" y="336"/>
                  </a:cubicBezTo>
                  <a:cubicBezTo>
                    <a:pt x="46" y="330"/>
                    <a:pt x="47" y="324"/>
                    <a:pt x="48" y="318"/>
                  </a:cubicBezTo>
                  <a:cubicBezTo>
                    <a:pt x="48" y="313"/>
                    <a:pt x="50" y="312"/>
                    <a:pt x="51" y="308"/>
                  </a:cubicBezTo>
                  <a:cubicBezTo>
                    <a:pt x="52" y="304"/>
                    <a:pt x="52" y="300"/>
                    <a:pt x="53" y="297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01"/>
                    <a:pt x="57" y="301"/>
                    <a:pt x="56" y="298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61" y="288"/>
                    <a:pt x="61" y="287"/>
                    <a:pt x="60" y="282"/>
                  </a:cubicBezTo>
                  <a:cubicBezTo>
                    <a:pt x="66" y="277"/>
                    <a:pt x="64" y="281"/>
                    <a:pt x="66" y="270"/>
                  </a:cubicBezTo>
                  <a:cubicBezTo>
                    <a:pt x="66" y="267"/>
                    <a:pt x="66" y="265"/>
                    <a:pt x="68" y="263"/>
                  </a:cubicBezTo>
                  <a:cubicBezTo>
                    <a:pt x="73" y="254"/>
                    <a:pt x="71" y="260"/>
                    <a:pt x="71" y="244"/>
                  </a:cubicBezTo>
                  <a:cubicBezTo>
                    <a:pt x="73" y="242"/>
                    <a:pt x="72" y="243"/>
                    <a:pt x="75" y="242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7" y="239"/>
                    <a:pt x="74" y="239"/>
                    <a:pt x="77" y="238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82" y="219"/>
                    <a:pt x="82" y="213"/>
                    <a:pt x="84" y="208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199"/>
                    <a:pt x="85" y="197"/>
                    <a:pt x="85" y="193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88" y="181"/>
                    <a:pt x="88" y="181"/>
                    <a:pt x="89" y="181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64"/>
                    <a:pt x="93" y="166"/>
                    <a:pt x="91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1"/>
                    <a:pt x="96" y="139"/>
                    <a:pt x="97" y="13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8" y="124"/>
                    <a:pt x="98" y="118"/>
                    <a:pt x="98" y="113"/>
                  </a:cubicBezTo>
                  <a:cubicBezTo>
                    <a:pt x="99" y="108"/>
                    <a:pt x="97" y="100"/>
                    <a:pt x="100" y="98"/>
                  </a:cubicBezTo>
                  <a:cubicBezTo>
                    <a:pt x="101" y="99"/>
                    <a:pt x="101" y="98"/>
                    <a:pt x="101" y="10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20"/>
                    <a:pt x="100" y="129"/>
                    <a:pt x="100" y="139"/>
                  </a:cubicBezTo>
                  <a:cubicBezTo>
                    <a:pt x="100" y="145"/>
                    <a:pt x="96" y="156"/>
                    <a:pt x="98" y="161"/>
                  </a:cubicBezTo>
                  <a:cubicBezTo>
                    <a:pt x="101" y="159"/>
                    <a:pt x="99" y="161"/>
                    <a:pt x="100" y="156"/>
                  </a:cubicBezTo>
                  <a:cubicBezTo>
                    <a:pt x="101" y="153"/>
                    <a:pt x="102" y="153"/>
                    <a:pt x="102" y="151"/>
                  </a:cubicBezTo>
                  <a:cubicBezTo>
                    <a:pt x="102" y="148"/>
                    <a:pt x="103" y="142"/>
                    <a:pt x="104" y="138"/>
                  </a:cubicBezTo>
                  <a:cubicBezTo>
                    <a:pt x="105" y="129"/>
                    <a:pt x="105" y="122"/>
                    <a:pt x="106" y="112"/>
                  </a:cubicBezTo>
                  <a:cubicBezTo>
                    <a:pt x="106" y="110"/>
                    <a:pt x="107" y="108"/>
                    <a:pt x="107" y="106"/>
                  </a:cubicBezTo>
                  <a:cubicBezTo>
                    <a:pt x="108" y="101"/>
                    <a:pt x="107" y="95"/>
                    <a:pt x="107" y="88"/>
                  </a:cubicBezTo>
                  <a:cubicBezTo>
                    <a:pt x="107" y="74"/>
                    <a:pt x="110" y="80"/>
                    <a:pt x="107" y="63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58"/>
                    <a:pt x="110" y="55"/>
                    <a:pt x="112" y="53"/>
                  </a:cubicBezTo>
                  <a:cubicBezTo>
                    <a:pt x="114" y="50"/>
                    <a:pt x="111" y="51"/>
                    <a:pt x="112" y="43"/>
                  </a:cubicBezTo>
                  <a:cubicBezTo>
                    <a:pt x="113" y="38"/>
                    <a:pt x="111" y="41"/>
                    <a:pt x="112" y="37"/>
                  </a:cubicBezTo>
                  <a:cubicBezTo>
                    <a:pt x="113" y="30"/>
                    <a:pt x="113" y="31"/>
                    <a:pt x="112" y="27"/>
                  </a:cubicBezTo>
                  <a:cubicBezTo>
                    <a:pt x="109" y="17"/>
                    <a:pt x="109" y="23"/>
                    <a:pt x="110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4"/>
                    <a:pt x="109" y="16"/>
                    <a:pt x="107" y="14"/>
                  </a:cubicBezTo>
                  <a:cubicBezTo>
                    <a:pt x="107" y="13"/>
                    <a:pt x="107" y="12"/>
                    <a:pt x="107" y="10"/>
                  </a:cubicBezTo>
                  <a:lnTo>
                    <a:pt x="10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1" name="Freeform 37"/>
            <p:cNvSpPr>
              <a:spLocks noEditPoints="1"/>
            </p:cNvSpPr>
            <p:nvPr/>
          </p:nvSpPr>
          <p:spPr bwMode="auto">
            <a:xfrm>
              <a:off x="1005" y="3655"/>
              <a:ext cx="138" cy="469"/>
            </a:xfrm>
            <a:custGeom>
              <a:avLst/>
              <a:gdLst>
                <a:gd name="T0" fmla="*/ 54 w 108"/>
                <a:gd name="T1" fmla="*/ 298 h 365"/>
                <a:gd name="T2" fmla="*/ 17 w 108"/>
                <a:gd name="T3" fmla="*/ 222 h 365"/>
                <a:gd name="T4" fmla="*/ 17 w 108"/>
                <a:gd name="T5" fmla="*/ 222 h 365"/>
                <a:gd name="T6" fmla="*/ 82 w 108"/>
                <a:gd name="T7" fmla="*/ 194 h 365"/>
                <a:gd name="T8" fmla="*/ 87 w 108"/>
                <a:gd name="T9" fmla="*/ 175 h 365"/>
                <a:gd name="T10" fmla="*/ 33 w 108"/>
                <a:gd name="T11" fmla="*/ 123 h 365"/>
                <a:gd name="T12" fmla="*/ 40 w 108"/>
                <a:gd name="T13" fmla="*/ 115 h 365"/>
                <a:gd name="T14" fmla="*/ 45 w 108"/>
                <a:gd name="T15" fmla="*/ 90 h 365"/>
                <a:gd name="T16" fmla="*/ 74 w 108"/>
                <a:gd name="T17" fmla="*/ 3 h 365"/>
                <a:gd name="T18" fmla="*/ 57 w 108"/>
                <a:gd name="T19" fmla="*/ 39 h 365"/>
                <a:gd name="T20" fmla="*/ 48 w 108"/>
                <a:gd name="T21" fmla="*/ 78 h 365"/>
                <a:gd name="T22" fmla="*/ 47 w 108"/>
                <a:gd name="T23" fmla="*/ 61 h 365"/>
                <a:gd name="T24" fmla="*/ 48 w 108"/>
                <a:gd name="T25" fmla="*/ 45 h 365"/>
                <a:gd name="T26" fmla="*/ 44 w 108"/>
                <a:gd name="T27" fmla="*/ 26 h 365"/>
                <a:gd name="T28" fmla="*/ 34 w 108"/>
                <a:gd name="T29" fmla="*/ 59 h 365"/>
                <a:gd name="T30" fmla="*/ 22 w 108"/>
                <a:gd name="T31" fmla="*/ 101 h 365"/>
                <a:gd name="T32" fmla="*/ 13 w 108"/>
                <a:gd name="T33" fmla="*/ 144 h 365"/>
                <a:gd name="T34" fmla="*/ 7 w 108"/>
                <a:gd name="T35" fmla="*/ 183 h 365"/>
                <a:gd name="T36" fmla="*/ 4 w 108"/>
                <a:gd name="T37" fmla="*/ 234 h 365"/>
                <a:gd name="T38" fmla="*/ 11 w 108"/>
                <a:gd name="T39" fmla="*/ 236 h 365"/>
                <a:gd name="T40" fmla="*/ 17 w 108"/>
                <a:gd name="T41" fmla="*/ 235 h 365"/>
                <a:gd name="T42" fmla="*/ 12 w 108"/>
                <a:gd name="T43" fmla="*/ 291 h 365"/>
                <a:gd name="T44" fmla="*/ 15 w 108"/>
                <a:gd name="T45" fmla="*/ 303 h 365"/>
                <a:gd name="T46" fmla="*/ 14 w 108"/>
                <a:gd name="T47" fmla="*/ 321 h 365"/>
                <a:gd name="T48" fmla="*/ 13 w 108"/>
                <a:gd name="T49" fmla="*/ 331 h 365"/>
                <a:gd name="T50" fmla="*/ 19 w 108"/>
                <a:gd name="T51" fmla="*/ 327 h 365"/>
                <a:gd name="T52" fmla="*/ 30 w 108"/>
                <a:gd name="T53" fmla="*/ 228 h 365"/>
                <a:gd name="T54" fmla="*/ 50 w 108"/>
                <a:gd name="T55" fmla="*/ 111 h 365"/>
                <a:gd name="T56" fmla="*/ 29 w 108"/>
                <a:gd name="T57" fmla="*/ 252 h 365"/>
                <a:gd name="T58" fmla="*/ 32 w 108"/>
                <a:gd name="T59" fmla="*/ 267 h 365"/>
                <a:gd name="T60" fmla="*/ 36 w 108"/>
                <a:gd name="T61" fmla="*/ 242 h 365"/>
                <a:gd name="T62" fmla="*/ 32 w 108"/>
                <a:gd name="T63" fmla="*/ 283 h 365"/>
                <a:gd name="T64" fmla="*/ 30 w 108"/>
                <a:gd name="T65" fmla="*/ 319 h 365"/>
                <a:gd name="T66" fmla="*/ 45 w 108"/>
                <a:gd name="T67" fmla="*/ 257 h 365"/>
                <a:gd name="T68" fmla="*/ 57 w 108"/>
                <a:gd name="T69" fmla="*/ 221 h 365"/>
                <a:gd name="T70" fmla="*/ 28 w 108"/>
                <a:gd name="T71" fmla="*/ 351 h 365"/>
                <a:gd name="T72" fmla="*/ 38 w 108"/>
                <a:gd name="T73" fmla="*/ 361 h 365"/>
                <a:gd name="T74" fmla="*/ 51 w 108"/>
                <a:gd name="T75" fmla="*/ 335 h 365"/>
                <a:gd name="T76" fmla="*/ 52 w 108"/>
                <a:gd name="T77" fmla="*/ 344 h 365"/>
                <a:gd name="T78" fmla="*/ 64 w 108"/>
                <a:gd name="T79" fmla="*/ 314 h 365"/>
                <a:gd name="T80" fmla="*/ 73 w 108"/>
                <a:gd name="T81" fmla="*/ 288 h 365"/>
                <a:gd name="T82" fmla="*/ 80 w 108"/>
                <a:gd name="T83" fmla="*/ 259 h 365"/>
                <a:gd name="T84" fmla="*/ 83 w 108"/>
                <a:gd name="T85" fmla="*/ 245 h 365"/>
                <a:gd name="T86" fmla="*/ 84 w 108"/>
                <a:gd name="T87" fmla="*/ 242 h 365"/>
                <a:gd name="T88" fmla="*/ 85 w 108"/>
                <a:gd name="T89" fmla="*/ 235 h 365"/>
                <a:gd name="T90" fmla="*/ 104 w 108"/>
                <a:gd name="T91" fmla="*/ 144 h 365"/>
                <a:gd name="T92" fmla="*/ 97 w 108"/>
                <a:gd name="T93" fmla="*/ 143 h 365"/>
                <a:gd name="T94" fmla="*/ 87 w 108"/>
                <a:gd name="T95" fmla="*/ 174 h 365"/>
                <a:gd name="T96" fmla="*/ 97 w 108"/>
                <a:gd name="T97" fmla="*/ 130 h 365"/>
                <a:gd name="T98" fmla="*/ 100 w 108"/>
                <a:gd name="T99" fmla="*/ 103 h 365"/>
                <a:gd name="T100" fmla="*/ 99 w 108"/>
                <a:gd name="T101" fmla="*/ 68 h 365"/>
                <a:gd name="T102" fmla="*/ 100 w 108"/>
                <a:gd name="T103" fmla="*/ 24 h 365"/>
                <a:gd name="T104" fmla="*/ 95 w 108"/>
                <a:gd name="T105" fmla="*/ 39 h 365"/>
                <a:gd name="T106" fmla="*/ 77 w 108"/>
                <a:gd name="T107" fmla="*/ 151 h 365"/>
                <a:gd name="T108" fmla="*/ 60 w 108"/>
                <a:gd name="T109" fmla="*/ 204 h 365"/>
                <a:gd name="T110" fmla="*/ 63 w 108"/>
                <a:gd name="T111" fmla="*/ 178 h 365"/>
                <a:gd name="T112" fmla="*/ 71 w 108"/>
                <a:gd name="T113" fmla="*/ 160 h 365"/>
                <a:gd name="T114" fmla="*/ 79 w 108"/>
                <a:gd name="T115" fmla="*/ 86 h 365"/>
                <a:gd name="T116" fmla="*/ 86 w 108"/>
                <a:gd name="T117" fmla="*/ 31 h 365"/>
                <a:gd name="T118" fmla="*/ 82 w 108"/>
                <a:gd name="T119" fmla="*/ 11 h 365"/>
                <a:gd name="T120" fmla="*/ 79 w 108"/>
                <a:gd name="T121" fmla="*/ 25 h 365"/>
                <a:gd name="T122" fmla="*/ 74 w 108"/>
                <a:gd name="T123" fmla="*/ 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365">
                  <a:moveTo>
                    <a:pt x="53" y="304"/>
                  </a:moveTo>
                  <a:cubicBezTo>
                    <a:pt x="53" y="304"/>
                    <a:pt x="54" y="302"/>
                    <a:pt x="54" y="304"/>
                  </a:cubicBezTo>
                  <a:cubicBezTo>
                    <a:pt x="54" y="306"/>
                    <a:pt x="54" y="307"/>
                    <a:pt x="53" y="304"/>
                  </a:cubicBezTo>
                  <a:close/>
                  <a:moveTo>
                    <a:pt x="54" y="298"/>
                  </a:moveTo>
                  <a:cubicBezTo>
                    <a:pt x="54" y="299"/>
                    <a:pt x="54" y="299"/>
                    <a:pt x="54" y="299"/>
                  </a:cubicBezTo>
                  <a:cubicBezTo>
                    <a:pt x="54" y="301"/>
                    <a:pt x="54" y="301"/>
                    <a:pt x="54" y="301"/>
                  </a:cubicBezTo>
                  <a:cubicBezTo>
                    <a:pt x="54" y="301"/>
                    <a:pt x="52" y="302"/>
                    <a:pt x="54" y="298"/>
                  </a:cubicBezTo>
                  <a:close/>
                  <a:moveTo>
                    <a:pt x="17" y="222"/>
                  </a:moveTo>
                  <a:cubicBezTo>
                    <a:pt x="18" y="227"/>
                    <a:pt x="18" y="227"/>
                    <a:pt x="18" y="227"/>
                  </a:cubicBezTo>
                  <a:cubicBezTo>
                    <a:pt x="17" y="227"/>
                    <a:pt x="16" y="225"/>
                    <a:pt x="16" y="225"/>
                  </a:cubicBezTo>
                  <a:cubicBezTo>
                    <a:pt x="15" y="221"/>
                    <a:pt x="17" y="223"/>
                    <a:pt x="18" y="222"/>
                  </a:cubicBezTo>
                  <a:lnTo>
                    <a:pt x="17" y="222"/>
                  </a:lnTo>
                  <a:close/>
                  <a:moveTo>
                    <a:pt x="84" y="220"/>
                  </a:moveTo>
                  <a:cubicBezTo>
                    <a:pt x="84" y="223"/>
                    <a:pt x="85" y="221"/>
                    <a:pt x="83" y="222"/>
                  </a:cubicBezTo>
                  <a:lnTo>
                    <a:pt x="84" y="220"/>
                  </a:lnTo>
                  <a:close/>
                  <a:moveTo>
                    <a:pt x="82" y="194"/>
                  </a:moveTo>
                  <a:cubicBezTo>
                    <a:pt x="79" y="193"/>
                    <a:pt x="79" y="193"/>
                    <a:pt x="79" y="193"/>
                  </a:cubicBezTo>
                  <a:cubicBezTo>
                    <a:pt x="83" y="184"/>
                    <a:pt x="80" y="193"/>
                    <a:pt x="82" y="184"/>
                  </a:cubicBezTo>
                  <a:cubicBezTo>
                    <a:pt x="83" y="181"/>
                    <a:pt x="82" y="184"/>
                    <a:pt x="83" y="182"/>
                  </a:cubicBezTo>
                  <a:cubicBezTo>
                    <a:pt x="87" y="174"/>
                    <a:pt x="83" y="178"/>
                    <a:pt x="87" y="175"/>
                  </a:cubicBezTo>
                  <a:cubicBezTo>
                    <a:pt x="87" y="180"/>
                    <a:pt x="82" y="187"/>
                    <a:pt x="82" y="194"/>
                  </a:cubicBezTo>
                  <a:close/>
                  <a:moveTo>
                    <a:pt x="33" y="123"/>
                  </a:moveTo>
                  <a:cubicBezTo>
                    <a:pt x="37" y="120"/>
                    <a:pt x="36" y="123"/>
                    <a:pt x="36" y="123"/>
                  </a:cubicBezTo>
                  <a:cubicBezTo>
                    <a:pt x="33" y="125"/>
                    <a:pt x="34" y="124"/>
                    <a:pt x="33" y="123"/>
                  </a:cubicBezTo>
                  <a:close/>
                  <a:moveTo>
                    <a:pt x="92" y="102"/>
                  </a:moveTo>
                  <a:cubicBezTo>
                    <a:pt x="93" y="102"/>
                    <a:pt x="92" y="101"/>
                    <a:pt x="94" y="101"/>
                  </a:cubicBezTo>
                  <a:cubicBezTo>
                    <a:pt x="93" y="102"/>
                    <a:pt x="95" y="101"/>
                    <a:pt x="92" y="102"/>
                  </a:cubicBezTo>
                  <a:close/>
                  <a:moveTo>
                    <a:pt x="40" y="115"/>
                  </a:moveTo>
                  <a:cubicBezTo>
                    <a:pt x="39" y="113"/>
                    <a:pt x="38" y="112"/>
                    <a:pt x="39" y="109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96"/>
                    <a:pt x="43" y="100"/>
                    <a:pt x="42" y="93"/>
                  </a:cubicBezTo>
                  <a:cubicBezTo>
                    <a:pt x="46" y="92"/>
                    <a:pt x="42" y="94"/>
                    <a:pt x="45" y="90"/>
                  </a:cubicBezTo>
                  <a:cubicBezTo>
                    <a:pt x="45" y="99"/>
                    <a:pt x="43" y="98"/>
                    <a:pt x="42" y="111"/>
                  </a:cubicBezTo>
                  <a:cubicBezTo>
                    <a:pt x="41" y="115"/>
                    <a:pt x="40" y="114"/>
                    <a:pt x="40" y="115"/>
                  </a:cubicBezTo>
                  <a:close/>
                  <a:moveTo>
                    <a:pt x="74" y="0"/>
                  </a:moveTo>
                  <a:cubicBezTo>
                    <a:pt x="72" y="2"/>
                    <a:pt x="73" y="0"/>
                    <a:pt x="74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7" y="10"/>
                    <a:pt x="68" y="9"/>
                    <a:pt x="64" y="8"/>
                  </a:cubicBezTo>
                  <a:cubicBezTo>
                    <a:pt x="59" y="16"/>
                    <a:pt x="59" y="29"/>
                    <a:pt x="57" y="39"/>
                  </a:cubicBezTo>
                  <a:cubicBezTo>
                    <a:pt x="55" y="46"/>
                    <a:pt x="54" y="46"/>
                    <a:pt x="54" y="51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9"/>
                    <a:pt x="52" y="60"/>
                    <a:pt x="52" y="62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82"/>
                    <a:pt x="48" y="85"/>
                    <a:pt x="44" y="85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77"/>
                    <a:pt x="46" y="76"/>
                    <a:pt x="46" y="74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58"/>
                    <a:pt x="48" y="58"/>
                    <a:pt x="48" y="55"/>
                  </a:cubicBezTo>
                  <a:cubicBezTo>
                    <a:pt x="48" y="49"/>
                    <a:pt x="48" y="58"/>
                    <a:pt x="48" y="51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2"/>
                    <a:pt x="48" y="41"/>
                    <a:pt x="46" y="39"/>
                  </a:cubicBezTo>
                  <a:cubicBezTo>
                    <a:pt x="47" y="37"/>
                    <a:pt x="47" y="35"/>
                    <a:pt x="48" y="33"/>
                  </a:cubicBezTo>
                  <a:cubicBezTo>
                    <a:pt x="47" y="28"/>
                    <a:pt x="47" y="29"/>
                    <a:pt x="48" y="24"/>
                  </a:cubicBezTo>
                  <a:cubicBezTo>
                    <a:pt x="44" y="24"/>
                    <a:pt x="46" y="24"/>
                    <a:pt x="44" y="26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1" y="32"/>
                    <a:pt x="42" y="37"/>
                  </a:cubicBezTo>
                  <a:cubicBezTo>
                    <a:pt x="38" y="37"/>
                    <a:pt x="38" y="39"/>
                    <a:pt x="37" y="43"/>
                  </a:cubicBezTo>
                  <a:cubicBezTo>
                    <a:pt x="36" y="51"/>
                    <a:pt x="35" y="50"/>
                    <a:pt x="34" y="59"/>
                  </a:cubicBezTo>
                  <a:cubicBezTo>
                    <a:pt x="34" y="64"/>
                    <a:pt x="30" y="76"/>
                    <a:pt x="28" y="81"/>
                  </a:cubicBezTo>
                  <a:cubicBezTo>
                    <a:pt x="27" y="85"/>
                    <a:pt x="26" y="86"/>
                    <a:pt x="25" y="8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2" y="101"/>
                    <a:pt x="22" y="101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19" y="112"/>
                    <a:pt x="14" y="114"/>
                    <a:pt x="15" y="125"/>
                  </a:cubicBezTo>
                  <a:cubicBezTo>
                    <a:pt x="16" y="132"/>
                    <a:pt x="15" y="134"/>
                    <a:pt x="14" y="139"/>
                  </a:cubicBezTo>
                  <a:cubicBezTo>
                    <a:pt x="14" y="141"/>
                    <a:pt x="13" y="142"/>
                    <a:pt x="13" y="144"/>
                  </a:cubicBezTo>
                  <a:cubicBezTo>
                    <a:pt x="9" y="159"/>
                    <a:pt x="11" y="154"/>
                    <a:pt x="10" y="16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7"/>
                    <a:pt x="6" y="185"/>
                    <a:pt x="5" y="191"/>
                  </a:cubicBezTo>
                  <a:cubicBezTo>
                    <a:pt x="5" y="193"/>
                    <a:pt x="4" y="195"/>
                    <a:pt x="4" y="197"/>
                  </a:cubicBezTo>
                  <a:cubicBezTo>
                    <a:pt x="3" y="200"/>
                    <a:pt x="5" y="204"/>
                    <a:pt x="3" y="218"/>
                  </a:cubicBezTo>
                  <a:cubicBezTo>
                    <a:pt x="2" y="224"/>
                    <a:pt x="2" y="229"/>
                    <a:pt x="4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0" y="236"/>
                    <a:pt x="1" y="237"/>
                    <a:pt x="2" y="241"/>
                  </a:cubicBezTo>
                  <a:cubicBezTo>
                    <a:pt x="4" y="241"/>
                    <a:pt x="4" y="241"/>
                    <a:pt x="7" y="240"/>
                  </a:cubicBezTo>
                  <a:cubicBezTo>
                    <a:pt x="7" y="235"/>
                    <a:pt x="6" y="236"/>
                    <a:pt x="11" y="236"/>
                  </a:cubicBezTo>
                  <a:cubicBezTo>
                    <a:pt x="10" y="240"/>
                    <a:pt x="7" y="241"/>
                    <a:pt x="11" y="244"/>
                  </a:cubicBezTo>
                  <a:cubicBezTo>
                    <a:pt x="14" y="241"/>
                    <a:pt x="14" y="233"/>
                    <a:pt x="15" y="228"/>
                  </a:cubicBezTo>
                  <a:cubicBezTo>
                    <a:pt x="18" y="228"/>
                    <a:pt x="18" y="228"/>
                    <a:pt x="18" y="228"/>
                  </a:cubicBezTo>
                  <a:cubicBezTo>
                    <a:pt x="18" y="230"/>
                    <a:pt x="17" y="234"/>
                    <a:pt x="17" y="235"/>
                  </a:cubicBezTo>
                  <a:cubicBezTo>
                    <a:pt x="16" y="237"/>
                    <a:pt x="17" y="233"/>
                    <a:pt x="16" y="237"/>
                  </a:cubicBezTo>
                  <a:cubicBezTo>
                    <a:pt x="15" y="239"/>
                    <a:pt x="16" y="237"/>
                    <a:pt x="15" y="239"/>
                  </a:cubicBezTo>
                  <a:cubicBezTo>
                    <a:pt x="15" y="248"/>
                    <a:pt x="15" y="261"/>
                    <a:pt x="14" y="267"/>
                  </a:cubicBezTo>
                  <a:cubicBezTo>
                    <a:pt x="12" y="273"/>
                    <a:pt x="11" y="287"/>
                    <a:pt x="12" y="291"/>
                  </a:cubicBezTo>
                  <a:cubicBezTo>
                    <a:pt x="11" y="295"/>
                    <a:pt x="12" y="291"/>
                    <a:pt x="11" y="295"/>
                  </a:cubicBezTo>
                  <a:cubicBezTo>
                    <a:pt x="11" y="295"/>
                    <a:pt x="12" y="295"/>
                    <a:pt x="12" y="296"/>
                  </a:cubicBezTo>
                  <a:cubicBezTo>
                    <a:pt x="17" y="300"/>
                    <a:pt x="17" y="300"/>
                    <a:pt x="17" y="300"/>
                  </a:cubicBezTo>
                  <a:cubicBezTo>
                    <a:pt x="16" y="302"/>
                    <a:pt x="17" y="301"/>
                    <a:pt x="15" y="303"/>
                  </a:cubicBezTo>
                  <a:cubicBezTo>
                    <a:pt x="13" y="306"/>
                    <a:pt x="17" y="300"/>
                    <a:pt x="14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4" y="308"/>
                    <a:pt x="12" y="310"/>
                    <a:pt x="13" y="312"/>
                  </a:cubicBezTo>
                  <a:cubicBezTo>
                    <a:pt x="14" y="321"/>
                    <a:pt x="14" y="321"/>
                    <a:pt x="14" y="321"/>
                  </a:cubicBezTo>
                  <a:cubicBezTo>
                    <a:pt x="14" y="322"/>
                    <a:pt x="15" y="325"/>
                    <a:pt x="14" y="326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3" y="329"/>
                    <a:pt x="13" y="329"/>
                    <a:pt x="12" y="329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5" y="340"/>
                    <a:pt x="15" y="340"/>
                    <a:pt x="15" y="340"/>
                  </a:cubicBezTo>
                  <a:cubicBezTo>
                    <a:pt x="19" y="337"/>
                    <a:pt x="18" y="333"/>
                    <a:pt x="19" y="327"/>
                  </a:cubicBezTo>
                  <a:cubicBezTo>
                    <a:pt x="20" y="322"/>
                    <a:pt x="20" y="317"/>
                    <a:pt x="21" y="311"/>
                  </a:cubicBezTo>
                  <a:cubicBezTo>
                    <a:pt x="23" y="294"/>
                    <a:pt x="24" y="277"/>
                    <a:pt x="26" y="260"/>
                  </a:cubicBezTo>
                  <a:cubicBezTo>
                    <a:pt x="26" y="255"/>
                    <a:pt x="28" y="251"/>
                    <a:pt x="28" y="244"/>
                  </a:cubicBezTo>
                  <a:cubicBezTo>
                    <a:pt x="28" y="239"/>
                    <a:pt x="29" y="233"/>
                    <a:pt x="30" y="228"/>
                  </a:cubicBezTo>
                  <a:cubicBezTo>
                    <a:pt x="31" y="223"/>
                    <a:pt x="32" y="217"/>
                    <a:pt x="32" y="211"/>
                  </a:cubicBezTo>
                  <a:cubicBezTo>
                    <a:pt x="36" y="191"/>
                    <a:pt x="41" y="167"/>
                    <a:pt x="42" y="146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8"/>
                    <a:pt x="51" y="106"/>
                    <a:pt x="50" y="111"/>
                  </a:cubicBezTo>
                  <a:cubicBezTo>
                    <a:pt x="48" y="119"/>
                    <a:pt x="48" y="130"/>
                    <a:pt x="46" y="136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4" y="221"/>
                    <a:pt x="32" y="229"/>
                    <a:pt x="31" y="238"/>
                  </a:cubicBezTo>
                  <a:cubicBezTo>
                    <a:pt x="31" y="242"/>
                    <a:pt x="30" y="248"/>
                    <a:pt x="29" y="252"/>
                  </a:cubicBezTo>
                  <a:cubicBezTo>
                    <a:pt x="29" y="255"/>
                    <a:pt x="30" y="254"/>
                    <a:pt x="29" y="258"/>
                  </a:cubicBezTo>
                  <a:cubicBezTo>
                    <a:pt x="27" y="265"/>
                    <a:pt x="25" y="284"/>
                    <a:pt x="25" y="292"/>
                  </a:cubicBezTo>
                  <a:cubicBezTo>
                    <a:pt x="30" y="289"/>
                    <a:pt x="27" y="288"/>
                    <a:pt x="29" y="280"/>
                  </a:cubicBezTo>
                  <a:cubicBezTo>
                    <a:pt x="29" y="276"/>
                    <a:pt x="31" y="274"/>
                    <a:pt x="32" y="267"/>
                  </a:cubicBezTo>
                  <a:cubicBezTo>
                    <a:pt x="32" y="263"/>
                    <a:pt x="33" y="259"/>
                    <a:pt x="34" y="254"/>
                  </a:cubicBezTo>
                  <a:cubicBezTo>
                    <a:pt x="34" y="251"/>
                    <a:pt x="34" y="250"/>
                    <a:pt x="34" y="247"/>
                  </a:cubicBezTo>
                  <a:cubicBezTo>
                    <a:pt x="34" y="244"/>
                    <a:pt x="34" y="246"/>
                    <a:pt x="35" y="244"/>
                  </a:cubicBezTo>
                  <a:cubicBezTo>
                    <a:pt x="36" y="242"/>
                    <a:pt x="35" y="244"/>
                    <a:pt x="36" y="242"/>
                  </a:cubicBezTo>
                  <a:cubicBezTo>
                    <a:pt x="36" y="247"/>
                    <a:pt x="37" y="244"/>
                    <a:pt x="37" y="248"/>
                  </a:cubicBezTo>
                  <a:cubicBezTo>
                    <a:pt x="37" y="250"/>
                    <a:pt x="36" y="253"/>
                    <a:pt x="36" y="254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2" y="276"/>
                    <a:pt x="32" y="281"/>
                    <a:pt x="32" y="283"/>
                  </a:cubicBezTo>
                  <a:cubicBezTo>
                    <a:pt x="31" y="287"/>
                    <a:pt x="30" y="288"/>
                    <a:pt x="30" y="293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6" y="325"/>
                    <a:pt x="27" y="323"/>
                    <a:pt x="28" y="324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31" y="311"/>
                    <a:pt x="34" y="308"/>
                    <a:pt x="36" y="297"/>
                  </a:cubicBezTo>
                  <a:cubicBezTo>
                    <a:pt x="36" y="293"/>
                    <a:pt x="37" y="294"/>
                    <a:pt x="38" y="289"/>
                  </a:cubicBezTo>
                  <a:cubicBezTo>
                    <a:pt x="39" y="284"/>
                    <a:pt x="40" y="276"/>
                    <a:pt x="42" y="270"/>
                  </a:cubicBezTo>
                  <a:cubicBezTo>
                    <a:pt x="43" y="266"/>
                    <a:pt x="43" y="261"/>
                    <a:pt x="45" y="257"/>
                  </a:cubicBezTo>
                  <a:cubicBezTo>
                    <a:pt x="46" y="254"/>
                    <a:pt x="46" y="254"/>
                    <a:pt x="46" y="254"/>
                  </a:cubicBezTo>
                  <a:cubicBezTo>
                    <a:pt x="50" y="253"/>
                    <a:pt x="48" y="252"/>
                    <a:pt x="50" y="247"/>
                  </a:cubicBezTo>
                  <a:cubicBezTo>
                    <a:pt x="52" y="242"/>
                    <a:pt x="51" y="243"/>
                    <a:pt x="52" y="238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7" y="222"/>
                    <a:pt x="57" y="221"/>
                    <a:pt x="57" y="224"/>
                  </a:cubicBezTo>
                  <a:cubicBezTo>
                    <a:pt x="33" y="325"/>
                    <a:pt x="33" y="325"/>
                    <a:pt x="33" y="325"/>
                  </a:cubicBezTo>
                  <a:cubicBezTo>
                    <a:pt x="32" y="329"/>
                    <a:pt x="32" y="325"/>
                    <a:pt x="32" y="32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1" y="351"/>
                    <a:pt x="29" y="350"/>
                    <a:pt x="32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40" y="363"/>
                    <a:pt x="37" y="365"/>
                    <a:pt x="38" y="361"/>
                  </a:cubicBezTo>
                  <a:cubicBezTo>
                    <a:pt x="39" y="359"/>
                    <a:pt x="39" y="358"/>
                    <a:pt x="40" y="356"/>
                  </a:cubicBezTo>
                  <a:cubicBezTo>
                    <a:pt x="44" y="346"/>
                    <a:pt x="44" y="333"/>
                    <a:pt x="48" y="325"/>
                  </a:cubicBezTo>
                  <a:cubicBezTo>
                    <a:pt x="48" y="330"/>
                    <a:pt x="49" y="327"/>
                    <a:pt x="47" y="333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8" y="339"/>
                    <a:pt x="53" y="339"/>
                    <a:pt x="46" y="339"/>
                  </a:cubicBezTo>
                  <a:cubicBezTo>
                    <a:pt x="48" y="342"/>
                    <a:pt x="46" y="343"/>
                    <a:pt x="46" y="348"/>
                  </a:cubicBezTo>
                  <a:cubicBezTo>
                    <a:pt x="48" y="348"/>
                    <a:pt x="47" y="348"/>
                    <a:pt x="49" y="349"/>
                  </a:cubicBezTo>
                  <a:cubicBezTo>
                    <a:pt x="52" y="344"/>
                    <a:pt x="52" y="344"/>
                    <a:pt x="52" y="344"/>
                  </a:cubicBezTo>
                  <a:cubicBezTo>
                    <a:pt x="53" y="341"/>
                    <a:pt x="53" y="340"/>
                    <a:pt x="54" y="337"/>
                  </a:cubicBezTo>
                  <a:cubicBezTo>
                    <a:pt x="56" y="333"/>
                    <a:pt x="55" y="336"/>
                    <a:pt x="57" y="331"/>
                  </a:cubicBezTo>
                  <a:cubicBezTo>
                    <a:pt x="57" y="330"/>
                    <a:pt x="58" y="327"/>
                    <a:pt x="59" y="325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5" y="310"/>
                    <a:pt x="66" y="304"/>
                    <a:pt x="65" y="300"/>
                  </a:cubicBezTo>
                  <a:cubicBezTo>
                    <a:pt x="68" y="298"/>
                    <a:pt x="68" y="298"/>
                    <a:pt x="68" y="298"/>
                  </a:cubicBezTo>
                  <a:cubicBezTo>
                    <a:pt x="69" y="293"/>
                    <a:pt x="70" y="293"/>
                    <a:pt x="68" y="290"/>
                  </a:cubicBezTo>
                  <a:cubicBezTo>
                    <a:pt x="70" y="289"/>
                    <a:pt x="70" y="288"/>
                    <a:pt x="73" y="288"/>
                  </a:cubicBezTo>
                  <a:cubicBezTo>
                    <a:pt x="74" y="284"/>
                    <a:pt x="72" y="282"/>
                    <a:pt x="74" y="281"/>
                  </a:cubicBezTo>
                  <a:cubicBezTo>
                    <a:pt x="75" y="278"/>
                    <a:pt x="75" y="277"/>
                    <a:pt x="76" y="274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9" y="265"/>
                    <a:pt x="78" y="265"/>
                    <a:pt x="80" y="259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5"/>
                  </a:cubicBezTo>
                  <a:cubicBezTo>
                    <a:pt x="82" y="251"/>
                    <a:pt x="82" y="251"/>
                    <a:pt x="81" y="247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3" y="245"/>
                    <a:pt x="84" y="245"/>
                    <a:pt x="84" y="245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8" y="241"/>
                    <a:pt x="88" y="243"/>
                    <a:pt x="89" y="238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7" y="233"/>
                    <a:pt x="87" y="231"/>
                    <a:pt x="88" y="228"/>
                  </a:cubicBezTo>
                  <a:cubicBezTo>
                    <a:pt x="88" y="227"/>
                    <a:pt x="89" y="225"/>
                    <a:pt x="89" y="224"/>
                  </a:cubicBezTo>
                  <a:cubicBezTo>
                    <a:pt x="94" y="209"/>
                    <a:pt x="95" y="192"/>
                    <a:pt x="100" y="176"/>
                  </a:cubicBezTo>
                  <a:cubicBezTo>
                    <a:pt x="102" y="166"/>
                    <a:pt x="103" y="155"/>
                    <a:pt x="104" y="144"/>
                  </a:cubicBezTo>
                  <a:cubicBezTo>
                    <a:pt x="105" y="138"/>
                    <a:pt x="106" y="132"/>
                    <a:pt x="107" y="127"/>
                  </a:cubicBezTo>
                  <a:cubicBezTo>
                    <a:pt x="108" y="121"/>
                    <a:pt x="107" y="117"/>
                    <a:pt x="106" y="111"/>
                  </a:cubicBezTo>
                  <a:cubicBezTo>
                    <a:pt x="104" y="113"/>
                    <a:pt x="102" y="121"/>
                    <a:pt x="101" y="126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6" y="150"/>
                    <a:pt x="94" y="154"/>
                    <a:pt x="93" y="159"/>
                  </a:cubicBezTo>
                  <a:cubicBezTo>
                    <a:pt x="91" y="164"/>
                    <a:pt x="91" y="168"/>
                    <a:pt x="89" y="172"/>
                  </a:cubicBezTo>
                  <a:cubicBezTo>
                    <a:pt x="89" y="172"/>
                    <a:pt x="88" y="173"/>
                    <a:pt x="88" y="173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6" y="172"/>
                    <a:pt x="85" y="175"/>
                    <a:pt x="87" y="167"/>
                  </a:cubicBezTo>
                  <a:cubicBezTo>
                    <a:pt x="88" y="162"/>
                    <a:pt x="88" y="158"/>
                    <a:pt x="90" y="154"/>
                  </a:cubicBezTo>
                  <a:cubicBezTo>
                    <a:pt x="92" y="151"/>
                    <a:pt x="91" y="152"/>
                    <a:pt x="92" y="14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8" y="128"/>
                    <a:pt x="98" y="126"/>
                    <a:pt x="99" y="122"/>
                  </a:cubicBezTo>
                  <a:cubicBezTo>
                    <a:pt x="96" y="122"/>
                    <a:pt x="97" y="122"/>
                    <a:pt x="98" y="122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0" y="113"/>
                    <a:pt x="101" y="109"/>
                    <a:pt x="100" y="103"/>
                  </a:cubicBezTo>
                  <a:cubicBezTo>
                    <a:pt x="102" y="102"/>
                    <a:pt x="101" y="102"/>
                    <a:pt x="102" y="101"/>
                  </a:cubicBezTo>
                  <a:cubicBezTo>
                    <a:pt x="101" y="98"/>
                    <a:pt x="103" y="85"/>
                    <a:pt x="103" y="79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9" y="71"/>
                    <a:pt x="99" y="68"/>
                  </a:cubicBezTo>
                  <a:cubicBezTo>
                    <a:pt x="99" y="65"/>
                    <a:pt x="104" y="55"/>
                    <a:pt x="99" y="52"/>
                  </a:cubicBezTo>
                  <a:cubicBezTo>
                    <a:pt x="100" y="51"/>
                    <a:pt x="99" y="52"/>
                    <a:pt x="100" y="49"/>
                  </a:cubicBezTo>
                  <a:cubicBezTo>
                    <a:pt x="102" y="40"/>
                    <a:pt x="101" y="42"/>
                    <a:pt x="101" y="32"/>
                  </a:cubicBezTo>
                  <a:cubicBezTo>
                    <a:pt x="101" y="32"/>
                    <a:pt x="101" y="26"/>
                    <a:pt x="100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4"/>
                    <a:pt x="97" y="22"/>
                    <a:pt x="97" y="26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32"/>
                    <a:pt x="95" y="34"/>
                    <a:pt x="95" y="39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88" y="76"/>
                    <a:pt x="87" y="92"/>
                    <a:pt x="86" y="103"/>
                  </a:cubicBezTo>
                  <a:cubicBezTo>
                    <a:pt x="85" y="107"/>
                    <a:pt x="85" y="111"/>
                    <a:pt x="84" y="115"/>
                  </a:cubicBezTo>
                  <a:cubicBezTo>
                    <a:pt x="82" y="127"/>
                    <a:pt x="80" y="140"/>
                    <a:pt x="77" y="151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10"/>
                    <a:pt x="61" y="211"/>
                    <a:pt x="61" y="213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0"/>
                    <a:pt x="60" y="211"/>
                    <a:pt x="60" y="204"/>
                  </a:cubicBezTo>
                  <a:cubicBezTo>
                    <a:pt x="63" y="198"/>
                    <a:pt x="61" y="200"/>
                    <a:pt x="62" y="194"/>
                  </a:cubicBezTo>
                  <a:cubicBezTo>
                    <a:pt x="63" y="189"/>
                    <a:pt x="64" y="192"/>
                    <a:pt x="65" y="18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5" y="177"/>
                    <a:pt x="61" y="179"/>
                    <a:pt x="64" y="178"/>
                  </a:cubicBezTo>
                  <a:cubicBezTo>
                    <a:pt x="67" y="177"/>
                    <a:pt x="65" y="176"/>
                    <a:pt x="66" y="176"/>
                  </a:cubicBezTo>
                  <a:cubicBezTo>
                    <a:pt x="68" y="174"/>
                    <a:pt x="67" y="175"/>
                    <a:pt x="68" y="175"/>
                  </a:cubicBezTo>
                  <a:cubicBezTo>
                    <a:pt x="67" y="165"/>
                    <a:pt x="69" y="166"/>
                    <a:pt x="71" y="160"/>
                  </a:cubicBezTo>
                  <a:cubicBezTo>
                    <a:pt x="74" y="151"/>
                    <a:pt x="79" y="121"/>
                    <a:pt x="79" y="113"/>
                  </a:cubicBezTo>
                  <a:cubicBezTo>
                    <a:pt x="77" y="115"/>
                    <a:pt x="77" y="115"/>
                    <a:pt x="75" y="11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85"/>
                    <a:pt x="78" y="89"/>
                    <a:pt x="79" y="86"/>
                  </a:cubicBezTo>
                  <a:cubicBezTo>
                    <a:pt x="82" y="77"/>
                    <a:pt x="80" y="77"/>
                    <a:pt x="81" y="67"/>
                  </a:cubicBezTo>
                  <a:cubicBezTo>
                    <a:pt x="81" y="64"/>
                    <a:pt x="82" y="57"/>
                    <a:pt x="82" y="54"/>
                  </a:cubicBezTo>
                  <a:cubicBezTo>
                    <a:pt x="82" y="51"/>
                    <a:pt x="82" y="53"/>
                    <a:pt x="83" y="50"/>
                  </a:cubicBezTo>
                  <a:cubicBezTo>
                    <a:pt x="86" y="42"/>
                    <a:pt x="85" y="41"/>
                    <a:pt x="86" y="31"/>
                  </a:cubicBezTo>
                  <a:cubicBezTo>
                    <a:pt x="86" y="29"/>
                    <a:pt x="87" y="28"/>
                    <a:pt x="86" y="25"/>
                  </a:cubicBezTo>
                  <a:cubicBezTo>
                    <a:pt x="84" y="21"/>
                    <a:pt x="85" y="30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17"/>
                    <a:pt x="85" y="17"/>
                    <a:pt x="82" y="1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0" y="21"/>
                    <a:pt x="80" y="21"/>
                  </a:cubicBezTo>
                  <a:cubicBezTo>
                    <a:pt x="78" y="25"/>
                    <a:pt x="80" y="20"/>
                    <a:pt x="79" y="23"/>
                  </a:cubicBezTo>
                  <a:cubicBezTo>
                    <a:pt x="79" y="25"/>
                    <a:pt x="79" y="24"/>
                    <a:pt x="79" y="25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18"/>
                    <a:pt x="76" y="15"/>
                    <a:pt x="75" y="11"/>
                  </a:cubicBezTo>
                  <a:cubicBezTo>
                    <a:pt x="75" y="9"/>
                    <a:pt x="75" y="8"/>
                    <a:pt x="75" y="6"/>
                  </a:cubicBezTo>
                  <a:cubicBezTo>
                    <a:pt x="74" y="1"/>
                    <a:pt x="74" y="1"/>
                    <a:pt x="74" y="1"/>
                  </a:cubicBezTo>
                  <a:lnTo>
                    <a:pt x="7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2" name="Freeform 38"/>
            <p:cNvSpPr>
              <a:spLocks noEditPoints="1"/>
            </p:cNvSpPr>
            <p:nvPr/>
          </p:nvSpPr>
          <p:spPr bwMode="auto">
            <a:xfrm>
              <a:off x="1017" y="2250"/>
              <a:ext cx="151" cy="448"/>
            </a:xfrm>
            <a:custGeom>
              <a:avLst/>
              <a:gdLst>
                <a:gd name="T0" fmla="*/ 53 w 117"/>
                <a:gd name="T1" fmla="*/ 167 h 349"/>
                <a:gd name="T2" fmla="*/ 96 w 117"/>
                <a:gd name="T3" fmla="*/ 140 h 349"/>
                <a:gd name="T4" fmla="*/ 26 w 117"/>
                <a:gd name="T5" fmla="*/ 135 h 349"/>
                <a:gd name="T6" fmla="*/ 29 w 117"/>
                <a:gd name="T7" fmla="*/ 122 h 349"/>
                <a:gd name="T8" fmla="*/ 102 w 117"/>
                <a:gd name="T9" fmla="*/ 92 h 349"/>
                <a:gd name="T10" fmla="*/ 36 w 117"/>
                <a:gd name="T11" fmla="*/ 81 h 349"/>
                <a:gd name="T12" fmla="*/ 35 w 117"/>
                <a:gd name="T13" fmla="*/ 76 h 349"/>
                <a:gd name="T14" fmla="*/ 50 w 117"/>
                <a:gd name="T15" fmla="*/ 53 h 349"/>
                <a:gd name="T16" fmla="*/ 39 w 117"/>
                <a:gd name="T17" fmla="*/ 53 h 349"/>
                <a:gd name="T18" fmla="*/ 47 w 117"/>
                <a:gd name="T19" fmla="*/ 21 h 349"/>
                <a:gd name="T20" fmla="*/ 46 w 117"/>
                <a:gd name="T21" fmla="*/ 10 h 349"/>
                <a:gd name="T22" fmla="*/ 35 w 117"/>
                <a:gd name="T23" fmla="*/ 35 h 349"/>
                <a:gd name="T24" fmla="*/ 23 w 117"/>
                <a:gd name="T25" fmla="*/ 72 h 349"/>
                <a:gd name="T26" fmla="*/ 17 w 117"/>
                <a:gd name="T27" fmla="*/ 92 h 349"/>
                <a:gd name="T28" fmla="*/ 12 w 117"/>
                <a:gd name="T29" fmla="*/ 112 h 349"/>
                <a:gd name="T30" fmla="*/ 7 w 117"/>
                <a:gd name="T31" fmla="*/ 132 h 349"/>
                <a:gd name="T32" fmla="*/ 4 w 117"/>
                <a:gd name="T33" fmla="*/ 157 h 349"/>
                <a:gd name="T34" fmla="*/ 5 w 117"/>
                <a:gd name="T35" fmla="*/ 176 h 349"/>
                <a:gd name="T36" fmla="*/ 6 w 117"/>
                <a:gd name="T37" fmla="*/ 219 h 349"/>
                <a:gd name="T38" fmla="*/ 3 w 117"/>
                <a:gd name="T39" fmla="*/ 237 h 349"/>
                <a:gd name="T40" fmla="*/ 10 w 117"/>
                <a:gd name="T41" fmla="*/ 241 h 349"/>
                <a:gd name="T42" fmla="*/ 10 w 117"/>
                <a:gd name="T43" fmla="*/ 216 h 349"/>
                <a:gd name="T44" fmla="*/ 21 w 117"/>
                <a:gd name="T45" fmla="*/ 175 h 349"/>
                <a:gd name="T46" fmla="*/ 13 w 117"/>
                <a:gd name="T47" fmla="*/ 224 h 349"/>
                <a:gd name="T48" fmla="*/ 5 w 117"/>
                <a:gd name="T49" fmla="*/ 307 h 349"/>
                <a:gd name="T50" fmla="*/ 6 w 117"/>
                <a:gd name="T51" fmla="*/ 317 h 349"/>
                <a:gd name="T52" fmla="*/ 2 w 117"/>
                <a:gd name="T53" fmla="*/ 333 h 349"/>
                <a:gd name="T54" fmla="*/ 2 w 117"/>
                <a:gd name="T55" fmla="*/ 339 h 349"/>
                <a:gd name="T56" fmla="*/ 5 w 117"/>
                <a:gd name="T57" fmla="*/ 339 h 349"/>
                <a:gd name="T58" fmla="*/ 12 w 117"/>
                <a:gd name="T59" fmla="*/ 335 h 349"/>
                <a:gd name="T60" fmla="*/ 20 w 117"/>
                <a:gd name="T61" fmla="*/ 349 h 349"/>
                <a:gd name="T62" fmla="*/ 22 w 117"/>
                <a:gd name="T63" fmla="*/ 339 h 349"/>
                <a:gd name="T64" fmla="*/ 27 w 117"/>
                <a:gd name="T65" fmla="*/ 299 h 349"/>
                <a:gd name="T66" fmla="*/ 38 w 117"/>
                <a:gd name="T67" fmla="*/ 232 h 349"/>
                <a:gd name="T68" fmla="*/ 41 w 117"/>
                <a:gd name="T69" fmla="*/ 238 h 349"/>
                <a:gd name="T70" fmla="*/ 32 w 117"/>
                <a:gd name="T71" fmla="*/ 309 h 349"/>
                <a:gd name="T72" fmla="*/ 44 w 117"/>
                <a:gd name="T73" fmla="*/ 298 h 349"/>
                <a:gd name="T74" fmla="*/ 50 w 117"/>
                <a:gd name="T75" fmla="*/ 280 h 349"/>
                <a:gd name="T76" fmla="*/ 63 w 117"/>
                <a:gd name="T77" fmla="*/ 239 h 349"/>
                <a:gd name="T78" fmla="*/ 66 w 117"/>
                <a:gd name="T79" fmla="*/ 243 h 349"/>
                <a:gd name="T80" fmla="*/ 72 w 117"/>
                <a:gd name="T81" fmla="*/ 224 h 349"/>
                <a:gd name="T82" fmla="*/ 78 w 117"/>
                <a:gd name="T83" fmla="*/ 208 h 349"/>
                <a:gd name="T84" fmla="*/ 83 w 117"/>
                <a:gd name="T85" fmla="*/ 196 h 349"/>
                <a:gd name="T86" fmla="*/ 88 w 117"/>
                <a:gd name="T87" fmla="*/ 176 h 349"/>
                <a:gd name="T88" fmla="*/ 90 w 117"/>
                <a:gd name="T89" fmla="*/ 173 h 349"/>
                <a:gd name="T90" fmla="*/ 90 w 117"/>
                <a:gd name="T91" fmla="*/ 163 h 349"/>
                <a:gd name="T92" fmla="*/ 99 w 117"/>
                <a:gd name="T93" fmla="*/ 164 h 349"/>
                <a:gd name="T94" fmla="*/ 108 w 117"/>
                <a:gd name="T95" fmla="*/ 114 h 349"/>
                <a:gd name="T96" fmla="*/ 114 w 117"/>
                <a:gd name="T97" fmla="*/ 39 h 349"/>
                <a:gd name="T98" fmla="*/ 112 w 117"/>
                <a:gd name="T99" fmla="*/ 15 h 349"/>
                <a:gd name="T100" fmla="*/ 101 w 117"/>
                <a:gd name="T101" fmla="*/ 0 h 349"/>
                <a:gd name="T102" fmla="*/ 94 w 117"/>
                <a:gd name="T103" fmla="*/ 73 h 349"/>
                <a:gd name="T104" fmla="*/ 93 w 117"/>
                <a:gd name="T105" fmla="*/ 42 h 349"/>
                <a:gd name="T106" fmla="*/ 83 w 117"/>
                <a:gd name="T107" fmla="*/ 51 h 349"/>
                <a:gd name="T108" fmla="*/ 60 w 117"/>
                <a:gd name="T109" fmla="*/ 141 h 349"/>
                <a:gd name="T110" fmla="*/ 55 w 117"/>
                <a:gd name="T111" fmla="*/ 163 h 349"/>
                <a:gd name="T112" fmla="*/ 73 w 117"/>
                <a:gd name="T113" fmla="*/ 68 h 349"/>
                <a:gd name="T114" fmla="*/ 77 w 117"/>
                <a:gd name="T115" fmla="*/ 49 h 349"/>
                <a:gd name="T116" fmla="*/ 69 w 117"/>
                <a:gd name="T117" fmla="*/ 21 h 349"/>
                <a:gd name="T118" fmla="*/ 72 w 117"/>
                <a:gd name="T119" fmla="*/ 5 h 349"/>
                <a:gd name="T120" fmla="*/ 58 w 117"/>
                <a:gd name="T121" fmla="*/ 38 h 349"/>
                <a:gd name="T122" fmla="*/ 57 w 117"/>
                <a:gd name="T123" fmla="*/ 14 h 349"/>
                <a:gd name="T124" fmla="*/ 43 w 117"/>
                <a:gd name="T125" fmla="*/ 3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" h="349">
                  <a:moveTo>
                    <a:pt x="83" y="182"/>
                  </a:moveTo>
                  <a:cubicBezTo>
                    <a:pt x="86" y="183"/>
                    <a:pt x="84" y="182"/>
                    <a:pt x="85" y="184"/>
                  </a:cubicBezTo>
                  <a:cubicBezTo>
                    <a:pt x="81" y="183"/>
                    <a:pt x="83" y="183"/>
                    <a:pt x="83" y="182"/>
                  </a:cubicBezTo>
                  <a:close/>
                  <a:moveTo>
                    <a:pt x="53" y="167"/>
                  </a:moveTo>
                  <a:cubicBezTo>
                    <a:pt x="54" y="168"/>
                    <a:pt x="54" y="167"/>
                    <a:pt x="53" y="169"/>
                  </a:cubicBezTo>
                  <a:cubicBezTo>
                    <a:pt x="53" y="169"/>
                    <a:pt x="51" y="170"/>
                    <a:pt x="53" y="167"/>
                  </a:cubicBezTo>
                  <a:close/>
                  <a:moveTo>
                    <a:pt x="96" y="137"/>
                  </a:moveTo>
                  <a:cubicBezTo>
                    <a:pt x="97" y="140"/>
                    <a:pt x="96" y="140"/>
                    <a:pt x="96" y="140"/>
                  </a:cubicBezTo>
                  <a:cubicBezTo>
                    <a:pt x="95" y="137"/>
                    <a:pt x="95" y="140"/>
                    <a:pt x="96" y="137"/>
                  </a:cubicBezTo>
                  <a:close/>
                  <a:moveTo>
                    <a:pt x="29" y="132"/>
                  </a:moveTo>
                  <a:cubicBezTo>
                    <a:pt x="29" y="132"/>
                    <a:pt x="29" y="131"/>
                    <a:pt x="28" y="132"/>
                  </a:cubicBezTo>
                  <a:cubicBezTo>
                    <a:pt x="25" y="134"/>
                    <a:pt x="29" y="134"/>
                    <a:pt x="26" y="135"/>
                  </a:cubicBezTo>
                  <a:cubicBezTo>
                    <a:pt x="26" y="128"/>
                    <a:pt x="26" y="122"/>
                    <a:pt x="28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23"/>
                    <a:pt x="30" y="116"/>
                    <a:pt x="29" y="122"/>
                  </a:cubicBezTo>
                  <a:cubicBezTo>
                    <a:pt x="29" y="125"/>
                    <a:pt x="29" y="129"/>
                    <a:pt x="29" y="132"/>
                  </a:cubicBezTo>
                  <a:close/>
                  <a:moveTo>
                    <a:pt x="98" y="98"/>
                  </a:moveTo>
                  <a:cubicBezTo>
                    <a:pt x="99" y="95"/>
                    <a:pt x="98" y="97"/>
                    <a:pt x="99" y="95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6"/>
                    <a:pt x="101" y="96"/>
                    <a:pt x="98" y="98"/>
                  </a:cubicBezTo>
                  <a:close/>
                  <a:moveTo>
                    <a:pt x="28" y="110"/>
                  </a:moveTo>
                  <a:cubicBezTo>
                    <a:pt x="28" y="106"/>
                    <a:pt x="33" y="82"/>
                    <a:pt x="34" y="77"/>
                  </a:cubicBezTo>
                  <a:cubicBezTo>
                    <a:pt x="35" y="78"/>
                    <a:pt x="36" y="75"/>
                    <a:pt x="36" y="81"/>
                  </a:cubicBezTo>
                  <a:cubicBezTo>
                    <a:pt x="36" y="81"/>
                    <a:pt x="35" y="86"/>
                    <a:pt x="35" y="86"/>
                  </a:cubicBezTo>
                  <a:cubicBezTo>
                    <a:pt x="34" y="95"/>
                    <a:pt x="33" y="96"/>
                    <a:pt x="32" y="105"/>
                  </a:cubicBezTo>
                  <a:cubicBezTo>
                    <a:pt x="32" y="109"/>
                    <a:pt x="31" y="112"/>
                    <a:pt x="28" y="110"/>
                  </a:cubicBezTo>
                  <a:close/>
                  <a:moveTo>
                    <a:pt x="35" y="76"/>
                  </a:moveTo>
                  <a:cubicBezTo>
                    <a:pt x="35" y="71"/>
                    <a:pt x="35" y="64"/>
                    <a:pt x="38" y="61"/>
                  </a:cubicBezTo>
                  <a:cubicBezTo>
                    <a:pt x="42" y="65"/>
                    <a:pt x="38" y="65"/>
                    <a:pt x="38" y="70"/>
                  </a:cubicBezTo>
                  <a:cubicBezTo>
                    <a:pt x="38" y="74"/>
                    <a:pt x="40" y="75"/>
                    <a:pt x="35" y="76"/>
                  </a:cubicBezTo>
                  <a:close/>
                  <a:moveTo>
                    <a:pt x="50" y="53"/>
                  </a:moveTo>
                  <a:cubicBezTo>
                    <a:pt x="52" y="55"/>
                    <a:pt x="52" y="53"/>
                    <a:pt x="51" y="56"/>
                  </a:cubicBezTo>
                  <a:cubicBezTo>
                    <a:pt x="51" y="56"/>
                    <a:pt x="49" y="57"/>
                    <a:pt x="50" y="53"/>
                  </a:cubicBezTo>
                  <a:close/>
                  <a:moveTo>
                    <a:pt x="38" y="59"/>
                  </a:moveTo>
                  <a:cubicBezTo>
                    <a:pt x="38" y="57"/>
                    <a:pt x="39" y="55"/>
                    <a:pt x="39" y="53"/>
                  </a:cubicBezTo>
                  <a:cubicBezTo>
                    <a:pt x="43" y="57"/>
                    <a:pt x="41" y="56"/>
                    <a:pt x="41" y="57"/>
                  </a:cubicBezTo>
                  <a:cubicBezTo>
                    <a:pt x="40" y="59"/>
                    <a:pt x="38" y="59"/>
                    <a:pt x="38" y="59"/>
                  </a:cubicBezTo>
                  <a:close/>
                  <a:moveTo>
                    <a:pt x="46" y="25"/>
                  </a:moveTo>
                  <a:cubicBezTo>
                    <a:pt x="47" y="22"/>
                    <a:pt x="47" y="27"/>
                    <a:pt x="47" y="21"/>
                  </a:cubicBezTo>
                  <a:cubicBezTo>
                    <a:pt x="48" y="17"/>
                    <a:pt x="50" y="13"/>
                    <a:pt x="51" y="1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5"/>
                    <a:pt x="50" y="6"/>
                    <a:pt x="50" y="5"/>
                  </a:cubicBezTo>
                  <a:cubicBezTo>
                    <a:pt x="46" y="6"/>
                    <a:pt x="48" y="6"/>
                    <a:pt x="46" y="10"/>
                  </a:cubicBezTo>
                  <a:cubicBezTo>
                    <a:pt x="44" y="15"/>
                    <a:pt x="39" y="21"/>
                    <a:pt x="41" y="29"/>
                  </a:cubicBezTo>
                  <a:cubicBezTo>
                    <a:pt x="38" y="27"/>
                    <a:pt x="40" y="27"/>
                    <a:pt x="37" y="27"/>
                  </a:cubicBezTo>
                  <a:cubicBezTo>
                    <a:pt x="35" y="33"/>
                    <a:pt x="37" y="32"/>
                    <a:pt x="37" y="33"/>
                  </a:cubicBezTo>
                  <a:cubicBezTo>
                    <a:pt x="34" y="34"/>
                    <a:pt x="36" y="32"/>
                    <a:pt x="35" y="35"/>
                  </a:cubicBezTo>
                  <a:cubicBezTo>
                    <a:pt x="32" y="41"/>
                    <a:pt x="30" y="49"/>
                    <a:pt x="29" y="52"/>
                  </a:cubicBezTo>
                  <a:cubicBezTo>
                    <a:pt x="28" y="55"/>
                    <a:pt x="29" y="51"/>
                    <a:pt x="28" y="55"/>
                  </a:cubicBezTo>
                  <a:cubicBezTo>
                    <a:pt x="26" y="59"/>
                    <a:pt x="28" y="59"/>
                    <a:pt x="25" y="62"/>
                  </a:cubicBezTo>
                  <a:cubicBezTo>
                    <a:pt x="24" y="66"/>
                    <a:pt x="24" y="68"/>
                    <a:pt x="23" y="7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81"/>
                    <a:pt x="18" y="79"/>
                    <a:pt x="22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4"/>
                    <a:pt x="15" y="96"/>
                    <a:pt x="16" y="100"/>
                  </a:cubicBezTo>
                  <a:cubicBezTo>
                    <a:pt x="13" y="103"/>
                    <a:pt x="15" y="101"/>
                    <a:pt x="13" y="105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10"/>
                    <a:pt x="12" y="110"/>
                    <a:pt x="12" y="112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0" y="121"/>
                    <a:pt x="11" y="119"/>
                    <a:pt x="10" y="12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2"/>
                    <a:pt x="7" y="132"/>
                  </a:cubicBezTo>
                  <a:cubicBezTo>
                    <a:pt x="7" y="132"/>
                    <a:pt x="6" y="133"/>
                    <a:pt x="6" y="133"/>
                  </a:cubicBezTo>
                  <a:cubicBezTo>
                    <a:pt x="4" y="137"/>
                    <a:pt x="4" y="144"/>
                    <a:pt x="4" y="150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6"/>
                    <a:pt x="6" y="154"/>
                    <a:pt x="4" y="157"/>
                  </a:cubicBezTo>
                  <a:cubicBezTo>
                    <a:pt x="5" y="159"/>
                    <a:pt x="5" y="159"/>
                    <a:pt x="6" y="161"/>
                  </a:cubicBezTo>
                  <a:cubicBezTo>
                    <a:pt x="7" y="163"/>
                    <a:pt x="6" y="163"/>
                    <a:pt x="7" y="165"/>
                  </a:cubicBezTo>
                  <a:cubicBezTo>
                    <a:pt x="4" y="169"/>
                    <a:pt x="6" y="163"/>
                    <a:pt x="5" y="170"/>
                  </a:cubicBezTo>
                  <a:cubicBezTo>
                    <a:pt x="5" y="171"/>
                    <a:pt x="5" y="175"/>
                    <a:pt x="5" y="176"/>
                  </a:cubicBezTo>
                  <a:cubicBezTo>
                    <a:pt x="9" y="181"/>
                    <a:pt x="7" y="187"/>
                    <a:pt x="7" y="189"/>
                  </a:cubicBezTo>
                  <a:cubicBezTo>
                    <a:pt x="7" y="192"/>
                    <a:pt x="7" y="191"/>
                    <a:pt x="7" y="193"/>
                  </a:cubicBezTo>
                  <a:cubicBezTo>
                    <a:pt x="5" y="199"/>
                    <a:pt x="6" y="194"/>
                    <a:pt x="6" y="202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7" y="222"/>
                    <a:pt x="6" y="220"/>
                    <a:pt x="6" y="222"/>
                  </a:cubicBezTo>
                  <a:cubicBezTo>
                    <a:pt x="6" y="223"/>
                    <a:pt x="7" y="225"/>
                    <a:pt x="7" y="226"/>
                  </a:cubicBezTo>
                  <a:cubicBezTo>
                    <a:pt x="5" y="229"/>
                    <a:pt x="4" y="232"/>
                    <a:pt x="3" y="235"/>
                  </a:cubicBezTo>
                  <a:cubicBezTo>
                    <a:pt x="2" y="238"/>
                    <a:pt x="2" y="235"/>
                    <a:pt x="3" y="237"/>
                  </a:cubicBezTo>
                  <a:cubicBezTo>
                    <a:pt x="2" y="242"/>
                    <a:pt x="2" y="245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6" y="246"/>
                    <a:pt x="6" y="247"/>
                    <a:pt x="8" y="247"/>
                  </a:cubicBezTo>
                  <a:cubicBezTo>
                    <a:pt x="8" y="240"/>
                    <a:pt x="9" y="244"/>
                    <a:pt x="10" y="241"/>
                  </a:cubicBezTo>
                  <a:cubicBezTo>
                    <a:pt x="10" y="238"/>
                    <a:pt x="9" y="239"/>
                    <a:pt x="9" y="237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10" y="233"/>
                    <a:pt x="9" y="229"/>
                    <a:pt x="11" y="225"/>
                  </a:cubicBezTo>
                  <a:cubicBezTo>
                    <a:pt x="13" y="218"/>
                    <a:pt x="12" y="218"/>
                    <a:pt x="10" y="216"/>
                  </a:cubicBezTo>
                  <a:cubicBezTo>
                    <a:pt x="12" y="215"/>
                    <a:pt x="11" y="216"/>
                    <a:pt x="13" y="215"/>
                  </a:cubicBezTo>
                  <a:cubicBezTo>
                    <a:pt x="13" y="209"/>
                    <a:pt x="14" y="206"/>
                    <a:pt x="15" y="200"/>
                  </a:cubicBezTo>
                  <a:cubicBezTo>
                    <a:pt x="16" y="193"/>
                    <a:pt x="14" y="193"/>
                    <a:pt x="14" y="186"/>
                  </a:cubicBezTo>
                  <a:cubicBezTo>
                    <a:pt x="19" y="184"/>
                    <a:pt x="14" y="177"/>
                    <a:pt x="21" y="175"/>
                  </a:cubicBezTo>
                  <a:cubicBezTo>
                    <a:pt x="20" y="179"/>
                    <a:pt x="20" y="182"/>
                    <a:pt x="19" y="186"/>
                  </a:cubicBezTo>
                  <a:cubicBezTo>
                    <a:pt x="17" y="195"/>
                    <a:pt x="18" y="201"/>
                    <a:pt x="17" y="209"/>
                  </a:cubicBezTo>
                  <a:cubicBezTo>
                    <a:pt x="17" y="209"/>
                    <a:pt x="17" y="209"/>
                    <a:pt x="16" y="20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9"/>
                    <a:pt x="13" y="231"/>
                    <a:pt x="13" y="234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73"/>
                    <a:pt x="8" y="297"/>
                    <a:pt x="6" y="302"/>
                  </a:cubicBezTo>
                  <a:cubicBezTo>
                    <a:pt x="5" y="304"/>
                    <a:pt x="5" y="303"/>
                    <a:pt x="5" y="307"/>
                  </a:cubicBezTo>
                  <a:cubicBezTo>
                    <a:pt x="5" y="309"/>
                    <a:pt x="5" y="310"/>
                    <a:pt x="6" y="313"/>
                  </a:cubicBezTo>
                  <a:cubicBezTo>
                    <a:pt x="6" y="314"/>
                    <a:pt x="6" y="314"/>
                    <a:pt x="6" y="315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5" y="328"/>
                    <a:pt x="5" y="328"/>
                    <a:pt x="5" y="328"/>
                  </a:cubicBezTo>
                  <a:cubicBezTo>
                    <a:pt x="5" y="331"/>
                    <a:pt x="6" y="326"/>
                    <a:pt x="5" y="330"/>
                  </a:cubicBezTo>
                  <a:cubicBezTo>
                    <a:pt x="5" y="330"/>
                    <a:pt x="4" y="332"/>
                    <a:pt x="4" y="332"/>
                  </a:cubicBezTo>
                  <a:cubicBezTo>
                    <a:pt x="3" y="333"/>
                    <a:pt x="4" y="332"/>
                    <a:pt x="2" y="333"/>
                  </a:cubicBezTo>
                  <a:cubicBezTo>
                    <a:pt x="2" y="333"/>
                    <a:pt x="2" y="334"/>
                    <a:pt x="2" y="334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3" y="340"/>
                    <a:pt x="0" y="340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3" y="339"/>
                    <a:pt x="3" y="338"/>
                  </a:cubicBezTo>
                  <a:cubicBezTo>
                    <a:pt x="3" y="338"/>
                    <a:pt x="4" y="338"/>
                    <a:pt x="4" y="338"/>
                  </a:cubicBezTo>
                  <a:cubicBezTo>
                    <a:pt x="4" y="341"/>
                    <a:pt x="3" y="341"/>
                    <a:pt x="5" y="344"/>
                  </a:cubicBezTo>
                  <a:cubicBezTo>
                    <a:pt x="6" y="342"/>
                    <a:pt x="5" y="343"/>
                    <a:pt x="5" y="339"/>
                  </a:cubicBezTo>
                  <a:cubicBezTo>
                    <a:pt x="10" y="337"/>
                    <a:pt x="7" y="338"/>
                    <a:pt x="10" y="335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2" y="320"/>
                    <a:pt x="13" y="318"/>
                    <a:pt x="13" y="321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12" y="337"/>
                    <a:pt x="11" y="338"/>
                    <a:pt x="11" y="339"/>
                  </a:cubicBezTo>
                  <a:cubicBezTo>
                    <a:pt x="11" y="342"/>
                    <a:pt x="12" y="343"/>
                    <a:pt x="12" y="347"/>
                  </a:cubicBezTo>
                  <a:cubicBezTo>
                    <a:pt x="14" y="346"/>
                    <a:pt x="14" y="346"/>
                    <a:pt x="16" y="345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20" y="347"/>
                    <a:pt x="21" y="345"/>
                    <a:pt x="21" y="343"/>
                  </a:cubicBezTo>
                  <a:cubicBezTo>
                    <a:pt x="21" y="342"/>
                    <a:pt x="21" y="342"/>
                    <a:pt x="22" y="342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2" y="341"/>
                    <a:pt x="22" y="340"/>
                    <a:pt x="22" y="339"/>
                  </a:cubicBezTo>
                  <a:cubicBezTo>
                    <a:pt x="24" y="323"/>
                    <a:pt x="24" y="323"/>
                    <a:pt x="24" y="323"/>
                  </a:cubicBezTo>
                  <a:cubicBezTo>
                    <a:pt x="23" y="319"/>
                    <a:pt x="24" y="323"/>
                    <a:pt x="23" y="319"/>
                  </a:cubicBezTo>
                  <a:cubicBezTo>
                    <a:pt x="26" y="314"/>
                    <a:pt x="27" y="309"/>
                    <a:pt x="25" y="304"/>
                  </a:cubicBezTo>
                  <a:cubicBezTo>
                    <a:pt x="26" y="302"/>
                    <a:pt x="26" y="301"/>
                    <a:pt x="27" y="299"/>
                  </a:cubicBezTo>
                  <a:cubicBezTo>
                    <a:pt x="29" y="293"/>
                    <a:pt x="29" y="288"/>
                    <a:pt x="30" y="281"/>
                  </a:cubicBezTo>
                  <a:cubicBezTo>
                    <a:pt x="30" y="279"/>
                    <a:pt x="31" y="273"/>
                    <a:pt x="32" y="269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39"/>
                    <a:pt x="37" y="239"/>
                    <a:pt x="38" y="232"/>
                  </a:cubicBezTo>
                  <a:cubicBezTo>
                    <a:pt x="38" y="230"/>
                    <a:pt x="39" y="222"/>
                    <a:pt x="40" y="220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3" y="230"/>
                    <a:pt x="41" y="232"/>
                    <a:pt x="41" y="238"/>
                  </a:cubicBezTo>
                  <a:cubicBezTo>
                    <a:pt x="41" y="241"/>
                    <a:pt x="41" y="242"/>
                    <a:pt x="41" y="245"/>
                  </a:cubicBezTo>
                  <a:cubicBezTo>
                    <a:pt x="42" y="256"/>
                    <a:pt x="38" y="270"/>
                    <a:pt x="36" y="281"/>
                  </a:cubicBezTo>
                  <a:cubicBezTo>
                    <a:pt x="36" y="284"/>
                    <a:pt x="36" y="284"/>
                    <a:pt x="35" y="287"/>
                  </a:cubicBezTo>
                  <a:cubicBezTo>
                    <a:pt x="33" y="294"/>
                    <a:pt x="34" y="303"/>
                    <a:pt x="32" y="309"/>
                  </a:cubicBezTo>
                  <a:cubicBezTo>
                    <a:pt x="31" y="315"/>
                    <a:pt x="33" y="318"/>
                    <a:pt x="32" y="324"/>
                  </a:cubicBezTo>
                  <a:cubicBezTo>
                    <a:pt x="37" y="323"/>
                    <a:pt x="37" y="323"/>
                    <a:pt x="37" y="323"/>
                  </a:cubicBezTo>
                  <a:cubicBezTo>
                    <a:pt x="36" y="316"/>
                    <a:pt x="37" y="320"/>
                    <a:pt x="38" y="318"/>
                  </a:cubicBezTo>
                  <a:cubicBezTo>
                    <a:pt x="41" y="312"/>
                    <a:pt x="42" y="303"/>
                    <a:pt x="44" y="298"/>
                  </a:cubicBezTo>
                  <a:cubicBezTo>
                    <a:pt x="45" y="295"/>
                    <a:pt x="45" y="296"/>
                    <a:pt x="46" y="294"/>
                  </a:cubicBezTo>
                  <a:cubicBezTo>
                    <a:pt x="47" y="292"/>
                    <a:pt x="48" y="288"/>
                    <a:pt x="49" y="284"/>
                  </a:cubicBezTo>
                  <a:cubicBezTo>
                    <a:pt x="49" y="283"/>
                    <a:pt x="49" y="282"/>
                    <a:pt x="50" y="281"/>
                  </a:cubicBezTo>
                  <a:cubicBezTo>
                    <a:pt x="50" y="281"/>
                    <a:pt x="50" y="281"/>
                    <a:pt x="50" y="280"/>
                  </a:cubicBezTo>
                  <a:cubicBezTo>
                    <a:pt x="52" y="274"/>
                    <a:pt x="52" y="274"/>
                    <a:pt x="52" y="274"/>
                  </a:cubicBezTo>
                  <a:cubicBezTo>
                    <a:pt x="53" y="271"/>
                    <a:pt x="53" y="268"/>
                    <a:pt x="54" y="264"/>
                  </a:cubicBezTo>
                  <a:cubicBezTo>
                    <a:pt x="56" y="258"/>
                    <a:pt x="57" y="249"/>
                    <a:pt x="58" y="242"/>
                  </a:cubicBezTo>
                  <a:cubicBezTo>
                    <a:pt x="62" y="241"/>
                    <a:pt x="61" y="243"/>
                    <a:pt x="63" y="239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3" y="240"/>
                    <a:pt x="64" y="240"/>
                    <a:pt x="64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5" y="242"/>
                    <a:pt x="66" y="243"/>
                    <a:pt x="66" y="243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70" y="235"/>
                    <a:pt x="68" y="237"/>
                    <a:pt x="71" y="235"/>
                  </a:cubicBezTo>
                  <a:cubicBezTo>
                    <a:pt x="70" y="230"/>
                    <a:pt x="71" y="229"/>
                    <a:pt x="72" y="224"/>
                  </a:cubicBezTo>
                  <a:cubicBezTo>
                    <a:pt x="75" y="215"/>
                    <a:pt x="75" y="215"/>
                    <a:pt x="75" y="215"/>
                  </a:cubicBezTo>
                  <a:cubicBezTo>
                    <a:pt x="76" y="214"/>
                    <a:pt x="75" y="215"/>
                    <a:pt x="76" y="213"/>
                  </a:cubicBezTo>
                  <a:cubicBezTo>
                    <a:pt x="74" y="212"/>
                    <a:pt x="79" y="212"/>
                    <a:pt x="74" y="212"/>
                  </a:cubicBezTo>
                  <a:cubicBezTo>
                    <a:pt x="74" y="209"/>
                    <a:pt x="75" y="211"/>
                    <a:pt x="78" y="208"/>
                  </a:cubicBezTo>
                  <a:cubicBezTo>
                    <a:pt x="79" y="207"/>
                    <a:pt x="79" y="207"/>
                    <a:pt x="79" y="207"/>
                  </a:cubicBezTo>
                  <a:cubicBezTo>
                    <a:pt x="80" y="205"/>
                    <a:pt x="82" y="205"/>
                    <a:pt x="81" y="203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3" y="196"/>
                  </a:cubicBezTo>
                  <a:cubicBezTo>
                    <a:pt x="87" y="190"/>
                    <a:pt x="85" y="190"/>
                    <a:pt x="89" y="184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7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90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89" y="169"/>
                    <a:pt x="91" y="172"/>
                    <a:pt x="91" y="169"/>
                  </a:cubicBezTo>
                  <a:cubicBezTo>
                    <a:pt x="91" y="168"/>
                    <a:pt x="91" y="167"/>
                    <a:pt x="91" y="166"/>
                  </a:cubicBezTo>
                  <a:cubicBezTo>
                    <a:pt x="91" y="161"/>
                    <a:pt x="91" y="165"/>
                    <a:pt x="90" y="163"/>
                  </a:cubicBezTo>
                  <a:cubicBezTo>
                    <a:pt x="93" y="162"/>
                    <a:pt x="92" y="163"/>
                    <a:pt x="94" y="160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5" y="168"/>
                    <a:pt x="94" y="167"/>
                    <a:pt x="95" y="168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4" y="145"/>
                    <a:pt x="104" y="141"/>
                    <a:pt x="105" y="136"/>
                  </a:cubicBezTo>
                  <a:cubicBezTo>
                    <a:pt x="106" y="132"/>
                    <a:pt x="106" y="131"/>
                    <a:pt x="106" y="126"/>
                  </a:cubicBezTo>
                  <a:cubicBezTo>
                    <a:pt x="107" y="122"/>
                    <a:pt x="113" y="118"/>
                    <a:pt x="108" y="114"/>
                  </a:cubicBezTo>
                  <a:cubicBezTo>
                    <a:pt x="114" y="112"/>
                    <a:pt x="112" y="111"/>
                    <a:pt x="114" y="100"/>
                  </a:cubicBezTo>
                  <a:cubicBezTo>
                    <a:pt x="117" y="83"/>
                    <a:pt x="115" y="91"/>
                    <a:pt x="115" y="82"/>
                  </a:cubicBezTo>
                  <a:cubicBezTo>
                    <a:pt x="115" y="69"/>
                    <a:pt x="116" y="52"/>
                    <a:pt x="116" y="38"/>
                  </a:cubicBezTo>
                  <a:cubicBezTo>
                    <a:pt x="116" y="38"/>
                    <a:pt x="114" y="39"/>
                    <a:pt x="114" y="39"/>
                  </a:cubicBezTo>
                  <a:cubicBezTo>
                    <a:pt x="110" y="39"/>
                    <a:pt x="113" y="32"/>
                    <a:pt x="114" y="3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7"/>
                    <a:pt x="112" y="16"/>
                    <a:pt x="112" y="15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2"/>
                    <a:pt x="100" y="1"/>
                    <a:pt x="100" y="3"/>
                  </a:cubicBezTo>
                  <a:cubicBezTo>
                    <a:pt x="98" y="8"/>
                    <a:pt x="98" y="17"/>
                    <a:pt x="98" y="22"/>
                  </a:cubicBezTo>
                  <a:cubicBezTo>
                    <a:pt x="97" y="28"/>
                    <a:pt x="97" y="36"/>
                    <a:pt x="96" y="42"/>
                  </a:cubicBezTo>
                  <a:cubicBezTo>
                    <a:pt x="96" y="55"/>
                    <a:pt x="94" y="62"/>
                    <a:pt x="94" y="73"/>
                  </a:cubicBezTo>
                  <a:cubicBezTo>
                    <a:pt x="93" y="76"/>
                    <a:pt x="93" y="78"/>
                    <a:pt x="91" y="80"/>
                  </a:cubicBezTo>
                  <a:cubicBezTo>
                    <a:pt x="93" y="73"/>
                    <a:pt x="90" y="73"/>
                    <a:pt x="91" y="67"/>
                  </a:cubicBezTo>
                  <a:cubicBezTo>
                    <a:pt x="92" y="64"/>
                    <a:pt x="91" y="60"/>
                    <a:pt x="91" y="58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1" y="42"/>
                    <a:pt x="92" y="42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8" y="45"/>
                    <a:pt x="88" y="45"/>
                    <a:pt x="87" y="46"/>
                  </a:cubicBezTo>
                  <a:cubicBezTo>
                    <a:pt x="83" y="49"/>
                    <a:pt x="85" y="46"/>
                    <a:pt x="83" y="51"/>
                  </a:cubicBezTo>
                  <a:cubicBezTo>
                    <a:pt x="80" y="57"/>
                    <a:pt x="76" y="75"/>
                    <a:pt x="74" y="83"/>
                  </a:cubicBezTo>
                  <a:cubicBezTo>
                    <a:pt x="72" y="89"/>
                    <a:pt x="71" y="93"/>
                    <a:pt x="70" y="99"/>
                  </a:cubicBezTo>
                  <a:cubicBezTo>
                    <a:pt x="68" y="111"/>
                    <a:pt x="64" y="121"/>
                    <a:pt x="62" y="132"/>
                  </a:cubicBezTo>
                  <a:cubicBezTo>
                    <a:pt x="62" y="136"/>
                    <a:pt x="61" y="135"/>
                    <a:pt x="60" y="141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8" y="158"/>
                    <a:pt x="58" y="157"/>
                    <a:pt x="56" y="160"/>
                  </a:cubicBezTo>
                  <a:cubicBezTo>
                    <a:pt x="55" y="161"/>
                    <a:pt x="55" y="161"/>
                    <a:pt x="55" y="162"/>
                  </a:cubicBezTo>
                  <a:cubicBezTo>
                    <a:pt x="55" y="162"/>
                    <a:pt x="55" y="163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3" y="150"/>
                    <a:pt x="57" y="146"/>
                    <a:pt x="58" y="135"/>
                  </a:cubicBezTo>
                  <a:cubicBezTo>
                    <a:pt x="58" y="132"/>
                    <a:pt x="60" y="124"/>
                    <a:pt x="61" y="121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61"/>
                    <a:pt x="75" y="63"/>
                    <a:pt x="74" y="55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3" y="53"/>
                    <a:pt x="76" y="53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2" y="45"/>
                    <a:pt x="70" y="44"/>
                    <a:pt x="67" y="45"/>
                  </a:cubicBezTo>
                  <a:cubicBezTo>
                    <a:pt x="70" y="34"/>
                    <a:pt x="70" y="35"/>
                    <a:pt x="69" y="25"/>
                  </a:cubicBezTo>
                  <a:cubicBezTo>
                    <a:pt x="69" y="24"/>
                    <a:pt x="69" y="22"/>
                    <a:pt x="69" y="21"/>
                  </a:cubicBezTo>
                  <a:cubicBezTo>
                    <a:pt x="69" y="17"/>
                    <a:pt x="69" y="20"/>
                    <a:pt x="68" y="19"/>
                  </a:cubicBezTo>
                  <a:cubicBezTo>
                    <a:pt x="68" y="19"/>
                    <a:pt x="69" y="19"/>
                    <a:pt x="69" y="18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2" y="15"/>
                    <a:pt x="74" y="10"/>
                    <a:pt x="72" y="5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7" y="13"/>
                    <a:pt x="66" y="11"/>
                    <a:pt x="65" y="15"/>
                  </a:cubicBezTo>
                  <a:cubicBezTo>
                    <a:pt x="62" y="22"/>
                    <a:pt x="59" y="29"/>
                    <a:pt x="58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5" y="41"/>
                    <a:pt x="58" y="41"/>
                    <a:pt x="53" y="43"/>
                  </a:cubicBezTo>
                  <a:cubicBezTo>
                    <a:pt x="55" y="37"/>
                    <a:pt x="55" y="29"/>
                    <a:pt x="56" y="23"/>
                  </a:cubicBezTo>
                  <a:cubicBezTo>
                    <a:pt x="58" y="20"/>
                    <a:pt x="58" y="17"/>
                    <a:pt x="57" y="1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9"/>
                    <a:pt x="51" y="29"/>
                    <a:pt x="51" y="32"/>
                  </a:cubicBezTo>
                  <a:cubicBezTo>
                    <a:pt x="43" y="35"/>
                    <a:pt x="47" y="42"/>
                    <a:pt x="43" y="44"/>
                  </a:cubicBezTo>
                  <a:cubicBezTo>
                    <a:pt x="43" y="42"/>
                    <a:pt x="43" y="42"/>
                    <a:pt x="43" y="39"/>
                  </a:cubicBezTo>
                  <a:cubicBezTo>
                    <a:pt x="46" y="26"/>
                    <a:pt x="46" y="26"/>
                    <a:pt x="46" y="26"/>
                  </a:cubicBezTo>
                  <a:lnTo>
                    <a:pt x="4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Freeform 39"/>
            <p:cNvSpPr>
              <a:spLocks noEditPoints="1"/>
            </p:cNvSpPr>
            <p:nvPr/>
          </p:nvSpPr>
          <p:spPr bwMode="auto">
            <a:xfrm>
              <a:off x="1228" y="2247"/>
              <a:ext cx="132" cy="496"/>
            </a:xfrm>
            <a:custGeom>
              <a:avLst/>
              <a:gdLst>
                <a:gd name="T0" fmla="*/ 89 w 103"/>
                <a:gd name="T1" fmla="*/ 251 h 386"/>
                <a:gd name="T2" fmla="*/ 78 w 103"/>
                <a:gd name="T3" fmla="*/ 216 h 386"/>
                <a:gd name="T4" fmla="*/ 25 w 103"/>
                <a:gd name="T5" fmla="*/ 172 h 386"/>
                <a:gd name="T6" fmla="*/ 24 w 103"/>
                <a:gd name="T7" fmla="*/ 138 h 386"/>
                <a:gd name="T8" fmla="*/ 61 w 103"/>
                <a:gd name="T9" fmla="*/ 14 h 386"/>
                <a:gd name="T10" fmla="*/ 53 w 103"/>
                <a:gd name="T11" fmla="*/ 0 h 386"/>
                <a:gd name="T12" fmla="*/ 58 w 103"/>
                <a:gd name="T13" fmla="*/ 26 h 386"/>
                <a:gd name="T14" fmla="*/ 57 w 103"/>
                <a:gd name="T15" fmla="*/ 49 h 386"/>
                <a:gd name="T16" fmla="*/ 48 w 103"/>
                <a:gd name="T17" fmla="*/ 46 h 386"/>
                <a:gd name="T18" fmla="*/ 49 w 103"/>
                <a:gd name="T19" fmla="*/ 53 h 386"/>
                <a:gd name="T20" fmla="*/ 49 w 103"/>
                <a:gd name="T21" fmla="*/ 83 h 386"/>
                <a:gd name="T22" fmla="*/ 54 w 103"/>
                <a:gd name="T23" fmla="*/ 141 h 386"/>
                <a:gd name="T24" fmla="*/ 59 w 103"/>
                <a:gd name="T25" fmla="*/ 201 h 386"/>
                <a:gd name="T26" fmla="*/ 57 w 103"/>
                <a:gd name="T27" fmla="*/ 211 h 386"/>
                <a:gd name="T28" fmla="*/ 52 w 103"/>
                <a:gd name="T29" fmla="*/ 182 h 386"/>
                <a:gd name="T30" fmla="*/ 51 w 103"/>
                <a:gd name="T31" fmla="*/ 169 h 386"/>
                <a:gd name="T32" fmla="*/ 45 w 103"/>
                <a:gd name="T33" fmla="*/ 127 h 386"/>
                <a:gd name="T34" fmla="*/ 36 w 103"/>
                <a:gd name="T35" fmla="*/ 75 h 386"/>
                <a:gd name="T36" fmla="*/ 29 w 103"/>
                <a:gd name="T37" fmla="*/ 37 h 386"/>
                <a:gd name="T38" fmla="*/ 18 w 103"/>
                <a:gd name="T39" fmla="*/ 23 h 386"/>
                <a:gd name="T40" fmla="*/ 8 w 103"/>
                <a:gd name="T41" fmla="*/ 4 h 386"/>
                <a:gd name="T42" fmla="*/ 2 w 103"/>
                <a:gd name="T43" fmla="*/ 46 h 386"/>
                <a:gd name="T44" fmla="*/ 4 w 103"/>
                <a:gd name="T45" fmla="*/ 87 h 386"/>
                <a:gd name="T46" fmla="*/ 7 w 103"/>
                <a:gd name="T47" fmla="*/ 141 h 386"/>
                <a:gd name="T48" fmla="*/ 11 w 103"/>
                <a:gd name="T49" fmla="*/ 167 h 386"/>
                <a:gd name="T50" fmla="*/ 24 w 103"/>
                <a:gd name="T51" fmla="*/ 218 h 386"/>
                <a:gd name="T52" fmla="*/ 22 w 103"/>
                <a:gd name="T53" fmla="*/ 193 h 386"/>
                <a:gd name="T54" fmla="*/ 21 w 103"/>
                <a:gd name="T55" fmla="*/ 180 h 386"/>
                <a:gd name="T56" fmla="*/ 35 w 103"/>
                <a:gd name="T57" fmla="*/ 247 h 386"/>
                <a:gd name="T58" fmla="*/ 47 w 103"/>
                <a:gd name="T59" fmla="*/ 286 h 386"/>
                <a:gd name="T60" fmla="*/ 59 w 103"/>
                <a:gd name="T61" fmla="*/ 339 h 386"/>
                <a:gd name="T62" fmla="*/ 64 w 103"/>
                <a:gd name="T63" fmla="*/ 357 h 386"/>
                <a:gd name="T64" fmla="*/ 69 w 103"/>
                <a:gd name="T65" fmla="*/ 358 h 386"/>
                <a:gd name="T66" fmla="*/ 76 w 103"/>
                <a:gd name="T67" fmla="*/ 381 h 386"/>
                <a:gd name="T68" fmla="*/ 87 w 103"/>
                <a:gd name="T69" fmla="*/ 376 h 386"/>
                <a:gd name="T70" fmla="*/ 90 w 103"/>
                <a:gd name="T71" fmla="*/ 367 h 386"/>
                <a:gd name="T72" fmla="*/ 97 w 103"/>
                <a:gd name="T73" fmla="*/ 334 h 386"/>
                <a:gd name="T74" fmla="*/ 103 w 103"/>
                <a:gd name="T75" fmla="*/ 314 h 386"/>
                <a:gd name="T76" fmla="*/ 101 w 103"/>
                <a:gd name="T77" fmla="*/ 288 h 386"/>
                <a:gd name="T78" fmla="*/ 97 w 103"/>
                <a:gd name="T79" fmla="*/ 271 h 386"/>
                <a:gd name="T80" fmla="*/ 94 w 103"/>
                <a:gd name="T81" fmla="*/ 262 h 386"/>
                <a:gd name="T82" fmla="*/ 94 w 103"/>
                <a:gd name="T83" fmla="*/ 252 h 386"/>
                <a:gd name="T84" fmla="*/ 93 w 103"/>
                <a:gd name="T85" fmla="*/ 239 h 386"/>
                <a:gd name="T86" fmla="*/ 96 w 103"/>
                <a:gd name="T87" fmla="*/ 235 h 386"/>
                <a:gd name="T88" fmla="*/ 95 w 103"/>
                <a:gd name="T89" fmla="*/ 217 h 386"/>
                <a:gd name="T90" fmla="*/ 90 w 103"/>
                <a:gd name="T91" fmla="*/ 198 h 386"/>
                <a:gd name="T92" fmla="*/ 93 w 103"/>
                <a:gd name="T93" fmla="*/ 181 h 386"/>
                <a:gd name="T94" fmla="*/ 98 w 103"/>
                <a:gd name="T95" fmla="*/ 168 h 386"/>
                <a:gd name="T96" fmla="*/ 94 w 103"/>
                <a:gd name="T97" fmla="*/ 136 h 386"/>
                <a:gd name="T98" fmla="*/ 85 w 103"/>
                <a:gd name="T99" fmla="*/ 107 h 386"/>
                <a:gd name="T100" fmla="*/ 83 w 103"/>
                <a:gd name="T101" fmla="*/ 91 h 386"/>
                <a:gd name="T102" fmla="*/ 72 w 103"/>
                <a:gd name="T103" fmla="*/ 47 h 386"/>
                <a:gd name="T104" fmla="*/ 61 w 103"/>
                <a:gd name="T105" fmla="*/ 1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386">
                  <a:moveTo>
                    <a:pt x="89" y="251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0" y="253"/>
                    <a:pt x="91" y="253"/>
                    <a:pt x="89" y="251"/>
                  </a:cubicBezTo>
                  <a:close/>
                  <a:moveTo>
                    <a:pt x="78" y="216"/>
                  </a:moveTo>
                  <a:cubicBezTo>
                    <a:pt x="79" y="214"/>
                    <a:pt x="79" y="214"/>
                    <a:pt x="81" y="214"/>
                  </a:cubicBezTo>
                  <a:cubicBezTo>
                    <a:pt x="80" y="218"/>
                    <a:pt x="80" y="218"/>
                    <a:pt x="80" y="218"/>
                  </a:cubicBezTo>
                  <a:lnTo>
                    <a:pt x="78" y="216"/>
                  </a:lnTo>
                  <a:close/>
                  <a:moveTo>
                    <a:pt x="24" y="138"/>
                  </a:moveTo>
                  <a:cubicBezTo>
                    <a:pt x="24" y="140"/>
                    <a:pt x="24" y="139"/>
                    <a:pt x="24" y="141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71"/>
                    <a:pt x="25" y="169"/>
                    <a:pt x="25" y="172"/>
                  </a:cubicBezTo>
                  <a:cubicBezTo>
                    <a:pt x="23" y="167"/>
                    <a:pt x="21" y="148"/>
                    <a:pt x="21" y="145"/>
                  </a:cubicBezTo>
                  <a:cubicBezTo>
                    <a:pt x="22" y="142"/>
                    <a:pt x="21" y="146"/>
                    <a:pt x="22" y="142"/>
                  </a:cubicBezTo>
                  <a:cubicBezTo>
                    <a:pt x="23" y="141"/>
                    <a:pt x="21" y="140"/>
                    <a:pt x="23" y="138"/>
                  </a:cubicBezTo>
                  <a:lnTo>
                    <a:pt x="24" y="138"/>
                  </a:lnTo>
                  <a:close/>
                  <a:moveTo>
                    <a:pt x="23" y="114"/>
                  </a:moveTo>
                  <a:cubicBezTo>
                    <a:pt x="23" y="134"/>
                    <a:pt x="23" y="134"/>
                    <a:pt x="23" y="134"/>
                  </a:cubicBezTo>
                  <a:cubicBezTo>
                    <a:pt x="21" y="130"/>
                    <a:pt x="19" y="118"/>
                    <a:pt x="23" y="114"/>
                  </a:cubicBezTo>
                  <a:close/>
                  <a:moveTo>
                    <a:pt x="61" y="14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9" y="7"/>
                    <a:pt x="59" y="7"/>
                    <a:pt x="59" y="5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3"/>
                    <a:pt x="53" y="5"/>
                    <a:pt x="54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6"/>
                    <a:pt x="54" y="19"/>
                    <a:pt x="55" y="23"/>
                  </a:cubicBezTo>
                  <a:cubicBezTo>
                    <a:pt x="56" y="24"/>
                    <a:pt x="57" y="24"/>
                    <a:pt x="58" y="26"/>
                  </a:cubicBezTo>
                  <a:cubicBezTo>
                    <a:pt x="56" y="28"/>
                    <a:pt x="56" y="31"/>
                    <a:pt x="54" y="34"/>
                  </a:cubicBezTo>
                  <a:cubicBezTo>
                    <a:pt x="55" y="38"/>
                    <a:pt x="56" y="38"/>
                    <a:pt x="53" y="4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3" y="48"/>
                    <a:pt x="52" y="46"/>
                    <a:pt x="50" y="42"/>
                  </a:cubicBezTo>
                  <a:cubicBezTo>
                    <a:pt x="49" y="39"/>
                    <a:pt x="50" y="40"/>
                    <a:pt x="49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4"/>
                    <a:pt x="47" y="55"/>
                    <a:pt x="45" y="57"/>
                  </a:cubicBezTo>
                  <a:cubicBezTo>
                    <a:pt x="49" y="65"/>
                    <a:pt x="44" y="71"/>
                    <a:pt x="51" y="76"/>
                  </a:cubicBezTo>
                  <a:cubicBezTo>
                    <a:pt x="49" y="83"/>
                    <a:pt x="50" y="78"/>
                    <a:pt x="52" y="84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7"/>
                    <a:pt x="49" y="90"/>
                    <a:pt x="49" y="9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5"/>
                    <a:pt x="53" y="137"/>
                    <a:pt x="53" y="139"/>
                  </a:cubicBezTo>
                  <a:cubicBezTo>
                    <a:pt x="53" y="142"/>
                    <a:pt x="53" y="139"/>
                    <a:pt x="54" y="141"/>
                  </a:cubicBezTo>
                  <a:cubicBezTo>
                    <a:pt x="54" y="141"/>
                    <a:pt x="54" y="142"/>
                    <a:pt x="54" y="142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5" y="148"/>
                    <a:pt x="55" y="149"/>
                    <a:pt x="55" y="149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3"/>
                    <a:pt x="60" y="208"/>
                    <a:pt x="60" y="21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59" y="238"/>
                    <a:pt x="59" y="231"/>
                    <a:pt x="59" y="228"/>
                  </a:cubicBezTo>
                  <a:cubicBezTo>
                    <a:pt x="59" y="221"/>
                    <a:pt x="58" y="217"/>
                    <a:pt x="57" y="211"/>
                  </a:cubicBezTo>
                  <a:cubicBezTo>
                    <a:pt x="54" y="204"/>
                    <a:pt x="55" y="194"/>
                    <a:pt x="54" y="189"/>
                  </a:cubicBezTo>
                  <a:cubicBezTo>
                    <a:pt x="52" y="184"/>
                    <a:pt x="54" y="190"/>
                    <a:pt x="52" y="187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3" y="181"/>
                  </a:cubicBezTo>
                  <a:cubicBezTo>
                    <a:pt x="50" y="177"/>
                    <a:pt x="52" y="182"/>
                    <a:pt x="50" y="177"/>
                  </a:cubicBezTo>
                  <a:cubicBezTo>
                    <a:pt x="50" y="174"/>
                    <a:pt x="50" y="175"/>
                    <a:pt x="49" y="172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47" y="161"/>
                    <a:pt x="49" y="159"/>
                    <a:pt x="48" y="153"/>
                  </a:cubicBezTo>
                  <a:cubicBezTo>
                    <a:pt x="46" y="144"/>
                    <a:pt x="45" y="147"/>
                    <a:pt x="46" y="137"/>
                  </a:cubicBezTo>
                  <a:cubicBezTo>
                    <a:pt x="45" y="136"/>
                    <a:pt x="46" y="135"/>
                    <a:pt x="43" y="135"/>
                  </a:cubicBezTo>
                  <a:cubicBezTo>
                    <a:pt x="43" y="127"/>
                    <a:pt x="42" y="130"/>
                    <a:pt x="45" y="127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08"/>
                    <a:pt x="40" y="109"/>
                    <a:pt x="42" y="108"/>
                  </a:cubicBezTo>
                  <a:cubicBezTo>
                    <a:pt x="40" y="104"/>
                    <a:pt x="40" y="96"/>
                    <a:pt x="40" y="9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4" y="71"/>
                    <a:pt x="34" y="69"/>
                    <a:pt x="34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8"/>
                    <a:pt x="32" y="57"/>
                    <a:pt x="31" y="54"/>
                  </a:cubicBezTo>
                  <a:cubicBezTo>
                    <a:pt x="29" y="46"/>
                    <a:pt x="32" y="41"/>
                    <a:pt x="29" y="37"/>
                  </a:cubicBezTo>
                  <a:cubicBezTo>
                    <a:pt x="31" y="31"/>
                    <a:pt x="29" y="27"/>
                    <a:pt x="29" y="20"/>
                  </a:cubicBezTo>
                  <a:cubicBezTo>
                    <a:pt x="28" y="16"/>
                    <a:pt x="26" y="9"/>
                    <a:pt x="24" y="7"/>
                  </a:cubicBezTo>
                  <a:cubicBezTo>
                    <a:pt x="21" y="9"/>
                    <a:pt x="23" y="9"/>
                    <a:pt x="20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19"/>
                    <a:pt x="13" y="10"/>
                    <a:pt x="14" y="5"/>
                  </a:cubicBezTo>
                  <a:cubicBezTo>
                    <a:pt x="12" y="5"/>
                    <a:pt x="9" y="6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6"/>
                    <a:pt x="4" y="14"/>
                    <a:pt x="4" y="15"/>
                  </a:cubicBezTo>
                  <a:cubicBezTo>
                    <a:pt x="2" y="23"/>
                    <a:pt x="1" y="38"/>
                    <a:pt x="2" y="46"/>
                  </a:cubicBezTo>
                  <a:cubicBezTo>
                    <a:pt x="2" y="51"/>
                    <a:pt x="1" y="54"/>
                    <a:pt x="0" y="57"/>
                  </a:cubicBezTo>
                  <a:cubicBezTo>
                    <a:pt x="1" y="61"/>
                    <a:pt x="1" y="57"/>
                    <a:pt x="1" y="60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9"/>
                    <a:pt x="2" y="84"/>
                    <a:pt x="4" y="87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4" y="101"/>
                    <a:pt x="4" y="111"/>
                    <a:pt x="5" y="123"/>
                  </a:cubicBezTo>
                  <a:cubicBezTo>
                    <a:pt x="6" y="127"/>
                    <a:pt x="5" y="129"/>
                    <a:pt x="6" y="133"/>
                  </a:cubicBezTo>
                  <a:cubicBezTo>
                    <a:pt x="6" y="136"/>
                    <a:pt x="6" y="136"/>
                    <a:pt x="7" y="141"/>
                  </a:cubicBezTo>
                  <a:cubicBezTo>
                    <a:pt x="7" y="145"/>
                    <a:pt x="7" y="146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8"/>
                    <a:pt x="11" y="16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7" y="192"/>
                    <a:pt x="20" y="198"/>
                    <a:pt x="21" y="203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5" y="220"/>
                    <a:pt x="26" y="221"/>
                    <a:pt x="29" y="221"/>
                  </a:cubicBezTo>
                  <a:cubicBezTo>
                    <a:pt x="30" y="210"/>
                    <a:pt x="27" y="214"/>
                    <a:pt x="25" y="209"/>
                  </a:cubicBezTo>
                  <a:cubicBezTo>
                    <a:pt x="25" y="206"/>
                    <a:pt x="25" y="201"/>
                    <a:pt x="25" y="200"/>
                  </a:cubicBezTo>
                  <a:cubicBezTo>
                    <a:pt x="24" y="197"/>
                    <a:pt x="23" y="197"/>
                    <a:pt x="22" y="193"/>
                  </a:cubicBezTo>
                  <a:cubicBezTo>
                    <a:pt x="21" y="189"/>
                    <a:pt x="21" y="185"/>
                    <a:pt x="18" y="182"/>
                  </a:cubicBezTo>
                  <a:cubicBezTo>
                    <a:pt x="17" y="180"/>
                    <a:pt x="18" y="178"/>
                    <a:pt x="18" y="175"/>
                  </a:cubicBezTo>
                  <a:cubicBezTo>
                    <a:pt x="20" y="176"/>
                    <a:pt x="18" y="174"/>
                    <a:pt x="20" y="178"/>
                  </a:cubicBezTo>
                  <a:cubicBezTo>
                    <a:pt x="20" y="179"/>
                    <a:pt x="21" y="180"/>
                    <a:pt x="21" y="180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9" y="195"/>
                    <a:pt x="26" y="203"/>
                    <a:pt x="29" y="209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7" y="251"/>
                    <a:pt x="37" y="250"/>
                    <a:pt x="41" y="251"/>
                  </a:cubicBezTo>
                  <a:cubicBezTo>
                    <a:pt x="41" y="255"/>
                    <a:pt x="43" y="261"/>
                    <a:pt x="44" y="264"/>
                  </a:cubicBezTo>
                  <a:cubicBezTo>
                    <a:pt x="46" y="270"/>
                    <a:pt x="45" y="276"/>
                    <a:pt x="46" y="281"/>
                  </a:cubicBezTo>
                  <a:cubicBezTo>
                    <a:pt x="46" y="283"/>
                    <a:pt x="46" y="284"/>
                    <a:pt x="47" y="286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9" y="291"/>
                    <a:pt x="50" y="292"/>
                    <a:pt x="50" y="295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15"/>
                    <a:pt x="57" y="327"/>
                    <a:pt x="59" y="339"/>
                  </a:cubicBezTo>
                  <a:cubicBezTo>
                    <a:pt x="59" y="341"/>
                    <a:pt x="59" y="341"/>
                    <a:pt x="59" y="343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3" y="353"/>
                    <a:pt x="62" y="350"/>
                    <a:pt x="63" y="353"/>
                  </a:cubicBezTo>
                  <a:cubicBezTo>
                    <a:pt x="64" y="358"/>
                    <a:pt x="63" y="353"/>
                    <a:pt x="64" y="357"/>
                  </a:cubicBezTo>
                  <a:cubicBezTo>
                    <a:pt x="64" y="359"/>
                    <a:pt x="64" y="358"/>
                    <a:pt x="65" y="360"/>
                  </a:cubicBezTo>
                  <a:cubicBezTo>
                    <a:pt x="66" y="363"/>
                    <a:pt x="65" y="363"/>
                    <a:pt x="67" y="365"/>
                  </a:cubicBezTo>
                  <a:cubicBezTo>
                    <a:pt x="69" y="362"/>
                    <a:pt x="68" y="364"/>
                    <a:pt x="68" y="361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9"/>
                    <a:pt x="70" y="359"/>
                    <a:pt x="70" y="359"/>
                  </a:cubicBezTo>
                  <a:cubicBezTo>
                    <a:pt x="70" y="359"/>
                    <a:pt x="70" y="360"/>
                    <a:pt x="70" y="360"/>
                  </a:cubicBezTo>
                  <a:cubicBezTo>
                    <a:pt x="76" y="381"/>
                    <a:pt x="76" y="381"/>
                    <a:pt x="76" y="381"/>
                  </a:cubicBezTo>
                  <a:cubicBezTo>
                    <a:pt x="85" y="386"/>
                    <a:pt x="85" y="386"/>
                    <a:pt x="85" y="386"/>
                  </a:cubicBezTo>
                  <a:cubicBezTo>
                    <a:pt x="84" y="383"/>
                    <a:pt x="84" y="384"/>
                    <a:pt x="84" y="382"/>
                  </a:cubicBezTo>
                  <a:cubicBezTo>
                    <a:pt x="86" y="381"/>
                    <a:pt x="86" y="380"/>
                    <a:pt x="89" y="380"/>
                  </a:cubicBezTo>
                  <a:cubicBezTo>
                    <a:pt x="87" y="376"/>
                    <a:pt x="87" y="376"/>
                    <a:pt x="87" y="376"/>
                  </a:cubicBezTo>
                  <a:cubicBezTo>
                    <a:pt x="89" y="374"/>
                    <a:pt x="89" y="372"/>
                    <a:pt x="89" y="370"/>
                  </a:cubicBezTo>
                  <a:cubicBezTo>
                    <a:pt x="90" y="369"/>
                    <a:pt x="90" y="369"/>
                    <a:pt x="90" y="369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3" y="361"/>
                    <a:pt x="92" y="358"/>
                    <a:pt x="94" y="352"/>
                  </a:cubicBezTo>
                  <a:cubicBezTo>
                    <a:pt x="95" y="352"/>
                    <a:pt x="95" y="351"/>
                    <a:pt x="95" y="351"/>
                  </a:cubicBezTo>
                  <a:cubicBezTo>
                    <a:pt x="96" y="347"/>
                    <a:pt x="96" y="339"/>
                    <a:pt x="97" y="334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7" y="320"/>
                    <a:pt x="97" y="321"/>
                    <a:pt x="97" y="319"/>
                  </a:cubicBezTo>
                  <a:cubicBezTo>
                    <a:pt x="98" y="318"/>
                    <a:pt x="98" y="317"/>
                    <a:pt x="99" y="316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101" y="303"/>
                    <a:pt x="101" y="303"/>
                    <a:pt x="103" y="301"/>
                  </a:cubicBezTo>
                  <a:cubicBezTo>
                    <a:pt x="102" y="299"/>
                    <a:pt x="102" y="298"/>
                    <a:pt x="99" y="297"/>
                  </a:cubicBezTo>
                  <a:cubicBezTo>
                    <a:pt x="103" y="294"/>
                    <a:pt x="97" y="290"/>
                    <a:pt x="101" y="288"/>
                  </a:cubicBezTo>
                  <a:cubicBezTo>
                    <a:pt x="98" y="279"/>
                    <a:pt x="98" y="279"/>
                    <a:pt x="98" y="279"/>
                  </a:cubicBezTo>
                  <a:cubicBezTo>
                    <a:pt x="98" y="267"/>
                    <a:pt x="93" y="275"/>
                    <a:pt x="90" y="276"/>
                  </a:cubicBezTo>
                  <a:cubicBezTo>
                    <a:pt x="90" y="272"/>
                    <a:pt x="91" y="273"/>
                    <a:pt x="93" y="270"/>
                  </a:cubicBezTo>
                  <a:cubicBezTo>
                    <a:pt x="97" y="271"/>
                    <a:pt x="97" y="271"/>
                    <a:pt x="97" y="271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6" y="264"/>
                    <a:pt x="96" y="264"/>
                    <a:pt x="96" y="264"/>
                  </a:cubicBezTo>
                  <a:cubicBezTo>
                    <a:pt x="95" y="263"/>
                    <a:pt x="95" y="263"/>
                    <a:pt x="94" y="262"/>
                  </a:cubicBezTo>
                  <a:cubicBezTo>
                    <a:pt x="95" y="258"/>
                    <a:pt x="92" y="267"/>
                    <a:pt x="95" y="260"/>
                  </a:cubicBezTo>
                  <a:cubicBezTo>
                    <a:pt x="95" y="259"/>
                    <a:pt x="95" y="262"/>
                    <a:pt x="95" y="258"/>
                  </a:cubicBezTo>
                  <a:cubicBezTo>
                    <a:pt x="95" y="258"/>
                    <a:pt x="96" y="255"/>
                    <a:pt x="96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5" y="249"/>
                    <a:pt x="94" y="250"/>
                    <a:pt x="95" y="248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3" y="240"/>
                    <a:pt x="93" y="239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4" y="235"/>
                    <a:pt x="94" y="233"/>
                    <a:pt x="95" y="229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6" y="235"/>
                    <a:pt x="95" y="233"/>
                    <a:pt x="96" y="235"/>
                  </a:cubicBezTo>
                  <a:cubicBezTo>
                    <a:pt x="98" y="233"/>
                    <a:pt x="98" y="234"/>
                    <a:pt x="98" y="230"/>
                  </a:cubicBezTo>
                  <a:cubicBezTo>
                    <a:pt x="97" y="228"/>
                    <a:pt x="97" y="226"/>
                    <a:pt x="96" y="225"/>
                  </a:cubicBezTo>
                  <a:cubicBezTo>
                    <a:pt x="95" y="223"/>
                    <a:pt x="95" y="224"/>
                    <a:pt x="94" y="221"/>
                  </a:cubicBezTo>
                  <a:cubicBezTo>
                    <a:pt x="93" y="219"/>
                    <a:pt x="93" y="220"/>
                    <a:pt x="95" y="217"/>
                  </a:cubicBezTo>
                  <a:cubicBezTo>
                    <a:pt x="93" y="216"/>
                    <a:pt x="93" y="216"/>
                    <a:pt x="91" y="215"/>
                  </a:cubicBezTo>
                  <a:cubicBezTo>
                    <a:pt x="94" y="209"/>
                    <a:pt x="92" y="213"/>
                    <a:pt x="92" y="199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7"/>
                    <a:pt x="89" y="197"/>
                    <a:pt x="89" y="197"/>
                  </a:cubicBezTo>
                  <a:cubicBezTo>
                    <a:pt x="90" y="195"/>
                    <a:pt x="90" y="199"/>
                    <a:pt x="90" y="194"/>
                  </a:cubicBezTo>
                  <a:cubicBezTo>
                    <a:pt x="90" y="190"/>
                    <a:pt x="89" y="189"/>
                    <a:pt x="89" y="185"/>
                  </a:cubicBezTo>
                  <a:cubicBezTo>
                    <a:pt x="93" y="182"/>
                    <a:pt x="92" y="186"/>
                    <a:pt x="93" y="181"/>
                  </a:cubicBezTo>
                  <a:cubicBezTo>
                    <a:pt x="98" y="182"/>
                    <a:pt x="95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7" y="175"/>
                    <a:pt x="98" y="173"/>
                    <a:pt x="98" y="168"/>
                  </a:cubicBezTo>
                  <a:cubicBezTo>
                    <a:pt x="93" y="163"/>
                    <a:pt x="95" y="164"/>
                    <a:pt x="95" y="157"/>
                  </a:cubicBezTo>
                  <a:cubicBezTo>
                    <a:pt x="95" y="154"/>
                    <a:pt x="95" y="153"/>
                    <a:pt x="94" y="150"/>
                  </a:cubicBezTo>
                  <a:cubicBezTo>
                    <a:pt x="94" y="145"/>
                    <a:pt x="93" y="146"/>
                    <a:pt x="93" y="142"/>
                  </a:cubicBezTo>
                  <a:cubicBezTo>
                    <a:pt x="93" y="138"/>
                    <a:pt x="95" y="141"/>
                    <a:pt x="94" y="136"/>
                  </a:cubicBezTo>
                  <a:cubicBezTo>
                    <a:pt x="92" y="129"/>
                    <a:pt x="88" y="127"/>
                    <a:pt x="88" y="119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5" y="112"/>
                    <a:pt x="85" y="109"/>
                    <a:pt x="85" y="107"/>
                  </a:cubicBezTo>
                  <a:cubicBezTo>
                    <a:pt x="86" y="103"/>
                    <a:pt x="85" y="107"/>
                    <a:pt x="86" y="105"/>
                  </a:cubicBezTo>
                  <a:cubicBezTo>
                    <a:pt x="88" y="101"/>
                    <a:pt x="85" y="108"/>
                    <a:pt x="87" y="10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2"/>
                    <a:pt x="82" y="93"/>
                    <a:pt x="83" y="91"/>
                  </a:cubicBezTo>
                  <a:cubicBezTo>
                    <a:pt x="83" y="90"/>
                    <a:pt x="83" y="89"/>
                    <a:pt x="83" y="89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0" y="43"/>
                    <a:pt x="72" y="43"/>
                    <a:pt x="69" y="40"/>
                  </a:cubicBezTo>
                  <a:cubicBezTo>
                    <a:pt x="68" y="33"/>
                    <a:pt x="64" y="22"/>
                    <a:pt x="64" y="22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6"/>
                    <a:pt x="62" y="18"/>
                    <a:pt x="61" y="15"/>
                  </a:cubicBezTo>
                  <a:lnTo>
                    <a:pt x="6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4" name="Freeform 40"/>
            <p:cNvSpPr>
              <a:spLocks noEditPoints="1"/>
            </p:cNvSpPr>
            <p:nvPr/>
          </p:nvSpPr>
          <p:spPr bwMode="auto">
            <a:xfrm>
              <a:off x="1676" y="2278"/>
              <a:ext cx="129" cy="433"/>
            </a:xfrm>
            <a:custGeom>
              <a:avLst/>
              <a:gdLst>
                <a:gd name="T0" fmla="*/ 66 w 101"/>
                <a:gd name="T1" fmla="*/ 272 h 337"/>
                <a:gd name="T2" fmla="*/ 56 w 101"/>
                <a:gd name="T3" fmla="*/ 272 h 337"/>
                <a:gd name="T4" fmla="*/ 38 w 101"/>
                <a:gd name="T5" fmla="*/ 270 h 337"/>
                <a:gd name="T6" fmla="*/ 55 w 101"/>
                <a:gd name="T7" fmla="*/ 257 h 337"/>
                <a:gd name="T8" fmla="*/ 89 w 101"/>
                <a:gd name="T9" fmla="*/ 241 h 337"/>
                <a:gd name="T10" fmla="*/ 93 w 101"/>
                <a:gd name="T11" fmla="*/ 224 h 337"/>
                <a:gd name="T12" fmla="*/ 84 w 101"/>
                <a:gd name="T13" fmla="*/ 224 h 337"/>
                <a:gd name="T14" fmla="*/ 86 w 101"/>
                <a:gd name="T15" fmla="*/ 187 h 337"/>
                <a:gd name="T16" fmla="*/ 71 w 101"/>
                <a:gd name="T17" fmla="*/ 171 h 337"/>
                <a:gd name="T18" fmla="*/ 56 w 101"/>
                <a:gd name="T19" fmla="*/ 115 h 337"/>
                <a:gd name="T20" fmla="*/ 54 w 101"/>
                <a:gd name="T21" fmla="*/ 105 h 337"/>
                <a:gd name="T22" fmla="*/ 48 w 101"/>
                <a:gd name="T23" fmla="*/ 104 h 337"/>
                <a:gd name="T24" fmla="*/ 48 w 101"/>
                <a:gd name="T25" fmla="*/ 90 h 337"/>
                <a:gd name="T26" fmla="*/ 64 w 101"/>
                <a:gd name="T27" fmla="*/ 83 h 337"/>
                <a:gd name="T28" fmla="*/ 67 w 101"/>
                <a:gd name="T29" fmla="*/ 98 h 337"/>
                <a:gd name="T30" fmla="*/ 47 w 101"/>
                <a:gd name="T31" fmla="*/ 84 h 337"/>
                <a:gd name="T32" fmla="*/ 48 w 101"/>
                <a:gd name="T33" fmla="*/ 65 h 337"/>
                <a:gd name="T34" fmla="*/ 50 w 101"/>
                <a:gd name="T35" fmla="*/ 82 h 337"/>
                <a:gd name="T36" fmla="*/ 62 w 101"/>
                <a:gd name="T37" fmla="*/ 67 h 337"/>
                <a:gd name="T38" fmla="*/ 61 w 101"/>
                <a:gd name="T39" fmla="*/ 63 h 337"/>
                <a:gd name="T40" fmla="*/ 46 w 101"/>
                <a:gd name="T41" fmla="*/ 51 h 337"/>
                <a:gd name="T42" fmla="*/ 12 w 101"/>
                <a:gd name="T43" fmla="*/ 27 h 337"/>
                <a:gd name="T44" fmla="*/ 4 w 101"/>
                <a:gd name="T45" fmla="*/ 14 h 337"/>
                <a:gd name="T46" fmla="*/ 6 w 101"/>
                <a:gd name="T47" fmla="*/ 40 h 337"/>
                <a:gd name="T48" fmla="*/ 5 w 101"/>
                <a:gd name="T49" fmla="*/ 54 h 337"/>
                <a:gd name="T50" fmla="*/ 8 w 101"/>
                <a:gd name="T51" fmla="*/ 72 h 337"/>
                <a:gd name="T52" fmla="*/ 8 w 101"/>
                <a:gd name="T53" fmla="*/ 86 h 337"/>
                <a:gd name="T54" fmla="*/ 9 w 101"/>
                <a:gd name="T55" fmla="*/ 113 h 337"/>
                <a:gd name="T56" fmla="*/ 0 w 101"/>
                <a:gd name="T57" fmla="*/ 148 h 337"/>
                <a:gd name="T58" fmla="*/ 3 w 101"/>
                <a:gd name="T59" fmla="*/ 156 h 337"/>
                <a:gd name="T60" fmla="*/ 4 w 101"/>
                <a:gd name="T61" fmla="*/ 176 h 337"/>
                <a:gd name="T62" fmla="*/ 9 w 101"/>
                <a:gd name="T63" fmla="*/ 228 h 337"/>
                <a:gd name="T64" fmla="*/ 18 w 101"/>
                <a:gd name="T65" fmla="*/ 267 h 337"/>
                <a:gd name="T66" fmla="*/ 44 w 101"/>
                <a:gd name="T67" fmla="*/ 307 h 337"/>
                <a:gd name="T68" fmla="*/ 52 w 101"/>
                <a:gd name="T69" fmla="*/ 310 h 337"/>
                <a:gd name="T70" fmla="*/ 56 w 101"/>
                <a:gd name="T71" fmla="*/ 298 h 337"/>
                <a:gd name="T72" fmla="*/ 72 w 101"/>
                <a:gd name="T73" fmla="*/ 333 h 337"/>
                <a:gd name="T74" fmla="*/ 77 w 101"/>
                <a:gd name="T75" fmla="*/ 330 h 337"/>
                <a:gd name="T76" fmla="*/ 77 w 101"/>
                <a:gd name="T77" fmla="*/ 295 h 337"/>
                <a:gd name="T78" fmla="*/ 87 w 101"/>
                <a:gd name="T79" fmla="*/ 310 h 337"/>
                <a:gd name="T80" fmla="*/ 91 w 101"/>
                <a:gd name="T81" fmla="*/ 323 h 337"/>
                <a:gd name="T82" fmla="*/ 83 w 101"/>
                <a:gd name="T83" fmla="*/ 288 h 337"/>
                <a:gd name="T84" fmla="*/ 80 w 101"/>
                <a:gd name="T85" fmla="*/ 240 h 337"/>
                <a:gd name="T86" fmla="*/ 87 w 101"/>
                <a:gd name="T87" fmla="*/ 244 h 337"/>
                <a:gd name="T88" fmla="*/ 98 w 101"/>
                <a:gd name="T89" fmla="*/ 257 h 337"/>
                <a:gd name="T90" fmla="*/ 99 w 101"/>
                <a:gd name="T91" fmla="*/ 249 h 337"/>
                <a:gd name="T92" fmla="*/ 95 w 101"/>
                <a:gd name="T93" fmla="*/ 199 h 337"/>
                <a:gd name="T94" fmla="*/ 79 w 101"/>
                <a:gd name="T95" fmla="*/ 100 h 337"/>
                <a:gd name="T96" fmla="*/ 66 w 101"/>
                <a:gd name="T97" fmla="*/ 67 h 337"/>
                <a:gd name="T98" fmla="*/ 55 w 101"/>
                <a:gd name="T99" fmla="*/ 41 h 337"/>
                <a:gd name="T100" fmla="*/ 50 w 101"/>
                <a:gd name="T101" fmla="*/ 39 h 337"/>
                <a:gd name="T102" fmla="*/ 36 w 101"/>
                <a:gd name="T103" fmla="*/ 52 h 337"/>
                <a:gd name="T104" fmla="*/ 23 w 101"/>
                <a:gd name="T105" fmla="*/ 22 h 337"/>
                <a:gd name="T106" fmla="*/ 19 w 101"/>
                <a:gd name="T107" fmla="*/ 38 h 337"/>
                <a:gd name="T108" fmla="*/ 11 w 101"/>
                <a:gd name="T109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337">
                  <a:moveTo>
                    <a:pt x="48" y="296"/>
                  </a:moveTo>
                  <a:cubicBezTo>
                    <a:pt x="46" y="295"/>
                    <a:pt x="46" y="296"/>
                    <a:pt x="46" y="293"/>
                  </a:cubicBezTo>
                  <a:cubicBezTo>
                    <a:pt x="49" y="293"/>
                    <a:pt x="47" y="292"/>
                    <a:pt x="48" y="296"/>
                  </a:cubicBezTo>
                  <a:close/>
                  <a:moveTo>
                    <a:pt x="68" y="274"/>
                  </a:moveTo>
                  <a:cubicBezTo>
                    <a:pt x="66" y="273"/>
                    <a:pt x="67" y="276"/>
                    <a:pt x="66" y="272"/>
                  </a:cubicBezTo>
                  <a:cubicBezTo>
                    <a:pt x="65" y="268"/>
                    <a:pt x="66" y="272"/>
                    <a:pt x="67" y="270"/>
                  </a:cubicBezTo>
                  <a:lnTo>
                    <a:pt x="68" y="274"/>
                  </a:lnTo>
                  <a:close/>
                  <a:moveTo>
                    <a:pt x="56" y="269"/>
                  </a:moveTo>
                  <a:cubicBezTo>
                    <a:pt x="59" y="272"/>
                    <a:pt x="58" y="274"/>
                    <a:pt x="59" y="281"/>
                  </a:cubicBezTo>
                  <a:cubicBezTo>
                    <a:pt x="57" y="279"/>
                    <a:pt x="56" y="273"/>
                    <a:pt x="56" y="272"/>
                  </a:cubicBezTo>
                  <a:cubicBezTo>
                    <a:pt x="57" y="269"/>
                    <a:pt x="57" y="269"/>
                    <a:pt x="57" y="269"/>
                  </a:cubicBezTo>
                  <a:lnTo>
                    <a:pt x="56" y="269"/>
                  </a:lnTo>
                  <a:close/>
                  <a:moveTo>
                    <a:pt x="38" y="270"/>
                  </a:moveTo>
                  <a:cubicBezTo>
                    <a:pt x="39" y="269"/>
                    <a:pt x="38" y="269"/>
                    <a:pt x="40" y="270"/>
                  </a:cubicBezTo>
                  <a:cubicBezTo>
                    <a:pt x="40" y="270"/>
                    <a:pt x="38" y="272"/>
                    <a:pt x="38" y="270"/>
                  </a:cubicBezTo>
                  <a:close/>
                  <a:moveTo>
                    <a:pt x="67" y="266"/>
                  </a:moveTo>
                  <a:cubicBezTo>
                    <a:pt x="67" y="268"/>
                    <a:pt x="69" y="270"/>
                    <a:pt x="65" y="267"/>
                  </a:cubicBezTo>
                  <a:cubicBezTo>
                    <a:pt x="65" y="264"/>
                    <a:pt x="67" y="266"/>
                    <a:pt x="67" y="266"/>
                  </a:cubicBezTo>
                  <a:close/>
                  <a:moveTo>
                    <a:pt x="55" y="257"/>
                  </a:moveTo>
                  <a:cubicBezTo>
                    <a:pt x="55" y="257"/>
                    <a:pt x="55" y="257"/>
                    <a:pt x="55" y="257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57" y="265"/>
                    <a:pt x="57" y="264"/>
                    <a:pt x="57" y="267"/>
                  </a:cubicBezTo>
                  <a:cubicBezTo>
                    <a:pt x="53" y="264"/>
                    <a:pt x="53" y="264"/>
                    <a:pt x="53" y="264"/>
                  </a:cubicBezTo>
                  <a:lnTo>
                    <a:pt x="55" y="257"/>
                  </a:lnTo>
                  <a:close/>
                  <a:moveTo>
                    <a:pt x="89" y="241"/>
                  </a:moveTo>
                  <a:cubicBezTo>
                    <a:pt x="89" y="238"/>
                    <a:pt x="87" y="239"/>
                    <a:pt x="91" y="238"/>
                  </a:cubicBezTo>
                  <a:cubicBezTo>
                    <a:pt x="89" y="243"/>
                    <a:pt x="91" y="240"/>
                    <a:pt x="89" y="241"/>
                  </a:cubicBezTo>
                  <a:close/>
                  <a:moveTo>
                    <a:pt x="94" y="234"/>
                  </a:moveTo>
                  <a:cubicBezTo>
                    <a:pt x="89" y="232"/>
                    <a:pt x="92" y="228"/>
                    <a:pt x="92" y="224"/>
                  </a:cubicBezTo>
                  <a:cubicBezTo>
                    <a:pt x="92" y="224"/>
                    <a:pt x="93" y="224"/>
                    <a:pt x="93" y="224"/>
                  </a:cubicBezTo>
                  <a:cubicBezTo>
                    <a:pt x="96" y="227"/>
                    <a:pt x="94" y="224"/>
                    <a:pt x="94" y="228"/>
                  </a:cubicBezTo>
                  <a:cubicBezTo>
                    <a:pt x="94" y="230"/>
                    <a:pt x="94" y="230"/>
                    <a:pt x="94" y="234"/>
                  </a:cubicBezTo>
                  <a:close/>
                  <a:moveTo>
                    <a:pt x="84" y="224"/>
                  </a:moveTo>
                  <a:cubicBezTo>
                    <a:pt x="85" y="221"/>
                    <a:pt x="85" y="223"/>
                    <a:pt x="85" y="224"/>
                  </a:cubicBezTo>
                  <a:cubicBezTo>
                    <a:pt x="85" y="224"/>
                    <a:pt x="84" y="226"/>
                    <a:pt x="84" y="224"/>
                  </a:cubicBezTo>
                  <a:close/>
                  <a:moveTo>
                    <a:pt x="59" y="206"/>
                  </a:moveTo>
                  <a:cubicBezTo>
                    <a:pt x="60" y="208"/>
                    <a:pt x="60" y="206"/>
                    <a:pt x="60" y="209"/>
                  </a:cubicBezTo>
                  <a:cubicBezTo>
                    <a:pt x="60" y="213"/>
                    <a:pt x="59" y="211"/>
                    <a:pt x="59" y="212"/>
                  </a:cubicBezTo>
                  <a:cubicBezTo>
                    <a:pt x="58" y="211"/>
                    <a:pt x="57" y="212"/>
                    <a:pt x="59" y="206"/>
                  </a:cubicBezTo>
                  <a:close/>
                  <a:moveTo>
                    <a:pt x="86" y="187"/>
                  </a:moveTo>
                  <a:cubicBezTo>
                    <a:pt x="84" y="184"/>
                    <a:pt x="85" y="184"/>
                    <a:pt x="85" y="18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7"/>
                    <a:pt x="86" y="187"/>
                    <a:pt x="86" y="187"/>
                  </a:cubicBezTo>
                  <a:close/>
                  <a:moveTo>
                    <a:pt x="71" y="171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1" y="169"/>
                    <a:pt x="72" y="168"/>
                    <a:pt x="71" y="171"/>
                  </a:cubicBezTo>
                  <a:close/>
                  <a:moveTo>
                    <a:pt x="56" y="120"/>
                  </a:moveTo>
                  <a:cubicBezTo>
                    <a:pt x="54" y="116"/>
                    <a:pt x="56" y="115"/>
                    <a:pt x="56" y="115"/>
                  </a:cubicBezTo>
                  <a:cubicBezTo>
                    <a:pt x="58" y="116"/>
                    <a:pt x="58" y="113"/>
                    <a:pt x="57" y="117"/>
                  </a:cubicBezTo>
                  <a:cubicBezTo>
                    <a:pt x="57" y="121"/>
                    <a:pt x="56" y="120"/>
                    <a:pt x="56" y="120"/>
                  </a:cubicBezTo>
                  <a:close/>
                  <a:moveTo>
                    <a:pt x="57" y="105"/>
                  </a:moveTo>
                  <a:cubicBezTo>
                    <a:pt x="57" y="109"/>
                    <a:pt x="56" y="107"/>
                    <a:pt x="55" y="107"/>
                  </a:cubicBezTo>
                  <a:cubicBezTo>
                    <a:pt x="54" y="106"/>
                    <a:pt x="54" y="107"/>
                    <a:pt x="54" y="105"/>
                  </a:cubicBezTo>
                  <a:cubicBezTo>
                    <a:pt x="54" y="102"/>
                    <a:pt x="54" y="105"/>
                    <a:pt x="55" y="103"/>
                  </a:cubicBezTo>
                  <a:cubicBezTo>
                    <a:pt x="56" y="104"/>
                    <a:pt x="56" y="102"/>
                    <a:pt x="57" y="105"/>
                  </a:cubicBezTo>
                  <a:close/>
                  <a:moveTo>
                    <a:pt x="48" y="94"/>
                  </a:moveTo>
                  <a:cubicBezTo>
                    <a:pt x="48" y="97"/>
                    <a:pt x="49" y="99"/>
                    <a:pt x="50" y="100"/>
                  </a:cubicBezTo>
                  <a:cubicBezTo>
                    <a:pt x="46" y="103"/>
                    <a:pt x="47" y="100"/>
                    <a:pt x="48" y="104"/>
                  </a:cubicBezTo>
                  <a:cubicBezTo>
                    <a:pt x="43" y="105"/>
                    <a:pt x="48" y="104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5" y="100"/>
                    <a:pt x="42" y="103"/>
                    <a:pt x="44" y="103"/>
                  </a:cubicBezTo>
                  <a:cubicBezTo>
                    <a:pt x="49" y="103"/>
                    <a:pt x="45" y="92"/>
                    <a:pt x="47" y="87"/>
                  </a:cubicBezTo>
                  <a:cubicBezTo>
                    <a:pt x="48" y="89"/>
                    <a:pt x="48" y="86"/>
                    <a:pt x="48" y="90"/>
                  </a:cubicBezTo>
                  <a:cubicBezTo>
                    <a:pt x="48" y="92"/>
                    <a:pt x="48" y="92"/>
                    <a:pt x="48" y="94"/>
                  </a:cubicBezTo>
                  <a:close/>
                  <a:moveTo>
                    <a:pt x="64" y="97"/>
                  </a:moveTo>
                  <a:cubicBezTo>
                    <a:pt x="64" y="90"/>
                    <a:pt x="61" y="85"/>
                    <a:pt x="63" y="79"/>
                  </a:cubicBezTo>
                  <a:cubicBezTo>
                    <a:pt x="65" y="79"/>
                    <a:pt x="63" y="79"/>
                    <a:pt x="66" y="80"/>
                  </a:cubicBezTo>
                  <a:cubicBezTo>
                    <a:pt x="65" y="82"/>
                    <a:pt x="65" y="82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5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70" y="91"/>
                    <a:pt x="67" y="96"/>
                    <a:pt x="67" y="96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100"/>
                    <a:pt x="66" y="98"/>
                    <a:pt x="67" y="100"/>
                  </a:cubicBezTo>
                  <a:cubicBezTo>
                    <a:pt x="64" y="99"/>
                    <a:pt x="66" y="100"/>
                    <a:pt x="65" y="98"/>
                  </a:cubicBezTo>
                  <a:cubicBezTo>
                    <a:pt x="63" y="97"/>
                    <a:pt x="63" y="97"/>
                    <a:pt x="63" y="97"/>
                  </a:cubicBezTo>
                  <a:lnTo>
                    <a:pt x="64" y="97"/>
                  </a:lnTo>
                  <a:close/>
                  <a:moveTo>
                    <a:pt x="47" y="84"/>
                  </a:moveTo>
                  <a:cubicBezTo>
                    <a:pt x="46" y="82"/>
                    <a:pt x="46" y="64"/>
                    <a:pt x="46" y="60"/>
                  </a:cubicBezTo>
                  <a:cubicBezTo>
                    <a:pt x="46" y="60"/>
                    <a:pt x="46" y="61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1"/>
                    <a:pt x="50" y="73"/>
                    <a:pt x="50" y="73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1" y="80"/>
                    <a:pt x="50" y="82"/>
                  </a:cubicBezTo>
                  <a:cubicBezTo>
                    <a:pt x="49" y="85"/>
                    <a:pt x="50" y="83"/>
                    <a:pt x="48" y="84"/>
                  </a:cubicBezTo>
                  <a:lnTo>
                    <a:pt x="47" y="84"/>
                  </a:lnTo>
                  <a:close/>
                  <a:moveTo>
                    <a:pt x="62" y="69"/>
                  </a:moveTo>
                  <a:cubicBezTo>
                    <a:pt x="58" y="66"/>
                    <a:pt x="61" y="65"/>
                    <a:pt x="61" y="65"/>
                  </a:cubicBezTo>
                  <a:cubicBezTo>
                    <a:pt x="63" y="67"/>
                    <a:pt x="61" y="64"/>
                    <a:pt x="62" y="67"/>
                  </a:cubicBezTo>
                  <a:cubicBezTo>
                    <a:pt x="63" y="69"/>
                    <a:pt x="62" y="68"/>
                    <a:pt x="62" y="69"/>
                  </a:cubicBezTo>
                  <a:close/>
                  <a:moveTo>
                    <a:pt x="33" y="59"/>
                  </a:moveTo>
                  <a:cubicBezTo>
                    <a:pt x="34" y="62"/>
                    <a:pt x="34" y="60"/>
                    <a:pt x="33" y="62"/>
                  </a:cubicBezTo>
                  <a:lnTo>
                    <a:pt x="33" y="59"/>
                  </a:lnTo>
                  <a:close/>
                  <a:moveTo>
                    <a:pt x="61" y="63"/>
                  </a:moveTo>
                  <a:cubicBezTo>
                    <a:pt x="61" y="60"/>
                    <a:pt x="60" y="61"/>
                    <a:pt x="62" y="59"/>
                  </a:cubicBezTo>
                  <a:cubicBezTo>
                    <a:pt x="62" y="58"/>
                    <a:pt x="67" y="58"/>
                    <a:pt x="61" y="63"/>
                  </a:cubicBezTo>
                  <a:close/>
                  <a:moveTo>
                    <a:pt x="44" y="51"/>
                  </a:moveTo>
                  <a:cubicBezTo>
                    <a:pt x="47" y="46"/>
                    <a:pt x="41" y="52"/>
                    <a:pt x="45" y="50"/>
                  </a:cubicBezTo>
                  <a:cubicBezTo>
                    <a:pt x="47" y="48"/>
                    <a:pt x="46" y="50"/>
                    <a:pt x="46" y="51"/>
                  </a:cubicBezTo>
                  <a:lnTo>
                    <a:pt x="44" y="51"/>
                  </a:lnTo>
                  <a:close/>
                  <a:moveTo>
                    <a:pt x="11" y="27"/>
                  </a:moveTo>
                  <a:cubicBezTo>
                    <a:pt x="13" y="26"/>
                    <a:pt x="9" y="26"/>
                    <a:pt x="13" y="26"/>
                  </a:cubicBezTo>
                  <a:cubicBezTo>
                    <a:pt x="13" y="29"/>
                    <a:pt x="14" y="27"/>
                    <a:pt x="13" y="28"/>
                  </a:cubicBezTo>
                  <a:cubicBezTo>
                    <a:pt x="9" y="30"/>
                    <a:pt x="13" y="28"/>
                    <a:pt x="12" y="27"/>
                  </a:cubicBezTo>
                  <a:lnTo>
                    <a:pt x="11" y="27"/>
                  </a:lnTo>
                  <a:close/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4" y="12"/>
                    <a:pt x="4" y="14"/>
                  </a:cubicBezTo>
                  <a:cubicBezTo>
                    <a:pt x="5" y="17"/>
                    <a:pt x="4" y="15"/>
                    <a:pt x="4" y="20"/>
                  </a:cubicBezTo>
                  <a:cubicBezTo>
                    <a:pt x="4" y="24"/>
                    <a:pt x="4" y="24"/>
                    <a:pt x="6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2"/>
                    <a:pt x="5" y="31"/>
                    <a:pt x="5" y="34"/>
                  </a:cubicBezTo>
                  <a:cubicBezTo>
                    <a:pt x="6" y="37"/>
                    <a:pt x="6" y="37"/>
                    <a:pt x="6" y="40"/>
                  </a:cubicBezTo>
                  <a:cubicBezTo>
                    <a:pt x="6" y="43"/>
                    <a:pt x="7" y="46"/>
                    <a:pt x="8" y="4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4" y="54"/>
                    <a:pt x="4" y="54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" y="58"/>
                    <a:pt x="5" y="53"/>
                    <a:pt x="6" y="55"/>
                  </a:cubicBezTo>
                  <a:cubicBezTo>
                    <a:pt x="8" y="59"/>
                    <a:pt x="5" y="52"/>
                    <a:pt x="6" y="58"/>
                  </a:cubicBezTo>
                  <a:cubicBezTo>
                    <a:pt x="7" y="61"/>
                    <a:pt x="9" y="58"/>
                    <a:pt x="7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6"/>
                    <a:pt x="8" y="69"/>
                    <a:pt x="8" y="72"/>
                  </a:cubicBezTo>
                  <a:cubicBezTo>
                    <a:pt x="9" y="75"/>
                    <a:pt x="12" y="74"/>
                    <a:pt x="12" y="75"/>
                  </a:cubicBezTo>
                  <a:cubicBezTo>
                    <a:pt x="11" y="76"/>
                    <a:pt x="10" y="75"/>
                    <a:pt x="7" y="74"/>
                  </a:cubicBezTo>
                  <a:cubicBezTo>
                    <a:pt x="8" y="77"/>
                    <a:pt x="8" y="78"/>
                    <a:pt x="9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3"/>
                    <a:pt x="8" y="85"/>
                    <a:pt x="8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93"/>
                    <a:pt x="10" y="100"/>
                    <a:pt x="10" y="106"/>
                  </a:cubicBezTo>
                  <a:cubicBezTo>
                    <a:pt x="6" y="105"/>
                    <a:pt x="5" y="106"/>
                    <a:pt x="6" y="111"/>
                  </a:cubicBezTo>
                  <a:cubicBezTo>
                    <a:pt x="8" y="107"/>
                    <a:pt x="5" y="109"/>
                    <a:pt x="8" y="107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20"/>
                    <a:pt x="3" y="120"/>
                    <a:pt x="4" y="125"/>
                  </a:cubicBezTo>
                  <a:cubicBezTo>
                    <a:pt x="2" y="127"/>
                    <a:pt x="3" y="130"/>
                    <a:pt x="1" y="13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5"/>
                    <a:pt x="0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51"/>
                    <a:pt x="2" y="151"/>
                    <a:pt x="1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4" y="154"/>
                    <a:pt x="2" y="154"/>
                    <a:pt x="4" y="153"/>
                  </a:cubicBezTo>
                  <a:cubicBezTo>
                    <a:pt x="4" y="156"/>
                    <a:pt x="4" y="153"/>
                    <a:pt x="3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1" y="157"/>
                    <a:pt x="1" y="158"/>
                  </a:cubicBezTo>
                  <a:cubicBezTo>
                    <a:pt x="2" y="162"/>
                    <a:pt x="2" y="160"/>
                    <a:pt x="2" y="163"/>
                  </a:cubicBezTo>
                  <a:cubicBezTo>
                    <a:pt x="3" y="165"/>
                    <a:pt x="2" y="167"/>
                    <a:pt x="3" y="170"/>
                  </a:cubicBezTo>
                  <a:cubicBezTo>
                    <a:pt x="3" y="171"/>
                    <a:pt x="3" y="174"/>
                    <a:pt x="4" y="176"/>
                  </a:cubicBezTo>
                  <a:cubicBezTo>
                    <a:pt x="4" y="178"/>
                    <a:pt x="4" y="177"/>
                    <a:pt x="5" y="180"/>
                  </a:cubicBezTo>
                  <a:cubicBezTo>
                    <a:pt x="4" y="185"/>
                    <a:pt x="3" y="187"/>
                    <a:pt x="4" y="194"/>
                  </a:cubicBezTo>
                  <a:cubicBezTo>
                    <a:pt x="5" y="199"/>
                    <a:pt x="5" y="204"/>
                    <a:pt x="5" y="209"/>
                  </a:cubicBezTo>
                  <a:cubicBezTo>
                    <a:pt x="5" y="212"/>
                    <a:pt x="7" y="218"/>
                    <a:pt x="8" y="222"/>
                  </a:cubicBezTo>
                  <a:cubicBezTo>
                    <a:pt x="9" y="226"/>
                    <a:pt x="9" y="224"/>
                    <a:pt x="9" y="22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0" y="239"/>
                    <a:pt x="9" y="237"/>
                    <a:pt x="10" y="243"/>
                  </a:cubicBezTo>
                  <a:cubicBezTo>
                    <a:pt x="12" y="251"/>
                    <a:pt x="13" y="250"/>
                    <a:pt x="14" y="255"/>
                  </a:cubicBezTo>
                  <a:cubicBezTo>
                    <a:pt x="15" y="258"/>
                    <a:pt x="14" y="258"/>
                    <a:pt x="15" y="262"/>
                  </a:cubicBezTo>
                  <a:cubicBezTo>
                    <a:pt x="16" y="264"/>
                    <a:pt x="17" y="264"/>
                    <a:pt x="18" y="267"/>
                  </a:cubicBezTo>
                  <a:cubicBezTo>
                    <a:pt x="19" y="270"/>
                    <a:pt x="18" y="271"/>
                    <a:pt x="20" y="273"/>
                  </a:cubicBezTo>
                  <a:cubicBezTo>
                    <a:pt x="22" y="275"/>
                    <a:pt x="26" y="277"/>
                    <a:pt x="23" y="280"/>
                  </a:cubicBezTo>
                  <a:cubicBezTo>
                    <a:pt x="27" y="280"/>
                    <a:pt x="26" y="281"/>
                    <a:pt x="29" y="283"/>
                  </a:cubicBezTo>
                  <a:cubicBezTo>
                    <a:pt x="29" y="289"/>
                    <a:pt x="36" y="299"/>
                    <a:pt x="38" y="305"/>
                  </a:cubicBezTo>
                  <a:cubicBezTo>
                    <a:pt x="40" y="308"/>
                    <a:pt x="44" y="312"/>
                    <a:pt x="44" y="307"/>
                  </a:cubicBezTo>
                  <a:cubicBezTo>
                    <a:pt x="45" y="301"/>
                    <a:pt x="43" y="309"/>
                    <a:pt x="43" y="303"/>
                  </a:cubicBezTo>
                  <a:cubicBezTo>
                    <a:pt x="45" y="305"/>
                    <a:pt x="44" y="304"/>
                    <a:pt x="47" y="305"/>
                  </a:cubicBezTo>
                  <a:cubicBezTo>
                    <a:pt x="46" y="300"/>
                    <a:pt x="45" y="301"/>
                    <a:pt x="46" y="298"/>
                  </a:cubicBezTo>
                  <a:cubicBezTo>
                    <a:pt x="51" y="302"/>
                    <a:pt x="50" y="304"/>
                    <a:pt x="53" y="307"/>
                  </a:cubicBezTo>
                  <a:cubicBezTo>
                    <a:pt x="52" y="308"/>
                    <a:pt x="53" y="307"/>
                    <a:pt x="52" y="310"/>
                  </a:cubicBezTo>
                  <a:cubicBezTo>
                    <a:pt x="52" y="310"/>
                    <a:pt x="52" y="310"/>
                    <a:pt x="52" y="310"/>
                  </a:cubicBezTo>
                  <a:cubicBezTo>
                    <a:pt x="54" y="313"/>
                    <a:pt x="54" y="313"/>
                    <a:pt x="54" y="313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60" y="299"/>
                    <a:pt x="58" y="297"/>
                    <a:pt x="59" y="302"/>
                  </a:cubicBezTo>
                  <a:cubicBezTo>
                    <a:pt x="63" y="311"/>
                    <a:pt x="63" y="311"/>
                    <a:pt x="63" y="311"/>
                  </a:cubicBezTo>
                  <a:cubicBezTo>
                    <a:pt x="63" y="311"/>
                    <a:pt x="64" y="312"/>
                    <a:pt x="64" y="312"/>
                  </a:cubicBezTo>
                  <a:cubicBezTo>
                    <a:pt x="66" y="321"/>
                    <a:pt x="66" y="318"/>
                    <a:pt x="68" y="324"/>
                  </a:cubicBezTo>
                  <a:cubicBezTo>
                    <a:pt x="71" y="333"/>
                    <a:pt x="68" y="332"/>
                    <a:pt x="72" y="333"/>
                  </a:cubicBezTo>
                  <a:cubicBezTo>
                    <a:pt x="71" y="336"/>
                    <a:pt x="70" y="335"/>
                    <a:pt x="71" y="337"/>
                  </a:cubicBezTo>
                  <a:cubicBezTo>
                    <a:pt x="74" y="336"/>
                    <a:pt x="71" y="337"/>
                    <a:pt x="73" y="336"/>
                  </a:cubicBezTo>
                  <a:cubicBezTo>
                    <a:pt x="74" y="335"/>
                    <a:pt x="72" y="336"/>
                    <a:pt x="75" y="335"/>
                  </a:cubicBezTo>
                  <a:cubicBezTo>
                    <a:pt x="74" y="331"/>
                    <a:pt x="74" y="331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80" y="326"/>
                    <a:pt x="78" y="325"/>
                    <a:pt x="80" y="327"/>
                  </a:cubicBezTo>
                  <a:cubicBezTo>
                    <a:pt x="80" y="319"/>
                    <a:pt x="80" y="308"/>
                    <a:pt x="78" y="301"/>
                  </a:cubicBezTo>
                  <a:cubicBezTo>
                    <a:pt x="78" y="299"/>
                    <a:pt x="78" y="300"/>
                    <a:pt x="77" y="298"/>
                  </a:cubicBezTo>
                  <a:cubicBezTo>
                    <a:pt x="77" y="295"/>
                    <a:pt x="78" y="299"/>
                    <a:pt x="77" y="295"/>
                  </a:cubicBezTo>
                  <a:cubicBezTo>
                    <a:pt x="76" y="292"/>
                    <a:pt x="77" y="295"/>
                    <a:pt x="76" y="293"/>
                  </a:cubicBezTo>
                  <a:cubicBezTo>
                    <a:pt x="76" y="293"/>
                    <a:pt x="76" y="285"/>
                    <a:pt x="76" y="284"/>
                  </a:cubicBezTo>
                  <a:cubicBezTo>
                    <a:pt x="80" y="285"/>
                    <a:pt x="79" y="291"/>
                    <a:pt x="79" y="296"/>
                  </a:cubicBezTo>
                  <a:cubicBezTo>
                    <a:pt x="84" y="303"/>
                    <a:pt x="83" y="296"/>
                    <a:pt x="84" y="309"/>
                  </a:cubicBezTo>
                  <a:cubicBezTo>
                    <a:pt x="87" y="310"/>
                    <a:pt x="87" y="310"/>
                    <a:pt x="87" y="310"/>
                  </a:cubicBezTo>
                  <a:cubicBezTo>
                    <a:pt x="87" y="312"/>
                    <a:pt x="87" y="312"/>
                    <a:pt x="87" y="313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7" y="325"/>
                    <a:pt x="88" y="327"/>
                    <a:pt x="88" y="331"/>
                  </a:cubicBezTo>
                  <a:cubicBezTo>
                    <a:pt x="91" y="331"/>
                    <a:pt x="92" y="332"/>
                    <a:pt x="92" y="328"/>
                  </a:cubicBezTo>
                  <a:cubicBezTo>
                    <a:pt x="92" y="325"/>
                    <a:pt x="91" y="326"/>
                    <a:pt x="91" y="323"/>
                  </a:cubicBezTo>
                  <a:cubicBezTo>
                    <a:pt x="90" y="317"/>
                    <a:pt x="92" y="315"/>
                    <a:pt x="90" y="307"/>
                  </a:cubicBezTo>
                  <a:cubicBezTo>
                    <a:pt x="90" y="306"/>
                    <a:pt x="90" y="304"/>
                    <a:pt x="89" y="30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8" y="298"/>
                    <a:pt x="85" y="296"/>
                    <a:pt x="86" y="28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3" y="283"/>
                    <a:pt x="82" y="284"/>
                    <a:pt x="82" y="282"/>
                  </a:cubicBezTo>
                  <a:cubicBezTo>
                    <a:pt x="82" y="278"/>
                    <a:pt x="83" y="282"/>
                    <a:pt x="83" y="277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8" y="243"/>
                    <a:pt x="76" y="241"/>
                    <a:pt x="80" y="240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4" y="245"/>
                    <a:pt x="84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4"/>
                    <a:pt x="86" y="244"/>
                    <a:pt x="87" y="244"/>
                  </a:cubicBezTo>
                  <a:cubicBezTo>
                    <a:pt x="88" y="248"/>
                    <a:pt x="87" y="245"/>
                    <a:pt x="89" y="247"/>
                  </a:cubicBezTo>
                  <a:cubicBezTo>
                    <a:pt x="89" y="241"/>
                    <a:pt x="88" y="244"/>
                    <a:pt x="90" y="243"/>
                  </a:cubicBezTo>
                  <a:cubicBezTo>
                    <a:pt x="92" y="246"/>
                    <a:pt x="90" y="246"/>
                    <a:pt x="91" y="250"/>
                  </a:cubicBezTo>
                  <a:cubicBezTo>
                    <a:pt x="92" y="257"/>
                    <a:pt x="92" y="257"/>
                    <a:pt x="92" y="257"/>
                  </a:cubicBezTo>
                  <a:cubicBezTo>
                    <a:pt x="97" y="257"/>
                    <a:pt x="93" y="256"/>
                    <a:pt x="98" y="257"/>
                  </a:cubicBezTo>
                  <a:cubicBezTo>
                    <a:pt x="97" y="262"/>
                    <a:pt x="97" y="264"/>
                    <a:pt x="98" y="268"/>
                  </a:cubicBezTo>
                  <a:cubicBezTo>
                    <a:pt x="98" y="275"/>
                    <a:pt x="97" y="274"/>
                    <a:pt x="101" y="276"/>
                  </a:cubicBezTo>
                  <a:cubicBezTo>
                    <a:pt x="101" y="272"/>
                    <a:pt x="101" y="270"/>
                    <a:pt x="101" y="266"/>
                  </a:cubicBezTo>
                  <a:cubicBezTo>
                    <a:pt x="101" y="259"/>
                    <a:pt x="101" y="259"/>
                    <a:pt x="101" y="259"/>
                  </a:cubicBezTo>
                  <a:cubicBezTo>
                    <a:pt x="98" y="255"/>
                    <a:pt x="100" y="255"/>
                    <a:pt x="99" y="249"/>
                  </a:cubicBezTo>
                  <a:cubicBezTo>
                    <a:pt x="99" y="249"/>
                    <a:pt x="98" y="244"/>
                    <a:pt x="98" y="244"/>
                  </a:cubicBezTo>
                  <a:cubicBezTo>
                    <a:pt x="97" y="234"/>
                    <a:pt x="95" y="231"/>
                    <a:pt x="95" y="219"/>
                  </a:cubicBezTo>
                  <a:cubicBezTo>
                    <a:pt x="98" y="219"/>
                    <a:pt x="99" y="220"/>
                    <a:pt x="101" y="221"/>
                  </a:cubicBezTo>
                  <a:cubicBezTo>
                    <a:pt x="101" y="215"/>
                    <a:pt x="100" y="214"/>
                    <a:pt x="95" y="216"/>
                  </a:cubicBezTo>
                  <a:cubicBezTo>
                    <a:pt x="96" y="209"/>
                    <a:pt x="94" y="207"/>
                    <a:pt x="95" y="199"/>
                  </a:cubicBezTo>
                  <a:cubicBezTo>
                    <a:pt x="95" y="188"/>
                    <a:pt x="93" y="179"/>
                    <a:pt x="91" y="169"/>
                  </a:cubicBezTo>
                  <a:cubicBezTo>
                    <a:pt x="91" y="165"/>
                    <a:pt x="90" y="160"/>
                    <a:pt x="90" y="154"/>
                  </a:cubicBezTo>
                  <a:cubicBezTo>
                    <a:pt x="89" y="151"/>
                    <a:pt x="89" y="150"/>
                    <a:pt x="88" y="146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0" y="98"/>
                    <a:pt x="81" y="109"/>
                    <a:pt x="79" y="100"/>
                  </a:cubicBezTo>
                  <a:cubicBezTo>
                    <a:pt x="78" y="96"/>
                    <a:pt x="79" y="95"/>
                    <a:pt x="78" y="92"/>
                  </a:cubicBezTo>
                  <a:cubicBezTo>
                    <a:pt x="76" y="90"/>
                    <a:pt x="76" y="93"/>
                    <a:pt x="73" y="91"/>
                  </a:cubicBezTo>
                  <a:cubicBezTo>
                    <a:pt x="72" y="90"/>
                    <a:pt x="72" y="88"/>
                    <a:pt x="72" y="85"/>
                  </a:cubicBezTo>
                  <a:cubicBezTo>
                    <a:pt x="71" y="81"/>
                    <a:pt x="71" y="73"/>
                    <a:pt x="68" y="69"/>
                  </a:cubicBezTo>
                  <a:cubicBezTo>
                    <a:pt x="67" y="69"/>
                    <a:pt x="67" y="68"/>
                    <a:pt x="66" y="67"/>
                  </a:cubicBezTo>
                  <a:cubicBezTo>
                    <a:pt x="67" y="64"/>
                    <a:pt x="67" y="63"/>
                    <a:pt x="65" y="60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8" y="54"/>
                    <a:pt x="62" y="56"/>
                    <a:pt x="57" y="57"/>
                  </a:cubicBezTo>
                  <a:cubicBezTo>
                    <a:pt x="59" y="55"/>
                    <a:pt x="59" y="56"/>
                    <a:pt x="58" y="54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33"/>
                    <a:pt x="56" y="27"/>
                    <a:pt x="49" y="1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5"/>
                    <a:pt x="46" y="23"/>
                    <a:pt x="48" y="25"/>
                  </a:cubicBezTo>
                  <a:cubicBezTo>
                    <a:pt x="50" y="28"/>
                    <a:pt x="49" y="35"/>
                    <a:pt x="50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44"/>
                    <a:pt x="45" y="41"/>
                    <a:pt x="43" y="44"/>
                  </a:cubicBezTo>
                  <a:cubicBezTo>
                    <a:pt x="41" y="42"/>
                    <a:pt x="41" y="41"/>
                    <a:pt x="40" y="38"/>
                  </a:cubicBezTo>
                  <a:cubicBezTo>
                    <a:pt x="38" y="40"/>
                    <a:pt x="39" y="40"/>
                    <a:pt x="38" y="43"/>
                  </a:cubicBezTo>
                  <a:cubicBezTo>
                    <a:pt x="36" y="46"/>
                    <a:pt x="38" y="48"/>
                    <a:pt x="36" y="52"/>
                  </a:cubicBezTo>
                  <a:cubicBezTo>
                    <a:pt x="34" y="50"/>
                    <a:pt x="32" y="45"/>
                    <a:pt x="31" y="41"/>
                  </a:cubicBezTo>
                  <a:cubicBezTo>
                    <a:pt x="31" y="35"/>
                    <a:pt x="32" y="31"/>
                    <a:pt x="29" y="28"/>
                  </a:cubicBezTo>
                  <a:cubicBezTo>
                    <a:pt x="27" y="24"/>
                    <a:pt x="34" y="29"/>
                    <a:pt x="28" y="26"/>
                  </a:cubicBezTo>
                  <a:cubicBezTo>
                    <a:pt x="27" y="26"/>
                    <a:pt x="27" y="26"/>
                    <a:pt x="26" y="25"/>
                  </a:cubicBezTo>
                  <a:cubicBezTo>
                    <a:pt x="24" y="24"/>
                    <a:pt x="25" y="24"/>
                    <a:pt x="23" y="22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4"/>
                    <a:pt x="22" y="33"/>
                    <a:pt x="22" y="40"/>
                  </a:cubicBezTo>
                  <a:cubicBezTo>
                    <a:pt x="22" y="43"/>
                    <a:pt x="22" y="44"/>
                    <a:pt x="22" y="48"/>
                  </a:cubicBezTo>
                  <a:cubicBezTo>
                    <a:pt x="22" y="50"/>
                    <a:pt x="23" y="50"/>
                    <a:pt x="22" y="52"/>
                  </a:cubicBezTo>
                  <a:cubicBezTo>
                    <a:pt x="20" y="49"/>
                    <a:pt x="23" y="41"/>
                    <a:pt x="19" y="38"/>
                  </a:cubicBezTo>
                  <a:cubicBezTo>
                    <a:pt x="19" y="37"/>
                    <a:pt x="20" y="36"/>
                    <a:pt x="19" y="33"/>
                  </a:cubicBezTo>
                  <a:cubicBezTo>
                    <a:pt x="19" y="29"/>
                    <a:pt x="17" y="29"/>
                    <a:pt x="17" y="25"/>
                  </a:cubicBezTo>
                  <a:cubicBezTo>
                    <a:pt x="17" y="24"/>
                    <a:pt x="17" y="22"/>
                    <a:pt x="17" y="20"/>
                  </a:cubicBezTo>
                  <a:cubicBezTo>
                    <a:pt x="14" y="21"/>
                    <a:pt x="16" y="21"/>
                    <a:pt x="12" y="22"/>
                  </a:cubicBezTo>
                  <a:cubicBezTo>
                    <a:pt x="11" y="16"/>
                    <a:pt x="10" y="9"/>
                    <a:pt x="11" y="4"/>
                  </a:cubicBezTo>
                  <a:cubicBezTo>
                    <a:pt x="8" y="5"/>
                    <a:pt x="10" y="4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5" name="Freeform 41"/>
            <p:cNvSpPr>
              <a:spLocks noEditPoints="1"/>
            </p:cNvSpPr>
            <p:nvPr/>
          </p:nvSpPr>
          <p:spPr bwMode="auto">
            <a:xfrm>
              <a:off x="2636" y="2269"/>
              <a:ext cx="127" cy="454"/>
            </a:xfrm>
            <a:custGeom>
              <a:avLst/>
              <a:gdLst>
                <a:gd name="T0" fmla="*/ 42 w 99"/>
                <a:gd name="T1" fmla="*/ 266 h 353"/>
                <a:gd name="T2" fmla="*/ 24 w 99"/>
                <a:gd name="T3" fmla="*/ 140 h 353"/>
                <a:gd name="T4" fmla="*/ 16 w 99"/>
                <a:gd name="T5" fmla="*/ 152 h 353"/>
                <a:gd name="T6" fmla="*/ 36 w 99"/>
                <a:gd name="T7" fmla="*/ 101 h 353"/>
                <a:gd name="T8" fmla="*/ 27 w 99"/>
                <a:gd name="T9" fmla="*/ 123 h 353"/>
                <a:gd name="T10" fmla="*/ 36 w 99"/>
                <a:gd name="T11" fmla="*/ 89 h 353"/>
                <a:gd name="T12" fmla="*/ 59 w 99"/>
                <a:gd name="T13" fmla="*/ 79 h 353"/>
                <a:gd name="T14" fmla="*/ 81 w 99"/>
                <a:gd name="T15" fmla="*/ 52 h 353"/>
                <a:gd name="T16" fmla="*/ 92 w 99"/>
                <a:gd name="T17" fmla="*/ 76 h 353"/>
                <a:gd name="T18" fmla="*/ 83 w 99"/>
                <a:gd name="T19" fmla="*/ 40 h 353"/>
                <a:gd name="T20" fmla="*/ 78 w 99"/>
                <a:gd name="T21" fmla="*/ 19 h 353"/>
                <a:gd name="T22" fmla="*/ 69 w 99"/>
                <a:gd name="T23" fmla="*/ 0 h 353"/>
                <a:gd name="T24" fmla="*/ 58 w 99"/>
                <a:gd name="T25" fmla="*/ 4 h 353"/>
                <a:gd name="T26" fmla="*/ 53 w 99"/>
                <a:gd name="T27" fmla="*/ 58 h 353"/>
                <a:gd name="T28" fmla="*/ 42 w 99"/>
                <a:gd name="T29" fmla="*/ 65 h 353"/>
                <a:gd name="T30" fmla="*/ 43 w 99"/>
                <a:gd name="T31" fmla="*/ 40 h 353"/>
                <a:gd name="T32" fmla="*/ 46 w 99"/>
                <a:gd name="T33" fmla="*/ 8 h 353"/>
                <a:gd name="T34" fmla="*/ 37 w 99"/>
                <a:gd name="T35" fmla="*/ 25 h 353"/>
                <a:gd name="T36" fmla="*/ 26 w 99"/>
                <a:gd name="T37" fmla="*/ 75 h 353"/>
                <a:gd name="T38" fmla="*/ 20 w 99"/>
                <a:gd name="T39" fmla="*/ 105 h 353"/>
                <a:gd name="T40" fmla="*/ 15 w 99"/>
                <a:gd name="T41" fmla="*/ 129 h 353"/>
                <a:gd name="T42" fmla="*/ 12 w 99"/>
                <a:gd name="T43" fmla="*/ 148 h 353"/>
                <a:gd name="T44" fmla="*/ 1 w 99"/>
                <a:gd name="T45" fmla="*/ 191 h 353"/>
                <a:gd name="T46" fmla="*/ 13 w 99"/>
                <a:gd name="T47" fmla="*/ 176 h 353"/>
                <a:gd name="T48" fmla="*/ 17 w 99"/>
                <a:gd name="T49" fmla="*/ 180 h 353"/>
                <a:gd name="T50" fmla="*/ 10 w 99"/>
                <a:gd name="T51" fmla="*/ 229 h 353"/>
                <a:gd name="T52" fmla="*/ 0 w 99"/>
                <a:gd name="T53" fmla="*/ 271 h 353"/>
                <a:gd name="T54" fmla="*/ 3 w 99"/>
                <a:gd name="T55" fmla="*/ 305 h 353"/>
                <a:gd name="T56" fmla="*/ 4 w 99"/>
                <a:gd name="T57" fmla="*/ 324 h 353"/>
                <a:gd name="T58" fmla="*/ 8 w 99"/>
                <a:gd name="T59" fmla="*/ 308 h 353"/>
                <a:gd name="T60" fmla="*/ 16 w 99"/>
                <a:gd name="T61" fmla="*/ 318 h 353"/>
                <a:gd name="T62" fmla="*/ 15 w 99"/>
                <a:gd name="T63" fmla="*/ 340 h 353"/>
                <a:gd name="T64" fmla="*/ 19 w 99"/>
                <a:gd name="T65" fmla="*/ 353 h 353"/>
                <a:gd name="T66" fmla="*/ 19 w 99"/>
                <a:gd name="T67" fmla="*/ 345 h 353"/>
                <a:gd name="T68" fmla="*/ 26 w 99"/>
                <a:gd name="T69" fmla="*/ 301 h 353"/>
                <a:gd name="T70" fmla="*/ 32 w 99"/>
                <a:gd name="T71" fmla="*/ 305 h 353"/>
                <a:gd name="T72" fmla="*/ 32 w 99"/>
                <a:gd name="T73" fmla="*/ 302 h 353"/>
                <a:gd name="T74" fmla="*/ 41 w 99"/>
                <a:gd name="T75" fmla="*/ 284 h 353"/>
                <a:gd name="T76" fmla="*/ 40 w 99"/>
                <a:gd name="T77" fmla="*/ 315 h 353"/>
                <a:gd name="T78" fmla="*/ 46 w 99"/>
                <a:gd name="T79" fmla="*/ 310 h 353"/>
                <a:gd name="T80" fmla="*/ 53 w 99"/>
                <a:gd name="T81" fmla="*/ 298 h 353"/>
                <a:gd name="T82" fmla="*/ 58 w 99"/>
                <a:gd name="T83" fmla="*/ 280 h 353"/>
                <a:gd name="T84" fmla="*/ 65 w 99"/>
                <a:gd name="T85" fmla="*/ 273 h 353"/>
                <a:gd name="T86" fmla="*/ 73 w 99"/>
                <a:gd name="T87" fmla="*/ 252 h 353"/>
                <a:gd name="T88" fmla="*/ 83 w 99"/>
                <a:gd name="T89" fmla="*/ 215 h 353"/>
                <a:gd name="T90" fmla="*/ 89 w 99"/>
                <a:gd name="T91" fmla="*/ 181 h 353"/>
                <a:gd name="T92" fmla="*/ 93 w 99"/>
                <a:gd name="T93" fmla="*/ 167 h 353"/>
                <a:gd name="T94" fmla="*/ 96 w 99"/>
                <a:gd name="T95" fmla="*/ 137 h 353"/>
                <a:gd name="T96" fmla="*/ 93 w 99"/>
                <a:gd name="T97" fmla="*/ 124 h 353"/>
                <a:gd name="T98" fmla="*/ 88 w 99"/>
                <a:gd name="T99" fmla="*/ 8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353">
                  <a:moveTo>
                    <a:pt x="42" y="266"/>
                  </a:moveTo>
                  <a:cubicBezTo>
                    <a:pt x="44" y="268"/>
                    <a:pt x="44" y="265"/>
                    <a:pt x="44" y="269"/>
                  </a:cubicBezTo>
                  <a:cubicBezTo>
                    <a:pt x="44" y="274"/>
                    <a:pt x="44" y="269"/>
                    <a:pt x="43" y="271"/>
                  </a:cubicBezTo>
                  <a:cubicBezTo>
                    <a:pt x="42" y="270"/>
                    <a:pt x="42" y="272"/>
                    <a:pt x="42" y="266"/>
                  </a:cubicBezTo>
                  <a:close/>
                  <a:moveTo>
                    <a:pt x="16" y="152"/>
                  </a:moveTo>
                  <a:cubicBezTo>
                    <a:pt x="16" y="149"/>
                    <a:pt x="16" y="149"/>
                    <a:pt x="17" y="147"/>
                  </a:cubicBezTo>
                  <a:cubicBezTo>
                    <a:pt x="17" y="144"/>
                    <a:pt x="14" y="137"/>
                    <a:pt x="21" y="136"/>
                  </a:cubicBezTo>
                  <a:cubicBezTo>
                    <a:pt x="22" y="137"/>
                    <a:pt x="23" y="138"/>
                    <a:pt x="24" y="140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22" y="146"/>
                    <a:pt x="21" y="147"/>
                    <a:pt x="20" y="149"/>
                  </a:cubicBezTo>
                  <a:cubicBezTo>
                    <a:pt x="18" y="152"/>
                    <a:pt x="18" y="152"/>
                    <a:pt x="16" y="152"/>
                  </a:cubicBezTo>
                  <a:close/>
                  <a:moveTo>
                    <a:pt x="27" y="123"/>
                  </a:moveTo>
                  <a:cubicBezTo>
                    <a:pt x="35" y="103"/>
                    <a:pt x="28" y="93"/>
                    <a:pt x="35" y="93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9" y="130"/>
                    <a:pt x="29" y="130"/>
                    <a:pt x="25" y="131"/>
                  </a:cubicBezTo>
                  <a:lnTo>
                    <a:pt x="27" y="123"/>
                  </a:lnTo>
                  <a:close/>
                  <a:moveTo>
                    <a:pt x="33" y="85"/>
                  </a:moveTo>
                  <a:cubicBezTo>
                    <a:pt x="36" y="83"/>
                    <a:pt x="35" y="85"/>
                    <a:pt x="39" y="82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7" y="88"/>
                    <a:pt x="40" y="88"/>
                    <a:pt x="36" y="89"/>
                  </a:cubicBezTo>
                  <a:cubicBezTo>
                    <a:pt x="34" y="87"/>
                    <a:pt x="34" y="88"/>
                    <a:pt x="33" y="85"/>
                  </a:cubicBezTo>
                  <a:close/>
                  <a:moveTo>
                    <a:pt x="59" y="78"/>
                  </a:moveTo>
                  <a:cubicBezTo>
                    <a:pt x="60" y="77"/>
                    <a:pt x="60" y="77"/>
                    <a:pt x="61" y="78"/>
                  </a:cubicBezTo>
                  <a:cubicBezTo>
                    <a:pt x="60" y="79"/>
                    <a:pt x="62" y="78"/>
                    <a:pt x="59" y="79"/>
                  </a:cubicBezTo>
                  <a:cubicBezTo>
                    <a:pt x="55" y="79"/>
                    <a:pt x="60" y="80"/>
                    <a:pt x="58" y="78"/>
                  </a:cubicBezTo>
                  <a:lnTo>
                    <a:pt x="59" y="78"/>
                  </a:lnTo>
                  <a:close/>
                  <a:moveTo>
                    <a:pt x="78" y="53"/>
                  </a:moveTo>
                  <a:cubicBezTo>
                    <a:pt x="78" y="53"/>
                    <a:pt x="78" y="51"/>
                    <a:pt x="81" y="52"/>
                  </a:cubicBezTo>
                  <a:cubicBezTo>
                    <a:pt x="82" y="53"/>
                    <a:pt x="81" y="50"/>
                    <a:pt x="82" y="55"/>
                  </a:cubicBezTo>
                  <a:lnTo>
                    <a:pt x="78" y="53"/>
                  </a:lnTo>
                  <a:close/>
                  <a:moveTo>
                    <a:pt x="91" y="78"/>
                  </a:moveTo>
                  <a:cubicBezTo>
                    <a:pt x="92" y="77"/>
                    <a:pt x="92" y="78"/>
                    <a:pt x="92" y="76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0" y="72"/>
                    <a:pt x="91" y="72"/>
                    <a:pt x="89" y="74"/>
                  </a:cubicBezTo>
                  <a:cubicBezTo>
                    <a:pt x="89" y="69"/>
                    <a:pt x="86" y="54"/>
                    <a:pt x="87" y="51"/>
                  </a:cubicBezTo>
                  <a:cubicBezTo>
                    <a:pt x="89" y="41"/>
                    <a:pt x="85" y="41"/>
                    <a:pt x="83" y="40"/>
                  </a:cubicBezTo>
                  <a:cubicBezTo>
                    <a:pt x="79" y="36"/>
                    <a:pt x="82" y="24"/>
                    <a:pt x="82" y="19"/>
                  </a:cubicBezTo>
                  <a:cubicBezTo>
                    <a:pt x="81" y="17"/>
                    <a:pt x="82" y="18"/>
                    <a:pt x="80" y="17"/>
                  </a:cubicBezTo>
                  <a:cubicBezTo>
                    <a:pt x="82" y="12"/>
                    <a:pt x="83" y="12"/>
                    <a:pt x="78" y="1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3"/>
                    <a:pt x="77" y="19"/>
                    <a:pt x="76" y="23"/>
                  </a:cubicBezTo>
                  <a:cubicBezTo>
                    <a:pt x="72" y="23"/>
                    <a:pt x="70" y="25"/>
                    <a:pt x="67" y="25"/>
                  </a:cubicBezTo>
                  <a:cubicBezTo>
                    <a:pt x="70" y="20"/>
                    <a:pt x="68" y="25"/>
                    <a:pt x="68" y="18"/>
                  </a:cubicBezTo>
                  <a:cubicBezTo>
                    <a:pt x="72" y="13"/>
                    <a:pt x="69" y="7"/>
                    <a:pt x="69" y="0"/>
                  </a:cubicBezTo>
                  <a:cubicBezTo>
                    <a:pt x="64" y="1"/>
                    <a:pt x="66" y="0"/>
                    <a:pt x="65" y="7"/>
                  </a:cubicBezTo>
                  <a:cubicBezTo>
                    <a:pt x="65" y="10"/>
                    <a:pt x="65" y="16"/>
                    <a:pt x="64" y="18"/>
                  </a:cubicBezTo>
                  <a:cubicBezTo>
                    <a:pt x="62" y="16"/>
                    <a:pt x="62" y="6"/>
                    <a:pt x="60" y="2"/>
                  </a:cubicBezTo>
                  <a:cubicBezTo>
                    <a:pt x="59" y="2"/>
                    <a:pt x="59" y="3"/>
                    <a:pt x="58" y="4"/>
                  </a:cubicBezTo>
                  <a:cubicBezTo>
                    <a:pt x="58" y="4"/>
                    <a:pt x="59" y="7"/>
                    <a:pt x="59" y="8"/>
                  </a:cubicBezTo>
                  <a:cubicBezTo>
                    <a:pt x="57" y="12"/>
                    <a:pt x="55" y="24"/>
                    <a:pt x="55" y="31"/>
                  </a:cubicBezTo>
                  <a:cubicBezTo>
                    <a:pt x="54" y="36"/>
                    <a:pt x="56" y="35"/>
                    <a:pt x="54" y="36"/>
                  </a:cubicBezTo>
                  <a:cubicBezTo>
                    <a:pt x="54" y="42"/>
                    <a:pt x="52" y="54"/>
                    <a:pt x="53" y="58"/>
                  </a:cubicBezTo>
                  <a:cubicBezTo>
                    <a:pt x="51" y="58"/>
                    <a:pt x="51" y="57"/>
                    <a:pt x="49" y="57"/>
                  </a:cubicBezTo>
                  <a:cubicBezTo>
                    <a:pt x="49" y="61"/>
                    <a:pt x="48" y="59"/>
                    <a:pt x="50" y="62"/>
                  </a:cubicBezTo>
                  <a:cubicBezTo>
                    <a:pt x="47" y="63"/>
                    <a:pt x="48" y="63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0"/>
                    <a:pt x="43" y="58"/>
                    <a:pt x="43" y="53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4" y="49"/>
                    <a:pt x="42" y="51"/>
                    <a:pt x="44" y="46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34"/>
                    <a:pt x="47" y="25"/>
                    <a:pt x="47" y="16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1"/>
                    <a:pt x="48" y="13"/>
                    <a:pt x="46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12"/>
                    <a:pt x="42" y="10"/>
                    <a:pt x="43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2"/>
                    <a:pt x="37" y="25"/>
                    <a:pt x="37" y="25"/>
                  </a:cubicBezTo>
                  <a:cubicBezTo>
                    <a:pt x="36" y="30"/>
                    <a:pt x="35" y="30"/>
                    <a:pt x="34" y="34"/>
                  </a:cubicBezTo>
                  <a:cubicBezTo>
                    <a:pt x="33" y="44"/>
                    <a:pt x="34" y="40"/>
                    <a:pt x="32" y="45"/>
                  </a:cubicBezTo>
                  <a:cubicBezTo>
                    <a:pt x="31" y="47"/>
                    <a:pt x="31" y="53"/>
                    <a:pt x="30" y="55"/>
                  </a:cubicBezTo>
                  <a:cubicBezTo>
                    <a:pt x="28" y="67"/>
                    <a:pt x="29" y="67"/>
                    <a:pt x="26" y="75"/>
                  </a:cubicBezTo>
                  <a:cubicBezTo>
                    <a:pt x="25" y="77"/>
                    <a:pt x="25" y="82"/>
                    <a:pt x="24" y="86"/>
                  </a:cubicBezTo>
                  <a:cubicBezTo>
                    <a:pt x="23" y="91"/>
                    <a:pt x="25" y="95"/>
                    <a:pt x="22" y="99"/>
                  </a:cubicBezTo>
                  <a:cubicBezTo>
                    <a:pt x="22" y="100"/>
                    <a:pt x="22" y="100"/>
                    <a:pt x="21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20"/>
                    <a:pt x="16" y="123"/>
                    <a:pt x="16" y="125"/>
                  </a:cubicBezTo>
                  <a:cubicBezTo>
                    <a:pt x="14" y="130"/>
                    <a:pt x="16" y="125"/>
                    <a:pt x="15" y="129"/>
                  </a:cubicBezTo>
                  <a:cubicBezTo>
                    <a:pt x="14" y="133"/>
                    <a:pt x="15" y="131"/>
                    <a:pt x="13" y="131"/>
                  </a:cubicBezTo>
                  <a:cubicBezTo>
                    <a:pt x="14" y="133"/>
                    <a:pt x="14" y="132"/>
                    <a:pt x="15" y="13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6"/>
                    <a:pt x="12" y="147"/>
                    <a:pt x="12" y="148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5"/>
                    <a:pt x="7" y="158"/>
                    <a:pt x="6" y="163"/>
                  </a:cubicBezTo>
                  <a:cubicBezTo>
                    <a:pt x="5" y="173"/>
                    <a:pt x="2" y="162"/>
                    <a:pt x="1" y="183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5" y="197"/>
                    <a:pt x="6" y="195"/>
                    <a:pt x="10" y="192"/>
                  </a:cubicBezTo>
                  <a:cubicBezTo>
                    <a:pt x="9" y="188"/>
                    <a:pt x="9" y="191"/>
                    <a:pt x="8" y="187"/>
                  </a:cubicBezTo>
                  <a:cubicBezTo>
                    <a:pt x="10" y="187"/>
                    <a:pt x="10" y="187"/>
                    <a:pt x="11" y="187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69"/>
                    <a:pt x="14" y="165"/>
                    <a:pt x="16" y="158"/>
                  </a:cubicBezTo>
                  <a:cubicBezTo>
                    <a:pt x="18" y="155"/>
                    <a:pt x="17" y="154"/>
                    <a:pt x="21" y="154"/>
                  </a:cubicBezTo>
                  <a:cubicBezTo>
                    <a:pt x="21" y="160"/>
                    <a:pt x="18" y="160"/>
                    <a:pt x="20" y="166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2"/>
                    <a:pt x="16" y="183"/>
                    <a:pt x="16" y="187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4" y="194"/>
                    <a:pt x="14" y="194"/>
                    <a:pt x="12" y="198"/>
                  </a:cubicBezTo>
                  <a:cubicBezTo>
                    <a:pt x="11" y="205"/>
                    <a:pt x="12" y="222"/>
                    <a:pt x="10" y="229"/>
                  </a:cubicBezTo>
                  <a:cubicBezTo>
                    <a:pt x="8" y="236"/>
                    <a:pt x="9" y="233"/>
                    <a:pt x="10" y="237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6" y="251"/>
                    <a:pt x="6" y="264"/>
                    <a:pt x="6" y="271"/>
                  </a:cubicBezTo>
                  <a:cubicBezTo>
                    <a:pt x="3" y="270"/>
                    <a:pt x="2" y="269"/>
                    <a:pt x="0" y="271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4" y="276"/>
                    <a:pt x="4" y="276"/>
                    <a:pt x="4" y="282"/>
                  </a:cubicBezTo>
                  <a:cubicBezTo>
                    <a:pt x="4" y="284"/>
                    <a:pt x="4" y="284"/>
                    <a:pt x="4" y="284"/>
                  </a:cubicBezTo>
                  <a:cubicBezTo>
                    <a:pt x="4" y="292"/>
                    <a:pt x="3" y="296"/>
                    <a:pt x="3" y="305"/>
                  </a:cubicBezTo>
                  <a:cubicBezTo>
                    <a:pt x="3" y="306"/>
                    <a:pt x="4" y="310"/>
                    <a:pt x="3" y="311"/>
                  </a:cubicBezTo>
                  <a:cubicBezTo>
                    <a:pt x="3" y="313"/>
                    <a:pt x="2" y="312"/>
                    <a:pt x="1" y="325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9" y="317"/>
                    <a:pt x="3" y="317"/>
                    <a:pt x="9" y="312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308"/>
                    <a:pt x="7" y="309"/>
                    <a:pt x="8" y="308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3" y="314"/>
                    <a:pt x="12" y="314"/>
                    <a:pt x="14" y="313"/>
                  </a:cubicBezTo>
                  <a:cubicBezTo>
                    <a:pt x="14" y="319"/>
                    <a:pt x="14" y="315"/>
                    <a:pt x="16" y="318"/>
                  </a:cubicBezTo>
                  <a:cubicBezTo>
                    <a:pt x="13" y="320"/>
                    <a:pt x="14" y="318"/>
                    <a:pt x="13" y="322"/>
                  </a:cubicBezTo>
                  <a:cubicBezTo>
                    <a:pt x="12" y="328"/>
                    <a:pt x="14" y="334"/>
                    <a:pt x="12" y="339"/>
                  </a:cubicBezTo>
                  <a:cubicBezTo>
                    <a:pt x="14" y="339"/>
                    <a:pt x="14" y="339"/>
                    <a:pt x="14" y="339"/>
                  </a:cubicBezTo>
                  <a:cubicBezTo>
                    <a:pt x="15" y="339"/>
                    <a:pt x="14" y="339"/>
                    <a:pt x="15" y="340"/>
                  </a:cubicBezTo>
                  <a:cubicBezTo>
                    <a:pt x="15" y="343"/>
                    <a:pt x="15" y="345"/>
                    <a:pt x="14" y="347"/>
                  </a:cubicBezTo>
                  <a:cubicBezTo>
                    <a:pt x="17" y="349"/>
                    <a:pt x="17" y="349"/>
                    <a:pt x="17" y="349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7" y="353"/>
                    <a:pt x="16" y="352"/>
                    <a:pt x="19" y="353"/>
                  </a:cubicBezTo>
                  <a:cubicBezTo>
                    <a:pt x="18" y="351"/>
                    <a:pt x="18" y="349"/>
                    <a:pt x="18" y="347"/>
                  </a:cubicBezTo>
                  <a:cubicBezTo>
                    <a:pt x="18" y="347"/>
                    <a:pt x="19" y="347"/>
                    <a:pt x="19" y="347"/>
                  </a:cubicBezTo>
                  <a:cubicBezTo>
                    <a:pt x="19" y="346"/>
                    <a:pt x="19" y="346"/>
                    <a:pt x="19" y="346"/>
                  </a:cubicBezTo>
                  <a:cubicBezTo>
                    <a:pt x="19" y="346"/>
                    <a:pt x="19" y="345"/>
                    <a:pt x="19" y="345"/>
                  </a:cubicBezTo>
                  <a:cubicBezTo>
                    <a:pt x="23" y="338"/>
                    <a:pt x="22" y="328"/>
                    <a:pt x="23" y="319"/>
                  </a:cubicBezTo>
                  <a:cubicBezTo>
                    <a:pt x="23" y="317"/>
                    <a:pt x="24" y="315"/>
                    <a:pt x="24" y="312"/>
                  </a:cubicBezTo>
                  <a:cubicBezTo>
                    <a:pt x="24" y="308"/>
                    <a:pt x="23" y="309"/>
                    <a:pt x="24" y="30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7" y="309"/>
                    <a:pt x="27" y="309"/>
                    <a:pt x="27" y="309"/>
                  </a:cubicBezTo>
                  <a:cubicBezTo>
                    <a:pt x="27" y="308"/>
                    <a:pt x="28" y="309"/>
                    <a:pt x="28" y="309"/>
                  </a:cubicBezTo>
                  <a:cubicBezTo>
                    <a:pt x="31" y="308"/>
                    <a:pt x="31" y="309"/>
                    <a:pt x="33" y="305"/>
                  </a:cubicBezTo>
                  <a:cubicBezTo>
                    <a:pt x="32" y="305"/>
                    <a:pt x="32" y="305"/>
                    <a:pt x="32" y="305"/>
                  </a:cubicBezTo>
                  <a:cubicBezTo>
                    <a:pt x="32" y="305"/>
                    <a:pt x="32" y="305"/>
                    <a:pt x="31" y="305"/>
                  </a:cubicBezTo>
                  <a:cubicBezTo>
                    <a:pt x="31" y="305"/>
                    <a:pt x="31" y="305"/>
                    <a:pt x="30" y="304"/>
                  </a:cubicBezTo>
                  <a:cubicBezTo>
                    <a:pt x="29" y="304"/>
                    <a:pt x="30" y="304"/>
                    <a:pt x="29" y="304"/>
                  </a:cubicBezTo>
                  <a:cubicBezTo>
                    <a:pt x="30" y="302"/>
                    <a:pt x="31" y="303"/>
                    <a:pt x="32" y="302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35" y="302"/>
                    <a:pt x="35" y="306"/>
                    <a:pt x="36" y="301"/>
                  </a:cubicBezTo>
                  <a:cubicBezTo>
                    <a:pt x="37" y="299"/>
                    <a:pt x="36" y="298"/>
                    <a:pt x="37" y="297"/>
                  </a:cubicBezTo>
                  <a:cubicBezTo>
                    <a:pt x="39" y="288"/>
                    <a:pt x="37" y="286"/>
                    <a:pt x="41" y="284"/>
                  </a:cubicBezTo>
                  <a:cubicBezTo>
                    <a:pt x="43" y="289"/>
                    <a:pt x="41" y="293"/>
                    <a:pt x="40" y="298"/>
                  </a:cubicBezTo>
                  <a:cubicBezTo>
                    <a:pt x="40" y="304"/>
                    <a:pt x="39" y="308"/>
                    <a:pt x="38" y="313"/>
                  </a:cubicBezTo>
                  <a:cubicBezTo>
                    <a:pt x="40" y="314"/>
                    <a:pt x="40" y="314"/>
                    <a:pt x="40" y="314"/>
                  </a:cubicBezTo>
                  <a:cubicBezTo>
                    <a:pt x="40" y="314"/>
                    <a:pt x="40" y="315"/>
                    <a:pt x="40" y="315"/>
                  </a:cubicBezTo>
                  <a:cubicBezTo>
                    <a:pt x="42" y="317"/>
                    <a:pt x="41" y="318"/>
                    <a:pt x="42" y="319"/>
                  </a:cubicBezTo>
                  <a:cubicBezTo>
                    <a:pt x="43" y="317"/>
                    <a:pt x="43" y="318"/>
                    <a:pt x="43" y="315"/>
                  </a:cubicBezTo>
                  <a:cubicBezTo>
                    <a:pt x="43" y="315"/>
                    <a:pt x="43" y="314"/>
                    <a:pt x="43" y="314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9" y="314"/>
                    <a:pt x="44" y="310"/>
                    <a:pt x="49" y="313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2" y="309"/>
                    <a:pt x="52" y="307"/>
                    <a:pt x="54" y="305"/>
                  </a:cubicBezTo>
                  <a:cubicBezTo>
                    <a:pt x="52" y="302"/>
                    <a:pt x="53" y="304"/>
                    <a:pt x="53" y="298"/>
                  </a:cubicBezTo>
                  <a:cubicBezTo>
                    <a:pt x="54" y="297"/>
                    <a:pt x="53" y="298"/>
                    <a:pt x="54" y="297"/>
                  </a:cubicBezTo>
                  <a:cubicBezTo>
                    <a:pt x="54" y="297"/>
                    <a:pt x="55" y="296"/>
                    <a:pt x="55" y="296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9" y="277"/>
                    <a:pt x="59" y="278"/>
                    <a:pt x="59" y="277"/>
                  </a:cubicBezTo>
                  <a:cubicBezTo>
                    <a:pt x="59" y="277"/>
                    <a:pt x="59" y="274"/>
                    <a:pt x="59" y="274"/>
                  </a:cubicBezTo>
                  <a:cubicBezTo>
                    <a:pt x="62" y="272"/>
                    <a:pt x="62" y="271"/>
                    <a:pt x="65" y="273"/>
                  </a:cubicBezTo>
                  <a:cubicBezTo>
                    <a:pt x="65" y="273"/>
                    <a:pt x="64" y="273"/>
                    <a:pt x="67" y="274"/>
                  </a:cubicBezTo>
                  <a:cubicBezTo>
                    <a:pt x="68" y="271"/>
                    <a:pt x="67" y="273"/>
                    <a:pt x="68" y="270"/>
                  </a:cubicBezTo>
                  <a:cubicBezTo>
                    <a:pt x="69" y="266"/>
                    <a:pt x="70" y="264"/>
                    <a:pt x="69" y="260"/>
                  </a:cubicBezTo>
                  <a:cubicBezTo>
                    <a:pt x="74" y="256"/>
                    <a:pt x="71" y="258"/>
                    <a:pt x="73" y="252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6" y="240"/>
                    <a:pt x="79" y="229"/>
                    <a:pt x="79" y="225"/>
                  </a:cubicBezTo>
                  <a:cubicBezTo>
                    <a:pt x="81" y="222"/>
                    <a:pt x="82" y="219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6" y="203"/>
                    <a:pt x="85" y="197"/>
                    <a:pt x="85" y="196"/>
                  </a:cubicBezTo>
                  <a:cubicBezTo>
                    <a:pt x="88" y="192"/>
                    <a:pt x="87" y="196"/>
                    <a:pt x="88" y="190"/>
                  </a:cubicBezTo>
                  <a:cubicBezTo>
                    <a:pt x="89" y="186"/>
                    <a:pt x="93" y="184"/>
                    <a:pt x="89" y="181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1" y="178"/>
                    <a:pt x="90" y="177"/>
                    <a:pt x="90" y="174"/>
                  </a:cubicBezTo>
                  <a:cubicBezTo>
                    <a:pt x="91" y="169"/>
                    <a:pt x="92" y="176"/>
                    <a:pt x="91" y="168"/>
                  </a:cubicBezTo>
                  <a:cubicBezTo>
                    <a:pt x="91" y="168"/>
                    <a:pt x="92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1" y="161"/>
                    <a:pt x="95" y="163"/>
                    <a:pt x="93" y="15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9" y="148"/>
                    <a:pt x="93" y="145"/>
                    <a:pt x="96" y="137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6"/>
                    <a:pt x="94" y="136"/>
                    <a:pt x="93" y="13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4" y="129"/>
                    <a:pt x="95" y="127"/>
                    <a:pt x="93" y="124"/>
                  </a:cubicBezTo>
                  <a:cubicBezTo>
                    <a:pt x="95" y="119"/>
                    <a:pt x="94" y="112"/>
                    <a:pt x="94" y="107"/>
                  </a:cubicBezTo>
                  <a:cubicBezTo>
                    <a:pt x="98" y="102"/>
                    <a:pt x="93" y="99"/>
                    <a:pt x="95" y="92"/>
                  </a:cubicBezTo>
                  <a:cubicBezTo>
                    <a:pt x="97" y="84"/>
                    <a:pt x="93" y="88"/>
                    <a:pt x="93" y="82"/>
                  </a:cubicBezTo>
                  <a:cubicBezTo>
                    <a:pt x="90" y="83"/>
                    <a:pt x="91" y="83"/>
                    <a:pt x="88" y="81"/>
                  </a:cubicBezTo>
                  <a:cubicBezTo>
                    <a:pt x="91" y="79"/>
                    <a:pt x="91" y="79"/>
                    <a:pt x="91" y="79"/>
                  </a:cubicBezTo>
                  <a:lnTo>
                    <a:pt x="9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Freeform 42"/>
            <p:cNvSpPr>
              <a:spLocks noEditPoints="1"/>
            </p:cNvSpPr>
            <p:nvPr/>
          </p:nvSpPr>
          <p:spPr bwMode="auto">
            <a:xfrm>
              <a:off x="2056" y="1839"/>
              <a:ext cx="158" cy="428"/>
            </a:xfrm>
            <a:custGeom>
              <a:avLst/>
              <a:gdLst>
                <a:gd name="T0" fmla="*/ 45 w 123"/>
                <a:gd name="T1" fmla="*/ 238 h 333"/>
                <a:gd name="T2" fmla="*/ 83 w 123"/>
                <a:gd name="T3" fmla="*/ 237 h 333"/>
                <a:gd name="T4" fmla="*/ 28 w 123"/>
                <a:gd name="T5" fmla="*/ 218 h 333"/>
                <a:gd name="T6" fmla="*/ 55 w 123"/>
                <a:gd name="T7" fmla="*/ 208 h 333"/>
                <a:gd name="T8" fmla="*/ 26 w 123"/>
                <a:gd name="T9" fmla="*/ 208 h 333"/>
                <a:gd name="T10" fmla="*/ 21 w 123"/>
                <a:gd name="T11" fmla="*/ 183 h 333"/>
                <a:gd name="T12" fmla="*/ 16 w 123"/>
                <a:gd name="T13" fmla="*/ 165 h 333"/>
                <a:gd name="T14" fmla="*/ 61 w 123"/>
                <a:gd name="T15" fmla="*/ 136 h 333"/>
                <a:gd name="T16" fmla="*/ 55 w 123"/>
                <a:gd name="T17" fmla="*/ 19 h 333"/>
                <a:gd name="T18" fmla="*/ 51 w 123"/>
                <a:gd name="T19" fmla="*/ 34 h 333"/>
                <a:gd name="T20" fmla="*/ 51 w 123"/>
                <a:gd name="T21" fmla="*/ 85 h 333"/>
                <a:gd name="T22" fmla="*/ 55 w 123"/>
                <a:gd name="T23" fmla="*/ 98 h 333"/>
                <a:gd name="T24" fmla="*/ 48 w 123"/>
                <a:gd name="T25" fmla="*/ 99 h 333"/>
                <a:gd name="T26" fmla="*/ 41 w 123"/>
                <a:gd name="T27" fmla="*/ 70 h 333"/>
                <a:gd name="T28" fmla="*/ 33 w 123"/>
                <a:gd name="T29" fmla="*/ 58 h 333"/>
                <a:gd name="T30" fmla="*/ 44 w 123"/>
                <a:gd name="T31" fmla="*/ 116 h 333"/>
                <a:gd name="T32" fmla="*/ 56 w 123"/>
                <a:gd name="T33" fmla="*/ 199 h 333"/>
                <a:gd name="T34" fmla="*/ 52 w 123"/>
                <a:gd name="T35" fmla="*/ 189 h 333"/>
                <a:gd name="T36" fmla="*/ 43 w 123"/>
                <a:gd name="T37" fmla="*/ 160 h 333"/>
                <a:gd name="T38" fmla="*/ 33 w 123"/>
                <a:gd name="T39" fmla="*/ 119 h 333"/>
                <a:gd name="T40" fmla="*/ 29 w 123"/>
                <a:gd name="T41" fmla="*/ 122 h 333"/>
                <a:gd name="T42" fmla="*/ 12 w 123"/>
                <a:gd name="T43" fmla="*/ 26 h 333"/>
                <a:gd name="T44" fmla="*/ 3 w 123"/>
                <a:gd name="T45" fmla="*/ 29 h 333"/>
                <a:gd name="T46" fmla="*/ 3 w 123"/>
                <a:gd name="T47" fmla="*/ 55 h 333"/>
                <a:gd name="T48" fmla="*/ 5 w 123"/>
                <a:gd name="T49" fmla="*/ 76 h 333"/>
                <a:gd name="T50" fmla="*/ 8 w 123"/>
                <a:gd name="T51" fmla="*/ 131 h 333"/>
                <a:gd name="T52" fmla="*/ 5 w 123"/>
                <a:gd name="T53" fmla="*/ 138 h 333"/>
                <a:gd name="T54" fmla="*/ 20 w 123"/>
                <a:gd name="T55" fmla="*/ 202 h 333"/>
                <a:gd name="T56" fmla="*/ 40 w 123"/>
                <a:gd name="T57" fmla="*/ 253 h 333"/>
                <a:gd name="T58" fmla="*/ 51 w 123"/>
                <a:gd name="T59" fmla="*/ 260 h 333"/>
                <a:gd name="T60" fmla="*/ 54 w 123"/>
                <a:gd name="T61" fmla="*/ 248 h 333"/>
                <a:gd name="T62" fmla="*/ 75 w 123"/>
                <a:gd name="T63" fmla="*/ 333 h 333"/>
                <a:gd name="T64" fmla="*/ 79 w 123"/>
                <a:gd name="T65" fmla="*/ 328 h 333"/>
                <a:gd name="T66" fmla="*/ 86 w 123"/>
                <a:gd name="T67" fmla="*/ 315 h 333"/>
                <a:gd name="T68" fmla="*/ 90 w 123"/>
                <a:gd name="T69" fmla="*/ 292 h 333"/>
                <a:gd name="T70" fmla="*/ 91 w 123"/>
                <a:gd name="T71" fmla="*/ 275 h 333"/>
                <a:gd name="T72" fmla="*/ 92 w 123"/>
                <a:gd name="T73" fmla="*/ 258 h 333"/>
                <a:gd name="T74" fmla="*/ 94 w 123"/>
                <a:gd name="T75" fmla="*/ 268 h 333"/>
                <a:gd name="T76" fmla="*/ 94 w 123"/>
                <a:gd name="T77" fmla="*/ 279 h 333"/>
                <a:gd name="T78" fmla="*/ 102 w 123"/>
                <a:gd name="T79" fmla="*/ 283 h 333"/>
                <a:gd name="T80" fmla="*/ 108 w 123"/>
                <a:gd name="T81" fmla="*/ 268 h 333"/>
                <a:gd name="T82" fmla="*/ 105 w 123"/>
                <a:gd name="T83" fmla="*/ 224 h 333"/>
                <a:gd name="T84" fmla="*/ 110 w 123"/>
                <a:gd name="T85" fmla="*/ 213 h 333"/>
                <a:gd name="T86" fmla="*/ 122 w 123"/>
                <a:gd name="T87" fmla="*/ 206 h 333"/>
                <a:gd name="T88" fmla="*/ 122 w 123"/>
                <a:gd name="T89" fmla="*/ 190 h 333"/>
                <a:gd name="T90" fmla="*/ 117 w 123"/>
                <a:gd name="T91" fmla="*/ 161 h 333"/>
                <a:gd name="T92" fmla="*/ 113 w 123"/>
                <a:gd name="T93" fmla="*/ 130 h 333"/>
                <a:gd name="T94" fmla="*/ 106 w 123"/>
                <a:gd name="T95" fmla="*/ 93 h 333"/>
                <a:gd name="T96" fmla="*/ 92 w 123"/>
                <a:gd name="T97" fmla="*/ 49 h 333"/>
                <a:gd name="T98" fmla="*/ 91 w 123"/>
                <a:gd name="T99" fmla="*/ 67 h 333"/>
                <a:gd name="T100" fmla="*/ 94 w 123"/>
                <a:gd name="T101" fmla="*/ 84 h 333"/>
                <a:gd name="T102" fmla="*/ 100 w 123"/>
                <a:gd name="T103" fmla="*/ 128 h 333"/>
                <a:gd name="T104" fmla="*/ 102 w 123"/>
                <a:gd name="T105" fmla="*/ 142 h 333"/>
                <a:gd name="T106" fmla="*/ 107 w 123"/>
                <a:gd name="T107" fmla="*/ 157 h 333"/>
                <a:gd name="T108" fmla="*/ 108 w 123"/>
                <a:gd name="T109" fmla="*/ 174 h 333"/>
                <a:gd name="T110" fmla="*/ 98 w 123"/>
                <a:gd name="T111" fmla="*/ 150 h 333"/>
                <a:gd name="T112" fmla="*/ 94 w 123"/>
                <a:gd name="T113" fmla="*/ 126 h 333"/>
                <a:gd name="T114" fmla="*/ 79 w 123"/>
                <a:gd name="T115" fmla="*/ 71 h 333"/>
                <a:gd name="T116" fmla="*/ 66 w 123"/>
                <a:gd name="T117" fmla="*/ 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333">
                  <a:moveTo>
                    <a:pt x="73" y="281"/>
                  </a:moveTo>
                  <a:cubicBezTo>
                    <a:pt x="74" y="282"/>
                    <a:pt x="76" y="280"/>
                    <a:pt x="75" y="284"/>
                  </a:cubicBezTo>
                  <a:cubicBezTo>
                    <a:pt x="75" y="284"/>
                    <a:pt x="74" y="285"/>
                    <a:pt x="74" y="285"/>
                  </a:cubicBezTo>
                  <a:cubicBezTo>
                    <a:pt x="73" y="283"/>
                    <a:pt x="74" y="283"/>
                    <a:pt x="73" y="281"/>
                  </a:cubicBezTo>
                  <a:close/>
                  <a:moveTo>
                    <a:pt x="45" y="238"/>
                  </a:moveTo>
                  <a:cubicBezTo>
                    <a:pt x="47" y="240"/>
                    <a:pt x="47" y="240"/>
                    <a:pt x="47" y="240"/>
                  </a:cubicBezTo>
                  <a:cubicBezTo>
                    <a:pt x="48" y="243"/>
                    <a:pt x="48" y="242"/>
                    <a:pt x="49" y="245"/>
                  </a:cubicBezTo>
                  <a:cubicBezTo>
                    <a:pt x="46" y="243"/>
                    <a:pt x="46" y="241"/>
                    <a:pt x="45" y="238"/>
                  </a:cubicBezTo>
                  <a:close/>
                  <a:moveTo>
                    <a:pt x="82" y="231"/>
                  </a:moveTo>
                  <a:cubicBezTo>
                    <a:pt x="86" y="235"/>
                    <a:pt x="83" y="236"/>
                    <a:pt x="83" y="237"/>
                  </a:cubicBezTo>
                  <a:cubicBezTo>
                    <a:pt x="83" y="237"/>
                    <a:pt x="82" y="236"/>
                    <a:pt x="81" y="234"/>
                  </a:cubicBezTo>
                  <a:cubicBezTo>
                    <a:pt x="81" y="230"/>
                    <a:pt x="82" y="232"/>
                    <a:pt x="82" y="231"/>
                  </a:cubicBezTo>
                  <a:close/>
                  <a:moveTo>
                    <a:pt x="29" y="215"/>
                  </a:moveTo>
                  <a:cubicBezTo>
                    <a:pt x="29" y="218"/>
                    <a:pt x="29" y="218"/>
                    <a:pt x="29" y="218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21"/>
                    <a:pt x="28" y="217"/>
                  </a:cubicBezTo>
                  <a:cubicBezTo>
                    <a:pt x="29" y="214"/>
                    <a:pt x="26" y="217"/>
                    <a:pt x="29" y="216"/>
                  </a:cubicBezTo>
                  <a:lnTo>
                    <a:pt x="29" y="215"/>
                  </a:lnTo>
                  <a:close/>
                  <a:moveTo>
                    <a:pt x="58" y="227"/>
                  </a:moveTo>
                  <a:cubicBezTo>
                    <a:pt x="56" y="224"/>
                    <a:pt x="54" y="213"/>
                    <a:pt x="55" y="208"/>
                  </a:cubicBezTo>
                  <a:cubicBezTo>
                    <a:pt x="60" y="209"/>
                    <a:pt x="55" y="208"/>
                    <a:pt x="59" y="209"/>
                  </a:cubicBezTo>
                  <a:cubicBezTo>
                    <a:pt x="57" y="214"/>
                    <a:pt x="60" y="223"/>
                    <a:pt x="60" y="225"/>
                  </a:cubicBezTo>
                  <a:cubicBezTo>
                    <a:pt x="60" y="229"/>
                    <a:pt x="59" y="227"/>
                    <a:pt x="57" y="227"/>
                  </a:cubicBezTo>
                  <a:lnTo>
                    <a:pt x="58" y="227"/>
                  </a:lnTo>
                  <a:close/>
                  <a:moveTo>
                    <a:pt x="26" y="208"/>
                  </a:moveTo>
                  <a:cubicBezTo>
                    <a:pt x="25" y="206"/>
                    <a:pt x="24" y="204"/>
                    <a:pt x="23" y="203"/>
                  </a:cubicBezTo>
                  <a:cubicBezTo>
                    <a:pt x="24" y="195"/>
                    <a:pt x="23" y="198"/>
                    <a:pt x="22" y="191"/>
                  </a:cubicBezTo>
                  <a:cubicBezTo>
                    <a:pt x="21" y="186"/>
                    <a:pt x="22" y="184"/>
                    <a:pt x="18" y="182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2" y="179"/>
                    <a:pt x="20" y="176"/>
                    <a:pt x="21" y="183"/>
                  </a:cubicBezTo>
                  <a:cubicBezTo>
                    <a:pt x="22" y="187"/>
                    <a:pt x="26" y="199"/>
                    <a:pt x="26" y="208"/>
                  </a:cubicBezTo>
                  <a:close/>
                  <a:moveTo>
                    <a:pt x="15" y="143"/>
                  </a:moveTo>
                  <a:cubicBezTo>
                    <a:pt x="13" y="146"/>
                    <a:pt x="16" y="159"/>
                    <a:pt x="17" y="163"/>
                  </a:cubicBezTo>
                  <a:cubicBezTo>
                    <a:pt x="18" y="168"/>
                    <a:pt x="20" y="169"/>
                    <a:pt x="17" y="174"/>
                  </a:cubicBezTo>
                  <a:cubicBezTo>
                    <a:pt x="17" y="167"/>
                    <a:pt x="18" y="170"/>
                    <a:pt x="16" y="165"/>
                  </a:cubicBezTo>
                  <a:cubicBezTo>
                    <a:pt x="15" y="164"/>
                    <a:pt x="14" y="160"/>
                    <a:pt x="13" y="159"/>
                  </a:cubicBezTo>
                  <a:cubicBezTo>
                    <a:pt x="13" y="157"/>
                    <a:pt x="13" y="152"/>
                    <a:pt x="13" y="149"/>
                  </a:cubicBezTo>
                  <a:cubicBezTo>
                    <a:pt x="12" y="145"/>
                    <a:pt x="12" y="146"/>
                    <a:pt x="15" y="143"/>
                  </a:cubicBezTo>
                  <a:close/>
                  <a:moveTo>
                    <a:pt x="60" y="139"/>
                  </a:moveTo>
                  <a:cubicBezTo>
                    <a:pt x="60" y="138"/>
                    <a:pt x="59" y="137"/>
                    <a:pt x="61" y="136"/>
                  </a:cubicBezTo>
                  <a:cubicBezTo>
                    <a:pt x="62" y="137"/>
                    <a:pt x="64" y="136"/>
                    <a:pt x="60" y="139"/>
                  </a:cubicBezTo>
                  <a:close/>
                  <a:moveTo>
                    <a:pt x="58" y="11"/>
                  </a:moveTo>
                  <a:cubicBezTo>
                    <a:pt x="57" y="6"/>
                    <a:pt x="59" y="3"/>
                    <a:pt x="54" y="0"/>
                  </a:cubicBezTo>
                  <a:cubicBezTo>
                    <a:pt x="53" y="2"/>
                    <a:pt x="53" y="10"/>
                    <a:pt x="53" y="13"/>
                  </a:cubicBezTo>
                  <a:cubicBezTo>
                    <a:pt x="54" y="16"/>
                    <a:pt x="55" y="16"/>
                    <a:pt x="55" y="19"/>
                  </a:cubicBezTo>
                  <a:cubicBezTo>
                    <a:pt x="55" y="22"/>
                    <a:pt x="55" y="21"/>
                    <a:pt x="54" y="23"/>
                  </a:cubicBezTo>
                  <a:cubicBezTo>
                    <a:pt x="53" y="24"/>
                    <a:pt x="54" y="23"/>
                    <a:pt x="53" y="24"/>
                  </a:cubicBezTo>
                  <a:cubicBezTo>
                    <a:pt x="53" y="29"/>
                    <a:pt x="53" y="29"/>
                    <a:pt x="54" y="33"/>
                  </a:cubicBezTo>
                  <a:cubicBezTo>
                    <a:pt x="52" y="31"/>
                    <a:pt x="53" y="32"/>
                    <a:pt x="50" y="31"/>
                  </a:cubicBezTo>
                  <a:cubicBezTo>
                    <a:pt x="51" y="34"/>
                    <a:pt x="50" y="31"/>
                    <a:pt x="51" y="34"/>
                  </a:cubicBezTo>
                  <a:cubicBezTo>
                    <a:pt x="47" y="33"/>
                    <a:pt x="46" y="30"/>
                    <a:pt x="46" y="38"/>
                  </a:cubicBezTo>
                  <a:cubicBezTo>
                    <a:pt x="47" y="51"/>
                    <a:pt x="49" y="54"/>
                    <a:pt x="49" y="61"/>
                  </a:cubicBezTo>
                  <a:cubicBezTo>
                    <a:pt x="49" y="65"/>
                    <a:pt x="49" y="67"/>
                    <a:pt x="49" y="72"/>
                  </a:cubicBezTo>
                  <a:cubicBezTo>
                    <a:pt x="50" y="77"/>
                    <a:pt x="53" y="76"/>
                    <a:pt x="50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5" y="96"/>
                    <a:pt x="55" y="96"/>
                  </a:cubicBezTo>
                  <a:cubicBezTo>
                    <a:pt x="55" y="96"/>
                    <a:pt x="55" y="96"/>
                    <a:pt x="55" y="97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6" y="100"/>
                    <a:pt x="55" y="98"/>
                    <a:pt x="55" y="101"/>
                  </a:cubicBezTo>
                  <a:cubicBezTo>
                    <a:pt x="55" y="103"/>
                    <a:pt x="55" y="101"/>
                    <a:pt x="55" y="106"/>
                  </a:cubicBezTo>
                  <a:cubicBezTo>
                    <a:pt x="55" y="109"/>
                    <a:pt x="56" y="111"/>
                    <a:pt x="54" y="114"/>
                  </a:cubicBezTo>
                  <a:cubicBezTo>
                    <a:pt x="49" y="110"/>
                    <a:pt x="49" y="108"/>
                    <a:pt x="51" y="101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87"/>
                    <a:pt x="45" y="89"/>
                    <a:pt x="47" y="87"/>
                  </a:cubicBezTo>
                  <a:cubicBezTo>
                    <a:pt x="46" y="86"/>
                    <a:pt x="47" y="86"/>
                    <a:pt x="45" y="86"/>
                  </a:cubicBezTo>
                  <a:cubicBezTo>
                    <a:pt x="43" y="76"/>
                    <a:pt x="43" y="80"/>
                    <a:pt x="41" y="70"/>
                  </a:cubicBezTo>
                  <a:cubicBezTo>
                    <a:pt x="40" y="62"/>
                    <a:pt x="38" y="63"/>
                    <a:pt x="38" y="57"/>
                  </a:cubicBezTo>
                  <a:cubicBezTo>
                    <a:pt x="38" y="56"/>
                    <a:pt x="36" y="55"/>
                    <a:pt x="36" y="5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3" y="48"/>
                    <a:pt x="33" y="4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2"/>
                    <a:pt x="35" y="63"/>
                    <a:pt x="34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81"/>
                    <a:pt x="38" y="78"/>
                    <a:pt x="38" y="85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6"/>
                    <a:pt x="43" y="112"/>
                    <a:pt x="44" y="116"/>
                  </a:cubicBezTo>
                  <a:cubicBezTo>
                    <a:pt x="45" y="119"/>
                    <a:pt x="45" y="116"/>
                    <a:pt x="45" y="119"/>
                  </a:cubicBezTo>
                  <a:cubicBezTo>
                    <a:pt x="47" y="128"/>
                    <a:pt x="47" y="134"/>
                    <a:pt x="51" y="147"/>
                  </a:cubicBezTo>
                  <a:cubicBezTo>
                    <a:pt x="53" y="156"/>
                    <a:pt x="53" y="172"/>
                    <a:pt x="55" y="181"/>
                  </a:cubicBezTo>
                  <a:cubicBezTo>
                    <a:pt x="56" y="185"/>
                    <a:pt x="55" y="180"/>
                    <a:pt x="56" y="184"/>
                  </a:cubicBezTo>
                  <a:cubicBezTo>
                    <a:pt x="57" y="189"/>
                    <a:pt x="56" y="194"/>
                    <a:pt x="56" y="199"/>
                  </a:cubicBezTo>
                  <a:cubicBezTo>
                    <a:pt x="53" y="194"/>
                    <a:pt x="54" y="197"/>
                    <a:pt x="54" y="189"/>
                  </a:cubicBezTo>
                  <a:cubicBezTo>
                    <a:pt x="52" y="191"/>
                    <a:pt x="51" y="192"/>
                    <a:pt x="51" y="195"/>
                  </a:cubicBezTo>
                  <a:cubicBezTo>
                    <a:pt x="49" y="193"/>
                    <a:pt x="49" y="194"/>
                    <a:pt x="49" y="191"/>
                  </a:cubicBezTo>
                  <a:cubicBezTo>
                    <a:pt x="49" y="189"/>
                    <a:pt x="48" y="189"/>
                    <a:pt x="50" y="186"/>
                  </a:cubicBezTo>
                  <a:cubicBezTo>
                    <a:pt x="52" y="190"/>
                    <a:pt x="49" y="187"/>
                    <a:pt x="52" y="189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0" y="178"/>
                    <a:pt x="52" y="173"/>
                    <a:pt x="50" y="168"/>
                  </a:cubicBezTo>
                  <a:cubicBezTo>
                    <a:pt x="49" y="164"/>
                    <a:pt x="51" y="165"/>
                    <a:pt x="47" y="165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67"/>
                    <a:pt x="46" y="163"/>
                    <a:pt x="43" y="160"/>
                  </a:cubicBezTo>
                  <a:cubicBezTo>
                    <a:pt x="43" y="155"/>
                    <a:pt x="42" y="149"/>
                    <a:pt x="42" y="144"/>
                  </a:cubicBezTo>
                  <a:cubicBezTo>
                    <a:pt x="41" y="137"/>
                    <a:pt x="42" y="135"/>
                    <a:pt x="38" y="130"/>
                  </a:cubicBezTo>
                  <a:cubicBezTo>
                    <a:pt x="40" y="115"/>
                    <a:pt x="38" y="123"/>
                    <a:pt x="38" y="113"/>
                  </a:cubicBezTo>
                  <a:cubicBezTo>
                    <a:pt x="38" y="113"/>
                    <a:pt x="38" y="112"/>
                    <a:pt x="37" y="112"/>
                  </a:cubicBezTo>
                  <a:cubicBezTo>
                    <a:pt x="32" y="113"/>
                    <a:pt x="36" y="113"/>
                    <a:pt x="33" y="119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2"/>
                    <a:pt x="30" y="116"/>
                    <a:pt x="31" y="112"/>
                  </a:cubicBezTo>
                  <a:cubicBezTo>
                    <a:pt x="31" y="108"/>
                    <a:pt x="30" y="107"/>
                    <a:pt x="28" y="106"/>
                  </a:cubicBezTo>
                  <a:cubicBezTo>
                    <a:pt x="28" y="112"/>
                    <a:pt x="29" y="117"/>
                    <a:pt x="29" y="122"/>
                  </a:cubicBezTo>
                  <a:cubicBezTo>
                    <a:pt x="23" y="117"/>
                    <a:pt x="25" y="108"/>
                    <a:pt x="22" y="101"/>
                  </a:cubicBezTo>
                  <a:cubicBezTo>
                    <a:pt x="16" y="85"/>
                    <a:pt x="19" y="65"/>
                    <a:pt x="16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3"/>
                    <a:pt x="15" y="51"/>
                    <a:pt x="14" y="49"/>
                  </a:cubicBezTo>
                  <a:cubicBezTo>
                    <a:pt x="13" y="41"/>
                    <a:pt x="13" y="32"/>
                    <a:pt x="12" y="26"/>
                  </a:cubicBezTo>
                  <a:cubicBezTo>
                    <a:pt x="11" y="20"/>
                    <a:pt x="10" y="24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1"/>
                    <a:pt x="6" y="32"/>
                  </a:cubicBezTo>
                  <a:cubicBezTo>
                    <a:pt x="5" y="33"/>
                    <a:pt x="5" y="34"/>
                    <a:pt x="3" y="35"/>
                  </a:cubicBezTo>
                  <a:cubicBezTo>
                    <a:pt x="3" y="43"/>
                    <a:pt x="5" y="45"/>
                    <a:pt x="5" y="51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2" y="56"/>
                  </a:cubicBezTo>
                  <a:cubicBezTo>
                    <a:pt x="5" y="58"/>
                    <a:pt x="4" y="57"/>
                    <a:pt x="4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5" y="78"/>
                    <a:pt x="5" y="78"/>
                    <a:pt x="5" y="80"/>
                  </a:cubicBezTo>
                  <a:cubicBezTo>
                    <a:pt x="7" y="87"/>
                    <a:pt x="6" y="92"/>
                    <a:pt x="7" y="10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39"/>
                    <a:pt x="12" y="142"/>
                    <a:pt x="11" y="138"/>
                  </a:cubicBezTo>
                  <a:cubicBezTo>
                    <a:pt x="11" y="137"/>
                    <a:pt x="11" y="133"/>
                    <a:pt x="8" y="131"/>
                  </a:cubicBezTo>
                  <a:cubicBezTo>
                    <a:pt x="9" y="125"/>
                    <a:pt x="9" y="118"/>
                    <a:pt x="6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27"/>
                    <a:pt x="3" y="125"/>
                    <a:pt x="4" y="133"/>
                  </a:cubicBezTo>
                  <a:cubicBezTo>
                    <a:pt x="4" y="133"/>
                    <a:pt x="4" y="135"/>
                    <a:pt x="5" y="136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10" y="160"/>
                    <a:pt x="12" y="174"/>
                    <a:pt x="15" y="180"/>
                  </a:cubicBezTo>
                  <a:cubicBezTo>
                    <a:pt x="15" y="180"/>
                    <a:pt x="15" y="181"/>
                    <a:pt x="15" y="18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2"/>
                  </a:cubicBezTo>
                  <a:cubicBezTo>
                    <a:pt x="20" y="202"/>
                    <a:pt x="20" y="202"/>
                    <a:pt x="21" y="203"/>
                  </a:cubicBezTo>
                  <a:cubicBezTo>
                    <a:pt x="23" y="213"/>
                    <a:pt x="29" y="229"/>
                    <a:pt x="30" y="237"/>
                  </a:cubicBezTo>
                  <a:cubicBezTo>
                    <a:pt x="31" y="243"/>
                    <a:pt x="34" y="245"/>
                    <a:pt x="34" y="251"/>
                  </a:cubicBezTo>
                  <a:cubicBezTo>
                    <a:pt x="39" y="250"/>
                    <a:pt x="36" y="252"/>
                    <a:pt x="37" y="252"/>
                  </a:cubicBezTo>
                  <a:cubicBezTo>
                    <a:pt x="38" y="253"/>
                    <a:pt x="37" y="253"/>
                    <a:pt x="40" y="253"/>
                  </a:cubicBezTo>
                  <a:cubicBezTo>
                    <a:pt x="39" y="261"/>
                    <a:pt x="49" y="278"/>
                    <a:pt x="52" y="284"/>
                  </a:cubicBezTo>
                  <a:cubicBezTo>
                    <a:pt x="52" y="285"/>
                    <a:pt x="53" y="288"/>
                    <a:pt x="53" y="288"/>
                  </a:cubicBezTo>
                  <a:cubicBezTo>
                    <a:pt x="57" y="285"/>
                    <a:pt x="53" y="285"/>
                    <a:pt x="58" y="285"/>
                  </a:cubicBezTo>
                  <a:cubicBezTo>
                    <a:pt x="57" y="279"/>
                    <a:pt x="59" y="283"/>
                    <a:pt x="55" y="280"/>
                  </a:cubicBezTo>
                  <a:cubicBezTo>
                    <a:pt x="55" y="270"/>
                    <a:pt x="54" y="267"/>
                    <a:pt x="51" y="260"/>
                  </a:cubicBezTo>
                  <a:cubicBezTo>
                    <a:pt x="50" y="256"/>
                    <a:pt x="49" y="252"/>
                    <a:pt x="50" y="247"/>
                  </a:cubicBezTo>
                  <a:cubicBezTo>
                    <a:pt x="51" y="249"/>
                    <a:pt x="51" y="250"/>
                    <a:pt x="52" y="252"/>
                  </a:cubicBezTo>
                  <a:cubicBezTo>
                    <a:pt x="54" y="249"/>
                    <a:pt x="53" y="252"/>
                    <a:pt x="54" y="248"/>
                  </a:cubicBezTo>
                  <a:cubicBezTo>
                    <a:pt x="54" y="248"/>
                    <a:pt x="54" y="246"/>
                    <a:pt x="54" y="245"/>
                  </a:cubicBezTo>
                  <a:cubicBezTo>
                    <a:pt x="54" y="246"/>
                    <a:pt x="53" y="246"/>
                    <a:pt x="54" y="248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5" y="252"/>
                    <a:pt x="55" y="253"/>
                    <a:pt x="56" y="25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5" y="298"/>
                    <a:pt x="71" y="320"/>
                    <a:pt x="71" y="327"/>
                  </a:cubicBezTo>
                  <a:cubicBezTo>
                    <a:pt x="74" y="328"/>
                    <a:pt x="73" y="330"/>
                    <a:pt x="75" y="333"/>
                  </a:cubicBezTo>
                  <a:cubicBezTo>
                    <a:pt x="75" y="332"/>
                    <a:pt x="75" y="332"/>
                    <a:pt x="75" y="332"/>
                  </a:cubicBezTo>
                  <a:cubicBezTo>
                    <a:pt x="75" y="332"/>
                    <a:pt x="75" y="332"/>
                    <a:pt x="75" y="331"/>
                  </a:cubicBezTo>
                  <a:cubicBezTo>
                    <a:pt x="77" y="329"/>
                    <a:pt x="77" y="328"/>
                    <a:pt x="77" y="324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9" y="327"/>
                    <a:pt x="79" y="326"/>
                    <a:pt x="79" y="328"/>
                  </a:cubicBezTo>
                  <a:cubicBezTo>
                    <a:pt x="83" y="328"/>
                    <a:pt x="81" y="327"/>
                    <a:pt x="84" y="328"/>
                  </a:cubicBezTo>
                  <a:cubicBezTo>
                    <a:pt x="84" y="324"/>
                    <a:pt x="84" y="321"/>
                    <a:pt x="84" y="318"/>
                  </a:cubicBezTo>
                  <a:cubicBezTo>
                    <a:pt x="83" y="312"/>
                    <a:pt x="81" y="311"/>
                    <a:pt x="85" y="306"/>
                  </a:cubicBezTo>
                  <a:cubicBezTo>
                    <a:pt x="85" y="307"/>
                    <a:pt x="85" y="309"/>
                    <a:pt x="85" y="311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8" y="305"/>
                    <a:pt x="90" y="300"/>
                    <a:pt x="88" y="296"/>
                  </a:cubicBezTo>
                  <a:cubicBezTo>
                    <a:pt x="89" y="295"/>
                    <a:pt x="89" y="295"/>
                    <a:pt x="90" y="294"/>
                  </a:cubicBezTo>
                  <a:cubicBezTo>
                    <a:pt x="91" y="294"/>
                    <a:pt x="90" y="294"/>
                    <a:pt x="91" y="293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88" y="291"/>
                    <a:pt x="88" y="291"/>
                    <a:pt x="88" y="291"/>
                  </a:cubicBezTo>
                  <a:cubicBezTo>
                    <a:pt x="89" y="288"/>
                    <a:pt x="91" y="286"/>
                    <a:pt x="91" y="283"/>
                  </a:cubicBezTo>
                  <a:cubicBezTo>
                    <a:pt x="92" y="279"/>
                    <a:pt x="89" y="283"/>
                    <a:pt x="93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1" y="275"/>
                    <a:pt x="91" y="274"/>
                    <a:pt x="90" y="274"/>
                  </a:cubicBezTo>
                  <a:cubicBezTo>
                    <a:pt x="91" y="273"/>
                    <a:pt x="91" y="275"/>
                    <a:pt x="91" y="272"/>
                  </a:cubicBezTo>
                  <a:cubicBezTo>
                    <a:pt x="92" y="267"/>
                    <a:pt x="90" y="270"/>
                    <a:pt x="90" y="265"/>
                  </a:cubicBezTo>
                  <a:cubicBezTo>
                    <a:pt x="90" y="265"/>
                    <a:pt x="90" y="265"/>
                    <a:pt x="90" y="264"/>
                  </a:cubicBezTo>
                  <a:cubicBezTo>
                    <a:pt x="90" y="261"/>
                    <a:pt x="90" y="260"/>
                    <a:pt x="92" y="258"/>
                  </a:cubicBezTo>
                  <a:cubicBezTo>
                    <a:pt x="90" y="257"/>
                    <a:pt x="89" y="252"/>
                    <a:pt x="90" y="249"/>
                  </a:cubicBezTo>
                  <a:cubicBezTo>
                    <a:pt x="94" y="254"/>
                    <a:pt x="94" y="254"/>
                    <a:pt x="94" y="254"/>
                  </a:cubicBezTo>
                  <a:cubicBezTo>
                    <a:pt x="93" y="256"/>
                    <a:pt x="93" y="259"/>
                    <a:pt x="93" y="263"/>
                  </a:cubicBezTo>
                  <a:cubicBezTo>
                    <a:pt x="94" y="268"/>
                    <a:pt x="96" y="262"/>
                    <a:pt x="94" y="268"/>
                  </a:cubicBezTo>
                  <a:cubicBezTo>
                    <a:pt x="94" y="268"/>
                    <a:pt x="94" y="268"/>
                    <a:pt x="94" y="268"/>
                  </a:cubicBezTo>
                  <a:cubicBezTo>
                    <a:pt x="94" y="268"/>
                    <a:pt x="95" y="269"/>
                    <a:pt x="95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6" y="272"/>
                    <a:pt x="95" y="272"/>
                    <a:pt x="94" y="273"/>
                  </a:cubicBezTo>
                  <a:cubicBezTo>
                    <a:pt x="96" y="275"/>
                    <a:pt x="96" y="274"/>
                    <a:pt x="96" y="278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85"/>
                    <a:pt x="94" y="280"/>
                    <a:pt x="95" y="284"/>
                  </a:cubicBezTo>
                  <a:cubicBezTo>
                    <a:pt x="98" y="290"/>
                    <a:pt x="96" y="286"/>
                    <a:pt x="99" y="287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2" y="283"/>
                    <a:pt x="102" y="283"/>
                    <a:pt x="102" y="283"/>
                  </a:cubicBezTo>
                  <a:cubicBezTo>
                    <a:pt x="104" y="282"/>
                    <a:pt x="103" y="283"/>
                    <a:pt x="104" y="280"/>
                  </a:cubicBezTo>
                  <a:cubicBezTo>
                    <a:pt x="103" y="277"/>
                    <a:pt x="103" y="277"/>
                    <a:pt x="102" y="273"/>
                  </a:cubicBezTo>
                  <a:cubicBezTo>
                    <a:pt x="102" y="271"/>
                    <a:pt x="103" y="272"/>
                    <a:pt x="102" y="270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5" y="266"/>
                    <a:pt x="106" y="267"/>
                    <a:pt x="108" y="268"/>
                  </a:cubicBezTo>
                  <a:cubicBezTo>
                    <a:pt x="109" y="262"/>
                    <a:pt x="107" y="257"/>
                    <a:pt x="102" y="255"/>
                  </a:cubicBezTo>
                  <a:cubicBezTo>
                    <a:pt x="104" y="252"/>
                    <a:pt x="100" y="245"/>
                    <a:pt x="99" y="241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3" y="236"/>
                    <a:pt x="105" y="237"/>
                    <a:pt x="105" y="235"/>
                  </a:cubicBezTo>
                  <a:cubicBezTo>
                    <a:pt x="107" y="230"/>
                    <a:pt x="105" y="229"/>
                    <a:pt x="105" y="224"/>
                  </a:cubicBezTo>
                  <a:cubicBezTo>
                    <a:pt x="105" y="223"/>
                    <a:pt x="104" y="222"/>
                    <a:pt x="104" y="221"/>
                  </a:cubicBezTo>
                  <a:cubicBezTo>
                    <a:pt x="103" y="217"/>
                    <a:pt x="100" y="213"/>
                    <a:pt x="97" y="211"/>
                  </a:cubicBezTo>
                  <a:cubicBezTo>
                    <a:pt x="99" y="208"/>
                    <a:pt x="100" y="208"/>
                    <a:pt x="102" y="206"/>
                  </a:cubicBezTo>
                  <a:cubicBezTo>
                    <a:pt x="104" y="209"/>
                    <a:pt x="104" y="208"/>
                    <a:pt x="104" y="212"/>
                  </a:cubicBezTo>
                  <a:cubicBezTo>
                    <a:pt x="109" y="212"/>
                    <a:pt x="105" y="213"/>
                    <a:pt x="110" y="213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12" y="210"/>
                    <a:pt x="112" y="210"/>
                    <a:pt x="114" y="207"/>
                  </a:cubicBezTo>
                  <a:cubicBezTo>
                    <a:pt x="116" y="204"/>
                    <a:pt x="113" y="206"/>
                    <a:pt x="115" y="202"/>
                  </a:cubicBezTo>
                  <a:cubicBezTo>
                    <a:pt x="117" y="204"/>
                    <a:pt x="116" y="207"/>
                    <a:pt x="119" y="208"/>
                  </a:cubicBezTo>
                  <a:cubicBezTo>
                    <a:pt x="119" y="203"/>
                    <a:pt x="118" y="205"/>
                    <a:pt x="122" y="206"/>
                  </a:cubicBezTo>
                  <a:cubicBezTo>
                    <a:pt x="122" y="201"/>
                    <a:pt x="123" y="203"/>
                    <a:pt x="121" y="200"/>
                  </a:cubicBezTo>
                  <a:cubicBezTo>
                    <a:pt x="122" y="194"/>
                    <a:pt x="122" y="194"/>
                    <a:pt x="122" y="194"/>
                  </a:cubicBezTo>
                  <a:cubicBezTo>
                    <a:pt x="122" y="193"/>
                    <a:pt x="122" y="192"/>
                    <a:pt x="122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90"/>
                    <a:pt x="121" y="189"/>
                    <a:pt x="121" y="189"/>
                  </a:cubicBezTo>
                  <a:cubicBezTo>
                    <a:pt x="121" y="189"/>
                    <a:pt x="120" y="187"/>
                    <a:pt x="120" y="187"/>
                  </a:cubicBezTo>
                  <a:cubicBezTo>
                    <a:pt x="121" y="183"/>
                    <a:pt x="121" y="178"/>
                    <a:pt x="120" y="173"/>
                  </a:cubicBezTo>
                  <a:cubicBezTo>
                    <a:pt x="119" y="167"/>
                    <a:pt x="120" y="171"/>
                    <a:pt x="120" y="166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8" y="158"/>
                    <a:pt x="119" y="155"/>
                    <a:pt x="118" y="15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4" y="139"/>
                    <a:pt x="117" y="141"/>
                    <a:pt x="115" y="137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1"/>
                    <a:pt x="113" y="130"/>
                  </a:cubicBezTo>
                  <a:cubicBezTo>
                    <a:pt x="111" y="125"/>
                    <a:pt x="108" y="123"/>
                    <a:pt x="110" y="117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08"/>
                    <a:pt x="108" y="105"/>
                    <a:pt x="108" y="103"/>
                  </a:cubicBezTo>
                  <a:cubicBezTo>
                    <a:pt x="106" y="100"/>
                    <a:pt x="106" y="99"/>
                    <a:pt x="104" y="97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3"/>
                    <a:pt x="99" y="74"/>
                    <a:pt x="99" y="73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6"/>
                    <a:pt x="94" y="53"/>
                    <a:pt x="93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50"/>
                    <a:pt x="89" y="52"/>
                    <a:pt x="89" y="55"/>
                  </a:cubicBezTo>
                  <a:cubicBezTo>
                    <a:pt x="89" y="57"/>
                    <a:pt x="89" y="61"/>
                    <a:pt x="89" y="6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72"/>
                    <a:pt x="90" y="67"/>
                    <a:pt x="90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6"/>
                    <a:pt x="92" y="81"/>
                    <a:pt x="93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8" y="90"/>
                    <a:pt x="97" y="98"/>
                    <a:pt x="96" y="101"/>
                  </a:cubicBezTo>
                  <a:cubicBezTo>
                    <a:pt x="95" y="105"/>
                    <a:pt x="97" y="107"/>
                    <a:pt x="98" y="113"/>
                  </a:cubicBezTo>
                  <a:cubicBezTo>
                    <a:pt x="98" y="117"/>
                    <a:pt x="97" y="117"/>
                    <a:pt x="99" y="119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9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8"/>
                    <a:pt x="102" y="134"/>
                    <a:pt x="102" y="142"/>
                  </a:cubicBezTo>
                  <a:cubicBezTo>
                    <a:pt x="104" y="143"/>
                    <a:pt x="101" y="143"/>
                    <a:pt x="106" y="143"/>
                  </a:cubicBezTo>
                  <a:cubicBezTo>
                    <a:pt x="104" y="145"/>
                    <a:pt x="105" y="144"/>
                    <a:pt x="104" y="146"/>
                  </a:cubicBezTo>
                  <a:cubicBezTo>
                    <a:pt x="106" y="148"/>
                    <a:pt x="107" y="147"/>
                    <a:pt x="107" y="150"/>
                  </a:cubicBezTo>
                  <a:cubicBezTo>
                    <a:pt x="108" y="153"/>
                    <a:pt x="107" y="152"/>
                    <a:pt x="106" y="155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7" y="157"/>
                    <a:pt x="108" y="158"/>
                    <a:pt x="108" y="158"/>
                  </a:cubicBezTo>
                  <a:cubicBezTo>
                    <a:pt x="103" y="162"/>
                    <a:pt x="108" y="161"/>
                    <a:pt x="108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09" y="173"/>
                    <a:pt x="110" y="171"/>
                    <a:pt x="109" y="173"/>
                  </a:cubicBezTo>
                  <a:cubicBezTo>
                    <a:pt x="108" y="173"/>
                    <a:pt x="108" y="174"/>
                    <a:pt x="108" y="174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11" y="177"/>
                    <a:pt x="110" y="174"/>
                    <a:pt x="111" y="179"/>
                  </a:cubicBezTo>
                  <a:cubicBezTo>
                    <a:pt x="107" y="178"/>
                    <a:pt x="106" y="178"/>
                    <a:pt x="104" y="174"/>
                  </a:cubicBezTo>
                  <a:cubicBezTo>
                    <a:pt x="100" y="175"/>
                    <a:pt x="104" y="174"/>
                    <a:pt x="101" y="176"/>
                  </a:cubicBezTo>
                  <a:cubicBezTo>
                    <a:pt x="100" y="170"/>
                    <a:pt x="98" y="153"/>
                    <a:pt x="98" y="150"/>
                  </a:cubicBezTo>
                  <a:cubicBezTo>
                    <a:pt x="97" y="149"/>
                    <a:pt x="98" y="149"/>
                    <a:pt x="96" y="148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96" y="142"/>
                    <a:pt x="96" y="141"/>
                    <a:pt x="96" y="13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7"/>
                    <a:pt x="94" y="126"/>
                  </a:cubicBezTo>
                  <a:cubicBezTo>
                    <a:pt x="93" y="122"/>
                    <a:pt x="93" y="126"/>
                    <a:pt x="92" y="121"/>
                  </a:cubicBezTo>
                  <a:cubicBezTo>
                    <a:pt x="91" y="117"/>
                    <a:pt x="91" y="112"/>
                    <a:pt x="90" y="109"/>
                  </a:cubicBezTo>
                  <a:cubicBezTo>
                    <a:pt x="89" y="104"/>
                    <a:pt x="88" y="104"/>
                    <a:pt x="86" y="102"/>
                  </a:cubicBezTo>
                  <a:cubicBezTo>
                    <a:pt x="86" y="93"/>
                    <a:pt x="83" y="87"/>
                    <a:pt x="81" y="78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66"/>
                    <a:pt x="77" y="62"/>
                    <a:pt x="76" y="55"/>
                  </a:cubicBezTo>
                  <a:cubicBezTo>
                    <a:pt x="74" y="45"/>
                    <a:pt x="76" y="41"/>
                    <a:pt x="72" y="42"/>
                  </a:cubicBezTo>
                  <a:cubicBezTo>
                    <a:pt x="72" y="39"/>
                    <a:pt x="72" y="40"/>
                    <a:pt x="73" y="40"/>
                  </a:cubicBezTo>
                  <a:cubicBezTo>
                    <a:pt x="71" y="36"/>
                    <a:pt x="70" y="33"/>
                    <a:pt x="72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5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7" name="Freeform 43"/>
            <p:cNvSpPr>
              <a:spLocks noEditPoints="1"/>
            </p:cNvSpPr>
            <p:nvPr/>
          </p:nvSpPr>
          <p:spPr bwMode="auto">
            <a:xfrm>
              <a:off x="2285" y="3660"/>
              <a:ext cx="125" cy="450"/>
            </a:xfrm>
            <a:custGeom>
              <a:avLst/>
              <a:gdLst>
                <a:gd name="T0" fmla="*/ 25 w 97"/>
                <a:gd name="T1" fmla="*/ 299 h 350"/>
                <a:gd name="T2" fmla="*/ 37 w 97"/>
                <a:gd name="T3" fmla="*/ 255 h 350"/>
                <a:gd name="T4" fmla="*/ 37 w 97"/>
                <a:gd name="T5" fmla="*/ 252 h 350"/>
                <a:gd name="T6" fmla="*/ 39 w 97"/>
                <a:gd name="T7" fmla="*/ 234 h 350"/>
                <a:gd name="T8" fmla="*/ 38 w 97"/>
                <a:gd name="T9" fmla="*/ 229 h 350"/>
                <a:gd name="T10" fmla="*/ 22 w 97"/>
                <a:gd name="T11" fmla="*/ 265 h 350"/>
                <a:gd name="T12" fmla="*/ 41 w 97"/>
                <a:gd name="T13" fmla="*/ 190 h 350"/>
                <a:gd name="T14" fmla="*/ 41 w 97"/>
                <a:gd name="T15" fmla="*/ 190 h 350"/>
                <a:gd name="T16" fmla="*/ 41 w 97"/>
                <a:gd name="T17" fmla="*/ 188 h 350"/>
                <a:gd name="T18" fmla="*/ 27 w 97"/>
                <a:gd name="T19" fmla="*/ 182 h 350"/>
                <a:gd name="T20" fmla="*/ 77 w 97"/>
                <a:gd name="T21" fmla="*/ 173 h 350"/>
                <a:gd name="T22" fmla="*/ 14 w 97"/>
                <a:gd name="T23" fmla="*/ 257 h 350"/>
                <a:gd name="T24" fmla="*/ 19 w 97"/>
                <a:gd name="T25" fmla="*/ 166 h 350"/>
                <a:gd name="T26" fmla="*/ 15 w 97"/>
                <a:gd name="T27" fmla="*/ 254 h 350"/>
                <a:gd name="T28" fmla="*/ 80 w 97"/>
                <a:gd name="T29" fmla="*/ 141 h 350"/>
                <a:gd name="T30" fmla="*/ 80 w 97"/>
                <a:gd name="T31" fmla="*/ 141 h 350"/>
                <a:gd name="T32" fmla="*/ 47 w 97"/>
                <a:gd name="T33" fmla="*/ 156 h 350"/>
                <a:gd name="T34" fmla="*/ 44 w 97"/>
                <a:gd name="T35" fmla="*/ 164 h 350"/>
                <a:gd name="T36" fmla="*/ 43 w 97"/>
                <a:gd name="T37" fmla="*/ 137 h 350"/>
                <a:gd name="T38" fmla="*/ 44 w 97"/>
                <a:gd name="T39" fmla="*/ 148 h 350"/>
                <a:gd name="T40" fmla="*/ 46 w 97"/>
                <a:gd name="T41" fmla="*/ 133 h 350"/>
                <a:gd name="T42" fmla="*/ 51 w 97"/>
                <a:gd name="T43" fmla="*/ 117 h 350"/>
                <a:gd name="T44" fmla="*/ 51 w 97"/>
                <a:gd name="T45" fmla="*/ 116 h 350"/>
                <a:gd name="T46" fmla="*/ 52 w 97"/>
                <a:gd name="T47" fmla="*/ 105 h 350"/>
                <a:gd name="T48" fmla="*/ 42 w 97"/>
                <a:gd name="T49" fmla="*/ 100 h 350"/>
                <a:gd name="T50" fmla="*/ 89 w 97"/>
                <a:gd name="T51" fmla="*/ 20 h 350"/>
                <a:gd name="T52" fmla="*/ 85 w 97"/>
                <a:gd name="T53" fmla="*/ 1 h 350"/>
                <a:gd name="T54" fmla="*/ 87 w 97"/>
                <a:gd name="T55" fmla="*/ 34 h 350"/>
                <a:gd name="T56" fmla="*/ 91 w 97"/>
                <a:gd name="T57" fmla="*/ 102 h 350"/>
                <a:gd name="T58" fmla="*/ 84 w 97"/>
                <a:gd name="T59" fmla="*/ 38 h 350"/>
                <a:gd name="T60" fmla="*/ 76 w 97"/>
                <a:gd name="T61" fmla="*/ 10 h 350"/>
                <a:gd name="T62" fmla="*/ 75 w 97"/>
                <a:gd name="T63" fmla="*/ 45 h 350"/>
                <a:gd name="T64" fmla="*/ 69 w 97"/>
                <a:gd name="T65" fmla="*/ 8 h 350"/>
                <a:gd name="T66" fmla="*/ 63 w 97"/>
                <a:gd name="T67" fmla="*/ 87 h 350"/>
                <a:gd name="T68" fmla="*/ 53 w 97"/>
                <a:gd name="T69" fmla="*/ 188 h 350"/>
                <a:gd name="T70" fmla="*/ 63 w 97"/>
                <a:gd name="T71" fmla="*/ 62 h 350"/>
                <a:gd name="T72" fmla="*/ 64 w 97"/>
                <a:gd name="T73" fmla="*/ 20 h 350"/>
                <a:gd name="T74" fmla="*/ 56 w 97"/>
                <a:gd name="T75" fmla="*/ 34 h 350"/>
                <a:gd name="T76" fmla="*/ 53 w 97"/>
                <a:gd name="T77" fmla="*/ 34 h 350"/>
                <a:gd name="T78" fmla="*/ 42 w 97"/>
                <a:gd name="T79" fmla="*/ 22 h 350"/>
                <a:gd name="T80" fmla="*/ 36 w 97"/>
                <a:gd name="T81" fmla="*/ 42 h 350"/>
                <a:gd name="T82" fmla="*/ 20 w 97"/>
                <a:gd name="T83" fmla="*/ 83 h 350"/>
                <a:gd name="T84" fmla="*/ 10 w 97"/>
                <a:gd name="T85" fmla="*/ 139 h 350"/>
                <a:gd name="T86" fmla="*/ 1 w 97"/>
                <a:gd name="T87" fmla="*/ 188 h 350"/>
                <a:gd name="T88" fmla="*/ 4 w 97"/>
                <a:gd name="T89" fmla="*/ 240 h 350"/>
                <a:gd name="T90" fmla="*/ 6 w 97"/>
                <a:gd name="T91" fmla="*/ 257 h 350"/>
                <a:gd name="T92" fmla="*/ 9 w 97"/>
                <a:gd name="T93" fmla="*/ 319 h 350"/>
                <a:gd name="T94" fmla="*/ 16 w 97"/>
                <a:gd name="T95" fmla="*/ 301 h 350"/>
                <a:gd name="T96" fmla="*/ 25 w 97"/>
                <a:gd name="T97" fmla="*/ 316 h 350"/>
                <a:gd name="T98" fmla="*/ 30 w 97"/>
                <a:gd name="T99" fmla="*/ 319 h 350"/>
                <a:gd name="T100" fmla="*/ 35 w 97"/>
                <a:gd name="T101" fmla="*/ 337 h 350"/>
                <a:gd name="T102" fmla="*/ 45 w 97"/>
                <a:gd name="T103" fmla="*/ 320 h 350"/>
                <a:gd name="T104" fmla="*/ 52 w 97"/>
                <a:gd name="T105" fmla="*/ 300 h 350"/>
                <a:gd name="T106" fmla="*/ 65 w 97"/>
                <a:gd name="T107" fmla="*/ 231 h 350"/>
                <a:gd name="T108" fmla="*/ 76 w 97"/>
                <a:gd name="T109" fmla="*/ 189 h 350"/>
                <a:gd name="T110" fmla="*/ 84 w 97"/>
                <a:gd name="T111" fmla="*/ 174 h 350"/>
                <a:gd name="T112" fmla="*/ 90 w 97"/>
                <a:gd name="T113" fmla="*/ 145 h 350"/>
                <a:gd name="T114" fmla="*/ 96 w 97"/>
                <a:gd name="T115" fmla="*/ 87 h 350"/>
                <a:gd name="T116" fmla="*/ 91 w 97"/>
                <a:gd name="T117" fmla="*/ 22 h 350"/>
                <a:gd name="T118" fmla="*/ 88 w 97"/>
                <a:gd name="T119" fmla="*/ 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350">
                  <a:moveTo>
                    <a:pt x="25" y="314"/>
                  </a:moveTo>
                  <a:cubicBezTo>
                    <a:pt x="28" y="312"/>
                    <a:pt x="27" y="315"/>
                    <a:pt x="27" y="315"/>
                  </a:cubicBezTo>
                  <a:cubicBezTo>
                    <a:pt x="23" y="315"/>
                    <a:pt x="27" y="315"/>
                    <a:pt x="25" y="314"/>
                  </a:cubicBezTo>
                  <a:close/>
                  <a:moveTo>
                    <a:pt x="25" y="299"/>
                  </a:moveTo>
                  <a:cubicBezTo>
                    <a:pt x="23" y="302"/>
                    <a:pt x="25" y="301"/>
                    <a:pt x="24" y="304"/>
                  </a:cubicBezTo>
                  <a:cubicBezTo>
                    <a:pt x="24" y="304"/>
                    <a:pt x="23" y="303"/>
                    <a:pt x="23" y="302"/>
                  </a:cubicBezTo>
                  <a:cubicBezTo>
                    <a:pt x="24" y="298"/>
                    <a:pt x="23" y="300"/>
                    <a:pt x="25" y="299"/>
                  </a:cubicBezTo>
                  <a:close/>
                  <a:moveTo>
                    <a:pt x="37" y="255"/>
                  </a:moveTo>
                  <a:cubicBezTo>
                    <a:pt x="34" y="253"/>
                    <a:pt x="35" y="257"/>
                    <a:pt x="35" y="245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7" y="235"/>
                    <a:pt x="36" y="237"/>
                    <a:pt x="37" y="236"/>
                  </a:cubicBezTo>
                  <a:cubicBezTo>
                    <a:pt x="39" y="238"/>
                    <a:pt x="37" y="250"/>
                    <a:pt x="37" y="252"/>
                  </a:cubicBezTo>
                  <a:cubicBezTo>
                    <a:pt x="37" y="254"/>
                    <a:pt x="37" y="254"/>
                    <a:pt x="37" y="254"/>
                  </a:cubicBezTo>
                  <a:cubicBezTo>
                    <a:pt x="37" y="254"/>
                    <a:pt x="37" y="254"/>
                    <a:pt x="37" y="255"/>
                  </a:cubicBezTo>
                  <a:close/>
                  <a:moveTo>
                    <a:pt x="38" y="229"/>
                  </a:moveTo>
                  <a:cubicBezTo>
                    <a:pt x="39" y="234"/>
                    <a:pt x="39" y="234"/>
                    <a:pt x="39" y="234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41" y="226"/>
                    <a:pt x="41" y="226"/>
                    <a:pt x="41" y="226"/>
                  </a:cubicBezTo>
                  <a:lnTo>
                    <a:pt x="38" y="229"/>
                  </a:lnTo>
                  <a:close/>
                  <a:moveTo>
                    <a:pt x="22" y="280"/>
                  </a:moveTo>
                  <a:cubicBezTo>
                    <a:pt x="18" y="268"/>
                    <a:pt x="20" y="216"/>
                    <a:pt x="23" y="204"/>
                  </a:cubicBezTo>
                  <a:cubicBezTo>
                    <a:pt x="26" y="210"/>
                    <a:pt x="23" y="231"/>
                    <a:pt x="23" y="240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2" y="266"/>
                    <a:pt x="22" y="267"/>
                    <a:pt x="22" y="269"/>
                  </a:cubicBezTo>
                  <a:cubicBezTo>
                    <a:pt x="22" y="272"/>
                    <a:pt x="22" y="276"/>
                    <a:pt x="22" y="279"/>
                  </a:cubicBezTo>
                  <a:lnTo>
                    <a:pt x="22" y="280"/>
                  </a:lnTo>
                  <a:close/>
                  <a:moveTo>
                    <a:pt x="41" y="190"/>
                  </a:moveTo>
                  <a:cubicBezTo>
                    <a:pt x="43" y="192"/>
                    <a:pt x="43" y="192"/>
                    <a:pt x="42" y="195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9" y="194"/>
                    <a:pt x="40" y="193"/>
                    <a:pt x="40" y="194"/>
                  </a:cubicBezTo>
                  <a:cubicBezTo>
                    <a:pt x="41" y="190"/>
                    <a:pt x="41" y="190"/>
                    <a:pt x="41" y="190"/>
                  </a:cubicBezTo>
                  <a:close/>
                  <a:moveTo>
                    <a:pt x="41" y="188"/>
                  </a:moveTo>
                  <a:cubicBezTo>
                    <a:pt x="42" y="186"/>
                    <a:pt x="42" y="185"/>
                    <a:pt x="43" y="184"/>
                  </a:cubicBezTo>
                  <a:cubicBezTo>
                    <a:pt x="44" y="186"/>
                    <a:pt x="45" y="185"/>
                    <a:pt x="43" y="187"/>
                  </a:cubicBezTo>
                  <a:cubicBezTo>
                    <a:pt x="42" y="188"/>
                    <a:pt x="42" y="188"/>
                    <a:pt x="41" y="188"/>
                  </a:cubicBezTo>
                  <a:close/>
                  <a:moveTo>
                    <a:pt x="25" y="177"/>
                  </a:moveTo>
                  <a:cubicBezTo>
                    <a:pt x="25" y="177"/>
                    <a:pt x="26" y="177"/>
                    <a:pt x="26" y="177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4" y="182"/>
                    <a:pt x="25" y="177"/>
                  </a:cubicBezTo>
                  <a:close/>
                  <a:moveTo>
                    <a:pt x="77" y="173"/>
                  </a:moveTo>
                  <a:cubicBezTo>
                    <a:pt x="77" y="177"/>
                    <a:pt x="78" y="175"/>
                    <a:pt x="75" y="176"/>
                  </a:cubicBezTo>
                  <a:cubicBezTo>
                    <a:pt x="76" y="173"/>
                    <a:pt x="75" y="175"/>
                    <a:pt x="77" y="173"/>
                  </a:cubicBezTo>
                  <a:close/>
                  <a:moveTo>
                    <a:pt x="44" y="167"/>
                  </a:moveTo>
                  <a:cubicBezTo>
                    <a:pt x="44" y="170"/>
                    <a:pt x="44" y="172"/>
                    <a:pt x="43" y="175"/>
                  </a:cubicBezTo>
                  <a:cubicBezTo>
                    <a:pt x="39" y="173"/>
                    <a:pt x="42" y="169"/>
                    <a:pt x="44" y="167"/>
                  </a:cubicBezTo>
                  <a:close/>
                  <a:moveTo>
                    <a:pt x="14" y="257"/>
                  </a:moveTo>
                  <a:cubicBezTo>
                    <a:pt x="12" y="254"/>
                    <a:pt x="14" y="229"/>
                    <a:pt x="14" y="224"/>
                  </a:cubicBezTo>
                  <a:cubicBezTo>
                    <a:pt x="14" y="222"/>
                    <a:pt x="15" y="223"/>
                    <a:pt x="15" y="219"/>
                  </a:cubicBezTo>
                  <a:cubicBezTo>
                    <a:pt x="16" y="206"/>
                    <a:pt x="16" y="192"/>
                    <a:pt x="18" y="179"/>
                  </a:cubicBezTo>
                  <a:cubicBezTo>
                    <a:pt x="18" y="176"/>
                    <a:pt x="19" y="171"/>
                    <a:pt x="19" y="166"/>
                  </a:cubicBezTo>
                  <a:cubicBezTo>
                    <a:pt x="20" y="162"/>
                    <a:pt x="21" y="158"/>
                    <a:pt x="21" y="156"/>
                  </a:cubicBezTo>
                  <a:cubicBezTo>
                    <a:pt x="22" y="165"/>
                    <a:pt x="18" y="182"/>
                    <a:pt x="18" y="19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2"/>
                    <a:pt x="15" y="253"/>
                    <a:pt x="15" y="254"/>
                  </a:cubicBezTo>
                  <a:cubicBezTo>
                    <a:pt x="15" y="257"/>
                    <a:pt x="15" y="255"/>
                    <a:pt x="15" y="257"/>
                  </a:cubicBezTo>
                  <a:lnTo>
                    <a:pt x="14" y="257"/>
                  </a:lnTo>
                  <a:close/>
                  <a:moveTo>
                    <a:pt x="80" y="141"/>
                  </a:move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0"/>
                    <a:pt x="79" y="142"/>
                    <a:pt x="80" y="141"/>
                  </a:cubicBezTo>
                  <a:close/>
                  <a:moveTo>
                    <a:pt x="44" y="148"/>
                  </a:moveTo>
                  <a:cubicBezTo>
                    <a:pt x="46" y="149"/>
                    <a:pt x="45" y="149"/>
                    <a:pt x="46" y="151"/>
                  </a:cubicBezTo>
                  <a:cubicBezTo>
                    <a:pt x="46" y="151"/>
                    <a:pt x="46" y="151"/>
                    <a:pt x="46" y="152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7"/>
                    <a:pt x="46" y="158"/>
                    <a:pt x="46" y="160"/>
                  </a:cubicBezTo>
                  <a:cubicBezTo>
                    <a:pt x="46" y="161"/>
                    <a:pt x="46" y="160"/>
                    <a:pt x="45" y="162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4" y="164"/>
                    <a:pt x="44" y="164"/>
                  </a:cubicBezTo>
                  <a:cubicBezTo>
                    <a:pt x="44" y="163"/>
                    <a:pt x="44" y="165"/>
                    <a:pt x="43" y="162"/>
                  </a:cubicBezTo>
                  <a:cubicBezTo>
                    <a:pt x="42" y="158"/>
                    <a:pt x="43" y="156"/>
                    <a:pt x="43" y="150"/>
                  </a:cubicBezTo>
                  <a:cubicBezTo>
                    <a:pt x="42" y="141"/>
                    <a:pt x="43" y="146"/>
                    <a:pt x="43" y="139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41"/>
                    <a:pt x="47" y="140"/>
                    <a:pt x="47" y="143"/>
                  </a:cubicBezTo>
                  <a:cubicBezTo>
                    <a:pt x="48" y="146"/>
                    <a:pt x="46" y="147"/>
                    <a:pt x="44" y="148"/>
                  </a:cubicBezTo>
                  <a:close/>
                  <a:moveTo>
                    <a:pt x="46" y="133"/>
                  </a:moveTo>
                  <a:cubicBezTo>
                    <a:pt x="44" y="131"/>
                    <a:pt x="44" y="130"/>
                    <a:pt x="46" y="127"/>
                  </a:cubicBezTo>
                  <a:cubicBezTo>
                    <a:pt x="46" y="128"/>
                    <a:pt x="48" y="127"/>
                    <a:pt x="47" y="132"/>
                  </a:cubicBezTo>
                  <a:cubicBezTo>
                    <a:pt x="46" y="134"/>
                    <a:pt x="47" y="132"/>
                    <a:pt x="46" y="133"/>
                  </a:cubicBezTo>
                  <a:close/>
                  <a:moveTo>
                    <a:pt x="48" y="122"/>
                  </a:moveTo>
                  <a:cubicBezTo>
                    <a:pt x="48" y="125"/>
                    <a:pt x="49" y="123"/>
                    <a:pt x="46" y="124"/>
                  </a:cubicBezTo>
                  <a:cubicBezTo>
                    <a:pt x="47" y="121"/>
                    <a:pt x="45" y="122"/>
                    <a:pt x="48" y="122"/>
                  </a:cubicBezTo>
                  <a:close/>
                  <a:moveTo>
                    <a:pt x="51" y="117"/>
                  </a:moveTo>
                  <a:cubicBezTo>
                    <a:pt x="50" y="118"/>
                    <a:pt x="51" y="119"/>
                    <a:pt x="47" y="117"/>
                  </a:cubicBezTo>
                  <a:cubicBezTo>
                    <a:pt x="48" y="114"/>
                    <a:pt x="48" y="111"/>
                    <a:pt x="50" y="109"/>
                  </a:cubicBezTo>
                  <a:cubicBezTo>
                    <a:pt x="52" y="109"/>
                    <a:pt x="52" y="108"/>
                    <a:pt x="52" y="110"/>
                  </a:cubicBezTo>
                  <a:cubicBezTo>
                    <a:pt x="54" y="113"/>
                    <a:pt x="52" y="111"/>
                    <a:pt x="51" y="116"/>
                  </a:cubicBezTo>
                  <a:cubicBezTo>
                    <a:pt x="51" y="119"/>
                    <a:pt x="51" y="117"/>
                    <a:pt x="51" y="117"/>
                  </a:cubicBezTo>
                  <a:close/>
                  <a:moveTo>
                    <a:pt x="50" y="107"/>
                  </a:moveTo>
                  <a:cubicBezTo>
                    <a:pt x="51" y="102"/>
                    <a:pt x="50" y="104"/>
                    <a:pt x="52" y="102"/>
                  </a:cubicBezTo>
                  <a:cubicBezTo>
                    <a:pt x="52" y="103"/>
                    <a:pt x="54" y="101"/>
                    <a:pt x="52" y="105"/>
                  </a:cubicBezTo>
                  <a:cubicBezTo>
                    <a:pt x="51" y="108"/>
                    <a:pt x="53" y="107"/>
                    <a:pt x="50" y="107"/>
                  </a:cubicBezTo>
                  <a:close/>
                  <a:moveTo>
                    <a:pt x="42" y="97"/>
                  </a:moveTo>
                  <a:cubicBezTo>
                    <a:pt x="42" y="98"/>
                    <a:pt x="42" y="95"/>
                    <a:pt x="42" y="98"/>
                  </a:cubicBezTo>
                  <a:cubicBezTo>
                    <a:pt x="42" y="100"/>
                    <a:pt x="42" y="100"/>
                    <a:pt x="42" y="100"/>
                  </a:cubicBezTo>
                  <a:lnTo>
                    <a:pt x="42" y="97"/>
                  </a:lnTo>
                  <a:close/>
                  <a:moveTo>
                    <a:pt x="43" y="85"/>
                  </a:moveTo>
                  <a:cubicBezTo>
                    <a:pt x="43" y="85"/>
                    <a:pt x="43" y="85"/>
                    <a:pt x="43" y="85"/>
                  </a:cubicBezTo>
                  <a:moveTo>
                    <a:pt x="89" y="20"/>
                  </a:moveTo>
                  <a:cubicBezTo>
                    <a:pt x="90" y="17"/>
                    <a:pt x="90" y="11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0"/>
                    <a:pt x="90" y="3"/>
                    <a:pt x="85" y="1"/>
                  </a:cubicBezTo>
                  <a:cubicBezTo>
                    <a:pt x="85" y="2"/>
                    <a:pt x="84" y="2"/>
                    <a:pt x="84" y="6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9"/>
                    <a:pt x="87" y="31"/>
                    <a:pt x="87" y="34"/>
                  </a:cubicBezTo>
                  <a:cubicBezTo>
                    <a:pt x="87" y="41"/>
                    <a:pt x="89" y="43"/>
                    <a:pt x="89" y="49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6"/>
                    <a:pt x="90" y="74"/>
                    <a:pt x="90" y="79"/>
                  </a:cubicBezTo>
                  <a:cubicBezTo>
                    <a:pt x="91" y="91"/>
                    <a:pt x="92" y="88"/>
                    <a:pt x="91" y="102"/>
                  </a:cubicBezTo>
                  <a:cubicBezTo>
                    <a:pt x="90" y="111"/>
                    <a:pt x="91" y="126"/>
                    <a:pt x="89" y="129"/>
                  </a:cubicBezTo>
                  <a:cubicBezTo>
                    <a:pt x="87" y="127"/>
                    <a:pt x="87" y="130"/>
                    <a:pt x="87" y="1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95"/>
                    <a:pt x="86" y="47"/>
                    <a:pt x="84" y="38"/>
                  </a:cubicBezTo>
                  <a:cubicBezTo>
                    <a:pt x="84" y="38"/>
                    <a:pt x="84" y="35"/>
                    <a:pt x="83" y="35"/>
                  </a:cubicBezTo>
                  <a:cubicBezTo>
                    <a:pt x="82" y="33"/>
                    <a:pt x="83" y="28"/>
                    <a:pt x="81" y="26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5" y="9"/>
                  </a:cubicBezTo>
                  <a:cubicBezTo>
                    <a:pt x="75" y="13"/>
                    <a:pt x="74" y="17"/>
                    <a:pt x="75" y="20"/>
                  </a:cubicBezTo>
                  <a:cubicBezTo>
                    <a:pt x="75" y="20"/>
                    <a:pt x="75" y="24"/>
                    <a:pt x="75" y="24"/>
                  </a:cubicBezTo>
                  <a:cubicBezTo>
                    <a:pt x="76" y="32"/>
                    <a:pt x="75" y="36"/>
                    <a:pt x="75" y="45"/>
                  </a:cubicBezTo>
                  <a:cubicBezTo>
                    <a:pt x="74" y="51"/>
                    <a:pt x="73" y="78"/>
                    <a:pt x="75" y="83"/>
                  </a:cubicBezTo>
                  <a:cubicBezTo>
                    <a:pt x="69" y="83"/>
                    <a:pt x="73" y="73"/>
                    <a:pt x="72" y="6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28"/>
                    <a:pt x="73" y="13"/>
                    <a:pt x="69" y="8"/>
                  </a:cubicBezTo>
                  <a:cubicBezTo>
                    <a:pt x="67" y="12"/>
                    <a:pt x="68" y="16"/>
                    <a:pt x="68" y="22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43"/>
                    <a:pt x="66" y="52"/>
                    <a:pt x="65" y="61"/>
                  </a:cubicBezTo>
                  <a:cubicBezTo>
                    <a:pt x="65" y="72"/>
                    <a:pt x="65" y="76"/>
                    <a:pt x="63" y="87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5"/>
                    <a:pt x="55" y="213"/>
                    <a:pt x="53" y="214"/>
                  </a:cubicBezTo>
                  <a:cubicBezTo>
                    <a:pt x="52" y="212"/>
                    <a:pt x="52" y="205"/>
                    <a:pt x="53" y="202"/>
                  </a:cubicBezTo>
                  <a:cubicBezTo>
                    <a:pt x="53" y="197"/>
                    <a:pt x="53" y="193"/>
                    <a:pt x="53" y="18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6" y="171"/>
                    <a:pt x="59" y="125"/>
                    <a:pt x="59" y="11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6"/>
                    <a:pt x="62" y="64"/>
                    <a:pt x="63" y="62"/>
                  </a:cubicBezTo>
                  <a:cubicBezTo>
                    <a:pt x="64" y="56"/>
                    <a:pt x="63" y="50"/>
                    <a:pt x="65" y="45"/>
                  </a:cubicBezTo>
                  <a:cubicBezTo>
                    <a:pt x="65" y="41"/>
                    <a:pt x="65" y="36"/>
                    <a:pt x="65" y="3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2" y="23"/>
                    <a:pt x="62" y="26"/>
                    <a:pt x="62" y="30"/>
                  </a:cubicBezTo>
                  <a:cubicBezTo>
                    <a:pt x="61" y="34"/>
                    <a:pt x="61" y="37"/>
                    <a:pt x="60" y="41"/>
                  </a:cubicBezTo>
                  <a:cubicBezTo>
                    <a:pt x="58" y="50"/>
                    <a:pt x="59" y="52"/>
                    <a:pt x="55" y="59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6" y="32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4"/>
                    <a:pt x="53" y="34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8"/>
                    <a:pt x="54" y="15"/>
                    <a:pt x="52" y="11"/>
                  </a:cubicBezTo>
                  <a:cubicBezTo>
                    <a:pt x="48" y="14"/>
                    <a:pt x="50" y="18"/>
                    <a:pt x="46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1" y="24"/>
                    <a:pt x="41" y="25"/>
                  </a:cubicBezTo>
                  <a:cubicBezTo>
                    <a:pt x="41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7" y="31"/>
                    <a:pt x="37" y="36"/>
                    <a:pt x="36" y="42"/>
                  </a:cubicBezTo>
                  <a:cubicBezTo>
                    <a:pt x="35" y="48"/>
                    <a:pt x="35" y="48"/>
                    <a:pt x="32" y="52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9"/>
                    <a:pt x="29" y="57"/>
                    <a:pt x="26" y="58"/>
                  </a:cubicBezTo>
                  <a:cubicBezTo>
                    <a:pt x="25" y="67"/>
                    <a:pt x="22" y="73"/>
                    <a:pt x="20" y="8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24"/>
                    <a:pt x="11" y="126"/>
                    <a:pt x="10" y="139"/>
                  </a:cubicBezTo>
                  <a:cubicBezTo>
                    <a:pt x="9" y="146"/>
                    <a:pt x="8" y="152"/>
                    <a:pt x="8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8"/>
                    <a:pt x="6" y="165"/>
                    <a:pt x="5" y="172"/>
                  </a:cubicBezTo>
                  <a:cubicBezTo>
                    <a:pt x="4" y="179"/>
                    <a:pt x="6" y="183"/>
                    <a:pt x="1" y="188"/>
                  </a:cubicBezTo>
                  <a:cubicBezTo>
                    <a:pt x="2" y="191"/>
                    <a:pt x="1" y="205"/>
                    <a:pt x="0" y="20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19"/>
                    <a:pt x="1" y="228"/>
                    <a:pt x="2" y="236"/>
                  </a:cubicBezTo>
                  <a:cubicBezTo>
                    <a:pt x="3" y="241"/>
                    <a:pt x="1" y="239"/>
                    <a:pt x="4" y="240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7" y="250"/>
                    <a:pt x="6" y="244"/>
                    <a:pt x="6" y="250"/>
                  </a:cubicBezTo>
                  <a:cubicBezTo>
                    <a:pt x="5" y="252"/>
                    <a:pt x="6" y="255"/>
                    <a:pt x="6" y="257"/>
                  </a:cubicBezTo>
                  <a:cubicBezTo>
                    <a:pt x="6" y="262"/>
                    <a:pt x="6" y="267"/>
                    <a:pt x="5" y="270"/>
                  </a:cubicBezTo>
                  <a:cubicBezTo>
                    <a:pt x="8" y="275"/>
                    <a:pt x="4" y="287"/>
                    <a:pt x="6" y="298"/>
                  </a:cubicBezTo>
                  <a:cubicBezTo>
                    <a:pt x="8" y="305"/>
                    <a:pt x="4" y="300"/>
                    <a:pt x="8" y="305"/>
                  </a:cubicBezTo>
                  <a:cubicBezTo>
                    <a:pt x="5" y="312"/>
                    <a:pt x="8" y="312"/>
                    <a:pt x="9" y="319"/>
                  </a:cubicBezTo>
                  <a:cubicBezTo>
                    <a:pt x="9" y="322"/>
                    <a:pt x="8" y="328"/>
                    <a:pt x="9" y="331"/>
                  </a:cubicBezTo>
                  <a:cubicBezTo>
                    <a:pt x="10" y="333"/>
                    <a:pt x="10" y="333"/>
                    <a:pt x="10" y="333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1"/>
                    <a:pt x="13" y="305"/>
                    <a:pt x="16" y="301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50"/>
                    <a:pt x="20" y="348"/>
                    <a:pt x="22" y="349"/>
                  </a:cubicBezTo>
                  <a:cubicBezTo>
                    <a:pt x="25" y="342"/>
                    <a:pt x="25" y="342"/>
                    <a:pt x="25" y="342"/>
                  </a:cubicBezTo>
                  <a:cubicBezTo>
                    <a:pt x="27" y="338"/>
                    <a:pt x="25" y="322"/>
                    <a:pt x="25" y="316"/>
                  </a:cubicBezTo>
                  <a:cubicBezTo>
                    <a:pt x="27" y="317"/>
                    <a:pt x="27" y="317"/>
                    <a:pt x="28" y="320"/>
                  </a:cubicBezTo>
                  <a:cubicBezTo>
                    <a:pt x="28" y="320"/>
                    <a:pt x="28" y="321"/>
                    <a:pt x="28" y="321"/>
                  </a:cubicBezTo>
                  <a:cubicBezTo>
                    <a:pt x="28" y="320"/>
                    <a:pt x="29" y="321"/>
                    <a:pt x="29" y="321"/>
                  </a:cubicBezTo>
                  <a:cubicBezTo>
                    <a:pt x="29" y="320"/>
                    <a:pt x="29" y="321"/>
                    <a:pt x="30" y="319"/>
                  </a:cubicBezTo>
                  <a:cubicBezTo>
                    <a:pt x="31" y="313"/>
                    <a:pt x="31" y="313"/>
                    <a:pt x="31" y="313"/>
                  </a:cubicBezTo>
                  <a:cubicBezTo>
                    <a:pt x="32" y="301"/>
                    <a:pt x="31" y="266"/>
                    <a:pt x="35" y="257"/>
                  </a:cubicBezTo>
                  <a:cubicBezTo>
                    <a:pt x="39" y="266"/>
                    <a:pt x="31" y="285"/>
                    <a:pt x="33" y="296"/>
                  </a:cubicBezTo>
                  <a:cubicBezTo>
                    <a:pt x="34" y="310"/>
                    <a:pt x="33" y="333"/>
                    <a:pt x="35" y="337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37" y="335"/>
                    <a:pt x="37" y="330"/>
                    <a:pt x="39" y="327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7" y="310"/>
                    <a:pt x="49" y="308"/>
                    <a:pt x="49" y="307"/>
                  </a:cubicBezTo>
                  <a:cubicBezTo>
                    <a:pt x="49" y="306"/>
                    <a:pt x="48" y="305"/>
                    <a:pt x="48" y="303"/>
                  </a:cubicBezTo>
                  <a:cubicBezTo>
                    <a:pt x="50" y="304"/>
                    <a:pt x="51" y="304"/>
                    <a:pt x="52" y="301"/>
                  </a:cubicBezTo>
                  <a:cubicBezTo>
                    <a:pt x="52" y="301"/>
                    <a:pt x="52" y="301"/>
                    <a:pt x="52" y="300"/>
                  </a:cubicBezTo>
                  <a:cubicBezTo>
                    <a:pt x="56" y="288"/>
                    <a:pt x="59" y="270"/>
                    <a:pt x="60" y="257"/>
                  </a:cubicBezTo>
                  <a:cubicBezTo>
                    <a:pt x="61" y="247"/>
                    <a:pt x="61" y="240"/>
                    <a:pt x="62" y="232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7" y="209"/>
                    <a:pt x="65" y="226"/>
                    <a:pt x="65" y="231"/>
                  </a:cubicBezTo>
                  <a:cubicBezTo>
                    <a:pt x="67" y="230"/>
                    <a:pt x="67" y="230"/>
                    <a:pt x="68" y="226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2" y="191"/>
                    <a:pt x="71" y="183"/>
                    <a:pt x="77" y="183"/>
                  </a:cubicBezTo>
                  <a:cubicBezTo>
                    <a:pt x="78" y="187"/>
                    <a:pt x="78" y="184"/>
                    <a:pt x="76" y="189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15"/>
                    <a:pt x="78" y="214"/>
                    <a:pt x="78" y="214"/>
                  </a:cubicBezTo>
                  <a:cubicBezTo>
                    <a:pt x="82" y="207"/>
                    <a:pt x="83" y="183"/>
                    <a:pt x="84" y="174"/>
                  </a:cubicBezTo>
                  <a:cubicBezTo>
                    <a:pt x="85" y="166"/>
                    <a:pt x="85" y="160"/>
                    <a:pt x="86" y="152"/>
                  </a:cubicBezTo>
                  <a:cubicBezTo>
                    <a:pt x="86" y="147"/>
                    <a:pt x="85" y="135"/>
                    <a:pt x="88" y="131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4"/>
                    <a:pt x="90" y="145"/>
                    <a:pt x="90" y="14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3"/>
                    <a:pt x="93" y="152"/>
                    <a:pt x="94" y="149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4" y="120"/>
                    <a:pt x="97" y="104"/>
                    <a:pt x="96" y="87"/>
                  </a:cubicBezTo>
                  <a:cubicBezTo>
                    <a:pt x="96" y="82"/>
                    <a:pt x="95" y="75"/>
                    <a:pt x="94" y="69"/>
                  </a:cubicBezTo>
                  <a:cubicBezTo>
                    <a:pt x="94" y="63"/>
                    <a:pt x="93" y="57"/>
                    <a:pt x="93" y="53"/>
                  </a:cubicBezTo>
                  <a:cubicBezTo>
                    <a:pt x="94" y="45"/>
                    <a:pt x="91" y="44"/>
                    <a:pt x="91" y="37"/>
                  </a:cubicBezTo>
                  <a:cubicBezTo>
                    <a:pt x="92" y="28"/>
                    <a:pt x="89" y="28"/>
                    <a:pt x="91" y="22"/>
                  </a:cubicBezTo>
                  <a:cubicBezTo>
                    <a:pt x="91" y="22"/>
                    <a:pt x="91" y="22"/>
                    <a:pt x="90" y="22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21"/>
                    <a:pt x="90" y="21"/>
                    <a:pt x="89" y="20"/>
                  </a:cubicBezTo>
                  <a:cubicBezTo>
                    <a:pt x="89" y="20"/>
                    <a:pt x="89" y="20"/>
                    <a:pt x="88" y="19"/>
                  </a:cubicBezTo>
                  <a:lnTo>
                    <a:pt x="8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8" name="Freeform 44"/>
            <p:cNvSpPr>
              <a:spLocks noEditPoints="1"/>
            </p:cNvSpPr>
            <p:nvPr/>
          </p:nvSpPr>
          <p:spPr bwMode="auto">
            <a:xfrm>
              <a:off x="1248" y="2745"/>
              <a:ext cx="117" cy="454"/>
            </a:xfrm>
            <a:custGeom>
              <a:avLst/>
              <a:gdLst>
                <a:gd name="T0" fmla="*/ 46 w 91"/>
                <a:gd name="T1" fmla="*/ 232 h 354"/>
                <a:gd name="T2" fmla="*/ 34 w 91"/>
                <a:gd name="T3" fmla="*/ 216 h 354"/>
                <a:gd name="T4" fmla="*/ 26 w 91"/>
                <a:gd name="T5" fmla="*/ 220 h 354"/>
                <a:gd name="T6" fmla="*/ 45 w 91"/>
                <a:gd name="T7" fmla="*/ 222 h 354"/>
                <a:gd name="T8" fmla="*/ 22 w 91"/>
                <a:gd name="T9" fmla="*/ 207 h 354"/>
                <a:gd name="T10" fmla="*/ 40 w 91"/>
                <a:gd name="T11" fmla="*/ 199 h 354"/>
                <a:gd name="T12" fmla="*/ 50 w 91"/>
                <a:gd name="T13" fmla="*/ 115 h 354"/>
                <a:gd name="T14" fmla="*/ 58 w 91"/>
                <a:gd name="T15" fmla="*/ 104 h 354"/>
                <a:gd name="T16" fmla="*/ 44 w 91"/>
                <a:gd name="T17" fmla="*/ 96 h 354"/>
                <a:gd name="T18" fmla="*/ 42 w 91"/>
                <a:gd name="T19" fmla="*/ 80 h 354"/>
                <a:gd name="T20" fmla="*/ 47 w 91"/>
                <a:gd name="T21" fmla="*/ 111 h 354"/>
                <a:gd name="T22" fmla="*/ 42 w 91"/>
                <a:gd name="T23" fmla="*/ 76 h 354"/>
                <a:gd name="T24" fmla="*/ 31 w 91"/>
                <a:gd name="T25" fmla="*/ 12 h 354"/>
                <a:gd name="T26" fmla="*/ 27 w 91"/>
                <a:gd name="T27" fmla="*/ 24 h 354"/>
                <a:gd name="T28" fmla="*/ 25 w 91"/>
                <a:gd name="T29" fmla="*/ 36 h 354"/>
                <a:gd name="T30" fmla="*/ 19 w 91"/>
                <a:gd name="T31" fmla="*/ 17 h 354"/>
                <a:gd name="T32" fmla="*/ 13 w 91"/>
                <a:gd name="T33" fmla="*/ 16 h 354"/>
                <a:gd name="T34" fmla="*/ 13 w 91"/>
                <a:gd name="T35" fmla="*/ 30 h 354"/>
                <a:gd name="T36" fmla="*/ 14 w 91"/>
                <a:gd name="T37" fmla="*/ 38 h 354"/>
                <a:gd name="T38" fmla="*/ 24 w 91"/>
                <a:gd name="T39" fmla="*/ 107 h 354"/>
                <a:gd name="T40" fmla="*/ 36 w 91"/>
                <a:gd name="T41" fmla="*/ 170 h 354"/>
                <a:gd name="T42" fmla="*/ 25 w 91"/>
                <a:gd name="T43" fmla="*/ 149 h 354"/>
                <a:gd name="T44" fmla="*/ 16 w 91"/>
                <a:gd name="T45" fmla="*/ 105 h 354"/>
                <a:gd name="T46" fmla="*/ 0 w 91"/>
                <a:gd name="T47" fmla="*/ 50 h 354"/>
                <a:gd name="T48" fmla="*/ 6 w 91"/>
                <a:gd name="T49" fmla="*/ 103 h 354"/>
                <a:gd name="T50" fmla="*/ 12 w 91"/>
                <a:gd name="T51" fmla="*/ 136 h 354"/>
                <a:gd name="T52" fmla="*/ 4 w 91"/>
                <a:gd name="T53" fmla="*/ 145 h 354"/>
                <a:gd name="T54" fmla="*/ 6 w 91"/>
                <a:gd name="T55" fmla="*/ 177 h 354"/>
                <a:gd name="T56" fmla="*/ 5 w 91"/>
                <a:gd name="T57" fmla="*/ 192 h 354"/>
                <a:gd name="T58" fmla="*/ 1 w 91"/>
                <a:gd name="T59" fmla="*/ 205 h 354"/>
                <a:gd name="T60" fmla="*/ 9 w 91"/>
                <a:gd name="T61" fmla="*/ 241 h 354"/>
                <a:gd name="T62" fmla="*/ 19 w 91"/>
                <a:gd name="T63" fmla="*/ 267 h 354"/>
                <a:gd name="T64" fmla="*/ 29 w 91"/>
                <a:gd name="T65" fmla="*/ 286 h 354"/>
                <a:gd name="T66" fmla="*/ 41 w 91"/>
                <a:gd name="T67" fmla="*/ 296 h 354"/>
                <a:gd name="T68" fmla="*/ 33 w 91"/>
                <a:gd name="T69" fmla="*/ 265 h 354"/>
                <a:gd name="T70" fmla="*/ 50 w 91"/>
                <a:gd name="T71" fmla="*/ 293 h 354"/>
                <a:gd name="T72" fmla="*/ 39 w 91"/>
                <a:gd name="T73" fmla="*/ 237 h 354"/>
                <a:gd name="T74" fmla="*/ 55 w 91"/>
                <a:gd name="T75" fmla="*/ 311 h 354"/>
                <a:gd name="T76" fmla="*/ 74 w 91"/>
                <a:gd name="T77" fmla="*/ 346 h 354"/>
                <a:gd name="T78" fmla="*/ 79 w 91"/>
                <a:gd name="T79" fmla="*/ 327 h 354"/>
                <a:gd name="T80" fmla="*/ 85 w 91"/>
                <a:gd name="T81" fmla="*/ 293 h 354"/>
                <a:gd name="T82" fmla="*/ 85 w 91"/>
                <a:gd name="T83" fmla="*/ 258 h 354"/>
                <a:gd name="T84" fmla="*/ 90 w 91"/>
                <a:gd name="T85" fmla="*/ 242 h 354"/>
                <a:gd name="T86" fmla="*/ 90 w 91"/>
                <a:gd name="T87" fmla="*/ 197 h 354"/>
                <a:gd name="T88" fmla="*/ 89 w 91"/>
                <a:gd name="T89" fmla="*/ 178 h 354"/>
                <a:gd name="T90" fmla="*/ 76 w 91"/>
                <a:gd name="T91" fmla="*/ 123 h 354"/>
                <a:gd name="T92" fmla="*/ 66 w 91"/>
                <a:gd name="T93" fmla="*/ 82 h 354"/>
                <a:gd name="T94" fmla="*/ 54 w 91"/>
                <a:gd name="T95" fmla="*/ 35 h 354"/>
                <a:gd name="T96" fmla="*/ 49 w 91"/>
                <a:gd name="T97" fmla="*/ 24 h 354"/>
                <a:gd name="T98" fmla="*/ 50 w 91"/>
                <a:gd name="T99" fmla="*/ 48 h 354"/>
                <a:gd name="T100" fmla="*/ 56 w 91"/>
                <a:gd name="T101" fmla="*/ 86 h 354"/>
                <a:gd name="T102" fmla="*/ 43 w 91"/>
                <a:gd name="T103" fmla="*/ 37 h 354"/>
                <a:gd name="T104" fmla="*/ 39 w 91"/>
                <a:gd name="T105" fmla="*/ 2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354">
                  <a:moveTo>
                    <a:pt x="80" y="286"/>
                  </a:moveTo>
                  <a:cubicBezTo>
                    <a:pt x="80" y="281"/>
                    <a:pt x="80" y="281"/>
                    <a:pt x="80" y="281"/>
                  </a:cubicBezTo>
                  <a:cubicBezTo>
                    <a:pt x="82" y="283"/>
                    <a:pt x="82" y="279"/>
                    <a:pt x="81" y="284"/>
                  </a:cubicBezTo>
                  <a:cubicBezTo>
                    <a:pt x="81" y="287"/>
                    <a:pt x="81" y="285"/>
                    <a:pt x="80" y="286"/>
                  </a:cubicBezTo>
                  <a:close/>
                  <a:moveTo>
                    <a:pt x="46" y="232"/>
                  </a:moveTo>
                  <a:cubicBezTo>
                    <a:pt x="45" y="231"/>
                    <a:pt x="44" y="222"/>
                    <a:pt x="46" y="225"/>
                  </a:cubicBezTo>
                  <a:cubicBezTo>
                    <a:pt x="47" y="227"/>
                    <a:pt x="46" y="225"/>
                    <a:pt x="46" y="227"/>
                  </a:cubicBezTo>
                  <a:cubicBezTo>
                    <a:pt x="46" y="228"/>
                    <a:pt x="46" y="230"/>
                    <a:pt x="46" y="230"/>
                  </a:cubicBezTo>
                  <a:cubicBezTo>
                    <a:pt x="46" y="233"/>
                    <a:pt x="47" y="231"/>
                    <a:pt x="46" y="232"/>
                  </a:cubicBezTo>
                  <a:close/>
                  <a:moveTo>
                    <a:pt x="34" y="216"/>
                  </a:moveTo>
                  <a:cubicBezTo>
                    <a:pt x="31" y="224"/>
                    <a:pt x="40" y="224"/>
                    <a:pt x="33" y="23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15"/>
                    <a:pt x="31" y="218"/>
                    <a:pt x="34" y="216"/>
                  </a:cubicBezTo>
                  <a:close/>
                  <a:moveTo>
                    <a:pt x="24" y="218"/>
                  </a:moveTo>
                  <a:cubicBezTo>
                    <a:pt x="26" y="218"/>
                    <a:pt x="26" y="217"/>
                    <a:pt x="26" y="220"/>
                  </a:cubicBezTo>
                  <a:cubicBezTo>
                    <a:pt x="25" y="224"/>
                    <a:pt x="25" y="222"/>
                    <a:pt x="24" y="223"/>
                  </a:cubicBezTo>
                  <a:lnTo>
                    <a:pt x="24" y="218"/>
                  </a:lnTo>
                  <a:close/>
                  <a:moveTo>
                    <a:pt x="41" y="210"/>
                  </a:moveTo>
                  <a:cubicBezTo>
                    <a:pt x="43" y="211"/>
                    <a:pt x="42" y="210"/>
                    <a:pt x="43" y="212"/>
                  </a:cubicBezTo>
                  <a:cubicBezTo>
                    <a:pt x="45" y="215"/>
                    <a:pt x="45" y="218"/>
                    <a:pt x="45" y="222"/>
                  </a:cubicBezTo>
                  <a:cubicBezTo>
                    <a:pt x="43" y="221"/>
                    <a:pt x="44" y="223"/>
                    <a:pt x="43" y="220"/>
                  </a:cubicBezTo>
                  <a:cubicBezTo>
                    <a:pt x="43" y="220"/>
                    <a:pt x="43" y="220"/>
                    <a:pt x="43" y="220"/>
                  </a:cubicBezTo>
                  <a:cubicBezTo>
                    <a:pt x="41" y="210"/>
                    <a:pt x="41" y="210"/>
                    <a:pt x="41" y="210"/>
                  </a:cubicBezTo>
                  <a:close/>
                  <a:moveTo>
                    <a:pt x="20" y="204"/>
                  </a:moveTo>
                  <a:cubicBezTo>
                    <a:pt x="23" y="205"/>
                    <a:pt x="22" y="204"/>
                    <a:pt x="22" y="207"/>
                  </a:cubicBezTo>
                  <a:lnTo>
                    <a:pt x="20" y="204"/>
                  </a:lnTo>
                  <a:close/>
                  <a:moveTo>
                    <a:pt x="37" y="195"/>
                  </a:moveTo>
                  <a:cubicBezTo>
                    <a:pt x="38" y="195"/>
                    <a:pt x="39" y="194"/>
                    <a:pt x="39" y="194"/>
                  </a:cubicBezTo>
                  <a:cubicBezTo>
                    <a:pt x="40" y="196"/>
                    <a:pt x="40" y="196"/>
                    <a:pt x="40" y="196"/>
                  </a:cubicBezTo>
                  <a:cubicBezTo>
                    <a:pt x="40" y="197"/>
                    <a:pt x="40" y="197"/>
                    <a:pt x="40" y="199"/>
                  </a:cubicBezTo>
                  <a:cubicBezTo>
                    <a:pt x="36" y="197"/>
                    <a:pt x="38" y="197"/>
                    <a:pt x="37" y="195"/>
                  </a:cubicBezTo>
                  <a:close/>
                  <a:moveTo>
                    <a:pt x="58" y="157"/>
                  </a:moveTo>
                  <a:cubicBezTo>
                    <a:pt x="58" y="158"/>
                    <a:pt x="59" y="156"/>
                    <a:pt x="57" y="159"/>
                  </a:cubicBezTo>
                  <a:lnTo>
                    <a:pt x="58" y="157"/>
                  </a:lnTo>
                  <a:close/>
                  <a:moveTo>
                    <a:pt x="50" y="115"/>
                  </a:moveTo>
                  <a:cubicBezTo>
                    <a:pt x="49" y="120"/>
                    <a:pt x="51" y="118"/>
                    <a:pt x="48" y="118"/>
                  </a:cubicBezTo>
                  <a:cubicBezTo>
                    <a:pt x="47" y="114"/>
                    <a:pt x="50" y="116"/>
                    <a:pt x="50" y="115"/>
                  </a:cubicBezTo>
                  <a:close/>
                  <a:moveTo>
                    <a:pt x="60" y="104"/>
                  </a:moveTo>
                  <a:cubicBezTo>
                    <a:pt x="60" y="105"/>
                    <a:pt x="60" y="106"/>
                    <a:pt x="60" y="106"/>
                  </a:cubicBezTo>
                  <a:cubicBezTo>
                    <a:pt x="58" y="104"/>
                    <a:pt x="59" y="107"/>
                    <a:pt x="58" y="104"/>
                  </a:cubicBezTo>
                  <a:cubicBezTo>
                    <a:pt x="57" y="100"/>
                    <a:pt x="58" y="102"/>
                    <a:pt x="59" y="102"/>
                  </a:cubicBezTo>
                  <a:cubicBezTo>
                    <a:pt x="60" y="103"/>
                    <a:pt x="59" y="102"/>
                    <a:pt x="60" y="104"/>
                  </a:cubicBezTo>
                  <a:close/>
                  <a:moveTo>
                    <a:pt x="47" y="114"/>
                  </a:moveTo>
                  <a:cubicBezTo>
                    <a:pt x="42" y="108"/>
                    <a:pt x="46" y="104"/>
                    <a:pt x="42" y="99"/>
                  </a:cubicBezTo>
                  <a:cubicBezTo>
                    <a:pt x="43" y="98"/>
                    <a:pt x="43" y="98"/>
                    <a:pt x="44" y="96"/>
                  </a:cubicBezTo>
                  <a:cubicBezTo>
                    <a:pt x="41" y="94"/>
                    <a:pt x="41" y="90"/>
                    <a:pt x="39" y="8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3"/>
                    <a:pt x="41" y="82"/>
                    <a:pt x="41" y="81"/>
                  </a:cubicBezTo>
                  <a:cubicBezTo>
                    <a:pt x="41" y="81"/>
                    <a:pt x="42" y="81"/>
                    <a:pt x="42" y="81"/>
                  </a:cubicBezTo>
                  <a:cubicBezTo>
                    <a:pt x="42" y="81"/>
                    <a:pt x="42" y="80"/>
                    <a:pt x="42" y="80"/>
                  </a:cubicBezTo>
                  <a:cubicBezTo>
                    <a:pt x="44" y="83"/>
                    <a:pt x="43" y="81"/>
                    <a:pt x="44" y="86"/>
                  </a:cubicBezTo>
                  <a:cubicBezTo>
                    <a:pt x="45" y="95"/>
                    <a:pt x="41" y="86"/>
                    <a:pt x="45" y="97"/>
                  </a:cubicBezTo>
                  <a:cubicBezTo>
                    <a:pt x="47" y="102"/>
                    <a:pt x="43" y="100"/>
                    <a:pt x="48" y="102"/>
                  </a:cubicBezTo>
                  <a:cubicBezTo>
                    <a:pt x="47" y="102"/>
                    <a:pt x="47" y="102"/>
                    <a:pt x="47" y="104"/>
                  </a:cubicBezTo>
                  <a:cubicBezTo>
                    <a:pt x="47" y="111"/>
                    <a:pt x="48" y="105"/>
                    <a:pt x="47" y="111"/>
                  </a:cubicBezTo>
                  <a:cubicBezTo>
                    <a:pt x="47" y="112"/>
                    <a:pt x="47" y="113"/>
                    <a:pt x="47" y="114"/>
                  </a:cubicBezTo>
                  <a:close/>
                  <a:moveTo>
                    <a:pt x="42" y="77"/>
                  </a:moveTo>
                  <a:cubicBezTo>
                    <a:pt x="39" y="82"/>
                    <a:pt x="39" y="80"/>
                    <a:pt x="38" y="75"/>
                  </a:cubicBezTo>
                  <a:cubicBezTo>
                    <a:pt x="39" y="75"/>
                    <a:pt x="39" y="75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lnTo>
                    <a:pt x="42" y="77"/>
                  </a:lnTo>
                  <a:close/>
                  <a:moveTo>
                    <a:pt x="33" y="3"/>
                  </a:moveTo>
                  <a:cubicBezTo>
                    <a:pt x="32" y="1"/>
                    <a:pt x="32" y="0"/>
                    <a:pt x="30" y="0"/>
                  </a:cubicBezTo>
                  <a:cubicBezTo>
                    <a:pt x="31" y="5"/>
                    <a:pt x="32" y="2"/>
                    <a:pt x="32" y="6"/>
                  </a:cubicBezTo>
                  <a:cubicBezTo>
                    <a:pt x="32" y="8"/>
                    <a:pt x="31" y="9"/>
                    <a:pt x="31" y="12"/>
                  </a:cubicBezTo>
                  <a:cubicBezTo>
                    <a:pt x="32" y="16"/>
                    <a:pt x="35" y="16"/>
                    <a:pt x="32" y="23"/>
                  </a:cubicBezTo>
                  <a:cubicBezTo>
                    <a:pt x="30" y="20"/>
                    <a:pt x="30" y="17"/>
                    <a:pt x="30" y="15"/>
                  </a:cubicBezTo>
                  <a:cubicBezTo>
                    <a:pt x="28" y="11"/>
                    <a:pt x="29" y="6"/>
                    <a:pt x="23" y="8"/>
                  </a:cubicBezTo>
                  <a:cubicBezTo>
                    <a:pt x="24" y="14"/>
                    <a:pt x="23" y="19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2"/>
                    <a:pt x="26" y="31"/>
                    <a:pt x="27" y="32"/>
                  </a:cubicBezTo>
                  <a:cubicBezTo>
                    <a:pt x="27" y="32"/>
                    <a:pt x="27" y="31"/>
                    <a:pt x="28" y="34"/>
                  </a:cubicBezTo>
                  <a:cubicBezTo>
                    <a:pt x="26" y="35"/>
                    <a:pt x="28" y="34"/>
                    <a:pt x="26" y="35"/>
                  </a:cubicBezTo>
                  <a:cubicBezTo>
                    <a:pt x="26" y="36"/>
                    <a:pt x="25" y="37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2" y="31"/>
                    <a:pt x="21" y="30"/>
                  </a:cubicBezTo>
                  <a:cubicBezTo>
                    <a:pt x="20" y="25"/>
                    <a:pt x="21" y="21"/>
                    <a:pt x="19" y="1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1"/>
                    <a:pt x="18" y="9"/>
                  </a:cubicBezTo>
                  <a:cubicBezTo>
                    <a:pt x="11" y="9"/>
                    <a:pt x="17" y="9"/>
                    <a:pt x="13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1"/>
                    <a:pt x="13" y="21"/>
                    <a:pt x="14" y="27"/>
                  </a:cubicBezTo>
                  <a:cubicBezTo>
                    <a:pt x="15" y="36"/>
                    <a:pt x="14" y="23"/>
                    <a:pt x="15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3" y="38"/>
                    <a:pt x="13" y="38"/>
                    <a:pt x="13" y="40"/>
                  </a:cubicBezTo>
                  <a:cubicBezTo>
                    <a:pt x="13" y="43"/>
                    <a:pt x="14" y="46"/>
                    <a:pt x="14" y="48"/>
                  </a:cubicBezTo>
                  <a:cubicBezTo>
                    <a:pt x="14" y="53"/>
                    <a:pt x="13" y="53"/>
                    <a:pt x="15" y="58"/>
                  </a:cubicBezTo>
                  <a:cubicBezTo>
                    <a:pt x="17" y="65"/>
                    <a:pt x="16" y="72"/>
                    <a:pt x="18" y="79"/>
                  </a:cubicBezTo>
                  <a:cubicBezTo>
                    <a:pt x="21" y="89"/>
                    <a:pt x="21" y="97"/>
                    <a:pt x="24" y="107"/>
                  </a:cubicBezTo>
                  <a:cubicBezTo>
                    <a:pt x="24" y="110"/>
                    <a:pt x="24" y="115"/>
                    <a:pt x="25" y="117"/>
                  </a:cubicBezTo>
                  <a:cubicBezTo>
                    <a:pt x="27" y="125"/>
                    <a:pt x="28" y="121"/>
                    <a:pt x="29" y="136"/>
                  </a:cubicBezTo>
                  <a:cubicBezTo>
                    <a:pt x="30" y="144"/>
                    <a:pt x="33" y="146"/>
                    <a:pt x="33" y="155"/>
                  </a:cubicBezTo>
                  <a:cubicBezTo>
                    <a:pt x="34" y="159"/>
                    <a:pt x="34" y="161"/>
                    <a:pt x="35" y="165"/>
                  </a:cubicBezTo>
                  <a:cubicBezTo>
                    <a:pt x="36" y="168"/>
                    <a:pt x="36" y="166"/>
                    <a:pt x="36" y="170"/>
                  </a:cubicBezTo>
                  <a:cubicBezTo>
                    <a:pt x="36" y="180"/>
                    <a:pt x="42" y="192"/>
                    <a:pt x="37" y="193"/>
                  </a:cubicBezTo>
                  <a:cubicBezTo>
                    <a:pt x="35" y="190"/>
                    <a:pt x="35" y="189"/>
                    <a:pt x="37" y="187"/>
                  </a:cubicBezTo>
                  <a:cubicBezTo>
                    <a:pt x="32" y="184"/>
                    <a:pt x="32" y="177"/>
                    <a:pt x="33" y="172"/>
                  </a:cubicBezTo>
                  <a:cubicBezTo>
                    <a:pt x="29" y="169"/>
                    <a:pt x="31" y="163"/>
                    <a:pt x="29" y="158"/>
                  </a:cubicBezTo>
                  <a:cubicBezTo>
                    <a:pt x="27" y="152"/>
                    <a:pt x="28" y="151"/>
                    <a:pt x="25" y="149"/>
                  </a:cubicBezTo>
                  <a:cubicBezTo>
                    <a:pt x="28" y="144"/>
                    <a:pt x="26" y="148"/>
                    <a:pt x="25" y="145"/>
                  </a:cubicBezTo>
                  <a:cubicBezTo>
                    <a:pt x="24" y="140"/>
                    <a:pt x="26" y="133"/>
                    <a:pt x="21" y="129"/>
                  </a:cubicBezTo>
                  <a:cubicBezTo>
                    <a:pt x="22" y="124"/>
                    <a:pt x="20" y="121"/>
                    <a:pt x="20" y="117"/>
                  </a:cubicBezTo>
                  <a:cubicBezTo>
                    <a:pt x="20" y="111"/>
                    <a:pt x="18" y="110"/>
                    <a:pt x="16" y="106"/>
                  </a:cubicBezTo>
                  <a:cubicBezTo>
                    <a:pt x="16" y="106"/>
                    <a:pt x="16" y="105"/>
                    <a:pt x="16" y="105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0"/>
                    <a:pt x="10" y="69"/>
                    <a:pt x="8" y="62"/>
                  </a:cubicBezTo>
                  <a:cubicBezTo>
                    <a:pt x="6" y="57"/>
                    <a:pt x="4" y="56"/>
                    <a:pt x="7" y="51"/>
                  </a:cubicBezTo>
                  <a:cubicBezTo>
                    <a:pt x="1" y="49"/>
                    <a:pt x="6" y="51"/>
                    <a:pt x="3" y="51"/>
                  </a:cubicBezTo>
                  <a:cubicBezTo>
                    <a:pt x="1" y="51"/>
                    <a:pt x="3" y="51"/>
                    <a:pt x="0" y="50"/>
                  </a:cubicBezTo>
                  <a:cubicBezTo>
                    <a:pt x="0" y="51"/>
                    <a:pt x="0" y="55"/>
                    <a:pt x="1" y="56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1" y="68"/>
                    <a:pt x="3" y="71"/>
                    <a:pt x="6" y="76"/>
                  </a:cubicBezTo>
                  <a:cubicBezTo>
                    <a:pt x="2" y="80"/>
                    <a:pt x="7" y="85"/>
                    <a:pt x="6" y="100"/>
                  </a:cubicBezTo>
                  <a:cubicBezTo>
                    <a:pt x="7" y="101"/>
                    <a:pt x="7" y="101"/>
                    <a:pt x="6" y="103"/>
                  </a:cubicBezTo>
                  <a:cubicBezTo>
                    <a:pt x="9" y="107"/>
                    <a:pt x="9" y="112"/>
                    <a:pt x="9" y="118"/>
                  </a:cubicBezTo>
                  <a:cubicBezTo>
                    <a:pt x="9" y="123"/>
                    <a:pt x="11" y="128"/>
                    <a:pt x="11" y="134"/>
                  </a:cubicBezTo>
                  <a:cubicBezTo>
                    <a:pt x="10" y="134"/>
                    <a:pt x="11" y="134"/>
                    <a:pt x="10" y="134"/>
                  </a:cubicBezTo>
                  <a:cubicBezTo>
                    <a:pt x="7" y="136"/>
                    <a:pt x="8" y="134"/>
                    <a:pt x="7" y="138"/>
                  </a:cubicBezTo>
                  <a:cubicBezTo>
                    <a:pt x="13" y="138"/>
                    <a:pt x="8" y="138"/>
                    <a:pt x="12" y="136"/>
                  </a:cubicBezTo>
                  <a:cubicBezTo>
                    <a:pt x="12" y="145"/>
                    <a:pt x="13" y="148"/>
                    <a:pt x="13" y="157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8" y="148"/>
                    <a:pt x="8" y="148"/>
                    <a:pt x="9" y="145"/>
                  </a:cubicBezTo>
                  <a:cubicBezTo>
                    <a:pt x="6" y="146"/>
                    <a:pt x="6" y="146"/>
                    <a:pt x="4" y="145"/>
                  </a:cubicBezTo>
                  <a:cubicBezTo>
                    <a:pt x="4" y="149"/>
                    <a:pt x="5" y="149"/>
                    <a:pt x="3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4"/>
                  </a:cubicBezTo>
                  <a:cubicBezTo>
                    <a:pt x="5" y="154"/>
                    <a:pt x="6" y="154"/>
                    <a:pt x="6" y="154"/>
                  </a:cubicBezTo>
                  <a:cubicBezTo>
                    <a:pt x="6" y="162"/>
                    <a:pt x="8" y="169"/>
                    <a:pt x="6" y="177"/>
                  </a:cubicBezTo>
                  <a:cubicBezTo>
                    <a:pt x="7" y="177"/>
                    <a:pt x="8" y="177"/>
                    <a:pt x="9" y="177"/>
                  </a:cubicBezTo>
                  <a:cubicBezTo>
                    <a:pt x="11" y="177"/>
                    <a:pt x="9" y="177"/>
                    <a:pt x="10" y="178"/>
                  </a:cubicBezTo>
                  <a:cubicBezTo>
                    <a:pt x="9" y="180"/>
                    <a:pt x="7" y="180"/>
                    <a:pt x="5" y="182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6" y="194"/>
                    <a:pt x="7" y="194"/>
                    <a:pt x="6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2" y="200"/>
                    <a:pt x="2" y="200"/>
                    <a:pt x="4" y="202"/>
                  </a:cubicBezTo>
                  <a:cubicBezTo>
                    <a:pt x="2" y="203"/>
                    <a:pt x="4" y="201"/>
                    <a:pt x="2" y="203"/>
                  </a:cubicBezTo>
                  <a:cubicBezTo>
                    <a:pt x="1" y="204"/>
                    <a:pt x="2" y="204"/>
                    <a:pt x="1" y="205"/>
                  </a:cubicBezTo>
                  <a:cubicBezTo>
                    <a:pt x="9" y="211"/>
                    <a:pt x="4" y="207"/>
                    <a:pt x="8" y="212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7" y="217"/>
                    <a:pt x="6" y="219"/>
                    <a:pt x="8" y="221"/>
                  </a:cubicBezTo>
                  <a:cubicBezTo>
                    <a:pt x="7" y="223"/>
                    <a:pt x="7" y="224"/>
                    <a:pt x="5" y="226"/>
                  </a:cubicBezTo>
                  <a:cubicBezTo>
                    <a:pt x="6" y="231"/>
                    <a:pt x="7" y="237"/>
                    <a:pt x="9" y="241"/>
                  </a:cubicBezTo>
                  <a:cubicBezTo>
                    <a:pt x="10" y="244"/>
                    <a:pt x="9" y="242"/>
                    <a:pt x="10" y="244"/>
                  </a:cubicBezTo>
                  <a:cubicBezTo>
                    <a:pt x="11" y="246"/>
                    <a:pt x="11" y="246"/>
                    <a:pt x="11" y="247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5" y="255"/>
                    <a:pt x="14" y="254"/>
                    <a:pt x="16" y="256"/>
                  </a:cubicBezTo>
                  <a:cubicBezTo>
                    <a:pt x="16" y="260"/>
                    <a:pt x="17" y="264"/>
                    <a:pt x="19" y="267"/>
                  </a:cubicBezTo>
                  <a:cubicBezTo>
                    <a:pt x="19" y="267"/>
                    <a:pt x="19" y="267"/>
                    <a:pt x="19" y="268"/>
                  </a:cubicBezTo>
                  <a:cubicBezTo>
                    <a:pt x="19" y="268"/>
                    <a:pt x="19" y="268"/>
                    <a:pt x="19" y="268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1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32" y="293"/>
                    <a:pt x="32" y="293"/>
                    <a:pt x="37" y="298"/>
                  </a:cubicBezTo>
                  <a:cubicBezTo>
                    <a:pt x="41" y="301"/>
                    <a:pt x="38" y="297"/>
                    <a:pt x="39" y="303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3" y="301"/>
                    <a:pt x="43" y="303"/>
                    <a:pt x="44" y="300"/>
                  </a:cubicBezTo>
                  <a:cubicBezTo>
                    <a:pt x="41" y="298"/>
                    <a:pt x="43" y="299"/>
                    <a:pt x="41" y="296"/>
                  </a:cubicBezTo>
                  <a:cubicBezTo>
                    <a:pt x="38" y="290"/>
                    <a:pt x="40" y="291"/>
                    <a:pt x="38" y="286"/>
                  </a:cubicBezTo>
                  <a:cubicBezTo>
                    <a:pt x="35" y="280"/>
                    <a:pt x="35" y="280"/>
                    <a:pt x="35" y="280"/>
                  </a:cubicBezTo>
                  <a:cubicBezTo>
                    <a:pt x="34" y="277"/>
                    <a:pt x="35" y="275"/>
                    <a:pt x="34" y="272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2" y="265"/>
                    <a:pt x="33" y="265"/>
                    <a:pt x="33" y="265"/>
                  </a:cubicBezTo>
                  <a:cubicBezTo>
                    <a:pt x="35" y="267"/>
                    <a:pt x="33" y="266"/>
                    <a:pt x="37" y="267"/>
                  </a:cubicBezTo>
                  <a:cubicBezTo>
                    <a:pt x="36" y="271"/>
                    <a:pt x="37" y="270"/>
                    <a:pt x="38" y="274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4" y="293"/>
                    <a:pt x="44" y="288"/>
                    <a:pt x="45" y="294"/>
                  </a:cubicBezTo>
                  <a:cubicBezTo>
                    <a:pt x="48" y="292"/>
                    <a:pt x="46" y="292"/>
                    <a:pt x="50" y="293"/>
                  </a:cubicBezTo>
                  <a:cubicBezTo>
                    <a:pt x="50" y="287"/>
                    <a:pt x="48" y="286"/>
                    <a:pt x="47" y="279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1" y="267"/>
                    <a:pt x="37" y="244"/>
                    <a:pt x="37" y="237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1" y="242"/>
                    <a:pt x="42" y="250"/>
                    <a:pt x="45" y="255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49" y="310"/>
                    <a:pt x="56" y="305"/>
                    <a:pt x="53" y="309"/>
                  </a:cubicBezTo>
                  <a:cubicBezTo>
                    <a:pt x="54" y="310"/>
                    <a:pt x="53" y="310"/>
                    <a:pt x="55" y="311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61" y="315"/>
                    <a:pt x="62" y="315"/>
                    <a:pt x="63" y="320"/>
                  </a:cubicBezTo>
                  <a:cubicBezTo>
                    <a:pt x="64" y="326"/>
                    <a:pt x="62" y="327"/>
                    <a:pt x="65" y="331"/>
                  </a:cubicBezTo>
                  <a:cubicBezTo>
                    <a:pt x="68" y="337"/>
                    <a:pt x="67" y="342"/>
                    <a:pt x="70" y="347"/>
                  </a:cubicBezTo>
                  <a:cubicBezTo>
                    <a:pt x="72" y="348"/>
                    <a:pt x="72" y="347"/>
                    <a:pt x="74" y="346"/>
                  </a:cubicBezTo>
                  <a:cubicBezTo>
                    <a:pt x="75" y="349"/>
                    <a:pt x="76" y="349"/>
                    <a:pt x="77" y="350"/>
                  </a:cubicBezTo>
                  <a:cubicBezTo>
                    <a:pt x="79" y="352"/>
                    <a:pt x="79" y="353"/>
                    <a:pt x="81" y="354"/>
                  </a:cubicBezTo>
                  <a:cubicBezTo>
                    <a:pt x="83" y="350"/>
                    <a:pt x="81" y="347"/>
                    <a:pt x="80" y="343"/>
                  </a:cubicBezTo>
                  <a:cubicBezTo>
                    <a:pt x="79" y="339"/>
                    <a:pt x="80" y="336"/>
                    <a:pt x="80" y="330"/>
                  </a:cubicBezTo>
                  <a:cubicBezTo>
                    <a:pt x="78" y="328"/>
                    <a:pt x="79" y="330"/>
                    <a:pt x="79" y="327"/>
                  </a:cubicBezTo>
                  <a:cubicBezTo>
                    <a:pt x="78" y="322"/>
                    <a:pt x="79" y="327"/>
                    <a:pt x="77" y="323"/>
                  </a:cubicBezTo>
                  <a:cubicBezTo>
                    <a:pt x="81" y="314"/>
                    <a:pt x="68" y="300"/>
                    <a:pt x="80" y="298"/>
                  </a:cubicBezTo>
                  <a:cubicBezTo>
                    <a:pt x="81" y="290"/>
                    <a:pt x="81" y="290"/>
                    <a:pt x="81" y="290"/>
                  </a:cubicBezTo>
                  <a:cubicBezTo>
                    <a:pt x="83" y="290"/>
                    <a:pt x="82" y="290"/>
                    <a:pt x="83" y="291"/>
                  </a:cubicBezTo>
                  <a:cubicBezTo>
                    <a:pt x="85" y="293"/>
                    <a:pt x="85" y="293"/>
                    <a:pt x="85" y="293"/>
                  </a:cubicBezTo>
                  <a:cubicBezTo>
                    <a:pt x="85" y="290"/>
                    <a:pt x="84" y="292"/>
                    <a:pt x="86" y="290"/>
                  </a:cubicBezTo>
                  <a:cubicBezTo>
                    <a:pt x="86" y="290"/>
                    <a:pt x="86" y="287"/>
                    <a:pt x="86" y="287"/>
                  </a:cubicBezTo>
                  <a:cubicBezTo>
                    <a:pt x="87" y="280"/>
                    <a:pt x="87" y="280"/>
                    <a:pt x="87" y="280"/>
                  </a:cubicBezTo>
                  <a:cubicBezTo>
                    <a:pt x="88" y="275"/>
                    <a:pt x="86" y="265"/>
                    <a:pt x="85" y="259"/>
                  </a:cubicBezTo>
                  <a:cubicBezTo>
                    <a:pt x="85" y="259"/>
                    <a:pt x="85" y="259"/>
                    <a:pt x="85" y="258"/>
                  </a:cubicBezTo>
                  <a:cubicBezTo>
                    <a:pt x="85" y="258"/>
                    <a:pt x="85" y="258"/>
                    <a:pt x="85" y="257"/>
                  </a:cubicBezTo>
                  <a:cubicBezTo>
                    <a:pt x="84" y="257"/>
                    <a:pt x="84" y="255"/>
                    <a:pt x="84" y="255"/>
                  </a:cubicBezTo>
                  <a:cubicBezTo>
                    <a:pt x="83" y="253"/>
                    <a:pt x="83" y="246"/>
                    <a:pt x="82" y="243"/>
                  </a:cubicBezTo>
                  <a:cubicBezTo>
                    <a:pt x="85" y="245"/>
                    <a:pt x="83" y="245"/>
                    <a:pt x="86" y="245"/>
                  </a:cubicBezTo>
                  <a:cubicBezTo>
                    <a:pt x="89" y="245"/>
                    <a:pt x="90" y="245"/>
                    <a:pt x="90" y="242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29"/>
                    <a:pt x="87" y="217"/>
                    <a:pt x="88" y="212"/>
                  </a:cubicBezTo>
                  <a:cubicBezTo>
                    <a:pt x="88" y="208"/>
                    <a:pt x="89" y="208"/>
                    <a:pt x="88" y="201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90" y="199"/>
                    <a:pt x="90" y="199"/>
                    <a:pt x="90" y="197"/>
                  </a:cubicBezTo>
                  <a:cubicBezTo>
                    <a:pt x="90" y="193"/>
                    <a:pt x="90" y="196"/>
                    <a:pt x="89" y="195"/>
                  </a:cubicBezTo>
                  <a:cubicBezTo>
                    <a:pt x="89" y="195"/>
                    <a:pt x="89" y="195"/>
                    <a:pt x="89" y="194"/>
                  </a:cubicBezTo>
                  <a:cubicBezTo>
                    <a:pt x="89" y="194"/>
                    <a:pt x="88" y="194"/>
                    <a:pt x="88" y="194"/>
                  </a:cubicBezTo>
                  <a:cubicBezTo>
                    <a:pt x="90" y="191"/>
                    <a:pt x="91" y="188"/>
                    <a:pt x="88" y="186"/>
                  </a:cubicBezTo>
                  <a:cubicBezTo>
                    <a:pt x="90" y="182"/>
                    <a:pt x="90" y="183"/>
                    <a:pt x="89" y="178"/>
                  </a:cubicBezTo>
                  <a:cubicBezTo>
                    <a:pt x="89" y="175"/>
                    <a:pt x="88" y="173"/>
                    <a:pt x="87" y="170"/>
                  </a:cubicBezTo>
                  <a:cubicBezTo>
                    <a:pt x="86" y="166"/>
                    <a:pt x="85" y="148"/>
                    <a:pt x="83" y="143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7" y="131"/>
                    <a:pt x="77" y="130"/>
                    <a:pt x="79" y="125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18"/>
                    <a:pt x="77" y="122"/>
                    <a:pt x="76" y="117"/>
                  </a:cubicBezTo>
                  <a:cubicBezTo>
                    <a:pt x="75" y="107"/>
                    <a:pt x="72" y="109"/>
                    <a:pt x="72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0" y="92"/>
                    <a:pt x="68" y="91"/>
                    <a:pt x="68" y="84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8"/>
                    <a:pt x="65" y="71"/>
                    <a:pt x="63" y="68"/>
                  </a:cubicBezTo>
                  <a:cubicBezTo>
                    <a:pt x="63" y="68"/>
                    <a:pt x="63" y="67"/>
                    <a:pt x="63" y="67"/>
                  </a:cubicBezTo>
                  <a:cubicBezTo>
                    <a:pt x="59" y="58"/>
                    <a:pt x="57" y="4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4" y="35"/>
                    <a:pt x="54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3"/>
                  </a:cubicBezTo>
                  <a:cubicBezTo>
                    <a:pt x="52" y="32"/>
                    <a:pt x="53" y="34"/>
                    <a:pt x="51" y="31"/>
                  </a:cubicBezTo>
                  <a:cubicBezTo>
                    <a:pt x="49" y="28"/>
                    <a:pt x="50" y="27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31"/>
                    <a:pt x="48" y="35"/>
                    <a:pt x="49" y="39"/>
                  </a:cubicBezTo>
                  <a:cubicBezTo>
                    <a:pt x="51" y="44"/>
                    <a:pt x="47" y="35"/>
                    <a:pt x="50" y="40"/>
                  </a:cubicBezTo>
                  <a:cubicBezTo>
                    <a:pt x="52" y="45"/>
                    <a:pt x="49" y="44"/>
                    <a:pt x="50" y="48"/>
                  </a:cubicBezTo>
                  <a:cubicBezTo>
                    <a:pt x="53" y="52"/>
                    <a:pt x="52" y="49"/>
                    <a:pt x="53" y="55"/>
                  </a:cubicBezTo>
                  <a:cubicBezTo>
                    <a:pt x="54" y="59"/>
                    <a:pt x="55" y="60"/>
                    <a:pt x="53" y="63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73"/>
                    <a:pt x="57" y="70"/>
                    <a:pt x="54" y="75"/>
                  </a:cubicBezTo>
                  <a:cubicBezTo>
                    <a:pt x="58" y="78"/>
                    <a:pt x="55" y="80"/>
                    <a:pt x="56" y="86"/>
                  </a:cubicBezTo>
                  <a:cubicBezTo>
                    <a:pt x="57" y="91"/>
                    <a:pt x="57" y="86"/>
                    <a:pt x="58" y="90"/>
                  </a:cubicBezTo>
                  <a:cubicBezTo>
                    <a:pt x="58" y="92"/>
                    <a:pt x="58" y="95"/>
                    <a:pt x="58" y="97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68"/>
                    <a:pt x="48" y="62"/>
                    <a:pt x="47" y="5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0"/>
                    <a:pt x="41" y="31"/>
                    <a:pt x="42" y="31"/>
                  </a:cubicBezTo>
                  <a:cubicBezTo>
                    <a:pt x="42" y="28"/>
                    <a:pt x="43" y="34"/>
                    <a:pt x="42" y="2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18"/>
                    <a:pt x="36" y="11"/>
                    <a:pt x="34" y="5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9" name="Freeform 45"/>
            <p:cNvSpPr>
              <a:spLocks noEditPoints="1"/>
            </p:cNvSpPr>
            <p:nvPr/>
          </p:nvSpPr>
          <p:spPr bwMode="auto">
            <a:xfrm>
              <a:off x="1041" y="1758"/>
              <a:ext cx="125" cy="452"/>
            </a:xfrm>
            <a:custGeom>
              <a:avLst/>
              <a:gdLst>
                <a:gd name="T0" fmla="*/ 57 w 98"/>
                <a:gd name="T1" fmla="*/ 240 h 352"/>
                <a:gd name="T2" fmla="*/ 67 w 98"/>
                <a:gd name="T3" fmla="*/ 204 h 352"/>
                <a:gd name="T4" fmla="*/ 75 w 98"/>
                <a:gd name="T5" fmla="*/ 128 h 352"/>
                <a:gd name="T6" fmla="*/ 74 w 98"/>
                <a:gd name="T7" fmla="*/ 152 h 352"/>
                <a:gd name="T8" fmla="*/ 71 w 98"/>
                <a:gd name="T9" fmla="*/ 127 h 352"/>
                <a:gd name="T10" fmla="*/ 73 w 98"/>
                <a:gd name="T11" fmla="*/ 111 h 352"/>
                <a:gd name="T12" fmla="*/ 73 w 98"/>
                <a:gd name="T13" fmla="*/ 107 h 352"/>
                <a:gd name="T14" fmla="*/ 78 w 98"/>
                <a:gd name="T15" fmla="*/ 109 h 352"/>
                <a:gd name="T16" fmla="*/ 72 w 98"/>
                <a:gd name="T17" fmla="*/ 122 h 352"/>
                <a:gd name="T18" fmla="*/ 54 w 98"/>
                <a:gd name="T19" fmla="*/ 95 h 352"/>
                <a:gd name="T20" fmla="*/ 82 w 98"/>
                <a:gd name="T21" fmla="*/ 87 h 352"/>
                <a:gd name="T22" fmla="*/ 57 w 98"/>
                <a:gd name="T23" fmla="*/ 82 h 352"/>
                <a:gd name="T24" fmla="*/ 73 w 98"/>
                <a:gd name="T25" fmla="*/ 52 h 352"/>
                <a:gd name="T26" fmla="*/ 77 w 98"/>
                <a:gd name="T27" fmla="*/ 69 h 352"/>
                <a:gd name="T28" fmla="*/ 69 w 98"/>
                <a:gd name="T29" fmla="*/ 82 h 352"/>
                <a:gd name="T30" fmla="*/ 62 w 98"/>
                <a:gd name="T31" fmla="*/ 5 h 352"/>
                <a:gd name="T32" fmla="*/ 54 w 98"/>
                <a:gd name="T33" fmla="*/ 12 h 352"/>
                <a:gd name="T34" fmla="*/ 46 w 98"/>
                <a:gd name="T35" fmla="*/ 39 h 352"/>
                <a:gd name="T36" fmla="*/ 32 w 98"/>
                <a:gd name="T37" fmla="*/ 59 h 352"/>
                <a:gd name="T38" fmla="*/ 26 w 98"/>
                <a:gd name="T39" fmla="*/ 62 h 352"/>
                <a:gd name="T40" fmla="*/ 16 w 98"/>
                <a:gd name="T41" fmla="*/ 96 h 352"/>
                <a:gd name="T42" fmla="*/ 6 w 98"/>
                <a:gd name="T43" fmla="*/ 139 h 352"/>
                <a:gd name="T44" fmla="*/ 0 w 98"/>
                <a:gd name="T45" fmla="*/ 179 h 352"/>
                <a:gd name="T46" fmla="*/ 1 w 98"/>
                <a:gd name="T47" fmla="*/ 196 h 352"/>
                <a:gd name="T48" fmla="*/ 18 w 98"/>
                <a:gd name="T49" fmla="*/ 141 h 352"/>
                <a:gd name="T50" fmla="*/ 27 w 98"/>
                <a:gd name="T51" fmla="*/ 105 h 352"/>
                <a:gd name="T52" fmla="*/ 33 w 98"/>
                <a:gd name="T53" fmla="*/ 67 h 352"/>
                <a:gd name="T54" fmla="*/ 35 w 98"/>
                <a:gd name="T55" fmla="*/ 81 h 352"/>
                <a:gd name="T56" fmla="*/ 25 w 98"/>
                <a:gd name="T57" fmla="*/ 139 h 352"/>
                <a:gd name="T58" fmla="*/ 18 w 98"/>
                <a:gd name="T59" fmla="*/ 191 h 352"/>
                <a:gd name="T60" fmla="*/ 11 w 98"/>
                <a:gd name="T61" fmla="*/ 244 h 352"/>
                <a:gd name="T62" fmla="*/ 3 w 98"/>
                <a:gd name="T63" fmla="*/ 313 h 352"/>
                <a:gd name="T64" fmla="*/ 6 w 98"/>
                <a:gd name="T65" fmla="*/ 342 h 352"/>
                <a:gd name="T66" fmla="*/ 14 w 98"/>
                <a:gd name="T67" fmla="*/ 349 h 352"/>
                <a:gd name="T68" fmla="*/ 24 w 98"/>
                <a:gd name="T69" fmla="*/ 340 h 352"/>
                <a:gd name="T70" fmla="*/ 40 w 98"/>
                <a:gd name="T71" fmla="*/ 274 h 352"/>
                <a:gd name="T72" fmla="*/ 51 w 98"/>
                <a:gd name="T73" fmla="*/ 230 h 352"/>
                <a:gd name="T74" fmla="*/ 45 w 98"/>
                <a:gd name="T75" fmla="*/ 272 h 352"/>
                <a:gd name="T76" fmla="*/ 44 w 98"/>
                <a:gd name="T77" fmla="*/ 316 h 352"/>
                <a:gd name="T78" fmla="*/ 59 w 98"/>
                <a:gd name="T79" fmla="*/ 278 h 352"/>
                <a:gd name="T80" fmla="*/ 64 w 98"/>
                <a:gd name="T81" fmla="*/ 266 h 352"/>
                <a:gd name="T82" fmla="*/ 81 w 98"/>
                <a:gd name="T83" fmla="*/ 205 h 352"/>
                <a:gd name="T84" fmla="*/ 89 w 98"/>
                <a:gd name="T85" fmla="*/ 184 h 352"/>
                <a:gd name="T86" fmla="*/ 98 w 98"/>
                <a:gd name="T87" fmla="*/ 164 h 352"/>
                <a:gd name="T88" fmla="*/ 97 w 98"/>
                <a:gd name="T89" fmla="*/ 139 h 352"/>
                <a:gd name="T90" fmla="*/ 92 w 98"/>
                <a:gd name="T91" fmla="*/ 106 h 352"/>
                <a:gd name="T92" fmla="*/ 94 w 98"/>
                <a:gd name="T93" fmla="*/ 82 h 352"/>
                <a:gd name="T94" fmla="*/ 90 w 98"/>
                <a:gd name="T95" fmla="*/ 62 h 352"/>
                <a:gd name="T96" fmla="*/ 76 w 98"/>
                <a:gd name="T97" fmla="*/ 47 h 352"/>
                <a:gd name="T98" fmla="*/ 78 w 98"/>
                <a:gd name="T99" fmla="*/ 33 h 352"/>
                <a:gd name="T100" fmla="*/ 77 w 98"/>
                <a:gd name="T101" fmla="*/ 16 h 352"/>
                <a:gd name="T102" fmla="*/ 62 w 98"/>
                <a:gd name="T103" fmla="*/ 67 h 352"/>
                <a:gd name="T104" fmla="*/ 64 w 98"/>
                <a:gd name="T105" fmla="*/ 3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2">
                  <a:moveTo>
                    <a:pt x="18" y="332"/>
                  </a:moveTo>
                  <a:cubicBezTo>
                    <a:pt x="19" y="333"/>
                    <a:pt x="20" y="331"/>
                    <a:pt x="18" y="334"/>
                  </a:cubicBezTo>
                  <a:cubicBezTo>
                    <a:pt x="17" y="333"/>
                    <a:pt x="16" y="333"/>
                    <a:pt x="18" y="332"/>
                  </a:cubicBezTo>
                  <a:close/>
                  <a:moveTo>
                    <a:pt x="59" y="238"/>
                  </a:moveTo>
                  <a:cubicBezTo>
                    <a:pt x="58" y="240"/>
                    <a:pt x="59" y="239"/>
                    <a:pt x="57" y="240"/>
                  </a:cubicBezTo>
                  <a:cubicBezTo>
                    <a:pt x="59" y="237"/>
                    <a:pt x="56" y="238"/>
                    <a:pt x="59" y="238"/>
                  </a:cubicBezTo>
                  <a:close/>
                  <a:moveTo>
                    <a:pt x="63" y="212"/>
                  </a:moveTo>
                  <a:cubicBezTo>
                    <a:pt x="62" y="208"/>
                    <a:pt x="63" y="200"/>
                    <a:pt x="64" y="198"/>
                  </a:cubicBezTo>
                  <a:cubicBezTo>
                    <a:pt x="65" y="199"/>
                    <a:pt x="65" y="198"/>
                    <a:pt x="66" y="200"/>
                  </a:cubicBezTo>
                  <a:cubicBezTo>
                    <a:pt x="67" y="201"/>
                    <a:pt x="67" y="202"/>
                    <a:pt x="67" y="204"/>
                  </a:cubicBezTo>
                  <a:cubicBezTo>
                    <a:pt x="67" y="206"/>
                    <a:pt x="66" y="207"/>
                    <a:pt x="65" y="208"/>
                  </a:cubicBezTo>
                  <a:cubicBezTo>
                    <a:pt x="63" y="213"/>
                    <a:pt x="66" y="210"/>
                    <a:pt x="63" y="212"/>
                  </a:cubicBezTo>
                  <a:close/>
                  <a:moveTo>
                    <a:pt x="72" y="122"/>
                  </a:moveTo>
                  <a:cubicBezTo>
                    <a:pt x="76" y="124"/>
                    <a:pt x="76" y="124"/>
                    <a:pt x="76" y="124"/>
                  </a:cubicBezTo>
                  <a:cubicBezTo>
                    <a:pt x="75" y="126"/>
                    <a:pt x="75" y="126"/>
                    <a:pt x="75" y="12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131"/>
                    <a:pt x="78" y="129"/>
                    <a:pt x="76" y="130"/>
                  </a:cubicBezTo>
                  <a:cubicBezTo>
                    <a:pt x="76" y="138"/>
                    <a:pt x="77" y="137"/>
                    <a:pt x="74" y="139"/>
                  </a:cubicBezTo>
                  <a:cubicBezTo>
                    <a:pt x="75" y="142"/>
                    <a:pt x="75" y="144"/>
                    <a:pt x="76" y="147"/>
                  </a:cubicBezTo>
                  <a:cubicBezTo>
                    <a:pt x="74" y="149"/>
                    <a:pt x="74" y="148"/>
                    <a:pt x="74" y="152"/>
                  </a:cubicBezTo>
                  <a:cubicBezTo>
                    <a:pt x="72" y="150"/>
                    <a:pt x="73" y="150"/>
                    <a:pt x="69" y="150"/>
                  </a:cubicBezTo>
                  <a:cubicBezTo>
                    <a:pt x="68" y="147"/>
                    <a:pt x="69" y="147"/>
                    <a:pt x="70" y="145"/>
                  </a:cubicBezTo>
                  <a:cubicBezTo>
                    <a:pt x="71" y="143"/>
                    <a:pt x="71" y="142"/>
                    <a:pt x="71" y="139"/>
                  </a:cubicBezTo>
                  <a:cubicBezTo>
                    <a:pt x="71" y="137"/>
                    <a:pt x="72" y="132"/>
                    <a:pt x="72" y="127"/>
                  </a:cubicBezTo>
                  <a:cubicBezTo>
                    <a:pt x="71" y="127"/>
                    <a:pt x="71" y="126"/>
                    <a:pt x="71" y="127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4"/>
                    <a:pt x="71" y="123"/>
                    <a:pt x="72" y="122"/>
                  </a:cubicBezTo>
                  <a:close/>
                  <a:moveTo>
                    <a:pt x="72" y="122"/>
                  </a:moveTo>
                  <a:cubicBezTo>
                    <a:pt x="72" y="116"/>
                    <a:pt x="73" y="115"/>
                    <a:pt x="73" y="111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0" y="111"/>
                    <a:pt x="69" y="106"/>
                  </a:cubicBezTo>
                  <a:cubicBezTo>
                    <a:pt x="72" y="107"/>
                    <a:pt x="69" y="105"/>
                    <a:pt x="71" y="107"/>
                  </a:cubicBezTo>
                  <a:cubicBezTo>
                    <a:pt x="72" y="108"/>
                    <a:pt x="70" y="107"/>
                    <a:pt x="72" y="108"/>
                  </a:cubicBezTo>
                  <a:cubicBezTo>
                    <a:pt x="73" y="108"/>
                    <a:pt x="73" y="107"/>
                    <a:pt x="73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8" y="105"/>
                    <a:pt x="78" y="105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80" y="103"/>
                  </a:cubicBezTo>
                  <a:cubicBezTo>
                    <a:pt x="79" y="108"/>
                    <a:pt x="80" y="105"/>
                    <a:pt x="78" y="109"/>
                  </a:cubicBezTo>
                  <a:cubicBezTo>
                    <a:pt x="79" y="110"/>
                    <a:pt x="79" y="110"/>
                    <a:pt x="80" y="112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7"/>
                    <a:pt x="79" y="115"/>
                    <a:pt x="77" y="121"/>
                  </a:cubicBezTo>
                  <a:cubicBezTo>
                    <a:pt x="73" y="122"/>
                    <a:pt x="73" y="122"/>
                    <a:pt x="73" y="122"/>
                  </a:cubicBezTo>
                  <a:lnTo>
                    <a:pt x="72" y="122"/>
                  </a:lnTo>
                  <a:close/>
                  <a:moveTo>
                    <a:pt x="54" y="96"/>
                  </a:moveTo>
                  <a:cubicBezTo>
                    <a:pt x="51" y="93"/>
                    <a:pt x="54" y="93"/>
                    <a:pt x="54" y="93"/>
                  </a:cubicBezTo>
                  <a:cubicBezTo>
                    <a:pt x="54" y="93"/>
                    <a:pt x="54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9"/>
                    <a:pt x="56" y="93"/>
                    <a:pt x="54" y="95"/>
                  </a:cubicBezTo>
                  <a:lnTo>
                    <a:pt x="54" y="96"/>
                  </a:lnTo>
                  <a:close/>
                  <a:moveTo>
                    <a:pt x="82" y="87"/>
                  </a:moveTo>
                  <a:cubicBezTo>
                    <a:pt x="82" y="87"/>
                    <a:pt x="80" y="88"/>
                    <a:pt x="81" y="84"/>
                  </a:cubicBezTo>
                  <a:cubicBezTo>
                    <a:pt x="82" y="81"/>
                    <a:pt x="82" y="83"/>
                    <a:pt x="84" y="82"/>
                  </a:cubicBezTo>
                  <a:cubicBezTo>
                    <a:pt x="83" y="85"/>
                    <a:pt x="83" y="85"/>
                    <a:pt x="82" y="87"/>
                  </a:cubicBezTo>
                  <a:close/>
                  <a:moveTo>
                    <a:pt x="57" y="81"/>
                  </a:moveTo>
                  <a:cubicBezTo>
                    <a:pt x="56" y="75"/>
                    <a:pt x="58" y="84"/>
                    <a:pt x="58" y="73"/>
                  </a:cubicBezTo>
                  <a:cubicBezTo>
                    <a:pt x="60" y="74"/>
                    <a:pt x="60" y="74"/>
                    <a:pt x="62" y="74"/>
                  </a:cubicBezTo>
                  <a:cubicBezTo>
                    <a:pt x="61" y="79"/>
                    <a:pt x="61" y="78"/>
                    <a:pt x="61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lnTo>
                    <a:pt x="57" y="81"/>
                  </a:lnTo>
                  <a:close/>
                  <a:moveTo>
                    <a:pt x="73" y="53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2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6" y="50"/>
                    <a:pt x="75" y="50"/>
                    <a:pt x="76" y="50"/>
                  </a:cubicBezTo>
                  <a:cubicBezTo>
                    <a:pt x="78" y="52"/>
                    <a:pt x="78" y="52"/>
                    <a:pt x="81" y="53"/>
                  </a:cubicBezTo>
                  <a:cubicBezTo>
                    <a:pt x="79" y="57"/>
                    <a:pt x="80" y="64"/>
                    <a:pt x="80" y="68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6"/>
                    <a:pt x="74" y="76"/>
                    <a:pt x="78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5" y="83"/>
                    <a:pt x="75" y="81"/>
                    <a:pt x="73" y="84"/>
                  </a:cubicBezTo>
                  <a:cubicBezTo>
                    <a:pt x="70" y="83"/>
                    <a:pt x="73" y="84"/>
                    <a:pt x="71" y="83"/>
                  </a:cubicBezTo>
                  <a:cubicBezTo>
                    <a:pt x="70" y="82"/>
                    <a:pt x="71" y="82"/>
                    <a:pt x="69" y="82"/>
                  </a:cubicBezTo>
                  <a:cubicBezTo>
                    <a:pt x="69" y="74"/>
                    <a:pt x="70" y="73"/>
                    <a:pt x="71" y="67"/>
                  </a:cubicBezTo>
                  <a:cubicBezTo>
                    <a:pt x="72" y="58"/>
                    <a:pt x="72" y="72"/>
                    <a:pt x="73" y="53"/>
                  </a:cubicBezTo>
                  <a:close/>
                  <a:moveTo>
                    <a:pt x="55" y="25"/>
                  </a:moveTo>
                  <a:cubicBezTo>
                    <a:pt x="56" y="20"/>
                    <a:pt x="59" y="19"/>
                    <a:pt x="60" y="1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4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1" y="2"/>
                    <a:pt x="61" y="2"/>
                  </a:cubicBezTo>
                  <a:cubicBezTo>
                    <a:pt x="58" y="5"/>
                    <a:pt x="57" y="4"/>
                    <a:pt x="57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5"/>
                    <a:pt x="55" y="18"/>
                    <a:pt x="53" y="21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9" y="25"/>
                    <a:pt x="54" y="24"/>
                    <a:pt x="48" y="25"/>
                  </a:cubicBezTo>
                  <a:cubicBezTo>
                    <a:pt x="49" y="29"/>
                    <a:pt x="49" y="29"/>
                    <a:pt x="46" y="32"/>
                  </a:cubicBezTo>
                  <a:cubicBezTo>
                    <a:pt x="46" y="34"/>
                    <a:pt x="46" y="38"/>
                    <a:pt x="46" y="39"/>
                  </a:cubicBezTo>
                  <a:cubicBezTo>
                    <a:pt x="45" y="43"/>
                    <a:pt x="46" y="38"/>
                    <a:pt x="44" y="43"/>
                  </a:cubicBezTo>
                  <a:cubicBezTo>
                    <a:pt x="46" y="44"/>
                    <a:pt x="45" y="42"/>
                    <a:pt x="46" y="45"/>
                  </a:cubicBezTo>
                  <a:cubicBezTo>
                    <a:pt x="41" y="46"/>
                    <a:pt x="45" y="48"/>
                    <a:pt x="39" y="49"/>
                  </a:cubicBezTo>
                  <a:cubicBezTo>
                    <a:pt x="40" y="55"/>
                    <a:pt x="38" y="53"/>
                    <a:pt x="38" y="61"/>
                  </a:cubicBezTo>
                  <a:cubicBezTo>
                    <a:pt x="32" y="62"/>
                    <a:pt x="37" y="61"/>
                    <a:pt x="32" y="59"/>
                  </a:cubicBezTo>
                  <a:cubicBezTo>
                    <a:pt x="34" y="56"/>
                    <a:pt x="35" y="54"/>
                    <a:pt x="34" y="49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0" y="49"/>
                    <a:pt x="31" y="51"/>
                    <a:pt x="30" y="55"/>
                  </a:cubicBezTo>
                  <a:cubicBezTo>
                    <a:pt x="28" y="61"/>
                    <a:pt x="28" y="56"/>
                    <a:pt x="26" y="62"/>
                  </a:cubicBezTo>
                  <a:cubicBezTo>
                    <a:pt x="25" y="66"/>
                    <a:pt x="26" y="68"/>
                    <a:pt x="24" y="71"/>
                  </a:cubicBezTo>
                  <a:cubicBezTo>
                    <a:pt x="23" y="74"/>
                    <a:pt x="22" y="75"/>
                    <a:pt x="21" y="78"/>
                  </a:cubicBezTo>
                  <a:cubicBezTo>
                    <a:pt x="20" y="80"/>
                    <a:pt x="21" y="81"/>
                    <a:pt x="20" y="84"/>
                  </a:cubicBezTo>
                  <a:cubicBezTo>
                    <a:pt x="19" y="86"/>
                    <a:pt x="20" y="82"/>
                    <a:pt x="18" y="87"/>
                  </a:cubicBezTo>
                  <a:cubicBezTo>
                    <a:pt x="18" y="91"/>
                    <a:pt x="18" y="93"/>
                    <a:pt x="16" y="96"/>
                  </a:cubicBezTo>
                  <a:cubicBezTo>
                    <a:pt x="15" y="98"/>
                    <a:pt x="16" y="95"/>
                    <a:pt x="15" y="98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7"/>
                    <a:pt x="11" y="110"/>
                    <a:pt x="13" y="113"/>
                  </a:cubicBezTo>
                  <a:cubicBezTo>
                    <a:pt x="10" y="116"/>
                    <a:pt x="8" y="117"/>
                    <a:pt x="10" y="122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44"/>
                    <a:pt x="5" y="148"/>
                    <a:pt x="6" y="153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61"/>
                    <a:pt x="3" y="164"/>
                    <a:pt x="3" y="165"/>
                  </a:cubicBezTo>
                  <a:cubicBezTo>
                    <a:pt x="3" y="170"/>
                    <a:pt x="4" y="175"/>
                    <a:pt x="0" y="179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6" y="183"/>
                    <a:pt x="4" y="183"/>
                    <a:pt x="5" y="184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2"/>
                    <a:pt x="1" y="196"/>
                  </a:cubicBezTo>
                  <a:cubicBezTo>
                    <a:pt x="7" y="195"/>
                    <a:pt x="4" y="197"/>
                    <a:pt x="9" y="197"/>
                  </a:cubicBezTo>
                  <a:cubicBezTo>
                    <a:pt x="9" y="191"/>
                    <a:pt x="12" y="180"/>
                    <a:pt x="13" y="173"/>
                  </a:cubicBezTo>
                  <a:cubicBezTo>
                    <a:pt x="14" y="168"/>
                    <a:pt x="14" y="164"/>
                    <a:pt x="15" y="160"/>
                  </a:cubicBezTo>
                  <a:cubicBezTo>
                    <a:pt x="16" y="157"/>
                    <a:pt x="17" y="153"/>
                    <a:pt x="18" y="149"/>
                  </a:cubicBezTo>
                  <a:cubicBezTo>
                    <a:pt x="18" y="145"/>
                    <a:pt x="18" y="145"/>
                    <a:pt x="18" y="141"/>
                  </a:cubicBezTo>
                  <a:cubicBezTo>
                    <a:pt x="20" y="133"/>
                    <a:pt x="18" y="134"/>
                    <a:pt x="20" y="130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3" y="119"/>
                    <a:pt x="23" y="119"/>
                    <a:pt x="23" y="118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6" y="108"/>
                    <a:pt x="23" y="111"/>
                    <a:pt x="27" y="105"/>
                  </a:cubicBezTo>
                  <a:cubicBezTo>
                    <a:pt x="27" y="102"/>
                    <a:pt x="26" y="102"/>
                    <a:pt x="26" y="9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29" y="84"/>
                    <a:pt x="32" y="81"/>
                    <a:pt x="28" y="80"/>
                  </a:cubicBezTo>
                  <a:cubicBezTo>
                    <a:pt x="31" y="72"/>
                    <a:pt x="28" y="74"/>
                    <a:pt x="33" y="67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4" y="64"/>
                    <a:pt x="34" y="65"/>
                    <a:pt x="34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74"/>
                    <a:pt x="36" y="75"/>
                    <a:pt x="35" y="81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0" y="111"/>
                    <a:pt x="31" y="116"/>
                    <a:pt x="28" y="118"/>
                  </a:cubicBezTo>
                  <a:cubicBezTo>
                    <a:pt x="29" y="127"/>
                    <a:pt x="29" y="122"/>
                    <a:pt x="27" y="130"/>
                  </a:cubicBezTo>
                  <a:cubicBezTo>
                    <a:pt x="26" y="132"/>
                    <a:pt x="26" y="135"/>
                    <a:pt x="25" y="138"/>
                  </a:cubicBezTo>
                  <a:cubicBezTo>
                    <a:pt x="25" y="140"/>
                    <a:pt x="26" y="137"/>
                    <a:pt x="25" y="13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149"/>
                    <a:pt x="24" y="149"/>
                    <a:pt x="23" y="15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0" y="169"/>
                    <a:pt x="20" y="180"/>
                    <a:pt x="19" y="183"/>
                  </a:cubicBezTo>
                  <a:cubicBezTo>
                    <a:pt x="18" y="186"/>
                    <a:pt x="17" y="182"/>
                    <a:pt x="18" y="191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5"/>
                    <a:pt x="16" y="203"/>
                    <a:pt x="16" y="207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9"/>
                    <a:pt x="10" y="252"/>
                    <a:pt x="9" y="257"/>
                  </a:cubicBezTo>
                  <a:cubicBezTo>
                    <a:pt x="8" y="266"/>
                    <a:pt x="6" y="288"/>
                    <a:pt x="5" y="294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2" y="302"/>
                    <a:pt x="6" y="305"/>
                    <a:pt x="5" y="310"/>
                  </a:cubicBezTo>
                  <a:cubicBezTo>
                    <a:pt x="4" y="314"/>
                    <a:pt x="5" y="309"/>
                    <a:pt x="3" y="313"/>
                  </a:cubicBezTo>
                  <a:cubicBezTo>
                    <a:pt x="3" y="316"/>
                    <a:pt x="4" y="314"/>
                    <a:pt x="5" y="317"/>
                  </a:cubicBezTo>
                  <a:cubicBezTo>
                    <a:pt x="2" y="322"/>
                    <a:pt x="4" y="317"/>
                    <a:pt x="4" y="323"/>
                  </a:cubicBezTo>
                  <a:cubicBezTo>
                    <a:pt x="4" y="325"/>
                    <a:pt x="3" y="326"/>
                    <a:pt x="3" y="329"/>
                  </a:cubicBezTo>
                  <a:cubicBezTo>
                    <a:pt x="6" y="329"/>
                    <a:pt x="4" y="330"/>
                    <a:pt x="6" y="328"/>
                  </a:cubicBezTo>
                  <a:cubicBezTo>
                    <a:pt x="6" y="333"/>
                    <a:pt x="5" y="338"/>
                    <a:pt x="6" y="342"/>
                  </a:cubicBezTo>
                  <a:cubicBezTo>
                    <a:pt x="8" y="348"/>
                    <a:pt x="7" y="343"/>
                    <a:pt x="8" y="346"/>
                  </a:cubicBezTo>
                  <a:cubicBezTo>
                    <a:pt x="9" y="350"/>
                    <a:pt x="9" y="350"/>
                    <a:pt x="9" y="350"/>
                  </a:cubicBezTo>
                  <a:cubicBezTo>
                    <a:pt x="12" y="350"/>
                    <a:pt x="12" y="350"/>
                    <a:pt x="12" y="350"/>
                  </a:cubicBezTo>
                  <a:cubicBezTo>
                    <a:pt x="12" y="350"/>
                    <a:pt x="13" y="350"/>
                    <a:pt x="13" y="351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15" y="347"/>
                    <a:pt x="16" y="347"/>
                    <a:pt x="18" y="347"/>
                  </a:cubicBezTo>
                  <a:cubicBezTo>
                    <a:pt x="16" y="352"/>
                    <a:pt x="18" y="351"/>
                    <a:pt x="18" y="351"/>
                  </a:cubicBezTo>
                  <a:cubicBezTo>
                    <a:pt x="19" y="349"/>
                    <a:pt x="18" y="350"/>
                    <a:pt x="21" y="349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37"/>
                    <a:pt x="23" y="340"/>
                    <a:pt x="24" y="340"/>
                  </a:cubicBezTo>
                  <a:cubicBezTo>
                    <a:pt x="23" y="334"/>
                    <a:pt x="24" y="337"/>
                    <a:pt x="25" y="334"/>
                  </a:cubicBezTo>
                  <a:cubicBezTo>
                    <a:pt x="27" y="328"/>
                    <a:pt x="27" y="321"/>
                    <a:pt x="29" y="315"/>
                  </a:cubicBezTo>
                  <a:cubicBezTo>
                    <a:pt x="29" y="312"/>
                    <a:pt x="33" y="294"/>
                    <a:pt x="36" y="292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41" y="281"/>
                    <a:pt x="38" y="281"/>
                    <a:pt x="40" y="274"/>
                  </a:cubicBezTo>
                  <a:cubicBezTo>
                    <a:pt x="42" y="268"/>
                    <a:pt x="44" y="256"/>
                    <a:pt x="46" y="251"/>
                  </a:cubicBezTo>
                  <a:cubicBezTo>
                    <a:pt x="48" y="248"/>
                    <a:pt x="47" y="242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4"/>
                    <a:pt x="50" y="232"/>
                    <a:pt x="51" y="230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9"/>
                    <a:pt x="50" y="245"/>
                    <a:pt x="49" y="252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46" y="267"/>
                    <a:pt x="47" y="262"/>
                    <a:pt x="45" y="266"/>
                  </a:cubicBezTo>
                  <a:cubicBezTo>
                    <a:pt x="45" y="268"/>
                    <a:pt x="45" y="270"/>
                    <a:pt x="45" y="272"/>
                  </a:cubicBezTo>
                  <a:cubicBezTo>
                    <a:pt x="44" y="278"/>
                    <a:pt x="43" y="279"/>
                    <a:pt x="42" y="282"/>
                  </a:cubicBezTo>
                  <a:cubicBezTo>
                    <a:pt x="41" y="286"/>
                    <a:pt x="41" y="290"/>
                    <a:pt x="40" y="293"/>
                  </a:cubicBezTo>
                  <a:cubicBezTo>
                    <a:pt x="39" y="302"/>
                    <a:pt x="37" y="302"/>
                    <a:pt x="36" y="315"/>
                  </a:cubicBezTo>
                  <a:cubicBezTo>
                    <a:pt x="40" y="314"/>
                    <a:pt x="39" y="315"/>
                    <a:pt x="41" y="313"/>
                  </a:cubicBezTo>
                  <a:cubicBezTo>
                    <a:pt x="43" y="318"/>
                    <a:pt x="40" y="316"/>
                    <a:pt x="44" y="316"/>
                  </a:cubicBezTo>
                  <a:cubicBezTo>
                    <a:pt x="45" y="315"/>
                    <a:pt x="46" y="314"/>
                    <a:pt x="44" y="313"/>
                  </a:cubicBezTo>
                  <a:cubicBezTo>
                    <a:pt x="47" y="313"/>
                    <a:pt x="47" y="312"/>
                    <a:pt x="48" y="309"/>
                  </a:cubicBezTo>
                  <a:cubicBezTo>
                    <a:pt x="50" y="306"/>
                    <a:pt x="50" y="302"/>
                    <a:pt x="51" y="298"/>
                  </a:cubicBezTo>
                  <a:cubicBezTo>
                    <a:pt x="52" y="296"/>
                    <a:pt x="57" y="291"/>
                    <a:pt x="54" y="281"/>
                  </a:cubicBezTo>
                  <a:cubicBezTo>
                    <a:pt x="57" y="280"/>
                    <a:pt x="57" y="280"/>
                    <a:pt x="59" y="278"/>
                  </a:cubicBezTo>
                  <a:cubicBezTo>
                    <a:pt x="60" y="277"/>
                    <a:pt x="60" y="277"/>
                    <a:pt x="60" y="277"/>
                  </a:cubicBezTo>
                  <a:cubicBezTo>
                    <a:pt x="60" y="277"/>
                    <a:pt x="61" y="275"/>
                    <a:pt x="61" y="275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65" y="263"/>
                    <a:pt x="65" y="262"/>
                    <a:pt x="65" y="260"/>
                  </a:cubicBezTo>
                  <a:cubicBezTo>
                    <a:pt x="67" y="256"/>
                    <a:pt x="66" y="258"/>
                    <a:pt x="67" y="254"/>
                  </a:cubicBezTo>
                  <a:cubicBezTo>
                    <a:pt x="67" y="252"/>
                    <a:pt x="68" y="251"/>
                    <a:pt x="69" y="249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8" y="223"/>
                    <a:pt x="78" y="212"/>
                    <a:pt x="81" y="20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7"/>
                    <a:pt x="85" y="206"/>
                    <a:pt x="86" y="203"/>
                  </a:cubicBezTo>
                  <a:cubicBezTo>
                    <a:pt x="88" y="193"/>
                    <a:pt x="86" y="198"/>
                    <a:pt x="88" y="191"/>
                  </a:cubicBezTo>
                  <a:cubicBezTo>
                    <a:pt x="88" y="186"/>
                    <a:pt x="89" y="192"/>
                    <a:pt x="89" y="184"/>
                  </a:cubicBezTo>
                  <a:cubicBezTo>
                    <a:pt x="91" y="185"/>
                    <a:pt x="91" y="185"/>
                    <a:pt x="92" y="186"/>
                  </a:cubicBezTo>
                  <a:cubicBezTo>
                    <a:pt x="92" y="178"/>
                    <a:pt x="92" y="181"/>
                    <a:pt x="94" y="176"/>
                  </a:cubicBezTo>
                  <a:cubicBezTo>
                    <a:pt x="96" y="171"/>
                    <a:pt x="95" y="171"/>
                    <a:pt x="95" y="166"/>
                  </a:cubicBezTo>
                  <a:cubicBezTo>
                    <a:pt x="96" y="165"/>
                    <a:pt x="95" y="166"/>
                    <a:pt x="97" y="165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5" y="162"/>
                    <a:pt x="97" y="165"/>
                    <a:pt x="96" y="161"/>
                  </a:cubicBezTo>
                  <a:cubicBezTo>
                    <a:pt x="95" y="156"/>
                    <a:pt x="95" y="150"/>
                    <a:pt x="96" y="146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5" y="141"/>
                    <a:pt x="94" y="141"/>
                    <a:pt x="94" y="139"/>
                  </a:cubicBezTo>
                  <a:cubicBezTo>
                    <a:pt x="95" y="139"/>
                    <a:pt x="95" y="139"/>
                    <a:pt x="97" y="139"/>
                  </a:cubicBezTo>
                  <a:cubicBezTo>
                    <a:pt x="96" y="136"/>
                    <a:pt x="96" y="134"/>
                    <a:pt x="97" y="131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18"/>
                    <a:pt x="96" y="117"/>
                    <a:pt x="96" y="113"/>
                  </a:cubicBezTo>
                  <a:cubicBezTo>
                    <a:pt x="95" y="111"/>
                    <a:pt x="95" y="110"/>
                    <a:pt x="95" y="109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06"/>
                    <a:pt x="92" y="105"/>
                    <a:pt x="94" y="103"/>
                  </a:cubicBezTo>
                  <a:cubicBezTo>
                    <a:pt x="93" y="98"/>
                    <a:pt x="92" y="98"/>
                    <a:pt x="92" y="93"/>
                  </a:cubicBezTo>
                  <a:cubicBezTo>
                    <a:pt x="92" y="88"/>
                    <a:pt x="91" y="88"/>
                    <a:pt x="91" y="84"/>
                  </a:cubicBezTo>
                  <a:cubicBezTo>
                    <a:pt x="93" y="82"/>
                    <a:pt x="91" y="83"/>
                    <a:pt x="94" y="82"/>
                  </a:cubicBezTo>
                  <a:cubicBezTo>
                    <a:pt x="92" y="79"/>
                    <a:pt x="93" y="75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1" y="69"/>
                    <a:pt x="91" y="69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3"/>
                    <a:pt x="89" y="63"/>
                    <a:pt x="90" y="62"/>
                  </a:cubicBezTo>
                  <a:cubicBezTo>
                    <a:pt x="90" y="56"/>
                    <a:pt x="90" y="51"/>
                    <a:pt x="85" y="55"/>
                  </a:cubicBezTo>
                  <a:cubicBezTo>
                    <a:pt x="87" y="46"/>
                    <a:pt x="85" y="53"/>
                    <a:pt x="84" y="48"/>
                  </a:cubicBezTo>
                  <a:cubicBezTo>
                    <a:pt x="84" y="45"/>
                    <a:pt x="86" y="45"/>
                    <a:pt x="82" y="42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7" y="42"/>
                    <a:pt x="77" y="46"/>
                    <a:pt x="78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1" y="35"/>
                    <a:pt x="81" y="36"/>
                    <a:pt x="80" y="35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29"/>
                    <a:pt x="80" y="25"/>
                    <a:pt x="80" y="21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0"/>
                    <a:pt x="82" y="13"/>
                    <a:pt x="83" y="10"/>
                  </a:cubicBezTo>
                  <a:cubicBezTo>
                    <a:pt x="80" y="9"/>
                    <a:pt x="79" y="10"/>
                    <a:pt x="77" y="14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6" y="18"/>
                    <a:pt x="76" y="20"/>
                  </a:cubicBezTo>
                  <a:cubicBezTo>
                    <a:pt x="75" y="27"/>
                    <a:pt x="74" y="29"/>
                    <a:pt x="72" y="35"/>
                  </a:cubicBezTo>
                  <a:cubicBezTo>
                    <a:pt x="71" y="38"/>
                    <a:pt x="71" y="40"/>
                    <a:pt x="69" y="42"/>
                  </a:cubicBezTo>
                  <a:cubicBezTo>
                    <a:pt x="67" y="49"/>
                    <a:pt x="64" y="57"/>
                    <a:pt x="65" y="65"/>
                  </a:cubicBezTo>
                  <a:cubicBezTo>
                    <a:pt x="62" y="67"/>
                    <a:pt x="65" y="66"/>
                    <a:pt x="62" y="67"/>
                  </a:cubicBezTo>
                  <a:cubicBezTo>
                    <a:pt x="61" y="66"/>
                    <a:pt x="61" y="68"/>
                    <a:pt x="61" y="65"/>
                  </a:cubicBezTo>
                  <a:cubicBezTo>
                    <a:pt x="61" y="62"/>
                    <a:pt x="61" y="67"/>
                    <a:pt x="61" y="63"/>
                  </a:cubicBezTo>
                  <a:cubicBezTo>
                    <a:pt x="62" y="57"/>
                    <a:pt x="61" y="62"/>
                    <a:pt x="60" y="58"/>
                  </a:cubicBezTo>
                  <a:cubicBezTo>
                    <a:pt x="60" y="57"/>
                    <a:pt x="61" y="51"/>
                    <a:pt x="61" y="50"/>
                  </a:cubicBezTo>
                  <a:cubicBezTo>
                    <a:pt x="62" y="45"/>
                    <a:pt x="64" y="36"/>
                    <a:pt x="64" y="31"/>
                  </a:cubicBezTo>
                  <a:cubicBezTo>
                    <a:pt x="61" y="32"/>
                    <a:pt x="63" y="30"/>
                    <a:pt x="61" y="33"/>
                  </a:cubicBezTo>
                  <a:cubicBezTo>
                    <a:pt x="60" y="31"/>
                    <a:pt x="59" y="31"/>
                    <a:pt x="57" y="31"/>
                  </a:cubicBezTo>
                  <a:cubicBezTo>
                    <a:pt x="61" y="23"/>
                    <a:pt x="61" y="23"/>
                    <a:pt x="58" y="21"/>
                  </a:cubicBezTo>
                  <a:cubicBezTo>
                    <a:pt x="58" y="26"/>
                    <a:pt x="59" y="24"/>
                    <a:pt x="55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0" name="Freeform 46"/>
            <p:cNvSpPr>
              <a:spLocks noEditPoints="1"/>
            </p:cNvSpPr>
            <p:nvPr/>
          </p:nvSpPr>
          <p:spPr bwMode="auto">
            <a:xfrm>
              <a:off x="616" y="3626"/>
              <a:ext cx="126" cy="458"/>
            </a:xfrm>
            <a:custGeom>
              <a:avLst/>
              <a:gdLst>
                <a:gd name="T0" fmla="*/ 63 w 98"/>
                <a:gd name="T1" fmla="*/ 182 h 357"/>
                <a:gd name="T2" fmla="*/ 81 w 98"/>
                <a:gd name="T3" fmla="*/ 9 h 357"/>
                <a:gd name="T4" fmla="*/ 82 w 98"/>
                <a:gd name="T5" fmla="*/ 3 h 357"/>
                <a:gd name="T6" fmla="*/ 66 w 98"/>
                <a:gd name="T7" fmla="*/ 62 h 357"/>
                <a:gd name="T8" fmla="*/ 62 w 98"/>
                <a:gd name="T9" fmla="*/ 64 h 357"/>
                <a:gd name="T10" fmla="*/ 53 w 98"/>
                <a:gd name="T11" fmla="*/ 87 h 357"/>
                <a:gd name="T12" fmla="*/ 55 w 98"/>
                <a:gd name="T13" fmla="*/ 80 h 357"/>
                <a:gd name="T14" fmla="*/ 51 w 98"/>
                <a:gd name="T15" fmla="*/ 68 h 357"/>
                <a:gd name="T16" fmla="*/ 53 w 98"/>
                <a:gd name="T17" fmla="*/ 59 h 357"/>
                <a:gd name="T18" fmla="*/ 52 w 98"/>
                <a:gd name="T19" fmla="*/ 50 h 357"/>
                <a:gd name="T20" fmla="*/ 54 w 98"/>
                <a:gd name="T21" fmla="*/ 39 h 357"/>
                <a:gd name="T22" fmla="*/ 55 w 98"/>
                <a:gd name="T23" fmla="*/ 26 h 357"/>
                <a:gd name="T24" fmla="*/ 57 w 98"/>
                <a:gd name="T25" fmla="*/ 6 h 357"/>
                <a:gd name="T26" fmla="*/ 45 w 98"/>
                <a:gd name="T27" fmla="*/ 27 h 357"/>
                <a:gd name="T28" fmla="*/ 31 w 98"/>
                <a:gd name="T29" fmla="*/ 74 h 357"/>
                <a:gd name="T30" fmla="*/ 14 w 98"/>
                <a:gd name="T31" fmla="*/ 141 h 357"/>
                <a:gd name="T32" fmla="*/ 6 w 98"/>
                <a:gd name="T33" fmla="*/ 174 h 357"/>
                <a:gd name="T34" fmla="*/ 1 w 98"/>
                <a:gd name="T35" fmla="*/ 202 h 357"/>
                <a:gd name="T36" fmla="*/ 9 w 98"/>
                <a:gd name="T37" fmla="*/ 196 h 357"/>
                <a:gd name="T38" fmla="*/ 10 w 98"/>
                <a:gd name="T39" fmla="*/ 229 h 357"/>
                <a:gd name="T40" fmla="*/ 17 w 98"/>
                <a:gd name="T41" fmla="*/ 236 h 357"/>
                <a:gd name="T42" fmla="*/ 17 w 98"/>
                <a:gd name="T43" fmla="*/ 255 h 357"/>
                <a:gd name="T44" fmla="*/ 22 w 98"/>
                <a:gd name="T45" fmla="*/ 278 h 357"/>
                <a:gd name="T46" fmla="*/ 21 w 98"/>
                <a:gd name="T47" fmla="*/ 286 h 357"/>
                <a:gd name="T48" fmla="*/ 20 w 98"/>
                <a:gd name="T49" fmla="*/ 302 h 357"/>
                <a:gd name="T50" fmla="*/ 23 w 98"/>
                <a:gd name="T51" fmla="*/ 318 h 357"/>
                <a:gd name="T52" fmla="*/ 20 w 98"/>
                <a:gd name="T53" fmla="*/ 327 h 357"/>
                <a:gd name="T54" fmla="*/ 23 w 98"/>
                <a:gd name="T55" fmla="*/ 345 h 357"/>
                <a:gd name="T56" fmla="*/ 28 w 98"/>
                <a:gd name="T57" fmla="*/ 356 h 357"/>
                <a:gd name="T58" fmla="*/ 38 w 98"/>
                <a:gd name="T59" fmla="*/ 323 h 357"/>
                <a:gd name="T60" fmla="*/ 44 w 98"/>
                <a:gd name="T61" fmla="*/ 289 h 357"/>
                <a:gd name="T62" fmla="*/ 49 w 98"/>
                <a:gd name="T63" fmla="*/ 263 h 357"/>
                <a:gd name="T64" fmla="*/ 51 w 98"/>
                <a:gd name="T65" fmla="*/ 270 h 357"/>
                <a:gd name="T66" fmla="*/ 51 w 98"/>
                <a:gd name="T67" fmla="*/ 294 h 357"/>
                <a:gd name="T68" fmla="*/ 50 w 98"/>
                <a:gd name="T69" fmla="*/ 311 h 357"/>
                <a:gd name="T70" fmla="*/ 50 w 98"/>
                <a:gd name="T71" fmla="*/ 314 h 357"/>
                <a:gd name="T72" fmla="*/ 53 w 98"/>
                <a:gd name="T73" fmla="*/ 324 h 357"/>
                <a:gd name="T74" fmla="*/ 64 w 98"/>
                <a:gd name="T75" fmla="*/ 301 h 357"/>
                <a:gd name="T76" fmla="*/ 68 w 98"/>
                <a:gd name="T77" fmla="*/ 288 h 357"/>
                <a:gd name="T78" fmla="*/ 75 w 98"/>
                <a:gd name="T79" fmla="*/ 254 h 357"/>
                <a:gd name="T80" fmla="*/ 80 w 98"/>
                <a:gd name="T81" fmla="*/ 231 h 357"/>
                <a:gd name="T82" fmla="*/ 92 w 98"/>
                <a:gd name="T83" fmla="*/ 149 h 357"/>
                <a:gd name="T84" fmla="*/ 97 w 98"/>
                <a:gd name="T85" fmla="*/ 62 h 357"/>
                <a:gd name="T86" fmla="*/ 92 w 98"/>
                <a:gd name="T87" fmla="*/ 51 h 357"/>
                <a:gd name="T88" fmla="*/ 87 w 98"/>
                <a:gd name="T89" fmla="*/ 68 h 357"/>
                <a:gd name="T90" fmla="*/ 83 w 98"/>
                <a:gd name="T91" fmla="*/ 81 h 357"/>
                <a:gd name="T92" fmla="*/ 81 w 98"/>
                <a:gd name="T93" fmla="*/ 88 h 357"/>
                <a:gd name="T94" fmla="*/ 73 w 98"/>
                <a:gd name="T95" fmla="*/ 113 h 357"/>
                <a:gd name="T96" fmla="*/ 71 w 98"/>
                <a:gd name="T97" fmla="*/ 130 h 357"/>
                <a:gd name="T98" fmla="*/ 66 w 98"/>
                <a:gd name="T99" fmla="*/ 150 h 357"/>
                <a:gd name="T100" fmla="*/ 65 w 98"/>
                <a:gd name="T101" fmla="*/ 138 h 357"/>
                <a:gd name="T102" fmla="*/ 71 w 98"/>
                <a:gd name="T103" fmla="*/ 80 h 357"/>
                <a:gd name="T104" fmla="*/ 78 w 98"/>
                <a:gd name="T105" fmla="*/ 3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7">
                  <a:moveTo>
                    <a:pt x="63" y="182"/>
                  </a:moveTo>
                  <a:cubicBezTo>
                    <a:pt x="62" y="185"/>
                    <a:pt x="63" y="183"/>
                    <a:pt x="61" y="185"/>
                  </a:cubicBezTo>
                  <a:cubicBezTo>
                    <a:pt x="62" y="181"/>
                    <a:pt x="61" y="182"/>
                    <a:pt x="63" y="182"/>
                  </a:cubicBezTo>
                  <a:close/>
                  <a:moveTo>
                    <a:pt x="79" y="28"/>
                  </a:moveTo>
                  <a:cubicBezTo>
                    <a:pt x="78" y="18"/>
                    <a:pt x="80" y="21"/>
                    <a:pt x="80" y="15"/>
                  </a:cubicBezTo>
                  <a:cubicBezTo>
                    <a:pt x="80" y="12"/>
                    <a:pt x="80" y="12"/>
                    <a:pt x="81" y="9"/>
                  </a:cubicBezTo>
                  <a:cubicBezTo>
                    <a:pt x="81" y="6"/>
                    <a:pt x="82" y="6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4" y="7"/>
                    <a:pt x="73" y="25"/>
                    <a:pt x="70" y="35"/>
                  </a:cubicBezTo>
                  <a:cubicBezTo>
                    <a:pt x="68" y="43"/>
                    <a:pt x="68" y="53"/>
                    <a:pt x="66" y="62"/>
                  </a:cubicBezTo>
                  <a:cubicBezTo>
                    <a:pt x="65" y="64"/>
                    <a:pt x="66" y="61"/>
                    <a:pt x="65" y="65"/>
                  </a:cubicBezTo>
                  <a:cubicBezTo>
                    <a:pt x="64" y="69"/>
                    <a:pt x="67" y="65"/>
                    <a:pt x="63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5"/>
                    <a:pt x="56" y="81"/>
                    <a:pt x="55" y="84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7"/>
                    <a:pt x="53" y="87"/>
                  </a:cubicBezTo>
                  <a:cubicBezTo>
                    <a:pt x="51" y="82"/>
                    <a:pt x="52" y="86"/>
                    <a:pt x="52" y="79"/>
                  </a:cubicBezTo>
                  <a:cubicBezTo>
                    <a:pt x="53" y="80"/>
                    <a:pt x="53" y="81"/>
                    <a:pt x="55" y="80"/>
                  </a:cubicBezTo>
                  <a:cubicBezTo>
                    <a:pt x="54" y="77"/>
                    <a:pt x="53" y="77"/>
                    <a:pt x="52" y="76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0" y="67"/>
                    <a:pt x="49" y="72"/>
                    <a:pt x="51" y="68"/>
                  </a:cubicBezTo>
                  <a:cubicBezTo>
                    <a:pt x="52" y="66"/>
                    <a:pt x="52" y="65"/>
                    <a:pt x="53" y="63"/>
                  </a:cubicBezTo>
                  <a:cubicBezTo>
                    <a:pt x="52" y="61"/>
                    <a:pt x="52" y="62"/>
                    <a:pt x="51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44"/>
                    <a:pt x="51" y="46"/>
                    <a:pt x="56" y="42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6" y="29"/>
                    <a:pt x="57" y="30"/>
                    <a:pt x="55" y="26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0"/>
                    <a:pt x="56" y="19"/>
                    <a:pt x="56" y="17"/>
                  </a:cubicBezTo>
                  <a:cubicBezTo>
                    <a:pt x="56" y="13"/>
                    <a:pt x="57" y="10"/>
                    <a:pt x="57" y="6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1" y="5"/>
                    <a:pt x="49" y="11"/>
                    <a:pt x="49" y="1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32"/>
                    <a:pt x="42" y="31"/>
                    <a:pt x="42" y="37"/>
                  </a:cubicBezTo>
                  <a:cubicBezTo>
                    <a:pt x="41" y="41"/>
                    <a:pt x="43" y="35"/>
                    <a:pt x="41" y="4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9" y="80"/>
                    <a:pt x="30" y="81"/>
                    <a:pt x="28" y="85"/>
                  </a:cubicBezTo>
                  <a:cubicBezTo>
                    <a:pt x="24" y="94"/>
                    <a:pt x="19" y="121"/>
                    <a:pt x="17" y="130"/>
                  </a:cubicBezTo>
                  <a:cubicBezTo>
                    <a:pt x="16" y="134"/>
                    <a:pt x="15" y="137"/>
                    <a:pt x="14" y="141"/>
                  </a:cubicBezTo>
                  <a:cubicBezTo>
                    <a:pt x="13" y="147"/>
                    <a:pt x="10" y="152"/>
                    <a:pt x="9" y="159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6"/>
                    <a:pt x="6" y="170"/>
                    <a:pt x="6" y="174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80"/>
                    <a:pt x="2" y="184"/>
                    <a:pt x="1" y="188"/>
                  </a:cubicBezTo>
                  <a:cubicBezTo>
                    <a:pt x="0" y="193"/>
                    <a:pt x="1" y="196"/>
                    <a:pt x="1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198"/>
                    <a:pt x="6" y="194"/>
                    <a:pt x="7" y="192"/>
                  </a:cubicBezTo>
                  <a:cubicBezTo>
                    <a:pt x="9" y="194"/>
                    <a:pt x="8" y="191"/>
                    <a:pt x="9" y="196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2" y="209"/>
                    <a:pt x="11" y="218"/>
                    <a:pt x="11" y="222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2" y="231"/>
                    <a:pt x="13" y="231"/>
                    <a:pt x="14" y="234"/>
                  </a:cubicBezTo>
                  <a:cubicBezTo>
                    <a:pt x="15" y="233"/>
                    <a:pt x="16" y="233"/>
                    <a:pt x="18" y="233"/>
                  </a:cubicBezTo>
                  <a:cubicBezTo>
                    <a:pt x="18" y="234"/>
                    <a:pt x="18" y="235"/>
                    <a:pt x="17" y="236"/>
                  </a:cubicBezTo>
                  <a:cubicBezTo>
                    <a:pt x="16" y="238"/>
                    <a:pt x="16" y="238"/>
                    <a:pt x="16" y="238"/>
                  </a:cubicBezTo>
                  <a:cubicBezTo>
                    <a:pt x="18" y="242"/>
                    <a:pt x="17" y="244"/>
                    <a:pt x="15" y="247"/>
                  </a:cubicBezTo>
                  <a:cubicBezTo>
                    <a:pt x="16" y="251"/>
                    <a:pt x="17" y="250"/>
                    <a:pt x="17" y="255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2" y="257"/>
                    <a:pt x="20" y="264"/>
                    <a:pt x="21" y="270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3" y="283"/>
                    <a:pt x="24" y="276"/>
                    <a:pt x="23" y="283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22" y="285"/>
                    <a:pt x="22" y="286"/>
                    <a:pt x="21" y="286"/>
                  </a:cubicBezTo>
                  <a:cubicBezTo>
                    <a:pt x="23" y="288"/>
                    <a:pt x="23" y="288"/>
                    <a:pt x="24" y="289"/>
                  </a:cubicBezTo>
                  <a:cubicBezTo>
                    <a:pt x="23" y="295"/>
                    <a:pt x="24" y="293"/>
                    <a:pt x="24" y="298"/>
                  </a:cubicBezTo>
                  <a:cubicBezTo>
                    <a:pt x="20" y="302"/>
                    <a:pt x="20" y="302"/>
                    <a:pt x="20" y="302"/>
                  </a:cubicBezTo>
                  <a:cubicBezTo>
                    <a:pt x="23" y="304"/>
                    <a:pt x="23" y="304"/>
                    <a:pt x="23" y="304"/>
                  </a:cubicBezTo>
                  <a:cubicBezTo>
                    <a:pt x="22" y="309"/>
                    <a:pt x="21" y="312"/>
                    <a:pt x="22" y="317"/>
                  </a:cubicBezTo>
                  <a:cubicBezTo>
                    <a:pt x="22" y="317"/>
                    <a:pt x="23" y="318"/>
                    <a:pt x="23" y="318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7"/>
                    <a:pt x="20" y="327"/>
                    <a:pt x="20" y="327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24" y="333"/>
                    <a:pt x="24" y="336"/>
                    <a:pt x="24" y="339"/>
                  </a:cubicBezTo>
                  <a:cubicBezTo>
                    <a:pt x="24" y="346"/>
                    <a:pt x="25" y="341"/>
                    <a:pt x="23" y="345"/>
                  </a:cubicBezTo>
                  <a:cubicBezTo>
                    <a:pt x="25" y="348"/>
                    <a:pt x="24" y="346"/>
                    <a:pt x="23" y="351"/>
                  </a:cubicBezTo>
                  <a:cubicBezTo>
                    <a:pt x="24" y="352"/>
                    <a:pt x="25" y="352"/>
                    <a:pt x="26" y="354"/>
                  </a:cubicBezTo>
                  <a:cubicBezTo>
                    <a:pt x="28" y="357"/>
                    <a:pt x="25" y="355"/>
                    <a:pt x="28" y="356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3" y="350"/>
                    <a:pt x="32" y="347"/>
                    <a:pt x="33" y="342"/>
                  </a:cubicBezTo>
                  <a:cubicBezTo>
                    <a:pt x="36" y="324"/>
                    <a:pt x="36" y="331"/>
                    <a:pt x="38" y="323"/>
                  </a:cubicBezTo>
                  <a:cubicBezTo>
                    <a:pt x="39" y="319"/>
                    <a:pt x="38" y="317"/>
                    <a:pt x="40" y="313"/>
                  </a:cubicBezTo>
                  <a:cubicBezTo>
                    <a:pt x="41" y="311"/>
                    <a:pt x="40" y="311"/>
                    <a:pt x="41" y="307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4" y="285"/>
                    <a:pt x="44" y="286"/>
                    <a:pt x="45" y="283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7" y="272"/>
                    <a:pt x="47" y="267"/>
                    <a:pt x="49" y="263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62"/>
                    <a:pt x="51" y="260"/>
                    <a:pt x="51" y="264"/>
                  </a:cubicBezTo>
                  <a:cubicBezTo>
                    <a:pt x="51" y="269"/>
                    <a:pt x="53" y="265"/>
                    <a:pt x="51" y="270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3" y="279"/>
                    <a:pt x="53" y="287"/>
                    <a:pt x="50" y="293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1" y="294"/>
                    <a:pt x="52" y="295"/>
                    <a:pt x="52" y="295"/>
                  </a:cubicBezTo>
                  <a:cubicBezTo>
                    <a:pt x="48" y="297"/>
                    <a:pt x="51" y="304"/>
                    <a:pt x="51" y="306"/>
                  </a:cubicBezTo>
                  <a:cubicBezTo>
                    <a:pt x="50" y="312"/>
                    <a:pt x="50" y="305"/>
                    <a:pt x="50" y="311"/>
                  </a:cubicBezTo>
                  <a:cubicBezTo>
                    <a:pt x="49" y="312"/>
                    <a:pt x="50" y="313"/>
                    <a:pt x="50" y="313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6"/>
                    <a:pt x="49" y="313"/>
                    <a:pt x="49" y="317"/>
                  </a:cubicBezTo>
                  <a:cubicBezTo>
                    <a:pt x="49" y="318"/>
                    <a:pt x="50" y="320"/>
                    <a:pt x="50" y="322"/>
                  </a:cubicBezTo>
                  <a:cubicBezTo>
                    <a:pt x="53" y="323"/>
                    <a:pt x="51" y="322"/>
                    <a:pt x="53" y="324"/>
                  </a:cubicBezTo>
                  <a:cubicBezTo>
                    <a:pt x="62" y="318"/>
                    <a:pt x="59" y="317"/>
                    <a:pt x="59" y="312"/>
                  </a:cubicBezTo>
                  <a:cubicBezTo>
                    <a:pt x="63" y="311"/>
                    <a:pt x="62" y="314"/>
                    <a:pt x="63" y="311"/>
                  </a:cubicBezTo>
                  <a:cubicBezTo>
                    <a:pt x="64" y="308"/>
                    <a:pt x="63" y="304"/>
                    <a:pt x="64" y="301"/>
                  </a:cubicBezTo>
                  <a:cubicBezTo>
                    <a:pt x="65" y="299"/>
                    <a:pt x="66" y="299"/>
                    <a:pt x="66" y="297"/>
                  </a:cubicBezTo>
                  <a:cubicBezTo>
                    <a:pt x="67" y="292"/>
                    <a:pt x="65" y="297"/>
                    <a:pt x="66" y="293"/>
                  </a:cubicBezTo>
                  <a:cubicBezTo>
                    <a:pt x="66" y="292"/>
                    <a:pt x="67" y="292"/>
                    <a:pt x="68" y="288"/>
                  </a:cubicBezTo>
                  <a:cubicBezTo>
                    <a:pt x="68" y="284"/>
                    <a:pt x="68" y="282"/>
                    <a:pt x="70" y="278"/>
                  </a:cubicBezTo>
                  <a:cubicBezTo>
                    <a:pt x="71" y="274"/>
                    <a:pt x="72" y="272"/>
                    <a:pt x="72" y="267"/>
                  </a:cubicBezTo>
                  <a:cubicBezTo>
                    <a:pt x="72" y="259"/>
                    <a:pt x="74" y="260"/>
                    <a:pt x="75" y="254"/>
                  </a:cubicBezTo>
                  <a:cubicBezTo>
                    <a:pt x="76" y="251"/>
                    <a:pt x="75" y="251"/>
                    <a:pt x="75" y="25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38"/>
                    <a:pt x="79" y="237"/>
                    <a:pt x="80" y="23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08"/>
                    <a:pt x="88" y="188"/>
                    <a:pt x="89" y="174"/>
                  </a:cubicBezTo>
                  <a:cubicBezTo>
                    <a:pt x="89" y="165"/>
                    <a:pt x="91" y="158"/>
                    <a:pt x="92" y="149"/>
                  </a:cubicBezTo>
                  <a:cubicBezTo>
                    <a:pt x="92" y="141"/>
                    <a:pt x="93" y="133"/>
                    <a:pt x="94" y="125"/>
                  </a:cubicBezTo>
                  <a:cubicBezTo>
                    <a:pt x="95" y="115"/>
                    <a:pt x="97" y="108"/>
                    <a:pt x="97" y="102"/>
                  </a:cubicBezTo>
                  <a:cubicBezTo>
                    <a:pt x="96" y="88"/>
                    <a:pt x="98" y="74"/>
                    <a:pt x="97" y="62"/>
                  </a:cubicBezTo>
                  <a:cubicBezTo>
                    <a:pt x="96" y="57"/>
                    <a:pt x="97" y="54"/>
                    <a:pt x="97" y="49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3" y="49"/>
                    <a:pt x="95" y="50"/>
                    <a:pt x="92" y="51"/>
                  </a:cubicBezTo>
                  <a:cubicBezTo>
                    <a:pt x="89" y="54"/>
                    <a:pt x="91" y="58"/>
                    <a:pt x="91" y="61"/>
                  </a:cubicBezTo>
                  <a:cubicBezTo>
                    <a:pt x="89" y="62"/>
                    <a:pt x="89" y="62"/>
                    <a:pt x="87" y="63"/>
                  </a:cubicBezTo>
                  <a:cubicBezTo>
                    <a:pt x="87" y="64"/>
                    <a:pt x="87" y="66"/>
                    <a:pt x="87" y="68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3" y="74"/>
                    <a:pt x="85" y="74"/>
                    <a:pt x="86" y="77"/>
                  </a:cubicBezTo>
                  <a:cubicBezTo>
                    <a:pt x="83" y="78"/>
                    <a:pt x="83" y="78"/>
                    <a:pt x="83" y="81"/>
                  </a:cubicBezTo>
                  <a:cubicBezTo>
                    <a:pt x="82" y="85"/>
                    <a:pt x="82" y="85"/>
                    <a:pt x="83" y="87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8" y="90"/>
                    <a:pt x="85" y="87"/>
                    <a:pt x="81" y="88"/>
                  </a:cubicBezTo>
                  <a:cubicBezTo>
                    <a:pt x="81" y="91"/>
                    <a:pt x="81" y="91"/>
                    <a:pt x="82" y="94"/>
                  </a:cubicBezTo>
                  <a:cubicBezTo>
                    <a:pt x="76" y="98"/>
                    <a:pt x="79" y="99"/>
                    <a:pt x="77" y="106"/>
                  </a:cubicBezTo>
                  <a:cubicBezTo>
                    <a:pt x="76" y="109"/>
                    <a:pt x="76" y="110"/>
                    <a:pt x="73" y="113"/>
                  </a:cubicBezTo>
                  <a:cubicBezTo>
                    <a:pt x="74" y="115"/>
                    <a:pt x="74" y="118"/>
                    <a:pt x="73" y="120"/>
                  </a:cubicBezTo>
                  <a:cubicBezTo>
                    <a:pt x="70" y="127"/>
                    <a:pt x="72" y="127"/>
                    <a:pt x="72" y="129"/>
                  </a:cubicBezTo>
                  <a:cubicBezTo>
                    <a:pt x="72" y="129"/>
                    <a:pt x="72" y="129"/>
                    <a:pt x="71" y="130"/>
                  </a:cubicBezTo>
                  <a:cubicBezTo>
                    <a:pt x="70" y="131"/>
                    <a:pt x="71" y="130"/>
                    <a:pt x="70" y="131"/>
                  </a:cubicBezTo>
                  <a:cubicBezTo>
                    <a:pt x="70" y="136"/>
                    <a:pt x="70" y="137"/>
                    <a:pt x="68" y="142"/>
                  </a:cubicBezTo>
                  <a:cubicBezTo>
                    <a:pt x="67" y="147"/>
                    <a:pt x="70" y="149"/>
                    <a:pt x="66" y="150"/>
                  </a:cubicBezTo>
                  <a:cubicBezTo>
                    <a:pt x="66" y="150"/>
                    <a:pt x="65" y="150"/>
                    <a:pt x="65" y="150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2" y="142"/>
                    <a:pt x="65" y="144"/>
                    <a:pt x="65" y="138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1"/>
                    <a:pt x="65" y="125"/>
                    <a:pt x="66" y="12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76"/>
                    <a:pt x="71" y="73"/>
                    <a:pt x="73" y="68"/>
                  </a:cubicBezTo>
                  <a:cubicBezTo>
                    <a:pt x="77" y="54"/>
                    <a:pt x="72" y="51"/>
                    <a:pt x="77" y="45"/>
                  </a:cubicBezTo>
                  <a:cubicBezTo>
                    <a:pt x="75" y="39"/>
                    <a:pt x="77" y="41"/>
                    <a:pt x="78" y="36"/>
                  </a:cubicBezTo>
                  <a:cubicBezTo>
                    <a:pt x="78" y="31"/>
                    <a:pt x="77" y="33"/>
                    <a:pt x="79" y="29"/>
                  </a:cubicBezTo>
                  <a:lnTo>
                    <a:pt x="7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1" name="Freeform 47"/>
            <p:cNvSpPr>
              <a:spLocks noEditPoints="1"/>
            </p:cNvSpPr>
            <p:nvPr/>
          </p:nvSpPr>
          <p:spPr bwMode="auto">
            <a:xfrm>
              <a:off x="794" y="3292"/>
              <a:ext cx="141" cy="446"/>
            </a:xfrm>
            <a:custGeom>
              <a:avLst/>
              <a:gdLst>
                <a:gd name="T0" fmla="*/ 98 w 110"/>
                <a:gd name="T1" fmla="*/ 266 h 347"/>
                <a:gd name="T2" fmla="*/ 67 w 110"/>
                <a:gd name="T3" fmla="*/ 238 h 347"/>
                <a:gd name="T4" fmla="*/ 76 w 110"/>
                <a:gd name="T5" fmla="*/ 166 h 347"/>
                <a:gd name="T6" fmla="*/ 62 w 110"/>
                <a:gd name="T7" fmla="*/ 112 h 347"/>
                <a:gd name="T8" fmla="*/ 87 w 110"/>
                <a:gd name="T9" fmla="*/ 194 h 347"/>
                <a:gd name="T10" fmla="*/ 90 w 110"/>
                <a:gd name="T11" fmla="*/ 215 h 347"/>
                <a:gd name="T12" fmla="*/ 68 w 110"/>
                <a:gd name="T13" fmla="*/ 106 h 347"/>
                <a:gd name="T14" fmla="*/ 81 w 110"/>
                <a:gd name="T15" fmla="*/ 153 h 347"/>
                <a:gd name="T16" fmla="*/ 82 w 110"/>
                <a:gd name="T17" fmla="*/ 162 h 347"/>
                <a:gd name="T18" fmla="*/ 65 w 110"/>
                <a:gd name="T19" fmla="*/ 88 h 347"/>
                <a:gd name="T20" fmla="*/ 67 w 110"/>
                <a:gd name="T21" fmla="*/ 85 h 347"/>
                <a:gd name="T22" fmla="*/ 55 w 110"/>
                <a:gd name="T23" fmla="*/ 57 h 347"/>
                <a:gd name="T24" fmla="*/ 53 w 110"/>
                <a:gd name="T25" fmla="*/ 55 h 347"/>
                <a:gd name="T26" fmla="*/ 31 w 110"/>
                <a:gd name="T27" fmla="*/ 63 h 347"/>
                <a:gd name="T28" fmla="*/ 50 w 110"/>
                <a:gd name="T29" fmla="*/ 48 h 347"/>
                <a:gd name="T30" fmla="*/ 49 w 110"/>
                <a:gd name="T31" fmla="*/ 43 h 347"/>
                <a:gd name="T32" fmla="*/ 26 w 110"/>
                <a:gd name="T33" fmla="*/ 14 h 347"/>
                <a:gd name="T34" fmla="*/ 26 w 110"/>
                <a:gd name="T35" fmla="*/ 25 h 347"/>
                <a:gd name="T36" fmla="*/ 24 w 110"/>
                <a:gd name="T37" fmla="*/ 26 h 347"/>
                <a:gd name="T38" fmla="*/ 16 w 110"/>
                <a:gd name="T39" fmla="*/ 15 h 347"/>
                <a:gd name="T40" fmla="*/ 20 w 110"/>
                <a:gd name="T41" fmla="*/ 54 h 347"/>
                <a:gd name="T42" fmla="*/ 44 w 110"/>
                <a:gd name="T43" fmla="*/ 166 h 347"/>
                <a:gd name="T44" fmla="*/ 56 w 110"/>
                <a:gd name="T45" fmla="*/ 238 h 347"/>
                <a:gd name="T46" fmla="*/ 47 w 110"/>
                <a:gd name="T47" fmla="*/ 199 h 347"/>
                <a:gd name="T48" fmla="*/ 43 w 110"/>
                <a:gd name="T49" fmla="*/ 186 h 347"/>
                <a:gd name="T50" fmla="*/ 37 w 110"/>
                <a:gd name="T51" fmla="*/ 180 h 347"/>
                <a:gd name="T52" fmla="*/ 24 w 110"/>
                <a:gd name="T53" fmla="*/ 127 h 347"/>
                <a:gd name="T54" fmla="*/ 18 w 110"/>
                <a:gd name="T55" fmla="*/ 100 h 347"/>
                <a:gd name="T56" fmla="*/ 7 w 110"/>
                <a:gd name="T57" fmla="*/ 126 h 347"/>
                <a:gd name="T58" fmla="*/ 3 w 110"/>
                <a:gd name="T59" fmla="*/ 140 h 347"/>
                <a:gd name="T60" fmla="*/ 5 w 110"/>
                <a:gd name="T61" fmla="*/ 173 h 347"/>
                <a:gd name="T62" fmla="*/ 14 w 110"/>
                <a:gd name="T63" fmla="*/ 199 h 347"/>
                <a:gd name="T64" fmla="*/ 37 w 110"/>
                <a:gd name="T65" fmla="*/ 243 h 347"/>
                <a:gd name="T66" fmla="*/ 54 w 110"/>
                <a:gd name="T67" fmla="*/ 279 h 347"/>
                <a:gd name="T68" fmla="*/ 65 w 110"/>
                <a:gd name="T69" fmla="*/ 300 h 347"/>
                <a:gd name="T70" fmla="*/ 81 w 110"/>
                <a:gd name="T71" fmla="*/ 326 h 347"/>
                <a:gd name="T72" fmla="*/ 75 w 110"/>
                <a:gd name="T73" fmla="*/ 307 h 347"/>
                <a:gd name="T74" fmla="*/ 71 w 110"/>
                <a:gd name="T75" fmla="*/ 283 h 347"/>
                <a:gd name="T76" fmla="*/ 70 w 110"/>
                <a:gd name="T77" fmla="*/ 255 h 347"/>
                <a:gd name="T78" fmla="*/ 91 w 110"/>
                <a:gd name="T79" fmla="*/ 337 h 347"/>
                <a:gd name="T80" fmla="*/ 99 w 110"/>
                <a:gd name="T81" fmla="*/ 343 h 347"/>
                <a:gd name="T82" fmla="*/ 100 w 110"/>
                <a:gd name="T83" fmla="*/ 315 h 347"/>
                <a:gd name="T84" fmla="*/ 109 w 110"/>
                <a:gd name="T85" fmla="*/ 331 h 347"/>
                <a:gd name="T86" fmla="*/ 94 w 110"/>
                <a:gd name="T87" fmla="*/ 216 h 347"/>
                <a:gd name="T88" fmla="*/ 100 w 110"/>
                <a:gd name="T89" fmla="*/ 225 h 347"/>
                <a:gd name="T90" fmla="*/ 105 w 110"/>
                <a:gd name="T91" fmla="*/ 251 h 347"/>
                <a:gd name="T92" fmla="*/ 110 w 110"/>
                <a:gd name="T93" fmla="*/ 270 h 347"/>
                <a:gd name="T94" fmla="*/ 97 w 110"/>
                <a:gd name="T95" fmla="*/ 187 h 347"/>
                <a:gd name="T96" fmla="*/ 96 w 110"/>
                <a:gd name="T97" fmla="*/ 175 h 347"/>
                <a:gd name="T98" fmla="*/ 81 w 110"/>
                <a:gd name="T99" fmla="*/ 120 h 347"/>
                <a:gd name="T100" fmla="*/ 75 w 110"/>
                <a:gd name="T101" fmla="*/ 108 h 347"/>
                <a:gd name="T102" fmla="*/ 63 w 110"/>
                <a:gd name="T103" fmla="*/ 64 h 347"/>
                <a:gd name="T104" fmla="*/ 47 w 110"/>
                <a:gd name="T105" fmla="*/ 23 h 347"/>
                <a:gd name="T106" fmla="*/ 35 w 110"/>
                <a:gd name="T107" fmla="*/ 13 h 347"/>
                <a:gd name="T108" fmla="*/ 30 w 110"/>
                <a:gd name="T109" fmla="*/ 15 h 347"/>
                <a:gd name="T110" fmla="*/ 24 w 110"/>
                <a:gd name="T111" fmla="*/ 1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" h="347">
                  <a:moveTo>
                    <a:pt x="98" y="266"/>
                  </a:moveTo>
                  <a:cubicBezTo>
                    <a:pt x="98" y="265"/>
                    <a:pt x="98" y="265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lnTo>
                    <a:pt x="98" y="266"/>
                  </a:lnTo>
                  <a:close/>
                  <a:moveTo>
                    <a:pt x="68" y="235"/>
                  </a:moveTo>
                  <a:cubicBezTo>
                    <a:pt x="68" y="236"/>
                    <a:pt x="68" y="237"/>
                    <a:pt x="68" y="238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7" y="241"/>
                    <a:pt x="67" y="238"/>
                    <a:pt x="67" y="238"/>
                  </a:cubicBezTo>
                  <a:cubicBezTo>
                    <a:pt x="67" y="234"/>
                    <a:pt x="66" y="237"/>
                    <a:pt x="69" y="235"/>
                  </a:cubicBezTo>
                  <a:lnTo>
                    <a:pt x="68" y="235"/>
                  </a:lnTo>
                  <a:close/>
                  <a:moveTo>
                    <a:pt x="72" y="149"/>
                  </a:moveTo>
                  <a:cubicBezTo>
                    <a:pt x="69" y="153"/>
                    <a:pt x="74" y="164"/>
                    <a:pt x="76" y="166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3" y="168"/>
                    <a:pt x="71" y="160"/>
                    <a:pt x="71" y="154"/>
                  </a:cubicBezTo>
                  <a:cubicBezTo>
                    <a:pt x="69" y="147"/>
                    <a:pt x="68" y="150"/>
                    <a:pt x="72" y="149"/>
                  </a:cubicBezTo>
                  <a:close/>
                  <a:moveTo>
                    <a:pt x="62" y="112"/>
                  </a:moveTo>
                  <a:cubicBezTo>
                    <a:pt x="62" y="114"/>
                    <a:pt x="63" y="115"/>
                    <a:pt x="63" y="118"/>
                  </a:cubicBezTo>
                  <a:cubicBezTo>
                    <a:pt x="62" y="115"/>
                    <a:pt x="61" y="115"/>
                    <a:pt x="62" y="112"/>
                  </a:cubicBezTo>
                  <a:close/>
                  <a:moveTo>
                    <a:pt x="86" y="180"/>
                  </a:moveTo>
                  <a:cubicBezTo>
                    <a:pt x="86" y="186"/>
                    <a:pt x="89" y="185"/>
                    <a:pt x="87" y="194"/>
                  </a:cubicBezTo>
                  <a:cubicBezTo>
                    <a:pt x="91" y="198"/>
                    <a:pt x="89" y="195"/>
                    <a:pt x="90" y="200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5" y="223"/>
                    <a:pt x="94" y="220"/>
                    <a:pt x="94" y="221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7" y="153"/>
                    <a:pt x="77" y="148"/>
                    <a:pt x="76" y="142"/>
                  </a:cubicBezTo>
                  <a:cubicBezTo>
                    <a:pt x="75" y="133"/>
                    <a:pt x="70" y="117"/>
                    <a:pt x="69" y="110"/>
                  </a:cubicBezTo>
                  <a:cubicBezTo>
                    <a:pt x="68" y="108"/>
                    <a:pt x="68" y="107"/>
                    <a:pt x="68" y="106"/>
                  </a:cubicBezTo>
                  <a:cubicBezTo>
                    <a:pt x="67" y="102"/>
                    <a:pt x="65" y="97"/>
                    <a:pt x="68" y="93"/>
                  </a:cubicBezTo>
                  <a:cubicBezTo>
                    <a:pt x="70" y="97"/>
                    <a:pt x="68" y="96"/>
                    <a:pt x="69" y="10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6"/>
                    <a:pt x="79" y="151"/>
                    <a:pt x="81" y="153"/>
                  </a:cubicBezTo>
                  <a:cubicBezTo>
                    <a:pt x="82" y="154"/>
                    <a:pt x="81" y="153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4" y="154"/>
                  </a:cubicBezTo>
                  <a:cubicBezTo>
                    <a:pt x="83" y="156"/>
                    <a:pt x="82" y="159"/>
                    <a:pt x="82" y="162"/>
                  </a:cubicBezTo>
                  <a:cubicBezTo>
                    <a:pt x="82" y="168"/>
                    <a:pt x="82" y="165"/>
                    <a:pt x="84" y="167"/>
                  </a:cubicBezTo>
                  <a:cubicBezTo>
                    <a:pt x="83" y="170"/>
                    <a:pt x="85" y="175"/>
                    <a:pt x="85" y="178"/>
                  </a:cubicBezTo>
                  <a:cubicBezTo>
                    <a:pt x="86" y="179"/>
                    <a:pt x="85" y="178"/>
                    <a:pt x="86" y="180"/>
                  </a:cubicBezTo>
                  <a:close/>
                  <a:moveTo>
                    <a:pt x="65" y="88"/>
                  </a:moveTo>
                  <a:cubicBezTo>
                    <a:pt x="66" y="87"/>
                    <a:pt x="66" y="86"/>
                    <a:pt x="68" y="88"/>
                  </a:cubicBezTo>
                  <a:cubicBezTo>
                    <a:pt x="64" y="91"/>
                    <a:pt x="66" y="88"/>
                    <a:pt x="65" y="88"/>
                  </a:cubicBezTo>
                  <a:close/>
                  <a:moveTo>
                    <a:pt x="66" y="76"/>
                  </a:moveTo>
                  <a:cubicBezTo>
                    <a:pt x="67" y="79"/>
                    <a:pt x="67" y="80"/>
                    <a:pt x="67" y="85"/>
                  </a:cubicBezTo>
                  <a:cubicBezTo>
                    <a:pt x="64" y="82"/>
                    <a:pt x="62" y="72"/>
                    <a:pt x="62" y="72"/>
                  </a:cubicBezTo>
                  <a:cubicBezTo>
                    <a:pt x="62" y="66"/>
                    <a:pt x="62" y="70"/>
                    <a:pt x="63" y="69"/>
                  </a:cubicBezTo>
                  <a:cubicBezTo>
                    <a:pt x="65" y="72"/>
                    <a:pt x="62" y="70"/>
                    <a:pt x="66" y="76"/>
                  </a:cubicBezTo>
                  <a:close/>
                  <a:moveTo>
                    <a:pt x="55" y="57"/>
                  </a:moveTo>
                  <a:cubicBezTo>
                    <a:pt x="55" y="57"/>
                    <a:pt x="56" y="60"/>
                    <a:pt x="56" y="60"/>
                  </a:cubicBezTo>
                  <a:cubicBezTo>
                    <a:pt x="57" y="68"/>
                    <a:pt x="55" y="67"/>
                    <a:pt x="55" y="68"/>
                  </a:cubicBezTo>
                  <a:cubicBezTo>
                    <a:pt x="54" y="64"/>
                    <a:pt x="54" y="63"/>
                    <a:pt x="53" y="62"/>
                  </a:cubicBezTo>
                  <a:cubicBezTo>
                    <a:pt x="50" y="54"/>
                    <a:pt x="53" y="55"/>
                    <a:pt x="53" y="55"/>
                  </a:cubicBezTo>
                  <a:cubicBezTo>
                    <a:pt x="56" y="57"/>
                    <a:pt x="54" y="54"/>
                    <a:pt x="55" y="57"/>
                  </a:cubicBezTo>
                  <a:close/>
                  <a:moveTo>
                    <a:pt x="30" y="56"/>
                  </a:moveTo>
                  <a:cubicBezTo>
                    <a:pt x="33" y="58"/>
                    <a:pt x="34" y="72"/>
                    <a:pt x="35" y="75"/>
                  </a:cubicBezTo>
                  <a:cubicBezTo>
                    <a:pt x="30" y="69"/>
                    <a:pt x="31" y="63"/>
                    <a:pt x="31" y="63"/>
                  </a:cubicBezTo>
                  <a:cubicBezTo>
                    <a:pt x="31" y="60"/>
                    <a:pt x="30" y="62"/>
                    <a:pt x="30" y="56"/>
                  </a:cubicBezTo>
                  <a:close/>
                  <a:moveTo>
                    <a:pt x="48" y="47"/>
                  </a:moveTo>
                  <a:cubicBezTo>
                    <a:pt x="48" y="42"/>
                    <a:pt x="47" y="48"/>
                    <a:pt x="49" y="44"/>
                  </a:cubicBezTo>
                  <a:cubicBezTo>
                    <a:pt x="50" y="45"/>
                    <a:pt x="51" y="43"/>
                    <a:pt x="50" y="48"/>
                  </a:cubicBezTo>
                  <a:cubicBezTo>
                    <a:pt x="49" y="51"/>
                    <a:pt x="49" y="46"/>
                    <a:pt x="48" y="51"/>
                  </a:cubicBezTo>
                  <a:cubicBezTo>
                    <a:pt x="48" y="50"/>
                    <a:pt x="48" y="48"/>
                    <a:pt x="48" y="47"/>
                  </a:cubicBezTo>
                  <a:close/>
                  <a:moveTo>
                    <a:pt x="48" y="36"/>
                  </a:moveTo>
                  <a:cubicBezTo>
                    <a:pt x="48" y="38"/>
                    <a:pt x="49" y="38"/>
                    <a:pt x="49" y="43"/>
                  </a:cubicBezTo>
                  <a:cubicBezTo>
                    <a:pt x="47" y="42"/>
                    <a:pt x="47" y="44"/>
                    <a:pt x="46" y="39"/>
                  </a:cubicBezTo>
                  <a:cubicBezTo>
                    <a:pt x="45" y="32"/>
                    <a:pt x="47" y="37"/>
                    <a:pt x="48" y="36"/>
                  </a:cubicBezTo>
                  <a:close/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6" y="4"/>
                    <a:pt x="23" y="0"/>
                  </a:cubicBezTo>
                  <a:cubicBezTo>
                    <a:pt x="22" y="2"/>
                    <a:pt x="22" y="0"/>
                    <a:pt x="22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7"/>
                    <a:pt x="25" y="20"/>
                    <a:pt x="26" y="25"/>
                  </a:cubicBezTo>
                  <a:cubicBezTo>
                    <a:pt x="26" y="29"/>
                    <a:pt x="26" y="34"/>
                    <a:pt x="26" y="38"/>
                  </a:cubicBezTo>
                  <a:cubicBezTo>
                    <a:pt x="27" y="42"/>
                    <a:pt x="26" y="44"/>
                    <a:pt x="26" y="50"/>
                  </a:cubicBezTo>
                  <a:cubicBezTo>
                    <a:pt x="25" y="47"/>
                    <a:pt x="24" y="37"/>
                    <a:pt x="24" y="32"/>
                  </a:cubicBezTo>
                  <a:cubicBezTo>
                    <a:pt x="24" y="30"/>
                    <a:pt x="24" y="28"/>
                    <a:pt x="24" y="26"/>
                  </a:cubicBezTo>
                  <a:cubicBezTo>
                    <a:pt x="22" y="24"/>
                    <a:pt x="22" y="26"/>
                    <a:pt x="21" y="24"/>
                  </a:cubicBezTo>
                  <a:cubicBezTo>
                    <a:pt x="18" y="21"/>
                    <a:pt x="20" y="23"/>
                    <a:pt x="20" y="20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8"/>
                    <a:pt x="15" y="21"/>
                    <a:pt x="16" y="23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8" y="29"/>
                    <a:pt x="16" y="39"/>
                    <a:pt x="18" y="43"/>
                  </a:cubicBezTo>
                  <a:cubicBezTo>
                    <a:pt x="20" y="46"/>
                    <a:pt x="20" y="49"/>
                    <a:pt x="20" y="5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71"/>
                    <a:pt x="24" y="78"/>
                    <a:pt x="24" y="81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0" y="151"/>
                    <a:pt x="41" y="157"/>
                    <a:pt x="44" y="16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6" y="214"/>
                    <a:pt x="58" y="229"/>
                    <a:pt x="58" y="243"/>
                  </a:cubicBezTo>
                  <a:cubicBezTo>
                    <a:pt x="56" y="241"/>
                    <a:pt x="58" y="245"/>
                    <a:pt x="56" y="240"/>
                  </a:cubicBezTo>
                  <a:cubicBezTo>
                    <a:pt x="56" y="239"/>
                    <a:pt x="56" y="239"/>
                    <a:pt x="56" y="238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9" y="205"/>
                    <a:pt x="50" y="203"/>
                    <a:pt x="48" y="201"/>
                  </a:cubicBezTo>
                  <a:cubicBezTo>
                    <a:pt x="47" y="199"/>
                    <a:pt x="48" y="202"/>
                    <a:pt x="47" y="200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7" y="195"/>
                    <a:pt x="47" y="194"/>
                    <a:pt x="47" y="194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2" y="184"/>
                    <a:pt x="43" y="185"/>
                    <a:pt x="41" y="184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42" y="201"/>
                    <a:pt x="43" y="207"/>
                    <a:pt x="43" y="209"/>
                  </a:cubicBezTo>
                  <a:cubicBezTo>
                    <a:pt x="39" y="202"/>
                    <a:pt x="40" y="188"/>
                    <a:pt x="37" y="180"/>
                  </a:cubicBezTo>
                  <a:cubicBezTo>
                    <a:pt x="36" y="178"/>
                    <a:pt x="35" y="176"/>
                    <a:pt x="34" y="17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5" y="134"/>
                    <a:pt x="27" y="132"/>
                    <a:pt x="26" y="135"/>
                  </a:cubicBezTo>
                  <a:cubicBezTo>
                    <a:pt x="25" y="131"/>
                    <a:pt x="27" y="129"/>
                    <a:pt x="24" y="127"/>
                  </a:cubicBezTo>
                  <a:cubicBezTo>
                    <a:pt x="22" y="126"/>
                    <a:pt x="23" y="127"/>
                    <a:pt x="22" y="127"/>
                  </a:cubicBezTo>
                  <a:cubicBezTo>
                    <a:pt x="22" y="123"/>
                    <a:pt x="22" y="125"/>
                    <a:pt x="22" y="12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05"/>
                    <a:pt x="18" y="106"/>
                    <a:pt x="18" y="100"/>
                  </a:cubicBezTo>
                  <a:cubicBezTo>
                    <a:pt x="14" y="99"/>
                    <a:pt x="17" y="101"/>
                    <a:pt x="16" y="97"/>
                  </a:cubicBezTo>
                  <a:cubicBezTo>
                    <a:pt x="11" y="100"/>
                    <a:pt x="5" y="99"/>
                    <a:pt x="6" y="108"/>
                  </a:cubicBezTo>
                  <a:cubicBezTo>
                    <a:pt x="7" y="117"/>
                    <a:pt x="6" y="120"/>
                    <a:pt x="7" y="125"/>
                  </a:cubicBezTo>
                  <a:cubicBezTo>
                    <a:pt x="7" y="127"/>
                    <a:pt x="8" y="125"/>
                    <a:pt x="7" y="12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4"/>
                    <a:pt x="5" y="134"/>
                    <a:pt x="4" y="133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1"/>
                    <a:pt x="2" y="161"/>
                    <a:pt x="5" y="168"/>
                  </a:cubicBezTo>
                  <a:cubicBezTo>
                    <a:pt x="7" y="171"/>
                    <a:pt x="6" y="170"/>
                    <a:pt x="5" y="173"/>
                  </a:cubicBezTo>
                  <a:cubicBezTo>
                    <a:pt x="3" y="180"/>
                    <a:pt x="7" y="178"/>
                    <a:pt x="8" y="182"/>
                  </a:cubicBezTo>
                  <a:cubicBezTo>
                    <a:pt x="9" y="186"/>
                    <a:pt x="8" y="187"/>
                    <a:pt x="11" y="189"/>
                  </a:cubicBezTo>
                  <a:cubicBezTo>
                    <a:pt x="11" y="194"/>
                    <a:pt x="12" y="194"/>
                    <a:pt x="14" y="197"/>
                  </a:cubicBezTo>
                  <a:cubicBezTo>
                    <a:pt x="16" y="201"/>
                    <a:pt x="13" y="195"/>
                    <a:pt x="14" y="199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23"/>
                    <a:pt x="24" y="224"/>
                    <a:pt x="24" y="224"/>
                  </a:cubicBezTo>
                  <a:cubicBezTo>
                    <a:pt x="26" y="229"/>
                    <a:pt x="32" y="238"/>
                    <a:pt x="33" y="24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8" y="246"/>
                    <a:pt x="41" y="250"/>
                    <a:pt x="42" y="253"/>
                  </a:cubicBezTo>
                  <a:cubicBezTo>
                    <a:pt x="43" y="255"/>
                    <a:pt x="42" y="254"/>
                    <a:pt x="44" y="258"/>
                  </a:cubicBezTo>
                  <a:cubicBezTo>
                    <a:pt x="46" y="264"/>
                    <a:pt x="50" y="268"/>
                    <a:pt x="49" y="276"/>
                  </a:cubicBezTo>
                  <a:cubicBezTo>
                    <a:pt x="53" y="275"/>
                    <a:pt x="53" y="277"/>
                    <a:pt x="54" y="279"/>
                  </a:cubicBezTo>
                  <a:cubicBezTo>
                    <a:pt x="57" y="286"/>
                    <a:pt x="57" y="286"/>
                    <a:pt x="57" y="286"/>
                  </a:cubicBezTo>
                  <a:cubicBezTo>
                    <a:pt x="59" y="290"/>
                    <a:pt x="60" y="288"/>
                    <a:pt x="61" y="293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5" y="300"/>
                    <a:pt x="65" y="300"/>
                    <a:pt x="65" y="300"/>
                  </a:cubicBezTo>
                  <a:cubicBezTo>
                    <a:pt x="66" y="309"/>
                    <a:pt x="66" y="301"/>
                    <a:pt x="68" y="307"/>
                  </a:cubicBezTo>
                  <a:cubicBezTo>
                    <a:pt x="68" y="309"/>
                    <a:pt x="69" y="310"/>
                    <a:pt x="69" y="312"/>
                  </a:cubicBezTo>
                  <a:cubicBezTo>
                    <a:pt x="79" y="328"/>
                    <a:pt x="79" y="328"/>
                    <a:pt x="79" y="328"/>
                  </a:cubicBezTo>
                  <a:cubicBezTo>
                    <a:pt x="80" y="327"/>
                    <a:pt x="81" y="327"/>
                    <a:pt x="81" y="326"/>
                  </a:cubicBezTo>
                  <a:cubicBezTo>
                    <a:pt x="81" y="324"/>
                    <a:pt x="81" y="325"/>
                    <a:pt x="81" y="324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4" y="311"/>
                    <a:pt x="74" y="317"/>
                    <a:pt x="77" y="308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3" y="304"/>
                    <a:pt x="75" y="309"/>
                    <a:pt x="75" y="305"/>
                  </a:cubicBezTo>
                  <a:cubicBezTo>
                    <a:pt x="73" y="300"/>
                    <a:pt x="74" y="301"/>
                    <a:pt x="75" y="297"/>
                  </a:cubicBezTo>
                  <a:cubicBezTo>
                    <a:pt x="74" y="295"/>
                    <a:pt x="73" y="289"/>
                    <a:pt x="72" y="286"/>
                  </a:cubicBezTo>
                  <a:cubicBezTo>
                    <a:pt x="71" y="284"/>
                    <a:pt x="71" y="284"/>
                    <a:pt x="71" y="283"/>
                  </a:cubicBezTo>
                  <a:cubicBezTo>
                    <a:pt x="70" y="278"/>
                    <a:pt x="69" y="276"/>
                    <a:pt x="68" y="270"/>
                  </a:cubicBezTo>
                  <a:cubicBezTo>
                    <a:pt x="67" y="266"/>
                    <a:pt x="67" y="266"/>
                    <a:pt x="67" y="260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70" y="255"/>
                    <a:pt x="70" y="255"/>
                  </a:cubicBezTo>
                  <a:cubicBezTo>
                    <a:pt x="72" y="257"/>
                    <a:pt x="70" y="256"/>
                    <a:pt x="73" y="256"/>
                  </a:cubicBezTo>
                  <a:cubicBezTo>
                    <a:pt x="73" y="259"/>
                    <a:pt x="74" y="263"/>
                    <a:pt x="75" y="26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7" y="317"/>
                    <a:pt x="90" y="326"/>
                    <a:pt x="91" y="337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4" y="343"/>
                    <a:pt x="96" y="345"/>
                    <a:pt x="97" y="347"/>
                  </a:cubicBezTo>
                  <a:cubicBezTo>
                    <a:pt x="100" y="346"/>
                    <a:pt x="98" y="347"/>
                    <a:pt x="100" y="345"/>
                  </a:cubicBezTo>
                  <a:cubicBezTo>
                    <a:pt x="99" y="343"/>
                    <a:pt x="99" y="343"/>
                    <a:pt x="99" y="343"/>
                  </a:cubicBezTo>
                  <a:cubicBezTo>
                    <a:pt x="98" y="339"/>
                    <a:pt x="99" y="327"/>
                    <a:pt x="97" y="319"/>
                  </a:cubicBezTo>
                  <a:cubicBezTo>
                    <a:pt x="94" y="308"/>
                    <a:pt x="96" y="313"/>
                    <a:pt x="96" y="311"/>
                  </a:cubicBezTo>
                  <a:cubicBezTo>
                    <a:pt x="97" y="313"/>
                    <a:pt x="97" y="315"/>
                    <a:pt x="98" y="318"/>
                  </a:cubicBezTo>
                  <a:cubicBezTo>
                    <a:pt x="100" y="316"/>
                    <a:pt x="100" y="318"/>
                    <a:pt x="100" y="315"/>
                  </a:cubicBezTo>
                  <a:cubicBezTo>
                    <a:pt x="101" y="311"/>
                    <a:pt x="100" y="309"/>
                    <a:pt x="100" y="305"/>
                  </a:cubicBezTo>
                  <a:cubicBezTo>
                    <a:pt x="103" y="309"/>
                    <a:pt x="101" y="315"/>
                    <a:pt x="102" y="320"/>
                  </a:cubicBezTo>
                  <a:cubicBezTo>
                    <a:pt x="102" y="321"/>
                    <a:pt x="104" y="327"/>
                    <a:pt x="104" y="328"/>
                  </a:cubicBezTo>
                  <a:cubicBezTo>
                    <a:pt x="106" y="332"/>
                    <a:pt x="105" y="331"/>
                    <a:pt x="109" y="331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6" y="223"/>
                    <a:pt x="94" y="224"/>
                    <a:pt x="94" y="222"/>
                  </a:cubicBezTo>
                  <a:cubicBezTo>
                    <a:pt x="94" y="218"/>
                    <a:pt x="94" y="219"/>
                    <a:pt x="94" y="216"/>
                  </a:cubicBezTo>
                  <a:cubicBezTo>
                    <a:pt x="94" y="213"/>
                    <a:pt x="93" y="212"/>
                    <a:pt x="93" y="210"/>
                  </a:cubicBezTo>
                  <a:cubicBezTo>
                    <a:pt x="96" y="211"/>
                    <a:pt x="95" y="211"/>
                    <a:pt x="98" y="212"/>
                  </a:cubicBezTo>
                  <a:cubicBezTo>
                    <a:pt x="97" y="214"/>
                    <a:pt x="97" y="215"/>
                    <a:pt x="98" y="218"/>
                  </a:cubicBezTo>
                  <a:cubicBezTo>
                    <a:pt x="98" y="223"/>
                    <a:pt x="99" y="222"/>
                    <a:pt x="100" y="225"/>
                  </a:cubicBezTo>
                  <a:cubicBezTo>
                    <a:pt x="101" y="228"/>
                    <a:pt x="101" y="229"/>
                    <a:pt x="101" y="231"/>
                  </a:cubicBezTo>
                  <a:cubicBezTo>
                    <a:pt x="102" y="235"/>
                    <a:pt x="102" y="231"/>
                    <a:pt x="102" y="234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5" y="249"/>
                    <a:pt x="104" y="248"/>
                    <a:pt x="105" y="251"/>
                  </a:cubicBezTo>
                  <a:cubicBezTo>
                    <a:pt x="105" y="252"/>
                    <a:pt x="105" y="253"/>
                    <a:pt x="105" y="254"/>
                  </a:cubicBezTo>
                  <a:cubicBezTo>
                    <a:pt x="105" y="257"/>
                    <a:pt x="105" y="256"/>
                    <a:pt x="105" y="260"/>
                  </a:cubicBezTo>
                  <a:cubicBezTo>
                    <a:pt x="106" y="270"/>
                    <a:pt x="109" y="270"/>
                    <a:pt x="109" y="269"/>
                  </a:cubicBezTo>
                  <a:cubicBezTo>
                    <a:pt x="109" y="269"/>
                    <a:pt x="109" y="270"/>
                    <a:pt x="110" y="270"/>
                  </a:cubicBezTo>
                  <a:cubicBezTo>
                    <a:pt x="109" y="262"/>
                    <a:pt x="109" y="256"/>
                    <a:pt x="107" y="249"/>
                  </a:cubicBezTo>
                  <a:cubicBezTo>
                    <a:pt x="103" y="233"/>
                    <a:pt x="103" y="233"/>
                    <a:pt x="103" y="233"/>
                  </a:cubicBezTo>
                  <a:cubicBezTo>
                    <a:pt x="104" y="225"/>
                    <a:pt x="101" y="217"/>
                    <a:pt x="100" y="210"/>
                  </a:cubicBezTo>
                  <a:cubicBezTo>
                    <a:pt x="98" y="202"/>
                    <a:pt x="99" y="195"/>
                    <a:pt x="97" y="187"/>
                  </a:cubicBezTo>
                  <a:cubicBezTo>
                    <a:pt x="98" y="185"/>
                    <a:pt x="98" y="185"/>
                    <a:pt x="99" y="184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78"/>
                    <a:pt x="96" y="179"/>
                    <a:pt x="96" y="175"/>
                  </a:cubicBezTo>
                  <a:cubicBezTo>
                    <a:pt x="95" y="168"/>
                    <a:pt x="90" y="165"/>
                    <a:pt x="94" y="160"/>
                  </a:cubicBezTo>
                  <a:cubicBezTo>
                    <a:pt x="91" y="158"/>
                    <a:pt x="91" y="158"/>
                    <a:pt x="91" y="158"/>
                  </a:cubicBezTo>
                  <a:cubicBezTo>
                    <a:pt x="90" y="149"/>
                    <a:pt x="88" y="140"/>
                    <a:pt x="85" y="132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79" y="116"/>
                    <a:pt x="79" y="113"/>
                    <a:pt x="76" y="111"/>
                  </a:cubicBezTo>
                  <a:cubicBezTo>
                    <a:pt x="77" y="108"/>
                    <a:pt x="76" y="110"/>
                    <a:pt x="77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2"/>
                    <a:pt x="72" y="96"/>
                    <a:pt x="71" y="90"/>
                  </a:cubicBezTo>
                  <a:cubicBezTo>
                    <a:pt x="71" y="87"/>
                    <a:pt x="69" y="83"/>
                    <a:pt x="68" y="80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59" y="66"/>
                    <a:pt x="58" y="66"/>
                    <a:pt x="57" y="61"/>
                  </a:cubicBezTo>
                  <a:cubicBezTo>
                    <a:pt x="56" y="53"/>
                    <a:pt x="54" y="45"/>
                    <a:pt x="52" y="37"/>
                  </a:cubicBezTo>
                  <a:cubicBezTo>
                    <a:pt x="50" y="32"/>
                    <a:pt x="49" y="28"/>
                    <a:pt x="47" y="23"/>
                  </a:cubicBezTo>
                  <a:cubicBezTo>
                    <a:pt x="46" y="17"/>
                    <a:pt x="44" y="13"/>
                    <a:pt x="41" y="11"/>
                  </a:cubicBezTo>
                  <a:cubicBezTo>
                    <a:pt x="41" y="16"/>
                    <a:pt x="42" y="19"/>
                    <a:pt x="40" y="22"/>
                  </a:cubicBezTo>
                  <a:cubicBezTo>
                    <a:pt x="39" y="20"/>
                    <a:pt x="38" y="19"/>
                    <a:pt x="37" y="17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3" y="14"/>
                    <a:pt x="33" y="16"/>
                    <a:pt x="33" y="19"/>
                  </a:cubicBezTo>
                  <a:cubicBezTo>
                    <a:pt x="31" y="17"/>
                    <a:pt x="32" y="16"/>
                    <a:pt x="30" y="1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1"/>
                    <a:pt x="29" y="23"/>
                    <a:pt x="27" y="2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4"/>
                    <a:pt x="25" y="16"/>
                    <a:pt x="24" y="14"/>
                  </a:cubicBezTo>
                  <a:lnTo>
                    <a:pt x="2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2445" y="2295"/>
              <a:ext cx="137" cy="461"/>
            </a:xfrm>
            <a:custGeom>
              <a:avLst/>
              <a:gdLst>
                <a:gd name="T0" fmla="*/ 84 w 107"/>
                <a:gd name="T1" fmla="*/ 328 h 359"/>
                <a:gd name="T2" fmla="*/ 78 w 107"/>
                <a:gd name="T3" fmla="*/ 285 h 359"/>
                <a:gd name="T4" fmla="*/ 78 w 107"/>
                <a:gd name="T5" fmla="*/ 285 h 359"/>
                <a:gd name="T6" fmla="*/ 37 w 107"/>
                <a:gd name="T7" fmla="*/ 35 h 359"/>
                <a:gd name="T8" fmla="*/ 27 w 107"/>
                <a:gd name="T9" fmla="*/ 0 h 359"/>
                <a:gd name="T10" fmla="*/ 29 w 107"/>
                <a:gd name="T11" fmla="*/ 40 h 359"/>
                <a:gd name="T12" fmla="*/ 33 w 107"/>
                <a:gd name="T13" fmla="*/ 82 h 359"/>
                <a:gd name="T14" fmla="*/ 36 w 107"/>
                <a:gd name="T15" fmla="*/ 107 h 359"/>
                <a:gd name="T16" fmla="*/ 29 w 107"/>
                <a:gd name="T17" fmla="*/ 76 h 359"/>
                <a:gd name="T18" fmla="*/ 25 w 107"/>
                <a:gd name="T19" fmla="*/ 54 h 359"/>
                <a:gd name="T20" fmla="*/ 19 w 107"/>
                <a:gd name="T21" fmla="*/ 16 h 359"/>
                <a:gd name="T22" fmla="*/ 11 w 107"/>
                <a:gd name="T23" fmla="*/ 4 h 359"/>
                <a:gd name="T24" fmla="*/ 11 w 107"/>
                <a:gd name="T25" fmla="*/ 27 h 359"/>
                <a:gd name="T26" fmla="*/ 9 w 107"/>
                <a:gd name="T27" fmla="*/ 42 h 359"/>
                <a:gd name="T28" fmla="*/ 9 w 107"/>
                <a:gd name="T29" fmla="*/ 59 h 359"/>
                <a:gd name="T30" fmla="*/ 5 w 107"/>
                <a:gd name="T31" fmla="*/ 68 h 359"/>
                <a:gd name="T32" fmla="*/ 5 w 107"/>
                <a:gd name="T33" fmla="*/ 70 h 359"/>
                <a:gd name="T34" fmla="*/ 2 w 107"/>
                <a:gd name="T35" fmla="*/ 87 h 359"/>
                <a:gd name="T36" fmla="*/ 4 w 107"/>
                <a:gd name="T37" fmla="*/ 104 h 359"/>
                <a:gd name="T38" fmla="*/ 9 w 107"/>
                <a:gd name="T39" fmla="*/ 136 h 359"/>
                <a:gd name="T40" fmla="*/ 9 w 107"/>
                <a:gd name="T41" fmla="*/ 144 h 359"/>
                <a:gd name="T42" fmla="*/ 15 w 107"/>
                <a:gd name="T43" fmla="*/ 170 h 359"/>
                <a:gd name="T44" fmla="*/ 21 w 107"/>
                <a:gd name="T45" fmla="*/ 170 h 359"/>
                <a:gd name="T46" fmla="*/ 23 w 107"/>
                <a:gd name="T47" fmla="*/ 168 h 359"/>
                <a:gd name="T48" fmla="*/ 35 w 107"/>
                <a:gd name="T49" fmla="*/ 214 h 359"/>
                <a:gd name="T50" fmla="*/ 41 w 107"/>
                <a:gd name="T51" fmla="*/ 235 h 359"/>
                <a:gd name="T52" fmla="*/ 52 w 107"/>
                <a:gd name="T53" fmla="*/ 306 h 359"/>
                <a:gd name="T54" fmla="*/ 53 w 107"/>
                <a:gd name="T55" fmla="*/ 309 h 359"/>
                <a:gd name="T56" fmla="*/ 60 w 107"/>
                <a:gd name="T57" fmla="*/ 326 h 359"/>
                <a:gd name="T58" fmla="*/ 68 w 107"/>
                <a:gd name="T59" fmla="*/ 350 h 359"/>
                <a:gd name="T60" fmla="*/ 76 w 107"/>
                <a:gd name="T61" fmla="*/ 356 h 359"/>
                <a:gd name="T62" fmla="*/ 82 w 107"/>
                <a:gd name="T63" fmla="*/ 355 h 359"/>
                <a:gd name="T64" fmla="*/ 82 w 107"/>
                <a:gd name="T65" fmla="*/ 335 h 359"/>
                <a:gd name="T66" fmla="*/ 85 w 107"/>
                <a:gd name="T67" fmla="*/ 345 h 359"/>
                <a:gd name="T68" fmla="*/ 88 w 107"/>
                <a:gd name="T69" fmla="*/ 348 h 359"/>
                <a:gd name="T70" fmla="*/ 96 w 107"/>
                <a:gd name="T71" fmla="*/ 329 h 359"/>
                <a:gd name="T72" fmla="*/ 98 w 107"/>
                <a:gd name="T73" fmla="*/ 301 h 359"/>
                <a:gd name="T74" fmla="*/ 101 w 107"/>
                <a:gd name="T75" fmla="*/ 295 h 359"/>
                <a:gd name="T76" fmla="*/ 106 w 107"/>
                <a:gd name="T77" fmla="*/ 299 h 359"/>
                <a:gd name="T78" fmla="*/ 104 w 107"/>
                <a:gd name="T79" fmla="*/ 283 h 359"/>
                <a:gd name="T80" fmla="*/ 103 w 107"/>
                <a:gd name="T81" fmla="*/ 272 h 359"/>
                <a:gd name="T82" fmla="*/ 102 w 107"/>
                <a:gd name="T83" fmla="*/ 265 h 359"/>
                <a:gd name="T84" fmla="*/ 102 w 107"/>
                <a:gd name="T85" fmla="*/ 258 h 359"/>
                <a:gd name="T86" fmla="*/ 95 w 107"/>
                <a:gd name="T87" fmla="*/ 257 h 359"/>
                <a:gd name="T88" fmla="*/ 94 w 107"/>
                <a:gd name="T89" fmla="*/ 252 h 359"/>
                <a:gd name="T90" fmla="*/ 91 w 107"/>
                <a:gd name="T91" fmla="*/ 225 h 359"/>
                <a:gd name="T92" fmla="*/ 89 w 107"/>
                <a:gd name="T93" fmla="*/ 217 h 359"/>
                <a:gd name="T94" fmla="*/ 85 w 107"/>
                <a:gd name="T95" fmla="*/ 186 h 359"/>
                <a:gd name="T96" fmla="*/ 82 w 107"/>
                <a:gd name="T97" fmla="*/ 168 h 359"/>
                <a:gd name="T98" fmla="*/ 78 w 107"/>
                <a:gd name="T99" fmla="*/ 142 h 359"/>
                <a:gd name="T100" fmla="*/ 74 w 107"/>
                <a:gd name="T101" fmla="*/ 123 h 359"/>
                <a:gd name="T102" fmla="*/ 68 w 107"/>
                <a:gd name="T103" fmla="*/ 99 h 359"/>
                <a:gd name="T104" fmla="*/ 63 w 107"/>
                <a:gd name="T105" fmla="*/ 91 h 359"/>
                <a:gd name="T106" fmla="*/ 63 w 107"/>
                <a:gd name="T107" fmla="*/ 98 h 359"/>
                <a:gd name="T108" fmla="*/ 60 w 107"/>
                <a:gd name="T109" fmla="*/ 101 h 359"/>
                <a:gd name="T110" fmla="*/ 48 w 107"/>
                <a:gd name="T111" fmla="*/ 54 h 359"/>
                <a:gd name="T112" fmla="*/ 43 w 107"/>
                <a:gd name="T113" fmla="*/ 38 h 359"/>
                <a:gd name="T114" fmla="*/ 43 w 107"/>
                <a:gd name="T115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359">
                  <a:moveTo>
                    <a:pt x="82" y="326"/>
                  </a:moveTo>
                  <a:cubicBezTo>
                    <a:pt x="85" y="327"/>
                    <a:pt x="83" y="325"/>
                    <a:pt x="84" y="328"/>
                  </a:cubicBezTo>
                  <a:cubicBezTo>
                    <a:pt x="80" y="327"/>
                    <a:pt x="84" y="328"/>
                    <a:pt x="82" y="326"/>
                  </a:cubicBezTo>
                  <a:close/>
                  <a:moveTo>
                    <a:pt x="78" y="285"/>
                  </a:moveTo>
                  <a:cubicBezTo>
                    <a:pt x="80" y="287"/>
                    <a:pt x="78" y="283"/>
                    <a:pt x="80" y="287"/>
                  </a:cubicBezTo>
                  <a:cubicBezTo>
                    <a:pt x="77" y="286"/>
                    <a:pt x="80" y="287"/>
                    <a:pt x="78" y="285"/>
                  </a:cubicBezTo>
                  <a:close/>
                  <a:moveTo>
                    <a:pt x="44" y="34"/>
                  </a:moveTo>
                  <a:cubicBezTo>
                    <a:pt x="39" y="33"/>
                    <a:pt x="40" y="35"/>
                    <a:pt x="37" y="35"/>
                  </a:cubicBezTo>
                  <a:cubicBezTo>
                    <a:pt x="36" y="26"/>
                    <a:pt x="35" y="21"/>
                    <a:pt x="32" y="11"/>
                  </a:cubicBezTo>
                  <a:cubicBezTo>
                    <a:pt x="30" y="3"/>
                    <a:pt x="34" y="1"/>
                    <a:pt x="27" y="0"/>
                  </a:cubicBezTo>
                  <a:cubicBezTo>
                    <a:pt x="26" y="3"/>
                    <a:pt x="25" y="5"/>
                    <a:pt x="26" y="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7"/>
                    <a:pt x="30" y="56"/>
                    <a:pt x="31" y="61"/>
                  </a:cubicBezTo>
                  <a:cubicBezTo>
                    <a:pt x="32" y="70"/>
                    <a:pt x="33" y="74"/>
                    <a:pt x="33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1" y="105"/>
                    <a:pt x="34" y="97"/>
                    <a:pt x="30" y="87"/>
                  </a:cubicBezTo>
                  <a:cubicBezTo>
                    <a:pt x="28" y="81"/>
                    <a:pt x="30" y="82"/>
                    <a:pt x="29" y="76"/>
                  </a:cubicBezTo>
                  <a:cubicBezTo>
                    <a:pt x="28" y="73"/>
                    <a:pt x="27" y="69"/>
                    <a:pt x="26" y="66"/>
                  </a:cubicBezTo>
                  <a:cubicBezTo>
                    <a:pt x="26" y="62"/>
                    <a:pt x="26" y="57"/>
                    <a:pt x="25" y="54"/>
                  </a:cubicBezTo>
                  <a:cubicBezTo>
                    <a:pt x="23" y="46"/>
                    <a:pt x="21" y="27"/>
                    <a:pt x="21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7"/>
                    <a:pt x="19" y="10"/>
                    <a:pt x="17" y="1"/>
                  </a:cubicBezTo>
                  <a:cubicBezTo>
                    <a:pt x="11" y="3"/>
                    <a:pt x="17" y="3"/>
                    <a:pt x="11" y="4"/>
                  </a:cubicBezTo>
                  <a:cubicBezTo>
                    <a:pt x="11" y="6"/>
                    <a:pt x="10" y="23"/>
                    <a:pt x="9" y="2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30"/>
                    <a:pt x="10" y="28"/>
                    <a:pt x="11" y="35"/>
                  </a:cubicBezTo>
                  <a:cubicBezTo>
                    <a:pt x="11" y="39"/>
                    <a:pt x="10" y="39"/>
                    <a:pt x="9" y="42"/>
                  </a:cubicBezTo>
                  <a:cubicBezTo>
                    <a:pt x="8" y="51"/>
                    <a:pt x="11" y="44"/>
                    <a:pt x="11" y="50"/>
                  </a:cubicBezTo>
                  <a:cubicBezTo>
                    <a:pt x="10" y="52"/>
                    <a:pt x="9" y="53"/>
                    <a:pt x="9" y="59"/>
                  </a:cubicBezTo>
                  <a:cubicBezTo>
                    <a:pt x="6" y="58"/>
                    <a:pt x="7" y="58"/>
                    <a:pt x="4" y="5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4" y="69"/>
                    <a:pt x="7" y="69"/>
                    <a:pt x="5" y="70"/>
                  </a:cubicBezTo>
                  <a:cubicBezTo>
                    <a:pt x="0" y="74"/>
                    <a:pt x="5" y="78"/>
                    <a:pt x="3" y="85"/>
                  </a:cubicBezTo>
                  <a:cubicBezTo>
                    <a:pt x="2" y="86"/>
                    <a:pt x="3" y="84"/>
                    <a:pt x="2" y="87"/>
                  </a:cubicBezTo>
                  <a:cubicBezTo>
                    <a:pt x="3" y="90"/>
                    <a:pt x="3" y="88"/>
                    <a:pt x="4" y="91"/>
                  </a:cubicBezTo>
                  <a:cubicBezTo>
                    <a:pt x="4" y="96"/>
                    <a:pt x="2" y="98"/>
                    <a:pt x="4" y="104"/>
                  </a:cubicBezTo>
                  <a:cubicBezTo>
                    <a:pt x="5" y="109"/>
                    <a:pt x="3" y="112"/>
                    <a:pt x="5" y="11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7"/>
                  </a:cubicBezTo>
                  <a:cubicBezTo>
                    <a:pt x="9" y="138"/>
                    <a:pt x="9" y="142"/>
                    <a:pt x="9" y="144"/>
                  </a:cubicBezTo>
                  <a:cubicBezTo>
                    <a:pt x="11" y="145"/>
                    <a:pt x="10" y="143"/>
                    <a:pt x="10" y="145"/>
                  </a:cubicBezTo>
                  <a:cubicBezTo>
                    <a:pt x="11" y="154"/>
                    <a:pt x="14" y="162"/>
                    <a:pt x="15" y="170"/>
                  </a:cubicBezTo>
                  <a:cubicBezTo>
                    <a:pt x="17" y="170"/>
                    <a:pt x="17" y="169"/>
                    <a:pt x="19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1" y="170"/>
                    <a:pt x="21" y="171"/>
                    <a:pt x="21" y="171"/>
                  </a:cubicBezTo>
                  <a:cubicBezTo>
                    <a:pt x="22" y="168"/>
                    <a:pt x="21" y="169"/>
                    <a:pt x="23" y="168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3" y="212"/>
                    <a:pt x="34" y="212"/>
                    <a:pt x="35" y="214"/>
                  </a:cubicBezTo>
                  <a:cubicBezTo>
                    <a:pt x="35" y="217"/>
                    <a:pt x="33" y="216"/>
                    <a:pt x="37" y="218"/>
                  </a:cubicBezTo>
                  <a:cubicBezTo>
                    <a:pt x="38" y="225"/>
                    <a:pt x="40" y="227"/>
                    <a:pt x="41" y="235"/>
                  </a:cubicBezTo>
                  <a:cubicBezTo>
                    <a:pt x="51" y="297"/>
                    <a:pt x="51" y="297"/>
                    <a:pt x="51" y="297"/>
                  </a:cubicBezTo>
                  <a:cubicBezTo>
                    <a:pt x="52" y="301"/>
                    <a:pt x="51" y="303"/>
                    <a:pt x="52" y="306"/>
                  </a:cubicBezTo>
                  <a:cubicBezTo>
                    <a:pt x="52" y="307"/>
                    <a:pt x="53" y="308"/>
                    <a:pt x="53" y="308"/>
                  </a:cubicBezTo>
                  <a:cubicBezTo>
                    <a:pt x="53" y="308"/>
                    <a:pt x="53" y="309"/>
                    <a:pt x="53" y="309"/>
                  </a:cubicBezTo>
                  <a:cubicBezTo>
                    <a:pt x="58" y="319"/>
                    <a:pt x="58" y="319"/>
                    <a:pt x="58" y="319"/>
                  </a:cubicBezTo>
                  <a:cubicBezTo>
                    <a:pt x="61" y="323"/>
                    <a:pt x="59" y="321"/>
                    <a:pt x="60" y="326"/>
                  </a:cubicBezTo>
                  <a:cubicBezTo>
                    <a:pt x="66" y="350"/>
                    <a:pt x="66" y="350"/>
                    <a:pt x="66" y="350"/>
                  </a:cubicBezTo>
                  <a:cubicBezTo>
                    <a:pt x="69" y="350"/>
                    <a:pt x="67" y="350"/>
                    <a:pt x="68" y="350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4" y="351"/>
                    <a:pt x="74" y="353"/>
                    <a:pt x="76" y="356"/>
                  </a:cubicBezTo>
                  <a:cubicBezTo>
                    <a:pt x="78" y="359"/>
                    <a:pt x="78" y="359"/>
                    <a:pt x="78" y="359"/>
                  </a:cubicBezTo>
                  <a:cubicBezTo>
                    <a:pt x="82" y="355"/>
                    <a:pt x="82" y="355"/>
                    <a:pt x="82" y="355"/>
                  </a:cubicBezTo>
                  <a:cubicBezTo>
                    <a:pt x="82" y="350"/>
                    <a:pt x="82" y="345"/>
                    <a:pt x="82" y="340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1" y="333"/>
                    <a:pt x="82" y="331"/>
                  </a:cubicBezTo>
                  <a:cubicBezTo>
                    <a:pt x="88" y="334"/>
                    <a:pt x="83" y="339"/>
                    <a:pt x="85" y="345"/>
                  </a:cubicBezTo>
                  <a:cubicBezTo>
                    <a:pt x="87" y="348"/>
                    <a:pt x="87" y="346"/>
                    <a:pt x="87" y="352"/>
                  </a:cubicBezTo>
                  <a:cubicBezTo>
                    <a:pt x="88" y="351"/>
                    <a:pt x="88" y="354"/>
                    <a:pt x="88" y="348"/>
                  </a:cubicBezTo>
                  <a:cubicBezTo>
                    <a:pt x="90" y="350"/>
                    <a:pt x="90" y="351"/>
                    <a:pt x="92" y="348"/>
                  </a:cubicBezTo>
                  <a:cubicBezTo>
                    <a:pt x="95" y="342"/>
                    <a:pt x="92" y="335"/>
                    <a:pt x="96" y="329"/>
                  </a:cubicBezTo>
                  <a:cubicBezTo>
                    <a:pt x="94" y="327"/>
                    <a:pt x="94" y="327"/>
                    <a:pt x="94" y="327"/>
                  </a:cubicBezTo>
                  <a:cubicBezTo>
                    <a:pt x="100" y="315"/>
                    <a:pt x="95" y="309"/>
                    <a:pt x="98" y="301"/>
                  </a:cubicBezTo>
                  <a:cubicBezTo>
                    <a:pt x="100" y="296"/>
                    <a:pt x="98" y="297"/>
                    <a:pt x="99" y="295"/>
                  </a:cubicBezTo>
                  <a:cubicBezTo>
                    <a:pt x="101" y="292"/>
                    <a:pt x="99" y="295"/>
                    <a:pt x="101" y="295"/>
                  </a:cubicBezTo>
                  <a:cubicBezTo>
                    <a:pt x="104" y="293"/>
                    <a:pt x="104" y="293"/>
                    <a:pt x="104" y="293"/>
                  </a:cubicBezTo>
                  <a:cubicBezTo>
                    <a:pt x="104" y="297"/>
                    <a:pt x="104" y="297"/>
                    <a:pt x="106" y="299"/>
                  </a:cubicBezTo>
                  <a:cubicBezTo>
                    <a:pt x="104" y="293"/>
                    <a:pt x="107" y="293"/>
                    <a:pt x="103" y="291"/>
                  </a:cubicBezTo>
                  <a:cubicBezTo>
                    <a:pt x="107" y="287"/>
                    <a:pt x="104" y="289"/>
                    <a:pt x="104" y="283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2" y="273"/>
                    <a:pt x="104" y="278"/>
                    <a:pt x="103" y="272"/>
                  </a:cubicBezTo>
                  <a:cubicBezTo>
                    <a:pt x="103" y="269"/>
                    <a:pt x="103" y="269"/>
                    <a:pt x="103" y="266"/>
                  </a:cubicBezTo>
                  <a:cubicBezTo>
                    <a:pt x="103" y="265"/>
                    <a:pt x="102" y="265"/>
                    <a:pt x="102" y="265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1"/>
                    <a:pt x="101" y="262"/>
                    <a:pt x="102" y="258"/>
                  </a:cubicBezTo>
                  <a:cubicBezTo>
                    <a:pt x="100" y="257"/>
                    <a:pt x="102" y="257"/>
                    <a:pt x="99" y="257"/>
                  </a:cubicBezTo>
                  <a:cubicBezTo>
                    <a:pt x="99" y="257"/>
                    <a:pt x="97" y="257"/>
                    <a:pt x="95" y="257"/>
                  </a:cubicBezTo>
                  <a:cubicBezTo>
                    <a:pt x="95" y="257"/>
                    <a:pt x="95" y="254"/>
                    <a:pt x="95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4" y="246"/>
                    <a:pt x="92" y="239"/>
                    <a:pt x="93" y="233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91" y="225"/>
                    <a:pt x="91" y="223"/>
                    <a:pt x="91" y="222"/>
                  </a:cubicBezTo>
                  <a:cubicBezTo>
                    <a:pt x="90" y="220"/>
                    <a:pt x="90" y="219"/>
                    <a:pt x="89" y="21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5" y="184"/>
                    <a:pt x="86" y="190"/>
                    <a:pt x="85" y="186"/>
                  </a:cubicBezTo>
                  <a:cubicBezTo>
                    <a:pt x="84" y="183"/>
                    <a:pt x="85" y="182"/>
                    <a:pt x="84" y="179"/>
                  </a:cubicBezTo>
                  <a:cubicBezTo>
                    <a:pt x="84" y="176"/>
                    <a:pt x="82" y="172"/>
                    <a:pt x="82" y="168"/>
                  </a:cubicBezTo>
                  <a:cubicBezTo>
                    <a:pt x="82" y="164"/>
                    <a:pt x="79" y="160"/>
                    <a:pt x="81" y="156"/>
                  </a:cubicBezTo>
                  <a:cubicBezTo>
                    <a:pt x="77" y="151"/>
                    <a:pt x="80" y="149"/>
                    <a:pt x="78" y="14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5" y="128"/>
                    <a:pt x="76" y="128"/>
                    <a:pt x="74" y="123"/>
                  </a:cubicBezTo>
                  <a:cubicBezTo>
                    <a:pt x="72" y="118"/>
                    <a:pt x="72" y="115"/>
                    <a:pt x="71" y="111"/>
                  </a:cubicBezTo>
                  <a:cubicBezTo>
                    <a:pt x="69" y="108"/>
                    <a:pt x="69" y="103"/>
                    <a:pt x="68" y="99"/>
                  </a:cubicBezTo>
                  <a:cubicBezTo>
                    <a:pt x="67" y="95"/>
                    <a:pt x="66" y="92"/>
                    <a:pt x="63" y="90"/>
                  </a:cubicBezTo>
                  <a:cubicBezTo>
                    <a:pt x="63" y="90"/>
                    <a:pt x="63" y="91"/>
                    <a:pt x="63" y="91"/>
                  </a:cubicBezTo>
                  <a:cubicBezTo>
                    <a:pt x="63" y="91"/>
                    <a:pt x="63" y="91"/>
                    <a:pt x="62" y="91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4" y="108"/>
                    <a:pt x="67" y="108"/>
                    <a:pt x="66" y="122"/>
                  </a:cubicBezTo>
                  <a:cubicBezTo>
                    <a:pt x="60" y="119"/>
                    <a:pt x="63" y="105"/>
                    <a:pt x="60" y="101"/>
                  </a:cubicBezTo>
                  <a:cubicBezTo>
                    <a:pt x="55" y="95"/>
                    <a:pt x="53" y="74"/>
                    <a:pt x="51" y="66"/>
                  </a:cubicBezTo>
                  <a:cubicBezTo>
                    <a:pt x="50" y="62"/>
                    <a:pt x="49" y="58"/>
                    <a:pt x="48" y="54"/>
                  </a:cubicBezTo>
                  <a:cubicBezTo>
                    <a:pt x="46" y="50"/>
                    <a:pt x="44" y="49"/>
                    <a:pt x="44" y="43"/>
                  </a:cubicBezTo>
                  <a:cubicBezTo>
                    <a:pt x="43" y="39"/>
                    <a:pt x="44" y="42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1" y="33"/>
                    <a:pt x="42" y="35"/>
                    <a:pt x="43" y="34"/>
                  </a:cubicBezTo>
                  <a:lnTo>
                    <a:pt x="44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2080" y="2854"/>
              <a:ext cx="117" cy="410"/>
            </a:xfrm>
            <a:custGeom>
              <a:avLst/>
              <a:gdLst>
                <a:gd name="T0" fmla="*/ 55 w 91"/>
                <a:gd name="T1" fmla="*/ 202 h 319"/>
                <a:gd name="T2" fmla="*/ 18 w 91"/>
                <a:gd name="T3" fmla="*/ 199 h 319"/>
                <a:gd name="T4" fmla="*/ 54 w 91"/>
                <a:gd name="T5" fmla="*/ 191 h 319"/>
                <a:gd name="T6" fmla="*/ 64 w 91"/>
                <a:gd name="T7" fmla="*/ 137 h 319"/>
                <a:gd name="T8" fmla="*/ 61 w 91"/>
                <a:gd name="T9" fmla="*/ 103 h 319"/>
                <a:gd name="T10" fmla="*/ 34 w 91"/>
                <a:gd name="T11" fmla="*/ 66 h 319"/>
                <a:gd name="T12" fmla="*/ 67 w 91"/>
                <a:gd name="T13" fmla="*/ 51 h 319"/>
                <a:gd name="T14" fmla="*/ 31 w 91"/>
                <a:gd name="T15" fmla="*/ 39 h 319"/>
                <a:gd name="T16" fmla="*/ 52 w 91"/>
                <a:gd name="T17" fmla="*/ 4 h 319"/>
                <a:gd name="T18" fmla="*/ 54 w 91"/>
                <a:gd name="T19" fmla="*/ 21 h 319"/>
                <a:gd name="T20" fmla="*/ 61 w 91"/>
                <a:gd name="T21" fmla="*/ 79 h 319"/>
                <a:gd name="T22" fmla="*/ 56 w 91"/>
                <a:gd name="T23" fmla="*/ 75 h 319"/>
                <a:gd name="T24" fmla="*/ 45 w 91"/>
                <a:gd name="T25" fmla="*/ 34 h 319"/>
                <a:gd name="T26" fmla="*/ 35 w 91"/>
                <a:gd name="T27" fmla="*/ 19 h 319"/>
                <a:gd name="T28" fmla="*/ 26 w 91"/>
                <a:gd name="T29" fmla="*/ 15 h 319"/>
                <a:gd name="T30" fmla="*/ 19 w 91"/>
                <a:gd name="T31" fmla="*/ 28 h 319"/>
                <a:gd name="T32" fmla="*/ 18 w 91"/>
                <a:gd name="T33" fmla="*/ 51 h 319"/>
                <a:gd name="T34" fmla="*/ 9 w 91"/>
                <a:gd name="T35" fmla="*/ 83 h 319"/>
                <a:gd name="T36" fmla="*/ 10 w 91"/>
                <a:gd name="T37" fmla="*/ 117 h 319"/>
                <a:gd name="T38" fmla="*/ 2 w 91"/>
                <a:gd name="T39" fmla="*/ 138 h 319"/>
                <a:gd name="T40" fmla="*/ 9 w 91"/>
                <a:gd name="T41" fmla="*/ 194 h 319"/>
                <a:gd name="T42" fmla="*/ 11 w 91"/>
                <a:gd name="T43" fmla="*/ 192 h 319"/>
                <a:gd name="T44" fmla="*/ 11 w 91"/>
                <a:gd name="T45" fmla="*/ 208 h 319"/>
                <a:gd name="T46" fmla="*/ 17 w 91"/>
                <a:gd name="T47" fmla="*/ 224 h 319"/>
                <a:gd name="T48" fmla="*/ 21 w 91"/>
                <a:gd name="T49" fmla="*/ 215 h 319"/>
                <a:gd name="T50" fmla="*/ 33 w 91"/>
                <a:gd name="T51" fmla="*/ 255 h 319"/>
                <a:gd name="T52" fmla="*/ 54 w 91"/>
                <a:gd name="T53" fmla="*/ 290 h 319"/>
                <a:gd name="T54" fmla="*/ 50 w 91"/>
                <a:gd name="T55" fmla="*/ 247 h 319"/>
                <a:gd name="T56" fmla="*/ 53 w 91"/>
                <a:gd name="T57" fmla="*/ 224 h 319"/>
                <a:gd name="T58" fmla="*/ 61 w 91"/>
                <a:gd name="T59" fmla="*/ 286 h 319"/>
                <a:gd name="T60" fmla="*/ 68 w 91"/>
                <a:gd name="T61" fmla="*/ 307 h 319"/>
                <a:gd name="T62" fmla="*/ 65 w 91"/>
                <a:gd name="T63" fmla="*/ 275 h 319"/>
                <a:gd name="T64" fmla="*/ 68 w 91"/>
                <a:gd name="T65" fmla="*/ 244 h 319"/>
                <a:gd name="T66" fmla="*/ 68 w 91"/>
                <a:gd name="T67" fmla="*/ 197 h 319"/>
                <a:gd name="T68" fmla="*/ 65 w 91"/>
                <a:gd name="T69" fmla="*/ 172 h 319"/>
                <a:gd name="T70" fmla="*/ 64 w 91"/>
                <a:gd name="T71" fmla="*/ 141 h 319"/>
                <a:gd name="T72" fmla="*/ 72 w 91"/>
                <a:gd name="T73" fmla="*/ 208 h 319"/>
                <a:gd name="T74" fmla="*/ 75 w 91"/>
                <a:gd name="T75" fmla="*/ 231 h 319"/>
                <a:gd name="T76" fmla="*/ 83 w 91"/>
                <a:gd name="T77" fmla="*/ 242 h 319"/>
                <a:gd name="T78" fmla="*/ 76 w 91"/>
                <a:gd name="T79" fmla="*/ 244 h 319"/>
                <a:gd name="T80" fmla="*/ 83 w 91"/>
                <a:gd name="T81" fmla="*/ 256 h 319"/>
                <a:gd name="T82" fmla="*/ 86 w 91"/>
                <a:gd name="T83" fmla="*/ 235 h 319"/>
                <a:gd name="T84" fmla="*/ 87 w 91"/>
                <a:gd name="T85" fmla="*/ 222 h 319"/>
                <a:gd name="T86" fmla="*/ 90 w 91"/>
                <a:gd name="T87" fmla="*/ 190 h 319"/>
                <a:gd name="T88" fmla="*/ 85 w 91"/>
                <a:gd name="T89" fmla="*/ 120 h 319"/>
                <a:gd name="T90" fmla="*/ 82 w 91"/>
                <a:gd name="T91" fmla="*/ 105 h 319"/>
                <a:gd name="T92" fmla="*/ 84 w 91"/>
                <a:gd name="T93" fmla="*/ 92 h 319"/>
                <a:gd name="T94" fmla="*/ 78 w 91"/>
                <a:gd name="T95" fmla="*/ 76 h 319"/>
                <a:gd name="T96" fmla="*/ 72 w 91"/>
                <a:gd name="T97" fmla="*/ 45 h 319"/>
                <a:gd name="T98" fmla="*/ 63 w 91"/>
                <a:gd name="T99" fmla="*/ 15 h 319"/>
                <a:gd name="T100" fmla="*/ 60 w 91"/>
                <a:gd name="T101" fmla="*/ 2 h 319"/>
                <a:gd name="T102" fmla="*/ 56 w 91"/>
                <a:gd name="T103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" h="319">
                  <a:moveTo>
                    <a:pt x="55" y="202"/>
                  </a:moveTo>
                  <a:cubicBezTo>
                    <a:pt x="57" y="201"/>
                    <a:pt x="59" y="201"/>
                    <a:pt x="60" y="204"/>
                  </a:cubicBezTo>
                  <a:cubicBezTo>
                    <a:pt x="60" y="207"/>
                    <a:pt x="58" y="221"/>
                    <a:pt x="57" y="210"/>
                  </a:cubicBezTo>
                  <a:cubicBezTo>
                    <a:pt x="56" y="205"/>
                    <a:pt x="56" y="204"/>
                    <a:pt x="55" y="202"/>
                  </a:cubicBezTo>
                  <a:close/>
                  <a:moveTo>
                    <a:pt x="18" y="199"/>
                  </a:moveTo>
                  <a:cubicBezTo>
                    <a:pt x="18" y="200"/>
                    <a:pt x="19" y="198"/>
                    <a:pt x="19" y="201"/>
                  </a:cubicBezTo>
                  <a:cubicBezTo>
                    <a:pt x="18" y="203"/>
                    <a:pt x="19" y="201"/>
                    <a:pt x="18" y="203"/>
                  </a:cubicBezTo>
                  <a:lnTo>
                    <a:pt x="18" y="199"/>
                  </a:lnTo>
                  <a:close/>
                  <a:moveTo>
                    <a:pt x="54" y="191"/>
                  </a:moveTo>
                  <a:cubicBezTo>
                    <a:pt x="54" y="190"/>
                    <a:pt x="53" y="188"/>
                    <a:pt x="57" y="191"/>
                  </a:cubicBezTo>
                  <a:cubicBezTo>
                    <a:pt x="56" y="191"/>
                    <a:pt x="59" y="192"/>
                    <a:pt x="55" y="191"/>
                  </a:cubicBezTo>
                  <a:cubicBezTo>
                    <a:pt x="53" y="191"/>
                    <a:pt x="55" y="191"/>
                    <a:pt x="54" y="191"/>
                  </a:cubicBezTo>
                  <a:close/>
                  <a:moveTo>
                    <a:pt x="61" y="103"/>
                  </a:moveTo>
                  <a:cubicBezTo>
                    <a:pt x="64" y="106"/>
                    <a:pt x="63" y="113"/>
                    <a:pt x="64" y="118"/>
                  </a:cubicBezTo>
                  <a:cubicBezTo>
                    <a:pt x="64" y="121"/>
                    <a:pt x="64" y="124"/>
                    <a:pt x="64" y="127"/>
                  </a:cubicBezTo>
                  <a:cubicBezTo>
                    <a:pt x="66" y="142"/>
                    <a:pt x="65" y="135"/>
                    <a:pt x="64" y="137"/>
                  </a:cubicBezTo>
                  <a:cubicBezTo>
                    <a:pt x="61" y="130"/>
                    <a:pt x="64" y="129"/>
                    <a:pt x="61" y="114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0" y="101"/>
                    <a:pt x="61" y="104"/>
                    <a:pt x="62" y="103"/>
                  </a:cubicBezTo>
                  <a:lnTo>
                    <a:pt x="61" y="103"/>
                  </a:lnTo>
                  <a:close/>
                  <a:moveTo>
                    <a:pt x="36" y="76"/>
                  </a:moveTo>
                  <a:cubicBezTo>
                    <a:pt x="37" y="78"/>
                    <a:pt x="37" y="77"/>
                    <a:pt x="36" y="79"/>
                  </a:cubicBezTo>
                  <a:cubicBezTo>
                    <a:pt x="36" y="79"/>
                    <a:pt x="34" y="79"/>
                    <a:pt x="36" y="76"/>
                  </a:cubicBezTo>
                  <a:close/>
                  <a:moveTo>
                    <a:pt x="34" y="66"/>
                  </a:moveTo>
                  <a:cubicBezTo>
                    <a:pt x="34" y="68"/>
                    <a:pt x="34" y="67"/>
                    <a:pt x="34" y="68"/>
                  </a:cubicBezTo>
                  <a:cubicBezTo>
                    <a:pt x="32" y="65"/>
                    <a:pt x="32" y="65"/>
                    <a:pt x="34" y="63"/>
                  </a:cubicBezTo>
                  <a:cubicBezTo>
                    <a:pt x="34" y="64"/>
                    <a:pt x="34" y="61"/>
                    <a:pt x="34" y="6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49"/>
                    <a:pt x="68" y="51"/>
                  </a:cubicBezTo>
                  <a:cubicBezTo>
                    <a:pt x="68" y="52"/>
                    <a:pt x="68" y="54"/>
                    <a:pt x="67" y="51"/>
                  </a:cubicBezTo>
                  <a:close/>
                  <a:moveTo>
                    <a:pt x="32" y="42"/>
                  </a:moveTo>
                  <a:cubicBezTo>
                    <a:pt x="32" y="41"/>
                    <a:pt x="32" y="42"/>
                    <a:pt x="31" y="39"/>
                  </a:cubicBezTo>
                  <a:cubicBezTo>
                    <a:pt x="30" y="36"/>
                    <a:pt x="31" y="39"/>
                    <a:pt x="31" y="38"/>
                  </a:cubicBezTo>
                  <a:cubicBezTo>
                    <a:pt x="34" y="39"/>
                    <a:pt x="34" y="38"/>
                    <a:pt x="32" y="42"/>
                  </a:cubicBezTo>
                  <a:close/>
                  <a:moveTo>
                    <a:pt x="55" y="1"/>
                  </a:moveTo>
                  <a:cubicBezTo>
                    <a:pt x="51" y="2"/>
                    <a:pt x="54" y="0"/>
                    <a:pt x="52" y="4"/>
                  </a:cubicBezTo>
                  <a:cubicBezTo>
                    <a:pt x="52" y="4"/>
                    <a:pt x="52" y="5"/>
                    <a:pt x="52" y="5"/>
                  </a:cubicBezTo>
                  <a:cubicBezTo>
                    <a:pt x="52" y="8"/>
                    <a:pt x="53" y="9"/>
                    <a:pt x="53" y="11"/>
                  </a:cubicBezTo>
                  <a:cubicBezTo>
                    <a:pt x="53" y="19"/>
                    <a:pt x="53" y="11"/>
                    <a:pt x="54" y="16"/>
                  </a:cubicBezTo>
                  <a:cubicBezTo>
                    <a:pt x="54" y="17"/>
                    <a:pt x="54" y="17"/>
                    <a:pt x="54" y="21"/>
                  </a:cubicBezTo>
                  <a:cubicBezTo>
                    <a:pt x="54" y="28"/>
                    <a:pt x="56" y="36"/>
                    <a:pt x="56" y="41"/>
                  </a:cubicBezTo>
                  <a:cubicBezTo>
                    <a:pt x="57" y="45"/>
                    <a:pt x="58" y="48"/>
                    <a:pt x="58" y="51"/>
                  </a:cubicBezTo>
                  <a:cubicBezTo>
                    <a:pt x="59" y="55"/>
                    <a:pt x="57" y="54"/>
                    <a:pt x="58" y="61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80"/>
                    <a:pt x="62" y="80"/>
                  </a:cubicBezTo>
                  <a:cubicBezTo>
                    <a:pt x="61" y="85"/>
                    <a:pt x="63" y="93"/>
                    <a:pt x="62" y="96"/>
                  </a:cubicBezTo>
                  <a:cubicBezTo>
                    <a:pt x="59" y="94"/>
                    <a:pt x="61" y="95"/>
                    <a:pt x="59" y="89"/>
                  </a:cubicBezTo>
                  <a:cubicBezTo>
                    <a:pt x="58" y="85"/>
                    <a:pt x="60" y="76"/>
                    <a:pt x="56" y="75"/>
                  </a:cubicBezTo>
                  <a:cubicBezTo>
                    <a:pt x="58" y="72"/>
                    <a:pt x="55" y="68"/>
                    <a:pt x="54" y="64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6"/>
                    <a:pt x="50" y="33"/>
                    <a:pt x="47" y="31"/>
                  </a:cubicBezTo>
                  <a:cubicBezTo>
                    <a:pt x="43" y="34"/>
                    <a:pt x="47" y="31"/>
                    <a:pt x="45" y="34"/>
                  </a:cubicBezTo>
                  <a:cubicBezTo>
                    <a:pt x="43" y="36"/>
                    <a:pt x="41" y="33"/>
                    <a:pt x="41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31"/>
                    <a:pt x="38" y="30"/>
                  </a:cubicBezTo>
                  <a:cubicBezTo>
                    <a:pt x="38" y="25"/>
                    <a:pt x="40" y="21"/>
                    <a:pt x="35" y="19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6"/>
                    <a:pt x="31" y="22"/>
                    <a:pt x="32" y="28"/>
                  </a:cubicBezTo>
                  <a:cubicBezTo>
                    <a:pt x="30" y="27"/>
                    <a:pt x="30" y="26"/>
                    <a:pt x="28" y="24"/>
                  </a:cubicBezTo>
                  <a:cubicBezTo>
                    <a:pt x="28" y="23"/>
                    <a:pt x="24" y="21"/>
                    <a:pt x="26" y="15"/>
                  </a:cubicBezTo>
                  <a:cubicBezTo>
                    <a:pt x="19" y="14"/>
                    <a:pt x="24" y="13"/>
                    <a:pt x="19" y="11"/>
                  </a:cubicBezTo>
                  <a:cubicBezTo>
                    <a:pt x="20" y="13"/>
                    <a:pt x="20" y="13"/>
                    <a:pt x="21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22"/>
                    <a:pt x="19" y="22"/>
                    <a:pt x="19" y="28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3"/>
                    <a:pt x="17" y="32"/>
                    <a:pt x="16" y="36"/>
                  </a:cubicBezTo>
                  <a:cubicBezTo>
                    <a:pt x="21" y="34"/>
                    <a:pt x="17" y="38"/>
                    <a:pt x="19" y="43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6"/>
                    <a:pt x="18" y="55"/>
                    <a:pt x="19" y="58"/>
                  </a:cubicBezTo>
                  <a:cubicBezTo>
                    <a:pt x="17" y="62"/>
                    <a:pt x="17" y="65"/>
                    <a:pt x="18" y="69"/>
                  </a:cubicBezTo>
                  <a:cubicBezTo>
                    <a:pt x="14" y="72"/>
                    <a:pt x="10" y="75"/>
                    <a:pt x="12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96"/>
                    <a:pt x="10" y="96"/>
                    <a:pt x="10" y="98"/>
                  </a:cubicBezTo>
                  <a:cubicBezTo>
                    <a:pt x="10" y="101"/>
                    <a:pt x="11" y="101"/>
                    <a:pt x="11" y="102"/>
                  </a:cubicBezTo>
                  <a:cubicBezTo>
                    <a:pt x="12" y="105"/>
                    <a:pt x="9" y="111"/>
                    <a:pt x="10" y="117"/>
                  </a:cubicBezTo>
                  <a:cubicBezTo>
                    <a:pt x="8" y="120"/>
                    <a:pt x="6" y="121"/>
                    <a:pt x="6" y="125"/>
                  </a:cubicBezTo>
                  <a:cubicBezTo>
                    <a:pt x="6" y="130"/>
                    <a:pt x="7" y="127"/>
                    <a:pt x="8" y="132"/>
                  </a:cubicBezTo>
                  <a:cubicBezTo>
                    <a:pt x="6" y="132"/>
                    <a:pt x="5" y="130"/>
                    <a:pt x="3" y="133"/>
                  </a:cubicBezTo>
                  <a:cubicBezTo>
                    <a:pt x="0" y="139"/>
                    <a:pt x="7" y="137"/>
                    <a:pt x="2" y="138"/>
                  </a:cubicBezTo>
                  <a:cubicBezTo>
                    <a:pt x="2" y="143"/>
                    <a:pt x="1" y="143"/>
                    <a:pt x="2" y="147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6" y="185"/>
                    <a:pt x="6" y="184"/>
                    <a:pt x="7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9" y="193"/>
                    <a:pt x="10" y="194"/>
                    <a:pt x="10" y="194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0" y="208"/>
                    <a:pt x="10" y="207"/>
                    <a:pt x="11" y="208"/>
                  </a:cubicBezTo>
                  <a:cubicBezTo>
                    <a:pt x="11" y="208"/>
                    <a:pt x="11" y="209"/>
                    <a:pt x="11" y="209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6" y="220"/>
                    <a:pt x="16" y="221"/>
                    <a:pt x="16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5"/>
                    <a:pt x="17" y="227"/>
                  </a:cubicBezTo>
                  <a:cubicBezTo>
                    <a:pt x="20" y="226"/>
                    <a:pt x="22" y="228"/>
                    <a:pt x="22" y="231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5" y="227"/>
                    <a:pt x="22" y="225"/>
                    <a:pt x="21" y="215"/>
                  </a:cubicBezTo>
                  <a:cubicBezTo>
                    <a:pt x="26" y="218"/>
                    <a:pt x="23" y="218"/>
                    <a:pt x="26" y="232"/>
                  </a:cubicBezTo>
                  <a:cubicBezTo>
                    <a:pt x="28" y="236"/>
                    <a:pt x="26" y="237"/>
                    <a:pt x="28" y="240"/>
                  </a:cubicBezTo>
                  <a:cubicBezTo>
                    <a:pt x="29" y="244"/>
                    <a:pt x="30" y="243"/>
                    <a:pt x="31" y="246"/>
                  </a:cubicBezTo>
                  <a:cubicBezTo>
                    <a:pt x="32" y="249"/>
                    <a:pt x="32" y="252"/>
                    <a:pt x="33" y="255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51" y="283"/>
                    <a:pt x="48" y="282"/>
                    <a:pt x="51" y="287"/>
                  </a:cubicBezTo>
                  <a:cubicBezTo>
                    <a:pt x="53" y="292"/>
                    <a:pt x="51" y="288"/>
                    <a:pt x="54" y="290"/>
                  </a:cubicBezTo>
                  <a:cubicBezTo>
                    <a:pt x="56" y="284"/>
                    <a:pt x="53" y="279"/>
                    <a:pt x="52" y="269"/>
                  </a:cubicBezTo>
                  <a:cubicBezTo>
                    <a:pt x="51" y="262"/>
                    <a:pt x="49" y="256"/>
                    <a:pt x="49" y="248"/>
                  </a:cubicBezTo>
                  <a:cubicBezTo>
                    <a:pt x="48" y="249"/>
                    <a:pt x="48" y="250"/>
                    <a:pt x="49" y="248"/>
                  </a:cubicBezTo>
                  <a:cubicBezTo>
                    <a:pt x="52" y="244"/>
                    <a:pt x="46" y="250"/>
                    <a:pt x="50" y="247"/>
                  </a:cubicBezTo>
                  <a:cubicBezTo>
                    <a:pt x="50" y="247"/>
                    <a:pt x="51" y="247"/>
                    <a:pt x="51" y="247"/>
                  </a:cubicBezTo>
                  <a:cubicBezTo>
                    <a:pt x="51" y="246"/>
                    <a:pt x="51" y="246"/>
                    <a:pt x="51" y="246"/>
                  </a:cubicBezTo>
                  <a:cubicBezTo>
                    <a:pt x="51" y="237"/>
                    <a:pt x="47" y="229"/>
                    <a:pt x="50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28"/>
                    <a:pt x="53" y="231"/>
                    <a:pt x="53" y="233"/>
                  </a:cubicBezTo>
                  <a:cubicBezTo>
                    <a:pt x="54" y="237"/>
                    <a:pt x="52" y="242"/>
                    <a:pt x="53" y="246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7" y="259"/>
                    <a:pt x="59" y="275"/>
                    <a:pt x="61" y="286"/>
                  </a:cubicBezTo>
                  <a:cubicBezTo>
                    <a:pt x="61" y="292"/>
                    <a:pt x="61" y="298"/>
                    <a:pt x="62" y="304"/>
                  </a:cubicBezTo>
                  <a:cubicBezTo>
                    <a:pt x="62" y="309"/>
                    <a:pt x="61" y="319"/>
                    <a:pt x="65" y="318"/>
                  </a:cubicBezTo>
                  <a:cubicBezTo>
                    <a:pt x="67" y="317"/>
                    <a:pt x="67" y="315"/>
                    <a:pt x="68" y="313"/>
                  </a:cubicBezTo>
                  <a:cubicBezTo>
                    <a:pt x="68" y="308"/>
                    <a:pt x="69" y="315"/>
                    <a:pt x="68" y="307"/>
                  </a:cubicBezTo>
                  <a:cubicBezTo>
                    <a:pt x="68" y="303"/>
                    <a:pt x="71" y="293"/>
                    <a:pt x="68" y="289"/>
                  </a:cubicBezTo>
                  <a:cubicBezTo>
                    <a:pt x="67" y="288"/>
                    <a:pt x="67" y="288"/>
                    <a:pt x="67" y="288"/>
                  </a:cubicBezTo>
                  <a:cubicBezTo>
                    <a:pt x="67" y="288"/>
                    <a:pt x="67" y="286"/>
                    <a:pt x="67" y="286"/>
                  </a:cubicBezTo>
                  <a:cubicBezTo>
                    <a:pt x="66" y="278"/>
                    <a:pt x="66" y="279"/>
                    <a:pt x="65" y="275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58"/>
                    <a:pt x="64" y="260"/>
                    <a:pt x="63" y="258"/>
                  </a:cubicBezTo>
                  <a:cubicBezTo>
                    <a:pt x="62" y="255"/>
                    <a:pt x="63" y="254"/>
                    <a:pt x="63" y="252"/>
                  </a:cubicBezTo>
                  <a:cubicBezTo>
                    <a:pt x="64" y="248"/>
                    <a:pt x="61" y="244"/>
                    <a:pt x="68" y="244"/>
                  </a:cubicBezTo>
                  <a:cubicBezTo>
                    <a:pt x="68" y="238"/>
                    <a:pt x="70" y="240"/>
                    <a:pt x="67" y="235"/>
                  </a:cubicBezTo>
                  <a:cubicBezTo>
                    <a:pt x="68" y="229"/>
                    <a:pt x="67" y="228"/>
                    <a:pt x="70" y="223"/>
                  </a:cubicBezTo>
                  <a:cubicBezTo>
                    <a:pt x="70" y="218"/>
                    <a:pt x="69" y="216"/>
                    <a:pt x="70" y="211"/>
                  </a:cubicBezTo>
                  <a:cubicBezTo>
                    <a:pt x="62" y="210"/>
                    <a:pt x="68" y="203"/>
                    <a:pt x="68" y="19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87"/>
                    <a:pt x="66" y="189"/>
                    <a:pt x="65" y="182"/>
                  </a:cubicBezTo>
                  <a:cubicBezTo>
                    <a:pt x="65" y="181"/>
                    <a:pt x="65" y="176"/>
                    <a:pt x="65" y="173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65"/>
                    <a:pt x="65" y="164"/>
                    <a:pt x="63" y="159"/>
                  </a:cubicBezTo>
                  <a:cubicBezTo>
                    <a:pt x="64" y="157"/>
                    <a:pt x="64" y="158"/>
                    <a:pt x="65" y="157"/>
                  </a:cubicBezTo>
                  <a:cubicBezTo>
                    <a:pt x="64" y="153"/>
                    <a:pt x="65" y="152"/>
                    <a:pt x="64" y="148"/>
                  </a:cubicBezTo>
                  <a:cubicBezTo>
                    <a:pt x="62" y="140"/>
                    <a:pt x="64" y="143"/>
                    <a:pt x="64" y="141"/>
                  </a:cubicBezTo>
                  <a:cubicBezTo>
                    <a:pt x="67" y="143"/>
                    <a:pt x="66" y="140"/>
                    <a:pt x="66" y="146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0" y="178"/>
                    <a:pt x="70" y="203"/>
                    <a:pt x="71" y="204"/>
                  </a:cubicBezTo>
                  <a:cubicBezTo>
                    <a:pt x="71" y="206"/>
                    <a:pt x="72" y="206"/>
                    <a:pt x="72" y="208"/>
                  </a:cubicBezTo>
                  <a:cubicBezTo>
                    <a:pt x="72" y="211"/>
                    <a:pt x="70" y="217"/>
                    <a:pt x="74" y="221"/>
                  </a:cubicBezTo>
                  <a:cubicBezTo>
                    <a:pt x="75" y="222"/>
                    <a:pt x="75" y="222"/>
                    <a:pt x="76" y="222"/>
                  </a:cubicBezTo>
                  <a:cubicBezTo>
                    <a:pt x="76" y="226"/>
                    <a:pt x="76" y="226"/>
                    <a:pt x="77" y="228"/>
                  </a:cubicBezTo>
                  <a:cubicBezTo>
                    <a:pt x="76" y="230"/>
                    <a:pt x="76" y="230"/>
                    <a:pt x="75" y="231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80" y="236"/>
                    <a:pt x="79" y="236"/>
                    <a:pt x="81" y="234"/>
                  </a:cubicBezTo>
                  <a:cubicBezTo>
                    <a:pt x="83" y="238"/>
                    <a:pt x="81" y="235"/>
                    <a:pt x="84" y="237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79" y="240"/>
                    <a:pt x="85" y="241"/>
                    <a:pt x="79" y="240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6" y="246"/>
                    <a:pt x="81" y="240"/>
                    <a:pt x="77" y="244"/>
                  </a:cubicBezTo>
                  <a:cubicBezTo>
                    <a:pt x="77" y="244"/>
                    <a:pt x="77" y="244"/>
                    <a:pt x="76" y="244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2" y="254"/>
                    <a:pt x="78" y="256"/>
                    <a:pt x="80" y="261"/>
                  </a:cubicBezTo>
                  <a:cubicBezTo>
                    <a:pt x="84" y="258"/>
                    <a:pt x="79" y="259"/>
                    <a:pt x="83" y="256"/>
                  </a:cubicBezTo>
                  <a:cubicBezTo>
                    <a:pt x="83" y="254"/>
                    <a:pt x="83" y="254"/>
                    <a:pt x="82" y="253"/>
                  </a:cubicBezTo>
                  <a:cubicBezTo>
                    <a:pt x="85" y="250"/>
                    <a:pt x="84" y="249"/>
                    <a:pt x="87" y="248"/>
                  </a:cubicBezTo>
                  <a:cubicBezTo>
                    <a:pt x="87" y="243"/>
                    <a:pt x="86" y="244"/>
                    <a:pt x="87" y="241"/>
                  </a:cubicBezTo>
                  <a:cubicBezTo>
                    <a:pt x="85" y="239"/>
                    <a:pt x="86" y="240"/>
                    <a:pt x="86" y="235"/>
                  </a:cubicBezTo>
                  <a:cubicBezTo>
                    <a:pt x="91" y="234"/>
                    <a:pt x="87" y="231"/>
                    <a:pt x="86" y="228"/>
                  </a:cubicBezTo>
                  <a:cubicBezTo>
                    <a:pt x="87" y="226"/>
                    <a:pt x="89" y="225"/>
                    <a:pt x="89" y="223"/>
                  </a:cubicBezTo>
                  <a:cubicBezTo>
                    <a:pt x="89" y="222"/>
                    <a:pt x="89" y="222"/>
                    <a:pt x="87" y="222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4" y="220"/>
                    <a:pt x="85" y="221"/>
                    <a:pt x="84" y="219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0" y="212"/>
                    <a:pt x="91" y="216"/>
                    <a:pt x="90" y="207"/>
                  </a:cubicBezTo>
                  <a:cubicBezTo>
                    <a:pt x="89" y="201"/>
                    <a:pt x="90" y="195"/>
                    <a:pt x="90" y="190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7"/>
                    <a:pt x="89" y="186"/>
                    <a:pt x="89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7" y="155"/>
                    <a:pt x="87" y="138"/>
                    <a:pt x="85" y="120"/>
                  </a:cubicBezTo>
                  <a:cubicBezTo>
                    <a:pt x="84" y="115"/>
                    <a:pt x="83" y="112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2" y="106"/>
                    <a:pt x="82" y="105"/>
                  </a:cubicBezTo>
                  <a:cubicBezTo>
                    <a:pt x="82" y="105"/>
                    <a:pt x="82" y="105"/>
                    <a:pt x="81" y="104"/>
                  </a:cubicBezTo>
                  <a:cubicBezTo>
                    <a:pt x="82" y="102"/>
                    <a:pt x="82" y="102"/>
                    <a:pt x="81" y="98"/>
                  </a:cubicBezTo>
                  <a:cubicBezTo>
                    <a:pt x="78" y="99"/>
                    <a:pt x="80" y="99"/>
                    <a:pt x="79" y="98"/>
                  </a:cubicBezTo>
                  <a:cubicBezTo>
                    <a:pt x="80" y="93"/>
                    <a:pt x="81" y="96"/>
                    <a:pt x="84" y="92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3" y="88"/>
                    <a:pt x="83" y="89"/>
                    <a:pt x="83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2"/>
                    <a:pt x="77" y="85"/>
                    <a:pt x="78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3"/>
                    <a:pt x="77" y="73"/>
                    <a:pt x="77" y="7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49"/>
                    <a:pt x="73" y="47"/>
                    <a:pt x="72" y="45"/>
                  </a:cubicBezTo>
                  <a:cubicBezTo>
                    <a:pt x="71" y="37"/>
                    <a:pt x="72" y="34"/>
                    <a:pt x="67" y="35"/>
                  </a:cubicBezTo>
                  <a:cubicBezTo>
                    <a:pt x="67" y="31"/>
                    <a:pt x="66" y="32"/>
                    <a:pt x="66" y="27"/>
                  </a:cubicBezTo>
                  <a:cubicBezTo>
                    <a:pt x="66" y="21"/>
                    <a:pt x="68" y="20"/>
                    <a:pt x="64" y="17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3"/>
                    <a:pt x="62" y="11"/>
                    <a:pt x="62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5" y="11"/>
                    <a:pt x="62" y="7"/>
                    <a:pt x="58" y="9"/>
                  </a:cubicBezTo>
                  <a:cubicBezTo>
                    <a:pt x="59" y="4"/>
                    <a:pt x="60" y="8"/>
                    <a:pt x="60" y="2"/>
                  </a:cubicBezTo>
                  <a:cubicBezTo>
                    <a:pt x="58" y="3"/>
                    <a:pt x="60" y="2"/>
                    <a:pt x="58" y="3"/>
                  </a:cubicBezTo>
                  <a:cubicBezTo>
                    <a:pt x="58" y="4"/>
                    <a:pt x="58" y="5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5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2072" y="3651"/>
              <a:ext cx="122" cy="418"/>
            </a:xfrm>
            <a:custGeom>
              <a:avLst/>
              <a:gdLst>
                <a:gd name="T0" fmla="*/ 46 w 95"/>
                <a:gd name="T1" fmla="*/ 252 h 325"/>
                <a:gd name="T2" fmla="*/ 46 w 95"/>
                <a:gd name="T3" fmla="*/ 251 h 325"/>
                <a:gd name="T4" fmla="*/ 79 w 95"/>
                <a:gd name="T5" fmla="*/ 239 h 325"/>
                <a:gd name="T6" fmla="*/ 51 w 95"/>
                <a:gd name="T7" fmla="*/ 193 h 325"/>
                <a:gd name="T8" fmla="*/ 52 w 95"/>
                <a:gd name="T9" fmla="*/ 100 h 325"/>
                <a:gd name="T10" fmla="*/ 44 w 95"/>
                <a:gd name="T11" fmla="*/ 73 h 325"/>
                <a:gd name="T12" fmla="*/ 30 w 95"/>
                <a:gd name="T13" fmla="*/ 35 h 325"/>
                <a:gd name="T14" fmla="*/ 25 w 95"/>
                <a:gd name="T15" fmla="*/ 14 h 325"/>
                <a:gd name="T16" fmla="*/ 19 w 95"/>
                <a:gd name="T17" fmla="*/ 3 h 325"/>
                <a:gd name="T18" fmla="*/ 13 w 95"/>
                <a:gd name="T19" fmla="*/ 7 h 325"/>
                <a:gd name="T20" fmla="*/ 7 w 95"/>
                <a:gd name="T21" fmla="*/ 35 h 325"/>
                <a:gd name="T22" fmla="*/ 9 w 95"/>
                <a:gd name="T23" fmla="*/ 62 h 325"/>
                <a:gd name="T24" fmla="*/ 3 w 95"/>
                <a:gd name="T25" fmla="*/ 77 h 325"/>
                <a:gd name="T26" fmla="*/ 3 w 95"/>
                <a:gd name="T27" fmla="*/ 86 h 325"/>
                <a:gd name="T28" fmla="*/ 3 w 95"/>
                <a:gd name="T29" fmla="*/ 98 h 325"/>
                <a:gd name="T30" fmla="*/ 2 w 95"/>
                <a:gd name="T31" fmla="*/ 128 h 325"/>
                <a:gd name="T32" fmla="*/ 0 w 95"/>
                <a:gd name="T33" fmla="*/ 129 h 325"/>
                <a:gd name="T34" fmla="*/ 1 w 95"/>
                <a:gd name="T35" fmla="*/ 160 h 325"/>
                <a:gd name="T36" fmla="*/ 5 w 95"/>
                <a:gd name="T37" fmla="*/ 180 h 325"/>
                <a:gd name="T38" fmla="*/ 8 w 95"/>
                <a:gd name="T39" fmla="*/ 199 h 325"/>
                <a:gd name="T40" fmla="*/ 16 w 95"/>
                <a:gd name="T41" fmla="*/ 228 h 325"/>
                <a:gd name="T42" fmla="*/ 19 w 95"/>
                <a:gd name="T43" fmla="*/ 224 h 325"/>
                <a:gd name="T44" fmla="*/ 24 w 95"/>
                <a:gd name="T45" fmla="*/ 228 h 325"/>
                <a:gd name="T46" fmla="*/ 30 w 95"/>
                <a:gd name="T47" fmla="*/ 253 h 325"/>
                <a:gd name="T48" fmla="*/ 36 w 95"/>
                <a:gd name="T49" fmla="*/ 281 h 325"/>
                <a:gd name="T50" fmla="*/ 39 w 95"/>
                <a:gd name="T51" fmla="*/ 296 h 325"/>
                <a:gd name="T52" fmla="*/ 45 w 95"/>
                <a:gd name="T53" fmla="*/ 311 h 325"/>
                <a:gd name="T54" fmla="*/ 63 w 95"/>
                <a:gd name="T55" fmla="*/ 303 h 325"/>
                <a:gd name="T56" fmla="*/ 63 w 95"/>
                <a:gd name="T57" fmla="*/ 293 h 325"/>
                <a:gd name="T58" fmla="*/ 67 w 95"/>
                <a:gd name="T59" fmla="*/ 306 h 325"/>
                <a:gd name="T60" fmla="*/ 69 w 95"/>
                <a:gd name="T61" fmla="*/ 299 h 325"/>
                <a:gd name="T62" fmla="*/ 59 w 95"/>
                <a:gd name="T63" fmla="*/ 239 h 325"/>
                <a:gd name="T64" fmla="*/ 53 w 95"/>
                <a:gd name="T65" fmla="*/ 196 h 325"/>
                <a:gd name="T66" fmla="*/ 62 w 95"/>
                <a:gd name="T67" fmla="*/ 216 h 325"/>
                <a:gd name="T68" fmla="*/ 68 w 95"/>
                <a:gd name="T69" fmla="*/ 258 h 325"/>
                <a:gd name="T70" fmla="*/ 77 w 95"/>
                <a:gd name="T71" fmla="*/ 293 h 325"/>
                <a:gd name="T72" fmla="*/ 79 w 95"/>
                <a:gd name="T73" fmla="*/ 256 h 325"/>
                <a:gd name="T74" fmla="*/ 83 w 95"/>
                <a:gd name="T75" fmla="*/ 305 h 325"/>
                <a:gd name="T76" fmla="*/ 87 w 95"/>
                <a:gd name="T77" fmla="*/ 323 h 325"/>
                <a:gd name="T78" fmla="*/ 93 w 95"/>
                <a:gd name="T79" fmla="*/ 288 h 325"/>
                <a:gd name="T80" fmla="*/ 88 w 95"/>
                <a:gd name="T81" fmla="*/ 218 h 325"/>
                <a:gd name="T82" fmla="*/ 62 w 95"/>
                <a:gd name="T83" fmla="*/ 12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325">
                  <a:moveTo>
                    <a:pt x="49" y="261"/>
                  </a:moveTo>
                  <a:cubicBezTo>
                    <a:pt x="45" y="261"/>
                    <a:pt x="46" y="262"/>
                    <a:pt x="45" y="258"/>
                  </a:cubicBezTo>
                  <a:cubicBezTo>
                    <a:pt x="44" y="254"/>
                    <a:pt x="44" y="254"/>
                    <a:pt x="46" y="252"/>
                  </a:cubicBezTo>
                  <a:cubicBezTo>
                    <a:pt x="49" y="261"/>
                    <a:pt x="49" y="261"/>
                    <a:pt x="49" y="261"/>
                  </a:cubicBezTo>
                  <a:close/>
                  <a:moveTo>
                    <a:pt x="43" y="247"/>
                  </a:moveTo>
                  <a:cubicBezTo>
                    <a:pt x="45" y="249"/>
                    <a:pt x="45" y="247"/>
                    <a:pt x="46" y="251"/>
                  </a:cubicBezTo>
                  <a:cubicBezTo>
                    <a:pt x="41" y="251"/>
                    <a:pt x="43" y="253"/>
                    <a:pt x="43" y="247"/>
                  </a:cubicBezTo>
                  <a:close/>
                  <a:moveTo>
                    <a:pt x="81" y="241"/>
                  </a:moveTo>
                  <a:cubicBezTo>
                    <a:pt x="78" y="241"/>
                    <a:pt x="80" y="242"/>
                    <a:pt x="79" y="239"/>
                  </a:cubicBezTo>
                  <a:cubicBezTo>
                    <a:pt x="81" y="240"/>
                    <a:pt x="80" y="239"/>
                    <a:pt x="81" y="241"/>
                  </a:cubicBezTo>
                  <a:close/>
                  <a:moveTo>
                    <a:pt x="51" y="187"/>
                  </a:moveTo>
                  <a:cubicBezTo>
                    <a:pt x="51" y="187"/>
                    <a:pt x="55" y="188"/>
                    <a:pt x="51" y="193"/>
                  </a:cubicBezTo>
                  <a:cubicBezTo>
                    <a:pt x="50" y="192"/>
                    <a:pt x="49" y="191"/>
                    <a:pt x="51" y="187"/>
                  </a:cubicBezTo>
                  <a:close/>
                  <a:moveTo>
                    <a:pt x="53" y="103"/>
                  </a:moveTo>
                  <a:cubicBezTo>
                    <a:pt x="52" y="101"/>
                    <a:pt x="53" y="102"/>
                    <a:pt x="52" y="100"/>
                  </a:cubicBezTo>
                  <a:cubicBezTo>
                    <a:pt x="51" y="96"/>
                    <a:pt x="51" y="90"/>
                    <a:pt x="49" y="87"/>
                  </a:cubicBezTo>
                  <a:cubicBezTo>
                    <a:pt x="46" y="84"/>
                    <a:pt x="48" y="84"/>
                    <a:pt x="44" y="74"/>
                  </a:cubicBezTo>
                  <a:cubicBezTo>
                    <a:pt x="44" y="74"/>
                    <a:pt x="44" y="74"/>
                    <a:pt x="44" y="7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6"/>
                    <a:pt x="35" y="39"/>
                    <a:pt x="30" y="3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3"/>
                    <a:pt x="28" y="16"/>
                    <a:pt x="25" y="14"/>
                  </a:cubicBezTo>
                  <a:cubicBezTo>
                    <a:pt x="24" y="13"/>
                    <a:pt x="24" y="14"/>
                    <a:pt x="23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7"/>
                    <a:pt x="20" y="6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4"/>
                    <a:pt x="16" y="3"/>
                    <a:pt x="16" y="8"/>
                  </a:cubicBezTo>
                  <a:cubicBezTo>
                    <a:pt x="13" y="7"/>
                    <a:pt x="15" y="8"/>
                    <a:pt x="13" y="7"/>
                  </a:cubicBezTo>
                  <a:cubicBezTo>
                    <a:pt x="13" y="11"/>
                    <a:pt x="13" y="9"/>
                    <a:pt x="11" y="1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4"/>
                    <a:pt x="8" y="30"/>
                    <a:pt x="7" y="35"/>
                  </a:cubicBezTo>
                  <a:cubicBezTo>
                    <a:pt x="9" y="38"/>
                    <a:pt x="5" y="36"/>
                    <a:pt x="10" y="39"/>
                  </a:cubicBezTo>
                  <a:cubicBezTo>
                    <a:pt x="9" y="42"/>
                    <a:pt x="10" y="43"/>
                    <a:pt x="8" y="45"/>
                  </a:cubicBezTo>
                  <a:cubicBezTo>
                    <a:pt x="9" y="54"/>
                    <a:pt x="6" y="56"/>
                    <a:pt x="9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6" y="65"/>
                    <a:pt x="6" y="65"/>
                  </a:cubicBezTo>
                  <a:cubicBezTo>
                    <a:pt x="6" y="71"/>
                    <a:pt x="4" y="73"/>
                    <a:pt x="3" y="77"/>
                  </a:cubicBezTo>
                  <a:cubicBezTo>
                    <a:pt x="3" y="77"/>
                    <a:pt x="3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6" y="82"/>
                    <a:pt x="3" y="86"/>
                  </a:cubicBezTo>
                  <a:cubicBezTo>
                    <a:pt x="3" y="88"/>
                    <a:pt x="4" y="90"/>
                    <a:pt x="3" y="93"/>
                  </a:cubicBezTo>
                  <a:cubicBezTo>
                    <a:pt x="2" y="95"/>
                    <a:pt x="3" y="93"/>
                    <a:pt x="2" y="95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0" y="103"/>
                    <a:pt x="5" y="117"/>
                    <a:pt x="1" y="126"/>
                  </a:cubicBezTo>
                  <a:cubicBezTo>
                    <a:pt x="2" y="129"/>
                    <a:pt x="1" y="127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3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3"/>
                    <a:pt x="2" y="137"/>
                    <a:pt x="2" y="143"/>
                  </a:cubicBezTo>
                  <a:cubicBezTo>
                    <a:pt x="3" y="147"/>
                    <a:pt x="2" y="144"/>
                    <a:pt x="2" y="149"/>
                  </a:cubicBezTo>
                  <a:cubicBezTo>
                    <a:pt x="2" y="157"/>
                    <a:pt x="2" y="155"/>
                    <a:pt x="1" y="160"/>
                  </a:cubicBezTo>
                  <a:cubicBezTo>
                    <a:pt x="0" y="165"/>
                    <a:pt x="4" y="168"/>
                    <a:pt x="4" y="175"/>
                  </a:cubicBezTo>
                  <a:cubicBezTo>
                    <a:pt x="4" y="179"/>
                    <a:pt x="4" y="175"/>
                    <a:pt x="5" y="178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9" y="185"/>
                    <a:pt x="9" y="189"/>
                    <a:pt x="9" y="194"/>
                  </a:cubicBezTo>
                  <a:cubicBezTo>
                    <a:pt x="9" y="195"/>
                    <a:pt x="9" y="196"/>
                    <a:pt x="8" y="199"/>
                  </a:cubicBezTo>
                  <a:cubicBezTo>
                    <a:pt x="12" y="200"/>
                    <a:pt x="9" y="210"/>
                    <a:pt x="12" y="215"/>
                  </a:cubicBezTo>
                  <a:cubicBezTo>
                    <a:pt x="15" y="218"/>
                    <a:pt x="15" y="221"/>
                    <a:pt x="13" y="225"/>
                  </a:cubicBezTo>
                  <a:cubicBezTo>
                    <a:pt x="16" y="228"/>
                    <a:pt x="14" y="225"/>
                    <a:pt x="16" y="228"/>
                  </a:cubicBezTo>
                  <a:cubicBezTo>
                    <a:pt x="18" y="233"/>
                    <a:pt x="18" y="230"/>
                    <a:pt x="18" y="230"/>
                  </a:cubicBezTo>
                  <a:cubicBezTo>
                    <a:pt x="20" y="229"/>
                    <a:pt x="20" y="232"/>
                    <a:pt x="20" y="227"/>
                  </a:cubicBezTo>
                  <a:cubicBezTo>
                    <a:pt x="20" y="222"/>
                    <a:pt x="20" y="227"/>
                    <a:pt x="19" y="224"/>
                  </a:cubicBezTo>
                  <a:cubicBezTo>
                    <a:pt x="19" y="220"/>
                    <a:pt x="19" y="219"/>
                    <a:pt x="20" y="21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9"/>
                    <a:pt x="24" y="231"/>
                    <a:pt x="25" y="234"/>
                  </a:cubicBezTo>
                  <a:cubicBezTo>
                    <a:pt x="25" y="236"/>
                    <a:pt x="26" y="239"/>
                    <a:pt x="26" y="241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1" y="256"/>
                    <a:pt x="32" y="264"/>
                    <a:pt x="31" y="266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4" y="273"/>
                    <a:pt x="35" y="277"/>
                    <a:pt x="36" y="281"/>
                  </a:cubicBezTo>
                  <a:cubicBezTo>
                    <a:pt x="37" y="283"/>
                    <a:pt x="37" y="286"/>
                    <a:pt x="37" y="288"/>
                  </a:cubicBezTo>
                  <a:cubicBezTo>
                    <a:pt x="38" y="292"/>
                    <a:pt x="38" y="290"/>
                    <a:pt x="36" y="292"/>
                  </a:cubicBezTo>
                  <a:cubicBezTo>
                    <a:pt x="40" y="293"/>
                    <a:pt x="38" y="293"/>
                    <a:pt x="39" y="296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2" y="303"/>
                    <a:pt x="41" y="302"/>
                    <a:pt x="44" y="305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7" y="314"/>
                    <a:pt x="51" y="316"/>
                    <a:pt x="53" y="315"/>
                  </a:cubicBezTo>
                  <a:cubicBezTo>
                    <a:pt x="60" y="312"/>
                    <a:pt x="57" y="316"/>
                    <a:pt x="64" y="314"/>
                  </a:cubicBezTo>
                  <a:cubicBezTo>
                    <a:pt x="64" y="311"/>
                    <a:pt x="64" y="306"/>
                    <a:pt x="63" y="303"/>
                  </a:cubicBezTo>
                  <a:cubicBezTo>
                    <a:pt x="63" y="303"/>
                    <a:pt x="63" y="302"/>
                    <a:pt x="63" y="302"/>
                  </a:cubicBezTo>
                  <a:cubicBezTo>
                    <a:pt x="62" y="300"/>
                    <a:pt x="62" y="302"/>
                    <a:pt x="62" y="298"/>
                  </a:cubicBezTo>
                  <a:cubicBezTo>
                    <a:pt x="63" y="293"/>
                    <a:pt x="63" y="293"/>
                    <a:pt x="63" y="293"/>
                  </a:cubicBezTo>
                  <a:cubicBezTo>
                    <a:pt x="64" y="295"/>
                    <a:pt x="63" y="294"/>
                    <a:pt x="63" y="295"/>
                  </a:cubicBezTo>
                  <a:cubicBezTo>
                    <a:pt x="63" y="297"/>
                    <a:pt x="63" y="295"/>
                    <a:pt x="64" y="297"/>
                  </a:cubicBezTo>
                  <a:cubicBezTo>
                    <a:pt x="66" y="301"/>
                    <a:pt x="66" y="303"/>
                    <a:pt x="67" y="306"/>
                  </a:cubicBezTo>
                  <a:cubicBezTo>
                    <a:pt x="69" y="309"/>
                    <a:pt x="67" y="313"/>
                    <a:pt x="70" y="315"/>
                  </a:cubicBezTo>
                  <a:cubicBezTo>
                    <a:pt x="70" y="315"/>
                    <a:pt x="70" y="315"/>
                    <a:pt x="70" y="313"/>
                  </a:cubicBezTo>
                  <a:cubicBezTo>
                    <a:pt x="72" y="309"/>
                    <a:pt x="70" y="304"/>
                    <a:pt x="69" y="299"/>
                  </a:cubicBezTo>
                  <a:cubicBezTo>
                    <a:pt x="68" y="293"/>
                    <a:pt x="68" y="290"/>
                    <a:pt x="67" y="283"/>
                  </a:cubicBezTo>
                  <a:cubicBezTo>
                    <a:pt x="66" y="272"/>
                    <a:pt x="64" y="264"/>
                    <a:pt x="62" y="253"/>
                  </a:cubicBezTo>
                  <a:cubicBezTo>
                    <a:pt x="59" y="239"/>
                    <a:pt x="59" y="239"/>
                    <a:pt x="59" y="239"/>
                  </a:cubicBezTo>
                  <a:cubicBezTo>
                    <a:pt x="57" y="233"/>
                    <a:pt x="56" y="231"/>
                    <a:pt x="55" y="225"/>
                  </a:cubicBezTo>
                  <a:cubicBezTo>
                    <a:pt x="55" y="218"/>
                    <a:pt x="50" y="199"/>
                    <a:pt x="51" y="195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8" y="203"/>
                    <a:pt x="56" y="202"/>
                    <a:pt x="56" y="213"/>
                  </a:cubicBezTo>
                  <a:cubicBezTo>
                    <a:pt x="60" y="212"/>
                    <a:pt x="58" y="212"/>
                    <a:pt x="62" y="212"/>
                  </a:cubicBezTo>
                  <a:cubicBezTo>
                    <a:pt x="62" y="216"/>
                    <a:pt x="61" y="211"/>
                    <a:pt x="62" y="216"/>
                  </a:cubicBezTo>
                  <a:cubicBezTo>
                    <a:pt x="62" y="218"/>
                    <a:pt x="62" y="218"/>
                    <a:pt x="62" y="220"/>
                  </a:cubicBezTo>
                  <a:cubicBezTo>
                    <a:pt x="63" y="226"/>
                    <a:pt x="64" y="221"/>
                    <a:pt x="63" y="225"/>
                  </a:cubicBezTo>
                  <a:cubicBezTo>
                    <a:pt x="61" y="234"/>
                    <a:pt x="66" y="249"/>
                    <a:pt x="68" y="258"/>
                  </a:cubicBezTo>
                  <a:cubicBezTo>
                    <a:pt x="73" y="302"/>
                    <a:pt x="73" y="302"/>
                    <a:pt x="73" y="302"/>
                  </a:cubicBezTo>
                  <a:cubicBezTo>
                    <a:pt x="75" y="310"/>
                    <a:pt x="74" y="308"/>
                    <a:pt x="77" y="312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78"/>
                    <a:pt x="76" y="279"/>
                    <a:pt x="78" y="263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80" y="255"/>
                    <a:pt x="80" y="255"/>
                  </a:cubicBezTo>
                  <a:cubicBezTo>
                    <a:pt x="81" y="309"/>
                    <a:pt x="81" y="309"/>
                    <a:pt x="81" y="309"/>
                  </a:cubicBezTo>
                  <a:cubicBezTo>
                    <a:pt x="84" y="306"/>
                    <a:pt x="83" y="311"/>
                    <a:pt x="83" y="305"/>
                  </a:cubicBezTo>
                  <a:cubicBezTo>
                    <a:pt x="85" y="297"/>
                    <a:pt x="83" y="277"/>
                    <a:pt x="86" y="272"/>
                  </a:cubicBezTo>
                  <a:cubicBezTo>
                    <a:pt x="87" y="274"/>
                    <a:pt x="87" y="281"/>
                    <a:pt x="87" y="285"/>
                  </a:cubicBezTo>
                  <a:cubicBezTo>
                    <a:pt x="87" y="296"/>
                    <a:pt x="88" y="311"/>
                    <a:pt x="87" y="323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5" y="316"/>
                    <a:pt x="93" y="306"/>
                    <a:pt x="94" y="296"/>
                  </a:cubicBezTo>
                  <a:cubicBezTo>
                    <a:pt x="94" y="289"/>
                    <a:pt x="94" y="292"/>
                    <a:pt x="93" y="288"/>
                  </a:cubicBezTo>
                  <a:cubicBezTo>
                    <a:pt x="92" y="285"/>
                    <a:pt x="93" y="248"/>
                    <a:pt x="91" y="236"/>
                  </a:cubicBezTo>
                  <a:cubicBezTo>
                    <a:pt x="90" y="232"/>
                    <a:pt x="91" y="236"/>
                    <a:pt x="90" y="233"/>
                  </a:cubicBezTo>
                  <a:cubicBezTo>
                    <a:pt x="89" y="229"/>
                    <a:pt x="89" y="223"/>
                    <a:pt x="88" y="218"/>
                  </a:cubicBezTo>
                  <a:cubicBezTo>
                    <a:pt x="83" y="198"/>
                    <a:pt x="80" y="178"/>
                    <a:pt x="73" y="15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4"/>
                    <a:pt x="63" y="132"/>
                    <a:pt x="62" y="129"/>
                  </a:cubicBezTo>
                  <a:cubicBezTo>
                    <a:pt x="59" y="121"/>
                    <a:pt x="57" y="116"/>
                    <a:pt x="55" y="105"/>
                  </a:cubicBezTo>
                  <a:cubicBezTo>
                    <a:pt x="53" y="103"/>
                    <a:pt x="53" y="103"/>
                    <a:pt x="53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5" name="Freeform 51"/>
            <p:cNvSpPr>
              <a:spLocks noEditPoints="1"/>
            </p:cNvSpPr>
            <p:nvPr/>
          </p:nvSpPr>
          <p:spPr bwMode="auto">
            <a:xfrm>
              <a:off x="1424" y="3132"/>
              <a:ext cx="95" cy="549"/>
            </a:xfrm>
            <a:custGeom>
              <a:avLst/>
              <a:gdLst>
                <a:gd name="T0" fmla="*/ 23 w 74"/>
                <a:gd name="T1" fmla="*/ 407 h 427"/>
                <a:gd name="T2" fmla="*/ 32 w 74"/>
                <a:gd name="T3" fmla="*/ 265 h 427"/>
                <a:gd name="T4" fmla="*/ 32 w 74"/>
                <a:gd name="T5" fmla="*/ 277 h 427"/>
                <a:gd name="T6" fmla="*/ 12 w 74"/>
                <a:gd name="T7" fmla="*/ 260 h 427"/>
                <a:gd name="T8" fmla="*/ 32 w 74"/>
                <a:gd name="T9" fmla="*/ 251 h 427"/>
                <a:gd name="T10" fmla="*/ 12 w 74"/>
                <a:gd name="T11" fmla="*/ 253 h 427"/>
                <a:gd name="T12" fmla="*/ 16 w 74"/>
                <a:gd name="T13" fmla="*/ 235 h 427"/>
                <a:gd name="T14" fmla="*/ 16 w 74"/>
                <a:gd name="T15" fmla="*/ 220 h 427"/>
                <a:gd name="T16" fmla="*/ 17 w 74"/>
                <a:gd name="T17" fmla="*/ 215 h 427"/>
                <a:gd name="T18" fmla="*/ 17 w 74"/>
                <a:gd name="T19" fmla="*/ 215 h 427"/>
                <a:gd name="T20" fmla="*/ 41 w 74"/>
                <a:gd name="T21" fmla="*/ 138 h 427"/>
                <a:gd name="T22" fmla="*/ 64 w 74"/>
                <a:gd name="T23" fmla="*/ 5 h 427"/>
                <a:gd name="T24" fmla="*/ 49 w 74"/>
                <a:gd name="T25" fmla="*/ 38 h 427"/>
                <a:gd name="T26" fmla="*/ 34 w 74"/>
                <a:gd name="T27" fmla="*/ 96 h 427"/>
                <a:gd name="T28" fmla="*/ 19 w 74"/>
                <a:gd name="T29" fmla="*/ 188 h 427"/>
                <a:gd name="T30" fmla="*/ 18 w 74"/>
                <a:gd name="T31" fmla="*/ 179 h 427"/>
                <a:gd name="T32" fmla="*/ 28 w 74"/>
                <a:gd name="T33" fmla="*/ 111 h 427"/>
                <a:gd name="T34" fmla="*/ 36 w 74"/>
                <a:gd name="T35" fmla="*/ 69 h 427"/>
                <a:gd name="T36" fmla="*/ 38 w 74"/>
                <a:gd name="T37" fmla="*/ 55 h 427"/>
                <a:gd name="T38" fmla="*/ 41 w 74"/>
                <a:gd name="T39" fmla="*/ 47 h 427"/>
                <a:gd name="T40" fmla="*/ 41 w 74"/>
                <a:gd name="T41" fmla="*/ 37 h 427"/>
                <a:gd name="T42" fmla="*/ 32 w 74"/>
                <a:gd name="T43" fmla="*/ 37 h 427"/>
                <a:gd name="T44" fmla="*/ 24 w 74"/>
                <a:gd name="T45" fmla="*/ 60 h 427"/>
                <a:gd name="T46" fmla="*/ 19 w 74"/>
                <a:gd name="T47" fmla="*/ 90 h 427"/>
                <a:gd name="T48" fmla="*/ 14 w 74"/>
                <a:gd name="T49" fmla="*/ 124 h 427"/>
                <a:gd name="T50" fmla="*/ 9 w 74"/>
                <a:gd name="T51" fmla="*/ 136 h 427"/>
                <a:gd name="T52" fmla="*/ 8 w 74"/>
                <a:gd name="T53" fmla="*/ 168 h 427"/>
                <a:gd name="T54" fmla="*/ 2 w 74"/>
                <a:gd name="T55" fmla="*/ 238 h 427"/>
                <a:gd name="T56" fmla="*/ 3 w 74"/>
                <a:gd name="T57" fmla="*/ 259 h 427"/>
                <a:gd name="T58" fmla="*/ 2 w 74"/>
                <a:gd name="T59" fmla="*/ 287 h 427"/>
                <a:gd name="T60" fmla="*/ 6 w 74"/>
                <a:gd name="T61" fmla="*/ 305 h 427"/>
                <a:gd name="T62" fmla="*/ 8 w 74"/>
                <a:gd name="T63" fmla="*/ 336 h 427"/>
                <a:gd name="T64" fmla="*/ 9 w 74"/>
                <a:gd name="T65" fmla="*/ 371 h 427"/>
                <a:gd name="T66" fmla="*/ 15 w 74"/>
                <a:gd name="T67" fmla="*/ 386 h 427"/>
                <a:gd name="T68" fmla="*/ 17 w 74"/>
                <a:gd name="T69" fmla="*/ 393 h 427"/>
                <a:gd name="T70" fmla="*/ 15 w 74"/>
                <a:gd name="T71" fmla="*/ 400 h 427"/>
                <a:gd name="T72" fmla="*/ 12 w 74"/>
                <a:gd name="T73" fmla="*/ 408 h 427"/>
                <a:gd name="T74" fmla="*/ 19 w 74"/>
                <a:gd name="T75" fmla="*/ 414 h 427"/>
                <a:gd name="T76" fmla="*/ 23 w 74"/>
                <a:gd name="T77" fmla="*/ 424 h 427"/>
                <a:gd name="T78" fmla="*/ 31 w 74"/>
                <a:gd name="T79" fmla="*/ 412 h 427"/>
                <a:gd name="T80" fmla="*/ 28 w 74"/>
                <a:gd name="T81" fmla="*/ 331 h 427"/>
                <a:gd name="T82" fmla="*/ 31 w 74"/>
                <a:gd name="T83" fmla="*/ 283 h 427"/>
                <a:gd name="T84" fmla="*/ 33 w 74"/>
                <a:gd name="T85" fmla="*/ 317 h 427"/>
                <a:gd name="T86" fmla="*/ 37 w 74"/>
                <a:gd name="T87" fmla="*/ 322 h 427"/>
                <a:gd name="T88" fmla="*/ 44 w 74"/>
                <a:gd name="T89" fmla="*/ 338 h 427"/>
                <a:gd name="T90" fmla="*/ 57 w 74"/>
                <a:gd name="T91" fmla="*/ 201 h 427"/>
                <a:gd name="T92" fmla="*/ 66 w 74"/>
                <a:gd name="T93" fmla="*/ 128 h 427"/>
                <a:gd name="T94" fmla="*/ 70 w 74"/>
                <a:gd name="T95" fmla="*/ 98 h 427"/>
                <a:gd name="T96" fmla="*/ 71 w 74"/>
                <a:gd name="T97" fmla="*/ 51 h 427"/>
                <a:gd name="T98" fmla="*/ 69 w 74"/>
                <a:gd name="T99" fmla="*/ 43 h 427"/>
                <a:gd name="T100" fmla="*/ 71 w 74"/>
                <a:gd name="T101" fmla="*/ 41 h 427"/>
                <a:gd name="T102" fmla="*/ 66 w 74"/>
                <a:gd name="T103" fmla="*/ 1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427">
                  <a:moveTo>
                    <a:pt x="23" y="403"/>
                  </a:moveTo>
                  <a:cubicBezTo>
                    <a:pt x="24" y="405"/>
                    <a:pt x="24" y="401"/>
                    <a:pt x="24" y="405"/>
                  </a:cubicBezTo>
                  <a:cubicBezTo>
                    <a:pt x="24" y="408"/>
                    <a:pt x="23" y="407"/>
                    <a:pt x="23" y="407"/>
                  </a:cubicBezTo>
                  <a:cubicBezTo>
                    <a:pt x="22" y="406"/>
                    <a:pt x="21" y="403"/>
                    <a:pt x="23" y="403"/>
                  </a:cubicBezTo>
                  <a:close/>
                  <a:moveTo>
                    <a:pt x="32" y="277"/>
                  </a:moveTo>
                  <a:cubicBezTo>
                    <a:pt x="32" y="273"/>
                    <a:pt x="32" y="269"/>
                    <a:pt x="32" y="265"/>
                  </a:cubicBezTo>
                  <a:cubicBezTo>
                    <a:pt x="32" y="253"/>
                    <a:pt x="32" y="257"/>
                    <a:pt x="34" y="256"/>
                  </a:cubicBezTo>
                  <a:cubicBezTo>
                    <a:pt x="35" y="258"/>
                    <a:pt x="34" y="268"/>
                    <a:pt x="33" y="272"/>
                  </a:cubicBezTo>
                  <a:cubicBezTo>
                    <a:pt x="32" y="277"/>
                    <a:pt x="32" y="277"/>
                    <a:pt x="32" y="277"/>
                  </a:cubicBezTo>
                  <a:close/>
                  <a:moveTo>
                    <a:pt x="12" y="260"/>
                  </a:moveTo>
                  <a:cubicBezTo>
                    <a:pt x="13" y="262"/>
                    <a:pt x="12" y="266"/>
                    <a:pt x="11" y="267"/>
                  </a:cubicBezTo>
                  <a:lnTo>
                    <a:pt x="12" y="260"/>
                  </a:lnTo>
                  <a:close/>
                  <a:moveTo>
                    <a:pt x="32" y="251"/>
                  </a:moveTo>
                  <a:cubicBezTo>
                    <a:pt x="35" y="252"/>
                    <a:pt x="33" y="249"/>
                    <a:pt x="34" y="254"/>
                  </a:cubicBezTo>
                  <a:cubicBezTo>
                    <a:pt x="31" y="254"/>
                    <a:pt x="31" y="255"/>
                    <a:pt x="32" y="251"/>
                  </a:cubicBezTo>
                  <a:close/>
                  <a:moveTo>
                    <a:pt x="12" y="245"/>
                  </a:moveTo>
                  <a:cubicBezTo>
                    <a:pt x="14" y="239"/>
                    <a:pt x="9" y="248"/>
                    <a:pt x="14" y="242"/>
                  </a:cubicBezTo>
                  <a:cubicBezTo>
                    <a:pt x="12" y="249"/>
                    <a:pt x="14" y="249"/>
                    <a:pt x="12" y="253"/>
                  </a:cubicBezTo>
                  <a:cubicBezTo>
                    <a:pt x="12" y="245"/>
                    <a:pt x="11" y="248"/>
                    <a:pt x="12" y="245"/>
                  </a:cubicBezTo>
                  <a:close/>
                  <a:moveTo>
                    <a:pt x="15" y="232"/>
                  </a:moveTo>
                  <a:cubicBezTo>
                    <a:pt x="16" y="235"/>
                    <a:pt x="16" y="235"/>
                    <a:pt x="16" y="235"/>
                  </a:cubicBezTo>
                  <a:cubicBezTo>
                    <a:pt x="14" y="234"/>
                    <a:pt x="13" y="236"/>
                    <a:pt x="15" y="232"/>
                  </a:cubicBezTo>
                  <a:close/>
                  <a:moveTo>
                    <a:pt x="14" y="224"/>
                  </a:moveTo>
                  <a:cubicBezTo>
                    <a:pt x="14" y="219"/>
                    <a:pt x="14" y="223"/>
                    <a:pt x="16" y="220"/>
                  </a:cubicBezTo>
                  <a:cubicBezTo>
                    <a:pt x="16" y="223"/>
                    <a:pt x="16" y="222"/>
                    <a:pt x="16" y="223"/>
                  </a:cubicBezTo>
                  <a:cubicBezTo>
                    <a:pt x="15" y="224"/>
                    <a:pt x="15" y="223"/>
                    <a:pt x="14" y="224"/>
                  </a:cubicBezTo>
                  <a:close/>
                  <a:moveTo>
                    <a:pt x="17" y="215"/>
                  </a:moveTo>
                  <a:cubicBezTo>
                    <a:pt x="17" y="219"/>
                    <a:pt x="17" y="216"/>
                    <a:pt x="16" y="217"/>
                  </a:cubicBezTo>
                  <a:cubicBezTo>
                    <a:pt x="14" y="213"/>
                    <a:pt x="16" y="213"/>
                    <a:pt x="16" y="213"/>
                  </a:cubicBezTo>
                  <a:cubicBezTo>
                    <a:pt x="17" y="214"/>
                    <a:pt x="17" y="213"/>
                    <a:pt x="17" y="215"/>
                  </a:cubicBezTo>
                  <a:close/>
                  <a:moveTo>
                    <a:pt x="41" y="138"/>
                  </a:moveTo>
                  <a:cubicBezTo>
                    <a:pt x="41" y="141"/>
                    <a:pt x="41" y="141"/>
                    <a:pt x="41" y="141"/>
                  </a:cubicBezTo>
                  <a:cubicBezTo>
                    <a:pt x="40" y="140"/>
                    <a:pt x="40" y="141"/>
                    <a:pt x="41" y="138"/>
                  </a:cubicBezTo>
                  <a:close/>
                  <a:moveTo>
                    <a:pt x="65" y="10"/>
                  </a:moveTo>
                  <a:cubicBezTo>
                    <a:pt x="65" y="9"/>
                    <a:pt x="65" y="9"/>
                    <a:pt x="65" y="7"/>
                  </a:cubicBezTo>
                  <a:cubicBezTo>
                    <a:pt x="64" y="6"/>
                    <a:pt x="65" y="6"/>
                    <a:pt x="64" y="5"/>
                  </a:cubicBezTo>
                  <a:cubicBezTo>
                    <a:pt x="56" y="0"/>
                    <a:pt x="53" y="25"/>
                    <a:pt x="52" y="31"/>
                  </a:cubicBezTo>
                  <a:cubicBezTo>
                    <a:pt x="52" y="34"/>
                    <a:pt x="50" y="37"/>
                    <a:pt x="52" y="40"/>
                  </a:cubicBezTo>
                  <a:cubicBezTo>
                    <a:pt x="48" y="40"/>
                    <a:pt x="49" y="42"/>
                    <a:pt x="49" y="38"/>
                  </a:cubicBezTo>
                  <a:cubicBezTo>
                    <a:pt x="47" y="39"/>
                    <a:pt x="48" y="37"/>
                    <a:pt x="46" y="42"/>
                  </a:cubicBezTo>
                  <a:cubicBezTo>
                    <a:pt x="46" y="43"/>
                    <a:pt x="45" y="46"/>
                    <a:pt x="45" y="46"/>
                  </a:cubicBezTo>
                  <a:cubicBezTo>
                    <a:pt x="40" y="62"/>
                    <a:pt x="38" y="80"/>
                    <a:pt x="34" y="96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28" y="131"/>
                    <a:pt x="24" y="143"/>
                    <a:pt x="23" y="156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93"/>
                    <a:pt x="20" y="195"/>
                    <a:pt x="17" y="197"/>
                  </a:cubicBezTo>
                  <a:cubicBezTo>
                    <a:pt x="17" y="193"/>
                    <a:pt x="17" y="190"/>
                    <a:pt x="18" y="187"/>
                  </a:cubicBezTo>
                  <a:cubicBezTo>
                    <a:pt x="19" y="182"/>
                    <a:pt x="18" y="184"/>
                    <a:pt x="18" y="179"/>
                  </a:cubicBezTo>
                  <a:cubicBezTo>
                    <a:pt x="18" y="171"/>
                    <a:pt x="20" y="161"/>
                    <a:pt x="21" y="152"/>
                  </a:cubicBezTo>
                  <a:cubicBezTo>
                    <a:pt x="22" y="143"/>
                    <a:pt x="24" y="137"/>
                    <a:pt x="25" y="127"/>
                  </a:cubicBezTo>
                  <a:cubicBezTo>
                    <a:pt x="25" y="121"/>
                    <a:pt x="27" y="115"/>
                    <a:pt x="28" y="111"/>
                  </a:cubicBezTo>
                  <a:cubicBezTo>
                    <a:pt x="30" y="103"/>
                    <a:pt x="31" y="94"/>
                    <a:pt x="32" y="86"/>
                  </a:cubicBezTo>
                  <a:cubicBezTo>
                    <a:pt x="32" y="83"/>
                    <a:pt x="32" y="83"/>
                    <a:pt x="33" y="8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7" y="58"/>
                    <a:pt x="38" y="60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49"/>
                    <a:pt x="39" y="48"/>
                    <a:pt x="40" y="47"/>
                  </a:cubicBezTo>
                  <a:cubicBezTo>
                    <a:pt x="42" y="46"/>
                    <a:pt x="41" y="46"/>
                    <a:pt x="41" y="47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0"/>
                    <a:pt x="42" y="43"/>
                    <a:pt x="41" y="39"/>
                  </a:cubicBezTo>
                  <a:cubicBezTo>
                    <a:pt x="41" y="36"/>
                    <a:pt x="41" y="38"/>
                    <a:pt x="41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1" y="46"/>
                    <a:pt x="34" y="50"/>
                    <a:pt x="30" y="52"/>
                  </a:cubicBezTo>
                  <a:cubicBezTo>
                    <a:pt x="31" y="46"/>
                    <a:pt x="31" y="41"/>
                    <a:pt x="32" y="37"/>
                  </a:cubicBezTo>
                  <a:cubicBezTo>
                    <a:pt x="30" y="37"/>
                    <a:pt x="29" y="39"/>
                    <a:pt x="27" y="40"/>
                  </a:cubicBezTo>
                  <a:cubicBezTo>
                    <a:pt x="27" y="47"/>
                    <a:pt x="26" y="48"/>
                    <a:pt x="24" y="55"/>
                  </a:cubicBezTo>
                  <a:cubicBezTo>
                    <a:pt x="24" y="59"/>
                    <a:pt x="24" y="56"/>
                    <a:pt x="24" y="60"/>
                  </a:cubicBezTo>
                  <a:cubicBezTo>
                    <a:pt x="24" y="62"/>
                    <a:pt x="24" y="68"/>
                    <a:pt x="23" y="71"/>
                  </a:cubicBezTo>
                  <a:cubicBezTo>
                    <a:pt x="22" y="76"/>
                    <a:pt x="22" y="73"/>
                    <a:pt x="22" y="80"/>
                  </a:cubicBezTo>
                  <a:cubicBezTo>
                    <a:pt x="19" y="84"/>
                    <a:pt x="20" y="84"/>
                    <a:pt x="19" y="9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10"/>
                    <a:pt x="16" y="113"/>
                    <a:pt x="15" y="115"/>
                  </a:cubicBezTo>
                  <a:cubicBezTo>
                    <a:pt x="15" y="120"/>
                    <a:pt x="13" y="118"/>
                    <a:pt x="14" y="124"/>
                  </a:cubicBezTo>
                  <a:cubicBezTo>
                    <a:pt x="12" y="126"/>
                    <a:pt x="12" y="126"/>
                    <a:pt x="10" y="128"/>
                  </a:cubicBezTo>
                  <a:cubicBezTo>
                    <a:pt x="12" y="130"/>
                    <a:pt x="12" y="131"/>
                    <a:pt x="12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9" y="153"/>
                  </a:cubicBezTo>
                  <a:cubicBezTo>
                    <a:pt x="8" y="158"/>
                    <a:pt x="8" y="163"/>
                    <a:pt x="8" y="168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12"/>
                    <a:pt x="3" y="214"/>
                    <a:pt x="3" y="220"/>
                  </a:cubicBezTo>
                  <a:cubicBezTo>
                    <a:pt x="3" y="229"/>
                    <a:pt x="2" y="232"/>
                    <a:pt x="2" y="238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4" y="256"/>
                    <a:pt x="4" y="252"/>
                    <a:pt x="2" y="257"/>
                  </a:cubicBezTo>
                  <a:cubicBezTo>
                    <a:pt x="3" y="260"/>
                    <a:pt x="2" y="257"/>
                    <a:pt x="3" y="259"/>
                  </a:cubicBezTo>
                  <a:cubicBezTo>
                    <a:pt x="5" y="266"/>
                    <a:pt x="1" y="266"/>
                    <a:pt x="0" y="283"/>
                  </a:cubicBezTo>
                  <a:cubicBezTo>
                    <a:pt x="0" y="283"/>
                    <a:pt x="1" y="283"/>
                    <a:pt x="1" y="283"/>
                  </a:cubicBezTo>
                  <a:cubicBezTo>
                    <a:pt x="2" y="287"/>
                    <a:pt x="2" y="287"/>
                    <a:pt x="2" y="287"/>
                  </a:cubicBezTo>
                  <a:cubicBezTo>
                    <a:pt x="5" y="289"/>
                    <a:pt x="4" y="288"/>
                    <a:pt x="5" y="291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296"/>
                    <a:pt x="4" y="300"/>
                    <a:pt x="6" y="305"/>
                  </a:cubicBezTo>
                  <a:cubicBezTo>
                    <a:pt x="7" y="309"/>
                    <a:pt x="6" y="306"/>
                    <a:pt x="7" y="309"/>
                  </a:cubicBezTo>
                  <a:cubicBezTo>
                    <a:pt x="5" y="314"/>
                    <a:pt x="5" y="320"/>
                    <a:pt x="7" y="328"/>
                  </a:cubicBezTo>
                  <a:cubicBezTo>
                    <a:pt x="5" y="335"/>
                    <a:pt x="7" y="328"/>
                    <a:pt x="8" y="336"/>
                  </a:cubicBezTo>
                  <a:cubicBezTo>
                    <a:pt x="8" y="338"/>
                    <a:pt x="7" y="344"/>
                    <a:pt x="7" y="34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5"/>
                    <a:pt x="9" y="365"/>
                    <a:pt x="9" y="371"/>
                  </a:cubicBezTo>
                  <a:cubicBezTo>
                    <a:pt x="12" y="372"/>
                    <a:pt x="12" y="372"/>
                    <a:pt x="12" y="372"/>
                  </a:cubicBezTo>
                  <a:cubicBezTo>
                    <a:pt x="12" y="374"/>
                    <a:pt x="12" y="376"/>
                    <a:pt x="12" y="377"/>
                  </a:cubicBezTo>
                  <a:cubicBezTo>
                    <a:pt x="12" y="378"/>
                    <a:pt x="12" y="384"/>
                    <a:pt x="15" y="386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4" y="390"/>
                    <a:pt x="14" y="390"/>
                    <a:pt x="15" y="391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6" y="396"/>
                    <a:pt x="16" y="398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4" y="399"/>
                    <a:pt x="15" y="399"/>
                    <a:pt x="15" y="400"/>
                  </a:cubicBezTo>
                  <a:cubicBezTo>
                    <a:pt x="15" y="400"/>
                    <a:pt x="15" y="400"/>
                    <a:pt x="16" y="400"/>
                  </a:cubicBezTo>
                  <a:cubicBezTo>
                    <a:pt x="16" y="401"/>
                    <a:pt x="16" y="400"/>
                    <a:pt x="17" y="402"/>
                  </a:cubicBezTo>
                  <a:cubicBezTo>
                    <a:pt x="14" y="403"/>
                    <a:pt x="12" y="403"/>
                    <a:pt x="12" y="408"/>
                  </a:cubicBezTo>
                  <a:cubicBezTo>
                    <a:pt x="14" y="408"/>
                    <a:pt x="14" y="408"/>
                    <a:pt x="17" y="408"/>
                  </a:cubicBezTo>
                  <a:cubicBezTo>
                    <a:pt x="16" y="413"/>
                    <a:pt x="16" y="413"/>
                    <a:pt x="16" y="413"/>
                  </a:cubicBezTo>
                  <a:cubicBezTo>
                    <a:pt x="18" y="413"/>
                    <a:pt x="18" y="413"/>
                    <a:pt x="19" y="414"/>
                  </a:cubicBezTo>
                  <a:cubicBezTo>
                    <a:pt x="18" y="417"/>
                    <a:pt x="18" y="415"/>
                    <a:pt x="16" y="419"/>
                  </a:cubicBezTo>
                  <a:cubicBezTo>
                    <a:pt x="16" y="423"/>
                    <a:pt x="16" y="424"/>
                    <a:pt x="18" y="427"/>
                  </a:cubicBezTo>
                  <a:cubicBezTo>
                    <a:pt x="24" y="426"/>
                    <a:pt x="17" y="425"/>
                    <a:pt x="23" y="424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9" y="414"/>
                    <a:pt x="30" y="417"/>
                    <a:pt x="31" y="412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1" y="379"/>
                    <a:pt x="28" y="366"/>
                    <a:pt x="28" y="350"/>
                  </a:cubicBezTo>
                  <a:cubicBezTo>
                    <a:pt x="28" y="344"/>
                    <a:pt x="28" y="338"/>
                    <a:pt x="28" y="331"/>
                  </a:cubicBezTo>
                  <a:cubicBezTo>
                    <a:pt x="28" y="325"/>
                    <a:pt x="29" y="319"/>
                    <a:pt x="29" y="314"/>
                  </a:cubicBezTo>
                  <a:cubicBezTo>
                    <a:pt x="29" y="308"/>
                    <a:pt x="30" y="302"/>
                    <a:pt x="30" y="295"/>
                  </a:cubicBezTo>
                  <a:cubicBezTo>
                    <a:pt x="30" y="291"/>
                    <a:pt x="30" y="287"/>
                    <a:pt x="31" y="283"/>
                  </a:cubicBezTo>
                  <a:cubicBezTo>
                    <a:pt x="32" y="278"/>
                    <a:pt x="31" y="281"/>
                    <a:pt x="32" y="280"/>
                  </a:cubicBezTo>
                  <a:cubicBezTo>
                    <a:pt x="34" y="283"/>
                    <a:pt x="33" y="287"/>
                    <a:pt x="33" y="291"/>
                  </a:cubicBezTo>
                  <a:cubicBezTo>
                    <a:pt x="30" y="315"/>
                    <a:pt x="33" y="309"/>
                    <a:pt x="33" y="317"/>
                  </a:cubicBezTo>
                  <a:cubicBezTo>
                    <a:pt x="33" y="324"/>
                    <a:pt x="29" y="349"/>
                    <a:pt x="33" y="355"/>
                  </a:cubicBezTo>
                  <a:cubicBezTo>
                    <a:pt x="34" y="353"/>
                    <a:pt x="33" y="356"/>
                    <a:pt x="34" y="353"/>
                  </a:cubicBezTo>
                  <a:cubicBezTo>
                    <a:pt x="36" y="346"/>
                    <a:pt x="37" y="330"/>
                    <a:pt x="37" y="322"/>
                  </a:cubicBezTo>
                  <a:cubicBezTo>
                    <a:pt x="42" y="328"/>
                    <a:pt x="37" y="335"/>
                    <a:pt x="40" y="341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43" y="341"/>
                    <a:pt x="43" y="342"/>
                    <a:pt x="44" y="338"/>
                  </a:cubicBezTo>
                  <a:cubicBezTo>
                    <a:pt x="50" y="289"/>
                    <a:pt x="50" y="289"/>
                    <a:pt x="50" y="289"/>
                  </a:cubicBezTo>
                  <a:cubicBezTo>
                    <a:pt x="51" y="278"/>
                    <a:pt x="51" y="269"/>
                    <a:pt x="52" y="259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8" y="186"/>
                    <a:pt x="60" y="173"/>
                    <a:pt x="62" y="158"/>
                  </a:cubicBezTo>
                  <a:cubicBezTo>
                    <a:pt x="62" y="154"/>
                    <a:pt x="62" y="147"/>
                    <a:pt x="63" y="144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7" y="124"/>
                    <a:pt x="67" y="123"/>
                    <a:pt x="69" y="121"/>
                  </a:cubicBezTo>
                  <a:cubicBezTo>
                    <a:pt x="67" y="117"/>
                    <a:pt x="65" y="116"/>
                    <a:pt x="67" y="111"/>
                  </a:cubicBezTo>
                  <a:cubicBezTo>
                    <a:pt x="69" y="109"/>
                    <a:pt x="69" y="102"/>
                    <a:pt x="70" y="98"/>
                  </a:cubicBezTo>
                  <a:cubicBezTo>
                    <a:pt x="74" y="82"/>
                    <a:pt x="71" y="90"/>
                    <a:pt x="71" y="71"/>
                  </a:cubicBezTo>
                  <a:cubicBezTo>
                    <a:pt x="71" y="65"/>
                    <a:pt x="71" y="62"/>
                    <a:pt x="69" y="56"/>
                  </a:cubicBezTo>
                  <a:cubicBezTo>
                    <a:pt x="71" y="50"/>
                    <a:pt x="71" y="58"/>
                    <a:pt x="71" y="51"/>
                  </a:cubicBezTo>
                  <a:cubicBezTo>
                    <a:pt x="71" y="50"/>
                    <a:pt x="71" y="46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3"/>
                    <a:pt x="70" y="18"/>
                    <a:pt x="70" y="18"/>
                  </a:cubicBezTo>
                  <a:cubicBezTo>
                    <a:pt x="70" y="14"/>
                    <a:pt x="68" y="14"/>
                    <a:pt x="66" y="12"/>
                  </a:cubicBezTo>
                  <a:lnTo>
                    <a:pt x="6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6" name="Freeform 52"/>
            <p:cNvSpPr>
              <a:spLocks noEditPoints="1"/>
            </p:cNvSpPr>
            <p:nvPr/>
          </p:nvSpPr>
          <p:spPr bwMode="auto">
            <a:xfrm>
              <a:off x="1678" y="1762"/>
              <a:ext cx="118" cy="483"/>
            </a:xfrm>
            <a:custGeom>
              <a:avLst/>
              <a:gdLst>
                <a:gd name="T0" fmla="*/ 50 w 92"/>
                <a:gd name="T1" fmla="*/ 166 h 376"/>
                <a:gd name="T2" fmla="*/ 39 w 92"/>
                <a:gd name="T3" fmla="*/ 23 h 376"/>
                <a:gd name="T4" fmla="*/ 38 w 92"/>
                <a:gd name="T5" fmla="*/ 18 h 376"/>
                <a:gd name="T6" fmla="*/ 29 w 92"/>
                <a:gd name="T7" fmla="*/ 0 h 376"/>
                <a:gd name="T8" fmla="*/ 27 w 92"/>
                <a:gd name="T9" fmla="*/ 9 h 376"/>
                <a:gd name="T10" fmla="*/ 26 w 92"/>
                <a:gd name="T11" fmla="*/ 14 h 376"/>
                <a:gd name="T12" fmla="*/ 22 w 92"/>
                <a:gd name="T13" fmla="*/ 30 h 376"/>
                <a:gd name="T14" fmla="*/ 25 w 92"/>
                <a:gd name="T15" fmla="*/ 43 h 376"/>
                <a:gd name="T16" fmla="*/ 19 w 92"/>
                <a:gd name="T17" fmla="*/ 34 h 376"/>
                <a:gd name="T18" fmla="*/ 8 w 92"/>
                <a:gd name="T19" fmla="*/ 15 h 376"/>
                <a:gd name="T20" fmla="*/ 5 w 92"/>
                <a:gd name="T21" fmla="*/ 30 h 376"/>
                <a:gd name="T22" fmla="*/ 0 w 92"/>
                <a:gd name="T23" fmla="*/ 37 h 376"/>
                <a:gd name="T24" fmla="*/ 0 w 92"/>
                <a:gd name="T25" fmla="*/ 51 h 376"/>
                <a:gd name="T26" fmla="*/ 6 w 92"/>
                <a:gd name="T27" fmla="*/ 94 h 376"/>
                <a:gd name="T28" fmla="*/ 11 w 92"/>
                <a:gd name="T29" fmla="*/ 136 h 376"/>
                <a:gd name="T30" fmla="*/ 8 w 92"/>
                <a:gd name="T31" fmla="*/ 139 h 376"/>
                <a:gd name="T32" fmla="*/ 6 w 92"/>
                <a:gd name="T33" fmla="*/ 154 h 376"/>
                <a:gd name="T34" fmla="*/ 36 w 92"/>
                <a:gd name="T35" fmla="*/ 253 h 376"/>
                <a:gd name="T36" fmla="*/ 47 w 92"/>
                <a:gd name="T37" fmla="*/ 280 h 376"/>
                <a:gd name="T38" fmla="*/ 54 w 92"/>
                <a:gd name="T39" fmla="*/ 293 h 376"/>
                <a:gd name="T40" fmla="*/ 66 w 92"/>
                <a:gd name="T41" fmla="*/ 321 h 376"/>
                <a:gd name="T42" fmla="*/ 76 w 92"/>
                <a:gd name="T43" fmla="*/ 350 h 376"/>
                <a:gd name="T44" fmla="*/ 78 w 92"/>
                <a:gd name="T45" fmla="*/ 367 h 376"/>
                <a:gd name="T46" fmla="*/ 80 w 92"/>
                <a:gd name="T47" fmla="*/ 373 h 376"/>
                <a:gd name="T48" fmla="*/ 84 w 92"/>
                <a:gd name="T49" fmla="*/ 371 h 376"/>
                <a:gd name="T50" fmla="*/ 83 w 92"/>
                <a:gd name="T51" fmla="*/ 356 h 376"/>
                <a:gd name="T52" fmla="*/ 81 w 92"/>
                <a:gd name="T53" fmla="*/ 329 h 376"/>
                <a:gd name="T54" fmla="*/ 80 w 92"/>
                <a:gd name="T55" fmla="*/ 307 h 376"/>
                <a:gd name="T56" fmla="*/ 78 w 92"/>
                <a:gd name="T57" fmla="*/ 288 h 376"/>
                <a:gd name="T58" fmla="*/ 74 w 92"/>
                <a:gd name="T59" fmla="*/ 255 h 376"/>
                <a:gd name="T60" fmla="*/ 62 w 92"/>
                <a:gd name="T61" fmla="*/ 220 h 376"/>
                <a:gd name="T62" fmla="*/ 55 w 92"/>
                <a:gd name="T63" fmla="*/ 180 h 376"/>
                <a:gd name="T64" fmla="*/ 62 w 92"/>
                <a:gd name="T65" fmla="*/ 203 h 376"/>
                <a:gd name="T66" fmla="*/ 67 w 92"/>
                <a:gd name="T67" fmla="*/ 218 h 376"/>
                <a:gd name="T68" fmla="*/ 78 w 92"/>
                <a:gd name="T69" fmla="*/ 255 h 376"/>
                <a:gd name="T70" fmla="*/ 87 w 92"/>
                <a:gd name="T71" fmla="*/ 287 h 376"/>
                <a:gd name="T72" fmla="*/ 89 w 92"/>
                <a:gd name="T73" fmla="*/ 294 h 376"/>
                <a:gd name="T74" fmla="*/ 91 w 92"/>
                <a:gd name="T75" fmla="*/ 284 h 376"/>
                <a:gd name="T76" fmla="*/ 80 w 92"/>
                <a:gd name="T77" fmla="*/ 218 h 376"/>
                <a:gd name="T78" fmla="*/ 72 w 92"/>
                <a:gd name="T79" fmla="*/ 159 h 376"/>
                <a:gd name="T80" fmla="*/ 66 w 92"/>
                <a:gd name="T81" fmla="*/ 121 h 376"/>
                <a:gd name="T82" fmla="*/ 47 w 92"/>
                <a:gd name="T83" fmla="*/ 48 h 376"/>
                <a:gd name="T84" fmla="*/ 38 w 92"/>
                <a:gd name="T85" fmla="*/ 2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376">
                  <a:moveTo>
                    <a:pt x="52" y="169"/>
                  </a:moveTo>
                  <a:cubicBezTo>
                    <a:pt x="50" y="168"/>
                    <a:pt x="51" y="168"/>
                    <a:pt x="50" y="166"/>
                  </a:cubicBezTo>
                  <a:cubicBezTo>
                    <a:pt x="53" y="167"/>
                    <a:pt x="51" y="166"/>
                    <a:pt x="52" y="169"/>
                  </a:cubicBezTo>
                  <a:close/>
                  <a:moveTo>
                    <a:pt x="39" y="23"/>
                  </a:moveTo>
                  <a:cubicBezTo>
                    <a:pt x="38" y="21"/>
                    <a:pt x="39" y="20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6" y="12"/>
                    <a:pt x="26" y="14"/>
                  </a:cubicBezTo>
                  <a:cubicBezTo>
                    <a:pt x="26" y="16"/>
                    <a:pt x="25" y="16"/>
                    <a:pt x="25" y="19"/>
                  </a:cubicBezTo>
                  <a:cubicBezTo>
                    <a:pt x="21" y="18"/>
                    <a:pt x="22" y="25"/>
                    <a:pt x="22" y="30"/>
                  </a:cubicBezTo>
                  <a:cubicBezTo>
                    <a:pt x="24" y="33"/>
                    <a:pt x="25" y="32"/>
                    <a:pt x="25" y="36"/>
                  </a:cubicBezTo>
                  <a:cubicBezTo>
                    <a:pt x="26" y="38"/>
                    <a:pt x="26" y="41"/>
                    <a:pt x="25" y="43"/>
                  </a:cubicBezTo>
                  <a:cubicBezTo>
                    <a:pt x="25" y="43"/>
                    <a:pt x="23" y="41"/>
                    <a:pt x="23" y="41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0"/>
                    <a:pt x="19" y="27"/>
                    <a:pt x="14" y="26"/>
                  </a:cubicBezTo>
                  <a:cubicBezTo>
                    <a:pt x="14" y="22"/>
                    <a:pt x="12" y="17"/>
                    <a:pt x="8" y="15"/>
                  </a:cubicBezTo>
                  <a:cubicBezTo>
                    <a:pt x="6" y="18"/>
                    <a:pt x="7" y="19"/>
                    <a:pt x="7" y="19"/>
                  </a:cubicBezTo>
                  <a:cubicBezTo>
                    <a:pt x="8" y="26"/>
                    <a:pt x="7" y="23"/>
                    <a:pt x="5" y="30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40"/>
                    <a:pt x="0" y="43"/>
                  </a:cubicBezTo>
                  <a:cubicBezTo>
                    <a:pt x="1" y="48"/>
                    <a:pt x="0" y="47"/>
                    <a:pt x="0" y="5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5"/>
                    <a:pt x="5" y="90"/>
                    <a:pt x="6" y="9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2" y="136"/>
                    <a:pt x="11" y="133"/>
                    <a:pt x="11" y="136"/>
                  </a:cubicBezTo>
                  <a:cubicBezTo>
                    <a:pt x="13" y="141"/>
                    <a:pt x="13" y="145"/>
                    <a:pt x="14" y="150"/>
                  </a:cubicBezTo>
                  <a:cubicBezTo>
                    <a:pt x="12" y="147"/>
                    <a:pt x="11" y="142"/>
                    <a:pt x="8" y="139"/>
                  </a:cubicBezTo>
                  <a:cubicBezTo>
                    <a:pt x="6" y="138"/>
                    <a:pt x="4" y="137"/>
                    <a:pt x="3" y="137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12" y="181"/>
                    <a:pt x="18" y="193"/>
                    <a:pt x="24" y="215"/>
                  </a:cubicBezTo>
                  <a:cubicBezTo>
                    <a:pt x="26" y="226"/>
                    <a:pt x="34" y="243"/>
                    <a:pt x="36" y="253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5" y="279"/>
                    <a:pt x="45" y="276"/>
                    <a:pt x="47" y="280"/>
                  </a:cubicBezTo>
                  <a:cubicBezTo>
                    <a:pt x="48" y="282"/>
                    <a:pt x="49" y="285"/>
                    <a:pt x="50" y="287"/>
                  </a:cubicBezTo>
                  <a:cubicBezTo>
                    <a:pt x="52" y="291"/>
                    <a:pt x="53" y="289"/>
                    <a:pt x="54" y="293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3" y="312"/>
                    <a:pt x="64" y="315"/>
                    <a:pt x="66" y="321"/>
                  </a:cubicBezTo>
                  <a:cubicBezTo>
                    <a:pt x="67" y="327"/>
                    <a:pt x="71" y="331"/>
                    <a:pt x="74" y="342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6" y="352"/>
                    <a:pt x="77" y="355"/>
                    <a:pt x="77" y="358"/>
                  </a:cubicBezTo>
                  <a:cubicBezTo>
                    <a:pt x="78" y="361"/>
                    <a:pt x="78" y="364"/>
                    <a:pt x="78" y="367"/>
                  </a:cubicBezTo>
                  <a:cubicBezTo>
                    <a:pt x="80" y="372"/>
                    <a:pt x="80" y="372"/>
                    <a:pt x="80" y="372"/>
                  </a:cubicBezTo>
                  <a:cubicBezTo>
                    <a:pt x="80" y="372"/>
                    <a:pt x="80" y="372"/>
                    <a:pt x="80" y="373"/>
                  </a:cubicBezTo>
                  <a:cubicBezTo>
                    <a:pt x="80" y="374"/>
                    <a:pt x="80" y="374"/>
                    <a:pt x="80" y="374"/>
                  </a:cubicBezTo>
                  <a:cubicBezTo>
                    <a:pt x="84" y="374"/>
                    <a:pt x="83" y="376"/>
                    <a:pt x="84" y="371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2" y="350"/>
                    <a:pt x="83" y="344"/>
                    <a:pt x="82" y="339"/>
                  </a:cubicBezTo>
                  <a:cubicBezTo>
                    <a:pt x="80" y="333"/>
                    <a:pt x="80" y="334"/>
                    <a:pt x="81" y="329"/>
                  </a:cubicBezTo>
                  <a:cubicBezTo>
                    <a:pt x="80" y="322"/>
                    <a:pt x="77" y="319"/>
                    <a:pt x="81" y="313"/>
                  </a:cubicBezTo>
                  <a:cubicBezTo>
                    <a:pt x="77" y="308"/>
                    <a:pt x="81" y="312"/>
                    <a:pt x="80" y="307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80" y="293"/>
                    <a:pt x="78" y="293"/>
                    <a:pt x="78" y="288"/>
                  </a:cubicBezTo>
                  <a:cubicBezTo>
                    <a:pt x="78" y="280"/>
                    <a:pt x="77" y="280"/>
                    <a:pt x="74" y="273"/>
                  </a:cubicBezTo>
                  <a:cubicBezTo>
                    <a:pt x="72" y="267"/>
                    <a:pt x="75" y="262"/>
                    <a:pt x="74" y="255"/>
                  </a:cubicBezTo>
                  <a:cubicBezTo>
                    <a:pt x="73" y="252"/>
                    <a:pt x="73" y="252"/>
                    <a:pt x="71" y="24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59" y="207"/>
                    <a:pt x="51" y="184"/>
                    <a:pt x="52" y="173"/>
                  </a:cubicBezTo>
                  <a:cubicBezTo>
                    <a:pt x="55" y="174"/>
                    <a:pt x="54" y="177"/>
                    <a:pt x="55" y="180"/>
                  </a:cubicBezTo>
                  <a:cubicBezTo>
                    <a:pt x="55" y="181"/>
                    <a:pt x="56" y="182"/>
                    <a:pt x="57" y="183"/>
                  </a:cubicBezTo>
                  <a:cubicBezTo>
                    <a:pt x="59" y="189"/>
                    <a:pt x="60" y="197"/>
                    <a:pt x="62" y="203"/>
                  </a:cubicBezTo>
                  <a:cubicBezTo>
                    <a:pt x="63" y="207"/>
                    <a:pt x="63" y="204"/>
                    <a:pt x="64" y="210"/>
                  </a:cubicBezTo>
                  <a:cubicBezTo>
                    <a:pt x="65" y="213"/>
                    <a:pt x="66" y="216"/>
                    <a:pt x="67" y="218"/>
                  </a:cubicBezTo>
                  <a:cubicBezTo>
                    <a:pt x="68" y="222"/>
                    <a:pt x="68" y="222"/>
                    <a:pt x="68" y="222"/>
                  </a:cubicBezTo>
                  <a:cubicBezTo>
                    <a:pt x="69" y="229"/>
                    <a:pt x="76" y="245"/>
                    <a:pt x="78" y="255"/>
                  </a:cubicBezTo>
                  <a:cubicBezTo>
                    <a:pt x="85" y="280"/>
                    <a:pt x="85" y="280"/>
                    <a:pt x="85" y="280"/>
                  </a:cubicBezTo>
                  <a:cubicBezTo>
                    <a:pt x="85" y="282"/>
                    <a:pt x="86" y="285"/>
                    <a:pt x="87" y="287"/>
                  </a:cubicBezTo>
                  <a:cubicBezTo>
                    <a:pt x="87" y="289"/>
                    <a:pt x="88" y="289"/>
                    <a:pt x="88" y="291"/>
                  </a:cubicBezTo>
                  <a:cubicBezTo>
                    <a:pt x="89" y="294"/>
                    <a:pt x="89" y="294"/>
                    <a:pt x="89" y="294"/>
                  </a:cubicBezTo>
                  <a:cubicBezTo>
                    <a:pt x="89" y="293"/>
                    <a:pt x="89" y="294"/>
                    <a:pt x="90" y="295"/>
                  </a:cubicBezTo>
                  <a:cubicBezTo>
                    <a:pt x="92" y="292"/>
                    <a:pt x="92" y="289"/>
                    <a:pt x="91" y="28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7" y="244"/>
                    <a:pt x="84" y="227"/>
                    <a:pt x="80" y="218"/>
                  </a:cubicBezTo>
                  <a:cubicBezTo>
                    <a:pt x="81" y="215"/>
                    <a:pt x="78" y="192"/>
                    <a:pt x="77" y="187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3"/>
                    <a:pt x="71" y="148"/>
                    <a:pt x="71" y="142"/>
                  </a:cubicBezTo>
                  <a:cubicBezTo>
                    <a:pt x="70" y="134"/>
                    <a:pt x="67" y="128"/>
                    <a:pt x="66" y="121"/>
                  </a:cubicBezTo>
                  <a:cubicBezTo>
                    <a:pt x="64" y="106"/>
                    <a:pt x="55" y="78"/>
                    <a:pt x="50" y="62"/>
                  </a:cubicBezTo>
                  <a:cubicBezTo>
                    <a:pt x="49" y="57"/>
                    <a:pt x="48" y="53"/>
                    <a:pt x="47" y="48"/>
                  </a:cubicBezTo>
                  <a:cubicBezTo>
                    <a:pt x="46" y="45"/>
                    <a:pt x="44" y="38"/>
                    <a:pt x="43" y="35"/>
                  </a:cubicBezTo>
                  <a:cubicBezTo>
                    <a:pt x="38" y="22"/>
                    <a:pt x="38" y="22"/>
                    <a:pt x="38" y="22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7" name="Freeform 53"/>
            <p:cNvSpPr>
              <a:spLocks noEditPoints="1"/>
            </p:cNvSpPr>
            <p:nvPr/>
          </p:nvSpPr>
          <p:spPr bwMode="auto">
            <a:xfrm>
              <a:off x="2683" y="3168"/>
              <a:ext cx="89" cy="477"/>
            </a:xfrm>
            <a:custGeom>
              <a:avLst/>
              <a:gdLst>
                <a:gd name="T0" fmla="*/ 28 w 69"/>
                <a:gd name="T1" fmla="*/ 299 h 371"/>
                <a:gd name="T2" fmla="*/ 29 w 69"/>
                <a:gd name="T3" fmla="*/ 291 h 371"/>
                <a:gd name="T4" fmla="*/ 29 w 69"/>
                <a:gd name="T5" fmla="*/ 285 h 371"/>
                <a:gd name="T6" fmla="*/ 52 w 69"/>
                <a:gd name="T7" fmla="*/ 261 h 371"/>
                <a:gd name="T8" fmla="*/ 33 w 69"/>
                <a:gd name="T9" fmla="*/ 257 h 371"/>
                <a:gd name="T10" fmla="*/ 20 w 69"/>
                <a:gd name="T11" fmla="*/ 170 h 371"/>
                <a:gd name="T12" fmla="*/ 20 w 69"/>
                <a:gd name="T13" fmla="*/ 166 h 371"/>
                <a:gd name="T14" fmla="*/ 11 w 69"/>
                <a:gd name="T15" fmla="*/ 156 h 371"/>
                <a:gd name="T16" fmla="*/ 17 w 69"/>
                <a:gd name="T17" fmla="*/ 117 h 371"/>
                <a:gd name="T18" fmla="*/ 20 w 69"/>
                <a:gd name="T19" fmla="*/ 107 h 371"/>
                <a:gd name="T20" fmla="*/ 22 w 69"/>
                <a:gd name="T21" fmla="*/ 103 h 371"/>
                <a:gd name="T22" fmla="*/ 67 w 69"/>
                <a:gd name="T23" fmla="*/ 109 h 371"/>
                <a:gd name="T24" fmla="*/ 67 w 69"/>
                <a:gd name="T25" fmla="*/ 82 h 371"/>
                <a:gd name="T26" fmla="*/ 62 w 69"/>
                <a:gd name="T27" fmla="*/ 111 h 371"/>
                <a:gd name="T28" fmla="*/ 60 w 69"/>
                <a:gd name="T29" fmla="*/ 133 h 371"/>
                <a:gd name="T30" fmla="*/ 54 w 69"/>
                <a:gd name="T31" fmla="*/ 196 h 371"/>
                <a:gd name="T32" fmla="*/ 48 w 69"/>
                <a:gd name="T33" fmla="*/ 225 h 371"/>
                <a:gd name="T34" fmla="*/ 54 w 69"/>
                <a:gd name="T35" fmla="*/ 133 h 371"/>
                <a:gd name="T36" fmla="*/ 60 w 69"/>
                <a:gd name="T37" fmla="*/ 80 h 371"/>
                <a:gd name="T38" fmla="*/ 62 w 69"/>
                <a:gd name="T39" fmla="*/ 14 h 371"/>
                <a:gd name="T40" fmla="*/ 59 w 69"/>
                <a:gd name="T41" fmla="*/ 23 h 371"/>
                <a:gd name="T42" fmla="*/ 51 w 69"/>
                <a:gd name="T43" fmla="*/ 68 h 371"/>
                <a:gd name="T44" fmla="*/ 43 w 69"/>
                <a:gd name="T45" fmla="*/ 90 h 371"/>
                <a:gd name="T46" fmla="*/ 35 w 69"/>
                <a:gd name="T47" fmla="*/ 121 h 371"/>
                <a:gd name="T48" fmla="*/ 30 w 69"/>
                <a:gd name="T49" fmla="*/ 141 h 371"/>
                <a:gd name="T50" fmla="*/ 25 w 69"/>
                <a:gd name="T51" fmla="*/ 148 h 371"/>
                <a:gd name="T52" fmla="*/ 21 w 69"/>
                <a:gd name="T53" fmla="*/ 148 h 371"/>
                <a:gd name="T54" fmla="*/ 33 w 69"/>
                <a:gd name="T55" fmla="*/ 105 h 371"/>
                <a:gd name="T56" fmla="*/ 46 w 69"/>
                <a:gd name="T57" fmla="*/ 50 h 371"/>
                <a:gd name="T58" fmla="*/ 45 w 69"/>
                <a:gd name="T59" fmla="*/ 14 h 371"/>
                <a:gd name="T60" fmla="*/ 41 w 69"/>
                <a:gd name="T61" fmla="*/ 47 h 371"/>
                <a:gd name="T62" fmla="*/ 34 w 69"/>
                <a:gd name="T63" fmla="*/ 44 h 371"/>
                <a:gd name="T64" fmla="*/ 22 w 69"/>
                <a:gd name="T65" fmla="*/ 87 h 371"/>
                <a:gd name="T66" fmla="*/ 30 w 69"/>
                <a:gd name="T67" fmla="*/ 34 h 371"/>
                <a:gd name="T68" fmla="*/ 14 w 69"/>
                <a:gd name="T69" fmla="*/ 57 h 371"/>
                <a:gd name="T70" fmla="*/ 8 w 69"/>
                <a:gd name="T71" fmla="*/ 76 h 371"/>
                <a:gd name="T72" fmla="*/ 6 w 69"/>
                <a:gd name="T73" fmla="*/ 96 h 371"/>
                <a:gd name="T74" fmla="*/ 5 w 69"/>
                <a:gd name="T75" fmla="*/ 114 h 371"/>
                <a:gd name="T76" fmla="*/ 4 w 69"/>
                <a:gd name="T77" fmla="*/ 121 h 371"/>
                <a:gd name="T78" fmla="*/ 3 w 69"/>
                <a:gd name="T79" fmla="*/ 139 h 371"/>
                <a:gd name="T80" fmla="*/ 3 w 69"/>
                <a:gd name="T81" fmla="*/ 157 h 371"/>
                <a:gd name="T82" fmla="*/ 4 w 69"/>
                <a:gd name="T83" fmla="*/ 187 h 371"/>
                <a:gd name="T84" fmla="*/ 3 w 69"/>
                <a:gd name="T85" fmla="*/ 210 h 371"/>
                <a:gd name="T86" fmla="*/ 8 w 69"/>
                <a:gd name="T87" fmla="*/ 219 h 371"/>
                <a:gd name="T88" fmla="*/ 7 w 69"/>
                <a:gd name="T89" fmla="*/ 246 h 371"/>
                <a:gd name="T90" fmla="*/ 14 w 69"/>
                <a:gd name="T91" fmla="*/ 238 h 371"/>
                <a:gd name="T92" fmla="*/ 13 w 69"/>
                <a:gd name="T93" fmla="*/ 269 h 371"/>
                <a:gd name="T94" fmla="*/ 20 w 69"/>
                <a:gd name="T95" fmla="*/ 306 h 371"/>
                <a:gd name="T96" fmla="*/ 20 w 69"/>
                <a:gd name="T97" fmla="*/ 338 h 371"/>
                <a:gd name="T98" fmla="*/ 26 w 69"/>
                <a:gd name="T99" fmla="*/ 357 h 371"/>
                <a:gd name="T100" fmla="*/ 29 w 69"/>
                <a:gd name="T101" fmla="*/ 364 h 371"/>
                <a:gd name="T102" fmla="*/ 45 w 69"/>
                <a:gd name="T103" fmla="*/ 289 h 371"/>
                <a:gd name="T104" fmla="*/ 52 w 69"/>
                <a:gd name="T105" fmla="*/ 322 h 371"/>
                <a:gd name="T106" fmla="*/ 56 w 69"/>
                <a:gd name="T107" fmla="*/ 318 h 371"/>
                <a:gd name="T108" fmla="*/ 62 w 69"/>
                <a:gd name="T109" fmla="*/ 303 h 371"/>
                <a:gd name="T110" fmla="*/ 69 w 69"/>
                <a:gd name="T111" fmla="*/ 28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371">
                  <a:moveTo>
                    <a:pt x="28" y="298"/>
                  </a:moveTo>
                  <a:cubicBezTo>
                    <a:pt x="28" y="299"/>
                    <a:pt x="29" y="299"/>
                    <a:pt x="29" y="302"/>
                  </a:cubicBezTo>
                  <a:cubicBezTo>
                    <a:pt x="28" y="307"/>
                    <a:pt x="29" y="304"/>
                    <a:pt x="27" y="306"/>
                  </a:cubicBezTo>
                  <a:cubicBezTo>
                    <a:pt x="27" y="305"/>
                    <a:pt x="25" y="307"/>
                    <a:pt x="28" y="299"/>
                  </a:cubicBezTo>
                  <a:lnTo>
                    <a:pt x="28" y="298"/>
                  </a:lnTo>
                  <a:close/>
                  <a:moveTo>
                    <a:pt x="28" y="292"/>
                  </a:moveTo>
                  <a:cubicBezTo>
                    <a:pt x="29" y="289"/>
                    <a:pt x="29" y="289"/>
                    <a:pt x="29" y="289"/>
                  </a:cubicBezTo>
                  <a:cubicBezTo>
                    <a:pt x="29" y="289"/>
                    <a:pt x="30" y="288"/>
                    <a:pt x="29" y="291"/>
                  </a:cubicBezTo>
                  <a:cubicBezTo>
                    <a:pt x="29" y="291"/>
                    <a:pt x="28" y="292"/>
                    <a:pt x="28" y="292"/>
                  </a:cubicBezTo>
                  <a:close/>
                  <a:moveTo>
                    <a:pt x="29" y="285"/>
                  </a:moveTo>
                  <a:cubicBezTo>
                    <a:pt x="29" y="284"/>
                    <a:pt x="30" y="283"/>
                    <a:pt x="30" y="285"/>
                  </a:cubicBezTo>
                  <a:cubicBezTo>
                    <a:pt x="30" y="286"/>
                    <a:pt x="30" y="286"/>
                    <a:pt x="29" y="285"/>
                  </a:cubicBezTo>
                  <a:close/>
                  <a:moveTo>
                    <a:pt x="45" y="262"/>
                  </a:moveTo>
                  <a:cubicBezTo>
                    <a:pt x="46" y="265"/>
                    <a:pt x="45" y="264"/>
                    <a:pt x="45" y="265"/>
                  </a:cubicBezTo>
                  <a:cubicBezTo>
                    <a:pt x="45" y="265"/>
                    <a:pt x="43" y="265"/>
                    <a:pt x="45" y="262"/>
                  </a:cubicBezTo>
                  <a:close/>
                  <a:moveTo>
                    <a:pt x="52" y="261"/>
                  </a:moveTo>
                  <a:cubicBezTo>
                    <a:pt x="52" y="263"/>
                    <a:pt x="52" y="263"/>
                    <a:pt x="52" y="263"/>
                  </a:cubicBezTo>
                  <a:cubicBezTo>
                    <a:pt x="51" y="263"/>
                    <a:pt x="50" y="265"/>
                    <a:pt x="51" y="262"/>
                  </a:cubicBezTo>
                  <a:cubicBezTo>
                    <a:pt x="51" y="260"/>
                    <a:pt x="50" y="261"/>
                    <a:pt x="52" y="261"/>
                  </a:cubicBezTo>
                  <a:close/>
                  <a:moveTo>
                    <a:pt x="33" y="257"/>
                  </a:moveTo>
                  <a:cubicBezTo>
                    <a:pt x="33" y="257"/>
                    <a:pt x="34" y="259"/>
                    <a:pt x="32" y="261"/>
                  </a:cubicBezTo>
                  <a:cubicBezTo>
                    <a:pt x="32" y="259"/>
                    <a:pt x="31" y="263"/>
                    <a:pt x="32" y="259"/>
                  </a:cubicBezTo>
                  <a:cubicBezTo>
                    <a:pt x="32" y="257"/>
                    <a:pt x="32" y="258"/>
                    <a:pt x="33" y="257"/>
                  </a:cubicBezTo>
                  <a:close/>
                  <a:moveTo>
                    <a:pt x="20" y="170"/>
                  </a:moveTo>
                  <a:cubicBezTo>
                    <a:pt x="20" y="171"/>
                    <a:pt x="22" y="169"/>
                    <a:pt x="20" y="172"/>
                  </a:cubicBezTo>
                  <a:cubicBezTo>
                    <a:pt x="19" y="175"/>
                    <a:pt x="21" y="173"/>
                    <a:pt x="19" y="174"/>
                  </a:cubicBezTo>
                  <a:cubicBezTo>
                    <a:pt x="19" y="172"/>
                    <a:pt x="19" y="172"/>
                    <a:pt x="20" y="170"/>
                  </a:cubicBezTo>
                  <a:close/>
                  <a:moveTo>
                    <a:pt x="20" y="166"/>
                  </a:moveTo>
                  <a:cubicBezTo>
                    <a:pt x="19" y="169"/>
                    <a:pt x="20" y="167"/>
                    <a:pt x="18" y="168"/>
                  </a:cubicBezTo>
                  <a:lnTo>
                    <a:pt x="20" y="166"/>
                  </a:lnTo>
                  <a:close/>
                  <a:moveTo>
                    <a:pt x="10" y="152"/>
                  </a:moveTo>
                  <a:cubicBezTo>
                    <a:pt x="11" y="155"/>
                    <a:pt x="11" y="149"/>
                    <a:pt x="11" y="156"/>
                  </a:cubicBezTo>
                  <a:cubicBezTo>
                    <a:pt x="11" y="162"/>
                    <a:pt x="11" y="157"/>
                    <a:pt x="10" y="159"/>
                  </a:cubicBezTo>
                  <a:cubicBezTo>
                    <a:pt x="10" y="158"/>
                    <a:pt x="9" y="160"/>
                    <a:pt x="9" y="156"/>
                  </a:cubicBezTo>
                  <a:cubicBezTo>
                    <a:pt x="9" y="150"/>
                    <a:pt x="9" y="154"/>
                    <a:pt x="10" y="152"/>
                  </a:cubicBezTo>
                  <a:close/>
                  <a:moveTo>
                    <a:pt x="17" y="117"/>
                  </a:moveTo>
                  <a:cubicBezTo>
                    <a:pt x="18" y="120"/>
                    <a:pt x="18" y="120"/>
                    <a:pt x="16" y="120"/>
                  </a:cubicBezTo>
                  <a:cubicBezTo>
                    <a:pt x="16" y="118"/>
                    <a:pt x="17" y="118"/>
                    <a:pt x="17" y="117"/>
                  </a:cubicBezTo>
                  <a:close/>
                  <a:moveTo>
                    <a:pt x="17" y="112"/>
                  </a:moveTo>
                  <a:cubicBezTo>
                    <a:pt x="18" y="107"/>
                    <a:pt x="17" y="109"/>
                    <a:pt x="20" y="107"/>
                  </a:cubicBezTo>
                  <a:cubicBezTo>
                    <a:pt x="21" y="110"/>
                    <a:pt x="21" y="111"/>
                    <a:pt x="17" y="112"/>
                  </a:cubicBezTo>
                  <a:close/>
                  <a:moveTo>
                    <a:pt x="19" y="106"/>
                  </a:moveTo>
                  <a:cubicBezTo>
                    <a:pt x="20" y="98"/>
                    <a:pt x="20" y="97"/>
                    <a:pt x="23" y="97"/>
                  </a:cubicBezTo>
                  <a:cubicBezTo>
                    <a:pt x="23" y="99"/>
                    <a:pt x="22" y="101"/>
                    <a:pt x="22" y="103"/>
                  </a:cubicBezTo>
                  <a:cubicBezTo>
                    <a:pt x="21" y="106"/>
                    <a:pt x="23" y="105"/>
                    <a:pt x="19" y="106"/>
                  </a:cubicBezTo>
                  <a:close/>
                  <a:moveTo>
                    <a:pt x="69" y="288"/>
                  </a:moveTo>
                  <a:cubicBezTo>
                    <a:pt x="69" y="109"/>
                    <a:pt x="69" y="109"/>
                    <a:pt x="69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7" y="88"/>
                    <a:pt x="67" y="86"/>
                    <a:pt x="67" y="82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6"/>
                    <a:pt x="68" y="77"/>
                    <a:pt x="65" y="7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10"/>
                    <a:pt x="62" y="107"/>
                    <a:pt x="62" y="111"/>
                  </a:cubicBezTo>
                  <a:cubicBezTo>
                    <a:pt x="62" y="113"/>
                    <a:pt x="62" y="115"/>
                    <a:pt x="62" y="117"/>
                  </a:cubicBezTo>
                  <a:cubicBezTo>
                    <a:pt x="62" y="121"/>
                    <a:pt x="64" y="117"/>
                    <a:pt x="60" y="121"/>
                  </a:cubicBezTo>
                  <a:cubicBezTo>
                    <a:pt x="62" y="123"/>
                    <a:pt x="61" y="121"/>
                    <a:pt x="62" y="123"/>
                  </a:cubicBezTo>
                  <a:cubicBezTo>
                    <a:pt x="62" y="129"/>
                    <a:pt x="60" y="130"/>
                    <a:pt x="60" y="133"/>
                  </a:cubicBezTo>
                  <a:cubicBezTo>
                    <a:pt x="60" y="135"/>
                    <a:pt x="62" y="133"/>
                    <a:pt x="60" y="150"/>
                  </a:cubicBezTo>
                  <a:cubicBezTo>
                    <a:pt x="59" y="153"/>
                    <a:pt x="59" y="154"/>
                    <a:pt x="59" y="157"/>
                  </a:cubicBezTo>
                  <a:cubicBezTo>
                    <a:pt x="57" y="163"/>
                    <a:pt x="57" y="175"/>
                    <a:pt x="56" y="182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4" y="206"/>
                    <a:pt x="52" y="212"/>
                    <a:pt x="51" y="221"/>
                  </a:cubicBezTo>
                  <a:cubicBezTo>
                    <a:pt x="50" y="232"/>
                    <a:pt x="51" y="229"/>
                    <a:pt x="49" y="232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29"/>
                    <a:pt x="48" y="225"/>
                    <a:pt x="48" y="225"/>
                  </a:cubicBezTo>
                  <a:cubicBezTo>
                    <a:pt x="48" y="222"/>
                    <a:pt x="47" y="216"/>
                    <a:pt x="48" y="213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2"/>
                    <a:pt x="54" y="149"/>
                    <a:pt x="55" y="143"/>
                  </a:cubicBezTo>
                  <a:cubicBezTo>
                    <a:pt x="55" y="141"/>
                    <a:pt x="56" y="136"/>
                    <a:pt x="54" y="133"/>
                  </a:cubicBezTo>
                  <a:cubicBezTo>
                    <a:pt x="57" y="130"/>
                    <a:pt x="57" y="125"/>
                    <a:pt x="57" y="119"/>
                  </a:cubicBezTo>
                  <a:cubicBezTo>
                    <a:pt x="57" y="112"/>
                    <a:pt x="58" y="113"/>
                    <a:pt x="59" y="10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0"/>
                  </a:cubicBezTo>
                  <a:cubicBezTo>
                    <a:pt x="61" y="75"/>
                    <a:pt x="61" y="80"/>
                    <a:pt x="61" y="73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39"/>
                    <a:pt x="61" y="25"/>
                    <a:pt x="64" y="16"/>
                  </a:cubicBezTo>
                  <a:cubicBezTo>
                    <a:pt x="63" y="14"/>
                    <a:pt x="63" y="14"/>
                    <a:pt x="62" y="14"/>
                  </a:cubicBezTo>
                  <a:cubicBezTo>
                    <a:pt x="62" y="12"/>
                    <a:pt x="62" y="13"/>
                    <a:pt x="62" y="10"/>
                  </a:cubicBezTo>
                  <a:cubicBezTo>
                    <a:pt x="62" y="3"/>
                    <a:pt x="63" y="5"/>
                    <a:pt x="59" y="0"/>
                  </a:cubicBezTo>
                  <a:cubicBezTo>
                    <a:pt x="59" y="6"/>
                    <a:pt x="61" y="5"/>
                    <a:pt x="59" y="1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5"/>
                    <a:pt x="58" y="25"/>
                    <a:pt x="57" y="28"/>
                  </a:cubicBezTo>
                  <a:cubicBezTo>
                    <a:pt x="56" y="31"/>
                    <a:pt x="56" y="31"/>
                    <a:pt x="56" y="34"/>
                  </a:cubicBezTo>
                  <a:cubicBezTo>
                    <a:pt x="56" y="37"/>
                    <a:pt x="55" y="42"/>
                    <a:pt x="54" y="44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5"/>
                    <a:pt x="51" y="68"/>
                    <a:pt x="50" y="73"/>
                  </a:cubicBezTo>
                  <a:cubicBezTo>
                    <a:pt x="50" y="75"/>
                    <a:pt x="50" y="78"/>
                    <a:pt x="50" y="79"/>
                  </a:cubicBezTo>
                  <a:cubicBezTo>
                    <a:pt x="49" y="84"/>
                    <a:pt x="48" y="85"/>
                    <a:pt x="48" y="90"/>
                  </a:cubicBezTo>
                  <a:cubicBezTo>
                    <a:pt x="45" y="90"/>
                    <a:pt x="45" y="87"/>
                    <a:pt x="43" y="90"/>
                  </a:cubicBezTo>
                  <a:cubicBezTo>
                    <a:pt x="41" y="93"/>
                    <a:pt x="41" y="99"/>
                    <a:pt x="40" y="102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4" y="124"/>
                    <a:pt x="35" y="120"/>
                    <a:pt x="34" y="123"/>
                  </a:cubicBezTo>
                  <a:cubicBezTo>
                    <a:pt x="32" y="128"/>
                    <a:pt x="34" y="127"/>
                    <a:pt x="32" y="131"/>
                  </a:cubicBezTo>
                  <a:cubicBezTo>
                    <a:pt x="31" y="134"/>
                    <a:pt x="32" y="132"/>
                    <a:pt x="32" y="134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7" y="140"/>
                    <a:pt x="28" y="140"/>
                    <a:pt x="27" y="138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43"/>
                    <a:pt x="27" y="138"/>
                    <a:pt x="27" y="146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4" y="151"/>
                    <a:pt x="26" y="151"/>
                    <a:pt x="22" y="149"/>
                  </a:cubicBezTo>
                  <a:cubicBezTo>
                    <a:pt x="23" y="154"/>
                    <a:pt x="24" y="151"/>
                    <a:pt x="21" y="153"/>
                  </a:cubicBezTo>
                  <a:cubicBezTo>
                    <a:pt x="20" y="148"/>
                    <a:pt x="20" y="152"/>
                    <a:pt x="21" y="148"/>
                  </a:cubicBezTo>
                  <a:cubicBezTo>
                    <a:pt x="22" y="143"/>
                    <a:pt x="24" y="140"/>
                    <a:pt x="24" y="135"/>
                  </a:cubicBezTo>
                  <a:cubicBezTo>
                    <a:pt x="25" y="129"/>
                    <a:pt x="26" y="130"/>
                    <a:pt x="27" y="127"/>
                  </a:cubicBezTo>
                  <a:cubicBezTo>
                    <a:pt x="29" y="122"/>
                    <a:pt x="29" y="115"/>
                    <a:pt x="31" y="109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4" y="104"/>
                    <a:pt x="34" y="104"/>
                    <a:pt x="34" y="102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0"/>
                    <a:pt x="42" y="68"/>
                    <a:pt x="43" y="6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3"/>
                    <a:pt x="48" y="36"/>
                    <a:pt x="47" y="29"/>
                  </a:cubicBezTo>
                  <a:cubicBezTo>
                    <a:pt x="47" y="25"/>
                    <a:pt x="49" y="20"/>
                    <a:pt x="48" y="16"/>
                  </a:cubicBezTo>
                  <a:cubicBezTo>
                    <a:pt x="47" y="9"/>
                    <a:pt x="48" y="13"/>
                    <a:pt x="47" y="11"/>
                  </a:cubicBezTo>
                  <a:cubicBezTo>
                    <a:pt x="46" y="13"/>
                    <a:pt x="46" y="13"/>
                    <a:pt x="45" y="14"/>
                  </a:cubicBezTo>
                  <a:cubicBezTo>
                    <a:pt x="44" y="17"/>
                    <a:pt x="44" y="21"/>
                    <a:pt x="44" y="2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6"/>
                    <a:pt x="41" y="36"/>
                    <a:pt x="41" y="40"/>
                  </a:cubicBezTo>
                  <a:cubicBezTo>
                    <a:pt x="41" y="42"/>
                    <a:pt x="41" y="45"/>
                    <a:pt x="41" y="47"/>
                  </a:cubicBezTo>
                  <a:cubicBezTo>
                    <a:pt x="41" y="49"/>
                    <a:pt x="41" y="51"/>
                    <a:pt x="40" y="53"/>
                  </a:cubicBezTo>
                  <a:cubicBezTo>
                    <a:pt x="39" y="56"/>
                    <a:pt x="37" y="54"/>
                    <a:pt x="37" y="54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40"/>
                    <a:pt x="34" y="44"/>
                  </a:cubicBezTo>
                  <a:cubicBezTo>
                    <a:pt x="32" y="56"/>
                    <a:pt x="28" y="70"/>
                    <a:pt x="26" y="84"/>
                  </a:cubicBezTo>
                  <a:cubicBezTo>
                    <a:pt x="25" y="90"/>
                    <a:pt x="26" y="95"/>
                    <a:pt x="21" y="96"/>
                  </a:cubicBezTo>
                  <a:cubicBezTo>
                    <a:pt x="21" y="90"/>
                    <a:pt x="21" y="95"/>
                    <a:pt x="22" y="90"/>
                  </a:cubicBezTo>
                  <a:cubicBezTo>
                    <a:pt x="23" y="85"/>
                    <a:pt x="22" y="92"/>
                    <a:pt x="22" y="87"/>
                  </a:cubicBezTo>
                  <a:cubicBezTo>
                    <a:pt x="23" y="78"/>
                    <a:pt x="28" y="67"/>
                    <a:pt x="26" y="59"/>
                  </a:cubicBezTo>
                  <a:cubicBezTo>
                    <a:pt x="26" y="57"/>
                    <a:pt x="25" y="58"/>
                    <a:pt x="28" y="57"/>
                  </a:cubicBezTo>
                  <a:cubicBezTo>
                    <a:pt x="28" y="53"/>
                    <a:pt x="28" y="48"/>
                    <a:pt x="28" y="46"/>
                  </a:cubicBezTo>
                  <a:cubicBezTo>
                    <a:pt x="28" y="41"/>
                    <a:pt x="30" y="40"/>
                    <a:pt x="30" y="34"/>
                  </a:cubicBezTo>
                  <a:cubicBezTo>
                    <a:pt x="27" y="35"/>
                    <a:pt x="26" y="34"/>
                    <a:pt x="24" y="37"/>
                  </a:cubicBezTo>
                  <a:cubicBezTo>
                    <a:pt x="22" y="39"/>
                    <a:pt x="24" y="39"/>
                    <a:pt x="20" y="41"/>
                  </a:cubicBezTo>
                  <a:cubicBezTo>
                    <a:pt x="20" y="45"/>
                    <a:pt x="19" y="48"/>
                    <a:pt x="17" y="51"/>
                  </a:cubicBezTo>
                  <a:cubicBezTo>
                    <a:pt x="15" y="54"/>
                    <a:pt x="16" y="54"/>
                    <a:pt x="14" y="57"/>
                  </a:cubicBezTo>
                  <a:cubicBezTo>
                    <a:pt x="15" y="61"/>
                    <a:pt x="14" y="57"/>
                    <a:pt x="1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9"/>
                    <a:pt x="9" y="68"/>
                    <a:pt x="10" y="7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1"/>
                    <a:pt x="10" y="84"/>
                    <a:pt x="9" y="90"/>
                  </a:cubicBezTo>
                  <a:cubicBezTo>
                    <a:pt x="9" y="90"/>
                    <a:pt x="8" y="92"/>
                    <a:pt x="8" y="93"/>
                  </a:cubicBezTo>
                  <a:cubicBezTo>
                    <a:pt x="8" y="94"/>
                    <a:pt x="8" y="94"/>
                    <a:pt x="7" y="96"/>
                  </a:cubicBezTo>
                  <a:cubicBezTo>
                    <a:pt x="5" y="97"/>
                    <a:pt x="8" y="94"/>
                    <a:pt x="6" y="96"/>
                  </a:cubicBezTo>
                  <a:cubicBezTo>
                    <a:pt x="6" y="96"/>
                    <a:pt x="5" y="97"/>
                    <a:pt x="5" y="97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7" y="99"/>
                    <a:pt x="5" y="97"/>
                    <a:pt x="6" y="100"/>
                  </a:cubicBezTo>
                  <a:cubicBezTo>
                    <a:pt x="5" y="103"/>
                    <a:pt x="5" y="110"/>
                    <a:pt x="5" y="114"/>
                  </a:cubicBezTo>
                  <a:cubicBezTo>
                    <a:pt x="5" y="115"/>
                    <a:pt x="5" y="115"/>
                    <a:pt x="6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4" y="118"/>
                    <a:pt x="5" y="119"/>
                    <a:pt x="4" y="121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4"/>
                    <a:pt x="4" y="123"/>
                    <a:pt x="6" y="12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7"/>
                    <a:pt x="3" y="137"/>
                    <a:pt x="3" y="139"/>
                  </a:cubicBezTo>
                  <a:cubicBezTo>
                    <a:pt x="3" y="139"/>
                    <a:pt x="2" y="141"/>
                    <a:pt x="2" y="141"/>
                  </a:cubicBezTo>
                  <a:cubicBezTo>
                    <a:pt x="1" y="145"/>
                    <a:pt x="2" y="143"/>
                    <a:pt x="1" y="146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2" y="155"/>
                    <a:pt x="3" y="152"/>
                    <a:pt x="3" y="157"/>
                  </a:cubicBezTo>
                  <a:cubicBezTo>
                    <a:pt x="1" y="160"/>
                    <a:pt x="2" y="161"/>
                    <a:pt x="0" y="164"/>
                  </a:cubicBezTo>
                  <a:cubicBezTo>
                    <a:pt x="3" y="166"/>
                    <a:pt x="1" y="166"/>
                    <a:pt x="3" y="168"/>
                  </a:cubicBezTo>
                  <a:cubicBezTo>
                    <a:pt x="4" y="169"/>
                    <a:pt x="5" y="169"/>
                    <a:pt x="8" y="169"/>
                  </a:cubicBezTo>
                  <a:cubicBezTo>
                    <a:pt x="7" y="179"/>
                    <a:pt x="5" y="184"/>
                    <a:pt x="4" y="187"/>
                  </a:cubicBezTo>
                  <a:cubicBezTo>
                    <a:pt x="4" y="189"/>
                    <a:pt x="4" y="193"/>
                    <a:pt x="4" y="195"/>
                  </a:cubicBezTo>
                  <a:cubicBezTo>
                    <a:pt x="4" y="195"/>
                    <a:pt x="4" y="195"/>
                    <a:pt x="3" y="196"/>
                  </a:cubicBezTo>
                  <a:cubicBezTo>
                    <a:pt x="2" y="198"/>
                    <a:pt x="4" y="194"/>
                    <a:pt x="3" y="198"/>
                  </a:cubicBezTo>
                  <a:cubicBezTo>
                    <a:pt x="5" y="202"/>
                    <a:pt x="2" y="205"/>
                    <a:pt x="3" y="210"/>
                  </a:cubicBezTo>
                  <a:cubicBezTo>
                    <a:pt x="5" y="213"/>
                    <a:pt x="5" y="210"/>
                    <a:pt x="9" y="212"/>
                  </a:cubicBezTo>
                  <a:cubicBezTo>
                    <a:pt x="7" y="213"/>
                    <a:pt x="8" y="213"/>
                    <a:pt x="8" y="214"/>
                  </a:cubicBezTo>
                  <a:cubicBezTo>
                    <a:pt x="9" y="216"/>
                    <a:pt x="8" y="216"/>
                    <a:pt x="9" y="217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19"/>
                    <a:pt x="8" y="219"/>
                    <a:pt x="7" y="219"/>
                  </a:cubicBezTo>
                  <a:cubicBezTo>
                    <a:pt x="8" y="223"/>
                    <a:pt x="8" y="226"/>
                    <a:pt x="7" y="230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8"/>
                    <a:pt x="6" y="245"/>
                    <a:pt x="7" y="246"/>
                  </a:cubicBezTo>
                  <a:cubicBezTo>
                    <a:pt x="9" y="245"/>
                    <a:pt x="9" y="245"/>
                    <a:pt x="10" y="243"/>
                  </a:cubicBezTo>
                  <a:cubicBezTo>
                    <a:pt x="10" y="243"/>
                    <a:pt x="10" y="242"/>
                    <a:pt x="11" y="241"/>
                  </a:cubicBezTo>
                  <a:cubicBezTo>
                    <a:pt x="14" y="231"/>
                    <a:pt x="14" y="231"/>
                    <a:pt x="14" y="231"/>
                  </a:cubicBezTo>
                  <a:cubicBezTo>
                    <a:pt x="14" y="236"/>
                    <a:pt x="15" y="234"/>
                    <a:pt x="14" y="238"/>
                  </a:cubicBezTo>
                  <a:cubicBezTo>
                    <a:pt x="14" y="241"/>
                    <a:pt x="13" y="242"/>
                    <a:pt x="13" y="246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2" y="254"/>
                    <a:pt x="11" y="263"/>
                    <a:pt x="12" y="267"/>
                  </a:cubicBezTo>
                  <a:cubicBezTo>
                    <a:pt x="13" y="269"/>
                    <a:pt x="11" y="266"/>
                    <a:pt x="13" y="269"/>
                  </a:cubicBezTo>
                  <a:cubicBezTo>
                    <a:pt x="15" y="275"/>
                    <a:pt x="13" y="277"/>
                    <a:pt x="20" y="275"/>
                  </a:cubicBezTo>
                  <a:cubicBezTo>
                    <a:pt x="18" y="280"/>
                    <a:pt x="17" y="281"/>
                    <a:pt x="19" y="28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9" y="301"/>
                    <a:pt x="22" y="300"/>
                    <a:pt x="20" y="306"/>
                  </a:cubicBezTo>
                  <a:cubicBezTo>
                    <a:pt x="19" y="311"/>
                    <a:pt x="19" y="312"/>
                    <a:pt x="19" y="318"/>
                  </a:cubicBezTo>
                  <a:cubicBezTo>
                    <a:pt x="18" y="322"/>
                    <a:pt x="19" y="320"/>
                    <a:pt x="19" y="323"/>
                  </a:cubicBezTo>
                  <a:cubicBezTo>
                    <a:pt x="18" y="326"/>
                    <a:pt x="17" y="330"/>
                    <a:pt x="18" y="333"/>
                  </a:cubicBezTo>
                  <a:cubicBezTo>
                    <a:pt x="20" y="338"/>
                    <a:pt x="20" y="338"/>
                    <a:pt x="20" y="338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28"/>
                    <a:pt x="22" y="327"/>
                    <a:pt x="24" y="323"/>
                  </a:cubicBezTo>
                  <a:cubicBezTo>
                    <a:pt x="25" y="327"/>
                    <a:pt x="27" y="330"/>
                    <a:pt x="26" y="335"/>
                  </a:cubicBezTo>
                  <a:cubicBezTo>
                    <a:pt x="26" y="345"/>
                    <a:pt x="23" y="333"/>
                    <a:pt x="26" y="357"/>
                  </a:cubicBezTo>
                  <a:cubicBezTo>
                    <a:pt x="24" y="361"/>
                    <a:pt x="24" y="362"/>
                    <a:pt x="22" y="364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7" y="368"/>
                    <a:pt x="27" y="369"/>
                    <a:pt x="28" y="367"/>
                  </a:cubicBezTo>
                  <a:cubicBezTo>
                    <a:pt x="30" y="364"/>
                    <a:pt x="28" y="366"/>
                    <a:pt x="29" y="364"/>
                  </a:cubicBezTo>
                  <a:cubicBezTo>
                    <a:pt x="37" y="336"/>
                    <a:pt x="37" y="336"/>
                    <a:pt x="37" y="336"/>
                  </a:cubicBezTo>
                  <a:cubicBezTo>
                    <a:pt x="41" y="316"/>
                    <a:pt x="42" y="321"/>
                    <a:pt x="43" y="299"/>
                  </a:cubicBezTo>
                  <a:cubicBezTo>
                    <a:pt x="43" y="297"/>
                    <a:pt x="44" y="297"/>
                    <a:pt x="45" y="295"/>
                  </a:cubicBezTo>
                  <a:cubicBezTo>
                    <a:pt x="44" y="291"/>
                    <a:pt x="44" y="292"/>
                    <a:pt x="45" y="289"/>
                  </a:cubicBezTo>
                  <a:cubicBezTo>
                    <a:pt x="47" y="284"/>
                    <a:pt x="48" y="277"/>
                    <a:pt x="48" y="271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308"/>
                    <a:pt x="45" y="309"/>
                    <a:pt x="45" y="325"/>
                  </a:cubicBezTo>
                  <a:cubicBezTo>
                    <a:pt x="52" y="324"/>
                    <a:pt x="45" y="322"/>
                    <a:pt x="52" y="322"/>
                  </a:cubicBezTo>
                  <a:cubicBezTo>
                    <a:pt x="52" y="328"/>
                    <a:pt x="50" y="326"/>
                    <a:pt x="54" y="329"/>
                  </a:cubicBezTo>
                  <a:cubicBezTo>
                    <a:pt x="53" y="324"/>
                    <a:pt x="53" y="325"/>
                    <a:pt x="55" y="321"/>
                  </a:cubicBezTo>
                  <a:cubicBezTo>
                    <a:pt x="55" y="321"/>
                    <a:pt x="55" y="320"/>
                    <a:pt x="55" y="320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8" y="317"/>
                    <a:pt x="58" y="317"/>
                    <a:pt x="58" y="317"/>
                  </a:cubicBezTo>
                  <a:cubicBezTo>
                    <a:pt x="58" y="312"/>
                    <a:pt x="59" y="310"/>
                    <a:pt x="61" y="307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3" y="302"/>
                    <a:pt x="64" y="302"/>
                    <a:pt x="65" y="301"/>
                  </a:cubicBezTo>
                  <a:cubicBezTo>
                    <a:pt x="65" y="294"/>
                    <a:pt x="64" y="297"/>
                    <a:pt x="65" y="291"/>
                  </a:cubicBezTo>
                  <a:cubicBezTo>
                    <a:pt x="68" y="291"/>
                    <a:pt x="68" y="291"/>
                    <a:pt x="68" y="291"/>
                  </a:cubicBezTo>
                  <a:lnTo>
                    <a:pt x="6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1440" y="1746"/>
              <a:ext cx="122" cy="503"/>
            </a:xfrm>
            <a:custGeom>
              <a:avLst/>
              <a:gdLst>
                <a:gd name="T0" fmla="*/ 66 w 95"/>
                <a:gd name="T1" fmla="*/ 3 h 391"/>
                <a:gd name="T2" fmla="*/ 58 w 95"/>
                <a:gd name="T3" fmla="*/ 34 h 391"/>
                <a:gd name="T4" fmla="*/ 36 w 95"/>
                <a:gd name="T5" fmla="*/ 121 h 391"/>
                <a:gd name="T6" fmla="*/ 23 w 95"/>
                <a:gd name="T7" fmla="*/ 173 h 391"/>
                <a:gd name="T8" fmla="*/ 15 w 95"/>
                <a:gd name="T9" fmla="*/ 207 h 391"/>
                <a:gd name="T10" fmla="*/ 11 w 95"/>
                <a:gd name="T11" fmla="*/ 204 h 391"/>
                <a:gd name="T12" fmla="*/ 4 w 95"/>
                <a:gd name="T13" fmla="*/ 235 h 391"/>
                <a:gd name="T14" fmla="*/ 2 w 95"/>
                <a:gd name="T15" fmla="*/ 275 h 391"/>
                <a:gd name="T16" fmla="*/ 4 w 95"/>
                <a:gd name="T17" fmla="*/ 296 h 391"/>
                <a:gd name="T18" fmla="*/ 3 w 95"/>
                <a:gd name="T19" fmla="*/ 312 h 391"/>
                <a:gd name="T20" fmla="*/ 6 w 95"/>
                <a:gd name="T21" fmla="*/ 290 h 391"/>
                <a:gd name="T22" fmla="*/ 14 w 95"/>
                <a:gd name="T23" fmla="*/ 258 h 391"/>
                <a:gd name="T24" fmla="*/ 20 w 95"/>
                <a:gd name="T25" fmla="*/ 220 h 391"/>
                <a:gd name="T26" fmla="*/ 30 w 95"/>
                <a:gd name="T27" fmla="*/ 160 h 391"/>
                <a:gd name="T28" fmla="*/ 31 w 95"/>
                <a:gd name="T29" fmla="*/ 180 h 391"/>
                <a:gd name="T30" fmla="*/ 28 w 95"/>
                <a:gd name="T31" fmla="*/ 185 h 391"/>
                <a:gd name="T32" fmla="*/ 28 w 95"/>
                <a:gd name="T33" fmla="*/ 189 h 391"/>
                <a:gd name="T34" fmla="*/ 25 w 95"/>
                <a:gd name="T35" fmla="*/ 215 h 391"/>
                <a:gd name="T36" fmla="*/ 23 w 95"/>
                <a:gd name="T37" fmla="*/ 232 h 391"/>
                <a:gd name="T38" fmla="*/ 18 w 95"/>
                <a:gd name="T39" fmla="*/ 247 h 391"/>
                <a:gd name="T40" fmla="*/ 18 w 95"/>
                <a:gd name="T41" fmla="*/ 290 h 391"/>
                <a:gd name="T42" fmla="*/ 16 w 95"/>
                <a:gd name="T43" fmla="*/ 302 h 391"/>
                <a:gd name="T44" fmla="*/ 19 w 95"/>
                <a:gd name="T45" fmla="*/ 325 h 391"/>
                <a:gd name="T46" fmla="*/ 17 w 95"/>
                <a:gd name="T47" fmla="*/ 342 h 391"/>
                <a:gd name="T48" fmla="*/ 16 w 95"/>
                <a:gd name="T49" fmla="*/ 351 h 391"/>
                <a:gd name="T50" fmla="*/ 17 w 95"/>
                <a:gd name="T51" fmla="*/ 358 h 391"/>
                <a:gd name="T52" fmla="*/ 20 w 95"/>
                <a:gd name="T53" fmla="*/ 388 h 391"/>
                <a:gd name="T54" fmla="*/ 27 w 95"/>
                <a:gd name="T55" fmla="*/ 375 h 391"/>
                <a:gd name="T56" fmla="*/ 38 w 95"/>
                <a:gd name="T57" fmla="*/ 328 h 391"/>
                <a:gd name="T58" fmla="*/ 41 w 95"/>
                <a:gd name="T59" fmla="*/ 336 h 391"/>
                <a:gd name="T60" fmla="*/ 48 w 95"/>
                <a:gd name="T61" fmla="*/ 305 h 391"/>
                <a:gd name="T62" fmla="*/ 62 w 95"/>
                <a:gd name="T63" fmla="*/ 243 h 391"/>
                <a:gd name="T64" fmla="*/ 85 w 95"/>
                <a:gd name="T65" fmla="*/ 129 h 391"/>
                <a:gd name="T66" fmla="*/ 92 w 95"/>
                <a:gd name="T67" fmla="*/ 49 h 391"/>
                <a:gd name="T68" fmla="*/ 85 w 95"/>
                <a:gd name="T69" fmla="*/ 53 h 391"/>
                <a:gd name="T70" fmla="*/ 89 w 95"/>
                <a:gd name="T71" fmla="*/ 37 h 391"/>
                <a:gd name="T72" fmla="*/ 83 w 95"/>
                <a:gd name="T73" fmla="*/ 20 h 391"/>
                <a:gd name="T74" fmla="*/ 80 w 95"/>
                <a:gd name="T75" fmla="*/ 35 h 391"/>
                <a:gd name="T76" fmla="*/ 57 w 95"/>
                <a:gd name="T77" fmla="*/ 134 h 391"/>
                <a:gd name="T78" fmla="*/ 49 w 95"/>
                <a:gd name="T79" fmla="*/ 171 h 391"/>
                <a:gd name="T80" fmla="*/ 34 w 95"/>
                <a:gd name="T81" fmla="*/ 244 h 391"/>
                <a:gd name="T82" fmla="*/ 37 w 95"/>
                <a:gd name="T83" fmla="*/ 203 h 391"/>
                <a:gd name="T84" fmla="*/ 45 w 95"/>
                <a:gd name="T85" fmla="*/ 159 h 391"/>
                <a:gd name="T86" fmla="*/ 54 w 95"/>
                <a:gd name="T87" fmla="*/ 117 h 391"/>
                <a:gd name="T88" fmla="*/ 75 w 95"/>
                <a:gd name="T89" fmla="*/ 19 h 391"/>
                <a:gd name="T90" fmla="*/ 69 w 95"/>
                <a:gd name="T91" fmla="*/ 1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" h="391">
                  <a:moveTo>
                    <a:pt x="69" y="6"/>
                  </a:moveTo>
                  <a:cubicBezTo>
                    <a:pt x="69" y="4"/>
                    <a:pt x="69" y="1"/>
                    <a:pt x="68" y="0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9"/>
                    <a:pt x="63" y="14"/>
                    <a:pt x="61" y="20"/>
                  </a:cubicBezTo>
                  <a:cubicBezTo>
                    <a:pt x="61" y="24"/>
                    <a:pt x="60" y="24"/>
                    <a:pt x="59" y="27"/>
                  </a:cubicBezTo>
                  <a:cubicBezTo>
                    <a:pt x="58" y="30"/>
                    <a:pt x="59" y="31"/>
                    <a:pt x="58" y="3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69"/>
                    <a:pt x="43" y="88"/>
                    <a:pt x="40" y="104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3" y="128"/>
                    <a:pt x="31" y="140"/>
                    <a:pt x="28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5" y="157"/>
                    <a:pt x="25" y="168"/>
                    <a:pt x="23" y="173"/>
                  </a:cubicBezTo>
                  <a:cubicBezTo>
                    <a:pt x="23" y="173"/>
                    <a:pt x="22" y="173"/>
                    <a:pt x="21" y="176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7" y="199"/>
                    <a:pt x="16" y="203"/>
                    <a:pt x="15" y="207"/>
                  </a:cubicBezTo>
                  <a:cubicBezTo>
                    <a:pt x="14" y="209"/>
                    <a:pt x="14" y="217"/>
                    <a:pt x="10" y="218"/>
                  </a:cubicBezTo>
                  <a:cubicBezTo>
                    <a:pt x="7" y="216"/>
                    <a:pt x="8" y="214"/>
                    <a:pt x="11" y="212"/>
                  </a:cubicBezTo>
                  <a:cubicBezTo>
                    <a:pt x="11" y="209"/>
                    <a:pt x="11" y="206"/>
                    <a:pt x="11" y="204"/>
                  </a:cubicBezTo>
                  <a:cubicBezTo>
                    <a:pt x="12" y="196"/>
                    <a:pt x="11" y="198"/>
                    <a:pt x="10" y="197"/>
                  </a:cubicBezTo>
                  <a:cubicBezTo>
                    <a:pt x="8" y="198"/>
                    <a:pt x="9" y="196"/>
                    <a:pt x="8" y="201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4" y="240"/>
                    <a:pt x="2" y="247"/>
                    <a:pt x="3" y="252"/>
                  </a:cubicBezTo>
                  <a:cubicBezTo>
                    <a:pt x="3" y="256"/>
                    <a:pt x="3" y="254"/>
                    <a:pt x="2" y="258"/>
                  </a:cubicBezTo>
                  <a:cubicBezTo>
                    <a:pt x="2" y="265"/>
                    <a:pt x="3" y="268"/>
                    <a:pt x="2" y="275"/>
                  </a:cubicBezTo>
                  <a:cubicBezTo>
                    <a:pt x="2" y="279"/>
                    <a:pt x="2" y="282"/>
                    <a:pt x="1" y="288"/>
                  </a:cubicBezTo>
                  <a:cubicBezTo>
                    <a:pt x="2" y="292"/>
                    <a:pt x="2" y="288"/>
                    <a:pt x="2" y="290"/>
                  </a:cubicBezTo>
                  <a:cubicBezTo>
                    <a:pt x="4" y="294"/>
                    <a:pt x="0" y="294"/>
                    <a:pt x="4" y="296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1" y="299"/>
                    <a:pt x="2" y="296"/>
                    <a:pt x="2" y="301"/>
                  </a:cubicBezTo>
                  <a:cubicBezTo>
                    <a:pt x="2" y="303"/>
                    <a:pt x="1" y="308"/>
                    <a:pt x="3" y="312"/>
                  </a:cubicBezTo>
                  <a:cubicBezTo>
                    <a:pt x="6" y="309"/>
                    <a:pt x="4" y="311"/>
                    <a:pt x="4" y="306"/>
                  </a:cubicBezTo>
                  <a:cubicBezTo>
                    <a:pt x="5" y="300"/>
                    <a:pt x="5" y="308"/>
                    <a:pt x="6" y="301"/>
                  </a:cubicBezTo>
                  <a:cubicBezTo>
                    <a:pt x="7" y="294"/>
                    <a:pt x="8" y="295"/>
                    <a:pt x="6" y="290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11" y="274"/>
                    <a:pt x="12" y="269"/>
                    <a:pt x="12" y="265"/>
                  </a:cubicBezTo>
                  <a:cubicBezTo>
                    <a:pt x="12" y="261"/>
                    <a:pt x="13" y="262"/>
                    <a:pt x="14" y="258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19" y="232"/>
                    <a:pt x="18" y="229"/>
                    <a:pt x="19" y="224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0" y="220"/>
                    <a:pt x="21" y="217"/>
                    <a:pt x="21" y="21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3"/>
                    <a:pt x="29" y="163"/>
                    <a:pt x="30" y="160"/>
                  </a:cubicBezTo>
                  <a:cubicBezTo>
                    <a:pt x="33" y="163"/>
                    <a:pt x="32" y="162"/>
                    <a:pt x="30" y="165"/>
                  </a:cubicBezTo>
                  <a:cubicBezTo>
                    <a:pt x="29" y="169"/>
                    <a:pt x="30" y="172"/>
                    <a:pt x="32" y="175"/>
                  </a:cubicBezTo>
                  <a:cubicBezTo>
                    <a:pt x="29" y="178"/>
                    <a:pt x="31" y="178"/>
                    <a:pt x="31" y="180"/>
                  </a:cubicBezTo>
                  <a:cubicBezTo>
                    <a:pt x="31" y="181"/>
                    <a:pt x="31" y="182"/>
                    <a:pt x="30" y="183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5"/>
                    <a:pt x="28" y="185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8" y="189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5"/>
                    <a:pt x="27" y="190"/>
                    <a:pt x="28" y="194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5" y="218"/>
                    <a:pt x="23" y="219"/>
                    <a:pt x="24" y="222"/>
                  </a:cubicBezTo>
                  <a:cubicBezTo>
                    <a:pt x="24" y="222"/>
                    <a:pt x="24" y="223"/>
                    <a:pt x="25" y="223"/>
                  </a:cubicBezTo>
                  <a:cubicBezTo>
                    <a:pt x="23" y="227"/>
                    <a:pt x="23" y="227"/>
                    <a:pt x="2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19" y="238"/>
                    <a:pt x="19" y="236"/>
                    <a:pt x="18" y="239"/>
                  </a:cubicBezTo>
                  <a:cubicBezTo>
                    <a:pt x="18" y="241"/>
                    <a:pt x="18" y="245"/>
                    <a:pt x="18" y="247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1" y="252"/>
                    <a:pt x="21" y="254"/>
                    <a:pt x="21" y="259"/>
                  </a:cubicBezTo>
                  <a:cubicBezTo>
                    <a:pt x="21" y="269"/>
                    <a:pt x="20" y="280"/>
                    <a:pt x="18" y="290"/>
                  </a:cubicBezTo>
                  <a:cubicBezTo>
                    <a:pt x="21" y="291"/>
                    <a:pt x="21" y="291"/>
                    <a:pt x="21" y="291"/>
                  </a:cubicBezTo>
                  <a:cubicBezTo>
                    <a:pt x="19" y="294"/>
                    <a:pt x="21" y="296"/>
                    <a:pt x="21" y="299"/>
                  </a:cubicBezTo>
                  <a:cubicBezTo>
                    <a:pt x="18" y="300"/>
                    <a:pt x="18" y="301"/>
                    <a:pt x="16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6" y="303"/>
                    <a:pt x="17" y="303"/>
                    <a:pt x="17" y="303"/>
                  </a:cubicBezTo>
                  <a:cubicBezTo>
                    <a:pt x="20" y="306"/>
                    <a:pt x="16" y="319"/>
                    <a:pt x="19" y="325"/>
                  </a:cubicBezTo>
                  <a:cubicBezTo>
                    <a:pt x="15" y="325"/>
                    <a:pt x="16" y="324"/>
                    <a:pt x="14" y="326"/>
                  </a:cubicBezTo>
                  <a:cubicBezTo>
                    <a:pt x="16" y="328"/>
                    <a:pt x="16" y="330"/>
                    <a:pt x="16" y="333"/>
                  </a:cubicBezTo>
                  <a:cubicBezTo>
                    <a:pt x="17" y="338"/>
                    <a:pt x="16" y="339"/>
                    <a:pt x="17" y="342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5" y="345"/>
                    <a:pt x="16" y="348"/>
                    <a:pt x="16" y="351"/>
                  </a:cubicBezTo>
                  <a:cubicBezTo>
                    <a:pt x="18" y="352"/>
                    <a:pt x="18" y="352"/>
                    <a:pt x="18" y="352"/>
                  </a:cubicBezTo>
                  <a:cubicBezTo>
                    <a:pt x="18" y="352"/>
                    <a:pt x="18" y="353"/>
                    <a:pt x="18" y="353"/>
                  </a:cubicBezTo>
                  <a:cubicBezTo>
                    <a:pt x="18" y="359"/>
                    <a:pt x="18" y="355"/>
                    <a:pt x="17" y="358"/>
                  </a:cubicBezTo>
                  <a:cubicBezTo>
                    <a:pt x="15" y="363"/>
                    <a:pt x="16" y="361"/>
                    <a:pt x="16" y="363"/>
                  </a:cubicBezTo>
                  <a:cubicBezTo>
                    <a:pt x="16" y="366"/>
                    <a:pt x="15" y="366"/>
                    <a:pt x="15" y="368"/>
                  </a:cubicBezTo>
                  <a:cubicBezTo>
                    <a:pt x="15" y="371"/>
                    <a:pt x="19" y="387"/>
                    <a:pt x="20" y="388"/>
                  </a:cubicBezTo>
                  <a:cubicBezTo>
                    <a:pt x="21" y="391"/>
                    <a:pt x="20" y="390"/>
                    <a:pt x="24" y="390"/>
                  </a:cubicBezTo>
                  <a:cubicBezTo>
                    <a:pt x="24" y="385"/>
                    <a:pt x="24" y="385"/>
                    <a:pt x="27" y="383"/>
                  </a:cubicBezTo>
                  <a:cubicBezTo>
                    <a:pt x="26" y="379"/>
                    <a:pt x="26" y="379"/>
                    <a:pt x="27" y="375"/>
                  </a:cubicBezTo>
                  <a:cubicBezTo>
                    <a:pt x="30" y="352"/>
                    <a:pt x="30" y="352"/>
                    <a:pt x="30" y="352"/>
                  </a:cubicBezTo>
                  <a:cubicBezTo>
                    <a:pt x="31" y="347"/>
                    <a:pt x="35" y="328"/>
                    <a:pt x="37" y="324"/>
                  </a:cubicBezTo>
                  <a:cubicBezTo>
                    <a:pt x="39" y="326"/>
                    <a:pt x="38" y="327"/>
                    <a:pt x="38" y="328"/>
                  </a:cubicBezTo>
                  <a:cubicBezTo>
                    <a:pt x="38" y="330"/>
                    <a:pt x="38" y="332"/>
                    <a:pt x="38" y="333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38"/>
                    <a:pt x="40" y="339"/>
                    <a:pt x="41" y="336"/>
                  </a:cubicBezTo>
                  <a:cubicBezTo>
                    <a:pt x="42" y="334"/>
                    <a:pt x="42" y="332"/>
                    <a:pt x="43" y="330"/>
                  </a:cubicBezTo>
                  <a:cubicBezTo>
                    <a:pt x="44" y="325"/>
                    <a:pt x="43" y="321"/>
                    <a:pt x="44" y="318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8" y="302"/>
                    <a:pt x="48" y="301"/>
                    <a:pt x="49" y="298"/>
                  </a:cubicBezTo>
                  <a:cubicBezTo>
                    <a:pt x="57" y="269"/>
                    <a:pt x="57" y="269"/>
                    <a:pt x="57" y="269"/>
                  </a:cubicBezTo>
                  <a:cubicBezTo>
                    <a:pt x="59" y="260"/>
                    <a:pt x="60" y="251"/>
                    <a:pt x="62" y="243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8" y="170"/>
                    <a:pt x="80" y="150"/>
                    <a:pt x="83" y="142"/>
                  </a:cubicBezTo>
                  <a:cubicBezTo>
                    <a:pt x="83" y="138"/>
                    <a:pt x="84" y="133"/>
                    <a:pt x="85" y="129"/>
                  </a:cubicBezTo>
                  <a:cubicBezTo>
                    <a:pt x="88" y="121"/>
                    <a:pt x="84" y="115"/>
                    <a:pt x="89" y="96"/>
                  </a:cubicBezTo>
                  <a:cubicBezTo>
                    <a:pt x="90" y="90"/>
                    <a:pt x="95" y="54"/>
                    <a:pt x="95" y="52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88" y="50"/>
                    <a:pt x="89" y="52"/>
                    <a:pt x="85" y="53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4"/>
                    <a:pt x="89" y="41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2"/>
                    <a:pt x="87" y="32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1" y="25"/>
                    <a:pt x="81" y="29"/>
                    <a:pt x="83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49"/>
                    <a:pt x="72" y="72"/>
                    <a:pt x="71" y="77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3" y="144"/>
                    <a:pt x="53" y="149"/>
                    <a:pt x="52" y="153"/>
                  </a:cubicBezTo>
                  <a:cubicBezTo>
                    <a:pt x="50" y="160"/>
                    <a:pt x="51" y="163"/>
                    <a:pt x="49" y="170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4" y="188"/>
                    <a:pt x="41" y="208"/>
                    <a:pt x="39" y="219"/>
                  </a:cubicBezTo>
                  <a:cubicBezTo>
                    <a:pt x="37" y="227"/>
                    <a:pt x="40" y="230"/>
                    <a:pt x="34" y="244"/>
                  </a:cubicBezTo>
                  <a:cubicBezTo>
                    <a:pt x="34" y="244"/>
                    <a:pt x="35" y="233"/>
                    <a:pt x="36" y="230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5"/>
                    <a:pt x="37" y="205"/>
                    <a:pt x="37" y="203"/>
                  </a:cubicBezTo>
                  <a:cubicBezTo>
                    <a:pt x="37" y="200"/>
                    <a:pt x="39" y="199"/>
                    <a:pt x="39" y="196"/>
                  </a:cubicBezTo>
                  <a:cubicBezTo>
                    <a:pt x="39" y="195"/>
                    <a:pt x="39" y="191"/>
                    <a:pt x="40" y="18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6" y="154"/>
                    <a:pt x="47" y="150"/>
                    <a:pt x="48" y="145"/>
                  </a:cubicBezTo>
                  <a:cubicBezTo>
                    <a:pt x="48" y="140"/>
                    <a:pt x="50" y="136"/>
                    <a:pt x="51" y="132"/>
                  </a:cubicBezTo>
                  <a:cubicBezTo>
                    <a:pt x="52" y="125"/>
                    <a:pt x="53" y="122"/>
                    <a:pt x="54" y="117"/>
                  </a:cubicBezTo>
                  <a:cubicBezTo>
                    <a:pt x="55" y="106"/>
                    <a:pt x="61" y="100"/>
                    <a:pt x="61" y="90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5" y="29"/>
                    <a:pt x="77" y="24"/>
                    <a:pt x="75" y="19"/>
                  </a:cubicBezTo>
                  <a:cubicBezTo>
                    <a:pt x="74" y="18"/>
                    <a:pt x="77" y="18"/>
                    <a:pt x="73" y="18"/>
                  </a:cubicBezTo>
                  <a:cubicBezTo>
                    <a:pt x="71" y="18"/>
                    <a:pt x="71" y="19"/>
                    <a:pt x="69" y="18"/>
                  </a:cubicBezTo>
                  <a:cubicBezTo>
                    <a:pt x="68" y="12"/>
                    <a:pt x="71" y="16"/>
                    <a:pt x="69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6"/>
                    <a:pt x="72" y="7"/>
                    <a:pt x="6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9" name="Freeform 55"/>
            <p:cNvSpPr>
              <a:spLocks noEditPoints="1"/>
            </p:cNvSpPr>
            <p:nvPr/>
          </p:nvSpPr>
          <p:spPr bwMode="auto">
            <a:xfrm>
              <a:off x="2616" y="1829"/>
              <a:ext cx="143" cy="445"/>
            </a:xfrm>
            <a:custGeom>
              <a:avLst/>
              <a:gdLst>
                <a:gd name="T0" fmla="*/ 27 w 111"/>
                <a:gd name="T1" fmla="*/ 283 h 347"/>
                <a:gd name="T2" fmla="*/ 50 w 111"/>
                <a:gd name="T3" fmla="*/ 247 h 347"/>
                <a:gd name="T4" fmla="*/ 12 w 111"/>
                <a:gd name="T5" fmla="*/ 225 h 347"/>
                <a:gd name="T6" fmla="*/ 92 w 111"/>
                <a:gd name="T7" fmla="*/ 110 h 347"/>
                <a:gd name="T8" fmla="*/ 39 w 111"/>
                <a:gd name="T9" fmla="*/ 115 h 347"/>
                <a:gd name="T10" fmla="*/ 101 w 111"/>
                <a:gd name="T11" fmla="*/ 104 h 347"/>
                <a:gd name="T12" fmla="*/ 104 w 111"/>
                <a:gd name="T13" fmla="*/ 9 h 347"/>
                <a:gd name="T14" fmla="*/ 104 w 111"/>
                <a:gd name="T15" fmla="*/ 51 h 347"/>
                <a:gd name="T16" fmla="*/ 96 w 111"/>
                <a:gd name="T17" fmla="*/ 73 h 347"/>
                <a:gd name="T18" fmla="*/ 96 w 111"/>
                <a:gd name="T19" fmla="*/ 57 h 347"/>
                <a:gd name="T20" fmla="*/ 94 w 111"/>
                <a:gd name="T21" fmla="*/ 59 h 347"/>
                <a:gd name="T22" fmla="*/ 90 w 111"/>
                <a:gd name="T23" fmla="*/ 62 h 347"/>
                <a:gd name="T24" fmla="*/ 76 w 111"/>
                <a:gd name="T25" fmla="*/ 101 h 347"/>
                <a:gd name="T26" fmla="*/ 47 w 111"/>
                <a:gd name="T27" fmla="*/ 204 h 347"/>
                <a:gd name="T28" fmla="*/ 56 w 111"/>
                <a:gd name="T29" fmla="*/ 167 h 347"/>
                <a:gd name="T30" fmla="*/ 66 w 111"/>
                <a:gd name="T31" fmla="*/ 133 h 347"/>
                <a:gd name="T32" fmla="*/ 80 w 111"/>
                <a:gd name="T33" fmla="*/ 58 h 347"/>
                <a:gd name="T34" fmla="*/ 77 w 111"/>
                <a:gd name="T35" fmla="*/ 37 h 347"/>
                <a:gd name="T36" fmla="*/ 84 w 111"/>
                <a:gd name="T37" fmla="*/ 17 h 347"/>
                <a:gd name="T38" fmla="*/ 67 w 111"/>
                <a:gd name="T39" fmla="*/ 44 h 347"/>
                <a:gd name="T40" fmla="*/ 57 w 111"/>
                <a:gd name="T41" fmla="*/ 70 h 347"/>
                <a:gd name="T42" fmla="*/ 41 w 111"/>
                <a:gd name="T43" fmla="*/ 105 h 347"/>
                <a:gd name="T44" fmla="*/ 42 w 111"/>
                <a:gd name="T45" fmla="*/ 92 h 347"/>
                <a:gd name="T46" fmla="*/ 51 w 111"/>
                <a:gd name="T47" fmla="*/ 70 h 347"/>
                <a:gd name="T48" fmla="*/ 48 w 111"/>
                <a:gd name="T49" fmla="*/ 59 h 347"/>
                <a:gd name="T50" fmla="*/ 36 w 111"/>
                <a:gd name="T51" fmla="*/ 88 h 347"/>
                <a:gd name="T52" fmla="*/ 16 w 111"/>
                <a:gd name="T53" fmla="*/ 171 h 347"/>
                <a:gd name="T54" fmla="*/ 8 w 111"/>
                <a:gd name="T55" fmla="*/ 225 h 347"/>
                <a:gd name="T56" fmla="*/ 4 w 111"/>
                <a:gd name="T57" fmla="*/ 250 h 347"/>
                <a:gd name="T58" fmla="*/ 9 w 111"/>
                <a:gd name="T59" fmla="*/ 254 h 347"/>
                <a:gd name="T60" fmla="*/ 14 w 111"/>
                <a:gd name="T61" fmla="*/ 255 h 347"/>
                <a:gd name="T62" fmla="*/ 25 w 111"/>
                <a:gd name="T63" fmla="*/ 212 h 347"/>
                <a:gd name="T64" fmla="*/ 44 w 111"/>
                <a:gd name="T65" fmla="*/ 155 h 347"/>
                <a:gd name="T66" fmla="*/ 25 w 111"/>
                <a:gd name="T67" fmla="*/ 240 h 347"/>
                <a:gd name="T68" fmla="*/ 40 w 111"/>
                <a:gd name="T69" fmla="*/ 218 h 347"/>
                <a:gd name="T70" fmla="*/ 18 w 111"/>
                <a:gd name="T71" fmla="*/ 287 h 347"/>
                <a:gd name="T72" fmla="*/ 12 w 111"/>
                <a:gd name="T73" fmla="*/ 308 h 347"/>
                <a:gd name="T74" fmla="*/ 19 w 111"/>
                <a:gd name="T75" fmla="*/ 297 h 347"/>
                <a:gd name="T76" fmla="*/ 23 w 111"/>
                <a:gd name="T77" fmla="*/ 294 h 347"/>
                <a:gd name="T78" fmla="*/ 23 w 111"/>
                <a:gd name="T79" fmla="*/ 302 h 347"/>
                <a:gd name="T80" fmla="*/ 21 w 111"/>
                <a:gd name="T81" fmla="*/ 321 h 347"/>
                <a:gd name="T82" fmla="*/ 16 w 111"/>
                <a:gd name="T83" fmla="*/ 346 h 347"/>
                <a:gd name="T84" fmla="*/ 35 w 111"/>
                <a:gd name="T85" fmla="*/ 302 h 347"/>
                <a:gd name="T86" fmla="*/ 38 w 111"/>
                <a:gd name="T87" fmla="*/ 281 h 347"/>
                <a:gd name="T88" fmla="*/ 44 w 111"/>
                <a:gd name="T89" fmla="*/ 279 h 347"/>
                <a:gd name="T90" fmla="*/ 52 w 111"/>
                <a:gd name="T91" fmla="*/ 264 h 347"/>
                <a:gd name="T92" fmla="*/ 62 w 111"/>
                <a:gd name="T93" fmla="*/ 239 h 347"/>
                <a:gd name="T94" fmla="*/ 78 w 111"/>
                <a:gd name="T95" fmla="*/ 193 h 347"/>
                <a:gd name="T96" fmla="*/ 86 w 111"/>
                <a:gd name="T97" fmla="*/ 165 h 347"/>
                <a:gd name="T98" fmla="*/ 92 w 111"/>
                <a:gd name="T99" fmla="*/ 143 h 347"/>
                <a:gd name="T100" fmla="*/ 98 w 111"/>
                <a:gd name="T101" fmla="*/ 1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347">
                  <a:moveTo>
                    <a:pt x="27" y="283"/>
                  </a:moveTo>
                  <a:cubicBezTo>
                    <a:pt x="26" y="281"/>
                    <a:pt x="26" y="281"/>
                    <a:pt x="27" y="278"/>
                  </a:cubicBezTo>
                  <a:cubicBezTo>
                    <a:pt x="28" y="279"/>
                    <a:pt x="29" y="276"/>
                    <a:pt x="28" y="281"/>
                  </a:cubicBezTo>
                  <a:cubicBezTo>
                    <a:pt x="28" y="281"/>
                    <a:pt x="27" y="283"/>
                    <a:pt x="27" y="283"/>
                  </a:cubicBezTo>
                  <a:close/>
                  <a:moveTo>
                    <a:pt x="50" y="247"/>
                  </a:moveTo>
                  <a:cubicBezTo>
                    <a:pt x="52" y="249"/>
                    <a:pt x="50" y="249"/>
                    <a:pt x="50" y="250"/>
                  </a:cubicBezTo>
                  <a:cubicBezTo>
                    <a:pt x="50" y="250"/>
                    <a:pt x="50" y="249"/>
                    <a:pt x="50" y="250"/>
                  </a:cubicBezTo>
                  <a:cubicBezTo>
                    <a:pt x="50" y="250"/>
                    <a:pt x="48" y="249"/>
                    <a:pt x="50" y="247"/>
                  </a:cubicBezTo>
                  <a:close/>
                  <a:moveTo>
                    <a:pt x="12" y="226"/>
                  </a:moveTo>
                  <a:cubicBezTo>
                    <a:pt x="12" y="223"/>
                    <a:pt x="12" y="223"/>
                    <a:pt x="13" y="222"/>
                  </a:cubicBezTo>
                  <a:cubicBezTo>
                    <a:pt x="15" y="219"/>
                    <a:pt x="13" y="220"/>
                    <a:pt x="16" y="220"/>
                  </a:cubicBezTo>
                  <a:cubicBezTo>
                    <a:pt x="16" y="224"/>
                    <a:pt x="15" y="224"/>
                    <a:pt x="12" y="225"/>
                  </a:cubicBezTo>
                  <a:lnTo>
                    <a:pt x="12" y="226"/>
                  </a:lnTo>
                  <a:close/>
                  <a:moveTo>
                    <a:pt x="92" y="110"/>
                  </a:moveTo>
                  <a:cubicBezTo>
                    <a:pt x="92" y="113"/>
                    <a:pt x="93" y="112"/>
                    <a:pt x="90" y="112"/>
                  </a:cubicBezTo>
                  <a:cubicBezTo>
                    <a:pt x="91" y="108"/>
                    <a:pt x="90" y="110"/>
                    <a:pt x="92" y="110"/>
                  </a:cubicBezTo>
                  <a:close/>
                  <a:moveTo>
                    <a:pt x="36" y="112"/>
                  </a:moveTo>
                  <a:cubicBezTo>
                    <a:pt x="37" y="111"/>
                    <a:pt x="38" y="110"/>
                    <a:pt x="40" y="110"/>
                  </a:cubicBezTo>
                  <a:cubicBezTo>
                    <a:pt x="40" y="110"/>
                    <a:pt x="39" y="111"/>
                    <a:pt x="39" y="112"/>
                  </a:cubicBezTo>
                  <a:cubicBezTo>
                    <a:pt x="38" y="116"/>
                    <a:pt x="38" y="113"/>
                    <a:pt x="39" y="115"/>
                  </a:cubicBezTo>
                  <a:cubicBezTo>
                    <a:pt x="39" y="115"/>
                    <a:pt x="38" y="114"/>
                    <a:pt x="38" y="114"/>
                  </a:cubicBezTo>
                  <a:lnTo>
                    <a:pt x="36" y="112"/>
                  </a:lnTo>
                  <a:close/>
                  <a:moveTo>
                    <a:pt x="98" y="119"/>
                  </a:moveTo>
                  <a:cubicBezTo>
                    <a:pt x="98" y="114"/>
                    <a:pt x="99" y="108"/>
                    <a:pt x="101" y="104"/>
                  </a:cubicBezTo>
                  <a:cubicBezTo>
                    <a:pt x="105" y="92"/>
                    <a:pt x="108" y="74"/>
                    <a:pt x="109" y="61"/>
                  </a:cubicBezTo>
                  <a:cubicBezTo>
                    <a:pt x="111" y="13"/>
                    <a:pt x="107" y="28"/>
                    <a:pt x="107" y="0"/>
                  </a:cubicBezTo>
                  <a:cubicBezTo>
                    <a:pt x="104" y="1"/>
                    <a:pt x="103" y="2"/>
                    <a:pt x="104" y="6"/>
                  </a:cubicBezTo>
                  <a:cubicBezTo>
                    <a:pt x="105" y="10"/>
                    <a:pt x="105" y="6"/>
                    <a:pt x="104" y="9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21"/>
                    <a:pt x="103" y="28"/>
                    <a:pt x="104" y="31"/>
                  </a:cubicBezTo>
                  <a:cubicBezTo>
                    <a:pt x="105" y="34"/>
                    <a:pt x="105" y="29"/>
                    <a:pt x="105" y="36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7"/>
                    <a:pt x="101" y="63"/>
                    <a:pt x="101" y="69"/>
                  </a:cubicBezTo>
                  <a:cubicBezTo>
                    <a:pt x="100" y="69"/>
                    <a:pt x="99" y="73"/>
                    <a:pt x="99" y="76"/>
                  </a:cubicBezTo>
                  <a:cubicBezTo>
                    <a:pt x="98" y="87"/>
                    <a:pt x="96" y="87"/>
                    <a:pt x="93" y="95"/>
                  </a:cubicBezTo>
                  <a:cubicBezTo>
                    <a:pt x="91" y="90"/>
                    <a:pt x="95" y="78"/>
                    <a:pt x="96" y="73"/>
                  </a:cubicBezTo>
                  <a:cubicBezTo>
                    <a:pt x="97" y="70"/>
                    <a:pt x="97" y="70"/>
                    <a:pt x="99" y="68"/>
                  </a:cubicBezTo>
                  <a:cubicBezTo>
                    <a:pt x="95" y="63"/>
                    <a:pt x="101" y="60"/>
                    <a:pt x="96" y="55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5" y="61"/>
                    <a:pt x="95" y="59"/>
                    <a:pt x="95" y="60"/>
                  </a:cubicBezTo>
                  <a:cubicBezTo>
                    <a:pt x="95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7"/>
                    <a:pt x="94" y="56"/>
                    <a:pt x="91" y="55"/>
                  </a:cubicBezTo>
                  <a:cubicBezTo>
                    <a:pt x="92" y="58"/>
                    <a:pt x="92" y="57"/>
                    <a:pt x="92" y="60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61"/>
                    <a:pt x="90" y="62"/>
                    <a:pt x="90" y="62"/>
                  </a:cubicBezTo>
                  <a:cubicBezTo>
                    <a:pt x="91" y="63"/>
                    <a:pt x="91" y="62"/>
                    <a:pt x="92" y="65"/>
                  </a:cubicBezTo>
                  <a:cubicBezTo>
                    <a:pt x="86" y="65"/>
                    <a:pt x="85" y="74"/>
                    <a:pt x="84" y="76"/>
                  </a:cubicBezTo>
                  <a:cubicBezTo>
                    <a:pt x="83" y="79"/>
                    <a:pt x="83" y="77"/>
                    <a:pt x="82" y="81"/>
                  </a:cubicBezTo>
                  <a:cubicBezTo>
                    <a:pt x="80" y="94"/>
                    <a:pt x="77" y="97"/>
                    <a:pt x="76" y="101"/>
                  </a:cubicBezTo>
                  <a:cubicBezTo>
                    <a:pt x="76" y="113"/>
                    <a:pt x="75" y="108"/>
                    <a:pt x="72" y="117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55" y="181"/>
                    <a:pt x="52" y="185"/>
                    <a:pt x="49" y="197"/>
                  </a:cubicBezTo>
                  <a:cubicBezTo>
                    <a:pt x="48" y="200"/>
                    <a:pt x="48" y="201"/>
                    <a:pt x="47" y="204"/>
                  </a:cubicBezTo>
                  <a:cubicBezTo>
                    <a:pt x="42" y="214"/>
                    <a:pt x="43" y="215"/>
                    <a:pt x="40" y="216"/>
                  </a:cubicBezTo>
                  <a:cubicBezTo>
                    <a:pt x="41" y="213"/>
                    <a:pt x="41" y="213"/>
                    <a:pt x="42" y="21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4"/>
                    <a:pt x="55" y="172"/>
                    <a:pt x="56" y="16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0"/>
                    <a:pt x="60" y="148"/>
                    <a:pt x="62" y="141"/>
                  </a:cubicBezTo>
                  <a:cubicBezTo>
                    <a:pt x="63" y="138"/>
                    <a:pt x="63" y="135"/>
                    <a:pt x="66" y="133"/>
                  </a:cubicBezTo>
                  <a:cubicBezTo>
                    <a:pt x="66" y="124"/>
                    <a:pt x="69" y="119"/>
                    <a:pt x="71" y="11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7"/>
                    <a:pt x="79" y="76"/>
                    <a:pt x="80" y="74"/>
                  </a:cubicBezTo>
                  <a:cubicBezTo>
                    <a:pt x="82" y="64"/>
                    <a:pt x="81" y="66"/>
                    <a:pt x="80" y="58"/>
                  </a:cubicBezTo>
                  <a:cubicBezTo>
                    <a:pt x="79" y="53"/>
                    <a:pt x="81" y="52"/>
                    <a:pt x="82" y="48"/>
                  </a:cubicBezTo>
                  <a:cubicBezTo>
                    <a:pt x="82" y="42"/>
                    <a:pt x="81" y="42"/>
                    <a:pt x="82" y="36"/>
                  </a:cubicBezTo>
                  <a:cubicBezTo>
                    <a:pt x="80" y="37"/>
                    <a:pt x="80" y="39"/>
                    <a:pt x="79" y="39"/>
                  </a:cubicBezTo>
                  <a:cubicBezTo>
                    <a:pt x="77" y="37"/>
                    <a:pt x="78" y="39"/>
                    <a:pt x="77" y="37"/>
                  </a:cubicBezTo>
                  <a:cubicBezTo>
                    <a:pt x="77" y="36"/>
                    <a:pt x="77" y="35"/>
                    <a:pt x="76" y="34"/>
                  </a:cubicBezTo>
                  <a:cubicBezTo>
                    <a:pt x="80" y="30"/>
                    <a:pt x="80" y="31"/>
                    <a:pt x="80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1"/>
                    <a:pt x="83" y="20"/>
                    <a:pt x="84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9" y="19"/>
                    <a:pt x="79" y="18"/>
                    <a:pt x="80" y="21"/>
                  </a:cubicBezTo>
                  <a:cubicBezTo>
                    <a:pt x="76" y="19"/>
                    <a:pt x="78" y="21"/>
                    <a:pt x="77" y="21"/>
                  </a:cubicBezTo>
                  <a:cubicBezTo>
                    <a:pt x="74" y="24"/>
                    <a:pt x="69" y="41"/>
                    <a:pt x="67" y="4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9"/>
                    <a:pt x="61" y="58"/>
                    <a:pt x="60" y="6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4" y="77"/>
                    <a:pt x="57" y="75"/>
                    <a:pt x="52" y="80"/>
                  </a:cubicBezTo>
                  <a:cubicBezTo>
                    <a:pt x="49" y="83"/>
                    <a:pt x="46" y="94"/>
                    <a:pt x="44" y="98"/>
                  </a:cubicBezTo>
                  <a:cubicBezTo>
                    <a:pt x="42" y="104"/>
                    <a:pt x="46" y="95"/>
                    <a:pt x="43" y="100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8" y="110"/>
                    <a:pt x="43" y="102"/>
                    <a:pt x="40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7" y="99"/>
                    <a:pt x="38" y="103"/>
                    <a:pt x="40" y="98"/>
                  </a:cubicBezTo>
                  <a:cubicBezTo>
                    <a:pt x="41" y="97"/>
                    <a:pt x="41" y="94"/>
                    <a:pt x="42" y="92"/>
                  </a:cubicBezTo>
                  <a:cubicBezTo>
                    <a:pt x="43" y="90"/>
                    <a:pt x="45" y="89"/>
                    <a:pt x="47" y="82"/>
                  </a:cubicBezTo>
                  <a:cubicBezTo>
                    <a:pt x="47" y="80"/>
                    <a:pt x="47" y="80"/>
                    <a:pt x="47" y="7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7"/>
                    <a:pt x="50" y="63"/>
                    <a:pt x="51" y="61"/>
                  </a:cubicBezTo>
                  <a:cubicBezTo>
                    <a:pt x="51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0" y="59"/>
                    <a:pt x="51" y="59"/>
                    <a:pt x="48" y="59"/>
                  </a:cubicBezTo>
                  <a:cubicBezTo>
                    <a:pt x="46" y="64"/>
                    <a:pt x="46" y="61"/>
                    <a:pt x="44" y="65"/>
                  </a:cubicBezTo>
                  <a:cubicBezTo>
                    <a:pt x="44" y="68"/>
                    <a:pt x="44" y="67"/>
                    <a:pt x="43" y="70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4"/>
                    <a:pt x="37" y="85"/>
                    <a:pt x="36" y="88"/>
                  </a:cubicBezTo>
                  <a:cubicBezTo>
                    <a:pt x="34" y="98"/>
                    <a:pt x="29" y="107"/>
                    <a:pt x="28" y="118"/>
                  </a:cubicBezTo>
                  <a:cubicBezTo>
                    <a:pt x="27" y="122"/>
                    <a:pt x="26" y="125"/>
                    <a:pt x="24" y="130"/>
                  </a:cubicBezTo>
                  <a:cubicBezTo>
                    <a:pt x="22" y="137"/>
                    <a:pt x="21" y="150"/>
                    <a:pt x="19" y="157"/>
                  </a:cubicBezTo>
                  <a:cubicBezTo>
                    <a:pt x="19" y="163"/>
                    <a:pt x="17" y="166"/>
                    <a:pt x="16" y="171"/>
                  </a:cubicBezTo>
                  <a:cubicBezTo>
                    <a:pt x="15" y="178"/>
                    <a:pt x="13" y="187"/>
                    <a:pt x="14" y="193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0" y="214"/>
                    <a:pt x="9" y="209"/>
                    <a:pt x="9" y="214"/>
                  </a:cubicBezTo>
                  <a:cubicBezTo>
                    <a:pt x="8" y="219"/>
                    <a:pt x="8" y="220"/>
                    <a:pt x="8" y="225"/>
                  </a:cubicBezTo>
                  <a:cubicBezTo>
                    <a:pt x="7" y="229"/>
                    <a:pt x="7" y="232"/>
                    <a:pt x="7" y="237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5" y="239"/>
                    <a:pt x="5" y="240"/>
                    <a:pt x="5" y="241"/>
                  </a:cubicBezTo>
                  <a:cubicBezTo>
                    <a:pt x="5" y="246"/>
                    <a:pt x="7" y="240"/>
                    <a:pt x="4" y="250"/>
                  </a:cubicBezTo>
                  <a:cubicBezTo>
                    <a:pt x="1" y="256"/>
                    <a:pt x="2" y="266"/>
                    <a:pt x="0" y="273"/>
                  </a:cubicBezTo>
                  <a:cubicBezTo>
                    <a:pt x="4" y="271"/>
                    <a:pt x="4" y="273"/>
                    <a:pt x="5" y="269"/>
                  </a:cubicBezTo>
                  <a:cubicBezTo>
                    <a:pt x="6" y="266"/>
                    <a:pt x="6" y="264"/>
                    <a:pt x="6" y="261"/>
                  </a:cubicBezTo>
                  <a:cubicBezTo>
                    <a:pt x="7" y="258"/>
                    <a:pt x="8" y="256"/>
                    <a:pt x="9" y="254"/>
                  </a:cubicBezTo>
                  <a:cubicBezTo>
                    <a:pt x="9" y="250"/>
                    <a:pt x="8" y="253"/>
                    <a:pt x="9" y="250"/>
                  </a:cubicBezTo>
                  <a:cubicBezTo>
                    <a:pt x="10" y="247"/>
                    <a:pt x="9" y="249"/>
                    <a:pt x="11" y="248"/>
                  </a:cubicBezTo>
                  <a:cubicBezTo>
                    <a:pt x="12" y="251"/>
                    <a:pt x="11" y="251"/>
                    <a:pt x="13" y="254"/>
                  </a:cubicBezTo>
                  <a:cubicBezTo>
                    <a:pt x="13" y="254"/>
                    <a:pt x="14" y="255"/>
                    <a:pt x="14" y="255"/>
                  </a:cubicBezTo>
                  <a:cubicBezTo>
                    <a:pt x="14" y="247"/>
                    <a:pt x="22" y="228"/>
                    <a:pt x="23" y="219"/>
                  </a:cubicBezTo>
                  <a:cubicBezTo>
                    <a:pt x="24" y="214"/>
                    <a:pt x="23" y="218"/>
                    <a:pt x="25" y="215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3"/>
                    <a:pt x="25" y="212"/>
                    <a:pt x="25" y="212"/>
                  </a:cubicBezTo>
                  <a:cubicBezTo>
                    <a:pt x="27" y="205"/>
                    <a:pt x="27" y="205"/>
                    <a:pt x="27" y="205"/>
                  </a:cubicBezTo>
                  <a:cubicBezTo>
                    <a:pt x="29" y="194"/>
                    <a:pt x="35" y="186"/>
                    <a:pt x="35" y="175"/>
                  </a:cubicBezTo>
                  <a:cubicBezTo>
                    <a:pt x="40" y="170"/>
                    <a:pt x="37" y="160"/>
                    <a:pt x="40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64"/>
                    <a:pt x="41" y="169"/>
                    <a:pt x="40" y="177"/>
                  </a:cubicBezTo>
                  <a:cubicBezTo>
                    <a:pt x="39" y="181"/>
                    <a:pt x="38" y="183"/>
                    <a:pt x="37" y="187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31"/>
                    <a:pt x="25" y="235"/>
                    <a:pt x="25" y="240"/>
                  </a:cubicBezTo>
                  <a:cubicBezTo>
                    <a:pt x="26" y="239"/>
                    <a:pt x="25" y="240"/>
                    <a:pt x="27" y="238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1" y="235"/>
                    <a:pt x="33" y="232"/>
                  </a:cubicBezTo>
                  <a:cubicBezTo>
                    <a:pt x="37" y="228"/>
                    <a:pt x="36" y="221"/>
                    <a:pt x="40" y="218"/>
                  </a:cubicBezTo>
                  <a:cubicBezTo>
                    <a:pt x="40" y="220"/>
                    <a:pt x="41" y="215"/>
                    <a:pt x="40" y="221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3" y="268"/>
                    <a:pt x="23" y="272"/>
                    <a:pt x="21" y="275"/>
                  </a:cubicBezTo>
                  <a:cubicBezTo>
                    <a:pt x="19" y="278"/>
                    <a:pt x="19" y="283"/>
                    <a:pt x="18" y="287"/>
                  </a:cubicBezTo>
                  <a:cubicBezTo>
                    <a:pt x="15" y="294"/>
                    <a:pt x="14" y="293"/>
                    <a:pt x="14" y="302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1" y="304"/>
                    <a:pt x="10" y="308"/>
                    <a:pt x="10" y="309"/>
                  </a:cubicBezTo>
                  <a:cubicBezTo>
                    <a:pt x="12" y="309"/>
                    <a:pt x="11" y="309"/>
                    <a:pt x="12" y="308"/>
                  </a:cubicBezTo>
                  <a:cubicBezTo>
                    <a:pt x="14" y="306"/>
                    <a:pt x="14" y="306"/>
                    <a:pt x="14" y="306"/>
                  </a:cubicBezTo>
                  <a:cubicBezTo>
                    <a:pt x="15" y="306"/>
                    <a:pt x="15" y="305"/>
                    <a:pt x="15" y="305"/>
                  </a:cubicBezTo>
                  <a:cubicBezTo>
                    <a:pt x="16" y="305"/>
                    <a:pt x="16" y="305"/>
                    <a:pt x="17" y="305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2" y="293"/>
                    <a:pt x="21" y="296"/>
                    <a:pt x="21" y="292"/>
                  </a:cubicBezTo>
                  <a:cubicBezTo>
                    <a:pt x="23" y="293"/>
                    <a:pt x="23" y="293"/>
                    <a:pt x="23" y="293"/>
                  </a:cubicBezTo>
                  <a:cubicBezTo>
                    <a:pt x="23" y="293"/>
                    <a:pt x="23" y="294"/>
                    <a:pt x="23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25" y="294"/>
                    <a:pt x="25" y="293"/>
                    <a:pt x="26" y="292"/>
                  </a:cubicBezTo>
                  <a:cubicBezTo>
                    <a:pt x="26" y="296"/>
                    <a:pt x="26" y="294"/>
                    <a:pt x="25" y="296"/>
                  </a:cubicBezTo>
                  <a:cubicBezTo>
                    <a:pt x="23" y="302"/>
                    <a:pt x="23" y="302"/>
                    <a:pt x="23" y="302"/>
                  </a:cubicBezTo>
                  <a:cubicBezTo>
                    <a:pt x="23" y="302"/>
                    <a:pt x="23" y="303"/>
                    <a:pt x="23" y="303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1" y="313"/>
                    <a:pt x="20" y="309"/>
                    <a:pt x="19" y="314"/>
                  </a:cubicBezTo>
                  <a:cubicBezTo>
                    <a:pt x="19" y="319"/>
                    <a:pt x="21" y="316"/>
                    <a:pt x="21" y="321"/>
                  </a:cubicBezTo>
                  <a:cubicBezTo>
                    <a:pt x="19" y="321"/>
                    <a:pt x="19" y="321"/>
                    <a:pt x="16" y="321"/>
                  </a:cubicBezTo>
                  <a:cubicBezTo>
                    <a:pt x="14" y="326"/>
                    <a:pt x="15" y="329"/>
                    <a:pt x="12" y="332"/>
                  </a:cubicBezTo>
                  <a:cubicBezTo>
                    <a:pt x="14" y="339"/>
                    <a:pt x="11" y="341"/>
                    <a:pt x="10" y="347"/>
                  </a:cubicBezTo>
                  <a:cubicBezTo>
                    <a:pt x="15" y="347"/>
                    <a:pt x="13" y="346"/>
                    <a:pt x="16" y="346"/>
                  </a:cubicBezTo>
                  <a:cubicBezTo>
                    <a:pt x="16" y="341"/>
                    <a:pt x="18" y="340"/>
                    <a:pt x="18" y="336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2" y="335"/>
                    <a:pt x="23" y="331"/>
                    <a:pt x="24" y="329"/>
                  </a:cubicBezTo>
                  <a:cubicBezTo>
                    <a:pt x="28" y="320"/>
                    <a:pt x="31" y="312"/>
                    <a:pt x="35" y="302"/>
                  </a:cubicBezTo>
                  <a:cubicBezTo>
                    <a:pt x="38" y="297"/>
                    <a:pt x="38" y="296"/>
                    <a:pt x="39" y="292"/>
                  </a:cubicBezTo>
                  <a:cubicBezTo>
                    <a:pt x="39" y="292"/>
                    <a:pt x="39" y="292"/>
                    <a:pt x="39" y="291"/>
                  </a:cubicBezTo>
                  <a:cubicBezTo>
                    <a:pt x="33" y="290"/>
                    <a:pt x="36" y="289"/>
                    <a:pt x="36" y="284"/>
                  </a:cubicBezTo>
                  <a:cubicBezTo>
                    <a:pt x="36" y="280"/>
                    <a:pt x="35" y="282"/>
                    <a:pt x="38" y="281"/>
                  </a:cubicBezTo>
                  <a:cubicBezTo>
                    <a:pt x="39" y="283"/>
                    <a:pt x="38" y="281"/>
                    <a:pt x="39" y="284"/>
                  </a:cubicBezTo>
                  <a:cubicBezTo>
                    <a:pt x="39" y="285"/>
                    <a:pt x="39" y="288"/>
                    <a:pt x="39" y="288"/>
                  </a:cubicBezTo>
                  <a:cubicBezTo>
                    <a:pt x="45" y="288"/>
                    <a:pt x="42" y="285"/>
                    <a:pt x="44" y="280"/>
                  </a:cubicBezTo>
                  <a:cubicBezTo>
                    <a:pt x="44" y="280"/>
                    <a:pt x="44" y="280"/>
                    <a:pt x="44" y="279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44" y="276"/>
                    <a:pt x="45" y="275"/>
                    <a:pt x="47" y="274"/>
                  </a:cubicBezTo>
                  <a:cubicBezTo>
                    <a:pt x="49" y="273"/>
                    <a:pt x="49" y="270"/>
                    <a:pt x="50" y="267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2"/>
                    <a:pt x="52" y="261"/>
                    <a:pt x="53" y="260"/>
                  </a:cubicBezTo>
                  <a:cubicBezTo>
                    <a:pt x="54" y="257"/>
                    <a:pt x="55" y="258"/>
                    <a:pt x="55" y="257"/>
                  </a:cubicBezTo>
                  <a:cubicBezTo>
                    <a:pt x="56" y="254"/>
                    <a:pt x="55" y="252"/>
                    <a:pt x="57" y="249"/>
                  </a:cubicBezTo>
                  <a:cubicBezTo>
                    <a:pt x="59" y="246"/>
                    <a:pt x="60" y="243"/>
                    <a:pt x="62" y="239"/>
                  </a:cubicBezTo>
                  <a:cubicBezTo>
                    <a:pt x="63" y="237"/>
                    <a:pt x="63" y="234"/>
                    <a:pt x="64" y="232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9" y="221"/>
                    <a:pt x="70" y="213"/>
                    <a:pt x="72" y="210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86"/>
                    <a:pt x="83" y="180"/>
                    <a:pt x="84" y="173"/>
                  </a:cubicBezTo>
                  <a:cubicBezTo>
                    <a:pt x="86" y="168"/>
                    <a:pt x="85" y="173"/>
                    <a:pt x="85" y="170"/>
                  </a:cubicBezTo>
                  <a:cubicBezTo>
                    <a:pt x="86" y="165"/>
                    <a:pt x="85" y="169"/>
                    <a:pt x="85" y="167"/>
                  </a:cubicBezTo>
                  <a:cubicBezTo>
                    <a:pt x="86" y="166"/>
                    <a:pt x="85" y="166"/>
                    <a:pt x="86" y="165"/>
                  </a:cubicBezTo>
                  <a:cubicBezTo>
                    <a:pt x="90" y="163"/>
                    <a:pt x="87" y="165"/>
                    <a:pt x="87" y="165"/>
                  </a:cubicBezTo>
                  <a:cubicBezTo>
                    <a:pt x="86" y="158"/>
                    <a:pt x="90" y="161"/>
                    <a:pt x="87" y="157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1"/>
                    <a:pt x="86" y="144"/>
                    <a:pt x="92" y="143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4" y="136"/>
                    <a:pt x="94" y="135"/>
                  </a:cubicBezTo>
                  <a:cubicBezTo>
                    <a:pt x="94" y="129"/>
                    <a:pt x="95" y="122"/>
                    <a:pt x="99" y="119"/>
                  </a:cubicBezTo>
                  <a:lnTo>
                    <a:pt x="98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0" name="Freeform 56"/>
            <p:cNvSpPr>
              <a:spLocks noEditPoints="1"/>
            </p:cNvSpPr>
            <p:nvPr/>
          </p:nvSpPr>
          <p:spPr bwMode="auto">
            <a:xfrm>
              <a:off x="1657" y="3798"/>
              <a:ext cx="148" cy="402"/>
            </a:xfrm>
            <a:custGeom>
              <a:avLst/>
              <a:gdLst>
                <a:gd name="T0" fmla="*/ 104 w 116"/>
                <a:gd name="T1" fmla="*/ 233 h 313"/>
                <a:gd name="T2" fmla="*/ 102 w 116"/>
                <a:gd name="T3" fmla="*/ 222 h 313"/>
                <a:gd name="T4" fmla="*/ 102 w 116"/>
                <a:gd name="T5" fmla="*/ 212 h 313"/>
                <a:gd name="T6" fmla="*/ 78 w 116"/>
                <a:gd name="T7" fmla="*/ 172 h 313"/>
                <a:gd name="T8" fmla="*/ 79 w 116"/>
                <a:gd name="T9" fmla="*/ 178 h 313"/>
                <a:gd name="T10" fmla="*/ 80 w 116"/>
                <a:gd name="T11" fmla="*/ 188 h 313"/>
                <a:gd name="T12" fmla="*/ 88 w 116"/>
                <a:gd name="T13" fmla="*/ 186 h 313"/>
                <a:gd name="T14" fmla="*/ 97 w 116"/>
                <a:gd name="T15" fmla="*/ 224 h 313"/>
                <a:gd name="T16" fmla="*/ 91 w 116"/>
                <a:gd name="T17" fmla="*/ 203 h 313"/>
                <a:gd name="T18" fmla="*/ 87 w 116"/>
                <a:gd name="T19" fmla="*/ 209 h 313"/>
                <a:gd name="T20" fmla="*/ 78 w 116"/>
                <a:gd name="T21" fmla="*/ 191 h 313"/>
                <a:gd name="T22" fmla="*/ 72 w 116"/>
                <a:gd name="T23" fmla="*/ 193 h 313"/>
                <a:gd name="T24" fmla="*/ 69 w 116"/>
                <a:gd name="T25" fmla="*/ 166 h 313"/>
                <a:gd name="T26" fmla="*/ 52 w 116"/>
                <a:gd name="T27" fmla="*/ 130 h 313"/>
                <a:gd name="T28" fmla="*/ 62 w 116"/>
                <a:gd name="T29" fmla="*/ 165 h 313"/>
                <a:gd name="T30" fmla="*/ 30 w 116"/>
                <a:gd name="T31" fmla="*/ 93 h 313"/>
                <a:gd name="T32" fmla="*/ 30 w 116"/>
                <a:gd name="T33" fmla="*/ 93 h 313"/>
                <a:gd name="T34" fmla="*/ 13 w 116"/>
                <a:gd name="T35" fmla="*/ 83 h 313"/>
                <a:gd name="T36" fmla="*/ 30 w 116"/>
                <a:gd name="T37" fmla="*/ 0 h 313"/>
                <a:gd name="T38" fmla="*/ 60 w 116"/>
                <a:gd name="T39" fmla="*/ 90 h 313"/>
                <a:gd name="T40" fmla="*/ 60 w 116"/>
                <a:gd name="T41" fmla="*/ 99 h 313"/>
                <a:gd name="T42" fmla="*/ 53 w 116"/>
                <a:gd name="T43" fmla="*/ 81 h 313"/>
                <a:gd name="T44" fmla="*/ 35 w 116"/>
                <a:gd name="T45" fmla="*/ 49 h 313"/>
                <a:gd name="T46" fmla="*/ 28 w 116"/>
                <a:gd name="T47" fmla="*/ 44 h 313"/>
                <a:gd name="T48" fmla="*/ 36 w 116"/>
                <a:gd name="T49" fmla="*/ 80 h 313"/>
                <a:gd name="T50" fmla="*/ 15 w 116"/>
                <a:gd name="T51" fmla="*/ 15 h 313"/>
                <a:gd name="T52" fmla="*/ 11 w 116"/>
                <a:gd name="T53" fmla="*/ 23 h 313"/>
                <a:gd name="T54" fmla="*/ 17 w 116"/>
                <a:gd name="T55" fmla="*/ 49 h 313"/>
                <a:gd name="T56" fmla="*/ 18 w 116"/>
                <a:gd name="T57" fmla="*/ 69 h 313"/>
                <a:gd name="T58" fmla="*/ 25 w 116"/>
                <a:gd name="T59" fmla="*/ 82 h 313"/>
                <a:gd name="T60" fmla="*/ 16 w 116"/>
                <a:gd name="T61" fmla="*/ 77 h 313"/>
                <a:gd name="T62" fmla="*/ 11 w 116"/>
                <a:gd name="T63" fmla="*/ 75 h 313"/>
                <a:gd name="T64" fmla="*/ 0 w 116"/>
                <a:gd name="T65" fmla="*/ 58 h 313"/>
                <a:gd name="T66" fmla="*/ 7 w 116"/>
                <a:gd name="T67" fmla="*/ 116 h 313"/>
                <a:gd name="T68" fmla="*/ 15 w 116"/>
                <a:gd name="T69" fmla="*/ 138 h 313"/>
                <a:gd name="T70" fmla="*/ 16 w 116"/>
                <a:gd name="T71" fmla="*/ 150 h 313"/>
                <a:gd name="T72" fmla="*/ 31 w 116"/>
                <a:gd name="T73" fmla="*/ 183 h 313"/>
                <a:gd name="T74" fmla="*/ 32 w 116"/>
                <a:gd name="T75" fmla="*/ 165 h 313"/>
                <a:gd name="T76" fmla="*/ 30 w 116"/>
                <a:gd name="T77" fmla="*/ 149 h 313"/>
                <a:gd name="T78" fmla="*/ 55 w 116"/>
                <a:gd name="T79" fmla="*/ 214 h 313"/>
                <a:gd name="T80" fmla="*/ 67 w 116"/>
                <a:gd name="T81" fmla="*/ 273 h 313"/>
                <a:gd name="T82" fmla="*/ 71 w 116"/>
                <a:gd name="T83" fmla="*/ 267 h 313"/>
                <a:gd name="T84" fmla="*/ 69 w 116"/>
                <a:gd name="T85" fmla="*/ 249 h 313"/>
                <a:gd name="T86" fmla="*/ 70 w 116"/>
                <a:gd name="T87" fmla="*/ 234 h 313"/>
                <a:gd name="T88" fmla="*/ 76 w 116"/>
                <a:gd name="T89" fmla="*/ 199 h 313"/>
                <a:gd name="T90" fmla="*/ 89 w 116"/>
                <a:gd name="T91" fmla="*/ 266 h 313"/>
                <a:gd name="T92" fmla="*/ 91 w 116"/>
                <a:gd name="T93" fmla="*/ 263 h 313"/>
                <a:gd name="T94" fmla="*/ 97 w 116"/>
                <a:gd name="T95" fmla="*/ 311 h 313"/>
                <a:gd name="T96" fmla="*/ 102 w 116"/>
                <a:gd name="T97" fmla="*/ 289 h 313"/>
                <a:gd name="T98" fmla="*/ 105 w 116"/>
                <a:gd name="T99" fmla="*/ 256 h 313"/>
                <a:gd name="T100" fmla="*/ 106 w 116"/>
                <a:gd name="T101" fmla="*/ 277 h 313"/>
                <a:gd name="T102" fmla="*/ 113 w 116"/>
                <a:gd name="T103" fmla="*/ 286 h 313"/>
                <a:gd name="T104" fmla="*/ 102 w 116"/>
                <a:gd name="T105" fmla="*/ 192 h 313"/>
                <a:gd name="T106" fmla="*/ 85 w 116"/>
                <a:gd name="T107" fmla="*/ 133 h 313"/>
                <a:gd name="T108" fmla="*/ 38 w 116"/>
                <a:gd name="T109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" h="313">
                  <a:moveTo>
                    <a:pt x="104" y="233"/>
                  </a:moveTo>
                  <a:cubicBezTo>
                    <a:pt x="106" y="234"/>
                    <a:pt x="106" y="232"/>
                    <a:pt x="106" y="234"/>
                  </a:cubicBezTo>
                  <a:cubicBezTo>
                    <a:pt x="106" y="237"/>
                    <a:pt x="106" y="235"/>
                    <a:pt x="104" y="236"/>
                  </a:cubicBezTo>
                  <a:cubicBezTo>
                    <a:pt x="104" y="235"/>
                    <a:pt x="103" y="235"/>
                    <a:pt x="104" y="233"/>
                  </a:cubicBezTo>
                  <a:close/>
                  <a:moveTo>
                    <a:pt x="102" y="222"/>
                  </a:moveTo>
                  <a:cubicBezTo>
                    <a:pt x="104" y="219"/>
                    <a:pt x="102" y="222"/>
                    <a:pt x="104" y="22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6"/>
                    <a:pt x="102" y="222"/>
                    <a:pt x="102" y="222"/>
                  </a:cubicBezTo>
                  <a:close/>
                  <a:moveTo>
                    <a:pt x="102" y="212"/>
                  </a:moveTo>
                  <a:cubicBezTo>
                    <a:pt x="101" y="210"/>
                    <a:pt x="102" y="206"/>
                    <a:pt x="102" y="204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4" y="212"/>
                    <a:pt x="102" y="212"/>
                    <a:pt x="102" y="212"/>
                  </a:cubicBezTo>
                  <a:close/>
                  <a:moveTo>
                    <a:pt x="67" y="164"/>
                  </a:moveTo>
                  <a:cubicBezTo>
                    <a:pt x="69" y="160"/>
                    <a:pt x="69" y="160"/>
                    <a:pt x="69" y="160"/>
                  </a:cubicBezTo>
                  <a:cubicBezTo>
                    <a:pt x="70" y="161"/>
                    <a:pt x="69" y="164"/>
                    <a:pt x="72" y="168"/>
                  </a:cubicBezTo>
                  <a:cubicBezTo>
                    <a:pt x="73" y="172"/>
                    <a:pt x="74" y="172"/>
                    <a:pt x="78" y="172"/>
                  </a:cubicBezTo>
                  <a:cubicBezTo>
                    <a:pt x="78" y="174"/>
                    <a:pt x="78" y="172"/>
                    <a:pt x="78" y="174"/>
                  </a:cubicBezTo>
                  <a:cubicBezTo>
                    <a:pt x="78" y="175"/>
                    <a:pt x="79" y="176"/>
                    <a:pt x="79" y="176"/>
                  </a:cubicBezTo>
                  <a:cubicBezTo>
                    <a:pt x="80" y="178"/>
                    <a:pt x="80" y="179"/>
                    <a:pt x="81" y="181"/>
                  </a:cubicBezTo>
                  <a:cubicBezTo>
                    <a:pt x="78" y="180"/>
                    <a:pt x="80" y="182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6" y="178"/>
                    <a:pt x="78" y="178"/>
                    <a:pt x="74" y="180"/>
                  </a:cubicBezTo>
                  <a:cubicBezTo>
                    <a:pt x="75" y="184"/>
                    <a:pt x="77" y="185"/>
                    <a:pt x="80" y="188"/>
                  </a:cubicBezTo>
                  <a:cubicBezTo>
                    <a:pt x="82" y="186"/>
                    <a:pt x="80" y="186"/>
                    <a:pt x="83" y="184"/>
                  </a:cubicBezTo>
                  <a:cubicBezTo>
                    <a:pt x="83" y="188"/>
                    <a:pt x="84" y="188"/>
                    <a:pt x="86" y="190"/>
                  </a:cubicBezTo>
                  <a:cubicBezTo>
                    <a:pt x="86" y="190"/>
                    <a:pt x="86" y="189"/>
                    <a:pt x="86" y="189"/>
                  </a:cubicBezTo>
                  <a:cubicBezTo>
                    <a:pt x="87" y="191"/>
                    <a:pt x="86" y="188"/>
                    <a:pt x="88" y="186"/>
                  </a:cubicBezTo>
                  <a:cubicBezTo>
                    <a:pt x="91" y="188"/>
                    <a:pt x="87" y="183"/>
                    <a:pt x="91" y="195"/>
                  </a:cubicBezTo>
                  <a:cubicBezTo>
                    <a:pt x="92" y="198"/>
                    <a:pt x="92" y="202"/>
                    <a:pt x="93" y="206"/>
                  </a:cubicBezTo>
                  <a:cubicBezTo>
                    <a:pt x="93" y="211"/>
                    <a:pt x="93" y="212"/>
                    <a:pt x="93" y="215"/>
                  </a:cubicBezTo>
                  <a:cubicBezTo>
                    <a:pt x="94" y="220"/>
                    <a:pt x="96" y="222"/>
                    <a:pt x="97" y="224"/>
                  </a:cubicBezTo>
                  <a:cubicBezTo>
                    <a:pt x="94" y="227"/>
                    <a:pt x="97" y="230"/>
                    <a:pt x="97" y="238"/>
                  </a:cubicBezTo>
                  <a:cubicBezTo>
                    <a:pt x="96" y="237"/>
                    <a:pt x="95" y="239"/>
                    <a:pt x="94" y="229"/>
                  </a:cubicBezTo>
                  <a:cubicBezTo>
                    <a:pt x="93" y="224"/>
                    <a:pt x="93" y="221"/>
                    <a:pt x="92" y="215"/>
                  </a:cubicBezTo>
                  <a:cubicBezTo>
                    <a:pt x="92" y="211"/>
                    <a:pt x="92" y="207"/>
                    <a:pt x="91" y="203"/>
                  </a:cubicBezTo>
                  <a:cubicBezTo>
                    <a:pt x="90" y="201"/>
                    <a:pt x="90" y="200"/>
                    <a:pt x="90" y="197"/>
                  </a:cubicBezTo>
                  <a:cubicBezTo>
                    <a:pt x="87" y="192"/>
                    <a:pt x="87" y="192"/>
                    <a:pt x="87" y="192"/>
                  </a:cubicBezTo>
                  <a:cubicBezTo>
                    <a:pt x="86" y="193"/>
                    <a:pt x="85" y="189"/>
                    <a:pt x="87" y="200"/>
                  </a:cubicBezTo>
                  <a:cubicBezTo>
                    <a:pt x="87" y="203"/>
                    <a:pt x="87" y="205"/>
                    <a:pt x="87" y="209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84" y="192"/>
                    <a:pt x="83" y="191"/>
                    <a:pt x="83" y="191"/>
                  </a:cubicBezTo>
                  <a:cubicBezTo>
                    <a:pt x="81" y="190"/>
                    <a:pt x="82" y="190"/>
                    <a:pt x="78" y="190"/>
                  </a:cubicBezTo>
                  <a:cubicBezTo>
                    <a:pt x="78" y="190"/>
                    <a:pt x="78" y="190"/>
                    <a:pt x="78" y="191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77" y="193"/>
                    <a:pt x="76" y="193"/>
                    <a:pt x="76" y="193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72" y="193"/>
                    <a:pt x="74" y="192"/>
                    <a:pt x="72" y="193"/>
                  </a:cubicBezTo>
                  <a:cubicBezTo>
                    <a:pt x="72" y="191"/>
                    <a:pt x="72" y="188"/>
                    <a:pt x="71" y="186"/>
                  </a:cubicBezTo>
                  <a:cubicBezTo>
                    <a:pt x="71" y="184"/>
                    <a:pt x="70" y="183"/>
                    <a:pt x="69" y="180"/>
                  </a:cubicBezTo>
                  <a:cubicBezTo>
                    <a:pt x="71" y="177"/>
                    <a:pt x="73" y="176"/>
                    <a:pt x="70" y="169"/>
                  </a:cubicBezTo>
                  <a:cubicBezTo>
                    <a:pt x="70" y="169"/>
                    <a:pt x="69" y="166"/>
                    <a:pt x="69" y="166"/>
                  </a:cubicBezTo>
                  <a:cubicBezTo>
                    <a:pt x="68" y="163"/>
                    <a:pt x="68" y="163"/>
                    <a:pt x="68" y="163"/>
                  </a:cubicBezTo>
                  <a:lnTo>
                    <a:pt x="67" y="164"/>
                  </a:lnTo>
                  <a:close/>
                  <a:moveTo>
                    <a:pt x="51" y="129"/>
                  </a:moveTo>
                  <a:cubicBezTo>
                    <a:pt x="52" y="130"/>
                    <a:pt x="52" y="129"/>
                    <a:pt x="52" y="130"/>
                  </a:cubicBezTo>
                  <a:cubicBezTo>
                    <a:pt x="52" y="130"/>
                    <a:pt x="53" y="131"/>
                    <a:pt x="53" y="131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7" y="176"/>
                    <a:pt x="66" y="177"/>
                    <a:pt x="66" y="177"/>
                  </a:cubicBezTo>
                  <a:cubicBezTo>
                    <a:pt x="64" y="175"/>
                    <a:pt x="63" y="169"/>
                    <a:pt x="62" y="165"/>
                  </a:cubicBezTo>
                  <a:cubicBezTo>
                    <a:pt x="61" y="161"/>
                    <a:pt x="60" y="158"/>
                    <a:pt x="58" y="154"/>
                  </a:cubicBezTo>
                  <a:cubicBezTo>
                    <a:pt x="56" y="149"/>
                    <a:pt x="52" y="134"/>
                    <a:pt x="51" y="130"/>
                  </a:cubicBezTo>
                  <a:lnTo>
                    <a:pt x="51" y="129"/>
                  </a:lnTo>
                  <a:close/>
                  <a:moveTo>
                    <a:pt x="30" y="93"/>
                  </a:moveTo>
                  <a:cubicBezTo>
                    <a:pt x="31" y="95"/>
                    <a:pt x="31" y="92"/>
                    <a:pt x="31" y="96"/>
                  </a:cubicBezTo>
                  <a:cubicBezTo>
                    <a:pt x="30" y="96"/>
                    <a:pt x="30" y="95"/>
                    <a:pt x="30" y="94"/>
                  </a:cubicBezTo>
                  <a:cubicBezTo>
                    <a:pt x="30" y="92"/>
                    <a:pt x="29" y="93"/>
                    <a:pt x="30" y="92"/>
                  </a:cubicBezTo>
                  <a:lnTo>
                    <a:pt x="30" y="93"/>
                  </a:lnTo>
                  <a:close/>
                  <a:moveTo>
                    <a:pt x="12" y="78"/>
                  </a:moveTo>
                  <a:cubicBezTo>
                    <a:pt x="15" y="81"/>
                    <a:pt x="13" y="78"/>
                    <a:pt x="14" y="84"/>
                  </a:cubicBezTo>
                  <a:cubicBezTo>
                    <a:pt x="16" y="94"/>
                    <a:pt x="15" y="89"/>
                    <a:pt x="13" y="91"/>
                  </a:cubicBezTo>
                  <a:cubicBezTo>
                    <a:pt x="13" y="88"/>
                    <a:pt x="13" y="87"/>
                    <a:pt x="13" y="83"/>
                  </a:cubicBezTo>
                  <a:cubicBezTo>
                    <a:pt x="12" y="80"/>
                    <a:pt x="11" y="80"/>
                    <a:pt x="12" y="78"/>
                  </a:cubicBezTo>
                  <a:close/>
                  <a:moveTo>
                    <a:pt x="38" y="18"/>
                  </a:moveTo>
                  <a:cubicBezTo>
                    <a:pt x="37" y="15"/>
                    <a:pt x="36" y="14"/>
                    <a:pt x="36" y="12"/>
                  </a:cubicBezTo>
                  <a:cubicBezTo>
                    <a:pt x="34" y="8"/>
                    <a:pt x="33" y="2"/>
                    <a:pt x="30" y="0"/>
                  </a:cubicBezTo>
                  <a:cubicBezTo>
                    <a:pt x="30" y="1"/>
                    <a:pt x="29" y="1"/>
                    <a:pt x="29" y="3"/>
                  </a:cubicBezTo>
                  <a:cubicBezTo>
                    <a:pt x="28" y="6"/>
                    <a:pt x="32" y="15"/>
                    <a:pt x="33" y="2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4" y="76"/>
                    <a:pt x="57" y="80"/>
                    <a:pt x="60" y="90"/>
                  </a:cubicBezTo>
                  <a:cubicBezTo>
                    <a:pt x="62" y="94"/>
                    <a:pt x="65" y="97"/>
                    <a:pt x="65" y="103"/>
                  </a:cubicBezTo>
                  <a:cubicBezTo>
                    <a:pt x="62" y="103"/>
                    <a:pt x="64" y="103"/>
                    <a:pt x="61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2"/>
                    <a:pt x="56" y="91"/>
                    <a:pt x="56" y="90"/>
                  </a:cubicBezTo>
                  <a:cubicBezTo>
                    <a:pt x="55" y="89"/>
                    <a:pt x="54" y="87"/>
                    <a:pt x="54" y="87"/>
                  </a:cubicBezTo>
                  <a:cubicBezTo>
                    <a:pt x="53" y="84"/>
                    <a:pt x="53" y="84"/>
                    <a:pt x="53" y="81"/>
                  </a:cubicBezTo>
                  <a:cubicBezTo>
                    <a:pt x="49" y="80"/>
                    <a:pt x="51" y="81"/>
                    <a:pt x="48" y="79"/>
                  </a:cubicBezTo>
                  <a:cubicBezTo>
                    <a:pt x="48" y="72"/>
                    <a:pt x="42" y="70"/>
                    <a:pt x="44" y="63"/>
                  </a:cubicBezTo>
                  <a:cubicBezTo>
                    <a:pt x="40" y="63"/>
                    <a:pt x="42" y="62"/>
                    <a:pt x="40" y="65"/>
                  </a:cubicBezTo>
                  <a:cubicBezTo>
                    <a:pt x="40" y="61"/>
                    <a:pt x="36" y="54"/>
                    <a:pt x="35" y="49"/>
                  </a:cubicBezTo>
                  <a:cubicBezTo>
                    <a:pt x="32" y="39"/>
                    <a:pt x="26" y="10"/>
                    <a:pt x="20" y="6"/>
                  </a:cubicBezTo>
                  <a:cubicBezTo>
                    <a:pt x="20" y="12"/>
                    <a:pt x="23" y="19"/>
                    <a:pt x="24" y="25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6"/>
                    <a:pt x="27" y="39"/>
                    <a:pt x="28" y="44"/>
                  </a:cubicBezTo>
                  <a:cubicBezTo>
                    <a:pt x="29" y="46"/>
                    <a:pt x="30" y="52"/>
                    <a:pt x="31" y="56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101"/>
                    <a:pt x="44" y="100"/>
                    <a:pt x="43" y="103"/>
                  </a:cubicBezTo>
                  <a:cubicBezTo>
                    <a:pt x="40" y="98"/>
                    <a:pt x="38" y="85"/>
                    <a:pt x="36" y="80"/>
                  </a:cubicBezTo>
                  <a:cubicBezTo>
                    <a:pt x="34" y="73"/>
                    <a:pt x="32" y="65"/>
                    <a:pt x="30" y="5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0" y="26"/>
                    <a:pt x="19" y="24"/>
                  </a:cubicBezTo>
                  <a:cubicBezTo>
                    <a:pt x="17" y="15"/>
                    <a:pt x="20" y="16"/>
                    <a:pt x="15" y="15"/>
                  </a:cubicBezTo>
                  <a:cubicBezTo>
                    <a:pt x="15" y="10"/>
                    <a:pt x="13" y="11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7"/>
                    <a:pt x="11" y="12"/>
                  </a:cubicBezTo>
                  <a:cubicBezTo>
                    <a:pt x="11" y="18"/>
                    <a:pt x="14" y="17"/>
                    <a:pt x="11" y="23"/>
                  </a:cubicBezTo>
                  <a:cubicBezTo>
                    <a:pt x="13" y="26"/>
                    <a:pt x="12" y="24"/>
                    <a:pt x="13" y="25"/>
                  </a:cubicBezTo>
                  <a:cubicBezTo>
                    <a:pt x="13" y="28"/>
                    <a:pt x="13" y="31"/>
                    <a:pt x="13" y="34"/>
                  </a:cubicBezTo>
                  <a:cubicBezTo>
                    <a:pt x="14" y="38"/>
                    <a:pt x="14" y="40"/>
                    <a:pt x="14" y="4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5" y="52"/>
                    <a:pt x="14" y="54"/>
                    <a:pt x="15" y="57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3"/>
                    <a:pt x="18" y="63"/>
                    <a:pt x="21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7"/>
                    <a:pt x="24" y="77"/>
                    <a:pt x="25" y="82"/>
                  </a:cubicBezTo>
                  <a:cubicBezTo>
                    <a:pt x="27" y="88"/>
                    <a:pt x="24" y="87"/>
                    <a:pt x="26" y="90"/>
                  </a:cubicBezTo>
                  <a:cubicBezTo>
                    <a:pt x="23" y="89"/>
                    <a:pt x="25" y="91"/>
                    <a:pt x="23" y="87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4" y="74"/>
                    <a:pt x="14" y="72"/>
                    <a:pt x="11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5"/>
                    <a:pt x="11" y="74"/>
                    <a:pt x="11" y="75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0"/>
                    <a:pt x="7" y="69"/>
                    <a:pt x="8" y="67"/>
                  </a:cubicBezTo>
                  <a:cubicBezTo>
                    <a:pt x="4" y="66"/>
                    <a:pt x="4" y="65"/>
                    <a:pt x="2" y="6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6"/>
                    <a:pt x="2" y="74"/>
                    <a:pt x="4" y="82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0" y="114"/>
                    <a:pt x="9" y="109"/>
                    <a:pt x="10" y="116"/>
                  </a:cubicBezTo>
                  <a:cubicBezTo>
                    <a:pt x="7" y="115"/>
                    <a:pt x="8" y="115"/>
                    <a:pt x="7" y="116"/>
                  </a:cubicBezTo>
                  <a:cubicBezTo>
                    <a:pt x="8" y="118"/>
                    <a:pt x="8" y="118"/>
                    <a:pt x="10" y="120"/>
                  </a:cubicBezTo>
                  <a:cubicBezTo>
                    <a:pt x="12" y="124"/>
                    <a:pt x="12" y="128"/>
                    <a:pt x="15" y="131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41"/>
                    <a:pt x="15" y="138"/>
                    <a:pt x="15" y="142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6"/>
                    <a:pt x="17" y="146"/>
                  </a:cubicBezTo>
                  <a:cubicBezTo>
                    <a:pt x="15" y="149"/>
                    <a:pt x="16" y="146"/>
                    <a:pt x="16" y="150"/>
                  </a:cubicBezTo>
                  <a:cubicBezTo>
                    <a:pt x="18" y="153"/>
                    <a:pt x="17" y="152"/>
                    <a:pt x="21" y="153"/>
                  </a:cubicBezTo>
                  <a:cubicBezTo>
                    <a:pt x="20" y="157"/>
                    <a:pt x="20" y="155"/>
                    <a:pt x="19" y="161"/>
                  </a:cubicBezTo>
                  <a:cubicBezTo>
                    <a:pt x="21" y="163"/>
                    <a:pt x="19" y="163"/>
                    <a:pt x="23" y="165"/>
                  </a:cubicBezTo>
                  <a:cubicBezTo>
                    <a:pt x="22" y="170"/>
                    <a:pt x="28" y="180"/>
                    <a:pt x="31" y="183"/>
                  </a:cubicBezTo>
                  <a:cubicBezTo>
                    <a:pt x="34" y="187"/>
                    <a:pt x="30" y="185"/>
                    <a:pt x="34" y="188"/>
                  </a:cubicBezTo>
                  <a:cubicBezTo>
                    <a:pt x="36" y="185"/>
                    <a:pt x="32" y="183"/>
                    <a:pt x="37" y="182"/>
                  </a:cubicBezTo>
                  <a:cubicBezTo>
                    <a:pt x="37" y="177"/>
                    <a:pt x="36" y="175"/>
                    <a:pt x="34" y="170"/>
                  </a:cubicBezTo>
                  <a:cubicBezTo>
                    <a:pt x="33" y="168"/>
                    <a:pt x="33" y="167"/>
                    <a:pt x="32" y="165"/>
                  </a:cubicBezTo>
                  <a:cubicBezTo>
                    <a:pt x="26" y="152"/>
                    <a:pt x="14" y="108"/>
                    <a:pt x="15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14"/>
                    <a:pt x="23" y="127"/>
                    <a:pt x="29" y="146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50"/>
                    <a:pt x="31" y="150"/>
                  </a:cubicBezTo>
                  <a:cubicBezTo>
                    <a:pt x="33" y="159"/>
                    <a:pt x="41" y="178"/>
                    <a:pt x="45" y="188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4" y="211"/>
                    <a:pt x="54" y="212"/>
                    <a:pt x="55" y="214"/>
                  </a:cubicBezTo>
                  <a:cubicBezTo>
                    <a:pt x="56" y="217"/>
                    <a:pt x="56" y="221"/>
                    <a:pt x="57" y="225"/>
                  </a:cubicBezTo>
                  <a:cubicBezTo>
                    <a:pt x="59" y="233"/>
                    <a:pt x="63" y="239"/>
                    <a:pt x="64" y="248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8" y="268"/>
                    <a:pt x="68" y="266"/>
                    <a:pt x="67" y="273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70" y="278"/>
                    <a:pt x="69" y="278"/>
                    <a:pt x="73" y="27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69"/>
                    <a:pt x="71" y="267"/>
                    <a:pt x="71" y="267"/>
                  </a:cubicBezTo>
                  <a:cubicBezTo>
                    <a:pt x="71" y="261"/>
                    <a:pt x="71" y="261"/>
                    <a:pt x="71" y="261"/>
                  </a:cubicBezTo>
                  <a:cubicBezTo>
                    <a:pt x="71" y="261"/>
                    <a:pt x="71" y="261"/>
                    <a:pt x="71" y="260"/>
                  </a:cubicBezTo>
                  <a:cubicBezTo>
                    <a:pt x="71" y="260"/>
                    <a:pt x="70" y="260"/>
                    <a:pt x="70" y="260"/>
                  </a:cubicBezTo>
                  <a:cubicBezTo>
                    <a:pt x="71" y="254"/>
                    <a:pt x="70" y="253"/>
                    <a:pt x="69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1"/>
                    <a:pt x="70" y="237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71" y="233"/>
                    <a:pt x="70" y="233"/>
                    <a:pt x="71" y="232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99"/>
                    <a:pt x="73" y="200"/>
                    <a:pt x="76" y="199"/>
                  </a:cubicBezTo>
                  <a:cubicBezTo>
                    <a:pt x="77" y="203"/>
                    <a:pt x="76" y="202"/>
                    <a:pt x="76" y="20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3" y="310"/>
                    <a:pt x="80" y="311"/>
                    <a:pt x="89" y="309"/>
                  </a:cubicBezTo>
                  <a:cubicBezTo>
                    <a:pt x="88" y="303"/>
                    <a:pt x="90" y="278"/>
                    <a:pt x="89" y="266"/>
                  </a:cubicBezTo>
                  <a:cubicBezTo>
                    <a:pt x="89" y="256"/>
                    <a:pt x="87" y="232"/>
                    <a:pt x="89" y="223"/>
                  </a:cubicBezTo>
                  <a:cubicBezTo>
                    <a:pt x="89" y="223"/>
                    <a:pt x="89" y="235"/>
                    <a:pt x="89" y="239"/>
                  </a:cubicBezTo>
                  <a:cubicBezTo>
                    <a:pt x="90" y="255"/>
                    <a:pt x="90" y="255"/>
                    <a:pt x="90" y="255"/>
                  </a:cubicBezTo>
                  <a:cubicBezTo>
                    <a:pt x="90" y="259"/>
                    <a:pt x="91" y="259"/>
                    <a:pt x="91" y="263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93" y="292"/>
                    <a:pt x="92" y="291"/>
                    <a:pt x="94" y="293"/>
                  </a:cubicBezTo>
                  <a:cubicBezTo>
                    <a:pt x="93" y="298"/>
                    <a:pt x="94" y="297"/>
                    <a:pt x="94" y="302"/>
                  </a:cubicBezTo>
                  <a:cubicBezTo>
                    <a:pt x="95" y="313"/>
                    <a:pt x="95" y="309"/>
                    <a:pt x="97" y="311"/>
                  </a:cubicBezTo>
                  <a:cubicBezTo>
                    <a:pt x="98" y="307"/>
                    <a:pt x="98" y="309"/>
                    <a:pt x="98" y="304"/>
                  </a:cubicBezTo>
                  <a:cubicBezTo>
                    <a:pt x="101" y="304"/>
                    <a:pt x="100" y="305"/>
                    <a:pt x="102" y="303"/>
                  </a:cubicBezTo>
                  <a:cubicBezTo>
                    <a:pt x="102" y="300"/>
                    <a:pt x="101" y="296"/>
                    <a:pt x="101" y="295"/>
                  </a:cubicBezTo>
                  <a:cubicBezTo>
                    <a:pt x="102" y="290"/>
                    <a:pt x="102" y="297"/>
                    <a:pt x="102" y="289"/>
                  </a:cubicBezTo>
                  <a:cubicBezTo>
                    <a:pt x="104" y="286"/>
                    <a:pt x="104" y="286"/>
                    <a:pt x="104" y="286"/>
                  </a:cubicBezTo>
                  <a:cubicBezTo>
                    <a:pt x="103" y="280"/>
                    <a:pt x="102" y="280"/>
                    <a:pt x="104" y="275"/>
                  </a:cubicBezTo>
                  <a:cubicBezTo>
                    <a:pt x="104" y="271"/>
                    <a:pt x="103" y="265"/>
                    <a:pt x="103" y="262"/>
                  </a:cubicBezTo>
                  <a:cubicBezTo>
                    <a:pt x="104" y="258"/>
                    <a:pt x="103" y="255"/>
                    <a:pt x="105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8"/>
                    <a:pt x="106" y="262"/>
                    <a:pt x="106" y="263"/>
                  </a:cubicBezTo>
                  <a:cubicBezTo>
                    <a:pt x="106" y="267"/>
                    <a:pt x="108" y="274"/>
                    <a:pt x="106" y="277"/>
                  </a:cubicBezTo>
                  <a:cubicBezTo>
                    <a:pt x="107" y="279"/>
                    <a:pt x="108" y="279"/>
                    <a:pt x="110" y="279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10" y="285"/>
                    <a:pt x="109" y="286"/>
                    <a:pt x="113" y="286"/>
                  </a:cubicBezTo>
                  <a:cubicBezTo>
                    <a:pt x="110" y="274"/>
                    <a:pt x="116" y="239"/>
                    <a:pt x="112" y="226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05" y="210"/>
                    <a:pt x="112" y="198"/>
                    <a:pt x="102" y="199"/>
                  </a:cubicBezTo>
                  <a:cubicBezTo>
                    <a:pt x="102" y="193"/>
                    <a:pt x="104" y="196"/>
                    <a:pt x="102" y="19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7" y="168"/>
                    <a:pt x="95" y="163"/>
                    <a:pt x="94" y="158"/>
                  </a:cubicBezTo>
                  <a:cubicBezTo>
                    <a:pt x="92" y="152"/>
                    <a:pt x="90" y="144"/>
                    <a:pt x="87" y="139"/>
                  </a:cubicBezTo>
                  <a:cubicBezTo>
                    <a:pt x="86" y="138"/>
                    <a:pt x="85" y="134"/>
                    <a:pt x="85" y="133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42"/>
                    <a:pt x="44" y="30"/>
                    <a:pt x="40" y="23"/>
                  </a:cubicBezTo>
                  <a:cubicBezTo>
                    <a:pt x="39" y="21"/>
                    <a:pt x="39" y="19"/>
                    <a:pt x="38" y="17"/>
                  </a:cubicBezTo>
                  <a:lnTo>
                    <a:pt x="38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1" name="Freeform 57"/>
            <p:cNvSpPr>
              <a:spLocks noEditPoints="1"/>
            </p:cNvSpPr>
            <p:nvPr/>
          </p:nvSpPr>
          <p:spPr bwMode="auto">
            <a:xfrm>
              <a:off x="1449" y="3616"/>
              <a:ext cx="102" cy="511"/>
            </a:xfrm>
            <a:custGeom>
              <a:avLst/>
              <a:gdLst>
                <a:gd name="T0" fmla="*/ 27 w 80"/>
                <a:gd name="T1" fmla="*/ 323 h 398"/>
                <a:gd name="T2" fmla="*/ 48 w 80"/>
                <a:gd name="T3" fmla="*/ 262 h 398"/>
                <a:gd name="T4" fmla="*/ 49 w 80"/>
                <a:gd name="T5" fmla="*/ 265 h 398"/>
                <a:gd name="T6" fmla="*/ 64 w 80"/>
                <a:gd name="T7" fmla="*/ 217 h 398"/>
                <a:gd name="T8" fmla="*/ 50 w 80"/>
                <a:gd name="T9" fmla="*/ 211 h 398"/>
                <a:gd name="T10" fmla="*/ 45 w 80"/>
                <a:gd name="T11" fmla="*/ 236 h 398"/>
                <a:gd name="T12" fmla="*/ 41 w 80"/>
                <a:gd name="T13" fmla="*/ 245 h 398"/>
                <a:gd name="T14" fmla="*/ 48 w 80"/>
                <a:gd name="T15" fmla="*/ 209 h 398"/>
                <a:gd name="T16" fmla="*/ 55 w 80"/>
                <a:gd name="T17" fmla="*/ 179 h 398"/>
                <a:gd name="T18" fmla="*/ 52 w 80"/>
                <a:gd name="T19" fmla="*/ 172 h 398"/>
                <a:gd name="T20" fmla="*/ 55 w 80"/>
                <a:gd name="T21" fmla="*/ 177 h 398"/>
                <a:gd name="T22" fmla="*/ 55 w 80"/>
                <a:gd name="T23" fmla="*/ 95 h 398"/>
                <a:gd name="T24" fmla="*/ 56 w 80"/>
                <a:gd name="T25" fmla="*/ 89 h 398"/>
                <a:gd name="T26" fmla="*/ 56 w 80"/>
                <a:gd name="T27" fmla="*/ 0 h 398"/>
                <a:gd name="T28" fmla="*/ 36 w 80"/>
                <a:gd name="T29" fmla="*/ 78 h 398"/>
                <a:gd name="T30" fmla="*/ 15 w 80"/>
                <a:gd name="T31" fmla="*/ 196 h 398"/>
                <a:gd name="T32" fmla="*/ 7 w 80"/>
                <a:gd name="T33" fmla="*/ 254 h 398"/>
                <a:gd name="T34" fmla="*/ 7 w 80"/>
                <a:gd name="T35" fmla="*/ 277 h 398"/>
                <a:gd name="T36" fmla="*/ 1 w 80"/>
                <a:gd name="T37" fmla="*/ 329 h 398"/>
                <a:gd name="T38" fmla="*/ 6 w 80"/>
                <a:gd name="T39" fmla="*/ 343 h 398"/>
                <a:gd name="T40" fmla="*/ 14 w 80"/>
                <a:gd name="T41" fmla="*/ 330 h 398"/>
                <a:gd name="T42" fmla="*/ 15 w 80"/>
                <a:gd name="T43" fmla="*/ 321 h 398"/>
                <a:gd name="T44" fmla="*/ 27 w 80"/>
                <a:gd name="T45" fmla="*/ 245 h 398"/>
                <a:gd name="T46" fmla="*/ 21 w 80"/>
                <a:gd name="T47" fmla="*/ 250 h 398"/>
                <a:gd name="T48" fmla="*/ 25 w 80"/>
                <a:gd name="T49" fmla="*/ 211 h 398"/>
                <a:gd name="T50" fmla="*/ 32 w 80"/>
                <a:gd name="T51" fmla="*/ 188 h 398"/>
                <a:gd name="T52" fmla="*/ 33 w 80"/>
                <a:gd name="T53" fmla="*/ 171 h 398"/>
                <a:gd name="T54" fmla="*/ 41 w 80"/>
                <a:gd name="T55" fmla="*/ 149 h 398"/>
                <a:gd name="T56" fmla="*/ 46 w 80"/>
                <a:gd name="T57" fmla="*/ 162 h 398"/>
                <a:gd name="T58" fmla="*/ 41 w 80"/>
                <a:gd name="T59" fmla="*/ 197 h 398"/>
                <a:gd name="T60" fmla="*/ 42 w 80"/>
                <a:gd name="T61" fmla="*/ 209 h 398"/>
                <a:gd name="T62" fmla="*/ 40 w 80"/>
                <a:gd name="T63" fmla="*/ 212 h 398"/>
                <a:gd name="T64" fmla="*/ 35 w 80"/>
                <a:gd name="T65" fmla="*/ 253 h 398"/>
                <a:gd name="T66" fmla="*/ 29 w 80"/>
                <a:gd name="T67" fmla="*/ 283 h 398"/>
                <a:gd name="T68" fmla="*/ 24 w 80"/>
                <a:gd name="T69" fmla="*/ 328 h 398"/>
                <a:gd name="T70" fmla="*/ 22 w 80"/>
                <a:gd name="T71" fmla="*/ 376 h 398"/>
                <a:gd name="T72" fmla="*/ 24 w 80"/>
                <a:gd name="T73" fmla="*/ 389 h 398"/>
                <a:gd name="T74" fmla="*/ 26 w 80"/>
                <a:gd name="T75" fmla="*/ 380 h 398"/>
                <a:gd name="T76" fmla="*/ 31 w 80"/>
                <a:gd name="T77" fmla="*/ 394 h 398"/>
                <a:gd name="T78" fmla="*/ 37 w 80"/>
                <a:gd name="T79" fmla="*/ 393 h 398"/>
                <a:gd name="T80" fmla="*/ 52 w 80"/>
                <a:gd name="T81" fmla="*/ 305 h 398"/>
                <a:gd name="T82" fmla="*/ 64 w 80"/>
                <a:gd name="T83" fmla="*/ 213 h 398"/>
                <a:gd name="T84" fmla="*/ 68 w 80"/>
                <a:gd name="T85" fmla="*/ 189 h 398"/>
                <a:gd name="T86" fmla="*/ 80 w 80"/>
                <a:gd name="T87" fmla="*/ 72 h 398"/>
                <a:gd name="T88" fmla="*/ 71 w 80"/>
                <a:gd name="T89" fmla="*/ 82 h 398"/>
                <a:gd name="T90" fmla="*/ 70 w 80"/>
                <a:gd name="T91" fmla="*/ 93 h 398"/>
                <a:gd name="T92" fmla="*/ 59 w 80"/>
                <a:gd name="T93" fmla="*/ 139 h 398"/>
                <a:gd name="T94" fmla="*/ 62 w 80"/>
                <a:gd name="T95" fmla="*/ 72 h 398"/>
                <a:gd name="T96" fmla="*/ 61 w 80"/>
                <a:gd name="T97" fmla="*/ 25 h 398"/>
                <a:gd name="T98" fmla="*/ 56 w 80"/>
                <a:gd name="T99" fmla="*/ 1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398">
                  <a:moveTo>
                    <a:pt x="27" y="323"/>
                  </a:moveTo>
                  <a:cubicBezTo>
                    <a:pt x="27" y="323"/>
                    <a:pt x="28" y="323"/>
                    <a:pt x="28" y="324"/>
                  </a:cubicBezTo>
                  <a:cubicBezTo>
                    <a:pt x="27" y="325"/>
                    <a:pt x="27" y="325"/>
                    <a:pt x="27" y="325"/>
                  </a:cubicBezTo>
                  <a:cubicBezTo>
                    <a:pt x="27" y="325"/>
                    <a:pt x="24" y="325"/>
                    <a:pt x="27" y="323"/>
                  </a:cubicBezTo>
                  <a:close/>
                  <a:moveTo>
                    <a:pt x="43" y="313"/>
                  </a:moveTo>
                  <a:cubicBezTo>
                    <a:pt x="39" y="312"/>
                    <a:pt x="42" y="314"/>
                    <a:pt x="41" y="311"/>
                  </a:cubicBezTo>
                  <a:cubicBezTo>
                    <a:pt x="43" y="311"/>
                    <a:pt x="42" y="308"/>
                    <a:pt x="43" y="313"/>
                  </a:cubicBezTo>
                  <a:close/>
                  <a:moveTo>
                    <a:pt x="48" y="262"/>
                  </a:moveTo>
                  <a:cubicBezTo>
                    <a:pt x="46" y="260"/>
                    <a:pt x="47" y="265"/>
                    <a:pt x="46" y="259"/>
                  </a:cubicBezTo>
                  <a:cubicBezTo>
                    <a:pt x="51" y="258"/>
                    <a:pt x="51" y="258"/>
                    <a:pt x="51" y="258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lnTo>
                    <a:pt x="48" y="262"/>
                  </a:lnTo>
                  <a:close/>
                  <a:moveTo>
                    <a:pt x="64" y="217"/>
                  </a:moveTo>
                  <a:cubicBezTo>
                    <a:pt x="64" y="218"/>
                    <a:pt x="65" y="218"/>
                    <a:pt x="64" y="219"/>
                  </a:cubicBezTo>
                  <a:cubicBezTo>
                    <a:pt x="62" y="220"/>
                    <a:pt x="63" y="219"/>
                    <a:pt x="64" y="217"/>
                  </a:cubicBezTo>
                  <a:close/>
                  <a:moveTo>
                    <a:pt x="40" y="245"/>
                  </a:moveTo>
                  <a:cubicBezTo>
                    <a:pt x="41" y="241"/>
                    <a:pt x="42" y="242"/>
                    <a:pt x="43" y="23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2"/>
                    <a:pt x="47" y="210"/>
                    <a:pt x="50" y="211"/>
                  </a:cubicBezTo>
                  <a:cubicBezTo>
                    <a:pt x="50" y="215"/>
                    <a:pt x="50" y="211"/>
                    <a:pt x="48" y="215"/>
                  </a:cubicBezTo>
                  <a:cubicBezTo>
                    <a:pt x="48" y="216"/>
                    <a:pt x="48" y="219"/>
                    <a:pt x="48" y="220"/>
                  </a:cubicBezTo>
                  <a:cubicBezTo>
                    <a:pt x="47" y="226"/>
                    <a:pt x="48" y="226"/>
                    <a:pt x="46" y="231"/>
                  </a:cubicBezTo>
                  <a:cubicBezTo>
                    <a:pt x="44" y="235"/>
                    <a:pt x="46" y="233"/>
                    <a:pt x="45" y="236"/>
                  </a:cubicBezTo>
                  <a:cubicBezTo>
                    <a:pt x="45" y="242"/>
                    <a:pt x="44" y="234"/>
                    <a:pt x="44" y="244"/>
                  </a:cubicBezTo>
                  <a:cubicBezTo>
                    <a:pt x="44" y="247"/>
                    <a:pt x="44" y="246"/>
                    <a:pt x="45" y="249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41" y="245"/>
                    <a:pt x="41" y="245"/>
                    <a:pt x="41" y="245"/>
                  </a:cubicBezTo>
                  <a:lnTo>
                    <a:pt x="40" y="245"/>
                  </a:lnTo>
                  <a:close/>
                  <a:moveTo>
                    <a:pt x="48" y="209"/>
                  </a:moveTo>
                  <a:cubicBezTo>
                    <a:pt x="47" y="205"/>
                    <a:pt x="47" y="205"/>
                    <a:pt x="49" y="201"/>
                  </a:cubicBezTo>
                  <a:cubicBezTo>
                    <a:pt x="49" y="201"/>
                    <a:pt x="52" y="202"/>
                    <a:pt x="48" y="209"/>
                  </a:cubicBezTo>
                  <a:close/>
                  <a:moveTo>
                    <a:pt x="55" y="177"/>
                  </a:moveTo>
                  <a:cubicBezTo>
                    <a:pt x="57" y="179"/>
                    <a:pt x="57" y="179"/>
                    <a:pt x="57" y="179"/>
                  </a:cubicBezTo>
                  <a:cubicBezTo>
                    <a:pt x="57" y="178"/>
                    <a:pt x="57" y="179"/>
                    <a:pt x="57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88"/>
                    <a:pt x="52" y="187"/>
                    <a:pt x="52" y="197"/>
                  </a:cubicBezTo>
                  <a:cubicBezTo>
                    <a:pt x="52" y="198"/>
                    <a:pt x="51" y="198"/>
                    <a:pt x="49" y="199"/>
                  </a:cubicBezTo>
                  <a:cubicBezTo>
                    <a:pt x="51" y="184"/>
                    <a:pt x="52" y="194"/>
                    <a:pt x="53" y="179"/>
                  </a:cubicBezTo>
                  <a:cubicBezTo>
                    <a:pt x="53" y="173"/>
                    <a:pt x="52" y="172"/>
                    <a:pt x="52" y="172"/>
                  </a:cubicBezTo>
                  <a:cubicBezTo>
                    <a:pt x="56" y="160"/>
                    <a:pt x="51" y="174"/>
                    <a:pt x="53" y="159"/>
                  </a:cubicBezTo>
                  <a:cubicBezTo>
                    <a:pt x="56" y="160"/>
                    <a:pt x="50" y="157"/>
                    <a:pt x="54" y="159"/>
                  </a:cubicBezTo>
                  <a:cubicBezTo>
                    <a:pt x="55" y="160"/>
                    <a:pt x="54" y="160"/>
                    <a:pt x="56" y="161"/>
                  </a:cubicBezTo>
                  <a:cubicBezTo>
                    <a:pt x="55" y="177"/>
                    <a:pt x="55" y="177"/>
                    <a:pt x="55" y="177"/>
                  </a:cubicBezTo>
                  <a:close/>
                  <a:moveTo>
                    <a:pt x="47" y="123"/>
                  </a:moveTo>
                  <a:cubicBezTo>
                    <a:pt x="47" y="118"/>
                    <a:pt x="49" y="112"/>
                    <a:pt x="52" y="111"/>
                  </a:cubicBezTo>
                  <a:cubicBezTo>
                    <a:pt x="51" y="122"/>
                    <a:pt x="51" y="122"/>
                    <a:pt x="47" y="123"/>
                  </a:cubicBezTo>
                  <a:close/>
                  <a:moveTo>
                    <a:pt x="55" y="95"/>
                  </a:moveTo>
                  <a:cubicBezTo>
                    <a:pt x="54" y="93"/>
                    <a:pt x="54" y="95"/>
                    <a:pt x="54" y="91"/>
                  </a:cubicBezTo>
                  <a:cubicBezTo>
                    <a:pt x="54" y="91"/>
                    <a:pt x="55" y="87"/>
                    <a:pt x="55" y="87"/>
                  </a:cubicBezTo>
                  <a:cubicBezTo>
                    <a:pt x="55" y="84"/>
                    <a:pt x="56" y="84"/>
                    <a:pt x="58" y="83"/>
                  </a:cubicBezTo>
                  <a:cubicBezTo>
                    <a:pt x="57" y="86"/>
                    <a:pt x="57" y="86"/>
                    <a:pt x="56" y="89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60" y="7"/>
                  </a:moveTo>
                  <a:cubicBezTo>
                    <a:pt x="60" y="6"/>
                    <a:pt x="60" y="3"/>
                    <a:pt x="59" y="3"/>
                  </a:cubicBezTo>
                  <a:cubicBezTo>
                    <a:pt x="58" y="0"/>
                    <a:pt x="60" y="1"/>
                    <a:pt x="56" y="0"/>
                  </a:cubicBezTo>
                  <a:cubicBezTo>
                    <a:pt x="54" y="5"/>
                    <a:pt x="54" y="12"/>
                    <a:pt x="53" y="17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8"/>
                    <a:pt x="49" y="28"/>
                    <a:pt x="48" y="31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5" y="83"/>
                    <a:pt x="34" y="90"/>
                    <a:pt x="33" y="95"/>
                  </a:cubicBezTo>
                  <a:cubicBezTo>
                    <a:pt x="29" y="105"/>
                    <a:pt x="28" y="116"/>
                    <a:pt x="26" y="127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83"/>
                    <a:pt x="16" y="192"/>
                    <a:pt x="15" y="196"/>
                  </a:cubicBezTo>
                  <a:cubicBezTo>
                    <a:pt x="14" y="203"/>
                    <a:pt x="14" y="211"/>
                    <a:pt x="13" y="218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0" y="238"/>
                    <a:pt x="8" y="244"/>
                    <a:pt x="7" y="250"/>
                  </a:cubicBezTo>
                  <a:cubicBezTo>
                    <a:pt x="7" y="250"/>
                    <a:pt x="7" y="254"/>
                    <a:pt x="7" y="254"/>
                  </a:cubicBezTo>
                  <a:cubicBezTo>
                    <a:pt x="7" y="256"/>
                    <a:pt x="9" y="260"/>
                    <a:pt x="9" y="265"/>
                  </a:cubicBezTo>
                  <a:cubicBezTo>
                    <a:pt x="6" y="267"/>
                    <a:pt x="7" y="265"/>
                    <a:pt x="6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8" y="278"/>
                    <a:pt x="5" y="268"/>
                    <a:pt x="7" y="277"/>
                  </a:cubicBezTo>
                  <a:cubicBezTo>
                    <a:pt x="3" y="283"/>
                    <a:pt x="6" y="286"/>
                    <a:pt x="5" y="293"/>
                  </a:cubicBezTo>
                  <a:cubicBezTo>
                    <a:pt x="5" y="297"/>
                    <a:pt x="4" y="301"/>
                    <a:pt x="3" y="304"/>
                  </a:cubicBezTo>
                  <a:cubicBezTo>
                    <a:pt x="2" y="309"/>
                    <a:pt x="1" y="311"/>
                    <a:pt x="1" y="317"/>
                  </a:cubicBezTo>
                  <a:cubicBezTo>
                    <a:pt x="1" y="323"/>
                    <a:pt x="0" y="323"/>
                    <a:pt x="1" y="329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3" y="332"/>
                    <a:pt x="2" y="330"/>
                    <a:pt x="3" y="332"/>
                  </a:cubicBezTo>
                  <a:cubicBezTo>
                    <a:pt x="0" y="340"/>
                    <a:pt x="0" y="331"/>
                    <a:pt x="0" y="346"/>
                  </a:cubicBezTo>
                  <a:cubicBezTo>
                    <a:pt x="3" y="345"/>
                    <a:pt x="5" y="345"/>
                    <a:pt x="6" y="343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9" y="328"/>
                    <a:pt x="7" y="339"/>
                    <a:pt x="11" y="327"/>
                  </a:cubicBezTo>
                  <a:cubicBezTo>
                    <a:pt x="13" y="328"/>
                    <a:pt x="12" y="327"/>
                    <a:pt x="13" y="329"/>
                  </a:cubicBezTo>
                  <a:cubicBezTo>
                    <a:pt x="16" y="332"/>
                    <a:pt x="11" y="328"/>
                    <a:pt x="14" y="330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1"/>
                    <a:pt x="12" y="322"/>
                    <a:pt x="15" y="321"/>
                  </a:cubicBezTo>
                  <a:cubicBezTo>
                    <a:pt x="14" y="318"/>
                    <a:pt x="14" y="319"/>
                    <a:pt x="14" y="315"/>
                  </a:cubicBezTo>
                  <a:cubicBezTo>
                    <a:pt x="15" y="314"/>
                    <a:pt x="17" y="314"/>
                    <a:pt x="17" y="314"/>
                  </a:cubicBezTo>
                  <a:cubicBezTo>
                    <a:pt x="22" y="284"/>
                    <a:pt x="22" y="284"/>
                    <a:pt x="22" y="284"/>
                  </a:cubicBezTo>
                  <a:cubicBezTo>
                    <a:pt x="23" y="279"/>
                    <a:pt x="26" y="253"/>
                    <a:pt x="27" y="245"/>
                  </a:cubicBezTo>
                  <a:cubicBezTo>
                    <a:pt x="28" y="241"/>
                    <a:pt x="28" y="239"/>
                    <a:pt x="26" y="236"/>
                  </a:cubicBezTo>
                  <a:cubicBezTo>
                    <a:pt x="26" y="237"/>
                    <a:pt x="23" y="236"/>
                    <a:pt x="26" y="240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44"/>
                    <a:pt x="22" y="246"/>
                    <a:pt x="21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46"/>
                    <a:pt x="21" y="243"/>
                    <a:pt x="21" y="240"/>
                  </a:cubicBezTo>
                  <a:cubicBezTo>
                    <a:pt x="21" y="226"/>
                    <a:pt x="25" y="224"/>
                    <a:pt x="25" y="211"/>
                  </a:cubicBezTo>
                  <a:cubicBezTo>
                    <a:pt x="28" y="211"/>
                    <a:pt x="26" y="212"/>
                    <a:pt x="30" y="212"/>
                  </a:cubicBezTo>
                  <a:cubicBezTo>
                    <a:pt x="29" y="206"/>
                    <a:pt x="30" y="210"/>
                    <a:pt x="31" y="206"/>
                  </a:cubicBezTo>
                  <a:cubicBezTo>
                    <a:pt x="32" y="202"/>
                    <a:pt x="31" y="203"/>
                    <a:pt x="31" y="200"/>
                  </a:cubicBezTo>
                  <a:cubicBezTo>
                    <a:pt x="31" y="198"/>
                    <a:pt x="32" y="192"/>
                    <a:pt x="32" y="188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4"/>
                    <a:pt x="31" y="181"/>
                    <a:pt x="31" y="180"/>
                  </a:cubicBezTo>
                  <a:cubicBezTo>
                    <a:pt x="31" y="176"/>
                    <a:pt x="31" y="174"/>
                    <a:pt x="33" y="171"/>
                  </a:cubicBezTo>
                  <a:cubicBezTo>
                    <a:pt x="31" y="168"/>
                    <a:pt x="33" y="171"/>
                    <a:pt x="31" y="169"/>
                  </a:cubicBezTo>
                  <a:cubicBezTo>
                    <a:pt x="34" y="165"/>
                    <a:pt x="33" y="158"/>
                    <a:pt x="35" y="152"/>
                  </a:cubicBezTo>
                  <a:cubicBezTo>
                    <a:pt x="36" y="148"/>
                    <a:pt x="36" y="150"/>
                    <a:pt x="37" y="147"/>
                  </a:cubicBezTo>
                  <a:cubicBezTo>
                    <a:pt x="39" y="148"/>
                    <a:pt x="38" y="148"/>
                    <a:pt x="41" y="14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8"/>
                    <a:pt x="45" y="137"/>
                    <a:pt x="45" y="139"/>
                  </a:cubicBezTo>
                  <a:cubicBezTo>
                    <a:pt x="45" y="142"/>
                    <a:pt x="46" y="144"/>
                    <a:pt x="46" y="148"/>
                  </a:cubicBezTo>
                  <a:cubicBezTo>
                    <a:pt x="43" y="162"/>
                    <a:pt x="46" y="160"/>
                    <a:pt x="46" y="162"/>
                  </a:cubicBezTo>
                  <a:cubicBezTo>
                    <a:pt x="47" y="165"/>
                    <a:pt x="45" y="168"/>
                    <a:pt x="45" y="171"/>
                  </a:cubicBezTo>
                  <a:cubicBezTo>
                    <a:pt x="44" y="179"/>
                    <a:pt x="41" y="189"/>
                    <a:pt x="42" y="196"/>
                  </a:cubicBezTo>
                  <a:cubicBezTo>
                    <a:pt x="42" y="197"/>
                    <a:pt x="42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9"/>
                    <a:pt x="41" y="209"/>
                    <a:pt x="42" y="209"/>
                  </a:cubicBezTo>
                  <a:cubicBezTo>
                    <a:pt x="42" y="209"/>
                    <a:pt x="42" y="209"/>
                    <a:pt x="42" y="210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2"/>
                  </a:cubicBezTo>
                  <a:cubicBezTo>
                    <a:pt x="40" y="216"/>
                    <a:pt x="39" y="215"/>
                    <a:pt x="39" y="218"/>
                  </a:cubicBezTo>
                  <a:cubicBezTo>
                    <a:pt x="39" y="223"/>
                    <a:pt x="39" y="219"/>
                    <a:pt x="40" y="222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5" y="246"/>
                    <a:pt x="35" y="248"/>
                    <a:pt x="35" y="253"/>
                  </a:cubicBezTo>
                  <a:cubicBezTo>
                    <a:pt x="34" y="259"/>
                    <a:pt x="32" y="266"/>
                    <a:pt x="31" y="273"/>
                  </a:cubicBezTo>
                  <a:cubicBezTo>
                    <a:pt x="31" y="275"/>
                    <a:pt x="31" y="277"/>
                    <a:pt x="31" y="279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5"/>
                    <a:pt x="28" y="292"/>
                    <a:pt x="28" y="295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30" y="305"/>
                    <a:pt x="30" y="311"/>
                    <a:pt x="28" y="317"/>
                  </a:cubicBezTo>
                  <a:cubicBezTo>
                    <a:pt x="24" y="320"/>
                    <a:pt x="24" y="316"/>
                    <a:pt x="24" y="328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6" y="335"/>
                    <a:pt x="26" y="340"/>
                    <a:pt x="25" y="345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1" y="375"/>
                    <a:pt x="22" y="375"/>
                    <a:pt x="22" y="376"/>
                  </a:cubicBezTo>
                  <a:cubicBezTo>
                    <a:pt x="21" y="379"/>
                    <a:pt x="20" y="375"/>
                    <a:pt x="21" y="388"/>
                  </a:cubicBezTo>
                  <a:cubicBezTo>
                    <a:pt x="21" y="392"/>
                    <a:pt x="19" y="387"/>
                    <a:pt x="20" y="392"/>
                  </a:cubicBezTo>
                  <a:cubicBezTo>
                    <a:pt x="22" y="391"/>
                    <a:pt x="21" y="392"/>
                    <a:pt x="23" y="390"/>
                  </a:cubicBezTo>
                  <a:cubicBezTo>
                    <a:pt x="24" y="389"/>
                    <a:pt x="23" y="390"/>
                    <a:pt x="24" y="389"/>
                  </a:cubicBezTo>
                  <a:cubicBezTo>
                    <a:pt x="24" y="385"/>
                    <a:pt x="24" y="381"/>
                    <a:pt x="25" y="379"/>
                  </a:cubicBezTo>
                  <a:cubicBezTo>
                    <a:pt x="27" y="376"/>
                    <a:pt x="29" y="376"/>
                    <a:pt x="32" y="376"/>
                  </a:cubicBezTo>
                  <a:cubicBezTo>
                    <a:pt x="29" y="381"/>
                    <a:pt x="32" y="376"/>
                    <a:pt x="29" y="378"/>
                  </a:cubicBezTo>
                  <a:cubicBezTo>
                    <a:pt x="26" y="380"/>
                    <a:pt x="26" y="380"/>
                    <a:pt x="26" y="380"/>
                  </a:cubicBezTo>
                  <a:cubicBezTo>
                    <a:pt x="29" y="383"/>
                    <a:pt x="27" y="382"/>
                    <a:pt x="27" y="387"/>
                  </a:cubicBezTo>
                  <a:cubicBezTo>
                    <a:pt x="28" y="386"/>
                    <a:pt x="28" y="386"/>
                    <a:pt x="29" y="385"/>
                  </a:cubicBezTo>
                  <a:cubicBezTo>
                    <a:pt x="29" y="385"/>
                    <a:pt x="29" y="385"/>
                    <a:pt x="30" y="384"/>
                  </a:cubicBezTo>
                  <a:cubicBezTo>
                    <a:pt x="31" y="394"/>
                    <a:pt x="31" y="394"/>
                    <a:pt x="31" y="394"/>
                  </a:cubicBezTo>
                  <a:cubicBezTo>
                    <a:pt x="33" y="392"/>
                    <a:pt x="33" y="390"/>
                    <a:pt x="34" y="387"/>
                  </a:cubicBezTo>
                  <a:cubicBezTo>
                    <a:pt x="35" y="391"/>
                    <a:pt x="35" y="394"/>
                    <a:pt x="35" y="396"/>
                  </a:cubicBezTo>
                  <a:cubicBezTo>
                    <a:pt x="35" y="398"/>
                    <a:pt x="35" y="396"/>
                    <a:pt x="35" y="398"/>
                  </a:cubicBezTo>
                  <a:cubicBezTo>
                    <a:pt x="37" y="395"/>
                    <a:pt x="36" y="398"/>
                    <a:pt x="37" y="393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0" y="361"/>
                    <a:pt x="45" y="351"/>
                    <a:pt x="46" y="339"/>
                  </a:cubicBezTo>
                  <a:cubicBezTo>
                    <a:pt x="46" y="335"/>
                    <a:pt x="47" y="330"/>
                    <a:pt x="47" y="327"/>
                  </a:cubicBezTo>
                  <a:cubicBezTo>
                    <a:pt x="52" y="305"/>
                    <a:pt x="52" y="305"/>
                    <a:pt x="52" y="305"/>
                  </a:cubicBezTo>
                  <a:cubicBezTo>
                    <a:pt x="53" y="301"/>
                    <a:pt x="54" y="301"/>
                    <a:pt x="55" y="294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2" y="254"/>
                    <a:pt x="62" y="254"/>
                    <a:pt x="62" y="248"/>
                  </a:cubicBezTo>
                  <a:cubicBezTo>
                    <a:pt x="61" y="238"/>
                    <a:pt x="67" y="223"/>
                    <a:pt x="64" y="213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1"/>
                    <a:pt x="65" y="211"/>
                    <a:pt x="65" y="210"/>
                  </a:cubicBezTo>
                  <a:cubicBezTo>
                    <a:pt x="68" y="206"/>
                    <a:pt x="67" y="201"/>
                    <a:pt x="67" y="198"/>
                  </a:cubicBezTo>
                  <a:cubicBezTo>
                    <a:pt x="67" y="197"/>
                    <a:pt x="68" y="192"/>
                    <a:pt x="68" y="189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6"/>
                    <a:pt x="71" y="149"/>
                    <a:pt x="71" y="142"/>
                  </a:cubicBezTo>
                  <a:cubicBezTo>
                    <a:pt x="71" y="124"/>
                    <a:pt x="76" y="107"/>
                    <a:pt x="79" y="90"/>
                  </a:cubicBezTo>
                  <a:cubicBezTo>
                    <a:pt x="79" y="85"/>
                    <a:pt x="80" y="78"/>
                    <a:pt x="80" y="72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5" y="70"/>
                    <a:pt x="74" y="71"/>
                    <a:pt x="73" y="74"/>
                  </a:cubicBezTo>
                  <a:cubicBezTo>
                    <a:pt x="72" y="80"/>
                    <a:pt x="72" y="78"/>
                    <a:pt x="73" y="81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4"/>
                    <a:pt x="72" y="83"/>
                    <a:pt x="71" y="85"/>
                  </a:cubicBezTo>
                  <a:cubicBezTo>
                    <a:pt x="71" y="88"/>
                    <a:pt x="72" y="89"/>
                    <a:pt x="71" y="92"/>
                  </a:cubicBezTo>
                  <a:cubicBezTo>
                    <a:pt x="71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8" y="98"/>
                    <a:pt x="68" y="104"/>
                    <a:pt x="66" y="110"/>
                  </a:cubicBezTo>
                  <a:cubicBezTo>
                    <a:pt x="64" y="118"/>
                    <a:pt x="64" y="125"/>
                    <a:pt x="62" y="133"/>
                  </a:cubicBezTo>
                  <a:cubicBezTo>
                    <a:pt x="61" y="136"/>
                    <a:pt x="62" y="138"/>
                    <a:pt x="59" y="139"/>
                  </a:cubicBezTo>
                  <a:cubicBezTo>
                    <a:pt x="58" y="135"/>
                    <a:pt x="59" y="133"/>
                    <a:pt x="60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16"/>
                    <a:pt x="59" y="98"/>
                    <a:pt x="62" y="85"/>
                  </a:cubicBezTo>
                  <a:cubicBezTo>
                    <a:pt x="63" y="79"/>
                    <a:pt x="61" y="77"/>
                    <a:pt x="62" y="72"/>
                  </a:cubicBezTo>
                  <a:cubicBezTo>
                    <a:pt x="66" y="49"/>
                    <a:pt x="64" y="42"/>
                    <a:pt x="65" y="30"/>
                  </a:cubicBezTo>
                  <a:cubicBezTo>
                    <a:pt x="66" y="25"/>
                    <a:pt x="67" y="22"/>
                    <a:pt x="65" y="19"/>
                  </a:cubicBezTo>
                  <a:cubicBezTo>
                    <a:pt x="63" y="20"/>
                    <a:pt x="63" y="23"/>
                    <a:pt x="62" y="24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30"/>
                    <a:pt x="58" y="29"/>
                    <a:pt x="59" y="32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29"/>
                    <a:pt x="57" y="15"/>
                    <a:pt x="56" y="10"/>
                  </a:cubicBezTo>
                  <a:cubicBezTo>
                    <a:pt x="59" y="7"/>
                    <a:pt x="59" y="7"/>
                    <a:pt x="59" y="7"/>
                  </a:cubicBezTo>
                  <a:lnTo>
                    <a:pt x="6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2" name="Freeform 58"/>
            <p:cNvSpPr>
              <a:spLocks noEditPoints="1"/>
            </p:cNvSpPr>
            <p:nvPr/>
          </p:nvSpPr>
          <p:spPr bwMode="auto">
            <a:xfrm>
              <a:off x="623" y="1722"/>
              <a:ext cx="107" cy="433"/>
            </a:xfrm>
            <a:custGeom>
              <a:avLst/>
              <a:gdLst>
                <a:gd name="T0" fmla="*/ 29 w 83"/>
                <a:gd name="T1" fmla="*/ 264 h 337"/>
                <a:gd name="T2" fmla="*/ 16 w 83"/>
                <a:gd name="T3" fmla="*/ 163 h 337"/>
                <a:gd name="T4" fmla="*/ 83 w 83"/>
                <a:gd name="T5" fmla="*/ 0 h 337"/>
                <a:gd name="T6" fmla="*/ 74 w 83"/>
                <a:gd name="T7" fmla="*/ 10 h 337"/>
                <a:gd name="T8" fmla="*/ 74 w 83"/>
                <a:gd name="T9" fmla="*/ 19 h 337"/>
                <a:gd name="T10" fmla="*/ 70 w 83"/>
                <a:gd name="T11" fmla="*/ 44 h 337"/>
                <a:gd name="T12" fmla="*/ 62 w 83"/>
                <a:gd name="T13" fmla="*/ 103 h 337"/>
                <a:gd name="T14" fmla="*/ 57 w 83"/>
                <a:gd name="T15" fmla="*/ 137 h 337"/>
                <a:gd name="T16" fmla="*/ 57 w 83"/>
                <a:gd name="T17" fmla="*/ 96 h 337"/>
                <a:gd name="T18" fmla="*/ 44 w 83"/>
                <a:gd name="T19" fmla="*/ 154 h 337"/>
                <a:gd name="T20" fmla="*/ 38 w 83"/>
                <a:gd name="T21" fmla="*/ 227 h 337"/>
                <a:gd name="T22" fmla="*/ 36 w 83"/>
                <a:gd name="T23" fmla="*/ 164 h 337"/>
                <a:gd name="T24" fmla="*/ 40 w 83"/>
                <a:gd name="T25" fmla="*/ 137 h 337"/>
                <a:gd name="T26" fmla="*/ 41 w 83"/>
                <a:gd name="T27" fmla="*/ 120 h 337"/>
                <a:gd name="T28" fmla="*/ 43 w 83"/>
                <a:gd name="T29" fmla="*/ 106 h 337"/>
                <a:gd name="T30" fmla="*/ 44 w 83"/>
                <a:gd name="T31" fmla="*/ 101 h 337"/>
                <a:gd name="T32" fmla="*/ 39 w 83"/>
                <a:gd name="T33" fmla="*/ 83 h 337"/>
                <a:gd name="T34" fmla="*/ 38 w 83"/>
                <a:gd name="T35" fmla="*/ 82 h 337"/>
                <a:gd name="T36" fmla="*/ 29 w 83"/>
                <a:gd name="T37" fmla="*/ 77 h 337"/>
                <a:gd name="T38" fmla="*/ 28 w 83"/>
                <a:gd name="T39" fmla="*/ 72 h 337"/>
                <a:gd name="T40" fmla="*/ 31 w 83"/>
                <a:gd name="T41" fmla="*/ 42 h 337"/>
                <a:gd name="T42" fmla="*/ 32 w 83"/>
                <a:gd name="T43" fmla="*/ 22 h 337"/>
                <a:gd name="T44" fmla="*/ 28 w 83"/>
                <a:gd name="T45" fmla="*/ 25 h 337"/>
                <a:gd name="T46" fmla="*/ 23 w 83"/>
                <a:gd name="T47" fmla="*/ 53 h 337"/>
                <a:gd name="T48" fmla="*/ 10 w 83"/>
                <a:gd name="T49" fmla="*/ 133 h 337"/>
                <a:gd name="T50" fmla="*/ 2 w 83"/>
                <a:gd name="T51" fmla="*/ 230 h 337"/>
                <a:gd name="T52" fmla="*/ 2 w 83"/>
                <a:gd name="T53" fmla="*/ 273 h 337"/>
                <a:gd name="T54" fmla="*/ 3 w 83"/>
                <a:gd name="T55" fmla="*/ 283 h 337"/>
                <a:gd name="T56" fmla="*/ 2 w 83"/>
                <a:gd name="T57" fmla="*/ 304 h 337"/>
                <a:gd name="T58" fmla="*/ 3 w 83"/>
                <a:gd name="T59" fmla="*/ 307 h 337"/>
                <a:gd name="T60" fmla="*/ 5 w 83"/>
                <a:gd name="T61" fmla="*/ 310 h 337"/>
                <a:gd name="T62" fmla="*/ 5 w 83"/>
                <a:gd name="T63" fmla="*/ 320 h 337"/>
                <a:gd name="T64" fmla="*/ 7 w 83"/>
                <a:gd name="T65" fmla="*/ 329 h 337"/>
                <a:gd name="T66" fmla="*/ 6 w 83"/>
                <a:gd name="T67" fmla="*/ 337 h 337"/>
                <a:gd name="T68" fmla="*/ 14 w 83"/>
                <a:gd name="T69" fmla="*/ 302 h 337"/>
                <a:gd name="T70" fmla="*/ 16 w 83"/>
                <a:gd name="T71" fmla="*/ 304 h 337"/>
                <a:gd name="T72" fmla="*/ 25 w 83"/>
                <a:gd name="T73" fmla="*/ 280 h 337"/>
                <a:gd name="T74" fmla="*/ 27 w 83"/>
                <a:gd name="T75" fmla="*/ 270 h 337"/>
                <a:gd name="T76" fmla="*/ 28 w 83"/>
                <a:gd name="T77" fmla="*/ 284 h 337"/>
                <a:gd name="T78" fmla="*/ 24 w 83"/>
                <a:gd name="T79" fmla="*/ 326 h 337"/>
                <a:gd name="T80" fmla="*/ 34 w 83"/>
                <a:gd name="T81" fmla="*/ 296 h 337"/>
                <a:gd name="T82" fmla="*/ 41 w 83"/>
                <a:gd name="T83" fmla="*/ 265 h 337"/>
                <a:gd name="T84" fmla="*/ 43 w 83"/>
                <a:gd name="T85" fmla="*/ 246 h 337"/>
                <a:gd name="T86" fmla="*/ 47 w 83"/>
                <a:gd name="T87" fmla="*/ 224 h 337"/>
                <a:gd name="T88" fmla="*/ 55 w 83"/>
                <a:gd name="T89" fmla="*/ 196 h 337"/>
                <a:gd name="T90" fmla="*/ 61 w 83"/>
                <a:gd name="T91" fmla="*/ 178 h 337"/>
                <a:gd name="T92" fmla="*/ 70 w 83"/>
                <a:gd name="T93" fmla="*/ 101 h 337"/>
                <a:gd name="T94" fmla="*/ 74 w 83"/>
                <a:gd name="T95" fmla="*/ 85 h 337"/>
                <a:gd name="T96" fmla="*/ 73 w 83"/>
                <a:gd name="T97" fmla="*/ 127 h 337"/>
                <a:gd name="T98" fmla="*/ 81 w 83"/>
                <a:gd name="T99" fmla="*/ 67 h 337"/>
                <a:gd name="T100" fmla="*/ 81 w 83"/>
                <a:gd name="T101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337">
                  <a:moveTo>
                    <a:pt x="29" y="264"/>
                  </a:moveTo>
                  <a:cubicBezTo>
                    <a:pt x="29" y="269"/>
                    <a:pt x="31" y="267"/>
                    <a:pt x="26" y="267"/>
                  </a:cubicBezTo>
                  <a:cubicBezTo>
                    <a:pt x="27" y="263"/>
                    <a:pt x="28" y="264"/>
                    <a:pt x="29" y="264"/>
                  </a:cubicBezTo>
                  <a:close/>
                  <a:moveTo>
                    <a:pt x="16" y="163"/>
                  </a:moveTo>
                  <a:cubicBezTo>
                    <a:pt x="18" y="166"/>
                    <a:pt x="18" y="166"/>
                    <a:pt x="18" y="166"/>
                  </a:cubicBezTo>
                  <a:cubicBezTo>
                    <a:pt x="16" y="165"/>
                    <a:pt x="16" y="166"/>
                    <a:pt x="16" y="163"/>
                  </a:cubicBezTo>
                  <a:close/>
                  <a:moveTo>
                    <a:pt x="81" y="8"/>
                  </a:moveTo>
                  <a:cubicBezTo>
                    <a:pt x="81" y="8"/>
                    <a:pt x="81" y="8"/>
                    <a:pt x="81" y="7"/>
                  </a:cubicBezTo>
                  <a:cubicBezTo>
                    <a:pt x="83" y="4"/>
                    <a:pt x="83" y="6"/>
                    <a:pt x="83" y="0"/>
                  </a:cubicBezTo>
                  <a:cubicBezTo>
                    <a:pt x="80" y="1"/>
                    <a:pt x="80" y="2"/>
                    <a:pt x="79" y="5"/>
                  </a:cubicBezTo>
                  <a:cubicBezTo>
                    <a:pt x="78" y="8"/>
                    <a:pt x="78" y="6"/>
                    <a:pt x="78" y="11"/>
                  </a:cubicBezTo>
                  <a:cubicBezTo>
                    <a:pt x="76" y="11"/>
                    <a:pt x="77" y="11"/>
                    <a:pt x="74" y="1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6" y="13"/>
                    <a:pt x="76" y="13"/>
                  </a:cubicBezTo>
                  <a:cubicBezTo>
                    <a:pt x="76" y="16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20"/>
                  </a:cubicBezTo>
                  <a:cubicBezTo>
                    <a:pt x="72" y="30"/>
                    <a:pt x="71" y="34"/>
                    <a:pt x="70" y="44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8"/>
                    <a:pt x="63" y="100"/>
                    <a:pt x="63" y="101"/>
                  </a:cubicBezTo>
                  <a:cubicBezTo>
                    <a:pt x="62" y="105"/>
                    <a:pt x="64" y="97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8" y="119"/>
                    <a:pt x="62" y="134"/>
                    <a:pt x="59" y="144"/>
                  </a:cubicBezTo>
                  <a:cubicBezTo>
                    <a:pt x="56" y="143"/>
                    <a:pt x="56" y="146"/>
                    <a:pt x="57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6" y="130"/>
                    <a:pt x="56" y="116"/>
                    <a:pt x="56" y="110"/>
                  </a:cubicBezTo>
                  <a:cubicBezTo>
                    <a:pt x="56" y="105"/>
                    <a:pt x="57" y="100"/>
                    <a:pt x="57" y="9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1" y="88"/>
                    <a:pt x="50" y="108"/>
                    <a:pt x="48" y="119"/>
                  </a:cubicBezTo>
                  <a:cubicBezTo>
                    <a:pt x="47" y="129"/>
                    <a:pt x="46" y="144"/>
                    <a:pt x="44" y="154"/>
                  </a:cubicBezTo>
                  <a:cubicBezTo>
                    <a:pt x="41" y="173"/>
                    <a:pt x="41" y="199"/>
                    <a:pt x="39" y="219"/>
                  </a:cubicBezTo>
                  <a:cubicBezTo>
                    <a:pt x="39" y="221"/>
                    <a:pt x="39" y="220"/>
                    <a:pt x="38" y="222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37" y="168"/>
                    <a:pt x="36" y="169"/>
                    <a:pt x="36" y="164"/>
                  </a:cubicBezTo>
                  <a:cubicBezTo>
                    <a:pt x="36" y="163"/>
                    <a:pt x="37" y="157"/>
                    <a:pt x="37" y="157"/>
                  </a:cubicBezTo>
                  <a:cubicBezTo>
                    <a:pt x="38" y="154"/>
                    <a:pt x="38" y="159"/>
                    <a:pt x="38" y="153"/>
                  </a:cubicBezTo>
                  <a:cubicBezTo>
                    <a:pt x="38" y="147"/>
                    <a:pt x="39" y="143"/>
                    <a:pt x="40" y="137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2"/>
                    <a:pt x="39" y="132"/>
                    <a:pt x="40" y="127"/>
                  </a:cubicBezTo>
                  <a:cubicBezTo>
                    <a:pt x="41" y="123"/>
                    <a:pt x="41" y="125"/>
                    <a:pt x="41" y="120"/>
                  </a:cubicBezTo>
                  <a:cubicBezTo>
                    <a:pt x="42" y="116"/>
                    <a:pt x="41" y="115"/>
                    <a:pt x="42" y="112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95"/>
                    <a:pt x="43" y="101"/>
                    <a:pt x="42" y="96"/>
                  </a:cubicBezTo>
                  <a:cubicBezTo>
                    <a:pt x="43" y="89"/>
                    <a:pt x="42" y="89"/>
                    <a:pt x="43" y="82"/>
                  </a:cubicBezTo>
                  <a:cubicBezTo>
                    <a:pt x="41" y="83"/>
                    <a:pt x="41" y="83"/>
                    <a:pt x="39" y="83"/>
                  </a:cubicBezTo>
                  <a:cubicBezTo>
                    <a:pt x="40" y="78"/>
                    <a:pt x="40" y="81"/>
                    <a:pt x="38" y="7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4" y="82"/>
                    <a:pt x="36" y="81"/>
                    <a:pt x="34" y="83"/>
                  </a:cubicBezTo>
                  <a:cubicBezTo>
                    <a:pt x="31" y="81"/>
                    <a:pt x="34" y="81"/>
                    <a:pt x="30" y="82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4"/>
                    <a:pt x="30" y="77"/>
                    <a:pt x="30" y="74"/>
                  </a:cubicBezTo>
                  <a:cubicBezTo>
                    <a:pt x="30" y="70"/>
                    <a:pt x="30" y="72"/>
                    <a:pt x="28" y="72"/>
                  </a:cubicBezTo>
                  <a:cubicBezTo>
                    <a:pt x="28" y="71"/>
                    <a:pt x="28" y="71"/>
                    <a:pt x="29" y="71"/>
                  </a:cubicBezTo>
                  <a:cubicBezTo>
                    <a:pt x="30" y="69"/>
                    <a:pt x="30" y="69"/>
                    <a:pt x="29" y="67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3" y="37"/>
                    <a:pt x="32" y="36"/>
                    <a:pt x="32" y="29"/>
                  </a:cubicBezTo>
                  <a:cubicBezTo>
                    <a:pt x="33" y="26"/>
                    <a:pt x="32" y="32"/>
                    <a:pt x="32" y="2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0"/>
                    <a:pt x="31" y="21"/>
                    <a:pt x="31" y="20"/>
                  </a:cubicBezTo>
                  <a:cubicBezTo>
                    <a:pt x="29" y="21"/>
                    <a:pt x="30" y="20"/>
                    <a:pt x="29" y="22"/>
                  </a:cubicBezTo>
                  <a:cubicBezTo>
                    <a:pt x="29" y="23"/>
                    <a:pt x="28" y="25"/>
                    <a:pt x="28" y="25"/>
                  </a:cubicBezTo>
                  <a:cubicBezTo>
                    <a:pt x="27" y="25"/>
                    <a:pt x="25" y="25"/>
                    <a:pt x="27" y="20"/>
                  </a:cubicBezTo>
                  <a:cubicBezTo>
                    <a:pt x="27" y="24"/>
                    <a:pt x="26" y="32"/>
                    <a:pt x="25" y="36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1" y="62"/>
                    <a:pt x="20" y="66"/>
                  </a:cubicBezTo>
                  <a:cubicBezTo>
                    <a:pt x="19" y="78"/>
                    <a:pt x="15" y="92"/>
                    <a:pt x="13" y="105"/>
                  </a:cubicBezTo>
                  <a:cubicBezTo>
                    <a:pt x="13" y="112"/>
                    <a:pt x="11" y="122"/>
                    <a:pt x="10" y="13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5" y="178"/>
                    <a:pt x="6" y="181"/>
                    <a:pt x="6" y="182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41"/>
                    <a:pt x="0" y="252"/>
                    <a:pt x="2" y="262"/>
                  </a:cubicBezTo>
                  <a:cubicBezTo>
                    <a:pt x="3" y="264"/>
                    <a:pt x="3" y="269"/>
                    <a:pt x="3" y="271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4" y="274"/>
                    <a:pt x="3" y="274"/>
                    <a:pt x="4" y="276"/>
                  </a:cubicBezTo>
                  <a:cubicBezTo>
                    <a:pt x="3" y="277"/>
                    <a:pt x="3" y="277"/>
                    <a:pt x="2" y="278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3" y="283"/>
                    <a:pt x="4" y="284"/>
                    <a:pt x="4" y="284"/>
                  </a:cubicBezTo>
                  <a:cubicBezTo>
                    <a:pt x="5" y="286"/>
                    <a:pt x="5" y="281"/>
                    <a:pt x="4" y="288"/>
                  </a:cubicBezTo>
                  <a:cubicBezTo>
                    <a:pt x="4" y="305"/>
                    <a:pt x="2" y="300"/>
                    <a:pt x="2" y="304"/>
                  </a:cubicBezTo>
                  <a:cubicBezTo>
                    <a:pt x="2" y="305"/>
                    <a:pt x="2" y="305"/>
                    <a:pt x="2" y="308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3" y="308"/>
                    <a:pt x="3" y="307"/>
                    <a:pt x="3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6" y="307"/>
                    <a:pt x="5" y="309"/>
                    <a:pt x="5" y="309"/>
                  </a:cubicBezTo>
                  <a:cubicBezTo>
                    <a:pt x="5" y="309"/>
                    <a:pt x="5" y="310"/>
                    <a:pt x="5" y="310"/>
                  </a:cubicBezTo>
                  <a:cubicBezTo>
                    <a:pt x="2" y="316"/>
                    <a:pt x="2" y="316"/>
                    <a:pt x="2" y="316"/>
                  </a:cubicBezTo>
                  <a:cubicBezTo>
                    <a:pt x="1" y="317"/>
                    <a:pt x="1" y="316"/>
                    <a:pt x="0" y="318"/>
                  </a:cubicBezTo>
                  <a:cubicBezTo>
                    <a:pt x="2" y="322"/>
                    <a:pt x="2" y="321"/>
                    <a:pt x="5" y="320"/>
                  </a:cubicBezTo>
                  <a:cubicBezTo>
                    <a:pt x="5" y="323"/>
                    <a:pt x="5" y="322"/>
                    <a:pt x="5" y="323"/>
                  </a:cubicBezTo>
                  <a:cubicBezTo>
                    <a:pt x="4" y="324"/>
                    <a:pt x="4" y="322"/>
                    <a:pt x="4" y="325"/>
                  </a:cubicBezTo>
                  <a:cubicBezTo>
                    <a:pt x="7" y="329"/>
                    <a:pt x="7" y="329"/>
                    <a:pt x="7" y="329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2"/>
                    <a:pt x="6" y="333"/>
                    <a:pt x="6" y="333"/>
                  </a:cubicBezTo>
                  <a:cubicBezTo>
                    <a:pt x="6" y="334"/>
                    <a:pt x="6" y="336"/>
                    <a:pt x="6" y="337"/>
                  </a:cubicBezTo>
                  <a:cubicBezTo>
                    <a:pt x="7" y="337"/>
                    <a:pt x="7" y="336"/>
                    <a:pt x="10" y="336"/>
                  </a:cubicBezTo>
                  <a:cubicBezTo>
                    <a:pt x="11" y="333"/>
                    <a:pt x="12" y="332"/>
                    <a:pt x="12" y="328"/>
                  </a:cubicBezTo>
                  <a:cubicBezTo>
                    <a:pt x="13" y="323"/>
                    <a:pt x="13" y="306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1"/>
                    <a:pt x="15" y="301"/>
                    <a:pt x="15" y="301"/>
                  </a:cubicBezTo>
                  <a:cubicBezTo>
                    <a:pt x="16" y="304"/>
                    <a:pt x="16" y="304"/>
                    <a:pt x="16" y="304"/>
                  </a:cubicBezTo>
                  <a:cubicBezTo>
                    <a:pt x="17" y="305"/>
                    <a:pt x="16" y="305"/>
                    <a:pt x="18" y="305"/>
                  </a:cubicBezTo>
                  <a:cubicBezTo>
                    <a:pt x="20" y="303"/>
                    <a:pt x="20" y="298"/>
                    <a:pt x="21" y="295"/>
                  </a:cubicBezTo>
                  <a:cubicBezTo>
                    <a:pt x="25" y="280"/>
                    <a:pt x="25" y="280"/>
                    <a:pt x="25" y="280"/>
                  </a:cubicBezTo>
                  <a:cubicBezTo>
                    <a:pt x="25" y="279"/>
                    <a:pt x="25" y="278"/>
                    <a:pt x="25" y="277"/>
                  </a:cubicBezTo>
                  <a:cubicBezTo>
                    <a:pt x="26" y="275"/>
                    <a:pt x="24" y="278"/>
                    <a:pt x="24" y="273"/>
                  </a:cubicBezTo>
                  <a:cubicBezTo>
                    <a:pt x="25" y="269"/>
                    <a:pt x="25" y="271"/>
                    <a:pt x="27" y="270"/>
                  </a:cubicBezTo>
                  <a:cubicBezTo>
                    <a:pt x="27" y="270"/>
                    <a:pt x="28" y="270"/>
                    <a:pt x="28" y="271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91"/>
                    <a:pt x="26" y="305"/>
                    <a:pt x="26" y="311"/>
                  </a:cubicBezTo>
                  <a:cubicBezTo>
                    <a:pt x="26" y="312"/>
                    <a:pt x="28" y="318"/>
                    <a:pt x="23" y="320"/>
                  </a:cubicBezTo>
                  <a:cubicBezTo>
                    <a:pt x="24" y="326"/>
                    <a:pt x="24" y="326"/>
                    <a:pt x="24" y="326"/>
                  </a:cubicBezTo>
                  <a:cubicBezTo>
                    <a:pt x="26" y="326"/>
                    <a:pt x="28" y="325"/>
                    <a:pt x="29" y="322"/>
                  </a:cubicBezTo>
                  <a:cubicBezTo>
                    <a:pt x="33" y="305"/>
                    <a:pt x="33" y="305"/>
                    <a:pt x="33" y="305"/>
                  </a:cubicBezTo>
                  <a:cubicBezTo>
                    <a:pt x="34" y="303"/>
                    <a:pt x="34" y="298"/>
                    <a:pt x="34" y="296"/>
                  </a:cubicBezTo>
                  <a:cubicBezTo>
                    <a:pt x="36" y="287"/>
                    <a:pt x="36" y="287"/>
                    <a:pt x="36" y="287"/>
                  </a:cubicBezTo>
                  <a:cubicBezTo>
                    <a:pt x="37" y="281"/>
                    <a:pt x="38" y="277"/>
                    <a:pt x="39" y="273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2" y="261"/>
                    <a:pt x="41" y="265"/>
                    <a:pt x="43" y="262"/>
                  </a:cubicBezTo>
                  <a:cubicBezTo>
                    <a:pt x="42" y="256"/>
                    <a:pt x="42" y="260"/>
                    <a:pt x="43" y="254"/>
                  </a:cubicBezTo>
                  <a:cubicBezTo>
                    <a:pt x="43" y="252"/>
                    <a:pt x="43" y="249"/>
                    <a:pt x="43" y="246"/>
                  </a:cubicBezTo>
                  <a:cubicBezTo>
                    <a:pt x="45" y="239"/>
                    <a:pt x="45" y="239"/>
                    <a:pt x="45" y="239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26"/>
                    <a:pt x="47" y="231"/>
                    <a:pt x="47" y="224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3" y="223"/>
                    <a:pt x="52" y="226"/>
                    <a:pt x="52" y="220"/>
                  </a:cubicBezTo>
                  <a:cubicBezTo>
                    <a:pt x="52" y="215"/>
                    <a:pt x="53" y="199"/>
                    <a:pt x="55" y="196"/>
                  </a:cubicBezTo>
                  <a:cubicBezTo>
                    <a:pt x="56" y="195"/>
                    <a:pt x="55" y="195"/>
                    <a:pt x="58" y="195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8"/>
                    <a:pt x="61" y="178"/>
                    <a:pt x="61" y="178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3" y="171"/>
                    <a:pt x="67" y="122"/>
                    <a:pt x="69" y="108"/>
                  </a:cubicBezTo>
                  <a:cubicBezTo>
                    <a:pt x="70" y="104"/>
                    <a:pt x="70" y="103"/>
                    <a:pt x="70" y="101"/>
                  </a:cubicBezTo>
                  <a:cubicBezTo>
                    <a:pt x="70" y="99"/>
                    <a:pt x="71" y="97"/>
                    <a:pt x="71" y="94"/>
                  </a:cubicBezTo>
                  <a:cubicBezTo>
                    <a:pt x="71" y="87"/>
                    <a:pt x="70" y="75"/>
                    <a:pt x="75" y="72"/>
                  </a:cubicBezTo>
                  <a:cubicBezTo>
                    <a:pt x="77" y="76"/>
                    <a:pt x="75" y="80"/>
                    <a:pt x="74" y="85"/>
                  </a:cubicBezTo>
                  <a:cubicBezTo>
                    <a:pt x="74" y="93"/>
                    <a:pt x="76" y="101"/>
                    <a:pt x="74" y="108"/>
                  </a:cubicBezTo>
                  <a:cubicBezTo>
                    <a:pt x="74" y="108"/>
                    <a:pt x="74" y="108"/>
                    <a:pt x="74" y="109"/>
                  </a:cubicBezTo>
                  <a:cubicBezTo>
                    <a:pt x="72" y="115"/>
                    <a:pt x="72" y="121"/>
                    <a:pt x="73" y="127"/>
                  </a:cubicBezTo>
                  <a:cubicBezTo>
                    <a:pt x="78" y="126"/>
                    <a:pt x="77" y="125"/>
                    <a:pt x="77" y="117"/>
                  </a:cubicBezTo>
                  <a:cubicBezTo>
                    <a:pt x="77" y="117"/>
                    <a:pt x="78" y="110"/>
                    <a:pt x="79" y="10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56"/>
                    <a:pt x="79" y="20"/>
                    <a:pt x="82" y="14"/>
                  </a:cubicBezTo>
                  <a:cubicBezTo>
                    <a:pt x="79" y="11"/>
                    <a:pt x="79" y="11"/>
                    <a:pt x="79" y="11"/>
                  </a:cubicBezTo>
                  <a:lnTo>
                    <a:pt x="8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3" name="Freeform 59"/>
            <p:cNvSpPr>
              <a:spLocks noEditPoints="1"/>
            </p:cNvSpPr>
            <p:nvPr/>
          </p:nvSpPr>
          <p:spPr bwMode="auto">
            <a:xfrm>
              <a:off x="1482" y="3134"/>
              <a:ext cx="100" cy="498"/>
            </a:xfrm>
            <a:custGeom>
              <a:avLst/>
              <a:gdLst>
                <a:gd name="T0" fmla="*/ 18 w 78"/>
                <a:gd name="T1" fmla="*/ 283 h 388"/>
                <a:gd name="T2" fmla="*/ 38 w 78"/>
                <a:gd name="T3" fmla="*/ 20 h 388"/>
                <a:gd name="T4" fmla="*/ 35 w 78"/>
                <a:gd name="T5" fmla="*/ 12 h 388"/>
                <a:gd name="T6" fmla="*/ 32 w 78"/>
                <a:gd name="T7" fmla="*/ 1 h 388"/>
                <a:gd name="T8" fmla="*/ 32 w 78"/>
                <a:gd name="T9" fmla="*/ 15 h 388"/>
                <a:gd name="T10" fmla="*/ 28 w 78"/>
                <a:gd name="T11" fmla="*/ 27 h 388"/>
                <a:gd name="T12" fmla="*/ 32 w 78"/>
                <a:gd name="T13" fmla="*/ 40 h 388"/>
                <a:gd name="T14" fmla="*/ 31 w 78"/>
                <a:gd name="T15" fmla="*/ 83 h 388"/>
                <a:gd name="T16" fmla="*/ 23 w 78"/>
                <a:gd name="T17" fmla="*/ 141 h 388"/>
                <a:gd name="T18" fmla="*/ 18 w 78"/>
                <a:gd name="T19" fmla="*/ 175 h 388"/>
                <a:gd name="T20" fmla="*/ 12 w 78"/>
                <a:gd name="T21" fmla="*/ 247 h 388"/>
                <a:gd name="T22" fmla="*/ 4 w 78"/>
                <a:gd name="T23" fmla="*/ 339 h 388"/>
                <a:gd name="T24" fmla="*/ 0 w 78"/>
                <a:gd name="T25" fmla="*/ 383 h 388"/>
                <a:gd name="T26" fmla="*/ 1 w 78"/>
                <a:gd name="T27" fmla="*/ 388 h 388"/>
                <a:gd name="T28" fmla="*/ 10 w 78"/>
                <a:gd name="T29" fmla="*/ 381 h 388"/>
                <a:gd name="T30" fmla="*/ 15 w 78"/>
                <a:gd name="T31" fmla="*/ 373 h 388"/>
                <a:gd name="T32" fmla="*/ 16 w 78"/>
                <a:gd name="T33" fmla="*/ 372 h 388"/>
                <a:gd name="T34" fmla="*/ 25 w 78"/>
                <a:gd name="T35" fmla="*/ 333 h 388"/>
                <a:gd name="T36" fmla="*/ 33 w 78"/>
                <a:gd name="T37" fmla="*/ 303 h 388"/>
                <a:gd name="T38" fmla="*/ 37 w 78"/>
                <a:gd name="T39" fmla="*/ 285 h 388"/>
                <a:gd name="T40" fmla="*/ 47 w 78"/>
                <a:gd name="T41" fmla="*/ 249 h 388"/>
                <a:gd name="T42" fmla="*/ 61 w 78"/>
                <a:gd name="T43" fmla="*/ 160 h 388"/>
                <a:gd name="T44" fmla="*/ 62 w 78"/>
                <a:gd name="T45" fmla="*/ 187 h 388"/>
                <a:gd name="T46" fmla="*/ 66 w 78"/>
                <a:gd name="T47" fmla="*/ 195 h 388"/>
                <a:gd name="T48" fmla="*/ 70 w 78"/>
                <a:gd name="T49" fmla="*/ 194 h 388"/>
                <a:gd name="T50" fmla="*/ 68 w 78"/>
                <a:gd name="T51" fmla="*/ 181 h 388"/>
                <a:gd name="T52" fmla="*/ 68 w 78"/>
                <a:gd name="T53" fmla="*/ 159 h 388"/>
                <a:gd name="T54" fmla="*/ 71 w 78"/>
                <a:gd name="T55" fmla="*/ 155 h 388"/>
                <a:gd name="T56" fmla="*/ 76 w 78"/>
                <a:gd name="T57" fmla="*/ 148 h 388"/>
                <a:gd name="T58" fmla="*/ 72 w 78"/>
                <a:gd name="T59" fmla="*/ 139 h 388"/>
                <a:gd name="T60" fmla="*/ 76 w 78"/>
                <a:gd name="T61" fmla="*/ 123 h 388"/>
                <a:gd name="T62" fmla="*/ 74 w 78"/>
                <a:gd name="T63" fmla="*/ 117 h 388"/>
                <a:gd name="T64" fmla="*/ 78 w 78"/>
                <a:gd name="T65" fmla="*/ 110 h 388"/>
                <a:gd name="T66" fmla="*/ 76 w 78"/>
                <a:gd name="T67" fmla="*/ 109 h 388"/>
                <a:gd name="T68" fmla="*/ 73 w 78"/>
                <a:gd name="T69" fmla="*/ 106 h 388"/>
                <a:gd name="T70" fmla="*/ 71 w 78"/>
                <a:gd name="T71" fmla="*/ 89 h 388"/>
                <a:gd name="T72" fmla="*/ 72 w 78"/>
                <a:gd name="T73" fmla="*/ 77 h 388"/>
                <a:gd name="T74" fmla="*/ 69 w 78"/>
                <a:gd name="T75" fmla="*/ 47 h 388"/>
                <a:gd name="T76" fmla="*/ 58 w 78"/>
                <a:gd name="T77" fmla="*/ 82 h 388"/>
                <a:gd name="T78" fmla="*/ 56 w 78"/>
                <a:gd name="T79" fmla="*/ 100 h 388"/>
                <a:gd name="T80" fmla="*/ 52 w 78"/>
                <a:gd name="T81" fmla="*/ 101 h 388"/>
                <a:gd name="T82" fmla="*/ 48 w 78"/>
                <a:gd name="T83" fmla="*/ 137 h 388"/>
                <a:gd name="T84" fmla="*/ 46 w 78"/>
                <a:gd name="T85" fmla="*/ 142 h 388"/>
                <a:gd name="T86" fmla="*/ 43 w 78"/>
                <a:gd name="T87" fmla="*/ 160 h 388"/>
                <a:gd name="T88" fmla="*/ 39 w 78"/>
                <a:gd name="T89" fmla="*/ 176 h 388"/>
                <a:gd name="T90" fmla="*/ 40 w 78"/>
                <a:gd name="T91" fmla="*/ 182 h 388"/>
                <a:gd name="T92" fmla="*/ 38 w 78"/>
                <a:gd name="T93" fmla="*/ 203 h 388"/>
                <a:gd name="T94" fmla="*/ 36 w 78"/>
                <a:gd name="T95" fmla="*/ 191 h 388"/>
                <a:gd name="T96" fmla="*/ 37 w 78"/>
                <a:gd name="T97" fmla="*/ 170 h 388"/>
                <a:gd name="T98" fmla="*/ 38 w 78"/>
                <a:gd name="T99" fmla="*/ 152 h 388"/>
                <a:gd name="T100" fmla="*/ 38 w 78"/>
                <a:gd name="T101" fmla="*/ 142 h 388"/>
                <a:gd name="T102" fmla="*/ 42 w 78"/>
                <a:gd name="T103" fmla="*/ 117 h 388"/>
                <a:gd name="T104" fmla="*/ 46 w 78"/>
                <a:gd name="T105" fmla="*/ 106 h 388"/>
                <a:gd name="T106" fmla="*/ 49 w 78"/>
                <a:gd name="T107" fmla="*/ 86 h 388"/>
                <a:gd name="T108" fmla="*/ 46 w 78"/>
                <a:gd name="T109" fmla="*/ 64 h 388"/>
                <a:gd name="T110" fmla="*/ 45 w 78"/>
                <a:gd name="T111" fmla="*/ 47 h 388"/>
                <a:gd name="T112" fmla="*/ 45 w 78"/>
                <a:gd name="T113" fmla="*/ 46 h 388"/>
                <a:gd name="T114" fmla="*/ 41 w 78"/>
                <a:gd name="T115" fmla="*/ 36 h 388"/>
                <a:gd name="T116" fmla="*/ 38 w 78"/>
                <a:gd name="T117" fmla="*/ 1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388">
                  <a:moveTo>
                    <a:pt x="18" y="280"/>
                  </a:moveTo>
                  <a:cubicBezTo>
                    <a:pt x="18" y="282"/>
                    <a:pt x="19" y="280"/>
                    <a:pt x="18" y="283"/>
                  </a:cubicBezTo>
                  <a:cubicBezTo>
                    <a:pt x="17" y="282"/>
                    <a:pt x="16" y="283"/>
                    <a:pt x="18" y="280"/>
                  </a:cubicBezTo>
                  <a:close/>
                  <a:moveTo>
                    <a:pt x="38" y="20"/>
                  </a:moveTo>
                  <a:cubicBezTo>
                    <a:pt x="38" y="18"/>
                    <a:pt x="38" y="21"/>
                    <a:pt x="37" y="18"/>
                  </a:cubicBezTo>
                  <a:cubicBezTo>
                    <a:pt x="36" y="13"/>
                    <a:pt x="38" y="15"/>
                    <a:pt x="35" y="12"/>
                  </a:cubicBezTo>
                  <a:cubicBezTo>
                    <a:pt x="38" y="9"/>
                    <a:pt x="36" y="4"/>
                    <a:pt x="36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0"/>
                    <a:pt x="28" y="23"/>
                    <a:pt x="28" y="27"/>
                  </a:cubicBezTo>
                  <a:cubicBezTo>
                    <a:pt x="28" y="31"/>
                    <a:pt x="28" y="34"/>
                    <a:pt x="28" y="38"/>
                  </a:cubicBezTo>
                  <a:cubicBezTo>
                    <a:pt x="31" y="38"/>
                    <a:pt x="31" y="37"/>
                    <a:pt x="32" y="4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8"/>
                    <a:pt x="32" y="74"/>
                    <a:pt x="31" y="83"/>
                  </a:cubicBezTo>
                  <a:cubicBezTo>
                    <a:pt x="30" y="96"/>
                    <a:pt x="29" y="108"/>
                    <a:pt x="26" y="12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4"/>
                    <a:pt x="23" y="141"/>
                    <a:pt x="23" y="144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84"/>
                    <a:pt x="14" y="193"/>
                    <a:pt x="16" y="202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1" y="251"/>
                    <a:pt x="12" y="247"/>
                    <a:pt x="11" y="249"/>
                  </a:cubicBezTo>
                  <a:cubicBezTo>
                    <a:pt x="9" y="260"/>
                    <a:pt x="6" y="323"/>
                    <a:pt x="4" y="339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1" y="371"/>
                    <a:pt x="0" y="374"/>
                    <a:pt x="0" y="383"/>
                  </a:cubicBezTo>
                  <a:cubicBezTo>
                    <a:pt x="3" y="383"/>
                    <a:pt x="3" y="383"/>
                    <a:pt x="3" y="383"/>
                  </a:cubicBezTo>
                  <a:cubicBezTo>
                    <a:pt x="3" y="386"/>
                    <a:pt x="3" y="385"/>
                    <a:pt x="1" y="388"/>
                  </a:cubicBezTo>
                  <a:cubicBezTo>
                    <a:pt x="4" y="387"/>
                    <a:pt x="6" y="387"/>
                    <a:pt x="8" y="384"/>
                  </a:cubicBezTo>
                  <a:cubicBezTo>
                    <a:pt x="9" y="383"/>
                    <a:pt x="10" y="382"/>
                    <a:pt x="10" y="381"/>
                  </a:cubicBezTo>
                  <a:cubicBezTo>
                    <a:pt x="9" y="377"/>
                    <a:pt x="9" y="377"/>
                    <a:pt x="9" y="377"/>
                  </a:cubicBezTo>
                  <a:cubicBezTo>
                    <a:pt x="13" y="375"/>
                    <a:pt x="10" y="372"/>
                    <a:pt x="15" y="373"/>
                  </a:cubicBezTo>
                  <a:cubicBezTo>
                    <a:pt x="14" y="372"/>
                    <a:pt x="14" y="371"/>
                    <a:pt x="14" y="370"/>
                  </a:cubicBezTo>
                  <a:cubicBezTo>
                    <a:pt x="16" y="372"/>
                    <a:pt x="16" y="372"/>
                    <a:pt x="16" y="372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4" y="344"/>
                    <a:pt x="22" y="340"/>
                    <a:pt x="25" y="333"/>
                  </a:cubicBezTo>
                  <a:cubicBezTo>
                    <a:pt x="27" y="328"/>
                    <a:pt x="29" y="322"/>
                    <a:pt x="29" y="315"/>
                  </a:cubicBezTo>
                  <a:cubicBezTo>
                    <a:pt x="28" y="307"/>
                    <a:pt x="31" y="309"/>
                    <a:pt x="33" y="303"/>
                  </a:cubicBezTo>
                  <a:cubicBezTo>
                    <a:pt x="33" y="303"/>
                    <a:pt x="36" y="294"/>
                    <a:pt x="33" y="292"/>
                  </a:cubicBezTo>
                  <a:cubicBezTo>
                    <a:pt x="36" y="289"/>
                    <a:pt x="36" y="289"/>
                    <a:pt x="37" y="285"/>
                  </a:cubicBezTo>
                  <a:cubicBezTo>
                    <a:pt x="39" y="277"/>
                    <a:pt x="43" y="269"/>
                    <a:pt x="43" y="260"/>
                  </a:cubicBezTo>
                  <a:cubicBezTo>
                    <a:pt x="47" y="256"/>
                    <a:pt x="44" y="259"/>
                    <a:pt x="47" y="249"/>
                  </a:cubicBezTo>
                  <a:cubicBezTo>
                    <a:pt x="51" y="233"/>
                    <a:pt x="56" y="202"/>
                    <a:pt x="58" y="186"/>
                  </a:cubicBezTo>
                  <a:cubicBezTo>
                    <a:pt x="59" y="177"/>
                    <a:pt x="59" y="168"/>
                    <a:pt x="61" y="160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84"/>
                    <a:pt x="63" y="179"/>
                    <a:pt x="62" y="187"/>
                  </a:cubicBezTo>
                  <a:cubicBezTo>
                    <a:pt x="62" y="191"/>
                    <a:pt x="61" y="194"/>
                    <a:pt x="61" y="199"/>
                  </a:cubicBezTo>
                  <a:cubicBezTo>
                    <a:pt x="66" y="197"/>
                    <a:pt x="63" y="197"/>
                    <a:pt x="66" y="195"/>
                  </a:cubicBezTo>
                  <a:cubicBezTo>
                    <a:pt x="66" y="198"/>
                    <a:pt x="66" y="200"/>
                    <a:pt x="67" y="202"/>
                  </a:cubicBezTo>
                  <a:cubicBezTo>
                    <a:pt x="68" y="198"/>
                    <a:pt x="69" y="197"/>
                    <a:pt x="70" y="194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86"/>
                    <a:pt x="67" y="185"/>
                    <a:pt x="68" y="181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69" y="174"/>
                    <a:pt x="71" y="162"/>
                    <a:pt x="68" y="159"/>
                  </a:cubicBezTo>
                  <a:cubicBezTo>
                    <a:pt x="68" y="159"/>
                    <a:pt x="69" y="158"/>
                    <a:pt x="70" y="157"/>
                  </a:cubicBezTo>
                  <a:cubicBezTo>
                    <a:pt x="71" y="155"/>
                    <a:pt x="70" y="156"/>
                    <a:pt x="71" y="155"/>
                  </a:cubicBezTo>
                  <a:cubicBezTo>
                    <a:pt x="71" y="155"/>
                    <a:pt x="71" y="154"/>
                    <a:pt x="71" y="154"/>
                  </a:cubicBezTo>
                  <a:cubicBezTo>
                    <a:pt x="73" y="152"/>
                    <a:pt x="75" y="151"/>
                    <a:pt x="76" y="148"/>
                  </a:cubicBezTo>
                  <a:cubicBezTo>
                    <a:pt x="73" y="150"/>
                    <a:pt x="74" y="150"/>
                    <a:pt x="70" y="150"/>
                  </a:cubicBezTo>
                  <a:cubicBezTo>
                    <a:pt x="72" y="146"/>
                    <a:pt x="71" y="143"/>
                    <a:pt x="72" y="139"/>
                  </a:cubicBezTo>
                  <a:cubicBezTo>
                    <a:pt x="74" y="134"/>
                    <a:pt x="73" y="135"/>
                    <a:pt x="73" y="129"/>
                  </a:cubicBezTo>
                  <a:cubicBezTo>
                    <a:pt x="76" y="124"/>
                    <a:pt x="75" y="130"/>
                    <a:pt x="76" y="123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4" y="117"/>
                    <a:pt x="74" y="117"/>
                  </a:cubicBezTo>
                  <a:cubicBezTo>
                    <a:pt x="75" y="114"/>
                    <a:pt x="74" y="115"/>
                    <a:pt x="75" y="114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6" y="109"/>
                    <a:pt x="76" y="112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6"/>
                    <a:pt x="76" y="106"/>
                  </a:cubicBezTo>
                  <a:cubicBezTo>
                    <a:pt x="75" y="101"/>
                    <a:pt x="74" y="105"/>
                    <a:pt x="73" y="106"/>
                  </a:cubicBezTo>
                  <a:cubicBezTo>
                    <a:pt x="72" y="101"/>
                    <a:pt x="73" y="98"/>
                    <a:pt x="73" y="95"/>
                  </a:cubicBezTo>
                  <a:cubicBezTo>
                    <a:pt x="73" y="91"/>
                    <a:pt x="71" y="90"/>
                    <a:pt x="71" y="89"/>
                  </a:cubicBezTo>
                  <a:cubicBezTo>
                    <a:pt x="71" y="89"/>
                    <a:pt x="71" y="88"/>
                    <a:pt x="71" y="88"/>
                  </a:cubicBezTo>
                  <a:cubicBezTo>
                    <a:pt x="75" y="86"/>
                    <a:pt x="73" y="80"/>
                    <a:pt x="72" y="7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0" y="63"/>
                    <a:pt x="68" y="53"/>
                    <a:pt x="69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91"/>
                    <a:pt x="60" y="81"/>
                    <a:pt x="58" y="96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98"/>
                    <a:pt x="56" y="99"/>
                    <a:pt x="54" y="97"/>
                  </a:cubicBezTo>
                  <a:cubicBezTo>
                    <a:pt x="52" y="99"/>
                    <a:pt x="53" y="96"/>
                    <a:pt x="52" y="101"/>
                  </a:cubicBezTo>
                  <a:cubicBezTo>
                    <a:pt x="51" y="102"/>
                    <a:pt x="51" y="104"/>
                    <a:pt x="51" y="105"/>
                  </a:cubicBezTo>
                  <a:cubicBezTo>
                    <a:pt x="49" y="115"/>
                    <a:pt x="48" y="126"/>
                    <a:pt x="48" y="137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39"/>
                    <a:pt x="46" y="142"/>
                  </a:cubicBezTo>
                  <a:cubicBezTo>
                    <a:pt x="46" y="146"/>
                    <a:pt x="45" y="149"/>
                    <a:pt x="44" y="151"/>
                  </a:cubicBezTo>
                  <a:cubicBezTo>
                    <a:pt x="46" y="156"/>
                    <a:pt x="45" y="156"/>
                    <a:pt x="43" y="160"/>
                  </a:cubicBezTo>
                  <a:cubicBezTo>
                    <a:pt x="42" y="163"/>
                    <a:pt x="43" y="167"/>
                    <a:pt x="43" y="171"/>
                  </a:cubicBezTo>
                  <a:cubicBezTo>
                    <a:pt x="41" y="173"/>
                    <a:pt x="42" y="174"/>
                    <a:pt x="39" y="176"/>
                  </a:cubicBezTo>
                  <a:cubicBezTo>
                    <a:pt x="40" y="177"/>
                    <a:pt x="41" y="178"/>
                    <a:pt x="41" y="180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7" y="191"/>
                    <a:pt x="40" y="186"/>
                    <a:pt x="40" y="193"/>
                  </a:cubicBezTo>
                  <a:cubicBezTo>
                    <a:pt x="40" y="194"/>
                    <a:pt x="39" y="201"/>
                    <a:pt x="38" y="203"/>
                  </a:cubicBezTo>
                  <a:cubicBezTo>
                    <a:pt x="38" y="210"/>
                    <a:pt x="39" y="209"/>
                    <a:pt x="36" y="211"/>
                  </a:cubicBezTo>
                  <a:cubicBezTo>
                    <a:pt x="36" y="210"/>
                    <a:pt x="38" y="199"/>
                    <a:pt x="36" y="191"/>
                  </a:cubicBezTo>
                  <a:cubicBezTo>
                    <a:pt x="36" y="187"/>
                    <a:pt x="36" y="190"/>
                    <a:pt x="36" y="185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8" y="165"/>
                    <a:pt x="37" y="163"/>
                    <a:pt x="37" y="156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4"/>
                    <a:pt x="37" y="146"/>
                    <a:pt x="38" y="142"/>
                  </a:cubicBezTo>
                  <a:cubicBezTo>
                    <a:pt x="41" y="128"/>
                    <a:pt x="39" y="133"/>
                    <a:pt x="41" y="122"/>
                  </a:cubicBezTo>
                  <a:cubicBezTo>
                    <a:pt x="42" y="117"/>
                    <a:pt x="41" y="122"/>
                    <a:pt x="42" y="117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08"/>
                    <a:pt x="44" y="107"/>
                    <a:pt x="46" y="106"/>
                  </a:cubicBezTo>
                  <a:cubicBezTo>
                    <a:pt x="45" y="101"/>
                    <a:pt x="46" y="102"/>
                    <a:pt x="46" y="95"/>
                  </a:cubicBezTo>
                  <a:cubicBezTo>
                    <a:pt x="49" y="91"/>
                    <a:pt x="48" y="91"/>
                    <a:pt x="49" y="86"/>
                  </a:cubicBezTo>
                  <a:cubicBezTo>
                    <a:pt x="49" y="82"/>
                    <a:pt x="50" y="77"/>
                    <a:pt x="49" y="74"/>
                  </a:cubicBezTo>
                  <a:cubicBezTo>
                    <a:pt x="48" y="70"/>
                    <a:pt x="46" y="69"/>
                    <a:pt x="46" y="64"/>
                  </a:cubicBezTo>
                  <a:cubicBezTo>
                    <a:pt x="45" y="56"/>
                    <a:pt x="49" y="54"/>
                    <a:pt x="44" y="49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4"/>
                    <a:pt x="48" y="49"/>
                    <a:pt x="45" y="4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37"/>
                    <a:pt x="43" y="39"/>
                    <a:pt x="41" y="36"/>
                  </a:cubicBezTo>
                  <a:cubicBezTo>
                    <a:pt x="39" y="41"/>
                    <a:pt x="42" y="38"/>
                    <a:pt x="39" y="40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8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4" name="Freeform 60"/>
            <p:cNvSpPr>
              <a:spLocks noEditPoints="1"/>
            </p:cNvSpPr>
            <p:nvPr/>
          </p:nvSpPr>
          <p:spPr bwMode="auto">
            <a:xfrm>
              <a:off x="2080" y="3298"/>
              <a:ext cx="103" cy="347"/>
            </a:xfrm>
            <a:custGeom>
              <a:avLst/>
              <a:gdLst>
                <a:gd name="T0" fmla="*/ 66 w 80"/>
                <a:gd name="T1" fmla="*/ 231 h 270"/>
                <a:gd name="T2" fmla="*/ 64 w 80"/>
                <a:gd name="T3" fmla="*/ 221 h 270"/>
                <a:gd name="T4" fmla="*/ 55 w 80"/>
                <a:gd name="T5" fmla="*/ 191 h 270"/>
                <a:gd name="T6" fmla="*/ 27 w 80"/>
                <a:gd name="T7" fmla="*/ 156 h 270"/>
                <a:gd name="T8" fmla="*/ 22 w 80"/>
                <a:gd name="T9" fmla="*/ 142 h 270"/>
                <a:gd name="T10" fmla="*/ 22 w 80"/>
                <a:gd name="T11" fmla="*/ 142 h 270"/>
                <a:gd name="T12" fmla="*/ 32 w 80"/>
                <a:gd name="T13" fmla="*/ 132 h 270"/>
                <a:gd name="T14" fmla="*/ 25 w 80"/>
                <a:gd name="T15" fmla="*/ 91 h 270"/>
                <a:gd name="T16" fmla="*/ 30 w 80"/>
                <a:gd name="T17" fmla="*/ 69 h 270"/>
                <a:gd name="T18" fmla="*/ 30 w 80"/>
                <a:gd name="T19" fmla="*/ 64 h 270"/>
                <a:gd name="T20" fmla="*/ 24 w 80"/>
                <a:gd name="T21" fmla="*/ 44 h 270"/>
                <a:gd name="T22" fmla="*/ 24 w 80"/>
                <a:gd name="T23" fmla="*/ 44 h 270"/>
                <a:gd name="T24" fmla="*/ 19 w 80"/>
                <a:gd name="T25" fmla="*/ 0 h 270"/>
                <a:gd name="T26" fmla="*/ 20 w 80"/>
                <a:gd name="T27" fmla="*/ 19 h 270"/>
                <a:gd name="T28" fmla="*/ 15 w 80"/>
                <a:gd name="T29" fmla="*/ 48 h 270"/>
                <a:gd name="T30" fmla="*/ 22 w 80"/>
                <a:gd name="T31" fmla="*/ 136 h 270"/>
                <a:gd name="T32" fmla="*/ 16 w 80"/>
                <a:gd name="T33" fmla="*/ 102 h 270"/>
                <a:gd name="T34" fmla="*/ 11 w 80"/>
                <a:gd name="T35" fmla="*/ 91 h 270"/>
                <a:gd name="T36" fmla="*/ 2 w 80"/>
                <a:gd name="T37" fmla="*/ 69 h 270"/>
                <a:gd name="T38" fmla="*/ 1 w 80"/>
                <a:gd name="T39" fmla="*/ 82 h 270"/>
                <a:gd name="T40" fmla="*/ 3 w 80"/>
                <a:gd name="T41" fmla="*/ 99 h 270"/>
                <a:gd name="T42" fmla="*/ 14 w 80"/>
                <a:gd name="T43" fmla="*/ 155 h 270"/>
                <a:gd name="T44" fmla="*/ 22 w 80"/>
                <a:gd name="T45" fmla="*/ 186 h 270"/>
                <a:gd name="T46" fmla="*/ 35 w 80"/>
                <a:gd name="T47" fmla="*/ 231 h 270"/>
                <a:gd name="T48" fmla="*/ 39 w 80"/>
                <a:gd name="T49" fmla="*/ 235 h 270"/>
                <a:gd name="T50" fmla="*/ 37 w 80"/>
                <a:gd name="T51" fmla="*/ 243 h 270"/>
                <a:gd name="T52" fmla="*/ 49 w 80"/>
                <a:gd name="T53" fmla="*/ 251 h 270"/>
                <a:gd name="T54" fmla="*/ 58 w 80"/>
                <a:gd name="T55" fmla="*/ 262 h 270"/>
                <a:gd name="T56" fmla="*/ 51 w 80"/>
                <a:gd name="T57" fmla="*/ 231 h 270"/>
                <a:gd name="T58" fmla="*/ 38 w 80"/>
                <a:gd name="T59" fmla="*/ 175 h 270"/>
                <a:gd name="T60" fmla="*/ 32 w 80"/>
                <a:gd name="T61" fmla="*/ 135 h 270"/>
                <a:gd name="T62" fmla="*/ 33 w 80"/>
                <a:gd name="T63" fmla="*/ 139 h 270"/>
                <a:gd name="T64" fmla="*/ 44 w 80"/>
                <a:gd name="T65" fmla="*/ 188 h 270"/>
                <a:gd name="T66" fmla="*/ 56 w 80"/>
                <a:gd name="T67" fmla="*/ 238 h 270"/>
                <a:gd name="T68" fmla="*/ 69 w 80"/>
                <a:gd name="T69" fmla="*/ 267 h 270"/>
                <a:gd name="T70" fmla="*/ 72 w 80"/>
                <a:gd name="T71" fmla="*/ 248 h 270"/>
                <a:gd name="T72" fmla="*/ 74 w 80"/>
                <a:gd name="T73" fmla="*/ 260 h 270"/>
                <a:gd name="T74" fmla="*/ 78 w 80"/>
                <a:gd name="T75" fmla="*/ 250 h 270"/>
                <a:gd name="T76" fmla="*/ 75 w 80"/>
                <a:gd name="T77" fmla="*/ 241 h 270"/>
                <a:gd name="T78" fmla="*/ 77 w 80"/>
                <a:gd name="T79" fmla="*/ 238 h 270"/>
                <a:gd name="T80" fmla="*/ 74 w 80"/>
                <a:gd name="T81" fmla="*/ 214 h 270"/>
                <a:gd name="T82" fmla="*/ 65 w 80"/>
                <a:gd name="T83" fmla="*/ 151 h 270"/>
                <a:gd name="T84" fmla="*/ 64 w 80"/>
                <a:gd name="T85" fmla="*/ 125 h 270"/>
                <a:gd name="T86" fmla="*/ 67 w 80"/>
                <a:gd name="T87" fmla="*/ 121 h 270"/>
                <a:gd name="T88" fmla="*/ 67 w 80"/>
                <a:gd name="T89" fmla="*/ 111 h 270"/>
                <a:gd name="T90" fmla="*/ 64 w 80"/>
                <a:gd name="T91" fmla="*/ 101 h 270"/>
                <a:gd name="T92" fmla="*/ 53 w 80"/>
                <a:gd name="T93" fmla="*/ 63 h 270"/>
                <a:gd name="T94" fmla="*/ 34 w 80"/>
                <a:gd name="T95" fmla="*/ 21 h 270"/>
                <a:gd name="T96" fmla="*/ 49 w 80"/>
                <a:gd name="T97" fmla="*/ 68 h 270"/>
                <a:gd name="T98" fmla="*/ 58 w 80"/>
                <a:gd name="T99" fmla="*/ 91 h 270"/>
                <a:gd name="T100" fmla="*/ 50 w 80"/>
                <a:gd name="T101" fmla="*/ 91 h 270"/>
                <a:gd name="T102" fmla="*/ 30 w 80"/>
                <a:gd name="T103" fmla="*/ 2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270">
                  <a:moveTo>
                    <a:pt x="66" y="231"/>
                  </a:moveTo>
                  <a:cubicBezTo>
                    <a:pt x="69" y="232"/>
                    <a:pt x="68" y="230"/>
                    <a:pt x="68" y="234"/>
                  </a:cubicBezTo>
                  <a:cubicBezTo>
                    <a:pt x="64" y="232"/>
                    <a:pt x="67" y="234"/>
                    <a:pt x="66" y="231"/>
                  </a:cubicBezTo>
                  <a:close/>
                  <a:moveTo>
                    <a:pt x="64" y="221"/>
                  </a:moveTo>
                  <a:cubicBezTo>
                    <a:pt x="67" y="221"/>
                    <a:pt x="67" y="221"/>
                    <a:pt x="65" y="225"/>
                  </a:cubicBezTo>
                  <a:lnTo>
                    <a:pt x="64" y="221"/>
                  </a:lnTo>
                  <a:close/>
                  <a:moveTo>
                    <a:pt x="55" y="191"/>
                  </a:moveTo>
                  <a:cubicBezTo>
                    <a:pt x="57" y="196"/>
                    <a:pt x="56" y="192"/>
                    <a:pt x="55" y="194"/>
                  </a:cubicBezTo>
                  <a:lnTo>
                    <a:pt x="55" y="191"/>
                  </a:lnTo>
                  <a:close/>
                  <a:moveTo>
                    <a:pt x="23" y="153"/>
                  </a:moveTo>
                  <a:cubicBezTo>
                    <a:pt x="25" y="153"/>
                    <a:pt x="24" y="152"/>
                    <a:pt x="25" y="154"/>
                  </a:cubicBezTo>
                  <a:cubicBezTo>
                    <a:pt x="27" y="155"/>
                    <a:pt x="26" y="154"/>
                    <a:pt x="27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2" y="154"/>
                    <a:pt x="24" y="156"/>
                    <a:pt x="23" y="153"/>
                  </a:cubicBezTo>
                  <a:close/>
                  <a:moveTo>
                    <a:pt x="22" y="142"/>
                  </a:moveTo>
                  <a:cubicBezTo>
                    <a:pt x="24" y="143"/>
                    <a:pt x="24" y="142"/>
                    <a:pt x="24" y="147"/>
                  </a:cubicBezTo>
                  <a:cubicBezTo>
                    <a:pt x="25" y="151"/>
                    <a:pt x="25" y="149"/>
                    <a:pt x="22" y="151"/>
                  </a:cubicBezTo>
                  <a:cubicBezTo>
                    <a:pt x="22" y="146"/>
                    <a:pt x="21" y="146"/>
                    <a:pt x="22" y="142"/>
                  </a:cubicBezTo>
                  <a:close/>
                  <a:moveTo>
                    <a:pt x="29" y="120"/>
                  </a:moveTo>
                  <a:cubicBezTo>
                    <a:pt x="32" y="121"/>
                    <a:pt x="31" y="120"/>
                    <a:pt x="32" y="124"/>
                  </a:cubicBezTo>
                  <a:cubicBezTo>
                    <a:pt x="32" y="129"/>
                    <a:pt x="33" y="130"/>
                    <a:pt x="32" y="132"/>
                  </a:cubicBezTo>
                  <a:cubicBezTo>
                    <a:pt x="29" y="130"/>
                    <a:pt x="30" y="124"/>
                    <a:pt x="29" y="120"/>
                  </a:cubicBezTo>
                  <a:close/>
                  <a:moveTo>
                    <a:pt x="23" y="86"/>
                  </a:moveTo>
                  <a:cubicBezTo>
                    <a:pt x="25" y="91"/>
                    <a:pt x="25" y="91"/>
                    <a:pt x="25" y="91"/>
                  </a:cubicBezTo>
                  <a:cubicBezTo>
                    <a:pt x="21" y="89"/>
                    <a:pt x="22" y="88"/>
                    <a:pt x="23" y="86"/>
                  </a:cubicBezTo>
                  <a:close/>
                  <a:moveTo>
                    <a:pt x="29" y="68"/>
                  </a:moveTo>
                  <a:cubicBezTo>
                    <a:pt x="30" y="69"/>
                    <a:pt x="30" y="67"/>
                    <a:pt x="30" y="69"/>
                  </a:cubicBezTo>
                  <a:cubicBezTo>
                    <a:pt x="31" y="72"/>
                    <a:pt x="30" y="72"/>
                    <a:pt x="30" y="72"/>
                  </a:cubicBezTo>
                  <a:lnTo>
                    <a:pt x="29" y="68"/>
                  </a:lnTo>
                  <a:close/>
                  <a:moveTo>
                    <a:pt x="30" y="64"/>
                  </a:moveTo>
                  <a:cubicBezTo>
                    <a:pt x="28" y="62"/>
                    <a:pt x="28" y="62"/>
                    <a:pt x="29" y="61"/>
                  </a:cubicBezTo>
                  <a:cubicBezTo>
                    <a:pt x="30" y="63"/>
                    <a:pt x="30" y="63"/>
                    <a:pt x="30" y="64"/>
                  </a:cubicBezTo>
                  <a:close/>
                  <a:moveTo>
                    <a:pt x="24" y="44"/>
                  </a:moveTo>
                  <a:cubicBezTo>
                    <a:pt x="26" y="46"/>
                    <a:pt x="25" y="43"/>
                    <a:pt x="26" y="46"/>
                  </a:cubicBezTo>
                  <a:cubicBezTo>
                    <a:pt x="26" y="48"/>
                    <a:pt x="26" y="47"/>
                    <a:pt x="25" y="47"/>
                  </a:cubicBezTo>
                  <a:cubicBezTo>
                    <a:pt x="23" y="48"/>
                    <a:pt x="24" y="45"/>
                    <a:pt x="24" y="44"/>
                  </a:cubicBezTo>
                  <a:close/>
                  <a:moveTo>
                    <a:pt x="25" y="6"/>
                  </a:moveTo>
                  <a:cubicBezTo>
                    <a:pt x="24" y="5"/>
                    <a:pt x="24" y="6"/>
                    <a:pt x="22" y="6"/>
                  </a:cubicBezTo>
                  <a:cubicBezTo>
                    <a:pt x="21" y="1"/>
                    <a:pt x="22" y="3"/>
                    <a:pt x="19" y="0"/>
                  </a:cubicBezTo>
                  <a:cubicBezTo>
                    <a:pt x="15" y="3"/>
                    <a:pt x="17" y="2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20" y="19"/>
                    <a:pt x="20" y="19"/>
                  </a:cubicBezTo>
                  <a:cubicBezTo>
                    <a:pt x="21" y="27"/>
                    <a:pt x="24" y="32"/>
                    <a:pt x="24" y="40"/>
                  </a:cubicBezTo>
                  <a:cubicBezTo>
                    <a:pt x="21" y="38"/>
                    <a:pt x="24" y="38"/>
                    <a:pt x="19" y="36"/>
                  </a:cubicBezTo>
                  <a:cubicBezTo>
                    <a:pt x="19" y="44"/>
                    <a:pt x="22" y="48"/>
                    <a:pt x="15" y="48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67"/>
                    <a:pt x="25" y="126"/>
                    <a:pt x="22" y="136"/>
                  </a:cubicBezTo>
                  <a:cubicBezTo>
                    <a:pt x="20" y="133"/>
                    <a:pt x="20" y="131"/>
                    <a:pt x="19" y="127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4" y="106"/>
                    <a:pt x="13" y="105"/>
                    <a:pt x="16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6"/>
                    <a:pt x="11" y="94"/>
                    <a:pt x="11" y="91"/>
                  </a:cubicBezTo>
                  <a:cubicBezTo>
                    <a:pt x="10" y="88"/>
                    <a:pt x="11" y="86"/>
                    <a:pt x="10" y="83"/>
                  </a:cubicBezTo>
                  <a:cubicBezTo>
                    <a:pt x="8" y="72"/>
                    <a:pt x="7" y="71"/>
                    <a:pt x="8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1"/>
                    <a:pt x="3" y="73"/>
                    <a:pt x="4" y="75"/>
                  </a:cubicBezTo>
                  <a:cubicBezTo>
                    <a:pt x="1" y="75"/>
                    <a:pt x="2" y="75"/>
                    <a:pt x="0" y="75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5"/>
                    <a:pt x="2" y="85"/>
                    <a:pt x="4" y="88"/>
                  </a:cubicBezTo>
                  <a:cubicBezTo>
                    <a:pt x="3" y="90"/>
                    <a:pt x="2" y="92"/>
                    <a:pt x="3" y="95"/>
                  </a:cubicBezTo>
                  <a:cubicBezTo>
                    <a:pt x="3" y="99"/>
                    <a:pt x="3" y="94"/>
                    <a:pt x="3" y="99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18"/>
                    <a:pt x="10" y="144"/>
                    <a:pt x="14" y="155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9"/>
                    <a:pt x="21" y="181"/>
                    <a:pt x="21" y="183"/>
                  </a:cubicBezTo>
                  <a:cubicBezTo>
                    <a:pt x="22" y="187"/>
                    <a:pt x="22" y="184"/>
                    <a:pt x="22" y="186"/>
                  </a:cubicBezTo>
                  <a:cubicBezTo>
                    <a:pt x="24" y="189"/>
                    <a:pt x="24" y="195"/>
                    <a:pt x="26" y="199"/>
                  </a:cubicBezTo>
                  <a:cubicBezTo>
                    <a:pt x="28" y="204"/>
                    <a:pt x="28" y="206"/>
                    <a:pt x="29" y="211"/>
                  </a:cubicBezTo>
                  <a:cubicBezTo>
                    <a:pt x="30" y="220"/>
                    <a:pt x="36" y="226"/>
                    <a:pt x="35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4"/>
                    <a:pt x="38" y="234"/>
                    <a:pt x="38" y="234"/>
                  </a:cubicBezTo>
                  <a:cubicBezTo>
                    <a:pt x="35" y="232"/>
                    <a:pt x="41" y="235"/>
                    <a:pt x="36" y="23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41" y="244"/>
                    <a:pt x="41" y="244"/>
                    <a:pt x="41" y="244"/>
                  </a:cubicBezTo>
                  <a:cubicBezTo>
                    <a:pt x="44" y="245"/>
                    <a:pt x="45" y="246"/>
                    <a:pt x="46" y="247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53" y="260"/>
                    <a:pt x="53" y="257"/>
                    <a:pt x="55" y="258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9" y="261"/>
                    <a:pt x="54" y="259"/>
                    <a:pt x="58" y="262"/>
                  </a:cubicBezTo>
                  <a:cubicBezTo>
                    <a:pt x="61" y="257"/>
                    <a:pt x="57" y="251"/>
                    <a:pt x="55" y="247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1" y="231"/>
                    <a:pt x="52" y="234"/>
                    <a:pt x="51" y="231"/>
                  </a:cubicBezTo>
                  <a:cubicBezTo>
                    <a:pt x="50" y="229"/>
                    <a:pt x="49" y="226"/>
                    <a:pt x="49" y="223"/>
                  </a:cubicBezTo>
                  <a:cubicBezTo>
                    <a:pt x="46" y="210"/>
                    <a:pt x="42" y="198"/>
                    <a:pt x="40" y="184"/>
                  </a:cubicBezTo>
                  <a:cubicBezTo>
                    <a:pt x="39" y="180"/>
                    <a:pt x="39" y="179"/>
                    <a:pt x="38" y="175"/>
                  </a:cubicBezTo>
                  <a:cubicBezTo>
                    <a:pt x="38" y="172"/>
                    <a:pt x="37" y="170"/>
                    <a:pt x="36" y="168"/>
                  </a:cubicBezTo>
                  <a:cubicBezTo>
                    <a:pt x="36" y="165"/>
                    <a:pt x="35" y="161"/>
                    <a:pt x="35" y="159"/>
                  </a:cubicBezTo>
                  <a:cubicBezTo>
                    <a:pt x="34" y="152"/>
                    <a:pt x="29" y="141"/>
                    <a:pt x="32" y="135"/>
                  </a:cubicBezTo>
                  <a:cubicBezTo>
                    <a:pt x="33" y="138"/>
                    <a:pt x="31" y="133"/>
                    <a:pt x="32" y="137"/>
                  </a:cubicBezTo>
                  <a:cubicBezTo>
                    <a:pt x="32" y="137"/>
                    <a:pt x="32" y="138"/>
                    <a:pt x="32" y="138"/>
                  </a:cubicBezTo>
                  <a:cubicBezTo>
                    <a:pt x="32" y="138"/>
                    <a:pt x="33" y="139"/>
                    <a:pt x="33" y="139"/>
                  </a:cubicBezTo>
                  <a:cubicBezTo>
                    <a:pt x="35" y="144"/>
                    <a:pt x="38" y="164"/>
                    <a:pt x="39" y="170"/>
                  </a:cubicBezTo>
                  <a:cubicBezTo>
                    <a:pt x="40" y="173"/>
                    <a:pt x="41" y="175"/>
                    <a:pt x="41" y="178"/>
                  </a:cubicBezTo>
                  <a:cubicBezTo>
                    <a:pt x="41" y="183"/>
                    <a:pt x="43" y="186"/>
                    <a:pt x="44" y="188"/>
                  </a:cubicBezTo>
                  <a:cubicBezTo>
                    <a:pt x="46" y="193"/>
                    <a:pt x="46" y="200"/>
                    <a:pt x="47" y="205"/>
                  </a:cubicBezTo>
                  <a:cubicBezTo>
                    <a:pt x="49" y="211"/>
                    <a:pt x="51" y="216"/>
                    <a:pt x="52" y="222"/>
                  </a:cubicBezTo>
                  <a:cubicBezTo>
                    <a:pt x="53" y="228"/>
                    <a:pt x="56" y="234"/>
                    <a:pt x="56" y="238"/>
                  </a:cubicBezTo>
                  <a:cubicBezTo>
                    <a:pt x="57" y="246"/>
                    <a:pt x="58" y="245"/>
                    <a:pt x="60" y="251"/>
                  </a:cubicBezTo>
                  <a:cubicBezTo>
                    <a:pt x="61" y="258"/>
                    <a:pt x="61" y="266"/>
                    <a:pt x="66" y="270"/>
                  </a:cubicBezTo>
                  <a:cubicBezTo>
                    <a:pt x="69" y="269"/>
                    <a:pt x="68" y="270"/>
                    <a:pt x="69" y="267"/>
                  </a:cubicBezTo>
                  <a:cubicBezTo>
                    <a:pt x="68" y="263"/>
                    <a:pt x="70" y="266"/>
                    <a:pt x="67" y="264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71" y="257"/>
                    <a:pt x="70" y="252"/>
                    <a:pt x="72" y="248"/>
                  </a:cubicBezTo>
                  <a:cubicBezTo>
                    <a:pt x="76" y="249"/>
                    <a:pt x="74" y="248"/>
                    <a:pt x="75" y="25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5" y="258"/>
                    <a:pt x="74" y="256"/>
                    <a:pt x="74" y="260"/>
                  </a:cubicBezTo>
                  <a:cubicBezTo>
                    <a:pt x="78" y="260"/>
                    <a:pt x="79" y="259"/>
                    <a:pt x="79" y="255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8" y="251"/>
                    <a:pt x="78" y="250"/>
                    <a:pt x="78" y="250"/>
                  </a:cubicBezTo>
                  <a:cubicBezTo>
                    <a:pt x="80" y="249"/>
                    <a:pt x="79" y="247"/>
                    <a:pt x="78" y="247"/>
                  </a:cubicBezTo>
                  <a:cubicBezTo>
                    <a:pt x="78" y="247"/>
                    <a:pt x="76" y="248"/>
                    <a:pt x="76" y="248"/>
                  </a:cubicBezTo>
                  <a:cubicBezTo>
                    <a:pt x="77" y="241"/>
                    <a:pt x="77" y="247"/>
                    <a:pt x="75" y="241"/>
                  </a:cubicBezTo>
                  <a:cubicBezTo>
                    <a:pt x="78" y="242"/>
                    <a:pt x="76" y="241"/>
                    <a:pt x="78" y="243"/>
                  </a:cubicBezTo>
                  <a:cubicBezTo>
                    <a:pt x="77" y="240"/>
                    <a:pt x="78" y="241"/>
                    <a:pt x="76" y="240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8" y="235"/>
                    <a:pt x="77" y="233"/>
                    <a:pt x="77" y="232"/>
                  </a:cubicBezTo>
                  <a:cubicBezTo>
                    <a:pt x="75" y="229"/>
                    <a:pt x="76" y="226"/>
                    <a:pt x="76" y="218"/>
                  </a:cubicBezTo>
                  <a:cubicBezTo>
                    <a:pt x="78" y="219"/>
                    <a:pt x="74" y="217"/>
                    <a:pt x="74" y="214"/>
                  </a:cubicBezTo>
                  <a:cubicBezTo>
                    <a:pt x="72" y="211"/>
                    <a:pt x="73" y="210"/>
                    <a:pt x="71" y="207"/>
                  </a:cubicBezTo>
                  <a:cubicBezTo>
                    <a:pt x="74" y="193"/>
                    <a:pt x="71" y="176"/>
                    <a:pt x="67" y="162"/>
                  </a:cubicBezTo>
                  <a:cubicBezTo>
                    <a:pt x="66" y="159"/>
                    <a:pt x="66" y="154"/>
                    <a:pt x="65" y="151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2" y="125"/>
                    <a:pt x="60" y="122"/>
                    <a:pt x="62" y="119"/>
                  </a:cubicBezTo>
                  <a:cubicBezTo>
                    <a:pt x="65" y="120"/>
                    <a:pt x="64" y="120"/>
                    <a:pt x="64" y="125"/>
                  </a:cubicBezTo>
                  <a:cubicBezTo>
                    <a:pt x="67" y="124"/>
                    <a:pt x="67" y="125"/>
                    <a:pt x="68" y="125"/>
                  </a:cubicBezTo>
                  <a:cubicBezTo>
                    <a:pt x="73" y="126"/>
                    <a:pt x="69" y="126"/>
                    <a:pt x="70" y="124"/>
                  </a:cubicBezTo>
                  <a:cubicBezTo>
                    <a:pt x="70" y="123"/>
                    <a:pt x="69" y="122"/>
                    <a:pt x="67" y="121"/>
                  </a:cubicBezTo>
                  <a:cubicBezTo>
                    <a:pt x="68" y="114"/>
                    <a:pt x="68" y="118"/>
                    <a:pt x="65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07"/>
                    <a:pt x="65" y="105"/>
                    <a:pt x="63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2" y="98"/>
                    <a:pt x="63" y="99"/>
                    <a:pt x="62" y="95"/>
                  </a:cubicBezTo>
                  <a:cubicBezTo>
                    <a:pt x="62" y="92"/>
                    <a:pt x="62" y="90"/>
                    <a:pt x="62" y="88"/>
                  </a:cubicBezTo>
                  <a:cubicBezTo>
                    <a:pt x="61" y="82"/>
                    <a:pt x="55" y="68"/>
                    <a:pt x="53" y="63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3" y="35"/>
                    <a:pt x="40" y="27"/>
                    <a:pt x="37" y="21"/>
                  </a:cubicBezTo>
                  <a:cubicBezTo>
                    <a:pt x="36" y="19"/>
                    <a:pt x="34" y="16"/>
                    <a:pt x="34" y="21"/>
                  </a:cubicBezTo>
                  <a:cubicBezTo>
                    <a:pt x="34" y="23"/>
                    <a:pt x="37" y="37"/>
                    <a:pt x="41" y="40"/>
                  </a:cubicBezTo>
                  <a:cubicBezTo>
                    <a:pt x="38" y="45"/>
                    <a:pt x="44" y="59"/>
                    <a:pt x="48" y="62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9"/>
                    <a:pt x="55" y="89"/>
                    <a:pt x="58" y="91"/>
                  </a:cubicBezTo>
                  <a:cubicBezTo>
                    <a:pt x="58" y="106"/>
                    <a:pt x="63" y="105"/>
                    <a:pt x="61" y="113"/>
                  </a:cubicBezTo>
                  <a:cubicBezTo>
                    <a:pt x="55" y="110"/>
                    <a:pt x="58" y="106"/>
                    <a:pt x="54" y="105"/>
                  </a:cubicBezTo>
                  <a:cubicBezTo>
                    <a:pt x="53" y="100"/>
                    <a:pt x="51" y="97"/>
                    <a:pt x="50" y="91"/>
                  </a:cubicBezTo>
                  <a:cubicBezTo>
                    <a:pt x="47" y="78"/>
                    <a:pt x="46" y="80"/>
                    <a:pt x="44" y="71"/>
                  </a:cubicBezTo>
                  <a:cubicBezTo>
                    <a:pt x="42" y="61"/>
                    <a:pt x="39" y="53"/>
                    <a:pt x="36" y="4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17"/>
                    <a:pt x="29" y="10"/>
                    <a:pt x="24" y="7"/>
                  </a:cubicBezTo>
                  <a:lnTo>
                    <a:pt x="2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5" name="Freeform 61"/>
            <p:cNvSpPr>
              <a:spLocks noEditPoints="1"/>
            </p:cNvSpPr>
            <p:nvPr/>
          </p:nvSpPr>
          <p:spPr bwMode="auto">
            <a:xfrm>
              <a:off x="2701" y="3641"/>
              <a:ext cx="71" cy="348"/>
            </a:xfrm>
            <a:custGeom>
              <a:avLst/>
              <a:gdLst>
                <a:gd name="T0" fmla="*/ 11 w 55"/>
                <a:gd name="T1" fmla="*/ 147 h 271"/>
                <a:gd name="T2" fmla="*/ 11 w 55"/>
                <a:gd name="T3" fmla="*/ 145 h 271"/>
                <a:gd name="T4" fmla="*/ 13 w 55"/>
                <a:gd name="T5" fmla="*/ 131 h 271"/>
                <a:gd name="T6" fmla="*/ 10 w 55"/>
                <a:gd name="T7" fmla="*/ 133 h 271"/>
                <a:gd name="T8" fmla="*/ 37 w 55"/>
                <a:gd name="T9" fmla="*/ 80 h 271"/>
                <a:gd name="T10" fmla="*/ 27 w 55"/>
                <a:gd name="T11" fmla="*/ 68 h 271"/>
                <a:gd name="T12" fmla="*/ 55 w 55"/>
                <a:gd name="T13" fmla="*/ 143 h 271"/>
                <a:gd name="T14" fmla="*/ 54 w 55"/>
                <a:gd name="T15" fmla="*/ 112 h 271"/>
                <a:gd name="T16" fmla="*/ 46 w 55"/>
                <a:gd name="T17" fmla="*/ 140 h 271"/>
                <a:gd name="T18" fmla="*/ 41 w 55"/>
                <a:gd name="T19" fmla="*/ 156 h 271"/>
                <a:gd name="T20" fmla="*/ 50 w 55"/>
                <a:gd name="T21" fmla="*/ 79 h 271"/>
                <a:gd name="T22" fmla="*/ 55 w 55"/>
                <a:gd name="T23" fmla="*/ 52 h 271"/>
                <a:gd name="T24" fmla="*/ 53 w 55"/>
                <a:gd name="T25" fmla="*/ 29 h 271"/>
                <a:gd name="T26" fmla="*/ 48 w 55"/>
                <a:gd name="T27" fmla="*/ 46 h 271"/>
                <a:gd name="T28" fmla="*/ 42 w 55"/>
                <a:gd name="T29" fmla="*/ 41 h 271"/>
                <a:gd name="T30" fmla="*/ 44 w 55"/>
                <a:gd name="T31" fmla="*/ 19 h 271"/>
                <a:gd name="T32" fmla="*/ 44 w 55"/>
                <a:gd name="T33" fmla="*/ 1 h 271"/>
                <a:gd name="T34" fmla="*/ 34 w 55"/>
                <a:gd name="T35" fmla="*/ 16 h 271"/>
                <a:gd name="T36" fmla="*/ 26 w 55"/>
                <a:gd name="T37" fmla="*/ 45 h 271"/>
                <a:gd name="T38" fmla="*/ 20 w 55"/>
                <a:gd name="T39" fmla="*/ 37 h 271"/>
                <a:gd name="T40" fmla="*/ 11 w 55"/>
                <a:gd name="T41" fmla="*/ 68 h 271"/>
                <a:gd name="T42" fmla="*/ 5 w 55"/>
                <a:gd name="T43" fmla="*/ 99 h 271"/>
                <a:gd name="T44" fmla="*/ 0 w 55"/>
                <a:gd name="T45" fmla="*/ 123 h 271"/>
                <a:gd name="T46" fmla="*/ 1 w 55"/>
                <a:gd name="T47" fmla="*/ 136 h 271"/>
                <a:gd name="T48" fmla="*/ 2 w 55"/>
                <a:gd name="T49" fmla="*/ 147 h 271"/>
                <a:gd name="T50" fmla="*/ 3 w 55"/>
                <a:gd name="T51" fmla="*/ 150 h 271"/>
                <a:gd name="T52" fmla="*/ 4 w 55"/>
                <a:gd name="T53" fmla="*/ 152 h 271"/>
                <a:gd name="T54" fmla="*/ 6 w 55"/>
                <a:gd name="T55" fmla="*/ 175 h 271"/>
                <a:gd name="T56" fmla="*/ 2 w 55"/>
                <a:gd name="T57" fmla="*/ 205 h 271"/>
                <a:gd name="T58" fmla="*/ 3 w 55"/>
                <a:gd name="T59" fmla="*/ 215 h 271"/>
                <a:gd name="T60" fmla="*/ 11 w 55"/>
                <a:gd name="T61" fmla="*/ 205 h 271"/>
                <a:gd name="T62" fmla="*/ 11 w 55"/>
                <a:gd name="T63" fmla="*/ 213 h 271"/>
                <a:gd name="T64" fmla="*/ 22 w 55"/>
                <a:gd name="T65" fmla="*/ 173 h 271"/>
                <a:gd name="T66" fmla="*/ 27 w 55"/>
                <a:gd name="T67" fmla="*/ 141 h 271"/>
                <a:gd name="T68" fmla="*/ 38 w 55"/>
                <a:gd name="T69" fmla="*/ 95 h 271"/>
                <a:gd name="T70" fmla="*/ 38 w 55"/>
                <a:gd name="T71" fmla="*/ 105 h 271"/>
                <a:gd name="T72" fmla="*/ 35 w 55"/>
                <a:gd name="T73" fmla="*/ 117 h 271"/>
                <a:gd name="T74" fmla="*/ 31 w 55"/>
                <a:gd name="T75" fmla="*/ 146 h 271"/>
                <a:gd name="T76" fmla="*/ 28 w 55"/>
                <a:gd name="T77" fmla="*/ 162 h 271"/>
                <a:gd name="T78" fmla="*/ 17 w 55"/>
                <a:gd name="T79" fmla="*/ 240 h 271"/>
                <a:gd name="T80" fmla="*/ 15 w 55"/>
                <a:gd name="T81" fmla="*/ 266 h 271"/>
                <a:gd name="T82" fmla="*/ 23 w 55"/>
                <a:gd name="T83" fmla="*/ 271 h 271"/>
                <a:gd name="T84" fmla="*/ 23 w 55"/>
                <a:gd name="T85" fmla="*/ 260 h 271"/>
                <a:gd name="T86" fmla="*/ 24 w 55"/>
                <a:gd name="T87" fmla="*/ 257 h 271"/>
                <a:gd name="T88" fmla="*/ 31 w 55"/>
                <a:gd name="T89" fmla="*/ 243 h 271"/>
                <a:gd name="T90" fmla="*/ 33 w 55"/>
                <a:gd name="T91" fmla="*/ 226 h 271"/>
                <a:gd name="T92" fmla="*/ 42 w 55"/>
                <a:gd name="T93" fmla="*/ 196 h 271"/>
                <a:gd name="T94" fmla="*/ 55 w 55"/>
                <a:gd name="T95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271">
                  <a:moveTo>
                    <a:pt x="8" y="149"/>
                  </a:moveTo>
                  <a:cubicBezTo>
                    <a:pt x="8" y="145"/>
                    <a:pt x="7" y="147"/>
                    <a:pt x="9" y="145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49"/>
                    <a:pt x="11" y="149"/>
                    <a:pt x="8" y="149"/>
                  </a:cubicBezTo>
                  <a:close/>
                  <a:moveTo>
                    <a:pt x="7" y="142"/>
                  </a:moveTo>
                  <a:cubicBezTo>
                    <a:pt x="11" y="139"/>
                    <a:pt x="10" y="141"/>
                    <a:pt x="11" y="145"/>
                  </a:cubicBezTo>
                  <a:cubicBezTo>
                    <a:pt x="9" y="144"/>
                    <a:pt x="10" y="145"/>
                    <a:pt x="9" y="144"/>
                  </a:cubicBezTo>
                  <a:cubicBezTo>
                    <a:pt x="7" y="143"/>
                    <a:pt x="8" y="143"/>
                    <a:pt x="7" y="142"/>
                  </a:cubicBezTo>
                  <a:close/>
                  <a:moveTo>
                    <a:pt x="13" y="131"/>
                  </a:moveTo>
                  <a:cubicBezTo>
                    <a:pt x="12" y="134"/>
                    <a:pt x="12" y="134"/>
                    <a:pt x="12" y="134"/>
                  </a:cubicBezTo>
                  <a:cubicBezTo>
                    <a:pt x="11" y="137"/>
                    <a:pt x="12" y="136"/>
                    <a:pt x="10" y="137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13" y="131"/>
                  </a:lnTo>
                  <a:close/>
                  <a:moveTo>
                    <a:pt x="37" y="80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1"/>
                    <a:pt x="39" y="80"/>
                    <a:pt x="37" y="80"/>
                  </a:cubicBezTo>
                  <a:close/>
                  <a:moveTo>
                    <a:pt x="27" y="68"/>
                  </a:moveTo>
                  <a:cubicBezTo>
                    <a:pt x="25" y="79"/>
                    <a:pt x="27" y="75"/>
                    <a:pt x="24" y="77"/>
                  </a:cubicBezTo>
                  <a:lnTo>
                    <a:pt x="27" y="68"/>
                  </a:lnTo>
                  <a:close/>
                  <a:moveTo>
                    <a:pt x="55" y="143"/>
                  </a:moveTo>
                  <a:cubicBezTo>
                    <a:pt x="55" y="96"/>
                    <a:pt x="55" y="96"/>
                    <a:pt x="55" y="96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106"/>
                    <a:pt x="53" y="109"/>
                    <a:pt x="54" y="112"/>
                  </a:cubicBezTo>
                  <a:cubicBezTo>
                    <a:pt x="52" y="115"/>
                    <a:pt x="51" y="118"/>
                    <a:pt x="50" y="122"/>
                  </a:cubicBezTo>
                  <a:cubicBezTo>
                    <a:pt x="47" y="137"/>
                    <a:pt x="48" y="128"/>
                    <a:pt x="46" y="132"/>
                  </a:cubicBezTo>
                  <a:cubicBezTo>
                    <a:pt x="46" y="135"/>
                    <a:pt x="46" y="138"/>
                    <a:pt x="46" y="140"/>
                  </a:cubicBezTo>
                  <a:cubicBezTo>
                    <a:pt x="45" y="147"/>
                    <a:pt x="45" y="143"/>
                    <a:pt x="47" y="146"/>
                  </a:cubicBezTo>
                  <a:cubicBezTo>
                    <a:pt x="45" y="147"/>
                    <a:pt x="44" y="148"/>
                    <a:pt x="43" y="150"/>
                  </a:cubicBezTo>
                  <a:cubicBezTo>
                    <a:pt x="42" y="153"/>
                    <a:pt x="42" y="154"/>
                    <a:pt x="41" y="15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3"/>
                    <a:pt x="50" y="99"/>
                  </a:cubicBezTo>
                  <a:cubicBezTo>
                    <a:pt x="51" y="92"/>
                    <a:pt x="52" y="85"/>
                    <a:pt x="50" y="79"/>
                  </a:cubicBezTo>
                  <a:cubicBezTo>
                    <a:pt x="52" y="76"/>
                    <a:pt x="52" y="78"/>
                    <a:pt x="52" y="73"/>
                  </a:cubicBezTo>
                  <a:cubicBezTo>
                    <a:pt x="53" y="67"/>
                    <a:pt x="53" y="60"/>
                    <a:pt x="54" y="55"/>
                  </a:cubicBezTo>
                  <a:cubicBezTo>
                    <a:pt x="55" y="53"/>
                    <a:pt x="54" y="54"/>
                    <a:pt x="55" y="5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6"/>
                    <a:pt x="54" y="24"/>
                    <a:pt x="53" y="29"/>
                  </a:cubicBezTo>
                  <a:cubicBezTo>
                    <a:pt x="52" y="34"/>
                    <a:pt x="53" y="28"/>
                    <a:pt x="52" y="31"/>
                  </a:cubicBezTo>
                  <a:cubicBezTo>
                    <a:pt x="51" y="36"/>
                    <a:pt x="52" y="41"/>
                    <a:pt x="51" y="43"/>
                  </a:cubicBezTo>
                  <a:cubicBezTo>
                    <a:pt x="50" y="45"/>
                    <a:pt x="51" y="45"/>
                    <a:pt x="48" y="46"/>
                  </a:cubicBezTo>
                  <a:cubicBezTo>
                    <a:pt x="49" y="50"/>
                    <a:pt x="50" y="47"/>
                    <a:pt x="47" y="51"/>
                  </a:cubicBezTo>
                  <a:cubicBezTo>
                    <a:pt x="45" y="48"/>
                    <a:pt x="46" y="44"/>
                    <a:pt x="46" y="40"/>
                  </a:cubicBezTo>
                  <a:cubicBezTo>
                    <a:pt x="43" y="40"/>
                    <a:pt x="44" y="40"/>
                    <a:pt x="42" y="41"/>
                  </a:cubicBezTo>
                  <a:cubicBezTo>
                    <a:pt x="42" y="39"/>
                    <a:pt x="42" y="39"/>
                    <a:pt x="44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2" y="30"/>
                    <a:pt x="41" y="25"/>
                    <a:pt x="44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3" y="13"/>
                    <a:pt x="43" y="7"/>
                    <a:pt x="42" y="2"/>
                  </a:cubicBezTo>
                  <a:cubicBezTo>
                    <a:pt x="45" y="1"/>
                    <a:pt x="44" y="3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8"/>
                    <a:pt x="35" y="11"/>
                    <a:pt x="34" y="16"/>
                  </a:cubicBezTo>
                  <a:cubicBezTo>
                    <a:pt x="33" y="23"/>
                    <a:pt x="29" y="48"/>
                    <a:pt x="26" y="53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6" y="45"/>
                    <a:pt x="26" y="45"/>
                  </a:cubicBezTo>
                  <a:cubicBezTo>
                    <a:pt x="27" y="38"/>
                    <a:pt x="30" y="29"/>
                    <a:pt x="27" y="24"/>
                  </a:cubicBezTo>
                  <a:cubicBezTo>
                    <a:pt x="24" y="25"/>
                    <a:pt x="25" y="25"/>
                    <a:pt x="24" y="29"/>
                  </a:cubicBezTo>
                  <a:cubicBezTo>
                    <a:pt x="22" y="34"/>
                    <a:pt x="22" y="34"/>
                    <a:pt x="20" y="37"/>
                  </a:cubicBezTo>
                  <a:cubicBezTo>
                    <a:pt x="17" y="41"/>
                    <a:pt x="17" y="46"/>
                    <a:pt x="16" y="52"/>
                  </a:cubicBezTo>
                  <a:cubicBezTo>
                    <a:pt x="15" y="55"/>
                    <a:pt x="14" y="57"/>
                    <a:pt x="14" y="61"/>
                  </a:cubicBezTo>
                  <a:cubicBezTo>
                    <a:pt x="12" y="65"/>
                    <a:pt x="12" y="63"/>
                    <a:pt x="11" y="68"/>
                  </a:cubicBezTo>
                  <a:cubicBezTo>
                    <a:pt x="10" y="74"/>
                    <a:pt x="11" y="70"/>
                    <a:pt x="11" y="76"/>
                  </a:cubicBezTo>
                  <a:cubicBezTo>
                    <a:pt x="10" y="80"/>
                    <a:pt x="10" y="81"/>
                    <a:pt x="9" y="86"/>
                  </a:cubicBezTo>
                  <a:cubicBezTo>
                    <a:pt x="3" y="86"/>
                    <a:pt x="8" y="94"/>
                    <a:pt x="5" y="99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11"/>
                    <a:pt x="2" y="115"/>
                    <a:pt x="1" y="119"/>
                  </a:cubicBezTo>
                  <a:cubicBezTo>
                    <a:pt x="1" y="120"/>
                    <a:pt x="0" y="123"/>
                    <a:pt x="0" y="123"/>
                  </a:cubicBezTo>
                  <a:cubicBezTo>
                    <a:pt x="0" y="124"/>
                    <a:pt x="1" y="125"/>
                    <a:pt x="1" y="128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2" y="134"/>
                    <a:pt x="1" y="136"/>
                  </a:cubicBezTo>
                  <a:cubicBezTo>
                    <a:pt x="2" y="138"/>
                    <a:pt x="3" y="137"/>
                    <a:pt x="3" y="140"/>
                  </a:cubicBezTo>
                  <a:cubicBezTo>
                    <a:pt x="3" y="142"/>
                    <a:pt x="3" y="145"/>
                    <a:pt x="3" y="146"/>
                  </a:cubicBezTo>
                  <a:cubicBezTo>
                    <a:pt x="3" y="146"/>
                    <a:pt x="2" y="147"/>
                    <a:pt x="2" y="147"/>
                  </a:cubicBezTo>
                  <a:cubicBezTo>
                    <a:pt x="2" y="146"/>
                    <a:pt x="2" y="147"/>
                    <a:pt x="1" y="147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3" y="150"/>
                    <a:pt x="3" y="150"/>
                  </a:cubicBezTo>
                  <a:cubicBezTo>
                    <a:pt x="3" y="150"/>
                    <a:pt x="3" y="150"/>
                    <a:pt x="3" y="151"/>
                  </a:cubicBezTo>
                  <a:cubicBezTo>
                    <a:pt x="3" y="151"/>
                    <a:pt x="3" y="153"/>
                    <a:pt x="2" y="154"/>
                  </a:cubicBezTo>
                  <a:cubicBezTo>
                    <a:pt x="5" y="153"/>
                    <a:pt x="4" y="155"/>
                    <a:pt x="4" y="152"/>
                  </a:cubicBezTo>
                  <a:cubicBezTo>
                    <a:pt x="9" y="152"/>
                    <a:pt x="8" y="157"/>
                    <a:pt x="8" y="159"/>
                  </a:cubicBezTo>
                  <a:cubicBezTo>
                    <a:pt x="9" y="160"/>
                    <a:pt x="9" y="162"/>
                    <a:pt x="9" y="165"/>
                  </a:cubicBezTo>
                  <a:cubicBezTo>
                    <a:pt x="8" y="170"/>
                    <a:pt x="6" y="168"/>
                    <a:pt x="6" y="175"/>
                  </a:cubicBezTo>
                  <a:cubicBezTo>
                    <a:pt x="7" y="183"/>
                    <a:pt x="5" y="187"/>
                    <a:pt x="5" y="195"/>
                  </a:cubicBezTo>
                  <a:cubicBezTo>
                    <a:pt x="4" y="196"/>
                    <a:pt x="3" y="197"/>
                    <a:pt x="2" y="198"/>
                  </a:cubicBezTo>
                  <a:cubicBezTo>
                    <a:pt x="2" y="201"/>
                    <a:pt x="3" y="202"/>
                    <a:pt x="2" y="205"/>
                  </a:cubicBezTo>
                  <a:cubicBezTo>
                    <a:pt x="2" y="209"/>
                    <a:pt x="1" y="207"/>
                    <a:pt x="2" y="211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9"/>
                    <a:pt x="2" y="217"/>
                    <a:pt x="5" y="219"/>
                  </a:cubicBezTo>
                  <a:cubicBezTo>
                    <a:pt x="5" y="215"/>
                    <a:pt x="5" y="217"/>
                    <a:pt x="6" y="21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2" y="206"/>
                    <a:pt x="12" y="205"/>
                    <a:pt x="12" y="207"/>
                  </a:cubicBezTo>
                  <a:cubicBezTo>
                    <a:pt x="12" y="208"/>
                    <a:pt x="12" y="209"/>
                    <a:pt x="12" y="209"/>
                  </a:cubicBezTo>
                  <a:cubicBezTo>
                    <a:pt x="12" y="211"/>
                    <a:pt x="11" y="212"/>
                    <a:pt x="11" y="213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7" y="217"/>
                    <a:pt x="14" y="218"/>
                    <a:pt x="16" y="212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3" y="170"/>
                    <a:pt x="23" y="168"/>
                    <a:pt x="24" y="166"/>
                  </a:cubicBezTo>
                  <a:cubicBezTo>
                    <a:pt x="25" y="162"/>
                    <a:pt x="25" y="163"/>
                    <a:pt x="25" y="158"/>
                  </a:cubicBezTo>
                  <a:cubicBezTo>
                    <a:pt x="25" y="150"/>
                    <a:pt x="26" y="148"/>
                    <a:pt x="27" y="141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2"/>
                    <a:pt x="38" y="91"/>
                  </a:cubicBezTo>
                  <a:cubicBezTo>
                    <a:pt x="37" y="93"/>
                    <a:pt x="37" y="92"/>
                    <a:pt x="38" y="95"/>
                  </a:cubicBezTo>
                  <a:cubicBezTo>
                    <a:pt x="39" y="103"/>
                    <a:pt x="38" y="99"/>
                    <a:pt x="38" y="103"/>
                  </a:cubicBezTo>
                  <a:cubicBezTo>
                    <a:pt x="38" y="103"/>
                    <a:pt x="38" y="103"/>
                    <a:pt x="39" y="104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11"/>
                    <a:pt x="35" y="113"/>
                    <a:pt x="35" y="117"/>
                  </a:cubicBezTo>
                  <a:cubicBezTo>
                    <a:pt x="35" y="120"/>
                    <a:pt x="34" y="125"/>
                    <a:pt x="35" y="128"/>
                  </a:cubicBezTo>
                  <a:cubicBezTo>
                    <a:pt x="34" y="130"/>
                    <a:pt x="30" y="133"/>
                    <a:pt x="31" y="135"/>
                  </a:cubicBezTo>
                  <a:cubicBezTo>
                    <a:pt x="33" y="140"/>
                    <a:pt x="31" y="141"/>
                    <a:pt x="31" y="146"/>
                  </a:cubicBezTo>
                  <a:cubicBezTo>
                    <a:pt x="31" y="147"/>
                    <a:pt x="32" y="146"/>
                    <a:pt x="31" y="148"/>
                  </a:cubicBezTo>
                  <a:cubicBezTo>
                    <a:pt x="29" y="154"/>
                    <a:pt x="30" y="156"/>
                    <a:pt x="29" y="160"/>
                  </a:cubicBezTo>
                  <a:cubicBezTo>
                    <a:pt x="29" y="162"/>
                    <a:pt x="29" y="159"/>
                    <a:pt x="28" y="162"/>
                  </a:cubicBezTo>
                  <a:cubicBezTo>
                    <a:pt x="27" y="168"/>
                    <a:pt x="27" y="175"/>
                    <a:pt x="26" y="182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19" y="215"/>
                    <a:pt x="19" y="228"/>
                    <a:pt x="17" y="240"/>
                  </a:cubicBezTo>
                  <a:cubicBezTo>
                    <a:pt x="16" y="247"/>
                    <a:pt x="17" y="246"/>
                    <a:pt x="18" y="253"/>
                  </a:cubicBezTo>
                  <a:cubicBezTo>
                    <a:pt x="16" y="257"/>
                    <a:pt x="17" y="253"/>
                    <a:pt x="16" y="259"/>
                  </a:cubicBezTo>
                  <a:cubicBezTo>
                    <a:pt x="16" y="263"/>
                    <a:pt x="16" y="263"/>
                    <a:pt x="15" y="266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20" y="270"/>
                    <a:pt x="20" y="270"/>
                    <a:pt x="21" y="270"/>
                  </a:cubicBezTo>
                  <a:cubicBezTo>
                    <a:pt x="22" y="270"/>
                    <a:pt x="21" y="270"/>
                    <a:pt x="23" y="271"/>
                  </a:cubicBezTo>
                  <a:cubicBezTo>
                    <a:pt x="22" y="266"/>
                    <a:pt x="23" y="268"/>
                    <a:pt x="21" y="265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2"/>
                    <a:pt x="22" y="261"/>
                    <a:pt x="23" y="260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4" y="257"/>
                    <a:pt x="24" y="257"/>
                    <a:pt x="24" y="257"/>
                  </a:cubicBezTo>
                  <a:cubicBezTo>
                    <a:pt x="25" y="255"/>
                    <a:pt x="25" y="251"/>
                    <a:pt x="25" y="249"/>
                  </a:cubicBezTo>
                  <a:cubicBezTo>
                    <a:pt x="28" y="251"/>
                    <a:pt x="25" y="251"/>
                    <a:pt x="29" y="250"/>
                  </a:cubicBezTo>
                  <a:cubicBezTo>
                    <a:pt x="29" y="248"/>
                    <a:pt x="30" y="245"/>
                    <a:pt x="31" y="243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32" y="235"/>
                    <a:pt x="34" y="233"/>
                    <a:pt x="34" y="228"/>
                  </a:cubicBezTo>
                  <a:cubicBezTo>
                    <a:pt x="34" y="224"/>
                    <a:pt x="34" y="228"/>
                    <a:pt x="33" y="226"/>
                  </a:cubicBezTo>
                  <a:cubicBezTo>
                    <a:pt x="33" y="226"/>
                    <a:pt x="36" y="221"/>
                    <a:pt x="36" y="221"/>
                  </a:cubicBezTo>
                  <a:cubicBezTo>
                    <a:pt x="37" y="219"/>
                    <a:pt x="37" y="215"/>
                    <a:pt x="37" y="213"/>
                  </a:cubicBezTo>
                  <a:cubicBezTo>
                    <a:pt x="41" y="209"/>
                    <a:pt x="40" y="202"/>
                    <a:pt x="42" y="196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6" y="185"/>
                    <a:pt x="46" y="180"/>
                    <a:pt x="48" y="174"/>
                  </a:cubicBezTo>
                  <a:cubicBezTo>
                    <a:pt x="51" y="166"/>
                    <a:pt x="51" y="148"/>
                    <a:pt x="55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6" name="Freeform 62"/>
            <p:cNvSpPr>
              <a:spLocks noEditPoints="1"/>
            </p:cNvSpPr>
            <p:nvPr/>
          </p:nvSpPr>
          <p:spPr bwMode="auto">
            <a:xfrm>
              <a:off x="2452" y="2783"/>
              <a:ext cx="103" cy="314"/>
            </a:xfrm>
            <a:custGeom>
              <a:avLst/>
              <a:gdLst>
                <a:gd name="T0" fmla="*/ 17 w 80"/>
                <a:gd name="T1" fmla="*/ 67 h 244"/>
                <a:gd name="T2" fmla="*/ 15 w 80"/>
                <a:gd name="T3" fmla="*/ 61 h 244"/>
                <a:gd name="T4" fmla="*/ 24 w 80"/>
                <a:gd name="T5" fmla="*/ 20 h 244"/>
                <a:gd name="T6" fmla="*/ 17 w 80"/>
                <a:gd name="T7" fmla="*/ 6 h 244"/>
                <a:gd name="T8" fmla="*/ 10 w 80"/>
                <a:gd name="T9" fmla="*/ 0 h 244"/>
                <a:gd name="T10" fmla="*/ 9 w 80"/>
                <a:gd name="T11" fmla="*/ 7 h 244"/>
                <a:gd name="T12" fmla="*/ 6 w 80"/>
                <a:gd name="T13" fmla="*/ 6 h 244"/>
                <a:gd name="T14" fmla="*/ 6 w 80"/>
                <a:gd name="T15" fmla="*/ 17 h 244"/>
                <a:gd name="T16" fmla="*/ 7 w 80"/>
                <a:gd name="T17" fmla="*/ 24 h 244"/>
                <a:gd name="T18" fmla="*/ 5 w 80"/>
                <a:gd name="T19" fmla="*/ 30 h 244"/>
                <a:gd name="T20" fmla="*/ 4 w 80"/>
                <a:gd name="T21" fmla="*/ 36 h 244"/>
                <a:gd name="T22" fmla="*/ 6 w 80"/>
                <a:gd name="T23" fmla="*/ 60 h 244"/>
                <a:gd name="T24" fmla="*/ 3 w 80"/>
                <a:gd name="T25" fmla="*/ 74 h 244"/>
                <a:gd name="T26" fmla="*/ 2 w 80"/>
                <a:gd name="T27" fmla="*/ 77 h 244"/>
                <a:gd name="T28" fmla="*/ 2 w 80"/>
                <a:gd name="T29" fmla="*/ 86 h 244"/>
                <a:gd name="T30" fmla="*/ 5 w 80"/>
                <a:gd name="T31" fmla="*/ 94 h 244"/>
                <a:gd name="T32" fmla="*/ 23 w 80"/>
                <a:gd name="T33" fmla="*/ 150 h 244"/>
                <a:gd name="T34" fmla="*/ 34 w 80"/>
                <a:gd name="T35" fmla="*/ 174 h 244"/>
                <a:gd name="T36" fmla="*/ 45 w 80"/>
                <a:gd name="T37" fmla="*/ 216 h 244"/>
                <a:gd name="T38" fmla="*/ 55 w 80"/>
                <a:gd name="T39" fmla="*/ 244 h 244"/>
                <a:gd name="T40" fmla="*/ 55 w 80"/>
                <a:gd name="T41" fmla="*/ 235 h 244"/>
                <a:gd name="T42" fmla="*/ 54 w 80"/>
                <a:gd name="T43" fmla="*/ 225 h 244"/>
                <a:gd name="T44" fmla="*/ 55 w 80"/>
                <a:gd name="T45" fmla="*/ 217 h 244"/>
                <a:gd name="T46" fmla="*/ 50 w 80"/>
                <a:gd name="T47" fmla="*/ 209 h 244"/>
                <a:gd name="T48" fmla="*/ 55 w 80"/>
                <a:gd name="T49" fmla="*/ 189 h 244"/>
                <a:gd name="T50" fmla="*/ 57 w 80"/>
                <a:gd name="T51" fmla="*/ 194 h 244"/>
                <a:gd name="T52" fmla="*/ 60 w 80"/>
                <a:gd name="T53" fmla="*/ 198 h 244"/>
                <a:gd name="T54" fmla="*/ 63 w 80"/>
                <a:gd name="T55" fmla="*/ 198 h 244"/>
                <a:gd name="T56" fmla="*/ 66 w 80"/>
                <a:gd name="T57" fmla="*/ 201 h 244"/>
                <a:gd name="T58" fmla="*/ 68 w 80"/>
                <a:gd name="T59" fmla="*/ 201 h 244"/>
                <a:gd name="T60" fmla="*/ 68 w 80"/>
                <a:gd name="T61" fmla="*/ 189 h 244"/>
                <a:gd name="T62" fmla="*/ 73 w 80"/>
                <a:gd name="T63" fmla="*/ 184 h 244"/>
                <a:gd name="T64" fmla="*/ 76 w 80"/>
                <a:gd name="T65" fmla="*/ 176 h 244"/>
                <a:gd name="T66" fmla="*/ 77 w 80"/>
                <a:gd name="T67" fmla="*/ 170 h 244"/>
                <a:gd name="T68" fmla="*/ 75 w 80"/>
                <a:gd name="T69" fmla="*/ 165 h 244"/>
                <a:gd name="T70" fmla="*/ 73 w 80"/>
                <a:gd name="T71" fmla="*/ 146 h 244"/>
                <a:gd name="T72" fmla="*/ 60 w 80"/>
                <a:gd name="T73" fmla="*/ 109 h 244"/>
                <a:gd name="T74" fmla="*/ 44 w 80"/>
                <a:gd name="T75" fmla="*/ 66 h 244"/>
                <a:gd name="T76" fmla="*/ 28 w 80"/>
                <a:gd name="T77" fmla="*/ 2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244">
                  <a:moveTo>
                    <a:pt x="15" y="61"/>
                  </a:moveTo>
                  <a:cubicBezTo>
                    <a:pt x="16" y="67"/>
                    <a:pt x="16" y="60"/>
                    <a:pt x="17" y="67"/>
                  </a:cubicBezTo>
                  <a:cubicBezTo>
                    <a:pt x="15" y="66"/>
                    <a:pt x="16" y="68"/>
                    <a:pt x="14" y="65"/>
                  </a:cubicBezTo>
                  <a:cubicBezTo>
                    <a:pt x="12" y="60"/>
                    <a:pt x="15" y="61"/>
                    <a:pt x="15" y="61"/>
                  </a:cubicBezTo>
                  <a:close/>
                  <a:moveTo>
                    <a:pt x="28" y="28"/>
                  </a:moveTo>
                  <a:cubicBezTo>
                    <a:pt x="24" y="23"/>
                    <a:pt x="27" y="30"/>
                    <a:pt x="24" y="20"/>
                  </a:cubicBezTo>
                  <a:cubicBezTo>
                    <a:pt x="23" y="17"/>
                    <a:pt x="20" y="15"/>
                    <a:pt x="18" y="8"/>
                  </a:cubicBezTo>
                  <a:cubicBezTo>
                    <a:pt x="17" y="6"/>
                    <a:pt x="18" y="10"/>
                    <a:pt x="17" y="6"/>
                  </a:cubicBezTo>
                  <a:cubicBezTo>
                    <a:pt x="16" y="4"/>
                    <a:pt x="16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6" y="19"/>
                    <a:pt x="6" y="20"/>
                    <a:pt x="5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3"/>
                    <a:pt x="5" y="32"/>
                    <a:pt x="7" y="33"/>
                  </a:cubicBezTo>
                  <a:cubicBezTo>
                    <a:pt x="2" y="34"/>
                    <a:pt x="5" y="32"/>
                    <a:pt x="4" y="36"/>
                  </a:cubicBezTo>
                  <a:cubicBezTo>
                    <a:pt x="5" y="40"/>
                    <a:pt x="4" y="36"/>
                    <a:pt x="7" y="40"/>
                  </a:cubicBezTo>
                  <a:cubicBezTo>
                    <a:pt x="4" y="45"/>
                    <a:pt x="6" y="53"/>
                    <a:pt x="6" y="60"/>
                  </a:cubicBezTo>
                  <a:cubicBezTo>
                    <a:pt x="0" y="61"/>
                    <a:pt x="0" y="68"/>
                    <a:pt x="3" y="7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4" y="75"/>
                    <a:pt x="4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7"/>
                    <a:pt x="2" y="77"/>
                  </a:cubicBezTo>
                  <a:cubicBezTo>
                    <a:pt x="3" y="80"/>
                    <a:pt x="2" y="82"/>
                    <a:pt x="2" y="86"/>
                  </a:cubicBezTo>
                  <a:cubicBezTo>
                    <a:pt x="4" y="88"/>
                    <a:pt x="3" y="86"/>
                    <a:pt x="3" y="89"/>
                  </a:cubicBezTo>
                  <a:cubicBezTo>
                    <a:pt x="4" y="92"/>
                    <a:pt x="3" y="91"/>
                    <a:pt x="5" y="94"/>
                  </a:cubicBezTo>
                  <a:cubicBezTo>
                    <a:pt x="7" y="99"/>
                    <a:pt x="5" y="99"/>
                    <a:pt x="8" y="102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6" y="152"/>
                    <a:pt x="30" y="149"/>
                    <a:pt x="31" y="161"/>
                  </a:cubicBezTo>
                  <a:cubicBezTo>
                    <a:pt x="31" y="166"/>
                    <a:pt x="32" y="168"/>
                    <a:pt x="34" y="174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15"/>
                    <a:pt x="45" y="216"/>
                    <a:pt x="45" y="216"/>
                  </a:cubicBezTo>
                  <a:cubicBezTo>
                    <a:pt x="46" y="226"/>
                    <a:pt x="48" y="226"/>
                    <a:pt x="48" y="239"/>
                  </a:cubicBezTo>
                  <a:cubicBezTo>
                    <a:pt x="52" y="242"/>
                    <a:pt x="47" y="243"/>
                    <a:pt x="55" y="244"/>
                  </a:cubicBezTo>
                  <a:cubicBezTo>
                    <a:pt x="55" y="241"/>
                    <a:pt x="54" y="240"/>
                    <a:pt x="53" y="239"/>
                  </a:cubicBezTo>
                  <a:cubicBezTo>
                    <a:pt x="55" y="236"/>
                    <a:pt x="53" y="238"/>
                    <a:pt x="55" y="235"/>
                  </a:cubicBezTo>
                  <a:cubicBezTo>
                    <a:pt x="56" y="233"/>
                    <a:pt x="56" y="233"/>
                    <a:pt x="56" y="231"/>
                  </a:cubicBezTo>
                  <a:cubicBezTo>
                    <a:pt x="55" y="228"/>
                    <a:pt x="56" y="228"/>
                    <a:pt x="54" y="225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4" y="211"/>
                    <a:pt x="53" y="215"/>
                    <a:pt x="55" y="209"/>
                  </a:cubicBezTo>
                  <a:cubicBezTo>
                    <a:pt x="52" y="210"/>
                    <a:pt x="53" y="210"/>
                    <a:pt x="50" y="209"/>
                  </a:cubicBezTo>
                  <a:cubicBezTo>
                    <a:pt x="53" y="200"/>
                    <a:pt x="55" y="211"/>
                    <a:pt x="56" y="203"/>
                  </a:cubicBezTo>
                  <a:cubicBezTo>
                    <a:pt x="57" y="198"/>
                    <a:pt x="56" y="193"/>
                    <a:pt x="55" y="189"/>
                  </a:cubicBezTo>
                  <a:cubicBezTo>
                    <a:pt x="58" y="187"/>
                    <a:pt x="55" y="188"/>
                    <a:pt x="58" y="188"/>
                  </a:cubicBezTo>
                  <a:cubicBezTo>
                    <a:pt x="57" y="191"/>
                    <a:pt x="57" y="190"/>
                    <a:pt x="57" y="194"/>
                  </a:cubicBezTo>
                  <a:cubicBezTo>
                    <a:pt x="59" y="195"/>
                    <a:pt x="58" y="195"/>
                    <a:pt x="60" y="196"/>
                  </a:cubicBezTo>
                  <a:cubicBezTo>
                    <a:pt x="59" y="201"/>
                    <a:pt x="62" y="192"/>
                    <a:pt x="60" y="198"/>
                  </a:cubicBezTo>
                  <a:cubicBezTo>
                    <a:pt x="59" y="199"/>
                    <a:pt x="59" y="197"/>
                    <a:pt x="59" y="200"/>
                  </a:cubicBezTo>
                  <a:cubicBezTo>
                    <a:pt x="65" y="199"/>
                    <a:pt x="59" y="200"/>
                    <a:pt x="63" y="198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5" y="202"/>
                    <a:pt x="64" y="202"/>
                    <a:pt x="66" y="201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9" y="206"/>
                    <a:pt x="71" y="204"/>
                    <a:pt x="68" y="201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6" y="195"/>
                    <a:pt x="68" y="194"/>
                    <a:pt x="68" y="189"/>
                  </a:cubicBezTo>
                  <a:cubicBezTo>
                    <a:pt x="69" y="184"/>
                    <a:pt x="66" y="184"/>
                    <a:pt x="69" y="180"/>
                  </a:cubicBezTo>
                  <a:cubicBezTo>
                    <a:pt x="71" y="182"/>
                    <a:pt x="71" y="184"/>
                    <a:pt x="73" y="184"/>
                  </a:cubicBezTo>
                  <a:cubicBezTo>
                    <a:pt x="73" y="180"/>
                    <a:pt x="71" y="182"/>
                    <a:pt x="76" y="181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69"/>
                    <a:pt x="7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6" y="164"/>
                    <a:pt x="73" y="164"/>
                    <a:pt x="77" y="164"/>
                  </a:cubicBezTo>
                  <a:cubicBezTo>
                    <a:pt x="77" y="155"/>
                    <a:pt x="76" y="152"/>
                    <a:pt x="73" y="146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0" y="111"/>
                    <a:pt x="61" y="112"/>
                    <a:pt x="60" y="109"/>
                  </a:cubicBezTo>
                  <a:cubicBezTo>
                    <a:pt x="60" y="107"/>
                    <a:pt x="59" y="107"/>
                    <a:pt x="58" y="104"/>
                  </a:cubicBezTo>
                  <a:cubicBezTo>
                    <a:pt x="56" y="97"/>
                    <a:pt x="49" y="76"/>
                    <a:pt x="44" y="66"/>
                  </a:cubicBezTo>
                  <a:cubicBezTo>
                    <a:pt x="41" y="60"/>
                    <a:pt x="40" y="54"/>
                    <a:pt x="36" y="49"/>
                  </a:cubicBezTo>
                  <a:cubicBezTo>
                    <a:pt x="33" y="44"/>
                    <a:pt x="32" y="33"/>
                    <a:pt x="28" y="29"/>
                  </a:cubicBezTo>
                  <a:lnTo>
                    <a:pt x="28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7" name="Freeform 63"/>
            <p:cNvSpPr>
              <a:spLocks noEditPoints="1"/>
            </p:cNvSpPr>
            <p:nvPr/>
          </p:nvSpPr>
          <p:spPr bwMode="auto">
            <a:xfrm>
              <a:off x="1990" y="2682"/>
              <a:ext cx="62" cy="354"/>
            </a:xfrm>
            <a:custGeom>
              <a:avLst/>
              <a:gdLst>
                <a:gd name="T0" fmla="*/ 17 w 48"/>
                <a:gd name="T1" fmla="*/ 117 h 276"/>
                <a:gd name="T2" fmla="*/ 17 w 48"/>
                <a:gd name="T3" fmla="*/ 112 h 276"/>
                <a:gd name="T4" fmla="*/ 21 w 48"/>
                <a:gd name="T5" fmla="*/ 30 h 276"/>
                <a:gd name="T6" fmla="*/ 22 w 48"/>
                <a:gd name="T7" fmla="*/ 51 h 276"/>
                <a:gd name="T8" fmla="*/ 20 w 48"/>
                <a:gd name="T9" fmla="*/ 43 h 276"/>
                <a:gd name="T10" fmla="*/ 28 w 48"/>
                <a:gd name="T11" fmla="*/ 40 h 276"/>
                <a:gd name="T12" fmla="*/ 26 w 48"/>
                <a:gd name="T13" fmla="*/ 18 h 276"/>
                <a:gd name="T14" fmla="*/ 22 w 48"/>
                <a:gd name="T15" fmla="*/ 5 h 276"/>
                <a:gd name="T16" fmla="*/ 19 w 48"/>
                <a:gd name="T17" fmla="*/ 0 h 276"/>
                <a:gd name="T18" fmla="*/ 14 w 48"/>
                <a:gd name="T19" fmla="*/ 14 h 276"/>
                <a:gd name="T20" fmla="*/ 12 w 48"/>
                <a:gd name="T21" fmla="*/ 33 h 276"/>
                <a:gd name="T22" fmla="*/ 13 w 48"/>
                <a:gd name="T23" fmla="*/ 60 h 276"/>
                <a:gd name="T24" fmla="*/ 14 w 48"/>
                <a:gd name="T25" fmla="*/ 75 h 276"/>
                <a:gd name="T26" fmla="*/ 9 w 48"/>
                <a:gd name="T27" fmla="*/ 45 h 276"/>
                <a:gd name="T28" fmla="*/ 4 w 48"/>
                <a:gd name="T29" fmla="*/ 13 h 276"/>
                <a:gd name="T30" fmla="*/ 2 w 48"/>
                <a:gd name="T31" fmla="*/ 20 h 276"/>
                <a:gd name="T32" fmla="*/ 7 w 48"/>
                <a:gd name="T33" fmla="*/ 134 h 276"/>
                <a:gd name="T34" fmla="*/ 7 w 48"/>
                <a:gd name="T35" fmla="*/ 155 h 276"/>
                <a:gd name="T36" fmla="*/ 5 w 48"/>
                <a:gd name="T37" fmla="*/ 220 h 276"/>
                <a:gd name="T38" fmla="*/ 5 w 48"/>
                <a:gd name="T39" fmla="*/ 248 h 276"/>
                <a:gd name="T40" fmla="*/ 2 w 48"/>
                <a:gd name="T41" fmla="*/ 276 h 276"/>
                <a:gd name="T42" fmla="*/ 12 w 48"/>
                <a:gd name="T43" fmla="*/ 269 h 276"/>
                <a:gd name="T44" fmla="*/ 13 w 48"/>
                <a:gd name="T45" fmla="*/ 253 h 276"/>
                <a:gd name="T46" fmla="*/ 18 w 48"/>
                <a:gd name="T47" fmla="*/ 251 h 276"/>
                <a:gd name="T48" fmla="*/ 22 w 48"/>
                <a:gd name="T49" fmla="*/ 231 h 276"/>
                <a:gd name="T50" fmla="*/ 30 w 48"/>
                <a:gd name="T51" fmla="*/ 190 h 276"/>
                <a:gd name="T52" fmla="*/ 34 w 48"/>
                <a:gd name="T53" fmla="*/ 161 h 276"/>
                <a:gd name="T54" fmla="*/ 37 w 48"/>
                <a:gd name="T55" fmla="*/ 152 h 276"/>
                <a:gd name="T56" fmla="*/ 36 w 48"/>
                <a:gd name="T57" fmla="*/ 185 h 276"/>
                <a:gd name="T58" fmla="*/ 36 w 48"/>
                <a:gd name="T59" fmla="*/ 193 h 276"/>
                <a:gd name="T60" fmla="*/ 39 w 48"/>
                <a:gd name="T61" fmla="*/ 194 h 276"/>
                <a:gd name="T62" fmla="*/ 41 w 48"/>
                <a:gd name="T63" fmla="*/ 185 h 276"/>
                <a:gd name="T64" fmla="*/ 43 w 48"/>
                <a:gd name="T65" fmla="*/ 175 h 276"/>
                <a:gd name="T66" fmla="*/ 46 w 48"/>
                <a:gd name="T67" fmla="*/ 94 h 276"/>
                <a:gd name="T68" fmla="*/ 34 w 48"/>
                <a:gd name="T69" fmla="*/ 11 h 276"/>
                <a:gd name="T70" fmla="*/ 29 w 48"/>
                <a:gd name="T71" fmla="*/ 28 h 276"/>
                <a:gd name="T72" fmla="*/ 28 w 48"/>
                <a:gd name="T73" fmla="*/ 4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276">
                  <a:moveTo>
                    <a:pt x="17" y="112"/>
                  </a:moveTo>
                  <a:cubicBezTo>
                    <a:pt x="18" y="113"/>
                    <a:pt x="21" y="112"/>
                    <a:pt x="17" y="117"/>
                  </a:cubicBezTo>
                  <a:cubicBezTo>
                    <a:pt x="16" y="115"/>
                    <a:pt x="16" y="119"/>
                    <a:pt x="17" y="115"/>
                  </a:cubicBezTo>
                  <a:cubicBezTo>
                    <a:pt x="17" y="112"/>
                    <a:pt x="17" y="114"/>
                    <a:pt x="17" y="112"/>
                  </a:cubicBezTo>
                  <a:close/>
                  <a:moveTo>
                    <a:pt x="20" y="30"/>
                  </a:moveTo>
                  <a:cubicBezTo>
                    <a:pt x="20" y="30"/>
                    <a:pt x="21" y="30"/>
                    <a:pt x="21" y="3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2" y="54"/>
                    <a:pt x="22" y="53"/>
                    <a:pt x="22" y="54"/>
                  </a:cubicBezTo>
                  <a:cubicBezTo>
                    <a:pt x="15" y="53"/>
                    <a:pt x="22" y="51"/>
                    <a:pt x="20" y="43"/>
                  </a:cubicBezTo>
                  <a:cubicBezTo>
                    <a:pt x="18" y="32"/>
                    <a:pt x="20" y="33"/>
                    <a:pt x="20" y="30"/>
                  </a:cubicBezTo>
                  <a:close/>
                  <a:moveTo>
                    <a:pt x="28" y="40"/>
                  </a:moveTo>
                  <a:cubicBezTo>
                    <a:pt x="27" y="37"/>
                    <a:pt x="28" y="32"/>
                    <a:pt x="28" y="28"/>
                  </a:cubicBezTo>
                  <a:cubicBezTo>
                    <a:pt x="27" y="24"/>
                    <a:pt x="26" y="23"/>
                    <a:pt x="26" y="18"/>
                  </a:cubicBezTo>
                  <a:cubicBezTo>
                    <a:pt x="25" y="13"/>
                    <a:pt x="24" y="10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8"/>
                    <a:pt x="13" y="18"/>
                    <a:pt x="12" y="22"/>
                  </a:cubicBezTo>
                  <a:cubicBezTo>
                    <a:pt x="11" y="24"/>
                    <a:pt x="11" y="30"/>
                    <a:pt x="12" y="3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5"/>
                    <a:pt x="13" y="59"/>
                    <a:pt x="13" y="60"/>
                  </a:cubicBezTo>
                  <a:cubicBezTo>
                    <a:pt x="13" y="65"/>
                    <a:pt x="13" y="58"/>
                    <a:pt x="14" y="6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6"/>
                  </a:cubicBezTo>
                  <a:cubicBezTo>
                    <a:pt x="12" y="71"/>
                    <a:pt x="9" y="49"/>
                    <a:pt x="9" y="4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13"/>
                    <a:pt x="8" y="16"/>
                    <a:pt x="4" y="13"/>
                  </a:cubicBezTo>
                  <a:cubicBezTo>
                    <a:pt x="3" y="15"/>
                    <a:pt x="4" y="12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7"/>
                    <a:pt x="7" y="129"/>
                    <a:pt x="7" y="134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2"/>
                    <a:pt x="7" y="150"/>
                    <a:pt x="7" y="15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6" y="218"/>
                    <a:pt x="6" y="218"/>
                    <a:pt x="5" y="220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4" y="245"/>
                    <a:pt x="3" y="247"/>
                    <a:pt x="5" y="248"/>
                  </a:cubicBezTo>
                  <a:cubicBezTo>
                    <a:pt x="5" y="249"/>
                    <a:pt x="4" y="249"/>
                    <a:pt x="4" y="251"/>
                  </a:cubicBezTo>
                  <a:cubicBezTo>
                    <a:pt x="2" y="257"/>
                    <a:pt x="0" y="270"/>
                    <a:pt x="2" y="276"/>
                  </a:cubicBezTo>
                  <a:cubicBezTo>
                    <a:pt x="5" y="274"/>
                    <a:pt x="5" y="270"/>
                    <a:pt x="8" y="267"/>
                  </a:cubicBezTo>
                  <a:cubicBezTo>
                    <a:pt x="11" y="268"/>
                    <a:pt x="8" y="268"/>
                    <a:pt x="12" y="269"/>
                  </a:cubicBezTo>
                  <a:cubicBezTo>
                    <a:pt x="11" y="263"/>
                    <a:pt x="12" y="259"/>
                    <a:pt x="13" y="255"/>
                  </a:cubicBezTo>
                  <a:cubicBezTo>
                    <a:pt x="13" y="252"/>
                    <a:pt x="13" y="256"/>
                    <a:pt x="13" y="253"/>
                  </a:cubicBezTo>
                  <a:cubicBezTo>
                    <a:pt x="13" y="250"/>
                    <a:pt x="13" y="252"/>
                    <a:pt x="14" y="249"/>
                  </a:cubicBezTo>
                  <a:cubicBezTo>
                    <a:pt x="16" y="253"/>
                    <a:pt x="14" y="253"/>
                    <a:pt x="18" y="251"/>
                  </a:cubicBezTo>
                  <a:cubicBezTo>
                    <a:pt x="17" y="243"/>
                    <a:pt x="19" y="238"/>
                    <a:pt x="19" y="233"/>
                  </a:cubicBezTo>
                  <a:cubicBezTo>
                    <a:pt x="23" y="232"/>
                    <a:pt x="21" y="234"/>
                    <a:pt x="22" y="231"/>
                  </a:cubicBezTo>
                  <a:cubicBezTo>
                    <a:pt x="26" y="223"/>
                    <a:pt x="27" y="209"/>
                    <a:pt x="28" y="199"/>
                  </a:cubicBezTo>
                  <a:cubicBezTo>
                    <a:pt x="29" y="194"/>
                    <a:pt x="30" y="195"/>
                    <a:pt x="30" y="190"/>
                  </a:cubicBezTo>
                  <a:cubicBezTo>
                    <a:pt x="32" y="180"/>
                    <a:pt x="31" y="169"/>
                    <a:pt x="32" y="159"/>
                  </a:cubicBezTo>
                  <a:cubicBezTo>
                    <a:pt x="33" y="159"/>
                    <a:pt x="33" y="159"/>
                    <a:pt x="34" y="161"/>
                  </a:cubicBezTo>
                  <a:cubicBezTo>
                    <a:pt x="34" y="157"/>
                    <a:pt x="34" y="159"/>
                    <a:pt x="32" y="155"/>
                  </a:cubicBezTo>
                  <a:cubicBezTo>
                    <a:pt x="36" y="153"/>
                    <a:pt x="32" y="153"/>
                    <a:pt x="37" y="152"/>
                  </a:cubicBezTo>
                  <a:cubicBezTo>
                    <a:pt x="36" y="170"/>
                    <a:pt x="36" y="170"/>
                    <a:pt x="36" y="170"/>
                  </a:cubicBezTo>
                  <a:cubicBezTo>
                    <a:pt x="36" y="175"/>
                    <a:pt x="37" y="179"/>
                    <a:pt x="36" y="185"/>
                  </a:cubicBezTo>
                  <a:cubicBezTo>
                    <a:pt x="35" y="187"/>
                    <a:pt x="35" y="188"/>
                    <a:pt x="35" y="190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6" y="193"/>
                    <a:pt x="36" y="193"/>
                    <a:pt x="36" y="194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8" y="189"/>
                    <a:pt x="39" y="193"/>
                    <a:pt x="37" y="189"/>
                  </a:cubicBezTo>
                  <a:cubicBezTo>
                    <a:pt x="39" y="186"/>
                    <a:pt x="37" y="188"/>
                    <a:pt x="41" y="185"/>
                  </a:cubicBezTo>
                  <a:cubicBezTo>
                    <a:pt x="41" y="184"/>
                    <a:pt x="41" y="181"/>
                    <a:pt x="41" y="179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2"/>
                    <a:pt x="43" y="168"/>
                    <a:pt x="44" y="164"/>
                  </a:cubicBezTo>
                  <a:cubicBezTo>
                    <a:pt x="48" y="141"/>
                    <a:pt x="46" y="117"/>
                    <a:pt x="46" y="94"/>
                  </a:cubicBezTo>
                  <a:cubicBezTo>
                    <a:pt x="46" y="78"/>
                    <a:pt x="45" y="64"/>
                    <a:pt x="42" y="50"/>
                  </a:cubicBezTo>
                  <a:cubicBezTo>
                    <a:pt x="40" y="39"/>
                    <a:pt x="39" y="21"/>
                    <a:pt x="34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7"/>
                    <a:pt x="29" y="23"/>
                    <a:pt x="29" y="28"/>
                  </a:cubicBezTo>
                  <a:cubicBezTo>
                    <a:pt x="29" y="36"/>
                    <a:pt x="30" y="40"/>
                    <a:pt x="28" y="41"/>
                  </a:cubicBezTo>
                  <a:lnTo>
                    <a:pt x="28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8" name="Freeform 64"/>
            <p:cNvSpPr>
              <a:spLocks noEditPoints="1"/>
            </p:cNvSpPr>
            <p:nvPr/>
          </p:nvSpPr>
          <p:spPr bwMode="auto">
            <a:xfrm>
              <a:off x="2314" y="3247"/>
              <a:ext cx="95" cy="458"/>
            </a:xfrm>
            <a:custGeom>
              <a:avLst/>
              <a:gdLst>
                <a:gd name="T0" fmla="*/ 15 w 74"/>
                <a:gd name="T1" fmla="*/ 276 h 357"/>
                <a:gd name="T2" fmla="*/ 16 w 74"/>
                <a:gd name="T3" fmla="*/ 274 h 357"/>
                <a:gd name="T4" fmla="*/ 41 w 74"/>
                <a:gd name="T5" fmla="*/ 195 h 357"/>
                <a:gd name="T6" fmla="*/ 41 w 74"/>
                <a:gd name="T7" fmla="*/ 192 h 357"/>
                <a:gd name="T8" fmla="*/ 63 w 74"/>
                <a:gd name="T9" fmla="*/ 1 h 357"/>
                <a:gd name="T10" fmla="*/ 61 w 74"/>
                <a:gd name="T11" fmla="*/ 4 h 357"/>
                <a:gd name="T12" fmla="*/ 54 w 74"/>
                <a:gd name="T13" fmla="*/ 2 h 357"/>
                <a:gd name="T14" fmla="*/ 52 w 74"/>
                <a:gd name="T15" fmla="*/ 64 h 357"/>
                <a:gd name="T16" fmla="*/ 51 w 74"/>
                <a:gd name="T17" fmla="*/ 72 h 357"/>
                <a:gd name="T18" fmla="*/ 49 w 74"/>
                <a:gd name="T19" fmla="*/ 112 h 357"/>
                <a:gd name="T20" fmla="*/ 46 w 74"/>
                <a:gd name="T21" fmla="*/ 172 h 357"/>
                <a:gd name="T22" fmla="*/ 45 w 74"/>
                <a:gd name="T23" fmla="*/ 173 h 357"/>
                <a:gd name="T24" fmla="*/ 42 w 74"/>
                <a:gd name="T25" fmla="*/ 186 h 357"/>
                <a:gd name="T26" fmla="*/ 46 w 74"/>
                <a:gd name="T27" fmla="*/ 111 h 357"/>
                <a:gd name="T28" fmla="*/ 47 w 74"/>
                <a:gd name="T29" fmla="*/ 73 h 357"/>
                <a:gd name="T30" fmla="*/ 47 w 74"/>
                <a:gd name="T31" fmla="*/ 52 h 357"/>
                <a:gd name="T32" fmla="*/ 45 w 74"/>
                <a:gd name="T33" fmla="*/ 40 h 357"/>
                <a:gd name="T34" fmla="*/ 47 w 74"/>
                <a:gd name="T35" fmla="*/ 21 h 357"/>
                <a:gd name="T36" fmla="*/ 44 w 74"/>
                <a:gd name="T37" fmla="*/ 18 h 357"/>
                <a:gd name="T38" fmla="*/ 43 w 74"/>
                <a:gd name="T39" fmla="*/ 20 h 357"/>
                <a:gd name="T40" fmla="*/ 41 w 74"/>
                <a:gd name="T41" fmla="*/ 45 h 357"/>
                <a:gd name="T42" fmla="*/ 37 w 74"/>
                <a:gd name="T43" fmla="*/ 105 h 357"/>
                <a:gd name="T44" fmla="*/ 34 w 74"/>
                <a:gd name="T45" fmla="*/ 136 h 357"/>
                <a:gd name="T46" fmla="*/ 21 w 74"/>
                <a:gd name="T47" fmla="*/ 224 h 357"/>
                <a:gd name="T48" fmla="*/ 18 w 74"/>
                <a:gd name="T49" fmla="*/ 251 h 357"/>
                <a:gd name="T50" fmla="*/ 11 w 74"/>
                <a:gd name="T51" fmla="*/ 275 h 357"/>
                <a:gd name="T52" fmla="*/ 5 w 74"/>
                <a:gd name="T53" fmla="*/ 314 h 357"/>
                <a:gd name="T54" fmla="*/ 3 w 74"/>
                <a:gd name="T55" fmla="*/ 357 h 357"/>
                <a:gd name="T56" fmla="*/ 11 w 74"/>
                <a:gd name="T57" fmla="*/ 319 h 357"/>
                <a:gd name="T58" fmla="*/ 13 w 74"/>
                <a:gd name="T59" fmla="*/ 308 h 357"/>
                <a:gd name="T60" fmla="*/ 15 w 74"/>
                <a:gd name="T61" fmla="*/ 286 h 357"/>
                <a:gd name="T62" fmla="*/ 16 w 74"/>
                <a:gd name="T63" fmla="*/ 277 h 357"/>
                <a:gd name="T64" fmla="*/ 17 w 74"/>
                <a:gd name="T65" fmla="*/ 289 h 357"/>
                <a:gd name="T66" fmla="*/ 15 w 74"/>
                <a:gd name="T67" fmla="*/ 328 h 357"/>
                <a:gd name="T68" fmla="*/ 27 w 74"/>
                <a:gd name="T69" fmla="*/ 310 h 357"/>
                <a:gd name="T70" fmla="*/ 35 w 74"/>
                <a:gd name="T71" fmla="*/ 279 h 357"/>
                <a:gd name="T72" fmla="*/ 39 w 74"/>
                <a:gd name="T73" fmla="*/ 264 h 357"/>
                <a:gd name="T74" fmla="*/ 45 w 74"/>
                <a:gd name="T75" fmla="*/ 243 h 357"/>
                <a:gd name="T76" fmla="*/ 55 w 74"/>
                <a:gd name="T77" fmla="*/ 178 h 357"/>
                <a:gd name="T78" fmla="*/ 58 w 74"/>
                <a:gd name="T79" fmla="*/ 157 h 357"/>
                <a:gd name="T80" fmla="*/ 57 w 74"/>
                <a:gd name="T81" fmla="*/ 141 h 357"/>
                <a:gd name="T82" fmla="*/ 59 w 74"/>
                <a:gd name="T83" fmla="*/ 115 h 357"/>
                <a:gd name="T84" fmla="*/ 64 w 74"/>
                <a:gd name="T85" fmla="*/ 108 h 357"/>
                <a:gd name="T86" fmla="*/ 66 w 74"/>
                <a:gd name="T87" fmla="*/ 95 h 357"/>
                <a:gd name="T88" fmla="*/ 64 w 74"/>
                <a:gd name="T89" fmla="*/ 95 h 357"/>
                <a:gd name="T90" fmla="*/ 62 w 74"/>
                <a:gd name="T91" fmla="*/ 92 h 357"/>
                <a:gd name="T92" fmla="*/ 66 w 74"/>
                <a:gd name="T93" fmla="*/ 88 h 357"/>
                <a:gd name="T94" fmla="*/ 69 w 74"/>
                <a:gd name="T95" fmla="*/ 80 h 357"/>
                <a:gd name="T96" fmla="*/ 67 w 74"/>
                <a:gd name="T97" fmla="*/ 73 h 357"/>
                <a:gd name="T98" fmla="*/ 70 w 74"/>
                <a:gd name="T99" fmla="*/ 73 h 357"/>
                <a:gd name="T100" fmla="*/ 64 w 74"/>
                <a:gd name="T101" fmla="*/ 65 h 357"/>
                <a:gd name="T102" fmla="*/ 73 w 74"/>
                <a:gd name="T103" fmla="*/ 60 h 357"/>
                <a:gd name="T104" fmla="*/ 70 w 74"/>
                <a:gd name="T105" fmla="*/ 52 h 357"/>
                <a:gd name="T106" fmla="*/ 70 w 74"/>
                <a:gd name="T107" fmla="*/ 50 h 357"/>
                <a:gd name="T108" fmla="*/ 73 w 74"/>
                <a:gd name="T109" fmla="*/ 25 h 357"/>
                <a:gd name="T110" fmla="*/ 70 w 74"/>
                <a:gd name="T111" fmla="*/ 22 h 357"/>
                <a:gd name="T112" fmla="*/ 66 w 74"/>
                <a:gd name="T113" fmla="*/ 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357">
                  <a:moveTo>
                    <a:pt x="16" y="274"/>
                  </a:moveTo>
                  <a:cubicBezTo>
                    <a:pt x="17" y="279"/>
                    <a:pt x="17" y="274"/>
                    <a:pt x="15" y="276"/>
                  </a:cubicBezTo>
                  <a:cubicBezTo>
                    <a:pt x="14" y="273"/>
                    <a:pt x="14" y="279"/>
                    <a:pt x="15" y="272"/>
                  </a:cubicBezTo>
                  <a:cubicBezTo>
                    <a:pt x="17" y="275"/>
                    <a:pt x="15" y="271"/>
                    <a:pt x="16" y="274"/>
                  </a:cubicBezTo>
                  <a:close/>
                  <a:moveTo>
                    <a:pt x="42" y="194"/>
                  </a:moveTo>
                  <a:cubicBezTo>
                    <a:pt x="41" y="195"/>
                    <a:pt x="41" y="195"/>
                    <a:pt x="41" y="195"/>
                  </a:cubicBezTo>
                  <a:cubicBezTo>
                    <a:pt x="40" y="194"/>
                    <a:pt x="41" y="195"/>
                    <a:pt x="41" y="193"/>
                  </a:cubicBezTo>
                  <a:cubicBezTo>
                    <a:pt x="40" y="188"/>
                    <a:pt x="40" y="194"/>
                    <a:pt x="41" y="192"/>
                  </a:cubicBezTo>
                  <a:cubicBezTo>
                    <a:pt x="42" y="193"/>
                    <a:pt x="42" y="191"/>
                    <a:pt x="42" y="194"/>
                  </a:cubicBezTo>
                  <a:close/>
                  <a:moveTo>
                    <a:pt x="63" y="1"/>
                  </a:moveTo>
                  <a:cubicBezTo>
                    <a:pt x="62" y="2"/>
                    <a:pt x="63" y="1"/>
                    <a:pt x="62" y="3"/>
                  </a:cubicBezTo>
                  <a:cubicBezTo>
                    <a:pt x="61" y="3"/>
                    <a:pt x="61" y="4"/>
                    <a:pt x="61" y="4"/>
                  </a:cubicBezTo>
                  <a:cubicBezTo>
                    <a:pt x="61" y="4"/>
                    <a:pt x="60" y="4"/>
                    <a:pt x="60" y="5"/>
                  </a:cubicBezTo>
                  <a:cubicBezTo>
                    <a:pt x="57" y="3"/>
                    <a:pt x="58" y="2"/>
                    <a:pt x="54" y="2"/>
                  </a:cubicBezTo>
                  <a:cubicBezTo>
                    <a:pt x="50" y="9"/>
                    <a:pt x="52" y="27"/>
                    <a:pt x="52" y="34"/>
                  </a:cubicBezTo>
                  <a:cubicBezTo>
                    <a:pt x="53" y="48"/>
                    <a:pt x="51" y="49"/>
                    <a:pt x="52" y="64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2"/>
                    <a:pt x="52" y="67"/>
                    <a:pt x="51" y="72"/>
                  </a:cubicBezTo>
                  <a:cubicBezTo>
                    <a:pt x="50" y="82"/>
                    <a:pt x="51" y="97"/>
                    <a:pt x="50" y="107"/>
                  </a:cubicBezTo>
                  <a:cubicBezTo>
                    <a:pt x="49" y="113"/>
                    <a:pt x="49" y="105"/>
                    <a:pt x="49" y="112"/>
                  </a:cubicBezTo>
                  <a:cubicBezTo>
                    <a:pt x="48" y="114"/>
                    <a:pt x="49" y="115"/>
                    <a:pt x="48" y="117"/>
                  </a:cubicBezTo>
                  <a:cubicBezTo>
                    <a:pt x="46" y="124"/>
                    <a:pt x="45" y="165"/>
                    <a:pt x="46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7"/>
                    <a:pt x="45" y="169"/>
                    <a:pt x="44" y="175"/>
                  </a:cubicBezTo>
                  <a:cubicBezTo>
                    <a:pt x="43" y="179"/>
                    <a:pt x="45" y="184"/>
                    <a:pt x="42" y="186"/>
                  </a:cubicBezTo>
                  <a:cubicBezTo>
                    <a:pt x="40" y="179"/>
                    <a:pt x="43" y="151"/>
                    <a:pt x="43" y="138"/>
                  </a:cubicBezTo>
                  <a:cubicBezTo>
                    <a:pt x="43" y="129"/>
                    <a:pt x="45" y="119"/>
                    <a:pt x="46" y="11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86"/>
                    <a:pt x="46" y="80"/>
                    <a:pt x="47" y="73"/>
                  </a:cubicBezTo>
                  <a:cubicBezTo>
                    <a:pt x="47" y="69"/>
                    <a:pt x="48" y="64"/>
                    <a:pt x="48" y="6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45"/>
                    <a:pt x="46" y="53"/>
                    <a:pt x="46" y="48"/>
                  </a:cubicBezTo>
                  <a:cubicBezTo>
                    <a:pt x="45" y="43"/>
                    <a:pt x="47" y="46"/>
                    <a:pt x="45" y="40"/>
                  </a:cubicBezTo>
                  <a:cubicBezTo>
                    <a:pt x="48" y="38"/>
                    <a:pt x="47" y="32"/>
                    <a:pt x="45" y="28"/>
                  </a:cubicBezTo>
                  <a:cubicBezTo>
                    <a:pt x="44" y="24"/>
                    <a:pt x="46" y="24"/>
                    <a:pt x="47" y="21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4" y="18"/>
                    <a:pt x="44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31"/>
                    <a:pt x="42" y="38"/>
                    <a:pt x="41" y="45"/>
                  </a:cubicBezTo>
                  <a:cubicBezTo>
                    <a:pt x="41" y="49"/>
                    <a:pt x="42" y="55"/>
                    <a:pt x="42" y="6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9"/>
                    <a:pt x="36" y="111"/>
                    <a:pt x="36" y="115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1" y="156"/>
                    <a:pt x="28" y="192"/>
                    <a:pt x="24" y="210"/>
                  </a:cubicBezTo>
                  <a:cubicBezTo>
                    <a:pt x="23" y="213"/>
                    <a:pt x="21" y="221"/>
                    <a:pt x="21" y="224"/>
                  </a:cubicBezTo>
                  <a:cubicBezTo>
                    <a:pt x="20" y="232"/>
                    <a:pt x="19" y="233"/>
                    <a:pt x="17" y="242"/>
                  </a:cubicBezTo>
                  <a:cubicBezTo>
                    <a:pt x="17" y="246"/>
                    <a:pt x="15" y="248"/>
                    <a:pt x="18" y="251"/>
                  </a:cubicBezTo>
                  <a:cubicBezTo>
                    <a:pt x="16" y="253"/>
                    <a:pt x="16" y="251"/>
                    <a:pt x="15" y="255"/>
                  </a:cubicBezTo>
                  <a:cubicBezTo>
                    <a:pt x="13" y="261"/>
                    <a:pt x="12" y="268"/>
                    <a:pt x="11" y="275"/>
                  </a:cubicBezTo>
                  <a:cubicBezTo>
                    <a:pt x="10" y="293"/>
                    <a:pt x="7" y="297"/>
                    <a:pt x="7" y="302"/>
                  </a:cubicBezTo>
                  <a:cubicBezTo>
                    <a:pt x="5" y="314"/>
                    <a:pt x="5" y="314"/>
                    <a:pt x="5" y="314"/>
                  </a:cubicBezTo>
                  <a:cubicBezTo>
                    <a:pt x="5" y="317"/>
                    <a:pt x="3" y="325"/>
                    <a:pt x="3" y="328"/>
                  </a:cubicBezTo>
                  <a:cubicBezTo>
                    <a:pt x="2" y="338"/>
                    <a:pt x="0" y="353"/>
                    <a:pt x="3" y="357"/>
                  </a:cubicBezTo>
                  <a:cubicBezTo>
                    <a:pt x="5" y="355"/>
                    <a:pt x="5" y="351"/>
                    <a:pt x="6" y="348"/>
                  </a:cubicBezTo>
                  <a:cubicBezTo>
                    <a:pt x="9" y="339"/>
                    <a:pt x="10" y="328"/>
                    <a:pt x="11" y="319"/>
                  </a:cubicBezTo>
                  <a:cubicBezTo>
                    <a:pt x="12" y="314"/>
                    <a:pt x="12" y="317"/>
                    <a:pt x="13" y="314"/>
                  </a:cubicBezTo>
                  <a:cubicBezTo>
                    <a:pt x="13" y="312"/>
                    <a:pt x="13" y="310"/>
                    <a:pt x="13" y="308"/>
                  </a:cubicBezTo>
                  <a:cubicBezTo>
                    <a:pt x="13" y="303"/>
                    <a:pt x="14" y="302"/>
                    <a:pt x="14" y="298"/>
                  </a:cubicBezTo>
                  <a:cubicBezTo>
                    <a:pt x="14" y="293"/>
                    <a:pt x="14" y="290"/>
                    <a:pt x="15" y="286"/>
                  </a:cubicBezTo>
                  <a:cubicBezTo>
                    <a:pt x="15" y="285"/>
                    <a:pt x="15" y="283"/>
                    <a:pt x="15" y="281"/>
                  </a:cubicBezTo>
                  <a:cubicBezTo>
                    <a:pt x="16" y="277"/>
                    <a:pt x="16" y="277"/>
                    <a:pt x="16" y="277"/>
                  </a:cubicBezTo>
                  <a:cubicBezTo>
                    <a:pt x="17" y="278"/>
                    <a:pt x="17" y="276"/>
                    <a:pt x="18" y="280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301"/>
                    <a:pt x="19" y="302"/>
                    <a:pt x="16" y="304"/>
                  </a:cubicBezTo>
                  <a:cubicBezTo>
                    <a:pt x="18" y="311"/>
                    <a:pt x="12" y="323"/>
                    <a:pt x="15" y="328"/>
                  </a:cubicBezTo>
                  <a:cubicBezTo>
                    <a:pt x="20" y="326"/>
                    <a:pt x="20" y="313"/>
                    <a:pt x="23" y="308"/>
                  </a:cubicBezTo>
                  <a:cubicBezTo>
                    <a:pt x="27" y="310"/>
                    <a:pt x="25" y="309"/>
                    <a:pt x="27" y="310"/>
                  </a:cubicBezTo>
                  <a:cubicBezTo>
                    <a:pt x="29" y="307"/>
                    <a:pt x="27" y="311"/>
                    <a:pt x="29" y="307"/>
                  </a:cubicBezTo>
                  <a:cubicBezTo>
                    <a:pt x="30" y="304"/>
                    <a:pt x="35" y="282"/>
                    <a:pt x="35" y="279"/>
                  </a:cubicBezTo>
                  <a:cubicBezTo>
                    <a:pt x="37" y="272"/>
                    <a:pt x="37" y="272"/>
                    <a:pt x="37" y="272"/>
                  </a:cubicBezTo>
                  <a:cubicBezTo>
                    <a:pt x="40" y="269"/>
                    <a:pt x="39" y="268"/>
                    <a:pt x="39" y="264"/>
                  </a:cubicBezTo>
                  <a:cubicBezTo>
                    <a:pt x="40" y="262"/>
                    <a:pt x="41" y="260"/>
                    <a:pt x="41" y="257"/>
                  </a:cubicBezTo>
                  <a:cubicBezTo>
                    <a:pt x="43" y="252"/>
                    <a:pt x="44" y="248"/>
                    <a:pt x="45" y="243"/>
                  </a:cubicBezTo>
                  <a:cubicBezTo>
                    <a:pt x="47" y="235"/>
                    <a:pt x="51" y="206"/>
                    <a:pt x="53" y="197"/>
                  </a:cubicBezTo>
                  <a:cubicBezTo>
                    <a:pt x="55" y="186"/>
                    <a:pt x="52" y="187"/>
                    <a:pt x="55" y="178"/>
                  </a:cubicBezTo>
                  <a:cubicBezTo>
                    <a:pt x="58" y="172"/>
                    <a:pt x="56" y="176"/>
                    <a:pt x="54" y="170"/>
                  </a:cubicBezTo>
                  <a:cubicBezTo>
                    <a:pt x="54" y="167"/>
                    <a:pt x="56" y="159"/>
                    <a:pt x="58" y="157"/>
                  </a:cubicBezTo>
                  <a:cubicBezTo>
                    <a:pt x="55" y="151"/>
                    <a:pt x="59" y="147"/>
                    <a:pt x="57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29"/>
                    <a:pt x="59" y="122"/>
                    <a:pt x="59" y="115"/>
                  </a:cubicBezTo>
                  <a:cubicBezTo>
                    <a:pt x="62" y="112"/>
                    <a:pt x="61" y="114"/>
                    <a:pt x="61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5"/>
                    <a:pt x="64" y="101"/>
                    <a:pt x="65" y="98"/>
                  </a:cubicBezTo>
                  <a:cubicBezTo>
                    <a:pt x="66" y="95"/>
                    <a:pt x="65" y="99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4" y="95"/>
                  </a:cubicBezTo>
                  <a:cubicBezTo>
                    <a:pt x="64" y="95"/>
                    <a:pt x="64" y="95"/>
                    <a:pt x="64" y="94"/>
                  </a:cubicBezTo>
                  <a:cubicBezTo>
                    <a:pt x="62" y="94"/>
                    <a:pt x="62" y="93"/>
                    <a:pt x="62" y="92"/>
                  </a:cubicBezTo>
                  <a:cubicBezTo>
                    <a:pt x="64" y="91"/>
                    <a:pt x="63" y="92"/>
                    <a:pt x="65" y="92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3"/>
                    <a:pt x="65" y="81"/>
                    <a:pt x="69" y="80"/>
                  </a:cubicBezTo>
                  <a:cubicBezTo>
                    <a:pt x="68" y="77"/>
                    <a:pt x="67" y="76"/>
                    <a:pt x="66" y="73"/>
                  </a:cubicBezTo>
                  <a:cubicBezTo>
                    <a:pt x="66" y="73"/>
                    <a:pt x="66" y="73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9" y="73"/>
                    <a:pt x="69" y="73"/>
                    <a:pt x="70" y="73"/>
                  </a:cubicBezTo>
                  <a:cubicBezTo>
                    <a:pt x="67" y="67"/>
                    <a:pt x="67" y="72"/>
                    <a:pt x="68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8" y="63"/>
                    <a:pt x="66" y="64"/>
                    <a:pt x="68" y="60"/>
                  </a:cubicBezTo>
                  <a:cubicBezTo>
                    <a:pt x="69" y="61"/>
                    <a:pt x="71" y="63"/>
                    <a:pt x="73" y="60"/>
                  </a:cubicBezTo>
                  <a:cubicBezTo>
                    <a:pt x="74" y="59"/>
                    <a:pt x="72" y="60"/>
                    <a:pt x="72" y="59"/>
                  </a:cubicBezTo>
                  <a:cubicBezTo>
                    <a:pt x="71" y="56"/>
                    <a:pt x="72" y="54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3" y="43"/>
                    <a:pt x="72" y="46"/>
                    <a:pt x="71" y="39"/>
                  </a:cubicBezTo>
                  <a:cubicBezTo>
                    <a:pt x="71" y="37"/>
                    <a:pt x="71" y="29"/>
                    <a:pt x="73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3"/>
                    <a:pt x="72" y="23"/>
                    <a:pt x="70" y="22"/>
                  </a:cubicBezTo>
                  <a:cubicBezTo>
                    <a:pt x="71" y="16"/>
                    <a:pt x="71" y="20"/>
                    <a:pt x="68" y="18"/>
                  </a:cubicBezTo>
                  <a:cubicBezTo>
                    <a:pt x="66" y="16"/>
                    <a:pt x="66" y="15"/>
                    <a:pt x="66" y="12"/>
                  </a:cubicBezTo>
                  <a:cubicBezTo>
                    <a:pt x="66" y="0"/>
                    <a:pt x="63" y="11"/>
                    <a:pt x="6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" name="Freeform 65"/>
            <p:cNvSpPr>
              <a:spLocks noEditPoints="1"/>
            </p:cNvSpPr>
            <p:nvPr/>
          </p:nvSpPr>
          <p:spPr bwMode="auto">
            <a:xfrm>
              <a:off x="418" y="3208"/>
              <a:ext cx="122" cy="333"/>
            </a:xfrm>
            <a:custGeom>
              <a:avLst/>
              <a:gdLst>
                <a:gd name="T0" fmla="*/ 43 w 95"/>
                <a:gd name="T1" fmla="*/ 89 h 259"/>
                <a:gd name="T2" fmla="*/ 41 w 95"/>
                <a:gd name="T3" fmla="*/ 88 h 259"/>
                <a:gd name="T4" fmla="*/ 42 w 95"/>
                <a:gd name="T5" fmla="*/ 85 h 259"/>
                <a:gd name="T6" fmla="*/ 39 w 95"/>
                <a:gd name="T7" fmla="*/ 79 h 259"/>
                <a:gd name="T8" fmla="*/ 37 w 95"/>
                <a:gd name="T9" fmla="*/ 76 h 259"/>
                <a:gd name="T10" fmla="*/ 21 w 95"/>
                <a:gd name="T11" fmla="*/ 77 h 259"/>
                <a:gd name="T12" fmla="*/ 19 w 95"/>
                <a:gd name="T13" fmla="*/ 78 h 259"/>
                <a:gd name="T14" fmla="*/ 34 w 95"/>
                <a:gd name="T15" fmla="*/ 69 h 259"/>
                <a:gd name="T16" fmla="*/ 34 w 95"/>
                <a:gd name="T17" fmla="*/ 69 h 259"/>
                <a:gd name="T18" fmla="*/ 31 w 95"/>
                <a:gd name="T19" fmla="*/ 57 h 259"/>
                <a:gd name="T20" fmla="*/ 25 w 95"/>
                <a:gd name="T21" fmla="*/ 45 h 259"/>
                <a:gd name="T22" fmla="*/ 22 w 95"/>
                <a:gd name="T23" fmla="*/ 30 h 259"/>
                <a:gd name="T24" fmla="*/ 18 w 95"/>
                <a:gd name="T25" fmla="*/ 22 h 259"/>
                <a:gd name="T26" fmla="*/ 35 w 95"/>
                <a:gd name="T27" fmla="*/ 33 h 259"/>
                <a:gd name="T28" fmla="*/ 27 w 95"/>
                <a:gd name="T29" fmla="*/ 18 h 259"/>
                <a:gd name="T30" fmla="*/ 30 w 95"/>
                <a:gd name="T31" fmla="*/ 18 h 259"/>
                <a:gd name="T32" fmla="*/ 52 w 95"/>
                <a:gd name="T33" fmla="*/ 48 h 259"/>
                <a:gd name="T34" fmla="*/ 25 w 95"/>
                <a:gd name="T35" fmla="*/ 0 h 259"/>
                <a:gd name="T36" fmla="*/ 26 w 95"/>
                <a:gd name="T37" fmla="*/ 12 h 259"/>
                <a:gd name="T38" fmla="*/ 19 w 95"/>
                <a:gd name="T39" fmla="*/ 14 h 259"/>
                <a:gd name="T40" fmla="*/ 16 w 95"/>
                <a:gd name="T41" fmla="*/ 14 h 259"/>
                <a:gd name="T42" fmla="*/ 10 w 95"/>
                <a:gd name="T43" fmla="*/ 31 h 259"/>
                <a:gd name="T44" fmla="*/ 13 w 95"/>
                <a:gd name="T45" fmla="*/ 52 h 259"/>
                <a:gd name="T46" fmla="*/ 18 w 95"/>
                <a:gd name="T47" fmla="*/ 69 h 259"/>
                <a:gd name="T48" fmla="*/ 10 w 95"/>
                <a:gd name="T49" fmla="*/ 61 h 259"/>
                <a:gd name="T50" fmla="*/ 6 w 95"/>
                <a:gd name="T51" fmla="*/ 51 h 259"/>
                <a:gd name="T52" fmla="*/ 5 w 95"/>
                <a:gd name="T53" fmla="*/ 61 h 259"/>
                <a:gd name="T54" fmla="*/ 10 w 95"/>
                <a:gd name="T55" fmla="*/ 74 h 259"/>
                <a:gd name="T56" fmla="*/ 12 w 95"/>
                <a:gd name="T57" fmla="*/ 88 h 259"/>
                <a:gd name="T58" fmla="*/ 20 w 95"/>
                <a:gd name="T59" fmla="*/ 101 h 259"/>
                <a:gd name="T60" fmla="*/ 29 w 95"/>
                <a:gd name="T61" fmla="*/ 118 h 259"/>
                <a:gd name="T62" fmla="*/ 41 w 95"/>
                <a:gd name="T63" fmla="*/ 141 h 259"/>
                <a:gd name="T64" fmla="*/ 42 w 95"/>
                <a:gd name="T65" fmla="*/ 144 h 259"/>
                <a:gd name="T66" fmla="*/ 55 w 95"/>
                <a:gd name="T67" fmla="*/ 173 h 259"/>
                <a:gd name="T68" fmla="*/ 59 w 95"/>
                <a:gd name="T69" fmla="*/ 183 h 259"/>
                <a:gd name="T70" fmla="*/ 61 w 95"/>
                <a:gd name="T71" fmla="*/ 188 h 259"/>
                <a:gd name="T72" fmla="*/ 65 w 95"/>
                <a:gd name="T73" fmla="*/ 199 h 259"/>
                <a:gd name="T74" fmla="*/ 72 w 95"/>
                <a:gd name="T75" fmla="*/ 217 h 259"/>
                <a:gd name="T76" fmla="*/ 81 w 95"/>
                <a:gd name="T77" fmla="*/ 234 h 259"/>
                <a:gd name="T78" fmla="*/ 95 w 95"/>
                <a:gd name="T79" fmla="*/ 259 h 259"/>
                <a:gd name="T80" fmla="*/ 92 w 95"/>
                <a:gd name="T81" fmla="*/ 245 h 259"/>
                <a:gd name="T82" fmla="*/ 86 w 95"/>
                <a:gd name="T83" fmla="*/ 226 h 259"/>
                <a:gd name="T84" fmla="*/ 77 w 95"/>
                <a:gd name="T85" fmla="*/ 204 h 259"/>
                <a:gd name="T86" fmla="*/ 74 w 95"/>
                <a:gd name="T87" fmla="*/ 186 h 259"/>
                <a:gd name="T88" fmla="*/ 78 w 95"/>
                <a:gd name="T89" fmla="*/ 170 h 259"/>
                <a:gd name="T90" fmla="*/ 78 w 95"/>
                <a:gd name="T91" fmla="*/ 159 h 259"/>
                <a:gd name="T92" fmla="*/ 75 w 95"/>
                <a:gd name="T93" fmla="*/ 152 h 259"/>
                <a:gd name="T94" fmla="*/ 72 w 95"/>
                <a:gd name="T95" fmla="*/ 139 h 259"/>
                <a:gd name="T96" fmla="*/ 74 w 95"/>
                <a:gd name="T97" fmla="*/ 135 h 259"/>
                <a:gd name="T98" fmla="*/ 67 w 95"/>
                <a:gd name="T99" fmla="*/ 115 h 259"/>
                <a:gd name="T100" fmla="*/ 61 w 95"/>
                <a:gd name="T101" fmla="*/ 85 h 259"/>
                <a:gd name="T102" fmla="*/ 64 w 95"/>
                <a:gd name="T103" fmla="*/ 92 h 259"/>
                <a:gd name="T104" fmla="*/ 72 w 95"/>
                <a:gd name="T105" fmla="*/ 111 h 259"/>
                <a:gd name="T106" fmla="*/ 80 w 95"/>
                <a:gd name="T107" fmla="*/ 129 h 259"/>
                <a:gd name="T108" fmla="*/ 84 w 95"/>
                <a:gd name="T109" fmla="*/ 115 h 259"/>
                <a:gd name="T110" fmla="*/ 77 w 95"/>
                <a:gd name="T111" fmla="*/ 101 h 259"/>
                <a:gd name="T112" fmla="*/ 69 w 95"/>
                <a:gd name="T113" fmla="*/ 84 h 259"/>
                <a:gd name="T114" fmla="*/ 64 w 95"/>
                <a:gd name="T115" fmla="*/ 70 h 259"/>
                <a:gd name="T116" fmla="*/ 53 w 95"/>
                <a:gd name="T117" fmla="*/ 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5" h="259">
                  <a:moveTo>
                    <a:pt x="42" y="85"/>
                  </a:moveTo>
                  <a:cubicBezTo>
                    <a:pt x="44" y="90"/>
                    <a:pt x="43" y="89"/>
                    <a:pt x="43" y="89"/>
                  </a:cubicBezTo>
                  <a:cubicBezTo>
                    <a:pt x="42" y="90"/>
                    <a:pt x="44" y="91"/>
                    <a:pt x="42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9" y="85"/>
                    <a:pt x="42" y="84"/>
                    <a:pt x="42" y="84"/>
                  </a:cubicBezTo>
                  <a:cubicBezTo>
                    <a:pt x="42" y="85"/>
                    <a:pt x="42" y="85"/>
                    <a:pt x="42" y="85"/>
                  </a:cubicBezTo>
                  <a:close/>
                  <a:moveTo>
                    <a:pt x="37" y="76"/>
                  </a:moveTo>
                  <a:cubicBezTo>
                    <a:pt x="40" y="79"/>
                    <a:pt x="38" y="77"/>
                    <a:pt x="39" y="79"/>
                  </a:cubicBezTo>
                  <a:cubicBezTo>
                    <a:pt x="40" y="81"/>
                    <a:pt x="40" y="81"/>
                    <a:pt x="40" y="83"/>
                  </a:cubicBezTo>
                  <a:cubicBezTo>
                    <a:pt x="37" y="81"/>
                    <a:pt x="38" y="82"/>
                    <a:pt x="37" y="76"/>
                  </a:cubicBezTo>
                  <a:close/>
                  <a:moveTo>
                    <a:pt x="20" y="78"/>
                  </a:moveTo>
                  <a:cubicBezTo>
                    <a:pt x="20" y="76"/>
                    <a:pt x="19" y="76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80"/>
                    <a:pt x="19" y="78"/>
                    <a:pt x="19" y="78"/>
                  </a:cubicBezTo>
                  <a:lnTo>
                    <a:pt x="20" y="78"/>
                  </a:lnTo>
                  <a:close/>
                  <a:moveTo>
                    <a:pt x="34" y="69"/>
                  </a:moveTo>
                  <a:cubicBezTo>
                    <a:pt x="36" y="71"/>
                    <a:pt x="37" y="69"/>
                    <a:pt x="35" y="73"/>
                  </a:cubicBezTo>
                  <a:cubicBezTo>
                    <a:pt x="33" y="72"/>
                    <a:pt x="33" y="72"/>
                    <a:pt x="34" y="69"/>
                  </a:cubicBezTo>
                  <a:close/>
                  <a:moveTo>
                    <a:pt x="25" y="45"/>
                  </a:moveTo>
                  <a:cubicBezTo>
                    <a:pt x="27" y="47"/>
                    <a:pt x="30" y="51"/>
                    <a:pt x="31" y="57"/>
                  </a:cubicBezTo>
                  <a:cubicBezTo>
                    <a:pt x="27" y="57"/>
                    <a:pt x="29" y="57"/>
                    <a:pt x="27" y="51"/>
                  </a:cubicBezTo>
                  <a:cubicBezTo>
                    <a:pt x="26" y="49"/>
                    <a:pt x="24" y="48"/>
                    <a:pt x="25" y="45"/>
                  </a:cubicBezTo>
                  <a:close/>
                  <a:moveTo>
                    <a:pt x="21" y="24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19" y="28"/>
                    <a:pt x="21" y="30"/>
                    <a:pt x="19" y="26"/>
                  </a:cubicBezTo>
                  <a:cubicBezTo>
                    <a:pt x="18" y="24"/>
                    <a:pt x="17" y="25"/>
                    <a:pt x="18" y="22"/>
                  </a:cubicBezTo>
                  <a:cubicBezTo>
                    <a:pt x="20" y="22"/>
                    <a:pt x="20" y="22"/>
                    <a:pt x="21" y="24"/>
                  </a:cubicBezTo>
                  <a:close/>
                  <a:moveTo>
                    <a:pt x="35" y="33"/>
                  </a:moveTo>
                  <a:cubicBezTo>
                    <a:pt x="32" y="28"/>
                    <a:pt x="32" y="33"/>
                    <a:pt x="31" y="26"/>
                  </a:cubicBezTo>
                  <a:cubicBezTo>
                    <a:pt x="29" y="19"/>
                    <a:pt x="29" y="23"/>
                    <a:pt x="27" y="18"/>
                  </a:cubicBezTo>
                  <a:cubicBezTo>
                    <a:pt x="28" y="16"/>
                    <a:pt x="29" y="17"/>
                    <a:pt x="31" y="16"/>
                  </a:cubicBezTo>
                  <a:cubicBezTo>
                    <a:pt x="30" y="18"/>
                    <a:pt x="30" y="14"/>
                    <a:pt x="30" y="18"/>
                  </a:cubicBezTo>
                  <a:cubicBezTo>
                    <a:pt x="31" y="20"/>
                    <a:pt x="34" y="28"/>
                    <a:pt x="35" y="33"/>
                  </a:cubicBezTo>
                  <a:close/>
                  <a:moveTo>
                    <a:pt x="52" y="48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7" y="1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3" y="10"/>
                    <a:pt x="17" y="3"/>
                    <a:pt x="18" y="12"/>
                  </a:cubicBezTo>
                  <a:cubicBezTo>
                    <a:pt x="18" y="12"/>
                    <a:pt x="19" y="14"/>
                    <a:pt x="19" y="14"/>
                  </a:cubicBezTo>
                  <a:cubicBezTo>
                    <a:pt x="20" y="21"/>
                    <a:pt x="18" y="18"/>
                    <a:pt x="18" y="19"/>
                  </a:cubicBezTo>
                  <a:cubicBezTo>
                    <a:pt x="16" y="17"/>
                    <a:pt x="16" y="17"/>
                    <a:pt x="16" y="14"/>
                  </a:cubicBezTo>
                  <a:cubicBezTo>
                    <a:pt x="12" y="14"/>
                    <a:pt x="14" y="13"/>
                    <a:pt x="12" y="16"/>
                  </a:cubicBezTo>
                  <a:cubicBezTo>
                    <a:pt x="9" y="20"/>
                    <a:pt x="9" y="26"/>
                    <a:pt x="10" y="3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6"/>
                    <a:pt x="12" y="41"/>
                    <a:pt x="13" y="52"/>
                  </a:cubicBezTo>
                  <a:cubicBezTo>
                    <a:pt x="16" y="55"/>
                    <a:pt x="14" y="54"/>
                    <a:pt x="15" y="60"/>
                  </a:cubicBezTo>
                  <a:cubicBezTo>
                    <a:pt x="16" y="64"/>
                    <a:pt x="17" y="65"/>
                    <a:pt x="1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4"/>
                    <a:pt x="10" y="65"/>
                    <a:pt x="10" y="61"/>
                  </a:cubicBezTo>
                  <a:cubicBezTo>
                    <a:pt x="7" y="61"/>
                    <a:pt x="7" y="58"/>
                    <a:pt x="7" y="54"/>
                  </a:cubicBezTo>
                  <a:cubicBezTo>
                    <a:pt x="6" y="49"/>
                    <a:pt x="7" y="54"/>
                    <a:pt x="6" y="51"/>
                  </a:cubicBezTo>
                  <a:cubicBezTo>
                    <a:pt x="4" y="47"/>
                    <a:pt x="6" y="50"/>
                    <a:pt x="4" y="47"/>
                  </a:cubicBezTo>
                  <a:cubicBezTo>
                    <a:pt x="1" y="51"/>
                    <a:pt x="0" y="59"/>
                    <a:pt x="5" y="61"/>
                  </a:cubicBezTo>
                  <a:cubicBezTo>
                    <a:pt x="5" y="67"/>
                    <a:pt x="6" y="65"/>
                    <a:pt x="7" y="69"/>
                  </a:cubicBezTo>
                  <a:cubicBezTo>
                    <a:pt x="8" y="72"/>
                    <a:pt x="7" y="73"/>
                    <a:pt x="10" y="74"/>
                  </a:cubicBezTo>
                  <a:cubicBezTo>
                    <a:pt x="9" y="79"/>
                    <a:pt x="11" y="82"/>
                    <a:pt x="13" y="8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93"/>
                    <a:pt x="14" y="88"/>
                    <a:pt x="17" y="96"/>
                  </a:cubicBezTo>
                  <a:cubicBezTo>
                    <a:pt x="18" y="97"/>
                    <a:pt x="19" y="98"/>
                    <a:pt x="20" y="10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22"/>
                    <a:pt x="33" y="125"/>
                    <a:pt x="35" y="129"/>
                  </a:cubicBezTo>
                  <a:cubicBezTo>
                    <a:pt x="38" y="133"/>
                    <a:pt x="38" y="137"/>
                    <a:pt x="41" y="141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4" y="151"/>
                    <a:pt x="46" y="152"/>
                    <a:pt x="48" y="160"/>
                  </a:cubicBezTo>
                  <a:cubicBezTo>
                    <a:pt x="50" y="161"/>
                    <a:pt x="54" y="170"/>
                    <a:pt x="55" y="173"/>
                  </a:cubicBezTo>
                  <a:cubicBezTo>
                    <a:pt x="55" y="173"/>
                    <a:pt x="55" y="174"/>
                    <a:pt x="55" y="17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5"/>
                    <a:pt x="59" y="185"/>
                    <a:pt x="61" y="187"/>
                  </a:cubicBezTo>
                  <a:cubicBezTo>
                    <a:pt x="61" y="187"/>
                    <a:pt x="61" y="188"/>
                    <a:pt x="61" y="188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5" y="199"/>
                    <a:pt x="65" y="199"/>
                    <a:pt x="65" y="199"/>
                  </a:cubicBezTo>
                  <a:cubicBezTo>
                    <a:pt x="68" y="204"/>
                    <a:pt x="69" y="210"/>
                    <a:pt x="71" y="215"/>
                  </a:cubicBezTo>
                  <a:cubicBezTo>
                    <a:pt x="71" y="215"/>
                    <a:pt x="72" y="217"/>
                    <a:pt x="72" y="217"/>
                  </a:cubicBezTo>
                  <a:cubicBezTo>
                    <a:pt x="72" y="217"/>
                    <a:pt x="72" y="217"/>
                    <a:pt x="73" y="217"/>
                  </a:cubicBezTo>
                  <a:cubicBezTo>
                    <a:pt x="81" y="234"/>
                    <a:pt x="81" y="234"/>
                    <a:pt x="81" y="234"/>
                  </a:cubicBezTo>
                  <a:cubicBezTo>
                    <a:pt x="83" y="239"/>
                    <a:pt x="88" y="256"/>
                    <a:pt x="88" y="259"/>
                  </a:cubicBezTo>
                  <a:cubicBezTo>
                    <a:pt x="95" y="259"/>
                    <a:pt x="95" y="259"/>
                    <a:pt x="95" y="259"/>
                  </a:cubicBezTo>
                  <a:cubicBezTo>
                    <a:pt x="94" y="255"/>
                    <a:pt x="94" y="254"/>
                    <a:pt x="92" y="252"/>
                  </a:cubicBezTo>
                  <a:cubicBezTo>
                    <a:pt x="92" y="249"/>
                    <a:pt x="93" y="249"/>
                    <a:pt x="92" y="245"/>
                  </a:cubicBezTo>
                  <a:cubicBezTo>
                    <a:pt x="92" y="243"/>
                    <a:pt x="91" y="243"/>
                    <a:pt x="91" y="242"/>
                  </a:cubicBezTo>
                  <a:cubicBezTo>
                    <a:pt x="88" y="237"/>
                    <a:pt x="88" y="232"/>
                    <a:pt x="86" y="226"/>
                  </a:cubicBezTo>
                  <a:cubicBezTo>
                    <a:pt x="84" y="222"/>
                    <a:pt x="85" y="218"/>
                    <a:pt x="83" y="214"/>
                  </a:cubicBezTo>
                  <a:cubicBezTo>
                    <a:pt x="81" y="209"/>
                    <a:pt x="82" y="206"/>
                    <a:pt x="77" y="204"/>
                  </a:cubicBezTo>
                  <a:cubicBezTo>
                    <a:pt x="76" y="196"/>
                    <a:pt x="79" y="193"/>
                    <a:pt x="76" y="188"/>
                  </a:cubicBezTo>
                  <a:cubicBezTo>
                    <a:pt x="75" y="187"/>
                    <a:pt x="76" y="187"/>
                    <a:pt x="74" y="186"/>
                  </a:cubicBezTo>
                  <a:cubicBezTo>
                    <a:pt x="75" y="181"/>
                    <a:pt x="75" y="182"/>
                    <a:pt x="74" y="178"/>
                  </a:cubicBezTo>
                  <a:cubicBezTo>
                    <a:pt x="81" y="180"/>
                    <a:pt x="78" y="175"/>
                    <a:pt x="78" y="170"/>
                  </a:cubicBezTo>
                  <a:cubicBezTo>
                    <a:pt x="78" y="163"/>
                    <a:pt x="81" y="170"/>
                    <a:pt x="80" y="164"/>
                  </a:cubicBezTo>
                  <a:cubicBezTo>
                    <a:pt x="79" y="162"/>
                    <a:pt x="78" y="164"/>
                    <a:pt x="78" y="159"/>
                  </a:cubicBezTo>
                  <a:cubicBezTo>
                    <a:pt x="76" y="160"/>
                    <a:pt x="78" y="161"/>
                    <a:pt x="75" y="159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1" y="150"/>
                    <a:pt x="72" y="153"/>
                    <a:pt x="71" y="147"/>
                  </a:cubicBezTo>
                  <a:cubicBezTo>
                    <a:pt x="71" y="143"/>
                    <a:pt x="72" y="143"/>
                    <a:pt x="72" y="139"/>
                  </a:cubicBezTo>
                  <a:cubicBezTo>
                    <a:pt x="75" y="140"/>
                    <a:pt x="72" y="141"/>
                    <a:pt x="75" y="139"/>
                  </a:cubicBezTo>
                  <a:cubicBezTo>
                    <a:pt x="75" y="137"/>
                    <a:pt x="75" y="138"/>
                    <a:pt x="74" y="135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68" y="122"/>
                    <a:pt x="68" y="118"/>
                    <a:pt x="67" y="115"/>
                  </a:cubicBezTo>
                  <a:cubicBezTo>
                    <a:pt x="64" y="109"/>
                    <a:pt x="61" y="102"/>
                    <a:pt x="59" y="96"/>
                  </a:cubicBezTo>
                  <a:cubicBezTo>
                    <a:pt x="57" y="90"/>
                    <a:pt x="54" y="86"/>
                    <a:pt x="61" y="85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7"/>
                    <a:pt x="64" y="95"/>
                    <a:pt x="65" y="99"/>
                  </a:cubicBezTo>
                  <a:cubicBezTo>
                    <a:pt x="67" y="104"/>
                    <a:pt x="70" y="107"/>
                    <a:pt x="72" y="111"/>
                  </a:cubicBezTo>
                  <a:cubicBezTo>
                    <a:pt x="72" y="113"/>
                    <a:pt x="75" y="120"/>
                    <a:pt x="76" y="122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28"/>
                    <a:pt x="83" y="128"/>
                    <a:pt x="84" y="127"/>
                  </a:cubicBezTo>
                  <a:cubicBezTo>
                    <a:pt x="84" y="124"/>
                    <a:pt x="83" y="118"/>
                    <a:pt x="84" y="115"/>
                  </a:cubicBezTo>
                  <a:cubicBezTo>
                    <a:pt x="80" y="115"/>
                    <a:pt x="80" y="115"/>
                    <a:pt x="79" y="110"/>
                  </a:cubicBezTo>
                  <a:cubicBezTo>
                    <a:pt x="77" y="106"/>
                    <a:pt x="78" y="105"/>
                    <a:pt x="77" y="101"/>
                  </a:cubicBezTo>
                  <a:cubicBezTo>
                    <a:pt x="76" y="99"/>
                    <a:pt x="75" y="96"/>
                    <a:pt x="74" y="94"/>
                  </a:cubicBezTo>
                  <a:cubicBezTo>
                    <a:pt x="72" y="87"/>
                    <a:pt x="72" y="90"/>
                    <a:pt x="69" y="84"/>
                  </a:cubicBezTo>
                  <a:cubicBezTo>
                    <a:pt x="69" y="84"/>
                    <a:pt x="68" y="82"/>
                    <a:pt x="68" y="82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65"/>
                    <a:pt x="59" y="63"/>
                    <a:pt x="57" y="56"/>
                  </a:cubicBezTo>
                  <a:cubicBezTo>
                    <a:pt x="56" y="54"/>
                    <a:pt x="54" y="50"/>
                    <a:pt x="53" y="48"/>
                  </a:cubicBezTo>
                  <a:lnTo>
                    <a:pt x="52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0" name="Freeform 66"/>
            <p:cNvSpPr>
              <a:spLocks noEditPoints="1"/>
            </p:cNvSpPr>
            <p:nvPr/>
          </p:nvSpPr>
          <p:spPr bwMode="auto">
            <a:xfrm>
              <a:off x="1505" y="3709"/>
              <a:ext cx="84" cy="427"/>
            </a:xfrm>
            <a:custGeom>
              <a:avLst/>
              <a:gdLst>
                <a:gd name="T0" fmla="*/ 16 w 65"/>
                <a:gd name="T1" fmla="*/ 262 h 332"/>
                <a:gd name="T2" fmla="*/ 24 w 65"/>
                <a:gd name="T3" fmla="*/ 262 h 332"/>
                <a:gd name="T4" fmla="*/ 24 w 65"/>
                <a:gd name="T5" fmla="*/ 262 h 332"/>
                <a:gd name="T6" fmla="*/ 33 w 65"/>
                <a:gd name="T7" fmla="*/ 167 h 332"/>
                <a:gd name="T8" fmla="*/ 46 w 65"/>
                <a:gd name="T9" fmla="*/ 77 h 332"/>
                <a:gd name="T10" fmla="*/ 49 w 65"/>
                <a:gd name="T11" fmla="*/ 84 h 332"/>
                <a:gd name="T12" fmla="*/ 44 w 65"/>
                <a:gd name="T13" fmla="*/ 130 h 332"/>
                <a:gd name="T14" fmla="*/ 38 w 65"/>
                <a:gd name="T15" fmla="*/ 155 h 332"/>
                <a:gd name="T16" fmla="*/ 37 w 65"/>
                <a:gd name="T17" fmla="*/ 167 h 332"/>
                <a:gd name="T18" fmla="*/ 35 w 65"/>
                <a:gd name="T19" fmla="*/ 154 h 332"/>
                <a:gd name="T20" fmla="*/ 36 w 65"/>
                <a:gd name="T21" fmla="*/ 136 h 332"/>
                <a:gd name="T22" fmla="*/ 38 w 65"/>
                <a:gd name="T23" fmla="*/ 118 h 332"/>
                <a:gd name="T24" fmla="*/ 40 w 65"/>
                <a:gd name="T25" fmla="*/ 86 h 332"/>
                <a:gd name="T26" fmla="*/ 44 w 65"/>
                <a:gd name="T27" fmla="*/ 90 h 332"/>
                <a:gd name="T28" fmla="*/ 42 w 65"/>
                <a:gd name="T29" fmla="*/ 80 h 332"/>
                <a:gd name="T30" fmla="*/ 50 w 65"/>
                <a:gd name="T31" fmla="*/ 60 h 332"/>
                <a:gd name="T32" fmla="*/ 48 w 65"/>
                <a:gd name="T33" fmla="*/ 66 h 332"/>
                <a:gd name="T34" fmla="*/ 53 w 65"/>
                <a:gd name="T35" fmla="*/ 26 h 332"/>
                <a:gd name="T36" fmla="*/ 50 w 65"/>
                <a:gd name="T37" fmla="*/ 9 h 332"/>
                <a:gd name="T38" fmla="*/ 43 w 65"/>
                <a:gd name="T39" fmla="*/ 55 h 332"/>
                <a:gd name="T40" fmla="*/ 43 w 65"/>
                <a:gd name="T41" fmla="*/ 24 h 332"/>
                <a:gd name="T42" fmla="*/ 38 w 65"/>
                <a:gd name="T43" fmla="*/ 28 h 332"/>
                <a:gd name="T44" fmla="*/ 23 w 65"/>
                <a:gd name="T45" fmla="*/ 159 h 332"/>
                <a:gd name="T46" fmla="*/ 18 w 65"/>
                <a:gd name="T47" fmla="*/ 203 h 332"/>
                <a:gd name="T48" fmla="*/ 8 w 65"/>
                <a:gd name="T49" fmla="*/ 241 h 332"/>
                <a:gd name="T50" fmla="*/ 3 w 65"/>
                <a:gd name="T51" fmla="*/ 294 h 332"/>
                <a:gd name="T52" fmla="*/ 10 w 65"/>
                <a:gd name="T53" fmla="*/ 308 h 332"/>
                <a:gd name="T54" fmla="*/ 14 w 65"/>
                <a:gd name="T55" fmla="*/ 288 h 332"/>
                <a:gd name="T56" fmla="*/ 16 w 65"/>
                <a:gd name="T57" fmla="*/ 296 h 332"/>
                <a:gd name="T58" fmla="*/ 21 w 65"/>
                <a:gd name="T59" fmla="*/ 332 h 332"/>
                <a:gd name="T60" fmla="*/ 27 w 65"/>
                <a:gd name="T61" fmla="*/ 312 h 332"/>
                <a:gd name="T62" fmla="*/ 33 w 65"/>
                <a:gd name="T63" fmla="*/ 228 h 332"/>
                <a:gd name="T64" fmla="*/ 27 w 65"/>
                <a:gd name="T65" fmla="*/ 228 h 332"/>
                <a:gd name="T66" fmla="*/ 22 w 65"/>
                <a:gd name="T67" fmla="*/ 233 h 332"/>
                <a:gd name="T68" fmla="*/ 23 w 65"/>
                <a:gd name="T69" fmla="*/ 220 h 332"/>
                <a:gd name="T70" fmla="*/ 30 w 65"/>
                <a:gd name="T71" fmla="*/ 175 h 332"/>
                <a:gd name="T72" fmla="*/ 34 w 65"/>
                <a:gd name="T73" fmla="*/ 178 h 332"/>
                <a:gd name="T74" fmla="*/ 29 w 65"/>
                <a:gd name="T75" fmla="*/ 219 h 332"/>
                <a:gd name="T76" fmla="*/ 40 w 65"/>
                <a:gd name="T77" fmla="*/ 230 h 332"/>
                <a:gd name="T78" fmla="*/ 44 w 65"/>
                <a:gd name="T79" fmla="*/ 222 h 332"/>
                <a:gd name="T80" fmla="*/ 49 w 65"/>
                <a:gd name="T81" fmla="*/ 191 h 332"/>
                <a:gd name="T82" fmla="*/ 52 w 65"/>
                <a:gd name="T83" fmla="*/ 171 h 332"/>
                <a:gd name="T84" fmla="*/ 55 w 65"/>
                <a:gd name="T85" fmla="*/ 122 h 332"/>
                <a:gd name="T86" fmla="*/ 61 w 65"/>
                <a:gd name="T87" fmla="*/ 71 h 332"/>
                <a:gd name="T88" fmla="*/ 65 w 65"/>
                <a:gd name="T89" fmla="*/ 39 h 332"/>
                <a:gd name="T90" fmla="*/ 59 w 65"/>
                <a:gd name="T91" fmla="*/ 54 h 332"/>
                <a:gd name="T92" fmla="*/ 56 w 65"/>
                <a:gd name="T93" fmla="*/ 77 h 332"/>
                <a:gd name="T94" fmla="*/ 54 w 65"/>
                <a:gd name="T95" fmla="*/ 80 h 332"/>
                <a:gd name="T96" fmla="*/ 60 w 65"/>
                <a:gd name="T97" fmla="*/ 29 h 332"/>
                <a:gd name="T98" fmla="*/ 52 w 65"/>
                <a:gd name="T99" fmla="*/ 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332">
                  <a:moveTo>
                    <a:pt x="17" y="266"/>
                  </a:moveTo>
                  <a:cubicBezTo>
                    <a:pt x="17" y="270"/>
                    <a:pt x="17" y="267"/>
                    <a:pt x="16" y="268"/>
                  </a:cubicBezTo>
                  <a:cubicBezTo>
                    <a:pt x="16" y="267"/>
                    <a:pt x="15" y="267"/>
                    <a:pt x="16" y="262"/>
                  </a:cubicBezTo>
                  <a:cubicBezTo>
                    <a:pt x="18" y="264"/>
                    <a:pt x="18" y="259"/>
                    <a:pt x="17" y="265"/>
                  </a:cubicBezTo>
                  <a:lnTo>
                    <a:pt x="17" y="266"/>
                  </a:lnTo>
                  <a:close/>
                  <a:moveTo>
                    <a:pt x="24" y="262"/>
                  </a:moveTo>
                  <a:cubicBezTo>
                    <a:pt x="22" y="261"/>
                    <a:pt x="23" y="264"/>
                    <a:pt x="22" y="259"/>
                  </a:cubicBezTo>
                  <a:cubicBezTo>
                    <a:pt x="22" y="254"/>
                    <a:pt x="25" y="235"/>
                    <a:pt x="26" y="233"/>
                  </a:cubicBezTo>
                  <a:cubicBezTo>
                    <a:pt x="27" y="238"/>
                    <a:pt x="21" y="258"/>
                    <a:pt x="24" y="262"/>
                  </a:cubicBezTo>
                  <a:close/>
                  <a:moveTo>
                    <a:pt x="32" y="172"/>
                  </a:moveTo>
                  <a:cubicBezTo>
                    <a:pt x="32" y="172"/>
                    <a:pt x="30" y="172"/>
                    <a:pt x="31" y="168"/>
                  </a:cubicBezTo>
                  <a:cubicBezTo>
                    <a:pt x="32" y="166"/>
                    <a:pt x="31" y="168"/>
                    <a:pt x="33" y="167"/>
                  </a:cubicBezTo>
                  <a:lnTo>
                    <a:pt x="32" y="172"/>
                  </a:lnTo>
                  <a:close/>
                  <a:moveTo>
                    <a:pt x="44" y="90"/>
                  </a:moveTo>
                  <a:cubicBezTo>
                    <a:pt x="47" y="86"/>
                    <a:pt x="43" y="86"/>
                    <a:pt x="46" y="77"/>
                  </a:cubicBezTo>
                  <a:cubicBezTo>
                    <a:pt x="48" y="70"/>
                    <a:pt x="47" y="72"/>
                    <a:pt x="49" y="71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9" y="78"/>
                    <a:pt x="49" y="79"/>
                    <a:pt x="49" y="84"/>
                  </a:cubicBezTo>
                  <a:cubicBezTo>
                    <a:pt x="49" y="84"/>
                    <a:pt x="48" y="84"/>
                    <a:pt x="48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7" y="90"/>
                    <a:pt x="44" y="121"/>
                    <a:pt x="44" y="130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3" y="138"/>
                    <a:pt x="40" y="143"/>
                    <a:pt x="38" y="154"/>
                  </a:cubicBezTo>
                  <a:cubicBezTo>
                    <a:pt x="38" y="154"/>
                    <a:pt x="38" y="154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6" y="167"/>
                    <a:pt x="36" y="166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53"/>
                    <a:pt x="33" y="156"/>
                    <a:pt x="35" y="154"/>
                  </a:cubicBezTo>
                  <a:cubicBezTo>
                    <a:pt x="38" y="151"/>
                    <a:pt x="36" y="152"/>
                    <a:pt x="36" y="149"/>
                  </a:cubicBezTo>
                  <a:cubicBezTo>
                    <a:pt x="36" y="147"/>
                    <a:pt x="38" y="151"/>
                    <a:pt x="36" y="145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8" y="135"/>
                    <a:pt x="38" y="135"/>
                    <a:pt x="39" y="134"/>
                  </a:cubicBezTo>
                  <a:cubicBezTo>
                    <a:pt x="38" y="129"/>
                    <a:pt x="39" y="125"/>
                    <a:pt x="40" y="120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2"/>
                    <a:pt x="38" y="109"/>
                    <a:pt x="39" y="103"/>
                  </a:cubicBezTo>
                  <a:cubicBezTo>
                    <a:pt x="39" y="90"/>
                    <a:pt x="38" y="90"/>
                    <a:pt x="40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4" y="87"/>
                    <a:pt x="41" y="84"/>
                    <a:pt x="42" y="88"/>
                  </a:cubicBezTo>
                  <a:cubicBezTo>
                    <a:pt x="44" y="90"/>
                    <a:pt x="42" y="88"/>
                    <a:pt x="44" y="90"/>
                  </a:cubicBezTo>
                  <a:close/>
                  <a:moveTo>
                    <a:pt x="38" y="77"/>
                  </a:moveTo>
                  <a:cubicBezTo>
                    <a:pt x="42" y="75"/>
                    <a:pt x="40" y="70"/>
                    <a:pt x="42" y="62"/>
                  </a:cubicBezTo>
                  <a:cubicBezTo>
                    <a:pt x="44" y="65"/>
                    <a:pt x="42" y="74"/>
                    <a:pt x="42" y="80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0"/>
                    <a:pt x="39" y="79"/>
                    <a:pt x="38" y="77"/>
                  </a:cubicBezTo>
                  <a:close/>
                  <a:moveTo>
                    <a:pt x="50" y="60"/>
                  </a:moveTo>
                  <a:cubicBezTo>
                    <a:pt x="51" y="63"/>
                    <a:pt x="51" y="62"/>
                    <a:pt x="50" y="65"/>
                  </a:cubicBezTo>
                  <a:cubicBezTo>
                    <a:pt x="50" y="65"/>
                    <a:pt x="50" y="65"/>
                    <a:pt x="49" y="65"/>
                  </a:cubicBezTo>
                  <a:cubicBezTo>
                    <a:pt x="47" y="67"/>
                    <a:pt x="49" y="67"/>
                    <a:pt x="48" y="66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9"/>
                    <a:pt x="49" y="57"/>
                    <a:pt x="50" y="60"/>
                  </a:cubicBezTo>
                  <a:close/>
                  <a:moveTo>
                    <a:pt x="53" y="26"/>
                  </a:moveTo>
                  <a:cubicBezTo>
                    <a:pt x="54" y="18"/>
                    <a:pt x="53" y="28"/>
                    <a:pt x="52" y="11"/>
                  </a:cubicBezTo>
                  <a:cubicBezTo>
                    <a:pt x="52" y="0"/>
                    <a:pt x="54" y="2"/>
                    <a:pt x="50" y="2"/>
                  </a:cubicBezTo>
                  <a:cubicBezTo>
                    <a:pt x="49" y="6"/>
                    <a:pt x="49" y="6"/>
                    <a:pt x="50" y="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6"/>
                    <a:pt x="47" y="27"/>
                    <a:pt x="47" y="3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8"/>
                    <a:pt x="43" y="57"/>
                    <a:pt x="43" y="58"/>
                  </a:cubicBezTo>
                  <a:cubicBezTo>
                    <a:pt x="39" y="51"/>
                    <a:pt x="47" y="31"/>
                    <a:pt x="41" y="26"/>
                  </a:cubicBezTo>
                  <a:cubicBezTo>
                    <a:pt x="42" y="26"/>
                    <a:pt x="42" y="25"/>
                    <a:pt x="43" y="24"/>
                  </a:cubicBezTo>
                  <a:cubicBezTo>
                    <a:pt x="43" y="19"/>
                    <a:pt x="43" y="19"/>
                    <a:pt x="44" y="15"/>
                  </a:cubicBezTo>
                  <a:cubicBezTo>
                    <a:pt x="42" y="16"/>
                    <a:pt x="42" y="16"/>
                    <a:pt x="40" y="17"/>
                  </a:cubicBezTo>
                  <a:cubicBezTo>
                    <a:pt x="40" y="22"/>
                    <a:pt x="39" y="24"/>
                    <a:pt x="38" y="28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62"/>
                    <a:pt x="30" y="79"/>
                    <a:pt x="29" y="98"/>
                  </a:cubicBezTo>
                  <a:cubicBezTo>
                    <a:pt x="29" y="124"/>
                    <a:pt x="24" y="146"/>
                    <a:pt x="23" y="159"/>
                  </a:cubicBezTo>
                  <a:cubicBezTo>
                    <a:pt x="23" y="170"/>
                    <a:pt x="23" y="169"/>
                    <a:pt x="22" y="178"/>
                  </a:cubicBezTo>
                  <a:cubicBezTo>
                    <a:pt x="25" y="180"/>
                    <a:pt x="21" y="185"/>
                    <a:pt x="21" y="188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5" y="214"/>
                    <a:pt x="14" y="213"/>
                    <a:pt x="13" y="215"/>
                  </a:cubicBezTo>
                  <a:cubicBezTo>
                    <a:pt x="12" y="225"/>
                    <a:pt x="11" y="231"/>
                    <a:pt x="9" y="238"/>
                  </a:cubicBezTo>
                  <a:cubicBezTo>
                    <a:pt x="8" y="239"/>
                    <a:pt x="9" y="239"/>
                    <a:pt x="8" y="241"/>
                  </a:cubicBezTo>
                  <a:cubicBezTo>
                    <a:pt x="6" y="250"/>
                    <a:pt x="6" y="262"/>
                    <a:pt x="5" y="272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2" y="287"/>
                    <a:pt x="3" y="290"/>
                    <a:pt x="3" y="294"/>
                  </a:cubicBezTo>
                  <a:cubicBezTo>
                    <a:pt x="3" y="297"/>
                    <a:pt x="0" y="306"/>
                    <a:pt x="5" y="303"/>
                  </a:cubicBezTo>
                  <a:cubicBezTo>
                    <a:pt x="4" y="307"/>
                    <a:pt x="4" y="306"/>
                    <a:pt x="6" y="309"/>
                  </a:cubicBezTo>
                  <a:cubicBezTo>
                    <a:pt x="8" y="308"/>
                    <a:pt x="7" y="308"/>
                    <a:pt x="10" y="30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3" y="286"/>
                    <a:pt x="14" y="285"/>
                    <a:pt x="15" y="283"/>
                  </a:cubicBezTo>
                  <a:cubicBezTo>
                    <a:pt x="14" y="288"/>
                    <a:pt x="14" y="288"/>
                    <a:pt x="14" y="288"/>
                  </a:cubicBezTo>
                  <a:cubicBezTo>
                    <a:pt x="17" y="287"/>
                    <a:pt x="16" y="287"/>
                    <a:pt x="19" y="287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6" y="295"/>
                    <a:pt x="16" y="294"/>
                    <a:pt x="16" y="296"/>
                  </a:cubicBezTo>
                  <a:cubicBezTo>
                    <a:pt x="16" y="318"/>
                    <a:pt x="16" y="318"/>
                    <a:pt x="16" y="318"/>
                  </a:cubicBezTo>
                  <a:cubicBezTo>
                    <a:pt x="15" y="323"/>
                    <a:pt x="14" y="324"/>
                    <a:pt x="15" y="329"/>
                  </a:cubicBezTo>
                  <a:cubicBezTo>
                    <a:pt x="21" y="332"/>
                    <a:pt x="21" y="332"/>
                    <a:pt x="21" y="332"/>
                  </a:cubicBezTo>
                  <a:cubicBezTo>
                    <a:pt x="20" y="329"/>
                    <a:pt x="20" y="328"/>
                    <a:pt x="21" y="325"/>
                  </a:cubicBezTo>
                  <a:cubicBezTo>
                    <a:pt x="22" y="329"/>
                    <a:pt x="21" y="327"/>
                    <a:pt x="23" y="328"/>
                  </a:cubicBezTo>
                  <a:cubicBezTo>
                    <a:pt x="23" y="319"/>
                    <a:pt x="25" y="320"/>
                    <a:pt x="27" y="312"/>
                  </a:cubicBezTo>
                  <a:cubicBezTo>
                    <a:pt x="32" y="295"/>
                    <a:pt x="34" y="278"/>
                    <a:pt x="35" y="260"/>
                  </a:cubicBezTo>
                  <a:cubicBezTo>
                    <a:pt x="35" y="249"/>
                    <a:pt x="41" y="240"/>
                    <a:pt x="36" y="230"/>
                  </a:cubicBezTo>
                  <a:cubicBezTo>
                    <a:pt x="35" y="227"/>
                    <a:pt x="37" y="226"/>
                    <a:pt x="33" y="228"/>
                  </a:cubicBezTo>
                  <a:cubicBezTo>
                    <a:pt x="33" y="223"/>
                    <a:pt x="34" y="223"/>
                    <a:pt x="31" y="221"/>
                  </a:cubicBezTo>
                  <a:cubicBezTo>
                    <a:pt x="29" y="223"/>
                    <a:pt x="28" y="226"/>
                    <a:pt x="27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5" y="226"/>
                    <a:pt x="27" y="227"/>
                    <a:pt x="25" y="226"/>
                  </a:cubicBezTo>
                  <a:cubicBezTo>
                    <a:pt x="23" y="230"/>
                    <a:pt x="25" y="230"/>
                    <a:pt x="22" y="233"/>
                  </a:cubicBezTo>
                  <a:cubicBezTo>
                    <a:pt x="23" y="227"/>
                    <a:pt x="22" y="223"/>
                    <a:pt x="18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8" y="219"/>
                    <a:pt x="20" y="219"/>
                    <a:pt x="23" y="220"/>
                  </a:cubicBezTo>
                  <a:cubicBezTo>
                    <a:pt x="24" y="216"/>
                    <a:pt x="25" y="213"/>
                    <a:pt x="26" y="208"/>
                  </a:cubicBezTo>
                  <a:cubicBezTo>
                    <a:pt x="28" y="199"/>
                    <a:pt x="27" y="183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9"/>
                    <a:pt x="29" y="177"/>
                    <a:pt x="31" y="179"/>
                  </a:cubicBezTo>
                  <a:cubicBezTo>
                    <a:pt x="32" y="180"/>
                    <a:pt x="33" y="179"/>
                    <a:pt x="34" y="178"/>
                  </a:cubicBezTo>
                  <a:cubicBezTo>
                    <a:pt x="33" y="186"/>
                    <a:pt x="32" y="191"/>
                    <a:pt x="31" y="200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2" y="206"/>
                    <a:pt x="27" y="211"/>
                    <a:pt x="29" y="219"/>
                  </a:cubicBezTo>
                  <a:cubicBezTo>
                    <a:pt x="31" y="221"/>
                    <a:pt x="34" y="222"/>
                    <a:pt x="35" y="225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40" y="234"/>
                    <a:pt x="40" y="237"/>
                    <a:pt x="41" y="239"/>
                  </a:cubicBezTo>
                  <a:cubicBezTo>
                    <a:pt x="43" y="236"/>
                    <a:pt x="45" y="230"/>
                    <a:pt x="45" y="225"/>
                  </a:cubicBezTo>
                  <a:cubicBezTo>
                    <a:pt x="45" y="224"/>
                    <a:pt x="44" y="225"/>
                    <a:pt x="44" y="222"/>
                  </a:cubicBezTo>
                  <a:cubicBezTo>
                    <a:pt x="44" y="219"/>
                    <a:pt x="45" y="218"/>
                    <a:pt x="46" y="216"/>
                  </a:cubicBezTo>
                  <a:cubicBezTo>
                    <a:pt x="46" y="212"/>
                    <a:pt x="46" y="209"/>
                    <a:pt x="47" y="203"/>
                  </a:cubicBezTo>
                  <a:cubicBezTo>
                    <a:pt x="48" y="198"/>
                    <a:pt x="48" y="196"/>
                    <a:pt x="49" y="191"/>
                  </a:cubicBezTo>
                  <a:cubicBezTo>
                    <a:pt x="49" y="190"/>
                    <a:pt x="50" y="187"/>
                    <a:pt x="50" y="185"/>
                  </a:cubicBezTo>
                  <a:cubicBezTo>
                    <a:pt x="50" y="185"/>
                    <a:pt x="50" y="184"/>
                    <a:pt x="50" y="184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1" y="158"/>
                    <a:pt x="53" y="150"/>
                    <a:pt x="53" y="138"/>
                  </a:cubicBezTo>
                  <a:cubicBezTo>
                    <a:pt x="52" y="137"/>
                    <a:pt x="52" y="138"/>
                    <a:pt x="54" y="136"/>
                  </a:cubicBezTo>
                  <a:cubicBezTo>
                    <a:pt x="54" y="131"/>
                    <a:pt x="55" y="126"/>
                    <a:pt x="55" y="122"/>
                  </a:cubicBezTo>
                  <a:cubicBezTo>
                    <a:pt x="55" y="116"/>
                    <a:pt x="56" y="115"/>
                    <a:pt x="57" y="110"/>
                  </a:cubicBezTo>
                  <a:cubicBezTo>
                    <a:pt x="57" y="104"/>
                    <a:pt x="57" y="90"/>
                    <a:pt x="59" y="84"/>
                  </a:cubicBezTo>
                  <a:cubicBezTo>
                    <a:pt x="60" y="77"/>
                    <a:pt x="60" y="79"/>
                    <a:pt x="61" y="7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46"/>
                    <a:pt x="62" y="55"/>
                    <a:pt x="64" y="48"/>
                  </a:cubicBezTo>
                  <a:cubicBezTo>
                    <a:pt x="64" y="47"/>
                    <a:pt x="65" y="43"/>
                    <a:pt x="65" y="39"/>
                  </a:cubicBezTo>
                  <a:cubicBezTo>
                    <a:pt x="65" y="37"/>
                    <a:pt x="65" y="38"/>
                    <a:pt x="64" y="37"/>
                  </a:cubicBezTo>
                  <a:cubicBezTo>
                    <a:pt x="61" y="39"/>
                    <a:pt x="63" y="36"/>
                    <a:pt x="62" y="41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8"/>
                    <a:pt x="59" y="59"/>
                    <a:pt x="58" y="63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9"/>
                    <a:pt x="56" y="79"/>
                    <a:pt x="57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2" y="77"/>
                    <a:pt x="53" y="75"/>
                    <a:pt x="54" y="72"/>
                  </a:cubicBezTo>
                  <a:cubicBezTo>
                    <a:pt x="58" y="62"/>
                    <a:pt x="56" y="54"/>
                    <a:pt x="58" y="48"/>
                  </a:cubicBezTo>
                  <a:cubicBezTo>
                    <a:pt x="59" y="42"/>
                    <a:pt x="57" y="32"/>
                    <a:pt x="60" y="29"/>
                  </a:cubicBezTo>
                  <a:cubicBezTo>
                    <a:pt x="54" y="31"/>
                    <a:pt x="60" y="35"/>
                    <a:pt x="53" y="36"/>
                  </a:cubicBezTo>
                  <a:cubicBezTo>
                    <a:pt x="54" y="31"/>
                    <a:pt x="53" y="36"/>
                    <a:pt x="55" y="33"/>
                  </a:cubicBezTo>
                  <a:cubicBezTo>
                    <a:pt x="52" y="34"/>
                    <a:pt x="53" y="33"/>
                    <a:pt x="52" y="32"/>
                  </a:cubicBezTo>
                  <a:cubicBezTo>
                    <a:pt x="52" y="31"/>
                    <a:pt x="52" y="28"/>
                    <a:pt x="52" y="26"/>
                  </a:cubicBezTo>
                  <a:lnTo>
                    <a:pt x="5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1" name="Freeform 67"/>
            <p:cNvSpPr>
              <a:spLocks/>
            </p:cNvSpPr>
            <p:nvPr/>
          </p:nvSpPr>
          <p:spPr bwMode="auto">
            <a:xfrm>
              <a:off x="1884" y="1782"/>
              <a:ext cx="72" cy="365"/>
            </a:xfrm>
            <a:custGeom>
              <a:avLst/>
              <a:gdLst>
                <a:gd name="T0" fmla="*/ 48 w 56"/>
                <a:gd name="T1" fmla="*/ 17 h 284"/>
                <a:gd name="T2" fmla="*/ 47 w 56"/>
                <a:gd name="T3" fmla="*/ 4 h 284"/>
                <a:gd name="T4" fmla="*/ 46 w 56"/>
                <a:gd name="T5" fmla="*/ 3 h 284"/>
                <a:gd name="T6" fmla="*/ 43 w 56"/>
                <a:gd name="T7" fmla="*/ 0 h 284"/>
                <a:gd name="T8" fmla="*/ 41 w 56"/>
                <a:gd name="T9" fmla="*/ 5 h 284"/>
                <a:gd name="T10" fmla="*/ 37 w 56"/>
                <a:gd name="T11" fmla="*/ 34 h 284"/>
                <a:gd name="T12" fmla="*/ 29 w 56"/>
                <a:gd name="T13" fmla="*/ 81 h 284"/>
                <a:gd name="T14" fmla="*/ 26 w 56"/>
                <a:gd name="T15" fmla="*/ 91 h 284"/>
                <a:gd name="T16" fmla="*/ 27 w 56"/>
                <a:gd name="T17" fmla="*/ 84 h 284"/>
                <a:gd name="T18" fmla="*/ 20 w 56"/>
                <a:gd name="T19" fmla="*/ 101 h 284"/>
                <a:gd name="T20" fmla="*/ 16 w 56"/>
                <a:gd name="T21" fmla="*/ 142 h 284"/>
                <a:gd name="T22" fmla="*/ 12 w 56"/>
                <a:gd name="T23" fmla="*/ 163 h 284"/>
                <a:gd name="T24" fmla="*/ 7 w 56"/>
                <a:gd name="T25" fmla="*/ 216 h 284"/>
                <a:gd name="T26" fmla="*/ 6 w 56"/>
                <a:gd name="T27" fmla="*/ 226 h 284"/>
                <a:gd name="T28" fmla="*/ 5 w 56"/>
                <a:gd name="T29" fmla="*/ 247 h 284"/>
                <a:gd name="T30" fmla="*/ 3 w 56"/>
                <a:gd name="T31" fmla="*/ 253 h 284"/>
                <a:gd name="T32" fmla="*/ 3 w 56"/>
                <a:gd name="T33" fmla="*/ 256 h 284"/>
                <a:gd name="T34" fmla="*/ 2 w 56"/>
                <a:gd name="T35" fmla="*/ 257 h 284"/>
                <a:gd name="T36" fmla="*/ 1 w 56"/>
                <a:gd name="T37" fmla="*/ 277 h 284"/>
                <a:gd name="T38" fmla="*/ 5 w 56"/>
                <a:gd name="T39" fmla="*/ 278 h 284"/>
                <a:gd name="T40" fmla="*/ 5 w 56"/>
                <a:gd name="T41" fmla="*/ 283 h 284"/>
                <a:gd name="T42" fmla="*/ 10 w 56"/>
                <a:gd name="T43" fmla="*/ 284 h 284"/>
                <a:gd name="T44" fmla="*/ 12 w 56"/>
                <a:gd name="T45" fmla="*/ 274 h 284"/>
                <a:gd name="T46" fmla="*/ 12 w 56"/>
                <a:gd name="T47" fmla="*/ 270 h 284"/>
                <a:gd name="T48" fmla="*/ 16 w 56"/>
                <a:gd name="T49" fmla="*/ 272 h 284"/>
                <a:gd name="T50" fmla="*/ 13 w 56"/>
                <a:gd name="T51" fmla="*/ 267 h 284"/>
                <a:gd name="T52" fmla="*/ 15 w 56"/>
                <a:gd name="T53" fmla="*/ 257 h 284"/>
                <a:gd name="T54" fmla="*/ 20 w 56"/>
                <a:gd name="T55" fmla="*/ 249 h 284"/>
                <a:gd name="T56" fmla="*/ 26 w 56"/>
                <a:gd name="T57" fmla="*/ 229 h 284"/>
                <a:gd name="T58" fmla="*/ 29 w 56"/>
                <a:gd name="T59" fmla="*/ 220 h 284"/>
                <a:gd name="T60" fmla="*/ 27 w 56"/>
                <a:gd name="T61" fmla="*/ 217 h 284"/>
                <a:gd name="T62" fmla="*/ 33 w 56"/>
                <a:gd name="T63" fmla="*/ 209 h 284"/>
                <a:gd name="T64" fmla="*/ 35 w 56"/>
                <a:gd name="T65" fmla="*/ 197 h 284"/>
                <a:gd name="T66" fmla="*/ 35 w 56"/>
                <a:gd name="T67" fmla="*/ 190 h 284"/>
                <a:gd name="T68" fmla="*/ 36 w 56"/>
                <a:gd name="T69" fmla="*/ 185 h 284"/>
                <a:gd name="T70" fmla="*/ 39 w 56"/>
                <a:gd name="T71" fmla="*/ 183 h 284"/>
                <a:gd name="T72" fmla="*/ 40 w 56"/>
                <a:gd name="T73" fmla="*/ 181 h 284"/>
                <a:gd name="T74" fmla="*/ 41 w 56"/>
                <a:gd name="T75" fmla="*/ 176 h 284"/>
                <a:gd name="T76" fmla="*/ 46 w 56"/>
                <a:gd name="T77" fmla="*/ 155 h 284"/>
                <a:gd name="T78" fmla="*/ 52 w 56"/>
                <a:gd name="T79" fmla="*/ 75 h 284"/>
                <a:gd name="T80" fmla="*/ 53 w 56"/>
                <a:gd name="T81" fmla="*/ 65 h 284"/>
                <a:gd name="T82" fmla="*/ 56 w 56"/>
                <a:gd name="T83" fmla="*/ 37 h 284"/>
                <a:gd name="T84" fmla="*/ 50 w 56"/>
                <a:gd name="T85" fmla="*/ 38 h 284"/>
                <a:gd name="T86" fmla="*/ 43 w 56"/>
                <a:gd name="T87" fmla="*/ 84 h 284"/>
                <a:gd name="T88" fmla="*/ 45 w 56"/>
                <a:gd name="T89" fmla="*/ 57 h 284"/>
                <a:gd name="T90" fmla="*/ 45 w 56"/>
                <a:gd name="T91" fmla="*/ 50 h 284"/>
                <a:gd name="T92" fmla="*/ 46 w 56"/>
                <a:gd name="T93" fmla="*/ 33 h 284"/>
                <a:gd name="T94" fmla="*/ 47 w 56"/>
                <a:gd name="T95" fmla="*/ 25 h 284"/>
                <a:gd name="T96" fmla="*/ 47 w 56"/>
                <a:gd name="T97" fmla="*/ 20 h 284"/>
                <a:gd name="T98" fmla="*/ 47 w 56"/>
                <a:gd name="T99" fmla="*/ 19 h 284"/>
                <a:gd name="T100" fmla="*/ 47 w 56"/>
                <a:gd name="T101" fmla="*/ 17 h 284"/>
                <a:gd name="T102" fmla="*/ 47 w 56"/>
                <a:gd name="T103" fmla="*/ 17 h 284"/>
                <a:gd name="T104" fmla="*/ 48 w 56"/>
                <a:gd name="T105" fmla="*/ 1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284">
                  <a:moveTo>
                    <a:pt x="48" y="17"/>
                  </a:moveTo>
                  <a:cubicBezTo>
                    <a:pt x="46" y="14"/>
                    <a:pt x="47" y="15"/>
                    <a:pt x="47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1"/>
                    <a:pt x="45" y="0"/>
                    <a:pt x="43" y="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15"/>
                    <a:pt x="37" y="23"/>
                    <a:pt x="37" y="34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94"/>
                    <a:pt x="29" y="89"/>
                    <a:pt x="26" y="9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84"/>
                    <a:pt x="24" y="87"/>
                    <a:pt x="20" y="10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5" y="150"/>
                    <a:pt x="14" y="155"/>
                    <a:pt x="12" y="163"/>
                  </a:cubicBezTo>
                  <a:cubicBezTo>
                    <a:pt x="10" y="181"/>
                    <a:pt x="9" y="202"/>
                    <a:pt x="7" y="216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5" y="231"/>
                    <a:pt x="3" y="242"/>
                    <a:pt x="5" y="247"/>
                  </a:cubicBezTo>
                  <a:cubicBezTo>
                    <a:pt x="3" y="249"/>
                    <a:pt x="3" y="248"/>
                    <a:pt x="3" y="253"/>
                  </a:cubicBezTo>
                  <a:cubicBezTo>
                    <a:pt x="3" y="254"/>
                    <a:pt x="3" y="255"/>
                    <a:pt x="3" y="256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0" y="265"/>
                    <a:pt x="1" y="266"/>
                    <a:pt x="1" y="277"/>
                  </a:cubicBezTo>
                  <a:cubicBezTo>
                    <a:pt x="3" y="278"/>
                    <a:pt x="0" y="278"/>
                    <a:pt x="5" y="278"/>
                  </a:cubicBezTo>
                  <a:cubicBezTo>
                    <a:pt x="5" y="283"/>
                    <a:pt x="5" y="283"/>
                    <a:pt x="5" y="283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11" y="277"/>
                    <a:pt x="12" y="277"/>
                    <a:pt x="12" y="274"/>
                  </a:cubicBezTo>
                  <a:cubicBezTo>
                    <a:pt x="12" y="273"/>
                    <a:pt x="12" y="272"/>
                    <a:pt x="12" y="270"/>
                  </a:cubicBezTo>
                  <a:cubicBezTo>
                    <a:pt x="15" y="271"/>
                    <a:pt x="13" y="271"/>
                    <a:pt x="16" y="272"/>
                  </a:cubicBezTo>
                  <a:cubicBezTo>
                    <a:pt x="15" y="269"/>
                    <a:pt x="15" y="269"/>
                    <a:pt x="13" y="267"/>
                  </a:cubicBezTo>
                  <a:cubicBezTo>
                    <a:pt x="13" y="267"/>
                    <a:pt x="15" y="265"/>
                    <a:pt x="15" y="257"/>
                  </a:cubicBezTo>
                  <a:cubicBezTo>
                    <a:pt x="19" y="254"/>
                    <a:pt x="20" y="257"/>
                    <a:pt x="20" y="249"/>
                  </a:cubicBezTo>
                  <a:cubicBezTo>
                    <a:pt x="21" y="239"/>
                    <a:pt x="22" y="243"/>
                    <a:pt x="26" y="229"/>
                  </a:cubicBezTo>
                  <a:cubicBezTo>
                    <a:pt x="26" y="226"/>
                    <a:pt x="27" y="222"/>
                    <a:pt x="29" y="220"/>
                  </a:cubicBezTo>
                  <a:cubicBezTo>
                    <a:pt x="27" y="218"/>
                    <a:pt x="30" y="219"/>
                    <a:pt x="27" y="217"/>
                  </a:cubicBezTo>
                  <a:cubicBezTo>
                    <a:pt x="32" y="213"/>
                    <a:pt x="28" y="209"/>
                    <a:pt x="33" y="209"/>
                  </a:cubicBezTo>
                  <a:cubicBezTo>
                    <a:pt x="33" y="204"/>
                    <a:pt x="35" y="199"/>
                    <a:pt x="35" y="197"/>
                  </a:cubicBezTo>
                  <a:cubicBezTo>
                    <a:pt x="36" y="192"/>
                    <a:pt x="35" y="192"/>
                    <a:pt x="35" y="190"/>
                  </a:cubicBezTo>
                  <a:cubicBezTo>
                    <a:pt x="35" y="189"/>
                    <a:pt x="36" y="188"/>
                    <a:pt x="36" y="185"/>
                  </a:cubicBezTo>
                  <a:cubicBezTo>
                    <a:pt x="39" y="184"/>
                    <a:pt x="37" y="186"/>
                    <a:pt x="39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79"/>
                    <a:pt x="40" y="179"/>
                    <a:pt x="41" y="176"/>
                  </a:cubicBezTo>
                  <a:cubicBezTo>
                    <a:pt x="44" y="170"/>
                    <a:pt x="45" y="163"/>
                    <a:pt x="46" y="155"/>
                  </a:cubicBezTo>
                  <a:cubicBezTo>
                    <a:pt x="48" y="140"/>
                    <a:pt x="49" y="97"/>
                    <a:pt x="52" y="75"/>
                  </a:cubicBezTo>
                  <a:cubicBezTo>
                    <a:pt x="52" y="73"/>
                    <a:pt x="52" y="69"/>
                    <a:pt x="53" y="65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2" y="38"/>
                    <a:pt x="53" y="38"/>
                    <a:pt x="50" y="38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64"/>
                    <a:pt x="45" y="67"/>
                    <a:pt x="45" y="57"/>
                  </a:cubicBezTo>
                  <a:cubicBezTo>
                    <a:pt x="45" y="54"/>
                    <a:pt x="45" y="54"/>
                    <a:pt x="45" y="50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0"/>
                    <a:pt x="47" y="28"/>
                    <a:pt x="47" y="25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lnTo>
                    <a:pt x="4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2274" y="2769"/>
              <a:ext cx="85" cy="433"/>
            </a:xfrm>
            <a:custGeom>
              <a:avLst/>
              <a:gdLst>
                <a:gd name="T0" fmla="*/ 66 w 66"/>
                <a:gd name="T1" fmla="*/ 4 h 337"/>
                <a:gd name="T2" fmla="*/ 61 w 66"/>
                <a:gd name="T3" fmla="*/ 0 h 337"/>
                <a:gd name="T4" fmla="*/ 60 w 66"/>
                <a:gd name="T5" fmla="*/ 2 h 337"/>
                <a:gd name="T6" fmla="*/ 58 w 66"/>
                <a:gd name="T7" fmla="*/ 8 h 337"/>
                <a:gd name="T8" fmla="*/ 57 w 66"/>
                <a:gd name="T9" fmla="*/ 18 h 337"/>
                <a:gd name="T10" fmla="*/ 54 w 66"/>
                <a:gd name="T11" fmla="*/ 20 h 337"/>
                <a:gd name="T12" fmla="*/ 51 w 66"/>
                <a:gd name="T13" fmla="*/ 38 h 337"/>
                <a:gd name="T14" fmla="*/ 51 w 66"/>
                <a:gd name="T15" fmla="*/ 47 h 337"/>
                <a:gd name="T16" fmla="*/ 46 w 66"/>
                <a:gd name="T17" fmla="*/ 73 h 337"/>
                <a:gd name="T18" fmla="*/ 44 w 66"/>
                <a:gd name="T19" fmla="*/ 86 h 337"/>
                <a:gd name="T20" fmla="*/ 42 w 66"/>
                <a:gd name="T21" fmla="*/ 87 h 337"/>
                <a:gd name="T22" fmla="*/ 41 w 66"/>
                <a:gd name="T23" fmla="*/ 88 h 337"/>
                <a:gd name="T24" fmla="*/ 40 w 66"/>
                <a:gd name="T25" fmla="*/ 100 h 337"/>
                <a:gd name="T26" fmla="*/ 39 w 66"/>
                <a:gd name="T27" fmla="*/ 102 h 337"/>
                <a:gd name="T28" fmla="*/ 35 w 66"/>
                <a:gd name="T29" fmla="*/ 119 h 337"/>
                <a:gd name="T30" fmla="*/ 35 w 66"/>
                <a:gd name="T31" fmla="*/ 122 h 337"/>
                <a:gd name="T32" fmla="*/ 32 w 66"/>
                <a:gd name="T33" fmla="*/ 126 h 337"/>
                <a:gd name="T34" fmla="*/ 26 w 66"/>
                <a:gd name="T35" fmla="*/ 150 h 337"/>
                <a:gd name="T36" fmla="*/ 25 w 66"/>
                <a:gd name="T37" fmla="*/ 150 h 337"/>
                <a:gd name="T38" fmla="*/ 19 w 66"/>
                <a:gd name="T39" fmla="*/ 165 h 337"/>
                <a:gd name="T40" fmla="*/ 18 w 66"/>
                <a:gd name="T41" fmla="*/ 170 h 337"/>
                <a:gd name="T42" fmla="*/ 15 w 66"/>
                <a:gd name="T43" fmla="*/ 194 h 337"/>
                <a:gd name="T44" fmla="*/ 11 w 66"/>
                <a:gd name="T45" fmla="*/ 223 h 337"/>
                <a:gd name="T46" fmla="*/ 6 w 66"/>
                <a:gd name="T47" fmla="*/ 268 h 337"/>
                <a:gd name="T48" fmla="*/ 6 w 66"/>
                <a:gd name="T49" fmla="*/ 271 h 337"/>
                <a:gd name="T50" fmla="*/ 5 w 66"/>
                <a:gd name="T51" fmla="*/ 277 h 337"/>
                <a:gd name="T52" fmla="*/ 4 w 66"/>
                <a:gd name="T53" fmla="*/ 292 h 337"/>
                <a:gd name="T54" fmla="*/ 3 w 66"/>
                <a:gd name="T55" fmla="*/ 297 h 337"/>
                <a:gd name="T56" fmla="*/ 4 w 66"/>
                <a:gd name="T57" fmla="*/ 307 h 337"/>
                <a:gd name="T58" fmla="*/ 5 w 66"/>
                <a:gd name="T59" fmla="*/ 306 h 337"/>
                <a:gd name="T60" fmla="*/ 6 w 66"/>
                <a:gd name="T61" fmla="*/ 337 h 337"/>
                <a:gd name="T62" fmla="*/ 12 w 66"/>
                <a:gd name="T63" fmla="*/ 330 h 337"/>
                <a:gd name="T64" fmla="*/ 15 w 66"/>
                <a:gd name="T65" fmla="*/ 337 h 337"/>
                <a:gd name="T66" fmla="*/ 18 w 66"/>
                <a:gd name="T67" fmla="*/ 325 h 337"/>
                <a:gd name="T68" fmla="*/ 25 w 66"/>
                <a:gd name="T69" fmla="*/ 302 h 337"/>
                <a:gd name="T70" fmla="*/ 29 w 66"/>
                <a:gd name="T71" fmla="*/ 276 h 337"/>
                <a:gd name="T72" fmla="*/ 31 w 66"/>
                <a:gd name="T73" fmla="*/ 262 h 337"/>
                <a:gd name="T74" fmla="*/ 33 w 66"/>
                <a:gd name="T75" fmla="*/ 250 h 337"/>
                <a:gd name="T76" fmla="*/ 34 w 66"/>
                <a:gd name="T77" fmla="*/ 242 h 337"/>
                <a:gd name="T78" fmla="*/ 33 w 66"/>
                <a:gd name="T79" fmla="*/ 236 h 337"/>
                <a:gd name="T80" fmla="*/ 30 w 66"/>
                <a:gd name="T81" fmla="*/ 245 h 337"/>
                <a:gd name="T82" fmla="*/ 31 w 66"/>
                <a:gd name="T83" fmla="*/ 233 h 337"/>
                <a:gd name="T84" fmla="*/ 33 w 66"/>
                <a:gd name="T85" fmla="*/ 223 h 337"/>
                <a:gd name="T86" fmla="*/ 33 w 66"/>
                <a:gd name="T87" fmla="*/ 223 h 337"/>
                <a:gd name="T88" fmla="*/ 34 w 66"/>
                <a:gd name="T89" fmla="*/ 222 h 337"/>
                <a:gd name="T90" fmla="*/ 34 w 66"/>
                <a:gd name="T91" fmla="*/ 221 h 337"/>
                <a:gd name="T92" fmla="*/ 34 w 66"/>
                <a:gd name="T93" fmla="*/ 200 h 337"/>
                <a:gd name="T94" fmla="*/ 36 w 66"/>
                <a:gd name="T95" fmla="*/ 187 h 337"/>
                <a:gd name="T96" fmla="*/ 42 w 66"/>
                <a:gd name="T97" fmla="*/ 151 h 337"/>
                <a:gd name="T98" fmla="*/ 46 w 66"/>
                <a:gd name="T99" fmla="*/ 128 h 337"/>
                <a:gd name="T100" fmla="*/ 49 w 66"/>
                <a:gd name="T101" fmla="*/ 118 h 337"/>
                <a:gd name="T102" fmla="*/ 48 w 66"/>
                <a:gd name="T103" fmla="*/ 107 h 337"/>
                <a:gd name="T104" fmla="*/ 50 w 66"/>
                <a:gd name="T105" fmla="*/ 106 h 337"/>
                <a:gd name="T106" fmla="*/ 55 w 66"/>
                <a:gd name="T107" fmla="*/ 84 h 337"/>
                <a:gd name="T108" fmla="*/ 61 w 66"/>
                <a:gd name="T109" fmla="*/ 44 h 337"/>
                <a:gd name="T110" fmla="*/ 65 w 66"/>
                <a:gd name="T111" fmla="*/ 13 h 337"/>
                <a:gd name="T112" fmla="*/ 63 w 66"/>
                <a:gd name="T113" fmla="*/ 7 h 337"/>
                <a:gd name="T114" fmla="*/ 66 w 66"/>
                <a:gd name="T115" fmla="*/ 5 h 337"/>
                <a:gd name="T116" fmla="*/ 66 w 66"/>
                <a:gd name="T117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337">
                  <a:moveTo>
                    <a:pt x="66" y="4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0" y="1"/>
                    <a:pt x="61" y="0"/>
                    <a:pt x="60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13"/>
                    <a:pt x="56" y="13"/>
                    <a:pt x="57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8"/>
                    <a:pt x="52" y="32"/>
                    <a:pt x="51" y="38"/>
                  </a:cubicBezTo>
                  <a:cubicBezTo>
                    <a:pt x="51" y="41"/>
                    <a:pt x="52" y="42"/>
                    <a:pt x="51" y="4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6"/>
                    <a:pt x="45" y="83"/>
                    <a:pt x="44" y="86"/>
                  </a:cubicBezTo>
                  <a:cubicBezTo>
                    <a:pt x="43" y="87"/>
                    <a:pt x="44" y="86"/>
                    <a:pt x="42" y="87"/>
                  </a:cubicBezTo>
                  <a:cubicBezTo>
                    <a:pt x="39" y="90"/>
                    <a:pt x="45" y="86"/>
                    <a:pt x="41" y="88"/>
                  </a:cubicBezTo>
                  <a:cubicBezTo>
                    <a:pt x="42" y="95"/>
                    <a:pt x="42" y="91"/>
                    <a:pt x="40" y="100"/>
                  </a:cubicBezTo>
                  <a:cubicBezTo>
                    <a:pt x="40" y="100"/>
                    <a:pt x="40" y="102"/>
                    <a:pt x="39" y="102"/>
                  </a:cubicBezTo>
                  <a:cubicBezTo>
                    <a:pt x="36" y="113"/>
                    <a:pt x="37" y="113"/>
                    <a:pt x="35" y="119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26"/>
                    <a:pt x="34" y="122"/>
                    <a:pt x="32" y="126"/>
                  </a:cubicBezTo>
                  <a:cubicBezTo>
                    <a:pt x="31" y="128"/>
                    <a:pt x="26" y="143"/>
                    <a:pt x="26" y="150"/>
                  </a:cubicBezTo>
                  <a:cubicBezTo>
                    <a:pt x="25" y="150"/>
                    <a:pt x="29" y="147"/>
                    <a:pt x="25" y="150"/>
                  </a:cubicBezTo>
                  <a:cubicBezTo>
                    <a:pt x="21" y="153"/>
                    <a:pt x="19" y="163"/>
                    <a:pt x="19" y="165"/>
                  </a:cubicBezTo>
                  <a:cubicBezTo>
                    <a:pt x="19" y="167"/>
                    <a:pt x="18" y="168"/>
                    <a:pt x="18" y="170"/>
                  </a:cubicBezTo>
                  <a:cubicBezTo>
                    <a:pt x="13" y="186"/>
                    <a:pt x="15" y="191"/>
                    <a:pt x="15" y="194"/>
                  </a:cubicBezTo>
                  <a:cubicBezTo>
                    <a:pt x="14" y="201"/>
                    <a:pt x="12" y="213"/>
                    <a:pt x="11" y="223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6" y="271"/>
                    <a:pt x="6" y="268"/>
                    <a:pt x="6" y="271"/>
                  </a:cubicBezTo>
                  <a:cubicBezTo>
                    <a:pt x="5" y="274"/>
                    <a:pt x="5" y="274"/>
                    <a:pt x="5" y="277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3" y="294"/>
                    <a:pt x="3" y="295"/>
                    <a:pt x="3" y="297"/>
                  </a:cubicBezTo>
                  <a:cubicBezTo>
                    <a:pt x="2" y="300"/>
                    <a:pt x="0" y="308"/>
                    <a:pt x="4" y="307"/>
                  </a:cubicBezTo>
                  <a:cubicBezTo>
                    <a:pt x="5" y="306"/>
                    <a:pt x="4" y="307"/>
                    <a:pt x="5" y="306"/>
                  </a:cubicBezTo>
                  <a:cubicBezTo>
                    <a:pt x="5" y="316"/>
                    <a:pt x="3" y="331"/>
                    <a:pt x="6" y="337"/>
                  </a:cubicBezTo>
                  <a:cubicBezTo>
                    <a:pt x="8" y="336"/>
                    <a:pt x="10" y="334"/>
                    <a:pt x="12" y="330"/>
                  </a:cubicBezTo>
                  <a:cubicBezTo>
                    <a:pt x="12" y="335"/>
                    <a:pt x="12" y="335"/>
                    <a:pt x="15" y="337"/>
                  </a:cubicBezTo>
                  <a:cubicBezTo>
                    <a:pt x="17" y="335"/>
                    <a:pt x="17" y="331"/>
                    <a:pt x="18" y="325"/>
                  </a:cubicBezTo>
                  <a:cubicBezTo>
                    <a:pt x="18" y="322"/>
                    <a:pt x="23" y="310"/>
                    <a:pt x="25" y="302"/>
                  </a:cubicBezTo>
                  <a:cubicBezTo>
                    <a:pt x="27" y="292"/>
                    <a:pt x="26" y="289"/>
                    <a:pt x="29" y="276"/>
                  </a:cubicBezTo>
                  <a:cubicBezTo>
                    <a:pt x="30" y="270"/>
                    <a:pt x="30" y="267"/>
                    <a:pt x="31" y="262"/>
                  </a:cubicBezTo>
                  <a:cubicBezTo>
                    <a:pt x="31" y="258"/>
                    <a:pt x="33" y="256"/>
                    <a:pt x="33" y="250"/>
                  </a:cubicBezTo>
                  <a:cubicBezTo>
                    <a:pt x="33" y="246"/>
                    <a:pt x="33" y="245"/>
                    <a:pt x="34" y="242"/>
                  </a:cubicBezTo>
                  <a:cubicBezTo>
                    <a:pt x="35" y="236"/>
                    <a:pt x="34" y="237"/>
                    <a:pt x="33" y="236"/>
                  </a:cubicBezTo>
                  <a:cubicBezTo>
                    <a:pt x="31" y="240"/>
                    <a:pt x="32" y="241"/>
                    <a:pt x="30" y="245"/>
                  </a:cubicBezTo>
                  <a:cubicBezTo>
                    <a:pt x="28" y="232"/>
                    <a:pt x="29" y="239"/>
                    <a:pt x="31" y="23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2"/>
                    <a:pt x="33" y="222"/>
                    <a:pt x="34" y="222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14"/>
                    <a:pt x="36" y="206"/>
                    <a:pt x="34" y="200"/>
                  </a:cubicBezTo>
                  <a:cubicBezTo>
                    <a:pt x="35" y="197"/>
                    <a:pt x="35" y="192"/>
                    <a:pt x="36" y="187"/>
                  </a:cubicBezTo>
                  <a:cubicBezTo>
                    <a:pt x="36" y="182"/>
                    <a:pt x="43" y="164"/>
                    <a:pt x="42" y="151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25"/>
                    <a:pt x="48" y="121"/>
                    <a:pt x="49" y="118"/>
                  </a:cubicBezTo>
                  <a:cubicBezTo>
                    <a:pt x="51" y="107"/>
                    <a:pt x="50" y="109"/>
                    <a:pt x="48" y="107"/>
                  </a:cubicBezTo>
                  <a:cubicBezTo>
                    <a:pt x="51" y="106"/>
                    <a:pt x="49" y="107"/>
                    <a:pt x="50" y="106"/>
                  </a:cubicBezTo>
                  <a:cubicBezTo>
                    <a:pt x="52" y="101"/>
                    <a:pt x="54" y="89"/>
                    <a:pt x="55" y="8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38"/>
                    <a:pt x="66" y="19"/>
                    <a:pt x="65" y="13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6" y="5"/>
                    <a:pt x="66" y="5"/>
                    <a:pt x="66" y="5"/>
                  </a:cubicBezTo>
                  <a:lnTo>
                    <a:pt x="6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3" name="Freeform 69"/>
            <p:cNvSpPr>
              <a:spLocks noEditPoints="1"/>
            </p:cNvSpPr>
            <p:nvPr/>
          </p:nvSpPr>
          <p:spPr bwMode="auto">
            <a:xfrm>
              <a:off x="1653" y="1834"/>
              <a:ext cx="99" cy="359"/>
            </a:xfrm>
            <a:custGeom>
              <a:avLst/>
              <a:gdLst>
                <a:gd name="T0" fmla="*/ 26 w 77"/>
                <a:gd name="T1" fmla="*/ 182 h 280"/>
                <a:gd name="T2" fmla="*/ 32 w 77"/>
                <a:gd name="T3" fmla="*/ 196 h 280"/>
                <a:gd name="T4" fmla="*/ 32 w 77"/>
                <a:gd name="T5" fmla="*/ 203 h 280"/>
                <a:gd name="T6" fmla="*/ 29 w 77"/>
                <a:gd name="T7" fmla="*/ 197 h 280"/>
                <a:gd name="T8" fmla="*/ 27 w 77"/>
                <a:gd name="T9" fmla="*/ 194 h 280"/>
                <a:gd name="T10" fmla="*/ 20 w 77"/>
                <a:gd name="T11" fmla="*/ 177 h 280"/>
                <a:gd name="T12" fmla="*/ 5 w 77"/>
                <a:gd name="T13" fmla="*/ 11 h 280"/>
                <a:gd name="T14" fmla="*/ 1 w 77"/>
                <a:gd name="T15" fmla="*/ 9 h 280"/>
                <a:gd name="T16" fmla="*/ 1 w 77"/>
                <a:gd name="T17" fmla="*/ 19 h 280"/>
                <a:gd name="T18" fmla="*/ 2 w 77"/>
                <a:gd name="T19" fmla="*/ 34 h 280"/>
                <a:gd name="T20" fmla="*/ 1 w 77"/>
                <a:gd name="T21" fmla="*/ 35 h 280"/>
                <a:gd name="T22" fmla="*/ 5 w 77"/>
                <a:gd name="T23" fmla="*/ 79 h 280"/>
                <a:gd name="T24" fmla="*/ 8 w 77"/>
                <a:gd name="T25" fmla="*/ 101 h 280"/>
                <a:gd name="T26" fmla="*/ 20 w 77"/>
                <a:gd name="T27" fmla="*/ 160 h 280"/>
                <a:gd name="T28" fmla="*/ 16 w 77"/>
                <a:gd name="T29" fmla="*/ 149 h 280"/>
                <a:gd name="T30" fmla="*/ 7 w 77"/>
                <a:gd name="T31" fmla="*/ 118 h 280"/>
                <a:gd name="T32" fmla="*/ 7 w 77"/>
                <a:gd name="T33" fmla="*/ 116 h 280"/>
                <a:gd name="T34" fmla="*/ 2 w 77"/>
                <a:gd name="T35" fmla="*/ 112 h 280"/>
                <a:gd name="T36" fmla="*/ 12 w 77"/>
                <a:gd name="T37" fmla="*/ 165 h 280"/>
                <a:gd name="T38" fmla="*/ 26 w 77"/>
                <a:gd name="T39" fmla="*/ 209 h 280"/>
                <a:gd name="T40" fmla="*/ 25 w 77"/>
                <a:gd name="T41" fmla="*/ 216 h 280"/>
                <a:gd name="T42" fmla="*/ 35 w 77"/>
                <a:gd name="T43" fmla="*/ 228 h 280"/>
                <a:gd name="T44" fmla="*/ 45 w 77"/>
                <a:gd name="T45" fmla="*/ 235 h 280"/>
                <a:gd name="T46" fmla="*/ 50 w 77"/>
                <a:gd name="T47" fmla="*/ 250 h 280"/>
                <a:gd name="T48" fmla="*/ 55 w 77"/>
                <a:gd name="T49" fmla="*/ 258 h 280"/>
                <a:gd name="T50" fmla="*/ 58 w 77"/>
                <a:gd name="T51" fmla="*/ 261 h 280"/>
                <a:gd name="T52" fmla="*/ 63 w 77"/>
                <a:gd name="T53" fmla="*/ 270 h 280"/>
                <a:gd name="T54" fmla="*/ 73 w 77"/>
                <a:gd name="T55" fmla="*/ 271 h 280"/>
                <a:gd name="T56" fmla="*/ 76 w 77"/>
                <a:gd name="T57" fmla="*/ 267 h 280"/>
                <a:gd name="T58" fmla="*/ 75 w 77"/>
                <a:gd name="T59" fmla="*/ 256 h 280"/>
                <a:gd name="T60" fmla="*/ 63 w 77"/>
                <a:gd name="T61" fmla="*/ 228 h 280"/>
                <a:gd name="T62" fmla="*/ 50 w 77"/>
                <a:gd name="T63" fmla="*/ 191 h 280"/>
                <a:gd name="T64" fmla="*/ 47 w 77"/>
                <a:gd name="T65" fmla="*/ 180 h 280"/>
                <a:gd name="T66" fmla="*/ 33 w 77"/>
                <a:gd name="T67" fmla="*/ 135 h 280"/>
                <a:gd name="T68" fmla="*/ 25 w 77"/>
                <a:gd name="T69" fmla="*/ 107 h 280"/>
                <a:gd name="T70" fmla="*/ 22 w 77"/>
                <a:gd name="T71" fmla="*/ 96 h 280"/>
                <a:gd name="T72" fmla="*/ 10 w 77"/>
                <a:gd name="T73" fmla="*/ 31 h 280"/>
                <a:gd name="T74" fmla="*/ 5 w 77"/>
                <a:gd name="T75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280">
                  <a:moveTo>
                    <a:pt x="20" y="177"/>
                  </a:moveTo>
                  <a:cubicBezTo>
                    <a:pt x="26" y="179"/>
                    <a:pt x="23" y="177"/>
                    <a:pt x="26" y="182"/>
                  </a:cubicBezTo>
                  <a:cubicBezTo>
                    <a:pt x="28" y="185"/>
                    <a:pt x="26" y="181"/>
                    <a:pt x="28" y="184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3" y="199"/>
                    <a:pt x="35" y="203"/>
                    <a:pt x="35" y="207"/>
                  </a:cubicBezTo>
                  <a:cubicBezTo>
                    <a:pt x="31" y="205"/>
                    <a:pt x="35" y="207"/>
                    <a:pt x="32" y="203"/>
                  </a:cubicBezTo>
                  <a:cubicBezTo>
                    <a:pt x="31" y="202"/>
                    <a:pt x="30" y="201"/>
                    <a:pt x="29" y="201"/>
                  </a:cubicBezTo>
                  <a:cubicBezTo>
                    <a:pt x="29" y="199"/>
                    <a:pt x="29" y="200"/>
                    <a:pt x="29" y="197"/>
                  </a:cubicBezTo>
                  <a:cubicBezTo>
                    <a:pt x="25" y="197"/>
                    <a:pt x="29" y="197"/>
                    <a:pt x="27" y="196"/>
                  </a:cubicBezTo>
                  <a:cubicBezTo>
                    <a:pt x="27" y="195"/>
                    <a:pt x="27" y="194"/>
                    <a:pt x="27" y="194"/>
                  </a:cubicBezTo>
                  <a:cubicBezTo>
                    <a:pt x="27" y="189"/>
                    <a:pt x="27" y="194"/>
                    <a:pt x="24" y="186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5" y="1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6"/>
                    <a:pt x="4" y="4"/>
                    <a:pt x="2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0" y="14"/>
                    <a:pt x="2" y="15"/>
                    <a:pt x="1" y="19"/>
                  </a:cubicBezTo>
                  <a:cubicBezTo>
                    <a:pt x="1" y="25"/>
                    <a:pt x="3" y="25"/>
                    <a:pt x="1" y="2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5"/>
                    <a:pt x="1" y="35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7"/>
                    <a:pt x="3" y="66"/>
                    <a:pt x="4" y="71"/>
                  </a:cubicBezTo>
                  <a:cubicBezTo>
                    <a:pt x="6" y="76"/>
                    <a:pt x="4" y="75"/>
                    <a:pt x="5" y="79"/>
                  </a:cubicBezTo>
                  <a:cubicBezTo>
                    <a:pt x="5" y="81"/>
                    <a:pt x="5" y="82"/>
                    <a:pt x="6" y="86"/>
                  </a:cubicBezTo>
                  <a:cubicBezTo>
                    <a:pt x="7" y="91"/>
                    <a:pt x="8" y="97"/>
                    <a:pt x="8" y="101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9"/>
                    <a:pt x="20" y="155"/>
                    <a:pt x="20" y="160"/>
                  </a:cubicBezTo>
                  <a:cubicBezTo>
                    <a:pt x="21" y="164"/>
                    <a:pt x="20" y="161"/>
                    <a:pt x="20" y="162"/>
                  </a:cubicBezTo>
                  <a:cubicBezTo>
                    <a:pt x="19" y="157"/>
                    <a:pt x="17" y="153"/>
                    <a:pt x="16" y="149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1"/>
                    <a:pt x="8" y="121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5"/>
                  </a:cubicBezTo>
                  <a:cubicBezTo>
                    <a:pt x="5" y="110"/>
                    <a:pt x="7" y="112"/>
                    <a:pt x="2" y="11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4"/>
                    <a:pt x="12" y="164"/>
                    <a:pt x="12" y="165"/>
                  </a:cubicBezTo>
                  <a:cubicBezTo>
                    <a:pt x="13" y="174"/>
                    <a:pt x="15" y="175"/>
                    <a:pt x="17" y="181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4" y="208"/>
                    <a:pt x="25" y="207"/>
                    <a:pt x="22" y="209"/>
                  </a:cubicBezTo>
                  <a:cubicBezTo>
                    <a:pt x="26" y="214"/>
                    <a:pt x="25" y="208"/>
                    <a:pt x="25" y="216"/>
                  </a:cubicBezTo>
                  <a:cubicBezTo>
                    <a:pt x="29" y="217"/>
                    <a:pt x="26" y="216"/>
                    <a:pt x="28" y="218"/>
                  </a:cubicBezTo>
                  <a:cubicBezTo>
                    <a:pt x="36" y="225"/>
                    <a:pt x="30" y="218"/>
                    <a:pt x="35" y="228"/>
                  </a:cubicBezTo>
                  <a:cubicBezTo>
                    <a:pt x="37" y="231"/>
                    <a:pt x="38" y="231"/>
                    <a:pt x="39" y="235"/>
                  </a:cubicBezTo>
                  <a:cubicBezTo>
                    <a:pt x="43" y="235"/>
                    <a:pt x="40" y="234"/>
                    <a:pt x="45" y="235"/>
                  </a:cubicBezTo>
                  <a:cubicBezTo>
                    <a:pt x="45" y="238"/>
                    <a:pt x="47" y="240"/>
                    <a:pt x="48" y="243"/>
                  </a:cubicBezTo>
                  <a:cubicBezTo>
                    <a:pt x="50" y="246"/>
                    <a:pt x="49" y="247"/>
                    <a:pt x="50" y="250"/>
                  </a:cubicBezTo>
                  <a:cubicBezTo>
                    <a:pt x="50" y="251"/>
                    <a:pt x="50" y="253"/>
                    <a:pt x="51" y="255"/>
                  </a:cubicBezTo>
                  <a:cubicBezTo>
                    <a:pt x="54" y="255"/>
                    <a:pt x="55" y="255"/>
                    <a:pt x="55" y="258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8" y="263"/>
                    <a:pt x="57" y="264"/>
                    <a:pt x="58" y="261"/>
                  </a:cubicBezTo>
                  <a:cubicBezTo>
                    <a:pt x="58" y="262"/>
                    <a:pt x="58" y="262"/>
                    <a:pt x="59" y="263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5" y="275"/>
                    <a:pt x="67" y="280"/>
                    <a:pt x="73" y="28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1" y="269"/>
                    <a:pt x="73" y="271"/>
                    <a:pt x="74" y="266"/>
                  </a:cubicBezTo>
                  <a:cubicBezTo>
                    <a:pt x="75" y="267"/>
                    <a:pt x="74" y="266"/>
                    <a:pt x="76" y="267"/>
                  </a:cubicBezTo>
                  <a:cubicBezTo>
                    <a:pt x="76" y="266"/>
                    <a:pt x="77" y="263"/>
                    <a:pt x="77" y="263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4" y="252"/>
                    <a:pt x="73" y="247"/>
                    <a:pt x="71" y="243"/>
                  </a:cubicBezTo>
                  <a:cubicBezTo>
                    <a:pt x="67" y="238"/>
                    <a:pt x="67" y="235"/>
                    <a:pt x="63" y="228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56" y="211"/>
                    <a:pt x="52" y="199"/>
                    <a:pt x="50" y="191"/>
                  </a:cubicBezTo>
                  <a:cubicBezTo>
                    <a:pt x="50" y="189"/>
                    <a:pt x="50" y="190"/>
                    <a:pt x="49" y="189"/>
                  </a:cubicBezTo>
                  <a:cubicBezTo>
                    <a:pt x="47" y="186"/>
                    <a:pt x="48" y="183"/>
                    <a:pt x="47" y="180"/>
                  </a:cubicBezTo>
                  <a:cubicBezTo>
                    <a:pt x="45" y="177"/>
                    <a:pt x="46" y="180"/>
                    <a:pt x="45" y="178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28"/>
                    <a:pt x="28" y="123"/>
                    <a:pt x="28" y="119"/>
                  </a:cubicBezTo>
                  <a:cubicBezTo>
                    <a:pt x="28" y="113"/>
                    <a:pt x="27" y="112"/>
                    <a:pt x="25" y="107"/>
                  </a:cubicBezTo>
                  <a:cubicBezTo>
                    <a:pt x="24" y="105"/>
                    <a:pt x="25" y="103"/>
                    <a:pt x="24" y="101"/>
                  </a:cubicBezTo>
                  <a:cubicBezTo>
                    <a:pt x="23" y="96"/>
                    <a:pt x="23" y="100"/>
                    <a:pt x="22" y="96"/>
                  </a:cubicBezTo>
                  <a:cubicBezTo>
                    <a:pt x="22" y="93"/>
                    <a:pt x="21" y="87"/>
                    <a:pt x="20" y="8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5"/>
                    <a:pt x="7" y="19"/>
                    <a:pt x="5" y="13"/>
                  </a:cubicBezTo>
                  <a:lnTo>
                    <a:pt x="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4" name="Freeform 70"/>
            <p:cNvSpPr>
              <a:spLocks noEditPoints="1"/>
            </p:cNvSpPr>
            <p:nvPr/>
          </p:nvSpPr>
          <p:spPr bwMode="auto">
            <a:xfrm>
              <a:off x="2248" y="2789"/>
              <a:ext cx="94" cy="419"/>
            </a:xfrm>
            <a:custGeom>
              <a:avLst/>
              <a:gdLst>
                <a:gd name="T0" fmla="*/ 19 w 73"/>
                <a:gd name="T1" fmla="*/ 195 h 326"/>
                <a:gd name="T2" fmla="*/ 15 w 73"/>
                <a:gd name="T3" fmla="*/ 248 h 326"/>
                <a:gd name="T4" fmla="*/ 12 w 73"/>
                <a:gd name="T5" fmla="*/ 255 h 326"/>
                <a:gd name="T6" fmla="*/ 22 w 73"/>
                <a:gd name="T7" fmla="*/ 176 h 326"/>
                <a:gd name="T8" fmla="*/ 53 w 73"/>
                <a:gd name="T9" fmla="*/ 95 h 326"/>
                <a:gd name="T10" fmla="*/ 62 w 73"/>
                <a:gd name="T11" fmla="*/ 54 h 326"/>
                <a:gd name="T12" fmla="*/ 66 w 73"/>
                <a:gd name="T13" fmla="*/ 36 h 326"/>
                <a:gd name="T14" fmla="*/ 73 w 73"/>
                <a:gd name="T15" fmla="*/ 1 h 326"/>
                <a:gd name="T16" fmla="*/ 66 w 73"/>
                <a:gd name="T17" fmla="*/ 7 h 326"/>
                <a:gd name="T18" fmla="*/ 44 w 73"/>
                <a:gd name="T19" fmla="*/ 62 h 326"/>
                <a:gd name="T20" fmla="*/ 40 w 73"/>
                <a:gd name="T21" fmla="*/ 66 h 326"/>
                <a:gd name="T22" fmla="*/ 42 w 73"/>
                <a:gd name="T23" fmla="*/ 56 h 326"/>
                <a:gd name="T24" fmla="*/ 37 w 73"/>
                <a:gd name="T25" fmla="*/ 69 h 326"/>
                <a:gd name="T26" fmla="*/ 35 w 73"/>
                <a:gd name="T27" fmla="*/ 80 h 326"/>
                <a:gd name="T28" fmla="*/ 30 w 73"/>
                <a:gd name="T29" fmla="*/ 102 h 326"/>
                <a:gd name="T30" fmla="*/ 28 w 73"/>
                <a:gd name="T31" fmla="*/ 103 h 326"/>
                <a:gd name="T32" fmla="*/ 22 w 73"/>
                <a:gd name="T33" fmla="*/ 137 h 326"/>
                <a:gd name="T34" fmla="*/ 18 w 73"/>
                <a:gd name="T35" fmla="*/ 172 h 326"/>
                <a:gd name="T36" fmla="*/ 9 w 73"/>
                <a:gd name="T37" fmla="*/ 207 h 326"/>
                <a:gd name="T38" fmla="*/ 9 w 73"/>
                <a:gd name="T39" fmla="*/ 199 h 326"/>
                <a:gd name="T40" fmla="*/ 17 w 73"/>
                <a:gd name="T41" fmla="*/ 152 h 326"/>
                <a:gd name="T42" fmla="*/ 19 w 73"/>
                <a:gd name="T43" fmla="*/ 143 h 326"/>
                <a:gd name="T44" fmla="*/ 19 w 73"/>
                <a:gd name="T45" fmla="*/ 122 h 326"/>
                <a:gd name="T46" fmla="*/ 22 w 73"/>
                <a:gd name="T47" fmla="*/ 108 h 326"/>
                <a:gd name="T48" fmla="*/ 19 w 73"/>
                <a:gd name="T49" fmla="*/ 118 h 326"/>
                <a:gd name="T50" fmla="*/ 13 w 73"/>
                <a:gd name="T51" fmla="*/ 143 h 326"/>
                <a:gd name="T52" fmla="*/ 4 w 73"/>
                <a:gd name="T53" fmla="*/ 203 h 326"/>
                <a:gd name="T54" fmla="*/ 4 w 73"/>
                <a:gd name="T55" fmla="*/ 208 h 326"/>
                <a:gd name="T56" fmla="*/ 8 w 73"/>
                <a:gd name="T57" fmla="*/ 210 h 326"/>
                <a:gd name="T58" fmla="*/ 8 w 73"/>
                <a:gd name="T59" fmla="*/ 217 h 326"/>
                <a:gd name="T60" fmla="*/ 5 w 73"/>
                <a:gd name="T61" fmla="*/ 220 h 326"/>
                <a:gd name="T62" fmla="*/ 8 w 73"/>
                <a:gd name="T63" fmla="*/ 232 h 326"/>
                <a:gd name="T64" fmla="*/ 5 w 73"/>
                <a:gd name="T65" fmla="*/ 238 h 326"/>
                <a:gd name="T66" fmla="*/ 2 w 73"/>
                <a:gd name="T67" fmla="*/ 249 h 326"/>
                <a:gd name="T68" fmla="*/ 2 w 73"/>
                <a:gd name="T69" fmla="*/ 254 h 326"/>
                <a:gd name="T70" fmla="*/ 3 w 73"/>
                <a:gd name="T71" fmla="*/ 280 h 326"/>
                <a:gd name="T72" fmla="*/ 2 w 73"/>
                <a:gd name="T73" fmla="*/ 310 h 326"/>
                <a:gd name="T74" fmla="*/ 6 w 73"/>
                <a:gd name="T75" fmla="*/ 315 h 326"/>
                <a:gd name="T76" fmla="*/ 9 w 73"/>
                <a:gd name="T77" fmla="*/ 287 h 326"/>
                <a:gd name="T78" fmla="*/ 13 w 73"/>
                <a:gd name="T79" fmla="*/ 263 h 326"/>
                <a:gd name="T80" fmla="*/ 12 w 73"/>
                <a:gd name="T81" fmla="*/ 276 h 326"/>
                <a:gd name="T82" fmla="*/ 15 w 73"/>
                <a:gd name="T83" fmla="*/ 326 h 326"/>
                <a:gd name="T84" fmla="*/ 19 w 73"/>
                <a:gd name="T85" fmla="*/ 289 h 326"/>
                <a:gd name="T86" fmla="*/ 24 w 73"/>
                <a:gd name="T87" fmla="*/ 235 h 326"/>
                <a:gd name="T88" fmla="*/ 28 w 73"/>
                <a:gd name="T89" fmla="*/ 181 h 326"/>
                <a:gd name="T90" fmla="*/ 36 w 73"/>
                <a:gd name="T91" fmla="*/ 145 h 326"/>
                <a:gd name="T92" fmla="*/ 44 w 73"/>
                <a:gd name="T93" fmla="*/ 107 h 326"/>
                <a:gd name="T94" fmla="*/ 50 w 73"/>
                <a:gd name="T95" fmla="*/ 106 h 326"/>
                <a:gd name="T96" fmla="*/ 51 w 73"/>
                <a:gd name="T97" fmla="*/ 103 h 326"/>
                <a:gd name="T98" fmla="*/ 50 w 73"/>
                <a:gd name="T99" fmla="*/ 98 h 326"/>
                <a:gd name="T100" fmla="*/ 53 w 73"/>
                <a:gd name="T101" fmla="*/ 9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326">
                  <a:moveTo>
                    <a:pt x="12" y="255"/>
                  </a:moveTo>
                  <a:cubicBezTo>
                    <a:pt x="19" y="195"/>
                    <a:pt x="19" y="195"/>
                    <a:pt x="19" y="195"/>
                  </a:cubicBezTo>
                  <a:cubicBezTo>
                    <a:pt x="19" y="191"/>
                    <a:pt x="19" y="190"/>
                    <a:pt x="21" y="187"/>
                  </a:cubicBezTo>
                  <a:cubicBezTo>
                    <a:pt x="22" y="191"/>
                    <a:pt x="16" y="240"/>
                    <a:pt x="15" y="248"/>
                  </a:cubicBezTo>
                  <a:cubicBezTo>
                    <a:pt x="15" y="251"/>
                    <a:pt x="15" y="253"/>
                    <a:pt x="14" y="254"/>
                  </a:cubicBezTo>
                  <a:cubicBezTo>
                    <a:pt x="13" y="255"/>
                    <a:pt x="13" y="254"/>
                    <a:pt x="12" y="255"/>
                  </a:cubicBezTo>
                  <a:close/>
                  <a:moveTo>
                    <a:pt x="22" y="173"/>
                  </a:moveTo>
                  <a:cubicBezTo>
                    <a:pt x="24" y="175"/>
                    <a:pt x="23" y="175"/>
                    <a:pt x="22" y="176"/>
                  </a:cubicBezTo>
                  <a:lnTo>
                    <a:pt x="22" y="173"/>
                  </a:lnTo>
                  <a:close/>
                  <a:moveTo>
                    <a:pt x="53" y="95"/>
                  </a:moveTo>
                  <a:cubicBezTo>
                    <a:pt x="53" y="90"/>
                    <a:pt x="54" y="87"/>
                    <a:pt x="55" y="8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49"/>
                    <a:pt x="62" y="52"/>
                    <a:pt x="63" y="48"/>
                  </a:cubicBezTo>
                  <a:cubicBezTo>
                    <a:pt x="64" y="44"/>
                    <a:pt x="65" y="40"/>
                    <a:pt x="66" y="36"/>
                  </a:cubicBezTo>
                  <a:cubicBezTo>
                    <a:pt x="68" y="29"/>
                    <a:pt x="66" y="20"/>
                    <a:pt x="70" y="1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3"/>
                    <a:pt x="67" y="3"/>
                    <a:pt x="66" y="7"/>
                  </a:cubicBezTo>
                  <a:cubicBezTo>
                    <a:pt x="62" y="16"/>
                    <a:pt x="60" y="25"/>
                    <a:pt x="55" y="3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5"/>
                    <a:pt x="43" y="68"/>
                    <a:pt x="41" y="70"/>
                  </a:cubicBezTo>
                  <a:cubicBezTo>
                    <a:pt x="40" y="69"/>
                    <a:pt x="39" y="70"/>
                    <a:pt x="40" y="66"/>
                  </a:cubicBezTo>
                  <a:cubicBezTo>
                    <a:pt x="41" y="63"/>
                    <a:pt x="41" y="66"/>
                    <a:pt x="42" y="63"/>
                  </a:cubicBezTo>
                  <a:cubicBezTo>
                    <a:pt x="44" y="58"/>
                    <a:pt x="42" y="56"/>
                    <a:pt x="42" y="56"/>
                  </a:cubicBezTo>
                  <a:cubicBezTo>
                    <a:pt x="41" y="58"/>
                    <a:pt x="40" y="60"/>
                    <a:pt x="39" y="63"/>
                  </a:cubicBezTo>
                  <a:cubicBezTo>
                    <a:pt x="38" y="67"/>
                    <a:pt x="38" y="67"/>
                    <a:pt x="37" y="69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8"/>
                    <a:pt x="38" y="80"/>
                    <a:pt x="35" y="80"/>
                  </a:cubicBezTo>
                  <a:cubicBezTo>
                    <a:pt x="35" y="86"/>
                    <a:pt x="32" y="91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29" y="103"/>
                    <a:pt x="29" y="103"/>
                  </a:cubicBezTo>
                  <a:cubicBezTo>
                    <a:pt x="29" y="102"/>
                    <a:pt x="29" y="103"/>
                    <a:pt x="28" y="103"/>
                  </a:cubicBezTo>
                  <a:cubicBezTo>
                    <a:pt x="29" y="113"/>
                    <a:pt x="25" y="121"/>
                    <a:pt x="23" y="130"/>
                  </a:cubicBezTo>
                  <a:cubicBezTo>
                    <a:pt x="23" y="133"/>
                    <a:pt x="22" y="134"/>
                    <a:pt x="22" y="137"/>
                  </a:cubicBezTo>
                  <a:cubicBezTo>
                    <a:pt x="22" y="139"/>
                    <a:pt x="22" y="140"/>
                    <a:pt x="22" y="141"/>
                  </a:cubicBezTo>
                  <a:cubicBezTo>
                    <a:pt x="21" y="152"/>
                    <a:pt x="18" y="161"/>
                    <a:pt x="18" y="172"/>
                  </a:cubicBezTo>
                  <a:cubicBezTo>
                    <a:pt x="17" y="179"/>
                    <a:pt x="15" y="186"/>
                    <a:pt x="13" y="192"/>
                  </a:cubicBezTo>
                  <a:cubicBezTo>
                    <a:pt x="13" y="197"/>
                    <a:pt x="12" y="203"/>
                    <a:pt x="9" y="207"/>
                  </a:cubicBezTo>
                  <a:cubicBezTo>
                    <a:pt x="8" y="207"/>
                    <a:pt x="8" y="207"/>
                    <a:pt x="7" y="208"/>
                  </a:cubicBezTo>
                  <a:cubicBezTo>
                    <a:pt x="8" y="203"/>
                    <a:pt x="7" y="203"/>
                    <a:pt x="9" y="199"/>
                  </a:cubicBezTo>
                  <a:cubicBezTo>
                    <a:pt x="12" y="188"/>
                    <a:pt x="13" y="166"/>
                    <a:pt x="17" y="153"/>
                  </a:cubicBezTo>
                  <a:cubicBezTo>
                    <a:pt x="17" y="153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8" y="148"/>
                    <a:pt x="19" y="145"/>
                    <a:pt x="19" y="143"/>
                  </a:cubicBezTo>
                  <a:cubicBezTo>
                    <a:pt x="17" y="137"/>
                    <a:pt x="19" y="134"/>
                    <a:pt x="19" y="128"/>
                  </a:cubicBezTo>
                  <a:cubicBezTo>
                    <a:pt x="19" y="126"/>
                    <a:pt x="19" y="126"/>
                    <a:pt x="19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2" y="115"/>
                    <a:pt x="22" y="113"/>
                    <a:pt x="22" y="108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2"/>
                    <a:pt x="17" y="127"/>
                    <a:pt x="15" y="133"/>
                  </a:cubicBezTo>
                  <a:cubicBezTo>
                    <a:pt x="14" y="137"/>
                    <a:pt x="14" y="137"/>
                    <a:pt x="13" y="143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5" y="192"/>
                    <a:pt x="5" y="197"/>
                    <a:pt x="4" y="203"/>
                  </a:cubicBezTo>
                  <a:cubicBezTo>
                    <a:pt x="3" y="206"/>
                    <a:pt x="4" y="203"/>
                    <a:pt x="3" y="206"/>
                  </a:cubicBezTo>
                  <a:cubicBezTo>
                    <a:pt x="3" y="207"/>
                    <a:pt x="2" y="206"/>
                    <a:pt x="4" y="208"/>
                  </a:cubicBezTo>
                  <a:cubicBezTo>
                    <a:pt x="3" y="210"/>
                    <a:pt x="1" y="213"/>
                    <a:pt x="3" y="216"/>
                  </a:cubicBezTo>
                  <a:cubicBezTo>
                    <a:pt x="5" y="213"/>
                    <a:pt x="5" y="211"/>
                    <a:pt x="8" y="210"/>
                  </a:cubicBezTo>
                  <a:cubicBezTo>
                    <a:pt x="9" y="211"/>
                    <a:pt x="10" y="213"/>
                    <a:pt x="9" y="215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7"/>
                    <a:pt x="8" y="217"/>
                    <a:pt x="8" y="218"/>
                  </a:cubicBezTo>
                  <a:cubicBezTo>
                    <a:pt x="7" y="219"/>
                    <a:pt x="7" y="219"/>
                    <a:pt x="5" y="220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4"/>
                    <a:pt x="8" y="230"/>
                    <a:pt x="8" y="232"/>
                  </a:cubicBezTo>
                  <a:cubicBezTo>
                    <a:pt x="7" y="236"/>
                    <a:pt x="8" y="234"/>
                    <a:pt x="4" y="237"/>
                  </a:cubicBezTo>
                  <a:cubicBezTo>
                    <a:pt x="5" y="238"/>
                    <a:pt x="5" y="237"/>
                    <a:pt x="5" y="238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3" y="249"/>
                    <a:pt x="4" y="250"/>
                    <a:pt x="2" y="249"/>
                  </a:cubicBezTo>
                  <a:cubicBezTo>
                    <a:pt x="1" y="249"/>
                    <a:pt x="0" y="249"/>
                    <a:pt x="1" y="252"/>
                  </a:cubicBezTo>
                  <a:cubicBezTo>
                    <a:pt x="1" y="256"/>
                    <a:pt x="1" y="253"/>
                    <a:pt x="2" y="254"/>
                  </a:cubicBezTo>
                  <a:cubicBezTo>
                    <a:pt x="2" y="260"/>
                    <a:pt x="0" y="256"/>
                    <a:pt x="1" y="264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4" y="289"/>
                    <a:pt x="1" y="289"/>
                    <a:pt x="3" y="308"/>
                  </a:cubicBezTo>
                  <a:cubicBezTo>
                    <a:pt x="2" y="310"/>
                    <a:pt x="5" y="308"/>
                    <a:pt x="2" y="310"/>
                  </a:cubicBezTo>
                  <a:cubicBezTo>
                    <a:pt x="5" y="315"/>
                    <a:pt x="1" y="315"/>
                    <a:pt x="6" y="316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298"/>
                    <a:pt x="8" y="291"/>
                    <a:pt x="9" y="287"/>
                  </a:cubicBezTo>
                  <a:cubicBezTo>
                    <a:pt x="10" y="278"/>
                    <a:pt x="10" y="267"/>
                    <a:pt x="12" y="259"/>
                  </a:cubicBezTo>
                  <a:cubicBezTo>
                    <a:pt x="14" y="261"/>
                    <a:pt x="14" y="255"/>
                    <a:pt x="13" y="263"/>
                  </a:cubicBezTo>
                  <a:cubicBezTo>
                    <a:pt x="13" y="264"/>
                    <a:pt x="13" y="266"/>
                    <a:pt x="13" y="267"/>
                  </a:cubicBezTo>
                  <a:cubicBezTo>
                    <a:pt x="12" y="270"/>
                    <a:pt x="12" y="273"/>
                    <a:pt x="12" y="276"/>
                  </a:cubicBezTo>
                  <a:cubicBezTo>
                    <a:pt x="12" y="292"/>
                    <a:pt x="9" y="310"/>
                    <a:pt x="11" y="326"/>
                  </a:cubicBezTo>
                  <a:cubicBezTo>
                    <a:pt x="15" y="326"/>
                    <a:pt x="15" y="326"/>
                    <a:pt x="15" y="326"/>
                  </a:cubicBezTo>
                  <a:cubicBezTo>
                    <a:pt x="15" y="320"/>
                    <a:pt x="17" y="314"/>
                    <a:pt x="18" y="308"/>
                  </a:cubicBezTo>
                  <a:cubicBezTo>
                    <a:pt x="18" y="302"/>
                    <a:pt x="18" y="293"/>
                    <a:pt x="19" y="289"/>
                  </a:cubicBezTo>
                  <a:cubicBezTo>
                    <a:pt x="21" y="277"/>
                    <a:pt x="22" y="265"/>
                    <a:pt x="22" y="252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22"/>
                    <a:pt x="29" y="201"/>
                    <a:pt x="29" y="189"/>
                  </a:cubicBezTo>
                  <a:cubicBezTo>
                    <a:pt x="29" y="184"/>
                    <a:pt x="28" y="185"/>
                    <a:pt x="28" y="181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4" y="164"/>
                    <a:pt x="34" y="155"/>
                    <a:pt x="36" y="145"/>
                  </a:cubicBezTo>
                  <a:cubicBezTo>
                    <a:pt x="37" y="138"/>
                    <a:pt x="38" y="132"/>
                    <a:pt x="39" y="125"/>
                  </a:cubicBezTo>
                  <a:cubicBezTo>
                    <a:pt x="41" y="120"/>
                    <a:pt x="43" y="113"/>
                    <a:pt x="44" y="107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5"/>
                    <a:pt x="46" y="104"/>
                    <a:pt x="50" y="106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2"/>
                    <a:pt x="52" y="102"/>
                    <a:pt x="52" y="102"/>
                  </a:cubicBezTo>
                  <a:cubicBezTo>
                    <a:pt x="50" y="97"/>
                    <a:pt x="51" y="103"/>
                    <a:pt x="50" y="98"/>
                  </a:cubicBezTo>
                  <a:cubicBezTo>
                    <a:pt x="51" y="97"/>
                    <a:pt x="51" y="96"/>
                    <a:pt x="53" y="96"/>
                  </a:cubicBezTo>
                  <a:lnTo>
                    <a:pt x="53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" name="Freeform 71"/>
            <p:cNvSpPr>
              <a:spLocks/>
            </p:cNvSpPr>
            <p:nvPr/>
          </p:nvSpPr>
          <p:spPr bwMode="auto">
            <a:xfrm>
              <a:off x="1501" y="1745"/>
              <a:ext cx="94" cy="434"/>
            </a:xfrm>
            <a:custGeom>
              <a:avLst/>
              <a:gdLst>
                <a:gd name="T0" fmla="*/ 71 w 73"/>
                <a:gd name="T1" fmla="*/ 17 h 338"/>
                <a:gd name="T2" fmla="*/ 64 w 73"/>
                <a:gd name="T3" fmla="*/ 30 h 338"/>
                <a:gd name="T4" fmla="*/ 57 w 73"/>
                <a:gd name="T5" fmla="*/ 66 h 338"/>
                <a:gd name="T6" fmla="*/ 48 w 73"/>
                <a:gd name="T7" fmla="*/ 148 h 338"/>
                <a:gd name="T8" fmla="*/ 26 w 73"/>
                <a:gd name="T9" fmla="*/ 245 h 338"/>
                <a:gd name="T10" fmla="*/ 28 w 73"/>
                <a:gd name="T11" fmla="*/ 224 h 338"/>
                <a:gd name="T12" fmla="*/ 33 w 73"/>
                <a:gd name="T13" fmla="*/ 206 h 338"/>
                <a:gd name="T14" fmla="*/ 37 w 73"/>
                <a:gd name="T15" fmla="*/ 189 h 338"/>
                <a:gd name="T16" fmla="*/ 42 w 73"/>
                <a:gd name="T17" fmla="*/ 162 h 338"/>
                <a:gd name="T18" fmla="*/ 47 w 73"/>
                <a:gd name="T19" fmla="*/ 127 h 338"/>
                <a:gd name="T20" fmla="*/ 50 w 73"/>
                <a:gd name="T21" fmla="*/ 102 h 338"/>
                <a:gd name="T22" fmla="*/ 54 w 73"/>
                <a:gd name="T23" fmla="*/ 77 h 338"/>
                <a:gd name="T24" fmla="*/ 56 w 73"/>
                <a:gd name="T25" fmla="*/ 46 h 338"/>
                <a:gd name="T26" fmla="*/ 47 w 73"/>
                <a:gd name="T27" fmla="*/ 81 h 338"/>
                <a:gd name="T28" fmla="*/ 42 w 73"/>
                <a:gd name="T29" fmla="*/ 111 h 338"/>
                <a:gd name="T30" fmla="*/ 41 w 73"/>
                <a:gd name="T31" fmla="*/ 126 h 338"/>
                <a:gd name="T32" fmla="*/ 35 w 73"/>
                <a:gd name="T33" fmla="*/ 158 h 338"/>
                <a:gd name="T34" fmla="*/ 24 w 73"/>
                <a:gd name="T35" fmla="*/ 212 h 338"/>
                <a:gd name="T36" fmla="*/ 18 w 73"/>
                <a:gd name="T37" fmla="*/ 239 h 338"/>
                <a:gd name="T38" fmla="*/ 1 w 73"/>
                <a:gd name="T39" fmla="*/ 330 h 338"/>
                <a:gd name="T40" fmla="*/ 5 w 73"/>
                <a:gd name="T41" fmla="*/ 329 h 338"/>
                <a:gd name="T42" fmla="*/ 14 w 73"/>
                <a:gd name="T43" fmla="*/ 312 h 338"/>
                <a:gd name="T44" fmla="*/ 24 w 73"/>
                <a:gd name="T45" fmla="*/ 283 h 338"/>
                <a:gd name="T46" fmla="*/ 27 w 73"/>
                <a:gd name="T47" fmla="*/ 273 h 338"/>
                <a:gd name="T48" fmla="*/ 34 w 73"/>
                <a:gd name="T49" fmla="*/ 251 h 338"/>
                <a:gd name="T50" fmla="*/ 39 w 73"/>
                <a:gd name="T51" fmla="*/ 228 h 338"/>
                <a:gd name="T52" fmla="*/ 42 w 73"/>
                <a:gd name="T53" fmla="*/ 224 h 338"/>
                <a:gd name="T54" fmla="*/ 45 w 73"/>
                <a:gd name="T55" fmla="*/ 216 h 338"/>
                <a:gd name="T56" fmla="*/ 49 w 73"/>
                <a:gd name="T57" fmla="*/ 201 h 338"/>
                <a:gd name="T58" fmla="*/ 52 w 73"/>
                <a:gd name="T59" fmla="*/ 181 h 338"/>
                <a:gd name="T60" fmla="*/ 54 w 73"/>
                <a:gd name="T61" fmla="*/ 169 h 338"/>
                <a:gd name="T62" fmla="*/ 55 w 73"/>
                <a:gd name="T63" fmla="*/ 167 h 338"/>
                <a:gd name="T64" fmla="*/ 57 w 73"/>
                <a:gd name="T65" fmla="*/ 153 h 338"/>
                <a:gd name="T66" fmla="*/ 57 w 73"/>
                <a:gd name="T67" fmla="*/ 144 h 338"/>
                <a:gd name="T68" fmla="*/ 60 w 73"/>
                <a:gd name="T69" fmla="*/ 123 h 338"/>
                <a:gd name="T70" fmla="*/ 66 w 73"/>
                <a:gd name="T71" fmla="*/ 87 h 338"/>
                <a:gd name="T72" fmla="*/ 67 w 73"/>
                <a:gd name="T73" fmla="*/ 77 h 338"/>
                <a:gd name="T74" fmla="*/ 71 w 73"/>
                <a:gd name="T75" fmla="*/ 57 h 338"/>
                <a:gd name="T76" fmla="*/ 73 w 73"/>
                <a:gd name="T77" fmla="*/ 39 h 338"/>
                <a:gd name="T78" fmla="*/ 71 w 73"/>
                <a:gd name="T79" fmla="*/ 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338">
                  <a:moveTo>
                    <a:pt x="71" y="37"/>
                  </a:moveTo>
                  <a:cubicBezTo>
                    <a:pt x="72" y="30"/>
                    <a:pt x="72" y="23"/>
                    <a:pt x="71" y="17"/>
                  </a:cubicBezTo>
                  <a:cubicBezTo>
                    <a:pt x="70" y="11"/>
                    <a:pt x="72" y="3"/>
                    <a:pt x="68" y="0"/>
                  </a:cubicBezTo>
                  <a:cubicBezTo>
                    <a:pt x="65" y="4"/>
                    <a:pt x="66" y="18"/>
                    <a:pt x="64" y="30"/>
                  </a:cubicBezTo>
                  <a:cubicBezTo>
                    <a:pt x="63" y="31"/>
                    <a:pt x="63" y="33"/>
                    <a:pt x="63" y="34"/>
                  </a:cubicBezTo>
                  <a:cubicBezTo>
                    <a:pt x="61" y="44"/>
                    <a:pt x="58" y="55"/>
                    <a:pt x="57" y="66"/>
                  </a:cubicBezTo>
                  <a:cubicBezTo>
                    <a:pt x="56" y="78"/>
                    <a:pt x="56" y="90"/>
                    <a:pt x="54" y="101"/>
                  </a:cubicBezTo>
                  <a:cubicBezTo>
                    <a:pt x="51" y="115"/>
                    <a:pt x="51" y="134"/>
                    <a:pt x="48" y="148"/>
                  </a:cubicBezTo>
                  <a:cubicBezTo>
                    <a:pt x="48" y="150"/>
                    <a:pt x="47" y="151"/>
                    <a:pt x="47" y="153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4" y="249"/>
                    <a:pt x="26" y="257"/>
                    <a:pt x="21" y="259"/>
                  </a:cubicBezTo>
                  <a:cubicBezTo>
                    <a:pt x="24" y="248"/>
                    <a:pt x="24" y="234"/>
                    <a:pt x="28" y="224"/>
                  </a:cubicBezTo>
                  <a:cubicBezTo>
                    <a:pt x="30" y="218"/>
                    <a:pt x="30" y="214"/>
                    <a:pt x="32" y="208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5"/>
                    <a:pt x="34" y="202"/>
                    <a:pt x="34" y="201"/>
                  </a:cubicBezTo>
                  <a:cubicBezTo>
                    <a:pt x="35" y="197"/>
                    <a:pt x="36" y="193"/>
                    <a:pt x="37" y="189"/>
                  </a:cubicBezTo>
                  <a:cubicBezTo>
                    <a:pt x="38" y="184"/>
                    <a:pt x="37" y="181"/>
                    <a:pt x="39" y="177"/>
                  </a:cubicBezTo>
                  <a:cubicBezTo>
                    <a:pt x="41" y="171"/>
                    <a:pt x="40" y="166"/>
                    <a:pt x="42" y="162"/>
                  </a:cubicBezTo>
                  <a:cubicBezTo>
                    <a:pt x="44" y="158"/>
                    <a:pt x="45" y="136"/>
                    <a:pt x="46" y="128"/>
                  </a:cubicBezTo>
                  <a:cubicBezTo>
                    <a:pt x="46" y="128"/>
                    <a:pt x="46" y="127"/>
                    <a:pt x="47" y="127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51" y="106"/>
                    <a:pt x="48" y="109"/>
                    <a:pt x="50" y="102"/>
                  </a:cubicBezTo>
                  <a:cubicBezTo>
                    <a:pt x="51" y="101"/>
                    <a:pt x="51" y="101"/>
                    <a:pt x="51" y="99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2"/>
                    <a:pt x="55" y="67"/>
                    <a:pt x="55" y="62"/>
                  </a:cubicBezTo>
                  <a:cubicBezTo>
                    <a:pt x="56" y="57"/>
                    <a:pt x="56" y="51"/>
                    <a:pt x="56" y="46"/>
                  </a:cubicBezTo>
                  <a:cubicBezTo>
                    <a:pt x="52" y="46"/>
                    <a:pt x="52" y="47"/>
                    <a:pt x="51" y="52"/>
                  </a:cubicBezTo>
                  <a:cubicBezTo>
                    <a:pt x="50" y="61"/>
                    <a:pt x="49" y="73"/>
                    <a:pt x="47" y="81"/>
                  </a:cubicBezTo>
                  <a:cubicBezTo>
                    <a:pt x="43" y="91"/>
                    <a:pt x="43" y="100"/>
                    <a:pt x="42" y="110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2" y="112"/>
                    <a:pt x="41" y="112"/>
                  </a:cubicBezTo>
                  <a:cubicBezTo>
                    <a:pt x="41" y="117"/>
                    <a:pt x="42" y="122"/>
                    <a:pt x="41" y="126"/>
                  </a:cubicBezTo>
                  <a:cubicBezTo>
                    <a:pt x="40" y="132"/>
                    <a:pt x="40" y="127"/>
                    <a:pt x="38" y="140"/>
                  </a:cubicBezTo>
                  <a:cubicBezTo>
                    <a:pt x="38" y="146"/>
                    <a:pt x="36" y="150"/>
                    <a:pt x="35" y="15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96"/>
                    <a:pt x="25" y="206"/>
                    <a:pt x="24" y="212"/>
                  </a:cubicBezTo>
                  <a:cubicBezTo>
                    <a:pt x="24" y="217"/>
                    <a:pt x="22" y="225"/>
                    <a:pt x="21" y="230"/>
                  </a:cubicBezTo>
                  <a:cubicBezTo>
                    <a:pt x="20" y="233"/>
                    <a:pt x="19" y="236"/>
                    <a:pt x="18" y="239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25"/>
                    <a:pt x="3" y="325"/>
                    <a:pt x="1" y="330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6" y="336"/>
                    <a:pt x="1" y="334"/>
                    <a:pt x="5" y="329"/>
                  </a:cubicBezTo>
                  <a:cubicBezTo>
                    <a:pt x="7" y="328"/>
                    <a:pt x="9" y="326"/>
                    <a:pt x="10" y="322"/>
                  </a:cubicBezTo>
                  <a:cubicBezTo>
                    <a:pt x="12" y="318"/>
                    <a:pt x="13" y="316"/>
                    <a:pt x="14" y="312"/>
                  </a:cubicBezTo>
                  <a:cubicBezTo>
                    <a:pt x="16" y="306"/>
                    <a:pt x="15" y="308"/>
                    <a:pt x="17" y="305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5" y="281"/>
                    <a:pt x="25" y="281"/>
                    <a:pt x="26" y="278"/>
                  </a:cubicBezTo>
                  <a:cubicBezTo>
                    <a:pt x="27" y="276"/>
                    <a:pt x="27" y="275"/>
                    <a:pt x="27" y="273"/>
                  </a:cubicBezTo>
                  <a:cubicBezTo>
                    <a:pt x="28" y="270"/>
                    <a:pt x="29" y="266"/>
                    <a:pt x="30" y="263"/>
                  </a:cubicBezTo>
                  <a:cubicBezTo>
                    <a:pt x="34" y="261"/>
                    <a:pt x="33" y="259"/>
                    <a:pt x="34" y="251"/>
                  </a:cubicBezTo>
                  <a:cubicBezTo>
                    <a:pt x="36" y="249"/>
                    <a:pt x="36" y="245"/>
                    <a:pt x="38" y="241"/>
                  </a:cubicBezTo>
                  <a:cubicBezTo>
                    <a:pt x="39" y="237"/>
                    <a:pt x="39" y="232"/>
                    <a:pt x="39" y="228"/>
                  </a:cubicBezTo>
                  <a:cubicBezTo>
                    <a:pt x="41" y="226"/>
                    <a:pt x="40" y="227"/>
                    <a:pt x="41" y="225"/>
                  </a:cubicBezTo>
                  <a:cubicBezTo>
                    <a:pt x="42" y="224"/>
                    <a:pt x="41" y="225"/>
                    <a:pt x="42" y="224"/>
                  </a:cubicBezTo>
                  <a:cubicBezTo>
                    <a:pt x="45" y="221"/>
                    <a:pt x="43" y="224"/>
                    <a:pt x="43" y="224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4"/>
                    <a:pt x="45" y="209"/>
                    <a:pt x="47" y="206"/>
                  </a:cubicBezTo>
                  <a:cubicBezTo>
                    <a:pt x="48" y="204"/>
                    <a:pt x="48" y="204"/>
                    <a:pt x="49" y="201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186"/>
                    <a:pt x="51" y="182"/>
                    <a:pt x="52" y="181"/>
                  </a:cubicBezTo>
                  <a:cubicBezTo>
                    <a:pt x="53" y="177"/>
                    <a:pt x="53" y="178"/>
                    <a:pt x="53" y="175"/>
                  </a:cubicBezTo>
                  <a:cubicBezTo>
                    <a:pt x="54" y="173"/>
                    <a:pt x="53" y="173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6"/>
                    <a:pt x="57" y="153"/>
                    <a:pt x="57" y="153"/>
                  </a:cubicBezTo>
                  <a:cubicBezTo>
                    <a:pt x="57" y="152"/>
                    <a:pt x="57" y="151"/>
                    <a:pt x="57" y="151"/>
                  </a:cubicBezTo>
                  <a:cubicBezTo>
                    <a:pt x="57" y="147"/>
                    <a:pt x="57" y="147"/>
                    <a:pt x="57" y="144"/>
                  </a:cubicBezTo>
                  <a:cubicBezTo>
                    <a:pt x="58" y="139"/>
                    <a:pt x="57" y="134"/>
                    <a:pt x="58" y="12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2" y="115"/>
                    <a:pt x="62" y="109"/>
                    <a:pt x="64" y="102"/>
                  </a:cubicBezTo>
                  <a:cubicBezTo>
                    <a:pt x="65" y="97"/>
                    <a:pt x="65" y="92"/>
                    <a:pt x="66" y="87"/>
                  </a:cubicBezTo>
                  <a:cubicBezTo>
                    <a:pt x="66" y="85"/>
                    <a:pt x="66" y="84"/>
                    <a:pt x="66" y="83"/>
                  </a:cubicBezTo>
                  <a:cubicBezTo>
                    <a:pt x="66" y="76"/>
                    <a:pt x="67" y="84"/>
                    <a:pt x="67" y="77"/>
                  </a:cubicBezTo>
                  <a:cubicBezTo>
                    <a:pt x="67" y="74"/>
                    <a:pt x="67" y="77"/>
                    <a:pt x="67" y="74"/>
                  </a:cubicBezTo>
                  <a:cubicBezTo>
                    <a:pt x="71" y="70"/>
                    <a:pt x="69" y="65"/>
                    <a:pt x="71" y="5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2"/>
                    <a:pt x="73" y="41"/>
                    <a:pt x="73" y="39"/>
                  </a:cubicBezTo>
                  <a:cubicBezTo>
                    <a:pt x="72" y="37"/>
                    <a:pt x="72" y="37"/>
                    <a:pt x="72" y="37"/>
                  </a:cubicBezTo>
                  <a:lnTo>
                    <a:pt x="7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6" name="Freeform 72"/>
            <p:cNvSpPr>
              <a:spLocks noEditPoints="1"/>
            </p:cNvSpPr>
            <p:nvPr/>
          </p:nvSpPr>
          <p:spPr bwMode="auto">
            <a:xfrm>
              <a:off x="1867" y="1766"/>
              <a:ext cx="62" cy="362"/>
            </a:xfrm>
            <a:custGeom>
              <a:avLst/>
              <a:gdLst>
                <a:gd name="T0" fmla="*/ 10 w 48"/>
                <a:gd name="T1" fmla="*/ 112 h 282"/>
                <a:gd name="T2" fmla="*/ 11 w 48"/>
                <a:gd name="T3" fmla="*/ 110 h 282"/>
                <a:gd name="T4" fmla="*/ 27 w 48"/>
                <a:gd name="T5" fmla="*/ 85 h 282"/>
                <a:gd name="T6" fmla="*/ 27 w 48"/>
                <a:gd name="T7" fmla="*/ 86 h 282"/>
                <a:gd name="T8" fmla="*/ 28 w 48"/>
                <a:gd name="T9" fmla="*/ 81 h 282"/>
                <a:gd name="T10" fmla="*/ 31 w 48"/>
                <a:gd name="T11" fmla="*/ 65 h 282"/>
                <a:gd name="T12" fmla="*/ 32 w 48"/>
                <a:gd name="T13" fmla="*/ 59 h 282"/>
                <a:gd name="T14" fmla="*/ 46 w 48"/>
                <a:gd name="T15" fmla="*/ 19 h 282"/>
                <a:gd name="T16" fmla="*/ 45 w 48"/>
                <a:gd name="T17" fmla="*/ 0 h 282"/>
                <a:gd name="T18" fmla="*/ 33 w 48"/>
                <a:gd name="T19" fmla="*/ 54 h 282"/>
                <a:gd name="T20" fmla="*/ 35 w 48"/>
                <a:gd name="T21" fmla="*/ 23 h 282"/>
                <a:gd name="T22" fmla="*/ 33 w 48"/>
                <a:gd name="T23" fmla="*/ 12 h 282"/>
                <a:gd name="T24" fmla="*/ 25 w 48"/>
                <a:gd name="T25" fmla="*/ 44 h 282"/>
                <a:gd name="T26" fmla="*/ 18 w 48"/>
                <a:gd name="T27" fmla="*/ 78 h 282"/>
                <a:gd name="T28" fmla="*/ 14 w 48"/>
                <a:gd name="T29" fmla="*/ 83 h 282"/>
                <a:gd name="T30" fmla="*/ 10 w 48"/>
                <a:gd name="T31" fmla="*/ 82 h 282"/>
                <a:gd name="T32" fmla="*/ 7 w 48"/>
                <a:gd name="T33" fmla="*/ 99 h 282"/>
                <a:gd name="T34" fmla="*/ 8 w 48"/>
                <a:gd name="T35" fmla="*/ 101 h 282"/>
                <a:gd name="T36" fmla="*/ 8 w 48"/>
                <a:gd name="T37" fmla="*/ 119 h 282"/>
                <a:gd name="T38" fmla="*/ 7 w 48"/>
                <a:gd name="T39" fmla="*/ 124 h 282"/>
                <a:gd name="T40" fmla="*/ 4 w 48"/>
                <a:gd name="T41" fmla="*/ 134 h 282"/>
                <a:gd name="T42" fmla="*/ 4 w 48"/>
                <a:gd name="T43" fmla="*/ 147 h 282"/>
                <a:gd name="T44" fmla="*/ 2 w 48"/>
                <a:gd name="T45" fmla="*/ 151 h 282"/>
                <a:gd name="T46" fmla="*/ 2 w 48"/>
                <a:gd name="T47" fmla="*/ 179 h 282"/>
                <a:gd name="T48" fmla="*/ 4 w 48"/>
                <a:gd name="T49" fmla="*/ 169 h 282"/>
                <a:gd name="T50" fmla="*/ 6 w 48"/>
                <a:gd name="T51" fmla="*/ 154 h 282"/>
                <a:gd name="T52" fmla="*/ 8 w 48"/>
                <a:gd name="T53" fmla="*/ 163 h 282"/>
                <a:gd name="T54" fmla="*/ 7 w 48"/>
                <a:gd name="T55" fmla="*/ 195 h 282"/>
                <a:gd name="T56" fmla="*/ 5 w 48"/>
                <a:gd name="T57" fmla="*/ 224 h 282"/>
                <a:gd name="T58" fmla="*/ 3 w 48"/>
                <a:gd name="T59" fmla="*/ 270 h 282"/>
                <a:gd name="T60" fmla="*/ 5 w 48"/>
                <a:gd name="T61" fmla="*/ 281 h 282"/>
                <a:gd name="T62" fmla="*/ 8 w 48"/>
                <a:gd name="T63" fmla="*/ 265 h 282"/>
                <a:gd name="T64" fmla="*/ 16 w 48"/>
                <a:gd name="T65" fmla="*/ 214 h 282"/>
                <a:gd name="T66" fmla="*/ 37 w 48"/>
                <a:gd name="T67" fmla="*/ 70 h 282"/>
                <a:gd name="T68" fmla="*/ 46 w 48"/>
                <a:gd name="T69" fmla="*/ 3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282">
                  <a:moveTo>
                    <a:pt x="11" y="110"/>
                  </a:moveTo>
                  <a:cubicBezTo>
                    <a:pt x="11" y="114"/>
                    <a:pt x="11" y="111"/>
                    <a:pt x="10" y="112"/>
                  </a:cubicBezTo>
                  <a:cubicBezTo>
                    <a:pt x="8" y="109"/>
                    <a:pt x="8" y="110"/>
                    <a:pt x="10" y="108"/>
                  </a:cubicBezTo>
                  <a:cubicBezTo>
                    <a:pt x="11" y="110"/>
                    <a:pt x="11" y="108"/>
                    <a:pt x="11" y="110"/>
                  </a:cubicBezTo>
                  <a:close/>
                  <a:moveTo>
                    <a:pt x="27" y="86"/>
                  </a:moveTo>
                  <a:cubicBezTo>
                    <a:pt x="26" y="81"/>
                    <a:pt x="27" y="87"/>
                    <a:pt x="27" y="85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6" y="86"/>
                    <a:pt x="27" y="89"/>
                    <a:pt x="27" y="86"/>
                  </a:cubicBezTo>
                  <a:close/>
                  <a:moveTo>
                    <a:pt x="29" y="75"/>
                  </a:moveTo>
                  <a:cubicBezTo>
                    <a:pt x="30" y="79"/>
                    <a:pt x="30" y="79"/>
                    <a:pt x="28" y="81"/>
                  </a:cubicBezTo>
                  <a:lnTo>
                    <a:pt x="29" y="75"/>
                  </a:lnTo>
                  <a:close/>
                  <a:moveTo>
                    <a:pt x="31" y="65"/>
                  </a:moveTo>
                  <a:cubicBezTo>
                    <a:pt x="30" y="62"/>
                    <a:pt x="30" y="60"/>
                    <a:pt x="31" y="57"/>
                  </a:cubicBezTo>
                  <a:cubicBezTo>
                    <a:pt x="31" y="58"/>
                    <a:pt x="31" y="57"/>
                    <a:pt x="32" y="59"/>
                  </a:cubicBezTo>
                  <a:lnTo>
                    <a:pt x="31" y="65"/>
                  </a:lnTo>
                  <a:close/>
                  <a:moveTo>
                    <a:pt x="46" y="19"/>
                  </a:moveTo>
                  <a:cubicBezTo>
                    <a:pt x="48" y="17"/>
                    <a:pt x="48" y="11"/>
                    <a:pt x="48" y="8"/>
                  </a:cubicBezTo>
                  <a:cubicBezTo>
                    <a:pt x="47" y="5"/>
                    <a:pt x="47" y="2"/>
                    <a:pt x="45" y="0"/>
                  </a:cubicBezTo>
                  <a:cubicBezTo>
                    <a:pt x="39" y="9"/>
                    <a:pt x="36" y="35"/>
                    <a:pt x="34" y="4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19"/>
                    <a:pt x="36" y="17"/>
                  </a:cubicBezTo>
                  <a:cubicBezTo>
                    <a:pt x="35" y="7"/>
                    <a:pt x="36" y="15"/>
                    <a:pt x="33" y="12"/>
                  </a:cubicBezTo>
                  <a:cubicBezTo>
                    <a:pt x="32" y="17"/>
                    <a:pt x="30" y="23"/>
                    <a:pt x="29" y="28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57"/>
                    <a:pt x="20" y="51"/>
                    <a:pt x="18" y="77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5" y="81"/>
                    <a:pt x="18" y="81"/>
                    <a:pt x="14" y="85"/>
                  </a:cubicBezTo>
                  <a:cubicBezTo>
                    <a:pt x="14" y="84"/>
                    <a:pt x="14" y="85"/>
                    <a:pt x="14" y="83"/>
                  </a:cubicBezTo>
                  <a:cubicBezTo>
                    <a:pt x="13" y="81"/>
                    <a:pt x="14" y="80"/>
                    <a:pt x="13" y="78"/>
                  </a:cubicBezTo>
                  <a:cubicBezTo>
                    <a:pt x="10" y="78"/>
                    <a:pt x="10" y="76"/>
                    <a:pt x="10" y="82"/>
                  </a:cubicBezTo>
                  <a:cubicBezTo>
                    <a:pt x="10" y="89"/>
                    <a:pt x="11" y="88"/>
                    <a:pt x="11" y="88"/>
                  </a:cubicBezTo>
                  <a:cubicBezTo>
                    <a:pt x="7" y="93"/>
                    <a:pt x="8" y="89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0"/>
                    <a:pt x="8" y="100"/>
                    <a:pt x="8" y="101"/>
                  </a:cubicBezTo>
                  <a:cubicBezTo>
                    <a:pt x="8" y="102"/>
                    <a:pt x="7" y="103"/>
                    <a:pt x="6" y="104"/>
                  </a:cubicBezTo>
                  <a:cubicBezTo>
                    <a:pt x="7" y="108"/>
                    <a:pt x="8" y="113"/>
                    <a:pt x="8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7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3" y="128"/>
                    <a:pt x="4" y="130"/>
                    <a:pt x="4" y="134"/>
                  </a:cubicBezTo>
                  <a:cubicBezTo>
                    <a:pt x="4" y="138"/>
                    <a:pt x="5" y="140"/>
                    <a:pt x="3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8"/>
                    <a:pt x="4" y="147"/>
                    <a:pt x="5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9"/>
                    <a:pt x="0" y="164"/>
                    <a:pt x="1" y="166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8" y="169"/>
                    <a:pt x="5" y="172"/>
                    <a:pt x="4" y="169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8" y="158"/>
                    <a:pt x="6" y="161"/>
                    <a:pt x="6" y="154"/>
                  </a:cubicBezTo>
                  <a:cubicBezTo>
                    <a:pt x="12" y="154"/>
                    <a:pt x="7" y="156"/>
                    <a:pt x="11" y="161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9"/>
                    <a:pt x="9" y="175"/>
                    <a:pt x="8" y="180"/>
                  </a:cubicBezTo>
                  <a:cubicBezTo>
                    <a:pt x="7" y="190"/>
                    <a:pt x="7" y="182"/>
                    <a:pt x="7" y="195"/>
                  </a:cubicBezTo>
                  <a:cubicBezTo>
                    <a:pt x="7" y="200"/>
                    <a:pt x="7" y="206"/>
                    <a:pt x="7" y="212"/>
                  </a:cubicBezTo>
                  <a:cubicBezTo>
                    <a:pt x="6" y="216"/>
                    <a:pt x="5" y="219"/>
                    <a:pt x="5" y="224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3" y="259"/>
                    <a:pt x="3" y="265"/>
                    <a:pt x="3" y="270"/>
                  </a:cubicBezTo>
                  <a:cubicBezTo>
                    <a:pt x="2" y="274"/>
                    <a:pt x="1" y="273"/>
                    <a:pt x="2" y="277"/>
                  </a:cubicBezTo>
                  <a:cubicBezTo>
                    <a:pt x="2" y="282"/>
                    <a:pt x="1" y="280"/>
                    <a:pt x="5" y="281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8" y="259"/>
                    <a:pt x="8" y="280"/>
                    <a:pt x="8" y="265"/>
                  </a:cubicBezTo>
                  <a:cubicBezTo>
                    <a:pt x="9" y="257"/>
                    <a:pt x="9" y="262"/>
                    <a:pt x="10" y="256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21" y="176"/>
                    <a:pt x="29" y="117"/>
                    <a:pt x="35" y="82"/>
                  </a:cubicBezTo>
                  <a:cubicBezTo>
                    <a:pt x="36" y="78"/>
                    <a:pt x="37" y="74"/>
                    <a:pt x="37" y="70"/>
                  </a:cubicBezTo>
                  <a:cubicBezTo>
                    <a:pt x="40" y="42"/>
                    <a:pt x="43" y="54"/>
                    <a:pt x="43" y="42"/>
                  </a:cubicBezTo>
                  <a:cubicBezTo>
                    <a:pt x="45" y="40"/>
                    <a:pt x="44" y="39"/>
                    <a:pt x="46" y="37"/>
                  </a:cubicBezTo>
                  <a:cubicBezTo>
                    <a:pt x="43" y="32"/>
                    <a:pt x="48" y="25"/>
                    <a:pt x="4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2306" y="2850"/>
              <a:ext cx="71" cy="324"/>
            </a:xfrm>
            <a:custGeom>
              <a:avLst/>
              <a:gdLst>
                <a:gd name="T0" fmla="*/ 32 w 55"/>
                <a:gd name="T1" fmla="*/ 180 h 252"/>
                <a:gd name="T2" fmla="*/ 34 w 55"/>
                <a:gd name="T3" fmla="*/ 175 h 252"/>
                <a:gd name="T4" fmla="*/ 37 w 55"/>
                <a:gd name="T5" fmla="*/ 160 h 252"/>
                <a:gd name="T6" fmla="*/ 47 w 55"/>
                <a:gd name="T7" fmla="*/ 94 h 252"/>
                <a:gd name="T8" fmla="*/ 49 w 55"/>
                <a:gd name="T9" fmla="*/ 83 h 252"/>
                <a:gd name="T10" fmla="*/ 53 w 55"/>
                <a:gd name="T11" fmla="*/ 24 h 252"/>
                <a:gd name="T12" fmla="*/ 52 w 55"/>
                <a:gd name="T13" fmla="*/ 0 h 252"/>
                <a:gd name="T14" fmla="*/ 50 w 55"/>
                <a:gd name="T15" fmla="*/ 17 h 252"/>
                <a:gd name="T16" fmla="*/ 48 w 55"/>
                <a:gd name="T17" fmla="*/ 33 h 252"/>
                <a:gd name="T18" fmla="*/ 47 w 55"/>
                <a:gd name="T19" fmla="*/ 41 h 252"/>
                <a:gd name="T20" fmla="*/ 45 w 55"/>
                <a:gd name="T21" fmla="*/ 48 h 252"/>
                <a:gd name="T22" fmla="*/ 44 w 55"/>
                <a:gd name="T23" fmla="*/ 56 h 252"/>
                <a:gd name="T24" fmla="*/ 43 w 55"/>
                <a:gd name="T25" fmla="*/ 61 h 252"/>
                <a:gd name="T26" fmla="*/ 43 w 55"/>
                <a:gd name="T27" fmla="*/ 64 h 252"/>
                <a:gd name="T28" fmla="*/ 40 w 55"/>
                <a:gd name="T29" fmla="*/ 58 h 252"/>
                <a:gd name="T30" fmla="*/ 44 w 55"/>
                <a:gd name="T31" fmla="*/ 37 h 252"/>
                <a:gd name="T32" fmla="*/ 45 w 55"/>
                <a:gd name="T33" fmla="*/ 29 h 252"/>
                <a:gd name="T34" fmla="*/ 47 w 55"/>
                <a:gd name="T35" fmla="*/ 4 h 252"/>
                <a:gd name="T36" fmla="*/ 44 w 55"/>
                <a:gd name="T37" fmla="*/ 13 h 252"/>
                <a:gd name="T38" fmla="*/ 35 w 55"/>
                <a:gd name="T39" fmla="*/ 61 h 252"/>
                <a:gd name="T40" fmla="*/ 27 w 55"/>
                <a:gd name="T41" fmla="*/ 121 h 252"/>
                <a:gd name="T42" fmla="*/ 23 w 55"/>
                <a:gd name="T43" fmla="*/ 149 h 252"/>
                <a:gd name="T44" fmla="*/ 18 w 55"/>
                <a:gd name="T45" fmla="*/ 156 h 252"/>
                <a:gd name="T46" fmla="*/ 19 w 55"/>
                <a:gd name="T47" fmla="*/ 145 h 252"/>
                <a:gd name="T48" fmla="*/ 21 w 55"/>
                <a:gd name="T49" fmla="*/ 142 h 252"/>
                <a:gd name="T50" fmla="*/ 26 w 55"/>
                <a:gd name="T51" fmla="*/ 101 h 252"/>
                <a:gd name="T52" fmla="*/ 28 w 55"/>
                <a:gd name="T53" fmla="*/ 79 h 252"/>
                <a:gd name="T54" fmla="*/ 31 w 55"/>
                <a:gd name="T55" fmla="*/ 57 h 252"/>
                <a:gd name="T56" fmla="*/ 33 w 55"/>
                <a:gd name="T57" fmla="*/ 49 h 252"/>
                <a:gd name="T58" fmla="*/ 35 w 55"/>
                <a:gd name="T59" fmla="*/ 37 h 252"/>
                <a:gd name="T60" fmla="*/ 35 w 55"/>
                <a:gd name="T61" fmla="*/ 32 h 252"/>
                <a:gd name="T62" fmla="*/ 35 w 55"/>
                <a:gd name="T63" fmla="*/ 16 h 252"/>
                <a:gd name="T64" fmla="*/ 31 w 55"/>
                <a:gd name="T65" fmla="*/ 38 h 252"/>
                <a:gd name="T66" fmla="*/ 29 w 55"/>
                <a:gd name="T67" fmla="*/ 49 h 252"/>
                <a:gd name="T68" fmla="*/ 29 w 55"/>
                <a:gd name="T69" fmla="*/ 57 h 252"/>
                <a:gd name="T70" fmla="*/ 26 w 55"/>
                <a:gd name="T71" fmla="*/ 61 h 252"/>
                <a:gd name="T72" fmla="*/ 23 w 55"/>
                <a:gd name="T73" fmla="*/ 77 h 252"/>
                <a:gd name="T74" fmla="*/ 21 w 55"/>
                <a:gd name="T75" fmla="*/ 88 h 252"/>
                <a:gd name="T76" fmla="*/ 19 w 55"/>
                <a:gd name="T77" fmla="*/ 99 h 252"/>
                <a:gd name="T78" fmla="*/ 18 w 55"/>
                <a:gd name="T79" fmla="*/ 110 h 252"/>
                <a:gd name="T80" fmla="*/ 16 w 55"/>
                <a:gd name="T81" fmla="*/ 136 h 252"/>
                <a:gd name="T82" fmla="*/ 12 w 55"/>
                <a:gd name="T83" fmla="*/ 169 h 252"/>
                <a:gd name="T84" fmla="*/ 2 w 55"/>
                <a:gd name="T85" fmla="*/ 237 h 252"/>
                <a:gd name="T86" fmla="*/ 0 w 55"/>
                <a:gd name="T87" fmla="*/ 238 h 252"/>
                <a:gd name="T88" fmla="*/ 0 w 55"/>
                <a:gd name="T89" fmla="*/ 252 h 252"/>
                <a:gd name="T90" fmla="*/ 4 w 55"/>
                <a:gd name="T91" fmla="*/ 249 h 252"/>
                <a:gd name="T92" fmla="*/ 6 w 55"/>
                <a:gd name="T93" fmla="*/ 244 h 252"/>
                <a:gd name="T94" fmla="*/ 11 w 55"/>
                <a:gd name="T95" fmla="*/ 236 h 252"/>
                <a:gd name="T96" fmla="*/ 11 w 55"/>
                <a:gd name="T97" fmla="*/ 229 h 252"/>
                <a:gd name="T98" fmla="*/ 17 w 55"/>
                <a:gd name="T99" fmla="*/ 218 h 252"/>
                <a:gd name="T100" fmla="*/ 17 w 55"/>
                <a:gd name="T101" fmla="*/ 217 h 252"/>
                <a:gd name="T102" fmla="*/ 19 w 55"/>
                <a:gd name="T103" fmla="*/ 211 h 252"/>
                <a:gd name="T104" fmla="*/ 26 w 55"/>
                <a:gd name="T105" fmla="*/ 192 h 252"/>
                <a:gd name="T106" fmla="*/ 27 w 55"/>
                <a:gd name="T107" fmla="*/ 191 h 252"/>
                <a:gd name="T108" fmla="*/ 33 w 55"/>
                <a:gd name="T109" fmla="*/ 181 h 252"/>
                <a:gd name="T110" fmla="*/ 32 w 55"/>
                <a:gd name="T111" fmla="*/ 18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252">
                  <a:moveTo>
                    <a:pt x="32" y="180"/>
                  </a:moveTo>
                  <a:cubicBezTo>
                    <a:pt x="33" y="174"/>
                    <a:pt x="33" y="178"/>
                    <a:pt x="34" y="175"/>
                  </a:cubicBezTo>
                  <a:cubicBezTo>
                    <a:pt x="36" y="170"/>
                    <a:pt x="36" y="164"/>
                    <a:pt x="37" y="160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0"/>
                    <a:pt x="49" y="90"/>
                    <a:pt x="49" y="8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7"/>
                    <a:pt x="55" y="7"/>
                    <a:pt x="52" y="0"/>
                  </a:cubicBezTo>
                  <a:cubicBezTo>
                    <a:pt x="49" y="5"/>
                    <a:pt x="51" y="10"/>
                    <a:pt x="50" y="17"/>
                  </a:cubicBezTo>
                  <a:cubicBezTo>
                    <a:pt x="49" y="23"/>
                    <a:pt x="49" y="27"/>
                    <a:pt x="48" y="33"/>
                  </a:cubicBezTo>
                  <a:cubicBezTo>
                    <a:pt x="47" y="37"/>
                    <a:pt x="48" y="37"/>
                    <a:pt x="47" y="41"/>
                  </a:cubicBezTo>
                  <a:cubicBezTo>
                    <a:pt x="46" y="44"/>
                    <a:pt x="45" y="43"/>
                    <a:pt x="45" y="4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9"/>
                    <a:pt x="44" y="58"/>
                    <a:pt x="43" y="61"/>
                  </a:cubicBezTo>
                  <a:cubicBezTo>
                    <a:pt x="43" y="64"/>
                    <a:pt x="43" y="62"/>
                    <a:pt x="43" y="64"/>
                  </a:cubicBezTo>
                  <a:cubicBezTo>
                    <a:pt x="40" y="63"/>
                    <a:pt x="40" y="62"/>
                    <a:pt x="40" y="5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4"/>
                    <a:pt x="45" y="33"/>
                    <a:pt x="45" y="2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4" y="7"/>
                    <a:pt x="44" y="1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1" y="82"/>
                    <a:pt x="30" y="99"/>
                    <a:pt x="27" y="121"/>
                  </a:cubicBezTo>
                  <a:cubicBezTo>
                    <a:pt x="26" y="125"/>
                    <a:pt x="24" y="147"/>
                    <a:pt x="23" y="149"/>
                  </a:cubicBezTo>
                  <a:cubicBezTo>
                    <a:pt x="20" y="155"/>
                    <a:pt x="23" y="155"/>
                    <a:pt x="18" y="156"/>
                  </a:cubicBezTo>
                  <a:cubicBezTo>
                    <a:pt x="19" y="153"/>
                    <a:pt x="19" y="147"/>
                    <a:pt x="19" y="145"/>
                  </a:cubicBezTo>
                  <a:cubicBezTo>
                    <a:pt x="20" y="143"/>
                    <a:pt x="19" y="146"/>
                    <a:pt x="21" y="142"/>
                  </a:cubicBezTo>
                  <a:cubicBezTo>
                    <a:pt x="23" y="134"/>
                    <a:pt x="25" y="111"/>
                    <a:pt x="26" y="101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69"/>
                    <a:pt x="29" y="65"/>
                    <a:pt x="31" y="5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37"/>
                    <a:pt x="35" y="42"/>
                    <a:pt x="35" y="37"/>
                  </a:cubicBezTo>
                  <a:cubicBezTo>
                    <a:pt x="35" y="35"/>
                    <a:pt x="35" y="33"/>
                    <a:pt x="35" y="32"/>
                  </a:cubicBezTo>
                  <a:cubicBezTo>
                    <a:pt x="36" y="23"/>
                    <a:pt x="39" y="23"/>
                    <a:pt x="35" y="16"/>
                  </a:cubicBezTo>
                  <a:cubicBezTo>
                    <a:pt x="34" y="20"/>
                    <a:pt x="32" y="35"/>
                    <a:pt x="31" y="38"/>
                  </a:cubicBezTo>
                  <a:cubicBezTo>
                    <a:pt x="30" y="42"/>
                    <a:pt x="30" y="45"/>
                    <a:pt x="29" y="49"/>
                  </a:cubicBezTo>
                  <a:cubicBezTo>
                    <a:pt x="28" y="54"/>
                    <a:pt x="27" y="52"/>
                    <a:pt x="29" y="57"/>
                  </a:cubicBezTo>
                  <a:cubicBezTo>
                    <a:pt x="26" y="60"/>
                    <a:pt x="28" y="56"/>
                    <a:pt x="26" y="61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81"/>
                    <a:pt x="21" y="83"/>
                    <a:pt x="21" y="88"/>
                  </a:cubicBezTo>
                  <a:cubicBezTo>
                    <a:pt x="20" y="92"/>
                    <a:pt x="20" y="95"/>
                    <a:pt x="19" y="99"/>
                  </a:cubicBezTo>
                  <a:cubicBezTo>
                    <a:pt x="19" y="102"/>
                    <a:pt x="18" y="107"/>
                    <a:pt x="18" y="110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8"/>
                    <a:pt x="13" y="161"/>
                    <a:pt x="12" y="169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4" y="250"/>
                    <a:pt x="2" y="251"/>
                    <a:pt x="4" y="249"/>
                  </a:cubicBezTo>
                  <a:cubicBezTo>
                    <a:pt x="6" y="244"/>
                    <a:pt x="4" y="249"/>
                    <a:pt x="6" y="244"/>
                  </a:cubicBezTo>
                  <a:cubicBezTo>
                    <a:pt x="9" y="237"/>
                    <a:pt x="5" y="240"/>
                    <a:pt x="11" y="236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7" y="218"/>
                    <a:pt x="17" y="218"/>
                    <a:pt x="17" y="217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23" y="200"/>
                    <a:pt x="21" y="201"/>
                    <a:pt x="26" y="192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9" y="188"/>
                    <a:pt x="27" y="181"/>
                    <a:pt x="33" y="181"/>
                  </a:cubicBezTo>
                  <a:lnTo>
                    <a:pt x="32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8" name="Freeform 74"/>
            <p:cNvSpPr>
              <a:spLocks noEditPoints="1"/>
            </p:cNvSpPr>
            <p:nvPr/>
          </p:nvSpPr>
          <p:spPr bwMode="auto">
            <a:xfrm>
              <a:off x="1238" y="3657"/>
              <a:ext cx="140" cy="266"/>
            </a:xfrm>
            <a:custGeom>
              <a:avLst/>
              <a:gdLst>
                <a:gd name="T0" fmla="*/ 59 w 109"/>
                <a:gd name="T1" fmla="*/ 108 h 207"/>
                <a:gd name="T2" fmla="*/ 57 w 109"/>
                <a:gd name="T3" fmla="*/ 101 h 207"/>
                <a:gd name="T4" fmla="*/ 50 w 109"/>
                <a:gd name="T5" fmla="*/ 94 h 207"/>
                <a:gd name="T6" fmla="*/ 52 w 109"/>
                <a:gd name="T7" fmla="*/ 93 h 207"/>
                <a:gd name="T8" fmla="*/ 39 w 109"/>
                <a:gd name="T9" fmla="*/ 74 h 207"/>
                <a:gd name="T10" fmla="*/ 39 w 109"/>
                <a:gd name="T11" fmla="*/ 74 h 207"/>
                <a:gd name="T12" fmla="*/ 31 w 109"/>
                <a:gd name="T13" fmla="*/ 28 h 207"/>
                <a:gd name="T14" fmla="*/ 44 w 109"/>
                <a:gd name="T15" fmla="*/ 58 h 207"/>
                <a:gd name="T16" fmla="*/ 35 w 109"/>
                <a:gd name="T17" fmla="*/ 46 h 207"/>
                <a:gd name="T18" fmla="*/ 16 w 109"/>
                <a:gd name="T19" fmla="*/ 4 h 207"/>
                <a:gd name="T20" fmla="*/ 0 w 109"/>
                <a:gd name="T21" fmla="*/ 14 h 207"/>
                <a:gd name="T22" fmla="*/ 4 w 109"/>
                <a:gd name="T23" fmla="*/ 26 h 207"/>
                <a:gd name="T24" fmla="*/ 3 w 109"/>
                <a:gd name="T25" fmla="*/ 37 h 207"/>
                <a:gd name="T26" fmla="*/ 13 w 109"/>
                <a:gd name="T27" fmla="*/ 63 h 207"/>
                <a:gd name="T28" fmla="*/ 21 w 109"/>
                <a:gd name="T29" fmla="*/ 76 h 207"/>
                <a:gd name="T30" fmla="*/ 36 w 109"/>
                <a:gd name="T31" fmla="*/ 93 h 207"/>
                <a:gd name="T32" fmla="*/ 47 w 109"/>
                <a:gd name="T33" fmla="*/ 107 h 207"/>
                <a:gd name="T34" fmla="*/ 54 w 109"/>
                <a:gd name="T35" fmla="*/ 119 h 207"/>
                <a:gd name="T36" fmla="*/ 65 w 109"/>
                <a:gd name="T37" fmla="*/ 137 h 207"/>
                <a:gd name="T38" fmla="*/ 59 w 109"/>
                <a:gd name="T39" fmla="*/ 116 h 207"/>
                <a:gd name="T40" fmla="*/ 60 w 109"/>
                <a:gd name="T41" fmla="*/ 114 h 207"/>
                <a:gd name="T42" fmla="*/ 66 w 109"/>
                <a:gd name="T43" fmla="*/ 120 h 207"/>
                <a:gd name="T44" fmla="*/ 71 w 109"/>
                <a:gd name="T45" fmla="*/ 134 h 207"/>
                <a:gd name="T46" fmla="*/ 75 w 109"/>
                <a:gd name="T47" fmla="*/ 142 h 207"/>
                <a:gd name="T48" fmla="*/ 78 w 109"/>
                <a:gd name="T49" fmla="*/ 150 h 207"/>
                <a:gd name="T50" fmla="*/ 87 w 109"/>
                <a:gd name="T51" fmla="*/ 165 h 207"/>
                <a:gd name="T52" fmla="*/ 98 w 109"/>
                <a:gd name="T53" fmla="*/ 189 h 207"/>
                <a:gd name="T54" fmla="*/ 104 w 109"/>
                <a:gd name="T55" fmla="*/ 202 h 207"/>
                <a:gd name="T56" fmla="*/ 106 w 109"/>
                <a:gd name="T57" fmla="*/ 193 h 207"/>
                <a:gd name="T58" fmla="*/ 100 w 109"/>
                <a:gd name="T59" fmla="*/ 185 h 207"/>
                <a:gd name="T60" fmla="*/ 99 w 109"/>
                <a:gd name="T61" fmla="*/ 180 h 207"/>
                <a:gd name="T62" fmla="*/ 93 w 109"/>
                <a:gd name="T63" fmla="*/ 166 h 207"/>
                <a:gd name="T64" fmla="*/ 85 w 109"/>
                <a:gd name="T65" fmla="*/ 142 h 207"/>
                <a:gd name="T66" fmla="*/ 77 w 109"/>
                <a:gd name="T67" fmla="*/ 124 h 207"/>
                <a:gd name="T68" fmla="*/ 63 w 109"/>
                <a:gd name="T69" fmla="*/ 91 h 207"/>
                <a:gd name="T70" fmla="*/ 62 w 109"/>
                <a:gd name="T71" fmla="*/ 88 h 207"/>
                <a:gd name="T72" fmla="*/ 57 w 109"/>
                <a:gd name="T73" fmla="*/ 74 h 207"/>
                <a:gd name="T74" fmla="*/ 41 w 109"/>
                <a:gd name="T75" fmla="*/ 40 h 207"/>
                <a:gd name="T76" fmla="*/ 40 w 109"/>
                <a:gd name="T77" fmla="*/ 38 h 207"/>
                <a:gd name="T78" fmla="*/ 35 w 109"/>
                <a:gd name="T79" fmla="*/ 3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207">
                  <a:moveTo>
                    <a:pt x="57" y="102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59" y="108"/>
                    <a:pt x="53" y="108"/>
                    <a:pt x="56" y="103"/>
                  </a:cubicBezTo>
                  <a:cubicBezTo>
                    <a:pt x="57" y="101"/>
                    <a:pt x="57" y="101"/>
                    <a:pt x="57" y="101"/>
                  </a:cubicBezTo>
                  <a:lnTo>
                    <a:pt x="57" y="102"/>
                  </a:lnTo>
                  <a:close/>
                  <a:moveTo>
                    <a:pt x="50" y="94"/>
                  </a:moveTo>
                  <a:cubicBezTo>
                    <a:pt x="50" y="88"/>
                    <a:pt x="49" y="93"/>
                    <a:pt x="52" y="91"/>
                  </a:cubicBezTo>
                  <a:cubicBezTo>
                    <a:pt x="52" y="92"/>
                    <a:pt x="54" y="90"/>
                    <a:pt x="52" y="93"/>
                  </a:cubicBezTo>
                  <a:cubicBezTo>
                    <a:pt x="51" y="95"/>
                    <a:pt x="52" y="94"/>
                    <a:pt x="50" y="94"/>
                  </a:cubicBezTo>
                  <a:close/>
                  <a:moveTo>
                    <a:pt x="39" y="74"/>
                  </a:moveTo>
                  <a:cubicBezTo>
                    <a:pt x="39" y="72"/>
                    <a:pt x="40" y="72"/>
                    <a:pt x="40" y="74"/>
                  </a:cubicBezTo>
                  <a:cubicBezTo>
                    <a:pt x="39" y="75"/>
                    <a:pt x="38" y="76"/>
                    <a:pt x="39" y="74"/>
                  </a:cubicBezTo>
                  <a:close/>
                  <a:moveTo>
                    <a:pt x="35" y="30"/>
                  </a:moveTo>
                  <a:cubicBezTo>
                    <a:pt x="33" y="27"/>
                    <a:pt x="34" y="28"/>
                    <a:pt x="31" y="28"/>
                  </a:cubicBezTo>
                  <a:cubicBezTo>
                    <a:pt x="30" y="33"/>
                    <a:pt x="32" y="33"/>
                    <a:pt x="34" y="36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1" y="56"/>
                    <a:pt x="43" y="58"/>
                    <a:pt x="41" y="55"/>
                  </a:cubicBezTo>
                  <a:cubicBezTo>
                    <a:pt x="38" y="48"/>
                    <a:pt x="39" y="53"/>
                    <a:pt x="35" y="46"/>
                  </a:cubicBezTo>
                  <a:cubicBezTo>
                    <a:pt x="28" y="33"/>
                    <a:pt x="27" y="28"/>
                    <a:pt x="25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12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1" y="18"/>
                    <a:pt x="2" y="20"/>
                  </a:cubicBezTo>
                  <a:cubicBezTo>
                    <a:pt x="3" y="25"/>
                    <a:pt x="4" y="20"/>
                    <a:pt x="4" y="26"/>
                  </a:cubicBezTo>
                  <a:cubicBezTo>
                    <a:pt x="4" y="30"/>
                    <a:pt x="5" y="30"/>
                    <a:pt x="6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43"/>
                    <a:pt x="4" y="42"/>
                    <a:pt x="6" y="47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7" y="69"/>
                    <a:pt x="16" y="67"/>
                    <a:pt x="18" y="70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5" y="84"/>
                    <a:pt x="29" y="93"/>
                    <a:pt x="35" y="99"/>
                  </a:cubicBezTo>
                  <a:cubicBezTo>
                    <a:pt x="35" y="95"/>
                    <a:pt x="34" y="95"/>
                    <a:pt x="36" y="93"/>
                  </a:cubicBezTo>
                  <a:cubicBezTo>
                    <a:pt x="37" y="89"/>
                    <a:pt x="36" y="90"/>
                    <a:pt x="38" y="8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8" y="108"/>
                    <a:pt x="48" y="109"/>
                    <a:pt x="49" y="110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7" y="123"/>
                    <a:pt x="59" y="132"/>
                    <a:pt x="62" y="135"/>
                  </a:cubicBezTo>
                  <a:cubicBezTo>
                    <a:pt x="64" y="137"/>
                    <a:pt x="63" y="136"/>
                    <a:pt x="65" y="137"/>
                  </a:cubicBezTo>
                  <a:cubicBezTo>
                    <a:pt x="67" y="132"/>
                    <a:pt x="64" y="128"/>
                    <a:pt x="62" y="122"/>
                  </a:cubicBezTo>
                  <a:cubicBezTo>
                    <a:pt x="61" y="120"/>
                    <a:pt x="61" y="120"/>
                    <a:pt x="59" y="116"/>
                  </a:cubicBezTo>
                  <a:cubicBezTo>
                    <a:pt x="57" y="109"/>
                    <a:pt x="58" y="110"/>
                    <a:pt x="59" y="109"/>
                  </a:cubicBezTo>
                  <a:cubicBezTo>
                    <a:pt x="62" y="110"/>
                    <a:pt x="61" y="108"/>
                    <a:pt x="60" y="114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9"/>
                    <a:pt x="65" y="118"/>
                    <a:pt x="66" y="120"/>
                  </a:cubicBezTo>
                  <a:cubicBezTo>
                    <a:pt x="67" y="125"/>
                    <a:pt x="68" y="125"/>
                    <a:pt x="70" y="128"/>
                  </a:cubicBezTo>
                  <a:cubicBezTo>
                    <a:pt x="71" y="130"/>
                    <a:pt x="71" y="132"/>
                    <a:pt x="71" y="134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5" y="141"/>
                    <a:pt x="75" y="142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80" y="155"/>
                    <a:pt x="82" y="156"/>
                    <a:pt x="84" y="160"/>
                  </a:cubicBezTo>
                  <a:cubicBezTo>
                    <a:pt x="85" y="162"/>
                    <a:pt x="86" y="163"/>
                    <a:pt x="87" y="165"/>
                  </a:cubicBezTo>
                  <a:cubicBezTo>
                    <a:pt x="88" y="169"/>
                    <a:pt x="90" y="172"/>
                    <a:pt x="92" y="176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100" y="192"/>
                    <a:pt x="102" y="192"/>
                    <a:pt x="100" y="196"/>
                  </a:cubicBezTo>
                  <a:cubicBezTo>
                    <a:pt x="105" y="197"/>
                    <a:pt x="102" y="199"/>
                    <a:pt x="104" y="202"/>
                  </a:cubicBezTo>
                  <a:cubicBezTo>
                    <a:pt x="105" y="205"/>
                    <a:pt x="107" y="204"/>
                    <a:pt x="109" y="207"/>
                  </a:cubicBezTo>
                  <a:cubicBezTo>
                    <a:pt x="109" y="201"/>
                    <a:pt x="108" y="197"/>
                    <a:pt x="106" y="193"/>
                  </a:cubicBezTo>
                  <a:cubicBezTo>
                    <a:pt x="106" y="193"/>
                    <a:pt x="105" y="191"/>
                    <a:pt x="105" y="190"/>
                  </a:cubicBezTo>
                  <a:cubicBezTo>
                    <a:pt x="103" y="187"/>
                    <a:pt x="104" y="185"/>
                    <a:pt x="100" y="185"/>
                  </a:cubicBezTo>
                  <a:cubicBezTo>
                    <a:pt x="101" y="182"/>
                    <a:pt x="101" y="183"/>
                    <a:pt x="101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74"/>
                    <a:pt x="96" y="170"/>
                    <a:pt x="94" y="165"/>
                  </a:cubicBezTo>
                  <a:cubicBezTo>
                    <a:pt x="94" y="165"/>
                    <a:pt x="93" y="166"/>
                    <a:pt x="93" y="166"/>
                  </a:cubicBezTo>
                  <a:cubicBezTo>
                    <a:pt x="92" y="161"/>
                    <a:pt x="90" y="157"/>
                    <a:pt x="88" y="15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3" y="138"/>
                    <a:pt x="80" y="133"/>
                    <a:pt x="79" y="129"/>
                  </a:cubicBezTo>
                  <a:cubicBezTo>
                    <a:pt x="78" y="127"/>
                    <a:pt x="78" y="125"/>
                    <a:pt x="77" y="124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0"/>
                    <a:pt x="63" y="90"/>
                  </a:cubicBezTo>
                  <a:cubicBezTo>
                    <a:pt x="63" y="89"/>
                    <a:pt x="63" y="90"/>
                    <a:pt x="62" y="8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8" y="76"/>
                    <a:pt x="57" y="7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48" y="52"/>
                    <a:pt x="47" y="51"/>
                    <a:pt x="41" y="40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8"/>
                    <a:pt x="40" y="39"/>
                    <a:pt x="40" y="38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35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9" name="Freeform 75"/>
            <p:cNvSpPr>
              <a:spLocks noEditPoints="1"/>
            </p:cNvSpPr>
            <p:nvPr/>
          </p:nvSpPr>
          <p:spPr bwMode="auto">
            <a:xfrm>
              <a:off x="1098" y="2734"/>
              <a:ext cx="73" cy="342"/>
            </a:xfrm>
            <a:custGeom>
              <a:avLst/>
              <a:gdLst>
                <a:gd name="T0" fmla="*/ 33 w 57"/>
                <a:gd name="T1" fmla="*/ 188 h 266"/>
                <a:gd name="T2" fmla="*/ 34 w 57"/>
                <a:gd name="T3" fmla="*/ 187 h 266"/>
                <a:gd name="T4" fmla="*/ 25 w 57"/>
                <a:gd name="T5" fmla="*/ 181 h 266"/>
                <a:gd name="T6" fmla="*/ 24 w 57"/>
                <a:gd name="T7" fmla="*/ 183 h 266"/>
                <a:gd name="T8" fmla="*/ 28 w 57"/>
                <a:gd name="T9" fmla="*/ 162 h 266"/>
                <a:gd name="T10" fmla="*/ 34 w 57"/>
                <a:gd name="T11" fmla="*/ 165 h 266"/>
                <a:gd name="T12" fmla="*/ 32 w 57"/>
                <a:gd name="T13" fmla="*/ 151 h 266"/>
                <a:gd name="T14" fmla="*/ 35 w 57"/>
                <a:gd name="T15" fmla="*/ 150 h 266"/>
                <a:gd name="T16" fmla="*/ 32 w 57"/>
                <a:gd name="T17" fmla="*/ 151 h 266"/>
                <a:gd name="T18" fmla="*/ 39 w 57"/>
                <a:gd name="T19" fmla="*/ 106 h 266"/>
                <a:gd name="T20" fmla="*/ 39 w 57"/>
                <a:gd name="T21" fmla="*/ 103 h 266"/>
                <a:gd name="T22" fmla="*/ 40 w 57"/>
                <a:gd name="T23" fmla="*/ 104 h 266"/>
                <a:gd name="T24" fmla="*/ 40 w 57"/>
                <a:gd name="T25" fmla="*/ 97 h 266"/>
                <a:gd name="T26" fmla="*/ 47 w 57"/>
                <a:gd name="T27" fmla="*/ 10 h 266"/>
                <a:gd name="T28" fmla="*/ 46 w 57"/>
                <a:gd name="T29" fmla="*/ 9 h 266"/>
                <a:gd name="T30" fmla="*/ 41 w 57"/>
                <a:gd name="T31" fmla="*/ 2 h 266"/>
                <a:gd name="T32" fmla="*/ 35 w 57"/>
                <a:gd name="T33" fmla="*/ 44 h 266"/>
                <a:gd name="T34" fmla="*/ 34 w 57"/>
                <a:gd name="T35" fmla="*/ 57 h 266"/>
                <a:gd name="T36" fmla="*/ 31 w 57"/>
                <a:gd name="T37" fmla="*/ 63 h 266"/>
                <a:gd name="T38" fmla="*/ 33 w 57"/>
                <a:gd name="T39" fmla="*/ 84 h 266"/>
                <a:gd name="T40" fmla="*/ 33 w 57"/>
                <a:gd name="T41" fmla="*/ 93 h 266"/>
                <a:gd name="T42" fmla="*/ 32 w 57"/>
                <a:gd name="T43" fmla="*/ 104 h 266"/>
                <a:gd name="T44" fmla="*/ 26 w 57"/>
                <a:gd name="T45" fmla="*/ 128 h 266"/>
                <a:gd name="T46" fmla="*/ 18 w 57"/>
                <a:gd name="T47" fmla="*/ 179 h 266"/>
                <a:gd name="T48" fmla="*/ 16 w 57"/>
                <a:gd name="T49" fmla="*/ 194 h 266"/>
                <a:gd name="T50" fmla="*/ 15 w 57"/>
                <a:gd name="T51" fmla="*/ 195 h 266"/>
                <a:gd name="T52" fmla="*/ 6 w 57"/>
                <a:gd name="T53" fmla="*/ 236 h 266"/>
                <a:gd name="T54" fmla="*/ 0 w 57"/>
                <a:gd name="T55" fmla="*/ 266 h 266"/>
                <a:gd name="T56" fmla="*/ 7 w 57"/>
                <a:gd name="T57" fmla="*/ 254 h 266"/>
                <a:gd name="T58" fmla="*/ 10 w 57"/>
                <a:gd name="T59" fmla="*/ 253 h 266"/>
                <a:gd name="T60" fmla="*/ 14 w 57"/>
                <a:gd name="T61" fmla="*/ 242 h 266"/>
                <a:gd name="T62" fmla="*/ 13 w 57"/>
                <a:gd name="T63" fmla="*/ 235 h 266"/>
                <a:gd name="T64" fmla="*/ 16 w 57"/>
                <a:gd name="T65" fmla="*/ 230 h 266"/>
                <a:gd name="T66" fmla="*/ 22 w 57"/>
                <a:gd name="T67" fmla="*/ 220 h 266"/>
                <a:gd name="T68" fmla="*/ 24 w 57"/>
                <a:gd name="T69" fmla="*/ 210 h 266"/>
                <a:gd name="T70" fmla="*/ 23 w 57"/>
                <a:gd name="T71" fmla="*/ 203 h 266"/>
                <a:gd name="T72" fmla="*/ 35 w 57"/>
                <a:gd name="T73" fmla="*/ 194 h 266"/>
                <a:gd name="T74" fmla="*/ 45 w 57"/>
                <a:gd name="T75" fmla="*/ 161 h 266"/>
                <a:gd name="T76" fmla="*/ 47 w 57"/>
                <a:gd name="T77" fmla="*/ 149 h 266"/>
                <a:gd name="T78" fmla="*/ 48 w 57"/>
                <a:gd name="T79" fmla="*/ 148 h 266"/>
                <a:gd name="T80" fmla="*/ 49 w 57"/>
                <a:gd name="T81" fmla="*/ 145 h 266"/>
                <a:gd name="T82" fmla="*/ 49 w 57"/>
                <a:gd name="T83" fmla="*/ 137 h 266"/>
                <a:gd name="T84" fmla="*/ 51 w 57"/>
                <a:gd name="T85" fmla="*/ 131 h 266"/>
                <a:gd name="T86" fmla="*/ 52 w 57"/>
                <a:gd name="T87" fmla="*/ 117 h 266"/>
                <a:gd name="T88" fmla="*/ 48 w 57"/>
                <a:gd name="T89" fmla="*/ 119 h 266"/>
                <a:gd name="T90" fmla="*/ 53 w 57"/>
                <a:gd name="T91" fmla="*/ 115 h 266"/>
                <a:gd name="T92" fmla="*/ 57 w 57"/>
                <a:gd name="T93" fmla="*/ 96 h 266"/>
                <a:gd name="T94" fmla="*/ 56 w 57"/>
                <a:gd name="T95" fmla="*/ 89 h 266"/>
                <a:gd name="T96" fmla="*/ 53 w 57"/>
                <a:gd name="T97" fmla="*/ 96 h 266"/>
                <a:gd name="T98" fmla="*/ 51 w 57"/>
                <a:gd name="T99" fmla="*/ 96 h 266"/>
                <a:gd name="T100" fmla="*/ 50 w 57"/>
                <a:gd name="T101" fmla="*/ 84 h 266"/>
                <a:gd name="T102" fmla="*/ 47 w 57"/>
                <a:gd name="T103" fmla="*/ 86 h 266"/>
                <a:gd name="T104" fmla="*/ 43 w 57"/>
                <a:gd name="T105" fmla="*/ 81 h 266"/>
                <a:gd name="T106" fmla="*/ 44 w 57"/>
                <a:gd name="T107" fmla="*/ 65 h 266"/>
                <a:gd name="T108" fmla="*/ 46 w 57"/>
                <a:gd name="T109" fmla="*/ 52 h 266"/>
                <a:gd name="T110" fmla="*/ 48 w 57"/>
                <a:gd name="T111" fmla="*/ 47 h 266"/>
                <a:gd name="T112" fmla="*/ 47 w 57"/>
                <a:gd name="T113" fmla="*/ 39 h 266"/>
                <a:gd name="T114" fmla="*/ 45 w 57"/>
                <a:gd name="T115" fmla="*/ 14 h 266"/>
                <a:gd name="T116" fmla="*/ 47 w 57"/>
                <a:gd name="T117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266">
                  <a:moveTo>
                    <a:pt x="34" y="187"/>
                  </a:moveTo>
                  <a:cubicBezTo>
                    <a:pt x="33" y="188"/>
                    <a:pt x="33" y="188"/>
                    <a:pt x="33" y="188"/>
                  </a:cubicBezTo>
                  <a:cubicBezTo>
                    <a:pt x="33" y="187"/>
                    <a:pt x="32" y="188"/>
                    <a:pt x="33" y="185"/>
                  </a:cubicBezTo>
                  <a:cubicBezTo>
                    <a:pt x="34" y="186"/>
                    <a:pt x="33" y="185"/>
                    <a:pt x="34" y="187"/>
                  </a:cubicBezTo>
                  <a:close/>
                  <a:moveTo>
                    <a:pt x="24" y="183"/>
                  </a:moveTo>
                  <a:cubicBezTo>
                    <a:pt x="28" y="178"/>
                    <a:pt x="21" y="184"/>
                    <a:pt x="25" y="181"/>
                  </a:cubicBezTo>
                  <a:cubicBezTo>
                    <a:pt x="28" y="179"/>
                    <a:pt x="26" y="182"/>
                    <a:pt x="26" y="183"/>
                  </a:cubicBezTo>
                  <a:lnTo>
                    <a:pt x="24" y="183"/>
                  </a:lnTo>
                  <a:close/>
                  <a:moveTo>
                    <a:pt x="30" y="167"/>
                  </a:moveTo>
                  <a:cubicBezTo>
                    <a:pt x="28" y="166"/>
                    <a:pt x="27" y="165"/>
                    <a:pt x="28" y="162"/>
                  </a:cubicBezTo>
                  <a:cubicBezTo>
                    <a:pt x="30" y="161"/>
                    <a:pt x="26" y="161"/>
                    <a:pt x="30" y="161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1" y="165"/>
                    <a:pt x="33" y="166"/>
                    <a:pt x="30" y="167"/>
                  </a:cubicBezTo>
                  <a:close/>
                  <a:moveTo>
                    <a:pt x="32" y="151"/>
                  </a:moveTo>
                  <a:cubicBezTo>
                    <a:pt x="33" y="147"/>
                    <a:pt x="33" y="146"/>
                    <a:pt x="37" y="146"/>
                  </a:cubicBezTo>
                  <a:cubicBezTo>
                    <a:pt x="37" y="149"/>
                    <a:pt x="37" y="148"/>
                    <a:pt x="35" y="150"/>
                  </a:cubicBezTo>
                  <a:cubicBezTo>
                    <a:pt x="34" y="150"/>
                    <a:pt x="34" y="150"/>
                    <a:pt x="32" y="150"/>
                  </a:cubicBezTo>
                  <a:lnTo>
                    <a:pt x="32" y="151"/>
                  </a:lnTo>
                  <a:close/>
                  <a:moveTo>
                    <a:pt x="40" y="104"/>
                  </a:moveTo>
                  <a:cubicBezTo>
                    <a:pt x="41" y="109"/>
                    <a:pt x="41" y="103"/>
                    <a:pt x="39" y="106"/>
                  </a:cubicBezTo>
                  <a:cubicBezTo>
                    <a:pt x="39" y="104"/>
                    <a:pt x="39" y="106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3"/>
                    <a:pt x="39" y="102"/>
                    <a:pt x="39" y="102"/>
                  </a:cubicBezTo>
                  <a:cubicBezTo>
                    <a:pt x="40" y="104"/>
                    <a:pt x="40" y="102"/>
                    <a:pt x="40" y="104"/>
                  </a:cubicBezTo>
                  <a:close/>
                  <a:moveTo>
                    <a:pt x="42" y="94"/>
                  </a:moveTo>
                  <a:cubicBezTo>
                    <a:pt x="42" y="99"/>
                    <a:pt x="44" y="97"/>
                    <a:pt x="40" y="97"/>
                  </a:cubicBezTo>
                  <a:cubicBezTo>
                    <a:pt x="40" y="93"/>
                    <a:pt x="39" y="95"/>
                    <a:pt x="42" y="94"/>
                  </a:cubicBezTo>
                  <a:close/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9"/>
                    <a:pt x="46" y="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1"/>
                    <a:pt x="43" y="1"/>
                    <a:pt x="41" y="2"/>
                  </a:cubicBezTo>
                  <a:cubicBezTo>
                    <a:pt x="41" y="15"/>
                    <a:pt x="37" y="21"/>
                    <a:pt x="37" y="25"/>
                  </a:cubicBezTo>
                  <a:cubicBezTo>
                    <a:pt x="36" y="36"/>
                    <a:pt x="37" y="35"/>
                    <a:pt x="35" y="44"/>
                  </a:cubicBezTo>
                  <a:cubicBezTo>
                    <a:pt x="34" y="48"/>
                    <a:pt x="35" y="44"/>
                    <a:pt x="34" y="48"/>
                  </a:cubicBezTo>
                  <a:cubicBezTo>
                    <a:pt x="35" y="50"/>
                    <a:pt x="35" y="54"/>
                    <a:pt x="34" y="57"/>
                  </a:cubicBezTo>
                  <a:cubicBezTo>
                    <a:pt x="34" y="57"/>
                    <a:pt x="33" y="58"/>
                    <a:pt x="33" y="58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6" y="70"/>
                    <a:pt x="33" y="68"/>
                    <a:pt x="33" y="76"/>
                  </a:cubicBezTo>
                  <a:cubicBezTo>
                    <a:pt x="33" y="80"/>
                    <a:pt x="34" y="80"/>
                    <a:pt x="33" y="84"/>
                  </a:cubicBezTo>
                  <a:cubicBezTo>
                    <a:pt x="31" y="88"/>
                    <a:pt x="31" y="84"/>
                    <a:pt x="31" y="91"/>
                  </a:cubicBezTo>
                  <a:cubicBezTo>
                    <a:pt x="34" y="93"/>
                    <a:pt x="33" y="90"/>
                    <a:pt x="33" y="93"/>
                  </a:cubicBezTo>
                  <a:cubicBezTo>
                    <a:pt x="34" y="97"/>
                    <a:pt x="33" y="96"/>
                    <a:pt x="33" y="96"/>
                  </a:cubicBezTo>
                  <a:cubicBezTo>
                    <a:pt x="33" y="96"/>
                    <a:pt x="31" y="100"/>
                    <a:pt x="32" y="104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8" y="116"/>
                    <a:pt x="27" y="118"/>
                    <a:pt x="26" y="128"/>
                  </a:cubicBezTo>
                  <a:cubicBezTo>
                    <a:pt x="25" y="142"/>
                    <a:pt x="21" y="154"/>
                    <a:pt x="19" y="168"/>
                  </a:cubicBezTo>
                  <a:cubicBezTo>
                    <a:pt x="18" y="173"/>
                    <a:pt x="19" y="176"/>
                    <a:pt x="18" y="179"/>
                  </a:cubicBezTo>
                  <a:cubicBezTo>
                    <a:pt x="18" y="183"/>
                    <a:pt x="17" y="185"/>
                    <a:pt x="16" y="189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9" y="231"/>
                    <a:pt x="10" y="219"/>
                    <a:pt x="6" y="236"/>
                  </a:cubicBezTo>
                  <a:cubicBezTo>
                    <a:pt x="5" y="241"/>
                    <a:pt x="5" y="244"/>
                    <a:pt x="5" y="248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3" y="265"/>
                    <a:pt x="3" y="265"/>
                    <a:pt x="4" y="261"/>
                  </a:cubicBezTo>
                  <a:cubicBezTo>
                    <a:pt x="5" y="257"/>
                    <a:pt x="5" y="258"/>
                    <a:pt x="7" y="254"/>
                  </a:cubicBezTo>
                  <a:cubicBezTo>
                    <a:pt x="8" y="250"/>
                    <a:pt x="7" y="249"/>
                    <a:pt x="11" y="249"/>
                  </a:cubicBezTo>
                  <a:cubicBezTo>
                    <a:pt x="10" y="253"/>
                    <a:pt x="10" y="253"/>
                    <a:pt x="10" y="253"/>
                  </a:cubicBezTo>
                  <a:cubicBezTo>
                    <a:pt x="16" y="253"/>
                    <a:pt x="10" y="248"/>
                    <a:pt x="15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2" y="242"/>
                    <a:pt x="12" y="241"/>
                  </a:cubicBezTo>
                  <a:cubicBezTo>
                    <a:pt x="11" y="239"/>
                    <a:pt x="12" y="237"/>
                    <a:pt x="13" y="235"/>
                  </a:cubicBezTo>
                  <a:cubicBezTo>
                    <a:pt x="14" y="233"/>
                    <a:pt x="14" y="234"/>
                    <a:pt x="14" y="233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16" y="226"/>
                    <a:pt x="16" y="220"/>
                    <a:pt x="18" y="217"/>
                  </a:cubicBezTo>
                  <a:cubicBezTo>
                    <a:pt x="20" y="218"/>
                    <a:pt x="20" y="219"/>
                    <a:pt x="22" y="220"/>
                  </a:cubicBezTo>
                  <a:cubicBezTo>
                    <a:pt x="25" y="217"/>
                    <a:pt x="22" y="220"/>
                    <a:pt x="22" y="215"/>
                  </a:cubicBezTo>
                  <a:cubicBezTo>
                    <a:pt x="22" y="209"/>
                    <a:pt x="22" y="215"/>
                    <a:pt x="24" y="210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0" y="205"/>
                    <a:pt x="22" y="205"/>
                    <a:pt x="23" y="203"/>
                  </a:cubicBezTo>
                  <a:cubicBezTo>
                    <a:pt x="26" y="200"/>
                    <a:pt x="30" y="203"/>
                    <a:pt x="33" y="203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2"/>
                    <a:pt x="44" y="169"/>
                    <a:pt x="45" y="161"/>
                  </a:cubicBezTo>
                  <a:cubicBezTo>
                    <a:pt x="45" y="157"/>
                    <a:pt x="46" y="158"/>
                    <a:pt x="47" y="156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9" y="145"/>
                    <a:pt x="50" y="144"/>
                    <a:pt x="50" y="144"/>
                  </a:cubicBezTo>
                  <a:cubicBezTo>
                    <a:pt x="48" y="142"/>
                    <a:pt x="49" y="140"/>
                    <a:pt x="49" y="137"/>
                  </a:cubicBezTo>
                  <a:cubicBezTo>
                    <a:pt x="49" y="134"/>
                    <a:pt x="49" y="136"/>
                    <a:pt x="50" y="133"/>
                  </a:cubicBezTo>
                  <a:cubicBezTo>
                    <a:pt x="53" y="125"/>
                    <a:pt x="49" y="136"/>
                    <a:pt x="51" y="131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14"/>
                    <a:pt x="53" y="119"/>
                    <a:pt x="52" y="117"/>
                  </a:cubicBezTo>
                  <a:cubicBezTo>
                    <a:pt x="49" y="120"/>
                    <a:pt x="51" y="122"/>
                    <a:pt x="49" y="126"/>
                  </a:cubicBezTo>
                  <a:cubicBezTo>
                    <a:pt x="46" y="121"/>
                    <a:pt x="50" y="123"/>
                    <a:pt x="48" y="119"/>
                  </a:cubicBezTo>
                  <a:cubicBezTo>
                    <a:pt x="48" y="116"/>
                    <a:pt x="47" y="116"/>
                    <a:pt x="46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4" y="114"/>
                    <a:pt x="54" y="114"/>
                  </a:cubicBezTo>
                  <a:cubicBezTo>
                    <a:pt x="56" y="109"/>
                    <a:pt x="56" y="101"/>
                    <a:pt x="57" y="96"/>
                  </a:cubicBezTo>
                  <a:cubicBezTo>
                    <a:pt x="57" y="95"/>
                    <a:pt x="57" y="93"/>
                    <a:pt x="57" y="92"/>
                  </a:cubicBezTo>
                  <a:cubicBezTo>
                    <a:pt x="57" y="88"/>
                    <a:pt x="57" y="90"/>
                    <a:pt x="56" y="89"/>
                  </a:cubicBezTo>
                  <a:cubicBezTo>
                    <a:pt x="54" y="91"/>
                    <a:pt x="56" y="88"/>
                    <a:pt x="54" y="93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7"/>
                    <a:pt x="53" y="97"/>
                  </a:cubicBezTo>
                  <a:cubicBezTo>
                    <a:pt x="51" y="96"/>
                    <a:pt x="52" y="96"/>
                    <a:pt x="51" y="96"/>
                  </a:cubicBezTo>
                  <a:cubicBezTo>
                    <a:pt x="50" y="95"/>
                    <a:pt x="51" y="95"/>
                    <a:pt x="49" y="95"/>
                  </a:cubicBezTo>
                  <a:cubicBezTo>
                    <a:pt x="49" y="92"/>
                    <a:pt x="49" y="87"/>
                    <a:pt x="50" y="84"/>
                  </a:cubicBezTo>
                  <a:cubicBezTo>
                    <a:pt x="48" y="85"/>
                    <a:pt x="49" y="84"/>
                    <a:pt x="48" y="85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3"/>
                    <a:pt x="43" y="84"/>
                    <a:pt x="43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4" y="71"/>
                    <a:pt x="43" y="70"/>
                    <a:pt x="44" y="65"/>
                  </a:cubicBezTo>
                  <a:cubicBezTo>
                    <a:pt x="45" y="60"/>
                    <a:pt x="44" y="63"/>
                    <a:pt x="45" y="6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1"/>
                    <a:pt x="47" y="50"/>
                    <a:pt x="47" y="50"/>
                  </a:cubicBezTo>
                  <a:cubicBezTo>
                    <a:pt x="47" y="49"/>
                    <a:pt x="47" y="49"/>
                    <a:pt x="48" y="47"/>
                  </a:cubicBezTo>
                  <a:cubicBezTo>
                    <a:pt x="47" y="45"/>
                    <a:pt x="48" y="46"/>
                    <a:pt x="46" y="44"/>
                  </a:cubicBezTo>
                  <a:cubicBezTo>
                    <a:pt x="49" y="41"/>
                    <a:pt x="47" y="44"/>
                    <a:pt x="47" y="39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6"/>
                    <a:pt x="46" y="17"/>
                    <a:pt x="45" y="14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0" name="Freeform 76"/>
            <p:cNvSpPr>
              <a:spLocks/>
            </p:cNvSpPr>
            <p:nvPr/>
          </p:nvSpPr>
          <p:spPr bwMode="auto">
            <a:xfrm>
              <a:off x="2482" y="2739"/>
              <a:ext cx="92" cy="202"/>
            </a:xfrm>
            <a:custGeom>
              <a:avLst/>
              <a:gdLst>
                <a:gd name="T0" fmla="*/ 8 w 72"/>
                <a:gd name="T1" fmla="*/ 4 h 157"/>
                <a:gd name="T2" fmla="*/ 7 w 72"/>
                <a:gd name="T3" fmla="*/ 7 h 157"/>
                <a:gd name="T4" fmla="*/ 9 w 72"/>
                <a:gd name="T5" fmla="*/ 11 h 157"/>
                <a:gd name="T6" fmla="*/ 8 w 72"/>
                <a:gd name="T7" fmla="*/ 12 h 157"/>
                <a:gd name="T8" fmla="*/ 8 w 72"/>
                <a:gd name="T9" fmla="*/ 18 h 157"/>
                <a:gd name="T10" fmla="*/ 7 w 72"/>
                <a:gd name="T11" fmla="*/ 32 h 157"/>
                <a:gd name="T12" fmla="*/ 1 w 72"/>
                <a:gd name="T13" fmla="*/ 30 h 157"/>
                <a:gd name="T14" fmla="*/ 4 w 72"/>
                <a:gd name="T15" fmla="*/ 40 h 157"/>
                <a:gd name="T16" fmla="*/ 7 w 72"/>
                <a:gd name="T17" fmla="*/ 49 h 157"/>
                <a:gd name="T18" fmla="*/ 11 w 72"/>
                <a:gd name="T19" fmla="*/ 60 h 157"/>
                <a:gd name="T20" fmla="*/ 25 w 72"/>
                <a:gd name="T21" fmla="*/ 98 h 157"/>
                <a:gd name="T22" fmla="*/ 30 w 72"/>
                <a:gd name="T23" fmla="*/ 100 h 157"/>
                <a:gd name="T24" fmla="*/ 33 w 72"/>
                <a:gd name="T25" fmla="*/ 104 h 157"/>
                <a:gd name="T26" fmla="*/ 52 w 72"/>
                <a:gd name="T27" fmla="*/ 147 h 157"/>
                <a:gd name="T28" fmla="*/ 62 w 72"/>
                <a:gd name="T29" fmla="*/ 157 h 157"/>
                <a:gd name="T30" fmla="*/ 63 w 72"/>
                <a:gd name="T31" fmla="*/ 142 h 157"/>
                <a:gd name="T32" fmla="*/ 58 w 72"/>
                <a:gd name="T33" fmla="*/ 108 h 157"/>
                <a:gd name="T34" fmla="*/ 59 w 72"/>
                <a:gd name="T35" fmla="*/ 110 h 157"/>
                <a:gd name="T36" fmla="*/ 66 w 72"/>
                <a:gd name="T37" fmla="*/ 132 h 157"/>
                <a:gd name="T38" fmla="*/ 70 w 72"/>
                <a:gd name="T39" fmla="*/ 132 h 157"/>
                <a:gd name="T40" fmla="*/ 67 w 72"/>
                <a:gd name="T41" fmla="*/ 117 h 157"/>
                <a:gd name="T42" fmla="*/ 63 w 72"/>
                <a:gd name="T43" fmla="*/ 101 h 157"/>
                <a:gd name="T44" fmla="*/ 60 w 72"/>
                <a:gd name="T45" fmla="*/ 90 h 157"/>
                <a:gd name="T46" fmla="*/ 52 w 72"/>
                <a:gd name="T47" fmla="*/ 66 h 157"/>
                <a:gd name="T48" fmla="*/ 43 w 72"/>
                <a:gd name="T49" fmla="*/ 44 h 157"/>
                <a:gd name="T50" fmla="*/ 39 w 72"/>
                <a:gd name="T51" fmla="*/ 32 h 157"/>
                <a:gd name="T52" fmla="*/ 37 w 72"/>
                <a:gd name="T53" fmla="*/ 27 h 157"/>
                <a:gd name="T54" fmla="*/ 35 w 72"/>
                <a:gd name="T55" fmla="*/ 34 h 157"/>
                <a:gd name="T56" fmla="*/ 36 w 72"/>
                <a:gd name="T57" fmla="*/ 36 h 157"/>
                <a:gd name="T58" fmla="*/ 41 w 72"/>
                <a:gd name="T59" fmla="*/ 45 h 157"/>
                <a:gd name="T60" fmla="*/ 45 w 72"/>
                <a:gd name="T61" fmla="*/ 58 h 157"/>
                <a:gd name="T62" fmla="*/ 50 w 72"/>
                <a:gd name="T63" fmla="*/ 70 h 157"/>
                <a:gd name="T64" fmla="*/ 51 w 72"/>
                <a:gd name="T65" fmla="*/ 77 h 157"/>
                <a:gd name="T66" fmla="*/ 55 w 72"/>
                <a:gd name="T67" fmla="*/ 89 h 157"/>
                <a:gd name="T68" fmla="*/ 57 w 72"/>
                <a:gd name="T69" fmla="*/ 105 h 157"/>
                <a:gd name="T70" fmla="*/ 37 w 72"/>
                <a:gd name="T71" fmla="*/ 49 h 157"/>
                <a:gd name="T72" fmla="*/ 30 w 72"/>
                <a:gd name="T73" fmla="*/ 37 h 157"/>
                <a:gd name="T74" fmla="*/ 11 w 72"/>
                <a:gd name="T75" fmla="*/ 3 h 157"/>
                <a:gd name="T76" fmla="*/ 10 w 72"/>
                <a:gd name="T77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157">
                  <a:moveTo>
                    <a:pt x="10" y="3"/>
                  </a:moveTo>
                  <a:cubicBezTo>
                    <a:pt x="8" y="4"/>
                    <a:pt x="10" y="2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8" y="10"/>
                    <a:pt x="6" y="6"/>
                    <a:pt x="8" y="9"/>
                  </a:cubicBezTo>
                  <a:cubicBezTo>
                    <a:pt x="8" y="11"/>
                    <a:pt x="8" y="10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ubicBezTo>
                    <a:pt x="6" y="15"/>
                    <a:pt x="8" y="17"/>
                    <a:pt x="8" y="18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8"/>
                    <a:pt x="2" y="27"/>
                    <a:pt x="1" y="30"/>
                  </a:cubicBezTo>
                  <a:cubicBezTo>
                    <a:pt x="0" y="33"/>
                    <a:pt x="1" y="30"/>
                    <a:pt x="2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3"/>
                    <a:pt x="5" y="43"/>
                    <a:pt x="5" y="46"/>
                  </a:cubicBezTo>
                  <a:cubicBezTo>
                    <a:pt x="7" y="48"/>
                    <a:pt x="6" y="47"/>
                    <a:pt x="7" y="4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2" y="63"/>
                    <a:pt x="12" y="65"/>
                    <a:pt x="13" y="69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2"/>
                    <a:pt x="26" y="103"/>
                    <a:pt x="29" y="104"/>
                  </a:cubicBezTo>
                  <a:cubicBezTo>
                    <a:pt x="30" y="102"/>
                    <a:pt x="30" y="105"/>
                    <a:pt x="30" y="100"/>
                  </a:cubicBezTo>
                  <a:cubicBezTo>
                    <a:pt x="30" y="97"/>
                    <a:pt x="30" y="100"/>
                    <a:pt x="29" y="97"/>
                  </a:cubicBezTo>
                  <a:cubicBezTo>
                    <a:pt x="33" y="97"/>
                    <a:pt x="32" y="100"/>
                    <a:pt x="33" y="104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4" y="145"/>
                    <a:pt x="50" y="141"/>
                    <a:pt x="52" y="147"/>
                  </a:cubicBezTo>
                  <a:cubicBezTo>
                    <a:pt x="53" y="151"/>
                    <a:pt x="54" y="151"/>
                    <a:pt x="56" y="154"/>
                  </a:cubicBezTo>
                  <a:cubicBezTo>
                    <a:pt x="59" y="154"/>
                    <a:pt x="60" y="155"/>
                    <a:pt x="62" y="157"/>
                  </a:cubicBezTo>
                  <a:cubicBezTo>
                    <a:pt x="62" y="152"/>
                    <a:pt x="61" y="154"/>
                    <a:pt x="61" y="149"/>
                  </a:cubicBezTo>
                  <a:cubicBezTo>
                    <a:pt x="61" y="145"/>
                    <a:pt x="63" y="145"/>
                    <a:pt x="63" y="142"/>
                  </a:cubicBezTo>
                  <a:cubicBezTo>
                    <a:pt x="63" y="131"/>
                    <a:pt x="56" y="11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9" y="110"/>
                    <a:pt x="59" y="11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28"/>
                    <a:pt x="66" y="128"/>
                    <a:pt x="66" y="132"/>
                  </a:cubicBezTo>
                  <a:cubicBezTo>
                    <a:pt x="67" y="138"/>
                    <a:pt x="67" y="140"/>
                    <a:pt x="72" y="141"/>
                  </a:cubicBezTo>
                  <a:cubicBezTo>
                    <a:pt x="72" y="136"/>
                    <a:pt x="71" y="136"/>
                    <a:pt x="70" y="132"/>
                  </a:cubicBezTo>
                  <a:cubicBezTo>
                    <a:pt x="69" y="129"/>
                    <a:pt x="70" y="126"/>
                    <a:pt x="69" y="123"/>
                  </a:cubicBezTo>
                  <a:cubicBezTo>
                    <a:pt x="69" y="121"/>
                    <a:pt x="68" y="120"/>
                    <a:pt x="67" y="11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3" y="101"/>
                    <a:pt x="63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2" y="97"/>
                    <a:pt x="62" y="93"/>
                    <a:pt x="60" y="90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2"/>
                    <a:pt x="54" y="70"/>
                    <a:pt x="52" y="6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5"/>
                    <a:pt x="46" y="47"/>
                    <a:pt x="43" y="44"/>
                  </a:cubicBezTo>
                  <a:cubicBezTo>
                    <a:pt x="41" y="41"/>
                    <a:pt x="42" y="35"/>
                    <a:pt x="40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4" y="24"/>
                    <a:pt x="38" y="28"/>
                    <a:pt x="35" y="25"/>
                  </a:cubicBezTo>
                  <a:cubicBezTo>
                    <a:pt x="35" y="30"/>
                    <a:pt x="34" y="30"/>
                    <a:pt x="35" y="34"/>
                  </a:cubicBezTo>
                  <a:cubicBezTo>
                    <a:pt x="36" y="36"/>
                    <a:pt x="35" y="34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42"/>
                    <a:pt x="40" y="41"/>
                    <a:pt x="41" y="4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7"/>
                    <a:pt x="45" y="58"/>
                  </a:cubicBezTo>
                  <a:cubicBezTo>
                    <a:pt x="47" y="61"/>
                    <a:pt x="47" y="62"/>
                    <a:pt x="47" y="64"/>
                  </a:cubicBezTo>
                  <a:cubicBezTo>
                    <a:pt x="49" y="68"/>
                    <a:pt x="49" y="68"/>
                    <a:pt x="50" y="70"/>
                  </a:cubicBezTo>
                  <a:cubicBezTo>
                    <a:pt x="51" y="73"/>
                    <a:pt x="48" y="74"/>
                    <a:pt x="52" y="74"/>
                  </a:cubicBezTo>
                  <a:cubicBezTo>
                    <a:pt x="52" y="76"/>
                    <a:pt x="52" y="72"/>
                    <a:pt x="51" y="77"/>
                  </a:cubicBezTo>
                  <a:cubicBezTo>
                    <a:pt x="51" y="80"/>
                    <a:pt x="53" y="84"/>
                    <a:pt x="54" y="87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7" y="93"/>
                    <a:pt x="55" y="93"/>
                    <a:pt x="56" y="98"/>
                  </a:cubicBezTo>
                  <a:cubicBezTo>
                    <a:pt x="56" y="100"/>
                    <a:pt x="59" y="102"/>
                    <a:pt x="57" y="105"/>
                  </a:cubicBezTo>
                  <a:cubicBezTo>
                    <a:pt x="55" y="101"/>
                    <a:pt x="54" y="95"/>
                    <a:pt x="52" y="90"/>
                  </a:cubicBezTo>
                  <a:cubicBezTo>
                    <a:pt x="48" y="80"/>
                    <a:pt x="41" y="57"/>
                    <a:pt x="37" y="49"/>
                  </a:cubicBezTo>
                  <a:cubicBezTo>
                    <a:pt x="35" y="46"/>
                    <a:pt x="33" y="44"/>
                    <a:pt x="31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8" y="32"/>
                    <a:pt x="23" y="22"/>
                    <a:pt x="20" y="18"/>
                  </a:cubicBezTo>
                  <a:cubicBezTo>
                    <a:pt x="14" y="11"/>
                    <a:pt x="16" y="10"/>
                    <a:pt x="11" y="3"/>
                  </a:cubicBezTo>
                  <a:cubicBezTo>
                    <a:pt x="9" y="0"/>
                    <a:pt x="13" y="4"/>
                    <a:pt x="9" y="1"/>
                  </a:cubicBez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1" name="Freeform 77"/>
            <p:cNvSpPr>
              <a:spLocks/>
            </p:cNvSpPr>
            <p:nvPr/>
          </p:nvSpPr>
          <p:spPr bwMode="auto">
            <a:xfrm>
              <a:off x="1727" y="1767"/>
              <a:ext cx="94" cy="487"/>
            </a:xfrm>
            <a:custGeom>
              <a:avLst/>
              <a:gdLst>
                <a:gd name="T0" fmla="*/ 0 w 73"/>
                <a:gd name="T1" fmla="*/ 1 h 379"/>
                <a:gd name="T2" fmla="*/ 2 w 73"/>
                <a:gd name="T3" fmla="*/ 7 h 379"/>
                <a:gd name="T4" fmla="*/ 8 w 73"/>
                <a:gd name="T5" fmla="*/ 28 h 379"/>
                <a:gd name="T6" fmla="*/ 16 w 73"/>
                <a:gd name="T7" fmla="*/ 56 h 379"/>
                <a:gd name="T8" fmla="*/ 19 w 73"/>
                <a:gd name="T9" fmla="*/ 66 h 379"/>
                <a:gd name="T10" fmla="*/ 25 w 73"/>
                <a:gd name="T11" fmla="*/ 84 h 379"/>
                <a:gd name="T12" fmla="*/ 27 w 73"/>
                <a:gd name="T13" fmla="*/ 94 h 379"/>
                <a:gd name="T14" fmla="*/ 29 w 73"/>
                <a:gd name="T15" fmla="*/ 99 h 379"/>
                <a:gd name="T16" fmla="*/ 30 w 73"/>
                <a:gd name="T17" fmla="*/ 105 h 379"/>
                <a:gd name="T18" fmla="*/ 43 w 73"/>
                <a:gd name="T19" fmla="*/ 173 h 379"/>
                <a:gd name="T20" fmla="*/ 50 w 73"/>
                <a:gd name="T21" fmla="*/ 223 h 379"/>
                <a:gd name="T22" fmla="*/ 61 w 73"/>
                <a:gd name="T23" fmla="*/ 352 h 379"/>
                <a:gd name="T24" fmla="*/ 62 w 73"/>
                <a:gd name="T25" fmla="*/ 379 h 379"/>
                <a:gd name="T26" fmla="*/ 65 w 73"/>
                <a:gd name="T27" fmla="*/ 374 h 379"/>
                <a:gd name="T28" fmla="*/ 68 w 73"/>
                <a:gd name="T29" fmla="*/ 331 h 379"/>
                <a:gd name="T30" fmla="*/ 71 w 73"/>
                <a:gd name="T31" fmla="*/ 327 h 379"/>
                <a:gd name="T32" fmla="*/ 70 w 73"/>
                <a:gd name="T33" fmla="*/ 327 h 379"/>
                <a:gd name="T34" fmla="*/ 70 w 73"/>
                <a:gd name="T35" fmla="*/ 327 h 379"/>
                <a:gd name="T36" fmla="*/ 70 w 73"/>
                <a:gd name="T37" fmla="*/ 327 h 379"/>
                <a:gd name="T38" fmla="*/ 69 w 73"/>
                <a:gd name="T39" fmla="*/ 326 h 379"/>
                <a:gd name="T40" fmla="*/ 69 w 73"/>
                <a:gd name="T41" fmla="*/ 316 h 379"/>
                <a:gd name="T42" fmla="*/ 73 w 73"/>
                <a:gd name="T43" fmla="*/ 320 h 379"/>
                <a:gd name="T44" fmla="*/ 71 w 73"/>
                <a:gd name="T45" fmla="*/ 306 h 379"/>
                <a:gd name="T46" fmla="*/ 69 w 73"/>
                <a:gd name="T47" fmla="*/ 304 h 379"/>
                <a:gd name="T48" fmla="*/ 70 w 73"/>
                <a:gd name="T49" fmla="*/ 289 h 379"/>
                <a:gd name="T50" fmla="*/ 67 w 73"/>
                <a:gd name="T51" fmla="*/ 287 h 379"/>
                <a:gd name="T52" fmla="*/ 68 w 73"/>
                <a:gd name="T53" fmla="*/ 273 h 379"/>
                <a:gd name="T54" fmla="*/ 66 w 73"/>
                <a:gd name="T55" fmla="*/ 260 h 379"/>
                <a:gd name="T56" fmla="*/ 59 w 73"/>
                <a:gd name="T57" fmla="*/ 209 h 379"/>
                <a:gd name="T58" fmla="*/ 56 w 73"/>
                <a:gd name="T59" fmla="*/ 198 h 379"/>
                <a:gd name="T60" fmla="*/ 55 w 73"/>
                <a:gd name="T61" fmla="*/ 183 h 379"/>
                <a:gd name="T62" fmla="*/ 56 w 73"/>
                <a:gd name="T63" fmla="*/ 176 h 379"/>
                <a:gd name="T64" fmla="*/ 53 w 73"/>
                <a:gd name="T65" fmla="*/ 170 h 379"/>
                <a:gd name="T66" fmla="*/ 55 w 73"/>
                <a:gd name="T67" fmla="*/ 169 h 379"/>
                <a:gd name="T68" fmla="*/ 55 w 73"/>
                <a:gd name="T69" fmla="*/ 168 h 379"/>
                <a:gd name="T70" fmla="*/ 56 w 73"/>
                <a:gd name="T71" fmla="*/ 167 h 379"/>
                <a:gd name="T72" fmla="*/ 55 w 73"/>
                <a:gd name="T73" fmla="*/ 166 h 379"/>
                <a:gd name="T74" fmla="*/ 53 w 73"/>
                <a:gd name="T75" fmla="*/ 166 h 379"/>
                <a:gd name="T76" fmla="*/ 51 w 73"/>
                <a:gd name="T77" fmla="*/ 165 h 379"/>
                <a:gd name="T78" fmla="*/ 50 w 73"/>
                <a:gd name="T79" fmla="*/ 151 h 379"/>
                <a:gd name="T80" fmla="*/ 47 w 73"/>
                <a:gd name="T81" fmla="*/ 135 h 379"/>
                <a:gd name="T82" fmla="*/ 47 w 73"/>
                <a:gd name="T83" fmla="*/ 135 h 379"/>
                <a:gd name="T84" fmla="*/ 46 w 73"/>
                <a:gd name="T85" fmla="*/ 134 h 379"/>
                <a:gd name="T86" fmla="*/ 46 w 73"/>
                <a:gd name="T87" fmla="*/ 130 h 379"/>
                <a:gd name="T88" fmla="*/ 45 w 73"/>
                <a:gd name="T89" fmla="*/ 126 h 379"/>
                <a:gd name="T90" fmla="*/ 46 w 73"/>
                <a:gd name="T91" fmla="*/ 122 h 379"/>
                <a:gd name="T92" fmla="*/ 44 w 73"/>
                <a:gd name="T93" fmla="*/ 118 h 379"/>
                <a:gd name="T94" fmla="*/ 40 w 73"/>
                <a:gd name="T95" fmla="*/ 107 h 379"/>
                <a:gd name="T96" fmla="*/ 38 w 73"/>
                <a:gd name="T97" fmla="*/ 102 h 379"/>
                <a:gd name="T98" fmla="*/ 32 w 73"/>
                <a:gd name="T99" fmla="*/ 84 h 379"/>
                <a:gd name="T100" fmla="*/ 32 w 73"/>
                <a:gd name="T101" fmla="*/ 82 h 379"/>
                <a:gd name="T102" fmla="*/ 31 w 73"/>
                <a:gd name="T103" fmla="*/ 75 h 379"/>
                <a:gd name="T104" fmla="*/ 25 w 73"/>
                <a:gd name="T105" fmla="*/ 60 h 379"/>
                <a:gd name="T106" fmla="*/ 23 w 73"/>
                <a:gd name="T107" fmla="*/ 51 h 379"/>
                <a:gd name="T108" fmla="*/ 20 w 73"/>
                <a:gd name="T109" fmla="*/ 43 h 379"/>
                <a:gd name="T110" fmla="*/ 19 w 73"/>
                <a:gd name="T111" fmla="*/ 41 h 379"/>
                <a:gd name="T112" fmla="*/ 10 w 73"/>
                <a:gd name="T113" fmla="*/ 18 h 379"/>
                <a:gd name="T114" fmla="*/ 7 w 73"/>
                <a:gd name="T115" fmla="*/ 9 h 379"/>
                <a:gd name="T116" fmla="*/ 1 w 73"/>
                <a:gd name="T117" fmla="*/ 0 h 379"/>
                <a:gd name="T118" fmla="*/ 0 w 73"/>
                <a:gd name="T119" fmla="*/ 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379">
                  <a:moveTo>
                    <a:pt x="0" y="1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3" y="15"/>
                    <a:pt x="8" y="27"/>
                    <a:pt x="8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9"/>
                    <a:pt x="18" y="62"/>
                    <a:pt x="19" y="66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7" y="88"/>
                    <a:pt x="25" y="89"/>
                    <a:pt x="27" y="94"/>
                  </a:cubicBezTo>
                  <a:cubicBezTo>
                    <a:pt x="28" y="97"/>
                    <a:pt x="28" y="98"/>
                    <a:pt x="29" y="99"/>
                  </a:cubicBezTo>
                  <a:cubicBezTo>
                    <a:pt x="30" y="103"/>
                    <a:pt x="29" y="101"/>
                    <a:pt x="30" y="105"/>
                  </a:cubicBezTo>
                  <a:cubicBezTo>
                    <a:pt x="37" y="125"/>
                    <a:pt x="41" y="151"/>
                    <a:pt x="43" y="17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7" y="260"/>
                    <a:pt x="63" y="314"/>
                    <a:pt x="61" y="352"/>
                  </a:cubicBezTo>
                  <a:cubicBezTo>
                    <a:pt x="61" y="357"/>
                    <a:pt x="60" y="374"/>
                    <a:pt x="62" y="379"/>
                  </a:cubicBezTo>
                  <a:cubicBezTo>
                    <a:pt x="65" y="377"/>
                    <a:pt x="64" y="379"/>
                    <a:pt x="65" y="374"/>
                  </a:cubicBezTo>
                  <a:cubicBezTo>
                    <a:pt x="69" y="362"/>
                    <a:pt x="68" y="344"/>
                    <a:pt x="68" y="331"/>
                  </a:cubicBezTo>
                  <a:cubicBezTo>
                    <a:pt x="71" y="327"/>
                    <a:pt x="70" y="331"/>
                    <a:pt x="71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6"/>
                    <a:pt x="69" y="326"/>
                    <a:pt x="69" y="326"/>
                  </a:cubicBezTo>
                  <a:cubicBezTo>
                    <a:pt x="69" y="316"/>
                    <a:pt x="69" y="316"/>
                    <a:pt x="69" y="316"/>
                  </a:cubicBezTo>
                  <a:cubicBezTo>
                    <a:pt x="72" y="318"/>
                    <a:pt x="70" y="318"/>
                    <a:pt x="73" y="32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69" y="304"/>
                    <a:pt x="69" y="304"/>
                    <a:pt x="69" y="304"/>
                  </a:cubicBezTo>
                  <a:cubicBezTo>
                    <a:pt x="69" y="294"/>
                    <a:pt x="67" y="295"/>
                    <a:pt x="70" y="289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3"/>
                    <a:pt x="69" y="279"/>
                    <a:pt x="68" y="273"/>
                  </a:cubicBezTo>
                  <a:cubicBezTo>
                    <a:pt x="67" y="269"/>
                    <a:pt x="66" y="264"/>
                    <a:pt x="66" y="260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7" y="196"/>
                    <a:pt x="57" y="204"/>
                    <a:pt x="56" y="198"/>
                  </a:cubicBezTo>
                  <a:cubicBezTo>
                    <a:pt x="55" y="193"/>
                    <a:pt x="55" y="188"/>
                    <a:pt x="55" y="183"/>
                  </a:cubicBezTo>
                  <a:cubicBezTo>
                    <a:pt x="57" y="181"/>
                    <a:pt x="59" y="179"/>
                    <a:pt x="56" y="176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69"/>
                    <a:pt x="53" y="171"/>
                    <a:pt x="55" y="169"/>
                  </a:cubicBezTo>
                  <a:cubicBezTo>
                    <a:pt x="55" y="169"/>
                    <a:pt x="55" y="168"/>
                    <a:pt x="55" y="168"/>
                  </a:cubicBezTo>
                  <a:cubicBezTo>
                    <a:pt x="55" y="168"/>
                    <a:pt x="56" y="168"/>
                    <a:pt x="56" y="167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4" y="166"/>
                    <a:pt x="53" y="166"/>
                  </a:cubicBezTo>
                  <a:cubicBezTo>
                    <a:pt x="53" y="166"/>
                    <a:pt x="52" y="166"/>
                    <a:pt x="51" y="165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49" y="146"/>
                    <a:pt x="51" y="139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0"/>
                    <a:pt x="47" y="133"/>
                    <a:pt x="46" y="130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6" y="122"/>
                    <a:pt x="45" y="127"/>
                    <a:pt x="46" y="122"/>
                  </a:cubicBezTo>
                  <a:cubicBezTo>
                    <a:pt x="45" y="121"/>
                    <a:pt x="45" y="120"/>
                    <a:pt x="44" y="118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9" y="103"/>
                    <a:pt x="39" y="105"/>
                    <a:pt x="38" y="102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3" y="86"/>
                    <a:pt x="32" y="82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0"/>
                    <a:pt x="27" y="66"/>
                    <a:pt x="25" y="60"/>
                  </a:cubicBezTo>
                  <a:cubicBezTo>
                    <a:pt x="25" y="57"/>
                    <a:pt x="25" y="54"/>
                    <a:pt x="23" y="51"/>
                  </a:cubicBezTo>
                  <a:cubicBezTo>
                    <a:pt x="23" y="49"/>
                    <a:pt x="21" y="46"/>
                    <a:pt x="20" y="43"/>
                  </a:cubicBezTo>
                  <a:cubicBezTo>
                    <a:pt x="19" y="42"/>
                    <a:pt x="20" y="43"/>
                    <a:pt x="19" y="41"/>
                  </a:cubicBezTo>
                  <a:cubicBezTo>
                    <a:pt x="17" y="31"/>
                    <a:pt x="12" y="23"/>
                    <a:pt x="10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5"/>
                    <a:pt x="5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2" name="Freeform 78"/>
            <p:cNvSpPr>
              <a:spLocks noEditPoints="1"/>
            </p:cNvSpPr>
            <p:nvPr/>
          </p:nvSpPr>
          <p:spPr bwMode="auto">
            <a:xfrm>
              <a:off x="1432" y="3657"/>
              <a:ext cx="71" cy="354"/>
            </a:xfrm>
            <a:custGeom>
              <a:avLst/>
              <a:gdLst>
                <a:gd name="T0" fmla="*/ 9 w 55"/>
                <a:gd name="T1" fmla="*/ 204 h 276"/>
                <a:gd name="T2" fmla="*/ 9 w 55"/>
                <a:gd name="T3" fmla="*/ 199 h 276"/>
                <a:gd name="T4" fmla="*/ 13 w 55"/>
                <a:gd name="T5" fmla="*/ 169 h 276"/>
                <a:gd name="T6" fmla="*/ 13 w 55"/>
                <a:gd name="T7" fmla="*/ 175 h 276"/>
                <a:gd name="T8" fmla="*/ 41 w 55"/>
                <a:gd name="T9" fmla="*/ 50 h 276"/>
                <a:gd name="T10" fmla="*/ 44 w 55"/>
                <a:gd name="T11" fmla="*/ 52 h 276"/>
                <a:gd name="T12" fmla="*/ 41 w 55"/>
                <a:gd name="T13" fmla="*/ 50 h 276"/>
                <a:gd name="T14" fmla="*/ 47 w 55"/>
                <a:gd name="T15" fmla="*/ 32 h 276"/>
                <a:gd name="T16" fmla="*/ 55 w 55"/>
                <a:gd name="T17" fmla="*/ 10 h 276"/>
                <a:gd name="T18" fmla="*/ 49 w 55"/>
                <a:gd name="T19" fmla="*/ 10 h 276"/>
                <a:gd name="T20" fmla="*/ 42 w 55"/>
                <a:gd name="T21" fmla="*/ 24 h 276"/>
                <a:gd name="T22" fmla="*/ 39 w 55"/>
                <a:gd name="T23" fmla="*/ 31 h 276"/>
                <a:gd name="T24" fmla="*/ 33 w 55"/>
                <a:gd name="T25" fmla="*/ 54 h 276"/>
                <a:gd name="T26" fmla="*/ 27 w 55"/>
                <a:gd name="T27" fmla="*/ 67 h 276"/>
                <a:gd name="T28" fmla="*/ 25 w 55"/>
                <a:gd name="T29" fmla="*/ 77 h 276"/>
                <a:gd name="T30" fmla="*/ 22 w 55"/>
                <a:gd name="T31" fmla="*/ 82 h 276"/>
                <a:gd name="T32" fmla="*/ 18 w 55"/>
                <a:gd name="T33" fmla="*/ 99 h 276"/>
                <a:gd name="T34" fmla="*/ 14 w 55"/>
                <a:gd name="T35" fmla="*/ 122 h 276"/>
                <a:gd name="T36" fmla="*/ 11 w 55"/>
                <a:gd name="T37" fmla="*/ 147 h 276"/>
                <a:gd name="T38" fmla="*/ 9 w 55"/>
                <a:gd name="T39" fmla="*/ 173 h 276"/>
                <a:gd name="T40" fmla="*/ 3 w 55"/>
                <a:gd name="T41" fmla="*/ 190 h 276"/>
                <a:gd name="T42" fmla="*/ 0 w 55"/>
                <a:gd name="T43" fmla="*/ 212 h 276"/>
                <a:gd name="T44" fmla="*/ 6 w 55"/>
                <a:gd name="T45" fmla="*/ 220 h 276"/>
                <a:gd name="T46" fmla="*/ 5 w 55"/>
                <a:gd name="T47" fmla="*/ 235 h 276"/>
                <a:gd name="T48" fmla="*/ 4 w 55"/>
                <a:gd name="T49" fmla="*/ 256 h 276"/>
                <a:gd name="T50" fmla="*/ 4 w 55"/>
                <a:gd name="T51" fmla="*/ 276 h 276"/>
                <a:gd name="T52" fmla="*/ 9 w 55"/>
                <a:gd name="T53" fmla="*/ 258 h 276"/>
                <a:gd name="T54" fmla="*/ 12 w 55"/>
                <a:gd name="T55" fmla="*/ 240 h 276"/>
                <a:gd name="T56" fmla="*/ 14 w 55"/>
                <a:gd name="T57" fmla="*/ 221 h 276"/>
                <a:gd name="T58" fmla="*/ 19 w 55"/>
                <a:gd name="T59" fmla="*/ 189 h 276"/>
                <a:gd name="T60" fmla="*/ 37 w 55"/>
                <a:gd name="T61" fmla="*/ 86 h 276"/>
                <a:gd name="T62" fmla="*/ 40 w 55"/>
                <a:gd name="T63" fmla="*/ 76 h 276"/>
                <a:gd name="T64" fmla="*/ 44 w 55"/>
                <a:gd name="T65" fmla="*/ 47 h 276"/>
                <a:gd name="T66" fmla="*/ 44 w 55"/>
                <a:gd name="T67" fmla="*/ 4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76">
                  <a:moveTo>
                    <a:pt x="9" y="199"/>
                  </a:moveTo>
                  <a:cubicBezTo>
                    <a:pt x="9" y="200"/>
                    <a:pt x="11" y="198"/>
                    <a:pt x="9" y="204"/>
                  </a:cubicBezTo>
                  <a:cubicBezTo>
                    <a:pt x="8" y="202"/>
                    <a:pt x="8" y="206"/>
                    <a:pt x="8" y="201"/>
                  </a:cubicBezTo>
                  <a:cubicBezTo>
                    <a:pt x="8" y="199"/>
                    <a:pt x="8" y="200"/>
                    <a:pt x="9" y="199"/>
                  </a:cubicBezTo>
                  <a:close/>
                  <a:moveTo>
                    <a:pt x="12" y="179"/>
                  </a:moveTo>
                  <a:cubicBezTo>
                    <a:pt x="11" y="169"/>
                    <a:pt x="12" y="175"/>
                    <a:pt x="13" y="169"/>
                  </a:cubicBezTo>
                  <a:cubicBezTo>
                    <a:pt x="14" y="165"/>
                    <a:pt x="13" y="166"/>
                    <a:pt x="14" y="163"/>
                  </a:cubicBezTo>
                  <a:cubicBezTo>
                    <a:pt x="14" y="166"/>
                    <a:pt x="14" y="172"/>
                    <a:pt x="13" y="175"/>
                  </a:cubicBezTo>
                  <a:cubicBezTo>
                    <a:pt x="12" y="179"/>
                    <a:pt x="12" y="179"/>
                    <a:pt x="12" y="179"/>
                  </a:cubicBezTo>
                  <a:close/>
                  <a:moveTo>
                    <a:pt x="41" y="50"/>
                  </a:moveTo>
                  <a:cubicBezTo>
                    <a:pt x="45" y="53"/>
                    <a:pt x="39" y="46"/>
                    <a:pt x="43" y="50"/>
                  </a:cubicBezTo>
                  <a:cubicBezTo>
                    <a:pt x="43" y="50"/>
                    <a:pt x="43" y="51"/>
                    <a:pt x="44" y="52"/>
                  </a:cubicBezTo>
                  <a:cubicBezTo>
                    <a:pt x="38" y="51"/>
                    <a:pt x="43" y="52"/>
                    <a:pt x="42" y="50"/>
                  </a:cubicBezTo>
                  <a:lnTo>
                    <a:pt x="41" y="50"/>
                  </a:lnTo>
                  <a:close/>
                  <a:moveTo>
                    <a:pt x="42" y="37"/>
                  </a:moveTo>
                  <a:cubicBezTo>
                    <a:pt x="44" y="35"/>
                    <a:pt x="46" y="34"/>
                    <a:pt x="47" y="32"/>
                  </a:cubicBezTo>
                  <a:cubicBezTo>
                    <a:pt x="50" y="28"/>
                    <a:pt x="48" y="25"/>
                    <a:pt x="51" y="1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5"/>
                    <a:pt x="49" y="2"/>
                    <a:pt x="49" y="10"/>
                  </a:cubicBezTo>
                  <a:cubicBezTo>
                    <a:pt x="46" y="11"/>
                    <a:pt x="45" y="17"/>
                    <a:pt x="44" y="21"/>
                  </a:cubicBezTo>
                  <a:cubicBezTo>
                    <a:pt x="43" y="22"/>
                    <a:pt x="43" y="21"/>
                    <a:pt x="42" y="24"/>
                  </a:cubicBezTo>
                  <a:cubicBezTo>
                    <a:pt x="41" y="26"/>
                    <a:pt x="42" y="26"/>
                    <a:pt x="41" y="29"/>
                  </a:cubicBezTo>
                  <a:cubicBezTo>
                    <a:pt x="40" y="31"/>
                    <a:pt x="40" y="29"/>
                    <a:pt x="39" y="31"/>
                  </a:cubicBezTo>
                  <a:cubicBezTo>
                    <a:pt x="34" y="38"/>
                    <a:pt x="34" y="44"/>
                    <a:pt x="34" y="48"/>
                  </a:cubicBezTo>
                  <a:cubicBezTo>
                    <a:pt x="33" y="51"/>
                    <a:pt x="33" y="50"/>
                    <a:pt x="33" y="54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7"/>
                    <a:pt x="31" y="67"/>
                    <a:pt x="27" y="67"/>
                  </a:cubicBezTo>
                  <a:cubicBezTo>
                    <a:pt x="29" y="74"/>
                    <a:pt x="27" y="72"/>
                    <a:pt x="28" y="78"/>
                  </a:cubicBezTo>
                  <a:cubicBezTo>
                    <a:pt x="26" y="77"/>
                    <a:pt x="26" y="77"/>
                    <a:pt x="25" y="77"/>
                  </a:cubicBezTo>
                  <a:cubicBezTo>
                    <a:pt x="25" y="76"/>
                    <a:pt x="25" y="76"/>
                    <a:pt x="23" y="76"/>
                  </a:cubicBezTo>
                  <a:cubicBezTo>
                    <a:pt x="23" y="80"/>
                    <a:pt x="24" y="78"/>
                    <a:pt x="22" y="82"/>
                  </a:cubicBezTo>
                  <a:cubicBezTo>
                    <a:pt x="22" y="83"/>
                    <a:pt x="22" y="80"/>
                    <a:pt x="21" y="85"/>
                  </a:cubicBezTo>
                  <a:cubicBezTo>
                    <a:pt x="20" y="97"/>
                    <a:pt x="20" y="91"/>
                    <a:pt x="18" y="99"/>
                  </a:cubicBezTo>
                  <a:cubicBezTo>
                    <a:pt x="16" y="109"/>
                    <a:pt x="16" y="109"/>
                    <a:pt x="15" y="117"/>
                  </a:cubicBezTo>
                  <a:cubicBezTo>
                    <a:pt x="14" y="120"/>
                    <a:pt x="15" y="120"/>
                    <a:pt x="14" y="122"/>
                  </a:cubicBezTo>
                  <a:cubicBezTo>
                    <a:pt x="11" y="136"/>
                    <a:pt x="12" y="127"/>
                    <a:pt x="12" y="13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51"/>
                    <a:pt x="8" y="161"/>
                    <a:pt x="10" y="16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7" y="174"/>
                    <a:pt x="5" y="180"/>
                    <a:pt x="3" y="182"/>
                  </a:cubicBezTo>
                  <a:cubicBezTo>
                    <a:pt x="6" y="187"/>
                    <a:pt x="3" y="190"/>
                    <a:pt x="3" y="190"/>
                  </a:cubicBezTo>
                  <a:cubicBezTo>
                    <a:pt x="2" y="194"/>
                    <a:pt x="3" y="195"/>
                    <a:pt x="3" y="199"/>
                  </a:cubicBezTo>
                  <a:cubicBezTo>
                    <a:pt x="3" y="211"/>
                    <a:pt x="0" y="210"/>
                    <a:pt x="0" y="212"/>
                  </a:cubicBezTo>
                  <a:cubicBezTo>
                    <a:pt x="1" y="219"/>
                    <a:pt x="1" y="215"/>
                    <a:pt x="0" y="222"/>
                  </a:cubicBezTo>
                  <a:cubicBezTo>
                    <a:pt x="4" y="222"/>
                    <a:pt x="4" y="221"/>
                    <a:pt x="6" y="220"/>
                  </a:cubicBezTo>
                  <a:cubicBezTo>
                    <a:pt x="6" y="224"/>
                    <a:pt x="6" y="227"/>
                    <a:pt x="6" y="229"/>
                  </a:cubicBezTo>
                  <a:cubicBezTo>
                    <a:pt x="6" y="231"/>
                    <a:pt x="5" y="231"/>
                    <a:pt x="5" y="235"/>
                  </a:cubicBezTo>
                  <a:cubicBezTo>
                    <a:pt x="5" y="245"/>
                    <a:pt x="6" y="245"/>
                    <a:pt x="3" y="249"/>
                  </a:cubicBezTo>
                  <a:cubicBezTo>
                    <a:pt x="4" y="252"/>
                    <a:pt x="3" y="251"/>
                    <a:pt x="4" y="256"/>
                  </a:cubicBezTo>
                  <a:cubicBezTo>
                    <a:pt x="4" y="259"/>
                    <a:pt x="5" y="257"/>
                    <a:pt x="6" y="261"/>
                  </a:cubicBezTo>
                  <a:cubicBezTo>
                    <a:pt x="3" y="267"/>
                    <a:pt x="4" y="268"/>
                    <a:pt x="4" y="276"/>
                  </a:cubicBezTo>
                  <a:cubicBezTo>
                    <a:pt x="7" y="275"/>
                    <a:pt x="6" y="274"/>
                    <a:pt x="8" y="272"/>
                  </a:cubicBezTo>
                  <a:cubicBezTo>
                    <a:pt x="6" y="267"/>
                    <a:pt x="8" y="263"/>
                    <a:pt x="9" y="258"/>
                  </a:cubicBezTo>
                  <a:cubicBezTo>
                    <a:pt x="10" y="251"/>
                    <a:pt x="10" y="250"/>
                    <a:pt x="9" y="242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35"/>
                    <a:pt x="13" y="233"/>
                    <a:pt x="13" y="227"/>
                  </a:cubicBezTo>
                  <a:cubicBezTo>
                    <a:pt x="14" y="223"/>
                    <a:pt x="14" y="224"/>
                    <a:pt x="14" y="221"/>
                  </a:cubicBezTo>
                  <a:cubicBezTo>
                    <a:pt x="15" y="220"/>
                    <a:pt x="15" y="217"/>
                    <a:pt x="15" y="214"/>
                  </a:cubicBezTo>
                  <a:cubicBezTo>
                    <a:pt x="15" y="205"/>
                    <a:pt x="18" y="197"/>
                    <a:pt x="19" y="189"/>
                  </a:cubicBezTo>
                  <a:cubicBezTo>
                    <a:pt x="22" y="172"/>
                    <a:pt x="23" y="157"/>
                    <a:pt x="26" y="139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1"/>
                    <a:pt x="36" y="85"/>
                    <a:pt x="38" y="81"/>
                  </a:cubicBezTo>
                  <a:cubicBezTo>
                    <a:pt x="39" y="77"/>
                    <a:pt x="39" y="83"/>
                    <a:pt x="40" y="76"/>
                  </a:cubicBezTo>
                  <a:cubicBezTo>
                    <a:pt x="42" y="67"/>
                    <a:pt x="45" y="57"/>
                    <a:pt x="46" y="47"/>
                  </a:cubicBezTo>
                  <a:cubicBezTo>
                    <a:pt x="46" y="47"/>
                    <a:pt x="44" y="47"/>
                    <a:pt x="44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2"/>
                    <a:pt x="42" y="42"/>
                    <a:pt x="44" y="41"/>
                  </a:cubicBezTo>
                  <a:cubicBezTo>
                    <a:pt x="43" y="38"/>
                    <a:pt x="43" y="39"/>
                    <a:pt x="42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3" name="Freeform 79"/>
            <p:cNvSpPr>
              <a:spLocks/>
            </p:cNvSpPr>
            <p:nvPr/>
          </p:nvSpPr>
          <p:spPr bwMode="auto">
            <a:xfrm>
              <a:off x="2637" y="2033"/>
              <a:ext cx="105" cy="282"/>
            </a:xfrm>
            <a:custGeom>
              <a:avLst/>
              <a:gdLst>
                <a:gd name="T0" fmla="*/ 76 w 82"/>
                <a:gd name="T1" fmla="*/ 40 h 220"/>
                <a:gd name="T2" fmla="*/ 76 w 82"/>
                <a:gd name="T3" fmla="*/ 27 h 220"/>
                <a:gd name="T4" fmla="*/ 78 w 82"/>
                <a:gd name="T5" fmla="*/ 17 h 220"/>
                <a:gd name="T6" fmla="*/ 80 w 82"/>
                <a:gd name="T7" fmla="*/ 9 h 220"/>
                <a:gd name="T8" fmla="*/ 81 w 82"/>
                <a:gd name="T9" fmla="*/ 0 h 220"/>
                <a:gd name="T10" fmla="*/ 75 w 82"/>
                <a:gd name="T11" fmla="*/ 12 h 220"/>
                <a:gd name="T12" fmla="*/ 71 w 82"/>
                <a:gd name="T13" fmla="*/ 20 h 220"/>
                <a:gd name="T14" fmla="*/ 66 w 82"/>
                <a:gd name="T15" fmla="*/ 37 h 220"/>
                <a:gd name="T16" fmla="*/ 64 w 82"/>
                <a:gd name="T17" fmla="*/ 45 h 220"/>
                <a:gd name="T18" fmla="*/ 60 w 82"/>
                <a:gd name="T19" fmla="*/ 54 h 220"/>
                <a:gd name="T20" fmla="*/ 55 w 82"/>
                <a:gd name="T21" fmla="*/ 65 h 220"/>
                <a:gd name="T22" fmla="*/ 53 w 82"/>
                <a:gd name="T23" fmla="*/ 72 h 220"/>
                <a:gd name="T24" fmla="*/ 51 w 82"/>
                <a:gd name="T25" fmla="*/ 77 h 220"/>
                <a:gd name="T26" fmla="*/ 46 w 82"/>
                <a:gd name="T27" fmla="*/ 90 h 220"/>
                <a:gd name="T28" fmla="*/ 45 w 82"/>
                <a:gd name="T29" fmla="*/ 93 h 220"/>
                <a:gd name="T30" fmla="*/ 44 w 82"/>
                <a:gd name="T31" fmla="*/ 97 h 220"/>
                <a:gd name="T32" fmla="*/ 42 w 82"/>
                <a:gd name="T33" fmla="*/ 101 h 220"/>
                <a:gd name="T34" fmla="*/ 40 w 82"/>
                <a:gd name="T35" fmla="*/ 110 h 220"/>
                <a:gd name="T36" fmla="*/ 38 w 82"/>
                <a:gd name="T37" fmla="*/ 114 h 220"/>
                <a:gd name="T38" fmla="*/ 28 w 82"/>
                <a:gd name="T39" fmla="*/ 141 h 220"/>
                <a:gd name="T40" fmla="*/ 24 w 82"/>
                <a:gd name="T41" fmla="*/ 142 h 220"/>
                <a:gd name="T42" fmla="*/ 23 w 82"/>
                <a:gd name="T43" fmla="*/ 148 h 220"/>
                <a:gd name="T44" fmla="*/ 20 w 82"/>
                <a:gd name="T45" fmla="*/ 157 h 220"/>
                <a:gd name="T46" fmla="*/ 12 w 82"/>
                <a:gd name="T47" fmla="*/ 177 h 220"/>
                <a:gd name="T48" fmla="*/ 5 w 82"/>
                <a:gd name="T49" fmla="*/ 193 h 220"/>
                <a:gd name="T50" fmla="*/ 0 w 82"/>
                <a:gd name="T51" fmla="*/ 212 h 220"/>
                <a:gd name="T52" fmla="*/ 2 w 82"/>
                <a:gd name="T53" fmla="*/ 215 h 220"/>
                <a:gd name="T54" fmla="*/ 1 w 82"/>
                <a:gd name="T55" fmla="*/ 217 h 220"/>
                <a:gd name="T56" fmla="*/ 1 w 82"/>
                <a:gd name="T57" fmla="*/ 220 h 220"/>
                <a:gd name="T58" fmla="*/ 4 w 82"/>
                <a:gd name="T59" fmla="*/ 217 h 220"/>
                <a:gd name="T60" fmla="*/ 4 w 82"/>
                <a:gd name="T61" fmla="*/ 218 h 220"/>
                <a:gd name="T62" fmla="*/ 7 w 82"/>
                <a:gd name="T63" fmla="*/ 219 h 220"/>
                <a:gd name="T64" fmla="*/ 9 w 82"/>
                <a:gd name="T65" fmla="*/ 212 h 220"/>
                <a:gd name="T66" fmla="*/ 11 w 82"/>
                <a:gd name="T67" fmla="*/ 203 h 220"/>
                <a:gd name="T68" fmla="*/ 18 w 82"/>
                <a:gd name="T69" fmla="*/ 196 h 220"/>
                <a:gd name="T70" fmla="*/ 22 w 82"/>
                <a:gd name="T71" fmla="*/ 183 h 220"/>
                <a:gd name="T72" fmla="*/ 25 w 82"/>
                <a:gd name="T73" fmla="*/ 179 h 220"/>
                <a:gd name="T74" fmla="*/ 32 w 82"/>
                <a:gd name="T75" fmla="*/ 165 h 220"/>
                <a:gd name="T76" fmla="*/ 35 w 82"/>
                <a:gd name="T77" fmla="*/ 157 h 220"/>
                <a:gd name="T78" fmla="*/ 41 w 82"/>
                <a:gd name="T79" fmla="*/ 146 h 220"/>
                <a:gd name="T80" fmla="*/ 44 w 82"/>
                <a:gd name="T81" fmla="*/ 137 h 220"/>
                <a:gd name="T82" fmla="*/ 52 w 82"/>
                <a:gd name="T83" fmla="*/ 118 h 220"/>
                <a:gd name="T84" fmla="*/ 56 w 82"/>
                <a:gd name="T85" fmla="*/ 107 h 220"/>
                <a:gd name="T86" fmla="*/ 58 w 82"/>
                <a:gd name="T87" fmla="*/ 107 h 220"/>
                <a:gd name="T88" fmla="*/ 59 w 82"/>
                <a:gd name="T89" fmla="*/ 102 h 220"/>
                <a:gd name="T90" fmla="*/ 62 w 82"/>
                <a:gd name="T91" fmla="*/ 92 h 220"/>
                <a:gd name="T92" fmla="*/ 62 w 82"/>
                <a:gd name="T93" fmla="*/ 88 h 220"/>
                <a:gd name="T94" fmla="*/ 63 w 82"/>
                <a:gd name="T95" fmla="*/ 87 h 220"/>
                <a:gd name="T96" fmla="*/ 63 w 82"/>
                <a:gd name="T97" fmla="*/ 86 h 220"/>
                <a:gd name="T98" fmla="*/ 67 w 82"/>
                <a:gd name="T99" fmla="*/ 81 h 220"/>
                <a:gd name="T100" fmla="*/ 67 w 82"/>
                <a:gd name="T101" fmla="*/ 75 h 220"/>
                <a:gd name="T102" fmla="*/ 72 w 82"/>
                <a:gd name="T103" fmla="*/ 69 h 220"/>
                <a:gd name="T104" fmla="*/ 71 w 82"/>
                <a:gd name="T105" fmla="*/ 62 h 220"/>
                <a:gd name="T106" fmla="*/ 69 w 82"/>
                <a:gd name="T107" fmla="*/ 59 h 220"/>
                <a:gd name="T108" fmla="*/ 70 w 82"/>
                <a:gd name="T109" fmla="*/ 57 h 220"/>
                <a:gd name="T110" fmla="*/ 72 w 82"/>
                <a:gd name="T111" fmla="*/ 52 h 220"/>
                <a:gd name="T112" fmla="*/ 70 w 82"/>
                <a:gd name="T113" fmla="*/ 48 h 220"/>
                <a:gd name="T114" fmla="*/ 75 w 82"/>
                <a:gd name="T115" fmla="*/ 46 h 220"/>
                <a:gd name="T116" fmla="*/ 77 w 82"/>
                <a:gd name="T117" fmla="*/ 39 h 220"/>
                <a:gd name="T118" fmla="*/ 76 w 82"/>
                <a:gd name="T119" fmla="*/ 4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220">
                  <a:moveTo>
                    <a:pt x="76" y="40"/>
                  </a:moveTo>
                  <a:cubicBezTo>
                    <a:pt x="76" y="36"/>
                    <a:pt x="76" y="31"/>
                    <a:pt x="76" y="27"/>
                  </a:cubicBezTo>
                  <a:cubicBezTo>
                    <a:pt x="77" y="24"/>
                    <a:pt x="77" y="20"/>
                    <a:pt x="78" y="17"/>
                  </a:cubicBezTo>
                  <a:cubicBezTo>
                    <a:pt x="79" y="9"/>
                    <a:pt x="77" y="16"/>
                    <a:pt x="80" y="9"/>
                  </a:cubicBezTo>
                  <a:cubicBezTo>
                    <a:pt x="82" y="6"/>
                    <a:pt x="81" y="4"/>
                    <a:pt x="81" y="0"/>
                  </a:cubicBezTo>
                  <a:cubicBezTo>
                    <a:pt x="76" y="3"/>
                    <a:pt x="75" y="4"/>
                    <a:pt x="75" y="12"/>
                  </a:cubicBezTo>
                  <a:cubicBezTo>
                    <a:pt x="72" y="15"/>
                    <a:pt x="73" y="16"/>
                    <a:pt x="71" y="20"/>
                  </a:cubicBezTo>
                  <a:cubicBezTo>
                    <a:pt x="68" y="31"/>
                    <a:pt x="73" y="23"/>
                    <a:pt x="66" y="3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2" y="53"/>
                    <a:pt x="63" y="46"/>
                    <a:pt x="60" y="54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7"/>
                    <a:pt x="54" y="69"/>
                    <a:pt x="53" y="72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7" y="90"/>
                    <a:pt x="51" y="80"/>
                    <a:pt x="46" y="90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4" y="96"/>
                    <a:pt x="45" y="92"/>
                    <a:pt x="44" y="97"/>
                  </a:cubicBezTo>
                  <a:cubicBezTo>
                    <a:pt x="43" y="103"/>
                    <a:pt x="44" y="98"/>
                    <a:pt x="42" y="101"/>
                  </a:cubicBezTo>
                  <a:cubicBezTo>
                    <a:pt x="41" y="104"/>
                    <a:pt x="41" y="108"/>
                    <a:pt x="40" y="110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5" y="121"/>
                    <a:pt x="26" y="133"/>
                    <a:pt x="28" y="141"/>
                  </a:cubicBezTo>
                  <a:cubicBezTo>
                    <a:pt x="26" y="142"/>
                    <a:pt x="27" y="142"/>
                    <a:pt x="24" y="142"/>
                  </a:cubicBezTo>
                  <a:cubicBezTo>
                    <a:pt x="24" y="145"/>
                    <a:pt x="24" y="146"/>
                    <a:pt x="23" y="148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5" y="166"/>
                    <a:pt x="16" y="171"/>
                    <a:pt x="12" y="177"/>
                  </a:cubicBezTo>
                  <a:cubicBezTo>
                    <a:pt x="8" y="184"/>
                    <a:pt x="7" y="184"/>
                    <a:pt x="5" y="193"/>
                  </a:cubicBezTo>
                  <a:cubicBezTo>
                    <a:pt x="3" y="203"/>
                    <a:pt x="1" y="203"/>
                    <a:pt x="0" y="212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16"/>
                    <a:pt x="1" y="217"/>
                    <a:pt x="1" y="217"/>
                  </a:cubicBezTo>
                  <a:cubicBezTo>
                    <a:pt x="1" y="219"/>
                    <a:pt x="1" y="218"/>
                    <a:pt x="1" y="220"/>
                  </a:cubicBezTo>
                  <a:cubicBezTo>
                    <a:pt x="3" y="220"/>
                    <a:pt x="3" y="220"/>
                    <a:pt x="4" y="217"/>
                  </a:cubicBezTo>
                  <a:cubicBezTo>
                    <a:pt x="4" y="218"/>
                    <a:pt x="4" y="218"/>
                    <a:pt x="4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7"/>
                    <a:pt x="8" y="215"/>
                    <a:pt x="9" y="212"/>
                  </a:cubicBezTo>
                  <a:cubicBezTo>
                    <a:pt x="9" y="211"/>
                    <a:pt x="13" y="210"/>
                    <a:pt x="11" y="203"/>
                  </a:cubicBezTo>
                  <a:cubicBezTo>
                    <a:pt x="15" y="197"/>
                    <a:pt x="13" y="199"/>
                    <a:pt x="18" y="196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3" y="179"/>
                    <a:pt x="23" y="182"/>
                    <a:pt x="25" y="179"/>
                  </a:cubicBezTo>
                  <a:cubicBezTo>
                    <a:pt x="30" y="167"/>
                    <a:pt x="24" y="177"/>
                    <a:pt x="32" y="165"/>
                  </a:cubicBezTo>
                  <a:cubicBezTo>
                    <a:pt x="35" y="160"/>
                    <a:pt x="32" y="162"/>
                    <a:pt x="35" y="157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3" y="143"/>
                    <a:pt x="42" y="141"/>
                    <a:pt x="44" y="137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4" y="116"/>
                    <a:pt x="56" y="114"/>
                    <a:pt x="56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5"/>
                    <a:pt x="58" y="104"/>
                    <a:pt x="59" y="102"/>
                  </a:cubicBezTo>
                  <a:cubicBezTo>
                    <a:pt x="61" y="92"/>
                    <a:pt x="62" y="97"/>
                    <a:pt x="62" y="92"/>
                  </a:cubicBezTo>
                  <a:cubicBezTo>
                    <a:pt x="63" y="89"/>
                    <a:pt x="62" y="90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5" y="82"/>
                    <a:pt x="63" y="83"/>
                    <a:pt x="67" y="8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71" y="80"/>
                    <a:pt x="68" y="73"/>
                    <a:pt x="72" y="69"/>
                  </a:cubicBezTo>
                  <a:cubicBezTo>
                    <a:pt x="72" y="69"/>
                    <a:pt x="68" y="67"/>
                    <a:pt x="71" y="62"/>
                  </a:cubicBezTo>
                  <a:cubicBezTo>
                    <a:pt x="69" y="59"/>
                    <a:pt x="70" y="62"/>
                    <a:pt x="69" y="59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70" y="55"/>
                    <a:pt x="72" y="52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4" y="44"/>
                    <a:pt x="70" y="45"/>
                    <a:pt x="75" y="46"/>
                  </a:cubicBezTo>
                  <a:cubicBezTo>
                    <a:pt x="77" y="39"/>
                    <a:pt x="77" y="39"/>
                    <a:pt x="77" y="39"/>
                  </a:cubicBezTo>
                  <a:lnTo>
                    <a:pt x="76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4" name="Freeform 80"/>
            <p:cNvSpPr>
              <a:spLocks noEditPoints="1"/>
            </p:cNvSpPr>
            <p:nvPr/>
          </p:nvSpPr>
          <p:spPr bwMode="auto">
            <a:xfrm>
              <a:off x="457" y="2782"/>
              <a:ext cx="66" cy="254"/>
            </a:xfrm>
            <a:custGeom>
              <a:avLst/>
              <a:gdLst>
                <a:gd name="T0" fmla="*/ 35 w 52"/>
                <a:gd name="T1" fmla="*/ 121 h 198"/>
                <a:gd name="T2" fmla="*/ 34 w 52"/>
                <a:gd name="T3" fmla="*/ 114 h 198"/>
                <a:gd name="T4" fmla="*/ 36 w 52"/>
                <a:gd name="T5" fmla="*/ 119 h 198"/>
                <a:gd name="T6" fmla="*/ 39 w 52"/>
                <a:gd name="T7" fmla="*/ 105 h 198"/>
                <a:gd name="T8" fmla="*/ 38 w 52"/>
                <a:gd name="T9" fmla="*/ 98 h 198"/>
                <a:gd name="T10" fmla="*/ 36 w 52"/>
                <a:gd name="T11" fmla="*/ 93 h 198"/>
                <a:gd name="T12" fmla="*/ 20 w 52"/>
                <a:gd name="T13" fmla="*/ 43 h 198"/>
                <a:gd name="T14" fmla="*/ 16 w 52"/>
                <a:gd name="T15" fmla="*/ 28 h 198"/>
                <a:gd name="T16" fmla="*/ 13 w 52"/>
                <a:gd name="T17" fmla="*/ 19 h 198"/>
                <a:gd name="T18" fmla="*/ 4 w 52"/>
                <a:gd name="T19" fmla="*/ 0 h 198"/>
                <a:gd name="T20" fmla="*/ 7 w 52"/>
                <a:gd name="T21" fmla="*/ 16 h 198"/>
                <a:gd name="T22" fmla="*/ 8 w 52"/>
                <a:gd name="T23" fmla="*/ 27 h 198"/>
                <a:gd name="T24" fmla="*/ 20 w 52"/>
                <a:gd name="T25" fmla="*/ 61 h 198"/>
                <a:gd name="T26" fmla="*/ 26 w 52"/>
                <a:gd name="T27" fmla="*/ 79 h 198"/>
                <a:gd name="T28" fmla="*/ 29 w 52"/>
                <a:gd name="T29" fmla="*/ 90 h 198"/>
                <a:gd name="T30" fmla="*/ 29 w 52"/>
                <a:gd name="T31" fmla="*/ 99 h 198"/>
                <a:gd name="T32" fmla="*/ 26 w 52"/>
                <a:gd name="T33" fmla="*/ 94 h 198"/>
                <a:gd name="T34" fmla="*/ 18 w 52"/>
                <a:gd name="T35" fmla="*/ 77 h 198"/>
                <a:gd name="T36" fmla="*/ 10 w 52"/>
                <a:gd name="T37" fmla="*/ 56 h 198"/>
                <a:gd name="T38" fmla="*/ 7 w 52"/>
                <a:gd name="T39" fmla="*/ 47 h 198"/>
                <a:gd name="T40" fmla="*/ 5 w 52"/>
                <a:gd name="T41" fmla="*/ 45 h 198"/>
                <a:gd name="T42" fmla="*/ 2 w 52"/>
                <a:gd name="T43" fmla="*/ 40 h 198"/>
                <a:gd name="T44" fmla="*/ 2 w 52"/>
                <a:gd name="T45" fmla="*/ 55 h 198"/>
                <a:gd name="T46" fmla="*/ 3 w 52"/>
                <a:gd name="T47" fmla="*/ 60 h 198"/>
                <a:gd name="T48" fmla="*/ 7 w 52"/>
                <a:gd name="T49" fmla="*/ 69 h 198"/>
                <a:gd name="T50" fmla="*/ 14 w 52"/>
                <a:gd name="T51" fmla="*/ 99 h 198"/>
                <a:gd name="T52" fmla="*/ 16 w 52"/>
                <a:gd name="T53" fmla="*/ 113 h 198"/>
                <a:gd name="T54" fmla="*/ 20 w 52"/>
                <a:gd name="T55" fmla="*/ 128 h 198"/>
                <a:gd name="T56" fmla="*/ 24 w 52"/>
                <a:gd name="T57" fmla="*/ 135 h 198"/>
                <a:gd name="T58" fmla="*/ 29 w 52"/>
                <a:gd name="T59" fmla="*/ 140 h 198"/>
                <a:gd name="T60" fmla="*/ 29 w 52"/>
                <a:gd name="T61" fmla="*/ 147 h 198"/>
                <a:gd name="T62" fmla="*/ 31 w 52"/>
                <a:gd name="T63" fmla="*/ 158 h 198"/>
                <a:gd name="T64" fmla="*/ 32 w 52"/>
                <a:gd name="T65" fmla="*/ 160 h 198"/>
                <a:gd name="T66" fmla="*/ 35 w 52"/>
                <a:gd name="T67" fmla="*/ 173 h 198"/>
                <a:gd name="T68" fmla="*/ 38 w 52"/>
                <a:gd name="T69" fmla="*/ 181 h 198"/>
                <a:gd name="T70" fmla="*/ 41 w 52"/>
                <a:gd name="T71" fmla="*/ 186 h 198"/>
                <a:gd name="T72" fmla="*/ 45 w 52"/>
                <a:gd name="T73" fmla="*/ 194 h 198"/>
                <a:gd name="T74" fmla="*/ 47 w 52"/>
                <a:gd name="T75" fmla="*/ 178 h 198"/>
                <a:gd name="T76" fmla="*/ 44 w 52"/>
                <a:gd name="T77" fmla="*/ 160 h 198"/>
                <a:gd name="T78" fmla="*/ 39 w 52"/>
                <a:gd name="T79" fmla="*/ 126 h 198"/>
                <a:gd name="T80" fmla="*/ 42 w 52"/>
                <a:gd name="T81" fmla="*/ 124 h 198"/>
                <a:gd name="T82" fmla="*/ 40 w 52"/>
                <a:gd name="T83" fmla="*/ 10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198">
                  <a:moveTo>
                    <a:pt x="36" y="119"/>
                  </a:moveTo>
                  <a:cubicBezTo>
                    <a:pt x="35" y="121"/>
                    <a:pt x="35" y="120"/>
                    <a:pt x="35" y="121"/>
                  </a:cubicBezTo>
                  <a:cubicBezTo>
                    <a:pt x="32" y="119"/>
                    <a:pt x="31" y="117"/>
                    <a:pt x="32" y="113"/>
                  </a:cubicBezTo>
                  <a:cubicBezTo>
                    <a:pt x="35" y="114"/>
                    <a:pt x="31" y="113"/>
                    <a:pt x="34" y="114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8"/>
                    <a:pt x="37" y="117"/>
                    <a:pt x="36" y="119"/>
                  </a:cubicBezTo>
                  <a:close/>
                  <a:moveTo>
                    <a:pt x="40" y="109"/>
                  </a:moveTo>
                  <a:cubicBezTo>
                    <a:pt x="40" y="107"/>
                    <a:pt x="40" y="107"/>
                    <a:pt x="39" y="105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1" y="78"/>
                    <a:pt x="28" y="63"/>
                    <a:pt x="23" y="49"/>
                  </a:cubicBezTo>
                  <a:cubicBezTo>
                    <a:pt x="22" y="45"/>
                    <a:pt x="22" y="47"/>
                    <a:pt x="20" y="43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1"/>
                    <a:pt x="13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3"/>
                    <a:pt x="11" y="1"/>
                    <a:pt x="4" y="0"/>
                  </a:cubicBezTo>
                  <a:cubicBezTo>
                    <a:pt x="4" y="4"/>
                    <a:pt x="4" y="8"/>
                    <a:pt x="5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5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31"/>
                    <a:pt x="10" y="33"/>
                    <a:pt x="13" y="36"/>
                  </a:cubicBezTo>
                  <a:cubicBezTo>
                    <a:pt x="13" y="46"/>
                    <a:pt x="18" y="52"/>
                    <a:pt x="20" y="61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6"/>
                    <a:pt x="25" y="77"/>
                    <a:pt x="26" y="79"/>
                  </a:cubicBezTo>
                  <a:cubicBezTo>
                    <a:pt x="27" y="83"/>
                    <a:pt x="26" y="82"/>
                    <a:pt x="29" y="84"/>
                  </a:cubicBezTo>
                  <a:cubicBezTo>
                    <a:pt x="29" y="88"/>
                    <a:pt x="29" y="87"/>
                    <a:pt x="29" y="9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98"/>
                    <a:pt x="28" y="100"/>
                    <a:pt x="28" y="94"/>
                  </a:cubicBezTo>
                  <a:cubicBezTo>
                    <a:pt x="25" y="94"/>
                    <a:pt x="27" y="94"/>
                    <a:pt x="26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88"/>
                    <a:pt x="20" y="83"/>
                    <a:pt x="18" y="77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59"/>
                    <a:pt x="11" y="59"/>
                    <a:pt x="10" y="5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5" y="48"/>
                    <a:pt x="9" y="51"/>
                    <a:pt x="7" y="47"/>
                  </a:cubicBezTo>
                  <a:cubicBezTo>
                    <a:pt x="6" y="46"/>
                    <a:pt x="7" y="47"/>
                    <a:pt x="6" y="46"/>
                  </a:cubicBezTo>
                  <a:cubicBezTo>
                    <a:pt x="4" y="43"/>
                    <a:pt x="5" y="48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1"/>
                    <a:pt x="6" y="39"/>
                    <a:pt x="2" y="40"/>
                  </a:cubicBezTo>
                  <a:cubicBezTo>
                    <a:pt x="2" y="40"/>
                    <a:pt x="3" y="40"/>
                    <a:pt x="0" y="40"/>
                  </a:cubicBezTo>
                  <a:cubicBezTo>
                    <a:pt x="1" y="45"/>
                    <a:pt x="2" y="49"/>
                    <a:pt x="2" y="55"/>
                  </a:cubicBezTo>
                  <a:cubicBezTo>
                    <a:pt x="2" y="55"/>
                    <a:pt x="3" y="57"/>
                    <a:pt x="3" y="57"/>
                  </a:cubicBezTo>
                  <a:cubicBezTo>
                    <a:pt x="4" y="60"/>
                    <a:pt x="4" y="57"/>
                    <a:pt x="3" y="60"/>
                  </a:cubicBezTo>
                  <a:cubicBezTo>
                    <a:pt x="4" y="61"/>
                    <a:pt x="2" y="61"/>
                    <a:pt x="6" y="61"/>
                  </a:cubicBezTo>
                  <a:cubicBezTo>
                    <a:pt x="5" y="67"/>
                    <a:pt x="5" y="64"/>
                    <a:pt x="7" y="69"/>
                  </a:cubicBezTo>
                  <a:cubicBezTo>
                    <a:pt x="8" y="73"/>
                    <a:pt x="11" y="88"/>
                    <a:pt x="11" y="92"/>
                  </a:cubicBezTo>
                  <a:cubicBezTo>
                    <a:pt x="12" y="94"/>
                    <a:pt x="13" y="96"/>
                    <a:pt x="14" y="99"/>
                  </a:cubicBezTo>
                  <a:cubicBezTo>
                    <a:pt x="15" y="105"/>
                    <a:pt x="12" y="101"/>
                    <a:pt x="17" y="105"/>
                  </a:cubicBezTo>
                  <a:cubicBezTo>
                    <a:pt x="17" y="107"/>
                    <a:pt x="16" y="110"/>
                    <a:pt x="16" y="113"/>
                  </a:cubicBezTo>
                  <a:cubicBezTo>
                    <a:pt x="17" y="115"/>
                    <a:pt x="18" y="116"/>
                    <a:pt x="18" y="117"/>
                  </a:cubicBezTo>
                  <a:cubicBezTo>
                    <a:pt x="20" y="122"/>
                    <a:pt x="20" y="124"/>
                    <a:pt x="20" y="128"/>
                  </a:cubicBezTo>
                  <a:cubicBezTo>
                    <a:pt x="21" y="128"/>
                    <a:pt x="22" y="128"/>
                    <a:pt x="23" y="130"/>
                  </a:cubicBezTo>
                  <a:cubicBezTo>
                    <a:pt x="25" y="133"/>
                    <a:pt x="22" y="132"/>
                    <a:pt x="24" y="135"/>
                  </a:cubicBezTo>
                  <a:cubicBezTo>
                    <a:pt x="25" y="138"/>
                    <a:pt x="27" y="139"/>
                    <a:pt x="29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30" y="147"/>
                    <a:pt x="29" y="143"/>
                    <a:pt x="29" y="147"/>
                  </a:cubicBezTo>
                  <a:cubicBezTo>
                    <a:pt x="30" y="150"/>
                    <a:pt x="29" y="148"/>
                    <a:pt x="29" y="151"/>
                  </a:cubicBezTo>
                  <a:cubicBezTo>
                    <a:pt x="29" y="153"/>
                    <a:pt x="30" y="156"/>
                    <a:pt x="31" y="158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5" y="167"/>
                    <a:pt x="36" y="170"/>
                    <a:pt x="35" y="173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7" y="178"/>
                    <a:pt x="37" y="178"/>
                    <a:pt x="38" y="181"/>
                  </a:cubicBezTo>
                  <a:cubicBezTo>
                    <a:pt x="38" y="183"/>
                    <a:pt x="39" y="181"/>
                    <a:pt x="39" y="186"/>
                  </a:cubicBezTo>
                  <a:cubicBezTo>
                    <a:pt x="39" y="186"/>
                    <a:pt x="41" y="186"/>
                    <a:pt x="41" y="186"/>
                  </a:cubicBezTo>
                  <a:cubicBezTo>
                    <a:pt x="43" y="186"/>
                    <a:pt x="42" y="189"/>
                    <a:pt x="42" y="192"/>
                  </a:cubicBezTo>
                  <a:cubicBezTo>
                    <a:pt x="44" y="192"/>
                    <a:pt x="44" y="192"/>
                    <a:pt x="45" y="194"/>
                  </a:cubicBezTo>
                  <a:cubicBezTo>
                    <a:pt x="47" y="198"/>
                    <a:pt x="43" y="195"/>
                    <a:pt x="47" y="198"/>
                  </a:cubicBezTo>
                  <a:cubicBezTo>
                    <a:pt x="52" y="190"/>
                    <a:pt x="47" y="183"/>
                    <a:pt x="47" y="178"/>
                  </a:cubicBezTo>
                  <a:cubicBezTo>
                    <a:pt x="46" y="176"/>
                    <a:pt x="48" y="177"/>
                    <a:pt x="46" y="173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56"/>
                    <a:pt x="40" y="154"/>
                    <a:pt x="42" y="149"/>
                  </a:cubicBezTo>
                  <a:cubicBezTo>
                    <a:pt x="36" y="143"/>
                    <a:pt x="44" y="142"/>
                    <a:pt x="39" y="126"/>
                  </a:cubicBezTo>
                  <a:cubicBezTo>
                    <a:pt x="40" y="125"/>
                    <a:pt x="40" y="126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0" y="109"/>
                    <a:pt x="40" y="109"/>
                    <a:pt x="40" y="10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5" name="Freeform 81"/>
            <p:cNvSpPr>
              <a:spLocks noEditPoints="1"/>
            </p:cNvSpPr>
            <p:nvPr/>
          </p:nvSpPr>
          <p:spPr bwMode="auto">
            <a:xfrm>
              <a:off x="2287" y="1881"/>
              <a:ext cx="56" cy="222"/>
            </a:xfrm>
            <a:custGeom>
              <a:avLst/>
              <a:gdLst>
                <a:gd name="T0" fmla="*/ 27 w 44"/>
                <a:gd name="T1" fmla="*/ 89 h 173"/>
                <a:gd name="T2" fmla="*/ 29 w 44"/>
                <a:gd name="T3" fmla="*/ 84 h 173"/>
                <a:gd name="T4" fmla="*/ 30 w 44"/>
                <a:gd name="T5" fmla="*/ 71 h 173"/>
                <a:gd name="T6" fmla="*/ 30 w 44"/>
                <a:gd name="T7" fmla="*/ 71 h 173"/>
                <a:gd name="T8" fmla="*/ 43 w 44"/>
                <a:gd name="T9" fmla="*/ 28 h 173"/>
                <a:gd name="T10" fmla="*/ 41 w 44"/>
                <a:gd name="T11" fmla="*/ 0 h 173"/>
                <a:gd name="T12" fmla="*/ 40 w 44"/>
                <a:gd name="T13" fmla="*/ 11 h 173"/>
                <a:gd name="T14" fmla="*/ 32 w 44"/>
                <a:gd name="T15" fmla="*/ 66 h 173"/>
                <a:gd name="T16" fmla="*/ 26 w 44"/>
                <a:gd name="T17" fmla="*/ 75 h 173"/>
                <a:gd name="T18" fmla="*/ 18 w 44"/>
                <a:gd name="T19" fmla="*/ 111 h 173"/>
                <a:gd name="T20" fmla="*/ 16 w 44"/>
                <a:gd name="T21" fmla="*/ 129 h 173"/>
                <a:gd name="T22" fmla="*/ 12 w 44"/>
                <a:gd name="T23" fmla="*/ 133 h 173"/>
                <a:gd name="T24" fmla="*/ 13 w 44"/>
                <a:gd name="T25" fmla="*/ 109 h 173"/>
                <a:gd name="T26" fmla="*/ 22 w 44"/>
                <a:gd name="T27" fmla="*/ 67 h 173"/>
                <a:gd name="T28" fmla="*/ 24 w 44"/>
                <a:gd name="T29" fmla="*/ 45 h 173"/>
                <a:gd name="T30" fmla="*/ 21 w 44"/>
                <a:gd name="T31" fmla="*/ 62 h 173"/>
                <a:gd name="T32" fmla="*/ 12 w 44"/>
                <a:gd name="T33" fmla="*/ 96 h 173"/>
                <a:gd name="T34" fmla="*/ 10 w 44"/>
                <a:gd name="T35" fmla="*/ 98 h 173"/>
                <a:gd name="T36" fmla="*/ 8 w 44"/>
                <a:gd name="T37" fmla="*/ 115 h 173"/>
                <a:gd name="T38" fmla="*/ 7 w 44"/>
                <a:gd name="T39" fmla="*/ 134 h 173"/>
                <a:gd name="T40" fmla="*/ 5 w 44"/>
                <a:gd name="T41" fmla="*/ 155 h 173"/>
                <a:gd name="T42" fmla="*/ 8 w 44"/>
                <a:gd name="T43" fmla="*/ 157 h 173"/>
                <a:gd name="T44" fmla="*/ 7 w 44"/>
                <a:gd name="T45" fmla="*/ 163 h 173"/>
                <a:gd name="T46" fmla="*/ 10 w 44"/>
                <a:gd name="T47" fmla="*/ 167 h 173"/>
                <a:gd name="T48" fmla="*/ 11 w 44"/>
                <a:gd name="T49" fmla="*/ 173 h 173"/>
                <a:gd name="T50" fmla="*/ 25 w 44"/>
                <a:gd name="T51" fmla="*/ 160 h 173"/>
                <a:gd name="T52" fmla="*/ 22 w 44"/>
                <a:gd name="T53" fmla="*/ 152 h 173"/>
                <a:gd name="T54" fmla="*/ 25 w 44"/>
                <a:gd name="T55" fmla="*/ 141 h 173"/>
                <a:gd name="T56" fmla="*/ 31 w 44"/>
                <a:gd name="T57" fmla="*/ 126 h 173"/>
                <a:gd name="T58" fmla="*/ 30 w 44"/>
                <a:gd name="T59" fmla="*/ 125 h 173"/>
                <a:gd name="T60" fmla="*/ 34 w 44"/>
                <a:gd name="T61" fmla="*/ 104 h 173"/>
                <a:gd name="T62" fmla="*/ 41 w 44"/>
                <a:gd name="T63" fmla="*/ 6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173">
                  <a:moveTo>
                    <a:pt x="29" y="96"/>
                  </a:moveTo>
                  <a:cubicBezTo>
                    <a:pt x="26" y="93"/>
                    <a:pt x="27" y="95"/>
                    <a:pt x="27" y="89"/>
                  </a:cubicBezTo>
                  <a:cubicBezTo>
                    <a:pt x="27" y="88"/>
                    <a:pt x="27" y="86"/>
                    <a:pt x="28" y="86"/>
                  </a:cubicBezTo>
                  <a:cubicBezTo>
                    <a:pt x="28" y="84"/>
                    <a:pt x="28" y="84"/>
                    <a:pt x="29" y="84"/>
                  </a:cubicBezTo>
                  <a:cubicBezTo>
                    <a:pt x="30" y="86"/>
                    <a:pt x="29" y="91"/>
                    <a:pt x="29" y="96"/>
                  </a:cubicBezTo>
                  <a:close/>
                  <a:moveTo>
                    <a:pt x="30" y="71"/>
                  </a:moveTo>
                  <a:cubicBezTo>
                    <a:pt x="31" y="68"/>
                    <a:pt x="30" y="69"/>
                    <a:pt x="33" y="68"/>
                  </a:cubicBezTo>
                  <a:cubicBezTo>
                    <a:pt x="32" y="72"/>
                    <a:pt x="33" y="69"/>
                    <a:pt x="30" y="71"/>
                  </a:cubicBezTo>
                  <a:close/>
                  <a:moveTo>
                    <a:pt x="41" y="62"/>
                  </a:moveTo>
                  <a:cubicBezTo>
                    <a:pt x="41" y="51"/>
                    <a:pt x="42" y="39"/>
                    <a:pt x="43" y="2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1"/>
                    <a:pt x="44" y="1"/>
                    <a:pt x="41" y="0"/>
                  </a:cubicBezTo>
                  <a:cubicBezTo>
                    <a:pt x="40" y="2"/>
                    <a:pt x="40" y="5"/>
                    <a:pt x="40" y="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8" y="20"/>
                    <a:pt x="35" y="45"/>
                    <a:pt x="34" y="52"/>
                  </a:cubicBezTo>
                  <a:cubicBezTo>
                    <a:pt x="31" y="63"/>
                    <a:pt x="33" y="58"/>
                    <a:pt x="32" y="66"/>
                  </a:cubicBezTo>
                  <a:cubicBezTo>
                    <a:pt x="30" y="65"/>
                    <a:pt x="29" y="65"/>
                    <a:pt x="27" y="66"/>
                  </a:cubicBezTo>
                  <a:cubicBezTo>
                    <a:pt x="27" y="70"/>
                    <a:pt x="27" y="71"/>
                    <a:pt x="26" y="75"/>
                  </a:cubicBezTo>
                  <a:cubicBezTo>
                    <a:pt x="24" y="81"/>
                    <a:pt x="22" y="93"/>
                    <a:pt x="21" y="98"/>
                  </a:cubicBezTo>
                  <a:cubicBezTo>
                    <a:pt x="19" y="104"/>
                    <a:pt x="21" y="103"/>
                    <a:pt x="18" y="111"/>
                  </a:cubicBezTo>
                  <a:cubicBezTo>
                    <a:pt x="16" y="117"/>
                    <a:pt x="19" y="118"/>
                    <a:pt x="17" y="125"/>
                  </a:cubicBezTo>
                  <a:cubicBezTo>
                    <a:pt x="16" y="127"/>
                    <a:pt x="17" y="125"/>
                    <a:pt x="16" y="129"/>
                  </a:cubicBezTo>
                  <a:cubicBezTo>
                    <a:pt x="16" y="131"/>
                    <a:pt x="16" y="132"/>
                    <a:pt x="16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29"/>
                    <a:pt x="13" y="126"/>
                    <a:pt x="13" y="120"/>
                  </a:cubicBezTo>
                  <a:cubicBezTo>
                    <a:pt x="13" y="117"/>
                    <a:pt x="13" y="112"/>
                    <a:pt x="13" y="109"/>
                  </a:cubicBezTo>
                  <a:cubicBezTo>
                    <a:pt x="15" y="101"/>
                    <a:pt x="16" y="97"/>
                    <a:pt x="17" y="8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3"/>
                    <a:pt x="24" y="62"/>
                    <a:pt x="25" y="58"/>
                  </a:cubicBezTo>
                  <a:cubicBezTo>
                    <a:pt x="27" y="42"/>
                    <a:pt x="25" y="47"/>
                    <a:pt x="24" y="45"/>
                  </a:cubicBezTo>
                  <a:cubicBezTo>
                    <a:pt x="23" y="49"/>
                    <a:pt x="23" y="50"/>
                    <a:pt x="21" y="54"/>
                  </a:cubicBezTo>
                  <a:cubicBezTo>
                    <a:pt x="20" y="57"/>
                    <a:pt x="20" y="60"/>
                    <a:pt x="21" y="62"/>
                  </a:cubicBezTo>
                  <a:cubicBezTo>
                    <a:pt x="18" y="62"/>
                    <a:pt x="18" y="66"/>
                    <a:pt x="17" y="70"/>
                  </a:cubicBezTo>
                  <a:cubicBezTo>
                    <a:pt x="17" y="78"/>
                    <a:pt x="11" y="88"/>
                    <a:pt x="12" y="96"/>
                  </a:cubicBezTo>
                  <a:cubicBezTo>
                    <a:pt x="9" y="96"/>
                    <a:pt x="9" y="96"/>
                    <a:pt x="7" y="97"/>
                  </a:cubicBezTo>
                  <a:cubicBezTo>
                    <a:pt x="7" y="100"/>
                    <a:pt x="6" y="100"/>
                    <a:pt x="10" y="98"/>
                  </a:cubicBezTo>
                  <a:cubicBezTo>
                    <a:pt x="10" y="102"/>
                    <a:pt x="10" y="105"/>
                    <a:pt x="9" y="108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20"/>
                    <a:pt x="7" y="119"/>
                    <a:pt x="7" y="124"/>
                  </a:cubicBezTo>
                  <a:cubicBezTo>
                    <a:pt x="7" y="130"/>
                    <a:pt x="4" y="129"/>
                    <a:pt x="7" y="134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0" y="145"/>
                    <a:pt x="6" y="146"/>
                    <a:pt x="5" y="155"/>
                  </a:cubicBezTo>
                  <a:cubicBezTo>
                    <a:pt x="9" y="154"/>
                    <a:pt x="7" y="153"/>
                    <a:pt x="9" y="156"/>
                  </a:cubicBezTo>
                  <a:cubicBezTo>
                    <a:pt x="9" y="157"/>
                    <a:pt x="9" y="157"/>
                    <a:pt x="8" y="157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8" y="160"/>
                    <a:pt x="8" y="160"/>
                    <a:pt x="7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6"/>
                    <a:pt x="9" y="164"/>
                    <a:pt x="10" y="167"/>
                  </a:cubicBezTo>
                  <a:cubicBezTo>
                    <a:pt x="11" y="169"/>
                    <a:pt x="13" y="169"/>
                    <a:pt x="13" y="169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3" y="172"/>
                    <a:pt x="15" y="172"/>
                    <a:pt x="16" y="170"/>
                  </a:cubicBezTo>
                  <a:cubicBezTo>
                    <a:pt x="23" y="163"/>
                    <a:pt x="21" y="172"/>
                    <a:pt x="25" y="160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4"/>
                    <a:pt x="21" y="154"/>
                    <a:pt x="22" y="152"/>
                  </a:cubicBezTo>
                  <a:cubicBezTo>
                    <a:pt x="20" y="146"/>
                    <a:pt x="20" y="148"/>
                    <a:pt x="21" y="141"/>
                  </a:cubicBezTo>
                  <a:cubicBezTo>
                    <a:pt x="24" y="141"/>
                    <a:pt x="23" y="142"/>
                    <a:pt x="25" y="141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1" y="132"/>
                    <a:pt x="31" y="128"/>
                    <a:pt x="31" y="126"/>
                  </a:cubicBezTo>
                  <a:cubicBezTo>
                    <a:pt x="31" y="126"/>
                    <a:pt x="31" y="125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9" y="122"/>
                    <a:pt x="30" y="120"/>
                    <a:pt x="29" y="115"/>
                  </a:cubicBezTo>
                  <a:cubicBezTo>
                    <a:pt x="36" y="111"/>
                    <a:pt x="33" y="111"/>
                    <a:pt x="34" y="104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1" y="78"/>
                    <a:pt x="41" y="75"/>
                    <a:pt x="4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6" name="Freeform 82"/>
            <p:cNvSpPr>
              <a:spLocks/>
            </p:cNvSpPr>
            <p:nvPr/>
          </p:nvSpPr>
          <p:spPr bwMode="auto">
            <a:xfrm>
              <a:off x="1216" y="2458"/>
              <a:ext cx="59" cy="161"/>
            </a:xfrm>
            <a:custGeom>
              <a:avLst/>
              <a:gdLst>
                <a:gd name="T0" fmla="*/ 12 w 46"/>
                <a:gd name="T1" fmla="*/ 1 h 125"/>
                <a:gd name="T2" fmla="*/ 13 w 46"/>
                <a:gd name="T3" fmla="*/ 12 h 125"/>
                <a:gd name="T4" fmla="*/ 12 w 46"/>
                <a:gd name="T5" fmla="*/ 13 h 125"/>
                <a:gd name="T6" fmla="*/ 12 w 46"/>
                <a:gd name="T7" fmla="*/ 14 h 125"/>
                <a:gd name="T8" fmla="*/ 16 w 46"/>
                <a:gd name="T9" fmla="*/ 16 h 125"/>
                <a:gd name="T10" fmla="*/ 13 w 46"/>
                <a:gd name="T11" fmla="*/ 24 h 125"/>
                <a:gd name="T12" fmla="*/ 13 w 46"/>
                <a:gd name="T13" fmla="*/ 33 h 125"/>
                <a:gd name="T14" fmla="*/ 14 w 46"/>
                <a:gd name="T15" fmla="*/ 33 h 125"/>
                <a:gd name="T16" fmla="*/ 16 w 46"/>
                <a:gd name="T17" fmla="*/ 45 h 125"/>
                <a:gd name="T18" fmla="*/ 17 w 46"/>
                <a:gd name="T19" fmla="*/ 47 h 125"/>
                <a:gd name="T20" fmla="*/ 15 w 46"/>
                <a:gd name="T21" fmla="*/ 49 h 125"/>
                <a:gd name="T22" fmla="*/ 17 w 46"/>
                <a:gd name="T23" fmla="*/ 51 h 125"/>
                <a:gd name="T24" fmla="*/ 13 w 46"/>
                <a:gd name="T25" fmla="*/ 52 h 125"/>
                <a:gd name="T26" fmla="*/ 13 w 46"/>
                <a:gd name="T27" fmla="*/ 58 h 125"/>
                <a:gd name="T28" fmla="*/ 10 w 46"/>
                <a:gd name="T29" fmla="*/ 57 h 125"/>
                <a:gd name="T30" fmla="*/ 1 w 46"/>
                <a:gd name="T31" fmla="*/ 58 h 125"/>
                <a:gd name="T32" fmla="*/ 0 w 46"/>
                <a:gd name="T33" fmla="*/ 67 h 125"/>
                <a:gd name="T34" fmla="*/ 3 w 46"/>
                <a:gd name="T35" fmla="*/ 73 h 125"/>
                <a:gd name="T36" fmla="*/ 3 w 46"/>
                <a:gd name="T37" fmla="*/ 74 h 125"/>
                <a:gd name="T38" fmla="*/ 4 w 46"/>
                <a:gd name="T39" fmla="*/ 76 h 125"/>
                <a:gd name="T40" fmla="*/ 7 w 46"/>
                <a:gd name="T41" fmla="*/ 81 h 125"/>
                <a:gd name="T42" fmla="*/ 7 w 46"/>
                <a:gd name="T43" fmla="*/ 82 h 125"/>
                <a:gd name="T44" fmla="*/ 8 w 46"/>
                <a:gd name="T45" fmla="*/ 87 h 125"/>
                <a:gd name="T46" fmla="*/ 14 w 46"/>
                <a:gd name="T47" fmla="*/ 88 h 125"/>
                <a:gd name="T48" fmla="*/ 12 w 46"/>
                <a:gd name="T49" fmla="*/ 92 h 125"/>
                <a:gd name="T50" fmla="*/ 16 w 46"/>
                <a:gd name="T51" fmla="*/ 95 h 125"/>
                <a:gd name="T52" fmla="*/ 17 w 46"/>
                <a:gd name="T53" fmla="*/ 95 h 125"/>
                <a:gd name="T54" fmla="*/ 18 w 46"/>
                <a:gd name="T55" fmla="*/ 97 h 125"/>
                <a:gd name="T56" fmla="*/ 19 w 46"/>
                <a:gd name="T57" fmla="*/ 98 h 125"/>
                <a:gd name="T58" fmla="*/ 29 w 46"/>
                <a:gd name="T59" fmla="*/ 112 h 125"/>
                <a:gd name="T60" fmla="*/ 32 w 46"/>
                <a:gd name="T61" fmla="*/ 117 h 125"/>
                <a:gd name="T62" fmla="*/ 34 w 46"/>
                <a:gd name="T63" fmla="*/ 123 h 125"/>
                <a:gd name="T64" fmla="*/ 39 w 46"/>
                <a:gd name="T65" fmla="*/ 125 h 125"/>
                <a:gd name="T66" fmla="*/ 37 w 46"/>
                <a:gd name="T67" fmla="*/ 120 h 125"/>
                <a:gd name="T68" fmla="*/ 39 w 46"/>
                <a:gd name="T69" fmla="*/ 114 h 125"/>
                <a:gd name="T70" fmla="*/ 46 w 46"/>
                <a:gd name="T71" fmla="*/ 108 h 125"/>
                <a:gd name="T72" fmla="*/ 44 w 46"/>
                <a:gd name="T73" fmla="*/ 106 h 125"/>
                <a:gd name="T74" fmla="*/ 42 w 46"/>
                <a:gd name="T75" fmla="*/ 94 h 125"/>
                <a:gd name="T76" fmla="*/ 37 w 46"/>
                <a:gd name="T77" fmla="*/ 84 h 125"/>
                <a:gd name="T78" fmla="*/ 33 w 46"/>
                <a:gd name="T79" fmla="*/ 69 h 125"/>
                <a:gd name="T80" fmla="*/ 30 w 46"/>
                <a:gd name="T81" fmla="*/ 58 h 125"/>
                <a:gd name="T82" fmla="*/ 27 w 46"/>
                <a:gd name="T83" fmla="*/ 53 h 125"/>
                <a:gd name="T84" fmla="*/ 26 w 46"/>
                <a:gd name="T85" fmla="*/ 54 h 125"/>
                <a:gd name="T86" fmla="*/ 25 w 46"/>
                <a:gd name="T87" fmla="*/ 45 h 125"/>
                <a:gd name="T88" fmla="*/ 23 w 46"/>
                <a:gd name="T89" fmla="*/ 41 h 125"/>
                <a:gd name="T90" fmla="*/ 23 w 46"/>
                <a:gd name="T91" fmla="*/ 33 h 125"/>
                <a:gd name="T92" fmla="*/ 25 w 46"/>
                <a:gd name="T93" fmla="*/ 27 h 125"/>
                <a:gd name="T94" fmla="*/ 18 w 46"/>
                <a:gd name="T95" fmla="*/ 13 h 125"/>
                <a:gd name="T96" fmla="*/ 15 w 46"/>
                <a:gd name="T97" fmla="*/ 6 h 125"/>
                <a:gd name="T98" fmla="*/ 15 w 46"/>
                <a:gd name="T99" fmla="*/ 2 h 125"/>
                <a:gd name="T100" fmla="*/ 12 w 46"/>
                <a:gd name="T101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125">
                  <a:moveTo>
                    <a:pt x="12" y="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"/>
                    <a:pt x="15" y="20"/>
                    <a:pt x="13" y="24"/>
                  </a:cubicBezTo>
                  <a:cubicBezTo>
                    <a:pt x="14" y="29"/>
                    <a:pt x="14" y="28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7"/>
                    <a:pt x="15" y="46"/>
                    <a:pt x="17" y="47"/>
                  </a:cubicBezTo>
                  <a:cubicBezTo>
                    <a:pt x="13" y="49"/>
                    <a:pt x="17" y="47"/>
                    <a:pt x="15" y="49"/>
                  </a:cubicBezTo>
                  <a:cubicBezTo>
                    <a:pt x="17" y="50"/>
                    <a:pt x="16" y="48"/>
                    <a:pt x="17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7"/>
                    <a:pt x="12" y="56"/>
                    <a:pt x="10" y="57"/>
                  </a:cubicBezTo>
                  <a:cubicBezTo>
                    <a:pt x="6" y="58"/>
                    <a:pt x="13" y="59"/>
                    <a:pt x="1" y="58"/>
                  </a:cubicBezTo>
                  <a:cubicBezTo>
                    <a:pt x="1" y="62"/>
                    <a:pt x="1" y="64"/>
                    <a:pt x="0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4" y="77"/>
                    <a:pt x="3" y="74"/>
                    <a:pt x="4" y="76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7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1" y="88"/>
                    <a:pt x="11" y="88"/>
                    <a:pt x="14" y="88"/>
                  </a:cubicBezTo>
                  <a:cubicBezTo>
                    <a:pt x="13" y="91"/>
                    <a:pt x="13" y="90"/>
                    <a:pt x="12" y="92"/>
                  </a:cubicBezTo>
                  <a:cubicBezTo>
                    <a:pt x="15" y="93"/>
                    <a:pt x="13" y="92"/>
                    <a:pt x="16" y="95"/>
                  </a:cubicBezTo>
                  <a:cubicBezTo>
                    <a:pt x="16" y="95"/>
                    <a:pt x="16" y="95"/>
                    <a:pt x="17" y="95"/>
                  </a:cubicBezTo>
                  <a:cubicBezTo>
                    <a:pt x="17" y="96"/>
                    <a:pt x="18" y="97"/>
                    <a:pt x="18" y="97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21" y="102"/>
                    <a:pt x="26" y="101"/>
                    <a:pt x="29" y="112"/>
                  </a:cubicBezTo>
                  <a:cubicBezTo>
                    <a:pt x="30" y="116"/>
                    <a:pt x="31" y="116"/>
                    <a:pt x="32" y="117"/>
                  </a:cubicBezTo>
                  <a:cubicBezTo>
                    <a:pt x="33" y="119"/>
                    <a:pt x="32" y="121"/>
                    <a:pt x="34" y="123"/>
                  </a:cubicBezTo>
                  <a:cubicBezTo>
                    <a:pt x="35" y="124"/>
                    <a:pt x="37" y="124"/>
                    <a:pt x="39" y="125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7"/>
                    <a:pt x="38" y="115"/>
                    <a:pt x="39" y="114"/>
                  </a:cubicBezTo>
                  <a:cubicBezTo>
                    <a:pt x="40" y="110"/>
                    <a:pt x="42" y="110"/>
                    <a:pt x="46" y="108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5" y="77"/>
                    <a:pt x="37" y="77"/>
                    <a:pt x="33" y="6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4"/>
                    <a:pt x="30" y="54"/>
                    <a:pt x="27" y="53"/>
                  </a:cubicBezTo>
                  <a:cubicBezTo>
                    <a:pt x="25" y="52"/>
                    <a:pt x="26" y="53"/>
                    <a:pt x="26" y="54"/>
                  </a:cubicBezTo>
                  <a:cubicBezTo>
                    <a:pt x="26" y="50"/>
                    <a:pt x="26" y="47"/>
                    <a:pt x="25" y="45"/>
                  </a:cubicBezTo>
                  <a:cubicBezTo>
                    <a:pt x="25" y="42"/>
                    <a:pt x="26" y="40"/>
                    <a:pt x="23" y="41"/>
                  </a:cubicBezTo>
                  <a:cubicBezTo>
                    <a:pt x="22" y="37"/>
                    <a:pt x="23" y="36"/>
                    <a:pt x="23" y="33"/>
                  </a:cubicBezTo>
                  <a:cubicBezTo>
                    <a:pt x="23" y="27"/>
                    <a:pt x="22" y="29"/>
                    <a:pt x="25" y="27"/>
                  </a:cubicBezTo>
                  <a:cubicBezTo>
                    <a:pt x="17" y="22"/>
                    <a:pt x="22" y="23"/>
                    <a:pt x="18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3"/>
                    <a:pt x="17" y="5"/>
                    <a:pt x="15" y="2"/>
                  </a:cubicBezTo>
                  <a:cubicBezTo>
                    <a:pt x="13" y="0"/>
                    <a:pt x="15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" name="Freeform 83"/>
            <p:cNvSpPr>
              <a:spLocks/>
            </p:cNvSpPr>
            <p:nvPr/>
          </p:nvSpPr>
          <p:spPr bwMode="auto">
            <a:xfrm>
              <a:off x="730" y="3694"/>
              <a:ext cx="38" cy="217"/>
            </a:xfrm>
            <a:custGeom>
              <a:avLst/>
              <a:gdLst>
                <a:gd name="T0" fmla="*/ 21 w 30"/>
                <a:gd name="T1" fmla="*/ 59 h 169"/>
                <a:gd name="T2" fmla="*/ 17 w 30"/>
                <a:gd name="T3" fmla="*/ 40 h 169"/>
                <a:gd name="T4" fmla="*/ 17 w 30"/>
                <a:gd name="T5" fmla="*/ 24 h 169"/>
                <a:gd name="T6" fmla="*/ 19 w 30"/>
                <a:gd name="T7" fmla="*/ 3 h 169"/>
                <a:gd name="T8" fmla="*/ 17 w 30"/>
                <a:gd name="T9" fmla="*/ 0 h 169"/>
                <a:gd name="T10" fmla="*/ 16 w 30"/>
                <a:gd name="T11" fmla="*/ 1 h 169"/>
                <a:gd name="T12" fmla="*/ 16 w 30"/>
                <a:gd name="T13" fmla="*/ 2 h 169"/>
                <a:gd name="T14" fmla="*/ 15 w 30"/>
                <a:gd name="T15" fmla="*/ 2 h 169"/>
                <a:gd name="T16" fmla="*/ 13 w 30"/>
                <a:gd name="T17" fmla="*/ 32 h 169"/>
                <a:gd name="T18" fmla="*/ 12 w 30"/>
                <a:gd name="T19" fmla="*/ 43 h 169"/>
                <a:gd name="T20" fmla="*/ 9 w 30"/>
                <a:gd name="T21" fmla="*/ 64 h 169"/>
                <a:gd name="T22" fmla="*/ 7 w 30"/>
                <a:gd name="T23" fmla="*/ 96 h 169"/>
                <a:gd name="T24" fmla="*/ 4 w 30"/>
                <a:gd name="T25" fmla="*/ 129 h 169"/>
                <a:gd name="T26" fmla="*/ 4 w 30"/>
                <a:gd name="T27" fmla="*/ 133 h 169"/>
                <a:gd name="T28" fmla="*/ 4 w 30"/>
                <a:gd name="T29" fmla="*/ 136 h 169"/>
                <a:gd name="T30" fmla="*/ 0 w 30"/>
                <a:gd name="T31" fmla="*/ 163 h 169"/>
                <a:gd name="T32" fmla="*/ 0 w 30"/>
                <a:gd name="T33" fmla="*/ 167 h 169"/>
                <a:gd name="T34" fmla="*/ 4 w 30"/>
                <a:gd name="T35" fmla="*/ 164 h 169"/>
                <a:gd name="T36" fmla="*/ 4 w 30"/>
                <a:gd name="T37" fmla="*/ 161 h 169"/>
                <a:gd name="T38" fmla="*/ 5 w 30"/>
                <a:gd name="T39" fmla="*/ 159 h 169"/>
                <a:gd name="T40" fmla="*/ 10 w 30"/>
                <a:gd name="T41" fmla="*/ 155 h 169"/>
                <a:gd name="T42" fmla="*/ 8 w 30"/>
                <a:gd name="T43" fmla="*/ 147 h 169"/>
                <a:gd name="T44" fmla="*/ 10 w 30"/>
                <a:gd name="T45" fmla="*/ 135 h 169"/>
                <a:gd name="T46" fmla="*/ 12 w 30"/>
                <a:gd name="T47" fmla="*/ 132 h 169"/>
                <a:gd name="T48" fmla="*/ 13 w 30"/>
                <a:gd name="T49" fmla="*/ 131 h 169"/>
                <a:gd name="T50" fmla="*/ 14 w 30"/>
                <a:gd name="T51" fmla="*/ 130 h 169"/>
                <a:gd name="T52" fmla="*/ 11 w 30"/>
                <a:gd name="T53" fmla="*/ 128 h 169"/>
                <a:gd name="T54" fmla="*/ 14 w 30"/>
                <a:gd name="T55" fmla="*/ 113 h 169"/>
                <a:gd name="T56" fmla="*/ 14 w 30"/>
                <a:gd name="T57" fmla="*/ 105 h 169"/>
                <a:gd name="T58" fmla="*/ 16 w 30"/>
                <a:gd name="T59" fmla="*/ 104 h 169"/>
                <a:gd name="T60" fmla="*/ 18 w 30"/>
                <a:gd name="T61" fmla="*/ 110 h 169"/>
                <a:gd name="T62" fmla="*/ 15 w 30"/>
                <a:gd name="T63" fmla="*/ 112 h 169"/>
                <a:gd name="T64" fmla="*/ 15 w 30"/>
                <a:gd name="T65" fmla="*/ 120 h 169"/>
                <a:gd name="T66" fmla="*/ 17 w 30"/>
                <a:gd name="T67" fmla="*/ 122 h 169"/>
                <a:gd name="T68" fmla="*/ 15 w 30"/>
                <a:gd name="T69" fmla="*/ 125 h 169"/>
                <a:gd name="T70" fmla="*/ 17 w 30"/>
                <a:gd name="T71" fmla="*/ 126 h 169"/>
                <a:gd name="T72" fmla="*/ 21 w 30"/>
                <a:gd name="T73" fmla="*/ 122 h 169"/>
                <a:gd name="T74" fmla="*/ 21 w 30"/>
                <a:gd name="T75" fmla="*/ 121 h 169"/>
                <a:gd name="T76" fmla="*/ 22 w 30"/>
                <a:gd name="T77" fmla="*/ 120 h 169"/>
                <a:gd name="T78" fmla="*/ 26 w 30"/>
                <a:gd name="T79" fmla="*/ 111 h 169"/>
                <a:gd name="T80" fmla="*/ 27 w 30"/>
                <a:gd name="T81" fmla="*/ 110 h 169"/>
                <a:gd name="T82" fmla="*/ 27 w 30"/>
                <a:gd name="T83" fmla="*/ 105 h 169"/>
                <a:gd name="T84" fmla="*/ 28 w 30"/>
                <a:gd name="T85" fmla="*/ 99 h 169"/>
                <a:gd name="T86" fmla="*/ 29 w 30"/>
                <a:gd name="T87" fmla="*/ 85 h 169"/>
                <a:gd name="T88" fmla="*/ 30 w 30"/>
                <a:gd name="T89" fmla="*/ 78 h 169"/>
                <a:gd name="T90" fmla="*/ 30 w 30"/>
                <a:gd name="T91" fmla="*/ 31 h 169"/>
                <a:gd name="T92" fmla="*/ 23 w 30"/>
                <a:gd name="T93" fmla="*/ 38 h 169"/>
                <a:gd name="T94" fmla="*/ 23 w 30"/>
                <a:gd name="T95" fmla="*/ 53 h 169"/>
                <a:gd name="T96" fmla="*/ 23 w 30"/>
                <a:gd name="T97" fmla="*/ 77 h 169"/>
                <a:gd name="T98" fmla="*/ 23 w 30"/>
                <a:gd name="T99" fmla="*/ 83 h 169"/>
                <a:gd name="T100" fmla="*/ 18 w 30"/>
                <a:gd name="T101" fmla="*/ 88 h 169"/>
                <a:gd name="T102" fmla="*/ 17 w 30"/>
                <a:gd name="T103" fmla="*/ 70 h 169"/>
                <a:gd name="T104" fmla="*/ 19 w 30"/>
                <a:gd name="T105" fmla="*/ 60 h 169"/>
                <a:gd name="T106" fmla="*/ 21 w 30"/>
                <a:gd name="T107" fmla="*/ 58 h 169"/>
                <a:gd name="T108" fmla="*/ 21 w 30"/>
                <a:gd name="T109" fmla="*/ 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69">
                  <a:moveTo>
                    <a:pt x="21" y="59"/>
                  </a:moveTo>
                  <a:cubicBezTo>
                    <a:pt x="15" y="52"/>
                    <a:pt x="17" y="49"/>
                    <a:pt x="17" y="40"/>
                  </a:cubicBezTo>
                  <a:cubicBezTo>
                    <a:pt x="18" y="33"/>
                    <a:pt x="17" y="28"/>
                    <a:pt x="17" y="24"/>
                  </a:cubicBezTo>
                  <a:cubicBezTo>
                    <a:pt x="19" y="19"/>
                    <a:pt x="19" y="9"/>
                    <a:pt x="19" y="3"/>
                  </a:cubicBezTo>
                  <a:cubicBezTo>
                    <a:pt x="17" y="2"/>
                    <a:pt x="18" y="3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2" y="9"/>
                    <a:pt x="13" y="30"/>
                    <a:pt x="13" y="32"/>
                  </a:cubicBezTo>
                  <a:cubicBezTo>
                    <a:pt x="12" y="37"/>
                    <a:pt x="12" y="38"/>
                    <a:pt x="12" y="43"/>
                  </a:cubicBezTo>
                  <a:cubicBezTo>
                    <a:pt x="12" y="51"/>
                    <a:pt x="10" y="57"/>
                    <a:pt x="9" y="64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104"/>
                    <a:pt x="4" y="121"/>
                    <a:pt x="4" y="129"/>
                  </a:cubicBezTo>
                  <a:cubicBezTo>
                    <a:pt x="5" y="133"/>
                    <a:pt x="5" y="128"/>
                    <a:pt x="4" y="133"/>
                  </a:cubicBezTo>
                  <a:cubicBezTo>
                    <a:pt x="4" y="134"/>
                    <a:pt x="4" y="136"/>
                    <a:pt x="4" y="136"/>
                  </a:cubicBezTo>
                  <a:cubicBezTo>
                    <a:pt x="2" y="144"/>
                    <a:pt x="0" y="154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" y="166"/>
                    <a:pt x="2" y="169"/>
                    <a:pt x="4" y="164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5" y="159"/>
                  </a:cubicBezTo>
                  <a:cubicBezTo>
                    <a:pt x="6" y="154"/>
                    <a:pt x="4" y="155"/>
                    <a:pt x="10" y="155"/>
                  </a:cubicBezTo>
                  <a:cubicBezTo>
                    <a:pt x="10" y="147"/>
                    <a:pt x="10" y="151"/>
                    <a:pt x="8" y="147"/>
                  </a:cubicBezTo>
                  <a:cubicBezTo>
                    <a:pt x="17" y="146"/>
                    <a:pt x="11" y="137"/>
                    <a:pt x="10" y="135"/>
                  </a:cubicBezTo>
                  <a:cubicBezTo>
                    <a:pt x="11" y="134"/>
                    <a:pt x="12" y="133"/>
                    <a:pt x="12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4" y="131"/>
                    <a:pt x="14" y="130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2"/>
                    <a:pt x="15" y="111"/>
                    <a:pt x="14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7" y="106"/>
                    <a:pt x="17" y="108"/>
                    <a:pt x="18" y="11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15"/>
                    <a:pt x="17" y="116"/>
                    <a:pt x="15" y="120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5" y="124"/>
                    <a:pt x="15" y="123"/>
                    <a:pt x="15" y="125"/>
                  </a:cubicBezTo>
                  <a:cubicBezTo>
                    <a:pt x="15" y="126"/>
                    <a:pt x="13" y="127"/>
                    <a:pt x="17" y="126"/>
                  </a:cubicBezTo>
                  <a:cubicBezTo>
                    <a:pt x="19" y="126"/>
                    <a:pt x="21" y="124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0"/>
                    <a:pt x="22" y="120"/>
                  </a:cubicBezTo>
                  <a:cubicBezTo>
                    <a:pt x="23" y="115"/>
                    <a:pt x="24" y="118"/>
                    <a:pt x="26" y="111"/>
                  </a:cubicBezTo>
                  <a:cubicBezTo>
                    <a:pt x="26" y="110"/>
                    <a:pt x="27" y="110"/>
                    <a:pt x="27" y="110"/>
                  </a:cubicBezTo>
                  <a:cubicBezTo>
                    <a:pt x="27" y="107"/>
                    <a:pt x="27" y="108"/>
                    <a:pt x="27" y="105"/>
                  </a:cubicBezTo>
                  <a:cubicBezTo>
                    <a:pt x="27" y="105"/>
                    <a:pt x="28" y="100"/>
                    <a:pt x="28" y="99"/>
                  </a:cubicBezTo>
                  <a:cubicBezTo>
                    <a:pt x="30" y="90"/>
                    <a:pt x="29" y="96"/>
                    <a:pt x="29" y="85"/>
                  </a:cubicBezTo>
                  <a:cubicBezTo>
                    <a:pt x="29" y="80"/>
                    <a:pt x="30" y="81"/>
                    <a:pt x="30" y="78"/>
                  </a:cubicBezTo>
                  <a:cubicBezTo>
                    <a:pt x="30" y="68"/>
                    <a:pt x="28" y="35"/>
                    <a:pt x="30" y="31"/>
                  </a:cubicBezTo>
                  <a:cubicBezTo>
                    <a:pt x="27" y="32"/>
                    <a:pt x="24" y="36"/>
                    <a:pt x="23" y="38"/>
                  </a:cubicBezTo>
                  <a:cubicBezTo>
                    <a:pt x="25" y="44"/>
                    <a:pt x="24" y="47"/>
                    <a:pt x="23" y="53"/>
                  </a:cubicBezTo>
                  <a:cubicBezTo>
                    <a:pt x="25" y="64"/>
                    <a:pt x="21" y="71"/>
                    <a:pt x="23" y="77"/>
                  </a:cubicBezTo>
                  <a:cubicBezTo>
                    <a:pt x="23" y="81"/>
                    <a:pt x="23" y="77"/>
                    <a:pt x="23" y="83"/>
                  </a:cubicBezTo>
                  <a:cubicBezTo>
                    <a:pt x="16" y="88"/>
                    <a:pt x="21" y="85"/>
                    <a:pt x="18" y="88"/>
                  </a:cubicBezTo>
                  <a:cubicBezTo>
                    <a:pt x="17" y="81"/>
                    <a:pt x="19" y="76"/>
                    <a:pt x="17" y="70"/>
                  </a:cubicBezTo>
                  <a:cubicBezTo>
                    <a:pt x="18" y="68"/>
                    <a:pt x="23" y="69"/>
                    <a:pt x="19" y="60"/>
                  </a:cubicBezTo>
                  <a:cubicBezTo>
                    <a:pt x="21" y="58"/>
                    <a:pt x="21" y="58"/>
                    <a:pt x="21" y="58"/>
                  </a:cubicBezTo>
                  <a:lnTo>
                    <a:pt x="21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8" name="Freeform 84"/>
            <p:cNvSpPr>
              <a:spLocks/>
            </p:cNvSpPr>
            <p:nvPr/>
          </p:nvSpPr>
          <p:spPr bwMode="auto">
            <a:xfrm>
              <a:off x="2447" y="2489"/>
              <a:ext cx="50" cy="175"/>
            </a:xfrm>
            <a:custGeom>
              <a:avLst/>
              <a:gdLst>
                <a:gd name="T0" fmla="*/ 7 w 39"/>
                <a:gd name="T1" fmla="*/ 1 h 136"/>
                <a:gd name="T2" fmla="*/ 4 w 39"/>
                <a:gd name="T3" fmla="*/ 0 h 136"/>
                <a:gd name="T4" fmla="*/ 2 w 39"/>
                <a:gd name="T5" fmla="*/ 1 h 136"/>
                <a:gd name="T6" fmla="*/ 0 w 39"/>
                <a:gd name="T7" fmla="*/ 3 h 136"/>
                <a:gd name="T8" fmla="*/ 3 w 39"/>
                <a:gd name="T9" fmla="*/ 5 h 136"/>
                <a:gd name="T10" fmla="*/ 4 w 39"/>
                <a:gd name="T11" fmla="*/ 12 h 136"/>
                <a:gd name="T12" fmla="*/ 2 w 39"/>
                <a:gd name="T13" fmla="*/ 13 h 136"/>
                <a:gd name="T14" fmla="*/ 5 w 39"/>
                <a:gd name="T15" fmla="*/ 22 h 136"/>
                <a:gd name="T16" fmla="*/ 5 w 39"/>
                <a:gd name="T17" fmla="*/ 30 h 136"/>
                <a:gd name="T18" fmla="*/ 7 w 39"/>
                <a:gd name="T19" fmla="*/ 42 h 136"/>
                <a:gd name="T20" fmla="*/ 7 w 39"/>
                <a:gd name="T21" fmla="*/ 43 h 136"/>
                <a:gd name="T22" fmla="*/ 7 w 39"/>
                <a:gd name="T23" fmla="*/ 44 h 136"/>
                <a:gd name="T24" fmla="*/ 9 w 39"/>
                <a:gd name="T25" fmla="*/ 46 h 136"/>
                <a:gd name="T26" fmla="*/ 9 w 39"/>
                <a:gd name="T27" fmla="*/ 47 h 136"/>
                <a:gd name="T28" fmla="*/ 9 w 39"/>
                <a:gd name="T29" fmla="*/ 50 h 136"/>
                <a:gd name="T30" fmla="*/ 11 w 39"/>
                <a:gd name="T31" fmla="*/ 57 h 136"/>
                <a:gd name="T32" fmla="*/ 11 w 39"/>
                <a:gd name="T33" fmla="*/ 63 h 136"/>
                <a:gd name="T34" fmla="*/ 11 w 39"/>
                <a:gd name="T35" fmla="*/ 66 h 136"/>
                <a:gd name="T36" fmla="*/ 11 w 39"/>
                <a:gd name="T37" fmla="*/ 74 h 136"/>
                <a:gd name="T38" fmla="*/ 9 w 39"/>
                <a:gd name="T39" fmla="*/ 79 h 136"/>
                <a:gd name="T40" fmla="*/ 12 w 39"/>
                <a:gd name="T41" fmla="*/ 81 h 136"/>
                <a:gd name="T42" fmla="*/ 11 w 39"/>
                <a:gd name="T43" fmla="*/ 85 h 136"/>
                <a:gd name="T44" fmla="*/ 11 w 39"/>
                <a:gd name="T45" fmla="*/ 94 h 136"/>
                <a:gd name="T46" fmla="*/ 14 w 39"/>
                <a:gd name="T47" fmla="*/ 103 h 136"/>
                <a:gd name="T48" fmla="*/ 18 w 39"/>
                <a:gd name="T49" fmla="*/ 114 h 136"/>
                <a:gd name="T50" fmla="*/ 22 w 39"/>
                <a:gd name="T51" fmla="*/ 120 h 136"/>
                <a:gd name="T52" fmla="*/ 23 w 39"/>
                <a:gd name="T53" fmla="*/ 126 h 136"/>
                <a:gd name="T54" fmla="*/ 24 w 39"/>
                <a:gd name="T55" fmla="*/ 126 h 136"/>
                <a:gd name="T56" fmla="*/ 30 w 39"/>
                <a:gd name="T57" fmla="*/ 129 h 136"/>
                <a:gd name="T58" fmla="*/ 30 w 39"/>
                <a:gd name="T59" fmla="*/ 134 h 136"/>
                <a:gd name="T60" fmla="*/ 34 w 39"/>
                <a:gd name="T61" fmla="*/ 133 h 136"/>
                <a:gd name="T62" fmla="*/ 34 w 39"/>
                <a:gd name="T63" fmla="*/ 134 h 136"/>
                <a:gd name="T64" fmla="*/ 35 w 39"/>
                <a:gd name="T65" fmla="*/ 135 h 136"/>
                <a:gd name="T66" fmla="*/ 37 w 39"/>
                <a:gd name="T67" fmla="*/ 131 h 136"/>
                <a:gd name="T68" fmla="*/ 37 w 39"/>
                <a:gd name="T69" fmla="*/ 121 h 136"/>
                <a:gd name="T70" fmla="*/ 38 w 39"/>
                <a:gd name="T71" fmla="*/ 115 h 136"/>
                <a:gd name="T72" fmla="*/ 35 w 39"/>
                <a:gd name="T73" fmla="*/ 116 h 136"/>
                <a:gd name="T74" fmla="*/ 33 w 39"/>
                <a:gd name="T75" fmla="*/ 108 h 136"/>
                <a:gd name="T76" fmla="*/ 35 w 39"/>
                <a:gd name="T77" fmla="*/ 108 h 136"/>
                <a:gd name="T78" fmla="*/ 34 w 39"/>
                <a:gd name="T79" fmla="*/ 100 h 136"/>
                <a:gd name="T80" fmla="*/ 33 w 39"/>
                <a:gd name="T81" fmla="*/ 96 h 136"/>
                <a:gd name="T82" fmla="*/ 31 w 39"/>
                <a:gd name="T83" fmla="*/ 87 h 136"/>
                <a:gd name="T84" fmla="*/ 30 w 39"/>
                <a:gd name="T85" fmla="*/ 85 h 136"/>
                <a:gd name="T86" fmla="*/ 27 w 39"/>
                <a:gd name="T87" fmla="*/ 70 h 136"/>
                <a:gd name="T88" fmla="*/ 27 w 39"/>
                <a:gd name="T89" fmla="*/ 68 h 136"/>
                <a:gd name="T90" fmla="*/ 25 w 39"/>
                <a:gd name="T91" fmla="*/ 67 h 136"/>
                <a:gd name="T92" fmla="*/ 25 w 39"/>
                <a:gd name="T93" fmla="*/ 61 h 136"/>
                <a:gd name="T94" fmla="*/ 24 w 39"/>
                <a:gd name="T95" fmla="*/ 59 h 136"/>
                <a:gd name="T96" fmla="*/ 20 w 39"/>
                <a:gd name="T97" fmla="*/ 46 h 136"/>
                <a:gd name="T98" fmla="*/ 20 w 39"/>
                <a:gd name="T99" fmla="*/ 45 h 136"/>
                <a:gd name="T100" fmla="*/ 19 w 39"/>
                <a:gd name="T101" fmla="*/ 42 h 136"/>
                <a:gd name="T102" fmla="*/ 14 w 39"/>
                <a:gd name="T103" fmla="*/ 30 h 136"/>
                <a:gd name="T104" fmla="*/ 11 w 39"/>
                <a:gd name="T105" fmla="*/ 18 h 136"/>
                <a:gd name="T106" fmla="*/ 8 w 39"/>
                <a:gd name="T107" fmla="*/ 1 h 136"/>
                <a:gd name="T108" fmla="*/ 7 w 39"/>
                <a:gd name="T109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" h="136">
                  <a:moveTo>
                    <a:pt x="7" y="1"/>
                  </a:moveTo>
                  <a:cubicBezTo>
                    <a:pt x="4" y="0"/>
                    <a:pt x="7" y="2"/>
                    <a:pt x="4" y="0"/>
                  </a:cubicBezTo>
                  <a:cubicBezTo>
                    <a:pt x="3" y="0"/>
                    <a:pt x="4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3" y="26"/>
                    <a:pt x="5" y="30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7" y="49"/>
                    <a:pt x="8" y="47"/>
                    <a:pt x="9" y="50"/>
                  </a:cubicBezTo>
                  <a:cubicBezTo>
                    <a:pt x="11" y="52"/>
                    <a:pt x="10" y="54"/>
                    <a:pt x="11" y="57"/>
                  </a:cubicBezTo>
                  <a:cubicBezTo>
                    <a:pt x="11" y="59"/>
                    <a:pt x="11" y="60"/>
                    <a:pt x="11" y="63"/>
                  </a:cubicBezTo>
                  <a:cubicBezTo>
                    <a:pt x="11" y="63"/>
                    <a:pt x="11" y="65"/>
                    <a:pt x="11" y="66"/>
                  </a:cubicBezTo>
                  <a:cubicBezTo>
                    <a:pt x="13" y="72"/>
                    <a:pt x="12" y="65"/>
                    <a:pt x="11" y="74"/>
                  </a:cubicBezTo>
                  <a:cubicBezTo>
                    <a:pt x="11" y="79"/>
                    <a:pt x="11" y="77"/>
                    <a:pt x="9" y="79"/>
                  </a:cubicBezTo>
                  <a:cubicBezTo>
                    <a:pt x="10" y="79"/>
                    <a:pt x="12" y="79"/>
                    <a:pt x="12" y="81"/>
                  </a:cubicBezTo>
                  <a:cubicBezTo>
                    <a:pt x="14" y="85"/>
                    <a:pt x="13" y="80"/>
                    <a:pt x="11" y="85"/>
                  </a:cubicBezTo>
                  <a:cubicBezTo>
                    <a:pt x="8" y="91"/>
                    <a:pt x="11" y="95"/>
                    <a:pt x="11" y="94"/>
                  </a:cubicBezTo>
                  <a:cubicBezTo>
                    <a:pt x="12" y="93"/>
                    <a:pt x="11" y="100"/>
                    <a:pt x="14" y="10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6"/>
                    <a:pt x="22" y="120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8" y="129"/>
                    <a:pt x="26" y="129"/>
                    <a:pt x="30" y="129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3"/>
                    <a:pt x="34" y="133"/>
                    <a:pt x="34" y="134"/>
                  </a:cubicBezTo>
                  <a:cubicBezTo>
                    <a:pt x="34" y="136"/>
                    <a:pt x="33" y="134"/>
                    <a:pt x="35" y="13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26"/>
                    <a:pt x="37" y="127"/>
                    <a:pt x="37" y="121"/>
                  </a:cubicBezTo>
                  <a:cubicBezTo>
                    <a:pt x="38" y="119"/>
                    <a:pt x="38" y="117"/>
                    <a:pt x="38" y="115"/>
                  </a:cubicBezTo>
                  <a:cubicBezTo>
                    <a:pt x="36" y="114"/>
                    <a:pt x="38" y="115"/>
                    <a:pt x="35" y="116"/>
                  </a:cubicBezTo>
                  <a:cubicBezTo>
                    <a:pt x="36" y="106"/>
                    <a:pt x="34" y="114"/>
                    <a:pt x="33" y="108"/>
                  </a:cubicBezTo>
                  <a:cubicBezTo>
                    <a:pt x="36" y="109"/>
                    <a:pt x="34" y="108"/>
                    <a:pt x="35" y="108"/>
                  </a:cubicBezTo>
                  <a:cubicBezTo>
                    <a:pt x="32" y="101"/>
                    <a:pt x="37" y="109"/>
                    <a:pt x="34" y="100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3"/>
                    <a:pt x="33" y="90"/>
                    <a:pt x="31" y="87"/>
                  </a:cubicBezTo>
                  <a:cubicBezTo>
                    <a:pt x="30" y="85"/>
                    <a:pt x="31" y="87"/>
                    <a:pt x="30" y="85"/>
                  </a:cubicBezTo>
                  <a:cubicBezTo>
                    <a:pt x="30" y="80"/>
                    <a:pt x="29" y="75"/>
                    <a:pt x="27" y="70"/>
                  </a:cubicBezTo>
                  <a:cubicBezTo>
                    <a:pt x="27" y="68"/>
                    <a:pt x="28" y="70"/>
                    <a:pt x="27" y="68"/>
                  </a:cubicBezTo>
                  <a:cubicBezTo>
                    <a:pt x="26" y="67"/>
                    <a:pt x="27" y="68"/>
                    <a:pt x="25" y="67"/>
                  </a:cubicBezTo>
                  <a:cubicBezTo>
                    <a:pt x="25" y="64"/>
                    <a:pt x="25" y="64"/>
                    <a:pt x="25" y="61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4" y="31"/>
                    <a:pt x="17" y="40"/>
                    <a:pt x="14" y="3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3"/>
                    <a:pt x="7" y="8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9" name="Freeform 85"/>
            <p:cNvSpPr>
              <a:spLocks/>
            </p:cNvSpPr>
            <p:nvPr/>
          </p:nvSpPr>
          <p:spPr bwMode="auto">
            <a:xfrm>
              <a:off x="607" y="1790"/>
              <a:ext cx="36" cy="257"/>
            </a:xfrm>
            <a:custGeom>
              <a:avLst/>
              <a:gdLst>
                <a:gd name="T0" fmla="*/ 24 w 28"/>
                <a:gd name="T1" fmla="*/ 15 h 200"/>
                <a:gd name="T2" fmla="*/ 28 w 28"/>
                <a:gd name="T3" fmla="*/ 9 h 200"/>
                <a:gd name="T4" fmla="*/ 20 w 28"/>
                <a:gd name="T5" fmla="*/ 6 h 200"/>
                <a:gd name="T6" fmla="*/ 19 w 28"/>
                <a:gd name="T7" fmla="*/ 18 h 200"/>
                <a:gd name="T8" fmla="*/ 17 w 28"/>
                <a:gd name="T9" fmla="*/ 23 h 200"/>
                <a:gd name="T10" fmla="*/ 16 w 28"/>
                <a:gd name="T11" fmla="*/ 23 h 200"/>
                <a:gd name="T12" fmla="*/ 15 w 28"/>
                <a:gd name="T13" fmla="*/ 28 h 200"/>
                <a:gd name="T14" fmla="*/ 15 w 28"/>
                <a:gd name="T15" fmla="*/ 30 h 200"/>
                <a:gd name="T16" fmla="*/ 15 w 28"/>
                <a:gd name="T17" fmla="*/ 38 h 200"/>
                <a:gd name="T18" fmla="*/ 12 w 28"/>
                <a:gd name="T19" fmla="*/ 51 h 200"/>
                <a:gd name="T20" fmla="*/ 8 w 28"/>
                <a:gd name="T21" fmla="*/ 68 h 200"/>
                <a:gd name="T22" fmla="*/ 10 w 28"/>
                <a:gd name="T23" fmla="*/ 70 h 200"/>
                <a:gd name="T24" fmla="*/ 9 w 28"/>
                <a:gd name="T25" fmla="*/ 79 h 200"/>
                <a:gd name="T26" fmla="*/ 9 w 28"/>
                <a:gd name="T27" fmla="*/ 92 h 200"/>
                <a:gd name="T28" fmla="*/ 8 w 28"/>
                <a:gd name="T29" fmla="*/ 95 h 200"/>
                <a:gd name="T30" fmla="*/ 5 w 28"/>
                <a:gd name="T31" fmla="*/ 99 h 200"/>
                <a:gd name="T32" fmla="*/ 6 w 28"/>
                <a:gd name="T33" fmla="*/ 105 h 200"/>
                <a:gd name="T34" fmla="*/ 4 w 28"/>
                <a:gd name="T35" fmla="*/ 106 h 200"/>
                <a:gd name="T36" fmla="*/ 7 w 28"/>
                <a:gd name="T37" fmla="*/ 134 h 200"/>
                <a:gd name="T38" fmla="*/ 5 w 28"/>
                <a:gd name="T39" fmla="*/ 148 h 200"/>
                <a:gd name="T40" fmla="*/ 2 w 28"/>
                <a:gd name="T41" fmla="*/ 151 h 200"/>
                <a:gd name="T42" fmla="*/ 2 w 28"/>
                <a:gd name="T43" fmla="*/ 163 h 200"/>
                <a:gd name="T44" fmla="*/ 3 w 28"/>
                <a:gd name="T45" fmla="*/ 169 h 200"/>
                <a:gd name="T46" fmla="*/ 3 w 28"/>
                <a:gd name="T47" fmla="*/ 176 h 200"/>
                <a:gd name="T48" fmla="*/ 0 w 28"/>
                <a:gd name="T49" fmla="*/ 178 h 200"/>
                <a:gd name="T50" fmla="*/ 1 w 28"/>
                <a:gd name="T51" fmla="*/ 196 h 200"/>
                <a:gd name="T52" fmla="*/ 6 w 28"/>
                <a:gd name="T53" fmla="*/ 200 h 200"/>
                <a:gd name="T54" fmla="*/ 8 w 28"/>
                <a:gd name="T55" fmla="*/ 189 h 200"/>
                <a:gd name="T56" fmla="*/ 6 w 28"/>
                <a:gd name="T57" fmla="*/ 178 h 200"/>
                <a:gd name="T58" fmla="*/ 8 w 28"/>
                <a:gd name="T59" fmla="*/ 173 h 200"/>
                <a:gd name="T60" fmla="*/ 11 w 28"/>
                <a:gd name="T61" fmla="*/ 172 h 200"/>
                <a:gd name="T62" fmla="*/ 14 w 28"/>
                <a:gd name="T63" fmla="*/ 137 h 200"/>
                <a:gd name="T64" fmla="*/ 14 w 28"/>
                <a:gd name="T65" fmla="*/ 125 h 200"/>
                <a:gd name="T66" fmla="*/ 16 w 28"/>
                <a:gd name="T67" fmla="*/ 117 h 200"/>
                <a:gd name="T68" fmla="*/ 16 w 28"/>
                <a:gd name="T69" fmla="*/ 98 h 200"/>
                <a:gd name="T70" fmla="*/ 17 w 28"/>
                <a:gd name="T71" fmla="*/ 94 h 200"/>
                <a:gd name="T72" fmla="*/ 26 w 28"/>
                <a:gd name="T73" fmla="*/ 20 h 200"/>
                <a:gd name="T74" fmla="*/ 24 w 28"/>
                <a:gd name="T75" fmla="*/ 17 h 200"/>
                <a:gd name="T76" fmla="*/ 23 w 28"/>
                <a:gd name="T77" fmla="*/ 15 h 200"/>
                <a:gd name="T78" fmla="*/ 24 w 28"/>
                <a:gd name="T79" fmla="*/ 1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00">
                  <a:moveTo>
                    <a:pt x="24" y="15"/>
                  </a:moveTo>
                  <a:cubicBezTo>
                    <a:pt x="26" y="11"/>
                    <a:pt x="26" y="12"/>
                    <a:pt x="28" y="9"/>
                  </a:cubicBezTo>
                  <a:cubicBezTo>
                    <a:pt x="27" y="5"/>
                    <a:pt x="24" y="0"/>
                    <a:pt x="20" y="6"/>
                  </a:cubicBezTo>
                  <a:cubicBezTo>
                    <a:pt x="16" y="13"/>
                    <a:pt x="19" y="16"/>
                    <a:pt x="19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32"/>
                    <a:pt x="16" y="26"/>
                    <a:pt x="15" y="30"/>
                  </a:cubicBezTo>
                  <a:cubicBezTo>
                    <a:pt x="15" y="35"/>
                    <a:pt x="12" y="33"/>
                    <a:pt x="15" y="38"/>
                  </a:cubicBezTo>
                  <a:cubicBezTo>
                    <a:pt x="11" y="41"/>
                    <a:pt x="12" y="45"/>
                    <a:pt x="12" y="51"/>
                  </a:cubicBezTo>
                  <a:cubicBezTo>
                    <a:pt x="6" y="51"/>
                    <a:pt x="13" y="53"/>
                    <a:pt x="8" y="6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7" y="76"/>
                    <a:pt x="9" y="73"/>
                    <a:pt x="9" y="79"/>
                  </a:cubicBezTo>
                  <a:cubicBezTo>
                    <a:pt x="8" y="92"/>
                    <a:pt x="11" y="84"/>
                    <a:pt x="9" y="92"/>
                  </a:cubicBezTo>
                  <a:cubicBezTo>
                    <a:pt x="8" y="93"/>
                    <a:pt x="8" y="93"/>
                    <a:pt x="8" y="95"/>
                  </a:cubicBezTo>
                  <a:cubicBezTo>
                    <a:pt x="6" y="99"/>
                    <a:pt x="8" y="97"/>
                    <a:pt x="5" y="99"/>
                  </a:cubicBezTo>
                  <a:cubicBezTo>
                    <a:pt x="7" y="102"/>
                    <a:pt x="6" y="101"/>
                    <a:pt x="6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9" y="112"/>
                    <a:pt x="4" y="123"/>
                    <a:pt x="7" y="134"/>
                  </a:cubicBezTo>
                  <a:cubicBezTo>
                    <a:pt x="4" y="139"/>
                    <a:pt x="4" y="143"/>
                    <a:pt x="5" y="148"/>
                  </a:cubicBezTo>
                  <a:cubicBezTo>
                    <a:pt x="3" y="151"/>
                    <a:pt x="5" y="150"/>
                    <a:pt x="2" y="151"/>
                  </a:cubicBezTo>
                  <a:cubicBezTo>
                    <a:pt x="3" y="155"/>
                    <a:pt x="2" y="159"/>
                    <a:pt x="2" y="163"/>
                  </a:cubicBezTo>
                  <a:cubicBezTo>
                    <a:pt x="2" y="165"/>
                    <a:pt x="3" y="168"/>
                    <a:pt x="3" y="169"/>
                  </a:cubicBezTo>
                  <a:cubicBezTo>
                    <a:pt x="3" y="172"/>
                    <a:pt x="3" y="171"/>
                    <a:pt x="3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88"/>
                    <a:pt x="5" y="186"/>
                    <a:pt x="1" y="196"/>
                  </a:cubicBezTo>
                  <a:cubicBezTo>
                    <a:pt x="6" y="200"/>
                    <a:pt x="6" y="200"/>
                    <a:pt x="6" y="200"/>
                  </a:cubicBezTo>
                  <a:cubicBezTo>
                    <a:pt x="6" y="199"/>
                    <a:pt x="8" y="195"/>
                    <a:pt x="8" y="189"/>
                  </a:cubicBezTo>
                  <a:cubicBezTo>
                    <a:pt x="8" y="179"/>
                    <a:pt x="7" y="182"/>
                    <a:pt x="6" y="178"/>
                  </a:cubicBezTo>
                  <a:cubicBezTo>
                    <a:pt x="9" y="175"/>
                    <a:pt x="8" y="178"/>
                    <a:pt x="8" y="173"/>
                  </a:cubicBezTo>
                  <a:cubicBezTo>
                    <a:pt x="13" y="175"/>
                    <a:pt x="10" y="173"/>
                    <a:pt x="11" y="172"/>
                  </a:cubicBezTo>
                  <a:cubicBezTo>
                    <a:pt x="8" y="162"/>
                    <a:pt x="13" y="144"/>
                    <a:pt x="14" y="137"/>
                  </a:cubicBezTo>
                  <a:cubicBezTo>
                    <a:pt x="14" y="133"/>
                    <a:pt x="14" y="128"/>
                    <a:pt x="14" y="125"/>
                  </a:cubicBezTo>
                  <a:cubicBezTo>
                    <a:pt x="15" y="123"/>
                    <a:pt x="15" y="122"/>
                    <a:pt x="16" y="117"/>
                  </a:cubicBezTo>
                  <a:cubicBezTo>
                    <a:pt x="16" y="112"/>
                    <a:pt x="17" y="106"/>
                    <a:pt x="16" y="98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80"/>
                    <a:pt x="28" y="31"/>
                    <a:pt x="26" y="20"/>
                  </a:cubicBezTo>
                  <a:cubicBezTo>
                    <a:pt x="25" y="18"/>
                    <a:pt x="26" y="19"/>
                    <a:pt x="24" y="17"/>
                  </a:cubicBezTo>
                  <a:cubicBezTo>
                    <a:pt x="24" y="15"/>
                    <a:pt x="24" y="17"/>
                    <a:pt x="23" y="15"/>
                  </a:cubicBezTo>
                  <a:lnTo>
                    <a:pt x="2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0" name="Freeform 86"/>
            <p:cNvSpPr>
              <a:spLocks noEditPoints="1"/>
            </p:cNvSpPr>
            <p:nvPr/>
          </p:nvSpPr>
          <p:spPr bwMode="auto">
            <a:xfrm>
              <a:off x="1789" y="2963"/>
              <a:ext cx="34" cy="281"/>
            </a:xfrm>
            <a:custGeom>
              <a:avLst/>
              <a:gdLst>
                <a:gd name="T0" fmla="*/ 18 w 27"/>
                <a:gd name="T1" fmla="*/ 176 h 219"/>
                <a:gd name="T2" fmla="*/ 17 w 27"/>
                <a:gd name="T3" fmla="*/ 182 h 219"/>
                <a:gd name="T4" fmla="*/ 18 w 27"/>
                <a:gd name="T5" fmla="*/ 176 h 219"/>
                <a:gd name="T6" fmla="*/ 25 w 27"/>
                <a:gd name="T7" fmla="*/ 102 h 219"/>
                <a:gd name="T8" fmla="*/ 25 w 27"/>
                <a:gd name="T9" fmla="*/ 89 h 219"/>
                <a:gd name="T10" fmla="*/ 23 w 27"/>
                <a:gd name="T11" fmla="*/ 20 h 219"/>
                <a:gd name="T12" fmla="*/ 22 w 27"/>
                <a:gd name="T13" fmla="*/ 4 h 219"/>
                <a:gd name="T14" fmla="*/ 18 w 27"/>
                <a:gd name="T15" fmla="*/ 0 h 219"/>
                <a:gd name="T16" fmla="*/ 19 w 27"/>
                <a:gd name="T17" fmla="*/ 34 h 219"/>
                <a:gd name="T18" fmla="*/ 19 w 27"/>
                <a:gd name="T19" fmla="*/ 34 h 219"/>
                <a:gd name="T20" fmla="*/ 19 w 27"/>
                <a:gd name="T21" fmla="*/ 35 h 219"/>
                <a:gd name="T22" fmla="*/ 20 w 27"/>
                <a:gd name="T23" fmla="*/ 56 h 219"/>
                <a:gd name="T24" fmla="*/ 20 w 27"/>
                <a:gd name="T25" fmla="*/ 65 h 219"/>
                <a:gd name="T26" fmla="*/ 21 w 27"/>
                <a:gd name="T27" fmla="*/ 69 h 219"/>
                <a:gd name="T28" fmla="*/ 21 w 27"/>
                <a:gd name="T29" fmla="*/ 72 h 219"/>
                <a:gd name="T30" fmla="*/ 20 w 27"/>
                <a:gd name="T31" fmla="*/ 75 h 219"/>
                <a:gd name="T32" fmla="*/ 19 w 27"/>
                <a:gd name="T33" fmla="*/ 82 h 219"/>
                <a:gd name="T34" fmla="*/ 18 w 27"/>
                <a:gd name="T35" fmla="*/ 95 h 219"/>
                <a:gd name="T36" fmla="*/ 17 w 27"/>
                <a:gd name="T37" fmla="*/ 96 h 219"/>
                <a:gd name="T38" fmla="*/ 15 w 27"/>
                <a:gd name="T39" fmla="*/ 100 h 219"/>
                <a:gd name="T40" fmla="*/ 15 w 27"/>
                <a:gd name="T41" fmla="*/ 109 h 219"/>
                <a:gd name="T42" fmla="*/ 18 w 27"/>
                <a:gd name="T43" fmla="*/ 108 h 219"/>
                <a:gd name="T44" fmla="*/ 17 w 27"/>
                <a:gd name="T45" fmla="*/ 119 h 219"/>
                <a:gd name="T46" fmla="*/ 16 w 27"/>
                <a:gd name="T47" fmla="*/ 113 h 219"/>
                <a:gd name="T48" fmla="*/ 13 w 27"/>
                <a:gd name="T49" fmla="*/ 124 h 219"/>
                <a:gd name="T50" fmla="*/ 13 w 27"/>
                <a:gd name="T51" fmla="*/ 138 h 219"/>
                <a:gd name="T52" fmla="*/ 10 w 27"/>
                <a:gd name="T53" fmla="*/ 164 h 219"/>
                <a:gd name="T54" fmla="*/ 7 w 27"/>
                <a:gd name="T55" fmla="*/ 163 h 219"/>
                <a:gd name="T56" fmla="*/ 2 w 27"/>
                <a:gd name="T57" fmla="*/ 167 h 219"/>
                <a:gd name="T58" fmla="*/ 0 w 27"/>
                <a:gd name="T59" fmla="*/ 178 h 219"/>
                <a:gd name="T60" fmla="*/ 3 w 27"/>
                <a:gd name="T61" fmla="*/ 176 h 219"/>
                <a:gd name="T62" fmla="*/ 5 w 27"/>
                <a:gd name="T63" fmla="*/ 179 h 219"/>
                <a:gd name="T64" fmla="*/ 7 w 27"/>
                <a:gd name="T65" fmla="*/ 177 h 219"/>
                <a:gd name="T66" fmla="*/ 7 w 27"/>
                <a:gd name="T67" fmla="*/ 190 h 219"/>
                <a:gd name="T68" fmla="*/ 5 w 27"/>
                <a:gd name="T69" fmla="*/ 219 h 219"/>
                <a:gd name="T70" fmla="*/ 7 w 27"/>
                <a:gd name="T71" fmla="*/ 213 h 219"/>
                <a:gd name="T72" fmla="*/ 10 w 27"/>
                <a:gd name="T73" fmla="*/ 207 h 219"/>
                <a:gd name="T74" fmla="*/ 13 w 27"/>
                <a:gd name="T75" fmla="*/ 193 h 219"/>
                <a:gd name="T76" fmla="*/ 15 w 27"/>
                <a:gd name="T77" fmla="*/ 184 h 219"/>
                <a:gd name="T78" fmla="*/ 14 w 27"/>
                <a:gd name="T79" fmla="*/ 187 h 219"/>
                <a:gd name="T80" fmla="*/ 14 w 27"/>
                <a:gd name="T81" fmla="*/ 200 h 219"/>
                <a:gd name="T82" fmla="*/ 19 w 27"/>
                <a:gd name="T83" fmla="*/ 197 h 219"/>
                <a:gd name="T84" fmla="*/ 20 w 27"/>
                <a:gd name="T85" fmla="*/ 189 h 219"/>
                <a:gd name="T86" fmla="*/ 21 w 27"/>
                <a:gd name="T87" fmla="*/ 170 h 219"/>
                <a:gd name="T88" fmla="*/ 14 w 27"/>
                <a:gd name="T89" fmla="*/ 169 h 219"/>
                <a:gd name="T90" fmla="*/ 17 w 27"/>
                <a:gd name="T91" fmla="*/ 169 h 219"/>
                <a:gd name="T92" fmla="*/ 18 w 27"/>
                <a:gd name="T93" fmla="*/ 164 h 219"/>
                <a:gd name="T94" fmla="*/ 22 w 27"/>
                <a:gd name="T95" fmla="*/ 167 h 219"/>
                <a:gd name="T96" fmla="*/ 23 w 27"/>
                <a:gd name="T97" fmla="*/ 150 h 219"/>
                <a:gd name="T98" fmla="*/ 24 w 27"/>
                <a:gd name="T99" fmla="*/ 128 h 219"/>
                <a:gd name="T100" fmla="*/ 20 w 27"/>
                <a:gd name="T101" fmla="*/ 127 h 219"/>
                <a:gd name="T102" fmla="*/ 23 w 27"/>
                <a:gd name="T103" fmla="*/ 124 h 219"/>
                <a:gd name="T104" fmla="*/ 25 w 27"/>
                <a:gd name="T105" fmla="*/ 122 h 219"/>
                <a:gd name="T106" fmla="*/ 22 w 27"/>
                <a:gd name="T107" fmla="*/ 108 h 219"/>
                <a:gd name="T108" fmla="*/ 23 w 27"/>
                <a:gd name="T109" fmla="*/ 105 h 219"/>
                <a:gd name="T110" fmla="*/ 26 w 27"/>
                <a:gd name="T111" fmla="*/ 102 h 219"/>
                <a:gd name="T112" fmla="*/ 25 w 27"/>
                <a:gd name="T113" fmla="*/ 10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219">
                  <a:moveTo>
                    <a:pt x="18" y="176"/>
                  </a:moveTo>
                  <a:cubicBezTo>
                    <a:pt x="17" y="182"/>
                    <a:pt x="17" y="182"/>
                    <a:pt x="17" y="182"/>
                  </a:cubicBezTo>
                  <a:cubicBezTo>
                    <a:pt x="13" y="179"/>
                    <a:pt x="15" y="178"/>
                    <a:pt x="18" y="176"/>
                  </a:cubicBezTo>
                  <a:close/>
                  <a:moveTo>
                    <a:pt x="25" y="102"/>
                  </a:moveTo>
                  <a:cubicBezTo>
                    <a:pt x="25" y="98"/>
                    <a:pt x="25" y="92"/>
                    <a:pt x="25" y="89"/>
                  </a:cubicBezTo>
                  <a:cubicBezTo>
                    <a:pt x="27" y="75"/>
                    <a:pt x="25" y="38"/>
                    <a:pt x="23" y="20"/>
                  </a:cubicBezTo>
                  <a:cubicBezTo>
                    <a:pt x="23" y="14"/>
                    <a:pt x="22" y="8"/>
                    <a:pt x="22" y="4"/>
                  </a:cubicBezTo>
                  <a:cubicBezTo>
                    <a:pt x="20" y="1"/>
                    <a:pt x="21" y="1"/>
                    <a:pt x="18" y="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19" y="60"/>
                    <a:pt x="20" y="65"/>
                  </a:cubicBezTo>
                  <a:cubicBezTo>
                    <a:pt x="20" y="72"/>
                    <a:pt x="20" y="68"/>
                    <a:pt x="21" y="6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3"/>
                    <a:pt x="20" y="75"/>
                    <a:pt x="20" y="75"/>
                  </a:cubicBezTo>
                  <a:cubicBezTo>
                    <a:pt x="19" y="78"/>
                    <a:pt x="19" y="80"/>
                    <a:pt x="19" y="82"/>
                  </a:cubicBezTo>
                  <a:cubicBezTo>
                    <a:pt x="20" y="87"/>
                    <a:pt x="22" y="92"/>
                    <a:pt x="18" y="95"/>
                  </a:cubicBezTo>
                  <a:cubicBezTo>
                    <a:pt x="18" y="95"/>
                    <a:pt x="17" y="96"/>
                    <a:pt x="17" y="96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1"/>
                    <a:pt x="15" y="106"/>
                    <a:pt x="15" y="109"/>
                  </a:cubicBezTo>
                  <a:cubicBezTo>
                    <a:pt x="19" y="107"/>
                    <a:pt x="16" y="107"/>
                    <a:pt x="18" y="108"/>
                  </a:cubicBezTo>
                  <a:cubicBezTo>
                    <a:pt x="18" y="114"/>
                    <a:pt x="18" y="116"/>
                    <a:pt x="17" y="119"/>
                  </a:cubicBezTo>
                  <a:cubicBezTo>
                    <a:pt x="16" y="117"/>
                    <a:pt x="16" y="117"/>
                    <a:pt x="16" y="113"/>
                  </a:cubicBezTo>
                  <a:cubicBezTo>
                    <a:pt x="14" y="116"/>
                    <a:pt x="13" y="120"/>
                    <a:pt x="13" y="124"/>
                  </a:cubicBezTo>
                  <a:cubicBezTo>
                    <a:pt x="13" y="128"/>
                    <a:pt x="13" y="133"/>
                    <a:pt x="13" y="138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74"/>
                    <a:pt x="2" y="168"/>
                    <a:pt x="2" y="16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8"/>
                    <a:pt x="2" y="178"/>
                    <a:pt x="3" y="176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6" y="178"/>
                    <a:pt x="6" y="178"/>
                    <a:pt x="7" y="177"/>
                  </a:cubicBezTo>
                  <a:cubicBezTo>
                    <a:pt x="7" y="182"/>
                    <a:pt x="7" y="184"/>
                    <a:pt x="7" y="190"/>
                  </a:cubicBezTo>
                  <a:cubicBezTo>
                    <a:pt x="8" y="197"/>
                    <a:pt x="2" y="213"/>
                    <a:pt x="5" y="219"/>
                  </a:cubicBezTo>
                  <a:cubicBezTo>
                    <a:pt x="8" y="216"/>
                    <a:pt x="6" y="218"/>
                    <a:pt x="7" y="213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3"/>
                    <a:pt x="12" y="197"/>
                    <a:pt x="13" y="193"/>
                  </a:cubicBezTo>
                  <a:cubicBezTo>
                    <a:pt x="14" y="185"/>
                    <a:pt x="13" y="186"/>
                    <a:pt x="15" y="184"/>
                  </a:cubicBezTo>
                  <a:cubicBezTo>
                    <a:pt x="15" y="185"/>
                    <a:pt x="14" y="185"/>
                    <a:pt x="14" y="187"/>
                  </a:cubicBezTo>
                  <a:cubicBezTo>
                    <a:pt x="16" y="199"/>
                    <a:pt x="14" y="193"/>
                    <a:pt x="14" y="200"/>
                  </a:cubicBezTo>
                  <a:cubicBezTo>
                    <a:pt x="18" y="200"/>
                    <a:pt x="19" y="199"/>
                    <a:pt x="19" y="197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1" y="182"/>
                    <a:pt x="20" y="178"/>
                    <a:pt x="21" y="170"/>
                  </a:cubicBezTo>
                  <a:cubicBezTo>
                    <a:pt x="16" y="170"/>
                    <a:pt x="19" y="171"/>
                    <a:pt x="14" y="169"/>
                  </a:cubicBezTo>
                  <a:cubicBezTo>
                    <a:pt x="15" y="168"/>
                    <a:pt x="13" y="167"/>
                    <a:pt x="17" y="169"/>
                  </a:cubicBezTo>
                  <a:cubicBezTo>
                    <a:pt x="17" y="167"/>
                    <a:pt x="16" y="164"/>
                    <a:pt x="18" y="164"/>
                  </a:cubicBezTo>
                  <a:cubicBezTo>
                    <a:pt x="21" y="165"/>
                    <a:pt x="17" y="166"/>
                    <a:pt x="22" y="167"/>
                  </a:cubicBezTo>
                  <a:cubicBezTo>
                    <a:pt x="20" y="157"/>
                    <a:pt x="23" y="154"/>
                    <a:pt x="23" y="150"/>
                  </a:cubicBezTo>
                  <a:cubicBezTo>
                    <a:pt x="22" y="142"/>
                    <a:pt x="23" y="137"/>
                    <a:pt x="24" y="128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2" y="124"/>
                    <a:pt x="20" y="126"/>
                    <a:pt x="23" y="124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19"/>
                    <a:pt x="24" y="112"/>
                    <a:pt x="22" y="108"/>
                  </a:cubicBezTo>
                  <a:cubicBezTo>
                    <a:pt x="23" y="106"/>
                    <a:pt x="23" y="106"/>
                    <a:pt x="23" y="105"/>
                  </a:cubicBezTo>
                  <a:cubicBezTo>
                    <a:pt x="26" y="102"/>
                    <a:pt x="26" y="102"/>
                    <a:pt x="26" y="102"/>
                  </a:cubicBezTo>
                  <a:lnTo>
                    <a:pt x="25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1" name="Freeform 87"/>
            <p:cNvSpPr>
              <a:spLocks noEditPoints="1"/>
            </p:cNvSpPr>
            <p:nvPr/>
          </p:nvSpPr>
          <p:spPr bwMode="auto">
            <a:xfrm>
              <a:off x="2008" y="3253"/>
              <a:ext cx="45" cy="169"/>
            </a:xfrm>
            <a:custGeom>
              <a:avLst/>
              <a:gdLst>
                <a:gd name="T0" fmla="*/ 20 w 35"/>
                <a:gd name="T1" fmla="*/ 26 h 131"/>
                <a:gd name="T2" fmla="*/ 18 w 35"/>
                <a:gd name="T3" fmla="*/ 34 h 131"/>
                <a:gd name="T4" fmla="*/ 22 w 35"/>
                <a:gd name="T5" fmla="*/ 21 h 131"/>
                <a:gd name="T6" fmla="*/ 22 w 35"/>
                <a:gd name="T7" fmla="*/ 24 h 131"/>
                <a:gd name="T8" fmla="*/ 29 w 35"/>
                <a:gd name="T9" fmla="*/ 0 h 131"/>
                <a:gd name="T10" fmla="*/ 22 w 35"/>
                <a:gd name="T11" fmla="*/ 2 h 131"/>
                <a:gd name="T12" fmla="*/ 13 w 35"/>
                <a:gd name="T13" fmla="*/ 31 h 131"/>
                <a:gd name="T14" fmla="*/ 7 w 35"/>
                <a:gd name="T15" fmla="*/ 55 h 131"/>
                <a:gd name="T16" fmla="*/ 6 w 35"/>
                <a:gd name="T17" fmla="*/ 60 h 131"/>
                <a:gd name="T18" fmla="*/ 11 w 35"/>
                <a:gd name="T19" fmla="*/ 55 h 131"/>
                <a:gd name="T20" fmla="*/ 14 w 35"/>
                <a:gd name="T21" fmla="*/ 47 h 131"/>
                <a:gd name="T22" fmla="*/ 15 w 35"/>
                <a:gd name="T23" fmla="*/ 48 h 131"/>
                <a:gd name="T24" fmla="*/ 6 w 35"/>
                <a:gd name="T25" fmla="*/ 83 h 131"/>
                <a:gd name="T26" fmla="*/ 8 w 35"/>
                <a:gd name="T27" fmla="*/ 91 h 131"/>
                <a:gd name="T28" fmla="*/ 17 w 35"/>
                <a:gd name="T29" fmla="*/ 70 h 131"/>
                <a:gd name="T30" fmla="*/ 27 w 35"/>
                <a:gd name="T31" fmla="*/ 53 h 131"/>
                <a:gd name="T32" fmla="*/ 21 w 35"/>
                <a:gd name="T33" fmla="*/ 70 h 131"/>
                <a:gd name="T34" fmla="*/ 7 w 35"/>
                <a:gd name="T35" fmla="*/ 107 h 131"/>
                <a:gd name="T36" fmla="*/ 3 w 35"/>
                <a:gd name="T37" fmla="*/ 123 h 131"/>
                <a:gd name="T38" fmla="*/ 5 w 35"/>
                <a:gd name="T39" fmla="*/ 131 h 131"/>
                <a:gd name="T40" fmla="*/ 12 w 35"/>
                <a:gd name="T41" fmla="*/ 118 h 131"/>
                <a:gd name="T42" fmla="*/ 18 w 35"/>
                <a:gd name="T43" fmla="*/ 105 h 131"/>
                <a:gd name="T44" fmla="*/ 23 w 35"/>
                <a:gd name="T45" fmla="*/ 89 h 131"/>
                <a:gd name="T46" fmla="*/ 24 w 35"/>
                <a:gd name="T47" fmla="*/ 88 h 131"/>
                <a:gd name="T48" fmla="*/ 26 w 35"/>
                <a:gd name="T49" fmla="*/ 74 h 131"/>
                <a:gd name="T50" fmla="*/ 27 w 35"/>
                <a:gd name="T51" fmla="*/ 67 h 131"/>
                <a:gd name="T52" fmla="*/ 22 w 35"/>
                <a:gd name="T53" fmla="*/ 81 h 131"/>
                <a:gd name="T54" fmla="*/ 21 w 35"/>
                <a:gd name="T55" fmla="*/ 74 h 131"/>
                <a:gd name="T56" fmla="*/ 33 w 35"/>
                <a:gd name="T57" fmla="*/ 56 h 131"/>
                <a:gd name="T58" fmla="*/ 30 w 35"/>
                <a:gd name="T59" fmla="*/ 36 h 131"/>
                <a:gd name="T60" fmla="*/ 27 w 35"/>
                <a:gd name="T61" fmla="*/ 30 h 131"/>
                <a:gd name="T62" fmla="*/ 29 w 35"/>
                <a:gd name="T63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31">
                  <a:moveTo>
                    <a:pt x="18" y="34"/>
                  </a:moveTo>
                  <a:cubicBezTo>
                    <a:pt x="18" y="28"/>
                    <a:pt x="18" y="30"/>
                    <a:pt x="20" y="26"/>
                  </a:cubicBezTo>
                  <a:cubicBezTo>
                    <a:pt x="21" y="28"/>
                    <a:pt x="21" y="27"/>
                    <a:pt x="20" y="31"/>
                  </a:cubicBezTo>
                  <a:cubicBezTo>
                    <a:pt x="20" y="34"/>
                    <a:pt x="20" y="34"/>
                    <a:pt x="18" y="34"/>
                  </a:cubicBezTo>
                  <a:close/>
                  <a:moveTo>
                    <a:pt x="22" y="24"/>
                  </a:moveTo>
                  <a:cubicBezTo>
                    <a:pt x="22" y="24"/>
                    <a:pt x="20" y="25"/>
                    <a:pt x="22" y="21"/>
                  </a:cubicBezTo>
                  <a:cubicBezTo>
                    <a:pt x="22" y="19"/>
                    <a:pt x="22" y="18"/>
                    <a:pt x="25" y="20"/>
                  </a:cubicBezTo>
                  <a:lnTo>
                    <a:pt x="22" y="24"/>
                  </a:lnTo>
                  <a:close/>
                  <a:moveTo>
                    <a:pt x="27" y="9"/>
                  </a:moveTo>
                  <a:cubicBezTo>
                    <a:pt x="29" y="7"/>
                    <a:pt x="28" y="10"/>
                    <a:pt x="29" y="0"/>
                  </a:cubicBezTo>
                  <a:cubicBezTo>
                    <a:pt x="27" y="1"/>
                    <a:pt x="27" y="0"/>
                    <a:pt x="26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9"/>
                    <a:pt x="20" y="15"/>
                    <a:pt x="16" y="19"/>
                  </a:cubicBezTo>
                  <a:cubicBezTo>
                    <a:pt x="15" y="25"/>
                    <a:pt x="16" y="28"/>
                    <a:pt x="13" y="31"/>
                  </a:cubicBezTo>
                  <a:cubicBezTo>
                    <a:pt x="12" y="34"/>
                    <a:pt x="13" y="38"/>
                    <a:pt x="12" y="4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6" y="58"/>
                    <a:pt x="6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2" y="55"/>
                    <a:pt x="10" y="60"/>
                    <a:pt x="11" y="55"/>
                  </a:cubicBezTo>
                  <a:cubicBezTo>
                    <a:pt x="11" y="54"/>
                    <a:pt x="12" y="53"/>
                    <a:pt x="12" y="52"/>
                  </a:cubicBezTo>
                  <a:cubicBezTo>
                    <a:pt x="13" y="49"/>
                    <a:pt x="12" y="50"/>
                    <a:pt x="14" y="4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4"/>
                    <a:pt x="18" y="3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5"/>
                    <a:pt x="4" y="83"/>
                    <a:pt x="3" y="87"/>
                  </a:cubicBezTo>
                  <a:cubicBezTo>
                    <a:pt x="6" y="93"/>
                    <a:pt x="6" y="91"/>
                    <a:pt x="8" y="91"/>
                  </a:cubicBezTo>
                  <a:cubicBezTo>
                    <a:pt x="8" y="88"/>
                    <a:pt x="10" y="86"/>
                    <a:pt x="12" y="80"/>
                  </a:cubicBezTo>
                  <a:cubicBezTo>
                    <a:pt x="13" y="76"/>
                    <a:pt x="15" y="75"/>
                    <a:pt x="17" y="70"/>
                  </a:cubicBezTo>
                  <a:cubicBezTo>
                    <a:pt x="18" y="68"/>
                    <a:pt x="17" y="68"/>
                    <a:pt x="19" y="65"/>
                  </a:cubicBezTo>
                  <a:cubicBezTo>
                    <a:pt x="25" y="57"/>
                    <a:pt x="19" y="54"/>
                    <a:pt x="27" y="53"/>
                  </a:cubicBezTo>
                  <a:cubicBezTo>
                    <a:pt x="26" y="58"/>
                    <a:pt x="24" y="63"/>
                    <a:pt x="21" y="65"/>
                  </a:cubicBezTo>
                  <a:cubicBezTo>
                    <a:pt x="21" y="65"/>
                    <a:pt x="22" y="64"/>
                    <a:pt x="21" y="70"/>
                  </a:cubicBezTo>
                  <a:cubicBezTo>
                    <a:pt x="21" y="70"/>
                    <a:pt x="20" y="70"/>
                    <a:pt x="20" y="71"/>
                  </a:cubicBezTo>
                  <a:cubicBezTo>
                    <a:pt x="17" y="74"/>
                    <a:pt x="8" y="103"/>
                    <a:pt x="7" y="107"/>
                  </a:cubicBezTo>
                  <a:cubicBezTo>
                    <a:pt x="6" y="112"/>
                    <a:pt x="5" y="113"/>
                    <a:pt x="5" y="114"/>
                  </a:cubicBezTo>
                  <a:cubicBezTo>
                    <a:pt x="4" y="118"/>
                    <a:pt x="5" y="119"/>
                    <a:pt x="3" y="123"/>
                  </a:cubicBezTo>
                  <a:cubicBezTo>
                    <a:pt x="1" y="126"/>
                    <a:pt x="0" y="125"/>
                    <a:pt x="1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27"/>
                    <a:pt x="7" y="124"/>
                    <a:pt x="7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6"/>
                    <a:pt x="12" y="116"/>
                    <a:pt x="14" y="112"/>
                  </a:cubicBezTo>
                  <a:cubicBezTo>
                    <a:pt x="18" y="108"/>
                    <a:pt x="16" y="111"/>
                    <a:pt x="18" y="105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8"/>
                    <a:pt x="24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5" y="83"/>
                    <a:pt x="28" y="78"/>
                    <a:pt x="26" y="74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4" y="72"/>
                    <a:pt x="25" y="72"/>
                    <a:pt x="24" y="76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3"/>
                    <a:pt x="21" y="82"/>
                    <a:pt x="19" y="83"/>
                  </a:cubicBezTo>
                  <a:cubicBezTo>
                    <a:pt x="20" y="81"/>
                    <a:pt x="20" y="77"/>
                    <a:pt x="21" y="74"/>
                  </a:cubicBezTo>
                  <a:cubicBezTo>
                    <a:pt x="23" y="69"/>
                    <a:pt x="23" y="72"/>
                    <a:pt x="24" y="68"/>
                  </a:cubicBezTo>
                  <a:cubicBezTo>
                    <a:pt x="28" y="55"/>
                    <a:pt x="29" y="56"/>
                    <a:pt x="33" y="56"/>
                  </a:cubicBezTo>
                  <a:cubicBezTo>
                    <a:pt x="35" y="47"/>
                    <a:pt x="35" y="49"/>
                    <a:pt x="35" y="38"/>
                  </a:cubicBezTo>
                  <a:cubicBezTo>
                    <a:pt x="34" y="39"/>
                    <a:pt x="31" y="42"/>
                    <a:pt x="30" y="36"/>
                  </a:cubicBezTo>
                  <a:cubicBezTo>
                    <a:pt x="30" y="33"/>
                    <a:pt x="30" y="34"/>
                    <a:pt x="30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29"/>
                    <a:pt x="28" y="30"/>
                    <a:pt x="29" y="28"/>
                  </a:cubicBezTo>
                  <a:cubicBezTo>
                    <a:pt x="27" y="20"/>
                    <a:pt x="28" y="18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2" name="Freeform 88"/>
            <p:cNvSpPr>
              <a:spLocks/>
            </p:cNvSpPr>
            <p:nvPr/>
          </p:nvSpPr>
          <p:spPr bwMode="auto">
            <a:xfrm>
              <a:off x="2130" y="3684"/>
              <a:ext cx="72" cy="327"/>
            </a:xfrm>
            <a:custGeom>
              <a:avLst/>
              <a:gdLst>
                <a:gd name="T0" fmla="*/ 10 w 56"/>
                <a:gd name="T1" fmla="*/ 32 h 255"/>
                <a:gd name="T2" fmla="*/ 8 w 56"/>
                <a:gd name="T3" fmla="*/ 22 h 255"/>
                <a:gd name="T4" fmla="*/ 6 w 56"/>
                <a:gd name="T5" fmla="*/ 15 h 255"/>
                <a:gd name="T6" fmla="*/ 1 w 56"/>
                <a:gd name="T7" fmla="*/ 1 h 255"/>
                <a:gd name="T8" fmla="*/ 0 w 56"/>
                <a:gd name="T9" fmla="*/ 0 h 255"/>
                <a:gd name="T10" fmla="*/ 2 w 56"/>
                <a:gd name="T11" fmla="*/ 19 h 255"/>
                <a:gd name="T12" fmla="*/ 8 w 56"/>
                <a:gd name="T13" fmla="*/ 42 h 255"/>
                <a:gd name="T14" fmla="*/ 9 w 56"/>
                <a:gd name="T15" fmla="*/ 46 h 255"/>
                <a:gd name="T16" fmla="*/ 13 w 56"/>
                <a:gd name="T17" fmla="*/ 56 h 255"/>
                <a:gd name="T18" fmla="*/ 16 w 56"/>
                <a:gd name="T19" fmla="*/ 71 h 255"/>
                <a:gd name="T20" fmla="*/ 23 w 56"/>
                <a:gd name="T21" fmla="*/ 93 h 255"/>
                <a:gd name="T22" fmla="*/ 27 w 56"/>
                <a:gd name="T23" fmla="*/ 107 h 255"/>
                <a:gd name="T24" fmla="*/ 30 w 56"/>
                <a:gd name="T25" fmla="*/ 114 h 255"/>
                <a:gd name="T26" fmla="*/ 41 w 56"/>
                <a:gd name="T27" fmla="*/ 169 h 255"/>
                <a:gd name="T28" fmla="*/ 44 w 56"/>
                <a:gd name="T29" fmla="*/ 186 h 255"/>
                <a:gd name="T30" fmla="*/ 49 w 56"/>
                <a:gd name="T31" fmla="*/ 221 h 255"/>
                <a:gd name="T32" fmla="*/ 50 w 56"/>
                <a:gd name="T33" fmla="*/ 255 h 255"/>
                <a:gd name="T34" fmla="*/ 51 w 56"/>
                <a:gd name="T35" fmla="*/ 253 h 255"/>
                <a:gd name="T36" fmla="*/ 55 w 56"/>
                <a:gd name="T37" fmla="*/ 250 h 255"/>
                <a:gd name="T38" fmla="*/ 54 w 56"/>
                <a:gd name="T39" fmla="*/ 248 h 255"/>
                <a:gd name="T40" fmla="*/ 52 w 56"/>
                <a:gd name="T41" fmla="*/ 245 h 255"/>
                <a:gd name="T42" fmla="*/ 53 w 56"/>
                <a:gd name="T43" fmla="*/ 237 h 255"/>
                <a:gd name="T44" fmla="*/ 53 w 56"/>
                <a:gd name="T45" fmla="*/ 227 h 255"/>
                <a:gd name="T46" fmla="*/ 54 w 56"/>
                <a:gd name="T47" fmla="*/ 218 h 255"/>
                <a:gd name="T48" fmla="*/ 53 w 56"/>
                <a:gd name="T49" fmla="*/ 207 h 255"/>
                <a:gd name="T50" fmla="*/ 52 w 56"/>
                <a:gd name="T51" fmla="*/ 188 h 255"/>
                <a:gd name="T52" fmla="*/ 49 w 56"/>
                <a:gd name="T53" fmla="*/ 169 h 255"/>
                <a:gd name="T54" fmla="*/ 42 w 56"/>
                <a:gd name="T55" fmla="*/ 132 h 255"/>
                <a:gd name="T56" fmla="*/ 38 w 56"/>
                <a:gd name="T57" fmla="*/ 114 h 255"/>
                <a:gd name="T58" fmla="*/ 33 w 56"/>
                <a:gd name="T59" fmla="*/ 97 h 255"/>
                <a:gd name="T60" fmla="*/ 29 w 56"/>
                <a:gd name="T61" fmla="*/ 86 h 255"/>
                <a:gd name="T62" fmla="*/ 27 w 56"/>
                <a:gd name="T63" fmla="*/ 72 h 255"/>
                <a:gd name="T64" fmla="*/ 21 w 56"/>
                <a:gd name="T65" fmla="*/ 60 h 255"/>
                <a:gd name="T66" fmla="*/ 18 w 56"/>
                <a:gd name="T67" fmla="*/ 46 h 255"/>
                <a:gd name="T68" fmla="*/ 14 w 56"/>
                <a:gd name="T69" fmla="*/ 39 h 255"/>
                <a:gd name="T70" fmla="*/ 10 w 56"/>
                <a:gd name="T71" fmla="*/ 3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255">
                  <a:moveTo>
                    <a:pt x="10" y="32"/>
                  </a:moveTo>
                  <a:cubicBezTo>
                    <a:pt x="10" y="27"/>
                    <a:pt x="10" y="27"/>
                    <a:pt x="8" y="22"/>
                  </a:cubicBezTo>
                  <a:cubicBezTo>
                    <a:pt x="7" y="19"/>
                    <a:pt x="7" y="17"/>
                    <a:pt x="6" y="1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7"/>
                    <a:pt x="1" y="12"/>
                    <a:pt x="2" y="1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5"/>
                    <a:pt x="9" y="46"/>
                  </a:cubicBezTo>
                  <a:cubicBezTo>
                    <a:pt x="11" y="49"/>
                    <a:pt x="9" y="47"/>
                    <a:pt x="13" y="56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80"/>
                    <a:pt x="19" y="73"/>
                    <a:pt x="23" y="93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11"/>
                    <a:pt x="29" y="108"/>
                    <a:pt x="30" y="114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4"/>
                    <a:pt x="44" y="181"/>
                    <a:pt x="44" y="186"/>
                  </a:cubicBezTo>
                  <a:cubicBezTo>
                    <a:pt x="47" y="204"/>
                    <a:pt x="47" y="193"/>
                    <a:pt x="49" y="221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2" y="254"/>
                    <a:pt x="50" y="255"/>
                    <a:pt x="51" y="253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5" y="250"/>
                    <a:pt x="54" y="248"/>
                    <a:pt x="54" y="248"/>
                  </a:cubicBezTo>
                  <a:cubicBezTo>
                    <a:pt x="53" y="246"/>
                    <a:pt x="53" y="245"/>
                    <a:pt x="52" y="245"/>
                  </a:cubicBezTo>
                  <a:cubicBezTo>
                    <a:pt x="56" y="241"/>
                    <a:pt x="53" y="242"/>
                    <a:pt x="53" y="237"/>
                  </a:cubicBezTo>
                  <a:cubicBezTo>
                    <a:pt x="53" y="233"/>
                    <a:pt x="54" y="232"/>
                    <a:pt x="53" y="227"/>
                  </a:cubicBezTo>
                  <a:cubicBezTo>
                    <a:pt x="53" y="225"/>
                    <a:pt x="54" y="222"/>
                    <a:pt x="54" y="218"/>
                  </a:cubicBezTo>
                  <a:cubicBezTo>
                    <a:pt x="54" y="213"/>
                    <a:pt x="53" y="212"/>
                    <a:pt x="53" y="207"/>
                  </a:cubicBezTo>
                  <a:cubicBezTo>
                    <a:pt x="53" y="201"/>
                    <a:pt x="53" y="195"/>
                    <a:pt x="52" y="188"/>
                  </a:cubicBezTo>
                  <a:cubicBezTo>
                    <a:pt x="50" y="183"/>
                    <a:pt x="50" y="175"/>
                    <a:pt x="49" y="169"/>
                  </a:cubicBezTo>
                  <a:cubicBezTo>
                    <a:pt x="47" y="156"/>
                    <a:pt x="45" y="144"/>
                    <a:pt x="42" y="132"/>
                  </a:cubicBezTo>
                  <a:cubicBezTo>
                    <a:pt x="41" y="126"/>
                    <a:pt x="39" y="121"/>
                    <a:pt x="38" y="114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29" y="93"/>
                    <a:pt x="32" y="93"/>
                    <a:pt x="29" y="8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2" y="68"/>
                    <a:pt x="24" y="70"/>
                    <a:pt x="21" y="6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5" y="47"/>
                    <a:pt x="14" y="39"/>
                  </a:cubicBezTo>
                  <a:cubicBezTo>
                    <a:pt x="12" y="32"/>
                    <a:pt x="10" y="34"/>
                    <a:pt x="10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3" name="Freeform 89"/>
            <p:cNvSpPr>
              <a:spLocks/>
            </p:cNvSpPr>
            <p:nvPr/>
          </p:nvSpPr>
          <p:spPr bwMode="auto">
            <a:xfrm>
              <a:off x="1686" y="3744"/>
              <a:ext cx="99" cy="221"/>
            </a:xfrm>
            <a:custGeom>
              <a:avLst/>
              <a:gdLst>
                <a:gd name="T0" fmla="*/ 11 w 77"/>
                <a:gd name="T1" fmla="*/ 21 h 172"/>
                <a:gd name="T2" fmla="*/ 8 w 77"/>
                <a:gd name="T3" fmla="*/ 14 h 172"/>
                <a:gd name="T4" fmla="*/ 6 w 77"/>
                <a:gd name="T5" fmla="*/ 6 h 172"/>
                <a:gd name="T6" fmla="*/ 2 w 77"/>
                <a:gd name="T7" fmla="*/ 0 h 172"/>
                <a:gd name="T8" fmla="*/ 1 w 77"/>
                <a:gd name="T9" fmla="*/ 9 h 172"/>
                <a:gd name="T10" fmla="*/ 3 w 77"/>
                <a:gd name="T11" fmla="*/ 10 h 172"/>
                <a:gd name="T12" fmla="*/ 12 w 77"/>
                <a:gd name="T13" fmla="*/ 37 h 172"/>
                <a:gd name="T14" fmla="*/ 17 w 77"/>
                <a:gd name="T15" fmla="*/ 51 h 172"/>
                <a:gd name="T16" fmla="*/ 25 w 77"/>
                <a:gd name="T17" fmla="*/ 67 h 172"/>
                <a:gd name="T18" fmla="*/ 24 w 77"/>
                <a:gd name="T19" fmla="*/ 71 h 172"/>
                <a:gd name="T20" fmla="*/ 28 w 77"/>
                <a:gd name="T21" fmla="*/ 76 h 172"/>
                <a:gd name="T22" fmla="*/ 34 w 77"/>
                <a:gd name="T23" fmla="*/ 94 h 172"/>
                <a:gd name="T24" fmla="*/ 39 w 77"/>
                <a:gd name="T25" fmla="*/ 99 h 172"/>
                <a:gd name="T26" fmla="*/ 42 w 77"/>
                <a:gd name="T27" fmla="*/ 105 h 172"/>
                <a:gd name="T28" fmla="*/ 43 w 77"/>
                <a:gd name="T29" fmla="*/ 106 h 172"/>
                <a:gd name="T30" fmla="*/ 49 w 77"/>
                <a:gd name="T31" fmla="*/ 120 h 172"/>
                <a:gd name="T32" fmla="*/ 50 w 77"/>
                <a:gd name="T33" fmla="*/ 121 h 172"/>
                <a:gd name="T34" fmla="*/ 51 w 77"/>
                <a:gd name="T35" fmla="*/ 124 h 172"/>
                <a:gd name="T36" fmla="*/ 57 w 77"/>
                <a:gd name="T37" fmla="*/ 135 h 172"/>
                <a:gd name="T38" fmla="*/ 57 w 77"/>
                <a:gd name="T39" fmla="*/ 136 h 172"/>
                <a:gd name="T40" fmla="*/ 58 w 77"/>
                <a:gd name="T41" fmla="*/ 138 h 172"/>
                <a:gd name="T42" fmla="*/ 67 w 77"/>
                <a:gd name="T43" fmla="*/ 159 h 172"/>
                <a:gd name="T44" fmla="*/ 68 w 77"/>
                <a:gd name="T45" fmla="*/ 163 h 172"/>
                <a:gd name="T46" fmla="*/ 70 w 77"/>
                <a:gd name="T47" fmla="*/ 164 h 172"/>
                <a:gd name="T48" fmla="*/ 71 w 77"/>
                <a:gd name="T49" fmla="*/ 165 h 172"/>
                <a:gd name="T50" fmla="*/ 74 w 77"/>
                <a:gd name="T51" fmla="*/ 172 h 172"/>
                <a:gd name="T52" fmla="*/ 74 w 77"/>
                <a:gd name="T53" fmla="*/ 163 h 172"/>
                <a:gd name="T54" fmla="*/ 72 w 77"/>
                <a:gd name="T55" fmla="*/ 155 h 172"/>
                <a:gd name="T56" fmla="*/ 64 w 77"/>
                <a:gd name="T57" fmla="*/ 129 h 172"/>
                <a:gd name="T58" fmla="*/ 63 w 77"/>
                <a:gd name="T59" fmla="*/ 127 h 172"/>
                <a:gd name="T60" fmla="*/ 60 w 77"/>
                <a:gd name="T61" fmla="*/ 119 h 172"/>
                <a:gd name="T62" fmla="*/ 57 w 77"/>
                <a:gd name="T63" fmla="*/ 112 h 172"/>
                <a:gd name="T64" fmla="*/ 53 w 77"/>
                <a:gd name="T65" fmla="*/ 105 h 172"/>
                <a:gd name="T66" fmla="*/ 43 w 77"/>
                <a:gd name="T67" fmla="*/ 84 h 172"/>
                <a:gd name="T68" fmla="*/ 23 w 77"/>
                <a:gd name="T69" fmla="*/ 41 h 172"/>
                <a:gd name="T70" fmla="*/ 20 w 77"/>
                <a:gd name="T71" fmla="*/ 38 h 172"/>
                <a:gd name="T72" fmla="*/ 19 w 77"/>
                <a:gd name="T73" fmla="*/ 35 h 172"/>
                <a:gd name="T74" fmla="*/ 11 w 77"/>
                <a:gd name="T75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72">
                  <a:moveTo>
                    <a:pt x="11" y="21"/>
                  </a:moveTo>
                  <a:cubicBezTo>
                    <a:pt x="9" y="19"/>
                    <a:pt x="10" y="18"/>
                    <a:pt x="8" y="1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4"/>
                    <a:pt x="1" y="4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10" y="34"/>
                    <a:pt x="12" y="37"/>
                  </a:cubicBezTo>
                  <a:cubicBezTo>
                    <a:pt x="17" y="45"/>
                    <a:pt x="13" y="44"/>
                    <a:pt x="17" y="51"/>
                  </a:cubicBezTo>
                  <a:cubicBezTo>
                    <a:pt x="21" y="56"/>
                    <a:pt x="20" y="64"/>
                    <a:pt x="25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26" y="72"/>
                    <a:pt x="28" y="76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7" y="95"/>
                    <a:pt x="38" y="96"/>
                    <a:pt x="39" y="99"/>
                  </a:cubicBezTo>
                  <a:cubicBezTo>
                    <a:pt x="39" y="100"/>
                    <a:pt x="42" y="107"/>
                    <a:pt x="42" y="105"/>
                  </a:cubicBezTo>
                  <a:cubicBezTo>
                    <a:pt x="42" y="105"/>
                    <a:pt x="43" y="106"/>
                    <a:pt x="43" y="106"/>
                  </a:cubicBezTo>
                  <a:cubicBezTo>
                    <a:pt x="42" y="118"/>
                    <a:pt x="45" y="113"/>
                    <a:pt x="49" y="120"/>
                  </a:cubicBezTo>
                  <a:cubicBezTo>
                    <a:pt x="49" y="121"/>
                    <a:pt x="50" y="121"/>
                    <a:pt x="50" y="121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4" y="128"/>
                    <a:pt x="52" y="127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7"/>
                    <a:pt x="57" y="137"/>
                    <a:pt x="58" y="138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8" y="162"/>
                    <a:pt x="67" y="158"/>
                    <a:pt x="68" y="163"/>
                  </a:cubicBezTo>
                  <a:cubicBezTo>
                    <a:pt x="70" y="163"/>
                    <a:pt x="69" y="162"/>
                    <a:pt x="70" y="164"/>
                  </a:cubicBezTo>
                  <a:cubicBezTo>
                    <a:pt x="70" y="164"/>
                    <a:pt x="71" y="164"/>
                    <a:pt x="71" y="165"/>
                  </a:cubicBezTo>
                  <a:cubicBezTo>
                    <a:pt x="73" y="169"/>
                    <a:pt x="71" y="169"/>
                    <a:pt x="74" y="172"/>
                  </a:cubicBezTo>
                  <a:cubicBezTo>
                    <a:pt x="77" y="168"/>
                    <a:pt x="74" y="166"/>
                    <a:pt x="74" y="163"/>
                  </a:cubicBezTo>
                  <a:cubicBezTo>
                    <a:pt x="73" y="161"/>
                    <a:pt x="73" y="158"/>
                    <a:pt x="72" y="155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58" y="120"/>
                    <a:pt x="62" y="124"/>
                    <a:pt x="60" y="119"/>
                  </a:cubicBezTo>
                  <a:cubicBezTo>
                    <a:pt x="57" y="115"/>
                    <a:pt x="56" y="117"/>
                    <a:pt x="57" y="112"/>
                  </a:cubicBezTo>
                  <a:cubicBezTo>
                    <a:pt x="52" y="110"/>
                    <a:pt x="56" y="110"/>
                    <a:pt x="53" y="105"/>
                  </a:cubicBezTo>
                  <a:cubicBezTo>
                    <a:pt x="49" y="98"/>
                    <a:pt x="47" y="91"/>
                    <a:pt x="43" y="8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0" y="38"/>
                    <a:pt x="22" y="42"/>
                    <a:pt x="20" y="38"/>
                  </a:cubicBezTo>
                  <a:cubicBezTo>
                    <a:pt x="19" y="37"/>
                    <a:pt x="19" y="36"/>
                    <a:pt x="19" y="35"/>
                  </a:cubicBezTo>
                  <a:cubicBezTo>
                    <a:pt x="16" y="27"/>
                    <a:pt x="16" y="26"/>
                    <a:pt x="1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4" name="Freeform 90"/>
            <p:cNvSpPr>
              <a:spLocks/>
            </p:cNvSpPr>
            <p:nvPr/>
          </p:nvSpPr>
          <p:spPr bwMode="auto">
            <a:xfrm>
              <a:off x="2343" y="1884"/>
              <a:ext cx="46" cy="173"/>
            </a:xfrm>
            <a:custGeom>
              <a:avLst/>
              <a:gdLst>
                <a:gd name="T0" fmla="*/ 11 w 36"/>
                <a:gd name="T1" fmla="*/ 105 h 135"/>
                <a:gd name="T2" fmla="*/ 11 w 36"/>
                <a:gd name="T3" fmla="*/ 99 h 135"/>
                <a:gd name="T4" fmla="*/ 22 w 36"/>
                <a:gd name="T5" fmla="*/ 40 h 135"/>
                <a:gd name="T6" fmla="*/ 27 w 36"/>
                <a:gd name="T7" fmla="*/ 0 h 135"/>
                <a:gd name="T8" fmla="*/ 22 w 36"/>
                <a:gd name="T9" fmla="*/ 4 h 135"/>
                <a:gd name="T10" fmla="*/ 21 w 36"/>
                <a:gd name="T11" fmla="*/ 21 h 135"/>
                <a:gd name="T12" fmla="*/ 3 w 36"/>
                <a:gd name="T13" fmla="*/ 97 h 135"/>
                <a:gd name="T14" fmla="*/ 4 w 36"/>
                <a:gd name="T15" fmla="*/ 114 h 135"/>
                <a:gd name="T16" fmla="*/ 3 w 36"/>
                <a:gd name="T17" fmla="*/ 125 h 135"/>
                <a:gd name="T18" fmla="*/ 1 w 36"/>
                <a:gd name="T19" fmla="*/ 135 h 135"/>
                <a:gd name="T20" fmla="*/ 7 w 36"/>
                <a:gd name="T21" fmla="*/ 125 h 135"/>
                <a:gd name="T22" fmla="*/ 9 w 36"/>
                <a:gd name="T23" fmla="*/ 122 h 135"/>
                <a:gd name="T24" fmla="*/ 7 w 36"/>
                <a:gd name="T25" fmla="*/ 118 h 135"/>
                <a:gd name="T26" fmla="*/ 11 w 36"/>
                <a:gd name="T27" fmla="*/ 120 h 135"/>
                <a:gd name="T28" fmla="*/ 8 w 36"/>
                <a:gd name="T29" fmla="*/ 112 h 135"/>
                <a:gd name="T30" fmla="*/ 14 w 36"/>
                <a:gd name="T31" fmla="*/ 117 h 135"/>
                <a:gd name="T32" fmla="*/ 17 w 36"/>
                <a:gd name="T33" fmla="*/ 105 h 135"/>
                <a:gd name="T34" fmla="*/ 19 w 36"/>
                <a:gd name="T35" fmla="*/ 105 h 135"/>
                <a:gd name="T36" fmla="*/ 20 w 36"/>
                <a:gd name="T37" fmla="*/ 105 h 135"/>
                <a:gd name="T38" fmla="*/ 18 w 36"/>
                <a:gd name="T39" fmla="*/ 100 h 135"/>
                <a:gd name="T40" fmla="*/ 18 w 36"/>
                <a:gd name="T41" fmla="*/ 99 h 135"/>
                <a:gd name="T42" fmla="*/ 23 w 36"/>
                <a:gd name="T43" fmla="*/ 95 h 135"/>
                <a:gd name="T44" fmla="*/ 28 w 36"/>
                <a:gd name="T45" fmla="*/ 76 h 135"/>
                <a:gd name="T46" fmla="*/ 31 w 36"/>
                <a:gd name="T47" fmla="*/ 57 h 135"/>
                <a:gd name="T48" fmla="*/ 31 w 36"/>
                <a:gd name="T49" fmla="*/ 57 h 135"/>
                <a:gd name="T50" fmla="*/ 32 w 36"/>
                <a:gd name="T51" fmla="*/ 39 h 135"/>
                <a:gd name="T52" fmla="*/ 30 w 36"/>
                <a:gd name="T53" fmla="*/ 24 h 135"/>
                <a:gd name="T54" fmla="*/ 30 w 36"/>
                <a:gd name="T55" fmla="*/ 29 h 135"/>
                <a:gd name="T56" fmla="*/ 27 w 36"/>
                <a:gd name="T57" fmla="*/ 42 h 135"/>
                <a:gd name="T58" fmla="*/ 24 w 36"/>
                <a:gd name="T59" fmla="*/ 62 h 135"/>
                <a:gd name="T60" fmla="*/ 23 w 36"/>
                <a:gd name="T61" fmla="*/ 68 h 135"/>
                <a:gd name="T62" fmla="*/ 22 w 36"/>
                <a:gd name="T63" fmla="*/ 71 h 135"/>
                <a:gd name="T64" fmla="*/ 21 w 36"/>
                <a:gd name="T65" fmla="*/ 73 h 135"/>
                <a:gd name="T66" fmla="*/ 18 w 36"/>
                <a:gd name="T67" fmla="*/ 88 h 135"/>
                <a:gd name="T68" fmla="*/ 13 w 36"/>
                <a:gd name="T69" fmla="*/ 101 h 135"/>
                <a:gd name="T70" fmla="*/ 11 w 36"/>
                <a:gd name="T71" fmla="*/ 10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135">
                  <a:moveTo>
                    <a:pt x="11" y="105"/>
                  </a:moveTo>
                  <a:cubicBezTo>
                    <a:pt x="11" y="101"/>
                    <a:pt x="10" y="101"/>
                    <a:pt x="11" y="9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4"/>
                    <a:pt x="27" y="13"/>
                    <a:pt x="27" y="0"/>
                  </a:cubicBezTo>
                  <a:cubicBezTo>
                    <a:pt x="24" y="1"/>
                    <a:pt x="24" y="2"/>
                    <a:pt x="22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112"/>
                    <a:pt x="0" y="107"/>
                    <a:pt x="4" y="114"/>
                  </a:cubicBezTo>
                  <a:cubicBezTo>
                    <a:pt x="1" y="118"/>
                    <a:pt x="2" y="120"/>
                    <a:pt x="3" y="125"/>
                  </a:cubicBezTo>
                  <a:cubicBezTo>
                    <a:pt x="3" y="135"/>
                    <a:pt x="2" y="132"/>
                    <a:pt x="1" y="135"/>
                  </a:cubicBezTo>
                  <a:cubicBezTo>
                    <a:pt x="5" y="134"/>
                    <a:pt x="5" y="131"/>
                    <a:pt x="7" y="125"/>
                  </a:cubicBezTo>
                  <a:cubicBezTo>
                    <a:pt x="8" y="122"/>
                    <a:pt x="7" y="124"/>
                    <a:pt x="9" y="122"/>
                  </a:cubicBezTo>
                  <a:cubicBezTo>
                    <a:pt x="7" y="120"/>
                    <a:pt x="7" y="121"/>
                    <a:pt x="7" y="118"/>
                  </a:cubicBezTo>
                  <a:cubicBezTo>
                    <a:pt x="11" y="119"/>
                    <a:pt x="8" y="119"/>
                    <a:pt x="11" y="120"/>
                  </a:cubicBezTo>
                  <a:cubicBezTo>
                    <a:pt x="11" y="110"/>
                    <a:pt x="7" y="123"/>
                    <a:pt x="8" y="112"/>
                  </a:cubicBezTo>
                  <a:cubicBezTo>
                    <a:pt x="14" y="116"/>
                    <a:pt x="10" y="114"/>
                    <a:pt x="14" y="117"/>
                  </a:cubicBezTo>
                  <a:cubicBezTo>
                    <a:pt x="14" y="108"/>
                    <a:pt x="16" y="109"/>
                    <a:pt x="17" y="105"/>
                  </a:cubicBezTo>
                  <a:cubicBezTo>
                    <a:pt x="17" y="105"/>
                    <a:pt x="18" y="105"/>
                    <a:pt x="19" y="105"/>
                  </a:cubicBezTo>
                  <a:cubicBezTo>
                    <a:pt x="20" y="105"/>
                    <a:pt x="19" y="106"/>
                    <a:pt x="20" y="105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87"/>
                    <a:pt x="27" y="78"/>
                    <a:pt x="28" y="76"/>
                  </a:cubicBezTo>
                  <a:cubicBezTo>
                    <a:pt x="29" y="69"/>
                    <a:pt x="28" y="62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5"/>
                    <a:pt x="33" y="42"/>
                    <a:pt x="32" y="39"/>
                  </a:cubicBezTo>
                  <a:cubicBezTo>
                    <a:pt x="31" y="26"/>
                    <a:pt x="36" y="26"/>
                    <a:pt x="30" y="24"/>
                  </a:cubicBezTo>
                  <a:cubicBezTo>
                    <a:pt x="29" y="26"/>
                    <a:pt x="30" y="26"/>
                    <a:pt x="30" y="29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51"/>
                    <a:pt x="25" y="51"/>
                    <a:pt x="24" y="62"/>
                  </a:cubicBezTo>
                  <a:cubicBezTo>
                    <a:pt x="23" y="67"/>
                    <a:pt x="24" y="60"/>
                    <a:pt x="23" y="68"/>
                  </a:cubicBezTo>
                  <a:cubicBezTo>
                    <a:pt x="22" y="69"/>
                    <a:pt x="22" y="70"/>
                    <a:pt x="22" y="71"/>
                  </a:cubicBezTo>
                  <a:cubicBezTo>
                    <a:pt x="20" y="78"/>
                    <a:pt x="24" y="65"/>
                    <a:pt x="21" y="73"/>
                  </a:cubicBezTo>
                  <a:cubicBezTo>
                    <a:pt x="19" y="79"/>
                    <a:pt x="18" y="86"/>
                    <a:pt x="18" y="88"/>
                  </a:cubicBezTo>
                  <a:cubicBezTo>
                    <a:pt x="14" y="94"/>
                    <a:pt x="16" y="91"/>
                    <a:pt x="13" y="101"/>
                  </a:cubicBezTo>
                  <a:cubicBezTo>
                    <a:pt x="13" y="104"/>
                    <a:pt x="13" y="103"/>
                    <a:pt x="11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5" name="Freeform 91"/>
            <p:cNvSpPr>
              <a:spLocks/>
            </p:cNvSpPr>
            <p:nvPr/>
          </p:nvSpPr>
          <p:spPr bwMode="auto">
            <a:xfrm>
              <a:off x="2374" y="2769"/>
              <a:ext cx="27" cy="162"/>
            </a:xfrm>
            <a:custGeom>
              <a:avLst/>
              <a:gdLst>
                <a:gd name="T0" fmla="*/ 21 w 21"/>
                <a:gd name="T1" fmla="*/ 41 h 126"/>
                <a:gd name="T2" fmla="*/ 21 w 21"/>
                <a:gd name="T3" fmla="*/ 30 h 126"/>
                <a:gd name="T4" fmla="*/ 19 w 21"/>
                <a:gd name="T5" fmla="*/ 32 h 126"/>
                <a:gd name="T6" fmla="*/ 19 w 21"/>
                <a:gd name="T7" fmla="*/ 28 h 126"/>
                <a:gd name="T8" fmla="*/ 19 w 21"/>
                <a:gd name="T9" fmla="*/ 27 h 126"/>
                <a:gd name="T10" fmla="*/ 18 w 21"/>
                <a:gd name="T11" fmla="*/ 21 h 126"/>
                <a:gd name="T12" fmla="*/ 17 w 21"/>
                <a:gd name="T13" fmla="*/ 14 h 126"/>
                <a:gd name="T14" fmla="*/ 13 w 21"/>
                <a:gd name="T15" fmla="*/ 1 h 126"/>
                <a:gd name="T16" fmla="*/ 9 w 21"/>
                <a:gd name="T17" fmla="*/ 4 h 126"/>
                <a:gd name="T18" fmla="*/ 5 w 21"/>
                <a:gd name="T19" fmla="*/ 14 h 126"/>
                <a:gd name="T20" fmla="*/ 4 w 21"/>
                <a:gd name="T21" fmla="*/ 29 h 126"/>
                <a:gd name="T22" fmla="*/ 3 w 21"/>
                <a:gd name="T23" fmla="*/ 56 h 126"/>
                <a:gd name="T24" fmla="*/ 3 w 21"/>
                <a:gd name="T25" fmla="*/ 64 h 126"/>
                <a:gd name="T26" fmla="*/ 2 w 21"/>
                <a:gd name="T27" fmla="*/ 71 h 126"/>
                <a:gd name="T28" fmla="*/ 4 w 21"/>
                <a:gd name="T29" fmla="*/ 101 h 126"/>
                <a:gd name="T30" fmla="*/ 5 w 21"/>
                <a:gd name="T31" fmla="*/ 125 h 126"/>
                <a:gd name="T32" fmla="*/ 8 w 21"/>
                <a:gd name="T33" fmla="*/ 124 h 126"/>
                <a:gd name="T34" fmla="*/ 4 w 21"/>
                <a:gd name="T35" fmla="*/ 122 h 126"/>
                <a:gd name="T36" fmla="*/ 7 w 21"/>
                <a:gd name="T37" fmla="*/ 121 h 126"/>
                <a:gd name="T38" fmla="*/ 9 w 21"/>
                <a:gd name="T39" fmla="*/ 120 h 126"/>
                <a:gd name="T40" fmla="*/ 7 w 21"/>
                <a:gd name="T41" fmla="*/ 117 h 126"/>
                <a:gd name="T42" fmla="*/ 9 w 21"/>
                <a:gd name="T43" fmla="*/ 105 h 126"/>
                <a:gd name="T44" fmla="*/ 9 w 21"/>
                <a:gd name="T45" fmla="*/ 95 h 126"/>
                <a:gd name="T46" fmla="*/ 12 w 21"/>
                <a:gd name="T47" fmla="*/ 93 h 126"/>
                <a:gd name="T48" fmla="*/ 10 w 21"/>
                <a:gd name="T49" fmla="*/ 90 h 126"/>
                <a:gd name="T50" fmla="*/ 13 w 21"/>
                <a:gd name="T51" fmla="*/ 83 h 126"/>
                <a:gd name="T52" fmla="*/ 12 w 21"/>
                <a:gd name="T53" fmla="*/ 76 h 126"/>
                <a:gd name="T54" fmla="*/ 15 w 21"/>
                <a:gd name="T55" fmla="*/ 72 h 126"/>
                <a:gd name="T56" fmla="*/ 13 w 21"/>
                <a:gd name="T57" fmla="*/ 67 h 126"/>
                <a:gd name="T58" fmla="*/ 15 w 21"/>
                <a:gd name="T59" fmla="*/ 68 h 126"/>
                <a:gd name="T60" fmla="*/ 17 w 21"/>
                <a:gd name="T61" fmla="*/ 67 h 126"/>
                <a:gd name="T62" fmla="*/ 14 w 21"/>
                <a:gd name="T63" fmla="*/ 64 h 126"/>
                <a:gd name="T64" fmla="*/ 18 w 21"/>
                <a:gd name="T65" fmla="*/ 63 h 126"/>
                <a:gd name="T66" fmla="*/ 13 w 21"/>
                <a:gd name="T67" fmla="*/ 57 h 126"/>
                <a:gd name="T68" fmla="*/ 14 w 21"/>
                <a:gd name="T69" fmla="*/ 50 h 126"/>
                <a:gd name="T70" fmla="*/ 15 w 21"/>
                <a:gd name="T71" fmla="*/ 49 h 126"/>
                <a:gd name="T72" fmla="*/ 15 w 21"/>
                <a:gd name="T73" fmla="*/ 49 h 126"/>
                <a:gd name="T74" fmla="*/ 15 w 21"/>
                <a:gd name="T75" fmla="*/ 46 h 126"/>
                <a:gd name="T76" fmla="*/ 14 w 21"/>
                <a:gd name="T77" fmla="*/ 45 h 126"/>
                <a:gd name="T78" fmla="*/ 20 w 21"/>
                <a:gd name="T79" fmla="*/ 41 h 126"/>
                <a:gd name="T80" fmla="*/ 21 w 21"/>
                <a:gd name="T81" fmla="*/ 4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26">
                  <a:moveTo>
                    <a:pt x="21" y="4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18" y="31"/>
                    <a:pt x="20" y="29"/>
                    <a:pt x="19" y="32"/>
                  </a:cubicBezTo>
                  <a:cubicBezTo>
                    <a:pt x="19" y="29"/>
                    <a:pt x="18" y="31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21" y="22"/>
                    <a:pt x="19" y="24"/>
                    <a:pt x="18" y="21"/>
                  </a:cubicBezTo>
                  <a:cubicBezTo>
                    <a:pt x="17" y="17"/>
                    <a:pt x="19" y="18"/>
                    <a:pt x="17" y="14"/>
                  </a:cubicBezTo>
                  <a:cubicBezTo>
                    <a:pt x="15" y="11"/>
                    <a:pt x="13" y="13"/>
                    <a:pt x="13" y="1"/>
                  </a:cubicBezTo>
                  <a:cubicBezTo>
                    <a:pt x="11" y="1"/>
                    <a:pt x="10" y="0"/>
                    <a:pt x="9" y="4"/>
                  </a:cubicBezTo>
                  <a:cubicBezTo>
                    <a:pt x="8" y="7"/>
                    <a:pt x="9" y="11"/>
                    <a:pt x="5" y="14"/>
                  </a:cubicBezTo>
                  <a:cubicBezTo>
                    <a:pt x="5" y="22"/>
                    <a:pt x="7" y="24"/>
                    <a:pt x="4" y="29"/>
                  </a:cubicBezTo>
                  <a:cubicBezTo>
                    <a:pt x="1" y="35"/>
                    <a:pt x="2" y="48"/>
                    <a:pt x="3" y="5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6"/>
                    <a:pt x="2" y="68"/>
                    <a:pt x="2" y="71"/>
                  </a:cubicBezTo>
                  <a:cubicBezTo>
                    <a:pt x="2" y="79"/>
                    <a:pt x="4" y="100"/>
                    <a:pt x="4" y="101"/>
                  </a:cubicBezTo>
                  <a:cubicBezTo>
                    <a:pt x="4" y="102"/>
                    <a:pt x="0" y="124"/>
                    <a:pt x="5" y="125"/>
                  </a:cubicBezTo>
                  <a:cubicBezTo>
                    <a:pt x="9" y="126"/>
                    <a:pt x="8" y="124"/>
                    <a:pt x="8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2"/>
                    <a:pt x="6" y="121"/>
                    <a:pt x="7" y="121"/>
                  </a:cubicBezTo>
                  <a:cubicBezTo>
                    <a:pt x="9" y="120"/>
                    <a:pt x="8" y="121"/>
                    <a:pt x="9" y="120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0" y="112"/>
                    <a:pt x="9" y="112"/>
                    <a:pt x="9" y="105"/>
                  </a:cubicBezTo>
                  <a:cubicBezTo>
                    <a:pt x="9" y="99"/>
                    <a:pt x="11" y="102"/>
                    <a:pt x="9" y="95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7"/>
                    <a:pt x="13" y="86"/>
                    <a:pt x="13" y="83"/>
                  </a:cubicBezTo>
                  <a:cubicBezTo>
                    <a:pt x="13" y="80"/>
                    <a:pt x="12" y="81"/>
                    <a:pt x="12" y="76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66"/>
                    <a:pt x="15" y="72"/>
                    <a:pt x="13" y="67"/>
                  </a:cubicBezTo>
                  <a:cubicBezTo>
                    <a:pt x="14" y="67"/>
                    <a:pt x="15" y="68"/>
                    <a:pt x="15" y="68"/>
                  </a:cubicBezTo>
                  <a:cubicBezTo>
                    <a:pt x="17" y="68"/>
                    <a:pt x="16" y="68"/>
                    <a:pt x="17" y="67"/>
                  </a:cubicBezTo>
                  <a:cubicBezTo>
                    <a:pt x="16" y="66"/>
                    <a:pt x="15" y="66"/>
                    <a:pt x="14" y="64"/>
                  </a:cubicBezTo>
                  <a:cubicBezTo>
                    <a:pt x="19" y="64"/>
                    <a:pt x="17" y="64"/>
                    <a:pt x="18" y="63"/>
                  </a:cubicBezTo>
                  <a:cubicBezTo>
                    <a:pt x="14" y="60"/>
                    <a:pt x="18" y="62"/>
                    <a:pt x="13" y="57"/>
                  </a:cubicBezTo>
                  <a:cubicBezTo>
                    <a:pt x="15" y="52"/>
                    <a:pt x="13" y="53"/>
                    <a:pt x="14" y="50"/>
                  </a:cubicBezTo>
                  <a:cubicBezTo>
                    <a:pt x="14" y="50"/>
                    <a:pt x="15" y="50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5"/>
                    <a:pt x="15" y="48"/>
                    <a:pt x="15" y="46"/>
                  </a:cubicBezTo>
                  <a:cubicBezTo>
                    <a:pt x="12" y="41"/>
                    <a:pt x="15" y="49"/>
                    <a:pt x="14" y="45"/>
                  </a:cubicBezTo>
                  <a:cubicBezTo>
                    <a:pt x="16" y="43"/>
                    <a:pt x="17" y="42"/>
                    <a:pt x="20" y="41"/>
                  </a:cubicBezTo>
                  <a:lnTo>
                    <a:pt x="21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6" name="Freeform 92"/>
            <p:cNvSpPr>
              <a:spLocks/>
            </p:cNvSpPr>
            <p:nvPr/>
          </p:nvSpPr>
          <p:spPr bwMode="auto">
            <a:xfrm>
              <a:off x="2169" y="3461"/>
              <a:ext cx="36" cy="188"/>
            </a:xfrm>
            <a:custGeom>
              <a:avLst/>
              <a:gdLst>
                <a:gd name="T0" fmla="*/ 16 w 28"/>
                <a:gd name="T1" fmla="*/ 80 h 146"/>
                <a:gd name="T2" fmla="*/ 16 w 28"/>
                <a:gd name="T3" fmla="*/ 72 h 146"/>
                <a:gd name="T4" fmla="*/ 18 w 28"/>
                <a:gd name="T5" fmla="*/ 71 h 146"/>
                <a:gd name="T6" fmla="*/ 18 w 28"/>
                <a:gd name="T7" fmla="*/ 71 h 146"/>
                <a:gd name="T8" fmla="*/ 19 w 28"/>
                <a:gd name="T9" fmla="*/ 70 h 146"/>
                <a:gd name="T10" fmla="*/ 16 w 28"/>
                <a:gd name="T11" fmla="*/ 67 h 146"/>
                <a:gd name="T12" fmla="*/ 15 w 28"/>
                <a:gd name="T13" fmla="*/ 56 h 146"/>
                <a:gd name="T14" fmla="*/ 4 w 28"/>
                <a:gd name="T15" fmla="*/ 1 h 146"/>
                <a:gd name="T16" fmla="*/ 1 w 28"/>
                <a:gd name="T17" fmla="*/ 8 h 146"/>
                <a:gd name="T18" fmla="*/ 1 w 28"/>
                <a:gd name="T19" fmla="*/ 16 h 146"/>
                <a:gd name="T20" fmla="*/ 3 w 28"/>
                <a:gd name="T21" fmla="*/ 18 h 146"/>
                <a:gd name="T22" fmla="*/ 2 w 28"/>
                <a:gd name="T23" fmla="*/ 25 h 146"/>
                <a:gd name="T24" fmla="*/ 5 w 28"/>
                <a:gd name="T25" fmla="*/ 40 h 146"/>
                <a:gd name="T26" fmla="*/ 8 w 28"/>
                <a:gd name="T27" fmla="*/ 68 h 146"/>
                <a:gd name="T28" fmla="*/ 12 w 28"/>
                <a:gd name="T29" fmla="*/ 100 h 146"/>
                <a:gd name="T30" fmla="*/ 19 w 28"/>
                <a:gd name="T31" fmla="*/ 130 h 146"/>
                <a:gd name="T32" fmla="*/ 21 w 28"/>
                <a:gd name="T33" fmla="*/ 143 h 146"/>
                <a:gd name="T34" fmla="*/ 22 w 28"/>
                <a:gd name="T35" fmla="*/ 145 h 146"/>
                <a:gd name="T36" fmla="*/ 23 w 28"/>
                <a:gd name="T37" fmla="*/ 142 h 146"/>
                <a:gd name="T38" fmla="*/ 23 w 28"/>
                <a:gd name="T39" fmla="*/ 138 h 146"/>
                <a:gd name="T40" fmla="*/ 21 w 28"/>
                <a:gd name="T41" fmla="*/ 116 h 146"/>
                <a:gd name="T42" fmla="*/ 25 w 28"/>
                <a:gd name="T43" fmla="*/ 106 h 146"/>
                <a:gd name="T44" fmla="*/ 24 w 28"/>
                <a:gd name="T45" fmla="*/ 92 h 146"/>
                <a:gd name="T46" fmla="*/ 21 w 28"/>
                <a:gd name="T47" fmla="*/ 90 h 146"/>
                <a:gd name="T48" fmla="*/ 25 w 28"/>
                <a:gd name="T49" fmla="*/ 90 h 146"/>
                <a:gd name="T50" fmla="*/ 27 w 28"/>
                <a:gd name="T51" fmla="*/ 92 h 146"/>
                <a:gd name="T52" fmla="*/ 21 w 28"/>
                <a:gd name="T53" fmla="*/ 51 h 146"/>
                <a:gd name="T54" fmla="*/ 18 w 28"/>
                <a:gd name="T55" fmla="*/ 48 h 146"/>
                <a:gd name="T56" fmla="*/ 19 w 28"/>
                <a:gd name="T57" fmla="*/ 57 h 146"/>
                <a:gd name="T58" fmla="*/ 22 w 28"/>
                <a:gd name="T59" fmla="*/ 83 h 146"/>
                <a:gd name="T60" fmla="*/ 16 w 28"/>
                <a:gd name="T61" fmla="*/ 80 h 146"/>
                <a:gd name="T62" fmla="*/ 16 w 28"/>
                <a:gd name="T63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146">
                  <a:moveTo>
                    <a:pt x="16" y="80"/>
                  </a:moveTo>
                  <a:cubicBezTo>
                    <a:pt x="17" y="75"/>
                    <a:pt x="16" y="78"/>
                    <a:pt x="16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9" y="71"/>
                    <a:pt x="19" y="7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59"/>
                    <a:pt x="15" y="61"/>
                    <a:pt x="15" y="5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0"/>
                    <a:pt x="1" y="8"/>
                  </a:cubicBezTo>
                  <a:cubicBezTo>
                    <a:pt x="1" y="10"/>
                    <a:pt x="1" y="13"/>
                    <a:pt x="1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21"/>
                    <a:pt x="2" y="20"/>
                    <a:pt x="2" y="25"/>
                  </a:cubicBezTo>
                  <a:cubicBezTo>
                    <a:pt x="3" y="34"/>
                    <a:pt x="1" y="32"/>
                    <a:pt x="5" y="40"/>
                  </a:cubicBezTo>
                  <a:cubicBezTo>
                    <a:pt x="8" y="47"/>
                    <a:pt x="3" y="50"/>
                    <a:pt x="8" y="68"/>
                  </a:cubicBezTo>
                  <a:cubicBezTo>
                    <a:pt x="9" y="72"/>
                    <a:pt x="10" y="89"/>
                    <a:pt x="12" y="10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3"/>
                    <a:pt x="19" y="139"/>
                    <a:pt x="21" y="143"/>
                  </a:cubicBezTo>
                  <a:cubicBezTo>
                    <a:pt x="22" y="145"/>
                    <a:pt x="20" y="144"/>
                    <a:pt x="22" y="145"/>
                  </a:cubicBezTo>
                  <a:cubicBezTo>
                    <a:pt x="23" y="143"/>
                    <a:pt x="23" y="146"/>
                    <a:pt x="23" y="142"/>
                  </a:cubicBezTo>
                  <a:cubicBezTo>
                    <a:pt x="23" y="141"/>
                    <a:pt x="23" y="139"/>
                    <a:pt x="23" y="138"/>
                  </a:cubicBezTo>
                  <a:cubicBezTo>
                    <a:pt x="24" y="133"/>
                    <a:pt x="23" y="120"/>
                    <a:pt x="21" y="116"/>
                  </a:cubicBezTo>
                  <a:cubicBezTo>
                    <a:pt x="25" y="114"/>
                    <a:pt x="25" y="113"/>
                    <a:pt x="25" y="106"/>
                  </a:cubicBezTo>
                  <a:cubicBezTo>
                    <a:pt x="25" y="96"/>
                    <a:pt x="24" y="100"/>
                    <a:pt x="24" y="92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88"/>
                    <a:pt x="25" y="90"/>
                  </a:cubicBezTo>
                  <a:cubicBezTo>
                    <a:pt x="28" y="92"/>
                    <a:pt x="23" y="90"/>
                    <a:pt x="27" y="92"/>
                  </a:cubicBezTo>
                  <a:cubicBezTo>
                    <a:pt x="27" y="78"/>
                    <a:pt x="25" y="64"/>
                    <a:pt x="21" y="51"/>
                  </a:cubicBezTo>
                  <a:cubicBezTo>
                    <a:pt x="20" y="48"/>
                    <a:pt x="20" y="49"/>
                    <a:pt x="18" y="48"/>
                  </a:cubicBezTo>
                  <a:cubicBezTo>
                    <a:pt x="18" y="53"/>
                    <a:pt x="19" y="53"/>
                    <a:pt x="19" y="57"/>
                  </a:cubicBezTo>
                  <a:cubicBezTo>
                    <a:pt x="20" y="80"/>
                    <a:pt x="23" y="67"/>
                    <a:pt x="22" y="83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7" name="Freeform 93"/>
            <p:cNvSpPr>
              <a:spLocks/>
            </p:cNvSpPr>
            <p:nvPr/>
          </p:nvSpPr>
          <p:spPr bwMode="auto">
            <a:xfrm>
              <a:off x="1952" y="1787"/>
              <a:ext cx="27" cy="169"/>
            </a:xfrm>
            <a:custGeom>
              <a:avLst/>
              <a:gdLst>
                <a:gd name="T0" fmla="*/ 14 w 21"/>
                <a:gd name="T1" fmla="*/ 25 h 131"/>
                <a:gd name="T2" fmla="*/ 15 w 21"/>
                <a:gd name="T3" fmla="*/ 18 h 131"/>
                <a:gd name="T4" fmla="*/ 14 w 21"/>
                <a:gd name="T5" fmla="*/ 0 h 131"/>
                <a:gd name="T6" fmla="*/ 11 w 21"/>
                <a:gd name="T7" fmla="*/ 1 h 131"/>
                <a:gd name="T8" fmla="*/ 3 w 21"/>
                <a:gd name="T9" fmla="*/ 74 h 131"/>
                <a:gd name="T10" fmla="*/ 2 w 21"/>
                <a:gd name="T11" fmla="*/ 87 h 131"/>
                <a:gd name="T12" fmla="*/ 2 w 21"/>
                <a:gd name="T13" fmla="*/ 117 h 131"/>
                <a:gd name="T14" fmla="*/ 4 w 21"/>
                <a:gd name="T15" fmla="*/ 120 h 131"/>
                <a:gd name="T16" fmla="*/ 3 w 21"/>
                <a:gd name="T17" fmla="*/ 121 h 131"/>
                <a:gd name="T18" fmla="*/ 2 w 21"/>
                <a:gd name="T19" fmla="*/ 121 h 131"/>
                <a:gd name="T20" fmla="*/ 4 w 21"/>
                <a:gd name="T21" fmla="*/ 131 h 131"/>
                <a:gd name="T22" fmla="*/ 5 w 21"/>
                <a:gd name="T23" fmla="*/ 131 h 131"/>
                <a:gd name="T24" fmla="*/ 6 w 21"/>
                <a:gd name="T25" fmla="*/ 130 h 131"/>
                <a:gd name="T26" fmla="*/ 9 w 21"/>
                <a:gd name="T27" fmla="*/ 116 h 131"/>
                <a:gd name="T28" fmla="*/ 9 w 21"/>
                <a:gd name="T29" fmla="*/ 112 h 131"/>
                <a:gd name="T30" fmla="*/ 11 w 21"/>
                <a:gd name="T31" fmla="*/ 101 h 131"/>
                <a:gd name="T32" fmla="*/ 13 w 21"/>
                <a:gd name="T33" fmla="*/ 99 h 131"/>
                <a:gd name="T34" fmla="*/ 13 w 21"/>
                <a:gd name="T35" fmla="*/ 96 h 131"/>
                <a:gd name="T36" fmla="*/ 14 w 21"/>
                <a:gd name="T37" fmla="*/ 88 h 131"/>
                <a:gd name="T38" fmla="*/ 15 w 21"/>
                <a:gd name="T39" fmla="*/ 72 h 131"/>
                <a:gd name="T40" fmla="*/ 17 w 21"/>
                <a:gd name="T41" fmla="*/ 70 h 131"/>
                <a:gd name="T42" fmla="*/ 19 w 21"/>
                <a:gd name="T43" fmla="*/ 55 h 131"/>
                <a:gd name="T44" fmla="*/ 18 w 21"/>
                <a:gd name="T45" fmla="*/ 49 h 131"/>
                <a:gd name="T46" fmla="*/ 16 w 21"/>
                <a:gd name="T47" fmla="*/ 40 h 131"/>
                <a:gd name="T48" fmla="*/ 18 w 21"/>
                <a:gd name="T49" fmla="*/ 32 h 131"/>
                <a:gd name="T50" fmla="*/ 18 w 21"/>
                <a:gd name="T51" fmla="*/ 29 h 131"/>
                <a:gd name="T52" fmla="*/ 18 w 21"/>
                <a:gd name="T53" fmla="*/ 26 h 131"/>
                <a:gd name="T54" fmla="*/ 14 w 21"/>
                <a:gd name="T55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31">
                  <a:moveTo>
                    <a:pt x="14" y="25"/>
                  </a:moveTo>
                  <a:cubicBezTo>
                    <a:pt x="14" y="23"/>
                    <a:pt x="15" y="20"/>
                    <a:pt x="15" y="1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82"/>
                    <a:pt x="4" y="79"/>
                    <a:pt x="2" y="87"/>
                  </a:cubicBezTo>
                  <a:cubicBezTo>
                    <a:pt x="0" y="93"/>
                    <a:pt x="2" y="110"/>
                    <a:pt x="2" y="117"/>
                  </a:cubicBezTo>
                  <a:cubicBezTo>
                    <a:pt x="5" y="120"/>
                    <a:pt x="3" y="117"/>
                    <a:pt x="4" y="120"/>
                  </a:cubicBezTo>
                  <a:cubicBezTo>
                    <a:pt x="1" y="122"/>
                    <a:pt x="7" y="119"/>
                    <a:pt x="3" y="121"/>
                  </a:cubicBezTo>
                  <a:cubicBezTo>
                    <a:pt x="2" y="121"/>
                    <a:pt x="4" y="120"/>
                    <a:pt x="2" y="121"/>
                  </a:cubicBezTo>
                  <a:cubicBezTo>
                    <a:pt x="3" y="127"/>
                    <a:pt x="4" y="125"/>
                    <a:pt x="4" y="131"/>
                  </a:cubicBezTo>
                  <a:cubicBezTo>
                    <a:pt x="6" y="131"/>
                    <a:pt x="4" y="131"/>
                    <a:pt x="5" y="131"/>
                  </a:cubicBezTo>
                  <a:cubicBezTo>
                    <a:pt x="5" y="131"/>
                    <a:pt x="6" y="130"/>
                    <a:pt x="6" y="130"/>
                  </a:cubicBezTo>
                  <a:cubicBezTo>
                    <a:pt x="10" y="127"/>
                    <a:pt x="7" y="125"/>
                    <a:pt x="9" y="116"/>
                  </a:cubicBezTo>
                  <a:cubicBezTo>
                    <a:pt x="9" y="113"/>
                    <a:pt x="9" y="114"/>
                    <a:pt x="9" y="112"/>
                  </a:cubicBezTo>
                  <a:cubicBezTo>
                    <a:pt x="10" y="102"/>
                    <a:pt x="12" y="111"/>
                    <a:pt x="11" y="101"/>
                  </a:cubicBezTo>
                  <a:cubicBezTo>
                    <a:pt x="12" y="101"/>
                    <a:pt x="13" y="99"/>
                    <a:pt x="13" y="99"/>
                  </a:cubicBezTo>
                  <a:cubicBezTo>
                    <a:pt x="13" y="99"/>
                    <a:pt x="13" y="96"/>
                    <a:pt x="13" y="96"/>
                  </a:cubicBezTo>
                  <a:cubicBezTo>
                    <a:pt x="13" y="93"/>
                    <a:pt x="14" y="90"/>
                    <a:pt x="14" y="88"/>
                  </a:cubicBezTo>
                  <a:cubicBezTo>
                    <a:pt x="15" y="82"/>
                    <a:pt x="14" y="78"/>
                    <a:pt x="15" y="72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49"/>
                    <a:pt x="19" y="50"/>
                    <a:pt x="18" y="49"/>
                  </a:cubicBezTo>
                  <a:cubicBezTo>
                    <a:pt x="17" y="43"/>
                    <a:pt x="21" y="45"/>
                    <a:pt x="16" y="40"/>
                  </a:cubicBezTo>
                  <a:cubicBezTo>
                    <a:pt x="17" y="35"/>
                    <a:pt x="18" y="39"/>
                    <a:pt x="18" y="32"/>
                  </a:cubicBezTo>
                  <a:cubicBezTo>
                    <a:pt x="17" y="28"/>
                    <a:pt x="17" y="31"/>
                    <a:pt x="18" y="29"/>
                  </a:cubicBezTo>
                  <a:cubicBezTo>
                    <a:pt x="18" y="26"/>
                    <a:pt x="18" y="30"/>
                    <a:pt x="18" y="26"/>
                  </a:cubicBezTo>
                  <a:cubicBezTo>
                    <a:pt x="15" y="24"/>
                    <a:pt x="17" y="24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8" name="Freeform 94"/>
            <p:cNvSpPr>
              <a:spLocks/>
            </p:cNvSpPr>
            <p:nvPr/>
          </p:nvSpPr>
          <p:spPr bwMode="auto">
            <a:xfrm>
              <a:off x="504" y="3497"/>
              <a:ext cx="51" cy="171"/>
            </a:xfrm>
            <a:custGeom>
              <a:avLst/>
              <a:gdLst>
                <a:gd name="T0" fmla="*/ 14 w 40"/>
                <a:gd name="T1" fmla="*/ 25 h 133"/>
                <a:gd name="T2" fmla="*/ 12 w 40"/>
                <a:gd name="T3" fmla="*/ 26 h 133"/>
                <a:gd name="T4" fmla="*/ 3 w 40"/>
                <a:gd name="T5" fmla="*/ 1 h 133"/>
                <a:gd name="T6" fmla="*/ 1 w 40"/>
                <a:gd name="T7" fmla="*/ 5 h 133"/>
                <a:gd name="T8" fmla="*/ 3 w 40"/>
                <a:gd name="T9" fmla="*/ 14 h 133"/>
                <a:gd name="T10" fmla="*/ 9 w 40"/>
                <a:gd name="T11" fmla="*/ 34 h 133"/>
                <a:gd name="T12" fmla="*/ 12 w 40"/>
                <a:gd name="T13" fmla="*/ 53 h 133"/>
                <a:gd name="T14" fmla="*/ 17 w 40"/>
                <a:gd name="T15" fmla="*/ 68 h 133"/>
                <a:gd name="T16" fmla="*/ 23 w 40"/>
                <a:gd name="T17" fmla="*/ 84 h 133"/>
                <a:gd name="T18" fmla="*/ 32 w 40"/>
                <a:gd name="T19" fmla="*/ 113 h 133"/>
                <a:gd name="T20" fmla="*/ 32 w 40"/>
                <a:gd name="T21" fmla="*/ 113 h 133"/>
                <a:gd name="T22" fmla="*/ 32 w 40"/>
                <a:gd name="T23" fmla="*/ 114 h 133"/>
                <a:gd name="T24" fmla="*/ 36 w 40"/>
                <a:gd name="T25" fmla="*/ 130 h 133"/>
                <a:gd name="T26" fmla="*/ 37 w 40"/>
                <a:gd name="T27" fmla="*/ 133 h 133"/>
                <a:gd name="T28" fmla="*/ 40 w 40"/>
                <a:gd name="T29" fmla="*/ 132 h 133"/>
                <a:gd name="T30" fmla="*/ 38 w 40"/>
                <a:gd name="T31" fmla="*/ 112 h 133"/>
                <a:gd name="T32" fmla="*/ 34 w 40"/>
                <a:gd name="T33" fmla="*/ 94 h 133"/>
                <a:gd name="T34" fmla="*/ 33 w 40"/>
                <a:gd name="T35" fmla="*/ 86 h 133"/>
                <a:gd name="T36" fmla="*/ 34 w 40"/>
                <a:gd name="T37" fmla="*/ 70 h 133"/>
                <a:gd name="T38" fmla="*/ 30 w 40"/>
                <a:gd name="T39" fmla="*/ 68 h 133"/>
                <a:gd name="T40" fmla="*/ 30 w 40"/>
                <a:gd name="T41" fmla="*/ 60 h 133"/>
                <a:gd name="T42" fmla="*/ 23 w 40"/>
                <a:gd name="T43" fmla="*/ 40 h 133"/>
                <a:gd name="T44" fmla="*/ 24 w 40"/>
                <a:gd name="T45" fmla="*/ 48 h 133"/>
                <a:gd name="T46" fmla="*/ 19 w 40"/>
                <a:gd name="T47" fmla="*/ 45 h 133"/>
                <a:gd name="T48" fmla="*/ 18 w 40"/>
                <a:gd name="T49" fmla="*/ 40 h 133"/>
                <a:gd name="T50" fmla="*/ 16 w 40"/>
                <a:gd name="T51" fmla="*/ 38 h 133"/>
                <a:gd name="T52" fmla="*/ 14 w 40"/>
                <a:gd name="T53" fmla="*/ 31 h 133"/>
                <a:gd name="T54" fmla="*/ 14 w 40"/>
                <a:gd name="T55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133">
                  <a:moveTo>
                    <a:pt x="14" y="25"/>
                  </a:moveTo>
                  <a:cubicBezTo>
                    <a:pt x="13" y="25"/>
                    <a:pt x="12" y="25"/>
                    <a:pt x="12" y="26"/>
                  </a:cubicBezTo>
                  <a:cubicBezTo>
                    <a:pt x="12" y="16"/>
                    <a:pt x="1" y="7"/>
                    <a:pt x="3" y="1"/>
                  </a:cubicBezTo>
                  <a:cubicBezTo>
                    <a:pt x="1" y="2"/>
                    <a:pt x="0" y="0"/>
                    <a:pt x="1" y="5"/>
                  </a:cubicBezTo>
                  <a:cubicBezTo>
                    <a:pt x="1" y="8"/>
                    <a:pt x="2" y="9"/>
                    <a:pt x="3" y="14"/>
                  </a:cubicBezTo>
                  <a:cubicBezTo>
                    <a:pt x="4" y="21"/>
                    <a:pt x="7" y="27"/>
                    <a:pt x="9" y="34"/>
                  </a:cubicBezTo>
                  <a:cubicBezTo>
                    <a:pt x="11" y="41"/>
                    <a:pt x="11" y="45"/>
                    <a:pt x="12" y="53"/>
                  </a:cubicBezTo>
                  <a:cubicBezTo>
                    <a:pt x="14" y="64"/>
                    <a:pt x="14" y="55"/>
                    <a:pt x="17" y="68"/>
                  </a:cubicBezTo>
                  <a:cubicBezTo>
                    <a:pt x="19" y="74"/>
                    <a:pt x="20" y="71"/>
                    <a:pt x="23" y="84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1"/>
                    <a:pt x="37" y="132"/>
                    <a:pt x="37" y="133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28"/>
                    <a:pt x="39" y="115"/>
                    <a:pt x="38" y="112"/>
                  </a:cubicBezTo>
                  <a:cubicBezTo>
                    <a:pt x="36" y="106"/>
                    <a:pt x="35" y="101"/>
                    <a:pt x="34" y="94"/>
                  </a:cubicBezTo>
                  <a:cubicBezTo>
                    <a:pt x="35" y="90"/>
                    <a:pt x="39" y="89"/>
                    <a:pt x="33" y="86"/>
                  </a:cubicBezTo>
                  <a:cubicBezTo>
                    <a:pt x="33" y="80"/>
                    <a:pt x="34" y="75"/>
                    <a:pt x="34" y="7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2"/>
                    <a:pt x="31" y="66"/>
                    <a:pt x="30" y="60"/>
                  </a:cubicBezTo>
                  <a:cubicBezTo>
                    <a:pt x="27" y="40"/>
                    <a:pt x="30" y="40"/>
                    <a:pt x="23" y="40"/>
                  </a:cubicBezTo>
                  <a:cubicBezTo>
                    <a:pt x="23" y="45"/>
                    <a:pt x="23" y="44"/>
                    <a:pt x="24" y="48"/>
                  </a:cubicBezTo>
                  <a:cubicBezTo>
                    <a:pt x="19" y="46"/>
                    <a:pt x="22" y="45"/>
                    <a:pt x="19" y="45"/>
                  </a:cubicBezTo>
                  <a:cubicBezTo>
                    <a:pt x="19" y="42"/>
                    <a:pt x="19" y="42"/>
                    <a:pt x="18" y="40"/>
                  </a:cubicBezTo>
                  <a:cubicBezTo>
                    <a:pt x="18" y="35"/>
                    <a:pt x="16" y="36"/>
                    <a:pt x="16" y="38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28"/>
                    <a:pt x="16" y="26"/>
                    <a:pt x="1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9" name="Freeform 95"/>
            <p:cNvSpPr>
              <a:spLocks noEditPoints="1"/>
            </p:cNvSpPr>
            <p:nvPr/>
          </p:nvSpPr>
          <p:spPr bwMode="auto">
            <a:xfrm>
              <a:off x="1975" y="2236"/>
              <a:ext cx="33" cy="167"/>
            </a:xfrm>
            <a:custGeom>
              <a:avLst/>
              <a:gdLst>
                <a:gd name="T0" fmla="*/ 17 w 26"/>
                <a:gd name="T1" fmla="*/ 28 h 130"/>
                <a:gd name="T2" fmla="*/ 17 w 26"/>
                <a:gd name="T3" fmla="*/ 23 h 130"/>
                <a:gd name="T4" fmla="*/ 17 w 26"/>
                <a:gd name="T5" fmla="*/ 28 h 130"/>
                <a:gd name="T6" fmla="*/ 19 w 26"/>
                <a:gd name="T7" fmla="*/ 10 h 130"/>
                <a:gd name="T8" fmla="*/ 18 w 26"/>
                <a:gd name="T9" fmla="*/ 11 h 130"/>
                <a:gd name="T10" fmla="*/ 18 w 26"/>
                <a:gd name="T11" fmla="*/ 8 h 130"/>
                <a:gd name="T12" fmla="*/ 19 w 26"/>
                <a:gd name="T13" fmla="*/ 10 h 130"/>
                <a:gd name="T14" fmla="*/ 21 w 26"/>
                <a:gd name="T15" fmla="*/ 12 h 130"/>
                <a:gd name="T16" fmla="*/ 23 w 26"/>
                <a:gd name="T17" fmla="*/ 5 h 130"/>
                <a:gd name="T18" fmla="*/ 17 w 26"/>
                <a:gd name="T19" fmla="*/ 6 h 130"/>
                <a:gd name="T20" fmla="*/ 15 w 26"/>
                <a:gd name="T21" fmla="*/ 0 h 130"/>
                <a:gd name="T22" fmla="*/ 12 w 26"/>
                <a:gd name="T23" fmla="*/ 22 h 130"/>
                <a:gd name="T24" fmla="*/ 10 w 26"/>
                <a:gd name="T25" fmla="*/ 40 h 130"/>
                <a:gd name="T26" fmla="*/ 8 w 26"/>
                <a:gd name="T27" fmla="*/ 61 h 130"/>
                <a:gd name="T28" fmla="*/ 7 w 26"/>
                <a:gd name="T29" fmla="*/ 71 h 130"/>
                <a:gd name="T30" fmla="*/ 7 w 26"/>
                <a:gd name="T31" fmla="*/ 73 h 130"/>
                <a:gd name="T32" fmla="*/ 6 w 26"/>
                <a:gd name="T33" fmla="*/ 89 h 130"/>
                <a:gd name="T34" fmla="*/ 4 w 26"/>
                <a:gd name="T35" fmla="*/ 91 h 130"/>
                <a:gd name="T36" fmla="*/ 3 w 26"/>
                <a:gd name="T37" fmla="*/ 103 h 130"/>
                <a:gd name="T38" fmla="*/ 5 w 26"/>
                <a:gd name="T39" fmla="*/ 106 h 130"/>
                <a:gd name="T40" fmla="*/ 6 w 26"/>
                <a:gd name="T41" fmla="*/ 109 h 130"/>
                <a:gd name="T42" fmla="*/ 4 w 26"/>
                <a:gd name="T43" fmla="*/ 118 h 130"/>
                <a:gd name="T44" fmla="*/ 3 w 26"/>
                <a:gd name="T45" fmla="*/ 126 h 130"/>
                <a:gd name="T46" fmla="*/ 1 w 26"/>
                <a:gd name="T47" fmla="*/ 128 h 130"/>
                <a:gd name="T48" fmla="*/ 0 w 26"/>
                <a:gd name="T49" fmla="*/ 128 h 130"/>
                <a:gd name="T50" fmla="*/ 3 w 26"/>
                <a:gd name="T51" fmla="*/ 129 h 130"/>
                <a:gd name="T52" fmla="*/ 6 w 26"/>
                <a:gd name="T53" fmla="*/ 124 h 130"/>
                <a:gd name="T54" fmla="*/ 6 w 26"/>
                <a:gd name="T55" fmla="*/ 123 h 130"/>
                <a:gd name="T56" fmla="*/ 7 w 26"/>
                <a:gd name="T57" fmla="*/ 123 h 130"/>
                <a:gd name="T58" fmla="*/ 9 w 26"/>
                <a:gd name="T59" fmla="*/ 121 h 130"/>
                <a:gd name="T60" fmla="*/ 7 w 26"/>
                <a:gd name="T61" fmla="*/ 120 h 130"/>
                <a:gd name="T62" fmla="*/ 6 w 26"/>
                <a:gd name="T63" fmla="*/ 119 h 130"/>
                <a:gd name="T64" fmla="*/ 8 w 26"/>
                <a:gd name="T65" fmla="*/ 111 h 130"/>
                <a:gd name="T66" fmla="*/ 9 w 26"/>
                <a:gd name="T67" fmla="*/ 101 h 130"/>
                <a:gd name="T68" fmla="*/ 11 w 26"/>
                <a:gd name="T69" fmla="*/ 84 h 130"/>
                <a:gd name="T70" fmla="*/ 16 w 26"/>
                <a:gd name="T71" fmla="*/ 82 h 130"/>
                <a:gd name="T72" fmla="*/ 12 w 26"/>
                <a:gd name="T73" fmla="*/ 76 h 130"/>
                <a:gd name="T74" fmla="*/ 15 w 26"/>
                <a:gd name="T75" fmla="*/ 73 h 130"/>
                <a:gd name="T76" fmla="*/ 15 w 26"/>
                <a:gd name="T77" fmla="*/ 64 h 130"/>
                <a:gd name="T78" fmla="*/ 15 w 26"/>
                <a:gd name="T79" fmla="*/ 63 h 130"/>
                <a:gd name="T80" fmla="*/ 17 w 26"/>
                <a:gd name="T81" fmla="*/ 62 h 130"/>
                <a:gd name="T82" fmla="*/ 19 w 26"/>
                <a:gd name="T83" fmla="*/ 62 h 130"/>
                <a:gd name="T84" fmla="*/ 19 w 26"/>
                <a:gd name="T85" fmla="*/ 63 h 130"/>
                <a:gd name="T86" fmla="*/ 19 w 26"/>
                <a:gd name="T87" fmla="*/ 63 h 130"/>
                <a:gd name="T88" fmla="*/ 21 w 26"/>
                <a:gd name="T89" fmla="*/ 66 h 130"/>
                <a:gd name="T90" fmla="*/ 22 w 26"/>
                <a:gd name="T91" fmla="*/ 57 h 130"/>
                <a:gd name="T92" fmla="*/ 25 w 26"/>
                <a:gd name="T93" fmla="*/ 49 h 130"/>
                <a:gd name="T94" fmla="*/ 22 w 26"/>
                <a:gd name="T95" fmla="*/ 51 h 130"/>
                <a:gd name="T96" fmla="*/ 19 w 26"/>
                <a:gd name="T97" fmla="*/ 47 h 130"/>
                <a:gd name="T98" fmla="*/ 23 w 26"/>
                <a:gd name="T99" fmla="*/ 34 h 130"/>
                <a:gd name="T100" fmla="*/ 24 w 26"/>
                <a:gd name="T101" fmla="*/ 26 h 130"/>
                <a:gd name="T102" fmla="*/ 24 w 26"/>
                <a:gd name="T103" fmla="*/ 24 h 130"/>
                <a:gd name="T104" fmla="*/ 26 w 26"/>
                <a:gd name="T105" fmla="*/ 15 h 130"/>
                <a:gd name="T106" fmla="*/ 23 w 26"/>
                <a:gd name="T107" fmla="*/ 16 h 130"/>
                <a:gd name="T108" fmla="*/ 23 w 26"/>
                <a:gd name="T109" fmla="*/ 17 h 130"/>
                <a:gd name="T110" fmla="*/ 23 w 26"/>
                <a:gd name="T111" fmla="*/ 11 h 130"/>
                <a:gd name="T112" fmla="*/ 21 w 26"/>
                <a:gd name="T113" fmla="*/ 11 h 130"/>
                <a:gd name="T114" fmla="*/ 21 w 26"/>
                <a:gd name="T115" fmla="*/ 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30">
                  <a:moveTo>
                    <a:pt x="17" y="28"/>
                  </a:moveTo>
                  <a:cubicBezTo>
                    <a:pt x="15" y="26"/>
                    <a:pt x="15" y="26"/>
                    <a:pt x="17" y="23"/>
                  </a:cubicBezTo>
                  <a:cubicBezTo>
                    <a:pt x="19" y="24"/>
                    <a:pt x="18" y="25"/>
                    <a:pt x="17" y="28"/>
                  </a:cubicBezTo>
                  <a:close/>
                  <a:moveTo>
                    <a:pt x="19" y="10"/>
                  </a:moveTo>
                  <a:cubicBezTo>
                    <a:pt x="19" y="15"/>
                    <a:pt x="20" y="9"/>
                    <a:pt x="18" y="11"/>
                  </a:cubicBezTo>
                  <a:cubicBezTo>
                    <a:pt x="18" y="11"/>
                    <a:pt x="17" y="11"/>
                    <a:pt x="18" y="8"/>
                  </a:cubicBezTo>
                  <a:cubicBezTo>
                    <a:pt x="19" y="9"/>
                    <a:pt x="19" y="8"/>
                    <a:pt x="19" y="10"/>
                  </a:cubicBezTo>
                  <a:close/>
                  <a:moveTo>
                    <a:pt x="21" y="12"/>
                  </a:moveTo>
                  <a:cubicBezTo>
                    <a:pt x="22" y="11"/>
                    <a:pt x="23" y="7"/>
                    <a:pt x="23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0"/>
                    <a:pt x="18" y="2"/>
                    <a:pt x="15" y="0"/>
                  </a:cubicBezTo>
                  <a:cubicBezTo>
                    <a:pt x="12" y="5"/>
                    <a:pt x="13" y="14"/>
                    <a:pt x="12" y="22"/>
                  </a:cubicBezTo>
                  <a:cubicBezTo>
                    <a:pt x="10" y="33"/>
                    <a:pt x="13" y="28"/>
                    <a:pt x="10" y="4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8"/>
                    <a:pt x="8" y="61"/>
                    <a:pt x="7" y="71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83"/>
                    <a:pt x="4" y="80"/>
                    <a:pt x="6" y="89"/>
                  </a:cubicBezTo>
                  <a:cubicBezTo>
                    <a:pt x="4" y="90"/>
                    <a:pt x="4" y="87"/>
                    <a:pt x="4" y="91"/>
                  </a:cubicBezTo>
                  <a:cubicBezTo>
                    <a:pt x="4" y="94"/>
                    <a:pt x="5" y="99"/>
                    <a:pt x="3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5" y="107"/>
                    <a:pt x="6" y="109"/>
                  </a:cubicBezTo>
                  <a:cubicBezTo>
                    <a:pt x="2" y="113"/>
                    <a:pt x="5" y="112"/>
                    <a:pt x="4" y="118"/>
                  </a:cubicBezTo>
                  <a:cubicBezTo>
                    <a:pt x="2" y="124"/>
                    <a:pt x="2" y="118"/>
                    <a:pt x="3" y="126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7"/>
                    <a:pt x="0" y="128"/>
                    <a:pt x="0" y="128"/>
                  </a:cubicBezTo>
                  <a:cubicBezTo>
                    <a:pt x="1" y="129"/>
                    <a:pt x="1" y="130"/>
                    <a:pt x="3" y="129"/>
                  </a:cubicBezTo>
                  <a:cubicBezTo>
                    <a:pt x="5" y="129"/>
                    <a:pt x="6" y="124"/>
                    <a:pt x="6" y="124"/>
                  </a:cubicBezTo>
                  <a:cubicBezTo>
                    <a:pt x="6" y="124"/>
                    <a:pt x="6" y="123"/>
                    <a:pt x="6" y="123"/>
                  </a:cubicBezTo>
                  <a:cubicBezTo>
                    <a:pt x="6" y="123"/>
                    <a:pt x="7" y="123"/>
                    <a:pt x="7" y="123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0"/>
                    <a:pt x="7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2"/>
                    <a:pt x="7" y="116"/>
                    <a:pt x="8" y="111"/>
                  </a:cubicBezTo>
                  <a:cubicBezTo>
                    <a:pt x="9" y="108"/>
                    <a:pt x="8" y="105"/>
                    <a:pt x="9" y="101"/>
                  </a:cubicBezTo>
                  <a:cubicBezTo>
                    <a:pt x="9" y="95"/>
                    <a:pt x="12" y="99"/>
                    <a:pt x="11" y="84"/>
                  </a:cubicBezTo>
                  <a:cubicBezTo>
                    <a:pt x="15" y="83"/>
                    <a:pt x="12" y="83"/>
                    <a:pt x="16" y="82"/>
                  </a:cubicBezTo>
                  <a:cubicBezTo>
                    <a:pt x="15" y="79"/>
                    <a:pt x="16" y="78"/>
                    <a:pt x="12" y="76"/>
                  </a:cubicBezTo>
                  <a:cubicBezTo>
                    <a:pt x="13" y="75"/>
                    <a:pt x="14" y="75"/>
                    <a:pt x="15" y="73"/>
                  </a:cubicBezTo>
                  <a:cubicBezTo>
                    <a:pt x="14" y="70"/>
                    <a:pt x="14" y="67"/>
                    <a:pt x="15" y="64"/>
                  </a:cubicBezTo>
                  <a:cubicBezTo>
                    <a:pt x="15" y="64"/>
                    <a:pt x="15" y="64"/>
                    <a:pt x="15" y="63"/>
                  </a:cubicBezTo>
                  <a:cubicBezTo>
                    <a:pt x="17" y="62"/>
                    <a:pt x="15" y="63"/>
                    <a:pt x="17" y="62"/>
                  </a:cubicBezTo>
                  <a:cubicBezTo>
                    <a:pt x="17" y="62"/>
                    <a:pt x="18" y="62"/>
                    <a:pt x="19" y="62"/>
                  </a:cubicBezTo>
                  <a:cubicBezTo>
                    <a:pt x="19" y="62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57"/>
                    <a:pt x="21" y="61"/>
                    <a:pt x="22" y="57"/>
                  </a:cubicBezTo>
                  <a:cubicBezTo>
                    <a:pt x="24" y="53"/>
                    <a:pt x="22" y="53"/>
                    <a:pt x="25" y="49"/>
                  </a:cubicBezTo>
                  <a:cubicBezTo>
                    <a:pt x="24" y="49"/>
                    <a:pt x="23" y="49"/>
                    <a:pt x="22" y="51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3"/>
                    <a:pt x="23" y="38"/>
                    <a:pt x="23" y="34"/>
                  </a:cubicBezTo>
                  <a:cubicBezTo>
                    <a:pt x="23" y="26"/>
                    <a:pt x="23" y="29"/>
                    <a:pt x="24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1"/>
                    <a:pt x="24" y="22"/>
                    <a:pt x="26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4"/>
                    <a:pt x="23" y="14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0" name="Freeform 96"/>
            <p:cNvSpPr>
              <a:spLocks noEditPoints="1"/>
            </p:cNvSpPr>
            <p:nvPr/>
          </p:nvSpPr>
          <p:spPr bwMode="auto">
            <a:xfrm>
              <a:off x="2053" y="2770"/>
              <a:ext cx="22" cy="122"/>
            </a:xfrm>
            <a:custGeom>
              <a:avLst/>
              <a:gdLst>
                <a:gd name="T0" fmla="*/ 5 w 17"/>
                <a:gd name="T1" fmla="*/ 31 h 95"/>
                <a:gd name="T2" fmla="*/ 6 w 17"/>
                <a:gd name="T3" fmla="*/ 33 h 95"/>
                <a:gd name="T4" fmla="*/ 5 w 17"/>
                <a:gd name="T5" fmla="*/ 36 h 95"/>
                <a:gd name="T6" fmla="*/ 5 w 17"/>
                <a:gd name="T7" fmla="*/ 31 h 95"/>
                <a:gd name="T8" fmla="*/ 6 w 17"/>
                <a:gd name="T9" fmla="*/ 4 h 95"/>
                <a:gd name="T10" fmla="*/ 6 w 17"/>
                <a:gd name="T11" fmla="*/ 4 h 95"/>
                <a:gd name="T12" fmla="*/ 6 w 17"/>
                <a:gd name="T13" fmla="*/ 0 h 95"/>
                <a:gd name="T14" fmla="*/ 2 w 17"/>
                <a:gd name="T15" fmla="*/ 0 h 95"/>
                <a:gd name="T16" fmla="*/ 1 w 17"/>
                <a:gd name="T17" fmla="*/ 30 h 95"/>
                <a:gd name="T18" fmla="*/ 0 w 17"/>
                <a:gd name="T19" fmla="*/ 51 h 95"/>
                <a:gd name="T20" fmla="*/ 0 w 17"/>
                <a:gd name="T21" fmla="*/ 58 h 95"/>
                <a:gd name="T22" fmla="*/ 4 w 17"/>
                <a:gd name="T23" fmla="*/ 60 h 95"/>
                <a:gd name="T24" fmla="*/ 4 w 17"/>
                <a:gd name="T25" fmla="*/ 66 h 95"/>
                <a:gd name="T26" fmla="*/ 7 w 17"/>
                <a:gd name="T27" fmla="*/ 65 h 95"/>
                <a:gd name="T28" fmla="*/ 5 w 17"/>
                <a:gd name="T29" fmla="*/ 72 h 95"/>
                <a:gd name="T30" fmla="*/ 7 w 17"/>
                <a:gd name="T31" fmla="*/ 75 h 95"/>
                <a:gd name="T32" fmla="*/ 5 w 17"/>
                <a:gd name="T33" fmla="*/ 74 h 95"/>
                <a:gd name="T34" fmla="*/ 3 w 17"/>
                <a:gd name="T35" fmla="*/ 73 h 95"/>
                <a:gd name="T36" fmla="*/ 2 w 17"/>
                <a:gd name="T37" fmla="*/ 88 h 95"/>
                <a:gd name="T38" fmla="*/ 6 w 17"/>
                <a:gd name="T39" fmla="*/ 83 h 95"/>
                <a:gd name="T40" fmla="*/ 6 w 17"/>
                <a:gd name="T41" fmla="*/ 95 h 95"/>
                <a:gd name="T42" fmla="*/ 13 w 17"/>
                <a:gd name="T43" fmla="*/ 89 h 95"/>
                <a:gd name="T44" fmla="*/ 15 w 17"/>
                <a:gd name="T45" fmla="*/ 80 h 95"/>
                <a:gd name="T46" fmla="*/ 16 w 17"/>
                <a:gd name="T47" fmla="*/ 71 h 95"/>
                <a:gd name="T48" fmla="*/ 17 w 17"/>
                <a:gd name="T49" fmla="*/ 66 h 95"/>
                <a:gd name="T50" fmla="*/ 17 w 17"/>
                <a:gd name="T51" fmla="*/ 62 h 95"/>
                <a:gd name="T52" fmla="*/ 17 w 17"/>
                <a:gd name="T53" fmla="*/ 22 h 95"/>
                <a:gd name="T54" fmla="*/ 14 w 17"/>
                <a:gd name="T55" fmla="*/ 15 h 95"/>
                <a:gd name="T56" fmla="*/ 10 w 17"/>
                <a:gd name="T57" fmla="*/ 26 h 95"/>
                <a:gd name="T58" fmla="*/ 9 w 17"/>
                <a:gd name="T59" fmla="*/ 29 h 95"/>
                <a:gd name="T60" fmla="*/ 4 w 17"/>
                <a:gd name="T61" fmla="*/ 26 h 95"/>
                <a:gd name="T62" fmla="*/ 8 w 17"/>
                <a:gd name="T63" fmla="*/ 23 h 95"/>
                <a:gd name="T64" fmla="*/ 5 w 17"/>
                <a:gd name="T65" fmla="*/ 21 h 95"/>
                <a:gd name="T66" fmla="*/ 5 w 17"/>
                <a:gd name="T67" fmla="*/ 14 h 95"/>
                <a:gd name="T68" fmla="*/ 7 w 17"/>
                <a:gd name="T69" fmla="*/ 12 h 95"/>
                <a:gd name="T70" fmla="*/ 5 w 17"/>
                <a:gd name="T71" fmla="*/ 7 h 95"/>
                <a:gd name="T72" fmla="*/ 6 w 17"/>
                <a:gd name="T73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95">
                  <a:moveTo>
                    <a:pt x="5" y="31"/>
                  </a:moveTo>
                  <a:cubicBezTo>
                    <a:pt x="5" y="31"/>
                    <a:pt x="6" y="31"/>
                    <a:pt x="6" y="33"/>
                  </a:cubicBezTo>
                  <a:cubicBezTo>
                    <a:pt x="7" y="38"/>
                    <a:pt x="6" y="35"/>
                    <a:pt x="5" y="36"/>
                  </a:cubicBezTo>
                  <a:cubicBezTo>
                    <a:pt x="2" y="31"/>
                    <a:pt x="5" y="31"/>
                    <a:pt x="5" y="31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0" y="23"/>
                    <a:pt x="1" y="30"/>
                  </a:cubicBezTo>
                  <a:cubicBezTo>
                    <a:pt x="3" y="43"/>
                    <a:pt x="0" y="46"/>
                    <a:pt x="0" y="51"/>
                  </a:cubicBezTo>
                  <a:cubicBezTo>
                    <a:pt x="0" y="53"/>
                    <a:pt x="0" y="56"/>
                    <a:pt x="0" y="58"/>
                  </a:cubicBezTo>
                  <a:cubicBezTo>
                    <a:pt x="2" y="60"/>
                    <a:pt x="2" y="59"/>
                    <a:pt x="4" y="6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7" y="65"/>
                    <a:pt x="5" y="65"/>
                    <a:pt x="7" y="65"/>
                  </a:cubicBezTo>
                  <a:cubicBezTo>
                    <a:pt x="7" y="67"/>
                    <a:pt x="6" y="69"/>
                    <a:pt x="5" y="72"/>
                  </a:cubicBezTo>
                  <a:cubicBezTo>
                    <a:pt x="7" y="74"/>
                    <a:pt x="6" y="73"/>
                    <a:pt x="7" y="75"/>
                  </a:cubicBezTo>
                  <a:cubicBezTo>
                    <a:pt x="4" y="75"/>
                    <a:pt x="6" y="75"/>
                    <a:pt x="5" y="74"/>
                  </a:cubicBezTo>
                  <a:cubicBezTo>
                    <a:pt x="4" y="74"/>
                    <a:pt x="5" y="74"/>
                    <a:pt x="3" y="73"/>
                  </a:cubicBezTo>
                  <a:cubicBezTo>
                    <a:pt x="2" y="78"/>
                    <a:pt x="0" y="83"/>
                    <a:pt x="2" y="88"/>
                  </a:cubicBezTo>
                  <a:cubicBezTo>
                    <a:pt x="4" y="85"/>
                    <a:pt x="3" y="85"/>
                    <a:pt x="6" y="83"/>
                  </a:cubicBezTo>
                  <a:cubicBezTo>
                    <a:pt x="4" y="90"/>
                    <a:pt x="4" y="88"/>
                    <a:pt x="6" y="95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76"/>
                    <a:pt x="16" y="73"/>
                    <a:pt x="16" y="71"/>
                  </a:cubicBezTo>
                  <a:cubicBezTo>
                    <a:pt x="16" y="70"/>
                    <a:pt x="16" y="68"/>
                    <a:pt x="17" y="66"/>
                  </a:cubicBezTo>
                  <a:cubicBezTo>
                    <a:pt x="17" y="63"/>
                    <a:pt x="17" y="67"/>
                    <a:pt x="17" y="6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14"/>
                    <a:pt x="14" y="15"/>
                    <a:pt x="14" y="15"/>
                  </a:cubicBezTo>
                  <a:cubicBezTo>
                    <a:pt x="8" y="24"/>
                    <a:pt x="15" y="24"/>
                    <a:pt x="10" y="26"/>
                  </a:cubicBezTo>
                  <a:cubicBezTo>
                    <a:pt x="8" y="27"/>
                    <a:pt x="9" y="25"/>
                    <a:pt x="9" y="29"/>
                  </a:cubicBezTo>
                  <a:cubicBezTo>
                    <a:pt x="5" y="28"/>
                    <a:pt x="7" y="28"/>
                    <a:pt x="4" y="26"/>
                  </a:cubicBezTo>
                  <a:cubicBezTo>
                    <a:pt x="6" y="23"/>
                    <a:pt x="5" y="24"/>
                    <a:pt x="8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7"/>
                    <a:pt x="6" y="18"/>
                    <a:pt x="5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0"/>
                    <a:pt x="6" y="10"/>
                    <a:pt x="5" y="7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1" name="Freeform 97"/>
            <p:cNvSpPr>
              <a:spLocks/>
            </p:cNvSpPr>
            <p:nvPr/>
          </p:nvSpPr>
          <p:spPr bwMode="auto">
            <a:xfrm>
              <a:off x="1744" y="2260"/>
              <a:ext cx="60" cy="184"/>
            </a:xfrm>
            <a:custGeom>
              <a:avLst/>
              <a:gdLst>
                <a:gd name="T0" fmla="*/ 14 w 47"/>
                <a:gd name="T1" fmla="*/ 21 h 143"/>
                <a:gd name="T2" fmla="*/ 11 w 47"/>
                <a:gd name="T3" fmla="*/ 15 h 143"/>
                <a:gd name="T4" fmla="*/ 7 w 47"/>
                <a:gd name="T5" fmla="*/ 3 h 143"/>
                <a:gd name="T6" fmla="*/ 3 w 47"/>
                <a:gd name="T7" fmla="*/ 1 h 143"/>
                <a:gd name="T8" fmla="*/ 4 w 47"/>
                <a:gd name="T9" fmla="*/ 15 h 143"/>
                <a:gd name="T10" fmla="*/ 6 w 47"/>
                <a:gd name="T11" fmla="*/ 20 h 143"/>
                <a:gd name="T12" fmla="*/ 10 w 47"/>
                <a:gd name="T13" fmla="*/ 33 h 143"/>
                <a:gd name="T14" fmla="*/ 13 w 47"/>
                <a:gd name="T15" fmla="*/ 44 h 143"/>
                <a:gd name="T16" fmla="*/ 14 w 47"/>
                <a:gd name="T17" fmla="*/ 44 h 143"/>
                <a:gd name="T18" fmla="*/ 14 w 47"/>
                <a:gd name="T19" fmla="*/ 45 h 143"/>
                <a:gd name="T20" fmla="*/ 17 w 47"/>
                <a:gd name="T21" fmla="*/ 50 h 143"/>
                <a:gd name="T22" fmla="*/ 17 w 47"/>
                <a:gd name="T23" fmla="*/ 56 h 143"/>
                <a:gd name="T24" fmla="*/ 15 w 47"/>
                <a:gd name="T25" fmla="*/ 68 h 143"/>
                <a:gd name="T26" fmla="*/ 19 w 47"/>
                <a:gd name="T27" fmla="*/ 81 h 143"/>
                <a:gd name="T28" fmla="*/ 22 w 47"/>
                <a:gd name="T29" fmla="*/ 77 h 143"/>
                <a:gd name="T30" fmla="*/ 20 w 47"/>
                <a:gd name="T31" fmla="*/ 72 h 143"/>
                <a:gd name="T32" fmla="*/ 19 w 47"/>
                <a:gd name="T33" fmla="*/ 69 h 143"/>
                <a:gd name="T34" fmla="*/ 18 w 47"/>
                <a:gd name="T35" fmla="*/ 65 h 143"/>
                <a:gd name="T36" fmla="*/ 18 w 47"/>
                <a:gd name="T37" fmla="*/ 57 h 143"/>
                <a:gd name="T38" fmla="*/ 22 w 47"/>
                <a:gd name="T39" fmla="*/ 56 h 143"/>
                <a:gd name="T40" fmla="*/ 25 w 47"/>
                <a:gd name="T41" fmla="*/ 63 h 143"/>
                <a:gd name="T42" fmla="*/ 25 w 47"/>
                <a:gd name="T43" fmla="*/ 65 h 143"/>
                <a:gd name="T44" fmla="*/ 27 w 47"/>
                <a:gd name="T45" fmla="*/ 70 h 143"/>
                <a:gd name="T46" fmla="*/ 36 w 47"/>
                <a:gd name="T47" fmla="*/ 92 h 143"/>
                <a:gd name="T48" fmla="*/ 37 w 47"/>
                <a:gd name="T49" fmla="*/ 108 h 143"/>
                <a:gd name="T50" fmla="*/ 39 w 47"/>
                <a:gd name="T51" fmla="*/ 111 h 143"/>
                <a:gd name="T52" fmla="*/ 41 w 47"/>
                <a:gd name="T53" fmla="*/ 131 h 143"/>
                <a:gd name="T54" fmla="*/ 43 w 47"/>
                <a:gd name="T55" fmla="*/ 133 h 143"/>
                <a:gd name="T56" fmla="*/ 47 w 47"/>
                <a:gd name="T57" fmla="*/ 143 h 143"/>
                <a:gd name="T58" fmla="*/ 41 w 47"/>
                <a:gd name="T59" fmla="*/ 101 h 143"/>
                <a:gd name="T60" fmla="*/ 38 w 47"/>
                <a:gd name="T61" fmla="*/ 88 h 143"/>
                <a:gd name="T62" fmla="*/ 35 w 47"/>
                <a:gd name="T63" fmla="*/ 75 h 143"/>
                <a:gd name="T64" fmla="*/ 33 w 47"/>
                <a:gd name="T65" fmla="*/ 64 h 143"/>
                <a:gd name="T66" fmla="*/ 31 w 47"/>
                <a:gd name="T67" fmla="*/ 59 h 143"/>
                <a:gd name="T68" fmla="*/ 30 w 47"/>
                <a:gd name="T69" fmla="*/ 59 h 143"/>
                <a:gd name="T70" fmla="*/ 29 w 47"/>
                <a:gd name="T71" fmla="*/ 53 h 143"/>
                <a:gd name="T72" fmla="*/ 28 w 47"/>
                <a:gd name="T73" fmla="*/ 52 h 143"/>
                <a:gd name="T74" fmla="*/ 25 w 47"/>
                <a:gd name="T75" fmla="*/ 40 h 143"/>
                <a:gd name="T76" fmla="*/ 17 w 47"/>
                <a:gd name="T77" fmla="*/ 32 h 143"/>
                <a:gd name="T78" fmla="*/ 14 w 47"/>
                <a:gd name="T79" fmla="*/ 20 h 143"/>
                <a:gd name="T80" fmla="*/ 14 w 47"/>
                <a:gd name="T81" fmla="*/ 2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143">
                  <a:moveTo>
                    <a:pt x="14" y="21"/>
                  </a:moveTo>
                  <a:cubicBezTo>
                    <a:pt x="12" y="16"/>
                    <a:pt x="12" y="17"/>
                    <a:pt x="11" y="15"/>
                  </a:cubicBezTo>
                  <a:cubicBezTo>
                    <a:pt x="8" y="10"/>
                    <a:pt x="8" y="7"/>
                    <a:pt x="7" y="3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0" y="4"/>
                    <a:pt x="2" y="11"/>
                    <a:pt x="4" y="15"/>
                  </a:cubicBezTo>
                  <a:cubicBezTo>
                    <a:pt x="5" y="17"/>
                    <a:pt x="6" y="17"/>
                    <a:pt x="6" y="20"/>
                  </a:cubicBezTo>
                  <a:cubicBezTo>
                    <a:pt x="8" y="31"/>
                    <a:pt x="9" y="28"/>
                    <a:pt x="10" y="33"/>
                  </a:cubicBezTo>
                  <a:cubicBezTo>
                    <a:pt x="13" y="41"/>
                    <a:pt x="10" y="36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50"/>
                    <a:pt x="12" y="46"/>
                    <a:pt x="17" y="5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2" y="61"/>
                    <a:pt x="14" y="61"/>
                    <a:pt x="15" y="68"/>
                  </a:cubicBezTo>
                  <a:cubicBezTo>
                    <a:pt x="16" y="77"/>
                    <a:pt x="16" y="75"/>
                    <a:pt x="19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18" y="72"/>
                    <a:pt x="22" y="77"/>
                    <a:pt x="20" y="72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6"/>
                    <a:pt x="18" y="70"/>
                    <a:pt x="18" y="65"/>
                  </a:cubicBezTo>
                  <a:cubicBezTo>
                    <a:pt x="18" y="62"/>
                    <a:pt x="19" y="62"/>
                    <a:pt x="18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70"/>
                    <a:pt x="26" y="68"/>
                    <a:pt x="27" y="70"/>
                  </a:cubicBezTo>
                  <a:cubicBezTo>
                    <a:pt x="30" y="77"/>
                    <a:pt x="31" y="88"/>
                    <a:pt x="36" y="92"/>
                  </a:cubicBezTo>
                  <a:cubicBezTo>
                    <a:pt x="34" y="96"/>
                    <a:pt x="36" y="104"/>
                    <a:pt x="37" y="108"/>
                  </a:cubicBezTo>
                  <a:cubicBezTo>
                    <a:pt x="38" y="111"/>
                    <a:pt x="38" y="109"/>
                    <a:pt x="39" y="111"/>
                  </a:cubicBezTo>
                  <a:cubicBezTo>
                    <a:pt x="40" y="115"/>
                    <a:pt x="40" y="124"/>
                    <a:pt x="41" y="131"/>
                  </a:cubicBezTo>
                  <a:cubicBezTo>
                    <a:pt x="45" y="133"/>
                    <a:pt x="42" y="131"/>
                    <a:pt x="43" y="133"/>
                  </a:cubicBezTo>
                  <a:cubicBezTo>
                    <a:pt x="46" y="140"/>
                    <a:pt x="40" y="142"/>
                    <a:pt x="47" y="14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39" y="89"/>
                    <a:pt x="38" y="88"/>
                  </a:cubicBezTo>
                  <a:cubicBezTo>
                    <a:pt x="35" y="77"/>
                    <a:pt x="37" y="82"/>
                    <a:pt x="35" y="75"/>
                  </a:cubicBezTo>
                  <a:cubicBezTo>
                    <a:pt x="34" y="68"/>
                    <a:pt x="36" y="73"/>
                    <a:pt x="33" y="6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1"/>
                    <a:pt x="26" y="45"/>
                    <a:pt x="25" y="4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0"/>
                    <a:pt x="14" y="22"/>
                    <a:pt x="14" y="20"/>
                  </a:cubicBezTo>
                  <a:lnTo>
                    <a:pt x="14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2" name="Freeform 98"/>
            <p:cNvSpPr>
              <a:spLocks/>
            </p:cNvSpPr>
            <p:nvPr/>
          </p:nvSpPr>
          <p:spPr bwMode="auto">
            <a:xfrm>
              <a:off x="448" y="1807"/>
              <a:ext cx="42" cy="103"/>
            </a:xfrm>
            <a:custGeom>
              <a:avLst/>
              <a:gdLst>
                <a:gd name="T0" fmla="*/ 5 w 33"/>
                <a:gd name="T1" fmla="*/ 1 h 80"/>
                <a:gd name="T2" fmla="*/ 1 w 33"/>
                <a:gd name="T3" fmla="*/ 6 h 80"/>
                <a:gd name="T4" fmla="*/ 0 w 33"/>
                <a:gd name="T5" fmla="*/ 6 h 80"/>
                <a:gd name="T6" fmla="*/ 2 w 33"/>
                <a:gd name="T7" fmla="*/ 11 h 80"/>
                <a:gd name="T8" fmla="*/ 2 w 33"/>
                <a:gd name="T9" fmla="*/ 17 h 80"/>
                <a:gd name="T10" fmla="*/ 5 w 33"/>
                <a:gd name="T11" fmla="*/ 27 h 80"/>
                <a:gd name="T12" fmla="*/ 6 w 33"/>
                <a:gd name="T13" fmla="*/ 36 h 80"/>
                <a:gd name="T14" fmla="*/ 9 w 33"/>
                <a:gd name="T15" fmla="*/ 48 h 80"/>
                <a:gd name="T16" fmla="*/ 17 w 33"/>
                <a:gd name="T17" fmla="*/ 62 h 80"/>
                <a:gd name="T18" fmla="*/ 21 w 33"/>
                <a:gd name="T19" fmla="*/ 64 h 80"/>
                <a:gd name="T20" fmla="*/ 23 w 33"/>
                <a:gd name="T21" fmla="*/ 71 h 80"/>
                <a:gd name="T22" fmla="*/ 25 w 33"/>
                <a:gd name="T23" fmla="*/ 79 h 80"/>
                <a:gd name="T24" fmla="*/ 28 w 33"/>
                <a:gd name="T25" fmla="*/ 80 h 80"/>
                <a:gd name="T26" fmla="*/ 33 w 33"/>
                <a:gd name="T27" fmla="*/ 77 h 80"/>
                <a:gd name="T28" fmla="*/ 31 w 33"/>
                <a:gd name="T29" fmla="*/ 70 h 80"/>
                <a:gd name="T30" fmla="*/ 30 w 33"/>
                <a:gd name="T31" fmla="*/ 64 h 80"/>
                <a:gd name="T32" fmla="*/ 29 w 33"/>
                <a:gd name="T33" fmla="*/ 61 h 80"/>
                <a:gd name="T34" fmla="*/ 28 w 33"/>
                <a:gd name="T35" fmla="*/ 53 h 80"/>
                <a:gd name="T36" fmla="*/ 25 w 33"/>
                <a:gd name="T37" fmla="*/ 51 h 80"/>
                <a:gd name="T38" fmla="*/ 23 w 33"/>
                <a:gd name="T39" fmla="*/ 41 h 80"/>
                <a:gd name="T40" fmla="*/ 22 w 33"/>
                <a:gd name="T41" fmla="*/ 40 h 80"/>
                <a:gd name="T42" fmla="*/ 23 w 33"/>
                <a:gd name="T43" fmla="*/ 37 h 80"/>
                <a:gd name="T44" fmla="*/ 19 w 33"/>
                <a:gd name="T45" fmla="*/ 29 h 80"/>
                <a:gd name="T46" fmla="*/ 17 w 33"/>
                <a:gd name="T47" fmla="*/ 19 h 80"/>
                <a:gd name="T48" fmla="*/ 14 w 33"/>
                <a:gd name="T49" fmla="*/ 15 h 80"/>
                <a:gd name="T50" fmla="*/ 13 w 33"/>
                <a:gd name="T51" fmla="*/ 13 h 80"/>
                <a:gd name="T52" fmla="*/ 11 w 33"/>
                <a:gd name="T53" fmla="*/ 9 h 80"/>
                <a:gd name="T54" fmla="*/ 10 w 33"/>
                <a:gd name="T55" fmla="*/ 2 h 80"/>
                <a:gd name="T56" fmla="*/ 5 w 33"/>
                <a:gd name="T57" fmla="*/ 0 h 80"/>
                <a:gd name="T58" fmla="*/ 5 w 33"/>
                <a:gd name="T5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80">
                  <a:moveTo>
                    <a:pt x="5" y="1"/>
                  </a:moveTo>
                  <a:cubicBezTo>
                    <a:pt x="3" y="5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1" y="13"/>
                    <a:pt x="1" y="8"/>
                    <a:pt x="2" y="11"/>
                  </a:cubicBezTo>
                  <a:cubicBezTo>
                    <a:pt x="2" y="13"/>
                    <a:pt x="2" y="13"/>
                    <a:pt x="2" y="17"/>
                  </a:cubicBezTo>
                  <a:cubicBezTo>
                    <a:pt x="3" y="23"/>
                    <a:pt x="2" y="25"/>
                    <a:pt x="5" y="27"/>
                  </a:cubicBezTo>
                  <a:cubicBezTo>
                    <a:pt x="3" y="33"/>
                    <a:pt x="5" y="29"/>
                    <a:pt x="6" y="36"/>
                  </a:cubicBezTo>
                  <a:cubicBezTo>
                    <a:pt x="8" y="42"/>
                    <a:pt x="6" y="42"/>
                    <a:pt x="9" y="48"/>
                  </a:cubicBezTo>
                  <a:cubicBezTo>
                    <a:pt x="13" y="57"/>
                    <a:pt x="13" y="60"/>
                    <a:pt x="17" y="62"/>
                  </a:cubicBezTo>
                  <a:cubicBezTo>
                    <a:pt x="19" y="63"/>
                    <a:pt x="20" y="63"/>
                    <a:pt x="21" y="6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4"/>
                    <a:pt x="24" y="75"/>
                    <a:pt x="25" y="79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8"/>
                    <a:pt x="29" y="78"/>
                    <a:pt x="33" y="77"/>
                  </a:cubicBezTo>
                  <a:cubicBezTo>
                    <a:pt x="32" y="73"/>
                    <a:pt x="31" y="73"/>
                    <a:pt x="31" y="70"/>
                  </a:cubicBezTo>
                  <a:cubicBezTo>
                    <a:pt x="30" y="67"/>
                    <a:pt x="31" y="67"/>
                    <a:pt x="30" y="64"/>
                  </a:cubicBezTo>
                  <a:cubicBezTo>
                    <a:pt x="30" y="63"/>
                    <a:pt x="29" y="63"/>
                    <a:pt x="29" y="61"/>
                  </a:cubicBezTo>
                  <a:cubicBezTo>
                    <a:pt x="29" y="52"/>
                    <a:pt x="29" y="61"/>
                    <a:pt x="28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6"/>
                    <a:pt x="24" y="45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8"/>
                    <a:pt x="22" y="39"/>
                    <a:pt x="23" y="37"/>
                  </a:cubicBezTo>
                  <a:cubicBezTo>
                    <a:pt x="19" y="34"/>
                    <a:pt x="22" y="35"/>
                    <a:pt x="19" y="29"/>
                  </a:cubicBezTo>
                  <a:cubicBezTo>
                    <a:pt x="18" y="26"/>
                    <a:pt x="17" y="26"/>
                    <a:pt x="17" y="19"/>
                  </a:cubicBezTo>
                  <a:cubicBezTo>
                    <a:pt x="14" y="17"/>
                    <a:pt x="15" y="20"/>
                    <a:pt x="14" y="15"/>
                  </a:cubicBezTo>
                  <a:cubicBezTo>
                    <a:pt x="13" y="14"/>
                    <a:pt x="14" y="14"/>
                    <a:pt x="13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5"/>
                    <a:pt x="10" y="4"/>
                    <a:pt x="10" y="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3" name="Freeform 99"/>
            <p:cNvSpPr>
              <a:spLocks/>
            </p:cNvSpPr>
            <p:nvPr/>
          </p:nvSpPr>
          <p:spPr bwMode="auto">
            <a:xfrm>
              <a:off x="1297" y="3811"/>
              <a:ext cx="82" cy="221"/>
            </a:xfrm>
            <a:custGeom>
              <a:avLst/>
              <a:gdLst>
                <a:gd name="T0" fmla="*/ 5 w 64"/>
                <a:gd name="T1" fmla="*/ 4 h 172"/>
                <a:gd name="T2" fmla="*/ 0 w 64"/>
                <a:gd name="T3" fmla="*/ 0 h 172"/>
                <a:gd name="T4" fmla="*/ 8 w 64"/>
                <a:gd name="T5" fmla="*/ 16 h 172"/>
                <a:gd name="T6" fmla="*/ 17 w 64"/>
                <a:gd name="T7" fmla="*/ 30 h 172"/>
                <a:gd name="T8" fmla="*/ 17 w 64"/>
                <a:gd name="T9" fmla="*/ 36 h 172"/>
                <a:gd name="T10" fmla="*/ 18 w 64"/>
                <a:gd name="T11" fmla="*/ 38 h 172"/>
                <a:gd name="T12" fmla="*/ 18 w 64"/>
                <a:gd name="T13" fmla="*/ 39 h 172"/>
                <a:gd name="T14" fmla="*/ 24 w 64"/>
                <a:gd name="T15" fmla="*/ 51 h 172"/>
                <a:gd name="T16" fmla="*/ 29 w 64"/>
                <a:gd name="T17" fmla="*/ 62 h 172"/>
                <a:gd name="T18" fmla="*/ 40 w 64"/>
                <a:gd name="T19" fmla="*/ 95 h 172"/>
                <a:gd name="T20" fmla="*/ 42 w 64"/>
                <a:gd name="T21" fmla="*/ 105 h 172"/>
                <a:gd name="T22" fmla="*/ 47 w 64"/>
                <a:gd name="T23" fmla="*/ 121 h 172"/>
                <a:gd name="T24" fmla="*/ 49 w 64"/>
                <a:gd name="T25" fmla="*/ 129 h 172"/>
                <a:gd name="T26" fmla="*/ 50 w 64"/>
                <a:gd name="T27" fmla="*/ 132 h 172"/>
                <a:gd name="T28" fmla="*/ 50 w 64"/>
                <a:gd name="T29" fmla="*/ 135 h 172"/>
                <a:gd name="T30" fmla="*/ 53 w 64"/>
                <a:gd name="T31" fmla="*/ 149 h 172"/>
                <a:gd name="T32" fmla="*/ 60 w 64"/>
                <a:gd name="T33" fmla="*/ 162 h 172"/>
                <a:gd name="T34" fmla="*/ 60 w 64"/>
                <a:gd name="T35" fmla="*/ 163 h 172"/>
                <a:gd name="T36" fmla="*/ 60 w 64"/>
                <a:gd name="T37" fmla="*/ 166 h 172"/>
                <a:gd name="T38" fmla="*/ 60 w 64"/>
                <a:gd name="T39" fmla="*/ 169 h 172"/>
                <a:gd name="T40" fmla="*/ 62 w 64"/>
                <a:gd name="T41" fmla="*/ 165 h 172"/>
                <a:gd name="T42" fmla="*/ 64 w 64"/>
                <a:gd name="T43" fmla="*/ 157 h 172"/>
                <a:gd name="T44" fmla="*/ 61 w 64"/>
                <a:gd name="T45" fmla="*/ 148 h 172"/>
                <a:gd name="T46" fmla="*/ 53 w 64"/>
                <a:gd name="T47" fmla="*/ 125 h 172"/>
                <a:gd name="T48" fmla="*/ 46 w 64"/>
                <a:gd name="T49" fmla="*/ 95 h 172"/>
                <a:gd name="T50" fmla="*/ 44 w 64"/>
                <a:gd name="T51" fmla="*/ 95 h 172"/>
                <a:gd name="T52" fmla="*/ 44 w 64"/>
                <a:gd name="T53" fmla="*/ 91 h 172"/>
                <a:gd name="T54" fmla="*/ 42 w 64"/>
                <a:gd name="T55" fmla="*/ 85 h 172"/>
                <a:gd name="T56" fmla="*/ 14 w 64"/>
                <a:gd name="T57" fmla="*/ 21 h 172"/>
                <a:gd name="T58" fmla="*/ 11 w 64"/>
                <a:gd name="T59" fmla="*/ 16 h 172"/>
                <a:gd name="T60" fmla="*/ 7 w 64"/>
                <a:gd name="T61" fmla="*/ 6 h 172"/>
                <a:gd name="T62" fmla="*/ 5 w 64"/>
                <a:gd name="T63" fmla="*/ 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72">
                  <a:moveTo>
                    <a:pt x="5" y="4"/>
                  </a:moveTo>
                  <a:cubicBezTo>
                    <a:pt x="2" y="0"/>
                    <a:pt x="6" y="1"/>
                    <a:pt x="0" y="0"/>
                  </a:cubicBezTo>
                  <a:cubicBezTo>
                    <a:pt x="1" y="6"/>
                    <a:pt x="5" y="11"/>
                    <a:pt x="8" y="16"/>
                  </a:cubicBezTo>
                  <a:cubicBezTo>
                    <a:pt x="11" y="24"/>
                    <a:pt x="10" y="25"/>
                    <a:pt x="17" y="30"/>
                  </a:cubicBezTo>
                  <a:cubicBezTo>
                    <a:pt x="17" y="33"/>
                    <a:pt x="16" y="33"/>
                    <a:pt x="17" y="36"/>
                  </a:cubicBezTo>
                  <a:cubicBezTo>
                    <a:pt x="18" y="38"/>
                    <a:pt x="17" y="35"/>
                    <a:pt x="18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22" y="48"/>
                    <a:pt x="21" y="43"/>
                    <a:pt x="24" y="51"/>
                  </a:cubicBezTo>
                  <a:cubicBezTo>
                    <a:pt x="26" y="57"/>
                    <a:pt x="27" y="56"/>
                    <a:pt x="29" y="62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9"/>
                    <a:pt x="41" y="102"/>
                    <a:pt x="42" y="105"/>
                  </a:cubicBezTo>
                  <a:cubicBezTo>
                    <a:pt x="44" y="112"/>
                    <a:pt x="45" y="116"/>
                    <a:pt x="47" y="121"/>
                  </a:cubicBezTo>
                  <a:cubicBezTo>
                    <a:pt x="48" y="127"/>
                    <a:pt x="49" y="125"/>
                    <a:pt x="49" y="129"/>
                  </a:cubicBezTo>
                  <a:cubicBezTo>
                    <a:pt x="50" y="132"/>
                    <a:pt x="50" y="129"/>
                    <a:pt x="50" y="132"/>
                  </a:cubicBezTo>
                  <a:cubicBezTo>
                    <a:pt x="50" y="132"/>
                    <a:pt x="50" y="134"/>
                    <a:pt x="50" y="135"/>
                  </a:cubicBezTo>
                  <a:cubicBezTo>
                    <a:pt x="50" y="140"/>
                    <a:pt x="51" y="144"/>
                    <a:pt x="53" y="149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0" y="162"/>
                    <a:pt x="60" y="163"/>
                    <a:pt x="60" y="163"/>
                  </a:cubicBezTo>
                  <a:cubicBezTo>
                    <a:pt x="60" y="167"/>
                    <a:pt x="60" y="163"/>
                    <a:pt x="60" y="166"/>
                  </a:cubicBezTo>
                  <a:cubicBezTo>
                    <a:pt x="59" y="172"/>
                    <a:pt x="59" y="167"/>
                    <a:pt x="60" y="169"/>
                  </a:cubicBezTo>
                  <a:cubicBezTo>
                    <a:pt x="61" y="167"/>
                    <a:pt x="61" y="167"/>
                    <a:pt x="62" y="165"/>
                  </a:cubicBezTo>
                  <a:cubicBezTo>
                    <a:pt x="64" y="159"/>
                    <a:pt x="62" y="161"/>
                    <a:pt x="64" y="157"/>
                  </a:cubicBezTo>
                  <a:cubicBezTo>
                    <a:pt x="62" y="148"/>
                    <a:pt x="62" y="153"/>
                    <a:pt x="61" y="148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5" y="119"/>
                    <a:pt x="47" y="105"/>
                    <a:pt x="46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3"/>
                    <a:pt x="44" y="94"/>
                    <a:pt x="44" y="91"/>
                  </a:cubicBezTo>
                  <a:cubicBezTo>
                    <a:pt x="43" y="87"/>
                    <a:pt x="43" y="88"/>
                    <a:pt x="42" y="8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7" y="6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4" name="Freeform 100"/>
            <p:cNvSpPr>
              <a:spLocks/>
            </p:cNvSpPr>
            <p:nvPr/>
          </p:nvSpPr>
          <p:spPr bwMode="auto">
            <a:xfrm>
              <a:off x="1128" y="3713"/>
              <a:ext cx="34" cy="219"/>
            </a:xfrm>
            <a:custGeom>
              <a:avLst/>
              <a:gdLst>
                <a:gd name="T0" fmla="*/ 25 w 27"/>
                <a:gd name="T1" fmla="*/ 3 h 170"/>
                <a:gd name="T2" fmla="*/ 22 w 27"/>
                <a:gd name="T3" fmla="*/ 0 h 170"/>
                <a:gd name="T4" fmla="*/ 23 w 27"/>
                <a:gd name="T5" fmla="*/ 4 h 170"/>
                <a:gd name="T6" fmla="*/ 21 w 27"/>
                <a:gd name="T7" fmla="*/ 8 h 170"/>
                <a:gd name="T8" fmla="*/ 19 w 27"/>
                <a:gd name="T9" fmla="*/ 34 h 170"/>
                <a:gd name="T10" fmla="*/ 18 w 27"/>
                <a:gd name="T11" fmla="*/ 42 h 170"/>
                <a:gd name="T12" fmla="*/ 18 w 27"/>
                <a:gd name="T13" fmla="*/ 49 h 170"/>
                <a:gd name="T14" fmla="*/ 14 w 27"/>
                <a:gd name="T15" fmla="*/ 91 h 170"/>
                <a:gd name="T16" fmla="*/ 2 w 27"/>
                <a:gd name="T17" fmla="*/ 159 h 170"/>
                <a:gd name="T18" fmla="*/ 2 w 27"/>
                <a:gd name="T19" fmla="*/ 167 h 170"/>
                <a:gd name="T20" fmla="*/ 2 w 27"/>
                <a:gd name="T21" fmla="*/ 166 h 170"/>
                <a:gd name="T22" fmla="*/ 7 w 27"/>
                <a:gd name="T23" fmla="*/ 152 h 170"/>
                <a:gd name="T24" fmla="*/ 8 w 27"/>
                <a:gd name="T25" fmla="*/ 146 h 170"/>
                <a:gd name="T26" fmla="*/ 12 w 27"/>
                <a:gd name="T27" fmla="*/ 122 h 170"/>
                <a:gd name="T28" fmla="*/ 15 w 27"/>
                <a:gd name="T29" fmla="*/ 111 h 170"/>
                <a:gd name="T30" fmla="*/ 16 w 27"/>
                <a:gd name="T31" fmla="*/ 105 h 170"/>
                <a:gd name="T32" fmla="*/ 15 w 27"/>
                <a:gd name="T33" fmla="*/ 99 h 170"/>
                <a:gd name="T34" fmla="*/ 18 w 27"/>
                <a:gd name="T35" fmla="*/ 87 h 170"/>
                <a:gd name="T36" fmla="*/ 18 w 27"/>
                <a:gd name="T37" fmla="*/ 75 h 170"/>
                <a:gd name="T38" fmla="*/ 22 w 27"/>
                <a:gd name="T39" fmla="*/ 70 h 170"/>
                <a:gd name="T40" fmla="*/ 26 w 27"/>
                <a:gd name="T41" fmla="*/ 67 h 170"/>
                <a:gd name="T42" fmla="*/ 26 w 27"/>
                <a:gd name="T43" fmla="*/ 52 h 170"/>
                <a:gd name="T44" fmla="*/ 24 w 27"/>
                <a:gd name="T45" fmla="*/ 9 h 170"/>
                <a:gd name="T46" fmla="*/ 25 w 27"/>
                <a:gd name="T47" fmla="*/ 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70">
                  <a:moveTo>
                    <a:pt x="25" y="3"/>
                  </a:moveTo>
                  <a:cubicBezTo>
                    <a:pt x="23" y="1"/>
                    <a:pt x="23" y="1"/>
                    <a:pt x="22" y="0"/>
                  </a:cubicBezTo>
                  <a:cubicBezTo>
                    <a:pt x="20" y="3"/>
                    <a:pt x="21" y="2"/>
                    <a:pt x="23" y="4"/>
                  </a:cubicBezTo>
                  <a:cubicBezTo>
                    <a:pt x="21" y="5"/>
                    <a:pt x="22" y="2"/>
                    <a:pt x="21" y="8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40"/>
                    <a:pt x="21" y="36"/>
                    <a:pt x="18" y="42"/>
                  </a:cubicBezTo>
                  <a:cubicBezTo>
                    <a:pt x="18" y="46"/>
                    <a:pt x="19" y="46"/>
                    <a:pt x="18" y="4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103"/>
                    <a:pt x="4" y="146"/>
                    <a:pt x="2" y="159"/>
                  </a:cubicBezTo>
                  <a:cubicBezTo>
                    <a:pt x="0" y="170"/>
                    <a:pt x="1" y="165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0"/>
                    <a:pt x="8" y="147"/>
                    <a:pt x="8" y="146"/>
                  </a:cubicBezTo>
                  <a:cubicBezTo>
                    <a:pt x="10" y="142"/>
                    <a:pt x="10" y="129"/>
                    <a:pt x="12" y="12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09"/>
                    <a:pt x="16" y="106"/>
                    <a:pt x="16" y="105"/>
                  </a:cubicBezTo>
                  <a:cubicBezTo>
                    <a:pt x="16" y="103"/>
                    <a:pt x="15" y="103"/>
                    <a:pt x="15" y="99"/>
                  </a:cubicBezTo>
                  <a:cubicBezTo>
                    <a:pt x="16" y="96"/>
                    <a:pt x="18" y="93"/>
                    <a:pt x="18" y="87"/>
                  </a:cubicBezTo>
                  <a:cubicBezTo>
                    <a:pt x="18" y="83"/>
                    <a:pt x="19" y="78"/>
                    <a:pt x="18" y="75"/>
                  </a:cubicBezTo>
                  <a:cubicBezTo>
                    <a:pt x="24" y="72"/>
                    <a:pt x="20" y="76"/>
                    <a:pt x="22" y="70"/>
                  </a:cubicBezTo>
                  <a:cubicBezTo>
                    <a:pt x="23" y="68"/>
                    <a:pt x="24" y="68"/>
                    <a:pt x="26" y="67"/>
                  </a:cubicBezTo>
                  <a:cubicBezTo>
                    <a:pt x="26" y="59"/>
                    <a:pt x="24" y="66"/>
                    <a:pt x="26" y="52"/>
                  </a:cubicBezTo>
                  <a:cubicBezTo>
                    <a:pt x="27" y="44"/>
                    <a:pt x="26" y="18"/>
                    <a:pt x="24" y="9"/>
                  </a:cubicBezTo>
                  <a:cubicBezTo>
                    <a:pt x="24" y="8"/>
                    <a:pt x="25" y="6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5" name="Freeform 101"/>
            <p:cNvSpPr>
              <a:spLocks/>
            </p:cNvSpPr>
            <p:nvPr/>
          </p:nvSpPr>
          <p:spPr bwMode="auto">
            <a:xfrm>
              <a:off x="847" y="3267"/>
              <a:ext cx="49" cy="107"/>
            </a:xfrm>
            <a:custGeom>
              <a:avLst/>
              <a:gdLst>
                <a:gd name="T0" fmla="*/ 9 w 38"/>
                <a:gd name="T1" fmla="*/ 21 h 83"/>
                <a:gd name="T2" fmla="*/ 8 w 38"/>
                <a:gd name="T3" fmla="*/ 15 h 83"/>
                <a:gd name="T4" fmla="*/ 4 w 38"/>
                <a:gd name="T5" fmla="*/ 0 h 83"/>
                <a:gd name="T6" fmla="*/ 3 w 38"/>
                <a:gd name="T7" fmla="*/ 13 h 83"/>
                <a:gd name="T8" fmla="*/ 0 w 38"/>
                <a:gd name="T9" fmla="*/ 12 h 83"/>
                <a:gd name="T10" fmla="*/ 3 w 38"/>
                <a:gd name="T11" fmla="*/ 20 h 83"/>
                <a:gd name="T12" fmla="*/ 4 w 38"/>
                <a:gd name="T13" fmla="*/ 19 h 83"/>
                <a:gd name="T14" fmla="*/ 4 w 38"/>
                <a:gd name="T15" fmla="*/ 18 h 83"/>
                <a:gd name="T16" fmla="*/ 5 w 38"/>
                <a:gd name="T17" fmla="*/ 16 h 83"/>
                <a:gd name="T18" fmla="*/ 7 w 38"/>
                <a:gd name="T19" fmla="*/ 18 h 83"/>
                <a:gd name="T20" fmla="*/ 8 w 38"/>
                <a:gd name="T21" fmla="*/ 20 h 83"/>
                <a:gd name="T22" fmla="*/ 13 w 38"/>
                <a:gd name="T23" fmla="*/ 33 h 83"/>
                <a:gd name="T24" fmla="*/ 21 w 38"/>
                <a:gd name="T25" fmla="*/ 47 h 83"/>
                <a:gd name="T26" fmla="*/ 25 w 38"/>
                <a:gd name="T27" fmla="*/ 55 h 83"/>
                <a:gd name="T28" fmla="*/ 28 w 38"/>
                <a:gd name="T29" fmla="*/ 54 h 83"/>
                <a:gd name="T30" fmla="*/ 28 w 38"/>
                <a:gd name="T31" fmla="*/ 58 h 83"/>
                <a:gd name="T32" fmla="*/ 26 w 38"/>
                <a:gd name="T33" fmla="*/ 61 h 83"/>
                <a:gd name="T34" fmla="*/ 25 w 38"/>
                <a:gd name="T35" fmla="*/ 61 h 83"/>
                <a:gd name="T36" fmla="*/ 25 w 38"/>
                <a:gd name="T37" fmla="*/ 62 h 83"/>
                <a:gd name="T38" fmla="*/ 24 w 38"/>
                <a:gd name="T39" fmla="*/ 63 h 83"/>
                <a:gd name="T40" fmla="*/ 26 w 38"/>
                <a:gd name="T41" fmla="*/ 63 h 83"/>
                <a:gd name="T42" fmla="*/ 31 w 38"/>
                <a:gd name="T43" fmla="*/ 75 h 83"/>
                <a:gd name="T44" fmla="*/ 27 w 38"/>
                <a:gd name="T45" fmla="*/ 72 h 83"/>
                <a:gd name="T46" fmla="*/ 29 w 38"/>
                <a:gd name="T47" fmla="*/ 81 h 83"/>
                <a:gd name="T48" fmla="*/ 30 w 38"/>
                <a:gd name="T49" fmla="*/ 80 h 83"/>
                <a:gd name="T50" fmla="*/ 31 w 38"/>
                <a:gd name="T51" fmla="*/ 77 h 83"/>
                <a:gd name="T52" fmla="*/ 34 w 38"/>
                <a:gd name="T53" fmla="*/ 80 h 83"/>
                <a:gd name="T54" fmla="*/ 34 w 38"/>
                <a:gd name="T55" fmla="*/ 80 h 83"/>
                <a:gd name="T56" fmla="*/ 38 w 38"/>
                <a:gd name="T57" fmla="*/ 75 h 83"/>
                <a:gd name="T58" fmla="*/ 34 w 38"/>
                <a:gd name="T59" fmla="*/ 62 h 83"/>
                <a:gd name="T60" fmla="*/ 22 w 38"/>
                <a:gd name="T61" fmla="*/ 23 h 83"/>
                <a:gd name="T62" fmla="*/ 18 w 38"/>
                <a:gd name="T63" fmla="*/ 14 h 83"/>
                <a:gd name="T64" fmla="*/ 14 w 38"/>
                <a:gd name="T65" fmla="*/ 11 h 83"/>
                <a:gd name="T66" fmla="*/ 14 w 38"/>
                <a:gd name="T67" fmla="*/ 15 h 83"/>
                <a:gd name="T68" fmla="*/ 8 w 38"/>
                <a:gd name="T69" fmla="*/ 21 h 83"/>
                <a:gd name="T70" fmla="*/ 9 w 38"/>
                <a:gd name="T7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83">
                  <a:moveTo>
                    <a:pt x="9" y="21"/>
                  </a:moveTo>
                  <a:cubicBezTo>
                    <a:pt x="9" y="19"/>
                    <a:pt x="9" y="17"/>
                    <a:pt x="8" y="15"/>
                  </a:cubicBezTo>
                  <a:cubicBezTo>
                    <a:pt x="3" y="2"/>
                    <a:pt x="8" y="5"/>
                    <a:pt x="4" y="0"/>
                  </a:cubicBezTo>
                  <a:cubicBezTo>
                    <a:pt x="2" y="3"/>
                    <a:pt x="3" y="1"/>
                    <a:pt x="3" y="13"/>
                  </a:cubicBezTo>
                  <a:cubicBezTo>
                    <a:pt x="0" y="13"/>
                    <a:pt x="2" y="13"/>
                    <a:pt x="0" y="12"/>
                  </a:cubicBezTo>
                  <a:cubicBezTo>
                    <a:pt x="1" y="17"/>
                    <a:pt x="1" y="16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9" y="25"/>
                    <a:pt x="8" y="24"/>
                    <a:pt x="13" y="33"/>
                  </a:cubicBezTo>
                  <a:cubicBezTo>
                    <a:pt x="19" y="45"/>
                    <a:pt x="16" y="46"/>
                    <a:pt x="21" y="47"/>
                  </a:cubicBezTo>
                  <a:cubicBezTo>
                    <a:pt x="22" y="51"/>
                    <a:pt x="23" y="52"/>
                    <a:pt x="25" y="55"/>
                  </a:cubicBezTo>
                  <a:cubicBezTo>
                    <a:pt x="28" y="54"/>
                    <a:pt x="26" y="55"/>
                    <a:pt x="28" y="54"/>
                  </a:cubicBezTo>
                  <a:cubicBezTo>
                    <a:pt x="25" y="57"/>
                    <a:pt x="27" y="56"/>
                    <a:pt x="28" y="58"/>
                  </a:cubicBezTo>
                  <a:cubicBezTo>
                    <a:pt x="27" y="59"/>
                    <a:pt x="27" y="59"/>
                    <a:pt x="26" y="61"/>
                  </a:cubicBezTo>
                  <a:cubicBezTo>
                    <a:pt x="26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6" y="64"/>
                    <a:pt x="23" y="63"/>
                    <a:pt x="26" y="63"/>
                  </a:cubicBezTo>
                  <a:cubicBezTo>
                    <a:pt x="28" y="64"/>
                    <a:pt x="31" y="66"/>
                    <a:pt x="31" y="75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6"/>
                    <a:pt x="27" y="78"/>
                    <a:pt x="29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5" y="78"/>
                    <a:pt x="33" y="8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2"/>
                    <a:pt x="36" y="67"/>
                    <a:pt x="34" y="6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4"/>
                    <a:pt x="22" y="21"/>
                    <a:pt x="18" y="14"/>
                  </a:cubicBezTo>
                  <a:cubicBezTo>
                    <a:pt x="15" y="10"/>
                    <a:pt x="19" y="11"/>
                    <a:pt x="14" y="11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3" y="20"/>
                    <a:pt x="11" y="21"/>
                    <a:pt x="8" y="21"/>
                  </a:cubicBezTo>
                  <a:lnTo>
                    <a:pt x="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6" name="Freeform 102"/>
            <p:cNvSpPr>
              <a:spLocks/>
            </p:cNvSpPr>
            <p:nvPr/>
          </p:nvSpPr>
          <p:spPr bwMode="auto">
            <a:xfrm>
              <a:off x="1977" y="3888"/>
              <a:ext cx="36" cy="140"/>
            </a:xfrm>
            <a:custGeom>
              <a:avLst/>
              <a:gdLst>
                <a:gd name="T0" fmla="*/ 23 w 28"/>
                <a:gd name="T1" fmla="*/ 26 h 109"/>
                <a:gd name="T2" fmla="*/ 26 w 28"/>
                <a:gd name="T3" fmla="*/ 21 h 109"/>
                <a:gd name="T4" fmla="*/ 26 w 28"/>
                <a:gd name="T5" fmla="*/ 18 h 109"/>
                <a:gd name="T6" fmla="*/ 26 w 28"/>
                <a:gd name="T7" fmla="*/ 1 h 109"/>
                <a:gd name="T8" fmla="*/ 23 w 28"/>
                <a:gd name="T9" fmla="*/ 2 h 109"/>
                <a:gd name="T10" fmla="*/ 21 w 28"/>
                <a:gd name="T11" fmla="*/ 1 h 109"/>
                <a:gd name="T12" fmla="*/ 21 w 28"/>
                <a:gd name="T13" fmla="*/ 2 h 109"/>
                <a:gd name="T14" fmla="*/ 18 w 28"/>
                <a:gd name="T15" fmla="*/ 11 h 109"/>
                <a:gd name="T16" fmla="*/ 17 w 28"/>
                <a:gd name="T17" fmla="*/ 17 h 109"/>
                <a:gd name="T18" fmla="*/ 14 w 28"/>
                <a:gd name="T19" fmla="*/ 18 h 109"/>
                <a:gd name="T20" fmla="*/ 15 w 28"/>
                <a:gd name="T21" fmla="*/ 19 h 109"/>
                <a:gd name="T22" fmla="*/ 17 w 28"/>
                <a:gd name="T23" fmla="*/ 19 h 109"/>
                <a:gd name="T24" fmla="*/ 16 w 28"/>
                <a:gd name="T25" fmla="*/ 33 h 109"/>
                <a:gd name="T26" fmla="*/ 14 w 28"/>
                <a:gd name="T27" fmla="*/ 42 h 109"/>
                <a:gd name="T28" fmla="*/ 12 w 28"/>
                <a:gd name="T29" fmla="*/ 53 h 109"/>
                <a:gd name="T30" fmla="*/ 9 w 28"/>
                <a:gd name="T31" fmla="*/ 68 h 109"/>
                <a:gd name="T32" fmla="*/ 9 w 28"/>
                <a:gd name="T33" fmla="*/ 73 h 109"/>
                <a:gd name="T34" fmla="*/ 7 w 28"/>
                <a:gd name="T35" fmla="*/ 74 h 109"/>
                <a:gd name="T36" fmla="*/ 7 w 28"/>
                <a:gd name="T37" fmla="*/ 74 h 109"/>
                <a:gd name="T38" fmla="*/ 5 w 28"/>
                <a:gd name="T39" fmla="*/ 84 h 109"/>
                <a:gd name="T40" fmla="*/ 5 w 28"/>
                <a:gd name="T41" fmla="*/ 88 h 109"/>
                <a:gd name="T42" fmla="*/ 4 w 28"/>
                <a:gd name="T43" fmla="*/ 89 h 109"/>
                <a:gd name="T44" fmla="*/ 0 w 28"/>
                <a:gd name="T45" fmla="*/ 108 h 109"/>
                <a:gd name="T46" fmla="*/ 3 w 28"/>
                <a:gd name="T47" fmla="*/ 104 h 109"/>
                <a:gd name="T48" fmla="*/ 5 w 28"/>
                <a:gd name="T49" fmla="*/ 100 h 109"/>
                <a:gd name="T50" fmla="*/ 7 w 28"/>
                <a:gd name="T51" fmla="*/ 89 h 109"/>
                <a:gd name="T52" fmla="*/ 10 w 28"/>
                <a:gd name="T53" fmla="*/ 88 h 109"/>
                <a:gd name="T54" fmla="*/ 11 w 28"/>
                <a:gd name="T55" fmla="*/ 83 h 109"/>
                <a:gd name="T56" fmla="*/ 12 w 28"/>
                <a:gd name="T57" fmla="*/ 78 h 109"/>
                <a:gd name="T58" fmla="*/ 13 w 28"/>
                <a:gd name="T59" fmla="*/ 78 h 109"/>
                <a:gd name="T60" fmla="*/ 14 w 28"/>
                <a:gd name="T61" fmla="*/ 77 h 109"/>
                <a:gd name="T62" fmla="*/ 13 w 28"/>
                <a:gd name="T63" fmla="*/ 75 h 109"/>
                <a:gd name="T64" fmla="*/ 13 w 28"/>
                <a:gd name="T65" fmla="*/ 74 h 109"/>
                <a:gd name="T66" fmla="*/ 13 w 28"/>
                <a:gd name="T67" fmla="*/ 74 h 109"/>
                <a:gd name="T68" fmla="*/ 15 w 28"/>
                <a:gd name="T69" fmla="*/ 67 h 109"/>
                <a:gd name="T70" fmla="*/ 15 w 28"/>
                <a:gd name="T71" fmla="*/ 61 h 109"/>
                <a:gd name="T72" fmla="*/ 19 w 28"/>
                <a:gd name="T73" fmla="*/ 54 h 109"/>
                <a:gd name="T74" fmla="*/ 18 w 28"/>
                <a:gd name="T75" fmla="*/ 51 h 109"/>
                <a:gd name="T76" fmla="*/ 19 w 28"/>
                <a:gd name="T77" fmla="*/ 50 h 109"/>
                <a:gd name="T78" fmla="*/ 19 w 28"/>
                <a:gd name="T79" fmla="*/ 50 h 109"/>
                <a:gd name="T80" fmla="*/ 22 w 28"/>
                <a:gd name="T81" fmla="*/ 36 h 109"/>
                <a:gd name="T82" fmla="*/ 23 w 28"/>
                <a:gd name="T83" fmla="*/ 25 h 109"/>
                <a:gd name="T84" fmla="*/ 23 w 28"/>
                <a:gd name="T85" fmla="*/ 2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109">
                  <a:moveTo>
                    <a:pt x="23" y="26"/>
                  </a:moveTo>
                  <a:cubicBezTo>
                    <a:pt x="25" y="24"/>
                    <a:pt x="26" y="24"/>
                    <a:pt x="26" y="21"/>
                  </a:cubicBezTo>
                  <a:cubicBezTo>
                    <a:pt x="26" y="18"/>
                    <a:pt x="25" y="23"/>
                    <a:pt x="26" y="18"/>
                  </a:cubicBezTo>
                  <a:cubicBezTo>
                    <a:pt x="28" y="5"/>
                    <a:pt x="25" y="17"/>
                    <a:pt x="26" y="1"/>
                  </a:cubicBezTo>
                  <a:cubicBezTo>
                    <a:pt x="25" y="2"/>
                    <a:pt x="25" y="2"/>
                    <a:pt x="23" y="2"/>
                  </a:cubicBezTo>
                  <a:cubicBezTo>
                    <a:pt x="20" y="2"/>
                    <a:pt x="24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0"/>
                    <a:pt x="19" y="10"/>
                    <a:pt x="18" y="1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8"/>
                    <a:pt x="16" y="17"/>
                    <a:pt x="14" y="18"/>
                  </a:cubicBezTo>
                  <a:cubicBezTo>
                    <a:pt x="16" y="19"/>
                    <a:pt x="13" y="18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5" y="23"/>
                    <a:pt x="13" y="29"/>
                    <a:pt x="16" y="33"/>
                  </a:cubicBezTo>
                  <a:cubicBezTo>
                    <a:pt x="13" y="37"/>
                    <a:pt x="13" y="37"/>
                    <a:pt x="14" y="4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9"/>
                    <a:pt x="9" y="61"/>
                    <a:pt x="9" y="68"/>
                  </a:cubicBezTo>
                  <a:cubicBezTo>
                    <a:pt x="9" y="72"/>
                    <a:pt x="9" y="69"/>
                    <a:pt x="9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81"/>
                    <a:pt x="6" y="79"/>
                    <a:pt x="5" y="84"/>
                  </a:cubicBezTo>
                  <a:cubicBezTo>
                    <a:pt x="5" y="85"/>
                    <a:pt x="5" y="86"/>
                    <a:pt x="5" y="88"/>
                  </a:cubicBezTo>
                  <a:cubicBezTo>
                    <a:pt x="5" y="88"/>
                    <a:pt x="4" y="88"/>
                    <a:pt x="4" y="8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5" y="107"/>
                    <a:pt x="2" y="109"/>
                    <a:pt x="3" y="104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7" y="94"/>
                    <a:pt x="7" y="98"/>
                    <a:pt x="7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2"/>
                    <a:pt x="10" y="86"/>
                    <a:pt x="11" y="83"/>
                  </a:cubicBezTo>
                  <a:cubicBezTo>
                    <a:pt x="12" y="81"/>
                    <a:pt x="12" y="81"/>
                    <a:pt x="12" y="78"/>
                  </a:cubicBezTo>
                  <a:cubicBezTo>
                    <a:pt x="16" y="75"/>
                    <a:pt x="8" y="79"/>
                    <a:pt x="13" y="78"/>
                  </a:cubicBezTo>
                  <a:cubicBezTo>
                    <a:pt x="14" y="77"/>
                    <a:pt x="13" y="78"/>
                    <a:pt x="14" y="77"/>
                  </a:cubicBezTo>
                  <a:cubicBezTo>
                    <a:pt x="13" y="74"/>
                    <a:pt x="14" y="76"/>
                    <a:pt x="13" y="75"/>
                  </a:cubicBezTo>
                  <a:cubicBezTo>
                    <a:pt x="13" y="75"/>
                    <a:pt x="13" y="75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6" y="72"/>
                    <a:pt x="15" y="73"/>
                    <a:pt x="15" y="67"/>
                  </a:cubicBezTo>
                  <a:cubicBezTo>
                    <a:pt x="16" y="63"/>
                    <a:pt x="16" y="64"/>
                    <a:pt x="15" y="61"/>
                  </a:cubicBezTo>
                  <a:cubicBezTo>
                    <a:pt x="17" y="61"/>
                    <a:pt x="19" y="56"/>
                    <a:pt x="19" y="54"/>
                  </a:cubicBezTo>
                  <a:cubicBezTo>
                    <a:pt x="19" y="52"/>
                    <a:pt x="18" y="53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5"/>
                    <a:pt x="19" y="40"/>
                    <a:pt x="22" y="36"/>
                  </a:cubicBezTo>
                  <a:cubicBezTo>
                    <a:pt x="23" y="34"/>
                    <a:pt x="23" y="27"/>
                    <a:pt x="23" y="25"/>
                  </a:cubicBezTo>
                  <a:lnTo>
                    <a:pt x="2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7" name="Freeform 103"/>
            <p:cNvSpPr>
              <a:spLocks/>
            </p:cNvSpPr>
            <p:nvPr/>
          </p:nvSpPr>
          <p:spPr bwMode="auto">
            <a:xfrm>
              <a:off x="2163" y="3749"/>
              <a:ext cx="44" cy="213"/>
            </a:xfrm>
            <a:custGeom>
              <a:avLst/>
              <a:gdLst>
                <a:gd name="T0" fmla="*/ 14 w 34"/>
                <a:gd name="T1" fmla="*/ 42 h 166"/>
                <a:gd name="T2" fmla="*/ 11 w 34"/>
                <a:gd name="T3" fmla="*/ 32 h 166"/>
                <a:gd name="T4" fmla="*/ 7 w 34"/>
                <a:gd name="T5" fmla="*/ 16 h 166"/>
                <a:gd name="T6" fmla="*/ 3 w 34"/>
                <a:gd name="T7" fmla="*/ 3 h 166"/>
                <a:gd name="T8" fmla="*/ 0 w 34"/>
                <a:gd name="T9" fmla="*/ 5 h 166"/>
                <a:gd name="T10" fmla="*/ 4 w 34"/>
                <a:gd name="T11" fmla="*/ 22 h 166"/>
                <a:gd name="T12" fmla="*/ 9 w 34"/>
                <a:gd name="T13" fmla="*/ 41 h 166"/>
                <a:gd name="T14" fmla="*/ 15 w 34"/>
                <a:gd name="T15" fmla="*/ 60 h 166"/>
                <a:gd name="T16" fmla="*/ 22 w 34"/>
                <a:gd name="T17" fmla="*/ 97 h 166"/>
                <a:gd name="T18" fmla="*/ 22 w 34"/>
                <a:gd name="T19" fmla="*/ 99 h 166"/>
                <a:gd name="T20" fmla="*/ 23 w 34"/>
                <a:gd name="T21" fmla="*/ 99 h 166"/>
                <a:gd name="T22" fmla="*/ 24 w 34"/>
                <a:gd name="T23" fmla="*/ 108 h 166"/>
                <a:gd name="T24" fmla="*/ 27 w 34"/>
                <a:gd name="T25" fmla="*/ 123 h 166"/>
                <a:gd name="T26" fmla="*/ 30 w 34"/>
                <a:gd name="T27" fmla="*/ 145 h 166"/>
                <a:gd name="T28" fmla="*/ 33 w 34"/>
                <a:gd name="T29" fmla="*/ 166 h 166"/>
                <a:gd name="T30" fmla="*/ 33 w 34"/>
                <a:gd name="T31" fmla="*/ 165 h 166"/>
                <a:gd name="T32" fmla="*/ 34 w 34"/>
                <a:gd name="T33" fmla="*/ 134 h 166"/>
                <a:gd name="T34" fmla="*/ 32 w 34"/>
                <a:gd name="T35" fmla="*/ 124 h 166"/>
                <a:gd name="T36" fmla="*/ 31 w 34"/>
                <a:gd name="T37" fmla="*/ 117 h 166"/>
                <a:gd name="T38" fmla="*/ 31 w 34"/>
                <a:gd name="T39" fmla="*/ 115 h 166"/>
                <a:gd name="T40" fmla="*/ 28 w 34"/>
                <a:gd name="T41" fmla="*/ 105 h 166"/>
                <a:gd name="T42" fmla="*/ 27 w 34"/>
                <a:gd name="T43" fmla="*/ 100 h 166"/>
                <a:gd name="T44" fmla="*/ 24 w 34"/>
                <a:gd name="T45" fmla="*/ 86 h 166"/>
                <a:gd name="T46" fmla="*/ 22 w 34"/>
                <a:gd name="T47" fmla="*/ 84 h 166"/>
                <a:gd name="T48" fmla="*/ 19 w 34"/>
                <a:gd name="T49" fmla="*/ 65 h 166"/>
                <a:gd name="T50" fmla="*/ 16 w 34"/>
                <a:gd name="T51" fmla="*/ 52 h 166"/>
                <a:gd name="T52" fmla="*/ 13 w 34"/>
                <a:gd name="T53" fmla="*/ 42 h 166"/>
                <a:gd name="T54" fmla="*/ 14 w 34"/>
                <a:gd name="T55" fmla="*/ 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66">
                  <a:moveTo>
                    <a:pt x="14" y="4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8" y="17"/>
                    <a:pt x="9" y="26"/>
                    <a:pt x="7" y="16"/>
                  </a:cubicBezTo>
                  <a:cubicBezTo>
                    <a:pt x="5" y="6"/>
                    <a:pt x="2" y="9"/>
                    <a:pt x="3" y="3"/>
                  </a:cubicBezTo>
                  <a:cubicBezTo>
                    <a:pt x="0" y="4"/>
                    <a:pt x="2" y="0"/>
                    <a:pt x="0" y="5"/>
                  </a:cubicBezTo>
                  <a:cubicBezTo>
                    <a:pt x="0" y="7"/>
                    <a:pt x="3" y="16"/>
                    <a:pt x="4" y="2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4" y="53"/>
                    <a:pt x="10" y="52"/>
                    <a:pt x="15" y="60"/>
                  </a:cubicBezTo>
                  <a:cubicBezTo>
                    <a:pt x="18" y="66"/>
                    <a:pt x="21" y="93"/>
                    <a:pt x="22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9"/>
                    <a:pt x="22" y="99"/>
                    <a:pt x="23" y="9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7" y="119"/>
                    <a:pt x="25" y="111"/>
                    <a:pt x="27" y="123"/>
                  </a:cubicBezTo>
                  <a:cubicBezTo>
                    <a:pt x="28" y="131"/>
                    <a:pt x="30" y="137"/>
                    <a:pt x="30" y="14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1"/>
                    <a:pt x="33" y="128"/>
                    <a:pt x="32" y="124"/>
                  </a:cubicBezTo>
                  <a:cubicBezTo>
                    <a:pt x="30" y="119"/>
                    <a:pt x="32" y="123"/>
                    <a:pt x="31" y="117"/>
                  </a:cubicBezTo>
                  <a:cubicBezTo>
                    <a:pt x="31" y="115"/>
                    <a:pt x="31" y="118"/>
                    <a:pt x="31" y="11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3"/>
                    <a:pt x="27" y="106"/>
                    <a:pt x="27" y="100"/>
                  </a:cubicBezTo>
                  <a:cubicBezTo>
                    <a:pt x="26" y="89"/>
                    <a:pt x="22" y="92"/>
                    <a:pt x="24" y="86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77"/>
                    <a:pt x="20" y="69"/>
                    <a:pt x="19" y="6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47"/>
                    <a:pt x="14" y="46"/>
                    <a:pt x="13" y="42"/>
                  </a:cubicBezTo>
                  <a:lnTo>
                    <a:pt x="14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8" name="Freeform 104"/>
            <p:cNvSpPr>
              <a:spLocks/>
            </p:cNvSpPr>
            <p:nvPr/>
          </p:nvSpPr>
          <p:spPr bwMode="auto">
            <a:xfrm>
              <a:off x="2634" y="1857"/>
              <a:ext cx="44" cy="162"/>
            </a:xfrm>
            <a:custGeom>
              <a:avLst/>
              <a:gdLst>
                <a:gd name="T0" fmla="*/ 28 w 34"/>
                <a:gd name="T1" fmla="*/ 32 h 126"/>
                <a:gd name="T2" fmla="*/ 33 w 34"/>
                <a:gd name="T3" fmla="*/ 9 h 126"/>
                <a:gd name="T4" fmla="*/ 34 w 34"/>
                <a:gd name="T5" fmla="*/ 2 h 126"/>
                <a:gd name="T6" fmla="*/ 29 w 34"/>
                <a:gd name="T7" fmla="*/ 0 h 126"/>
                <a:gd name="T8" fmla="*/ 28 w 34"/>
                <a:gd name="T9" fmla="*/ 5 h 126"/>
                <a:gd name="T10" fmla="*/ 27 w 34"/>
                <a:gd name="T11" fmla="*/ 7 h 126"/>
                <a:gd name="T12" fmla="*/ 21 w 34"/>
                <a:gd name="T13" fmla="*/ 31 h 126"/>
                <a:gd name="T14" fmla="*/ 11 w 34"/>
                <a:gd name="T15" fmla="*/ 70 h 126"/>
                <a:gd name="T16" fmla="*/ 9 w 34"/>
                <a:gd name="T17" fmla="*/ 80 h 126"/>
                <a:gd name="T18" fmla="*/ 0 w 34"/>
                <a:gd name="T19" fmla="*/ 126 h 126"/>
                <a:gd name="T20" fmla="*/ 2 w 34"/>
                <a:gd name="T21" fmla="*/ 121 h 126"/>
                <a:gd name="T22" fmla="*/ 5 w 34"/>
                <a:gd name="T23" fmla="*/ 119 h 126"/>
                <a:gd name="T24" fmla="*/ 7 w 34"/>
                <a:gd name="T25" fmla="*/ 104 h 126"/>
                <a:gd name="T26" fmla="*/ 10 w 34"/>
                <a:gd name="T27" fmla="*/ 91 h 126"/>
                <a:gd name="T28" fmla="*/ 14 w 34"/>
                <a:gd name="T29" fmla="*/ 77 h 126"/>
                <a:gd name="T30" fmla="*/ 16 w 34"/>
                <a:gd name="T31" fmla="*/ 70 h 126"/>
                <a:gd name="T32" fmla="*/ 17 w 34"/>
                <a:gd name="T33" fmla="*/ 68 h 126"/>
                <a:gd name="T34" fmla="*/ 20 w 34"/>
                <a:gd name="T35" fmla="*/ 53 h 126"/>
                <a:gd name="T36" fmla="*/ 22 w 34"/>
                <a:gd name="T37" fmla="*/ 46 h 126"/>
                <a:gd name="T38" fmla="*/ 24 w 34"/>
                <a:gd name="T39" fmla="*/ 37 h 126"/>
                <a:gd name="T40" fmla="*/ 27 w 34"/>
                <a:gd name="T41" fmla="*/ 33 h 126"/>
                <a:gd name="T42" fmla="*/ 27 w 34"/>
                <a:gd name="T43" fmla="*/ 33 h 126"/>
                <a:gd name="T44" fmla="*/ 28 w 34"/>
                <a:gd name="T4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126">
                  <a:moveTo>
                    <a:pt x="28" y="32"/>
                  </a:moveTo>
                  <a:cubicBezTo>
                    <a:pt x="29" y="15"/>
                    <a:pt x="34" y="19"/>
                    <a:pt x="33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"/>
                    <a:pt x="29" y="3"/>
                    <a:pt x="28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18"/>
                    <a:pt x="24" y="18"/>
                    <a:pt x="21" y="31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83"/>
                    <a:pt x="9" y="73"/>
                    <a:pt x="9" y="80"/>
                  </a:cubicBezTo>
                  <a:cubicBezTo>
                    <a:pt x="8" y="83"/>
                    <a:pt x="1" y="102"/>
                    <a:pt x="0" y="126"/>
                  </a:cubicBezTo>
                  <a:cubicBezTo>
                    <a:pt x="2" y="124"/>
                    <a:pt x="2" y="125"/>
                    <a:pt x="2" y="121"/>
                  </a:cubicBezTo>
                  <a:cubicBezTo>
                    <a:pt x="6" y="121"/>
                    <a:pt x="4" y="120"/>
                    <a:pt x="5" y="119"/>
                  </a:cubicBezTo>
                  <a:cubicBezTo>
                    <a:pt x="5" y="116"/>
                    <a:pt x="6" y="107"/>
                    <a:pt x="7" y="104"/>
                  </a:cubicBezTo>
                  <a:cubicBezTo>
                    <a:pt x="11" y="93"/>
                    <a:pt x="8" y="102"/>
                    <a:pt x="10" y="91"/>
                  </a:cubicBezTo>
                  <a:cubicBezTo>
                    <a:pt x="13" y="81"/>
                    <a:pt x="10" y="85"/>
                    <a:pt x="14" y="77"/>
                  </a:cubicBezTo>
                  <a:cubicBezTo>
                    <a:pt x="16" y="73"/>
                    <a:pt x="14" y="74"/>
                    <a:pt x="16" y="70"/>
                  </a:cubicBezTo>
                  <a:cubicBezTo>
                    <a:pt x="16" y="70"/>
                    <a:pt x="17" y="68"/>
                    <a:pt x="17" y="68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49"/>
                    <a:pt x="20" y="49"/>
                    <a:pt x="22" y="46"/>
                  </a:cubicBezTo>
                  <a:cubicBezTo>
                    <a:pt x="24" y="44"/>
                    <a:pt x="22" y="41"/>
                    <a:pt x="24" y="37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2"/>
                    <a:pt x="28" y="32"/>
                    <a:pt x="28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9" name="Freeform 105"/>
            <p:cNvSpPr>
              <a:spLocks/>
            </p:cNvSpPr>
            <p:nvPr/>
          </p:nvSpPr>
          <p:spPr bwMode="auto">
            <a:xfrm>
              <a:off x="1316" y="2251"/>
              <a:ext cx="35" cy="100"/>
            </a:xfrm>
            <a:custGeom>
              <a:avLst/>
              <a:gdLst>
                <a:gd name="T0" fmla="*/ 0 w 27"/>
                <a:gd name="T1" fmla="*/ 0 h 78"/>
                <a:gd name="T2" fmla="*/ 1 w 27"/>
                <a:gd name="T3" fmla="*/ 6 h 78"/>
                <a:gd name="T4" fmla="*/ 6 w 27"/>
                <a:gd name="T5" fmla="*/ 25 h 78"/>
                <a:gd name="T6" fmla="*/ 15 w 27"/>
                <a:gd name="T7" fmla="*/ 56 h 78"/>
                <a:gd name="T8" fmla="*/ 18 w 27"/>
                <a:gd name="T9" fmla="*/ 68 h 78"/>
                <a:gd name="T10" fmla="*/ 22 w 27"/>
                <a:gd name="T11" fmla="*/ 78 h 78"/>
                <a:gd name="T12" fmla="*/ 26 w 27"/>
                <a:gd name="T13" fmla="*/ 68 h 78"/>
                <a:gd name="T14" fmla="*/ 26 w 27"/>
                <a:gd name="T15" fmla="*/ 67 h 78"/>
                <a:gd name="T16" fmla="*/ 25 w 27"/>
                <a:gd name="T17" fmla="*/ 67 h 78"/>
                <a:gd name="T18" fmla="*/ 25 w 27"/>
                <a:gd name="T19" fmla="*/ 66 h 78"/>
                <a:gd name="T20" fmla="*/ 24 w 27"/>
                <a:gd name="T21" fmla="*/ 63 h 78"/>
                <a:gd name="T22" fmla="*/ 23 w 27"/>
                <a:gd name="T23" fmla="*/ 56 h 78"/>
                <a:gd name="T24" fmla="*/ 18 w 27"/>
                <a:gd name="T25" fmla="*/ 39 h 78"/>
                <a:gd name="T26" fmla="*/ 14 w 27"/>
                <a:gd name="T27" fmla="*/ 34 h 78"/>
                <a:gd name="T28" fmla="*/ 17 w 27"/>
                <a:gd name="T29" fmla="*/ 36 h 78"/>
                <a:gd name="T30" fmla="*/ 15 w 27"/>
                <a:gd name="T31" fmla="*/ 29 h 78"/>
                <a:gd name="T32" fmla="*/ 10 w 27"/>
                <a:gd name="T33" fmla="*/ 16 h 78"/>
                <a:gd name="T34" fmla="*/ 10 w 27"/>
                <a:gd name="T35" fmla="*/ 15 h 78"/>
                <a:gd name="T36" fmla="*/ 10 w 27"/>
                <a:gd name="T37" fmla="*/ 14 h 78"/>
                <a:gd name="T38" fmla="*/ 6 w 27"/>
                <a:gd name="T39" fmla="*/ 7 h 78"/>
                <a:gd name="T40" fmla="*/ 5 w 27"/>
                <a:gd name="T41" fmla="*/ 7 h 78"/>
                <a:gd name="T42" fmla="*/ 0 w 27"/>
                <a:gd name="T4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1" y="12"/>
                    <a:pt x="5" y="20"/>
                    <a:pt x="6" y="2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2"/>
                    <a:pt x="16" y="60"/>
                    <a:pt x="18" y="68"/>
                  </a:cubicBezTo>
                  <a:cubicBezTo>
                    <a:pt x="20" y="73"/>
                    <a:pt x="19" y="74"/>
                    <a:pt x="22" y="78"/>
                  </a:cubicBezTo>
                  <a:cubicBezTo>
                    <a:pt x="27" y="77"/>
                    <a:pt x="24" y="72"/>
                    <a:pt x="26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3" y="61"/>
                    <a:pt x="24" y="58"/>
                    <a:pt x="23" y="5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40"/>
                    <a:pt x="16" y="42"/>
                    <a:pt x="14" y="34"/>
                  </a:cubicBezTo>
                  <a:cubicBezTo>
                    <a:pt x="15" y="36"/>
                    <a:pt x="15" y="35"/>
                    <a:pt x="17" y="36"/>
                  </a:cubicBezTo>
                  <a:cubicBezTo>
                    <a:pt x="16" y="33"/>
                    <a:pt x="17" y="32"/>
                    <a:pt x="15" y="2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7" y="8"/>
                    <a:pt x="6" y="9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0"/>
                    <a:pt x="5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0" name="Freeform 106"/>
            <p:cNvSpPr>
              <a:spLocks/>
            </p:cNvSpPr>
            <p:nvPr/>
          </p:nvSpPr>
          <p:spPr bwMode="auto">
            <a:xfrm>
              <a:off x="1306" y="1743"/>
              <a:ext cx="53" cy="142"/>
            </a:xfrm>
            <a:custGeom>
              <a:avLst/>
              <a:gdLst>
                <a:gd name="T0" fmla="*/ 6 w 41"/>
                <a:gd name="T1" fmla="*/ 7 h 111"/>
                <a:gd name="T2" fmla="*/ 2 w 41"/>
                <a:gd name="T3" fmla="*/ 1 h 111"/>
                <a:gd name="T4" fmla="*/ 0 w 41"/>
                <a:gd name="T5" fmla="*/ 1 h 111"/>
                <a:gd name="T6" fmla="*/ 2 w 41"/>
                <a:gd name="T7" fmla="*/ 8 h 111"/>
                <a:gd name="T8" fmla="*/ 4 w 41"/>
                <a:gd name="T9" fmla="*/ 15 h 111"/>
                <a:gd name="T10" fmla="*/ 11 w 41"/>
                <a:gd name="T11" fmla="*/ 27 h 111"/>
                <a:gd name="T12" fmla="*/ 16 w 41"/>
                <a:gd name="T13" fmla="*/ 41 h 111"/>
                <a:gd name="T14" fmla="*/ 21 w 41"/>
                <a:gd name="T15" fmla="*/ 54 h 111"/>
                <a:gd name="T16" fmla="*/ 31 w 41"/>
                <a:gd name="T17" fmla="*/ 82 h 111"/>
                <a:gd name="T18" fmla="*/ 35 w 41"/>
                <a:gd name="T19" fmla="*/ 98 h 111"/>
                <a:gd name="T20" fmla="*/ 40 w 41"/>
                <a:gd name="T21" fmla="*/ 111 h 111"/>
                <a:gd name="T22" fmla="*/ 41 w 41"/>
                <a:gd name="T23" fmla="*/ 109 h 111"/>
                <a:gd name="T24" fmla="*/ 38 w 41"/>
                <a:gd name="T25" fmla="*/ 96 h 111"/>
                <a:gd name="T26" fmla="*/ 38 w 41"/>
                <a:gd name="T27" fmla="*/ 96 h 111"/>
                <a:gd name="T28" fmla="*/ 38 w 41"/>
                <a:gd name="T29" fmla="*/ 95 h 111"/>
                <a:gd name="T30" fmla="*/ 36 w 41"/>
                <a:gd name="T31" fmla="*/ 87 h 111"/>
                <a:gd name="T32" fmla="*/ 25 w 41"/>
                <a:gd name="T33" fmla="*/ 50 h 111"/>
                <a:gd name="T34" fmla="*/ 21 w 41"/>
                <a:gd name="T35" fmla="*/ 40 h 111"/>
                <a:gd name="T36" fmla="*/ 17 w 41"/>
                <a:gd name="T37" fmla="*/ 29 h 111"/>
                <a:gd name="T38" fmla="*/ 16 w 41"/>
                <a:gd name="T39" fmla="*/ 26 h 111"/>
                <a:gd name="T40" fmla="*/ 12 w 41"/>
                <a:gd name="T41" fmla="*/ 17 h 111"/>
                <a:gd name="T42" fmla="*/ 10 w 41"/>
                <a:gd name="T43" fmla="*/ 13 h 111"/>
                <a:gd name="T44" fmla="*/ 8 w 41"/>
                <a:gd name="T45" fmla="*/ 10 h 111"/>
                <a:gd name="T46" fmla="*/ 6 w 41"/>
                <a:gd name="T47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11">
                  <a:moveTo>
                    <a:pt x="6" y="7"/>
                  </a:moveTo>
                  <a:cubicBezTo>
                    <a:pt x="3" y="2"/>
                    <a:pt x="5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5"/>
                    <a:pt x="2" y="8"/>
                  </a:cubicBezTo>
                  <a:cubicBezTo>
                    <a:pt x="3" y="10"/>
                    <a:pt x="3" y="13"/>
                    <a:pt x="4" y="15"/>
                  </a:cubicBezTo>
                  <a:cubicBezTo>
                    <a:pt x="6" y="20"/>
                    <a:pt x="9" y="24"/>
                    <a:pt x="11" y="27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45"/>
                    <a:pt x="20" y="51"/>
                    <a:pt x="21" y="54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8"/>
                    <a:pt x="34" y="94"/>
                    <a:pt x="35" y="98"/>
                  </a:cubicBezTo>
                  <a:cubicBezTo>
                    <a:pt x="36" y="101"/>
                    <a:pt x="37" y="109"/>
                    <a:pt x="40" y="111"/>
                  </a:cubicBezTo>
                  <a:cubicBezTo>
                    <a:pt x="41" y="110"/>
                    <a:pt x="41" y="111"/>
                    <a:pt x="41" y="109"/>
                  </a:cubicBezTo>
                  <a:cubicBezTo>
                    <a:pt x="41" y="105"/>
                    <a:pt x="40" y="100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2" y="72"/>
                    <a:pt x="31" y="64"/>
                    <a:pt x="25" y="50"/>
                  </a:cubicBezTo>
                  <a:cubicBezTo>
                    <a:pt x="23" y="45"/>
                    <a:pt x="24" y="51"/>
                    <a:pt x="21" y="4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7"/>
                    <a:pt x="16" y="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1"/>
                    <a:pt x="9" y="12"/>
                    <a:pt x="8" y="10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1" name="Freeform 107"/>
            <p:cNvSpPr>
              <a:spLocks/>
            </p:cNvSpPr>
            <p:nvPr/>
          </p:nvSpPr>
          <p:spPr bwMode="auto">
            <a:xfrm>
              <a:off x="884" y="3712"/>
              <a:ext cx="32" cy="96"/>
            </a:xfrm>
            <a:custGeom>
              <a:avLst/>
              <a:gdLst>
                <a:gd name="T0" fmla="*/ 5 w 25"/>
                <a:gd name="T1" fmla="*/ 3 h 75"/>
                <a:gd name="T2" fmla="*/ 0 w 25"/>
                <a:gd name="T3" fmla="*/ 1 h 75"/>
                <a:gd name="T4" fmla="*/ 3 w 25"/>
                <a:gd name="T5" fmla="*/ 20 h 75"/>
                <a:gd name="T6" fmla="*/ 8 w 25"/>
                <a:gd name="T7" fmla="*/ 38 h 75"/>
                <a:gd name="T8" fmla="*/ 11 w 25"/>
                <a:gd name="T9" fmla="*/ 47 h 75"/>
                <a:gd name="T10" fmla="*/ 19 w 25"/>
                <a:gd name="T11" fmla="*/ 74 h 75"/>
                <a:gd name="T12" fmla="*/ 24 w 25"/>
                <a:gd name="T13" fmla="*/ 75 h 75"/>
                <a:gd name="T14" fmla="*/ 21 w 25"/>
                <a:gd name="T15" fmla="*/ 63 h 75"/>
                <a:gd name="T16" fmla="*/ 15 w 25"/>
                <a:gd name="T17" fmla="*/ 45 h 75"/>
                <a:gd name="T18" fmla="*/ 15 w 25"/>
                <a:gd name="T19" fmla="*/ 45 h 75"/>
                <a:gd name="T20" fmla="*/ 13 w 25"/>
                <a:gd name="T21" fmla="*/ 32 h 75"/>
                <a:gd name="T22" fmla="*/ 16 w 25"/>
                <a:gd name="T23" fmla="*/ 34 h 75"/>
                <a:gd name="T24" fmla="*/ 16 w 25"/>
                <a:gd name="T25" fmla="*/ 29 h 75"/>
                <a:gd name="T26" fmla="*/ 18 w 25"/>
                <a:gd name="T27" fmla="*/ 27 h 75"/>
                <a:gd name="T28" fmla="*/ 14 w 25"/>
                <a:gd name="T29" fmla="*/ 26 h 75"/>
                <a:gd name="T30" fmla="*/ 13 w 25"/>
                <a:gd name="T31" fmla="*/ 21 h 75"/>
                <a:gd name="T32" fmla="*/ 10 w 25"/>
                <a:gd name="T33" fmla="*/ 24 h 75"/>
                <a:gd name="T34" fmla="*/ 10 w 25"/>
                <a:gd name="T35" fmla="*/ 18 h 75"/>
                <a:gd name="T36" fmla="*/ 7 w 25"/>
                <a:gd name="T37" fmla="*/ 12 h 75"/>
                <a:gd name="T38" fmla="*/ 11 w 25"/>
                <a:gd name="T39" fmla="*/ 10 h 75"/>
                <a:gd name="T40" fmla="*/ 9 w 25"/>
                <a:gd name="T41" fmla="*/ 8 h 75"/>
                <a:gd name="T42" fmla="*/ 6 w 25"/>
                <a:gd name="T43" fmla="*/ 8 h 75"/>
                <a:gd name="T44" fmla="*/ 5 w 25"/>
                <a:gd name="T4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75">
                  <a:moveTo>
                    <a:pt x="5" y="3"/>
                  </a:moveTo>
                  <a:cubicBezTo>
                    <a:pt x="2" y="0"/>
                    <a:pt x="5" y="1"/>
                    <a:pt x="0" y="1"/>
                  </a:cubicBezTo>
                  <a:cubicBezTo>
                    <a:pt x="1" y="11"/>
                    <a:pt x="2" y="11"/>
                    <a:pt x="3" y="2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41"/>
                    <a:pt x="10" y="44"/>
                    <a:pt x="11" y="47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2" y="67"/>
                    <a:pt x="25" y="72"/>
                    <a:pt x="21" y="63"/>
                  </a:cubicBezTo>
                  <a:cubicBezTo>
                    <a:pt x="18" y="56"/>
                    <a:pt x="19" y="53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4"/>
                    <a:pt x="15" y="34"/>
                    <a:pt x="16" y="3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31"/>
                    <a:pt x="18" y="27"/>
                    <a:pt x="18" y="27"/>
                  </a:cubicBezTo>
                  <a:cubicBezTo>
                    <a:pt x="17" y="26"/>
                    <a:pt x="17" y="26"/>
                    <a:pt x="14" y="26"/>
                  </a:cubicBezTo>
                  <a:cubicBezTo>
                    <a:pt x="14" y="21"/>
                    <a:pt x="15" y="24"/>
                    <a:pt x="13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14"/>
                    <a:pt x="9" y="19"/>
                    <a:pt x="10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8"/>
                    <a:pt x="9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6" y="3"/>
                    <a:pt x="7" y="6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2" name="Freeform 108"/>
            <p:cNvSpPr>
              <a:spLocks/>
            </p:cNvSpPr>
            <p:nvPr/>
          </p:nvSpPr>
          <p:spPr bwMode="auto">
            <a:xfrm>
              <a:off x="2343" y="1856"/>
              <a:ext cx="14" cy="125"/>
            </a:xfrm>
            <a:custGeom>
              <a:avLst/>
              <a:gdLst>
                <a:gd name="T0" fmla="*/ 1 w 11"/>
                <a:gd name="T1" fmla="*/ 97 h 98"/>
                <a:gd name="T2" fmla="*/ 3 w 11"/>
                <a:gd name="T3" fmla="*/ 93 h 98"/>
                <a:gd name="T4" fmla="*/ 5 w 11"/>
                <a:gd name="T5" fmla="*/ 87 h 98"/>
                <a:gd name="T6" fmla="*/ 7 w 11"/>
                <a:gd name="T7" fmla="*/ 70 h 98"/>
                <a:gd name="T8" fmla="*/ 8 w 11"/>
                <a:gd name="T9" fmla="*/ 64 h 98"/>
                <a:gd name="T10" fmla="*/ 8 w 11"/>
                <a:gd name="T11" fmla="*/ 51 h 98"/>
                <a:gd name="T12" fmla="*/ 9 w 11"/>
                <a:gd name="T13" fmla="*/ 37 h 98"/>
                <a:gd name="T14" fmla="*/ 11 w 11"/>
                <a:gd name="T15" fmla="*/ 25 h 98"/>
                <a:gd name="T16" fmla="*/ 11 w 11"/>
                <a:gd name="T17" fmla="*/ 13 h 98"/>
                <a:gd name="T18" fmla="*/ 11 w 11"/>
                <a:gd name="T19" fmla="*/ 5 h 98"/>
                <a:gd name="T20" fmla="*/ 10 w 11"/>
                <a:gd name="T21" fmla="*/ 0 h 98"/>
                <a:gd name="T22" fmla="*/ 9 w 11"/>
                <a:gd name="T23" fmla="*/ 0 h 98"/>
                <a:gd name="T24" fmla="*/ 7 w 11"/>
                <a:gd name="T25" fmla="*/ 8 h 98"/>
                <a:gd name="T26" fmla="*/ 3 w 11"/>
                <a:gd name="T27" fmla="*/ 48 h 98"/>
                <a:gd name="T28" fmla="*/ 3 w 11"/>
                <a:gd name="T29" fmla="*/ 66 h 98"/>
                <a:gd name="T30" fmla="*/ 1 w 11"/>
                <a:gd name="T31" fmla="*/ 71 h 98"/>
                <a:gd name="T32" fmla="*/ 1 w 11"/>
                <a:gd name="T33" fmla="*/ 92 h 98"/>
                <a:gd name="T34" fmla="*/ 1 w 11"/>
                <a:gd name="T35" fmla="*/ 95 h 98"/>
                <a:gd name="T36" fmla="*/ 1 w 11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8">
                  <a:moveTo>
                    <a:pt x="1" y="97"/>
                  </a:moveTo>
                  <a:cubicBezTo>
                    <a:pt x="4" y="95"/>
                    <a:pt x="2" y="98"/>
                    <a:pt x="3" y="93"/>
                  </a:cubicBezTo>
                  <a:cubicBezTo>
                    <a:pt x="4" y="91"/>
                    <a:pt x="5" y="90"/>
                    <a:pt x="5" y="87"/>
                  </a:cubicBezTo>
                  <a:cubicBezTo>
                    <a:pt x="7" y="72"/>
                    <a:pt x="7" y="84"/>
                    <a:pt x="7" y="70"/>
                  </a:cubicBezTo>
                  <a:cubicBezTo>
                    <a:pt x="7" y="67"/>
                    <a:pt x="7" y="67"/>
                    <a:pt x="8" y="64"/>
                  </a:cubicBezTo>
                  <a:cubicBezTo>
                    <a:pt x="8" y="60"/>
                    <a:pt x="8" y="55"/>
                    <a:pt x="8" y="51"/>
                  </a:cubicBezTo>
                  <a:cubicBezTo>
                    <a:pt x="8" y="46"/>
                    <a:pt x="9" y="44"/>
                    <a:pt x="9" y="37"/>
                  </a:cubicBezTo>
                  <a:cubicBezTo>
                    <a:pt x="9" y="32"/>
                    <a:pt x="11" y="31"/>
                    <a:pt x="11" y="25"/>
                  </a:cubicBezTo>
                  <a:cubicBezTo>
                    <a:pt x="11" y="14"/>
                    <a:pt x="11" y="19"/>
                    <a:pt x="11" y="13"/>
                  </a:cubicBezTo>
                  <a:cubicBezTo>
                    <a:pt x="11" y="10"/>
                    <a:pt x="11" y="8"/>
                    <a:pt x="11" y="5"/>
                  </a:cubicBezTo>
                  <a:cubicBezTo>
                    <a:pt x="11" y="1"/>
                    <a:pt x="11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7"/>
                    <a:pt x="4" y="39"/>
                    <a:pt x="3" y="4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70"/>
                    <a:pt x="2" y="68"/>
                    <a:pt x="1" y="7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0" y="93"/>
                    <a:pt x="1" y="95"/>
                  </a:cubicBezTo>
                  <a:cubicBezTo>
                    <a:pt x="1" y="97"/>
                    <a:pt x="1" y="96"/>
                    <a:pt x="1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3" name="Freeform 109"/>
            <p:cNvSpPr>
              <a:spLocks/>
            </p:cNvSpPr>
            <p:nvPr/>
          </p:nvSpPr>
          <p:spPr bwMode="auto">
            <a:xfrm>
              <a:off x="1712" y="2250"/>
              <a:ext cx="25" cy="49"/>
            </a:xfrm>
            <a:custGeom>
              <a:avLst/>
              <a:gdLst>
                <a:gd name="T0" fmla="*/ 9 w 20"/>
                <a:gd name="T1" fmla="*/ 16 h 38"/>
                <a:gd name="T2" fmla="*/ 10 w 20"/>
                <a:gd name="T3" fmla="*/ 10 h 38"/>
                <a:gd name="T4" fmla="*/ 11 w 20"/>
                <a:gd name="T5" fmla="*/ 3 h 38"/>
                <a:gd name="T6" fmla="*/ 9 w 20"/>
                <a:gd name="T7" fmla="*/ 1 h 38"/>
                <a:gd name="T8" fmla="*/ 7 w 20"/>
                <a:gd name="T9" fmla="*/ 0 h 38"/>
                <a:gd name="T10" fmla="*/ 2 w 20"/>
                <a:gd name="T11" fmla="*/ 0 h 38"/>
                <a:gd name="T12" fmla="*/ 0 w 20"/>
                <a:gd name="T13" fmla="*/ 34 h 38"/>
                <a:gd name="T14" fmla="*/ 6 w 20"/>
                <a:gd name="T15" fmla="*/ 38 h 38"/>
                <a:gd name="T16" fmla="*/ 9 w 20"/>
                <a:gd name="T17" fmla="*/ 36 h 38"/>
                <a:gd name="T18" fmla="*/ 9 w 20"/>
                <a:gd name="T19" fmla="*/ 35 h 38"/>
                <a:gd name="T20" fmla="*/ 20 w 20"/>
                <a:gd name="T21" fmla="*/ 36 h 38"/>
                <a:gd name="T22" fmla="*/ 18 w 20"/>
                <a:gd name="T23" fmla="*/ 25 h 38"/>
                <a:gd name="T24" fmla="*/ 14 w 20"/>
                <a:gd name="T25" fmla="*/ 25 h 38"/>
                <a:gd name="T26" fmla="*/ 14 w 20"/>
                <a:gd name="T27" fmla="*/ 17 h 38"/>
                <a:gd name="T28" fmla="*/ 12 w 20"/>
                <a:gd name="T29" fmla="*/ 16 h 38"/>
                <a:gd name="T30" fmla="*/ 9 w 20"/>
                <a:gd name="T31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9" y="16"/>
                  </a:moveTo>
                  <a:cubicBezTo>
                    <a:pt x="9" y="12"/>
                    <a:pt x="10" y="13"/>
                    <a:pt x="10" y="10"/>
                  </a:cubicBezTo>
                  <a:cubicBezTo>
                    <a:pt x="8" y="2"/>
                    <a:pt x="11" y="9"/>
                    <a:pt x="11" y="3"/>
                  </a:cubicBezTo>
                  <a:cubicBezTo>
                    <a:pt x="10" y="3"/>
                    <a:pt x="9" y="2"/>
                    <a:pt x="9" y="1"/>
                  </a:cubicBezTo>
                  <a:cubicBezTo>
                    <a:pt x="8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34"/>
                    <a:pt x="16" y="35"/>
                    <a:pt x="20" y="36"/>
                  </a:cubicBezTo>
                  <a:cubicBezTo>
                    <a:pt x="19" y="34"/>
                    <a:pt x="18" y="29"/>
                    <a:pt x="18" y="25"/>
                  </a:cubicBezTo>
                  <a:cubicBezTo>
                    <a:pt x="15" y="25"/>
                    <a:pt x="16" y="25"/>
                    <a:pt x="14" y="25"/>
                  </a:cubicBezTo>
                  <a:cubicBezTo>
                    <a:pt x="14" y="23"/>
                    <a:pt x="14" y="18"/>
                    <a:pt x="14" y="17"/>
                  </a:cubicBezTo>
                  <a:cubicBezTo>
                    <a:pt x="13" y="15"/>
                    <a:pt x="14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4" name="Freeform 110"/>
            <p:cNvSpPr>
              <a:spLocks/>
            </p:cNvSpPr>
            <p:nvPr/>
          </p:nvSpPr>
          <p:spPr bwMode="auto">
            <a:xfrm>
              <a:off x="2447" y="2905"/>
              <a:ext cx="35" cy="102"/>
            </a:xfrm>
            <a:custGeom>
              <a:avLst/>
              <a:gdLst>
                <a:gd name="T0" fmla="*/ 12 w 27"/>
                <a:gd name="T1" fmla="*/ 21 h 79"/>
                <a:gd name="T2" fmla="*/ 7 w 27"/>
                <a:gd name="T3" fmla="*/ 10 h 79"/>
                <a:gd name="T4" fmla="*/ 5 w 27"/>
                <a:gd name="T5" fmla="*/ 4 h 79"/>
                <a:gd name="T6" fmla="*/ 1 w 27"/>
                <a:gd name="T7" fmla="*/ 2 h 79"/>
                <a:gd name="T8" fmla="*/ 1 w 27"/>
                <a:gd name="T9" fmla="*/ 7 h 79"/>
                <a:gd name="T10" fmla="*/ 3 w 27"/>
                <a:gd name="T11" fmla="*/ 15 h 79"/>
                <a:gd name="T12" fmla="*/ 5 w 27"/>
                <a:gd name="T13" fmla="*/ 27 h 79"/>
                <a:gd name="T14" fmla="*/ 7 w 27"/>
                <a:gd name="T15" fmla="*/ 35 h 79"/>
                <a:gd name="T16" fmla="*/ 9 w 27"/>
                <a:gd name="T17" fmla="*/ 36 h 79"/>
                <a:gd name="T18" fmla="*/ 15 w 27"/>
                <a:gd name="T19" fmla="*/ 52 h 79"/>
                <a:gd name="T20" fmla="*/ 15 w 27"/>
                <a:gd name="T21" fmla="*/ 62 h 79"/>
                <a:gd name="T22" fmla="*/ 24 w 27"/>
                <a:gd name="T23" fmla="*/ 73 h 79"/>
                <a:gd name="T24" fmla="*/ 26 w 27"/>
                <a:gd name="T25" fmla="*/ 76 h 79"/>
                <a:gd name="T26" fmla="*/ 25 w 27"/>
                <a:gd name="T27" fmla="*/ 65 h 79"/>
                <a:gd name="T28" fmla="*/ 21 w 27"/>
                <a:gd name="T29" fmla="*/ 63 h 79"/>
                <a:gd name="T30" fmla="*/ 21 w 27"/>
                <a:gd name="T31" fmla="*/ 58 h 79"/>
                <a:gd name="T32" fmla="*/ 19 w 27"/>
                <a:gd name="T33" fmla="*/ 45 h 79"/>
                <a:gd name="T34" fmla="*/ 17 w 27"/>
                <a:gd name="T35" fmla="*/ 41 h 79"/>
                <a:gd name="T36" fmla="*/ 17 w 27"/>
                <a:gd name="T37" fmla="*/ 37 h 79"/>
                <a:gd name="T38" fmla="*/ 13 w 27"/>
                <a:gd name="T39" fmla="*/ 25 h 79"/>
                <a:gd name="T40" fmla="*/ 12 w 27"/>
                <a:gd name="T4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79">
                  <a:moveTo>
                    <a:pt x="12" y="21"/>
                  </a:moveTo>
                  <a:cubicBezTo>
                    <a:pt x="10" y="15"/>
                    <a:pt x="7" y="12"/>
                    <a:pt x="7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"/>
                    <a:pt x="4" y="0"/>
                    <a:pt x="1" y="2"/>
                  </a:cubicBezTo>
                  <a:cubicBezTo>
                    <a:pt x="1" y="2"/>
                    <a:pt x="0" y="2"/>
                    <a:pt x="1" y="7"/>
                  </a:cubicBezTo>
                  <a:cubicBezTo>
                    <a:pt x="2" y="12"/>
                    <a:pt x="2" y="4"/>
                    <a:pt x="3" y="1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33"/>
                    <a:pt x="7" y="31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9"/>
                    <a:pt x="9" y="46"/>
                    <a:pt x="15" y="52"/>
                  </a:cubicBezTo>
                  <a:cubicBezTo>
                    <a:pt x="14" y="57"/>
                    <a:pt x="15" y="56"/>
                    <a:pt x="15" y="62"/>
                  </a:cubicBezTo>
                  <a:cubicBezTo>
                    <a:pt x="24" y="68"/>
                    <a:pt x="21" y="60"/>
                    <a:pt x="24" y="73"/>
                  </a:cubicBezTo>
                  <a:cubicBezTo>
                    <a:pt x="25" y="79"/>
                    <a:pt x="23" y="75"/>
                    <a:pt x="26" y="76"/>
                  </a:cubicBezTo>
                  <a:cubicBezTo>
                    <a:pt x="27" y="73"/>
                    <a:pt x="25" y="73"/>
                    <a:pt x="25" y="65"/>
                  </a:cubicBezTo>
                  <a:cubicBezTo>
                    <a:pt x="24" y="64"/>
                    <a:pt x="23" y="64"/>
                    <a:pt x="21" y="63"/>
                  </a:cubicBezTo>
                  <a:cubicBezTo>
                    <a:pt x="21" y="59"/>
                    <a:pt x="21" y="61"/>
                    <a:pt x="21" y="58"/>
                  </a:cubicBezTo>
                  <a:cubicBezTo>
                    <a:pt x="21" y="54"/>
                    <a:pt x="21" y="50"/>
                    <a:pt x="19" y="45"/>
                  </a:cubicBezTo>
                  <a:cubicBezTo>
                    <a:pt x="19" y="43"/>
                    <a:pt x="18" y="44"/>
                    <a:pt x="17" y="41"/>
                  </a:cubicBezTo>
                  <a:cubicBezTo>
                    <a:pt x="17" y="40"/>
                    <a:pt x="17" y="38"/>
                    <a:pt x="17" y="37"/>
                  </a:cubicBezTo>
                  <a:cubicBezTo>
                    <a:pt x="15" y="30"/>
                    <a:pt x="14" y="31"/>
                    <a:pt x="13" y="25"/>
                  </a:cubicBezTo>
                  <a:cubicBezTo>
                    <a:pt x="12" y="23"/>
                    <a:pt x="12" y="23"/>
                    <a:pt x="12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5" name="Freeform 111"/>
            <p:cNvSpPr>
              <a:spLocks/>
            </p:cNvSpPr>
            <p:nvPr/>
          </p:nvSpPr>
          <p:spPr bwMode="auto">
            <a:xfrm>
              <a:off x="2646" y="2855"/>
              <a:ext cx="21" cy="80"/>
            </a:xfrm>
            <a:custGeom>
              <a:avLst/>
              <a:gdLst>
                <a:gd name="T0" fmla="*/ 7 w 16"/>
                <a:gd name="T1" fmla="*/ 54 h 62"/>
                <a:gd name="T2" fmla="*/ 10 w 16"/>
                <a:gd name="T3" fmla="*/ 35 h 62"/>
                <a:gd name="T4" fmla="*/ 11 w 16"/>
                <a:gd name="T5" fmla="*/ 27 h 62"/>
                <a:gd name="T6" fmla="*/ 13 w 16"/>
                <a:gd name="T7" fmla="*/ 0 h 62"/>
                <a:gd name="T8" fmla="*/ 8 w 16"/>
                <a:gd name="T9" fmla="*/ 4 h 62"/>
                <a:gd name="T10" fmla="*/ 8 w 16"/>
                <a:gd name="T11" fmla="*/ 13 h 62"/>
                <a:gd name="T12" fmla="*/ 3 w 16"/>
                <a:gd name="T13" fmla="*/ 25 h 62"/>
                <a:gd name="T14" fmla="*/ 1 w 16"/>
                <a:gd name="T15" fmla="*/ 29 h 62"/>
                <a:gd name="T16" fmla="*/ 4 w 16"/>
                <a:gd name="T17" fmla="*/ 29 h 62"/>
                <a:gd name="T18" fmla="*/ 3 w 16"/>
                <a:gd name="T19" fmla="*/ 35 h 62"/>
                <a:gd name="T20" fmla="*/ 2 w 16"/>
                <a:gd name="T21" fmla="*/ 38 h 62"/>
                <a:gd name="T22" fmla="*/ 2 w 16"/>
                <a:gd name="T23" fmla="*/ 40 h 62"/>
                <a:gd name="T24" fmla="*/ 2 w 16"/>
                <a:gd name="T25" fmla="*/ 42 h 62"/>
                <a:gd name="T26" fmla="*/ 1 w 16"/>
                <a:gd name="T27" fmla="*/ 49 h 62"/>
                <a:gd name="T28" fmla="*/ 0 w 16"/>
                <a:gd name="T29" fmla="*/ 55 h 62"/>
                <a:gd name="T30" fmla="*/ 0 w 16"/>
                <a:gd name="T31" fmla="*/ 60 h 62"/>
                <a:gd name="T32" fmla="*/ 2 w 16"/>
                <a:gd name="T33" fmla="*/ 61 h 62"/>
                <a:gd name="T34" fmla="*/ 5 w 16"/>
                <a:gd name="T35" fmla="*/ 60 h 62"/>
                <a:gd name="T36" fmla="*/ 7 w 16"/>
                <a:gd name="T3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62">
                  <a:moveTo>
                    <a:pt x="7" y="54"/>
                  </a:moveTo>
                  <a:cubicBezTo>
                    <a:pt x="5" y="43"/>
                    <a:pt x="10" y="42"/>
                    <a:pt x="10" y="35"/>
                  </a:cubicBezTo>
                  <a:cubicBezTo>
                    <a:pt x="11" y="33"/>
                    <a:pt x="10" y="30"/>
                    <a:pt x="11" y="27"/>
                  </a:cubicBezTo>
                  <a:cubicBezTo>
                    <a:pt x="12" y="16"/>
                    <a:pt x="16" y="4"/>
                    <a:pt x="13" y="0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7" y="7"/>
                    <a:pt x="7" y="10"/>
                    <a:pt x="8" y="13"/>
                  </a:cubicBezTo>
                  <a:cubicBezTo>
                    <a:pt x="3" y="15"/>
                    <a:pt x="6" y="16"/>
                    <a:pt x="3" y="25"/>
                  </a:cubicBezTo>
                  <a:cubicBezTo>
                    <a:pt x="2" y="29"/>
                    <a:pt x="4" y="27"/>
                    <a:pt x="1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4" y="33"/>
                    <a:pt x="3" y="35"/>
                  </a:cubicBezTo>
                  <a:cubicBezTo>
                    <a:pt x="2" y="40"/>
                    <a:pt x="3" y="35"/>
                    <a:pt x="2" y="3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2" y="39"/>
                    <a:pt x="2" y="42"/>
                  </a:cubicBezTo>
                  <a:cubicBezTo>
                    <a:pt x="1" y="46"/>
                    <a:pt x="1" y="42"/>
                    <a:pt x="1" y="49"/>
                  </a:cubicBezTo>
                  <a:cubicBezTo>
                    <a:pt x="1" y="54"/>
                    <a:pt x="1" y="52"/>
                    <a:pt x="0" y="55"/>
                  </a:cubicBezTo>
                  <a:cubicBezTo>
                    <a:pt x="2" y="60"/>
                    <a:pt x="0" y="59"/>
                    <a:pt x="0" y="60"/>
                  </a:cubicBezTo>
                  <a:cubicBezTo>
                    <a:pt x="2" y="62"/>
                    <a:pt x="0" y="61"/>
                    <a:pt x="2" y="61"/>
                  </a:cubicBezTo>
                  <a:cubicBezTo>
                    <a:pt x="3" y="61"/>
                    <a:pt x="4" y="60"/>
                    <a:pt x="5" y="60"/>
                  </a:cubicBezTo>
                  <a:cubicBezTo>
                    <a:pt x="4" y="56"/>
                    <a:pt x="5" y="57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6" name="Freeform 112"/>
            <p:cNvSpPr>
              <a:spLocks/>
            </p:cNvSpPr>
            <p:nvPr/>
          </p:nvSpPr>
          <p:spPr bwMode="auto">
            <a:xfrm>
              <a:off x="1589" y="3757"/>
              <a:ext cx="15" cy="76"/>
            </a:xfrm>
            <a:custGeom>
              <a:avLst/>
              <a:gdLst>
                <a:gd name="T0" fmla="*/ 9 w 12"/>
                <a:gd name="T1" fmla="*/ 48 h 59"/>
                <a:gd name="T2" fmla="*/ 11 w 12"/>
                <a:gd name="T3" fmla="*/ 31 h 59"/>
                <a:gd name="T4" fmla="*/ 10 w 12"/>
                <a:gd name="T5" fmla="*/ 23 h 59"/>
                <a:gd name="T6" fmla="*/ 9 w 12"/>
                <a:gd name="T7" fmla="*/ 23 h 59"/>
                <a:gd name="T8" fmla="*/ 9 w 12"/>
                <a:gd name="T9" fmla="*/ 22 h 59"/>
                <a:gd name="T10" fmla="*/ 8 w 12"/>
                <a:gd name="T11" fmla="*/ 3 h 59"/>
                <a:gd name="T12" fmla="*/ 7 w 12"/>
                <a:gd name="T13" fmla="*/ 2 h 59"/>
                <a:gd name="T14" fmla="*/ 4 w 12"/>
                <a:gd name="T15" fmla="*/ 0 h 59"/>
                <a:gd name="T16" fmla="*/ 2 w 12"/>
                <a:gd name="T17" fmla="*/ 14 h 59"/>
                <a:gd name="T18" fmla="*/ 1 w 12"/>
                <a:gd name="T19" fmla="*/ 20 h 59"/>
                <a:gd name="T20" fmla="*/ 0 w 12"/>
                <a:gd name="T21" fmla="*/ 26 h 59"/>
                <a:gd name="T22" fmla="*/ 4 w 12"/>
                <a:gd name="T23" fmla="*/ 28 h 59"/>
                <a:gd name="T24" fmla="*/ 3 w 12"/>
                <a:gd name="T25" fmla="*/ 22 h 59"/>
                <a:gd name="T26" fmla="*/ 6 w 12"/>
                <a:gd name="T27" fmla="*/ 19 h 59"/>
                <a:gd name="T28" fmla="*/ 7 w 12"/>
                <a:gd name="T29" fmla="*/ 23 h 59"/>
                <a:gd name="T30" fmla="*/ 1 w 12"/>
                <a:gd name="T31" fmla="*/ 47 h 59"/>
                <a:gd name="T32" fmla="*/ 0 w 12"/>
                <a:gd name="T33" fmla="*/ 58 h 59"/>
                <a:gd name="T34" fmla="*/ 5 w 12"/>
                <a:gd name="T35" fmla="*/ 59 h 59"/>
                <a:gd name="T36" fmla="*/ 6 w 12"/>
                <a:gd name="T37" fmla="*/ 54 h 59"/>
                <a:gd name="T38" fmla="*/ 9 w 12"/>
                <a:gd name="T39" fmla="*/ 54 h 59"/>
                <a:gd name="T40" fmla="*/ 8 w 12"/>
                <a:gd name="T41" fmla="*/ 48 h 59"/>
                <a:gd name="T42" fmla="*/ 9 w 12"/>
                <a:gd name="T4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9">
                  <a:moveTo>
                    <a:pt x="9" y="48"/>
                  </a:moveTo>
                  <a:cubicBezTo>
                    <a:pt x="9" y="44"/>
                    <a:pt x="12" y="35"/>
                    <a:pt x="11" y="3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9"/>
                    <a:pt x="11" y="11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6" y="0"/>
                    <a:pt x="8" y="0"/>
                    <a:pt x="4" y="0"/>
                  </a:cubicBezTo>
                  <a:cubicBezTo>
                    <a:pt x="1" y="6"/>
                    <a:pt x="3" y="7"/>
                    <a:pt x="2" y="14"/>
                  </a:cubicBezTo>
                  <a:cubicBezTo>
                    <a:pt x="2" y="16"/>
                    <a:pt x="2" y="19"/>
                    <a:pt x="1" y="20"/>
                  </a:cubicBezTo>
                  <a:cubicBezTo>
                    <a:pt x="0" y="23"/>
                    <a:pt x="0" y="20"/>
                    <a:pt x="0" y="26"/>
                  </a:cubicBezTo>
                  <a:cubicBezTo>
                    <a:pt x="2" y="27"/>
                    <a:pt x="2" y="27"/>
                    <a:pt x="4" y="28"/>
                  </a:cubicBezTo>
                  <a:cubicBezTo>
                    <a:pt x="4" y="26"/>
                    <a:pt x="3" y="25"/>
                    <a:pt x="3" y="22"/>
                  </a:cubicBezTo>
                  <a:cubicBezTo>
                    <a:pt x="4" y="21"/>
                    <a:pt x="4" y="19"/>
                    <a:pt x="6" y="19"/>
                  </a:cubicBezTo>
                  <a:cubicBezTo>
                    <a:pt x="8" y="20"/>
                    <a:pt x="7" y="17"/>
                    <a:pt x="7" y="23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51"/>
                    <a:pt x="0" y="55"/>
                    <a:pt x="0" y="58"/>
                  </a:cubicBezTo>
                  <a:cubicBezTo>
                    <a:pt x="2" y="59"/>
                    <a:pt x="2" y="59"/>
                    <a:pt x="5" y="59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7" y="54"/>
                    <a:pt x="9" y="54"/>
                  </a:cubicBezTo>
                  <a:cubicBezTo>
                    <a:pt x="9" y="48"/>
                    <a:pt x="7" y="54"/>
                    <a:pt x="8" y="48"/>
                  </a:cubicBezTo>
                  <a:lnTo>
                    <a:pt x="9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7" name="Freeform 113"/>
            <p:cNvSpPr>
              <a:spLocks/>
            </p:cNvSpPr>
            <p:nvPr/>
          </p:nvSpPr>
          <p:spPr bwMode="auto">
            <a:xfrm>
              <a:off x="1669" y="3224"/>
              <a:ext cx="20" cy="47"/>
            </a:xfrm>
            <a:custGeom>
              <a:avLst/>
              <a:gdLst>
                <a:gd name="T0" fmla="*/ 10 w 15"/>
                <a:gd name="T1" fmla="*/ 6 h 37"/>
                <a:gd name="T2" fmla="*/ 10 w 15"/>
                <a:gd name="T3" fmla="*/ 1 h 37"/>
                <a:gd name="T4" fmla="*/ 9 w 15"/>
                <a:gd name="T5" fmla="*/ 3 h 37"/>
                <a:gd name="T6" fmla="*/ 1 w 15"/>
                <a:gd name="T7" fmla="*/ 1 h 37"/>
                <a:gd name="T8" fmla="*/ 0 w 15"/>
                <a:gd name="T9" fmla="*/ 8 h 37"/>
                <a:gd name="T10" fmla="*/ 3 w 15"/>
                <a:gd name="T11" fmla="*/ 23 h 37"/>
                <a:gd name="T12" fmla="*/ 6 w 15"/>
                <a:gd name="T13" fmla="*/ 32 h 37"/>
                <a:gd name="T14" fmla="*/ 7 w 15"/>
                <a:gd name="T15" fmla="*/ 33 h 37"/>
                <a:gd name="T16" fmla="*/ 4 w 15"/>
                <a:gd name="T17" fmla="*/ 36 h 37"/>
                <a:gd name="T18" fmla="*/ 10 w 15"/>
                <a:gd name="T19" fmla="*/ 35 h 37"/>
                <a:gd name="T20" fmla="*/ 13 w 15"/>
                <a:gd name="T21" fmla="*/ 34 h 37"/>
                <a:gd name="T22" fmla="*/ 13 w 15"/>
                <a:gd name="T23" fmla="*/ 28 h 37"/>
                <a:gd name="T24" fmla="*/ 14 w 15"/>
                <a:gd name="T25" fmla="*/ 23 h 37"/>
                <a:gd name="T26" fmla="*/ 14 w 15"/>
                <a:gd name="T27" fmla="*/ 10 h 37"/>
                <a:gd name="T28" fmla="*/ 11 w 15"/>
                <a:gd name="T29" fmla="*/ 10 h 37"/>
                <a:gd name="T30" fmla="*/ 9 w 15"/>
                <a:gd name="T31" fmla="*/ 9 h 37"/>
                <a:gd name="T32" fmla="*/ 11 w 15"/>
                <a:gd name="T33" fmla="*/ 5 h 37"/>
                <a:gd name="T34" fmla="*/ 10 w 15"/>
                <a:gd name="T3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7">
                  <a:moveTo>
                    <a:pt x="10" y="6"/>
                  </a:moveTo>
                  <a:cubicBezTo>
                    <a:pt x="11" y="4"/>
                    <a:pt x="11" y="3"/>
                    <a:pt x="10" y="1"/>
                  </a:cubicBezTo>
                  <a:cubicBezTo>
                    <a:pt x="9" y="4"/>
                    <a:pt x="10" y="2"/>
                    <a:pt x="9" y="3"/>
                  </a:cubicBezTo>
                  <a:cubicBezTo>
                    <a:pt x="6" y="0"/>
                    <a:pt x="7" y="1"/>
                    <a:pt x="1" y="1"/>
                  </a:cubicBezTo>
                  <a:cubicBezTo>
                    <a:pt x="0" y="6"/>
                    <a:pt x="0" y="2"/>
                    <a:pt x="0" y="8"/>
                  </a:cubicBezTo>
                  <a:cubicBezTo>
                    <a:pt x="2" y="9"/>
                    <a:pt x="2" y="19"/>
                    <a:pt x="3" y="2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3"/>
                    <a:pt x="7" y="33"/>
                  </a:cubicBezTo>
                  <a:cubicBezTo>
                    <a:pt x="3" y="34"/>
                    <a:pt x="4" y="33"/>
                    <a:pt x="4" y="36"/>
                  </a:cubicBezTo>
                  <a:cubicBezTo>
                    <a:pt x="9" y="37"/>
                    <a:pt x="7" y="36"/>
                    <a:pt x="10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3" y="31"/>
                    <a:pt x="13" y="28"/>
                  </a:cubicBezTo>
                  <a:cubicBezTo>
                    <a:pt x="13" y="24"/>
                    <a:pt x="13" y="28"/>
                    <a:pt x="14" y="23"/>
                  </a:cubicBezTo>
                  <a:cubicBezTo>
                    <a:pt x="15" y="14"/>
                    <a:pt x="14" y="16"/>
                    <a:pt x="14" y="10"/>
                  </a:cubicBezTo>
                  <a:cubicBezTo>
                    <a:pt x="13" y="10"/>
                    <a:pt x="11" y="10"/>
                    <a:pt x="11" y="10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8" name="Freeform 114"/>
            <p:cNvSpPr>
              <a:spLocks/>
            </p:cNvSpPr>
            <p:nvPr/>
          </p:nvSpPr>
          <p:spPr bwMode="auto">
            <a:xfrm>
              <a:off x="756" y="3319"/>
              <a:ext cx="18" cy="68"/>
            </a:xfrm>
            <a:custGeom>
              <a:avLst/>
              <a:gdLst>
                <a:gd name="T0" fmla="*/ 11 w 14"/>
                <a:gd name="T1" fmla="*/ 8 h 53"/>
                <a:gd name="T2" fmla="*/ 14 w 14"/>
                <a:gd name="T3" fmla="*/ 1 h 53"/>
                <a:gd name="T4" fmla="*/ 11 w 14"/>
                <a:gd name="T5" fmla="*/ 1 h 53"/>
                <a:gd name="T6" fmla="*/ 10 w 14"/>
                <a:gd name="T7" fmla="*/ 0 h 53"/>
                <a:gd name="T8" fmla="*/ 8 w 14"/>
                <a:gd name="T9" fmla="*/ 5 h 53"/>
                <a:gd name="T10" fmla="*/ 6 w 14"/>
                <a:gd name="T11" fmla="*/ 16 h 53"/>
                <a:gd name="T12" fmla="*/ 3 w 14"/>
                <a:gd name="T13" fmla="*/ 32 h 53"/>
                <a:gd name="T14" fmla="*/ 1 w 14"/>
                <a:gd name="T15" fmla="*/ 37 h 53"/>
                <a:gd name="T16" fmla="*/ 0 w 14"/>
                <a:gd name="T17" fmla="*/ 43 h 53"/>
                <a:gd name="T18" fmla="*/ 2 w 14"/>
                <a:gd name="T19" fmla="*/ 45 h 53"/>
                <a:gd name="T20" fmla="*/ 7 w 14"/>
                <a:gd name="T21" fmla="*/ 52 h 53"/>
                <a:gd name="T22" fmla="*/ 6 w 14"/>
                <a:gd name="T23" fmla="*/ 46 h 53"/>
                <a:gd name="T24" fmla="*/ 9 w 14"/>
                <a:gd name="T25" fmla="*/ 44 h 53"/>
                <a:gd name="T26" fmla="*/ 12 w 14"/>
                <a:gd name="T27" fmla="*/ 27 h 53"/>
                <a:gd name="T28" fmla="*/ 10 w 14"/>
                <a:gd name="T29" fmla="*/ 19 h 53"/>
                <a:gd name="T30" fmla="*/ 11 w 14"/>
                <a:gd name="T31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3">
                  <a:moveTo>
                    <a:pt x="11" y="8"/>
                  </a:moveTo>
                  <a:cubicBezTo>
                    <a:pt x="14" y="5"/>
                    <a:pt x="13" y="6"/>
                    <a:pt x="14" y="1"/>
                  </a:cubicBezTo>
                  <a:cubicBezTo>
                    <a:pt x="12" y="2"/>
                    <a:pt x="14" y="2"/>
                    <a:pt x="11" y="1"/>
                  </a:cubicBezTo>
                  <a:cubicBezTo>
                    <a:pt x="10" y="0"/>
                    <a:pt x="11" y="1"/>
                    <a:pt x="10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7" y="15"/>
                    <a:pt x="6" y="6"/>
                    <a:pt x="6" y="16"/>
                  </a:cubicBezTo>
                  <a:cubicBezTo>
                    <a:pt x="6" y="20"/>
                    <a:pt x="4" y="21"/>
                    <a:pt x="3" y="32"/>
                  </a:cubicBezTo>
                  <a:cubicBezTo>
                    <a:pt x="3" y="37"/>
                    <a:pt x="5" y="34"/>
                    <a:pt x="1" y="37"/>
                  </a:cubicBezTo>
                  <a:cubicBezTo>
                    <a:pt x="2" y="41"/>
                    <a:pt x="1" y="40"/>
                    <a:pt x="0" y="43"/>
                  </a:cubicBezTo>
                  <a:cubicBezTo>
                    <a:pt x="0" y="43"/>
                    <a:pt x="1" y="45"/>
                    <a:pt x="2" y="45"/>
                  </a:cubicBezTo>
                  <a:cubicBezTo>
                    <a:pt x="2" y="53"/>
                    <a:pt x="1" y="53"/>
                    <a:pt x="7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8"/>
                    <a:pt x="10" y="40"/>
                    <a:pt x="12" y="2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6"/>
                    <a:pt x="12" y="10"/>
                    <a:pt x="1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19" name="Freeform 115"/>
            <p:cNvSpPr>
              <a:spLocks/>
            </p:cNvSpPr>
            <p:nvPr/>
          </p:nvSpPr>
          <p:spPr bwMode="auto">
            <a:xfrm>
              <a:off x="1168" y="1825"/>
              <a:ext cx="19" cy="91"/>
            </a:xfrm>
            <a:custGeom>
              <a:avLst/>
              <a:gdLst>
                <a:gd name="T0" fmla="*/ 10 w 15"/>
                <a:gd name="T1" fmla="*/ 13 h 71"/>
                <a:gd name="T2" fmla="*/ 12 w 15"/>
                <a:gd name="T3" fmla="*/ 3 h 71"/>
                <a:gd name="T4" fmla="*/ 9 w 15"/>
                <a:gd name="T5" fmla="*/ 0 h 71"/>
                <a:gd name="T6" fmla="*/ 6 w 15"/>
                <a:gd name="T7" fmla="*/ 14 h 71"/>
                <a:gd name="T8" fmla="*/ 5 w 15"/>
                <a:gd name="T9" fmla="*/ 28 h 71"/>
                <a:gd name="T10" fmla="*/ 4 w 15"/>
                <a:gd name="T11" fmla="*/ 36 h 71"/>
                <a:gd name="T12" fmla="*/ 3 w 15"/>
                <a:gd name="T13" fmla="*/ 58 h 71"/>
                <a:gd name="T14" fmla="*/ 2 w 15"/>
                <a:gd name="T15" fmla="*/ 70 h 71"/>
                <a:gd name="T16" fmla="*/ 5 w 15"/>
                <a:gd name="T17" fmla="*/ 65 h 71"/>
                <a:gd name="T18" fmla="*/ 7 w 15"/>
                <a:gd name="T19" fmla="*/ 46 h 71"/>
                <a:gd name="T20" fmla="*/ 9 w 15"/>
                <a:gd name="T21" fmla="*/ 45 h 71"/>
                <a:gd name="T22" fmla="*/ 7 w 15"/>
                <a:gd name="T23" fmla="*/ 41 h 71"/>
                <a:gd name="T24" fmla="*/ 11 w 15"/>
                <a:gd name="T25" fmla="*/ 31 h 71"/>
                <a:gd name="T26" fmla="*/ 12 w 15"/>
                <a:gd name="T27" fmla="*/ 26 h 71"/>
                <a:gd name="T28" fmla="*/ 12 w 15"/>
                <a:gd name="T29" fmla="*/ 22 h 71"/>
                <a:gd name="T30" fmla="*/ 10 w 15"/>
                <a:gd name="T31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1">
                  <a:moveTo>
                    <a:pt x="10" y="13"/>
                  </a:moveTo>
                  <a:cubicBezTo>
                    <a:pt x="15" y="6"/>
                    <a:pt x="10" y="13"/>
                    <a:pt x="12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9" y="10"/>
                    <a:pt x="6" y="14"/>
                  </a:cubicBezTo>
                  <a:cubicBezTo>
                    <a:pt x="6" y="16"/>
                    <a:pt x="5" y="27"/>
                    <a:pt x="5" y="28"/>
                  </a:cubicBezTo>
                  <a:cubicBezTo>
                    <a:pt x="5" y="31"/>
                    <a:pt x="4" y="31"/>
                    <a:pt x="4" y="36"/>
                  </a:cubicBezTo>
                  <a:cubicBezTo>
                    <a:pt x="5" y="51"/>
                    <a:pt x="2" y="45"/>
                    <a:pt x="3" y="58"/>
                  </a:cubicBezTo>
                  <a:cubicBezTo>
                    <a:pt x="4" y="71"/>
                    <a:pt x="0" y="64"/>
                    <a:pt x="2" y="70"/>
                  </a:cubicBezTo>
                  <a:cubicBezTo>
                    <a:pt x="6" y="69"/>
                    <a:pt x="4" y="71"/>
                    <a:pt x="5" y="65"/>
                  </a:cubicBezTo>
                  <a:cubicBezTo>
                    <a:pt x="6" y="59"/>
                    <a:pt x="9" y="59"/>
                    <a:pt x="7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3"/>
                    <a:pt x="6" y="44"/>
                    <a:pt x="7" y="4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26"/>
                    <a:pt x="12" y="32"/>
                    <a:pt x="12" y="26"/>
                  </a:cubicBezTo>
                  <a:cubicBezTo>
                    <a:pt x="11" y="24"/>
                    <a:pt x="11" y="26"/>
                    <a:pt x="12" y="22"/>
                  </a:cubicBezTo>
                  <a:cubicBezTo>
                    <a:pt x="12" y="17"/>
                    <a:pt x="11" y="15"/>
                    <a:pt x="1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0" name="Freeform 116"/>
            <p:cNvSpPr>
              <a:spLocks/>
            </p:cNvSpPr>
            <p:nvPr/>
          </p:nvSpPr>
          <p:spPr bwMode="auto">
            <a:xfrm>
              <a:off x="2656" y="3961"/>
              <a:ext cx="25" cy="44"/>
            </a:xfrm>
            <a:custGeom>
              <a:avLst/>
              <a:gdLst>
                <a:gd name="T0" fmla="*/ 2 w 19"/>
                <a:gd name="T1" fmla="*/ 0 h 34"/>
                <a:gd name="T2" fmla="*/ 2 w 19"/>
                <a:gd name="T3" fmla="*/ 30 h 34"/>
                <a:gd name="T4" fmla="*/ 15 w 19"/>
                <a:gd name="T5" fmla="*/ 32 h 34"/>
                <a:gd name="T6" fmla="*/ 14 w 19"/>
                <a:gd name="T7" fmla="*/ 27 h 34"/>
                <a:gd name="T8" fmla="*/ 12 w 19"/>
                <a:gd name="T9" fmla="*/ 18 h 34"/>
                <a:gd name="T10" fmla="*/ 9 w 19"/>
                <a:gd name="T11" fmla="*/ 14 h 34"/>
                <a:gd name="T12" fmla="*/ 5 w 19"/>
                <a:gd name="T13" fmla="*/ 1 h 34"/>
                <a:gd name="T14" fmla="*/ 2 w 19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4">
                  <a:moveTo>
                    <a:pt x="2" y="0"/>
                  </a:moveTo>
                  <a:cubicBezTo>
                    <a:pt x="0" y="9"/>
                    <a:pt x="2" y="25"/>
                    <a:pt x="2" y="30"/>
                  </a:cubicBezTo>
                  <a:cubicBezTo>
                    <a:pt x="6" y="34"/>
                    <a:pt x="15" y="34"/>
                    <a:pt x="15" y="32"/>
                  </a:cubicBezTo>
                  <a:cubicBezTo>
                    <a:pt x="19" y="28"/>
                    <a:pt x="16" y="33"/>
                    <a:pt x="14" y="27"/>
                  </a:cubicBezTo>
                  <a:cubicBezTo>
                    <a:pt x="13" y="22"/>
                    <a:pt x="13" y="24"/>
                    <a:pt x="12" y="18"/>
                  </a:cubicBezTo>
                  <a:cubicBezTo>
                    <a:pt x="11" y="17"/>
                    <a:pt x="10" y="17"/>
                    <a:pt x="9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5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1" name="Freeform 117"/>
            <p:cNvSpPr>
              <a:spLocks/>
            </p:cNvSpPr>
            <p:nvPr/>
          </p:nvSpPr>
          <p:spPr bwMode="auto">
            <a:xfrm>
              <a:off x="2516" y="2346"/>
              <a:ext cx="27" cy="75"/>
            </a:xfrm>
            <a:custGeom>
              <a:avLst/>
              <a:gdLst>
                <a:gd name="T0" fmla="*/ 8 w 21"/>
                <a:gd name="T1" fmla="*/ 12 h 58"/>
                <a:gd name="T2" fmla="*/ 8 w 21"/>
                <a:gd name="T3" fmla="*/ 10 h 58"/>
                <a:gd name="T4" fmla="*/ 2 w 21"/>
                <a:gd name="T5" fmla="*/ 0 h 58"/>
                <a:gd name="T6" fmla="*/ 1 w 21"/>
                <a:gd name="T7" fmla="*/ 5 h 58"/>
                <a:gd name="T8" fmla="*/ 6 w 21"/>
                <a:gd name="T9" fmla="*/ 17 h 58"/>
                <a:gd name="T10" fmla="*/ 10 w 21"/>
                <a:gd name="T11" fmla="*/ 33 h 58"/>
                <a:gd name="T12" fmla="*/ 15 w 21"/>
                <a:gd name="T13" fmla="*/ 49 h 58"/>
                <a:gd name="T14" fmla="*/ 18 w 21"/>
                <a:gd name="T15" fmla="*/ 54 h 58"/>
                <a:gd name="T16" fmla="*/ 18 w 21"/>
                <a:gd name="T17" fmla="*/ 58 h 58"/>
                <a:gd name="T18" fmla="*/ 21 w 21"/>
                <a:gd name="T19" fmla="*/ 58 h 58"/>
                <a:gd name="T20" fmla="*/ 20 w 21"/>
                <a:gd name="T21" fmla="*/ 53 h 58"/>
                <a:gd name="T22" fmla="*/ 17 w 21"/>
                <a:gd name="T23" fmla="*/ 49 h 58"/>
                <a:gd name="T24" fmla="*/ 17 w 21"/>
                <a:gd name="T25" fmla="*/ 38 h 58"/>
                <a:gd name="T26" fmla="*/ 14 w 21"/>
                <a:gd name="T27" fmla="*/ 26 h 58"/>
                <a:gd name="T28" fmla="*/ 13 w 21"/>
                <a:gd name="T29" fmla="*/ 24 h 58"/>
                <a:gd name="T30" fmla="*/ 12 w 21"/>
                <a:gd name="T31" fmla="*/ 20 h 58"/>
                <a:gd name="T32" fmla="*/ 8 w 21"/>
                <a:gd name="T33" fmla="*/ 22 h 58"/>
                <a:gd name="T34" fmla="*/ 10 w 21"/>
                <a:gd name="T35" fmla="*/ 17 h 58"/>
                <a:gd name="T36" fmla="*/ 10 w 21"/>
                <a:gd name="T37" fmla="*/ 16 h 58"/>
                <a:gd name="T38" fmla="*/ 8 w 21"/>
                <a:gd name="T3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8">
                  <a:moveTo>
                    <a:pt x="8" y="12"/>
                  </a:moveTo>
                  <a:cubicBezTo>
                    <a:pt x="8" y="10"/>
                    <a:pt x="8" y="12"/>
                    <a:pt x="8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1"/>
                    <a:pt x="1" y="5"/>
                  </a:cubicBezTo>
                  <a:cubicBezTo>
                    <a:pt x="2" y="9"/>
                    <a:pt x="0" y="13"/>
                    <a:pt x="6" y="17"/>
                  </a:cubicBezTo>
                  <a:cubicBezTo>
                    <a:pt x="5" y="20"/>
                    <a:pt x="9" y="30"/>
                    <a:pt x="10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54"/>
                    <a:pt x="16" y="47"/>
                    <a:pt x="18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4"/>
                    <a:pt x="21" y="56"/>
                    <a:pt x="20" y="53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0" y="38"/>
                    <a:pt x="17" y="43"/>
                    <a:pt x="17" y="38"/>
                  </a:cubicBezTo>
                  <a:cubicBezTo>
                    <a:pt x="16" y="28"/>
                    <a:pt x="16" y="33"/>
                    <a:pt x="14" y="26"/>
                  </a:cubicBezTo>
                  <a:cubicBezTo>
                    <a:pt x="14" y="26"/>
                    <a:pt x="13" y="24"/>
                    <a:pt x="13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0"/>
                    <a:pt x="11" y="20"/>
                    <a:pt x="8" y="22"/>
                  </a:cubicBezTo>
                  <a:cubicBezTo>
                    <a:pt x="9" y="18"/>
                    <a:pt x="9" y="19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8" y="14"/>
                    <a:pt x="9" y="15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2" name="Freeform 118"/>
            <p:cNvSpPr>
              <a:spLocks/>
            </p:cNvSpPr>
            <p:nvPr/>
          </p:nvSpPr>
          <p:spPr bwMode="auto">
            <a:xfrm>
              <a:off x="2357" y="1839"/>
              <a:ext cx="16" cy="85"/>
            </a:xfrm>
            <a:custGeom>
              <a:avLst/>
              <a:gdLst>
                <a:gd name="T0" fmla="*/ 1 w 12"/>
                <a:gd name="T1" fmla="*/ 66 h 66"/>
                <a:gd name="T2" fmla="*/ 6 w 12"/>
                <a:gd name="T3" fmla="*/ 48 h 66"/>
                <a:gd name="T4" fmla="*/ 6 w 12"/>
                <a:gd name="T5" fmla="*/ 46 h 66"/>
                <a:gd name="T6" fmla="*/ 7 w 12"/>
                <a:gd name="T7" fmla="*/ 42 h 66"/>
                <a:gd name="T8" fmla="*/ 11 w 12"/>
                <a:gd name="T9" fmla="*/ 7 h 66"/>
                <a:gd name="T10" fmla="*/ 10 w 12"/>
                <a:gd name="T11" fmla="*/ 0 h 66"/>
                <a:gd name="T12" fmla="*/ 8 w 12"/>
                <a:gd name="T13" fmla="*/ 2 h 66"/>
                <a:gd name="T14" fmla="*/ 7 w 12"/>
                <a:gd name="T15" fmla="*/ 2 h 66"/>
                <a:gd name="T16" fmla="*/ 7 w 12"/>
                <a:gd name="T17" fmla="*/ 2 h 66"/>
                <a:gd name="T18" fmla="*/ 6 w 12"/>
                <a:gd name="T19" fmla="*/ 2 h 66"/>
                <a:gd name="T20" fmla="*/ 5 w 12"/>
                <a:gd name="T21" fmla="*/ 2 h 66"/>
                <a:gd name="T22" fmla="*/ 2 w 12"/>
                <a:gd name="T23" fmla="*/ 43 h 66"/>
                <a:gd name="T24" fmla="*/ 1 w 12"/>
                <a:gd name="T25" fmla="*/ 65 h 66"/>
                <a:gd name="T26" fmla="*/ 1 w 12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66">
                  <a:moveTo>
                    <a:pt x="1" y="66"/>
                  </a:moveTo>
                  <a:cubicBezTo>
                    <a:pt x="7" y="57"/>
                    <a:pt x="2" y="66"/>
                    <a:pt x="6" y="48"/>
                  </a:cubicBezTo>
                  <a:cubicBezTo>
                    <a:pt x="6" y="47"/>
                    <a:pt x="6" y="46"/>
                    <a:pt x="6" y="46"/>
                  </a:cubicBezTo>
                  <a:cubicBezTo>
                    <a:pt x="7" y="43"/>
                    <a:pt x="7" y="44"/>
                    <a:pt x="7" y="4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2" y="4"/>
                    <a:pt x="1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53"/>
                    <a:pt x="0" y="55"/>
                    <a:pt x="1" y="65"/>
                  </a:cubicBezTo>
                  <a:lnTo>
                    <a:pt x="1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3" name="Freeform 119"/>
            <p:cNvSpPr>
              <a:spLocks/>
            </p:cNvSpPr>
            <p:nvPr/>
          </p:nvSpPr>
          <p:spPr bwMode="auto">
            <a:xfrm>
              <a:off x="896" y="3388"/>
              <a:ext cx="21" cy="57"/>
            </a:xfrm>
            <a:custGeom>
              <a:avLst/>
              <a:gdLst>
                <a:gd name="T0" fmla="*/ 8 w 17"/>
                <a:gd name="T1" fmla="*/ 11 h 44"/>
                <a:gd name="T2" fmla="*/ 2 w 17"/>
                <a:gd name="T3" fmla="*/ 0 h 44"/>
                <a:gd name="T4" fmla="*/ 4 w 17"/>
                <a:gd name="T5" fmla="*/ 4 h 44"/>
                <a:gd name="T6" fmla="*/ 4 w 17"/>
                <a:gd name="T7" fmla="*/ 5 h 44"/>
                <a:gd name="T8" fmla="*/ 6 w 17"/>
                <a:gd name="T9" fmla="*/ 12 h 44"/>
                <a:gd name="T10" fmla="*/ 4 w 17"/>
                <a:gd name="T11" fmla="*/ 12 h 44"/>
                <a:gd name="T12" fmla="*/ 2 w 17"/>
                <a:gd name="T13" fmla="*/ 13 h 44"/>
                <a:gd name="T14" fmla="*/ 1 w 17"/>
                <a:gd name="T15" fmla="*/ 13 h 44"/>
                <a:gd name="T16" fmla="*/ 0 w 17"/>
                <a:gd name="T17" fmla="*/ 14 h 44"/>
                <a:gd name="T18" fmla="*/ 4 w 17"/>
                <a:gd name="T19" fmla="*/ 26 h 44"/>
                <a:gd name="T20" fmla="*/ 11 w 17"/>
                <a:gd name="T21" fmla="*/ 44 h 44"/>
                <a:gd name="T22" fmla="*/ 13 w 17"/>
                <a:gd name="T23" fmla="*/ 41 h 44"/>
                <a:gd name="T24" fmla="*/ 17 w 17"/>
                <a:gd name="T25" fmla="*/ 41 h 44"/>
                <a:gd name="T26" fmla="*/ 15 w 17"/>
                <a:gd name="T27" fmla="*/ 37 h 44"/>
                <a:gd name="T28" fmla="*/ 17 w 17"/>
                <a:gd name="T29" fmla="*/ 35 h 44"/>
                <a:gd name="T30" fmla="*/ 15 w 17"/>
                <a:gd name="T31" fmla="*/ 36 h 44"/>
                <a:gd name="T32" fmla="*/ 14 w 17"/>
                <a:gd name="T33" fmla="*/ 36 h 44"/>
                <a:gd name="T34" fmla="*/ 11 w 17"/>
                <a:gd name="T35" fmla="*/ 35 h 44"/>
                <a:gd name="T36" fmla="*/ 12 w 17"/>
                <a:gd name="T37" fmla="*/ 25 h 44"/>
                <a:gd name="T38" fmla="*/ 9 w 17"/>
                <a:gd name="T39" fmla="*/ 16 h 44"/>
                <a:gd name="T40" fmla="*/ 7 w 17"/>
                <a:gd name="T41" fmla="*/ 12 h 44"/>
                <a:gd name="T42" fmla="*/ 8 w 17"/>
                <a:gd name="T43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44">
                  <a:moveTo>
                    <a:pt x="8" y="11"/>
                  </a:moveTo>
                  <a:cubicBezTo>
                    <a:pt x="6" y="7"/>
                    <a:pt x="9" y="1"/>
                    <a:pt x="2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6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22"/>
                    <a:pt x="3" y="20"/>
                    <a:pt x="4" y="26"/>
                  </a:cubicBezTo>
                  <a:cubicBezTo>
                    <a:pt x="7" y="33"/>
                    <a:pt x="6" y="39"/>
                    <a:pt x="11" y="44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2"/>
                    <a:pt x="14" y="43"/>
                    <a:pt x="17" y="41"/>
                  </a:cubicBezTo>
                  <a:cubicBezTo>
                    <a:pt x="15" y="40"/>
                    <a:pt x="15" y="41"/>
                    <a:pt x="15" y="37"/>
                  </a:cubicBezTo>
                  <a:cubicBezTo>
                    <a:pt x="17" y="36"/>
                    <a:pt x="17" y="39"/>
                    <a:pt x="17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7"/>
                    <a:pt x="14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29"/>
                    <a:pt x="13" y="31"/>
                    <a:pt x="12" y="2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8" y="12"/>
                    <a:pt x="7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4" name="Freeform 120"/>
            <p:cNvSpPr>
              <a:spLocks/>
            </p:cNvSpPr>
            <p:nvPr/>
          </p:nvSpPr>
          <p:spPr bwMode="auto">
            <a:xfrm>
              <a:off x="2638" y="2322"/>
              <a:ext cx="23" cy="85"/>
            </a:xfrm>
            <a:custGeom>
              <a:avLst/>
              <a:gdLst>
                <a:gd name="T0" fmla="*/ 8 w 18"/>
                <a:gd name="T1" fmla="*/ 53 h 66"/>
                <a:gd name="T2" fmla="*/ 9 w 18"/>
                <a:gd name="T3" fmla="*/ 45 h 66"/>
                <a:gd name="T4" fmla="*/ 12 w 18"/>
                <a:gd name="T5" fmla="*/ 28 h 66"/>
                <a:gd name="T6" fmla="*/ 13 w 18"/>
                <a:gd name="T7" fmla="*/ 25 h 66"/>
                <a:gd name="T8" fmla="*/ 14 w 18"/>
                <a:gd name="T9" fmla="*/ 18 h 66"/>
                <a:gd name="T10" fmla="*/ 14 w 18"/>
                <a:gd name="T11" fmla="*/ 15 h 66"/>
                <a:gd name="T12" fmla="*/ 15 w 18"/>
                <a:gd name="T13" fmla="*/ 9 h 66"/>
                <a:gd name="T14" fmla="*/ 14 w 18"/>
                <a:gd name="T15" fmla="*/ 0 h 66"/>
                <a:gd name="T16" fmla="*/ 11 w 18"/>
                <a:gd name="T17" fmla="*/ 9 h 66"/>
                <a:gd name="T18" fmla="*/ 7 w 18"/>
                <a:gd name="T19" fmla="*/ 30 h 66"/>
                <a:gd name="T20" fmla="*/ 0 w 18"/>
                <a:gd name="T21" fmla="*/ 64 h 66"/>
                <a:gd name="T22" fmla="*/ 3 w 18"/>
                <a:gd name="T23" fmla="*/ 66 h 66"/>
                <a:gd name="T24" fmla="*/ 4 w 18"/>
                <a:gd name="T25" fmla="*/ 66 h 66"/>
                <a:gd name="T26" fmla="*/ 4 w 18"/>
                <a:gd name="T27" fmla="*/ 56 h 66"/>
                <a:gd name="T28" fmla="*/ 6 w 18"/>
                <a:gd name="T29" fmla="*/ 54 h 66"/>
                <a:gd name="T30" fmla="*/ 8 w 18"/>
                <a:gd name="T3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66">
                  <a:moveTo>
                    <a:pt x="8" y="53"/>
                  </a:moveTo>
                  <a:cubicBezTo>
                    <a:pt x="8" y="50"/>
                    <a:pt x="8" y="48"/>
                    <a:pt x="9" y="4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4"/>
                    <a:pt x="12" y="29"/>
                    <a:pt x="13" y="25"/>
                  </a:cubicBezTo>
                  <a:cubicBezTo>
                    <a:pt x="14" y="21"/>
                    <a:pt x="13" y="20"/>
                    <a:pt x="14" y="18"/>
                  </a:cubicBezTo>
                  <a:cubicBezTo>
                    <a:pt x="14" y="14"/>
                    <a:pt x="13" y="20"/>
                    <a:pt x="14" y="15"/>
                  </a:cubicBezTo>
                  <a:cubicBezTo>
                    <a:pt x="15" y="12"/>
                    <a:pt x="14" y="12"/>
                    <a:pt x="15" y="9"/>
                  </a:cubicBezTo>
                  <a:cubicBezTo>
                    <a:pt x="16" y="8"/>
                    <a:pt x="18" y="6"/>
                    <a:pt x="14" y="0"/>
                  </a:cubicBezTo>
                  <a:cubicBezTo>
                    <a:pt x="12" y="7"/>
                    <a:pt x="13" y="6"/>
                    <a:pt x="11" y="9"/>
                  </a:cubicBezTo>
                  <a:cubicBezTo>
                    <a:pt x="10" y="25"/>
                    <a:pt x="8" y="27"/>
                    <a:pt x="7" y="3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6"/>
                    <a:pt x="3" y="66"/>
                  </a:cubicBezTo>
                  <a:cubicBezTo>
                    <a:pt x="3" y="65"/>
                    <a:pt x="3" y="66"/>
                    <a:pt x="4" y="6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3"/>
                    <a:pt x="8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5" name="Freeform 121"/>
            <p:cNvSpPr>
              <a:spLocks/>
            </p:cNvSpPr>
            <p:nvPr/>
          </p:nvSpPr>
          <p:spPr bwMode="auto">
            <a:xfrm>
              <a:off x="2067" y="2118"/>
              <a:ext cx="21" cy="52"/>
            </a:xfrm>
            <a:custGeom>
              <a:avLst/>
              <a:gdLst>
                <a:gd name="T0" fmla="*/ 4 w 16"/>
                <a:gd name="T1" fmla="*/ 3 h 41"/>
                <a:gd name="T2" fmla="*/ 4 w 16"/>
                <a:gd name="T3" fmla="*/ 0 h 41"/>
                <a:gd name="T4" fmla="*/ 0 w 16"/>
                <a:gd name="T5" fmla="*/ 0 h 41"/>
                <a:gd name="T6" fmla="*/ 6 w 16"/>
                <a:gd name="T7" fmla="*/ 22 h 41"/>
                <a:gd name="T8" fmla="*/ 7 w 16"/>
                <a:gd name="T9" fmla="*/ 28 h 41"/>
                <a:gd name="T10" fmla="*/ 10 w 16"/>
                <a:gd name="T11" fmla="*/ 37 h 41"/>
                <a:gd name="T12" fmla="*/ 11 w 16"/>
                <a:gd name="T13" fmla="*/ 38 h 41"/>
                <a:gd name="T14" fmla="*/ 13 w 16"/>
                <a:gd name="T15" fmla="*/ 41 h 41"/>
                <a:gd name="T16" fmla="*/ 16 w 16"/>
                <a:gd name="T17" fmla="*/ 35 h 41"/>
                <a:gd name="T18" fmla="*/ 15 w 16"/>
                <a:gd name="T19" fmla="*/ 34 h 41"/>
                <a:gd name="T20" fmla="*/ 15 w 16"/>
                <a:gd name="T21" fmla="*/ 26 h 41"/>
                <a:gd name="T22" fmla="*/ 14 w 16"/>
                <a:gd name="T23" fmla="*/ 24 h 41"/>
                <a:gd name="T24" fmla="*/ 13 w 16"/>
                <a:gd name="T25" fmla="*/ 19 h 41"/>
                <a:gd name="T26" fmla="*/ 9 w 16"/>
                <a:gd name="T27" fmla="*/ 16 h 41"/>
                <a:gd name="T28" fmla="*/ 9 w 16"/>
                <a:gd name="T29" fmla="*/ 16 h 41"/>
                <a:gd name="T30" fmla="*/ 9 w 16"/>
                <a:gd name="T31" fmla="*/ 15 h 41"/>
                <a:gd name="T32" fmla="*/ 12 w 16"/>
                <a:gd name="T33" fmla="*/ 15 h 41"/>
                <a:gd name="T34" fmla="*/ 10 w 16"/>
                <a:gd name="T35" fmla="*/ 7 h 41"/>
                <a:gd name="T36" fmla="*/ 3 w 16"/>
                <a:gd name="T37" fmla="*/ 5 h 41"/>
                <a:gd name="T38" fmla="*/ 4 w 16"/>
                <a:gd name="T3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1">
                  <a:moveTo>
                    <a:pt x="4" y="3"/>
                  </a:moveTo>
                  <a:cubicBezTo>
                    <a:pt x="4" y="1"/>
                    <a:pt x="4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3" y="17"/>
                    <a:pt x="6" y="22"/>
                  </a:cubicBezTo>
                  <a:cubicBezTo>
                    <a:pt x="7" y="25"/>
                    <a:pt x="6" y="24"/>
                    <a:pt x="7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1" y="38"/>
                    <a:pt x="11" y="38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38"/>
                    <a:pt x="15" y="39"/>
                    <a:pt x="16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0"/>
                    <a:pt x="14" y="28"/>
                    <a:pt x="15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1" y="19"/>
                    <a:pt x="10" y="2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2" y="15"/>
                  </a:cubicBezTo>
                  <a:cubicBezTo>
                    <a:pt x="9" y="5"/>
                    <a:pt x="10" y="14"/>
                    <a:pt x="10" y="7"/>
                  </a:cubicBezTo>
                  <a:cubicBezTo>
                    <a:pt x="4" y="9"/>
                    <a:pt x="8" y="8"/>
                    <a:pt x="3" y="5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6" name="Freeform 122"/>
            <p:cNvSpPr>
              <a:spLocks/>
            </p:cNvSpPr>
            <p:nvPr/>
          </p:nvSpPr>
          <p:spPr bwMode="auto">
            <a:xfrm>
              <a:off x="2231" y="3474"/>
              <a:ext cx="13" cy="71"/>
            </a:xfrm>
            <a:custGeom>
              <a:avLst/>
              <a:gdLst>
                <a:gd name="T0" fmla="*/ 10 w 10"/>
                <a:gd name="T1" fmla="*/ 0 h 55"/>
                <a:gd name="T2" fmla="*/ 7 w 10"/>
                <a:gd name="T3" fmla="*/ 2 h 55"/>
                <a:gd name="T4" fmla="*/ 8 w 10"/>
                <a:gd name="T5" fmla="*/ 5 h 55"/>
                <a:gd name="T6" fmla="*/ 7 w 10"/>
                <a:gd name="T7" fmla="*/ 7 h 55"/>
                <a:gd name="T8" fmla="*/ 4 w 10"/>
                <a:gd name="T9" fmla="*/ 14 h 55"/>
                <a:gd name="T10" fmla="*/ 2 w 10"/>
                <a:gd name="T11" fmla="*/ 45 h 55"/>
                <a:gd name="T12" fmla="*/ 1 w 10"/>
                <a:gd name="T13" fmla="*/ 46 h 55"/>
                <a:gd name="T14" fmla="*/ 2 w 10"/>
                <a:gd name="T15" fmla="*/ 55 h 55"/>
                <a:gd name="T16" fmla="*/ 5 w 10"/>
                <a:gd name="T17" fmla="*/ 49 h 55"/>
                <a:gd name="T18" fmla="*/ 9 w 10"/>
                <a:gd name="T19" fmla="*/ 44 h 55"/>
                <a:gd name="T20" fmla="*/ 8 w 10"/>
                <a:gd name="T21" fmla="*/ 36 h 55"/>
                <a:gd name="T22" fmla="*/ 7 w 10"/>
                <a:gd name="T23" fmla="*/ 29 h 55"/>
                <a:gd name="T24" fmla="*/ 10 w 10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7" y="1"/>
                    <a:pt x="9" y="0"/>
                    <a:pt x="7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23"/>
                    <a:pt x="3" y="43"/>
                    <a:pt x="2" y="45"/>
                  </a:cubicBezTo>
                  <a:cubicBezTo>
                    <a:pt x="2" y="46"/>
                    <a:pt x="1" y="46"/>
                    <a:pt x="1" y="46"/>
                  </a:cubicBezTo>
                  <a:cubicBezTo>
                    <a:pt x="0" y="48"/>
                    <a:pt x="0" y="51"/>
                    <a:pt x="2" y="55"/>
                  </a:cubicBezTo>
                  <a:cubicBezTo>
                    <a:pt x="7" y="55"/>
                    <a:pt x="5" y="54"/>
                    <a:pt x="5" y="4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41"/>
                    <a:pt x="8" y="36"/>
                  </a:cubicBezTo>
                  <a:cubicBezTo>
                    <a:pt x="8" y="32"/>
                    <a:pt x="7" y="32"/>
                    <a:pt x="7" y="29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7" name="Freeform 123"/>
            <p:cNvSpPr>
              <a:spLocks/>
            </p:cNvSpPr>
            <p:nvPr/>
          </p:nvSpPr>
          <p:spPr bwMode="auto">
            <a:xfrm>
              <a:off x="2207" y="1989"/>
              <a:ext cx="17" cy="66"/>
            </a:xfrm>
            <a:custGeom>
              <a:avLst/>
              <a:gdLst>
                <a:gd name="T0" fmla="*/ 9 w 13"/>
                <a:gd name="T1" fmla="*/ 27 h 51"/>
                <a:gd name="T2" fmla="*/ 6 w 13"/>
                <a:gd name="T3" fmla="*/ 6 h 51"/>
                <a:gd name="T4" fmla="*/ 7 w 13"/>
                <a:gd name="T5" fmla="*/ 0 h 51"/>
                <a:gd name="T6" fmla="*/ 0 w 13"/>
                <a:gd name="T7" fmla="*/ 0 h 51"/>
                <a:gd name="T8" fmla="*/ 1 w 13"/>
                <a:gd name="T9" fmla="*/ 10 h 51"/>
                <a:gd name="T10" fmla="*/ 5 w 13"/>
                <a:gd name="T11" fmla="*/ 16 h 51"/>
                <a:gd name="T12" fmla="*/ 5 w 13"/>
                <a:gd name="T13" fmla="*/ 21 h 51"/>
                <a:gd name="T14" fmla="*/ 6 w 13"/>
                <a:gd name="T15" fmla="*/ 23 h 51"/>
                <a:gd name="T16" fmla="*/ 4 w 13"/>
                <a:gd name="T17" fmla="*/ 29 h 51"/>
                <a:gd name="T18" fmla="*/ 6 w 13"/>
                <a:gd name="T19" fmla="*/ 34 h 51"/>
                <a:gd name="T20" fmla="*/ 6 w 13"/>
                <a:gd name="T21" fmla="*/ 40 h 51"/>
                <a:gd name="T22" fmla="*/ 8 w 13"/>
                <a:gd name="T23" fmla="*/ 51 h 51"/>
                <a:gd name="T24" fmla="*/ 12 w 13"/>
                <a:gd name="T25" fmla="*/ 49 h 51"/>
                <a:gd name="T26" fmla="*/ 10 w 13"/>
                <a:gd name="T27" fmla="*/ 41 h 51"/>
                <a:gd name="T28" fmla="*/ 9 w 13"/>
                <a:gd name="T29" fmla="*/ 32 h 51"/>
                <a:gd name="T30" fmla="*/ 12 w 13"/>
                <a:gd name="T31" fmla="*/ 29 h 51"/>
                <a:gd name="T32" fmla="*/ 9 w 13"/>
                <a:gd name="T33" fmla="*/ 28 h 51"/>
                <a:gd name="T34" fmla="*/ 9 w 13"/>
                <a:gd name="T3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1">
                  <a:moveTo>
                    <a:pt x="9" y="27"/>
                  </a:moveTo>
                  <a:cubicBezTo>
                    <a:pt x="9" y="13"/>
                    <a:pt x="9" y="14"/>
                    <a:pt x="6" y="6"/>
                  </a:cubicBezTo>
                  <a:cubicBezTo>
                    <a:pt x="5" y="2"/>
                    <a:pt x="5" y="2"/>
                    <a:pt x="7" y="0"/>
                  </a:cubicBezTo>
                  <a:cubicBezTo>
                    <a:pt x="2" y="0"/>
                    <a:pt x="9" y="1"/>
                    <a:pt x="0" y="0"/>
                  </a:cubicBezTo>
                  <a:cubicBezTo>
                    <a:pt x="1" y="5"/>
                    <a:pt x="1" y="5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9"/>
                    <a:pt x="4" y="17"/>
                    <a:pt x="5" y="21"/>
                  </a:cubicBezTo>
                  <a:cubicBezTo>
                    <a:pt x="6" y="22"/>
                    <a:pt x="7" y="18"/>
                    <a:pt x="6" y="23"/>
                  </a:cubicBezTo>
                  <a:cubicBezTo>
                    <a:pt x="6" y="25"/>
                    <a:pt x="5" y="25"/>
                    <a:pt x="4" y="29"/>
                  </a:cubicBezTo>
                  <a:cubicBezTo>
                    <a:pt x="6" y="33"/>
                    <a:pt x="5" y="28"/>
                    <a:pt x="6" y="34"/>
                  </a:cubicBezTo>
                  <a:cubicBezTo>
                    <a:pt x="6" y="36"/>
                    <a:pt x="6" y="39"/>
                    <a:pt x="6" y="40"/>
                  </a:cubicBezTo>
                  <a:cubicBezTo>
                    <a:pt x="7" y="47"/>
                    <a:pt x="8" y="39"/>
                    <a:pt x="8" y="51"/>
                  </a:cubicBezTo>
                  <a:cubicBezTo>
                    <a:pt x="13" y="50"/>
                    <a:pt x="7" y="51"/>
                    <a:pt x="12" y="49"/>
                  </a:cubicBezTo>
                  <a:cubicBezTo>
                    <a:pt x="11" y="39"/>
                    <a:pt x="11" y="46"/>
                    <a:pt x="10" y="4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8" name="Freeform 124"/>
            <p:cNvSpPr>
              <a:spLocks/>
            </p:cNvSpPr>
            <p:nvPr/>
          </p:nvSpPr>
          <p:spPr bwMode="auto">
            <a:xfrm>
              <a:off x="1799" y="3580"/>
              <a:ext cx="10" cy="69"/>
            </a:xfrm>
            <a:custGeom>
              <a:avLst/>
              <a:gdLst>
                <a:gd name="T0" fmla="*/ 6 w 8"/>
                <a:gd name="T1" fmla="*/ 2 h 54"/>
                <a:gd name="T2" fmla="*/ 2 w 8"/>
                <a:gd name="T3" fmla="*/ 0 h 54"/>
                <a:gd name="T4" fmla="*/ 1 w 8"/>
                <a:gd name="T5" fmla="*/ 26 h 54"/>
                <a:gd name="T6" fmla="*/ 1 w 8"/>
                <a:gd name="T7" fmla="*/ 30 h 54"/>
                <a:gd name="T8" fmla="*/ 3 w 8"/>
                <a:gd name="T9" fmla="*/ 35 h 54"/>
                <a:gd name="T10" fmla="*/ 1 w 8"/>
                <a:gd name="T11" fmla="*/ 41 h 54"/>
                <a:gd name="T12" fmla="*/ 4 w 8"/>
                <a:gd name="T13" fmla="*/ 42 h 54"/>
                <a:gd name="T14" fmla="*/ 3 w 8"/>
                <a:gd name="T15" fmla="*/ 51 h 54"/>
                <a:gd name="T16" fmla="*/ 8 w 8"/>
                <a:gd name="T17" fmla="*/ 54 h 54"/>
                <a:gd name="T18" fmla="*/ 6 w 8"/>
                <a:gd name="T19" fmla="*/ 45 h 54"/>
                <a:gd name="T20" fmla="*/ 6 w 8"/>
                <a:gd name="T21" fmla="*/ 22 h 54"/>
                <a:gd name="T22" fmla="*/ 7 w 8"/>
                <a:gd name="T23" fmla="*/ 13 h 54"/>
                <a:gd name="T24" fmla="*/ 3 w 8"/>
                <a:gd name="T25" fmla="*/ 9 h 54"/>
                <a:gd name="T26" fmla="*/ 6 w 8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4">
                  <a:moveTo>
                    <a:pt x="6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0" y="5"/>
                    <a:pt x="0" y="21"/>
                    <a:pt x="1" y="26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2" y="33"/>
                    <a:pt x="2" y="33"/>
                    <a:pt x="3" y="35"/>
                  </a:cubicBezTo>
                  <a:cubicBezTo>
                    <a:pt x="2" y="37"/>
                    <a:pt x="1" y="35"/>
                    <a:pt x="1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5"/>
                    <a:pt x="3" y="47"/>
                    <a:pt x="3" y="51"/>
                  </a:cubicBezTo>
                  <a:cubicBezTo>
                    <a:pt x="5" y="53"/>
                    <a:pt x="5" y="53"/>
                    <a:pt x="8" y="54"/>
                  </a:cubicBezTo>
                  <a:cubicBezTo>
                    <a:pt x="5" y="47"/>
                    <a:pt x="7" y="51"/>
                    <a:pt x="6" y="4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5"/>
                    <a:pt x="4" y="18"/>
                    <a:pt x="7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9" name="Freeform 125"/>
            <p:cNvSpPr>
              <a:spLocks/>
            </p:cNvSpPr>
            <p:nvPr/>
          </p:nvSpPr>
          <p:spPr bwMode="auto">
            <a:xfrm>
              <a:off x="2755" y="3872"/>
              <a:ext cx="17" cy="60"/>
            </a:xfrm>
            <a:custGeom>
              <a:avLst/>
              <a:gdLst>
                <a:gd name="T0" fmla="*/ 13 w 13"/>
                <a:gd name="T1" fmla="*/ 11 h 46"/>
                <a:gd name="T2" fmla="*/ 13 w 13"/>
                <a:gd name="T3" fmla="*/ 3 h 46"/>
                <a:gd name="T4" fmla="*/ 10 w 13"/>
                <a:gd name="T5" fmla="*/ 0 h 46"/>
                <a:gd name="T6" fmla="*/ 10 w 13"/>
                <a:gd name="T7" fmla="*/ 1 h 46"/>
                <a:gd name="T8" fmla="*/ 8 w 13"/>
                <a:gd name="T9" fmla="*/ 8 h 46"/>
                <a:gd name="T10" fmla="*/ 5 w 13"/>
                <a:gd name="T11" fmla="*/ 18 h 46"/>
                <a:gd name="T12" fmla="*/ 6 w 13"/>
                <a:gd name="T13" fmla="*/ 22 h 46"/>
                <a:gd name="T14" fmla="*/ 5 w 13"/>
                <a:gd name="T15" fmla="*/ 22 h 46"/>
                <a:gd name="T16" fmla="*/ 5 w 13"/>
                <a:gd name="T17" fmla="*/ 22 h 46"/>
                <a:gd name="T18" fmla="*/ 1 w 13"/>
                <a:gd name="T19" fmla="*/ 27 h 46"/>
                <a:gd name="T20" fmla="*/ 1 w 13"/>
                <a:gd name="T21" fmla="*/ 34 h 46"/>
                <a:gd name="T22" fmla="*/ 1 w 13"/>
                <a:gd name="T23" fmla="*/ 43 h 46"/>
                <a:gd name="T24" fmla="*/ 2 w 13"/>
                <a:gd name="T25" fmla="*/ 45 h 46"/>
                <a:gd name="T26" fmla="*/ 4 w 13"/>
                <a:gd name="T27" fmla="*/ 46 h 46"/>
                <a:gd name="T28" fmla="*/ 5 w 13"/>
                <a:gd name="T29" fmla="*/ 38 h 46"/>
                <a:gd name="T30" fmla="*/ 7 w 13"/>
                <a:gd name="T31" fmla="*/ 33 h 46"/>
                <a:gd name="T32" fmla="*/ 8 w 13"/>
                <a:gd name="T33" fmla="*/ 32 h 46"/>
                <a:gd name="T34" fmla="*/ 13 w 13"/>
                <a:gd name="T35" fmla="*/ 10 h 46"/>
                <a:gd name="T36" fmla="*/ 13 w 13"/>
                <a:gd name="T3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6">
                  <a:moveTo>
                    <a:pt x="13" y="11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20"/>
                    <a:pt x="11" y="9"/>
                    <a:pt x="5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34"/>
                    <a:pt x="1" y="29"/>
                    <a:pt x="1" y="34"/>
                  </a:cubicBezTo>
                  <a:cubicBezTo>
                    <a:pt x="0" y="36"/>
                    <a:pt x="1" y="41"/>
                    <a:pt x="1" y="43"/>
                  </a:cubicBezTo>
                  <a:cubicBezTo>
                    <a:pt x="3" y="45"/>
                    <a:pt x="1" y="43"/>
                    <a:pt x="2" y="45"/>
                  </a:cubicBezTo>
                  <a:cubicBezTo>
                    <a:pt x="3" y="45"/>
                    <a:pt x="3" y="45"/>
                    <a:pt x="4" y="4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7" y="37"/>
                    <a:pt x="6" y="37"/>
                    <a:pt x="7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28"/>
                    <a:pt x="12" y="12"/>
                    <a:pt x="13" y="10"/>
                  </a:cubicBez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0" name="Freeform 126"/>
            <p:cNvSpPr>
              <a:spLocks/>
            </p:cNvSpPr>
            <p:nvPr/>
          </p:nvSpPr>
          <p:spPr bwMode="auto">
            <a:xfrm>
              <a:off x="1632" y="3505"/>
              <a:ext cx="22" cy="45"/>
            </a:xfrm>
            <a:custGeom>
              <a:avLst/>
              <a:gdLst>
                <a:gd name="T0" fmla="*/ 15 w 17"/>
                <a:gd name="T1" fmla="*/ 2 h 35"/>
                <a:gd name="T2" fmla="*/ 8 w 17"/>
                <a:gd name="T3" fmla="*/ 0 h 35"/>
                <a:gd name="T4" fmla="*/ 11 w 17"/>
                <a:gd name="T5" fmla="*/ 16 h 35"/>
                <a:gd name="T6" fmla="*/ 10 w 17"/>
                <a:gd name="T7" fmla="*/ 20 h 35"/>
                <a:gd name="T8" fmla="*/ 8 w 17"/>
                <a:gd name="T9" fmla="*/ 15 h 35"/>
                <a:gd name="T10" fmla="*/ 14 w 17"/>
                <a:gd name="T11" fmla="*/ 34 h 35"/>
                <a:gd name="T12" fmla="*/ 17 w 17"/>
                <a:gd name="T13" fmla="*/ 35 h 35"/>
                <a:gd name="T14" fmla="*/ 15 w 17"/>
                <a:gd name="T15" fmla="*/ 18 h 35"/>
                <a:gd name="T16" fmla="*/ 16 w 17"/>
                <a:gd name="T17" fmla="*/ 15 h 35"/>
                <a:gd name="T18" fmla="*/ 14 w 17"/>
                <a:gd name="T19" fmla="*/ 2 h 35"/>
                <a:gd name="T20" fmla="*/ 15 w 17"/>
                <a:gd name="T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5">
                  <a:moveTo>
                    <a:pt x="15" y="2"/>
                  </a:moveTo>
                  <a:cubicBezTo>
                    <a:pt x="12" y="1"/>
                    <a:pt x="12" y="0"/>
                    <a:pt x="8" y="0"/>
                  </a:cubicBezTo>
                  <a:cubicBezTo>
                    <a:pt x="9" y="10"/>
                    <a:pt x="11" y="12"/>
                    <a:pt x="11" y="16"/>
                  </a:cubicBezTo>
                  <a:cubicBezTo>
                    <a:pt x="12" y="22"/>
                    <a:pt x="11" y="19"/>
                    <a:pt x="10" y="20"/>
                  </a:cubicBezTo>
                  <a:cubicBezTo>
                    <a:pt x="8" y="15"/>
                    <a:pt x="11" y="18"/>
                    <a:pt x="8" y="15"/>
                  </a:cubicBezTo>
                  <a:cubicBezTo>
                    <a:pt x="0" y="19"/>
                    <a:pt x="10" y="31"/>
                    <a:pt x="14" y="34"/>
                  </a:cubicBezTo>
                  <a:cubicBezTo>
                    <a:pt x="15" y="35"/>
                    <a:pt x="14" y="34"/>
                    <a:pt x="17" y="35"/>
                  </a:cubicBezTo>
                  <a:cubicBezTo>
                    <a:pt x="16" y="29"/>
                    <a:pt x="13" y="23"/>
                    <a:pt x="15" y="18"/>
                  </a:cubicBezTo>
                  <a:cubicBezTo>
                    <a:pt x="15" y="16"/>
                    <a:pt x="16" y="19"/>
                    <a:pt x="16" y="15"/>
                  </a:cubicBezTo>
                  <a:cubicBezTo>
                    <a:pt x="16" y="13"/>
                    <a:pt x="15" y="9"/>
                    <a:pt x="14" y="2"/>
                  </a:cubicBez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1" name="Freeform 127"/>
            <p:cNvSpPr>
              <a:spLocks/>
            </p:cNvSpPr>
            <p:nvPr/>
          </p:nvSpPr>
          <p:spPr bwMode="auto">
            <a:xfrm>
              <a:off x="1820" y="2066"/>
              <a:ext cx="11" cy="58"/>
            </a:xfrm>
            <a:custGeom>
              <a:avLst/>
              <a:gdLst>
                <a:gd name="T0" fmla="*/ 7 w 9"/>
                <a:gd name="T1" fmla="*/ 45 h 45"/>
                <a:gd name="T2" fmla="*/ 8 w 9"/>
                <a:gd name="T3" fmla="*/ 34 h 45"/>
                <a:gd name="T4" fmla="*/ 5 w 9"/>
                <a:gd name="T5" fmla="*/ 0 h 45"/>
                <a:gd name="T6" fmla="*/ 2 w 9"/>
                <a:gd name="T7" fmla="*/ 0 h 45"/>
                <a:gd name="T8" fmla="*/ 2 w 9"/>
                <a:gd name="T9" fmla="*/ 13 h 45"/>
                <a:gd name="T10" fmla="*/ 4 w 9"/>
                <a:gd name="T11" fmla="*/ 30 h 45"/>
                <a:gd name="T12" fmla="*/ 4 w 9"/>
                <a:gd name="T13" fmla="*/ 30 h 45"/>
                <a:gd name="T14" fmla="*/ 5 w 9"/>
                <a:gd name="T15" fmla="*/ 34 h 45"/>
                <a:gd name="T16" fmla="*/ 7 w 9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7" y="45"/>
                  </a:moveTo>
                  <a:cubicBezTo>
                    <a:pt x="9" y="42"/>
                    <a:pt x="9" y="42"/>
                    <a:pt x="8" y="3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2" y="13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5"/>
                    <a:pt x="4" y="42"/>
                    <a:pt x="7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2" name="Freeform 128"/>
            <p:cNvSpPr>
              <a:spLocks/>
            </p:cNvSpPr>
            <p:nvPr/>
          </p:nvSpPr>
          <p:spPr bwMode="auto">
            <a:xfrm>
              <a:off x="1550" y="3398"/>
              <a:ext cx="17" cy="54"/>
            </a:xfrm>
            <a:custGeom>
              <a:avLst/>
              <a:gdLst>
                <a:gd name="T0" fmla="*/ 9 w 13"/>
                <a:gd name="T1" fmla="*/ 24 h 42"/>
                <a:gd name="T2" fmla="*/ 11 w 13"/>
                <a:gd name="T3" fmla="*/ 2 h 42"/>
                <a:gd name="T4" fmla="*/ 9 w 13"/>
                <a:gd name="T5" fmla="*/ 5 h 42"/>
                <a:gd name="T6" fmla="*/ 10 w 13"/>
                <a:gd name="T7" fmla="*/ 8 h 42"/>
                <a:gd name="T8" fmla="*/ 7 w 13"/>
                <a:gd name="T9" fmla="*/ 8 h 42"/>
                <a:gd name="T10" fmla="*/ 7 w 13"/>
                <a:gd name="T11" fmla="*/ 14 h 42"/>
                <a:gd name="T12" fmla="*/ 5 w 13"/>
                <a:gd name="T13" fmla="*/ 15 h 42"/>
                <a:gd name="T14" fmla="*/ 3 w 13"/>
                <a:gd name="T15" fmla="*/ 24 h 42"/>
                <a:gd name="T16" fmla="*/ 3 w 13"/>
                <a:gd name="T17" fmla="*/ 26 h 42"/>
                <a:gd name="T18" fmla="*/ 3 w 13"/>
                <a:gd name="T19" fmla="*/ 27 h 42"/>
                <a:gd name="T20" fmla="*/ 2 w 13"/>
                <a:gd name="T21" fmla="*/ 33 h 42"/>
                <a:gd name="T22" fmla="*/ 0 w 13"/>
                <a:gd name="T23" fmla="*/ 41 h 42"/>
                <a:gd name="T24" fmla="*/ 4 w 13"/>
                <a:gd name="T25" fmla="*/ 41 h 42"/>
                <a:gd name="T26" fmla="*/ 3 w 13"/>
                <a:gd name="T27" fmla="*/ 38 h 42"/>
                <a:gd name="T28" fmla="*/ 6 w 13"/>
                <a:gd name="T29" fmla="*/ 36 h 42"/>
                <a:gd name="T30" fmla="*/ 7 w 13"/>
                <a:gd name="T31" fmla="*/ 28 h 42"/>
                <a:gd name="T32" fmla="*/ 9 w 13"/>
                <a:gd name="T3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42">
                  <a:moveTo>
                    <a:pt x="9" y="24"/>
                  </a:moveTo>
                  <a:cubicBezTo>
                    <a:pt x="13" y="8"/>
                    <a:pt x="12" y="17"/>
                    <a:pt x="11" y="2"/>
                  </a:cubicBezTo>
                  <a:cubicBezTo>
                    <a:pt x="10" y="2"/>
                    <a:pt x="9" y="0"/>
                    <a:pt x="9" y="5"/>
                  </a:cubicBezTo>
                  <a:cubicBezTo>
                    <a:pt x="9" y="8"/>
                    <a:pt x="9" y="4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24"/>
                    <a:pt x="5" y="19"/>
                    <a:pt x="3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2" y="30"/>
                    <a:pt x="2" y="30"/>
                    <a:pt x="2" y="33"/>
                  </a:cubicBezTo>
                  <a:cubicBezTo>
                    <a:pt x="1" y="38"/>
                    <a:pt x="1" y="36"/>
                    <a:pt x="0" y="41"/>
                  </a:cubicBezTo>
                  <a:cubicBezTo>
                    <a:pt x="2" y="40"/>
                    <a:pt x="2" y="41"/>
                    <a:pt x="4" y="41"/>
                  </a:cubicBezTo>
                  <a:cubicBezTo>
                    <a:pt x="3" y="37"/>
                    <a:pt x="4" y="42"/>
                    <a:pt x="3" y="38"/>
                  </a:cubicBezTo>
                  <a:cubicBezTo>
                    <a:pt x="2" y="33"/>
                    <a:pt x="6" y="36"/>
                    <a:pt x="6" y="36"/>
                  </a:cubicBezTo>
                  <a:cubicBezTo>
                    <a:pt x="9" y="25"/>
                    <a:pt x="7" y="34"/>
                    <a:pt x="7" y="28"/>
                  </a:cubicBezTo>
                  <a:cubicBezTo>
                    <a:pt x="8" y="23"/>
                    <a:pt x="7" y="29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3" name="Freeform 129"/>
            <p:cNvSpPr>
              <a:spLocks/>
            </p:cNvSpPr>
            <p:nvPr/>
          </p:nvSpPr>
          <p:spPr bwMode="auto">
            <a:xfrm>
              <a:off x="715" y="2728"/>
              <a:ext cx="7" cy="67"/>
            </a:xfrm>
            <a:custGeom>
              <a:avLst/>
              <a:gdLst>
                <a:gd name="T0" fmla="*/ 6 w 6"/>
                <a:gd name="T1" fmla="*/ 32 h 52"/>
                <a:gd name="T2" fmla="*/ 5 w 6"/>
                <a:gd name="T3" fmla="*/ 27 h 52"/>
                <a:gd name="T4" fmla="*/ 6 w 6"/>
                <a:gd name="T5" fmla="*/ 9 h 52"/>
                <a:gd name="T6" fmla="*/ 6 w 6"/>
                <a:gd name="T7" fmla="*/ 1 h 52"/>
                <a:gd name="T8" fmla="*/ 2 w 6"/>
                <a:gd name="T9" fmla="*/ 0 h 52"/>
                <a:gd name="T10" fmla="*/ 1 w 6"/>
                <a:gd name="T11" fmla="*/ 47 h 52"/>
                <a:gd name="T12" fmla="*/ 1 w 6"/>
                <a:gd name="T13" fmla="*/ 50 h 52"/>
                <a:gd name="T14" fmla="*/ 2 w 6"/>
                <a:gd name="T15" fmla="*/ 52 h 52"/>
                <a:gd name="T16" fmla="*/ 4 w 6"/>
                <a:gd name="T17" fmla="*/ 37 h 52"/>
                <a:gd name="T18" fmla="*/ 6 w 6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2">
                  <a:moveTo>
                    <a:pt x="6" y="32"/>
                  </a:moveTo>
                  <a:cubicBezTo>
                    <a:pt x="3" y="27"/>
                    <a:pt x="5" y="29"/>
                    <a:pt x="5" y="2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"/>
                    <a:pt x="3" y="9"/>
                    <a:pt x="6" y="1"/>
                  </a:cubicBezTo>
                  <a:cubicBezTo>
                    <a:pt x="4" y="1"/>
                    <a:pt x="4" y="1"/>
                    <a:pt x="2" y="0"/>
                  </a:cubicBezTo>
                  <a:cubicBezTo>
                    <a:pt x="2" y="17"/>
                    <a:pt x="0" y="36"/>
                    <a:pt x="1" y="47"/>
                  </a:cubicBezTo>
                  <a:cubicBezTo>
                    <a:pt x="1" y="47"/>
                    <a:pt x="1" y="50"/>
                    <a:pt x="1" y="50"/>
                  </a:cubicBezTo>
                  <a:cubicBezTo>
                    <a:pt x="1" y="52"/>
                    <a:pt x="1" y="51"/>
                    <a:pt x="2" y="52"/>
                  </a:cubicBezTo>
                  <a:cubicBezTo>
                    <a:pt x="5" y="46"/>
                    <a:pt x="2" y="47"/>
                    <a:pt x="4" y="37"/>
                  </a:cubicBezTo>
                  <a:cubicBezTo>
                    <a:pt x="5" y="32"/>
                    <a:pt x="6" y="34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4" name="Freeform 130"/>
            <p:cNvSpPr>
              <a:spLocks/>
            </p:cNvSpPr>
            <p:nvPr/>
          </p:nvSpPr>
          <p:spPr bwMode="auto">
            <a:xfrm>
              <a:off x="722" y="2792"/>
              <a:ext cx="9" cy="62"/>
            </a:xfrm>
            <a:custGeom>
              <a:avLst/>
              <a:gdLst>
                <a:gd name="T0" fmla="*/ 6 w 7"/>
                <a:gd name="T1" fmla="*/ 44 h 48"/>
                <a:gd name="T2" fmla="*/ 6 w 7"/>
                <a:gd name="T3" fmla="*/ 33 h 48"/>
                <a:gd name="T4" fmla="*/ 7 w 7"/>
                <a:gd name="T5" fmla="*/ 9 h 48"/>
                <a:gd name="T6" fmla="*/ 5 w 7"/>
                <a:gd name="T7" fmla="*/ 0 h 48"/>
                <a:gd name="T8" fmla="*/ 4 w 7"/>
                <a:gd name="T9" fmla="*/ 4 h 48"/>
                <a:gd name="T10" fmla="*/ 1 w 7"/>
                <a:gd name="T11" fmla="*/ 18 h 48"/>
                <a:gd name="T12" fmla="*/ 2 w 7"/>
                <a:gd name="T13" fmla="*/ 29 h 48"/>
                <a:gd name="T14" fmla="*/ 2 w 7"/>
                <a:gd name="T15" fmla="*/ 34 h 48"/>
                <a:gd name="T16" fmla="*/ 2 w 7"/>
                <a:gd name="T17" fmla="*/ 41 h 48"/>
                <a:gd name="T18" fmla="*/ 0 w 7"/>
                <a:gd name="T19" fmla="*/ 39 h 48"/>
                <a:gd name="T20" fmla="*/ 4 w 7"/>
                <a:gd name="T21" fmla="*/ 48 h 48"/>
                <a:gd name="T22" fmla="*/ 6 w 7"/>
                <a:gd name="T2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8">
                  <a:moveTo>
                    <a:pt x="6" y="44"/>
                  </a:moveTo>
                  <a:cubicBezTo>
                    <a:pt x="5" y="37"/>
                    <a:pt x="4" y="40"/>
                    <a:pt x="6" y="3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7"/>
                    <a:pt x="5" y="14"/>
                    <a:pt x="1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3"/>
                    <a:pt x="2" y="30"/>
                    <a:pt x="2" y="34"/>
                  </a:cubicBezTo>
                  <a:cubicBezTo>
                    <a:pt x="2" y="36"/>
                    <a:pt x="2" y="38"/>
                    <a:pt x="2" y="4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4"/>
                    <a:pt x="1" y="46"/>
                    <a:pt x="4" y="48"/>
                  </a:cubicBezTo>
                  <a:cubicBezTo>
                    <a:pt x="5" y="45"/>
                    <a:pt x="3" y="47"/>
                    <a:pt x="6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5" name="Freeform 131"/>
            <p:cNvSpPr>
              <a:spLocks/>
            </p:cNvSpPr>
            <p:nvPr/>
          </p:nvSpPr>
          <p:spPr bwMode="auto">
            <a:xfrm>
              <a:off x="467" y="2752"/>
              <a:ext cx="19" cy="35"/>
            </a:xfrm>
            <a:custGeom>
              <a:avLst/>
              <a:gdLst>
                <a:gd name="T0" fmla="*/ 7 w 15"/>
                <a:gd name="T1" fmla="*/ 6 h 27"/>
                <a:gd name="T2" fmla="*/ 4 w 15"/>
                <a:gd name="T3" fmla="*/ 0 h 27"/>
                <a:gd name="T4" fmla="*/ 0 w 15"/>
                <a:gd name="T5" fmla="*/ 3 h 27"/>
                <a:gd name="T6" fmla="*/ 4 w 15"/>
                <a:gd name="T7" fmla="*/ 16 h 27"/>
                <a:gd name="T8" fmla="*/ 5 w 15"/>
                <a:gd name="T9" fmla="*/ 18 h 27"/>
                <a:gd name="T10" fmla="*/ 8 w 15"/>
                <a:gd name="T11" fmla="*/ 24 h 27"/>
                <a:gd name="T12" fmla="*/ 8 w 15"/>
                <a:gd name="T13" fmla="*/ 27 h 27"/>
                <a:gd name="T14" fmla="*/ 15 w 15"/>
                <a:gd name="T15" fmla="*/ 27 h 27"/>
                <a:gd name="T16" fmla="*/ 14 w 15"/>
                <a:gd name="T17" fmla="*/ 24 h 27"/>
                <a:gd name="T18" fmla="*/ 13 w 15"/>
                <a:gd name="T19" fmla="*/ 20 h 27"/>
                <a:gd name="T20" fmla="*/ 7 w 15"/>
                <a:gd name="T21" fmla="*/ 5 h 27"/>
                <a:gd name="T22" fmla="*/ 7 w 15"/>
                <a:gd name="T2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7" y="6"/>
                  </a:moveTo>
                  <a:cubicBezTo>
                    <a:pt x="6" y="1"/>
                    <a:pt x="6" y="4"/>
                    <a:pt x="4" y="0"/>
                  </a:cubicBezTo>
                  <a:cubicBezTo>
                    <a:pt x="2" y="3"/>
                    <a:pt x="3" y="1"/>
                    <a:pt x="0" y="3"/>
                  </a:cubicBezTo>
                  <a:cubicBezTo>
                    <a:pt x="2" y="6"/>
                    <a:pt x="2" y="12"/>
                    <a:pt x="4" y="16"/>
                  </a:cubicBezTo>
                  <a:cubicBezTo>
                    <a:pt x="5" y="18"/>
                    <a:pt x="4" y="16"/>
                    <a:pt x="5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5"/>
                    <a:pt x="14" y="24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0" y="8"/>
                    <a:pt x="11" y="18"/>
                    <a:pt x="7" y="5"/>
                  </a:cubicBez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6" name="Freeform 132"/>
            <p:cNvSpPr>
              <a:spLocks/>
            </p:cNvSpPr>
            <p:nvPr/>
          </p:nvSpPr>
          <p:spPr bwMode="auto">
            <a:xfrm>
              <a:off x="1710" y="3759"/>
              <a:ext cx="30" cy="54"/>
            </a:xfrm>
            <a:custGeom>
              <a:avLst/>
              <a:gdLst>
                <a:gd name="T0" fmla="*/ 8 w 23"/>
                <a:gd name="T1" fmla="*/ 12 h 42"/>
                <a:gd name="T2" fmla="*/ 7 w 23"/>
                <a:gd name="T3" fmla="*/ 4 h 42"/>
                <a:gd name="T4" fmla="*/ 2 w 23"/>
                <a:gd name="T5" fmla="*/ 3 h 42"/>
                <a:gd name="T6" fmla="*/ 4 w 23"/>
                <a:gd name="T7" fmla="*/ 12 h 42"/>
                <a:gd name="T8" fmla="*/ 8 w 23"/>
                <a:gd name="T9" fmla="*/ 20 h 42"/>
                <a:gd name="T10" fmla="*/ 12 w 23"/>
                <a:gd name="T11" fmla="*/ 28 h 42"/>
                <a:gd name="T12" fmla="*/ 13 w 23"/>
                <a:gd name="T13" fmla="*/ 28 h 42"/>
                <a:gd name="T14" fmla="*/ 21 w 23"/>
                <a:gd name="T15" fmla="*/ 42 h 42"/>
                <a:gd name="T16" fmla="*/ 20 w 23"/>
                <a:gd name="T17" fmla="*/ 38 h 42"/>
                <a:gd name="T18" fmla="*/ 15 w 23"/>
                <a:gd name="T19" fmla="*/ 26 h 42"/>
                <a:gd name="T20" fmla="*/ 8 w 23"/>
                <a:gd name="T2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2">
                  <a:moveTo>
                    <a:pt x="8" y="12"/>
                  </a:moveTo>
                  <a:cubicBezTo>
                    <a:pt x="8" y="9"/>
                    <a:pt x="8" y="6"/>
                    <a:pt x="7" y="4"/>
                  </a:cubicBezTo>
                  <a:cubicBezTo>
                    <a:pt x="4" y="0"/>
                    <a:pt x="2" y="3"/>
                    <a:pt x="2" y="3"/>
                  </a:cubicBezTo>
                  <a:cubicBezTo>
                    <a:pt x="0" y="9"/>
                    <a:pt x="4" y="11"/>
                    <a:pt x="4" y="12"/>
                  </a:cubicBezTo>
                  <a:cubicBezTo>
                    <a:pt x="7" y="15"/>
                    <a:pt x="4" y="13"/>
                    <a:pt x="8" y="20"/>
                  </a:cubicBezTo>
                  <a:cubicBezTo>
                    <a:pt x="11" y="26"/>
                    <a:pt x="10" y="23"/>
                    <a:pt x="12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4" y="33"/>
                    <a:pt x="17" y="40"/>
                    <a:pt x="21" y="42"/>
                  </a:cubicBezTo>
                  <a:cubicBezTo>
                    <a:pt x="23" y="38"/>
                    <a:pt x="21" y="39"/>
                    <a:pt x="20" y="38"/>
                  </a:cubicBezTo>
                  <a:cubicBezTo>
                    <a:pt x="17" y="31"/>
                    <a:pt x="21" y="35"/>
                    <a:pt x="15" y="26"/>
                  </a:cubicBezTo>
                  <a:cubicBezTo>
                    <a:pt x="11" y="19"/>
                    <a:pt x="10" y="13"/>
                    <a:pt x="8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7" name="Freeform 133"/>
            <p:cNvSpPr>
              <a:spLocks/>
            </p:cNvSpPr>
            <p:nvPr/>
          </p:nvSpPr>
          <p:spPr bwMode="auto">
            <a:xfrm>
              <a:off x="1569" y="2770"/>
              <a:ext cx="14" cy="67"/>
            </a:xfrm>
            <a:custGeom>
              <a:avLst/>
              <a:gdLst>
                <a:gd name="T0" fmla="*/ 8 w 11"/>
                <a:gd name="T1" fmla="*/ 0 h 52"/>
                <a:gd name="T2" fmla="*/ 8 w 11"/>
                <a:gd name="T3" fmla="*/ 1 h 52"/>
                <a:gd name="T4" fmla="*/ 9 w 11"/>
                <a:gd name="T5" fmla="*/ 2 h 52"/>
                <a:gd name="T6" fmla="*/ 9 w 11"/>
                <a:gd name="T7" fmla="*/ 3 h 52"/>
                <a:gd name="T8" fmla="*/ 9 w 11"/>
                <a:gd name="T9" fmla="*/ 4 h 52"/>
                <a:gd name="T10" fmla="*/ 5 w 11"/>
                <a:gd name="T11" fmla="*/ 18 h 52"/>
                <a:gd name="T12" fmla="*/ 3 w 11"/>
                <a:gd name="T13" fmla="*/ 26 h 52"/>
                <a:gd name="T14" fmla="*/ 2 w 11"/>
                <a:gd name="T15" fmla="*/ 39 h 52"/>
                <a:gd name="T16" fmla="*/ 2 w 11"/>
                <a:gd name="T17" fmla="*/ 42 h 52"/>
                <a:gd name="T18" fmla="*/ 1 w 11"/>
                <a:gd name="T19" fmla="*/ 45 h 52"/>
                <a:gd name="T20" fmla="*/ 0 w 11"/>
                <a:gd name="T21" fmla="*/ 52 h 52"/>
                <a:gd name="T22" fmla="*/ 7 w 11"/>
                <a:gd name="T23" fmla="*/ 34 h 52"/>
                <a:gd name="T24" fmla="*/ 8 w 11"/>
                <a:gd name="T25" fmla="*/ 20 h 52"/>
                <a:gd name="T26" fmla="*/ 11 w 11"/>
                <a:gd name="T27" fmla="*/ 0 h 52"/>
                <a:gd name="T28" fmla="*/ 8 w 11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2"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5" y="14"/>
                    <a:pt x="5" y="18"/>
                  </a:cubicBezTo>
                  <a:cubicBezTo>
                    <a:pt x="5" y="25"/>
                    <a:pt x="4" y="21"/>
                    <a:pt x="3" y="26"/>
                  </a:cubicBezTo>
                  <a:cubicBezTo>
                    <a:pt x="3" y="27"/>
                    <a:pt x="3" y="34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3"/>
                    <a:pt x="1" y="44"/>
                    <a:pt x="1" y="45"/>
                  </a:cubicBezTo>
                  <a:cubicBezTo>
                    <a:pt x="0" y="48"/>
                    <a:pt x="0" y="49"/>
                    <a:pt x="0" y="52"/>
                  </a:cubicBezTo>
                  <a:cubicBezTo>
                    <a:pt x="6" y="50"/>
                    <a:pt x="3" y="46"/>
                    <a:pt x="7" y="34"/>
                  </a:cubicBezTo>
                  <a:cubicBezTo>
                    <a:pt x="8" y="28"/>
                    <a:pt x="7" y="24"/>
                    <a:pt x="8" y="20"/>
                  </a:cubicBezTo>
                  <a:cubicBezTo>
                    <a:pt x="9" y="14"/>
                    <a:pt x="11" y="7"/>
                    <a:pt x="11" y="0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8" name="Freeform 134"/>
            <p:cNvSpPr>
              <a:spLocks/>
            </p:cNvSpPr>
            <p:nvPr/>
          </p:nvSpPr>
          <p:spPr bwMode="auto">
            <a:xfrm>
              <a:off x="1465" y="4051"/>
              <a:ext cx="16" cy="78"/>
            </a:xfrm>
            <a:custGeom>
              <a:avLst/>
              <a:gdLst>
                <a:gd name="T0" fmla="*/ 1 w 12"/>
                <a:gd name="T1" fmla="*/ 61 h 61"/>
                <a:gd name="T2" fmla="*/ 4 w 12"/>
                <a:gd name="T3" fmla="*/ 59 h 61"/>
                <a:gd name="T4" fmla="*/ 11 w 12"/>
                <a:gd name="T5" fmla="*/ 10 h 61"/>
                <a:gd name="T6" fmla="*/ 11 w 12"/>
                <a:gd name="T7" fmla="*/ 7 h 61"/>
                <a:gd name="T8" fmla="*/ 10 w 12"/>
                <a:gd name="T9" fmla="*/ 3 h 61"/>
                <a:gd name="T10" fmla="*/ 5 w 12"/>
                <a:gd name="T11" fmla="*/ 32 h 61"/>
                <a:gd name="T12" fmla="*/ 1 w 12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1">
                  <a:moveTo>
                    <a:pt x="1" y="61"/>
                  </a:moveTo>
                  <a:cubicBezTo>
                    <a:pt x="3" y="60"/>
                    <a:pt x="3" y="61"/>
                    <a:pt x="4" y="5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8"/>
                    <a:pt x="11" y="7"/>
                  </a:cubicBezTo>
                  <a:cubicBezTo>
                    <a:pt x="11" y="0"/>
                    <a:pt x="12" y="6"/>
                    <a:pt x="10" y="3"/>
                  </a:cubicBezTo>
                  <a:cubicBezTo>
                    <a:pt x="6" y="9"/>
                    <a:pt x="6" y="24"/>
                    <a:pt x="5" y="32"/>
                  </a:cubicBezTo>
                  <a:cubicBezTo>
                    <a:pt x="4" y="39"/>
                    <a:pt x="0" y="58"/>
                    <a:pt x="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9" name="Freeform 135"/>
            <p:cNvSpPr>
              <a:spLocks/>
            </p:cNvSpPr>
            <p:nvPr/>
          </p:nvSpPr>
          <p:spPr bwMode="auto">
            <a:xfrm>
              <a:off x="1327" y="3774"/>
              <a:ext cx="22" cy="43"/>
            </a:xfrm>
            <a:custGeom>
              <a:avLst/>
              <a:gdLst>
                <a:gd name="T0" fmla="*/ 11 w 17"/>
                <a:gd name="T1" fmla="*/ 15 h 34"/>
                <a:gd name="T2" fmla="*/ 0 w 17"/>
                <a:gd name="T3" fmla="*/ 0 h 34"/>
                <a:gd name="T4" fmla="*/ 4 w 17"/>
                <a:gd name="T5" fmla="*/ 10 h 34"/>
                <a:gd name="T6" fmla="*/ 9 w 17"/>
                <a:gd name="T7" fmla="*/ 19 h 34"/>
                <a:gd name="T8" fmla="*/ 12 w 17"/>
                <a:gd name="T9" fmla="*/ 32 h 34"/>
                <a:gd name="T10" fmla="*/ 17 w 17"/>
                <a:gd name="T11" fmla="*/ 33 h 34"/>
                <a:gd name="T12" fmla="*/ 16 w 17"/>
                <a:gd name="T13" fmla="*/ 28 h 34"/>
                <a:gd name="T14" fmla="*/ 11 w 17"/>
                <a:gd name="T1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4">
                  <a:moveTo>
                    <a:pt x="11" y="15"/>
                  </a:moveTo>
                  <a:cubicBezTo>
                    <a:pt x="7" y="7"/>
                    <a:pt x="5" y="1"/>
                    <a:pt x="0" y="0"/>
                  </a:cubicBezTo>
                  <a:cubicBezTo>
                    <a:pt x="1" y="8"/>
                    <a:pt x="1" y="1"/>
                    <a:pt x="4" y="10"/>
                  </a:cubicBezTo>
                  <a:cubicBezTo>
                    <a:pt x="5" y="14"/>
                    <a:pt x="7" y="16"/>
                    <a:pt x="9" y="19"/>
                  </a:cubicBezTo>
                  <a:cubicBezTo>
                    <a:pt x="9" y="20"/>
                    <a:pt x="7" y="26"/>
                    <a:pt x="12" y="32"/>
                  </a:cubicBezTo>
                  <a:cubicBezTo>
                    <a:pt x="14" y="34"/>
                    <a:pt x="13" y="33"/>
                    <a:pt x="17" y="33"/>
                  </a:cubicBezTo>
                  <a:cubicBezTo>
                    <a:pt x="17" y="31"/>
                    <a:pt x="16" y="30"/>
                    <a:pt x="16" y="28"/>
                  </a:cubicBezTo>
                  <a:cubicBezTo>
                    <a:pt x="15" y="22"/>
                    <a:pt x="15" y="23"/>
                    <a:pt x="11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0" name="Freeform 136"/>
            <p:cNvSpPr>
              <a:spLocks/>
            </p:cNvSpPr>
            <p:nvPr/>
          </p:nvSpPr>
          <p:spPr bwMode="auto">
            <a:xfrm>
              <a:off x="2765" y="2725"/>
              <a:ext cx="7" cy="80"/>
            </a:xfrm>
            <a:custGeom>
              <a:avLst/>
              <a:gdLst>
                <a:gd name="T0" fmla="*/ 5 w 5"/>
                <a:gd name="T1" fmla="*/ 62 h 62"/>
                <a:gd name="T2" fmla="*/ 5 w 5"/>
                <a:gd name="T3" fmla="*/ 0 h 62"/>
                <a:gd name="T4" fmla="*/ 2 w 5"/>
                <a:gd name="T5" fmla="*/ 0 h 62"/>
                <a:gd name="T6" fmla="*/ 1 w 5"/>
                <a:gd name="T7" fmla="*/ 4 h 62"/>
                <a:gd name="T8" fmla="*/ 2 w 5"/>
                <a:gd name="T9" fmla="*/ 19 h 62"/>
                <a:gd name="T10" fmla="*/ 1 w 5"/>
                <a:gd name="T11" fmla="*/ 26 h 62"/>
                <a:gd name="T12" fmla="*/ 3 w 5"/>
                <a:gd name="T13" fmla="*/ 46 h 62"/>
                <a:gd name="T14" fmla="*/ 3 w 5"/>
                <a:gd name="T15" fmla="*/ 60 h 62"/>
                <a:gd name="T16" fmla="*/ 4 w 5"/>
                <a:gd name="T17" fmla="*/ 62 h 62"/>
                <a:gd name="T18" fmla="*/ 5 w 5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2">
                  <a:moveTo>
                    <a:pt x="5" y="6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3" y="2"/>
                    <a:pt x="1" y="4"/>
                  </a:cubicBezTo>
                  <a:cubicBezTo>
                    <a:pt x="1" y="10"/>
                    <a:pt x="3" y="14"/>
                    <a:pt x="2" y="19"/>
                  </a:cubicBezTo>
                  <a:cubicBezTo>
                    <a:pt x="2" y="22"/>
                    <a:pt x="1" y="22"/>
                    <a:pt x="1" y="2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53"/>
                    <a:pt x="3" y="54"/>
                    <a:pt x="3" y="60"/>
                  </a:cubicBezTo>
                  <a:cubicBezTo>
                    <a:pt x="5" y="62"/>
                    <a:pt x="0" y="60"/>
                    <a:pt x="4" y="62"/>
                  </a:cubicBezTo>
                  <a:lnTo>
                    <a:pt x="5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1" name="Freeform 137"/>
            <p:cNvSpPr>
              <a:spLocks/>
            </p:cNvSpPr>
            <p:nvPr/>
          </p:nvSpPr>
          <p:spPr bwMode="auto">
            <a:xfrm>
              <a:off x="2627" y="2422"/>
              <a:ext cx="13" cy="41"/>
            </a:xfrm>
            <a:custGeom>
              <a:avLst/>
              <a:gdLst>
                <a:gd name="T0" fmla="*/ 8 w 10"/>
                <a:gd name="T1" fmla="*/ 11 h 32"/>
                <a:gd name="T2" fmla="*/ 10 w 10"/>
                <a:gd name="T3" fmla="*/ 1 h 32"/>
                <a:gd name="T4" fmla="*/ 6 w 10"/>
                <a:gd name="T5" fmla="*/ 0 h 32"/>
                <a:gd name="T6" fmla="*/ 4 w 10"/>
                <a:gd name="T7" fmla="*/ 6 h 32"/>
                <a:gd name="T8" fmla="*/ 5 w 10"/>
                <a:gd name="T9" fmla="*/ 7 h 32"/>
                <a:gd name="T10" fmla="*/ 6 w 10"/>
                <a:gd name="T11" fmla="*/ 10 h 32"/>
                <a:gd name="T12" fmla="*/ 2 w 10"/>
                <a:gd name="T13" fmla="*/ 16 h 32"/>
                <a:gd name="T14" fmla="*/ 2 w 10"/>
                <a:gd name="T15" fmla="*/ 21 h 32"/>
                <a:gd name="T16" fmla="*/ 4 w 10"/>
                <a:gd name="T17" fmla="*/ 32 h 32"/>
                <a:gd name="T18" fmla="*/ 4 w 10"/>
                <a:gd name="T19" fmla="*/ 31 h 32"/>
                <a:gd name="T20" fmla="*/ 8 w 10"/>
                <a:gd name="T21" fmla="*/ 18 h 32"/>
                <a:gd name="T22" fmla="*/ 7 w 10"/>
                <a:gd name="T23" fmla="*/ 13 h 32"/>
                <a:gd name="T24" fmla="*/ 8 w 10"/>
                <a:gd name="T25" fmla="*/ 12 h 32"/>
                <a:gd name="T26" fmla="*/ 8 w 10"/>
                <a:gd name="T2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8" y="11"/>
                  </a:moveTo>
                  <a:cubicBezTo>
                    <a:pt x="10" y="8"/>
                    <a:pt x="10" y="5"/>
                    <a:pt x="1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8"/>
                    <a:pt x="6" y="10"/>
                  </a:cubicBezTo>
                  <a:cubicBezTo>
                    <a:pt x="5" y="10"/>
                    <a:pt x="3" y="8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0" y="31"/>
                    <a:pt x="3" y="31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9"/>
                    <a:pt x="8" y="21"/>
                    <a:pt x="8" y="18"/>
                  </a:cubicBezTo>
                  <a:cubicBezTo>
                    <a:pt x="8" y="12"/>
                    <a:pt x="8" y="18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2" name="Freeform 138"/>
            <p:cNvSpPr>
              <a:spLocks/>
            </p:cNvSpPr>
            <p:nvPr/>
          </p:nvSpPr>
          <p:spPr bwMode="auto">
            <a:xfrm>
              <a:off x="799" y="1802"/>
              <a:ext cx="13" cy="30"/>
            </a:xfrm>
            <a:custGeom>
              <a:avLst/>
              <a:gdLst>
                <a:gd name="T0" fmla="*/ 6 w 10"/>
                <a:gd name="T1" fmla="*/ 22 h 24"/>
                <a:gd name="T2" fmla="*/ 6 w 10"/>
                <a:gd name="T3" fmla="*/ 22 h 24"/>
                <a:gd name="T4" fmla="*/ 8 w 10"/>
                <a:gd name="T5" fmla="*/ 20 h 24"/>
                <a:gd name="T6" fmla="*/ 8 w 10"/>
                <a:gd name="T7" fmla="*/ 0 h 24"/>
                <a:gd name="T8" fmla="*/ 1 w 10"/>
                <a:gd name="T9" fmla="*/ 8 h 24"/>
                <a:gd name="T10" fmla="*/ 2 w 10"/>
                <a:gd name="T11" fmla="*/ 15 h 24"/>
                <a:gd name="T12" fmla="*/ 2 w 10"/>
                <a:gd name="T13" fmla="*/ 16 h 24"/>
                <a:gd name="T14" fmla="*/ 2 w 10"/>
                <a:gd name="T15" fmla="*/ 24 h 24"/>
                <a:gd name="T16" fmla="*/ 6 w 10"/>
                <a:gd name="T17" fmla="*/ 23 h 24"/>
                <a:gd name="T18" fmla="*/ 6 w 10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8" y="20"/>
                  </a:cubicBezTo>
                  <a:cubicBezTo>
                    <a:pt x="9" y="18"/>
                    <a:pt x="10" y="7"/>
                    <a:pt x="8" y="0"/>
                  </a:cubicBezTo>
                  <a:cubicBezTo>
                    <a:pt x="2" y="1"/>
                    <a:pt x="3" y="3"/>
                    <a:pt x="1" y="8"/>
                  </a:cubicBezTo>
                  <a:cubicBezTo>
                    <a:pt x="3" y="10"/>
                    <a:pt x="4" y="11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0" y="20"/>
                    <a:pt x="0" y="19"/>
                    <a:pt x="2" y="24"/>
                  </a:cubicBezTo>
                  <a:cubicBezTo>
                    <a:pt x="6" y="23"/>
                    <a:pt x="6" y="23"/>
                    <a:pt x="6" y="23"/>
                  </a:cubicBezTo>
                  <a:lnTo>
                    <a:pt x="6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3" name="Freeform 139"/>
            <p:cNvSpPr>
              <a:spLocks/>
            </p:cNvSpPr>
            <p:nvPr/>
          </p:nvSpPr>
          <p:spPr bwMode="auto">
            <a:xfrm>
              <a:off x="613" y="2300"/>
              <a:ext cx="17" cy="42"/>
            </a:xfrm>
            <a:custGeom>
              <a:avLst/>
              <a:gdLst>
                <a:gd name="T0" fmla="*/ 13 w 13"/>
                <a:gd name="T1" fmla="*/ 4 h 33"/>
                <a:gd name="T2" fmla="*/ 13 w 13"/>
                <a:gd name="T3" fmla="*/ 3 h 33"/>
                <a:gd name="T4" fmla="*/ 13 w 13"/>
                <a:gd name="T5" fmla="*/ 0 h 33"/>
                <a:gd name="T6" fmla="*/ 9 w 13"/>
                <a:gd name="T7" fmla="*/ 0 h 33"/>
                <a:gd name="T8" fmla="*/ 4 w 13"/>
                <a:gd name="T9" fmla="*/ 17 h 33"/>
                <a:gd name="T10" fmla="*/ 2 w 13"/>
                <a:gd name="T11" fmla="*/ 28 h 33"/>
                <a:gd name="T12" fmla="*/ 6 w 13"/>
                <a:gd name="T13" fmla="*/ 33 h 33"/>
                <a:gd name="T14" fmla="*/ 9 w 13"/>
                <a:gd name="T15" fmla="*/ 22 h 33"/>
                <a:gd name="T16" fmla="*/ 6 w 13"/>
                <a:gd name="T17" fmla="*/ 21 h 33"/>
                <a:gd name="T18" fmla="*/ 10 w 13"/>
                <a:gd name="T19" fmla="*/ 17 h 33"/>
                <a:gd name="T20" fmla="*/ 8 w 13"/>
                <a:gd name="T21" fmla="*/ 11 h 33"/>
                <a:gd name="T22" fmla="*/ 8 w 13"/>
                <a:gd name="T23" fmla="*/ 10 h 33"/>
                <a:gd name="T24" fmla="*/ 11 w 13"/>
                <a:gd name="T25" fmla="*/ 5 h 33"/>
                <a:gd name="T26" fmla="*/ 13 w 1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3">
                  <a:moveTo>
                    <a:pt x="13" y="4"/>
                  </a:moveTo>
                  <a:cubicBezTo>
                    <a:pt x="13" y="3"/>
                    <a:pt x="13" y="4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4"/>
                    <a:pt x="6" y="9"/>
                    <a:pt x="4" y="17"/>
                  </a:cubicBezTo>
                  <a:cubicBezTo>
                    <a:pt x="3" y="20"/>
                    <a:pt x="0" y="26"/>
                    <a:pt x="2" y="28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29"/>
                    <a:pt x="6" y="30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2"/>
                    <a:pt x="10" y="13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4" name="Freeform 140"/>
            <p:cNvSpPr>
              <a:spLocks/>
            </p:cNvSpPr>
            <p:nvPr/>
          </p:nvSpPr>
          <p:spPr bwMode="auto">
            <a:xfrm>
              <a:off x="2287" y="2833"/>
              <a:ext cx="11" cy="37"/>
            </a:xfrm>
            <a:custGeom>
              <a:avLst/>
              <a:gdLst>
                <a:gd name="T0" fmla="*/ 9 w 9"/>
                <a:gd name="T1" fmla="*/ 8 h 29"/>
                <a:gd name="T2" fmla="*/ 9 w 9"/>
                <a:gd name="T3" fmla="*/ 8 h 29"/>
                <a:gd name="T4" fmla="*/ 9 w 9"/>
                <a:gd name="T5" fmla="*/ 0 h 29"/>
                <a:gd name="T6" fmla="*/ 5 w 9"/>
                <a:gd name="T7" fmla="*/ 4 h 29"/>
                <a:gd name="T8" fmla="*/ 4 w 9"/>
                <a:gd name="T9" fmla="*/ 5 h 29"/>
                <a:gd name="T10" fmla="*/ 3 w 9"/>
                <a:gd name="T11" fmla="*/ 7 h 29"/>
                <a:gd name="T12" fmla="*/ 2 w 9"/>
                <a:gd name="T13" fmla="*/ 9 h 29"/>
                <a:gd name="T14" fmla="*/ 0 w 9"/>
                <a:gd name="T15" fmla="*/ 29 h 29"/>
                <a:gd name="T16" fmla="*/ 4 w 9"/>
                <a:gd name="T17" fmla="*/ 28 h 29"/>
                <a:gd name="T18" fmla="*/ 3 w 9"/>
                <a:gd name="T19" fmla="*/ 24 h 29"/>
                <a:gd name="T20" fmla="*/ 6 w 9"/>
                <a:gd name="T21" fmla="*/ 22 h 29"/>
                <a:gd name="T22" fmla="*/ 7 w 9"/>
                <a:gd name="T23" fmla="*/ 14 h 29"/>
                <a:gd name="T24" fmla="*/ 5 w 9"/>
                <a:gd name="T25" fmla="*/ 12 h 29"/>
                <a:gd name="T26" fmla="*/ 6 w 9"/>
                <a:gd name="T27" fmla="*/ 8 h 29"/>
                <a:gd name="T28" fmla="*/ 8 w 9"/>
                <a:gd name="T29" fmla="*/ 9 h 29"/>
                <a:gd name="T30" fmla="*/ 8 w 9"/>
                <a:gd name="T31" fmla="*/ 9 h 29"/>
                <a:gd name="T32" fmla="*/ 9 w 9"/>
                <a:gd name="T3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9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0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2" y="23"/>
                    <a:pt x="0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6"/>
                    <a:pt x="4" y="28"/>
                    <a:pt x="3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9" y="14"/>
                    <a:pt x="5" y="12"/>
                  </a:cubicBezTo>
                  <a:cubicBezTo>
                    <a:pt x="6" y="10"/>
                    <a:pt x="6" y="12"/>
                    <a:pt x="6" y="8"/>
                  </a:cubicBezTo>
                  <a:cubicBezTo>
                    <a:pt x="9" y="10"/>
                    <a:pt x="3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5" name="Freeform 141"/>
            <p:cNvSpPr>
              <a:spLocks/>
            </p:cNvSpPr>
            <p:nvPr/>
          </p:nvSpPr>
          <p:spPr bwMode="auto">
            <a:xfrm>
              <a:off x="2047" y="2703"/>
              <a:ext cx="13" cy="36"/>
            </a:xfrm>
            <a:custGeom>
              <a:avLst/>
              <a:gdLst>
                <a:gd name="T0" fmla="*/ 9 w 10"/>
                <a:gd name="T1" fmla="*/ 22 h 28"/>
                <a:gd name="T2" fmla="*/ 7 w 10"/>
                <a:gd name="T3" fmla="*/ 15 h 28"/>
                <a:gd name="T4" fmla="*/ 6 w 10"/>
                <a:gd name="T5" fmla="*/ 7 h 28"/>
                <a:gd name="T6" fmla="*/ 0 w 10"/>
                <a:gd name="T7" fmla="*/ 0 h 28"/>
                <a:gd name="T8" fmla="*/ 2 w 10"/>
                <a:gd name="T9" fmla="*/ 16 h 28"/>
                <a:gd name="T10" fmla="*/ 5 w 10"/>
                <a:gd name="T11" fmla="*/ 26 h 28"/>
                <a:gd name="T12" fmla="*/ 7 w 10"/>
                <a:gd name="T13" fmla="*/ 28 h 28"/>
                <a:gd name="T14" fmla="*/ 9 w 10"/>
                <a:gd name="T1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9" y="22"/>
                  </a:moveTo>
                  <a:cubicBezTo>
                    <a:pt x="9" y="20"/>
                    <a:pt x="8" y="17"/>
                    <a:pt x="7" y="15"/>
                  </a:cubicBezTo>
                  <a:cubicBezTo>
                    <a:pt x="6" y="12"/>
                    <a:pt x="7" y="10"/>
                    <a:pt x="6" y="7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0" y="5"/>
                    <a:pt x="1" y="11"/>
                    <a:pt x="2" y="1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5" y="27"/>
                    <a:pt x="7" y="28"/>
                  </a:cubicBezTo>
                  <a:cubicBezTo>
                    <a:pt x="8" y="27"/>
                    <a:pt x="10" y="25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929" y="3553"/>
              <a:ext cx="15" cy="37"/>
            </a:xfrm>
            <a:custGeom>
              <a:avLst/>
              <a:gdLst>
                <a:gd name="T0" fmla="*/ 8 w 12"/>
                <a:gd name="T1" fmla="*/ 16 h 29"/>
                <a:gd name="T2" fmla="*/ 3 w 12"/>
                <a:gd name="T3" fmla="*/ 2 h 29"/>
                <a:gd name="T4" fmla="*/ 3 w 12"/>
                <a:gd name="T5" fmla="*/ 11 h 29"/>
                <a:gd name="T6" fmla="*/ 6 w 12"/>
                <a:gd name="T7" fmla="*/ 17 h 29"/>
                <a:gd name="T8" fmla="*/ 2 w 12"/>
                <a:gd name="T9" fmla="*/ 21 h 29"/>
                <a:gd name="T10" fmla="*/ 5 w 12"/>
                <a:gd name="T11" fmla="*/ 23 h 29"/>
                <a:gd name="T12" fmla="*/ 5 w 12"/>
                <a:gd name="T13" fmla="*/ 29 h 29"/>
                <a:gd name="T14" fmla="*/ 10 w 12"/>
                <a:gd name="T15" fmla="*/ 29 h 29"/>
                <a:gd name="T16" fmla="*/ 8 w 12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8" y="16"/>
                  </a:moveTo>
                  <a:cubicBezTo>
                    <a:pt x="6" y="1"/>
                    <a:pt x="12" y="2"/>
                    <a:pt x="3" y="2"/>
                  </a:cubicBezTo>
                  <a:cubicBezTo>
                    <a:pt x="2" y="10"/>
                    <a:pt x="5" y="0"/>
                    <a:pt x="3" y="11"/>
                  </a:cubicBezTo>
                  <a:cubicBezTo>
                    <a:pt x="5" y="13"/>
                    <a:pt x="5" y="13"/>
                    <a:pt x="6" y="17"/>
                  </a:cubicBezTo>
                  <a:cubicBezTo>
                    <a:pt x="2" y="19"/>
                    <a:pt x="4" y="16"/>
                    <a:pt x="2" y="21"/>
                  </a:cubicBezTo>
                  <a:cubicBezTo>
                    <a:pt x="5" y="23"/>
                    <a:pt x="0" y="22"/>
                    <a:pt x="5" y="2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1365" y="3470"/>
              <a:ext cx="11" cy="47"/>
            </a:xfrm>
            <a:custGeom>
              <a:avLst/>
              <a:gdLst>
                <a:gd name="T0" fmla="*/ 7 w 8"/>
                <a:gd name="T1" fmla="*/ 11 h 36"/>
                <a:gd name="T2" fmla="*/ 7 w 8"/>
                <a:gd name="T3" fmla="*/ 11 h 36"/>
                <a:gd name="T4" fmla="*/ 4 w 8"/>
                <a:gd name="T5" fmla="*/ 0 h 36"/>
                <a:gd name="T6" fmla="*/ 0 w 8"/>
                <a:gd name="T7" fmla="*/ 9 h 36"/>
                <a:gd name="T8" fmla="*/ 3 w 8"/>
                <a:gd name="T9" fmla="*/ 35 h 36"/>
                <a:gd name="T10" fmla="*/ 5 w 8"/>
                <a:gd name="T11" fmla="*/ 33 h 36"/>
                <a:gd name="T12" fmla="*/ 5 w 8"/>
                <a:gd name="T13" fmla="*/ 30 h 36"/>
                <a:gd name="T14" fmla="*/ 6 w 8"/>
                <a:gd name="T15" fmla="*/ 26 h 36"/>
                <a:gd name="T16" fmla="*/ 6 w 8"/>
                <a:gd name="T17" fmla="*/ 19 h 36"/>
                <a:gd name="T18" fmla="*/ 6 w 8"/>
                <a:gd name="T19" fmla="*/ 15 h 36"/>
                <a:gd name="T20" fmla="*/ 8 w 8"/>
                <a:gd name="T21" fmla="*/ 13 h 36"/>
                <a:gd name="T22" fmla="*/ 5 w 8"/>
                <a:gd name="T23" fmla="*/ 12 h 36"/>
                <a:gd name="T24" fmla="*/ 7 w 8"/>
                <a:gd name="T2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6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3" y="7"/>
                    <a:pt x="7" y="7"/>
                    <a:pt x="4" y="0"/>
                  </a:cubicBezTo>
                  <a:cubicBezTo>
                    <a:pt x="1" y="4"/>
                    <a:pt x="1" y="5"/>
                    <a:pt x="0" y="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6"/>
                    <a:pt x="5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6" y="26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8" y="21"/>
                    <a:pt x="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14"/>
                    <a:pt x="6" y="13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8" name="Freeform 144"/>
            <p:cNvSpPr>
              <a:spLocks/>
            </p:cNvSpPr>
            <p:nvPr/>
          </p:nvSpPr>
          <p:spPr bwMode="auto">
            <a:xfrm>
              <a:off x="1450" y="4048"/>
              <a:ext cx="17" cy="47"/>
            </a:xfrm>
            <a:custGeom>
              <a:avLst/>
              <a:gdLst>
                <a:gd name="T0" fmla="*/ 9 w 13"/>
                <a:gd name="T1" fmla="*/ 36 h 36"/>
                <a:gd name="T2" fmla="*/ 11 w 13"/>
                <a:gd name="T3" fmla="*/ 19 h 36"/>
                <a:gd name="T4" fmla="*/ 13 w 13"/>
                <a:gd name="T5" fmla="*/ 0 h 36"/>
                <a:gd name="T6" fmla="*/ 9 w 13"/>
                <a:gd name="T7" fmla="*/ 2 h 36"/>
                <a:gd name="T8" fmla="*/ 8 w 13"/>
                <a:gd name="T9" fmla="*/ 3 h 36"/>
                <a:gd name="T10" fmla="*/ 6 w 13"/>
                <a:gd name="T11" fmla="*/ 22 h 36"/>
                <a:gd name="T12" fmla="*/ 8 w 13"/>
                <a:gd name="T13" fmla="*/ 36 h 36"/>
                <a:gd name="T14" fmla="*/ 9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9" y="36"/>
                  </a:moveTo>
                  <a:cubicBezTo>
                    <a:pt x="8" y="34"/>
                    <a:pt x="10" y="22"/>
                    <a:pt x="11" y="19"/>
                  </a:cubicBezTo>
                  <a:cubicBezTo>
                    <a:pt x="11" y="14"/>
                    <a:pt x="13" y="4"/>
                    <a:pt x="13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9" y="13"/>
                    <a:pt x="8" y="12"/>
                    <a:pt x="6" y="22"/>
                  </a:cubicBezTo>
                  <a:cubicBezTo>
                    <a:pt x="6" y="29"/>
                    <a:pt x="0" y="36"/>
                    <a:pt x="8" y="36"/>
                  </a:cubicBezTo>
                  <a:lnTo>
                    <a:pt x="9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49" name="Freeform 145"/>
            <p:cNvSpPr>
              <a:spLocks/>
            </p:cNvSpPr>
            <p:nvPr/>
          </p:nvSpPr>
          <p:spPr bwMode="auto">
            <a:xfrm>
              <a:off x="749" y="3291"/>
              <a:ext cx="14" cy="35"/>
            </a:xfrm>
            <a:custGeom>
              <a:avLst/>
              <a:gdLst>
                <a:gd name="T0" fmla="*/ 9 w 11"/>
                <a:gd name="T1" fmla="*/ 26 h 28"/>
                <a:gd name="T2" fmla="*/ 8 w 11"/>
                <a:gd name="T3" fmla="*/ 16 h 28"/>
                <a:gd name="T4" fmla="*/ 11 w 11"/>
                <a:gd name="T5" fmla="*/ 12 h 28"/>
                <a:gd name="T6" fmla="*/ 11 w 11"/>
                <a:gd name="T7" fmla="*/ 10 h 28"/>
                <a:gd name="T8" fmla="*/ 11 w 11"/>
                <a:gd name="T9" fmla="*/ 0 h 28"/>
                <a:gd name="T10" fmla="*/ 5 w 11"/>
                <a:gd name="T11" fmla="*/ 9 h 28"/>
                <a:gd name="T12" fmla="*/ 8 w 11"/>
                <a:gd name="T13" fmla="*/ 13 h 28"/>
                <a:gd name="T14" fmla="*/ 4 w 11"/>
                <a:gd name="T15" fmla="*/ 16 h 28"/>
                <a:gd name="T16" fmla="*/ 3 w 11"/>
                <a:gd name="T17" fmla="*/ 20 h 28"/>
                <a:gd name="T18" fmla="*/ 0 w 11"/>
                <a:gd name="T19" fmla="*/ 21 h 28"/>
                <a:gd name="T20" fmla="*/ 0 w 11"/>
                <a:gd name="T21" fmla="*/ 22 h 28"/>
                <a:gd name="T22" fmla="*/ 1 w 11"/>
                <a:gd name="T23" fmla="*/ 23 h 28"/>
                <a:gd name="T24" fmla="*/ 1 w 11"/>
                <a:gd name="T25" fmla="*/ 28 h 28"/>
                <a:gd name="T26" fmla="*/ 8 w 11"/>
                <a:gd name="T27" fmla="*/ 26 h 28"/>
                <a:gd name="T28" fmla="*/ 9 w 11"/>
                <a:gd name="T2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8">
                  <a:moveTo>
                    <a:pt x="9" y="26"/>
                  </a:moveTo>
                  <a:cubicBezTo>
                    <a:pt x="6" y="21"/>
                    <a:pt x="10" y="23"/>
                    <a:pt x="8" y="16"/>
                  </a:cubicBezTo>
                  <a:cubicBezTo>
                    <a:pt x="9" y="15"/>
                    <a:pt x="10" y="15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3"/>
                    <a:pt x="11" y="0"/>
                  </a:cubicBezTo>
                  <a:cubicBezTo>
                    <a:pt x="7" y="3"/>
                    <a:pt x="9" y="8"/>
                    <a:pt x="5" y="9"/>
                  </a:cubicBezTo>
                  <a:cubicBezTo>
                    <a:pt x="6" y="13"/>
                    <a:pt x="5" y="11"/>
                    <a:pt x="8" y="13"/>
                  </a:cubicBezTo>
                  <a:cubicBezTo>
                    <a:pt x="5" y="15"/>
                    <a:pt x="6" y="12"/>
                    <a:pt x="4" y="16"/>
                  </a:cubicBezTo>
                  <a:cubicBezTo>
                    <a:pt x="3" y="18"/>
                    <a:pt x="4" y="16"/>
                    <a:pt x="3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6"/>
                    <a:pt x="1" y="21"/>
                    <a:pt x="1" y="28"/>
                  </a:cubicBezTo>
                  <a:cubicBezTo>
                    <a:pt x="8" y="24"/>
                    <a:pt x="3" y="28"/>
                    <a:pt x="8" y="26"/>
                  </a:cubicBez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0" name="Freeform 146"/>
            <p:cNvSpPr>
              <a:spLocks/>
            </p:cNvSpPr>
            <p:nvPr/>
          </p:nvSpPr>
          <p:spPr bwMode="auto">
            <a:xfrm>
              <a:off x="2052" y="3247"/>
              <a:ext cx="9" cy="55"/>
            </a:xfrm>
            <a:custGeom>
              <a:avLst/>
              <a:gdLst>
                <a:gd name="T0" fmla="*/ 1 w 7"/>
                <a:gd name="T1" fmla="*/ 42 h 43"/>
                <a:gd name="T2" fmla="*/ 4 w 7"/>
                <a:gd name="T3" fmla="*/ 38 h 43"/>
                <a:gd name="T4" fmla="*/ 5 w 7"/>
                <a:gd name="T5" fmla="*/ 20 h 43"/>
                <a:gd name="T6" fmla="*/ 6 w 7"/>
                <a:gd name="T7" fmla="*/ 9 h 43"/>
                <a:gd name="T8" fmla="*/ 5 w 7"/>
                <a:gd name="T9" fmla="*/ 6 h 43"/>
                <a:gd name="T10" fmla="*/ 4 w 7"/>
                <a:gd name="T11" fmla="*/ 0 h 43"/>
                <a:gd name="T12" fmla="*/ 2 w 7"/>
                <a:gd name="T13" fmla="*/ 9 h 43"/>
                <a:gd name="T14" fmla="*/ 1 w 7"/>
                <a:gd name="T1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3">
                  <a:moveTo>
                    <a:pt x="1" y="42"/>
                  </a:moveTo>
                  <a:cubicBezTo>
                    <a:pt x="3" y="41"/>
                    <a:pt x="3" y="43"/>
                    <a:pt x="4" y="3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7" y="18"/>
                    <a:pt x="6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4"/>
                    <a:pt x="4" y="0"/>
                  </a:cubicBezTo>
                  <a:cubicBezTo>
                    <a:pt x="2" y="5"/>
                    <a:pt x="1" y="3"/>
                    <a:pt x="2" y="9"/>
                  </a:cubicBezTo>
                  <a:cubicBezTo>
                    <a:pt x="3" y="17"/>
                    <a:pt x="0" y="34"/>
                    <a:pt x="1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1" name="Freeform 147"/>
            <p:cNvSpPr>
              <a:spLocks/>
            </p:cNvSpPr>
            <p:nvPr/>
          </p:nvSpPr>
          <p:spPr bwMode="auto">
            <a:xfrm>
              <a:off x="1694" y="4055"/>
              <a:ext cx="25" cy="45"/>
            </a:xfrm>
            <a:custGeom>
              <a:avLst/>
              <a:gdLst>
                <a:gd name="T0" fmla="*/ 6 w 20"/>
                <a:gd name="T1" fmla="*/ 12 h 35"/>
                <a:gd name="T2" fmla="*/ 0 w 20"/>
                <a:gd name="T3" fmla="*/ 0 h 35"/>
                <a:gd name="T4" fmla="*/ 1 w 20"/>
                <a:gd name="T5" fmla="*/ 7 h 35"/>
                <a:gd name="T6" fmla="*/ 6 w 20"/>
                <a:gd name="T7" fmla="*/ 17 h 35"/>
                <a:gd name="T8" fmla="*/ 10 w 20"/>
                <a:gd name="T9" fmla="*/ 20 h 35"/>
                <a:gd name="T10" fmla="*/ 12 w 20"/>
                <a:gd name="T11" fmla="*/ 26 h 35"/>
                <a:gd name="T12" fmla="*/ 20 w 20"/>
                <a:gd name="T13" fmla="*/ 35 h 35"/>
                <a:gd name="T14" fmla="*/ 14 w 20"/>
                <a:gd name="T15" fmla="*/ 21 h 35"/>
                <a:gd name="T16" fmla="*/ 13 w 20"/>
                <a:gd name="T17" fmla="*/ 18 h 35"/>
                <a:gd name="T18" fmla="*/ 12 w 20"/>
                <a:gd name="T19" fmla="*/ 16 h 35"/>
                <a:gd name="T20" fmla="*/ 8 w 20"/>
                <a:gd name="T21" fmla="*/ 17 h 35"/>
                <a:gd name="T22" fmla="*/ 6 w 20"/>
                <a:gd name="T23" fmla="*/ 13 h 35"/>
                <a:gd name="T24" fmla="*/ 6 w 20"/>
                <a:gd name="T2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5">
                  <a:moveTo>
                    <a:pt x="6" y="12"/>
                  </a:moveTo>
                  <a:cubicBezTo>
                    <a:pt x="4" y="3"/>
                    <a:pt x="5" y="2"/>
                    <a:pt x="0" y="0"/>
                  </a:cubicBezTo>
                  <a:cubicBezTo>
                    <a:pt x="0" y="7"/>
                    <a:pt x="0" y="3"/>
                    <a:pt x="1" y="7"/>
                  </a:cubicBezTo>
                  <a:cubicBezTo>
                    <a:pt x="5" y="16"/>
                    <a:pt x="1" y="12"/>
                    <a:pt x="6" y="17"/>
                  </a:cubicBezTo>
                  <a:cubicBezTo>
                    <a:pt x="9" y="20"/>
                    <a:pt x="6" y="19"/>
                    <a:pt x="10" y="20"/>
                  </a:cubicBezTo>
                  <a:cubicBezTo>
                    <a:pt x="11" y="24"/>
                    <a:pt x="10" y="24"/>
                    <a:pt x="12" y="26"/>
                  </a:cubicBezTo>
                  <a:cubicBezTo>
                    <a:pt x="18" y="33"/>
                    <a:pt x="15" y="35"/>
                    <a:pt x="20" y="3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3" y="18"/>
                  </a:cubicBezTo>
                  <a:cubicBezTo>
                    <a:pt x="13" y="16"/>
                    <a:pt x="13" y="18"/>
                    <a:pt x="12" y="16"/>
                  </a:cubicBezTo>
                  <a:cubicBezTo>
                    <a:pt x="10" y="17"/>
                    <a:pt x="10" y="17"/>
                    <a:pt x="8" y="17"/>
                  </a:cubicBezTo>
                  <a:cubicBezTo>
                    <a:pt x="6" y="15"/>
                    <a:pt x="7" y="17"/>
                    <a:pt x="6" y="13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2" name="Freeform 148"/>
            <p:cNvSpPr>
              <a:spLocks/>
            </p:cNvSpPr>
            <p:nvPr/>
          </p:nvSpPr>
          <p:spPr bwMode="auto">
            <a:xfrm>
              <a:off x="1764" y="2267"/>
              <a:ext cx="25" cy="46"/>
            </a:xfrm>
            <a:custGeom>
              <a:avLst/>
              <a:gdLst>
                <a:gd name="T0" fmla="*/ 13 w 19"/>
                <a:gd name="T1" fmla="*/ 27 h 36"/>
                <a:gd name="T2" fmla="*/ 14 w 19"/>
                <a:gd name="T3" fmla="*/ 31 h 36"/>
                <a:gd name="T4" fmla="*/ 17 w 19"/>
                <a:gd name="T5" fmla="*/ 32 h 36"/>
                <a:gd name="T6" fmla="*/ 12 w 19"/>
                <a:gd name="T7" fmla="*/ 16 h 36"/>
                <a:gd name="T8" fmla="*/ 9 w 19"/>
                <a:gd name="T9" fmla="*/ 7 h 36"/>
                <a:gd name="T10" fmla="*/ 4 w 19"/>
                <a:gd name="T11" fmla="*/ 1 h 36"/>
                <a:gd name="T12" fmla="*/ 6 w 19"/>
                <a:gd name="T13" fmla="*/ 9 h 36"/>
                <a:gd name="T14" fmla="*/ 10 w 19"/>
                <a:gd name="T15" fmla="*/ 20 h 36"/>
                <a:gd name="T16" fmla="*/ 11 w 19"/>
                <a:gd name="T17" fmla="*/ 22 h 36"/>
                <a:gd name="T18" fmla="*/ 12 w 19"/>
                <a:gd name="T19" fmla="*/ 25 h 36"/>
                <a:gd name="T20" fmla="*/ 12 w 19"/>
                <a:gd name="T21" fmla="*/ 26 h 36"/>
                <a:gd name="T22" fmla="*/ 12 w 19"/>
                <a:gd name="T23" fmla="*/ 27 h 36"/>
                <a:gd name="T24" fmla="*/ 13 w 19"/>
                <a:gd name="T2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36">
                  <a:moveTo>
                    <a:pt x="13" y="27"/>
                  </a:moveTo>
                  <a:cubicBezTo>
                    <a:pt x="13" y="29"/>
                    <a:pt x="13" y="29"/>
                    <a:pt x="14" y="31"/>
                  </a:cubicBezTo>
                  <a:cubicBezTo>
                    <a:pt x="17" y="36"/>
                    <a:pt x="17" y="32"/>
                    <a:pt x="17" y="32"/>
                  </a:cubicBezTo>
                  <a:cubicBezTo>
                    <a:pt x="19" y="26"/>
                    <a:pt x="13" y="18"/>
                    <a:pt x="12" y="16"/>
                  </a:cubicBezTo>
                  <a:cubicBezTo>
                    <a:pt x="11" y="13"/>
                    <a:pt x="10" y="11"/>
                    <a:pt x="9" y="7"/>
                  </a:cubicBezTo>
                  <a:cubicBezTo>
                    <a:pt x="7" y="4"/>
                    <a:pt x="7" y="0"/>
                    <a:pt x="4" y="1"/>
                  </a:cubicBezTo>
                  <a:cubicBezTo>
                    <a:pt x="0" y="3"/>
                    <a:pt x="6" y="8"/>
                    <a:pt x="6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0" y="21"/>
                    <a:pt x="11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lnTo>
                    <a:pt x="13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3" name="Freeform 149"/>
            <p:cNvSpPr>
              <a:spLocks/>
            </p:cNvSpPr>
            <p:nvPr/>
          </p:nvSpPr>
          <p:spPr bwMode="auto">
            <a:xfrm>
              <a:off x="2545" y="2438"/>
              <a:ext cx="11" cy="34"/>
            </a:xfrm>
            <a:custGeom>
              <a:avLst/>
              <a:gdLst>
                <a:gd name="T0" fmla="*/ 7 w 9"/>
                <a:gd name="T1" fmla="*/ 16 h 27"/>
                <a:gd name="T2" fmla="*/ 7 w 9"/>
                <a:gd name="T3" fmla="*/ 4 h 27"/>
                <a:gd name="T4" fmla="*/ 0 w 9"/>
                <a:gd name="T5" fmla="*/ 0 h 27"/>
                <a:gd name="T6" fmla="*/ 3 w 9"/>
                <a:gd name="T7" fmla="*/ 17 h 27"/>
                <a:gd name="T8" fmla="*/ 5 w 9"/>
                <a:gd name="T9" fmla="*/ 23 h 27"/>
                <a:gd name="T10" fmla="*/ 9 w 9"/>
                <a:gd name="T11" fmla="*/ 27 h 27"/>
                <a:gd name="T12" fmla="*/ 7 w 9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6"/>
                  </a:moveTo>
                  <a:cubicBezTo>
                    <a:pt x="7" y="12"/>
                    <a:pt x="7" y="8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8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7"/>
                    <a:pt x="5" y="27"/>
                    <a:pt x="9" y="27"/>
                  </a:cubicBezTo>
                  <a:cubicBezTo>
                    <a:pt x="9" y="20"/>
                    <a:pt x="8" y="21"/>
                    <a:pt x="7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4" name="Freeform 150"/>
            <p:cNvSpPr>
              <a:spLocks/>
            </p:cNvSpPr>
            <p:nvPr/>
          </p:nvSpPr>
          <p:spPr bwMode="auto">
            <a:xfrm>
              <a:off x="1800" y="2908"/>
              <a:ext cx="13" cy="42"/>
            </a:xfrm>
            <a:custGeom>
              <a:avLst/>
              <a:gdLst>
                <a:gd name="T0" fmla="*/ 8 w 10"/>
                <a:gd name="T1" fmla="*/ 33 h 33"/>
                <a:gd name="T2" fmla="*/ 4 w 10"/>
                <a:gd name="T3" fmla="*/ 1 h 33"/>
                <a:gd name="T4" fmla="*/ 0 w 10"/>
                <a:gd name="T5" fmla="*/ 0 h 33"/>
                <a:gd name="T6" fmla="*/ 8 w 10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8" y="33"/>
                  </a:moveTo>
                  <a:cubicBezTo>
                    <a:pt x="10" y="28"/>
                    <a:pt x="5" y="10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30"/>
                    <a:pt x="8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5" name="Freeform 151"/>
            <p:cNvSpPr>
              <a:spLocks/>
            </p:cNvSpPr>
            <p:nvPr/>
          </p:nvSpPr>
          <p:spPr bwMode="auto">
            <a:xfrm>
              <a:off x="1453" y="1945"/>
              <a:ext cx="11" cy="39"/>
            </a:xfrm>
            <a:custGeom>
              <a:avLst/>
              <a:gdLst>
                <a:gd name="T0" fmla="*/ 4 w 9"/>
                <a:gd name="T1" fmla="*/ 20 h 30"/>
                <a:gd name="T2" fmla="*/ 8 w 9"/>
                <a:gd name="T3" fmla="*/ 10 h 30"/>
                <a:gd name="T4" fmla="*/ 6 w 9"/>
                <a:gd name="T5" fmla="*/ 2 h 30"/>
                <a:gd name="T6" fmla="*/ 3 w 9"/>
                <a:gd name="T7" fmla="*/ 10 h 30"/>
                <a:gd name="T8" fmla="*/ 0 w 9"/>
                <a:gd name="T9" fmla="*/ 16 h 30"/>
                <a:gd name="T10" fmla="*/ 0 w 9"/>
                <a:gd name="T11" fmla="*/ 24 h 30"/>
                <a:gd name="T12" fmla="*/ 0 w 9"/>
                <a:gd name="T13" fmla="*/ 27 h 30"/>
                <a:gd name="T14" fmla="*/ 1 w 9"/>
                <a:gd name="T15" fmla="*/ 30 h 30"/>
                <a:gd name="T16" fmla="*/ 4 w 9"/>
                <a:gd name="T17" fmla="*/ 25 h 30"/>
                <a:gd name="T18" fmla="*/ 4 w 9"/>
                <a:gd name="T19" fmla="*/ 25 h 30"/>
                <a:gd name="T20" fmla="*/ 5 w 9"/>
                <a:gd name="T21" fmla="*/ 24 h 30"/>
                <a:gd name="T22" fmla="*/ 4 w 9"/>
                <a:gd name="T2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0">
                  <a:moveTo>
                    <a:pt x="4" y="20"/>
                  </a:moveTo>
                  <a:cubicBezTo>
                    <a:pt x="6" y="16"/>
                    <a:pt x="7" y="11"/>
                    <a:pt x="8" y="10"/>
                  </a:cubicBezTo>
                  <a:cubicBezTo>
                    <a:pt x="9" y="0"/>
                    <a:pt x="7" y="3"/>
                    <a:pt x="6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5"/>
                    <a:pt x="3" y="12"/>
                    <a:pt x="0" y="16"/>
                  </a:cubicBezTo>
                  <a:cubicBezTo>
                    <a:pt x="0" y="17"/>
                    <a:pt x="4" y="19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30"/>
                    <a:pt x="0" y="28"/>
                    <a:pt x="1" y="30"/>
                  </a:cubicBezTo>
                  <a:cubicBezTo>
                    <a:pt x="3" y="29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4" y="20"/>
                    <a:pt x="4" y="20"/>
                    <a:pt x="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6" name="Freeform 152"/>
            <p:cNvSpPr>
              <a:spLocks/>
            </p:cNvSpPr>
            <p:nvPr/>
          </p:nvSpPr>
          <p:spPr bwMode="auto">
            <a:xfrm>
              <a:off x="1777" y="3684"/>
              <a:ext cx="10" cy="75"/>
            </a:xfrm>
            <a:custGeom>
              <a:avLst/>
              <a:gdLst>
                <a:gd name="T0" fmla="*/ 2 w 8"/>
                <a:gd name="T1" fmla="*/ 57 h 59"/>
                <a:gd name="T2" fmla="*/ 2 w 8"/>
                <a:gd name="T3" fmla="*/ 57 h 59"/>
                <a:gd name="T4" fmla="*/ 8 w 8"/>
                <a:gd name="T5" fmla="*/ 0 h 59"/>
                <a:gd name="T6" fmla="*/ 6 w 8"/>
                <a:gd name="T7" fmla="*/ 4 h 59"/>
                <a:gd name="T8" fmla="*/ 5 w 8"/>
                <a:gd name="T9" fmla="*/ 5 h 59"/>
                <a:gd name="T10" fmla="*/ 5 w 8"/>
                <a:gd name="T11" fmla="*/ 19 h 59"/>
                <a:gd name="T12" fmla="*/ 4 w 8"/>
                <a:gd name="T13" fmla="*/ 27 h 59"/>
                <a:gd name="T14" fmla="*/ 3 w 8"/>
                <a:gd name="T15" fmla="*/ 47 h 59"/>
                <a:gd name="T16" fmla="*/ 1 w 8"/>
                <a:gd name="T17" fmla="*/ 59 h 59"/>
                <a:gd name="T18" fmla="*/ 2 w 8"/>
                <a:gd name="T19" fmla="*/ 58 h 59"/>
                <a:gd name="T20" fmla="*/ 2 w 8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9">
                  <a:moveTo>
                    <a:pt x="2" y="57"/>
                  </a:moveTo>
                  <a:cubicBezTo>
                    <a:pt x="2" y="57"/>
                    <a:pt x="2" y="57"/>
                    <a:pt x="2" y="5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8" y="0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10"/>
                    <a:pt x="6" y="15"/>
                    <a:pt x="5" y="1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36"/>
                    <a:pt x="6" y="34"/>
                    <a:pt x="3" y="47"/>
                  </a:cubicBezTo>
                  <a:cubicBezTo>
                    <a:pt x="2" y="50"/>
                    <a:pt x="0" y="54"/>
                    <a:pt x="1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7" name="Freeform 153"/>
            <p:cNvSpPr>
              <a:spLocks/>
            </p:cNvSpPr>
            <p:nvPr/>
          </p:nvSpPr>
          <p:spPr bwMode="auto">
            <a:xfrm>
              <a:off x="2201" y="2592"/>
              <a:ext cx="9" cy="25"/>
            </a:xfrm>
            <a:custGeom>
              <a:avLst/>
              <a:gdLst>
                <a:gd name="T0" fmla="*/ 7 w 7"/>
                <a:gd name="T1" fmla="*/ 1 h 20"/>
                <a:gd name="T2" fmla="*/ 2 w 7"/>
                <a:gd name="T3" fmla="*/ 0 h 20"/>
                <a:gd name="T4" fmla="*/ 1 w 7"/>
                <a:gd name="T5" fmla="*/ 4 h 20"/>
                <a:gd name="T6" fmla="*/ 3 w 7"/>
                <a:gd name="T7" fmla="*/ 11 h 20"/>
                <a:gd name="T8" fmla="*/ 0 w 7"/>
                <a:gd name="T9" fmla="*/ 9 h 20"/>
                <a:gd name="T10" fmla="*/ 0 w 7"/>
                <a:gd name="T11" fmla="*/ 19 h 20"/>
                <a:gd name="T12" fmla="*/ 6 w 7"/>
                <a:gd name="T13" fmla="*/ 20 h 20"/>
                <a:gd name="T14" fmla="*/ 5 w 7"/>
                <a:gd name="T15" fmla="*/ 5 h 20"/>
                <a:gd name="T16" fmla="*/ 7 w 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7" y="1"/>
                  </a:moveTo>
                  <a:cubicBezTo>
                    <a:pt x="3" y="1"/>
                    <a:pt x="4" y="1"/>
                    <a:pt x="2" y="0"/>
                  </a:cubicBezTo>
                  <a:cubicBezTo>
                    <a:pt x="2" y="3"/>
                    <a:pt x="2" y="2"/>
                    <a:pt x="1" y="4"/>
                  </a:cubicBezTo>
                  <a:cubicBezTo>
                    <a:pt x="2" y="7"/>
                    <a:pt x="3" y="6"/>
                    <a:pt x="3" y="11"/>
                  </a:cubicBezTo>
                  <a:cubicBezTo>
                    <a:pt x="2" y="10"/>
                    <a:pt x="2" y="10"/>
                    <a:pt x="0" y="9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6" y="16"/>
                    <a:pt x="0" y="18"/>
                    <a:pt x="6" y="20"/>
                  </a:cubicBezTo>
                  <a:cubicBezTo>
                    <a:pt x="6" y="15"/>
                    <a:pt x="6" y="9"/>
                    <a:pt x="5" y="5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8" name="Freeform 154"/>
            <p:cNvSpPr>
              <a:spLocks/>
            </p:cNvSpPr>
            <p:nvPr/>
          </p:nvSpPr>
          <p:spPr bwMode="auto">
            <a:xfrm>
              <a:off x="1591" y="3879"/>
              <a:ext cx="9" cy="27"/>
            </a:xfrm>
            <a:custGeom>
              <a:avLst/>
              <a:gdLst>
                <a:gd name="T0" fmla="*/ 7 w 7"/>
                <a:gd name="T1" fmla="*/ 7 h 21"/>
                <a:gd name="T2" fmla="*/ 6 w 7"/>
                <a:gd name="T3" fmla="*/ 7 h 21"/>
                <a:gd name="T4" fmla="*/ 5 w 7"/>
                <a:gd name="T5" fmla="*/ 7 h 21"/>
                <a:gd name="T6" fmla="*/ 4 w 7"/>
                <a:gd name="T7" fmla="*/ 6 h 21"/>
                <a:gd name="T8" fmla="*/ 3 w 7"/>
                <a:gd name="T9" fmla="*/ 0 h 21"/>
                <a:gd name="T10" fmla="*/ 0 w 7"/>
                <a:gd name="T11" fmla="*/ 13 h 21"/>
                <a:gd name="T12" fmla="*/ 2 w 7"/>
                <a:gd name="T13" fmla="*/ 15 h 21"/>
                <a:gd name="T14" fmla="*/ 4 w 7"/>
                <a:gd name="T15" fmla="*/ 15 h 21"/>
                <a:gd name="T16" fmla="*/ 4 w 7"/>
                <a:gd name="T17" fmla="*/ 21 h 21"/>
                <a:gd name="T18" fmla="*/ 7 w 7"/>
                <a:gd name="T19" fmla="*/ 8 h 21"/>
                <a:gd name="T20" fmla="*/ 6 w 7"/>
                <a:gd name="T21" fmla="*/ 7 h 21"/>
                <a:gd name="T22" fmla="*/ 7 w 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1"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3" y="0"/>
                  </a:cubicBezTo>
                  <a:cubicBezTo>
                    <a:pt x="0" y="2"/>
                    <a:pt x="0" y="9"/>
                    <a:pt x="0" y="13"/>
                  </a:cubicBezTo>
                  <a:cubicBezTo>
                    <a:pt x="1" y="14"/>
                    <a:pt x="0" y="14"/>
                    <a:pt x="2" y="15"/>
                  </a:cubicBezTo>
                  <a:cubicBezTo>
                    <a:pt x="4" y="16"/>
                    <a:pt x="2" y="17"/>
                    <a:pt x="4" y="15"/>
                  </a:cubicBezTo>
                  <a:cubicBezTo>
                    <a:pt x="2" y="21"/>
                    <a:pt x="3" y="19"/>
                    <a:pt x="4" y="21"/>
                  </a:cubicBezTo>
                  <a:cubicBezTo>
                    <a:pt x="6" y="15"/>
                    <a:pt x="7" y="1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9" name="Freeform 155"/>
            <p:cNvSpPr>
              <a:spLocks/>
            </p:cNvSpPr>
            <p:nvPr/>
          </p:nvSpPr>
          <p:spPr bwMode="auto">
            <a:xfrm>
              <a:off x="1265" y="2538"/>
              <a:ext cx="18" cy="29"/>
            </a:xfrm>
            <a:custGeom>
              <a:avLst/>
              <a:gdLst>
                <a:gd name="T0" fmla="*/ 0 w 14"/>
                <a:gd name="T1" fmla="*/ 0 h 23"/>
                <a:gd name="T2" fmla="*/ 2 w 14"/>
                <a:gd name="T3" fmla="*/ 6 h 23"/>
                <a:gd name="T4" fmla="*/ 6 w 14"/>
                <a:gd name="T5" fmla="*/ 19 h 23"/>
                <a:gd name="T6" fmla="*/ 8 w 14"/>
                <a:gd name="T7" fmla="*/ 8 h 23"/>
                <a:gd name="T8" fmla="*/ 0 w 1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1" y="1"/>
                    <a:pt x="2" y="6"/>
                    <a:pt x="2" y="6"/>
                  </a:cubicBezTo>
                  <a:cubicBezTo>
                    <a:pt x="4" y="23"/>
                    <a:pt x="2" y="4"/>
                    <a:pt x="6" y="19"/>
                  </a:cubicBezTo>
                  <a:cubicBezTo>
                    <a:pt x="14" y="16"/>
                    <a:pt x="8" y="8"/>
                    <a:pt x="8" y="8"/>
                  </a:cubicBezTo>
                  <a:cubicBezTo>
                    <a:pt x="7" y="6"/>
                    <a:pt x="7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0" name="Freeform 156"/>
            <p:cNvSpPr>
              <a:spLocks/>
            </p:cNvSpPr>
            <p:nvPr/>
          </p:nvSpPr>
          <p:spPr bwMode="auto">
            <a:xfrm>
              <a:off x="1893" y="2647"/>
              <a:ext cx="14" cy="33"/>
            </a:xfrm>
            <a:custGeom>
              <a:avLst/>
              <a:gdLst>
                <a:gd name="T0" fmla="*/ 3 w 11"/>
                <a:gd name="T1" fmla="*/ 23 h 26"/>
                <a:gd name="T2" fmla="*/ 3 w 11"/>
                <a:gd name="T3" fmla="*/ 21 h 26"/>
                <a:gd name="T4" fmla="*/ 8 w 11"/>
                <a:gd name="T5" fmla="*/ 8 h 26"/>
                <a:gd name="T6" fmla="*/ 7 w 11"/>
                <a:gd name="T7" fmla="*/ 2 h 26"/>
                <a:gd name="T8" fmla="*/ 0 w 11"/>
                <a:gd name="T9" fmla="*/ 19 h 26"/>
                <a:gd name="T10" fmla="*/ 0 w 11"/>
                <a:gd name="T11" fmla="*/ 20 h 26"/>
                <a:gd name="T12" fmla="*/ 0 w 11"/>
                <a:gd name="T13" fmla="*/ 21 h 26"/>
                <a:gd name="T14" fmla="*/ 0 w 11"/>
                <a:gd name="T15" fmla="*/ 24 h 26"/>
                <a:gd name="T16" fmla="*/ 3 w 11"/>
                <a:gd name="T17" fmla="*/ 24 h 26"/>
                <a:gd name="T18" fmla="*/ 3 w 11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6">
                  <a:moveTo>
                    <a:pt x="3" y="23"/>
                  </a:moveTo>
                  <a:cubicBezTo>
                    <a:pt x="3" y="23"/>
                    <a:pt x="1" y="26"/>
                    <a:pt x="3" y="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0"/>
                    <a:pt x="7" y="2"/>
                    <a:pt x="7" y="2"/>
                  </a:cubicBezTo>
                  <a:cubicBezTo>
                    <a:pt x="6" y="3"/>
                    <a:pt x="2" y="8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1" name="Freeform 157"/>
            <p:cNvSpPr>
              <a:spLocks/>
            </p:cNvSpPr>
            <p:nvPr/>
          </p:nvSpPr>
          <p:spPr bwMode="auto">
            <a:xfrm>
              <a:off x="1596" y="3835"/>
              <a:ext cx="12" cy="28"/>
            </a:xfrm>
            <a:custGeom>
              <a:avLst/>
              <a:gdLst>
                <a:gd name="T0" fmla="*/ 2 w 9"/>
                <a:gd name="T1" fmla="*/ 22 h 22"/>
                <a:gd name="T2" fmla="*/ 6 w 9"/>
                <a:gd name="T3" fmla="*/ 9 h 22"/>
                <a:gd name="T4" fmla="*/ 5 w 9"/>
                <a:gd name="T5" fmla="*/ 0 h 22"/>
                <a:gd name="T6" fmla="*/ 2 w 9"/>
                <a:gd name="T7" fmla="*/ 13 h 22"/>
                <a:gd name="T8" fmla="*/ 2 w 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8" y="18"/>
                    <a:pt x="6" y="11"/>
                    <a:pt x="6" y="9"/>
                  </a:cubicBezTo>
                  <a:cubicBezTo>
                    <a:pt x="6" y="5"/>
                    <a:pt x="9" y="6"/>
                    <a:pt x="5" y="0"/>
                  </a:cubicBezTo>
                  <a:cubicBezTo>
                    <a:pt x="1" y="2"/>
                    <a:pt x="4" y="6"/>
                    <a:pt x="2" y="13"/>
                  </a:cubicBezTo>
                  <a:cubicBezTo>
                    <a:pt x="0" y="17"/>
                    <a:pt x="0" y="13"/>
                    <a:pt x="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2" name="Freeform 158"/>
            <p:cNvSpPr>
              <a:spLocks/>
            </p:cNvSpPr>
            <p:nvPr/>
          </p:nvSpPr>
          <p:spPr bwMode="auto">
            <a:xfrm>
              <a:off x="472" y="2011"/>
              <a:ext cx="13" cy="22"/>
            </a:xfrm>
            <a:custGeom>
              <a:avLst/>
              <a:gdLst>
                <a:gd name="T0" fmla="*/ 7 w 10"/>
                <a:gd name="T1" fmla="*/ 9 h 17"/>
                <a:gd name="T2" fmla="*/ 8 w 10"/>
                <a:gd name="T3" fmla="*/ 3 h 17"/>
                <a:gd name="T4" fmla="*/ 7 w 10"/>
                <a:gd name="T5" fmla="*/ 1 h 17"/>
                <a:gd name="T6" fmla="*/ 6 w 10"/>
                <a:gd name="T7" fmla="*/ 17 h 17"/>
                <a:gd name="T8" fmla="*/ 10 w 10"/>
                <a:gd name="T9" fmla="*/ 17 h 17"/>
                <a:gd name="T10" fmla="*/ 7 w 10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7" y="9"/>
                  </a:moveTo>
                  <a:cubicBezTo>
                    <a:pt x="9" y="7"/>
                    <a:pt x="8" y="6"/>
                    <a:pt x="8" y="3"/>
                  </a:cubicBezTo>
                  <a:cubicBezTo>
                    <a:pt x="7" y="0"/>
                    <a:pt x="7" y="2"/>
                    <a:pt x="7" y="1"/>
                  </a:cubicBezTo>
                  <a:cubicBezTo>
                    <a:pt x="0" y="3"/>
                    <a:pt x="4" y="13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0"/>
                    <a:pt x="10" y="12"/>
                    <a:pt x="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3" name="Freeform 159"/>
            <p:cNvSpPr>
              <a:spLocks/>
            </p:cNvSpPr>
            <p:nvPr/>
          </p:nvSpPr>
          <p:spPr bwMode="auto">
            <a:xfrm>
              <a:off x="934" y="3720"/>
              <a:ext cx="8" cy="33"/>
            </a:xfrm>
            <a:custGeom>
              <a:avLst/>
              <a:gdLst>
                <a:gd name="T0" fmla="*/ 2 w 6"/>
                <a:gd name="T1" fmla="*/ 13 h 26"/>
                <a:gd name="T2" fmla="*/ 3 w 6"/>
                <a:gd name="T3" fmla="*/ 26 h 26"/>
                <a:gd name="T4" fmla="*/ 6 w 6"/>
                <a:gd name="T5" fmla="*/ 21 h 26"/>
                <a:gd name="T6" fmla="*/ 6 w 6"/>
                <a:gd name="T7" fmla="*/ 15 h 26"/>
                <a:gd name="T8" fmla="*/ 6 w 6"/>
                <a:gd name="T9" fmla="*/ 6 h 26"/>
                <a:gd name="T10" fmla="*/ 6 w 6"/>
                <a:gd name="T11" fmla="*/ 3 h 26"/>
                <a:gd name="T12" fmla="*/ 4 w 6"/>
                <a:gd name="T13" fmla="*/ 1 h 26"/>
                <a:gd name="T14" fmla="*/ 4 w 6"/>
                <a:gd name="T15" fmla="*/ 4 h 26"/>
                <a:gd name="T16" fmla="*/ 2 w 6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6">
                  <a:moveTo>
                    <a:pt x="2" y="13"/>
                  </a:moveTo>
                  <a:cubicBezTo>
                    <a:pt x="0" y="18"/>
                    <a:pt x="3" y="19"/>
                    <a:pt x="3" y="26"/>
                  </a:cubicBezTo>
                  <a:cubicBezTo>
                    <a:pt x="5" y="24"/>
                    <a:pt x="4" y="25"/>
                    <a:pt x="6" y="21"/>
                  </a:cubicBezTo>
                  <a:cubicBezTo>
                    <a:pt x="6" y="19"/>
                    <a:pt x="6" y="18"/>
                    <a:pt x="6" y="15"/>
                  </a:cubicBezTo>
                  <a:cubicBezTo>
                    <a:pt x="6" y="12"/>
                    <a:pt x="6" y="8"/>
                    <a:pt x="6" y="6"/>
                  </a:cubicBezTo>
                  <a:cubicBezTo>
                    <a:pt x="6" y="3"/>
                    <a:pt x="6" y="5"/>
                    <a:pt x="6" y="3"/>
                  </a:cubicBezTo>
                  <a:cubicBezTo>
                    <a:pt x="5" y="1"/>
                    <a:pt x="5" y="2"/>
                    <a:pt x="4" y="1"/>
                  </a:cubicBezTo>
                  <a:cubicBezTo>
                    <a:pt x="4" y="3"/>
                    <a:pt x="4" y="0"/>
                    <a:pt x="4" y="4"/>
                  </a:cubicBezTo>
                  <a:cubicBezTo>
                    <a:pt x="3" y="13"/>
                    <a:pt x="4" y="6"/>
                    <a:pt x="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4" name="Freeform 160"/>
            <p:cNvSpPr>
              <a:spLocks/>
            </p:cNvSpPr>
            <p:nvPr/>
          </p:nvSpPr>
          <p:spPr bwMode="auto">
            <a:xfrm>
              <a:off x="491" y="2810"/>
              <a:ext cx="11" cy="24"/>
            </a:xfrm>
            <a:custGeom>
              <a:avLst/>
              <a:gdLst>
                <a:gd name="T0" fmla="*/ 7 w 8"/>
                <a:gd name="T1" fmla="*/ 19 h 19"/>
                <a:gd name="T2" fmla="*/ 5 w 8"/>
                <a:gd name="T3" fmla="*/ 0 h 19"/>
                <a:gd name="T4" fmla="*/ 2 w 8"/>
                <a:gd name="T5" fmla="*/ 11 h 19"/>
                <a:gd name="T6" fmla="*/ 7 w 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7" y="19"/>
                  </a:moveTo>
                  <a:cubicBezTo>
                    <a:pt x="8" y="3"/>
                    <a:pt x="2" y="7"/>
                    <a:pt x="5" y="0"/>
                  </a:cubicBezTo>
                  <a:cubicBezTo>
                    <a:pt x="0" y="1"/>
                    <a:pt x="0" y="5"/>
                    <a:pt x="2" y="11"/>
                  </a:cubicBezTo>
                  <a:cubicBezTo>
                    <a:pt x="4" y="16"/>
                    <a:pt x="1" y="17"/>
                    <a:pt x="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5" name="Freeform 161"/>
            <p:cNvSpPr>
              <a:spLocks/>
            </p:cNvSpPr>
            <p:nvPr/>
          </p:nvSpPr>
          <p:spPr bwMode="auto">
            <a:xfrm>
              <a:off x="1653" y="3231"/>
              <a:ext cx="9" cy="24"/>
            </a:xfrm>
            <a:custGeom>
              <a:avLst/>
              <a:gdLst>
                <a:gd name="T0" fmla="*/ 5 w 7"/>
                <a:gd name="T1" fmla="*/ 0 h 18"/>
                <a:gd name="T2" fmla="*/ 2 w 7"/>
                <a:gd name="T3" fmla="*/ 1 h 18"/>
                <a:gd name="T4" fmla="*/ 0 w 7"/>
                <a:gd name="T5" fmla="*/ 6 h 18"/>
                <a:gd name="T6" fmla="*/ 1 w 7"/>
                <a:gd name="T7" fmla="*/ 17 h 18"/>
                <a:gd name="T8" fmla="*/ 5 w 7"/>
                <a:gd name="T9" fmla="*/ 13 h 18"/>
                <a:gd name="T10" fmla="*/ 7 w 7"/>
                <a:gd name="T11" fmla="*/ 8 h 18"/>
                <a:gd name="T12" fmla="*/ 7 w 7"/>
                <a:gd name="T13" fmla="*/ 7 h 18"/>
                <a:gd name="T14" fmla="*/ 4 w 7"/>
                <a:gd name="T15" fmla="*/ 0 h 18"/>
                <a:gd name="T16" fmla="*/ 5 w 7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8"/>
                    <a:pt x="2" y="10"/>
                    <a:pt x="1" y="17"/>
                  </a:cubicBezTo>
                  <a:cubicBezTo>
                    <a:pt x="3" y="15"/>
                    <a:pt x="3" y="15"/>
                    <a:pt x="5" y="13"/>
                  </a:cubicBezTo>
                  <a:cubicBezTo>
                    <a:pt x="7" y="10"/>
                    <a:pt x="7" y="11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3"/>
                    <a:pt x="6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6" name="Freeform 162"/>
            <p:cNvSpPr>
              <a:spLocks/>
            </p:cNvSpPr>
            <p:nvPr/>
          </p:nvSpPr>
          <p:spPr bwMode="auto">
            <a:xfrm>
              <a:off x="2007" y="3219"/>
              <a:ext cx="11" cy="18"/>
            </a:xfrm>
            <a:custGeom>
              <a:avLst/>
              <a:gdLst>
                <a:gd name="T0" fmla="*/ 0 w 9"/>
                <a:gd name="T1" fmla="*/ 11 h 14"/>
                <a:gd name="T2" fmla="*/ 6 w 9"/>
                <a:gd name="T3" fmla="*/ 12 h 14"/>
                <a:gd name="T4" fmla="*/ 9 w 9"/>
                <a:gd name="T5" fmla="*/ 6 h 14"/>
                <a:gd name="T6" fmla="*/ 6 w 9"/>
                <a:gd name="T7" fmla="*/ 0 h 14"/>
                <a:gd name="T8" fmla="*/ 3 w 9"/>
                <a:gd name="T9" fmla="*/ 6 h 14"/>
                <a:gd name="T10" fmla="*/ 0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1"/>
                  </a:moveTo>
                  <a:cubicBezTo>
                    <a:pt x="2" y="14"/>
                    <a:pt x="2" y="14"/>
                    <a:pt x="6" y="12"/>
                  </a:cubicBezTo>
                  <a:cubicBezTo>
                    <a:pt x="9" y="11"/>
                    <a:pt x="9" y="8"/>
                    <a:pt x="9" y="6"/>
                  </a:cubicBezTo>
                  <a:cubicBezTo>
                    <a:pt x="7" y="3"/>
                    <a:pt x="7" y="3"/>
                    <a:pt x="6" y="0"/>
                  </a:cubicBezTo>
                  <a:cubicBezTo>
                    <a:pt x="5" y="4"/>
                    <a:pt x="4" y="4"/>
                    <a:pt x="3" y="6"/>
                  </a:cubicBezTo>
                  <a:cubicBezTo>
                    <a:pt x="2" y="7"/>
                    <a:pt x="1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7" name="Freeform 163"/>
            <p:cNvSpPr>
              <a:spLocks/>
            </p:cNvSpPr>
            <p:nvPr/>
          </p:nvSpPr>
          <p:spPr bwMode="auto">
            <a:xfrm>
              <a:off x="2188" y="3806"/>
              <a:ext cx="10" cy="28"/>
            </a:xfrm>
            <a:custGeom>
              <a:avLst/>
              <a:gdLst>
                <a:gd name="T0" fmla="*/ 5 w 8"/>
                <a:gd name="T1" fmla="*/ 18 h 22"/>
                <a:gd name="T2" fmla="*/ 8 w 8"/>
                <a:gd name="T3" fmla="*/ 22 h 22"/>
                <a:gd name="T4" fmla="*/ 2 w 8"/>
                <a:gd name="T5" fmla="*/ 0 h 22"/>
                <a:gd name="T6" fmla="*/ 4 w 8"/>
                <a:gd name="T7" fmla="*/ 15 h 22"/>
                <a:gd name="T8" fmla="*/ 5 w 8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5" y="18"/>
                  </a:moveTo>
                  <a:cubicBezTo>
                    <a:pt x="7" y="22"/>
                    <a:pt x="6" y="21"/>
                    <a:pt x="8" y="22"/>
                  </a:cubicBezTo>
                  <a:cubicBezTo>
                    <a:pt x="8" y="15"/>
                    <a:pt x="5" y="6"/>
                    <a:pt x="2" y="0"/>
                  </a:cubicBezTo>
                  <a:cubicBezTo>
                    <a:pt x="0" y="4"/>
                    <a:pt x="2" y="9"/>
                    <a:pt x="4" y="15"/>
                  </a:cubicBezTo>
                  <a:cubicBezTo>
                    <a:pt x="4" y="16"/>
                    <a:pt x="5" y="17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8" name="Freeform 164"/>
            <p:cNvSpPr>
              <a:spLocks/>
            </p:cNvSpPr>
            <p:nvPr/>
          </p:nvSpPr>
          <p:spPr bwMode="auto">
            <a:xfrm>
              <a:off x="1322" y="3833"/>
              <a:ext cx="19" cy="28"/>
            </a:xfrm>
            <a:custGeom>
              <a:avLst/>
              <a:gdLst>
                <a:gd name="T0" fmla="*/ 7 w 15"/>
                <a:gd name="T1" fmla="*/ 13 h 22"/>
                <a:gd name="T2" fmla="*/ 5 w 15"/>
                <a:gd name="T3" fmla="*/ 2 h 22"/>
                <a:gd name="T4" fmla="*/ 2 w 15"/>
                <a:gd name="T5" fmla="*/ 0 h 22"/>
                <a:gd name="T6" fmla="*/ 5 w 15"/>
                <a:gd name="T7" fmla="*/ 13 h 22"/>
                <a:gd name="T8" fmla="*/ 11 w 15"/>
                <a:gd name="T9" fmla="*/ 22 h 22"/>
                <a:gd name="T10" fmla="*/ 13 w 15"/>
                <a:gd name="T11" fmla="*/ 20 h 22"/>
                <a:gd name="T12" fmla="*/ 14 w 15"/>
                <a:gd name="T13" fmla="*/ 19 h 22"/>
                <a:gd name="T14" fmla="*/ 11 w 15"/>
                <a:gd name="T15" fmla="*/ 19 h 22"/>
                <a:gd name="T16" fmla="*/ 9 w 15"/>
                <a:gd name="T17" fmla="*/ 13 h 22"/>
                <a:gd name="T18" fmla="*/ 8 w 15"/>
                <a:gd name="T19" fmla="*/ 13 h 22"/>
                <a:gd name="T20" fmla="*/ 7 w 15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13"/>
                  </a:moveTo>
                  <a:cubicBezTo>
                    <a:pt x="9" y="10"/>
                    <a:pt x="7" y="5"/>
                    <a:pt x="5" y="2"/>
                  </a:cubicBezTo>
                  <a:cubicBezTo>
                    <a:pt x="3" y="0"/>
                    <a:pt x="5" y="1"/>
                    <a:pt x="2" y="0"/>
                  </a:cubicBezTo>
                  <a:cubicBezTo>
                    <a:pt x="0" y="5"/>
                    <a:pt x="3" y="5"/>
                    <a:pt x="5" y="13"/>
                  </a:cubicBezTo>
                  <a:cubicBezTo>
                    <a:pt x="7" y="17"/>
                    <a:pt x="7" y="13"/>
                    <a:pt x="11" y="22"/>
                  </a:cubicBezTo>
                  <a:cubicBezTo>
                    <a:pt x="15" y="20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2"/>
                    <a:pt x="9" y="13"/>
                    <a:pt x="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69" name="Freeform 165"/>
            <p:cNvSpPr>
              <a:spLocks/>
            </p:cNvSpPr>
            <p:nvPr/>
          </p:nvSpPr>
          <p:spPr bwMode="auto">
            <a:xfrm>
              <a:off x="1798" y="2349"/>
              <a:ext cx="9" cy="24"/>
            </a:xfrm>
            <a:custGeom>
              <a:avLst/>
              <a:gdLst>
                <a:gd name="T0" fmla="*/ 6 w 7"/>
                <a:gd name="T1" fmla="*/ 18 h 19"/>
                <a:gd name="T2" fmla="*/ 6 w 7"/>
                <a:gd name="T3" fmla="*/ 8 h 19"/>
                <a:gd name="T4" fmla="*/ 3 w 7"/>
                <a:gd name="T5" fmla="*/ 1 h 19"/>
                <a:gd name="T6" fmla="*/ 3 w 7"/>
                <a:gd name="T7" fmla="*/ 0 h 19"/>
                <a:gd name="T8" fmla="*/ 1 w 7"/>
                <a:gd name="T9" fmla="*/ 8 h 19"/>
                <a:gd name="T10" fmla="*/ 2 w 7"/>
                <a:gd name="T11" fmla="*/ 13 h 19"/>
                <a:gd name="T12" fmla="*/ 6 w 7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8"/>
                  </a:moveTo>
                  <a:cubicBezTo>
                    <a:pt x="7" y="14"/>
                    <a:pt x="6" y="12"/>
                    <a:pt x="6" y="8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9"/>
                    <a:pt x="5" y="18"/>
                    <a:pt x="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0" name="Freeform 166"/>
            <p:cNvSpPr>
              <a:spLocks/>
            </p:cNvSpPr>
            <p:nvPr/>
          </p:nvSpPr>
          <p:spPr bwMode="auto">
            <a:xfrm>
              <a:off x="974" y="2441"/>
              <a:ext cx="6" cy="31"/>
            </a:xfrm>
            <a:custGeom>
              <a:avLst/>
              <a:gdLst>
                <a:gd name="T0" fmla="*/ 3 w 5"/>
                <a:gd name="T1" fmla="*/ 1 h 24"/>
                <a:gd name="T2" fmla="*/ 0 w 5"/>
                <a:gd name="T3" fmla="*/ 5 h 24"/>
                <a:gd name="T4" fmla="*/ 5 w 5"/>
                <a:gd name="T5" fmla="*/ 24 h 24"/>
                <a:gd name="T6" fmla="*/ 5 w 5"/>
                <a:gd name="T7" fmla="*/ 22 h 24"/>
                <a:gd name="T8" fmla="*/ 3 w 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3" y="1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7"/>
                    <a:pt x="5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1" name="Freeform 167"/>
            <p:cNvSpPr>
              <a:spLocks/>
            </p:cNvSpPr>
            <p:nvPr/>
          </p:nvSpPr>
          <p:spPr bwMode="auto">
            <a:xfrm>
              <a:off x="2554" y="2488"/>
              <a:ext cx="7" cy="20"/>
            </a:xfrm>
            <a:custGeom>
              <a:avLst/>
              <a:gdLst>
                <a:gd name="T0" fmla="*/ 6 w 6"/>
                <a:gd name="T1" fmla="*/ 15 h 16"/>
                <a:gd name="T2" fmla="*/ 4 w 6"/>
                <a:gd name="T3" fmla="*/ 2 h 16"/>
                <a:gd name="T4" fmla="*/ 3 w 6"/>
                <a:gd name="T5" fmla="*/ 0 h 16"/>
                <a:gd name="T6" fmla="*/ 0 w 6"/>
                <a:gd name="T7" fmla="*/ 3 h 16"/>
                <a:gd name="T8" fmla="*/ 6 w 6"/>
                <a:gd name="T9" fmla="*/ 16 h 16"/>
                <a:gd name="T10" fmla="*/ 6 w 6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4" y="10"/>
                    <a:pt x="5" y="8"/>
                    <a:pt x="4" y="2"/>
                  </a:cubicBezTo>
                  <a:cubicBezTo>
                    <a:pt x="4" y="0"/>
                    <a:pt x="5" y="1"/>
                    <a:pt x="3" y="0"/>
                  </a:cubicBezTo>
                  <a:cubicBezTo>
                    <a:pt x="2" y="4"/>
                    <a:pt x="4" y="1"/>
                    <a:pt x="0" y="3"/>
                  </a:cubicBezTo>
                  <a:cubicBezTo>
                    <a:pt x="0" y="14"/>
                    <a:pt x="2" y="16"/>
                    <a:pt x="6" y="16"/>
                  </a:cubicBezTo>
                  <a:lnTo>
                    <a:pt x="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2" name="Freeform 168"/>
            <p:cNvSpPr>
              <a:spLocks/>
            </p:cNvSpPr>
            <p:nvPr/>
          </p:nvSpPr>
          <p:spPr bwMode="auto">
            <a:xfrm>
              <a:off x="1803" y="2015"/>
              <a:ext cx="9" cy="29"/>
            </a:xfrm>
            <a:custGeom>
              <a:avLst/>
              <a:gdLst>
                <a:gd name="T0" fmla="*/ 7 w 7"/>
                <a:gd name="T1" fmla="*/ 23 h 23"/>
                <a:gd name="T2" fmla="*/ 6 w 7"/>
                <a:gd name="T3" fmla="*/ 9 h 23"/>
                <a:gd name="T4" fmla="*/ 5 w 7"/>
                <a:gd name="T5" fmla="*/ 7 h 23"/>
                <a:gd name="T6" fmla="*/ 2 w 7"/>
                <a:gd name="T7" fmla="*/ 0 h 23"/>
                <a:gd name="T8" fmla="*/ 1 w 7"/>
                <a:gd name="T9" fmla="*/ 8 h 23"/>
                <a:gd name="T10" fmla="*/ 5 w 7"/>
                <a:gd name="T11" fmla="*/ 8 h 23"/>
                <a:gd name="T12" fmla="*/ 3 w 7"/>
                <a:gd name="T13" fmla="*/ 19 h 23"/>
                <a:gd name="T14" fmla="*/ 7 w 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7" y="21"/>
                    <a:pt x="7" y="13"/>
                    <a:pt x="6" y="9"/>
                  </a:cubicBezTo>
                  <a:cubicBezTo>
                    <a:pt x="5" y="6"/>
                    <a:pt x="6" y="9"/>
                    <a:pt x="5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2"/>
                    <a:pt x="4" y="21"/>
                    <a:pt x="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3" name="Freeform 169"/>
            <p:cNvSpPr>
              <a:spLocks/>
            </p:cNvSpPr>
            <p:nvPr/>
          </p:nvSpPr>
          <p:spPr bwMode="auto">
            <a:xfrm>
              <a:off x="912" y="3452"/>
              <a:ext cx="12" cy="18"/>
            </a:xfrm>
            <a:custGeom>
              <a:avLst/>
              <a:gdLst>
                <a:gd name="T0" fmla="*/ 2 w 9"/>
                <a:gd name="T1" fmla="*/ 14 h 14"/>
                <a:gd name="T2" fmla="*/ 1 w 9"/>
                <a:gd name="T3" fmla="*/ 6 h 14"/>
                <a:gd name="T4" fmla="*/ 4 w 9"/>
                <a:gd name="T5" fmla="*/ 9 h 14"/>
                <a:gd name="T6" fmla="*/ 7 w 9"/>
                <a:gd name="T7" fmla="*/ 12 h 14"/>
                <a:gd name="T8" fmla="*/ 6 w 9"/>
                <a:gd name="T9" fmla="*/ 0 h 14"/>
                <a:gd name="T10" fmla="*/ 3 w 9"/>
                <a:gd name="T11" fmla="*/ 4 h 14"/>
                <a:gd name="T12" fmla="*/ 0 w 9"/>
                <a:gd name="T13" fmla="*/ 5 h 14"/>
                <a:gd name="T14" fmla="*/ 1 w 9"/>
                <a:gd name="T15" fmla="*/ 12 h 14"/>
                <a:gd name="T16" fmla="*/ 3 w 9"/>
                <a:gd name="T17" fmla="*/ 14 h 14"/>
                <a:gd name="T18" fmla="*/ 2 w 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8"/>
                    <a:pt x="3" y="10"/>
                    <a:pt x="1" y="6"/>
                  </a:cubicBezTo>
                  <a:cubicBezTo>
                    <a:pt x="5" y="7"/>
                    <a:pt x="2" y="5"/>
                    <a:pt x="4" y="9"/>
                  </a:cubicBezTo>
                  <a:cubicBezTo>
                    <a:pt x="6" y="13"/>
                    <a:pt x="4" y="10"/>
                    <a:pt x="7" y="12"/>
                  </a:cubicBezTo>
                  <a:cubicBezTo>
                    <a:pt x="9" y="7"/>
                    <a:pt x="7" y="6"/>
                    <a:pt x="6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1" y="4"/>
                    <a:pt x="0" y="5"/>
                  </a:cubicBezTo>
                  <a:cubicBezTo>
                    <a:pt x="0" y="8"/>
                    <a:pt x="0" y="9"/>
                    <a:pt x="1" y="12"/>
                  </a:cubicBezTo>
                  <a:cubicBezTo>
                    <a:pt x="2" y="14"/>
                    <a:pt x="2" y="13"/>
                    <a:pt x="3" y="14"/>
                  </a:cubicBez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4" name="Freeform 170"/>
            <p:cNvSpPr>
              <a:spLocks/>
            </p:cNvSpPr>
            <p:nvPr/>
          </p:nvSpPr>
          <p:spPr bwMode="auto">
            <a:xfrm>
              <a:off x="1378" y="4023"/>
              <a:ext cx="8" cy="19"/>
            </a:xfrm>
            <a:custGeom>
              <a:avLst/>
              <a:gdLst>
                <a:gd name="T0" fmla="*/ 6 w 6"/>
                <a:gd name="T1" fmla="*/ 15 h 15"/>
                <a:gd name="T2" fmla="*/ 4 w 6"/>
                <a:gd name="T3" fmla="*/ 5 h 15"/>
                <a:gd name="T4" fmla="*/ 1 w 6"/>
                <a:gd name="T5" fmla="*/ 0 h 15"/>
                <a:gd name="T6" fmla="*/ 1 w 6"/>
                <a:gd name="T7" fmla="*/ 13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0"/>
                    <a:pt x="6" y="9"/>
                    <a:pt x="4" y="5"/>
                  </a:cubicBezTo>
                  <a:cubicBezTo>
                    <a:pt x="2" y="0"/>
                    <a:pt x="5" y="1"/>
                    <a:pt x="1" y="0"/>
                  </a:cubicBezTo>
                  <a:cubicBezTo>
                    <a:pt x="0" y="8"/>
                    <a:pt x="3" y="3"/>
                    <a:pt x="1" y="13"/>
                  </a:cubicBezTo>
                  <a:cubicBezTo>
                    <a:pt x="5" y="14"/>
                    <a:pt x="2" y="14"/>
                    <a:pt x="6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5" name="Freeform 171"/>
            <p:cNvSpPr>
              <a:spLocks/>
            </p:cNvSpPr>
            <p:nvPr/>
          </p:nvSpPr>
          <p:spPr bwMode="auto">
            <a:xfrm>
              <a:off x="412" y="3048"/>
              <a:ext cx="11" cy="23"/>
            </a:xfrm>
            <a:custGeom>
              <a:avLst/>
              <a:gdLst>
                <a:gd name="T0" fmla="*/ 9 w 9"/>
                <a:gd name="T1" fmla="*/ 17 h 18"/>
                <a:gd name="T2" fmla="*/ 6 w 9"/>
                <a:gd name="T3" fmla="*/ 10 h 18"/>
                <a:gd name="T4" fmla="*/ 4 w 9"/>
                <a:gd name="T5" fmla="*/ 8 h 18"/>
                <a:gd name="T6" fmla="*/ 0 w 9"/>
                <a:gd name="T7" fmla="*/ 0 h 18"/>
                <a:gd name="T8" fmla="*/ 2 w 9"/>
                <a:gd name="T9" fmla="*/ 8 h 18"/>
                <a:gd name="T10" fmla="*/ 5 w 9"/>
                <a:gd name="T11" fmla="*/ 15 h 18"/>
                <a:gd name="T12" fmla="*/ 9 w 9"/>
                <a:gd name="T13" fmla="*/ 18 h 18"/>
                <a:gd name="T14" fmla="*/ 9 w 9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4"/>
                    <a:pt x="9" y="13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"/>
                    <a:pt x="5" y="1"/>
                    <a:pt x="0" y="0"/>
                  </a:cubicBezTo>
                  <a:cubicBezTo>
                    <a:pt x="0" y="6"/>
                    <a:pt x="0" y="2"/>
                    <a:pt x="2" y="8"/>
                  </a:cubicBezTo>
                  <a:cubicBezTo>
                    <a:pt x="4" y="10"/>
                    <a:pt x="4" y="12"/>
                    <a:pt x="5" y="15"/>
                  </a:cubicBezTo>
                  <a:cubicBezTo>
                    <a:pt x="6" y="17"/>
                    <a:pt x="7" y="17"/>
                    <a:pt x="9" y="18"/>
                  </a:cubicBezTo>
                  <a:lnTo>
                    <a:pt x="9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6" name="Freeform 172"/>
            <p:cNvSpPr>
              <a:spLocks/>
            </p:cNvSpPr>
            <p:nvPr/>
          </p:nvSpPr>
          <p:spPr bwMode="auto">
            <a:xfrm>
              <a:off x="1586" y="3741"/>
              <a:ext cx="13" cy="12"/>
            </a:xfrm>
            <a:custGeom>
              <a:avLst/>
              <a:gdLst>
                <a:gd name="T0" fmla="*/ 9 w 10"/>
                <a:gd name="T1" fmla="*/ 4 h 9"/>
                <a:gd name="T2" fmla="*/ 2 w 10"/>
                <a:gd name="T3" fmla="*/ 0 h 9"/>
                <a:gd name="T4" fmla="*/ 0 w 10"/>
                <a:gd name="T5" fmla="*/ 3 h 9"/>
                <a:gd name="T6" fmla="*/ 2 w 10"/>
                <a:gd name="T7" fmla="*/ 9 h 9"/>
                <a:gd name="T8" fmla="*/ 5 w 10"/>
                <a:gd name="T9" fmla="*/ 5 h 9"/>
                <a:gd name="T10" fmla="*/ 5 w 10"/>
                <a:gd name="T11" fmla="*/ 9 h 9"/>
                <a:gd name="T12" fmla="*/ 9 w 10"/>
                <a:gd name="T13" fmla="*/ 3 h 9"/>
                <a:gd name="T14" fmla="*/ 9 w 10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3" y="4"/>
                    <a:pt x="6" y="4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2" y="7"/>
                    <a:pt x="5" y="5"/>
                  </a:cubicBezTo>
                  <a:cubicBezTo>
                    <a:pt x="6" y="7"/>
                    <a:pt x="6" y="6"/>
                    <a:pt x="5" y="9"/>
                  </a:cubicBezTo>
                  <a:cubicBezTo>
                    <a:pt x="10" y="9"/>
                    <a:pt x="9" y="9"/>
                    <a:pt x="9" y="3"/>
                  </a:cubicBez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7" name="Freeform 173"/>
            <p:cNvSpPr>
              <a:spLocks/>
            </p:cNvSpPr>
            <p:nvPr/>
          </p:nvSpPr>
          <p:spPr bwMode="auto">
            <a:xfrm>
              <a:off x="1494" y="1798"/>
              <a:ext cx="10" cy="11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9 h 9"/>
                <a:gd name="T4" fmla="*/ 7 w 8"/>
                <a:gd name="T5" fmla="*/ 8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2" y="0"/>
                    <a:pt x="2" y="2"/>
                    <a:pt x="0" y="9"/>
                  </a:cubicBezTo>
                  <a:cubicBezTo>
                    <a:pt x="8" y="9"/>
                    <a:pt x="0" y="7"/>
                    <a:pt x="7" y="8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8" name="Freeform 174"/>
            <p:cNvSpPr>
              <a:spLocks/>
            </p:cNvSpPr>
            <p:nvPr/>
          </p:nvSpPr>
          <p:spPr bwMode="auto">
            <a:xfrm>
              <a:off x="2192" y="2116"/>
              <a:ext cx="14" cy="14"/>
            </a:xfrm>
            <a:custGeom>
              <a:avLst/>
              <a:gdLst>
                <a:gd name="T0" fmla="*/ 4 w 11"/>
                <a:gd name="T1" fmla="*/ 6 h 11"/>
                <a:gd name="T2" fmla="*/ 7 w 11"/>
                <a:gd name="T3" fmla="*/ 4 h 11"/>
                <a:gd name="T4" fmla="*/ 9 w 11"/>
                <a:gd name="T5" fmla="*/ 0 h 11"/>
                <a:gd name="T6" fmla="*/ 2 w 11"/>
                <a:gd name="T7" fmla="*/ 0 h 11"/>
                <a:gd name="T8" fmla="*/ 4 w 11"/>
                <a:gd name="T9" fmla="*/ 11 h 11"/>
                <a:gd name="T10" fmla="*/ 5 w 11"/>
                <a:gd name="T11" fmla="*/ 9 h 11"/>
                <a:gd name="T12" fmla="*/ 5 w 11"/>
                <a:gd name="T13" fmla="*/ 6 h 11"/>
                <a:gd name="T14" fmla="*/ 4 w 11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4" y="6"/>
                  </a:moveTo>
                  <a:cubicBezTo>
                    <a:pt x="7" y="6"/>
                    <a:pt x="5" y="8"/>
                    <a:pt x="7" y="4"/>
                  </a:cubicBezTo>
                  <a:cubicBezTo>
                    <a:pt x="9" y="2"/>
                    <a:pt x="8" y="2"/>
                    <a:pt x="9" y="0"/>
                  </a:cubicBezTo>
                  <a:cubicBezTo>
                    <a:pt x="0" y="2"/>
                    <a:pt x="11" y="1"/>
                    <a:pt x="2" y="0"/>
                  </a:cubicBezTo>
                  <a:cubicBezTo>
                    <a:pt x="2" y="11"/>
                    <a:pt x="3" y="10"/>
                    <a:pt x="4" y="11"/>
                  </a:cubicBezTo>
                  <a:cubicBezTo>
                    <a:pt x="5" y="9"/>
                    <a:pt x="5" y="11"/>
                    <a:pt x="5" y="9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79" name="Freeform 175"/>
            <p:cNvSpPr>
              <a:spLocks/>
            </p:cNvSpPr>
            <p:nvPr/>
          </p:nvSpPr>
          <p:spPr bwMode="auto">
            <a:xfrm>
              <a:off x="1974" y="2206"/>
              <a:ext cx="6" cy="21"/>
            </a:xfrm>
            <a:custGeom>
              <a:avLst/>
              <a:gdLst>
                <a:gd name="T0" fmla="*/ 0 w 5"/>
                <a:gd name="T1" fmla="*/ 15 h 16"/>
                <a:gd name="T2" fmla="*/ 3 w 5"/>
                <a:gd name="T3" fmla="*/ 14 h 16"/>
                <a:gd name="T4" fmla="*/ 3 w 5"/>
                <a:gd name="T5" fmla="*/ 0 h 16"/>
                <a:gd name="T6" fmla="*/ 1 w 5"/>
                <a:gd name="T7" fmla="*/ 8 h 16"/>
                <a:gd name="T8" fmla="*/ 0 w 5"/>
                <a:gd name="T9" fmla="*/ 16 h 16"/>
                <a:gd name="T10" fmla="*/ 0 w 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6">
                  <a:moveTo>
                    <a:pt x="0" y="15"/>
                  </a:moveTo>
                  <a:cubicBezTo>
                    <a:pt x="3" y="15"/>
                    <a:pt x="2" y="16"/>
                    <a:pt x="3" y="14"/>
                  </a:cubicBezTo>
                  <a:cubicBezTo>
                    <a:pt x="5" y="12"/>
                    <a:pt x="5" y="3"/>
                    <a:pt x="3" y="0"/>
                  </a:cubicBezTo>
                  <a:cubicBezTo>
                    <a:pt x="2" y="2"/>
                    <a:pt x="3" y="4"/>
                    <a:pt x="1" y="8"/>
                  </a:cubicBezTo>
                  <a:cubicBezTo>
                    <a:pt x="0" y="11"/>
                    <a:pt x="0" y="11"/>
                    <a:pt x="0" y="16"/>
                  </a:cubicBez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0" name="Freeform 176"/>
            <p:cNvSpPr>
              <a:spLocks/>
            </p:cNvSpPr>
            <p:nvPr/>
          </p:nvSpPr>
          <p:spPr bwMode="auto">
            <a:xfrm>
              <a:off x="1787" y="2413"/>
              <a:ext cx="7" cy="27"/>
            </a:xfrm>
            <a:custGeom>
              <a:avLst/>
              <a:gdLst>
                <a:gd name="T0" fmla="*/ 4 w 5"/>
                <a:gd name="T1" fmla="*/ 15 h 21"/>
                <a:gd name="T2" fmla="*/ 4 w 5"/>
                <a:gd name="T3" fmla="*/ 14 h 21"/>
                <a:gd name="T4" fmla="*/ 0 w 5"/>
                <a:gd name="T5" fmla="*/ 0 h 21"/>
                <a:gd name="T6" fmla="*/ 1 w 5"/>
                <a:gd name="T7" fmla="*/ 7 h 21"/>
                <a:gd name="T8" fmla="*/ 2 w 5"/>
                <a:gd name="T9" fmla="*/ 11 h 21"/>
                <a:gd name="T10" fmla="*/ 4 w 5"/>
                <a:gd name="T11" fmla="*/ 21 h 21"/>
                <a:gd name="T12" fmla="*/ 5 w 5"/>
                <a:gd name="T13" fmla="*/ 15 h 21"/>
                <a:gd name="T14" fmla="*/ 4 w 5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1">
                  <a:moveTo>
                    <a:pt x="4" y="15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3"/>
                    <a:pt x="4" y="2"/>
                    <a:pt x="0" y="0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" y="10"/>
                    <a:pt x="3" y="4"/>
                    <a:pt x="2" y="11"/>
                  </a:cubicBezTo>
                  <a:cubicBezTo>
                    <a:pt x="2" y="15"/>
                    <a:pt x="2" y="17"/>
                    <a:pt x="4" y="2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1" name="Freeform 177"/>
            <p:cNvSpPr>
              <a:spLocks/>
            </p:cNvSpPr>
            <p:nvPr/>
          </p:nvSpPr>
          <p:spPr bwMode="auto">
            <a:xfrm>
              <a:off x="1284" y="3784"/>
              <a:ext cx="15" cy="23"/>
            </a:xfrm>
            <a:custGeom>
              <a:avLst/>
              <a:gdLst>
                <a:gd name="T0" fmla="*/ 6 w 11"/>
                <a:gd name="T1" fmla="*/ 9 h 18"/>
                <a:gd name="T2" fmla="*/ 6 w 11"/>
                <a:gd name="T3" fmla="*/ 6 h 18"/>
                <a:gd name="T4" fmla="*/ 2 w 11"/>
                <a:gd name="T5" fmla="*/ 0 h 18"/>
                <a:gd name="T6" fmla="*/ 1 w 11"/>
                <a:gd name="T7" fmla="*/ 5 h 18"/>
                <a:gd name="T8" fmla="*/ 6 w 11"/>
                <a:gd name="T9" fmla="*/ 14 h 18"/>
                <a:gd name="T10" fmla="*/ 7 w 11"/>
                <a:gd name="T11" fmla="*/ 16 h 18"/>
                <a:gd name="T12" fmla="*/ 8 w 11"/>
                <a:gd name="T13" fmla="*/ 16 h 18"/>
                <a:gd name="T14" fmla="*/ 8 w 11"/>
                <a:gd name="T15" fmla="*/ 11 h 18"/>
                <a:gd name="T16" fmla="*/ 6 w 11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6" y="9"/>
                  </a:moveTo>
                  <a:cubicBezTo>
                    <a:pt x="6" y="8"/>
                    <a:pt x="6" y="7"/>
                    <a:pt x="6" y="6"/>
                  </a:cubicBezTo>
                  <a:cubicBezTo>
                    <a:pt x="1" y="3"/>
                    <a:pt x="4" y="4"/>
                    <a:pt x="2" y="0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3" y="10"/>
                    <a:pt x="4" y="9"/>
                    <a:pt x="6" y="14"/>
                  </a:cubicBezTo>
                  <a:cubicBezTo>
                    <a:pt x="7" y="16"/>
                    <a:pt x="5" y="14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11" y="18"/>
                    <a:pt x="8" y="11"/>
                  </a:cubicBezTo>
                  <a:cubicBezTo>
                    <a:pt x="7" y="10"/>
                    <a:pt x="7" y="11"/>
                    <a:pt x="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2" name="Freeform 178"/>
            <p:cNvSpPr>
              <a:spLocks/>
            </p:cNvSpPr>
            <p:nvPr/>
          </p:nvSpPr>
          <p:spPr bwMode="auto">
            <a:xfrm>
              <a:off x="1012" y="3980"/>
              <a:ext cx="5" cy="20"/>
            </a:xfrm>
            <a:custGeom>
              <a:avLst/>
              <a:gdLst>
                <a:gd name="T0" fmla="*/ 2 w 4"/>
                <a:gd name="T1" fmla="*/ 14 h 15"/>
                <a:gd name="T2" fmla="*/ 4 w 4"/>
                <a:gd name="T3" fmla="*/ 0 h 15"/>
                <a:gd name="T4" fmla="*/ 0 w 4"/>
                <a:gd name="T5" fmla="*/ 1 h 15"/>
                <a:gd name="T6" fmla="*/ 0 w 4"/>
                <a:gd name="T7" fmla="*/ 10 h 15"/>
                <a:gd name="T8" fmla="*/ 2 w 4"/>
                <a:gd name="T9" fmla="*/ 14 h 15"/>
                <a:gd name="T10" fmla="*/ 2 w 4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4" y="9"/>
                    <a:pt x="4" y="9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1" y="15"/>
                    <a:pt x="2" y="14"/>
                  </a:cubicBezTo>
                  <a:cubicBezTo>
                    <a:pt x="2" y="13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3" name="Freeform 179"/>
            <p:cNvSpPr>
              <a:spLocks/>
            </p:cNvSpPr>
            <p:nvPr/>
          </p:nvSpPr>
          <p:spPr bwMode="auto">
            <a:xfrm>
              <a:off x="1808" y="2448"/>
              <a:ext cx="6" cy="20"/>
            </a:xfrm>
            <a:custGeom>
              <a:avLst/>
              <a:gdLst>
                <a:gd name="T0" fmla="*/ 2 w 5"/>
                <a:gd name="T1" fmla="*/ 0 h 16"/>
                <a:gd name="T2" fmla="*/ 2 w 5"/>
                <a:gd name="T3" fmla="*/ 16 h 16"/>
                <a:gd name="T4" fmla="*/ 5 w 5"/>
                <a:gd name="T5" fmla="*/ 15 h 16"/>
                <a:gd name="T6" fmla="*/ 4 w 5"/>
                <a:gd name="T7" fmla="*/ 3 h 16"/>
                <a:gd name="T8" fmla="*/ 2 w 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0" y="5"/>
                    <a:pt x="2" y="10"/>
                    <a:pt x="2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5" y="8"/>
                    <a:pt x="4" y="3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4" name="Freeform 180"/>
            <p:cNvSpPr>
              <a:spLocks/>
            </p:cNvSpPr>
            <p:nvPr/>
          </p:nvSpPr>
          <p:spPr bwMode="auto">
            <a:xfrm>
              <a:off x="725" y="2760"/>
              <a:ext cx="8" cy="28"/>
            </a:xfrm>
            <a:custGeom>
              <a:avLst/>
              <a:gdLst>
                <a:gd name="T0" fmla="*/ 6 w 6"/>
                <a:gd name="T1" fmla="*/ 2 h 22"/>
                <a:gd name="T2" fmla="*/ 4 w 6"/>
                <a:gd name="T3" fmla="*/ 0 h 22"/>
                <a:gd name="T4" fmla="*/ 3 w 6"/>
                <a:gd name="T5" fmla="*/ 4 h 22"/>
                <a:gd name="T6" fmla="*/ 3 w 6"/>
                <a:gd name="T7" fmla="*/ 10 h 22"/>
                <a:gd name="T8" fmla="*/ 3 w 6"/>
                <a:gd name="T9" fmla="*/ 16 h 22"/>
                <a:gd name="T10" fmla="*/ 2 w 6"/>
                <a:gd name="T11" fmla="*/ 19 h 22"/>
                <a:gd name="T12" fmla="*/ 1 w 6"/>
                <a:gd name="T13" fmla="*/ 20 h 22"/>
                <a:gd name="T14" fmla="*/ 4 w 6"/>
                <a:gd name="T15" fmla="*/ 22 h 22"/>
                <a:gd name="T16" fmla="*/ 6 w 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2">
                  <a:moveTo>
                    <a:pt x="6" y="2"/>
                  </a:moveTo>
                  <a:cubicBezTo>
                    <a:pt x="5" y="0"/>
                    <a:pt x="5" y="1"/>
                    <a:pt x="4" y="0"/>
                  </a:cubicBezTo>
                  <a:cubicBezTo>
                    <a:pt x="0" y="2"/>
                    <a:pt x="3" y="1"/>
                    <a:pt x="3" y="4"/>
                  </a:cubicBezTo>
                  <a:cubicBezTo>
                    <a:pt x="3" y="5"/>
                    <a:pt x="3" y="8"/>
                    <a:pt x="3" y="10"/>
                  </a:cubicBezTo>
                  <a:cubicBezTo>
                    <a:pt x="3" y="14"/>
                    <a:pt x="3" y="12"/>
                    <a:pt x="3" y="16"/>
                  </a:cubicBezTo>
                  <a:cubicBezTo>
                    <a:pt x="2" y="18"/>
                    <a:pt x="3" y="17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1"/>
                    <a:pt x="2" y="21"/>
                    <a:pt x="4" y="22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5" name="Freeform 181"/>
            <p:cNvSpPr>
              <a:spLocks/>
            </p:cNvSpPr>
            <p:nvPr/>
          </p:nvSpPr>
          <p:spPr bwMode="auto">
            <a:xfrm>
              <a:off x="1712" y="3141"/>
              <a:ext cx="7" cy="20"/>
            </a:xfrm>
            <a:custGeom>
              <a:avLst/>
              <a:gdLst>
                <a:gd name="T0" fmla="*/ 0 w 6"/>
                <a:gd name="T1" fmla="*/ 13 h 15"/>
                <a:gd name="T2" fmla="*/ 6 w 6"/>
                <a:gd name="T3" fmla="*/ 11 h 15"/>
                <a:gd name="T4" fmla="*/ 3 w 6"/>
                <a:gd name="T5" fmla="*/ 0 h 15"/>
                <a:gd name="T6" fmla="*/ 0 w 6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13"/>
                  </a:moveTo>
                  <a:cubicBezTo>
                    <a:pt x="4" y="15"/>
                    <a:pt x="3" y="13"/>
                    <a:pt x="6" y="11"/>
                  </a:cubicBezTo>
                  <a:cubicBezTo>
                    <a:pt x="6" y="3"/>
                    <a:pt x="6" y="6"/>
                    <a:pt x="3" y="0"/>
                  </a:cubicBezTo>
                  <a:cubicBezTo>
                    <a:pt x="1" y="12"/>
                    <a:pt x="3" y="7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6" name="Freeform 182"/>
            <p:cNvSpPr>
              <a:spLocks/>
            </p:cNvSpPr>
            <p:nvPr/>
          </p:nvSpPr>
          <p:spPr bwMode="auto">
            <a:xfrm>
              <a:off x="2294" y="1958"/>
              <a:ext cx="8" cy="22"/>
            </a:xfrm>
            <a:custGeom>
              <a:avLst/>
              <a:gdLst>
                <a:gd name="T0" fmla="*/ 0 w 6"/>
                <a:gd name="T1" fmla="*/ 17 h 17"/>
                <a:gd name="T2" fmla="*/ 4 w 6"/>
                <a:gd name="T3" fmla="*/ 10 h 17"/>
                <a:gd name="T4" fmla="*/ 5 w 6"/>
                <a:gd name="T5" fmla="*/ 5 h 17"/>
                <a:gd name="T6" fmla="*/ 5 w 6"/>
                <a:gd name="T7" fmla="*/ 1 h 17"/>
                <a:gd name="T8" fmla="*/ 0 w 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cubicBezTo>
                    <a:pt x="3" y="16"/>
                    <a:pt x="3" y="14"/>
                    <a:pt x="4" y="10"/>
                  </a:cubicBezTo>
                  <a:cubicBezTo>
                    <a:pt x="5" y="5"/>
                    <a:pt x="5" y="8"/>
                    <a:pt x="5" y="5"/>
                  </a:cubicBezTo>
                  <a:cubicBezTo>
                    <a:pt x="6" y="0"/>
                    <a:pt x="5" y="2"/>
                    <a:pt x="5" y="1"/>
                  </a:cubicBezTo>
                  <a:cubicBezTo>
                    <a:pt x="1" y="4"/>
                    <a:pt x="1" y="11"/>
                    <a:pt x="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7" name="Freeform 183"/>
            <p:cNvSpPr>
              <a:spLocks/>
            </p:cNvSpPr>
            <p:nvPr/>
          </p:nvSpPr>
          <p:spPr bwMode="auto">
            <a:xfrm>
              <a:off x="922" y="3131"/>
              <a:ext cx="11" cy="22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5 w 8"/>
                <a:gd name="T5" fmla="*/ 14 h 17"/>
                <a:gd name="T6" fmla="*/ 5 w 8"/>
                <a:gd name="T7" fmla="*/ 9 h 17"/>
                <a:gd name="T8" fmla="*/ 0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2"/>
                    <a:pt x="1" y="4"/>
                    <a:pt x="1" y="8"/>
                  </a:cubicBezTo>
                  <a:cubicBezTo>
                    <a:pt x="5" y="12"/>
                    <a:pt x="3" y="11"/>
                    <a:pt x="5" y="14"/>
                  </a:cubicBezTo>
                  <a:cubicBezTo>
                    <a:pt x="6" y="13"/>
                    <a:pt x="8" y="17"/>
                    <a:pt x="5" y="9"/>
                  </a:cubicBezTo>
                  <a:cubicBezTo>
                    <a:pt x="2" y="0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8" name="Freeform 184"/>
            <p:cNvSpPr>
              <a:spLocks/>
            </p:cNvSpPr>
            <p:nvPr/>
          </p:nvSpPr>
          <p:spPr bwMode="auto">
            <a:xfrm>
              <a:off x="890" y="3383"/>
              <a:ext cx="8" cy="17"/>
            </a:xfrm>
            <a:custGeom>
              <a:avLst/>
              <a:gdLst>
                <a:gd name="T0" fmla="*/ 4 w 6"/>
                <a:gd name="T1" fmla="*/ 13 h 13"/>
                <a:gd name="T2" fmla="*/ 4 w 6"/>
                <a:gd name="T3" fmla="*/ 1 h 13"/>
                <a:gd name="T4" fmla="*/ 0 w 6"/>
                <a:gd name="T5" fmla="*/ 0 h 13"/>
                <a:gd name="T6" fmla="*/ 4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3"/>
                  </a:moveTo>
                  <a:cubicBezTo>
                    <a:pt x="6" y="8"/>
                    <a:pt x="4" y="8"/>
                    <a:pt x="4" y="1"/>
                  </a:cubicBezTo>
                  <a:cubicBezTo>
                    <a:pt x="1" y="3"/>
                    <a:pt x="2" y="2"/>
                    <a:pt x="0" y="0"/>
                  </a:cubicBezTo>
                  <a:cubicBezTo>
                    <a:pt x="0" y="5"/>
                    <a:pt x="1" y="11"/>
                    <a:pt x="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9" name="Freeform 185"/>
            <p:cNvSpPr>
              <a:spLocks/>
            </p:cNvSpPr>
            <p:nvPr/>
          </p:nvSpPr>
          <p:spPr bwMode="auto">
            <a:xfrm>
              <a:off x="1503" y="4101"/>
              <a:ext cx="7" cy="25"/>
            </a:xfrm>
            <a:custGeom>
              <a:avLst/>
              <a:gdLst>
                <a:gd name="T0" fmla="*/ 2 w 6"/>
                <a:gd name="T1" fmla="*/ 18 h 19"/>
                <a:gd name="T2" fmla="*/ 4 w 6"/>
                <a:gd name="T3" fmla="*/ 9 h 19"/>
                <a:gd name="T4" fmla="*/ 4 w 6"/>
                <a:gd name="T5" fmla="*/ 3 h 19"/>
                <a:gd name="T6" fmla="*/ 3 w 6"/>
                <a:gd name="T7" fmla="*/ 0 h 19"/>
                <a:gd name="T8" fmla="*/ 2 w 6"/>
                <a:gd name="T9" fmla="*/ 19 h 19"/>
                <a:gd name="T10" fmla="*/ 2 w 6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9">
                  <a:moveTo>
                    <a:pt x="2" y="18"/>
                  </a:moveTo>
                  <a:cubicBezTo>
                    <a:pt x="6" y="16"/>
                    <a:pt x="4" y="16"/>
                    <a:pt x="4" y="9"/>
                  </a:cubicBezTo>
                  <a:cubicBezTo>
                    <a:pt x="4" y="7"/>
                    <a:pt x="5" y="6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4" y="7"/>
                    <a:pt x="2" y="19"/>
                  </a:cubicBez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0" name="Freeform 186"/>
            <p:cNvSpPr>
              <a:spLocks/>
            </p:cNvSpPr>
            <p:nvPr/>
          </p:nvSpPr>
          <p:spPr bwMode="auto">
            <a:xfrm>
              <a:off x="1669" y="1847"/>
              <a:ext cx="7" cy="21"/>
            </a:xfrm>
            <a:custGeom>
              <a:avLst/>
              <a:gdLst>
                <a:gd name="T0" fmla="*/ 5 w 5"/>
                <a:gd name="T1" fmla="*/ 6 h 17"/>
                <a:gd name="T2" fmla="*/ 2 w 5"/>
                <a:gd name="T3" fmla="*/ 0 h 17"/>
                <a:gd name="T4" fmla="*/ 2 w 5"/>
                <a:gd name="T5" fmla="*/ 4 h 17"/>
                <a:gd name="T6" fmla="*/ 2 w 5"/>
                <a:gd name="T7" fmla="*/ 13 h 17"/>
                <a:gd name="T8" fmla="*/ 4 w 5"/>
                <a:gd name="T9" fmla="*/ 15 h 17"/>
                <a:gd name="T10" fmla="*/ 5 w 5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5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2" y="2"/>
                    <a:pt x="2" y="4"/>
                  </a:cubicBezTo>
                  <a:cubicBezTo>
                    <a:pt x="2" y="7"/>
                    <a:pt x="1" y="9"/>
                    <a:pt x="2" y="13"/>
                  </a:cubicBezTo>
                  <a:cubicBezTo>
                    <a:pt x="3" y="17"/>
                    <a:pt x="2" y="14"/>
                    <a:pt x="4" y="15"/>
                  </a:cubicBezTo>
                  <a:cubicBezTo>
                    <a:pt x="5" y="13"/>
                    <a:pt x="5" y="10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1" name="Freeform 187"/>
            <p:cNvSpPr>
              <a:spLocks/>
            </p:cNvSpPr>
            <p:nvPr/>
          </p:nvSpPr>
          <p:spPr bwMode="auto">
            <a:xfrm>
              <a:off x="1635" y="3461"/>
              <a:ext cx="6" cy="22"/>
            </a:xfrm>
            <a:custGeom>
              <a:avLst/>
              <a:gdLst>
                <a:gd name="T0" fmla="*/ 4 w 5"/>
                <a:gd name="T1" fmla="*/ 0 h 17"/>
                <a:gd name="T2" fmla="*/ 1 w 5"/>
                <a:gd name="T3" fmla="*/ 1 h 17"/>
                <a:gd name="T4" fmla="*/ 3 w 5"/>
                <a:gd name="T5" fmla="*/ 7 h 17"/>
                <a:gd name="T6" fmla="*/ 4 w 5"/>
                <a:gd name="T7" fmla="*/ 14 h 17"/>
                <a:gd name="T8" fmla="*/ 5 w 5"/>
                <a:gd name="T9" fmla="*/ 10 h 17"/>
                <a:gd name="T10" fmla="*/ 5 w 5"/>
                <a:gd name="T11" fmla="*/ 5 h 17"/>
                <a:gd name="T12" fmla="*/ 4 w 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2" y="0"/>
                    <a:pt x="3" y="0"/>
                    <a:pt x="1" y="1"/>
                  </a:cubicBezTo>
                  <a:cubicBezTo>
                    <a:pt x="2" y="3"/>
                    <a:pt x="3" y="4"/>
                    <a:pt x="3" y="7"/>
                  </a:cubicBezTo>
                  <a:cubicBezTo>
                    <a:pt x="2" y="15"/>
                    <a:pt x="0" y="12"/>
                    <a:pt x="4" y="14"/>
                  </a:cubicBezTo>
                  <a:cubicBezTo>
                    <a:pt x="5" y="12"/>
                    <a:pt x="5" y="17"/>
                    <a:pt x="5" y="10"/>
                  </a:cubicBezTo>
                  <a:cubicBezTo>
                    <a:pt x="5" y="10"/>
                    <a:pt x="5" y="6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2" name="Freeform 188"/>
            <p:cNvSpPr>
              <a:spLocks/>
            </p:cNvSpPr>
            <p:nvPr/>
          </p:nvSpPr>
          <p:spPr bwMode="auto">
            <a:xfrm>
              <a:off x="2183" y="3786"/>
              <a:ext cx="9" cy="18"/>
            </a:xfrm>
            <a:custGeom>
              <a:avLst/>
              <a:gdLst>
                <a:gd name="T0" fmla="*/ 6 w 7"/>
                <a:gd name="T1" fmla="*/ 6 h 14"/>
                <a:gd name="T2" fmla="*/ 3 w 7"/>
                <a:gd name="T3" fmla="*/ 2 h 14"/>
                <a:gd name="T4" fmla="*/ 2 w 7"/>
                <a:gd name="T5" fmla="*/ 0 h 14"/>
                <a:gd name="T6" fmla="*/ 5 w 7"/>
                <a:gd name="T7" fmla="*/ 14 h 14"/>
                <a:gd name="T8" fmla="*/ 6 w 7"/>
                <a:gd name="T9" fmla="*/ 11 h 14"/>
                <a:gd name="T10" fmla="*/ 5 w 7"/>
                <a:gd name="T11" fmla="*/ 9 h 14"/>
                <a:gd name="T12" fmla="*/ 6 w 7"/>
                <a:gd name="T13" fmla="*/ 7 h 14"/>
                <a:gd name="T14" fmla="*/ 6 w 7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6" y="6"/>
                  </a:moveTo>
                  <a:cubicBezTo>
                    <a:pt x="3" y="5"/>
                    <a:pt x="4" y="5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3" y="13"/>
                    <a:pt x="5" y="14"/>
                  </a:cubicBezTo>
                  <a:cubicBezTo>
                    <a:pt x="5" y="14"/>
                    <a:pt x="7" y="13"/>
                    <a:pt x="6" y="11"/>
                  </a:cubicBezTo>
                  <a:cubicBezTo>
                    <a:pt x="6" y="7"/>
                    <a:pt x="6" y="10"/>
                    <a:pt x="5" y="9"/>
                  </a:cubicBezTo>
                  <a:cubicBezTo>
                    <a:pt x="5" y="8"/>
                    <a:pt x="5" y="8"/>
                    <a:pt x="6" y="7"/>
                  </a:cubicBezTo>
                  <a:lnTo>
                    <a:pt x="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3" name="Freeform 189"/>
            <p:cNvSpPr>
              <a:spLocks/>
            </p:cNvSpPr>
            <p:nvPr/>
          </p:nvSpPr>
          <p:spPr bwMode="auto">
            <a:xfrm>
              <a:off x="491" y="1952"/>
              <a:ext cx="8" cy="15"/>
            </a:xfrm>
            <a:custGeom>
              <a:avLst/>
              <a:gdLst>
                <a:gd name="T0" fmla="*/ 4 w 6"/>
                <a:gd name="T1" fmla="*/ 9 h 12"/>
                <a:gd name="T2" fmla="*/ 4 w 6"/>
                <a:gd name="T3" fmla="*/ 2 h 12"/>
                <a:gd name="T4" fmla="*/ 4 w 6"/>
                <a:gd name="T5" fmla="*/ 2 h 12"/>
                <a:gd name="T6" fmla="*/ 0 w 6"/>
                <a:gd name="T7" fmla="*/ 0 h 12"/>
                <a:gd name="T8" fmla="*/ 2 w 6"/>
                <a:gd name="T9" fmla="*/ 11 h 12"/>
                <a:gd name="T10" fmla="*/ 6 w 6"/>
                <a:gd name="T11" fmla="*/ 12 h 12"/>
                <a:gd name="T12" fmla="*/ 4 w 6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3" y="6"/>
                    <a:pt x="4" y="7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1" y="5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4" name="Freeform 190"/>
            <p:cNvSpPr>
              <a:spLocks/>
            </p:cNvSpPr>
            <p:nvPr/>
          </p:nvSpPr>
          <p:spPr bwMode="auto">
            <a:xfrm>
              <a:off x="966" y="2377"/>
              <a:ext cx="7" cy="26"/>
            </a:xfrm>
            <a:custGeom>
              <a:avLst/>
              <a:gdLst>
                <a:gd name="T0" fmla="*/ 2 w 5"/>
                <a:gd name="T1" fmla="*/ 3 h 20"/>
                <a:gd name="T2" fmla="*/ 2 w 5"/>
                <a:gd name="T3" fmla="*/ 2 h 20"/>
                <a:gd name="T4" fmla="*/ 1 w 5"/>
                <a:gd name="T5" fmla="*/ 0 h 20"/>
                <a:gd name="T6" fmla="*/ 0 w 5"/>
                <a:gd name="T7" fmla="*/ 3 h 20"/>
                <a:gd name="T8" fmla="*/ 0 w 5"/>
                <a:gd name="T9" fmla="*/ 5 h 20"/>
                <a:gd name="T10" fmla="*/ 3 w 5"/>
                <a:gd name="T11" fmla="*/ 20 h 20"/>
                <a:gd name="T12" fmla="*/ 3 w 5"/>
                <a:gd name="T13" fmla="*/ 7 h 20"/>
                <a:gd name="T14" fmla="*/ 2 w 5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0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5" y="12"/>
                    <a:pt x="3" y="7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5" name="Freeform 191"/>
            <p:cNvSpPr>
              <a:spLocks/>
            </p:cNvSpPr>
            <p:nvPr/>
          </p:nvSpPr>
          <p:spPr bwMode="auto">
            <a:xfrm>
              <a:off x="1157" y="2727"/>
              <a:ext cx="5" cy="16"/>
            </a:xfrm>
            <a:custGeom>
              <a:avLst/>
              <a:gdLst>
                <a:gd name="T0" fmla="*/ 0 w 4"/>
                <a:gd name="T1" fmla="*/ 10 h 13"/>
                <a:gd name="T2" fmla="*/ 4 w 4"/>
                <a:gd name="T3" fmla="*/ 13 h 13"/>
                <a:gd name="T4" fmla="*/ 3 w 4"/>
                <a:gd name="T5" fmla="*/ 0 h 13"/>
                <a:gd name="T6" fmla="*/ 0 w 4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cubicBezTo>
                    <a:pt x="2" y="12"/>
                    <a:pt x="1" y="12"/>
                    <a:pt x="4" y="1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6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6" name="Freeform 192"/>
            <p:cNvSpPr>
              <a:spLocks/>
            </p:cNvSpPr>
            <p:nvPr/>
          </p:nvSpPr>
          <p:spPr bwMode="auto">
            <a:xfrm>
              <a:off x="2207" y="3641"/>
              <a:ext cx="4" cy="25"/>
            </a:xfrm>
            <a:custGeom>
              <a:avLst/>
              <a:gdLst>
                <a:gd name="T0" fmla="*/ 2 w 3"/>
                <a:gd name="T1" fmla="*/ 17 h 19"/>
                <a:gd name="T2" fmla="*/ 3 w 3"/>
                <a:gd name="T3" fmla="*/ 13 h 19"/>
                <a:gd name="T4" fmla="*/ 3 w 3"/>
                <a:gd name="T5" fmla="*/ 4 h 19"/>
                <a:gd name="T6" fmla="*/ 1 w 3"/>
                <a:gd name="T7" fmla="*/ 1 h 19"/>
                <a:gd name="T8" fmla="*/ 0 w 3"/>
                <a:gd name="T9" fmla="*/ 15 h 19"/>
                <a:gd name="T10" fmla="*/ 2 w 3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">
                  <a:moveTo>
                    <a:pt x="2" y="17"/>
                  </a:moveTo>
                  <a:cubicBezTo>
                    <a:pt x="3" y="16"/>
                    <a:pt x="3" y="17"/>
                    <a:pt x="3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2" y="2"/>
                    <a:pt x="1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9"/>
                    <a:pt x="0" y="16"/>
                    <a:pt x="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7" name="Freeform 193"/>
            <p:cNvSpPr>
              <a:spLocks/>
            </p:cNvSpPr>
            <p:nvPr/>
          </p:nvSpPr>
          <p:spPr bwMode="auto">
            <a:xfrm>
              <a:off x="1772" y="2362"/>
              <a:ext cx="13" cy="11"/>
            </a:xfrm>
            <a:custGeom>
              <a:avLst/>
              <a:gdLst>
                <a:gd name="T0" fmla="*/ 7 w 10"/>
                <a:gd name="T1" fmla="*/ 7 h 9"/>
                <a:gd name="T2" fmla="*/ 0 w 10"/>
                <a:gd name="T3" fmla="*/ 0 h 9"/>
                <a:gd name="T4" fmla="*/ 3 w 10"/>
                <a:gd name="T5" fmla="*/ 9 h 9"/>
                <a:gd name="T6" fmla="*/ 4 w 10"/>
                <a:gd name="T7" fmla="*/ 9 h 9"/>
                <a:gd name="T8" fmla="*/ 5 w 10"/>
                <a:gd name="T9" fmla="*/ 8 h 9"/>
                <a:gd name="T10" fmla="*/ 7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7" y="7"/>
                  </a:moveTo>
                  <a:cubicBezTo>
                    <a:pt x="3" y="2"/>
                    <a:pt x="7" y="1"/>
                    <a:pt x="0" y="0"/>
                  </a:cubicBezTo>
                  <a:cubicBezTo>
                    <a:pt x="0" y="6"/>
                    <a:pt x="1" y="4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0" y="6"/>
                    <a:pt x="3" y="9"/>
                    <a:pt x="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8" name="Freeform 194"/>
            <p:cNvSpPr>
              <a:spLocks/>
            </p:cNvSpPr>
            <p:nvPr/>
          </p:nvSpPr>
          <p:spPr bwMode="auto">
            <a:xfrm>
              <a:off x="2474" y="1802"/>
              <a:ext cx="6" cy="14"/>
            </a:xfrm>
            <a:custGeom>
              <a:avLst/>
              <a:gdLst>
                <a:gd name="T0" fmla="*/ 5 w 5"/>
                <a:gd name="T1" fmla="*/ 4 h 11"/>
                <a:gd name="T2" fmla="*/ 4 w 5"/>
                <a:gd name="T3" fmla="*/ 1 h 11"/>
                <a:gd name="T4" fmla="*/ 3 w 5"/>
                <a:gd name="T5" fmla="*/ 0 h 11"/>
                <a:gd name="T6" fmla="*/ 2 w 5"/>
                <a:gd name="T7" fmla="*/ 11 h 11"/>
                <a:gd name="T8" fmla="*/ 4 w 5"/>
                <a:gd name="T9" fmla="*/ 10 h 11"/>
                <a:gd name="T10" fmla="*/ 5 w 5"/>
                <a:gd name="T11" fmla="*/ 9 h 11"/>
                <a:gd name="T12" fmla="*/ 5 w 5"/>
                <a:gd name="T13" fmla="*/ 3 h 11"/>
                <a:gd name="T14" fmla="*/ 5 w 5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5" y="4"/>
                  </a:move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2" y="4"/>
                    <a:pt x="2" y="11"/>
                  </a:cubicBezTo>
                  <a:cubicBezTo>
                    <a:pt x="5" y="10"/>
                    <a:pt x="2" y="11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99" name="Freeform 195"/>
            <p:cNvSpPr>
              <a:spLocks/>
            </p:cNvSpPr>
            <p:nvPr/>
          </p:nvSpPr>
          <p:spPr bwMode="auto">
            <a:xfrm>
              <a:off x="1658" y="3572"/>
              <a:ext cx="6" cy="20"/>
            </a:xfrm>
            <a:custGeom>
              <a:avLst/>
              <a:gdLst>
                <a:gd name="T0" fmla="*/ 4 w 5"/>
                <a:gd name="T1" fmla="*/ 6 h 16"/>
                <a:gd name="T2" fmla="*/ 0 w 5"/>
                <a:gd name="T3" fmla="*/ 1 h 16"/>
                <a:gd name="T4" fmla="*/ 2 w 5"/>
                <a:gd name="T5" fmla="*/ 8 h 16"/>
                <a:gd name="T6" fmla="*/ 4 w 5"/>
                <a:gd name="T7" fmla="*/ 14 h 16"/>
                <a:gd name="T8" fmla="*/ 5 w 5"/>
                <a:gd name="T9" fmla="*/ 10 h 16"/>
                <a:gd name="T10" fmla="*/ 3 w 5"/>
                <a:gd name="T11" fmla="*/ 6 h 16"/>
                <a:gd name="T12" fmla="*/ 4 w 5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4" y="6"/>
                  </a:moveTo>
                  <a:cubicBezTo>
                    <a:pt x="2" y="0"/>
                    <a:pt x="5" y="2"/>
                    <a:pt x="0" y="1"/>
                  </a:cubicBezTo>
                  <a:cubicBezTo>
                    <a:pt x="1" y="8"/>
                    <a:pt x="1" y="3"/>
                    <a:pt x="2" y="8"/>
                  </a:cubicBezTo>
                  <a:cubicBezTo>
                    <a:pt x="3" y="13"/>
                    <a:pt x="1" y="11"/>
                    <a:pt x="4" y="14"/>
                  </a:cubicBezTo>
                  <a:cubicBezTo>
                    <a:pt x="4" y="13"/>
                    <a:pt x="5" y="16"/>
                    <a:pt x="5" y="10"/>
                  </a:cubicBezTo>
                  <a:cubicBezTo>
                    <a:pt x="5" y="9"/>
                    <a:pt x="4" y="8"/>
                    <a:pt x="3" y="6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0" name="Freeform 196"/>
            <p:cNvSpPr>
              <a:spLocks/>
            </p:cNvSpPr>
            <p:nvPr/>
          </p:nvSpPr>
          <p:spPr bwMode="auto">
            <a:xfrm>
              <a:off x="2074" y="3423"/>
              <a:ext cx="7" cy="15"/>
            </a:xfrm>
            <a:custGeom>
              <a:avLst/>
              <a:gdLst>
                <a:gd name="T0" fmla="*/ 3 w 6"/>
                <a:gd name="T1" fmla="*/ 8 h 12"/>
                <a:gd name="T2" fmla="*/ 3 w 6"/>
                <a:gd name="T3" fmla="*/ 5 h 12"/>
                <a:gd name="T4" fmla="*/ 6 w 6"/>
                <a:gd name="T5" fmla="*/ 8 h 12"/>
                <a:gd name="T6" fmla="*/ 4 w 6"/>
                <a:gd name="T7" fmla="*/ 0 h 12"/>
                <a:gd name="T8" fmla="*/ 1 w 6"/>
                <a:gd name="T9" fmla="*/ 0 h 12"/>
                <a:gd name="T10" fmla="*/ 1 w 6"/>
                <a:gd name="T11" fmla="*/ 6 h 12"/>
                <a:gd name="T12" fmla="*/ 2 w 6"/>
                <a:gd name="T13" fmla="*/ 10 h 12"/>
                <a:gd name="T14" fmla="*/ 3 w 6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8"/>
                  </a:moveTo>
                  <a:cubicBezTo>
                    <a:pt x="3" y="8"/>
                    <a:pt x="3" y="6"/>
                    <a:pt x="3" y="5"/>
                  </a:cubicBezTo>
                  <a:cubicBezTo>
                    <a:pt x="5" y="8"/>
                    <a:pt x="3" y="6"/>
                    <a:pt x="6" y="8"/>
                  </a:cubicBezTo>
                  <a:cubicBezTo>
                    <a:pt x="5" y="4"/>
                    <a:pt x="5" y="3"/>
                    <a:pt x="4" y="0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1"/>
                    <a:pt x="1" y="5"/>
                    <a:pt x="2" y="10"/>
                  </a:cubicBezTo>
                  <a:cubicBezTo>
                    <a:pt x="3" y="9"/>
                    <a:pt x="3" y="12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1" name="Freeform 197"/>
            <p:cNvSpPr>
              <a:spLocks/>
            </p:cNvSpPr>
            <p:nvPr/>
          </p:nvSpPr>
          <p:spPr bwMode="auto">
            <a:xfrm>
              <a:off x="485" y="1929"/>
              <a:ext cx="11" cy="13"/>
            </a:xfrm>
            <a:custGeom>
              <a:avLst/>
              <a:gdLst>
                <a:gd name="T0" fmla="*/ 5 w 9"/>
                <a:gd name="T1" fmla="*/ 3 h 10"/>
                <a:gd name="T2" fmla="*/ 0 w 9"/>
                <a:gd name="T3" fmla="*/ 3 h 10"/>
                <a:gd name="T4" fmla="*/ 0 w 9"/>
                <a:gd name="T5" fmla="*/ 3 h 10"/>
                <a:gd name="T6" fmla="*/ 2 w 9"/>
                <a:gd name="T7" fmla="*/ 4 h 10"/>
                <a:gd name="T8" fmla="*/ 2 w 9"/>
                <a:gd name="T9" fmla="*/ 7 h 10"/>
                <a:gd name="T10" fmla="*/ 5 w 9"/>
                <a:gd name="T11" fmla="*/ 6 h 10"/>
                <a:gd name="T12" fmla="*/ 4 w 9"/>
                <a:gd name="T13" fmla="*/ 10 h 10"/>
                <a:gd name="T14" fmla="*/ 9 w 9"/>
                <a:gd name="T15" fmla="*/ 10 h 10"/>
                <a:gd name="T16" fmla="*/ 7 w 9"/>
                <a:gd name="T17" fmla="*/ 6 h 10"/>
                <a:gd name="T18" fmla="*/ 5 w 9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5" y="3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7"/>
                    <a:pt x="2" y="5"/>
                    <a:pt x="2" y="7"/>
                  </a:cubicBezTo>
                  <a:cubicBezTo>
                    <a:pt x="4" y="6"/>
                    <a:pt x="3" y="6"/>
                    <a:pt x="5" y="6"/>
                  </a:cubicBezTo>
                  <a:cubicBezTo>
                    <a:pt x="4" y="9"/>
                    <a:pt x="5" y="7"/>
                    <a:pt x="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8" y="8"/>
                    <a:pt x="7" y="6"/>
                  </a:cubicBezTo>
                  <a:cubicBezTo>
                    <a:pt x="6" y="4"/>
                    <a:pt x="7" y="4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2" name="Freeform 198"/>
            <p:cNvSpPr>
              <a:spLocks/>
            </p:cNvSpPr>
            <p:nvPr/>
          </p:nvSpPr>
          <p:spPr bwMode="auto">
            <a:xfrm>
              <a:off x="1521" y="4149"/>
              <a:ext cx="5" cy="16"/>
            </a:xfrm>
            <a:custGeom>
              <a:avLst/>
              <a:gdLst>
                <a:gd name="T0" fmla="*/ 0 w 4"/>
                <a:gd name="T1" fmla="*/ 8 h 13"/>
                <a:gd name="T2" fmla="*/ 4 w 4"/>
                <a:gd name="T3" fmla="*/ 0 h 13"/>
                <a:gd name="T4" fmla="*/ 0 w 4"/>
                <a:gd name="T5" fmla="*/ 0 h 13"/>
                <a:gd name="T6" fmla="*/ 0 w 4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cubicBezTo>
                    <a:pt x="4" y="8"/>
                    <a:pt x="2" y="1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3" name="Freeform 199"/>
            <p:cNvSpPr>
              <a:spLocks/>
            </p:cNvSpPr>
            <p:nvPr/>
          </p:nvSpPr>
          <p:spPr bwMode="auto">
            <a:xfrm>
              <a:off x="2624" y="3058"/>
              <a:ext cx="5" cy="14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9 h 11"/>
                <a:gd name="T4" fmla="*/ 3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0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3" y="10"/>
                    <a:pt x="0" y="10"/>
                    <a:pt x="4" y="9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4" name="Freeform 200"/>
            <p:cNvSpPr>
              <a:spLocks/>
            </p:cNvSpPr>
            <p:nvPr/>
          </p:nvSpPr>
          <p:spPr bwMode="auto">
            <a:xfrm>
              <a:off x="1812" y="2571"/>
              <a:ext cx="6" cy="16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9 h 12"/>
                <a:gd name="T4" fmla="*/ 3 w 5"/>
                <a:gd name="T5" fmla="*/ 1 h 12"/>
                <a:gd name="T6" fmla="*/ 2 w 5"/>
                <a:gd name="T7" fmla="*/ 3 h 12"/>
                <a:gd name="T8" fmla="*/ 2 w 5"/>
                <a:gd name="T9" fmla="*/ 4 h 12"/>
                <a:gd name="T10" fmla="*/ 0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4" y="12"/>
                    <a:pt x="4" y="12"/>
                    <a:pt x="5" y="9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2" y="0"/>
                    <a:pt x="2" y="4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5" name="Freeform 201"/>
            <p:cNvSpPr>
              <a:spLocks/>
            </p:cNvSpPr>
            <p:nvPr/>
          </p:nvSpPr>
          <p:spPr bwMode="auto">
            <a:xfrm>
              <a:off x="1804" y="3700"/>
              <a:ext cx="7" cy="22"/>
            </a:xfrm>
            <a:custGeom>
              <a:avLst/>
              <a:gdLst>
                <a:gd name="T0" fmla="*/ 1 w 5"/>
                <a:gd name="T1" fmla="*/ 11 h 17"/>
                <a:gd name="T2" fmla="*/ 2 w 5"/>
                <a:gd name="T3" fmla="*/ 14 h 17"/>
                <a:gd name="T4" fmla="*/ 4 w 5"/>
                <a:gd name="T5" fmla="*/ 0 h 17"/>
                <a:gd name="T6" fmla="*/ 1 w 5"/>
                <a:gd name="T7" fmla="*/ 3 h 17"/>
                <a:gd name="T8" fmla="*/ 1 w 5"/>
                <a:gd name="T9" fmla="*/ 7 h 17"/>
                <a:gd name="T10" fmla="*/ 1 w 5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1" y="11"/>
                  </a:moveTo>
                  <a:cubicBezTo>
                    <a:pt x="1" y="17"/>
                    <a:pt x="1" y="12"/>
                    <a:pt x="2" y="14"/>
                  </a:cubicBezTo>
                  <a:cubicBezTo>
                    <a:pt x="5" y="12"/>
                    <a:pt x="4" y="16"/>
                    <a:pt x="4" y="0"/>
                  </a:cubicBezTo>
                  <a:cubicBezTo>
                    <a:pt x="4" y="1"/>
                    <a:pt x="2" y="1"/>
                    <a:pt x="1" y="3"/>
                  </a:cubicBezTo>
                  <a:cubicBezTo>
                    <a:pt x="0" y="8"/>
                    <a:pt x="2" y="2"/>
                    <a:pt x="1" y="7"/>
                  </a:cubicBezTo>
                  <a:cubicBezTo>
                    <a:pt x="1" y="9"/>
                    <a:pt x="1" y="8"/>
                    <a:pt x="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6" name="Freeform 202"/>
            <p:cNvSpPr>
              <a:spLocks/>
            </p:cNvSpPr>
            <p:nvPr/>
          </p:nvSpPr>
          <p:spPr bwMode="auto">
            <a:xfrm>
              <a:off x="1793" y="3721"/>
              <a:ext cx="5" cy="31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11 h 24"/>
                <a:gd name="T4" fmla="*/ 3 w 4"/>
                <a:gd name="T5" fmla="*/ 5 h 24"/>
                <a:gd name="T6" fmla="*/ 3 w 4"/>
                <a:gd name="T7" fmla="*/ 0 h 24"/>
                <a:gd name="T8" fmla="*/ 0 w 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cubicBezTo>
                    <a:pt x="1" y="20"/>
                    <a:pt x="2" y="16"/>
                    <a:pt x="2" y="11"/>
                  </a:cubicBezTo>
                  <a:cubicBezTo>
                    <a:pt x="2" y="7"/>
                    <a:pt x="2" y="9"/>
                    <a:pt x="3" y="5"/>
                  </a:cubicBezTo>
                  <a:cubicBezTo>
                    <a:pt x="4" y="2"/>
                    <a:pt x="4" y="3"/>
                    <a:pt x="3" y="0"/>
                  </a:cubicBezTo>
                  <a:cubicBezTo>
                    <a:pt x="0" y="6"/>
                    <a:pt x="0" y="15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7" name="Freeform 203"/>
            <p:cNvSpPr>
              <a:spLocks/>
            </p:cNvSpPr>
            <p:nvPr/>
          </p:nvSpPr>
          <p:spPr bwMode="auto">
            <a:xfrm>
              <a:off x="2058" y="3216"/>
              <a:ext cx="8" cy="17"/>
            </a:xfrm>
            <a:custGeom>
              <a:avLst/>
              <a:gdLst>
                <a:gd name="T0" fmla="*/ 0 w 6"/>
                <a:gd name="T1" fmla="*/ 13 h 13"/>
                <a:gd name="T2" fmla="*/ 3 w 6"/>
                <a:gd name="T3" fmla="*/ 10 h 13"/>
                <a:gd name="T4" fmla="*/ 2 w 6"/>
                <a:gd name="T5" fmla="*/ 0 h 13"/>
                <a:gd name="T6" fmla="*/ 0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3" y="12"/>
                    <a:pt x="2" y="13"/>
                    <a:pt x="3" y="10"/>
                  </a:cubicBezTo>
                  <a:cubicBezTo>
                    <a:pt x="6" y="5"/>
                    <a:pt x="6" y="2"/>
                    <a:pt x="2" y="0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08" name="Freeform 204"/>
            <p:cNvSpPr>
              <a:spLocks/>
            </p:cNvSpPr>
            <p:nvPr/>
          </p:nvSpPr>
          <p:spPr bwMode="auto">
            <a:xfrm>
              <a:off x="2756" y="2756"/>
              <a:ext cx="7" cy="13"/>
            </a:xfrm>
            <a:custGeom>
              <a:avLst/>
              <a:gdLst>
                <a:gd name="T0" fmla="*/ 2 w 5"/>
                <a:gd name="T1" fmla="*/ 10 h 10"/>
                <a:gd name="T2" fmla="*/ 5 w 5"/>
                <a:gd name="T3" fmla="*/ 9 h 10"/>
                <a:gd name="T4" fmla="*/ 1 w 5"/>
                <a:gd name="T5" fmla="*/ 0 h 10"/>
                <a:gd name="T6" fmla="*/ 2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4"/>
                    <a:pt x="3" y="1"/>
                    <a:pt x="1" y="0"/>
                  </a:cubicBezTo>
                  <a:cubicBezTo>
                    <a:pt x="0" y="4"/>
                    <a:pt x="1" y="6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2" name="그룹 1"/>
          <p:cNvGrpSpPr/>
          <p:nvPr/>
        </p:nvGrpSpPr>
        <p:grpSpPr>
          <a:xfrm>
            <a:off x="817021" y="4351284"/>
            <a:ext cx="1906793" cy="1988982"/>
            <a:chOff x="1165422" y="4151587"/>
            <a:chExt cx="1906793" cy="1988982"/>
          </a:xfrm>
        </p:grpSpPr>
        <p:sp>
          <p:nvSpPr>
            <p:cNvPr id="210" name="Freeform 5"/>
            <p:cNvSpPr>
              <a:spLocks noEditPoints="1"/>
            </p:cNvSpPr>
            <p:nvPr/>
          </p:nvSpPr>
          <p:spPr bwMode="auto">
            <a:xfrm>
              <a:off x="2802164" y="5687354"/>
              <a:ext cx="180817" cy="453215"/>
            </a:xfrm>
            <a:custGeom>
              <a:avLst/>
              <a:gdLst>
                <a:gd name="T0" fmla="*/ 90 w 180"/>
                <a:gd name="T1" fmla="*/ 337 h 450"/>
                <a:gd name="T2" fmla="*/ 129 w 180"/>
                <a:gd name="T3" fmla="*/ 371 h 450"/>
                <a:gd name="T4" fmla="*/ 140 w 180"/>
                <a:gd name="T5" fmla="*/ 319 h 450"/>
                <a:gd name="T6" fmla="*/ 168 w 180"/>
                <a:gd name="T7" fmla="*/ 301 h 450"/>
                <a:gd name="T8" fmla="*/ 123 w 180"/>
                <a:gd name="T9" fmla="*/ 279 h 450"/>
                <a:gd name="T10" fmla="*/ 36 w 180"/>
                <a:gd name="T11" fmla="*/ 272 h 450"/>
                <a:gd name="T12" fmla="*/ 15 w 180"/>
                <a:gd name="T13" fmla="*/ 248 h 450"/>
                <a:gd name="T14" fmla="*/ 142 w 180"/>
                <a:gd name="T15" fmla="*/ 299 h 450"/>
                <a:gd name="T16" fmla="*/ 139 w 180"/>
                <a:gd name="T17" fmla="*/ 263 h 450"/>
                <a:gd name="T18" fmla="*/ 133 w 180"/>
                <a:gd name="T19" fmla="*/ 225 h 450"/>
                <a:gd name="T20" fmla="*/ 9 w 180"/>
                <a:gd name="T21" fmla="*/ 210 h 450"/>
                <a:gd name="T22" fmla="*/ 24 w 180"/>
                <a:gd name="T23" fmla="*/ 206 h 450"/>
                <a:gd name="T24" fmla="*/ 76 w 180"/>
                <a:gd name="T25" fmla="*/ 183 h 450"/>
                <a:gd name="T26" fmla="*/ 72 w 180"/>
                <a:gd name="T27" fmla="*/ 146 h 450"/>
                <a:gd name="T28" fmla="*/ 66 w 180"/>
                <a:gd name="T29" fmla="*/ 0 h 450"/>
                <a:gd name="T30" fmla="*/ 57 w 180"/>
                <a:gd name="T31" fmla="*/ 9 h 450"/>
                <a:gd name="T32" fmla="*/ 68 w 180"/>
                <a:gd name="T33" fmla="*/ 120 h 450"/>
                <a:gd name="T34" fmla="*/ 49 w 180"/>
                <a:gd name="T35" fmla="*/ 42 h 450"/>
                <a:gd name="T36" fmla="*/ 38 w 180"/>
                <a:gd name="T37" fmla="*/ 79 h 450"/>
                <a:gd name="T38" fmla="*/ 43 w 180"/>
                <a:gd name="T39" fmla="*/ 170 h 450"/>
                <a:gd name="T40" fmla="*/ 29 w 180"/>
                <a:gd name="T41" fmla="*/ 85 h 450"/>
                <a:gd name="T42" fmla="*/ 23 w 180"/>
                <a:gd name="T43" fmla="*/ 51 h 450"/>
                <a:gd name="T44" fmla="*/ 15 w 180"/>
                <a:gd name="T45" fmla="*/ 65 h 450"/>
                <a:gd name="T46" fmla="*/ 18 w 180"/>
                <a:gd name="T47" fmla="*/ 151 h 450"/>
                <a:gd name="T48" fmla="*/ 8 w 180"/>
                <a:gd name="T49" fmla="*/ 108 h 450"/>
                <a:gd name="T50" fmla="*/ 2 w 180"/>
                <a:gd name="T51" fmla="*/ 131 h 450"/>
                <a:gd name="T52" fmla="*/ 5 w 180"/>
                <a:gd name="T53" fmla="*/ 174 h 450"/>
                <a:gd name="T54" fmla="*/ 0 w 180"/>
                <a:gd name="T55" fmla="*/ 203 h 450"/>
                <a:gd name="T56" fmla="*/ 6 w 180"/>
                <a:gd name="T57" fmla="*/ 234 h 450"/>
                <a:gd name="T58" fmla="*/ 23 w 180"/>
                <a:gd name="T59" fmla="*/ 271 h 450"/>
                <a:gd name="T60" fmla="*/ 41 w 180"/>
                <a:gd name="T61" fmla="*/ 323 h 450"/>
                <a:gd name="T62" fmla="*/ 56 w 180"/>
                <a:gd name="T63" fmla="*/ 341 h 450"/>
                <a:gd name="T64" fmla="*/ 39 w 180"/>
                <a:gd name="T65" fmla="*/ 289 h 450"/>
                <a:gd name="T66" fmla="*/ 64 w 180"/>
                <a:gd name="T67" fmla="*/ 352 h 450"/>
                <a:gd name="T68" fmla="*/ 81 w 180"/>
                <a:gd name="T69" fmla="*/ 376 h 450"/>
                <a:gd name="T70" fmla="*/ 91 w 180"/>
                <a:gd name="T71" fmla="*/ 349 h 450"/>
                <a:gd name="T72" fmla="*/ 105 w 180"/>
                <a:gd name="T73" fmla="*/ 445 h 450"/>
                <a:gd name="T74" fmla="*/ 131 w 180"/>
                <a:gd name="T75" fmla="*/ 383 h 450"/>
                <a:gd name="T76" fmla="*/ 145 w 180"/>
                <a:gd name="T77" fmla="*/ 392 h 450"/>
                <a:gd name="T78" fmla="*/ 159 w 180"/>
                <a:gd name="T79" fmla="*/ 341 h 450"/>
                <a:gd name="T80" fmla="*/ 164 w 180"/>
                <a:gd name="T81" fmla="*/ 344 h 450"/>
                <a:gd name="T82" fmla="*/ 171 w 180"/>
                <a:gd name="T83" fmla="*/ 325 h 450"/>
                <a:gd name="T84" fmla="*/ 177 w 180"/>
                <a:gd name="T85" fmla="*/ 261 h 450"/>
                <a:gd name="T86" fmla="*/ 170 w 180"/>
                <a:gd name="T87" fmla="*/ 224 h 450"/>
                <a:gd name="T88" fmla="*/ 162 w 180"/>
                <a:gd name="T89" fmla="*/ 188 h 450"/>
                <a:gd name="T90" fmla="*/ 155 w 180"/>
                <a:gd name="T91" fmla="*/ 184 h 450"/>
                <a:gd name="T92" fmla="*/ 131 w 180"/>
                <a:gd name="T93" fmla="*/ 73 h 450"/>
                <a:gd name="T94" fmla="*/ 113 w 180"/>
                <a:gd name="T95" fmla="*/ 58 h 450"/>
                <a:gd name="T96" fmla="*/ 142 w 180"/>
                <a:gd name="T97" fmla="*/ 194 h 450"/>
                <a:gd name="T98" fmla="*/ 128 w 180"/>
                <a:gd name="T99" fmla="*/ 137 h 450"/>
                <a:gd name="T100" fmla="*/ 134 w 180"/>
                <a:gd name="T101" fmla="*/ 221 h 450"/>
                <a:gd name="T102" fmla="*/ 110 w 180"/>
                <a:gd name="T103" fmla="*/ 77 h 450"/>
                <a:gd name="T104" fmla="*/ 102 w 180"/>
                <a:gd name="T105" fmla="*/ 71 h 450"/>
                <a:gd name="T106" fmla="*/ 117 w 180"/>
                <a:gd name="T107" fmla="*/ 194 h 450"/>
                <a:gd name="T108" fmla="*/ 102 w 180"/>
                <a:gd name="T109" fmla="*/ 93 h 450"/>
                <a:gd name="T110" fmla="*/ 89 w 180"/>
                <a:gd name="T111" fmla="*/ 22 h 450"/>
                <a:gd name="T112" fmla="*/ 80 w 180"/>
                <a:gd name="T113" fmla="*/ 8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0" h="450">
                  <a:moveTo>
                    <a:pt x="89" y="340"/>
                  </a:moveTo>
                  <a:cubicBezTo>
                    <a:pt x="87" y="340"/>
                    <a:pt x="87" y="340"/>
                    <a:pt x="86" y="337"/>
                  </a:cubicBezTo>
                  <a:cubicBezTo>
                    <a:pt x="85" y="334"/>
                    <a:pt x="86" y="334"/>
                    <a:pt x="84" y="331"/>
                  </a:cubicBezTo>
                  <a:cubicBezTo>
                    <a:pt x="87" y="328"/>
                    <a:pt x="86" y="329"/>
                    <a:pt x="86" y="323"/>
                  </a:cubicBezTo>
                  <a:cubicBezTo>
                    <a:pt x="89" y="324"/>
                    <a:pt x="88" y="326"/>
                    <a:pt x="90" y="335"/>
                  </a:cubicBezTo>
                  <a:cubicBezTo>
                    <a:pt x="90" y="337"/>
                    <a:pt x="90" y="334"/>
                    <a:pt x="90" y="337"/>
                  </a:cubicBezTo>
                  <a:cubicBezTo>
                    <a:pt x="90" y="340"/>
                    <a:pt x="90" y="338"/>
                    <a:pt x="90" y="340"/>
                  </a:cubicBezTo>
                  <a:lnTo>
                    <a:pt x="89" y="340"/>
                  </a:lnTo>
                  <a:close/>
                  <a:moveTo>
                    <a:pt x="127" y="318"/>
                  </a:moveTo>
                  <a:cubicBezTo>
                    <a:pt x="129" y="358"/>
                    <a:pt x="129" y="358"/>
                    <a:pt x="129" y="358"/>
                  </a:cubicBezTo>
                  <a:cubicBezTo>
                    <a:pt x="130" y="365"/>
                    <a:pt x="130" y="366"/>
                    <a:pt x="129" y="370"/>
                  </a:cubicBezTo>
                  <a:cubicBezTo>
                    <a:pt x="129" y="371"/>
                    <a:pt x="129" y="371"/>
                    <a:pt x="129" y="371"/>
                  </a:cubicBezTo>
                  <a:cubicBezTo>
                    <a:pt x="128" y="362"/>
                    <a:pt x="127" y="353"/>
                    <a:pt x="126" y="345"/>
                  </a:cubicBezTo>
                  <a:cubicBezTo>
                    <a:pt x="126" y="340"/>
                    <a:pt x="126" y="335"/>
                    <a:pt x="126" y="331"/>
                  </a:cubicBezTo>
                  <a:cubicBezTo>
                    <a:pt x="125" y="324"/>
                    <a:pt x="125" y="324"/>
                    <a:pt x="126" y="320"/>
                  </a:cubicBezTo>
                  <a:cubicBezTo>
                    <a:pt x="127" y="319"/>
                    <a:pt x="127" y="319"/>
                    <a:pt x="127" y="319"/>
                  </a:cubicBezTo>
                  <a:lnTo>
                    <a:pt x="127" y="318"/>
                  </a:lnTo>
                  <a:close/>
                  <a:moveTo>
                    <a:pt x="140" y="319"/>
                  </a:moveTo>
                  <a:cubicBezTo>
                    <a:pt x="141" y="319"/>
                    <a:pt x="141" y="318"/>
                    <a:pt x="142" y="317"/>
                  </a:cubicBezTo>
                  <a:cubicBezTo>
                    <a:pt x="142" y="325"/>
                    <a:pt x="143" y="324"/>
                    <a:pt x="143" y="333"/>
                  </a:cubicBezTo>
                  <a:cubicBezTo>
                    <a:pt x="142" y="331"/>
                    <a:pt x="142" y="329"/>
                    <a:pt x="142" y="326"/>
                  </a:cubicBezTo>
                  <a:lnTo>
                    <a:pt x="140" y="319"/>
                  </a:lnTo>
                  <a:close/>
                  <a:moveTo>
                    <a:pt x="170" y="304"/>
                  </a:moveTo>
                  <a:cubicBezTo>
                    <a:pt x="168" y="302"/>
                    <a:pt x="168" y="306"/>
                    <a:pt x="168" y="301"/>
                  </a:cubicBezTo>
                  <a:cubicBezTo>
                    <a:pt x="170" y="293"/>
                    <a:pt x="170" y="293"/>
                    <a:pt x="170" y="293"/>
                  </a:cubicBezTo>
                  <a:cubicBezTo>
                    <a:pt x="170" y="297"/>
                    <a:pt x="171" y="301"/>
                    <a:pt x="170" y="304"/>
                  </a:cubicBezTo>
                  <a:close/>
                  <a:moveTo>
                    <a:pt x="123" y="279"/>
                  </a:moveTo>
                  <a:cubicBezTo>
                    <a:pt x="123" y="285"/>
                    <a:pt x="123" y="283"/>
                    <a:pt x="122" y="284"/>
                  </a:cubicBezTo>
                  <a:cubicBezTo>
                    <a:pt x="120" y="282"/>
                    <a:pt x="119" y="277"/>
                    <a:pt x="121" y="275"/>
                  </a:cubicBezTo>
                  <a:lnTo>
                    <a:pt x="123" y="279"/>
                  </a:lnTo>
                  <a:close/>
                  <a:moveTo>
                    <a:pt x="120" y="272"/>
                  </a:moveTo>
                  <a:cubicBezTo>
                    <a:pt x="120" y="269"/>
                    <a:pt x="121" y="272"/>
                    <a:pt x="121" y="272"/>
                  </a:cubicBezTo>
                  <a:cubicBezTo>
                    <a:pt x="121" y="273"/>
                    <a:pt x="120" y="273"/>
                    <a:pt x="120" y="272"/>
                  </a:cubicBezTo>
                  <a:close/>
                  <a:moveTo>
                    <a:pt x="35" y="255"/>
                  </a:moveTo>
                  <a:cubicBezTo>
                    <a:pt x="34" y="263"/>
                    <a:pt x="43" y="280"/>
                    <a:pt x="41" y="288"/>
                  </a:cubicBezTo>
                  <a:cubicBezTo>
                    <a:pt x="37" y="285"/>
                    <a:pt x="38" y="281"/>
                    <a:pt x="36" y="272"/>
                  </a:cubicBezTo>
                  <a:cubicBezTo>
                    <a:pt x="36" y="270"/>
                    <a:pt x="36" y="271"/>
                    <a:pt x="35" y="268"/>
                  </a:cubicBezTo>
                  <a:cubicBezTo>
                    <a:pt x="35" y="266"/>
                    <a:pt x="34" y="266"/>
                    <a:pt x="34" y="264"/>
                  </a:cubicBezTo>
                  <a:cubicBezTo>
                    <a:pt x="33" y="249"/>
                    <a:pt x="32" y="258"/>
                    <a:pt x="35" y="255"/>
                  </a:cubicBezTo>
                  <a:close/>
                  <a:moveTo>
                    <a:pt x="15" y="239"/>
                  </a:moveTo>
                  <a:cubicBezTo>
                    <a:pt x="15" y="241"/>
                    <a:pt x="15" y="241"/>
                    <a:pt x="15" y="243"/>
                  </a:cubicBezTo>
                  <a:cubicBezTo>
                    <a:pt x="17" y="253"/>
                    <a:pt x="17" y="246"/>
                    <a:pt x="15" y="248"/>
                  </a:cubicBezTo>
                  <a:cubicBezTo>
                    <a:pt x="12" y="247"/>
                    <a:pt x="11" y="242"/>
                    <a:pt x="12" y="239"/>
                  </a:cubicBezTo>
                  <a:cubicBezTo>
                    <a:pt x="13" y="236"/>
                    <a:pt x="13" y="237"/>
                    <a:pt x="14" y="237"/>
                  </a:cubicBezTo>
                  <a:cubicBezTo>
                    <a:pt x="15" y="238"/>
                    <a:pt x="14" y="236"/>
                    <a:pt x="15" y="239"/>
                  </a:cubicBezTo>
                  <a:close/>
                  <a:moveTo>
                    <a:pt x="140" y="264"/>
                  </a:moveTo>
                  <a:cubicBezTo>
                    <a:pt x="141" y="271"/>
                    <a:pt x="141" y="281"/>
                    <a:pt x="143" y="291"/>
                  </a:cubicBezTo>
                  <a:cubicBezTo>
                    <a:pt x="143" y="294"/>
                    <a:pt x="144" y="297"/>
                    <a:pt x="142" y="299"/>
                  </a:cubicBezTo>
                  <a:cubicBezTo>
                    <a:pt x="139" y="286"/>
                    <a:pt x="140" y="276"/>
                    <a:pt x="138" y="262"/>
                  </a:cubicBezTo>
                  <a:cubicBezTo>
                    <a:pt x="138" y="256"/>
                    <a:pt x="133" y="233"/>
                    <a:pt x="134" y="226"/>
                  </a:cubicBezTo>
                  <a:cubicBezTo>
                    <a:pt x="136" y="230"/>
                    <a:pt x="136" y="230"/>
                    <a:pt x="136" y="230"/>
                  </a:cubicBezTo>
                  <a:cubicBezTo>
                    <a:pt x="136" y="230"/>
                    <a:pt x="136" y="234"/>
                    <a:pt x="136" y="235"/>
                  </a:cubicBezTo>
                  <a:cubicBezTo>
                    <a:pt x="138" y="254"/>
                    <a:pt x="138" y="254"/>
                    <a:pt x="138" y="254"/>
                  </a:cubicBezTo>
                  <a:cubicBezTo>
                    <a:pt x="138" y="256"/>
                    <a:pt x="139" y="260"/>
                    <a:pt x="139" y="263"/>
                  </a:cubicBezTo>
                  <a:lnTo>
                    <a:pt x="140" y="264"/>
                  </a:lnTo>
                  <a:close/>
                  <a:moveTo>
                    <a:pt x="28" y="228"/>
                  </a:moveTo>
                  <a:cubicBezTo>
                    <a:pt x="29" y="231"/>
                    <a:pt x="28" y="230"/>
                    <a:pt x="27" y="230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8" y="228"/>
                    <a:pt x="27" y="226"/>
                    <a:pt x="28" y="228"/>
                  </a:cubicBezTo>
                  <a:close/>
                  <a:moveTo>
                    <a:pt x="133" y="225"/>
                  </a:moveTo>
                  <a:cubicBezTo>
                    <a:pt x="134" y="223"/>
                    <a:pt x="130" y="223"/>
                    <a:pt x="136" y="222"/>
                  </a:cubicBezTo>
                  <a:cubicBezTo>
                    <a:pt x="134" y="226"/>
                    <a:pt x="137" y="224"/>
                    <a:pt x="133" y="225"/>
                  </a:cubicBezTo>
                  <a:close/>
                  <a:moveTo>
                    <a:pt x="9" y="210"/>
                  </a:moveTo>
                  <a:cubicBezTo>
                    <a:pt x="9" y="210"/>
                    <a:pt x="12" y="211"/>
                    <a:pt x="9" y="213"/>
                  </a:cubicBezTo>
                  <a:cubicBezTo>
                    <a:pt x="9" y="214"/>
                    <a:pt x="8" y="214"/>
                    <a:pt x="7" y="214"/>
                  </a:cubicBezTo>
                  <a:cubicBezTo>
                    <a:pt x="7" y="211"/>
                    <a:pt x="7" y="211"/>
                    <a:pt x="9" y="210"/>
                  </a:cubicBezTo>
                  <a:close/>
                  <a:moveTo>
                    <a:pt x="24" y="206"/>
                  </a:moveTo>
                  <a:cubicBezTo>
                    <a:pt x="24" y="206"/>
                    <a:pt x="25" y="206"/>
                    <a:pt x="25" y="207"/>
                  </a:cubicBezTo>
                  <a:cubicBezTo>
                    <a:pt x="26" y="212"/>
                    <a:pt x="24" y="202"/>
                    <a:pt x="25" y="208"/>
                  </a:cubicBezTo>
                  <a:cubicBezTo>
                    <a:pt x="26" y="216"/>
                    <a:pt x="26" y="216"/>
                    <a:pt x="26" y="216"/>
                  </a:cubicBezTo>
                  <a:cubicBezTo>
                    <a:pt x="23" y="214"/>
                    <a:pt x="23" y="208"/>
                    <a:pt x="24" y="205"/>
                  </a:cubicBezTo>
                  <a:cubicBezTo>
                    <a:pt x="24" y="205"/>
                    <a:pt x="24" y="206"/>
                    <a:pt x="24" y="206"/>
                  </a:cubicBezTo>
                  <a:close/>
                  <a:moveTo>
                    <a:pt x="160" y="214"/>
                  </a:moveTo>
                  <a:cubicBezTo>
                    <a:pt x="157" y="211"/>
                    <a:pt x="157" y="205"/>
                    <a:pt x="159" y="202"/>
                  </a:cubicBezTo>
                  <a:cubicBezTo>
                    <a:pt x="159" y="205"/>
                    <a:pt x="159" y="205"/>
                    <a:pt x="159" y="205"/>
                  </a:cubicBezTo>
                  <a:cubicBezTo>
                    <a:pt x="160" y="212"/>
                    <a:pt x="161" y="211"/>
                    <a:pt x="160" y="214"/>
                  </a:cubicBezTo>
                  <a:close/>
                  <a:moveTo>
                    <a:pt x="76" y="180"/>
                  </a:moveTo>
                  <a:cubicBezTo>
                    <a:pt x="76" y="181"/>
                    <a:pt x="77" y="181"/>
                    <a:pt x="76" y="183"/>
                  </a:cubicBezTo>
                  <a:cubicBezTo>
                    <a:pt x="75" y="183"/>
                    <a:pt x="75" y="184"/>
                    <a:pt x="76" y="180"/>
                  </a:cubicBezTo>
                  <a:close/>
                  <a:moveTo>
                    <a:pt x="70" y="147"/>
                  </a:moveTo>
                  <a:cubicBezTo>
                    <a:pt x="69" y="145"/>
                    <a:pt x="69" y="143"/>
                    <a:pt x="69" y="141"/>
                  </a:cubicBezTo>
                  <a:cubicBezTo>
                    <a:pt x="69" y="139"/>
                    <a:pt x="69" y="140"/>
                    <a:pt x="69" y="138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1" y="139"/>
                    <a:pt x="71" y="141"/>
                    <a:pt x="72" y="146"/>
                  </a:cubicBezTo>
                  <a:cubicBezTo>
                    <a:pt x="74" y="157"/>
                    <a:pt x="75" y="164"/>
                    <a:pt x="75" y="176"/>
                  </a:cubicBezTo>
                  <a:cubicBezTo>
                    <a:pt x="72" y="171"/>
                    <a:pt x="71" y="154"/>
                    <a:pt x="70" y="147"/>
                  </a:cubicBezTo>
                  <a:close/>
                  <a:moveTo>
                    <a:pt x="66" y="5"/>
                  </a:moveTo>
                  <a:cubicBezTo>
                    <a:pt x="66" y="10"/>
                    <a:pt x="68" y="8"/>
                    <a:pt x="64" y="8"/>
                  </a:cubicBezTo>
                  <a:cubicBezTo>
                    <a:pt x="64" y="5"/>
                    <a:pt x="64" y="6"/>
                    <a:pt x="66" y="5"/>
                  </a:cubicBezTo>
                  <a:close/>
                  <a:moveTo>
                    <a:pt x="66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0" y="5"/>
                    <a:pt x="59" y="4"/>
                    <a:pt x="56" y="4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7" y="6"/>
                    <a:pt x="57" y="6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9"/>
                    <a:pt x="57" y="10"/>
                    <a:pt x="56" y="10"/>
                  </a:cubicBezTo>
                  <a:cubicBezTo>
                    <a:pt x="58" y="13"/>
                    <a:pt x="58" y="12"/>
                    <a:pt x="59" y="15"/>
                  </a:cubicBezTo>
                  <a:cubicBezTo>
                    <a:pt x="60" y="19"/>
                    <a:pt x="58" y="18"/>
                    <a:pt x="59" y="21"/>
                  </a:cubicBezTo>
                  <a:cubicBezTo>
                    <a:pt x="59" y="26"/>
                    <a:pt x="60" y="20"/>
                    <a:pt x="60" y="27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91"/>
                    <a:pt x="67" y="108"/>
                    <a:pt x="68" y="120"/>
                  </a:cubicBezTo>
                  <a:cubicBezTo>
                    <a:pt x="66" y="118"/>
                    <a:pt x="66" y="119"/>
                    <a:pt x="65" y="118"/>
                  </a:cubicBezTo>
                  <a:cubicBezTo>
                    <a:pt x="62" y="111"/>
                    <a:pt x="63" y="101"/>
                    <a:pt x="61" y="95"/>
                  </a:cubicBezTo>
                  <a:cubicBezTo>
                    <a:pt x="55" y="69"/>
                    <a:pt x="55" y="69"/>
                    <a:pt x="55" y="69"/>
                  </a:cubicBezTo>
                  <a:cubicBezTo>
                    <a:pt x="54" y="63"/>
                    <a:pt x="53" y="58"/>
                    <a:pt x="53" y="52"/>
                  </a:cubicBezTo>
                  <a:cubicBezTo>
                    <a:pt x="52" y="52"/>
                    <a:pt x="54" y="50"/>
                    <a:pt x="51" y="53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5" y="43"/>
                    <a:pt x="46" y="40"/>
                    <a:pt x="43" y="37"/>
                  </a:cubicBezTo>
                  <a:cubicBezTo>
                    <a:pt x="43" y="43"/>
                    <a:pt x="45" y="46"/>
                    <a:pt x="42" y="51"/>
                  </a:cubicBezTo>
                  <a:cubicBezTo>
                    <a:pt x="40" y="53"/>
                    <a:pt x="40" y="52"/>
                    <a:pt x="39" y="56"/>
                  </a:cubicBezTo>
                  <a:cubicBezTo>
                    <a:pt x="39" y="59"/>
                    <a:pt x="39" y="61"/>
                    <a:pt x="39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8"/>
                    <a:pt x="38" y="74"/>
                    <a:pt x="38" y="79"/>
                  </a:cubicBezTo>
                  <a:cubicBezTo>
                    <a:pt x="38" y="85"/>
                    <a:pt x="39" y="86"/>
                    <a:pt x="39" y="92"/>
                  </a:cubicBezTo>
                  <a:cubicBezTo>
                    <a:pt x="40" y="95"/>
                    <a:pt x="39" y="101"/>
                    <a:pt x="39" y="106"/>
                  </a:cubicBezTo>
                  <a:cubicBezTo>
                    <a:pt x="40" y="109"/>
                    <a:pt x="40" y="116"/>
                    <a:pt x="41" y="120"/>
                  </a:cubicBezTo>
                  <a:cubicBezTo>
                    <a:pt x="41" y="125"/>
                    <a:pt x="42" y="129"/>
                    <a:pt x="42" y="133"/>
                  </a:cubicBezTo>
                  <a:cubicBezTo>
                    <a:pt x="43" y="146"/>
                    <a:pt x="45" y="149"/>
                    <a:pt x="44" y="163"/>
                  </a:cubicBezTo>
                  <a:cubicBezTo>
                    <a:pt x="44" y="167"/>
                    <a:pt x="45" y="168"/>
                    <a:pt x="43" y="170"/>
                  </a:cubicBezTo>
                  <a:cubicBezTo>
                    <a:pt x="40" y="158"/>
                    <a:pt x="41" y="144"/>
                    <a:pt x="39" y="131"/>
                  </a:cubicBezTo>
                  <a:cubicBezTo>
                    <a:pt x="38" y="129"/>
                    <a:pt x="38" y="126"/>
                    <a:pt x="37" y="125"/>
                  </a:cubicBezTo>
                  <a:cubicBezTo>
                    <a:pt x="37" y="125"/>
                    <a:pt x="37" y="125"/>
                    <a:pt x="37" y="124"/>
                  </a:cubicBezTo>
                  <a:cubicBezTo>
                    <a:pt x="35" y="119"/>
                    <a:pt x="36" y="125"/>
                    <a:pt x="35" y="121"/>
                  </a:cubicBezTo>
                  <a:cubicBezTo>
                    <a:pt x="33" y="112"/>
                    <a:pt x="33" y="95"/>
                    <a:pt x="30" y="8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5"/>
                    <a:pt x="29" y="84"/>
                    <a:pt x="29" y="8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6" y="68"/>
                    <a:pt x="27" y="70"/>
                    <a:pt x="25" y="66"/>
                  </a:cubicBezTo>
                  <a:cubicBezTo>
                    <a:pt x="24" y="63"/>
                    <a:pt x="25" y="65"/>
                    <a:pt x="24" y="63"/>
                  </a:cubicBezTo>
                  <a:cubicBezTo>
                    <a:pt x="22" y="61"/>
                    <a:pt x="23" y="63"/>
                    <a:pt x="22" y="61"/>
                  </a:cubicBezTo>
                  <a:cubicBezTo>
                    <a:pt x="26" y="58"/>
                    <a:pt x="20" y="56"/>
                    <a:pt x="23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2"/>
                    <a:pt x="19" y="54"/>
                    <a:pt x="18" y="55"/>
                  </a:cubicBezTo>
                  <a:cubicBezTo>
                    <a:pt x="18" y="55"/>
                    <a:pt x="18" y="55"/>
                    <a:pt x="17" y="55"/>
                  </a:cubicBezTo>
                  <a:cubicBezTo>
                    <a:pt x="14" y="55"/>
                    <a:pt x="19" y="55"/>
                    <a:pt x="14" y="54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5" y="65"/>
                  </a:cubicBezTo>
                  <a:cubicBezTo>
                    <a:pt x="13" y="69"/>
                    <a:pt x="14" y="74"/>
                    <a:pt x="13" y="78"/>
                  </a:cubicBezTo>
                  <a:cubicBezTo>
                    <a:pt x="13" y="85"/>
                    <a:pt x="14" y="90"/>
                    <a:pt x="15" y="97"/>
                  </a:cubicBezTo>
                  <a:cubicBezTo>
                    <a:pt x="15" y="101"/>
                    <a:pt x="15" y="101"/>
                    <a:pt x="15" y="106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16" y="129"/>
                    <a:pt x="16" y="128"/>
                    <a:pt x="17" y="133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9" y="158"/>
                    <a:pt x="19" y="163"/>
                    <a:pt x="20" y="168"/>
                  </a:cubicBezTo>
                  <a:cubicBezTo>
                    <a:pt x="22" y="174"/>
                    <a:pt x="25" y="199"/>
                    <a:pt x="23" y="203"/>
                  </a:cubicBezTo>
                  <a:cubicBezTo>
                    <a:pt x="23" y="202"/>
                    <a:pt x="23" y="203"/>
                    <a:pt x="22" y="200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3" y="136"/>
                    <a:pt x="9" y="125"/>
                    <a:pt x="9" y="114"/>
                  </a:cubicBezTo>
                  <a:cubicBezTo>
                    <a:pt x="6" y="113"/>
                    <a:pt x="10" y="113"/>
                    <a:pt x="8" y="108"/>
                  </a:cubicBezTo>
                  <a:cubicBezTo>
                    <a:pt x="7" y="105"/>
                    <a:pt x="5" y="103"/>
                    <a:pt x="3" y="103"/>
                  </a:cubicBezTo>
                  <a:cubicBezTo>
                    <a:pt x="2" y="105"/>
                    <a:pt x="2" y="108"/>
                    <a:pt x="2" y="108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3" y="119"/>
                    <a:pt x="3" y="121"/>
                    <a:pt x="3" y="123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1" y="134"/>
                    <a:pt x="2" y="139"/>
                    <a:pt x="2" y="142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5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54"/>
                    <a:pt x="4" y="158"/>
                    <a:pt x="5" y="174"/>
                  </a:cubicBezTo>
                  <a:cubicBezTo>
                    <a:pt x="5" y="180"/>
                    <a:pt x="7" y="182"/>
                    <a:pt x="7" y="185"/>
                  </a:cubicBezTo>
                  <a:cubicBezTo>
                    <a:pt x="7" y="192"/>
                    <a:pt x="7" y="192"/>
                    <a:pt x="7" y="192"/>
                  </a:cubicBezTo>
                  <a:cubicBezTo>
                    <a:pt x="8" y="194"/>
                    <a:pt x="8" y="197"/>
                    <a:pt x="8" y="201"/>
                  </a:cubicBezTo>
                  <a:cubicBezTo>
                    <a:pt x="3" y="199"/>
                    <a:pt x="9" y="199"/>
                    <a:pt x="3" y="197"/>
                  </a:cubicBezTo>
                  <a:cubicBezTo>
                    <a:pt x="1" y="200"/>
                    <a:pt x="3" y="198"/>
                    <a:pt x="1" y="200"/>
                  </a:cubicBezTo>
                  <a:cubicBezTo>
                    <a:pt x="0" y="202"/>
                    <a:pt x="1" y="201"/>
                    <a:pt x="0" y="203"/>
                  </a:cubicBezTo>
                  <a:cubicBezTo>
                    <a:pt x="3" y="205"/>
                    <a:pt x="1" y="203"/>
                    <a:pt x="2" y="206"/>
                  </a:cubicBezTo>
                  <a:cubicBezTo>
                    <a:pt x="1" y="209"/>
                    <a:pt x="1" y="207"/>
                    <a:pt x="1" y="212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5" y="217"/>
                    <a:pt x="4" y="223"/>
                    <a:pt x="6" y="232"/>
                  </a:cubicBezTo>
                  <a:cubicBezTo>
                    <a:pt x="6" y="233"/>
                    <a:pt x="6" y="233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6" y="234"/>
                    <a:pt x="6" y="235"/>
                    <a:pt x="7" y="235"/>
                  </a:cubicBezTo>
                  <a:cubicBezTo>
                    <a:pt x="7" y="238"/>
                    <a:pt x="7" y="237"/>
                    <a:pt x="8" y="240"/>
                  </a:cubicBezTo>
                  <a:cubicBezTo>
                    <a:pt x="9" y="246"/>
                    <a:pt x="10" y="243"/>
                    <a:pt x="10" y="249"/>
                  </a:cubicBezTo>
                  <a:cubicBezTo>
                    <a:pt x="11" y="250"/>
                    <a:pt x="12" y="250"/>
                    <a:pt x="11" y="253"/>
                  </a:cubicBezTo>
                  <a:cubicBezTo>
                    <a:pt x="17" y="254"/>
                    <a:pt x="12" y="256"/>
                    <a:pt x="17" y="255"/>
                  </a:cubicBezTo>
                  <a:cubicBezTo>
                    <a:pt x="21" y="265"/>
                    <a:pt x="18" y="267"/>
                    <a:pt x="23" y="271"/>
                  </a:cubicBezTo>
                  <a:cubicBezTo>
                    <a:pt x="22" y="275"/>
                    <a:pt x="21" y="274"/>
                    <a:pt x="23" y="277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6" y="289"/>
                    <a:pt x="27" y="285"/>
                    <a:pt x="26" y="293"/>
                  </a:cubicBezTo>
                  <a:cubicBezTo>
                    <a:pt x="28" y="294"/>
                    <a:pt x="29" y="295"/>
                    <a:pt x="30" y="296"/>
                  </a:cubicBezTo>
                  <a:cubicBezTo>
                    <a:pt x="31" y="306"/>
                    <a:pt x="37" y="311"/>
                    <a:pt x="37" y="321"/>
                  </a:cubicBezTo>
                  <a:cubicBezTo>
                    <a:pt x="41" y="323"/>
                    <a:pt x="41" y="323"/>
                    <a:pt x="41" y="323"/>
                  </a:cubicBezTo>
                  <a:cubicBezTo>
                    <a:pt x="41" y="331"/>
                    <a:pt x="41" y="329"/>
                    <a:pt x="45" y="335"/>
                  </a:cubicBezTo>
                  <a:cubicBezTo>
                    <a:pt x="45" y="336"/>
                    <a:pt x="45" y="336"/>
                    <a:pt x="45" y="336"/>
                  </a:cubicBezTo>
                  <a:cubicBezTo>
                    <a:pt x="47" y="338"/>
                    <a:pt x="47" y="338"/>
                    <a:pt x="47" y="338"/>
                  </a:cubicBezTo>
                  <a:cubicBezTo>
                    <a:pt x="48" y="341"/>
                    <a:pt x="51" y="347"/>
                    <a:pt x="53" y="348"/>
                  </a:cubicBezTo>
                  <a:cubicBezTo>
                    <a:pt x="56" y="351"/>
                    <a:pt x="56" y="345"/>
                    <a:pt x="56" y="345"/>
                  </a:cubicBezTo>
                  <a:cubicBezTo>
                    <a:pt x="56" y="344"/>
                    <a:pt x="56" y="341"/>
                    <a:pt x="56" y="341"/>
                  </a:cubicBezTo>
                  <a:cubicBezTo>
                    <a:pt x="53" y="338"/>
                    <a:pt x="53" y="338"/>
                    <a:pt x="53" y="338"/>
                  </a:cubicBezTo>
                  <a:cubicBezTo>
                    <a:pt x="53" y="333"/>
                    <a:pt x="53" y="336"/>
                    <a:pt x="52" y="332"/>
                  </a:cubicBezTo>
                  <a:cubicBezTo>
                    <a:pt x="50" y="324"/>
                    <a:pt x="50" y="329"/>
                    <a:pt x="48" y="321"/>
                  </a:cubicBezTo>
                  <a:cubicBezTo>
                    <a:pt x="48" y="320"/>
                    <a:pt x="48" y="320"/>
                    <a:pt x="48" y="320"/>
                  </a:cubicBezTo>
                  <a:cubicBezTo>
                    <a:pt x="48" y="319"/>
                    <a:pt x="47" y="319"/>
                    <a:pt x="47" y="31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44" y="290"/>
                    <a:pt x="44" y="294"/>
                    <a:pt x="45" y="299"/>
                  </a:cubicBezTo>
                  <a:cubicBezTo>
                    <a:pt x="46" y="304"/>
                    <a:pt x="47" y="307"/>
                    <a:pt x="48" y="312"/>
                  </a:cubicBezTo>
                  <a:cubicBezTo>
                    <a:pt x="49" y="318"/>
                    <a:pt x="50" y="314"/>
                    <a:pt x="51" y="319"/>
                  </a:cubicBezTo>
                  <a:cubicBezTo>
                    <a:pt x="52" y="325"/>
                    <a:pt x="54" y="329"/>
                    <a:pt x="56" y="334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62" y="350"/>
                    <a:pt x="62" y="349"/>
                    <a:pt x="64" y="352"/>
                  </a:cubicBezTo>
                  <a:cubicBezTo>
                    <a:pt x="70" y="366"/>
                    <a:pt x="70" y="366"/>
                    <a:pt x="70" y="366"/>
                  </a:cubicBezTo>
                  <a:cubicBezTo>
                    <a:pt x="70" y="366"/>
                    <a:pt x="76" y="374"/>
                    <a:pt x="76" y="373"/>
                  </a:cubicBezTo>
                  <a:cubicBezTo>
                    <a:pt x="76" y="372"/>
                    <a:pt x="76" y="373"/>
                    <a:pt x="76" y="373"/>
                  </a:cubicBezTo>
                  <a:cubicBezTo>
                    <a:pt x="77" y="369"/>
                    <a:pt x="77" y="369"/>
                    <a:pt x="77" y="369"/>
                  </a:cubicBezTo>
                  <a:cubicBezTo>
                    <a:pt x="80" y="371"/>
                    <a:pt x="81" y="371"/>
                    <a:pt x="81" y="376"/>
                  </a:cubicBezTo>
                  <a:cubicBezTo>
                    <a:pt x="81" y="376"/>
                    <a:pt x="81" y="376"/>
                    <a:pt x="81" y="376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4" y="370"/>
                    <a:pt x="81" y="370"/>
                    <a:pt x="87" y="370"/>
                  </a:cubicBezTo>
                  <a:cubicBezTo>
                    <a:pt x="87" y="366"/>
                    <a:pt x="87" y="366"/>
                    <a:pt x="87" y="366"/>
                  </a:cubicBezTo>
                  <a:cubicBezTo>
                    <a:pt x="91" y="365"/>
                    <a:pt x="91" y="365"/>
                    <a:pt x="91" y="365"/>
                  </a:cubicBezTo>
                  <a:cubicBezTo>
                    <a:pt x="91" y="360"/>
                    <a:pt x="89" y="357"/>
                    <a:pt x="90" y="353"/>
                  </a:cubicBezTo>
                  <a:cubicBezTo>
                    <a:pt x="91" y="349"/>
                    <a:pt x="91" y="351"/>
                    <a:pt x="91" y="349"/>
                  </a:cubicBezTo>
                  <a:cubicBezTo>
                    <a:pt x="95" y="357"/>
                    <a:pt x="95" y="357"/>
                    <a:pt x="95" y="357"/>
                  </a:cubicBezTo>
                  <a:cubicBezTo>
                    <a:pt x="94" y="365"/>
                    <a:pt x="96" y="361"/>
                    <a:pt x="97" y="368"/>
                  </a:cubicBezTo>
                  <a:cubicBezTo>
                    <a:pt x="97" y="379"/>
                    <a:pt x="97" y="379"/>
                    <a:pt x="97" y="379"/>
                  </a:cubicBezTo>
                  <a:cubicBezTo>
                    <a:pt x="100" y="390"/>
                    <a:pt x="99" y="407"/>
                    <a:pt x="100" y="417"/>
                  </a:cubicBezTo>
                  <a:cubicBezTo>
                    <a:pt x="100" y="424"/>
                    <a:pt x="99" y="429"/>
                    <a:pt x="102" y="435"/>
                  </a:cubicBezTo>
                  <a:cubicBezTo>
                    <a:pt x="105" y="445"/>
                    <a:pt x="105" y="445"/>
                    <a:pt x="105" y="445"/>
                  </a:cubicBezTo>
                  <a:cubicBezTo>
                    <a:pt x="105" y="447"/>
                    <a:pt x="106" y="447"/>
                    <a:pt x="106" y="449"/>
                  </a:cubicBezTo>
                  <a:cubicBezTo>
                    <a:pt x="111" y="449"/>
                    <a:pt x="109" y="450"/>
                    <a:pt x="112" y="447"/>
                  </a:cubicBezTo>
                  <a:cubicBezTo>
                    <a:pt x="116" y="442"/>
                    <a:pt x="121" y="443"/>
                    <a:pt x="126" y="442"/>
                  </a:cubicBezTo>
                  <a:cubicBezTo>
                    <a:pt x="128" y="439"/>
                    <a:pt x="128" y="433"/>
                    <a:pt x="128" y="428"/>
                  </a:cubicBezTo>
                  <a:cubicBezTo>
                    <a:pt x="129" y="423"/>
                    <a:pt x="129" y="418"/>
                    <a:pt x="129" y="413"/>
                  </a:cubicBezTo>
                  <a:cubicBezTo>
                    <a:pt x="130" y="407"/>
                    <a:pt x="127" y="387"/>
                    <a:pt x="131" y="383"/>
                  </a:cubicBezTo>
                  <a:cubicBezTo>
                    <a:pt x="132" y="386"/>
                    <a:pt x="131" y="388"/>
                    <a:pt x="130" y="391"/>
                  </a:cubicBezTo>
                  <a:cubicBezTo>
                    <a:pt x="133" y="396"/>
                    <a:pt x="134" y="416"/>
                    <a:pt x="134" y="423"/>
                  </a:cubicBezTo>
                  <a:cubicBezTo>
                    <a:pt x="137" y="425"/>
                    <a:pt x="135" y="424"/>
                    <a:pt x="137" y="428"/>
                  </a:cubicBezTo>
                  <a:cubicBezTo>
                    <a:pt x="142" y="427"/>
                    <a:pt x="142" y="427"/>
                    <a:pt x="142" y="427"/>
                  </a:cubicBezTo>
                  <a:cubicBezTo>
                    <a:pt x="143" y="410"/>
                    <a:pt x="143" y="410"/>
                    <a:pt x="143" y="410"/>
                  </a:cubicBezTo>
                  <a:cubicBezTo>
                    <a:pt x="144" y="405"/>
                    <a:pt x="142" y="398"/>
                    <a:pt x="145" y="392"/>
                  </a:cubicBezTo>
                  <a:cubicBezTo>
                    <a:pt x="147" y="395"/>
                    <a:pt x="147" y="397"/>
                    <a:pt x="146" y="402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9" y="405"/>
                    <a:pt x="149" y="404"/>
                    <a:pt x="149" y="407"/>
                  </a:cubicBezTo>
                  <a:cubicBezTo>
                    <a:pt x="152" y="406"/>
                    <a:pt x="155" y="406"/>
                    <a:pt x="159" y="406"/>
                  </a:cubicBezTo>
                  <a:cubicBezTo>
                    <a:pt x="158" y="403"/>
                    <a:pt x="160" y="383"/>
                    <a:pt x="160" y="377"/>
                  </a:cubicBezTo>
                  <a:cubicBezTo>
                    <a:pt x="159" y="341"/>
                    <a:pt x="159" y="341"/>
                    <a:pt x="159" y="341"/>
                  </a:cubicBezTo>
                  <a:cubicBezTo>
                    <a:pt x="160" y="335"/>
                    <a:pt x="159" y="329"/>
                    <a:pt x="159" y="322"/>
                  </a:cubicBezTo>
                  <a:cubicBezTo>
                    <a:pt x="160" y="298"/>
                    <a:pt x="160" y="298"/>
                    <a:pt x="160" y="298"/>
                  </a:cubicBezTo>
                  <a:cubicBezTo>
                    <a:pt x="161" y="309"/>
                    <a:pt x="161" y="309"/>
                    <a:pt x="161" y="309"/>
                  </a:cubicBezTo>
                  <a:cubicBezTo>
                    <a:pt x="162" y="313"/>
                    <a:pt x="162" y="317"/>
                    <a:pt x="162" y="321"/>
                  </a:cubicBezTo>
                  <a:cubicBezTo>
                    <a:pt x="164" y="332"/>
                    <a:pt x="164" y="332"/>
                    <a:pt x="164" y="332"/>
                  </a:cubicBezTo>
                  <a:cubicBezTo>
                    <a:pt x="164" y="336"/>
                    <a:pt x="164" y="340"/>
                    <a:pt x="164" y="344"/>
                  </a:cubicBezTo>
                  <a:cubicBezTo>
                    <a:pt x="164" y="344"/>
                    <a:pt x="163" y="345"/>
                    <a:pt x="163" y="346"/>
                  </a:cubicBezTo>
                  <a:cubicBezTo>
                    <a:pt x="166" y="348"/>
                    <a:pt x="164" y="350"/>
                    <a:pt x="165" y="358"/>
                  </a:cubicBezTo>
                  <a:cubicBezTo>
                    <a:pt x="169" y="353"/>
                    <a:pt x="168" y="357"/>
                    <a:pt x="169" y="349"/>
                  </a:cubicBezTo>
                  <a:cubicBezTo>
                    <a:pt x="169" y="344"/>
                    <a:pt x="170" y="339"/>
                    <a:pt x="170" y="334"/>
                  </a:cubicBezTo>
                  <a:cubicBezTo>
                    <a:pt x="170" y="327"/>
                    <a:pt x="168" y="312"/>
                    <a:pt x="170" y="307"/>
                  </a:cubicBezTo>
                  <a:cubicBezTo>
                    <a:pt x="172" y="313"/>
                    <a:pt x="171" y="320"/>
                    <a:pt x="171" y="325"/>
                  </a:cubicBezTo>
                  <a:cubicBezTo>
                    <a:pt x="173" y="328"/>
                    <a:pt x="173" y="328"/>
                    <a:pt x="173" y="328"/>
                  </a:cubicBezTo>
                  <a:cubicBezTo>
                    <a:pt x="174" y="332"/>
                    <a:pt x="172" y="330"/>
                    <a:pt x="175" y="332"/>
                  </a:cubicBezTo>
                  <a:cubicBezTo>
                    <a:pt x="178" y="326"/>
                    <a:pt x="178" y="308"/>
                    <a:pt x="178" y="301"/>
                  </a:cubicBezTo>
                  <a:cubicBezTo>
                    <a:pt x="177" y="302"/>
                    <a:pt x="178" y="301"/>
                    <a:pt x="178" y="301"/>
                  </a:cubicBezTo>
                  <a:cubicBezTo>
                    <a:pt x="180" y="299"/>
                    <a:pt x="179" y="272"/>
                    <a:pt x="179" y="267"/>
                  </a:cubicBezTo>
                  <a:cubicBezTo>
                    <a:pt x="178" y="265"/>
                    <a:pt x="178" y="264"/>
                    <a:pt x="177" y="261"/>
                  </a:cubicBezTo>
                  <a:cubicBezTo>
                    <a:pt x="177" y="258"/>
                    <a:pt x="177" y="256"/>
                    <a:pt x="177" y="253"/>
                  </a:cubicBezTo>
                  <a:cubicBezTo>
                    <a:pt x="176" y="247"/>
                    <a:pt x="174" y="243"/>
                    <a:pt x="174" y="239"/>
                  </a:cubicBezTo>
                  <a:cubicBezTo>
                    <a:pt x="171" y="239"/>
                    <a:pt x="171" y="239"/>
                    <a:pt x="171" y="239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1" y="225"/>
                    <a:pt x="171" y="225"/>
                    <a:pt x="171" y="225"/>
                  </a:cubicBezTo>
                  <a:cubicBezTo>
                    <a:pt x="170" y="224"/>
                    <a:pt x="170" y="224"/>
                    <a:pt x="170" y="224"/>
                  </a:cubicBezTo>
                  <a:cubicBezTo>
                    <a:pt x="170" y="224"/>
                    <a:pt x="170" y="224"/>
                    <a:pt x="170" y="223"/>
                  </a:cubicBezTo>
                  <a:cubicBezTo>
                    <a:pt x="168" y="220"/>
                    <a:pt x="169" y="216"/>
                    <a:pt x="168" y="212"/>
                  </a:cubicBezTo>
                  <a:cubicBezTo>
                    <a:pt x="167" y="206"/>
                    <a:pt x="166" y="206"/>
                    <a:pt x="167" y="200"/>
                  </a:cubicBezTo>
                  <a:cubicBezTo>
                    <a:pt x="164" y="198"/>
                    <a:pt x="164" y="198"/>
                    <a:pt x="164" y="198"/>
                  </a:cubicBezTo>
                  <a:cubicBezTo>
                    <a:pt x="165" y="195"/>
                    <a:pt x="166" y="194"/>
                    <a:pt x="164" y="191"/>
                  </a:cubicBezTo>
                  <a:cubicBezTo>
                    <a:pt x="162" y="188"/>
                    <a:pt x="162" y="188"/>
                    <a:pt x="162" y="188"/>
                  </a:cubicBezTo>
                  <a:cubicBezTo>
                    <a:pt x="162" y="186"/>
                    <a:pt x="162" y="187"/>
                    <a:pt x="161" y="185"/>
                  </a:cubicBezTo>
                  <a:cubicBezTo>
                    <a:pt x="164" y="182"/>
                    <a:pt x="163" y="185"/>
                    <a:pt x="162" y="182"/>
                  </a:cubicBezTo>
                  <a:cubicBezTo>
                    <a:pt x="160" y="177"/>
                    <a:pt x="161" y="169"/>
                    <a:pt x="158" y="166"/>
                  </a:cubicBezTo>
                  <a:cubicBezTo>
                    <a:pt x="157" y="168"/>
                    <a:pt x="158" y="170"/>
                    <a:pt x="156" y="171"/>
                  </a:cubicBezTo>
                  <a:cubicBezTo>
                    <a:pt x="157" y="174"/>
                    <a:pt x="157" y="174"/>
                    <a:pt x="157" y="178"/>
                  </a:cubicBezTo>
                  <a:cubicBezTo>
                    <a:pt x="155" y="184"/>
                    <a:pt x="155" y="184"/>
                    <a:pt x="155" y="184"/>
                  </a:cubicBezTo>
                  <a:cubicBezTo>
                    <a:pt x="155" y="182"/>
                    <a:pt x="155" y="180"/>
                    <a:pt x="155" y="178"/>
                  </a:cubicBezTo>
                  <a:cubicBezTo>
                    <a:pt x="153" y="174"/>
                    <a:pt x="153" y="174"/>
                    <a:pt x="153" y="174"/>
                  </a:cubicBezTo>
                  <a:cubicBezTo>
                    <a:pt x="153" y="167"/>
                    <a:pt x="151" y="163"/>
                    <a:pt x="150" y="154"/>
                  </a:cubicBezTo>
                  <a:cubicBezTo>
                    <a:pt x="140" y="104"/>
                    <a:pt x="140" y="104"/>
                    <a:pt x="140" y="104"/>
                  </a:cubicBezTo>
                  <a:cubicBezTo>
                    <a:pt x="138" y="97"/>
                    <a:pt x="136" y="93"/>
                    <a:pt x="134" y="86"/>
                  </a:cubicBezTo>
                  <a:cubicBezTo>
                    <a:pt x="132" y="82"/>
                    <a:pt x="132" y="78"/>
                    <a:pt x="131" y="7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1"/>
                    <a:pt x="119" y="41"/>
                    <a:pt x="119" y="41"/>
                  </a:cubicBezTo>
                  <a:cubicBezTo>
                    <a:pt x="117" y="37"/>
                    <a:pt x="117" y="37"/>
                    <a:pt x="113" y="38"/>
                  </a:cubicBezTo>
                  <a:cubicBezTo>
                    <a:pt x="114" y="56"/>
                    <a:pt x="114" y="56"/>
                    <a:pt x="114" y="56"/>
                  </a:cubicBezTo>
                  <a:cubicBezTo>
                    <a:pt x="113" y="59"/>
                    <a:pt x="115" y="57"/>
                    <a:pt x="113" y="58"/>
                  </a:cubicBezTo>
                  <a:cubicBezTo>
                    <a:pt x="115" y="62"/>
                    <a:pt x="113" y="61"/>
                    <a:pt x="114" y="67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1" y="93"/>
                    <a:pt x="124" y="104"/>
                    <a:pt x="126" y="116"/>
                  </a:cubicBezTo>
                  <a:cubicBezTo>
                    <a:pt x="133" y="146"/>
                    <a:pt x="133" y="146"/>
                    <a:pt x="133" y="146"/>
                  </a:cubicBezTo>
                  <a:cubicBezTo>
                    <a:pt x="136" y="158"/>
                    <a:pt x="137" y="173"/>
                    <a:pt x="140" y="185"/>
                  </a:cubicBezTo>
                  <a:cubicBezTo>
                    <a:pt x="141" y="188"/>
                    <a:pt x="141" y="191"/>
                    <a:pt x="142" y="194"/>
                  </a:cubicBezTo>
                  <a:cubicBezTo>
                    <a:pt x="142" y="199"/>
                    <a:pt x="144" y="199"/>
                    <a:pt x="142" y="202"/>
                  </a:cubicBezTo>
                  <a:cubicBezTo>
                    <a:pt x="141" y="201"/>
                    <a:pt x="142" y="202"/>
                    <a:pt x="141" y="200"/>
                  </a:cubicBezTo>
                  <a:cubicBezTo>
                    <a:pt x="137" y="192"/>
                    <a:pt x="138" y="182"/>
                    <a:pt x="136" y="173"/>
                  </a:cubicBezTo>
                  <a:cubicBezTo>
                    <a:pt x="135" y="168"/>
                    <a:pt x="134" y="163"/>
                    <a:pt x="132" y="159"/>
                  </a:cubicBezTo>
                  <a:cubicBezTo>
                    <a:pt x="131" y="154"/>
                    <a:pt x="132" y="149"/>
                    <a:pt x="130" y="144"/>
                  </a:cubicBezTo>
                  <a:cubicBezTo>
                    <a:pt x="130" y="141"/>
                    <a:pt x="129" y="140"/>
                    <a:pt x="128" y="137"/>
                  </a:cubicBezTo>
                  <a:cubicBezTo>
                    <a:pt x="119" y="102"/>
                    <a:pt x="119" y="102"/>
                    <a:pt x="119" y="102"/>
                  </a:cubicBezTo>
                  <a:cubicBezTo>
                    <a:pt x="118" y="98"/>
                    <a:pt x="117" y="92"/>
                    <a:pt x="113" y="92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9" y="182"/>
                    <a:pt x="134" y="21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1"/>
                  </a:cubicBezTo>
                  <a:cubicBezTo>
                    <a:pt x="133" y="219"/>
                    <a:pt x="134" y="222"/>
                    <a:pt x="133" y="218"/>
                  </a:cubicBezTo>
                  <a:cubicBezTo>
                    <a:pt x="133" y="218"/>
                    <a:pt x="132" y="216"/>
                    <a:pt x="132" y="216"/>
                  </a:cubicBezTo>
                  <a:cubicBezTo>
                    <a:pt x="130" y="206"/>
                    <a:pt x="130" y="195"/>
                    <a:pt x="127" y="186"/>
                  </a:cubicBezTo>
                  <a:cubicBezTo>
                    <a:pt x="125" y="179"/>
                    <a:pt x="125" y="181"/>
                    <a:pt x="125" y="174"/>
                  </a:cubicBezTo>
                  <a:cubicBezTo>
                    <a:pt x="122" y="150"/>
                    <a:pt x="118" y="125"/>
                    <a:pt x="113" y="102"/>
                  </a:cubicBezTo>
                  <a:cubicBezTo>
                    <a:pt x="111" y="94"/>
                    <a:pt x="112" y="86"/>
                    <a:pt x="110" y="77"/>
                  </a:cubicBezTo>
                  <a:cubicBezTo>
                    <a:pt x="109" y="69"/>
                    <a:pt x="107" y="59"/>
                    <a:pt x="107" y="51"/>
                  </a:cubicBezTo>
                  <a:cubicBezTo>
                    <a:pt x="107" y="44"/>
                    <a:pt x="105" y="40"/>
                    <a:pt x="104" y="34"/>
                  </a:cubicBezTo>
                  <a:cubicBezTo>
                    <a:pt x="103" y="31"/>
                    <a:pt x="103" y="31"/>
                    <a:pt x="103" y="31"/>
                  </a:cubicBezTo>
                  <a:cubicBezTo>
                    <a:pt x="103" y="29"/>
                    <a:pt x="103" y="30"/>
                    <a:pt x="103" y="29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8" y="36"/>
                    <a:pt x="102" y="63"/>
                    <a:pt x="102" y="71"/>
                  </a:cubicBezTo>
                  <a:cubicBezTo>
                    <a:pt x="104" y="96"/>
                    <a:pt x="109" y="125"/>
                    <a:pt x="112" y="150"/>
                  </a:cubicBezTo>
                  <a:cubicBezTo>
                    <a:pt x="112" y="154"/>
                    <a:pt x="114" y="167"/>
                    <a:pt x="114" y="170"/>
                  </a:cubicBezTo>
                  <a:cubicBezTo>
                    <a:pt x="116" y="177"/>
                    <a:pt x="114" y="184"/>
                    <a:pt x="117" y="189"/>
                  </a:cubicBezTo>
                  <a:cubicBezTo>
                    <a:pt x="117" y="190"/>
                    <a:pt x="116" y="190"/>
                    <a:pt x="116" y="190"/>
                  </a:cubicBezTo>
                  <a:cubicBezTo>
                    <a:pt x="115" y="192"/>
                    <a:pt x="115" y="190"/>
                    <a:pt x="115" y="192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4" y="191"/>
                    <a:pt x="112" y="182"/>
                    <a:pt x="111" y="175"/>
                  </a:cubicBezTo>
                  <a:cubicBezTo>
                    <a:pt x="108" y="151"/>
                    <a:pt x="108" y="151"/>
                    <a:pt x="108" y="151"/>
                  </a:cubicBezTo>
                  <a:cubicBezTo>
                    <a:pt x="108" y="143"/>
                    <a:pt x="106" y="137"/>
                    <a:pt x="105" y="130"/>
                  </a:cubicBezTo>
                  <a:cubicBezTo>
                    <a:pt x="105" y="118"/>
                    <a:pt x="104" y="105"/>
                    <a:pt x="102" y="93"/>
                  </a:cubicBezTo>
                  <a:cubicBezTo>
                    <a:pt x="100" y="86"/>
                    <a:pt x="100" y="76"/>
                    <a:pt x="99" y="69"/>
                  </a:cubicBezTo>
                  <a:cubicBezTo>
                    <a:pt x="98" y="67"/>
                    <a:pt x="98" y="65"/>
                    <a:pt x="98" y="63"/>
                  </a:cubicBezTo>
                  <a:cubicBezTo>
                    <a:pt x="98" y="57"/>
                    <a:pt x="96" y="55"/>
                    <a:pt x="95" y="46"/>
                  </a:cubicBezTo>
                  <a:cubicBezTo>
                    <a:pt x="94" y="40"/>
                    <a:pt x="95" y="45"/>
                    <a:pt x="94" y="4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4"/>
                    <a:pt x="91" y="23"/>
                    <a:pt x="89" y="22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7" y="17"/>
                    <a:pt x="87" y="19"/>
                    <a:pt x="87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5" y="13"/>
                    <a:pt x="85" y="14"/>
                    <a:pt x="84" y="11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79" y="7"/>
                    <a:pt x="82" y="6"/>
                    <a:pt x="80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1" y="8"/>
                    <a:pt x="70" y="8"/>
                    <a:pt x="70" y="8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1" name="Freeform 6"/>
            <p:cNvSpPr>
              <a:spLocks noEditPoints="1"/>
            </p:cNvSpPr>
            <p:nvPr/>
          </p:nvSpPr>
          <p:spPr bwMode="auto">
            <a:xfrm>
              <a:off x="2809992" y="5276407"/>
              <a:ext cx="194906" cy="447736"/>
            </a:xfrm>
            <a:custGeom>
              <a:avLst/>
              <a:gdLst>
                <a:gd name="T0" fmla="*/ 88 w 194"/>
                <a:gd name="T1" fmla="*/ 370 h 445"/>
                <a:gd name="T2" fmla="*/ 108 w 194"/>
                <a:gd name="T3" fmla="*/ 326 h 445"/>
                <a:gd name="T4" fmla="*/ 106 w 194"/>
                <a:gd name="T5" fmla="*/ 314 h 445"/>
                <a:gd name="T6" fmla="*/ 80 w 194"/>
                <a:gd name="T7" fmla="*/ 314 h 445"/>
                <a:gd name="T8" fmla="*/ 122 w 194"/>
                <a:gd name="T9" fmla="*/ 276 h 445"/>
                <a:gd name="T10" fmla="*/ 117 w 194"/>
                <a:gd name="T11" fmla="*/ 260 h 445"/>
                <a:gd name="T12" fmla="*/ 62 w 194"/>
                <a:gd name="T13" fmla="*/ 243 h 445"/>
                <a:gd name="T14" fmla="*/ 60 w 194"/>
                <a:gd name="T15" fmla="*/ 230 h 445"/>
                <a:gd name="T16" fmla="*/ 59 w 194"/>
                <a:gd name="T17" fmla="*/ 220 h 445"/>
                <a:gd name="T18" fmla="*/ 95 w 194"/>
                <a:gd name="T19" fmla="*/ 219 h 445"/>
                <a:gd name="T20" fmla="*/ 10 w 194"/>
                <a:gd name="T21" fmla="*/ 206 h 445"/>
                <a:gd name="T22" fmla="*/ 92 w 194"/>
                <a:gd name="T23" fmla="*/ 170 h 445"/>
                <a:gd name="T24" fmla="*/ 108 w 194"/>
                <a:gd name="T25" fmla="*/ 219 h 445"/>
                <a:gd name="T26" fmla="*/ 92 w 194"/>
                <a:gd name="T27" fmla="*/ 207 h 445"/>
                <a:gd name="T28" fmla="*/ 43 w 194"/>
                <a:gd name="T29" fmla="*/ 144 h 445"/>
                <a:gd name="T30" fmla="*/ 105 w 194"/>
                <a:gd name="T31" fmla="*/ 127 h 445"/>
                <a:gd name="T32" fmla="*/ 109 w 194"/>
                <a:gd name="T33" fmla="*/ 155 h 445"/>
                <a:gd name="T34" fmla="*/ 155 w 194"/>
                <a:gd name="T35" fmla="*/ 409 h 445"/>
                <a:gd name="T36" fmla="*/ 162 w 194"/>
                <a:gd name="T37" fmla="*/ 434 h 445"/>
                <a:gd name="T38" fmla="*/ 173 w 194"/>
                <a:gd name="T39" fmla="*/ 408 h 445"/>
                <a:gd name="T40" fmla="*/ 177 w 194"/>
                <a:gd name="T41" fmla="*/ 352 h 445"/>
                <a:gd name="T42" fmla="*/ 186 w 194"/>
                <a:gd name="T43" fmla="*/ 392 h 445"/>
                <a:gd name="T44" fmla="*/ 184 w 194"/>
                <a:gd name="T45" fmla="*/ 332 h 445"/>
                <a:gd name="T46" fmla="*/ 190 w 194"/>
                <a:gd name="T47" fmla="*/ 353 h 445"/>
                <a:gd name="T48" fmla="*/ 191 w 194"/>
                <a:gd name="T49" fmla="*/ 324 h 445"/>
                <a:gd name="T50" fmla="*/ 173 w 194"/>
                <a:gd name="T51" fmla="*/ 233 h 445"/>
                <a:gd name="T52" fmla="*/ 174 w 194"/>
                <a:gd name="T53" fmla="*/ 259 h 445"/>
                <a:gd name="T54" fmla="*/ 178 w 194"/>
                <a:gd name="T55" fmla="*/ 298 h 445"/>
                <a:gd name="T56" fmla="*/ 148 w 194"/>
                <a:gd name="T57" fmla="*/ 177 h 445"/>
                <a:gd name="T58" fmla="*/ 115 w 194"/>
                <a:gd name="T59" fmla="*/ 94 h 445"/>
                <a:gd name="T60" fmla="*/ 103 w 194"/>
                <a:gd name="T61" fmla="*/ 80 h 445"/>
                <a:gd name="T62" fmla="*/ 110 w 194"/>
                <a:gd name="T63" fmla="*/ 97 h 445"/>
                <a:gd name="T64" fmla="*/ 122 w 194"/>
                <a:gd name="T65" fmla="*/ 132 h 445"/>
                <a:gd name="T66" fmla="*/ 139 w 194"/>
                <a:gd name="T67" fmla="*/ 195 h 445"/>
                <a:gd name="T68" fmla="*/ 138 w 194"/>
                <a:gd name="T69" fmla="*/ 211 h 445"/>
                <a:gd name="T70" fmla="*/ 121 w 194"/>
                <a:gd name="T71" fmla="*/ 143 h 445"/>
                <a:gd name="T72" fmla="*/ 75 w 194"/>
                <a:gd name="T73" fmla="*/ 48 h 445"/>
                <a:gd name="T74" fmla="*/ 55 w 194"/>
                <a:gd name="T75" fmla="*/ 17 h 445"/>
                <a:gd name="T76" fmla="*/ 44 w 194"/>
                <a:gd name="T77" fmla="*/ 22 h 445"/>
                <a:gd name="T78" fmla="*/ 58 w 194"/>
                <a:gd name="T79" fmla="*/ 84 h 445"/>
                <a:gd name="T80" fmla="*/ 68 w 194"/>
                <a:gd name="T81" fmla="*/ 135 h 445"/>
                <a:gd name="T82" fmla="*/ 35 w 194"/>
                <a:gd name="T83" fmla="*/ 32 h 445"/>
                <a:gd name="T84" fmla="*/ 19 w 194"/>
                <a:gd name="T85" fmla="*/ 8 h 445"/>
                <a:gd name="T86" fmla="*/ 22 w 194"/>
                <a:gd name="T87" fmla="*/ 33 h 445"/>
                <a:gd name="T88" fmla="*/ 15 w 194"/>
                <a:gd name="T89" fmla="*/ 61 h 445"/>
                <a:gd name="T90" fmla="*/ 7 w 194"/>
                <a:gd name="T91" fmla="*/ 50 h 445"/>
                <a:gd name="T92" fmla="*/ 4 w 194"/>
                <a:gd name="T93" fmla="*/ 83 h 445"/>
                <a:gd name="T94" fmla="*/ 3 w 194"/>
                <a:gd name="T95" fmla="*/ 146 h 445"/>
                <a:gd name="T96" fmla="*/ 5 w 194"/>
                <a:gd name="T97" fmla="*/ 190 h 445"/>
                <a:gd name="T98" fmla="*/ 8 w 194"/>
                <a:gd name="T99" fmla="*/ 234 h 445"/>
                <a:gd name="T100" fmla="*/ 13 w 194"/>
                <a:gd name="T101" fmla="*/ 250 h 445"/>
                <a:gd name="T102" fmla="*/ 44 w 194"/>
                <a:gd name="T103" fmla="*/ 318 h 445"/>
                <a:gd name="T104" fmla="*/ 78 w 194"/>
                <a:gd name="T105" fmla="*/ 380 h 445"/>
                <a:gd name="T106" fmla="*/ 114 w 194"/>
                <a:gd name="T107" fmla="*/ 420 h 445"/>
                <a:gd name="T108" fmla="*/ 126 w 194"/>
                <a:gd name="T109" fmla="*/ 421 h 445"/>
                <a:gd name="T110" fmla="*/ 111 w 194"/>
                <a:gd name="T111" fmla="*/ 342 h 445"/>
                <a:gd name="T112" fmla="*/ 132 w 194"/>
                <a:gd name="T113" fmla="*/ 409 h 445"/>
                <a:gd name="T114" fmla="*/ 150 w 194"/>
                <a:gd name="T115" fmla="*/ 437 h 445"/>
                <a:gd name="T116" fmla="*/ 137 w 194"/>
                <a:gd name="T117" fmla="*/ 286 h 445"/>
                <a:gd name="T118" fmla="*/ 128 w 194"/>
                <a:gd name="T119" fmla="*/ 225 h 445"/>
                <a:gd name="T120" fmla="*/ 138 w 194"/>
                <a:gd name="T121" fmla="*/ 273 h 445"/>
                <a:gd name="T122" fmla="*/ 153 w 194"/>
                <a:gd name="T123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445">
                  <a:moveTo>
                    <a:pt x="82" y="334"/>
                  </a:moveTo>
                  <a:cubicBezTo>
                    <a:pt x="82" y="334"/>
                    <a:pt x="81" y="330"/>
                    <a:pt x="84" y="334"/>
                  </a:cubicBezTo>
                  <a:cubicBezTo>
                    <a:pt x="87" y="351"/>
                    <a:pt x="87" y="351"/>
                    <a:pt x="87" y="351"/>
                  </a:cubicBezTo>
                  <a:cubicBezTo>
                    <a:pt x="88" y="354"/>
                    <a:pt x="88" y="355"/>
                    <a:pt x="89" y="358"/>
                  </a:cubicBezTo>
                  <a:cubicBezTo>
                    <a:pt x="95" y="388"/>
                    <a:pt x="95" y="388"/>
                    <a:pt x="95" y="388"/>
                  </a:cubicBezTo>
                  <a:cubicBezTo>
                    <a:pt x="93" y="387"/>
                    <a:pt x="93" y="388"/>
                    <a:pt x="92" y="383"/>
                  </a:cubicBezTo>
                  <a:cubicBezTo>
                    <a:pt x="90" y="377"/>
                    <a:pt x="90" y="379"/>
                    <a:pt x="88" y="370"/>
                  </a:cubicBezTo>
                  <a:cubicBezTo>
                    <a:pt x="88" y="368"/>
                    <a:pt x="87" y="366"/>
                    <a:pt x="86" y="363"/>
                  </a:cubicBezTo>
                  <a:cubicBezTo>
                    <a:pt x="81" y="336"/>
                    <a:pt x="81" y="336"/>
                    <a:pt x="81" y="336"/>
                  </a:cubicBezTo>
                  <a:cubicBezTo>
                    <a:pt x="81" y="332"/>
                    <a:pt x="81" y="335"/>
                    <a:pt x="82" y="334"/>
                  </a:cubicBezTo>
                  <a:close/>
                  <a:moveTo>
                    <a:pt x="107" y="318"/>
                  </a:moveTo>
                  <a:cubicBezTo>
                    <a:pt x="110" y="321"/>
                    <a:pt x="109" y="318"/>
                    <a:pt x="109" y="324"/>
                  </a:cubicBezTo>
                  <a:cubicBezTo>
                    <a:pt x="110" y="327"/>
                    <a:pt x="110" y="330"/>
                    <a:pt x="110" y="331"/>
                  </a:cubicBezTo>
                  <a:cubicBezTo>
                    <a:pt x="107" y="328"/>
                    <a:pt x="108" y="330"/>
                    <a:pt x="108" y="326"/>
                  </a:cubicBezTo>
                  <a:cubicBezTo>
                    <a:pt x="107" y="323"/>
                    <a:pt x="107" y="321"/>
                    <a:pt x="107" y="318"/>
                  </a:cubicBezTo>
                  <a:close/>
                  <a:moveTo>
                    <a:pt x="80" y="323"/>
                  </a:moveTo>
                  <a:cubicBezTo>
                    <a:pt x="81" y="324"/>
                    <a:pt x="83" y="320"/>
                    <a:pt x="80" y="326"/>
                  </a:cubicBezTo>
                  <a:cubicBezTo>
                    <a:pt x="80" y="325"/>
                    <a:pt x="78" y="325"/>
                    <a:pt x="80" y="323"/>
                  </a:cubicBezTo>
                  <a:close/>
                  <a:moveTo>
                    <a:pt x="106" y="314"/>
                  </a:moveTo>
                  <a:cubicBezTo>
                    <a:pt x="108" y="316"/>
                    <a:pt x="108" y="311"/>
                    <a:pt x="107" y="315"/>
                  </a:cubicBezTo>
                  <a:lnTo>
                    <a:pt x="106" y="314"/>
                  </a:lnTo>
                  <a:close/>
                  <a:moveTo>
                    <a:pt x="104" y="302"/>
                  </a:moveTo>
                  <a:cubicBezTo>
                    <a:pt x="105" y="303"/>
                    <a:pt x="106" y="302"/>
                    <a:pt x="106" y="305"/>
                  </a:cubicBezTo>
                  <a:cubicBezTo>
                    <a:pt x="107" y="309"/>
                    <a:pt x="105" y="308"/>
                    <a:pt x="105" y="308"/>
                  </a:cubicBezTo>
                  <a:lnTo>
                    <a:pt x="104" y="302"/>
                  </a:lnTo>
                  <a:close/>
                  <a:moveTo>
                    <a:pt x="74" y="294"/>
                  </a:moveTo>
                  <a:cubicBezTo>
                    <a:pt x="76" y="296"/>
                    <a:pt x="75" y="293"/>
                    <a:pt x="76" y="296"/>
                  </a:cubicBezTo>
                  <a:cubicBezTo>
                    <a:pt x="80" y="314"/>
                    <a:pt x="80" y="314"/>
                    <a:pt x="80" y="314"/>
                  </a:cubicBezTo>
                  <a:cubicBezTo>
                    <a:pt x="79" y="318"/>
                    <a:pt x="81" y="315"/>
                    <a:pt x="78" y="316"/>
                  </a:cubicBezTo>
                  <a:cubicBezTo>
                    <a:pt x="78" y="315"/>
                    <a:pt x="77" y="317"/>
                    <a:pt x="77" y="313"/>
                  </a:cubicBezTo>
                  <a:cubicBezTo>
                    <a:pt x="77" y="312"/>
                    <a:pt x="77" y="310"/>
                    <a:pt x="77" y="309"/>
                  </a:cubicBezTo>
                  <a:cubicBezTo>
                    <a:pt x="75" y="305"/>
                    <a:pt x="74" y="301"/>
                    <a:pt x="74" y="294"/>
                  </a:cubicBezTo>
                  <a:close/>
                  <a:moveTo>
                    <a:pt x="120" y="279"/>
                  </a:moveTo>
                  <a:cubicBezTo>
                    <a:pt x="119" y="276"/>
                    <a:pt x="120" y="277"/>
                    <a:pt x="120" y="272"/>
                  </a:cubicBezTo>
                  <a:cubicBezTo>
                    <a:pt x="122" y="276"/>
                    <a:pt x="122" y="276"/>
                    <a:pt x="122" y="276"/>
                  </a:cubicBezTo>
                  <a:cubicBezTo>
                    <a:pt x="121" y="280"/>
                    <a:pt x="123" y="278"/>
                    <a:pt x="120" y="279"/>
                  </a:cubicBezTo>
                  <a:close/>
                  <a:moveTo>
                    <a:pt x="66" y="262"/>
                  </a:moveTo>
                  <a:cubicBezTo>
                    <a:pt x="69" y="262"/>
                    <a:pt x="69" y="262"/>
                    <a:pt x="69" y="262"/>
                  </a:cubicBezTo>
                  <a:cubicBezTo>
                    <a:pt x="67" y="267"/>
                    <a:pt x="72" y="264"/>
                    <a:pt x="70" y="278"/>
                  </a:cubicBezTo>
                  <a:cubicBezTo>
                    <a:pt x="68" y="275"/>
                    <a:pt x="68" y="275"/>
                    <a:pt x="68" y="270"/>
                  </a:cubicBezTo>
                  <a:cubicBezTo>
                    <a:pt x="67" y="269"/>
                    <a:pt x="66" y="263"/>
                    <a:pt x="66" y="262"/>
                  </a:cubicBezTo>
                  <a:close/>
                  <a:moveTo>
                    <a:pt x="117" y="260"/>
                  </a:moveTo>
                  <a:cubicBezTo>
                    <a:pt x="119" y="264"/>
                    <a:pt x="118" y="262"/>
                    <a:pt x="117" y="262"/>
                  </a:cubicBezTo>
                  <a:lnTo>
                    <a:pt x="117" y="260"/>
                  </a:lnTo>
                  <a:close/>
                  <a:moveTo>
                    <a:pt x="65" y="257"/>
                  </a:moveTo>
                  <a:cubicBezTo>
                    <a:pt x="64" y="256"/>
                    <a:pt x="64" y="255"/>
                    <a:pt x="66" y="254"/>
                  </a:cubicBezTo>
                  <a:cubicBezTo>
                    <a:pt x="68" y="257"/>
                    <a:pt x="65" y="256"/>
                    <a:pt x="65" y="257"/>
                  </a:cubicBezTo>
                  <a:close/>
                  <a:moveTo>
                    <a:pt x="64" y="251"/>
                  </a:moveTo>
                  <a:cubicBezTo>
                    <a:pt x="63" y="249"/>
                    <a:pt x="62" y="246"/>
                    <a:pt x="62" y="243"/>
                  </a:cubicBezTo>
                  <a:cubicBezTo>
                    <a:pt x="63" y="244"/>
                    <a:pt x="64" y="244"/>
                    <a:pt x="65" y="247"/>
                  </a:cubicBezTo>
                  <a:lnTo>
                    <a:pt x="64" y="251"/>
                  </a:lnTo>
                  <a:close/>
                  <a:moveTo>
                    <a:pt x="61" y="240"/>
                  </a:moveTo>
                  <a:cubicBezTo>
                    <a:pt x="61" y="239"/>
                    <a:pt x="60" y="239"/>
                    <a:pt x="61" y="238"/>
                  </a:cubicBezTo>
                  <a:cubicBezTo>
                    <a:pt x="62" y="237"/>
                    <a:pt x="61" y="238"/>
                    <a:pt x="62" y="237"/>
                  </a:cubicBezTo>
                  <a:cubicBezTo>
                    <a:pt x="64" y="241"/>
                    <a:pt x="63" y="239"/>
                    <a:pt x="61" y="240"/>
                  </a:cubicBezTo>
                  <a:close/>
                  <a:moveTo>
                    <a:pt x="60" y="230"/>
                  </a:moveTo>
                  <a:cubicBezTo>
                    <a:pt x="62" y="233"/>
                    <a:pt x="61" y="235"/>
                    <a:pt x="61" y="236"/>
                  </a:cubicBezTo>
                  <a:cubicBezTo>
                    <a:pt x="60" y="234"/>
                    <a:pt x="60" y="237"/>
                    <a:pt x="60" y="233"/>
                  </a:cubicBezTo>
                  <a:cubicBezTo>
                    <a:pt x="59" y="230"/>
                    <a:pt x="58" y="231"/>
                    <a:pt x="60" y="230"/>
                  </a:cubicBezTo>
                  <a:close/>
                  <a:moveTo>
                    <a:pt x="109" y="222"/>
                  </a:moveTo>
                  <a:cubicBezTo>
                    <a:pt x="110" y="224"/>
                    <a:pt x="112" y="223"/>
                    <a:pt x="112" y="234"/>
                  </a:cubicBezTo>
                  <a:cubicBezTo>
                    <a:pt x="109" y="232"/>
                    <a:pt x="109" y="226"/>
                    <a:pt x="109" y="222"/>
                  </a:cubicBezTo>
                  <a:close/>
                  <a:moveTo>
                    <a:pt x="59" y="220"/>
                  </a:moveTo>
                  <a:cubicBezTo>
                    <a:pt x="59" y="221"/>
                    <a:pt x="59" y="223"/>
                    <a:pt x="59" y="223"/>
                  </a:cubicBezTo>
                  <a:cubicBezTo>
                    <a:pt x="58" y="225"/>
                    <a:pt x="58" y="225"/>
                    <a:pt x="58" y="225"/>
                  </a:cubicBezTo>
                  <a:cubicBezTo>
                    <a:pt x="58" y="225"/>
                    <a:pt x="57" y="226"/>
                    <a:pt x="57" y="222"/>
                  </a:cubicBezTo>
                  <a:cubicBezTo>
                    <a:pt x="58" y="219"/>
                    <a:pt x="57" y="221"/>
                    <a:pt x="59" y="220"/>
                  </a:cubicBezTo>
                  <a:close/>
                  <a:moveTo>
                    <a:pt x="93" y="213"/>
                  </a:moveTo>
                  <a:cubicBezTo>
                    <a:pt x="94" y="218"/>
                    <a:pt x="94" y="218"/>
                    <a:pt x="94" y="218"/>
                  </a:cubicBezTo>
                  <a:cubicBezTo>
                    <a:pt x="96" y="223"/>
                    <a:pt x="93" y="214"/>
                    <a:pt x="95" y="219"/>
                  </a:cubicBezTo>
                  <a:cubicBezTo>
                    <a:pt x="96" y="223"/>
                    <a:pt x="97" y="226"/>
                    <a:pt x="97" y="232"/>
                  </a:cubicBezTo>
                  <a:cubicBezTo>
                    <a:pt x="97" y="242"/>
                    <a:pt x="106" y="288"/>
                    <a:pt x="103" y="293"/>
                  </a:cubicBezTo>
                  <a:cubicBezTo>
                    <a:pt x="103" y="289"/>
                    <a:pt x="102" y="288"/>
                    <a:pt x="101" y="285"/>
                  </a:cubicBezTo>
                  <a:cubicBezTo>
                    <a:pt x="100" y="280"/>
                    <a:pt x="102" y="278"/>
                    <a:pt x="100" y="274"/>
                  </a:cubicBezTo>
                  <a:cubicBezTo>
                    <a:pt x="97" y="267"/>
                    <a:pt x="95" y="230"/>
                    <a:pt x="93" y="223"/>
                  </a:cubicBezTo>
                  <a:cubicBezTo>
                    <a:pt x="93" y="221"/>
                    <a:pt x="91" y="217"/>
                    <a:pt x="93" y="213"/>
                  </a:cubicBezTo>
                  <a:close/>
                  <a:moveTo>
                    <a:pt x="10" y="206"/>
                  </a:moveTo>
                  <a:cubicBezTo>
                    <a:pt x="12" y="211"/>
                    <a:pt x="10" y="210"/>
                    <a:pt x="10" y="211"/>
                  </a:cubicBezTo>
                  <a:cubicBezTo>
                    <a:pt x="8" y="209"/>
                    <a:pt x="8" y="208"/>
                    <a:pt x="10" y="206"/>
                  </a:cubicBezTo>
                  <a:close/>
                  <a:moveTo>
                    <a:pt x="76" y="155"/>
                  </a:moveTo>
                  <a:cubicBezTo>
                    <a:pt x="77" y="155"/>
                    <a:pt x="78" y="154"/>
                    <a:pt x="80" y="158"/>
                  </a:cubicBezTo>
                  <a:cubicBezTo>
                    <a:pt x="81" y="159"/>
                    <a:pt x="83" y="165"/>
                    <a:pt x="87" y="169"/>
                  </a:cubicBezTo>
                  <a:cubicBezTo>
                    <a:pt x="90" y="166"/>
                    <a:pt x="90" y="166"/>
                    <a:pt x="90" y="166"/>
                  </a:cubicBezTo>
                  <a:cubicBezTo>
                    <a:pt x="90" y="166"/>
                    <a:pt x="86" y="165"/>
                    <a:pt x="92" y="170"/>
                  </a:cubicBezTo>
                  <a:cubicBezTo>
                    <a:pt x="92" y="175"/>
                    <a:pt x="92" y="177"/>
                    <a:pt x="95" y="180"/>
                  </a:cubicBezTo>
                  <a:cubicBezTo>
                    <a:pt x="95" y="181"/>
                    <a:pt x="95" y="181"/>
                    <a:pt x="95" y="181"/>
                  </a:cubicBezTo>
                  <a:cubicBezTo>
                    <a:pt x="95" y="181"/>
                    <a:pt x="95" y="181"/>
                    <a:pt x="95" y="182"/>
                  </a:cubicBezTo>
                  <a:cubicBezTo>
                    <a:pt x="99" y="188"/>
                    <a:pt x="98" y="187"/>
                    <a:pt x="100" y="193"/>
                  </a:cubicBezTo>
                  <a:cubicBezTo>
                    <a:pt x="102" y="198"/>
                    <a:pt x="105" y="202"/>
                    <a:pt x="105" y="209"/>
                  </a:cubicBezTo>
                  <a:cubicBezTo>
                    <a:pt x="108" y="215"/>
                    <a:pt x="108" y="215"/>
                    <a:pt x="108" y="215"/>
                  </a:cubicBezTo>
                  <a:cubicBezTo>
                    <a:pt x="109" y="218"/>
                    <a:pt x="110" y="217"/>
                    <a:pt x="108" y="219"/>
                  </a:cubicBezTo>
                  <a:cubicBezTo>
                    <a:pt x="102" y="203"/>
                    <a:pt x="97" y="195"/>
                    <a:pt x="95" y="19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90" y="181"/>
                    <a:pt x="91" y="182"/>
                    <a:pt x="90" y="180"/>
                  </a:cubicBezTo>
                  <a:cubicBezTo>
                    <a:pt x="86" y="176"/>
                    <a:pt x="86" y="176"/>
                    <a:pt x="86" y="176"/>
                  </a:cubicBezTo>
                  <a:cubicBezTo>
                    <a:pt x="86" y="180"/>
                    <a:pt x="86" y="179"/>
                    <a:pt x="88" y="184"/>
                  </a:cubicBezTo>
                  <a:cubicBezTo>
                    <a:pt x="92" y="192"/>
                    <a:pt x="92" y="192"/>
                    <a:pt x="92" y="192"/>
                  </a:cubicBezTo>
                  <a:cubicBezTo>
                    <a:pt x="89" y="202"/>
                    <a:pt x="91" y="198"/>
                    <a:pt x="92" y="207"/>
                  </a:cubicBezTo>
                  <a:cubicBezTo>
                    <a:pt x="90" y="206"/>
                    <a:pt x="90" y="206"/>
                    <a:pt x="89" y="203"/>
                  </a:cubicBezTo>
                  <a:cubicBezTo>
                    <a:pt x="85" y="189"/>
                    <a:pt x="88" y="198"/>
                    <a:pt x="86" y="189"/>
                  </a:cubicBezTo>
                  <a:cubicBezTo>
                    <a:pt x="78" y="162"/>
                    <a:pt x="78" y="162"/>
                    <a:pt x="78" y="162"/>
                  </a:cubicBezTo>
                  <a:cubicBezTo>
                    <a:pt x="78" y="161"/>
                    <a:pt x="77" y="161"/>
                    <a:pt x="77" y="160"/>
                  </a:cubicBezTo>
                  <a:cubicBezTo>
                    <a:pt x="76" y="157"/>
                    <a:pt x="77" y="159"/>
                    <a:pt x="76" y="155"/>
                  </a:cubicBezTo>
                  <a:close/>
                  <a:moveTo>
                    <a:pt x="43" y="141"/>
                  </a:moveTo>
                  <a:cubicBezTo>
                    <a:pt x="43" y="142"/>
                    <a:pt x="43" y="142"/>
                    <a:pt x="43" y="144"/>
                  </a:cubicBezTo>
                  <a:cubicBezTo>
                    <a:pt x="42" y="143"/>
                    <a:pt x="41" y="144"/>
                    <a:pt x="43" y="141"/>
                  </a:cubicBezTo>
                  <a:close/>
                  <a:moveTo>
                    <a:pt x="83" y="71"/>
                  </a:moveTo>
                  <a:cubicBezTo>
                    <a:pt x="86" y="71"/>
                    <a:pt x="84" y="70"/>
                    <a:pt x="86" y="72"/>
                  </a:cubicBezTo>
                  <a:cubicBezTo>
                    <a:pt x="88" y="74"/>
                    <a:pt x="89" y="79"/>
                    <a:pt x="90" y="82"/>
                  </a:cubicBezTo>
                  <a:cubicBezTo>
                    <a:pt x="90" y="87"/>
                    <a:pt x="93" y="92"/>
                    <a:pt x="96" y="95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127"/>
                    <a:pt x="105" y="127"/>
                    <a:pt x="105" y="127"/>
                  </a:cubicBezTo>
                  <a:cubicBezTo>
                    <a:pt x="121" y="188"/>
                    <a:pt x="121" y="188"/>
                    <a:pt x="121" y="188"/>
                  </a:cubicBezTo>
                  <a:cubicBezTo>
                    <a:pt x="123" y="197"/>
                    <a:pt x="128" y="214"/>
                    <a:pt x="128" y="222"/>
                  </a:cubicBezTo>
                  <a:cubicBezTo>
                    <a:pt x="127" y="221"/>
                    <a:pt x="127" y="222"/>
                    <a:pt x="126" y="218"/>
                  </a:cubicBezTo>
                  <a:cubicBezTo>
                    <a:pt x="124" y="205"/>
                    <a:pt x="119" y="192"/>
                    <a:pt x="117" y="184"/>
                  </a:cubicBezTo>
                  <a:cubicBezTo>
                    <a:pt x="117" y="181"/>
                    <a:pt x="116" y="177"/>
                    <a:pt x="115" y="174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10" y="157"/>
                    <a:pt x="109" y="156"/>
                    <a:pt x="109" y="155"/>
                  </a:cubicBezTo>
                  <a:cubicBezTo>
                    <a:pt x="109" y="152"/>
                    <a:pt x="109" y="153"/>
                    <a:pt x="109" y="150"/>
                  </a:cubicBezTo>
                  <a:cubicBezTo>
                    <a:pt x="108" y="144"/>
                    <a:pt x="103" y="133"/>
                    <a:pt x="101" y="127"/>
                  </a:cubicBezTo>
                  <a:cubicBezTo>
                    <a:pt x="99" y="117"/>
                    <a:pt x="100" y="123"/>
                    <a:pt x="98" y="118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7" y="83"/>
                    <a:pt x="84" y="78"/>
                    <a:pt x="83" y="70"/>
                  </a:cubicBezTo>
                  <a:lnTo>
                    <a:pt x="83" y="71"/>
                  </a:lnTo>
                  <a:close/>
                  <a:moveTo>
                    <a:pt x="155" y="409"/>
                  </a:moveTo>
                  <a:cubicBezTo>
                    <a:pt x="156" y="411"/>
                    <a:pt x="156" y="408"/>
                    <a:pt x="156" y="413"/>
                  </a:cubicBezTo>
                  <a:cubicBezTo>
                    <a:pt x="156" y="416"/>
                    <a:pt x="156" y="416"/>
                    <a:pt x="155" y="417"/>
                  </a:cubicBezTo>
                  <a:cubicBezTo>
                    <a:pt x="157" y="418"/>
                    <a:pt x="153" y="419"/>
                    <a:pt x="158" y="417"/>
                  </a:cubicBezTo>
                  <a:cubicBezTo>
                    <a:pt x="158" y="423"/>
                    <a:pt x="158" y="423"/>
                    <a:pt x="157" y="427"/>
                  </a:cubicBezTo>
                  <a:cubicBezTo>
                    <a:pt x="158" y="428"/>
                    <a:pt x="158" y="428"/>
                    <a:pt x="159" y="431"/>
                  </a:cubicBezTo>
                  <a:cubicBezTo>
                    <a:pt x="160" y="432"/>
                    <a:pt x="160" y="432"/>
                    <a:pt x="160" y="432"/>
                  </a:cubicBezTo>
                  <a:cubicBezTo>
                    <a:pt x="161" y="433"/>
                    <a:pt x="161" y="436"/>
                    <a:pt x="162" y="434"/>
                  </a:cubicBezTo>
                  <a:cubicBezTo>
                    <a:pt x="162" y="434"/>
                    <a:pt x="162" y="434"/>
                    <a:pt x="162" y="435"/>
                  </a:cubicBezTo>
                  <a:cubicBezTo>
                    <a:pt x="166" y="434"/>
                    <a:pt x="166" y="434"/>
                    <a:pt x="166" y="434"/>
                  </a:cubicBezTo>
                  <a:cubicBezTo>
                    <a:pt x="166" y="430"/>
                    <a:pt x="168" y="428"/>
                    <a:pt x="167" y="425"/>
                  </a:cubicBezTo>
                  <a:cubicBezTo>
                    <a:pt x="166" y="420"/>
                    <a:pt x="165" y="425"/>
                    <a:pt x="164" y="418"/>
                  </a:cubicBezTo>
                  <a:cubicBezTo>
                    <a:pt x="168" y="415"/>
                    <a:pt x="168" y="415"/>
                    <a:pt x="168" y="415"/>
                  </a:cubicBezTo>
                  <a:cubicBezTo>
                    <a:pt x="168" y="411"/>
                    <a:pt x="168" y="406"/>
                    <a:pt x="170" y="404"/>
                  </a:cubicBezTo>
                  <a:cubicBezTo>
                    <a:pt x="173" y="408"/>
                    <a:pt x="173" y="408"/>
                    <a:pt x="173" y="408"/>
                  </a:cubicBezTo>
                  <a:cubicBezTo>
                    <a:pt x="177" y="404"/>
                    <a:pt x="174" y="400"/>
                    <a:pt x="175" y="396"/>
                  </a:cubicBezTo>
                  <a:cubicBezTo>
                    <a:pt x="175" y="392"/>
                    <a:pt x="175" y="398"/>
                    <a:pt x="176" y="394"/>
                  </a:cubicBezTo>
                  <a:cubicBezTo>
                    <a:pt x="176" y="389"/>
                    <a:pt x="175" y="394"/>
                    <a:pt x="175" y="391"/>
                  </a:cubicBezTo>
                  <a:cubicBezTo>
                    <a:pt x="175" y="389"/>
                    <a:pt x="177" y="387"/>
                    <a:pt x="177" y="385"/>
                  </a:cubicBezTo>
                  <a:cubicBezTo>
                    <a:pt x="179" y="377"/>
                    <a:pt x="178" y="368"/>
                    <a:pt x="178" y="358"/>
                  </a:cubicBezTo>
                  <a:cubicBezTo>
                    <a:pt x="175" y="357"/>
                    <a:pt x="175" y="357"/>
                    <a:pt x="175" y="357"/>
                  </a:cubicBezTo>
                  <a:cubicBezTo>
                    <a:pt x="177" y="352"/>
                    <a:pt x="177" y="352"/>
                    <a:pt x="177" y="352"/>
                  </a:cubicBezTo>
                  <a:cubicBezTo>
                    <a:pt x="179" y="354"/>
                    <a:pt x="179" y="356"/>
                    <a:pt x="179" y="359"/>
                  </a:cubicBezTo>
                  <a:cubicBezTo>
                    <a:pt x="179" y="361"/>
                    <a:pt x="180" y="365"/>
                    <a:pt x="180" y="368"/>
                  </a:cubicBezTo>
                  <a:cubicBezTo>
                    <a:pt x="181" y="372"/>
                    <a:pt x="180" y="371"/>
                    <a:pt x="180" y="376"/>
                  </a:cubicBezTo>
                  <a:cubicBezTo>
                    <a:pt x="181" y="379"/>
                    <a:pt x="182" y="380"/>
                    <a:pt x="183" y="381"/>
                  </a:cubicBezTo>
                  <a:cubicBezTo>
                    <a:pt x="183" y="385"/>
                    <a:pt x="182" y="384"/>
                    <a:pt x="183" y="389"/>
                  </a:cubicBezTo>
                  <a:cubicBezTo>
                    <a:pt x="183" y="391"/>
                    <a:pt x="181" y="389"/>
                    <a:pt x="183" y="391"/>
                  </a:cubicBezTo>
                  <a:cubicBezTo>
                    <a:pt x="184" y="392"/>
                    <a:pt x="184" y="392"/>
                    <a:pt x="186" y="392"/>
                  </a:cubicBezTo>
                  <a:cubicBezTo>
                    <a:pt x="186" y="384"/>
                    <a:pt x="189" y="384"/>
                    <a:pt x="186" y="376"/>
                  </a:cubicBezTo>
                  <a:cubicBezTo>
                    <a:pt x="189" y="374"/>
                    <a:pt x="189" y="374"/>
                    <a:pt x="189" y="374"/>
                  </a:cubicBezTo>
                  <a:cubicBezTo>
                    <a:pt x="185" y="372"/>
                    <a:pt x="188" y="375"/>
                    <a:pt x="187" y="369"/>
                  </a:cubicBezTo>
                  <a:cubicBezTo>
                    <a:pt x="187" y="366"/>
                    <a:pt x="186" y="368"/>
                    <a:pt x="186" y="364"/>
                  </a:cubicBezTo>
                  <a:cubicBezTo>
                    <a:pt x="185" y="356"/>
                    <a:pt x="188" y="358"/>
                    <a:pt x="185" y="351"/>
                  </a:cubicBezTo>
                  <a:cubicBezTo>
                    <a:pt x="183" y="337"/>
                    <a:pt x="183" y="337"/>
                    <a:pt x="183" y="337"/>
                  </a:cubicBezTo>
                  <a:cubicBezTo>
                    <a:pt x="183" y="335"/>
                    <a:pt x="183" y="333"/>
                    <a:pt x="184" y="332"/>
                  </a:cubicBezTo>
                  <a:cubicBezTo>
                    <a:pt x="186" y="331"/>
                    <a:pt x="184" y="334"/>
                    <a:pt x="184" y="334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7" y="343"/>
                    <a:pt x="187" y="342"/>
                    <a:pt x="186" y="345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89" y="349"/>
                    <a:pt x="189" y="349"/>
                    <a:pt x="189" y="350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92" y="352"/>
                    <a:pt x="189" y="350"/>
                    <a:pt x="190" y="353"/>
                  </a:cubicBezTo>
                  <a:cubicBezTo>
                    <a:pt x="191" y="356"/>
                    <a:pt x="191" y="356"/>
                    <a:pt x="191" y="356"/>
                  </a:cubicBezTo>
                  <a:cubicBezTo>
                    <a:pt x="191" y="355"/>
                    <a:pt x="191" y="356"/>
                    <a:pt x="191" y="356"/>
                  </a:cubicBezTo>
                  <a:cubicBezTo>
                    <a:pt x="193" y="356"/>
                    <a:pt x="193" y="357"/>
                    <a:pt x="193" y="355"/>
                  </a:cubicBezTo>
                  <a:cubicBezTo>
                    <a:pt x="194" y="352"/>
                    <a:pt x="192" y="347"/>
                    <a:pt x="190" y="346"/>
                  </a:cubicBezTo>
                  <a:cubicBezTo>
                    <a:pt x="192" y="344"/>
                    <a:pt x="192" y="344"/>
                    <a:pt x="192" y="344"/>
                  </a:cubicBezTo>
                  <a:cubicBezTo>
                    <a:pt x="191" y="340"/>
                    <a:pt x="191" y="336"/>
                    <a:pt x="193" y="333"/>
                  </a:cubicBezTo>
                  <a:cubicBezTo>
                    <a:pt x="190" y="329"/>
                    <a:pt x="191" y="330"/>
                    <a:pt x="191" y="324"/>
                  </a:cubicBezTo>
                  <a:cubicBezTo>
                    <a:pt x="190" y="322"/>
                    <a:pt x="190" y="318"/>
                    <a:pt x="189" y="315"/>
                  </a:cubicBezTo>
                  <a:cubicBezTo>
                    <a:pt x="188" y="304"/>
                    <a:pt x="187" y="306"/>
                    <a:pt x="187" y="303"/>
                  </a:cubicBezTo>
                  <a:cubicBezTo>
                    <a:pt x="187" y="300"/>
                    <a:pt x="188" y="305"/>
                    <a:pt x="187" y="301"/>
                  </a:cubicBezTo>
                  <a:cubicBezTo>
                    <a:pt x="183" y="279"/>
                    <a:pt x="183" y="279"/>
                    <a:pt x="183" y="279"/>
                  </a:cubicBezTo>
                  <a:cubicBezTo>
                    <a:pt x="182" y="273"/>
                    <a:pt x="181" y="266"/>
                    <a:pt x="178" y="262"/>
                  </a:cubicBezTo>
                  <a:cubicBezTo>
                    <a:pt x="179" y="256"/>
                    <a:pt x="179" y="260"/>
                    <a:pt x="177" y="256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70" y="231"/>
                    <a:pt x="172" y="232"/>
                    <a:pt x="170" y="231"/>
                  </a:cubicBezTo>
                  <a:cubicBezTo>
                    <a:pt x="169" y="230"/>
                    <a:pt x="169" y="230"/>
                    <a:pt x="169" y="230"/>
                  </a:cubicBezTo>
                  <a:cubicBezTo>
                    <a:pt x="168" y="232"/>
                    <a:pt x="168" y="228"/>
                    <a:pt x="168" y="233"/>
                  </a:cubicBezTo>
                  <a:cubicBezTo>
                    <a:pt x="168" y="237"/>
                    <a:pt x="168" y="234"/>
                    <a:pt x="168" y="235"/>
                  </a:cubicBezTo>
                  <a:cubicBezTo>
                    <a:pt x="169" y="237"/>
                    <a:pt x="169" y="238"/>
                    <a:pt x="169" y="241"/>
                  </a:cubicBezTo>
                  <a:cubicBezTo>
                    <a:pt x="172" y="243"/>
                    <a:pt x="172" y="243"/>
                    <a:pt x="172" y="243"/>
                  </a:cubicBezTo>
                  <a:cubicBezTo>
                    <a:pt x="170" y="248"/>
                    <a:pt x="173" y="253"/>
                    <a:pt x="174" y="259"/>
                  </a:cubicBezTo>
                  <a:cubicBezTo>
                    <a:pt x="176" y="267"/>
                    <a:pt x="177" y="282"/>
                    <a:pt x="180" y="289"/>
                  </a:cubicBezTo>
                  <a:cubicBezTo>
                    <a:pt x="183" y="309"/>
                    <a:pt x="183" y="309"/>
                    <a:pt x="183" y="309"/>
                  </a:cubicBezTo>
                  <a:cubicBezTo>
                    <a:pt x="183" y="308"/>
                    <a:pt x="184" y="310"/>
                    <a:pt x="183" y="312"/>
                  </a:cubicBezTo>
                  <a:cubicBezTo>
                    <a:pt x="185" y="315"/>
                    <a:pt x="184" y="312"/>
                    <a:pt x="184" y="316"/>
                  </a:cubicBezTo>
                  <a:cubicBezTo>
                    <a:pt x="183" y="322"/>
                    <a:pt x="187" y="328"/>
                    <a:pt x="184" y="330"/>
                  </a:cubicBezTo>
                  <a:cubicBezTo>
                    <a:pt x="181" y="326"/>
                    <a:pt x="181" y="319"/>
                    <a:pt x="181" y="314"/>
                  </a:cubicBezTo>
                  <a:cubicBezTo>
                    <a:pt x="180" y="308"/>
                    <a:pt x="178" y="304"/>
                    <a:pt x="178" y="298"/>
                  </a:cubicBezTo>
                  <a:cubicBezTo>
                    <a:pt x="176" y="286"/>
                    <a:pt x="174" y="271"/>
                    <a:pt x="170" y="258"/>
                  </a:cubicBezTo>
                  <a:cubicBezTo>
                    <a:pt x="170" y="257"/>
                    <a:pt x="169" y="254"/>
                    <a:pt x="169" y="254"/>
                  </a:cubicBezTo>
                  <a:cubicBezTo>
                    <a:pt x="167" y="248"/>
                    <a:pt x="166" y="240"/>
                    <a:pt x="164" y="236"/>
                  </a:cubicBezTo>
                  <a:cubicBezTo>
                    <a:pt x="160" y="227"/>
                    <a:pt x="160" y="215"/>
                    <a:pt x="156" y="206"/>
                  </a:cubicBezTo>
                  <a:cubicBezTo>
                    <a:pt x="154" y="202"/>
                    <a:pt x="155" y="201"/>
                    <a:pt x="154" y="19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9" y="180"/>
                    <a:pt x="148" y="180"/>
                    <a:pt x="148" y="177"/>
                  </a:cubicBezTo>
                  <a:cubicBezTo>
                    <a:pt x="144" y="163"/>
                    <a:pt x="144" y="163"/>
                    <a:pt x="144" y="163"/>
                  </a:cubicBezTo>
                  <a:cubicBezTo>
                    <a:pt x="143" y="160"/>
                    <a:pt x="143" y="163"/>
                    <a:pt x="142" y="160"/>
                  </a:cubicBezTo>
                  <a:cubicBezTo>
                    <a:pt x="140" y="156"/>
                    <a:pt x="137" y="145"/>
                    <a:pt x="134" y="138"/>
                  </a:cubicBezTo>
                  <a:cubicBezTo>
                    <a:pt x="130" y="129"/>
                    <a:pt x="130" y="129"/>
                    <a:pt x="130" y="129"/>
                  </a:cubicBezTo>
                  <a:cubicBezTo>
                    <a:pt x="128" y="121"/>
                    <a:pt x="127" y="122"/>
                    <a:pt x="125" y="116"/>
                  </a:cubicBezTo>
                  <a:cubicBezTo>
                    <a:pt x="122" y="111"/>
                    <a:pt x="117" y="102"/>
                    <a:pt x="117" y="96"/>
                  </a:cubicBezTo>
                  <a:cubicBezTo>
                    <a:pt x="113" y="95"/>
                    <a:pt x="116" y="96"/>
                    <a:pt x="115" y="9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1" y="88"/>
                    <a:pt x="113" y="91"/>
                    <a:pt x="112" y="87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09" y="80"/>
                    <a:pt x="109" y="79"/>
                    <a:pt x="107" y="78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2" y="74"/>
                    <a:pt x="105" y="75"/>
                    <a:pt x="102" y="74"/>
                  </a:cubicBezTo>
                  <a:cubicBezTo>
                    <a:pt x="102" y="76"/>
                    <a:pt x="103" y="78"/>
                    <a:pt x="103" y="80"/>
                  </a:cubicBezTo>
                  <a:cubicBezTo>
                    <a:pt x="104" y="81"/>
                    <a:pt x="104" y="82"/>
                    <a:pt x="105" y="84"/>
                  </a:cubicBezTo>
                  <a:cubicBezTo>
                    <a:pt x="105" y="87"/>
                    <a:pt x="105" y="85"/>
                    <a:pt x="106" y="87"/>
                  </a:cubicBezTo>
                  <a:cubicBezTo>
                    <a:pt x="107" y="88"/>
                    <a:pt x="107" y="88"/>
                    <a:pt x="107" y="88"/>
                  </a:cubicBezTo>
                  <a:cubicBezTo>
                    <a:pt x="108" y="90"/>
                    <a:pt x="108" y="90"/>
                    <a:pt x="109" y="92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10" y="96"/>
                    <a:pt x="110" y="97"/>
                    <a:pt x="110" y="97"/>
                  </a:cubicBezTo>
                  <a:cubicBezTo>
                    <a:pt x="111" y="101"/>
                    <a:pt x="111" y="98"/>
                    <a:pt x="111" y="99"/>
                  </a:cubicBezTo>
                  <a:cubicBezTo>
                    <a:pt x="112" y="101"/>
                    <a:pt x="111" y="99"/>
                    <a:pt x="112" y="101"/>
                  </a:cubicBezTo>
                  <a:cubicBezTo>
                    <a:pt x="113" y="103"/>
                    <a:pt x="112" y="101"/>
                    <a:pt x="113" y="104"/>
                  </a:cubicBezTo>
                  <a:cubicBezTo>
                    <a:pt x="113" y="104"/>
                    <a:pt x="113" y="105"/>
                    <a:pt x="113" y="105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17" y="113"/>
                    <a:pt x="117" y="117"/>
                    <a:pt x="119" y="120"/>
                  </a:cubicBezTo>
                  <a:cubicBezTo>
                    <a:pt x="120" y="124"/>
                    <a:pt x="120" y="128"/>
                    <a:pt x="122" y="132"/>
                  </a:cubicBezTo>
                  <a:cubicBezTo>
                    <a:pt x="122" y="132"/>
                    <a:pt x="124" y="135"/>
                    <a:pt x="124" y="135"/>
                  </a:cubicBezTo>
                  <a:cubicBezTo>
                    <a:pt x="126" y="139"/>
                    <a:pt x="126" y="146"/>
                    <a:pt x="127" y="152"/>
                  </a:cubicBezTo>
                  <a:cubicBezTo>
                    <a:pt x="128" y="154"/>
                    <a:pt x="129" y="156"/>
                    <a:pt x="130" y="159"/>
                  </a:cubicBezTo>
                  <a:cubicBezTo>
                    <a:pt x="130" y="159"/>
                    <a:pt x="130" y="160"/>
                    <a:pt x="130" y="160"/>
                  </a:cubicBezTo>
                  <a:cubicBezTo>
                    <a:pt x="131" y="165"/>
                    <a:pt x="131" y="165"/>
                    <a:pt x="131" y="165"/>
                  </a:cubicBezTo>
                  <a:cubicBezTo>
                    <a:pt x="133" y="171"/>
                    <a:pt x="133" y="174"/>
                    <a:pt x="134" y="180"/>
                  </a:cubicBezTo>
                  <a:cubicBezTo>
                    <a:pt x="135" y="185"/>
                    <a:pt x="139" y="189"/>
                    <a:pt x="139" y="195"/>
                  </a:cubicBezTo>
                  <a:cubicBezTo>
                    <a:pt x="139" y="205"/>
                    <a:pt x="144" y="214"/>
                    <a:pt x="145" y="225"/>
                  </a:cubicBezTo>
                  <a:cubicBezTo>
                    <a:pt x="145" y="229"/>
                    <a:pt x="146" y="232"/>
                    <a:pt x="147" y="234"/>
                  </a:cubicBezTo>
                  <a:cubicBezTo>
                    <a:pt x="149" y="237"/>
                    <a:pt x="148" y="239"/>
                    <a:pt x="149" y="241"/>
                  </a:cubicBezTo>
                  <a:cubicBezTo>
                    <a:pt x="149" y="243"/>
                    <a:pt x="148" y="243"/>
                    <a:pt x="147" y="244"/>
                  </a:cubicBezTo>
                  <a:cubicBezTo>
                    <a:pt x="147" y="244"/>
                    <a:pt x="147" y="244"/>
                    <a:pt x="147" y="244"/>
                  </a:cubicBezTo>
                  <a:cubicBezTo>
                    <a:pt x="139" y="219"/>
                    <a:pt x="139" y="219"/>
                    <a:pt x="139" y="219"/>
                  </a:cubicBezTo>
                  <a:cubicBezTo>
                    <a:pt x="139" y="217"/>
                    <a:pt x="139" y="213"/>
                    <a:pt x="138" y="211"/>
                  </a:cubicBezTo>
                  <a:cubicBezTo>
                    <a:pt x="137" y="207"/>
                    <a:pt x="137" y="209"/>
                    <a:pt x="136" y="205"/>
                  </a:cubicBezTo>
                  <a:cubicBezTo>
                    <a:pt x="133" y="191"/>
                    <a:pt x="133" y="191"/>
                    <a:pt x="133" y="191"/>
                  </a:cubicBezTo>
                  <a:cubicBezTo>
                    <a:pt x="132" y="180"/>
                    <a:pt x="128" y="172"/>
                    <a:pt x="127" y="163"/>
                  </a:cubicBezTo>
                  <a:cubicBezTo>
                    <a:pt x="126" y="160"/>
                    <a:pt x="127" y="161"/>
                    <a:pt x="126" y="159"/>
                  </a:cubicBezTo>
                  <a:cubicBezTo>
                    <a:pt x="126" y="159"/>
                    <a:pt x="126" y="159"/>
                    <a:pt x="126" y="159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2" y="148"/>
                    <a:pt x="122" y="146"/>
                    <a:pt x="121" y="143"/>
                  </a:cubicBezTo>
                  <a:cubicBezTo>
                    <a:pt x="89" y="59"/>
                    <a:pt x="89" y="59"/>
                    <a:pt x="89" y="59"/>
                  </a:cubicBezTo>
                  <a:cubicBezTo>
                    <a:pt x="88" y="56"/>
                    <a:pt x="88" y="56"/>
                    <a:pt x="86" y="54"/>
                  </a:cubicBezTo>
                  <a:cubicBezTo>
                    <a:pt x="85" y="52"/>
                    <a:pt x="84" y="47"/>
                    <a:pt x="83" y="46"/>
                  </a:cubicBezTo>
                  <a:cubicBezTo>
                    <a:pt x="81" y="45"/>
                    <a:pt x="80" y="46"/>
                    <a:pt x="80" y="46"/>
                  </a:cubicBezTo>
                  <a:cubicBezTo>
                    <a:pt x="78" y="49"/>
                    <a:pt x="84" y="62"/>
                    <a:pt x="84" y="70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79" y="60"/>
                    <a:pt x="77" y="54"/>
                    <a:pt x="75" y="48"/>
                  </a:cubicBezTo>
                  <a:cubicBezTo>
                    <a:pt x="74" y="46"/>
                    <a:pt x="74" y="45"/>
                    <a:pt x="73" y="43"/>
                  </a:cubicBezTo>
                  <a:cubicBezTo>
                    <a:pt x="72" y="41"/>
                    <a:pt x="72" y="41"/>
                    <a:pt x="71" y="39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57" y="6"/>
                    <a:pt x="57" y="0"/>
                    <a:pt x="51" y="0"/>
                  </a:cubicBezTo>
                  <a:cubicBezTo>
                    <a:pt x="50" y="2"/>
                    <a:pt x="50" y="2"/>
                    <a:pt x="50" y="4"/>
                  </a:cubicBezTo>
                  <a:cubicBezTo>
                    <a:pt x="52" y="11"/>
                    <a:pt x="51" y="4"/>
                    <a:pt x="52" y="9"/>
                  </a:cubicBezTo>
                  <a:cubicBezTo>
                    <a:pt x="54" y="14"/>
                    <a:pt x="52" y="13"/>
                    <a:pt x="55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9"/>
                    <a:pt x="53" y="19"/>
                  </a:cubicBezTo>
                  <a:cubicBezTo>
                    <a:pt x="51" y="22"/>
                    <a:pt x="55" y="16"/>
                    <a:pt x="52" y="20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4"/>
                  </a:cubicBezTo>
                  <a:cubicBezTo>
                    <a:pt x="47" y="22"/>
                    <a:pt x="48" y="23"/>
                    <a:pt x="47" y="18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3" y="25"/>
                    <a:pt x="43" y="24"/>
                    <a:pt x="43" y="2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40"/>
                    <a:pt x="47" y="38"/>
                    <a:pt x="47" y="4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3" y="63"/>
                    <a:pt x="53" y="62"/>
                    <a:pt x="54" y="66"/>
                  </a:cubicBezTo>
                  <a:cubicBezTo>
                    <a:pt x="56" y="74"/>
                    <a:pt x="55" y="74"/>
                    <a:pt x="56" y="79"/>
                  </a:cubicBezTo>
                  <a:cubicBezTo>
                    <a:pt x="57" y="81"/>
                    <a:pt x="57" y="80"/>
                    <a:pt x="58" y="84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102"/>
                    <a:pt x="63" y="102"/>
                    <a:pt x="64" y="107"/>
                  </a:cubicBezTo>
                  <a:cubicBezTo>
                    <a:pt x="75" y="147"/>
                    <a:pt x="75" y="147"/>
                    <a:pt x="75" y="147"/>
                  </a:cubicBezTo>
                  <a:cubicBezTo>
                    <a:pt x="75" y="149"/>
                    <a:pt x="76" y="150"/>
                    <a:pt x="76" y="153"/>
                  </a:cubicBezTo>
                  <a:cubicBezTo>
                    <a:pt x="73" y="152"/>
                    <a:pt x="74" y="153"/>
                    <a:pt x="73" y="150"/>
                  </a:cubicBezTo>
                  <a:cubicBezTo>
                    <a:pt x="73" y="150"/>
                    <a:pt x="71" y="147"/>
                    <a:pt x="71" y="146"/>
                  </a:cubicBezTo>
                  <a:cubicBezTo>
                    <a:pt x="70" y="144"/>
                    <a:pt x="68" y="139"/>
                    <a:pt x="68" y="135"/>
                  </a:cubicBezTo>
                  <a:cubicBezTo>
                    <a:pt x="67" y="128"/>
                    <a:pt x="64" y="123"/>
                    <a:pt x="62" y="118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2" y="85"/>
                    <a:pt x="52" y="85"/>
                    <a:pt x="51" y="83"/>
                  </a:cubicBezTo>
                  <a:cubicBezTo>
                    <a:pt x="49" y="76"/>
                    <a:pt x="48" y="70"/>
                    <a:pt x="45" y="63"/>
                  </a:cubicBezTo>
                  <a:cubicBezTo>
                    <a:pt x="44" y="60"/>
                    <a:pt x="43" y="55"/>
                    <a:pt x="42" y="51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5"/>
                    <a:pt x="37" y="33"/>
                    <a:pt x="35" y="32"/>
                  </a:cubicBezTo>
                  <a:cubicBezTo>
                    <a:pt x="36" y="27"/>
                    <a:pt x="36" y="25"/>
                    <a:pt x="33" y="22"/>
                  </a:cubicBezTo>
                  <a:cubicBezTo>
                    <a:pt x="33" y="20"/>
                    <a:pt x="33" y="18"/>
                    <a:pt x="33" y="16"/>
                  </a:cubicBezTo>
                  <a:cubicBezTo>
                    <a:pt x="32" y="10"/>
                    <a:pt x="33" y="15"/>
                    <a:pt x="31" y="12"/>
                  </a:cubicBezTo>
                  <a:cubicBezTo>
                    <a:pt x="30" y="8"/>
                    <a:pt x="29" y="7"/>
                    <a:pt x="30" y="2"/>
                  </a:cubicBezTo>
                  <a:cubicBezTo>
                    <a:pt x="26" y="1"/>
                    <a:pt x="27" y="1"/>
                    <a:pt x="23" y="1"/>
                  </a:cubicBezTo>
                  <a:cubicBezTo>
                    <a:pt x="23" y="1"/>
                    <a:pt x="23" y="3"/>
                    <a:pt x="23" y="3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11"/>
                    <a:pt x="20" y="11"/>
                    <a:pt x="22" y="13"/>
                  </a:cubicBezTo>
                  <a:cubicBezTo>
                    <a:pt x="22" y="16"/>
                    <a:pt x="21" y="15"/>
                    <a:pt x="22" y="17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1"/>
                    <a:pt x="23" y="24"/>
                    <a:pt x="22" y="27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1" y="27"/>
                    <a:pt x="21" y="28"/>
                    <a:pt x="20" y="28"/>
                  </a:cubicBezTo>
                  <a:cubicBezTo>
                    <a:pt x="22" y="31"/>
                    <a:pt x="22" y="29"/>
                    <a:pt x="22" y="33"/>
                  </a:cubicBezTo>
                  <a:cubicBezTo>
                    <a:pt x="18" y="29"/>
                    <a:pt x="20" y="28"/>
                    <a:pt x="18" y="23"/>
                  </a:cubicBezTo>
                  <a:cubicBezTo>
                    <a:pt x="18" y="23"/>
                    <a:pt x="16" y="18"/>
                    <a:pt x="16" y="18"/>
                  </a:cubicBezTo>
                  <a:cubicBezTo>
                    <a:pt x="15" y="13"/>
                    <a:pt x="17" y="11"/>
                    <a:pt x="11" y="9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8"/>
                    <a:pt x="14" y="37"/>
                    <a:pt x="14" y="42"/>
                  </a:cubicBezTo>
                  <a:cubicBezTo>
                    <a:pt x="13" y="49"/>
                    <a:pt x="14" y="49"/>
                    <a:pt x="15" y="56"/>
                  </a:cubicBezTo>
                  <a:cubicBezTo>
                    <a:pt x="15" y="59"/>
                    <a:pt x="14" y="58"/>
                    <a:pt x="15" y="61"/>
                  </a:cubicBezTo>
                  <a:cubicBezTo>
                    <a:pt x="16" y="65"/>
                    <a:pt x="17" y="66"/>
                    <a:pt x="18" y="7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0" y="84"/>
                    <a:pt x="20" y="87"/>
                    <a:pt x="22" y="90"/>
                  </a:cubicBezTo>
                  <a:cubicBezTo>
                    <a:pt x="20" y="89"/>
                    <a:pt x="21" y="91"/>
                    <a:pt x="20" y="88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8" y="91"/>
                    <a:pt x="18" y="9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6" y="47"/>
                    <a:pt x="6" y="47"/>
                    <a:pt x="4" y="46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0"/>
                    <a:pt x="1" y="51"/>
                    <a:pt x="1" y="51"/>
                  </a:cubicBezTo>
                  <a:cubicBezTo>
                    <a:pt x="1" y="50"/>
                    <a:pt x="1" y="51"/>
                    <a:pt x="0" y="51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2"/>
                    <a:pt x="4" y="83"/>
                  </a:cubicBezTo>
                  <a:cubicBezTo>
                    <a:pt x="3" y="89"/>
                    <a:pt x="5" y="103"/>
                    <a:pt x="6" y="110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6"/>
                  </a:cubicBezTo>
                  <a:cubicBezTo>
                    <a:pt x="6" y="116"/>
                    <a:pt x="6" y="116"/>
                    <a:pt x="6" y="117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4" y="125"/>
                    <a:pt x="4" y="129"/>
                    <a:pt x="3" y="133"/>
                  </a:cubicBezTo>
                  <a:cubicBezTo>
                    <a:pt x="3" y="140"/>
                    <a:pt x="4" y="140"/>
                    <a:pt x="3" y="146"/>
                  </a:cubicBezTo>
                  <a:cubicBezTo>
                    <a:pt x="5" y="149"/>
                    <a:pt x="4" y="152"/>
                    <a:pt x="5" y="156"/>
                  </a:cubicBezTo>
                  <a:cubicBezTo>
                    <a:pt x="6" y="159"/>
                    <a:pt x="7" y="158"/>
                    <a:pt x="7" y="161"/>
                  </a:cubicBezTo>
                  <a:cubicBezTo>
                    <a:pt x="7" y="166"/>
                    <a:pt x="7" y="167"/>
                    <a:pt x="5" y="170"/>
                  </a:cubicBezTo>
                  <a:cubicBezTo>
                    <a:pt x="3" y="174"/>
                    <a:pt x="5" y="177"/>
                    <a:pt x="6" y="182"/>
                  </a:cubicBezTo>
                  <a:cubicBezTo>
                    <a:pt x="6" y="185"/>
                    <a:pt x="6" y="186"/>
                    <a:pt x="7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2"/>
                    <a:pt x="2" y="192"/>
                    <a:pt x="2" y="192"/>
                  </a:cubicBezTo>
                  <a:cubicBezTo>
                    <a:pt x="2" y="195"/>
                    <a:pt x="2" y="195"/>
                    <a:pt x="2" y="198"/>
                  </a:cubicBezTo>
                  <a:cubicBezTo>
                    <a:pt x="3" y="203"/>
                    <a:pt x="3" y="214"/>
                    <a:pt x="5" y="218"/>
                  </a:cubicBezTo>
                  <a:cubicBezTo>
                    <a:pt x="7" y="224"/>
                    <a:pt x="4" y="213"/>
                    <a:pt x="5" y="219"/>
                  </a:cubicBezTo>
                  <a:cubicBezTo>
                    <a:pt x="7" y="223"/>
                    <a:pt x="7" y="228"/>
                    <a:pt x="6" y="232"/>
                  </a:cubicBezTo>
                  <a:cubicBezTo>
                    <a:pt x="6" y="232"/>
                    <a:pt x="7" y="233"/>
                    <a:pt x="8" y="234"/>
                  </a:cubicBezTo>
                  <a:cubicBezTo>
                    <a:pt x="9" y="236"/>
                    <a:pt x="9" y="233"/>
                    <a:pt x="9" y="237"/>
                  </a:cubicBezTo>
                  <a:cubicBezTo>
                    <a:pt x="10" y="242"/>
                    <a:pt x="7" y="239"/>
                    <a:pt x="11" y="242"/>
                  </a:cubicBezTo>
                  <a:cubicBezTo>
                    <a:pt x="11" y="243"/>
                    <a:pt x="11" y="243"/>
                    <a:pt x="11" y="243"/>
                  </a:cubicBezTo>
                  <a:cubicBezTo>
                    <a:pt x="10" y="243"/>
                    <a:pt x="10" y="243"/>
                    <a:pt x="10" y="243"/>
                  </a:cubicBezTo>
                  <a:cubicBezTo>
                    <a:pt x="10" y="245"/>
                    <a:pt x="10" y="245"/>
                    <a:pt x="10" y="245"/>
                  </a:cubicBezTo>
                  <a:cubicBezTo>
                    <a:pt x="10" y="245"/>
                    <a:pt x="9" y="246"/>
                    <a:pt x="9" y="246"/>
                  </a:cubicBezTo>
                  <a:cubicBezTo>
                    <a:pt x="13" y="248"/>
                    <a:pt x="11" y="246"/>
                    <a:pt x="13" y="250"/>
                  </a:cubicBezTo>
                  <a:cubicBezTo>
                    <a:pt x="18" y="272"/>
                    <a:pt x="20" y="271"/>
                    <a:pt x="22" y="277"/>
                  </a:cubicBezTo>
                  <a:cubicBezTo>
                    <a:pt x="22" y="280"/>
                    <a:pt x="22" y="280"/>
                    <a:pt x="23" y="283"/>
                  </a:cubicBezTo>
                  <a:cubicBezTo>
                    <a:pt x="25" y="285"/>
                    <a:pt x="25" y="285"/>
                    <a:pt x="25" y="285"/>
                  </a:cubicBezTo>
                  <a:cubicBezTo>
                    <a:pt x="26" y="288"/>
                    <a:pt x="29" y="288"/>
                    <a:pt x="32" y="292"/>
                  </a:cubicBezTo>
                  <a:cubicBezTo>
                    <a:pt x="35" y="298"/>
                    <a:pt x="37" y="304"/>
                    <a:pt x="40" y="309"/>
                  </a:cubicBezTo>
                  <a:cubicBezTo>
                    <a:pt x="41" y="311"/>
                    <a:pt x="41" y="311"/>
                    <a:pt x="42" y="313"/>
                  </a:cubicBezTo>
                  <a:cubicBezTo>
                    <a:pt x="43" y="317"/>
                    <a:pt x="43" y="316"/>
                    <a:pt x="44" y="318"/>
                  </a:cubicBezTo>
                  <a:cubicBezTo>
                    <a:pt x="45" y="320"/>
                    <a:pt x="45" y="321"/>
                    <a:pt x="47" y="322"/>
                  </a:cubicBezTo>
                  <a:cubicBezTo>
                    <a:pt x="47" y="327"/>
                    <a:pt x="51" y="332"/>
                    <a:pt x="54" y="335"/>
                  </a:cubicBezTo>
                  <a:cubicBezTo>
                    <a:pt x="58" y="342"/>
                    <a:pt x="58" y="342"/>
                    <a:pt x="58" y="342"/>
                  </a:cubicBezTo>
                  <a:cubicBezTo>
                    <a:pt x="58" y="342"/>
                    <a:pt x="58" y="343"/>
                    <a:pt x="58" y="343"/>
                  </a:cubicBezTo>
                  <a:cubicBezTo>
                    <a:pt x="60" y="345"/>
                    <a:pt x="60" y="345"/>
                    <a:pt x="60" y="345"/>
                  </a:cubicBezTo>
                  <a:cubicBezTo>
                    <a:pt x="60" y="348"/>
                    <a:pt x="62" y="352"/>
                    <a:pt x="64" y="355"/>
                  </a:cubicBezTo>
                  <a:cubicBezTo>
                    <a:pt x="78" y="380"/>
                    <a:pt x="78" y="380"/>
                    <a:pt x="78" y="380"/>
                  </a:cubicBezTo>
                  <a:cubicBezTo>
                    <a:pt x="81" y="384"/>
                    <a:pt x="82" y="390"/>
                    <a:pt x="84" y="394"/>
                  </a:cubicBezTo>
                  <a:cubicBezTo>
                    <a:pt x="88" y="401"/>
                    <a:pt x="88" y="401"/>
                    <a:pt x="88" y="401"/>
                  </a:cubicBezTo>
                  <a:cubicBezTo>
                    <a:pt x="91" y="406"/>
                    <a:pt x="93" y="412"/>
                    <a:pt x="98" y="413"/>
                  </a:cubicBezTo>
                  <a:cubicBezTo>
                    <a:pt x="98" y="408"/>
                    <a:pt x="96" y="405"/>
                    <a:pt x="96" y="398"/>
                  </a:cubicBezTo>
                  <a:cubicBezTo>
                    <a:pt x="99" y="399"/>
                    <a:pt x="98" y="398"/>
                    <a:pt x="99" y="400"/>
                  </a:cubicBezTo>
                  <a:cubicBezTo>
                    <a:pt x="102" y="409"/>
                    <a:pt x="106" y="424"/>
                    <a:pt x="110" y="429"/>
                  </a:cubicBezTo>
                  <a:cubicBezTo>
                    <a:pt x="111" y="425"/>
                    <a:pt x="112" y="423"/>
                    <a:pt x="114" y="420"/>
                  </a:cubicBezTo>
                  <a:cubicBezTo>
                    <a:pt x="115" y="421"/>
                    <a:pt x="114" y="420"/>
                    <a:pt x="115" y="422"/>
                  </a:cubicBezTo>
                  <a:cubicBezTo>
                    <a:pt x="117" y="427"/>
                    <a:pt x="116" y="427"/>
                    <a:pt x="119" y="430"/>
                  </a:cubicBezTo>
                  <a:cubicBezTo>
                    <a:pt x="121" y="432"/>
                    <a:pt x="119" y="432"/>
                    <a:pt x="121" y="434"/>
                  </a:cubicBezTo>
                  <a:cubicBezTo>
                    <a:pt x="124" y="437"/>
                    <a:pt x="124" y="437"/>
                    <a:pt x="124" y="437"/>
                  </a:cubicBezTo>
                  <a:cubicBezTo>
                    <a:pt x="126" y="434"/>
                    <a:pt x="126" y="434"/>
                    <a:pt x="126" y="434"/>
                  </a:cubicBezTo>
                  <a:cubicBezTo>
                    <a:pt x="127" y="432"/>
                    <a:pt x="130" y="431"/>
                    <a:pt x="129" y="427"/>
                  </a:cubicBezTo>
                  <a:cubicBezTo>
                    <a:pt x="128" y="424"/>
                    <a:pt x="126" y="425"/>
                    <a:pt x="126" y="421"/>
                  </a:cubicBezTo>
                  <a:cubicBezTo>
                    <a:pt x="125" y="410"/>
                    <a:pt x="125" y="416"/>
                    <a:pt x="124" y="406"/>
                  </a:cubicBezTo>
                  <a:cubicBezTo>
                    <a:pt x="123" y="405"/>
                    <a:pt x="123" y="402"/>
                    <a:pt x="122" y="400"/>
                  </a:cubicBezTo>
                  <a:cubicBezTo>
                    <a:pt x="118" y="379"/>
                    <a:pt x="118" y="379"/>
                    <a:pt x="118" y="379"/>
                  </a:cubicBezTo>
                  <a:cubicBezTo>
                    <a:pt x="117" y="378"/>
                    <a:pt x="118" y="376"/>
                    <a:pt x="117" y="371"/>
                  </a:cubicBezTo>
                  <a:cubicBezTo>
                    <a:pt x="115" y="366"/>
                    <a:pt x="115" y="366"/>
                    <a:pt x="115" y="366"/>
                  </a:cubicBezTo>
                  <a:cubicBezTo>
                    <a:pt x="115" y="364"/>
                    <a:pt x="115" y="364"/>
                    <a:pt x="115" y="363"/>
                  </a:cubicBezTo>
                  <a:cubicBezTo>
                    <a:pt x="111" y="342"/>
                    <a:pt x="111" y="342"/>
                    <a:pt x="111" y="342"/>
                  </a:cubicBezTo>
                  <a:cubicBezTo>
                    <a:pt x="109" y="337"/>
                    <a:pt x="111" y="337"/>
                    <a:pt x="112" y="336"/>
                  </a:cubicBezTo>
                  <a:cubicBezTo>
                    <a:pt x="117" y="355"/>
                    <a:pt x="117" y="355"/>
                    <a:pt x="117" y="355"/>
                  </a:cubicBezTo>
                  <a:cubicBezTo>
                    <a:pt x="119" y="361"/>
                    <a:pt x="119" y="367"/>
                    <a:pt x="121" y="374"/>
                  </a:cubicBezTo>
                  <a:cubicBezTo>
                    <a:pt x="123" y="384"/>
                    <a:pt x="123" y="384"/>
                    <a:pt x="123" y="384"/>
                  </a:cubicBezTo>
                  <a:cubicBezTo>
                    <a:pt x="124" y="392"/>
                    <a:pt x="124" y="390"/>
                    <a:pt x="126" y="394"/>
                  </a:cubicBezTo>
                  <a:cubicBezTo>
                    <a:pt x="126" y="395"/>
                    <a:pt x="127" y="397"/>
                    <a:pt x="127" y="398"/>
                  </a:cubicBezTo>
                  <a:cubicBezTo>
                    <a:pt x="128" y="402"/>
                    <a:pt x="128" y="409"/>
                    <a:pt x="132" y="409"/>
                  </a:cubicBezTo>
                  <a:cubicBezTo>
                    <a:pt x="131" y="403"/>
                    <a:pt x="131" y="405"/>
                    <a:pt x="131" y="398"/>
                  </a:cubicBezTo>
                  <a:cubicBezTo>
                    <a:pt x="136" y="400"/>
                    <a:pt x="136" y="400"/>
                    <a:pt x="136" y="400"/>
                  </a:cubicBezTo>
                  <a:cubicBezTo>
                    <a:pt x="136" y="408"/>
                    <a:pt x="136" y="427"/>
                    <a:pt x="139" y="434"/>
                  </a:cubicBezTo>
                  <a:cubicBezTo>
                    <a:pt x="141" y="438"/>
                    <a:pt x="139" y="437"/>
                    <a:pt x="143" y="440"/>
                  </a:cubicBezTo>
                  <a:cubicBezTo>
                    <a:pt x="143" y="444"/>
                    <a:pt x="143" y="440"/>
                    <a:pt x="143" y="445"/>
                  </a:cubicBezTo>
                  <a:cubicBezTo>
                    <a:pt x="147" y="442"/>
                    <a:pt x="145" y="441"/>
                    <a:pt x="152" y="442"/>
                  </a:cubicBezTo>
                  <a:cubicBezTo>
                    <a:pt x="151" y="436"/>
                    <a:pt x="152" y="441"/>
                    <a:pt x="150" y="437"/>
                  </a:cubicBezTo>
                  <a:cubicBezTo>
                    <a:pt x="151" y="435"/>
                    <a:pt x="152" y="433"/>
                    <a:pt x="152" y="431"/>
                  </a:cubicBezTo>
                  <a:cubicBezTo>
                    <a:pt x="151" y="424"/>
                    <a:pt x="150" y="429"/>
                    <a:pt x="151" y="419"/>
                  </a:cubicBezTo>
                  <a:cubicBezTo>
                    <a:pt x="151" y="410"/>
                    <a:pt x="150" y="392"/>
                    <a:pt x="149" y="382"/>
                  </a:cubicBezTo>
                  <a:cubicBezTo>
                    <a:pt x="144" y="326"/>
                    <a:pt x="144" y="326"/>
                    <a:pt x="144" y="326"/>
                  </a:cubicBezTo>
                  <a:cubicBezTo>
                    <a:pt x="143" y="321"/>
                    <a:pt x="143" y="317"/>
                    <a:pt x="142" y="311"/>
                  </a:cubicBezTo>
                  <a:cubicBezTo>
                    <a:pt x="141" y="307"/>
                    <a:pt x="141" y="303"/>
                    <a:pt x="140" y="298"/>
                  </a:cubicBezTo>
                  <a:cubicBezTo>
                    <a:pt x="139" y="293"/>
                    <a:pt x="139" y="291"/>
                    <a:pt x="137" y="286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33" y="264"/>
                    <a:pt x="133" y="262"/>
                    <a:pt x="133" y="259"/>
                  </a:cubicBezTo>
                  <a:cubicBezTo>
                    <a:pt x="129" y="240"/>
                    <a:pt x="129" y="240"/>
                    <a:pt x="129" y="240"/>
                  </a:cubicBezTo>
                  <a:cubicBezTo>
                    <a:pt x="129" y="237"/>
                    <a:pt x="128" y="237"/>
                    <a:pt x="128" y="235"/>
                  </a:cubicBezTo>
                  <a:cubicBezTo>
                    <a:pt x="126" y="229"/>
                    <a:pt x="125" y="226"/>
                    <a:pt x="125" y="220"/>
                  </a:cubicBezTo>
                  <a:cubicBezTo>
                    <a:pt x="128" y="222"/>
                    <a:pt x="128" y="219"/>
                    <a:pt x="127" y="225"/>
                  </a:cubicBezTo>
                  <a:cubicBezTo>
                    <a:pt x="128" y="224"/>
                    <a:pt x="126" y="222"/>
                    <a:pt x="128" y="225"/>
                  </a:cubicBezTo>
                  <a:cubicBezTo>
                    <a:pt x="130" y="226"/>
                    <a:pt x="131" y="233"/>
                    <a:pt x="131" y="234"/>
                  </a:cubicBezTo>
                  <a:cubicBezTo>
                    <a:pt x="131" y="238"/>
                    <a:pt x="131" y="238"/>
                    <a:pt x="132" y="241"/>
                  </a:cubicBezTo>
                  <a:cubicBezTo>
                    <a:pt x="133" y="246"/>
                    <a:pt x="132" y="246"/>
                    <a:pt x="132" y="247"/>
                  </a:cubicBezTo>
                  <a:cubicBezTo>
                    <a:pt x="136" y="251"/>
                    <a:pt x="134" y="252"/>
                    <a:pt x="135" y="258"/>
                  </a:cubicBezTo>
                  <a:cubicBezTo>
                    <a:pt x="136" y="263"/>
                    <a:pt x="136" y="263"/>
                    <a:pt x="136" y="263"/>
                  </a:cubicBezTo>
                  <a:cubicBezTo>
                    <a:pt x="137" y="265"/>
                    <a:pt x="137" y="268"/>
                    <a:pt x="137" y="270"/>
                  </a:cubicBezTo>
                  <a:cubicBezTo>
                    <a:pt x="140" y="273"/>
                    <a:pt x="138" y="270"/>
                    <a:pt x="138" y="273"/>
                  </a:cubicBezTo>
                  <a:cubicBezTo>
                    <a:pt x="139" y="277"/>
                    <a:pt x="138" y="274"/>
                    <a:pt x="139" y="277"/>
                  </a:cubicBezTo>
                  <a:cubicBezTo>
                    <a:pt x="141" y="284"/>
                    <a:pt x="143" y="296"/>
                    <a:pt x="144" y="303"/>
                  </a:cubicBezTo>
                  <a:cubicBezTo>
                    <a:pt x="145" y="308"/>
                    <a:pt x="144" y="308"/>
                    <a:pt x="146" y="313"/>
                  </a:cubicBezTo>
                  <a:cubicBezTo>
                    <a:pt x="148" y="321"/>
                    <a:pt x="148" y="332"/>
                    <a:pt x="150" y="340"/>
                  </a:cubicBezTo>
                  <a:cubicBezTo>
                    <a:pt x="151" y="345"/>
                    <a:pt x="151" y="355"/>
                    <a:pt x="152" y="360"/>
                  </a:cubicBezTo>
                  <a:cubicBezTo>
                    <a:pt x="153" y="362"/>
                    <a:pt x="153" y="377"/>
                    <a:pt x="153" y="380"/>
                  </a:cubicBezTo>
                  <a:cubicBezTo>
                    <a:pt x="153" y="384"/>
                    <a:pt x="153" y="388"/>
                    <a:pt x="153" y="390"/>
                  </a:cubicBezTo>
                  <a:cubicBezTo>
                    <a:pt x="153" y="392"/>
                    <a:pt x="154" y="397"/>
                    <a:pt x="154" y="399"/>
                  </a:cubicBezTo>
                  <a:cubicBezTo>
                    <a:pt x="154" y="401"/>
                    <a:pt x="153" y="405"/>
                    <a:pt x="153" y="407"/>
                  </a:cubicBezTo>
                  <a:lnTo>
                    <a:pt x="155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2" name="Freeform 7"/>
            <p:cNvSpPr>
              <a:spLocks noEditPoints="1"/>
            </p:cNvSpPr>
            <p:nvPr/>
          </p:nvSpPr>
          <p:spPr bwMode="auto">
            <a:xfrm>
              <a:off x="1172467" y="5648216"/>
              <a:ext cx="187861" cy="443040"/>
            </a:xfrm>
            <a:custGeom>
              <a:avLst/>
              <a:gdLst>
                <a:gd name="T0" fmla="*/ 177 w 187"/>
                <a:gd name="T1" fmla="*/ 365 h 440"/>
                <a:gd name="T2" fmla="*/ 111 w 187"/>
                <a:gd name="T3" fmla="*/ 359 h 440"/>
                <a:gd name="T4" fmla="*/ 107 w 187"/>
                <a:gd name="T5" fmla="*/ 346 h 440"/>
                <a:gd name="T6" fmla="*/ 180 w 187"/>
                <a:gd name="T7" fmla="*/ 309 h 440"/>
                <a:gd name="T8" fmla="*/ 154 w 187"/>
                <a:gd name="T9" fmla="*/ 288 h 440"/>
                <a:gd name="T10" fmla="*/ 114 w 187"/>
                <a:gd name="T11" fmla="*/ 212 h 440"/>
                <a:gd name="T12" fmla="*/ 113 w 187"/>
                <a:gd name="T13" fmla="*/ 176 h 440"/>
                <a:gd name="T14" fmla="*/ 110 w 187"/>
                <a:gd name="T15" fmla="*/ 145 h 440"/>
                <a:gd name="T16" fmla="*/ 75 w 187"/>
                <a:gd name="T17" fmla="*/ 123 h 440"/>
                <a:gd name="T18" fmla="*/ 75 w 187"/>
                <a:gd name="T19" fmla="*/ 147 h 440"/>
                <a:gd name="T20" fmla="*/ 73 w 187"/>
                <a:gd name="T21" fmla="*/ 110 h 440"/>
                <a:gd name="T22" fmla="*/ 41 w 187"/>
                <a:gd name="T23" fmla="*/ 23 h 440"/>
                <a:gd name="T24" fmla="*/ 60 w 187"/>
                <a:gd name="T25" fmla="*/ 5 h 440"/>
                <a:gd name="T26" fmla="*/ 43 w 187"/>
                <a:gd name="T27" fmla="*/ 5 h 440"/>
                <a:gd name="T28" fmla="*/ 32 w 187"/>
                <a:gd name="T29" fmla="*/ 17 h 440"/>
                <a:gd name="T30" fmla="*/ 26 w 187"/>
                <a:gd name="T31" fmla="*/ 11 h 440"/>
                <a:gd name="T32" fmla="*/ 11 w 187"/>
                <a:gd name="T33" fmla="*/ 30 h 440"/>
                <a:gd name="T34" fmla="*/ 4 w 187"/>
                <a:gd name="T35" fmla="*/ 50 h 440"/>
                <a:gd name="T36" fmla="*/ 1 w 187"/>
                <a:gd name="T37" fmla="*/ 87 h 440"/>
                <a:gd name="T38" fmla="*/ 5 w 187"/>
                <a:gd name="T39" fmla="*/ 171 h 440"/>
                <a:gd name="T40" fmla="*/ 5 w 187"/>
                <a:gd name="T41" fmla="*/ 212 h 440"/>
                <a:gd name="T42" fmla="*/ 13 w 187"/>
                <a:gd name="T43" fmla="*/ 238 h 440"/>
                <a:gd name="T44" fmla="*/ 26 w 187"/>
                <a:gd name="T45" fmla="*/ 275 h 440"/>
                <a:gd name="T46" fmla="*/ 42 w 187"/>
                <a:gd name="T47" fmla="*/ 306 h 440"/>
                <a:gd name="T48" fmla="*/ 68 w 187"/>
                <a:gd name="T49" fmla="*/ 346 h 440"/>
                <a:gd name="T50" fmla="*/ 101 w 187"/>
                <a:gd name="T51" fmla="*/ 399 h 440"/>
                <a:gd name="T52" fmla="*/ 114 w 187"/>
                <a:gd name="T53" fmla="*/ 410 h 440"/>
                <a:gd name="T54" fmla="*/ 115 w 187"/>
                <a:gd name="T55" fmla="*/ 395 h 440"/>
                <a:gd name="T56" fmla="*/ 128 w 187"/>
                <a:gd name="T57" fmla="*/ 401 h 440"/>
                <a:gd name="T58" fmla="*/ 136 w 187"/>
                <a:gd name="T59" fmla="*/ 418 h 440"/>
                <a:gd name="T60" fmla="*/ 145 w 187"/>
                <a:gd name="T61" fmla="*/ 428 h 440"/>
                <a:gd name="T62" fmla="*/ 151 w 187"/>
                <a:gd name="T63" fmla="*/ 358 h 440"/>
                <a:gd name="T64" fmla="*/ 154 w 187"/>
                <a:gd name="T65" fmla="*/ 316 h 440"/>
                <a:gd name="T66" fmla="*/ 163 w 187"/>
                <a:gd name="T67" fmla="*/ 395 h 440"/>
                <a:gd name="T68" fmla="*/ 172 w 187"/>
                <a:gd name="T69" fmla="*/ 430 h 440"/>
                <a:gd name="T70" fmla="*/ 180 w 187"/>
                <a:gd name="T71" fmla="*/ 368 h 440"/>
                <a:gd name="T72" fmla="*/ 181 w 187"/>
                <a:gd name="T73" fmla="*/ 382 h 440"/>
                <a:gd name="T74" fmla="*/ 186 w 187"/>
                <a:gd name="T75" fmla="*/ 360 h 440"/>
                <a:gd name="T76" fmla="*/ 183 w 187"/>
                <a:gd name="T77" fmla="*/ 311 h 440"/>
                <a:gd name="T78" fmla="*/ 177 w 187"/>
                <a:gd name="T79" fmla="*/ 291 h 440"/>
                <a:gd name="T80" fmla="*/ 173 w 187"/>
                <a:gd name="T81" fmla="*/ 231 h 440"/>
                <a:gd name="T82" fmla="*/ 158 w 187"/>
                <a:gd name="T83" fmla="*/ 164 h 440"/>
                <a:gd name="T84" fmla="*/ 153 w 187"/>
                <a:gd name="T85" fmla="*/ 164 h 440"/>
                <a:gd name="T86" fmla="*/ 151 w 187"/>
                <a:gd name="T87" fmla="*/ 168 h 440"/>
                <a:gd name="T88" fmla="*/ 158 w 187"/>
                <a:gd name="T89" fmla="*/ 194 h 440"/>
                <a:gd name="T90" fmla="*/ 167 w 187"/>
                <a:gd name="T91" fmla="*/ 251 h 440"/>
                <a:gd name="T92" fmla="*/ 177 w 187"/>
                <a:gd name="T93" fmla="*/ 334 h 440"/>
                <a:gd name="T94" fmla="*/ 174 w 187"/>
                <a:gd name="T95" fmla="*/ 341 h 440"/>
                <a:gd name="T96" fmla="*/ 158 w 187"/>
                <a:gd name="T97" fmla="*/ 230 h 440"/>
                <a:gd name="T98" fmla="*/ 139 w 187"/>
                <a:gd name="T99" fmla="*/ 155 h 440"/>
                <a:gd name="T100" fmla="*/ 137 w 187"/>
                <a:gd name="T101" fmla="*/ 145 h 440"/>
                <a:gd name="T102" fmla="*/ 116 w 187"/>
                <a:gd name="T103" fmla="*/ 115 h 440"/>
                <a:gd name="T104" fmla="*/ 94 w 187"/>
                <a:gd name="T105" fmla="*/ 58 h 440"/>
                <a:gd name="T106" fmla="*/ 91 w 187"/>
                <a:gd name="T107" fmla="*/ 102 h 440"/>
                <a:gd name="T108" fmla="*/ 78 w 187"/>
                <a:gd name="T109" fmla="*/ 42 h 440"/>
                <a:gd name="T110" fmla="*/ 64 w 187"/>
                <a:gd name="T111" fmla="*/ 17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7" h="440">
                  <a:moveTo>
                    <a:pt x="142" y="384"/>
                  </a:moveTo>
                  <a:cubicBezTo>
                    <a:pt x="143" y="387"/>
                    <a:pt x="143" y="387"/>
                    <a:pt x="143" y="387"/>
                  </a:cubicBezTo>
                  <a:lnTo>
                    <a:pt x="142" y="384"/>
                  </a:lnTo>
                  <a:close/>
                  <a:moveTo>
                    <a:pt x="177" y="358"/>
                  </a:moveTo>
                  <a:cubicBezTo>
                    <a:pt x="178" y="359"/>
                    <a:pt x="178" y="356"/>
                    <a:pt x="178" y="361"/>
                  </a:cubicBezTo>
                  <a:cubicBezTo>
                    <a:pt x="178" y="367"/>
                    <a:pt x="178" y="363"/>
                    <a:pt x="177" y="365"/>
                  </a:cubicBezTo>
                  <a:cubicBezTo>
                    <a:pt x="176" y="364"/>
                    <a:pt x="175" y="365"/>
                    <a:pt x="175" y="361"/>
                  </a:cubicBezTo>
                  <a:cubicBezTo>
                    <a:pt x="175" y="358"/>
                    <a:pt x="175" y="360"/>
                    <a:pt x="177" y="358"/>
                  </a:cubicBezTo>
                  <a:close/>
                  <a:moveTo>
                    <a:pt x="111" y="359"/>
                  </a:moveTo>
                  <a:cubicBezTo>
                    <a:pt x="112" y="361"/>
                    <a:pt x="112" y="359"/>
                    <a:pt x="112" y="361"/>
                  </a:cubicBezTo>
                  <a:cubicBezTo>
                    <a:pt x="112" y="362"/>
                    <a:pt x="112" y="363"/>
                    <a:pt x="112" y="364"/>
                  </a:cubicBezTo>
                  <a:cubicBezTo>
                    <a:pt x="111" y="363"/>
                    <a:pt x="110" y="361"/>
                    <a:pt x="111" y="359"/>
                  </a:cubicBezTo>
                  <a:close/>
                  <a:moveTo>
                    <a:pt x="101" y="317"/>
                  </a:moveTo>
                  <a:cubicBezTo>
                    <a:pt x="101" y="317"/>
                    <a:pt x="102" y="317"/>
                    <a:pt x="102" y="318"/>
                  </a:cubicBezTo>
                  <a:cubicBezTo>
                    <a:pt x="102" y="318"/>
                    <a:pt x="102" y="317"/>
                    <a:pt x="104" y="325"/>
                  </a:cubicBezTo>
                  <a:cubicBezTo>
                    <a:pt x="106" y="330"/>
                    <a:pt x="106" y="330"/>
                    <a:pt x="106" y="330"/>
                  </a:cubicBezTo>
                  <a:cubicBezTo>
                    <a:pt x="107" y="333"/>
                    <a:pt x="111" y="349"/>
                    <a:pt x="110" y="353"/>
                  </a:cubicBezTo>
                  <a:cubicBezTo>
                    <a:pt x="107" y="352"/>
                    <a:pt x="110" y="355"/>
                    <a:pt x="107" y="346"/>
                  </a:cubicBezTo>
                  <a:cubicBezTo>
                    <a:pt x="106" y="341"/>
                    <a:pt x="107" y="344"/>
                    <a:pt x="106" y="341"/>
                  </a:cubicBezTo>
                  <a:cubicBezTo>
                    <a:pt x="102" y="327"/>
                    <a:pt x="102" y="327"/>
                    <a:pt x="102" y="327"/>
                  </a:cubicBezTo>
                  <a:cubicBezTo>
                    <a:pt x="102" y="323"/>
                    <a:pt x="101" y="320"/>
                    <a:pt x="101" y="317"/>
                  </a:cubicBezTo>
                  <a:close/>
                  <a:moveTo>
                    <a:pt x="180" y="303"/>
                  </a:moveTo>
                  <a:cubicBezTo>
                    <a:pt x="180" y="304"/>
                    <a:pt x="180" y="301"/>
                    <a:pt x="180" y="306"/>
                  </a:cubicBezTo>
                  <a:cubicBezTo>
                    <a:pt x="180" y="309"/>
                    <a:pt x="180" y="308"/>
                    <a:pt x="180" y="309"/>
                  </a:cubicBezTo>
                  <a:cubicBezTo>
                    <a:pt x="179" y="308"/>
                    <a:pt x="178" y="308"/>
                    <a:pt x="178" y="306"/>
                  </a:cubicBezTo>
                  <a:cubicBezTo>
                    <a:pt x="178" y="300"/>
                    <a:pt x="178" y="304"/>
                    <a:pt x="180" y="303"/>
                  </a:cubicBezTo>
                  <a:close/>
                  <a:moveTo>
                    <a:pt x="154" y="288"/>
                  </a:moveTo>
                  <a:cubicBezTo>
                    <a:pt x="153" y="286"/>
                    <a:pt x="153" y="284"/>
                    <a:pt x="153" y="280"/>
                  </a:cubicBezTo>
                  <a:cubicBezTo>
                    <a:pt x="153" y="281"/>
                    <a:pt x="154" y="283"/>
                    <a:pt x="154" y="284"/>
                  </a:cubicBezTo>
                  <a:cubicBezTo>
                    <a:pt x="155" y="288"/>
                    <a:pt x="154" y="286"/>
                    <a:pt x="154" y="288"/>
                  </a:cubicBezTo>
                  <a:close/>
                  <a:moveTo>
                    <a:pt x="114" y="212"/>
                  </a:moveTo>
                  <a:cubicBezTo>
                    <a:pt x="114" y="214"/>
                    <a:pt x="114" y="212"/>
                    <a:pt x="114" y="214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5" y="223"/>
                    <a:pt x="115" y="223"/>
                    <a:pt x="114" y="224"/>
                  </a:cubicBezTo>
                  <a:cubicBezTo>
                    <a:pt x="114" y="219"/>
                    <a:pt x="111" y="216"/>
                    <a:pt x="113" y="210"/>
                  </a:cubicBezTo>
                  <a:cubicBezTo>
                    <a:pt x="114" y="211"/>
                    <a:pt x="113" y="209"/>
                    <a:pt x="114" y="212"/>
                  </a:cubicBezTo>
                  <a:close/>
                  <a:moveTo>
                    <a:pt x="84" y="190"/>
                  </a:moveTo>
                  <a:cubicBezTo>
                    <a:pt x="85" y="191"/>
                    <a:pt x="85" y="192"/>
                    <a:pt x="85" y="195"/>
                  </a:cubicBezTo>
                  <a:cubicBezTo>
                    <a:pt x="84" y="193"/>
                    <a:pt x="83" y="192"/>
                    <a:pt x="84" y="190"/>
                  </a:cubicBezTo>
                  <a:close/>
                  <a:moveTo>
                    <a:pt x="113" y="209"/>
                  </a:moveTo>
                  <a:cubicBezTo>
                    <a:pt x="112" y="198"/>
                    <a:pt x="108" y="180"/>
                    <a:pt x="110" y="172"/>
                  </a:cubicBezTo>
                  <a:cubicBezTo>
                    <a:pt x="113" y="173"/>
                    <a:pt x="112" y="171"/>
                    <a:pt x="113" y="176"/>
                  </a:cubicBezTo>
                  <a:cubicBezTo>
                    <a:pt x="114" y="182"/>
                    <a:pt x="113" y="205"/>
                    <a:pt x="113" y="209"/>
                  </a:cubicBezTo>
                  <a:close/>
                  <a:moveTo>
                    <a:pt x="110" y="170"/>
                  </a:moveTo>
                  <a:cubicBezTo>
                    <a:pt x="109" y="164"/>
                    <a:pt x="107" y="144"/>
                    <a:pt x="108" y="137"/>
                  </a:cubicBezTo>
                  <a:cubicBezTo>
                    <a:pt x="108" y="131"/>
                    <a:pt x="104" y="121"/>
                    <a:pt x="111" y="122"/>
                  </a:cubicBezTo>
                  <a:cubicBezTo>
                    <a:pt x="110" y="129"/>
                    <a:pt x="112" y="121"/>
                    <a:pt x="111" y="134"/>
                  </a:cubicBezTo>
                  <a:cubicBezTo>
                    <a:pt x="111" y="139"/>
                    <a:pt x="111" y="140"/>
                    <a:pt x="110" y="145"/>
                  </a:cubicBezTo>
                  <a:cubicBezTo>
                    <a:pt x="111" y="165"/>
                    <a:pt x="111" y="165"/>
                    <a:pt x="111" y="165"/>
                  </a:cubicBezTo>
                  <a:cubicBezTo>
                    <a:pt x="111" y="166"/>
                    <a:pt x="111" y="167"/>
                    <a:pt x="111" y="168"/>
                  </a:cubicBezTo>
                  <a:cubicBezTo>
                    <a:pt x="111" y="171"/>
                    <a:pt x="111" y="169"/>
                    <a:pt x="110" y="171"/>
                  </a:cubicBezTo>
                  <a:lnTo>
                    <a:pt x="110" y="170"/>
                  </a:lnTo>
                  <a:close/>
                  <a:moveTo>
                    <a:pt x="73" y="110"/>
                  </a:moveTo>
                  <a:cubicBezTo>
                    <a:pt x="74" y="115"/>
                    <a:pt x="74" y="118"/>
                    <a:pt x="75" y="123"/>
                  </a:cubicBezTo>
                  <a:cubicBezTo>
                    <a:pt x="77" y="134"/>
                    <a:pt x="77" y="130"/>
                    <a:pt x="78" y="136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80" y="147"/>
                    <a:pt x="80" y="153"/>
                    <a:pt x="80" y="156"/>
                  </a:cubicBezTo>
                  <a:cubicBezTo>
                    <a:pt x="78" y="154"/>
                    <a:pt x="79" y="155"/>
                    <a:pt x="78" y="152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6" y="147"/>
                    <a:pt x="75" y="147"/>
                    <a:pt x="75" y="147"/>
                  </a:cubicBezTo>
                  <a:cubicBezTo>
                    <a:pt x="73" y="140"/>
                    <a:pt x="74" y="132"/>
                    <a:pt x="72" y="12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6"/>
                    <a:pt x="66" y="66"/>
                    <a:pt x="67" y="6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93"/>
                    <a:pt x="72" y="102"/>
                    <a:pt x="74" y="110"/>
                  </a:cubicBezTo>
                  <a:lnTo>
                    <a:pt x="73" y="110"/>
                  </a:lnTo>
                  <a:close/>
                  <a:moveTo>
                    <a:pt x="65" y="40"/>
                  </a:moveTo>
                  <a:cubicBezTo>
                    <a:pt x="68" y="45"/>
                    <a:pt x="65" y="42"/>
                    <a:pt x="64" y="43"/>
                  </a:cubicBezTo>
                  <a:lnTo>
                    <a:pt x="65" y="40"/>
                  </a:lnTo>
                  <a:close/>
                  <a:moveTo>
                    <a:pt x="38" y="17"/>
                  </a:moveTo>
                  <a:cubicBezTo>
                    <a:pt x="39" y="16"/>
                    <a:pt x="40" y="15"/>
                    <a:pt x="41" y="14"/>
                  </a:cubicBezTo>
                  <a:cubicBezTo>
                    <a:pt x="40" y="19"/>
                    <a:pt x="40" y="19"/>
                    <a:pt x="41" y="23"/>
                  </a:cubicBezTo>
                  <a:cubicBezTo>
                    <a:pt x="38" y="22"/>
                    <a:pt x="38" y="22"/>
                    <a:pt x="38" y="17"/>
                  </a:cubicBezTo>
                  <a:close/>
                  <a:moveTo>
                    <a:pt x="64" y="15"/>
                  </a:moveTo>
                  <a:cubicBezTo>
                    <a:pt x="64" y="15"/>
                    <a:pt x="63" y="15"/>
                    <a:pt x="63" y="13"/>
                  </a:cubicBezTo>
                  <a:cubicBezTo>
                    <a:pt x="63" y="12"/>
                    <a:pt x="63" y="11"/>
                    <a:pt x="63" y="10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60" y="4"/>
                    <a:pt x="59" y="9"/>
                    <a:pt x="60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1" y="16"/>
                    <a:pt x="56" y="38"/>
                    <a:pt x="52" y="50"/>
                  </a:cubicBezTo>
                  <a:cubicBezTo>
                    <a:pt x="51" y="42"/>
                    <a:pt x="51" y="34"/>
                    <a:pt x="50" y="27"/>
                  </a:cubicBezTo>
                  <a:cubicBezTo>
                    <a:pt x="48" y="19"/>
                    <a:pt x="48" y="11"/>
                    <a:pt x="48" y="3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3" y="5"/>
                    <a:pt x="43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4" y="6"/>
                    <a:pt x="35" y="6"/>
                    <a:pt x="34" y="7"/>
                  </a:cubicBezTo>
                  <a:cubicBezTo>
                    <a:pt x="34" y="10"/>
                    <a:pt x="35" y="12"/>
                    <a:pt x="33" y="15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8"/>
                    <a:pt x="32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27" y="24"/>
                    <a:pt x="34" y="17"/>
                    <a:pt x="30" y="20"/>
                  </a:cubicBezTo>
                  <a:cubicBezTo>
                    <a:pt x="29" y="15"/>
                    <a:pt x="31" y="9"/>
                    <a:pt x="29" y="3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9"/>
                    <a:pt x="27" y="9"/>
                    <a:pt x="26" y="11"/>
                  </a:cubicBezTo>
                  <a:cubicBezTo>
                    <a:pt x="24" y="14"/>
                    <a:pt x="24" y="14"/>
                    <a:pt x="24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21"/>
                    <a:pt x="17" y="25"/>
                    <a:pt x="14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2"/>
                    <a:pt x="14" y="22"/>
                    <a:pt x="12" y="21"/>
                  </a:cubicBezTo>
                  <a:cubicBezTo>
                    <a:pt x="11" y="24"/>
                    <a:pt x="11" y="27"/>
                    <a:pt x="11" y="30"/>
                  </a:cubicBezTo>
                  <a:cubicBezTo>
                    <a:pt x="10" y="30"/>
                    <a:pt x="9" y="29"/>
                    <a:pt x="9" y="31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5"/>
                    <a:pt x="8" y="34"/>
                    <a:pt x="6" y="36"/>
                  </a:cubicBezTo>
                  <a:cubicBezTo>
                    <a:pt x="7" y="38"/>
                    <a:pt x="7" y="40"/>
                    <a:pt x="6" y="43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51"/>
                    <a:pt x="6" y="51"/>
                    <a:pt x="7" y="52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2" y="58"/>
                    <a:pt x="2" y="60"/>
                    <a:pt x="0" y="62"/>
                  </a:cubicBezTo>
                  <a:cubicBezTo>
                    <a:pt x="2" y="66"/>
                    <a:pt x="3" y="69"/>
                    <a:pt x="2" y="76"/>
                  </a:cubicBezTo>
                  <a:cubicBezTo>
                    <a:pt x="1" y="86"/>
                    <a:pt x="1" y="86"/>
                    <a:pt x="1" y="86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90"/>
                    <a:pt x="2" y="93"/>
                    <a:pt x="2" y="10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9"/>
                    <a:pt x="2" y="120"/>
                    <a:pt x="1" y="120"/>
                  </a:cubicBezTo>
                  <a:cubicBezTo>
                    <a:pt x="4" y="134"/>
                    <a:pt x="2" y="133"/>
                    <a:pt x="1" y="143"/>
                  </a:cubicBezTo>
                  <a:cubicBezTo>
                    <a:pt x="0" y="152"/>
                    <a:pt x="2" y="159"/>
                    <a:pt x="2" y="167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7"/>
                    <a:pt x="7" y="187"/>
                    <a:pt x="6" y="192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6" y="200"/>
                    <a:pt x="5" y="203"/>
                    <a:pt x="7" y="206"/>
                  </a:cubicBezTo>
                  <a:cubicBezTo>
                    <a:pt x="7" y="206"/>
                    <a:pt x="7" y="206"/>
                    <a:pt x="7" y="206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5" y="212"/>
                    <a:pt x="5" y="212"/>
                    <a:pt x="5" y="212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2"/>
                    <a:pt x="6" y="213"/>
                    <a:pt x="6" y="213"/>
                  </a:cubicBezTo>
                  <a:cubicBezTo>
                    <a:pt x="6" y="218"/>
                    <a:pt x="7" y="219"/>
                    <a:pt x="8" y="222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1" y="227"/>
                    <a:pt x="10" y="237"/>
                    <a:pt x="10" y="240"/>
                  </a:cubicBezTo>
                  <a:cubicBezTo>
                    <a:pt x="11" y="239"/>
                    <a:pt x="11" y="239"/>
                    <a:pt x="13" y="238"/>
                  </a:cubicBezTo>
                  <a:cubicBezTo>
                    <a:pt x="12" y="244"/>
                    <a:pt x="12" y="246"/>
                    <a:pt x="16" y="250"/>
                  </a:cubicBezTo>
                  <a:cubicBezTo>
                    <a:pt x="17" y="259"/>
                    <a:pt x="17" y="259"/>
                    <a:pt x="17" y="259"/>
                  </a:cubicBezTo>
                  <a:cubicBezTo>
                    <a:pt x="20" y="259"/>
                    <a:pt x="20" y="264"/>
                    <a:pt x="20" y="269"/>
                  </a:cubicBezTo>
                  <a:cubicBezTo>
                    <a:pt x="24" y="269"/>
                    <a:pt x="24" y="269"/>
                    <a:pt x="24" y="269"/>
                  </a:cubicBezTo>
                  <a:cubicBezTo>
                    <a:pt x="23" y="273"/>
                    <a:pt x="23" y="272"/>
                    <a:pt x="25" y="275"/>
                  </a:cubicBezTo>
                  <a:cubicBezTo>
                    <a:pt x="25" y="275"/>
                    <a:pt x="26" y="275"/>
                    <a:pt x="26" y="275"/>
                  </a:cubicBezTo>
                  <a:cubicBezTo>
                    <a:pt x="27" y="276"/>
                    <a:pt x="27" y="276"/>
                    <a:pt x="27" y="276"/>
                  </a:cubicBezTo>
                  <a:cubicBezTo>
                    <a:pt x="27" y="277"/>
                    <a:pt x="27" y="277"/>
                    <a:pt x="27" y="277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3" y="290"/>
                    <a:pt x="37" y="295"/>
                    <a:pt x="38" y="300"/>
                  </a:cubicBezTo>
                  <a:cubicBezTo>
                    <a:pt x="39" y="301"/>
                    <a:pt x="39" y="301"/>
                    <a:pt x="39" y="302"/>
                  </a:cubicBezTo>
                  <a:cubicBezTo>
                    <a:pt x="40" y="305"/>
                    <a:pt x="41" y="305"/>
                    <a:pt x="42" y="306"/>
                  </a:cubicBezTo>
                  <a:cubicBezTo>
                    <a:pt x="43" y="307"/>
                    <a:pt x="43" y="307"/>
                    <a:pt x="44" y="308"/>
                  </a:cubicBezTo>
                  <a:cubicBezTo>
                    <a:pt x="45" y="310"/>
                    <a:pt x="45" y="310"/>
                    <a:pt x="46" y="312"/>
                  </a:cubicBezTo>
                  <a:cubicBezTo>
                    <a:pt x="48" y="319"/>
                    <a:pt x="48" y="314"/>
                    <a:pt x="51" y="319"/>
                  </a:cubicBezTo>
                  <a:cubicBezTo>
                    <a:pt x="53" y="323"/>
                    <a:pt x="59" y="333"/>
                    <a:pt x="58" y="337"/>
                  </a:cubicBezTo>
                  <a:cubicBezTo>
                    <a:pt x="62" y="338"/>
                    <a:pt x="62" y="340"/>
                    <a:pt x="65" y="342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70" y="348"/>
                    <a:pt x="69" y="350"/>
                    <a:pt x="72" y="352"/>
                  </a:cubicBezTo>
                  <a:cubicBezTo>
                    <a:pt x="72" y="358"/>
                    <a:pt x="72" y="358"/>
                    <a:pt x="72" y="358"/>
                  </a:cubicBezTo>
                  <a:cubicBezTo>
                    <a:pt x="74" y="360"/>
                    <a:pt x="74" y="358"/>
                    <a:pt x="75" y="359"/>
                  </a:cubicBezTo>
                  <a:cubicBezTo>
                    <a:pt x="92" y="384"/>
                    <a:pt x="92" y="384"/>
                    <a:pt x="92" y="384"/>
                  </a:cubicBezTo>
                  <a:cubicBezTo>
                    <a:pt x="96" y="388"/>
                    <a:pt x="97" y="393"/>
                    <a:pt x="102" y="394"/>
                  </a:cubicBezTo>
                  <a:cubicBezTo>
                    <a:pt x="101" y="397"/>
                    <a:pt x="101" y="396"/>
                    <a:pt x="101" y="399"/>
                  </a:cubicBezTo>
                  <a:cubicBezTo>
                    <a:pt x="105" y="399"/>
                    <a:pt x="105" y="399"/>
                    <a:pt x="105" y="399"/>
                  </a:cubicBezTo>
                  <a:cubicBezTo>
                    <a:pt x="104" y="405"/>
                    <a:pt x="104" y="405"/>
                    <a:pt x="104" y="405"/>
                  </a:cubicBezTo>
                  <a:cubicBezTo>
                    <a:pt x="107" y="403"/>
                    <a:pt x="107" y="403"/>
                    <a:pt x="107" y="403"/>
                  </a:cubicBezTo>
                  <a:cubicBezTo>
                    <a:pt x="107" y="402"/>
                    <a:pt x="108" y="403"/>
                    <a:pt x="108" y="403"/>
                  </a:cubicBezTo>
                  <a:cubicBezTo>
                    <a:pt x="107" y="405"/>
                    <a:pt x="108" y="405"/>
                    <a:pt x="110" y="407"/>
                  </a:cubicBezTo>
                  <a:cubicBezTo>
                    <a:pt x="112" y="411"/>
                    <a:pt x="109" y="410"/>
                    <a:pt x="114" y="410"/>
                  </a:cubicBezTo>
                  <a:cubicBezTo>
                    <a:pt x="114" y="406"/>
                    <a:pt x="113" y="397"/>
                    <a:pt x="111" y="393"/>
                  </a:cubicBezTo>
                  <a:cubicBezTo>
                    <a:pt x="110" y="390"/>
                    <a:pt x="111" y="394"/>
                    <a:pt x="110" y="391"/>
                  </a:cubicBezTo>
                  <a:cubicBezTo>
                    <a:pt x="107" y="375"/>
                    <a:pt x="107" y="375"/>
                    <a:pt x="107" y="375"/>
                  </a:cubicBezTo>
                  <a:cubicBezTo>
                    <a:pt x="107" y="375"/>
                    <a:pt x="108" y="375"/>
                    <a:pt x="109" y="375"/>
                  </a:cubicBezTo>
                  <a:cubicBezTo>
                    <a:pt x="110" y="375"/>
                    <a:pt x="110" y="376"/>
                    <a:pt x="110" y="377"/>
                  </a:cubicBezTo>
                  <a:cubicBezTo>
                    <a:pt x="112" y="384"/>
                    <a:pt x="114" y="389"/>
                    <a:pt x="115" y="395"/>
                  </a:cubicBezTo>
                  <a:cubicBezTo>
                    <a:pt x="116" y="398"/>
                    <a:pt x="116" y="398"/>
                    <a:pt x="117" y="401"/>
                  </a:cubicBezTo>
                  <a:cubicBezTo>
                    <a:pt x="119" y="407"/>
                    <a:pt x="119" y="407"/>
                    <a:pt x="119" y="407"/>
                  </a:cubicBezTo>
                  <a:cubicBezTo>
                    <a:pt x="120" y="412"/>
                    <a:pt x="121" y="413"/>
                    <a:pt x="122" y="419"/>
                  </a:cubicBezTo>
                  <a:cubicBezTo>
                    <a:pt x="126" y="418"/>
                    <a:pt x="127" y="422"/>
                    <a:pt x="131" y="423"/>
                  </a:cubicBezTo>
                  <a:cubicBezTo>
                    <a:pt x="127" y="413"/>
                    <a:pt x="129" y="418"/>
                    <a:pt x="130" y="412"/>
                  </a:cubicBezTo>
                  <a:cubicBezTo>
                    <a:pt x="129" y="409"/>
                    <a:pt x="129" y="405"/>
                    <a:pt x="128" y="401"/>
                  </a:cubicBezTo>
                  <a:cubicBezTo>
                    <a:pt x="127" y="391"/>
                    <a:pt x="127" y="391"/>
                    <a:pt x="127" y="391"/>
                  </a:cubicBezTo>
                  <a:cubicBezTo>
                    <a:pt x="127" y="388"/>
                    <a:pt x="127" y="390"/>
                    <a:pt x="128" y="389"/>
                  </a:cubicBezTo>
                  <a:cubicBezTo>
                    <a:pt x="130" y="392"/>
                    <a:pt x="132" y="398"/>
                    <a:pt x="132" y="401"/>
                  </a:cubicBezTo>
                  <a:cubicBezTo>
                    <a:pt x="133" y="406"/>
                    <a:pt x="134" y="411"/>
                    <a:pt x="134" y="416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36" y="417"/>
                    <a:pt x="136" y="418"/>
                    <a:pt x="136" y="418"/>
                  </a:cubicBezTo>
                  <a:cubicBezTo>
                    <a:pt x="135" y="421"/>
                    <a:pt x="137" y="420"/>
                    <a:pt x="136" y="426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39" y="432"/>
                    <a:pt x="140" y="434"/>
                    <a:pt x="143" y="436"/>
                  </a:cubicBezTo>
                  <a:cubicBezTo>
                    <a:pt x="143" y="436"/>
                    <a:pt x="146" y="436"/>
                    <a:pt x="142" y="433"/>
                  </a:cubicBezTo>
                  <a:cubicBezTo>
                    <a:pt x="145" y="433"/>
                    <a:pt x="145" y="433"/>
                    <a:pt x="145" y="433"/>
                  </a:cubicBezTo>
                  <a:cubicBezTo>
                    <a:pt x="145" y="428"/>
                    <a:pt x="145" y="428"/>
                    <a:pt x="145" y="428"/>
                  </a:cubicBezTo>
                  <a:cubicBezTo>
                    <a:pt x="151" y="427"/>
                    <a:pt x="146" y="427"/>
                    <a:pt x="151" y="425"/>
                  </a:cubicBezTo>
                  <a:cubicBezTo>
                    <a:pt x="150" y="420"/>
                    <a:pt x="151" y="422"/>
                    <a:pt x="151" y="416"/>
                  </a:cubicBezTo>
                  <a:cubicBezTo>
                    <a:pt x="151" y="416"/>
                    <a:pt x="150" y="415"/>
                    <a:pt x="149" y="414"/>
                  </a:cubicBezTo>
                  <a:cubicBezTo>
                    <a:pt x="149" y="409"/>
                    <a:pt x="149" y="409"/>
                    <a:pt x="149" y="409"/>
                  </a:cubicBezTo>
                  <a:cubicBezTo>
                    <a:pt x="151" y="411"/>
                    <a:pt x="150" y="410"/>
                    <a:pt x="153" y="410"/>
                  </a:cubicBezTo>
                  <a:cubicBezTo>
                    <a:pt x="151" y="392"/>
                    <a:pt x="152" y="375"/>
                    <a:pt x="151" y="358"/>
                  </a:cubicBezTo>
                  <a:cubicBezTo>
                    <a:pt x="150" y="305"/>
                    <a:pt x="150" y="305"/>
                    <a:pt x="150" y="305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3" y="306"/>
                    <a:pt x="153" y="309"/>
                    <a:pt x="153" y="311"/>
                  </a:cubicBezTo>
                  <a:cubicBezTo>
                    <a:pt x="153" y="313"/>
                    <a:pt x="153" y="313"/>
                    <a:pt x="153" y="313"/>
                  </a:cubicBezTo>
                  <a:cubicBezTo>
                    <a:pt x="153" y="313"/>
                    <a:pt x="153" y="314"/>
                    <a:pt x="154" y="314"/>
                  </a:cubicBezTo>
                  <a:cubicBezTo>
                    <a:pt x="154" y="316"/>
                    <a:pt x="154" y="316"/>
                    <a:pt x="154" y="316"/>
                  </a:cubicBezTo>
                  <a:cubicBezTo>
                    <a:pt x="153" y="325"/>
                    <a:pt x="154" y="334"/>
                    <a:pt x="154" y="344"/>
                  </a:cubicBezTo>
                  <a:cubicBezTo>
                    <a:pt x="155" y="347"/>
                    <a:pt x="156" y="351"/>
                    <a:pt x="156" y="354"/>
                  </a:cubicBezTo>
                  <a:cubicBezTo>
                    <a:pt x="156" y="358"/>
                    <a:pt x="155" y="365"/>
                    <a:pt x="155" y="368"/>
                  </a:cubicBezTo>
                  <a:cubicBezTo>
                    <a:pt x="155" y="371"/>
                    <a:pt x="156" y="376"/>
                    <a:pt x="156" y="380"/>
                  </a:cubicBezTo>
                  <a:cubicBezTo>
                    <a:pt x="157" y="385"/>
                    <a:pt x="158" y="402"/>
                    <a:pt x="159" y="405"/>
                  </a:cubicBezTo>
                  <a:cubicBezTo>
                    <a:pt x="163" y="403"/>
                    <a:pt x="162" y="401"/>
                    <a:pt x="163" y="395"/>
                  </a:cubicBezTo>
                  <a:cubicBezTo>
                    <a:pt x="167" y="401"/>
                    <a:pt x="165" y="407"/>
                    <a:pt x="165" y="414"/>
                  </a:cubicBezTo>
                  <a:cubicBezTo>
                    <a:pt x="163" y="415"/>
                    <a:pt x="164" y="414"/>
                    <a:pt x="164" y="418"/>
                  </a:cubicBezTo>
                  <a:cubicBezTo>
                    <a:pt x="164" y="422"/>
                    <a:pt x="166" y="427"/>
                    <a:pt x="165" y="431"/>
                  </a:cubicBezTo>
                  <a:cubicBezTo>
                    <a:pt x="165" y="433"/>
                    <a:pt x="165" y="432"/>
                    <a:pt x="164" y="435"/>
                  </a:cubicBezTo>
                  <a:cubicBezTo>
                    <a:pt x="166" y="440"/>
                    <a:pt x="166" y="440"/>
                    <a:pt x="166" y="440"/>
                  </a:cubicBezTo>
                  <a:cubicBezTo>
                    <a:pt x="169" y="436"/>
                    <a:pt x="167" y="433"/>
                    <a:pt x="172" y="430"/>
                  </a:cubicBezTo>
                  <a:cubicBezTo>
                    <a:pt x="170" y="426"/>
                    <a:pt x="171" y="427"/>
                    <a:pt x="170" y="423"/>
                  </a:cubicBezTo>
                  <a:cubicBezTo>
                    <a:pt x="170" y="420"/>
                    <a:pt x="169" y="421"/>
                    <a:pt x="170" y="418"/>
                  </a:cubicBezTo>
                  <a:cubicBezTo>
                    <a:pt x="175" y="378"/>
                    <a:pt x="175" y="378"/>
                    <a:pt x="175" y="378"/>
                  </a:cubicBezTo>
                  <a:cubicBezTo>
                    <a:pt x="173" y="376"/>
                    <a:pt x="171" y="376"/>
                    <a:pt x="173" y="371"/>
                  </a:cubicBezTo>
                  <a:cubicBezTo>
                    <a:pt x="173" y="371"/>
                    <a:pt x="175" y="368"/>
                    <a:pt x="175" y="368"/>
                  </a:cubicBezTo>
                  <a:cubicBezTo>
                    <a:pt x="177" y="367"/>
                    <a:pt x="178" y="368"/>
                    <a:pt x="180" y="368"/>
                  </a:cubicBezTo>
                  <a:cubicBezTo>
                    <a:pt x="180" y="373"/>
                    <a:pt x="180" y="375"/>
                    <a:pt x="181" y="379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79" y="380"/>
                    <a:pt x="179" y="380"/>
                    <a:pt x="179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2"/>
                    <a:pt x="181" y="382"/>
                    <a:pt x="181" y="382"/>
                  </a:cubicBezTo>
                  <a:cubicBezTo>
                    <a:pt x="181" y="386"/>
                    <a:pt x="180" y="386"/>
                    <a:pt x="180" y="388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181" y="390"/>
                    <a:pt x="182" y="389"/>
                    <a:pt x="183" y="387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5" y="384"/>
                    <a:pt x="185" y="384"/>
                    <a:pt x="185" y="384"/>
                  </a:cubicBezTo>
                  <a:cubicBezTo>
                    <a:pt x="183" y="377"/>
                    <a:pt x="185" y="367"/>
                    <a:pt x="186" y="360"/>
                  </a:cubicBezTo>
                  <a:cubicBezTo>
                    <a:pt x="186" y="356"/>
                    <a:pt x="185" y="352"/>
                    <a:pt x="186" y="347"/>
                  </a:cubicBezTo>
                  <a:cubicBezTo>
                    <a:pt x="186" y="342"/>
                    <a:pt x="185" y="339"/>
                    <a:pt x="187" y="335"/>
                  </a:cubicBezTo>
                  <a:cubicBezTo>
                    <a:pt x="181" y="326"/>
                    <a:pt x="181" y="326"/>
                    <a:pt x="181" y="326"/>
                  </a:cubicBezTo>
                  <a:cubicBezTo>
                    <a:pt x="185" y="320"/>
                    <a:pt x="182" y="319"/>
                    <a:pt x="183" y="313"/>
                  </a:cubicBezTo>
                  <a:cubicBezTo>
                    <a:pt x="183" y="313"/>
                    <a:pt x="183" y="312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08"/>
                    <a:pt x="183" y="305"/>
                    <a:pt x="181" y="302"/>
                  </a:cubicBezTo>
                  <a:cubicBezTo>
                    <a:pt x="182" y="300"/>
                    <a:pt x="182" y="298"/>
                    <a:pt x="183" y="295"/>
                  </a:cubicBezTo>
                  <a:cubicBezTo>
                    <a:pt x="181" y="293"/>
                    <a:pt x="181" y="293"/>
                    <a:pt x="181" y="293"/>
                  </a:cubicBezTo>
                  <a:cubicBezTo>
                    <a:pt x="181" y="292"/>
                    <a:pt x="180" y="292"/>
                    <a:pt x="180" y="292"/>
                  </a:cubicBezTo>
                  <a:cubicBezTo>
                    <a:pt x="179" y="296"/>
                    <a:pt x="179" y="296"/>
                    <a:pt x="179" y="296"/>
                  </a:cubicBezTo>
                  <a:cubicBezTo>
                    <a:pt x="177" y="295"/>
                    <a:pt x="178" y="297"/>
                    <a:pt x="177" y="291"/>
                  </a:cubicBezTo>
                  <a:cubicBezTo>
                    <a:pt x="177" y="275"/>
                    <a:pt x="177" y="275"/>
                    <a:pt x="177" y="275"/>
                  </a:cubicBezTo>
                  <a:cubicBezTo>
                    <a:pt x="176" y="270"/>
                    <a:pt x="175" y="266"/>
                    <a:pt x="176" y="260"/>
                  </a:cubicBezTo>
                  <a:cubicBezTo>
                    <a:pt x="177" y="255"/>
                    <a:pt x="175" y="265"/>
                    <a:pt x="177" y="258"/>
                  </a:cubicBezTo>
                  <a:cubicBezTo>
                    <a:pt x="177" y="253"/>
                    <a:pt x="177" y="253"/>
                    <a:pt x="177" y="253"/>
                  </a:cubicBezTo>
                  <a:cubicBezTo>
                    <a:pt x="173" y="254"/>
                    <a:pt x="173" y="254"/>
                    <a:pt x="173" y="254"/>
                  </a:cubicBezTo>
                  <a:cubicBezTo>
                    <a:pt x="172" y="243"/>
                    <a:pt x="175" y="241"/>
                    <a:pt x="173" y="231"/>
                  </a:cubicBezTo>
                  <a:cubicBezTo>
                    <a:pt x="172" y="227"/>
                    <a:pt x="170" y="219"/>
                    <a:pt x="170" y="214"/>
                  </a:cubicBezTo>
                  <a:cubicBezTo>
                    <a:pt x="166" y="211"/>
                    <a:pt x="168" y="207"/>
                    <a:pt x="167" y="204"/>
                  </a:cubicBezTo>
                  <a:cubicBezTo>
                    <a:pt x="167" y="203"/>
                    <a:pt x="159" y="194"/>
                    <a:pt x="168" y="193"/>
                  </a:cubicBezTo>
                  <a:cubicBezTo>
                    <a:pt x="170" y="189"/>
                    <a:pt x="169" y="188"/>
                    <a:pt x="169" y="185"/>
                  </a:cubicBezTo>
                  <a:cubicBezTo>
                    <a:pt x="166" y="185"/>
                    <a:pt x="165" y="186"/>
                    <a:pt x="165" y="190"/>
                  </a:cubicBezTo>
                  <a:cubicBezTo>
                    <a:pt x="162" y="187"/>
                    <a:pt x="159" y="170"/>
                    <a:pt x="158" y="164"/>
                  </a:cubicBezTo>
                  <a:cubicBezTo>
                    <a:pt x="157" y="160"/>
                    <a:pt x="158" y="158"/>
                    <a:pt x="155" y="157"/>
                  </a:cubicBezTo>
                  <a:cubicBezTo>
                    <a:pt x="155" y="157"/>
                    <a:pt x="155" y="157"/>
                    <a:pt x="155" y="157"/>
                  </a:cubicBezTo>
                  <a:cubicBezTo>
                    <a:pt x="155" y="161"/>
                    <a:pt x="155" y="161"/>
                    <a:pt x="155" y="161"/>
                  </a:cubicBezTo>
                  <a:cubicBezTo>
                    <a:pt x="155" y="162"/>
                    <a:pt x="155" y="162"/>
                    <a:pt x="154" y="163"/>
                  </a:cubicBezTo>
                  <a:cubicBezTo>
                    <a:pt x="154" y="163"/>
                    <a:pt x="153" y="164"/>
                    <a:pt x="153" y="163"/>
                  </a:cubicBezTo>
                  <a:cubicBezTo>
                    <a:pt x="153" y="163"/>
                    <a:pt x="153" y="164"/>
                    <a:pt x="153" y="164"/>
                  </a:cubicBezTo>
                  <a:cubicBezTo>
                    <a:pt x="149" y="165"/>
                    <a:pt x="153" y="162"/>
                    <a:pt x="148" y="162"/>
                  </a:cubicBezTo>
                  <a:cubicBezTo>
                    <a:pt x="148" y="162"/>
                    <a:pt x="147" y="162"/>
                    <a:pt x="147" y="162"/>
                  </a:cubicBezTo>
                  <a:cubicBezTo>
                    <a:pt x="147" y="162"/>
                    <a:pt x="146" y="162"/>
                    <a:pt x="146" y="163"/>
                  </a:cubicBezTo>
                  <a:cubicBezTo>
                    <a:pt x="148" y="166"/>
                    <a:pt x="145" y="163"/>
                    <a:pt x="149" y="166"/>
                  </a:cubicBezTo>
                  <a:cubicBezTo>
                    <a:pt x="149" y="171"/>
                    <a:pt x="149" y="171"/>
                    <a:pt x="149" y="171"/>
                  </a:cubicBezTo>
                  <a:cubicBezTo>
                    <a:pt x="151" y="168"/>
                    <a:pt x="151" y="168"/>
                    <a:pt x="151" y="168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2" y="170"/>
                    <a:pt x="152" y="171"/>
                    <a:pt x="152" y="171"/>
                  </a:cubicBezTo>
                  <a:cubicBezTo>
                    <a:pt x="153" y="173"/>
                    <a:pt x="152" y="171"/>
                    <a:pt x="153" y="173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5" y="183"/>
                    <a:pt x="156" y="185"/>
                    <a:pt x="157" y="189"/>
                  </a:cubicBezTo>
                  <a:cubicBezTo>
                    <a:pt x="157" y="192"/>
                    <a:pt x="157" y="191"/>
                    <a:pt x="158" y="194"/>
                  </a:cubicBezTo>
                  <a:cubicBezTo>
                    <a:pt x="161" y="207"/>
                    <a:pt x="161" y="207"/>
                    <a:pt x="161" y="207"/>
                  </a:cubicBezTo>
                  <a:cubicBezTo>
                    <a:pt x="162" y="212"/>
                    <a:pt x="161" y="211"/>
                    <a:pt x="162" y="217"/>
                  </a:cubicBezTo>
                  <a:cubicBezTo>
                    <a:pt x="164" y="221"/>
                    <a:pt x="162" y="223"/>
                    <a:pt x="163" y="227"/>
                  </a:cubicBezTo>
                  <a:cubicBezTo>
                    <a:pt x="164" y="231"/>
                    <a:pt x="165" y="231"/>
                    <a:pt x="165" y="237"/>
                  </a:cubicBezTo>
                  <a:cubicBezTo>
                    <a:pt x="165" y="240"/>
                    <a:pt x="166" y="242"/>
                    <a:pt x="166" y="246"/>
                  </a:cubicBezTo>
                  <a:cubicBezTo>
                    <a:pt x="167" y="249"/>
                    <a:pt x="166" y="248"/>
                    <a:pt x="167" y="251"/>
                  </a:cubicBezTo>
                  <a:cubicBezTo>
                    <a:pt x="168" y="254"/>
                    <a:pt x="168" y="250"/>
                    <a:pt x="168" y="255"/>
                  </a:cubicBezTo>
                  <a:cubicBezTo>
                    <a:pt x="169" y="260"/>
                    <a:pt x="169" y="260"/>
                    <a:pt x="169" y="260"/>
                  </a:cubicBezTo>
                  <a:cubicBezTo>
                    <a:pt x="174" y="279"/>
                    <a:pt x="172" y="276"/>
                    <a:pt x="171" y="283"/>
                  </a:cubicBezTo>
                  <a:cubicBezTo>
                    <a:pt x="173" y="315"/>
                    <a:pt x="173" y="315"/>
                    <a:pt x="173" y="315"/>
                  </a:cubicBezTo>
                  <a:cubicBezTo>
                    <a:pt x="174" y="323"/>
                    <a:pt x="173" y="327"/>
                    <a:pt x="178" y="331"/>
                  </a:cubicBezTo>
                  <a:cubicBezTo>
                    <a:pt x="177" y="334"/>
                    <a:pt x="177" y="334"/>
                    <a:pt x="177" y="334"/>
                  </a:cubicBezTo>
                  <a:cubicBezTo>
                    <a:pt x="178" y="335"/>
                    <a:pt x="178" y="334"/>
                    <a:pt x="178" y="336"/>
                  </a:cubicBezTo>
                  <a:cubicBezTo>
                    <a:pt x="179" y="338"/>
                    <a:pt x="179" y="338"/>
                    <a:pt x="179" y="339"/>
                  </a:cubicBezTo>
                  <a:cubicBezTo>
                    <a:pt x="179" y="341"/>
                    <a:pt x="178" y="343"/>
                    <a:pt x="178" y="346"/>
                  </a:cubicBezTo>
                  <a:cubicBezTo>
                    <a:pt x="178" y="348"/>
                    <a:pt x="178" y="351"/>
                    <a:pt x="178" y="354"/>
                  </a:cubicBezTo>
                  <a:cubicBezTo>
                    <a:pt x="178" y="359"/>
                    <a:pt x="179" y="357"/>
                    <a:pt x="176" y="359"/>
                  </a:cubicBezTo>
                  <a:cubicBezTo>
                    <a:pt x="174" y="354"/>
                    <a:pt x="175" y="347"/>
                    <a:pt x="174" y="341"/>
                  </a:cubicBezTo>
                  <a:cubicBezTo>
                    <a:pt x="174" y="335"/>
                    <a:pt x="174" y="335"/>
                    <a:pt x="174" y="335"/>
                  </a:cubicBezTo>
                  <a:cubicBezTo>
                    <a:pt x="174" y="334"/>
                    <a:pt x="174" y="333"/>
                    <a:pt x="174" y="332"/>
                  </a:cubicBezTo>
                  <a:cubicBezTo>
                    <a:pt x="172" y="327"/>
                    <a:pt x="173" y="331"/>
                    <a:pt x="172" y="329"/>
                  </a:cubicBezTo>
                  <a:cubicBezTo>
                    <a:pt x="169" y="337"/>
                    <a:pt x="169" y="337"/>
                    <a:pt x="169" y="337"/>
                  </a:cubicBezTo>
                  <a:cubicBezTo>
                    <a:pt x="169" y="320"/>
                    <a:pt x="166" y="286"/>
                    <a:pt x="164" y="267"/>
                  </a:cubicBezTo>
                  <a:cubicBezTo>
                    <a:pt x="163" y="256"/>
                    <a:pt x="156" y="245"/>
                    <a:pt x="158" y="230"/>
                  </a:cubicBezTo>
                  <a:cubicBezTo>
                    <a:pt x="153" y="230"/>
                    <a:pt x="154" y="228"/>
                    <a:pt x="154" y="223"/>
                  </a:cubicBezTo>
                  <a:cubicBezTo>
                    <a:pt x="152" y="209"/>
                    <a:pt x="152" y="209"/>
                    <a:pt x="152" y="209"/>
                  </a:cubicBezTo>
                  <a:cubicBezTo>
                    <a:pt x="150" y="202"/>
                    <a:pt x="148" y="197"/>
                    <a:pt x="147" y="189"/>
                  </a:cubicBezTo>
                  <a:cubicBezTo>
                    <a:pt x="146" y="190"/>
                    <a:pt x="146" y="190"/>
                    <a:pt x="144" y="191"/>
                  </a:cubicBezTo>
                  <a:cubicBezTo>
                    <a:pt x="141" y="167"/>
                    <a:pt x="141" y="167"/>
                    <a:pt x="141" y="167"/>
                  </a:cubicBezTo>
                  <a:cubicBezTo>
                    <a:pt x="140" y="163"/>
                    <a:pt x="139" y="159"/>
                    <a:pt x="139" y="155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4" y="155"/>
                    <a:pt x="136" y="157"/>
                    <a:pt x="132" y="155"/>
                  </a:cubicBezTo>
                  <a:cubicBezTo>
                    <a:pt x="132" y="155"/>
                    <a:pt x="132" y="152"/>
                    <a:pt x="132" y="151"/>
                  </a:cubicBezTo>
                  <a:cubicBezTo>
                    <a:pt x="132" y="149"/>
                    <a:pt x="132" y="150"/>
                    <a:pt x="133" y="148"/>
                  </a:cubicBezTo>
                  <a:cubicBezTo>
                    <a:pt x="136" y="151"/>
                    <a:pt x="135" y="149"/>
                    <a:pt x="135" y="155"/>
                  </a:cubicBezTo>
                  <a:cubicBezTo>
                    <a:pt x="139" y="152"/>
                    <a:pt x="138" y="152"/>
                    <a:pt x="137" y="145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0" y="133"/>
                    <a:pt x="130" y="133"/>
                    <a:pt x="130" y="133"/>
                  </a:cubicBezTo>
                  <a:cubicBezTo>
                    <a:pt x="125" y="127"/>
                    <a:pt x="123" y="121"/>
                    <a:pt x="120" y="124"/>
                  </a:cubicBezTo>
                  <a:cubicBezTo>
                    <a:pt x="120" y="122"/>
                    <a:pt x="119" y="119"/>
                    <a:pt x="119" y="117"/>
                  </a:cubicBezTo>
                  <a:cubicBezTo>
                    <a:pt x="118" y="116"/>
                    <a:pt x="118" y="115"/>
                    <a:pt x="117" y="115"/>
                  </a:cubicBezTo>
                  <a:cubicBezTo>
                    <a:pt x="114" y="113"/>
                    <a:pt x="117" y="115"/>
                    <a:pt x="116" y="115"/>
                  </a:cubicBezTo>
                  <a:cubicBezTo>
                    <a:pt x="112" y="117"/>
                    <a:pt x="112" y="117"/>
                    <a:pt x="112" y="117"/>
                  </a:cubicBezTo>
                  <a:cubicBezTo>
                    <a:pt x="110" y="118"/>
                    <a:pt x="110" y="118"/>
                    <a:pt x="108" y="118"/>
                  </a:cubicBezTo>
                  <a:cubicBezTo>
                    <a:pt x="104" y="112"/>
                    <a:pt x="103" y="102"/>
                    <a:pt x="102" y="94"/>
                  </a:cubicBezTo>
                  <a:cubicBezTo>
                    <a:pt x="102" y="92"/>
                    <a:pt x="102" y="93"/>
                    <a:pt x="101" y="90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4" y="61"/>
                    <a:pt x="93" y="62"/>
                    <a:pt x="94" y="58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3"/>
                    <a:pt x="90" y="65"/>
                    <a:pt x="91" y="70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2" y="94"/>
                    <a:pt x="92" y="96"/>
                    <a:pt x="92" y="98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1"/>
                    <a:pt x="91" y="102"/>
                    <a:pt x="91" y="100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89" y="91"/>
                    <a:pt x="91" y="79"/>
                    <a:pt x="86" y="7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79"/>
                    <a:pt x="84" y="80"/>
                    <a:pt x="83" y="77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37"/>
                    <a:pt x="77" y="43"/>
                    <a:pt x="75" y="36"/>
                  </a:cubicBezTo>
                  <a:cubicBezTo>
                    <a:pt x="74" y="33"/>
                    <a:pt x="75" y="24"/>
                    <a:pt x="72" y="22"/>
                  </a:cubicBezTo>
                  <a:cubicBezTo>
                    <a:pt x="71" y="22"/>
                    <a:pt x="73" y="20"/>
                    <a:pt x="70" y="22"/>
                  </a:cubicBezTo>
                  <a:cubicBezTo>
                    <a:pt x="68" y="24"/>
                    <a:pt x="69" y="28"/>
                    <a:pt x="69" y="31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8"/>
                    <a:pt x="65" y="23"/>
                    <a:pt x="64" y="17"/>
                  </a:cubicBezTo>
                  <a:lnTo>
                    <a:pt x="64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3" name="Freeform 8"/>
            <p:cNvSpPr>
              <a:spLocks noEditPoints="1"/>
            </p:cNvSpPr>
            <p:nvPr/>
          </p:nvSpPr>
          <p:spPr bwMode="auto">
            <a:xfrm>
              <a:off x="1830764" y="5284234"/>
              <a:ext cx="142462" cy="429733"/>
            </a:xfrm>
            <a:custGeom>
              <a:avLst/>
              <a:gdLst>
                <a:gd name="T0" fmla="*/ 128 w 142"/>
                <a:gd name="T1" fmla="*/ 402 h 427"/>
                <a:gd name="T2" fmla="*/ 132 w 142"/>
                <a:gd name="T3" fmla="*/ 393 h 427"/>
                <a:gd name="T4" fmla="*/ 136 w 142"/>
                <a:gd name="T5" fmla="*/ 232 h 427"/>
                <a:gd name="T6" fmla="*/ 76 w 142"/>
                <a:gd name="T7" fmla="*/ 170 h 427"/>
                <a:gd name="T8" fmla="*/ 75 w 142"/>
                <a:gd name="T9" fmla="*/ 132 h 427"/>
                <a:gd name="T10" fmla="*/ 75 w 142"/>
                <a:gd name="T11" fmla="*/ 127 h 427"/>
                <a:gd name="T12" fmla="*/ 79 w 142"/>
                <a:gd name="T13" fmla="*/ 25 h 427"/>
                <a:gd name="T14" fmla="*/ 80 w 142"/>
                <a:gd name="T15" fmla="*/ 66 h 427"/>
                <a:gd name="T16" fmla="*/ 74 w 142"/>
                <a:gd name="T17" fmla="*/ 57 h 427"/>
                <a:gd name="T18" fmla="*/ 63 w 142"/>
                <a:gd name="T19" fmla="*/ 22 h 427"/>
                <a:gd name="T20" fmla="*/ 65 w 142"/>
                <a:gd name="T21" fmla="*/ 271 h 427"/>
                <a:gd name="T22" fmla="*/ 57 w 142"/>
                <a:gd name="T23" fmla="*/ 28 h 427"/>
                <a:gd name="T24" fmla="*/ 42 w 142"/>
                <a:gd name="T25" fmla="*/ 35 h 427"/>
                <a:gd name="T26" fmla="*/ 38 w 142"/>
                <a:gd name="T27" fmla="*/ 64 h 427"/>
                <a:gd name="T28" fmla="*/ 28 w 142"/>
                <a:gd name="T29" fmla="*/ 66 h 427"/>
                <a:gd name="T30" fmla="*/ 21 w 142"/>
                <a:gd name="T31" fmla="*/ 67 h 427"/>
                <a:gd name="T32" fmla="*/ 16 w 142"/>
                <a:gd name="T33" fmla="*/ 81 h 427"/>
                <a:gd name="T34" fmla="*/ 17 w 142"/>
                <a:gd name="T35" fmla="*/ 100 h 427"/>
                <a:gd name="T36" fmla="*/ 16 w 142"/>
                <a:gd name="T37" fmla="*/ 128 h 427"/>
                <a:gd name="T38" fmla="*/ 14 w 142"/>
                <a:gd name="T39" fmla="*/ 140 h 427"/>
                <a:gd name="T40" fmla="*/ 8 w 142"/>
                <a:gd name="T41" fmla="*/ 197 h 427"/>
                <a:gd name="T42" fmla="*/ 5 w 142"/>
                <a:gd name="T43" fmla="*/ 219 h 427"/>
                <a:gd name="T44" fmla="*/ 2 w 142"/>
                <a:gd name="T45" fmla="*/ 236 h 427"/>
                <a:gd name="T46" fmla="*/ 10 w 142"/>
                <a:gd name="T47" fmla="*/ 267 h 427"/>
                <a:gd name="T48" fmla="*/ 19 w 142"/>
                <a:gd name="T49" fmla="*/ 296 h 427"/>
                <a:gd name="T50" fmla="*/ 27 w 142"/>
                <a:gd name="T51" fmla="*/ 312 h 427"/>
                <a:gd name="T52" fmla="*/ 40 w 142"/>
                <a:gd name="T53" fmla="*/ 337 h 427"/>
                <a:gd name="T54" fmla="*/ 53 w 142"/>
                <a:gd name="T55" fmla="*/ 354 h 427"/>
                <a:gd name="T56" fmla="*/ 63 w 142"/>
                <a:gd name="T57" fmla="*/ 360 h 427"/>
                <a:gd name="T58" fmla="*/ 65 w 142"/>
                <a:gd name="T59" fmla="*/ 312 h 427"/>
                <a:gd name="T60" fmla="*/ 66 w 142"/>
                <a:gd name="T61" fmla="*/ 280 h 427"/>
                <a:gd name="T62" fmla="*/ 83 w 142"/>
                <a:gd name="T63" fmla="*/ 411 h 427"/>
                <a:gd name="T64" fmla="*/ 92 w 142"/>
                <a:gd name="T65" fmla="*/ 382 h 427"/>
                <a:gd name="T66" fmla="*/ 115 w 142"/>
                <a:gd name="T67" fmla="*/ 427 h 427"/>
                <a:gd name="T68" fmla="*/ 127 w 142"/>
                <a:gd name="T69" fmla="*/ 414 h 427"/>
                <a:gd name="T70" fmla="*/ 132 w 142"/>
                <a:gd name="T71" fmla="*/ 394 h 427"/>
                <a:gd name="T72" fmla="*/ 134 w 142"/>
                <a:gd name="T73" fmla="*/ 366 h 427"/>
                <a:gd name="T74" fmla="*/ 139 w 142"/>
                <a:gd name="T75" fmla="*/ 359 h 427"/>
                <a:gd name="T76" fmla="*/ 138 w 142"/>
                <a:gd name="T77" fmla="*/ 307 h 427"/>
                <a:gd name="T78" fmla="*/ 140 w 142"/>
                <a:gd name="T79" fmla="*/ 238 h 427"/>
                <a:gd name="T80" fmla="*/ 139 w 142"/>
                <a:gd name="T81" fmla="*/ 195 h 427"/>
                <a:gd name="T82" fmla="*/ 133 w 142"/>
                <a:gd name="T83" fmla="*/ 192 h 427"/>
                <a:gd name="T84" fmla="*/ 130 w 142"/>
                <a:gd name="T85" fmla="*/ 202 h 427"/>
                <a:gd name="T86" fmla="*/ 127 w 142"/>
                <a:gd name="T87" fmla="*/ 170 h 427"/>
                <a:gd name="T88" fmla="*/ 101 w 142"/>
                <a:gd name="T89" fmla="*/ 31 h 427"/>
                <a:gd name="T90" fmla="*/ 98 w 142"/>
                <a:gd name="T91" fmla="*/ 39 h 427"/>
                <a:gd name="T92" fmla="*/ 113 w 142"/>
                <a:gd name="T93" fmla="*/ 146 h 427"/>
                <a:gd name="T94" fmla="*/ 124 w 142"/>
                <a:gd name="T95" fmla="*/ 230 h 427"/>
                <a:gd name="T96" fmla="*/ 124 w 142"/>
                <a:gd name="T97" fmla="*/ 274 h 427"/>
                <a:gd name="T98" fmla="*/ 120 w 142"/>
                <a:gd name="T99" fmla="*/ 256 h 427"/>
                <a:gd name="T100" fmla="*/ 110 w 142"/>
                <a:gd name="T101" fmla="*/ 165 h 427"/>
                <a:gd name="T102" fmla="*/ 102 w 142"/>
                <a:gd name="T103" fmla="*/ 214 h 427"/>
                <a:gd name="T104" fmla="*/ 88 w 142"/>
                <a:gd name="T105" fmla="*/ 81 h 427"/>
                <a:gd name="T106" fmla="*/ 81 w 142"/>
                <a:gd name="T107" fmla="*/ 32 h 427"/>
                <a:gd name="T108" fmla="*/ 80 w 142"/>
                <a:gd name="T109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" h="427">
                  <a:moveTo>
                    <a:pt x="122" y="400"/>
                  </a:moveTo>
                  <a:cubicBezTo>
                    <a:pt x="123" y="401"/>
                    <a:pt x="123" y="401"/>
                    <a:pt x="122" y="403"/>
                  </a:cubicBezTo>
                  <a:cubicBezTo>
                    <a:pt x="121" y="405"/>
                    <a:pt x="121" y="404"/>
                    <a:pt x="120" y="403"/>
                  </a:cubicBezTo>
                  <a:cubicBezTo>
                    <a:pt x="120" y="401"/>
                    <a:pt x="120" y="401"/>
                    <a:pt x="122" y="400"/>
                  </a:cubicBezTo>
                  <a:close/>
                  <a:moveTo>
                    <a:pt x="126" y="398"/>
                  </a:moveTo>
                  <a:cubicBezTo>
                    <a:pt x="129" y="398"/>
                    <a:pt x="130" y="398"/>
                    <a:pt x="128" y="402"/>
                  </a:cubicBezTo>
                  <a:cubicBezTo>
                    <a:pt x="127" y="401"/>
                    <a:pt x="128" y="402"/>
                    <a:pt x="127" y="401"/>
                  </a:cubicBezTo>
                  <a:cubicBezTo>
                    <a:pt x="125" y="397"/>
                    <a:pt x="127" y="401"/>
                    <a:pt x="126" y="398"/>
                  </a:cubicBezTo>
                  <a:close/>
                  <a:moveTo>
                    <a:pt x="132" y="393"/>
                  </a:moveTo>
                  <a:cubicBezTo>
                    <a:pt x="129" y="397"/>
                    <a:pt x="129" y="397"/>
                    <a:pt x="129" y="397"/>
                  </a:cubicBezTo>
                  <a:cubicBezTo>
                    <a:pt x="129" y="397"/>
                    <a:pt x="126" y="395"/>
                    <a:pt x="127" y="392"/>
                  </a:cubicBezTo>
                  <a:cubicBezTo>
                    <a:pt x="128" y="390"/>
                    <a:pt x="130" y="392"/>
                    <a:pt x="132" y="393"/>
                  </a:cubicBezTo>
                  <a:close/>
                  <a:moveTo>
                    <a:pt x="124" y="377"/>
                  </a:moveTo>
                  <a:cubicBezTo>
                    <a:pt x="124" y="377"/>
                    <a:pt x="126" y="380"/>
                    <a:pt x="126" y="380"/>
                  </a:cubicBezTo>
                  <a:cubicBezTo>
                    <a:pt x="126" y="385"/>
                    <a:pt x="127" y="381"/>
                    <a:pt x="124" y="382"/>
                  </a:cubicBezTo>
                  <a:cubicBezTo>
                    <a:pt x="124" y="376"/>
                    <a:pt x="124" y="376"/>
                    <a:pt x="124" y="376"/>
                  </a:cubicBezTo>
                  <a:lnTo>
                    <a:pt x="124" y="377"/>
                  </a:lnTo>
                  <a:close/>
                  <a:moveTo>
                    <a:pt x="136" y="232"/>
                  </a:moveTo>
                  <a:cubicBezTo>
                    <a:pt x="137" y="233"/>
                    <a:pt x="139" y="230"/>
                    <a:pt x="136" y="234"/>
                  </a:cubicBezTo>
                  <a:cubicBezTo>
                    <a:pt x="136" y="233"/>
                    <a:pt x="136" y="233"/>
                    <a:pt x="136" y="233"/>
                  </a:cubicBezTo>
                  <a:lnTo>
                    <a:pt x="136" y="232"/>
                  </a:lnTo>
                  <a:close/>
                  <a:moveTo>
                    <a:pt x="75" y="168"/>
                  </a:moveTo>
                  <a:cubicBezTo>
                    <a:pt x="75" y="168"/>
                    <a:pt x="75" y="168"/>
                    <a:pt x="76" y="169"/>
                  </a:cubicBezTo>
                  <a:cubicBezTo>
                    <a:pt x="76" y="169"/>
                    <a:pt x="76" y="170"/>
                    <a:pt x="76" y="170"/>
                  </a:cubicBezTo>
                  <a:cubicBezTo>
                    <a:pt x="78" y="174"/>
                    <a:pt x="77" y="171"/>
                    <a:pt x="76" y="173"/>
                  </a:cubicBezTo>
                  <a:cubicBezTo>
                    <a:pt x="74" y="172"/>
                    <a:pt x="74" y="171"/>
                    <a:pt x="75" y="168"/>
                  </a:cubicBezTo>
                  <a:close/>
                  <a:moveTo>
                    <a:pt x="20" y="144"/>
                  </a:moveTo>
                  <a:cubicBezTo>
                    <a:pt x="22" y="148"/>
                    <a:pt x="20" y="145"/>
                    <a:pt x="20" y="145"/>
                  </a:cubicBezTo>
                  <a:cubicBezTo>
                    <a:pt x="20" y="145"/>
                    <a:pt x="19" y="144"/>
                    <a:pt x="20" y="144"/>
                  </a:cubicBezTo>
                  <a:close/>
                  <a:moveTo>
                    <a:pt x="75" y="132"/>
                  </a:moveTo>
                  <a:cubicBezTo>
                    <a:pt x="77" y="134"/>
                    <a:pt x="76" y="132"/>
                    <a:pt x="76" y="135"/>
                  </a:cubicBezTo>
                  <a:cubicBezTo>
                    <a:pt x="76" y="137"/>
                    <a:pt x="76" y="139"/>
                    <a:pt x="76" y="140"/>
                  </a:cubicBezTo>
                  <a:cubicBezTo>
                    <a:pt x="73" y="139"/>
                    <a:pt x="74" y="135"/>
                    <a:pt x="75" y="132"/>
                  </a:cubicBezTo>
                  <a:close/>
                  <a:moveTo>
                    <a:pt x="76" y="125"/>
                  </a:moveTo>
                  <a:cubicBezTo>
                    <a:pt x="76" y="128"/>
                    <a:pt x="76" y="128"/>
                    <a:pt x="76" y="128"/>
                  </a:cubicBezTo>
                  <a:cubicBezTo>
                    <a:pt x="73" y="126"/>
                    <a:pt x="74" y="130"/>
                    <a:pt x="75" y="127"/>
                  </a:cubicBezTo>
                  <a:cubicBezTo>
                    <a:pt x="75" y="124"/>
                    <a:pt x="73" y="127"/>
                    <a:pt x="76" y="125"/>
                  </a:cubicBezTo>
                  <a:close/>
                  <a:moveTo>
                    <a:pt x="78" y="0"/>
                  </a:moveTo>
                  <a:cubicBezTo>
                    <a:pt x="79" y="0"/>
                    <a:pt x="79" y="4"/>
                    <a:pt x="79" y="4"/>
                  </a:cubicBezTo>
                  <a:cubicBezTo>
                    <a:pt x="78" y="8"/>
                    <a:pt x="77" y="3"/>
                    <a:pt x="78" y="15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21"/>
                    <a:pt x="80" y="22"/>
                    <a:pt x="79" y="25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6"/>
                    <a:pt x="79" y="34"/>
                    <a:pt x="80" y="38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2" y="49"/>
                    <a:pt x="81" y="54"/>
                    <a:pt x="81" y="58"/>
                  </a:cubicBezTo>
                  <a:cubicBezTo>
                    <a:pt x="81" y="62"/>
                    <a:pt x="81" y="64"/>
                    <a:pt x="80" y="66"/>
                  </a:cubicBezTo>
                  <a:cubicBezTo>
                    <a:pt x="80" y="68"/>
                    <a:pt x="80" y="69"/>
                    <a:pt x="80" y="70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8"/>
                    <a:pt x="79" y="88"/>
                    <a:pt x="78" y="90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86"/>
                    <a:pt x="74" y="80"/>
                    <a:pt x="75" y="74"/>
                  </a:cubicBezTo>
                  <a:cubicBezTo>
                    <a:pt x="75" y="67"/>
                    <a:pt x="73" y="68"/>
                    <a:pt x="74" y="57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2" y="53"/>
                    <a:pt x="73" y="49"/>
                    <a:pt x="72" y="45"/>
                  </a:cubicBezTo>
                  <a:cubicBezTo>
                    <a:pt x="72" y="41"/>
                    <a:pt x="72" y="37"/>
                    <a:pt x="72" y="34"/>
                  </a:cubicBezTo>
                  <a:cubicBezTo>
                    <a:pt x="71" y="32"/>
                    <a:pt x="71" y="23"/>
                    <a:pt x="70" y="20"/>
                  </a:cubicBezTo>
                  <a:cubicBezTo>
                    <a:pt x="69" y="16"/>
                    <a:pt x="70" y="11"/>
                    <a:pt x="67" y="9"/>
                  </a:cubicBezTo>
                  <a:cubicBezTo>
                    <a:pt x="64" y="11"/>
                    <a:pt x="63" y="18"/>
                    <a:pt x="63" y="22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4" y="105"/>
                    <a:pt x="65" y="122"/>
                    <a:pt x="63" y="140"/>
                  </a:cubicBezTo>
                  <a:cubicBezTo>
                    <a:pt x="62" y="166"/>
                    <a:pt x="63" y="181"/>
                    <a:pt x="65" y="206"/>
                  </a:cubicBezTo>
                  <a:cubicBezTo>
                    <a:pt x="65" y="211"/>
                    <a:pt x="64" y="217"/>
                    <a:pt x="65" y="223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70"/>
                    <a:pt x="67" y="270"/>
                    <a:pt x="65" y="271"/>
                  </a:cubicBezTo>
                  <a:cubicBezTo>
                    <a:pt x="65" y="261"/>
                    <a:pt x="64" y="249"/>
                    <a:pt x="63" y="238"/>
                  </a:cubicBezTo>
                  <a:cubicBezTo>
                    <a:pt x="59" y="208"/>
                    <a:pt x="63" y="218"/>
                    <a:pt x="62" y="207"/>
                  </a:cubicBezTo>
                  <a:cubicBezTo>
                    <a:pt x="62" y="198"/>
                    <a:pt x="60" y="187"/>
                    <a:pt x="59" y="176"/>
                  </a:cubicBezTo>
                  <a:cubicBezTo>
                    <a:pt x="59" y="167"/>
                    <a:pt x="56" y="133"/>
                    <a:pt x="57" y="125"/>
                  </a:cubicBezTo>
                  <a:cubicBezTo>
                    <a:pt x="59" y="111"/>
                    <a:pt x="59" y="94"/>
                    <a:pt x="59" y="80"/>
                  </a:cubicBezTo>
                  <a:cubicBezTo>
                    <a:pt x="59" y="63"/>
                    <a:pt x="59" y="45"/>
                    <a:pt x="57" y="28"/>
                  </a:cubicBezTo>
                  <a:cubicBezTo>
                    <a:pt x="57" y="28"/>
                    <a:pt x="57" y="27"/>
                    <a:pt x="57" y="27"/>
                  </a:cubicBezTo>
                  <a:cubicBezTo>
                    <a:pt x="56" y="21"/>
                    <a:pt x="58" y="22"/>
                    <a:pt x="53" y="19"/>
                  </a:cubicBezTo>
                  <a:cubicBezTo>
                    <a:pt x="49" y="20"/>
                    <a:pt x="54" y="19"/>
                    <a:pt x="50" y="21"/>
                  </a:cubicBezTo>
                  <a:cubicBezTo>
                    <a:pt x="50" y="28"/>
                    <a:pt x="49" y="27"/>
                    <a:pt x="46" y="32"/>
                  </a:cubicBezTo>
                  <a:cubicBezTo>
                    <a:pt x="47" y="34"/>
                    <a:pt x="48" y="34"/>
                    <a:pt x="48" y="36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40"/>
                    <a:pt x="41" y="41"/>
                    <a:pt x="41" y="46"/>
                  </a:cubicBezTo>
                  <a:cubicBezTo>
                    <a:pt x="40" y="53"/>
                    <a:pt x="43" y="47"/>
                    <a:pt x="41" y="53"/>
                  </a:cubicBezTo>
                  <a:cubicBezTo>
                    <a:pt x="40" y="55"/>
                    <a:pt x="41" y="53"/>
                    <a:pt x="40" y="55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61"/>
                    <a:pt x="40" y="60"/>
                    <a:pt x="39" y="63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6" y="67"/>
                    <a:pt x="37" y="66"/>
                    <a:pt x="34" y="65"/>
                  </a:cubicBezTo>
                  <a:cubicBezTo>
                    <a:pt x="34" y="69"/>
                    <a:pt x="33" y="71"/>
                    <a:pt x="29" y="7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4"/>
                    <a:pt x="30" y="63"/>
                    <a:pt x="30" y="60"/>
                  </a:cubicBezTo>
                  <a:cubicBezTo>
                    <a:pt x="29" y="61"/>
                    <a:pt x="28" y="61"/>
                    <a:pt x="27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2" y="64"/>
                    <a:pt x="22" y="65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18" y="67"/>
                    <a:pt x="19" y="66"/>
                    <a:pt x="16" y="66"/>
                  </a:cubicBezTo>
                  <a:cubicBezTo>
                    <a:pt x="17" y="72"/>
                    <a:pt x="15" y="73"/>
                    <a:pt x="13" y="78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8" y="79"/>
                    <a:pt x="18" y="76"/>
                    <a:pt x="17" y="79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0"/>
                    <a:pt x="16" y="81"/>
                    <a:pt x="16" y="81"/>
                  </a:cubicBezTo>
                  <a:cubicBezTo>
                    <a:pt x="17" y="83"/>
                    <a:pt x="16" y="83"/>
                    <a:pt x="17" y="84"/>
                  </a:cubicBezTo>
                  <a:cubicBezTo>
                    <a:pt x="15" y="85"/>
                    <a:pt x="16" y="88"/>
                    <a:pt x="16" y="90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19" y="94"/>
                    <a:pt x="20" y="93"/>
                    <a:pt x="18" y="95"/>
                  </a:cubicBezTo>
                  <a:cubicBezTo>
                    <a:pt x="18" y="95"/>
                    <a:pt x="16" y="96"/>
                    <a:pt x="16" y="96"/>
                  </a:cubicBezTo>
                  <a:cubicBezTo>
                    <a:pt x="16" y="99"/>
                    <a:pt x="16" y="98"/>
                    <a:pt x="17" y="100"/>
                  </a:cubicBezTo>
                  <a:cubicBezTo>
                    <a:pt x="19" y="103"/>
                    <a:pt x="17" y="104"/>
                    <a:pt x="17" y="107"/>
                  </a:cubicBezTo>
                  <a:cubicBezTo>
                    <a:pt x="17" y="107"/>
                    <a:pt x="17" y="109"/>
                    <a:pt x="17" y="109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5" y="116"/>
                    <a:pt x="16" y="118"/>
                    <a:pt x="14" y="122"/>
                  </a:cubicBezTo>
                  <a:cubicBezTo>
                    <a:pt x="16" y="124"/>
                    <a:pt x="12" y="122"/>
                    <a:pt x="17" y="124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20" y="128"/>
                    <a:pt x="17" y="127"/>
                    <a:pt x="19" y="130"/>
                  </a:cubicBezTo>
                  <a:cubicBezTo>
                    <a:pt x="19" y="130"/>
                    <a:pt x="19" y="132"/>
                    <a:pt x="20" y="132"/>
                  </a:cubicBezTo>
                  <a:cubicBezTo>
                    <a:pt x="17" y="130"/>
                    <a:pt x="19" y="130"/>
                    <a:pt x="14" y="130"/>
                  </a:cubicBezTo>
                  <a:cubicBezTo>
                    <a:pt x="14" y="130"/>
                    <a:pt x="13" y="132"/>
                    <a:pt x="13" y="132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4" y="139"/>
                    <a:pt x="12" y="135"/>
                    <a:pt x="14" y="140"/>
                  </a:cubicBezTo>
                  <a:cubicBezTo>
                    <a:pt x="10" y="141"/>
                    <a:pt x="13" y="142"/>
                    <a:pt x="8" y="142"/>
                  </a:cubicBezTo>
                  <a:cubicBezTo>
                    <a:pt x="9" y="150"/>
                    <a:pt x="7" y="149"/>
                    <a:pt x="8" y="153"/>
                  </a:cubicBezTo>
                  <a:cubicBezTo>
                    <a:pt x="8" y="160"/>
                    <a:pt x="9" y="159"/>
                    <a:pt x="8" y="165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8" y="197"/>
                    <a:pt x="8" y="197"/>
                  </a:cubicBezTo>
                  <a:cubicBezTo>
                    <a:pt x="8" y="197"/>
                    <a:pt x="7" y="198"/>
                    <a:pt x="7" y="198"/>
                  </a:cubicBezTo>
                  <a:cubicBezTo>
                    <a:pt x="5" y="200"/>
                    <a:pt x="3" y="205"/>
                    <a:pt x="4" y="208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6" y="214"/>
                    <a:pt x="6" y="213"/>
                    <a:pt x="6" y="215"/>
                  </a:cubicBezTo>
                  <a:cubicBezTo>
                    <a:pt x="5" y="218"/>
                    <a:pt x="5" y="216"/>
                    <a:pt x="4" y="218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6" y="222"/>
                    <a:pt x="4" y="221"/>
                    <a:pt x="2" y="222"/>
                  </a:cubicBezTo>
                  <a:cubicBezTo>
                    <a:pt x="0" y="224"/>
                    <a:pt x="2" y="223"/>
                    <a:pt x="1" y="226"/>
                  </a:cubicBezTo>
                  <a:cubicBezTo>
                    <a:pt x="5" y="225"/>
                    <a:pt x="4" y="224"/>
                    <a:pt x="8" y="224"/>
                  </a:cubicBezTo>
                  <a:cubicBezTo>
                    <a:pt x="6" y="233"/>
                    <a:pt x="6" y="223"/>
                    <a:pt x="0" y="229"/>
                  </a:cubicBezTo>
                  <a:cubicBezTo>
                    <a:pt x="3" y="231"/>
                    <a:pt x="3" y="231"/>
                    <a:pt x="3" y="231"/>
                  </a:cubicBezTo>
                  <a:cubicBezTo>
                    <a:pt x="3" y="234"/>
                    <a:pt x="2" y="234"/>
                    <a:pt x="2" y="236"/>
                  </a:cubicBezTo>
                  <a:cubicBezTo>
                    <a:pt x="7" y="236"/>
                    <a:pt x="6" y="236"/>
                    <a:pt x="7" y="238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5" y="243"/>
                    <a:pt x="5" y="243"/>
                    <a:pt x="5" y="243"/>
                  </a:cubicBezTo>
                  <a:cubicBezTo>
                    <a:pt x="2" y="248"/>
                    <a:pt x="2" y="248"/>
                    <a:pt x="2" y="248"/>
                  </a:cubicBezTo>
                  <a:cubicBezTo>
                    <a:pt x="5" y="255"/>
                    <a:pt x="5" y="252"/>
                    <a:pt x="7" y="266"/>
                  </a:cubicBezTo>
                  <a:cubicBezTo>
                    <a:pt x="10" y="267"/>
                    <a:pt x="10" y="267"/>
                    <a:pt x="10" y="267"/>
                  </a:cubicBezTo>
                  <a:cubicBezTo>
                    <a:pt x="12" y="272"/>
                    <a:pt x="10" y="270"/>
                    <a:pt x="10" y="274"/>
                  </a:cubicBezTo>
                  <a:cubicBezTo>
                    <a:pt x="11" y="281"/>
                    <a:pt x="10" y="277"/>
                    <a:pt x="12" y="280"/>
                  </a:cubicBezTo>
                  <a:cubicBezTo>
                    <a:pt x="16" y="285"/>
                    <a:pt x="10" y="283"/>
                    <a:pt x="16" y="285"/>
                  </a:cubicBezTo>
                  <a:cubicBezTo>
                    <a:pt x="18" y="292"/>
                    <a:pt x="18" y="292"/>
                    <a:pt x="18" y="292"/>
                  </a:cubicBezTo>
                  <a:cubicBezTo>
                    <a:pt x="18" y="292"/>
                    <a:pt x="18" y="292"/>
                    <a:pt x="18" y="294"/>
                  </a:cubicBezTo>
                  <a:cubicBezTo>
                    <a:pt x="18" y="294"/>
                    <a:pt x="19" y="295"/>
                    <a:pt x="19" y="296"/>
                  </a:cubicBezTo>
                  <a:cubicBezTo>
                    <a:pt x="20" y="299"/>
                    <a:pt x="20" y="299"/>
                    <a:pt x="23" y="301"/>
                  </a:cubicBezTo>
                  <a:cubicBezTo>
                    <a:pt x="22" y="303"/>
                    <a:pt x="22" y="304"/>
                    <a:pt x="22" y="305"/>
                  </a:cubicBezTo>
                  <a:cubicBezTo>
                    <a:pt x="26" y="307"/>
                    <a:pt x="26" y="307"/>
                    <a:pt x="26" y="307"/>
                  </a:cubicBezTo>
                  <a:cubicBezTo>
                    <a:pt x="25" y="311"/>
                    <a:pt x="25" y="311"/>
                    <a:pt x="25" y="311"/>
                  </a:cubicBezTo>
                  <a:cubicBezTo>
                    <a:pt x="25" y="311"/>
                    <a:pt x="26" y="311"/>
                    <a:pt x="26" y="311"/>
                  </a:cubicBezTo>
                  <a:cubicBezTo>
                    <a:pt x="27" y="312"/>
                    <a:pt x="27" y="312"/>
                    <a:pt x="27" y="312"/>
                  </a:cubicBezTo>
                  <a:cubicBezTo>
                    <a:pt x="29" y="314"/>
                    <a:pt x="28" y="314"/>
                    <a:pt x="30" y="316"/>
                  </a:cubicBezTo>
                  <a:cubicBezTo>
                    <a:pt x="30" y="316"/>
                    <a:pt x="31" y="318"/>
                    <a:pt x="31" y="318"/>
                  </a:cubicBezTo>
                  <a:cubicBezTo>
                    <a:pt x="32" y="321"/>
                    <a:pt x="33" y="324"/>
                    <a:pt x="36" y="326"/>
                  </a:cubicBezTo>
                  <a:cubicBezTo>
                    <a:pt x="36" y="329"/>
                    <a:pt x="36" y="329"/>
                    <a:pt x="36" y="331"/>
                  </a:cubicBezTo>
                  <a:cubicBezTo>
                    <a:pt x="36" y="331"/>
                    <a:pt x="36" y="332"/>
                    <a:pt x="36" y="332"/>
                  </a:cubicBezTo>
                  <a:cubicBezTo>
                    <a:pt x="37" y="335"/>
                    <a:pt x="37" y="333"/>
                    <a:pt x="40" y="337"/>
                  </a:cubicBezTo>
                  <a:cubicBezTo>
                    <a:pt x="41" y="339"/>
                    <a:pt x="41" y="339"/>
                    <a:pt x="41" y="339"/>
                  </a:cubicBezTo>
                  <a:cubicBezTo>
                    <a:pt x="42" y="337"/>
                    <a:pt x="41" y="337"/>
                    <a:pt x="42" y="335"/>
                  </a:cubicBezTo>
                  <a:cubicBezTo>
                    <a:pt x="43" y="333"/>
                    <a:pt x="42" y="335"/>
                    <a:pt x="43" y="334"/>
                  </a:cubicBezTo>
                  <a:cubicBezTo>
                    <a:pt x="43" y="336"/>
                    <a:pt x="44" y="343"/>
                    <a:pt x="46" y="347"/>
                  </a:cubicBezTo>
                  <a:cubicBezTo>
                    <a:pt x="48" y="352"/>
                    <a:pt x="47" y="346"/>
                    <a:pt x="50" y="351"/>
                  </a:cubicBezTo>
                  <a:cubicBezTo>
                    <a:pt x="51" y="354"/>
                    <a:pt x="49" y="352"/>
                    <a:pt x="53" y="354"/>
                  </a:cubicBezTo>
                  <a:cubicBezTo>
                    <a:pt x="51" y="358"/>
                    <a:pt x="51" y="356"/>
                    <a:pt x="53" y="359"/>
                  </a:cubicBezTo>
                  <a:cubicBezTo>
                    <a:pt x="55" y="361"/>
                    <a:pt x="55" y="361"/>
                    <a:pt x="57" y="362"/>
                  </a:cubicBezTo>
                  <a:cubicBezTo>
                    <a:pt x="56" y="354"/>
                    <a:pt x="55" y="357"/>
                    <a:pt x="58" y="356"/>
                  </a:cubicBezTo>
                  <a:cubicBezTo>
                    <a:pt x="59" y="360"/>
                    <a:pt x="59" y="360"/>
                    <a:pt x="59" y="360"/>
                  </a:cubicBezTo>
                  <a:cubicBezTo>
                    <a:pt x="59" y="365"/>
                    <a:pt x="59" y="361"/>
                    <a:pt x="60" y="363"/>
                  </a:cubicBezTo>
                  <a:cubicBezTo>
                    <a:pt x="63" y="362"/>
                    <a:pt x="61" y="363"/>
                    <a:pt x="63" y="360"/>
                  </a:cubicBezTo>
                  <a:cubicBezTo>
                    <a:pt x="65" y="358"/>
                    <a:pt x="65" y="356"/>
                    <a:pt x="64" y="353"/>
                  </a:cubicBezTo>
                  <a:cubicBezTo>
                    <a:pt x="64" y="352"/>
                    <a:pt x="63" y="352"/>
                    <a:pt x="63" y="352"/>
                  </a:cubicBezTo>
                  <a:cubicBezTo>
                    <a:pt x="60" y="329"/>
                    <a:pt x="60" y="329"/>
                    <a:pt x="60" y="329"/>
                  </a:cubicBezTo>
                  <a:cubicBezTo>
                    <a:pt x="62" y="332"/>
                    <a:pt x="62" y="331"/>
                    <a:pt x="66" y="331"/>
                  </a:cubicBezTo>
                  <a:cubicBezTo>
                    <a:pt x="65" y="325"/>
                    <a:pt x="63" y="323"/>
                    <a:pt x="64" y="318"/>
                  </a:cubicBezTo>
                  <a:cubicBezTo>
                    <a:pt x="64" y="316"/>
                    <a:pt x="65" y="315"/>
                    <a:pt x="65" y="312"/>
                  </a:cubicBezTo>
                  <a:cubicBezTo>
                    <a:pt x="64" y="307"/>
                    <a:pt x="65" y="311"/>
                    <a:pt x="63" y="308"/>
                  </a:cubicBezTo>
                  <a:cubicBezTo>
                    <a:pt x="63" y="302"/>
                    <a:pt x="62" y="302"/>
                    <a:pt x="61" y="297"/>
                  </a:cubicBezTo>
                  <a:cubicBezTo>
                    <a:pt x="60" y="292"/>
                    <a:pt x="62" y="291"/>
                    <a:pt x="61" y="286"/>
                  </a:cubicBezTo>
                  <a:cubicBezTo>
                    <a:pt x="61" y="282"/>
                    <a:pt x="59" y="269"/>
                    <a:pt x="61" y="265"/>
                  </a:cubicBezTo>
                  <a:cubicBezTo>
                    <a:pt x="62" y="274"/>
                    <a:pt x="62" y="274"/>
                    <a:pt x="62" y="274"/>
                  </a:cubicBezTo>
                  <a:cubicBezTo>
                    <a:pt x="63" y="279"/>
                    <a:pt x="62" y="279"/>
                    <a:pt x="66" y="280"/>
                  </a:cubicBezTo>
                  <a:cubicBezTo>
                    <a:pt x="64" y="284"/>
                    <a:pt x="64" y="284"/>
                    <a:pt x="64" y="284"/>
                  </a:cubicBezTo>
                  <a:cubicBezTo>
                    <a:pt x="69" y="283"/>
                    <a:pt x="67" y="289"/>
                    <a:pt x="67" y="291"/>
                  </a:cubicBezTo>
                  <a:cubicBezTo>
                    <a:pt x="67" y="293"/>
                    <a:pt x="68" y="297"/>
                    <a:pt x="68" y="299"/>
                  </a:cubicBezTo>
                  <a:cubicBezTo>
                    <a:pt x="76" y="382"/>
                    <a:pt x="76" y="382"/>
                    <a:pt x="76" y="382"/>
                  </a:cubicBezTo>
                  <a:cubicBezTo>
                    <a:pt x="77" y="392"/>
                    <a:pt x="76" y="387"/>
                    <a:pt x="78" y="395"/>
                  </a:cubicBezTo>
                  <a:cubicBezTo>
                    <a:pt x="80" y="405"/>
                    <a:pt x="81" y="403"/>
                    <a:pt x="83" y="411"/>
                  </a:cubicBezTo>
                  <a:cubicBezTo>
                    <a:pt x="87" y="411"/>
                    <a:pt x="87" y="411"/>
                    <a:pt x="87" y="411"/>
                  </a:cubicBezTo>
                  <a:cubicBezTo>
                    <a:pt x="88" y="405"/>
                    <a:pt x="89" y="402"/>
                    <a:pt x="88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89" y="394"/>
                    <a:pt x="89" y="394"/>
                    <a:pt x="89" y="394"/>
                  </a:cubicBezTo>
                  <a:cubicBezTo>
                    <a:pt x="92" y="392"/>
                    <a:pt x="92" y="392"/>
                    <a:pt x="92" y="392"/>
                  </a:cubicBezTo>
                  <a:cubicBezTo>
                    <a:pt x="92" y="389"/>
                    <a:pt x="91" y="386"/>
                    <a:pt x="92" y="382"/>
                  </a:cubicBezTo>
                  <a:cubicBezTo>
                    <a:pt x="92" y="376"/>
                    <a:pt x="92" y="377"/>
                    <a:pt x="95" y="374"/>
                  </a:cubicBezTo>
                  <a:cubicBezTo>
                    <a:pt x="95" y="385"/>
                    <a:pt x="95" y="396"/>
                    <a:pt x="97" y="407"/>
                  </a:cubicBezTo>
                  <a:cubicBezTo>
                    <a:pt x="97" y="413"/>
                    <a:pt x="98" y="406"/>
                    <a:pt x="98" y="416"/>
                  </a:cubicBezTo>
                  <a:cubicBezTo>
                    <a:pt x="99" y="416"/>
                    <a:pt x="99" y="416"/>
                    <a:pt x="99" y="417"/>
                  </a:cubicBezTo>
                  <a:cubicBezTo>
                    <a:pt x="99" y="417"/>
                    <a:pt x="99" y="417"/>
                    <a:pt x="99" y="417"/>
                  </a:cubicBezTo>
                  <a:cubicBezTo>
                    <a:pt x="104" y="421"/>
                    <a:pt x="110" y="423"/>
                    <a:pt x="115" y="427"/>
                  </a:cubicBezTo>
                  <a:cubicBezTo>
                    <a:pt x="117" y="423"/>
                    <a:pt x="116" y="426"/>
                    <a:pt x="116" y="421"/>
                  </a:cubicBezTo>
                  <a:cubicBezTo>
                    <a:pt x="117" y="422"/>
                    <a:pt x="117" y="422"/>
                    <a:pt x="119" y="422"/>
                  </a:cubicBezTo>
                  <a:cubicBezTo>
                    <a:pt x="121" y="422"/>
                    <a:pt x="121" y="422"/>
                    <a:pt x="122" y="421"/>
                  </a:cubicBezTo>
                  <a:cubicBezTo>
                    <a:pt x="119" y="419"/>
                    <a:pt x="119" y="418"/>
                    <a:pt x="119" y="413"/>
                  </a:cubicBezTo>
                  <a:cubicBezTo>
                    <a:pt x="122" y="413"/>
                    <a:pt x="122" y="414"/>
                    <a:pt x="124" y="412"/>
                  </a:cubicBezTo>
                  <a:cubicBezTo>
                    <a:pt x="126" y="413"/>
                    <a:pt x="125" y="413"/>
                    <a:pt x="127" y="414"/>
                  </a:cubicBezTo>
                  <a:cubicBezTo>
                    <a:pt x="127" y="409"/>
                    <a:pt x="127" y="413"/>
                    <a:pt x="127" y="409"/>
                  </a:cubicBezTo>
                  <a:cubicBezTo>
                    <a:pt x="127" y="404"/>
                    <a:pt x="127" y="406"/>
                    <a:pt x="130" y="405"/>
                  </a:cubicBezTo>
                  <a:cubicBezTo>
                    <a:pt x="129" y="407"/>
                    <a:pt x="129" y="413"/>
                    <a:pt x="129" y="415"/>
                  </a:cubicBezTo>
                  <a:cubicBezTo>
                    <a:pt x="130" y="418"/>
                    <a:pt x="130" y="417"/>
                    <a:pt x="131" y="418"/>
                  </a:cubicBezTo>
                  <a:cubicBezTo>
                    <a:pt x="135" y="414"/>
                    <a:pt x="132" y="406"/>
                    <a:pt x="132" y="401"/>
                  </a:cubicBezTo>
                  <a:cubicBezTo>
                    <a:pt x="132" y="396"/>
                    <a:pt x="133" y="401"/>
                    <a:pt x="132" y="394"/>
                  </a:cubicBezTo>
                  <a:cubicBezTo>
                    <a:pt x="131" y="390"/>
                    <a:pt x="132" y="390"/>
                    <a:pt x="131" y="387"/>
                  </a:cubicBezTo>
                  <a:cubicBezTo>
                    <a:pt x="134" y="381"/>
                    <a:pt x="134" y="381"/>
                    <a:pt x="134" y="381"/>
                  </a:cubicBezTo>
                  <a:cubicBezTo>
                    <a:pt x="136" y="378"/>
                    <a:pt x="138" y="378"/>
                    <a:pt x="139" y="375"/>
                  </a:cubicBezTo>
                  <a:cubicBezTo>
                    <a:pt x="139" y="371"/>
                    <a:pt x="139" y="374"/>
                    <a:pt x="137" y="370"/>
                  </a:cubicBezTo>
                  <a:cubicBezTo>
                    <a:pt x="139" y="365"/>
                    <a:pt x="138" y="371"/>
                    <a:pt x="139" y="365"/>
                  </a:cubicBezTo>
                  <a:cubicBezTo>
                    <a:pt x="136" y="365"/>
                    <a:pt x="137" y="365"/>
                    <a:pt x="134" y="366"/>
                  </a:cubicBezTo>
                  <a:cubicBezTo>
                    <a:pt x="133" y="363"/>
                    <a:pt x="133" y="363"/>
                    <a:pt x="133" y="363"/>
                  </a:cubicBezTo>
                  <a:cubicBezTo>
                    <a:pt x="136" y="362"/>
                    <a:pt x="136" y="362"/>
                    <a:pt x="136" y="362"/>
                  </a:cubicBezTo>
                  <a:cubicBezTo>
                    <a:pt x="135" y="359"/>
                    <a:pt x="134" y="358"/>
                    <a:pt x="135" y="356"/>
                  </a:cubicBezTo>
                  <a:cubicBezTo>
                    <a:pt x="137" y="356"/>
                    <a:pt x="136" y="356"/>
                    <a:pt x="137" y="357"/>
                  </a:cubicBezTo>
                  <a:cubicBezTo>
                    <a:pt x="137" y="357"/>
                    <a:pt x="138" y="359"/>
                    <a:pt x="138" y="358"/>
                  </a:cubicBezTo>
                  <a:cubicBezTo>
                    <a:pt x="138" y="358"/>
                    <a:pt x="138" y="358"/>
                    <a:pt x="139" y="359"/>
                  </a:cubicBezTo>
                  <a:cubicBezTo>
                    <a:pt x="142" y="355"/>
                    <a:pt x="141" y="359"/>
                    <a:pt x="141" y="353"/>
                  </a:cubicBezTo>
                  <a:cubicBezTo>
                    <a:pt x="142" y="350"/>
                    <a:pt x="141" y="350"/>
                    <a:pt x="140" y="347"/>
                  </a:cubicBezTo>
                  <a:cubicBezTo>
                    <a:pt x="140" y="347"/>
                    <a:pt x="140" y="347"/>
                    <a:pt x="140" y="347"/>
                  </a:cubicBezTo>
                  <a:cubicBezTo>
                    <a:pt x="140" y="342"/>
                    <a:pt x="139" y="339"/>
                    <a:pt x="139" y="333"/>
                  </a:cubicBezTo>
                  <a:cubicBezTo>
                    <a:pt x="139" y="327"/>
                    <a:pt x="139" y="322"/>
                    <a:pt x="139" y="316"/>
                  </a:cubicBezTo>
                  <a:cubicBezTo>
                    <a:pt x="139" y="312"/>
                    <a:pt x="138" y="312"/>
                    <a:pt x="138" y="307"/>
                  </a:cubicBezTo>
                  <a:cubicBezTo>
                    <a:pt x="138" y="307"/>
                    <a:pt x="139" y="303"/>
                    <a:pt x="139" y="301"/>
                  </a:cubicBezTo>
                  <a:cubicBezTo>
                    <a:pt x="139" y="297"/>
                    <a:pt x="138" y="290"/>
                    <a:pt x="138" y="286"/>
                  </a:cubicBezTo>
                  <a:cubicBezTo>
                    <a:pt x="139" y="282"/>
                    <a:pt x="139" y="277"/>
                    <a:pt x="138" y="272"/>
                  </a:cubicBezTo>
                  <a:cubicBezTo>
                    <a:pt x="136" y="265"/>
                    <a:pt x="136" y="248"/>
                    <a:pt x="136" y="239"/>
                  </a:cubicBezTo>
                  <a:cubicBezTo>
                    <a:pt x="138" y="243"/>
                    <a:pt x="135" y="241"/>
                    <a:pt x="139" y="243"/>
                  </a:cubicBezTo>
                  <a:cubicBezTo>
                    <a:pt x="142" y="239"/>
                    <a:pt x="140" y="241"/>
                    <a:pt x="140" y="238"/>
                  </a:cubicBezTo>
                  <a:cubicBezTo>
                    <a:pt x="141" y="235"/>
                    <a:pt x="141" y="236"/>
                    <a:pt x="142" y="232"/>
                  </a:cubicBezTo>
                  <a:cubicBezTo>
                    <a:pt x="141" y="227"/>
                    <a:pt x="142" y="232"/>
                    <a:pt x="141" y="229"/>
                  </a:cubicBezTo>
                  <a:cubicBezTo>
                    <a:pt x="140" y="225"/>
                    <a:pt x="142" y="221"/>
                    <a:pt x="142" y="218"/>
                  </a:cubicBezTo>
                  <a:cubicBezTo>
                    <a:pt x="142" y="214"/>
                    <a:pt x="141" y="207"/>
                    <a:pt x="142" y="204"/>
                  </a:cubicBezTo>
                  <a:cubicBezTo>
                    <a:pt x="139" y="202"/>
                    <a:pt x="139" y="203"/>
                    <a:pt x="139" y="199"/>
                  </a:cubicBezTo>
                  <a:cubicBezTo>
                    <a:pt x="139" y="199"/>
                    <a:pt x="139" y="195"/>
                    <a:pt x="139" y="195"/>
                  </a:cubicBezTo>
                  <a:cubicBezTo>
                    <a:pt x="139" y="192"/>
                    <a:pt x="139" y="188"/>
                    <a:pt x="139" y="185"/>
                  </a:cubicBezTo>
                  <a:cubicBezTo>
                    <a:pt x="139" y="183"/>
                    <a:pt x="137" y="180"/>
                    <a:pt x="137" y="179"/>
                  </a:cubicBezTo>
                  <a:cubicBezTo>
                    <a:pt x="137" y="174"/>
                    <a:pt x="137" y="170"/>
                    <a:pt x="136" y="165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0" y="166"/>
                    <a:pt x="133" y="176"/>
                    <a:pt x="133" y="187"/>
                  </a:cubicBezTo>
                  <a:cubicBezTo>
                    <a:pt x="133" y="189"/>
                    <a:pt x="133" y="190"/>
                    <a:pt x="133" y="192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5" y="197"/>
                    <a:pt x="136" y="209"/>
                    <a:pt x="136" y="213"/>
                  </a:cubicBezTo>
                  <a:cubicBezTo>
                    <a:pt x="136" y="214"/>
                    <a:pt x="136" y="214"/>
                    <a:pt x="136" y="214"/>
                  </a:cubicBezTo>
                  <a:cubicBezTo>
                    <a:pt x="136" y="219"/>
                    <a:pt x="136" y="225"/>
                    <a:pt x="131" y="223"/>
                  </a:cubicBezTo>
                  <a:cubicBezTo>
                    <a:pt x="130" y="220"/>
                    <a:pt x="131" y="219"/>
                    <a:pt x="132" y="218"/>
                  </a:cubicBezTo>
                  <a:cubicBezTo>
                    <a:pt x="131" y="213"/>
                    <a:pt x="131" y="206"/>
                    <a:pt x="130" y="202"/>
                  </a:cubicBezTo>
                  <a:cubicBezTo>
                    <a:pt x="131" y="200"/>
                    <a:pt x="130" y="202"/>
                    <a:pt x="131" y="199"/>
                  </a:cubicBezTo>
                  <a:cubicBezTo>
                    <a:pt x="128" y="194"/>
                    <a:pt x="128" y="185"/>
                    <a:pt x="128" y="178"/>
                  </a:cubicBezTo>
                  <a:cubicBezTo>
                    <a:pt x="127" y="178"/>
                    <a:pt x="127" y="178"/>
                    <a:pt x="127" y="178"/>
                  </a:cubicBezTo>
                  <a:cubicBezTo>
                    <a:pt x="127" y="178"/>
                    <a:pt x="127" y="177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7" y="173"/>
                    <a:pt x="127" y="176"/>
                    <a:pt x="127" y="170"/>
                  </a:cubicBezTo>
                  <a:cubicBezTo>
                    <a:pt x="127" y="159"/>
                    <a:pt x="125" y="141"/>
                    <a:pt x="123" y="131"/>
                  </a:cubicBezTo>
                  <a:cubicBezTo>
                    <a:pt x="120" y="119"/>
                    <a:pt x="125" y="121"/>
                    <a:pt x="120" y="113"/>
                  </a:cubicBezTo>
                  <a:cubicBezTo>
                    <a:pt x="116" y="104"/>
                    <a:pt x="120" y="104"/>
                    <a:pt x="117" y="96"/>
                  </a:cubicBezTo>
                  <a:cubicBezTo>
                    <a:pt x="115" y="88"/>
                    <a:pt x="110" y="62"/>
                    <a:pt x="108" y="57"/>
                  </a:cubicBezTo>
                  <a:cubicBezTo>
                    <a:pt x="106" y="52"/>
                    <a:pt x="106" y="53"/>
                    <a:pt x="105" y="47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97" y="32"/>
                    <a:pt x="101" y="31"/>
                    <a:pt x="98" y="32"/>
                  </a:cubicBezTo>
                  <a:cubicBezTo>
                    <a:pt x="97" y="33"/>
                    <a:pt x="98" y="33"/>
                    <a:pt x="95" y="33"/>
                  </a:cubicBezTo>
                  <a:cubicBezTo>
                    <a:pt x="99" y="38"/>
                    <a:pt x="96" y="31"/>
                    <a:pt x="97" y="35"/>
                  </a:cubicBezTo>
                  <a:cubicBezTo>
                    <a:pt x="97" y="36"/>
                    <a:pt x="97" y="35"/>
                    <a:pt x="95" y="37"/>
                  </a:cubicBezTo>
                  <a:cubicBezTo>
                    <a:pt x="96" y="37"/>
                    <a:pt x="96" y="37"/>
                    <a:pt x="96" y="38"/>
                  </a:cubicBezTo>
                  <a:cubicBezTo>
                    <a:pt x="98" y="39"/>
                    <a:pt x="98" y="39"/>
                    <a:pt x="98" y="39"/>
                  </a:cubicBezTo>
                  <a:cubicBezTo>
                    <a:pt x="97" y="45"/>
                    <a:pt x="97" y="41"/>
                    <a:pt x="97" y="45"/>
                  </a:cubicBezTo>
                  <a:cubicBezTo>
                    <a:pt x="97" y="49"/>
                    <a:pt x="97" y="47"/>
                    <a:pt x="97" y="49"/>
                  </a:cubicBezTo>
                  <a:cubicBezTo>
                    <a:pt x="100" y="58"/>
                    <a:pt x="101" y="83"/>
                    <a:pt x="103" y="89"/>
                  </a:cubicBezTo>
                  <a:cubicBezTo>
                    <a:pt x="105" y="96"/>
                    <a:pt x="104" y="105"/>
                    <a:pt x="106" y="113"/>
                  </a:cubicBezTo>
                  <a:cubicBezTo>
                    <a:pt x="107" y="121"/>
                    <a:pt x="108" y="123"/>
                    <a:pt x="110" y="129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3" y="146"/>
                    <a:pt x="114" y="147"/>
                    <a:pt x="114" y="147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6" y="174"/>
                    <a:pt x="117" y="175"/>
                    <a:pt x="118" y="180"/>
                  </a:cubicBezTo>
                  <a:cubicBezTo>
                    <a:pt x="120" y="190"/>
                    <a:pt x="120" y="200"/>
                    <a:pt x="122" y="211"/>
                  </a:cubicBezTo>
                  <a:cubicBezTo>
                    <a:pt x="122" y="213"/>
                    <a:pt x="122" y="216"/>
                    <a:pt x="122" y="218"/>
                  </a:cubicBezTo>
                  <a:cubicBezTo>
                    <a:pt x="122" y="226"/>
                    <a:pt x="124" y="228"/>
                    <a:pt x="124" y="230"/>
                  </a:cubicBezTo>
                  <a:cubicBezTo>
                    <a:pt x="124" y="235"/>
                    <a:pt x="124" y="241"/>
                    <a:pt x="124" y="246"/>
                  </a:cubicBezTo>
                  <a:cubicBezTo>
                    <a:pt x="127" y="272"/>
                    <a:pt x="127" y="272"/>
                    <a:pt x="127" y="272"/>
                  </a:cubicBezTo>
                  <a:cubicBezTo>
                    <a:pt x="127" y="275"/>
                    <a:pt x="130" y="280"/>
                    <a:pt x="127" y="284"/>
                  </a:cubicBezTo>
                  <a:cubicBezTo>
                    <a:pt x="126" y="286"/>
                    <a:pt x="127" y="285"/>
                    <a:pt x="125" y="286"/>
                  </a:cubicBezTo>
                  <a:cubicBezTo>
                    <a:pt x="124" y="282"/>
                    <a:pt x="124" y="282"/>
                    <a:pt x="124" y="282"/>
                  </a:cubicBezTo>
                  <a:cubicBezTo>
                    <a:pt x="124" y="279"/>
                    <a:pt x="122" y="278"/>
                    <a:pt x="124" y="274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0" y="267"/>
                    <a:pt x="120" y="268"/>
                    <a:pt x="119" y="266"/>
                  </a:cubicBezTo>
                  <a:cubicBezTo>
                    <a:pt x="120" y="263"/>
                    <a:pt x="119" y="261"/>
                    <a:pt x="118" y="260"/>
                  </a:cubicBezTo>
                  <a:cubicBezTo>
                    <a:pt x="119" y="258"/>
                    <a:pt x="119" y="258"/>
                    <a:pt x="120" y="258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5"/>
                    <a:pt x="119" y="254"/>
                    <a:pt x="119" y="254"/>
                  </a:cubicBezTo>
                  <a:cubicBezTo>
                    <a:pt x="118" y="233"/>
                    <a:pt x="118" y="233"/>
                    <a:pt x="118" y="233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24"/>
                    <a:pt x="116" y="220"/>
                    <a:pt x="115" y="216"/>
                  </a:cubicBezTo>
                  <a:cubicBezTo>
                    <a:pt x="113" y="203"/>
                    <a:pt x="113" y="191"/>
                    <a:pt x="112" y="176"/>
                  </a:cubicBezTo>
                  <a:cubicBezTo>
                    <a:pt x="112" y="171"/>
                    <a:pt x="111" y="169"/>
                    <a:pt x="110" y="165"/>
                  </a:cubicBezTo>
                  <a:cubicBezTo>
                    <a:pt x="109" y="160"/>
                    <a:pt x="106" y="135"/>
                    <a:pt x="103" y="132"/>
                  </a:cubicBezTo>
                  <a:cubicBezTo>
                    <a:pt x="98" y="133"/>
                    <a:pt x="101" y="138"/>
                    <a:pt x="101" y="143"/>
                  </a:cubicBezTo>
                  <a:cubicBezTo>
                    <a:pt x="101" y="182"/>
                    <a:pt x="101" y="182"/>
                    <a:pt x="101" y="182"/>
                  </a:cubicBezTo>
                  <a:cubicBezTo>
                    <a:pt x="102" y="185"/>
                    <a:pt x="102" y="185"/>
                    <a:pt x="103" y="189"/>
                  </a:cubicBezTo>
                  <a:cubicBezTo>
                    <a:pt x="103" y="203"/>
                    <a:pt x="103" y="203"/>
                    <a:pt x="103" y="203"/>
                  </a:cubicBezTo>
                  <a:cubicBezTo>
                    <a:pt x="103" y="209"/>
                    <a:pt x="102" y="208"/>
                    <a:pt x="102" y="214"/>
                  </a:cubicBezTo>
                  <a:cubicBezTo>
                    <a:pt x="103" y="229"/>
                    <a:pt x="103" y="225"/>
                    <a:pt x="102" y="236"/>
                  </a:cubicBezTo>
                  <a:cubicBezTo>
                    <a:pt x="102" y="238"/>
                    <a:pt x="102" y="240"/>
                    <a:pt x="101" y="242"/>
                  </a:cubicBezTo>
                  <a:cubicBezTo>
                    <a:pt x="98" y="235"/>
                    <a:pt x="102" y="225"/>
                    <a:pt x="98" y="219"/>
                  </a:cubicBezTo>
                  <a:cubicBezTo>
                    <a:pt x="100" y="212"/>
                    <a:pt x="96" y="182"/>
                    <a:pt x="96" y="172"/>
                  </a:cubicBezTo>
                  <a:cubicBezTo>
                    <a:pt x="96" y="150"/>
                    <a:pt x="92" y="115"/>
                    <a:pt x="90" y="91"/>
                  </a:cubicBezTo>
                  <a:cubicBezTo>
                    <a:pt x="90" y="88"/>
                    <a:pt x="88" y="84"/>
                    <a:pt x="88" y="81"/>
                  </a:cubicBezTo>
                  <a:cubicBezTo>
                    <a:pt x="88" y="77"/>
                    <a:pt x="89" y="74"/>
                    <a:pt x="89" y="70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4"/>
                    <a:pt x="84" y="43"/>
                    <a:pt x="85" y="39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0" y="30"/>
                    <a:pt x="81" y="33"/>
                    <a:pt x="80" y="30"/>
                  </a:cubicBezTo>
                  <a:cubicBezTo>
                    <a:pt x="82" y="30"/>
                    <a:pt x="81" y="30"/>
                    <a:pt x="83" y="30"/>
                  </a:cubicBezTo>
                  <a:cubicBezTo>
                    <a:pt x="83" y="23"/>
                    <a:pt x="82" y="26"/>
                    <a:pt x="82" y="22"/>
                  </a:cubicBezTo>
                  <a:cubicBezTo>
                    <a:pt x="81" y="19"/>
                    <a:pt x="83" y="22"/>
                    <a:pt x="81" y="16"/>
                  </a:cubicBezTo>
                  <a:cubicBezTo>
                    <a:pt x="80" y="12"/>
                    <a:pt x="80" y="17"/>
                    <a:pt x="80" y="12"/>
                  </a:cubicBezTo>
                  <a:cubicBezTo>
                    <a:pt x="80" y="7"/>
                    <a:pt x="80" y="11"/>
                    <a:pt x="80" y="5"/>
                  </a:cubicBezTo>
                  <a:cubicBezTo>
                    <a:pt x="78" y="4"/>
                    <a:pt x="79" y="5"/>
                    <a:pt x="76" y="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4" name="Freeform 9"/>
            <p:cNvSpPr>
              <a:spLocks noEditPoints="1"/>
            </p:cNvSpPr>
            <p:nvPr/>
          </p:nvSpPr>
          <p:spPr bwMode="auto">
            <a:xfrm>
              <a:off x="1529403" y="4151587"/>
              <a:ext cx="139331" cy="440691"/>
            </a:xfrm>
            <a:custGeom>
              <a:avLst/>
              <a:gdLst>
                <a:gd name="T0" fmla="*/ 96 w 139"/>
                <a:gd name="T1" fmla="*/ 346 h 439"/>
                <a:gd name="T2" fmla="*/ 96 w 139"/>
                <a:gd name="T3" fmla="*/ 339 h 439"/>
                <a:gd name="T4" fmla="*/ 82 w 139"/>
                <a:gd name="T5" fmla="*/ 336 h 439"/>
                <a:gd name="T6" fmla="*/ 91 w 139"/>
                <a:gd name="T7" fmla="*/ 311 h 439"/>
                <a:gd name="T8" fmla="*/ 72 w 139"/>
                <a:gd name="T9" fmla="*/ 308 h 439"/>
                <a:gd name="T10" fmla="*/ 69 w 139"/>
                <a:gd name="T11" fmla="*/ 304 h 439"/>
                <a:gd name="T12" fmla="*/ 82 w 139"/>
                <a:gd name="T13" fmla="*/ 282 h 439"/>
                <a:gd name="T14" fmla="*/ 75 w 139"/>
                <a:gd name="T15" fmla="*/ 251 h 439"/>
                <a:gd name="T16" fmla="*/ 22 w 139"/>
                <a:gd name="T17" fmla="*/ 252 h 439"/>
                <a:gd name="T18" fmla="*/ 56 w 139"/>
                <a:gd name="T19" fmla="*/ 240 h 439"/>
                <a:gd name="T20" fmla="*/ 46 w 139"/>
                <a:gd name="T21" fmla="*/ 210 h 439"/>
                <a:gd name="T22" fmla="*/ 114 w 139"/>
                <a:gd name="T23" fmla="*/ 183 h 439"/>
                <a:gd name="T24" fmla="*/ 82 w 139"/>
                <a:gd name="T25" fmla="*/ 151 h 439"/>
                <a:gd name="T26" fmla="*/ 40 w 139"/>
                <a:gd name="T27" fmla="*/ 188 h 439"/>
                <a:gd name="T28" fmla="*/ 24 w 139"/>
                <a:gd name="T29" fmla="*/ 127 h 439"/>
                <a:gd name="T30" fmla="*/ 95 w 139"/>
                <a:gd name="T31" fmla="*/ 130 h 439"/>
                <a:gd name="T32" fmla="*/ 66 w 139"/>
                <a:gd name="T33" fmla="*/ 102 h 439"/>
                <a:gd name="T34" fmla="*/ 87 w 139"/>
                <a:gd name="T35" fmla="*/ 110 h 439"/>
                <a:gd name="T36" fmla="*/ 90 w 139"/>
                <a:gd name="T37" fmla="*/ 112 h 439"/>
                <a:gd name="T38" fmla="*/ 76 w 139"/>
                <a:gd name="T39" fmla="*/ 70 h 439"/>
                <a:gd name="T40" fmla="*/ 72 w 139"/>
                <a:gd name="T41" fmla="*/ 60 h 439"/>
                <a:gd name="T42" fmla="*/ 48 w 139"/>
                <a:gd name="T43" fmla="*/ 18 h 439"/>
                <a:gd name="T44" fmla="*/ 45 w 139"/>
                <a:gd name="T45" fmla="*/ 9 h 439"/>
                <a:gd name="T46" fmla="*/ 60 w 139"/>
                <a:gd name="T47" fmla="*/ 77 h 439"/>
                <a:gd name="T48" fmla="*/ 56 w 139"/>
                <a:gd name="T49" fmla="*/ 75 h 439"/>
                <a:gd name="T50" fmla="*/ 34 w 139"/>
                <a:gd name="T51" fmla="*/ 30 h 439"/>
                <a:gd name="T52" fmla="*/ 30 w 139"/>
                <a:gd name="T53" fmla="*/ 51 h 439"/>
                <a:gd name="T54" fmla="*/ 20 w 139"/>
                <a:gd name="T55" fmla="*/ 79 h 439"/>
                <a:gd name="T56" fmla="*/ 12 w 139"/>
                <a:gd name="T57" fmla="*/ 94 h 439"/>
                <a:gd name="T58" fmla="*/ 7 w 139"/>
                <a:gd name="T59" fmla="*/ 156 h 439"/>
                <a:gd name="T60" fmla="*/ 19 w 139"/>
                <a:gd name="T61" fmla="*/ 227 h 439"/>
                <a:gd name="T62" fmla="*/ 19 w 139"/>
                <a:gd name="T63" fmla="*/ 244 h 439"/>
                <a:gd name="T64" fmla="*/ 17 w 139"/>
                <a:gd name="T65" fmla="*/ 253 h 439"/>
                <a:gd name="T66" fmla="*/ 14 w 139"/>
                <a:gd name="T67" fmla="*/ 271 h 439"/>
                <a:gd name="T68" fmla="*/ 33 w 139"/>
                <a:gd name="T69" fmla="*/ 316 h 439"/>
                <a:gd name="T70" fmla="*/ 85 w 139"/>
                <a:gd name="T71" fmla="*/ 406 h 439"/>
                <a:gd name="T72" fmla="*/ 96 w 139"/>
                <a:gd name="T73" fmla="*/ 407 h 439"/>
                <a:gd name="T74" fmla="*/ 89 w 139"/>
                <a:gd name="T75" fmla="*/ 367 h 439"/>
                <a:gd name="T76" fmla="*/ 111 w 139"/>
                <a:gd name="T77" fmla="*/ 433 h 439"/>
                <a:gd name="T78" fmla="*/ 122 w 139"/>
                <a:gd name="T79" fmla="*/ 423 h 439"/>
                <a:gd name="T80" fmla="*/ 121 w 139"/>
                <a:gd name="T81" fmla="*/ 400 h 439"/>
                <a:gd name="T82" fmla="*/ 118 w 139"/>
                <a:gd name="T83" fmla="*/ 325 h 439"/>
                <a:gd name="T84" fmla="*/ 122 w 139"/>
                <a:gd name="T85" fmla="*/ 340 h 439"/>
                <a:gd name="T86" fmla="*/ 127 w 139"/>
                <a:gd name="T87" fmla="*/ 354 h 439"/>
                <a:gd name="T88" fmla="*/ 137 w 139"/>
                <a:gd name="T89" fmla="*/ 380 h 439"/>
                <a:gd name="T90" fmla="*/ 131 w 139"/>
                <a:gd name="T91" fmla="*/ 338 h 439"/>
                <a:gd name="T92" fmla="*/ 103 w 139"/>
                <a:gd name="T93" fmla="*/ 236 h 439"/>
                <a:gd name="T94" fmla="*/ 87 w 139"/>
                <a:gd name="T95" fmla="*/ 166 h 439"/>
                <a:gd name="T96" fmla="*/ 96 w 139"/>
                <a:gd name="T97" fmla="*/ 189 h 439"/>
                <a:gd name="T98" fmla="*/ 104 w 139"/>
                <a:gd name="T99" fmla="*/ 220 h 439"/>
                <a:gd name="T100" fmla="*/ 126 w 139"/>
                <a:gd name="T101" fmla="*/ 300 h 439"/>
                <a:gd name="T102" fmla="*/ 134 w 139"/>
                <a:gd name="T103" fmla="*/ 313 h 439"/>
                <a:gd name="T104" fmla="*/ 125 w 139"/>
                <a:gd name="T105" fmla="*/ 242 h 439"/>
                <a:gd name="T106" fmla="*/ 117 w 139"/>
                <a:gd name="T107" fmla="*/ 204 h 439"/>
                <a:gd name="T108" fmla="*/ 117 w 139"/>
                <a:gd name="T109" fmla="*/ 189 h 439"/>
                <a:gd name="T110" fmla="*/ 118 w 139"/>
                <a:gd name="T111" fmla="*/ 160 h 439"/>
                <a:gd name="T112" fmla="*/ 117 w 139"/>
                <a:gd name="T113" fmla="*/ 144 h 439"/>
                <a:gd name="T114" fmla="*/ 112 w 139"/>
                <a:gd name="T115" fmla="*/ 128 h 439"/>
                <a:gd name="T116" fmla="*/ 70 w 139"/>
                <a:gd name="T117" fmla="*/ 22 h 439"/>
                <a:gd name="T118" fmla="*/ 73 w 139"/>
                <a:gd name="T119" fmla="*/ 49 h 439"/>
                <a:gd name="T120" fmla="*/ 55 w 139"/>
                <a:gd name="T121" fmla="*/ 8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9" h="439">
                  <a:moveTo>
                    <a:pt x="66" y="353"/>
                  </a:moveTo>
                  <a:cubicBezTo>
                    <a:pt x="67" y="353"/>
                    <a:pt x="67" y="354"/>
                    <a:pt x="67" y="354"/>
                  </a:cubicBezTo>
                  <a:cubicBezTo>
                    <a:pt x="68" y="355"/>
                    <a:pt x="68" y="356"/>
                    <a:pt x="68" y="356"/>
                  </a:cubicBezTo>
                  <a:cubicBezTo>
                    <a:pt x="66" y="352"/>
                    <a:pt x="66" y="352"/>
                    <a:pt x="66" y="352"/>
                  </a:cubicBezTo>
                  <a:lnTo>
                    <a:pt x="66" y="353"/>
                  </a:lnTo>
                  <a:close/>
                  <a:moveTo>
                    <a:pt x="96" y="346"/>
                  </a:moveTo>
                  <a:cubicBezTo>
                    <a:pt x="98" y="347"/>
                    <a:pt x="98" y="344"/>
                    <a:pt x="101" y="352"/>
                  </a:cubicBezTo>
                  <a:cubicBezTo>
                    <a:pt x="97" y="352"/>
                    <a:pt x="100" y="353"/>
                    <a:pt x="98" y="351"/>
                  </a:cubicBezTo>
                  <a:cubicBezTo>
                    <a:pt x="96" y="346"/>
                    <a:pt x="96" y="346"/>
                    <a:pt x="96" y="346"/>
                  </a:cubicBezTo>
                  <a:close/>
                  <a:moveTo>
                    <a:pt x="96" y="339"/>
                  </a:moveTo>
                  <a:cubicBezTo>
                    <a:pt x="97" y="342"/>
                    <a:pt x="97" y="340"/>
                    <a:pt x="96" y="342"/>
                  </a:cubicBezTo>
                  <a:cubicBezTo>
                    <a:pt x="95" y="340"/>
                    <a:pt x="96" y="340"/>
                    <a:pt x="96" y="339"/>
                  </a:cubicBezTo>
                  <a:close/>
                  <a:moveTo>
                    <a:pt x="82" y="336"/>
                  </a:moveTo>
                  <a:cubicBezTo>
                    <a:pt x="86" y="340"/>
                    <a:pt x="81" y="336"/>
                    <a:pt x="85" y="345"/>
                  </a:cubicBezTo>
                  <a:cubicBezTo>
                    <a:pt x="87" y="352"/>
                    <a:pt x="87" y="352"/>
                    <a:pt x="87" y="352"/>
                  </a:cubicBezTo>
                  <a:cubicBezTo>
                    <a:pt x="88" y="356"/>
                    <a:pt x="88" y="352"/>
                    <a:pt x="87" y="354"/>
                  </a:cubicBezTo>
                  <a:cubicBezTo>
                    <a:pt x="84" y="351"/>
                    <a:pt x="86" y="351"/>
                    <a:pt x="84" y="345"/>
                  </a:cubicBezTo>
                  <a:cubicBezTo>
                    <a:pt x="83" y="342"/>
                    <a:pt x="82" y="339"/>
                    <a:pt x="82" y="336"/>
                  </a:cubicBezTo>
                  <a:close/>
                  <a:moveTo>
                    <a:pt x="93" y="324"/>
                  </a:moveTo>
                  <a:cubicBezTo>
                    <a:pt x="93" y="325"/>
                    <a:pt x="94" y="326"/>
                    <a:pt x="94" y="327"/>
                  </a:cubicBezTo>
                  <a:cubicBezTo>
                    <a:pt x="95" y="331"/>
                    <a:pt x="94" y="329"/>
                    <a:pt x="94" y="329"/>
                  </a:cubicBezTo>
                  <a:cubicBezTo>
                    <a:pt x="92" y="328"/>
                    <a:pt x="92" y="327"/>
                    <a:pt x="93" y="324"/>
                  </a:cubicBezTo>
                  <a:close/>
                  <a:moveTo>
                    <a:pt x="89" y="312"/>
                  </a:moveTo>
                  <a:cubicBezTo>
                    <a:pt x="90" y="310"/>
                    <a:pt x="91" y="311"/>
                    <a:pt x="91" y="311"/>
                  </a:cubicBezTo>
                  <a:cubicBezTo>
                    <a:pt x="91" y="313"/>
                    <a:pt x="91" y="313"/>
                    <a:pt x="89" y="312"/>
                  </a:cubicBezTo>
                  <a:close/>
                  <a:moveTo>
                    <a:pt x="115" y="312"/>
                  </a:moveTo>
                  <a:cubicBezTo>
                    <a:pt x="114" y="311"/>
                    <a:pt x="114" y="312"/>
                    <a:pt x="113" y="310"/>
                  </a:cubicBezTo>
                  <a:cubicBezTo>
                    <a:pt x="116" y="310"/>
                    <a:pt x="115" y="309"/>
                    <a:pt x="115" y="312"/>
                  </a:cubicBezTo>
                  <a:close/>
                  <a:moveTo>
                    <a:pt x="69" y="304"/>
                  </a:moveTo>
                  <a:cubicBezTo>
                    <a:pt x="71" y="305"/>
                    <a:pt x="71" y="304"/>
                    <a:pt x="72" y="308"/>
                  </a:cubicBezTo>
                  <a:cubicBezTo>
                    <a:pt x="73" y="315"/>
                    <a:pt x="81" y="326"/>
                    <a:pt x="82" y="335"/>
                  </a:cubicBezTo>
                  <a:cubicBezTo>
                    <a:pt x="78" y="334"/>
                    <a:pt x="82" y="339"/>
                    <a:pt x="78" y="328"/>
                  </a:cubicBezTo>
                  <a:cubicBezTo>
                    <a:pt x="77" y="325"/>
                    <a:pt x="76" y="323"/>
                    <a:pt x="75" y="320"/>
                  </a:cubicBezTo>
                  <a:cubicBezTo>
                    <a:pt x="75" y="318"/>
                    <a:pt x="73" y="315"/>
                    <a:pt x="72" y="313"/>
                  </a:cubicBezTo>
                  <a:cubicBezTo>
                    <a:pt x="70" y="309"/>
                    <a:pt x="70" y="310"/>
                    <a:pt x="70" y="304"/>
                  </a:cubicBezTo>
                  <a:lnTo>
                    <a:pt x="69" y="304"/>
                  </a:lnTo>
                  <a:close/>
                  <a:moveTo>
                    <a:pt x="66" y="295"/>
                  </a:moveTo>
                  <a:cubicBezTo>
                    <a:pt x="65" y="291"/>
                    <a:pt x="65" y="291"/>
                    <a:pt x="64" y="289"/>
                  </a:cubicBezTo>
                  <a:cubicBezTo>
                    <a:pt x="67" y="290"/>
                    <a:pt x="65" y="287"/>
                    <a:pt x="66" y="291"/>
                  </a:cubicBezTo>
                  <a:cubicBezTo>
                    <a:pt x="67" y="294"/>
                    <a:pt x="66" y="294"/>
                    <a:pt x="66" y="295"/>
                  </a:cubicBezTo>
                  <a:close/>
                  <a:moveTo>
                    <a:pt x="82" y="282"/>
                  </a:moveTo>
                  <a:cubicBezTo>
                    <a:pt x="82" y="282"/>
                    <a:pt x="82" y="282"/>
                    <a:pt x="82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3" y="282"/>
                    <a:pt x="83" y="282"/>
                    <a:pt x="83" y="282"/>
                  </a:cubicBezTo>
                  <a:cubicBezTo>
                    <a:pt x="82" y="283"/>
                    <a:pt x="82" y="283"/>
                    <a:pt x="82" y="282"/>
                  </a:cubicBezTo>
                  <a:close/>
                  <a:moveTo>
                    <a:pt x="75" y="251"/>
                  </a:moveTo>
                  <a:cubicBezTo>
                    <a:pt x="75" y="253"/>
                    <a:pt x="75" y="252"/>
                    <a:pt x="75" y="255"/>
                  </a:cubicBezTo>
                  <a:cubicBezTo>
                    <a:pt x="79" y="263"/>
                    <a:pt x="79" y="263"/>
                    <a:pt x="79" y="263"/>
                  </a:cubicBezTo>
                  <a:cubicBezTo>
                    <a:pt x="74" y="261"/>
                    <a:pt x="82" y="261"/>
                    <a:pt x="74" y="259"/>
                  </a:cubicBezTo>
                  <a:cubicBezTo>
                    <a:pt x="75" y="251"/>
                    <a:pt x="75" y="251"/>
                    <a:pt x="75" y="251"/>
                  </a:cubicBezTo>
                  <a:close/>
                  <a:moveTo>
                    <a:pt x="24" y="257"/>
                  </a:moveTo>
                  <a:cubicBezTo>
                    <a:pt x="22" y="255"/>
                    <a:pt x="23" y="256"/>
                    <a:pt x="22" y="252"/>
                  </a:cubicBezTo>
                  <a:cubicBezTo>
                    <a:pt x="24" y="253"/>
                    <a:pt x="24" y="251"/>
                    <a:pt x="25" y="254"/>
                  </a:cubicBezTo>
                  <a:cubicBezTo>
                    <a:pt x="26" y="257"/>
                    <a:pt x="25" y="257"/>
                    <a:pt x="25" y="257"/>
                  </a:cubicBezTo>
                  <a:lnTo>
                    <a:pt x="24" y="257"/>
                  </a:lnTo>
                  <a:close/>
                  <a:moveTo>
                    <a:pt x="54" y="244"/>
                  </a:moveTo>
                  <a:cubicBezTo>
                    <a:pt x="52" y="242"/>
                    <a:pt x="52" y="245"/>
                    <a:pt x="52" y="238"/>
                  </a:cubicBezTo>
                  <a:cubicBezTo>
                    <a:pt x="54" y="239"/>
                    <a:pt x="53" y="239"/>
                    <a:pt x="56" y="240"/>
                  </a:cubicBezTo>
                  <a:cubicBezTo>
                    <a:pt x="53" y="242"/>
                    <a:pt x="55" y="241"/>
                    <a:pt x="54" y="244"/>
                  </a:cubicBezTo>
                  <a:close/>
                  <a:moveTo>
                    <a:pt x="46" y="219"/>
                  </a:moveTo>
                  <a:cubicBezTo>
                    <a:pt x="46" y="218"/>
                    <a:pt x="46" y="219"/>
                    <a:pt x="47" y="219"/>
                  </a:cubicBezTo>
                  <a:cubicBezTo>
                    <a:pt x="48" y="220"/>
                    <a:pt x="46" y="222"/>
                    <a:pt x="46" y="219"/>
                  </a:cubicBezTo>
                  <a:close/>
                  <a:moveTo>
                    <a:pt x="41" y="193"/>
                  </a:moveTo>
                  <a:cubicBezTo>
                    <a:pt x="43" y="197"/>
                    <a:pt x="46" y="207"/>
                    <a:pt x="46" y="210"/>
                  </a:cubicBezTo>
                  <a:cubicBezTo>
                    <a:pt x="43" y="208"/>
                    <a:pt x="45" y="211"/>
                    <a:pt x="43" y="206"/>
                  </a:cubicBezTo>
                  <a:cubicBezTo>
                    <a:pt x="42" y="203"/>
                    <a:pt x="40" y="197"/>
                    <a:pt x="41" y="193"/>
                  </a:cubicBezTo>
                  <a:close/>
                  <a:moveTo>
                    <a:pt x="109" y="177"/>
                  </a:moveTo>
                  <a:cubicBezTo>
                    <a:pt x="113" y="175"/>
                    <a:pt x="109" y="179"/>
                    <a:pt x="112" y="176"/>
                  </a:cubicBezTo>
                  <a:cubicBezTo>
                    <a:pt x="111" y="179"/>
                    <a:pt x="111" y="179"/>
                    <a:pt x="111" y="179"/>
                  </a:cubicBezTo>
                  <a:cubicBezTo>
                    <a:pt x="115" y="180"/>
                    <a:pt x="114" y="178"/>
                    <a:pt x="114" y="183"/>
                  </a:cubicBezTo>
                  <a:cubicBezTo>
                    <a:pt x="112" y="183"/>
                    <a:pt x="111" y="185"/>
                    <a:pt x="109" y="177"/>
                  </a:cubicBezTo>
                  <a:close/>
                  <a:moveTo>
                    <a:pt x="100" y="145"/>
                  </a:moveTo>
                  <a:cubicBezTo>
                    <a:pt x="100" y="144"/>
                    <a:pt x="100" y="145"/>
                    <a:pt x="100" y="143"/>
                  </a:cubicBezTo>
                  <a:cubicBezTo>
                    <a:pt x="101" y="144"/>
                    <a:pt x="101" y="144"/>
                    <a:pt x="100" y="145"/>
                  </a:cubicBezTo>
                  <a:close/>
                  <a:moveTo>
                    <a:pt x="84" y="151"/>
                  </a:moveTo>
                  <a:cubicBezTo>
                    <a:pt x="84" y="151"/>
                    <a:pt x="85" y="154"/>
                    <a:pt x="82" y="151"/>
                  </a:cubicBezTo>
                  <a:cubicBezTo>
                    <a:pt x="82" y="150"/>
                    <a:pt x="82" y="149"/>
                    <a:pt x="81" y="147"/>
                  </a:cubicBezTo>
                  <a:cubicBezTo>
                    <a:pt x="80" y="144"/>
                    <a:pt x="80" y="143"/>
                    <a:pt x="79" y="140"/>
                  </a:cubicBezTo>
                  <a:cubicBezTo>
                    <a:pt x="81" y="141"/>
                    <a:pt x="82" y="141"/>
                    <a:pt x="83" y="144"/>
                  </a:cubicBezTo>
                  <a:cubicBezTo>
                    <a:pt x="86" y="150"/>
                    <a:pt x="84" y="151"/>
                    <a:pt x="84" y="151"/>
                  </a:cubicBezTo>
                  <a:close/>
                  <a:moveTo>
                    <a:pt x="37" y="178"/>
                  </a:moveTo>
                  <a:cubicBezTo>
                    <a:pt x="38" y="182"/>
                    <a:pt x="40" y="186"/>
                    <a:pt x="40" y="188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3" y="158"/>
                    <a:pt x="33" y="161"/>
                    <a:pt x="33" y="160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0" y="154"/>
                    <a:pt x="31" y="155"/>
                    <a:pt x="30" y="153"/>
                  </a:cubicBezTo>
                  <a:cubicBezTo>
                    <a:pt x="26" y="136"/>
                    <a:pt x="26" y="136"/>
                    <a:pt x="26" y="136"/>
                  </a:cubicBezTo>
                  <a:cubicBezTo>
                    <a:pt x="25" y="133"/>
                    <a:pt x="24" y="132"/>
                    <a:pt x="24" y="127"/>
                  </a:cubicBezTo>
                  <a:cubicBezTo>
                    <a:pt x="28" y="130"/>
                    <a:pt x="25" y="128"/>
                    <a:pt x="29" y="142"/>
                  </a:cubicBezTo>
                  <a:cubicBezTo>
                    <a:pt x="35" y="162"/>
                    <a:pt x="36" y="174"/>
                    <a:pt x="37" y="178"/>
                  </a:cubicBezTo>
                  <a:close/>
                  <a:moveTo>
                    <a:pt x="96" y="124"/>
                  </a:moveTo>
                  <a:cubicBezTo>
                    <a:pt x="96" y="125"/>
                    <a:pt x="102" y="135"/>
                    <a:pt x="99" y="140"/>
                  </a:cubicBezTo>
                  <a:cubicBezTo>
                    <a:pt x="98" y="138"/>
                    <a:pt x="98" y="137"/>
                    <a:pt x="97" y="136"/>
                  </a:cubicBezTo>
                  <a:cubicBezTo>
                    <a:pt x="95" y="133"/>
                    <a:pt x="96" y="134"/>
                    <a:pt x="95" y="130"/>
                  </a:cubicBezTo>
                  <a:cubicBezTo>
                    <a:pt x="94" y="121"/>
                    <a:pt x="93" y="126"/>
                    <a:pt x="92" y="119"/>
                  </a:cubicBezTo>
                  <a:cubicBezTo>
                    <a:pt x="98" y="121"/>
                    <a:pt x="93" y="118"/>
                    <a:pt x="96" y="123"/>
                  </a:cubicBezTo>
                  <a:lnTo>
                    <a:pt x="96" y="124"/>
                  </a:lnTo>
                  <a:close/>
                  <a:moveTo>
                    <a:pt x="78" y="132"/>
                  </a:moveTo>
                  <a:cubicBezTo>
                    <a:pt x="73" y="130"/>
                    <a:pt x="71" y="118"/>
                    <a:pt x="68" y="111"/>
                  </a:cubicBezTo>
                  <a:cubicBezTo>
                    <a:pt x="67" y="107"/>
                    <a:pt x="67" y="108"/>
                    <a:pt x="66" y="102"/>
                  </a:cubicBezTo>
                  <a:cubicBezTo>
                    <a:pt x="68" y="103"/>
                    <a:pt x="68" y="102"/>
                    <a:pt x="69" y="105"/>
                  </a:cubicBezTo>
                  <a:cubicBezTo>
                    <a:pt x="71" y="113"/>
                    <a:pt x="69" y="105"/>
                    <a:pt x="71" y="110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5" y="119"/>
                    <a:pt x="73" y="118"/>
                    <a:pt x="75" y="121"/>
                  </a:cubicBezTo>
                  <a:cubicBezTo>
                    <a:pt x="78" y="132"/>
                    <a:pt x="78" y="132"/>
                    <a:pt x="78" y="132"/>
                  </a:cubicBezTo>
                  <a:close/>
                  <a:moveTo>
                    <a:pt x="87" y="110"/>
                  </a:moveTo>
                  <a:cubicBezTo>
                    <a:pt x="87" y="103"/>
                    <a:pt x="85" y="104"/>
                    <a:pt x="84" y="100"/>
                  </a:cubicBezTo>
                  <a:cubicBezTo>
                    <a:pt x="87" y="102"/>
                    <a:pt x="84" y="102"/>
                    <a:pt x="88" y="101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8"/>
                    <a:pt x="91" y="112"/>
                    <a:pt x="94" y="114"/>
                  </a:cubicBezTo>
                  <a:cubicBezTo>
                    <a:pt x="92" y="114"/>
                    <a:pt x="93" y="114"/>
                    <a:pt x="91" y="113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8" y="111"/>
                    <a:pt x="88" y="111"/>
                    <a:pt x="87" y="110"/>
                  </a:cubicBezTo>
                  <a:close/>
                  <a:moveTo>
                    <a:pt x="80" y="82"/>
                  </a:moveTo>
                  <a:cubicBezTo>
                    <a:pt x="81" y="83"/>
                    <a:pt x="82" y="83"/>
                    <a:pt x="80" y="85"/>
                  </a:cubicBezTo>
                  <a:cubicBezTo>
                    <a:pt x="79" y="84"/>
                    <a:pt x="80" y="85"/>
                    <a:pt x="80" y="83"/>
                  </a:cubicBezTo>
                  <a:lnTo>
                    <a:pt x="80" y="82"/>
                  </a:lnTo>
                  <a:close/>
                  <a:moveTo>
                    <a:pt x="76" y="70"/>
                  </a:moveTo>
                  <a:cubicBezTo>
                    <a:pt x="80" y="72"/>
                    <a:pt x="80" y="74"/>
                    <a:pt x="79" y="79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69"/>
                  </a:cubicBezTo>
                  <a:lnTo>
                    <a:pt x="76" y="70"/>
                  </a:lnTo>
                  <a:close/>
                  <a:moveTo>
                    <a:pt x="72" y="59"/>
                  </a:moveTo>
                  <a:cubicBezTo>
                    <a:pt x="73" y="61"/>
                    <a:pt x="72" y="59"/>
                    <a:pt x="72" y="60"/>
                  </a:cubicBezTo>
                  <a:cubicBezTo>
                    <a:pt x="70" y="57"/>
                    <a:pt x="72" y="57"/>
                    <a:pt x="72" y="57"/>
                  </a:cubicBezTo>
                  <a:cubicBezTo>
                    <a:pt x="72" y="58"/>
                    <a:pt x="72" y="57"/>
                    <a:pt x="72" y="59"/>
                  </a:cubicBezTo>
                  <a:close/>
                  <a:moveTo>
                    <a:pt x="37" y="42"/>
                  </a:moveTo>
                  <a:cubicBezTo>
                    <a:pt x="39" y="44"/>
                    <a:pt x="39" y="43"/>
                    <a:pt x="39" y="47"/>
                  </a:cubicBezTo>
                  <a:cubicBezTo>
                    <a:pt x="36" y="47"/>
                    <a:pt x="36" y="47"/>
                    <a:pt x="37" y="42"/>
                  </a:cubicBezTo>
                  <a:close/>
                  <a:moveTo>
                    <a:pt x="48" y="18"/>
                  </a:moveTo>
                  <a:cubicBezTo>
                    <a:pt x="47" y="18"/>
                    <a:pt x="47" y="20"/>
                    <a:pt x="47" y="17"/>
                  </a:cubicBezTo>
                  <a:cubicBezTo>
                    <a:pt x="48" y="13"/>
                    <a:pt x="47" y="17"/>
                    <a:pt x="49" y="15"/>
                  </a:cubicBezTo>
                  <a:cubicBezTo>
                    <a:pt x="49" y="17"/>
                    <a:pt x="50" y="13"/>
                    <a:pt x="49" y="17"/>
                  </a:cubicBezTo>
                  <a:cubicBezTo>
                    <a:pt x="48" y="20"/>
                    <a:pt x="49" y="18"/>
                    <a:pt x="48" y="18"/>
                  </a:cubicBezTo>
                  <a:close/>
                  <a:moveTo>
                    <a:pt x="49" y="4"/>
                  </a:moveTo>
                  <a:cubicBezTo>
                    <a:pt x="48" y="8"/>
                    <a:pt x="50" y="8"/>
                    <a:pt x="45" y="9"/>
                  </a:cubicBezTo>
                  <a:cubicBezTo>
                    <a:pt x="43" y="8"/>
                    <a:pt x="45" y="10"/>
                    <a:pt x="43" y="7"/>
                  </a:cubicBezTo>
                  <a:cubicBezTo>
                    <a:pt x="41" y="3"/>
                    <a:pt x="43" y="2"/>
                    <a:pt x="39" y="0"/>
                  </a:cubicBezTo>
                  <a:cubicBezTo>
                    <a:pt x="39" y="11"/>
                    <a:pt x="40" y="9"/>
                    <a:pt x="41" y="15"/>
                  </a:cubicBezTo>
                  <a:cubicBezTo>
                    <a:pt x="42" y="17"/>
                    <a:pt x="42" y="20"/>
                    <a:pt x="43" y="2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5" y="59"/>
                    <a:pt x="58" y="72"/>
                    <a:pt x="60" y="77"/>
                  </a:cubicBezTo>
                  <a:cubicBezTo>
                    <a:pt x="62" y="81"/>
                    <a:pt x="60" y="79"/>
                    <a:pt x="62" y="84"/>
                  </a:cubicBezTo>
                  <a:cubicBezTo>
                    <a:pt x="63" y="91"/>
                    <a:pt x="69" y="94"/>
                    <a:pt x="66" y="102"/>
                  </a:cubicBezTo>
                  <a:cubicBezTo>
                    <a:pt x="66" y="102"/>
                    <a:pt x="66" y="102"/>
                    <a:pt x="65" y="102"/>
                  </a:cubicBezTo>
                  <a:cubicBezTo>
                    <a:pt x="61" y="94"/>
                    <a:pt x="60" y="85"/>
                    <a:pt x="57" y="77"/>
                  </a:cubicBezTo>
                  <a:cubicBezTo>
                    <a:pt x="56" y="74"/>
                    <a:pt x="58" y="80"/>
                    <a:pt x="56" y="76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2" y="32"/>
                    <a:pt x="42" y="30"/>
                    <a:pt x="41" y="28"/>
                  </a:cubicBezTo>
                  <a:cubicBezTo>
                    <a:pt x="39" y="23"/>
                    <a:pt x="38" y="15"/>
                    <a:pt x="34" y="12"/>
                  </a:cubicBezTo>
                  <a:cubicBezTo>
                    <a:pt x="33" y="13"/>
                    <a:pt x="31" y="10"/>
                    <a:pt x="33" y="22"/>
                  </a:cubicBezTo>
                  <a:cubicBezTo>
                    <a:pt x="33" y="26"/>
                    <a:pt x="34" y="28"/>
                    <a:pt x="34" y="30"/>
                  </a:cubicBezTo>
                  <a:cubicBezTo>
                    <a:pt x="32" y="31"/>
                    <a:pt x="31" y="33"/>
                    <a:pt x="30" y="28"/>
                  </a:cubicBezTo>
                  <a:cubicBezTo>
                    <a:pt x="30" y="28"/>
                    <a:pt x="29" y="28"/>
                    <a:pt x="29" y="29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7"/>
                    <a:pt x="29" y="48"/>
                    <a:pt x="30" y="51"/>
                  </a:cubicBezTo>
                  <a:cubicBezTo>
                    <a:pt x="29" y="52"/>
                    <a:pt x="29" y="52"/>
                    <a:pt x="28" y="54"/>
                  </a:cubicBezTo>
                  <a:cubicBezTo>
                    <a:pt x="30" y="59"/>
                    <a:pt x="31" y="63"/>
                    <a:pt x="31" y="69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6"/>
                    <a:pt x="25" y="65"/>
                    <a:pt x="23" y="64"/>
                  </a:cubicBezTo>
                  <a:cubicBezTo>
                    <a:pt x="23" y="64"/>
                    <a:pt x="23" y="65"/>
                    <a:pt x="23" y="65"/>
                  </a:cubicBezTo>
                  <a:cubicBezTo>
                    <a:pt x="21" y="70"/>
                    <a:pt x="19" y="72"/>
                    <a:pt x="20" y="79"/>
                  </a:cubicBezTo>
                  <a:cubicBezTo>
                    <a:pt x="20" y="79"/>
                    <a:pt x="19" y="79"/>
                    <a:pt x="18" y="80"/>
                  </a:cubicBezTo>
                  <a:cubicBezTo>
                    <a:pt x="18" y="89"/>
                    <a:pt x="16" y="87"/>
                    <a:pt x="18" y="97"/>
                  </a:cubicBezTo>
                  <a:cubicBezTo>
                    <a:pt x="19" y="100"/>
                    <a:pt x="19" y="105"/>
                    <a:pt x="18" y="109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5" y="110"/>
                    <a:pt x="14" y="106"/>
                    <a:pt x="14" y="103"/>
                  </a:cubicBezTo>
                  <a:cubicBezTo>
                    <a:pt x="13" y="100"/>
                    <a:pt x="11" y="96"/>
                    <a:pt x="12" y="94"/>
                  </a:cubicBezTo>
                  <a:cubicBezTo>
                    <a:pt x="7" y="93"/>
                    <a:pt x="5" y="93"/>
                    <a:pt x="2" y="94"/>
                  </a:cubicBezTo>
                  <a:cubicBezTo>
                    <a:pt x="2" y="99"/>
                    <a:pt x="4" y="103"/>
                    <a:pt x="3" y="106"/>
                  </a:cubicBezTo>
                  <a:cubicBezTo>
                    <a:pt x="1" y="101"/>
                    <a:pt x="4" y="104"/>
                    <a:pt x="0" y="102"/>
                  </a:cubicBezTo>
                  <a:cubicBezTo>
                    <a:pt x="6" y="147"/>
                    <a:pt x="6" y="147"/>
                    <a:pt x="6" y="147"/>
                  </a:cubicBezTo>
                  <a:cubicBezTo>
                    <a:pt x="6" y="147"/>
                    <a:pt x="6" y="149"/>
                    <a:pt x="6" y="149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10" y="175"/>
                    <a:pt x="7" y="172"/>
                    <a:pt x="12" y="175"/>
                  </a:cubicBezTo>
                  <a:cubicBezTo>
                    <a:pt x="11" y="179"/>
                    <a:pt x="11" y="179"/>
                    <a:pt x="11" y="179"/>
                  </a:cubicBezTo>
                  <a:cubicBezTo>
                    <a:pt x="11" y="183"/>
                    <a:pt x="13" y="184"/>
                    <a:pt x="13" y="192"/>
                  </a:cubicBezTo>
                  <a:cubicBezTo>
                    <a:pt x="16" y="212"/>
                    <a:pt x="16" y="212"/>
                    <a:pt x="16" y="212"/>
                  </a:cubicBezTo>
                  <a:cubicBezTo>
                    <a:pt x="16" y="214"/>
                    <a:pt x="16" y="214"/>
                    <a:pt x="16" y="216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8" y="230"/>
                    <a:pt x="18" y="231"/>
                    <a:pt x="20" y="234"/>
                  </a:cubicBezTo>
                  <a:cubicBezTo>
                    <a:pt x="18" y="236"/>
                    <a:pt x="19" y="235"/>
                    <a:pt x="18" y="238"/>
                  </a:cubicBezTo>
                  <a:cubicBezTo>
                    <a:pt x="18" y="238"/>
                    <a:pt x="17" y="238"/>
                    <a:pt x="17" y="238"/>
                  </a:cubicBezTo>
                  <a:cubicBezTo>
                    <a:pt x="17" y="239"/>
                    <a:pt x="17" y="239"/>
                    <a:pt x="17" y="239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20" y="245"/>
                    <a:pt x="16" y="240"/>
                    <a:pt x="19" y="244"/>
                  </a:cubicBezTo>
                  <a:cubicBezTo>
                    <a:pt x="20" y="245"/>
                    <a:pt x="20" y="245"/>
                    <a:pt x="20" y="245"/>
                  </a:cubicBezTo>
                  <a:cubicBezTo>
                    <a:pt x="24" y="243"/>
                    <a:pt x="19" y="246"/>
                    <a:pt x="22" y="244"/>
                  </a:cubicBezTo>
                  <a:cubicBezTo>
                    <a:pt x="23" y="242"/>
                    <a:pt x="21" y="243"/>
                    <a:pt x="23" y="243"/>
                  </a:cubicBezTo>
                  <a:cubicBezTo>
                    <a:pt x="23" y="247"/>
                    <a:pt x="23" y="247"/>
                    <a:pt x="23" y="247"/>
                  </a:cubicBezTo>
                  <a:cubicBezTo>
                    <a:pt x="17" y="248"/>
                    <a:pt x="17" y="248"/>
                    <a:pt x="17" y="248"/>
                  </a:cubicBezTo>
                  <a:cubicBezTo>
                    <a:pt x="17" y="253"/>
                    <a:pt x="17" y="253"/>
                    <a:pt x="17" y="253"/>
                  </a:cubicBezTo>
                  <a:cubicBezTo>
                    <a:pt x="16" y="253"/>
                    <a:pt x="15" y="253"/>
                    <a:pt x="14" y="253"/>
                  </a:cubicBezTo>
                  <a:cubicBezTo>
                    <a:pt x="12" y="253"/>
                    <a:pt x="13" y="253"/>
                    <a:pt x="12" y="254"/>
                  </a:cubicBezTo>
                  <a:cubicBezTo>
                    <a:pt x="12" y="259"/>
                    <a:pt x="13" y="255"/>
                    <a:pt x="16" y="258"/>
                  </a:cubicBezTo>
                  <a:cubicBezTo>
                    <a:pt x="16" y="265"/>
                    <a:pt x="16" y="259"/>
                    <a:pt x="14" y="264"/>
                  </a:cubicBezTo>
                  <a:cubicBezTo>
                    <a:pt x="15" y="267"/>
                    <a:pt x="15" y="267"/>
                    <a:pt x="15" y="267"/>
                  </a:cubicBezTo>
                  <a:cubicBezTo>
                    <a:pt x="14" y="268"/>
                    <a:pt x="13" y="268"/>
                    <a:pt x="14" y="271"/>
                  </a:cubicBezTo>
                  <a:cubicBezTo>
                    <a:pt x="14" y="276"/>
                    <a:pt x="18" y="278"/>
                    <a:pt x="20" y="280"/>
                  </a:cubicBezTo>
                  <a:cubicBezTo>
                    <a:pt x="19" y="285"/>
                    <a:pt x="19" y="285"/>
                    <a:pt x="19" y="285"/>
                  </a:cubicBezTo>
                  <a:cubicBezTo>
                    <a:pt x="21" y="289"/>
                    <a:pt x="21" y="289"/>
                    <a:pt x="21" y="289"/>
                  </a:cubicBezTo>
                  <a:cubicBezTo>
                    <a:pt x="21" y="290"/>
                    <a:pt x="22" y="291"/>
                    <a:pt x="22" y="291"/>
                  </a:cubicBezTo>
                  <a:cubicBezTo>
                    <a:pt x="25" y="298"/>
                    <a:pt x="25" y="298"/>
                    <a:pt x="25" y="298"/>
                  </a:cubicBezTo>
                  <a:cubicBezTo>
                    <a:pt x="28" y="302"/>
                    <a:pt x="29" y="310"/>
                    <a:pt x="33" y="316"/>
                  </a:cubicBezTo>
                  <a:cubicBezTo>
                    <a:pt x="35" y="319"/>
                    <a:pt x="37" y="324"/>
                    <a:pt x="38" y="329"/>
                  </a:cubicBezTo>
                  <a:cubicBezTo>
                    <a:pt x="38" y="329"/>
                    <a:pt x="41" y="332"/>
                    <a:pt x="41" y="333"/>
                  </a:cubicBezTo>
                  <a:cubicBezTo>
                    <a:pt x="43" y="337"/>
                    <a:pt x="44" y="342"/>
                    <a:pt x="47" y="345"/>
                  </a:cubicBezTo>
                  <a:cubicBezTo>
                    <a:pt x="52" y="352"/>
                    <a:pt x="54" y="359"/>
                    <a:pt x="58" y="365"/>
                  </a:cubicBezTo>
                  <a:cubicBezTo>
                    <a:pt x="62" y="371"/>
                    <a:pt x="65" y="379"/>
                    <a:pt x="69" y="385"/>
                  </a:cubicBezTo>
                  <a:cubicBezTo>
                    <a:pt x="72" y="391"/>
                    <a:pt x="81" y="401"/>
                    <a:pt x="85" y="406"/>
                  </a:cubicBezTo>
                  <a:cubicBezTo>
                    <a:pt x="89" y="410"/>
                    <a:pt x="85" y="408"/>
                    <a:pt x="91" y="410"/>
                  </a:cubicBezTo>
                  <a:cubicBezTo>
                    <a:pt x="90" y="405"/>
                    <a:pt x="87" y="399"/>
                    <a:pt x="84" y="395"/>
                  </a:cubicBezTo>
                  <a:cubicBezTo>
                    <a:pt x="85" y="389"/>
                    <a:pt x="83" y="392"/>
                    <a:pt x="82" y="386"/>
                  </a:cubicBezTo>
                  <a:cubicBezTo>
                    <a:pt x="87" y="388"/>
                    <a:pt x="84" y="385"/>
                    <a:pt x="85" y="389"/>
                  </a:cubicBezTo>
                  <a:cubicBezTo>
                    <a:pt x="87" y="394"/>
                    <a:pt x="89" y="396"/>
                    <a:pt x="91" y="401"/>
                  </a:cubicBezTo>
                  <a:cubicBezTo>
                    <a:pt x="92" y="405"/>
                    <a:pt x="93" y="405"/>
                    <a:pt x="96" y="407"/>
                  </a:cubicBezTo>
                  <a:cubicBezTo>
                    <a:pt x="98" y="410"/>
                    <a:pt x="97" y="413"/>
                    <a:pt x="101" y="414"/>
                  </a:cubicBezTo>
                  <a:cubicBezTo>
                    <a:pt x="101" y="408"/>
                    <a:pt x="99" y="404"/>
                    <a:pt x="98" y="401"/>
                  </a:cubicBezTo>
                  <a:cubicBezTo>
                    <a:pt x="97" y="398"/>
                    <a:pt x="97" y="398"/>
                    <a:pt x="96" y="395"/>
                  </a:cubicBezTo>
                  <a:cubicBezTo>
                    <a:pt x="93" y="383"/>
                    <a:pt x="93" y="383"/>
                    <a:pt x="93" y="383"/>
                  </a:cubicBezTo>
                  <a:cubicBezTo>
                    <a:pt x="89" y="375"/>
                    <a:pt x="92" y="379"/>
                    <a:pt x="88" y="369"/>
                  </a:cubicBezTo>
                  <a:cubicBezTo>
                    <a:pt x="89" y="366"/>
                    <a:pt x="89" y="369"/>
                    <a:pt x="89" y="367"/>
                  </a:cubicBezTo>
                  <a:cubicBezTo>
                    <a:pt x="90" y="365"/>
                    <a:pt x="88" y="359"/>
                    <a:pt x="88" y="356"/>
                  </a:cubicBezTo>
                  <a:cubicBezTo>
                    <a:pt x="90" y="358"/>
                    <a:pt x="89" y="355"/>
                    <a:pt x="90" y="360"/>
                  </a:cubicBezTo>
                  <a:cubicBezTo>
                    <a:pt x="101" y="396"/>
                    <a:pt x="101" y="396"/>
                    <a:pt x="101" y="396"/>
                  </a:cubicBezTo>
                  <a:cubicBezTo>
                    <a:pt x="98" y="396"/>
                    <a:pt x="101" y="394"/>
                    <a:pt x="103" y="399"/>
                  </a:cubicBezTo>
                  <a:cubicBezTo>
                    <a:pt x="104" y="403"/>
                    <a:pt x="103" y="407"/>
                    <a:pt x="106" y="412"/>
                  </a:cubicBezTo>
                  <a:cubicBezTo>
                    <a:pt x="109" y="418"/>
                    <a:pt x="110" y="426"/>
                    <a:pt x="111" y="433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5" y="439"/>
                    <a:pt x="115" y="439"/>
                    <a:pt x="115" y="439"/>
                  </a:cubicBezTo>
                  <a:cubicBezTo>
                    <a:pt x="117" y="435"/>
                    <a:pt x="117" y="435"/>
                    <a:pt x="117" y="435"/>
                  </a:cubicBezTo>
                  <a:cubicBezTo>
                    <a:pt x="118" y="433"/>
                    <a:pt x="118" y="434"/>
                    <a:pt x="118" y="430"/>
                  </a:cubicBezTo>
                  <a:cubicBezTo>
                    <a:pt x="121" y="428"/>
                    <a:pt x="121" y="428"/>
                    <a:pt x="121" y="428"/>
                  </a:cubicBezTo>
                  <a:cubicBezTo>
                    <a:pt x="120" y="424"/>
                    <a:pt x="120" y="426"/>
                    <a:pt x="122" y="423"/>
                  </a:cubicBezTo>
                  <a:cubicBezTo>
                    <a:pt x="121" y="418"/>
                    <a:pt x="122" y="417"/>
                    <a:pt x="120" y="414"/>
                  </a:cubicBezTo>
                  <a:cubicBezTo>
                    <a:pt x="120" y="413"/>
                    <a:pt x="120" y="413"/>
                    <a:pt x="120" y="413"/>
                  </a:cubicBezTo>
                  <a:cubicBezTo>
                    <a:pt x="114" y="383"/>
                    <a:pt x="114" y="383"/>
                    <a:pt x="114" y="383"/>
                  </a:cubicBezTo>
                  <a:cubicBezTo>
                    <a:pt x="118" y="383"/>
                    <a:pt x="117" y="386"/>
                    <a:pt x="117" y="390"/>
                  </a:cubicBezTo>
                  <a:cubicBezTo>
                    <a:pt x="118" y="394"/>
                    <a:pt x="119" y="397"/>
                    <a:pt x="120" y="401"/>
                  </a:cubicBezTo>
                  <a:cubicBezTo>
                    <a:pt x="121" y="400"/>
                    <a:pt x="119" y="401"/>
                    <a:pt x="121" y="400"/>
                  </a:cubicBezTo>
                  <a:cubicBezTo>
                    <a:pt x="123" y="399"/>
                    <a:pt x="123" y="399"/>
                    <a:pt x="123" y="399"/>
                  </a:cubicBezTo>
                  <a:cubicBezTo>
                    <a:pt x="124" y="401"/>
                    <a:pt x="123" y="401"/>
                    <a:pt x="126" y="402"/>
                  </a:cubicBezTo>
                  <a:cubicBezTo>
                    <a:pt x="127" y="396"/>
                    <a:pt x="125" y="388"/>
                    <a:pt x="125" y="383"/>
                  </a:cubicBezTo>
                  <a:cubicBezTo>
                    <a:pt x="125" y="377"/>
                    <a:pt x="126" y="371"/>
                    <a:pt x="124" y="361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118" y="326"/>
                    <a:pt x="117" y="328"/>
                    <a:pt x="118" y="325"/>
                  </a:cubicBezTo>
                  <a:cubicBezTo>
                    <a:pt x="120" y="326"/>
                    <a:pt x="120" y="326"/>
                    <a:pt x="120" y="326"/>
                  </a:cubicBezTo>
                  <a:cubicBezTo>
                    <a:pt x="120" y="327"/>
                    <a:pt x="121" y="327"/>
                    <a:pt x="121" y="327"/>
                  </a:cubicBezTo>
                  <a:cubicBezTo>
                    <a:pt x="124" y="336"/>
                    <a:pt x="121" y="333"/>
                    <a:pt x="123" y="337"/>
                  </a:cubicBezTo>
                  <a:cubicBezTo>
                    <a:pt x="123" y="337"/>
                    <a:pt x="123" y="338"/>
                    <a:pt x="123" y="338"/>
                  </a:cubicBezTo>
                  <a:cubicBezTo>
                    <a:pt x="123" y="338"/>
                    <a:pt x="124" y="338"/>
                    <a:pt x="124" y="339"/>
                  </a:cubicBezTo>
                  <a:cubicBezTo>
                    <a:pt x="122" y="340"/>
                    <a:pt x="122" y="340"/>
                    <a:pt x="122" y="340"/>
                  </a:cubicBezTo>
                  <a:cubicBezTo>
                    <a:pt x="122" y="340"/>
                    <a:pt x="122" y="340"/>
                    <a:pt x="122" y="341"/>
                  </a:cubicBezTo>
                  <a:cubicBezTo>
                    <a:pt x="123" y="342"/>
                    <a:pt x="123" y="342"/>
                    <a:pt x="123" y="342"/>
                  </a:cubicBezTo>
                  <a:cubicBezTo>
                    <a:pt x="123" y="342"/>
                    <a:pt x="123" y="342"/>
                    <a:pt x="124" y="342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53"/>
                    <a:pt x="127" y="353"/>
                    <a:pt x="127" y="353"/>
                  </a:cubicBezTo>
                  <a:cubicBezTo>
                    <a:pt x="127" y="354"/>
                    <a:pt x="127" y="354"/>
                    <a:pt x="127" y="354"/>
                  </a:cubicBezTo>
                  <a:cubicBezTo>
                    <a:pt x="129" y="367"/>
                    <a:pt x="129" y="367"/>
                    <a:pt x="129" y="367"/>
                  </a:cubicBezTo>
                  <a:cubicBezTo>
                    <a:pt x="130" y="372"/>
                    <a:pt x="132" y="371"/>
                    <a:pt x="133" y="377"/>
                  </a:cubicBezTo>
                  <a:cubicBezTo>
                    <a:pt x="134" y="390"/>
                    <a:pt x="134" y="390"/>
                    <a:pt x="134" y="390"/>
                  </a:cubicBezTo>
                  <a:cubicBezTo>
                    <a:pt x="134" y="392"/>
                    <a:pt x="134" y="394"/>
                    <a:pt x="135" y="396"/>
                  </a:cubicBezTo>
                  <a:cubicBezTo>
                    <a:pt x="136" y="398"/>
                    <a:pt x="136" y="397"/>
                    <a:pt x="139" y="398"/>
                  </a:cubicBezTo>
                  <a:cubicBezTo>
                    <a:pt x="137" y="392"/>
                    <a:pt x="138" y="386"/>
                    <a:pt x="137" y="380"/>
                  </a:cubicBezTo>
                  <a:cubicBezTo>
                    <a:pt x="137" y="380"/>
                    <a:pt x="137" y="381"/>
                    <a:pt x="137" y="379"/>
                  </a:cubicBezTo>
                  <a:cubicBezTo>
                    <a:pt x="135" y="364"/>
                    <a:pt x="135" y="364"/>
                    <a:pt x="135" y="364"/>
                  </a:cubicBezTo>
                  <a:cubicBezTo>
                    <a:pt x="135" y="356"/>
                    <a:pt x="135" y="360"/>
                    <a:pt x="134" y="357"/>
                  </a:cubicBezTo>
                  <a:cubicBezTo>
                    <a:pt x="132" y="354"/>
                    <a:pt x="133" y="349"/>
                    <a:pt x="132" y="345"/>
                  </a:cubicBezTo>
                  <a:cubicBezTo>
                    <a:pt x="132" y="343"/>
                    <a:pt x="131" y="344"/>
                    <a:pt x="131" y="340"/>
                  </a:cubicBezTo>
                  <a:cubicBezTo>
                    <a:pt x="131" y="338"/>
                    <a:pt x="131" y="338"/>
                    <a:pt x="131" y="338"/>
                  </a:cubicBezTo>
                  <a:cubicBezTo>
                    <a:pt x="131" y="331"/>
                    <a:pt x="128" y="327"/>
                    <a:pt x="126" y="321"/>
                  </a:cubicBezTo>
                  <a:cubicBezTo>
                    <a:pt x="125" y="319"/>
                    <a:pt x="125" y="318"/>
                    <a:pt x="125" y="315"/>
                  </a:cubicBezTo>
                  <a:cubicBezTo>
                    <a:pt x="111" y="264"/>
                    <a:pt x="111" y="264"/>
                    <a:pt x="111" y="264"/>
                  </a:cubicBezTo>
                  <a:cubicBezTo>
                    <a:pt x="110" y="261"/>
                    <a:pt x="110" y="261"/>
                    <a:pt x="109" y="259"/>
                  </a:cubicBezTo>
                  <a:cubicBezTo>
                    <a:pt x="104" y="238"/>
                    <a:pt x="104" y="238"/>
                    <a:pt x="104" y="238"/>
                  </a:cubicBezTo>
                  <a:cubicBezTo>
                    <a:pt x="103" y="235"/>
                    <a:pt x="105" y="239"/>
                    <a:pt x="103" y="236"/>
                  </a:cubicBezTo>
                  <a:cubicBezTo>
                    <a:pt x="101" y="233"/>
                    <a:pt x="98" y="217"/>
                    <a:pt x="97" y="213"/>
                  </a:cubicBezTo>
                  <a:cubicBezTo>
                    <a:pt x="96" y="212"/>
                    <a:pt x="96" y="209"/>
                    <a:pt x="96" y="207"/>
                  </a:cubicBezTo>
                  <a:cubicBezTo>
                    <a:pt x="95" y="205"/>
                    <a:pt x="93" y="203"/>
                    <a:pt x="92" y="198"/>
                  </a:cubicBezTo>
                  <a:cubicBezTo>
                    <a:pt x="91" y="193"/>
                    <a:pt x="91" y="189"/>
                    <a:pt x="90" y="185"/>
                  </a:cubicBezTo>
                  <a:cubicBezTo>
                    <a:pt x="89" y="181"/>
                    <a:pt x="87" y="176"/>
                    <a:pt x="90" y="173"/>
                  </a:cubicBezTo>
                  <a:cubicBezTo>
                    <a:pt x="88" y="171"/>
                    <a:pt x="88" y="169"/>
                    <a:pt x="87" y="166"/>
                  </a:cubicBezTo>
                  <a:cubicBezTo>
                    <a:pt x="85" y="155"/>
                    <a:pt x="85" y="155"/>
                    <a:pt x="85" y="155"/>
                  </a:cubicBezTo>
                  <a:cubicBezTo>
                    <a:pt x="88" y="157"/>
                    <a:pt x="89" y="162"/>
                    <a:pt x="90" y="166"/>
                  </a:cubicBezTo>
                  <a:cubicBezTo>
                    <a:pt x="91" y="170"/>
                    <a:pt x="91" y="170"/>
                    <a:pt x="91" y="170"/>
                  </a:cubicBezTo>
                  <a:cubicBezTo>
                    <a:pt x="93" y="172"/>
                    <a:pt x="94" y="178"/>
                    <a:pt x="94" y="178"/>
                  </a:cubicBezTo>
                  <a:cubicBezTo>
                    <a:pt x="94" y="178"/>
                    <a:pt x="94" y="179"/>
                    <a:pt x="94" y="179"/>
                  </a:cubicBezTo>
                  <a:cubicBezTo>
                    <a:pt x="94" y="182"/>
                    <a:pt x="96" y="186"/>
                    <a:pt x="96" y="189"/>
                  </a:cubicBezTo>
                  <a:cubicBezTo>
                    <a:pt x="96" y="192"/>
                    <a:pt x="96" y="187"/>
                    <a:pt x="96" y="192"/>
                  </a:cubicBezTo>
                  <a:cubicBezTo>
                    <a:pt x="96" y="196"/>
                    <a:pt x="96" y="198"/>
                    <a:pt x="95" y="200"/>
                  </a:cubicBezTo>
                  <a:cubicBezTo>
                    <a:pt x="101" y="205"/>
                    <a:pt x="98" y="204"/>
                    <a:pt x="100" y="212"/>
                  </a:cubicBezTo>
                  <a:cubicBezTo>
                    <a:pt x="102" y="219"/>
                    <a:pt x="98" y="206"/>
                    <a:pt x="101" y="214"/>
                  </a:cubicBezTo>
                  <a:cubicBezTo>
                    <a:pt x="102" y="216"/>
                    <a:pt x="102" y="215"/>
                    <a:pt x="101" y="218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5" y="225"/>
                    <a:pt x="103" y="225"/>
                    <a:pt x="105" y="230"/>
                  </a:cubicBezTo>
                  <a:cubicBezTo>
                    <a:pt x="109" y="242"/>
                    <a:pt x="109" y="242"/>
                    <a:pt x="109" y="242"/>
                  </a:cubicBezTo>
                  <a:cubicBezTo>
                    <a:pt x="111" y="245"/>
                    <a:pt x="111" y="251"/>
                    <a:pt x="113" y="256"/>
                  </a:cubicBezTo>
                  <a:cubicBezTo>
                    <a:pt x="119" y="276"/>
                    <a:pt x="119" y="276"/>
                    <a:pt x="119" y="276"/>
                  </a:cubicBezTo>
                  <a:cubicBezTo>
                    <a:pt x="120" y="282"/>
                    <a:pt x="124" y="286"/>
                    <a:pt x="122" y="292"/>
                  </a:cubicBezTo>
                  <a:cubicBezTo>
                    <a:pt x="124" y="294"/>
                    <a:pt x="125" y="297"/>
                    <a:pt x="126" y="300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30" y="312"/>
                    <a:pt x="129" y="312"/>
                    <a:pt x="129" y="314"/>
                  </a:cubicBezTo>
                  <a:cubicBezTo>
                    <a:pt x="130" y="318"/>
                    <a:pt x="130" y="316"/>
                    <a:pt x="131" y="318"/>
                  </a:cubicBezTo>
                  <a:cubicBezTo>
                    <a:pt x="132" y="322"/>
                    <a:pt x="131" y="323"/>
                    <a:pt x="133" y="328"/>
                  </a:cubicBezTo>
                  <a:cubicBezTo>
                    <a:pt x="136" y="327"/>
                    <a:pt x="136" y="327"/>
                    <a:pt x="136" y="327"/>
                  </a:cubicBezTo>
                  <a:cubicBezTo>
                    <a:pt x="134" y="313"/>
                    <a:pt x="134" y="313"/>
                    <a:pt x="134" y="313"/>
                  </a:cubicBezTo>
                  <a:cubicBezTo>
                    <a:pt x="134" y="307"/>
                    <a:pt x="133" y="314"/>
                    <a:pt x="133" y="308"/>
                  </a:cubicBezTo>
                  <a:cubicBezTo>
                    <a:pt x="133" y="306"/>
                    <a:pt x="134" y="304"/>
                    <a:pt x="134" y="301"/>
                  </a:cubicBezTo>
                  <a:cubicBezTo>
                    <a:pt x="130" y="301"/>
                    <a:pt x="130" y="301"/>
                    <a:pt x="130" y="301"/>
                  </a:cubicBezTo>
                  <a:cubicBezTo>
                    <a:pt x="130" y="290"/>
                    <a:pt x="124" y="271"/>
                    <a:pt x="123" y="259"/>
                  </a:cubicBezTo>
                  <a:cubicBezTo>
                    <a:pt x="125" y="260"/>
                    <a:pt x="127" y="260"/>
                    <a:pt x="129" y="259"/>
                  </a:cubicBezTo>
                  <a:cubicBezTo>
                    <a:pt x="126" y="253"/>
                    <a:pt x="127" y="248"/>
                    <a:pt x="125" y="242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3" y="218"/>
                    <a:pt x="122" y="217"/>
                    <a:pt x="121" y="212"/>
                  </a:cubicBezTo>
                  <a:cubicBezTo>
                    <a:pt x="117" y="211"/>
                    <a:pt x="119" y="211"/>
                    <a:pt x="117" y="208"/>
                  </a:cubicBezTo>
                  <a:cubicBezTo>
                    <a:pt x="115" y="206"/>
                    <a:pt x="117" y="208"/>
                    <a:pt x="115" y="206"/>
                  </a:cubicBezTo>
                  <a:cubicBezTo>
                    <a:pt x="116" y="205"/>
                    <a:pt x="116" y="206"/>
                    <a:pt x="117" y="204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3" y="198"/>
                    <a:pt x="114" y="196"/>
                    <a:pt x="115" y="195"/>
                  </a:cubicBezTo>
                  <a:cubicBezTo>
                    <a:pt x="116" y="191"/>
                    <a:pt x="114" y="193"/>
                    <a:pt x="114" y="190"/>
                  </a:cubicBezTo>
                  <a:cubicBezTo>
                    <a:pt x="113" y="188"/>
                    <a:pt x="114" y="187"/>
                    <a:pt x="114" y="186"/>
                  </a:cubicBezTo>
                  <a:cubicBezTo>
                    <a:pt x="120" y="188"/>
                    <a:pt x="115" y="187"/>
                    <a:pt x="117" y="189"/>
                  </a:cubicBezTo>
                  <a:cubicBezTo>
                    <a:pt x="117" y="190"/>
                    <a:pt x="117" y="191"/>
                    <a:pt x="120" y="193"/>
                  </a:cubicBezTo>
                  <a:cubicBezTo>
                    <a:pt x="120" y="188"/>
                    <a:pt x="120" y="187"/>
                    <a:pt x="119" y="184"/>
                  </a:cubicBezTo>
                  <a:cubicBezTo>
                    <a:pt x="117" y="178"/>
                    <a:pt x="117" y="170"/>
                    <a:pt x="114" y="165"/>
                  </a:cubicBezTo>
                  <a:cubicBezTo>
                    <a:pt x="114" y="164"/>
                    <a:pt x="114" y="164"/>
                    <a:pt x="114" y="163"/>
                  </a:cubicBezTo>
                  <a:cubicBezTo>
                    <a:pt x="112" y="160"/>
                    <a:pt x="113" y="163"/>
                    <a:pt x="113" y="159"/>
                  </a:cubicBezTo>
                  <a:cubicBezTo>
                    <a:pt x="115" y="160"/>
                    <a:pt x="115" y="160"/>
                    <a:pt x="118" y="160"/>
                  </a:cubicBezTo>
                  <a:cubicBezTo>
                    <a:pt x="115" y="158"/>
                    <a:pt x="117" y="161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120" y="151"/>
                    <a:pt x="120" y="148"/>
                    <a:pt x="120" y="144"/>
                  </a:cubicBezTo>
                  <a:cubicBezTo>
                    <a:pt x="119" y="143"/>
                    <a:pt x="120" y="144"/>
                    <a:pt x="118" y="144"/>
                  </a:cubicBezTo>
                  <a:cubicBezTo>
                    <a:pt x="118" y="144"/>
                    <a:pt x="117" y="144"/>
                    <a:pt x="117" y="144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17" y="139"/>
                    <a:pt x="117" y="139"/>
                    <a:pt x="117" y="138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6" y="132"/>
                    <a:pt x="114" y="135"/>
                    <a:pt x="116" y="132"/>
                  </a:cubicBezTo>
                  <a:cubicBezTo>
                    <a:pt x="114" y="128"/>
                    <a:pt x="114" y="129"/>
                    <a:pt x="112" y="128"/>
                  </a:cubicBezTo>
                  <a:cubicBezTo>
                    <a:pt x="112" y="115"/>
                    <a:pt x="109" y="110"/>
                    <a:pt x="107" y="106"/>
                  </a:cubicBezTo>
                  <a:cubicBezTo>
                    <a:pt x="107" y="104"/>
                    <a:pt x="107" y="103"/>
                    <a:pt x="106" y="102"/>
                  </a:cubicBezTo>
                  <a:cubicBezTo>
                    <a:pt x="105" y="96"/>
                    <a:pt x="101" y="90"/>
                    <a:pt x="98" y="8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4"/>
                    <a:pt x="75" y="27"/>
                    <a:pt x="71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3"/>
                    <a:pt x="67" y="14"/>
                    <a:pt x="65" y="13"/>
                  </a:cubicBezTo>
                  <a:cubicBezTo>
                    <a:pt x="63" y="15"/>
                    <a:pt x="62" y="13"/>
                    <a:pt x="63" y="1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3"/>
                    <a:pt x="73" y="47"/>
                    <a:pt x="73" y="49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0" y="49"/>
                    <a:pt x="70" y="50"/>
                    <a:pt x="69" y="46"/>
                  </a:cubicBezTo>
                  <a:cubicBezTo>
                    <a:pt x="68" y="37"/>
                    <a:pt x="64" y="33"/>
                    <a:pt x="62" y="27"/>
                  </a:cubicBezTo>
                  <a:cubicBezTo>
                    <a:pt x="61" y="23"/>
                    <a:pt x="60" y="17"/>
                    <a:pt x="58" y="14"/>
                  </a:cubicBezTo>
                  <a:cubicBezTo>
                    <a:pt x="58" y="13"/>
                    <a:pt x="57" y="12"/>
                    <a:pt x="5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4" y="5"/>
                    <a:pt x="55" y="6"/>
                    <a:pt x="51" y="4"/>
                  </a:cubicBezTo>
                  <a:lnTo>
                    <a:pt x="49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5" name="Freeform 10"/>
            <p:cNvSpPr>
              <a:spLocks noEditPoints="1"/>
            </p:cNvSpPr>
            <p:nvPr/>
          </p:nvSpPr>
          <p:spPr bwMode="auto">
            <a:xfrm>
              <a:off x="2345035" y="4902250"/>
              <a:ext cx="119762" cy="439909"/>
            </a:xfrm>
            <a:custGeom>
              <a:avLst/>
              <a:gdLst>
                <a:gd name="T0" fmla="*/ 62 w 119"/>
                <a:gd name="T1" fmla="*/ 214 h 437"/>
                <a:gd name="T2" fmla="*/ 27 w 119"/>
                <a:gd name="T3" fmla="*/ 207 h 437"/>
                <a:gd name="T4" fmla="*/ 29 w 119"/>
                <a:gd name="T5" fmla="*/ 190 h 437"/>
                <a:gd name="T6" fmla="*/ 46 w 119"/>
                <a:gd name="T7" fmla="*/ 183 h 437"/>
                <a:gd name="T8" fmla="*/ 46 w 119"/>
                <a:gd name="T9" fmla="*/ 183 h 437"/>
                <a:gd name="T10" fmla="*/ 76 w 119"/>
                <a:gd name="T11" fmla="*/ 156 h 437"/>
                <a:gd name="T12" fmla="*/ 76 w 119"/>
                <a:gd name="T13" fmla="*/ 156 h 437"/>
                <a:gd name="T14" fmla="*/ 31 w 119"/>
                <a:gd name="T15" fmla="*/ 160 h 437"/>
                <a:gd name="T16" fmla="*/ 15 w 119"/>
                <a:gd name="T17" fmla="*/ 167 h 437"/>
                <a:gd name="T18" fmla="*/ 67 w 119"/>
                <a:gd name="T19" fmla="*/ 173 h 437"/>
                <a:gd name="T20" fmla="*/ 63 w 119"/>
                <a:gd name="T21" fmla="*/ 156 h 437"/>
                <a:gd name="T22" fmla="*/ 76 w 119"/>
                <a:gd name="T23" fmla="*/ 135 h 437"/>
                <a:gd name="T24" fmla="*/ 75 w 119"/>
                <a:gd name="T25" fmla="*/ 155 h 437"/>
                <a:gd name="T26" fmla="*/ 49 w 119"/>
                <a:gd name="T27" fmla="*/ 153 h 437"/>
                <a:gd name="T28" fmla="*/ 45 w 119"/>
                <a:gd name="T29" fmla="*/ 178 h 437"/>
                <a:gd name="T30" fmla="*/ 52 w 119"/>
                <a:gd name="T31" fmla="*/ 101 h 437"/>
                <a:gd name="T32" fmla="*/ 61 w 119"/>
                <a:gd name="T33" fmla="*/ 46 h 437"/>
                <a:gd name="T34" fmla="*/ 96 w 119"/>
                <a:gd name="T35" fmla="*/ 0 h 437"/>
                <a:gd name="T36" fmla="*/ 83 w 119"/>
                <a:gd name="T37" fmla="*/ 50 h 437"/>
                <a:gd name="T38" fmla="*/ 80 w 119"/>
                <a:gd name="T39" fmla="*/ 65 h 437"/>
                <a:gd name="T40" fmla="*/ 80 w 119"/>
                <a:gd name="T41" fmla="*/ 113 h 437"/>
                <a:gd name="T42" fmla="*/ 71 w 119"/>
                <a:gd name="T43" fmla="*/ 88 h 437"/>
                <a:gd name="T44" fmla="*/ 66 w 119"/>
                <a:gd name="T45" fmla="*/ 95 h 437"/>
                <a:gd name="T46" fmla="*/ 73 w 119"/>
                <a:gd name="T47" fmla="*/ 37 h 437"/>
                <a:gd name="T48" fmla="*/ 72 w 119"/>
                <a:gd name="T49" fmla="*/ 7 h 437"/>
                <a:gd name="T50" fmla="*/ 53 w 119"/>
                <a:gd name="T51" fmla="*/ 22 h 437"/>
                <a:gd name="T52" fmla="*/ 39 w 119"/>
                <a:gd name="T53" fmla="*/ 109 h 437"/>
                <a:gd name="T54" fmla="*/ 45 w 119"/>
                <a:gd name="T55" fmla="*/ 43 h 437"/>
                <a:gd name="T56" fmla="*/ 27 w 119"/>
                <a:gd name="T57" fmla="*/ 118 h 437"/>
                <a:gd name="T58" fmla="*/ 16 w 119"/>
                <a:gd name="T59" fmla="*/ 161 h 437"/>
                <a:gd name="T60" fmla="*/ 43 w 119"/>
                <a:gd name="T61" fmla="*/ 12 h 437"/>
                <a:gd name="T62" fmla="*/ 21 w 119"/>
                <a:gd name="T63" fmla="*/ 66 h 437"/>
                <a:gd name="T64" fmla="*/ 10 w 119"/>
                <a:gd name="T65" fmla="*/ 110 h 437"/>
                <a:gd name="T66" fmla="*/ 1 w 119"/>
                <a:gd name="T67" fmla="*/ 223 h 437"/>
                <a:gd name="T68" fmla="*/ 4 w 119"/>
                <a:gd name="T69" fmla="*/ 285 h 437"/>
                <a:gd name="T70" fmla="*/ 4 w 119"/>
                <a:gd name="T71" fmla="*/ 322 h 437"/>
                <a:gd name="T72" fmla="*/ 6 w 119"/>
                <a:gd name="T73" fmla="*/ 348 h 437"/>
                <a:gd name="T74" fmla="*/ 13 w 119"/>
                <a:gd name="T75" fmla="*/ 384 h 437"/>
                <a:gd name="T76" fmla="*/ 16 w 119"/>
                <a:gd name="T77" fmla="*/ 394 h 437"/>
                <a:gd name="T78" fmla="*/ 19 w 119"/>
                <a:gd name="T79" fmla="*/ 348 h 437"/>
                <a:gd name="T80" fmla="*/ 22 w 119"/>
                <a:gd name="T81" fmla="*/ 254 h 437"/>
                <a:gd name="T82" fmla="*/ 28 w 119"/>
                <a:gd name="T83" fmla="*/ 240 h 437"/>
                <a:gd name="T84" fmla="*/ 27 w 119"/>
                <a:gd name="T85" fmla="*/ 393 h 437"/>
                <a:gd name="T86" fmla="*/ 32 w 119"/>
                <a:gd name="T87" fmla="*/ 435 h 437"/>
                <a:gd name="T88" fmla="*/ 45 w 119"/>
                <a:gd name="T89" fmla="*/ 423 h 437"/>
                <a:gd name="T90" fmla="*/ 46 w 119"/>
                <a:gd name="T91" fmla="*/ 401 h 437"/>
                <a:gd name="T92" fmla="*/ 52 w 119"/>
                <a:gd name="T93" fmla="*/ 395 h 437"/>
                <a:gd name="T94" fmla="*/ 59 w 119"/>
                <a:gd name="T95" fmla="*/ 373 h 437"/>
                <a:gd name="T96" fmla="*/ 63 w 119"/>
                <a:gd name="T97" fmla="*/ 357 h 437"/>
                <a:gd name="T98" fmla="*/ 70 w 119"/>
                <a:gd name="T99" fmla="*/ 349 h 437"/>
                <a:gd name="T100" fmla="*/ 78 w 119"/>
                <a:gd name="T101" fmla="*/ 314 h 437"/>
                <a:gd name="T102" fmla="*/ 78 w 119"/>
                <a:gd name="T103" fmla="*/ 241 h 437"/>
                <a:gd name="T104" fmla="*/ 77 w 119"/>
                <a:gd name="T105" fmla="*/ 202 h 437"/>
                <a:gd name="T106" fmla="*/ 82 w 119"/>
                <a:gd name="T107" fmla="*/ 235 h 437"/>
                <a:gd name="T108" fmla="*/ 81 w 119"/>
                <a:gd name="T109" fmla="*/ 292 h 437"/>
                <a:gd name="T110" fmla="*/ 91 w 119"/>
                <a:gd name="T111" fmla="*/ 253 h 437"/>
                <a:gd name="T112" fmla="*/ 98 w 119"/>
                <a:gd name="T113" fmla="*/ 279 h 437"/>
                <a:gd name="T114" fmla="*/ 102 w 119"/>
                <a:gd name="T115" fmla="*/ 254 h 437"/>
                <a:gd name="T116" fmla="*/ 108 w 119"/>
                <a:gd name="T117" fmla="*/ 277 h 437"/>
                <a:gd name="T118" fmla="*/ 117 w 119"/>
                <a:gd name="T119" fmla="*/ 184 h 437"/>
                <a:gd name="T120" fmla="*/ 118 w 119"/>
                <a:gd name="T121" fmla="*/ 145 h 437"/>
                <a:gd name="T122" fmla="*/ 97 w 119"/>
                <a:gd name="T123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9" h="437">
                  <a:moveTo>
                    <a:pt x="62" y="210"/>
                  </a:moveTo>
                  <a:cubicBezTo>
                    <a:pt x="65" y="211"/>
                    <a:pt x="66" y="212"/>
                    <a:pt x="64" y="217"/>
                  </a:cubicBezTo>
                  <a:cubicBezTo>
                    <a:pt x="62" y="216"/>
                    <a:pt x="62" y="216"/>
                    <a:pt x="62" y="216"/>
                  </a:cubicBezTo>
                  <a:cubicBezTo>
                    <a:pt x="62" y="215"/>
                    <a:pt x="62" y="215"/>
                    <a:pt x="62" y="214"/>
                  </a:cubicBezTo>
                  <a:cubicBezTo>
                    <a:pt x="62" y="211"/>
                    <a:pt x="62" y="211"/>
                    <a:pt x="62" y="211"/>
                  </a:cubicBezTo>
                  <a:lnTo>
                    <a:pt x="62" y="210"/>
                  </a:lnTo>
                  <a:close/>
                  <a:moveTo>
                    <a:pt x="27" y="203"/>
                  </a:moveTo>
                  <a:cubicBezTo>
                    <a:pt x="27" y="203"/>
                    <a:pt x="30" y="202"/>
                    <a:pt x="27" y="207"/>
                  </a:cubicBezTo>
                  <a:cubicBezTo>
                    <a:pt x="26" y="206"/>
                    <a:pt x="26" y="208"/>
                    <a:pt x="26" y="205"/>
                  </a:cubicBezTo>
                  <a:cubicBezTo>
                    <a:pt x="26" y="200"/>
                    <a:pt x="26" y="205"/>
                    <a:pt x="27" y="203"/>
                  </a:cubicBezTo>
                  <a:close/>
                  <a:moveTo>
                    <a:pt x="28" y="199"/>
                  </a:moveTo>
                  <a:cubicBezTo>
                    <a:pt x="28" y="199"/>
                    <a:pt x="25" y="198"/>
                    <a:pt x="29" y="190"/>
                  </a:cubicBezTo>
                  <a:cubicBezTo>
                    <a:pt x="29" y="191"/>
                    <a:pt x="30" y="189"/>
                    <a:pt x="29" y="194"/>
                  </a:cubicBezTo>
                  <a:cubicBezTo>
                    <a:pt x="29" y="195"/>
                    <a:pt x="28" y="198"/>
                    <a:pt x="28" y="198"/>
                  </a:cubicBezTo>
                  <a:lnTo>
                    <a:pt x="28" y="199"/>
                  </a:lnTo>
                  <a:close/>
                  <a:moveTo>
                    <a:pt x="46" y="183"/>
                  </a:moveTo>
                  <a:cubicBezTo>
                    <a:pt x="44" y="203"/>
                    <a:pt x="44" y="203"/>
                    <a:pt x="44" y="203"/>
                  </a:cubicBezTo>
                  <a:cubicBezTo>
                    <a:pt x="43" y="200"/>
                    <a:pt x="43" y="195"/>
                    <a:pt x="43" y="192"/>
                  </a:cubicBezTo>
                  <a:cubicBezTo>
                    <a:pt x="43" y="189"/>
                    <a:pt x="44" y="185"/>
                    <a:pt x="45" y="183"/>
                  </a:cubicBezTo>
                  <a:cubicBezTo>
                    <a:pt x="45" y="183"/>
                    <a:pt x="46" y="183"/>
                    <a:pt x="46" y="183"/>
                  </a:cubicBezTo>
                  <a:close/>
                  <a:moveTo>
                    <a:pt x="76" y="173"/>
                  </a:moveTo>
                  <a:cubicBezTo>
                    <a:pt x="76" y="176"/>
                    <a:pt x="76" y="176"/>
                    <a:pt x="76" y="176"/>
                  </a:cubicBezTo>
                  <a:cubicBezTo>
                    <a:pt x="75" y="175"/>
                    <a:pt x="73" y="175"/>
                    <a:pt x="76" y="173"/>
                  </a:cubicBezTo>
                  <a:close/>
                  <a:moveTo>
                    <a:pt x="76" y="156"/>
                  </a:moveTo>
                  <a:cubicBezTo>
                    <a:pt x="78" y="157"/>
                    <a:pt x="78" y="155"/>
                    <a:pt x="78" y="163"/>
                  </a:cubicBezTo>
                  <a:cubicBezTo>
                    <a:pt x="77" y="173"/>
                    <a:pt x="77" y="169"/>
                    <a:pt x="75" y="171"/>
                  </a:cubicBezTo>
                  <a:cubicBezTo>
                    <a:pt x="74" y="167"/>
                    <a:pt x="74" y="161"/>
                    <a:pt x="76" y="157"/>
                  </a:cubicBezTo>
                  <a:cubicBezTo>
                    <a:pt x="76" y="157"/>
                    <a:pt x="76" y="156"/>
                    <a:pt x="76" y="156"/>
                  </a:cubicBezTo>
                  <a:close/>
                  <a:moveTo>
                    <a:pt x="31" y="160"/>
                  </a:moveTo>
                  <a:cubicBezTo>
                    <a:pt x="34" y="166"/>
                    <a:pt x="32" y="165"/>
                    <a:pt x="31" y="166"/>
                  </a:cubicBezTo>
                  <a:cubicBezTo>
                    <a:pt x="30" y="164"/>
                    <a:pt x="30" y="169"/>
                    <a:pt x="30" y="164"/>
                  </a:cubicBezTo>
                  <a:cubicBezTo>
                    <a:pt x="30" y="158"/>
                    <a:pt x="30" y="162"/>
                    <a:pt x="31" y="160"/>
                  </a:cubicBezTo>
                  <a:close/>
                  <a:moveTo>
                    <a:pt x="15" y="167"/>
                  </a:moveTo>
                  <a:cubicBezTo>
                    <a:pt x="15" y="163"/>
                    <a:pt x="15" y="164"/>
                    <a:pt x="16" y="162"/>
                  </a:cubicBezTo>
                  <a:cubicBezTo>
                    <a:pt x="17" y="164"/>
                    <a:pt x="17" y="160"/>
                    <a:pt x="16" y="164"/>
                  </a:cubicBezTo>
                  <a:cubicBezTo>
                    <a:pt x="16" y="165"/>
                    <a:pt x="16" y="167"/>
                    <a:pt x="15" y="167"/>
                  </a:cubicBezTo>
                  <a:close/>
                  <a:moveTo>
                    <a:pt x="63" y="139"/>
                  </a:moveTo>
                  <a:cubicBezTo>
                    <a:pt x="66" y="144"/>
                    <a:pt x="66" y="144"/>
                    <a:pt x="66" y="144"/>
                  </a:cubicBezTo>
                  <a:cubicBezTo>
                    <a:pt x="66" y="144"/>
                    <a:pt x="66" y="144"/>
                    <a:pt x="66" y="145"/>
                  </a:cubicBezTo>
                  <a:cubicBezTo>
                    <a:pt x="68" y="147"/>
                    <a:pt x="67" y="169"/>
                    <a:pt x="67" y="173"/>
                  </a:cubicBezTo>
                  <a:cubicBezTo>
                    <a:pt x="64" y="209"/>
                    <a:pt x="64" y="209"/>
                    <a:pt x="64" y="209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61" y="196"/>
                    <a:pt x="63" y="183"/>
                    <a:pt x="63" y="172"/>
                  </a:cubicBezTo>
                  <a:cubicBezTo>
                    <a:pt x="63" y="164"/>
                    <a:pt x="64" y="165"/>
                    <a:pt x="63" y="156"/>
                  </a:cubicBezTo>
                  <a:cubicBezTo>
                    <a:pt x="62" y="153"/>
                    <a:pt x="62" y="143"/>
                    <a:pt x="63" y="139"/>
                  </a:cubicBezTo>
                  <a:close/>
                  <a:moveTo>
                    <a:pt x="75" y="155"/>
                  </a:moveTo>
                  <a:cubicBezTo>
                    <a:pt x="74" y="148"/>
                    <a:pt x="75" y="145"/>
                    <a:pt x="76" y="138"/>
                  </a:cubicBezTo>
                  <a:cubicBezTo>
                    <a:pt x="76" y="135"/>
                    <a:pt x="76" y="135"/>
                    <a:pt x="76" y="135"/>
                  </a:cubicBezTo>
                  <a:cubicBezTo>
                    <a:pt x="76" y="135"/>
                    <a:pt x="77" y="135"/>
                    <a:pt x="77" y="134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8" y="158"/>
                    <a:pt x="79" y="153"/>
                    <a:pt x="76" y="155"/>
                  </a:cubicBezTo>
                  <a:lnTo>
                    <a:pt x="75" y="155"/>
                  </a:lnTo>
                  <a:close/>
                  <a:moveTo>
                    <a:pt x="49" y="128"/>
                  </a:moveTo>
                  <a:cubicBezTo>
                    <a:pt x="48" y="123"/>
                    <a:pt x="48" y="121"/>
                    <a:pt x="49" y="115"/>
                  </a:cubicBezTo>
                  <a:cubicBezTo>
                    <a:pt x="50" y="116"/>
                    <a:pt x="50" y="116"/>
                    <a:pt x="52" y="115"/>
                  </a:cubicBezTo>
                  <a:cubicBezTo>
                    <a:pt x="50" y="131"/>
                    <a:pt x="51" y="139"/>
                    <a:pt x="49" y="153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9" y="161"/>
                    <a:pt x="49" y="156"/>
                    <a:pt x="48" y="160"/>
                  </a:cubicBezTo>
                  <a:cubicBezTo>
                    <a:pt x="48" y="175"/>
                    <a:pt x="48" y="175"/>
                    <a:pt x="48" y="175"/>
                  </a:cubicBezTo>
                  <a:cubicBezTo>
                    <a:pt x="45" y="176"/>
                    <a:pt x="45" y="178"/>
                    <a:pt x="45" y="178"/>
                  </a:cubicBezTo>
                  <a:cubicBezTo>
                    <a:pt x="45" y="177"/>
                    <a:pt x="45" y="178"/>
                    <a:pt x="44" y="178"/>
                  </a:cubicBezTo>
                  <a:cubicBezTo>
                    <a:pt x="42" y="173"/>
                    <a:pt x="46" y="159"/>
                    <a:pt x="46" y="153"/>
                  </a:cubicBezTo>
                  <a:cubicBezTo>
                    <a:pt x="47" y="147"/>
                    <a:pt x="46" y="132"/>
                    <a:pt x="49" y="128"/>
                  </a:cubicBezTo>
                  <a:close/>
                  <a:moveTo>
                    <a:pt x="52" y="101"/>
                  </a:moveTo>
                  <a:cubicBezTo>
                    <a:pt x="52" y="102"/>
                    <a:pt x="54" y="103"/>
                    <a:pt x="53" y="105"/>
                  </a:cubicBezTo>
                  <a:cubicBezTo>
                    <a:pt x="53" y="108"/>
                    <a:pt x="51" y="109"/>
                    <a:pt x="51" y="109"/>
                  </a:cubicBezTo>
                  <a:cubicBezTo>
                    <a:pt x="49" y="101"/>
                    <a:pt x="51" y="102"/>
                    <a:pt x="52" y="101"/>
                  </a:cubicBezTo>
                  <a:close/>
                  <a:moveTo>
                    <a:pt x="61" y="46"/>
                  </a:moveTo>
                  <a:cubicBezTo>
                    <a:pt x="58" y="46"/>
                    <a:pt x="60" y="46"/>
                    <a:pt x="58" y="45"/>
                  </a:cubicBezTo>
                  <a:cubicBezTo>
                    <a:pt x="58" y="40"/>
                    <a:pt x="57" y="42"/>
                    <a:pt x="60" y="40"/>
                  </a:cubicBezTo>
                  <a:lnTo>
                    <a:pt x="61" y="46"/>
                  </a:lnTo>
                  <a:close/>
                  <a:moveTo>
                    <a:pt x="96" y="0"/>
                  </a:moveTo>
                  <a:cubicBezTo>
                    <a:pt x="95" y="0"/>
                    <a:pt x="94" y="0"/>
                    <a:pt x="94" y="0"/>
                  </a:cubicBezTo>
                  <a:cubicBezTo>
                    <a:pt x="92" y="7"/>
                    <a:pt x="96" y="2"/>
                    <a:pt x="92" y="6"/>
                  </a:cubicBezTo>
                  <a:cubicBezTo>
                    <a:pt x="90" y="8"/>
                    <a:pt x="87" y="16"/>
                    <a:pt x="86" y="19"/>
                  </a:cubicBezTo>
                  <a:cubicBezTo>
                    <a:pt x="85" y="29"/>
                    <a:pt x="85" y="41"/>
                    <a:pt x="83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2" y="54"/>
                    <a:pt x="82" y="55"/>
                    <a:pt x="82" y="57"/>
                  </a:cubicBezTo>
                  <a:cubicBezTo>
                    <a:pt x="82" y="64"/>
                    <a:pt x="83" y="62"/>
                    <a:pt x="80" y="65"/>
                  </a:cubicBezTo>
                  <a:cubicBezTo>
                    <a:pt x="79" y="77"/>
                    <a:pt x="80" y="88"/>
                    <a:pt x="80" y="100"/>
                  </a:cubicBezTo>
                  <a:cubicBezTo>
                    <a:pt x="81" y="103"/>
                    <a:pt x="81" y="103"/>
                    <a:pt x="81" y="103"/>
                  </a:cubicBezTo>
                  <a:cubicBezTo>
                    <a:pt x="80" y="104"/>
                    <a:pt x="80" y="107"/>
                    <a:pt x="80" y="109"/>
                  </a:cubicBezTo>
                  <a:cubicBezTo>
                    <a:pt x="80" y="110"/>
                    <a:pt x="80" y="112"/>
                    <a:pt x="80" y="113"/>
                  </a:cubicBezTo>
                  <a:cubicBezTo>
                    <a:pt x="80" y="114"/>
                    <a:pt x="80" y="114"/>
                    <a:pt x="79" y="116"/>
                  </a:cubicBezTo>
                  <a:cubicBezTo>
                    <a:pt x="78" y="119"/>
                    <a:pt x="79" y="126"/>
                    <a:pt x="77" y="129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1" y="74"/>
                    <a:pt x="72" y="84"/>
                    <a:pt x="71" y="88"/>
                  </a:cubicBezTo>
                  <a:cubicBezTo>
                    <a:pt x="66" y="132"/>
                    <a:pt x="66" y="132"/>
                    <a:pt x="66" y="132"/>
                  </a:cubicBezTo>
                  <a:cubicBezTo>
                    <a:pt x="66" y="136"/>
                    <a:pt x="67" y="136"/>
                    <a:pt x="63" y="137"/>
                  </a:cubicBezTo>
                  <a:cubicBezTo>
                    <a:pt x="64" y="128"/>
                    <a:pt x="62" y="123"/>
                    <a:pt x="64" y="115"/>
                  </a:cubicBezTo>
                  <a:cubicBezTo>
                    <a:pt x="65" y="109"/>
                    <a:pt x="64" y="101"/>
                    <a:pt x="66" y="95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2" y="57"/>
                    <a:pt x="71" y="56"/>
                    <a:pt x="70" y="54"/>
                  </a:cubicBezTo>
                  <a:cubicBezTo>
                    <a:pt x="72" y="53"/>
                    <a:pt x="71" y="54"/>
                    <a:pt x="73" y="51"/>
                  </a:cubicBezTo>
                  <a:cubicBezTo>
                    <a:pt x="72" y="48"/>
                    <a:pt x="72" y="41"/>
                    <a:pt x="73" y="37"/>
                  </a:cubicBezTo>
                  <a:cubicBezTo>
                    <a:pt x="74" y="33"/>
                    <a:pt x="77" y="33"/>
                    <a:pt x="74" y="29"/>
                  </a:cubicBezTo>
                  <a:cubicBezTo>
                    <a:pt x="76" y="26"/>
                    <a:pt x="75" y="20"/>
                    <a:pt x="75" y="15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68" y="4"/>
                    <a:pt x="68" y="7"/>
                    <a:pt x="68" y="1"/>
                  </a:cubicBezTo>
                  <a:cubicBezTo>
                    <a:pt x="63" y="4"/>
                    <a:pt x="68" y="0"/>
                    <a:pt x="63" y="1"/>
                  </a:cubicBezTo>
                  <a:cubicBezTo>
                    <a:pt x="62" y="1"/>
                    <a:pt x="61" y="2"/>
                    <a:pt x="59" y="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1" y="36"/>
                    <a:pt x="43" y="70"/>
                    <a:pt x="42" y="83"/>
                  </a:cubicBezTo>
                  <a:cubicBezTo>
                    <a:pt x="42" y="88"/>
                    <a:pt x="41" y="93"/>
                    <a:pt x="40" y="97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36" y="104"/>
                    <a:pt x="44" y="62"/>
                    <a:pt x="46" y="5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6" y="54"/>
                    <a:pt x="45" y="57"/>
                    <a:pt x="46" y="53"/>
                  </a:cubicBezTo>
                  <a:cubicBezTo>
                    <a:pt x="46" y="51"/>
                    <a:pt x="46" y="45"/>
                    <a:pt x="45" y="43"/>
                  </a:cubicBezTo>
                  <a:cubicBezTo>
                    <a:pt x="42" y="45"/>
                    <a:pt x="43" y="46"/>
                    <a:pt x="42" y="50"/>
                  </a:cubicBezTo>
                  <a:cubicBezTo>
                    <a:pt x="41" y="58"/>
                    <a:pt x="38" y="64"/>
                    <a:pt x="37" y="71"/>
                  </a:cubicBezTo>
                  <a:cubicBezTo>
                    <a:pt x="36" y="79"/>
                    <a:pt x="32" y="94"/>
                    <a:pt x="30" y="101"/>
                  </a:cubicBezTo>
                  <a:cubicBezTo>
                    <a:pt x="28" y="107"/>
                    <a:pt x="28" y="112"/>
                    <a:pt x="27" y="118"/>
                  </a:cubicBezTo>
                  <a:cubicBezTo>
                    <a:pt x="26" y="120"/>
                    <a:pt x="25" y="121"/>
                    <a:pt x="25" y="124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2"/>
                    <a:pt x="21" y="141"/>
                    <a:pt x="21" y="144"/>
                  </a:cubicBezTo>
                  <a:cubicBezTo>
                    <a:pt x="20" y="149"/>
                    <a:pt x="20" y="158"/>
                    <a:pt x="16" y="161"/>
                  </a:cubicBezTo>
                  <a:cubicBezTo>
                    <a:pt x="16" y="148"/>
                    <a:pt x="20" y="133"/>
                    <a:pt x="22" y="120"/>
                  </a:cubicBezTo>
                  <a:cubicBezTo>
                    <a:pt x="23" y="116"/>
                    <a:pt x="24" y="115"/>
                    <a:pt x="25" y="11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6" y="15"/>
                    <a:pt x="45" y="15"/>
                    <a:pt x="43" y="12"/>
                  </a:cubicBezTo>
                  <a:cubicBezTo>
                    <a:pt x="38" y="15"/>
                    <a:pt x="36" y="26"/>
                    <a:pt x="34" y="33"/>
                  </a:cubicBezTo>
                  <a:cubicBezTo>
                    <a:pt x="32" y="38"/>
                    <a:pt x="28" y="52"/>
                    <a:pt x="28" y="56"/>
                  </a:cubicBezTo>
                  <a:cubicBezTo>
                    <a:pt x="25" y="55"/>
                    <a:pt x="27" y="55"/>
                    <a:pt x="24" y="55"/>
                  </a:cubicBezTo>
                  <a:cubicBezTo>
                    <a:pt x="21" y="60"/>
                    <a:pt x="22" y="61"/>
                    <a:pt x="21" y="66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19" y="71"/>
                    <a:pt x="19" y="71"/>
                  </a:cubicBezTo>
                  <a:cubicBezTo>
                    <a:pt x="13" y="99"/>
                    <a:pt x="13" y="99"/>
                    <a:pt x="13" y="99"/>
                  </a:cubicBezTo>
                  <a:cubicBezTo>
                    <a:pt x="12" y="103"/>
                    <a:pt x="11" y="105"/>
                    <a:pt x="10" y="11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4" y="169"/>
                    <a:pt x="2" y="176"/>
                    <a:pt x="1" y="186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6"/>
                    <a:pt x="1" y="219"/>
                    <a:pt x="1" y="223"/>
                  </a:cubicBezTo>
                  <a:cubicBezTo>
                    <a:pt x="0" y="232"/>
                    <a:pt x="6" y="239"/>
                    <a:pt x="1" y="245"/>
                  </a:cubicBezTo>
                  <a:cubicBezTo>
                    <a:pt x="1" y="247"/>
                    <a:pt x="1" y="246"/>
                    <a:pt x="2" y="248"/>
                  </a:cubicBezTo>
                  <a:cubicBezTo>
                    <a:pt x="1" y="251"/>
                    <a:pt x="2" y="264"/>
                    <a:pt x="2" y="270"/>
                  </a:cubicBezTo>
                  <a:cubicBezTo>
                    <a:pt x="3" y="272"/>
                    <a:pt x="6" y="275"/>
                    <a:pt x="4" y="285"/>
                  </a:cubicBezTo>
                  <a:cubicBezTo>
                    <a:pt x="4" y="286"/>
                    <a:pt x="4" y="289"/>
                    <a:pt x="4" y="289"/>
                  </a:cubicBezTo>
                  <a:cubicBezTo>
                    <a:pt x="4" y="294"/>
                    <a:pt x="4" y="308"/>
                    <a:pt x="6" y="312"/>
                  </a:cubicBezTo>
                  <a:cubicBezTo>
                    <a:pt x="3" y="314"/>
                    <a:pt x="3" y="314"/>
                    <a:pt x="3" y="314"/>
                  </a:cubicBezTo>
                  <a:cubicBezTo>
                    <a:pt x="4" y="322"/>
                    <a:pt x="4" y="322"/>
                    <a:pt x="4" y="322"/>
                  </a:cubicBezTo>
                  <a:cubicBezTo>
                    <a:pt x="4" y="323"/>
                    <a:pt x="3" y="322"/>
                    <a:pt x="5" y="323"/>
                  </a:cubicBezTo>
                  <a:cubicBezTo>
                    <a:pt x="4" y="329"/>
                    <a:pt x="4" y="329"/>
                    <a:pt x="4" y="334"/>
                  </a:cubicBezTo>
                  <a:cubicBezTo>
                    <a:pt x="5" y="337"/>
                    <a:pt x="5" y="343"/>
                    <a:pt x="5" y="348"/>
                  </a:cubicBezTo>
                  <a:cubicBezTo>
                    <a:pt x="4" y="346"/>
                    <a:pt x="4" y="347"/>
                    <a:pt x="6" y="348"/>
                  </a:cubicBezTo>
                  <a:cubicBezTo>
                    <a:pt x="6" y="358"/>
                    <a:pt x="6" y="354"/>
                    <a:pt x="8" y="361"/>
                  </a:cubicBezTo>
                  <a:cubicBezTo>
                    <a:pt x="9" y="368"/>
                    <a:pt x="8" y="367"/>
                    <a:pt x="12" y="370"/>
                  </a:cubicBezTo>
                  <a:cubicBezTo>
                    <a:pt x="12" y="373"/>
                    <a:pt x="12" y="377"/>
                    <a:pt x="12" y="378"/>
                  </a:cubicBezTo>
                  <a:cubicBezTo>
                    <a:pt x="12" y="383"/>
                    <a:pt x="13" y="379"/>
                    <a:pt x="13" y="384"/>
                  </a:cubicBezTo>
                  <a:cubicBezTo>
                    <a:pt x="13" y="394"/>
                    <a:pt x="13" y="394"/>
                    <a:pt x="13" y="394"/>
                  </a:cubicBezTo>
                  <a:cubicBezTo>
                    <a:pt x="13" y="394"/>
                    <a:pt x="13" y="395"/>
                    <a:pt x="13" y="395"/>
                  </a:cubicBezTo>
                  <a:cubicBezTo>
                    <a:pt x="14" y="397"/>
                    <a:pt x="14" y="397"/>
                    <a:pt x="14" y="397"/>
                  </a:cubicBezTo>
                  <a:cubicBezTo>
                    <a:pt x="16" y="395"/>
                    <a:pt x="15" y="397"/>
                    <a:pt x="16" y="394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79"/>
                    <a:pt x="17" y="376"/>
                    <a:pt x="18" y="373"/>
                  </a:cubicBezTo>
                  <a:cubicBezTo>
                    <a:pt x="18" y="368"/>
                    <a:pt x="19" y="369"/>
                    <a:pt x="19" y="365"/>
                  </a:cubicBezTo>
                  <a:cubicBezTo>
                    <a:pt x="19" y="353"/>
                    <a:pt x="18" y="359"/>
                    <a:pt x="19" y="348"/>
                  </a:cubicBezTo>
                  <a:cubicBezTo>
                    <a:pt x="19" y="346"/>
                    <a:pt x="19" y="342"/>
                    <a:pt x="19" y="339"/>
                  </a:cubicBezTo>
                  <a:cubicBezTo>
                    <a:pt x="19" y="338"/>
                    <a:pt x="22" y="337"/>
                    <a:pt x="20" y="335"/>
                  </a:cubicBezTo>
                  <a:cubicBezTo>
                    <a:pt x="20" y="318"/>
                    <a:pt x="21" y="286"/>
                    <a:pt x="22" y="270"/>
                  </a:cubicBezTo>
                  <a:cubicBezTo>
                    <a:pt x="23" y="264"/>
                    <a:pt x="23" y="260"/>
                    <a:pt x="22" y="254"/>
                  </a:cubicBezTo>
                  <a:cubicBezTo>
                    <a:pt x="22" y="248"/>
                    <a:pt x="23" y="245"/>
                    <a:pt x="24" y="241"/>
                  </a:cubicBezTo>
                  <a:cubicBezTo>
                    <a:pt x="24" y="235"/>
                    <a:pt x="25" y="232"/>
                    <a:pt x="26" y="227"/>
                  </a:cubicBezTo>
                  <a:cubicBezTo>
                    <a:pt x="26" y="223"/>
                    <a:pt x="26" y="217"/>
                    <a:pt x="28" y="213"/>
                  </a:cubicBezTo>
                  <a:cubicBezTo>
                    <a:pt x="28" y="223"/>
                    <a:pt x="27" y="230"/>
                    <a:pt x="28" y="240"/>
                  </a:cubicBezTo>
                  <a:cubicBezTo>
                    <a:pt x="28" y="246"/>
                    <a:pt x="26" y="258"/>
                    <a:pt x="26" y="265"/>
                  </a:cubicBezTo>
                  <a:cubicBezTo>
                    <a:pt x="26" y="270"/>
                    <a:pt x="26" y="288"/>
                    <a:pt x="26" y="289"/>
                  </a:cubicBezTo>
                  <a:cubicBezTo>
                    <a:pt x="23" y="305"/>
                    <a:pt x="25" y="351"/>
                    <a:pt x="26" y="367"/>
                  </a:cubicBezTo>
                  <a:cubicBezTo>
                    <a:pt x="26" y="377"/>
                    <a:pt x="26" y="383"/>
                    <a:pt x="27" y="393"/>
                  </a:cubicBezTo>
                  <a:cubicBezTo>
                    <a:pt x="28" y="398"/>
                    <a:pt x="29" y="414"/>
                    <a:pt x="28" y="417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8" y="423"/>
                    <a:pt x="28" y="434"/>
                    <a:pt x="30" y="437"/>
                  </a:cubicBezTo>
                  <a:cubicBezTo>
                    <a:pt x="32" y="435"/>
                    <a:pt x="32" y="435"/>
                    <a:pt x="32" y="435"/>
                  </a:cubicBezTo>
                  <a:cubicBezTo>
                    <a:pt x="32" y="435"/>
                    <a:pt x="32" y="435"/>
                    <a:pt x="33" y="435"/>
                  </a:cubicBezTo>
                  <a:cubicBezTo>
                    <a:pt x="39" y="430"/>
                    <a:pt x="39" y="430"/>
                    <a:pt x="39" y="430"/>
                  </a:cubicBezTo>
                  <a:cubicBezTo>
                    <a:pt x="40" y="429"/>
                    <a:pt x="41" y="425"/>
                    <a:pt x="42" y="424"/>
                  </a:cubicBezTo>
                  <a:cubicBezTo>
                    <a:pt x="43" y="422"/>
                    <a:pt x="44" y="424"/>
                    <a:pt x="45" y="423"/>
                  </a:cubicBezTo>
                  <a:cubicBezTo>
                    <a:pt x="45" y="418"/>
                    <a:pt x="45" y="423"/>
                    <a:pt x="44" y="418"/>
                  </a:cubicBezTo>
                  <a:cubicBezTo>
                    <a:pt x="46" y="416"/>
                    <a:pt x="45" y="415"/>
                    <a:pt x="46" y="412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6" y="406"/>
                    <a:pt x="46" y="408"/>
                    <a:pt x="46" y="401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47" y="395"/>
                    <a:pt x="47" y="396"/>
                    <a:pt x="49" y="393"/>
                  </a:cubicBezTo>
                  <a:cubicBezTo>
                    <a:pt x="50" y="393"/>
                    <a:pt x="50" y="393"/>
                    <a:pt x="50" y="393"/>
                  </a:cubicBezTo>
                  <a:cubicBezTo>
                    <a:pt x="51" y="394"/>
                    <a:pt x="51" y="394"/>
                    <a:pt x="52" y="395"/>
                  </a:cubicBezTo>
                  <a:cubicBezTo>
                    <a:pt x="52" y="388"/>
                    <a:pt x="50" y="385"/>
                    <a:pt x="54" y="381"/>
                  </a:cubicBezTo>
                  <a:cubicBezTo>
                    <a:pt x="53" y="376"/>
                    <a:pt x="53" y="376"/>
                    <a:pt x="53" y="376"/>
                  </a:cubicBezTo>
                  <a:cubicBezTo>
                    <a:pt x="57" y="376"/>
                    <a:pt x="55" y="376"/>
                    <a:pt x="58" y="377"/>
                  </a:cubicBezTo>
                  <a:cubicBezTo>
                    <a:pt x="58" y="374"/>
                    <a:pt x="58" y="376"/>
                    <a:pt x="59" y="373"/>
                  </a:cubicBezTo>
                  <a:cubicBezTo>
                    <a:pt x="59" y="373"/>
                    <a:pt x="59" y="373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61" y="362"/>
                    <a:pt x="61" y="362"/>
                    <a:pt x="61" y="362"/>
                  </a:cubicBezTo>
                  <a:cubicBezTo>
                    <a:pt x="63" y="360"/>
                    <a:pt x="62" y="359"/>
                    <a:pt x="63" y="357"/>
                  </a:cubicBezTo>
                  <a:cubicBezTo>
                    <a:pt x="64" y="362"/>
                    <a:pt x="64" y="362"/>
                    <a:pt x="64" y="362"/>
                  </a:cubicBezTo>
                  <a:cubicBezTo>
                    <a:pt x="71" y="353"/>
                    <a:pt x="71" y="353"/>
                    <a:pt x="71" y="353"/>
                  </a:cubicBezTo>
                  <a:cubicBezTo>
                    <a:pt x="71" y="353"/>
                    <a:pt x="71" y="353"/>
                    <a:pt x="71" y="352"/>
                  </a:cubicBezTo>
                  <a:cubicBezTo>
                    <a:pt x="70" y="349"/>
                    <a:pt x="71" y="351"/>
                    <a:pt x="70" y="349"/>
                  </a:cubicBezTo>
                  <a:cubicBezTo>
                    <a:pt x="72" y="347"/>
                    <a:pt x="72" y="347"/>
                    <a:pt x="72" y="347"/>
                  </a:cubicBezTo>
                  <a:cubicBezTo>
                    <a:pt x="72" y="339"/>
                    <a:pt x="74" y="334"/>
                    <a:pt x="75" y="330"/>
                  </a:cubicBezTo>
                  <a:cubicBezTo>
                    <a:pt x="75" y="329"/>
                    <a:pt x="75" y="328"/>
                    <a:pt x="75" y="326"/>
                  </a:cubicBezTo>
                  <a:cubicBezTo>
                    <a:pt x="76" y="321"/>
                    <a:pt x="78" y="319"/>
                    <a:pt x="78" y="314"/>
                  </a:cubicBezTo>
                  <a:cubicBezTo>
                    <a:pt x="78" y="308"/>
                    <a:pt x="78" y="301"/>
                    <a:pt x="76" y="295"/>
                  </a:cubicBezTo>
                  <a:cubicBezTo>
                    <a:pt x="74" y="288"/>
                    <a:pt x="80" y="274"/>
                    <a:pt x="78" y="264"/>
                  </a:cubicBezTo>
                  <a:cubicBezTo>
                    <a:pt x="78" y="258"/>
                    <a:pt x="81" y="248"/>
                    <a:pt x="80" y="244"/>
                  </a:cubicBezTo>
                  <a:cubicBezTo>
                    <a:pt x="78" y="241"/>
                    <a:pt x="78" y="241"/>
                    <a:pt x="78" y="241"/>
                  </a:cubicBezTo>
                  <a:cubicBezTo>
                    <a:pt x="78" y="240"/>
                    <a:pt x="78" y="240"/>
                    <a:pt x="78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8" y="232"/>
                    <a:pt x="78" y="234"/>
                    <a:pt x="79" y="228"/>
                  </a:cubicBezTo>
                  <a:cubicBezTo>
                    <a:pt x="77" y="202"/>
                    <a:pt x="77" y="202"/>
                    <a:pt x="77" y="202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77" y="198"/>
                    <a:pt x="80" y="199"/>
                    <a:pt x="83" y="200"/>
                  </a:cubicBezTo>
                  <a:cubicBezTo>
                    <a:pt x="83" y="204"/>
                    <a:pt x="82" y="207"/>
                    <a:pt x="81" y="211"/>
                  </a:cubicBezTo>
                  <a:cubicBezTo>
                    <a:pt x="81" y="217"/>
                    <a:pt x="82" y="229"/>
                    <a:pt x="82" y="235"/>
                  </a:cubicBezTo>
                  <a:cubicBezTo>
                    <a:pt x="82" y="238"/>
                    <a:pt x="82" y="239"/>
                    <a:pt x="82" y="242"/>
                  </a:cubicBezTo>
                  <a:cubicBezTo>
                    <a:pt x="81" y="245"/>
                    <a:pt x="81" y="245"/>
                    <a:pt x="81" y="247"/>
                  </a:cubicBezTo>
                  <a:cubicBezTo>
                    <a:pt x="80" y="255"/>
                    <a:pt x="82" y="258"/>
                    <a:pt x="81" y="265"/>
                  </a:cubicBezTo>
                  <a:cubicBezTo>
                    <a:pt x="81" y="292"/>
                    <a:pt x="81" y="292"/>
                    <a:pt x="81" y="292"/>
                  </a:cubicBezTo>
                  <a:cubicBezTo>
                    <a:pt x="85" y="298"/>
                    <a:pt x="85" y="298"/>
                    <a:pt x="85" y="298"/>
                  </a:cubicBezTo>
                  <a:cubicBezTo>
                    <a:pt x="88" y="289"/>
                    <a:pt x="86" y="285"/>
                    <a:pt x="87" y="277"/>
                  </a:cubicBezTo>
                  <a:cubicBezTo>
                    <a:pt x="88" y="270"/>
                    <a:pt x="89" y="266"/>
                    <a:pt x="89" y="257"/>
                  </a:cubicBezTo>
                  <a:cubicBezTo>
                    <a:pt x="90" y="253"/>
                    <a:pt x="90" y="257"/>
                    <a:pt x="91" y="253"/>
                  </a:cubicBezTo>
                  <a:cubicBezTo>
                    <a:pt x="91" y="250"/>
                    <a:pt x="91" y="249"/>
                    <a:pt x="92" y="247"/>
                  </a:cubicBezTo>
                  <a:cubicBezTo>
                    <a:pt x="94" y="251"/>
                    <a:pt x="93" y="261"/>
                    <a:pt x="93" y="265"/>
                  </a:cubicBezTo>
                  <a:cubicBezTo>
                    <a:pt x="92" y="268"/>
                    <a:pt x="93" y="279"/>
                    <a:pt x="95" y="281"/>
                  </a:cubicBezTo>
                  <a:cubicBezTo>
                    <a:pt x="97" y="281"/>
                    <a:pt x="96" y="282"/>
                    <a:pt x="98" y="279"/>
                  </a:cubicBezTo>
                  <a:cubicBezTo>
                    <a:pt x="99" y="275"/>
                    <a:pt x="98" y="269"/>
                    <a:pt x="99" y="265"/>
                  </a:cubicBezTo>
                  <a:cubicBezTo>
                    <a:pt x="100" y="262"/>
                    <a:pt x="99" y="267"/>
                    <a:pt x="100" y="262"/>
                  </a:cubicBezTo>
                  <a:cubicBezTo>
                    <a:pt x="100" y="248"/>
                    <a:pt x="100" y="248"/>
                    <a:pt x="100" y="248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1" y="263"/>
                    <a:pt x="102" y="268"/>
                    <a:pt x="101" y="276"/>
                  </a:cubicBezTo>
                  <a:cubicBezTo>
                    <a:pt x="100" y="281"/>
                    <a:pt x="96" y="298"/>
                    <a:pt x="100" y="304"/>
                  </a:cubicBezTo>
                  <a:cubicBezTo>
                    <a:pt x="105" y="301"/>
                    <a:pt x="102" y="304"/>
                    <a:pt x="103" y="298"/>
                  </a:cubicBezTo>
                  <a:cubicBezTo>
                    <a:pt x="104" y="291"/>
                    <a:pt x="107" y="288"/>
                    <a:pt x="108" y="277"/>
                  </a:cubicBezTo>
                  <a:cubicBezTo>
                    <a:pt x="112" y="232"/>
                    <a:pt x="112" y="232"/>
                    <a:pt x="112" y="232"/>
                  </a:cubicBezTo>
                  <a:cubicBezTo>
                    <a:pt x="113" y="228"/>
                    <a:pt x="114" y="228"/>
                    <a:pt x="114" y="22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5" y="186"/>
                    <a:pt x="113" y="185"/>
                    <a:pt x="117" y="184"/>
                  </a:cubicBezTo>
                  <a:cubicBezTo>
                    <a:pt x="116" y="177"/>
                    <a:pt x="117" y="176"/>
                    <a:pt x="117" y="170"/>
                  </a:cubicBezTo>
                  <a:cubicBezTo>
                    <a:pt x="117" y="166"/>
                    <a:pt x="117" y="166"/>
                    <a:pt x="117" y="164"/>
                  </a:cubicBezTo>
                  <a:cubicBezTo>
                    <a:pt x="117" y="163"/>
                    <a:pt x="117" y="162"/>
                    <a:pt x="117" y="159"/>
                  </a:cubicBezTo>
                  <a:cubicBezTo>
                    <a:pt x="118" y="153"/>
                    <a:pt x="117" y="151"/>
                    <a:pt x="118" y="145"/>
                  </a:cubicBezTo>
                  <a:cubicBezTo>
                    <a:pt x="118" y="141"/>
                    <a:pt x="118" y="137"/>
                    <a:pt x="118" y="132"/>
                  </a:cubicBezTo>
                  <a:cubicBezTo>
                    <a:pt x="118" y="88"/>
                    <a:pt x="119" y="72"/>
                    <a:pt x="111" y="32"/>
                  </a:cubicBezTo>
                  <a:cubicBezTo>
                    <a:pt x="110" y="27"/>
                    <a:pt x="113" y="19"/>
                    <a:pt x="108" y="10"/>
                  </a:cubicBezTo>
                  <a:cubicBezTo>
                    <a:pt x="105" y="4"/>
                    <a:pt x="103" y="1"/>
                    <a:pt x="97" y="1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6" name="Freeform 11"/>
            <p:cNvSpPr>
              <a:spLocks noEditPoints="1"/>
            </p:cNvSpPr>
            <p:nvPr/>
          </p:nvSpPr>
          <p:spPr bwMode="auto">
            <a:xfrm>
              <a:off x="2664399" y="4506175"/>
              <a:ext cx="127589" cy="475915"/>
            </a:xfrm>
            <a:custGeom>
              <a:avLst/>
              <a:gdLst>
                <a:gd name="T0" fmla="*/ 28 w 127"/>
                <a:gd name="T1" fmla="*/ 407 h 473"/>
                <a:gd name="T2" fmla="*/ 34 w 127"/>
                <a:gd name="T3" fmla="*/ 380 h 473"/>
                <a:gd name="T4" fmla="*/ 49 w 127"/>
                <a:gd name="T5" fmla="*/ 292 h 473"/>
                <a:gd name="T6" fmla="*/ 36 w 127"/>
                <a:gd name="T7" fmla="*/ 361 h 473"/>
                <a:gd name="T8" fmla="*/ 47 w 127"/>
                <a:gd name="T9" fmla="*/ 281 h 473"/>
                <a:gd name="T10" fmla="*/ 38 w 127"/>
                <a:gd name="T11" fmla="*/ 265 h 473"/>
                <a:gd name="T12" fmla="*/ 39 w 127"/>
                <a:gd name="T13" fmla="*/ 238 h 473"/>
                <a:gd name="T14" fmla="*/ 42 w 127"/>
                <a:gd name="T15" fmla="*/ 232 h 473"/>
                <a:gd name="T16" fmla="*/ 42 w 127"/>
                <a:gd name="T17" fmla="*/ 211 h 473"/>
                <a:gd name="T18" fmla="*/ 51 w 127"/>
                <a:gd name="T19" fmla="*/ 168 h 473"/>
                <a:gd name="T20" fmla="*/ 55 w 127"/>
                <a:gd name="T21" fmla="*/ 157 h 473"/>
                <a:gd name="T22" fmla="*/ 32 w 127"/>
                <a:gd name="T23" fmla="*/ 109 h 473"/>
                <a:gd name="T24" fmla="*/ 75 w 127"/>
                <a:gd name="T25" fmla="*/ 22 h 473"/>
                <a:gd name="T26" fmla="*/ 67 w 127"/>
                <a:gd name="T27" fmla="*/ 26 h 473"/>
                <a:gd name="T28" fmla="*/ 53 w 127"/>
                <a:gd name="T29" fmla="*/ 43 h 473"/>
                <a:gd name="T30" fmla="*/ 44 w 127"/>
                <a:gd name="T31" fmla="*/ 72 h 473"/>
                <a:gd name="T32" fmla="*/ 35 w 127"/>
                <a:gd name="T33" fmla="*/ 98 h 473"/>
                <a:gd name="T34" fmla="*/ 33 w 127"/>
                <a:gd name="T35" fmla="*/ 80 h 473"/>
                <a:gd name="T36" fmla="*/ 23 w 127"/>
                <a:gd name="T37" fmla="*/ 121 h 473"/>
                <a:gd name="T38" fmla="*/ 10 w 127"/>
                <a:gd name="T39" fmla="*/ 191 h 473"/>
                <a:gd name="T40" fmla="*/ 2 w 127"/>
                <a:gd name="T41" fmla="*/ 265 h 473"/>
                <a:gd name="T42" fmla="*/ 8 w 127"/>
                <a:gd name="T43" fmla="*/ 291 h 473"/>
                <a:gd name="T44" fmla="*/ 18 w 127"/>
                <a:gd name="T45" fmla="*/ 240 h 473"/>
                <a:gd name="T46" fmla="*/ 44 w 127"/>
                <a:gd name="T47" fmla="*/ 147 h 473"/>
                <a:gd name="T48" fmla="*/ 65 w 127"/>
                <a:gd name="T49" fmla="*/ 36 h 473"/>
                <a:gd name="T50" fmla="*/ 56 w 127"/>
                <a:gd name="T51" fmla="*/ 111 h 473"/>
                <a:gd name="T52" fmla="*/ 26 w 127"/>
                <a:gd name="T53" fmla="*/ 237 h 473"/>
                <a:gd name="T54" fmla="*/ 13 w 127"/>
                <a:gd name="T55" fmla="*/ 318 h 473"/>
                <a:gd name="T56" fmla="*/ 12 w 127"/>
                <a:gd name="T57" fmla="*/ 362 h 473"/>
                <a:gd name="T58" fmla="*/ 13 w 127"/>
                <a:gd name="T59" fmla="*/ 368 h 473"/>
                <a:gd name="T60" fmla="*/ 12 w 127"/>
                <a:gd name="T61" fmla="*/ 395 h 473"/>
                <a:gd name="T62" fmla="*/ 14 w 127"/>
                <a:gd name="T63" fmla="*/ 417 h 473"/>
                <a:gd name="T64" fmla="*/ 12 w 127"/>
                <a:gd name="T65" fmla="*/ 437 h 473"/>
                <a:gd name="T66" fmla="*/ 21 w 127"/>
                <a:gd name="T67" fmla="*/ 445 h 473"/>
                <a:gd name="T68" fmla="*/ 24 w 127"/>
                <a:gd name="T69" fmla="*/ 455 h 473"/>
                <a:gd name="T70" fmla="*/ 41 w 127"/>
                <a:gd name="T71" fmla="*/ 430 h 473"/>
                <a:gd name="T72" fmla="*/ 39 w 127"/>
                <a:gd name="T73" fmla="*/ 468 h 473"/>
                <a:gd name="T74" fmla="*/ 55 w 127"/>
                <a:gd name="T75" fmla="*/ 434 h 473"/>
                <a:gd name="T76" fmla="*/ 67 w 127"/>
                <a:gd name="T77" fmla="*/ 405 h 473"/>
                <a:gd name="T78" fmla="*/ 80 w 127"/>
                <a:gd name="T79" fmla="*/ 365 h 473"/>
                <a:gd name="T80" fmla="*/ 90 w 127"/>
                <a:gd name="T81" fmla="*/ 325 h 473"/>
                <a:gd name="T82" fmla="*/ 98 w 127"/>
                <a:gd name="T83" fmla="*/ 299 h 473"/>
                <a:gd name="T84" fmla="*/ 101 w 127"/>
                <a:gd name="T85" fmla="*/ 290 h 473"/>
                <a:gd name="T86" fmla="*/ 107 w 127"/>
                <a:gd name="T87" fmla="*/ 271 h 473"/>
                <a:gd name="T88" fmla="*/ 119 w 127"/>
                <a:gd name="T89" fmla="*/ 204 h 473"/>
                <a:gd name="T90" fmla="*/ 120 w 127"/>
                <a:gd name="T91" fmla="*/ 53 h 473"/>
                <a:gd name="T92" fmla="*/ 113 w 127"/>
                <a:gd name="T93" fmla="*/ 73 h 473"/>
                <a:gd name="T94" fmla="*/ 108 w 127"/>
                <a:gd name="T95" fmla="*/ 145 h 473"/>
                <a:gd name="T96" fmla="*/ 95 w 127"/>
                <a:gd name="T97" fmla="*/ 268 h 473"/>
                <a:gd name="T98" fmla="*/ 89 w 127"/>
                <a:gd name="T99" fmla="*/ 295 h 473"/>
                <a:gd name="T100" fmla="*/ 100 w 127"/>
                <a:gd name="T101" fmla="*/ 193 h 473"/>
                <a:gd name="T102" fmla="*/ 106 w 127"/>
                <a:gd name="T103" fmla="*/ 109 h 473"/>
                <a:gd name="T104" fmla="*/ 101 w 127"/>
                <a:gd name="T105" fmla="*/ 36 h 473"/>
                <a:gd name="T106" fmla="*/ 79 w 127"/>
                <a:gd name="T107" fmla="*/ 100 h 473"/>
                <a:gd name="T108" fmla="*/ 93 w 127"/>
                <a:gd name="T109" fmla="*/ 35 h 473"/>
                <a:gd name="T110" fmla="*/ 88 w 127"/>
                <a:gd name="T111" fmla="*/ 38 h 473"/>
                <a:gd name="T112" fmla="*/ 61 w 127"/>
                <a:gd name="T113" fmla="*/ 145 h 473"/>
                <a:gd name="T114" fmla="*/ 69 w 127"/>
                <a:gd name="T115" fmla="*/ 93 h 473"/>
                <a:gd name="T116" fmla="*/ 74 w 127"/>
                <a:gd name="T117" fmla="*/ 70 h 473"/>
                <a:gd name="T118" fmla="*/ 83 w 127"/>
                <a:gd name="T119" fmla="*/ 16 h 473"/>
                <a:gd name="T120" fmla="*/ 73 w 127"/>
                <a:gd name="T121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" h="473">
                  <a:moveTo>
                    <a:pt x="38" y="419"/>
                  </a:moveTo>
                  <a:cubicBezTo>
                    <a:pt x="39" y="420"/>
                    <a:pt x="39" y="420"/>
                    <a:pt x="39" y="421"/>
                  </a:cubicBezTo>
                  <a:cubicBezTo>
                    <a:pt x="39" y="421"/>
                    <a:pt x="39" y="421"/>
                    <a:pt x="38" y="422"/>
                  </a:cubicBezTo>
                  <a:cubicBezTo>
                    <a:pt x="38" y="422"/>
                    <a:pt x="36" y="422"/>
                    <a:pt x="38" y="419"/>
                  </a:cubicBezTo>
                  <a:close/>
                  <a:moveTo>
                    <a:pt x="28" y="407"/>
                  </a:moveTo>
                  <a:cubicBezTo>
                    <a:pt x="27" y="405"/>
                    <a:pt x="27" y="408"/>
                    <a:pt x="27" y="404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32" y="383"/>
                    <a:pt x="32" y="383"/>
                    <a:pt x="32" y="383"/>
                  </a:cubicBezTo>
                  <a:cubicBezTo>
                    <a:pt x="33" y="380"/>
                    <a:pt x="32" y="381"/>
                    <a:pt x="34" y="380"/>
                  </a:cubicBezTo>
                  <a:cubicBezTo>
                    <a:pt x="34" y="384"/>
                    <a:pt x="34" y="385"/>
                    <a:pt x="33" y="388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0" y="406"/>
                    <a:pt x="31" y="404"/>
                    <a:pt x="28" y="407"/>
                  </a:cubicBezTo>
                  <a:close/>
                  <a:moveTo>
                    <a:pt x="47" y="281"/>
                  </a:moveTo>
                  <a:cubicBezTo>
                    <a:pt x="50" y="281"/>
                    <a:pt x="50" y="280"/>
                    <a:pt x="49" y="292"/>
                  </a:cubicBezTo>
                  <a:cubicBezTo>
                    <a:pt x="48" y="297"/>
                    <a:pt x="47" y="299"/>
                    <a:pt x="47" y="306"/>
                  </a:cubicBezTo>
                  <a:cubicBezTo>
                    <a:pt x="47" y="313"/>
                    <a:pt x="39" y="358"/>
                    <a:pt x="37" y="369"/>
                  </a:cubicBezTo>
                  <a:cubicBezTo>
                    <a:pt x="35" y="382"/>
                    <a:pt x="36" y="378"/>
                    <a:pt x="32" y="379"/>
                  </a:cubicBezTo>
                  <a:cubicBezTo>
                    <a:pt x="33" y="374"/>
                    <a:pt x="34" y="372"/>
                    <a:pt x="34" y="367"/>
                  </a:cubicBezTo>
                  <a:cubicBezTo>
                    <a:pt x="35" y="366"/>
                    <a:pt x="35" y="362"/>
                    <a:pt x="36" y="361"/>
                  </a:cubicBezTo>
                  <a:cubicBezTo>
                    <a:pt x="36" y="359"/>
                    <a:pt x="36" y="359"/>
                    <a:pt x="37" y="355"/>
                  </a:cubicBezTo>
                  <a:cubicBezTo>
                    <a:pt x="40" y="342"/>
                    <a:pt x="44" y="318"/>
                    <a:pt x="45" y="306"/>
                  </a:cubicBezTo>
                  <a:cubicBezTo>
                    <a:pt x="45" y="301"/>
                    <a:pt x="46" y="297"/>
                    <a:pt x="46" y="293"/>
                  </a:cubicBezTo>
                  <a:cubicBezTo>
                    <a:pt x="47" y="289"/>
                    <a:pt x="45" y="289"/>
                    <a:pt x="47" y="282"/>
                  </a:cubicBezTo>
                  <a:cubicBezTo>
                    <a:pt x="47" y="281"/>
                    <a:pt x="47" y="281"/>
                    <a:pt x="47" y="281"/>
                  </a:cubicBezTo>
                  <a:close/>
                  <a:moveTo>
                    <a:pt x="36" y="290"/>
                  </a:moveTo>
                  <a:cubicBezTo>
                    <a:pt x="34" y="289"/>
                    <a:pt x="34" y="291"/>
                    <a:pt x="35" y="287"/>
                  </a:cubicBezTo>
                  <a:cubicBezTo>
                    <a:pt x="36" y="283"/>
                    <a:pt x="35" y="286"/>
                    <a:pt x="37" y="285"/>
                  </a:cubicBezTo>
                  <a:cubicBezTo>
                    <a:pt x="38" y="287"/>
                    <a:pt x="37" y="288"/>
                    <a:pt x="36" y="290"/>
                  </a:cubicBezTo>
                  <a:close/>
                  <a:moveTo>
                    <a:pt x="38" y="265"/>
                  </a:moveTo>
                  <a:cubicBezTo>
                    <a:pt x="36" y="265"/>
                    <a:pt x="36" y="265"/>
                    <a:pt x="36" y="265"/>
                  </a:cubicBezTo>
                  <a:cubicBezTo>
                    <a:pt x="35" y="261"/>
                    <a:pt x="36" y="260"/>
                    <a:pt x="38" y="258"/>
                  </a:cubicBezTo>
                  <a:cubicBezTo>
                    <a:pt x="37" y="254"/>
                    <a:pt x="37" y="249"/>
                    <a:pt x="38" y="246"/>
                  </a:cubicBezTo>
                  <a:cubicBezTo>
                    <a:pt x="39" y="243"/>
                    <a:pt x="39" y="246"/>
                    <a:pt x="39" y="241"/>
                  </a:cubicBezTo>
                  <a:cubicBezTo>
                    <a:pt x="39" y="240"/>
                    <a:pt x="39" y="239"/>
                    <a:pt x="39" y="238"/>
                  </a:cubicBezTo>
                  <a:cubicBezTo>
                    <a:pt x="39" y="234"/>
                    <a:pt x="39" y="236"/>
                    <a:pt x="40" y="235"/>
                  </a:cubicBezTo>
                  <a:cubicBezTo>
                    <a:pt x="41" y="236"/>
                    <a:pt x="41" y="234"/>
                    <a:pt x="41" y="238"/>
                  </a:cubicBezTo>
                  <a:lnTo>
                    <a:pt x="38" y="265"/>
                  </a:lnTo>
                  <a:close/>
                  <a:moveTo>
                    <a:pt x="42" y="228"/>
                  </a:moveTo>
                  <a:cubicBezTo>
                    <a:pt x="43" y="231"/>
                    <a:pt x="43" y="230"/>
                    <a:pt x="42" y="232"/>
                  </a:cubicBezTo>
                  <a:cubicBezTo>
                    <a:pt x="42" y="231"/>
                    <a:pt x="40" y="234"/>
                    <a:pt x="41" y="230"/>
                  </a:cubicBezTo>
                  <a:cubicBezTo>
                    <a:pt x="41" y="227"/>
                    <a:pt x="41" y="230"/>
                    <a:pt x="42" y="228"/>
                  </a:cubicBezTo>
                  <a:close/>
                  <a:moveTo>
                    <a:pt x="44" y="219"/>
                  </a:moveTo>
                  <a:cubicBezTo>
                    <a:pt x="44" y="218"/>
                    <a:pt x="43" y="218"/>
                    <a:pt x="43" y="218"/>
                  </a:cubicBezTo>
                  <a:cubicBezTo>
                    <a:pt x="42" y="211"/>
                    <a:pt x="42" y="211"/>
                    <a:pt x="42" y="211"/>
                  </a:cubicBezTo>
                  <a:cubicBezTo>
                    <a:pt x="39" y="215"/>
                    <a:pt x="36" y="226"/>
                    <a:pt x="36" y="227"/>
                  </a:cubicBezTo>
                  <a:cubicBezTo>
                    <a:pt x="34" y="226"/>
                    <a:pt x="34" y="224"/>
                    <a:pt x="36" y="214"/>
                  </a:cubicBezTo>
                  <a:cubicBezTo>
                    <a:pt x="38" y="202"/>
                    <a:pt x="39" y="205"/>
                    <a:pt x="40" y="203"/>
                  </a:cubicBezTo>
                  <a:cubicBezTo>
                    <a:pt x="41" y="196"/>
                    <a:pt x="43" y="192"/>
                    <a:pt x="45" y="185"/>
                  </a:cubicBezTo>
                  <a:cubicBezTo>
                    <a:pt x="48" y="170"/>
                    <a:pt x="47" y="173"/>
                    <a:pt x="51" y="168"/>
                  </a:cubicBezTo>
                  <a:cubicBezTo>
                    <a:pt x="51" y="165"/>
                    <a:pt x="50" y="166"/>
                    <a:pt x="50" y="162"/>
                  </a:cubicBezTo>
                  <a:cubicBezTo>
                    <a:pt x="53" y="161"/>
                    <a:pt x="50" y="162"/>
                    <a:pt x="52" y="156"/>
                  </a:cubicBezTo>
                  <a:cubicBezTo>
                    <a:pt x="53" y="153"/>
                    <a:pt x="53" y="156"/>
                    <a:pt x="53" y="152"/>
                  </a:cubicBezTo>
                  <a:cubicBezTo>
                    <a:pt x="54" y="148"/>
                    <a:pt x="53" y="151"/>
                    <a:pt x="55" y="148"/>
                  </a:cubicBezTo>
                  <a:cubicBezTo>
                    <a:pt x="57" y="150"/>
                    <a:pt x="58" y="143"/>
                    <a:pt x="55" y="157"/>
                  </a:cubicBezTo>
                  <a:cubicBezTo>
                    <a:pt x="52" y="169"/>
                    <a:pt x="44" y="203"/>
                    <a:pt x="44" y="215"/>
                  </a:cubicBezTo>
                  <a:cubicBezTo>
                    <a:pt x="44" y="218"/>
                    <a:pt x="45" y="217"/>
                    <a:pt x="43" y="219"/>
                  </a:cubicBezTo>
                  <a:lnTo>
                    <a:pt x="44" y="219"/>
                  </a:lnTo>
                  <a:close/>
                  <a:moveTo>
                    <a:pt x="30" y="122"/>
                  </a:moveTo>
                  <a:cubicBezTo>
                    <a:pt x="31" y="110"/>
                    <a:pt x="31" y="117"/>
                    <a:pt x="32" y="109"/>
                  </a:cubicBezTo>
                  <a:cubicBezTo>
                    <a:pt x="35" y="108"/>
                    <a:pt x="35" y="108"/>
                    <a:pt x="35" y="108"/>
                  </a:cubicBezTo>
                  <a:cubicBezTo>
                    <a:pt x="33" y="113"/>
                    <a:pt x="34" y="112"/>
                    <a:pt x="33" y="116"/>
                  </a:cubicBezTo>
                  <a:cubicBezTo>
                    <a:pt x="31" y="123"/>
                    <a:pt x="32" y="122"/>
                    <a:pt x="30" y="122"/>
                  </a:cubicBezTo>
                  <a:close/>
                  <a:moveTo>
                    <a:pt x="71" y="38"/>
                  </a:moveTo>
                  <a:cubicBezTo>
                    <a:pt x="72" y="33"/>
                    <a:pt x="74" y="27"/>
                    <a:pt x="75" y="22"/>
                  </a:cubicBezTo>
                  <a:cubicBezTo>
                    <a:pt x="75" y="18"/>
                    <a:pt x="75" y="16"/>
                    <a:pt x="76" y="13"/>
                  </a:cubicBezTo>
                  <a:cubicBezTo>
                    <a:pt x="77" y="9"/>
                    <a:pt x="77" y="9"/>
                    <a:pt x="78" y="4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9" y="14"/>
                    <a:pt x="71" y="15"/>
                    <a:pt x="70" y="21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6" y="25"/>
                    <a:pt x="66" y="27"/>
                    <a:pt x="66" y="22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67" y="13"/>
                    <a:pt x="67" y="12"/>
                    <a:pt x="67" y="12"/>
                  </a:cubicBezTo>
                  <a:cubicBezTo>
                    <a:pt x="63" y="13"/>
                    <a:pt x="61" y="20"/>
                    <a:pt x="62" y="25"/>
                  </a:cubicBezTo>
                  <a:cubicBezTo>
                    <a:pt x="55" y="26"/>
                    <a:pt x="57" y="36"/>
                    <a:pt x="53" y="43"/>
                  </a:cubicBezTo>
                  <a:cubicBezTo>
                    <a:pt x="52" y="46"/>
                    <a:pt x="52" y="44"/>
                    <a:pt x="51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9" y="57"/>
                    <a:pt x="51" y="54"/>
                    <a:pt x="50" y="57"/>
                  </a:cubicBezTo>
                  <a:cubicBezTo>
                    <a:pt x="49" y="60"/>
                    <a:pt x="48" y="59"/>
                    <a:pt x="44" y="72"/>
                  </a:cubicBezTo>
                  <a:cubicBezTo>
                    <a:pt x="43" y="73"/>
                    <a:pt x="42" y="76"/>
                    <a:pt x="41" y="78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38" y="95"/>
                    <a:pt x="38" y="95"/>
                    <a:pt x="37" y="99"/>
                  </a:cubicBezTo>
                  <a:cubicBezTo>
                    <a:pt x="35" y="102"/>
                    <a:pt x="35" y="101"/>
                    <a:pt x="34" y="105"/>
                  </a:cubicBezTo>
                  <a:cubicBezTo>
                    <a:pt x="34" y="103"/>
                    <a:pt x="34" y="100"/>
                    <a:pt x="35" y="98"/>
                  </a:cubicBezTo>
                  <a:cubicBezTo>
                    <a:pt x="36" y="93"/>
                    <a:pt x="39" y="87"/>
                    <a:pt x="38" y="82"/>
                  </a:cubicBezTo>
                  <a:cubicBezTo>
                    <a:pt x="37" y="80"/>
                    <a:pt x="38" y="84"/>
                    <a:pt x="37" y="80"/>
                  </a:cubicBezTo>
                  <a:cubicBezTo>
                    <a:pt x="39" y="75"/>
                    <a:pt x="40" y="71"/>
                    <a:pt x="41" y="65"/>
                  </a:cubicBezTo>
                  <a:cubicBezTo>
                    <a:pt x="36" y="68"/>
                    <a:pt x="39" y="67"/>
                    <a:pt x="36" y="73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28" y="96"/>
                    <a:pt x="31" y="81"/>
                    <a:pt x="28" y="99"/>
                  </a:cubicBezTo>
                  <a:cubicBezTo>
                    <a:pt x="30" y="100"/>
                    <a:pt x="27" y="101"/>
                    <a:pt x="27" y="101"/>
                  </a:cubicBezTo>
                  <a:cubicBezTo>
                    <a:pt x="26" y="121"/>
                    <a:pt x="24" y="106"/>
                    <a:pt x="24" y="119"/>
                  </a:cubicBezTo>
                  <a:cubicBezTo>
                    <a:pt x="24" y="119"/>
                    <a:pt x="23" y="119"/>
                    <a:pt x="23" y="120"/>
                  </a:cubicBezTo>
                  <a:cubicBezTo>
                    <a:pt x="23" y="120"/>
                    <a:pt x="23" y="121"/>
                    <a:pt x="23" y="121"/>
                  </a:cubicBezTo>
                  <a:cubicBezTo>
                    <a:pt x="15" y="162"/>
                    <a:pt x="15" y="162"/>
                    <a:pt x="15" y="162"/>
                  </a:cubicBezTo>
                  <a:cubicBezTo>
                    <a:pt x="15" y="166"/>
                    <a:pt x="15" y="162"/>
                    <a:pt x="14" y="166"/>
                  </a:cubicBezTo>
                  <a:cubicBezTo>
                    <a:pt x="13" y="169"/>
                    <a:pt x="14" y="171"/>
                    <a:pt x="13" y="175"/>
                  </a:cubicBezTo>
                  <a:cubicBezTo>
                    <a:pt x="12" y="179"/>
                    <a:pt x="12" y="175"/>
                    <a:pt x="12" y="179"/>
                  </a:cubicBezTo>
                  <a:cubicBezTo>
                    <a:pt x="10" y="191"/>
                    <a:pt x="10" y="191"/>
                    <a:pt x="10" y="191"/>
                  </a:cubicBezTo>
                  <a:cubicBezTo>
                    <a:pt x="10" y="193"/>
                    <a:pt x="10" y="194"/>
                    <a:pt x="10" y="195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7" y="207"/>
                    <a:pt x="7" y="219"/>
                    <a:pt x="6" y="227"/>
                  </a:cubicBezTo>
                  <a:cubicBezTo>
                    <a:pt x="5" y="233"/>
                    <a:pt x="6" y="234"/>
                    <a:pt x="5" y="239"/>
                  </a:cubicBezTo>
                  <a:cubicBezTo>
                    <a:pt x="0" y="251"/>
                    <a:pt x="4" y="251"/>
                    <a:pt x="2" y="265"/>
                  </a:cubicBezTo>
                  <a:cubicBezTo>
                    <a:pt x="2" y="270"/>
                    <a:pt x="2" y="276"/>
                    <a:pt x="3" y="283"/>
                  </a:cubicBezTo>
                  <a:cubicBezTo>
                    <a:pt x="0" y="286"/>
                    <a:pt x="0" y="286"/>
                    <a:pt x="0" y="286"/>
                  </a:cubicBezTo>
                  <a:cubicBezTo>
                    <a:pt x="3" y="294"/>
                    <a:pt x="3" y="294"/>
                    <a:pt x="3" y="294"/>
                  </a:cubicBezTo>
                  <a:cubicBezTo>
                    <a:pt x="7" y="298"/>
                    <a:pt x="7" y="298"/>
                    <a:pt x="7" y="298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8" y="291"/>
                    <a:pt x="8" y="291"/>
                    <a:pt x="8" y="291"/>
                  </a:cubicBezTo>
                  <a:cubicBezTo>
                    <a:pt x="11" y="286"/>
                    <a:pt x="11" y="286"/>
                    <a:pt x="11" y="286"/>
                  </a:cubicBezTo>
                  <a:cubicBezTo>
                    <a:pt x="11" y="284"/>
                    <a:pt x="11" y="283"/>
                    <a:pt x="11" y="281"/>
                  </a:cubicBezTo>
                  <a:cubicBezTo>
                    <a:pt x="14" y="267"/>
                    <a:pt x="14" y="267"/>
                    <a:pt x="14" y="267"/>
                  </a:cubicBezTo>
                  <a:cubicBezTo>
                    <a:pt x="15" y="259"/>
                    <a:pt x="15" y="247"/>
                    <a:pt x="18" y="240"/>
                  </a:cubicBezTo>
                  <a:cubicBezTo>
                    <a:pt x="22" y="224"/>
                    <a:pt x="22" y="224"/>
                    <a:pt x="22" y="224"/>
                  </a:cubicBezTo>
                  <a:cubicBezTo>
                    <a:pt x="24" y="215"/>
                    <a:pt x="35" y="181"/>
                    <a:pt x="36" y="175"/>
                  </a:cubicBezTo>
                  <a:cubicBezTo>
                    <a:pt x="37" y="168"/>
                    <a:pt x="40" y="168"/>
                    <a:pt x="40" y="158"/>
                  </a:cubicBezTo>
                  <a:cubicBezTo>
                    <a:pt x="44" y="156"/>
                    <a:pt x="42" y="152"/>
                    <a:pt x="43" y="147"/>
                  </a:cubicBezTo>
                  <a:cubicBezTo>
                    <a:pt x="43" y="147"/>
                    <a:pt x="44" y="147"/>
                    <a:pt x="44" y="147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07"/>
                    <a:pt x="51" y="105"/>
                    <a:pt x="51" y="9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64"/>
                    <a:pt x="62" y="56"/>
                    <a:pt x="60" y="49"/>
                  </a:cubicBezTo>
                  <a:cubicBezTo>
                    <a:pt x="63" y="46"/>
                    <a:pt x="63" y="41"/>
                    <a:pt x="65" y="36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7" y="40"/>
                    <a:pt x="64" y="46"/>
                    <a:pt x="64" y="52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57" y="84"/>
                    <a:pt x="59" y="98"/>
                    <a:pt x="56" y="111"/>
                  </a:cubicBezTo>
                  <a:cubicBezTo>
                    <a:pt x="54" y="120"/>
                    <a:pt x="53" y="127"/>
                    <a:pt x="51" y="135"/>
                  </a:cubicBezTo>
                  <a:cubicBezTo>
                    <a:pt x="49" y="141"/>
                    <a:pt x="49" y="146"/>
                    <a:pt x="48" y="152"/>
                  </a:cubicBezTo>
                  <a:cubicBezTo>
                    <a:pt x="44" y="168"/>
                    <a:pt x="44" y="168"/>
                    <a:pt x="44" y="168"/>
                  </a:cubicBezTo>
                  <a:cubicBezTo>
                    <a:pt x="42" y="174"/>
                    <a:pt x="42" y="176"/>
                    <a:pt x="40" y="183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5" y="241"/>
                    <a:pt x="25" y="240"/>
                    <a:pt x="25" y="243"/>
                  </a:cubicBezTo>
                  <a:cubicBezTo>
                    <a:pt x="19" y="274"/>
                    <a:pt x="19" y="274"/>
                    <a:pt x="19" y="274"/>
                  </a:cubicBezTo>
                  <a:cubicBezTo>
                    <a:pt x="18" y="281"/>
                    <a:pt x="17" y="282"/>
                    <a:pt x="17" y="291"/>
                  </a:cubicBezTo>
                  <a:cubicBezTo>
                    <a:pt x="14" y="294"/>
                    <a:pt x="16" y="298"/>
                    <a:pt x="14" y="304"/>
                  </a:cubicBezTo>
                  <a:cubicBezTo>
                    <a:pt x="13" y="308"/>
                    <a:pt x="13" y="313"/>
                    <a:pt x="13" y="318"/>
                  </a:cubicBezTo>
                  <a:cubicBezTo>
                    <a:pt x="10" y="331"/>
                    <a:pt x="10" y="331"/>
                    <a:pt x="10" y="331"/>
                  </a:cubicBezTo>
                  <a:cubicBezTo>
                    <a:pt x="10" y="335"/>
                    <a:pt x="12" y="338"/>
                    <a:pt x="12" y="343"/>
                  </a:cubicBezTo>
                  <a:cubicBezTo>
                    <a:pt x="12" y="343"/>
                    <a:pt x="11" y="344"/>
                    <a:pt x="10" y="344"/>
                  </a:cubicBezTo>
                  <a:cubicBezTo>
                    <a:pt x="10" y="351"/>
                    <a:pt x="10" y="354"/>
                    <a:pt x="9" y="359"/>
                  </a:cubicBezTo>
                  <a:cubicBezTo>
                    <a:pt x="12" y="362"/>
                    <a:pt x="12" y="362"/>
                    <a:pt x="12" y="362"/>
                  </a:cubicBezTo>
                  <a:cubicBezTo>
                    <a:pt x="12" y="362"/>
                    <a:pt x="12" y="361"/>
                    <a:pt x="13" y="361"/>
                  </a:cubicBezTo>
                  <a:cubicBezTo>
                    <a:pt x="14" y="361"/>
                    <a:pt x="14" y="361"/>
                    <a:pt x="14" y="361"/>
                  </a:cubicBezTo>
                  <a:cubicBezTo>
                    <a:pt x="16" y="360"/>
                    <a:pt x="13" y="361"/>
                    <a:pt x="16" y="360"/>
                  </a:cubicBezTo>
                  <a:cubicBezTo>
                    <a:pt x="13" y="363"/>
                    <a:pt x="14" y="362"/>
                    <a:pt x="14" y="368"/>
                  </a:cubicBezTo>
                  <a:cubicBezTo>
                    <a:pt x="13" y="368"/>
                    <a:pt x="13" y="368"/>
                    <a:pt x="13" y="368"/>
                  </a:cubicBezTo>
                  <a:cubicBezTo>
                    <a:pt x="12" y="369"/>
                    <a:pt x="12" y="368"/>
                    <a:pt x="11" y="372"/>
                  </a:cubicBezTo>
                  <a:cubicBezTo>
                    <a:pt x="10" y="375"/>
                    <a:pt x="10" y="377"/>
                    <a:pt x="10" y="379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3"/>
                    <a:pt x="11" y="382"/>
                    <a:pt x="12" y="386"/>
                  </a:cubicBezTo>
                  <a:cubicBezTo>
                    <a:pt x="12" y="392"/>
                    <a:pt x="12" y="385"/>
                    <a:pt x="12" y="395"/>
                  </a:cubicBezTo>
                  <a:cubicBezTo>
                    <a:pt x="12" y="397"/>
                    <a:pt x="12" y="397"/>
                    <a:pt x="12" y="399"/>
                  </a:cubicBezTo>
                  <a:cubicBezTo>
                    <a:pt x="12" y="403"/>
                    <a:pt x="15" y="412"/>
                    <a:pt x="12" y="414"/>
                  </a:cubicBezTo>
                  <a:cubicBezTo>
                    <a:pt x="12" y="414"/>
                    <a:pt x="12" y="414"/>
                    <a:pt x="13" y="415"/>
                  </a:cubicBezTo>
                  <a:cubicBezTo>
                    <a:pt x="13" y="415"/>
                    <a:pt x="13" y="415"/>
                    <a:pt x="13" y="416"/>
                  </a:cubicBezTo>
                  <a:cubicBezTo>
                    <a:pt x="14" y="417"/>
                    <a:pt x="14" y="417"/>
                    <a:pt x="14" y="417"/>
                  </a:cubicBezTo>
                  <a:cubicBezTo>
                    <a:pt x="14" y="417"/>
                    <a:pt x="14" y="417"/>
                    <a:pt x="14" y="418"/>
                  </a:cubicBezTo>
                  <a:cubicBezTo>
                    <a:pt x="12" y="420"/>
                    <a:pt x="12" y="420"/>
                    <a:pt x="13" y="424"/>
                  </a:cubicBezTo>
                  <a:cubicBezTo>
                    <a:pt x="12" y="425"/>
                    <a:pt x="13" y="424"/>
                    <a:pt x="12" y="425"/>
                  </a:cubicBezTo>
                  <a:cubicBezTo>
                    <a:pt x="11" y="426"/>
                    <a:pt x="11" y="426"/>
                    <a:pt x="11" y="426"/>
                  </a:cubicBezTo>
                  <a:cubicBezTo>
                    <a:pt x="12" y="430"/>
                    <a:pt x="12" y="433"/>
                    <a:pt x="12" y="437"/>
                  </a:cubicBezTo>
                  <a:cubicBezTo>
                    <a:pt x="13" y="438"/>
                    <a:pt x="11" y="439"/>
                    <a:pt x="14" y="438"/>
                  </a:cubicBezTo>
                  <a:cubicBezTo>
                    <a:pt x="12" y="441"/>
                    <a:pt x="12" y="440"/>
                    <a:pt x="12" y="442"/>
                  </a:cubicBezTo>
                  <a:cubicBezTo>
                    <a:pt x="12" y="449"/>
                    <a:pt x="12" y="452"/>
                    <a:pt x="18" y="448"/>
                  </a:cubicBezTo>
                  <a:cubicBezTo>
                    <a:pt x="18" y="453"/>
                    <a:pt x="17" y="450"/>
                    <a:pt x="19" y="453"/>
                  </a:cubicBezTo>
                  <a:cubicBezTo>
                    <a:pt x="22" y="449"/>
                    <a:pt x="20" y="448"/>
                    <a:pt x="21" y="445"/>
                  </a:cubicBezTo>
                  <a:cubicBezTo>
                    <a:pt x="23" y="434"/>
                    <a:pt x="23" y="434"/>
                    <a:pt x="23" y="434"/>
                  </a:cubicBezTo>
                  <a:cubicBezTo>
                    <a:pt x="24" y="432"/>
                    <a:pt x="24" y="433"/>
                    <a:pt x="24" y="431"/>
                  </a:cubicBezTo>
                  <a:cubicBezTo>
                    <a:pt x="26" y="427"/>
                    <a:pt x="25" y="424"/>
                    <a:pt x="28" y="421"/>
                  </a:cubicBezTo>
                  <a:cubicBezTo>
                    <a:pt x="28" y="433"/>
                    <a:pt x="25" y="441"/>
                    <a:pt x="25" y="447"/>
                  </a:cubicBezTo>
                  <a:cubicBezTo>
                    <a:pt x="24" y="455"/>
                    <a:pt x="24" y="455"/>
                    <a:pt x="24" y="455"/>
                  </a:cubicBezTo>
                  <a:cubicBezTo>
                    <a:pt x="28" y="456"/>
                    <a:pt x="28" y="456"/>
                    <a:pt x="28" y="456"/>
                  </a:cubicBezTo>
                  <a:cubicBezTo>
                    <a:pt x="29" y="450"/>
                    <a:pt x="31" y="445"/>
                    <a:pt x="33" y="440"/>
                  </a:cubicBezTo>
                  <a:cubicBezTo>
                    <a:pt x="34" y="437"/>
                    <a:pt x="35" y="436"/>
                    <a:pt x="36" y="433"/>
                  </a:cubicBezTo>
                  <a:cubicBezTo>
                    <a:pt x="37" y="429"/>
                    <a:pt x="36" y="428"/>
                    <a:pt x="40" y="427"/>
                  </a:cubicBezTo>
                  <a:cubicBezTo>
                    <a:pt x="40" y="428"/>
                    <a:pt x="41" y="426"/>
                    <a:pt x="41" y="430"/>
                  </a:cubicBezTo>
                  <a:cubicBezTo>
                    <a:pt x="40" y="442"/>
                    <a:pt x="40" y="442"/>
                    <a:pt x="40" y="442"/>
                  </a:cubicBezTo>
                  <a:cubicBezTo>
                    <a:pt x="32" y="463"/>
                    <a:pt x="32" y="463"/>
                    <a:pt x="32" y="463"/>
                  </a:cubicBezTo>
                  <a:cubicBezTo>
                    <a:pt x="34" y="468"/>
                    <a:pt x="34" y="466"/>
                    <a:pt x="33" y="473"/>
                  </a:cubicBezTo>
                  <a:cubicBezTo>
                    <a:pt x="36" y="473"/>
                    <a:pt x="34" y="473"/>
                    <a:pt x="36" y="472"/>
                  </a:cubicBezTo>
                  <a:cubicBezTo>
                    <a:pt x="39" y="471"/>
                    <a:pt x="39" y="472"/>
                    <a:pt x="39" y="468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1" y="467"/>
                    <a:pt x="42" y="467"/>
                    <a:pt x="42" y="466"/>
                  </a:cubicBezTo>
                  <a:cubicBezTo>
                    <a:pt x="42" y="459"/>
                    <a:pt x="43" y="459"/>
                    <a:pt x="45" y="454"/>
                  </a:cubicBezTo>
                  <a:cubicBezTo>
                    <a:pt x="49" y="448"/>
                    <a:pt x="49" y="448"/>
                    <a:pt x="49" y="448"/>
                  </a:cubicBezTo>
                  <a:cubicBezTo>
                    <a:pt x="53" y="444"/>
                    <a:pt x="53" y="438"/>
                    <a:pt x="55" y="434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60" y="422"/>
                    <a:pt x="60" y="422"/>
                    <a:pt x="60" y="422"/>
                  </a:cubicBezTo>
                  <a:cubicBezTo>
                    <a:pt x="58" y="415"/>
                    <a:pt x="61" y="419"/>
                    <a:pt x="63" y="416"/>
                  </a:cubicBezTo>
                  <a:cubicBezTo>
                    <a:pt x="64" y="415"/>
                    <a:pt x="64" y="411"/>
                    <a:pt x="65" y="410"/>
                  </a:cubicBezTo>
                  <a:cubicBezTo>
                    <a:pt x="67" y="405"/>
                    <a:pt x="67" y="405"/>
                    <a:pt x="67" y="405"/>
                  </a:cubicBezTo>
                  <a:cubicBezTo>
                    <a:pt x="68" y="402"/>
                    <a:pt x="67" y="408"/>
                    <a:pt x="68" y="403"/>
                  </a:cubicBezTo>
                  <a:cubicBezTo>
                    <a:pt x="70" y="396"/>
                    <a:pt x="70" y="396"/>
                    <a:pt x="70" y="396"/>
                  </a:cubicBezTo>
                  <a:cubicBezTo>
                    <a:pt x="71" y="391"/>
                    <a:pt x="70" y="391"/>
                    <a:pt x="72" y="387"/>
                  </a:cubicBezTo>
                  <a:cubicBezTo>
                    <a:pt x="76" y="371"/>
                    <a:pt x="76" y="371"/>
                    <a:pt x="76" y="371"/>
                  </a:cubicBezTo>
                  <a:cubicBezTo>
                    <a:pt x="77" y="367"/>
                    <a:pt x="77" y="368"/>
                    <a:pt x="80" y="365"/>
                  </a:cubicBezTo>
                  <a:cubicBezTo>
                    <a:pt x="78" y="361"/>
                    <a:pt x="80" y="353"/>
                    <a:pt x="80" y="349"/>
                  </a:cubicBezTo>
                  <a:cubicBezTo>
                    <a:pt x="81" y="345"/>
                    <a:pt x="81" y="349"/>
                    <a:pt x="82" y="346"/>
                  </a:cubicBezTo>
                  <a:cubicBezTo>
                    <a:pt x="82" y="342"/>
                    <a:pt x="82" y="338"/>
                    <a:pt x="83" y="334"/>
                  </a:cubicBezTo>
                  <a:cubicBezTo>
                    <a:pt x="84" y="331"/>
                    <a:pt x="88" y="332"/>
                    <a:pt x="89" y="331"/>
                  </a:cubicBezTo>
                  <a:cubicBezTo>
                    <a:pt x="89" y="329"/>
                    <a:pt x="87" y="326"/>
                    <a:pt x="90" y="325"/>
                  </a:cubicBezTo>
                  <a:cubicBezTo>
                    <a:pt x="90" y="315"/>
                    <a:pt x="89" y="320"/>
                    <a:pt x="91" y="314"/>
                  </a:cubicBezTo>
                  <a:cubicBezTo>
                    <a:pt x="96" y="314"/>
                    <a:pt x="96" y="314"/>
                    <a:pt x="96" y="314"/>
                  </a:cubicBezTo>
                  <a:cubicBezTo>
                    <a:pt x="98" y="312"/>
                    <a:pt x="97" y="310"/>
                    <a:pt x="99" y="306"/>
                  </a:cubicBezTo>
                  <a:cubicBezTo>
                    <a:pt x="100" y="305"/>
                    <a:pt x="100" y="304"/>
                    <a:pt x="100" y="302"/>
                  </a:cubicBezTo>
                  <a:cubicBezTo>
                    <a:pt x="98" y="300"/>
                    <a:pt x="99" y="302"/>
                    <a:pt x="98" y="299"/>
                  </a:cubicBezTo>
                  <a:cubicBezTo>
                    <a:pt x="98" y="299"/>
                    <a:pt x="99" y="299"/>
                    <a:pt x="99" y="299"/>
                  </a:cubicBezTo>
                  <a:cubicBezTo>
                    <a:pt x="99" y="299"/>
                    <a:pt x="99" y="298"/>
                    <a:pt x="99" y="298"/>
                  </a:cubicBezTo>
                  <a:cubicBezTo>
                    <a:pt x="99" y="298"/>
                    <a:pt x="99" y="298"/>
                    <a:pt x="100" y="298"/>
                  </a:cubicBezTo>
                  <a:cubicBezTo>
                    <a:pt x="100" y="298"/>
                    <a:pt x="101" y="297"/>
                    <a:pt x="101" y="297"/>
                  </a:cubicBezTo>
                  <a:cubicBezTo>
                    <a:pt x="101" y="290"/>
                    <a:pt x="101" y="290"/>
                    <a:pt x="101" y="290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3" y="282"/>
                    <a:pt x="104" y="285"/>
                    <a:pt x="105" y="281"/>
                  </a:cubicBezTo>
                  <a:cubicBezTo>
                    <a:pt x="105" y="277"/>
                    <a:pt x="104" y="277"/>
                    <a:pt x="104" y="273"/>
                  </a:cubicBezTo>
                  <a:cubicBezTo>
                    <a:pt x="104" y="272"/>
                    <a:pt x="105" y="272"/>
                    <a:pt x="105" y="272"/>
                  </a:cubicBezTo>
                  <a:cubicBezTo>
                    <a:pt x="107" y="271"/>
                    <a:pt x="107" y="271"/>
                    <a:pt x="107" y="271"/>
                  </a:cubicBezTo>
                  <a:cubicBezTo>
                    <a:pt x="108" y="266"/>
                    <a:pt x="111" y="256"/>
                    <a:pt x="111" y="251"/>
                  </a:cubicBezTo>
                  <a:cubicBezTo>
                    <a:pt x="111" y="249"/>
                    <a:pt x="111" y="248"/>
                    <a:pt x="111" y="247"/>
                  </a:cubicBezTo>
                  <a:cubicBezTo>
                    <a:pt x="112" y="241"/>
                    <a:pt x="114" y="239"/>
                    <a:pt x="112" y="233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7" y="219"/>
                    <a:pt x="118" y="210"/>
                    <a:pt x="119" y="204"/>
                  </a:cubicBezTo>
                  <a:cubicBezTo>
                    <a:pt x="127" y="151"/>
                    <a:pt x="127" y="151"/>
                    <a:pt x="127" y="151"/>
                  </a:cubicBezTo>
                  <a:cubicBezTo>
                    <a:pt x="127" y="134"/>
                    <a:pt x="126" y="118"/>
                    <a:pt x="126" y="102"/>
                  </a:cubicBezTo>
                  <a:cubicBezTo>
                    <a:pt x="125" y="93"/>
                    <a:pt x="123" y="88"/>
                    <a:pt x="123" y="80"/>
                  </a:cubicBezTo>
                  <a:cubicBezTo>
                    <a:pt x="123" y="76"/>
                    <a:pt x="120" y="63"/>
                    <a:pt x="118" y="61"/>
                  </a:cubicBezTo>
                  <a:cubicBezTo>
                    <a:pt x="120" y="59"/>
                    <a:pt x="119" y="56"/>
                    <a:pt x="120" y="53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5" y="51"/>
                    <a:pt x="117" y="50"/>
                    <a:pt x="114" y="51"/>
                  </a:cubicBezTo>
                  <a:cubicBezTo>
                    <a:pt x="114" y="52"/>
                    <a:pt x="114" y="54"/>
                    <a:pt x="114" y="55"/>
                  </a:cubicBezTo>
                  <a:cubicBezTo>
                    <a:pt x="113" y="59"/>
                    <a:pt x="113" y="54"/>
                    <a:pt x="113" y="58"/>
                  </a:cubicBezTo>
                  <a:cubicBezTo>
                    <a:pt x="113" y="62"/>
                    <a:pt x="114" y="63"/>
                    <a:pt x="113" y="73"/>
                  </a:cubicBezTo>
                  <a:cubicBezTo>
                    <a:pt x="112" y="82"/>
                    <a:pt x="112" y="105"/>
                    <a:pt x="111" y="114"/>
                  </a:cubicBezTo>
                  <a:cubicBezTo>
                    <a:pt x="110" y="118"/>
                    <a:pt x="110" y="117"/>
                    <a:pt x="110" y="121"/>
                  </a:cubicBezTo>
                  <a:cubicBezTo>
                    <a:pt x="110" y="124"/>
                    <a:pt x="110" y="124"/>
                    <a:pt x="110" y="124"/>
                  </a:cubicBezTo>
                  <a:cubicBezTo>
                    <a:pt x="110" y="124"/>
                    <a:pt x="110" y="124"/>
                    <a:pt x="110" y="12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7" y="147"/>
                    <a:pt x="107" y="150"/>
                    <a:pt x="107" y="152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83"/>
                    <a:pt x="104" y="187"/>
                    <a:pt x="103" y="191"/>
                  </a:cubicBezTo>
                  <a:cubicBezTo>
                    <a:pt x="102" y="203"/>
                    <a:pt x="101" y="217"/>
                    <a:pt x="98" y="229"/>
                  </a:cubicBezTo>
                  <a:cubicBezTo>
                    <a:pt x="95" y="268"/>
                    <a:pt x="95" y="268"/>
                    <a:pt x="95" y="268"/>
                  </a:cubicBezTo>
                  <a:cubicBezTo>
                    <a:pt x="95" y="268"/>
                    <a:pt x="94" y="267"/>
                    <a:pt x="93" y="268"/>
                  </a:cubicBezTo>
                  <a:cubicBezTo>
                    <a:pt x="92" y="281"/>
                    <a:pt x="92" y="281"/>
                    <a:pt x="92" y="281"/>
                  </a:cubicBezTo>
                  <a:cubicBezTo>
                    <a:pt x="91" y="285"/>
                    <a:pt x="94" y="278"/>
                    <a:pt x="91" y="283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0" y="290"/>
                    <a:pt x="94" y="285"/>
                    <a:pt x="89" y="295"/>
                  </a:cubicBezTo>
                  <a:cubicBezTo>
                    <a:pt x="91" y="262"/>
                    <a:pt x="91" y="262"/>
                    <a:pt x="91" y="262"/>
                  </a:cubicBezTo>
                  <a:cubicBezTo>
                    <a:pt x="91" y="260"/>
                    <a:pt x="91" y="258"/>
                    <a:pt x="91" y="255"/>
                  </a:cubicBezTo>
                  <a:cubicBezTo>
                    <a:pt x="91" y="249"/>
                    <a:pt x="92" y="246"/>
                    <a:pt x="94" y="244"/>
                  </a:cubicBezTo>
                  <a:cubicBezTo>
                    <a:pt x="94" y="234"/>
                    <a:pt x="95" y="226"/>
                    <a:pt x="97" y="217"/>
                  </a:cubicBezTo>
                  <a:cubicBezTo>
                    <a:pt x="98" y="209"/>
                    <a:pt x="100" y="203"/>
                    <a:pt x="100" y="193"/>
                  </a:cubicBezTo>
                  <a:cubicBezTo>
                    <a:pt x="100" y="179"/>
                    <a:pt x="104" y="153"/>
                    <a:pt x="104" y="142"/>
                  </a:cubicBezTo>
                  <a:cubicBezTo>
                    <a:pt x="103" y="142"/>
                    <a:pt x="104" y="143"/>
                    <a:pt x="104" y="141"/>
                  </a:cubicBezTo>
                  <a:cubicBezTo>
                    <a:pt x="105" y="139"/>
                    <a:pt x="105" y="138"/>
                    <a:pt x="105" y="13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4"/>
                    <a:pt x="106" y="114"/>
                    <a:pt x="106" y="109"/>
                  </a:cubicBezTo>
                  <a:cubicBezTo>
                    <a:pt x="108" y="100"/>
                    <a:pt x="107" y="92"/>
                    <a:pt x="107" y="83"/>
                  </a:cubicBezTo>
                  <a:cubicBezTo>
                    <a:pt x="108" y="78"/>
                    <a:pt x="108" y="79"/>
                    <a:pt x="108" y="74"/>
                  </a:cubicBezTo>
                  <a:cubicBezTo>
                    <a:pt x="105" y="71"/>
                    <a:pt x="105" y="67"/>
                    <a:pt x="101" y="65"/>
                  </a:cubicBezTo>
                  <a:cubicBezTo>
                    <a:pt x="104" y="60"/>
                    <a:pt x="103" y="63"/>
                    <a:pt x="102" y="58"/>
                  </a:cubicBezTo>
                  <a:cubicBezTo>
                    <a:pt x="102" y="50"/>
                    <a:pt x="106" y="40"/>
                    <a:pt x="101" y="36"/>
                  </a:cubicBezTo>
                  <a:cubicBezTo>
                    <a:pt x="100" y="39"/>
                    <a:pt x="101" y="37"/>
                    <a:pt x="98" y="39"/>
                  </a:cubicBezTo>
                  <a:cubicBezTo>
                    <a:pt x="98" y="46"/>
                    <a:pt x="95" y="53"/>
                    <a:pt x="93" y="61"/>
                  </a:cubicBezTo>
                  <a:cubicBezTo>
                    <a:pt x="87" y="84"/>
                    <a:pt x="87" y="84"/>
                    <a:pt x="87" y="84"/>
                  </a:cubicBezTo>
                  <a:cubicBezTo>
                    <a:pt x="86" y="89"/>
                    <a:pt x="84" y="92"/>
                    <a:pt x="86" y="96"/>
                  </a:cubicBezTo>
                  <a:cubicBezTo>
                    <a:pt x="80" y="97"/>
                    <a:pt x="83" y="99"/>
                    <a:pt x="79" y="100"/>
                  </a:cubicBezTo>
                  <a:cubicBezTo>
                    <a:pt x="79" y="103"/>
                    <a:pt x="79" y="104"/>
                    <a:pt x="78" y="10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4" y="104"/>
                    <a:pt x="80" y="90"/>
                    <a:pt x="83" y="84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91" y="59"/>
                    <a:pt x="92" y="46"/>
                    <a:pt x="93" y="35"/>
                  </a:cubicBezTo>
                  <a:cubicBezTo>
                    <a:pt x="94" y="33"/>
                    <a:pt x="93" y="32"/>
                    <a:pt x="94" y="32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1" y="27"/>
                    <a:pt x="93" y="25"/>
                    <a:pt x="91" y="28"/>
                  </a:cubicBezTo>
                  <a:cubicBezTo>
                    <a:pt x="89" y="31"/>
                    <a:pt x="91" y="31"/>
                    <a:pt x="89" y="35"/>
                  </a:cubicBezTo>
                  <a:cubicBezTo>
                    <a:pt x="89" y="37"/>
                    <a:pt x="89" y="33"/>
                    <a:pt x="88" y="38"/>
                  </a:cubicBezTo>
                  <a:cubicBezTo>
                    <a:pt x="88" y="44"/>
                    <a:pt x="89" y="39"/>
                    <a:pt x="88" y="42"/>
                  </a:cubicBezTo>
                  <a:cubicBezTo>
                    <a:pt x="87" y="49"/>
                    <a:pt x="83" y="52"/>
                    <a:pt x="82" y="61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2" y="92"/>
                    <a:pt x="70" y="105"/>
                    <a:pt x="67" y="116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59" y="149"/>
                    <a:pt x="61" y="146"/>
                    <a:pt x="58" y="147"/>
                  </a:cubicBezTo>
                  <a:cubicBezTo>
                    <a:pt x="58" y="139"/>
                    <a:pt x="59" y="136"/>
                    <a:pt x="61" y="130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67" y="102"/>
                    <a:pt x="67" y="100"/>
                    <a:pt x="68" y="97"/>
                  </a:cubicBezTo>
                  <a:cubicBezTo>
                    <a:pt x="68" y="96"/>
                    <a:pt x="69" y="94"/>
                    <a:pt x="69" y="93"/>
                  </a:cubicBezTo>
                  <a:cubicBezTo>
                    <a:pt x="69" y="93"/>
                    <a:pt x="69" y="93"/>
                    <a:pt x="70" y="92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6"/>
                    <a:pt x="71" y="85"/>
                    <a:pt x="71" y="80"/>
                  </a:cubicBezTo>
                  <a:cubicBezTo>
                    <a:pt x="74" y="78"/>
                    <a:pt x="73" y="78"/>
                    <a:pt x="74" y="73"/>
                  </a:cubicBezTo>
                  <a:cubicBezTo>
                    <a:pt x="74" y="71"/>
                    <a:pt x="74" y="72"/>
                    <a:pt x="74" y="70"/>
                  </a:cubicBezTo>
                  <a:cubicBezTo>
                    <a:pt x="76" y="65"/>
                    <a:pt x="73" y="75"/>
                    <a:pt x="75" y="69"/>
                  </a:cubicBezTo>
                  <a:cubicBezTo>
                    <a:pt x="76" y="64"/>
                    <a:pt x="78" y="61"/>
                    <a:pt x="78" y="56"/>
                  </a:cubicBezTo>
                  <a:cubicBezTo>
                    <a:pt x="78" y="50"/>
                    <a:pt x="79" y="53"/>
                    <a:pt x="80" y="49"/>
                  </a:cubicBezTo>
                  <a:cubicBezTo>
                    <a:pt x="82" y="41"/>
                    <a:pt x="84" y="31"/>
                    <a:pt x="85" y="23"/>
                  </a:cubicBezTo>
                  <a:cubicBezTo>
                    <a:pt x="86" y="18"/>
                    <a:pt x="88" y="18"/>
                    <a:pt x="83" y="16"/>
                  </a:cubicBezTo>
                  <a:cubicBezTo>
                    <a:pt x="81" y="18"/>
                    <a:pt x="80" y="24"/>
                    <a:pt x="79" y="29"/>
                  </a:cubicBezTo>
                  <a:cubicBezTo>
                    <a:pt x="78" y="32"/>
                    <a:pt x="79" y="34"/>
                    <a:pt x="78" y="37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1"/>
                    <a:pt x="76" y="41"/>
                    <a:pt x="74" y="40"/>
                  </a:cubicBezTo>
                  <a:cubicBezTo>
                    <a:pt x="74" y="40"/>
                    <a:pt x="73" y="39"/>
                    <a:pt x="73" y="39"/>
                  </a:cubicBezTo>
                  <a:lnTo>
                    <a:pt x="71" y="3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7" name="Freeform 12"/>
            <p:cNvSpPr>
              <a:spLocks noEditPoints="1"/>
            </p:cNvSpPr>
            <p:nvPr/>
          </p:nvSpPr>
          <p:spPr bwMode="auto">
            <a:xfrm>
              <a:off x="1512966" y="4920253"/>
              <a:ext cx="126806" cy="433647"/>
            </a:xfrm>
            <a:custGeom>
              <a:avLst/>
              <a:gdLst>
                <a:gd name="T0" fmla="*/ 63 w 126"/>
                <a:gd name="T1" fmla="*/ 394 h 431"/>
                <a:gd name="T2" fmla="*/ 93 w 126"/>
                <a:gd name="T3" fmla="*/ 405 h 431"/>
                <a:gd name="T4" fmla="*/ 94 w 126"/>
                <a:gd name="T5" fmla="*/ 375 h 431"/>
                <a:gd name="T6" fmla="*/ 42 w 126"/>
                <a:gd name="T7" fmla="*/ 362 h 431"/>
                <a:gd name="T8" fmla="*/ 40 w 126"/>
                <a:gd name="T9" fmla="*/ 362 h 431"/>
                <a:gd name="T10" fmla="*/ 82 w 126"/>
                <a:gd name="T11" fmla="*/ 351 h 431"/>
                <a:gd name="T12" fmla="*/ 39 w 126"/>
                <a:gd name="T13" fmla="*/ 347 h 431"/>
                <a:gd name="T14" fmla="*/ 27 w 126"/>
                <a:gd name="T15" fmla="*/ 321 h 431"/>
                <a:gd name="T16" fmla="*/ 32 w 126"/>
                <a:gd name="T17" fmla="*/ 330 h 431"/>
                <a:gd name="T18" fmla="*/ 102 w 126"/>
                <a:gd name="T19" fmla="*/ 304 h 431"/>
                <a:gd name="T20" fmla="*/ 17 w 126"/>
                <a:gd name="T21" fmla="*/ 282 h 431"/>
                <a:gd name="T22" fmla="*/ 75 w 126"/>
                <a:gd name="T23" fmla="*/ 223 h 431"/>
                <a:gd name="T24" fmla="*/ 14 w 126"/>
                <a:gd name="T25" fmla="*/ 1 h 431"/>
                <a:gd name="T26" fmla="*/ 10 w 126"/>
                <a:gd name="T27" fmla="*/ 26 h 431"/>
                <a:gd name="T28" fmla="*/ 8 w 126"/>
                <a:gd name="T29" fmla="*/ 65 h 431"/>
                <a:gd name="T30" fmla="*/ 9 w 126"/>
                <a:gd name="T31" fmla="*/ 116 h 431"/>
                <a:gd name="T32" fmla="*/ 8 w 126"/>
                <a:gd name="T33" fmla="*/ 124 h 431"/>
                <a:gd name="T34" fmla="*/ 10 w 126"/>
                <a:gd name="T35" fmla="*/ 152 h 431"/>
                <a:gd name="T36" fmla="*/ 5 w 126"/>
                <a:gd name="T37" fmla="*/ 169 h 431"/>
                <a:gd name="T38" fmla="*/ 5 w 126"/>
                <a:gd name="T39" fmla="*/ 183 h 431"/>
                <a:gd name="T40" fmla="*/ 1 w 126"/>
                <a:gd name="T41" fmla="*/ 197 h 431"/>
                <a:gd name="T42" fmla="*/ 6 w 126"/>
                <a:gd name="T43" fmla="*/ 242 h 431"/>
                <a:gd name="T44" fmla="*/ 13 w 126"/>
                <a:gd name="T45" fmla="*/ 264 h 431"/>
                <a:gd name="T46" fmla="*/ 9 w 126"/>
                <a:gd name="T47" fmla="*/ 295 h 431"/>
                <a:gd name="T48" fmla="*/ 16 w 126"/>
                <a:gd name="T49" fmla="*/ 313 h 431"/>
                <a:gd name="T50" fmla="*/ 21 w 126"/>
                <a:gd name="T51" fmla="*/ 324 h 431"/>
                <a:gd name="T52" fmla="*/ 32 w 126"/>
                <a:gd name="T53" fmla="*/ 356 h 431"/>
                <a:gd name="T54" fmla="*/ 41 w 126"/>
                <a:gd name="T55" fmla="*/ 372 h 431"/>
                <a:gd name="T56" fmla="*/ 62 w 126"/>
                <a:gd name="T57" fmla="*/ 410 h 431"/>
                <a:gd name="T58" fmla="*/ 69 w 126"/>
                <a:gd name="T59" fmla="*/ 406 h 431"/>
                <a:gd name="T60" fmla="*/ 80 w 126"/>
                <a:gd name="T61" fmla="*/ 413 h 431"/>
                <a:gd name="T62" fmla="*/ 89 w 126"/>
                <a:gd name="T63" fmla="*/ 420 h 431"/>
                <a:gd name="T64" fmla="*/ 95 w 126"/>
                <a:gd name="T65" fmla="*/ 413 h 431"/>
                <a:gd name="T66" fmla="*/ 96 w 126"/>
                <a:gd name="T67" fmla="*/ 381 h 431"/>
                <a:gd name="T68" fmla="*/ 105 w 126"/>
                <a:gd name="T69" fmla="*/ 394 h 431"/>
                <a:gd name="T70" fmla="*/ 110 w 126"/>
                <a:gd name="T71" fmla="*/ 371 h 431"/>
                <a:gd name="T72" fmla="*/ 113 w 126"/>
                <a:gd name="T73" fmla="*/ 332 h 431"/>
                <a:gd name="T74" fmla="*/ 120 w 126"/>
                <a:gd name="T75" fmla="*/ 343 h 431"/>
                <a:gd name="T76" fmla="*/ 119 w 126"/>
                <a:gd name="T77" fmla="*/ 302 h 431"/>
                <a:gd name="T78" fmla="*/ 119 w 126"/>
                <a:gd name="T79" fmla="*/ 278 h 431"/>
                <a:gd name="T80" fmla="*/ 123 w 126"/>
                <a:gd name="T81" fmla="*/ 260 h 431"/>
                <a:gd name="T82" fmla="*/ 115 w 126"/>
                <a:gd name="T83" fmla="*/ 236 h 431"/>
                <a:gd name="T84" fmla="*/ 110 w 126"/>
                <a:gd name="T85" fmla="*/ 214 h 431"/>
                <a:gd name="T86" fmla="*/ 103 w 126"/>
                <a:gd name="T87" fmla="*/ 175 h 431"/>
                <a:gd name="T88" fmla="*/ 93 w 126"/>
                <a:gd name="T89" fmla="*/ 141 h 431"/>
                <a:gd name="T90" fmla="*/ 89 w 126"/>
                <a:gd name="T91" fmla="*/ 108 h 431"/>
                <a:gd name="T92" fmla="*/ 69 w 126"/>
                <a:gd name="T93" fmla="*/ 34 h 431"/>
                <a:gd name="T94" fmla="*/ 59 w 126"/>
                <a:gd name="T95" fmla="*/ 26 h 431"/>
                <a:gd name="T96" fmla="*/ 62 w 126"/>
                <a:gd name="T97" fmla="*/ 51 h 431"/>
                <a:gd name="T98" fmla="*/ 95 w 126"/>
                <a:gd name="T99" fmla="*/ 187 h 431"/>
                <a:gd name="T100" fmla="*/ 108 w 126"/>
                <a:gd name="T101" fmla="*/ 252 h 431"/>
                <a:gd name="T102" fmla="*/ 91 w 126"/>
                <a:gd name="T103" fmla="*/ 188 h 431"/>
                <a:gd name="T104" fmla="*/ 74 w 126"/>
                <a:gd name="T105" fmla="*/ 125 h 431"/>
                <a:gd name="T106" fmla="*/ 64 w 126"/>
                <a:gd name="T107" fmla="*/ 91 h 431"/>
                <a:gd name="T108" fmla="*/ 49 w 126"/>
                <a:gd name="T109" fmla="*/ 52 h 431"/>
                <a:gd name="T110" fmla="*/ 50 w 126"/>
                <a:gd name="T111" fmla="*/ 92 h 431"/>
                <a:gd name="T112" fmla="*/ 57 w 126"/>
                <a:gd name="T113" fmla="*/ 118 h 431"/>
                <a:gd name="T114" fmla="*/ 48 w 126"/>
                <a:gd name="T115" fmla="*/ 106 h 431"/>
                <a:gd name="T116" fmla="*/ 29 w 126"/>
                <a:gd name="T117" fmla="*/ 22 h 431"/>
                <a:gd name="T118" fmla="*/ 25 w 126"/>
                <a:gd name="T119" fmla="*/ 67 h 431"/>
                <a:gd name="T120" fmla="*/ 18 w 126"/>
                <a:gd name="T121" fmla="*/ 28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31">
                  <a:moveTo>
                    <a:pt x="72" y="405"/>
                  </a:moveTo>
                  <a:cubicBezTo>
                    <a:pt x="70" y="403"/>
                    <a:pt x="70" y="405"/>
                    <a:pt x="71" y="401"/>
                  </a:cubicBezTo>
                  <a:cubicBezTo>
                    <a:pt x="73" y="403"/>
                    <a:pt x="72" y="399"/>
                    <a:pt x="72" y="405"/>
                  </a:cubicBezTo>
                  <a:close/>
                  <a:moveTo>
                    <a:pt x="64" y="392"/>
                  </a:moveTo>
                  <a:cubicBezTo>
                    <a:pt x="64" y="396"/>
                    <a:pt x="64" y="393"/>
                    <a:pt x="63" y="394"/>
                  </a:cubicBezTo>
                  <a:cubicBezTo>
                    <a:pt x="63" y="390"/>
                    <a:pt x="63" y="390"/>
                    <a:pt x="63" y="390"/>
                  </a:cubicBezTo>
                  <a:cubicBezTo>
                    <a:pt x="63" y="390"/>
                    <a:pt x="64" y="391"/>
                    <a:pt x="64" y="392"/>
                  </a:cubicBezTo>
                  <a:close/>
                  <a:moveTo>
                    <a:pt x="90" y="389"/>
                  </a:moveTo>
                  <a:cubicBezTo>
                    <a:pt x="91" y="390"/>
                    <a:pt x="90" y="389"/>
                    <a:pt x="91" y="391"/>
                  </a:cubicBezTo>
                  <a:cubicBezTo>
                    <a:pt x="93" y="405"/>
                    <a:pt x="93" y="405"/>
                    <a:pt x="93" y="405"/>
                  </a:cubicBezTo>
                  <a:cubicBezTo>
                    <a:pt x="91" y="404"/>
                    <a:pt x="90" y="403"/>
                    <a:pt x="90" y="399"/>
                  </a:cubicBezTo>
                  <a:cubicBezTo>
                    <a:pt x="89" y="390"/>
                    <a:pt x="87" y="392"/>
                    <a:pt x="90" y="389"/>
                  </a:cubicBezTo>
                  <a:close/>
                  <a:moveTo>
                    <a:pt x="94" y="375"/>
                  </a:moveTo>
                  <a:cubicBezTo>
                    <a:pt x="97" y="376"/>
                    <a:pt x="96" y="375"/>
                    <a:pt x="97" y="378"/>
                  </a:cubicBezTo>
                  <a:cubicBezTo>
                    <a:pt x="93" y="377"/>
                    <a:pt x="95" y="379"/>
                    <a:pt x="94" y="375"/>
                  </a:cubicBezTo>
                  <a:close/>
                  <a:moveTo>
                    <a:pt x="83" y="364"/>
                  </a:moveTo>
                  <a:cubicBezTo>
                    <a:pt x="84" y="364"/>
                    <a:pt x="83" y="364"/>
                    <a:pt x="85" y="364"/>
                  </a:cubicBezTo>
                  <a:cubicBezTo>
                    <a:pt x="85" y="364"/>
                    <a:pt x="85" y="364"/>
                    <a:pt x="85" y="364"/>
                  </a:cubicBezTo>
                  <a:cubicBezTo>
                    <a:pt x="83" y="366"/>
                    <a:pt x="85" y="366"/>
                    <a:pt x="83" y="364"/>
                  </a:cubicBezTo>
                  <a:close/>
                  <a:moveTo>
                    <a:pt x="42" y="362"/>
                  </a:moveTo>
                  <a:cubicBezTo>
                    <a:pt x="40" y="356"/>
                    <a:pt x="41" y="359"/>
                    <a:pt x="44" y="359"/>
                  </a:cubicBezTo>
                  <a:cubicBezTo>
                    <a:pt x="43" y="361"/>
                    <a:pt x="44" y="361"/>
                    <a:pt x="44" y="365"/>
                  </a:cubicBezTo>
                  <a:cubicBezTo>
                    <a:pt x="42" y="365"/>
                    <a:pt x="42" y="365"/>
                    <a:pt x="41" y="366"/>
                  </a:cubicBezTo>
                  <a:cubicBezTo>
                    <a:pt x="39" y="362"/>
                    <a:pt x="39" y="362"/>
                    <a:pt x="39" y="362"/>
                  </a:cubicBezTo>
                  <a:cubicBezTo>
                    <a:pt x="40" y="362"/>
                    <a:pt x="39" y="362"/>
                    <a:pt x="40" y="362"/>
                  </a:cubicBezTo>
                  <a:cubicBezTo>
                    <a:pt x="41" y="362"/>
                    <a:pt x="42" y="362"/>
                    <a:pt x="42" y="362"/>
                  </a:cubicBezTo>
                  <a:close/>
                  <a:moveTo>
                    <a:pt x="82" y="351"/>
                  </a:moveTo>
                  <a:cubicBezTo>
                    <a:pt x="83" y="352"/>
                    <a:pt x="84" y="354"/>
                    <a:pt x="83" y="361"/>
                  </a:cubicBezTo>
                  <a:cubicBezTo>
                    <a:pt x="82" y="358"/>
                    <a:pt x="82" y="358"/>
                    <a:pt x="82" y="358"/>
                  </a:cubicBezTo>
                  <a:lnTo>
                    <a:pt x="82" y="351"/>
                  </a:lnTo>
                  <a:close/>
                  <a:moveTo>
                    <a:pt x="37" y="336"/>
                  </a:moveTo>
                  <a:cubicBezTo>
                    <a:pt x="38" y="337"/>
                    <a:pt x="37" y="338"/>
                    <a:pt x="38" y="339"/>
                  </a:cubicBezTo>
                  <a:cubicBezTo>
                    <a:pt x="38" y="339"/>
                    <a:pt x="38" y="339"/>
                    <a:pt x="38" y="340"/>
                  </a:cubicBezTo>
                  <a:cubicBezTo>
                    <a:pt x="39" y="343"/>
                    <a:pt x="40" y="344"/>
                    <a:pt x="41" y="348"/>
                  </a:cubicBezTo>
                  <a:cubicBezTo>
                    <a:pt x="39" y="348"/>
                    <a:pt x="40" y="348"/>
                    <a:pt x="39" y="347"/>
                  </a:cubicBezTo>
                  <a:cubicBezTo>
                    <a:pt x="34" y="343"/>
                    <a:pt x="36" y="336"/>
                    <a:pt x="36" y="334"/>
                  </a:cubicBezTo>
                  <a:cubicBezTo>
                    <a:pt x="37" y="335"/>
                    <a:pt x="37" y="334"/>
                    <a:pt x="37" y="336"/>
                  </a:cubicBezTo>
                  <a:close/>
                  <a:moveTo>
                    <a:pt x="32" y="330"/>
                  </a:moveTo>
                  <a:cubicBezTo>
                    <a:pt x="29" y="328"/>
                    <a:pt x="30" y="327"/>
                    <a:pt x="28" y="323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7" y="321"/>
                    <a:pt x="27" y="321"/>
                    <a:pt x="27" y="321"/>
                  </a:cubicBezTo>
                  <a:cubicBezTo>
                    <a:pt x="26" y="318"/>
                    <a:pt x="24" y="309"/>
                    <a:pt x="24" y="307"/>
                  </a:cubicBezTo>
                  <a:cubicBezTo>
                    <a:pt x="26" y="305"/>
                    <a:pt x="26" y="305"/>
                    <a:pt x="26" y="305"/>
                  </a:cubicBezTo>
                  <a:cubicBezTo>
                    <a:pt x="26" y="318"/>
                    <a:pt x="34" y="323"/>
                    <a:pt x="32" y="329"/>
                  </a:cubicBezTo>
                  <a:lnTo>
                    <a:pt x="32" y="330"/>
                  </a:lnTo>
                  <a:close/>
                  <a:moveTo>
                    <a:pt x="102" y="304"/>
                  </a:moveTo>
                  <a:cubicBezTo>
                    <a:pt x="101" y="301"/>
                    <a:pt x="103" y="302"/>
                    <a:pt x="103" y="302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304"/>
                    <a:pt x="104" y="308"/>
                    <a:pt x="103" y="304"/>
                  </a:cubicBezTo>
                  <a:lnTo>
                    <a:pt x="102" y="304"/>
                  </a:lnTo>
                  <a:close/>
                  <a:moveTo>
                    <a:pt x="21" y="295"/>
                  </a:moveTo>
                  <a:cubicBezTo>
                    <a:pt x="19" y="293"/>
                    <a:pt x="20" y="295"/>
                    <a:pt x="19" y="292"/>
                  </a:cubicBezTo>
                  <a:cubicBezTo>
                    <a:pt x="22" y="292"/>
                    <a:pt x="21" y="291"/>
                    <a:pt x="21" y="295"/>
                  </a:cubicBezTo>
                  <a:close/>
                  <a:moveTo>
                    <a:pt x="17" y="279"/>
                  </a:moveTo>
                  <a:cubicBezTo>
                    <a:pt x="18" y="282"/>
                    <a:pt x="18" y="280"/>
                    <a:pt x="17" y="282"/>
                  </a:cubicBezTo>
                  <a:cubicBezTo>
                    <a:pt x="15" y="280"/>
                    <a:pt x="16" y="280"/>
                    <a:pt x="17" y="279"/>
                  </a:cubicBezTo>
                  <a:close/>
                  <a:moveTo>
                    <a:pt x="15" y="270"/>
                  </a:moveTo>
                  <a:cubicBezTo>
                    <a:pt x="15" y="270"/>
                    <a:pt x="17" y="269"/>
                    <a:pt x="15" y="272"/>
                  </a:cubicBezTo>
                  <a:lnTo>
                    <a:pt x="15" y="270"/>
                  </a:lnTo>
                  <a:close/>
                  <a:moveTo>
                    <a:pt x="75" y="223"/>
                  </a:moveTo>
                  <a:cubicBezTo>
                    <a:pt x="76" y="228"/>
                    <a:pt x="75" y="224"/>
                    <a:pt x="74" y="225"/>
                  </a:cubicBezTo>
                  <a:cubicBezTo>
                    <a:pt x="74" y="223"/>
                    <a:pt x="73" y="222"/>
                    <a:pt x="74" y="219"/>
                  </a:cubicBezTo>
                  <a:cubicBezTo>
                    <a:pt x="76" y="222"/>
                    <a:pt x="75" y="220"/>
                    <a:pt x="75" y="223"/>
                  </a:cubicBezTo>
                  <a:close/>
                  <a:moveTo>
                    <a:pt x="14" y="14"/>
                  </a:moveTo>
                  <a:cubicBezTo>
                    <a:pt x="16" y="11"/>
                    <a:pt x="15" y="5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1" y="2"/>
                    <a:pt x="11" y="7"/>
                  </a:cubicBezTo>
                  <a:cubicBezTo>
                    <a:pt x="11" y="10"/>
                    <a:pt x="11" y="14"/>
                    <a:pt x="11" y="17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21"/>
                    <a:pt x="10" y="23"/>
                    <a:pt x="10" y="26"/>
                  </a:cubicBezTo>
                  <a:cubicBezTo>
                    <a:pt x="9" y="31"/>
                    <a:pt x="9" y="29"/>
                    <a:pt x="10" y="33"/>
                  </a:cubicBezTo>
                  <a:cubicBezTo>
                    <a:pt x="10" y="34"/>
                    <a:pt x="9" y="38"/>
                    <a:pt x="9" y="40"/>
                  </a:cubicBezTo>
                  <a:cubicBezTo>
                    <a:pt x="8" y="45"/>
                    <a:pt x="8" y="39"/>
                    <a:pt x="8" y="44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8" y="63"/>
                    <a:pt x="8" y="65"/>
                  </a:cubicBezTo>
                  <a:cubicBezTo>
                    <a:pt x="8" y="68"/>
                    <a:pt x="8" y="64"/>
                    <a:pt x="8" y="68"/>
                  </a:cubicBezTo>
                  <a:cubicBezTo>
                    <a:pt x="8" y="79"/>
                    <a:pt x="9" y="75"/>
                    <a:pt x="9" y="80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10" y="95"/>
                    <a:pt x="9" y="93"/>
                    <a:pt x="9" y="97"/>
                  </a:cubicBezTo>
                  <a:cubicBezTo>
                    <a:pt x="10" y="108"/>
                    <a:pt x="9" y="110"/>
                    <a:pt x="9" y="116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8"/>
                    <a:pt x="6" y="119"/>
                    <a:pt x="6" y="119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9" y="121"/>
                    <a:pt x="9" y="120"/>
                    <a:pt x="10" y="122"/>
                  </a:cubicBezTo>
                  <a:cubicBezTo>
                    <a:pt x="9" y="123"/>
                    <a:pt x="9" y="123"/>
                    <a:pt x="8" y="124"/>
                  </a:cubicBezTo>
                  <a:cubicBezTo>
                    <a:pt x="5" y="127"/>
                    <a:pt x="6" y="128"/>
                    <a:pt x="6" y="132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7" y="138"/>
                    <a:pt x="6" y="138"/>
                    <a:pt x="9" y="138"/>
                  </a:cubicBezTo>
                  <a:cubicBezTo>
                    <a:pt x="9" y="143"/>
                    <a:pt x="9" y="146"/>
                    <a:pt x="11" y="150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5"/>
                    <a:pt x="7" y="154"/>
                    <a:pt x="7" y="15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7"/>
                    <a:pt x="8" y="162"/>
                    <a:pt x="3" y="164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9"/>
                  </a:cubicBezTo>
                  <a:cubicBezTo>
                    <a:pt x="4" y="170"/>
                    <a:pt x="4" y="170"/>
                    <a:pt x="4" y="170"/>
                  </a:cubicBezTo>
                  <a:cubicBezTo>
                    <a:pt x="4" y="170"/>
                    <a:pt x="4" y="171"/>
                    <a:pt x="4" y="170"/>
                  </a:cubicBezTo>
                  <a:cubicBezTo>
                    <a:pt x="4" y="170"/>
                    <a:pt x="3" y="178"/>
                    <a:pt x="4" y="180"/>
                  </a:cubicBezTo>
                  <a:cubicBezTo>
                    <a:pt x="5" y="182"/>
                    <a:pt x="5" y="182"/>
                    <a:pt x="5" y="182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4"/>
                  </a:cubicBezTo>
                  <a:cubicBezTo>
                    <a:pt x="5" y="185"/>
                    <a:pt x="6" y="188"/>
                    <a:pt x="6" y="188"/>
                  </a:cubicBezTo>
                  <a:cubicBezTo>
                    <a:pt x="3" y="188"/>
                    <a:pt x="4" y="187"/>
                    <a:pt x="2" y="189"/>
                  </a:cubicBezTo>
                  <a:cubicBezTo>
                    <a:pt x="2" y="193"/>
                    <a:pt x="1" y="191"/>
                    <a:pt x="4" y="194"/>
                  </a:cubicBezTo>
                  <a:cubicBezTo>
                    <a:pt x="0" y="197"/>
                    <a:pt x="3" y="194"/>
                    <a:pt x="1" y="197"/>
                  </a:cubicBezTo>
                  <a:cubicBezTo>
                    <a:pt x="2" y="201"/>
                    <a:pt x="1" y="208"/>
                    <a:pt x="4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7" y="213"/>
                    <a:pt x="7" y="213"/>
                    <a:pt x="7" y="213"/>
                  </a:cubicBezTo>
                  <a:cubicBezTo>
                    <a:pt x="6" y="216"/>
                    <a:pt x="4" y="213"/>
                    <a:pt x="4" y="219"/>
                  </a:cubicBezTo>
                  <a:cubicBezTo>
                    <a:pt x="3" y="225"/>
                    <a:pt x="4" y="237"/>
                    <a:pt x="6" y="242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6" y="242"/>
                    <a:pt x="7" y="243"/>
                    <a:pt x="7" y="243"/>
                  </a:cubicBezTo>
                  <a:cubicBezTo>
                    <a:pt x="6" y="248"/>
                    <a:pt x="5" y="251"/>
                    <a:pt x="9" y="254"/>
                  </a:cubicBezTo>
                  <a:cubicBezTo>
                    <a:pt x="8" y="256"/>
                    <a:pt x="8" y="256"/>
                    <a:pt x="8" y="259"/>
                  </a:cubicBezTo>
                  <a:cubicBezTo>
                    <a:pt x="13" y="264"/>
                    <a:pt x="13" y="264"/>
                    <a:pt x="13" y="264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10" y="269"/>
                    <a:pt x="10" y="271"/>
                    <a:pt x="10" y="276"/>
                  </a:cubicBezTo>
                  <a:cubicBezTo>
                    <a:pt x="9" y="277"/>
                    <a:pt x="9" y="278"/>
                    <a:pt x="8" y="279"/>
                  </a:cubicBezTo>
                  <a:cubicBezTo>
                    <a:pt x="13" y="285"/>
                    <a:pt x="7" y="288"/>
                    <a:pt x="8" y="294"/>
                  </a:cubicBezTo>
                  <a:cubicBezTo>
                    <a:pt x="9" y="295"/>
                    <a:pt x="9" y="295"/>
                    <a:pt x="9" y="295"/>
                  </a:cubicBezTo>
                  <a:cubicBezTo>
                    <a:pt x="10" y="299"/>
                    <a:pt x="10" y="295"/>
                    <a:pt x="10" y="307"/>
                  </a:cubicBezTo>
                  <a:cubicBezTo>
                    <a:pt x="13" y="306"/>
                    <a:pt x="13" y="306"/>
                    <a:pt x="13" y="306"/>
                  </a:cubicBezTo>
                  <a:cubicBezTo>
                    <a:pt x="14" y="309"/>
                    <a:pt x="14" y="309"/>
                    <a:pt x="14" y="309"/>
                  </a:cubicBezTo>
                  <a:cubicBezTo>
                    <a:pt x="18" y="309"/>
                    <a:pt x="18" y="309"/>
                    <a:pt x="18" y="309"/>
                  </a:cubicBezTo>
                  <a:cubicBezTo>
                    <a:pt x="16" y="313"/>
                    <a:pt x="16" y="313"/>
                    <a:pt x="16" y="313"/>
                  </a:cubicBezTo>
                  <a:cubicBezTo>
                    <a:pt x="18" y="315"/>
                    <a:pt x="15" y="314"/>
                    <a:pt x="20" y="314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cubicBezTo>
                    <a:pt x="22" y="322"/>
                    <a:pt x="22" y="322"/>
                    <a:pt x="22" y="323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5"/>
                    <a:pt x="20" y="325"/>
                    <a:pt x="20" y="326"/>
                  </a:cubicBezTo>
                  <a:cubicBezTo>
                    <a:pt x="22" y="328"/>
                    <a:pt x="22" y="328"/>
                    <a:pt x="22" y="328"/>
                  </a:cubicBezTo>
                  <a:cubicBezTo>
                    <a:pt x="23" y="343"/>
                    <a:pt x="27" y="330"/>
                    <a:pt x="26" y="346"/>
                  </a:cubicBezTo>
                  <a:cubicBezTo>
                    <a:pt x="29" y="347"/>
                    <a:pt x="29" y="347"/>
                    <a:pt x="29" y="347"/>
                  </a:cubicBezTo>
                  <a:cubicBezTo>
                    <a:pt x="29" y="354"/>
                    <a:pt x="29" y="351"/>
                    <a:pt x="32" y="356"/>
                  </a:cubicBezTo>
                  <a:cubicBezTo>
                    <a:pt x="33" y="359"/>
                    <a:pt x="33" y="358"/>
                    <a:pt x="34" y="361"/>
                  </a:cubicBezTo>
                  <a:cubicBezTo>
                    <a:pt x="35" y="356"/>
                    <a:pt x="35" y="356"/>
                    <a:pt x="35" y="356"/>
                  </a:cubicBezTo>
                  <a:cubicBezTo>
                    <a:pt x="40" y="356"/>
                    <a:pt x="40" y="356"/>
                    <a:pt x="40" y="356"/>
                  </a:cubicBezTo>
                  <a:cubicBezTo>
                    <a:pt x="40" y="359"/>
                    <a:pt x="38" y="360"/>
                    <a:pt x="36" y="362"/>
                  </a:cubicBezTo>
                  <a:cubicBezTo>
                    <a:pt x="37" y="367"/>
                    <a:pt x="39" y="368"/>
                    <a:pt x="41" y="372"/>
                  </a:cubicBezTo>
                  <a:cubicBezTo>
                    <a:pt x="45" y="372"/>
                    <a:pt x="45" y="372"/>
                    <a:pt x="45" y="372"/>
                  </a:cubicBezTo>
                  <a:cubicBezTo>
                    <a:pt x="47" y="377"/>
                    <a:pt x="45" y="373"/>
                    <a:pt x="48" y="377"/>
                  </a:cubicBezTo>
                  <a:cubicBezTo>
                    <a:pt x="51" y="380"/>
                    <a:pt x="49" y="377"/>
                    <a:pt x="51" y="382"/>
                  </a:cubicBezTo>
                  <a:cubicBezTo>
                    <a:pt x="57" y="399"/>
                    <a:pt x="57" y="399"/>
                    <a:pt x="57" y="399"/>
                  </a:cubicBezTo>
                  <a:cubicBezTo>
                    <a:pt x="59" y="405"/>
                    <a:pt x="60" y="403"/>
                    <a:pt x="62" y="410"/>
                  </a:cubicBezTo>
                  <a:cubicBezTo>
                    <a:pt x="62" y="411"/>
                    <a:pt x="62" y="413"/>
                    <a:pt x="63" y="413"/>
                  </a:cubicBezTo>
                  <a:cubicBezTo>
                    <a:pt x="64" y="415"/>
                    <a:pt x="63" y="414"/>
                    <a:pt x="65" y="415"/>
                  </a:cubicBezTo>
                  <a:cubicBezTo>
                    <a:pt x="71" y="412"/>
                    <a:pt x="64" y="400"/>
                    <a:pt x="66" y="396"/>
                  </a:cubicBezTo>
                  <a:cubicBezTo>
                    <a:pt x="66" y="397"/>
                    <a:pt x="67" y="401"/>
                    <a:pt x="68" y="401"/>
                  </a:cubicBezTo>
                  <a:cubicBezTo>
                    <a:pt x="68" y="403"/>
                    <a:pt x="68" y="404"/>
                    <a:pt x="69" y="406"/>
                  </a:cubicBezTo>
                  <a:cubicBezTo>
                    <a:pt x="70" y="409"/>
                    <a:pt x="71" y="413"/>
                    <a:pt x="71" y="415"/>
                  </a:cubicBezTo>
                  <a:cubicBezTo>
                    <a:pt x="75" y="416"/>
                    <a:pt x="72" y="415"/>
                    <a:pt x="76" y="416"/>
                  </a:cubicBezTo>
                  <a:cubicBezTo>
                    <a:pt x="75" y="413"/>
                    <a:pt x="74" y="413"/>
                    <a:pt x="74" y="409"/>
                  </a:cubicBezTo>
                  <a:cubicBezTo>
                    <a:pt x="77" y="410"/>
                    <a:pt x="74" y="408"/>
                    <a:pt x="77" y="411"/>
                  </a:cubicBezTo>
                  <a:cubicBezTo>
                    <a:pt x="79" y="413"/>
                    <a:pt x="76" y="411"/>
                    <a:pt x="80" y="413"/>
                  </a:cubicBezTo>
                  <a:cubicBezTo>
                    <a:pt x="81" y="408"/>
                    <a:pt x="79" y="398"/>
                    <a:pt x="78" y="394"/>
                  </a:cubicBezTo>
                  <a:cubicBezTo>
                    <a:pt x="81" y="390"/>
                    <a:pt x="81" y="390"/>
                    <a:pt x="81" y="390"/>
                  </a:cubicBezTo>
                  <a:cubicBezTo>
                    <a:pt x="81" y="392"/>
                    <a:pt x="80" y="390"/>
                    <a:pt x="81" y="393"/>
                  </a:cubicBezTo>
                  <a:cubicBezTo>
                    <a:pt x="82" y="395"/>
                    <a:pt x="82" y="395"/>
                    <a:pt x="82" y="395"/>
                  </a:cubicBezTo>
                  <a:cubicBezTo>
                    <a:pt x="87" y="402"/>
                    <a:pt x="86" y="413"/>
                    <a:pt x="89" y="420"/>
                  </a:cubicBezTo>
                  <a:cubicBezTo>
                    <a:pt x="91" y="424"/>
                    <a:pt x="91" y="426"/>
                    <a:pt x="91" y="431"/>
                  </a:cubicBezTo>
                  <a:cubicBezTo>
                    <a:pt x="98" y="429"/>
                    <a:pt x="95" y="422"/>
                    <a:pt x="93" y="412"/>
                  </a:cubicBezTo>
                  <a:cubicBezTo>
                    <a:pt x="93" y="409"/>
                    <a:pt x="92" y="408"/>
                    <a:pt x="92" y="405"/>
                  </a:cubicBezTo>
                  <a:cubicBezTo>
                    <a:pt x="94" y="407"/>
                    <a:pt x="93" y="406"/>
                    <a:pt x="96" y="407"/>
                  </a:cubicBezTo>
                  <a:cubicBezTo>
                    <a:pt x="95" y="413"/>
                    <a:pt x="95" y="413"/>
                    <a:pt x="95" y="413"/>
                  </a:cubicBezTo>
                  <a:cubicBezTo>
                    <a:pt x="98" y="414"/>
                    <a:pt x="97" y="414"/>
                    <a:pt x="101" y="414"/>
                  </a:cubicBezTo>
                  <a:cubicBezTo>
                    <a:pt x="100" y="411"/>
                    <a:pt x="100" y="413"/>
                    <a:pt x="101" y="411"/>
                  </a:cubicBezTo>
                  <a:cubicBezTo>
                    <a:pt x="98" y="396"/>
                    <a:pt x="98" y="396"/>
                    <a:pt x="98" y="396"/>
                  </a:cubicBezTo>
                  <a:cubicBezTo>
                    <a:pt x="97" y="394"/>
                    <a:pt x="95" y="389"/>
                    <a:pt x="96" y="384"/>
                  </a:cubicBezTo>
                  <a:cubicBezTo>
                    <a:pt x="96" y="381"/>
                    <a:pt x="96" y="381"/>
                    <a:pt x="96" y="381"/>
                  </a:cubicBezTo>
                  <a:cubicBezTo>
                    <a:pt x="98" y="380"/>
                    <a:pt x="96" y="380"/>
                    <a:pt x="98" y="380"/>
                  </a:cubicBezTo>
                  <a:cubicBezTo>
                    <a:pt x="98" y="380"/>
                    <a:pt x="99" y="381"/>
                    <a:pt x="100" y="381"/>
                  </a:cubicBezTo>
                  <a:cubicBezTo>
                    <a:pt x="100" y="388"/>
                    <a:pt x="100" y="388"/>
                    <a:pt x="100" y="388"/>
                  </a:cubicBezTo>
                  <a:cubicBezTo>
                    <a:pt x="105" y="388"/>
                    <a:pt x="105" y="388"/>
                    <a:pt x="105" y="388"/>
                  </a:cubicBezTo>
                  <a:cubicBezTo>
                    <a:pt x="102" y="391"/>
                    <a:pt x="102" y="392"/>
                    <a:pt x="105" y="394"/>
                  </a:cubicBezTo>
                  <a:cubicBezTo>
                    <a:pt x="109" y="387"/>
                    <a:pt x="100" y="366"/>
                    <a:pt x="100" y="361"/>
                  </a:cubicBezTo>
                  <a:cubicBezTo>
                    <a:pt x="101" y="359"/>
                    <a:pt x="102" y="359"/>
                    <a:pt x="104" y="358"/>
                  </a:cubicBezTo>
                  <a:cubicBezTo>
                    <a:pt x="106" y="361"/>
                    <a:pt x="106" y="361"/>
                    <a:pt x="106" y="361"/>
                  </a:cubicBezTo>
                  <a:cubicBezTo>
                    <a:pt x="106" y="362"/>
                    <a:pt x="106" y="362"/>
                    <a:pt x="106" y="364"/>
                  </a:cubicBezTo>
                  <a:cubicBezTo>
                    <a:pt x="108" y="372"/>
                    <a:pt x="106" y="369"/>
                    <a:pt x="110" y="371"/>
                  </a:cubicBezTo>
                  <a:cubicBezTo>
                    <a:pt x="110" y="362"/>
                    <a:pt x="110" y="362"/>
                    <a:pt x="110" y="362"/>
                  </a:cubicBezTo>
                  <a:cubicBezTo>
                    <a:pt x="110" y="357"/>
                    <a:pt x="111" y="363"/>
                    <a:pt x="111" y="358"/>
                  </a:cubicBezTo>
                  <a:cubicBezTo>
                    <a:pt x="111" y="355"/>
                    <a:pt x="111" y="355"/>
                    <a:pt x="110" y="354"/>
                  </a:cubicBezTo>
                  <a:cubicBezTo>
                    <a:pt x="114" y="348"/>
                    <a:pt x="112" y="346"/>
                    <a:pt x="110" y="334"/>
                  </a:cubicBezTo>
                  <a:cubicBezTo>
                    <a:pt x="111" y="334"/>
                    <a:pt x="112" y="334"/>
                    <a:pt x="113" y="332"/>
                  </a:cubicBezTo>
                  <a:cubicBezTo>
                    <a:pt x="110" y="330"/>
                    <a:pt x="110" y="330"/>
                    <a:pt x="110" y="330"/>
                  </a:cubicBezTo>
                  <a:cubicBezTo>
                    <a:pt x="111" y="326"/>
                    <a:pt x="111" y="326"/>
                    <a:pt x="111" y="326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10" y="321"/>
                    <a:pt x="113" y="324"/>
                    <a:pt x="116" y="326"/>
                  </a:cubicBezTo>
                  <a:cubicBezTo>
                    <a:pt x="115" y="331"/>
                    <a:pt x="119" y="337"/>
                    <a:pt x="120" y="343"/>
                  </a:cubicBezTo>
                  <a:cubicBezTo>
                    <a:pt x="121" y="346"/>
                    <a:pt x="121" y="349"/>
                    <a:pt x="123" y="351"/>
                  </a:cubicBezTo>
                  <a:cubicBezTo>
                    <a:pt x="125" y="347"/>
                    <a:pt x="125" y="347"/>
                    <a:pt x="125" y="347"/>
                  </a:cubicBezTo>
                  <a:cubicBezTo>
                    <a:pt x="125" y="342"/>
                    <a:pt x="126" y="336"/>
                    <a:pt x="125" y="334"/>
                  </a:cubicBezTo>
                  <a:cubicBezTo>
                    <a:pt x="124" y="324"/>
                    <a:pt x="117" y="318"/>
                    <a:pt x="119" y="307"/>
                  </a:cubicBezTo>
                  <a:cubicBezTo>
                    <a:pt x="119" y="304"/>
                    <a:pt x="119" y="306"/>
                    <a:pt x="119" y="302"/>
                  </a:cubicBezTo>
                  <a:cubicBezTo>
                    <a:pt x="117" y="290"/>
                    <a:pt x="114" y="283"/>
                    <a:pt x="111" y="268"/>
                  </a:cubicBezTo>
                  <a:cubicBezTo>
                    <a:pt x="110" y="263"/>
                    <a:pt x="109" y="262"/>
                    <a:pt x="109" y="256"/>
                  </a:cubicBezTo>
                  <a:cubicBezTo>
                    <a:pt x="114" y="257"/>
                    <a:pt x="112" y="256"/>
                    <a:pt x="112" y="261"/>
                  </a:cubicBezTo>
                  <a:cubicBezTo>
                    <a:pt x="113" y="265"/>
                    <a:pt x="113" y="270"/>
                    <a:pt x="115" y="274"/>
                  </a:cubicBezTo>
                  <a:cubicBezTo>
                    <a:pt x="119" y="278"/>
                    <a:pt x="119" y="278"/>
                    <a:pt x="119" y="278"/>
                  </a:cubicBezTo>
                  <a:cubicBezTo>
                    <a:pt x="119" y="267"/>
                    <a:pt x="120" y="273"/>
                    <a:pt x="117" y="267"/>
                  </a:cubicBezTo>
                  <a:cubicBezTo>
                    <a:pt x="123" y="268"/>
                    <a:pt x="119" y="269"/>
                    <a:pt x="122" y="273"/>
                  </a:cubicBezTo>
                  <a:cubicBezTo>
                    <a:pt x="124" y="272"/>
                    <a:pt x="124" y="270"/>
                    <a:pt x="123" y="267"/>
                  </a:cubicBezTo>
                  <a:cubicBezTo>
                    <a:pt x="123" y="264"/>
                    <a:pt x="123" y="264"/>
                    <a:pt x="123" y="264"/>
                  </a:cubicBezTo>
                  <a:cubicBezTo>
                    <a:pt x="123" y="263"/>
                    <a:pt x="123" y="262"/>
                    <a:pt x="123" y="260"/>
                  </a:cubicBezTo>
                  <a:cubicBezTo>
                    <a:pt x="121" y="258"/>
                    <a:pt x="123" y="257"/>
                    <a:pt x="121" y="256"/>
                  </a:cubicBezTo>
                  <a:cubicBezTo>
                    <a:pt x="120" y="254"/>
                    <a:pt x="119" y="255"/>
                    <a:pt x="116" y="254"/>
                  </a:cubicBezTo>
                  <a:cubicBezTo>
                    <a:pt x="115" y="247"/>
                    <a:pt x="114" y="246"/>
                    <a:pt x="115" y="240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5" y="236"/>
                    <a:pt x="115" y="236"/>
                    <a:pt x="115" y="236"/>
                  </a:cubicBezTo>
                  <a:cubicBezTo>
                    <a:pt x="115" y="235"/>
                    <a:pt x="116" y="235"/>
                    <a:pt x="116" y="235"/>
                  </a:cubicBezTo>
                  <a:cubicBezTo>
                    <a:pt x="116" y="234"/>
                    <a:pt x="116" y="233"/>
                    <a:pt x="115" y="231"/>
                  </a:cubicBezTo>
                  <a:cubicBezTo>
                    <a:pt x="114" y="228"/>
                    <a:pt x="115" y="232"/>
                    <a:pt x="114" y="229"/>
                  </a:cubicBezTo>
                  <a:cubicBezTo>
                    <a:pt x="114" y="227"/>
                    <a:pt x="114" y="220"/>
                    <a:pt x="112" y="217"/>
                  </a:cubicBezTo>
                  <a:cubicBezTo>
                    <a:pt x="112" y="215"/>
                    <a:pt x="110" y="215"/>
                    <a:pt x="110" y="214"/>
                  </a:cubicBezTo>
                  <a:cubicBezTo>
                    <a:pt x="114" y="209"/>
                    <a:pt x="109" y="204"/>
                    <a:pt x="109" y="199"/>
                  </a:cubicBezTo>
                  <a:cubicBezTo>
                    <a:pt x="109" y="197"/>
                    <a:pt x="110" y="195"/>
                    <a:pt x="110" y="193"/>
                  </a:cubicBezTo>
                  <a:cubicBezTo>
                    <a:pt x="107" y="192"/>
                    <a:pt x="108" y="192"/>
                    <a:pt x="106" y="192"/>
                  </a:cubicBezTo>
                  <a:cubicBezTo>
                    <a:pt x="107" y="187"/>
                    <a:pt x="108" y="187"/>
                    <a:pt x="104" y="177"/>
                  </a:cubicBezTo>
                  <a:cubicBezTo>
                    <a:pt x="104" y="176"/>
                    <a:pt x="103" y="176"/>
                    <a:pt x="103" y="175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00" y="165"/>
                    <a:pt x="100" y="169"/>
                    <a:pt x="101" y="162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155"/>
                    <a:pt x="96" y="155"/>
                    <a:pt x="96" y="155"/>
                  </a:cubicBezTo>
                  <a:cubicBezTo>
                    <a:pt x="96" y="143"/>
                    <a:pt x="94" y="143"/>
                    <a:pt x="93" y="141"/>
                  </a:cubicBezTo>
                  <a:cubicBezTo>
                    <a:pt x="92" y="137"/>
                    <a:pt x="94" y="138"/>
                    <a:pt x="91" y="134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117"/>
                    <a:pt x="83" y="106"/>
                    <a:pt x="83" y="104"/>
                  </a:cubicBezTo>
                  <a:cubicBezTo>
                    <a:pt x="86" y="108"/>
                    <a:pt x="83" y="107"/>
                    <a:pt x="87" y="110"/>
                  </a:cubicBezTo>
                  <a:cubicBezTo>
                    <a:pt x="88" y="109"/>
                    <a:pt x="88" y="109"/>
                    <a:pt x="89" y="108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5" y="100"/>
                    <a:pt x="89" y="96"/>
                    <a:pt x="86" y="89"/>
                  </a:cubicBezTo>
                  <a:cubicBezTo>
                    <a:pt x="83" y="85"/>
                    <a:pt x="82" y="76"/>
                    <a:pt x="79" y="70"/>
                  </a:cubicBezTo>
                  <a:cubicBezTo>
                    <a:pt x="77" y="64"/>
                    <a:pt x="76" y="57"/>
                    <a:pt x="74" y="51"/>
                  </a:cubicBezTo>
                  <a:cubicBezTo>
                    <a:pt x="71" y="44"/>
                    <a:pt x="72" y="43"/>
                    <a:pt x="69" y="34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2" y="17"/>
                    <a:pt x="62" y="17"/>
                    <a:pt x="61" y="14"/>
                  </a:cubicBezTo>
                  <a:cubicBezTo>
                    <a:pt x="58" y="5"/>
                    <a:pt x="58" y="5"/>
                    <a:pt x="54" y="4"/>
                  </a:cubicBezTo>
                  <a:cubicBezTo>
                    <a:pt x="54" y="11"/>
                    <a:pt x="54" y="12"/>
                    <a:pt x="57" y="16"/>
                  </a:cubicBezTo>
                  <a:cubicBezTo>
                    <a:pt x="59" y="19"/>
                    <a:pt x="59" y="22"/>
                    <a:pt x="59" y="26"/>
                  </a:cubicBezTo>
                  <a:cubicBezTo>
                    <a:pt x="60" y="30"/>
                    <a:pt x="59" y="33"/>
                    <a:pt x="61" y="36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4" y="42"/>
                    <a:pt x="62" y="44"/>
                    <a:pt x="62" y="49"/>
                  </a:cubicBezTo>
                  <a:cubicBezTo>
                    <a:pt x="64" y="47"/>
                    <a:pt x="64" y="47"/>
                    <a:pt x="64" y="48"/>
                  </a:cubicBezTo>
                  <a:cubicBezTo>
                    <a:pt x="64" y="51"/>
                    <a:pt x="66" y="49"/>
                    <a:pt x="62" y="51"/>
                  </a:cubicBezTo>
                  <a:cubicBezTo>
                    <a:pt x="61" y="49"/>
                    <a:pt x="61" y="50"/>
                    <a:pt x="60" y="48"/>
                  </a:cubicBezTo>
                  <a:cubicBezTo>
                    <a:pt x="58" y="45"/>
                    <a:pt x="59" y="42"/>
                    <a:pt x="57" y="39"/>
                  </a:cubicBezTo>
                  <a:cubicBezTo>
                    <a:pt x="55" y="35"/>
                    <a:pt x="57" y="37"/>
                    <a:pt x="54" y="35"/>
                  </a:cubicBezTo>
                  <a:cubicBezTo>
                    <a:pt x="54" y="42"/>
                    <a:pt x="55" y="46"/>
                    <a:pt x="57" y="51"/>
                  </a:cubicBezTo>
                  <a:cubicBezTo>
                    <a:pt x="95" y="187"/>
                    <a:pt x="95" y="187"/>
                    <a:pt x="95" y="187"/>
                  </a:cubicBezTo>
                  <a:cubicBezTo>
                    <a:pt x="96" y="191"/>
                    <a:pt x="98" y="195"/>
                    <a:pt x="99" y="199"/>
                  </a:cubicBezTo>
                  <a:cubicBezTo>
                    <a:pt x="108" y="243"/>
                    <a:pt x="108" y="243"/>
                    <a:pt x="108" y="243"/>
                  </a:cubicBezTo>
                  <a:cubicBezTo>
                    <a:pt x="109" y="246"/>
                    <a:pt x="110" y="247"/>
                    <a:pt x="111" y="250"/>
                  </a:cubicBezTo>
                  <a:cubicBezTo>
                    <a:pt x="112" y="256"/>
                    <a:pt x="110" y="256"/>
                    <a:pt x="110" y="257"/>
                  </a:cubicBezTo>
                  <a:cubicBezTo>
                    <a:pt x="107" y="255"/>
                    <a:pt x="109" y="256"/>
                    <a:pt x="108" y="252"/>
                  </a:cubicBezTo>
                  <a:cubicBezTo>
                    <a:pt x="103" y="236"/>
                    <a:pt x="103" y="236"/>
                    <a:pt x="103" y="236"/>
                  </a:cubicBezTo>
                  <a:cubicBezTo>
                    <a:pt x="103" y="234"/>
                    <a:pt x="103" y="235"/>
                    <a:pt x="103" y="233"/>
                  </a:cubicBezTo>
                  <a:cubicBezTo>
                    <a:pt x="103" y="231"/>
                    <a:pt x="102" y="231"/>
                    <a:pt x="102" y="229"/>
                  </a:cubicBezTo>
                  <a:cubicBezTo>
                    <a:pt x="101" y="225"/>
                    <a:pt x="100" y="222"/>
                    <a:pt x="100" y="218"/>
                  </a:cubicBezTo>
                  <a:cubicBezTo>
                    <a:pt x="98" y="209"/>
                    <a:pt x="93" y="197"/>
                    <a:pt x="91" y="188"/>
                  </a:cubicBezTo>
                  <a:cubicBezTo>
                    <a:pt x="91" y="185"/>
                    <a:pt x="92" y="190"/>
                    <a:pt x="91" y="185"/>
                  </a:cubicBezTo>
                  <a:cubicBezTo>
                    <a:pt x="88" y="174"/>
                    <a:pt x="88" y="174"/>
                    <a:pt x="88" y="174"/>
                  </a:cubicBezTo>
                  <a:cubicBezTo>
                    <a:pt x="88" y="174"/>
                    <a:pt x="87" y="173"/>
                    <a:pt x="87" y="173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0" y="147"/>
                    <a:pt x="76" y="134"/>
                    <a:pt x="74" y="125"/>
                  </a:cubicBezTo>
                  <a:cubicBezTo>
                    <a:pt x="72" y="119"/>
                    <a:pt x="71" y="118"/>
                    <a:pt x="71" y="115"/>
                  </a:cubicBezTo>
                  <a:cubicBezTo>
                    <a:pt x="70" y="112"/>
                    <a:pt x="71" y="113"/>
                    <a:pt x="70" y="110"/>
                  </a:cubicBezTo>
                  <a:cubicBezTo>
                    <a:pt x="69" y="107"/>
                    <a:pt x="69" y="110"/>
                    <a:pt x="68" y="107"/>
                  </a:cubicBezTo>
                  <a:cubicBezTo>
                    <a:pt x="66" y="99"/>
                    <a:pt x="66" y="99"/>
                    <a:pt x="66" y="99"/>
                  </a:cubicBezTo>
                  <a:cubicBezTo>
                    <a:pt x="65" y="94"/>
                    <a:pt x="66" y="96"/>
                    <a:pt x="64" y="91"/>
                  </a:cubicBezTo>
                  <a:cubicBezTo>
                    <a:pt x="63" y="88"/>
                    <a:pt x="61" y="83"/>
                    <a:pt x="60" y="7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1" y="54"/>
                    <a:pt x="53" y="54"/>
                    <a:pt x="49" y="52"/>
                  </a:cubicBezTo>
                  <a:cubicBezTo>
                    <a:pt x="46" y="57"/>
                    <a:pt x="47" y="56"/>
                    <a:pt x="48" y="61"/>
                  </a:cubicBezTo>
                  <a:cubicBezTo>
                    <a:pt x="49" y="65"/>
                    <a:pt x="49" y="68"/>
                    <a:pt x="49" y="71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52" y="86"/>
                    <a:pt x="53" y="87"/>
                    <a:pt x="51" y="90"/>
                  </a:cubicBezTo>
                  <a:cubicBezTo>
                    <a:pt x="50" y="92"/>
                    <a:pt x="51" y="89"/>
                    <a:pt x="50" y="92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2" y="100"/>
                    <a:pt x="52" y="104"/>
                    <a:pt x="54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5" y="110"/>
                    <a:pt x="55" y="110"/>
                    <a:pt x="55" y="110"/>
                  </a:cubicBezTo>
                  <a:cubicBezTo>
                    <a:pt x="57" y="118"/>
                    <a:pt x="57" y="118"/>
                    <a:pt x="57" y="118"/>
                  </a:cubicBezTo>
                  <a:cubicBezTo>
                    <a:pt x="57" y="119"/>
                    <a:pt x="56" y="122"/>
                    <a:pt x="57" y="125"/>
                  </a:cubicBezTo>
                  <a:cubicBezTo>
                    <a:pt x="57" y="127"/>
                    <a:pt x="59" y="130"/>
                    <a:pt x="59" y="132"/>
                  </a:cubicBezTo>
                  <a:cubicBezTo>
                    <a:pt x="74" y="216"/>
                    <a:pt x="74" y="216"/>
                    <a:pt x="74" y="216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1" y="159"/>
                    <a:pt x="56" y="122"/>
                    <a:pt x="48" y="106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5" y="48"/>
                    <a:pt x="35" y="49"/>
                    <a:pt x="34" y="46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1"/>
                    <a:pt x="31" y="30"/>
                    <a:pt x="30" y="27"/>
                  </a:cubicBezTo>
                  <a:cubicBezTo>
                    <a:pt x="30" y="26"/>
                    <a:pt x="28" y="28"/>
                    <a:pt x="29" y="22"/>
                  </a:cubicBezTo>
                  <a:cubicBezTo>
                    <a:pt x="27" y="24"/>
                    <a:pt x="28" y="22"/>
                    <a:pt x="27" y="25"/>
                  </a:cubicBezTo>
                  <a:cubicBezTo>
                    <a:pt x="26" y="27"/>
                    <a:pt x="27" y="26"/>
                    <a:pt x="27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41"/>
                    <a:pt x="23" y="51"/>
                    <a:pt x="24" y="62"/>
                  </a:cubicBezTo>
                  <a:cubicBezTo>
                    <a:pt x="25" y="64"/>
                    <a:pt x="25" y="65"/>
                    <a:pt x="25" y="67"/>
                  </a:cubicBezTo>
                  <a:cubicBezTo>
                    <a:pt x="25" y="69"/>
                    <a:pt x="26" y="72"/>
                    <a:pt x="26" y="73"/>
                  </a:cubicBezTo>
                  <a:cubicBezTo>
                    <a:pt x="26" y="74"/>
                    <a:pt x="26" y="75"/>
                    <a:pt x="26" y="76"/>
                  </a:cubicBezTo>
                  <a:cubicBezTo>
                    <a:pt x="26" y="78"/>
                    <a:pt x="26" y="76"/>
                    <a:pt x="26" y="78"/>
                  </a:cubicBezTo>
                  <a:cubicBezTo>
                    <a:pt x="23" y="73"/>
                    <a:pt x="23" y="68"/>
                    <a:pt x="22" y="63"/>
                  </a:cubicBezTo>
                  <a:cubicBezTo>
                    <a:pt x="20" y="53"/>
                    <a:pt x="19" y="31"/>
                    <a:pt x="18" y="28"/>
                  </a:cubicBezTo>
                  <a:cubicBezTo>
                    <a:pt x="17" y="24"/>
                    <a:pt x="17" y="27"/>
                    <a:pt x="17" y="22"/>
                  </a:cubicBezTo>
                  <a:cubicBezTo>
                    <a:pt x="17" y="19"/>
                    <a:pt x="17" y="19"/>
                    <a:pt x="15" y="15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8" name="Freeform 13"/>
            <p:cNvSpPr>
              <a:spLocks noEditPoints="1"/>
            </p:cNvSpPr>
            <p:nvPr/>
          </p:nvSpPr>
          <p:spPr bwMode="auto">
            <a:xfrm>
              <a:off x="1532534" y="4544530"/>
              <a:ext cx="129155" cy="389812"/>
            </a:xfrm>
            <a:custGeom>
              <a:avLst/>
              <a:gdLst>
                <a:gd name="T0" fmla="*/ 40 w 129"/>
                <a:gd name="T1" fmla="*/ 362 h 388"/>
                <a:gd name="T2" fmla="*/ 79 w 129"/>
                <a:gd name="T3" fmla="*/ 336 h 388"/>
                <a:gd name="T4" fmla="*/ 94 w 129"/>
                <a:gd name="T5" fmla="*/ 323 h 388"/>
                <a:gd name="T6" fmla="*/ 32 w 129"/>
                <a:gd name="T7" fmla="*/ 322 h 388"/>
                <a:gd name="T8" fmla="*/ 100 w 129"/>
                <a:gd name="T9" fmla="*/ 295 h 388"/>
                <a:gd name="T10" fmla="*/ 74 w 129"/>
                <a:gd name="T11" fmla="*/ 263 h 388"/>
                <a:gd name="T12" fmla="*/ 117 w 129"/>
                <a:gd name="T13" fmla="*/ 257 h 388"/>
                <a:gd name="T14" fmla="*/ 91 w 129"/>
                <a:gd name="T15" fmla="*/ 269 h 388"/>
                <a:gd name="T16" fmla="*/ 93 w 129"/>
                <a:gd name="T17" fmla="*/ 269 h 388"/>
                <a:gd name="T18" fmla="*/ 14 w 129"/>
                <a:gd name="T19" fmla="*/ 200 h 388"/>
                <a:gd name="T20" fmla="*/ 46 w 129"/>
                <a:gd name="T21" fmla="*/ 186 h 388"/>
                <a:gd name="T22" fmla="*/ 67 w 129"/>
                <a:gd name="T23" fmla="*/ 144 h 388"/>
                <a:gd name="T24" fmla="*/ 68 w 129"/>
                <a:gd name="T25" fmla="*/ 133 h 388"/>
                <a:gd name="T26" fmla="*/ 19 w 129"/>
                <a:gd name="T27" fmla="*/ 146 h 388"/>
                <a:gd name="T28" fmla="*/ 18 w 129"/>
                <a:gd name="T29" fmla="*/ 112 h 388"/>
                <a:gd name="T30" fmla="*/ 68 w 129"/>
                <a:gd name="T31" fmla="*/ 116 h 388"/>
                <a:gd name="T32" fmla="*/ 36 w 129"/>
                <a:gd name="T33" fmla="*/ 85 h 388"/>
                <a:gd name="T34" fmla="*/ 38 w 129"/>
                <a:gd name="T35" fmla="*/ 98 h 388"/>
                <a:gd name="T36" fmla="*/ 36 w 129"/>
                <a:gd name="T37" fmla="*/ 69 h 388"/>
                <a:gd name="T38" fmla="*/ 57 w 129"/>
                <a:gd name="T39" fmla="*/ 9 h 388"/>
                <a:gd name="T40" fmla="*/ 38 w 129"/>
                <a:gd name="T41" fmla="*/ 3 h 388"/>
                <a:gd name="T42" fmla="*/ 33 w 129"/>
                <a:gd name="T43" fmla="*/ 48 h 388"/>
                <a:gd name="T44" fmla="*/ 25 w 129"/>
                <a:gd name="T45" fmla="*/ 36 h 388"/>
                <a:gd name="T46" fmla="*/ 17 w 129"/>
                <a:gd name="T47" fmla="*/ 48 h 388"/>
                <a:gd name="T48" fmla="*/ 14 w 129"/>
                <a:gd name="T49" fmla="*/ 71 h 388"/>
                <a:gd name="T50" fmla="*/ 10 w 129"/>
                <a:gd name="T51" fmla="*/ 130 h 388"/>
                <a:gd name="T52" fmla="*/ 3 w 129"/>
                <a:gd name="T53" fmla="*/ 200 h 388"/>
                <a:gd name="T54" fmla="*/ 0 w 129"/>
                <a:gd name="T55" fmla="*/ 215 h 388"/>
                <a:gd name="T56" fmla="*/ 4 w 129"/>
                <a:gd name="T57" fmla="*/ 244 h 388"/>
                <a:gd name="T58" fmla="*/ 6 w 129"/>
                <a:gd name="T59" fmla="*/ 269 h 388"/>
                <a:gd name="T60" fmla="*/ 21 w 129"/>
                <a:gd name="T61" fmla="*/ 327 h 388"/>
                <a:gd name="T62" fmla="*/ 42 w 129"/>
                <a:gd name="T63" fmla="*/ 373 h 388"/>
                <a:gd name="T64" fmla="*/ 50 w 129"/>
                <a:gd name="T65" fmla="*/ 362 h 388"/>
                <a:gd name="T66" fmla="*/ 54 w 129"/>
                <a:gd name="T67" fmla="*/ 304 h 388"/>
                <a:gd name="T68" fmla="*/ 67 w 129"/>
                <a:gd name="T69" fmla="*/ 359 h 388"/>
                <a:gd name="T70" fmla="*/ 73 w 129"/>
                <a:gd name="T71" fmla="*/ 342 h 388"/>
                <a:gd name="T72" fmla="*/ 79 w 129"/>
                <a:gd name="T73" fmla="*/ 341 h 388"/>
                <a:gd name="T74" fmla="*/ 86 w 129"/>
                <a:gd name="T75" fmla="*/ 279 h 388"/>
                <a:gd name="T76" fmla="*/ 91 w 129"/>
                <a:gd name="T77" fmla="*/ 323 h 388"/>
                <a:gd name="T78" fmla="*/ 97 w 129"/>
                <a:gd name="T79" fmla="*/ 336 h 388"/>
                <a:gd name="T80" fmla="*/ 103 w 129"/>
                <a:gd name="T81" fmla="*/ 320 h 388"/>
                <a:gd name="T82" fmla="*/ 113 w 129"/>
                <a:gd name="T83" fmla="*/ 321 h 388"/>
                <a:gd name="T84" fmla="*/ 116 w 129"/>
                <a:gd name="T85" fmla="*/ 294 h 388"/>
                <a:gd name="T86" fmla="*/ 124 w 129"/>
                <a:gd name="T87" fmla="*/ 294 h 388"/>
                <a:gd name="T88" fmla="*/ 125 w 129"/>
                <a:gd name="T89" fmla="*/ 232 h 388"/>
                <a:gd name="T90" fmla="*/ 117 w 129"/>
                <a:gd name="T91" fmla="*/ 179 h 388"/>
                <a:gd name="T92" fmla="*/ 107 w 129"/>
                <a:gd name="T93" fmla="*/ 107 h 388"/>
                <a:gd name="T94" fmla="*/ 87 w 129"/>
                <a:gd name="T95" fmla="*/ 40 h 388"/>
                <a:gd name="T96" fmla="*/ 91 w 129"/>
                <a:gd name="T97" fmla="*/ 86 h 388"/>
                <a:gd name="T98" fmla="*/ 103 w 129"/>
                <a:gd name="T99" fmla="*/ 135 h 388"/>
                <a:gd name="T100" fmla="*/ 109 w 129"/>
                <a:gd name="T101" fmla="*/ 198 h 388"/>
                <a:gd name="T102" fmla="*/ 98 w 129"/>
                <a:gd name="T103" fmla="*/ 171 h 388"/>
                <a:gd name="T104" fmla="*/ 90 w 129"/>
                <a:gd name="T105" fmla="*/ 144 h 388"/>
                <a:gd name="T106" fmla="*/ 83 w 129"/>
                <a:gd name="T107" fmla="*/ 93 h 388"/>
                <a:gd name="T108" fmla="*/ 65 w 129"/>
                <a:gd name="T109" fmla="*/ 54 h 388"/>
                <a:gd name="T110" fmla="*/ 62 w 129"/>
                <a:gd name="T111" fmla="*/ 37 h 388"/>
                <a:gd name="T112" fmla="*/ 59 w 129"/>
                <a:gd name="T113" fmla="*/ 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388">
                  <a:moveTo>
                    <a:pt x="36" y="354"/>
                  </a:moveTo>
                  <a:cubicBezTo>
                    <a:pt x="38" y="351"/>
                    <a:pt x="37" y="350"/>
                    <a:pt x="38" y="348"/>
                  </a:cubicBezTo>
                  <a:cubicBezTo>
                    <a:pt x="38" y="349"/>
                    <a:pt x="38" y="349"/>
                    <a:pt x="38" y="349"/>
                  </a:cubicBezTo>
                  <a:cubicBezTo>
                    <a:pt x="38" y="350"/>
                    <a:pt x="39" y="351"/>
                    <a:pt x="39" y="351"/>
                  </a:cubicBezTo>
                  <a:cubicBezTo>
                    <a:pt x="39" y="353"/>
                    <a:pt x="39" y="355"/>
                    <a:pt x="39" y="356"/>
                  </a:cubicBezTo>
                  <a:cubicBezTo>
                    <a:pt x="40" y="358"/>
                    <a:pt x="40" y="359"/>
                    <a:pt x="40" y="360"/>
                  </a:cubicBezTo>
                  <a:cubicBezTo>
                    <a:pt x="41" y="363"/>
                    <a:pt x="41" y="361"/>
                    <a:pt x="40" y="362"/>
                  </a:cubicBezTo>
                  <a:cubicBezTo>
                    <a:pt x="40" y="364"/>
                    <a:pt x="40" y="363"/>
                    <a:pt x="39" y="364"/>
                  </a:cubicBezTo>
                  <a:cubicBezTo>
                    <a:pt x="36" y="358"/>
                    <a:pt x="36" y="358"/>
                    <a:pt x="36" y="358"/>
                  </a:cubicBezTo>
                  <a:cubicBezTo>
                    <a:pt x="38" y="357"/>
                    <a:pt x="38" y="357"/>
                    <a:pt x="38" y="357"/>
                  </a:cubicBezTo>
                  <a:cubicBezTo>
                    <a:pt x="38" y="356"/>
                    <a:pt x="38" y="356"/>
                    <a:pt x="38" y="356"/>
                  </a:cubicBezTo>
                  <a:cubicBezTo>
                    <a:pt x="39" y="356"/>
                    <a:pt x="39" y="355"/>
                    <a:pt x="39" y="355"/>
                  </a:cubicBezTo>
                  <a:cubicBezTo>
                    <a:pt x="36" y="354"/>
                    <a:pt x="36" y="354"/>
                    <a:pt x="36" y="354"/>
                  </a:cubicBezTo>
                  <a:close/>
                  <a:moveTo>
                    <a:pt x="79" y="336"/>
                  </a:moveTo>
                  <a:cubicBezTo>
                    <a:pt x="77" y="333"/>
                    <a:pt x="78" y="333"/>
                    <a:pt x="78" y="328"/>
                  </a:cubicBezTo>
                  <a:cubicBezTo>
                    <a:pt x="78" y="325"/>
                    <a:pt x="77" y="323"/>
                    <a:pt x="79" y="320"/>
                  </a:cubicBezTo>
                  <a:cubicBezTo>
                    <a:pt x="79" y="324"/>
                    <a:pt x="79" y="324"/>
                    <a:pt x="79" y="324"/>
                  </a:cubicBezTo>
                  <a:cubicBezTo>
                    <a:pt x="79" y="326"/>
                    <a:pt x="79" y="328"/>
                    <a:pt x="79" y="329"/>
                  </a:cubicBezTo>
                  <a:cubicBezTo>
                    <a:pt x="79" y="333"/>
                    <a:pt x="80" y="333"/>
                    <a:pt x="79" y="336"/>
                  </a:cubicBezTo>
                  <a:close/>
                  <a:moveTo>
                    <a:pt x="96" y="320"/>
                  </a:moveTo>
                  <a:cubicBezTo>
                    <a:pt x="95" y="325"/>
                    <a:pt x="96" y="322"/>
                    <a:pt x="94" y="323"/>
                  </a:cubicBezTo>
                  <a:lnTo>
                    <a:pt x="96" y="320"/>
                  </a:lnTo>
                  <a:close/>
                  <a:moveTo>
                    <a:pt x="37" y="347"/>
                  </a:moveTo>
                  <a:cubicBezTo>
                    <a:pt x="34" y="343"/>
                    <a:pt x="35" y="344"/>
                    <a:pt x="34" y="339"/>
                  </a:cubicBezTo>
                  <a:cubicBezTo>
                    <a:pt x="34" y="337"/>
                    <a:pt x="32" y="334"/>
                    <a:pt x="32" y="331"/>
                  </a:cubicBezTo>
                  <a:cubicBezTo>
                    <a:pt x="31" y="327"/>
                    <a:pt x="30" y="325"/>
                    <a:pt x="30" y="321"/>
                  </a:cubicBezTo>
                  <a:cubicBezTo>
                    <a:pt x="28" y="316"/>
                    <a:pt x="29" y="316"/>
                    <a:pt x="32" y="314"/>
                  </a:cubicBezTo>
                  <a:cubicBezTo>
                    <a:pt x="32" y="320"/>
                    <a:pt x="30" y="317"/>
                    <a:pt x="32" y="322"/>
                  </a:cubicBezTo>
                  <a:cubicBezTo>
                    <a:pt x="34" y="329"/>
                    <a:pt x="34" y="329"/>
                    <a:pt x="34" y="329"/>
                  </a:cubicBezTo>
                  <a:cubicBezTo>
                    <a:pt x="34" y="335"/>
                    <a:pt x="37" y="340"/>
                    <a:pt x="37" y="347"/>
                  </a:cubicBezTo>
                  <a:close/>
                  <a:moveTo>
                    <a:pt x="100" y="295"/>
                  </a:moveTo>
                  <a:cubicBezTo>
                    <a:pt x="98" y="294"/>
                    <a:pt x="98" y="296"/>
                    <a:pt x="98" y="292"/>
                  </a:cubicBezTo>
                  <a:cubicBezTo>
                    <a:pt x="97" y="277"/>
                    <a:pt x="97" y="277"/>
                    <a:pt x="97" y="277"/>
                  </a:cubicBezTo>
                  <a:cubicBezTo>
                    <a:pt x="101" y="280"/>
                    <a:pt x="100" y="285"/>
                    <a:pt x="100" y="291"/>
                  </a:cubicBezTo>
                  <a:lnTo>
                    <a:pt x="100" y="295"/>
                  </a:lnTo>
                  <a:close/>
                  <a:moveTo>
                    <a:pt x="75" y="275"/>
                  </a:moveTo>
                  <a:cubicBezTo>
                    <a:pt x="75" y="276"/>
                    <a:pt x="76" y="277"/>
                    <a:pt x="75" y="282"/>
                  </a:cubicBezTo>
                  <a:cubicBezTo>
                    <a:pt x="75" y="283"/>
                    <a:pt x="75" y="283"/>
                    <a:pt x="75" y="283"/>
                  </a:cubicBezTo>
                  <a:cubicBezTo>
                    <a:pt x="74" y="275"/>
                    <a:pt x="74" y="275"/>
                    <a:pt x="74" y="275"/>
                  </a:cubicBezTo>
                  <a:lnTo>
                    <a:pt x="75" y="275"/>
                  </a:lnTo>
                  <a:close/>
                  <a:moveTo>
                    <a:pt x="74" y="269"/>
                  </a:moveTo>
                  <a:cubicBezTo>
                    <a:pt x="71" y="268"/>
                    <a:pt x="73" y="264"/>
                    <a:pt x="74" y="263"/>
                  </a:cubicBezTo>
                  <a:lnTo>
                    <a:pt x="74" y="269"/>
                  </a:lnTo>
                  <a:close/>
                  <a:moveTo>
                    <a:pt x="73" y="261"/>
                  </a:moveTo>
                  <a:cubicBezTo>
                    <a:pt x="72" y="259"/>
                    <a:pt x="72" y="260"/>
                    <a:pt x="72" y="258"/>
                  </a:cubicBezTo>
                  <a:cubicBezTo>
                    <a:pt x="74" y="260"/>
                    <a:pt x="74" y="256"/>
                    <a:pt x="73" y="261"/>
                  </a:cubicBezTo>
                  <a:close/>
                  <a:moveTo>
                    <a:pt x="115" y="262"/>
                  </a:moveTo>
                  <a:cubicBezTo>
                    <a:pt x="110" y="258"/>
                    <a:pt x="112" y="254"/>
                    <a:pt x="111" y="247"/>
                  </a:cubicBezTo>
                  <a:cubicBezTo>
                    <a:pt x="119" y="251"/>
                    <a:pt x="111" y="251"/>
                    <a:pt x="117" y="257"/>
                  </a:cubicBezTo>
                  <a:cubicBezTo>
                    <a:pt x="115" y="259"/>
                    <a:pt x="116" y="259"/>
                    <a:pt x="115" y="262"/>
                  </a:cubicBezTo>
                  <a:close/>
                  <a:moveTo>
                    <a:pt x="114" y="245"/>
                  </a:moveTo>
                  <a:cubicBezTo>
                    <a:pt x="114" y="248"/>
                    <a:pt x="114" y="246"/>
                    <a:pt x="113" y="247"/>
                  </a:cubicBezTo>
                  <a:cubicBezTo>
                    <a:pt x="110" y="241"/>
                    <a:pt x="113" y="241"/>
                    <a:pt x="113" y="241"/>
                  </a:cubicBezTo>
                  <a:cubicBezTo>
                    <a:pt x="113" y="242"/>
                    <a:pt x="114" y="239"/>
                    <a:pt x="114" y="245"/>
                  </a:cubicBezTo>
                  <a:close/>
                  <a:moveTo>
                    <a:pt x="93" y="277"/>
                  </a:moveTo>
                  <a:cubicBezTo>
                    <a:pt x="90" y="275"/>
                    <a:pt x="92" y="274"/>
                    <a:pt x="91" y="269"/>
                  </a:cubicBezTo>
                  <a:cubicBezTo>
                    <a:pt x="91" y="267"/>
                    <a:pt x="91" y="265"/>
                    <a:pt x="91" y="261"/>
                  </a:cubicBezTo>
                  <a:cubicBezTo>
                    <a:pt x="90" y="256"/>
                    <a:pt x="89" y="247"/>
                    <a:pt x="89" y="243"/>
                  </a:cubicBezTo>
                  <a:cubicBezTo>
                    <a:pt x="92" y="244"/>
                    <a:pt x="92" y="244"/>
                    <a:pt x="92" y="244"/>
                  </a:cubicBezTo>
                  <a:cubicBezTo>
                    <a:pt x="90" y="246"/>
                    <a:pt x="91" y="249"/>
                    <a:pt x="91" y="252"/>
                  </a:cubicBezTo>
                  <a:cubicBezTo>
                    <a:pt x="93" y="265"/>
                    <a:pt x="93" y="265"/>
                    <a:pt x="93" y="265"/>
                  </a:cubicBezTo>
                  <a:cubicBezTo>
                    <a:pt x="93" y="266"/>
                    <a:pt x="93" y="265"/>
                    <a:pt x="93" y="267"/>
                  </a:cubicBezTo>
                  <a:cubicBezTo>
                    <a:pt x="93" y="268"/>
                    <a:pt x="93" y="269"/>
                    <a:pt x="93" y="269"/>
                  </a:cubicBezTo>
                  <a:cubicBezTo>
                    <a:pt x="93" y="273"/>
                    <a:pt x="94" y="275"/>
                    <a:pt x="93" y="277"/>
                  </a:cubicBezTo>
                  <a:close/>
                  <a:moveTo>
                    <a:pt x="18" y="220"/>
                  </a:moveTo>
                  <a:cubicBezTo>
                    <a:pt x="15" y="220"/>
                    <a:pt x="15" y="219"/>
                    <a:pt x="14" y="212"/>
                  </a:cubicBezTo>
                  <a:cubicBezTo>
                    <a:pt x="13" y="207"/>
                    <a:pt x="13" y="207"/>
                    <a:pt x="13" y="202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3" y="201"/>
                  </a:cubicBezTo>
                  <a:cubicBezTo>
                    <a:pt x="13" y="201"/>
                    <a:pt x="13" y="201"/>
                    <a:pt x="14" y="200"/>
                  </a:cubicBezTo>
                  <a:cubicBezTo>
                    <a:pt x="16" y="206"/>
                    <a:pt x="15" y="212"/>
                    <a:pt x="16" y="216"/>
                  </a:cubicBezTo>
                  <a:cubicBezTo>
                    <a:pt x="17" y="221"/>
                    <a:pt x="17" y="216"/>
                    <a:pt x="18" y="220"/>
                  </a:cubicBezTo>
                  <a:close/>
                  <a:moveTo>
                    <a:pt x="46" y="186"/>
                  </a:moveTo>
                  <a:cubicBezTo>
                    <a:pt x="45" y="185"/>
                    <a:pt x="45" y="188"/>
                    <a:pt x="45" y="182"/>
                  </a:cubicBezTo>
                  <a:cubicBezTo>
                    <a:pt x="44" y="171"/>
                    <a:pt x="44" y="171"/>
                    <a:pt x="44" y="171"/>
                  </a:cubicBezTo>
                  <a:cubicBezTo>
                    <a:pt x="44" y="165"/>
                    <a:pt x="44" y="169"/>
                    <a:pt x="46" y="167"/>
                  </a:cubicBezTo>
                  <a:lnTo>
                    <a:pt x="46" y="186"/>
                  </a:lnTo>
                  <a:close/>
                  <a:moveTo>
                    <a:pt x="43" y="156"/>
                  </a:moveTo>
                  <a:cubicBezTo>
                    <a:pt x="45" y="157"/>
                    <a:pt x="46" y="158"/>
                    <a:pt x="47" y="158"/>
                  </a:cubicBezTo>
                  <a:cubicBezTo>
                    <a:pt x="45" y="168"/>
                    <a:pt x="46" y="164"/>
                    <a:pt x="44" y="166"/>
                  </a:cubicBezTo>
                  <a:cubicBezTo>
                    <a:pt x="43" y="156"/>
                    <a:pt x="43" y="156"/>
                    <a:pt x="43" y="156"/>
                  </a:cubicBezTo>
                  <a:close/>
                  <a:moveTo>
                    <a:pt x="68" y="147"/>
                  </a:moveTo>
                  <a:cubicBezTo>
                    <a:pt x="68" y="150"/>
                    <a:pt x="68" y="148"/>
                    <a:pt x="67" y="149"/>
                  </a:cubicBezTo>
                  <a:cubicBezTo>
                    <a:pt x="66" y="147"/>
                    <a:pt x="66" y="146"/>
                    <a:pt x="67" y="144"/>
                  </a:cubicBezTo>
                  <a:cubicBezTo>
                    <a:pt x="68" y="146"/>
                    <a:pt x="68" y="144"/>
                    <a:pt x="68" y="147"/>
                  </a:cubicBezTo>
                  <a:close/>
                  <a:moveTo>
                    <a:pt x="44" y="143"/>
                  </a:moveTo>
                  <a:cubicBezTo>
                    <a:pt x="45" y="149"/>
                    <a:pt x="44" y="144"/>
                    <a:pt x="43" y="14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3" y="141"/>
                    <a:pt x="44" y="143"/>
                    <a:pt x="44" y="143"/>
                  </a:cubicBezTo>
                  <a:close/>
                  <a:moveTo>
                    <a:pt x="69" y="131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7" y="131"/>
                    <a:pt x="68" y="133"/>
                    <a:pt x="68" y="131"/>
                  </a:cubicBezTo>
                  <a:cubicBezTo>
                    <a:pt x="68" y="131"/>
                    <a:pt x="68" y="130"/>
                    <a:pt x="68" y="130"/>
                  </a:cubicBezTo>
                  <a:cubicBezTo>
                    <a:pt x="68" y="130"/>
                    <a:pt x="68" y="129"/>
                    <a:pt x="68" y="129"/>
                  </a:cubicBezTo>
                  <a:cubicBezTo>
                    <a:pt x="69" y="130"/>
                    <a:pt x="69" y="130"/>
                    <a:pt x="69" y="131"/>
                  </a:cubicBezTo>
                  <a:close/>
                  <a:moveTo>
                    <a:pt x="17" y="123"/>
                  </a:moveTo>
                  <a:cubicBezTo>
                    <a:pt x="20" y="126"/>
                    <a:pt x="19" y="122"/>
                    <a:pt x="19" y="127"/>
                  </a:cubicBezTo>
                  <a:cubicBezTo>
                    <a:pt x="19" y="136"/>
                    <a:pt x="20" y="139"/>
                    <a:pt x="19" y="146"/>
                  </a:cubicBezTo>
                  <a:lnTo>
                    <a:pt x="17" y="123"/>
                  </a:lnTo>
                  <a:close/>
                  <a:moveTo>
                    <a:pt x="41" y="133"/>
                  </a:moveTo>
                  <a:cubicBezTo>
                    <a:pt x="40" y="121"/>
                    <a:pt x="40" y="121"/>
                    <a:pt x="40" y="121"/>
                  </a:cubicBezTo>
                  <a:cubicBezTo>
                    <a:pt x="42" y="122"/>
                    <a:pt x="40" y="119"/>
                    <a:pt x="41" y="123"/>
                  </a:cubicBezTo>
                  <a:cubicBezTo>
                    <a:pt x="42" y="127"/>
                    <a:pt x="42" y="130"/>
                    <a:pt x="41" y="133"/>
                  </a:cubicBezTo>
                  <a:close/>
                  <a:moveTo>
                    <a:pt x="17" y="108"/>
                  </a:moveTo>
                  <a:cubicBezTo>
                    <a:pt x="17" y="108"/>
                    <a:pt x="18" y="107"/>
                    <a:pt x="18" y="112"/>
                  </a:cubicBezTo>
                  <a:cubicBezTo>
                    <a:pt x="17" y="113"/>
                    <a:pt x="18" y="112"/>
                    <a:pt x="17" y="114"/>
                  </a:cubicBezTo>
                  <a:cubicBezTo>
                    <a:pt x="17" y="110"/>
                    <a:pt x="16" y="111"/>
                    <a:pt x="17" y="108"/>
                  </a:cubicBezTo>
                  <a:close/>
                  <a:moveTo>
                    <a:pt x="67" y="125"/>
                  </a:moveTo>
                  <a:cubicBezTo>
                    <a:pt x="67" y="123"/>
                    <a:pt x="66" y="109"/>
                    <a:pt x="66" y="106"/>
                  </a:cubicBezTo>
                  <a:cubicBezTo>
                    <a:pt x="66" y="103"/>
                    <a:pt x="66" y="100"/>
                    <a:pt x="66" y="97"/>
                  </a:cubicBezTo>
                  <a:cubicBezTo>
                    <a:pt x="66" y="90"/>
                    <a:pt x="65" y="91"/>
                    <a:pt x="67" y="88"/>
                  </a:cubicBezTo>
                  <a:cubicBezTo>
                    <a:pt x="68" y="91"/>
                    <a:pt x="68" y="111"/>
                    <a:pt x="68" y="116"/>
                  </a:cubicBezTo>
                  <a:cubicBezTo>
                    <a:pt x="68" y="130"/>
                    <a:pt x="69" y="122"/>
                    <a:pt x="67" y="125"/>
                  </a:cubicBezTo>
                  <a:close/>
                  <a:moveTo>
                    <a:pt x="15" y="84"/>
                  </a:moveTo>
                  <a:cubicBezTo>
                    <a:pt x="17" y="86"/>
                    <a:pt x="17" y="84"/>
                    <a:pt x="17" y="93"/>
                  </a:cubicBezTo>
                  <a:cubicBezTo>
                    <a:pt x="16" y="92"/>
                    <a:pt x="15" y="92"/>
                    <a:pt x="15" y="87"/>
                  </a:cubicBezTo>
                  <a:cubicBezTo>
                    <a:pt x="15" y="84"/>
                    <a:pt x="15" y="86"/>
                    <a:pt x="15" y="84"/>
                  </a:cubicBezTo>
                  <a:close/>
                  <a:moveTo>
                    <a:pt x="38" y="98"/>
                  </a:moveTo>
                  <a:cubicBezTo>
                    <a:pt x="36" y="97"/>
                    <a:pt x="36" y="89"/>
                    <a:pt x="36" y="85"/>
                  </a:cubicBezTo>
                  <a:cubicBezTo>
                    <a:pt x="36" y="82"/>
                    <a:pt x="36" y="80"/>
                    <a:pt x="37" y="78"/>
                  </a:cubicBezTo>
                  <a:cubicBezTo>
                    <a:pt x="37" y="73"/>
                    <a:pt x="37" y="78"/>
                    <a:pt x="36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7"/>
                    <a:pt x="38" y="78"/>
                    <a:pt x="39" y="81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7" y="83"/>
                    <a:pt x="37" y="83"/>
                    <a:pt x="37" y="83"/>
                  </a:cubicBezTo>
                  <a:lnTo>
                    <a:pt x="38" y="98"/>
                  </a:lnTo>
                  <a:close/>
                  <a:moveTo>
                    <a:pt x="65" y="74"/>
                  </a:moveTo>
                  <a:cubicBezTo>
                    <a:pt x="64" y="69"/>
                    <a:pt x="63" y="59"/>
                    <a:pt x="66" y="55"/>
                  </a:cubicBezTo>
                  <a:cubicBezTo>
                    <a:pt x="66" y="58"/>
                    <a:pt x="66" y="61"/>
                    <a:pt x="66" y="65"/>
                  </a:cubicBezTo>
                  <a:cubicBezTo>
                    <a:pt x="67" y="72"/>
                    <a:pt x="68" y="71"/>
                    <a:pt x="65" y="73"/>
                  </a:cubicBezTo>
                  <a:lnTo>
                    <a:pt x="65" y="74"/>
                  </a:lnTo>
                  <a:close/>
                  <a:moveTo>
                    <a:pt x="36" y="71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8" y="74"/>
                    <a:pt x="36" y="70"/>
                    <a:pt x="36" y="71"/>
                  </a:cubicBezTo>
                  <a:close/>
                  <a:moveTo>
                    <a:pt x="59" y="6"/>
                  </a:moveTo>
                  <a:cubicBezTo>
                    <a:pt x="59" y="6"/>
                    <a:pt x="58" y="5"/>
                    <a:pt x="58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1"/>
                    <a:pt x="54" y="3"/>
                    <a:pt x="53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0"/>
                    <a:pt x="52" y="10"/>
                    <a:pt x="57" y="9"/>
                  </a:cubicBezTo>
                  <a:cubicBezTo>
                    <a:pt x="55" y="14"/>
                    <a:pt x="54" y="16"/>
                    <a:pt x="52" y="21"/>
                  </a:cubicBezTo>
                  <a:cubicBezTo>
                    <a:pt x="55" y="22"/>
                    <a:pt x="54" y="21"/>
                    <a:pt x="56" y="24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28"/>
                    <a:pt x="49" y="24"/>
                    <a:pt x="49" y="21"/>
                  </a:cubicBezTo>
                  <a:cubicBezTo>
                    <a:pt x="48" y="17"/>
                    <a:pt x="47" y="16"/>
                    <a:pt x="44" y="16"/>
                  </a:cubicBezTo>
                  <a:cubicBezTo>
                    <a:pt x="45" y="10"/>
                    <a:pt x="43" y="4"/>
                    <a:pt x="38" y="3"/>
                  </a:cubicBezTo>
                  <a:cubicBezTo>
                    <a:pt x="37" y="6"/>
                    <a:pt x="37" y="10"/>
                    <a:pt x="37" y="12"/>
                  </a:cubicBezTo>
                  <a:cubicBezTo>
                    <a:pt x="37" y="14"/>
                    <a:pt x="36" y="17"/>
                    <a:pt x="36" y="19"/>
                  </a:cubicBezTo>
                  <a:cubicBezTo>
                    <a:pt x="35" y="26"/>
                    <a:pt x="36" y="27"/>
                    <a:pt x="36" y="32"/>
                  </a:cubicBezTo>
                  <a:cubicBezTo>
                    <a:pt x="36" y="36"/>
                    <a:pt x="35" y="33"/>
                    <a:pt x="36" y="39"/>
                  </a:cubicBezTo>
                  <a:cubicBezTo>
                    <a:pt x="36" y="44"/>
                    <a:pt x="34" y="51"/>
                    <a:pt x="36" y="56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1" y="58"/>
                    <a:pt x="34" y="54"/>
                    <a:pt x="33" y="48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4"/>
                    <a:pt x="31" y="14"/>
                    <a:pt x="27" y="12"/>
                  </a:cubicBezTo>
                  <a:cubicBezTo>
                    <a:pt x="31" y="33"/>
                    <a:pt x="28" y="52"/>
                    <a:pt x="29" y="62"/>
                  </a:cubicBezTo>
                  <a:cubicBezTo>
                    <a:pt x="30" y="65"/>
                    <a:pt x="30" y="60"/>
                    <a:pt x="30" y="65"/>
                  </a:cubicBezTo>
                  <a:cubicBezTo>
                    <a:pt x="30" y="72"/>
                    <a:pt x="28" y="81"/>
                    <a:pt x="30" y="88"/>
                  </a:cubicBezTo>
                  <a:cubicBezTo>
                    <a:pt x="27" y="83"/>
                    <a:pt x="28" y="77"/>
                    <a:pt x="28" y="71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3" y="28"/>
                    <a:pt x="24" y="25"/>
                    <a:pt x="22" y="26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27"/>
                    <a:pt x="20" y="27"/>
                    <a:pt x="17" y="27"/>
                  </a:cubicBezTo>
                  <a:cubicBezTo>
                    <a:pt x="17" y="31"/>
                    <a:pt x="18" y="31"/>
                    <a:pt x="19" y="33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8"/>
                    <a:pt x="16" y="41"/>
                    <a:pt x="16" y="44"/>
                  </a:cubicBezTo>
                  <a:cubicBezTo>
                    <a:pt x="17" y="48"/>
                    <a:pt x="18" y="48"/>
                    <a:pt x="17" y="4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9"/>
                    <a:pt x="17" y="57"/>
                    <a:pt x="19" y="59"/>
                  </a:cubicBezTo>
                  <a:cubicBezTo>
                    <a:pt x="18" y="60"/>
                    <a:pt x="20" y="60"/>
                    <a:pt x="17" y="59"/>
                  </a:cubicBezTo>
                  <a:cubicBezTo>
                    <a:pt x="17" y="63"/>
                    <a:pt x="17" y="73"/>
                    <a:pt x="16" y="75"/>
                  </a:cubicBezTo>
                  <a:cubicBezTo>
                    <a:pt x="15" y="74"/>
                    <a:pt x="15" y="75"/>
                    <a:pt x="15" y="73"/>
                  </a:cubicBezTo>
                  <a:cubicBezTo>
                    <a:pt x="15" y="72"/>
                    <a:pt x="15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" y="71"/>
                    <a:pt x="11" y="71"/>
                    <a:pt x="11" y="75"/>
                  </a:cubicBezTo>
                  <a:cubicBezTo>
                    <a:pt x="10" y="77"/>
                    <a:pt x="11" y="80"/>
                    <a:pt x="11" y="82"/>
                  </a:cubicBezTo>
                  <a:cubicBezTo>
                    <a:pt x="11" y="87"/>
                    <a:pt x="10" y="90"/>
                    <a:pt x="9" y="96"/>
                  </a:cubicBezTo>
                  <a:cubicBezTo>
                    <a:pt x="9" y="101"/>
                    <a:pt x="10" y="105"/>
                    <a:pt x="9" y="110"/>
                  </a:cubicBezTo>
                  <a:cubicBezTo>
                    <a:pt x="9" y="116"/>
                    <a:pt x="9" y="118"/>
                    <a:pt x="10" y="123"/>
                  </a:cubicBezTo>
                  <a:cubicBezTo>
                    <a:pt x="8" y="124"/>
                    <a:pt x="8" y="124"/>
                    <a:pt x="7" y="126"/>
                  </a:cubicBezTo>
                  <a:cubicBezTo>
                    <a:pt x="8" y="129"/>
                    <a:pt x="8" y="129"/>
                    <a:pt x="10" y="130"/>
                  </a:cubicBezTo>
                  <a:cubicBezTo>
                    <a:pt x="10" y="134"/>
                    <a:pt x="9" y="135"/>
                    <a:pt x="8" y="139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7" y="161"/>
                    <a:pt x="9" y="159"/>
                    <a:pt x="7" y="166"/>
                  </a:cubicBezTo>
                  <a:cubicBezTo>
                    <a:pt x="8" y="167"/>
                    <a:pt x="9" y="167"/>
                    <a:pt x="10" y="169"/>
                  </a:cubicBezTo>
                  <a:cubicBezTo>
                    <a:pt x="9" y="170"/>
                    <a:pt x="10" y="183"/>
                    <a:pt x="9" y="187"/>
                  </a:cubicBezTo>
                  <a:cubicBezTo>
                    <a:pt x="4" y="186"/>
                    <a:pt x="5" y="186"/>
                    <a:pt x="4" y="191"/>
                  </a:cubicBezTo>
                  <a:cubicBezTo>
                    <a:pt x="2" y="197"/>
                    <a:pt x="4" y="196"/>
                    <a:pt x="3" y="200"/>
                  </a:cubicBezTo>
                  <a:cubicBezTo>
                    <a:pt x="3" y="200"/>
                    <a:pt x="3" y="200"/>
                    <a:pt x="4" y="200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4" y="209"/>
                    <a:pt x="4" y="209"/>
                    <a:pt x="4" y="209"/>
                  </a:cubicBezTo>
                  <a:cubicBezTo>
                    <a:pt x="4" y="209"/>
                    <a:pt x="3" y="209"/>
                    <a:pt x="3" y="209"/>
                  </a:cubicBezTo>
                  <a:cubicBezTo>
                    <a:pt x="3" y="210"/>
                    <a:pt x="3" y="210"/>
                    <a:pt x="4" y="210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5"/>
                    <a:pt x="1" y="216"/>
                    <a:pt x="1" y="216"/>
                  </a:cubicBezTo>
                  <a:cubicBezTo>
                    <a:pt x="2" y="218"/>
                    <a:pt x="2" y="217"/>
                    <a:pt x="1" y="218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4" y="225"/>
                    <a:pt x="3" y="226"/>
                    <a:pt x="5" y="224"/>
                  </a:cubicBezTo>
                  <a:cubicBezTo>
                    <a:pt x="5" y="230"/>
                    <a:pt x="5" y="230"/>
                    <a:pt x="7" y="233"/>
                  </a:cubicBezTo>
                  <a:cubicBezTo>
                    <a:pt x="6" y="236"/>
                    <a:pt x="6" y="236"/>
                    <a:pt x="5" y="239"/>
                  </a:cubicBezTo>
                  <a:cubicBezTo>
                    <a:pt x="5" y="245"/>
                    <a:pt x="7" y="241"/>
                    <a:pt x="4" y="244"/>
                  </a:cubicBezTo>
                  <a:cubicBezTo>
                    <a:pt x="4" y="244"/>
                    <a:pt x="5" y="244"/>
                    <a:pt x="5" y="244"/>
                  </a:cubicBezTo>
                  <a:cubicBezTo>
                    <a:pt x="5" y="244"/>
                    <a:pt x="5" y="245"/>
                    <a:pt x="5" y="245"/>
                  </a:cubicBezTo>
                  <a:cubicBezTo>
                    <a:pt x="7" y="247"/>
                    <a:pt x="6" y="244"/>
                    <a:pt x="7" y="247"/>
                  </a:cubicBezTo>
                  <a:cubicBezTo>
                    <a:pt x="7" y="255"/>
                    <a:pt x="6" y="253"/>
                    <a:pt x="4" y="258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4" y="264"/>
                    <a:pt x="6" y="263"/>
                    <a:pt x="6" y="263"/>
                  </a:cubicBezTo>
                  <a:cubicBezTo>
                    <a:pt x="10" y="263"/>
                    <a:pt x="7" y="267"/>
                    <a:pt x="6" y="269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3" y="278"/>
                    <a:pt x="4" y="281"/>
                    <a:pt x="7" y="282"/>
                  </a:cubicBezTo>
                  <a:cubicBezTo>
                    <a:pt x="8" y="279"/>
                    <a:pt x="8" y="279"/>
                    <a:pt x="8" y="279"/>
                  </a:cubicBezTo>
                  <a:cubicBezTo>
                    <a:pt x="9" y="285"/>
                    <a:pt x="6" y="295"/>
                    <a:pt x="14" y="293"/>
                  </a:cubicBezTo>
                  <a:cubicBezTo>
                    <a:pt x="14" y="298"/>
                    <a:pt x="15" y="298"/>
                    <a:pt x="14" y="304"/>
                  </a:cubicBezTo>
                  <a:cubicBezTo>
                    <a:pt x="15" y="305"/>
                    <a:pt x="15" y="305"/>
                    <a:pt x="17" y="306"/>
                  </a:cubicBezTo>
                  <a:cubicBezTo>
                    <a:pt x="17" y="311"/>
                    <a:pt x="19" y="323"/>
                    <a:pt x="21" y="327"/>
                  </a:cubicBezTo>
                  <a:cubicBezTo>
                    <a:pt x="23" y="333"/>
                    <a:pt x="23" y="333"/>
                    <a:pt x="23" y="333"/>
                  </a:cubicBezTo>
                  <a:cubicBezTo>
                    <a:pt x="23" y="337"/>
                    <a:pt x="24" y="338"/>
                    <a:pt x="25" y="341"/>
                  </a:cubicBezTo>
                  <a:cubicBezTo>
                    <a:pt x="27" y="347"/>
                    <a:pt x="27" y="353"/>
                    <a:pt x="30" y="358"/>
                  </a:cubicBezTo>
                  <a:cubicBezTo>
                    <a:pt x="33" y="364"/>
                    <a:pt x="33" y="366"/>
                    <a:pt x="35" y="372"/>
                  </a:cubicBezTo>
                  <a:cubicBezTo>
                    <a:pt x="36" y="372"/>
                    <a:pt x="36" y="372"/>
                    <a:pt x="36" y="372"/>
                  </a:cubicBezTo>
                  <a:cubicBezTo>
                    <a:pt x="38" y="372"/>
                    <a:pt x="37" y="370"/>
                    <a:pt x="40" y="368"/>
                  </a:cubicBezTo>
                  <a:cubicBezTo>
                    <a:pt x="42" y="371"/>
                    <a:pt x="41" y="368"/>
                    <a:pt x="42" y="373"/>
                  </a:cubicBezTo>
                  <a:cubicBezTo>
                    <a:pt x="43" y="375"/>
                    <a:pt x="43" y="377"/>
                    <a:pt x="44" y="379"/>
                  </a:cubicBezTo>
                  <a:cubicBezTo>
                    <a:pt x="45" y="385"/>
                    <a:pt x="44" y="386"/>
                    <a:pt x="48" y="388"/>
                  </a:cubicBezTo>
                  <a:cubicBezTo>
                    <a:pt x="49" y="385"/>
                    <a:pt x="50" y="385"/>
                    <a:pt x="47" y="383"/>
                  </a:cubicBezTo>
                  <a:cubicBezTo>
                    <a:pt x="49" y="381"/>
                    <a:pt x="50" y="383"/>
                    <a:pt x="49" y="375"/>
                  </a:cubicBezTo>
                  <a:cubicBezTo>
                    <a:pt x="48" y="372"/>
                    <a:pt x="47" y="369"/>
                    <a:pt x="47" y="367"/>
                  </a:cubicBezTo>
                  <a:cubicBezTo>
                    <a:pt x="48" y="368"/>
                    <a:pt x="48" y="368"/>
                    <a:pt x="49" y="369"/>
                  </a:cubicBezTo>
                  <a:cubicBezTo>
                    <a:pt x="52" y="370"/>
                    <a:pt x="51" y="365"/>
                    <a:pt x="50" y="362"/>
                  </a:cubicBezTo>
                  <a:cubicBezTo>
                    <a:pt x="49" y="358"/>
                    <a:pt x="48" y="349"/>
                    <a:pt x="49" y="346"/>
                  </a:cubicBezTo>
                  <a:cubicBezTo>
                    <a:pt x="53" y="366"/>
                    <a:pt x="53" y="366"/>
                    <a:pt x="53" y="366"/>
                  </a:cubicBezTo>
                  <a:cubicBezTo>
                    <a:pt x="53" y="367"/>
                    <a:pt x="53" y="368"/>
                    <a:pt x="53" y="369"/>
                  </a:cubicBezTo>
                  <a:cubicBezTo>
                    <a:pt x="55" y="374"/>
                    <a:pt x="53" y="370"/>
                    <a:pt x="55" y="372"/>
                  </a:cubicBezTo>
                  <a:cubicBezTo>
                    <a:pt x="58" y="371"/>
                    <a:pt x="57" y="371"/>
                    <a:pt x="56" y="366"/>
                  </a:cubicBezTo>
                  <a:cubicBezTo>
                    <a:pt x="56" y="344"/>
                    <a:pt x="56" y="344"/>
                    <a:pt x="56" y="344"/>
                  </a:cubicBezTo>
                  <a:cubicBezTo>
                    <a:pt x="57" y="332"/>
                    <a:pt x="53" y="316"/>
                    <a:pt x="54" y="304"/>
                  </a:cubicBezTo>
                  <a:cubicBezTo>
                    <a:pt x="54" y="298"/>
                    <a:pt x="51" y="276"/>
                    <a:pt x="51" y="263"/>
                  </a:cubicBezTo>
                  <a:cubicBezTo>
                    <a:pt x="53" y="266"/>
                    <a:pt x="52" y="263"/>
                    <a:pt x="53" y="267"/>
                  </a:cubicBezTo>
                  <a:cubicBezTo>
                    <a:pt x="54" y="274"/>
                    <a:pt x="57" y="313"/>
                    <a:pt x="58" y="322"/>
                  </a:cubicBezTo>
                  <a:cubicBezTo>
                    <a:pt x="59" y="330"/>
                    <a:pt x="59" y="342"/>
                    <a:pt x="61" y="354"/>
                  </a:cubicBezTo>
                  <a:cubicBezTo>
                    <a:pt x="62" y="360"/>
                    <a:pt x="60" y="378"/>
                    <a:pt x="64" y="383"/>
                  </a:cubicBezTo>
                  <a:cubicBezTo>
                    <a:pt x="66" y="381"/>
                    <a:pt x="66" y="383"/>
                    <a:pt x="66" y="378"/>
                  </a:cubicBezTo>
                  <a:cubicBezTo>
                    <a:pt x="67" y="359"/>
                    <a:pt x="67" y="359"/>
                    <a:pt x="67" y="359"/>
                  </a:cubicBezTo>
                  <a:cubicBezTo>
                    <a:pt x="65" y="340"/>
                    <a:pt x="70" y="350"/>
                    <a:pt x="63" y="326"/>
                  </a:cubicBezTo>
                  <a:cubicBezTo>
                    <a:pt x="61" y="315"/>
                    <a:pt x="61" y="303"/>
                    <a:pt x="61" y="292"/>
                  </a:cubicBezTo>
                  <a:cubicBezTo>
                    <a:pt x="61" y="283"/>
                    <a:pt x="59" y="289"/>
                    <a:pt x="63" y="287"/>
                  </a:cubicBezTo>
                  <a:cubicBezTo>
                    <a:pt x="61" y="292"/>
                    <a:pt x="64" y="311"/>
                    <a:pt x="65" y="317"/>
                  </a:cubicBezTo>
                  <a:cubicBezTo>
                    <a:pt x="68" y="334"/>
                    <a:pt x="68" y="334"/>
                    <a:pt x="68" y="334"/>
                  </a:cubicBezTo>
                  <a:cubicBezTo>
                    <a:pt x="71" y="340"/>
                    <a:pt x="65" y="329"/>
                    <a:pt x="70" y="336"/>
                  </a:cubicBezTo>
                  <a:cubicBezTo>
                    <a:pt x="73" y="342"/>
                    <a:pt x="73" y="342"/>
                    <a:pt x="73" y="342"/>
                  </a:cubicBezTo>
                  <a:cubicBezTo>
                    <a:pt x="73" y="342"/>
                    <a:pt x="73" y="342"/>
                    <a:pt x="74" y="342"/>
                  </a:cubicBezTo>
                  <a:cubicBezTo>
                    <a:pt x="73" y="344"/>
                    <a:pt x="73" y="340"/>
                    <a:pt x="73" y="345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77" y="367"/>
                    <a:pt x="77" y="367"/>
                    <a:pt x="79" y="368"/>
                  </a:cubicBezTo>
                  <a:cubicBezTo>
                    <a:pt x="78" y="363"/>
                    <a:pt x="79" y="359"/>
                    <a:pt x="79" y="354"/>
                  </a:cubicBezTo>
                  <a:cubicBezTo>
                    <a:pt x="79" y="351"/>
                    <a:pt x="79" y="349"/>
                    <a:pt x="78" y="347"/>
                  </a:cubicBezTo>
                  <a:cubicBezTo>
                    <a:pt x="78" y="345"/>
                    <a:pt x="78" y="344"/>
                    <a:pt x="79" y="341"/>
                  </a:cubicBezTo>
                  <a:cubicBezTo>
                    <a:pt x="81" y="348"/>
                    <a:pt x="81" y="348"/>
                    <a:pt x="81" y="348"/>
                  </a:cubicBezTo>
                  <a:cubicBezTo>
                    <a:pt x="82" y="351"/>
                    <a:pt x="81" y="352"/>
                    <a:pt x="83" y="355"/>
                  </a:cubicBezTo>
                  <a:cubicBezTo>
                    <a:pt x="84" y="351"/>
                    <a:pt x="84" y="351"/>
                    <a:pt x="87" y="350"/>
                  </a:cubicBezTo>
                  <a:cubicBezTo>
                    <a:pt x="86" y="345"/>
                    <a:pt x="86" y="344"/>
                    <a:pt x="86" y="340"/>
                  </a:cubicBezTo>
                  <a:cubicBezTo>
                    <a:pt x="86" y="336"/>
                    <a:pt x="86" y="334"/>
                    <a:pt x="89" y="332"/>
                  </a:cubicBezTo>
                  <a:cubicBezTo>
                    <a:pt x="88" y="326"/>
                    <a:pt x="87" y="294"/>
                    <a:pt x="87" y="285"/>
                  </a:cubicBezTo>
                  <a:cubicBezTo>
                    <a:pt x="87" y="283"/>
                    <a:pt x="86" y="282"/>
                    <a:pt x="86" y="279"/>
                  </a:cubicBezTo>
                  <a:cubicBezTo>
                    <a:pt x="88" y="280"/>
                    <a:pt x="87" y="279"/>
                    <a:pt x="88" y="281"/>
                  </a:cubicBezTo>
                  <a:cubicBezTo>
                    <a:pt x="89" y="282"/>
                    <a:pt x="89" y="282"/>
                    <a:pt x="89" y="282"/>
                  </a:cubicBezTo>
                  <a:cubicBezTo>
                    <a:pt x="90" y="285"/>
                    <a:pt x="91" y="288"/>
                    <a:pt x="91" y="292"/>
                  </a:cubicBezTo>
                  <a:cubicBezTo>
                    <a:pt x="91" y="292"/>
                    <a:pt x="91" y="292"/>
                    <a:pt x="91" y="292"/>
                  </a:cubicBezTo>
                  <a:cubicBezTo>
                    <a:pt x="94" y="296"/>
                    <a:pt x="94" y="296"/>
                    <a:pt x="94" y="296"/>
                  </a:cubicBezTo>
                  <a:cubicBezTo>
                    <a:pt x="90" y="298"/>
                    <a:pt x="88" y="294"/>
                    <a:pt x="89" y="300"/>
                  </a:cubicBezTo>
                  <a:cubicBezTo>
                    <a:pt x="91" y="323"/>
                    <a:pt x="91" y="323"/>
                    <a:pt x="91" y="323"/>
                  </a:cubicBezTo>
                  <a:cubicBezTo>
                    <a:pt x="91" y="325"/>
                    <a:pt x="91" y="327"/>
                    <a:pt x="91" y="329"/>
                  </a:cubicBezTo>
                  <a:cubicBezTo>
                    <a:pt x="92" y="332"/>
                    <a:pt x="92" y="331"/>
                    <a:pt x="94" y="333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30"/>
                    <a:pt x="95" y="330"/>
                    <a:pt x="95" y="330"/>
                  </a:cubicBezTo>
                  <a:cubicBezTo>
                    <a:pt x="95" y="327"/>
                    <a:pt x="95" y="329"/>
                    <a:pt x="96" y="327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7" y="336"/>
                    <a:pt x="97" y="336"/>
                    <a:pt x="98" y="336"/>
                  </a:cubicBezTo>
                  <a:cubicBezTo>
                    <a:pt x="100" y="339"/>
                    <a:pt x="100" y="339"/>
                    <a:pt x="100" y="339"/>
                  </a:cubicBezTo>
                  <a:cubicBezTo>
                    <a:pt x="101" y="330"/>
                    <a:pt x="101" y="330"/>
                    <a:pt x="101" y="330"/>
                  </a:cubicBezTo>
                  <a:cubicBezTo>
                    <a:pt x="102" y="321"/>
                    <a:pt x="97" y="310"/>
                    <a:pt x="99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2" y="303"/>
                    <a:pt x="102" y="304"/>
                    <a:pt x="102" y="308"/>
                  </a:cubicBezTo>
                  <a:cubicBezTo>
                    <a:pt x="102" y="312"/>
                    <a:pt x="102" y="316"/>
                    <a:pt x="103" y="320"/>
                  </a:cubicBezTo>
                  <a:cubicBezTo>
                    <a:pt x="103" y="328"/>
                    <a:pt x="102" y="341"/>
                    <a:pt x="105" y="342"/>
                  </a:cubicBezTo>
                  <a:cubicBezTo>
                    <a:pt x="108" y="343"/>
                    <a:pt x="107" y="347"/>
                    <a:pt x="109" y="349"/>
                  </a:cubicBezTo>
                  <a:cubicBezTo>
                    <a:pt x="110" y="342"/>
                    <a:pt x="110" y="342"/>
                    <a:pt x="110" y="342"/>
                  </a:cubicBezTo>
                  <a:cubicBezTo>
                    <a:pt x="112" y="340"/>
                    <a:pt x="109" y="343"/>
                    <a:pt x="112" y="341"/>
                  </a:cubicBezTo>
                  <a:cubicBezTo>
                    <a:pt x="110" y="337"/>
                    <a:pt x="114" y="336"/>
                    <a:pt x="110" y="328"/>
                  </a:cubicBezTo>
                  <a:cubicBezTo>
                    <a:pt x="110" y="328"/>
                    <a:pt x="110" y="328"/>
                    <a:pt x="110" y="327"/>
                  </a:cubicBezTo>
                  <a:cubicBezTo>
                    <a:pt x="113" y="321"/>
                    <a:pt x="113" y="321"/>
                    <a:pt x="113" y="321"/>
                  </a:cubicBezTo>
                  <a:cubicBezTo>
                    <a:pt x="109" y="319"/>
                    <a:pt x="109" y="319"/>
                    <a:pt x="109" y="319"/>
                  </a:cubicBezTo>
                  <a:cubicBezTo>
                    <a:pt x="111" y="318"/>
                    <a:pt x="110" y="318"/>
                    <a:pt x="111" y="318"/>
                  </a:cubicBezTo>
                  <a:cubicBezTo>
                    <a:pt x="111" y="318"/>
                    <a:pt x="112" y="317"/>
                    <a:pt x="112" y="317"/>
                  </a:cubicBezTo>
                  <a:cubicBezTo>
                    <a:pt x="111" y="308"/>
                    <a:pt x="111" y="300"/>
                    <a:pt x="112" y="290"/>
                  </a:cubicBezTo>
                  <a:cubicBezTo>
                    <a:pt x="115" y="291"/>
                    <a:pt x="115" y="291"/>
                    <a:pt x="115" y="291"/>
                  </a:cubicBezTo>
                  <a:cubicBezTo>
                    <a:pt x="112" y="293"/>
                    <a:pt x="112" y="293"/>
                    <a:pt x="112" y="293"/>
                  </a:cubicBezTo>
                  <a:cubicBezTo>
                    <a:pt x="116" y="294"/>
                    <a:pt x="116" y="294"/>
                    <a:pt x="116" y="294"/>
                  </a:cubicBezTo>
                  <a:cubicBezTo>
                    <a:pt x="116" y="301"/>
                    <a:pt x="115" y="306"/>
                    <a:pt x="118" y="312"/>
                  </a:cubicBezTo>
                  <a:cubicBezTo>
                    <a:pt x="120" y="316"/>
                    <a:pt x="118" y="311"/>
                    <a:pt x="119" y="314"/>
                  </a:cubicBezTo>
                  <a:cubicBezTo>
                    <a:pt x="120" y="316"/>
                    <a:pt x="120" y="318"/>
                    <a:pt x="121" y="320"/>
                  </a:cubicBezTo>
                  <a:cubicBezTo>
                    <a:pt x="122" y="318"/>
                    <a:pt x="122" y="320"/>
                    <a:pt x="123" y="317"/>
                  </a:cubicBezTo>
                  <a:cubicBezTo>
                    <a:pt x="125" y="311"/>
                    <a:pt x="122" y="302"/>
                    <a:pt x="123" y="297"/>
                  </a:cubicBezTo>
                  <a:cubicBezTo>
                    <a:pt x="122" y="296"/>
                    <a:pt x="121" y="295"/>
                    <a:pt x="121" y="294"/>
                  </a:cubicBezTo>
                  <a:cubicBezTo>
                    <a:pt x="123" y="292"/>
                    <a:pt x="121" y="292"/>
                    <a:pt x="124" y="294"/>
                  </a:cubicBezTo>
                  <a:cubicBezTo>
                    <a:pt x="124" y="290"/>
                    <a:pt x="126" y="283"/>
                    <a:pt x="124" y="27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9" y="273"/>
                    <a:pt x="128" y="255"/>
                    <a:pt x="128" y="251"/>
                  </a:cubicBezTo>
                  <a:cubicBezTo>
                    <a:pt x="127" y="245"/>
                    <a:pt x="128" y="251"/>
                    <a:pt x="127" y="247"/>
                  </a:cubicBezTo>
                  <a:cubicBezTo>
                    <a:pt x="125" y="241"/>
                    <a:pt x="128" y="240"/>
                    <a:pt x="123" y="236"/>
                  </a:cubicBezTo>
                  <a:cubicBezTo>
                    <a:pt x="124" y="234"/>
                    <a:pt x="124" y="235"/>
                    <a:pt x="124" y="233"/>
                  </a:cubicBezTo>
                  <a:cubicBezTo>
                    <a:pt x="125" y="233"/>
                    <a:pt x="125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3" y="231"/>
                    <a:pt x="123" y="231"/>
                    <a:pt x="123" y="231"/>
                  </a:cubicBezTo>
                  <a:cubicBezTo>
                    <a:pt x="122" y="223"/>
                    <a:pt x="121" y="216"/>
                    <a:pt x="121" y="207"/>
                  </a:cubicBezTo>
                  <a:cubicBezTo>
                    <a:pt x="121" y="204"/>
                    <a:pt x="121" y="202"/>
                    <a:pt x="120" y="197"/>
                  </a:cubicBezTo>
                  <a:cubicBezTo>
                    <a:pt x="118" y="186"/>
                    <a:pt x="118" y="186"/>
                    <a:pt x="118" y="186"/>
                  </a:cubicBezTo>
                  <a:cubicBezTo>
                    <a:pt x="116" y="187"/>
                    <a:pt x="116" y="187"/>
                    <a:pt x="116" y="187"/>
                  </a:cubicBezTo>
                  <a:cubicBezTo>
                    <a:pt x="116" y="183"/>
                    <a:pt x="115" y="182"/>
                    <a:pt x="117" y="179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3" y="177"/>
                    <a:pt x="115" y="179"/>
                    <a:pt x="114" y="177"/>
                  </a:cubicBezTo>
                  <a:cubicBezTo>
                    <a:pt x="115" y="173"/>
                    <a:pt x="115" y="173"/>
                    <a:pt x="115" y="173"/>
                  </a:cubicBezTo>
                  <a:cubicBezTo>
                    <a:pt x="116" y="177"/>
                    <a:pt x="115" y="175"/>
                    <a:pt x="119" y="176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20" y="159"/>
                    <a:pt x="116" y="142"/>
                    <a:pt x="114" y="138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05" y="100"/>
                    <a:pt x="103" y="80"/>
                    <a:pt x="101" y="77"/>
                  </a:cubicBezTo>
                  <a:cubicBezTo>
                    <a:pt x="98" y="74"/>
                    <a:pt x="98" y="73"/>
                    <a:pt x="97" y="68"/>
                  </a:cubicBezTo>
                  <a:cubicBezTo>
                    <a:pt x="96" y="66"/>
                    <a:pt x="96" y="65"/>
                    <a:pt x="95" y="63"/>
                  </a:cubicBezTo>
                  <a:cubicBezTo>
                    <a:pt x="93" y="61"/>
                    <a:pt x="95" y="65"/>
                    <a:pt x="93" y="62"/>
                  </a:cubicBezTo>
                  <a:cubicBezTo>
                    <a:pt x="91" y="59"/>
                    <a:pt x="93" y="60"/>
                    <a:pt x="91" y="56"/>
                  </a:cubicBezTo>
                  <a:cubicBezTo>
                    <a:pt x="89" y="51"/>
                    <a:pt x="89" y="44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6" y="40"/>
                    <a:pt x="86" y="40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2"/>
                    <a:pt x="85" y="41"/>
                    <a:pt x="84" y="44"/>
                  </a:cubicBezTo>
                  <a:cubicBezTo>
                    <a:pt x="84" y="46"/>
                    <a:pt x="84" y="49"/>
                    <a:pt x="84" y="52"/>
                  </a:cubicBezTo>
                  <a:cubicBezTo>
                    <a:pt x="85" y="55"/>
                    <a:pt x="87" y="61"/>
                    <a:pt x="87" y="64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1" y="82"/>
                    <a:pt x="90" y="84"/>
                    <a:pt x="91" y="86"/>
                  </a:cubicBezTo>
                  <a:cubicBezTo>
                    <a:pt x="91" y="90"/>
                    <a:pt x="92" y="90"/>
                    <a:pt x="94" y="90"/>
                  </a:cubicBezTo>
                  <a:cubicBezTo>
                    <a:pt x="91" y="93"/>
                    <a:pt x="94" y="90"/>
                    <a:pt x="92" y="93"/>
                  </a:cubicBezTo>
                  <a:cubicBezTo>
                    <a:pt x="92" y="93"/>
                    <a:pt x="93" y="94"/>
                    <a:pt x="93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6" y="100"/>
                    <a:pt x="95" y="111"/>
                    <a:pt x="99" y="122"/>
                  </a:cubicBezTo>
                  <a:cubicBezTo>
                    <a:pt x="100" y="124"/>
                    <a:pt x="99" y="122"/>
                    <a:pt x="100" y="125"/>
                  </a:cubicBezTo>
                  <a:cubicBezTo>
                    <a:pt x="100" y="128"/>
                    <a:pt x="101" y="132"/>
                    <a:pt x="103" y="135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5" y="138"/>
                    <a:pt x="105" y="138"/>
                    <a:pt x="108" y="140"/>
                  </a:cubicBezTo>
                  <a:cubicBezTo>
                    <a:pt x="104" y="155"/>
                    <a:pt x="111" y="160"/>
                    <a:pt x="112" y="162"/>
                  </a:cubicBezTo>
                  <a:cubicBezTo>
                    <a:pt x="113" y="167"/>
                    <a:pt x="113" y="167"/>
                    <a:pt x="113" y="167"/>
                  </a:cubicBezTo>
                  <a:cubicBezTo>
                    <a:pt x="109" y="171"/>
                    <a:pt x="109" y="171"/>
                    <a:pt x="109" y="171"/>
                  </a:cubicBezTo>
                  <a:cubicBezTo>
                    <a:pt x="108" y="173"/>
                    <a:pt x="109" y="189"/>
                    <a:pt x="110" y="193"/>
                  </a:cubicBezTo>
                  <a:cubicBezTo>
                    <a:pt x="109" y="198"/>
                    <a:pt x="109" y="198"/>
                    <a:pt x="109" y="198"/>
                  </a:cubicBezTo>
                  <a:cubicBezTo>
                    <a:pt x="108" y="196"/>
                    <a:pt x="109" y="196"/>
                    <a:pt x="107" y="197"/>
                  </a:cubicBezTo>
                  <a:cubicBezTo>
                    <a:pt x="107" y="196"/>
                    <a:pt x="107" y="194"/>
                    <a:pt x="107" y="194"/>
                  </a:cubicBezTo>
                  <a:cubicBezTo>
                    <a:pt x="107" y="187"/>
                    <a:pt x="110" y="190"/>
                    <a:pt x="107" y="173"/>
                  </a:cubicBezTo>
                  <a:cubicBezTo>
                    <a:pt x="106" y="170"/>
                    <a:pt x="106" y="165"/>
                    <a:pt x="106" y="162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98" y="126"/>
                    <a:pt x="92" y="137"/>
                    <a:pt x="95" y="148"/>
                  </a:cubicBezTo>
                  <a:cubicBezTo>
                    <a:pt x="95" y="148"/>
                    <a:pt x="100" y="158"/>
                    <a:pt x="98" y="171"/>
                  </a:cubicBezTo>
                  <a:cubicBezTo>
                    <a:pt x="98" y="170"/>
                    <a:pt x="98" y="171"/>
                    <a:pt x="97" y="168"/>
                  </a:cubicBezTo>
                  <a:cubicBezTo>
                    <a:pt x="97" y="167"/>
                    <a:pt x="97" y="166"/>
                    <a:pt x="97" y="165"/>
                  </a:cubicBezTo>
                  <a:cubicBezTo>
                    <a:pt x="96" y="161"/>
                    <a:pt x="96" y="161"/>
                    <a:pt x="95" y="158"/>
                  </a:cubicBezTo>
                  <a:cubicBezTo>
                    <a:pt x="94" y="154"/>
                    <a:pt x="92" y="151"/>
                    <a:pt x="92" y="147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7" y="145"/>
                    <a:pt x="87" y="145"/>
                    <a:pt x="86" y="142"/>
                  </a:cubicBezTo>
                  <a:cubicBezTo>
                    <a:pt x="89" y="143"/>
                    <a:pt x="88" y="143"/>
                    <a:pt x="90" y="144"/>
                  </a:cubicBezTo>
                  <a:cubicBezTo>
                    <a:pt x="91" y="129"/>
                    <a:pt x="89" y="132"/>
                    <a:pt x="89" y="120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85" y="104"/>
                    <a:pt x="87" y="112"/>
                    <a:pt x="86" y="107"/>
                  </a:cubicBezTo>
                  <a:cubicBezTo>
                    <a:pt x="85" y="105"/>
                    <a:pt x="86" y="102"/>
                    <a:pt x="85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3" y="95"/>
                    <a:pt x="83" y="93"/>
                  </a:cubicBezTo>
                  <a:cubicBezTo>
                    <a:pt x="81" y="94"/>
                    <a:pt x="82" y="94"/>
                    <a:pt x="81" y="92"/>
                  </a:cubicBezTo>
                  <a:cubicBezTo>
                    <a:pt x="80" y="90"/>
                    <a:pt x="79" y="72"/>
                    <a:pt x="73" y="61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2" y="52"/>
                    <a:pt x="71" y="45"/>
                    <a:pt x="71" y="41"/>
                  </a:cubicBezTo>
                  <a:cubicBezTo>
                    <a:pt x="70" y="36"/>
                    <a:pt x="70" y="38"/>
                    <a:pt x="69" y="37"/>
                  </a:cubicBezTo>
                  <a:cubicBezTo>
                    <a:pt x="65" y="41"/>
                    <a:pt x="69" y="46"/>
                    <a:pt x="68" y="52"/>
                  </a:cubicBezTo>
                  <a:cubicBezTo>
                    <a:pt x="66" y="56"/>
                    <a:pt x="68" y="53"/>
                    <a:pt x="65" y="54"/>
                  </a:cubicBezTo>
                  <a:cubicBezTo>
                    <a:pt x="65" y="53"/>
                    <a:pt x="65" y="52"/>
                    <a:pt x="64" y="51"/>
                  </a:cubicBezTo>
                  <a:cubicBezTo>
                    <a:pt x="63" y="47"/>
                    <a:pt x="62" y="50"/>
                    <a:pt x="63" y="44"/>
                  </a:cubicBezTo>
                  <a:cubicBezTo>
                    <a:pt x="60" y="46"/>
                    <a:pt x="62" y="45"/>
                    <a:pt x="59" y="46"/>
                  </a:cubicBezTo>
                  <a:cubicBezTo>
                    <a:pt x="59" y="42"/>
                    <a:pt x="60" y="43"/>
                    <a:pt x="63" y="41"/>
                  </a:cubicBezTo>
                  <a:cubicBezTo>
                    <a:pt x="63" y="40"/>
                    <a:pt x="63" y="39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2" y="38"/>
                    <a:pt x="62" y="37"/>
                  </a:cubicBezTo>
                  <a:cubicBezTo>
                    <a:pt x="59" y="33"/>
                    <a:pt x="59" y="31"/>
                    <a:pt x="58" y="26"/>
                  </a:cubicBezTo>
                  <a:cubicBezTo>
                    <a:pt x="59" y="25"/>
                    <a:pt x="59" y="26"/>
                    <a:pt x="59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0"/>
                    <a:pt x="63" y="15"/>
                    <a:pt x="63" y="13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6"/>
                  </a:cubicBezTo>
                  <a:lnTo>
                    <a:pt x="59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19" name="Freeform 14"/>
            <p:cNvSpPr>
              <a:spLocks noEditPoints="1"/>
            </p:cNvSpPr>
            <p:nvPr/>
          </p:nvSpPr>
          <p:spPr bwMode="auto">
            <a:xfrm>
              <a:off x="1678127" y="4899119"/>
              <a:ext cx="125241" cy="422688"/>
            </a:xfrm>
            <a:custGeom>
              <a:avLst/>
              <a:gdLst>
                <a:gd name="T0" fmla="*/ 61 w 125"/>
                <a:gd name="T1" fmla="*/ 341 h 420"/>
                <a:gd name="T2" fmla="*/ 42 w 125"/>
                <a:gd name="T3" fmla="*/ 177 h 420"/>
                <a:gd name="T4" fmla="*/ 79 w 125"/>
                <a:gd name="T5" fmla="*/ 130 h 420"/>
                <a:gd name="T6" fmla="*/ 81 w 125"/>
                <a:gd name="T7" fmla="*/ 123 h 420"/>
                <a:gd name="T8" fmla="*/ 107 w 125"/>
                <a:gd name="T9" fmla="*/ 117 h 420"/>
                <a:gd name="T10" fmla="*/ 108 w 125"/>
                <a:gd name="T11" fmla="*/ 102 h 420"/>
                <a:gd name="T12" fmla="*/ 108 w 125"/>
                <a:gd name="T13" fmla="*/ 73 h 420"/>
                <a:gd name="T14" fmla="*/ 110 w 125"/>
                <a:gd name="T15" fmla="*/ 45 h 420"/>
                <a:gd name="T16" fmla="*/ 83 w 125"/>
                <a:gd name="T17" fmla="*/ 8 h 420"/>
                <a:gd name="T18" fmla="*/ 69 w 125"/>
                <a:gd name="T19" fmla="*/ 47 h 420"/>
                <a:gd name="T20" fmla="*/ 58 w 125"/>
                <a:gd name="T21" fmla="*/ 72 h 420"/>
                <a:gd name="T22" fmla="*/ 61 w 125"/>
                <a:gd name="T23" fmla="*/ 58 h 420"/>
                <a:gd name="T24" fmla="*/ 62 w 125"/>
                <a:gd name="T25" fmla="*/ 42 h 420"/>
                <a:gd name="T26" fmla="*/ 61 w 125"/>
                <a:gd name="T27" fmla="*/ 30 h 420"/>
                <a:gd name="T28" fmla="*/ 58 w 125"/>
                <a:gd name="T29" fmla="*/ 15 h 420"/>
                <a:gd name="T30" fmla="*/ 48 w 125"/>
                <a:gd name="T31" fmla="*/ 42 h 420"/>
                <a:gd name="T32" fmla="*/ 42 w 125"/>
                <a:gd name="T33" fmla="*/ 51 h 420"/>
                <a:gd name="T34" fmla="*/ 34 w 125"/>
                <a:gd name="T35" fmla="*/ 73 h 420"/>
                <a:gd name="T36" fmla="*/ 29 w 125"/>
                <a:gd name="T37" fmla="*/ 94 h 420"/>
                <a:gd name="T38" fmla="*/ 25 w 125"/>
                <a:gd name="T39" fmla="*/ 99 h 420"/>
                <a:gd name="T40" fmla="*/ 7 w 125"/>
                <a:gd name="T41" fmla="*/ 161 h 420"/>
                <a:gd name="T42" fmla="*/ 5 w 125"/>
                <a:gd name="T43" fmla="*/ 192 h 420"/>
                <a:gd name="T44" fmla="*/ 3 w 125"/>
                <a:gd name="T45" fmla="*/ 214 h 420"/>
                <a:gd name="T46" fmla="*/ 2 w 125"/>
                <a:gd name="T47" fmla="*/ 230 h 420"/>
                <a:gd name="T48" fmla="*/ 4 w 125"/>
                <a:gd name="T49" fmla="*/ 240 h 420"/>
                <a:gd name="T50" fmla="*/ 9 w 125"/>
                <a:gd name="T51" fmla="*/ 245 h 420"/>
                <a:gd name="T52" fmla="*/ 9 w 125"/>
                <a:gd name="T53" fmla="*/ 271 h 420"/>
                <a:gd name="T54" fmla="*/ 7 w 125"/>
                <a:gd name="T55" fmla="*/ 324 h 420"/>
                <a:gd name="T56" fmla="*/ 12 w 125"/>
                <a:gd name="T57" fmla="*/ 363 h 420"/>
                <a:gd name="T58" fmla="*/ 11 w 125"/>
                <a:gd name="T59" fmla="*/ 396 h 420"/>
                <a:gd name="T60" fmla="*/ 23 w 125"/>
                <a:gd name="T61" fmla="*/ 420 h 420"/>
                <a:gd name="T62" fmla="*/ 31 w 125"/>
                <a:gd name="T63" fmla="*/ 400 h 420"/>
                <a:gd name="T64" fmla="*/ 44 w 125"/>
                <a:gd name="T65" fmla="*/ 370 h 420"/>
                <a:gd name="T66" fmla="*/ 49 w 125"/>
                <a:gd name="T67" fmla="*/ 361 h 420"/>
                <a:gd name="T68" fmla="*/ 43 w 125"/>
                <a:gd name="T69" fmla="*/ 407 h 420"/>
                <a:gd name="T70" fmla="*/ 46 w 125"/>
                <a:gd name="T71" fmla="*/ 394 h 420"/>
                <a:gd name="T72" fmla="*/ 53 w 125"/>
                <a:gd name="T73" fmla="*/ 373 h 420"/>
                <a:gd name="T74" fmla="*/ 59 w 125"/>
                <a:gd name="T75" fmla="*/ 383 h 420"/>
                <a:gd name="T76" fmla="*/ 74 w 125"/>
                <a:gd name="T77" fmla="*/ 327 h 420"/>
                <a:gd name="T78" fmla="*/ 83 w 125"/>
                <a:gd name="T79" fmla="*/ 297 h 420"/>
                <a:gd name="T80" fmla="*/ 92 w 125"/>
                <a:gd name="T81" fmla="*/ 252 h 420"/>
                <a:gd name="T82" fmla="*/ 96 w 125"/>
                <a:gd name="T83" fmla="*/ 236 h 420"/>
                <a:gd name="T84" fmla="*/ 109 w 125"/>
                <a:gd name="T85" fmla="*/ 149 h 420"/>
                <a:gd name="T86" fmla="*/ 110 w 125"/>
                <a:gd name="T87" fmla="*/ 127 h 420"/>
                <a:gd name="T88" fmla="*/ 109 w 125"/>
                <a:gd name="T89" fmla="*/ 114 h 420"/>
                <a:gd name="T90" fmla="*/ 114 w 125"/>
                <a:gd name="T91" fmla="*/ 93 h 420"/>
                <a:gd name="T92" fmla="*/ 112 w 125"/>
                <a:gd name="T93" fmla="*/ 79 h 420"/>
                <a:gd name="T94" fmla="*/ 121 w 125"/>
                <a:gd name="T95" fmla="*/ 9 h 420"/>
                <a:gd name="T96" fmla="*/ 115 w 125"/>
                <a:gd name="T97" fmla="*/ 37 h 420"/>
                <a:gd name="T98" fmla="*/ 109 w 125"/>
                <a:gd name="T99" fmla="*/ 11 h 420"/>
                <a:gd name="T100" fmla="*/ 103 w 125"/>
                <a:gd name="T101" fmla="*/ 27 h 420"/>
                <a:gd name="T102" fmla="*/ 90 w 125"/>
                <a:gd name="T103" fmla="*/ 88 h 420"/>
                <a:gd name="T104" fmla="*/ 86 w 125"/>
                <a:gd name="T105" fmla="*/ 97 h 420"/>
                <a:gd name="T106" fmla="*/ 93 w 125"/>
                <a:gd name="T107" fmla="*/ 51 h 420"/>
                <a:gd name="T108" fmla="*/ 90 w 125"/>
                <a:gd name="T109" fmla="*/ 17 h 420"/>
                <a:gd name="T110" fmla="*/ 88 w 125"/>
                <a:gd name="T111" fmla="*/ 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5" h="420">
                  <a:moveTo>
                    <a:pt x="46" y="347"/>
                  </a:moveTo>
                  <a:cubicBezTo>
                    <a:pt x="48" y="352"/>
                    <a:pt x="47" y="349"/>
                    <a:pt x="46" y="349"/>
                  </a:cubicBezTo>
                  <a:lnTo>
                    <a:pt x="46" y="347"/>
                  </a:lnTo>
                  <a:close/>
                  <a:moveTo>
                    <a:pt x="61" y="341"/>
                  </a:moveTo>
                  <a:cubicBezTo>
                    <a:pt x="61" y="340"/>
                    <a:pt x="62" y="339"/>
                    <a:pt x="62" y="341"/>
                  </a:cubicBezTo>
                  <a:cubicBezTo>
                    <a:pt x="61" y="343"/>
                    <a:pt x="61" y="341"/>
                    <a:pt x="61" y="341"/>
                  </a:cubicBezTo>
                  <a:close/>
                  <a:moveTo>
                    <a:pt x="43" y="175"/>
                  </a:moveTo>
                  <a:cubicBezTo>
                    <a:pt x="43" y="178"/>
                    <a:pt x="42" y="177"/>
                    <a:pt x="42" y="177"/>
                  </a:cubicBezTo>
                  <a:cubicBezTo>
                    <a:pt x="41" y="174"/>
                    <a:pt x="42" y="174"/>
                    <a:pt x="42" y="173"/>
                  </a:cubicBezTo>
                  <a:cubicBezTo>
                    <a:pt x="43" y="174"/>
                    <a:pt x="43" y="173"/>
                    <a:pt x="43" y="175"/>
                  </a:cubicBezTo>
                  <a:close/>
                  <a:moveTo>
                    <a:pt x="80" y="131"/>
                  </a:moveTo>
                  <a:cubicBezTo>
                    <a:pt x="77" y="129"/>
                    <a:pt x="80" y="135"/>
                    <a:pt x="79" y="130"/>
                  </a:cubicBezTo>
                  <a:cubicBezTo>
                    <a:pt x="78" y="125"/>
                    <a:pt x="79" y="130"/>
                    <a:pt x="80" y="128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35"/>
                    <a:pt x="81" y="129"/>
                    <a:pt x="80" y="131"/>
                  </a:cubicBezTo>
                  <a:close/>
                  <a:moveTo>
                    <a:pt x="81" y="123"/>
                  </a:moveTo>
                  <a:cubicBezTo>
                    <a:pt x="80" y="125"/>
                    <a:pt x="80" y="125"/>
                    <a:pt x="80" y="125"/>
                  </a:cubicBezTo>
                  <a:cubicBezTo>
                    <a:pt x="80" y="121"/>
                    <a:pt x="80" y="121"/>
                    <a:pt x="80" y="121"/>
                  </a:cubicBezTo>
                  <a:cubicBezTo>
                    <a:pt x="81" y="123"/>
                    <a:pt x="81" y="121"/>
                    <a:pt x="81" y="123"/>
                  </a:cubicBezTo>
                  <a:close/>
                  <a:moveTo>
                    <a:pt x="107" y="117"/>
                  </a:moveTo>
                  <a:cubicBezTo>
                    <a:pt x="106" y="120"/>
                    <a:pt x="108" y="117"/>
                    <a:pt x="105" y="120"/>
                  </a:cubicBezTo>
                  <a:cubicBezTo>
                    <a:pt x="105" y="115"/>
                    <a:pt x="103" y="117"/>
                    <a:pt x="107" y="117"/>
                  </a:cubicBezTo>
                  <a:close/>
                  <a:moveTo>
                    <a:pt x="106" y="97"/>
                  </a:moveTo>
                  <a:cubicBezTo>
                    <a:pt x="108" y="99"/>
                    <a:pt x="107" y="98"/>
                    <a:pt x="108" y="102"/>
                  </a:cubicBezTo>
                  <a:cubicBezTo>
                    <a:pt x="104" y="102"/>
                    <a:pt x="103" y="101"/>
                    <a:pt x="106" y="97"/>
                  </a:cubicBezTo>
                  <a:close/>
                  <a:moveTo>
                    <a:pt x="108" y="73"/>
                  </a:moveTo>
                  <a:cubicBezTo>
                    <a:pt x="108" y="72"/>
                    <a:pt x="107" y="72"/>
                    <a:pt x="108" y="71"/>
                  </a:cubicBezTo>
                  <a:cubicBezTo>
                    <a:pt x="111" y="76"/>
                    <a:pt x="108" y="72"/>
                    <a:pt x="108" y="73"/>
                  </a:cubicBezTo>
                  <a:close/>
                  <a:moveTo>
                    <a:pt x="114" y="40"/>
                  </a:moveTo>
                  <a:cubicBezTo>
                    <a:pt x="114" y="40"/>
                    <a:pt x="114" y="40"/>
                    <a:pt x="114" y="41"/>
                  </a:cubicBezTo>
                  <a:cubicBezTo>
                    <a:pt x="117" y="43"/>
                    <a:pt x="116" y="42"/>
                    <a:pt x="115" y="45"/>
                  </a:cubicBezTo>
                  <a:cubicBezTo>
                    <a:pt x="114" y="45"/>
                    <a:pt x="113" y="45"/>
                    <a:pt x="110" y="45"/>
                  </a:cubicBezTo>
                  <a:lnTo>
                    <a:pt x="114" y="40"/>
                  </a:lnTo>
                  <a:close/>
                  <a:moveTo>
                    <a:pt x="84" y="3"/>
                  </a:moveTo>
                  <a:cubicBezTo>
                    <a:pt x="79" y="0"/>
                    <a:pt x="88" y="4"/>
                    <a:pt x="83" y="2"/>
                  </a:cubicBezTo>
                  <a:cubicBezTo>
                    <a:pt x="82" y="5"/>
                    <a:pt x="82" y="4"/>
                    <a:pt x="83" y="8"/>
                  </a:cubicBezTo>
                  <a:cubicBezTo>
                    <a:pt x="78" y="9"/>
                    <a:pt x="77" y="16"/>
                    <a:pt x="76" y="21"/>
                  </a:cubicBezTo>
                  <a:cubicBezTo>
                    <a:pt x="75" y="24"/>
                    <a:pt x="74" y="26"/>
                    <a:pt x="73" y="29"/>
                  </a:cubicBezTo>
                  <a:cubicBezTo>
                    <a:pt x="72" y="34"/>
                    <a:pt x="72" y="33"/>
                    <a:pt x="69" y="34"/>
                  </a:cubicBezTo>
                  <a:cubicBezTo>
                    <a:pt x="69" y="40"/>
                    <a:pt x="71" y="41"/>
                    <a:pt x="69" y="47"/>
                  </a:cubicBezTo>
                  <a:cubicBezTo>
                    <a:pt x="67" y="52"/>
                    <a:pt x="68" y="54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4" y="66"/>
                    <a:pt x="64" y="73"/>
                    <a:pt x="60" y="75"/>
                  </a:cubicBezTo>
                  <a:cubicBezTo>
                    <a:pt x="60" y="75"/>
                    <a:pt x="58" y="75"/>
                    <a:pt x="58" y="72"/>
                  </a:cubicBezTo>
                  <a:cubicBezTo>
                    <a:pt x="58" y="69"/>
                    <a:pt x="58" y="70"/>
                    <a:pt x="59" y="68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3"/>
                    <a:pt x="60" y="63"/>
                    <a:pt x="60" y="61"/>
                  </a:cubicBezTo>
                  <a:cubicBezTo>
                    <a:pt x="61" y="59"/>
                    <a:pt x="61" y="62"/>
                    <a:pt x="61" y="58"/>
                  </a:cubicBezTo>
                  <a:cubicBezTo>
                    <a:pt x="61" y="53"/>
                    <a:pt x="61" y="52"/>
                    <a:pt x="62" y="46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1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5" y="38"/>
                    <a:pt x="61" y="40"/>
                    <a:pt x="64" y="36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4" y="32"/>
                    <a:pt x="64" y="32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4" y="26"/>
                    <a:pt x="62" y="30"/>
                    <a:pt x="63" y="25"/>
                  </a:cubicBezTo>
                  <a:cubicBezTo>
                    <a:pt x="58" y="26"/>
                    <a:pt x="62" y="28"/>
                    <a:pt x="58" y="28"/>
                  </a:cubicBezTo>
                  <a:cubicBezTo>
                    <a:pt x="57" y="22"/>
                    <a:pt x="57" y="24"/>
                    <a:pt x="60" y="22"/>
                  </a:cubicBezTo>
                  <a:cubicBezTo>
                    <a:pt x="59" y="19"/>
                    <a:pt x="59" y="18"/>
                    <a:pt x="58" y="15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5" y="19"/>
                    <a:pt x="54" y="2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48" y="35"/>
                    <a:pt x="47" y="37"/>
                    <a:pt x="48" y="42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51"/>
                    <a:pt x="42" y="51"/>
                  </a:cubicBezTo>
                  <a:cubicBezTo>
                    <a:pt x="39" y="57"/>
                    <a:pt x="39" y="49"/>
                    <a:pt x="40" y="63"/>
                  </a:cubicBezTo>
                  <a:cubicBezTo>
                    <a:pt x="39" y="64"/>
                    <a:pt x="39" y="64"/>
                    <a:pt x="38" y="65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3" y="74"/>
                    <a:pt x="33" y="73"/>
                    <a:pt x="33" y="75"/>
                  </a:cubicBezTo>
                  <a:cubicBezTo>
                    <a:pt x="33" y="79"/>
                    <a:pt x="34" y="78"/>
                    <a:pt x="35" y="81"/>
                  </a:cubicBezTo>
                  <a:cubicBezTo>
                    <a:pt x="32" y="83"/>
                    <a:pt x="32" y="82"/>
                    <a:pt x="29" y="85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9"/>
                    <a:pt x="30" y="103"/>
                    <a:pt x="26" y="104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6" y="102"/>
                    <a:pt x="26" y="102"/>
                    <a:pt x="25" y="101"/>
                  </a:cubicBezTo>
                  <a:cubicBezTo>
                    <a:pt x="25" y="99"/>
                    <a:pt x="25" y="100"/>
                    <a:pt x="25" y="9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8" y="115"/>
                    <a:pt x="16" y="116"/>
                    <a:pt x="14" y="126"/>
                  </a:cubicBezTo>
                  <a:cubicBezTo>
                    <a:pt x="13" y="131"/>
                    <a:pt x="12" y="130"/>
                    <a:pt x="12" y="134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5" y="171"/>
                    <a:pt x="5" y="169"/>
                    <a:pt x="6" y="178"/>
                  </a:cubicBezTo>
                  <a:cubicBezTo>
                    <a:pt x="4" y="180"/>
                    <a:pt x="5" y="179"/>
                    <a:pt x="3" y="182"/>
                  </a:cubicBezTo>
                  <a:cubicBezTo>
                    <a:pt x="7" y="182"/>
                    <a:pt x="7" y="182"/>
                    <a:pt x="7" y="182"/>
                  </a:cubicBezTo>
                  <a:cubicBezTo>
                    <a:pt x="6" y="186"/>
                    <a:pt x="7" y="189"/>
                    <a:pt x="5" y="192"/>
                  </a:cubicBezTo>
                  <a:cubicBezTo>
                    <a:pt x="5" y="193"/>
                    <a:pt x="4" y="194"/>
                    <a:pt x="4" y="196"/>
                  </a:cubicBezTo>
                  <a:cubicBezTo>
                    <a:pt x="1" y="203"/>
                    <a:pt x="4" y="200"/>
                    <a:pt x="4" y="207"/>
                  </a:cubicBezTo>
                  <a:cubicBezTo>
                    <a:pt x="4" y="210"/>
                    <a:pt x="3" y="208"/>
                    <a:pt x="3" y="211"/>
                  </a:cubicBezTo>
                  <a:cubicBezTo>
                    <a:pt x="3" y="212"/>
                    <a:pt x="4" y="212"/>
                    <a:pt x="3" y="214"/>
                  </a:cubicBezTo>
                  <a:cubicBezTo>
                    <a:pt x="3" y="218"/>
                    <a:pt x="1" y="218"/>
                    <a:pt x="1" y="221"/>
                  </a:cubicBezTo>
                  <a:cubicBezTo>
                    <a:pt x="0" y="225"/>
                    <a:pt x="2" y="219"/>
                    <a:pt x="1" y="224"/>
                  </a:cubicBezTo>
                  <a:cubicBezTo>
                    <a:pt x="1" y="225"/>
                    <a:pt x="0" y="226"/>
                    <a:pt x="0" y="227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32"/>
                    <a:pt x="1" y="235"/>
                    <a:pt x="0" y="237"/>
                  </a:cubicBezTo>
                  <a:cubicBezTo>
                    <a:pt x="2" y="241"/>
                    <a:pt x="2" y="241"/>
                    <a:pt x="2" y="241"/>
                  </a:cubicBezTo>
                  <a:cubicBezTo>
                    <a:pt x="4" y="239"/>
                    <a:pt x="4" y="239"/>
                    <a:pt x="4" y="239"/>
                  </a:cubicBezTo>
                  <a:cubicBezTo>
                    <a:pt x="4" y="239"/>
                    <a:pt x="4" y="240"/>
                    <a:pt x="4" y="240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6" y="242"/>
                    <a:pt x="6" y="242"/>
                    <a:pt x="6" y="242"/>
                  </a:cubicBezTo>
                  <a:cubicBezTo>
                    <a:pt x="7" y="239"/>
                    <a:pt x="6" y="237"/>
                    <a:pt x="10" y="238"/>
                  </a:cubicBezTo>
                  <a:cubicBezTo>
                    <a:pt x="9" y="245"/>
                    <a:pt x="9" y="245"/>
                    <a:pt x="9" y="245"/>
                  </a:cubicBezTo>
                  <a:cubicBezTo>
                    <a:pt x="9" y="244"/>
                    <a:pt x="9" y="245"/>
                    <a:pt x="9" y="246"/>
                  </a:cubicBezTo>
                  <a:cubicBezTo>
                    <a:pt x="11" y="248"/>
                    <a:pt x="9" y="246"/>
                    <a:pt x="11" y="248"/>
                  </a:cubicBezTo>
                  <a:cubicBezTo>
                    <a:pt x="11" y="250"/>
                    <a:pt x="9" y="257"/>
                    <a:pt x="9" y="260"/>
                  </a:cubicBezTo>
                  <a:cubicBezTo>
                    <a:pt x="9" y="271"/>
                    <a:pt x="9" y="271"/>
                    <a:pt x="9" y="271"/>
                  </a:cubicBezTo>
                  <a:cubicBezTo>
                    <a:pt x="9" y="273"/>
                    <a:pt x="9" y="275"/>
                    <a:pt x="8" y="276"/>
                  </a:cubicBezTo>
                  <a:cubicBezTo>
                    <a:pt x="6" y="305"/>
                    <a:pt x="6" y="305"/>
                    <a:pt x="6" y="305"/>
                  </a:cubicBezTo>
                  <a:cubicBezTo>
                    <a:pt x="6" y="307"/>
                    <a:pt x="7" y="310"/>
                    <a:pt x="7" y="311"/>
                  </a:cubicBezTo>
                  <a:cubicBezTo>
                    <a:pt x="7" y="316"/>
                    <a:pt x="6" y="318"/>
                    <a:pt x="7" y="324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8"/>
                    <a:pt x="4" y="333"/>
                    <a:pt x="4" y="339"/>
                  </a:cubicBezTo>
                  <a:cubicBezTo>
                    <a:pt x="4" y="343"/>
                    <a:pt x="6" y="349"/>
                    <a:pt x="6" y="355"/>
                  </a:cubicBezTo>
                  <a:cubicBezTo>
                    <a:pt x="8" y="357"/>
                    <a:pt x="11" y="360"/>
                    <a:pt x="12" y="363"/>
                  </a:cubicBezTo>
                  <a:cubicBezTo>
                    <a:pt x="13" y="369"/>
                    <a:pt x="12" y="380"/>
                    <a:pt x="12" y="383"/>
                  </a:cubicBezTo>
                  <a:cubicBezTo>
                    <a:pt x="12" y="383"/>
                    <a:pt x="12" y="384"/>
                    <a:pt x="12" y="384"/>
                  </a:cubicBezTo>
                  <a:cubicBezTo>
                    <a:pt x="12" y="384"/>
                    <a:pt x="12" y="385"/>
                    <a:pt x="12" y="385"/>
                  </a:cubicBezTo>
                  <a:cubicBezTo>
                    <a:pt x="12" y="389"/>
                    <a:pt x="14" y="393"/>
                    <a:pt x="11" y="396"/>
                  </a:cubicBezTo>
                  <a:cubicBezTo>
                    <a:pt x="12" y="399"/>
                    <a:pt x="13" y="401"/>
                    <a:pt x="13" y="405"/>
                  </a:cubicBezTo>
                  <a:cubicBezTo>
                    <a:pt x="18" y="407"/>
                    <a:pt x="18" y="407"/>
                    <a:pt x="18" y="407"/>
                  </a:cubicBezTo>
                  <a:cubicBezTo>
                    <a:pt x="18" y="410"/>
                    <a:pt x="15" y="413"/>
                    <a:pt x="18" y="415"/>
                  </a:cubicBezTo>
                  <a:cubicBezTo>
                    <a:pt x="23" y="420"/>
                    <a:pt x="23" y="420"/>
                    <a:pt x="23" y="420"/>
                  </a:cubicBezTo>
                  <a:cubicBezTo>
                    <a:pt x="26" y="419"/>
                    <a:pt x="24" y="420"/>
                    <a:pt x="25" y="419"/>
                  </a:cubicBezTo>
                  <a:cubicBezTo>
                    <a:pt x="27" y="418"/>
                    <a:pt x="27" y="418"/>
                    <a:pt x="27" y="418"/>
                  </a:cubicBezTo>
                  <a:cubicBezTo>
                    <a:pt x="29" y="416"/>
                    <a:pt x="27" y="417"/>
                    <a:pt x="30" y="417"/>
                  </a:cubicBezTo>
                  <a:cubicBezTo>
                    <a:pt x="29" y="412"/>
                    <a:pt x="29" y="406"/>
                    <a:pt x="31" y="400"/>
                  </a:cubicBezTo>
                  <a:cubicBezTo>
                    <a:pt x="34" y="394"/>
                    <a:pt x="33" y="392"/>
                    <a:pt x="35" y="386"/>
                  </a:cubicBezTo>
                  <a:cubicBezTo>
                    <a:pt x="37" y="381"/>
                    <a:pt x="38" y="384"/>
                    <a:pt x="39" y="378"/>
                  </a:cubicBezTo>
                  <a:cubicBezTo>
                    <a:pt x="40" y="379"/>
                    <a:pt x="37" y="379"/>
                    <a:pt x="40" y="378"/>
                  </a:cubicBezTo>
                  <a:cubicBezTo>
                    <a:pt x="43" y="378"/>
                    <a:pt x="44" y="373"/>
                    <a:pt x="44" y="370"/>
                  </a:cubicBezTo>
                  <a:cubicBezTo>
                    <a:pt x="45" y="367"/>
                    <a:pt x="46" y="366"/>
                    <a:pt x="46" y="362"/>
                  </a:cubicBezTo>
                  <a:cubicBezTo>
                    <a:pt x="46" y="360"/>
                    <a:pt x="46" y="358"/>
                    <a:pt x="47" y="355"/>
                  </a:cubicBezTo>
                  <a:cubicBezTo>
                    <a:pt x="46" y="359"/>
                    <a:pt x="46" y="359"/>
                    <a:pt x="46" y="359"/>
                  </a:cubicBezTo>
                  <a:cubicBezTo>
                    <a:pt x="50" y="360"/>
                    <a:pt x="48" y="358"/>
                    <a:pt x="49" y="361"/>
                  </a:cubicBezTo>
                  <a:cubicBezTo>
                    <a:pt x="47" y="367"/>
                    <a:pt x="47" y="367"/>
                    <a:pt x="47" y="367"/>
                  </a:cubicBezTo>
                  <a:cubicBezTo>
                    <a:pt x="45" y="377"/>
                    <a:pt x="42" y="387"/>
                    <a:pt x="41" y="397"/>
                  </a:cubicBezTo>
                  <a:cubicBezTo>
                    <a:pt x="41" y="400"/>
                    <a:pt x="42" y="403"/>
                    <a:pt x="43" y="405"/>
                  </a:cubicBezTo>
                  <a:cubicBezTo>
                    <a:pt x="43" y="407"/>
                    <a:pt x="42" y="405"/>
                    <a:pt x="43" y="407"/>
                  </a:cubicBezTo>
                  <a:cubicBezTo>
                    <a:pt x="43" y="407"/>
                    <a:pt x="44" y="406"/>
                    <a:pt x="44" y="406"/>
                  </a:cubicBezTo>
                  <a:cubicBezTo>
                    <a:pt x="45" y="405"/>
                    <a:pt x="45" y="405"/>
                    <a:pt x="45" y="405"/>
                  </a:cubicBezTo>
                  <a:cubicBezTo>
                    <a:pt x="46" y="403"/>
                    <a:pt x="45" y="401"/>
                    <a:pt x="44" y="399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51" y="393"/>
                    <a:pt x="51" y="395"/>
                    <a:pt x="51" y="388"/>
                  </a:cubicBezTo>
                  <a:cubicBezTo>
                    <a:pt x="51" y="383"/>
                    <a:pt x="51" y="382"/>
                    <a:pt x="54" y="380"/>
                  </a:cubicBezTo>
                  <a:cubicBezTo>
                    <a:pt x="53" y="378"/>
                    <a:pt x="53" y="378"/>
                    <a:pt x="52" y="377"/>
                  </a:cubicBezTo>
                  <a:cubicBezTo>
                    <a:pt x="53" y="372"/>
                    <a:pt x="53" y="377"/>
                    <a:pt x="53" y="373"/>
                  </a:cubicBezTo>
                  <a:cubicBezTo>
                    <a:pt x="53" y="371"/>
                    <a:pt x="52" y="368"/>
                    <a:pt x="54" y="363"/>
                  </a:cubicBezTo>
                  <a:cubicBezTo>
                    <a:pt x="56" y="364"/>
                    <a:pt x="56" y="364"/>
                    <a:pt x="58" y="365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58" y="378"/>
                    <a:pt x="59" y="377"/>
                    <a:pt x="60" y="372"/>
                  </a:cubicBezTo>
                  <a:cubicBezTo>
                    <a:pt x="63" y="362"/>
                    <a:pt x="63" y="362"/>
                    <a:pt x="63" y="362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74" y="327"/>
                    <a:pt x="74" y="327"/>
                    <a:pt x="74" y="327"/>
                  </a:cubicBezTo>
                  <a:cubicBezTo>
                    <a:pt x="75" y="323"/>
                    <a:pt x="77" y="319"/>
                    <a:pt x="78" y="315"/>
                  </a:cubicBezTo>
                  <a:cubicBezTo>
                    <a:pt x="78" y="309"/>
                    <a:pt x="76" y="311"/>
                    <a:pt x="77" y="306"/>
                  </a:cubicBezTo>
                  <a:cubicBezTo>
                    <a:pt x="80" y="305"/>
                    <a:pt x="80" y="305"/>
                    <a:pt x="80" y="305"/>
                  </a:cubicBezTo>
                  <a:cubicBezTo>
                    <a:pt x="82" y="300"/>
                    <a:pt x="82" y="300"/>
                    <a:pt x="83" y="297"/>
                  </a:cubicBezTo>
                  <a:cubicBezTo>
                    <a:pt x="83" y="295"/>
                    <a:pt x="83" y="292"/>
                    <a:pt x="84" y="289"/>
                  </a:cubicBezTo>
                  <a:cubicBezTo>
                    <a:pt x="85" y="286"/>
                    <a:pt x="86" y="286"/>
                    <a:pt x="86" y="283"/>
                  </a:cubicBezTo>
                  <a:cubicBezTo>
                    <a:pt x="88" y="279"/>
                    <a:pt x="88" y="270"/>
                    <a:pt x="91" y="257"/>
                  </a:cubicBezTo>
                  <a:cubicBezTo>
                    <a:pt x="92" y="252"/>
                    <a:pt x="92" y="252"/>
                    <a:pt x="92" y="252"/>
                  </a:cubicBezTo>
                  <a:cubicBezTo>
                    <a:pt x="93" y="248"/>
                    <a:pt x="93" y="247"/>
                    <a:pt x="93" y="243"/>
                  </a:cubicBezTo>
                  <a:cubicBezTo>
                    <a:pt x="95" y="241"/>
                    <a:pt x="95" y="241"/>
                    <a:pt x="95" y="241"/>
                  </a:cubicBezTo>
                  <a:cubicBezTo>
                    <a:pt x="94" y="239"/>
                    <a:pt x="95" y="239"/>
                    <a:pt x="94" y="238"/>
                  </a:cubicBezTo>
                  <a:cubicBezTo>
                    <a:pt x="96" y="236"/>
                    <a:pt x="96" y="236"/>
                    <a:pt x="96" y="236"/>
                  </a:cubicBezTo>
                  <a:cubicBezTo>
                    <a:pt x="96" y="221"/>
                    <a:pt x="101" y="204"/>
                    <a:pt x="101" y="193"/>
                  </a:cubicBezTo>
                  <a:cubicBezTo>
                    <a:pt x="104" y="183"/>
                    <a:pt x="104" y="183"/>
                    <a:pt x="104" y="183"/>
                  </a:cubicBezTo>
                  <a:cubicBezTo>
                    <a:pt x="105" y="181"/>
                    <a:pt x="104" y="182"/>
                    <a:pt x="105" y="179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09" y="146"/>
                    <a:pt x="111" y="144"/>
                    <a:pt x="111" y="142"/>
                  </a:cubicBezTo>
                  <a:cubicBezTo>
                    <a:pt x="112" y="140"/>
                    <a:pt x="111" y="137"/>
                    <a:pt x="111" y="134"/>
                  </a:cubicBezTo>
                  <a:cubicBezTo>
                    <a:pt x="110" y="129"/>
                    <a:pt x="111" y="132"/>
                    <a:pt x="109" y="128"/>
                  </a:cubicBezTo>
                  <a:cubicBezTo>
                    <a:pt x="110" y="127"/>
                    <a:pt x="110" y="127"/>
                    <a:pt x="110" y="127"/>
                  </a:cubicBezTo>
                  <a:cubicBezTo>
                    <a:pt x="111" y="126"/>
                    <a:pt x="111" y="125"/>
                    <a:pt x="110" y="123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09" y="120"/>
                    <a:pt x="110" y="119"/>
                    <a:pt x="109" y="115"/>
                  </a:cubicBezTo>
                  <a:cubicBezTo>
                    <a:pt x="109" y="115"/>
                    <a:pt x="109" y="114"/>
                    <a:pt x="109" y="114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12" y="111"/>
                    <a:pt x="112" y="111"/>
                    <a:pt x="112" y="111"/>
                  </a:cubicBezTo>
                  <a:cubicBezTo>
                    <a:pt x="112" y="107"/>
                    <a:pt x="113" y="106"/>
                    <a:pt x="114" y="103"/>
                  </a:cubicBezTo>
                  <a:cubicBezTo>
                    <a:pt x="112" y="99"/>
                    <a:pt x="113" y="98"/>
                    <a:pt x="114" y="93"/>
                  </a:cubicBezTo>
                  <a:cubicBezTo>
                    <a:pt x="109" y="93"/>
                    <a:pt x="110" y="94"/>
                    <a:pt x="110" y="89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14" y="86"/>
                    <a:pt x="114" y="86"/>
                    <a:pt x="115" y="83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7" y="79"/>
                    <a:pt x="117" y="79"/>
                    <a:pt x="117" y="79"/>
                  </a:cubicBezTo>
                  <a:cubicBezTo>
                    <a:pt x="117" y="72"/>
                    <a:pt x="117" y="61"/>
                    <a:pt x="117" y="61"/>
                  </a:cubicBezTo>
                  <a:cubicBezTo>
                    <a:pt x="120" y="51"/>
                    <a:pt x="119" y="54"/>
                    <a:pt x="120" y="42"/>
                  </a:cubicBezTo>
                  <a:cubicBezTo>
                    <a:pt x="125" y="38"/>
                    <a:pt x="125" y="16"/>
                    <a:pt x="121" y="9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19" y="15"/>
                    <a:pt x="118" y="10"/>
                    <a:pt x="119" y="13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36"/>
                    <a:pt x="116" y="36"/>
                    <a:pt x="115" y="37"/>
                  </a:cubicBezTo>
                  <a:cubicBezTo>
                    <a:pt x="113" y="35"/>
                    <a:pt x="112" y="34"/>
                    <a:pt x="111" y="31"/>
                  </a:cubicBezTo>
                  <a:cubicBezTo>
                    <a:pt x="114" y="30"/>
                    <a:pt x="114" y="30"/>
                    <a:pt x="114" y="30"/>
                  </a:cubicBezTo>
                  <a:cubicBezTo>
                    <a:pt x="115" y="28"/>
                    <a:pt x="113" y="26"/>
                    <a:pt x="112" y="25"/>
                  </a:cubicBezTo>
                  <a:cubicBezTo>
                    <a:pt x="106" y="20"/>
                    <a:pt x="116" y="15"/>
                    <a:pt x="109" y="11"/>
                  </a:cubicBezTo>
                  <a:cubicBezTo>
                    <a:pt x="109" y="11"/>
                    <a:pt x="109" y="11"/>
                    <a:pt x="109" y="11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4" y="23"/>
                    <a:pt x="106" y="15"/>
                    <a:pt x="105" y="21"/>
                  </a:cubicBezTo>
                  <a:cubicBezTo>
                    <a:pt x="105" y="25"/>
                    <a:pt x="103" y="24"/>
                    <a:pt x="103" y="27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87"/>
                    <a:pt x="97" y="88"/>
                    <a:pt x="95" y="89"/>
                  </a:cubicBezTo>
                  <a:cubicBezTo>
                    <a:pt x="92" y="85"/>
                    <a:pt x="93" y="88"/>
                    <a:pt x="93" y="81"/>
                  </a:cubicBezTo>
                  <a:cubicBezTo>
                    <a:pt x="90" y="83"/>
                    <a:pt x="90" y="84"/>
                    <a:pt x="90" y="88"/>
                  </a:cubicBezTo>
                  <a:cubicBezTo>
                    <a:pt x="89" y="91"/>
                    <a:pt x="88" y="93"/>
                    <a:pt x="88" y="96"/>
                  </a:cubicBezTo>
                  <a:cubicBezTo>
                    <a:pt x="87" y="100"/>
                    <a:pt x="87" y="102"/>
                    <a:pt x="86" y="106"/>
                  </a:cubicBezTo>
                  <a:cubicBezTo>
                    <a:pt x="85" y="111"/>
                    <a:pt x="85" y="112"/>
                    <a:pt x="83" y="114"/>
                  </a:cubicBezTo>
                  <a:cubicBezTo>
                    <a:pt x="84" y="109"/>
                    <a:pt x="85" y="100"/>
                    <a:pt x="86" y="97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1"/>
                    <a:pt x="88" y="80"/>
                    <a:pt x="87" y="80"/>
                  </a:cubicBezTo>
                  <a:cubicBezTo>
                    <a:pt x="92" y="70"/>
                    <a:pt x="90" y="74"/>
                    <a:pt x="92" y="63"/>
                  </a:cubicBezTo>
                  <a:cubicBezTo>
                    <a:pt x="93" y="58"/>
                    <a:pt x="92" y="56"/>
                    <a:pt x="93" y="51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3"/>
                    <a:pt x="95" y="37"/>
                    <a:pt x="94" y="34"/>
                  </a:cubicBezTo>
                  <a:cubicBezTo>
                    <a:pt x="92" y="29"/>
                    <a:pt x="94" y="23"/>
                    <a:pt x="94" y="19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7"/>
                    <a:pt x="88" y="10"/>
                    <a:pt x="90" y="6"/>
                  </a:cubicBezTo>
                  <a:cubicBezTo>
                    <a:pt x="88" y="7"/>
                    <a:pt x="89" y="7"/>
                    <a:pt x="86" y="7"/>
                  </a:cubicBezTo>
                  <a:cubicBezTo>
                    <a:pt x="87" y="5"/>
                    <a:pt x="87" y="6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6" y="3"/>
                    <a:pt x="86" y="3"/>
                    <a:pt x="86" y="2"/>
                  </a:cubicBezTo>
                  <a:lnTo>
                    <a:pt x="84" y="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0" name="Freeform 15"/>
            <p:cNvSpPr>
              <a:spLocks noEditPoints="1"/>
            </p:cNvSpPr>
            <p:nvPr/>
          </p:nvSpPr>
          <p:spPr bwMode="auto">
            <a:xfrm>
              <a:off x="2192398" y="4929646"/>
              <a:ext cx="127589" cy="410947"/>
            </a:xfrm>
            <a:custGeom>
              <a:avLst/>
              <a:gdLst>
                <a:gd name="T0" fmla="*/ 72 w 127"/>
                <a:gd name="T1" fmla="*/ 318 h 409"/>
                <a:gd name="T2" fmla="*/ 50 w 127"/>
                <a:gd name="T3" fmla="*/ 307 h 409"/>
                <a:gd name="T4" fmla="*/ 44 w 127"/>
                <a:gd name="T5" fmla="*/ 278 h 409"/>
                <a:gd name="T6" fmla="*/ 105 w 127"/>
                <a:gd name="T7" fmla="*/ 265 h 409"/>
                <a:gd name="T8" fmla="*/ 119 w 127"/>
                <a:gd name="T9" fmla="*/ 241 h 409"/>
                <a:gd name="T10" fmla="*/ 69 w 127"/>
                <a:gd name="T11" fmla="*/ 62 h 409"/>
                <a:gd name="T12" fmla="*/ 67 w 127"/>
                <a:gd name="T13" fmla="*/ 57 h 409"/>
                <a:gd name="T14" fmla="*/ 59 w 127"/>
                <a:gd name="T15" fmla="*/ 16 h 409"/>
                <a:gd name="T16" fmla="*/ 55 w 127"/>
                <a:gd name="T17" fmla="*/ 39 h 409"/>
                <a:gd name="T18" fmla="*/ 55 w 127"/>
                <a:gd name="T19" fmla="*/ 75 h 409"/>
                <a:gd name="T20" fmla="*/ 47 w 127"/>
                <a:gd name="T21" fmla="*/ 49 h 409"/>
                <a:gd name="T22" fmla="*/ 39 w 127"/>
                <a:gd name="T23" fmla="*/ 10 h 409"/>
                <a:gd name="T24" fmla="*/ 26 w 127"/>
                <a:gd name="T25" fmla="*/ 19 h 409"/>
                <a:gd name="T26" fmla="*/ 23 w 127"/>
                <a:gd name="T27" fmla="*/ 47 h 409"/>
                <a:gd name="T28" fmla="*/ 14 w 127"/>
                <a:gd name="T29" fmla="*/ 38 h 409"/>
                <a:gd name="T30" fmla="*/ 11 w 127"/>
                <a:gd name="T31" fmla="*/ 51 h 409"/>
                <a:gd name="T32" fmla="*/ 9 w 127"/>
                <a:gd name="T33" fmla="*/ 52 h 409"/>
                <a:gd name="T34" fmla="*/ 5 w 127"/>
                <a:gd name="T35" fmla="*/ 66 h 409"/>
                <a:gd name="T36" fmla="*/ 1 w 127"/>
                <a:gd name="T37" fmla="*/ 152 h 409"/>
                <a:gd name="T38" fmla="*/ 4 w 127"/>
                <a:gd name="T39" fmla="*/ 162 h 409"/>
                <a:gd name="T40" fmla="*/ 7 w 127"/>
                <a:gd name="T41" fmla="*/ 206 h 409"/>
                <a:gd name="T42" fmla="*/ 8 w 127"/>
                <a:gd name="T43" fmla="*/ 228 h 409"/>
                <a:gd name="T44" fmla="*/ 15 w 127"/>
                <a:gd name="T45" fmla="*/ 228 h 409"/>
                <a:gd name="T46" fmla="*/ 21 w 127"/>
                <a:gd name="T47" fmla="*/ 243 h 409"/>
                <a:gd name="T48" fmla="*/ 25 w 127"/>
                <a:gd name="T49" fmla="*/ 260 h 409"/>
                <a:gd name="T50" fmla="*/ 35 w 127"/>
                <a:gd name="T51" fmla="*/ 295 h 409"/>
                <a:gd name="T52" fmla="*/ 37 w 127"/>
                <a:gd name="T53" fmla="*/ 307 h 409"/>
                <a:gd name="T54" fmla="*/ 50 w 127"/>
                <a:gd name="T55" fmla="*/ 311 h 409"/>
                <a:gd name="T56" fmla="*/ 58 w 127"/>
                <a:gd name="T57" fmla="*/ 324 h 409"/>
                <a:gd name="T58" fmla="*/ 64 w 127"/>
                <a:gd name="T59" fmla="*/ 345 h 409"/>
                <a:gd name="T60" fmla="*/ 70 w 127"/>
                <a:gd name="T61" fmla="*/ 347 h 409"/>
                <a:gd name="T62" fmla="*/ 74 w 127"/>
                <a:gd name="T63" fmla="*/ 343 h 409"/>
                <a:gd name="T64" fmla="*/ 77 w 127"/>
                <a:gd name="T65" fmla="*/ 362 h 409"/>
                <a:gd name="T66" fmla="*/ 87 w 127"/>
                <a:gd name="T67" fmla="*/ 381 h 409"/>
                <a:gd name="T68" fmla="*/ 91 w 127"/>
                <a:gd name="T69" fmla="*/ 370 h 409"/>
                <a:gd name="T70" fmla="*/ 97 w 127"/>
                <a:gd name="T71" fmla="*/ 404 h 409"/>
                <a:gd name="T72" fmla="*/ 102 w 127"/>
                <a:gd name="T73" fmla="*/ 338 h 409"/>
                <a:gd name="T74" fmla="*/ 104 w 127"/>
                <a:gd name="T75" fmla="*/ 311 h 409"/>
                <a:gd name="T76" fmla="*/ 107 w 127"/>
                <a:gd name="T77" fmla="*/ 287 h 409"/>
                <a:gd name="T78" fmla="*/ 110 w 127"/>
                <a:gd name="T79" fmla="*/ 281 h 409"/>
                <a:gd name="T80" fmla="*/ 110 w 127"/>
                <a:gd name="T81" fmla="*/ 334 h 409"/>
                <a:gd name="T82" fmla="*/ 115 w 127"/>
                <a:gd name="T83" fmla="*/ 341 h 409"/>
                <a:gd name="T84" fmla="*/ 120 w 127"/>
                <a:gd name="T85" fmla="*/ 343 h 409"/>
                <a:gd name="T86" fmla="*/ 120 w 127"/>
                <a:gd name="T87" fmla="*/ 268 h 409"/>
                <a:gd name="T88" fmla="*/ 125 w 127"/>
                <a:gd name="T89" fmla="*/ 249 h 409"/>
                <a:gd name="T90" fmla="*/ 124 w 127"/>
                <a:gd name="T91" fmla="*/ 221 h 409"/>
                <a:gd name="T92" fmla="*/ 116 w 127"/>
                <a:gd name="T93" fmla="*/ 182 h 409"/>
                <a:gd name="T94" fmla="*/ 107 w 127"/>
                <a:gd name="T95" fmla="*/ 125 h 409"/>
                <a:gd name="T96" fmla="*/ 97 w 127"/>
                <a:gd name="T97" fmla="*/ 85 h 409"/>
                <a:gd name="T98" fmla="*/ 89 w 127"/>
                <a:gd name="T99" fmla="*/ 86 h 409"/>
                <a:gd name="T100" fmla="*/ 82 w 127"/>
                <a:gd name="T101" fmla="*/ 84 h 409"/>
                <a:gd name="T102" fmla="*/ 71 w 127"/>
                <a:gd name="T103" fmla="*/ 45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7" h="409">
                  <a:moveTo>
                    <a:pt x="72" y="318"/>
                  </a:moveTo>
                  <a:cubicBezTo>
                    <a:pt x="73" y="321"/>
                    <a:pt x="73" y="323"/>
                    <a:pt x="73" y="325"/>
                  </a:cubicBezTo>
                  <a:cubicBezTo>
                    <a:pt x="70" y="325"/>
                    <a:pt x="70" y="325"/>
                    <a:pt x="70" y="325"/>
                  </a:cubicBezTo>
                  <a:cubicBezTo>
                    <a:pt x="70" y="318"/>
                    <a:pt x="70" y="320"/>
                    <a:pt x="72" y="318"/>
                  </a:cubicBezTo>
                  <a:close/>
                  <a:moveTo>
                    <a:pt x="50" y="308"/>
                  </a:moveTo>
                  <a:cubicBezTo>
                    <a:pt x="52" y="305"/>
                    <a:pt x="50" y="306"/>
                    <a:pt x="53" y="305"/>
                  </a:cubicBezTo>
                  <a:cubicBezTo>
                    <a:pt x="56" y="308"/>
                    <a:pt x="55" y="311"/>
                    <a:pt x="53" y="314"/>
                  </a:cubicBezTo>
                  <a:cubicBezTo>
                    <a:pt x="50" y="311"/>
                    <a:pt x="51" y="311"/>
                    <a:pt x="50" y="307"/>
                  </a:cubicBezTo>
                  <a:lnTo>
                    <a:pt x="50" y="308"/>
                  </a:lnTo>
                  <a:close/>
                  <a:moveTo>
                    <a:pt x="44" y="278"/>
                  </a:moveTo>
                  <a:cubicBezTo>
                    <a:pt x="44" y="275"/>
                    <a:pt x="43" y="275"/>
                    <a:pt x="46" y="275"/>
                  </a:cubicBezTo>
                  <a:cubicBezTo>
                    <a:pt x="45" y="277"/>
                    <a:pt x="44" y="278"/>
                    <a:pt x="44" y="278"/>
                  </a:cubicBezTo>
                  <a:close/>
                  <a:moveTo>
                    <a:pt x="105" y="265"/>
                  </a:moveTo>
                  <a:cubicBezTo>
                    <a:pt x="107" y="262"/>
                    <a:pt x="105" y="262"/>
                    <a:pt x="109" y="261"/>
                  </a:cubicBezTo>
                  <a:cubicBezTo>
                    <a:pt x="108" y="266"/>
                    <a:pt x="109" y="266"/>
                    <a:pt x="107" y="269"/>
                  </a:cubicBezTo>
                  <a:cubicBezTo>
                    <a:pt x="106" y="267"/>
                    <a:pt x="106" y="268"/>
                    <a:pt x="105" y="265"/>
                  </a:cubicBezTo>
                  <a:close/>
                  <a:moveTo>
                    <a:pt x="119" y="241"/>
                  </a:moveTo>
                  <a:cubicBezTo>
                    <a:pt x="116" y="230"/>
                    <a:pt x="121" y="230"/>
                    <a:pt x="118" y="226"/>
                  </a:cubicBezTo>
                  <a:cubicBezTo>
                    <a:pt x="120" y="226"/>
                    <a:pt x="120" y="223"/>
                    <a:pt x="121" y="233"/>
                  </a:cubicBezTo>
                  <a:cubicBezTo>
                    <a:pt x="121" y="243"/>
                    <a:pt x="121" y="239"/>
                    <a:pt x="119" y="241"/>
                  </a:cubicBezTo>
                  <a:close/>
                  <a:moveTo>
                    <a:pt x="69" y="93"/>
                  </a:moveTo>
                  <a:cubicBezTo>
                    <a:pt x="65" y="82"/>
                    <a:pt x="66" y="81"/>
                    <a:pt x="67" y="69"/>
                  </a:cubicBezTo>
                  <a:cubicBezTo>
                    <a:pt x="67" y="67"/>
                    <a:pt x="67" y="65"/>
                    <a:pt x="67" y="64"/>
                  </a:cubicBezTo>
                  <a:cubicBezTo>
                    <a:pt x="68" y="60"/>
                    <a:pt x="67" y="63"/>
                    <a:pt x="69" y="62"/>
                  </a:cubicBezTo>
                  <a:cubicBezTo>
                    <a:pt x="70" y="65"/>
                    <a:pt x="70" y="67"/>
                    <a:pt x="70" y="70"/>
                  </a:cubicBezTo>
                  <a:cubicBezTo>
                    <a:pt x="70" y="79"/>
                    <a:pt x="72" y="89"/>
                    <a:pt x="69" y="93"/>
                  </a:cubicBezTo>
                  <a:close/>
                  <a:moveTo>
                    <a:pt x="70" y="59"/>
                  </a:moveTo>
                  <a:cubicBezTo>
                    <a:pt x="67" y="58"/>
                    <a:pt x="69" y="59"/>
                    <a:pt x="67" y="57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3" y="43"/>
                    <a:pt x="63" y="38"/>
                    <a:pt x="63" y="34"/>
                  </a:cubicBezTo>
                  <a:cubicBezTo>
                    <a:pt x="62" y="29"/>
                    <a:pt x="61" y="20"/>
                    <a:pt x="59" y="16"/>
                  </a:cubicBezTo>
                  <a:cubicBezTo>
                    <a:pt x="58" y="14"/>
                    <a:pt x="58" y="7"/>
                    <a:pt x="55" y="11"/>
                  </a:cubicBezTo>
                  <a:cubicBezTo>
                    <a:pt x="54" y="11"/>
                    <a:pt x="54" y="12"/>
                    <a:pt x="54" y="12"/>
                  </a:cubicBezTo>
                  <a:cubicBezTo>
                    <a:pt x="51" y="17"/>
                    <a:pt x="54" y="17"/>
                    <a:pt x="54" y="27"/>
                  </a:cubicBezTo>
                  <a:cubicBezTo>
                    <a:pt x="55" y="31"/>
                    <a:pt x="55" y="35"/>
                    <a:pt x="55" y="39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2" y="44"/>
                    <a:pt x="52" y="44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5" y="50"/>
                    <a:pt x="54" y="70"/>
                    <a:pt x="55" y="75"/>
                  </a:cubicBezTo>
                  <a:cubicBezTo>
                    <a:pt x="52" y="74"/>
                    <a:pt x="53" y="68"/>
                    <a:pt x="53" y="64"/>
                  </a:cubicBezTo>
                  <a:cubicBezTo>
                    <a:pt x="53" y="60"/>
                    <a:pt x="52" y="57"/>
                    <a:pt x="52" y="57"/>
                  </a:cubicBezTo>
                  <a:cubicBezTo>
                    <a:pt x="52" y="57"/>
                    <a:pt x="51" y="53"/>
                    <a:pt x="51" y="50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8" y="42"/>
                    <a:pt x="48" y="37"/>
                  </a:cubicBezTo>
                  <a:cubicBezTo>
                    <a:pt x="48" y="32"/>
                    <a:pt x="48" y="28"/>
                    <a:pt x="48" y="24"/>
                  </a:cubicBezTo>
                  <a:cubicBezTo>
                    <a:pt x="47" y="12"/>
                    <a:pt x="45" y="9"/>
                    <a:pt x="45" y="1"/>
                  </a:cubicBezTo>
                  <a:cubicBezTo>
                    <a:pt x="40" y="5"/>
                    <a:pt x="44" y="6"/>
                    <a:pt x="39" y="1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6" y="1"/>
                    <a:pt x="38" y="0"/>
                    <a:pt x="36" y="3"/>
                  </a:cubicBezTo>
                  <a:cubicBezTo>
                    <a:pt x="32" y="10"/>
                    <a:pt x="31" y="5"/>
                    <a:pt x="29" y="6"/>
                  </a:cubicBezTo>
                  <a:cubicBezTo>
                    <a:pt x="27" y="9"/>
                    <a:pt x="27" y="15"/>
                    <a:pt x="26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3"/>
                    <a:pt x="25" y="21"/>
                    <a:pt x="25" y="23"/>
                  </a:cubicBezTo>
                  <a:cubicBezTo>
                    <a:pt x="25" y="28"/>
                    <a:pt x="23" y="36"/>
                    <a:pt x="23" y="41"/>
                  </a:cubicBezTo>
                  <a:cubicBezTo>
                    <a:pt x="23" y="43"/>
                    <a:pt x="24" y="44"/>
                    <a:pt x="23" y="47"/>
                  </a:cubicBezTo>
                  <a:cubicBezTo>
                    <a:pt x="23" y="51"/>
                    <a:pt x="23" y="49"/>
                    <a:pt x="19" y="5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14" y="25"/>
                    <a:pt x="17" y="30"/>
                    <a:pt x="16" y="24"/>
                  </a:cubicBezTo>
                  <a:cubicBezTo>
                    <a:pt x="12" y="29"/>
                    <a:pt x="12" y="32"/>
                    <a:pt x="14" y="38"/>
                  </a:cubicBezTo>
                  <a:cubicBezTo>
                    <a:pt x="12" y="42"/>
                    <a:pt x="13" y="42"/>
                    <a:pt x="14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1" y="51"/>
                    <a:pt x="11" y="51"/>
                  </a:cubicBezTo>
                  <a:cubicBezTo>
                    <a:pt x="11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10" y="52"/>
                    <a:pt x="10" y="53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8" y="57"/>
                    <a:pt x="9" y="57"/>
                    <a:pt x="6" y="58"/>
                  </a:cubicBezTo>
                  <a:cubicBezTo>
                    <a:pt x="6" y="62"/>
                    <a:pt x="5" y="63"/>
                    <a:pt x="5" y="66"/>
                  </a:cubicBezTo>
                  <a:cubicBezTo>
                    <a:pt x="4" y="76"/>
                    <a:pt x="6" y="84"/>
                    <a:pt x="6" y="92"/>
                  </a:cubicBezTo>
                  <a:cubicBezTo>
                    <a:pt x="0" y="101"/>
                    <a:pt x="3" y="117"/>
                    <a:pt x="3" y="129"/>
                  </a:cubicBezTo>
                  <a:cubicBezTo>
                    <a:pt x="2" y="136"/>
                    <a:pt x="4" y="142"/>
                    <a:pt x="4" y="150"/>
                  </a:cubicBezTo>
                  <a:cubicBezTo>
                    <a:pt x="1" y="152"/>
                    <a:pt x="1" y="152"/>
                    <a:pt x="1" y="152"/>
                  </a:cubicBezTo>
                  <a:cubicBezTo>
                    <a:pt x="1" y="152"/>
                    <a:pt x="1" y="153"/>
                    <a:pt x="2" y="153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2"/>
                    <a:pt x="4" y="162"/>
                    <a:pt x="4" y="162"/>
                  </a:cubicBezTo>
                  <a:cubicBezTo>
                    <a:pt x="4" y="169"/>
                    <a:pt x="6" y="169"/>
                    <a:pt x="6" y="175"/>
                  </a:cubicBezTo>
                  <a:cubicBezTo>
                    <a:pt x="6" y="180"/>
                    <a:pt x="5" y="179"/>
                    <a:pt x="7" y="183"/>
                  </a:cubicBezTo>
                  <a:cubicBezTo>
                    <a:pt x="5" y="184"/>
                    <a:pt x="5" y="184"/>
                    <a:pt x="5" y="184"/>
                  </a:cubicBezTo>
                  <a:cubicBezTo>
                    <a:pt x="4" y="192"/>
                    <a:pt x="7" y="197"/>
                    <a:pt x="7" y="206"/>
                  </a:cubicBezTo>
                  <a:cubicBezTo>
                    <a:pt x="7" y="207"/>
                    <a:pt x="7" y="215"/>
                    <a:pt x="8" y="218"/>
                  </a:cubicBezTo>
                  <a:cubicBezTo>
                    <a:pt x="8" y="222"/>
                    <a:pt x="10" y="222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8" y="228"/>
                    <a:pt x="8" y="228"/>
                    <a:pt x="8" y="228"/>
                  </a:cubicBezTo>
                  <a:cubicBezTo>
                    <a:pt x="8" y="230"/>
                    <a:pt x="9" y="232"/>
                    <a:pt x="9" y="232"/>
                  </a:cubicBezTo>
                  <a:cubicBezTo>
                    <a:pt x="13" y="232"/>
                    <a:pt x="10" y="233"/>
                    <a:pt x="12" y="231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4" y="228"/>
                    <a:pt x="14" y="228"/>
                    <a:pt x="15" y="228"/>
                  </a:cubicBezTo>
                  <a:cubicBezTo>
                    <a:pt x="16" y="233"/>
                    <a:pt x="18" y="236"/>
                    <a:pt x="19" y="240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20" y="242"/>
                    <a:pt x="21" y="243"/>
                    <a:pt x="21" y="243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21" y="249"/>
                    <a:pt x="18" y="255"/>
                    <a:pt x="21" y="255"/>
                  </a:cubicBezTo>
                  <a:cubicBezTo>
                    <a:pt x="25" y="256"/>
                    <a:pt x="19" y="254"/>
                    <a:pt x="24" y="254"/>
                  </a:cubicBezTo>
                  <a:cubicBezTo>
                    <a:pt x="25" y="257"/>
                    <a:pt x="25" y="256"/>
                    <a:pt x="25" y="260"/>
                  </a:cubicBezTo>
                  <a:cubicBezTo>
                    <a:pt x="28" y="263"/>
                    <a:pt x="28" y="263"/>
                    <a:pt x="28" y="263"/>
                  </a:cubicBezTo>
                  <a:cubicBezTo>
                    <a:pt x="26" y="267"/>
                    <a:pt x="27" y="267"/>
                    <a:pt x="28" y="271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32" y="294"/>
                    <a:pt x="33" y="292"/>
                    <a:pt x="35" y="295"/>
                  </a:cubicBezTo>
                  <a:cubicBezTo>
                    <a:pt x="34" y="297"/>
                    <a:pt x="35" y="299"/>
                    <a:pt x="36" y="302"/>
                  </a:cubicBezTo>
                  <a:cubicBezTo>
                    <a:pt x="36" y="302"/>
                    <a:pt x="36" y="302"/>
                    <a:pt x="36" y="302"/>
                  </a:cubicBezTo>
                  <a:cubicBezTo>
                    <a:pt x="36" y="303"/>
                    <a:pt x="36" y="303"/>
                    <a:pt x="36" y="303"/>
                  </a:cubicBezTo>
                  <a:cubicBezTo>
                    <a:pt x="37" y="307"/>
                    <a:pt x="37" y="307"/>
                    <a:pt x="37" y="307"/>
                  </a:cubicBezTo>
                  <a:cubicBezTo>
                    <a:pt x="40" y="307"/>
                    <a:pt x="41" y="311"/>
                    <a:pt x="42" y="313"/>
                  </a:cubicBezTo>
                  <a:cubicBezTo>
                    <a:pt x="50" y="313"/>
                    <a:pt x="43" y="313"/>
                    <a:pt x="48" y="309"/>
                  </a:cubicBezTo>
                  <a:cubicBezTo>
                    <a:pt x="50" y="310"/>
                    <a:pt x="48" y="309"/>
                    <a:pt x="49" y="311"/>
                  </a:cubicBezTo>
                  <a:cubicBezTo>
                    <a:pt x="49" y="311"/>
                    <a:pt x="50" y="311"/>
                    <a:pt x="50" y="311"/>
                  </a:cubicBezTo>
                  <a:cubicBezTo>
                    <a:pt x="50" y="311"/>
                    <a:pt x="50" y="311"/>
                    <a:pt x="50" y="312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1" y="316"/>
                    <a:pt x="49" y="316"/>
                    <a:pt x="52" y="318"/>
                  </a:cubicBezTo>
                  <a:cubicBezTo>
                    <a:pt x="56" y="321"/>
                    <a:pt x="57" y="316"/>
                    <a:pt x="58" y="324"/>
                  </a:cubicBezTo>
                  <a:cubicBezTo>
                    <a:pt x="59" y="337"/>
                    <a:pt x="59" y="337"/>
                    <a:pt x="59" y="337"/>
                  </a:cubicBezTo>
                  <a:cubicBezTo>
                    <a:pt x="62" y="341"/>
                    <a:pt x="62" y="341"/>
                    <a:pt x="62" y="341"/>
                  </a:cubicBezTo>
                  <a:cubicBezTo>
                    <a:pt x="64" y="343"/>
                    <a:pt x="63" y="341"/>
                    <a:pt x="63" y="344"/>
                  </a:cubicBezTo>
                  <a:cubicBezTo>
                    <a:pt x="63" y="344"/>
                    <a:pt x="63" y="345"/>
                    <a:pt x="64" y="345"/>
                  </a:cubicBezTo>
                  <a:cubicBezTo>
                    <a:pt x="64" y="345"/>
                    <a:pt x="64" y="346"/>
                    <a:pt x="64" y="346"/>
                  </a:cubicBezTo>
                  <a:cubicBezTo>
                    <a:pt x="64" y="346"/>
                    <a:pt x="64" y="346"/>
                    <a:pt x="64" y="346"/>
                  </a:cubicBezTo>
                  <a:cubicBezTo>
                    <a:pt x="66" y="345"/>
                    <a:pt x="65" y="347"/>
                    <a:pt x="66" y="344"/>
                  </a:cubicBezTo>
                  <a:cubicBezTo>
                    <a:pt x="70" y="344"/>
                    <a:pt x="68" y="343"/>
                    <a:pt x="70" y="347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73" y="349"/>
                    <a:pt x="73" y="351"/>
                    <a:pt x="73" y="349"/>
                  </a:cubicBezTo>
                  <a:cubicBezTo>
                    <a:pt x="76" y="341"/>
                    <a:pt x="69" y="340"/>
                    <a:pt x="74" y="336"/>
                  </a:cubicBezTo>
                  <a:cubicBezTo>
                    <a:pt x="75" y="341"/>
                    <a:pt x="74" y="339"/>
                    <a:pt x="74" y="343"/>
                  </a:cubicBezTo>
                  <a:cubicBezTo>
                    <a:pt x="74" y="345"/>
                    <a:pt x="74" y="345"/>
                    <a:pt x="74" y="347"/>
                  </a:cubicBezTo>
                  <a:cubicBezTo>
                    <a:pt x="74" y="347"/>
                    <a:pt x="74" y="348"/>
                    <a:pt x="75" y="348"/>
                  </a:cubicBezTo>
                  <a:cubicBezTo>
                    <a:pt x="75" y="349"/>
                    <a:pt x="75" y="349"/>
                    <a:pt x="75" y="349"/>
                  </a:cubicBezTo>
                  <a:cubicBezTo>
                    <a:pt x="76" y="354"/>
                    <a:pt x="77" y="356"/>
                    <a:pt x="77" y="362"/>
                  </a:cubicBezTo>
                  <a:cubicBezTo>
                    <a:pt x="79" y="364"/>
                    <a:pt x="77" y="362"/>
                    <a:pt x="79" y="364"/>
                  </a:cubicBezTo>
                  <a:cubicBezTo>
                    <a:pt x="79" y="368"/>
                    <a:pt x="81" y="371"/>
                    <a:pt x="81" y="374"/>
                  </a:cubicBezTo>
                  <a:cubicBezTo>
                    <a:pt x="82" y="381"/>
                    <a:pt x="83" y="379"/>
                    <a:pt x="86" y="376"/>
                  </a:cubicBezTo>
                  <a:cubicBezTo>
                    <a:pt x="86" y="381"/>
                    <a:pt x="87" y="379"/>
                    <a:pt x="87" y="381"/>
                  </a:cubicBezTo>
                  <a:cubicBezTo>
                    <a:pt x="88" y="383"/>
                    <a:pt x="88" y="383"/>
                    <a:pt x="88" y="383"/>
                  </a:cubicBezTo>
                  <a:cubicBezTo>
                    <a:pt x="90" y="379"/>
                    <a:pt x="89" y="374"/>
                    <a:pt x="90" y="369"/>
                  </a:cubicBezTo>
                  <a:cubicBezTo>
                    <a:pt x="90" y="362"/>
                    <a:pt x="89" y="367"/>
                    <a:pt x="91" y="365"/>
                  </a:cubicBezTo>
                  <a:cubicBezTo>
                    <a:pt x="90" y="367"/>
                    <a:pt x="90" y="367"/>
                    <a:pt x="91" y="370"/>
                  </a:cubicBezTo>
                  <a:cubicBezTo>
                    <a:pt x="91" y="375"/>
                    <a:pt x="91" y="368"/>
                    <a:pt x="91" y="373"/>
                  </a:cubicBezTo>
                  <a:cubicBezTo>
                    <a:pt x="91" y="377"/>
                    <a:pt x="90" y="371"/>
                    <a:pt x="91" y="377"/>
                  </a:cubicBezTo>
                  <a:cubicBezTo>
                    <a:pt x="91" y="379"/>
                    <a:pt x="91" y="380"/>
                    <a:pt x="93" y="382"/>
                  </a:cubicBezTo>
                  <a:cubicBezTo>
                    <a:pt x="98" y="386"/>
                    <a:pt x="95" y="392"/>
                    <a:pt x="97" y="404"/>
                  </a:cubicBezTo>
                  <a:cubicBezTo>
                    <a:pt x="98" y="409"/>
                    <a:pt x="96" y="406"/>
                    <a:pt x="99" y="408"/>
                  </a:cubicBezTo>
                  <a:cubicBezTo>
                    <a:pt x="100" y="407"/>
                    <a:pt x="100" y="407"/>
                    <a:pt x="100" y="407"/>
                  </a:cubicBezTo>
                  <a:cubicBezTo>
                    <a:pt x="100" y="405"/>
                    <a:pt x="99" y="405"/>
                    <a:pt x="99" y="404"/>
                  </a:cubicBezTo>
                  <a:cubicBezTo>
                    <a:pt x="103" y="394"/>
                    <a:pt x="101" y="351"/>
                    <a:pt x="102" y="338"/>
                  </a:cubicBezTo>
                  <a:cubicBezTo>
                    <a:pt x="103" y="336"/>
                    <a:pt x="103" y="336"/>
                    <a:pt x="103" y="336"/>
                  </a:cubicBezTo>
                  <a:cubicBezTo>
                    <a:pt x="103" y="336"/>
                    <a:pt x="104" y="336"/>
                    <a:pt x="104" y="336"/>
                  </a:cubicBezTo>
                  <a:cubicBezTo>
                    <a:pt x="104" y="336"/>
                    <a:pt x="104" y="336"/>
                    <a:pt x="105" y="335"/>
                  </a:cubicBezTo>
                  <a:cubicBezTo>
                    <a:pt x="104" y="311"/>
                    <a:pt x="104" y="311"/>
                    <a:pt x="104" y="311"/>
                  </a:cubicBezTo>
                  <a:cubicBezTo>
                    <a:pt x="104" y="306"/>
                    <a:pt x="105" y="309"/>
                    <a:pt x="105" y="306"/>
                  </a:cubicBezTo>
                  <a:cubicBezTo>
                    <a:pt x="105" y="300"/>
                    <a:pt x="104" y="307"/>
                    <a:pt x="104" y="292"/>
                  </a:cubicBezTo>
                  <a:cubicBezTo>
                    <a:pt x="104" y="292"/>
                    <a:pt x="105" y="289"/>
                    <a:pt x="105" y="288"/>
                  </a:cubicBezTo>
                  <a:cubicBezTo>
                    <a:pt x="107" y="287"/>
                    <a:pt x="107" y="287"/>
                    <a:pt x="107" y="287"/>
                  </a:cubicBezTo>
                  <a:cubicBezTo>
                    <a:pt x="106" y="281"/>
                    <a:pt x="107" y="283"/>
                    <a:pt x="107" y="279"/>
                  </a:cubicBezTo>
                  <a:cubicBezTo>
                    <a:pt x="107" y="279"/>
                    <a:pt x="108" y="279"/>
                    <a:pt x="108" y="279"/>
                  </a:cubicBezTo>
                  <a:cubicBezTo>
                    <a:pt x="109" y="279"/>
                    <a:pt x="109" y="279"/>
                    <a:pt x="110" y="280"/>
                  </a:cubicBezTo>
                  <a:cubicBezTo>
                    <a:pt x="110" y="281"/>
                    <a:pt x="110" y="281"/>
                    <a:pt x="110" y="281"/>
                  </a:cubicBezTo>
                  <a:cubicBezTo>
                    <a:pt x="112" y="287"/>
                    <a:pt x="111" y="282"/>
                    <a:pt x="110" y="285"/>
                  </a:cubicBezTo>
                  <a:cubicBezTo>
                    <a:pt x="109" y="293"/>
                    <a:pt x="113" y="299"/>
                    <a:pt x="111" y="306"/>
                  </a:cubicBezTo>
                  <a:cubicBezTo>
                    <a:pt x="110" y="309"/>
                    <a:pt x="110" y="304"/>
                    <a:pt x="110" y="309"/>
                  </a:cubicBezTo>
                  <a:cubicBezTo>
                    <a:pt x="110" y="334"/>
                    <a:pt x="110" y="334"/>
                    <a:pt x="110" y="334"/>
                  </a:cubicBezTo>
                  <a:cubicBezTo>
                    <a:pt x="110" y="339"/>
                    <a:pt x="113" y="347"/>
                    <a:pt x="109" y="350"/>
                  </a:cubicBezTo>
                  <a:cubicBezTo>
                    <a:pt x="110" y="353"/>
                    <a:pt x="110" y="356"/>
                    <a:pt x="110" y="360"/>
                  </a:cubicBezTo>
                  <a:cubicBezTo>
                    <a:pt x="114" y="358"/>
                    <a:pt x="116" y="355"/>
                    <a:pt x="113" y="351"/>
                  </a:cubicBezTo>
                  <a:cubicBezTo>
                    <a:pt x="114" y="345"/>
                    <a:pt x="113" y="346"/>
                    <a:pt x="115" y="341"/>
                  </a:cubicBezTo>
                  <a:cubicBezTo>
                    <a:pt x="116" y="348"/>
                    <a:pt x="116" y="348"/>
                    <a:pt x="116" y="348"/>
                  </a:cubicBezTo>
                  <a:cubicBezTo>
                    <a:pt x="116" y="350"/>
                    <a:pt x="115" y="349"/>
                    <a:pt x="116" y="352"/>
                  </a:cubicBezTo>
                  <a:cubicBezTo>
                    <a:pt x="116" y="355"/>
                    <a:pt x="117" y="353"/>
                    <a:pt x="118" y="354"/>
                  </a:cubicBezTo>
                  <a:cubicBezTo>
                    <a:pt x="119" y="351"/>
                    <a:pt x="119" y="347"/>
                    <a:pt x="120" y="343"/>
                  </a:cubicBezTo>
                  <a:cubicBezTo>
                    <a:pt x="121" y="334"/>
                    <a:pt x="124" y="296"/>
                    <a:pt x="123" y="289"/>
                  </a:cubicBezTo>
                  <a:cubicBezTo>
                    <a:pt x="121" y="282"/>
                    <a:pt x="123" y="275"/>
                    <a:pt x="121" y="270"/>
                  </a:cubicBezTo>
                  <a:cubicBezTo>
                    <a:pt x="121" y="269"/>
                    <a:pt x="121" y="269"/>
                    <a:pt x="121" y="269"/>
                  </a:cubicBezTo>
                  <a:cubicBezTo>
                    <a:pt x="121" y="268"/>
                    <a:pt x="120" y="268"/>
                    <a:pt x="120" y="268"/>
                  </a:cubicBezTo>
                  <a:cubicBezTo>
                    <a:pt x="123" y="265"/>
                    <a:pt x="122" y="268"/>
                    <a:pt x="121" y="264"/>
                  </a:cubicBezTo>
                  <a:cubicBezTo>
                    <a:pt x="120" y="259"/>
                    <a:pt x="122" y="264"/>
                    <a:pt x="121" y="259"/>
                  </a:cubicBezTo>
                  <a:cubicBezTo>
                    <a:pt x="121" y="256"/>
                    <a:pt x="119" y="258"/>
                    <a:pt x="121" y="247"/>
                  </a:cubicBezTo>
                  <a:cubicBezTo>
                    <a:pt x="123" y="248"/>
                    <a:pt x="122" y="248"/>
                    <a:pt x="125" y="249"/>
                  </a:cubicBezTo>
                  <a:cubicBezTo>
                    <a:pt x="125" y="245"/>
                    <a:pt x="125" y="245"/>
                    <a:pt x="125" y="245"/>
                  </a:cubicBezTo>
                  <a:cubicBezTo>
                    <a:pt x="125" y="244"/>
                    <a:pt x="125" y="243"/>
                    <a:pt x="125" y="241"/>
                  </a:cubicBezTo>
                  <a:cubicBezTo>
                    <a:pt x="125" y="239"/>
                    <a:pt x="125" y="237"/>
                    <a:pt x="125" y="234"/>
                  </a:cubicBezTo>
                  <a:cubicBezTo>
                    <a:pt x="126" y="229"/>
                    <a:pt x="127" y="224"/>
                    <a:pt x="124" y="221"/>
                  </a:cubicBezTo>
                  <a:cubicBezTo>
                    <a:pt x="122" y="222"/>
                    <a:pt x="122" y="223"/>
                    <a:pt x="121" y="224"/>
                  </a:cubicBezTo>
                  <a:cubicBezTo>
                    <a:pt x="121" y="213"/>
                    <a:pt x="121" y="213"/>
                    <a:pt x="121" y="213"/>
                  </a:cubicBezTo>
                  <a:cubicBezTo>
                    <a:pt x="117" y="214"/>
                    <a:pt x="117" y="214"/>
                    <a:pt x="117" y="214"/>
                  </a:cubicBezTo>
                  <a:cubicBezTo>
                    <a:pt x="116" y="205"/>
                    <a:pt x="116" y="190"/>
                    <a:pt x="116" y="182"/>
                  </a:cubicBezTo>
                  <a:cubicBezTo>
                    <a:pt x="116" y="174"/>
                    <a:pt x="114" y="159"/>
                    <a:pt x="115" y="155"/>
                  </a:cubicBezTo>
                  <a:cubicBezTo>
                    <a:pt x="111" y="154"/>
                    <a:pt x="113" y="154"/>
                    <a:pt x="110" y="155"/>
                  </a:cubicBezTo>
                  <a:cubicBezTo>
                    <a:pt x="109" y="142"/>
                    <a:pt x="109" y="142"/>
                    <a:pt x="109" y="142"/>
                  </a:cubicBezTo>
                  <a:cubicBezTo>
                    <a:pt x="110" y="137"/>
                    <a:pt x="109" y="130"/>
                    <a:pt x="107" y="125"/>
                  </a:cubicBezTo>
                  <a:cubicBezTo>
                    <a:pt x="106" y="122"/>
                    <a:pt x="106" y="119"/>
                    <a:pt x="105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2" y="110"/>
                    <a:pt x="101" y="105"/>
                    <a:pt x="100" y="99"/>
                  </a:cubicBezTo>
                  <a:cubicBezTo>
                    <a:pt x="99" y="93"/>
                    <a:pt x="96" y="92"/>
                    <a:pt x="97" y="85"/>
                  </a:cubicBezTo>
                  <a:cubicBezTo>
                    <a:pt x="95" y="86"/>
                    <a:pt x="94" y="85"/>
                    <a:pt x="92" y="83"/>
                  </a:cubicBezTo>
                  <a:cubicBezTo>
                    <a:pt x="90" y="81"/>
                    <a:pt x="91" y="82"/>
                    <a:pt x="90" y="78"/>
                  </a:cubicBezTo>
                  <a:cubicBezTo>
                    <a:pt x="89" y="79"/>
                    <a:pt x="88" y="76"/>
                    <a:pt x="89" y="82"/>
                  </a:cubicBezTo>
                  <a:cubicBezTo>
                    <a:pt x="89" y="86"/>
                    <a:pt x="89" y="81"/>
                    <a:pt x="89" y="86"/>
                  </a:cubicBezTo>
                  <a:cubicBezTo>
                    <a:pt x="90" y="89"/>
                    <a:pt x="89" y="91"/>
                    <a:pt x="89" y="93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5" y="76"/>
                    <a:pt x="84" y="76"/>
                    <a:pt x="84" y="76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0" y="79"/>
                    <a:pt x="80" y="79"/>
                    <a:pt x="80" y="73"/>
                  </a:cubicBezTo>
                  <a:cubicBezTo>
                    <a:pt x="78" y="58"/>
                    <a:pt x="77" y="61"/>
                    <a:pt x="76" y="5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2" y="41"/>
                    <a:pt x="71" y="45"/>
                  </a:cubicBezTo>
                  <a:cubicBezTo>
                    <a:pt x="70" y="47"/>
                    <a:pt x="70" y="46"/>
                    <a:pt x="71" y="46"/>
                  </a:cubicBezTo>
                  <a:cubicBezTo>
                    <a:pt x="71" y="55"/>
                    <a:pt x="71" y="53"/>
                    <a:pt x="72" y="59"/>
                  </a:cubicBezTo>
                  <a:lnTo>
                    <a:pt x="70" y="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1" name="Freeform 16"/>
            <p:cNvSpPr>
              <a:spLocks noEditPoints="1"/>
            </p:cNvSpPr>
            <p:nvPr/>
          </p:nvSpPr>
          <p:spPr bwMode="auto">
            <a:xfrm>
              <a:off x="2348949" y="5689702"/>
              <a:ext cx="126806" cy="415643"/>
            </a:xfrm>
            <a:custGeom>
              <a:avLst/>
              <a:gdLst>
                <a:gd name="T0" fmla="*/ 23 w 126"/>
                <a:gd name="T1" fmla="*/ 233 h 413"/>
                <a:gd name="T2" fmla="*/ 95 w 126"/>
                <a:gd name="T3" fmla="*/ 221 h 413"/>
                <a:gd name="T4" fmla="*/ 91 w 126"/>
                <a:gd name="T5" fmla="*/ 214 h 413"/>
                <a:gd name="T6" fmla="*/ 76 w 126"/>
                <a:gd name="T7" fmla="*/ 190 h 413"/>
                <a:gd name="T8" fmla="*/ 79 w 126"/>
                <a:gd name="T9" fmla="*/ 196 h 413"/>
                <a:gd name="T10" fmla="*/ 70 w 126"/>
                <a:gd name="T11" fmla="*/ 171 h 413"/>
                <a:gd name="T12" fmla="*/ 98 w 126"/>
                <a:gd name="T13" fmla="*/ 204 h 413"/>
                <a:gd name="T14" fmla="*/ 91 w 126"/>
                <a:gd name="T15" fmla="*/ 204 h 413"/>
                <a:gd name="T16" fmla="*/ 97 w 126"/>
                <a:gd name="T17" fmla="*/ 180 h 413"/>
                <a:gd name="T18" fmla="*/ 107 w 126"/>
                <a:gd name="T19" fmla="*/ 135 h 413"/>
                <a:gd name="T20" fmla="*/ 89 w 126"/>
                <a:gd name="T21" fmla="*/ 142 h 413"/>
                <a:gd name="T22" fmla="*/ 89 w 126"/>
                <a:gd name="T23" fmla="*/ 134 h 413"/>
                <a:gd name="T24" fmla="*/ 89 w 126"/>
                <a:gd name="T25" fmla="*/ 134 h 413"/>
                <a:gd name="T26" fmla="*/ 78 w 126"/>
                <a:gd name="T27" fmla="*/ 133 h 413"/>
                <a:gd name="T28" fmla="*/ 80 w 126"/>
                <a:gd name="T29" fmla="*/ 112 h 413"/>
                <a:gd name="T30" fmla="*/ 99 w 126"/>
                <a:gd name="T31" fmla="*/ 88 h 413"/>
                <a:gd name="T32" fmla="*/ 98 w 126"/>
                <a:gd name="T33" fmla="*/ 87 h 413"/>
                <a:gd name="T34" fmla="*/ 87 w 126"/>
                <a:gd name="T35" fmla="*/ 41 h 413"/>
                <a:gd name="T36" fmla="*/ 88 w 126"/>
                <a:gd name="T37" fmla="*/ 8 h 413"/>
                <a:gd name="T38" fmla="*/ 71 w 126"/>
                <a:gd name="T39" fmla="*/ 12 h 413"/>
                <a:gd name="T40" fmla="*/ 54 w 126"/>
                <a:gd name="T41" fmla="*/ 57 h 413"/>
                <a:gd name="T42" fmla="*/ 40 w 126"/>
                <a:gd name="T43" fmla="*/ 91 h 413"/>
                <a:gd name="T44" fmla="*/ 49 w 126"/>
                <a:gd name="T45" fmla="*/ 60 h 413"/>
                <a:gd name="T46" fmla="*/ 53 w 126"/>
                <a:gd name="T47" fmla="*/ 43 h 413"/>
                <a:gd name="T48" fmla="*/ 52 w 126"/>
                <a:gd name="T49" fmla="*/ 32 h 413"/>
                <a:gd name="T50" fmla="*/ 37 w 126"/>
                <a:gd name="T51" fmla="*/ 47 h 413"/>
                <a:gd name="T52" fmla="*/ 26 w 126"/>
                <a:gd name="T53" fmla="*/ 71 h 413"/>
                <a:gd name="T54" fmla="*/ 2 w 126"/>
                <a:gd name="T55" fmla="*/ 142 h 413"/>
                <a:gd name="T56" fmla="*/ 6 w 126"/>
                <a:gd name="T57" fmla="*/ 171 h 413"/>
                <a:gd name="T58" fmla="*/ 10 w 126"/>
                <a:gd name="T59" fmla="*/ 205 h 413"/>
                <a:gd name="T60" fmla="*/ 7 w 126"/>
                <a:gd name="T61" fmla="*/ 245 h 413"/>
                <a:gd name="T62" fmla="*/ 11 w 126"/>
                <a:gd name="T63" fmla="*/ 288 h 413"/>
                <a:gd name="T64" fmla="*/ 23 w 126"/>
                <a:gd name="T65" fmla="*/ 237 h 413"/>
                <a:gd name="T66" fmla="*/ 21 w 126"/>
                <a:gd name="T67" fmla="*/ 260 h 413"/>
                <a:gd name="T68" fmla="*/ 11 w 126"/>
                <a:gd name="T69" fmla="*/ 343 h 413"/>
                <a:gd name="T70" fmla="*/ 8 w 126"/>
                <a:gd name="T71" fmla="*/ 391 h 413"/>
                <a:gd name="T72" fmla="*/ 9 w 126"/>
                <a:gd name="T73" fmla="*/ 412 h 413"/>
                <a:gd name="T74" fmla="*/ 17 w 126"/>
                <a:gd name="T75" fmla="*/ 376 h 413"/>
                <a:gd name="T76" fmla="*/ 34 w 126"/>
                <a:gd name="T77" fmla="*/ 336 h 413"/>
                <a:gd name="T78" fmla="*/ 50 w 126"/>
                <a:gd name="T79" fmla="*/ 290 h 413"/>
                <a:gd name="T80" fmla="*/ 54 w 126"/>
                <a:gd name="T81" fmla="*/ 290 h 413"/>
                <a:gd name="T82" fmla="*/ 48 w 126"/>
                <a:gd name="T83" fmla="*/ 317 h 413"/>
                <a:gd name="T84" fmla="*/ 32 w 126"/>
                <a:gd name="T85" fmla="*/ 353 h 413"/>
                <a:gd name="T86" fmla="*/ 42 w 126"/>
                <a:gd name="T87" fmla="*/ 374 h 413"/>
                <a:gd name="T88" fmla="*/ 56 w 126"/>
                <a:gd name="T89" fmla="*/ 356 h 413"/>
                <a:gd name="T90" fmla="*/ 77 w 126"/>
                <a:gd name="T91" fmla="*/ 283 h 413"/>
                <a:gd name="T92" fmla="*/ 78 w 126"/>
                <a:gd name="T93" fmla="*/ 303 h 413"/>
                <a:gd name="T94" fmla="*/ 81 w 126"/>
                <a:gd name="T95" fmla="*/ 307 h 413"/>
                <a:gd name="T96" fmla="*/ 88 w 126"/>
                <a:gd name="T97" fmla="*/ 294 h 413"/>
                <a:gd name="T98" fmla="*/ 100 w 126"/>
                <a:gd name="T99" fmla="*/ 249 h 413"/>
                <a:gd name="T100" fmla="*/ 111 w 126"/>
                <a:gd name="T101" fmla="*/ 190 h 413"/>
                <a:gd name="T102" fmla="*/ 121 w 126"/>
                <a:gd name="T103" fmla="*/ 142 h 413"/>
                <a:gd name="T104" fmla="*/ 122 w 126"/>
                <a:gd name="T105" fmla="*/ 125 h 413"/>
                <a:gd name="T106" fmla="*/ 121 w 126"/>
                <a:gd name="T107" fmla="*/ 68 h 413"/>
                <a:gd name="T108" fmla="*/ 109 w 126"/>
                <a:gd name="T109" fmla="*/ 119 h 413"/>
                <a:gd name="T110" fmla="*/ 115 w 126"/>
                <a:gd name="T111" fmla="*/ 72 h 413"/>
                <a:gd name="T112" fmla="*/ 112 w 126"/>
                <a:gd name="T113" fmla="*/ 45 h 413"/>
                <a:gd name="T114" fmla="*/ 102 w 126"/>
                <a:gd name="T115" fmla="*/ 60 h 413"/>
                <a:gd name="T116" fmla="*/ 102 w 126"/>
                <a:gd name="T117" fmla="*/ 27 h 413"/>
                <a:gd name="T118" fmla="*/ 94 w 126"/>
                <a:gd name="T119" fmla="*/ 40 h 413"/>
                <a:gd name="T120" fmla="*/ 86 w 126"/>
                <a:gd name="T121" fmla="*/ 66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6" h="413">
                  <a:moveTo>
                    <a:pt x="80" y="269"/>
                  </a:moveTo>
                  <a:cubicBezTo>
                    <a:pt x="82" y="268"/>
                    <a:pt x="78" y="267"/>
                    <a:pt x="81" y="269"/>
                  </a:cubicBezTo>
                  <a:lnTo>
                    <a:pt x="80" y="269"/>
                  </a:lnTo>
                  <a:close/>
                  <a:moveTo>
                    <a:pt x="23" y="233"/>
                  </a:moveTo>
                  <a:cubicBezTo>
                    <a:pt x="24" y="234"/>
                    <a:pt x="25" y="231"/>
                    <a:pt x="24" y="235"/>
                  </a:cubicBezTo>
                  <a:cubicBezTo>
                    <a:pt x="24" y="237"/>
                    <a:pt x="24" y="236"/>
                    <a:pt x="23" y="237"/>
                  </a:cubicBezTo>
                  <a:cubicBezTo>
                    <a:pt x="22" y="235"/>
                    <a:pt x="22" y="235"/>
                    <a:pt x="23" y="233"/>
                  </a:cubicBezTo>
                  <a:close/>
                  <a:moveTo>
                    <a:pt x="95" y="221"/>
                  </a:moveTo>
                  <a:cubicBezTo>
                    <a:pt x="95" y="214"/>
                    <a:pt x="95" y="214"/>
                    <a:pt x="97" y="209"/>
                  </a:cubicBezTo>
                  <a:cubicBezTo>
                    <a:pt x="97" y="212"/>
                    <a:pt x="97" y="214"/>
                    <a:pt x="97" y="216"/>
                  </a:cubicBezTo>
                  <a:lnTo>
                    <a:pt x="95" y="221"/>
                  </a:lnTo>
                  <a:close/>
                  <a:moveTo>
                    <a:pt x="91" y="214"/>
                  </a:moveTo>
                  <a:cubicBezTo>
                    <a:pt x="92" y="215"/>
                    <a:pt x="94" y="211"/>
                    <a:pt x="91" y="217"/>
                  </a:cubicBezTo>
                  <a:cubicBezTo>
                    <a:pt x="91" y="216"/>
                    <a:pt x="90" y="215"/>
                    <a:pt x="91" y="214"/>
                  </a:cubicBezTo>
                  <a:close/>
                  <a:moveTo>
                    <a:pt x="79" y="196"/>
                  </a:moveTo>
                  <a:cubicBezTo>
                    <a:pt x="76" y="190"/>
                    <a:pt x="76" y="190"/>
                    <a:pt x="76" y="190"/>
                  </a:cubicBezTo>
                  <a:cubicBezTo>
                    <a:pt x="78" y="187"/>
                    <a:pt x="78" y="190"/>
                    <a:pt x="79" y="185"/>
                  </a:cubicBezTo>
                  <a:cubicBezTo>
                    <a:pt x="84" y="186"/>
                    <a:pt x="78" y="184"/>
                    <a:pt x="83" y="188"/>
                  </a:cubicBezTo>
                  <a:cubicBezTo>
                    <a:pt x="81" y="190"/>
                    <a:pt x="82" y="188"/>
                    <a:pt x="82" y="192"/>
                  </a:cubicBezTo>
                  <a:cubicBezTo>
                    <a:pt x="81" y="197"/>
                    <a:pt x="82" y="194"/>
                    <a:pt x="79" y="196"/>
                  </a:cubicBezTo>
                  <a:close/>
                  <a:moveTo>
                    <a:pt x="70" y="171"/>
                  </a:moveTo>
                  <a:cubicBezTo>
                    <a:pt x="69" y="165"/>
                    <a:pt x="69" y="162"/>
                    <a:pt x="72" y="160"/>
                  </a:cubicBezTo>
                  <a:cubicBezTo>
                    <a:pt x="71" y="171"/>
                    <a:pt x="71" y="171"/>
                    <a:pt x="71" y="171"/>
                  </a:cubicBezTo>
                  <a:cubicBezTo>
                    <a:pt x="70" y="171"/>
                    <a:pt x="70" y="171"/>
                    <a:pt x="70" y="171"/>
                  </a:cubicBezTo>
                  <a:close/>
                  <a:moveTo>
                    <a:pt x="102" y="151"/>
                  </a:moveTo>
                  <a:cubicBezTo>
                    <a:pt x="105" y="149"/>
                    <a:pt x="104" y="149"/>
                    <a:pt x="107" y="148"/>
                  </a:cubicBezTo>
                  <a:cubicBezTo>
                    <a:pt x="105" y="158"/>
                    <a:pt x="105" y="164"/>
                    <a:pt x="103" y="169"/>
                  </a:cubicBezTo>
                  <a:cubicBezTo>
                    <a:pt x="100" y="181"/>
                    <a:pt x="98" y="203"/>
                    <a:pt x="98" y="204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5" y="202"/>
                    <a:pt x="95" y="201"/>
                    <a:pt x="94" y="201"/>
                  </a:cubicBezTo>
                  <a:cubicBezTo>
                    <a:pt x="94" y="204"/>
                    <a:pt x="94" y="203"/>
                    <a:pt x="94" y="205"/>
                  </a:cubicBezTo>
                  <a:cubicBezTo>
                    <a:pt x="91" y="204"/>
                    <a:pt x="92" y="204"/>
                    <a:pt x="91" y="204"/>
                  </a:cubicBezTo>
                  <a:cubicBezTo>
                    <a:pt x="91" y="204"/>
                    <a:pt x="91" y="203"/>
                    <a:pt x="92" y="202"/>
                  </a:cubicBezTo>
                  <a:cubicBezTo>
                    <a:pt x="92" y="201"/>
                    <a:pt x="92" y="201"/>
                    <a:pt x="93" y="200"/>
                  </a:cubicBezTo>
                  <a:cubicBezTo>
                    <a:pt x="95" y="190"/>
                    <a:pt x="95" y="190"/>
                    <a:pt x="95" y="190"/>
                  </a:cubicBezTo>
                  <a:cubicBezTo>
                    <a:pt x="96" y="182"/>
                    <a:pt x="94" y="185"/>
                    <a:pt x="97" y="180"/>
                  </a:cubicBezTo>
                  <a:cubicBezTo>
                    <a:pt x="98" y="179"/>
                    <a:pt x="97" y="179"/>
                    <a:pt x="99" y="178"/>
                  </a:cubicBezTo>
                  <a:cubicBezTo>
                    <a:pt x="99" y="173"/>
                    <a:pt x="98" y="166"/>
                    <a:pt x="99" y="162"/>
                  </a:cubicBezTo>
                  <a:cubicBezTo>
                    <a:pt x="100" y="160"/>
                    <a:pt x="104" y="156"/>
                    <a:pt x="102" y="151"/>
                  </a:cubicBezTo>
                  <a:close/>
                  <a:moveTo>
                    <a:pt x="107" y="135"/>
                  </a:moveTo>
                  <a:cubicBezTo>
                    <a:pt x="107" y="144"/>
                    <a:pt x="107" y="144"/>
                    <a:pt x="107" y="144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6" y="137"/>
                    <a:pt x="105" y="137"/>
                    <a:pt x="107" y="135"/>
                  </a:cubicBezTo>
                  <a:close/>
                  <a:moveTo>
                    <a:pt x="89" y="142"/>
                  </a:moveTo>
                  <a:cubicBezTo>
                    <a:pt x="91" y="140"/>
                    <a:pt x="91" y="142"/>
                    <a:pt x="91" y="142"/>
                  </a:cubicBezTo>
                  <a:cubicBezTo>
                    <a:pt x="90" y="143"/>
                    <a:pt x="90" y="143"/>
                    <a:pt x="90" y="143"/>
                  </a:cubicBezTo>
                  <a:cubicBezTo>
                    <a:pt x="88" y="142"/>
                    <a:pt x="89" y="143"/>
                    <a:pt x="89" y="142"/>
                  </a:cubicBezTo>
                  <a:close/>
                  <a:moveTo>
                    <a:pt x="89" y="134"/>
                  </a:moveTo>
                  <a:cubicBezTo>
                    <a:pt x="89" y="133"/>
                    <a:pt x="89" y="134"/>
                    <a:pt x="90" y="132"/>
                  </a:cubicBezTo>
                  <a:cubicBezTo>
                    <a:pt x="90" y="131"/>
                    <a:pt x="89" y="131"/>
                    <a:pt x="91" y="128"/>
                  </a:cubicBezTo>
                  <a:cubicBezTo>
                    <a:pt x="95" y="128"/>
                    <a:pt x="94" y="133"/>
                    <a:pt x="92" y="135"/>
                  </a:cubicBezTo>
                  <a:cubicBezTo>
                    <a:pt x="91" y="135"/>
                    <a:pt x="90" y="135"/>
                    <a:pt x="89" y="134"/>
                  </a:cubicBezTo>
                  <a:close/>
                  <a:moveTo>
                    <a:pt x="83" y="109"/>
                  </a:moveTo>
                  <a:cubicBezTo>
                    <a:pt x="84" y="112"/>
                    <a:pt x="82" y="117"/>
                    <a:pt x="81" y="120"/>
                  </a:cubicBezTo>
                  <a:cubicBezTo>
                    <a:pt x="81" y="123"/>
                    <a:pt x="80" y="125"/>
                    <a:pt x="80" y="127"/>
                  </a:cubicBezTo>
                  <a:cubicBezTo>
                    <a:pt x="79" y="130"/>
                    <a:pt x="78" y="130"/>
                    <a:pt x="78" y="133"/>
                  </a:cubicBezTo>
                  <a:cubicBezTo>
                    <a:pt x="74" y="154"/>
                    <a:pt x="74" y="154"/>
                    <a:pt x="74" y="154"/>
                  </a:cubicBezTo>
                  <a:cubicBezTo>
                    <a:pt x="74" y="158"/>
                    <a:pt x="75" y="157"/>
                    <a:pt x="72" y="158"/>
                  </a:cubicBezTo>
                  <a:cubicBezTo>
                    <a:pt x="73" y="149"/>
                    <a:pt x="71" y="152"/>
                    <a:pt x="74" y="141"/>
                  </a:cubicBezTo>
                  <a:cubicBezTo>
                    <a:pt x="77" y="133"/>
                    <a:pt x="80" y="112"/>
                    <a:pt x="80" y="112"/>
                  </a:cubicBezTo>
                  <a:cubicBezTo>
                    <a:pt x="81" y="113"/>
                    <a:pt x="81" y="110"/>
                    <a:pt x="83" y="108"/>
                  </a:cubicBezTo>
                  <a:lnTo>
                    <a:pt x="83" y="109"/>
                  </a:lnTo>
                  <a:close/>
                  <a:moveTo>
                    <a:pt x="98" y="87"/>
                  </a:moveTo>
                  <a:cubicBezTo>
                    <a:pt x="98" y="87"/>
                    <a:pt x="99" y="88"/>
                    <a:pt x="99" y="88"/>
                  </a:cubicBezTo>
                  <a:cubicBezTo>
                    <a:pt x="95" y="89"/>
                    <a:pt x="95" y="89"/>
                    <a:pt x="95" y="89"/>
                  </a:cubicBezTo>
                  <a:cubicBezTo>
                    <a:pt x="96" y="84"/>
                    <a:pt x="96" y="84"/>
                    <a:pt x="96" y="84"/>
                  </a:cubicBezTo>
                  <a:cubicBezTo>
                    <a:pt x="96" y="84"/>
                    <a:pt x="96" y="84"/>
                    <a:pt x="96" y="84"/>
                  </a:cubicBezTo>
                  <a:lnTo>
                    <a:pt x="98" y="87"/>
                  </a:lnTo>
                  <a:close/>
                  <a:moveTo>
                    <a:pt x="86" y="66"/>
                  </a:moveTo>
                  <a:cubicBezTo>
                    <a:pt x="84" y="63"/>
                    <a:pt x="84" y="64"/>
                    <a:pt x="85" y="59"/>
                  </a:cubicBezTo>
                  <a:cubicBezTo>
                    <a:pt x="85" y="55"/>
                    <a:pt x="86" y="55"/>
                    <a:pt x="86" y="51"/>
                  </a:cubicBezTo>
                  <a:cubicBezTo>
                    <a:pt x="86" y="48"/>
                    <a:pt x="86" y="45"/>
                    <a:pt x="87" y="41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91" y="26"/>
                    <a:pt x="88" y="31"/>
                    <a:pt x="87" y="24"/>
                  </a:cubicBezTo>
                  <a:cubicBezTo>
                    <a:pt x="87" y="19"/>
                    <a:pt x="88" y="14"/>
                    <a:pt x="88" y="9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6"/>
                    <a:pt x="85" y="6"/>
                    <a:pt x="84" y="2"/>
                  </a:cubicBezTo>
                  <a:cubicBezTo>
                    <a:pt x="78" y="2"/>
                    <a:pt x="72" y="0"/>
                    <a:pt x="71" y="8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71" y="12"/>
                    <a:pt x="71" y="9"/>
                    <a:pt x="71" y="12"/>
                  </a:cubicBezTo>
                  <a:cubicBezTo>
                    <a:pt x="66" y="10"/>
                    <a:pt x="67" y="16"/>
                    <a:pt x="65" y="20"/>
                  </a:cubicBezTo>
                  <a:cubicBezTo>
                    <a:pt x="63" y="24"/>
                    <a:pt x="62" y="31"/>
                    <a:pt x="60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4" y="53"/>
                    <a:pt x="55" y="53"/>
                    <a:pt x="54" y="57"/>
                  </a:cubicBezTo>
                  <a:cubicBezTo>
                    <a:pt x="52" y="68"/>
                    <a:pt x="49" y="72"/>
                    <a:pt x="46" y="80"/>
                  </a:cubicBezTo>
                  <a:cubicBezTo>
                    <a:pt x="44" y="85"/>
                    <a:pt x="44" y="88"/>
                    <a:pt x="42" y="92"/>
                  </a:cubicBezTo>
                  <a:cubicBezTo>
                    <a:pt x="41" y="96"/>
                    <a:pt x="41" y="100"/>
                    <a:pt x="38" y="103"/>
                  </a:cubicBezTo>
                  <a:cubicBezTo>
                    <a:pt x="38" y="99"/>
                    <a:pt x="40" y="95"/>
                    <a:pt x="40" y="91"/>
                  </a:cubicBezTo>
                  <a:cubicBezTo>
                    <a:pt x="41" y="86"/>
                    <a:pt x="41" y="84"/>
                    <a:pt x="42" y="80"/>
                  </a:cubicBezTo>
                  <a:cubicBezTo>
                    <a:pt x="43" y="77"/>
                    <a:pt x="43" y="76"/>
                    <a:pt x="43" y="74"/>
                  </a:cubicBezTo>
                  <a:cubicBezTo>
                    <a:pt x="43" y="70"/>
                    <a:pt x="44" y="73"/>
                    <a:pt x="45" y="68"/>
                  </a:cubicBezTo>
                  <a:cubicBezTo>
                    <a:pt x="46" y="58"/>
                    <a:pt x="45" y="59"/>
                    <a:pt x="49" y="60"/>
                  </a:cubicBezTo>
                  <a:cubicBezTo>
                    <a:pt x="47" y="57"/>
                    <a:pt x="47" y="57"/>
                    <a:pt x="49" y="5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2" y="44"/>
                    <a:pt x="53" y="44"/>
                  </a:cubicBezTo>
                  <a:cubicBezTo>
                    <a:pt x="53" y="44"/>
                    <a:pt x="53" y="43"/>
                    <a:pt x="53" y="43"/>
                  </a:cubicBezTo>
                  <a:cubicBezTo>
                    <a:pt x="54" y="40"/>
                    <a:pt x="54" y="39"/>
                    <a:pt x="52" y="36"/>
                  </a:cubicBezTo>
                  <a:cubicBezTo>
                    <a:pt x="55" y="33"/>
                    <a:pt x="54" y="34"/>
                    <a:pt x="55" y="29"/>
                  </a:cubicBezTo>
                  <a:cubicBezTo>
                    <a:pt x="53" y="30"/>
                    <a:pt x="54" y="29"/>
                    <a:pt x="53" y="3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1"/>
                    <a:pt x="50" y="31"/>
                    <a:pt x="48" y="30"/>
                  </a:cubicBezTo>
                  <a:cubicBezTo>
                    <a:pt x="45" y="35"/>
                    <a:pt x="47" y="33"/>
                    <a:pt x="43" y="35"/>
                  </a:cubicBezTo>
                  <a:cubicBezTo>
                    <a:pt x="39" y="38"/>
                    <a:pt x="43" y="41"/>
                    <a:pt x="36" y="43"/>
                  </a:cubicBezTo>
                  <a:cubicBezTo>
                    <a:pt x="37" y="46"/>
                    <a:pt x="36" y="44"/>
                    <a:pt x="37" y="47"/>
                  </a:cubicBezTo>
                  <a:cubicBezTo>
                    <a:pt x="34" y="49"/>
                    <a:pt x="31" y="57"/>
                    <a:pt x="30" y="60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6" y="70"/>
                    <a:pt x="26" y="71"/>
                  </a:cubicBezTo>
                  <a:cubicBezTo>
                    <a:pt x="24" y="76"/>
                    <a:pt x="18" y="87"/>
                    <a:pt x="19" y="92"/>
                  </a:cubicBezTo>
                  <a:cubicBezTo>
                    <a:pt x="16" y="93"/>
                    <a:pt x="19" y="93"/>
                    <a:pt x="15" y="91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5" y="125"/>
                    <a:pt x="0" y="133"/>
                    <a:pt x="2" y="142"/>
                  </a:cubicBezTo>
                  <a:cubicBezTo>
                    <a:pt x="2" y="144"/>
                    <a:pt x="1" y="142"/>
                    <a:pt x="2" y="144"/>
                  </a:cubicBezTo>
                  <a:cubicBezTo>
                    <a:pt x="4" y="148"/>
                    <a:pt x="3" y="145"/>
                    <a:pt x="4" y="147"/>
                  </a:cubicBezTo>
                  <a:cubicBezTo>
                    <a:pt x="7" y="143"/>
                    <a:pt x="6" y="144"/>
                    <a:pt x="8" y="139"/>
                  </a:cubicBezTo>
                  <a:cubicBezTo>
                    <a:pt x="9" y="151"/>
                    <a:pt x="7" y="159"/>
                    <a:pt x="6" y="171"/>
                  </a:cubicBezTo>
                  <a:cubicBezTo>
                    <a:pt x="6" y="173"/>
                    <a:pt x="6" y="174"/>
                    <a:pt x="6" y="176"/>
                  </a:cubicBezTo>
                  <a:cubicBezTo>
                    <a:pt x="5" y="184"/>
                    <a:pt x="5" y="192"/>
                    <a:pt x="6" y="201"/>
                  </a:cubicBezTo>
                  <a:cubicBezTo>
                    <a:pt x="10" y="200"/>
                    <a:pt x="7" y="200"/>
                    <a:pt x="11" y="199"/>
                  </a:cubicBezTo>
                  <a:cubicBezTo>
                    <a:pt x="11" y="202"/>
                    <a:pt x="10" y="202"/>
                    <a:pt x="10" y="205"/>
                  </a:cubicBezTo>
                  <a:cubicBezTo>
                    <a:pt x="11" y="209"/>
                    <a:pt x="12" y="213"/>
                    <a:pt x="9" y="216"/>
                  </a:cubicBezTo>
                  <a:cubicBezTo>
                    <a:pt x="9" y="220"/>
                    <a:pt x="9" y="224"/>
                    <a:pt x="10" y="226"/>
                  </a:cubicBezTo>
                  <a:cubicBezTo>
                    <a:pt x="7" y="230"/>
                    <a:pt x="8" y="233"/>
                    <a:pt x="8" y="238"/>
                  </a:cubicBezTo>
                  <a:cubicBezTo>
                    <a:pt x="8" y="241"/>
                    <a:pt x="7" y="243"/>
                    <a:pt x="7" y="245"/>
                  </a:cubicBezTo>
                  <a:cubicBezTo>
                    <a:pt x="7" y="250"/>
                    <a:pt x="7" y="277"/>
                    <a:pt x="6" y="280"/>
                  </a:cubicBezTo>
                  <a:cubicBezTo>
                    <a:pt x="5" y="286"/>
                    <a:pt x="5" y="284"/>
                    <a:pt x="6" y="291"/>
                  </a:cubicBezTo>
                  <a:cubicBezTo>
                    <a:pt x="7" y="293"/>
                    <a:pt x="6" y="291"/>
                    <a:pt x="7" y="294"/>
                  </a:cubicBezTo>
                  <a:cubicBezTo>
                    <a:pt x="9" y="292"/>
                    <a:pt x="10" y="290"/>
                    <a:pt x="11" y="288"/>
                  </a:cubicBezTo>
                  <a:cubicBezTo>
                    <a:pt x="10" y="283"/>
                    <a:pt x="11" y="280"/>
                    <a:pt x="12" y="275"/>
                  </a:cubicBezTo>
                  <a:cubicBezTo>
                    <a:pt x="15" y="275"/>
                    <a:pt x="13" y="277"/>
                    <a:pt x="15" y="273"/>
                  </a:cubicBezTo>
                  <a:cubicBezTo>
                    <a:pt x="17" y="266"/>
                    <a:pt x="18" y="259"/>
                    <a:pt x="19" y="252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3" y="237"/>
                    <a:pt x="23" y="238"/>
                    <a:pt x="23" y="238"/>
                  </a:cubicBezTo>
                  <a:cubicBezTo>
                    <a:pt x="23" y="243"/>
                    <a:pt x="23" y="243"/>
                    <a:pt x="23" y="243"/>
                  </a:cubicBezTo>
                  <a:cubicBezTo>
                    <a:pt x="23" y="244"/>
                    <a:pt x="22" y="247"/>
                    <a:pt x="22" y="248"/>
                  </a:cubicBezTo>
                  <a:cubicBezTo>
                    <a:pt x="22" y="252"/>
                    <a:pt x="22" y="256"/>
                    <a:pt x="21" y="260"/>
                  </a:cubicBezTo>
                  <a:cubicBezTo>
                    <a:pt x="13" y="327"/>
                    <a:pt x="13" y="327"/>
                    <a:pt x="13" y="327"/>
                  </a:cubicBezTo>
                  <a:cubicBezTo>
                    <a:pt x="13" y="327"/>
                    <a:pt x="13" y="327"/>
                    <a:pt x="13" y="328"/>
                  </a:cubicBezTo>
                  <a:cubicBezTo>
                    <a:pt x="15" y="329"/>
                    <a:pt x="15" y="329"/>
                    <a:pt x="15" y="329"/>
                  </a:cubicBezTo>
                  <a:cubicBezTo>
                    <a:pt x="10" y="335"/>
                    <a:pt x="18" y="326"/>
                    <a:pt x="11" y="343"/>
                  </a:cubicBezTo>
                  <a:cubicBezTo>
                    <a:pt x="13" y="344"/>
                    <a:pt x="14" y="357"/>
                    <a:pt x="13" y="361"/>
                  </a:cubicBezTo>
                  <a:cubicBezTo>
                    <a:pt x="12" y="367"/>
                    <a:pt x="10" y="360"/>
                    <a:pt x="11" y="372"/>
                  </a:cubicBezTo>
                  <a:cubicBezTo>
                    <a:pt x="11" y="375"/>
                    <a:pt x="10" y="374"/>
                    <a:pt x="9" y="377"/>
                  </a:cubicBezTo>
                  <a:cubicBezTo>
                    <a:pt x="9" y="380"/>
                    <a:pt x="9" y="390"/>
                    <a:pt x="8" y="391"/>
                  </a:cubicBezTo>
                  <a:cubicBezTo>
                    <a:pt x="7" y="395"/>
                    <a:pt x="7" y="398"/>
                    <a:pt x="7" y="402"/>
                  </a:cubicBezTo>
                  <a:cubicBezTo>
                    <a:pt x="6" y="405"/>
                    <a:pt x="6" y="403"/>
                    <a:pt x="5" y="407"/>
                  </a:cubicBezTo>
                  <a:cubicBezTo>
                    <a:pt x="5" y="409"/>
                    <a:pt x="5" y="411"/>
                    <a:pt x="5" y="413"/>
                  </a:cubicBezTo>
                  <a:cubicBezTo>
                    <a:pt x="7" y="412"/>
                    <a:pt x="6" y="412"/>
                    <a:pt x="9" y="412"/>
                  </a:cubicBezTo>
                  <a:cubicBezTo>
                    <a:pt x="9" y="408"/>
                    <a:pt x="9" y="405"/>
                    <a:pt x="10" y="402"/>
                  </a:cubicBezTo>
                  <a:cubicBezTo>
                    <a:pt x="11" y="386"/>
                    <a:pt x="13" y="391"/>
                    <a:pt x="13" y="383"/>
                  </a:cubicBezTo>
                  <a:cubicBezTo>
                    <a:pt x="13" y="380"/>
                    <a:pt x="13" y="377"/>
                    <a:pt x="15" y="374"/>
                  </a:cubicBezTo>
                  <a:cubicBezTo>
                    <a:pt x="18" y="375"/>
                    <a:pt x="16" y="372"/>
                    <a:pt x="17" y="376"/>
                  </a:cubicBezTo>
                  <a:cubicBezTo>
                    <a:pt x="19" y="380"/>
                    <a:pt x="16" y="378"/>
                    <a:pt x="18" y="384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19" y="380"/>
                    <a:pt x="23" y="375"/>
                    <a:pt x="24" y="370"/>
                  </a:cubicBezTo>
                  <a:cubicBezTo>
                    <a:pt x="26" y="358"/>
                    <a:pt x="31" y="347"/>
                    <a:pt x="34" y="336"/>
                  </a:cubicBezTo>
                  <a:cubicBezTo>
                    <a:pt x="34" y="333"/>
                    <a:pt x="35" y="330"/>
                    <a:pt x="35" y="327"/>
                  </a:cubicBezTo>
                  <a:cubicBezTo>
                    <a:pt x="41" y="326"/>
                    <a:pt x="40" y="318"/>
                    <a:pt x="44" y="309"/>
                  </a:cubicBezTo>
                  <a:cubicBezTo>
                    <a:pt x="44" y="307"/>
                    <a:pt x="45" y="306"/>
                    <a:pt x="46" y="305"/>
                  </a:cubicBezTo>
                  <a:cubicBezTo>
                    <a:pt x="48" y="299"/>
                    <a:pt x="47" y="299"/>
                    <a:pt x="50" y="290"/>
                  </a:cubicBezTo>
                  <a:cubicBezTo>
                    <a:pt x="52" y="285"/>
                    <a:pt x="60" y="250"/>
                    <a:pt x="62" y="247"/>
                  </a:cubicBezTo>
                  <a:cubicBezTo>
                    <a:pt x="62" y="252"/>
                    <a:pt x="60" y="277"/>
                    <a:pt x="59" y="282"/>
                  </a:cubicBezTo>
                  <a:cubicBezTo>
                    <a:pt x="58" y="283"/>
                    <a:pt x="57" y="286"/>
                    <a:pt x="57" y="288"/>
                  </a:cubicBezTo>
                  <a:cubicBezTo>
                    <a:pt x="54" y="290"/>
                    <a:pt x="54" y="290"/>
                    <a:pt x="54" y="290"/>
                  </a:cubicBezTo>
                  <a:cubicBezTo>
                    <a:pt x="54" y="291"/>
                    <a:pt x="54" y="291"/>
                    <a:pt x="55" y="293"/>
                  </a:cubicBezTo>
                  <a:cubicBezTo>
                    <a:pt x="53" y="296"/>
                    <a:pt x="54" y="300"/>
                    <a:pt x="51" y="305"/>
                  </a:cubicBezTo>
                  <a:cubicBezTo>
                    <a:pt x="51" y="306"/>
                    <a:pt x="49" y="308"/>
                    <a:pt x="49" y="310"/>
                  </a:cubicBezTo>
                  <a:cubicBezTo>
                    <a:pt x="48" y="313"/>
                    <a:pt x="49" y="314"/>
                    <a:pt x="48" y="317"/>
                  </a:cubicBezTo>
                  <a:cubicBezTo>
                    <a:pt x="43" y="331"/>
                    <a:pt x="43" y="331"/>
                    <a:pt x="43" y="331"/>
                  </a:cubicBezTo>
                  <a:cubicBezTo>
                    <a:pt x="41" y="336"/>
                    <a:pt x="43" y="336"/>
                    <a:pt x="37" y="337"/>
                  </a:cubicBezTo>
                  <a:cubicBezTo>
                    <a:pt x="37" y="343"/>
                    <a:pt x="36" y="341"/>
                    <a:pt x="35" y="345"/>
                  </a:cubicBezTo>
                  <a:cubicBezTo>
                    <a:pt x="34" y="348"/>
                    <a:pt x="33" y="351"/>
                    <a:pt x="32" y="353"/>
                  </a:cubicBezTo>
                  <a:cubicBezTo>
                    <a:pt x="30" y="362"/>
                    <a:pt x="31" y="362"/>
                    <a:pt x="35" y="368"/>
                  </a:cubicBezTo>
                  <a:cubicBezTo>
                    <a:pt x="33" y="370"/>
                    <a:pt x="32" y="374"/>
                    <a:pt x="32" y="378"/>
                  </a:cubicBezTo>
                  <a:cubicBezTo>
                    <a:pt x="42" y="378"/>
                    <a:pt x="35" y="370"/>
                    <a:pt x="40" y="366"/>
                  </a:cubicBezTo>
                  <a:cubicBezTo>
                    <a:pt x="41" y="369"/>
                    <a:pt x="41" y="371"/>
                    <a:pt x="42" y="374"/>
                  </a:cubicBezTo>
                  <a:cubicBezTo>
                    <a:pt x="43" y="377"/>
                    <a:pt x="42" y="377"/>
                    <a:pt x="45" y="377"/>
                  </a:cubicBezTo>
                  <a:cubicBezTo>
                    <a:pt x="44" y="375"/>
                    <a:pt x="47" y="369"/>
                    <a:pt x="48" y="365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3" y="357"/>
                    <a:pt x="52" y="357"/>
                    <a:pt x="56" y="356"/>
                  </a:cubicBezTo>
                  <a:cubicBezTo>
                    <a:pt x="58" y="349"/>
                    <a:pt x="60" y="346"/>
                    <a:pt x="63" y="340"/>
                  </a:cubicBezTo>
                  <a:cubicBezTo>
                    <a:pt x="71" y="312"/>
                    <a:pt x="71" y="312"/>
                    <a:pt x="71" y="312"/>
                  </a:cubicBezTo>
                  <a:cubicBezTo>
                    <a:pt x="73" y="304"/>
                    <a:pt x="73" y="292"/>
                    <a:pt x="76" y="285"/>
                  </a:cubicBezTo>
                  <a:cubicBezTo>
                    <a:pt x="77" y="282"/>
                    <a:pt x="75" y="285"/>
                    <a:pt x="77" y="283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7" y="298"/>
                    <a:pt x="77" y="298"/>
                    <a:pt x="77" y="298"/>
                  </a:cubicBezTo>
                  <a:cubicBezTo>
                    <a:pt x="79" y="299"/>
                    <a:pt x="79" y="299"/>
                    <a:pt x="79" y="299"/>
                  </a:cubicBezTo>
                  <a:cubicBezTo>
                    <a:pt x="79" y="301"/>
                    <a:pt x="78" y="302"/>
                    <a:pt x="78" y="303"/>
                  </a:cubicBezTo>
                  <a:cubicBezTo>
                    <a:pt x="74" y="315"/>
                    <a:pt x="74" y="315"/>
                    <a:pt x="74" y="315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9" y="318"/>
                    <a:pt x="80" y="318"/>
                    <a:pt x="80" y="318"/>
                  </a:cubicBezTo>
                  <a:cubicBezTo>
                    <a:pt x="80" y="317"/>
                    <a:pt x="81" y="311"/>
                    <a:pt x="81" y="307"/>
                  </a:cubicBezTo>
                  <a:cubicBezTo>
                    <a:pt x="81" y="307"/>
                    <a:pt x="82" y="306"/>
                    <a:pt x="82" y="306"/>
                  </a:cubicBezTo>
                  <a:cubicBezTo>
                    <a:pt x="83" y="305"/>
                    <a:pt x="83" y="305"/>
                    <a:pt x="83" y="305"/>
                  </a:cubicBezTo>
                  <a:cubicBezTo>
                    <a:pt x="84" y="304"/>
                    <a:pt x="83" y="304"/>
                    <a:pt x="84" y="304"/>
                  </a:cubicBezTo>
                  <a:cubicBezTo>
                    <a:pt x="86" y="302"/>
                    <a:pt x="87" y="297"/>
                    <a:pt x="88" y="294"/>
                  </a:cubicBezTo>
                  <a:cubicBezTo>
                    <a:pt x="89" y="291"/>
                    <a:pt x="89" y="291"/>
                    <a:pt x="89" y="291"/>
                  </a:cubicBezTo>
                  <a:cubicBezTo>
                    <a:pt x="90" y="285"/>
                    <a:pt x="91" y="286"/>
                    <a:pt x="88" y="283"/>
                  </a:cubicBezTo>
                  <a:cubicBezTo>
                    <a:pt x="91" y="281"/>
                    <a:pt x="89" y="284"/>
                    <a:pt x="91" y="281"/>
                  </a:cubicBezTo>
                  <a:cubicBezTo>
                    <a:pt x="95" y="276"/>
                    <a:pt x="99" y="255"/>
                    <a:pt x="100" y="249"/>
                  </a:cubicBezTo>
                  <a:cubicBezTo>
                    <a:pt x="102" y="241"/>
                    <a:pt x="102" y="237"/>
                    <a:pt x="103" y="229"/>
                  </a:cubicBezTo>
                  <a:cubicBezTo>
                    <a:pt x="104" y="225"/>
                    <a:pt x="105" y="225"/>
                    <a:pt x="106" y="220"/>
                  </a:cubicBezTo>
                  <a:cubicBezTo>
                    <a:pt x="110" y="195"/>
                    <a:pt x="110" y="195"/>
                    <a:pt x="110" y="195"/>
                  </a:cubicBezTo>
                  <a:cubicBezTo>
                    <a:pt x="110" y="193"/>
                    <a:pt x="110" y="192"/>
                    <a:pt x="111" y="190"/>
                  </a:cubicBezTo>
                  <a:cubicBezTo>
                    <a:pt x="112" y="186"/>
                    <a:pt x="113" y="183"/>
                    <a:pt x="113" y="179"/>
                  </a:cubicBezTo>
                  <a:cubicBezTo>
                    <a:pt x="113" y="171"/>
                    <a:pt x="113" y="177"/>
                    <a:pt x="116" y="161"/>
                  </a:cubicBezTo>
                  <a:cubicBezTo>
                    <a:pt x="120" y="147"/>
                    <a:pt x="120" y="147"/>
                    <a:pt x="120" y="147"/>
                  </a:cubicBezTo>
                  <a:cubicBezTo>
                    <a:pt x="120" y="146"/>
                    <a:pt x="121" y="142"/>
                    <a:pt x="121" y="142"/>
                  </a:cubicBezTo>
                  <a:cubicBezTo>
                    <a:pt x="121" y="137"/>
                    <a:pt x="120" y="138"/>
                    <a:pt x="121" y="135"/>
                  </a:cubicBezTo>
                  <a:cubicBezTo>
                    <a:pt x="122" y="134"/>
                    <a:pt x="122" y="134"/>
                    <a:pt x="122" y="134"/>
                  </a:cubicBezTo>
                  <a:cubicBezTo>
                    <a:pt x="122" y="134"/>
                    <a:pt x="121" y="133"/>
                    <a:pt x="121" y="132"/>
                  </a:cubicBezTo>
                  <a:cubicBezTo>
                    <a:pt x="120" y="131"/>
                    <a:pt x="122" y="130"/>
                    <a:pt x="122" y="125"/>
                  </a:cubicBezTo>
                  <a:cubicBezTo>
                    <a:pt x="121" y="112"/>
                    <a:pt x="124" y="104"/>
                    <a:pt x="124" y="93"/>
                  </a:cubicBezTo>
                  <a:cubicBezTo>
                    <a:pt x="125" y="83"/>
                    <a:pt x="126" y="84"/>
                    <a:pt x="126" y="82"/>
                  </a:cubicBezTo>
                  <a:cubicBezTo>
                    <a:pt x="125" y="75"/>
                    <a:pt x="126" y="71"/>
                    <a:pt x="125" y="65"/>
                  </a:cubicBezTo>
                  <a:cubicBezTo>
                    <a:pt x="121" y="67"/>
                    <a:pt x="125" y="65"/>
                    <a:pt x="121" y="68"/>
                  </a:cubicBezTo>
                  <a:cubicBezTo>
                    <a:pt x="121" y="74"/>
                    <a:pt x="121" y="84"/>
                    <a:pt x="119" y="87"/>
                  </a:cubicBezTo>
                  <a:cubicBezTo>
                    <a:pt x="119" y="93"/>
                    <a:pt x="119" y="98"/>
                    <a:pt x="115" y="101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4" y="116"/>
                    <a:pt x="110" y="118"/>
                    <a:pt x="109" y="119"/>
                  </a:cubicBezTo>
                  <a:cubicBezTo>
                    <a:pt x="109" y="112"/>
                    <a:pt x="112" y="101"/>
                    <a:pt x="110" y="96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13" y="89"/>
                    <a:pt x="113" y="83"/>
                    <a:pt x="114" y="78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4" y="41"/>
                    <a:pt x="113" y="40"/>
                    <a:pt x="112" y="43"/>
                  </a:cubicBezTo>
                  <a:cubicBezTo>
                    <a:pt x="112" y="43"/>
                    <a:pt x="112" y="45"/>
                    <a:pt x="112" y="45"/>
                  </a:cubicBezTo>
                  <a:cubicBezTo>
                    <a:pt x="111" y="48"/>
                    <a:pt x="110" y="56"/>
                    <a:pt x="111" y="59"/>
                  </a:cubicBezTo>
                  <a:cubicBezTo>
                    <a:pt x="107" y="61"/>
                    <a:pt x="107" y="59"/>
                    <a:pt x="108" y="53"/>
                  </a:cubicBezTo>
                  <a:cubicBezTo>
                    <a:pt x="108" y="48"/>
                    <a:pt x="110" y="47"/>
                    <a:pt x="106" y="44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97" y="61"/>
                    <a:pt x="102" y="60"/>
                    <a:pt x="98" y="62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100" y="46"/>
                    <a:pt x="100" y="45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6"/>
                    <a:pt x="102" y="25"/>
                  </a:cubicBezTo>
                  <a:cubicBezTo>
                    <a:pt x="102" y="21"/>
                    <a:pt x="102" y="21"/>
                    <a:pt x="99" y="20"/>
                  </a:cubicBezTo>
                  <a:cubicBezTo>
                    <a:pt x="96" y="25"/>
                    <a:pt x="100" y="23"/>
                    <a:pt x="96" y="29"/>
                  </a:cubicBezTo>
                  <a:cubicBezTo>
                    <a:pt x="94" y="32"/>
                    <a:pt x="96" y="36"/>
                    <a:pt x="94" y="40"/>
                  </a:cubicBezTo>
                  <a:cubicBezTo>
                    <a:pt x="91" y="47"/>
                    <a:pt x="91" y="64"/>
                    <a:pt x="89" y="73"/>
                  </a:cubicBezTo>
                  <a:cubicBezTo>
                    <a:pt x="88" y="77"/>
                    <a:pt x="88" y="84"/>
                    <a:pt x="86" y="87"/>
                  </a:cubicBezTo>
                  <a:cubicBezTo>
                    <a:pt x="86" y="79"/>
                    <a:pt x="84" y="72"/>
                    <a:pt x="87" y="65"/>
                  </a:cubicBezTo>
                  <a:lnTo>
                    <a:pt x="86" y="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2" name="Freeform 17"/>
            <p:cNvSpPr>
              <a:spLocks noEditPoints="1"/>
            </p:cNvSpPr>
            <p:nvPr/>
          </p:nvSpPr>
          <p:spPr bwMode="auto">
            <a:xfrm>
              <a:off x="1358763" y="4475648"/>
              <a:ext cx="142462" cy="441474"/>
            </a:xfrm>
            <a:custGeom>
              <a:avLst/>
              <a:gdLst>
                <a:gd name="T0" fmla="*/ 17 w 142"/>
                <a:gd name="T1" fmla="*/ 268 h 439"/>
                <a:gd name="T2" fmla="*/ 58 w 142"/>
                <a:gd name="T3" fmla="*/ 277 h 439"/>
                <a:gd name="T4" fmla="*/ 66 w 142"/>
                <a:gd name="T5" fmla="*/ 244 h 439"/>
                <a:gd name="T6" fmla="*/ 25 w 142"/>
                <a:gd name="T7" fmla="*/ 241 h 439"/>
                <a:gd name="T8" fmla="*/ 19 w 142"/>
                <a:gd name="T9" fmla="*/ 229 h 439"/>
                <a:gd name="T10" fmla="*/ 103 w 142"/>
                <a:gd name="T11" fmla="*/ 224 h 439"/>
                <a:gd name="T12" fmla="*/ 20 w 142"/>
                <a:gd name="T13" fmla="*/ 220 h 439"/>
                <a:gd name="T14" fmla="*/ 19 w 142"/>
                <a:gd name="T15" fmla="*/ 205 h 439"/>
                <a:gd name="T16" fmla="*/ 34 w 142"/>
                <a:gd name="T17" fmla="*/ 203 h 439"/>
                <a:gd name="T18" fmla="*/ 99 w 142"/>
                <a:gd name="T19" fmla="*/ 197 h 439"/>
                <a:gd name="T20" fmla="*/ 42 w 142"/>
                <a:gd name="T21" fmla="*/ 170 h 439"/>
                <a:gd name="T22" fmla="*/ 132 w 142"/>
                <a:gd name="T23" fmla="*/ 152 h 439"/>
                <a:gd name="T24" fmla="*/ 76 w 142"/>
                <a:gd name="T25" fmla="*/ 209 h 439"/>
                <a:gd name="T26" fmla="*/ 68 w 142"/>
                <a:gd name="T27" fmla="*/ 216 h 439"/>
                <a:gd name="T28" fmla="*/ 75 w 142"/>
                <a:gd name="T29" fmla="*/ 197 h 439"/>
                <a:gd name="T30" fmla="*/ 91 w 142"/>
                <a:gd name="T31" fmla="*/ 144 h 439"/>
                <a:gd name="T32" fmla="*/ 96 w 142"/>
                <a:gd name="T33" fmla="*/ 129 h 439"/>
                <a:gd name="T34" fmla="*/ 98 w 142"/>
                <a:gd name="T35" fmla="*/ 79 h 439"/>
                <a:gd name="T36" fmla="*/ 93 w 142"/>
                <a:gd name="T37" fmla="*/ 62 h 439"/>
                <a:gd name="T38" fmla="*/ 95 w 142"/>
                <a:gd name="T39" fmla="*/ 48 h 439"/>
                <a:gd name="T40" fmla="*/ 89 w 142"/>
                <a:gd name="T41" fmla="*/ 35 h 439"/>
                <a:gd name="T42" fmla="*/ 103 w 142"/>
                <a:gd name="T43" fmla="*/ 24 h 439"/>
                <a:gd name="T44" fmla="*/ 97 w 142"/>
                <a:gd name="T45" fmla="*/ 16 h 439"/>
                <a:gd name="T46" fmla="*/ 89 w 142"/>
                <a:gd name="T47" fmla="*/ 8 h 439"/>
                <a:gd name="T48" fmla="*/ 65 w 142"/>
                <a:gd name="T49" fmla="*/ 86 h 439"/>
                <a:gd name="T50" fmla="*/ 52 w 142"/>
                <a:gd name="T51" fmla="*/ 135 h 439"/>
                <a:gd name="T52" fmla="*/ 43 w 142"/>
                <a:gd name="T53" fmla="*/ 141 h 439"/>
                <a:gd name="T54" fmla="*/ 39 w 142"/>
                <a:gd name="T55" fmla="*/ 161 h 439"/>
                <a:gd name="T56" fmla="*/ 20 w 142"/>
                <a:gd name="T57" fmla="*/ 201 h 439"/>
                <a:gd name="T58" fmla="*/ 14 w 142"/>
                <a:gd name="T59" fmla="*/ 210 h 439"/>
                <a:gd name="T60" fmla="*/ 10 w 142"/>
                <a:gd name="T61" fmla="*/ 218 h 439"/>
                <a:gd name="T62" fmla="*/ 8 w 142"/>
                <a:gd name="T63" fmla="*/ 252 h 439"/>
                <a:gd name="T64" fmla="*/ 16 w 142"/>
                <a:gd name="T65" fmla="*/ 243 h 439"/>
                <a:gd name="T66" fmla="*/ 12 w 142"/>
                <a:gd name="T67" fmla="*/ 252 h 439"/>
                <a:gd name="T68" fmla="*/ 8 w 142"/>
                <a:gd name="T69" fmla="*/ 260 h 439"/>
                <a:gd name="T70" fmla="*/ 5 w 142"/>
                <a:gd name="T71" fmla="*/ 301 h 439"/>
                <a:gd name="T72" fmla="*/ 0 w 142"/>
                <a:gd name="T73" fmla="*/ 345 h 439"/>
                <a:gd name="T74" fmla="*/ 6 w 142"/>
                <a:gd name="T75" fmla="*/ 389 h 439"/>
                <a:gd name="T76" fmla="*/ 13 w 142"/>
                <a:gd name="T77" fmla="*/ 417 h 439"/>
                <a:gd name="T78" fmla="*/ 20 w 142"/>
                <a:gd name="T79" fmla="*/ 427 h 439"/>
                <a:gd name="T80" fmla="*/ 37 w 142"/>
                <a:gd name="T81" fmla="*/ 373 h 439"/>
                <a:gd name="T82" fmla="*/ 57 w 142"/>
                <a:gd name="T83" fmla="*/ 289 h 439"/>
                <a:gd name="T84" fmla="*/ 49 w 142"/>
                <a:gd name="T85" fmla="*/ 378 h 439"/>
                <a:gd name="T86" fmla="*/ 74 w 142"/>
                <a:gd name="T87" fmla="*/ 307 h 439"/>
                <a:gd name="T88" fmla="*/ 61 w 142"/>
                <a:gd name="T89" fmla="*/ 363 h 439"/>
                <a:gd name="T90" fmla="*/ 95 w 142"/>
                <a:gd name="T91" fmla="*/ 274 h 439"/>
                <a:gd name="T92" fmla="*/ 125 w 142"/>
                <a:gd name="T93" fmla="*/ 177 h 439"/>
                <a:gd name="T94" fmla="*/ 138 w 142"/>
                <a:gd name="T95" fmla="*/ 141 h 439"/>
                <a:gd name="T96" fmla="*/ 142 w 142"/>
                <a:gd name="T97" fmla="*/ 74 h 439"/>
                <a:gd name="T98" fmla="*/ 133 w 142"/>
                <a:gd name="T99" fmla="*/ 100 h 439"/>
                <a:gd name="T100" fmla="*/ 123 w 142"/>
                <a:gd name="T101" fmla="*/ 151 h 439"/>
                <a:gd name="T102" fmla="*/ 107 w 142"/>
                <a:gd name="T103" fmla="*/ 206 h 439"/>
                <a:gd name="T104" fmla="*/ 127 w 142"/>
                <a:gd name="T105" fmla="*/ 117 h 439"/>
                <a:gd name="T106" fmla="*/ 137 w 142"/>
                <a:gd name="T107" fmla="*/ 42 h 439"/>
                <a:gd name="T108" fmla="*/ 120 w 142"/>
                <a:gd name="T109" fmla="*/ 94 h 439"/>
                <a:gd name="T110" fmla="*/ 123 w 142"/>
                <a:gd name="T111" fmla="*/ 41 h 439"/>
                <a:gd name="T112" fmla="*/ 114 w 142"/>
                <a:gd name="T113" fmla="*/ 29 h 439"/>
                <a:gd name="T114" fmla="*/ 114 w 142"/>
                <a:gd name="T115" fmla="*/ 39 h 439"/>
                <a:gd name="T116" fmla="*/ 102 w 142"/>
                <a:gd name="T117" fmla="*/ 103 h 439"/>
                <a:gd name="T118" fmla="*/ 109 w 142"/>
                <a:gd name="T119" fmla="*/ 46 h 439"/>
                <a:gd name="T120" fmla="*/ 108 w 142"/>
                <a:gd name="T121" fmla="*/ 29 h 439"/>
                <a:gd name="T122" fmla="*/ 103 w 142"/>
                <a:gd name="T123" fmla="*/ 9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" h="439">
                  <a:moveTo>
                    <a:pt x="8" y="311"/>
                  </a:moveTo>
                  <a:cubicBezTo>
                    <a:pt x="7" y="308"/>
                    <a:pt x="9" y="297"/>
                    <a:pt x="11" y="295"/>
                  </a:cubicBezTo>
                  <a:cubicBezTo>
                    <a:pt x="10" y="297"/>
                    <a:pt x="10" y="302"/>
                    <a:pt x="9" y="307"/>
                  </a:cubicBezTo>
                  <a:cubicBezTo>
                    <a:pt x="8" y="311"/>
                    <a:pt x="8" y="311"/>
                    <a:pt x="8" y="311"/>
                  </a:cubicBezTo>
                  <a:close/>
                  <a:moveTo>
                    <a:pt x="16" y="266"/>
                  </a:moveTo>
                  <a:cubicBezTo>
                    <a:pt x="16" y="266"/>
                    <a:pt x="17" y="265"/>
                    <a:pt x="17" y="268"/>
                  </a:cubicBezTo>
                  <a:cubicBezTo>
                    <a:pt x="16" y="271"/>
                    <a:pt x="16" y="269"/>
                    <a:pt x="16" y="269"/>
                  </a:cubicBezTo>
                  <a:cubicBezTo>
                    <a:pt x="16" y="266"/>
                    <a:pt x="16" y="266"/>
                    <a:pt x="16" y="266"/>
                  </a:cubicBezTo>
                  <a:close/>
                  <a:moveTo>
                    <a:pt x="95" y="254"/>
                  </a:moveTo>
                  <a:cubicBezTo>
                    <a:pt x="96" y="248"/>
                    <a:pt x="96" y="248"/>
                    <a:pt x="96" y="248"/>
                  </a:cubicBezTo>
                  <a:cubicBezTo>
                    <a:pt x="98" y="252"/>
                    <a:pt x="95" y="253"/>
                    <a:pt x="95" y="254"/>
                  </a:cubicBezTo>
                  <a:close/>
                  <a:moveTo>
                    <a:pt x="58" y="277"/>
                  </a:moveTo>
                  <a:cubicBezTo>
                    <a:pt x="56" y="272"/>
                    <a:pt x="59" y="271"/>
                    <a:pt x="59" y="269"/>
                  </a:cubicBezTo>
                  <a:cubicBezTo>
                    <a:pt x="60" y="266"/>
                    <a:pt x="59" y="266"/>
                    <a:pt x="59" y="264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2" y="251"/>
                    <a:pt x="63" y="244"/>
                    <a:pt x="65" y="240"/>
                  </a:cubicBezTo>
                  <a:cubicBezTo>
                    <a:pt x="65" y="240"/>
                    <a:pt x="65" y="240"/>
                    <a:pt x="66" y="240"/>
                  </a:cubicBezTo>
                  <a:cubicBezTo>
                    <a:pt x="66" y="244"/>
                    <a:pt x="66" y="244"/>
                    <a:pt x="66" y="244"/>
                  </a:cubicBezTo>
                  <a:cubicBezTo>
                    <a:pt x="65" y="248"/>
                    <a:pt x="60" y="274"/>
                    <a:pt x="58" y="277"/>
                  </a:cubicBezTo>
                  <a:close/>
                  <a:moveTo>
                    <a:pt x="98" y="245"/>
                  </a:moveTo>
                  <a:cubicBezTo>
                    <a:pt x="97" y="243"/>
                    <a:pt x="99" y="237"/>
                    <a:pt x="100" y="235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98" y="244"/>
                    <a:pt x="98" y="245"/>
                    <a:pt x="98" y="245"/>
                  </a:cubicBezTo>
                  <a:close/>
                  <a:moveTo>
                    <a:pt x="25" y="241"/>
                  </a:moveTo>
                  <a:cubicBezTo>
                    <a:pt x="24" y="240"/>
                    <a:pt x="22" y="242"/>
                    <a:pt x="23" y="236"/>
                  </a:cubicBezTo>
                  <a:cubicBezTo>
                    <a:pt x="24" y="233"/>
                    <a:pt x="25" y="234"/>
                    <a:pt x="26" y="232"/>
                  </a:cubicBezTo>
                  <a:cubicBezTo>
                    <a:pt x="26" y="235"/>
                    <a:pt x="25" y="237"/>
                    <a:pt x="25" y="241"/>
                  </a:cubicBezTo>
                  <a:close/>
                  <a:moveTo>
                    <a:pt x="17" y="232"/>
                  </a:moveTo>
                  <a:cubicBezTo>
                    <a:pt x="17" y="226"/>
                    <a:pt x="16" y="224"/>
                    <a:pt x="19" y="222"/>
                  </a:cubicBezTo>
                  <a:cubicBezTo>
                    <a:pt x="20" y="224"/>
                    <a:pt x="20" y="228"/>
                    <a:pt x="19" y="229"/>
                  </a:cubicBezTo>
                  <a:cubicBezTo>
                    <a:pt x="19" y="229"/>
                    <a:pt x="19" y="230"/>
                    <a:pt x="19" y="230"/>
                  </a:cubicBezTo>
                  <a:cubicBezTo>
                    <a:pt x="19" y="230"/>
                    <a:pt x="19" y="230"/>
                    <a:pt x="19" y="230"/>
                  </a:cubicBezTo>
                  <a:cubicBezTo>
                    <a:pt x="17" y="232"/>
                    <a:pt x="17" y="232"/>
                    <a:pt x="17" y="232"/>
                  </a:cubicBezTo>
                  <a:close/>
                  <a:moveTo>
                    <a:pt x="102" y="224"/>
                  </a:moveTo>
                  <a:cubicBezTo>
                    <a:pt x="102" y="220"/>
                    <a:pt x="103" y="219"/>
                    <a:pt x="105" y="216"/>
                  </a:cubicBezTo>
                  <a:cubicBezTo>
                    <a:pt x="103" y="224"/>
                    <a:pt x="103" y="224"/>
                    <a:pt x="103" y="224"/>
                  </a:cubicBezTo>
                  <a:cubicBezTo>
                    <a:pt x="101" y="226"/>
                    <a:pt x="104" y="224"/>
                    <a:pt x="102" y="224"/>
                  </a:cubicBezTo>
                  <a:close/>
                  <a:moveTo>
                    <a:pt x="17" y="215"/>
                  </a:moveTo>
                  <a:cubicBezTo>
                    <a:pt x="21" y="212"/>
                    <a:pt x="19" y="211"/>
                    <a:pt x="23" y="210"/>
                  </a:cubicBezTo>
                  <a:cubicBezTo>
                    <a:pt x="23" y="212"/>
                    <a:pt x="23" y="217"/>
                    <a:pt x="22" y="219"/>
                  </a:cubicBezTo>
                  <a:cubicBezTo>
                    <a:pt x="21" y="220"/>
                    <a:pt x="21" y="220"/>
                    <a:pt x="21" y="220"/>
                  </a:cubicBezTo>
                  <a:cubicBezTo>
                    <a:pt x="21" y="220"/>
                    <a:pt x="20" y="220"/>
                    <a:pt x="20" y="220"/>
                  </a:cubicBezTo>
                  <a:lnTo>
                    <a:pt x="17" y="215"/>
                  </a:lnTo>
                  <a:close/>
                  <a:moveTo>
                    <a:pt x="20" y="205"/>
                  </a:moveTo>
                  <a:cubicBezTo>
                    <a:pt x="20" y="206"/>
                    <a:pt x="21" y="202"/>
                    <a:pt x="20" y="207"/>
                  </a:cubicBezTo>
                  <a:cubicBezTo>
                    <a:pt x="20" y="212"/>
                    <a:pt x="20" y="209"/>
                    <a:pt x="19" y="210"/>
                  </a:cubicBezTo>
                  <a:cubicBezTo>
                    <a:pt x="18" y="208"/>
                    <a:pt x="18" y="214"/>
                    <a:pt x="19" y="208"/>
                  </a:cubicBezTo>
                  <a:cubicBezTo>
                    <a:pt x="19" y="206"/>
                    <a:pt x="19" y="206"/>
                    <a:pt x="19" y="205"/>
                  </a:cubicBezTo>
                  <a:lnTo>
                    <a:pt x="20" y="205"/>
                  </a:lnTo>
                  <a:close/>
                  <a:moveTo>
                    <a:pt x="23" y="207"/>
                  </a:moveTo>
                  <a:cubicBezTo>
                    <a:pt x="23" y="205"/>
                    <a:pt x="24" y="206"/>
                    <a:pt x="24" y="207"/>
                  </a:cubicBezTo>
                  <a:cubicBezTo>
                    <a:pt x="23" y="208"/>
                    <a:pt x="23" y="209"/>
                    <a:pt x="23" y="207"/>
                  </a:cubicBezTo>
                  <a:close/>
                  <a:moveTo>
                    <a:pt x="32" y="209"/>
                  </a:moveTo>
                  <a:cubicBezTo>
                    <a:pt x="31" y="205"/>
                    <a:pt x="30" y="204"/>
                    <a:pt x="34" y="203"/>
                  </a:cubicBezTo>
                  <a:cubicBezTo>
                    <a:pt x="34" y="204"/>
                    <a:pt x="35" y="204"/>
                    <a:pt x="34" y="207"/>
                  </a:cubicBezTo>
                  <a:cubicBezTo>
                    <a:pt x="33" y="209"/>
                    <a:pt x="34" y="209"/>
                    <a:pt x="32" y="209"/>
                  </a:cubicBezTo>
                  <a:close/>
                  <a:moveTo>
                    <a:pt x="99" y="197"/>
                  </a:moveTo>
                  <a:cubicBezTo>
                    <a:pt x="99" y="197"/>
                    <a:pt x="100" y="195"/>
                    <a:pt x="100" y="197"/>
                  </a:cubicBezTo>
                  <a:cubicBezTo>
                    <a:pt x="99" y="201"/>
                    <a:pt x="102" y="198"/>
                    <a:pt x="99" y="198"/>
                  </a:cubicBezTo>
                  <a:cubicBezTo>
                    <a:pt x="98" y="198"/>
                    <a:pt x="99" y="199"/>
                    <a:pt x="99" y="197"/>
                  </a:cubicBezTo>
                  <a:close/>
                  <a:moveTo>
                    <a:pt x="38" y="182"/>
                  </a:moveTo>
                  <a:cubicBezTo>
                    <a:pt x="40" y="186"/>
                    <a:pt x="37" y="187"/>
                    <a:pt x="39" y="191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6" y="190"/>
                    <a:pt x="38" y="184"/>
                    <a:pt x="38" y="182"/>
                  </a:cubicBezTo>
                  <a:close/>
                  <a:moveTo>
                    <a:pt x="39" y="180"/>
                  </a:moveTo>
                  <a:cubicBezTo>
                    <a:pt x="39" y="172"/>
                    <a:pt x="39" y="171"/>
                    <a:pt x="42" y="170"/>
                  </a:cubicBezTo>
                  <a:cubicBezTo>
                    <a:pt x="42" y="172"/>
                    <a:pt x="42" y="173"/>
                    <a:pt x="42" y="176"/>
                  </a:cubicBezTo>
                  <a:cubicBezTo>
                    <a:pt x="41" y="178"/>
                    <a:pt x="40" y="179"/>
                    <a:pt x="39" y="180"/>
                  </a:cubicBezTo>
                  <a:close/>
                  <a:moveTo>
                    <a:pt x="132" y="153"/>
                  </a:moveTo>
                  <a:cubicBezTo>
                    <a:pt x="129" y="152"/>
                    <a:pt x="132" y="156"/>
                    <a:pt x="131" y="152"/>
                  </a:cubicBezTo>
                  <a:cubicBezTo>
                    <a:pt x="130" y="147"/>
                    <a:pt x="131" y="152"/>
                    <a:pt x="132" y="150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2" y="152"/>
                    <a:pt x="132" y="153"/>
                    <a:pt x="132" y="153"/>
                  </a:cubicBezTo>
                  <a:close/>
                  <a:moveTo>
                    <a:pt x="87" y="155"/>
                  </a:moveTo>
                  <a:cubicBezTo>
                    <a:pt x="88" y="158"/>
                    <a:pt x="89" y="160"/>
                    <a:pt x="87" y="164"/>
                  </a:cubicBezTo>
                  <a:cubicBezTo>
                    <a:pt x="82" y="172"/>
                    <a:pt x="87" y="169"/>
                    <a:pt x="84" y="175"/>
                  </a:cubicBezTo>
                  <a:cubicBezTo>
                    <a:pt x="82" y="180"/>
                    <a:pt x="78" y="197"/>
                    <a:pt x="77" y="201"/>
                  </a:cubicBezTo>
                  <a:cubicBezTo>
                    <a:pt x="76" y="204"/>
                    <a:pt x="76" y="205"/>
                    <a:pt x="76" y="209"/>
                  </a:cubicBezTo>
                  <a:cubicBezTo>
                    <a:pt x="74" y="220"/>
                    <a:pt x="69" y="227"/>
                    <a:pt x="68" y="228"/>
                  </a:cubicBezTo>
                  <a:cubicBezTo>
                    <a:pt x="69" y="228"/>
                    <a:pt x="72" y="226"/>
                    <a:pt x="68" y="236"/>
                  </a:cubicBezTo>
                  <a:cubicBezTo>
                    <a:pt x="67" y="240"/>
                    <a:pt x="69" y="236"/>
                    <a:pt x="67" y="239"/>
                  </a:cubicBezTo>
                  <a:cubicBezTo>
                    <a:pt x="65" y="237"/>
                    <a:pt x="67" y="231"/>
                    <a:pt x="67" y="229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70" y="218"/>
                    <a:pt x="71" y="226"/>
                    <a:pt x="68" y="216"/>
                  </a:cubicBezTo>
                  <a:cubicBezTo>
                    <a:pt x="71" y="211"/>
                    <a:pt x="69" y="205"/>
                    <a:pt x="72" y="203"/>
                  </a:cubicBezTo>
                  <a:cubicBezTo>
                    <a:pt x="73" y="202"/>
                    <a:pt x="72" y="203"/>
                    <a:pt x="73" y="203"/>
                  </a:cubicBezTo>
                  <a:cubicBezTo>
                    <a:pt x="75" y="203"/>
                    <a:pt x="73" y="203"/>
                    <a:pt x="75" y="202"/>
                  </a:cubicBezTo>
                  <a:cubicBezTo>
                    <a:pt x="73" y="199"/>
                    <a:pt x="75" y="201"/>
                    <a:pt x="72" y="199"/>
                  </a:cubicBezTo>
                  <a:cubicBezTo>
                    <a:pt x="73" y="190"/>
                    <a:pt x="73" y="190"/>
                    <a:pt x="73" y="190"/>
                  </a:cubicBezTo>
                  <a:cubicBezTo>
                    <a:pt x="74" y="194"/>
                    <a:pt x="74" y="194"/>
                    <a:pt x="75" y="197"/>
                  </a:cubicBezTo>
                  <a:cubicBezTo>
                    <a:pt x="78" y="195"/>
                    <a:pt x="77" y="197"/>
                    <a:pt x="78" y="191"/>
                  </a:cubicBezTo>
                  <a:cubicBezTo>
                    <a:pt x="79" y="182"/>
                    <a:pt x="79" y="184"/>
                    <a:pt x="81" y="178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82" y="172"/>
                    <a:pt x="82" y="172"/>
                    <a:pt x="83" y="171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9" y="145"/>
                    <a:pt x="88" y="146"/>
                    <a:pt x="91" y="144"/>
                  </a:cubicBezTo>
                  <a:cubicBezTo>
                    <a:pt x="91" y="152"/>
                    <a:pt x="90" y="152"/>
                    <a:pt x="87" y="155"/>
                  </a:cubicBezTo>
                  <a:close/>
                  <a:moveTo>
                    <a:pt x="93" y="135"/>
                  </a:moveTo>
                  <a:cubicBezTo>
                    <a:pt x="93" y="130"/>
                    <a:pt x="94" y="130"/>
                    <a:pt x="95" y="127"/>
                  </a:cubicBezTo>
                  <a:cubicBezTo>
                    <a:pt x="96" y="123"/>
                    <a:pt x="96" y="119"/>
                    <a:pt x="99" y="109"/>
                  </a:cubicBezTo>
                  <a:cubicBezTo>
                    <a:pt x="100" y="107"/>
                    <a:pt x="99" y="108"/>
                    <a:pt x="100" y="106"/>
                  </a:cubicBezTo>
                  <a:cubicBezTo>
                    <a:pt x="101" y="109"/>
                    <a:pt x="97" y="120"/>
                    <a:pt x="96" y="129"/>
                  </a:cubicBezTo>
                  <a:cubicBezTo>
                    <a:pt x="95" y="133"/>
                    <a:pt x="96" y="130"/>
                    <a:pt x="95" y="133"/>
                  </a:cubicBezTo>
                  <a:cubicBezTo>
                    <a:pt x="93" y="135"/>
                    <a:pt x="94" y="134"/>
                    <a:pt x="93" y="135"/>
                  </a:cubicBezTo>
                  <a:close/>
                  <a:moveTo>
                    <a:pt x="99" y="84"/>
                  </a:moveTo>
                  <a:cubicBezTo>
                    <a:pt x="95" y="83"/>
                    <a:pt x="97" y="84"/>
                    <a:pt x="96" y="82"/>
                  </a:cubicBezTo>
                  <a:cubicBezTo>
                    <a:pt x="99" y="82"/>
                    <a:pt x="97" y="81"/>
                    <a:pt x="99" y="84"/>
                  </a:cubicBezTo>
                  <a:close/>
                  <a:moveTo>
                    <a:pt x="98" y="79"/>
                  </a:moveTo>
                  <a:cubicBezTo>
                    <a:pt x="97" y="76"/>
                    <a:pt x="97" y="76"/>
                    <a:pt x="97" y="72"/>
                  </a:cubicBezTo>
                  <a:cubicBezTo>
                    <a:pt x="101" y="72"/>
                    <a:pt x="99" y="72"/>
                    <a:pt x="100" y="74"/>
                  </a:cubicBezTo>
                  <a:cubicBezTo>
                    <a:pt x="99" y="74"/>
                    <a:pt x="99" y="73"/>
                    <a:pt x="99" y="74"/>
                  </a:cubicBezTo>
                  <a:cubicBezTo>
                    <a:pt x="97" y="76"/>
                    <a:pt x="98" y="78"/>
                    <a:pt x="98" y="78"/>
                  </a:cubicBezTo>
                  <a:cubicBezTo>
                    <a:pt x="98" y="78"/>
                    <a:pt x="98" y="78"/>
                    <a:pt x="98" y="79"/>
                  </a:cubicBezTo>
                  <a:close/>
                  <a:moveTo>
                    <a:pt x="93" y="62"/>
                  </a:moveTo>
                  <a:cubicBezTo>
                    <a:pt x="91" y="65"/>
                    <a:pt x="91" y="62"/>
                    <a:pt x="91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4" y="61"/>
                    <a:pt x="93" y="59"/>
                    <a:pt x="93" y="62"/>
                  </a:cubicBezTo>
                  <a:close/>
                  <a:moveTo>
                    <a:pt x="95" y="48"/>
                  </a:moveTo>
                  <a:cubicBezTo>
                    <a:pt x="95" y="48"/>
                    <a:pt x="99" y="51"/>
                    <a:pt x="94" y="52"/>
                  </a:cubicBezTo>
                  <a:lnTo>
                    <a:pt x="95" y="48"/>
                  </a:lnTo>
                  <a:close/>
                  <a:moveTo>
                    <a:pt x="97" y="40"/>
                  </a:moveTo>
                  <a:cubicBezTo>
                    <a:pt x="97" y="37"/>
                    <a:pt x="97" y="39"/>
                    <a:pt x="98" y="38"/>
                  </a:cubicBezTo>
                  <a:cubicBezTo>
                    <a:pt x="100" y="42"/>
                    <a:pt x="99" y="40"/>
                    <a:pt x="98" y="42"/>
                  </a:cubicBezTo>
                  <a:cubicBezTo>
                    <a:pt x="97" y="40"/>
                    <a:pt x="97" y="42"/>
                    <a:pt x="97" y="40"/>
                  </a:cubicBezTo>
                  <a:close/>
                  <a:moveTo>
                    <a:pt x="88" y="39"/>
                  </a:moveTo>
                  <a:cubicBezTo>
                    <a:pt x="88" y="36"/>
                    <a:pt x="88" y="36"/>
                    <a:pt x="89" y="35"/>
                  </a:cubicBezTo>
                  <a:cubicBezTo>
                    <a:pt x="90" y="36"/>
                    <a:pt x="90" y="36"/>
                    <a:pt x="90" y="36"/>
                  </a:cubicBezTo>
                  <a:cubicBezTo>
                    <a:pt x="90" y="37"/>
                    <a:pt x="89" y="37"/>
                    <a:pt x="88" y="39"/>
                  </a:cubicBezTo>
                  <a:close/>
                  <a:moveTo>
                    <a:pt x="99" y="31"/>
                  </a:moveTo>
                  <a:cubicBezTo>
                    <a:pt x="99" y="26"/>
                    <a:pt x="100" y="19"/>
                    <a:pt x="102" y="15"/>
                  </a:cubicBezTo>
                  <a:cubicBezTo>
                    <a:pt x="103" y="16"/>
                    <a:pt x="103" y="14"/>
                    <a:pt x="103" y="19"/>
                  </a:cubicBezTo>
                  <a:cubicBezTo>
                    <a:pt x="103" y="21"/>
                    <a:pt x="103" y="22"/>
                    <a:pt x="103" y="24"/>
                  </a:cubicBezTo>
                  <a:cubicBezTo>
                    <a:pt x="102" y="25"/>
                    <a:pt x="102" y="27"/>
                    <a:pt x="101" y="27"/>
                  </a:cubicBezTo>
                  <a:lnTo>
                    <a:pt x="99" y="31"/>
                  </a:lnTo>
                  <a:close/>
                  <a:moveTo>
                    <a:pt x="103" y="9"/>
                  </a:moveTo>
                  <a:cubicBezTo>
                    <a:pt x="103" y="7"/>
                    <a:pt x="104" y="4"/>
                    <a:pt x="103" y="2"/>
                  </a:cubicBezTo>
                  <a:cubicBezTo>
                    <a:pt x="99" y="4"/>
                    <a:pt x="99" y="6"/>
                    <a:pt x="100" y="10"/>
                  </a:cubicBezTo>
                  <a:cubicBezTo>
                    <a:pt x="97" y="12"/>
                    <a:pt x="97" y="13"/>
                    <a:pt x="97" y="16"/>
                  </a:cubicBezTo>
                  <a:cubicBezTo>
                    <a:pt x="96" y="17"/>
                    <a:pt x="96" y="18"/>
                    <a:pt x="96" y="20"/>
                  </a:cubicBezTo>
                  <a:cubicBezTo>
                    <a:pt x="95" y="22"/>
                    <a:pt x="95" y="21"/>
                    <a:pt x="94" y="22"/>
                  </a:cubicBezTo>
                  <a:cubicBezTo>
                    <a:pt x="94" y="19"/>
                    <a:pt x="95" y="14"/>
                    <a:pt x="96" y="10"/>
                  </a:cubicBezTo>
                  <a:cubicBezTo>
                    <a:pt x="97" y="6"/>
                    <a:pt x="98" y="3"/>
                    <a:pt x="95" y="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12"/>
                    <a:pt x="88" y="11"/>
                    <a:pt x="86" y="13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3" y="26"/>
                    <a:pt x="83" y="29"/>
                    <a:pt x="80" y="37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3" y="59"/>
                    <a:pt x="72" y="67"/>
                    <a:pt x="69" y="73"/>
                  </a:cubicBezTo>
                  <a:cubicBezTo>
                    <a:pt x="67" y="77"/>
                    <a:pt x="67" y="80"/>
                    <a:pt x="65" y="86"/>
                  </a:cubicBezTo>
                  <a:cubicBezTo>
                    <a:pt x="65" y="87"/>
                    <a:pt x="64" y="91"/>
                    <a:pt x="64" y="91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0" y="103"/>
                    <a:pt x="60" y="103"/>
                    <a:pt x="60" y="103"/>
                  </a:cubicBezTo>
                  <a:cubicBezTo>
                    <a:pt x="59" y="101"/>
                    <a:pt x="60" y="101"/>
                    <a:pt x="58" y="103"/>
                  </a:cubicBezTo>
                  <a:cubicBezTo>
                    <a:pt x="61" y="107"/>
                    <a:pt x="57" y="114"/>
                    <a:pt x="56" y="118"/>
                  </a:cubicBezTo>
                  <a:cubicBezTo>
                    <a:pt x="55" y="123"/>
                    <a:pt x="53" y="130"/>
                    <a:pt x="52" y="135"/>
                  </a:cubicBezTo>
                  <a:cubicBezTo>
                    <a:pt x="49" y="145"/>
                    <a:pt x="48" y="156"/>
                    <a:pt x="43" y="166"/>
                  </a:cubicBezTo>
                  <a:cubicBezTo>
                    <a:pt x="43" y="166"/>
                    <a:pt x="42" y="168"/>
                    <a:pt x="43" y="163"/>
                  </a:cubicBezTo>
                  <a:cubicBezTo>
                    <a:pt x="43" y="162"/>
                    <a:pt x="44" y="161"/>
                    <a:pt x="44" y="159"/>
                  </a:cubicBezTo>
                  <a:cubicBezTo>
                    <a:pt x="45" y="155"/>
                    <a:pt x="49" y="142"/>
                    <a:pt x="48" y="139"/>
                  </a:cubicBezTo>
                  <a:cubicBezTo>
                    <a:pt x="47" y="134"/>
                    <a:pt x="48" y="138"/>
                    <a:pt x="47" y="136"/>
                  </a:cubicBezTo>
                  <a:cubicBezTo>
                    <a:pt x="43" y="141"/>
                    <a:pt x="43" y="141"/>
                    <a:pt x="43" y="141"/>
                  </a:cubicBezTo>
                  <a:cubicBezTo>
                    <a:pt x="44" y="144"/>
                    <a:pt x="44" y="143"/>
                    <a:pt x="44" y="145"/>
                  </a:cubicBezTo>
                  <a:cubicBezTo>
                    <a:pt x="44" y="146"/>
                    <a:pt x="44" y="146"/>
                    <a:pt x="44" y="146"/>
                  </a:cubicBezTo>
                  <a:cubicBezTo>
                    <a:pt x="44" y="146"/>
                    <a:pt x="43" y="146"/>
                    <a:pt x="43" y="146"/>
                  </a:cubicBezTo>
                  <a:cubicBezTo>
                    <a:pt x="42" y="148"/>
                    <a:pt x="43" y="147"/>
                    <a:pt x="43" y="149"/>
                  </a:cubicBezTo>
                  <a:cubicBezTo>
                    <a:pt x="40" y="160"/>
                    <a:pt x="40" y="160"/>
                    <a:pt x="40" y="160"/>
                  </a:cubicBezTo>
                  <a:cubicBezTo>
                    <a:pt x="40" y="161"/>
                    <a:pt x="40" y="161"/>
                    <a:pt x="39" y="161"/>
                  </a:cubicBezTo>
                  <a:cubicBezTo>
                    <a:pt x="38" y="164"/>
                    <a:pt x="36" y="167"/>
                    <a:pt x="34" y="173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2" y="178"/>
                    <a:pt x="32" y="180"/>
                    <a:pt x="31" y="183"/>
                  </a:cubicBezTo>
                  <a:cubicBezTo>
                    <a:pt x="31" y="185"/>
                    <a:pt x="30" y="186"/>
                    <a:pt x="30" y="187"/>
                  </a:cubicBezTo>
                  <a:cubicBezTo>
                    <a:pt x="28" y="194"/>
                    <a:pt x="30" y="192"/>
                    <a:pt x="25" y="197"/>
                  </a:cubicBezTo>
                  <a:cubicBezTo>
                    <a:pt x="22" y="201"/>
                    <a:pt x="25" y="201"/>
                    <a:pt x="20" y="201"/>
                  </a:cubicBezTo>
                  <a:cubicBezTo>
                    <a:pt x="21" y="198"/>
                    <a:pt x="23" y="193"/>
                    <a:pt x="21" y="190"/>
                  </a:cubicBezTo>
                  <a:cubicBezTo>
                    <a:pt x="21" y="190"/>
                    <a:pt x="21" y="190"/>
                    <a:pt x="21" y="190"/>
                  </a:cubicBezTo>
                  <a:cubicBezTo>
                    <a:pt x="20" y="192"/>
                    <a:pt x="20" y="192"/>
                    <a:pt x="20" y="192"/>
                  </a:cubicBezTo>
                  <a:cubicBezTo>
                    <a:pt x="18" y="193"/>
                    <a:pt x="19" y="193"/>
                    <a:pt x="16" y="192"/>
                  </a:cubicBezTo>
                  <a:cubicBezTo>
                    <a:pt x="15" y="201"/>
                    <a:pt x="14" y="203"/>
                    <a:pt x="12" y="210"/>
                  </a:cubicBezTo>
                  <a:cubicBezTo>
                    <a:pt x="14" y="211"/>
                    <a:pt x="12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12" y="215"/>
                    <a:pt x="11" y="216"/>
                    <a:pt x="11" y="216"/>
                  </a:cubicBezTo>
                  <a:cubicBezTo>
                    <a:pt x="11" y="216"/>
                    <a:pt x="10" y="218"/>
                    <a:pt x="10" y="218"/>
                  </a:cubicBezTo>
                  <a:cubicBezTo>
                    <a:pt x="10" y="221"/>
                    <a:pt x="10" y="220"/>
                    <a:pt x="11" y="222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9" y="225"/>
                    <a:pt x="8" y="226"/>
                    <a:pt x="8" y="226"/>
                  </a:cubicBezTo>
                  <a:cubicBezTo>
                    <a:pt x="10" y="227"/>
                    <a:pt x="10" y="238"/>
                    <a:pt x="10" y="241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8" y="246"/>
                    <a:pt x="8" y="246"/>
                    <a:pt x="8" y="252"/>
                  </a:cubicBezTo>
                  <a:cubicBezTo>
                    <a:pt x="10" y="251"/>
                    <a:pt x="9" y="252"/>
                    <a:pt x="10" y="249"/>
                  </a:cubicBezTo>
                  <a:cubicBezTo>
                    <a:pt x="13" y="245"/>
                    <a:pt x="11" y="241"/>
                    <a:pt x="14" y="237"/>
                  </a:cubicBezTo>
                  <a:cubicBezTo>
                    <a:pt x="12" y="235"/>
                    <a:pt x="12" y="236"/>
                    <a:pt x="14" y="231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3"/>
                    <a:pt x="17" y="234"/>
                    <a:pt x="17" y="234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6" y="245"/>
                    <a:pt x="15" y="249"/>
                    <a:pt x="14" y="249"/>
                  </a:cubicBezTo>
                  <a:cubicBezTo>
                    <a:pt x="14" y="251"/>
                    <a:pt x="14" y="250"/>
                    <a:pt x="13" y="251"/>
                  </a:cubicBezTo>
                  <a:cubicBezTo>
                    <a:pt x="11" y="252"/>
                    <a:pt x="11" y="252"/>
                    <a:pt x="11" y="252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4" y="255"/>
                    <a:pt x="14" y="255"/>
                    <a:pt x="14" y="255"/>
                  </a:cubicBezTo>
                  <a:cubicBezTo>
                    <a:pt x="13" y="256"/>
                    <a:pt x="15" y="253"/>
                    <a:pt x="14" y="256"/>
                  </a:cubicBezTo>
                  <a:cubicBezTo>
                    <a:pt x="13" y="261"/>
                    <a:pt x="13" y="261"/>
                    <a:pt x="13" y="261"/>
                  </a:cubicBezTo>
                  <a:cubicBezTo>
                    <a:pt x="13" y="261"/>
                    <a:pt x="13" y="262"/>
                    <a:pt x="12" y="261"/>
                  </a:cubicBezTo>
                  <a:cubicBezTo>
                    <a:pt x="12" y="261"/>
                    <a:pt x="12" y="262"/>
                    <a:pt x="12" y="262"/>
                  </a:cubicBezTo>
                  <a:cubicBezTo>
                    <a:pt x="6" y="262"/>
                    <a:pt x="12" y="261"/>
                    <a:pt x="8" y="260"/>
                  </a:cubicBezTo>
                  <a:cubicBezTo>
                    <a:pt x="5" y="260"/>
                    <a:pt x="6" y="260"/>
                    <a:pt x="6" y="262"/>
                  </a:cubicBezTo>
                  <a:cubicBezTo>
                    <a:pt x="10" y="263"/>
                    <a:pt x="10" y="263"/>
                    <a:pt x="10" y="263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7" y="281"/>
                    <a:pt x="8" y="281"/>
                    <a:pt x="8" y="286"/>
                  </a:cubicBezTo>
                  <a:cubicBezTo>
                    <a:pt x="7" y="296"/>
                    <a:pt x="7" y="292"/>
                    <a:pt x="6" y="297"/>
                  </a:cubicBezTo>
                  <a:cubicBezTo>
                    <a:pt x="5" y="299"/>
                    <a:pt x="5" y="300"/>
                    <a:pt x="5" y="301"/>
                  </a:cubicBezTo>
                  <a:cubicBezTo>
                    <a:pt x="5" y="307"/>
                    <a:pt x="2" y="305"/>
                    <a:pt x="4" y="311"/>
                  </a:cubicBezTo>
                  <a:cubicBezTo>
                    <a:pt x="3" y="313"/>
                    <a:pt x="3" y="310"/>
                    <a:pt x="3" y="315"/>
                  </a:cubicBezTo>
                  <a:cubicBezTo>
                    <a:pt x="2" y="317"/>
                    <a:pt x="3" y="316"/>
                    <a:pt x="3" y="319"/>
                  </a:cubicBezTo>
                  <a:cubicBezTo>
                    <a:pt x="1" y="336"/>
                    <a:pt x="1" y="336"/>
                    <a:pt x="1" y="336"/>
                  </a:cubicBezTo>
                  <a:cubicBezTo>
                    <a:pt x="0" y="343"/>
                    <a:pt x="1" y="341"/>
                    <a:pt x="2" y="342"/>
                  </a:cubicBezTo>
                  <a:cubicBezTo>
                    <a:pt x="1" y="345"/>
                    <a:pt x="3" y="343"/>
                    <a:pt x="0" y="345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51"/>
                    <a:pt x="3" y="354"/>
                    <a:pt x="3" y="356"/>
                  </a:cubicBezTo>
                  <a:cubicBezTo>
                    <a:pt x="4" y="362"/>
                    <a:pt x="4" y="365"/>
                    <a:pt x="3" y="370"/>
                  </a:cubicBezTo>
                  <a:cubicBezTo>
                    <a:pt x="2" y="371"/>
                    <a:pt x="2" y="375"/>
                    <a:pt x="2" y="377"/>
                  </a:cubicBezTo>
                  <a:cubicBezTo>
                    <a:pt x="5" y="379"/>
                    <a:pt x="3" y="379"/>
                    <a:pt x="6" y="377"/>
                  </a:cubicBezTo>
                  <a:cubicBezTo>
                    <a:pt x="6" y="383"/>
                    <a:pt x="7" y="383"/>
                    <a:pt x="6" y="389"/>
                  </a:cubicBezTo>
                  <a:cubicBezTo>
                    <a:pt x="5" y="394"/>
                    <a:pt x="4" y="398"/>
                    <a:pt x="6" y="402"/>
                  </a:cubicBezTo>
                  <a:cubicBezTo>
                    <a:pt x="5" y="402"/>
                    <a:pt x="5" y="402"/>
                    <a:pt x="5" y="402"/>
                  </a:cubicBezTo>
                  <a:cubicBezTo>
                    <a:pt x="5" y="402"/>
                    <a:pt x="5" y="402"/>
                    <a:pt x="5" y="403"/>
                  </a:cubicBezTo>
                  <a:cubicBezTo>
                    <a:pt x="4" y="404"/>
                    <a:pt x="4" y="404"/>
                    <a:pt x="4" y="404"/>
                  </a:cubicBezTo>
                  <a:cubicBezTo>
                    <a:pt x="5" y="409"/>
                    <a:pt x="4" y="411"/>
                    <a:pt x="5" y="415"/>
                  </a:cubicBezTo>
                  <a:cubicBezTo>
                    <a:pt x="7" y="416"/>
                    <a:pt x="10" y="417"/>
                    <a:pt x="13" y="417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3" y="423"/>
                    <a:pt x="13" y="423"/>
                    <a:pt x="13" y="423"/>
                  </a:cubicBezTo>
                  <a:cubicBezTo>
                    <a:pt x="14" y="426"/>
                    <a:pt x="15" y="422"/>
                    <a:pt x="14" y="425"/>
                  </a:cubicBezTo>
                  <a:cubicBezTo>
                    <a:pt x="11" y="427"/>
                    <a:pt x="11" y="427"/>
                    <a:pt x="11" y="427"/>
                  </a:cubicBezTo>
                  <a:cubicBezTo>
                    <a:pt x="14" y="436"/>
                    <a:pt x="10" y="435"/>
                    <a:pt x="16" y="439"/>
                  </a:cubicBezTo>
                  <a:cubicBezTo>
                    <a:pt x="20" y="427"/>
                    <a:pt x="20" y="427"/>
                    <a:pt x="20" y="427"/>
                  </a:cubicBezTo>
                  <a:cubicBezTo>
                    <a:pt x="23" y="427"/>
                    <a:pt x="23" y="427"/>
                    <a:pt x="23" y="427"/>
                  </a:cubicBezTo>
                  <a:cubicBezTo>
                    <a:pt x="29" y="432"/>
                    <a:pt x="22" y="425"/>
                    <a:pt x="25" y="429"/>
                  </a:cubicBezTo>
                  <a:cubicBezTo>
                    <a:pt x="29" y="432"/>
                    <a:pt x="29" y="432"/>
                    <a:pt x="29" y="432"/>
                  </a:cubicBezTo>
                  <a:cubicBezTo>
                    <a:pt x="31" y="430"/>
                    <a:pt x="31" y="426"/>
                    <a:pt x="31" y="423"/>
                  </a:cubicBezTo>
                  <a:cubicBezTo>
                    <a:pt x="32" y="418"/>
                    <a:pt x="32" y="417"/>
                    <a:pt x="32" y="412"/>
                  </a:cubicBezTo>
                  <a:cubicBezTo>
                    <a:pt x="37" y="373"/>
                    <a:pt x="37" y="373"/>
                    <a:pt x="37" y="373"/>
                  </a:cubicBezTo>
                  <a:cubicBezTo>
                    <a:pt x="39" y="362"/>
                    <a:pt x="43" y="349"/>
                    <a:pt x="44" y="337"/>
                  </a:cubicBezTo>
                  <a:cubicBezTo>
                    <a:pt x="44" y="330"/>
                    <a:pt x="46" y="325"/>
                    <a:pt x="47" y="318"/>
                  </a:cubicBezTo>
                  <a:cubicBezTo>
                    <a:pt x="47" y="315"/>
                    <a:pt x="48" y="313"/>
                    <a:pt x="48" y="309"/>
                  </a:cubicBezTo>
                  <a:cubicBezTo>
                    <a:pt x="49" y="307"/>
                    <a:pt x="49" y="304"/>
                    <a:pt x="50" y="300"/>
                  </a:cubicBezTo>
                  <a:cubicBezTo>
                    <a:pt x="52" y="292"/>
                    <a:pt x="50" y="289"/>
                    <a:pt x="56" y="285"/>
                  </a:cubicBezTo>
                  <a:cubicBezTo>
                    <a:pt x="56" y="286"/>
                    <a:pt x="57" y="284"/>
                    <a:pt x="57" y="289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47" y="327"/>
                    <a:pt x="43" y="355"/>
                    <a:pt x="41" y="377"/>
                  </a:cubicBezTo>
                  <a:cubicBezTo>
                    <a:pt x="40" y="379"/>
                    <a:pt x="37" y="403"/>
                    <a:pt x="39" y="407"/>
                  </a:cubicBezTo>
                  <a:cubicBezTo>
                    <a:pt x="43" y="406"/>
                    <a:pt x="44" y="400"/>
                    <a:pt x="45" y="396"/>
                  </a:cubicBezTo>
                  <a:cubicBezTo>
                    <a:pt x="45" y="395"/>
                    <a:pt x="45" y="395"/>
                    <a:pt x="45" y="395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52" y="366"/>
                    <a:pt x="68" y="321"/>
                    <a:pt x="73" y="298"/>
                  </a:cubicBezTo>
                  <a:cubicBezTo>
                    <a:pt x="74" y="292"/>
                    <a:pt x="80" y="275"/>
                    <a:pt x="81" y="268"/>
                  </a:cubicBezTo>
                  <a:cubicBezTo>
                    <a:pt x="82" y="259"/>
                    <a:pt x="84" y="255"/>
                    <a:pt x="86" y="247"/>
                  </a:cubicBezTo>
                  <a:cubicBezTo>
                    <a:pt x="87" y="250"/>
                    <a:pt x="88" y="243"/>
                    <a:pt x="87" y="252"/>
                  </a:cubicBezTo>
                  <a:cubicBezTo>
                    <a:pt x="78" y="293"/>
                    <a:pt x="78" y="293"/>
                    <a:pt x="78" y="293"/>
                  </a:cubicBezTo>
                  <a:cubicBezTo>
                    <a:pt x="76" y="298"/>
                    <a:pt x="75" y="302"/>
                    <a:pt x="74" y="307"/>
                  </a:cubicBezTo>
                  <a:cubicBezTo>
                    <a:pt x="73" y="310"/>
                    <a:pt x="73" y="313"/>
                    <a:pt x="72" y="316"/>
                  </a:cubicBezTo>
                  <a:cubicBezTo>
                    <a:pt x="71" y="318"/>
                    <a:pt x="71" y="320"/>
                    <a:pt x="70" y="322"/>
                  </a:cubicBezTo>
                  <a:cubicBezTo>
                    <a:pt x="67" y="332"/>
                    <a:pt x="59" y="356"/>
                    <a:pt x="59" y="365"/>
                  </a:cubicBezTo>
                  <a:cubicBezTo>
                    <a:pt x="60" y="364"/>
                    <a:pt x="60" y="364"/>
                    <a:pt x="60" y="364"/>
                  </a:cubicBezTo>
                  <a:cubicBezTo>
                    <a:pt x="60" y="364"/>
                    <a:pt x="61" y="364"/>
                    <a:pt x="61" y="364"/>
                  </a:cubicBezTo>
                  <a:cubicBezTo>
                    <a:pt x="61" y="363"/>
                    <a:pt x="61" y="363"/>
                    <a:pt x="61" y="363"/>
                  </a:cubicBezTo>
                  <a:cubicBezTo>
                    <a:pt x="65" y="355"/>
                    <a:pt x="65" y="355"/>
                    <a:pt x="65" y="355"/>
                  </a:cubicBezTo>
                  <a:cubicBezTo>
                    <a:pt x="66" y="349"/>
                    <a:pt x="73" y="337"/>
                    <a:pt x="76" y="330"/>
                  </a:cubicBezTo>
                  <a:cubicBezTo>
                    <a:pt x="81" y="315"/>
                    <a:pt x="81" y="315"/>
                    <a:pt x="81" y="315"/>
                  </a:cubicBezTo>
                  <a:cubicBezTo>
                    <a:pt x="83" y="309"/>
                    <a:pt x="86" y="304"/>
                    <a:pt x="87" y="298"/>
                  </a:cubicBezTo>
                  <a:cubicBezTo>
                    <a:pt x="93" y="280"/>
                    <a:pt x="93" y="280"/>
                    <a:pt x="93" y="280"/>
                  </a:cubicBezTo>
                  <a:cubicBezTo>
                    <a:pt x="93" y="279"/>
                    <a:pt x="94" y="275"/>
                    <a:pt x="95" y="274"/>
                  </a:cubicBezTo>
                  <a:cubicBezTo>
                    <a:pt x="96" y="268"/>
                    <a:pt x="99" y="260"/>
                    <a:pt x="100" y="256"/>
                  </a:cubicBezTo>
                  <a:cubicBezTo>
                    <a:pt x="100" y="255"/>
                    <a:pt x="100" y="254"/>
                    <a:pt x="101" y="253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1" y="218"/>
                    <a:pt x="111" y="218"/>
                    <a:pt x="111" y="218"/>
                  </a:cubicBezTo>
                  <a:cubicBezTo>
                    <a:pt x="113" y="207"/>
                    <a:pt x="118" y="198"/>
                    <a:pt x="120" y="188"/>
                  </a:cubicBezTo>
                  <a:cubicBezTo>
                    <a:pt x="121" y="182"/>
                    <a:pt x="121" y="179"/>
                    <a:pt x="125" y="177"/>
                  </a:cubicBezTo>
                  <a:cubicBezTo>
                    <a:pt x="125" y="180"/>
                    <a:pt x="125" y="182"/>
                    <a:pt x="124" y="184"/>
                  </a:cubicBezTo>
                  <a:cubicBezTo>
                    <a:pt x="123" y="188"/>
                    <a:pt x="121" y="191"/>
                    <a:pt x="120" y="199"/>
                  </a:cubicBezTo>
                  <a:cubicBezTo>
                    <a:pt x="124" y="195"/>
                    <a:pt x="124" y="195"/>
                    <a:pt x="124" y="195"/>
                  </a:cubicBezTo>
                  <a:cubicBezTo>
                    <a:pt x="127" y="190"/>
                    <a:pt x="133" y="166"/>
                    <a:pt x="135" y="158"/>
                  </a:cubicBezTo>
                  <a:cubicBezTo>
                    <a:pt x="135" y="155"/>
                    <a:pt x="137" y="150"/>
                    <a:pt x="137" y="149"/>
                  </a:cubicBezTo>
                  <a:cubicBezTo>
                    <a:pt x="138" y="145"/>
                    <a:pt x="137" y="147"/>
                    <a:pt x="138" y="141"/>
                  </a:cubicBezTo>
                  <a:cubicBezTo>
                    <a:pt x="139" y="138"/>
                    <a:pt x="139" y="135"/>
                    <a:pt x="139" y="131"/>
                  </a:cubicBezTo>
                  <a:cubicBezTo>
                    <a:pt x="135" y="140"/>
                    <a:pt x="135" y="140"/>
                    <a:pt x="135" y="140"/>
                  </a:cubicBezTo>
                  <a:cubicBezTo>
                    <a:pt x="135" y="142"/>
                    <a:pt x="134" y="144"/>
                    <a:pt x="133" y="145"/>
                  </a:cubicBezTo>
                  <a:cubicBezTo>
                    <a:pt x="132" y="141"/>
                    <a:pt x="135" y="134"/>
                    <a:pt x="136" y="129"/>
                  </a:cubicBezTo>
                  <a:cubicBezTo>
                    <a:pt x="139" y="116"/>
                    <a:pt x="141" y="106"/>
                    <a:pt x="141" y="93"/>
                  </a:cubicBezTo>
                  <a:cubicBezTo>
                    <a:pt x="142" y="74"/>
                    <a:pt x="142" y="74"/>
                    <a:pt x="142" y="74"/>
                  </a:cubicBezTo>
                  <a:cubicBezTo>
                    <a:pt x="142" y="74"/>
                    <a:pt x="140" y="73"/>
                    <a:pt x="139" y="72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39" y="53"/>
                    <a:pt x="140" y="54"/>
                    <a:pt x="139" y="57"/>
                  </a:cubicBezTo>
                  <a:cubicBezTo>
                    <a:pt x="136" y="74"/>
                    <a:pt x="136" y="74"/>
                    <a:pt x="136" y="74"/>
                  </a:cubicBezTo>
                  <a:cubicBezTo>
                    <a:pt x="135" y="77"/>
                    <a:pt x="135" y="80"/>
                    <a:pt x="135" y="83"/>
                  </a:cubicBezTo>
                  <a:cubicBezTo>
                    <a:pt x="135" y="86"/>
                    <a:pt x="134" y="98"/>
                    <a:pt x="133" y="100"/>
                  </a:cubicBezTo>
                  <a:cubicBezTo>
                    <a:pt x="133" y="101"/>
                    <a:pt x="133" y="101"/>
                    <a:pt x="133" y="101"/>
                  </a:cubicBezTo>
                  <a:cubicBezTo>
                    <a:pt x="132" y="114"/>
                    <a:pt x="132" y="114"/>
                    <a:pt x="132" y="114"/>
                  </a:cubicBezTo>
                  <a:cubicBezTo>
                    <a:pt x="131" y="116"/>
                    <a:pt x="130" y="116"/>
                    <a:pt x="130" y="119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7" y="136"/>
                    <a:pt x="127" y="136"/>
                    <a:pt x="126" y="138"/>
                  </a:cubicBezTo>
                  <a:cubicBezTo>
                    <a:pt x="124" y="143"/>
                    <a:pt x="126" y="146"/>
                    <a:pt x="123" y="151"/>
                  </a:cubicBezTo>
                  <a:cubicBezTo>
                    <a:pt x="121" y="156"/>
                    <a:pt x="121" y="158"/>
                    <a:pt x="120" y="163"/>
                  </a:cubicBezTo>
                  <a:cubicBezTo>
                    <a:pt x="113" y="187"/>
                    <a:pt x="113" y="187"/>
                    <a:pt x="113" y="187"/>
                  </a:cubicBezTo>
                  <a:cubicBezTo>
                    <a:pt x="112" y="189"/>
                    <a:pt x="112" y="192"/>
                    <a:pt x="112" y="194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9" y="205"/>
                    <a:pt x="108" y="208"/>
                    <a:pt x="106" y="210"/>
                  </a:cubicBezTo>
                  <a:cubicBezTo>
                    <a:pt x="106" y="207"/>
                    <a:pt x="106" y="208"/>
                    <a:pt x="107" y="206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12" y="180"/>
                    <a:pt x="112" y="179"/>
                    <a:pt x="113" y="178"/>
                  </a:cubicBezTo>
                  <a:cubicBezTo>
                    <a:pt x="118" y="159"/>
                    <a:pt x="118" y="159"/>
                    <a:pt x="118" y="159"/>
                  </a:cubicBezTo>
                  <a:cubicBezTo>
                    <a:pt x="120" y="152"/>
                    <a:pt x="123" y="139"/>
                    <a:pt x="124" y="132"/>
                  </a:cubicBezTo>
                  <a:cubicBezTo>
                    <a:pt x="126" y="124"/>
                    <a:pt x="126" y="124"/>
                    <a:pt x="126" y="124"/>
                  </a:cubicBezTo>
                  <a:cubicBezTo>
                    <a:pt x="126" y="122"/>
                    <a:pt x="127" y="120"/>
                    <a:pt x="127" y="117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9" y="82"/>
                    <a:pt x="130" y="83"/>
                    <a:pt x="130" y="81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33" y="72"/>
                    <a:pt x="133" y="67"/>
                    <a:pt x="133" y="62"/>
                  </a:cubicBezTo>
                  <a:cubicBezTo>
                    <a:pt x="134" y="55"/>
                    <a:pt x="135" y="57"/>
                    <a:pt x="136" y="49"/>
                  </a:cubicBezTo>
                  <a:cubicBezTo>
                    <a:pt x="136" y="44"/>
                    <a:pt x="136" y="45"/>
                    <a:pt x="137" y="42"/>
                  </a:cubicBezTo>
                  <a:cubicBezTo>
                    <a:pt x="137" y="40"/>
                    <a:pt x="137" y="37"/>
                    <a:pt x="137" y="34"/>
                  </a:cubicBezTo>
                  <a:cubicBezTo>
                    <a:pt x="137" y="32"/>
                    <a:pt x="138" y="27"/>
                    <a:pt x="134" y="25"/>
                  </a:cubicBezTo>
                  <a:cubicBezTo>
                    <a:pt x="132" y="27"/>
                    <a:pt x="131" y="29"/>
                    <a:pt x="131" y="32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4" y="61"/>
                    <a:pt x="124" y="64"/>
                    <a:pt x="123" y="68"/>
                  </a:cubicBezTo>
                  <a:cubicBezTo>
                    <a:pt x="122" y="76"/>
                    <a:pt x="119" y="82"/>
                    <a:pt x="120" y="94"/>
                  </a:cubicBezTo>
                  <a:cubicBezTo>
                    <a:pt x="120" y="94"/>
                    <a:pt x="120" y="93"/>
                    <a:pt x="120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8" y="93"/>
                    <a:pt x="118" y="93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81"/>
                    <a:pt x="122" y="58"/>
                    <a:pt x="120" y="50"/>
                  </a:cubicBezTo>
                  <a:cubicBezTo>
                    <a:pt x="123" y="46"/>
                    <a:pt x="122" y="48"/>
                    <a:pt x="123" y="41"/>
                  </a:cubicBezTo>
                  <a:cubicBezTo>
                    <a:pt x="123" y="36"/>
                    <a:pt x="124" y="37"/>
                    <a:pt x="122" y="34"/>
                  </a:cubicBezTo>
                  <a:cubicBezTo>
                    <a:pt x="123" y="29"/>
                    <a:pt x="128" y="14"/>
                    <a:pt x="121" y="11"/>
                  </a:cubicBezTo>
                  <a:cubicBezTo>
                    <a:pt x="118" y="14"/>
                    <a:pt x="121" y="12"/>
                    <a:pt x="119" y="15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6" y="23"/>
                    <a:pt x="116" y="23"/>
                    <a:pt x="114" y="2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3" y="29"/>
                    <a:pt x="115" y="29"/>
                    <a:pt x="113" y="30"/>
                  </a:cubicBezTo>
                  <a:cubicBezTo>
                    <a:pt x="112" y="30"/>
                    <a:pt x="112" y="30"/>
                    <a:pt x="112" y="31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6" y="39"/>
                    <a:pt x="112" y="39"/>
                    <a:pt x="112" y="39"/>
                  </a:cubicBezTo>
                  <a:cubicBezTo>
                    <a:pt x="113" y="37"/>
                    <a:pt x="112" y="38"/>
                    <a:pt x="114" y="37"/>
                  </a:cubicBezTo>
                  <a:cubicBezTo>
                    <a:pt x="114" y="38"/>
                    <a:pt x="114" y="37"/>
                    <a:pt x="114" y="39"/>
                  </a:cubicBezTo>
                  <a:cubicBezTo>
                    <a:pt x="114" y="41"/>
                    <a:pt x="114" y="41"/>
                    <a:pt x="114" y="42"/>
                  </a:cubicBezTo>
                  <a:cubicBezTo>
                    <a:pt x="114" y="46"/>
                    <a:pt x="116" y="44"/>
                    <a:pt x="114" y="48"/>
                  </a:cubicBezTo>
                  <a:cubicBezTo>
                    <a:pt x="114" y="49"/>
                    <a:pt x="114" y="50"/>
                    <a:pt x="114" y="50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0" y="62"/>
                    <a:pt x="109" y="76"/>
                    <a:pt x="106" y="87"/>
                  </a:cubicBezTo>
                  <a:cubicBezTo>
                    <a:pt x="105" y="91"/>
                    <a:pt x="104" y="101"/>
                    <a:pt x="102" y="103"/>
                  </a:cubicBezTo>
                  <a:cubicBezTo>
                    <a:pt x="102" y="96"/>
                    <a:pt x="103" y="94"/>
                    <a:pt x="104" y="89"/>
                  </a:cubicBezTo>
                  <a:cubicBezTo>
                    <a:pt x="106" y="83"/>
                    <a:pt x="110" y="49"/>
                    <a:pt x="112" y="48"/>
                  </a:cubicBezTo>
                  <a:cubicBezTo>
                    <a:pt x="112" y="48"/>
                    <a:pt x="112" y="48"/>
                    <a:pt x="112" y="48"/>
                  </a:cubicBezTo>
                  <a:cubicBezTo>
                    <a:pt x="113" y="48"/>
                    <a:pt x="113" y="48"/>
                    <a:pt x="113" y="48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8" y="45"/>
                    <a:pt x="110" y="44"/>
                    <a:pt x="109" y="46"/>
                  </a:cubicBezTo>
                  <a:cubicBezTo>
                    <a:pt x="109" y="47"/>
                    <a:pt x="106" y="50"/>
                    <a:pt x="105" y="56"/>
                  </a:cubicBezTo>
                  <a:cubicBezTo>
                    <a:pt x="104" y="59"/>
                    <a:pt x="103" y="61"/>
                    <a:pt x="103" y="63"/>
                  </a:cubicBezTo>
                  <a:cubicBezTo>
                    <a:pt x="101" y="66"/>
                    <a:pt x="101" y="68"/>
                    <a:pt x="99" y="69"/>
                  </a:cubicBezTo>
                  <a:cubicBezTo>
                    <a:pt x="100" y="62"/>
                    <a:pt x="102" y="59"/>
                    <a:pt x="103" y="53"/>
                  </a:cubicBezTo>
                  <a:cubicBezTo>
                    <a:pt x="104" y="47"/>
                    <a:pt x="106" y="41"/>
                    <a:pt x="106" y="38"/>
                  </a:cubicBezTo>
                  <a:cubicBezTo>
                    <a:pt x="107" y="34"/>
                    <a:pt x="106" y="32"/>
                    <a:pt x="108" y="29"/>
                  </a:cubicBezTo>
                  <a:cubicBezTo>
                    <a:pt x="109" y="26"/>
                    <a:pt x="109" y="28"/>
                    <a:pt x="109" y="25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0" y="6"/>
                    <a:pt x="110" y="7"/>
                    <a:pt x="108" y="4"/>
                  </a:cubicBezTo>
                  <a:cubicBezTo>
                    <a:pt x="107" y="6"/>
                    <a:pt x="108" y="6"/>
                    <a:pt x="107" y="8"/>
                  </a:cubicBezTo>
                  <a:cubicBezTo>
                    <a:pt x="104" y="12"/>
                    <a:pt x="104" y="10"/>
                    <a:pt x="104" y="10"/>
                  </a:cubicBezTo>
                  <a:lnTo>
                    <a:pt x="103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3" name="Freeform 18"/>
            <p:cNvSpPr>
              <a:spLocks noEditPoints="1"/>
            </p:cNvSpPr>
            <p:nvPr/>
          </p:nvSpPr>
          <p:spPr bwMode="auto">
            <a:xfrm>
              <a:off x="1522359" y="5729622"/>
              <a:ext cx="121327" cy="366330"/>
            </a:xfrm>
            <a:custGeom>
              <a:avLst/>
              <a:gdLst>
                <a:gd name="T0" fmla="*/ 101 w 121"/>
                <a:gd name="T1" fmla="*/ 260 h 364"/>
                <a:gd name="T2" fmla="*/ 105 w 121"/>
                <a:gd name="T3" fmla="*/ 210 h 364"/>
                <a:gd name="T4" fmla="*/ 111 w 121"/>
                <a:gd name="T5" fmla="*/ 164 h 364"/>
                <a:gd name="T6" fmla="*/ 80 w 121"/>
                <a:gd name="T7" fmla="*/ 156 h 364"/>
                <a:gd name="T8" fmla="*/ 108 w 121"/>
                <a:gd name="T9" fmla="*/ 155 h 364"/>
                <a:gd name="T10" fmla="*/ 108 w 121"/>
                <a:gd name="T11" fmla="*/ 145 h 364"/>
                <a:gd name="T12" fmla="*/ 105 w 121"/>
                <a:gd name="T13" fmla="*/ 131 h 364"/>
                <a:gd name="T14" fmla="*/ 86 w 121"/>
                <a:gd name="T15" fmla="*/ 109 h 364"/>
                <a:gd name="T16" fmla="*/ 91 w 121"/>
                <a:gd name="T17" fmla="*/ 128 h 364"/>
                <a:gd name="T18" fmla="*/ 91 w 121"/>
                <a:gd name="T19" fmla="*/ 143 h 364"/>
                <a:gd name="T20" fmla="*/ 67 w 121"/>
                <a:gd name="T21" fmla="*/ 343 h 364"/>
                <a:gd name="T22" fmla="*/ 68 w 121"/>
                <a:gd name="T23" fmla="*/ 338 h 364"/>
                <a:gd name="T24" fmla="*/ 60 w 121"/>
                <a:gd name="T25" fmla="*/ 291 h 364"/>
                <a:gd name="T26" fmla="*/ 59 w 121"/>
                <a:gd name="T27" fmla="*/ 281 h 364"/>
                <a:gd name="T28" fmla="*/ 84 w 121"/>
                <a:gd name="T29" fmla="*/ 343 h 364"/>
                <a:gd name="T30" fmla="*/ 95 w 121"/>
                <a:gd name="T31" fmla="*/ 364 h 364"/>
                <a:gd name="T32" fmla="*/ 92 w 121"/>
                <a:gd name="T33" fmla="*/ 336 h 364"/>
                <a:gd name="T34" fmla="*/ 86 w 121"/>
                <a:gd name="T35" fmla="*/ 279 h 364"/>
                <a:gd name="T36" fmla="*/ 93 w 121"/>
                <a:gd name="T37" fmla="*/ 304 h 364"/>
                <a:gd name="T38" fmla="*/ 99 w 121"/>
                <a:gd name="T39" fmla="*/ 275 h 364"/>
                <a:gd name="T40" fmla="*/ 107 w 121"/>
                <a:gd name="T41" fmla="*/ 290 h 364"/>
                <a:gd name="T42" fmla="*/ 118 w 121"/>
                <a:gd name="T43" fmla="*/ 288 h 364"/>
                <a:gd name="T44" fmla="*/ 109 w 121"/>
                <a:gd name="T45" fmla="*/ 197 h 364"/>
                <a:gd name="T46" fmla="*/ 105 w 121"/>
                <a:gd name="T47" fmla="*/ 191 h 364"/>
                <a:gd name="T48" fmla="*/ 101 w 121"/>
                <a:gd name="T49" fmla="*/ 184 h 364"/>
                <a:gd name="T50" fmla="*/ 92 w 121"/>
                <a:gd name="T51" fmla="*/ 167 h 364"/>
                <a:gd name="T52" fmla="*/ 95 w 121"/>
                <a:gd name="T53" fmla="*/ 158 h 364"/>
                <a:gd name="T54" fmla="*/ 110 w 121"/>
                <a:gd name="T55" fmla="*/ 184 h 364"/>
                <a:gd name="T56" fmla="*/ 117 w 121"/>
                <a:gd name="T57" fmla="*/ 175 h 364"/>
                <a:gd name="T58" fmla="*/ 118 w 121"/>
                <a:gd name="T59" fmla="*/ 159 h 364"/>
                <a:gd name="T60" fmla="*/ 109 w 121"/>
                <a:gd name="T61" fmla="*/ 115 h 364"/>
                <a:gd name="T62" fmla="*/ 99 w 121"/>
                <a:gd name="T63" fmla="*/ 93 h 364"/>
                <a:gd name="T64" fmla="*/ 89 w 121"/>
                <a:gd name="T65" fmla="*/ 85 h 364"/>
                <a:gd name="T66" fmla="*/ 75 w 121"/>
                <a:gd name="T67" fmla="*/ 17 h 364"/>
                <a:gd name="T68" fmla="*/ 68 w 121"/>
                <a:gd name="T69" fmla="*/ 2 h 364"/>
                <a:gd name="T70" fmla="*/ 61 w 121"/>
                <a:gd name="T71" fmla="*/ 7 h 364"/>
                <a:gd name="T72" fmla="*/ 76 w 121"/>
                <a:gd name="T73" fmla="*/ 87 h 364"/>
                <a:gd name="T74" fmla="*/ 60 w 121"/>
                <a:gd name="T75" fmla="*/ 42 h 364"/>
                <a:gd name="T76" fmla="*/ 53 w 121"/>
                <a:gd name="T77" fmla="*/ 44 h 364"/>
                <a:gd name="T78" fmla="*/ 46 w 121"/>
                <a:gd name="T79" fmla="*/ 18 h 364"/>
                <a:gd name="T80" fmla="*/ 41 w 121"/>
                <a:gd name="T81" fmla="*/ 17 h 364"/>
                <a:gd name="T82" fmla="*/ 41 w 121"/>
                <a:gd name="T83" fmla="*/ 30 h 364"/>
                <a:gd name="T84" fmla="*/ 41 w 121"/>
                <a:gd name="T85" fmla="*/ 79 h 364"/>
                <a:gd name="T86" fmla="*/ 30 w 121"/>
                <a:gd name="T87" fmla="*/ 25 h 364"/>
                <a:gd name="T88" fmla="*/ 18 w 121"/>
                <a:gd name="T89" fmla="*/ 27 h 364"/>
                <a:gd name="T90" fmla="*/ 19 w 121"/>
                <a:gd name="T91" fmla="*/ 40 h 364"/>
                <a:gd name="T92" fmla="*/ 10 w 121"/>
                <a:gd name="T93" fmla="*/ 79 h 364"/>
                <a:gd name="T94" fmla="*/ 17 w 121"/>
                <a:gd name="T95" fmla="*/ 119 h 364"/>
                <a:gd name="T96" fmla="*/ 3 w 121"/>
                <a:gd name="T97" fmla="*/ 156 h 364"/>
                <a:gd name="T98" fmla="*/ 2 w 121"/>
                <a:gd name="T99" fmla="*/ 207 h 364"/>
                <a:gd name="T100" fmla="*/ 8 w 121"/>
                <a:gd name="T101" fmla="*/ 228 h 364"/>
                <a:gd name="T102" fmla="*/ 15 w 121"/>
                <a:gd name="T103" fmla="*/ 245 h 364"/>
                <a:gd name="T104" fmla="*/ 36 w 121"/>
                <a:gd name="T105" fmla="*/ 288 h 364"/>
                <a:gd name="T106" fmla="*/ 64 w 121"/>
                <a:gd name="T107" fmla="*/ 34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1" h="364">
                  <a:moveTo>
                    <a:pt x="101" y="260"/>
                  </a:moveTo>
                  <a:cubicBezTo>
                    <a:pt x="103" y="260"/>
                    <a:pt x="103" y="261"/>
                    <a:pt x="105" y="265"/>
                  </a:cubicBezTo>
                  <a:cubicBezTo>
                    <a:pt x="105" y="268"/>
                    <a:pt x="105" y="270"/>
                    <a:pt x="104" y="273"/>
                  </a:cubicBezTo>
                  <a:cubicBezTo>
                    <a:pt x="101" y="272"/>
                    <a:pt x="102" y="273"/>
                    <a:pt x="101" y="267"/>
                  </a:cubicBezTo>
                  <a:cubicBezTo>
                    <a:pt x="101" y="264"/>
                    <a:pt x="100" y="262"/>
                    <a:pt x="101" y="260"/>
                  </a:cubicBezTo>
                  <a:close/>
                  <a:moveTo>
                    <a:pt x="98" y="248"/>
                  </a:moveTo>
                  <a:cubicBezTo>
                    <a:pt x="99" y="247"/>
                    <a:pt x="98" y="247"/>
                    <a:pt x="101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97" y="251"/>
                    <a:pt x="101" y="251"/>
                    <a:pt x="98" y="248"/>
                  </a:cubicBezTo>
                  <a:close/>
                  <a:moveTo>
                    <a:pt x="105" y="210"/>
                  </a:moveTo>
                  <a:cubicBezTo>
                    <a:pt x="106" y="208"/>
                    <a:pt x="106" y="208"/>
                    <a:pt x="106" y="208"/>
                  </a:cubicBezTo>
                  <a:cubicBezTo>
                    <a:pt x="108" y="213"/>
                    <a:pt x="106" y="209"/>
                    <a:pt x="105" y="210"/>
                  </a:cubicBezTo>
                  <a:close/>
                  <a:moveTo>
                    <a:pt x="109" y="160"/>
                  </a:moveTo>
                  <a:cubicBezTo>
                    <a:pt x="109" y="159"/>
                    <a:pt x="109" y="159"/>
                    <a:pt x="109" y="159"/>
                  </a:cubicBezTo>
                  <a:cubicBezTo>
                    <a:pt x="112" y="161"/>
                    <a:pt x="111" y="159"/>
                    <a:pt x="111" y="164"/>
                  </a:cubicBezTo>
                  <a:cubicBezTo>
                    <a:pt x="108" y="162"/>
                    <a:pt x="110" y="164"/>
                    <a:pt x="109" y="162"/>
                  </a:cubicBezTo>
                  <a:cubicBezTo>
                    <a:pt x="109" y="160"/>
                    <a:pt x="109" y="160"/>
                    <a:pt x="109" y="160"/>
                  </a:cubicBezTo>
                  <a:close/>
                  <a:moveTo>
                    <a:pt x="85" y="159"/>
                  </a:moveTo>
                  <a:cubicBezTo>
                    <a:pt x="86" y="163"/>
                    <a:pt x="85" y="165"/>
                    <a:pt x="86" y="168"/>
                  </a:cubicBezTo>
                  <a:cubicBezTo>
                    <a:pt x="83" y="166"/>
                    <a:pt x="81" y="160"/>
                    <a:pt x="80" y="156"/>
                  </a:cubicBezTo>
                  <a:cubicBezTo>
                    <a:pt x="82" y="154"/>
                    <a:pt x="82" y="154"/>
                    <a:pt x="82" y="154"/>
                  </a:cubicBezTo>
                  <a:cubicBezTo>
                    <a:pt x="84" y="156"/>
                    <a:pt x="83" y="153"/>
                    <a:pt x="84" y="157"/>
                  </a:cubicBezTo>
                  <a:lnTo>
                    <a:pt x="85" y="159"/>
                  </a:lnTo>
                  <a:close/>
                  <a:moveTo>
                    <a:pt x="109" y="157"/>
                  </a:moveTo>
                  <a:cubicBezTo>
                    <a:pt x="109" y="157"/>
                    <a:pt x="108" y="157"/>
                    <a:pt x="108" y="155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1" y="160"/>
                    <a:pt x="110" y="157"/>
                    <a:pt x="109" y="158"/>
                  </a:cubicBezTo>
                  <a:lnTo>
                    <a:pt x="109" y="157"/>
                  </a:lnTo>
                  <a:close/>
                  <a:moveTo>
                    <a:pt x="107" y="141"/>
                  </a:moveTo>
                  <a:cubicBezTo>
                    <a:pt x="108" y="144"/>
                    <a:pt x="107" y="141"/>
                    <a:pt x="108" y="145"/>
                  </a:cubicBezTo>
                  <a:cubicBezTo>
                    <a:pt x="103" y="144"/>
                    <a:pt x="105" y="142"/>
                    <a:pt x="104" y="136"/>
                  </a:cubicBezTo>
                  <a:cubicBezTo>
                    <a:pt x="102" y="121"/>
                    <a:pt x="102" y="129"/>
                    <a:pt x="105" y="126"/>
                  </a:cubicBezTo>
                  <a:cubicBezTo>
                    <a:pt x="105" y="127"/>
                    <a:pt x="105" y="127"/>
                    <a:pt x="105" y="128"/>
                  </a:cubicBezTo>
                  <a:cubicBezTo>
                    <a:pt x="105" y="129"/>
                    <a:pt x="105" y="130"/>
                    <a:pt x="105" y="130"/>
                  </a:cubicBezTo>
                  <a:cubicBezTo>
                    <a:pt x="105" y="130"/>
                    <a:pt x="105" y="131"/>
                    <a:pt x="105" y="131"/>
                  </a:cubicBezTo>
                  <a:lnTo>
                    <a:pt x="107" y="141"/>
                  </a:lnTo>
                  <a:close/>
                  <a:moveTo>
                    <a:pt x="91" y="143"/>
                  </a:moveTo>
                  <a:cubicBezTo>
                    <a:pt x="89" y="141"/>
                    <a:pt x="89" y="139"/>
                    <a:pt x="89" y="137"/>
                  </a:cubicBezTo>
                  <a:cubicBezTo>
                    <a:pt x="89" y="132"/>
                    <a:pt x="89" y="132"/>
                    <a:pt x="89" y="127"/>
                  </a:cubicBezTo>
                  <a:cubicBezTo>
                    <a:pt x="88" y="122"/>
                    <a:pt x="87" y="114"/>
                    <a:pt x="86" y="109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6" y="100"/>
                    <a:pt x="84" y="104"/>
                    <a:pt x="82" y="99"/>
                  </a:cubicBezTo>
                  <a:cubicBezTo>
                    <a:pt x="81" y="94"/>
                    <a:pt x="80" y="88"/>
                    <a:pt x="80" y="83"/>
                  </a:cubicBezTo>
                  <a:cubicBezTo>
                    <a:pt x="82" y="83"/>
                    <a:pt x="81" y="83"/>
                    <a:pt x="82" y="8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33"/>
                    <a:pt x="92" y="133"/>
                    <a:pt x="92" y="137"/>
                  </a:cubicBezTo>
                  <a:cubicBezTo>
                    <a:pt x="93" y="141"/>
                    <a:pt x="93" y="136"/>
                    <a:pt x="93" y="141"/>
                  </a:cubicBezTo>
                  <a:cubicBezTo>
                    <a:pt x="93" y="145"/>
                    <a:pt x="92" y="142"/>
                    <a:pt x="92" y="144"/>
                  </a:cubicBezTo>
                  <a:cubicBezTo>
                    <a:pt x="90" y="143"/>
                    <a:pt x="91" y="144"/>
                    <a:pt x="90" y="142"/>
                  </a:cubicBezTo>
                  <a:lnTo>
                    <a:pt x="91" y="143"/>
                  </a:lnTo>
                  <a:close/>
                  <a:moveTo>
                    <a:pt x="77" y="51"/>
                  </a:moveTo>
                  <a:cubicBezTo>
                    <a:pt x="74" y="51"/>
                    <a:pt x="76" y="52"/>
                    <a:pt x="75" y="49"/>
                  </a:cubicBezTo>
                  <a:cubicBezTo>
                    <a:pt x="78" y="50"/>
                    <a:pt x="76" y="49"/>
                    <a:pt x="77" y="51"/>
                  </a:cubicBezTo>
                  <a:close/>
                  <a:moveTo>
                    <a:pt x="68" y="348"/>
                  </a:moveTo>
                  <a:cubicBezTo>
                    <a:pt x="67" y="346"/>
                    <a:pt x="67" y="344"/>
                    <a:pt x="67" y="343"/>
                  </a:cubicBezTo>
                  <a:cubicBezTo>
                    <a:pt x="67" y="343"/>
                    <a:pt x="66" y="341"/>
                    <a:pt x="65" y="341"/>
                  </a:cubicBezTo>
                  <a:cubicBezTo>
                    <a:pt x="64" y="339"/>
                    <a:pt x="65" y="341"/>
                    <a:pt x="65" y="341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7" y="338"/>
                    <a:pt x="67" y="340"/>
                    <a:pt x="67" y="338"/>
                  </a:cubicBezTo>
                  <a:cubicBezTo>
                    <a:pt x="67" y="338"/>
                    <a:pt x="67" y="338"/>
                    <a:pt x="68" y="338"/>
                  </a:cubicBezTo>
                  <a:cubicBezTo>
                    <a:pt x="66" y="333"/>
                    <a:pt x="68" y="337"/>
                    <a:pt x="68" y="332"/>
                  </a:cubicBezTo>
                  <a:cubicBezTo>
                    <a:pt x="68" y="327"/>
                    <a:pt x="67" y="330"/>
                    <a:pt x="66" y="326"/>
                  </a:cubicBezTo>
                  <a:cubicBezTo>
                    <a:pt x="63" y="318"/>
                    <a:pt x="67" y="313"/>
                    <a:pt x="66" y="308"/>
                  </a:cubicBezTo>
                  <a:cubicBezTo>
                    <a:pt x="64" y="302"/>
                    <a:pt x="59" y="295"/>
                    <a:pt x="59" y="295"/>
                  </a:cubicBezTo>
                  <a:cubicBezTo>
                    <a:pt x="60" y="289"/>
                    <a:pt x="60" y="297"/>
                    <a:pt x="60" y="291"/>
                  </a:cubicBezTo>
                  <a:cubicBezTo>
                    <a:pt x="60" y="285"/>
                    <a:pt x="56" y="284"/>
                    <a:pt x="57" y="276"/>
                  </a:cubicBezTo>
                  <a:cubicBezTo>
                    <a:pt x="57" y="276"/>
                    <a:pt x="57" y="277"/>
                    <a:pt x="57" y="277"/>
                  </a:cubicBezTo>
                  <a:cubicBezTo>
                    <a:pt x="57" y="277"/>
                    <a:pt x="57" y="277"/>
                    <a:pt x="57" y="277"/>
                  </a:cubicBezTo>
                  <a:cubicBezTo>
                    <a:pt x="57" y="277"/>
                    <a:pt x="58" y="278"/>
                    <a:pt x="58" y="278"/>
                  </a:cubicBezTo>
                  <a:cubicBezTo>
                    <a:pt x="58" y="279"/>
                    <a:pt x="59" y="280"/>
                    <a:pt x="59" y="281"/>
                  </a:cubicBezTo>
                  <a:cubicBezTo>
                    <a:pt x="62" y="286"/>
                    <a:pt x="77" y="335"/>
                    <a:pt x="78" y="339"/>
                  </a:cubicBezTo>
                  <a:cubicBezTo>
                    <a:pt x="79" y="346"/>
                    <a:pt x="80" y="344"/>
                    <a:pt x="81" y="350"/>
                  </a:cubicBezTo>
                  <a:cubicBezTo>
                    <a:pt x="81" y="354"/>
                    <a:pt x="82" y="359"/>
                    <a:pt x="84" y="362"/>
                  </a:cubicBezTo>
                  <a:cubicBezTo>
                    <a:pt x="86" y="360"/>
                    <a:pt x="85" y="362"/>
                    <a:pt x="85" y="358"/>
                  </a:cubicBezTo>
                  <a:cubicBezTo>
                    <a:pt x="85" y="352"/>
                    <a:pt x="84" y="348"/>
                    <a:pt x="84" y="343"/>
                  </a:cubicBezTo>
                  <a:cubicBezTo>
                    <a:pt x="89" y="343"/>
                    <a:pt x="88" y="343"/>
                    <a:pt x="89" y="347"/>
                  </a:cubicBezTo>
                  <a:cubicBezTo>
                    <a:pt x="89" y="348"/>
                    <a:pt x="89" y="348"/>
                    <a:pt x="89" y="348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92" y="353"/>
                    <a:pt x="89" y="353"/>
                    <a:pt x="93" y="352"/>
                  </a:cubicBezTo>
                  <a:cubicBezTo>
                    <a:pt x="92" y="355"/>
                    <a:pt x="94" y="362"/>
                    <a:pt x="95" y="364"/>
                  </a:cubicBezTo>
                  <a:cubicBezTo>
                    <a:pt x="96" y="359"/>
                    <a:pt x="96" y="359"/>
                    <a:pt x="96" y="359"/>
                  </a:cubicBezTo>
                  <a:cubicBezTo>
                    <a:pt x="95" y="355"/>
                    <a:pt x="95" y="359"/>
                    <a:pt x="95" y="355"/>
                  </a:cubicBezTo>
                  <a:cubicBezTo>
                    <a:pt x="95" y="350"/>
                    <a:pt x="96" y="347"/>
                    <a:pt x="94" y="343"/>
                  </a:cubicBezTo>
                  <a:cubicBezTo>
                    <a:pt x="94" y="343"/>
                    <a:pt x="93" y="342"/>
                    <a:pt x="93" y="341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91" y="333"/>
                    <a:pt x="92" y="334"/>
                    <a:pt x="91" y="332"/>
                  </a:cubicBezTo>
                  <a:cubicBezTo>
                    <a:pt x="93" y="328"/>
                    <a:pt x="92" y="316"/>
                    <a:pt x="89" y="312"/>
                  </a:cubicBezTo>
                  <a:cubicBezTo>
                    <a:pt x="89" y="306"/>
                    <a:pt x="88" y="304"/>
                    <a:pt x="89" y="300"/>
                  </a:cubicBezTo>
                  <a:cubicBezTo>
                    <a:pt x="88" y="299"/>
                    <a:pt x="87" y="298"/>
                    <a:pt x="86" y="297"/>
                  </a:cubicBezTo>
                  <a:cubicBezTo>
                    <a:pt x="88" y="285"/>
                    <a:pt x="82" y="286"/>
                    <a:pt x="86" y="279"/>
                  </a:cubicBezTo>
                  <a:cubicBezTo>
                    <a:pt x="90" y="281"/>
                    <a:pt x="88" y="282"/>
                    <a:pt x="92" y="284"/>
                  </a:cubicBezTo>
                  <a:cubicBezTo>
                    <a:pt x="91" y="284"/>
                    <a:pt x="91" y="285"/>
                    <a:pt x="91" y="285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89" y="286"/>
                    <a:pt x="89" y="286"/>
                    <a:pt x="89" y="286"/>
                  </a:cubicBezTo>
                  <a:cubicBezTo>
                    <a:pt x="91" y="291"/>
                    <a:pt x="90" y="299"/>
                    <a:pt x="93" y="304"/>
                  </a:cubicBezTo>
                  <a:cubicBezTo>
                    <a:pt x="95" y="299"/>
                    <a:pt x="93" y="306"/>
                    <a:pt x="93" y="301"/>
                  </a:cubicBezTo>
                  <a:cubicBezTo>
                    <a:pt x="94" y="296"/>
                    <a:pt x="95" y="299"/>
                    <a:pt x="95" y="294"/>
                  </a:cubicBezTo>
                  <a:cubicBezTo>
                    <a:pt x="93" y="294"/>
                    <a:pt x="93" y="294"/>
                    <a:pt x="93" y="294"/>
                  </a:cubicBezTo>
                  <a:cubicBezTo>
                    <a:pt x="95" y="284"/>
                    <a:pt x="95" y="284"/>
                    <a:pt x="94" y="276"/>
                  </a:cubicBezTo>
                  <a:cubicBezTo>
                    <a:pt x="97" y="277"/>
                    <a:pt x="96" y="277"/>
                    <a:pt x="99" y="275"/>
                  </a:cubicBezTo>
                  <a:cubicBezTo>
                    <a:pt x="99" y="282"/>
                    <a:pt x="98" y="278"/>
                    <a:pt x="101" y="281"/>
                  </a:cubicBezTo>
                  <a:cubicBezTo>
                    <a:pt x="102" y="294"/>
                    <a:pt x="102" y="294"/>
                    <a:pt x="102" y="294"/>
                  </a:cubicBezTo>
                  <a:cubicBezTo>
                    <a:pt x="102" y="298"/>
                    <a:pt x="103" y="301"/>
                    <a:pt x="105" y="303"/>
                  </a:cubicBezTo>
                  <a:cubicBezTo>
                    <a:pt x="105" y="300"/>
                    <a:pt x="104" y="297"/>
                    <a:pt x="105" y="293"/>
                  </a:cubicBezTo>
                  <a:cubicBezTo>
                    <a:pt x="106" y="290"/>
                    <a:pt x="105" y="293"/>
                    <a:pt x="107" y="290"/>
                  </a:cubicBezTo>
                  <a:cubicBezTo>
                    <a:pt x="108" y="294"/>
                    <a:pt x="108" y="295"/>
                    <a:pt x="109" y="298"/>
                  </a:cubicBezTo>
                  <a:cubicBezTo>
                    <a:pt x="110" y="295"/>
                    <a:pt x="111" y="294"/>
                    <a:pt x="110" y="290"/>
                  </a:cubicBezTo>
                  <a:cubicBezTo>
                    <a:pt x="109" y="287"/>
                    <a:pt x="110" y="284"/>
                    <a:pt x="110" y="280"/>
                  </a:cubicBezTo>
                  <a:cubicBezTo>
                    <a:pt x="117" y="283"/>
                    <a:pt x="114" y="285"/>
                    <a:pt x="117" y="290"/>
                  </a:cubicBezTo>
                  <a:cubicBezTo>
                    <a:pt x="118" y="289"/>
                    <a:pt x="117" y="290"/>
                    <a:pt x="118" y="288"/>
                  </a:cubicBezTo>
                  <a:cubicBezTo>
                    <a:pt x="119" y="282"/>
                    <a:pt x="119" y="281"/>
                    <a:pt x="118" y="278"/>
                  </a:cubicBezTo>
                  <a:cubicBezTo>
                    <a:pt x="120" y="273"/>
                    <a:pt x="119" y="271"/>
                    <a:pt x="118" y="266"/>
                  </a:cubicBezTo>
                  <a:cubicBezTo>
                    <a:pt x="114" y="228"/>
                    <a:pt x="114" y="228"/>
                    <a:pt x="114" y="228"/>
                  </a:cubicBezTo>
                  <a:cubicBezTo>
                    <a:pt x="114" y="218"/>
                    <a:pt x="112" y="211"/>
                    <a:pt x="110" y="202"/>
                  </a:cubicBezTo>
                  <a:cubicBezTo>
                    <a:pt x="110" y="199"/>
                    <a:pt x="110" y="199"/>
                    <a:pt x="109" y="197"/>
                  </a:cubicBezTo>
                  <a:cubicBezTo>
                    <a:pt x="107" y="192"/>
                    <a:pt x="108" y="184"/>
                    <a:pt x="105" y="183"/>
                  </a:cubicBezTo>
                  <a:cubicBezTo>
                    <a:pt x="102" y="180"/>
                    <a:pt x="104" y="182"/>
                    <a:pt x="103" y="183"/>
                  </a:cubicBezTo>
                  <a:cubicBezTo>
                    <a:pt x="103" y="183"/>
                    <a:pt x="103" y="184"/>
                    <a:pt x="103" y="184"/>
                  </a:cubicBezTo>
                  <a:cubicBezTo>
                    <a:pt x="103" y="184"/>
                    <a:pt x="103" y="184"/>
                    <a:pt x="103" y="185"/>
                  </a:cubicBezTo>
                  <a:cubicBezTo>
                    <a:pt x="105" y="191"/>
                    <a:pt x="105" y="191"/>
                    <a:pt x="105" y="191"/>
                  </a:cubicBezTo>
                  <a:cubicBezTo>
                    <a:pt x="104" y="195"/>
                    <a:pt x="104" y="190"/>
                    <a:pt x="105" y="199"/>
                  </a:cubicBezTo>
                  <a:cubicBezTo>
                    <a:pt x="103" y="197"/>
                    <a:pt x="102" y="191"/>
                    <a:pt x="101" y="191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87"/>
                    <a:pt x="99" y="188"/>
                    <a:pt x="99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7" y="184"/>
                    <a:pt x="97" y="184"/>
                    <a:pt x="97" y="184"/>
                  </a:cubicBezTo>
                  <a:cubicBezTo>
                    <a:pt x="98" y="180"/>
                    <a:pt x="97" y="182"/>
                    <a:pt x="97" y="178"/>
                  </a:cubicBezTo>
                  <a:cubicBezTo>
                    <a:pt x="96" y="176"/>
                    <a:pt x="96" y="173"/>
                    <a:pt x="96" y="170"/>
                  </a:cubicBezTo>
                  <a:cubicBezTo>
                    <a:pt x="95" y="169"/>
                    <a:pt x="95" y="169"/>
                    <a:pt x="93" y="168"/>
                  </a:cubicBezTo>
                  <a:cubicBezTo>
                    <a:pt x="91" y="167"/>
                    <a:pt x="92" y="169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1" y="158"/>
                    <a:pt x="89" y="160"/>
                    <a:pt x="89" y="155"/>
                  </a:cubicBezTo>
                  <a:cubicBezTo>
                    <a:pt x="91" y="153"/>
                    <a:pt x="91" y="152"/>
                    <a:pt x="93" y="149"/>
                  </a:cubicBezTo>
                  <a:cubicBezTo>
                    <a:pt x="93" y="150"/>
                    <a:pt x="94" y="150"/>
                    <a:pt x="95" y="151"/>
                  </a:cubicBezTo>
                  <a:cubicBezTo>
                    <a:pt x="95" y="158"/>
                    <a:pt x="95" y="158"/>
                    <a:pt x="95" y="158"/>
                  </a:cubicBezTo>
                  <a:cubicBezTo>
                    <a:pt x="99" y="159"/>
                    <a:pt x="97" y="159"/>
                    <a:pt x="99" y="164"/>
                  </a:cubicBezTo>
                  <a:cubicBezTo>
                    <a:pt x="99" y="167"/>
                    <a:pt x="100" y="170"/>
                    <a:pt x="101" y="173"/>
                  </a:cubicBezTo>
                  <a:cubicBezTo>
                    <a:pt x="104" y="172"/>
                    <a:pt x="105" y="172"/>
                    <a:pt x="105" y="169"/>
                  </a:cubicBezTo>
                  <a:cubicBezTo>
                    <a:pt x="106" y="173"/>
                    <a:pt x="106" y="175"/>
                    <a:pt x="110" y="177"/>
                  </a:cubicBezTo>
                  <a:cubicBezTo>
                    <a:pt x="110" y="184"/>
                    <a:pt x="110" y="184"/>
                    <a:pt x="110" y="184"/>
                  </a:cubicBezTo>
                  <a:cubicBezTo>
                    <a:pt x="113" y="185"/>
                    <a:pt x="113" y="185"/>
                    <a:pt x="113" y="185"/>
                  </a:cubicBezTo>
                  <a:cubicBezTo>
                    <a:pt x="114" y="191"/>
                    <a:pt x="114" y="194"/>
                    <a:pt x="118" y="197"/>
                  </a:cubicBezTo>
                  <a:cubicBezTo>
                    <a:pt x="121" y="194"/>
                    <a:pt x="121" y="194"/>
                    <a:pt x="121" y="194"/>
                  </a:cubicBezTo>
                  <a:cubicBezTo>
                    <a:pt x="120" y="191"/>
                    <a:pt x="119" y="190"/>
                    <a:pt x="118" y="188"/>
                  </a:cubicBezTo>
                  <a:cubicBezTo>
                    <a:pt x="120" y="181"/>
                    <a:pt x="118" y="181"/>
                    <a:pt x="117" y="175"/>
                  </a:cubicBezTo>
                  <a:cubicBezTo>
                    <a:pt x="116" y="170"/>
                    <a:pt x="118" y="172"/>
                    <a:pt x="118" y="171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20" y="175"/>
                    <a:pt x="118" y="174"/>
                    <a:pt x="120" y="175"/>
                  </a:cubicBezTo>
                  <a:cubicBezTo>
                    <a:pt x="120" y="171"/>
                    <a:pt x="120" y="168"/>
                    <a:pt x="120" y="165"/>
                  </a:cubicBezTo>
                  <a:cubicBezTo>
                    <a:pt x="120" y="160"/>
                    <a:pt x="120" y="160"/>
                    <a:pt x="118" y="159"/>
                  </a:cubicBezTo>
                  <a:cubicBezTo>
                    <a:pt x="116" y="160"/>
                    <a:pt x="116" y="161"/>
                    <a:pt x="116" y="162"/>
                  </a:cubicBezTo>
                  <a:cubicBezTo>
                    <a:pt x="115" y="161"/>
                    <a:pt x="113" y="157"/>
                    <a:pt x="113" y="150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18" y="145"/>
                    <a:pt x="118" y="133"/>
                    <a:pt x="113" y="131"/>
                  </a:cubicBezTo>
                  <a:cubicBezTo>
                    <a:pt x="113" y="129"/>
                    <a:pt x="111" y="116"/>
                    <a:pt x="109" y="115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4"/>
                    <a:pt x="110" y="114"/>
                    <a:pt x="110" y="113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10" y="107"/>
                    <a:pt x="109" y="110"/>
                    <a:pt x="106" y="101"/>
                  </a:cubicBezTo>
                  <a:cubicBezTo>
                    <a:pt x="105" y="98"/>
                    <a:pt x="102" y="94"/>
                    <a:pt x="99" y="93"/>
                  </a:cubicBezTo>
                  <a:cubicBezTo>
                    <a:pt x="100" y="108"/>
                    <a:pt x="100" y="108"/>
                    <a:pt x="100" y="108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2" y="110"/>
                    <a:pt x="102" y="120"/>
                    <a:pt x="99" y="112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1" y="93"/>
                    <a:pt x="91" y="88"/>
                    <a:pt x="89" y="85"/>
                  </a:cubicBezTo>
                  <a:cubicBezTo>
                    <a:pt x="89" y="79"/>
                    <a:pt x="89" y="70"/>
                    <a:pt x="87" y="65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5" y="18"/>
                    <a:pt x="74" y="20"/>
                    <a:pt x="74" y="19"/>
                  </a:cubicBezTo>
                  <a:cubicBezTo>
                    <a:pt x="74" y="19"/>
                    <a:pt x="73" y="19"/>
                    <a:pt x="73" y="19"/>
                  </a:cubicBezTo>
                  <a:cubicBezTo>
                    <a:pt x="75" y="18"/>
                    <a:pt x="74" y="18"/>
                    <a:pt x="75" y="17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2" y="13"/>
                    <a:pt x="73" y="11"/>
                    <a:pt x="73" y="9"/>
                  </a:cubicBezTo>
                  <a:cubicBezTo>
                    <a:pt x="72" y="8"/>
                    <a:pt x="72" y="8"/>
                    <a:pt x="71" y="8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5" y="2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6"/>
                    <a:pt x="63" y="6"/>
                    <a:pt x="61" y="7"/>
                  </a:cubicBezTo>
                  <a:cubicBezTo>
                    <a:pt x="64" y="9"/>
                    <a:pt x="63" y="6"/>
                    <a:pt x="63" y="12"/>
                  </a:cubicBezTo>
                  <a:cubicBezTo>
                    <a:pt x="64" y="14"/>
                    <a:pt x="63" y="21"/>
                    <a:pt x="64" y="25"/>
                  </a:cubicBezTo>
                  <a:cubicBezTo>
                    <a:pt x="65" y="29"/>
                    <a:pt x="66" y="32"/>
                    <a:pt x="67" y="35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3" y="75"/>
                    <a:pt x="76" y="77"/>
                    <a:pt x="76" y="87"/>
                  </a:cubicBezTo>
                  <a:cubicBezTo>
                    <a:pt x="74" y="86"/>
                    <a:pt x="75" y="88"/>
                    <a:pt x="74" y="83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0"/>
                    <a:pt x="72" y="79"/>
                    <a:pt x="71" y="75"/>
                  </a:cubicBezTo>
                  <a:cubicBezTo>
                    <a:pt x="68" y="68"/>
                    <a:pt x="68" y="59"/>
                    <a:pt x="65" y="53"/>
                  </a:cubicBezTo>
                  <a:cubicBezTo>
                    <a:pt x="62" y="49"/>
                    <a:pt x="61" y="51"/>
                    <a:pt x="60" y="42"/>
                  </a:cubicBezTo>
                  <a:cubicBezTo>
                    <a:pt x="60" y="35"/>
                    <a:pt x="58" y="30"/>
                    <a:pt x="57" y="23"/>
                  </a:cubicBezTo>
                  <a:cubicBezTo>
                    <a:pt x="56" y="20"/>
                    <a:pt x="57" y="17"/>
                    <a:pt x="55" y="16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2" y="27"/>
                    <a:pt x="53" y="33"/>
                    <a:pt x="53" y="42"/>
                  </a:cubicBezTo>
                  <a:cubicBezTo>
                    <a:pt x="54" y="43"/>
                    <a:pt x="54" y="41"/>
                    <a:pt x="53" y="44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6"/>
                    <a:pt x="53" y="47"/>
                    <a:pt x="51" y="45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18"/>
                    <a:pt x="46" y="22"/>
                    <a:pt x="46" y="18"/>
                  </a:cubicBezTo>
                  <a:cubicBezTo>
                    <a:pt x="45" y="15"/>
                    <a:pt x="46" y="15"/>
                    <a:pt x="46" y="11"/>
                  </a:cubicBezTo>
                  <a:cubicBezTo>
                    <a:pt x="45" y="7"/>
                    <a:pt x="44" y="4"/>
                    <a:pt x="42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6"/>
                    <a:pt x="40" y="6"/>
                    <a:pt x="40" y="8"/>
                  </a:cubicBezTo>
                  <a:cubicBezTo>
                    <a:pt x="40" y="16"/>
                    <a:pt x="41" y="9"/>
                    <a:pt x="41" y="17"/>
                  </a:cubicBezTo>
                  <a:cubicBezTo>
                    <a:pt x="40" y="17"/>
                    <a:pt x="38" y="18"/>
                    <a:pt x="40" y="23"/>
                  </a:cubicBezTo>
                  <a:cubicBezTo>
                    <a:pt x="39" y="22"/>
                    <a:pt x="38" y="22"/>
                    <a:pt x="37" y="21"/>
                  </a:cubicBezTo>
                  <a:cubicBezTo>
                    <a:pt x="37" y="24"/>
                    <a:pt x="37" y="23"/>
                    <a:pt x="36" y="26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40" y="29"/>
                    <a:pt x="40" y="29"/>
                    <a:pt x="41" y="30"/>
                  </a:cubicBezTo>
                  <a:cubicBezTo>
                    <a:pt x="39" y="33"/>
                    <a:pt x="40" y="31"/>
                    <a:pt x="38" y="34"/>
                  </a:cubicBezTo>
                  <a:cubicBezTo>
                    <a:pt x="37" y="37"/>
                    <a:pt x="38" y="36"/>
                    <a:pt x="36" y="39"/>
                  </a:cubicBezTo>
                  <a:cubicBezTo>
                    <a:pt x="38" y="45"/>
                    <a:pt x="36" y="53"/>
                    <a:pt x="37" y="59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4"/>
                    <a:pt x="40" y="76"/>
                    <a:pt x="41" y="79"/>
                  </a:cubicBezTo>
                  <a:cubicBezTo>
                    <a:pt x="40" y="81"/>
                    <a:pt x="40" y="83"/>
                    <a:pt x="39" y="85"/>
                  </a:cubicBezTo>
                  <a:cubicBezTo>
                    <a:pt x="38" y="82"/>
                    <a:pt x="38" y="80"/>
                    <a:pt x="37" y="77"/>
                  </a:cubicBezTo>
                  <a:cubicBezTo>
                    <a:pt x="36" y="72"/>
                    <a:pt x="36" y="74"/>
                    <a:pt x="35" y="71"/>
                  </a:cubicBezTo>
                  <a:cubicBezTo>
                    <a:pt x="34" y="68"/>
                    <a:pt x="34" y="60"/>
                    <a:pt x="33" y="5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6" y="26"/>
                    <a:pt x="25" y="28"/>
                    <a:pt x="25" y="21"/>
                  </a:cubicBezTo>
                  <a:cubicBezTo>
                    <a:pt x="24" y="18"/>
                    <a:pt x="24" y="13"/>
                    <a:pt x="24" y="9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6"/>
                    <a:pt x="19" y="15"/>
                    <a:pt x="21" y="18"/>
                  </a:cubicBezTo>
                  <a:cubicBezTo>
                    <a:pt x="20" y="25"/>
                    <a:pt x="19" y="24"/>
                    <a:pt x="1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1" y="29"/>
                    <a:pt x="19" y="29"/>
                    <a:pt x="21" y="30"/>
                  </a:cubicBezTo>
                  <a:cubicBezTo>
                    <a:pt x="21" y="33"/>
                    <a:pt x="21" y="31"/>
                    <a:pt x="20" y="3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9" y="37"/>
                    <a:pt x="20" y="36"/>
                    <a:pt x="19" y="40"/>
                  </a:cubicBezTo>
                  <a:cubicBezTo>
                    <a:pt x="17" y="45"/>
                    <a:pt x="17" y="55"/>
                    <a:pt x="18" y="62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3" y="66"/>
                    <a:pt x="14" y="66"/>
                    <a:pt x="13" y="68"/>
                  </a:cubicBezTo>
                  <a:cubicBezTo>
                    <a:pt x="12" y="72"/>
                    <a:pt x="13" y="70"/>
                    <a:pt x="14" y="77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85"/>
                    <a:pt x="11" y="84"/>
                    <a:pt x="8" y="88"/>
                  </a:cubicBezTo>
                  <a:cubicBezTo>
                    <a:pt x="9" y="92"/>
                    <a:pt x="8" y="97"/>
                    <a:pt x="10" y="100"/>
                  </a:cubicBezTo>
                  <a:cubicBezTo>
                    <a:pt x="10" y="100"/>
                    <a:pt x="10" y="101"/>
                    <a:pt x="10" y="101"/>
                  </a:cubicBezTo>
                  <a:cubicBezTo>
                    <a:pt x="15" y="109"/>
                    <a:pt x="12" y="106"/>
                    <a:pt x="12" y="111"/>
                  </a:cubicBezTo>
                  <a:cubicBezTo>
                    <a:pt x="12" y="113"/>
                    <a:pt x="15" y="118"/>
                    <a:pt x="17" y="119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3" y="124"/>
                    <a:pt x="13" y="124"/>
                    <a:pt x="13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9"/>
                    <a:pt x="6" y="133"/>
                    <a:pt x="4" y="140"/>
                  </a:cubicBezTo>
                  <a:cubicBezTo>
                    <a:pt x="0" y="155"/>
                    <a:pt x="6" y="150"/>
                    <a:pt x="3" y="156"/>
                  </a:cubicBezTo>
                  <a:cubicBezTo>
                    <a:pt x="1" y="159"/>
                    <a:pt x="3" y="163"/>
                    <a:pt x="2" y="166"/>
                  </a:cubicBezTo>
                  <a:cubicBezTo>
                    <a:pt x="2" y="171"/>
                    <a:pt x="0" y="166"/>
                    <a:pt x="1" y="172"/>
                  </a:cubicBezTo>
                  <a:cubicBezTo>
                    <a:pt x="1" y="176"/>
                    <a:pt x="1" y="183"/>
                    <a:pt x="0" y="187"/>
                  </a:cubicBezTo>
                  <a:cubicBezTo>
                    <a:pt x="2" y="189"/>
                    <a:pt x="3" y="193"/>
                    <a:pt x="2" y="197"/>
                  </a:cubicBezTo>
                  <a:cubicBezTo>
                    <a:pt x="0" y="202"/>
                    <a:pt x="2" y="200"/>
                    <a:pt x="2" y="207"/>
                  </a:cubicBezTo>
                  <a:cubicBezTo>
                    <a:pt x="3" y="208"/>
                    <a:pt x="3" y="208"/>
                    <a:pt x="3" y="208"/>
                  </a:cubicBezTo>
                  <a:cubicBezTo>
                    <a:pt x="1" y="213"/>
                    <a:pt x="3" y="211"/>
                    <a:pt x="4" y="214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5" y="220"/>
                    <a:pt x="5" y="220"/>
                    <a:pt x="5" y="220"/>
                  </a:cubicBezTo>
                  <a:cubicBezTo>
                    <a:pt x="7" y="224"/>
                    <a:pt x="8" y="223"/>
                    <a:pt x="8" y="228"/>
                  </a:cubicBezTo>
                  <a:cubicBezTo>
                    <a:pt x="8" y="229"/>
                    <a:pt x="8" y="231"/>
                    <a:pt x="8" y="232"/>
                  </a:cubicBezTo>
                  <a:cubicBezTo>
                    <a:pt x="12" y="234"/>
                    <a:pt x="9" y="232"/>
                    <a:pt x="10" y="235"/>
                  </a:cubicBezTo>
                  <a:cubicBezTo>
                    <a:pt x="11" y="237"/>
                    <a:pt x="11" y="23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cubicBezTo>
                    <a:pt x="13" y="243"/>
                    <a:pt x="11" y="243"/>
                    <a:pt x="15" y="245"/>
                  </a:cubicBezTo>
                  <a:cubicBezTo>
                    <a:pt x="15" y="252"/>
                    <a:pt x="15" y="252"/>
                    <a:pt x="15" y="252"/>
                  </a:cubicBezTo>
                  <a:cubicBezTo>
                    <a:pt x="18" y="251"/>
                    <a:pt x="17" y="252"/>
                    <a:pt x="19" y="255"/>
                  </a:cubicBezTo>
                  <a:cubicBezTo>
                    <a:pt x="35" y="286"/>
                    <a:pt x="35" y="286"/>
                    <a:pt x="35" y="286"/>
                  </a:cubicBezTo>
                  <a:cubicBezTo>
                    <a:pt x="35" y="287"/>
                    <a:pt x="36" y="288"/>
                    <a:pt x="36" y="288"/>
                  </a:cubicBezTo>
                  <a:cubicBezTo>
                    <a:pt x="36" y="288"/>
                    <a:pt x="36" y="288"/>
                    <a:pt x="36" y="288"/>
                  </a:cubicBezTo>
                  <a:cubicBezTo>
                    <a:pt x="39" y="297"/>
                    <a:pt x="43" y="305"/>
                    <a:pt x="47" y="313"/>
                  </a:cubicBezTo>
                  <a:cubicBezTo>
                    <a:pt x="53" y="322"/>
                    <a:pt x="53" y="322"/>
                    <a:pt x="53" y="322"/>
                  </a:cubicBezTo>
                  <a:cubicBezTo>
                    <a:pt x="56" y="328"/>
                    <a:pt x="54" y="329"/>
                    <a:pt x="59" y="332"/>
                  </a:cubicBezTo>
                  <a:cubicBezTo>
                    <a:pt x="59" y="337"/>
                    <a:pt x="59" y="335"/>
                    <a:pt x="60" y="337"/>
                  </a:cubicBezTo>
                  <a:cubicBezTo>
                    <a:pt x="61" y="339"/>
                    <a:pt x="64" y="341"/>
                    <a:pt x="64" y="344"/>
                  </a:cubicBezTo>
                  <a:cubicBezTo>
                    <a:pt x="66" y="345"/>
                    <a:pt x="68" y="347"/>
                    <a:pt x="69" y="349"/>
                  </a:cubicBezTo>
                  <a:lnTo>
                    <a:pt x="68" y="3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4" name="Freeform 19"/>
            <p:cNvSpPr>
              <a:spLocks noEditPoints="1"/>
            </p:cNvSpPr>
            <p:nvPr/>
          </p:nvSpPr>
          <p:spPr bwMode="auto">
            <a:xfrm>
              <a:off x="1377549" y="5236486"/>
              <a:ext cx="114282" cy="432864"/>
            </a:xfrm>
            <a:custGeom>
              <a:avLst/>
              <a:gdLst>
                <a:gd name="T0" fmla="*/ 32 w 114"/>
                <a:gd name="T1" fmla="*/ 346 h 431"/>
                <a:gd name="T2" fmla="*/ 34 w 114"/>
                <a:gd name="T3" fmla="*/ 331 h 431"/>
                <a:gd name="T4" fmla="*/ 48 w 114"/>
                <a:gd name="T5" fmla="*/ 320 h 431"/>
                <a:gd name="T6" fmla="*/ 40 w 114"/>
                <a:gd name="T7" fmla="*/ 288 h 431"/>
                <a:gd name="T8" fmla="*/ 96 w 114"/>
                <a:gd name="T9" fmla="*/ 258 h 431"/>
                <a:gd name="T10" fmla="*/ 42 w 114"/>
                <a:gd name="T11" fmla="*/ 274 h 431"/>
                <a:gd name="T12" fmla="*/ 48 w 114"/>
                <a:gd name="T13" fmla="*/ 245 h 431"/>
                <a:gd name="T14" fmla="*/ 94 w 114"/>
                <a:gd name="T15" fmla="*/ 247 h 431"/>
                <a:gd name="T16" fmla="*/ 18 w 114"/>
                <a:gd name="T17" fmla="*/ 234 h 431"/>
                <a:gd name="T18" fmla="*/ 47 w 114"/>
                <a:gd name="T19" fmla="*/ 234 h 431"/>
                <a:gd name="T20" fmla="*/ 19 w 114"/>
                <a:gd name="T21" fmla="*/ 229 h 431"/>
                <a:gd name="T22" fmla="*/ 87 w 114"/>
                <a:gd name="T23" fmla="*/ 217 h 431"/>
                <a:gd name="T24" fmla="*/ 87 w 114"/>
                <a:gd name="T25" fmla="*/ 207 h 431"/>
                <a:gd name="T26" fmla="*/ 70 w 114"/>
                <a:gd name="T27" fmla="*/ 175 h 431"/>
                <a:gd name="T28" fmla="*/ 17 w 114"/>
                <a:gd name="T29" fmla="*/ 199 h 431"/>
                <a:gd name="T30" fmla="*/ 95 w 114"/>
                <a:gd name="T31" fmla="*/ 171 h 431"/>
                <a:gd name="T32" fmla="*/ 20 w 114"/>
                <a:gd name="T33" fmla="*/ 126 h 431"/>
                <a:gd name="T34" fmla="*/ 16 w 114"/>
                <a:gd name="T35" fmla="*/ 152 h 431"/>
                <a:gd name="T36" fmla="*/ 43 w 114"/>
                <a:gd name="T37" fmla="*/ 104 h 431"/>
                <a:gd name="T38" fmla="*/ 50 w 114"/>
                <a:gd name="T39" fmla="*/ 85 h 431"/>
                <a:gd name="T40" fmla="*/ 101 w 114"/>
                <a:gd name="T41" fmla="*/ 19 h 431"/>
                <a:gd name="T42" fmla="*/ 98 w 114"/>
                <a:gd name="T43" fmla="*/ 21 h 431"/>
                <a:gd name="T44" fmla="*/ 84 w 114"/>
                <a:gd name="T45" fmla="*/ 110 h 431"/>
                <a:gd name="T46" fmla="*/ 80 w 114"/>
                <a:gd name="T47" fmla="*/ 94 h 431"/>
                <a:gd name="T48" fmla="*/ 80 w 114"/>
                <a:gd name="T49" fmla="*/ 48 h 431"/>
                <a:gd name="T50" fmla="*/ 65 w 114"/>
                <a:gd name="T51" fmla="*/ 64 h 431"/>
                <a:gd name="T52" fmla="*/ 46 w 114"/>
                <a:gd name="T53" fmla="*/ 148 h 431"/>
                <a:gd name="T54" fmla="*/ 61 w 114"/>
                <a:gd name="T55" fmla="*/ 48 h 431"/>
                <a:gd name="T56" fmla="*/ 48 w 114"/>
                <a:gd name="T57" fmla="*/ 59 h 431"/>
                <a:gd name="T58" fmla="*/ 26 w 114"/>
                <a:gd name="T59" fmla="*/ 127 h 431"/>
                <a:gd name="T60" fmla="*/ 19 w 114"/>
                <a:gd name="T61" fmla="*/ 92 h 431"/>
                <a:gd name="T62" fmla="*/ 12 w 114"/>
                <a:gd name="T63" fmla="*/ 132 h 431"/>
                <a:gd name="T64" fmla="*/ 5 w 114"/>
                <a:gd name="T65" fmla="*/ 159 h 431"/>
                <a:gd name="T66" fmla="*/ 3 w 114"/>
                <a:gd name="T67" fmla="*/ 197 h 431"/>
                <a:gd name="T68" fmla="*/ 4 w 114"/>
                <a:gd name="T69" fmla="*/ 219 h 431"/>
                <a:gd name="T70" fmla="*/ 4 w 114"/>
                <a:gd name="T71" fmla="*/ 258 h 431"/>
                <a:gd name="T72" fmla="*/ 11 w 114"/>
                <a:gd name="T73" fmla="*/ 269 h 431"/>
                <a:gd name="T74" fmla="*/ 12 w 114"/>
                <a:gd name="T75" fmla="*/ 284 h 431"/>
                <a:gd name="T76" fmla="*/ 8 w 114"/>
                <a:gd name="T77" fmla="*/ 318 h 431"/>
                <a:gd name="T78" fmla="*/ 8 w 114"/>
                <a:gd name="T79" fmla="*/ 328 h 431"/>
                <a:gd name="T80" fmla="*/ 8 w 114"/>
                <a:gd name="T81" fmla="*/ 353 h 431"/>
                <a:gd name="T82" fmla="*/ 7 w 114"/>
                <a:gd name="T83" fmla="*/ 375 h 431"/>
                <a:gd name="T84" fmla="*/ 9 w 114"/>
                <a:gd name="T85" fmla="*/ 396 h 431"/>
                <a:gd name="T86" fmla="*/ 11 w 114"/>
                <a:gd name="T87" fmla="*/ 423 h 431"/>
                <a:gd name="T88" fmla="*/ 31 w 114"/>
                <a:gd name="T89" fmla="*/ 355 h 431"/>
                <a:gd name="T90" fmla="*/ 44 w 114"/>
                <a:gd name="T91" fmla="*/ 337 h 431"/>
                <a:gd name="T92" fmla="*/ 44 w 114"/>
                <a:gd name="T93" fmla="*/ 368 h 431"/>
                <a:gd name="T94" fmla="*/ 52 w 114"/>
                <a:gd name="T95" fmla="*/ 363 h 431"/>
                <a:gd name="T96" fmla="*/ 63 w 114"/>
                <a:gd name="T97" fmla="*/ 358 h 431"/>
                <a:gd name="T98" fmla="*/ 74 w 114"/>
                <a:gd name="T99" fmla="*/ 327 h 431"/>
                <a:gd name="T100" fmla="*/ 92 w 114"/>
                <a:gd name="T101" fmla="*/ 286 h 431"/>
                <a:gd name="T102" fmla="*/ 99 w 114"/>
                <a:gd name="T103" fmla="*/ 286 h 431"/>
                <a:gd name="T104" fmla="*/ 108 w 114"/>
                <a:gd name="T105" fmla="*/ 224 h 431"/>
                <a:gd name="T106" fmla="*/ 111 w 114"/>
                <a:gd name="T107" fmla="*/ 192 h 431"/>
                <a:gd name="T108" fmla="*/ 113 w 114"/>
                <a:gd name="T109" fmla="*/ 180 h 431"/>
                <a:gd name="T110" fmla="*/ 106 w 114"/>
                <a:gd name="T111" fmla="*/ 153 h 431"/>
                <a:gd name="T112" fmla="*/ 104 w 114"/>
                <a:gd name="T113" fmla="*/ 92 h 431"/>
                <a:gd name="T114" fmla="*/ 96 w 114"/>
                <a:gd name="T115" fmla="*/ 122 h 431"/>
                <a:gd name="T116" fmla="*/ 102 w 114"/>
                <a:gd name="T117" fmla="*/ 4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4" h="431">
                  <a:moveTo>
                    <a:pt x="57" y="352"/>
                  </a:moveTo>
                  <a:cubicBezTo>
                    <a:pt x="57" y="353"/>
                    <a:pt x="59" y="350"/>
                    <a:pt x="57" y="355"/>
                  </a:cubicBezTo>
                  <a:cubicBezTo>
                    <a:pt x="56" y="354"/>
                    <a:pt x="56" y="354"/>
                    <a:pt x="56" y="354"/>
                  </a:cubicBezTo>
                  <a:cubicBezTo>
                    <a:pt x="57" y="352"/>
                    <a:pt x="55" y="354"/>
                    <a:pt x="57" y="352"/>
                  </a:cubicBezTo>
                  <a:close/>
                  <a:moveTo>
                    <a:pt x="33" y="354"/>
                  </a:moveTo>
                  <a:cubicBezTo>
                    <a:pt x="32" y="353"/>
                    <a:pt x="31" y="355"/>
                    <a:pt x="32" y="346"/>
                  </a:cubicBezTo>
                  <a:cubicBezTo>
                    <a:pt x="33" y="340"/>
                    <a:pt x="34" y="341"/>
                    <a:pt x="34" y="341"/>
                  </a:cubicBezTo>
                  <a:cubicBezTo>
                    <a:pt x="34" y="341"/>
                    <a:pt x="35" y="341"/>
                    <a:pt x="35" y="342"/>
                  </a:cubicBezTo>
                  <a:cubicBezTo>
                    <a:pt x="35" y="342"/>
                    <a:pt x="36" y="347"/>
                    <a:pt x="34" y="351"/>
                  </a:cubicBezTo>
                  <a:cubicBezTo>
                    <a:pt x="33" y="355"/>
                    <a:pt x="35" y="352"/>
                    <a:pt x="33" y="354"/>
                  </a:cubicBezTo>
                  <a:close/>
                  <a:moveTo>
                    <a:pt x="35" y="338"/>
                  </a:moveTo>
                  <a:cubicBezTo>
                    <a:pt x="35" y="338"/>
                    <a:pt x="33" y="339"/>
                    <a:pt x="34" y="331"/>
                  </a:cubicBezTo>
                  <a:cubicBezTo>
                    <a:pt x="35" y="328"/>
                    <a:pt x="36" y="325"/>
                    <a:pt x="36" y="323"/>
                  </a:cubicBezTo>
                  <a:cubicBezTo>
                    <a:pt x="38" y="326"/>
                    <a:pt x="37" y="332"/>
                    <a:pt x="36" y="336"/>
                  </a:cubicBezTo>
                  <a:cubicBezTo>
                    <a:pt x="35" y="338"/>
                    <a:pt x="35" y="338"/>
                    <a:pt x="35" y="338"/>
                  </a:cubicBezTo>
                  <a:close/>
                  <a:moveTo>
                    <a:pt x="46" y="336"/>
                  </a:moveTo>
                  <a:cubicBezTo>
                    <a:pt x="46" y="334"/>
                    <a:pt x="46" y="333"/>
                    <a:pt x="46" y="328"/>
                  </a:cubicBezTo>
                  <a:cubicBezTo>
                    <a:pt x="47" y="326"/>
                    <a:pt x="47" y="322"/>
                    <a:pt x="48" y="320"/>
                  </a:cubicBezTo>
                  <a:cubicBezTo>
                    <a:pt x="48" y="332"/>
                    <a:pt x="48" y="332"/>
                    <a:pt x="48" y="332"/>
                  </a:cubicBezTo>
                  <a:cubicBezTo>
                    <a:pt x="48" y="336"/>
                    <a:pt x="48" y="335"/>
                    <a:pt x="46" y="336"/>
                  </a:cubicBezTo>
                  <a:close/>
                  <a:moveTo>
                    <a:pt x="38" y="313"/>
                  </a:moveTo>
                  <a:cubicBezTo>
                    <a:pt x="38" y="316"/>
                    <a:pt x="39" y="314"/>
                    <a:pt x="37" y="315"/>
                  </a:cubicBezTo>
                  <a:lnTo>
                    <a:pt x="38" y="313"/>
                  </a:lnTo>
                  <a:close/>
                  <a:moveTo>
                    <a:pt x="40" y="288"/>
                  </a:moveTo>
                  <a:cubicBezTo>
                    <a:pt x="43" y="289"/>
                    <a:pt x="41" y="288"/>
                    <a:pt x="42" y="291"/>
                  </a:cubicBezTo>
                  <a:cubicBezTo>
                    <a:pt x="38" y="288"/>
                    <a:pt x="42" y="290"/>
                    <a:pt x="40" y="288"/>
                  </a:cubicBezTo>
                  <a:close/>
                  <a:moveTo>
                    <a:pt x="96" y="258"/>
                  </a:moveTo>
                  <a:cubicBezTo>
                    <a:pt x="96" y="260"/>
                    <a:pt x="97" y="260"/>
                    <a:pt x="95" y="262"/>
                  </a:cubicBezTo>
                  <a:cubicBezTo>
                    <a:pt x="95" y="262"/>
                    <a:pt x="94" y="264"/>
                    <a:pt x="95" y="260"/>
                  </a:cubicBezTo>
                  <a:cubicBezTo>
                    <a:pt x="95" y="257"/>
                    <a:pt x="95" y="259"/>
                    <a:pt x="96" y="258"/>
                  </a:cubicBezTo>
                  <a:close/>
                  <a:moveTo>
                    <a:pt x="16" y="254"/>
                  </a:moveTo>
                  <a:cubicBezTo>
                    <a:pt x="17" y="256"/>
                    <a:pt x="17" y="253"/>
                    <a:pt x="17" y="260"/>
                  </a:cubicBezTo>
                  <a:cubicBezTo>
                    <a:pt x="14" y="260"/>
                    <a:pt x="16" y="260"/>
                    <a:pt x="14" y="259"/>
                  </a:cubicBezTo>
                  <a:cubicBezTo>
                    <a:pt x="14" y="254"/>
                    <a:pt x="14" y="255"/>
                    <a:pt x="16" y="254"/>
                  </a:cubicBezTo>
                  <a:close/>
                  <a:moveTo>
                    <a:pt x="42" y="278"/>
                  </a:moveTo>
                  <a:cubicBezTo>
                    <a:pt x="41" y="275"/>
                    <a:pt x="42" y="278"/>
                    <a:pt x="42" y="274"/>
                  </a:cubicBezTo>
                  <a:cubicBezTo>
                    <a:pt x="42" y="272"/>
                    <a:pt x="41" y="273"/>
                    <a:pt x="43" y="271"/>
                  </a:cubicBezTo>
                  <a:cubicBezTo>
                    <a:pt x="41" y="270"/>
                    <a:pt x="41" y="270"/>
                    <a:pt x="41" y="270"/>
                  </a:cubicBezTo>
                  <a:cubicBezTo>
                    <a:pt x="43" y="266"/>
                    <a:pt x="43" y="267"/>
                    <a:pt x="44" y="262"/>
                  </a:cubicBezTo>
                  <a:cubicBezTo>
                    <a:pt x="45" y="257"/>
                    <a:pt x="44" y="257"/>
                    <a:pt x="44" y="253"/>
                  </a:cubicBezTo>
                  <a:cubicBezTo>
                    <a:pt x="46" y="239"/>
                    <a:pt x="43" y="237"/>
                    <a:pt x="48" y="235"/>
                  </a:cubicBezTo>
                  <a:cubicBezTo>
                    <a:pt x="50" y="239"/>
                    <a:pt x="49" y="239"/>
                    <a:pt x="48" y="245"/>
                  </a:cubicBezTo>
                  <a:cubicBezTo>
                    <a:pt x="46" y="256"/>
                    <a:pt x="49" y="251"/>
                    <a:pt x="45" y="267"/>
                  </a:cubicBezTo>
                  <a:cubicBezTo>
                    <a:pt x="44" y="269"/>
                    <a:pt x="44" y="270"/>
                    <a:pt x="44" y="272"/>
                  </a:cubicBezTo>
                  <a:cubicBezTo>
                    <a:pt x="43" y="277"/>
                    <a:pt x="43" y="277"/>
                    <a:pt x="43" y="277"/>
                  </a:cubicBezTo>
                  <a:cubicBezTo>
                    <a:pt x="43" y="277"/>
                    <a:pt x="42" y="277"/>
                    <a:pt x="42" y="277"/>
                  </a:cubicBezTo>
                  <a:lnTo>
                    <a:pt x="42" y="278"/>
                  </a:lnTo>
                  <a:close/>
                  <a:moveTo>
                    <a:pt x="94" y="247"/>
                  </a:moveTo>
                  <a:cubicBezTo>
                    <a:pt x="94" y="247"/>
                    <a:pt x="92" y="248"/>
                    <a:pt x="93" y="243"/>
                  </a:cubicBezTo>
                  <a:cubicBezTo>
                    <a:pt x="93" y="241"/>
                    <a:pt x="94" y="241"/>
                    <a:pt x="95" y="240"/>
                  </a:cubicBezTo>
                  <a:cubicBezTo>
                    <a:pt x="94" y="247"/>
                    <a:pt x="94" y="247"/>
                    <a:pt x="94" y="247"/>
                  </a:cubicBezTo>
                  <a:close/>
                  <a:moveTo>
                    <a:pt x="19" y="247"/>
                  </a:moveTo>
                  <a:cubicBezTo>
                    <a:pt x="16" y="246"/>
                    <a:pt x="15" y="249"/>
                    <a:pt x="16" y="241"/>
                  </a:cubicBezTo>
                  <a:cubicBezTo>
                    <a:pt x="18" y="234"/>
                    <a:pt x="18" y="234"/>
                    <a:pt x="18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36"/>
                    <a:pt x="19" y="236"/>
                    <a:pt x="19" y="236"/>
                  </a:cubicBezTo>
                  <a:cubicBezTo>
                    <a:pt x="19" y="241"/>
                    <a:pt x="19" y="241"/>
                    <a:pt x="19" y="241"/>
                  </a:cubicBezTo>
                  <a:cubicBezTo>
                    <a:pt x="19" y="242"/>
                    <a:pt x="19" y="246"/>
                    <a:pt x="19" y="247"/>
                  </a:cubicBezTo>
                  <a:close/>
                  <a:moveTo>
                    <a:pt x="47" y="230"/>
                  </a:moveTo>
                  <a:cubicBezTo>
                    <a:pt x="49" y="234"/>
                    <a:pt x="48" y="233"/>
                    <a:pt x="47" y="234"/>
                  </a:cubicBezTo>
                  <a:cubicBezTo>
                    <a:pt x="46" y="232"/>
                    <a:pt x="47" y="231"/>
                    <a:pt x="47" y="230"/>
                  </a:cubicBezTo>
                  <a:close/>
                  <a:moveTo>
                    <a:pt x="18" y="233"/>
                  </a:moveTo>
                  <a:cubicBezTo>
                    <a:pt x="17" y="230"/>
                    <a:pt x="16" y="226"/>
                    <a:pt x="20" y="223"/>
                  </a:cubicBezTo>
                  <a:cubicBezTo>
                    <a:pt x="20" y="224"/>
                    <a:pt x="21" y="222"/>
                    <a:pt x="19" y="227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9" y="229"/>
                    <a:pt x="19" y="229"/>
                    <a:pt x="19" y="229"/>
                  </a:cubicBezTo>
                  <a:cubicBezTo>
                    <a:pt x="18" y="232"/>
                    <a:pt x="18" y="232"/>
                    <a:pt x="18" y="232"/>
                  </a:cubicBezTo>
                  <a:cubicBezTo>
                    <a:pt x="18" y="232"/>
                    <a:pt x="18" y="232"/>
                    <a:pt x="18" y="232"/>
                  </a:cubicBezTo>
                  <a:lnTo>
                    <a:pt x="18" y="233"/>
                  </a:lnTo>
                  <a:close/>
                  <a:moveTo>
                    <a:pt x="84" y="231"/>
                  </a:moveTo>
                  <a:cubicBezTo>
                    <a:pt x="86" y="219"/>
                    <a:pt x="86" y="219"/>
                    <a:pt x="86" y="219"/>
                  </a:cubicBezTo>
                  <a:cubicBezTo>
                    <a:pt x="86" y="217"/>
                    <a:pt x="86" y="218"/>
                    <a:pt x="87" y="217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6" y="226"/>
                    <a:pt x="86" y="229"/>
                    <a:pt x="84" y="231"/>
                  </a:cubicBezTo>
                  <a:close/>
                  <a:moveTo>
                    <a:pt x="87" y="207"/>
                  </a:moveTo>
                  <a:cubicBezTo>
                    <a:pt x="90" y="209"/>
                    <a:pt x="87" y="205"/>
                    <a:pt x="89" y="208"/>
                  </a:cubicBezTo>
                  <a:cubicBezTo>
                    <a:pt x="89" y="209"/>
                    <a:pt x="89" y="209"/>
                    <a:pt x="89" y="209"/>
                  </a:cubicBezTo>
                  <a:cubicBezTo>
                    <a:pt x="82" y="208"/>
                    <a:pt x="94" y="214"/>
                    <a:pt x="87" y="207"/>
                  </a:cubicBezTo>
                  <a:close/>
                  <a:moveTo>
                    <a:pt x="13" y="178"/>
                  </a:moveTo>
                  <a:cubicBezTo>
                    <a:pt x="14" y="180"/>
                    <a:pt x="14" y="177"/>
                    <a:pt x="14" y="181"/>
                  </a:cubicBezTo>
                  <a:cubicBezTo>
                    <a:pt x="13" y="186"/>
                    <a:pt x="15" y="182"/>
                    <a:pt x="12" y="184"/>
                  </a:cubicBezTo>
                  <a:cubicBezTo>
                    <a:pt x="10" y="181"/>
                    <a:pt x="10" y="180"/>
                    <a:pt x="13" y="178"/>
                  </a:cubicBezTo>
                  <a:close/>
                  <a:moveTo>
                    <a:pt x="70" y="173"/>
                  </a:moveTo>
                  <a:cubicBezTo>
                    <a:pt x="72" y="177"/>
                    <a:pt x="70" y="175"/>
                    <a:pt x="70" y="175"/>
                  </a:cubicBezTo>
                  <a:cubicBezTo>
                    <a:pt x="69" y="175"/>
                    <a:pt x="68" y="175"/>
                    <a:pt x="70" y="173"/>
                  </a:cubicBezTo>
                  <a:close/>
                  <a:moveTo>
                    <a:pt x="16" y="199"/>
                  </a:moveTo>
                  <a:cubicBezTo>
                    <a:pt x="15" y="193"/>
                    <a:pt x="21" y="163"/>
                    <a:pt x="23" y="156"/>
                  </a:cubicBezTo>
                  <a:cubicBezTo>
                    <a:pt x="23" y="158"/>
                    <a:pt x="24" y="158"/>
                    <a:pt x="23" y="161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3"/>
                    <a:pt x="19" y="194"/>
                    <a:pt x="17" y="199"/>
                  </a:cubicBezTo>
                  <a:lnTo>
                    <a:pt x="16" y="199"/>
                  </a:lnTo>
                  <a:close/>
                  <a:moveTo>
                    <a:pt x="94" y="173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7" y="154"/>
                    <a:pt x="94" y="157"/>
                    <a:pt x="98" y="156"/>
                  </a:cubicBezTo>
                  <a:cubicBezTo>
                    <a:pt x="99" y="160"/>
                    <a:pt x="97" y="159"/>
                    <a:pt x="95" y="168"/>
                  </a:cubicBezTo>
                  <a:cubicBezTo>
                    <a:pt x="95" y="169"/>
                    <a:pt x="95" y="170"/>
                    <a:pt x="95" y="171"/>
                  </a:cubicBezTo>
                  <a:cubicBezTo>
                    <a:pt x="94" y="173"/>
                    <a:pt x="94" y="172"/>
                    <a:pt x="94" y="173"/>
                  </a:cubicBezTo>
                  <a:close/>
                  <a:moveTo>
                    <a:pt x="60" y="147"/>
                  </a:moveTo>
                  <a:cubicBezTo>
                    <a:pt x="60" y="150"/>
                    <a:pt x="61" y="148"/>
                    <a:pt x="59" y="150"/>
                  </a:cubicBezTo>
                  <a:cubicBezTo>
                    <a:pt x="59" y="146"/>
                    <a:pt x="57" y="148"/>
                    <a:pt x="60" y="147"/>
                  </a:cubicBezTo>
                  <a:close/>
                  <a:moveTo>
                    <a:pt x="19" y="136"/>
                  </a:moveTo>
                  <a:cubicBezTo>
                    <a:pt x="19" y="133"/>
                    <a:pt x="19" y="130"/>
                    <a:pt x="20" y="126"/>
                  </a:cubicBezTo>
                  <a:cubicBezTo>
                    <a:pt x="23" y="116"/>
                    <a:pt x="23" y="118"/>
                    <a:pt x="25" y="118"/>
                  </a:cubicBezTo>
                  <a:cubicBezTo>
                    <a:pt x="25" y="120"/>
                    <a:pt x="27" y="114"/>
                    <a:pt x="24" y="123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20" y="144"/>
                    <a:pt x="21" y="142"/>
                    <a:pt x="19" y="148"/>
                  </a:cubicBezTo>
                  <a:cubicBezTo>
                    <a:pt x="18" y="151"/>
                    <a:pt x="17" y="154"/>
                    <a:pt x="18" y="157"/>
                  </a:cubicBezTo>
                  <a:cubicBezTo>
                    <a:pt x="16" y="157"/>
                    <a:pt x="14" y="161"/>
                    <a:pt x="16" y="152"/>
                  </a:cubicBezTo>
                  <a:cubicBezTo>
                    <a:pt x="16" y="151"/>
                    <a:pt x="17" y="151"/>
                    <a:pt x="17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4" y="141"/>
                    <a:pt x="15" y="150"/>
                    <a:pt x="17" y="141"/>
                  </a:cubicBezTo>
                  <a:cubicBezTo>
                    <a:pt x="18" y="137"/>
                    <a:pt x="17" y="142"/>
                    <a:pt x="17" y="139"/>
                  </a:cubicBezTo>
                  <a:cubicBezTo>
                    <a:pt x="18" y="137"/>
                    <a:pt x="19" y="137"/>
                    <a:pt x="19" y="136"/>
                  </a:cubicBezTo>
                  <a:close/>
                  <a:moveTo>
                    <a:pt x="43" y="104"/>
                  </a:moveTo>
                  <a:cubicBezTo>
                    <a:pt x="42" y="107"/>
                    <a:pt x="42" y="107"/>
                    <a:pt x="42" y="107"/>
                  </a:cubicBezTo>
                  <a:cubicBezTo>
                    <a:pt x="41" y="104"/>
                    <a:pt x="42" y="106"/>
                    <a:pt x="43" y="104"/>
                  </a:cubicBezTo>
                  <a:close/>
                  <a:moveTo>
                    <a:pt x="70" y="97"/>
                  </a:moveTo>
                  <a:cubicBezTo>
                    <a:pt x="70" y="95"/>
                    <a:pt x="70" y="95"/>
                    <a:pt x="71" y="94"/>
                  </a:cubicBezTo>
                  <a:cubicBezTo>
                    <a:pt x="72" y="97"/>
                    <a:pt x="72" y="97"/>
                    <a:pt x="70" y="97"/>
                  </a:cubicBezTo>
                  <a:close/>
                  <a:moveTo>
                    <a:pt x="50" y="85"/>
                  </a:moveTo>
                  <a:cubicBezTo>
                    <a:pt x="49" y="84"/>
                    <a:pt x="45" y="87"/>
                    <a:pt x="50" y="76"/>
                  </a:cubicBezTo>
                  <a:cubicBezTo>
                    <a:pt x="51" y="79"/>
                    <a:pt x="50" y="81"/>
                    <a:pt x="50" y="81"/>
                  </a:cubicBezTo>
                  <a:cubicBezTo>
                    <a:pt x="49" y="85"/>
                    <a:pt x="49" y="83"/>
                    <a:pt x="50" y="85"/>
                  </a:cubicBezTo>
                  <a:close/>
                  <a:moveTo>
                    <a:pt x="103" y="36"/>
                  </a:moveTo>
                  <a:cubicBezTo>
                    <a:pt x="102" y="31"/>
                    <a:pt x="102" y="36"/>
                    <a:pt x="102" y="31"/>
                  </a:cubicBezTo>
                  <a:cubicBezTo>
                    <a:pt x="101" y="27"/>
                    <a:pt x="103" y="23"/>
                    <a:pt x="101" y="19"/>
                  </a:cubicBezTo>
                  <a:cubicBezTo>
                    <a:pt x="101" y="19"/>
                    <a:pt x="100" y="18"/>
                    <a:pt x="100" y="18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1"/>
                    <a:pt x="98" y="0"/>
                    <a:pt x="97" y="5"/>
                  </a:cubicBezTo>
                  <a:cubicBezTo>
                    <a:pt x="96" y="8"/>
                    <a:pt x="96" y="6"/>
                    <a:pt x="96" y="10"/>
                  </a:cubicBezTo>
                  <a:cubicBezTo>
                    <a:pt x="97" y="14"/>
                    <a:pt x="96" y="16"/>
                    <a:pt x="97" y="19"/>
                  </a:cubicBezTo>
                  <a:cubicBezTo>
                    <a:pt x="97" y="20"/>
                    <a:pt x="98" y="21"/>
                    <a:pt x="98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22"/>
                    <a:pt x="98" y="19"/>
                    <a:pt x="97" y="23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59"/>
                    <a:pt x="90" y="70"/>
                    <a:pt x="86" y="8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101"/>
                    <a:pt x="84" y="106"/>
                    <a:pt x="84" y="110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78" y="127"/>
                    <a:pt x="77" y="128"/>
                    <a:pt x="76" y="134"/>
                  </a:cubicBezTo>
                  <a:cubicBezTo>
                    <a:pt x="76" y="139"/>
                    <a:pt x="76" y="144"/>
                    <a:pt x="75" y="149"/>
                  </a:cubicBezTo>
                  <a:cubicBezTo>
                    <a:pt x="71" y="158"/>
                    <a:pt x="71" y="158"/>
                    <a:pt x="71" y="158"/>
                  </a:cubicBezTo>
                  <a:cubicBezTo>
                    <a:pt x="71" y="158"/>
                    <a:pt x="71" y="158"/>
                    <a:pt x="72" y="157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3" y="84"/>
                    <a:pt x="81" y="70"/>
                    <a:pt x="84" y="61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4" y="48"/>
                    <a:pt x="84" y="53"/>
                    <a:pt x="83" y="51"/>
                  </a:cubicBezTo>
                  <a:cubicBezTo>
                    <a:pt x="83" y="51"/>
                    <a:pt x="82" y="52"/>
                    <a:pt x="82" y="52"/>
                  </a:cubicBezTo>
                  <a:cubicBezTo>
                    <a:pt x="82" y="54"/>
                    <a:pt x="82" y="55"/>
                    <a:pt x="80" y="56"/>
                  </a:cubicBezTo>
                  <a:cubicBezTo>
                    <a:pt x="79" y="54"/>
                    <a:pt x="79" y="52"/>
                    <a:pt x="80" y="48"/>
                  </a:cubicBezTo>
                  <a:cubicBezTo>
                    <a:pt x="76" y="49"/>
                    <a:pt x="78" y="50"/>
                    <a:pt x="76" y="51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79" y="18"/>
                    <a:pt x="79" y="17"/>
                  </a:cubicBezTo>
                  <a:cubicBezTo>
                    <a:pt x="77" y="15"/>
                    <a:pt x="78" y="16"/>
                    <a:pt x="77" y="14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2" y="30"/>
                    <a:pt x="67" y="47"/>
                    <a:pt x="65" y="64"/>
                  </a:cubicBezTo>
                  <a:cubicBezTo>
                    <a:pt x="64" y="67"/>
                    <a:pt x="64" y="70"/>
                    <a:pt x="63" y="74"/>
                  </a:cubicBezTo>
                  <a:cubicBezTo>
                    <a:pt x="63" y="76"/>
                    <a:pt x="62" y="78"/>
                    <a:pt x="62" y="78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55" y="105"/>
                    <a:pt x="54" y="118"/>
                    <a:pt x="51" y="131"/>
                  </a:cubicBezTo>
                  <a:cubicBezTo>
                    <a:pt x="48" y="147"/>
                    <a:pt x="49" y="163"/>
                    <a:pt x="44" y="170"/>
                  </a:cubicBezTo>
                  <a:cubicBezTo>
                    <a:pt x="44" y="164"/>
                    <a:pt x="44" y="152"/>
                    <a:pt x="46" y="148"/>
                  </a:cubicBezTo>
                  <a:cubicBezTo>
                    <a:pt x="49" y="140"/>
                    <a:pt x="50" y="117"/>
                    <a:pt x="53" y="107"/>
                  </a:cubicBezTo>
                  <a:cubicBezTo>
                    <a:pt x="53" y="105"/>
                    <a:pt x="52" y="104"/>
                    <a:pt x="53" y="101"/>
                  </a:cubicBezTo>
                  <a:cubicBezTo>
                    <a:pt x="55" y="96"/>
                    <a:pt x="55" y="94"/>
                    <a:pt x="56" y="89"/>
                  </a:cubicBezTo>
                  <a:cubicBezTo>
                    <a:pt x="57" y="86"/>
                    <a:pt x="57" y="88"/>
                    <a:pt x="57" y="83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57" y="58"/>
                    <a:pt x="61" y="56"/>
                    <a:pt x="61" y="48"/>
                  </a:cubicBezTo>
                  <a:cubicBezTo>
                    <a:pt x="59" y="49"/>
                    <a:pt x="58" y="50"/>
                    <a:pt x="57" y="52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51" y="71"/>
                    <a:pt x="51" y="71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67"/>
                    <a:pt x="50" y="62"/>
                    <a:pt x="51" y="57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7" y="60"/>
                    <a:pt x="47" y="58"/>
                    <a:pt x="46" y="61"/>
                  </a:cubicBezTo>
                  <a:cubicBezTo>
                    <a:pt x="45" y="65"/>
                    <a:pt x="46" y="64"/>
                    <a:pt x="44" y="67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3"/>
                    <a:pt x="41" y="63"/>
                    <a:pt x="41" y="62"/>
                  </a:cubicBezTo>
                  <a:cubicBezTo>
                    <a:pt x="40" y="67"/>
                    <a:pt x="38" y="74"/>
                    <a:pt x="37" y="79"/>
                  </a:cubicBezTo>
                  <a:cubicBezTo>
                    <a:pt x="26" y="127"/>
                    <a:pt x="26" y="127"/>
                    <a:pt x="26" y="127"/>
                  </a:cubicBezTo>
                  <a:cubicBezTo>
                    <a:pt x="24" y="122"/>
                    <a:pt x="29" y="111"/>
                    <a:pt x="29" y="104"/>
                  </a:cubicBezTo>
                  <a:cubicBezTo>
                    <a:pt x="29" y="102"/>
                    <a:pt x="29" y="103"/>
                    <a:pt x="28" y="102"/>
                  </a:cubicBezTo>
                  <a:cubicBezTo>
                    <a:pt x="27" y="105"/>
                    <a:pt x="27" y="106"/>
                    <a:pt x="25" y="108"/>
                  </a:cubicBezTo>
                  <a:cubicBezTo>
                    <a:pt x="23" y="107"/>
                    <a:pt x="22" y="107"/>
                    <a:pt x="22" y="104"/>
                  </a:cubicBezTo>
                  <a:cubicBezTo>
                    <a:pt x="22" y="98"/>
                    <a:pt x="24" y="98"/>
                    <a:pt x="20" y="93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19" y="92"/>
                    <a:pt x="19" y="91"/>
                    <a:pt x="18" y="90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2" y="105"/>
                    <a:pt x="10" y="118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11" y="129"/>
                    <a:pt x="11" y="129"/>
                    <a:pt x="12" y="132"/>
                  </a:cubicBezTo>
                  <a:cubicBezTo>
                    <a:pt x="8" y="131"/>
                    <a:pt x="9" y="131"/>
                    <a:pt x="6" y="133"/>
                  </a:cubicBezTo>
                  <a:cubicBezTo>
                    <a:pt x="6" y="137"/>
                    <a:pt x="8" y="137"/>
                    <a:pt x="6" y="141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8" y="147"/>
                    <a:pt x="8" y="147"/>
                    <a:pt x="8" y="147"/>
                  </a:cubicBezTo>
                  <a:cubicBezTo>
                    <a:pt x="6" y="149"/>
                    <a:pt x="6" y="149"/>
                    <a:pt x="6" y="149"/>
                  </a:cubicBezTo>
                  <a:cubicBezTo>
                    <a:pt x="6" y="151"/>
                    <a:pt x="8" y="157"/>
                    <a:pt x="5" y="159"/>
                  </a:cubicBezTo>
                  <a:cubicBezTo>
                    <a:pt x="7" y="161"/>
                    <a:pt x="7" y="161"/>
                    <a:pt x="6" y="165"/>
                  </a:cubicBezTo>
                  <a:cubicBezTo>
                    <a:pt x="5" y="167"/>
                    <a:pt x="5" y="168"/>
                    <a:pt x="4" y="171"/>
                  </a:cubicBezTo>
                  <a:cubicBezTo>
                    <a:pt x="4" y="176"/>
                    <a:pt x="4" y="177"/>
                    <a:pt x="5" y="182"/>
                  </a:cubicBezTo>
                  <a:cubicBezTo>
                    <a:pt x="4" y="183"/>
                    <a:pt x="5" y="183"/>
                    <a:pt x="2" y="183"/>
                  </a:cubicBezTo>
                  <a:cubicBezTo>
                    <a:pt x="3" y="188"/>
                    <a:pt x="2" y="185"/>
                    <a:pt x="2" y="190"/>
                  </a:cubicBezTo>
                  <a:cubicBezTo>
                    <a:pt x="3" y="197"/>
                    <a:pt x="3" y="197"/>
                    <a:pt x="3" y="197"/>
                  </a:cubicBezTo>
                  <a:cubicBezTo>
                    <a:pt x="1" y="199"/>
                    <a:pt x="1" y="201"/>
                    <a:pt x="0" y="204"/>
                  </a:cubicBezTo>
                  <a:cubicBezTo>
                    <a:pt x="5" y="208"/>
                    <a:pt x="5" y="208"/>
                    <a:pt x="5" y="208"/>
                  </a:cubicBezTo>
                  <a:cubicBezTo>
                    <a:pt x="7" y="210"/>
                    <a:pt x="7" y="210"/>
                    <a:pt x="7" y="210"/>
                  </a:cubicBezTo>
                  <a:cubicBezTo>
                    <a:pt x="7" y="215"/>
                    <a:pt x="7" y="215"/>
                    <a:pt x="7" y="215"/>
                  </a:cubicBezTo>
                  <a:cubicBezTo>
                    <a:pt x="0" y="211"/>
                    <a:pt x="3" y="214"/>
                    <a:pt x="4" y="216"/>
                  </a:cubicBezTo>
                  <a:cubicBezTo>
                    <a:pt x="4" y="218"/>
                    <a:pt x="4" y="216"/>
                    <a:pt x="4" y="219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4" y="229"/>
                    <a:pt x="5" y="230"/>
                    <a:pt x="5" y="236"/>
                  </a:cubicBezTo>
                  <a:cubicBezTo>
                    <a:pt x="4" y="240"/>
                    <a:pt x="5" y="241"/>
                    <a:pt x="2" y="244"/>
                  </a:cubicBezTo>
                  <a:cubicBezTo>
                    <a:pt x="6" y="256"/>
                    <a:pt x="3" y="251"/>
                    <a:pt x="3" y="256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4" y="258"/>
                    <a:pt x="4" y="259"/>
                    <a:pt x="4" y="259"/>
                  </a:cubicBezTo>
                  <a:cubicBezTo>
                    <a:pt x="3" y="266"/>
                    <a:pt x="4" y="263"/>
                    <a:pt x="6" y="268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7" y="271"/>
                    <a:pt x="7" y="271"/>
                    <a:pt x="7" y="271"/>
                  </a:cubicBezTo>
                  <a:cubicBezTo>
                    <a:pt x="10" y="270"/>
                    <a:pt x="7" y="271"/>
                    <a:pt x="9" y="270"/>
                  </a:cubicBezTo>
                  <a:cubicBezTo>
                    <a:pt x="10" y="269"/>
                    <a:pt x="9" y="270"/>
                    <a:pt x="11" y="269"/>
                  </a:cubicBezTo>
                  <a:cubicBezTo>
                    <a:pt x="11" y="264"/>
                    <a:pt x="11" y="264"/>
                    <a:pt x="11" y="264"/>
                  </a:cubicBezTo>
                  <a:cubicBezTo>
                    <a:pt x="12" y="264"/>
                    <a:pt x="12" y="264"/>
                    <a:pt x="13" y="264"/>
                  </a:cubicBezTo>
                  <a:cubicBezTo>
                    <a:pt x="13" y="265"/>
                    <a:pt x="19" y="264"/>
                    <a:pt x="17" y="263"/>
                  </a:cubicBezTo>
                  <a:cubicBezTo>
                    <a:pt x="18" y="267"/>
                    <a:pt x="18" y="267"/>
                    <a:pt x="18" y="267"/>
                  </a:cubicBezTo>
                  <a:cubicBezTo>
                    <a:pt x="13" y="272"/>
                    <a:pt x="13" y="272"/>
                    <a:pt x="13" y="272"/>
                  </a:cubicBezTo>
                  <a:cubicBezTo>
                    <a:pt x="16" y="279"/>
                    <a:pt x="11" y="277"/>
                    <a:pt x="12" y="284"/>
                  </a:cubicBezTo>
                  <a:cubicBezTo>
                    <a:pt x="12" y="289"/>
                    <a:pt x="12" y="284"/>
                    <a:pt x="12" y="288"/>
                  </a:cubicBezTo>
                  <a:cubicBezTo>
                    <a:pt x="12" y="291"/>
                    <a:pt x="11" y="293"/>
                    <a:pt x="12" y="297"/>
                  </a:cubicBezTo>
                  <a:cubicBezTo>
                    <a:pt x="12" y="304"/>
                    <a:pt x="14" y="302"/>
                    <a:pt x="10" y="309"/>
                  </a:cubicBezTo>
                  <a:cubicBezTo>
                    <a:pt x="10" y="309"/>
                    <a:pt x="10" y="310"/>
                    <a:pt x="10" y="310"/>
                  </a:cubicBezTo>
                  <a:cubicBezTo>
                    <a:pt x="10" y="310"/>
                    <a:pt x="10" y="311"/>
                    <a:pt x="9" y="311"/>
                  </a:cubicBezTo>
                  <a:cubicBezTo>
                    <a:pt x="8" y="316"/>
                    <a:pt x="11" y="313"/>
                    <a:pt x="8" y="318"/>
                  </a:cubicBezTo>
                  <a:cubicBezTo>
                    <a:pt x="10" y="320"/>
                    <a:pt x="10" y="319"/>
                    <a:pt x="10" y="324"/>
                  </a:cubicBezTo>
                  <a:cubicBezTo>
                    <a:pt x="13" y="324"/>
                    <a:pt x="13" y="322"/>
                    <a:pt x="15" y="325"/>
                  </a:cubicBezTo>
                  <a:cubicBezTo>
                    <a:pt x="14" y="328"/>
                    <a:pt x="16" y="326"/>
                    <a:pt x="13" y="328"/>
                  </a:cubicBezTo>
                  <a:cubicBezTo>
                    <a:pt x="12" y="331"/>
                    <a:pt x="12" y="331"/>
                    <a:pt x="12" y="331"/>
                  </a:cubicBezTo>
                  <a:cubicBezTo>
                    <a:pt x="11" y="328"/>
                    <a:pt x="12" y="332"/>
                    <a:pt x="12" y="329"/>
                  </a:cubicBezTo>
                  <a:cubicBezTo>
                    <a:pt x="8" y="328"/>
                    <a:pt x="8" y="328"/>
                    <a:pt x="8" y="328"/>
                  </a:cubicBezTo>
                  <a:cubicBezTo>
                    <a:pt x="8" y="332"/>
                    <a:pt x="8" y="335"/>
                    <a:pt x="9" y="337"/>
                  </a:cubicBezTo>
                  <a:cubicBezTo>
                    <a:pt x="10" y="341"/>
                    <a:pt x="10" y="341"/>
                    <a:pt x="13" y="343"/>
                  </a:cubicBezTo>
                  <a:cubicBezTo>
                    <a:pt x="10" y="347"/>
                    <a:pt x="12" y="343"/>
                    <a:pt x="10" y="346"/>
                  </a:cubicBezTo>
                  <a:cubicBezTo>
                    <a:pt x="10" y="347"/>
                    <a:pt x="11" y="347"/>
                    <a:pt x="11" y="347"/>
                  </a:cubicBezTo>
                  <a:cubicBezTo>
                    <a:pt x="12" y="352"/>
                    <a:pt x="12" y="352"/>
                    <a:pt x="12" y="352"/>
                  </a:cubicBezTo>
                  <a:cubicBezTo>
                    <a:pt x="11" y="353"/>
                    <a:pt x="10" y="353"/>
                    <a:pt x="8" y="353"/>
                  </a:cubicBezTo>
                  <a:cubicBezTo>
                    <a:pt x="8" y="355"/>
                    <a:pt x="9" y="363"/>
                    <a:pt x="10" y="361"/>
                  </a:cubicBezTo>
                  <a:cubicBezTo>
                    <a:pt x="10" y="361"/>
                    <a:pt x="10" y="361"/>
                    <a:pt x="10" y="362"/>
                  </a:cubicBezTo>
                  <a:cubicBezTo>
                    <a:pt x="10" y="365"/>
                    <a:pt x="10" y="365"/>
                    <a:pt x="8" y="367"/>
                  </a:cubicBezTo>
                  <a:cubicBezTo>
                    <a:pt x="10" y="369"/>
                    <a:pt x="10" y="369"/>
                    <a:pt x="10" y="369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7" y="374"/>
                    <a:pt x="6" y="372"/>
                    <a:pt x="7" y="375"/>
                  </a:cubicBezTo>
                  <a:cubicBezTo>
                    <a:pt x="7" y="375"/>
                    <a:pt x="7" y="377"/>
                    <a:pt x="7" y="377"/>
                  </a:cubicBezTo>
                  <a:cubicBezTo>
                    <a:pt x="8" y="380"/>
                    <a:pt x="8" y="382"/>
                    <a:pt x="10" y="384"/>
                  </a:cubicBezTo>
                  <a:cubicBezTo>
                    <a:pt x="10" y="384"/>
                    <a:pt x="10" y="385"/>
                    <a:pt x="10" y="385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0" y="387"/>
                    <a:pt x="10" y="388"/>
                    <a:pt x="10" y="390"/>
                  </a:cubicBezTo>
                  <a:cubicBezTo>
                    <a:pt x="10" y="392"/>
                    <a:pt x="8" y="394"/>
                    <a:pt x="9" y="396"/>
                  </a:cubicBezTo>
                  <a:cubicBezTo>
                    <a:pt x="10" y="398"/>
                    <a:pt x="10" y="398"/>
                    <a:pt x="10" y="398"/>
                  </a:cubicBezTo>
                  <a:cubicBezTo>
                    <a:pt x="8" y="401"/>
                    <a:pt x="8" y="404"/>
                    <a:pt x="10" y="407"/>
                  </a:cubicBezTo>
                  <a:cubicBezTo>
                    <a:pt x="9" y="409"/>
                    <a:pt x="9" y="409"/>
                    <a:pt x="8" y="411"/>
                  </a:cubicBezTo>
                  <a:cubicBezTo>
                    <a:pt x="8" y="413"/>
                    <a:pt x="8" y="415"/>
                    <a:pt x="8" y="418"/>
                  </a:cubicBezTo>
                  <a:cubicBezTo>
                    <a:pt x="12" y="419"/>
                    <a:pt x="12" y="419"/>
                    <a:pt x="12" y="419"/>
                  </a:cubicBezTo>
                  <a:cubicBezTo>
                    <a:pt x="11" y="424"/>
                    <a:pt x="12" y="418"/>
                    <a:pt x="11" y="423"/>
                  </a:cubicBezTo>
                  <a:cubicBezTo>
                    <a:pt x="18" y="426"/>
                    <a:pt x="12" y="423"/>
                    <a:pt x="16" y="431"/>
                  </a:cubicBezTo>
                  <a:cubicBezTo>
                    <a:pt x="21" y="428"/>
                    <a:pt x="17" y="424"/>
                    <a:pt x="19" y="415"/>
                  </a:cubicBezTo>
                  <a:cubicBezTo>
                    <a:pt x="21" y="407"/>
                    <a:pt x="19" y="390"/>
                    <a:pt x="21" y="383"/>
                  </a:cubicBezTo>
                  <a:cubicBezTo>
                    <a:pt x="24" y="383"/>
                    <a:pt x="24" y="383"/>
                    <a:pt x="24" y="383"/>
                  </a:cubicBezTo>
                  <a:cubicBezTo>
                    <a:pt x="26" y="381"/>
                    <a:pt x="27" y="364"/>
                    <a:pt x="28" y="360"/>
                  </a:cubicBezTo>
                  <a:cubicBezTo>
                    <a:pt x="29" y="358"/>
                    <a:pt x="29" y="356"/>
                    <a:pt x="31" y="355"/>
                  </a:cubicBezTo>
                  <a:cubicBezTo>
                    <a:pt x="33" y="358"/>
                    <a:pt x="32" y="351"/>
                    <a:pt x="32" y="359"/>
                  </a:cubicBezTo>
                  <a:cubicBezTo>
                    <a:pt x="32" y="362"/>
                    <a:pt x="29" y="378"/>
                    <a:pt x="30" y="402"/>
                  </a:cubicBezTo>
                  <a:cubicBezTo>
                    <a:pt x="33" y="400"/>
                    <a:pt x="32" y="402"/>
                    <a:pt x="33" y="399"/>
                  </a:cubicBezTo>
                  <a:cubicBezTo>
                    <a:pt x="35" y="396"/>
                    <a:pt x="38" y="369"/>
                    <a:pt x="40" y="362"/>
                  </a:cubicBezTo>
                  <a:cubicBezTo>
                    <a:pt x="40" y="360"/>
                    <a:pt x="41" y="357"/>
                    <a:pt x="42" y="354"/>
                  </a:cubicBezTo>
                  <a:cubicBezTo>
                    <a:pt x="42" y="347"/>
                    <a:pt x="43" y="343"/>
                    <a:pt x="44" y="337"/>
                  </a:cubicBezTo>
                  <a:cubicBezTo>
                    <a:pt x="45" y="340"/>
                    <a:pt x="45" y="340"/>
                    <a:pt x="45" y="340"/>
                  </a:cubicBezTo>
                  <a:cubicBezTo>
                    <a:pt x="46" y="342"/>
                    <a:pt x="46" y="343"/>
                    <a:pt x="46" y="344"/>
                  </a:cubicBezTo>
                  <a:cubicBezTo>
                    <a:pt x="44" y="345"/>
                    <a:pt x="44" y="345"/>
                    <a:pt x="44" y="345"/>
                  </a:cubicBezTo>
                  <a:cubicBezTo>
                    <a:pt x="44" y="349"/>
                    <a:pt x="43" y="355"/>
                    <a:pt x="44" y="357"/>
                  </a:cubicBezTo>
                  <a:cubicBezTo>
                    <a:pt x="44" y="359"/>
                    <a:pt x="44" y="356"/>
                    <a:pt x="45" y="362"/>
                  </a:cubicBezTo>
                  <a:cubicBezTo>
                    <a:pt x="45" y="364"/>
                    <a:pt x="44" y="366"/>
                    <a:pt x="44" y="368"/>
                  </a:cubicBezTo>
                  <a:cubicBezTo>
                    <a:pt x="43" y="390"/>
                    <a:pt x="43" y="390"/>
                    <a:pt x="43" y="390"/>
                  </a:cubicBezTo>
                  <a:cubicBezTo>
                    <a:pt x="45" y="390"/>
                    <a:pt x="43" y="390"/>
                    <a:pt x="45" y="390"/>
                  </a:cubicBezTo>
                  <a:cubicBezTo>
                    <a:pt x="49" y="389"/>
                    <a:pt x="49" y="378"/>
                    <a:pt x="50" y="374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52" y="366"/>
                    <a:pt x="51" y="369"/>
                    <a:pt x="52" y="367"/>
                  </a:cubicBezTo>
                  <a:cubicBezTo>
                    <a:pt x="52" y="363"/>
                    <a:pt x="52" y="363"/>
                    <a:pt x="52" y="363"/>
                  </a:cubicBezTo>
                  <a:cubicBezTo>
                    <a:pt x="52" y="362"/>
                    <a:pt x="52" y="362"/>
                    <a:pt x="52" y="362"/>
                  </a:cubicBezTo>
                  <a:cubicBezTo>
                    <a:pt x="53" y="361"/>
                    <a:pt x="53" y="361"/>
                    <a:pt x="53" y="361"/>
                  </a:cubicBezTo>
                  <a:cubicBezTo>
                    <a:pt x="55" y="364"/>
                    <a:pt x="54" y="366"/>
                    <a:pt x="54" y="370"/>
                  </a:cubicBezTo>
                  <a:cubicBezTo>
                    <a:pt x="57" y="367"/>
                    <a:pt x="57" y="367"/>
                    <a:pt x="57" y="367"/>
                  </a:cubicBezTo>
                  <a:cubicBezTo>
                    <a:pt x="58" y="367"/>
                    <a:pt x="58" y="366"/>
                    <a:pt x="58" y="366"/>
                  </a:cubicBezTo>
                  <a:cubicBezTo>
                    <a:pt x="61" y="364"/>
                    <a:pt x="62" y="362"/>
                    <a:pt x="63" y="358"/>
                  </a:cubicBezTo>
                  <a:cubicBezTo>
                    <a:pt x="63" y="358"/>
                    <a:pt x="63" y="358"/>
                    <a:pt x="63" y="357"/>
                  </a:cubicBezTo>
                  <a:cubicBezTo>
                    <a:pt x="65" y="348"/>
                    <a:pt x="65" y="348"/>
                    <a:pt x="65" y="348"/>
                  </a:cubicBezTo>
                  <a:cubicBezTo>
                    <a:pt x="66" y="339"/>
                    <a:pt x="68" y="330"/>
                    <a:pt x="70" y="322"/>
                  </a:cubicBezTo>
                  <a:cubicBezTo>
                    <a:pt x="71" y="329"/>
                    <a:pt x="71" y="329"/>
                    <a:pt x="71" y="329"/>
                  </a:cubicBezTo>
                  <a:cubicBezTo>
                    <a:pt x="71" y="329"/>
                    <a:pt x="71" y="330"/>
                    <a:pt x="72" y="330"/>
                  </a:cubicBezTo>
                  <a:cubicBezTo>
                    <a:pt x="73" y="329"/>
                    <a:pt x="72" y="332"/>
                    <a:pt x="74" y="327"/>
                  </a:cubicBezTo>
                  <a:cubicBezTo>
                    <a:pt x="74" y="326"/>
                    <a:pt x="74" y="324"/>
                    <a:pt x="74" y="322"/>
                  </a:cubicBezTo>
                  <a:cubicBezTo>
                    <a:pt x="76" y="314"/>
                    <a:pt x="81" y="309"/>
                    <a:pt x="81" y="300"/>
                  </a:cubicBezTo>
                  <a:cubicBezTo>
                    <a:pt x="87" y="298"/>
                    <a:pt x="87" y="298"/>
                    <a:pt x="88" y="290"/>
                  </a:cubicBezTo>
                  <a:cubicBezTo>
                    <a:pt x="89" y="279"/>
                    <a:pt x="87" y="273"/>
                    <a:pt x="90" y="269"/>
                  </a:cubicBezTo>
                  <a:cubicBezTo>
                    <a:pt x="93" y="266"/>
                    <a:pt x="93" y="266"/>
                    <a:pt x="93" y="266"/>
                  </a:cubicBezTo>
                  <a:cubicBezTo>
                    <a:pt x="93" y="274"/>
                    <a:pt x="93" y="277"/>
                    <a:pt x="92" y="286"/>
                  </a:cubicBezTo>
                  <a:cubicBezTo>
                    <a:pt x="89" y="303"/>
                    <a:pt x="89" y="303"/>
                    <a:pt x="89" y="303"/>
                  </a:cubicBezTo>
                  <a:cubicBezTo>
                    <a:pt x="92" y="306"/>
                    <a:pt x="88" y="305"/>
                    <a:pt x="93" y="306"/>
                  </a:cubicBezTo>
                  <a:cubicBezTo>
                    <a:pt x="92" y="302"/>
                    <a:pt x="92" y="302"/>
                    <a:pt x="95" y="300"/>
                  </a:cubicBezTo>
                  <a:cubicBezTo>
                    <a:pt x="95" y="298"/>
                    <a:pt x="95" y="296"/>
                    <a:pt x="95" y="294"/>
                  </a:cubicBezTo>
                  <a:cubicBezTo>
                    <a:pt x="95" y="294"/>
                    <a:pt x="96" y="294"/>
                    <a:pt x="96" y="294"/>
                  </a:cubicBezTo>
                  <a:cubicBezTo>
                    <a:pt x="97" y="291"/>
                    <a:pt x="97" y="288"/>
                    <a:pt x="99" y="286"/>
                  </a:cubicBezTo>
                  <a:cubicBezTo>
                    <a:pt x="98" y="279"/>
                    <a:pt x="101" y="271"/>
                    <a:pt x="102" y="264"/>
                  </a:cubicBezTo>
                  <a:cubicBezTo>
                    <a:pt x="103" y="262"/>
                    <a:pt x="104" y="259"/>
                    <a:pt x="104" y="257"/>
                  </a:cubicBezTo>
                  <a:cubicBezTo>
                    <a:pt x="105" y="252"/>
                    <a:pt x="105" y="244"/>
                    <a:pt x="107" y="240"/>
                  </a:cubicBezTo>
                  <a:cubicBezTo>
                    <a:pt x="108" y="237"/>
                    <a:pt x="107" y="235"/>
                    <a:pt x="107" y="232"/>
                  </a:cubicBezTo>
                  <a:cubicBezTo>
                    <a:pt x="107" y="229"/>
                    <a:pt x="108" y="228"/>
                    <a:pt x="108" y="224"/>
                  </a:cubicBezTo>
                  <a:cubicBezTo>
                    <a:pt x="108" y="224"/>
                    <a:pt x="108" y="224"/>
                    <a:pt x="108" y="224"/>
                  </a:cubicBezTo>
                  <a:cubicBezTo>
                    <a:pt x="109" y="223"/>
                    <a:pt x="108" y="224"/>
                    <a:pt x="109" y="222"/>
                  </a:cubicBezTo>
                  <a:cubicBezTo>
                    <a:pt x="111" y="218"/>
                    <a:pt x="111" y="214"/>
                    <a:pt x="112" y="208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2"/>
                    <a:pt x="109" y="201"/>
                    <a:pt x="112" y="200"/>
                  </a:cubicBezTo>
                  <a:cubicBezTo>
                    <a:pt x="112" y="194"/>
                    <a:pt x="113" y="196"/>
                    <a:pt x="111" y="193"/>
                  </a:cubicBezTo>
                  <a:cubicBezTo>
                    <a:pt x="111" y="192"/>
                    <a:pt x="111" y="192"/>
                    <a:pt x="111" y="192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11" y="189"/>
                    <a:pt x="111" y="189"/>
                    <a:pt x="111" y="189"/>
                  </a:cubicBezTo>
                  <a:cubicBezTo>
                    <a:pt x="111" y="189"/>
                    <a:pt x="111" y="189"/>
                    <a:pt x="111" y="188"/>
                  </a:cubicBezTo>
                  <a:cubicBezTo>
                    <a:pt x="111" y="187"/>
                    <a:pt x="112" y="184"/>
                    <a:pt x="112" y="183"/>
                  </a:cubicBezTo>
                  <a:cubicBezTo>
                    <a:pt x="113" y="180"/>
                    <a:pt x="113" y="180"/>
                    <a:pt x="113" y="180"/>
                  </a:cubicBezTo>
                  <a:cubicBezTo>
                    <a:pt x="114" y="175"/>
                    <a:pt x="110" y="173"/>
                    <a:pt x="107" y="177"/>
                  </a:cubicBezTo>
                  <a:cubicBezTo>
                    <a:pt x="105" y="180"/>
                    <a:pt x="107" y="178"/>
                    <a:pt x="105" y="179"/>
                  </a:cubicBezTo>
                  <a:cubicBezTo>
                    <a:pt x="105" y="178"/>
                    <a:pt x="107" y="162"/>
                    <a:pt x="107" y="161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109" y="155"/>
                    <a:pt x="110" y="156"/>
                    <a:pt x="108" y="154"/>
                  </a:cubicBezTo>
                  <a:cubicBezTo>
                    <a:pt x="107" y="154"/>
                    <a:pt x="106" y="153"/>
                    <a:pt x="106" y="153"/>
                  </a:cubicBezTo>
                  <a:cubicBezTo>
                    <a:pt x="109" y="151"/>
                    <a:pt x="109" y="143"/>
                    <a:pt x="109" y="139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1" y="133"/>
                    <a:pt x="110" y="135"/>
                    <a:pt x="111" y="130"/>
                  </a:cubicBezTo>
                  <a:cubicBezTo>
                    <a:pt x="112" y="122"/>
                    <a:pt x="112" y="110"/>
                    <a:pt x="114" y="103"/>
                  </a:cubicBezTo>
                  <a:cubicBezTo>
                    <a:pt x="111" y="101"/>
                    <a:pt x="111" y="101"/>
                    <a:pt x="111" y="101"/>
                  </a:cubicBezTo>
                  <a:cubicBezTo>
                    <a:pt x="111" y="93"/>
                    <a:pt x="111" y="92"/>
                    <a:pt x="104" y="92"/>
                  </a:cubicBezTo>
                  <a:cubicBezTo>
                    <a:pt x="104" y="97"/>
                    <a:pt x="105" y="98"/>
                    <a:pt x="105" y="104"/>
                  </a:cubicBezTo>
                  <a:cubicBezTo>
                    <a:pt x="101" y="106"/>
                    <a:pt x="104" y="112"/>
                    <a:pt x="104" y="115"/>
                  </a:cubicBezTo>
                  <a:cubicBezTo>
                    <a:pt x="103" y="117"/>
                    <a:pt x="103" y="118"/>
                    <a:pt x="102" y="121"/>
                  </a:cubicBezTo>
                  <a:cubicBezTo>
                    <a:pt x="101" y="130"/>
                    <a:pt x="98" y="144"/>
                    <a:pt x="98" y="154"/>
                  </a:cubicBezTo>
                  <a:cubicBezTo>
                    <a:pt x="94" y="152"/>
                    <a:pt x="94" y="152"/>
                    <a:pt x="94" y="152"/>
                  </a:cubicBezTo>
                  <a:cubicBezTo>
                    <a:pt x="94" y="146"/>
                    <a:pt x="99" y="128"/>
                    <a:pt x="96" y="122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97" y="122"/>
                    <a:pt x="97" y="121"/>
                    <a:pt x="97" y="121"/>
                  </a:cubicBezTo>
                  <a:cubicBezTo>
                    <a:pt x="98" y="120"/>
                    <a:pt x="98" y="120"/>
                    <a:pt x="98" y="120"/>
                  </a:cubicBezTo>
                  <a:cubicBezTo>
                    <a:pt x="97" y="106"/>
                    <a:pt x="100" y="108"/>
                    <a:pt x="100" y="99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8"/>
                    <a:pt x="102" y="47"/>
                    <a:pt x="102" y="43"/>
                  </a:cubicBezTo>
                  <a:cubicBezTo>
                    <a:pt x="102" y="39"/>
                    <a:pt x="100" y="40"/>
                    <a:pt x="102" y="34"/>
                  </a:cubicBezTo>
                  <a:lnTo>
                    <a:pt x="103" y="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5" name="Freeform 20"/>
            <p:cNvSpPr>
              <a:spLocks noEditPoints="1"/>
            </p:cNvSpPr>
            <p:nvPr/>
          </p:nvSpPr>
          <p:spPr bwMode="auto">
            <a:xfrm>
              <a:off x="2188484" y="5336679"/>
              <a:ext cx="127589" cy="406250"/>
            </a:xfrm>
            <a:custGeom>
              <a:avLst/>
              <a:gdLst>
                <a:gd name="T0" fmla="*/ 87 w 127"/>
                <a:gd name="T1" fmla="*/ 343 h 404"/>
                <a:gd name="T2" fmla="*/ 41 w 127"/>
                <a:gd name="T3" fmla="*/ 313 h 404"/>
                <a:gd name="T4" fmla="*/ 95 w 127"/>
                <a:gd name="T5" fmla="*/ 300 h 404"/>
                <a:gd name="T6" fmla="*/ 23 w 127"/>
                <a:gd name="T7" fmla="*/ 272 h 404"/>
                <a:gd name="T8" fmla="*/ 31 w 127"/>
                <a:gd name="T9" fmla="*/ 258 h 404"/>
                <a:gd name="T10" fmla="*/ 89 w 127"/>
                <a:gd name="T11" fmla="*/ 253 h 404"/>
                <a:gd name="T12" fmla="*/ 96 w 127"/>
                <a:gd name="T13" fmla="*/ 201 h 404"/>
                <a:gd name="T14" fmla="*/ 80 w 127"/>
                <a:gd name="T15" fmla="*/ 188 h 404"/>
                <a:gd name="T16" fmla="*/ 17 w 127"/>
                <a:gd name="T17" fmla="*/ 184 h 404"/>
                <a:gd name="T18" fmla="*/ 9 w 127"/>
                <a:gd name="T19" fmla="*/ 179 h 404"/>
                <a:gd name="T20" fmla="*/ 15 w 127"/>
                <a:gd name="T21" fmla="*/ 164 h 404"/>
                <a:gd name="T22" fmla="*/ 23 w 127"/>
                <a:gd name="T23" fmla="*/ 140 h 404"/>
                <a:gd name="T24" fmla="*/ 23 w 127"/>
                <a:gd name="T25" fmla="*/ 132 h 404"/>
                <a:gd name="T26" fmla="*/ 105 w 127"/>
                <a:gd name="T27" fmla="*/ 129 h 404"/>
                <a:gd name="T28" fmla="*/ 25 w 127"/>
                <a:gd name="T29" fmla="*/ 122 h 404"/>
                <a:gd name="T30" fmla="*/ 50 w 127"/>
                <a:gd name="T31" fmla="*/ 131 h 404"/>
                <a:gd name="T32" fmla="*/ 54 w 127"/>
                <a:gd name="T33" fmla="*/ 91 h 404"/>
                <a:gd name="T34" fmla="*/ 46 w 127"/>
                <a:gd name="T35" fmla="*/ 52 h 404"/>
                <a:gd name="T36" fmla="*/ 40 w 127"/>
                <a:gd name="T37" fmla="*/ 16 h 404"/>
                <a:gd name="T38" fmla="*/ 34 w 127"/>
                <a:gd name="T39" fmla="*/ 109 h 404"/>
                <a:gd name="T40" fmla="*/ 33 w 127"/>
                <a:gd name="T41" fmla="*/ 76 h 404"/>
                <a:gd name="T42" fmla="*/ 30 w 127"/>
                <a:gd name="T43" fmla="*/ 49 h 404"/>
                <a:gd name="T44" fmla="*/ 21 w 127"/>
                <a:gd name="T45" fmla="*/ 44 h 404"/>
                <a:gd name="T46" fmla="*/ 14 w 127"/>
                <a:gd name="T47" fmla="*/ 16 h 404"/>
                <a:gd name="T48" fmla="*/ 8 w 127"/>
                <a:gd name="T49" fmla="*/ 91 h 404"/>
                <a:gd name="T50" fmla="*/ 12 w 127"/>
                <a:gd name="T51" fmla="*/ 139 h 404"/>
                <a:gd name="T52" fmla="*/ 3 w 127"/>
                <a:gd name="T53" fmla="*/ 175 h 404"/>
                <a:gd name="T54" fmla="*/ 13 w 127"/>
                <a:gd name="T55" fmla="*/ 239 h 404"/>
                <a:gd name="T56" fmla="*/ 34 w 127"/>
                <a:gd name="T57" fmla="*/ 323 h 404"/>
                <a:gd name="T58" fmla="*/ 35 w 127"/>
                <a:gd name="T59" fmla="*/ 283 h 404"/>
                <a:gd name="T60" fmla="*/ 57 w 127"/>
                <a:gd name="T61" fmla="*/ 365 h 404"/>
                <a:gd name="T62" fmla="*/ 64 w 127"/>
                <a:gd name="T63" fmla="*/ 230 h 404"/>
                <a:gd name="T64" fmla="*/ 65 w 127"/>
                <a:gd name="T65" fmla="*/ 157 h 404"/>
                <a:gd name="T66" fmla="*/ 76 w 127"/>
                <a:gd name="T67" fmla="*/ 115 h 404"/>
                <a:gd name="T68" fmla="*/ 83 w 127"/>
                <a:gd name="T69" fmla="*/ 113 h 404"/>
                <a:gd name="T70" fmla="*/ 94 w 127"/>
                <a:gd name="T71" fmla="*/ 140 h 404"/>
                <a:gd name="T72" fmla="*/ 93 w 127"/>
                <a:gd name="T73" fmla="*/ 182 h 404"/>
                <a:gd name="T74" fmla="*/ 83 w 127"/>
                <a:gd name="T75" fmla="*/ 137 h 404"/>
                <a:gd name="T76" fmla="*/ 75 w 127"/>
                <a:gd name="T77" fmla="*/ 177 h 404"/>
                <a:gd name="T78" fmla="*/ 68 w 127"/>
                <a:gd name="T79" fmla="*/ 165 h 404"/>
                <a:gd name="T80" fmla="*/ 67 w 127"/>
                <a:gd name="T81" fmla="*/ 218 h 404"/>
                <a:gd name="T82" fmla="*/ 66 w 127"/>
                <a:gd name="T83" fmla="*/ 294 h 404"/>
                <a:gd name="T84" fmla="*/ 77 w 127"/>
                <a:gd name="T85" fmla="*/ 274 h 404"/>
                <a:gd name="T86" fmla="*/ 81 w 127"/>
                <a:gd name="T87" fmla="*/ 374 h 404"/>
                <a:gd name="T88" fmla="*/ 92 w 127"/>
                <a:gd name="T89" fmla="*/ 380 h 404"/>
                <a:gd name="T90" fmla="*/ 98 w 127"/>
                <a:gd name="T91" fmla="*/ 396 h 404"/>
                <a:gd name="T92" fmla="*/ 105 w 127"/>
                <a:gd name="T93" fmla="*/ 268 h 404"/>
                <a:gd name="T94" fmla="*/ 110 w 127"/>
                <a:gd name="T95" fmla="*/ 269 h 404"/>
                <a:gd name="T96" fmla="*/ 110 w 127"/>
                <a:gd name="T97" fmla="*/ 335 h 404"/>
                <a:gd name="T98" fmla="*/ 116 w 127"/>
                <a:gd name="T99" fmla="*/ 243 h 404"/>
                <a:gd name="T100" fmla="*/ 120 w 127"/>
                <a:gd name="T101" fmla="*/ 179 h 404"/>
                <a:gd name="T102" fmla="*/ 103 w 127"/>
                <a:gd name="T103" fmla="*/ 110 h 404"/>
                <a:gd name="T104" fmla="*/ 100 w 127"/>
                <a:gd name="T105" fmla="*/ 99 h 404"/>
                <a:gd name="T106" fmla="*/ 85 w 127"/>
                <a:gd name="T107" fmla="*/ 63 h 404"/>
                <a:gd name="T108" fmla="*/ 80 w 127"/>
                <a:gd name="T109" fmla="*/ 78 h 404"/>
                <a:gd name="T110" fmla="*/ 61 w 127"/>
                <a:gd name="T111" fmla="*/ 82 h 404"/>
                <a:gd name="T112" fmla="*/ 54 w 127"/>
                <a:gd name="T113" fmla="*/ 87 h 404"/>
                <a:gd name="T114" fmla="*/ 43 w 127"/>
                <a:gd name="T115" fmla="*/ 11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" h="404">
                  <a:moveTo>
                    <a:pt x="90" y="351"/>
                  </a:moveTo>
                  <a:cubicBezTo>
                    <a:pt x="90" y="352"/>
                    <a:pt x="93" y="351"/>
                    <a:pt x="90" y="355"/>
                  </a:cubicBezTo>
                  <a:cubicBezTo>
                    <a:pt x="89" y="355"/>
                    <a:pt x="87" y="355"/>
                    <a:pt x="89" y="352"/>
                  </a:cubicBezTo>
                  <a:cubicBezTo>
                    <a:pt x="90" y="351"/>
                    <a:pt x="90" y="351"/>
                    <a:pt x="90" y="351"/>
                  </a:cubicBezTo>
                  <a:close/>
                  <a:moveTo>
                    <a:pt x="89" y="330"/>
                  </a:moveTo>
                  <a:cubicBezTo>
                    <a:pt x="91" y="329"/>
                    <a:pt x="91" y="329"/>
                    <a:pt x="91" y="329"/>
                  </a:cubicBezTo>
                  <a:cubicBezTo>
                    <a:pt x="90" y="348"/>
                    <a:pt x="90" y="348"/>
                    <a:pt x="90" y="348"/>
                  </a:cubicBezTo>
                  <a:cubicBezTo>
                    <a:pt x="87" y="347"/>
                    <a:pt x="88" y="348"/>
                    <a:pt x="86" y="345"/>
                  </a:cubicBezTo>
                  <a:cubicBezTo>
                    <a:pt x="87" y="342"/>
                    <a:pt x="87" y="344"/>
                    <a:pt x="87" y="343"/>
                  </a:cubicBezTo>
                  <a:cubicBezTo>
                    <a:pt x="88" y="342"/>
                    <a:pt x="88" y="343"/>
                    <a:pt x="88" y="340"/>
                  </a:cubicBezTo>
                  <a:cubicBezTo>
                    <a:pt x="86" y="338"/>
                    <a:pt x="88" y="340"/>
                    <a:pt x="86" y="338"/>
                  </a:cubicBezTo>
                  <a:cubicBezTo>
                    <a:pt x="88" y="333"/>
                    <a:pt x="86" y="334"/>
                    <a:pt x="90" y="332"/>
                  </a:cubicBezTo>
                  <a:cubicBezTo>
                    <a:pt x="90" y="330"/>
                    <a:pt x="90" y="330"/>
                    <a:pt x="89" y="330"/>
                  </a:cubicBezTo>
                  <a:close/>
                  <a:moveTo>
                    <a:pt x="45" y="311"/>
                  </a:moveTo>
                  <a:cubicBezTo>
                    <a:pt x="48" y="313"/>
                    <a:pt x="46" y="311"/>
                    <a:pt x="46" y="314"/>
                  </a:cubicBezTo>
                  <a:cubicBezTo>
                    <a:pt x="44" y="314"/>
                    <a:pt x="44" y="314"/>
                    <a:pt x="45" y="311"/>
                  </a:cubicBezTo>
                  <a:close/>
                  <a:moveTo>
                    <a:pt x="41" y="309"/>
                  </a:moveTo>
                  <a:cubicBezTo>
                    <a:pt x="42" y="311"/>
                    <a:pt x="42" y="310"/>
                    <a:pt x="41" y="313"/>
                  </a:cubicBezTo>
                  <a:cubicBezTo>
                    <a:pt x="38" y="309"/>
                    <a:pt x="41" y="309"/>
                    <a:pt x="41" y="309"/>
                  </a:cubicBezTo>
                  <a:close/>
                  <a:moveTo>
                    <a:pt x="58" y="310"/>
                  </a:moveTo>
                  <a:cubicBezTo>
                    <a:pt x="58" y="303"/>
                    <a:pt x="56" y="302"/>
                    <a:pt x="58" y="298"/>
                  </a:cubicBezTo>
                  <a:cubicBezTo>
                    <a:pt x="59" y="300"/>
                    <a:pt x="59" y="301"/>
                    <a:pt x="59" y="302"/>
                  </a:cubicBezTo>
                  <a:cubicBezTo>
                    <a:pt x="60" y="309"/>
                    <a:pt x="63" y="309"/>
                    <a:pt x="59" y="312"/>
                  </a:cubicBezTo>
                  <a:cubicBezTo>
                    <a:pt x="58" y="311"/>
                    <a:pt x="59" y="312"/>
                    <a:pt x="58" y="310"/>
                  </a:cubicBezTo>
                  <a:close/>
                  <a:moveTo>
                    <a:pt x="57" y="289"/>
                  </a:moveTo>
                  <a:cubicBezTo>
                    <a:pt x="57" y="289"/>
                    <a:pt x="57" y="289"/>
                    <a:pt x="57" y="289"/>
                  </a:cubicBezTo>
                  <a:moveTo>
                    <a:pt x="95" y="300"/>
                  </a:moveTo>
                  <a:cubicBezTo>
                    <a:pt x="92" y="299"/>
                    <a:pt x="92" y="299"/>
                    <a:pt x="92" y="294"/>
                  </a:cubicBezTo>
                  <a:cubicBezTo>
                    <a:pt x="95" y="271"/>
                    <a:pt x="95" y="271"/>
                    <a:pt x="95" y="271"/>
                  </a:cubicBezTo>
                  <a:cubicBezTo>
                    <a:pt x="97" y="275"/>
                    <a:pt x="93" y="279"/>
                    <a:pt x="96" y="284"/>
                  </a:cubicBezTo>
                  <a:cubicBezTo>
                    <a:pt x="93" y="288"/>
                    <a:pt x="96" y="285"/>
                    <a:pt x="95" y="291"/>
                  </a:cubicBezTo>
                  <a:cubicBezTo>
                    <a:pt x="95" y="295"/>
                    <a:pt x="94" y="296"/>
                    <a:pt x="95" y="300"/>
                  </a:cubicBezTo>
                  <a:close/>
                  <a:moveTo>
                    <a:pt x="31" y="262"/>
                  </a:moveTo>
                  <a:cubicBezTo>
                    <a:pt x="33" y="264"/>
                    <a:pt x="32" y="264"/>
                    <a:pt x="33" y="266"/>
                  </a:cubicBezTo>
                  <a:cubicBezTo>
                    <a:pt x="30" y="266"/>
                    <a:pt x="30" y="266"/>
                    <a:pt x="31" y="262"/>
                  </a:cubicBezTo>
                  <a:close/>
                  <a:moveTo>
                    <a:pt x="23" y="272"/>
                  </a:moveTo>
                  <a:cubicBezTo>
                    <a:pt x="22" y="268"/>
                    <a:pt x="21" y="264"/>
                    <a:pt x="19" y="262"/>
                  </a:cubicBezTo>
                  <a:cubicBezTo>
                    <a:pt x="19" y="262"/>
                    <a:pt x="22" y="261"/>
                    <a:pt x="23" y="261"/>
                  </a:cubicBezTo>
                  <a:cubicBezTo>
                    <a:pt x="24" y="266"/>
                    <a:pt x="25" y="267"/>
                    <a:pt x="25" y="273"/>
                  </a:cubicBezTo>
                  <a:cubicBezTo>
                    <a:pt x="28" y="272"/>
                    <a:pt x="28" y="272"/>
                    <a:pt x="28" y="272"/>
                  </a:cubicBezTo>
                  <a:cubicBezTo>
                    <a:pt x="27" y="273"/>
                    <a:pt x="27" y="270"/>
                    <a:pt x="27" y="274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7" y="280"/>
                    <a:pt x="27" y="280"/>
                    <a:pt x="25" y="281"/>
                  </a:cubicBezTo>
                  <a:cubicBezTo>
                    <a:pt x="22" y="274"/>
                    <a:pt x="23" y="277"/>
                    <a:pt x="23" y="272"/>
                  </a:cubicBezTo>
                  <a:close/>
                  <a:moveTo>
                    <a:pt x="31" y="258"/>
                  </a:moveTo>
                  <a:cubicBezTo>
                    <a:pt x="29" y="256"/>
                    <a:pt x="29" y="256"/>
                    <a:pt x="30" y="255"/>
                  </a:cubicBezTo>
                  <a:cubicBezTo>
                    <a:pt x="32" y="256"/>
                    <a:pt x="32" y="255"/>
                    <a:pt x="31" y="258"/>
                  </a:cubicBezTo>
                  <a:close/>
                  <a:moveTo>
                    <a:pt x="99" y="255"/>
                  </a:moveTo>
                  <a:cubicBezTo>
                    <a:pt x="99" y="254"/>
                    <a:pt x="99" y="255"/>
                    <a:pt x="99" y="253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1" y="258"/>
                    <a:pt x="101" y="254"/>
                    <a:pt x="99" y="255"/>
                  </a:cubicBezTo>
                  <a:close/>
                  <a:moveTo>
                    <a:pt x="89" y="253"/>
                  </a:moveTo>
                  <a:cubicBezTo>
                    <a:pt x="89" y="255"/>
                    <a:pt x="89" y="255"/>
                    <a:pt x="89" y="255"/>
                  </a:cubicBezTo>
                  <a:cubicBezTo>
                    <a:pt x="88" y="254"/>
                    <a:pt x="88" y="255"/>
                    <a:pt x="89" y="253"/>
                  </a:cubicBezTo>
                  <a:close/>
                  <a:moveTo>
                    <a:pt x="18" y="242"/>
                  </a:moveTo>
                  <a:cubicBezTo>
                    <a:pt x="16" y="239"/>
                    <a:pt x="15" y="232"/>
                    <a:pt x="15" y="228"/>
                  </a:cubicBezTo>
                  <a:cubicBezTo>
                    <a:pt x="17" y="232"/>
                    <a:pt x="17" y="232"/>
                    <a:pt x="17" y="232"/>
                  </a:cubicBezTo>
                  <a:cubicBezTo>
                    <a:pt x="21" y="230"/>
                    <a:pt x="21" y="230"/>
                    <a:pt x="21" y="230"/>
                  </a:cubicBezTo>
                  <a:cubicBezTo>
                    <a:pt x="21" y="234"/>
                    <a:pt x="21" y="234"/>
                    <a:pt x="21" y="234"/>
                  </a:cubicBezTo>
                  <a:cubicBezTo>
                    <a:pt x="18" y="235"/>
                    <a:pt x="18" y="235"/>
                    <a:pt x="18" y="235"/>
                  </a:cubicBezTo>
                  <a:cubicBezTo>
                    <a:pt x="18" y="241"/>
                    <a:pt x="18" y="241"/>
                    <a:pt x="18" y="241"/>
                  </a:cubicBezTo>
                  <a:lnTo>
                    <a:pt x="18" y="242"/>
                  </a:lnTo>
                  <a:close/>
                  <a:moveTo>
                    <a:pt x="96" y="201"/>
                  </a:moveTo>
                  <a:cubicBezTo>
                    <a:pt x="96" y="197"/>
                    <a:pt x="97" y="199"/>
                    <a:pt x="97" y="198"/>
                  </a:cubicBezTo>
                  <a:cubicBezTo>
                    <a:pt x="99" y="202"/>
                    <a:pt x="99" y="229"/>
                    <a:pt x="99" y="235"/>
                  </a:cubicBezTo>
                  <a:cubicBezTo>
                    <a:pt x="96" y="232"/>
                    <a:pt x="97" y="232"/>
                    <a:pt x="97" y="226"/>
                  </a:cubicBezTo>
                  <a:cubicBezTo>
                    <a:pt x="97" y="206"/>
                    <a:pt x="97" y="206"/>
                    <a:pt x="97" y="206"/>
                  </a:cubicBezTo>
                  <a:cubicBezTo>
                    <a:pt x="97" y="205"/>
                    <a:pt x="96" y="202"/>
                    <a:pt x="96" y="202"/>
                  </a:cubicBezTo>
                  <a:lnTo>
                    <a:pt x="96" y="201"/>
                  </a:lnTo>
                  <a:close/>
                  <a:moveTo>
                    <a:pt x="80" y="205"/>
                  </a:moveTo>
                  <a:cubicBezTo>
                    <a:pt x="79" y="201"/>
                    <a:pt x="79" y="199"/>
                    <a:pt x="79" y="196"/>
                  </a:cubicBezTo>
                  <a:cubicBezTo>
                    <a:pt x="79" y="187"/>
                    <a:pt x="79" y="189"/>
                    <a:pt x="80" y="188"/>
                  </a:cubicBezTo>
                  <a:cubicBezTo>
                    <a:pt x="79" y="192"/>
                    <a:pt x="80" y="206"/>
                    <a:pt x="81" y="211"/>
                  </a:cubicBezTo>
                  <a:cubicBezTo>
                    <a:pt x="79" y="209"/>
                    <a:pt x="80" y="211"/>
                    <a:pt x="79" y="205"/>
                  </a:cubicBezTo>
                  <a:lnTo>
                    <a:pt x="80" y="205"/>
                  </a:lnTo>
                  <a:close/>
                  <a:moveTo>
                    <a:pt x="10" y="189"/>
                  </a:moveTo>
                  <a:cubicBezTo>
                    <a:pt x="9" y="190"/>
                    <a:pt x="10" y="190"/>
                    <a:pt x="8" y="190"/>
                  </a:cubicBezTo>
                  <a:cubicBezTo>
                    <a:pt x="7" y="190"/>
                    <a:pt x="8" y="190"/>
                    <a:pt x="7" y="190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10" y="189"/>
                    <a:pt x="10" y="189"/>
                    <a:pt x="10" y="189"/>
                  </a:cubicBezTo>
                  <a:close/>
                  <a:moveTo>
                    <a:pt x="17" y="184"/>
                  </a:moveTo>
                  <a:cubicBezTo>
                    <a:pt x="16" y="182"/>
                    <a:pt x="16" y="182"/>
                    <a:pt x="16" y="178"/>
                  </a:cubicBezTo>
                  <a:cubicBezTo>
                    <a:pt x="18" y="182"/>
                    <a:pt x="17" y="178"/>
                    <a:pt x="17" y="184"/>
                  </a:cubicBezTo>
                  <a:close/>
                  <a:moveTo>
                    <a:pt x="52" y="179"/>
                  </a:moveTo>
                  <a:cubicBezTo>
                    <a:pt x="51" y="181"/>
                    <a:pt x="52" y="179"/>
                    <a:pt x="50" y="180"/>
                  </a:cubicBezTo>
                  <a:cubicBezTo>
                    <a:pt x="49" y="176"/>
                    <a:pt x="49" y="176"/>
                    <a:pt x="49" y="176"/>
                  </a:cubicBezTo>
                  <a:cubicBezTo>
                    <a:pt x="48" y="172"/>
                    <a:pt x="48" y="175"/>
                    <a:pt x="50" y="173"/>
                  </a:cubicBezTo>
                  <a:cubicBezTo>
                    <a:pt x="50" y="173"/>
                    <a:pt x="51" y="173"/>
                    <a:pt x="52" y="174"/>
                  </a:cubicBezTo>
                  <a:cubicBezTo>
                    <a:pt x="52" y="175"/>
                    <a:pt x="53" y="176"/>
                    <a:pt x="52" y="179"/>
                  </a:cubicBezTo>
                  <a:close/>
                  <a:moveTo>
                    <a:pt x="9" y="179"/>
                  </a:moveTo>
                  <a:cubicBezTo>
                    <a:pt x="10" y="175"/>
                    <a:pt x="9" y="173"/>
                    <a:pt x="12" y="171"/>
                  </a:cubicBezTo>
                  <a:cubicBezTo>
                    <a:pt x="12" y="172"/>
                    <a:pt x="12" y="171"/>
                    <a:pt x="12" y="173"/>
                  </a:cubicBezTo>
                  <a:cubicBezTo>
                    <a:pt x="12" y="174"/>
                    <a:pt x="11" y="174"/>
                    <a:pt x="12" y="177"/>
                  </a:cubicBezTo>
                  <a:cubicBezTo>
                    <a:pt x="12" y="179"/>
                    <a:pt x="12" y="179"/>
                    <a:pt x="12" y="179"/>
                  </a:cubicBezTo>
                  <a:cubicBezTo>
                    <a:pt x="12" y="179"/>
                    <a:pt x="13" y="180"/>
                    <a:pt x="13" y="181"/>
                  </a:cubicBezTo>
                  <a:cubicBezTo>
                    <a:pt x="10" y="179"/>
                    <a:pt x="12" y="180"/>
                    <a:pt x="9" y="179"/>
                  </a:cubicBezTo>
                  <a:close/>
                  <a:moveTo>
                    <a:pt x="15" y="164"/>
                  </a:moveTo>
                  <a:cubicBezTo>
                    <a:pt x="12" y="161"/>
                    <a:pt x="15" y="162"/>
                    <a:pt x="15" y="162"/>
                  </a:cubicBezTo>
                  <a:cubicBezTo>
                    <a:pt x="15" y="162"/>
                    <a:pt x="17" y="160"/>
                    <a:pt x="15" y="164"/>
                  </a:cubicBezTo>
                  <a:close/>
                  <a:moveTo>
                    <a:pt x="17" y="141"/>
                  </a:moveTo>
                  <a:cubicBezTo>
                    <a:pt x="17" y="141"/>
                    <a:pt x="17" y="141"/>
                    <a:pt x="17" y="142"/>
                  </a:cubicBezTo>
                  <a:cubicBezTo>
                    <a:pt x="18" y="144"/>
                    <a:pt x="20" y="150"/>
                    <a:pt x="19" y="152"/>
                  </a:cubicBezTo>
                  <a:cubicBezTo>
                    <a:pt x="18" y="151"/>
                    <a:pt x="18" y="152"/>
                    <a:pt x="18" y="149"/>
                  </a:cubicBezTo>
                  <a:cubicBezTo>
                    <a:pt x="17" y="141"/>
                    <a:pt x="17" y="141"/>
                    <a:pt x="17" y="141"/>
                  </a:cubicBezTo>
                  <a:close/>
                  <a:moveTo>
                    <a:pt x="35" y="144"/>
                  </a:moveTo>
                  <a:cubicBezTo>
                    <a:pt x="33" y="147"/>
                    <a:pt x="35" y="145"/>
                    <a:pt x="32" y="147"/>
                  </a:cubicBezTo>
                  <a:cubicBezTo>
                    <a:pt x="33" y="142"/>
                    <a:pt x="31" y="144"/>
                    <a:pt x="35" y="144"/>
                  </a:cubicBezTo>
                  <a:close/>
                  <a:moveTo>
                    <a:pt x="23" y="140"/>
                  </a:moveTo>
                  <a:cubicBezTo>
                    <a:pt x="20" y="135"/>
                    <a:pt x="23" y="134"/>
                    <a:pt x="23" y="134"/>
                  </a:cubicBezTo>
                  <a:cubicBezTo>
                    <a:pt x="27" y="140"/>
                    <a:pt x="23" y="140"/>
                    <a:pt x="23" y="140"/>
                  </a:cubicBezTo>
                  <a:close/>
                  <a:moveTo>
                    <a:pt x="34" y="141"/>
                  </a:moveTo>
                  <a:cubicBezTo>
                    <a:pt x="32" y="140"/>
                    <a:pt x="32" y="143"/>
                    <a:pt x="32" y="137"/>
                  </a:cubicBezTo>
                  <a:cubicBezTo>
                    <a:pt x="32" y="135"/>
                    <a:pt x="32" y="133"/>
                    <a:pt x="32" y="130"/>
                  </a:cubicBezTo>
                  <a:cubicBezTo>
                    <a:pt x="33" y="115"/>
                    <a:pt x="31" y="122"/>
                    <a:pt x="34" y="120"/>
                  </a:cubicBezTo>
                  <a:cubicBezTo>
                    <a:pt x="35" y="122"/>
                    <a:pt x="35" y="122"/>
                    <a:pt x="35" y="126"/>
                  </a:cubicBezTo>
                  <a:lnTo>
                    <a:pt x="34" y="141"/>
                  </a:lnTo>
                  <a:close/>
                  <a:moveTo>
                    <a:pt x="23" y="132"/>
                  </a:moveTo>
                  <a:cubicBezTo>
                    <a:pt x="20" y="130"/>
                    <a:pt x="20" y="126"/>
                    <a:pt x="21" y="122"/>
                  </a:cubicBezTo>
                  <a:cubicBezTo>
                    <a:pt x="21" y="123"/>
                    <a:pt x="21" y="123"/>
                    <a:pt x="21" y="123"/>
                  </a:cubicBezTo>
                  <a:cubicBezTo>
                    <a:pt x="23" y="126"/>
                    <a:pt x="22" y="129"/>
                    <a:pt x="23" y="132"/>
                  </a:cubicBezTo>
                  <a:close/>
                  <a:moveTo>
                    <a:pt x="103" y="166"/>
                  </a:moveTo>
                  <a:cubicBezTo>
                    <a:pt x="105" y="163"/>
                    <a:pt x="102" y="150"/>
                    <a:pt x="102" y="142"/>
                  </a:cubicBezTo>
                  <a:cubicBezTo>
                    <a:pt x="103" y="138"/>
                    <a:pt x="103" y="135"/>
                    <a:pt x="102" y="130"/>
                  </a:cubicBezTo>
                  <a:cubicBezTo>
                    <a:pt x="102" y="121"/>
                    <a:pt x="101" y="120"/>
                    <a:pt x="103" y="117"/>
                  </a:cubicBezTo>
                  <a:cubicBezTo>
                    <a:pt x="107" y="118"/>
                    <a:pt x="104" y="115"/>
                    <a:pt x="106" y="119"/>
                  </a:cubicBezTo>
                  <a:cubicBezTo>
                    <a:pt x="108" y="125"/>
                    <a:pt x="106" y="128"/>
                    <a:pt x="105" y="129"/>
                  </a:cubicBezTo>
                  <a:cubicBezTo>
                    <a:pt x="107" y="131"/>
                    <a:pt x="106" y="129"/>
                    <a:pt x="106" y="133"/>
                  </a:cubicBezTo>
                  <a:cubicBezTo>
                    <a:pt x="107" y="137"/>
                    <a:pt x="107" y="136"/>
                    <a:pt x="107" y="139"/>
                  </a:cubicBezTo>
                  <a:cubicBezTo>
                    <a:pt x="107" y="140"/>
                    <a:pt x="108" y="168"/>
                    <a:pt x="107" y="171"/>
                  </a:cubicBezTo>
                  <a:cubicBezTo>
                    <a:pt x="103" y="168"/>
                    <a:pt x="107" y="169"/>
                    <a:pt x="103" y="166"/>
                  </a:cubicBezTo>
                  <a:close/>
                  <a:moveTo>
                    <a:pt x="25" y="122"/>
                  </a:moveTo>
                  <a:cubicBezTo>
                    <a:pt x="25" y="118"/>
                    <a:pt x="23" y="110"/>
                    <a:pt x="25" y="107"/>
                  </a:cubicBezTo>
                  <a:cubicBezTo>
                    <a:pt x="27" y="111"/>
                    <a:pt x="25" y="107"/>
                    <a:pt x="26" y="113"/>
                  </a:cubicBezTo>
                  <a:cubicBezTo>
                    <a:pt x="27" y="136"/>
                    <a:pt x="27" y="136"/>
                    <a:pt x="27" y="136"/>
                  </a:cubicBezTo>
                  <a:lnTo>
                    <a:pt x="25" y="122"/>
                  </a:lnTo>
                  <a:close/>
                  <a:moveTo>
                    <a:pt x="45" y="133"/>
                  </a:moveTo>
                  <a:cubicBezTo>
                    <a:pt x="50" y="121"/>
                    <a:pt x="45" y="107"/>
                    <a:pt x="52" y="107"/>
                  </a:cubicBezTo>
                  <a:cubicBezTo>
                    <a:pt x="53" y="108"/>
                    <a:pt x="53" y="107"/>
                    <a:pt x="53" y="109"/>
                  </a:cubicBezTo>
                  <a:cubicBezTo>
                    <a:pt x="54" y="114"/>
                    <a:pt x="52" y="114"/>
                    <a:pt x="52" y="117"/>
                  </a:cubicBezTo>
                  <a:cubicBezTo>
                    <a:pt x="51" y="122"/>
                    <a:pt x="53" y="121"/>
                    <a:pt x="50" y="126"/>
                  </a:cubicBezTo>
                  <a:cubicBezTo>
                    <a:pt x="50" y="128"/>
                    <a:pt x="50" y="127"/>
                    <a:pt x="51" y="130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0" y="131"/>
                    <a:pt x="50" y="131"/>
                  </a:cubicBezTo>
                  <a:cubicBezTo>
                    <a:pt x="48" y="134"/>
                    <a:pt x="48" y="134"/>
                    <a:pt x="48" y="134"/>
                  </a:cubicBezTo>
                  <a:cubicBezTo>
                    <a:pt x="46" y="132"/>
                    <a:pt x="46" y="133"/>
                    <a:pt x="45" y="133"/>
                  </a:cubicBezTo>
                  <a:close/>
                  <a:moveTo>
                    <a:pt x="25" y="105"/>
                  </a:moveTo>
                  <a:cubicBezTo>
                    <a:pt x="24" y="102"/>
                    <a:pt x="24" y="99"/>
                    <a:pt x="25" y="97"/>
                  </a:cubicBezTo>
                  <a:cubicBezTo>
                    <a:pt x="26" y="100"/>
                    <a:pt x="26" y="103"/>
                    <a:pt x="25" y="105"/>
                  </a:cubicBezTo>
                  <a:close/>
                  <a:moveTo>
                    <a:pt x="54" y="99"/>
                  </a:moveTo>
                  <a:cubicBezTo>
                    <a:pt x="50" y="99"/>
                    <a:pt x="53" y="100"/>
                    <a:pt x="51" y="97"/>
                  </a:cubicBezTo>
                  <a:cubicBezTo>
                    <a:pt x="49" y="95"/>
                    <a:pt x="50" y="99"/>
                    <a:pt x="50" y="94"/>
                  </a:cubicBezTo>
                  <a:cubicBezTo>
                    <a:pt x="50" y="93"/>
                    <a:pt x="49" y="92"/>
                    <a:pt x="54" y="91"/>
                  </a:cubicBezTo>
                  <a:lnTo>
                    <a:pt x="54" y="99"/>
                  </a:lnTo>
                  <a:close/>
                  <a:moveTo>
                    <a:pt x="89" y="82"/>
                  </a:moveTo>
                  <a:cubicBezTo>
                    <a:pt x="89" y="88"/>
                    <a:pt x="89" y="82"/>
                    <a:pt x="88" y="85"/>
                  </a:cubicBezTo>
                  <a:cubicBezTo>
                    <a:pt x="87" y="83"/>
                    <a:pt x="86" y="87"/>
                    <a:pt x="86" y="81"/>
                  </a:cubicBezTo>
                  <a:cubicBezTo>
                    <a:pt x="86" y="75"/>
                    <a:pt x="86" y="81"/>
                    <a:pt x="88" y="79"/>
                  </a:cubicBezTo>
                  <a:cubicBezTo>
                    <a:pt x="89" y="81"/>
                    <a:pt x="89" y="77"/>
                    <a:pt x="89" y="82"/>
                  </a:cubicBezTo>
                  <a:close/>
                  <a:moveTo>
                    <a:pt x="47" y="55"/>
                  </a:moveTo>
                  <a:cubicBezTo>
                    <a:pt x="47" y="54"/>
                    <a:pt x="46" y="55"/>
                    <a:pt x="46" y="55"/>
                  </a:cubicBezTo>
                  <a:cubicBezTo>
                    <a:pt x="45" y="54"/>
                    <a:pt x="46" y="55"/>
                    <a:pt x="46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8" y="54"/>
                    <a:pt x="47" y="55"/>
                    <a:pt x="47" y="54"/>
                  </a:cubicBezTo>
                  <a:lnTo>
                    <a:pt x="47" y="55"/>
                  </a:lnTo>
                  <a:close/>
                  <a:moveTo>
                    <a:pt x="44" y="11"/>
                  </a:moveTo>
                  <a:cubicBezTo>
                    <a:pt x="44" y="6"/>
                    <a:pt x="44" y="8"/>
                    <a:pt x="45" y="4"/>
                  </a:cubicBezTo>
                  <a:cubicBezTo>
                    <a:pt x="43" y="2"/>
                    <a:pt x="43" y="1"/>
                    <a:pt x="41" y="0"/>
                  </a:cubicBezTo>
                  <a:cubicBezTo>
                    <a:pt x="40" y="4"/>
                    <a:pt x="42" y="3"/>
                    <a:pt x="41" y="8"/>
                  </a:cubicBezTo>
                  <a:cubicBezTo>
                    <a:pt x="41" y="10"/>
                    <a:pt x="40" y="10"/>
                    <a:pt x="40" y="13"/>
                  </a:cubicBezTo>
                  <a:cubicBezTo>
                    <a:pt x="40" y="14"/>
                    <a:pt x="40" y="15"/>
                    <a:pt x="40" y="16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0" y="24"/>
                    <a:pt x="40" y="16"/>
                    <a:pt x="39" y="24"/>
                  </a:cubicBezTo>
                  <a:cubicBezTo>
                    <a:pt x="39" y="25"/>
                    <a:pt x="39" y="29"/>
                    <a:pt x="39" y="31"/>
                  </a:cubicBezTo>
                  <a:cubicBezTo>
                    <a:pt x="39" y="42"/>
                    <a:pt x="40" y="39"/>
                    <a:pt x="41" y="42"/>
                  </a:cubicBezTo>
                  <a:cubicBezTo>
                    <a:pt x="41" y="43"/>
                    <a:pt x="38" y="53"/>
                    <a:pt x="40" y="65"/>
                  </a:cubicBezTo>
                  <a:cubicBezTo>
                    <a:pt x="41" y="71"/>
                    <a:pt x="40" y="69"/>
                    <a:pt x="39" y="75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3"/>
                    <a:pt x="36" y="92"/>
                    <a:pt x="35" y="96"/>
                  </a:cubicBezTo>
                  <a:cubicBezTo>
                    <a:pt x="33" y="104"/>
                    <a:pt x="39" y="105"/>
                    <a:pt x="34" y="109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1" y="108"/>
                    <a:pt x="32" y="107"/>
                    <a:pt x="29" y="109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30" y="95"/>
                    <a:pt x="30" y="96"/>
                    <a:pt x="31" y="9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2" y="82"/>
                    <a:pt x="31" y="84"/>
                    <a:pt x="32" y="83"/>
                  </a:cubicBezTo>
                  <a:cubicBezTo>
                    <a:pt x="32" y="82"/>
                    <a:pt x="32" y="84"/>
                    <a:pt x="33" y="82"/>
                  </a:cubicBezTo>
                  <a:cubicBezTo>
                    <a:pt x="33" y="82"/>
                    <a:pt x="33" y="82"/>
                    <a:pt x="33" y="81"/>
                  </a:cubicBezTo>
                  <a:cubicBezTo>
                    <a:pt x="33" y="78"/>
                    <a:pt x="34" y="79"/>
                    <a:pt x="33" y="76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3" y="72"/>
                    <a:pt x="34" y="76"/>
                    <a:pt x="33" y="70"/>
                  </a:cubicBezTo>
                  <a:cubicBezTo>
                    <a:pt x="30" y="71"/>
                    <a:pt x="33" y="71"/>
                    <a:pt x="29" y="72"/>
                  </a:cubicBezTo>
                  <a:cubicBezTo>
                    <a:pt x="29" y="69"/>
                    <a:pt x="29" y="67"/>
                    <a:pt x="30" y="66"/>
                  </a:cubicBezTo>
                  <a:cubicBezTo>
                    <a:pt x="31" y="63"/>
                    <a:pt x="31" y="68"/>
                    <a:pt x="31" y="61"/>
                  </a:cubicBezTo>
                  <a:cubicBezTo>
                    <a:pt x="31" y="54"/>
                    <a:pt x="32" y="52"/>
                    <a:pt x="27" y="51"/>
                  </a:cubicBezTo>
                  <a:cubicBezTo>
                    <a:pt x="26" y="54"/>
                    <a:pt x="27" y="55"/>
                    <a:pt x="26" y="5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9" y="48"/>
                    <a:pt x="27" y="48"/>
                    <a:pt x="30" y="49"/>
                  </a:cubicBezTo>
                  <a:cubicBezTo>
                    <a:pt x="32" y="45"/>
                    <a:pt x="31" y="45"/>
                    <a:pt x="32" y="40"/>
                  </a:cubicBezTo>
                  <a:cubicBezTo>
                    <a:pt x="32" y="36"/>
                    <a:pt x="32" y="42"/>
                    <a:pt x="33" y="36"/>
                  </a:cubicBezTo>
                  <a:cubicBezTo>
                    <a:pt x="33" y="29"/>
                    <a:pt x="33" y="33"/>
                    <a:pt x="32" y="31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43"/>
                    <a:pt x="30" y="42"/>
                    <a:pt x="27" y="45"/>
                  </a:cubicBezTo>
                  <a:cubicBezTo>
                    <a:pt x="25" y="40"/>
                    <a:pt x="27" y="37"/>
                    <a:pt x="25" y="33"/>
                  </a:cubicBezTo>
                  <a:cubicBezTo>
                    <a:pt x="23" y="35"/>
                    <a:pt x="24" y="33"/>
                    <a:pt x="23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2" y="38"/>
                    <a:pt x="20" y="40"/>
                    <a:pt x="21" y="44"/>
                  </a:cubicBezTo>
                  <a:cubicBezTo>
                    <a:pt x="21" y="46"/>
                    <a:pt x="22" y="48"/>
                    <a:pt x="21" y="52"/>
                  </a:cubicBezTo>
                  <a:cubicBezTo>
                    <a:pt x="20" y="54"/>
                    <a:pt x="20" y="52"/>
                    <a:pt x="19" y="57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7" y="95"/>
                    <a:pt x="18" y="83"/>
                    <a:pt x="19" y="92"/>
                  </a:cubicBezTo>
                  <a:cubicBezTo>
                    <a:pt x="19" y="103"/>
                    <a:pt x="21" y="110"/>
                    <a:pt x="21" y="121"/>
                  </a:cubicBezTo>
                  <a:cubicBezTo>
                    <a:pt x="17" y="116"/>
                    <a:pt x="15" y="84"/>
                    <a:pt x="15" y="75"/>
                  </a:cubicBezTo>
                  <a:cubicBezTo>
                    <a:pt x="15" y="60"/>
                    <a:pt x="12" y="41"/>
                    <a:pt x="10" y="27"/>
                  </a:cubicBezTo>
                  <a:cubicBezTo>
                    <a:pt x="12" y="25"/>
                    <a:pt x="13" y="23"/>
                    <a:pt x="14" y="22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8" y="16"/>
                    <a:pt x="8" y="21"/>
                    <a:pt x="8" y="22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37"/>
                    <a:pt x="10" y="44"/>
                    <a:pt x="4" y="54"/>
                  </a:cubicBezTo>
                  <a:cubicBezTo>
                    <a:pt x="5" y="58"/>
                    <a:pt x="5" y="55"/>
                    <a:pt x="6" y="60"/>
                  </a:cubicBezTo>
                  <a:cubicBezTo>
                    <a:pt x="6" y="61"/>
                    <a:pt x="6" y="64"/>
                    <a:pt x="6" y="66"/>
                  </a:cubicBezTo>
                  <a:cubicBezTo>
                    <a:pt x="8" y="67"/>
                    <a:pt x="7" y="66"/>
                    <a:pt x="8" y="67"/>
                  </a:cubicBezTo>
                  <a:cubicBezTo>
                    <a:pt x="7" y="69"/>
                    <a:pt x="8" y="65"/>
                    <a:pt x="7" y="70"/>
                  </a:cubicBezTo>
                  <a:cubicBezTo>
                    <a:pt x="6" y="78"/>
                    <a:pt x="8" y="81"/>
                    <a:pt x="10" y="90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7" y="91"/>
                    <a:pt x="7" y="91"/>
                  </a:cubicBezTo>
                  <a:cubicBezTo>
                    <a:pt x="7" y="92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10" y="95"/>
                    <a:pt x="7" y="96"/>
                  </a:cubicBezTo>
                  <a:cubicBezTo>
                    <a:pt x="7" y="100"/>
                    <a:pt x="7" y="100"/>
                    <a:pt x="7" y="100"/>
                  </a:cubicBezTo>
                  <a:cubicBezTo>
                    <a:pt x="6" y="103"/>
                    <a:pt x="8" y="111"/>
                    <a:pt x="8" y="116"/>
                  </a:cubicBezTo>
                  <a:cubicBezTo>
                    <a:pt x="9" y="120"/>
                    <a:pt x="8" y="126"/>
                    <a:pt x="12" y="129"/>
                  </a:cubicBezTo>
                  <a:cubicBezTo>
                    <a:pt x="9" y="137"/>
                    <a:pt x="11" y="137"/>
                    <a:pt x="12" y="139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0" y="154"/>
                    <a:pt x="10" y="155"/>
                    <a:pt x="8" y="155"/>
                  </a:cubicBezTo>
                  <a:cubicBezTo>
                    <a:pt x="7" y="151"/>
                    <a:pt x="6" y="151"/>
                    <a:pt x="8" y="147"/>
                  </a:cubicBezTo>
                  <a:cubicBezTo>
                    <a:pt x="4" y="147"/>
                    <a:pt x="3" y="145"/>
                    <a:pt x="3" y="150"/>
                  </a:cubicBezTo>
                  <a:cubicBezTo>
                    <a:pt x="2" y="158"/>
                    <a:pt x="5" y="162"/>
                    <a:pt x="5" y="169"/>
                  </a:cubicBezTo>
                  <a:cubicBezTo>
                    <a:pt x="5" y="175"/>
                    <a:pt x="5" y="169"/>
                    <a:pt x="6" y="173"/>
                  </a:cubicBezTo>
                  <a:cubicBezTo>
                    <a:pt x="6" y="177"/>
                    <a:pt x="6" y="175"/>
                    <a:pt x="5" y="176"/>
                  </a:cubicBezTo>
                  <a:cubicBezTo>
                    <a:pt x="4" y="172"/>
                    <a:pt x="4" y="172"/>
                    <a:pt x="0" y="172"/>
                  </a:cubicBezTo>
                  <a:cubicBezTo>
                    <a:pt x="2" y="174"/>
                    <a:pt x="1" y="173"/>
                    <a:pt x="3" y="175"/>
                  </a:cubicBezTo>
                  <a:cubicBezTo>
                    <a:pt x="1" y="176"/>
                    <a:pt x="2" y="174"/>
                    <a:pt x="1" y="177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2" y="187"/>
                    <a:pt x="2" y="189"/>
                    <a:pt x="4" y="196"/>
                  </a:cubicBezTo>
                  <a:cubicBezTo>
                    <a:pt x="5" y="201"/>
                    <a:pt x="6" y="205"/>
                    <a:pt x="6" y="210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8"/>
                    <a:pt x="10" y="216"/>
                    <a:pt x="10" y="220"/>
                  </a:cubicBezTo>
                  <a:cubicBezTo>
                    <a:pt x="10" y="223"/>
                    <a:pt x="10" y="225"/>
                    <a:pt x="10" y="228"/>
                  </a:cubicBezTo>
                  <a:cubicBezTo>
                    <a:pt x="12" y="230"/>
                    <a:pt x="12" y="230"/>
                    <a:pt x="12" y="230"/>
                  </a:cubicBezTo>
                  <a:cubicBezTo>
                    <a:pt x="12" y="235"/>
                    <a:pt x="11" y="234"/>
                    <a:pt x="13" y="239"/>
                  </a:cubicBezTo>
                  <a:cubicBezTo>
                    <a:pt x="14" y="248"/>
                    <a:pt x="14" y="248"/>
                    <a:pt x="14" y="248"/>
                  </a:cubicBezTo>
                  <a:cubicBezTo>
                    <a:pt x="14" y="249"/>
                    <a:pt x="16" y="253"/>
                    <a:pt x="16" y="253"/>
                  </a:cubicBezTo>
                  <a:cubicBezTo>
                    <a:pt x="16" y="258"/>
                    <a:pt x="15" y="252"/>
                    <a:pt x="15" y="257"/>
                  </a:cubicBezTo>
                  <a:cubicBezTo>
                    <a:pt x="15" y="261"/>
                    <a:pt x="17" y="261"/>
                    <a:pt x="18" y="269"/>
                  </a:cubicBezTo>
                  <a:cubicBezTo>
                    <a:pt x="19" y="278"/>
                    <a:pt x="24" y="285"/>
                    <a:pt x="24" y="300"/>
                  </a:cubicBezTo>
                  <a:cubicBezTo>
                    <a:pt x="23" y="300"/>
                    <a:pt x="22" y="298"/>
                    <a:pt x="22" y="302"/>
                  </a:cubicBezTo>
                  <a:cubicBezTo>
                    <a:pt x="23" y="305"/>
                    <a:pt x="22" y="303"/>
                    <a:pt x="24" y="305"/>
                  </a:cubicBezTo>
                  <a:cubicBezTo>
                    <a:pt x="27" y="308"/>
                    <a:pt x="26" y="311"/>
                    <a:pt x="29" y="315"/>
                  </a:cubicBezTo>
                  <a:cubicBezTo>
                    <a:pt x="32" y="321"/>
                    <a:pt x="29" y="322"/>
                    <a:pt x="34" y="323"/>
                  </a:cubicBezTo>
                  <a:cubicBezTo>
                    <a:pt x="34" y="320"/>
                    <a:pt x="34" y="318"/>
                    <a:pt x="34" y="315"/>
                  </a:cubicBezTo>
                  <a:cubicBezTo>
                    <a:pt x="34" y="315"/>
                    <a:pt x="34" y="315"/>
                    <a:pt x="34" y="315"/>
                  </a:cubicBezTo>
                  <a:cubicBezTo>
                    <a:pt x="33" y="309"/>
                    <a:pt x="33" y="309"/>
                    <a:pt x="33" y="309"/>
                  </a:cubicBezTo>
                  <a:cubicBezTo>
                    <a:pt x="32" y="303"/>
                    <a:pt x="29" y="302"/>
                    <a:pt x="31" y="298"/>
                  </a:cubicBezTo>
                  <a:cubicBezTo>
                    <a:pt x="30" y="298"/>
                    <a:pt x="33" y="296"/>
                    <a:pt x="28" y="297"/>
                  </a:cubicBezTo>
                  <a:cubicBezTo>
                    <a:pt x="29" y="292"/>
                    <a:pt x="28" y="288"/>
                    <a:pt x="27" y="284"/>
                  </a:cubicBezTo>
                  <a:cubicBezTo>
                    <a:pt x="29" y="280"/>
                    <a:pt x="29" y="280"/>
                    <a:pt x="29" y="280"/>
                  </a:cubicBezTo>
                  <a:cubicBezTo>
                    <a:pt x="29" y="280"/>
                    <a:pt x="30" y="280"/>
                    <a:pt x="30" y="280"/>
                  </a:cubicBezTo>
                  <a:cubicBezTo>
                    <a:pt x="34" y="281"/>
                    <a:pt x="31" y="281"/>
                    <a:pt x="35" y="283"/>
                  </a:cubicBezTo>
                  <a:cubicBezTo>
                    <a:pt x="33" y="291"/>
                    <a:pt x="37" y="300"/>
                    <a:pt x="37" y="308"/>
                  </a:cubicBezTo>
                  <a:cubicBezTo>
                    <a:pt x="38" y="320"/>
                    <a:pt x="40" y="322"/>
                    <a:pt x="40" y="332"/>
                  </a:cubicBezTo>
                  <a:cubicBezTo>
                    <a:pt x="45" y="331"/>
                    <a:pt x="38" y="329"/>
                    <a:pt x="46" y="331"/>
                  </a:cubicBezTo>
                  <a:cubicBezTo>
                    <a:pt x="46" y="323"/>
                    <a:pt x="46" y="323"/>
                    <a:pt x="46" y="323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50" y="324"/>
                    <a:pt x="50" y="324"/>
                    <a:pt x="50" y="325"/>
                  </a:cubicBezTo>
                  <a:cubicBezTo>
                    <a:pt x="52" y="337"/>
                    <a:pt x="52" y="350"/>
                    <a:pt x="54" y="361"/>
                  </a:cubicBezTo>
                  <a:cubicBezTo>
                    <a:pt x="55" y="362"/>
                    <a:pt x="55" y="362"/>
                    <a:pt x="55" y="362"/>
                  </a:cubicBezTo>
                  <a:cubicBezTo>
                    <a:pt x="56" y="362"/>
                    <a:pt x="55" y="360"/>
                    <a:pt x="57" y="365"/>
                  </a:cubicBezTo>
                  <a:cubicBezTo>
                    <a:pt x="60" y="360"/>
                    <a:pt x="60" y="360"/>
                    <a:pt x="60" y="360"/>
                  </a:cubicBezTo>
                  <a:cubicBezTo>
                    <a:pt x="62" y="356"/>
                    <a:pt x="61" y="351"/>
                    <a:pt x="60" y="346"/>
                  </a:cubicBezTo>
                  <a:cubicBezTo>
                    <a:pt x="59" y="325"/>
                    <a:pt x="59" y="325"/>
                    <a:pt x="59" y="325"/>
                  </a:cubicBezTo>
                  <a:cubicBezTo>
                    <a:pt x="59" y="319"/>
                    <a:pt x="60" y="320"/>
                    <a:pt x="60" y="314"/>
                  </a:cubicBezTo>
                  <a:cubicBezTo>
                    <a:pt x="64" y="315"/>
                    <a:pt x="62" y="315"/>
                    <a:pt x="64" y="317"/>
                  </a:cubicBezTo>
                  <a:cubicBezTo>
                    <a:pt x="65" y="308"/>
                    <a:pt x="64" y="300"/>
                    <a:pt x="64" y="292"/>
                  </a:cubicBezTo>
                  <a:cubicBezTo>
                    <a:pt x="64" y="284"/>
                    <a:pt x="65" y="275"/>
                    <a:pt x="65" y="268"/>
                  </a:cubicBezTo>
                  <a:cubicBezTo>
                    <a:pt x="63" y="265"/>
                    <a:pt x="65" y="239"/>
                    <a:pt x="64" y="234"/>
                  </a:cubicBezTo>
                  <a:cubicBezTo>
                    <a:pt x="64" y="231"/>
                    <a:pt x="64" y="232"/>
                    <a:pt x="64" y="230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3"/>
                    <a:pt x="63" y="220"/>
                    <a:pt x="63" y="217"/>
                  </a:cubicBezTo>
                  <a:cubicBezTo>
                    <a:pt x="63" y="210"/>
                    <a:pt x="63" y="205"/>
                    <a:pt x="63" y="200"/>
                  </a:cubicBezTo>
                  <a:cubicBezTo>
                    <a:pt x="62" y="187"/>
                    <a:pt x="62" y="178"/>
                    <a:pt x="62" y="164"/>
                  </a:cubicBezTo>
                  <a:cubicBezTo>
                    <a:pt x="61" y="157"/>
                    <a:pt x="60" y="153"/>
                    <a:pt x="60" y="147"/>
                  </a:cubicBezTo>
                  <a:cubicBezTo>
                    <a:pt x="60" y="141"/>
                    <a:pt x="61" y="143"/>
                    <a:pt x="62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4" y="135"/>
                    <a:pt x="62" y="150"/>
                    <a:pt x="65" y="157"/>
                  </a:cubicBezTo>
                  <a:cubicBezTo>
                    <a:pt x="67" y="156"/>
                    <a:pt x="66" y="157"/>
                    <a:pt x="67" y="154"/>
                  </a:cubicBezTo>
                  <a:cubicBezTo>
                    <a:pt x="68" y="152"/>
                    <a:pt x="68" y="152"/>
                    <a:pt x="68" y="152"/>
                  </a:cubicBezTo>
                  <a:cubicBezTo>
                    <a:pt x="69" y="155"/>
                    <a:pt x="69" y="156"/>
                    <a:pt x="73" y="156"/>
                  </a:cubicBezTo>
                  <a:cubicBezTo>
                    <a:pt x="72" y="153"/>
                    <a:pt x="74" y="154"/>
                    <a:pt x="73" y="149"/>
                  </a:cubicBezTo>
                  <a:cubicBezTo>
                    <a:pt x="73" y="146"/>
                    <a:pt x="72" y="145"/>
                    <a:pt x="72" y="141"/>
                  </a:cubicBezTo>
                  <a:cubicBezTo>
                    <a:pt x="74" y="141"/>
                    <a:pt x="73" y="142"/>
                    <a:pt x="72" y="141"/>
                  </a:cubicBezTo>
                  <a:cubicBezTo>
                    <a:pt x="70" y="135"/>
                    <a:pt x="73" y="128"/>
                    <a:pt x="73" y="123"/>
                  </a:cubicBezTo>
                  <a:cubicBezTo>
                    <a:pt x="73" y="118"/>
                    <a:pt x="71" y="113"/>
                    <a:pt x="75" y="109"/>
                  </a:cubicBezTo>
                  <a:cubicBezTo>
                    <a:pt x="76" y="115"/>
                    <a:pt x="76" y="115"/>
                    <a:pt x="76" y="115"/>
                  </a:cubicBezTo>
                  <a:cubicBezTo>
                    <a:pt x="77" y="117"/>
                    <a:pt x="76" y="119"/>
                    <a:pt x="76" y="121"/>
                  </a:cubicBezTo>
                  <a:cubicBezTo>
                    <a:pt x="76" y="124"/>
                    <a:pt x="76" y="129"/>
                    <a:pt x="78" y="132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0" y="122"/>
                    <a:pt x="78" y="115"/>
                    <a:pt x="79" y="109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4"/>
                    <a:pt x="79" y="104"/>
                    <a:pt x="80" y="103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2" y="111"/>
                    <a:pt x="82" y="112"/>
                    <a:pt x="82" y="112"/>
                  </a:cubicBezTo>
                  <a:cubicBezTo>
                    <a:pt x="83" y="113"/>
                    <a:pt x="83" y="113"/>
                    <a:pt x="83" y="113"/>
                  </a:cubicBezTo>
                  <a:cubicBezTo>
                    <a:pt x="83" y="109"/>
                    <a:pt x="83" y="103"/>
                    <a:pt x="84" y="100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87" y="108"/>
                    <a:pt x="87" y="108"/>
                    <a:pt x="88" y="10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3" y="88"/>
                    <a:pt x="92" y="88"/>
                    <a:pt x="94" y="86"/>
                  </a:cubicBezTo>
                  <a:cubicBezTo>
                    <a:pt x="94" y="92"/>
                    <a:pt x="92" y="94"/>
                    <a:pt x="92" y="100"/>
                  </a:cubicBezTo>
                  <a:cubicBezTo>
                    <a:pt x="91" y="105"/>
                    <a:pt x="91" y="106"/>
                    <a:pt x="93" y="112"/>
                  </a:cubicBezTo>
                  <a:cubicBezTo>
                    <a:pt x="94" y="121"/>
                    <a:pt x="94" y="130"/>
                    <a:pt x="94" y="140"/>
                  </a:cubicBezTo>
                  <a:cubicBezTo>
                    <a:pt x="96" y="169"/>
                    <a:pt x="96" y="169"/>
                    <a:pt x="96" y="169"/>
                  </a:cubicBezTo>
                  <a:cubicBezTo>
                    <a:pt x="96" y="171"/>
                    <a:pt x="96" y="175"/>
                    <a:pt x="96" y="177"/>
                  </a:cubicBezTo>
                  <a:cubicBezTo>
                    <a:pt x="96" y="181"/>
                    <a:pt x="96" y="181"/>
                    <a:pt x="97" y="183"/>
                  </a:cubicBezTo>
                  <a:cubicBezTo>
                    <a:pt x="97" y="185"/>
                    <a:pt x="98" y="188"/>
                    <a:pt x="98" y="190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7" y="195"/>
                    <a:pt x="95" y="186"/>
                    <a:pt x="94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3" y="183"/>
                    <a:pt x="93" y="183"/>
                    <a:pt x="93" y="182"/>
                  </a:cubicBezTo>
                  <a:cubicBezTo>
                    <a:pt x="93" y="182"/>
                    <a:pt x="93" y="182"/>
                    <a:pt x="92" y="182"/>
                  </a:cubicBezTo>
                  <a:cubicBezTo>
                    <a:pt x="93" y="178"/>
                    <a:pt x="93" y="178"/>
                    <a:pt x="93" y="178"/>
                  </a:cubicBezTo>
                  <a:cubicBezTo>
                    <a:pt x="93" y="178"/>
                    <a:pt x="93" y="178"/>
                    <a:pt x="93" y="177"/>
                  </a:cubicBezTo>
                  <a:cubicBezTo>
                    <a:pt x="93" y="177"/>
                    <a:pt x="93" y="177"/>
                    <a:pt x="93" y="177"/>
                  </a:cubicBezTo>
                  <a:cubicBezTo>
                    <a:pt x="89" y="171"/>
                    <a:pt x="95" y="123"/>
                    <a:pt x="89" y="112"/>
                  </a:cubicBezTo>
                  <a:cubicBezTo>
                    <a:pt x="87" y="116"/>
                    <a:pt x="86" y="121"/>
                    <a:pt x="86" y="125"/>
                  </a:cubicBezTo>
                  <a:cubicBezTo>
                    <a:pt x="86" y="126"/>
                    <a:pt x="86" y="126"/>
                    <a:pt x="85" y="126"/>
                  </a:cubicBezTo>
                  <a:cubicBezTo>
                    <a:pt x="85" y="126"/>
                    <a:pt x="85" y="126"/>
                    <a:pt x="85" y="127"/>
                  </a:cubicBezTo>
                  <a:cubicBezTo>
                    <a:pt x="83" y="137"/>
                    <a:pt x="83" y="137"/>
                    <a:pt x="83" y="137"/>
                  </a:cubicBezTo>
                  <a:cubicBezTo>
                    <a:pt x="78" y="148"/>
                    <a:pt x="81" y="162"/>
                    <a:pt x="80" y="175"/>
                  </a:cubicBezTo>
                  <a:cubicBezTo>
                    <a:pt x="80" y="176"/>
                    <a:pt x="80" y="178"/>
                    <a:pt x="80" y="180"/>
                  </a:cubicBezTo>
                  <a:cubicBezTo>
                    <a:pt x="80" y="181"/>
                    <a:pt x="80" y="182"/>
                    <a:pt x="80" y="183"/>
                  </a:cubicBezTo>
                  <a:cubicBezTo>
                    <a:pt x="79" y="184"/>
                    <a:pt x="79" y="184"/>
                    <a:pt x="79" y="184"/>
                  </a:cubicBezTo>
                  <a:cubicBezTo>
                    <a:pt x="76" y="177"/>
                    <a:pt x="81" y="167"/>
                    <a:pt x="78" y="160"/>
                  </a:cubicBezTo>
                  <a:cubicBezTo>
                    <a:pt x="77" y="158"/>
                    <a:pt x="77" y="159"/>
                    <a:pt x="76" y="158"/>
                  </a:cubicBezTo>
                  <a:cubicBezTo>
                    <a:pt x="76" y="162"/>
                    <a:pt x="75" y="161"/>
                    <a:pt x="75" y="164"/>
                  </a:cubicBezTo>
                  <a:cubicBezTo>
                    <a:pt x="75" y="169"/>
                    <a:pt x="75" y="168"/>
                    <a:pt x="74" y="172"/>
                  </a:cubicBezTo>
                  <a:cubicBezTo>
                    <a:pt x="76" y="176"/>
                    <a:pt x="76" y="172"/>
                    <a:pt x="75" y="177"/>
                  </a:cubicBezTo>
                  <a:cubicBezTo>
                    <a:pt x="75" y="180"/>
                    <a:pt x="75" y="183"/>
                    <a:pt x="74" y="185"/>
                  </a:cubicBezTo>
                  <a:cubicBezTo>
                    <a:pt x="74" y="191"/>
                    <a:pt x="75" y="195"/>
                    <a:pt x="76" y="199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76" y="213"/>
                    <a:pt x="79" y="220"/>
                    <a:pt x="76" y="224"/>
                  </a:cubicBezTo>
                  <a:cubicBezTo>
                    <a:pt x="73" y="220"/>
                    <a:pt x="74" y="218"/>
                    <a:pt x="74" y="212"/>
                  </a:cubicBezTo>
                  <a:cubicBezTo>
                    <a:pt x="75" y="209"/>
                    <a:pt x="74" y="204"/>
                    <a:pt x="74" y="199"/>
                  </a:cubicBezTo>
                  <a:cubicBezTo>
                    <a:pt x="71" y="201"/>
                    <a:pt x="73" y="200"/>
                    <a:pt x="70" y="202"/>
                  </a:cubicBezTo>
                  <a:cubicBezTo>
                    <a:pt x="70" y="194"/>
                    <a:pt x="70" y="186"/>
                    <a:pt x="70" y="179"/>
                  </a:cubicBezTo>
                  <a:cubicBezTo>
                    <a:pt x="68" y="165"/>
                    <a:pt x="68" y="165"/>
                    <a:pt x="68" y="165"/>
                  </a:cubicBezTo>
                  <a:cubicBezTo>
                    <a:pt x="68" y="162"/>
                    <a:pt x="68" y="165"/>
                    <a:pt x="68" y="163"/>
                  </a:cubicBezTo>
                  <a:cubicBezTo>
                    <a:pt x="67" y="161"/>
                    <a:pt x="68" y="160"/>
                    <a:pt x="68" y="158"/>
                  </a:cubicBezTo>
                  <a:cubicBezTo>
                    <a:pt x="65" y="158"/>
                    <a:pt x="66" y="158"/>
                    <a:pt x="63" y="158"/>
                  </a:cubicBezTo>
                  <a:cubicBezTo>
                    <a:pt x="63" y="163"/>
                    <a:pt x="63" y="168"/>
                    <a:pt x="63" y="173"/>
                  </a:cubicBezTo>
                  <a:cubicBezTo>
                    <a:pt x="64" y="180"/>
                    <a:pt x="66" y="190"/>
                    <a:pt x="66" y="199"/>
                  </a:cubicBezTo>
                  <a:cubicBezTo>
                    <a:pt x="66" y="205"/>
                    <a:pt x="65" y="207"/>
                    <a:pt x="66" y="213"/>
                  </a:cubicBezTo>
                  <a:cubicBezTo>
                    <a:pt x="67" y="213"/>
                    <a:pt x="65" y="217"/>
                    <a:pt x="69" y="213"/>
                  </a:cubicBezTo>
                  <a:cubicBezTo>
                    <a:pt x="69" y="216"/>
                    <a:pt x="69" y="215"/>
                    <a:pt x="70" y="218"/>
                  </a:cubicBezTo>
                  <a:cubicBezTo>
                    <a:pt x="65" y="216"/>
                    <a:pt x="68" y="217"/>
                    <a:pt x="67" y="218"/>
                  </a:cubicBezTo>
                  <a:cubicBezTo>
                    <a:pt x="67" y="224"/>
                    <a:pt x="67" y="230"/>
                    <a:pt x="67" y="235"/>
                  </a:cubicBezTo>
                  <a:cubicBezTo>
                    <a:pt x="66" y="241"/>
                    <a:pt x="65" y="245"/>
                    <a:pt x="65" y="250"/>
                  </a:cubicBezTo>
                  <a:cubicBezTo>
                    <a:pt x="65" y="254"/>
                    <a:pt x="65" y="261"/>
                    <a:pt x="65" y="266"/>
                  </a:cubicBezTo>
                  <a:cubicBezTo>
                    <a:pt x="65" y="270"/>
                    <a:pt x="66" y="271"/>
                    <a:pt x="66" y="274"/>
                  </a:cubicBezTo>
                  <a:cubicBezTo>
                    <a:pt x="66" y="281"/>
                    <a:pt x="66" y="281"/>
                    <a:pt x="66" y="281"/>
                  </a:cubicBezTo>
                  <a:cubicBezTo>
                    <a:pt x="66" y="281"/>
                    <a:pt x="65" y="282"/>
                    <a:pt x="65" y="282"/>
                  </a:cubicBezTo>
                  <a:cubicBezTo>
                    <a:pt x="68" y="287"/>
                    <a:pt x="68" y="287"/>
                    <a:pt x="68" y="287"/>
                  </a:cubicBezTo>
                  <a:cubicBezTo>
                    <a:pt x="68" y="287"/>
                    <a:pt x="69" y="287"/>
                    <a:pt x="69" y="288"/>
                  </a:cubicBezTo>
                  <a:cubicBezTo>
                    <a:pt x="66" y="290"/>
                    <a:pt x="66" y="288"/>
                    <a:pt x="66" y="294"/>
                  </a:cubicBezTo>
                  <a:cubicBezTo>
                    <a:pt x="66" y="329"/>
                    <a:pt x="66" y="329"/>
                    <a:pt x="66" y="329"/>
                  </a:cubicBezTo>
                  <a:cubicBezTo>
                    <a:pt x="66" y="333"/>
                    <a:pt x="69" y="344"/>
                    <a:pt x="67" y="349"/>
                  </a:cubicBezTo>
                  <a:cubicBezTo>
                    <a:pt x="69" y="351"/>
                    <a:pt x="68" y="350"/>
                    <a:pt x="70" y="351"/>
                  </a:cubicBezTo>
                  <a:cubicBezTo>
                    <a:pt x="71" y="347"/>
                    <a:pt x="71" y="349"/>
                    <a:pt x="71" y="346"/>
                  </a:cubicBezTo>
                  <a:cubicBezTo>
                    <a:pt x="71" y="343"/>
                    <a:pt x="70" y="345"/>
                    <a:pt x="71" y="342"/>
                  </a:cubicBezTo>
                  <a:cubicBezTo>
                    <a:pt x="74" y="336"/>
                    <a:pt x="72" y="330"/>
                    <a:pt x="73" y="323"/>
                  </a:cubicBezTo>
                  <a:cubicBezTo>
                    <a:pt x="73" y="318"/>
                    <a:pt x="74" y="319"/>
                    <a:pt x="74" y="314"/>
                  </a:cubicBezTo>
                  <a:cubicBezTo>
                    <a:pt x="75" y="304"/>
                    <a:pt x="76" y="292"/>
                    <a:pt x="76" y="283"/>
                  </a:cubicBezTo>
                  <a:cubicBezTo>
                    <a:pt x="76" y="279"/>
                    <a:pt x="75" y="277"/>
                    <a:pt x="77" y="274"/>
                  </a:cubicBezTo>
                  <a:cubicBezTo>
                    <a:pt x="76" y="277"/>
                    <a:pt x="78" y="279"/>
                    <a:pt x="79" y="281"/>
                  </a:cubicBezTo>
                  <a:cubicBezTo>
                    <a:pt x="78" y="286"/>
                    <a:pt x="80" y="279"/>
                    <a:pt x="78" y="283"/>
                  </a:cubicBezTo>
                  <a:cubicBezTo>
                    <a:pt x="75" y="292"/>
                    <a:pt x="79" y="306"/>
                    <a:pt x="79" y="307"/>
                  </a:cubicBezTo>
                  <a:cubicBezTo>
                    <a:pt x="79" y="307"/>
                    <a:pt x="78" y="307"/>
                    <a:pt x="78" y="308"/>
                  </a:cubicBezTo>
                  <a:cubicBezTo>
                    <a:pt x="78" y="308"/>
                    <a:pt x="78" y="308"/>
                    <a:pt x="78" y="309"/>
                  </a:cubicBezTo>
                  <a:cubicBezTo>
                    <a:pt x="76" y="312"/>
                    <a:pt x="77" y="315"/>
                    <a:pt x="79" y="318"/>
                  </a:cubicBezTo>
                  <a:cubicBezTo>
                    <a:pt x="77" y="322"/>
                    <a:pt x="78" y="324"/>
                    <a:pt x="78" y="330"/>
                  </a:cubicBezTo>
                  <a:cubicBezTo>
                    <a:pt x="81" y="323"/>
                    <a:pt x="77" y="373"/>
                    <a:pt x="77" y="376"/>
                  </a:cubicBezTo>
                  <a:cubicBezTo>
                    <a:pt x="82" y="375"/>
                    <a:pt x="77" y="376"/>
                    <a:pt x="81" y="374"/>
                  </a:cubicBezTo>
                  <a:cubicBezTo>
                    <a:pt x="84" y="379"/>
                    <a:pt x="84" y="379"/>
                    <a:pt x="84" y="379"/>
                  </a:cubicBezTo>
                  <a:cubicBezTo>
                    <a:pt x="81" y="381"/>
                    <a:pt x="81" y="381"/>
                    <a:pt x="81" y="381"/>
                  </a:cubicBezTo>
                  <a:cubicBezTo>
                    <a:pt x="83" y="385"/>
                    <a:pt x="82" y="387"/>
                    <a:pt x="84" y="391"/>
                  </a:cubicBezTo>
                  <a:cubicBezTo>
                    <a:pt x="87" y="389"/>
                    <a:pt x="87" y="389"/>
                    <a:pt x="87" y="389"/>
                  </a:cubicBezTo>
                  <a:cubicBezTo>
                    <a:pt x="85" y="377"/>
                    <a:pt x="89" y="387"/>
                    <a:pt x="88" y="371"/>
                  </a:cubicBezTo>
                  <a:cubicBezTo>
                    <a:pt x="87" y="366"/>
                    <a:pt x="86" y="362"/>
                    <a:pt x="88" y="357"/>
                  </a:cubicBezTo>
                  <a:cubicBezTo>
                    <a:pt x="88" y="357"/>
                    <a:pt x="89" y="355"/>
                    <a:pt x="90" y="360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1" y="372"/>
                    <a:pt x="94" y="376"/>
                    <a:pt x="92" y="380"/>
                  </a:cubicBezTo>
                  <a:cubicBezTo>
                    <a:pt x="92" y="380"/>
                    <a:pt x="92" y="381"/>
                    <a:pt x="92" y="381"/>
                  </a:cubicBezTo>
                  <a:cubicBezTo>
                    <a:pt x="91" y="385"/>
                    <a:pt x="91" y="385"/>
                    <a:pt x="91" y="385"/>
                  </a:cubicBezTo>
                  <a:cubicBezTo>
                    <a:pt x="91" y="391"/>
                    <a:pt x="88" y="397"/>
                    <a:pt x="90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3" y="404"/>
                    <a:pt x="93" y="404"/>
                    <a:pt x="93" y="404"/>
                  </a:cubicBezTo>
                  <a:cubicBezTo>
                    <a:pt x="94" y="399"/>
                    <a:pt x="94" y="399"/>
                    <a:pt x="94" y="399"/>
                  </a:cubicBezTo>
                  <a:cubicBezTo>
                    <a:pt x="95" y="397"/>
                    <a:pt x="95" y="397"/>
                    <a:pt x="95" y="394"/>
                  </a:cubicBezTo>
                  <a:cubicBezTo>
                    <a:pt x="99" y="395"/>
                    <a:pt x="96" y="394"/>
                    <a:pt x="97" y="395"/>
                  </a:cubicBezTo>
                  <a:cubicBezTo>
                    <a:pt x="98" y="395"/>
                    <a:pt x="98" y="398"/>
                    <a:pt x="98" y="396"/>
                  </a:cubicBezTo>
                  <a:cubicBezTo>
                    <a:pt x="98" y="396"/>
                    <a:pt x="99" y="397"/>
                    <a:pt x="99" y="397"/>
                  </a:cubicBezTo>
                  <a:cubicBezTo>
                    <a:pt x="99" y="394"/>
                    <a:pt x="99" y="394"/>
                    <a:pt x="99" y="394"/>
                  </a:cubicBezTo>
                  <a:cubicBezTo>
                    <a:pt x="100" y="392"/>
                    <a:pt x="99" y="394"/>
                    <a:pt x="100" y="392"/>
                  </a:cubicBezTo>
                  <a:cubicBezTo>
                    <a:pt x="103" y="385"/>
                    <a:pt x="103" y="374"/>
                    <a:pt x="102" y="366"/>
                  </a:cubicBezTo>
                  <a:cubicBezTo>
                    <a:pt x="101" y="358"/>
                    <a:pt x="101" y="347"/>
                    <a:pt x="102" y="340"/>
                  </a:cubicBezTo>
                  <a:cubicBezTo>
                    <a:pt x="103" y="336"/>
                    <a:pt x="104" y="336"/>
                    <a:pt x="105" y="333"/>
                  </a:cubicBezTo>
                  <a:cubicBezTo>
                    <a:pt x="103" y="324"/>
                    <a:pt x="105" y="322"/>
                    <a:pt x="105" y="313"/>
                  </a:cubicBezTo>
                  <a:cubicBezTo>
                    <a:pt x="105" y="272"/>
                    <a:pt x="105" y="272"/>
                    <a:pt x="105" y="272"/>
                  </a:cubicBezTo>
                  <a:cubicBezTo>
                    <a:pt x="105" y="270"/>
                    <a:pt x="105" y="271"/>
                    <a:pt x="105" y="268"/>
                  </a:cubicBezTo>
                  <a:cubicBezTo>
                    <a:pt x="106" y="253"/>
                    <a:pt x="106" y="253"/>
                    <a:pt x="106" y="253"/>
                  </a:cubicBezTo>
                  <a:cubicBezTo>
                    <a:pt x="107" y="238"/>
                    <a:pt x="105" y="223"/>
                    <a:pt x="105" y="209"/>
                  </a:cubicBezTo>
                  <a:cubicBezTo>
                    <a:pt x="105" y="201"/>
                    <a:pt x="105" y="194"/>
                    <a:pt x="105" y="188"/>
                  </a:cubicBezTo>
                  <a:cubicBezTo>
                    <a:pt x="105" y="181"/>
                    <a:pt x="101" y="179"/>
                    <a:pt x="106" y="173"/>
                  </a:cubicBezTo>
                  <a:cubicBezTo>
                    <a:pt x="106" y="180"/>
                    <a:pt x="107" y="181"/>
                    <a:pt x="107" y="188"/>
                  </a:cubicBezTo>
                  <a:cubicBezTo>
                    <a:pt x="108" y="245"/>
                    <a:pt x="108" y="245"/>
                    <a:pt x="108" y="245"/>
                  </a:cubicBezTo>
                  <a:cubicBezTo>
                    <a:pt x="107" y="249"/>
                    <a:pt x="109" y="254"/>
                    <a:pt x="108" y="258"/>
                  </a:cubicBezTo>
                  <a:cubicBezTo>
                    <a:pt x="110" y="261"/>
                    <a:pt x="110" y="261"/>
                    <a:pt x="110" y="261"/>
                  </a:cubicBezTo>
                  <a:cubicBezTo>
                    <a:pt x="109" y="264"/>
                    <a:pt x="107" y="266"/>
                    <a:pt x="110" y="269"/>
                  </a:cubicBezTo>
                  <a:cubicBezTo>
                    <a:pt x="105" y="276"/>
                    <a:pt x="112" y="290"/>
                    <a:pt x="108" y="297"/>
                  </a:cubicBezTo>
                  <a:cubicBezTo>
                    <a:pt x="108" y="310"/>
                    <a:pt x="108" y="310"/>
                    <a:pt x="108" y="310"/>
                  </a:cubicBezTo>
                  <a:cubicBezTo>
                    <a:pt x="109" y="315"/>
                    <a:pt x="107" y="322"/>
                    <a:pt x="108" y="327"/>
                  </a:cubicBezTo>
                  <a:cubicBezTo>
                    <a:pt x="106" y="329"/>
                    <a:pt x="106" y="329"/>
                    <a:pt x="106" y="329"/>
                  </a:cubicBezTo>
                  <a:cubicBezTo>
                    <a:pt x="107" y="331"/>
                    <a:pt x="107" y="331"/>
                    <a:pt x="108" y="332"/>
                  </a:cubicBezTo>
                  <a:cubicBezTo>
                    <a:pt x="104" y="336"/>
                    <a:pt x="106" y="338"/>
                    <a:pt x="106" y="343"/>
                  </a:cubicBezTo>
                  <a:cubicBezTo>
                    <a:pt x="109" y="344"/>
                    <a:pt x="110" y="345"/>
                    <a:pt x="112" y="346"/>
                  </a:cubicBezTo>
                  <a:cubicBezTo>
                    <a:pt x="114" y="343"/>
                    <a:pt x="113" y="340"/>
                    <a:pt x="114" y="335"/>
                  </a:cubicBezTo>
                  <a:cubicBezTo>
                    <a:pt x="113" y="335"/>
                    <a:pt x="112" y="336"/>
                    <a:pt x="110" y="335"/>
                  </a:cubicBezTo>
                  <a:cubicBezTo>
                    <a:pt x="112" y="329"/>
                    <a:pt x="113" y="334"/>
                    <a:pt x="111" y="326"/>
                  </a:cubicBezTo>
                  <a:cubicBezTo>
                    <a:pt x="115" y="326"/>
                    <a:pt x="113" y="326"/>
                    <a:pt x="115" y="325"/>
                  </a:cubicBezTo>
                  <a:cubicBezTo>
                    <a:pt x="115" y="305"/>
                    <a:pt x="115" y="305"/>
                    <a:pt x="115" y="305"/>
                  </a:cubicBezTo>
                  <a:cubicBezTo>
                    <a:pt x="112" y="300"/>
                    <a:pt x="112" y="303"/>
                    <a:pt x="111" y="296"/>
                  </a:cubicBezTo>
                  <a:cubicBezTo>
                    <a:pt x="111" y="291"/>
                    <a:pt x="112" y="290"/>
                    <a:pt x="111" y="283"/>
                  </a:cubicBezTo>
                  <a:cubicBezTo>
                    <a:pt x="113" y="285"/>
                    <a:pt x="113" y="284"/>
                    <a:pt x="116" y="285"/>
                  </a:cubicBezTo>
                  <a:cubicBezTo>
                    <a:pt x="114" y="278"/>
                    <a:pt x="119" y="270"/>
                    <a:pt x="116" y="264"/>
                  </a:cubicBezTo>
                  <a:cubicBezTo>
                    <a:pt x="115" y="261"/>
                    <a:pt x="116" y="258"/>
                    <a:pt x="116" y="255"/>
                  </a:cubicBezTo>
                  <a:cubicBezTo>
                    <a:pt x="117" y="251"/>
                    <a:pt x="116" y="246"/>
                    <a:pt x="116" y="243"/>
                  </a:cubicBezTo>
                  <a:cubicBezTo>
                    <a:pt x="117" y="231"/>
                    <a:pt x="115" y="222"/>
                    <a:pt x="119" y="221"/>
                  </a:cubicBezTo>
                  <a:cubicBezTo>
                    <a:pt x="117" y="227"/>
                    <a:pt x="121" y="252"/>
                    <a:pt x="120" y="261"/>
                  </a:cubicBezTo>
                  <a:cubicBezTo>
                    <a:pt x="124" y="264"/>
                    <a:pt x="124" y="264"/>
                    <a:pt x="124" y="264"/>
                  </a:cubicBezTo>
                  <a:cubicBezTo>
                    <a:pt x="125" y="259"/>
                    <a:pt x="126" y="261"/>
                    <a:pt x="126" y="256"/>
                  </a:cubicBezTo>
                  <a:cubicBezTo>
                    <a:pt x="127" y="252"/>
                    <a:pt x="126" y="250"/>
                    <a:pt x="126" y="245"/>
                  </a:cubicBezTo>
                  <a:cubicBezTo>
                    <a:pt x="127" y="236"/>
                    <a:pt x="127" y="238"/>
                    <a:pt x="126" y="228"/>
                  </a:cubicBezTo>
                  <a:cubicBezTo>
                    <a:pt x="124" y="227"/>
                    <a:pt x="124" y="227"/>
                    <a:pt x="124" y="227"/>
                  </a:cubicBezTo>
                  <a:cubicBezTo>
                    <a:pt x="122" y="195"/>
                    <a:pt x="122" y="195"/>
                    <a:pt x="122" y="195"/>
                  </a:cubicBezTo>
                  <a:cubicBezTo>
                    <a:pt x="121" y="189"/>
                    <a:pt x="120" y="186"/>
                    <a:pt x="120" y="179"/>
                  </a:cubicBezTo>
                  <a:cubicBezTo>
                    <a:pt x="119" y="169"/>
                    <a:pt x="118" y="169"/>
                    <a:pt x="116" y="167"/>
                  </a:cubicBezTo>
                  <a:cubicBezTo>
                    <a:pt x="116" y="164"/>
                    <a:pt x="115" y="165"/>
                    <a:pt x="116" y="163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53"/>
                    <a:pt x="115" y="139"/>
                    <a:pt x="112" y="134"/>
                  </a:cubicBezTo>
                  <a:cubicBezTo>
                    <a:pt x="112" y="133"/>
                    <a:pt x="112" y="133"/>
                    <a:pt x="111" y="131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4" y="108"/>
                    <a:pt x="104" y="108"/>
                    <a:pt x="104" y="108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11"/>
                    <a:pt x="104" y="109"/>
                    <a:pt x="103" y="110"/>
                  </a:cubicBezTo>
                  <a:cubicBezTo>
                    <a:pt x="104" y="112"/>
                    <a:pt x="104" y="113"/>
                    <a:pt x="103" y="114"/>
                  </a:cubicBezTo>
                  <a:cubicBezTo>
                    <a:pt x="103" y="114"/>
                    <a:pt x="103" y="114"/>
                    <a:pt x="103" y="114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0" y="109"/>
                    <a:pt x="100" y="110"/>
                    <a:pt x="100" y="107"/>
                  </a:cubicBezTo>
                  <a:cubicBezTo>
                    <a:pt x="102" y="111"/>
                    <a:pt x="100" y="109"/>
                    <a:pt x="102" y="110"/>
                  </a:cubicBezTo>
                  <a:cubicBezTo>
                    <a:pt x="102" y="104"/>
                    <a:pt x="101" y="106"/>
                    <a:pt x="104" y="105"/>
                  </a:cubicBezTo>
                  <a:cubicBezTo>
                    <a:pt x="103" y="103"/>
                    <a:pt x="103" y="104"/>
                    <a:pt x="102" y="101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0" y="99"/>
                    <a:pt x="100" y="99"/>
                    <a:pt x="100" y="99"/>
                  </a:cubicBezTo>
                  <a:cubicBezTo>
                    <a:pt x="98" y="88"/>
                    <a:pt x="99" y="80"/>
                    <a:pt x="98" y="75"/>
                  </a:cubicBezTo>
                  <a:cubicBezTo>
                    <a:pt x="97" y="72"/>
                    <a:pt x="99" y="74"/>
                    <a:pt x="97" y="71"/>
                  </a:cubicBezTo>
                  <a:cubicBezTo>
                    <a:pt x="96" y="68"/>
                    <a:pt x="96" y="69"/>
                    <a:pt x="95" y="69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1" y="72"/>
                    <a:pt x="89" y="62"/>
                    <a:pt x="88" y="58"/>
                  </a:cubicBezTo>
                  <a:cubicBezTo>
                    <a:pt x="87" y="53"/>
                    <a:pt x="84" y="46"/>
                    <a:pt x="85" y="40"/>
                  </a:cubicBezTo>
                  <a:cubicBezTo>
                    <a:pt x="84" y="41"/>
                    <a:pt x="82" y="36"/>
                    <a:pt x="83" y="46"/>
                  </a:cubicBezTo>
                  <a:cubicBezTo>
                    <a:pt x="84" y="47"/>
                    <a:pt x="84" y="48"/>
                    <a:pt x="84" y="50"/>
                  </a:cubicBezTo>
                  <a:cubicBezTo>
                    <a:pt x="85" y="55"/>
                    <a:pt x="85" y="57"/>
                    <a:pt x="85" y="63"/>
                  </a:cubicBezTo>
                  <a:cubicBezTo>
                    <a:pt x="84" y="61"/>
                    <a:pt x="84" y="62"/>
                    <a:pt x="83" y="60"/>
                  </a:cubicBezTo>
                  <a:cubicBezTo>
                    <a:pt x="82" y="58"/>
                    <a:pt x="83" y="59"/>
                    <a:pt x="82" y="58"/>
                  </a:cubicBezTo>
                  <a:cubicBezTo>
                    <a:pt x="80" y="52"/>
                    <a:pt x="81" y="49"/>
                    <a:pt x="80" y="43"/>
                  </a:cubicBezTo>
                  <a:cubicBezTo>
                    <a:pt x="79" y="39"/>
                    <a:pt x="78" y="36"/>
                    <a:pt x="77" y="32"/>
                  </a:cubicBezTo>
                  <a:cubicBezTo>
                    <a:pt x="76" y="27"/>
                    <a:pt x="77" y="26"/>
                    <a:pt x="73" y="23"/>
                  </a:cubicBezTo>
                  <a:cubicBezTo>
                    <a:pt x="73" y="26"/>
                    <a:pt x="74" y="30"/>
                    <a:pt x="74" y="3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9"/>
                    <a:pt x="81" y="79"/>
                    <a:pt x="80" y="80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79" y="76"/>
                    <a:pt x="80" y="76"/>
                    <a:pt x="78" y="74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6" y="85"/>
                    <a:pt x="75" y="78"/>
                    <a:pt x="75" y="67"/>
                  </a:cubicBezTo>
                  <a:cubicBezTo>
                    <a:pt x="74" y="61"/>
                    <a:pt x="73" y="53"/>
                    <a:pt x="71" y="48"/>
                  </a:cubicBezTo>
                  <a:cubicBezTo>
                    <a:pt x="70" y="43"/>
                    <a:pt x="71" y="31"/>
                    <a:pt x="66" y="17"/>
                  </a:cubicBezTo>
                  <a:cubicBezTo>
                    <a:pt x="64" y="12"/>
                    <a:pt x="61" y="2"/>
                    <a:pt x="56" y="0"/>
                  </a:cubicBezTo>
                  <a:cubicBezTo>
                    <a:pt x="52" y="7"/>
                    <a:pt x="57" y="17"/>
                    <a:pt x="59" y="24"/>
                  </a:cubicBezTo>
                  <a:cubicBezTo>
                    <a:pt x="59" y="28"/>
                    <a:pt x="61" y="41"/>
                    <a:pt x="61" y="45"/>
                  </a:cubicBezTo>
                  <a:cubicBezTo>
                    <a:pt x="59" y="58"/>
                    <a:pt x="61" y="69"/>
                    <a:pt x="61" y="82"/>
                  </a:cubicBezTo>
                  <a:cubicBezTo>
                    <a:pt x="61" y="87"/>
                    <a:pt x="61" y="89"/>
                    <a:pt x="61" y="95"/>
                  </a:cubicBezTo>
                  <a:cubicBezTo>
                    <a:pt x="61" y="99"/>
                    <a:pt x="63" y="106"/>
                    <a:pt x="61" y="109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4"/>
                    <a:pt x="60" y="101"/>
                    <a:pt x="60" y="100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9" y="78"/>
                    <a:pt x="59" y="70"/>
                    <a:pt x="56" y="67"/>
                  </a:cubicBezTo>
                  <a:cubicBezTo>
                    <a:pt x="54" y="74"/>
                    <a:pt x="58" y="71"/>
                    <a:pt x="53" y="79"/>
                  </a:cubicBezTo>
                  <a:cubicBezTo>
                    <a:pt x="56" y="86"/>
                    <a:pt x="51" y="82"/>
                    <a:pt x="54" y="87"/>
                  </a:cubicBezTo>
                  <a:cubicBezTo>
                    <a:pt x="51" y="87"/>
                    <a:pt x="53" y="86"/>
                    <a:pt x="50" y="85"/>
                  </a:cubicBezTo>
                  <a:cubicBezTo>
                    <a:pt x="50" y="80"/>
                    <a:pt x="49" y="81"/>
                    <a:pt x="49" y="77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4" y="64"/>
                    <a:pt x="53" y="48"/>
                    <a:pt x="50" y="39"/>
                  </a:cubicBezTo>
                  <a:cubicBezTo>
                    <a:pt x="48" y="33"/>
                    <a:pt x="48" y="25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6"/>
                    <a:pt x="47" y="16"/>
                  </a:cubicBezTo>
                  <a:cubicBezTo>
                    <a:pt x="46" y="11"/>
                    <a:pt x="45" y="12"/>
                    <a:pt x="44" y="12"/>
                  </a:cubicBezTo>
                  <a:cubicBezTo>
                    <a:pt x="43" y="11"/>
                    <a:pt x="43" y="11"/>
                    <a:pt x="43" y="11"/>
                  </a:cubicBezTo>
                  <a:lnTo>
                    <a:pt x="44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6" name="Freeform 21"/>
            <p:cNvSpPr>
              <a:spLocks noEditPoints="1"/>
            </p:cNvSpPr>
            <p:nvPr/>
          </p:nvSpPr>
          <p:spPr bwMode="auto">
            <a:xfrm>
              <a:off x="1165422" y="4169590"/>
              <a:ext cx="138548" cy="416426"/>
            </a:xfrm>
            <a:custGeom>
              <a:avLst/>
              <a:gdLst>
                <a:gd name="T0" fmla="*/ 83 w 138"/>
                <a:gd name="T1" fmla="*/ 363 h 414"/>
                <a:gd name="T2" fmla="*/ 80 w 138"/>
                <a:gd name="T3" fmla="*/ 343 h 414"/>
                <a:gd name="T4" fmla="*/ 118 w 138"/>
                <a:gd name="T5" fmla="*/ 307 h 414"/>
                <a:gd name="T6" fmla="*/ 125 w 138"/>
                <a:gd name="T7" fmla="*/ 269 h 414"/>
                <a:gd name="T8" fmla="*/ 71 w 138"/>
                <a:gd name="T9" fmla="*/ 279 h 414"/>
                <a:gd name="T10" fmla="*/ 64 w 138"/>
                <a:gd name="T11" fmla="*/ 243 h 414"/>
                <a:gd name="T12" fmla="*/ 16 w 138"/>
                <a:gd name="T13" fmla="*/ 245 h 414"/>
                <a:gd name="T14" fmla="*/ 17 w 138"/>
                <a:gd name="T15" fmla="*/ 238 h 414"/>
                <a:gd name="T16" fmla="*/ 15 w 138"/>
                <a:gd name="T17" fmla="*/ 228 h 414"/>
                <a:gd name="T18" fmla="*/ 57 w 138"/>
                <a:gd name="T19" fmla="*/ 202 h 414"/>
                <a:gd name="T20" fmla="*/ 7 w 138"/>
                <a:gd name="T21" fmla="*/ 190 h 414"/>
                <a:gd name="T22" fmla="*/ 52 w 138"/>
                <a:gd name="T23" fmla="*/ 188 h 414"/>
                <a:gd name="T24" fmla="*/ 51 w 138"/>
                <a:gd name="T25" fmla="*/ 182 h 414"/>
                <a:gd name="T26" fmla="*/ 50 w 138"/>
                <a:gd name="T27" fmla="*/ 150 h 414"/>
                <a:gd name="T28" fmla="*/ 52 w 138"/>
                <a:gd name="T29" fmla="*/ 149 h 414"/>
                <a:gd name="T30" fmla="*/ 40 w 138"/>
                <a:gd name="T31" fmla="*/ 3 h 414"/>
                <a:gd name="T32" fmla="*/ 35 w 138"/>
                <a:gd name="T33" fmla="*/ 36 h 414"/>
                <a:gd name="T34" fmla="*/ 33 w 138"/>
                <a:gd name="T35" fmla="*/ 125 h 414"/>
                <a:gd name="T36" fmla="*/ 59 w 138"/>
                <a:gd name="T37" fmla="*/ 313 h 414"/>
                <a:gd name="T38" fmla="*/ 68 w 138"/>
                <a:gd name="T39" fmla="*/ 349 h 414"/>
                <a:gd name="T40" fmla="*/ 34 w 138"/>
                <a:gd name="T41" fmla="*/ 188 h 414"/>
                <a:gd name="T42" fmla="*/ 23 w 138"/>
                <a:gd name="T43" fmla="*/ 112 h 414"/>
                <a:gd name="T44" fmla="*/ 16 w 138"/>
                <a:gd name="T45" fmla="*/ 38 h 414"/>
                <a:gd name="T46" fmla="*/ 5 w 138"/>
                <a:gd name="T47" fmla="*/ 37 h 414"/>
                <a:gd name="T48" fmla="*/ 5 w 138"/>
                <a:gd name="T49" fmla="*/ 128 h 414"/>
                <a:gd name="T50" fmla="*/ 6 w 138"/>
                <a:gd name="T51" fmla="*/ 146 h 414"/>
                <a:gd name="T52" fmla="*/ 3 w 138"/>
                <a:gd name="T53" fmla="*/ 170 h 414"/>
                <a:gd name="T54" fmla="*/ 3 w 138"/>
                <a:gd name="T55" fmla="*/ 193 h 414"/>
                <a:gd name="T56" fmla="*/ 10 w 138"/>
                <a:gd name="T57" fmla="*/ 269 h 414"/>
                <a:gd name="T58" fmla="*/ 30 w 138"/>
                <a:gd name="T59" fmla="*/ 307 h 414"/>
                <a:gd name="T60" fmla="*/ 47 w 138"/>
                <a:gd name="T61" fmla="*/ 328 h 414"/>
                <a:gd name="T62" fmla="*/ 26 w 138"/>
                <a:gd name="T63" fmla="*/ 267 h 414"/>
                <a:gd name="T64" fmla="*/ 31 w 138"/>
                <a:gd name="T65" fmla="*/ 266 h 414"/>
                <a:gd name="T66" fmla="*/ 51 w 138"/>
                <a:gd name="T67" fmla="*/ 338 h 414"/>
                <a:gd name="T68" fmla="*/ 71 w 138"/>
                <a:gd name="T69" fmla="*/ 358 h 414"/>
                <a:gd name="T70" fmla="*/ 95 w 138"/>
                <a:gd name="T71" fmla="*/ 387 h 414"/>
                <a:gd name="T72" fmla="*/ 100 w 138"/>
                <a:gd name="T73" fmla="*/ 372 h 414"/>
                <a:gd name="T74" fmla="*/ 102 w 138"/>
                <a:gd name="T75" fmla="*/ 358 h 414"/>
                <a:gd name="T76" fmla="*/ 100 w 138"/>
                <a:gd name="T77" fmla="*/ 336 h 414"/>
                <a:gd name="T78" fmla="*/ 102 w 138"/>
                <a:gd name="T79" fmla="*/ 290 h 414"/>
                <a:gd name="T80" fmla="*/ 108 w 138"/>
                <a:gd name="T81" fmla="*/ 308 h 414"/>
                <a:gd name="T82" fmla="*/ 123 w 138"/>
                <a:gd name="T83" fmla="*/ 409 h 414"/>
                <a:gd name="T84" fmla="*/ 125 w 138"/>
                <a:gd name="T85" fmla="*/ 364 h 414"/>
                <a:gd name="T86" fmla="*/ 133 w 138"/>
                <a:gd name="T87" fmla="*/ 345 h 414"/>
                <a:gd name="T88" fmla="*/ 132 w 138"/>
                <a:gd name="T89" fmla="*/ 305 h 414"/>
                <a:gd name="T90" fmla="*/ 136 w 138"/>
                <a:gd name="T91" fmla="*/ 300 h 414"/>
                <a:gd name="T92" fmla="*/ 136 w 138"/>
                <a:gd name="T93" fmla="*/ 287 h 414"/>
                <a:gd name="T94" fmla="*/ 129 w 138"/>
                <a:gd name="T95" fmla="*/ 250 h 414"/>
                <a:gd name="T96" fmla="*/ 120 w 138"/>
                <a:gd name="T97" fmla="*/ 252 h 414"/>
                <a:gd name="T98" fmla="*/ 115 w 138"/>
                <a:gd name="T99" fmla="*/ 252 h 414"/>
                <a:gd name="T100" fmla="*/ 117 w 138"/>
                <a:gd name="T101" fmla="*/ 275 h 414"/>
                <a:gd name="T102" fmla="*/ 115 w 138"/>
                <a:gd name="T103" fmla="*/ 290 h 414"/>
                <a:gd name="T104" fmla="*/ 107 w 138"/>
                <a:gd name="T105" fmla="*/ 236 h 414"/>
                <a:gd name="T106" fmla="*/ 94 w 138"/>
                <a:gd name="T107" fmla="*/ 191 h 414"/>
                <a:gd name="T108" fmla="*/ 73 w 138"/>
                <a:gd name="T109" fmla="*/ 106 h 414"/>
                <a:gd name="T110" fmla="*/ 59 w 138"/>
                <a:gd name="T111" fmla="*/ 49 h 414"/>
                <a:gd name="T112" fmla="*/ 56 w 138"/>
                <a:gd name="T113" fmla="*/ 2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8" h="414">
                  <a:moveTo>
                    <a:pt x="84" y="363"/>
                  </a:moveTo>
                  <a:cubicBezTo>
                    <a:pt x="85" y="364"/>
                    <a:pt x="82" y="361"/>
                    <a:pt x="84" y="364"/>
                  </a:cubicBezTo>
                  <a:cubicBezTo>
                    <a:pt x="86" y="366"/>
                    <a:pt x="85" y="365"/>
                    <a:pt x="85" y="366"/>
                  </a:cubicBezTo>
                  <a:cubicBezTo>
                    <a:pt x="86" y="367"/>
                    <a:pt x="86" y="368"/>
                    <a:pt x="86" y="369"/>
                  </a:cubicBezTo>
                  <a:cubicBezTo>
                    <a:pt x="86" y="373"/>
                    <a:pt x="87" y="375"/>
                    <a:pt x="87" y="377"/>
                  </a:cubicBezTo>
                  <a:cubicBezTo>
                    <a:pt x="83" y="374"/>
                    <a:pt x="85" y="372"/>
                    <a:pt x="83" y="363"/>
                  </a:cubicBezTo>
                  <a:lnTo>
                    <a:pt x="84" y="363"/>
                  </a:lnTo>
                  <a:close/>
                  <a:moveTo>
                    <a:pt x="75" y="325"/>
                  </a:moveTo>
                  <a:cubicBezTo>
                    <a:pt x="77" y="319"/>
                    <a:pt x="75" y="321"/>
                    <a:pt x="76" y="315"/>
                  </a:cubicBezTo>
                  <a:cubicBezTo>
                    <a:pt x="77" y="315"/>
                    <a:pt x="75" y="312"/>
                    <a:pt x="77" y="316"/>
                  </a:cubicBezTo>
                  <a:cubicBezTo>
                    <a:pt x="78" y="327"/>
                    <a:pt x="78" y="327"/>
                    <a:pt x="78" y="327"/>
                  </a:cubicBezTo>
                  <a:cubicBezTo>
                    <a:pt x="78" y="333"/>
                    <a:pt x="79" y="338"/>
                    <a:pt x="80" y="343"/>
                  </a:cubicBezTo>
                  <a:cubicBezTo>
                    <a:pt x="75" y="334"/>
                    <a:pt x="80" y="333"/>
                    <a:pt x="75" y="325"/>
                  </a:cubicBezTo>
                  <a:close/>
                  <a:moveTo>
                    <a:pt x="117" y="308"/>
                  </a:moveTo>
                  <a:cubicBezTo>
                    <a:pt x="116" y="307"/>
                    <a:pt x="116" y="306"/>
                    <a:pt x="117" y="304"/>
                  </a:cubicBezTo>
                  <a:cubicBezTo>
                    <a:pt x="117" y="299"/>
                    <a:pt x="115" y="301"/>
                    <a:pt x="120" y="301"/>
                  </a:cubicBezTo>
                  <a:cubicBezTo>
                    <a:pt x="120" y="301"/>
                    <a:pt x="123" y="301"/>
                    <a:pt x="119" y="306"/>
                  </a:cubicBezTo>
                  <a:cubicBezTo>
                    <a:pt x="119" y="306"/>
                    <a:pt x="119" y="307"/>
                    <a:pt x="118" y="307"/>
                  </a:cubicBezTo>
                  <a:cubicBezTo>
                    <a:pt x="117" y="309"/>
                    <a:pt x="118" y="308"/>
                    <a:pt x="117" y="309"/>
                  </a:cubicBezTo>
                  <a:lnTo>
                    <a:pt x="117" y="308"/>
                  </a:lnTo>
                  <a:close/>
                  <a:moveTo>
                    <a:pt x="58" y="281"/>
                  </a:moveTo>
                  <a:cubicBezTo>
                    <a:pt x="58" y="279"/>
                    <a:pt x="60" y="279"/>
                    <a:pt x="59" y="281"/>
                  </a:cubicBezTo>
                  <a:cubicBezTo>
                    <a:pt x="59" y="283"/>
                    <a:pt x="58" y="282"/>
                    <a:pt x="58" y="281"/>
                  </a:cubicBezTo>
                  <a:close/>
                  <a:moveTo>
                    <a:pt x="125" y="269"/>
                  </a:moveTo>
                  <a:cubicBezTo>
                    <a:pt x="128" y="270"/>
                    <a:pt x="128" y="270"/>
                    <a:pt x="128" y="270"/>
                  </a:cubicBezTo>
                  <a:cubicBezTo>
                    <a:pt x="127" y="273"/>
                    <a:pt x="128" y="272"/>
                    <a:pt x="126" y="273"/>
                  </a:cubicBezTo>
                  <a:lnTo>
                    <a:pt x="125" y="269"/>
                  </a:lnTo>
                  <a:close/>
                  <a:moveTo>
                    <a:pt x="66" y="265"/>
                  </a:moveTo>
                  <a:cubicBezTo>
                    <a:pt x="71" y="261"/>
                    <a:pt x="64" y="264"/>
                    <a:pt x="69" y="262"/>
                  </a:cubicBezTo>
                  <a:cubicBezTo>
                    <a:pt x="71" y="267"/>
                    <a:pt x="71" y="273"/>
                    <a:pt x="71" y="279"/>
                  </a:cubicBezTo>
                  <a:cubicBezTo>
                    <a:pt x="72" y="282"/>
                    <a:pt x="72" y="285"/>
                    <a:pt x="72" y="288"/>
                  </a:cubicBezTo>
                  <a:cubicBezTo>
                    <a:pt x="73" y="293"/>
                    <a:pt x="75" y="294"/>
                    <a:pt x="70" y="295"/>
                  </a:cubicBezTo>
                  <a:lnTo>
                    <a:pt x="66" y="265"/>
                  </a:lnTo>
                  <a:close/>
                  <a:moveTo>
                    <a:pt x="64" y="254"/>
                  </a:moveTo>
                  <a:cubicBezTo>
                    <a:pt x="62" y="250"/>
                    <a:pt x="61" y="245"/>
                    <a:pt x="63" y="241"/>
                  </a:cubicBezTo>
                  <a:cubicBezTo>
                    <a:pt x="64" y="243"/>
                    <a:pt x="63" y="240"/>
                    <a:pt x="64" y="243"/>
                  </a:cubicBezTo>
                  <a:cubicBezTo>
                    <a:pt x="65" y="247"/>
                    <a:pt x="64" y="246"/>
                    <a:pt x="64" y="250"/>
                  </a:cubicBezTo>
                  <a:cubicBezTo>
                    <a:pt x="68" y="249"/>
                    <a:pt x="67" y="249"/>
                    <a:pt x="68" y="250"/>
                  </a:cubicBezTo>
                  <a:cubicBezTo>
                    <a:pt x="65" y="253"/>
                    <a:pt x="66" y="253"/>
                    <a:pt x="64" y="254"/>
                  </a:cubicBezTo>
                  <a:close/>
                  <a:moveTo>
                    <a:pt x="16" y="245"/>
                  </a:moveTo>
                  <a:cubicBezTo>
                    <a:pt x="12" y="244"/>
                    <a:pt x="14" y="245"/>
                    <a:pt x="15" y="242"/>
                  </a:cubicBezTo>
                  <a:cubicBezTo>
                    <a:pt x="15" y="243"/>
                    <a:pt x="16" y="242"/>
                    <a:pt x="16" y="245"/>
                  </a:cubicBezTo>
                  <a:close/>
                  <a:moveTo>
                    <a:pt x="63" y="238"/>
                  </a:moveTo>
                  <a:cubicBezTo>
                    <a:pt x="63" y="242"/>
                    <a:pt x="63" y="239"/>
                    <a:pt x="61" y="239"/>
                  </a:cubicBezTo>
                  <a:cubicBezTo>
                    <a:pt x="60" y="237"/>
                    <a:pt x="61" y="237"/>
                    <a:pt x="61" y="235"/>
                  </a:cubicBezTo>
                  <a:cubicBezTo>
                    <a:pt x="62" y="236"/>
                    <a:pt x="63" y="235"/>
                    <a:pt x="63" y="238"/>
                  </a:cubicBezTo>
                  <a:close/>
                  <a:moveTo>
                    <a:pt x="17" y="235"/>
                  </a:moveTo>
                  <a:cubicBezTo>
                    <a:pt x="17" y="237"/>
                    <a:pt x="17" y="236"/>
                    <a:pt x="17" y="238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8" y="222"/>
                    <a:pt x="6" y="216"/>
                    <a:pt x="6" y="211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11" y="220"/>
                    <a:pt x="11" y="220"/>
                    <a:pt x="11" y="220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6" y="233"/>
                    <a:pt x="14" y="229"/>
                    <a:pt x="17" y="236"/>
                  </a:cubicBezTo>
                  <a:lnTo>
                    <a:pt x="17" y="235"/>
                  </a:lnTo>
                  <a:close/>
                  <a:moveTo>
                    <a:pt x="56" y="212"/>
                  </a:moveTo>
                  <a:cubicBezTo>
                    <a:pt x="54" y="209"/>
                    <a:pt x="54" y="210"/>
                    <a:pt x="54" y="206"/>
                  </a:cubicBezTo>
                  <a:cubicBezTo>
                    <a:pt x="54" y="197"/>
                    <a:pt x="55" y="199"/>
                    <a:pt x="55" y="198"/>
                  </a:cubicBezTo>
                  <a:cubicBezTo>
                    <a:pt x="58" y="201"/>
                    <a:pt x="56" y="198"/>
                    <a:pt x="57" y="202"/>
                  </a:cubicBezTo>
                  <a:cubicBezTo>
                    <a:pt x="58" y="204"/>
                    <a:pt x="58" y="204"/>
                    <a:pt x="59" y="205"/>
                  </a:cubicBezTo>
                  <a:cubicBezTo>
                    <a:pt x="57" y="210"/>
                    <a:pt x="57" y="210"/>
                    <a:pt x="57" y="210"/>
                  </a:cubicBezTo>
                  <a:cubicBezTo>
                    <a:pt x="57" y="210"/>
                    <a:pt x="56" y="211"/>
                    <a:pt x="56" y="211"/>
                  </a:cubicBezTo>
                  <a:cubicBezTo>
                    <a:pt x="56" y="211"/>
                    <a:pt x="56" y="211"/>
                    <a:pt x="56" y="211"/>
                  </a:cubicBezTo>
                  <a:lnTo>
                    <a:pt x="56" y="212"/>
                  </a:lnTo>
                  <a:close/>
                  <a:moveTo>
                    <a:pt x="7" y="190"/>
                  </a:moveTo>
                  <a:cubicBezTo>
                    <a:pt x="7" y="194"/>
                    <a:pt x="7" y="191"/>
                    <a:pt x="6" y="192"/>
                  </a:cubicBezTo>
                  <a:cubicBezTo>
                    <a:pt x="4" y="191"/>
                    <a:pt x="5" y="194"/>
                    <a:pt x="5" y="190"/>
                  </a:cubicBezTo>
                  <a:cubicBezTo>
                    <a:pt x="4" y="187"/>
                    <a:pt x="5" y="188"/>
                    <a:pt x="5" y="188"/>
                  </a:cubicBezTo>
                  <a:cubicBezTo>
                    <a:pt x="6" y="189"/>
                    <a:pt x="6" y="187"/>
                    <a:pt x="7" y="190"/>
                  </a:cubicBezTo>
                  <a:close/>
                  <a:moveTo>
                    <a:pt x="52" y="192"/>
                  </a:moveTo>
                  <a:cubicBezTo>
                    <a:pt x="52" y="188"/>
                    <a:pt x="52" y="188"/>
                    <a:pt x="52" y="188"/>
                  </a:cubicBezTo>
                  <a:cubicBezTo>
                    <a:pt x="52" y="185"/>
                    <a:pt x="53" y="184"/>
                    <a:pt x="56" y="184"/>
                  </a:cubicBezTo>
                  <a:cubicBezTo>
                    <a:pt x="56" y="197"/>
                    <a:pt x="56" y="197"/>
                    <a:pt x="56" y="197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2" y="194"/>
                    <a:pt x="53" y="197"/>
                    <a:pt x="52" y="192"/>
                  </a:cubicBezTo>
                  <a:close/>
                  <a:moveTo>
                    <a:pt x="50" y="182"/>
                  </a:moveTo>
                  <a:cubicBezTo>
                    <a:pt x="50" y="180"/>
                    <a:pt x="51" y="182"/>
                    <a:pt x="51" y="182"/>
                  </a:cubicBezTo>
                  <a:cubicBezTo>
                    <a:pt x="53" y="182"/>
                    <a:pt x="51" y="179"/>
                    <a:pt x="52" y="182"/>
                  </a:cubicBezTo>
                  <a:cubicBezTo>
                    <a:pt x="52" y="184"/>
                    <a:pt x="51" y="183"/>
                    <a:pt x="50" y="182"/>
                  </a:cubicBezTo>
                  <a:close/>
                  <a:moveTo>
                    <a:pt x="50" y="149"/>
                  </a:moveTo>
                  <a:cubicBezTo>
                    <a:pt x="51" y="150"/>
                    <a:pt x="51" y="146"/>
                    <a:pt x="51" y="152"/>
                  </a:cubicBezTo>
                  <a:cubicBezTo>
                    <a:pt x="50" y="152"/>
                    <a:pt x="53" y="154"/>
                    <a:pt x="48" y="152"/>
                  </a:cubicBezTo>
                  <a:cubicBezTo>
                    <a:pt x="48" y="152"/>
                    <a:pt x="50" y="153"/>
                    <a:pt x="50" y="150"/>
                  </a:cubicBezTo>
                  <a:cubicBezTo>
                    <a:pt x="50" y="149"/>
                    <a:pt x="50" y="149"/>
                    <a:pt x="50" y="149"/>
                  </a:cubicBezTo>
                  <a:close/>
                  <a:moveTo>
                    <a:pt x="52" y="149"/>
                  </a:moveTo>
                  <a:cubicBezTo>
                    <a:pt x="52" y="149"/>
                    <a:pt x="52" y="148"/>
                    <a:pt x="52" y="148"/>
                  </a:cubicBezTo>
                  <a:cubicBezTo>
                    <a:pt x="52" y="148"/>
                    <a:pt x="52" y="148"/>
                    <a:pt x="53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6" y="151"/>
                    <a:pt x="52" y="149"/>
                  </a:cubicBezTo>
                  <a:close/>
                  <a:moveTo>
                    <a:pt x="50" y="25"/>
                  </a:moveTo>
                  <a:cubicBezTo>
                    <a:pt x="50" y="21"/>
                    <a:pt x="51" y="22"/>
                    <a:pt x="51" y="19"/>
                  </a:cubicBezTo>
                  <a:cubicBezTo>
                    <a:pt x="51" y="17"/>
                    <a:pt x="50" y="17"/>
                    <a:pt x="51" y="14"/>
                  </a:cubicBezTo>
                  <a:cubicBezTo>
                    <a:pt x="45" y="9"/>
                    <a:pt x="49" y="6"/>
                    <a:pt x="46" y="0"/>
                  </a:cubicBezTo>
                  <a:cubicBezTo>
                    <a:pt x="46" y="0"/>
                    <a:pt x="45" y="1"/>
                    <a:pt x="45" y="1"/>
                  </a:cubicBezTo>
                  <a:cubicBezTo>
                    <a:pt x="44" y="3"/>
                    <a:pt x="43" y="4"/>
                    <a:pt x="40" y="3"/>
                  </a:cubicBezTo>
                  <a:cubicBezTo>
                    <a:pt x="40" y="5"/>
                    <a:pt x="39" y="6"/>
                    <a:pt x="39" y="8"/>
                  </a:cubicBezTo>
                  <a:cubicBezTo>
                    <a:pt x="38" y="12"/>
                    <a:pt x="40" y="9"/>
                    <a:pt x="37" y="10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3"/>
                    <a:pt x="38" y="15"/>
                  </a:cubicBezTo>
                  <a:cubicBezTo>
                    <a:pt x="38" y="14"/>
                    <a:pt x="39" y="14"/>
                    <a:pt x="37" y="14"/>
                  </a:cubicBezTo>
                  <a:cubicBezTo>
                    <a:pt x="31" y="13"/>
                    <a:pt x="35" y="32"/>
                    <a:pt x="35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9"/>
                    <a:pt x="30" y="41"/>
                    <a:pt x="29" y="44"/>
                  </a:cubicBezTo>
                  <a:cubicBezTo>
                    <a:pt x="26" y="53"/>
                    <a:pt x="30" y="68"/>
                    <a:pt x="31" y="78"/>
                  </a:cubicBezTo>
                  <a:cubicBezTo>
                    <a:pt x="31" y="91"/>
                    <a:pt x="31" y="103"/>
                    <a:pt x="33" y="115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32"/>
                    <a:pt x="37" y="139"/>
                    <a:pt x="36" y="147"/>
                  </a:cubicBezTo>
                  <a:cubicBezTo>
                    <a:pt x="35" y="151"/>
                    <a:pt x="35" y="148"/>
                    <a:pt x="36" y="151"/>
                  </a:cubicBezTo>
                  <a:cubicBezTo>
                    <a:pt x="37" y="154"/>
                    <a:pt x="35" y="167"/>
                    <a:pt x="38" y="179"/>
                  </a:cubicBezTo>
                  <a:cubicBezTo>
                    <a:pt x="42" y="193"/>
                    <a:pt x="42" y="212"/>
                    <a:pt x="45" y="227"/>
                  </a:cubicBezTo>
                  <a:cubicBezTo>
                    <a:pt x="46" y="235"/>
                    <a:pt x="52" y="270"/>
                    <a:pt x="51" y="275"/>
                  </a:cubicBezTo>
                  <a:cubicBezTo>
                    <a:pt x="50" y="288"/>
                    <a:pt x="56" y="301"/>
                    <a:pt x="59" y="313"/>
                  </a:cubicBezTo>
                  <a:cubicBezTo>
                    <a:pt x="59" y="315"/>
                    <a:pt x="59" y="315"/>
                    <a:pt x="59" y="315"/>
                  </a:cubicBezTo>
                  <a:cubicBezTo>
                    <a:pt x="60" y="320"/>
                    <a:pt x="59" y="317"/>
                    <a:pt x="61" y="320"/>
                  </a:cubicBezTo>
                  <a:cubicBezTo>
                    <a:pt x="63" y="326"/>
                    <a:pt x="63" y="330"/>
                    <a:pt x="67" y="335"/>
                  </a:cubicBezTo>
                  <a:cubicBezTo>
                    <a:pt x="69" y="338"/>
                    <a:pt x="67" y="336"/>
                    <a:pt x="71" y="337"/>
                  </a:cubicBezTo>
                  <a:cubicBezTo>
                    <a:pt x="69" y="343"/>
                    <a:pt x="72" y="346"/>
                    <a:pt x="72" y="354"/>
                  </a:cubicBezTo>
                  <a:cubicBezTo>
                    <a:pt x="67" y="353"/>
                    <a:pt x="70" y="352"/>
                    <a:pt x="68" y="349"/>
                  </a:cubicBezTo>
                  <a:cubicBezTo>
                    <a:pt x="66" y="344"/>
                    <a:pt x="67" y="346"/>
                    <a:pt x="66" y="342"/>
                  </a:cubicBezTo>
                  <a:cubicBezTo>
                    <a:pt x="65" y="340"/>
                    <a:pt x="64" y="339"/>
                    <a:pt x="63" y="338"/>
                  </a:cubicBezTo>
                  <a:cubicBezTo>
                    <a:pt x="62" y="336"/>
                    <a:pt x="62" y="332"/>
                    <a:pt x="61" y="328"/>
                  </a:cubicBezTo>
                  <a:cubicBezTo>
                    <a:pt x="59" y="323"/>
                    <a:pt x="59" y="318"/>
                    <a:pt x="57" y="312"/>
                  </a:cubicBezTo>
                  <a:cubicBezTo>
                    <a:pt x="49" y="290"/>
                    <a:pt x="48" y="247"/>
                    <a:pt x="43" y="230"/>
                  </a:cubicBezTo>
                  <a:cubicBezTo>
                    <a:pt x="39" y="219"/>
                    <a:pt x="38" y="196"/>
                    <a:pt x="34" y="188"/>
                  </a:cubicBezTo>
                  <a:cubicBezTo>
                    <a:pt x="34" y="180"/>
                    <a:pt x="31" y="169"/>
                    <a:pt x="31" y="159"/>
                  </a:cubicBezTo>
                  <a:cubicBezTo>
                    <a:pt x="31" y="152"/>
                    <a:pt x="32" y="135"/>
                    <a:pt x="26" y="133"/>
                  </a:cubicBezTo>
                  <a:cubicBezTo>
                    <a:pt x="26" y="126"/>
                    <a:pt x="24" y="124"/>
                    <a:pt x="25" y="117"/>
                  </a:cubicBezTo>
                  <a:cubicBezTo>
                    <a:pt x="22" y="115"/>
                    <a:pt x="22" y="115"/>
                    <a:pt x="22" y="115"/>
                  </a:cubicBezTo>
                  <a:cubicBezTo>
                    <a:pt x="22" y="114"/>
                    <a:pt x="23" y="113"/>
                    <a:pt x="23" y="113"/>
                  </a:cubicBezTo>
                  <a:cubicBezTo>
                    <a:pt x="23" y="113"/>
                    <a:pt x="23" y="112"/>
                    <a:pt x="23" y="112"/>
                  </a:cubicBezTo>
                  <a:cubicBezTo>
                    <a:pt x="23" y="110"/>
                    <a:pt x="24" y="109"/>
                    <a:pt x="22" y="107"/>
                  </a:cubicBezTo>
                  <a:cubicBezTo>
                    <a:pt x="23" y="106"/>
                    <a:pt x="23" y="105"/>
                    <a:pt x="24" y="103"/>
                  </a:cubicBezTo>
                  <a:cubicBezTo>
                    <a:pt x="24" y="101"/>
                    <a:pt x="24" y="99"/>
                    <a:pt x="23" y="98"/>
                  </a:cubicBezTo>
                  <a:cubicBezTo>
                    <a:pt x="23" y="94"/>
                    <a:pt x="22" y="92"/>
                    <a:pt x="22" y="89"/>
                  </a:cubicBezTo>
                  <a:cubicBezTo>
                    <a:pt x="22" y="85"/>
                    <a:pt x="20" y="83"/>
                    <a:pt x="20" y="80"/>
                  </a:cubicBezTo>
                  <a:cubicBezTo>
                    <a:pt x="19" y="72"/>
                    <a:pt x="17" y="41"/>
                    <a:pt x="16" y="38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7" y="29"/>
                    <a:pt x="13" y="29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8" y="23"/>
                    <a:pt x="13" y="24"/>
                    <a:pt x="9" y="2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5" y="32"/>
                    <a:pt x="5" y="32"/>
                    <a:pt x="5" y="37"/>
                  </a:cubicBezTo>
                  <a:cubicBezTo>
                    <a:pt x="6" y="48"/>
                    <a:pt x="5" y="69"/>
                    <a:pt x="5" y="74"/>
                  </a:cubicBezTo>
                  <a:cubicBezTo>
                    <a:pt x="5" y="80"/>
                    <a:pt x="3" y="88"/>
                    <a:pt x="5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99"/>
                    <a:pt x="4" y="98"/>
                    <a:pt x="3" y="103"/>
                  </a:cubicBezTo>
                  <a:cubicBezTo>
                    <a:pt x="2" y="109"/>
                    <a:pt x="3" y="106"/>
                    <a:pt x="4" y="111"/>
                  </a:cubicBezTo>
                  <a:cubicBezTo>
                    <a:pt x="5" y="116"/>
                    <a:pt x="3" y="125"/>
                    <a:pt x="5" y="128"/>
                  </a:cubicBezTo>
                  <a:cubicBezTo>
                    <a:pt x="5" y="128"/>
                    <a:pt x="3" y="129"/>
                    <a:pt x="1" y="130"/>
                  </a:cubicBezTo>
                  <a:cubicBezTo>
                    <a:pt x="3" y="134"/>
                    <a:pt x="1" y="130"/>
                    <a:pt x="3" y="133"/>
                  </a:cubicBezTo>
                  <a:cubicBezTo>
                    <a:pt x="3" y="140"/>
                    <a:pt x="5" y="139"/>
                    <a:pt x="3" y="144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6"/>
                    <a:pt x="4" y="146"/>
                  </a:cubicBezTo>
                  <a:cubicBezTo>
                    <a:pt x="5" y="146"/>
                    <a:pt x="5" y="146"/>
                    <a:pt x="6" y="146"/>
                  </a:cubicBezTo>
                  <a:cubicBezTo>
                    <a:pt x="3" y="149"/>
                    <a:pt x="5" y="146"/>
                    <a:pt x="3" y="150"/>
                  </a:cubicBezTo>
                  <a:cubicBezTo>
                    <a:pt x="2" y="153"/>
                    <a:pt x="3" y="152"/>
                    <a:pt x="0" y="154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60"/>
                    <a:pt x="5" y="16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6" y="171"/>
                    <a:pt x="4" y="174"/>
                    <a:pt x="5" y="178"/>
                  </a:cubicBezTo>
                  <a:cubicBezTo>
                    <a:pt x="6" y="180"/>
                    <a:pt x="6" y="179"/>
                    <a:pt x="6" y="180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4" y="186"/>
                    <a:pt x="3" y="185"/>
                    <a:pt x="2" y="187"/>
                  </a:cubicBezTo>
                  <a:cubicBezTo>
                    <a:pt x="1" y="190"/>
                    <a:pt x="2" y="188"/>
                    <a:pt x="3" y="192"/>
                  </a:cubicBezTo>
                  <a:cubicBezTo>
                    <a:pt x="3" y="193"/>
                    <a:pt x="3" y="193"/>
                    <a:pt x="3" y="193"/>
                  </a:cubicBezTo>
                  <a:cubicBezTo>
                    <a:pt x="1" y="197"/>
                    <a:pt x="0" y="209"/>
                    <a:pt x="2" y="212"/>
                  </a:cubicBezTo>
                  <a:cubicBezTo>
                    <a:pt x="4" y="216"/>
                    <a:pt x="1" y="218"/>
                    <a:pt x="3" y="227"/>
                  </a:cubicBezTo>
                  <a:cubicBezTo>
                    <a:pt x="3" y="227"/>
                    <a:pt x="3" y="228"/>
                    <a:pt x="3" y="228"/>
                  </a:cubicBezTo>
                  <a:cubicBezTo>
                    <a:pt x="5" y="245"/>
                    <a:pt x="5" y="245"/>
                    <a:pt x="5" y="245"/>
                  </a:cubicBezTo>
                  <a:cubicBezTo>
                    <a:pt x="4" y="250"/>
                    <a:pt x="5" y="250"/>
                    <a:pt x="5" y="255"/>
                  </a:cubicBezTo>
                  <a:cubicBezTo>
                    <a:pt x="9" y="257"/>
                    <a:pt x="11" y="265"/>
                    <a:pt x="10" y="269"/>
                  </a:cubicBezTo>
                  <a:cubicBezTo>
                    <a:pt x="12" y="272"/>
                    <a:pt x="13" y="274"/>
                    <a:pt x="14" y="278"/>
                  </a:cubicBezTo>
                  <a:cubicBezTo>
                    <a:pt x="16" y="283"/>
                    <a:pt x="15" y="284"/>
                    <a:pt x="19" y="286"/>
                  </a:cubicBezTo>
                  <a:cubicBezTo>
                    <a:pt x="19" y="288"/>
                    <a:pt x="19" y="288"/>
                    <a:pt x="20" y="290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1" y="294"/>
                    <a:pt x="23" y="296"/>
                    <a:pt x="24" y="299"/>
                  </a:cubicBezTo>
                  <a:cubicBezTo>
                    <a:pt x="30" y="307"/>
                    <a:pt x="30" y="307"/>
                    <a:pt x="30" y="307"/>
                  </a:cubicBezTo>
                  <a:cubicBezTo>
                    <a:pt x="33" y="310"/>
                    <a:pt x="27" y="305"/>
                    <a:pt x="31" y="308"/>
                  </a:cubicBezTo>
                  <a:cubicBezTo>
                    <a:pt x="37" y="317"/>
                    <a:pt x="37" y="317"/>
                    <a:pt x="37" y="317"/>
                  </a:cubicBezTo>
                  <a:cubicBezTo>
                    <a:pt x="37" y="317"/>
                    <a:pt x="37" y="317"/>
                    <a:pt x="37" y="318"/>
                  </a:cubicBezTo>
                  <a:cubicBezTo>
                    <a:pt x="38" y="318"/>
                    <a:pt x="38" y="318"/>
                    <a:pt x="38" y="318"/>
                  </a:cubicBezTo>
                  <a:cubicBezTo>
                    <a:pt x="44" y="326"/>
                    <a:pt x="44" y="326"/>
                    <a:pt x="44" y="326"/>
                  </a:cubicBezTo>
                  <a:cubicBezTo>
                    <a:pt x="45" y="328"/>
                    <a:pt x="45" y="327"/>
                    <a:pt x="47" y="328"/>
                  </a:cubicBezTo>
                  <a:cubicBezTo>
                    <a:pt x="46" y="325"/>
                    <a:pt x="44" y="323"/>
                    <a:pt x="46" y="319"/>
                  </a:cubicBezTo>
                  <a:cubicBezTo>
                    <a:pt x="41" y="316"/>
                    <a:pt x="43" y="316"/>
                    <a:pt x="41" y="310"/>
                  </a:cubicBezTo>
                  <a:cubicBezTo>
                    <a:pt x="39" y="304"/>
                    <a:pt x="39" y="308"/>
                    <a:pt x="39" y="298"/>
                  </a:cubicBezTo>
                  <a:cubicBezTo>
                    <a:pt x="37" y="297"/>
                    <a:pt x="35" y="295"/>
                    <a:pt x="35" y="293"/>
                  </a:cubicBezTo>
                  <a:cubicBezTo>
                    <a:pt x="32" y="286"/>
                    <a:pt x="32" y="286"/>
                    <a:pt x="32" y="286"/>
                  </a:cubicBezTo>
                  <a:cubicBezTo>
                    <a:pt x="28" y="271"/>
                    <a:pt x="27" y="277"/>
                    <a:pt x="26" y="267"/>
                  </a:cubicBezTo>
                  <a:cubicBezTo>
                    <a:pt x="25" y="266"/>
                    <a:pt x="23" y="265"/>
                    <a:pt x="23" y="265"/>
                  </a:cubicBezTo>
                  <a:cubicBezTo>
                    <a:pt x="23" y="264"/>
                    <a:pt x="23" y="263"/>
                    <a:pt x="23" y="263"/>
                  </a:cubicBezTo>
                  <a:cubicBezTo>
                    <a:pt x="21" y="256"/>
                    <a:pt x="18" y="254"/>
                    <a:pt x="22" y="247"/>
                  </a:cubicBezTo>
                  <a:cubicBezTo>
                    <a:pt x="26" y="250"/>
                    <a:pt x="22" y="247"/>
                    <a:pt x="24" y="252"/>
                  </a:cubicBezTo>
                  <a:cubicBezTo>
                    <a:pt x="25" y="254"/>
                    <a:pt x="25" y="254"/>
                    <a:pt x="26" y="257"/>
                  </a:cubicBezTo>
                  <a:cubicBezTo>
                    <a:pt x="28" y="261"/>
                    <a:pt x="28" y="263"/>
                    <a:pt x="31" y="266"/>
                  </a:cubicBezTo>
                  <a:cubicBezTo>
                    <a:pt x="30" y="271"/>
                    <a:pt x="36" y="282"/>
                    <a:pt x="36" y="290"/>
                  </a:cubicBezTo>
                  <a:cubicBezTo>
                    <a:pt x="40" y="290"/>
                    <a:pt x="40" y="290"/>
                    <a:pt x="40" y="290"/>
                  </a:cubicBezTo>
                  <a:cubicBezTo>
                    <a:pt x="40" y="296"/>
                    <a:pt x="39" y="293"/>
                    <a:pt x="41" y="297"/>
                  </a:cubicBezTo>
                  <a:cubicBezTo>
                    <a:pt x="43" y="300"/>
                    <a:pt x="44" y="298"/>
                    <a:pt x="45" y="303"/>
                  </a:cubicBezTo>
                  <a:cubicBezTo>
                    <a:pt x="48" y="311"/>
                    <a:pt x="48" y="311"/>
                    <a:pt x="48" y="311"/>
                  </a:cubicBezTo>
                  <a:cubicBezTo>
                    <a:pt x="50" y="323"/>
                    <a:pt x="51" y="327"/>
                    <a:pt x="51" y="338"/>
                  </a:cubicBezTo>
                  <a:cubicBezTo>
                    <a:pt x="53" y="339"/>
                    <a:pt x="52" y="339"/>
                    <a:pt x="55" y="339"/>
                  </a:cubicBezTo>
                  <a:cubicBezTo>
                    <a:pt x="56" y="346"/>
                    <a:pt x="60" y="356"/>
                    <a:pt x="63" y="362"/>
                  </a:cubicBezTo>
                  <a:cubicBezTo>
                    <a:pt x="65" y="366"/>
                    <a:pt x="65" y="366"/>
                    <a:pt x="65" y="366"/>
                  </a:cubicBezTo>
                  <a:cubicBezTo>
                    <a:pt x="66" y="368"/>
                    <a:pt x="68" y="370"/>
                    <a:pt x="70" y="371"/>
                  </a:cubicBezTo>
                  <a:cubicBezTo>
                    <a:pt x="69" y="362"/>
                    <a:pt x="67" y="363"/>
                    <a:pt x="67" y="356"/>
                  </a:cubicBezTo>
                  <a:cubicBezTo>
                    <a:pt x="69" y="356"/>
                    <a:pt x="70" y="357"/>
                    <a:pt x="71" y="358"/>
                  </a:cubicBezTo>
                  <a:cubicBezTo>
                    <a:pt x="76" y="360"/>
                    <a:pt x="75" y="366"/>
                    <a:pt x="76" y="370"/>
                  </a:cubicBezTo>
                  <a:cubicBezTo>
                    <a:pt x="84" y="396"/>
                    <a:pt x="84" y="396"/>
                    <a:pt x="84" y="396"/>
                  </a:cubicBezTo>
                  <a:cubicBezTo>
                    <a:pt x="87" y="397"/>
                    <a:pt x="87" y="397"/>
                    <a:pt x="87" y="397"/>
                  </a:cubicBezTo>
                  <a:cubicBezTo>
                    <a:pt x="88" y="383"/>
                    <a:pt x="86" y="386"/>
                    <a:pt x="85" y="379"/>
                  </a:cubicBezTo>
                  <a:cubicBezTo>
                    <a:pt x="90" y="379"/>
                    <a:pt x="90" y="379"/>
                    <a:pt x="90" y="379"/>
                  </a:cubicBezTo>
                  <a:cubicBezTo>
                    <a:pt x="91" y="382"/>
                    <a:pt x="92" y="385"/>
                    <a:pt x="95" y="387"/>
                  </a:cubicBezTo>
                  <a:cubicBezTo>
                    <a:pt x="96" y="386"/>
                    <a:pt x="96" y="389"/>
                    <a:pt x="95" y="381"/>
                  </a:cubicBezTo>
                  <a:cubicBezTo>
                    <a:pt x="94" y="377"/>
                    <a:pt x="94" y="378"/>
                    <a:pt x="96" y="375"/>
                  </a:cubicBezTo>
                  <a:cubicBezTo>
                    <a:pt x="98" y="375"/>
                    <a:pt x="96" y="375"/>
                    <a:pt x="97" y="376"/>
                  </a:cubicBezTo>
                  <a:cubicBezTo>
                    <a:pt x="98" y="376"/>
                    <a:pt x="98" y="377"/>
                    <a:pt x="98" y="377"/>
                  </a:cubicBezTo>
                  <a:cubicBezTo>
                    <a:pt x="99" y="378"/>
                    <a:pt x="100" y="378"/>
                    <a:pt x="101" y="379"/>
                  </a:cubicBezTo>
                  <a:cubicBezTo>
                    <a:pt x="100" y="372"/>
                    <a:pt x="100" y="372"/>
                    <a:pt x="100" y="372"/>
                  </a:cubicBezTo>
                  <a:cubicBezTo>
                    <a:pt x="99" y="369"/>
                    <a:pt x="99" y="370"/>
                    <a:pt x="98" y="367"/>
                  </a:cubicBezTo>
                  <a:cubicBezTo>
                    <a:pt x="98" y="363"/>
                    <a:pt x="98" y="364"/>
                    <a:pt x="99" y="361"/>
                  </a:cubicBezTo>
                  <a:cubicBezTo>
                    <a:pt x="100" y="362"/>
                    <a:pt x="100" y="362"/>
                    <a:pt x="100" y="362"/>
                  </a:cubicBezTo>
                  <a:cubicBezTo>
                    <a:pt x="103" y="366"/>
                    <a:pt x="99" y="361"/>
                    <a:pt x="101" y="364"/>
                  </a:cubicBezTo>
                  <a:cubicBezTo>
                    <a:pt x="102" y="365"/>
                    <a:pt x="101" y="364"/>
                    <a:pt x="103" y="364"/>
                  </a:cubicBezTo>
                  <a:cubicBezTo>
                    <a:pt x="103" y="362"/>
                    <a:pt x="102" y="360"/>
                    <a:pt x="102" y="358"/>
                  </a:cubicBezTo>
                  <a:cubicBezTo>
                    <a:pt x="101" y="355"/>
                    <a:pt x="101" y="356"/>
                    <a:pt x="100" y="354"/>
                  </a:cubicBezTo>
                  <a:cubicBezTo>
                    <a:pt x="100" y="352"/>
                    <a:pt x="100" y="349"/>
                    <a:pt x="100" y="348"/>
                  </a:cubicBezTo>
                  <a:cubicBezTo>
                    <a:pt x="100" y="346"/>
                    <a:pt x="100" y="347"/>
                    <a:pt x="99" y="346"/>
                  </a:cubicBezTo>
                  <a:cubicBezTo>
                    <a:pt x="98" y="343"/>
                    <a:pt x="99" y="337"/>
                    <a:pt x="98" y="333"/>
                  </a:cubicBezTo>
                  <a:cubicBezTo>
                    <a:pt x="98" y="324"/>
                    <a:pt x="98" y="324"/>
                    <a:pt x="98" y="324"/>
                  </a:cubicBezTo>
                  <a:cubicBezTo>
                    <a:pt x="99" y="328"/>
                    <a:pt x="100" y="332"/>
                    <a:pt x="100" y="336"/>
                  </a:cubicBezTo>
                  <a:cubicBezTo>
                    <a:pt x="102" y="344"/>
                    <a:pt x="104" y="368"/>
                    <a:pt x="109" y="375"/>
                  </a:cubicBezTo>
                  <a:cubicBezTo>
                    <a:pt x="113" y="364"/>
                    <a:pt x="109" y="352"/>
                    <a:pt x="108" y="340"/>
                  </a:cubicBezTo>
                  <a:cubicBezTo>
                    <a:pt x="107" y="336"/>
                    <a:pt x="107" y="332"/>
                    <a:pt x="107" y="329"/>
                  </a:cubicBezTo>
                  <a:cubicBezTo>
                    <a:pt x="103" y="309"/>
                    <a:pt x="103" y="309"/>
                    <a:pt x="103" y="309"/>
                  </a:cubicBezTo>
                  <a:cubicBezTo>
                    <a:pt x="102" y="305"/>
                    <a:pt x="103" y="305"/>
                    <a:pt x="103" y="303"/>
                  </a:cubicBezTo>
                  <a:cubicBezTo>
                    <a:pt x="102" y="299"/>
                    <a:pt x="101" y="295"/>
                    <a:pt x="102" y="290"/>
                  </a:cubicBezTo>
                  <a:cubicBezTo>
                    <a:pt x="102" y="289"/>
                    <a:pt x="103" y="289"/>
                    <a:pt x="103" y="288"/>
                  </a:cubicBezTo>
                  <a:cubicBezTo>
                    <a:pt x="105" y="293"/>
                    <a:pt x="103" y="293"/>
                    <a:pt x="104" y="296"/>
                  </a:cubicBezTo>
                  <a:cubicBezTo>
                    <a:pt x="104" y="298"/>
                    <a:pt x="106" y="299"/>
                    <a:pt x="107" y="303"/>
                  </a:cubicBezTo>
                  <a:cubicBezTo>
                    <a:pt x="107" y="305"/>
                    <a:pt x="107" y="305"/>
                    <a:pt x="108" y="307"/>
                  </a:cubicBezTo>
                  <a:cubicBezTo>
                    <a:pt x="108" y="307"/>
                    <a:pt x="108" y="307"/>
                    <a:pt x="108" y="308"/>
                  </a:cubicBezTo>
                  <a:cubicBezTo>
                    <a:pt x="108" y="308"/>
                    <a:pt x="108" y="308"/>
                    <a:pt x="108" y="308"/>
                  </a:cubicBezTo>
                  <a:cubicBezTo>
                    <a:pt x="109" y="309"/>
                    <a:pt x="109" y="309"/>
                    <a:pt x="109" y="309"/>
                  </a:cubicBezTo>
                  <a:cubicBezTo>
                    <a:pt x="111" y="313"/>
                    <a:pt x="110" y="310"/>
                    <a:pt x="111" y="316"/>
                  </a:cubicBezTo>
                  <a:cubicBezTo>
                    <a:pt x="111" y="321"/>
                    <a:pt x="112" y="327"/>
                    <a:pt x="112" y="333"/>
                  </a:cubicBezTo>
                  <a:cubicBezTo>
                    <a:pt x="112" y="347"/>
                    <a:pt x="119" y="377"/>
                    <a:pt x="120" y="398"/>
                  </a:cubicBezTo>
                  <a:cubicBezTo>
                    <a:pt x="120" y="401"/>
                    <a:pt x="120" y="412"/>
                    <a:pt x="120" y="414"/>
                  </a:cubicBezTo>
                  <a:cubicBezTo>
                    <a:pt x="123" y="413"/>
                    <a:pt x="122" y="413"/>
                    <a:pt x="123" y="409"/>
                  </a:cubicBezTo>
                  <a:cubicBezTo>
                    <a:pt x="124" y="407"/>
                    <a:pt x="124" y="406"/>
                    <a:pt x="124" y="403"/>
                  </a:cubicBezTo>
                  <a:cubicBezTo>
                    <a:pt x="125" y="396"/>
                    <a:pt x="124" y="398"/>
                    <a:pt x="124" y="390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6" y="387"/>
                    <a:pt x="127" y="385"/>
                    <a:pt x="127" y="384"/>
                  </a:cubicBezTo>
                  <a:cubicBezTo>
                    <a:pt x="129" y="379"/>
                    <a:pt x="127" y="373"/>
                    <a:pt x="127" y="368"/>
                  </a:cubicBezTo>
                  <a:cubicBezTo>
                    <a:pt x="127" y="364"/>
                    <a:pt x="128" y="367"/>
                    <a:pt x="125" y="364"/>
                  </a:cubicBezTo>
                  <a:cubicBezTo>
                    <a:pt x="125" y="360"/>
                    <a:pt x="123" y="353"/>
                    <a:pt x="124" y="349"/>
                  </a:cubicBezTo>
                  <a:cubicBezTo>
                    <a:pt x="129" y="351"/>
                    <a:pt x="126" y="354"/>
                    <a:pt x="127" y="358"/>
                  </a:cubicBezTo>
                  <a:cubicBezTo>
                    <a:pt x="129" y="357"/>
                    <a:pt x="130" y="356"/>
                    <a:pt x="132" y="354"/>
                  </a:cubicBezTo>
                  <a:cubicBezTo>
                    <a:pt x="132" y="352"/>
                    <a:pt x="132" y="353"/>
                    <a:pt x="131" y="352"/>
                  </a:cubicBezTo>
                  <a:cubicBezTo>
                    <a:pt x="129" y="350"/>
                    <a:pt x="129" y="350"/>
                    <a:pt x="129" y="350"/>
                  </a:cubicBezTo>
                  <a:cubicBezTo>
                    <a:pt x="131" y="348"/>
                    <a:pt x="131" y="347"/>
                    <a:pt x="133" y="345"/>
                  </a:cubicBezTo>
                  <a:cubicBezTo>
                    <a:pt x="130" y="343"/>
                    <a:pt x="132" y="342"/>
                    <a:pt x="128" y="339"/>
                  </a:cubicBezTo>
                  <a:cubicBezTo>
                    <a:pt x="128" y="337"/>
                    <a:pt x="128" y="339"/>
                    <a:pt x="128" y="337"/>
                  </a:cubicBezTo>
                  <a:cubicBezTo>
                    <a:pt x="130" y="336"/>
                    <a:pt x="130" y="336"/>
                    <a:pt x="130" y="336"/>
                  </a:cubicBezTo>
                  <a:cubicBezTo>
                    <a:pt x="129" y="335"/>
                    <a:pt x="128" y="334"/>
                    <a:pt x="127" y="333"/>
                  </a:cubicBezTo>
                  <a:cubicBezTo>
                    <a:pt x="128" y="330"/>
                    <a:pt x="127" y="314"/>
                    <a:pt x="125" y="309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30" y="310"/>
                    <a:pt x="129" y="308"/>
                    <a:pt x="127" y="311"/>
                  </a:cubicBezTo>
                  <a:cubicBezTo>
                    <a:pt x="129" y="313"/>
                    <a:pt x="130" y="312"/>
                    <a:pt x="132" y="311"/>
                  </a:cubicBezTo>
                  <a:cubicBezTo>
                    <a:pt x="132" y="313"/>
                    <a:pt x="132" y="313"/>
                    <a:pt x="133" y="314"/>
                  </a:cubicBezTo>
                  <a:cubicBezTo>
                    <a:pt x="135" y="316"/>
                    <a:pt x="134" y="317"/>
                    <a:pt x="138" y="319"/>
                  </a:cubicBezTo>
                  <a:cubicBezTo>
                    <a:pt x="137" y="312"/>
                    <a:pt x="138" y="309"/>
                    <a:pt x="137" y="306"/>
                  </a:cubicBezTo>
                  <a:cubicBezTo>
                    <a:pt x="136" y="300"/>
                    <a:pt x="136" y="300"/>
                    <a:pt x="136" y="300"/>
                  </a:cubicBezTo>
                  <a:cubicBezTo>
                    <a:pt x="134" y="295"/>
                    <a:pt x="136" y="297"/>
                    <a:pt x="135" y="293"/>
                  </a:cubicBezTo>
                  <a:cubicBezTo>
                    <a:pt x="134" y="289"/>
                    <a:pt x="135" y="291"/>
                    <a:pt x="134" y="290"/>
                  </a:cubicBezTo>
                  <a:cubicBezTo>
                    <a:pt x="134" y="290"/>
                    <a:pt x="134" y="290"/>
                    <a:pt x="135" y="290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6" y="288"/>
                    <a:pt x="136" y="288"/>
                    <a:pt x="136" y="288"/>
                  </a:cubicBezTo>
                  <a:cubicBezTo>
                    <a:pt x="136" y="287"/>
                    <a:pt x="136" y="287"/>
                    <a:pt x="136" y="287"/>
                  </a:cubicBezTo>
                  <a:cubicBezTo>
                    <a:pt x="134" y="282"/>
                    <a:pt x="135" y="287"/>
                    <a:pt x="134" y="283"/>
                  </a:cubicBezTo>
                  <a:cubicBezTo>
                    <a:pt x="134" y="282"/>
                    <a:pt x="134" y="281"/>
                    <a:pt x="134" y="280"/>
                  </a:cubicBezTo>
                  <a:cubicBezTo>
                    <a:pt x="132" y="281"/>
                    <a:pt x="133" y="280"/>
                    <a:pt x="131" y="281"/>
                  </a:cubicBezTo>
                  <a:cubicBezTo>
                    <a:pt x="131" y="276"/>
                    <a:pt x="132" y="275"/>
                    <a:pt x="131" y="272"/>
                  </a:cubicBezTo>
                  <a:cubicBezTo>
                    <a:pt x="133" y="270"/>
                    <a:pt x="133" y="270"/>
                    <a:pt x="133" y="270"/>
                  </a:cubicBezTo>
                  <a:cubicBezTo>
                    <a:pt x="130" y="262"/>
                    <a:pt x="133" y="256"/>
                    <a:pt x="129" y="250"/>
                  </a:cubicBezTo>
                  <a:cubicBezTo>
                    <a:pt x="126" y="251"/>
                    <a:pt x="126" y="251"/>
                    <a:pt x="126" y="251"/>
                  </a:cubicBezTo>
                  <a:cubicBezTo>
                    <a:pt x="126" y="254"/>
                    <a:pt x="126" y="256"/>
                    <a:pt x="127" y="257"/>
                  </a:cubicBezTo>
                  <a:cubicBezTo>
                    <a:pt x="129" y="262"/>
                    <a:pt x="128" y="256"/>
                    <a:pt x="129" y="262"/>
                  </a:cubicBezTo>
                  <a:cubicBezTo>
                    <a:pt x="126" y="262"/>
                    <a:pt x="126" y="262"/>
                    <a:pt x="126" y="262"/>
                  </a:cubicBezTo>
                  <a:cubicBezTo>
                    <a:pt x="125" y="261"/>
                    <a:pt x="126" y="263"/>
                    <a:pt x="125" y="260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21" y="244"/>
                    <a:pt x="118" y="238"/>
                    <a:pt x="118" y="234"/>
                  </a:cubicBezTo>
                  <a:cubicBezTo>
                    <a:pt x="117" y="228"/>
                    <a:pt x="117" y="232"/>
                    <a:pt x="111" y="231"/>
                  </a:cubicBezTo>
                  <a:cubicBezTo>
                    <a:pt x="111" y="234"/>
                    <a:pt x="112" y="235"/>
                    <a:pt x="112" y="237"/>
                  </a:cubicBezTo>
                  <a:cubicBezTo>
                    <a:pt x="112" y="240"/>
                    <a:pt x="111" y="242"/>
                    <a:pt x="113" y="245"/>
                  </a:cubicBezTo>
                  <a:cubicBezTo>
                    <a:pt x="114" y="247"/>
                    <a:pt x="114" y="247"/>
                    <a:pt x="114" y="247"/>
                  </a:cubicBezTo>
                  <a:cubicBezTo>
                    <a:pt x="115" y="250"/>
                    <a:pt x="115" y="250"/>
                    <a:pt x="115" y="252"/>
                  </a:cubicBezTo>
                  <a:cubicBezTo>
                    <a:pt x="115" y="252"/>
                    <a:pt x="115" y="253"/>
                    <a:pt x="115" y="253"/>
                  </a:cubicBezTo>
                  <a:cubicBezTo>
                    <a:pt x="115" y="253"/>
                    <a:pt x="116" y="253"/>
                    <a:pt x="116" y="253"/>
                  </a:cubicBezTo>
                  <a:cubicBezTo>
                    <a:pt x="117" y="263"/>
                    <a:pt x="117" y="263"/>
                    <a:pt x="117" y="263"/>
                  </a:cubicBezTo>
                  <a:cubicBezTo>
                    <a:pt x="115" y="264"/>
                    <a:pt x="117" y="264"/>
                    <a:pt x="116" y="264"/>
                  </a:cubicBezTo>
                  <a:cubicBezTo>
                    <a:pt x="118" y="271"/>
                    <a:pt x="118" y="271"/>
                    <a:pt x="118" y="271"/>
                  </a:cubicBezTo>
                  <a:cubicBezTo>
                    <a:pt x="118" y="273"/>
                    <a:pt x="116" y="273"/>
                    <a:pt x="117" y="275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8" y="279"/>
                    <a:pt x="118" y="279"/>
                    <a:pt x="118" y="279"/>
                  </a:cubicBezTo>
                  <a:cubicBezTo>
                    <a:pt x="119" y="281"/>
                    <a:pt x="119" y="281"/>
                    <a:pt x="119" y="281"/>
                  </a:cubicBezTo>
                  <a:cubicBezTo>
                    <a:pt x="119" y="283"/>
                    <a:pt x="119" y="282"/>
                    <a:pt x="120" y="284"/>
                  </a:cubicBezTo>
                  <a:cubicBezTo>
                    <a:pt x="120" y="288"/>
                    <a:pt x="120" y="294"/>
                    <a:pt x="119" y="296"/>
                  </a:cubicBezTo>
                  <a:cubicBezTo>
                    <a:pt x="113" y="294"/>
                    <a:pt x="117" y="296"/>
                    <a:pt x="115" y="290"/>
                  </a:cubicBezTo>
                  <a:cubicBezTo>
                    <a:pt x="114" y="282"/>
                    <a:pt x="114" y="282"/>
                    <a:pt x="114" y="282"/>
                  </a:cubicBezTo>
                  <a:cubicBezTo>
                    <a:pt x="113" y="281"/>
                    <a:pt x="112" y="281"/>
                    <a:pt x="111" y="279"/>
                  </a:cubicBezTo>
                  <a:cubicBezTo>
                    <a:pt x="113" y="275"/>
                    <a:pt x="112" y="270"/>
                    <a:pt x="111" y="265"/>
                  </a:cubicBezTo>
                  <a:cubicBezTo>
                    <a:pt x="111" y="261"/>
                    <a:pt x="109" y="256"/>
                    <a:pt x="110" y="252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107" y="242"/>
                    <a:pt x="105" y="243"/>
                    <a:pt x="107" y="236"/>
                  </a:cubicBezTo>
                  <a:cubicBezTo>
                    <a:pt x="104" y="235"/>
                    <a:pt x="104" y="235"/>
                    <a:pt x="104" y="235"/>
                  </a:cubicBezTo>
                  <a:cubicBezTo>
                    <a:pt x="104" y="229"/>
                    <a:pt x="103" y="228"/>
                    <a:pt x="103" y="222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3"/>
                    <a:pt x="99" y="214"/>
                    <a:pt x="101" y="213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7" y="197"/>
                    <a:pt x="99" y="194"/>
                    <a:pt x="94" y="191"/>
                  </a:cubicBezTo>
                  <a:cubicBezTo>
                    <a:pt x="94" y="183"/>
                    <a:pt x="93" y="185"/>
                    <a:pt x="92" y="181"/>
                  </a:cubicBezTo>
                  <a:cubicBezTo>
                    <a:pt x="92" y="177"/>
                    <a:pt x="92" y="174"/>
                    <a:pt x="91" y="171"/>
                  </a:cubicBezTo>
                  <a:cubicBezTo>
                    <a:pt x="90" y="167"/>
                    <a:pt x="90" y="171"/>
                    <a:pt x="89" y="167"/>
                  </a:cubicBezTo>
                  <a:cubicBezTo>
                    <a:pt x="79" y="125"/>
                    <a:pt x="79" y="125"/>
                    <a:pt x="79" y="125"/>
                  </a:cubicBezTo>
                  <a:cubicBezTo>
                    <a:pt x="78" y="121"/>
                    <a:pt x="78" y="120"/>
                    <a:pt x="75" y="118"/>
                  </a:cubicBezTo>
                  <a:cubicBezTo>
                    <a:pt x="75" y="114"/>
                    <a:pt x="75" y="110"/>
                    <a:pt x="73" y="106"/>
                  </a:cubicBezTo>
                  <a:cubicBezTo>
                    <a:pt x="72" y="105"/>
                    <a:pt x="71" y="105"/>
                    <a:pt x="71" y="102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3"/>
                    <a:pt x="66" y="83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2"/>
                    <a:pt x="62" y="55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8" y="45"/>
                    <a:pt x="58" y="43"/>
                    <a:pt x="54" y="45"/>
                  </a:cubicBezTo>
                  <a:cubicBezTo>
                    <a:pt x="55" y="42"/>
                    <a:pt x="56" y="41"/>
                    <a:pt x="55" y="38"/>
                  </a:cubicBezTo>
                  <a:cubicBezTo>
                    <a:pt x="55" y="31"/>
                    <a:pt x="52" y="37"/>
                    <a:pt x="55" y="30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4" y="23"/>
                    <a:pt x="55" y="25"/>
                    <a:pt x="54" y="22"/>
                  </a:cubicBezTo>
                  <a:cubicBezTo>
                    <a:pt x="50" y="24"/>
                    <a:pt x="54" y="22"/>
                    <a:pt x="51" y="24"/>
                  </a:cubicBezTo>
                  <a:lnTo>
                    <a:pt x="50" y="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7" name="Freeform 22"/>
            <p:cNvSpPr>
              <a:spLocks noEditPoints="1"/>
            </p:cNvSpPr>
            <p:nvPr/>
          </p:nvSpPr>
          <p:spPr bwMode="auto">
            <a:xfrm>
              <a:off x="1994360" y="4884246"/>
              <a:ext cx="144810" cy="415643"/>
            </a:xfrm>
            <a:custGeom>
              <a:avLst/>
              <a:gdLst>
                <a:gd name="T0" fmla="*/ 29 w 144"/>
                <a:gd name="T1" fmla="*/ 288 h 413"/>
                <a:gd name="T2" fmla="*/ 31 w 144"/>
                <a:gd name="T3" fmla="*/ 290 h 413"/>
                <a:gd name="T4" fmla="*/ 62 w 144"/>
                <a:gd name="T5" fmla="*/ 161 h 413"/>
                <a:gd name="T6" fmla="*/ 68 w 144"/>
                <a:gd name="T7" fmla="*/ 143 h 413"/>
                <a:gd name="T8" fmla="*/ 129 w 144"/>
                <a:gd name="T9" fmla="*/ 118 h 413"/>
                <a:gd name="T10" fmla="*/ 85 w 144"/>
                <a:gd name="T11" fmla="*/ 118 h 413"/>
                <a:gd name="T12" fmla="*/ 98 w 144"/>
                <a:gd name="T13" fmla="*/ 89 h 413"/>
                <a:gd name="T14" fmla="*/ 100 w 144"/>
                <a:gd name="T15" fmla="*/ 80 h 413"/>
                <a:gd name="T16" fmla="*/ 93 w 144"/>
                <a:gd name="T17" fmla="*/ 5 h 413"/>
                <a:gd name="T18" fmla="*/ 79 w 144"/>
                <a:gd name="T19" fmla="*/ 20 h 413"/>
                <a:gd name="T20" fmla="*/ 61 w 144"/>
                <a:gd name="T21" fmla="*/ 66 h 413"/>
                <a:gd name="T22" fmla="*/ 56 w 144"/>
                <a:gd name="T23" fmla="*/ 78 h 413"/>
                <a:gd name="T24" fmla="*/ 42 w 144"/>
                <a:gd name="T25" fmla="*/ 119 h 413"/>
                <a:gd name="T26" fmla="*/ 31 w 144"/>
                <a:gd name="T27" fmla="*/ 157 h 413"/>
                <a:gd name="T28" fmla="*/ 22 w 144"/>
                <a:gd name="T29" fmla="*/ 184 h 413"/>
                <a:gd name="T30" fmla="*/ 16 w 144"/>
                <a:gd name="T31" fmla="*/ 223 h 413"/>
                <a:gd name="T32" fmla="*/ 9 w 144"/>
                <a:gd name="T33" fmla="*/ 280 h 413"/>
                <a:gd name="T34" fmla="*/ 4 w 144"/>
                <a:gd name="T35" fmla="*/ 303 h 413"/>
                <a:gd name="T36" fmla="*/ 2 w 144"/>
                <a:gd name="T37" fmla="*/ 321 h 413"/>
                <a:gd name="T38" fmla="*/ 6 w 144"/>
                <a:gd name="T39" fmla="*/ 376 h 413"/>
                <a:gd name="T40" fmla="*/ 12 w 144"/>
                <a:gd name="T41" fmla="*/ 398 h 413"/>
                <a:gd name="T42" fmla="*/ 26 w 144"/>
                <a:gd name="T43" fmla="*/ 320 h 413"/>
                <a:gd name="T44" fmla="*/ 40 w 144"/>
                <a:gd name="T45" fmla="*/ 376 h 413"/>
                <a:gd name="T46" fmla="*/ 46 w 144"/>
                <a:gd name="T47" fmla="*/ 391 h 413"/>
                <a:gd name="T48" fmla="*/ 62 w 144"/>
                <a:gd name="T49" fmla="*/ 333 h 413"/>
                <a:gd name="T50" fmla="*/ 74 w 144"/>
                <a:gd name="T51" fmla="*/ 315 h 413"/>
                <a:gd name="T52" fmla="*/ 84 w 144"/>
                <a:gd name="T53" fmla="*/ 305 h 413"/>
                <a:gd name="T54" fmla="*/ 97 w 144"/>
                <a:gd name="T55" fmla="*/ 255 h 413"/>
                <a:gd name="T56" fmla="*/ 98 w 144"/>
                <a:gd name="T57" fmla="*/ 253 h 413"/>
                <a:gd name="T58" fmla="*/ 112 w 144"/>
                <a:gd name="T59" fmla="*/ 212 h 413"/>
                <a:gd name="T60" fmla="*/ 120 w 144"/>
                <a:gd name="T61" fmla="*/ 168 h 413"/>
                <a:gd name="T62" fmla="*/ 130 w 144"/>
                <a:gd name="T63" fmla="*/ 140 h 413"/>
                <a:gd name="T64" fmla="*/ 142 w 144"/>
                <a:gd name="T65" fmla="*/ 81 h 413"/>
                <a:gd name="T66" fmla="*/ 139 w 144"/>
                <a:gd name="T67" fmla="*/ 26 h 413"/>
                <a:gd name="T68" fmla="*/ 126 w 144"/>
                <a:gd name="T69" fmla="*/ 107 h 413"/>
                <a:gd name="T70" fmla="*/ 112 w 144"/>
                <a:gd name="T71" fmla="*/ 191 h 413"/>
                <a:gd name="T72" fmla="*/ 108 w 144"/>
                <a:gd name="T73" fmla="*/ 197 h 413"/>
                <a:gd name="T74" fmla="*/ 133 w 144"/>
                <a:gd name="T75" fmla="*/ 25 h 413"/>
                <a:gd name="T76" fmla="*/ 114 w 144"/>
                <a:gd name="T77" fmla="*/ 81 h 413"/>
                <a:gd name="T78" fmla="*/ 110 w 144"/>
                <a:gd name="T79" fmla="*/ 138 h 413"/>
                <a:gd name="T80" fmla="*/ 85 w 144"/>
                <a:gd name="T81" fmla="*/ 266 h 413"/>
                <a:gd name="T82" fmla="*/ 77 w 144"/>
                <a:gd name="T83" fmla="*/ 277 h 413"/>
                <a:gd name="T84" fmla="*/ 83 w 144"/>
                <a:gd name="T85" fmla="*/ 249 h 413"/>
                <a:gd name="T86" fmla="*/ 91 w 144"/>
                <a:gd name="T87" fmla="*/ 206 h 413"/>
                <a:gd name="T88" fmla="*/ 107 w 144"/>
                <a:gd name="T89" fmla="*/ 117 h 413"/>
                <a:gd name="T90" fmla="*/ 101 w 144"/>
                <a:gd name="T91" fmla="*/ 109 h 413"/>
                <a:gd name="T92" fmla="*/ 108 w 144"/>
                <a:gd name="T93" fmla="*/ 76 h 413"/>
                <a:gd name="T94" fmla="*/ 111 w 144"/>
                <a:gd name="T95" fmla="*/ 47 h 413"/>
                <a:gd name="T96" fmla="*/ 112 w 144"/>
                <a:gd name="T97" fmla="*/ 11 h 413"/>
                <a:gd name="T98" fmla="*/ 96 w 144"/>
                <a:gd name="T99" fmla="*/ 50 h 413"/>
                <a:gd name="T100" fmla="*/ 96 w 144"/>
                <a:gd name="T101" fmla="*/ 40 h 413"/>
                <a:gd name="T102" fmla="*/ 102 w 144"/>
                <a:gd name="T103" fmla="*/ 17 h 413"/>
                <a:gd name="T104" fmla="*/ 93 w 144"/>
                <a:gd name="T105" fmla="*/ 1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4" h="413">
                  <a:moveTo>
                    <a:pt x="77" y="287"/>
                  </a:moveTo>
                  <a:cubicBezTo>
                    <a:pt x="77" y="292"/>
                    <a:pt x="77" y="292"/>
                    <a:pt x="77" y="292"/>
                  </a:cubicBezTo>
                  <a:cubicBezTo>
                    <a:pt x="75" y="291"/>
                    <a:pt x="74" y="295"/>
                    <a:pt x="75" y="290"/>
                  </a:cubicBezTo>
                  <a:cubicBezTo>
                    <a:pt x="76" y="288"/>
                    <a:pt x="77" y="287"/>
                    <a:pt x="77" y="287"/>
                  </a:cubicBezTo>
                  <a:close/>
                  <a:moveTo>
                    <a:pt x="31" y="291"/>
                  </a:moveTo>
                  <a:cubicBezTo>
                    <a:pt x="29" y="289"/>
                    <a:pt x="30" y="294"/>
                    <a:pt x="29" y="288"/>
                  </a:cubicBezTo>
                  <a:cubicBezTo>
                    <a:pt x="29" y="287"/>
                    <a:pt x="29" y="285"/>
                    <a:pt x="29" y="283"/>
                  </a:cubicBezTo>
                  <a:cubicBezTo>
                    <a:pt x="29" y="278"/>
                    <a:pt x="31" y="277"/>
                    <a:pt x="32" y="274"/>
                  </a:cubicBezTo>
                  <a:cubicBezTo>
                    <a:pt x="34" y="269"/>
                    <a:pt x="31" y="273"/>
                    <a:pt x="34" y="270"/>
                  </a:cubicBezTo>
                  <a:cubicBezTo>
                    <a:pt x="35" y="269"/>
                    <a:pt x="35" y="268"/>
                    <a:pt x="36" y="267"/>
                  </a:cubicBezTo>
                  <a:cubicBezTo>
                    <a:pt x="36" y="269"/>
                    <a:pt x="34" y="275"/>
                    <a:pt x="33" y="278"/>
                  </a:cubicBezTo>
                  <a:cubicBezTo>
                    <a:pt x="32" y="282"/>
                    <a:pt x="32" y="285"/>
                    <a:pt x="31" y="290"/>
                  </a:cubicBezTo>
                  <a:cubicBezTo>
                    <a:pt x="30" y="291"/>
                    <a:pt x="30" y="291"/>
                    <a:pt x="30" y="291"/>
                  </a:cubicBezTo>
                  <a:lnTo>
                    <a:pt x="31" y="291"/>
                  </a:lnTo>
                  <a:close/>
                  <a:moveTo>
                    <a:pt x="81" y="249"/>
                  </a:moveTo>
                  <a:cubicBezTo>
                    <a:pt x="81" y="246"/>
                    <a:pt x="81" y="246"/>
                    <a:pt x="83" y="245"/>
                  </a:cubicBezTo>
                  <a:cubicBezTo>
                    <a:pt x="82" y="250"/>
                    <a:pt x="82" y="247"/>
                    <a:pt x="81" y="249"/>
                  </a:cubicBezTo>
                  <a:close/>
                  <a:moveTo>
                    <a:pt x="62" y="161"/>
                  </a:moveTo>
                  <a:cubicBezTo>
                    <a:pt x="62" y="159"/>
                    <a:pt x="63" y="155"/>
                    <a:pt x="64" y="153"/>
                  </a:cubicBezTo>
                  <a:cubicBezTo>
                    <a:pt x="66" y="158"/>
                    <a:pt x="64" y="160"/>
                    <a:pt x="62" y="161"/>
                  </a:cubicBezTo>
                  <a:close/>
                  <a:moveTo>
                    <a:pt x="66" y="150"/>
                  </a:moveTo>
                  <a:cubicBezTo>
                    <a:pt x="66" y="150"/>
                    <a:pt x="64" y="151"/>
                    <a:pt x="66" y="146"/>
                  </a:cubicBezTo>
                  <a:cubicBezTo>
                    <a:pt x="67" y="148"/>
                    <a:pt x="67" y="147"/>
                    <a:pt x="66" y="150"/>
                  </a:cubicBezTo>
                  <a:close/>
                  <a:moveTo>
                    <a:pt x="68" y="143"/>
                  </a:moveTo>
                  <a:cubicBezTo>
                    <a:pt x="68" y="142"/>
                    <a:pt x="65" y="144"/>
                    <a:pt x="68" y="139"/>
                  </a:cubicBezTo>
                  <a:cubicBezTo>
                    <a:pt x="68" y="139"/>
                    <a:pt x="70" y="139"/>
                    <a:pt x="68" y="143"/>
                  </a:cubicBezTo>
                  <a:close/>
                  <a:moveTo>
                    <a:pt x="129" y="111"/>
                  </a:moveTo>
                  <a:cubicBezTo>
                    <a:pt x="130" y="113"/>
                    <a:pt x="130" y="116"/>
                    <a:pt x="131" y="119"/>
                  </a:cubicBezTo>
                  <a:cubicBezTo>
                    <a:pt x="131" y="126"/>
                    <a:pt x="131" y="125"/>
                    <a:pt x="129" y="126"/>
                  </a:cubicBezTo>
                  <a:cubicBezTo>
                    <a:pt x="128" y="123"/>
                    <a:pt x="128" y="125"/>
                    <a:pt x="129" y="118"/>
                  </a:cubicBezTo>
                  <a:cubicBezTo>
                    <a:pt x="129" y="115"/>
                    <a:pt x="129" y="114"/>
                    <a:pt x="130" y="111"/>
                  </a:cubicBezTo>
                  <a:lnTo>
                    <a:pt x="129" y="111"/>
                  </a:lnTo>
                  <a:close/>
                  <a:moveTo>
                    <a:pt x="80" y="124"/>
                  </a:moveTo>
                  <a:cubicBezTo>
                    <a:pt x="82" y="119"/>
                    <a:pt x="84" y="117"/>
                    <a:pt x="87" y="113"/>
                  </a:cubicBezTo>
                  <a:cubicBezTo>
                    <a:pt x="87" y="115"/>
                    <a:pt x="87" y="115"/>
                    <a:pt x="86" y="117"/>
                  </a:cubicBezTo>
                  <a:cubicBezTo>
                    <a:pt x="86" y="117"/>
                    <a:pt x="85" y="117"/>
                    <a:pt x="85" y="118"/>
                  </a:cubicBezTo>
                  <a:cubicBezTo>
                    <a:pt x="80" y="124"/>
                    <a:pt x="80" y="124"/>
                    <a:pt x="80" y="124"/>
                  </a:cubicBezTo>
                  <a:close/>
                  <a:moveTo>
                    <a:pt x="93" y="100"/>
                  </a:moveTo>
                  <a:cubicBezTo>
                    <a:pt x="95" y="90"/>
                    <a:pt x="95" y="90"/>
                    <a:pt x="95" y="90"/>
                  </a:cubicBezTo>
                  <a:cubicBezTo>
                    <a:pt x="96" y="88"/>
                    <a:pt x="96" y="89"/>
                    <a:pt x="97" y="87"/>
                  </a:cubicBezTo>
                  <a:cubicBezTo>
                    <a:pt x="97" y="87"/>
                    <a:pt x="98" y="87"/>
                    <a:pt x="98" y="88"/>
                  </a:cubicBezTo>
                  <a:cubicBezTo>
                    <a:pt x="98" y="88"/>
                    <a:pt x="98" y="89"/>
                    <a:pt x="98" y="89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1"/>
                    <a:pt x="97" y="94"/>
                    <a:pt x="96" y="95"/>
                  </a:cubicBezTo>
                  <a:cubicBezTo>
                    <a:pt x="95" y="97"/>
                    <a:pt x="96" y="96"/>
                    <a:pt x="95" y="98"/>
                  </a:cubicBezTo>
                  <a:cubicBezTo>
                    <a:pt x="92" y="102"/>
                    <a:pt x="95" y="99"/>
                    <a:pt x="93" y="101"/>
                  </a:cubicBezTo>
                  <a:lnTo>
                    <a:pt x="93" y="100"/>
                  </a:lnTo>
                  <a:close/>
                  <a:moveTo>
                    <a:pt x="100" y="80"/>
                  </a:moveTo>
                  <a:cubicBezTo>
                    <a:pt x="103" y="79"/>
                    <a:pt x="101" y="78"/>
                    <a:pt x="102" y="83"/>
                  </a:cubicBezTo>
                  <a:cubicBezTo>
                    <a:pt x="98" y="80"/>
                    <a:pt x="100" y="81"/>
                    <a:pt x="100" y="80"/>
                  </a:cubicBezTo>
                  <a:close/>
                  <a:moveTo>
                    <a:pt x="103" y="71"/>
                  </a:moveTo>
                  <a:cubicBezTo>
                    <a:pt x="105" y="73"/>
                    <a:pt x="104" y="73"/>
                    <a:pt x="103" y="74"/>
                  </a:cubicBezTo>
                  <a:cubicBezTo>
                    <a:pt x="103" y="74"/>
                    <a:pt x="101" y="75"/>
                    <a:pt x="103" y="71"/>
                  </a:cubicBezTo>
                  <a:close/>
                  <a:moveTo>
                    <a:pt x="93" y="5"/>
                  </a:moveTo>
                  <a:cubicBezTo>
                    <a:pt x="94" y="0"/>
                    <a:pt x="93" y="4"/>
                    <a:pt x="93" y="2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89" y="2"/>
                    <a:pt x="85" y="6"/>
                    <a:pt x="83" y="7"/>
                  </a:cubicBezTo>
                  <a:cubicBezTo>
                    <a:pt x="84" y="13"/>
                    <a:pt x="82" y="13"/>
                    <a:pt x="80" y="18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9" y="21"/>
                    <a:pt x="78" y="21"/>
                    <a:pt x="78" y="21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0" y="40"/>
                    <a:pt x="70" y="36"/>
                    <a:pt x="69" y="43"/>
                  </a:cubicBezTo>
                  <a:cubicBezTo>
                    <a:pt x="66" y="55"/>
                    <a:pt x="67" y="51"/>
                    <a:pt x="65" y="54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3" y="62"/>
                    <a:pt x="62" y="62"/>
                    <a:pt x="61" y="66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60" y="70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7" y="77"/>
                    <a:pt x="57" y="73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6" y="85"/>
                    <a:pt x="50" y="95"/>
                    <a:pt x="50" y="103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47" y="110"/>
                    <a:pt x="47" y="109"/>
                    <a:pt x="44" y="116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1" y="122"/>
                    <a:pt x="41" y="127"/>
                    <a:pt x="40" y="130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6" y="142"/>
                    <a:pt x="36" y="141"/>
                    <a:pt x="36" y="144"/>
                  </a:cubicBezTo>
                  <a:cubicBezTo>
                    <a:pt x="35" y="144"/>
                    <a:pt x="31" y="146"/>
                    <a:pt x="30" y="147"/>
                  </a:cubicBezTo>
                  <a:cubicBezTo>
                    <a:pt x="31" y="149"/>
                    <a:pt x="32" y="148"/>
                    <a:pt x="34" y="152"/>
                  </a:cubicBezTo>
                  <a:cubicBezTo>
                    <a:pt x="32" y="152"/>
                    <a:pt x="31" y="153"/>
                    <a:pt x="31" y="157"/>
                  </a:cubicBezTo>
                  <a:cubicBezTo>
                    <a:pt x="31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60"/>
                    <a:pt x="29" y="161"/>
                    <a:pt x="29" y="163"/>
                  </a:cubicBezTo>
                  <a:cubicBezTo>
                    <a:pt x="23" y="181"/>
                    <a:pt x="23" y="181"/>
                    <a:pt x="23" y="181"/>
                  </a:cubicBezTo>
                  <a:cubicBezTo>
                    <a:pt x="21" y="185"/>
                    <a:pt x="23" y="180"/>
                    <a:pt x="22" y="184"/>
                  </a:cubicBezTo>
                  <a:cubicBezTo>
                    <a:pt x="22" y="185"/>
                    <a:pt x="22" y="185"/>
                    <a:pt x="22" y="185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93"/>
                    <a:pt x="22" y="193"/>
                    <a:pt x="22" y="193"/>
                  </a:cubicBezTo>
                  <a:cubicBezTo>
                    <a:pt x="22" y="199"/>
                    <a:pt x="21" y="200"/>
                    <a:pt x="18" y="204"/>
                  </a:cubicBezTo>
                  <a:cubicBezTo>
                    <a:pt x="19" y="210"/>
                    <a:pt x="17" y="214"/>
                    <a:pt x="17" y="219"/>
                  </a:cubicBezTo>
                  <a:cubicBezTo>
                    <a:pt x="16" y="222"/>
                    <a:pt x="17" y="221"/>
                    <a:pt x="16" y="223"/>
                  </a:cubicBezTo>
                  <a:cubicBezTo>
                    <a:pt x="16" y="227"/>
                    <a:pt x="16" y="226"/>
                    <a:pt x="14" y="227"/>
                  </a:cubicBezTo>
                  <a:cubicBezTo>
                    <a:pt x="17" y="230"/>
                    <a:pt x="15" y="228"/>
                    <a:pt x="15" y="235"/>
                  </a:cubicBezTo>
                  <a:cubicBezTo>
                    <a:pt x="12" y="237"/>
                    <a:pt x="12" y="237"/>
                    <a:pt x="12" y="237"/>
                  </a:cubicBezTo>
                  <a:cubicBezTo>
                    <a:pt x="17" y="242"/>
                    <a:pt x="13" y="241"/>
                    <a:pt x="13" y="250"/>
                  </a:cubicBezTo>
                  <a:cubicBezTo>
                    <a:pt x="11" y="252"/>
                    <a:pt x="10" y="254"/>
                    <a:pt x="11" y="259"/>
                  </a:cubicBezTo>
                  <a:cubicBezTo>
                    <a:pt x="12" y="269"/>
                    <a:pt x="8" y="265"/>
                    <a:pt x="9" y="280"/>
                  </a:cubicBezTo>
                  <a:cubicBezTo>
                    <a:pt x="8" y="284"/>
                    <a:pt x="8" y="284"/>
                    <a:pt x="8" y="284"/>
                  </a:cubicBezTo>
                  <a:cubicBezTo>
                    <a:pt x="8" y="285"/>
                    <a:pt x="9" y="283"/>
                    <a:pt x="8" y="285"/>
                  </a:cubicBezTo>
                  <a:cubicBezTo>
                    <a:pt x="7" y="285"/>
                    <a:pt x="6" y="286"/>
                    <a:pt x="6" y="286"/>
                  </a:cubicBezTo>
                  <a:cubicBezTo>
                    <a:pt x="6" y="289"/>
                    <a:pt x="7" y="291"/>
                    <a:pt x="7" y="294"/>
                  </a:cubicBezTo>
                  <a:cubicBezTo>
                    <a:pt x="6" y="296"/>
                    <a:pt x="5" y="297"/>
                    <a:pt x="6" y="303"/>
                  </a:cubicBezTo>
                  <a:cubicBezTo>
                    <a:pt x="5" y="303"/>
                    <a:pt x="5" y="303"/>
                    <a:pt x="4" y="303"/>
                  </a:cubicBezTo>
                  <a:cubicBezTo>
                    <a:pt x="0" y="305"/>
                    <a:pt x="7" y="301"/>
                    <a:pt x="3" y="303"/>
                  </a:cubicBezTo>
                  <a:cubicBezTo>
                    <a:pt x="2" y="307"/>
                    <a:pt x="2" y="307"/>
                    <a:pt x="2" y="307"/>
                  </a:cubicBezTo>
                  <a:cubicBezTo>
                    <a:pt x="3" y="307"/>
                    <a:pt x="4" y="307"/>
                    <a:pt x="4" y="307"/>
                  </a:cubicBezTo>
                  <a:cubicBezTo>
                    <a:pt x="5" y="308"/>
                    <a:pt x="5" y="308"/>
                    <a:pt x="6" y="309"/>
                  </a:cubicBezTo>
                  <a:cubicBezTo>
                    <a:pt x="5" y="312"/>
                    <a:pt x="2" y="318"/>
                    <a:pt x="5" y="321"/>
                  </a:cubicBezTo>
                  <a:cubicBezTo>
                    <a:pt x="3" y="322"/>
                    <a:pt x="5" y="322"/>
                    <a:pt x="2" y="321"/>
                  </a:cubicBezTo>
                  <a:cubicBezTo>
                    <a:pt x="3" y="328"/>
                    <a:pt x="4" y="324"/>
                    <a:pt x="6" y="329"/>
                  </a:cubicBezTo>
                  <a:cubicBezTo>
                    <a:pt x="3" y="346"/>
                    <a:pt x="3" y="346"/>
                    <a:pt x="3" y="346"/>
                  </a:cubicBezTo>
                  <a:cubicBezTo>
                    <a:pt x="3" y="350"/>
                    <a:pt x="2" y="351"/>
                    <a:pt x="3" y="355"/>
                  </a:cubicBezTo>
                  <a:cubicBezTo>
                    <a:pt x="5" y="360"/>
                    <a:pt x="5" y="360"/>
                    <a:pt x="5" y="360"/>
                  </a:cubicBezTo>
                  <a:cubicBezTo>
                    <a:pt x="6" y="361"/>
                    <a:pt x="5" y="370"/>
                    <a:pt x="7" y="373"/>
                  </a:cubicBezTo>
                  <a:cubicBezTo>
                    <a:pt x="6" y="376"/>
                    <a:pt x="6" y="376"/>
                    <a:pt x="6" y="376"/>
                  </a:cubicBezTo>
                  <a:cubicBezTo>
                    <a:pt x="6" y="375"/>
                    <a:pt x="6" y="376"/>
                    <a:pt x="5" y="376"/>
                  </a:cubicBezTo>
                  <a:cubicBezTo>
                    <a:pt x="8" y="381"/>
                    <a:pt x="5" y="379"/>
                    <a:pt x="9" y="384"/>
                  </a:cubicBezTo>
                  <a:cubicBezTo>
                    <a:pt x="9" y="394"/>
                    <a:pt x="9" y="394"/>
                    <a:pt x="9" y="394"/>
                  </a:cubicBezTo>
                  <a:cubicBezTo>
                    <a:pt x="14" y="395"/>
                    <a:pt x="14" y="395"/>
                    <a:pt x="14" y="395"/>
                  </a:cubicBezTo>
                  <a:cubicBezTo>
                    <a:pt x="14" y="397"/>
                    <a:pt x="14" y="396"/>
                    <a:pt x="13" y="397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4" y="399"/>
                    <a:pt x="14" y="399"/>
                    <a:pt x="15" y="400"/>
                  </a:cubicBezTo>
                  <a:cubicBezTo>
                    <a:pt x="17" y="404"/>
                    <a:pt x="16" y="408"/>
                    <a:pt x="16" y="411"/>
                  </a:cubicBezTo>
                  <a:cubicBezTo>
                    <a:pt x="22" y="412"/>
                    <a:pt x="21" y="413"/>
                    <a:pt x="21" y="398"/>
                  </a:cubicBezTo>
                  <a:cubicBezTo>
                    <a:pt x="22" y="379"/>
                    <a:pt x="19" y="377"/>
                    <a:pt x="23" y="357"/>
                  </a:cubicBezTo>
                  <a:cubicBezTo>
                    <a:pt x="27" y="339"/>
                    <a:pt x="25" y="345"/>
                    <a:pt x="24" y="340"/>
                  </a:cubicBezTo>
                  <a:cubicBezTo>
                    <a:pt x="24" y="335"/>
                    <a:pt x="25" y="324"/>
                    <a:pt x="26" y="320"/>
                  </a:cubicBezTo>
                  <a:cubicBezTo>
                    <a:pt x="25" y="331"/>
                    <a:pt x="27" y="341"/>
                    <a:pt x="27" y="352"/>
                  </a:cubicBezTo>
                  <a:cubicBezTo>
                    <a:pt x="25" y="379"/>
                    <a:pt x="25" y="379"/>
                    <a:pt x="25" y="379"/>
                  </a:cubicBezTo>
                  <a:cubicBezTo>
                    <a:pt x="28" y="377"/>
                    <a:pt x="26" y="375"/>
                    <a:pt x="31" y="373"/>
                  </a:cubicBezTo>
                  <a:cubicBezTo>
                    <a:pt x="31" y="379"/>
                    <a:pt x="30" y="380"/>
                    <a:pt x="34" y="384"/>
                  </a:cubicBezTo>
                  <a:cubicBezTo>
                    <a:pt x="38" y="384"/>
                    <a:pt x="37" y="382"/>
                    <a:pt x="40" y="381"/>
                  </a:cubicBezTo>
                  <a:cubicBezTo>
                    <a:pt x="40" y="376"/>
                    <a:pt x="40" y="376"/>
                    <a:pt x="40" y="376"/>
                  </a:cubicBezTo>
                  <a:cubicBezTo>
                    <a:pt x="43" y="373"/>
                    <a:pt x="39" y="373"/>
                    <a:pt x="44" y="372"/>
                  </a:cubicBezTo>
                  <a:cubicBezTo>
                    <a:pt x="42" y="376"/>
                    <a:pt x="44" y="375"/>
                    <a:pt x="42" y="378"/>
                  </a:cubicBezTo>
                  <a:cubicBezTo>
                    <a:pt x="42" y="384"/>
                    <a:pt x="42" y="384"/>
                    <a:pt x="42" y="384"/>
                  </a:cubicBezTo>
                  <a:cubicBezTo>
                    <a:pt x="43" y="383"/>
                    <a:pt x="44" y="382"/>
                    <a:pt x="45" y="381"/>
                  </a:cubicBezTo>
                  <a:cubicBezTo>
                    <a:pt x="44" y="391"/>
                    <a:pt x="44" y="391"/>
                    <a:pt x="44" y="391"/>
                  </a:cubicBezTo>
                  <a:cubicBezTo>
                    <a:pt x="44" y="393"/>
                    <a:pt x="44" y="395"/>
                    <a:pt x="46" y="391"/>
                  </a:cubicBezTo>
                  <a:cubicBezTo>
                    <a:pt x="46" y="391"/>
                    <a:pt x="47" y="389"/>
                    <a:pt x="47" y="388"/>
                  </a:cubicBezTo>
                  <a:cubicBezTo>
                    <a:pt x="50" y="376"/>
                    <a:pt x="55" y="375"/>
                    <a:pt x="57" y="352"/>
                  </a:cubicBezTo>
                  <a:cubicBezTo>
                    <a:pt x="57" y="351"/>
                    <a:pt x="57" y="350"/>
                    <a:pt x="57" y="349"/>
                  </a:cubicBezTo>
                  <a:cubicBezTo>
                    <a:pt x="61" y="341"/>
                    <a:pt x="61" y="341"/>
                    <a:pt x="61" y="341"/>
                  </a:cubicBezTo>
                  <a:cubicBezTo>
                    <a:pt x="61" y="340"/>
                    <a:pt x="61" y="340"/>
                    <a:pt x="61" y="340"/>
                  </a:cubicBezTo>
                  <a:cubicBezTo>
                    <a:pt x="61" y="338"/>
                    <a:pt x="61" y="335"/>
                    <a:pt x="62" y="333"/>
                  </a:cubicBezTo>
                  <a:cubicBezTo>
                    <a:pt x="63" y="330"/>
                    <a:pt x="62" y="332"/>
                    <a:pt x="64" y="331"/>
                  </a:cubicBezTo>
                  <a:cubicBezTo>
                    <a:pt x="70" y="328"/>
                    <a:pt x="64" y="332"/>
                    <a:pt x="67" y="330"/>
                  </a:cubicBezTo>
                  <a:cubicBezTo>
                    <a:pt x="73" y="322"/>
                    <a:pt x="73" y="322"/>
                    <a:pt x="73" y="322"/>
                  </a:cubicBezTo>
                  <a:cubicBezTo>
                    <a:pt x="75" y="323"/>
                    <a:pt x="74" y="323"/>
                    <a:pt x="75" y="323"/>
                  </a:cubicBezTo>
                  <a:cubicBezTo>
                    <a:pt x="77" y="323"/>
                    <a:pt x="77" y="323"/>
                    <a:pt x="77" y="323"/>
                  </a:cubicBezTo>
                  <a:cubicBezTo>
                    <a:pt x="74" y="318"/>
                    <a:pt x="73" y="322"/>
                    <a:pt x="74" y="315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80" y="315"/>
                    <a:pt x="80" y="315"/>
                    <a:pt x="80" y="315"/>
                  </a:cubicBezTo>
                  <a:cubicBezTo>
                    <a:pt x="81" y="314"/>
                    <a:pt x="81" y="313"/>
                    <a:pt x="82" y="310"/>
                  </a:cubicBezTo>
                  <a:cubicBezTo>
                    <a:pt x="83" y="306"/>
                    <a:pt x="83" y="306"/>
                    <a:pt x="83" y="306"/>
                  </a:cubicBezTo>
                  <a:cubicBezTo>
                    <a:pt x="83" y="306"/>
                    <a:pt x="83" y="305"/>
                    <a:pt x="83" y="305"/>
                  </a:cubicBezTo>
                  <a:cubicBezTo>
                    <a:pt x="83" y="305"/>
                    <a:pt x="84" y="305"/>
                    <a:pt x="84" y="305"/>
                  </a:cubicBezTo>
                  <a:cubicBezTo>
                    <a:pt x="84" y="304"/>
                    <a:pt x="85" y="304"/>
                    <a:pt x="85" y="303"/>
                  </a:cubicBezTo>
                  <a:cubicBezTo>
                    <a:pt x="86" y="298"/>
                    <a:pt x="84" y="304"/>
                    <a:pt x="85" y="299"/>
                  </a:cubicBezTo>
                  <a:cubicBezTo>
                    <a:pt x="85" y="299"/>
                    <a:pt x="86" y="297"/>
                    <a:pt x="86" y="297"/>
                  </a:cubicBezTo>
                  <a:cubicBezTo>
                    <a:pt x="87" y="295"/>
                    <a:pt x="88" y="286"/>
                    <a:pt x="92" y="275"/>
                  </a:cubicBezTo>
                  <a:cubicBezTo>
                    <a:pt x="94" y="269"/>
                    <a:pt x="93" y="267"/>
                    <a:pt x="97" y="263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8" y="256"/>
                  </a:cubicBezTo>
                  <a:cubicBezTo>
                    <a:pt x="98" y="256"/>
                    <a:pt x="98" y="257"/>
                    <a:pt x="98" y="257"/>
                  </a:cubicBezTo>
                  <a:cubicBezTo>
                    <a:pt x="99" y="257"/>
                    <a:pt x="100" y="258"/>
                    <a:pt x="101" y="255"/>
                  </a:cubicBezTo>
                  <a:cubicBezTo>
                    <a:pt x="101" y="255"/>
                    <a:pt x="101" y="255"/>
                    <a:pt x="100" y="255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99" y="242"/>
                    <a:pt x="99" y="242"/>
                    <a:pt x="99" y="242"/>
                  </a:cubicBezTo>
                  <a:cubicBezTo>
                    <a:pt x="104" y="240"/>
                    <a:pt x="101" y="241"/>
                    <a:pt x="102" y="242"/>
                  </a:cubicBezTo>
                  <a:cubicBezTo>
                    <a:pt x="105" y="244"/>
                    <a:pt x="103" y="244"/>
                    <a:pt x="106" y="244"/>
                  </a:cubicBezTo>
                  <a:cubicBezTo>
                    <a:pt x="104" y="240"/>
                    <a:pt x="106" y="239"/>
                    <a:pt x="107" y="236"/>
                  </a:cubicBezTo>
                  <a:cubicBezTo>
                    <a:pt x="109" y="230"/>
                    <a:pt x="110" y="220"/>
                    <a:pt x="112" y="213"/>
                  </a:cubicBezTo>
                  <a:cubicBezTo>
                    <a:pt x="112" y="213"/>
                    <a:pt x="112" y="212"/>
                    <a:pt x="112" y="212"/>
                  </a:cubicBezTo>
                  <a:cubicBezTo>
                    <a:pt x="114" y="205"/>
                    <a:pt x="114" y="205"/>
                    <a:pt x="114" y="205"/>
                  </a:cubicBezTo>
                  <a:cubicBezTo>
                    <a:pt x="116" y="200"/>
                    <a:pt x="117" y="195"/>
                    <a:pt x="117" y="189"/>
                  </a:cubicBezTo>
                  <a:cubicBezTo>
                    <a:pt x="117" y="188"/>
                    <a:pt x="117" y="186"/>
                    <a:pt x="116" y="185"/>
                  </a:cubicBezTo>
                  <a:cubicBezTo>
                    <a:pt x="115" y="182"/>
                    <a:pt x="115" y="182"/>
                    <a:pt x="115" y="182"/>
                  </a:cubicBezTo>
                  <a:cubicBezTo>
                    <a:pt x="117" y="180"/>
                    <a:pt x="119" y="180"/>
                    <a:pt x="120" y="176"/>
                  </a:cubicBezTo>
                  <a:cubicBezTo>
                    <a:pt x="121" y="172"/>
                    <a:pt x="119" y="172"/>
                    <a:pt x="120" y="168"/>
                  </a:cubicBezTo>
                  <a:cubicBezTo>
                    <a:pt x="120" y="160"/>
                    <a:pt x="123" y="162"/>
                    <a:pt x="123" y="150"/>
                  </a:cubicBezTo>
                  <a:cubicBezTo>
                    <a:pt x="125" y="149"/>
                    <a:pt x="125" y="149"/>
                    <a:pt x="125" y="149"/>
                  </a:cubicBezTo>
                  <a:cubicBezTo>
                    <a:pt x="126" y="145"/>
                    <a:pt x="127" y="141"/>
                    <a:pt x="127" y="137"/>
                  </a:cubicBezTo>
                  <a:cubicBezTo>
                    <a:pt x="127" y="134"/>
                    <a:pt x="127" y="130"/>
                    <a:pt x="129" y="127"/>
                  </a:cubicBezTo>
                  <a:cubicBezTo>
                    <a:pt x="130" y="129"/>
                    <a:pt x="129" y="124"/>
                    <a:pt x="130" y="130"/>
                  </a:cubicBezTo>
                  <a:cubicBezTo>
                    <a:pt x="130" y="140"/>
                    <a:pt x="130" y="140"/>
                    <a:pt x="130" y="140"/>
                  </a:cubicBezTo>
                  <a:cubicBezTo>
                    <a:pt x="135" y="138"/>
                    <a:pt x="131" y="140"/>
                    <a:pt x="133" y="132"/>
                  </a:cubicBezTo>
                  <a:cubicBezTo>
                    <a:pt x="136" y="124"/>
                    <a:pt x="135" y="123"/>
                    <a:pt x="136" y="115"/>
                  </a:cubicBezTo>
                  <a:cubicBezTo>
                    <a:pt x="137" y="112"/>
                    <a:pt x="136" y="110"/>
                    <a:pt x="137" y="106"/>
                  </a:cubicBezTo>
                  <a:cubicBezTo>
                    <a:pt x="137" y="98"/>
                    <a:pt x="137" y="98"/>
                    <a:pt x="137" y="98"/>
                  </a:cubicBezTo>
                  <a:cubicBezTo>
                    <a:pt x="137" y="96"/>
                    <a:pt x="138" y="94"/>
                    <a:pt x="139" y="93"/>
                  </a:cubicBezTo>
                  <a:cubicBezTo>
                    <a:pt x="142" y="88"/>
                    <a:pt x="141" y="88"/>
                    <a:pt x="142" y="81"/>
                  </a:cubicBezTo>
                  <a:cubicBezTo>
                    <a:pt x="144" y="68"/>
                    <a:pt x="143" y="74"/>
                    <a:pt x="137" y="70"/>
                  </a:cubicBezTo>
                  <a:cubicBezTo>
                    <a:pt x="139" y="67"/>
                    <a:pt x="141" y="54"/>
                    <a:pt x="141" y="50"/>
                  </a:cubicBezTo>
                  <a:cubicBezTo>
                    <a:pt x="141" y="47"/>
                    <a:pt x="142" y="41"/>
                    <a:pt x="142" y="38"/>
                  </a:cubicBezTo>
                  <a:cubicBezTo>
                    <a:pt x="143" y="26"/>
                    <a:pt x="143" y="26"/>
                    <a:pt x="143" y="26"/>
                  </a:cubicBezTo>
                  <a:cubicBezTo>
                    <a:pt x="143" y="23"/>
                    <a:pt x="143" y="25"/>
                    <a:pt x="142" y="24"/>
                  </a:cubicBezTo>
                  <a:cubicBezTo>
                    <a:pt x="139" y="24"/>
                    <a:pt x="141" y="22"/>
                    <a:pt x="139" y="26"/>
                  </a:cubicBezTo>
                  <a:cubicBezTo>
                    <a:pt x="138" y="28"/>
                    <a:pt x="139" y="32"/>
                    <a:pt x="138" y="35"/>
                  </a:cubicBezTo>
                  <a:cubicBezTo>
                    <a:pt x="138" y="38"/>
                    <a:pt x="138" y="34"/>
                    <a:pt x="137" y="38"/>
                  </a:cubicBezTo>
                  <a:cubicBezTo>
                    <a:pt x="136" y="42"/>
                    <a:pt x="135" y="53"/>
                    <a:pt x="135" y="57"/>
                  </a:cubicBezTo>
                  <a:cubicBezTo>
                    <a:pt x="135" y="61"/>
                    <a:pt x="132" y="67"/>
                    <a:pt x="132" y="72"/>
                  </a:cubicBezTo>
                  <a:cubicBezTo>
                    <a:pt x="130" y="87"/>
                    <a:pt x="130" y="81"/>
                    <a:pt x="128" y="89"/>
                  </a:cubicBezTo>
                  <a:cubicBezTo>
                    <a:pt x="127" y="95"/>
                    <a:pt x="126" y="101"/>
                    <a:pt x="126" y="107"/>
                  </a:cubicBezTo>
                  <a:cubicBezTo>
                    <a:pt x="125" y="115"/>
                    <a:pt x="126" y="118"/>
                    <a:pt x="124" y="126"/>
                  </a:cubicBezTo>
                  <a:cubicBezTo>
                    <a:pt x="122" y="137"/>
                    <a:pt x="120" y="149"/>
                    <a:pt x="120" y="161"/>
                  </a:cubicBezTo>
                  <a:cubicBezTo>
                    <a:pt x="120" y="162"/>
                    <a:pt x="120" y="162"/>
                    <a:pt x="120" y="162"/>
                  </a:cubicBezTo>
                  <a:cubicBezTo>
                    <a:pt x="117" y="166"/>
                    <a:pt x="118" y="174"/>
                    <a:pt x="119" y="178"/>
                  </a:cubicBezTo>
                  <a:cubicBezTo>
                    <a:pt x="115" y="177"/>
                    <a:pt x="115" y="172"/>
                    <a:pt x="114" y="181"/>
                  </a:cubicBezTo>
                  <a:cubicBezTo>
                    <a:pt x="114" y="185"/>
                    <a:pt x="112" y="186"/>
                    <a:pt x="112" y="191"/>
                  </a:cubicBezTo>
                  <a:cubicBezTo>
                    <a:pt x="111" y="195"/>
                    <a:pt x="111" y="198"/>
                    <a:pt x="110" y="202"/>
                  </a:cubicBezTo>
                  <a:cubicBezTo>
                    <a:pt x="108" y="208"/>
                    <a:pt x="108" y="207"/>
                    <a:pt x="109" y="214"/>
                  </a:cubicBezTo>
                  <a:cubicBezTo>
                    <a:pt x="104" y="217"/>
                    <a:pt x="106" y="224"/>
                    <a:pt x="104" y="231"/>
                  </a:cubicBezTo>
                  <a:cubicBezTo>
                    <a:pt x="102" y="237"/>
                    <a:pt x="104" y="234"/>
                    <a:pt x="101" y="236"/>
                  </a:cubicBezTo>
                  <a:cubicBezTo>
                    <a:pt x="102" y="228"/>
                    <a:pt x="102" y="221"/>
                    <a:pt x="105" y="215"/>
                  </a:cubicBezTo>
                  <a:cubicBezTo>
                    <a:pt x="107" y="209"/>
                    <a:pt x="107" y="203"/>
                    <a:pt x="108" y="197"/>
                  </a:cubicBezTo>
                  <a:cubicBezTo>
                    <a:pt x="110" y="186"/>
                    <a:pt x="114" y="176"/>
                    <a:pt x="115" y="165"/>
                  </a:cubicBezTo>
                  <a:cubicBezTo>
                    <a:pt x="115" y="162"/>
                    <a:pt x="115" y="161"/>
                    <a:pt x="116" y="158"/>
                  </a:cubicBezTo>
                  <a:cubicBezTo>
                    <a:pt x="117" y="149"/>
                    <a:pt x="118" y="141"/>
                    <a:pt x="120" y="132"/>
                  </a:cubicBezTo>
                  <a:cubicBezTo>
                    <a:pt x="123" y="113"/>
                    <a:pt x="122" y="94"/>
                    <a:pt x="127" y="76"/>
                  </a:cubicBezTo>
                  <a:cubicBezTo>
                    <a:pt x="129" y="69"/>
                    <a:pt x="129" y="59"/>
                    <a:pt x="130" y="52"/>
                  </a:cubicBezTo>
                  <a:cubicBezTo>
                    <a:pt x="131" y="44"/>
                    <a:pt x="133" y="31"/>
                    <a:pt x="133" y="25"/>
                  </a:cubicBezTo>
                  <a:cubicBezTo>
                    <a:pt x="131" y="28"/>
                    <a:pt x="133" y="26"/>
                    <a:pt x="129" y="28"/>
                  </a:cubicBezTo>
                  <a:cubicBezTo>
                    <a:pt x="128" y="37"/>
                    <a:pt x="127" y="38"/>
                    <a:pt x="126" y="47"/>
                  </a:cubicBezTo>
                  <a:cubicBezTo>
                    <a:pt x="120" y="46"/>
                    <a:pt x="117" y="51"/>
                    <a:pt x="117" y="58"/>
                  </a:cubicBezTo>
                  <a:cubicBezTo>
                    <a:pt x="117" y="62"/>
                    <a:pt x="117" y="66"/>
                    <a:pt x="117" y="69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4" y="81"/>
                    <a:pt x="114" y="81"/>
                    <a:pt x="114" y="81"/>
                  </a:cubicBezTo>
                  <a:cubicBezTo>
                    <a:pt x="114" y="86"/>
                    <a:pt x="112" y="88"/>
                    <a:pt x="113" y="93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8"/>
                    <a:pt x="114" y="118"/>
                    <a:pt x="114" y="127"/>
                  </a:cubicBezTo>
                  <a:cubicBezTo>
                    <a:pt x="111" y="129"/>
                    <a:pt x="111" y="129"/>
                    <a:pt x="111" y="129"/>
                  </a:cubicBezTo>
                  <a:cubicBezTo>
                    <a:pt x="112" y="134"/>
                    <a:pt x="112" y="135"/>
                    <a:pt x="109" y="138"/>
                  </a:cubicBezTo>
                  <a:cubicBezTo>
                    <a:pt x="110" y="138"/>
                    <a:pt x="110" y="138"/>
                    <a:pt x="110" y="138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1" y="146"/>
                    <a:pt x="111" y="154"/>
                    <a:pt x="108" y="15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7" y="207"/>
                    <a:pt x="94" y="225"/>
                    <a:pt x="90" y="242"/>
                  </a:cubicBezTo>
                  <a:cubicBezTo>
                    <a:pt x="87" y="254"/>
                    <a:pt x="87" y="254"/>
                    <a:pt x="87" y="254"/>
                  </a:cubicBezTo>
                  <a:cubicBezTo>
                    <a:pt x="85" y="258"/>
                    <a:pt x="86" y="262"/>
                    <a:pt x="85" y="266"/>
                  </a:cubicBezTo>
                  <a:cubicBezTo>
                    <a:pt x="84" y="269"/>
                    <a:pt x="85" y="268"/>
                    <a:pt x="85" y="272"/>
                  </a:cubicBezTo>
                  <a:cubicBezTo>
                    <a:pt x="84" y="280"/>
                    <a:pt x="84" y="280"/>
                    <a:pt x="84" y="280"/>
                  </a:cubicBezTo>
                  <a:cubicBezTo>
                    <a:pt x="87" y="280"/>
                    <a:pt x="84" y="280"/>
                    <a:pt x="84" y="283"/>
                  </a:cubicBezTo>
                  <a:cubicBezTo>
                    <a:pt x="80" y="282"/>
                    <a:pt x="82" y="280"/>
                    <a:pt x="78" y="283"/>
                  </a:cubicBezTo>
                  <a:cubicBezTo>
                    <a:pt x="78" y="282"/>
                    <a:pt x="78" y="280"/>
                    <a:pt x="78" y="280"/>
                  </a:cubicBezTo>
                  <a:cubicBezTo>
                    <a:pt x="78" y="276"/>
                    <a:pt x="78" y="278"/>
                    <a:pt x="77" y="277"/>
                  </a:cubicBezTo>
                  <a:cubicBezTo>
                    <a:pt x="75" y="276"/>
                    <a:pt x="75" y="276"/>
                    <a:pt x="75" y="276"/>
                  </a:cubicBezTo>
                  <a:cubicBezTo>
                    <a:pt x="77" y="268"/>
                    <a:pt x="77" y="268"/>
                    <a:pt x="77" y="268"/>
                  </a:cubicBezTo>
                  <a:cubicBezTo>
                    <a:pt x="77" y="268"/>
                    <a:pt x="77" y="268"/>
                    <a:pt x="77" y="267"/>
                  </a:cubicBezTo>
                  <a:cubicBezTo>
                    <a:pt x="77" y="265"/>
                    <a:pt x="80" y="259"/>
                    <a:pt x="80" y="254"/>
                  </a:cubicBezTo>
                  <a:cubicBezTo>
                    <a:pt x="82" y="253"/>
                    <a:pt x="81" y="253"/>
                    <a:pt x="82" y="251"/>
                  </a:cubicBezTo>
                  <a:cubicBezTo>
                    <a:pt x="83" y="250"/>
                    <a:pt x="82" y="251"/>
                    <a:pt x="83" y="249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4" y="238"/>
                    <a:pt x="84" y="236"/>
                    <a:pt x="82" y="240"/>
                  </a:cubicBezTo>
                  <a:cubicBezTo>
                    <a:pt x="82" y="231"/>
                    <a:pt x="84" y="234"/>
                    <a:pt x="85" y="22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8" y="205"/>
                    <a:pt x="88" y="205"/>
                    <a:pt x="88" y="205"/>
                  </a:cubicBezTo>
                  <a:cubicBezTo>
                    <a:pt x="90" y="201"/>
                    <a:pt x="93" y="184"/>
                    <a:pt x="93" y="179"/>
                  </a:cubicBezTo>
                  <a:cubicBezTo>
                    <a:pt x="94" y="172"/>
                    <a:pt x="97" y="163"/>
                    <a:pt x="99" y="155"/>
                  </a:cubicBezTo>
                  <a:cubicBezTo>
                    <a:pt x="100" y="151"/>
                    <a:pt x="101" y="147"/>
                    <a:pt x="102" y="142"/>
                  </a:cubicBezTo>
                  <a:cubicBezTo>
                    <a:pt x="104" y="135"/>
                    <a:pt x="105" y="124"/>
                    <a:pt x="107" y="117"/>
                  </a:cubicBezTo>
                  <a:cubicBezTo>
                    <a:pt x="108" y="113"/>
                    <a:pt x="110" y="110"/>
                    <a:pt x="109" y="106"/>
                  </a:cubicBezTo>
                  <a:cubicBezTo>
                    <a:pt x="103" y="106"/>
                    <a:pt x="108" y="107"/>
                    <a:pt x="103" y="109"/>
                  </a:cubicBezTo>
                  <a:cubicBezTo>
                    <a:pt x="104" y="112"/>
                    <a:pt x="104" y="111"/>
                    <a:pt x="105" y="115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20"/>
                    <a:pt x="101" y="120"/>
                    <a:pt x="101" y="120"/>
                  </a:cubicBezTo>
                  <a:cubicBezTo>
                    <a:pt x="98" y="115"/>
                    <a:pt x="99" y="115"/>
                    <a:pt x="101" y="109"/>
                  </a:cubicBezTo>
                  <a:cubicBezTo>
                    <a:pt x="102" y="104"/>
                    <a:pt x="101" y="104"/>
                    <a:pt x="104" y="104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2" y="97"/>
                    <a:pt x="104" y="95"/>
                    <a:pt x="104" y="93"/>
                  </a:cubicBezTo>
                  <a:cubicBezTo>
                    <a:pt x="104" y="93"/>
                    <a:pt x="105" y="89"/>
                    <a:pt x="105" y="87"/>
                  </a:cubicBezTo>
                  <a:cubicBezTo>
                    <a:pt x="108" y="76"/>
                    <a:pt x="108" y="76"/>
                    <a:pt x="108" y="76"/>
                  </a:cubicBezTo>
                  <a:cubicBezTo>
                    <a:pt x="108" y="75"/>
                    <a:pt x="109" y="73"/>
                    <a:pt x="109" y="73"/>
                  </a:cubicBezTo>
                  <a:cubicBezTo>
                    <a:pt x="109" y="72"/>
                    <a:pt x="109" y="72"/>
                    <a:pt x="109" y="71"/>
                  </a:cubicBezTo>
                  <a:cubicBezTo>
                    <a:pt x="109" y="66"/>
                    <a:pt x="111" y="63"/>
                    <a:pt x="110" y="60"/>
                  </a:cubicBezTo>
                  <a:cubicBezTo>
                    <a:pt x="108" y="59"/>
                    <a:pt x="110" y="59"/>
                    <a:pt x="106" y="60"/>
                  </a:cubicBezTo>
                  <a:cubicBezTo>
                    <a:pt x="107" y="55"/>
                    <a:pt x="109" y="52"/>
                    <a:pt x="111" y="47"/>
                  </a:cubicBezTo>
                  <a:cubicBezTo>
                    <a:pt x="111" y="47"/>
                    <a:pt x="111" y="47"/>
                    <a:pt x="111" y="47"/>
                  </a:cubicBezTo>
                  <a:cubicBezTo>
                    <a:pt x="112" y="45"/>
                    <a:pt x="112" y="45"/>
                    <a:pt x="112" y="45"/>
                  </a:cubicBezTo>
                  <a:cubicBezTo>
                    <a:pt x="114" y="41"/>
                    <a:pt x="114" y="39"/>
                    <a:pt x="114" y="35"/>
                  </a:cubicBezTo>
                  <a:cubicBezTo>
                    <a:pt x="115" y="26"/>
                    <a:pt x="120" y="14"/>
                    <a:pt x="117" y="6"/>
                  </a:cubicBezTo>
                  <a:cubicBezTo>
                    <a:pt x="112" y="7"/>
                    <a:pt x="114" y="5"/>
                    <a:pt x="113" y="9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13" y="10"/>
                    <a:pt x="112" y="10"/>
                    <a:pt x="112" y="11"/>
                  </a:cubicBezTo>
                  <a:cubicBezTo>
                    <a:pt x="111" y="15"/>
                    <a:pt x="112" y="14"/>
                    <a:pt x="111" y="18"/>
                  </a:cubicBezTo>
                  <a:cubicBezTo>
                    <a:pt x="111" y="19"/>
                    <a:pt x="108" y="22"/>
                    <a:pt x="107" y="26"/>
                  </a:cubicBezTo>
                  <a:cubicBezTo>
                    <a:pt x="105" y="35"/>
                    <a:pt x="108" y="28"/>
                    <a:pt x="103" y="34"/>
                  </a:cubicBezTo>
                  <a:cubicBezTo>
                    <a:pt x="102" y="36"/>
                    <a:pt x="103" y="36"/>
                    <a:pt x="102" y="39"/>
                  </a:cubicBezTo>
                  <a:cubicBezTo>
                    <a:pt x="101" y="40"/>
                    <a:pt x="101" y="40"/>
                    <a:pt x="101" y="41"/>
                  </a:cubicBezTo>
                  <a:cubicBezTo>
                    <a:pt x="99" y="45"/>
                    <a:pt x="100" y="49"/>
                    <a:pt x="96" y="50"/>
                  </a:cubicBezTo>
                  <a:cubicBezTo>
                    <a:pt x="97" y="53"/>
                    <a:pt x="97" y="52"/>
                    <a:pt x="97" y="55"/>
                  </a:cubicBezTo>
                  <a:cubicBezTo>
                    <a:pt x="95" y="55"/>
                    <a:pt x="95" y="55"/>
                    <a:pt x="94" y="55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2"/>
                    <a:pt x="93" y="46"/>
                    <a:pt x="95" y="4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1"/>
                    <a:pt x="96" y="41"/>
                    <a:pt x="96" y="40"/>
                  </a:cubicBezTo>
                  <a:cubicBezTo>
                    <a:pt x="97" y="39"/>
                    <a:pt x="97" y="39"/>
                    <a:pt x="97" y="39"/>
                  </a:cubicBezTo>
                  <a:cubicBezTo>
                    <a:pt x="98" y="36"/>
                    <a:pt x="99" y="33"/>
                    <a:pt x="98" y="30"/>
                  </a:cubicBezTo>
                  <a:cubicBezTo>
                    <a:pt x="97" y="29"/>
                    <a:pt x="95" y="29"/>
                    <a:pt x="97" y="25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8" y="20"/>
                    <a:pt x="99" y="20"/>
                    <a:pt x="97" y="17"/>
                  </a:cubicBezTo>
                  <a:cubicBezTo>
                    <a:pt x="101" y="15"/>
                    <a:pt x="98" y="18"/>
                    <a:pt x="102" y="17"/>
                  </a:cubicBezTo>
                  <a:cubicBezTo>
                    <a:pt x="102" y="15"/>
                    <a:pt x="102" y="17"/>
                    <a:pt x="102" y="14"/>
                  </a:cubicBezTo>
                  <a:cubicBezTo>
                    <a:pt x="103" y="9"/>
                    <a:pt x="102" y="16"/>
                    <a:pt x="103" y="13"/>
                  </a:cubicBezTo>
                  <a:cubicBezTo>
                    <a:pt x="103" y="11"/>
                    <a:pt x="103" y="14"/>
                    <a:pt x="104" y="9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7" y="9"/>
                    <a:pt x="96" y="12"/>
                    <a:pt x="95" y="14"/>
                  </a:cubicBezTo>
                  <a:cubicBezTo>
                    <a:pt x="93" y="13"/>
                    <a:pt x="93" y="15"/>
                    <a:pt x="93" y="11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91" y="4"/>
                    <a:pt x="91" y="4"/>
                    <a:pt x="91" y="4"/>
                  </a:cubicBezTo>
                  <a:lnTo>
                    <a:pt x="93" y="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8" name="Freeform 23"/>
            <p:cNvSpPr>
              <a:spLocks noEditPoints="1"/>
            </p:cNvSpPr>
            <p:nvPr/>
          </p:nvSpPr>
          <p:spPr bwMode="auto">
            <a:xfrm>
              <a:off x="2803730" y="4200118"/>
              <a:ext cx="108803" cy="408598"/>
            </a:xfrm>
            <a:custGeom>
              <a:avLst/>
              <a:gdLst>
                <a:gd name="T0" fmla="*/ 20 w 108"/>
                <a:gd name="T1" fmla="*/ 258 h 406"/>
                <a:gd name="T2" fmla="*/ 16 w 108"/>
                <a:gd name="T3" fmla="*/ 250 h 406"/>
                <a:gd name="T4" fmla="*/ 74 w 108"/>
                <a:gd name="T5" fmla="*/ 135 h 406"/>
                <a:gd name="T6" fmla="*/ 65 w 108"/>
                <a:gd name="T7" fmla="*/ 110 h 406"/>
                <a:gd name="T8" fmla="*/ 66 w 108"/>
                <a:gd name="T9" fmla="*/ 2 h 406"/>
                <a:gd name="T10" fmla="*/ 64 w 108"/>
                <a:gd name="T11" fmla="*/ 17 h 406"/>
                <a:gd name="T12" fmla="*/ 67 w 108"/>
                <a:gd name="T13" fmla="*/ 41 h 406"/>
                <a:gd name="T14" fmla="*/ 48 w 108"/>
                <a:gd name="T15" fmla="*/ 11 h 406"/>
                <a:gd name="T16" fmla="*/ 60 w 108"/>
                <a:gd name="T17" fmla="*/ 80 h 406"/>
                <a:gd name="T18" fmla="*/ 66 w 108"/>
                <a:gd name="T19" fmla="*/ 101 h 406"/>
                <a:gd name="T20" fmla="*/ 52 w 108"/>
                <a:gd name="T21" fmla="*/ 70 h 406"/>
                <a:gd name="T22" fmla="*/ 41 w 108"/>
                <a:gd name="T23" fmla="*/ 33 h 406"/>
                <a:gd name="T24" fmla="*/ 37 w 108"/>
                <a:gd name="T25" fmla="*/ 57 h 406"/>
                <a:gd name="T26" fmla="*/ 34 w 108"/>
                <a:gd name="T27" fmla="*/ 69 h 406"/>
                <a:gd name="T28" fmla="*/ 32 w 108"/>
                <a:gd name="T29" fmla="*/ 91 h 406"/>
                <a:gd name="T30" fmla="*/ 24 w 108"/>
                <a:gd name="T31" fmla="*/ 57 h 406"/>
                <a:gd name="T32" fmla="*/ 20 w 108"/>
                <a:gd name="T33" fmla="*/ 34 h 406"/>
                <a:gd name="T34" fmla="*/ 18 w 108"/>
                <a:gd name="T35" fmla="*/ 64 h 406"/>
                <a:gd name="T36" fmla="*/ 20 w 108"/>
                <a:gd name="T37" fmla="*/ 87 h 406"/>
                <a:gd name="T38" fmla="*/ 29 w 108"/>
                <a:gd name="T39" fmla="*/ 120 h 406"/>
                <a:gd name="T40" fmla="*/ 36 w 108"/>
                <a:gd name="T41" fmla="*/ 154 h 406"/>
                <a:gd name="T42" fmla="*/ 49 w 108"/>
                <a:gd name="T43" fmla="*/ 209 h 406"/>
                <a:gd name="T44" fmla="*/ 54 w 108"/>
                <a:gd name="T45" fmla="*/ 258 h 406"/>
                <a:gd name="T46" fmla="*/ 46 w 108"/>
                <a:gd name="T47" fmla="*/ 242 h 406"/>
                <a:gd name="T48" fmla="*/ 30 w 108"/>
                <a:gd name="T49" fmla="*/ 170 h 406"/>
                <a:gd name="T50" fmla="*/ 15 w 108"/>
                <a:gd name="T51" fmla="*/ 133 h 406"/>
                <a:gd name="T52" fmla="*/ 8 w 108"/>
                <a:gd name="T53" fmla="*/ 128 h 406"/>
                <a:gd name="T54" fmla="*/ 2 w 108"/>
                <a:gd name="T55" fmla="*/ 161 h 406"/>
                <a:gd name="T56" fmla="*/ 4 w 108"/>
                <a:gd name="T57" fmla="*/ 198 h 406"/>
                <a:gd name="T58" fmla="*/ 5 w 108"/>
                <a:gd name="T59" fmla="*/ 239 h 406"/>
                <a:gd name="T60" fmla="*/ 12 w 108"/>
                <a:gd name="T61" fmla="*/ 257 h 406"/>
                <a:gd name="T62" fmla="*/ 11 w 108"/>
                <a:gd name="T63" fmla="*/ 267 h 406"/>
                <a:gd name="T64" fmla="*/ 14 w 108"/>
                <a:gd name="T65" fmla="*/ 277 h 406"/>
                <a:gd name="T66" fmla="*/ 24 w 108"/>
                <a:gd name="T67" fmla="*/ 282 h 406"/>
                <a:gd name="T68" fmla="*/ 33 w 108"/>
                <a:gd name="T69" fmla="*/ 301 h 406"/>
                <a:gd name="T70" fmla="*/ 39 w 108"/>
                <a:gd name="T71" fmla="*/ 321 h 406"/>
                <a:gd name="T72" fmla="*/ 51 w 108"/>
                <a:gd name="T73" fmla="*/ 364 h 406"/>
                <a:gd name="T74" fmla="*/ 62 w 108"/>
                <a:gd name="T75" fmla="*/ 369 h 406"/>
                <a:gd name="T76" fmla="*/ 76 w 108"/>
                <a:gd name="T77" fmla="*/ 386 h 406"/>
                <a:gd name="T78" fmla="*/ 89 w 108"/>
                <a:gd name="T79" fmla="*/ 406 h 406"/>
                <a:gd name="T80" fmla="*/ 97 w 108"/>
                <a:gd name="T81" fmla="*/ 358 h 406"/>
                <a:gd name="T82" fmla="*/ 100 w 108"/>
                <a:gd name="T83" fmla="*/ 363 h 406"/>
                <a:gd name="T84" fmla="*/ 106 w 108"/>
                <a:gd name="T85" fmla="*/ 349 h 406"/>
                <a:gd name="T86" fmla="*/ 107 w 108"/>
                <a:gd name="T87" fmla="*/ 317 h 406"/>
                <a:gd name="T88" fmla="*/ 103 w 108"/>
                <a:gd name="T89" fmla="*/ 291 h 406"/>
                <a:gd name="T90" fmla="*/ 100 w 108"/>
                <a:gd name="T91" fmla="*/ 253 h 406"/>
                <a:gd name="T92" fmla="*/ 104 w 108"/>
                <a:gd name="T93" fmla="*/ 227 h 406"/>
                <a:gd name="T94" fmla="*/ 104 w 108"/>
                <a:gd name="T95" fmla="*/ 205 h 406"/>
                <a:gd name="T96" fmla="*/ 101 w 108"/>
                <a:gd name="T97" fmla="*/ 177 h 406"/>
                <a:gd name="T98" fmla="*/ 101 w 108"/>
                <a:gd name="T99" fmla="*/ 138 h 406"/>
                <a:gd name="T100" fmla="*/ 96 w 108"/>
                <a:gd name="T101" fmla="*/ 87 h 406"/>
                <a:gd name="T102" fmla="*/ 84 w 108"/>
                <a:gd name="T103" fmla="*/ 4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8" h="406">
                  <a:moveTo>
                    <a:pt x="16" y="250"/>
                  </a:moveTo>
                  <a:cubicBezTo>
                    <a:pt x="17" y="245"/>
                    <a:pt x="17" y="245"/>
                    <a:pt x="17" y="245"/>
                  </a:cubicBezTo>
                  <a:cubicBezTo>
                    <a:pt x="17" y="245"/>
                    <a:pt x="17" y="244"/>
                    <a:pt x="18" y="244"/>
                  </a:cubicBezTo>
                  <a:cubicBezTo>
                    <a:pt x="17" y="250"/>
                    <a:pt x="17" y="248"/>
                    <a:pt x="19" y="252"/>
                  </a:cubicBezTo>
                  <a:cubicBezTo>
                    <a:pt x="20" y="254"/>
                    <a:pt x="20" y="256"/>
                    <a:pt x="20" y="258"/>
                  </a:cubicBezTo>
                  <a:cubicBezTo>
                    <a:pt x="21" y="262"/>
                    <a:pt x="23" y="268"/>
                    <a:pt x="23" y="272"/>
                  </a:cubicBezTo>
                  <a:cubicBezTo>
                    <a:pt x="21" y="271"/>
                    <a:pt x="23" y="271"/>
                    <a:pt x="19" y="268"/>
                  </a:cubicBezTo>
                  <a:cubicBezTo>
                    <a:pt x="17" y="256"/>
                    <a:pt x="17" y="256"/>
                    <a:pt x="17" y="256"/>
                  </a:cubicBezTo>
                  <a:cubicBezTo>
                    <a:pt x="19" y="253"/>
                    <a:pt x="18" y="253"/>
                    <a:pt x="17" y="251"/>
                  </a:cubicBezTo>
                  <a:lnTo>
                    <a:pt x="16" y="250"/>
                  </a:lnTo>
                  <a:close/>
                  <a:moveTo>
                    <a:pt x="65" y="110"/>
                  </a:moveTo>
                  <a:cubicBezTo>
                    <a:pt x="66" y="112"/>
                    <a:pt x="66" y="111"/>
                    <a:pt x="67" y="113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72" y="126"/>
                    <a:pt x="73" y="133"/>
                    <a:pt x="74" y="134"/>
                  </a:cubicBezTo>
                  <a:cubicBezTo>
                    <a:pt x="74" y="134"/>
                    <a:pt x="74" y="134"/>
                    <a:pt x="74" y="135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0" y="135"/>
                    <a:pt x="70" y="138"/>
                    <a:pt x="70" y="128"/>
                  </a:cubicBezTo>
                  <a:cubicBezTo>
                    <a:pt x="67" y="126"/>
                    <a:pt x="67" y="126"/>
                    <a:pt x="67" y="126"/>
                  </a:cubicBezTo>
                  <a:cubicBezTo>
                    <a:pt x="66" y="123"/>
                    <a:pt x="66" y="120"/>
                    <a:pt x="65" y="117"/>
                  </a:cubicBezTo>
                  <a:cubicBezTo>
                    <a:pt x="64" y="113"/>
                    <a:pt x="63" y="114"/>
                    <a:pt x="65" y="110"/>
                  </a:cubicBezTo>
                  <a:close/>
                  <a:moveTo>
                    <a:pt x="71" y="54"/>
                  </a:moveTo>
                  <a:cubicBezTo>
                    <a:pt x="73" y="59"/>
                    <a:pt x="71" y="56"/>
                    <a:pt x="71" y="57"/>
                  </a:cubicBezTo>
                  <a:cubicBezTo>
                    <a:pt x="70" y="56"/>
                    <a:pt x="70" y="58"/>
                    <a:pt x="70" y="56"/>
                  </a:cubicBezTo>
                  <a:cubicBezTo>
                    <a:pt x="70" y="53"/>
                    <a:pt x="70" y="55"/>
                    <a:pt x="71" y="54"/>
                  </a:cubicBezTo>
                  <a:close/>
                  <a:moveTo>
                    <a:pt x="66" y="2"/>
                  </a:moveTo>
                  <a:cubicBezTo>
                    <a:pt x="64" y="0"/>
                    <a:pt x="68" y="2"/>
                    <a:pt x="65" y="2"/>
                  </a:cubicBezTo>
                  <a:cubicBezTo>
                    <a:pt x="65" y="4"/>
                    <a:pt x="65" y="4"/>
                    <a:pt x="66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1"/>
                    <a:pt x="65" y="9"/>
                    <a:pt x="64" y="11"/>
                  </a:cubicBezTo>
                  <a:cubicBezTo>
                    <a:pt x="63" y="13"/>
                    <a:pt x="64" y="15"/>
                    <a:pt x="64" y="17"/>
                  </a:cubicBezTo>
                  <a:cubicBezTo>
                    <a:pt x="66" y="19"/>
                    <a:pt x="68" y="21"/>
                    <a:pt x="67" y="24"/>
                  </a:cubicBezTo>
                  <a:cubicBezTo>
                    <a:pt x="67" y="27"/>
                    <a:pt x="67" y="25"/>
                    <a:pt x="66" y="26"/>
                  </a:cubicBezTo>
                  <a:cubicBezTo>
                    <a:pt x="62" y="24"/>
                    <a:pt x="68" y="23"/>
                    <a:pt x="61" y="22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6" y="37"/>
                    <a:pt x="66" y="38"/>
                    <a:pt x="67" y="41"/>
                  </a:cubicBezTo>
                  <a:cubicBezTo>
                    <a:pt x="68" y="45"/>
                    <a:pt x="71" y="48"/>
                    <a:pt x="69" y="52"/>
                  </a:cubicBezTo>
                  <a:cubicBezTo>
                    <a:pt x="65" y="54"/>
                    <a:pt x="65" y="47"/>
                    <a:pt x="64" y="4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9"/>
                    <a:pt x="51" y="10"/>
                    <a:pt x="51" y="8"/>
                  </a:cubicBezTo>
                  <a:cubicBezTo>
                    <a:pt x="49" y="10"/>
                    <a:pt x="50" y="9"/>
                    <a:pt x="48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3" y="13"/>
                    <a:pt x="48" y="33"/>
                    <a:pt x="49" y="38"/>
                  </a:cubicBezTo>
                  <a:cubicBezTo>
                    <a:pt x="50" y="43"/>
                    <a:pt x="51" y="47"/>
                    <a:pt x="52" y="51"/>
                  </a:cubicBezTo>
                  <a:cubicBezTo>
                    <a:pt x="53" y="55"/>
                    <a:pt x="54" y="60"/>
                    <a:pt x="55" y="65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3"/>
                    <a:pt x="60" y="86"/>
                    <a:pt x="62" y="90"/>
                  </a:cubicBezTo>
                  <a:cubicBezTo>
                    <a:pt x="64" y="92"/>
                    <a:pt x="63" y="90"/>
                    <a:pt x="64" y="93"/>
                  </a:cubicBezTo>
                  <a:cubicBezTo>
                    <a:pt x="64" y="93"/>
                    <a:pt x="64" y="94"/>
                    <a:pt x="64" y="9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9"/>
                    <a:pt x="66" y="100"/>
                    <a:pt x="66" y="101"/>
                  </a:cubicBezTo>
                  <a:cubicBezTo>
                    <a:pt x="66" y="104"/>
                    <a:pt x="65" y="99"/>
                    <a:pt x="66" y="103"/>
                  </a:cubicBezTo>
                  <a:cubicBezTo>
                    <a:pt x="66" y="108"/>
                    <a:pt x="67" y="108"/>
                    <a:pt x="63" y="111"/>
                  </a:cubicBezTo>
                  <a:cubicBezTo>
                    <a:pt x="60" y="106"/>
                    <a:pt x="60" y="97"/>
                    <a:pt x="58" y="92"/>
                  </a:cubicBezTo>
                  <a:cubicBezTo>
                    <a:pt x="56" y="85"/>
                    <a:pt x="55" y="81"/>
                    <a:pt x="53" y="74"/>
                  </a:cubicBezTo>
                  <a:cubicBezTo>
                    <a:pt x="52" y="69"/>
                    <a:pt x="53" y="72"/>
                    <a:pt x="52" y="70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7" y="54"/>
                    <a:pt x="48" y="56"/>
                    <a:pt x="47" y="54"/>
                  </a:cubicBezTo>
                  <a:cubicBezTo>
                    <a:pt x="45" y="47"/>
                    <a:pt x="45" y="41"/>
                    <a:pt x="42" y="41"/>
                  </a:cubicBezTo>
                  <a:cubicBezTo>
                    <a:pt x="43" y="36"/>
                    <a:pt x="43" y="36"/>
                    <a:pt x="41" y="33"/>
                  </a:cubicBezTo>
                  <a:cubicBezTo>
                    <a:pt x="37" y="38"/>
                    <a:pt x="39" y="47"/>
                    <a:pt x="40" y="5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3" y="67"/>
                    <a:pt x="44" y="64"/>
                    <a:pt x="45" y="70"/>
                  </a:cubicBezTo>
                  <a:cubicBezTo>
                    <a:pt x="43" y="70"/>
                    <a:pt x="41" y="72"/>
                    <a:pt x="39" y="72"/>
                  </a:cubicBezTo>
                  <a:cubicBezTo>
                    <a:pt x="38" y="66"/>
                    <a:pt x="35" y="63"/>
                    <a:pt x="37" y="57"/>
                  </a:cubicBezTo>
                  <a:cubicBezTo>
                    <a:pt x="34" y="58"/>
                    <a:pt x="35" y="57"/>
                    <a:pt x="34" y="58"/>
                  </a:cubicBezTo>
                  <a:cubicBezTo>
                    <a:pt x="34" y="55"/>
                    <a:pt x="34" y="57"/>
                    <a:pt x="35" y="54"/>
                  </a:cubicBezTo>
                  <a:cubicBezTo>
                    <a:pt x="33" y="55"/>
                    <a:pt x="34" y="54"/>
                    <a:pt x="32" y="55"/>
                  </a:cubicBezTo>
                  <a:cubicBezTo>
                    <a:pt x="32" y="60"/>
                    <a:pt x="32" y="59"/>
                    <a:pt x="33" y="63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75"/>
                    <a:pt x="33" y="73"/>
                    <a:pt x="38" y="80"/>
                  </a:cubicBezTo>
                  <a:cubicBezTo>
                    <a:pt x="36" y="86"/>
                    <a:pt x="40" y="92"/>
                    <a:pt x="40" y="99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5" y="95"/>
                    <a:pt x="37" y="95"/>
                    <a:pt x="32" y="91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9" y="82"/>
                    <a:pt x="30" y="87"/>
                    <a:pt x="29" y="77"/>
                  </a:cubicBezTo>
                  <a:cubicBezTo>
                    <a:pt x="29" y="76"/>
                    <a:pt x="27" y="68"/>
                    <a:pt x="27" y="67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4" y="59"/>
                    <a:pt x="25" y="61"/>
                    <a:pt x="24" y="57"/>
                  </a:cubicBezTo>
                  <a:cubicBezTo>
                    <a:pt x="21" y="52"/>
                    <a:pt x="22" y="55"/>
                    <a:pt x="22" y="48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3"/>
                    <a:pt x="18" y="31"/>
                    <a:pt x="17" y="31"/>
                  </a:cubicBezTo>
                  <a:cubicBezTo>
                    <a:pt x="13" y="30"/>
                    <a:pt x="14" y="34"/>
                    <a:pt x="14" y="38"/>
                  </a:cubicBezTo>
                  <a:cubicBezTo>
                    <a:pt x="14" y="49"/>
                    <a:pt x="15" y="43"/>
                    <a:pt x="15" y="52"/>
                  </a:cubicBezTo>
                  <a:cubicBezTo>
                    <a:pt x="16" y="56"/>
                    <a:pt x="16" y="57"/>
                    <a:pt x="19" y="55"/>
                  </a:cubicBezTo>
                  <a:cubicBezTo>
                    <a:pt x="18" y="61"/>
                    <a:pt x="16" y="58"/>
                    <a:pt x="18" y="64"/>
                  </a:cubicBezTo>
                  <a:cubicBezTo>
                    <a:pt x="19" y="68"/>
                    <a:pt x="19" y="71"/>
                    <a:pt x="19" y="75"/>
                  </a:cubicBezTo>
                  <a:cubicBezTo>
                    <a:pt x="21" y="76"/>
                    <a:pt x="20" y="76"/>
                    <a:pt x="22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0" y="78"/>
                    <a:pt x="20" y="79"/>
                  </a:cubicBezTo>
                  <a:cubicBezTo>
                    <a:pt x="22" y="83"/>
                    <a:pt x="22" y="83"/>
                    <a:pt x="20" y="87"/>
                  </a:cubicBezTo>
                  <a:cubicBezTo>
                    <a:pt x="23" y="91"/>
                    <a:pt x="23" y="92"/>
                    <a:pt x="24" y="97"/>
                  </a:cubicBezTo>
                  <a:cubicBezTo>
                    <a:pt x="25" y="99"/>
                    <a:pt x="25" y="99"/>
                    <a:pt x="26" y="102"/>
                  </a:cubicBezTo>
                  <a:cubicBezTo>
                    <a:pt x="26" y="104"/>
                    <a:pt x="26" y="103"/>
                    <a:pt x="26" y="105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8" y="117"/>
                    <a:pt x="28" y="116"/>
                    <a:pt x="29" y="120"/>
                  </a:cubicBezTo>
                  <a:cubicBezTo>
                    <a:pt x="30" y="124"/>
                    <a:pt x="29" y="122"/>
                    <a:pt x="30" y="126"/>
                  </a:cubicBezTo>
                  <a:cubicBezTo>
                    <a:pt x="30" y="129"/>
                    <a:pt x="31" y="128"/>
                    <a:pt x="32" y="132"/>
                  </a:cubicBezTo>
                  <a:cubicBezTo>
                    <a:pt x="32" y="136"/>
                    <a:pt x="32" y="136"/>
                    <a:pt x="32" y="136"/>
                  </a:cubicBezTo>
                  <a:cubicBezTo>
                    <a:pt x="33" y="140"/>
                    <a:pt x="33" y="139"/>
                    <a:pt x="34" y="142"/>
                  </a:cubicBezTo>
                  <a:cubicBezTo>
                    <a:pt x="35" y="145"/>
                    <a:pt x="35" y="151"/>
                    <a:pt x="36" y="154"/>
                  </a:cubicBezTo>
                  <a:cubicBezTo>
                    <a:pt x="37" y="162"/>
                    <a:pt x="40" y="170"/>
                    <a:pt x="40" y="178"/>
                  </a:cubicBezTo>
                  <a:cubicBezTo>
                    <a:pt x="43" y="181"/>
                    <a:pt x="43" y="179"/>
                    <a:pt x="43" y="185"/>
                  </a:cubicBezTo>
                  <a:cubicBezTo>
                    <a:pt x="44" y="189"/>
                    <a:pt x="45" y="188"/>
                    <a:pt x="44" y="193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9" y="209"/>
                    <a:pt x="49" y="209"/>
                    <a:pt x="49" y="209"/>
                  </a:cubicBezTo>
                  <a:cubicBezTo>
                    <a:pt x="49" y="215"/>
                    <a:pt x="52" y="219"/>
                    <a:pt x="53" y="227"/>
                  </a:cubicBezTo>
                  <a:cubicBezTo>
                    <a:pt x="49" y="226"/>
                    <a:pt x="50" y="227"/>
                    <a:pt x="49" y="228"/>
                  </a:cubicBezTo>
                  <a:cubicBezTo>
                    <a:pt x="52" y="239"/>
                    <a:pt x="50" y="248"/>
                    <a:pt x="53" y="252"/>
                  </a:cubicBezTo>
                  <a:cubicBezTo>
                    <a:pt x="52" y="253"/>
                    <a:pt x="52" y="252"/>
                    <a:pt x="52" y="255"/>
                  </a:cubicBezTo>
                  <a:cubicBezTo>
                    <a:pt x="56" y="257"/>
                    <a:pt x="53" y="255"/>
                    <a:pt x="54" y="258"/>
                  </a:cubicBezTo>
                  <a:cubicBezTo>
                    <a:pt x="50" y="260"/>
                    <a:pt x="50" y="260"/>
                    <a:pt x="50" y="260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46" y="260"/>
                    <a:pt x="46" y="260"/>
                    <a:pt x="46" y="260"/>
                  </a:cubicBezTo>
                  <a:cubicBezTo>
                    <a:pt x="47" y="257"/>
                    <a:pt x="48" y="250"/>
                    <a:pt x="47" y="248"/>
                  </a:cubicBezTo>
                  <a:cubicBezTo>
                    <a:pt x="47" y="246"/>
                    <a:pt x="46" y="246"/>
                    <a:pt x="46" y="242"/>
                  </a:cubicBezTo>
                  <a:cubicBezTo>
                    <a:pt x="46" y="237"/>
                    <a:pt x="47" y="236"/>
                    <a:pt x="43" y="232"/>
                  </a:cubicBezTo>
                  <a:cubicBezTo>
                    <a:pt x="45" y="225"/>
                    <a:pt x="43" y="218"/>
                    <a:pt x="41" y="212"/>
                  </a:cubicBezTo>
                  <a:cubicBezTo>
                    <a:pt x="39" y="205"/>
                    <a:pt x="37" y="197"/>
                    <a:pt x="36" y="191"/>
                  </a:cubicBezTo>
                  <a:cubicBezTo>
                    <a:pt x="35" y="188"/>
                    <a:pt x="35" y="190"/>
                    <a:pt x="34" y="186"/>
                  </a:cubicBezTo>
                  <a:cubicBezTo>
                    <a:pt x="30" y="170"/>
                    <a:pt x="30" y="170"/>
                    <a:pt x="30" y="170"/>
                  </a:cubicBezTo>
                  <a:cubicBezTo>
                    <a:pt x="30" y="168"/>
                    <a:pt x="30" y="165"/>
                    <a:pt x="30" y="163"/>
                  </a:cubicBezTo>
                  <a:cubicBezTo>
                    <a:pt x="26" y="150"/>
                    <a:pt x="27" y="144"/>
                    <a:pt x="25" y="135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1" y="138"/>
                    <a:pt x="21" y="138"/>
                    <a:pt x="21" y="138"/>
                  </a:cubicBezTo>
                  <a:cubicBezTo>
                    <a:pt x="15" y="139"/>
                    <a:pt x="20" y="135"/>
                    <a:pt x="15" y="133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8" y="127"/>
                    <a:pt x="13" y="125"/>
                    <a:pt x="11" y="122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7" y="127"/>
                    <a:pt x="7" y="123"/>
                    <a:pt x="8" y="128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3" y="144"/>
                    <a:pt x="1" y="150"/>
                    <a:pt x="3" y="154"/>
                  </a:cubicBezTo>
                  <a:cubicBezTo>
                    <a:pt x="3" y="155"/>
                    <a:pt x="3" y="154"/>
                    <a:pt x="5" y="152"/>
                  </a:cubicBezTo>
                  <a:cubicBezTo>
                    <a:pt x="4" y="156"/>
                    <a:pt x="5" y="158"/>
                    <a:pt x="2" y="161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75"/>
                    <a:pt x="2" y="178"/>
                    <a:pt x="3" y="183"/>
                  </a:cubicBezTo>
                  <a:cubicBezTo>
                    <a:pt x="4" y="185"/>
                    <a:pt x="4" y="191"/>
                    <a:pt x="2" y="197"/>
                  </a:cubicBezTo>
                  <a:cubicBezTo>
                    <a:pt x="4" y="198"/>
                    <a:pt x="4" y="198"/>
                    <a:pt x="4" y="198"/>
                  </a:cubicBezTo>
                  <a:cubicBezTo>
                    <a:pt x="3" y="218"/>
                    <a:pt x="3" y="218"/>
                    <a:pt x="3" y="218"/>
                  </a:cubicBezTo>
                  <a:cubicBezTo>
                    <a:pt x="5" y="219"/>
                    <a:pt x="4" y="219"/>
                    <a:pt x="6" y="221"/>
                  </a:cubicBezTo>
                  <a:cubicBezTo>
                    <a:pt x="4" y="223"/>
                    <a:pt x="4" y="223"/>
                    <a:pt x="4" y="223"/>
                  </a:cubicBezTo>
                  <a:cubicBezTo>
                    <a:pt x="5" y="227"/>
                    <a:pt x="8" y="231"/>
                    <a:pt x="7" y="236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9" y="247"/>
                    <a:pt x="6" y="244"/>
                    <a:pt x="6" y="251"/>
                  </a:cubicBezTo>
                  <a:cubicBezTo>
                    <a:pt x="9" y="249"/>
                    <a:pt x="9" y="249"/>
                    <a:pt x="9" y="249"/>
                  </a:cubicBezTo>
                  <a:cubicBezTo>
                    <a:pt x="9" y="252"/>
                    <a:pt x="9" y="251"/>
                    <a:pt x="9" y="254"/>
                  </a:cubicBezTo>
                  <a:cubicBezTo>
                    <a:pt x="13" y="254"/>
                    <a:pt x="10" y="252"/>
                    <a:pt x="13" y="255"/>
                  </a:cubicBezTo>
                  <a:cubicBezTo>
                    <a:pt x="12" y="256"/>
                    <a:pt x="13" y="255"/>
                    <a:pt x="12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1" y="257"/>
                    <a:pt x="11" y="257"/>
                    <a:pt x="11" y="257"/>
                  </a:cubicBezTo>
                  <a:cubicBezTo>
                    <a:pt x="13" y="259"/>
                    <a:pt x="13" y="259"/>
                    <a:pt x="13" y="259"/>
                  </a:cubicBezTo>
                  <a:cubicBezTo>
                    <a:pt x="11" y="262"/>
                    <a:pt x="12" y="262"/>
                    <a:pt x="12" y="263"/>
                  </a:cubicBezTo>
                  <a:cubicBezTo>
                    <a:pt x="11" y="266"/>
                    <a:pt x="11" y="264"/>
                    <a:pt x="11" y="267"/>
                  </a:cubicBezTo>
                  <a:cubicBezTo>
                    <a:pt x="13" y="267"/>
                    <a:pt x="12" y="267"/>
                    <a:pt x="14" y="266"/>
                  </a:cubicBezTo>
                  <a:cubicBezTo>
                    <a:pt x="12" y="269"/>
                    <a:pt x="12" y="269"/>
                    <a:pt x="12" y="269"/>
                  </a:cubicBezTo>
                  <a:cubicBezTo>
                    <a:pt x="13" y="270"/>
                    <a:pt x="10" y="270"/>
                    <a:pt x="15" y="270"/>
                  </a:cubicBezTo>
                  <a:cubicBezTo>
                    <a:pt x="14" y="275"/>
                    <a:pt x="14" y="274"/>
                    <a:pt x="11" y="275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13" y="280"/>
                    <a:pt x="13" y="280"/>
                    <a:pt x="13" y="282"/>
                  </a:cubicBezTo>
                  <a:cubicBezTo>
                    <a:pt x="16" y="280"/>
                    <a:pt x="16" y="280"/>
                    <a:pt x="16" y="280"/>
                  </a:cubicBezTo>
                  <a:cubicBezTo>
                    <a:pt x="17" y="282"/>
                    <a:pt x="17" y="282"/>
                    <a:pt x="18" y="284"/>
                  </a:cubicBezTo>
                  <a:cubicBezTo>
                    <a:pt x="20" y="288"/>
                    <a:pt x="19" y="287"/>
                    <a:pt x="22" y="287"/>
                  </a:cubicBezTo>
                  <a:cubicBezTo>
                    <a:pt x="24" y="283"/>
                    <a:pt x="23" y="285"/>
                    <a:pt x="24" y="282"/>
                  </a:cubicBezTo>
                  <a:cubicBezTo>
                    <a:pt x="25" y="278"/>
                    <a:pt x="24" y="281"/>
                    <a:pt x="26" y="280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9" y="288"/>
                    <a:pt x="29" y="288"/>
                    <a:pt x="29" y="289"/>
                  </a:cubicBezTo>
                  <a:cubicBezTo>
                    <a:pt x="29" y="289"/>
                    <a:pt x="29" y="290"/>
                    <a:pt x="30" y="290"/>
                  </a:cubicBezTo>
                  <a:cubicBezTo>
                    <a:pt x="30" y="294"/>
                    <a:pt x="31" y="297"/>
                    <a:pt x="33" y="301"/>
                  </a:cubicBezTo>
                  <a:cubicBezTo>
                    <a:pt x="33" y="302"/>
                    <a:pt x="33" y="302"/>
                    <a:pt x="33" y="302"/>
                  </a:cubicBezTo>
                  <a:cubicBezTo>
                    <a:pt x="35" y="305"/>
                    <a:pt x="35" y="305"/>
                    <a:pt x="35" y="309"/>
                  </a:cubicBezTo>
                  <a:cubicBezTo>
                    <a:pt x="38" y="313"/>
                    <a:pt x="37" y="314"/>
                    <a:pt x="37" y="319"/>
                  </a:cubicBezTo>
                  <a:cubicBezTo>
                    <a:pt x="38" y="320"/>
                    <a:pt x="38" y="320"/>
                    <a:pt x="38" y="320"/>
                  </a:cubicBezTo>
                  <a:cubicBezTo>
                    <a:pt x="38" y="320"/>
                    <a:pt x="38" y="320"/>
                    <a:pt x="39" y="321"/>
                  </a:cubicBezTo>
                  <a:cubicBezTo>
                    <a:pt x="40" y="323"/>
                    <a:pt x="38" y="326"/>
                    <a:pt x="38" y="326"/>
                  </a:cubicBezTo>
                  <a:cubicBezTo>
                    <a:pt x="38" y="326"/>
                    <a:pt x="38" y="327"/>
                    <a:pt x="38" y="327"/>
                  </a:cubicBezTo>
                  <a:cubicBezTo>
                    <a:pt x="40" y="327"/>
                    <a:pt x="39" y="327"/>
                    <a:pt x="43" y="328"/>
                  </a:cubicBezTo>
                  <a:cubicBezTo>
                    <a:pt x="42" y="331"/>
                    <a:pt x="43" y="336"/>
                    <a:pt x="45" y="340"/>
                  </a:cubicBezTo>
                  <a:cubicBezTo>
                    <a:pt x="47" y="348"/>
                    <a:pt x="48" y="356"/>
                    <a:pt x="51" y="364"/>
                  </a:cubicBezTo>
                  <a:cubicBezTo>
                    <a:pt x="54" y="369"/>
                    <a:pt x="54" y="369"/>
                    <a:pt x="54" y="369"/>
                  </a:cubicBezTo>
                  <a:cubicBezTo>
                    <a:pt x="57" y="371"/>
                    <a:pt x="53" y="369"/>
                    <a:pt x="56" y="370"/>
                  </a:cubicBezTo>
                  <a:cubicBezTo>
                    <a:pt x="57" y="369"/>
                    <a:pt x="57" y="372"/>
                    <a:pt x="57" y="367"/>
                  </a:cubicBezTo>
                  <a:cubicBezTo>
                    <a:pt x="56" y="360"/>
                    <a:pt x="51" y="349"/>
                    <a:pt x="59" y="349"/>
                  </a:cubicBezTo>
                  <a:cubicBezTo>
                    <a:pt x="62" y="369"/>
                    <a:pt x="62" y="369"/>
                    <a:pt x="62" y="369"/>
                  </a:cubicBezTo>
                  <a:cubicBezTo>
                    <a:pt x="67" y="386"/>
                    <a:pt x="60" y="383"/>
                    <a:pt x="69" y="387"/>
                  </a:cubicBezTo>
                  <a:cubicBezTo>
                    <a:pt x="73" y="388"/>
                    <a:pt x="73" y="393"/>
                    <a:pt x="78" y="394"/>
                  </a:cubicBezTo>
                  <a:cubicBezTo>
                    <a:pt x="77" y="399"/>
                    <a:pt x="77" y="399"/>
                    <a:pt x="77" y="399"/>
                  </a:cubicBezTo>
                  <a:cubicBezTo>
                    <a:pt x="80" y="399"/>
                    <a:pt x="80" y="399"/>
                    <a:pt x="80" y="399"/>
                  </a:cubicBezTo>
                  <a:cubicBezTo>
                    <a:pt x="76" y="386"/>
                    <a:pt x="76" y="386"/>
                    <a:pt x="76" y="386"/>
                  </a:cubicBezTo>
                  <a:cubicBezTo>
                    <a:pt x="80" y="385"/>
                    <a:pt x="78" y="380"/>
                    <a:pt x="78" y="373"/>
                  </a:cubicBezTo>
                  <a:cubicBezTo>
                    <a:pt x="84" y="376"/>
                    <a:pt x="81" y="373"/>
                    <a:pt x="83" y="387"/>
                  </a:cubicBezTo>
                  <a:cubicBezTo>
                    <a:pt x="83" y="392"/>
                    <a:pt x="85" y="397"/>
                    <a:pt x="85" y="403"/>
                  </a:cubicBezTo>
                  <a:cubicBezTo>
                    <a:pt x="86" y="403"/>
                    <a:pt x="87" y="403"/>
                    <a:pt x="87" y="404"/>
                  </a:cubicBezTo>
                  <a:cubicBezTo>
                    <a:pt x="89" y="406"/>
                    <a:pt x="89" y="406"/>
                    <a:pt x="89" y="406"/>
                  </a:cubicBezTo>
                  <a:cubicBezTo>
                    <a:pt x="89" y="404"/>
                    <a:pt x="90" y="400"/>
                    <a:pt x="90" y="398"/>
                  </a:cubicBezTo>
                  <a:cubicBezTo>
                    <a:pt x="90" y="394"/>
                    <a:pt x="87" y="379"/>
                    <a:pt x="90" y="377"/>
                  </a:cubicBezTo>
                  <a:cubicBezTo>
                    <a:pt x="93" y="375"/>
                    <a:pt x="89" y="378"/>
                    <a:pt x="92" y="378"/>
                  </a:cubicBezTo>
                  <a:cubicBezTo>
                    <a:pt x="93" y="379"/>
                    <a:pt x="93" y="379"/>
                    <a:pt x="94" y="377"/>
                  </a:cubicBezTo>
                  <a:cubicBezTo>
                    <a:pt x="96" y="373"/>
                    <a:pt x="92" y="364"/>
                    <a:pt x="97" y="358"/>
                  </a:cubicBezTo>
                  <a:cubicBezTo>
                    <a:pt x="96" y="358"/>
                    <a:pt x="96" y="358"/>
                    <a:pt x="96" y="357"/>
                  </a:cubicBezTo>
                  <a:cubicBezTo>
                    <a:pt x="93" y="356"/>
                    <a:pt x="93" y="356"/>
                    <a:pt x="93" y="356"/>
                  </a:cubicBezTo>
                  <a:cubicBezTo>
                    <a:pt x="95" y="352"/>
                    <a:pt x="94" y="341"/>
                    <a:pt x="92" y="338"/>
                  </a:cubicBezTo>
                  <a:cubicBezTo>
                    <a:pt x="96" y="338"/>
                    <a:pt x="97" y="340"/>
                    <a:pt x="97" y="344"/>
                  </a:cubicBezTo>
                  <a:cubicBezTo>
                    <a:pt x="97" y="352"/>
                    <a:pt x="100" y="356"/>
                    <a:pt x="100" y="363"/>
                  </a:cubicBezTo>
                  <a:cubicBezTo>
                    <a:pt x="100" y="372"/>
                    <a:pt x="100" y="369"/>
                    <a:pt x="102" y="370"/>
                  </a:cubicBezTo>
                  <a:cubicBezTo>
                    <a:pt x="103" y="369"/>
                    <a:pt x="103" y="370"/>
                    <a:pt x="103" y="368"/>
                  </a:cubicBezTo>
                  <a:cubicBezTo>
                    <a:pt x="103" y="361"/>
                    <a:pt x="103" y="361"/>
                    <a:pt x="103" y="361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6" y="353"/>
                    <a:pt x="106" y="352"/>
                    <a:pt x="106" y="349"/>
                  </a:cubicBezTo>
                  <a:cubicBezTo>
                    <a:pt x="107" y="347"/>
                    <a:pt x="107" y="347"/>
                    <a:pt x="107" y="347"/>
                  </a:cubicBezTo>
                  <a:cubicBezTo>
                    <a:pt x="103" y="340"/>
                    <a:pt x="107" y="342"/>
                    <a:pt x="106" y="335"/>
                  </a:cubicBezTo>
                  <a:cubicBezTo>
                    <a:pt x="104" y="323"/>
                    <a:pt x="104" y="323"/>
                    <a:pt x="104" y="323"/>
                  </a:cubicBezTo>
                  <a:cubicBezTo>
                    <a:pt x="106" y="323"/>
                    <a:pt x="106" y="323"/>
                    <a:pt x="108" y="324"/>
                  </a:cubicBezTo>
                  <a:cubicBezTo>
                    <a:pt x="106" y="319"/>
                    <a:pt x="106" y="323"/>
                    <a:pt x="107" y="317"/>
                  </a:cubicBezTo>
                  <a:cubicBezTo>
                    <a:pt x="102" y="312"/>
                    <a:pt x="106" y="313"/>
                    <a:pt x="102" y="312"/>
                  </a:cubicBezTo>
                  <a:cubicBezTo>
                    <a:pt x="105" y="309"/>
                    <a:pt x="105" y="309"/>
                    <a:pt x="105" y="309"/>
                  </a:cubicBezTo>
                  <a:cubicBezTo>
                    <a:pt x="104" y="305"/>
                    <a:pt x="105" y="307"/>
                    <a:pt x="103" y="305"/>
                  </a:cubicBezTo>
                  <a:cubicBezTo>
                    <a:pt x="106" y="302"/>
                    <a:pt x="106" y="298"/>
                    <a:pt x="106" y="293"/>
                  </a:cubicBezTo>
                  <a:cubicBezTo>
                    <a:pt x="103" y="291"/>
                    <a:pt x="103" y="291"/>
                    <a:pt x="103" y="291"/>
                  </a:cubicBezTo>
                  <a:cubicBezTo>
                    <a:pt x="103" y="288"/>
                    <a:pt x="103" y="289"/>
                    <a:pt x="105" y="287"/>
                  </a:cubicBezTo>
                  <a:cubicBezTo>
                    <a:pt x="102" y="282"/>
                    <a:pt x="102" y="282"/>
                    <a:pt x="102" y="282"/>
                  </a:cubicBezTo>
                  <a:cubicBezTo>
                    <a:pt x="101" y="279"/>
                    <a:pt x="101" y="282"/>
                    <a:pt x="102" y="280"/>
                  </a:cubicBezTo>
                  <a:cubicBezTo>
                    <a:pt x="102" y="276"/>
                    <a:pt x="101" y="266"/>
                    <a:pt x="102" y="265"/>
                  </a:cubicBezTo>
                  <a:cubicBezTo>
                    <a:pt x="102" y="261"/>
                    <a:pt x="102" y="255"/>
                    <a:pt x="100" y="253"/>
                  </a:cubicBezTo>
                  <a:cubicBezTo>
                    <a:pt x="102" y="252"/>
                    <a:pt x="100" y="252"/>
                    <a:pt x="104" y="253"/>
                  </a:cubicBezTo>
                  <a:cubicBezTo>
                    <a:pt x="104" y="249"/>
                    <a:pt x="103" y="250"/>
                    <a:pt x="102" y="247"/>
                  </a:cubicBezTo>
                  <a:cubicBezTo>
                    <a:pt x="107" y="245"/>
                    <a:pt x="107" y="245"/>
                    <a:pt x="107" y="245"/>
                  </a:cubicBezTo>
                  <a:cubicBezTo>
                    <a:pt x="107" y="242"/>
                    <a:pt x="106" y="242"/>
                    <a:pt x="106" y="24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5" y="225"/>
                    <a:pt x="107" y="225"/>
                    <a:pt x="107" y="222"/>
                  </a:cubicBezTo>
                  <a:cubicBezTo>
                    <a:pt x="107" y="219"/>
                    <a:pt x="104" y="219"/>
                    <a:pt x="106" y="213"/>
                  </a:cubicBezTo>
                  <a:cubicBezTo>
                    <a:pt x="105" y="212"/>
                    <a:pt x="105" y="211"/>
                    <a:pt x="104" y="210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05" y="207"/>
                    <a:pt x="104" y="206"/>
                    <a:pt x="104" y="205"/>
                  </a:cubicBezTo>
                  <a:cubicBezTo>
                    <a:pt x="106" y="203"/>
                    <a:pt x="106" y="203"/>
                    <a:pt x="106" y="203"/>
                  </a:cubicBezTo>
                  <a:cubicBezTo>
                    <a:pt x="105" y="201"/>
                    <a:pt x="105" y="201"/>
                    <a:pt x="104" y="200"/>
                  </a:cubicBezTo>
                  <a:cubicBezTo>
                    <a:pt x="106" y="198"/>
                    <a:pt x="106" y="198"/>
                    <a:pt x="106" y="198"/>
                  </a:cubicBezTo>
                  <a:cubicBezTo>
                    <a:pt x="104" y="197"/>
                    <a:pt x="104" y="196"/>
                    <a:pt x="103" y="195"/>
                  </a:cubicBezTo>
                  <a:cubicBezTo>
                    <a:pt x="101" y="177"/>
                    <a:pt x="101" y="177"/>
                    <a:pt x="101" y="177"/>
                  </a:cubicBezTo>
                  <a:cubicBezTo>
                    <a:pt x="101" y="177"/>
                    <a:pt x="99" y="174"/>
                    <a:pt x="99" y="173"/>
                  </a:cubicBezTo>
                  <a:cubicBezTo>
                    <a:pt x="98" y="170"/>
                    <a:pt x="98" y="166"/>
                    <a:pt x="98" y="162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5" y="154"/>
                    <a:pt x="100" y="148"/>
                    <a:pt x="102" y="145"/>
                  </a:cubicBezTo>
                  <a:cubicBezTo>
                    <a:pt x="102" y="138"/>
                    <a:pt x="102" y="141"/>
                    <a:pt x="101" y="138"/>
                  </a:cubicBezTo>
                  <a:cubicBezTo>
                    <a:pt x="100" y="133"/>
                    <a:pt x="101" y="139"/>
                    <a:pt x="101" y="135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103" y="113"/>
                    <a:pt x="99" y="110"/>
                    <a:pt x="98" y="107"/>
                  </a:cubicBezTo>
                  <a:cubicBezTo>
                    <a:pt x="98" y="105"/>
                    <a:pt x="98" y="102"/>
                    <a:pt x="98" y="101"/>
                  </a:cubicBezTo>
                  <a:cubicBezTo>
                    <a:pt x="97" y="98"/>
                    <a:pt x="95" y="90"/>
                    <a:pt x="96" y="87"/>
                  </a:cubicBezTo>
                  <a:cubicBezTo>
                    <a:pt x="94" y="85"/>
                    <a:pt x="94" y="85"/>
                    <a:pt x="94" y="85"/>
                  </a:cubicBezTo>
                  <a:cubicBezTo>
                    <a:pt x="94" y="77"/>
                    <a:pt x="93" y="78"/>
                    <a:pt x="92" y="73"/>
                  </a:cubicBezTo>
                  <a:cubicBezTo>
                    <a:pt x="92" y="69"/>
                    <a:pt x="93" y="73"/>
                    <a:pt x="92" y="69"/>
                  </a:cubicBezTo>
                  <a:cubicBezTo>
                    <a:pt x="91" y="67"/>
                    <a:pt x="93" y="68"/>
                    <a:pt x="90" y="67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66" y="4"/>
                    <a:pt x="66" y="4"/>
                    <a:pt x="66" y="4"/>
                  </a:cubicBezTo>
                  <a:lnTo>
                    <a:pt x="66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29" name="Freeform 24"/>
            <p:cNvSpPr>
              <a:spLocks noEditPoints="1"/>
            </p:cNvSpPr>
            <p:nvPr/>
          </p:nvSpPr>
          <p:spPr bwMode="auto">
            <a:xfrm>
              <a:off x="1834678" y="5669350"/>
              <a:ext cx="150289" cy="437560"/>
            </a:xfrm>
            <a:custGeom>
              <a:avLst/>
              <a:gdLst>
                <a:gd name="T0" fmla="*/ 111 w 150"/>
                <a:gd name="T1" fmla="*/ 366 h 435"/>
                <a:gd name="T2" fmla="*/ 142 w 150"/>
                <a:gd name="T3" fmla="*/ 337 h 435"/>
                <a:gd name="T4" fmla="*/ 73 w 150"/>
                <a:gd name="T5" fmla="*/ 333 h 435"/>
                <a:gd name="T6" fmla="*/ 66 w 150"/>
                <a:gd name="T7" fmla="*/ 310 h 435"/>
                <a:gd name="T8" fmla="*/ 57 w 150"/>
                <a:gd name="T9" fmla="*/ 283 h 435"/>
                <a:gd name="T10" fmla="*/ 71 w 150"/>
                <a:gd name="T11" fmla="*/ 143 h 435"/>
                <a:gd name="T12" fmla="*/ 71 w 150"/>
                <a:gd name="T13" fmla="*/ 143 h 435"/>
                <a:gd name="T14" fmla="*/ 32 w 150"/>
                <a:gd name="T15" fmla="*/ 98 h 435"/>
                <a:gd name="T16" fmla="*/ 32 w 150"/>
                <a:gd name="T17" fmla="*/ 111 h 435"/>
                <a:gd name="T18" fmla="*/ 10 w 150"/>
                <a:gd name="T19" fmla="*/ 94 h 435"/>
                <a:gd name="T20" fmla="*/ 14 w 150"/>
                <a:gd name="T21" fmla="*/ 98 h 435"/>
                <a:gd name="T22" fmla="*/ 24 w 150"/>
                <a:gd name="T23" fmla="*/ 80 h 435"/>
                <a:gd name="T24" fmla="*/ 8 w 150"/>
                <a:gd name="T25" fmla="*/ 6 h 435"/>
                <a:gd name="T26" fmla="*/ 3 w 150"/>
                <a:gd name="T27" fmla="*/ 53 h 435"/>
                <a:gd name="T28" fmla="*/ 10 w 150"/>
                <a:gd name="T29" fmla="*/ 85 h 435"/>
                <a:gd name="T30" fmla="*/ 1 w 150"/>
                <a:gd name="T31" fmla="*/ 92 h 435"/>
                <a:gd name="T32" fmla="*/ 3 w 150"/>
                <a:gd name="T33" fmla="*/ 162 h 435"/>
                <a:gd name="T34" fmla="*/ 6 w 150"/>
                <a:gd name="T35" fmla="*/ 175 h 435"/>
                <a:gd name="T36" fmla="*/ 8 w 150"/>
                <a:gd name="T37" fmla="*/ 184 h 435"/>
                <a:gd name="T38" fmla="*/ 11 w 150"/>
                <a:gd name="T39" fmla="*/ 207 h 435"/>
                <a:gd name="T40" fmla="*/ 16 w 150"/>
                <a:gd name="T41" fmla="*/ 224 h 435"/>
                <a:gd name="T42" fmla="*/ 18 w 150"/>
                <a:gd name="T43" fmla="*/ 243 h 435"/>
                <a:gd name="T44" fmla="*/ 30 w 150"/>
                <a:gd name="T45" fmla="*/ 282 h 435"/>
                <a:gd name="T46" fmla="*/ 45 w 150"/>
                <a:gd name="T47" fmla="*/ 314 h 435"/>
                <a:gd name="T48" fmla="*/ 60 w 150"/>
                <a:gd name="T49" fmla="*/ 335 h 435"/>
                <a:gd name="T50" fmla="*/ 68 w 150"/>
                <a:gd name="T51" fmla="*/ 348 h 435"/>
                <a:gd name="T52" fmla="*/ 77 w 150"/>
                <a:gd name="T53" fmla="*/ 365 h 435"/>
                <a:gd name="T54" fmla="*/ 90 w 150"/>
                <a:gd name="T55" fmla="*/ 368 h 435"/>
                <a:gd name="T56" fmla="*/ 102 w 150"/>
                <a:gd name="T57" fmla="*/ 390 h 435"/>
                <a:gd name="T58" fmla="*/ 123 w 150"/>
                <a:gd name="T59" fmla="*/ 416 h 435"/>
                <a:gd name="T60" fmla="*/ 120 w 150"/>
                <a:gd name="T61" fmla="*/ 404 h 435"/>
                <a:gd name="T62" fmla="*/ 113 w 150"/>
                <a:gd name="T63" fmla="*/ 388 h 435"/>
                <a:gd name="T64" fmla="*/ 116 w 150"/>
                <a:gd name="T65" fmla="*/ 379 h 435"/>
                <a:gd name="T66" fmla="*/ 129 w 150"/>
                <a:gd name="T67" fmla="*/ 412 h 435"/>
                <a:gd name="T68" fmla="*/ 138 w 150"/>
                <a:gd name="T69" fmla="*/ 418 h 435"/>
                <a:gd name="T70" fmla="*/ 123 w 150"/>
                <a:gd name="T71" fmla="*/ 369 h 435"/>
                <a:gd name="T72" fmla="*/ 116 w 150"/>
                <a:gd name="T73" fmla="*/ 344 h 435"/>
                <a:gd name="T74" fmla="*/ 111 w 150"/>
                <a:gd name="T75" fmla="*/ 337 h 435"/>
                <a:gd name="T76" fmla="*/ 102 w 150"/>
                <a:gd name="T77" fmla="*/ 316 h 435"/>
                <a:gd name="T78" fmla="*/ 97 w 150"/>
                <a:gd name="T79" fmla="*/ 295 h 435"/>
                <a:gd name="T80" fmla="*/ 82 w 150"/>
                <a:gd name="T81" fmla="*/ 247 h 435"/>
                <a:gd name="T82" fmla="*/ 67 w 150"/>
                <a:gd name="T83" fmla="*/ 209 h 435"/>
                <a:gd name="T84" fmla="*/ 56 w 150"/>
                <a:gd name="T85" fmla="*/ 171 h 435"/>
                <a:gd name="T86" fmla="*/ 44 w 150"/>
                <a:gd name="T87" fmla="*/ 128 h 435"/>
                <a:gd name="T88" fmla="*/ 60 w 150"/>
                <a:gd name="T89" fmla="*/ 168 h 435"/>
                <a:gd name="T90" fmla="*/ 70 w 150"/>
                <a:gd name="T91" fmla="*/ 193 h 435"/>
                <a:gd name="T92" fmla="*/ 96 w 150"/>
                <a:gd name="T93" fmla="*/ 257 h 435"/>
                <a:gd name="T94" fmla="*/ 123 w 150"/>
                <a:gd name="T95" fmla="*/ 331 h 435"/>
                <a:gd name="T96" fmla="*/ 136 w 150"/>
                <a:gd name="T97" fmla="*/ 370 h 435"/>
                <a:gd name="T98" fmla="*/ 147 w 150"/>
                <a:gd name="T99" fmla="*/ 407 h 435"/>
                <a:gd name="T100" fmla="*/ 142 w 150"/>
                <a:gd name="T101" fmla="*/ 379 h 435"/>
                <a:gd name="T102" fmla="*/ 149 w 150"/>
                <a:gd name="T103" fmla="*/ 377 h 435"/>
                <a:gd name="T104" fmla="*/ 146 w 150"/>
                <a:gd name="T105" fmla="*/ 342 h 435"/>
                <a:gd name="T106" fmla="*/ 146 w 150"/>
                <a:gd name="T107" fmla="*/ 315 h 435"/>
                <a:gd name="T108" fmla="*/ 139 w 150"/>
                <a:gd name="T109" fmla="*/ 286 h 435"/>
                <a:gd name="T110" fmla="*/ 131 w 150"/>
                <a:gd name="T111" fmla="*/ 257 h 435"/>
                <a:gd name="T112" fmla="*/ 104 w 150"/>
                <a:gd name="T113" fmla="*/ 183 h 435"/>
                <a:gd name="T114" fmla="*/ 85 w 150"/>
                <a:gd name="T115" fmla="*/ 144 h 435"/>
                <a:gd name="T116" fmla="*/ 59 w 150"/>
                <a:gd name="T117" fmla="*/ 101 h 435"/>
                <a:gd name="T118" fmla="*/ 46 w 150"/>
                <a:gd name="T119" fmla="*/ 72 h 435"/>
                <a:gd name="T120" fmla="*/ 37 w 150"/>
                <a:gd name="T121" fmla="*/ 81 h 435"/>
                <a:gd name="T122" fmla="*/ 19 w 150"/>
                <a:gd name="T123" fmla="*/ 2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0" h="435">
                  <a:moveTo>
                    <a:pt x="111" y="366"/>
                  </a:moveTo>
                  <a:cubicBezTo>
                    <a:pt x="111" y="366"/>
                    <a:pt x="111" y="365"/>
                    <a:pt x="112" y="367"/>
                  </a:cubicBezTo>
                  <a:cubicBezTo>
                    <a:pt x="113" y="371"/>
                    <a:pt x="112" y="368"/>
                    <a:pt x="113" y="371"/>
                  </a:cubicBezTo>
                  <a:cubicBezTo>
                    <a:pt x="111" y="369"/>
                    <a:pt x="112" y="372"/>
                    <a:pt x="111" y="369"/>
                  </a:cubicBezTo>
                  <a:cubicBezTo>
                    <a:pt x="110" y="366"/>
                    <a:pt x="111" y="366"/>
                    <a:pt x="111" y="366"/>
                  </a:cubicBezTo>
                  <a:close/>
                  <a:moveTo>
                    <a:pt x="142" y="344"/>
                  </a:moveTo>
                  <a:cubicBezTo>
                    <a:pt x="142" y="344"/>
                    <a:pt x="142" y="344"/>
                    <a:pt x="142" y="344"/>
                  </a:cubicBezTo>
                  <a:cubicBezTo>
                    <a:pt x="144" y="345"/>
                    <a:pt x="144" y="345"/>
                    <a:pt x="144" y="345"/>
                  </a:cubicBezTo>
                  <a:cubicBezTo>
                    <a:pt x="142" y="349"/>
                    <a:pt x="142" y="350"/>
                    <a:pt x="140" y="346"/>
                  </a:cubicBezTo>
                  <a:cubicBezTo>
                    <a:pt x="142" y="337"/>
                    <a:pt x="142" y="337"/>
                    <a:pt x="142" y="337"/>
                  </a:cubicBezTo>
                  <a:cubicBezTo>
                    <a:pt x="142" y="337"/>
                    <a:pt x="142" y="337"/>
                    <a:pt x="142" y="337"/>
                  </a:cubicBezTo>
                  <a:lnTo>
                    <a:pt x="142" y="344"/>
                  </a:lnTo>
                  <a:close/>
                  <a:moveTo>
                    <a:pt x="74" y="331"/>
                  </a:moveTo>
                  <a:cubicBezTo>
                    <a:pt x="76" y="333"/>
                    <a:pt x="75" y="330"/>
                    <a:pt x="76" y="335"/>
                  </a:cubicBezTo>
                  <a:cubicBezTo>
                    <a:pt x="74" y="334"/>
                    <a:pt x="74" y="334"/>
                    <a:pt x="73" y="333"/>
                  </a:cubicBezTo>
                  <a:lnTo>
                    <a:pt x="74" y="331"/>
                  </a:lnTo>
                  <a:close/>
                  <a:moveTo>
                    <a:pt x="66" y="310"/>
                  </a:moveTo>
                  <a:cubicBezTo>
                    <a:pt x="66" y="314"/>
                    <a:pt x="71" y="325"/>
                    <a:pt x="73" y="328"/>
                  </a:cubicBezTo>
                  <a:cubicBezTo>
                    <a:pt x="70" y="327"/>
                    <a:pt x="69" y="324"/>
                    <a:pt x="68" y="320"/>
                  </a:cubicBezTo>
                  <a:cubicBezTo>
                    <a:pt x="62" y="305"/>
                    <a:pt x="63" y="312"/>
                    <a:pt x="66" y="310"/>
                  </a:cubicBezTo>
                  <a:close/>
                  <a:moveTo>
                    <a:pt x="57" y="284"/>
                  </a:moveTo>
                  <a:cubicBezTo>
                    <a:pt x="56" y="285"/>
                    <a:pt x="56" y="282"/>
                    <a:pt x="56" y="286"/>
                  </a:cubicBezTo>
                  <a:cubicBezTo>
                    <a:pt x="56" y="287"/>
                    <a:pt x="57" y="289"/>
                    <a:pt x="57" y="290"/>
                  </a:cubicBezTo>
                  <a:cubicBezTo>
                    <a:pt x="56" y="289"/>
                    <a:pt x="56" y="289"/>
                    <a:pt x="55" y="287"/>
                  </a:cubicBezTo>
                  <a:cubicBezTo>
                    <a:pt x="53" y="282"/>
                    <a:pt x="55" y="284"/>
                    <a:pt x="57" y="283"/>
                  </a:cubicBezTo>
                  <a:lnTo>
                    <a:pt x="57" y="284"/>
                  </a:lnTo>
                  <a:close/>
                  <a:moveTo>
                    <a:pt x="51" y="276"/>
                  </a:moveTo>
                  <a:cubicBezTo>
                    <a:pt x="53" y="278"/>
                    <a:pt x="53" y="274"/>
                    <a:pt x="53" y="280"/>
                  </a:cubicBezTo>
                  <a:cubicBezTo>
                    <a:pt x="52" y="280"/>
                    <a:pt x="50" y="278"/>
                    <a:pt x="51" y="276"/>
                  </a:cubicBezTo>
                  <a:close/>
                  <a:moveTo>
                    <a:pt x="71" y="143"/>
                  </a:moveTo>
                  <a:cubicBezTo>
                    <a:pt x="74" y="146"/>
                    <a:pt x="74" y="146"/>
                    <a:pt x="74" y="146"/>
                  </a:cubicBezTo>
                  <a:cubicBezTo>
                    <a:pt x="74" y="146"/>
                    <a:pt x="74" y="147"/>
                    <a:pt x="74" y="147"/>
                  </a:cubicBezTo>
                  <a:cubicBezTo>
                    <a:pt x="78" y="153"/>
                    <a:pt x="78" y="153"/>
                    <a:pt x="78" y="153"/>
                  </a:cubicBezTo>
                  <a:cubicBezTo>
                    <a:pt x="74" y="153"/>
                    <a:pt x="76" y="153"/>
                    <a:pt x="74" y="151"/>
                  </a:cubicBezTo>
                  <a:cubicBezTo>
                    <a:pt x="72" y="150"/>
                    <a:pt x="69" y="145"/>
                    <a:pt x="71" y="143"/>
                  </a:cubicBezTo>
                  <a:close/>
                  <a:moveTo>
                    <a:pt x="14" y="102"/>
                  </a:moveTo>
                  <a:cubicBezTo>
                    <a:pt x="17" y="107"/>
                    <a:pt x="14" y="108"/>
                    <a:pt x="14" y="108"/>
                  </a:cubicBezTo>
                  <a:cubicBezTo>
                    <a:pt x="11" y="102"/>
                    <a:pt x="14" y="102"/>
                    <a:pt x="14" y="102"/>
                  </a:cubicBezTo>
                  <a:close/>
                  <a:moveTo>
                    <a:pt x="29" y="96"/>
                  </a:moveTo>
                  <a:cubicBezTo>
                    <a:pt x="31" y="97"/>
                    <a:pt x="30" y="96"/>
                    <a:pt x="32" y="98"/>
                  </a:cubicBezTo>
                  <a:cubicBezTo>
                    <a:pt x="32" y="98"/>
                    <a:pt x="32" y="100"/>
                    <a:pt x="32" y="100"/>
                  </a:cubicBezTo>
                  <a:cubicBezTo>
                    <a:pt x="34" y="109"/>
                    <a:pt x="37" y="112"/>
                    <a:pt x="37" y="122"/>
                  </a:cubicBezTo>
                  <a:cubicBezTo>
                    <a:pt x="34" y="121"/>
                    <a:pt x="35" y="122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2" y="111"/>
                    <a:pt x="32" y="111"/>
                    <a:pt x="32" y="111"/>
                  </a:cubicBezTo>
                  <a:cubicBezTo>
                    <a:pt x="30" y="107"/>
                    <a:pt x="28" y="101"/>
                    <a:pt x="29" y="96"/>
                  </a:cubicBezTo>
                  <a:close/>
                  <a:moveTo>
                    <a:pt x="40" y="95"/>
                  </a:moveTo>
                  <a:cubicBezTo>
                    <a:pt x="40" y="95"/>
                    <a:pt x="42" y="94"/>
                    <a:pt x="40" y="98"/>
                  </a:cubicBezTo>
                  <a:lnTo>
                    <a:pt x="40" y="95"/>
                  </a:lnTo>
                  <a:close/>
                  <a:moveTo>
                    <a:pt x="10" y="94"/>
                  </a:moveTo>
                  <a:cubicBezTo>
                    <a:pt x="11" y="91"/>
                    <a:pt x="11" y="91"/>
                    <a:pt x="11" y="91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4" y="98"/>
                    <a:pt x="14" y="98"/>
                  </a:cubicBezTo>
                  <a:cubicBezTo>
                    <a:pt x="11" y="97"/>
                    <a:pt x="12" y="96"/>
                    <a:pt x="10" y="94"/>
                  </a:cubicBezTo>
                  <a:close/>
                  <a:moveTo>
                    <a:pt x="23" y="77"/>
                  </a:moveTo>
                  <a:cubicBezTo>
                    <a:pt x="24" y="78"/>
                    <a:pt x="24" y="77"/>
                    <a:pt x="25" y="82"/>
                  </a:cubicBezTo>
                  <a:cubicBezTo>
                    <a:pt x="26" y="85"/>
                    <a:pt x="27" y="87"/>
                    <a:pt x="27" y="89"/>
                  </a:cubicBezTo>
                  <a:cubicBezTo>
                    <a:pt x="25" y="86"/>
                    <a:pt x="25" y="83"/>
                    <a:pt x="24" y="80"/>
                  </a:cubicBezTo>
                  <a:cubicBezTo>
                    <a:pt x="23" y="77"/>
                    <a:pt x="23" y="77"/>
                    <a:pt x="23" y="77"/>
                  </a:cubicBezTo>
                  <a:close/>
                  <a:moveTo>
                    <a:pt x="18" y="20"/>
                  </a:moveTo>
                  <a:cubicBezTo>
                    <a:pt x="17" y="16"/>
                    <a:pt x="13" y="3"/>
                    <a:pt x="14" y="0"/>
                  </a:cubicBezTo>
                  <a:cubicBezTo>
                    <a:pt x="10" y="0"/>
                    <a:pt x="9" y="0"/>
                    <a:pt x="7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4" y="8"/>
                    <a:pt x="5" y="12"/>
                  </a:cubicBezTo>
                  <a:cubicBezTo>
                    <a:pt x="6" y="18"/>
                    <a:pt x="6" y="18"/>
                    <a:pt x="6" y="21"/>
                  </a:cubicBezTo>
                  <a:cubicBezTo>
                    <a:pt x="6" y="28"/>
                    <a:pt x="5" y="29"/>
                    <a:pt x="7" y="35"/>
                  </a:cubicBezTo>
                  <a:cubicBezTo>
                    <a:pt x="9" y="39"/>
                    <a:pt x="8" y="34"/>
                    <a:pt x="8" y="38"/>
                  </a:cubicBezTo>
                  <a:cubicBezTo>
                    <a:pt x="5" y="41"/>
                    <a:pt x="1" y="39"/>
                    <a:pt x="3" y="53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8" y="71"/>
                    <a:pt x="8" y="68"/>
                    <a:pt x="8" y="73"/>
                  </a:cubicBezTo>
                  <a:cubicBezTo>
                    <a:pt x="8" y="77"/>
                    <a:pt x="10" y="79"/>
                    <a:pt x="7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0" y="82"/>
                    <a:pt x="10" y="82"/>
                    <a:pt x="10" y="85"/>
                  </a:cubicBezTo>
                  <a:cubicBezTo>
                    <a:pt x="8" y="84"/>
                    <a:pt x="7" y="83"/>
                    <a:pt x="6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4" y="86"/>
                    <a:pt x="4" y="85"/>
                    <a:pt x="6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4"/>
                    <a:pt x="1" y="95"/>
                    <a:pt x="0" y="97"/>
                  </a:cubicBezTo>
                  <a:cubicBezTo>
                    <a:pt x="0" y="101"/>
                    <a:pt x="2" y="110"/>
                    <a:pt x="2" y="114"/>
                  </a:cubicBezTo>
                  <a:cubicBezTo>
                    <a:pt x="6" y="156"/>
                    <a:pt x="6" y="156"/>
                    <a:pt x="6" y="156"/>
                  </a:cubicBezTo>
                  <a:cubicBezTo>
                    <a:pt x="6" y="158"/>
                    <a:pt x="7" y="162"/>
                    <a:pt x="7" y="164"/>
                  </a:cubicBezTo>
                  <a:cubicBezTo>
                    <a:pt x="4" y="163"/>
                    <a:pt x="6" y="163"/>
                    <a:pt x="3" y="162"/>
                  </a:cubicBezTo>
                  <a:cubicBezTo>
                    <a:pt x="3" y="167"/>
                    <a:pt x="5" y="164"/>
                    <a:pt x="3" y="168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6" y="174"/>
                    <a:pt x="6" y="175"/>
                    <a:pt x="6" y="175"/>
                  </a:cubicBezTo>
                  <a:cubicBezTo>
                    <a:pt x="4" y="178"/>
                    <a:pt x="4" y="178"/>
                    <a:pt x="4" y="178"/>
                  </a:cubicBezTo>
                  <a:cubicBezTo>
                    <a:pt x="4" y="179"/>
                    <a:pt x="4" y="179"/>
                    <a:pt x="4" y="179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9" y="181"/>
                    <a:pt x="7" y="182"/>
                    <a:pt x="10" y="181"/>
                  </a:cubicBezTo>
                  <a:cubicBezTo>
                    <a:pt x="10" y="181"/>
                    <a:pt x="8" y="184"/>
                    <a:pt x="8" y="184"/>
                  </a:cubicBezTo>
                  <a:cubicBezTo>
                    <a:pt x="7" y="189"/>
                    <a:pt x="8" y="180"/>
                    <a:pt x="8" y="186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7" y="194"/>
                    <a:pt x="10" y="196"/>
                    <a:pt x="10" y="206"/>
                  </a:cubicBezTo>
                  <a:cubicBezTo>
                    <a:pt x="10" y="207"/>
                    <a:pt x="10" y="207"/>
                    <a:pt x="11" y="207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2" y="208"/>
                    <a:pt x="15" y="210"/>
                    <a:pt x="13" y="213"/>
                  </a:cubicBezTo>
                  <a:cubicBezTo>
                    <a:pt x="13" y="213"/>
                    <a:pt x="13" y="213"/>
                    <a:pt x="13" y="213"/>
                  </a:cubicBezTo>
                  <a:cubicBezTo>
                    <a:pt x="13" y="213"/>
                    <a:pt x="12" y="214"/>
                    <a:pt x="12" y="214"/>
                  </a:cubicBezTo>
                  <a:cubicBezTo>
                    <a:pt x="13" y="216"/>
                    <a:pt x="14" y="218"/>
                    <a:pt x="14" y="220"/>
                  </a:cubicBezTo>
                  <a:cubicBezTo>
                    <a:pt x="15" y="223"/>
                    <a:pt x="15" y="222"/>
                    <a:pt x="16" y="224"/>
                  </a:cubicBezTo>
                  <a:cubicBezTo>
                    <a:pt x="14" y="226"/>
                    <a:pt x="15" y="225"/>
                    <a:pt x="14" y="229"/>
                  </a:cubicBezTo>
                  <a:cubicBezTo>
                    <a:pt x="17" y="231"/>
                    <a:pt x="17" y="231"/>
                    <a:pt x="17" y="231"/>
                  </a:cubicBezTo>
                  <a:cubicBezTo>
                    <a:pt x="16" y="234"/>
                    <a:pt x="17" y="236"/>
                    <a:pt x="17" y="238"/>
                  </a:cubicBezTo>
                  <a:cubicBezTo>
                    <a:pt x="18" y="240"/>
                    <a:pt x="18" y="240"/>
                    <a:pt x="18" y="240"/>
                  </a:cubicBezTo>
                  <a:cubicBezTo>
                    <a:pt x="18" y="242"/>
                    <a:pt x="18" y="242"/>
                    <a:pt x="18" y="243"/>
                  </a:cubicBezTo>
                  <a:cubicBezTo>
                    <a:pt x="20" y="242"/>
                    <a:pt x="20" y="244"/>
                    <a:pt x="21" y="241"/>
                  </a:cubicBezTo>
                  <a:cubicBezTo>
                    <a:pt x="21" y="246"/>
                    <a:pt x="22" y="249"/>
                    <a:pt x="21" y="252"/>
                  </a:cubicBezTo>
                  <a:cubicBezTo>
                    <a:pt x="23" y="256"/>
                    <a:pt x="23" y="256"/>
                    <a:pt x="23" y="256"/>
                  </a:cubicBezTo>
                  <a:cubicBezTo>
                    <a:pt x="27" y="267"/>
                    <a:pt x="23" y="267"/>
                    <a:pt x="28" y="274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30" y="283"/>
                    <a:pt x="30" y="283"/>
                    <a:pt x="30" y="284"/>
                  </a:cubicBezTo>
                  <a:cubicBezTo>
                    <a:pt x="32" y="289"/>
                    <a:pt x="32" y="284"/>
                    <a:pt x="34" y="291"/>
                  </a:cubicBezTo>
                  <a:cubicBezTo>
                    <a:pt x="37" y="299"/>
                    <a:pt x="40" y="297"/>
                    <a:pt x="39" y="307"/>
                  </a:cubicBezTo>
                  <a:cubicBezTo>
                    <a:pt x="40" y="307"/>
                    <a:pt x="39" y="306"/>
                    <a:pt x="40" y="308"/>
                  </a:cubicBezTo>
                  <a:cubicBezTo>
                    <a:pt x="45" y="314"/>
                    <a:pt x="45" y="314"/>
                    <a:pt x="45" y="314"/>
                  </a:cubicBezTo>
                  <a:cubicBezTo>
                    <a:pt x="53" y="327"/>
                    <a:pt x="47" y="322"/>
                    <a:pt x="57" y="325"/>
                  </a:cubicBezTo>
                  <a:cubicBezTo>
                    <a:pt x="57" y="331"/>
                    <a:pt x="57" y="331"/>
                    <a:pt x="57" y="331"/>
                  </a:cubicBezTo>
                  <a:cubicBezTo>
                    <a:pt x="59" y="331"/>
                    <a:pt x="58" y="330"/>
                    <a:pt x="59" y="332"/>
                  </a:cubicBezTo>
                  <a:cubicBezTo>
                    <a:pt x="61" y="333"/>
                    <a:pt x="59" y="332"/>
                    <a:pt x="61" y="334"/>
                  </a:cubicBezTo>
                  <a:cubicBezTo>
                    <a:pt x="60" y="334"/>
                    <a:pt x="60" y="335"/>
                    <a:pt x="60" y="335"/>
                  </a:cubicBezTo>
                  <a:cubicBezTo>
                    <a:pt x="59" y="336"/>
                    <a:pt x="60" y="336"/>
                    <a:pt x="62" y="337"/>
                  </a:cubicBezTo>
                  <a:cubicBezTo>
                    <a:pt x="62" y="337"/>
                    <a:pt x="63" y="337"/>
                    <a:pt x="64" y="337"/>
                  </a:cubicBezTo>
                  <a:cubicBezTo>
                    <a:pt x="65" y="345"/>
                    <a:pt x="65" y="345"/>
                    <a:pt x="65" y="345"/>
                  </a:cubicBezTo>
                  <a:cubicBezTo>
                    <a:pt x="68" y="342"/>
                    <a:pt x="65" y="344"/>
                    <a:pt x="70" y="345"/>
                  </a:cubicBezTo>
                  <a:cubicBezTo>
                    <a:pt x="67" y="348"/>
                    <a:pt x="69" y="345"/>
                    <a:pt x="68" y="348"/>
                  </a:cubicBezTo>
                  <a:cubicBezTo>
                    <a:pt x="71" y="349"/>
                    <a:pt x="71" y="349"/>
                    <a:pt x="71" y="349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3" y="355"/>
                    <a:pt x="72" y="355"/>
                    <a:pt x="75" y="355"/>
                  </a:cubicBezTo>
                  <a:cubicBezTo>
                    <a:pt x="76" y="356"/>
                    <a:pt x="76" y="356"/>
                    <a:pt x="78" y="358"/>
                  </a:cubicBezTo>
                  <a:cubicBezTo>
                    <a:pt x="77" y="365"/>
                    <a:pt x="77" y="365"/>
                    <a:pt x="77" y="365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1" y="367"/>
                    <a:pt x="80" y="366"/>
                    <a:pt x="81" y="368"/>
                  </a:cubicBezTo>
                  <a:cubicBezTo>
                    <a:pt x="83" y="370"/>
                    <a:pt x="82" y="370"/>
                    <a:pt x="85" y="371"/>
                  </a:cubicBezTo>
                  <a:cubicBezTo>
                    <a:pt x="89" y="371"/>
                    <a:pt x="86" y="372"/>
                    <a:pt x="88" y="370"/>
                  </a:cubicBezTo>
                  <a:cubicBezTo>
                    <a:pt x="94" y="365"/>
                    <a:pt x="86" y="371"/>
                    <a:pt x="90" y="368"/>
                  </a:cubicBezTo>
                  <a:cubicBezTo>
                    <a:pt x="92" y="372"/>
                    <a:pt x="91" y="369"/>
                    <a:pt x="90" y="375"/>
                  </a:cubicBezTo>
                  <a:cubicBezTo>
                    <a:pt x="91" y="375"/>
                    <a:pt x="91" y="375"/>
                    <a:pt x="91" y="376"/>
                  </a:cubicBezTo>
                  <a:cubicBezTo>
                    <a:pt x="92" y="377"/>
                    <a:pt x="92" y="377"/>
                    <a:pt x="92" y="377"/>
                  </a:cubicBezTo>
                  <a:cubicBezTo>
                    <a:pt x="97" y="379"/>
                    <a:pt x="97" y="378"/>
                    <a:pt x="99" y="384"/>
                  </a:cubicBezTo>
                  <a:cubicBezTo>
                    <a:pt x="102" y="390"/>
                    <a:pt x="102" y="390"/>
                    <a:pt x="102" y="390"/>
                  </a:cubicBezTo>
                  <a:cubicBezTo>
                    <a:pt x="104" y="393"/>
                    <a:pt x="101" y="389"/>
                    <a:pt x="104" y="393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2"/>
                    <a:pt x="111" y="404"/>
                    <a:pt x="112" y="406"/>
                  </a:cubicBezTo>
                  <a:cubicBezTo>
                    <a:pt x="116" y="412"/>
                    <a:pt x="116" y="412"/>
                    <a:pt x="116" y="412"/>
                  </a:cubicBezTo>
                  <a:cubicBezTo>
                    <a:pt x="118" y="416"/>
                    <a:pt x="119" y="416"/>
                    <a:pt x="123" y="416"/>
                  </a:cubicBezTo>
                  <a:cubicBezTo>
                    <a:pt x="123" y="412"/>
                    <a:pt x="122" y="411"/>
                    <a:pt x="122" y="411"/>
                  </a:cubicBezTo>
                  <a:cubicBezTo>
                    <a:pt x="121" y="407"/>
                    <a:pt x="121" y="407"/>
                    <a:pt x="121" y="407"/>
                  </a:cubicBezTo>
                  <a:cubicBezTo>
                    <a:pt x="119" y="407"/>
                    <a:pt x="119" y="407"/>
                    <a:pt x="117" y="408"/>
                  </a:cubicBezTo>
                  <a:cubicBezTo>
                    <a:pt x="118" y="407"/>
                    <a:pt x="118" y="407"/>
                    <a:pt x="118" y="406"/>
                  </a:cubicBezTo>
                  <a:cubicBezTo>
                    <a:pt x="120" y="404"/>
                    <a:pt x="120" y="404"/>
                    <a:pt x="120" y="404"/>
                  </a:cubicBezTo>
                  <a:cubicBezTo>
                    <a:pt x="119" y="403"/>
                    <a:pt x="119" y="402"/>
                    <a:pt x="118" y="401"/>
                  </a:cubicBezTo>
                  <a:cubicBezTo>
                    <a:pt x="119" y="400"/>
                    <a:pt x="119" y="400"/>
                    <a:pt x="119" y="400"/>
                  </a:cubicBezTo>
                  <a:cubicBezTo>
                    <a:pt x="120" y="398"/>
                    <a:pt x="119" y="396"/>
                    <a:pt x="118" y="395"/>
                  </a:cubicBezTo>
                  <a:cubicBezTo>
                    <a:pt x="118" y="395"/>
                    <a:pt x="117" y="393"/>
                    <a:pt x="117" y="392"/>
                  </a:cubicBezTo>
                  <a:cubicBezTo>
                    <a:pt x="115" y="389"/>
                    <a:pt x="115" y="389"/>
                    <a:pt x="113" y="388"/>
                  </a:cubicBezTo>
                  <a:cubicBezTo>
                    <a:pt x="113" y="379"/>
                    <a:pt x="108" y="377"/>
                    <a:pt x="108" y="371"/>
                  </a:cubicBezTo>
                  <a:cubicBezTo>
                    <a:pt x="110" y="374"/>
                    <a:pt x="110" y="374"/>
                    <a:pt x="110" y="374"/>
                  </a:cubicBezTo>
                  <a:cubicBezTo>
                    <a:pt x="111" y="375"/>
                    <a:pt x="111" y="375"/>
                    <a:pt x="112" y="377"/>
                  </a:cubicBezTo>
                  <a:cubicBezTo>
                    <a:pt x="116" y="376"/>
                    <a:pt x="113" y="377"/>
                    <a:pt x="115" y="375"/>
                  </a:cubicBezTo>
                  <a:cubicBezTo>
                    <a:pt x="115" y="378"/>
                    <a:pt x="115" y="376"/>
                    <a:pt x="116" y="379"/>
                  </a:cubicBezTo>
                  <a:cubicBezTo>
                    <a:pt x="118" y="383"/>
                    <a:pt x="119" y="388"/>
                    <a:pt x="121" y="392"/>
                  </a:cubicBezTo>
                  <a:cubicBezTo>
                    <a:pt x="122" y="395"/>
                    <a:pt x="121" y="391"/>
                    <a:pt x="122" y="394"/>
                  </a:cubicBezTo>
                  <a:cubicBezTo>
                    <a:pt x="126" y="404"/>
                    <a:pt x="126" y="404"/>
                    <a:pt x="126" y="404"/>
                  </a:cubicBezTo>
                  <a:cubicBezTo>
                    <a:pt x="126" y="406"/>
                    <a:pt x="126" y="408"/>
                    <a:pt x="127" y="409"/>
                  </a:cubicBezTo>
                  <a:cubicBezTo>
                    <a:pt x="129" y="413"/>
                    <a:pt x="127" y="409"/>
                    <a:pt x="129" y="412"/>
                  </a:cubicBezTo>
                  <a:cubicBezTo>
                    <a:pt x="130" y="414"/>
                    <a:pt x="131" y="418"/>
                    <a:pt x="131" y="420"/>
                  </a:cubicBezTo>
                  <a:cubicBezTo>
                    <a:pt x="138" y="435"/>
                    <a:pt x="138" y="435"/>
                    <a:pt x="138" y="435"/>
                  </a:cubicBezTo>
                  <a:cubicBezTo>
                    <a:pt x="141" y="431"/>
                    <a:pt x="141" y="431"/>
                    <a:pt x="141" y="431"/>
                  </a:cubicBezTo>
                  <a:cubicBezTo>
                    <a:pt x="137" y="418"/>
                    <a:pt x="137" y="418"/>
                    <a:pt x="137" y="418"/>
                  </a:cubicBezTo>
                  <a:cubicBezTo>
                    <a:pt x="137" y="418"/>
                    <a:pt x="137" y="418"/>
                    <a:pt x="138" y="418"/>
                  </a:cubicBezTo>
                  <a:cubicBezTo>
                    <a:pt x="135" y="409"/>
                    <a:pt x="132" y="407"/>
                    <a:pt x="132" y="398"/>
                  </a:cubicBezTo>
                  <a:cubicBezTo>
                    <a:pt x="130" y="397"/>
                    <a:pt x="130" y="397"/>
                    <a:pt x="130" y="397"/>
                  </a:cubicBezTo>
                  <a:cubicBezTo>
                    <a:pt x="130" y="391"/>
                    <a:pt x="130" y="392"/>
                    <a:pt x="129" y="388"/>
                  </a:cubicBezTo>
                  <a:cubicBezTo>
                    <a:pt x="126" y="381"/>
                    <a:pt x="129" y="387"/>
                    <a:pt x="125" y="382"/>
                  </a:cubicBezTo>
                  <a:cubicBezTo>
                    <a:pt x="123" y="379"/>
                    <a:pt x="124" y="374"/>
                    <a:pt x="123" y="369"/>
                  </a:cubicBezTo>
                  <a:cubicBezTo>
                    <a:pt x="122" y="366"/>
                    <a:pt x="121" y="367"/>
                    <a:pt x="120" y="363"/>
                  </a:cubicBezTo>
                  <a:cubicBezTo>
                    <a:pt x="120" y="363"/>
                    <a:pt x="120" y="362"/>
                    <a:pt x="120" y="362"/>
                  </a:cubicBezTo>
                  <a:cubicBezTo>
                    <a:pt x="121" y="359"/>
                    <a:pt x="121" y="359"/>
                    <a:pt x="121" y="359"/>
                  </a:cubicBezTo>
                  <a:cubicBezTo>
                    <a:pt x="116" y="355"/>
                    <a:pt x="118" y="349"/>
                    <a:pt x="113" y="348"/>
                  </a:cubicBezTo>
                  <a:cubicBezTo>
                    <a:pt x="114" y="344"/>
                    <a:pt x="113" y="346"/>
                    <a:pt x="116" y="344"/>
                  </a:cubicBezTo>
                  <a:cubicBezTo>
                    <a:pt x="114" y="341"/>
                    <a:pt x="115" y="345"/>
                    <a:pt x="115" y="341"/>
                  </a:cubicBezTo>
                  <a:cubicBezTo>
                    <a:pt x="114" y="343"/>
                    <a:pt x="114" y="342"/>
                    <a:pt x="112" y="343"/>
                  </a:cubicBezTo>
                  <a:cubicBezTo>
                    <a:pt x="114" y="338"/>
                    <a:pt x="112" y="341"/>
                    <a:pt x="111" y="339"/>
                  </a:cubicBezTo>
                  <a:cubicBezTo>
                    <a:pt x="111" y="339"/>
                    <a:pt x="111" y="339"/>
                    <a:pt x="111" y="338"/>
                  </a:cubicBezTo>
                  <a:cubicBezTo>
                    <a:pt x="111" y="337"/>
                    <a:pt x="111" y="337"/>
                    <a:pt x="111" y="337"/>
                  </a:cubicBezTo>
                  <a:cubicBezTo>
                    <a:pt x="108" y="332"/>
                    <a:pt x="112" y="342"/>
                    <a:pt x="110" y="335"/>
                  </a:cubicBezTo>
                  <a:cubicBezTo>
                    <a:pt x="109" y="332"/>
                    <a:pt x="110" y="337"/>
                    <a:pt x="110" y="334"/>
                  </a:cubicBezTo>
                  <a:cubicBezTo>
                    <a:pt x="109" y="329"/>
                    <a:pt x="106" y="327"/>
                    <a:pt x="104" y="323"/>
                  </a:cubicBezTo>
                  <a:cubicBezTo>
                    <a:pt x="102" y="315"/>
                    <a:pt x="102" y="322"/>
                    <a:pt x="100" y="317"/>
                  </a:cubicBezTo>
                  <a:cubicBezTo>
                    <a:pt x="102" y="317"/>
                    <a:pt x="101" y="317"/>
                    <a:pt x="102" y="316"/>
                  </a:cubicBezTo>
                  <a:cubicBezTo>
                    <a:pt x="102" y="312"/>
                    <a:pt x="102" y="312"/>
                    <a:pt x="102" y="312"/>
                  </a:cubicBezTo>
                  <a:cubicBezTo>
                    <a:pt x="97" y="308"/>
                    <a:pt x="97" y="308"/>
                    <a:pt x="97" y="308"/>
                  </a:cubicBezTo>
                  <a:cubicBezTo>
                    <a:pt x="98" y="304"/>
                    <a:pt x="97" y="308"/>
                    <a:pt x="99" y="304"/>
                  </a:cubicBezTo>
                  <a:cubicBezTo>
                    <a:pt x="98" y="301"/>
                    <a:pt x="99" y="302"/>
                    <a:pt x="98" y="299"/>
                  </a:cubicBezTo>
                  <a:cubicBezTo>
                    <a:pt x="97" y="295"/>
                    <a:pt x="97" y="295"/>
                    <a:pt x="97" y="295"/>
                  </a:cubicBezTo>
                  <a:cubicBezTo>
                    <a:pt x="93" y="286"/>
                    <a:pt x="92" y="295"/>
                    <a:pt x="94" y="282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92" y="274"/>
                    <a:pt x="92" y="274"/>
                    <a:pt x="92" y="274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3" y="249"/>
                    <a:pt x="83" y="251"/>
                    <a:pt x="82" y="247"/>
                  </a:cubicBezTo>
                  <a:cubicBezTo>
                    <a:pt x="81" y="244"/>
                    <a:pt x="82" y="244"/>
                    <a:pt x="81" y="242"/>
                  </a:cubicBezTo>
                  <a:cubicBezTo>
                    <a:pt x="80" y="238"/>
                    <a:pt x="76" y="227"/>
                    <a:pt x="75" y="225"/>
                  </a:cubicBezTo>
                  <a:cubicBezTo>
                    <a:pt x="75" y="225"/>
                    <a:pt x="74" y="225"/>
                    <a:pt x="74" y="224"/>
                  </a:cubicBezTo>
                  <a:cubicBezTo>
                    <a:pt x="74" y="224"/>
                    <a:pt x="74" y="224"/>
                    <a:pt x="74" y="223"/>
                  </a:cubicBezTo>
                  <a:cubicBezTo>
                    <a:pt x="74" y="216"/>
                    <a:pt x="72" y="212"/>
                    <a:pt x="67" y="209"/>
                  </a:cubicBezTo>
                  <a:cubicBezTo>
                    <a:pt x="67" y="204"/>
                    <a:pt x="66" y="204"/>
                    <a:pt x="66" y="197"/>
                  </a:cubicBezTo>
                  <a:cubicBezTo>
                    <a:pt x="63" y="192"/>
                    <a:pt x="63" y="193"/>
                    <a:pt x="63" y="185"/>
                  </a:cubicBezTo>
                  <a:cubicBezTo>
                    <a:pt x="60" y="183"/>
                    <a:pt x="61" y="181"/>
                    <a:pt x="59" y="178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7" y="174"/>
                    <a:pt x="57" y="172"/>
                    <a:pt x="56" y="171"/>
                  </a:cubicBezTo>
                  <a:cubicBezTo>
                    <a:pt x="54" y="167"/>
                    <a:pt x="55" y="166"/>
                    <a:pt x="54" y="162"/>
                  </a:cubicBezTo>
                  <a:cubicBezTo>
                    <a:pt x="54" y="161"/>
                    <a:pt x="53" y="160"/>
                    <a:pt x="52" y="158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3" y="134"/>
                    <a:pt x="40" y="133"/>
                    <a:pt x="40" y="126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6" y="130"/>
                    <a:pt x="46" y="135"/>
                    <a:pt x="49" y="138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3" y="155"/>
                    <a:pt x="57" y="157"/>
                    <a:pt x="59" y="164"/>
                  </a:cubicBezTo>
                  <a:cubicBezTo>
                    <a:pt x="59" y="165"/>
                    <a:pt x="59" y="166"/>
                    <a:pt x="60" y="167"/>
                  </a:cubicBezTo>
                  <a:cubicBezTo>
                    <a:pt x="60" y="168"/>
                    <a:pt x="60" y="168"/>
                    <a:pt x="60" y="168"/>
                  </a:cubicBezTo>
                  <a:cubicBezTo>
                    <a:pt x="60" y="168"/>
                    <a:pt x="61" y="168"/>
                    <a:pt x="61" y="168"/>
                  </a:cubicBezTo>
                  <a:cubicBezTo>
                    <a:pt x="64" y="174"/>
                    <a:pt x="62" y="168"/>
                    <a:pt x="64" y="177"/>
                  </a:cubicBezTo>
                  <a:cubicBezTo>
                    <a:pt x="65" y="180"/>
                    <a:pt x="66" y="176"/>
                    <a:pt x="65" y="181"/>
                  </a:cubicBezTo>
                  <a:cubicBezTo>
                    <a:pt x="68" y="182"/>
                    <a:pt x="66" y="181"/>
                    <a:pt x="68" y="183"/>
                  </a:cubicBezTo>
                  <a:cubicBezTo>
                    <a:pt x="68" y="187"/>
                    <a:pt x="69" y="190"/>
                    <a:pt x="70" y="193"/>
                  </a:cubicBezTo>
                  <a:cubicBezTo>
                    <a:pt x="72" y="198"/>
                    <a:pt x="74" y="196"/>
                    <a:pt x="76" y="206"/>
                  </a:cubicBezTo>
                  <a:cubicBezTo>
                    <a:pt x="84" y="222"/>
                    <a:pt x="84" y="222"/>
                    <a:pt x="84" y="222"/>
                  </a:cubicBezTo>
                  <a:cubicBezTo>
                    <a:pt x="86" y="227"/>
                    <a:pt x="87" y="234"/>
                    <a:pt x="91" y="240"/>
                  </a:cubicBezTo>
                  <a:cubicBezTo>
                    <a:pt x="91" y="241"/>
                    <a:pt x="91" y="241"/>
                    <a:pt x="91" y="241"/>
                  </a:cubicBezTo>
                  <a:cubicBezTo>
                    <a:pt x="94" y="246"/>
                    <a:pt x="94" y="252"/>
                    <a:pt x="96" y="257"/>
                  </a:cubicBezTo>
                  <a:cubicBezTo>
                    <a:pt x="98" y="261"/>
                    <a:pt x="98" y="261"/>
                    <a:pt x="98" y="261"/>
                  </a:cubicBezTo>
                  <a:cubicBezTo>
                    <a:pt x="99" y="265"/>
                    <a:pt x="101" y="274"/>
                    <a:pt x="103" y="277"/>
                  </a:cubicBezTo>
                  <a:cubicBezTo>
                    <a:pt x="106" y="281"/>
                    <a:pt x="113" y="304"/>
                    <a:pt x="114" y="308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21" y="328"/>
                    <a:pt x="120" y="326"/>
                    <a:pt x="123" y="331"/>
                  </a:cubicBezTo>
                  <a:cubicBezTo>
                    <a:pt x="125" y="336"/>
                    <a:pt x="125" y="348"/>
                    <a:pt x="130" y="350"/>
                  </a:cubicBezTo>
                  <a:cubicBezTo>
                    <a:pt x="129" y="352"/>
                    <a:pt x="129" y="351"/>
                    <a:pt x="129" y="354"/>
                  </a:cubicBezTo>
                  <a:cubicBezTo>
                    <a:pt x="131" y="355"/>
                    <a:pt x="131" y="355"/>
                    <a:pt x="131" y="355"/>
                  </a:cubicBezTo>
                  <a:cubicBezTo>
                    <a:pt x="132" y="361"/>
                    <a:pt x="132" y="361"/>
                    <a:pt x="132" y="361"/>
                  </a:cubicBezTo>
                  <a:cubicBezTo>
                    <a:pt x="136" y="362"/>
                    <a:pt x="133" y="365"/>
                    <a:pt x="136" y="370"/>
                  </a:cubicBezTo>
                  <a:cubicBezTo>
                    <a:pt x="138" y="372"/>
                    <a:pt x="138" y="372"/>
                    <a:pt x="138" y="372"/>
                  </a:cubicBezTo>
                  <a:cubicBezTo>
                    <a:pt x="139" y="374"/>
                    <a:pt x="139" y="375"/>
                    <a:pt x="139" y="377"/>
                  </a:cubicBezTo>
                  <a:cubicBezTo>
                    <a:pt x="137" y="379"/>
                    <a:pt x="137" y="379"/>
                    <a:pt x="137" y="379"/>
                  </a:cubicBezTo>
                  <a:cubicBezTo>
                    <a:pt x="139" y="382"/>
                    <a:pt x="139" y="382"/>
                    <a:pt x="139" y="382"/>
                  </a:cubicBezTo>
                  <a:cubicBezTo>
                    <a:pt x="140" y="387"/>
                    <a:pt x="145" y="405"/>
                    <a:pt x="147" y="407"/>
                  </a:cubicBezTo>
                  <a:cubicBezTo>
                    <a:pt x="148" y="406"/>
                    <a:pt x="149" y="408"/>
                    <a:pt x="147" y="402"/>
                  </a:cubicBezTo>
                  <a:cubicBezTo>
                    <a:pt x="145" y="395"/>
                    <a:pt x="147" y="394"/>
                    <a:pt x="145" y="389"/>
                  </a:cubicBezTo>
                  <a:cubicBezTo>
                    <a:pt x="143" y="380"/>
                    <a:pt x="143" y="380"/>
                    <a:pt x="143" y="380"/>
                  </a:cubicBezTo>
                  <a:cubicBezTo>
                    <a:pt x="143" y="380"/>
                    <a:pt x="142" y="380"/>
                    <a:pt x="142" y="380"/>
                  </a:cubicBezTo>
                  <a:cubicBezTo>
                    <a:pt x="142" y="379"/>
                    <a:pt x="142" y="379"/>
                    <a:pt x="142" y="379"/>
                  </a:cubicBezTo>
                  <a:cubicBezTo>
                    <a:pt x="141" y="377"/>
                    <a:pt x="142" y="377"/>
                    <a:pt x="141" y="376"/>
                  </a:cubicBezTo>
                  <a:cubicBezTo>
                    <a:pt x="141" y="372"/>
                    <a:pt x="140" y="372"/>
                    <a:pt x="140" y="369"/>
                  </a:cubicBezTo>
                  <a:cubicBezTo>
                    <a:pt x="144" y="369"/>
                    <a:pt x="144" y="373"/>
                    <a:pt x="144" y="378"/>
                  </a:cubicBezTo>
                  <a:cubicBezTo>
                    <a:pt x="148" y="378"/>
                    <a:pt x="144" y="381"/>
                    <a:pt x="149" y="383"/>
                  </a:cubicBezTo>
                  <a:cubicBezTo>
                    <a:pt x="148" y="380"/>
                    <a:pt x="148" y="380"/>
                    <a:pt x="149" y="377"/>
                  </a:cubicBezTo>
                  <a:cubicBezTo>
                    <a:pt x="145" y="376"/>
                    <a:pt x="146" y="368"/>
                    <a:pt x="146" y="364"/>
                  </a:cubicBezTo>
                  <a:cubicBezTo>
                    <a:pt x="150" y="363"/>
                    <a:pt x="147" y="365"/>
                    <a:pt x="149" y="362"/>
                  </a:cubicBezTo>
                  <a:cubicBezTo>
                    <a:pt x="148" y="361"/>
                    <a:pt x="145" y="361"/>
                    <a:pt x="145" y="361"/>
                  </a:cubicBezTo>
                  <a:cubicBezTo>
                    <a:pt x="140" y="361"/>
                    <a:pt x="146" y="351"/>
                    <a:pt x="148" y="348"/>
                  </a:cubicBezTo>
                  <a:cubicBezTo>
                    <a:pt x="147" y="345"/>
                    <a:pt x="147" y="345"/>
                    <a:pt x="146" y="342"/>
                  </a:cubicBezTo>
                  <a:cubicBezTo>
                    <a:pt x="148" y="342"/>
                    <a:pt x="147" y="343"/>
                    <a:pt x="147" y="340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6" y="331"/>
                    <a:pt x="147" y="332"/>
                    <a:pt x="145" y="331"/>
                  </a:cubicBezTo>
                  <a:cubicBezTo>
                    <a:pt x="147" y="325"/>
                    <a:pt x="146" y="322"/>
                    <a:pt x="146" y="318"/>
                  </a:cubicBezTo>
                  <a:cubicBezTo>
                    <a:pt x="146" y="315"/>
                    <a:pt x="146" y="315"/>
                    <a:pt x="146" y="315"/>
                  </a:cubicBezTo>
                  <a:cubicBezTo>
                    <a:pt x="146" y="315"/>
                    <a:pt x="146" y="314"/>
                    <a:pt x="146" y="314"/>
                  </a:cubicBezTo>
                  <a:cubicBezTo>
                    <a:pt x="145" y="311"/>
                    <a:pt x="144" y="313"/>
                    <a:pt x="146" y="308"/>
                  </a:cubicBezTo>
                  <a:cubicBezTo>
                    <a:pt x="144" y="306"/>
                    <a:pt x="145" y="307"/>
                    <a:pt x="143" y="307"/>
                  </a:cubicBezTo>
                  <a:cubicBezTo>
                    <a:pt x="138" y="290"/>
                    <a:pt x="138" y="290"/>
                    <a:pt x="138" y="290"/>
                  </a:cubicBezTo>
                  <a:cubicBezTo>
                    <a:pt x="138" y="288"/>
                    <a:pt x="138" y="288"/>
                    <a:pt x="139" y="286"/>
                  </a:cubicBezTo>
                  <a:cubicBezTo>
                    <a:pt x="138" y="286"/>
                    <a:pt x="140" y="283"/>
                    <a:pt x="136" y="286"/>
                  </a:cubicBezTo>
                  <a:cubicBezTo>
                    <a:pt x="136" y="280"/>
                    <a:pt x="137" y="282"/>
                    <a:pt x="134" y="280"/>
                  </a:cubicBezTo>
                  <a:cubicBezTo>
                    <a:pt x="135" y="277"/>
                    <a:pt x="134" y="276"/>
                    <a:pt x="133" y="273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2" y="255"/>
                    <a:pt x="129" y="261"/>
                    <a:pt x="131" y="257"/>
                  </a:cubicBezTo>
                  <a:cubicBezTo>
                    <a:pt x="127" y="254"/>
                    <a:pt x="131" y="253"/>
                    <a:pt x="126" y="251"/>
                  </a:cubicBezTo>
                  <a:cubicBezTo>
                    <a:pt x="126" y="249"/>
                    <a:pt x="126" y="248"/>
                    <a:pt x="125" y="246"/>
                  </a:cubicBezTo>
                  <a:cubicBezTo>
                    <a:pt x="125" y="246"/>
                    <a:pt x="125" y="244"/>
                    <a:pt x="125" y="244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5" y="211"/>
                    <a:pt x="109" y="195"/>
                    <a:pt x="104" y="183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4" y="158"/>
                    <a:pt x="95" y="159"/>
                    <a:pt x="94" y="158"/>
                  </a:cubicBezTo>
                  <a:cubicBezTo>
                    <a:pt x="93" y="155"/>
                    <a:pt x="95" y="159"/>
                    <a:pt x="93" y="156"/>
                  </a:cubicBezTo>
                  <a:cubicBezTo>
                    <a:pt x="93" y="155"/>
                    <a:pt x="93" y="155"/>
                    <a:pt x="92" y="154"/>
                  </a:cubicBezTo>
                  <a:cubicBezTo>
                    <a:pt x="88" y="149"/>
                    <a:pt x="90" y="145"/>
                    <a:pt x="85" y="144"/>
                  </a:cubicBezTo>
                  <a:cubicBezTo>
                    <a:pt x="84" y="136"/>
                    <a:pt x="83" y="142"/>
                    <a:pt x="82" y="136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8" y="127"/>
                    <a:pt x="75" y="117"/>
                    <a:pt x="72" y="118"/>
                  </a:cubicBezTo>
                  <a:cubicBezTo>
                    <a:pt x="71" y="113"/>
                    <a:pt x="70" y="109"/>
                    <a:pt x="68" y="106"/>
                  </a:cubicBezTo>
                  <a:cubicBezTo>
                    <a:pt x="61" y="104"/>
                    <a:pt x="66" y="102"/>
                    <a:pt x="59" y="101"/>
                  </a:cubicBezTo>
                  <a:cubicBezTo>
                    <a:pt x="59" y="105"/>
                    <a:pt x="59" y="104"/>
                    <a:pt x="60" y="107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68" y="141"/>
                    <a:pt x="66" y="130"/>
                    <a:pt x="64" y="125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5"/>
                    <a:pt x="46" y="74"/>
                    <a:pt x="46" y="72"/>
                  </a:cubicBezTo>
                  <a:cubicBezTo>
                    <a:pt x="44" y="69"/>
                    <a:pt x="44" y="70"/>
                    <a:pt x="45" y="68"/>
                  </a:cubicBezTo>
                  <a:cubicBezTo>
                    <a:pt x="38" y="68"/>
                    <a:pt x="44" y="68"/>
                    <a:pt x="40" y="6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56"/>
                    <a:pt x="35" y="53"/>
                    <a:pt x="33" y="50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3" y="78"/>
                    <a:pt x="33" y="69"/>
                    <a:pt x="32" y="67"/>
                  </a:cubicBezTo>
                  <a:cubicBezTo>
                    <a:pt x="32" y="67"/>
                    <a:pt x="31" y="66"/>
                    <a:pt x="31" y="64"/>
                  </a:cubicBezTo>
                  <a:cubicBezTo>
                    <a:pt x="29" y="58"/>
                    <a:pt x="27" y="48"/>
                    <a:pt x="25" y="41"/>
                  </a:cubicBezTo>
                  <a:cubicBezTo>
                    <a:pt x="24" y="37"/>
                    <a:pt x="23" y="35"/>
                    <a:pt x="22" y="31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8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0" name="Freeform 25"/>
            <p:cNvSpPr>
              <a:spLocks noEditPoints="1"/>
            </p:cNvSpPr>
            <p:nvPr/>
          </p:nvSpPr>
          <p:spPr bwMode="auto">
            <a:xfrm>
              <a:off x="2358342" y="5301455"/>
              <a:ext cx="136982" cy="396074"/>
            </a:xfrm>
            <a:custGeom>
              <a:avLst/>
              <a:gdLst>
                <a:gd name="T0" fmla="*/ 51 w 137"/>
                <a:gd name="T1" fmla="*/ 310 h 394"/>
                <a:gd name="T2" fmla="*/ 80 w 137"/>
                <a:gd name="T3" fmla="*/ 250 h 394"/>
                <a:gd name="T4" fmla="*/ 96 w 137"/>
                <a:gd name="T5" fmla="*/ 194 h 394"/>
                <a:gd name="T6" fmla="*/ 89 w 137"/>
                <a:gd name="T7" fmla="*/ 193 h 394"/>
                <a:gd name="T8" fmla="*/ 95 w 137"/>
                <a:gd name="T9" fmla="*/ 191 h 394"/>
                <a:gd name="T10" fmla="*/ 50 w 137"/>
                <a:gd name="T11" fmla="*/ 158 h 394"/>
                <a:gd name="T12" fmla="*/ 111 w 137"/>
                <a:gd name="T13" fmla="*/ 114 h 394"/>
                <a:gd name="T14" fmla="*/ 81 w 137"/>
                <a:gd name="T15" fmla="*/ 100 h 394"/>
                <a:gd name="T16" fmla="*/ 48 w 137"/>
                <a:gd name="T17" fmla="*/ 86 h 394"/>
                <a:gd name="T18" fmla="*/ 96 w 137"/>
                <a:gd name="T19" fmla="*/ 17 h 394"/>
                <a:gd name="T20" fmla="*/ 85 w 137"/>
                <a:gd name="T21" fmla="*/ 50 h 394"/>
                <a:gd name="T22" fmla="*/ 77 w 137"/>
                <a:gd name="T23" fmla="*/ 72 h 394"/>
                <a:gd name="T24" fmla="*/ 65 w 137"/>
                <a:gd name="T25" fmla="*/ 101 h 394"/>
                <a:gd name="T26" fmla="*/ 70 w 137"/>
                <a:gd name="T27" fmla="*/ 87 h 394"/>
                <a:gd name="T28" fmla="*/ 75 w 137"/>
                <a:gd name="T29" fmla="*/ 67 h 394"/>
                <a:gd name="T30" fmla="*/ 78 w 137"/>
                <a:gd name="T31" fmla="*/ 32 h 394"/>
                <a:gd name="T32" fmla="*/ 72 w 137"/>
                <a:gd name="T33" fmla="*/ 30 h 394"/>
                <a:gd name="T34" fmla="*/ 50 w 137"/>
                <a:gd name="T35" fmla="*/ 68 h 394"/>
                <a:gd name="T36" fmla="*/ 44 w 137"/>
                <a:gd name="T37" fmla="*/ 81 h 394"/>
                <a:gd name="T38" fmla="*/ 36 w 137"/>
                <a:gd name="T39" fmla="*/ 109 h 394"/>
                <a:gd name="T40" fmla="*/ 21 w 137"/>
                <a:gd name="T41" fmla="*/ 140 h 394"/>
                <a:gd name="T42" fmla="*/ 19 w 137"/>
                <a:gd name="T43" fmla="*/ 161 h 394"/>
                <a:gd name="T44" fmla="*/ 16 w 137"/>
                <a:gd name="T45" fmla="*/ 192 h 394"/>
                <a:gd name="T46" fmla="*/ 12 w 137"/>
                <a:gd name="T47" fmla="*/ 233 h 394"/>
                <a:gd name="T48" fmla="*/ 6 w 137"/>
                <a:gd name="T49" fmla="*/ 268 h 394"/>
                <a:gd name="T50" fmla="*/ 4 w 137"/>
                <a:gd name="T51" fmla="*/ 320 h 394"/>
                <a:gd name="T52" fmla="*/ 1 w 137"/>
                <a:gd name="T53" fmla="*/ 334 h 394"/>
                <a:gd name="T54" fmla="*/ 1 w 137"/>
                <a:gd name="T55" fmla="*/ 354 h 394"/>
                <a:gd name="T56" fmla="*/ 9 w 137"/>
                <a:gd name="T57" fmla="*/ 325 h 394"/>
                <a:gd name="T58" fmla="*/ 10 w 137"/>
                <a:gd name="T59" fmla="*/ 362 h 394"/>
                <a:gd name="T60" fmla="*/ 12 w 137"/>
                <a:gd name="T61" fmla="*/ 374 h 394"/>
                <a:gd name="T62" fmla="*/ 19 w 137"/>
                <a:gd name="T63" fmla="*/ 394 h 394"/>
                <a:gd name="T64" fmla="*/ 22 w 137"/>
                <a:gd name="T65" fmla="*/ 378 h 394"/>
                <a:gd name="T66" fmla="*/ 33 w 137"/>
                <a:gd name="T67" fmla="*/ 347 h 394"/>
                <a:gd name="T68" fmla="*/ 40 w 137"/>
                <a:gd name="T69" fmla="*/ 339 h 394"/>
                <a:gd name="T70" fmla="*/ 48 w 137"/>
                <a:gd name="T71" fmla="*/ 332 h 394"/>
                <a:gd name="T72" fmla="*/ 40 w 137"/>
                <a:gd name="T73" fmla="*/ 360 h 394"/>
                <a:gd name="T74" fmla="*/ 48 w 137"/>
                <a:gd name="T75" fmla="*/ 365 h 394"/>
                <a:gd name="T76" fmla="*/ 62 w 137"/>
                <a:gd name="T77" fmla="*/ 334 h 394"/>
                <a:gd name="T78" fmla="*/ 77 w 137"/>
                <a:gd name="T79" fmla="*/ 297 h 394"/>
                <a:gd name="T80" fmla="*/ 89 w 137"/>
                <a:gd name="T81" fmla="*/ 258 h 394"/>
                <a:gd name="T82" fmla="*/ 93 w 137"/>
                <a:gd name="T83" fmla="*/ 239 h 394"/>
                <a:gd name="T84" fmla="*/ 97 w 137"/>
                <a:gd name="T85" fmla="*/ 219 h 394"/>
                <a:gd name="T86" fmla="*/ 100 w 137"/>
                <a:gd name="T87" fmla="*/ 204 h 394"/>
                <a:gd name="T88" fmla="*/ 105 w 137"/>
                <a:gd name="T89" fmla="*/ 184 h 394"/>
                <a:gd name="T90" fmla="*/ 107 w 137"/>
                <a:gd name="T91" fmla="*/ 171 h 394"/>
                <a:gd name="T92" fmla="*/ 118 w 137"/>
                <a:gd name="T93" fmla="*/ 96 h 394"/>
                <a:gd name="T94" fmla="*/ 135 w 137"/>
                <a:gd name="T95" fmla="*/ 41 h 394"/>
                <a:gd name="T96" fmla="*/ 134 w 137"/>
                <a:gd name="T97" fmla="*/ 28 h 394"/>
                <a:gd name="T98" fmla="*/ 129 w 137"/>
                <a:gd name="T99" fmla="*/ 46 h 394"/>
                <a:gd name="T100" fmla="*/ 112 w 137"/>
                <a:gd name="T101" fmla="*/ 109 h 394"/>
                <a:gd name="T102" fmla="*/ 120 w 137"/>
                <a:gd name="T103" fmla="*/ 56 h 394"/>
                <a:gd name="T104" fmla="*/ 107 w 137"/>
                <a:gd name="T105" fmla="*/ 88 h 394"/>
                <a:gd name="T106" fmla="*/ 113 w 137"/>
                <a:gd name="T107" fmla="*/ 63 h 394"/>
                <a:gd name="T108" fmla="*/ 117 w 137"/>
                <a:gd name="T109" fmla="*/ 45 h 394"/>
                <a:gd name="T110" fmla="*/ 110 w 137"/>
                <a:gd name="T111" fmla="*/ 44 h 394"/>
                <a:gd name="T112" fmla="*/ 111 w 137"/>
                <a:gd name="T113" fmla="*/ 22 h 394"/>
                <a:gd name="T114" fmla="*/ 103 w 137"/>
                <a:gd name="T115" fmla="*/ 29 h 394"/>
                <a:gd name="T116" fmla="*/ 96 w 137"/>
                <a:gd name="T117" fmla="*/ 39 h 394"/>
                <a:gd name="T118" fmla="*/ 102 w 137"/>
                <a:gd name="T119" fmla="*/ 1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7" h="394">
                  <a:moveTo>
                    <a:pt x="51" y="310"/>
                  </a:moveTo>
                  <a:cubicBezTo>
                    <a:pt x="51" y="312"/>
                    <a:pt x="51" y="312"/>
                    <a:pt x="51" y="313"/>
                  </a:cubicBezTo>
                  <a:cubicBezTo>
                    <a:pt x="51" y="316"/>
                    <a:pt x="51" y="315"/>
                    <a:pt x="51" y="316"/>
                  </a:cubicBezTo>
                  <a:cubicBezTo>
                    <a:pt x="49" y="313"/>
                    <a:pt x="51" y="314"/>
                    <a:pt x="51" y="310"/>
                  </a:cubicBezTo>
                  <a:close/>
                  <a:moveTo>
                    <a:pt x="80" y="250"/>
                  </a:moveTo>
                  <a:cubicBezTo>
                    <a:pt x="80" y="250"/>
                    <a:pt x="80" y="247"/>
                    <a:pt x="83" y="250"/>
                  </a:cubicBezTo>
                  <a:cubicBezTo>
                    <a:pt x="82" y="251"/>
                    <a:pt x="84" y="251"/>
                    <a:pt x="82" y="251"/>
                  </a:cubicBezTo>
                  <a:cubicBezTo>
                    <a:pt x="80" y="251"/>
                    <a:pt x="81" y="251"/>
                    <a:pt x="80" y="250"/>
                  </a:cubicBezTo>
                  <a:close/>
                  <a:moveTo>
                    <a:pt x="83" y="242"/>
                  </a:moveTo>
                  <a:cubicBezTo>
                    <a:pt x="83" y="237"/>
                    <a:pt x="83" y="237"/>
                    <a:pt x="83" y="237"/>
                  </a:cubicBezTo>
                  <a:cubicBezTo>
                    <a:pt x="87" y="240"/>
                    <a:pt x="84" y="240"/>
                    <a:pt x="83" y="242"/>
                  </a:cubicBezTo>
                  <a:close/>
                  <a:moveTo>
                    <a:pt x="96" y="194"/>
                  </a:moveTo>
                  <a:cubicBezTo>
                    <a:pt x="93" y="193"/>
                    <a:pt x="93" y="193"/>
                    <a:pt x="93" y="193"/>
                  </a:cubicBezTo>
                  <a:cubicBezTo>
                    <a:pt x="90" y="198"/>
                    <a:pt x="90" y="201"/>
                    <a:pt x="89" y="202"/>
                  </a:cubicBezTo>
                  <a:cubicBezTo>
                    <a:pt x="89" y="204"/>
                    <a:pt x="90" y="203"/>
                    <a:pt x="87" y="204"/>
                  </a:cubicBezTo>
                  <a:cubicBezTo>
                    <a:pt x="88" y="197"/>
                    <a:pt x="87" y="199"/>
                    <a:pt x="89" y="193"/>
                  </a:cubicBezTo>
                  <a:cubicBezTo>
                    <a:pt x="92" y="186"/>
                    <a:pt x="92" y="186"/>
                    <a:pt x="92" y="186"/>
                  </a:cubicBezTo>
                  <a:cubicBezTo>
                    <a:pt x="92" y="185"/>
                    <a:pt x="92" y="185"/>
                    <a:pt x="92" y="185"/>
                  </a:cubicBezTo>
                  <a:cubicBezTo>
                    <a:pt x="93" y="182"/>
                    <a:pt x="93" y="181"/>
                    <a:pt x="95" y="179"/>
                  </a:cubicBezTo>
                  <a:cubicBezTo>
                    <a:pt x="95" y="191"/>
                    <a:pt x="95" y="191"/>
                    <a:pt x="95" y="191"/>
                  </a:cubicBezTo>
                  <a:cubicBezTo>
                    <a:pt x="95" y="194"/>
                    <a:pt x="94" y="192"/>
                    <a:pt x="96" y="194"/>
                  </a:cubicBezTo>
                  <a:close/>
                  <a:moveTo>
                    <a:pt x="48" y="160"/>
                  </a:moveTo>
                  <a:cubicBezTo>
                    <a:pt x="49" y="154"/>
                    <a:pt x="49" y="154"/>
                    <a:pt x="49" y="154"/>
                  </a:cubicBezTo>
                  <a:cubicBezTo>
                    <a:pt x="49" y="154"/>
                    <a:pt x="51" y="154"/>
                    <a:pt x="50" y="158"/>
                  </a:cubicBezTo>
                  <a:cubicBezTo>
                    <a:pt x="49" y="159"/>
                    <a:pt x="49" y="160"/>
                    <a:pt x="48" y="160"/>
                  </a:cubicBezTo>
                  <a:close/>
                  <a:moveTo>
                    <a:pt x="110" y="114"/>
                  </a:moveTo>
                  <a:cubicBezTo>
                    <a:pt x="110" y="113"/>
                    <a:pt x="112" y="111"/>
                    <a:pt x="112" y="114"/>
                  </a:cubicBezTo>
                  <a:cubicBezTo>
                    <a:pt x="111" y="117"/>
                    <a:pt x="114" y="114"/>
                    <a:pt x="111" y="114"/>
                  </a:cubicBezTo>
                  <a:cubicBezTo>
                    <a:pt x="110" y="114"/>
                    <a:pt x="110" y="115"/>
                    <a:pt x="110" y="114"/>
                  </a:cubicBezTo>
                  <a:close/>
                  <a:moveTo>
                    <a:pt x="81" y="100"/>
                  </a:moveTo>
                  <a:cubicBezTo>
                    <a:pt x="81" y="101"/>
                    <a:pt x="82" y="100"/>
                    <a:pt x="82" y="105"/>
                  </a:cubicBezTo>
                  <a:cubicBezTo>
                    <a:pt x="78" y="104"/>
                    <a:pt x="78" y="102"/>
                    <a:pt x="81" y="100"/>
                  </a:cubicBezTo>
                  <a:close/>
                  <a:moveTo>
                    <a:pt x="48" y="87"/>
                  </a:moveTo>
                  <a:cubicBezTo>
                    <a:pt x="47" y="85"/>
                    <a:pt x="47" y="84"/>
                    <a:pt x="47" y="80"/>
                  </a:cubicBezTo>
                  <a:cubicBezTo>
                    <a:pt x="50" y="79"/>
                    <a:pt x="48" y="81"/>
                    <a:pt x="50" y="78"/>
                  </a:cubicBezTo>
                  <a:cubicBezTo>
                    <a:pt x="50" y="81"/>
                    <a:pt x="50" y="80"/>
                    <a:pt x="48" y="86"/>
                  </a:cubicBezTo>
                  <a:lnTo>
                    <a:pt x="48" y="87"/>
                  </a:lnTo>
                  <a:close/>
                  <a:moveTo>
                    <a:pt x="100" y="11"/>
                  </a:moveTo>
                  <a:cubicBezTo>
                    <a:pt x="103" y="9"/>
                    <a:pt x="104" y="4"/>
                    <a:pt x="102" y="0"/>
                  </a:cubicBezTo>
                  <a:cubicBezTo>
                    <a:pt x="100" y="3"/>
                    <a:pt x="97" y="14"/>
                    <a:pt x="96" y="17"/>
                  </a:cubicBezTo>
                  <a:cubicBezTo>
                    <a:pt x="94" y="21"/>
                    <a:pt x="96" y="15"/>
                    <a:pt x="94" y="20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9" y="38"/>
                    <a:pt x="89" y="37"/>
                    <a:pt x="87" y="42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4" y="53"/>
                    <a:pt x="83" y="57"/>
                    <a:pt x="82" y="60"/>
                  </a:cubicBezTo>
                  <a:cubicBezTo>
                    <a:pt x="82" y="60"/>
                    <a:pt x="82" y="61"/>
                    <a:pt x="81" y="62"/>
                  </a:cubicBezTo>
                  <a:cubicBezTo>
                    <a:pt x="80" y="69"/>
                    <a:pt x="80" y="69"/>
                    <a:pt x="80" y="69"/>
                  </a:cubicBezTo>
                  <a:cubicBezTo>
                    <a:pt x="78" y="70"/>
                    <a:pt x="78" y="68"/>
                    <a:pt x="77" y="72"/>
                  </a:cubicBezTo>
                  <a:cubicBezTo>
                    <a:pt x="77" y="73"/>
                    <a:pt x="76" y="75"/>
                    <a:pt x="75" y="77"/>
                  </a:cubicBezTo>
                  <a:cubicBezTo>
                    <a:pt x="74" y="80"/>
                    <a:pt x="73" y="83"/>
                    <a:pt x="73" y="86"/>
                  </a:cubicBezTo>
                  <a:cubicBezTo>
                    <a:pt x="72" y="90"/>
                    <a:pt x="71" y="91"/>
                    <a:pt x="69" y="95"/>
                  </a:cubicBezTo>
                  <a:cubicBezTo>
                    <a:pt x="68" y="99"/>
                    <a:pt x="68" y="101"/>
                    <a:pt x="65" y="101"/>
                  </a:cubicBezTo>
                  <a:cubicBezTo>
                    <a:pt x="65" y="98"/>
                    <a:pt x="65" y="100"/>
                    <a:pt x="66" y="96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67" y="90"/>
                    <a:pt x="68" y="89"/>
                    <a:pt x="68" y="89"/>
                  </a:cubicBezTo>
                  <a:cubicBezTo>
                    <a:pt x="69" y="86"/>
                    <a:pt x="68" y="88"/>
                    <a:pt x="70" y="87"/>
                  </a:cubicBezTo>
                  <a:cubicBezTo>
                    <a:pt x="69" y="78"/>
                    <a:pt x="70" y="85"/>
                    <a:pt x="71" y="78"/>
                  </a:cubicBezTo>
                  <a:cubicBezTo>
                    <a:pt x="72" y="74"/>
                    <a:pt x="72" y="72"/>
                    <a:pt x="72" y="69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5" y="67"/>
                    <a:pt x="75" y="67"/>
                  </a:cubicBezTo>
                  <a:cubicBezTo>
                    <a:pt x="75" y="57"/>
                    <a:pt x="79" y="53"/>
                    <a:pt x="75" y="46"/>
                  </a:cubicBezTo>
                  <a:cubicBezTo>
                    <a:pt x="76" y="43"/>
                    <a:pt x="76" y="44"/>
                    <a:pt x="76" y="40"/>
                  </a:cubicBezTo>
                  <a:cubicBezTo>
                    <a:pt x="76" y="34"/>
                    <a:pt x="76" y="39"/>
                    <a:pt x="77" y="35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8" y="32"/>
                    <a:pt x="79" y="31"/>
                    <a:pt x="79" y="30"/>
                  </a:cubicBezTo>
                  <a:cubicBezTo>
                    <a:pt x="80" y="28"/>
                    <a:pt x="80" y="27"/>
                    <a:pt x="80" y="24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6" y="25"/>
                    <a:pt x="74" y="26"/>
                    <a:pt x="72" y="30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2" y="55"/>
                    <a:pt x="61" y="60"/>
                    <a:pt x="60" y="63"/>
                  </a:cubicBezTo>
                  <a:cubicBezTo>
                    <a:pt x="58" y="62"/>
                    <a:pt x="59" y="62"/>
                    <a:pt x="56" y="62"/>
                  </a:cubicBezTo>
                  <a:cubicBezTo>
                    <a:pt x="50" y="70"/>
                    <a:pt x="55" y="56"/>
                    <a:pt x="50" y="68"/>
                  </a:cubicBezTo>
                  <a:cubicBezTo>
                    <a:pt x="49" y="70"/>
                    <a:pt x="49" y="68"/>
                    <a:pt x="49" y="69"/>
                  </a:cubicBezTo>
                  <a:cubicBezTo>
                    <a:pt x="49" y="69"/>
                    <a:pt x="48" y="70"/>
                    <a:pt x="48" y="70"/>
                  </a:cubicBezTo>
                  <a:cubicBezTo>
                    <a:pt x="48" y="70"/>
                    <a:pt x="48" y="70"/>
                    <a:pt x="47" y="70"/>
                  </a:cubicBezTo>
                  <a:cubicBezTo>
                    <a:pt x="47" y="80"/>
                    <a:pt x="46" y="76"/>
                    <a:pt x="44" y="81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1" y="92"/>
                    <a:pt x="42" y="91"/>
                    <a:pt x="41" y="94"/>
                  </a:cubicBezTo>
                  <a:cubicBezTo>
                    <a:pt x="40" y="99"/>
                    <a:pt x="40" y="94"/>
                    <a:pt x="39" y="98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3" y="109"/>
                    <a:pt x="33" y="109"/>
                    <a:pt x="32" y="112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3" y="129"/>
                    <a:pt x="23" y="130"/>
                    <a:pt x="23" y="134"/>
                  </a:cubicBezTo>
                  <a:cubicBezTo>
                    <a:pt x="22" y="138"/>
                    <a:pt x="22" y="136"/>
                    <a:pt x="21" y="140"/>
                  </a:cubicBezTo>
                  <a:cubicBezTo>
                    <a:pt x="19" y="145"/>
                    <a:pt x="23" y="147"/>
                    <a:pt x="23" y="152"/>
                  </a:cubicBezTo>
                  <a:cubicBezTo>
                    <a:pt x="20" y="152"/>
                    <a:pt x="21" y="154"/>
                    <a:pt x="20" y="155"/>
                  </a:cubicBezTo>
                  <a:cubicBezTo>
                    <a:pt x="19" y="157"/>
                    <a:pt x="18" y="157"/>
                    <a:pt x="17" y="159"/>
                  </a:cubicBezTo>
                  <a:cubicBezTo>
                    <a:pt x="19" y="160"/>
                    <a:pt x="18" y="159"/>
                    <a:pt x="19" y="161"/>
                  </a:cubicBezTo>
                  <a:cubicBezTo>
                    <a:pt x="19" y="161"/>
                    <a:pt x="20" y="163"/>
                    <a:pt x="20" y="162"/>
                  </a:cubicBezTo>
                  <a:cubicBezTo>
                    <a:pt x="20" y="161"/>
                    <a:pt x="20" y="162"/>
                    <a:pt x="20" y="162"/>
                  </a:cubicBezTo>
                  <a:cubicBezTo>
                    <a:pt x="17" y="171"/>
                    <a:pt x="17" y="179"/>
                    <a:pt x="16" y="189"/>
                  </a:cubicBezTo>
                  <a:cubicBezTo>
                    <a:pt x="16" y="192"/>
                    <a:pt x="16" y="192"/>
                    <a:pt x="16" y="192"/>
                  </a:cubicBezTo>
                  <a:cubicBezTo>
                    <a:pt x="16" y="198"/>
                    <a:pt x="15" y="204"/>
                    <a:pt x="12" y="210"/>
                  </a:cubicBezTo>
                  <a:cubicBezTo>
                    <a:pt x="12" y="211"/>
                    <a:pt x="12" y="211"/>
                    <a:pt x="12" y="211"/>
                  </a:cubicBezTo>
                  <a:cubicBezTo>
                    <a:pt x="9" y="219"/>
                    <a:pt x="12" y="223"/>
                    <a:pt x="14" y="225"/>
                  </a:cubicBezTo>
                  <a:cubicBezTo>
                    <a:pt x="14" y="231"/>
                    <a:pt x="13" y="227"/>
                    <a:pt x="12" y="233"/>
                  </a:cubicBezTo>
                  <a:cubicBezTo>
                    <a:pt x="12" y="236"/>
                    <a:pt x="12" y="239"/>
                    <a:pt x="12" y="242"/>
                  </a:cubicBezTo>
                  <a:cubicBezTo>
                    <a:pt x="10" y="246"/>
                    <a:pt x="11" y="241"/>
                    <a:pt x="10" y="247"/>
                  </a:cubicBezTo>
                  <a:cubicBezTo>
                    <a:pt x="6" y="254"/>
                    <a:pt x="6" y="254"/>
                    <a:pt x="6" y="254"/>
                  </a:cubicBezTo>
                  <a:cubicBezTo>
                    <a:pt x="7" y="262"/>
                    <a:pt x="8" y="262"/>
                    <a:pt x="6" y="268"/>
                  </a:cubicBezTo>
                  <a:cubicBezTo>
                    <a:pt x="4" y="272"/>
                    <a:pt x="5" y="276"/>
                    <a:pt x="7" y="280"/>
                  </a:cubicBezTo>
                  <a:cubicBezTo>
                    <a:pt x="4" y="288"/>
                    <a:pt x="6" y="293"/>
                    <a:pt x="4" y="300"/>
                  </a:cubicBezTo>
                  <a:cubicBezTo>
                    <a:pt x="2" y="317"/>
                    <a:pt x="2" y="317"/>
                    <a:pt x="2" y="317"/>
                  </a:cubicBezTo>
                  <a:cubicBezTo>
                    <a:pt x="2" y="318"/>
                    <a:pt x="3" y="319"/>
                    <a:pt x="4" y="320"/>
                  </a:cubicBezTo>
                  <a:cubicBezTo>
                    <a:pt x="3" y="322"/>
                    <a:pt x="3" y="321"/>
                    <a:pt x="2" y="324"/>
                  </a:cubicBezTo>
                  <a:cubicBezTo>
                    <a:pt x="2" y="324"/>
                    <a:pt x="2" y="327"/>
                    <a:pt x="2" y="327"/>
                  </a:cubicBezTo>
                  <a:cubicBezTo>
                    <a:pt x="2" y="328"/>
                    <a:pt x="2" y="332"/>
                    <a:pt x="2" y="332"/>
                  </a:cubicBezTo>
                  <a:cubicBezTo>
                    <a:pt x="2" y="334"/>
                    <a:pt x="2" y="333"/>
                    <a:pt x="1" y="334"/>
                  </a:cubicBezTo>
                  <a:cubicBezTo>
                    <a:pt x="1" y="335"/>
                    <a:pt x="1" y="335"/>
                    <a:pt x="1" y="335"/>
                  </a:cubicBezTo>
                  <a:cubicBezTo>
                    <a:pt x="1" y="335"/>
                    <a:pt x="0" y="344"/>
                    <a:pt x="0" y="349"/>
                  </a:cubicBezTo>
                  <a:cubicBezTo>
                    <a:pt x="1" y="353"/>
                    <a:pt x="1" y="353"/>
                    <a:pt x="1" y="353"/>
                  </a:cubicBezTo>
                  <a:cubicBezTo>
                    <a:pt x="1" y="352"/>
                    <a:pt x="1" y="353"/>
                    <a:pt x="1" y="354"/>
                  </a:cubicBezTo>
                  <a:cubicBezTo>
                    <a:pt x="4" y="352"/>
                    <a:pt x="3" y="354"/>
                    <a:pt x="4" y="351"/>
                  </a:cubicBezTo>
                  <a:cubicBezTo>
                    <a:pt x="4" y="351"/>
                    <a:pt x="4" y="348"/>
                    <a:pt x="4" y="348"/>
                  </a:cubicBezTo>
                  <a:cubicBezTo>
                    <a:pt x="6" y="342"/>
                    <a:pt x="8" y="331"/>
                    <a:pt x="7" y="326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10" y="329"/>
                    <a:pt x="10" y="331"/>
                    <a:pt x="10" y="336"/>
                  </a:cubicBezTo>
                  <a:cubicBezTo>
                    <a:pt x="10" y="340"/>
                    <a:pt x="8" y="340"/>
                    <a:pt x="7" y="343"/>
                  </a:cubicBezTo>
                  <a:cubicBezTo>
                    <a:pt x="8" y="350"/>
                    <a:pt x="11" y="353"/>
                    <a:pt x="8" y="358"/>
                  </a:cubicBezTo>
                  <a:cubicBezTo>
                    <a:pt x="10" y="362"/>
                    <a:pt x="10" y="362"/>
                    <a:pt x="10" y="362"/>
                  </a:cubicBezTo>
                  <a:cubicBezTo>
                    <a:pt x="8" y="366"/>
                    <a:pt x="8" y="364"/>
                    <a:pt x="8" y="367"/>
                  </a:cubicBezTo>
                  <a:cubicBezTo>
                    <a:pt x="11" y="366"/>
                    <a:pt x="11" y="366"/>
                    <a:pt x="11" y="366"/>
                  </a:cubicBezTo>
                  <a:cubicBezTo>
                    <a:pt x="11" y="366"/>
                    <a:pt x="13" y="369"/>
                    <a:pt x="13" y="369"/>
                  </a:cubicBezTo>
                  <a:cubicBezTo>
                    <a:pt x="12" y="374"/>
                    <a:pt x="12" y="368"/>
                    <a:pt x="12" y="374"/>
                  </a:cubicBezTo>
                  <a:cubicBezTo>
                    <a:pt x="12" y="376"/>
                    <a:pt x="12" y="377"/>
                    <a:pt x="12" y="379"/>
                  </a:cubicBezTo>
                  <a:cubicBezTo>
                    <a:pt x="13" y="388"/>
                    <a:pt x="13" y="383"/>
                    <a:pt x="15" y="388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6" y="394"/>
                    <a:pt x="15" y="394"/>
                    <a:pt x="19" y="394"/>
                  </a:cubicBezTo>
                  <a:cubicBezTo>
                    <a:pt x="19" y="385"/>
                    <a:pt x="16" y="391"/>
                    <a:pt x="19" y="382"/>
                  </a:cubicBezTo>
                  <a:cubicBezTo>
                    <a:pt x="20" y="383"/>
                    <a:pt x="19" y="383"/>
                    <a:pt x="20" y="383"/>
                  </a:cubicBezTo>
                  <a:cubicBezTo>
                    <a:pt x="21" y="384"/>
                    <a:pt x="21" y="384"/>
                    <a:pt x="21" y="384"/>
                  </a:cubicBezTo>
                  <a:cubicBezTo>
                    <a:pt x="22" y="380"/>
                    <a:pt x="22" y="382"/>
                    <a:pt x="22" y="378"/>
                  </a:cubicBezTo>
                  <a:cubicBezTo>
                    <a:pt x="22" y="371"/>
                    <a:pt x="23" y="366"/>
                    <a:pt x="22" y="359"/>
                  </a:cubicBezTo>
                  <a:cubicBezTo>
                    <a:pt x="24" y="360"/>
                    <a:pt x="26" y="360"/>
                    <a:pt x="29" y="360"/>
                  </a:cubicBezTo>
                  <a:cubicBezTo>
                    <a:pt x="32" y="352"/>
                    <a:pt x="32" y="351"/>
                    <a:pt x="34" y="351"/>
                  </a:cubicBezTo>
                  <a:cubicBezTo>
                    <a:pt x="33" y="347"/>
                    <a:pt x="33" y="347"/>
                    <a:pt x="33" y="347"/>
                  </a:cubicBezTo>
                  <a:cubicBezTo>
                    <a:pt x="34" y="347"/>
                    <a:pt x="34" y="348"/>
                    <a:pt x="34" y="347"/>
                  </a:cubicBezTo>
                  <a:cubicBezTo>
                    <a:pt x="37" y="339"/>
                    <a:pt x="37" y="339"/>
                    <a:pt x="37" y="339"/>
                  </a:cubicBezTo>
                  <a:cubicBezTo>
                    <a:pt x="38" y="334"/>
                    <a:pt x="34" y="335"/>
                    <a:pt x="38" y="333"/>
                  </a:cubicBezTo>
                  <a:cubicBezTo>
                    <a:pt x="40" y="339"/>
                    <a:pt x="40" y="339"/>
                    <a:pt x="40" y="339"/>
                  </a:cubicBezTo>
                  <a:cubicBezTo>
                    <a:pt x="46" y="334"/>
                    <a:pt x="46" y="326"/>
                    <a:pt x="50" y="320"/>
                  </a:cubicBezTo>
                  <a:cubicBezTo>
                    <a:pt x="51" y="321"/>
                    <a:pt x="51" y="321"/>
                    <a:pt x="51" y="322"/>
                  </a:cubicBezTo>
                  <a:cubicBezTo>
                    <a:pt x="50" y="323"/>
                    <a:pt x="50" y="323"/>
                    <a:pt x="50" y="323"/>
                  </a:cubicBezTo>
                  <a:cubicBezTo>
                    <a:pt x="49" y="326"/>
                    <a:pt x="49" y="329"/>
                    <a:pt x="48" y="332"/>
                  </a:cubicBezTo>
                  <a:cubicBezTo>
                    <a:pt x="44" y="334"/>
                    <a:pt x="46" y="338"/>
                    <a:pt x="44" y="343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40" y="352"/>
                    <a:pt x="40" y="352"/>
                    <a:pt x="40" y="352"/>
                  </a:cubicBezTo>
                  <a:cubicBezTo>
                    <a:pt x="39" y="358"/>
                    <a:pt x="40" y="357"/>
                    <a:pt x="40" y="360"/>
                  </a:cubicBezTo>
                  <a:cubicBezTo>
                    <a:pt x="40" y="363"/>
                    <a:pt x="38" y="360"/>
                    <a:pt x="38" y="371"/>
                  </a:cubicBezTo>
                  <a:cubicBezTo>
                    <a:pt x="45" y="370"/>
                    <a:pt x="45" y="370"/>
                    <a:pt x="45" y="370"/>
                  </a:cubicBezTo>
                  <a:cubicBezTo>
                    <a:pt x="42" y="367"/>
                    <a:pt x="42" y="367"/>
                    <a:pt x="42" y="367"/>
                  </a:cubicBezTo>
                  <a:cubicBezTo>
                    <a:pt x="44" y="365"/>
                    <a:pt x="46" y="365"/>
                    <a:pt x="48" y="365"/>
                  </a:cubicBezTo>
                  <a:cubicBezTo>
                    <a:pt x="49" y="363"/>
                    <a:pt x="49" y="362"/>
                    <a:pt x="50" y="361"/>
                  </a:cubicBezTo>
                  <a:cubicBezTo>
                    <a:pt x="51" y="360"/>
                    <a:pt x="51" y="360"/>
                    <a:pt x="51" y="360"/>
                  </a:cubicBezTo>
                  <a:cubicBezTo>
                    <a:pt x="52" y="355"/>
                    <a:pt x="51" y="356"/>
                    <a:pt x="53" y="352"/>
                  </a:cubicBezTo>
                  <a:cubicBezTo>
                    <a:pt x="62" y="334"/>
                    <a:pt x="62" y="334"/>
                    <a:pt x="62" y="334"/>
                  </a:cubicBezTo>
                  <a:cubicBezTo>
                    <a:pt x="65" y="330"/>
                    <a:pt x="66" y="322"/>
                    <a:pt x="70" y="314"/>
                  </a:cubicBezTo>
                  <a:cubicBezTo>
                    <a:pt x="70" y="314"/>
                    <a:pt x="71" y="313"/>
                    <a:pt x="71" y="313"/>
                  </a:cubicBezTo>
                  <a:cubicBezTo>
                    <a:pt x="74" y="302"/>
                    <a:pt x="74" y="302"/>
                    <a:pt x="74" y="302"/>
                  </a:cubicBezTo>
                  <a:cubicBezTo>
                    <a:pt x="75" y="300"/>
                    <a:pt x="76" y="300"/>
                    <a:pt x="77" y="297"/>
                  </a:cubicBezTo>
                  <a:cubicBezTo>
                    <a:pt x="78" y="292"/>
                    <a:pt x="81" y="284"/>
                    <a:pt x="82" y="279"/>
                  </a:cubicBezTo>
                  <a:cubicBezTo>
                    <a:pt x="82" y="272"/>
                    <a:pt x="80" y="274"/>
                    <a:pt x="87" y="270"/>
                  </a:cubicBezTo>
                  <a:cubicBezTo>
                    <a:pt x="85" y="266"/>
                    <a:pt x="86" y="264"/>
                    <a:pt x="86" y="258"/>
                  </a:cubicBezTo>
                  <a:cubicBezTo>
                    <a:pt x="89" y="258"/>
                    <a:pt x="89" y="258"/>
                    <a:pt x="89" y="258"/>
                  </a:cubicBezTo>
                  <a:cubicBezTo>
                    <a:pt x="88" y="252"/>
                    <a:pt x="89" y="255"/>
                    <a:pt x="91" y="250"/>
                  </a:cubicBezTo>
                  <a:cubicBezTo>
                    <a:pt x="92" y="247"/>
                    <a:pt x="92" y="245"/>
                    <a:pt x="92" y="240"/>
                  </a:cubicBezTo>
                  <a:cubicBezTo>
                    <a:pt x="92" y="240"/>
                    <a:pt x="92" y="240"/>
                    <a:pt x="92" y="240"/>
                  </a:cubicBezTo>
                  <a:cubicBezTo>
                    <a:pt x="92" y="240"/>
                    <a:pt x="93" y="239"/>
                    <a:pt x="93" y="239"/>
                  </a:cubicBezTo>
                  <a:cubicBezTo>
                    <a:pt x="95" y="237"/>
                    <a:pt x="95" y="230"/>
                    <a:pt x="95" y="226"/>
                  </a:cubicBezTo>
                  <a:cubicBezTo>
                    <a:pt x="93" y="225"/>
                    <a:pt x="94" y="227"/>
                    <a:pt x="93" y="224"/>
                  </a:cubicBezTo>
                  <a:cubicBezTo>
                    <a:pt x="96" y="223"/>
                    <a:pt x="95" y="224"/>
                    <a:pt x="96" y="222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7" y="219"/>
                    <a:pt x="97" y="219"/>
                    <a:pt x="97" y="219"/>
                  </a:cubicBezTo>
                  <a:cubicBezTo>
                    <a:pt x="98" y="216"/>
                    <a:pt x="98" y="210"/>
                    <a:pt x="99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0" y="206"/>
                    <a:pt x="100" y="204"/>
                    <a:pt x="100" y="204"/>
                  </a:cubicBezTo>
                  <a:cubicBezTo>
                    <a:pt x="101" y="197"/>
                    <a:pt x="100" y="195"/>
                    <a:pt x="103" y="191"/>
                  </a:cubicBezTo>
                  <a:cubicBezTo>
                    <a:pt x="104" y="189"/>
                    <a:pt x="103" y="191"/>
                    <a:pt x="104" y="188"/>
                  </a:cubicBezTo>
                  <a:cubicBezTo>
                    <a:pt x="104" y="188"/>
                    <a:pt x="104" y="187"/>
                    <a:pt x="104" y="187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5" y="183"/>
                    <a:pt x="106" y="182"/>
                    <a:pt x="106" y="182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6" y="179"/>
                    <a:pt x="106" y="179"/>
                    <a:pt x="106" y="178"/>
                  </a:cubicBezTo>
                  <a:cubicBezTo>
                    <a:pt x="106" y="176"/>
                    <a:pt x="106" y="174"/>
                    <a:pt x="107" y="171"/>
                  </a:cubicBezTo>
                  <a:cubicBezTo>
                    <a:pt x="108" y="161"/>
                    <a:pt x="109" y="151"/>
                    <a:pt x="110" y="141"/>
                  </a:cubicBezTo>
                  <a:cubicBezTo>
                    <a:pt x="112" y="140"/>
                    <a:pt x="111" y="143"/>
                    <a:pt x="112" y="137"/>
                  </a:cubicBezTo>
                  <a:cubicBezTo>
                    <a:pt x="114" y="129"/>
                    <a:pt x="114" y="122"/>
                    <a:pt x="116" y="114"/>
                  </a:cubicBezTo>
                  <a:cubicBezTo>
                    <a:pt x="118" y="104"/>
                    <a:pt x="121" y="101"/>
                    <a:pt x="118" y="96"/>
                  </a:cubicBezTo>
                  <a:cubicBezTo>
                    <a:pt x="121" y="96"/>
                    <a:pt x="120" y="96"/>
                    <a:pt x="122" y="93"/>
                  </a:cubicBezTo>
                  <a:cubicBezTo>
                    <a:pt x="122" y="92"/>
                    <a:pt x="123" y="90"/>
                    <a:pt x="123" y="89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5" y="47"/>
                    <a:pt x="134" y="46"/>
                    <a:pt x="135" y="41"/>
                  </a:cubicBezTo>
                  <a:cubicBezTo>
                    <a:pt x="136" y="37"/>
                    <a:pt x="133" y="46"/>
                    <a:pt x="136" y="39"/>
                  </a:cubicBezTo>
                  <a:cubicBezTo>
                    <a:pt x="136" y="38"/>
                    <a:pt x="136" y="38"/>
                    <a:pt x="137" y="37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5" y="24"/>
                    <a:pt x="135" y="26"/>
                    <a:pt x="134" y="28"/>
                  </a:cubicBezTo>
                  <a:cubicBezTo>
                    <a:pt x="134" y="31"/>
                    <a:pt x="134" y="32"/>
                    <a:pt x="133" y="34"/>
                  </a:cubicBezTo>
                  <a:cubicBezTo>
                    <a:pt x="131" y="36"/>
                    <a:pt x="131" y="34"/>
                    <a:pt x="130" y="38"/>
                  </a:cubicBezTo>
                  <a:cubicBezTo>
                    <a:pt x="129" y="42"/>
                    <a:pt x="131" y="41"/>
                    <a:pt x="131" y="43"/>
                  </a:cubicBezTo>
                  <a:cubicBezTo>
                    <a:pt x="131" y="44"/>
                    <a:pt x="130" y="45"/>
                    <a:pt x="129" y="46"/>
                  </a:cubicBezTo>
                  <a:cubicBezTo>
                    <a:pt x="129" y="48"/>
                    <a:pt x="129" y="48"/>
                    <a:pt x="129" y="49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19" y="91"/>
                    <a:pt x="114" y="103"/>
                    <a:pt x="114" y="109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6" y="94"/>
                    <a:pt x="116" y="82"/>
                    <a:pt x="120" y="68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3" y="54"/>
                    <a:pt x="122" y="56"/>
                    <a:pt x="123" y="54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56"/>
                    <a:pt x="119" y="57"/>
                    <a:pt x="118" y="57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6" y="70"/>
                    <a:pt x="115" y="70"/>
                    <a:pt x="113" y="72"/>
                  </a:cubicBezTo>
                  <a:cubicBezTo>
                    <a:pt x="113" y="77"/>
                    <a:pt x="112" y="87"/>
                    <a:pt x="107" y="8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12" y="59"/>
                    <a:pt x="113" y="59"/>
                    <a:pt x="113" y="55"/>
                  </a:cubicBezTo>
                  <a:cubicBezTo>
                    <a:pt x="114" y="55"/>
                    <a:pt x="114" y="55"/>
                    <a:pt x="114" y="55"/>
                  </a:cubicBezTo>
                  <a:cubicBezTo>
                    <a:pt x="114" y="55"/>
                    <a:pt x="115" y="55"/>
                    <a:pt x="115" y="54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7" y="43"/>
                    <a:pt x="117" y="44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5" y="41"/>
                    <a:pt x="114" y="44"/>
                    <a:pt x="110" y="44"/>
                  </a:cubicBezTo>
                  <a:cubicBezTo>
                    <a:pt x="111" y="38"/>
                    <a:pt x="112" y="39"/>
                    <a:pt x="112" y="35"/>
                  </a:cubicBezTo>
                  <a:cubicBezTo>
                    <a:pt x="112" y="31"/>
                    <a:pt x="112" y="27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1" y="22"/>
                    <a:pt x="111" y="22"/>
                    <a:pt x="111" y="22"/>
                  </a:cubicBezTo>
                  <a:cubicBezTo>
                    <a:pt x="109" y="20"/>
                    <a:pt x="108" y="17"/>
                    <a:pt x="106" y="17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103" y="26"/>
                    <a:pt x="103" y="26"/>
                    <a:pt x="103" y="29"/>
                  </a:cubicBezTo>
                  <a:cubicBezTo>
                    <a:pt x="101" y="29"/>
                    <a:pt x="100" y="31"/>
                    <a:pt x="100" y="31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7" y="35"/>
                    <a:pt x="98" y="34"/>
                    <a:pt x="98" y="38"/>
                  </a:cubicBezTo>
                  <a:cubicBezTo>
                    <a:pt x="97" y="38"/>
                    <a:pt x="96" y="38"/>
                    <a:pt x="96" y="39"/>
                  </a:cubicBezTo>
                  <a:cubicBezTo>
                    <a:pt x="94" y="41"/>
                    <a:pt x="96" y="41"/>
                    <a:pt x="95" y="41"/>
                  </a:cubicBezTo>
                  <a:cubicBezTo>
                    <a:pt x="94" y="45"/>
                    <a:pt x="94" y="43"/>
                    <a:pt x="93" y="43"/>
                  </a:cubicBezTo>
                  <a:cubicBezTo>
                    <a:pt x="91" y="40"/>
                    <a:pt x="95" y="33"/>
                    <a:pt x="97" y="28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0" y="11"/>
                    <a:pt x="100" y="11"/>
                    <a:pt x="100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1" name="Freeform 26"/>
            <p:cNvSpPr>
              <a:spLocks noEditPoints="1"/>
            </p:cNvSpPr>
            <p:nvPr/>
          </p:nvSpPr>
          <p:spPr bwMode="auto">
            <a:xfrm>
              <a:off x="1184991" y="4911643"/>
              <a:ext cx="115065" cy="430516"/>
            </a:xfrm>
            <a:custGeom>
              <a:avLst/>
              <a:gdLst>
                <a:gd name="T0" fmla="*/ 107 w 115"/>
                <a:gd name="T1" fmla="*/ 400 h 428"/>
                <a:gd name="T2" fmla="*/ 99 w 115"/>
                <a:gd name="T3" fmla="*/ 395 h 428"/>
                <a:gd name="T4" fmla="*/ 92 w 115"/>
                <a:gd name="T5" fmla="*/ 343 h 428"/>
                <a:gd name="T6" fmla="*/ 99 w 115"/>
                <a:gd name="T7" fmla="*/ 390 h 428"/>
                <a:gd name="T8" fmla="*/ 89 w 115"/>
                <a:gd name="T9" fmla="*/ 288 h 428"/>
                <a:gd name="T10" fmla="*/ 92 w 115"/>
                <a:gd name="T11" fmla="*/ 327 h 428"/>
                <a:gd name="T12" fmla="*/ 90 w 115"/>
                <a:gd name="T13" fmla="*/ 323 h 428"/>
                <a:gd name="T14" fmla="*/ 29 w 115"/>
                <a:gd name="T15" fmla="*/ 262 h 428"/>
                <a:gd name="T16" fmla="*/ 30 w 115"/>
                <a:gd name="T17" fmla="*/ 260 h 428"/>
                <a:gd name="T18" fmla="*/ 21 w 115"/>
                <a:gd name="T19" fmla="*/ 229 h 428"/>
                <a:gd name="T20" fmla="*/ 15 w 115"/>
                <a:gd name="T21" fmla="*/ 219 h 428"/>
                <a:gd name="T22" fmla="*/ 26 w 115"/>
                <a:gd name="T23" fmla="*/ 200 h 428"/>
                <a:gd name="T24" fmla="*/ 49 w 115"/>
                <a:gd name="T25" fmla="*/ 289 h 428"/>
                <a:gd name="T26" fmla="*/ 58 w 115"/>
                <a:gd name="T27" fmla="*/ 342 h 428"/>
                <a:gd name="T28" fmla="*/ 43 w 115"/>
                <a:gd name="T29" fmla="*/ 306 h 428"/>
                <a:gd name="T30" fmla="*/ 35 w 115"/>
                <a:gd name="T31" fmla="*/ 274 h 428"/>
                <a:gd name="T32" fmla="*/ 31 w 115"/>
                <a:gd name="T33" fmla="*/ 240 h 428"/>
                <a:gd name="T34" fmla="*/ 20 w 115"/>
                <a:gd name="T35" fmla="*/ 181 h 428"/>
                <a:gd name="T36" fmla="*/ 13 w 115"/>
                <a:gd name="T37" fmla="*/ 119 h 428"/>
                <a:gd name="T38" fmla="*/ 37 w 115"/>
                <a:gd name="T39" fmla="*/ 230 h 428"/>
                <a:gd name="T40" fmla="*/ 25 w 115"/>
                <a:gd name="T41" fmla="*/ 139 h 428"/>
                <a:gd name="T42" fmla="*/ 27 w 115"/>
                <a:gd name="T43" fmla="*/ 137 h 428"/>
                <a:gd name="T44" fmla="*/ 33 w 115"/>
                <a:gd name="T45" fmla="*/ 200 h 428"/>
                <a:gd name="T46" fmla="*/ 36 w 115"/>
                <a:gd name="T47" fmla="*/ 32 h 428"/>
                <a:gd name="T48" fmla="*/ 63 w 115"/>
                <a:gd name="T49" fmla="*/ 120 h 428"/>
                <a:gd name="T50" fmla="*/ 62 w 115"/>
                <a:gd name="T51" fmla="*/ 117 h 428"/>
                <a:gd name="T52" fmla="*/ 57 w 115"/>
                <a:gd name="T53" fmla="*/ 83 h 428"/>
                <a:gd name="T54" fmla="*/ 43 w 115"/>
                <a:gd name="T55" fmla="*/ 15 h 428"/>
                <a:gd name="T56" fmla="*/ 37 w 115"/>
                <a:gd name="T57" fmla="*/ 0 h 428"/>
                <a:gd name="T58" fmla="*/ 34 w 115"/>
                <a:gd name="T59" fmla="*/ 19 h 428"/>
                <a:gd name="T60" fmla="*/ 26 w 115"/>
                <a:gd name="T61" fmla="*/ 7 h 428"/>
                <a:gd name="T62" fmla="*/ 17 w 115"/>
                <a:gd name="T63" fmla="*/ 24 h 428"/>
                <a:gd name="T64" fmla="*/ 11 w 115"/>
                <a:gd name="T65" fmla="*/ 90 h 428"/>
                <a:gd name="T66" fmla="*/ 4 w 115"/>
                <a:gd name="T67" fmla="*/ 111 h 428"/>
                <a:gd name="T68" fmla="*/ 3 w 115"/>
                <a:gd name="T69" fmla="*/ 174 h 428"/>
                <a:gd name="T70" fmla="*/ 6 w 115"/>
                <a:gd name="T71" fmla="*/ 200 h 428"/>
                <a:gd name="T72" fmla="*/ 6 w 115"/>
                <a:gd name="T73" fmla="*/ 212 h 428"/>
                <a:gd name="T74" fmla="*/ 6 w 115"/>
                <a:gd name="T75" fmla="*/ 229 h 428"/>
                <a:gd name="T76" fmla="*/ 6 w 115"/>
                <a:gd name="T77" fmla="*/ 259 h 428"/>
                <a:gd name="T78" fmla="*/ 1 w 115"/>
                <a:gd name="T79" fmla="*/ 271 h 428"/>
                <a:gd name="T80" fmla="*/ 5 w 115"/>
                <a:gd name="T81" fmla="*/ 284 h 428"/>
                <a:gd name="T82" fmla="*/ 11 w 115"/>
                <a:gd name="T83" fmla="*/ 297 h 428"/>
                <a:gd name="T84" fmla="*/ 17 w 115"/>
                <a:gd name="T85" fmla="*/ 308 h 428"/>
                <a:gd name="T86" fmla="*/ 27 w 115"/>
                <a:gd name="T87" fmla="*/ 330 h 428"/>
                <a:gd name="T88" fmla="*/ 53 w 115"/>
                <a:gd name="T89" fmla="*/ 365 h 428"/>
                <a:gd name="T90" fmla="*/ 44 w 115"/>
                <a:gd name="T91" fmla="*/ 344 h 428"/>
                <a:gd name="T92" fmla="*/ 40 w 115"/>
                <a:gd name="T93" fmla="*/ 325 h 428"/>
                <a:gd name="T94" fmla="*/ 48 w 115"/>
                <a:gd name="T95" fmla="*/ 342 h 428"/>
                <a:gd name="T96" fmla="*/ 59 w 115"/>
                <a:gd name="T97" fmla="*/ 356 h 428"/>
                <a:gd name="T98" fmla="*/ 66 w 115"/>
                <a:gd name="T99" fmla="*/ 374 h 428"/>
                <a:gd name="T100" fmla="*/ 91 w 115"/>
                <a:gd name="T101" fmla="*/ 421 h 428"/>
                <a:gd name="T102" fmla="*/ 98 w 115"/>
                <a:gd name="T103" fmla="*/ 401 h 428"/>
                <a:gd name="T104" fmla="*/ 104 w 115"/>
                <a:gd name="T105" fmla="*/ 408 h 428"/>
                <a:gd name="T106" fmla="*/ 109 w 115"/>
                <a:gd name="T107" fmla="*/ 416 h 428"/>
                <a:gd name="T108" fmla="*/ 115 w 115"/>
                <a:gd name="T109" fmla="*/ 418 h 428"/>
                <a:gd name="T110" fmla="*/ 110 w 115"/>
                <a:gd name="T111" fmla="*/ 363 h 428"/>
                <a:gd name="T112" fmla="*/ 103 w 115"/>
                <a:gd name="T113" fmla="*/ 332 h 428"/>
                <a:gd name="T114" fmla="*/ 98 w 115"/>
                <a:gd name="T115" fmla="*/ 313 h 428"/>
                <a:gd name="T116" fmla="*/ 93 w 115"/>
                <a:gd name="T117" fmla="*/ 274 h 428"/>
                <a:gd name="T118" fmla="*/ 86 w 115"/>
                <a:gd name="T119" fmla="*/ 270 h 428"/>
                <a:gd name="T120" fmla="*/ 75 w 115"/>
                <a:gd name="T121" fmla="*/ 170 h 428"/>
                <a:gd name="T122" fmla="*/ 66 w 115"/>
                <a:gd name="T123" fmla="*/ 131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428">
                  <a:moveTo>
                    <a:pt x="107" y="400"/>
                  </a:moveTo>
                  <a:cubicBezTo>
                    <a:pt x="106" y="391"/>
                    <a:pt x="106" y="391"/>
                    <a:pt x="106" y="391"/>
                  </a:cubicBezTo>
                  <a:cubicBezTo>
                    <a:pt x="108" y="393"/>
                    <a:pt x="109" y="397"/>
                    <a:pt x="108" y="399"/>
                  </a:cubicBezTo>
                  <a:lnTo>
                    <a:pt x="107" y="400"/>
                  </a:lnTo>
                  <a:close/>
                  <a:moveTo>
                    <a:pt x="99" y="395"/>
                  </a:moveTo>
                  <a:cubicBezTo>
                    <a:pt x="100" y="397"/>
                    <a:pt x="100" y="397"/>
                    <a:pt x="99" y="398"/>
                  </a:cubicBezTo>
                  <a:cubicBezTo>
                    <a:pt x="99" y="398"/>
                    <a:pt x="99" y="397"/>
                    <a:pt x="99" y="397"/>
                  </a:cubicBezTo>
                  <a:cubicBezTo>
                    <a:pt x="99" y="397"/>
                    <a:pt x="98" y="397"/>
                    <a:pt x="99" y="395"/>
                  </a:cubicBezTo>
                  <a:close/>
                  <a:moveTo>
                    <a:pt x="99" y="390"/>
                  </a:moveTo>
                  <a:cubicBezTo>
                    <a:pt x="96" y="389"/>
                    <a:pt x="97" y="391"/>
                    <a:pt x="97" y="387"/>
                  </a:cubicBezTo>
                  <a:cubicBezTo>
                    <a:pt x="97" y="383"/>
                    <a:pt x="97" y="383"/>
                    <a:pt x="97" y="380"/>
                  </a:cubicBezTo>
                  <a:cubicBezTo>
                    <a:pt x="96" y="368"/>
                    <a:pt x="92" y="357"/>
                    <a:pt x="92" y="343"/>
                  </a:cubicBezTo>
                  <a:cubicBezTo>
                    <a:pt x="94" y="344"/>
                    <a:pt x="94" y="343"/>
                    <a:pt x="95" y="346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6" y="365"/>
                    <a:pt x="96" y="367"/>
                    <a:pt x="97" y="370"/>
                  </a:cubicBezTo>
                  <a:cubicBezTo>
                    <a:pt x="99" y="390"/>
                    <a:pt x="99" y="390"/>
                    <a:pt x="99" y="390"/>
                  </a:cubicBezTo>
                  <a:close/>
                  <a:moveTo>
                    <a:pt x="42" y="325"/>
                  </a:moveTo>
                  <a:cubicBezTo>
                    <a:pt x="43" y="321"/>
                    <a:pt x="42" y="323"/>
                    <a:pt x="44" y="322"/>
                  </a:cubicBezTo>
                  <a:lnTo>
                    <a:pt x="42" y="325"/>
                  </a:lnTo>
                  <a:close/>
                  <a:moveTo>
                    <a:pt x="89" y="288"/>
                  </a:moveTo>
                  <a:cubicBezTo>
                    <a:pt x="93" y="296"/>
                    <a:pt x="89" y="287"/>
                    <a:pt x="91" y="299"/>
                  </a:cubicBezTo>
                  <a:cubicBezTo>
                    <a:pt x="91" y="303"/>
                    <a:pt x="91" y="312"/>
                    <a:pt x="91" y="321"/>
                  </a:cubicBezTo>
                  <a:cubicBezTo>
                    <a:pt x="92" y="326"/>
                    <a:pt x="92" y="326"/>
                    <a:pt x="92" y="326"/>
                  </a:cubicBezTo>
                  <a:cubicBezTo>
                    <a:pt x="92" y="326"/>
                    <a:pt x="92" y="326"/>
                    <a:pt x="92" y="327"/>
                  </a:cubicBezTo>
                  <a:cubicBezTo>
                    <a:pt x="93" y="331"/>
                    <a:pt x="94" y="336"/>
                    <a:pt x="95" y="341"/>
                  </a:cubicBezTo>
                  <a:cubicBezTo>
                    <a:pt x="91" y="339"/>
                    <a:pt x="93" y="343"/>
                    <a:pt x="92" y="335"/>
                  </a:cubicBezTo>
                  <a:cubicBezTo>
                    <a:pt x="92" y="332"/>
                    <a:pt x="92" y="332"/>
                    <a:pt x="91" y="329"/>
                  </a:cubicBezTo>
                  <a:cubicBezTo>
                    <a:pt x="91" y="326"/>
                    <a:pt x="91" y="325"/>
                    <a:pt x="90" y="323"/>
                  </a:cubicBezTo>
                  <a:cubicBezTo>
                    <a:pt x="88" y="311"/>
                    <a:pt x="86" y="302"/>
                    <a:pt x="89" y="288"/>
                  </a:cubicBezTo>
                  <a:close/>
                  <a:moveTo>
                    <a:pt x="30" y="260"/>
                  </a:moveTo>
                  <a:cubicBezTo>
                    <a:pt x="31" y="261"/>
                    <a:pt x="31" y="261"/>
                    <a:pt x="31" y="264"/>
                  </a:cubicBezTo>
                  <a:cubicBezTo>
                    <a:pt x="31" y="263"/>
                    <a:pt x="30" y="263"/>
                    <a:pt x="29" y="262"/>
                  </a:cubicBezTo>
                  <a:cubicBezTo>
                    <a:pt x="29" y="262"/>
                    <a:pt x="29" y="262"/>
                    <a:pt x="29" y="262"/>
                  </a:cubicBezTo>
                  <a:cubicBezTo>
                    <a:pt x="29" y="261"/>
                    <a:pt x="29" y="261"/>
                    <a:pt x="29" y="261"/>
                  </a:cubicBezTo>
                  <a:cubicBezTo>
                    <a:pt x="29" y="260"/>
                    <a:pt x="29" y="260"/>
                    <a:pt x="29" y="260"/>
                  </a:cubicBezTo>
                  <a:lnTo>
                    <a:pt x="30" y="260"/>
                  </a:lnTo>
                  <a:close/>
                  <a:moveTo>
                    <a:pt x="38" y="237"/>
                  </a:moveTo>
                  <a:cubicBezTo>
                    <a:pt x="40" y="238"/>
                    <a:pt x="39" y="237"/>
                    <a:pt x="39" y="240"/>
                  </a:cubicBezTo>
                  <a:lnTo>
                    <a:pt x="38" y="237"/>
                  </a:lnTo>
                  <a:close/>
                  <a:moveTo>
                    <a:pt x="21" y="229"/>
                  </a:moveTo>
                  <a:cubicBezTo>
                    <a:pt x="20" y="232"/>
                    <a:pt x="20" y="232"/>
                    <a:pt x="20" y="232"/>
                  </a:cubicBezTo>
                  <a:cubicBezTo>
                    <a:pt x="19" y="229"/>
                    <a:pt x="19" y="230"/>
                    <a:pt x="21" y="229"/>
                  </a:cubicBezTo>
                  <a:close/>
                  <a:moveTo>
                    <a:pt x="17" y="216"/>
                  </a:moveTo>
                  <a:cubicBezTo>
                    <a:pt x="16" y="219"/>
                    <a:pt x="17" y="217"/>
                    <a:pt x="15" y="219"/>
                  </a:cubicBezTo>
                  <a:cubicBezTo>
                    <a:pt x="16" y="215"/>
                    <a:pt x="14" y="216"/>
                    <a:pt x="17" y="216"/>
                  </a:cubicBezTo>
                  <a:close/>
                  <a:moveTo>
                    <a:pt x="18" y="165"/>
                  </a:moveTo>
                  <a:cubicBezTo>
                    <a:pt x="24" y="191"/>
                    <a:pt x="24" y="191"/>
                    <a:pt x="24" y="191"/>
                  </a:cubicBezTo>
                  <a:cubicBezTo>
                    <a:pt x="25" y="205"/>
                    <a:pt x="24" y="193"/>
                    <a:pt x="26" y="200"/>
                  </a:cubicBezTo>
                  <a:cubicBezTo>
                    <a:pt x="39" y="256"/>
                    <a:pt x="39" y="256"/>
                    <a:pt x="39" y="256"/>
                  </a:cubicBezTo>
                  <a:cubicBezTo>
                    <a:pt x="39" y="260"/>
                    <a:pt x="41" y="265"/>
                    <a:pt x="43" y="269"/>
                  </a:cubicBezTo>
                  <a:cubicBezTo>
                    <a:pt x="45" y="273"/>
                    <a:pt x="46" y="280"/>
                    <a:pt x="48" y="285"/>
                  </a:cubicBezTo>
                  <a:cubicBezTo>
                    <a:pt x="49" y="289"/>
                    <a:pt x="49" y="289"/>
                    <a:pt x="49" y="289"/>
                  </a:cubicBezTo>
                  <a:cubicBezTo>
                    <a:pt x="56" y="309"/>
                    <a:pt x="48" y="301"/>
                    <a:pt x="51" y="308"/>
                  </a:cubicBezTo>
                  <a:cubicBezTo>
                    <a:pt x="52" y="310"/>
                    <a:pt x="51" y="307"/>
                    <a:pt x="52" y="311"/>
                  </a:cubicBezTo>
                  <a:cubicBezTo>
                    <a:pt x="58" y="334"/>
                    <a:pt x="58" y="334"/>
                    <a:pt x="58" y="334"/>
                  </a:cubicBezTo>
                  <a:cubicBezTo>
                    <a:pt x="59" y="341"/>
                    <a:pt x="60" y="339"/>
                    <a:pt x="58" y="342"/>
                  </a:cubicBezTo>
                  <a:cubicBezTo>
                    <a:pt x="58" y="336"/>
                    <a:pt x="57" y="332"/>
                    <a:pt x="54" y="329"/>
                  </a:cubicBezTo>
                  <a:cubicBezTo>
                    <a:pt x="50" y="324"/>
                    <a:pt x="47" y="314"/>
                    <a:pt x="47" y="314"/>
                  </a:cubicBezTo>
                  <a:cubicBezTo>
                    <a:pt x="44" y="310"/>
                    <a:pt x="46" y="314"/>
                    <a:pt x="45" y="311"/>
                  </a:cubicBezTo>
                  <a:cubicBezTo>
                    <a:pt x="44" y="310"/>
                    <a:pt x="44" y="307"/>
                    <a:pt x="43" y="306"/>
                  </a:cubicBezTo>
                  <a:cubicBezTo>
                    <a:pt x="42" y="301"/>
                    <a:pt x="43" y="308"/>
                    <a:pt x="39" y="293"/>
                  </a:cubicBezTo>
                  <a:cubicBezTo>
                    <a:pt x="39" y="291"/>
                    <a:pt x="38" y="290"/>
                    <a:pt x="38" y="288"/>
                  </a:cubicBezTo>
                  <a:cubicBezTo>
                    <a:pt x="36" y="283"/>
                    <a:pt x="35" y="287"/>
                    <a:pt x="35" y="280"/>
                  </a:cubicBezTo>
                  <a:cubicBezTo>
                    <a:pt x="34" y="274"/>
                    <a:pt x="34" y="276"/>
                    <a:pt x="35" y="274"/>
                  </a:cubicBezTo>
                  <a:cubicBezTo>
                    <a:pt x="36" y="276"/>
                    <a:pt x="35" y="274"/>
                    <a:pt x="36" y="276"/>
                  </a:cubicBezTo>
                  <a:cubicBezTo>
                    <a:pt x="37" y="282"/>
                    <a:pt x="36" y="281"/>
                    <a:pt x="41" y="282"/>
                  </a:cubicBezTo>
                  <a:cubicBezTo>
                    <a:pt x="41" y="275"/>
                    <a:pt x="38" y="265"/>
                    <a:pt x="36" y="259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29" y="234"/>
                    <a:pt x="25" y="217"/>
                    <a:pt x="24" y="210"/>
                  </a:cubicBezTo>
                  <a:cubicBezTo>
                    <a:pt x="23" y="205"/>
                    <a:pt x="24" y="205"/>
                    <a:pt x="24" y="198"/>
                  </a:cubicBezTo>
                  <a:cubicBezTo>
                    <a:pt x="23" y="197"/>
                    <a:pt x="25" y="196"/>
                    <a:pt x="22" y="196"/>
                  </a:cubicBezTo>
                  <a:cubicBezTo>
                    <a:pt x="24" y="190"/>
                    <a:pt x="23" y="198"/>
                    <a:pt x="20" y="181"/>
                  </a:cubicBezTo>
                  <a:cubicBezTo>
                    <a:pt x="20" y="175"/>
                    <a:pt x="19" y="171"/>
                    <a:pt x="19" y="165"/>
                  </a:cubicBezTo>
                  <a:lnTo>
                    <a:pt x="18" y="165"/>
                  </a:lnTo>
                  <a:close/>
                  <a:moveTo>
                    <a:pt x="18" y="164"/>
                  </a:moveTo>
                  <a:cubicBezTo>
                    <a:pt x="15" y="158"/>
                    <a:pt x="13" y="128"/>
                    <a:pt x="13" y="119"/>
                  </a:cubicBezTo>
                  <a:cubicBezTo>
                    <a:pt x="17" y="121"/>
                    <a:pt x="15" y="119"/>
                    <a:pt x="15" y="130"/>
                  </a:cubicBezTo>
                  <a:lnTo>
                    <a:pt x="18" y="164"/>
                  </a:lnTo>
                  <a:close/>
                  <a:moveTo>
                    <a:pt x="37" y="223"/>
                  </a:moveTo>
                  <a:cubicBezTo>
                    <a:pt x="38" y="231"/>
                    <a:pt x="37" y="229"/>
                    <a:pt x="37" y="230"/>
                  </a:cubicBezTo>
                  <a:cubicBezTo>
                    <a:pt x="34" y="215"/>
                    <a:pt x="34" y="215"/>
                    <a:pt x="34" y="215"/>
                  </a:cubicBezTo>
                  <a:cubicBezTo>
                    <a:pt x="31" y="202"/>
                    <a:pt x="33" y="204"/>
                    <a:pt x="31" y="198"/>
                  </a:cubicBezTo>
                  <a:cubicBezTo>
                    <a:pt x="27" y="185"/>
                    <a:pt x="29" y="171"/>
                    <a:pt x="26" y="154"/>
                  </a:cubicBezTo>
                  <a:cubicBezTo>
                    <a:pt x="26" y="150"/>
                    <a:pt x="25" y="144"/>
                    <a:pt x="25" y="139"/>
                  </a:cubicBezTo>
                  <a:cubicBezTo>
                    <a:pt x="25" y="131"/>
                    <a:pt x="22" y="111"/>
                    <a:pt x="22" y="108"/>
                  </a:cubicBezTo>
                  <a:cubicBezTo>
                    <a:pt x="24" y="111"/>
                    <a:pt x="25" y="119"/>
                    <a:pt x="25" y="122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26" y="136"/>
                    <a:pt x="27" y="130"/>
                    <a:pt x="27" y="137"/>
                  </a:cubicBezTo>
                  <a:cubicBezTo>
                    <a:pt x="28" y="148"/>
                    <a:pt x="29" y="158"/>
                    <a:pt x="29" y="169"/>
                  </a:cubicBezTo>
                  <a:cubicBezTo>
                    <a:pt x="30" y="175"/>
                    <a:pt x="30" y="181"/>
                    <a:pt x="30" y="185"/>
                  </a:cubicBezTo>
                  <a:cubicBezTo>
                    <a:pt x="31" y="188"/>
                    <a:pt x="30" y="187"/>
                    <a:pt x="31" y="190"/>
                  </a:cubicBezTo>
                  <a:cubicBezTo>
                    <a:pt x="33" y="197"/>
                    <a:pt x="31" y="193"/>
                    <a:pt x="33" y="200"/>
                  </a:cubicBezTo>
                  <a:cubicBezTo>
                    <a:pt x="36" y="223"/>
                    <a:pt x="36" y="223"/>
                    <a:pt x="36" y="223"/>
                  </a:cubicBezTo>
                  <a:lnTo>
                    <a:pt x="37" y="223"/>
                  </a:lnTo>
                  <a:close/>
                  <a:moveTo>
                    <a:pt x="39" y="34"/>
                  </a:moveTo>
                  <a:cubicBezTo>
                    <a:pt x="35" y="34"/>
                    <a:pt x="37" y="35"/>
                    <a:pt x="36" y="32"/>
                  </a:cubicBezTo>
                  <a:cubicBezTo>
                    <a:pt x="38" y="33"/>
                    <a:pt x="37" y="32"/>
                    <a:pt x="39" y="34"/>
                  </a:cubicBezTo>
                  <a:close/>
                  <a:moveTo>
                    <a:pt x="67" y="118"/>
                  </a:moveTo>
                  <a:cubicBezTo>
                    <a:pt x="67" y="118"/>
                    <a:pt x="65" y="120"/>
                    <a:pt x="65" y="120"/>
                  </a:cubicBezTo>
                  <a:cubicBezTo>
                    <a:pt x="64" y="121"/>
                    <a:pt x="65" y="120"/>
                    <a:pt x="63" y="120"/>
                  </a:cubicBezTo>
                  <a:cubicBezTo>
                    <a:pt x="64" y="118"/>
                    <a:pt x="63" y="120"/>
                    <a:pt x="64" y="119"/>
                  </a:cubicBezTo>
                  <a:cubicBezTo>
                    <a:pt x="64" y="119"/>
                    <a:pt x="64" y="118"/>
                    <a:pt x="64" y="118"/>
                  </a:cubicBezTo>
                  <a:cubicBezTo>
                    <a:pt x="64" y="118"/>
                    <a:pt x="65" y="117"/>
                    <a:pt x="65" y="117"/>
                  </a:cubicBezTo>
                  <a:cubicBezTo>
                    <a:pt x="62" y="117"/>
                    <a:pt x="62" y="117"/>
                    <a:pt x="62" y="117"/>
                  </a:cubicBezTo>
                  <a:cubicBezTo>
                    <a:pt x="62" y="112"/>
                    <a:pt x="62" y="105"/>
                    <a:pt x="60" y="102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0"/>
                    <a:pt x="59" y="87"/>
                    <a:pt x="58" y="86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77"/>
                    <a:pt x="53" y="48"/>
                    <a:pt x="51" y="43"/>
                  </a:cubicBezTo>
                  <a:cubicBezTo>
                    <a:pt x="48" y="33"/>
                    <a:pt x="52" y="31"/>
                    <a:pt x="45" y="19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8"/>
                    <a:pt x="40" y="7"/>
                    <a:pt x="39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5"/>
                    <a:pt x="36" y="7"/>
                    <a:pt x="36" y="14"/>
                  </a:cubicBezTo>
                  <a:cubicBezTo>
                    <a:pt x="34" y="13"/>
                    <a:pt x="35" y="13"/>
                    <a:pt x="33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8"/>
                    <a:pt x="31" y="17"/>
                    <a:pt x="29" y="16"/>
                  </a:cubicBezTo>
                  <a:cubicBezTo>
                    <a:pt x="29" y="12"/>
                    <a:pt x="28" y="16"/>
                    <a:pt x="30" y="13"/>
                  </a:cubicBezTo>
                  <a:cubicBezTo>
                    <a:pt x="27" y="9"/>
                    <a:pt x="29" y="7"/>
                    <a:pt x="27" y="3"/>
                  </a:cubicBezTo>
                  <a:cubicBezTo>
                    <a:pt x="25" y="5"/>
                    <a:pt x="25" y="2"/>
                    <a:pt x="26" y="7"/>
                  </a:cubicBezTo>
                  <a:cubicBezTo>
                    <a:pt x="24" y="6"/>
                    <a:pt x="25" y="6"/>
                    <a:pt x="23" y="5"/>
                  </a:cubicBezTo>
                  <a:cubicBezTo>
                    <a:pt x="22" y="11"/>
                    <a:pt x="22" y="26"/>
                    <a:pt x="21" y="30"/>
                  </a:cubicBezTo>
                  <a:cubicBezTo>
                    <a:pt x="20" y="30"/>
                    <a:pt x="21" y="30"/>
                    <a:pt x="18" y="26"/>
                  </a:cubicBezTo>
                  <a:cubicBezTo>
                    <a:pt x="18" y="25"/>
                    <a:pt x="17" y="25"/>
                    <a:pt x="17" y="24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3" y="25"/>
                    <a:pt x="14" y="26"/>
                    <a:pt x="14" y="29"/>
                  </a:cubicBezTo>
                  <a:cubicBezTo>
                    <a:pt x="14" y="38"/>
                    <a:pt x="10" y="39"/>
                    <a:pt x="10" y="52"/>
                  </a:cubicBezTo>
                  <a:cubicBezTo>
                    <a:pt x="10" y="60"/>
                    <a:pt x="9" y="85"/>
                    <a:pt x="11" y="90"/>
                  </a:cubicBezTo>
                  <a:cubicBezTo>
                    <a:pt x="6" y="89"/>
                    <a:pt x="9" y="89"/>
                    <a:pt x="7" y="85"/>
                  </a:cubicBezTo>
                  <a:cubicBezTo>
                    <a:pt x="5" y="87"/>
                    <a:pt x="6" y="87"/>
                    <a:pt x="3" y="89"/>
                  </a:cubicBezTo>
                  <a:cubicBezTo>
                    <a:pt x="3" y="95"/>
                    <a:pt x="2" y="95"/>
                    <a:pt x="3" y="101"/>
                  </a:cubicBezTo>
                  <a:cubicBezTo>
                    <a:pt x="3" y="107"/>
                    <a:pt x="4" y="108"/>
                    <a:pt x="4" y="111"/>
                  </a:cubicBezTo>
                  <a:cubicBezTo>
                    <a:pt x="3" y="120"/>
                    <a:pt x="3" y="137"/>
                    <a:pt x="4" y="146"/>
                  </a:cubicBezTo>
                  <a:cubicBezTo>
                    <a:pt x="9" y="179"/>
                    <a:pt x="9" y="179"/>
                    <a:pt x="9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4" y="176"/>
                    <a:pt x="5" y="175"/>
                    <a:pt x="3" y="174"/>
                  </a:cubicBezTo>
                  <a:cubicBezTo>
                    <a:pt x="1" y="177"/>
                    <a:pt x="2" y="178"/>
                    <a:pt x="3" y="181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89"/>
                    <a:pt x="3" y="191"/>
                    <a:pt x="4" y="194"/>
                  </a:cubicBezTo>
                  <a:cubicBezTo>
                    <a:pt x="4" y="199"/>
                    <a:pt x="5" y="199"/>
                    <a:pt x="6" y="200"/>
                  </a:cubicBezTo>
                  <a:cubicBezTo>
                    <a:pt x="3" y="202"/>
                    <a:pt x="4" y="201"/>
                    <a:pt x="2" y="203"/>
                  </a:cubicBezTo>
                  <a:cubicBezTo>
                    <a:pt x="3" y="204"/>
                    <a:pt x="4" y="205"/>
                    <a:pt x="6" y="206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9"/>
                    <a:pt x="9" y="217"/>
                    <a:pt x="7" y="219"/>
                  </a:cubicBezTo>
                  <a:cubicBezTo>
                    <a:pt x="6" y="228"/>
                    <a:pt x="6" y="228"/>
                    <a:pt x="6" y="228"/>
                  </a:cubicBezTo>
                  <a:cubicBezTo>
                    <a:pt x="6" y="228"/>
                    <a:pt x="6" y="228"/>
                    <a:pt x="6" y="229"/>
                  </a:cubicBezTo>
                  <a:cubicBezTo>
                    <a:pt x="6" y="232"/>
                    <a:pt x="7" y="244"/>
                    <a:pt x="6" y="246"/>
                  </a:cubicBezTo>
                  <a:cubicBezTo>
                    <a:pt x="5" y="247"/>
                    <a:pt x="5" y="246"/>
                    <a:pt x="4" y="247"/>
                  </a:cubicBezTo>
                  <a:cubicBezTo>
                    <a:pt x="4" y="252"/>
                    <a:pt x="4" y="252"/>
                    <a:pt x="7" y="255"/>
                  </a:cubicBezTo>
                  <a:cubicBezTo>
                    <a:pt x="6" y="259"/>
                    <a:pt x="6" y="259"/>
                    <a:pt x="6" y="259"/>
                  </a:cubicBezTo>
                  <a:cubicBezTo>
                    <a:pt x="6" y="263"/>
                    <a:pt x="6" y="260"/>
                    <a:pt x="7" y="264"/>
                  </a:cubicBezTo>
                  <a:cubicBezTo>
                    <a:pt x="6" y="264"/>
                    <a:pt x="1" y="264"/>
                    <a:pt x="1" y="263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0" y="265"/>
                    <a:pt x="1" y="270"/>
                    <a:pt x="1" y="271"/>
                  </a:cubicBezTo>
                  <a:cubicBezTo>
                    <a:pt x="2" y="271"/>
                    <a:pt x="3" y="272"/>
                    <a:pt x="5" y="272"/>
                  </a:cubicBezTo>
                  <a:cubicBezTo>
                    <a:pt x="5" y="275"/>
                    <a:pt x="4" y="276"/>
                    <a:pt x="5" y="279"/>
                  </a:cubicBezTo>
                  <a:cubicBezTo>
                    <a:pt x="5" y="279"/>
                    <a:pt x="5" y="279"/>
                    <a:pt x="5" y="281"/>
                  </a:cubicBezTo>
                  <a:cubicBezTo>
                    <a:pt x="6" y="286"/>
                    <a:pt x="5" y="282"/>
                    <a:pt x="5" y="284"/>
                  </a:cubicBezTo>
                  <a:cubicBezTo>
                    <a:pt x="7" y="285"/>
                    <a:pt x="6" y="284"/>
                    <a:pt x="7" y="285"/>
                  </a:cubicBezTo>
                  <a:cubicBezTo>
                    <a:pt x="7" y="287"/>
                    <a:pt x="7" y="287"/>
                    <a:pt x="7" y="287"/>
                  </a:cubicBezTo>
                  <a:cubicBezTo>
                    <a:pt x="8" y="289"/>
                    <a:pt x="10" y="289"/>
                    <a:pt x="11" y="289"/>
                  </a:cubicBezTo>
                  <a:cubicBezTo>
                    <a:pt x="12" y="293"/>
                    <a:pt x="12" y="295"/>
                    <a:pt x="11" y="297"/>
                  </a:cubicBezTo>
                  <a:cubicBezTo>
                    <a:pt x="14" y="298"/>
                    <a:pt x="14" y="298"/>
                    <a:pt x="15" y="301"/>
                  </a:cubicBezTo>
                  <a:cubicBezTo>
                    <a:pt x="14" y="302"/>
                    <a:pt x="13" y="302"/>
                    <a:pt x="12" y="305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6" y="307"/>
                    <a:pt x="16" y="307"/>
                    <a:pt x="17" y="308"/>
                  </a:cubicBezTo>
                  <a:cubicBezTo>
                    <a:pt x="22" y="324"/>
                    <a:pt x="22" y="324"/>
                    <a:pt x="22" y="324"/>
                  </a:cubicBezTo>
                  <a:cubicBezTo>
                    <a:pt x="24" y="326"/>
                    <a:pt x="24" y="324"/>
                    <a:pt x="26" y="327"/>
                  </a:cubicBezTo>
                  <a:cubicBezTo>
                    <a:pt x="27" y="329"/>
                    <a:pt x="26" y="327"/>
                    <a:pt x="27" y="329"/>
                  </a:cubicBezTo>
                  <a:cubicBezTo>
                    <a:pt x="27" y="329"/>
                    <a:pt x="27" y="330"/>
                    <a:pt x="27" y="330"/>
                  </a:cubicBezTo>
                  <a:cubicBezTo>
                    <a:pt x="30" y="334"/>
                    <a:pt x="30" y="334"/>
                    <a:pt x="30" y="334"/>
                  </a:cubicBezTo>
                  <a:cubicBezTo>
                    <a:pt x="35" y="343"/>
                    <a:pt x="43" y="357"/>
                    <a:pt x="49" y="363"/>
                  </a:cubicBezTo>
                  <a:cubicBezTo>
                    <a:pt x="51" y="365"/>
                    <a:pt x="51" y="365"/>
                    <a:pt x="51" y="365"/>
                  </a:cubicBezTo>
                  <a:cubicBezTo>
                    <a:pt x="52" y="366"/>
                    <a:pt x="52" y="365"/>
                    <a:pt x="53" y="365"/>
                  </a:cubicBezTo>
                  <a:cubicBezTo>
                    <a:pt x="52" y="364"/>
                    <a:pt x="52" y="361"/>
                    <a:pt x="51" y="359"/>
                  </a:cubicBezTo>
                  <a:cubicBezTo>
                    <a:pt x="50" y="356"/>
                    <a:pt x="51" y="358"/>
                    <a:pt x="49" y="354"/>
                  </a:cubicBezTo>
                  <a:cubicBezTo>
                    <a:pt x="45" y="344"/>
                    <a:pt x="45" y="344"/>
                    <a:pt x="45" y="344"/>
                  </a:cubicBezTo>
                  <a:cubicBezTo>
                    <a:pt x="45" y="344"/>
                    <a:pt x="44" y="344"/>
                    <a:pt x="44" y="344"/>
                  </a:cubicBezTo>
                  <a:cubicBezTo>
                    <a:pt x="44" y="344"/>
                    <a:pt x="44" y="343"/>
                    <a:pt x="44" y="343"/>
                  </a:cubicBezTo>
                  <a:cubicBezTo>
                    <a:pt x="39" y="332"/>
                    <a:pt x="39" y="332"/>
                    <a:pt x="39" y="332"/>
                  </a:cubicBezTo>
                  <a:cubicBezTo>
                    <a:pt x="37" y="329"/>
                    <a:pt x="36" y="327"/>
                    <a:pt x="38" y="323"/>
                  </a:cubicBezTo>
                  <a:cubicBezTo>
                    <a:pt x="39" y="324"/>
                    <a:pt x="39" y="323"/>
                    <a:pt x="40" y="325"/>
                  </a:cubicBezTo>
                  <a:cubicBezTo>
                    <a:pt x="42" y="331"/>
                    <a:pt x="42" y="331"/>
                    <a:pt x="42" y="331"/>
                  </a:cubicBezTo>
                  <a:cubicBezTo>
                    <a:pt x="44" y="337"/>
                    <a:pt x="44" y="334"/>
                    <a:pt x="45" y="334"/>
                  </a:cubicBezTo>
                  <a:cubicBezTo>
                    <a:pt x="47" y="333"/>
                    <a:pt x="45" y="332"/>
                    <a:pt x="47" y="334"/>
                  </a:cubicBezTo>
                  <a:cubicBezTo>
                    <a:pt x="49" y="336"/>
                    <a:pt x="48" y="339"/>
                    <a:pt x="48" y="342"/>
                  </a:cubicBezTo>
                  <a:cubicBezTo>
                    <a:pt x="52" y="340"/>
                    <a:pt x="52" y="340"/>
                    <a:pt x="52" y="340"/>
                  </a:cubicBezTo>
                  <a:cubicBezTo>
                    <a:pt x="51" y="346"/>
                    <a:pt x="52" y="344"/>
                    <a:pt x="54" y="347"/>
                  </a:cubicBezTo>
                  <a:cubicBezTo>
                    <a:pt x="57" y="350"/>
                    <a:pt x="55" y="348"/>
                    <a:pt x="57" y="352"/>
                  </a:cubicBezTo>
                  <a:cubicBezTo>
                    <a:pt x="59" y="356"/>
                    <a:pt x="59" y="356"/>
                    <a:pt x="59" y="356"/>
                  </a:cubicBezTo>
                  <a:cubicBezTo>
                    <a:pt x="59" y="356"/>
                    <a:pt x="60" y="356"/>
                    <a:pt x="60" y="357"/>
                  </a:cubicBezTo>
                  <a:cubicBezTo>
                    <a:pt x="62" y="360"/>
                    <a:pt x="63" y="364"/>
                    <a:pt x="64" y="368"/>
                  </a:cubicBezTo>
                  <a:cubicBezTo>
                    <a:pt x="65" y="371"/>
                    <a:pt x="65" y="371"/>
                    <a:pt x="65" y="371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7" y="380"/>
                    <a:pt x="69" y="388"/>
                    <a:pt x="71" y="393"/>
                  </a:cubicBezTo>
                  <a:cubicBezTo>
                    <a:pt x="78" y="407"/>
                    <a:pt x="72" y="403"/>
                    <a:pt x="84" y="419"/>
                  </a:cubicBezTo>
                  <a:cubicBezTo>
                    <a:pt x="91" y="427"/>
                    <a:pt x="91" y="427"/>
                    <a:pt x="91" y="427"/>
                  </a:cubicBezTo>
                  <a:cubicBezTo>
                    <a:pt x="91" y="424"/>
                    <a:pt x="91" y="424"/>
                    <a:pt x="91" y="421"/>
                  </a:cubicBezTo>
                  <a:cubicBezTo>
                    <a:pt x="92" y="420"/>
                    <a:pt x="92" y="420"/>
                    <a:pt x="94" y="419"/>
                  </a:cubicBezTo>
                  <a:cubicBezTo>
                    <a:pt x="94" y="413"/>
                    <a:pt x="94" y="413"/>
                    <a:pt x="93" y="408"/>
                  </a:cubicBezTo>
                  <a:cubicBezTo>
                    <a:pt x="95" y="411"/>
                    <a:pt x="96" y="410"/>
                    <a:pt x="99" y="410"/>
                  </a:cubicBezTo>
                  <a:cubicBezTo>
                    <a:pt x="99" y="406"/>
                    <a:pt x="98" y="404"/>
                    <a:pt x="98" y="401"/>
                  </a:cubicBezTo>
                  <a:cubicBezTo>
                    <a:pt x="98" y="397"/>
                    <a:pt x="98" y="401"/>
                    <a:pt x="98" y="399"/>
                  </a:cubicBezTo>
                  <a:cubicBezTo>
                    <a:pt x="103" y="400"/>
                    <a:pt x="103" y="400"/>
                    <a:pt x="103" y="400"/>
                  </a:cubicBezTo>
                  <a:cubicBezTo>
                    <a:pt x="102" y="407"/>
                    <a:pt x="102" y="407"/>
                    <a:pt x="102" y="407"/>
                  </a:cubicBezTo>
                  <a:cubicBezTo>
                    <a:pt x="104" y="408"/>
                    <a:pt x="104" y="408"/>
                    <a:pt x="104" y="408"/>
                  </a:cubicBezTo>
                  <a:cubicBezTo>
                    <a:pt x="104" y="409"/>
                    <a:pt x="105" y="409"/>
                    <a:pt x="106" y="409"/>
                  </a:cubicBezTo>
                  <a:cubicBezTo>
                    <a:pt x="107" y="405"/>
                    <a:pt x="107" y="405"/>
                    <a:pt x="107" y="405"/>
                  </a:cubicBezTo>
                  <a:cubicBezTo>
                    <a:pt x="107" y="408"/>
                    <a:pt x="108" y="409"/>
                    <a:pt x="108" y="411"/>
                  </a:cubicBezTo>
                  <a:cubicBezTo>
                    <a:pt x="109" y="416"/>
                    <a:pt x="109" y="416"/>
                    <a:pt x="109" y="416"/>
                  </a:cubicBezTo>
                  <a:cubicBezTo>
                    <a:pt x="109" y="419"/>
                    <a:pt x="109" y="424"/>
                    <a:pt x="111" y="427"/>
                  </a:cubicBezTo>
                  <a:cubicBezTo>
                    <a:pt x="114" y="428"/>
                    <a:pt x="115" y="427"/>
                    <a:pt x="115" y="424"/>
                  </a:cubicBezTo>
                  <a:cubicBezTo>
                    <a:pt x="114" y="418"/>
                    <a:pt x="114" y="424"/>
                    <a:pt x="112" y="420"/>
                  </a:cubicBezTo>
                  <a:cubicBezTo>
                    <a:pt x="113" y="418"/>
                    <a:pt x="111" y="419"/>
                    <a:pt x="115" y="418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80"/>
                    <a:pt x="113" y="373"/>
                    <a:pt x="112" y="370"/>
                  </a:cubicBezTo>
                  <a:cubicBezTo>
                    <a:pt x="110" y="370"/>
                    <a:pt x="111" y="369"/>
                    <a:pt x="110" y="371"/>
                  </a:cubicBezTo>
                  <a:cubicBezTo>
                    <a:pt x="109" y="367"/>
                    <a:pt x="109" y="366"/>
                    <a:pt x="110" y="363"/>
                  </a:cubicBezTo>
                  <a:cubicBezTo>
                    <a:pt x="111" y="362"/>
                    <a:pt x="111" y="362"/>
                    <a:pt x="111" y="362"/>
                  </a:cubicBezTo>
                  <a:cubicBezTo>
                    <a:pt x="109" y="359"/>
                    <a:pt x="109" y="355"/>
                    <a:pt x="108" y="351"/>
                  </a:cubicBezTo>
                  <a:cubicBezTo>
                    <a:pt x="109" y="348"/>
                    <a:pt x="107" y="350"/>
                    <a:pt x="110" y="349"/>
                  </a:cubicBezTo>
                  <a:cubicBezTo>
                    <a:pt x="104" y="340"/>
                    <a:pt x="109" y="334"/>
                    <a:pt x="103" y="332"/>
                  </a:cubicBezTo>
                  <a:cubicBezTo>
                    <a:pt x="104" y="336"/>
                    <a:pt x="105" y="337"/>
                    <a:pt x="100" y="339"/>
                  </a:cubicBezTo>
                  <a:cubicBezTo>
                    <a:pt x="100" y="333"/>
                    <a:pt x="100" y="333"/>
                    <a:pt x="100" y="333"/>
                  </a:cubicBezTo>
                  <a:cubicBezTo>
                    <a:pt x="99" y="332"/>
                    <a:pt x="99" y="331"/>
                    <a:pt x="98" y="330"/>
                  </a:cubicBezTo>
                  <a:cubicBezTo>
                    <a:pt x="98" y="313"/>
                    <a:pt x="98" y="313"/>
                    <a:pt x="98" y="313"/>
                  </a:cubicBezTo>
                  <a:cubicBezTo>
                    <a:pt x="97" y="313"/>
                    <a:pt x="97" y="312"/>
                    <a:pt x="96" y="312"/>
                  </a:cubicBezTo>
                  <a:cubicBezTo>
                    <a:pt x="96" y="312"/>
                    <a:pt x="95" y="311"/>
                    <a:pt x="95" y="310"/>
                  </a:cubicBezTo>
                  <a:cubicBezTo>
                    <a:pt x="94" y="303"/>
                    <a:pt x="96" y="291"/>
                    <a:pt x="93" y="288"/>
                  </a:cubicBezTo>
                  <a:cubicBezTo>
                    <a:pt x="94" y="282"/>
                    <a:pt x="93" y="280"/>
                    <a:pt x="93" y="274"/>
                  </a:cubicBezTo>
                  <a:cubicBezTo>
                    <a:pt x="93" y="273"/>
                    <a:pt x="93" y="273"/>
                    <a:pt x="93" y="273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64"/>
                    <a:pt x="92" y="264"/>
                    <a:pt x="92" y="264"/>
                  </a:cubicBezTo>
                  <a:cubicBezTo>
                    <a:pt x="87" y="263"/>
                    <a:pt x="87" y="265"/>
                    <a:pt x="86" y="270"/>
                  </a:cubicBezTo>
                  <a:cubicBezTo>
                    <a:pt x="84" y="268"/>
                    <a:pt x="85" y="272"/>
                    <a:pt x="85" y="266"/>
                  </a:cubicBezTo>
                  <a:cubicBezTo>
                    <a:pt x="79" y="205"/>
                    <a:pt x="79" y="205"/>
                    <a:pt x="79" y="205"/>
                  </a:cubicBezTo>
                  <a:cubicBezTo>
                    <a:pt x="79" y="201"/>
                    <a:pt x="78" y="202"/>
                    <a:pt x="77" y="198"/>
                  </a:cubicBezTo>
                  <a:cubicBezTo>
                    <a:pt x="77" y="190"/>
                    <a:pt x="77" y="178"/>
                    <a:pt x="75" y="170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2" y="159"/>
                    <a:pt x="72" y="151"/>
                    <a:pt x="70" y="145"/>
                  </a:cubicBezTo>
                  <a:cubicBezTo>
                    <a:pt x="69" y="140"/>
                    <a:pt x="68" y="138"/>
                    <a:pt x="68" y="133"/>
                  </a:cubicBezTo>
                  <a:cubicBezTo>
                    <a:pt x="66" y="131"/>
                    <a:pt x="66" y="131"/>
                    <a:pt x="66" y="131"/>
                  </a:cubicBezTo>
                  <a:cubicBezTo>
                    <a:pt x="65" y="119"/>
                    <a:pt x="65" y="119"/>
                    <a:pt x="65" y="119"/>
                  </a:cubicBezTo>
                  <a:lnTo>
                    <a:pt x="67" y="1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2" name="Freeform 27"/>
            <p:cNvSpPr>
              <a:spLocks noEditPoints="1"/>
            </p:cNvSpPr>
            <p:nvPr/>
          </p:nvSpPr>
          <p:spPr bwMode="auto">
            <a:xfrm>
              <a:off x="1182643" y="4556272"/>
              <a:ext cx="123675" cy="383550"/>
            </a:xfrm>
            <a:custGeom>
              <a:avLst/>
              <a:gdLst>
                <a:gd name="T0" fmla="*/ 80 w 123"/>
                <a:gd name="T1" fmla="*/ 212 h 381"/>
                <a:gd name="T2" fmla="*/ 85 w 123"/>
                <a:gd name="T3" fmla="*/ 224 h 381"/>
                <a:gd name="T4" fmla="*/ 63 w 123"/>
                <a:gd name="T5" fmla="*/ 153 h 381"/>
                <a:gd name="T6" fmla="*/ 53 w 123"/>
                <a:gd name="T7" fmla="*/ 121 h 381"/>
                <a:gd name="T8" fmla="*/ 54 w 123"/>
                <a:gd name="T9" fmla="*/ 121 h 381"/>
                <a:gd name="T10" fmla="*/ 39 w 123"/>
                <a:gd name="T11" fmla="*/ 84 h 381"/>
                <a:gd name="T12" fmla="*/ 44 w 123"/>
                <a:gd name="T13" fmla="*/ 82 h 381"/>
                <a:gd name="T14" fmla="*/ 75 w 123"/>
                <a:gd name="T15" fmla="*/ 121 h 381"/>
                <a:gd name="T16" fmla="*/ 57 w 123"/>
                <a:gd name="T17" fmla="*/ 62 h 381"/>
                <a:gd name="T18" fmla="*/ 75 w 123"/>
                <a:gd name="T19" fmla="*/ 121 h 381"/>
                <a:gd name="T20" fmla="*/ 46 w 123"/>
                <a:gd name="T21" fmla="*/ 21 h 381"/>
                <a:gd name="T22" fmla="*/ 30 w 123"/>
                <a:gd name="T23" fmla="*/ 1 h 381"/>
                <a:gd name="T24" fmla="*/ 30 w 123"/>
                <a:gd name="T25" fmla="*/ 23 h 381"/>
                <a:gd name="T26" fmla="*/ 32 w 123"/>
                <a:gd name="T27" fmla="*/ 51 h 381"/>
                <a:gd name="T28" fmla="*/ 24 w 123"/>
                <a:gd name="T29" fmla="*/ 54 h 381"/>
                <a:gd name="T30" fmla="*/ 23 w 123"/>
                <a:gd name="T31" fmla="*/ 70 h 381"/>
                <a:gd name="T32" fmla="*/ 20 w 123"/>
                <a:gd name="T33" fmla="*/ 83 h 381"/>
                <a:gd name="T34" fmla="*/ 24 w 123"/>
                <a:gd name="T35" fmla="*/ 102 h 381"/>
                <a:gd name="T36" fmla="*/ 27 w 123"/>
                <a:gd name="T37" fmla="*/ 120 h 381"/>
                <a:gd name="T38" fmla="*/ 27 w 123"/>
                <a:gd name="T39" fmla="*/ 136 h 381"/>
                <a:gd name="T40" fmla="*/ 34 w 123"/>
                <a:gd name="T41" fmla="*/ 164 h 381"/>
                <a:gd name="T42" fmla="*/ 37 w 123"/>
                <a:gd name="T43" fmla="*/ 176 h 381"/>
                <a:gd name="T44" fmla="*/ 47 w 123"/>
                <a:gd name="T45" fmla="*/ 198 h 381"/>
                <a:gd name="T46" fmla="*/ 53 w 123"/>
                <a:gd name="T47" fmla="*/ 226 h 381"/>
                <a:gd name="T48" fmla="*/ 67 w 123"/>
                <a:gd name="T49" fmla="*/ 255 h 381"/>
                <a:gd name="T50" fmla="*/ 73 w 123"/>
                <a:gd name="T51" fmla="*/ 282 h 381"/>
                <a:gd name="T52" fmla="*/ 55 w 123"/>
                <a:gd name="T53" fmla="*/ 248 h 381"/>
                <a:gd name="T54" fmla="*/ 35 w 123"/>
                <a:gd name="T55" fmla="*/ 197 h 381"/>
                <a:gd name="T56" fmla="*/ 19 w 123"/>
                <a:gd name="T57" fmla="*/ 142 h 381"/>
                <a:gd name="T58" fmla="*/ 13 w 123"/>
                <a:gd name="T59" fmla="*/ 132 h 381"/>
                <a:gd name="T60" fmla="*/ 9 w 123"/>
                <a:gd name="T61" fmla="*/ 129 h 381"/>
                <a:gd name="T62" fmla="*/ 8 w 123"/>
                <a:gd name="T63" fmla="*/ 153 h 381"/>
                <a:gd name="T64" fmla="*/ 3 w 123"/>
                <a:gd name="T65" fmla="*/ 166 h 381"/>
                <a:gd name="T66" fmla="*/ 6 w 123"/>
                <a:gd name="T67" fmla="*/ 214 h 381"/>
                <a:gd name="T68" fmla="*/ 9 w 123"/>
                <a:gd name="T69" fmla="*/ 231 h 381"/>
                <a:gd name="T70" fmla="*/ 15 w 123"/>
                <a:gd name="T71" fmla="*/ 246 h 381"/>
                <a:gd name="T72" fmla="*/ 27 w 123"/>
                <a:gd name="T73" fmla="*/ 278 h 381"/>
                <a:gd name="T74" fmla="*/ 55 w 123"/>
                <a:gd name="T75" fmla="*/ 333 h 381"/>
                <a:gd name="T76" fmla="*/ 81 w 123"/>
                <a:gd name="T77" fmla="*/ 373 h 381"/>
                <a:gd name="T78" fmla="*/ 92 w 123"/>
                <a:gd name="T79" fmla="*/ 368 h 381"/>
                <a:gd name="T80" fmla="*/ 96 w 123"/>
                <a:gd name="T81" fmla="*/ 367 h 381"/>
                <a:gd name="T82" fmla="*/ 100 w 123"/>
                <a:gd name="T83" fmla="*/ 358 h 381"/>
                <a:gd name="T84" fmla="*/ 106 w 123"/>
                <a:gd name="T85" fmla="*/ 356 h 381"/>
                <a:gd name="T86" fmla="*/ 103 w 123"/>
                <a:gd name="T87" fmla="*/ 346 h 381"/>
                <a:gd name="T88" fmla="*/ 100 w 123"/>
                <a:gd name="T89" fmla="*/ 335 h 381"/>
                <a:gd name="T90" fmla="*/ 99 w 123"/>
                <a:gd name="T91" fmla="*/ 315 h 381"/>
                <a:gd name="T92" fmla="*/ 100 w 123"/>
                <a:gd name="T93" fmla="*/ 299 h 381"/>
                <a:gd name="T94" fmla="*/ 96 w 123"/>
                <a:gd name="T95" fmla="*/ 275 h 381"/>
                <a:gd name="T96" fmla="*/ 86 w 123"/>
                <a:gd name="T97" fmla="*/ 237 h 381"/>
                <a:gd name="T98" fmla="*/ 120 w 123"/>
                <a:gd name="T99" fmla="*/ 343 h 381"/>
                <a:gd name="T100" fmla="*/ 122 w 123"/>
                <a:gd name="T101" fmla="*/ 318 h 381"/>
                <a:gd name="T102" fmla="*/ 109 w 123"/>
                <a:gd name="T103" fmla="*/ 258 h 381"/>
                <a:gd name="T104" fmla="*/ 101 w 123"/>
                <a:gd name="T105" fmla="*/ 224 h 381"/>
                <a:gd name="T106" fmla="*/ 94 w 123"/>
                <a:gd name="T107" fmla="*/ 188 h 381"/>
                <a:gd name="T108" fmla="*/ 87 w 123"/>
                <a:gd name="T109" fmla="*/ 154 h 381"/>
                <a:gd name="T110" fmla="*/ 111 w 123"/>
                <a:gd name="T111" fmla="*/ 215 h 381"/>
                <a:gd name="T112" fmla="*/ 114 w 123"/>
                <a:gd name="T113" fmla="*/ 202 h 381"/>
                <a:gd name="T114" fmla="*/ 107 w 123"/>
                <a:gd name="T115" fmla="*/ 172 h 381"/>
                <a:gd name="T116" fmla="*/ 87 w 123"/>
                <a:gd name="T117" fmla="*/ 109 h 381"/>
                <a:gd name="T118" fmla="*/ 75 w 123"/>
                <a:gd name="T119" fmla="*/ 74 h 381"/>
                <a:gd name="T120" fmla="*/ 56 w 123"/>
                <a:gd name="T121" fmla="*/ 32 h 381"/>
                <a:gd name="T122" fmla="*/ 48 w 123"/>
                <a:gd name="T123" fmla="*/ 12 h 381"/>
                <a:gd name="T124" fmla="*/ 35 w 123"/>
                <a:gd name="T125" fmla="*/ 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" h="381">
                  <a:moveTo>
                    <a:pt x="85" y="224"/>
                  </a:moveTo>
                  <a:cubicBezTo>
                    <a:pt x="84" y="223"/>
                    <a:pt x="85" y="223"/>
                    <a:pt x="84" y="222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6"/>
                    <a:pt x="81" y="214"/>
                    <a:pt x="80" y="212"/>
                  </a:cubicBezTo>
                  <a:cubicBezTo>
                    <a:pt x="79" y="209"/>
                    <a:pt x="80" y="213"/>
                    <a:pt x="79" y="209"/>
                  </a:cubicBezTo>
                  <a:cubicBezTo>
                    <a:pt x="82" y="210"/>
                    <a:pt x="80" y="209"/>
                    <a:pt x="81" y="212"/>
                  </a:cubicBezTo>
                  <a:cubicBezTo>
                    <a:pt x="85" y="223"/>
                    <a:pt x="85" y="223"/>
                    <a:pt x="85" y="223"/>
                  </a:cubicBezTo>
                  <a:lnTo>
                    <a:pt x="85" y="224"/>
                  </a:lnTo>
                  <a:close/>
                  <a:moveTo>
                    <a:pt x="63" y="153"/>
                  </a:moveTo>
                  <a:cubicBezTo>
                    <a:pt x="64" y="155"/>
                    <a:pt x="64" y="153"/>
                    <a:pt x="64" y="155"/>
                  </a:cubicBezTo>
                  <a:cubicBezTo>
                    <a:pt x="63" y="154"/>
                    <a:pt x="61" y="153"/>
                    <a:pt x="62" y="151"/>
                  </a:cubicBezTo>
                  <a:cubicBezTo>
                    <a:pt x="62" y="152"/>
                    <a:pt x="63" y="152"/>
                    <a:pt x="63" y="153"/>
                  </a:cubicBezTo>
                  <a:close/>
                  <a:moveTo>
                    <a:pt x="83" y="144"/>
                  </a:moveTo>
                  <a:cubicBezTo>
                    <a:pt x="86" y="147"/>
                    <a:pt x="84" y="144"/>
                    <a:pt x="85" y="147"/>
                  </a:cubicBezTo>
                  <a:cubicBezTo>
                    <a:pt x="81" y="146"/>
                    <a:pt x="83" y="147"/>
                    <a:pt x="83" y="144"/>
                  </a:cubicBezTo>
                  <a:close/>
                  <a:moveTo>
                    <a:pt x="53" y="121"/>
                  </a:moveTo>
                  <a:cubicBezTo>
                    <a:pt x="56" y="123"/>
                    <a:pt x="57" y="124"/>
                    <a:pt x="56" y="128"/>
                  </a:cubicBezTo>
                  <a:cubicBezTo>
                    <a:pt x="54" y="126"/>
                    <a:pt x="54" y="125"/>
                    <a:pt x="53" y="121"/>
                  </a:cubicBezTo>
                  <a:close/>
                  <a:moveTo>
                    <a:pt x="46" y="92"/>
                  </a:moveTo>
                  <a:cubicBezTo>
                    <a:pt x="54" y="121"/>
                    <a:pt x="54" y="121"/>
                    <a:pt x="54" y="12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7" y="109"/>
                    <a:pt x="47" y="107"/>
                    <a:pt x="45" y="104"/>
                  </a:cubicBezTo>
                  <a:cubicBezTo>
                    <a:pt x="45" y="103"/>
                    <a:pt x="44" y="101"/>
                    <a:pt x="43" y="98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7" y="80"/>
                    <a:pt x="35" y="75"/>
                    <a:pt x="34" y="71"/>
                  </a:cubicBezTo>
                  <a:cubicBezTo>
                    <a:pt x="37" y="74"/>
                    <a:pt x="35" y="72"/>
                    <a:pt x="37" y="76"/>
                  </a:cubicBezTo>
                  <a:cubicBezTo>
                    <a:pt x="38" y="78"/>
                    <a:pt x="39" y="78"/>
                    <a:pt x="39" y="82"/>
                  </a:cubicBezTo>
                  <a:cubicBezTo>
                    <a:pt x="43" y="82"/>
                    <a:pt x="40" y="81"/>
                    <a:pt x="44" y="82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3" y="92"/>
                    <a:pt x="44" y="90"/>
                    <a:pt x="45" y="92"/>
                  </a:cubicBezTo>
                  <a:lnTo>
                    <a:pt x="46" y="92"/>
                  </a:lnTo>
                  <a:close/>
                  <a:moveTo>
                    <a:pt x="75" y="121"/>
                  </a:moveTo>
                  <a:cubicBezTo>
                    <a:pt x="70" y="113"/>
                    <a:pt x="72" y="110"/>
                    <a:pt x="72" y="10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3"/>
                    <a:pt x="67" y="94"/>
                    <a:pt x="67" y="92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6" y="58"/>
                    <a:pt x="56" y="59"/>
                    <a:pt x="58" y="57"/>
                  </a:cubicBezTo>
                  <a:cubicBezTo>
                    <a:pt x="59" y="60"/>
                    <a:pt x="59" y="61"/>
                    <a:pt x="61" y="64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71" y="95"/>
                    <a:pt x="78" y="110"/>
                    <a:pt x="75" y="121"/>
                  </a:cubicBezTo>
                  <a:close/>
                  <a:moveTo>
                    <a:pt x="50" y="31"/>
                  </a:moveTo>
                  <a:cubicBezTo>
                    <a:pt x="52" y="35"/>
                    <a:pt x="56" y="49"/>
                    <a:pt x="56" y="53"/>
                  </a:cubicBezTo>
                  <a:cubicBezTo>
                    <a:pt x="53" y="51"/>
                    <a:pt x="54" y="51"/>
                    <a:pt x="52" y="45"/>
                  </a:cubicBezTo>
                  <a:cubicBezTo>
                    <a:pt x="51" y="42"/>
                    <a:pt x="46" y="23"/>
                    <a:pt x="46" y="21"/>
                  </a:cubicBezTo>
                  <a:lnTo>
                    <a:pt x="50" y="31"/>
                  </a:lnTo>
                  <a:close/>
                  <a:moveTo>
                    <a:pt x="36" y="2"/>
                  </a:moveTo>
                  <a:cubicBezTo>
                    <a:pt x="35" y="0"/>
                    <a:pt x="35" y="1"/>
                    <a:pt x="35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3"/>
                    <a:pt x="31" y="2"/>
                    <a:pt x="31" y="6"/>
                  </a:cubicBezTo>
                  <a:cubicBezTo>
                    <a:pt x="32" y="9"/>
                    <a:pt x="33" y="14"/>
                    <a:pt x="30" y="15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1"/>
                    <a:pt x="29" y="22"/>
                    <a:pt x="30" y="2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9"/>
                    <a:pt x="34" y="46"/>
                    <a:pt x="35" y="53"/>
                  </a:cubicBezTo>
                  <a:cubicBezTo>
                    <a:pt x="36" y="58"/>
                    <a:pt x="36" y="58"/>
                    <a:pt x="37" y="6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49"/>
                    <a:pt x="31" y="49"/>
                    <a:pt x="30" y="47"/>
                  </a:cubicBezTo>
                  <a:cubicBezTo>
                    <a:pt x="26" y="38"/>
                    <a:pt x="28" y="33"/>
                    <a:pt x="23" y="33"/>
                  </a:cubicBezTo>
                  <a:cubicBezTo>
                    <a:pt x="22" y="46"/>
                    <a:pt x="21" y="36"/>
                    <a:pt x="23" y="53"/>
                  </a:cubicBezTo>
                  <a:cubicBezTo>
                    <a:pt x="23" y="54"/>
                    <a:pt x="23" y="54"/>
                    <a:pt x="24" y="54"/>
                  </a:cubicBezTo>
                  <a:cubicBezTo>
                    <a:pt x="24" y="59"/>
                    <a:pt x="23" y="60"/>
                    <a:pt x="26" y="63"/>
                  </a:cubicBezTo>
                  <a:cubicBezTo>
                    <a:pt x="25" y="65"/>
                    <a:pt x="25" y="66"/>
                    <a:pt x="26" y="69"/>
                  </a:cubicBezTo>
                  <a:cubicBezTo>
                    <a:pt x="26" y="71"/>
                    <a:pt x="25" y="72"/>
                    <a:pt x="24" y="74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64"/>
                    <a:pt x="23" y="64"/>
                    <a:pt x="18" y="64"/>
                  </a:cubicBezTo>
                  <a:cubicBezTo>
                    <a:pt x="18" y="67"/>
                    <a:pt x="18" y="79"/>
                    <a:pt x="20" y="81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20" y="85"/>
                    <a:pt x="19" y="88"/>
                    <a:pt x="19" y="91"/>
                  </a:cubicBezTo>
                  <a:cubicBezTo>
                    <a:pt x="22" y="91"/>
                    <a:pt x="21" y="91"/>
                    <a:pt x="23" y="90"/>
                  </a:cubicBezTo>
                  <a:cubicBezTo>
                    <a:pt x="24" y="92"/>
                    <a:pt x="23" y="91"/>
                    <a:pt x="24" y="93"/>
                  </a:cubicBezTo>
                  <a:cubicBezTo>
                    <a:pt x="24" y="97"/>
                    <a:pt x="23" y="97"/>
                    <a:pt x="24" y="102"/>
                  </a:cubicBezTo>
                  <a:cubicBezTo>
                    <a:pt x="24" y="106"/>
                    <a:pt x="24" y="109"/>
                    <a:pt x="23" y="113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6"/>
                    <a:pt x="25" y="127"/>
                    <a:pt x="25" y="127"/>
                  </a:cubicBezTo>
                  <a:cubicBezTo>
                    <a:pt x="25" y="126"/>
                    <a:pt x="25" y="127"/>
                    <a:pt x="24" y="127"/>
                  </a:cubicBezTo>
                  <a:cubicBezTo>
                    <a:pt x="26" y="130"/>
                    <a:pt x="26" y="132"/>
                    <a:pt x="27" y="136"/>
                  </a:cubicBezTo>
                  <a:cubicBezTo>
                    <a:pt x="28" y="140"/>
                    <a:pt x="28" y="138"/>
                    <a:pt x="29" y="140"/>
                  </a:cubicBezTo>
                  <a:cubicBezTo>
                    <a:pt x="29" y="141"/>
                    <a:pt x="29" y="141"/>
                    <a:pt x="30" y="143"/>
                  </a:cubicBezTo>
                  <a:cubicBezTo>
                    <a:pt x="31" y="144"/>
                    <a:pt x="30" y="143"/>
                    <a:pt x="31" y="144"/>
                  </a:cubicBezTo>
                  <a:cubicBezTo>
                    <a:pt x="33" y="149"/>
                    <a:pt x="35" y="159"/>
                    <a:pt x="34" y="164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9"/>
                    <a:pt x="37" y="167"/>
                    <a:pt x="37" y="169"/>
                  </a:cubicBezTo>
                  <a:cubicBezTo>
                    <a:pt x="36" y="172"/>
                    <a:pt x="36" y="174"/>
                    <a:pt x="37" y="176"/>
                  </a:cubicBezTo>
                  <a:cubicBezTo>
                    <a:pt x="38" y="180"/>
                    <a:pt x="39" y="180"/>
                    <a:pt x="40" y="184"/>
                  </a:cubicBezTo>
                  <a:cubicBezTo>
                    <a:pt x="41" y="190"/>
                    <a:pt x="39" y="187"/>
                    <a:pt x="42" y="192"/>
                  </a:cubicBezTo>
                  <a:cubicBezTo>
                    <a:pt x="44" y="196"/>
                    <a:pt x="44" y="196"/>
                    <a:pt x="44" y="196"/>
                  </a:cubicBezTo>
                  <a:cubicBezTo>
                    <a:pt x="44" y="197"/>
                    <a:pt x="46" y="198"/>
                    <a:pt x="47" y="198"/>
                  </a:cubicBezTo>
                  <a:cubicBezTo>
                    <a:pt x="45" y="202"/>
                    <a:pt x="46" y="199"/>
                    <a:pt x="46" y="203"/>
                  </a:cubicBezTo>
                  <a:cubicBezTo>
                    <a:pt x="46" y="206"/>
                    <a:pt x="46" y="207"/>
                    <a:pt x="47" y="208"/>
                  </a:cubicBezTo>
                  <a:cubicBezTo>
                    <a:pt x="49" y="212"/>
                    <a:pt x="49" y="210"/>
                    <a:pt x="50" y="216"/>
                  </a:cubicBezTo>
                  <a:cubicBezTo>
                    <a:pt x="53" y="226"/>
                    <a:pt x="53" y="226"/>
                    <a:pt x="53" y="226"/>
                  </a:cubicBezTo>
                  <a:cubicBezTo>
                    <a:pt x="54" y="228"/>
                    <a:pt x="55" y="227"/>
                    <a:pt x="56" y="229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2" y="244"/>
                    <a:pt x="62" y="244"/>
                    <a:pt x="62" y="244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6"/>
                    <a:pt x="67" y="258"/>
                    <a:pt x="68" y="260"/>
                  </a:cubicBezTo>
                  <a:cubicBezTo>
                    <a:pt x="69" y="264"/>
                    <a:pt x="70" y="264"/>
                    <a:pt x="70" y="270"/>
                  </a:cubicBezTo>
                  <a:cubicBezTo>
                    <a:pt x="72" y="271"/>
                    <a:pt x="73" y="271"/>
                    <a:pt x="73" y="275"/>
                  </a:cubicBezTo>
                  <a:cubicBezTo>
                    <a:pt x="73" y="282"/>
                    <a:pt x="73" y="282"/>
                    <a:pt x="73" y="282"/>
                  </a:cubicBezTo>
                  <a:cubicBezTo>
                    <a:pt x="69" y="277"/>
                    <a:pt x="69" y="277"/>
                    <a:pt x="69" y="277"/>
                  </a:cubicBezTo>
                  <a:cubicBezTo>
                    <a:pt x="67" y="273"/>
                    <a:pt x="67" y="269"/>
                    <a:pt x="65" y="264"/>
                  </a:cubicBezTo>
                  <a:cubicBezTo>
                    <a:pt x="64" y="262"/>
                    <a:pt x="64" y="262"/>
                    <a:pt x="63" y="261"/>
                  </a:cubicBezTo>
                  <a:cubicBezTo>
                    <a:pt x="58" y="251"/>
                    <a:pt x="59" y="254"/>
                    <a:pt x="55" y="248"/>
                  </a:cubicBezTo>
                  <a:cubicBezTo>
                    <a:pt x="53" y="245"/>
                    <a:pt x="54" y="248"/>
                    <a:pt x="54" y="245"/>
                  </a:cubicBezTo>
                  <a:cubicBezTo>
                    <a:pt x="50" y="245"/>
                    <a:pt x="48" y="241"/>
                    <a:pt x="47" y="236"/>
                  </a:cubicBezTo>
                  <a:cubicBezTo>
                    <a:pt x="45" y="227"/>
                    <a:pt x="40" y="215"/>
                    <a:pt x="39" y="210"/>
                  </a:cubicBezTo>
                  <a:cubicBezTo>
                    <a:pt x="37" y="204"/>
                    <a:pt x="36" y="201"/>
                    <a:pt x="35" y="197"/>
                  </a:cubicBezTo>
                  <a:cubicBezTo>
                    <a:pt x="34" y="193"/>
                    <a:pt x="33" y="193"/>
                    <a:pt x="33" y="191"/>
                  </a:cubicBezTo>
                  <a:cubicBezTo>
                    <a:pt x="31" y="186"/>
                    <a:pt x="33" y="188"/>
                    <a:pt x="31" y="18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2"/>
                    <a:pt x="19" y="142"/>
                    <a:pt x="19" y="142"/>
                  </a:cubicBezTo>
                  <a:cubicBezTo>
                    <a:pt x="19" y="139"/>
                    <a:pt x="21" y="136"/>
                    <a:pt x="18" y="134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5" y="132"/>
                    <a:pt x="16" y="132"/>
                    <a:pt x="15" y="131"/>
                  </a:cubicBezTo>
                  <a:cubicBezTo>
                    <a:pt x="12" y="132"/>
                    <a:pt x="14" y="131"/>
                    <a:pt x="13" y="132"/>
                  </a:cubicBezTo>
                  <a:cubicBezTo>
                    <a:pt x="12" y="132"/>
                    <a:pt x="13" y="132"/>
                    <a:pt x="11" y="133"/>
                  </a:cubicBezTo>
                  <a:cubicBezTo>
                    <a:pt x="12" y="130"/>
                    <a:pt x="13" y="131"/>
                    <a:pt x="14" y="129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1" y="128"/>
                    <a:pt x="11" y="129"/>
                    <a:pt x="9" y="129"/>
                  </a:cubicBezTo>
                  <a:cubicBezTo>
                    <a:pt x="10" y="134"/>
                    <a:pt x="10" y="132"/>
                    <a:pt x="10" y="13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6" y="147"/>
                    <a:pt x="5" y="148"/>
                    <a:pt x="5" y="148"/>
                  </a:cubicBezTo>
                  <a:cubicBezTo>
                    <a:pt x="7" y="149"/>
                    <a:pt x="8" y="151"/>
                    <a:pt x="8" y="153"/>
                  </a:cubicBezTo>
                  <a:cubicBezTo>
                    <a:pt x="8" y="153"/>
                    <a:pt x="8" y="154"/>
                    <a:pt x="8" y="154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6" y="158"/>
                    <a:pt x="5" y="157"/>
                    <a:pt x="4" y="158"/>
                  </a:cubicBezTo>
                  <a:cubicBezTo>
                    <a:pt x="0" y="158"/>
                    <a:pt x="1" y="163"/>
                    <a:pt x="3" y="166"/>
                  </a:cubicBezTo>
                  <a:cubicBezTo>
                    <a:pt x="1" y="171"/>
                    <a:pt x="3" y="171"/>
                    <a:pt x="2" y="178"/>
                  </a:cubicBezTo>
                  <a:cubicBezTo>
                    <a:pt x="2" y="191"/>
                    <a:pt x="4" y="191"/>
                    <a:pt x="4" y="197"/>
                  </a:cubicBezTo>
                  <a:cubicBezTo>
                    <a:pt x="5" y="199"/>
                    <a:pt x="3" y="199"/>
                    <a:pt x="5" y="209"/>
                  </a:cubicBezTo>
                  <a:cubicBezTo>
                    <a:pt x="6" y="216"/>
                    <a:pt x="6" y="213"/>
                    <a:pt x="6" y="214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7" y="219"/>
                    <a:pt x="7" y="221"/>
                    <a:pt x="5" y="223"/>
                  </a:cubicBezTo>
                  <a:cubicBezTo>
                    <a:pt x="7" y="224"/>
                    <a:pt x="5" y="224"/>
                    <a:pt x="8" y="224"/>
                  </a:cubicBezTo>
                  <a:cubicBezTo>
                    <a:pt x="8" y="231"/>
                    <a:pt x="9" y="227"/>
                    <a:pt x="9" y="231"/>
                  </a:cubicBezTo>
                  <a:cubicBezTo>
                    <a:pt x="10" y="232"/>
                    <a:pt x="10" y="236"/>
                    <a:pt x="10" y="238"/>
                  </a:cubicBezTo>
                  <a:cubicBezTo>
                    <a:pt x="11" y="239"/>
                    <a:pt x="11" y="239"/>
                    <a:pt x="14" y="240"/>
                  </a:cubicBezTo>
                  <a:cubicBezTo>
                    <a:pt x="13" y="243"/>
                    <a:pt x="13" y="243"/>
                    <a:pt x="13" y="243"/>
                  </a:cubicBezTo>
                  <a:cubicBezTo>
                    <a:pt x="14" y="245"/>
                    <a:pt x="14" y="246"/>
                    <a:pt x="15" y="246"/>
                  </a:cubicBezTo>
                  <a:cubicBezTo>
                    <a:pt x="16" y="250"/>
                    <a:pt x="15" y="256"/>
                    <a:pt x="19" y="261"/>
                  </a:cubicBezTo>
                  <a:cubicBezTo>
                    <a:pt x="23" y="265"/>
                    <a:pt x="20" y="262"/>
                    <a:pt x="22" y="267"/>
                  </a:cubicBezTo>
                  <a:cubicBezTo>
                    <a:pt x="23" y="270"/>
                    <a:pt x="23" y="269"/>
                    <a:pt x="23" y="273"/>
                  </a:cubicBezTo>
                  <a:cubicBezTo>
                    <a:pt x="26" y="275"/>
                    <a:pt x="25" y="275"/>
                    <a:pt x="27" y="278"/>
                  </a:cubicBezTo>
                  <a:cubicBezTo>
                    <a:pt x="41" y="310"/>
                    <a:pt x="41" y="310"/>
                    <a:pt x="41" y="310"/>
                  </a:cubicBezTo>
                  <a:cubicBezTo>
                    <a:pt x="42" y="313"/>
                    <a:pt x="45" y="314"/>
                    <a:pt x="43" y="317"/>
                  </a:cubicBezTo>
                  <a:cubicBezTo>
                    <a:pt x="45" y="319"/>
                    <a:pt x="45" y="320"/>
                    <a:pt x="45" y="323"/>
                  </a:cubicBezTo>
                  <a:cubicBezTo>
                    <a:pt x="55" y="329"/>
                    <a:pt x="47" y="326"/>
                    <a:pt x="55" y="333"/>
                  </a:cubicBezTo>
                  <a:cubicBezTo>
                    <a:pt x="61" y="338"/>
                    <a:pt x="67" y="352"/>
                    <a:pt x="73" y="359"/>
                  </a:cubicBezTo>
                  <a:cubicBezTo>
                    <a:pt x="73" y="360"/>
                    <a:pt x="73" y="359"/>
                    <a:pt x="74" y="360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1" y="371"/>
                    <a:pt x="81" y="372"/>
                    <a:pt x="81" y="373"/>
                  </a:cubicBezTo>
                  <a:cubicBezTo>
                    <a:pt x="81" y="373"/>
                    <a:pt x="83" y="374"/>
                    <a:pt x="83" y="375"/>
                  </a:cubicBezTo>
                  <a:cubicBezTo>
                    <a:pt x="86" y="378"/>
                    <a:pt x="85" y="381"/>
                    <a:pt x="91" y="381"/>
                  </a:cubicBezTo>
                  <a:cubicBezTo>
                    <a:pt x="91" y="374"/>
                    <a:pt x="87" y="370"/>
                    <a:pt x="90" y="365"/>
                  </a:cubicBezTo>
                  <a:cubicBezTo>
                    <a:pt x="93" y="366"/>
                    <a:pt x="90" y="364"/>
                    <a:pt x="92" y="368"/>
                  </a:cubicBezTo>
                  <a:cubicBezTo>
                    <a:pt x="92" y="363"/>
                    <a:pt x="91" y="366"/>
                    <a:pt x="94" y="364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95" y="366"/>
                    <a:pt x="95" y="366"/>
                    <a:pt x="95" y="366"/>
                  </a:cubicBezTo>
                  <a:cubicBezTo>
                    <a:pt x="95" y="366"/>
                    <a:pt x="95" y="369"/>
                    <a:pt x="96" y="367"/>
                  </a:cubicBezTo>
                  <a:cubicBezTo>
                    <a:pt x="96" y="367"/>
                    <a:pt x="96" y="368"/>
                    <a:pt x="96" y="368"/>
                  </a:cubicBezTo>
                  <a:cubicBezTo>
                    <a:pt x="98" y="369"/>
                    <a:pt x="98" y="369"/>
                    <a:pt x="99" y="369"/>
                  </a:cubicBezTo>
                  <a:cubicBezTo>
                    <a:pt x="101" y="368"/>
                    <a:pt x="99" y="362"/>
                    <a:pt x="100" y="360"/>
                  </a:cubicBezTo>
                  <a:cubicBezTo>
                    <a:pt x="100" y="358"/>
                    <a:pt x="100" y="358"/>
                    <a:pt x="100" y="358"/>
                  </a:cubicBezTo>
                  <a:cubicBezTo>
                    <a:pt x="102" y="359"/>
                    <a:pt x="101" y="359"/>
                    <a:pt x="101" y="359"/>
                  </a:cubicBezTo>
                  <a:cubicBezTo>
                    <a:pt x="102" y="360"/>
                    <a:pt x="102" y="360"/>
                    <a:pt x="102" y="360"/>
                  </a:cubicBezTo>
                  <a:cubicBezTo>
                    <a:pt x="104" y="359"/>
                    <a:pt x="104" y="360"/>
                    <a:pt x="106" y="360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5" y="357"/>
                    <a:pt x="105" y="357"/>
                    <a:pt x="105" y="357"/>
                  </a:cubicBezTo>
                  <a:cubicBezTo>
                    <a:pt x="102" y="358"/>
                    <a:pt x="103" y="349"/>
                    <a:pt x="103" y="346"/>
                  </a:cubicBezTo>
                  <a:cubicBezTo>
                    <a:pt x="103" y="345"/>
                    <a:pt x="103" y="345"/>
                    <a:pt x="103" y="345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100" y="341"/>
                    <a:pt x="100" y="341"/>
                    <a:pt x="100" y="341"/>
                  </a:cubicBezTo>
                  <a:cubicBezTo>
                    <a:pt x="100" y="335"/>
                    <a:pt x="100" y="335"/>
                    <a:pt x="100" y="335"/>
                  </a:cubicBezTo>
                  <a:cubicBezTo>
                    <a:pt x="102" y="335"/>
                    <a:pt x="101" y="337"/>
                    <a:pt x="104" y="337"/>
                  </a:cubicBezTo>
                  <a:cubicBezTo>
                    <a:pt x="104" y="334"/>
                    <a:pt x="104" y="330"/>
                    <a:pt x="103" y="327"/>
                  </a:cubicBezTo>
                  <a:cubicBezTo>
                    <a:pt x="102" y="322"/>
                    <a:pt x="102" y="323"/>
                    <a:pt x="102" y="317"/>
                  </a:cubicBezTo>
                  <a:cubicBezTo>
                    <a:pt x="99" y="315"/>
                    <a:pt x="99" y="315"/>
                    <a:pt x="99" y="315"/>
                  </a:cubicBezTo>
                  <a:cubicBezTo>
                    <a:pt x="101" y="312"/>
                    <a:pt x="101" y="312"/>
                    <a:pt x="101" y="312"/>
                  </a:cubicBezTo>
                  <a:cubicBezTo>
                    <a:pt x="100" y="309"/>
                    <a:pt x="99" y="309"/>
                    <a:pt x="99" y="305"/>
                  </a:cubicBezTo>
                  <a:cubicBezTo>
                    <a:pt x="102" y="304"/>
                    <a:pt x="102" y="304"/>
                    <a:pt x="102" y="304"/>
                  </a:cubicBezTo>
                  <a:cubicBezTo>
                    <a:pt x="99" y="299"/>
                    <a:pt x="100" y="304"/>
                    <a:pt x="100" y="299"/>
                  </a:cubicBezTo>
                  <a:cubicBezTo>
                    <a:pt x="100" y="289"/>
                    <a:pt x="99" y="293"/>
                    <a:pt x="97" y="288"/>
                  </a:cubicBezTo>
                  <a:cubicBezTo>
                    <a:pt x="100" y="286"/>
                    <a:pt x="99" y="288"/>
                    <a:pt x="99" y="283"/>
                  </a:cubicBezTo>
                  <a:cubicBezTo>
                    <a:pt x="95" y="278"/>
                    <a:pt x="95" y="278"/>
                    <a:pt x="95" y="278"/>
                  </a:cubicBezTo>
                  <a:cubicBezTo>
                    <a:pt x="97" y="275"/>
                    <a:pt x="96" y="279"/>
                    <a:pt x="96" y="275"/>
                  </a:cubicBezTo>
                  <a:cubicBezTo>
                    <a:pt x="97" y="270"/>
                    <a:pt x="95" y="268"/>
                    <a:pt x="93" y="264"/>
                  </a:cubicBezTo>
                  <a:cubicBezTo>
                    <a:pt x="92" y="259"/>
                    <a:pt x="91" y="254"/>
                    <a:pt x="90" y="249"/>
                  </a:cubicBezTo>
                  <a:cubicBezTo>
                    <a:pt x="89" y="245"/>
                    <a:pt x="87" y="244"/>
                    <a:pt x="86" y="240"/>
                  </a:cubicBezTo>
                  <a:cubicBezTo>
                    <a:pt x="86" y="238"/>
                    <a:pt x="86" y="241"/>
                    <a:pt x="86" y="237"/>
                  </a:cubicBezTo>
                  <a:cubicBezTo>
                    <a:pt x="86" y="232"/>
                    <a:pt x="83" y="232"/>
                    <a:pt x="83" y="224"/>
                  </a:cubicBezTo>
                  <a:cubicBezTo>
                    <a:pt x="86" y="226"/>
                    <a:pt x="88" y="234"/>
                    <a:pt x="89" y="2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0" y="341"/>
                    <a:pt x="120" y="341"/>
                    <a:pt x="120" y="343"/>
                  </a:cubicBezTo>
                  <a:cubicBezTo>
                    <a:pt x="121" y="342"/>
                    <a:pt x="121" y="343"/>
                    <a:pt x="122" y="340"/>
                  </a:cubicBezTo>
                  <a:cubicBezTo>
                    <a:pt x="123" y="337"/>
                    <a:pt x="122" y="333"/>
                    <a:pt x="121" y="330"/>
                  </a:cubicBezTo>
                  <a:cubicBezTo>
                    <a:pt x="120" y="326"/>
                    <a:pt x="119" y="323"/>
                    <a:pt x="119" y="318"/>
                  </a:cubicBezTo>
                  <a:cubicBezTo>
                    <a:pt x="123" y="321"/>
                    <a:pt x="121" y="318"/>
                    <a:pt x="122" y="318"/>
                  </a:cubicBezTo>
                  <a:cubicBezTo>
                    <a:pt x="121" y="311"/>
                    <a:pt x="121" y="309"/>
                    <a:pt x="119" y="303"/>
                  </a:cubicBezTo>
                  <a:cubicBezTo>
                    <a:pt x="117" y="297"/>
                    <a:pt x="119" y="288"/>
                    <a:pt x="115" y="283"/>
                  </a:cubicBezTo>
                  <a:cubicBezTo>
                    <a:pt x="112" y="270"/>
                    <a:pt x="112" y="270"/>
                    <a:pt x="112" y="270"/>
                  </a:cubicBezTo>
                  <a:cubicBezTo>
                    <a:pt x="111" y="256"/>
                    <a:pt x="113" y="268"/>
                    <a:pt x="109" y="258"/>
                  </a:cubicBezTo>
                  <a:cubicBezTo>
                    <a:pt x="108" y="255"/>
                    <a:pt x="109" y="256"/>
                    <a:pt x="109" y="253"/>
                  </a:cubicBezTo>
                  <a:cubicBezTo>
                    <a:pt x="106" y="243"/>
                    <a:pt x="106" y="243"/>
                    <a:pt x="106" y="243"/>
                  </a:cubicBezTo>
                  <a:cubicBezTo>
                    <a:pt x="104" y="239"/>
                    <a:pt x="106" y="244"/>
                    <a:pt x="105" y="239"/>
                  </a:cubicBezTo>
                  <a:cubicBezTo>
                    <a:pt x="104" y="233"/>
                    <a:pt x="101" y="231"/>
                    <a:pt x="101" y="224"/>
                  </a:cubicBezTo>
                  <a:cubicBezTo>
                    <a:pt x="97" y="222"/>
                    <a:pt x="94" y="209"/>
                    <a:pt x="95" y="204"/>
                  </a:cubicBezTo>
                  <a:cubicBezTo>
                    <a:pt x="92" y="202"/>
                    <a:pt x="92" y="202"/>
                    <a:pt x="92" y="202"/>
                  </a:cubicBezTo>
                  <a:cubicBezTo>
                    <a:pt x="94" y="199"/>
                    <a:pt x="93" y="198"/>
                    <a:pt x="92" y="195"/>
                  </a:cubicBezTo>
                  <a:cubicBezTo>
                    <a:pt x="94" y="193"/>
                    <a:pt x="93" y="190"/>
                    <a:pt x="94" y="188"/>
                  </a:cubicBezTo>
                  <a:cubicBezTo>
                    <a:pt x="94" y="186"/>
                    <a:pt x="93" y="184"/>
                    <a:pt x="92" y="18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5" y="158"/>
                    <a:pt x="82" y="157"/>
                    <a:pt x="84" y="152"/>
                  </a:cubicBezTo>
                  <a:cubicBezTo>
                    <a:pt x="87" y="153"/>
                    <a:pt x="86" y="151"/>
                    <a:pt x="87" y="154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3" y="170"/>
                    <a:pt x="92" y="174"/>
                    <a:pt x="94" y="17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6" y="211"/>
                    <a:pt x="103" y="214"/>
                    <a:pt x="111" y="215"/>
                  </a:cubicBezTo>
                  <a:cubicBezTo>
                    <a:pt x="110" y="210"/>
                    <a:pt x="110" y="210"/>
                    <a:pt x="110" y="210"/>
                  </a:cubicBezTo>
                  <a:cubicBezTo>
                    <a:pt x="112" y="211"/>
                    <a:pt x="112" y="212"/>
                    <a:pt x="114" y="212"/>
                  </a:cubicBezTo>
                  <a:cubicBezTo>
                    <a:pt x="115" y="209"/>
                    <a:pt x="114" y="208"/>
                    <a:pt x="114" y="207"/>
                  </a:cubicBezTo>
                  <a:cubicBezTo>
                    <a:pt x="114" y="206"/>
                    <a:pt x="114" y="203"/>
                    <a:pt x="114" y="202"/>
                  </a:cubicBezTo>
                  <a:cubicBezTo>
                    <a:pt x="112" y="201"/>
                    <a:pt x="112" y="201"/>
                    <a:pt x="112" y="201"/>
                  </a:cubicBezTo>
                  <a:cubicBezTo>
                    <a:pt x="113" y="194"/>
                    <a:pt x="111" y="196"/>
                    <a:pt x="111" y="188"/>
                  </a:cubicBezTo>
                  <a:cubicBezTo>
                    <a:pt x="111" y="184"/>
                    <a:pt x="110" y="185"/>
                    <a:pt x="109" y="181"/>
                  </a:cubicBezTo>
                  <a:cubicBezTo>
                    <a:pt x="107" y="177"/>
                    <a:pt x="110" y="177"/>
                    <a:pt x="107" y="172"/>
                  </a:cubicBezTo>
                  <a:cubicBezTo>
                    <a:pt x="105" y="168"/>
                    <a:pt x="102" y="156"/>
                    <a:pt x="102" y="152"/>
                  </a:cubicBezTo>
                  <a:cubicBezTo>
                    <a:pt x="98" y="150"/>
                    <a:pt x="99" y="146"/>
                    <a:pt x="97" y="140"/>
                  </a:cubicBezTo>
                  <a:cubicBezTo>
                    <a:pt x="97" y="138"/>
                    <a:pt x="96" y="134"/>
                    <a:pt x="96" y="13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4" y="104"/>
                    <a:pt x="85" y="105"/>
                    <a:pt x="84" y="106"/>
                  </a:cubicBezTo>
                  <a:cubicBezTo>
                    <a:pt x="84" y="101"/>
                    <a:pt x="84" y="98"/>
                    <a:pt x="82" y="94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3" y="69"/>
                    <a:pt x="72" y="72"/>
                    <a:pt x="70" y="63"/>
                  </a:cubicBezTo>
                  <a:cubicBezTo>
                    <a:pt x="69" y="60"/>
                    <a:pt x="68" y="60"/>
                    <a:pt x="68" y="56"/>
                  </a:cubicBezTo>
                  <a:cubicBezTo>
                    <a:pt x="67" y="51"/>
                    <a:pt x="65" y="48"/>
                    <a:pt x="63" y="43"/>
                  </a:cubicBezTo>
                  <a:cubicBezTo>
                    <a:pt x="61" y="36"/>
                    <a:pt x="57" y="38"/>
                    <a:pt x="56" y="32"/>
                  </a:cubicBezTo>
                  <a:cubicBezTo>
                    <a:pt x="56" y="31"/>
                    <a:pt x="55" y="30"/>
                    <a:pt x="58" y="30"/>
                  </a:cubicBezTo>
                  <a:cubicBezTo>
                    <a:pt x="56" y="25"/>
                    <a:pt x="59" y="27"/>
                    <a:pt x="56" y="23"/>
                  </a:cubicBezTo>
                  <a:cubicBezTo>
                    <a:pt x="54" y="28"/>
                    <a:pt x="57" y="26"/>
                    <a:pt x="54" y="27"/>
                  </a:cubicBezTo>
                  <a:cubicBezTo>
                    <a:pt x="52" y="22"/>
                    <a:pt x="51" y="18"/>
                    <a:pt x="48" y="12"/>
                  </a:cubicBezTo>
                  <a:cubicBezTo>
                    <a:pt x="44" y="4"/>
                    <a:pt x="44" y="2"/>
                    <a:pt x="41" y="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39" y="6"/>
                    <a:pt x="40" y="5"/>
                    <a:pt x="36" y="4"/>
                  </a:cubicBezTo>
                  <a:cubicBezTo>
                    <a:pt x="34" y="4"/>
                    <a:pt x="36" y="4"/>
                    <a:pt x="35" y="5"/>
                  </a:cubicBezTo>
                  <a:cubicBezTo>
                    <a:pt x="35" y="4"/>
                    <a:pt x="35" y="2"/>
                    <a:pt x="35" y="2"/>
                  </a:cubicBezTo>
                  <a:lnTo>
                    <a:pt x="36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3" name="Freeform 28"/>
            <p:cNvSpPr>
              <a:spLocks noEditPoints="1"/>
            </p:cNvSpPr>
            <p:nvPr/>
          </p:nvSpPr>
          <p:spPr bwMode="auto">
            <a:xfrm>
              <a:off x="1871468" y="4170373"/>
              <a:ext cx="111934" cy="375723"/>
            </a:xfrm>
            <a:custGeom>
              <a:avLst/>
              <a:gdLst>
                <a:gd name="T0" fmla="*/ 100 w 111"/>
                <a:gd name="T1" fmla="*/ 281 h 374"/>
                <a:gd name="T2" fmla="*/ 85 w 111"/>
                <a:gd name="T3" fmla="*/ 269 h 374"/>
                <a:gd name="T4" fmla="*/ 14 w 111"/>
                <a:gd name="T5" fmla="*/ 208 h 374"/>
                <a:gd name="T6" fmla="*/ 44 w 111"/>
                <a:gd name="T7" fmla="*/ 175 h 374"/>
                <a:gd name="T8" fmla="*/ 9 w 111"/>
                <a:gd name="T9" fmla="*/ 188 h 374"/>
                <a:gd name="T10" fmla="*/ 11 w 111"/>
                <a:gd name="T11" fmla="*/ 191 h 374"/>
                <a:gd name="T12" fmla="*/ 35 w 111"/>
                <a:gd name="T13" fmla="*/ 144 h 374"/>
                <a:gd name="T14" fmla="*/ 32 w 111"/>
                <a:gd name="T15" fmla="*/ 128 h 374"/>
                <a:gd name="T16" fmla="*/ 28 w 111"/>
                <a:gd name="T17" fmla="*/ 109 h 374"/>
                <a:gd name="T18" fmla="*/ 71 w 111"/>
                <a:gd name="T19" fmla="*/ 90 h 374"/>
                <a:gd name="T20" fmla="*/ 27 w 111"/>
                <a:gd name="T21" fmla="*/ 13 h 374"/>
                <a:gd name="T22" fmla="*/ 31 w 111"/>
                <a:gd name="T23" fmla="*/ 74 h 374"/>
                <a:gd name="T24" fmla="*/ 16 w 111"/>
                <a:gd name="T25" fmla="*/ 14 h 374"/>
                <a:gd name="T26" fmla="*/ 11 w 111"/>
                <a:gd name="T27" fmla="*/ 24 h 374"/>
                <a:gd name="T28" fmla="*/ 8 w 111"/>
                <a:gd name="T29" fmla="*/ 75 h 374"/>
                <a:gd name="T30" fmla="*/ 9 w 111"/>
                <a:gd name="T31" fmla="*/ 100 h 374"/>
                <a:gd name="T32" fmla="*/ 8 w 111"/>
                <a:gd name="T33" fmla="*/ 125 h 374"/>
                <a:gd name="T34" fmla="*/ 9 w 111"/>
                <a:gd name="T35" fmla="*/ 140 h 374"/>
                <a:gd name="T36" fmla="*/ 4 w 111"/>
                <a:gd name="T37" fmla="*/ 155 h 374"/>
                <a:gd name="T38" fmla="*/ 5 w 111"/>
                <a:gd name="T39" fmla="*/ 185 h 374"/>
                <a:gd name="T40" fmla="*/ 7 w 111"/>
                <a:gd name="T41" fmla="*/ 220 h 374"/>
                <a:gd name="T42" fmla="*/ 3 w 111"/>
                <a:gd name="T43" fmla="*/ 238 h 374"/>
                <a:gd name="T44" fmla="*/ 5 w 111"/>
                <a:gd name="T45" fmla="*/ 265 h 374"/>
                <a:gd name="T46" fmla="*/ 12 w 111"/>
                <a:gd name="T47" fmla="*/ 277 h 374"/>
                <a:gd name="T48" fmla="*/ 18 w 111"/>
                <a:gd name="T49" fmla="*/ 295 h 374"/>
                <a:gd name="T50" fmla="*/ 39 w 111"/>
                <a:gd name="T51" fmla="*/ 317 h 374"/>
                <a:gd name="T52" fmla="*/ 40 w 111"/>
                <a:gd name="T53" fmla="*/ 307 h 374"/>
                <a:gd name="T54" fmla="*/ 53 w 111"/>
                <a:gd name="T55" fmla="*/ 344 h 374"/>
                <a:gd name="T56" fmla="*/ 63 w 111"/>
                <a:gd name="T57" fmla="*/ 350 h 374"/>
                <a:gd name="T58" fmla="*/ 59 w 111"/>
                <a:gd name="T59" fmla="*/ 331 h 374"/>
                <a:gd name="T60" fmla="*/ 67 w 111"/>
                <a:gd name="T61" fmla="*/ 336 h 374"/>
                <a:gd name="T62" fmla="*/ 74 w 111"/>
                <a:gd name="T63" fmla="*/ 331 h 374"/>
                <a:gd name="T64" fmla="*/ 68 w 111"/>
                <a:gd name="T65" fmla="*/ 279 h 374"/>
                <a:gd name="T66" fmla="*/ 64 w 111"/>
                <a:gd name="T67" fmla="*/ 254 h 374"/>
                <a:gd name="T68" fmla="*/ 70 w 111"/>
                <a:gd name="T69" fmla="*/ 267 h 374"/>
                <a:gd name="T70" fmla="*/ 82 w 111"/>
                <a:gd name="T71" fmla="*/ 338 h 374"/>
                <a:gd name="T72" fmla="*/ 92 w 111"/>
                <a:gd name="T73" fmla="*/ 346 h 374"/>
                <a:gd name="T74" fmla="*/ 88 w 111"/>
                <a:gd name="T75" fmla="*/ 299 h 374"/>
                <a:gd name="T76" fmla="*/ 90 w 111"/>
                <a:gd name="T77" fmla="*/ 284 h 374"/>
                <a:gd name="T78" fmla="*/ 93 w 111"/>
                <a:gd name="T79" fmla="*/ 292 h 374"/>
                <a:gd name="T80" fmla="*/ 105 w 111"/>
                <a:gd name="T81" fmla="*/ 311 h 374"/>
                <a:gd name="T82" fmla="*/ 104 w 111"/>
                <a:gd name="T83" fmla="*/ 280 h 374"/>
                <a:gd name="T84" fmla="*/ 95 w 111"/>
                <a:gd name="T85" fmla="*/ 277 h 374"/>
                <a:gd name="T86" fmla="*/ 94 w 111"/>
                <a:gd name="T87" fmla="*/ 258 h 374"/>
                <a:gd name="T88" fmla="*/ 96 w 111"/>
                <a:gd name="T89" fmla="*/ 242 h 374"/>
                <a:gd name="T90" fmla="*/ 105 w 111"/>
                <a:gd name="T91" fmla="*/ 236 h 374"/>
                <a:gd name="T92" fmla="*/ 98 w 111"/>
                <a:gd name="T93" fmla="*/ 213 h 374"/>
                <a:gd name="T94" fmla="*/ 77 w 111"/>
                <a:gd name="T95" fmla="*/ 118 h 374"/>
                <a:gd name="T96" fmla="*/ 78 w 111"/>
                <a:gd name="T97" fmla="*/ 110 h 374"/>
                <a:gd name="T98" fmla="*/ 88 w 111"/>
                <a:gd name="T99" fmla="*/ 146 h 374"/>
                <a:gd name="T100" fmla="*/ 96 w 111"/>
                <a:gd name="T101" fmla="*/ 179 h 374"/>
                <a:gd name="T102" fmla="*/ 105 w 111"/>
                <a:gd name="T103" fmla="*/ 214 h 374"/>
                <a:gd name="T104" fmla="*/ 110 w 111"/>
                <a:gd name="T105" fmla="*/ 206 h 374"/>
                <a:gd name="T106" fmla="*/ 105 w 111"/>
                <a:gd name="T107" fmla="*/ 194 h 374"/>
                <a:gd name="T108" fmla="*/ 92 w 111"/>
                <a:gd name="T109" fmla="*/ 135 h 374"/>
                <a:gd name="T110" fmla="*/ 74 w 111"/>
                <a:gd name="T111" fmla="*/ 71 h 374"/>
                <a:gd name="T112" fmla="*/ 63 w 111"/>
                <a:gd name="T113" fmla="*/ 41 h 374"/>
                <a:gd name="T114" fmla="*/ 42 w 111"/>
                <a:gd name="T115" fmla="*/ 12 h 374"/>
                <a:gd name="T116" fmla="*/ 45 w 111"/>
                <a:gd name="T117" fmla="*/ 38 h 374"/>
                <a:gd name="T118" fmla="*/ 69 w 111"/>
                <a:gd name="T119" fmla="*/ 126 h 374"/>
                <a:gd name="T120" fmla="*/ 77 w 111"/>
                <a:gd name="T121" fmla="*/ 172 h 374"/>
                <a:gd name="T122" fmla="*/ 68 w 111"/>
                <a:gd name="T123" fmla="*/ 138 h 374"/>
                <a:gd name="T124" fmla="*/ 49 w 111"/>
                <a:gd name="T125" fmla="*/ 72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374">
                  <a:moveTo>
                    <a:pt x="57" y="310"/>
                  </a:moveTo>
                  <a:cubicBezTo>
                    <a:pt x="57" y="312"/>
                    <a:pt x="57" y="313"/>
                    <a:pt x="56" y="315"/>
                  </a:cubicBezTo>
                  <a:cubicBezTo>
                    <a:pt x="55" y="312"/>
                    <a:pt x="54" y="309"/>
                    <a:pt x="54" y="306"/>
                  </a:cubicBezTo>
                  <a:cubicBezTo>
                    <a:pt x="56" y="309"/>
                    <a:pt x="56" y="306"/>
                    <a:pt x="57" y="310"/>
                  </a:cubicBezTo>
                  <a:close/>
                  <a:moveTo>
                    <a:pt x="100" y="281"/>
                  </a:moveTo>
                  <a:cubicBezTo>
                    <a:pt x="99" y="278"/>
                    <a:pt x="99" y="278"/>
                    <a:pt x="102" y="278"/>
                  </a:cubicBezTo>
                  <a:cubicBezTo>
                    <a:pt x="102" y="281"/>
                    <a:pt x="103" y="279"/>
                    <a:pt x="100" y="281"/>
                  </a:cubicBezTo>
                  <a:close/>
                  <a:moveTo>
                    <a:pt x="85" y="271"/>
                  </a:moveTo>
                  <a:cubicBezTo>
                    <a:pt x="84" y="270"/>
                    <a:pt x="84" y="270"/>
                    <a:pt x="84" y="270"/>
                  </a:cubicBezTo>
                  <a:cubicBezTo>
                    <a:pt x="84" y="270"/>
                    <a:pt x="85" y="270"/>
                    <a:pt x="85" y="269"/>
                  </a:cubicBezTo>
                  <a:cubicBezTo>
                    <a:pt x="85" y="270"/>
                    <a:pt x="85" y="270"/>
                    <a:pt x="85" y="270"/>
                  </a:cubicBezTo>
                  <a:cubicBezTo>
                    <a:pt x="86" y="274"/>
                    <a:pt x="86" y="270"/>
                    <a:pt x="85" y="271"/>
                  </a:cubicBezTo>
                  <a:close/>
                  <a:moveTo>
                    <a:pt x="14" y="197"/>
                  </a:moveTo>
                  <a:cubicBezTo>
                    <a:pt x="12" y="201"/>
                    <a:pt x="20" y="216"/>
                    <a:pt x="17" y="221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2" y="194"/>
                    <a:pt x="10" y="197"/>
                    <a:pt x="14" y="197"/>
                  </a:cubicBezTo>
                  <a:close/>
                  <a:moveTo>
                    <a:pt x="44" y="187"/>
                  </a:moveTo>
                  <a:cubicBezTo>
                    <a:pt x="44" y="187"/>
                    <a:pt x="44" y="187"/>
                    <a:pt x="44" y="187"/>
                  </a:cubicBezTo>
                  <a:cubicBezTo>
                    <a:pt x="42" y="183"/>
                    <a:pt x="42" y="176"/>
                    <a:pt x="43" y="173"/>
                  </a:cubicBezTo>
                  <a:cubicBezTo>
                    <a:pt x="44" y="174"/>
                    <a:pt x="44" y="173"/>
                    <a:pt x="44" y="175"/>
                  </a:cubicBezTo>
                  <a:cubicBezTo>
                    <a:pt x="45" y="187"/>
                    <a:pt x="45" y="187"/>
                    <a:pt x="45" y="187"/>
                  </a:cubicBezTo>
                  <a:cubicBezTo>
                    <a:pt x="46" y="189"/>
                    <a:pt x="46" y="189"/>
                    <a:pt x="46" y="189"/>
                  </a:cubicBezTo>
                  <a:cubicBezTo>
                    <a:pt x="44" y="187"/>
                    <a:pt x="44" y="187"/>
                    <a:pt x="44" y="187"/>
                  </a:cubicBezTo>
                  <a:close/>
                  <a:moveTo>
                    <a:pt x="11" y="191"/>
                  </a:moveTo>
                  <a:cubicBezTo>
                    <a:pt x="9" y="189"/>
                    <a:pt x="10" y="191"/>
                    <a:pt x="9" y="188"/>
                  </a:cubicBezTo>
                  <a:cubicBezTo>
                    <a:pt x="9" y="188"/>
                    <a:pt x="9" y="186"/>
                    <a:pt x="9" y="185"/>
                  </a:cubicBezTo>
                  <a:cubicBezTo>
                    <a:pt x="8" y="183"/>
                    <a:pt x="7" y="182"/>
                    <a:pt x="7" y="180"/>
                  </a:cubicBezTo>
                  <a:cubicBezTo>
                    <a:pt x="11" y="180"/>
                    <a:pt x="10" y="181"/>
                    <a:pt x="10" y="185"/>
                  </a:cubicBezTo>
                  <a:cubicBezTo>
                    <a:pt x="12" y="195"/>
                    <a:pt x="11" y="189"/>
                    <a:pt x="10" y="191"/>
                  </a:cubicBezTo>
                  <a:lnTo>
                    <a:pt x="11" y="191"/>
                  </a:lnTo>
                  <a:close/>
                  <a:moveTo>
                    <a:pt x="37" y="149"/>
                  </a:moveTo>
                  <a:cubicBezTo>
                    <a:pt x="36" y="148"/>
                    <a:pt x="35" y="148"/>
                    <a:pt x="34" y="145"/>
                  </a:cubicBezTo>
                  <a:cubicBezTo>
                    <a:pt x="32" y="138"/>
                    <a:pt x="35" y="140"/>
                    <a:pt x="36" y="140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5" y="144"/>
                    <a:pt x="35" y="144"/>
                  </a:cubicBezTo>
                  <a:cubicBezTo>
                    <a:pt x="35" y="144"/>
                    <a:pt x="36" y="145"/>
                    <a:pt x="36" y="145"/>
                  </a:cubicBezTo>
                  <a:cubicBezTo>
                    <a:pt x="36" y="145"/>
                    <a:pt x="36" y="145"/>
                    <a:pt x="37" y="145"/>
                  </a:cubicBezTo>
                  <a:cubicBezTo>
                    <a:pt x="37" y="145"/>
                    <a:pt x="37" y="146"/>
                    <a:pt x="37" y="146"/>
                  </a:cubicBezTo>
                  <a:cubicBezTo>
                    <a:pt x="37" y="149"/>
                    <a:pt x="37" y="149"/>
                    <a:pt x="37" y="149"/>
                  </a:cubicBezTo>
                  <a:close/>
                  <a:moveTo>
                    <a:pt x="32" y="128"/>
                  </a:moveTo>
                  <a:cubicBezTo>
                    <a:pt x="29" y="127"/>
                    <a:pt x="31" y="129"/>
                    <a:pt x="31" y="126"/>
                  </a:cubicBezTo>
                  <a:cubicBezTo>
                    <a:pt x="33" y="127"/>
                    <a:pt x="31" y="126"/>
                    <a:pt x="32" y="128"/>
                  </a:cubicBezTo>
                  <a:close/>
                  <a:moveTo>
                    <a:pt x="28" y="109"/>
                  </a:moveTo>
                  <a:cubicBezTo>
                    <a:pt x="26" y="109"/>
                    <a:pt x="25" y="109"/>
                    <a:pt x="26" y="105"/>
                  </a:cubicBezTo>
                  <a:lnTo>
                    <a:pt x="28" y="109"/>
                  </a:lnTo>
                  <a:close/>
                  <a:moveTo>
                    <a:pt x="71" y="90"/>
                  </a:moveTo>
                  <a:cubicBezTo>
                    <a:pt x="71" y="91"/>
                    <a:pt x="71" y="91"/>
                    <a:pt x="71" y="91"/>
                  </a:cubicBezTo>
                  <a:cubicBezTo>
                    <a:pt x="70" y="89"/>
                    <a:pt x="71" y="90"/>
                    <a:pt x="71" y="89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2" y="90"/>
                    <a:pt x="71" y="87"/>
                    <a:pt x="71" y="90"/>
                  </a:cubicBezTo>
                  <a:close/>
                  <a:moveTo>
                    <a:pt x="29" y="2"/>
                  </a:moveTo>
                  <a:cubicBezTo>
                    <a:pt x="28" y="0"/>
                    <a:pt x="26" y="0"/>
                    <a:pt x="23" y="0"/>
                  </a:cubicBezTo>
                  <a:cubicBezTo>
                    <a:pt x="24" y="3"/>
                    <a:pt x="23" y="5"/>
                    <a:pt x="22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5" y="11"/>
                    <a:pt x="27" y="13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20"/>
                    <a:pt x="27" y="20"/>
                    <a:pt x="24" y="22"/>
                  </a:cubicBezTo>
                  <a:cubicBezTo>
                    <a:pt x="25" y="28"/>
                    <a:pt x="24" y="31"/>
                    <a:pt x="25" y="36"/>
                  </a:cubicBezTo>
                  <a:cubicBezTo>
                    <a:pt x="26" y="41"/>
                    <a:pt x="26" y="43"/>
                    <a:pt x="27" y="48"/>
                  </a:cubicBezTo>
                  <a:cubicBezTo>
                    <a:pt x="29" y="56"/>
                    <a:pt x="31" y="65"/>
                    <a:pt x="31" y="74"/>
                  </a:cubicBezTo>
                  <a:cubicBezTo>
                    <a:pt x="28" y="73"/>
                    <a:pt x="27" y="66"/>
                    <a:pt x="26" y="61"/>
                  </a:cubicBezTo>
                  <a:cubicBezTo>
                    <a:pt x="25" y="58"/>
                    <a:pt x="24" y="50"/>
                    <a:pt x="23" y="45"/>
                  </a:cubicBezTo>
                  <a:cubicBezTo>
                    <a:pt x="21" y="39"/>
                    <a:pt x="19" y="24"/>
                    <a:pt x="18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6"/>
                    <a:pt x="16" y="16"/>
                    <a:pt x="16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9" y="10"/>
                    <a:pt x="11" y="12"/>
                    <a:pt x="9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10" y="23"/>
                    <a:pt x="11" y="24"/>
                  </a:cubicBezTo>
                  <a:cubicBezTo>
                    <a:pt x="7" y="33"/>
                    <a:pt x="10" y="47"/>
                    <a:pt x="8" y="57"/>
                  </a:cubicBezTo>
                  <a:cubicBezTo>
                    <a:pt x="7" y="63"/>
                    <a:pt x="8" y="63"/>
                    <a:pt x="10" y="67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0" y="78"/>
                    <a:pt x="8" y="75"/>
                    <a:pt x="9" y="79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10" y="88"/>
                    <a:pt x="9" y="97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12"/>
                    <a:pt x="9" y="110"/>
                    <a:pt x="9" y="110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6" y="113"/>
                    <a:pt x="7" y="111"/>
                    <a:pt x="6" y="113"/>
                  </a:cubicBezTo>
                  <a:cubicBezTo>
                    <a:pt x="8" y="118"/>
                    <a:pt x="8" y="113"/>
                    <a:pt x="8" y="125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7" y="141"/>
                    <a:pt x="7" y="141"/>
                    <a:pt x="6" y="143"/>
                  </a:cubicBezTo>
                  <a:cubicBezTo>
                    <a:pt x="6" y="141"/>
                    <a:pt x="6" y="141"/>
                    <a:pt x="7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3" y="144"/>
                    <a:pt x="4" y="145"/>
                    <a:pt x="4" y="149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5"/>
                    <a:pt x="5" y="155"/>
                    <a:pt x="5" y="155"/>
                  </a:cubicBezTo>
                  <a:cubicBezTo>
                    <a:pt x="5" y="155"/>
                    <a:pt x="5" y="156"/>
                    <a:pt x="5" y="156"/>
                  </a:cubicBezTo>
                  <a:cubicBezTo>
                    <a:pt x="7" y="176"/>
                    <a:pt x="7" y="176"/>
                    <a:pt x="7" y="176"/>
                  </a:cubicBezTo>
                  <a:cubicBezTo>
                    <a:pt x="5" y="178"/>
                    <a:pt x="5" y="178"/>
                    <a:pt x="5" y="178"/>
                  </a:cubicBezTo>
                  <a:cubicBezTo>
                    <a:pt x="5" y="181"/>
                    <a:pt x="5" y="183"/>
                    <a:pt x="5" y="185"/>
                  </a:cubicBezTo>
                  <a:cubicBezTo>
                    <a:pt x="5" y="187"/>
                    <a:pt x="5" y="187"/>
                    <a:pt x="5" y="188"/>
                  </a:cubicBezTo>
                  <a:cubicBezTo>
                    <a:pt x="8" y="196"/>
                    <a:pt x="9" y="205"/>
                    <a:pt x="10" y="212"/>
                  </a:cubicBezTo>
                  <a:cubicBezTo>
                    <a:pt x="11" y="213"/>
                    <a:pt x="11" y="213"/>
                    <a:pt x="11" y="213"/>
                  </a:cubicBezTo>
                  <a:cubicBezTo>
                    <a:pt x="13" y="219"/>
                    <a:pt x="13" y="221"/>
                    <a:pt x="8" y="221"/>
                  </a:cubicBezTo>
                  <a:cubicBezTo>
                    <a:pt x="8" y="221"/>
                    <a:pt x="7" y="220"/>
                    <a:pt x="7" y="220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3" y="215"/>
                    <a:pt x="5" y="215"/>
                    <a:pt x="1" y="215"/>
                  </a:cubicBezTo>
                  <a:cubicBezTo>
                    <a:pt x="0" y="219"/>
                    <a:pt x="1" y="217"/>
                    <a:pt x="1" y="221"/>
                  </a:cubicBezTo>
                  <a:cubicBezTo>
                    <a:pt x="2" y="224"/>
                    <a:pt x="1" y="223"/>
                    <a:pt x="1" y="227"/>
                  </a:cubicBezTo>
                  <a:cubicBezTo>
                    <a:pt x="1" y="231"/>
                    <a:pt x="3" y="237"/>
                    <a:pt x="3" y="238"/>
                  </a:cubicBezTo>
                  <a:cubicBezTo>
                    <a:pt x="4" y="243"/>
                    <a:pt x="3" y="237"/>
                    <a:pt x="3" y="241"/>
                  </a:cubicBezTo>
                  <a:cubicBezTo>
                    <a:pt x="7" y="254"/>
                    <a:pt x="7" y="254"/>
                    <a:pt x="7" y="254"/>
                  </a:cubicBezTo>
                  <a:cubicBezTo>
                    <a:pt x="7" y="256"/>
                    <a:pt x="7" y="259"/>
                    <a:pt x="7" y="261"/>
                  </a:cubicBezTo>
                  <a:cubicBezTo>
                    <a:pt x="3" y="263"/>
                    <a:pt x="3" y="263"/>
                    <a:pt x="3" y="263"/>
                  </a:cubicBezTo>
                  <a:cubicBezTo>
                    <a:pt x="3" y="268"/>
                    <a:pt x="1" y="267"/>
                    <a:pt x="5" y="265"/>
                  </a:cubicBezTo>
                  <a:cubicBezTo>
                    <a:pt x="5" y="270"/>
                    <a:pt x="5" y="267"/>
                    <a:pt x="6" y="268"/>
                  </a:cubicBezTo>
                  <a:cubicBezTo>
                    <a:pt x="6" y="268"/>
                    <a:pt x="6" y="269"/>
                    <a:pt x="6" y="269"/>
                  </a:cubicBezTo>
                  <a:cubicBezTo>
                    <a:pt x="7" y="272"/>
                    <a:pt x="7" y="274"/>
                    <a:pt x="10" y="272"/>
                  </a:cubicBezTo>
                  <a:cubicBezTo>
                    <a:pt x="10" y="274"/>
                    <a:pt x="10" y="274"/>
                    <a:pt x="11" y="276"/>
                  </a:cubicBezTo>
                  <a:cubicBezTo>
                    <a:pt x="11" y="276"/>
                    <a:pt x="12" y="277"/>
                    <a:pt x="12" y="277"/>
                  </a:cubicBezTo>
                  <a:cubicBezTo>
                    <a:pt x="12" y="276"/>
                    <a:pt x="12" y="277"/>
                    <a:pt x="12" y="277"/>
                  </a:cubicBezTo>
                  <a:cubicBezTo>
                    <a:pt x="12" y="284"/>
                    <a:pt x="13" y="282"/>
                    <a:pt x="13" y="289"/>
                  </a:cubicBezTo>
                  <a:cubicBezTo>
                    <a:pt x="15" y="288"/>
                    <a:pt x="15" y="287"/>
                    <a:pt x="17" y="289"/>
                  </a:cubicBezTo>
                  <a:cubicBezTo>
                    <a:pt x="18" y="292"/>
                    <a:pt x="17" y="292"/>
                    <a:pt x="17" y="294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18" y="295"/>
                    <a:pt x="18" y="295"/>
                    <a:pt x="18" y="295"/>
                  </a:cubicBezTo>
                  <a:cubicBezTo>
                    <a:pt x="21" y="299"/>
                    <a:pt x="21" y="299"/>
                    <a:pt x="21" y="299"/>
                  </a:cubicBezTo>
                  <a:cubicBezTo>
                    <a:pt x="24" y="297"/>
                    <a:pt x="24" y="297"/>
                    <a:pt x="24" y="297"/>
                  </a:cubicBezTo>
                  <a:cubicBezTo>
                    <a:pt x="30" y="304"/>
                    <a:pt x="31" y="319"/>
                    <a:pt x="40" y="323"/>
                  </a:cubicBezTo>
                  <a:cubicBezTo>
                    <a:pt x="39" y="320"/>
                    <a:pt x="39" y="320"/>
                    <a:pt x="39" y="317"/>
                  </a:cubicBezTo>
                  <a:cubicBezTo>
                    <a:pt x="38" y="313"/>
                    <a:pt x="36" y="313"/>
                    <a:pt x="37" y="309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8" y="306"/>
                    <a:pt x="39" y="306"/>
                    <a:pt x="39" y="306"/>
                  </a:cubicBezTo>
                  <a:cubicBezTo>
                    <a:pt x="39" y="306"/>
                    <a:pt x="39" y="306"/>
                    <a:pt x="39" y="306"/>
                  </a:cubicBezTo>
                  <a:cubicBezTo>
                    <a:pt x="39" y="307"/>
                    <a:pt x="40" y="307"/>
                    <a:pt x="40" y="307"/>
                  </a:cubicBezTo>
                  <a:cubicBezTo>
                    <a:pt x="42" y="318"/>
                    <a:pt x="42" y="318"/>
                    <a:pt x="42" y="318"/>
                  </a:cubicBezTo>
                  <a:cubicBezTo>
                    <a:pt x="44" y="324"/>
                    <a:pt x="45" y="322"/>
                    <a:pt x="46" y="331"/>
                  </a:cubicBezTo>
                  <a:cubicBezTo>
                    <a:pt x="49" y="336"/>
                    <a:pt x="49" y="336"/>
                    <a:pt x="49" y="336"/>
                  </a:cubicBezTo>
                  <a:cubicBezTo>
                    <a:pt x="54" y="336"/>
                    <a:pt x="54" y="336"/>
                    <a:pt x="54" y="336"/>
                  </a:cubicBezTo>
                  <a:cubicBezTo>
                    <a:pt x="53" y="339"/>
                    <a:pt x="51" y="342"/>
                    <a:pt x="53" y="344"/>
                  </a:cubicBezTo>
                  <a:cubicBezTo>
                    <a:pt x="55" y="348"/>
                    <a:pt x="51" y="341"/>
                    <a:pt x="55" y="346"/>
                  </a:cubicBezTo>
                  <a:cubicBezTo>
                    <a:pt x="57" y="349"/>
                    <a:pt x="58" y="354"/>
                    <a:pt x="58" y="358"/>
                  </a:cubicBezTo>
                  <a:cubicBezTo>
                    <a:pt x="60" y="363"/>
                    <a:pt x="59" y="363"/>
                    <a:pt x="62" y="364"/>
                  </a:cubicBezTo>
                  <a:cubicBezTo>
                    <a:pt x="63" y="362"/>
                    <a:pt x="63" y="366"/>
                    <a:pt x="63" y="361"/>
                  </a:cubicBezTo>
                  <a:cubicBezTo>
                    <a:pt x="63" y="350"/>
                    <a:pt x="63" y="350"/>
                    <a:pt x="63" y="350"/>
                  </a:cubicBezTo>
                  <a:cubicBezTo>
                    <a:pt x="62" y="346"/>
                    <a:pt x="62" y="351"/>
                    <a:pt x="61" y="345"/>
                  </a:cubicBezTo>
                  <a:cubicBezTo>
                    <a:pt x="61" y="342"/>
                    <a:pt x="61" y="341"/>
                    <a:pt x="60" y="339"/>
                  </a:cubicBezTo>
                  <a:cubicBezTo>
                    <a:pt x="59" y="336"/>
                    <a:pt x="59" y="336"/>
                    <a:pt x="59" y="336"/>
                  </a:cubicBezTo>
                  <a:cubicBezTo>
                    <a:pt x="59" y="336"/>
                    <a:pt x="59" y="336"/>
                    <a:pt x="59" y="335"/>
                  </a:cubicBezTo>
                  <a:cubicBezTo>
                    <a:pt x="59" y="335"/>
                    <a:pt x="59" y="333"/>
                    <a:pt x="59" y="331"/>
                  </a:cubicBezTo>
                  <a:cubicBezTo>
                    <a:pt x="58" y="328"/>
                    <a:pt x="58" y="330"/>
                    <a:pt x="57" y="326"/>
                  </a:cubicBezTo>
                  <a:cubicBezTo>
                    <a:pt x="57" y="323"/>
                    <a:pt x="57" y="322"/>
                    <a:pt x="58" y="319"/>
                  </a:cubicBezTo>
                  <a:cubicBezTo>
                    <a:pt x="62" y="319"/>
                    <a:pt x="63" y="321"/>
                    <a:pt x="64" y="325"/>
                  </a:cubicBezTo>
                  <a:cubicBezTo>
                    <a:pt x="65" y="329"/>
                    <a:pt x="66" y="332"/>
                    <a:pt x="65" y="335"/>
                  </a:cubicBezTo>
                  <a:cubicBezTo>
                    <a:pt x="67" y="336"/>
                    <a:pt x="65" y="335"/>
                    <a:pt x="67" y="336"/>
                  </a:cubicBezTo>
                  <a:cubicBezTo>
                    <a:pt x="69" y="337"/>
                    <a:pt x="66" y="336"/>
                    <a:pt x="69" y="338"/>
                  </a:cubicBezTo>
                  <a:cubicBezTo>
                    <a:pt x="69" y="334"/>
                    <a:pt x="68" y="332"/>
                    <a:pt x="69" y="329"/>
                  </a:cubicBezTo>
                  <a:cubicBezTo>
                    <a:pt x="69" y="329"/>
                    <a:pt x="70" y="331"/>
                    <a:pt x="70" y="331"/>
                  </a:cubicBezTo>
                  <a:cubicBezTo>
                    <a:pt x="71" y="332"/>
                    <a:pt x="71" y="332"/>
                    <a:pt x="71" y="332"/>
                  </a:cubicBezTo>
                  <a:cubicBezTo>
                    <a:pt x="72" y="331"/>
                    <a:pt x="72" y="331"/>
                    <a:pt x="74" y="331"/>
                  </a:cubicBezTo>
                  <a:cubicBezTo>
                    <a:pt x="72" y="310"/>
                    <a:pt x="72" y="310"/>
                    <a:pt x="72" y="310"/>
                  </a:cubicBezTo>
                  <a:cubicBezTo>
                    <a:pt x="72" y="309"/>
                    <a:pt x="71" y="307"/>
                    <a:pt x="71" y="306"/>
                  </a:cubicBezTo>
                  <a:cubicBezTo>
                    <a:pt x="70" y="304"/>
                    <a:pt x="70" y="304"/>
                    <a:pt x="70" y="304"/>
                  </a:cubicBezTo>
                  <a:cubicBezTo>
                    <a:pt x="66" y="291"/>
                    <a:pt x="72" y="300"/>
                    <a:pt x="69" y="286"/>
                  </a:cubicBezTo>
                  <a:cubicBezTo>
                    <a:pt x="68" y="279"/>
                    <a:pt x="68" y="279"/>
                    <a:pt x="68" y="279"/>
                  </a:cubicBezTo>
                  <a:cubicBezTo>
                    <a:pt x="68" y="276"/>
                    <a:pt x="68" y="278"/>
                    <a:pt x="67" y="275"/>
                  </a:cubicBezTo>
                  <a:cubicBezTo>
                    <a:pt x="67" y="272"/>
                    <a:pt x="67" y="270"/>
                    <a:pt x="67" y="267"/>
                  </a:cubicBezTo>
                  <a:cubicBezTo>
                    <a:pt x="64" y="263"/>
                    <a:pt x="65" y="263"/>
                    <a:pt x="65" y="259"/>
                  </a:cubicBezTo>
                  <a:cubicBezTo>
                    <a:pt x="64" y="257"/>
                    <a:pt x="65" y="258"/>
                    <a:pt x="63" y="257"/>
                  </a:cubicBezTo>
                  <a:cubicBezTo>
                    <a:pt x="64" y="255"/>
                    <a:pt x="65" y="258"/>
                    <a:pt x="64" y="254"/>
                  </a:cubicBezTo>
                  <a:cubicBezTo>
                    <a:pt x="63" y="249"/>
                    <a:pt x="58" y="244"/>
                    <a:pt x="60" y="237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3" y="239"/>
                    <a:pt x="61" y="238"/>
                    <a:pt x="62" y="240"/>
                  </a:cubicBezTo>
                  <a:cubicBezTo>
                    <a:pt x="63" y="242"/>
                    <a:pt x="62" y="240"/>
                    <a:pt x="63" y="242"/>
                  </a:cubicBezTo>
                  <a:cubicBezTo>
                    <a:pt x="66" y="246"/>
                    <a:pt x="69" y="263"/>
                    <a:pt x="70" y="267"/>
                  </a:cubicBezTo>
                  <a:cubicBezTo>
                    <a:pt x="72" y="282"/>
                    <a:pt x="72" y="276"/>
                    <a:pt x="73" y="287"/>
                  </a:cubicBezTo>
                  <a:cubicBezTo>
                    <a:pt x="74" y="289"/>
                    <a:pt x="74" y="289"/>
                    <a:pt x="74" y="289"/>
                  </a:cubicBezTo>
                  <a:cubicBezTo>
                    <a:pt x="74" y="290"/>
                    <a:pt x="74" y="293"/>
                    <a:pt x="75" y="293"/>
                  </a:cubicBezTo>
                  <a:cubicBezTo>
                    <a:pt x="75" y="296"/>
                    <a:pt x="76" y="299"/>
                    <a:pt x="76" y="302"/>
                  </a:cubicBezTo>
                  <a:cubicBezTo>
                    <a:pt x="79" y="313"/>
                    <a:pt x="81" y="325"/>
                    <a:pt x="82" y="338"/>
                  </a:cubicBezTo>
                  <a:cubicBezTo>
                    <a:pt x="83" y="348"/>
                    <a:pt x="83" y="365"/>
                    <a:pt x="86" y="373"/>
                  </a:cubicBezTo>
                  <a:cubicBezTo>
                    <a:pt x="90" y="372"/>
                    <a:pt x="86" y="374"/>
                    <a:pt x="90" y="371"/>
                  </a:cubicBezTo>
                  <a:cubicBezTo>
                    <a:pt x="91" y="369"/>
                    <a:pt x="89" y="369"/>
                    <a:pt x="92" y="370"/>
                  </a:cubicBezTo>
                  <a:cubicBezTo>
                    <a:pt x="91" y="363"/>
                    <a:pt x="93" y="366"/>
                    <a:pt x="94" y="361"/>
                  </a:cubicBezTo>
                  <a:cubicBezTo>
                    <a:pt x="94" y="357"/>
                    <a:pt x="92" y="351"/>
                    <a:pt x="92" y="346"/>
                  </a:cubicBezTo>
                  <a:cubicBezTo>
                    <a:pt x="92" y="340"/>
                    <a:pt x="92" y="338"/>
                    <a:pt x="90" y="332"/>
                  </a:cubicBezTo>
                  <a:cubicBezTo>
                    <a:pt x="90" y="331"/>
                    <a:pt x="90" y="331"/>
                    <a:pt x="90" y="331"/>
                  </a:cubicBezTo>
                  <a:cubicBezTo>
                    <a:pt x="89" y="304"/>
                    <a:pt x="89" y="304"/>
                    <a:pt x="89" y="304"/>
                  </a:cubicBezTo>
                  <a:cubicBezTo>
                    <a:pt x="89" y="299"/>
                    <a:pt x="90" y="304"/>
                    <a:pt x="89" y="301"/>
                  </a:cubicBezTo>
                  <a:cubicBezTo>
                    <a:pt x="89" y="301"/>
                    <a:pt x="88" y="300"/>
                    <a:pt x="88" y="299"/>
                  </a:cubicBezTo>
                  <a:cubicBezTo>
                    <a:pt x="88" y="297"/>
                    <a:pt x="89" y="298"/>
                    <a:pt x="88" y="294"/>
                  </a:cubicBezTo>
                  <a:cubicBezTo>
                    <a:pt x="88" y="291"/>
                    <a:pt x="87" y="286"/>
                    <a:pt x="87" y="282"/>
                  </a:cubicBezTo>
                  <a:cubicBezTo>
                    <a:pt x="90" y="284"/>
                    <a:pt x="86" y="282"/>
                    <a:pt x="89" y="283"/>
                  </a:cubicBezTo>
                  <a:cubicBezTo>
                    <a:pt x="89" y="283"/>
                    <a:pt x="89" y="284"/>
                    <a:pt x="89" y="284"/>
                  </a:cubicBezTo>
                  <a:cubicBezTo>
                    <a:pt x="89" y="284"/>
                    <a:pt x="90" y="284"/>
                    <a:pt x="90" y="284"/>
                  </a:cubicBezTo>
                  <a:cubicBezTo>
                    <a:pt x="91" y="285"/>
                    <a:pt x="91" y="285"/>
                    <a:pt x="91" y="285"/>
                  </a:cubicBezTo>
                  <a:cubicBezTo>
                    <a:pt x="91" y="284"/>
                    <a:pt x="91" y="285"/>
                    <a:pt x="92" y="285"/>
                  </a:cubicBezTo>
                  <a:cubicBezTo>
                    <a:pt x="89" y="289"/>
                    <a:pt x="89" y="289"/>
                    <a:pt x="89" y="289"/>
                  </a:cubicBezTo>
                  <a:cubicBezTo>
                    <a:pt x="94" y="291"/>
                    <a:pt x="94" y="291"/>
                    <a:pt x="94" y="291"/>
                  </a:cubicBezTo>
                  <a:cubicBezTo>
                    <a:pt x="89" y="294"/>
                    <a:pt x="99" y="290"/>
                    <a:pt x="93" y="292"/>
                  </a:cubicBezTo>
                  <a:cubicBezTo>
                    <a:pt x="91" y="293"/>
                    <a:pt x="92" y="292"/>
                    <a:pt x="90" y="293"/>
                  </a:cubicBezTo>
                  <a:cubicBezTo>
                    <a:pt x="95" y="298"/>
                    <a:pt x="95" y="298"/>
                    <a:pt x="95" y="298"/>
                  </a:cubicBezTo>
                  <a:cubicBezTo>
                    <a:pt x="98" y="297"/>
                    <a:pt x="96" y="297"/>
                    <a:pt x="99" y="296"/>
                  </a:cubicBezTo>
                  <a:cubicBezTo>
                    <a:pt x="98" y="300"/>
                    <a:pt x="98" y="297"/>
                    <a:pt x="97" y="301"/>
                  </a:cubicBezTo>
                  <a:cubicBezTo>
                    <a:pt x="100" y="308"/>
                    <a:pt x="101" y="312"/>
                    <a:pt x="105" y="311"/>
                  </a:cubicBezTo>
                  <a:cubicBezTo>
                    <a:pt x="105" y="310"/>
                    <a:pt x="105" y="310"/>
                    <a:pt x="104" y="310"/>
                  </a:cubicBezTo>
                  <a:cubicBezTo>
                    <a:pt x="102" y="305"/>
                    <a:pt x="103" y="300"/>
                    <a:pt x="102" y="295"/>
                  </a:cubicBezTo>
                  <a:cubicBezTo>
                    <a:pt x="101" y="289"/>
                    <a:pt x="100" y="296"/>
                    <a:pt x="101" y="289"/>
                  </a:cubicBezTo>
                  <a:cubicBezTo>
                    <a:pt x="101" y="286"/>
                    <a:pt x="101" y="284"/>
                    <a:pt x="101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4" y="277"/>
                    <a:pt x="103" y="276"/>
                    <a:pt x="103" y="272"/>
                  </a:cubicBezTo>
                  <a:cubicBezTo>
                    <a:pt x="102" y="273"/>
                    <a:pt x="102" y="273"/>
                    <a:pt x="100" y="273"/>
                  </a:cubicBezTo>
                  <a:cubicBezTo>
                    <a:pt x="101" y="268"/>
                    <a:pt x="101" y="270"/>
                    <a:pt x="96" y="268"/>
                  </a:cubicBezTo>
                  <a:cubicBezTo>
                    <a:pt x="96" y="269"/>
                    <a:pt x="96" y="267"/>
                    <a:pt x="95" y="271"/>
                  </a:cubicBezTo>
                  <a:cubicBezTo>
                    <a:pt x="95" y="273"/>
                    <a:pt x="96" y="275"/>
                    <a:pt x="95" y="277"/>
                  </a:cubicBezTo>
                  <a:cubicBezTo>
                    <a:pt x="93" y="274"/>
                    <a:pt x="95" y="274"/>
                    <a:pt x="93" y="270"/>
                  </a:cubicBezTo>
                  <a:cubicBezTo>
                    <a:pt x="91" y="263"/>
                    <a:pt x="91" y="263"/>
                    <a:pt x="91" y="263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94" y="258"/>
                    <a:pt x="94" y="258"/>
                    <a:pt x="94" y="258"/>
                  </a:cubicBezTo>
                  <a:cubicBezTo>
                    <a:pt x="97" y="259"/>
                    <a:pt x="95" y="260"/>
                    <a:pt x="98" y="261"/>
                  </a:cubicBezTo>
                  <a:cubicBezTo>
                    <a:pt x="98" y="261"/>
                    <a:pt x="99" y="262"/>
                    <a:pt x="98" y="257"/>
                  </a:cubicBezTo>
                  <a:cubicBezTo>
                    <a:pt x="98" y="252"/>
                    <a:pt x="95" y="254"/>
                    <a:pt x="98" y="245"/>
                  </a:cubicBezTo>
                  <a:cubicBezTo>
                    <a:pt x="96" y="246"/>
                    <a:pt x="97" y="247"/>
                    <a:pt x="95" y="249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9" y="243"/>
                    <a:pt x="98" y="246"/>
                    <a:pt x="99" y="249"/>
                  </a:cubicBezTo>
                  <a:cubicBezTo>
                    <a:pt x="101" y="254"/>
                    <a:pt x="99" y="251"/>
                    <a:pt x="101" y="252"/>
                  </a:cubicBezTo>
                  <a:cubicBezTo>
                    <a:pt x="103" y="250"/>
                    <a:pt x="103" y="253"/>
                    <a:pt x="103" y="249"/>
                  </a:cubicBezTo>
                  <a:cubicBezTo>
                    <a:pt x="103" y="238"/>
                    <a:pt x="103" y="238"/>
                    <a:pt x="103" y="238"/>
                  </a:cubicBezTo>
                  <a:cubicBezTo>
                    <a:pt x="105" y="236"/>
                    <a:pt x="105" y="236"/>
                    <a:pt x="105" y="236"/>
                  </a:cubicBezTo>
                  <a:cubicBezTo>
                    <a:pt x="105" y="236"/>
                    <a:pt x="106" y="236"/>
                    <a:pt x="106" y="236"/>
                  </a:cubicBezTo>
                  <a:cubicBezTo>
                    <a:pt x="105" y="235"/>
                    <a:pt x="105" y="235"/>
                    <a:pt x="105" y="235"/>
                  </a:cubicBezTo>
                  <a:cubicBezTo>
                    <a:pt x="104" y="233"/>
                    <a:pt x="104" y="233"/>
                    <a:pt x="105" y="230"/>
                  </a:cubicBezTo>
                  <a:cubicBezTo>
                    <a:pt x="103" y="231"/>
                    <a:pt x="103" y="231"/>
                    <a:pt x="102" y="230"/>
                  </a:cubicBezTo>
                  <a:cubicBezTo>
                    <a:pt x="102" y="215"/>
                    <a:pt x="99" y="221"/>
                    <a:pt x="98" y="213"/>
                  </a:cubicBezTo>
                  <a:cubicBezTo>
                    <a:pt x="98" y="206"/>
                    <a:pt x="96" y="201"/>
                    <a:pt x="96" y="195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4" y="189"/>
                    <a:pt x="93" y="187"/>
                    <a:pt x="92" y="183"/>
                  </a:cubicBezTo>
                  <a:cubicBezTo>
                    <a:pt x="91" y="180"/>
                    <a:pt x="92" y="176"/>
                    <a:pt x="90" y="170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5" y="116"/>
                    <a:pt x="76" y="118"/>
                    <a:pt x="76" y="117"/>
                  </a:cubicBezTo>
                  <a:cubicBezTo>
                    <a:pt x="74" y="111"/>
                    <a:pt x="76" y="112"/>
                    <a:pt x="73" y="107"/>
                  </a:cubicBezTo>
                  <a:cubicBezTo>
                    <a:pt x="72" y="102"/>
                    <a:pt x="71" y="97"/>
                    <a:pt x="72" y="94"/>
                  </a:cubicBezTo>
                  <a:cubicBezTo>
                    <a:pt x="75" y="96"/>
                    <a:pt x="75" y="101"/>
                    <a:pt x="76" y="104"/>
                  </a:cubicBezTo>
                  <a:cubicBezTo>
                    <a:pt x="77" y="107"/>
                    <a:pt x="78" y="109"/>
                    <a:pt x="78" y="110"/>
                  </a:cubicBezTo>
                  <a:cubicBezTo>
                    <a:pt x="79" y="112"/>
                    <a:pt x="79" y="115"/>
                    <a:pt x="79" y="117"/>
                  </a:cubicBezTo>
                  <a:cubicBezTo>
                    <a:pt x="79" y="117"/>
                    <a:pt x="80" y="117"/>
                    <a:pt x="81" y="118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87" y="144"/>
                    <a:pt x="88" y="145"/>
                    <a:pt x="88" y="145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6"/>
                    <a:pt x="88" y="146"/>
                    <a:pt x="88" y="146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90" y="154"/>
                    <a:pt x="90" y="156"/>
                    <a:pt x="92" y="161"/>
                  </a:cubicBezTo>
                  <a:cubicBezTo>
                    <a:pt x="94" y="167"/>
                    <a:pt x="94" y="173"/>
                    <a:pt x="96" y="179"/>
                  </a:cubicBezTo>
                  <a:cubicBezTo>
                    <a:pt x="97" y="185"/>
                    <a:pt x="98" y="181"/>
                    <a:pt x="98" y="188"/>
                  </a:cubicBezTo>
                  <a:cubicBezTo>
                    <a:pt x="100" y="192"/>
                    <a:pt x="98" y="187"/>
                    <a:pt x="100" y="190"/>
                  </a:cubicBezTo>
                  <a:cubicBezTo>
                    <a:pt x="103" y="195"/>
                    <a:pt x="102" y="203"/>
                    <a:pt x="105" y="212"/>
                  </a:cubicBezTo>
                  <a:cubicBezTo>
                    <a:pt x="105" y="212"/>
                    <a:pt x="105" y="213"/>
                    <a:pt x="105" y="213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6"/>
                    <a:pt x="106" y="222"/>
                    <a:pt x="108" y="224"/>
                  </a:cubicBezTo>
                  <a:cubicBezTo>
                    <a:pt x="109" y="222"/>
                    <a:pt x="109" y="222"/>
                    <a:pt x="109" y="222"/>
                  </a:cubicBezTo>
                  <a:cubicBezTo>
                    <a:pt x="109" y="222"/>
                    <a:pt x="110" y="221"/>
                    <a:pt x="110" y="221"/>
                  </a:cubicBezTo>
                  <a:cubicBezTo>
                    <a:pt x="111" y="216"/>
                    <a:pt x="110" y="216"/>
                    <a:pt x="109" y="212"/>
                  </a:cubicBezTo>
                  <a:cubicBezTo>
                    <a:pt x="108" y="208"/>
                    <a:pt x="108" y="208"/>
                    <a:pt x="110" y="206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7" y="198"/>
                    <a:pt x="107" y="198"/>
                    <a:pt x="107" y="198"/>
                  </a:cubicBezTo>
                  <a:cubicBezTo>
                    <a:pt x="104" y="196"/>
                    <a:pt x="104" y="196"/>
                    <a:pt x="104" y="196"/>
                  </a:cubicBezTo>
                  <a:cubicBezTo>
                    <a:pt x="105" y="195"/>
                    <a:pt x="105" y="195"/>
                    <a:pt x="105" y="195"/>
                  </a:cubicBezTo>
                  <a:cubicBezTo>
                    <a:pt x="107" y="191"/>
                    <a:pt x="103" y="198"/>
                    <a:pt x="105" y="194"/>
                  </a:cubicBezTo>
                  <a:cubicBezTo>
                    <a:pt x="104" y="190"/>
                    <a:pt x="105" y="186"/>
                    <a:pt x="103" y="181"/>
                  </a:cubicBezTo>
                  <a:cubicBezTo>
                    <a:pt x="102" y="179"/>
                    <a:pt x="102" y="179"/>
                    <a:pt x="102" y="179"/>
                  </a:cubicBezTo>
                  <a:cubicBezTo>
                    <a:pt x="101" y="174"/>
                    <a:pt x="102" y="170"/>
                    <a:pt x="99" y="164"/>
                  </a:cubicBezTo>
                  <a:cubicBezTo>
                    <a:pt x="97" y="157"/>
                    <a:pt x="96" y="147"/>
                    <a:pt x="95" y="141"/>
                  </a:cubicBezTo>
                  <a:cubicBezTo>
                    <a:pt x="94" y="135"/>
                    <a:pt x="95" y="138"/>
                    <a:pt x="92" y="13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88" y="122"/>
                    <a:pt x="90" y="124"/>
                    <a:pt x="89" y="12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3"/>
                    <a:pt x="81" y="87"/>
                    <a:pt x="79" y="84"/>
                  </a:cubicBezTo>
                  <a:cubicBezTo>
                    <a:pt x="76" y="81"/>
                    <a:pt x="76" y="76"/>
                    <a:pt x="74" y="71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2"/>
                    <a:pt x="68" y="52"/>
                    <a:pt x="67" y="52"/>
                  </a:cubicBezTo>
                  <a:cubicBezTo>
                    <a:pt x="67" y="52"/>
                    <a:pt x="67" y="51"/>
                    <a:pt x="67" y="51"/>
                  </a:cubicBezTo>
                  <a:cubicBezTo>
                    <a:pt x="65" y="45"/>
                    <a:pt x="65" y="50"/>
                    <a:pt x="63" y="41"/>
                  </a:cubicBezTo>
                  <a:cubicBezTo>
                    <a:pt x="61" y="39"/>
                    <a:pt x="61" y="40"/>
                    <a:pt x="60" y="38"/>
                  </a:cubicBezTo>
                  <a:cubicBezTo>
                    <a:pt x="59" y="33"/>
                    <a:pt x="61" y="35"/>
                    <a:pt x="55" y="2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2" y="10"/>
                    <a:pt x="42" y="8"/>
                    <a:pt x="42" y="12"/>
                  </a:cubicBezTo>
                  <a:cubicBezTo>
                    <a:pt x="42" y="12"/>
                    <a:pt x="41" y="11"/>
                    <a:pt x="41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39" y="12"/>
                    <a:pt x="39" y="13"/>
                  </a:cubicBezTo>
                  <a:cubicBezTo>
                    <a:pt x="38" y="17"/>
                    <a:pt x="39" y="18"/>
                    <a:pt x="40" y="20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9"/>
                    <a:pt x="46" y="42"/>
                    <a:pt x="46" y="43"/>
                  </a:cubicBezTo>
                  <a:cubicBezTo>
                    <a:pt x="47" y="44"/>
                    <a:pt x="47" y="44"/>
                    <a:pt x="47" y="47"/>
                  </a:cubicBezTo>
                  <a:cubicBezTo>
                    <a:pt x="50" y="58"/>
                    <a:pt x="54" y="71"/>
                    <a:pt x="57" y="81"/>
                  </a:cubicBezTo>
                  <a:cubicBezTo>
                    <a:pt x="60" y="90"/>
                    <a:pt x="61" y="100"/>
                    <a:pt x="64" y="10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71" y="133"/>
                    <a:pt x="73" y="147"/>
                    <a:pt x="77" y="152"/>
                  </a:cubicBezTo>
                  <a:cubicBezTo>
                    <a:pt x="77" y="162"/>
                    <a:pt x="77" y="158"/>
                    <a:pt x="80" y="164"/>
                  </a:cubicBezTo>
                  <a:cubicBezTo>
                    <a:pt x="81" y="168"/>
                    <a:pt x="84" y="179"/>
                    <a:pt x="83" y="182"/>
                  </a:cubicBezTo>
                  <a:cubicBezTo>
                    <a:pt x="82" y="188"/>
                    <a:pt x="84" y="179"/>
                    <a:pt x="79" y="182"/>
                  </a:cubicBezTo>
                  <a:cubicBezTo>
                    <a:pt x="79" y="175"/>
                    <a:pt x="77" y="177"/>
                    <a:pt x="77" y="172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2" y="167"/>
                    <a:pt x="75" y="165"/>
                    <a:pt x="73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70" y="150"/>
                    <a:pt x="69" y="142"/>
                    <a:pt x="68" y="138"/>
                  </a:cubicBezTo>
                  <a:cubicBezTo>
                    <a:pt x="65" y="130"/>
                    <a:pt x="65" y="125"/>
                    <a:pt x="64" y="121"/>
                  </a:cubicBezTo>
                  <a:cubicBezTo>
                    <a:pt x="60" y="111"/>
                    <a:pt x="60" y="111"/>
                    <a:pt x="60" y="111"/>
                  </a:cubicBezTo>
                  <a:cubicBezTo>
                    <a:pt x="59" y="107"/>
                    <a:pt x="60" y="106"/>
                    <a:pt x="58" y="102"/>
                  </a:cubicBezTo>
                  <a:cubicBezTo>
                    <a:pt x="56" y="99"/>
                    <a:pt x="57" y="99"/>
                    <a:pt x="56" y="95"/>
                  </a:cubicBezTo>
                  <a:cubicBezTo>
                    <a:pt x="53" y="87"/>
                    <a:pt x="52" y="90"/>
                    <a:pt x="49" y="72"/>
                  </a:cubicBezTo>
                  <a:cubicBezTo>
                    <a:pt x="45" y="49"/>
                    <a:pt x="38" y="27"/>
                    <a:pt x="31" y="5"/>
                  </a:cubicBezTo>
                  <a:cubicBezTo>
                    <a:pt x="29" y="1"/>
                    <a:pt x="29" y="1"/>
                    <a:pt x="29" y="1"/>
                  </a:cubicBezTo>
                  <a:lnTo>
                    <a:pt x="29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4" name="Freeform 29"/>
            <p:cNvSpPr>
              <a:spLocks noEditPoints="1"/>
            </p:cNvSpPr>
            <p:nvPr/>
          </p:nvSpPr>
          <p:spPr bwMode="auto">
            <a:xfrm>
              <a:off x="1358763" y="4881898"/>
              <a:ext cx="100975" cy="425036"/>
            </a:xfrm>
            <a:custGeom>
              <a:avLst/>
              <a:gdLst>
                <a:gd name="T0" fmla="*/ 34 w 101"/>
                <a:gd name="T1" fmla="*/ 117 h 422"/>
                <a:gd name="T2" fmla="*/ 34 w 101"/>
                <a:gd name="T3" fmla="*/ 115 h 422"/>
                <a:gd name="T4" fmla="*/ 40 w 101"/>
                <a:gd name="T5" fmla="*/ 82 h 422"/>
                <a:gd name="T6" fmla="*/ 44 w 101"/>
                <a:gd name="T7" fmla="*/ 69 h 422"/>
                <a:gd name="T8" fmla="*/ 61 w 101"/>
                <a:gd name="T9" fmla="*/ 5 h 422"/>
                <a:gd name="T10" fmla="*/ 44 w 101"/>
                <a:gd name="T11" fmla="*/ 60 h 422"/>
                <a:gd name="T12" fmla="*/ 49 w 101"/>
                <a:gd name="T13" fmla="*/ 36 h 422"/>
                <a:gd name="T14" fmla="*/ 45 w 101"/>
                <a:gd name="T15" fmla="*/ 21 h 422"/>
                <a:gd name="T16" fmla="*/ 29 w 101"/>
                <a:gd name="T17" fmla="*/ 51 h 422"/>
                <a:gd name="T18" fmla="*/ 21 w 101"/>
                <a:gd name="T19" fmla="*/ 90 h 422"/>
                <a:gd name="T20" fmla="*/ 16 w 101"/>
                <a:gd name="T21" fmla="*/ 110 h 422"/>
                <a:gd name="T22" fmla="*/ 10 w 101"/>
                <a:gd name="T23" fmla="*/ 119 h 422"/>
                <a:gd name="T24" fmla="*/ 9 w 101"/>
                <a:gd name="T25" fmla="*/ 144 h 422"/>
                <a:gd name="T26" fmla="*/ 1 w 101"/>
                <a:gd name="T27" fmla="*/ 167 h 422"/>
                <a:gd name="T28" fmla="*/ 2 w 101"/>
                <a:gd name="T29" fmla="*/ 170 h 422"/>
                <a:gd name="T30" fmla="*/ 3 w 101"/>
                <a:gd name="T31" fmla="*/ 178 h 422"/>
                <a:gd name="T32" fmla="*/ 2 w 101"/>
                <a:gd name="T33" fmla="*/ 197 h 422"/>
                <a:gd name="T34" fmla="*/ 3 w 101"/>
                <a:gd name="T35" fmla="*/ 209 h 422"/>
                <a:gd name="T36" fmla="*/ 7 w 101"/>
                <a:gd name="T37" fmla="*/ 222 h 422"/>
                <a:gd name="T38" fmla="*/ 6 w 101"/>
                <a:gd name="T39" fmla="*/ 234 h 422"/>
                <a:gd name="T40" fmla="*/ 5 w 101"/>
                <a:gd name="T41" fmla="*/ 261 h 422"/>
                <a:gd name="T42" fmla="*/ 6 w 101"/>
                <a:gd name="T43" fmla="*/ 272 h 422"/>
                <a:gd name="T44" fmla="*/ 7 w 101"/>
                <a:gd name="T45" fmla="*/ 286 h 422"/>
                <a:gd name="T46" fmla="*/ 9 w 101"/>
                <a:gd name="T47" fmla="*/ 301 h 422"/>
                <a:gd name="T48" fmla="*/ 6 w 101"/>
                <a:gd name="T49" fmla="*/ 318 h 422"/>
                <a:gd name="T50" fmla="*/ 10 w 101"/>
                <a:gd name="T51" fmla="*/ 360 h 422"/>
                <a:gd name="T52" fmla="*/ 10 w 101"/>
                <a:gd name="T53" fmla="*/ 380 h 422"/>
                <a:gd name="T54" fmla="*/ 12 w 101"/>
                <a:gd name="T55" fmla="*/ 387 h 422"/>
                <a:gd name="T56" fmla="*/ 16 w 101"/>
                <a:gd name="T57" fmla="*/ 388 h 422"/>
                <a:gd name="T58" fmla="*/ 16 w 101"/>
                <a:gd name="T59" fmla="*/ 352 h 422"/>
                <a:gd name="T60" fmla="*/ 17 w 101"/>
                <a:gd name="T61" fmla="*/ 328 h 422"/>
                <a:gd name="T62" fmla="*/ 20 w 101"/>
                <a:gd name="T63" fmla="*/ 278 h 422"/>
                <a:gd name="T64" fmla="*/ 27 w 101"/>
                <a:gd name="T65" fmla="*/ 227 h 422"/>
                <a:gd name="T66" fmla="*/ 24 w 101"/>
                <a:gd name="T67" fmla="*/ 334 h 422"/>
                <a:gd name="T68" fmla="*/ 31 w 101"/>
                <a:gd name="T69" fmla="*/ 361 h 422"/>
                <a:gd name="T70" fmla="*/ 27 w 101"/>
                <a:gd name="T71" fmla="*/ 410 h 422"/>
                <a:gd name="T72" fmla="*/ 37 w 101"/>
                <a:gd name="T73" fmla="*/ 408 h 422"/>
                <a:gd name="T74" fmla="*/ 39 w 101"/>
                <a:gd name="T75" fmla="*/ 387 h 422"/>
                <a:gd name="T76" fmla="*/ 54 w 101"/>
                <a:gd name="T77" fmla="*/ 361 h 422"/>
                <a:gd name="T78" fmla="*/ 61 w 101"/>
                <a:gd name="T79" fmla="*/ 339 h 422"/>
                <a:gd name="T80" fmla="*/ 66 w 101"/>
                <a:gd name="T81" fmla="*/ 316 h 422"/>
                <a:gd name="T82" fmla="*/ 73 w 101"/>
                <a:gd name="T83" fmla="*/ 291 h 422"/>
                <a:gd name="T84" fmla="*/ 75 w 101"/>
                <a:gd name="T85" fmla="*/ 281 h 422"/>
                <a:gd name="T86" fmla="*/ 77 w 101"/>
                <a:gd name="T87" fmla="*/ 264 h 422"/>
                <a:gd name="T88" fmla="*/ 77 w 101"/>
                <a:gd name="T89" fmla="*/ 258 h 422"/>
                <a:gd name="T90" fmla="*/ 82 w 101"/>
                <a:gd name="T91" fmla="*/ 245 h 422"/>
                <a:gd name="T92" fmla="*/ 88 w 101"/>
                <a:gd name="T93" fmla="*/ 229 h 422"/>
                <a:gd name="T94" fmla="*/ 98 w 101"/>
                <a:gd name="T95" fmla="*/ 122 h 422"/>
                <a:gd name="T96" fmla="*/ 91 w 101"/>
                <a:gd name="T97" fmla="*/ 47 h 422"/>
                <a:gd name="T98" fmla="*/ 83 w 101"/>
                <a:gd name="T99" fmla="*/ 120 h 422"/>
                <a:gd name="T100" fmla="*/ 76 w 101"/>
                <a:gd name="T101" fmla="*/ 111 h 422"/>
                <a:gd name="T102" fmla="*/ 69 w 101"/>
                <a:gd name="T103" fmla="*/ 193 h 422"/>
                <a:gd name="T104" fmla="*/ 61 w 101"/>
                <a:gd name="T105" fmla="*/ 274 h 422"/>
                <a:gd name="T106" fmla="*/ 63 w 101"/>
                <a:gd name="T107" fmla="*/ 214 h 422"/>
                <a:gd name="T108" fmla="*/ 70 w 101"/>
                <a:gd name="T109" fmla="*/ 115 h 422"/>
                <a:gd name="T110" fmla="*/ 72 w 101"/>
                <a:gd name="T111" fmla="*/ 85 h 422"/>
                <a:gd name="T112" fmla="*/ 70 w 101"/>
                <a:gd name="T113" fmla="*/ 61 h 422"/>
                <a:gd name="T114" fmla="*/ 72 w 101"/>
                <a:gd name="T115" fmla="*/ 41 h 422"/>
                <a:gd name="T116" fmla="*/ 66 w 101"/>
                <a:gd name="T117" fmla="*/ 32 h 422"/>
                <a:gd name="T118" fmla="*/ 69 w 101"/>
                <a:gd name="T119" fmla="*/ 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422">
                  <a:moveTo>
                    <a:pt x="9" y="171"/>
                  </a:moveTo>
                  <a:cubicBezTo>
                    <a:pt x="6" y="170"/>
                    <a:pt x="8" y="171"/>
                    <a:pt x="7" y="169"/>
                  </a:cubicBezTo>
                  <a:cubicBezTo>
                    <a:pt x="9" y="170"/>
                    <a:pt x="8" y="168"/>
                    <a:pt x="9" y="171"/>
                  </a:cubicBezTo>
                  <a:close/>
                  <a:moveTo>
                    <a:pt x="34" y="117"/>
                  </a:moveTo>
                  <a:cubicBezTo>
                    <a:pt x="32" y="115"/>
                    <a:pt x="32" y="115"/>
                    <a:pt x="33" y="111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8" y="95"/>
                    <a:pt x="39" y="96"/>
                    <a:pt x="36" y="106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7"/>
                    <a:pt x="34" y="115"/>
                    <a:pt x="34" y="117"/>
                  </a:cubicBezTo>
                  <a:close/>
                  <a:moveTo>
                    <a:pt x="38" y="92"/>
                  </a:moveTo>
                  <a:cubicBezTo>
                    <a:pt x="38" y="92"/>
                    <a:pt x="36" y="92"/>
                    <a:pt x="38" y="87"/>
                  </a:cubicBezTo>
                  <a:cubicBezTo>
                    <a:pt x="38" y="86"/>
                    <a:pt x="40" y="83"/>
                    <a:pt x="40" y="82"/>
                  </a:cubicBezTo>
                  <a:cubicBezTo>
                    <a:pt x="41" y="85"/>
                    <a:pt x="41" y="79"/>
                    <a:pt x="41" y="86"/>
                  </a:cubicBezTo>
                  <a:cubicBezTo>
                    <a:pt x="38" y="92"/>
                    <a:pt x="38" y="92"/>
                    <a:pt x="38" y="92"/>
                  </a:cubicBezTo>
                  <a:close/>
                  <a:moveTo>
                    <a:pt x="43" y="76"/>
                  </a:moveTo>
                  <a:cubicBezTo>
                    <a:pt x="43" y="76"/>
                    <a:pt x="38" y="78"/>
                    <a:pt x="44" y="69"/>
                  </a:cubicBezTo>
                  <a:cubicBezTo>
                    <a:pt x="44" y="74"/>
                    <a:pt x="43" y="74"/>
                    <a:pt x="43" y="76"/>
                  </a:cubicBezTo>
                  <a:close/>
                  <a:moveTo>
                    <a:pt x="67" y="16"/>
                  </a:moveTo>
                  <a:cubicBezTo>
                    <a:pt x="67" y="5"/>
                    <a:pt x="66" y="9"/>
                    <a:pt x="65" y="0"/>
                  </a:cubicBezTo>
                  <a:cubicBezTo>
                    <a:pt x="62" y="1"/>
                    <a:pt x="62" y="2"/>
                    <a:pt x="61" y="5"/>
                  </a:cubicBezTo>
                  <a:cubicBezTo>
                    <a:pt x="58" y="12"/>
                    <a:pt x="56" y="20"/>
                    <a:pt x="55" y="27"/>
                  </a:cubicBezTo>
                  <a:cubicBezTo>
                    <a:pt x="54" y="29"/>
                    <a:pt x="55" y="27"/>
                    <a:pt x="53" y="30"/>
                  </a:cubicBezTo>
                  <a:cubicBezTo>
                    <a:pt x="50" y="38"/>
                    <a:pt x="50" y="49"/>
                    <a:pt x="47" y="57"/>
                  </a:cubicBezTo>
                  <a:cubicBezTo>
                    <a:pt x="46" y="58"/>
                    <a:pt x="44" y="63"/>
                    <a:pt x="44" y="60"/>
                  </a:cubicBezTo>
                  <a:cubicBezTo>
                    <a:pt x="44" y="60"/>
                    <a:pt x="43" y="60"/>
                    <a:pt x="43" y="60"/>
                  </a:cubicBezTo>
                  <a:cubicBezTo>
                    <a:pt x="44" y="58"/>
                    <a:pt x="44" y="59"/>
                    <a:pt x="45" y="57"/>
                  </a:cubicBezTo>
                  <a:cubicBezTo>
                    <a:pt x="45" y="51"/>
                    <a:pt x="47" y="45"/>
                    <a:pt x="48" y="40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2"/>
                    <a:pt x="48" y="31"/>
                    <a:pt x="49" y="2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0"/>
                    <a:pt x="46" y="19"/>
                    <a:pt x="45" y="21"/>
                  </a:cubicBezTo>
                  <a:cubicBezTo>
                    <a:pt x="44" y="22"/>
                    <a:pt x="45" y="22"/>
                    <a:pt x="45" y="24"/>
                  </a:cubicBezTo>
                  <a:cubicBezTo>
                    <a:pt x="40" y="23"/>
                    <a:pt x="43" y="23"/>
                    <a:pt x="39" y="25"/>
                  </a:cubicBezTo>
                  <a:cubicBezTo>
                    <a:pt x="38" y="31"/>
                    <a:pt x="35" y="42"/>
                    <a:pt x="33" y="47"/>
                  </a:cubicBezTo>
                  <a:cubicBezTo>
                    <a:pt x="31" y="49"/>
                    <a:pt x="33" y="48"/>
                    <a:pt x="29" y="51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4" y="77"/>
                    <a:pt x="23" y="76"/>
                    <a:pt x="23" y="84"/>
                  </a:cubicBezTo>
                  <a:cubicBezTo>
                    <a:pt x="21" y="87"/>
                    <a:pt x="22" y="83"/>
                    <a:pt x="21" y="90"/>
                  </a:cubicBezTo>
                  <a:cubicBezTo>
                    <a:pt x="20" y="92"/>
                    <a:pt x="20" y="97"/>
                    <a:pt x="20" y="99"/>
                  </a:cubicBezTo>
                  <a:cubicBezTo>
                    <a:pt x="20" y="103"/>
                    <a:pt x="18" y="104"/>
                    <a:pt x="17" y="108"/>
                  </a:cubicBezTo>
                  <a:cubicBezTo>
                    <a:pt x="17" y="108"/>
                    <a:pt x="16" y="109"/>
                    <a:pt x="16" y="109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0"/>
                    <a:pt x="14" y="110"/>
                    <a:pt x="12" y="108"/>
                  </a:cubicBezTo>
                  <a:cubicBezTo>
                    <a:pt x="13" y="114"/>
                    <a:pt x="14" y="112"/>
                    <a:pt x="14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12" y="121"/>
                    <a:pt x="12" y="120"/>
                    <a:pt x="12" y="123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9" y="137"/>
                    <a:pt x="9" y="137"/>
                    <a:pt x="9" y="138"/>
                  </a:cubicBezTo>
                  <a:cubicBezTo>
                    <a:pt x="8" y="141"/>
                    <a:pt x="8" y="143"/>
                    <a:pt x="9" y="144"/>
                  </a:cubicBezTo>
                  <a:cubicBezTo>
                    <a:pt x="8" y="146"/>
                    <a:pt x="8" y="148"/>
                    <a:pt x="6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2" y="155"/>
                    <a:pt x="10" y="156"/>
                    <a:pt x="2" y="156"/>
                  </a:cubicBezTo>
                  <a:cubicBezTo>
                    <a:pt x="3" y="159"/>
                    <a:pt x="2" y="163"/>
                    <a:pt x="1" y="167"/>
                  </a:cubicBezTo>
                  <a:cubicBezTo>
                    <a:pt x="3" y="166"/>
                    <a:pt x="2" y="168"/>
                    <a:pt x="3" y="165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70"/>
                    <a:pt x="2" y="170"/>
                    <a:pt x="2" y="170"/>
                  </a:cubicBezTo>
                  <a:cubicBezTo>
                    <a:pt x="2" y="174"/>
                    <a:pt x="2" y="172"/>
                    <a:pt x="1" y="173"/>
                  </a:cubicBezTo>
                  <a:cubicBezTo>
                    <a:pt x="4" y="175"/>
                    <a:pt x="4" y="175"/>
                    <a:pt x="4" y="175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78"/>
                    <a:pt x="3" y="178"/>
                    <a:pt x="3" y="178"/>
                  </a:cubicBezTo>
                  <a:cubicBezTo>
                    <a:pt x="2" y="182"/>
                    <a:pt x="3" y="184"/>
                    <a:pt x="3" y="188"/>
                  </a:cubicBezTo>
                  <a:cubicBezTo>
                    <a:pt x="7" y="190"/>
                    <a:pt x="6" y="188"/>
                    <a:pt x="6" y="194"/>
                  </a:cubicBezTo>
                  <a:cubicBezTo>
                    <a:pt x="4" y="195"/>
                    <a:pt x="5" y="194"/>
                    <a:pt x="3" y="195"/>
                  </a:cubicBezTo>
                  <a:cubicBezTo>
                    <a:pt x="2" y="196"/>
                    <a:pt x="3" y="195"/>
                    <a:pt x="2" y="197"/>
                  </a:cubicBezTo>
                  <a:cubicBezTo>
                    <a:pt x="3" y="200"/>
                    <a:pt x="0" y="199"/>
                    <a:pt x="6" y="199"/>
                  </a:cubicBezTo>
                  <a:cubicBezTo>
                    <a:pt x="2" y="202"/>
                    <a:pt x="4" y="199"/>
                    <a:pt x="4" y="203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1" y="208"/>
                    <a:pt x="2" y="208"/>
                    <a:pt x="3" y="209"/>
                  </a:cubicBezTo>
                  <a:cubicBezTo>
                    <a:pt x="4" y="211"/>
                    <a:pt x="4" y="209"/>
                    <a:pt x="4" y="212"/>
                  </a:cubicBezTo>
                  <a:cubicBezTo>
                    <a:pt x="7" y="211"/>
                    <a:pt x="5" y="211"/>
                    <a:pt x="7" y="212"/>
                  </a:cubicBezTo>
                  <a:cubicBezTo>
                    <a:pt x="6" y="215"/>
                    <a:pt x="5" y="216"/>
                    <a:pt x="5" y="220"/>
                  </a:cubicBezTo>
                  <a:cubicBezTo>
                    <a:pt x="7" y="222"/>
                    <a:pt x="7" y="222"/>
                    <a:pt x="7" y="222"/>
                  </a:cubicBezTo>
                  <a:cubicBezTo>
                    <a:pt x="7" y="222"/>
                    <a:pt x="7" y="222"/>
                    <a:pt x="8" y="222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9" y="232"/>
                    <a:pt x="8" y="232"/>
                    <a:pt x="8" y="233"/>
                  </a:cubicBezTo>
                  <a:cubicBezTo>
                    <a:pt x="6" y="234"/>
                    <a:pt x="6" y="234"/>
                    <a:pt x="6" y="234"/>
                  </a:cubicBezTo>
                  <a:cubicBezTo>
                    <a:pt x="6" y="243"/>
                    <a:pt x="3" y="236"/>
                    <a:pt x="4" y="246"/>
                  </a:cubicBezTo>
                  <a:cubicBezTo>
                    <a:pt x="4" y="251"/>
                    <a:pt x="2" y="254"/>
                    <a:pt x="6" y="256"/>
                  </a:cubicBezTo>
                  <a:cubicBezTo>
                    <a:pt x="6" y="257"/>
                    <a:pt x="6" y="257"/>
                    <a:pt x="5" y="257"/>
                  </a:cubicBezTo>
                  <a:cubicBezTo>
                    <a:pt x="3" y="261"/>
                    <a:pt x="5" y="261"/>
                    <a:pt x="5" y="261"/>
                  </a:cubicBezTo>
                  <a:cubicBezTo>
                    <a:pt x="5" y="261"/>
                    <a:pt x="6" y="261"/>
                    <a:pt x="6" y="262"/>
                  </a:cubicBezTo>
                  <a:cubicBezTo>
                    <a:pt x="3" y="266"/>
                    <a:pt x="3" y="266"/>
                    <a:pt x="3" y="266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2"/>
                    <a:pt x="6" y="272"/>
                  </a:cubicBezTo>
                  <a:cubicBezTo>
                    <a:pt x="6" y="272"/>
                    <a:pt x="6" y="273"/>
                    <a:pt x="5" y="273"/>
                  </a:cubicBezTo>
                  <a:cubicBezTo>
                    <a:pt x="4" y="275"/>
                    <a:pt x="4" y="275"/>
                    <a:pt x="4" y="275"/>
                  </a:cubicBezTo>
                  <a:cubicBezTo>
                    <a:pt x="8" y="276"/>
                    <a:pt x="8" y="276"/>
                    <a:pt x="8" y="276"/>
                  </a:cubicBezTo>
                  <a:cubicBezTo>
                    <a:pt x="7" y="283"/>
                    <a:pt x="8" y="284"/>
                    <a:pt x="7" y="286"/>
                  </a:cubicBezTo>
                  <a:cubicBezTo>
                    <a:pt x="6" y="289"/>
                    <a:pt x="8" y="291"/>
                    <a:pt x="5" y="292"/>
                  </a:cubicBezTo>
                  <a:cubicBezTo>
                    <a:pt x="8" y="296"/>
                    <a:pt x="8" y="296"/>
                    <a:pt x="8" y="296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8" y="301"/>
                    <a:pt x="6" y="300"/>
                    <a:pt x="9" y="301"/>
                  </a:cubicBezTo>
                  <a:cubicBezTo>
                    <a:pt x="7" y="305"/>
                    <a:pt x="7" y="305"/>
                    <a:pt x="7" y="305"/>
                  </a:cubicBezTo>
                  <a:cubicBezTo>
                    <a:pt x="8" y="307"/>
                    <a:pt x="8" y="302"/>
                    <a:pt x="8" y="308"/>
                  </a:cubicBezTo>
                  <a:cubicBezTo>
                    <a:pt x="8" y="312"/>
                    <a:pt x="7" y="312"/>
                    <a:pt x="7" y="317"/>
                  </a:cubicBezTo>
                  <a:cubicBezTo>
                    <a:pt x="6" y="318"/>
                    <a:pt x="6" y="318"/>
                    <a:pt x="6" y="318"/>
                  </a:cubicBezTo>
                  <a:cubicBezTo>
                    <a:pt x="8" y="321"/>
                    <a:pt x="8" y="328"/>
                    <a:pt x="6" y="332"/>
                  </a:cubicBezTo>
                  <a:cubicBezTo>
                    <a:pt x="10" y="340"/>
                    <a:pt x="10" y="340"/>
                    <a:pt x="10" y="340"/>
                  </a:cubicBezTo>
                  <a:cubicBezTo>
                    <a:pt x="10" y="340"/>
                    <a:pt x="10" y="341"/>
                    <a:pt x="10" y="341"/>
                  </a:cubicBezTo>
                  <a:cubicBezTo>
                    <a:pt x="8" y="346"/>
                    <a:pt x="7" y="356"/>
                    <a:pt x="10" y="360"/>
                  </a:cubicBezTo>
                  <a:cubicBezTo>
                    <a:pt x="10" y="362"/>
                    <a:pt x="10" y="365"/>
                    <a:pt x="10" y="367"/>
                  </a:cubicBezTo>
                  <a:cubicBezTo>
                    <a:pt x="10" y="369"/>
                    <a:pt x="9" y="367"/>
                    <a:pt x="9" y="371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0" y="375"/>
                    <a:pt x="8" y="377"/>
                    <a:pt x="10" y="380"/>
                  </a:cubicBezTo>
                  <a:cubicBezTo>
                    <a:pt x="11" y="382"/>
                    <a:pt x="10" y="381"/>
                    <a:pt x="11" y="382"/>
                  </a:cubicBezTo>
                  <a:cubicBezTo>
                    <a:pt x="11" y="382"/>
                    <a:pt x="12" y="382"/>
                    <a:pt x="12" y="382"/>
                  </a:cubicBezTo>
                  <a:cubicBezTo>
                    <a:pt x="12" y="382"/>
                    <a:pt x="12" y="382"/>
                    <a:pt x="12" y="382"/>
                  </a:cubicBezTo>
                  <a:cubicBezTo>
                    <a:pt x="12" y="385"/>
                    <a:pt x="12" y="385"/>
                    <a:pt x="12" y="387"/>
                  </a:cubicBezTo>
                  <a:cubicBezTo>
                    <a:pt x="12" y="391"/>
                    <a:pt x="11" y="388"/>
                    <a:pt x="12" y="392"/>
                  </a:cubicBezTo>
                  <a:cubicBezTo>
                    <a:pt x="13" y="391"/>
                    <a:pt x="12" y="392"/>
                    <a:pt x="14" y="390"/>
                  </a:cubicBezTo>
                  <a:cubicBezTo>
                    <a:pt x="14" y="390"/>
                    <a:pt x="14" y="390"/>
                    <a:pt x="14" y="390"/>
                  </a:cubicBezTo>
                  <a:cubicBezTo>
                    <a:pt x="16" y="388"/>
                    <a:pt x="16" y="388"/>
                    <a:pt x="16" y="388"/>
                  </a:cubicBezTo>
                  <a:cubicBezTo>
                    <a:pt x="14" y="384"/>
                    <a:pt x="15" y="384"/>
                    <a:pt x="15" y="378"/>
                  </a:cubicBezTo>
                  <a:cubicBezTo>
                    <a:pt x="15" y="366"/>
                    <a:pt x="16" y="369"/>
                    <a:pt x="17" y="358"/>
                  </a:cubicBezTo>
                  <a:cubicBezTo>
                    <a:pt x="17" y="356"/>
                    <a:pt x="17" y="356"/>
                    <a:pt x="18" y="354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0"/>
                    <a:pt x="16" y="349"/>
                    <a:pt x="16" y="348"/>
                  </a:cubicBezTo>
                  <a:cubicBezTo>
                    <a:pt x="16" y="345"/>
                    <a:pt x="16" y="343"/>
                    <a:pt x="17" y="341"/>
                  </a:cubicBezTo>
                  <a:cubicBezTo>
                    <a:pt x="18" y="334"/>
                    <a:pt x="16" y="335"/>
                    <a:pt x="17" y="328"/>
                  </a:cubicBezTo>
                  <a:cubicBezTo>
                    <a:pt x="17" y="324"/>
                    <a:pt x="18" y="324"/>
                    <a:pt x="18" y="321"/>
                  </a:cubicBezTo>
                  <a:cubicBezTo>
                    <a:pt x="18" y="313"/>
                    <a:pt x="19" y="314"/>
                    <a:pt x="19" y="309"/>
                  </a:cubicBezTo>
                  <a:cubicBezTo>
                    <a:pt x="20" y="291"/>
                    <a:pt x="20" y="291"/>
                    <a:pt x="20" y="291"/>
                  </a:cubicBezTo>
                  <a:cubicBezTo>
                    <a:pt x="19" y="286"/>
                    <a:pt x="20" y="283"/>
                    <a:pt x="20" y="278"/>
                  </a:cubicBezTo>
                  <a:cubicBezTo>
                    <a:pt x="25" y="194"/>
                    <a:pt x="25" y="194"/>
                    <a:pt x="25" y="194"/>
                  </a:cubicBezTo>
                  <a:cubicBezTo>
                    <a:pt x="25" y="185"/>
                    <a:pt x="27" y="145"/>
                    <a:pt x="31" y="142"/>
                  </a:cubicBezTo>
                  <a:cubicBezTo>
                    <a:pt x="30" y="157"/>
                    <a:pt x="27" y="184"/>
                    <a:pt x="28" y="198"/>
                  </a:cubicBezTo>
                  <a:cubicBezTo>
                    <a:pt x="28" y="209"/>
                    <a:pt x="27" y="217"/>
                    <a:pt x="27" y="227"/>
                  </a:cubicBezTo>
                  <a:cubicBezTo>
                    <a:pt x="27" y="240"/>
                    <a:pt x="27" y="240"/>
                    <a:pt x="27" y="240"/>
                  </a:cubicBezTo>
                  <a:cubicBezTo>
                    <a:pt x="25" y="253"/>
                    <a:pt x="25" y="298"/>
                    <a:pt x="25" y="313"/>
                  </a:cubicBezTo>
                  <a:cubicBezTo>
                    <a:pt x="25" y="318"/>
                    <a:pt x="25" y="323"/>
                    <a:pt x="25" y="328"/>
                  </a:cubicBezTo>
                  <a:cubicBezTo>
                    <a:pt x="25" y="331"/>
                    <a:pt x="24" y="333"/>
                    <a:pt x="24" y="334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26" y="365"/>
                    <a:pt x="25" y="366"/>
                    <a:pt x="26" y="365"/>
                  </a:cubicBezTo>
                  <a:cubicBezTo>
                    <a:pt x="27" y="365"/>
                    <a:pt x="27" y="364"/>
                    <a:pt x="27" y="364"/>
                  </a:cubicBezTo>
                  <a:cubicBezTo>
                    <a:pt x="31" y="361"/>
                    <a:pt x="31" y="361"/>
                    <a:pt x="31" y="361"/>
                  </a:cubicBezTo>
                  <a:cubicBezTo>
                    <a:pt x="31" y="373"/>
                    <a:pt x="31" y="373"/>
                    <a:pt x="31" y="373"/>
                  </a:cubicBezTo>
                  <a:cubicBezTo>
                    <a:pt x="29" y="373"/>
                    <a:pt x="31" y="374"/>
                    <a:pt x="31" y="374"/>
                  </a:cubicBezTo>
                  <a:cubicBezTo>
                    <a:pt x="31" y="373"/>
                    <a:pt x="31" y="374"/>
                    <a:pt x="31" y="374"/>
                  </a:cubicBezTo>
                  <a:cubicBezTo>
                    <a:pt x="30" y="379"/>
                    <a:pt x="26" y="407"/>
                    <a:pt x="27" y="410"/>
                  </a:cubicBezTo>
                  <a:cubicBezTo>
                    <a:pt x="28" y="414"/>
                    <a:pt x="27" y="416"/>
                    <a:pt x="27" y="422"/>
                  </a:cubicBezTo>
                  <a:cubicBezTo>
                    <a:pt x="29" y="422"/>
                    <a:pt x="31" y="421"/>
                    <a:pt x="31" y="421"/>
                  </a:cubicBezTo>
                  <a:cubicBezTo>
                    <a:pt x="33" y="422"/>
                    <a:pt x="33" y="422"/>
                    <a:pt x="33" y="422"/>
                  </a:cubicBezTo>
                  <a:cubicBezTo>
                    <a:pt x="34" y="411"/>
                    <a:pt x="35" y="415"/>
                    <a:pt x="37" y="408"/>
                  </a:cubicBezTo>
                  <a:cubicBezTo>
                    <a:pt x="38" y="403"/>
                    <a:pt x="37" y="404"/>
                    <a:pt x="40" y="400"/>
                  </a:cubicBezTo>
                  <a:cubicBezTo>
                    <a:pt x="42" y="398"/>
                    <a:pt x="42" y="399"/>
                    <a:pt x="43" y="394"/>
                  </a:cubicBezTo>
                  <a:cubicBezTo>
                    <a:pt x="39" y="392"/>
                    <a:pt x="39" y="392"/>
                    <a:pt x="39" y="392"/>
                  </a:cubicBezTo>
                  <a:cubicBezTo>
                    <a:pt x="39" y="387"/>
                    <a:pt x="39" y="387"/>
                    <a:pt x="39" y="387"/>
                  </a:cubicBezTo>
                  <a:cubicBezTo>
                    <a:pt x="42" y="386"/>
                    <a:pt x="42" y="386"/>
                    <a:pt x="42" y="386"/>
                  </a:cubicBezTo>
                  <a:cubicBezTo>
                    <a:pt x="46" y="387"/>
                    <a:pt x="41" y="386"/>
                    <a:pt x="45" y="388"/>
                  </a:cubicBezTo>
                  <a:cubicBezTo>
                    <a:pt x="48" y="382"/>
                    <a:pt x="44" y="375"/>
                    <a:pt x="51" y="374"/>
                  </a:cubicBezTo>
                  <a:cubicBezTo>
                    <a:pt x="54" y="361"/>
                    <a:pt x="54" y="361"/>
                    <a:pt x="54" y="361"/>
                  </a:cubicBezTo>
                  <a:cubicBezTo>
                    <a:pt x="54" y="359"/>
                    <a:pt x="56" y="352"/>
                    <a:pt x="56" y="349"/>
                  </a:cubicBezTo>
                  <a:cubicBezTo>
                    <a:pt x="60" y="349"/>
                    <a:pt x="60" y="349"/>
                    <a:pt x="60" y="349"/>
                  </a:cubicBezTo>
                  <a:cubicBezTo>
                    <a:pt x="58" y="344"/>
                    <a:pt x="58" y="347"/>
                    <a:pt x="60" y="344"/>
                  </a:cubicBezTo>
                  <a:cubicBezTo>
                    <a:pt x="61" y="341"/>
                    <a:pt x="61" y="342"/>
                    <a:pt x="61" y="339"/>
                  </a:cubicBezTo>
                  <a:cubicBezTo>
                    <a:pt x="62" y="333"/>
                    <a:pt x="65" y="334"/>
                    <a:pt x="63" y="329"/>
                  </a:cubicBezTo>
                  <a:cubicBezTo>
                    <a:pt x="67" y="328"/>
                    <a:pt x="67" y="328"/>
                    <a:pt x="67" y="328"/>
                  </a:cubicBezTo>
                  <a:cubicBezTo>
                    <a:pt x="65" y="323"/>
                    <a:pt x="67" y="322"/>
                    <a:pt x="68" y="319"/>
                  </a:cubicBezTo>
                  <a:cubicBezTo>
                    <a:pt x="66" y="316"/>
                    <a:pt x="66" y="316"/>
                    <a:pt x="66" y="316"/>
                  </a:cubicBezTo>
                  <a:cubicBezTo>
                    <a:pt x="70" y="301"/>
                    <a:pt x="70" y="301"/>
                    <a:pt x="70" y="301"/>
                  </a:cubicBezTo>
                  <a:cubicBezTo>
                    <a:pt x="72" y="298"/>
                    <a:pt x="72" y="295"/>
                    <a:pt x="74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2" y="290"/>
                    <a:pt x="72" y="290"/>
                    <a:pt x="72" y="290"/>
                  </a:cubicBezTo>
                  <a:cubicBezTo>
                    <a:pt x="73" y="283"/>
                    <a:pt x="72" y="288"/>
                    <a:pt x="71" y="281"/>
                  </a:cubicBezTo>
                  <a:cubicBezTo>
                    <a:pt x="75" y="281"/>
                    <a:pt x="70" y="281"/>
                    <a:pt x="73" y="281"/>
                  </a:cubicBezTo>
                  <a:cubicBezTo>
                    <a:pt x="77" y="282"/>
                    <a:pt x="73" y="282"/>
                    <a:pt x="75" y="281"/>
                  </a:cubicBezTo>
                  <a:cubicBezTo>
                    <a:pt x="74" y="278"/>
                    <a:pt x="73" y="279"/>
                    <a:pt x="72" y="277"/>
                  </a:cubicBezTo>
                  <a:cubicBezTo>
                    <a:pt x="77" y="272"/>
                    <a:pt x="74" y="270"/>
                    <a:pt x="76" y="265"/>
                  </a:cubicBezTo>
                  <a:cubicBezTo>
                    <a:pt x="76" y="265"/>
                    <a:pt x="76" y="265"/>
                    <a:pt x="76" y="264"/>
                  </a:cubicBezTo>
                  <a:cubicBezTo>
                    <a:pt x="76" y="264"/>
                    <a:pt x="77" y="264"/>
                    <a:pt x="77" y="264"/>
                  </a:cubicBezTo>
                  <a:cubicBezTo>
                    <a:pt x="79" y="262"/>
                    <a:pt x="79" y="262"/>
                    <a:pt x="79" y="262"/>
                  </a:cubicBezTo>
                  <a:cubicBezTo>
                    <a:pt x="79" y="261"/>
                    <a:pt x="79" y="261"/>
                    <a:pt x="79" y="261"/>
                  </a:cubicBezTo>
                  <a:cubicBezTo>
                    <a:pt x="78" y="260"/>
                    <a:pt x="79" y="261"/>
                    <a:pt x="78" y="259"/>
                  </a:cubicBezTo>
                  <a:cubicBezTo>
                    <a:pt x="78" y="259"/>
                    <a:pt x="78" y="259"/>
                    <a:pt x="77" y="258"/>
                  </a:cubicBezTo>
                  <a:cubicBezTo>
                    <a:pt x="77" y="258"/>
                    <a:pt x="77" y="258"/>
                    <a:pt x="77" y="258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0" y="256"/>
                    <a:pt x="80" y="256"/>
                    <a:pt x="80" y="256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9" y="233"/>
                    <a:pt x="89" y="233"/>
                    <a:pt x="89" y="233"/>
                  </a:cubicBezTo>
                  <a:cubicBezTo>
                    <a:pt x="88" y="229"/>
                    <a:pt x="88" y="229"/>
                    <a:pt x="88" y="229"/>
                  </a:cubicBezTo>
                  <a:cubicBezTo>
                    <a:pt x="84" y="229"/>
                    <a:pt x="84" y="229"/>
                    <a:pt x="84" y="224"/>
                  </a:cubicBezTo>
                  <a:cubicBezTo>
                    <a:pt x="94" y="223"/>
                    <a:pt x="89" y="211"/>
                    <a:pt x="91" y="203"/>
                  </a:cubicBezTo>
                  <a:cubicBezTo>
                    <a:pt x="95" y="191"/>
                    <a:pt x="94" y="165"/>
                    <a:pt x="96" y="151"/>
                  </a:cubicBezTo>
                  <a:cubicBezTo>
                    <a:pt x="98" y="122"/>
                    <a:pt x="98" y="122"/>
                    <a:pt x="98" y="122"/>
                  </a:cubicBezTo>
                  <a:cubicBezTo>
                    <a:pt x="99" y="108"/>
                    <a:pt x="101" y="63"/>
                    <a:pt x="99" y="55"/>
                  </a:cubicBezTo>
                  <a:cubicBezTo>
                    <a:pt x="98" y="49"/>
                    <a:pt x="99" y="40"/>
                    <a:pt x="97" y="34"/>
                  </a:cubicBezTo>
                  <a:cubicBezTo>
                    <a:pt x="97" y="29"/>
                    <a:pt x="97" y="23"/>
                    <a:pt x="93" y="22"/>
                  </a:cubicBezTo>
                  <a:cubicBezTo>
                    <a:pt x="91" y="28"/>
                    <a:pt x="92" y="40"/>
                    <a:pt x="91" y="47"/>
                  </a:cubicBezTo>
                  <a:cubicBezTo>
                    <a:pt x="84" y="97"/>
                    <a:pt x="84" y="97"/>
                    <a:pt x="84" y="97"/>
                  </a:cubicBezTo>
                  <a:cubicBezTo>
                    <a:pt x="84" y="102"/>
                    <a:pt x="83" y="107"/>
                    <a:pt x="83" y="111"/>
                  </a:cubicBezTo>
                  <a:cubicBezTo>
                    <a:pt x="83" y="119"/>
                    <a:pt x="83" y="119"/>
                    <a:pt x="83" y="119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78" y="119"/>
                    <a:pt x="84" y="123"/>
                    <a:pt x="78" y="124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5" y="109"/>
                    <a:pt x="78" y="106"/>
                    <a:pt x="76" y="111"/>
                  </a:cubicBezTo>
                  <a:cubicBezTo>
                    <a:pt x="74" y="114"/>
                    <a:pt x="75" y="112"/>
                    <a:pt x="75" y="116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4"/>
                    <a:pt x="74" y="131"/>
                    <a:pt x="73" y="134"/>
                  </a:cubicBezTo>
                  <a:cubicBezTo>
                    <a:pt x="70" y="144"/>
                    <a:pt x="70" y="179"/>
                    <a:pt x="69" y="193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6" y="226"/>
                    <a:pt x="66" y="264"/>
                    <a:pt x="64" y="269"/>
                  </a:cubicBezTo>
                  <a:cubicBezTo>
                    <a:pt x="62" y="275"/>
                    <a:pt x="62" y="275"/>
                    <a:pt x="62" y="275"/>
                  </a:cubicBezTo>
                  <a:cubicBezTo>
                    <a:pt x="62" y="275"/>
                    <a:pt x="62" y="274"/>
                    <a:pt x="61" y="274"/>
                  </a:cubicBezTo>
                  <a:cubicBezTo>
                    <a:pt x="60" y="271"/>
                    <a:pt x="60" y="274"/>
                    <a:pt x="60" y="270"/>
                  </a:cubicBezTo>
                  <a:cubicBezTo>
                    <a:pt x="60" y="268"/>
                    <a:pt x="61" y="266"/>
                    <a:pt x="61" y="263"/>
                  </a:cubicBezTo>
                  <a:cubicBezTo>
                    <a:pt x="61" y="257"/>
                    <a:pt x="61" y="250"/>
                    <a:pt x="61" y="246"/>
                  </a:cubicBezTo>
                  <a:cubicBezTo>
                    <a:pt x="62" y="237"/>
                    <a:pt x="63" y="223"/>
                    <a:pt x="63" y="214"/>
                  </a:cubicBezTo>
                  <a:cubicBezTo>
                    <a:pt x="62" y="212"/>
                    <a:pt x="65" y="214"/>
                    <a:pt x="62" y="212"/>
                  </a:cubicBezTo>
                  <a:cubicBezTo>
                    <a:pt x="64" y="210"/>
                    <a:pt x="64" y="199"/>
                    <a:pt x="65" y="195"/>
                  </a:cubicBezTo>
                  <a:cubicBezTo>
                    <a:pt x="67" y="176"/>
                    <a:pt x="66" y="158"/>
                    <a:pt x="68" y="139"/>
                  </a:cubicBezTo>
                  <a:cubicBezTo>
                    <a:pt x="68" y="132"/>
                    <a:pt x="69" y="121"/>
                    <a:pt x="70" y="115"/>
                  </a:cubicBezTo>
                  <a:cubicBezTo>
                    <a:pt x="70" y="114"/>
                    <a:pt x="70" y="115"/>
                    <a:pt x="70" y="113"/>
                  </a:cubicBezTo>
                  <a:cubicBezTo>
                    <a:pt x="70" y="113"/>
                    <a:pt x="70" y="112"/>
                    <a:pt x="70" y="111"/>
                  </a:cubicBezTo>
                  <a:cubicBezTo>
                    <a:pt x="70" y="108"/>
                    <a:pt x="70" y="105"/>
                    <a:pt x="71" y="102"/>
                  </a:cubicBezTo>
                  <a:cubicBezTo>
                    <a:pt x="71" y="96"/>
                    <a:pt x="72" y="89"/>
                    <a:pt x="72" y="85"/>
                  </a:cubicBezTo>
                  <a:cubicBezTo>
                    <a:pt x="73" y="81"/>
                    <a:pt x="72" y="80"/>
                    <a:pt x="72" y="77"/>
                  </a:cubicBezTo>
                  <a:cubicBezTo>
                    <a:pt x="72" y="75"/>
                    <a:pt x="71" y="73"/>
                    <a:pt x="71" y="69"/>
                  </a:cubicBezTo>
                  <a:cubicBezTo>
                    <a:pt x="68" y="69"/>
                    <a:pt x="70" y="70"/>
                    <a:pt x="68" y="68"/>
                  </a:cubicBezTo>
                  <a:cubicBezTo>
                    <a:pt x="70" y="66"/>
                    <a:pt x="69" y="66"/>
                    <a:pt x="70" y="61"/>
                  </a:cubicBezTo>
                  <a:cubicBezTo>
                    <a:pt x="72" y="62"/>
                    <a:pt x="71" y="62"/>
                    <a:pt x="72" y="61"/>
                  </a:cubicBezTo>
                  <a:cubicBezTo>
                    <a:pt x="72" y="54"/>
                    <a:pt x="70" y="55"/>
                    <a:pt x="72" y="48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69" y="38"/>
                    <a:pt x="71" y="40"/>
                    <a:pt x="71" y="34"/>
                  </a:cubicBezTo>
                  <a:cubicBezTo>
                    <a:pt x="70" y="36"/>
                    <a:pt x="70" y="36"/>
                    <a:pt x="68" y="36"/>
                  </a:cubicBezTo>
                  <a:cubicBezTo>
                    <a:pt x="69" y="34"/>
                    <a:pt x="69" y="35"/>
                    <a:pt x="69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7"/>
                    <a:pt x="69" y="17"/>
                  </a:cubicBezTo>
                  <a:cubicBezTo>
                    <a:pt x="67" y="15"/>
                    <a:pt x="67" y="15"/>
                    <a:pt x="67" y="15"/>
                  </a:cubicBezTo>
                  <a:lnTo>
                    <a:pt x="67" y="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5" name="Freeform 30"/>
            <p:cNvSpPr>
              <a:spLocks noEditPoints="1"/>
            </p:cNvSpPr>
            <p:nvPr/>
          </p:nvSpPr>
          <p:spPr bwMode="auto">
            <a:xfrm>
              <a:off x="2514110" y="4589930"/>
              <a:ext cx="118196" cy="371026"/>
            </a:xfrm>
            <a:custGeom>
              <a:avLst/>
              <a:gdLst>
                <a:gd name="T0" fmla="*/ 70 w 118"/>
                <a:gd name="T1" fmla="*/ 327 h 369"/>
                <a:gd name="T2" fmla="*/ 90 w 118"/>
                <a:gd name="T3" fmla="*/ 305 h 369"/>
                <a:gd name="T4" fmla="*/ 84 w 118"/>
                <a:gd name="T5" fmla="*/ 290 h 369"/>
                <a:gd name="T6" fmla="*/ 94 w 118"/>
                <a:gd name="T7" fmla="*/ 262 h 369"/>
                <a:gd name="T8" fmla="*/ 77 w 118"/>
                <a:gd name="T9" fmla="*/ 278 h 369"/>
                <a:gd name="T10" fmla="*/ 74 w 118"/>
                <a:gd name="T11" fmla="*/ 238 h 369"/>
                <a:gd name="T12" fmla="*/ 70 w 118"/>
                <a:gd name="T13" fmla="*/ 229 h 369"/>
                <a:gd name="T14" fmla="*/ 98 w 118"/>
                <a:gd name="T15" fmla="*/ 227 h 369"/>
                <a:gd name="T16" fmla="*/ 69 w 118"/>
                <a:gd name="T17" fmla="*/ 227 h 369"/>
                <a:gd name="T18" fmla="*/ 98 w 118"/>
                <a:gd name="T19" fmla="*/ 217 h 369"/>
                <a:gd name="T20" fmla="*/ 19 w 118"/>
                <a:gd name="T21" fmla="*/ 209 h 369"/>
                <a:gd name="T22" fmla="*/ 66 w 118"/>
                <a:gd name="T23" fmla="*/ 204 h 369"/>
                <a:gd name="T24" fmla="*/ 11 w 118"/>
                <a:gd name="T25" fmla="*/ 182 h 369"/>
                <a:gd name="T26" fmla="*/ 103 w 118"/>
                <a:gd name="T27" fmla="*/ 164 h 369"/>
                <a:gd name="T28" fmla="*/ 25 w 118"/>
                <a:gd name="T29" fmla="*/ 155 h 369"/>
                <a:gd name="T30" fmla="*/ 17 w 118"/>
                <a:gd name="T31" fmla="*/ 124 h 369"/>
                <a:gd name="T32" fmla="*/ 14 w 118"/>
                <a:gd name="T33" fmla="*/ 117 h 369"/>
                <a:gd name="T34" fmla="*/ 28 w 118"/>
                <a:gd name="T35" fmla="*/ 107 h 369"/>
                <a:gd name="T36" fmla="*/ 29 w 118"/>
                <a:gd name="T37" fmla="*/ 103 h 369"/>
                <a:gd name="T38" fmla="*/ 46 w 118"/>
                <a:gd name="T39" fmla="*/ 6 h 369"/>
                <a:gd name="T40" fmla="*/ 47 w 118"/>
                <a:gd name="T41" fmla="*/ 29 h 369"/>
                <a:gd name="T42" fmla="*/ 51 w 118"/>
                <a:gd name="T43" fmla="*/ 59 h 369"/>
                <a:gd name="T44" fmla="*/ 44 w 118"/>
                <a:gd name="T45" fmla="*/ 25 h 369"/>
                <a:gd name="T46" fmla="*/ 33 w 118"/>
                <a:gd name="T47" fmla="*/ 16 h 369"/>
                <a:gd name="T48" fmla="*/ 25 w 118"/>
                <a:gd name="T49" fmla="*/ 40 h 369"/>
                <a:gd name="T50" fmla="*/ 40 w 118"/>
                <a:gd name="T51" fmla="*/ 95 h 369"/>
                <a:gd name="T52" fmla="*/ 53 w 118"/>
                <a:gd name="T53" fmla="*/ 147 h 369"/>
                <a:gd name="T54" fmla="*/ 66 w 118"/>
                <a:gd name="T55" fmla="*/ 190 h 369"/>
                <a:gd name="T56" fmla="*/ 54 w 118"/>
                <a:gd name="T57" fmla="*/ 159 h 369"/>
                <a:gd name="T58" fmla="*/ 24 w 118"/>
                <a:gd name="T59" fmla="*/ 62 h 369"/>
                <a:gd name="T60" fmla="*/ 16 w 118"/>
                <a:gd name="T61" fmla="*/ 74 h 369"/>
                <a:gd name="T62" fmla="*/ 7 w 118"/>
                <a:gd name="T63" fmla="*/ 57 h 369"/>
                <a:gd name="T64" fmla="*/ 11 w 118"/>
                <a:gd name="T65" fmla="*/ 94 h 369"/>
                <a:gd name="T66" fmla="*/ 7 w 118"/>
                <a:gd name="T67" fmla="*/ 90 h 369"/>
                <a:gd name="T68" fmla="*/ 6 w 118"/>
                <a:gd name="T69" fmla="*/ 142 h 369"/>
                <a:gd name="T70" fmla="*/ 5 w 118"/>
                <a:gd name="T71" fmla="*/ 175 h 369"/>
                <a:gd name="T72" fmla="*/ 12 w 118"/>
                <a:gd name="T73" fmla="*/ 215 h 369"/>
                <a:gd name="T74" fmla="*/ 24 w 118"/>
                <a:gd name="T75" fmla="*/ 248 h 369"/>
                <a:gd name="T76" fmla="*/ 27 w 118"/>
                <a:gd name="T77" fmla="*/ 242 h 369"/>
                <a:gd name="T78" fmla="*/ 26 w 118"/>
                <a:gd name="T79" fmla="*/ 228 h 369"/>
                <a:gd name="T80" fmla="*/ 45 w 118"/>
                <a:gd name="T81" fmla="*/ 277 h 369"/>
                <a:gd name="T82" fmla="*/ 61 w 118"/>
                <a:gd name="T83" fmla="*/ 322 h 369"/>
                <a:gd name="T84" fmla="*/ 72 w 118"/>
                <a:gd name="T85" fmla="*/ 354 h 369"/>
                <a:gd name="T86" fmla="*/ 85 w 118"/>
                <a:gd name="T87" fmla="*/ 367 h 369"/>
                <a:gd name="T88" fmla="*/ 92 w 118"/>
                <a:gd name="T89" fmla="*/ 366 h 369"/>
                <a:gd name="T90" fmla="*/ 97 w 118"/>
                <a:gd name="T91" fmla="*/ 353 h 369"/>
                <a:gd name="T92" fmla="*/ 95 w 118"/>
                <a:gd name="T93" fmla="*/ 294 h 369"/>
                <a:gd name="T94" fmla="*/ 105 w 118"/>
                <a:gd name="T95" fmla="*/ 297 h 369"/>
                <a:gd name="T96" fmla="*/ 109 w 118"/>
                <a:gd name="T97" fmla="*/ 289 h 369"/>
                <a:gd name="T98" fmla="*/ 97 w 118"/>
                <a:gd name="T99" fmla="*/ 233 h 369"/>
                <a:gd name="T100" fmla="*/ 101 w 118"/>
                <a:gd name="T101" fmla="*/ 240 h 369"/>
                <a:gd name="T102" fmla="*/ 106 w 118"/>
                <a:gd name="T103" fmla="*/ 252 h 369"/>
                <a:gd name="T104" fmla="*/ 110 w 118"/>
                <a:gd name="T105" fmla="*/ 239 h 369"/>
                <a:gd name="T106" fmla="*/ 115 w 118"/>
                <a:gd name="T107" fmla="*/ 238 h 369"/>
                <a:gd name="T108" fmla="*/ 116 w 118"/>
                <a:gd name="T109" fmla="*/ 232 h 369"/>
                <a:gd name="T110" fmla="*/ 111 w 118"/>
                <a:gd name="T111" fmla="*/ 210 h 369"/>
                <a:gd name="T112" fmla="*/ 112 w 118"/>
                <a:gd name="T113" fmla="*/ 181 h 369"/>
                <a:gd name="T114" fmla="*/ 104 w 118"/>
                <a:gd name="T115" fmla="*/ 148 h 369"/>
                <a:gd name="T116" fmla="*/ 94 w 118"/>
                <a:gd name="T117" fmla="*/ 117 h 369"/>
                <a:gd name="T118" fmla="*/ 78 w 118"/>
                <a:gd name="T119" fmla="*/ 79 h 369"/>
                <a:gd name="T120" fmla="*/ 72 w 118"/>
                <a:gd name="T121" fmla="*/ 56 h 369"/>
                <a:gd name="T122" fmla="*/ 54 w 118"/>
                <a:gd name="T123" fmla="*/ 13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8" h="369">
                  <a:moveTo>
                    <a:pt x="78" y="353"/>
                  </a:moveTo>
                  <a:cubicBezTo>
                    <a:pt x="82" y="353"/>
                    <a:pt x="80" y="353"/>
                    <a:pt x="81" y="355"/>
                  </a:cubicBezTo>
                  <a:cubicBezTo>
                    <a:pt x="79" y="355"/>
                    <a:pt x="81" y="356"/>
                    <a:pt x="79" y="354"/>
                  </a:cubicBezTo>
                  <a:cubicBezTo>
                    <a:pt x="78" y="353"/>
                    <a:pt x="79" y="354"/>
                    <a:pt x="78" y="353"/>
                  </a:cubicBezTo>
                  <a:close/>
                  <a:moveTo>
                    <a:pt x="70" y="327"/>
                  </a:moveTo>
                  <a:cubicBezTo>
                    <a:pt x="71" y="328"/>
                    <a:pt x="71" y="325"/>
                    <a:pt x="71" y="329"/>
                  </a:cubicBezTo>
                  <a:cubicBezTo>
                    <a:pt x="71" y="336"/>
                    <a:pt x="72" y="330"/>
                    <a:pt x="70" y="333"/>
                  </a:cubicBezTo>
                  <a:cubicBezTo>
                    <a:pt x="68" y="328"/>
                    <a:pt x="70" y="327"/>
                    <a:pt x="70" y="327"/>
                  </a:cubicBezTo>
                  <a:close/>
                  <a:moveTo>
                    <a:pt x="89" y="297"/>
                  </a:moveTo>
                  <a:cubicBezTo>
                    <a:pt x="90" y="305"/>
                    <a:pt x="90" y="305"/>
                    <a:pt x="90" y="305"/>
                  </a:cubicBezTo>
                  <a:cubicBezTo>
                    <a:pt x="88" y="304"/>
                    <a:pt x="87" y="305"/>
                    <a:pt x="87" y="301"/>
                  </a:cubicBezTo>
                  <a:cubicBezTo>
                    <a:pt x="86" y="295"/>
                    <a:pt x="87" y="298"/>
                    <a:pt x="89" y="297"/>
                  </a:cubicBezTo>
                  <a:close/>
                  <a:moveTo>
                    <a:pt x="86" y="283"/>
                  </a:moveTo>
                  <a:cubicBezTo>
                    <a:pt x="85" y="289"/>
                    <a:pt x="88" y="290"/>
                    <a:pt x="87" y="295"/>
                  </a:cubicBezTo>
                  <a:cubicBezTo>
                    <a:pt x="84" y="293"/>
                    <a:pt x="88" y="296"/>
                    <a:pt x="84" y="290"/>
                  </a:cubicBezTo>
                  <a:cubicBezTo>
                    <a:pt x="82" y="287"/>
                    <a:pt x="86" y="294"/>
                    <a:pt x="83" y="288"/>
                  </a:cubicBezTo>
                  <a:cubicBezTo>
                    <a:pt x="84" y="284"/>
                    <a:pt x="84" y="285"/>
                    <a:pt x="86" y="283"/>
                  </a:cubicBezTo>
                  <a:close/>
                  <a:moveTo>
                    <a:pt x="98" y="259"/>
                  </a:moveTo>
                  <a:cubicBezTo>
                    <a:pt x="97" y="263"/>
                    <a:pt x="99" y="263"/>
                    <a:pt x="97" y="266"/>
                  </a:cubicBezTo>
                  <a:cubicBezTo>
                    <a:pt x="95" y="265"/>
                    <a:pt x="95" y="266"/>
                    <a:pt x="94" y="262"/>
                  </a:cubicBezTo>
                  <a:cubicBezTo>
                    <a:pt x="97" y="257"/>
                    <a:pt x="94" y="260"/>
                    <a:pt x="98" y="259"/>
                  </a:cubicBezTo>
                  <a:close/>
                  <a:moveTo>
                    <a:pt x="83" y="280"/>
                  </a:moveTo>
                  <a:cubicBezTo>
                    <a:pt x="79" y="278"/>
                    <a:pt x="83" y="277"/>
                    <a:pt x="78" y="275"/>
                  </a:cubicBezTo>
                  <a:cubicBezTo>
                    <a:pt x="79" y="279"/>
                    <a:pt x="79" y="277"/>
                    <a:pt x="80" y="281"/>
                  </a:cubicBezTo>
                  <a:cubicBezTo>
                    <a:pt x="79" y="280"/>
                    <a:pt x="78" y="281"/>
                    <a:pt x="77" y="278"/>
                  </a:cubicBezTo>
                  <a:cubicBezTo>
                    <a:pt x="75" y="276"/>
                    <a:pt x="75" y="274"/>
                    <a:pt x="75" y="271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0" y="234"/>
                    <a:pt x="70" y="235"/>
                    <a:pt x="71" y="232"/>
                  </a:cubicBezTo>
                  <a:cubicBezTo>
                    <a:pt x="74" y="235"/>
                    <a:pt x="72" y="232"/>
                    <a:pt x="73" y="235"/>
                  </a:cubicBezTo>
                  <a:cubicBezTo>
                    <a:pt x="73" y="235"/>
                    <a:pt x="74" y="238"/>
                    <a:pt x="74" y="238"/>
                  </a:cubicBezTo>
                  <a:cubicBezTo>
                    <a:pt x="74" y="242"/>
                    <a:pt x="74" y="242"/>
                    <a:pt x="75" y="245"/>
                  </a:cubicBezTo>
                  <a:cubicBezTo>
                    <a:pt x="83" y="273"/>
                    <a:pt x="83" y="273"/>
                    <a:pt x="83" y="273"/>
                  </a:cubicBezTo>
                  <a:cubicBezTo>
                    <a:pt x="83" y="273"/>
                    <a:pt x="83" y="274"/>
                    <a:pt x="83" y="274"/>
                  </a:cubicBezTo>
                  <a:cubicBezTo>
                    <a:pt x="84" y="277"/>
                    <a:pt x="85" y="276"/>
                    <a:pt x="83" y="280"/>
                  </a:cubicBezTo>
                  <a:close/>
                  <a:moveTo>
                    <a:pt x="70" y="229"/>
                  </a:moveTo>
                  <a:cubicBezTo>
                    <a:pt x="70" y="229"/>
                    <a:pt x="71" y="229"/>
                    <a:pt x="71" y="229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69" y="233"/>
                    <a:pt x="71" y="230"/>
                    <a:pt x="70" y="229"/>
                  </a:cubicBezTo>
                  <a:close/>
                  <a:moveTo>
                    <a:pt x="98" y="227"/>
                  </a:moveTo>
                  <a:cubicBezTo>
                    <a:pt x="101" y="225"/>
                    <a:pt x="101" y="225"/>
                    <a:pt x="101" y="225"/>
                  </a:cubicBezTo>
                  <a:cubicBezTo>
                    <a:pt x="100" y="228"/>
                    <a:pt x="101" y="226"/>
                    <a:pt x="98" y="227"/>
                  </a:cubicBezTo>
                  <a:close/>
                  <a:moveTo>
                    <a:pt x="67" y="215"/>
                  </a:moveTo>
                  <a:cubicBezTo>
                    <a:pt x="69" y="217"/>
                    <a:pt x="69" y="215"/>
                    <a:pt x="70" y="221"/>
                  </a:cubicBezTo>
                  <a:cubicBezTo>
                    <a:pt x="71" y="227"/>
                    <a:pt x="70" y="226"/>
                    <a:pt x="69" y="227"/>
                  </a:cubicBezTo>
                  <a:cubicBezTo>
                    <a:pt x="69" y="226"/>
                    <a:pt x="69" y="227"/>
                    <a:pt x="68" y="224"/>
                  </a:cubicBezTo>
                  <a:cubicBezTo>
                    <a:pt x="67" y="215"/>
                    <a:pt x="67" y="215"/>
                    <a:pt x="67" y="215"/>
                  </a:cubicBezTo>
                  <a:close/>
                  <a:moveTo>
                    <a:pt x="98" y="217"/>
                  </a:moveTo>
                  <a:cubicBezTo>
                    <a:pt x="100" y="218"/>
                    <a:pt x="99" y="217"/>
                    <a:pt x="100" y="220"/>
                  </a:cubicBezTo>
                  <a:cubicBezTo>
                    <a:pt x="97" y="220"/>
                    <a:pt x="98" y="221"/>
                    <a:pt x="98" y="217"/>
                  </a:cubicBezTo>
                  <a:close/>
                  <a:moveTo>
                    <a:pt x="73" y="215"/>
                  </a:moveTo>
                  <a:cubicBezTo>
                    <a:pt x="73" y="213"/>
                    <a:pt x="72" y="215"/>
                    <a:pt x="74" y="215"/>
                  </a:cubicBezTo>
                  <a:cubicBezTo>
                    <a:pt x="75" y="215"/>
                    <a:pt x="73" y="218"/>
                    <a:pt x="73" y="215"/>
                  </a:cubicBezTo>
                  <a:close/>
                  <a:moveTo>
                    <a:pt x="15" y="202"/>
                  </a:moveTo>
                  <a:cubicBezTo>
                    <a:pt x="19" y="204"/>
                    <a:pt x="17" y="203"/>
                    <a:pt x="19" y="209"/>
                  </a:cubicBezTo>
                  <a:cubicBezTo>
                    <a:pt x="16" y="208"/>
                    <a:pt x="16" y="207"/>
                    <a:pt x="15" y="202"/>
                  </a:cubicBezTo>
                  <a:close/>
                  <a:moveTo>
                    <a:pt x="66" y="204"/>
                  </a:moveTo>
                  <a:cubicBezTo>
                    <a:pt x="63" y="202"/>
                    <a:pt x="63" y="199"/>
                    <a:pt x="63" y="193"/>
                  </a:cubicBezTo>
                  <a:cubicBezTo>
                    <a:pt x="66" y="196"/>
                    <a:pt x="65" y="194"/>
                    <a:pt x="65" y="198"/>
                  </a:cubicBezTo>
                  <a:cubicBezTo>
                    <a:pt x="65" y="205"/>
                    <a:pt x="66" y="196"/>
                    <a:pt x="66" y="204"/>
                  </a:cubicBezTo>
                  <a:close/>
                  <a:moveTo>
                    <a:pt x="13" y="186"/>
                  </a:moveTo>
                  <a:cubicBezTo>
                    <a:pt x="16" y="189"/>
                    <a:pt x="15" y="189"/>
                    <a:pt x="16" y="199"/>
                  </a:cubicBezTo>
                  <a:cubicBezTo>
                    <a:pt x="12" y="197"/>
                    <a:pt x="12" y="190"/>
                    <a:pt x="13" y="186"/>
                  </a:cubicBezTo>
                  <a:close/>
                  <a:moveTo>
                    <a:pt x="12" y="184"/>
                  </a:moveTo>
                  <a:cubicBezTo>
                    <a:pt x="11" y="183"/>
                    <a:pt x="11" y="184"/>
                    <a:pt x="11" y="182"/>
                  </a:cubicBezTo>
                  <a:cubicBezTo>
                    <a:pt x="11" y="177"/>
                    <a:pt x="12" y="178"/>
                    <a:pt x="14" y="177"/>
                  </a:cubicBezTo>
                  <a:cubicBezTo>
                    <a:pt x="11" y="181"/>
                    <a:pt x="15" y="181"/>
                    <a:pt x="12" y="184"/>
                  </a:cubicBezTo>
                  <a:close/>
                  <a:moveTo>
                    <a:pt x="100" y="169"/>
                  </a:moveTo>
                  <a:cubicBezTo>
                    <a:pt x="97" y="162"/>
                    <a:pt x="97" y="162"/>
                    <a:pt x="97" y="162"/>
                  </a:cubicBezTo>
                  <a:cubicBezTo>
                    <a:pt x="99" y="164"/>
                    <a:pt x="100" y="164"/>
                    <a:pt x="103" y="164"/>
                  </a:cubicBezTo>
                  <a:cubicBezTo>
                    <a:pt x="104" y="168"/>
                    <a:pt x="104" y="168"/>
                    <a:pt x="104" y="168"/>
                  </a:cubicBezTo>
                  <a:lnTo>
                    <a:pt x="100" y="169"/>
                  </a:lnTo>
                  <a:close/>
                  <a:moveTo>
                    <a:pt x="21" y="139"/>
                  </a:moveTo>
                  <a:cubicBezTo>
                    <a:pt x="23" y="141"/>
                    <a:pt x="22" y="139"/>
                    <a:pt x="23" y="143"/>
                  </a:cubicBezTo>
                  <a:cubicBezTo>
                    <a:pt x="24" y="147"/>
                    <a:pt x="26" y="152"/>
                    <a:pt x="25" y="155"/>
                  </a:cubicBezTo>
                  <a:cubicBezTo>
                    <a:pt x="22" y="152"/>
                    <a:pt x="23" y="152"/>
                    <a:pt x="22" y="147"/>
                  </a:cubicBezTo>
                  <a:cubicBezTo>
                    <a:pt x="21" y="142"/>
                    <a:pt x="21" y="147"/>
                    <a:pt x="21" y="143"/>
                  </a:cubicBezTo>
                  <a:cubicBezTo>
                    <a:pt x="20" y="137"/>
                    <a:pt x="21" y="140"/>
                    <a:pt x="21" y="139"/>
                  </a:cubicBezTo>
                  <a:close/>
                  <a:moveTo>
                    <a:pt x="17" y="132"/>
                  </a:moveTo>
                  <a:cubicBezTo>
                    <a:pt x="17" y="129"/>
                    <a:pt x="16" y="126"/>
                    <a:pt x="17" y="124"/>
                  </a:cubicBezTo>
                  <a:cubicBezTo>
                    <a:pt x="20" y="127"/>
                    <a:pt x="18" y="124"/>
                    <a:pt x="18" y="128"/>
                  </a:cubicBezTo>
                  <a:cubicBezTo>
                    <a:pt x="18" y="128"/>
                    <a:pt x="18" y="130"/>
                    <a:pt x="19" y="132"/>
                  </a:cubicBezTo>
                  <a:lnTo>
                    <a:pt x="17" y="132"/>
                  </a:lnTo>
                  <a:close/>
                  <a:moveTo>
                    <a:pt x="16" y="122"/>
                  </a:moveTo>
                  <a:cubicBezTo>
                    <a:pt x="14" y="117"/>
                    <a:pt x="14" y="117"/>
                    <a:pt x="14" y="117"/>
                  </a:cubicBezTo>
                  <a:cubicBezTo>
                    <a:pt x="17" y="118"/>
                    <a:pt x="18" y="118"/>
                    <a:pt x="16" y="122"/>
                  </a:cubicBezTo>
                  <a:close/>
                  <a:moveTo>
                    <a:pt x="33" y="119"/>
                  </a:moveTo>
                  <a:cubicBezTo>
                    <a:pt x="35" y="122"/>
                    <a:pt x="34" y="119"/>
                    <a:pt x="35" y="124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1" y="123"/>
                    <a:pt x="28" y="109"/>
                    <a:pt x="28" y="107"/>
                  </a:cubicBezTo>
                  <a:cubicBezTo>
                    <a:pt x="28" y="104"/>
                    <a:pt x="28" y="107"/>
                    <a:pt x="29" y="105"/>
                  </a:cubicBezTo>
                  <a:cubicBezTo>
                    <a:pt x="29" y="105"/>
                    <a:pt x="29" y="105"/>
                    <a:pt x="29" y="105"/>
                  </a:cubicBezTo>
                  <a:cubicBezTo>
                    <a:pt x="32" y="117"/>
                    <a:pt x="32" y="117"/>
                    <a:pt x="32" y="117"/>
                  </a:cubicBezTo>
                  <a:cubicBezTo>
                    <a:pt x="33" y="120"/>
                    <a:pt x="32" y="117"/>
                    <a:pt x="33" y="119"/>
                  </a:cubicBezTo>
                  <a:close/>
                  <a:moveTo>
                    <a:pt x="29" y="103"/>
                  </a:moveTo>
                  <a:cubicBezTo>
                    <a:pt x="25" y="103"/>
                    <a:pt x="27" y="104"/>
                    <a:pt x="27" y="101"/>
                  </a:cubicBezTo>
                  <a:cubicBezTo>
                    <a:pt x="29" y="103"/>
                    <a:pt x="28" y="100"/>
                    <a:pt x="29" y="103"/>
                  </a:cubicBezTo>
                  <a:close/>
                  <a:moveTo>
                    <a:pt x="55" y="12"/>
                  </a:moveTo>
                  <a:cubicBezTo>
                    <a:pt x="52" y="5"/>
                    <a:pt x="50" y="0"/>
                    <a:pt x="46" y="1"/>
                  </a:cubicBezTo>
                  <a:cubicBezTo>
                    <a:pt x="46" y="3"/>
                    <a:pt x="46" y="4"/>
                    <a:pt x="46" y="6"/>
                  </a:cubicBezTo>
                  <a:cubicBezTo>
                    <a:pt x="44" y="7"/>
                    <a:pt x="45" y="7"/>
                    <a:pt x="43" y="9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6" y="20"/>
                    <a:pt x="46" y="20"/>
                  </a:cubicBezTo>
                  <a:cubicBezTo>
                    <a:pt x="46" y="20"/>
                    <a:pt x="46" y="20"/>
                    <a:pt x="46" y="21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50" y="37"/>
                    <a:pt x="50" y="50"/>
                    <a:pt x="52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1" y="57"/>
                    <a:pt x="51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8" y="58"/>
                    <a:pt x="50" y="56"/>
                    <a:pt x="47" y="51"/>
                  </a:cubicBezTo>
                  <a:cubicBezTo>
                    <a:pt x="47" y="50"/>
                    <a:pt x="47" y="51"/>
                    <a:pt x="48" y="49"/>
                  </a:cubicBezTo>
                  <a:cubicBezTo>
                    <a:pt x="48" y="46"/>
                    <a:pt x="47" y="46"/>
                    <a:pt x="47" y="43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19"/>
                    <a:pt x="36" y="15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21"/>
                    <a:pt x="33" y="26"/>
                    <a:pt x="31" y="30"/>
                  </a:cubicBezTo>
                  <a:cubicBezTo>
                    <a:pt x="30" y="33"/>
                    <a:pt x="31" y="29"/>
                    <a:pt x="30" y="33"/>
                  </a:cubicBezTo>
                  <a:cubicBezTo>
                    <a:pt x="29" y="35"/>
                    <a:pt x="29" y="36"/>
                    <a:pt x="29" y="3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5"/>
                    <a:pt x="25" y="44"/>
                    <a:pt x="25" y="48"/>
                  </a:cubicBezTo>
                  <a:cubicBezTo>
                    <a:pt x="25" y="49"/>
                    <a:pt x="27" y="50"/>
                    <a:pt x="27" y="51"/>
                  </a:cubicBezTo>
                  <a:cubicBezTo>
                    <a:pt x="28" y="53"/>
                    <a:pt x="27" y="55"/>
                    <a:pt x="29" y="58"/>
                  </a:cubicBezTo>
                  <a:cubicBezTo>
                    <a:pt x="31" y="65"/>
                    <a:pt x="33" y="72"/>
                    <a:pt x="35" y="78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0" y="97"/>
                    <a:pt x="40" y="98"/>
                    <a:pt x="40" y="101"/>
                  </a:cubicBezTo>
                  <a:cubicBezTo>
                    <a:pt x="44" y="113"/>
                    <a:pt x="44" y="113"/>
                    <a:pt x="44" y="113"/>
                  </a:cubicBezTo>
                  <a:cubicBezTo>
                    <a:pt x="44" y="113"/>
                    <a:pt x="44" y="114"/>
                    <a:pt x="44" y="114"/>
                  </a:cubicBezTo>
                  <a:cubicBezTo>
                    <a:pt x="46" y="119"/>
                    <a:pt x="47" y="124"/>
                    <a:pt x="49" y="130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3" y="147"/>
                    <a:pt x="55" y="151"/>
                    <a:pt x="55" y="152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0" y="167"/>
                    <a:pt x="61" y="170"/>
                    <a:pt x="61" y="173"/>
                  </a:cubicBezTo>
                  <a:cubicBezTo>
                    <a:pt x="62" y="177"/>
                    <a:pt x="62" y="178"/>
                    <a:pt x="64" y="181"/>
                  </a:cubicBezTo>
                  <a:cubicBezTo>
                    <a:pt x="66" y="190"/>
                    <a:pt x="66" y="190"/>
                    <a:pt x="66" y="190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59" y="184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1"/>
                    <a:pt x="54" y="165"/>
                    <a:pt x="54" y="159"/>
                  </a:cubicBezTo>
                  <a:cubicBezTo>
                    <a:pt x="53" y="151"/>
                    <a:pt x="50" y="140"/>
                    <a:pt x="47" y="132"/>
                  </a:cubicBezTo>
                  <a:cubicBezTo>
                    <a:pt x="35" y="100"/>
                    <a:pt x="35" y="100"/>
                    <a:pt x="35" y="100"/>
                  </a:cubicBezTo>
                  <a:cubicBezTo>
                    <a:pt x="33" y="94"/>
                    <a:pt x="34" y="98"/>
                    <a:pt x="33" y="90"/>
                  </a:cubicBezTo>
                  <a:cubicBezTo>
                    <a:pt x="33" y="87"/>
                    <a:pt x="33" y="88"/>
                    <a:pt x="32" y="86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1" y="63"/>
                    <a:pt x="21" y="64"/>
                    <a:pt x="21" y="68"/>
                  </a:cubicBezTo>
                  <a:cubicBezTo>
                    <a:pt x="21" y="87"/>
                    <a:pt x="24" y="88"/>
                    <a:pt x="25" y="95"/>
                  </a:cubicBezTo>
                  <a:cubicBezTo>
                    <a:pt x="19" y="95"/>
                    <a:pt x="22" y="96"/>
                    <a:pt x="21" y="93"/>
                  </a:cubicBezTo>
                  <a:cubicBezTo>
                    <a:pt x="20" y="96"/>
                    <a:pt x="21" y="94"/>
                    <a:pt x="20" y="96"/>
                  </a:cubicBezTo>
                  <a:cubicBezTo>
                    <a:pt x="17" y="90"/>
                    <a:pt x="18" y="81"/>
                    <a:pt x="16" y="74"/>
                  </a:cubicBezTo>
                  <a:cubicBezTo>
                    <a:pt x="13" y="65"/>
                    <a:pt x="13" y="60"/>
                    <a:pt x="12" y="57"/>
                  </a:cubicBezTo>
                  <a:cubicBezTo>
                    <a:pt x="11" y="54"/>
                    <a:pt x="12" y="55"/>
                    <a:pt x="11" y="50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1"/>
                    <a:pt x="10" y="41"/>
                    <a:pt x="9" y="40"/>
                  </a:cubicBezTo>
                  <a:cubicBezTo>
                    <a:pt x="6" y="44"/>
                    <a:pt x="8" y="52"/>
                    <a:pt x="7" y="57"/>
                  </a:cubicBezTo>
                  <a:cubicBezTo>
                    <a:pt x="6" y="58"/>
                    <a:pt x="6" y="58"/>
                    <a:pt x="6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2"/>
                    <a:pt x="8" y="75"/>
                    <a:pt x="9" y="78"/>
                  </a:cubicBezTo>
                  <a:cubicBezTo>
                    <a:pt x="9" y="78"/>
                    <a:pt x="9" y="79"/>
                    <a:pt x="9" y="79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6"/>
                    <a:pt x="12" y="97"/>
                    <a:pt x="12" y="99"/>
                  </a:cubicBezTo>
                  <a:cubicBezTo>
                    <a:pt x="12" y="99"/>
                    <a:pt x="11" y="98"/>
                    <a:pt x="11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5"/>
                    <a:pt x="9" y="94"/>
                  </a:cubicBezTo>
                  <a:cubicBezTo>
                    <a:pt x="8" y="92"/>
                    <a:pt x="8" y="92"/>
                    <a:pt x="7" y="90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6" y="99"/>
                    <a:pt x="4" y="110"/>
                    <a:pt x="3" y="113"/>
                  </a:cubicBezTo>
                  <a:cubicBezTo>
                    <a:pt x="0" y="117"/>
                    <a:pt x="6" y="120"/>
                    <a:pt x="6" y="127"/>
                  </a:cubicBezTo>
                  <a:cubicBezTo>
                    <a:pt x="6" y="134"/>
                    <a:pt x="6" y="135"/>
                    <a:pt x="6" y="142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49"/>
                    <a:pt x="3" y="148"/>
                    <a:pt x="3" y="151"/>
                  </a:cubicBezTo>
                  <a:cubicBezTo>
                    <a:pt x="3" y="154"/>
                    <a:pt x="4" y="152"/>
                    <a:pt x="4" y="157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5"/>
                    <a:pt x="5" y="167"/>
                    <a:pt x="5" y="175"/>
                  </a:cubicBezTo>
                  <a:cubicBezTo>
                    <a:pt x="8" y="179"/>
                    <a:pt x="6" y="178"/>
                    <a:pt x="7" y="183"/>
                  </a:cubicBezTo>
                  <a:cubicBezTo>
                    <a:pt x="8" y="186"/>
                    <a:pt x="9" y="189"/>
                    <a:pt x="10" y="193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10" y="202"/>
                    <a:pt x="10" y="204"/>
                    <a:pt x="10" y="204"/>
                  </a:cubicBezTo>
                  <a:cubicBezTo>
                    <a:pt x="11" y="208"/>
                    <a:pt x="12" y="209"/>
                    <a:pt x="12" y="215"/>
                  </a:cubicBezTo>
                  <a:cubicBezTo>
                    <a:pt x="14" y="216"/>
                    <a:pt x="14" y="216"/>
                    <a:pt x="14" y="216"/>
                  </a:cubicBezTo>
                  <a:cubicBezTo>
                    <a:pt x="16" y="219"/>
                    <a:pt x="16" y="223"/>
                    <a:pt x="15" y="227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8" y="230"/>
                    <a:pt x="18" y="232"/>
                    <a:pt x="19" y="235"/>
                  </a:cubicBezTo>
                  <a:cubicBezTo>
                    <a:pt x="24" y="248"/>
                    <a:pt x="24" y="248"/>
                    <a:pt x="24" y="248"/>
                  </a:cubicBezTo>
                  <a:cubicBezTo>
                    <a:pt x="27" y="253"/>
                    <a:pt x="28" y="256"/>
                    <a:pt x="28" y="263"/>
                  </a:cubicBezTo>
                  <a:cubicBezTo>
                    <a:pt x="33" y="262"/>
                    <a:pt x="30" y="264"/>
                    <a:pt x="32" y="266"/>
                  </a:cubicBezTo>
                  <a:cubicBezTo>
                    <a:pt x="37" y="274"/>
                    <a:pt x="33" y="278"/>
                    <a:pt x="39" y="280"/>
                  </a:cubicBezTo>
                  <a:cubicBezTo>
                    <a:pt x="39" y="267"/>
                    <a:pt x="37" y="272"/>
                    <a:pt x="32" y="256"/>
                  </a:cubicBezTo>
                  <a:cubicBezTo>
                    <a:pt x="27" y="242"/>
                    <a:pt x="27" y="242"/>
                    <a:pt x="27" y="242"/>
                  </a:cubicBezTo>
                  <a:cubicBezTo>
                    <a:pt x="25" y="236"/>
                    <a:pt x="24" y="229"/>
                    <a:pt x="21" y="223"/>
                  </a:cubicBezTo>
                  <a:cubicBezTo>
                    <a:pt x="19" y="219"/>
                    <a:pt x="18" y="216"/>
                    <a:pt x="18" y="212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22" y="217"/>
                    <a:pt x="22" y="218"/>
                    <a:pt x="23" y="222"/>
                  </a:cubicBezTo>
                  <a:cubicBezTo>
                    <a:pt x="25" y="226"/>
                    <a:pt x="25" y="225"/>
                    <a:pt x="26" y="228"/>
                  </a:cubicBezTo>
                  <a:cubicBezTo>
                    <a:pt x="27" y="230"/>
                    <a:pt x="27" y="231"/>
                    <a:pt x="28" y="234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35" y="252"/>
                    <a:pt x="35" y="252"/>
                    <a:pt x="35" y="252"/>
                  </a:cubicBezTo>
                  <a:cubicBezTo>
                    <a:pt x="37" y="255"/>
                    <a:pt x="37" y="255"/>
                    <a:pt x="37" y="255"/>
                  </a:cubicBezTo>
                  <a:cubicBezTo>
                    <a:pt x="41" y="261"/>
                    <a:pt x="41" y="265"/>
                    <a:pt x="45" y="277"/>
                  </a:cubicBezTo>
                  <a:cubicBezTo>
                    <a:pt x="48" y="285"/>
                    <a:pt x="50" y="293"/>
                    <a:pt x="53" y="300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58" y="309"/>
                    <a:pt x="58" y="309"/>
                    <a:pt x="58" y="309"/>
                  </a:cubicBezTo>
                  <a:cubicBezTo>
                    <a:pt x="59" y="312"/>
                    <a:pt x="59" y="314"/>
                    <a:pt x="60" y="317"/>
                  </a:cubicBezTo>
                  <a:cubicBezTo>
                    <a:pt x="61" y="321"/>
                    <a:pt x="61" y="319"/>
                    <a:pt x="61" y="322"/>
                  </a:cubicBezTo>
                  <a:cubicBezTo>
                    <a:pt x="63" y="325"/>
                    <a:pt x="63" y="329"/>
                    <a:pt x="64" y="332"/>
                  </a:cubicBezTo>
                  <a:cubicBezTo>
                    <a:pt x="65" y="336"/>
                    <a:pt x="66" y="337"/>
                    <a:pt x="67" y="340"/>
                  </a:cubicBezTo>
                  <a:cubicBezTo>
                    <a:pt x="68" y="345"/>
                    <a:pt x="68" y="344"/>
                    <a:pt x="69" y="350"/>
                  </a:cubicBezTo>
                  <a:cubicBezTo>
                    <a:pt x="69" y="350"/>
                    <a:pt x="71" y="351"/>
                    <a:pt x="71" y="352"/>
                  </a:cubicBezTo>
                  <a:cubicBezTo>
                    <a:pt x="72" y="353"/>
                    <a:pt x="71" y="352"/>
                    <a:pt x="72" y="354"/>
                  </a:cubicBezTo>
                  <a:cubicBezTo>
                    <a:pt x="74" y="353"/>
                    <a:pt x="73" y="357"/>
                    <a:pt x="73" y="352"/>
                  </a:cubicBezTo>
                  <a:cubicBezTo>
                    <a:pt x="73" y="341"/>
                    <a:pt x="73" y="341"/>
                    <a:pt x="73" y="341"/>
                  </a:cubicBezTo>
                  <a:cubicBezTo>
                    <a:pt x="77" y="349"/>
                    <a:pt x="73" y="353"/>
                    <a:pt x="81" y="358"/>
                  </a:cubicBezTo>
                  <a:cubicBezTo>
                    <a:pt x="81" y="365"/>
                    <a:pt x="81" y="365"/>
                    <a:pt x="81" y="365"/>
                  </a:cubicBezTo>
                  <a:cubicBezTo>
                    <a:pt x="85" y="367"/>
                    <a:pt x="85" y="367"/>
                    <a:pt x="85" y="367"/>
                  </a:cubicBezTo>
                  <a:cubicBezTo>
                    <a:pt x="84" y="361"/>
                    <a:pt x="85" y="358"/>
                    <a:pt x="84" y="353"/>
                  </a:cubicBezTo>
                  <a:cubicBezTo>
                    <a:pt x="83" y="346"/>
                    <a:pt x="83" y="348"/>
                    <a:pt x="84" y="341"/>
                  </a:cubicBezTo>
                  <a:cubicBezTo>
                    <a:pt x="84" y="342"/>
                    <a:pt x="84" y="343"/>
                    <a:pt x="85" y="344"/>
                  </a:cubicBezTo>
                  <a:cubicBezTo>
                    <a:pt x="86" y="349"/>
                    <a:pt x="88" y="362"/>
                    <a:pt x="90" y="364"/>
                  </a:cubicBezTo>
                  <a:cubicBezTo>
                    <a:pt x="92" y="366"/>
                    <a:pt x="92" y="366"/>
                    <a:pt x="92" y="366"/>
                  </a:cubicBezTo>
                  <a:cubicBezTo>
                    <a:pt x="93" y="366"/>
                    <a:pt x="93" y="367"/>
                    <a:pt x="93" y="367"/>
                  </a:cubicBezTo>
                  <a:cubicBezTo>
                    <a:pt x="93" y="369"/>
                    <a:pt x="93" y="369"/>
                    <a:pt x="93" y="369"/>
                  </a:cubicBezTo>
                  <a:cubicBezTo>
                    <a:pt x="96" y="367"/>
                    <a:pt x="94" y="368"/>
                    <a:pt x="97" y="368"/>
                  </a:cubicBezTo>
                  <a:cubicBezTo>
                    <a:pt x="97" y="365"/>
                    <a:pt x="97" y="361"/>
                    <a:pt x="97" y="359"/>
                  </a:cubicBezTo>
                  <a:cubicBezTo>
                    <a:pt x="97" y="357"/>
                    <a:pt x="97" y="355"/>
                    <a:pt x="97" y="353"/>
                  </a:cubicBezTo>
                  <a:cubicBezTo>
                    <a:pt x="97" y="348"/>
                    <a:pt x="94" y="345"/>
                    <a:pt x="93" y="332"/>
                  </a:cubicBezTo>
                  <a:cubicBezTo>
                    <a:pt x="92" y="321"/>
                    <a:pt x="92" y="321"/>
                    <a:pt x="92" y="321"/>
                  </a:cubicBezTo>
                  <a:cubicBezTo>
                    <a:pt x="91" y="314"/>
                    <a:pt x="87" y="311"/>
                    <a:pt x="94" y="312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93" y="301"/>
                    <a:pt x="94" y="297"/>
                    <a:pt x="95" y="294"/>
                  </a:cubicBezTo>
                  <a:cubicBezTo>
                    <a:pt x="95" y="301"/>
                    <a:pt x="95" y="301"/>
                    <a:pt x="95" y="301"/>
                  </a:cubicBezTo>
                  <a:cubicBezTo>
                    <a:pt x="99" y="302"/>
                    <a:pt x="100" y="305"/>
                    <a:pt x="104" y="302"/>
                  </a:cubicBezTo>
                  <a:cubicBezTo>
                    <a:pt x="100" y="300"/>
                    <a:pt x="100" y="300"/>
                    <a:pt x="100" y="300"/>
                  </a:cubicBezTo>
                  <a:cubicBezTo>
                    <a:pt x="101" y="296"/>
                    <a:pt x="101" y="296"/>
                    <a:pt x="105" y="295"/>
                  </a:cubicBezTo>
                  <a:cubicBezTo>
                    <a:pt x="105" y="297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8"/>
                  </a:cubicBezTo>
                  <a:cubicBezTo>
                    <a:pt x="105" y="300"/>
                    <a:pt x="105" y="298"/>
                    <a:pt x="105" y="300"/>
                  </a:cubicBezTo>
                  <a:cubicBezTo>
                    <a:pt x="112" y="298"/>
                    <a:pt x="112" y="298"/>
                    <a:pt x="112" y="298"/>
                  </a:cubicBezTo>
                  <a:cubicBezTo>
                    <a:pt x="109" y="294"/>
                    <a:pt x="110" y="298"/>
                    <a:pt x="107" y="294"/>
                  </a:cubicBezTo>
                  <a:cubicBezTo>
                    <a:pt x="109" y="289"/>
                    <a:pt x="109" y="289"/>
                    <a:pt x="109" y="289"/>
                  </a:cubicBezTo>
                  <a:cubicBezTo>
                    <a:pt x="111" y="283"/>
                    <a:pt x="109" y="277"/>
                    <a:pt x="107" y="272"/>
                  </a:cubicBezTo>
                  <a:cubicBezTo>
                    <a:pt x="105" y="266"/>
                    <a:pt x="106" y="265"/>
                    <a:pt x="102" y="261"/>
                  </a:cubicBezTo>
                  <a:cubicBezTo>
                    <a:pt x="103" y="258"/>
                    <a:pt x="102" y="259"/>
                    <a:pt x="103" y="257"/>
                  </a:cubicBezTo>
                  <a:cubicBezTo>
                    <a:pt x="100" y="256"/>
                    <a:pt x="101" y="255"/>
                    <a:pt x="100" y="252"/>
                  </a:cubicBezTo>
                  <a:cubicBezTo>
                    <a:pt x="97" y="233"/>
                    <a:pt x="97" y="233"/>
                    <a:pt x="97" y="233"/>
                  </a:cubicBezTo>
                  <a:cubicBezTo>
                    <a:pt x="97" y="232"/>
                    <a:pt x="97" y="232"/>
                    <a:pt x="98" y="230"/>
                  </a:cubicBezTo>
                  <a:cubicBezTo>
                    <a:pt x="101" y="231"/>
                    <a:pt x="101" y="231"/>
                    <a:pt x="101" y="231"/>
                  </a:cubicBezTo>
                  <a:cubicBezTo>
                    <a:pt x="100" y="232"/>
                    <a:pt x="101" y="232"/>
                    <a:pt x="100" y="234"/>
                  </a:cubicBezTo>
                  <a:cubicBezTo>
                    <a:pt x="99" y="235"/>
                    <a:pt x="99" y="236"/>
                    <a:pt x="99" y="237"/>
                  </a:cubicBezTo>
                  <a:cubicBezTo>
                    <a:pt x="100" y="239"/>
                    <a:pt x="100" y="239"/>
                    <a:pt x="101" y="240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1" y="246"/>
                    <a:pt x="102" y="246"/>
                    <a:pt x="102" y="246"/>
                  </a:cubicBezTo>
                  <a:cubicBezTo>
                    <a:pt x="103" y="250"/>
                    <a:pt x="103" y="250"/>
                    <a:pt x="103" y="250"/>
                  </a:cubicBezTo>
                  <a:cubicBezTo>
                    <a:pt x="104" y="255"/>
                    <a:pt x="102" y="253"/>
                    <a:pt x="105" y="256"/>
                  </a:cubicBezTo>
                  <a:cubicBezTo>
                    <a:pt x="105" y="255"/>
                    <a:pt x="106" y="257"/>
                    <a:pt x="106" y="252"/>
                  </a:cubicBezTo>
                  <a:cubicBezTo>
                    <a:pt x="106" y="251"/>
                    <a:pt x="105" y="250"/>
                    <a:pt x="105" y="249"/>
                  </a:cubicBezTo>
                  <a:cubicBezTo>
                    <a:pt x="107" y="244"/>
                    <a:pt x="107" y="247"/>
                    <a:pt x="107" y="239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10" y="235"/>
                    <a:pt x="109" y="234"/>
                    <a:pt x="112" y="234"/>
                  </a:cubicBezTo>
                  <a:cubicBezTo>
                    <a:pt x="112" y="237"/>
                    <a:pt x="112" y="237"/>
                    <a:pt x="110" y="239"/>
                  </a:cubicBezTo>
                  <a:cubicBezTo>
                    <a:pt x="112" y="244"/>
                    <a:pt x="112" y="244"/>
                    <a:pt x="112" y="244"/>
                  </a:cubicBezTo>
                  <a:cubicBezTo>
                    <a:pt x="114" y="243"/>
                    <a:pt x="113" y="244"/>
                    <a:pt x="116" y="243"/>
                  </a:cubicBezTo>
                  <a:cubicBezTo>
                    <a:pt x="114" y="239"/>
                    <a:pt x="114" y="239"/>
                    <a:pt x="114" y="239"/>
                  </a:cubicBezTo>
                  <a:cubicBezTo>
                    <a:pt x="114" y="239"/>
                    <a:pt x="114" y="239"/>
                    <a:pt x="114" y="238"/>
                  </a:cubicBezTo>
                  <a:cubicBezTo>
                    <a:pt x="114" y="238"/>
                    <a:pt x="115" y="238"/>
                    <a:pt x="115" y="238"/>
                  </a:cubicBezTo>
                  <a:cubicBezTo>
                    <a:pt x="115" y="238"/>
                    <a:pt x="115" y="238"/>
                    <a:pt x="116" y="238"/>
                  </a:cubicBezTo>
                  <a:cubicBezTo>
                    <a:pt x="118" y="236"/>
                    <a:pt x="115" y="239"/>
                    <a:pt x="116" y="237"/>
                  </a:cubicBezTo>
                  <a:cubicBezTo>
                    <a:pt x="116" y="235"/>
                    <a:pt x="116" y="235"/>
                    <a:pt x="116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6" y="234"/>
                    <a:pt x="116" y="232"/>
                    <a:pt x="116" y="232"/>
                  </a:cubicBezTo>
                  <a:cubicBezTo>
                    <a:pt x="115" y="231"/>
                    <a:pt x="115" y="230"/>
                    <a:pt x="115" y="229"/>
                  </a:cubicBezTo>
                  <a:cubicBezTo>
                    <a:pt x="114" y="226"/>
                    <a:pt x="113" y="225"/>
                    <a:pt x="111" y="223"/>
                  </a:cubicBezTo>
                  <a:cubicBezTo>
                    <a:pt x="113" y="220"/>
                    <a:pt x="111" y="218"/>
                    <a:pt x="111" y="213"/>
                  </a:cubicBezTo>
                  <a:cubicBezTo>
                    <a:pt x="115" y="211"/>
                    <a:pt x="114" y="214"/>
                    <a:pt x="115" y="209"/>
                  </a:cubicBezTo>
                  <a:cubicBezTo>
                    <a:pt x="111" y="211"/>
                    <a:pt x="113" y="214"/>
                    <a:pt x="111" y="210"/>
                  </a:cubicBezTo>
                  <a:cubicBezTo>
                    <a:pt x="109" y="207"/>
                    <a:pt x="110" y="207"/>
                    <a:pt x="108" y="204"/>
                  </a:cubicBezTo>
                  <a:cubicBezTo>
                    <a:pt x="113" y="200"/>
                    <a:pt x="113" y="200"/>
                    <a:pt x="113" y="200"/>
                  </a:cubicBezTo>
                  <a:cubicBezTo>
                    <a:pt x="113" y="194"/>
                    <a:pt x="111" y="197"/>
                    <a:pt x="114" y="192"/>
                  </a:cubicBezTo>
                  <a:cubicBezTo>
                    <a:pt x="112" y="189"/>
                    <a:pt x="112" y="189"/>
                    <a:pt x="112" y="189"/>
                  </a:cubicBezTo>
                  <a:cubicBezTo>
                    <a:pt x="113" y="184"/>
                    <a:pt x="113" y="185"/>
                    <a:pt x="112" y="181"/>
                  </a:cubicBezTo>
                  <a:cubicBezTo>
                    <a:pt x="109" y="165"/>
                    <a:pt x="109" y="165"/>
                    <a:pt x="109" y="165"/>
                  </a:cubicBezTo>
                  <a:cubicBezTo>
                    <a:pt x="109" y="165"/>
                    <a:pt x="109" y="164"/>
                    <a:pt x="109" y="164"/>
                  </a:cubicBezTo>
                  <a:cubicBezTo>
                    <a:pt x="107" y="160"/>
                    <a:pt x="107" y="157"/>
                    <a:pt x="105" y="152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8"/>
                    <a:pt x="104" y="148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99" y="147"/>
                    <a:pt x="101" y="147"/>
                    <a:pt x="98" y="148"/>
                  </a:cubicBezTo>
                  <a:cubicBezTo>
                    <a:pt x="97" y="145"/>
                    <a:pt x="98" y="140"/>
                    <a:pt x="99" y="135"/>
                  </a:cubicBezTo>
                  <a:cubicBezTo>
                    <a:pt x="97" y="134"/>
                    <a:pt x="96" y="134"/>
                    <a:pt x="95" y="132"/>
                  </a:cubicBezTo>
                  <a:cubicBezTo>
                    <a:pt x="95" y="125"/>
                    <a:pt x="92" y="123"/>
                    <a:pt x="94" y="117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8" y="107"/>
                    <a:pt x="87" y="107"/>
                    <a:pt x="86" y="106"/>
                  </a:cubicBezTo>
                  <a:cubicBezTo>
                    <a:pt x="87" y="98"/>
                    <a:pt x="86" y="96"/>
                    <a:pt x="84" y="89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7" y="77"/>
                    <a:pt x="78" y="75"/>
                    <a:pt x="78" y="73"/>
                  </a:cubicBezTo>
                  <a:cubicBezTo>
                    <a:pt x="75" y="68"/>
                    <a:pt x="76" y="70"/>
                    <a:pt x="76" y="63"/>
                  </a:cubicBezTo>
                  <a:cubicBezTo>
                    <a:pt x="72" y="62"/>
                    <a:pt x="75" y="63"/>
                    <a:pt x="73" y="62"/>
                  </a:cubicBezTo>
                  <a:cubicBezTo>
                    <a:pt x="73" y="61"/>
                    <a:pt x="71" y="60"/>
                    <a:pt x="71" y="60"/>
                  </a:cubicBezTo>
                  <a:cubicBezTo>
                    <a:pt x="72" y="58"/>
                    <a:pt x="72" y="58"/>
                    <a:pt x="72" y="56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3"/>
                    <a:pt x="73" y="53"/>
                  </a:cubicBezTo>
                  <a:cubicBezTo>
                    <a:pt x="72" y="53"/>
                    <a:pt x="71" y="52"/>
                    <a:pt x="70" y="52"/>
                  </a:cubicBezTo>
                  <a:cubicBezTo>
                    <a:pt x="67" y="48"/>
                    <a:pt x="65" y="33"/>
                    <a:pt x="60" y="25"/>
                  </a:cubicBezTo>
                  <a:cubicBezTo>
                    <a:pt x="54" y="13"/>
                    <a:pt x="54" y="13"/>
                    <a:pt x="54" y="13"/>
                  </a:cubicBezTo>
                  <a:lnTo>
                    <a:pt x="55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6" name="Freeform 31"/>
            <p:cNvSpPr>
              <a:spLocks noEditPoints="1"/>
            </p:cNvSpPr>
            <p:nvPr/>
          </p:nvSpPr>
          <p:spPr bwMode="auto">
            <a:xfrm>
              <a:off x="2351297" y="4467820"/>
              <a:ext cx="106455" cy="445388"/>
            </a:xfrm>
            <a:custGeom>
              <a:avLst/>
              <a:gdLst>
                <a:gd name="T0" fmla="*/ 10 w 106"/>
                <a:gd name="T1" fmla="*/ 373 h 443"/>
                <a:gd name="T2" fmla="*/ 10 w 106"/>
                <a:gd name="T3" fmla="*/ 419 h 443"/>
                <a:gd name="T4" fmla="*/ 79 w 106"/>
                <a:gd name="T5" fmla="*/ 243 h 443"/>
                <a:gd name="T6" fmla="*/ 81 w 106"/>
                <a:gd name="T7" fmla="*/ 229 h 443"/>
                <a:gd name="T8" fmla="*/ 39 w 106"/>
                <a:gd name="T9" fmla="*/ 163 h 443"/>
                <a:gd name="T10" fmla="*/ 43 w 106"/>
                <a:gd name="T11" fmla="*/ 92 h 443"/>
                <a:gd name="T12" fmla="*/ 69 w 106"/>
                <a:gd name="T13" fmla="*/ 41 h 443"/>
                <a:gd name="T14" fmla="*/ 74 w 106"/>
                <a:gd name="T15" fmla="*/ 0 h 443"/>
                <a:gd name="T16" fmla="*/ 66 w 106"/>
                <a:gd name="T17" fmla="*/ 27 h 443"/>
                <a:gd name="T18" fmla="*/ 55 w 106"/>
                <a:gd name="T19" fmla="*/ 52 h 443"/>
                <a:gd name="T20" fmla="*/ 51 w 106"/>
                <a:gd name="T21" fmla="*/ 58 h 443"/>
                <a:gd name="T22" fmla="*/ 52 w 106"/>
                <a:gd name="T23" fmla="*/ 51 h 443"/>
                <a:gd name="T24" fmla="*/ 47 w 106"/>
                <a:gd name="T25" fmla="*/ 59 h 443"/>
                <a:gd name="T26" fmla="*/ 43 w 106"/>
                <a:gd name="T27" fmla="*/ 75 h 443"/>
                <a:gd name="T28" fmla="*/ 31 w 106"/>
                <a:gd name="T29" fmla="*/ 112 h 443"/>
                <a:gd name="T30" fmla="*/ 22 w 106"/>
                <a:gd name="T31" fmla="*/ 158 h 443"/>
                <a:gd name="T32" fmla="*/ 13 w 106"/>
                <a:gd name="T33" fmla="*/ 200 h 443"/>
                <a:gd name="T34" fmla="*/ 9 w 106"/>
                <a:gd name="T35" fmla="*/ 247 h 443"/>
                <a:gd name="T36" fmla="*/ 9 w 106"/>
                <a:gd name="T37" fmla="*/ 269 h 443"/>
                <a:gd name="T38" fmla="*/ 7 w 106"/>
                <a:gd name="T39" fmla="*/ 283 h 443"/>
                <a:gd name="T40" fmla="*/ 5 w 106"/>
                <a:gd name="T41" fmla="*/ 293 h 443"/>
                <a:gd name="T42" fmla="*/ 4 w 106"/>
                <a:gd name="T43" fmla="*/ 321 h 443"/>
                <a:gd name="T44" fmla="*/ 3 w 106"/>
                <a:gd name="T45" fmla="*/ 369 h 443"/>
                <a:gd name="T46" fmla="*/ 3 w 106"/>
                <a:gd name="T47" fmla="*/ 408 h 443"/>
                <a:gd name="T48" fmla="*/ 7 w 106"/>
                <a:gd name="T49" fmla="*/ 441 h 443"/>
                <a:gd name="T50" fmla="*/ 17 w 106"/>
                <a:gd name="T51" fmla="*/ 421 h 443"/>
                <a:gd name="T52" fmla="*/ 25 w 106"/>
                <a:gd name="T53" fmla="*/ 368 h 443"/>
                <a:gd name="T54" fmla="*/ 50 w 106"/>
                <a:gd name="T55" fmla="*/ 300 h 443"/>
                <a:gd name="T56" fmla="*/ 57 w 106"/>
                <a:gd name="T57" fmla="*/ 256 h 443"/>
                <a:gd name="T58" fmla="*/ 61 w 106"/>
                <a:gd name="T59" fmla="*/ 271 h 443"/>
                <a:gd name="T60" fmla="*/ 58 w 106"/>
                <a:gd name="T61" fmla="*/ 285 h 443"/>
                <a:gd name="T62" fmla="*/ 45 w 106"/>
                <a:gd name="T63" fmla="*/ 335 h 443"/>
                <a:gd name="T64" fmla="*/ 27 w 106"/>
                <a:gd name="T65" fmla="*/ 392 h 443"/>
                <a:gd name="T66" fmla="*/ 34 w 106"/>
                <a:gd name="T67" fmla="*/ 385 h 443"/>
                <a:gd name="T68" fmla="*/ 31 w 106"/>
                <a:gd name="T69" fmla="*/ 407 h 443"/>
                <a:gd name="T70" fmla="*/ 33 w 106"/>
                <a:gd name="T71" fmla="*/ 418 h 443"/>
                <a:gd name="T72" fmla="*/ 52 w 106"/>
                <a:gd name="T73" fmla="*/ 367 h 443"/>
                <a:gd name="T74" fmla="*/ 60 w 106"/>
                <a:gd name="T75" fmla="*/ 353 h 443"/>
                <a:gd name="T76" fmla="*/ 68 w 106"/>
                <a:gd name="T77" fmla="*/ 336 h 443"/>
                <a:gd name="T78" fmla="*/ 79 w 106"/>
                <a:gd name="T79" fmla="*/ 296 h 443"/>
                <a:gd name="T80" fmla="*/ 82 w 106"/>
                <a:gd name="T81" fmla="*/ 259 h 443"/>
                <a:gd name="T82" fmla="*/ 87 w 106"/>
                <a:gd name="T83" fmla="*/ 226 h 443"/>
                <a:gd name="T84" fmla="*/ 97 w 106"/>
                <a:gd name="T85" fmla="*/ 181 h 443"/>
                <a:gd name="T86" fmla="*/ 105 w 106"/>
                <a:gd name="T87" fmla="*/ 105 h 443"/>
                <a:gd name="T88" fmla="*/ 98 w 106"/>
                <a:gd name="T89" fmla="*/ 100 h 443"/>
                <a:gd name="T90" fmla="*/ 98 w 106"/>
                <a:gd name="T91" fmla="*/ 117 h 443"/>
                <a:gd name="T92" fmla="*/ 86 w 106"/>
                <a:gd name="T93" fmla="*/ 104 h 443"/>
                <a:gd name="T94" fmla="*/ 87 w 106"/>
                <a:gd name="T95" fmla="*/ 65 h 443"/>
                <a:gd name="T96" fmla="*/ 69 w 106"/>
                <a:gd name="T97" fmla="*/ 133 h 443"/>
                <a:gd name="T98" fmla="*/ 80 w 106"/>
                <a:gd name="T99" fmla="*/ 65 h 443"/>
                <a:gd name="T100" fmla="*/ 75 w 106"/>
                <a:gd name="T101" fmla="*/ 57 h 443"/>
                <a:gd name="T102" fmla="*/ 54 w 106"/>
                <a:gd name="T103" fmla="*/ 126 h 443"/>
                <a:gd name="T104" fmla="*/ 47 w 106"/>
                <a:gd name="T105" fmla="*/ 139 h 443"/>
                <a:gd name="T106" fmla="*/ 54 w 106"/>
                <a:gd name="T107" fmla="*/ 109 h 443"/>
                <a:gd name="T108" fmla="*/ 71 w 106"/>
                <a:gd name="T109" fmla="*/ 50 h 443"/>
                <a:gd name="T110" fmla="*/ 78 w 106"/>
                <a:gd name="T111" fmla="*/ 13 h 443"/>
                <a:gd name="T112" fmla="*/ 80 w 106"/>
                <a:gd name="T113" fmla="*/ 5 h 443"/>
                <a:gd name="T114" fmla="*/ 79 w 106"/>
                <a:gd name="T115" fmla="*/ 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6" h="443">
                  <a:moveTo>
                    <a:pt x="9" y="426"/>
                  </a:moveTo>
                  <a:cubicBezTo>
                    <a:pt x="7" y="425"/>
                    <a:pt x="7" y="427"/>
                    <a:pt x="7" y="421"/>
                  </a:cubicBezTo>
                  <a:cubicBezTo>
                    <a:pt x="7" y="397"/>
                    <a:pt x="7" y="397"/>
                    <a:pt x="7" y="397"/>
                  </a:cubicBezTo>
                  <a:cubicBezTo>
                    <a:pt x="8" y="385"/>
                    <a:pt x="7" y="383"/>
                    <a:pt x="10" y="373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11" y="371"/>
                    <a:pt x="11" y="371"/>
                    <a:pt x="11" y="370"/>
                  </a:cubicBezTo>
                  <a:cubicBezTo>
                    <a:pt x="11" y="382"/>
                    <a:pt x="11" y="382"/>
                    <a:pt x="11" y="382"/>
                  </a:cubicBezTo>
                  <a:cubicBezTo>
                    <a:pt x="9" y="400"/>
                    <a:pt x="9" y="398"/>
                    <a:pt x="10" y="419"/>
                  </a:cubicBezTo>
                  <a:cubicBezTo>
                    <a:pt x="11" y="429"/>
                    <a:pt x="10" y="424"/>
                    <a:pt x="9" y="426"/>
                  </a:cubicBezTo>
                  <a:close/>
                  <a:moveTo>
                    <a:pt x="77" y="245"/>
                  </a:moveTo>
                  <a:cubicBezTo>
                    <a:pt x="77" y="239"/>
                    <a:pt x="76" y="242"/>
                    <a:pt x="78" y="240"/>
                  </a:cubicBezTo>
                  <a:cubicBezTo>
                    <a:pt x="79" y="240"/>
                    <a:pt x="79" y="241"/>
                    <a:pt x="79" y="243"/>
                  </a:cubicBezTo>
                  <a:cubicBezTo>
                    <a:pt x="79" y="246"/>
                    <a:pt x="79" y="245"/>
                    <a:pt x="77" y="245"/>
                  </a:cubicBezTo>
                  <a:close/>
                  <a:moveTo>
                    <a:pt x="81" y="229"/>
                  </a:moveTo>
                  <a:cubicBezTo>
                    <a:pt x="82" y="231"/>
                    <a:pt x="82" y="231"/>
                    <a:pt x="82" y="233"/>
                  </a:cubicBezTo>
                  <a:cubicBezTo>
                    <a:pt x="80" y="232"/>
                    <a:pt x="79" y="233"/>
                    <a:pt x="81" y="229"/>
                  </a:cubicBezTo>
                  <a:close/>
                  <a:moveTo>
                    <a:pt x="42" y="158"/>
                  </a:moveTo>
                  <a:cubicBezTo>
                    <a:pt x="43" y="161"/>
                    <a:pt x="43" y="168"/>
                    <a:pt x="40" y="171"/>
                  </a:cubicBezTo>
                  <a:cubicBezTo>
                    <a:pt x="39" y="169"/>
                    <a:pt x="40" y="168"/>
                    <a:pt x="41" y="166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42" y="160"/>
                    <a:pt x="40" y="163"/>
                    <a:pt x="42" y="158"/>
                  </a:cubicBezTo>
                  <a:close/>
                  <a:moveTo>
                    <a:pt x="42" y="88"/>
                  </a:moveTo>
                  <a:cubicBezTo>
                    <a:pt x="43" y="89"/>
                    <a:pt x="42" y="88"/>
                    <a:pt x="43" y="89"/>
                  </a:cubicBezTo>
                  <a:cubicBezTo>
                    <a:pt x="44" y="90"/>
                    <a:pt x="44" y="91"/>
                    <a:pt x="43" y="92"/>
                  </a:cubicBezTo>
                  <a:cubicBezTo>
                    <a:pt x="43" y="92"/>
                    <a:pt x="43" y="94"/>
                    <a:pt x="43" y="94"/>
                  </a:cubicBezTo>
                  <a:cubicBezTo>
                    <a:pt x="41" y="93"/>
                    <a:pt x="42" y="94"/>
                    <a:pt x="41" y="92"/>
                  </a:cubicBezTo>
                  <a:cubicBezTo>
                    <a:pt x="41" y="91"/>
                    <a:pt x="41" y="89"/>
                    <a:pt x="42" y="88"/>
                  </a:cubicBezTo>
                  <a:close/>
                  <a:moveTo>
                    <a:pt x="69" y="41"/>
                  </a:moveTo>
                  <a:cubicBezTo>
                    <a:pt x="69" y="44"/>
                    <a:pt x="69" y="44"/>
                    <a:pt x="69" y="44"/>
                  </a:cubicBezTo>
                  <a:cubicBezTo>
                    <a:pt x="66" y="42"/>
                    <a:pt x="67" y="42"/>
                    <a:pt x="69" y="41"/>
                  </a:cubicBezTo>
                  <a:close/>
                  <a:moveTo>
                    <a:pt x="79" y="2"/>
                  </a:moveTo>
                  <a:cubicBezTo>
                    <a:pt x="76" y="1"/>
                    <a:pt x="76" y="1"/>
                    <a:pt x="74" y="0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2" y="4"/>
                    <a:pt x="75" y="4"/>
                    <a:pt x="72" y="5"/>
                  </a:cubicBezTo>
                  <a:cubicBezTo>
                    <a:pt x="70" y="9"/>
                    <a:pt x="71" y="7"/>
                    <a:pt x="70" y="11"/>
                  </a:cubicBezTo>
                  <a:cubicBezTo>
                    <a:pt x="69" y="17"/>
                    <a:pt x="66" y="21"/>
                    <a:pt x="66" y="27"/>
                  </a:cubicBezTo>
                  <a:cubicBezTo>
                    <a:pt x="62" y="29"/>
                    <a:pt x="63" y="30"/>
                    <a:pt x="62" y="35"/>
                  </a:cubicBezTo>
                  <a:cubicBezTo>
                    <a:pt x="61" y="39"/>
                    <a:pt x="60" y="38"/>
                    <a:pt x="60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6" y="48"/>
                    <a:pt x="56" y="50"/>
                    <a:pt x="55" y="52"/>
                  </a:cubicBezTo>
                  <a:cubicBezTo>
                    <a:pt x="53" y="54"/>
                    <a:pt x="53" y="55"/>
                    <a:pt x="52" y="57"/>
                  </a:cubicBezTo>
                  <a:cubicBezTo>
                    <a:pt x="52" y="59"/>
                    <a:pt x="53" y="58"/>
                    <a:pt x="52" y="59"/>
                  </a:cubicBezTo>
                  <a:cubicBezTo>
                    <a:pt x="52" y="59"/>
                    <a:pt x="52" y="59"/>
                    <a:pt x="52" y="58"/>
                  </a:cubicBezTo>
                  <a:cubicBezTo>
                    <a:pt x="52" y="58"/>
                    <a:pt x="51" y="58"/>
                    <a:pt x="51" y="58"/>
                  </a:cubicBezTo>
                  <a:cubicBezTo>
                    <a:pt x="51" y="58"/>
                    <a:pt x="51" y="58"/>
                    <a:pt x="51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0" y="55"/>
                    <a:pt x="50" y="55"/>
                  </a:cubicBezTo>
                  <a:cubicBezTo>
                    <a:pt x="52" y="53"/>
                    <a:pt x="51" y="54"/>
                    <a:pt x="52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9" y="56"/>
                    <a:pt x="48" y="56"/>
                  </a:cubicBezTo>
                  <a:cubicBezTo>
                    <a:pt x="45" y="62"/>
                    <a:pt x="51" y="55"/>
                    <a:pt x="47" y="59"/>
                  </a:cubicBezTo>
                  <a:cubicBezTo>
                    <a:pt x="46" y="61"/>
                    <a:pt x="45" y="61"/>
                    <a:pt x="43" y="61"/>
                  </a:cubicBezTo>
                  <a:cubicBezTo>
                    <a:pt x="43" y="64"/>
                    <a:pt x="43" y="65"/>
                    <a:pt x="43" y="68"/>
                  </a:cubicBezTo>
                  <a:cubicBezTo>
                    <a:pt x="43" y="72"/>
                    <a:pt x="44" y="67"/>
                    <a:pt x="43" y="71"/>
                  </a:cubicBezTo>
                  <a:cubicBezTo>
                    <a:pt x="43" y="71"/>
                    <a:pt x="43" y="75"/>
                    <a:pt x="43" y="75"/>
                  </a:cubicBezTo>
                  <a:cubicBezTo>
                    <a:pt x="41" y="78"/>
                    <a:pt x="40" y="76"/>
                    <a:pt x="39" y="89"/>
                  </a:cubicBezTo>
                  <a:cubicBezTo>
                    <a:pt x="39" y="90"/>
                    <a:pt x="38" y="94"/>
                    <a:pt x="38" y="94"/>
                  </a:cubicBezTo>
                  <a:cubicBezTo>
                    <a:pt x="36" y="99"/>
                    <a:pt x="36" y="99"/>
                    <a:pt x="36" y="99"/>
                  </a:cubicBezTo>
                  <a:cubicBezTo>
                    <a:pt x="34" y="103"/>
                    <a:pt x="32" y="107"/>
                    <a:pt x="31" y="112"/>
                  </a:cubicBezTo>
                  <a:cubicBezTo>
                    <a:pt x="31" y="114"/>
                    <a:pt x="31" y="117"/>
                    <a:pt x="31" y="118"/>
                  </a:cubicBezTo>
                  <a:cubicBezTo>
                    <a:pt x="29" y="121"/>
                    <a:pt x="29" y="125"/>
                    <a:pt x="29" y="129"/>
                  </a:cubicBezTo>
                  <a:cubicBezTo>
                    <a:pt x="29" y="134"/>
                    <a:pt x="28" y="136"/>
                    <a:pt x="27" y="13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1" y="166"/>
                    <a:pt x="22" y="168"/>
                    <a:pt x="19" y="175"/>
                  </a:cubicBezTo>
                  <a:cubicBezTo>
                    <a:pt x="17" y="181"/>
                    <a:pt x="19" y="187"/>
                    <a:pt x="17" y="193"/>
                  </a:cubicBezTo>
                  <a:cubicBezTo>
                    <a:pt x="16" y="197"/>
                    <a:pt x="15" y="195"/>
                    <a:pt x="14" y="198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4" y="204"/>
                    <a:pt x="13" y="202"/>
                    <a:pt x="15" y="204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1" y="238"/>
                    <a:pt x="10" y="234"/>
                    <a:pt x="9" y="239"/>
                  </a:cubicBezTo>
                  <a:cubicBezTo>
                    <a:pt x="8" y="242"/>
                    <a:pt x="9" y="244"/>
                    <a:pt x="9" y="247"/>
                  </a:cubicBezTo>
                  <a:cubicBezTo>
                    <a:pt x="8" y="249"/>
                    <a:pt x="8" y="253"/>
                    <a:pt x="7" y="255"/>
                  </a:cubicBezTo>
                  <a:cubicBezTo>
                    <a:pt x="7" y="258"/>
                    <a:pt x="6" y="259"/>
                    <a:pt x="6" y="262"/>
                  </a:cubicBezTo>
                  <a:cubicBezTo>
                    <a:pt x="8" y="263"/>
                    <a:pt x="8" y="264"/>
                    <a:pt x="10" y="265"/>
                  </a:cubicBezTo>
                  <a:cubicBezTo>
                    <a:pt x="7" y="268"/>
                    <a:pt x="8" y="267"/>
                    <a:pt x="9" y="269"/>
                  </a:cubicBezTo>
                  <a:cubicBezTo>
                    <a:pt x="7" y="271"/>
                    <a:pt x="9" y="269"/>
                    <a:pt x="7" y="271"/>
                  </a:cubicBezTo>
                  <a:cubicBezTo>
                    <a:pt x="6" y="272"/>
                    <a:pt x="6" y="272"/>
                    <a:pt x="6" y="274"/>
                  </a:cubicBezTo>
                  <a:cubicBezTo>
                    <a:pt x="5" y="275"/>
                    <a:pt x="5" y="279"/>
                    <a:pt x="4" y="281"/>
                  </a:cubicBezTo>
                  <a:cubicBezTo>
                    <a:pt x="7" y="283"/>
                    <a:pt x="7" y="283"/>
                    <a:pt x="7" y="283"/>
                  </a:cubicBezTo>
                  <a:cubicBezTo>
                    <a:pt x="7" y="283"/>
                    <a:pt x="7" y="283"/>
                    <a:pt x="6" y="283"/>
                  </a:cubicBezTo>
                  <a:cubicBezTo>
                    <a:pt x="5" y="284"/>
                    <a:pt x="5" y="284"/>
                    <a:pt x="5" y="284"/>
                  </a:cubicBezTo>
                  <a:cubicBezTo>
                    <a:pt x="5" y="284"/>
                    <a:pt x="4" y="285"/>
                    <a:pt x="4" y="285"/>
                  </a:cubicBezTo>
                  <a:cubicBezTo>
                    <a:pt x="6" y="289"/>
                    <a:pt x="6" y="288"/>
                    <a:pt x="5" y="293"/>
                  </a:cubicBezTo>
                  <a:cubicBezTo>
                    <a:pt x="4" y="310"/>
                    <a:pt x="4" y="310"/>
                    <a:pt x="4" y="310"/>
                  </a:cubicBezTo>
                  <a:cubicBezTo>
                    <a:pt x="3" y="317"/>
                    <a:pt x="4" y="311"/>
                    <a:pt x="5" y="318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4" y="321"/>
                    <a:pt x="4" y="321"/>
                    <a:pt x="4" y="321"/>
                  </a:cubicBezTo>
                  <a:cubicBezTo>
                    <a:pt x="3" y="331"/>
                    <a:pt x="2" y="329"/>
                    <a:pt x="4" y="335"/>
                  </a:cubicBezTo>
                  <a:cubicBezTo>
                    <a:pt x="3" y="337"/>
                    <a:pt x="3" y="341"/>
                    <a:pt x="4" y="344"/>
                  </a:cubicBezTo>
                  <a:cubicBezTo>
                    <a:pt x="5" y="350"/>
                    <a:pt x="5" y="347"/>
                    <a:pt x="4" y="352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2"/>
                    <a:pt x="2" y="376"/>
                    <a:pt x="3" y="378"/>
                  </a:cubicBezTo>
                  <a:cubicBezTo>
                    <a:pt x="4" y="392"/>
                    <a:pt x="0" y="394"/>
                    <a:pt x="2" y="402"/>
                  </a:cubicBezTo>
                  <a:cubicBezTo>
                    <a:pt x="3" y="404"/>
                    <a:pt x="3" y="404"/>
                    <a:pt x="4" y="405"/>
                  </a:cubicBezTo>
                  <a:cubicBezTo>
                    <a:pt x="2" y="409"/>
                    <a:pt x="3" y="404"/>
                    <a:pt x="3" y="408"/>
                  </a:cubicBezTo>
                  <a:cubicBezTo>
                    <a:pt x="2" y="416"/>
                    <a:pt x="4" y="410"/>
                    <a:pt x="1" y="416"/>
                  </a:cubicBezTo>
                  <a:cubicBezTo>
                    <a:pt x="3" y="421"/>
                    <a:pt x="2" y="427"/>
                    <a:pt x="1" y="430"/>
                  </a:cubicBezTo>
                  <a:cubicBezTo>
                    <a:pt x="4" y="433"/>
                    <a:pt x="5" y="436"/>
                    <a:pt x="5" y="443"/>
                  </a:cubicBezTo>
                  <a:cubicBezTo>
                    <a:pt x="7" y="441"/>
                    <a:pt x="7" y="441"/>
                    <a:pt x="7" y="441"/>
                  </a:cubicBezTo>
                  <a:cubicBezTo>
                    <a:pt x="8" y="441"/>
                    <a:pt x="8" y="441"/>
                    <a:pt x="9" y="441"/>
                  </a:cubicBezTo>
                  <a:cubicBezTo>
                    <a:pt x="9" y="434"/>
                    <a:pt x="9" y="434"/>
                    <a:pt x="9" y="434"/>
                  </a:cubicBezTo>
                  <a:cubicBezTo>
                    <a:pt x="12" y="437"/>
                    <a:pt x="10" y="438"/>
                    <a:pt x="14" y="439"/>
                  </a:cubicBezTo>
                  <a:cubicBezTo>
                    <a:pt x="17" y="421"/>
                    <a:pt x="17" y="421"/>
                    <a:pt x="17" y="421"/>
                  </a:cubicBezTo>
                  <a:cubicBezTo>
                    <a:pt x="16" y="418"/>
                    <a:pt x="17" y="414"/>
                    <a:pt x="18" y="409"/>
                  </a:cubicBezTo>
                  <a:cubicBezTo>
                    <a:pt x="18" y="402"/>
                    <a:pt x="18" y="397"/>
                    <a:pt x="18" y="390"/>
                  </a:cubicBezTo>
                  <a:cubicBezTo>
                    <a:pt x="21" y="389"/>
                    <a:pt x="21" y="389"/>
                    <a:pt x="21" y="389"/>
                  </a:cubicBezTo>
                  <a:cubicBezTo>
                    <a:pt x="22" y="379"/>
                    <a:pt x="23" y="376"/>
                    <a:pt x="25" y="368"/>
                  </a:cubicBezTo>
                  <a:cubicBezTo>
                    <a:pt x="32" y="341"/>
                    <a:pt x="31" y="355"/>
                    <a:pt x="35" y="349"/>
                  </a:cubicBezTo>
                  <a:cubicBezTo>
                    <a:pt x="46" y="322"/>
                    <a:pt x="46" y="322"/>
                    <a:pt x="46" y="322"/>
                  </a:cubicBezTo>
                  <a:cubicBezTo>
                    <a:pt x="47" y="320"/>
                    <a:pt x="47" y="321"/>
                    <a:pt x="47" y="318"/>
                  </a:cubicBezTo>
                  <a:cubicBezTo>
                    <a:pt x="50" y="300"/>
                    <a:pt x="50" y="300"/>
                    <a:pt x="50" y="300"/>
                  </a:cubicBezTo>
                  <a:cubicBezTo>
                    <a:pt x="51" y="296"/>
                    <a:pt x="49" y="296"/>
                    <a:pt x="50" y="291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6" y="263"/>
                    <a:pt x="56" y="260"/>
                    <a:pt x="56" y="259"/>
                  </a:cubicBezTo>
                  <a:cubicBezTo>
                    <a:pt x="57" y="256"/>
                    <a:pt x="57" y="256"/>
                    <a:pt x="57" y="256"/>
                  </a:cubicBezTo>
                  <a:cubicBezTo>
                    <a:pt x="58" y="258"/>
                    <a:pt x="58" y="258"/>
                    <a:pt x="59" y="258"/>
                  </a:cubicBezTo>
                  <a:cubicBezTo>
                    <a:pt x="60" y="257"/>
                    <a:pt x="60" y="257"/>
                    <a:pt x="62" y="256"/>
                  </a:cubicBezTo>
                  <a:cubicBezTo>
                    <a:pt x="62" y="263"/>
                    <a:pt x="60" y="264"/>
                    <a:pt x="62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61" y="271"/>
                    <a:pt x="61" y="271"/>
                    <a:pt x="61" y="272"/>
                  </a:cubicBezTo>
                  <a:cubicBezTo>
                    <a:pt x="59" y="275"/>
                    <a:pt x="59" y="275"/>
                    <a:pt x="59" y="275"/>
                  </a:cubicBezTo>
                  <a:cubicBezTo>
                    <a:pt x="59" y="279"/>
                    <a:pt x="59" y="282"/>
                    <a:pt x="58" y="285"/>
                  </a:cubicBezTo>
                  <a:cubicBezTo>
                    <a:pt x="58" y="286"/>
                    <a:pt x="56" y="293"/>
                    <a:pt x="58" y="292"/>
                  </a:cubicBezTo>
                  <a:cubicBezTo>
                    <a:pt x="55" y="295"/>
                    <a:pt x="55" y="295"/>
                    <a:pt x="55" y="295"/>
                  </a:cubicBezTo>
                  <a:cubicBezTo>
                    <a:pt x="49" y="323"/>
                    <a:pt x="49" y="323"/>
                    <a:pt x="49" y="323"/>
                  </a:cubicBezTo>
                  <a:cubicBezTo>
                    <a:pt x="48" y="328"/>
                    <a:pt x="48" y="331"/>
                    <a:pt x="45" y="335"/>
                  </a:cubicBezTo>
                  <a:cubicBezTo>
                    <a:pt x="42" y="344"/>
                    <a:pt x="42" y="344"/>
                    <a:pt x="42" y="344"/>
                  </a:cubicBezTo>
                  <a:cubicBezTo>
                    <a:pt x="40" y="349"/>
                    <a:pt x="35" y="355"/>
                    <a:pt x="33" y="361"/>
                  </a:cubicBezTo>
                  <a:cubicBezTo>
                    <a:pt x="32" y="366"/>
                    <a:pt x="32" y="371"/>
                    <a:pt x="30" y="376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7" y="396"/>
                    <a:pt x="26" y="395"/>
                    <a:pt x="29" y="397"/>
                  </a:cubicBezTo>
                  <a:cubicBezTo>
                    <a:pt x="29" y="396"/>
                    <a:pt x="29" y="396"/>
                    <a:pt x="30" y="395"/>
                  </a:cubicBezTo>
                  <a:cubicBezTo>
                    <a:pt x="30" y="395"/>
                    <a:pt x="30" y="394"/>
                    <a:pt x="30" y="393"/>
                  </a:cubicBezTo>
                  <a:cubicBezTo>
                    <a:pt x="34" y="385"/>
                    <a:pt x="34" y="385"/>
                    <a:pt x="34" y="385"/>
                  </a:cubicBezTo>
                  <a:cubicBezTo>
                    <a:pt x="35" y="387"/>
                    <a:pt x="36" y="383"/>
                    <a:pt x="34" y="389"/>
                  </a:cubicBezTo>
                  <a:cubicBezTo>
                    <a:pt x="34" y="393"/>
                    <a:pt x="33" y="391"/>
                    <a:pt x="32" y="395"/>
                  </a:cubicBezTo>
                  <a:cubicBezTo>
                    <a:pt x="32" y="398"/>
                    <a:pt x="32" y="394"/>
                    <a:pt x="33" y="397"/>
                  </a:cubicBezTo>
                  <a:cubicBezTo>
                    <a:pt x="33" y="405"/>
                    <a:pt x="33" y="400"/>
                    <a:pt x="31" y="407"/>
                  </a:cubicBezTo>
                  <a:cubicBezTo>
                    <a:pt x="29" y="412"/>
                    <a:pt x="24" y="417"/>
                    <a:pt x="28" y="422"/>
                  </a:cubicBezTo>
                  <a:cubicBezTo>
                    <a:pt x="28" y="425"/>
                    <a:pt x="27" y="426"/>
                    <a:pt x="28" y="427"/>
                  </a:cubicBezTo>
                  <a:cubicBezTo>
                    <a:pt x="32" y="421"/>
                    <a:pt x="32" y="421"/>
                    <a:pt x="32" y="421"/>
                  </a:cubicBezTo>
                  <a:cubicBezTo>
                    <a:pt x="33" y="419"/>
                    <a:pt x="32" y="420"/>
                    <a:pt x="33" y="418"/>
                  </a:cubicBezTo>
                  <a:cubicBezTo>
                    <a:pt x="45" y="387"/>
                    <a:pt x="45" y="387"/>
                    <a:pt x="45" y="387"/>
                  </a:cubicBezTo>
                  <a:cubicBezTo>
                    <a:pt x="46" y="384"/>
                    <a:pt x="44" y="386"/>
                    <a:pt x="46" y="383"/>
                  </a:cubicBezTo>
                  <a:cubicBezTo>
                    <a:pt x="48" y="380"/>
                    <a:pt x="47" y="383"/>
                    <a:pt x="49" y="380"/>
                  </a:cubicBezTo>
                  <a:cubicBezTo>
                    <a:pt x="52" y="367"/>
                    <a:pt x="52" y="367"/>
                    <a:pt x="52" y="367"/>
                  </a:cubicBezTo>
                  <a:cubicBezTo>
                    <a:pt x="53" y="366"/>
                    <a:pt x="54" y="364"/>
                    <a:pt x="54" y="363"/>
                  </a:cubicBezTo>
                  <a:cubicBezTo>
                    <a:pt x="57" y="363"/>
                    <a:pt x="58" y="365"/>
                    <a:pt x="59" y="366"/>
                  </a:cubicBezTo>
                  <a:cubicBezTo>
                    <a:pt x="59" y="365"/>
                    <a:pt x="59" y="363"/>
                    <a:pt x="58" y="359"/>
                  </a:cubicBezTo>
                  <a:cubicBezTo>
                    <a:pt x="59" y="357"/>
                    <a:pt x="59" y="357"/>
                    <a:pt x="60" y="353"/>
                  </a:cubicBezTo>
                  <a:cubicBezTo>
                    <a:pt x="63" y="350"/>
                    <a:pt x="60" y="353"/>
                    <a:pt x="62" y="349"/>
                  </a:cubicBezTo>
                  <a:cubicBezTo>
                    <a:pt x="63" y="346"/>
                    <a:pt x="63" y="347"/>
                    <a:pt x="65" y="345"/>
                  </a:cubicBezTo>
                  <a:cubicBezTo>
                    <a:pt x="64" y="340"/>
                    <a:pt x="64" y="340"/>
                    <a:pt x="64" y="340"/>
                  </a:cubicBezTo>
                  <a:cubicBezTo>
                    <a:pt x="68" y="336"/>
                    <a:pt x="68" y="336"/>
                    <a:pt x="68" y="336"/>
                  </a:cubicBezTo>
                  <a:cubicBezTo>
                    <a:pt x="70" y="329"/>
                    <a:pt x="68" y="330"/>
                    <a:pt x="69" y="324"/>
                  </a:cubicBezTo>
                  <a:cubicBezTo>
                    <a:pt x="69" y="321"/>
                    <a:pt x="70" y="322"/>
                    <a:pt x="70" y="319"/>
                  </a:cubicBezTo>
                  <a:cubicBezTo>
                    <a:pt x="72" y="312"/>
                    <a:pt x="75" y="306"/>
                    <a:pt x="76" y="305"/>
                  </a:cubicBezTo>
                  <a:cubicBezTo>
                    <a:pt x="77" y="300"/>
                    <a:pt x="75" y="298"/>
                    <a:pt x="79" y="296"/>
                  </a:cubicBezTo>
                  <a:cubicBezTo>
                    <a:pt x="77" y="292"/>
                    <a:pt x="79" y="295"/>
                    <a:pt x="76" y="292"/>
                  </a:cubicBezTo>
                  <a:cubicBezTo>
                    <a:pt x="80" y="288"/>
                    <a:pt x="78" y="287"/>
                    <a:pt x="80" y="280"/>
                  </a:cubicBezTo>
                  <a:cubicBezTo>
                    <a:pt x="81" y="274"/>
                    <a:pt x="79" y="270"/>
                    <a:pt x="83" y="266"/>
                  </a:cubicBezTo>
                  <a:cubicBezTo>
                    <a:pt x="83" y="262"/>
                    <a:pt x="82" y="262"/>
                    <a:pt x="82" y="259"/>
                  </a:cubicBezTo>
                  <a:cubicBezTo>
                    <a:pt x="85" y="256"/>
                    <a:pt x="82" y="260"/>
                    <a:pt x="85" y="258"/>
                  </a:cubicBezTo>
                  <a:cubicBezTo>
                    <a:pt x="85" y="253"/>
                    <a:pt x="85" y="253"/>
                    <a:pt x="85" y="253"/>
                  </a:cubicBezTo>
                  <a:cubicBezTo>
                    <a:pt x="84" y="251"/>
                    <a:pt x="86" y="252"/>
                    <a:pt x="83" y="251"/>
                  </a:cubicBezTo>
                  <a:cubicBezTo>
                    <a:pt x="86" y="243"/>
                    <a:pt x="86" y="235"/>
                    <a:pt x="87" y="226"/>
                  </a:cubicBezTo>
                  <a:cubicBezTo>
                    <a:pt x="89" y="219"/>
                    <a:pt x="89" y="219"/>
                    <a:pt x="89" y="219"/>
                  </a:cubicBezTo>
                  <a:cubicBezTo>
                    <a:pt x="89" y="219"/>
                    <a:pt x="90" y="217"/>
                    <a:pt x="90" y="217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93" y="196"/>
                    <a:pt x="96" y="190"/>
                    <a:pt x="97" y="181"/>
                  </a:cubicBezTo>
                  <a:cubicBezTo>
                    <a:pt x="97" y="175"/>
                    <a:pt x="96" y="177"/>
                    <a:pt x="97" y="172"/>
                  </a:cubicBezTo>
                  <a:cubicBezTo>
                    <a:pt x="99" y="160"/>
                    <a:pt x="96" y="151"/>
                    <a:pt x="100" y="141"/>
                  </a:cubicBezTo>
                  <a:cubicBezTo>
                    <a:pt x="101" y="137"/>
                    <a:pt x="102" y="126"/>
                    <a:pt x="103" y="121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1"/>
                    <a:pt x="104" y="94"/>
                    <a:pt x="106" y="90"/>
                  </a:cubicBezTo>
                  <a:cubicBezTo>
                    <a:pt x="105" y="88"/>
                    <a:pt x="106" y="90"/>
                    <a:pt x="104" y="88"/>
                  </a:cubicBezTo>
                  <a:cubicBezTo>
                    <a:pt x="106" y="84"/>
                    <a:pt x="106" y="87"/>
                    <a:pt x="106" y="82"/>
                  </a:cubicBezTo>
                  <a:cubicBezTo>
                    <a:pt x="98" y="82"/>
                    <a:pt x="104" y="92"/>
                    <a:pt x="98" y="100"/>
                  </a:cubicBezTo>
                  <a:cubicBezTo>
                    <a:pt x="99" y="103"/>
                    <a:pt x="98" y="108"/>
                    <a:pt x="97" y="107"/>
                  </a:cubicBezTo>
                  <a:cubicBezTo>
                    <a:pt x="97" y="107"/>
                    <a:pt x="97" y="107"/>
                    <a:pt x="96" y="107"/>
                  </a:cubicBezTo>
                  <a:cubicBezTo>
                    <a:pt x="99" y="111"/>
                    <a:pt x="98" y="112"/>
                    <a:pt x="98" y="115"/>
                  </a:cubicBezTo>
                  <a:cubicBezTo>
                    <a:pt x="98" y="115"/>
                    <a:pt x="98" y="117"/>
                    <a:pt x="98" y="117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91" y="111"/>
                    <a:pt x="90" y="106"/>
                    <a:pt x="86" y="104"/>
                  </a:cubicBezTo>
                  <a:cubicBezTo>
                    <a:pt x="87" y="101"/>
                    <a:pt x="88" y="98"/>
                    <a:pt x="86" y="96"/>
                  </a:cubicBezTo>
                  <a:cubicBezTo>
                    <a:pt x="87" y="94"/>
                    <a:pt x="88" y="92"/>
                    <a:pt x="89" y="89"/>
                  </a:cubicBezTo>
                  <a:cubicBezTo>
                    <a:pt x="89" y="86"/>
                    <a:pt x="89" y="84"/>
                    <a:pt x="88" y="80"/>
                  </a:cubicBezTo>
                  <a:cubicBezTo>
                    <a:pt x="92" y="74"/>
                    <a:pt x="89" y="69"/>
                    <a:pt x="87" y="65"/>
                  </a:cubicBezTo>
                  <a:cubicBezTo>
                    <a:pt x="81" y="71"/>
                    <a:pt x="82" y="91"/>
                    <a:pt x="79" y="100"/>
                  </a:cubicBezTo>
                  <a:cubicBezTo>
                    <a:pt x="77" y="105"/>
                    <a:pt x="77" y="114"/>
                    <a:pt x="75" y="118"/>
                  </a:cubicBezTo>
                  <a:cubicBezTo>
                    <a:pt x="75" y="118"/>
                    <a:pt x="74" y="121"/>
                    <a:pt x="73" y="123"/>
                  </a:cubicBezTo>
                  <a:cubicBezTo>
                    <a:pt x="72" y="128"/>
                    <a:pt x="74" y="132"/>
                    <a:pt x="69" y="133"/>
                  </a:cubicBezTo>
                  <a:cubicBezTo>
                    <a:pt x="71" y="124"/>
                    <a:pt x="67" y="129"/>
                    <a:pt x="69" y="122"/>
                  </a:cubicBezTo>
                  <a:cubicBezTo>
                    <a:pt x="70" y="118"/>
                    <a:pt x="69" y="116"/>
                    <a:pt x="71" y="111"/>
                  </a:cubicBezTo>
                  <a:cubicBezTo>
                    <a:pt x="73" y="103"/>
                    <a:pt x="73" y="93"/>
                    <a:pt x="74" y="87"/>
                  </a:cubicBezTo>
                  <a:cubicBezTo>
                    <a:pt x="80" y="65"/>
                    <a:pt x="80" y="65"/>
                    <a:pt x="80" y="65"/>
                  </a:cubicBezTo>
                  <a:cubicBezTo>
                    <a:pt x="83" y="54"/>
                    <a:pt x="90" y="47"/>
                    <a:pt x="83" y="37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5" y="54"/>
                    <a:pt x="77" y="53"/>
                    <a:pt x="79" y="53"/>
                  </a:cubicBezTo>
                  <a:cubicBezTo>
                    <a:pt x="75" y="54"/>
                    <a:pt x="76" y="54"/>
                    <a:pt x="75" y="57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2" y="64"/>
                    <a:pt x="62" y="100"/>
                    <a:pt x="60" y="107"/>
                  </a:cubicBezTo>
                  <a:cubicBezTo>
                    <a:pt x="58" y="110"/>
                    <a:pt x="59" y="114"/>
                    <a:pt x="57" y="117"/>
                  </a:cubicBezTo>
                  <a:cubicBezTo>
                    <a:pt x="54" y="126"/>
                    <a:pt x="54" y="126"/>
                    <a:pt x="54" y="126"/>
                  </a:cubicBezTo>
                  <a:cubicBezTo>
                    <a:pt x="53" y="132"/>
                    <a:pt x="53" y="130"/>
                    <a:pt x="51" y="135"/>
                  </a:cubicBezTo>
                  <a:cubicBezTo>
                    <a:pt x="50" y="139"/>
                    <a:pt x="48" y="151"/>
                    <a:pt x="45" y="154"/>
                  </a:cubicBezTo>
                  <a:cubicBezTo>
                    <a:pt x="44" y="153"/>
                    <a:pt x="43" y="157"/>
                    <a:pt x="44" y="150"/>
                  </a:cubicBezTo>
                  <a:cubicBezTo>
                    <a:pt x="47" y="139"/>
                    <a:pt x="47" y="139"/>
                    <a:pt x="47" y="139"/>
                  </a:cubicBezTo>
                  <a:cubicBezTo>
                    <a:pt x="48" y="133"/>
                    <a:pt x="48" y="137"/>
                    <a:pt x="49" y="133"/>
                  </a:cubicBezTo>
                  <a:cubicBezTo>
                    <a:pt x="50" y="130"/>
                    <a:pt x="49" y="129"/>
                    <a:pt x="49" y="126"/>
                  </a:cubicBezTo>
                  <a:cubicBezTo>
                    <a:pt x="51" y="118"/>
                    <a:pt x="51" y="119"/>
                    <a:pt x="53" y="112"/>
                  </a:cubicBezTo>
                  <a:cubicBezTo>
                    <a:pt x="54" y="110"/>
                    <a:pt x="54" y="111"/>
                    <a:pt x="54" y="109"/>
                  </a:cubicBezTo>
                  <a:cubicBezTo>
                    <a:pt x="56" y="102"/>
                    <a:pt x="55" y="104"/>
                    <a:pt x="55" y="99"/>
                  </a:cubicBezTo>
                  <a:cubicBezTo>
                    <a:pt x="56" y="96"/>
                    <a:pt x="56" y="97"/>
                    <a:pt x="57" y="94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8" y="55"/>
                    <a:pt x="68" y="54"/>
                    <a:pt x="71" y="50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5" y="39"/>
                    <a:pt x="76" y="37"/>
                    <a:pt x="77" y="33"/>
                  </a:cubicBezTo>
                  <a:cubicBezTo>
                    <a:pt x="79" y="23"/>
                    <a:pt x="78" y="25"/>
                    <a:pt x="78" y="14"/>
                  </a:cubicBezTo>
                  <a:cubicBezTo>
                    <a:pt x="78" y="14"/>
                    <a:pt x="78" y="13"/>
                    <a:pt x="78" y="13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1" y="9"/>
                    <a:pt x="81" y="9"/>
                  </a:cubicBezTo>
                  <a:cubicBezTo>
                    <a:pt x="81" y="9"/>
                    <a:pt x="81" y="8"/>
                    <a:pt x="81" y="8"/>
                  </a:cubicBezTo>
                  <a:cubicBezTo>
                    <a:pt x="80" y="6"/>
                    <a:pt x="81" y="8"/>
                    <a:pt x="80" y="5"/>
                  </a:cubicBezTo>
                  <a:cubicBezTo>
                    <a:pt x="80" y="6"/>
                    <a:pt x="78" y="7"/>
                    <a:pt x="78" y="7"/>
                  </a:cubicBezTo>
                  <a:cubicBezTo>
                    <a:pt x="75" y="8"/>
                    <a:pt x="77" y="7"/>
                    <a:pt x="76" y="6"/>
                  </a:cubicBezTo>
                  <a:cubicBezTo>
                    <a:pt x="77" y="4"/>
                    <a:pt x="78" y="5"/>
                    <a:pt x="79" y="3"/>
                  </a:cubicBezTo>
                  <a:lnTo>
                    <a:pt x="79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7" name="Freeform 32"/>
            <p:cNvSpPr>
              <a:spLocks noEditPoints="1"/>
            </p:cNvSpPr>
            <p:nvPr/>
          </p:nvSpPr>
          <p:spPr bwMode="auto">
            <a:xfrm>
              <a:off x="2655006" y="5302238"/>
              <a:ext cx="93148" cy="428950"/>
            </a:xfrm>
            <a:custGeom>
              <a:avLst/>
              <a:gdLst>
                <a:gd name="T0" fmla="*/ 9 w 92"/>
                <a:gd name="T1" fmla="*/ 332 h 426"/>
                <a:gd name="T2" fmla="*/ 49 w 92"/>
                <a:gd name="T3" fmla="*/ 249 h 426"/>
                <a:gd name="T4" fmla="*/ 54 w 92"/>
                <a:gd name="T5" fmla="*/ 210 h 426"/>
                <a:gd name="T6" fmla="*/ 52 w 92"/>
                <a:gd name="T7" fmla="*/ 283 h 426"/>
                <a:gd name="T8" fmla="*/ 48 w 92"/>
                <a:gd name="T9" fmla="*/ 328 h 426"/>
                <a:gd name="T10" fmla="*/ 29 w 92"/>
                <a:gd name="T11" fmla="*/ 183 h 426"/>
                <a:gd name="T12" fmla="*/ 41 w 92"/>
                <a:gd name="T13" fmla="*/ 182 h 426"/>
                <a:gd name="T14" fmla="*/ 81 w 92"/>
                <a:gd name="T15" fmla="*/ 118 h 426"/>
                <a:gd name="T16" fmla="*/ 74 w 92"/>
                <a:gd name="T17" fmla="*/ 2 h 426"/>
                <a:gd name="T18" fmla="*/ 60 w 92"/>
                <a:gd name="T19" fmla="*/ 83 h 426"/>
                <a:gd name="T20" fmla="*/ 57 w 92"/>
                <a:gd name="T21" fmla="*/ 115 h 426"/>
                <a:gd name="T22" fmla="*/ 54 w 92"/>
                <a:gd name="T23" fmla="*/ 201 h 426"/>
                <a:gd name="T24" fmla="*/ 50 w 92"/>
                <a:gd name="T25" fmla="*/ 159 h 426"/>
                <a:gd name="T26" fmla="*/ 50 w 92"/>
                <a:gd name="T27" fmla="*/ 139 h 426"/>
                <a:gd name="T28" fmla="*/ 50 w 92"/>
                <a:gd name="T29" fmla="*/ 104 h 426"/>
                <a:gd name="T30" fmla="*/ 56 w 92"/>
                <a:gd name="T31" fmla="*/ 63 h 426"/>
                <a:gd name="T32" fmla="*/ 52 w 92"/>
                <a:gd name="T33" fmla="*/ 17 h 426"/>
                <a:gd name="T34" fmla="*/ 35 w 92"/>
                <a:gd name="T35" fmla="*/ 87 h 426"/>
                <a:gd name="T36" fmla="*/ 27 w 92"/>
                <a:gd name="T37" fmla="*/ 139 h 426"/>
                <a:gd name="T38" fmla="*/ 31 w 92"/>
                <a:gd name="T39" fmla="*/ 81 h 426"/>
                <a:gd name="T40" fmla="*/ 22 w 92"/>
                <a:gd name="T41" fmla="*/ 103 h 426"/>
                <a:gd name="T42" fmla="*/ 13 w 92"/>
                <a:gd name="T43" fmla="*/ 131 h 426"/>
                <a:gd name="T44" fmla="*/ 12 w 92"/>
                <a:gd name="T45" fmla="*/ 165 h 426"/>
                <a:gd name="T46" fmla="*/ 7 w 92"/>
                <a:gd name="T47" fmla="*/ 182 h 426"/>
                <a:gd name="T48" fmla="*/ 7 w 92"/>
                <a:gd name="T49" fmla="*/ 203 h 426"/>
                <a:gd name="T50" fmla="*/ 7 w 92"/>
                <a:gd name="T51" fmla="*/ 228 h 426"/>
                <a:gd name="T52" fmla="*/ 2 w 92"/>
                <a:gd name="T53" fmla="*/ 270 h 426"/>
                <a:gd name="T54" fmla="*/ 2 w 92"/>
                <a:gd name="T55" fmla="*/ 295 h 426"/>
                <a:gd name="T56" fmla="*/ 1 w 92"/>
                <a:gd name="T57" fmla="*/ 319 h 426"/>
                <a:gd name="T58" fmla="*/ 3 w 92"/>
                <a:gd name="T59" fmla="*/ 348 h 426"/>
                <a:gd name="T60" fmla="*/ 11 w 92"/>
                <a:gd name="T61" fmla="*/ 344 h 426"/>
                <a:gd name="T62" fmla="*/ 12 w 92"/>
                <a:gd name="T63" fmla="*/ 395 h 426"/>
                <a:gd name="T64" fmla="*/ 26 w 92"/>
                <a:gd name="T65" fmla="*/ 298 h 426"/>
                <a:gd name="T66" fmla="*/ 28 w 92"/>
                <a:gd name="T67" fmla="*/ 275 h 426"/>
                <a:gd name="T68" fmla="*/ 35 w 92"/>
                <a:gd name="T69" fmla="*/ 204 h 426"/>
                <a:gd name="T70" fmla="*/ 41 w 92"/>
                <a:gd name="T71" fmla="*/ 194 h 426"/>
                <a:gd name="T72" fmla="*/ 34 w 92"/>
                <a:gd name="T73" fmla="*/ 294 h 426"/>
                <a:gd name="T74" fmla="*/ 31 w 92"/>
                <a:gd name="T75" fmla="*/ 318 h 426"/>
                <a:gd name="T76" fmla="*/ 26 w 92"/>
                <a:gd name="T77" fmla="*/ 367 h 426"/>
                <a:gd name="T78" fmla="*/ 25 w 92"/>
                <a:gd name="T79" fmla="*/ 408 h 426"/>
                <a:gd name="T80" fmla="*/ 36 w 92"/>
                <a:gd name="T81" fmla="*/ 425 h 426"/>
                <a:gd name="T82" fmla="*/ 47 w 92"/>
                <a:gd name="T83" fmla="*/ 340 h 426"/>
                <a:gd name="T84" fmla="*/ 48 w 92"/>
                <a:gd name="T85" fmla="*/ 366 h 426"/>
                <a:gd name="T86" fmla="*/ 47 w 92"/>
                <a:gd name="T87" fmla="*/ 399 h 426"/>
                <a:gd name="T88" fmla="*/ 49 w 92"/>
                <a:gd name="T89" fmla="*/ 412 h 426"/>
                <a:gd name="T90" fmla="*/ 63 w 92"/>
                <a:gd name="T91" fmla="*/ 313 h 426"/>
                <a:gd name="T92" fmla="*/ 72 w 92"/>
                <a:gd name="T93" fmla="*/ 255 h 426"/>
                <a:gd name="T94" fmla="*/ 81 w 92"/>
                <a:gd name="T95" fmla="*/ 207 h 426"/>
                <a:gd name="T96" fmla="*/ 88 w 92"/>
                <a:gd name="T97" fmla="*/ 157 h 426"/>
                <a:gd name="T98" fmla="*/ 89 w 92"/>
                <a:gd name="T99" fmla="*/ 66 h 426"/>
                <a:gd name="T100" fmla="*/ 88 w 92"/>
                <a:gd name="T101" fmla="*/ 34 h 426"/>
                <a:gd name="T102" fmla="*/ 84 w 92"/>
                <a:gd name="T103" fmla="*/ 84 h 426"/>
                <a:gd name="T104" fmla="*/ 79 w 92"/>
                <a:gd name="T105" fmla="*/ 72 h 426"/>
                <a:gd name="T106" fmla="*/ 79 w 92"/>
                <a:gd name="T107" fmla="*/ 58 h 426"/>
                <a:gd name="T108" fmla="*/ 79 w 92"/>
                <a:gd name="T109" fmla="*/ 1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426">
                  <a:moveTo>
                    <a:pt x="10" y="333"/>
                  </a:moveTo>
                  <a:cubicBezTo>
                    <a:pt x="10" y="336"/>
                    <a:pt x="10" y="334"/>
                    <a:pt x="9" y="334"/>
                  </a:cubicBezTo>
                  <a:cubicBezTo>
                    <a:pt x="8" y="333"/>
                    <a:pt x="7" y="336"/>
                    <a:pt x="8" y="333"/>
                  </a:cubicBezTo>
                  <a:cubicBezTo>
                    <a:pt x="8" y="330"/>
                    <a:pt x="8" y="332"/>
                    <a:pt x="9" y="332"/>
                  </a:cubicBezTo>
                  <a:cubicBezTo>
                    <a:pt x="10" y="333"/>
                    <a:pt x="11" y="330"/>
                    <a:pt x="10" y="333"/>
                  </a:cubicBezTo>
                  <a:close/>
                  <a:moveTo>
                    <a:pt x="47" y="328"/>
                  </a:moveTo>
                  <a:cubicBezTo>
                    <a:pt x="48" y="319"/>
                    <a:pt x="48" y="306"/>
                    <a:pt x="47" y="296"/>
                  </a:cubicBezTo>
                  <a:cubicBezTo>
                    <a:pt x="47" y="285"/>
                    <a:pt x="48" y="261"/>
                    <a:pt x="49" y="249"/>
                  </a:cubicBezTo>
                  <a:cubicBezTo>
                    <a:pt x="50" y="220"/>
                    <a:pt x="50" y="220"/>
                    <a:pt x="50" y="220"/>
                  </a:cubicBezTo>
                  <a:cubicBezTo>
                    <a:pt x="50" y="216"/>
                    <a:pt x="50" y="210"/>
                    <a:pt x="52" y="207"/>
                  </a:cubicBezTo>
                  <a:cubicBezTo>
                    <a:pt x="54" y="209"/>
                    <a:pt x="53" y="206"/>
                    <a:pt x="54" y="209"/>
                  </a:cubicBezTo>
                  <a:cubicBezTo>
                    <a:pt x="54" y="209"/>
                    <a:pt x="54" y="209"/>
                    <a:pt x="54" y="21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30"/>
                    <a:pt x="53" y="236"/>
                    <a:pt x="53" y="242"/>
                  </a:cubicBezTo>
                  <a:cubicBezTo>
                    <a:pt x="52" y="250"/>
                    <a:pt x="53" y="273"/>
                    <a:pt x="51" y="278"/>
                  </a:cubicBezTo>
                  <a:cubicBezTo>
                    <a:pt x="52" y="282"/>
                    <a:pt x="52" y="278"/>
                    <a:pt x="52" y="283"/>
                  </a:cubicBezTo>
                  <a:cubicBezTo>
                    <a:pt x="52" y="285"/>
                    <a:pt x="52" y="288"/>
                    <a:pt x="52" y="290"/>
                  </a:cubicBezTo>
                  <a:cubicBezTo>
                    <a:pt x="51" y="295"/>
                    <a:pt x="53" y="299"/>
                    <a:pt x="51" y="302"/>
                  </a:cubicBezTo>
                  <a:cubicBezTo>
                    <a:pt x="51" y="325"/>
                    <a:pt x="51" y="325"/>
                    <a:pt x="51" y="325"/>
                  </a:cubicBezTo>
                  <a:cubicBezTo>
                    <a:pt x="50" y="328"/>
                    <a:pt x="48" y="328"/>
                    <a:pt x="48" y="328"/>
                  </a:cubicBezTo>
                  <a:lnTo>
                    <a:pt x="47" y="328"/>
                  </a:lnTo>
                  <a:close/>
                  <a:moveTo>
                    <a:pt x="29" y="183"/>
                  </a:moveTo>
                  <a:cubicBezTo>
                    <a:pt x="30" y="181"/>
                    <a:pt x="28" y="182"/>
                    <a:pt x="31" y="181"/>
                  </a:cubicBezTo>
                  <a:cubicBezTo>
                    <a:pt x="30" y="183"/>
                    <a:pt x="31" y="182"/>
                    <a:pt x="29" y="183"/>
                  </a:cubicBezTo>
                  <a:close/>
                  <a:moveTo>
                    <a:pt x="41" y="182"/>
                  </a:moveTo>
                  <a:cubicBezTo>
                    <a:pt x="38" y="182"/>
                    <a:pt x="38" y="182"/>
                    <a:pt x="38" y="182"/>
                  </a:cubicBezTo>
                  <a:cubicBezTo>
                    <a:pt x="39" y="175"/>
                    <a:pt x="39" y="175"/>
                    <a:pt x="39" y="175"/>
                  </a:cubicBezTo>
                  <a:lnTo>
                    <a:pt x="41" y="182"/>
                  </a:lnTo>
                  <a:close/>
                  <a:moveTo>
                    <a:pt x="81" y="118"/>
                  </a:moveTo>
                  <a:cubicBezTo>
                    <a:pt x="80" y="117"/>
                    <a:pt x="79" y="120"/>
                    <a:pt x="79" y="115"/>
                  </a:cubicBezTo>
                  <a:cubicBezTo>
                    <a:pt x="80" y="109"/>
                    <a:pt x="80" y="113"/>
                    <a:pt x="82" y="112"/>
                  </a:cubicBezTo>
                  <a:cubicBezTo>
                    <a:pt x="82" y="112"/>
                    <a:pt x="85" y="116"/>
                    <a:pt x="81" y="118"/>
                  </a:cubicBezTo>
                  <a:close/>
                  <a:moveTo>
                    <a:pt x="79" y="15"/>
                  </a:moveTo>
                  <a:cubicBezTo>
                    <a:pt x="76" y="13"/>
                    <a:pt x="76" y="13"/>
                    <a:pt x="76" y="13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8"/>
                    <a:pt x="74" y="5"/>
                    <a:pt x="74" y="2"/>
                  </a:cubicBezTo>
                  <a:cubicBezTo>
                    <a:pt x="70" y="2"/>
                    <a:pt x="71" y="2"/>
                    <a:pt x="69" y="0"/>
                  </a:cubicBezTo>
                  <a:cubicBezTo>
                    <a:pt x="65" y="12"/>
                    <a:pt x="63" y="53"/>
                    <a:pt x="62" y="57"/>
                  </a:cubicBezTo>
                  <a:cubicBezTo>
                    <a:pt x="61" y="65"/>
                    <a:pt x="62" y="69"/>
                    <a:pt x="61" y="77"/>
                  </a:cubicBezTo>
                  <a:cubicBezTo>
                    <a:pt x="61" y="80"/>
                    <a:pt x="60" y="80"/>
                    <a:pt x="60" y="83"/>
                  </a:cubicBezTo>
                  <a:cubicBezTo>
                    <a:pt x="60" y="87"/>
                    <a:pt x="60" y="86"/>
                    <a:pt x="59" y="90"/>
                  </a:cubicBezTo>
                  <a:cubicBezTo>
                    <a:pt x="59" y="92"/>
                    <a:pt x="59" y="93"/>
                    <a:pt x="58" y="96"/>
                  </a:cubicBezTo>
                  <a:cubicBezTo>
                    <a:pt x="58" y="98"/>
                    <a:pt x="57" y="97"/>
                    <a:pt x="58" y="98"/>
                  </a:cubicBezTo>
                  <a:cubicBezTo>
                    <a:pt x="58" y="103"/>
                    <a:pt x="58" y="111"/>
                    <a:pt x="57" y="115"/>
                  </a:cubicBezTo>
                  <a:cubicBezTo>
                    <a:pt x="59" y="121"/>
                    <a:pt x="59" y="118"/>
                    <a:pt x="57" y="125"/>
                  </a:cubicBezTo>
                  <a:cubicBezTo>
                    <a:pt x="57" y="130"/>
                    <a:pt x="56" y="130"/>
                    <a:pt x="57" y="136"/>
                  </a:cubicBezTo>
                  <a:cubicBezTo>
                    <a:pt x="57" y="138"/>
                    <a:pt x="57" y="157"/>
                    <a:pt x="56" y="160"/>
                  </a:cubicBezTo>
                  <a:cubicBezTo>
                    <a:pt x="55" y="172"/>
                    <a:pt x="55" y="189"/>
                    <a:pt x="54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1" y="177"/>
                    <a:pt x="50" y="174"/>
                    <a:pt x="51" y="164"/>
                  </a:cubicBezTo>
                  <a:cubicBezTo>
                    <a:pt x="48" y="161"/>
                    <a:pt x="50" y="163"/>
                    <a:pt x="50" y="159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9" y="143"/>
                    <a:pt x="50" y="144"/>
                    <a:pt x="50" y="142"/>
                  </a:cubicBezTo>
                  <a:cubicBezTo>
                    <a:pt x="50" y="138"/>
                    <a:pt x="49" y="143"/>
                    <a:pt x="50" y="139"/>
                  </a:cubicBezTo>
                  <a:cubicBezTo>
                    <a:pt x="50" y="139"/>
                    <a:pt x="50" y="139"/>
                    <a:pt x="50" y="139"/>
                  </a:cubicBezTo>
                  <a:cubicBezTo>
                    <a:pt x="51" y="137"/>
                    <a:pt x="51" y="137"/>
                    <a:pt x="51" y="137"/>
                  </a:cubicBezTo>
                  <a:cubicBezTo>
                    <a:pt x="50" y="135"/>
                    <a:pt x="49" y="133"/>
                    <a:pt x="50" y="129"/>
                  </a:cubicBezTo>
                  <a:cubicBezTo>
                    <a:pt x="52" y="117"/>
                    <a:pt x="51" y="124"/>
                    <a:pt x="50" y="120"/>
                  </a:cubicBezTo>
                  <a:cubicBezTo>
                    <a:pt x="50" y="115"/>
                    <a:pt x="53" y="109"/>
                    <a:pt x="50" y="104"/>
                  </a:cubicBezTo>
                  <a:cubicBezTo>
                    <a:pt x="53" y="98"/>
                    <a:pt x="51" y="90"/>
                    <a:pt x="52" y="82"/>
                  </a:cubicBezTo>
                  <a:cubicBezTo>
                    <a:pt x="53" y="78"/>
                    <a:pt x="55" y="79"/>
                    <a:pt x="55" y="73"/>
                  </a:cubicBezTo>
                  <a:cubicBezTo>
                    <a:pt x="55" y="70"/>
                    <a:pt x="55" y="67"/>
                    <a:pt x="55" y="65"/>
                  </a:cubicBezTo>
                  <a:cubicBezTo>
                    <a:pt x="55" y="63"/>
                    <a:pt x="55" y="65"/>
                    <a:pt x="56" y="63"/>
                  </a:cubicBezTo>
                  <a:cubicBezTo>
                    <a:pt x="58" y="56"/>
                    <a:pt x="60" y="47"/>
                    <a:pt x="60" y="39"/>
                  </a:cubicBezTo>
                  <a:cubicBezTo>
                    <a:pt x="61" y="33"/>
                    <a:pt x="62" y="29"/>
                    <a:pt x="61" y="23"/>
                  </a:cubicBezTo>
                  <a:cubicBezTo>
                    <a:pt x="61" y="23"/>
                    <a:pt x="60" y="20"/>
                    <a:pt x="60" y="20"/>
                  </a:cubicBezTo>
                  <a:cubicBezTo>
                    <a:pt x="59" y="16"/>
                    <a:pt x="56" y="16"/>
                    <a:pt x="52" y="17"/>
                  </a:cubicBezTo>
                  <a:cubicBezTo>
                    <a:pt x="53" y="24"/>
                    <a:pt x="52" y="20"/>
                    <a:pt x="50" y="2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6" y="39"/>
                    <a:pt x="46" y="37"/>
                    <a:pt x="45" y="42"/>
                  </a:cubicBezTo>
                  <a:cubicBezTo>
                    <a:pt x="41" y="57"/>
                    <a:pt x="38" y="68"/>
                    <a:pt x="35" y="87"/>
                  </a:cubicBezTo>
                  <a:cubicBezTo>
                    <a:pt x="32" y="107"/>
                    <a:pt x="30" y="128"/>
                    <a:pt x="30" y="149"/>
                  </a:cubicBezTo>
                  <a:cubicBezTo>
                    <a:pt x="30" y="155"/>
                    <a:pt x="31" y="166"/>
                    <a:pt x="28" y="169"/>
                  </a:cubicBezTo>
                  <a:cubicBezTo>
                    <a:pt x="27" y="167"/>
                    <a:pt x="27" y="166"/>
                    <a:pt x="26" y="162"/>
                  </a:cubicBezTo>
                  <a:cubicBezTo>
                    <a:pt x="25" y="155"/>
                    <a:pt x="27" y="147"/>
                    <a:pt x="27" y="139"/>
                  </a:cubicBezTo>
                  <a:cubicBezTo>
                    <a:pt x="27" y="136"/>
                    <a:pt x="26" y="140"/>
                    <a:pt x="28" y="136"/>
                  </a:cubicBezTo>
                  <a:cubicBezTo>
                    <a:pt x="29" y="132"/>
                    <a:pt x="28" y="110"/>
                    <a:pt x="30" y="100"/>
                  </a:cubicBezTo>
                  <a:cubicBezTo>
                    <a:pt x="31" y="94"/>
                    <a:pt x="34" y="84"/>
                    <a:pt x="33" y="79"/>
                  </a:cubicBezTo>
                  <a:cubicBezTo>
                    <a:pt x="31" y="80"/>
                    <a:pt x="32" y="80"/>
                    <a:pt x="31" y="81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4"/>
                    <a:pt x="24" y="93"/>
                    <a:pt x="24" y="97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1"/>
                    <a:pt x="22" y="101"/>
                    <a:pt x="22" y="103"/>
                  </a:cubicBezTo>
                  <a:cubicBezTo>
                    <a:pt x="22" y="110"/>
                    <a:pt x="23" y="110"/>
                    <a:pt x="21" y="113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9" y="118"/>
                    <a:pt x="19" y="125"/>
                    <a:pt x="17" y="126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5" y="135"/>
                    <a:pt x="13" y="136"/>
                    <a:pt x="17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0"/>
                    <a:pt x="11" y="151"/>
                    <a:pt x="11" y="156"/>
                  </a:cubicBezTo>
                  <a:cubicBezTo>
                    <a:pt x="11" y="158"/>
                    <a:pt x="12" y="162"/>
                    <a:pt x="12" y="165"/>
                  </a:cubicBezTo>
                  <a:cubicBezTo>
                    <a:pt x="11" y="170"/>
                    <a:pt x="11" y="169"/>
                    <a:pt x="9" y="173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75"/>
                    <a:pt x="6" y="174"/>
                    <a:pt x="5" y="177"/>
                  </a:cubicBezTo>
                  <a:cubicBezTo>
                    <a:pt x="7" y="181"/>
                    <a:pt x="5" y="178"/>
                    <a:pt x="7" y="182"/>
                  </a:cubicBezTo>
                  <a:cubicBezTo>
                    <a:pt x="8" y="187"/>
                    <a:pt x="11" y="186"/>
                    <a:pt x="7" y="192"/>
                  </a:cubicBezTo>
                  <a:cubicBezTo>
                    <a:pt x="8" y="194"/>
                    <a:pt x="8" y="195"/>
                    <a:pt x="8" y="198"/>
                  </a:cubicBezTo>
                  <a:cubicBezTo>
                    <a:pt x="9" y="200"/>
                    <a:pt x="10" y="201"/>
                    <a:pt x="10" y="201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8" y="207"/>
                    <a:pt x="8" y="207"/>
                    <a:pt x="8" y="212"/>
                  </a:cubicBezTo>
                  <a:cubicBezTo>
                    <a:pt x="7" y="212"/>
                    <a:pt x="7" y="212"/>
                    <a:pt x="7" y="213"/>
                  </a:cubicBezTo>
                  <a:cubicBezTo>
                    <a:pt x="8" y="215"/>
                    <a:pt x="8" y="217"/>
                    <a:pt x="7" y="220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6" y="232"/>
                    <a:pt x="7" y="237"/>
                  </a:cubicBezTo>
                  <a:cubicBezTo>
                    <a:pt x="7" y="240"/>
                    <a:pt x="7" y="241"/>
                    <a:pt x="5" y="243"/>
                  </a:cubicBezTo>
                  <a:cubicBezTo>
                    <a:pt x="5" y="263"/>
                    <a:pt x="5" y="263"/>
                    <a:pt x="5" y="263"/>
                  </a:cubicBezTo>
                  <a:cubicBezTo>
                    <a:pt x="5" y="266"/>
                    <a:pt x="3" y="266"/>
                    <a:pt x="2" y="270"/>
                  </a:cubicBezTo>
                  <a:cubicBezTo>
                    <a:pt x="2" y="274"/>
                    <a:pt x="4" y="275"/>
                    <a:pt x="4" y="279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" y="289"/>
                    <a:pt x="8" y="290"/>
                    <a:pt x="3" y="294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1" y="295"/>
                    <a:pt x="1" y="295"/>
                  </a:cubicBezTo>
                  <a:cubicBezTo>
                    <a:pt x="2" y="298"/>
                    <a:pt x="2" y="301"/>
                    <a:pt x="3" y="304"/>
                  </a:cubicBezTo>
                  <a:cubicBezTo>
                    <a:pt x="0" y="306"/>
                    <a:pt x="0" y="306"/>
                    <a:pt x="0" y="306"/>
                  </a:cubicBezTo>
                  <a:cubicBezTo>
                    <a:pt x="1" y="319"/>
                    <a:pt x="1" y="319"/>
                    <a:pt x="1" y="319"/>
                  </a:cubicBezTo>
                  <a:cubicBezTo>
                    <a:pt x="1" y="323"/>
                    <a:pt x="0" y="324"/>
                    <a:pt x="1" y="331"/>
                  </a:cubicBezTo>
                  <a:cubicBezTo>
                    <a:pt x="2" y="337"/>
                    <a:pt x="1" y="343"/>
                    <a:pt x="2" y="347"/>
                  </a:cubicBezTo>
                  <a:cubicBezTo>
                    <a:pt x="2" y="347"/>
                    <a:pt x="2" y="347"/>
                    <a:pt x="2" y="347"/>
                  </a:cubicBezTo>
                  <a:cubicBezTo>
                    <a:pt x="2" y="348"/>
                    <a:pt x="3" y="348"/>
                    <a:pt x="3" y="348"/>
                  </a:cubicBezTo>
                  <a:cubicBezTo>
                    <a:pt x="3" y="355"/>
                    <a:pt x="3" y="355"/>
                    <a:pt x="3" y="355"/>
                  </a:cubicBezTo>
                  <a:cubicBezTo>
                    <a:pt x="9" y="355"/>
                    <a:pt x="7" y="355"/>
                    <a:pt x="8" y="348"/>
                  </a:cubicBezTo>
                  <a:cubicBezTo>
                    <a:pt x="8" y="345"/>
                    <a:pt x="3" y="340"/>
                    <a:pt x="9" y="336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1" y="344"/>
                    <a:pt x="11" y="345"/>
                    <a:pt x="11" y="345"/>
                  </a:cubicBezTo>
                  <a:cubicBezTo>
                    <a:pt x="11" y="376"/>
                    <a:pt x="11" y="376"/>
                    <a:pt x="11" y="376"/>
                  </a:cubicBezTo>
                  <a:cubicBezTo>
                    <a:pt x="12" y="381"/>
                    <a:pt x="10" y="382"/>
                    <a:pt x="10" y="386"/>
                  </a:cubicBezTo>
                  <a:cubicBezTo>
                    <a:pt x="11" y="389"/>
                    <a:pt x="12" y="391"/>
                    <a:pt x="12" y="395"/>
                  </a:cubicBezTo>
                  <a:cubicBezTo>
                    <a:pt x="12" y="400"/>
                    <a:pt x="11" y="408"/>
                    <a:pt x="16" y="410"/>
                  </a:cubicBezTo>
                  <a:cubicBezTo>
                    <a:pt x="19" y="404"/>
                    <a:pt x="22" y="373"/>
                    <a:pt x="22" y="364"/>
                  </a:cubicBezTo>
                  <a:cubicBezTo>
                    <a:pt x="21" y="363"/>
                    <a:pt x="23" y="351"/>
                    <a:pt x="23" y="344"/>
                  </a:cubicBezTo>
                  <a:cubicBezTo>
                    <a:pt x="26" y="298"/>
                    <a:pt x="26" y="298"/>
                    <a:pt x="26" y="298"/>
                  </a:cubicBezTo>
                  <a:cubicBezTo>
                    <a:pt x="27" y="295"/>
                    <a:pt x="27" y="299"/>
                    <a:pt x="27" y="294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30" y="278"/>
                    <a:pt x="30" y="278"/>
                    <a:pt x="30" y="278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1" y="271"/>
                    <a:pt x="32" y="262"/>
                    <a:pt x="31" y="257"/>
                  </a:cubicBezTo>
                  <a:cubicBezTo>
                    <a:pt x="34" y="231"/>
                    <a:pt x="34" y="231"/>
                    <a:pt x="34" y="231"/>
                  </a:cubicBezTo>
                  <a:cubicBezTo>
                    <a:pt x="35" y="223"/>
                    <a:pt x="33" y="214"/>
                    <a:pt x="35" y="206"/>
                  </a:cubicBezTo>
                  <a:cubicBezTo>
                    <a:pt x="36" y="201"/>
                    <a:pt x="34" y="207"/>
                    <a:pt x="35" y="204"/>
                  </a:cubicBezTo>
                  <a:cubicBezTo>
                    <a:pt x="36" y="201"/>
                    <a:pt x="36" y="198"/>
                    <a:pt x="36" y="194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9" y="193"/>
                    <a:pt x="37" y="189"/>
                    <a:pt x="38" y="192"/>
                  </a:cubicBezTo>
                  <a:cubicBezTo>
                    <a:pt x="38" y="192"/>
                    <a:pt x="40" y="194"/>
                    <a:pt x="41" y="194"/>
                  </a:cubicBezTo>
                  <a:cubicBezTo>
                    <a:pt x="38" y="200"/>
                    <a:pt x="39" y="207"/>
                    <a:pt x="38" y="213"/>
                  </a:cubicBezTo>
                  <a:cubicBezTo>
                    <a:pt x="36" y="220"/>
                    <a:pt x="38" y="216"/>
                    <a:pt x="39" y="221"/>
                  </a:cubicBezTo>
                  <a:cubicBezTo>
                    <a:pt x="35" y="273"/>
                    <a:pt x="35" y="273"/>
                    <a:pt x="35" y="273"/>
                  </a:cubicBezTo>
                  <a:cubicBezTo>
                    <a:pt x="35" y="281"/>
                    <a:pt x="34" y="286"/>
                    <a:pt x="34" y="294"/>
                  </a:cubicBezTo>
                  <a:cubicBezTo>
                    <a:pt x="33" y="303"/>
                    <a:pt x="33" y="303"/>
                    <a:pt x="33" y="303"/>
                  </a:cubicBezTo>
                  <a:cubicBezTo>
                    <a:pt x="33" y="303"/>
                    <a:pt x="32" y="303"/>
                    <a:pt x="32" y="304"/>
                  </a:cubicBezTo>
                  <a:cubicBezTo>
                    <a:pt x="32" y="305"/>
                    <a:pt x="32" y="313"/>
                    <a:pt x="32" y="314"/>
                  </a:cubicBezTo>
                  <a:cubicBezTo>
                    <a:pt x="31" y="318"/>
                    <a:pt x="31" y="318"/>
                    <a:pt x="31" y="318"/>
                  </a:cubicBezTo>
                  <a:cubicBezTo>
                    <a:pt x="29" y="326"/>
                    <a:pt x="30" y="331"/>
                    <a:pt x="28" y="340"/>
                  </a:cubicBezTo>
                  <a:cubicBezTo>
                    <a:pt x="28" y="340"/>
                    <a:pt x="27" y="344"/>
                    <a:pt x="27" y="344"/>
                  </a:cubicBezTo>
                  <a:cubicBezTo>
                    <a:pt x="27" y="344"/>
                    <a:pt x="27" y="345"/>
                    <a:pt x="27" y="345"/>
                  </a:cubicBezTo>
                  <a:cubicBezTo>
                    <a:pt x="24" y="352"/>
                    <a:pt x="28" y="355"/>
                    <a:pt x="26" y="367"/>
                  </a:cubicBezTo>
                  <a:cubicBezTo>
                    <a:pt x="26" y="374"/>
                    <a:pt x="25" y="379"/>
                    <a:pt x="25" y="386"/>
                  </a:cubicBezTo>
                  <a:cubicBezTo>
                    <a:pt x="25" y="391"/>
                    <a:pt x="26" y="387"/>
                    <a:pt x="26" y="391"/>
                  </a:cubicBezTo>
                  <a:cubicBezTo>
                    <a:pt x="26" y="392"/>
                    <a:pt x="25" y="392"/>
                    <a:pt x="25" y="395"/>
                  </a:cubicBezTo>
                  <a:cubicBezTo>
                    <a:pt x="25" y="408"/>
                    <a:pt x="25" y="408"/>
                    <a:pt x="25" y="408"/>
                  </a:cubicBezTo>
                  <a:cubicBezTo>
                    <a:pt x="26" y="415"/>
                    <a:pt x="26" y="409"/>
                    <a:pt x="27" y="420"/>
                  </a:cubicBezTo>
                  <a:cubicBezTo>
                    <a:pt x="30" y="421"/>
                    <a:pt x="29" y="421"/>
                    <a:pt x="31" y="421"/>
                  </a:cubicBezTo>
                  <a:cubicBezTo>
                    <a:pt x="31" y="420"/>
                    <a:pt x="31" y="420"/>
                    <a:pt x="30" y="418"/>
                  </a:cubicBezTo>
                  <a:cubicBezTo>
                    <a:pt x="36" y="419"/>
                    <a:pt x="33" y="421"/>
                    <a:pt x="36" y="425"/>
                  </a:cubicBezTo>
                  <a:cubicBezTo>
                    <a:pt x="41" y="423"/>
                    <a:pt x="37" y="426"/>
                    <a:pt x="39" y="422"/>
                  </a:cubicBezTo>
                  <a:cubicBezTo>
                    <a:pt x="42" y="416"/>
                    <a:pt x="43" y="412"/>
                    <a:pt x="43" y="405"/>
                  </a:cubicBezTo>
                  <a:cubicBezTo>
                    <a:pt x="44" y="395"/>
                    <a:pt x="45" y="388"/>
                    <a:pt x="45" y="378"/>
                  </a:cubicBezTo>
                  <a:cubicBezTo>
                    <a:pt x="47" y="340"/>
                    <a:pt x="47" y="340"/>
                    <a:pt x="47" y="340"/>
                  </a:cubicBezTo>
                  <a:cubicBezTo>
                    <a:pt x="47" y="329"/>
                    <a:pt x="48" y="331"/>
                    <a:pt x="49" y="330"/>
                  </a:cubicBezTo>
                  <a:cubicBezTo>
                    <a:pt x="50" y="334"/>
                    <a:pt x="49" y="336"/>
                    <a:pt x="49" y="341"/>
                  </a:cubicBezTo>
                  <a:cubicBezTo>
                    <a:pt x="50" y="347"/>
                    <a:pt x="49" y="349"/>
                    <a:pt x="49" y="353"/>
                  </a:cubicBezTo>
                  <a:cubicBezTo>
                    <a:pt x="48" y="358"/>
                    <a:pt x="49" y="361"/>
                    <a:pt x="48" y="366"/>
                  </a:cubicBezTo>
                  <a:cubicBezTo>
                    <a:pt x="47" y="374"/>
                    <a:pt x="48" y="372"/>
                    <a:pt x="48" y="376"/>
                  </a:cubicBezTo>
                  <a:cubicBezTo>
                    <a:pt x="48" y="377"/>
                    <a:pt x="47" y="384"/>
                    <a:pt x="47" y="389"/>
                  </a:cubicBezTo>
                  <a:cubicBezTo>
                    <a:pt x="47" y="391"/>
                    <a:pt x="48" y="393"/>
                    <a:pt x="48" y="394"/>
                  </a:cubicBezTo>
                  <a:cubicBezTo>
                    <a:pt x="48" y="394"/>
                    <a:pt x="47" y="397"/>
                    <a:pt x="47" y="399"/>
                  </a:cubicBezTo>
                  <a:cubicBezTo>
                    <a:pt x="47" y="402"/>
                    <a:pt x="47" y="416"/>
                    <a:pt x="49" y="421"/>
                  </a:cubicBezTo>
                  <a:cubicBezTo>
                    <a:pt x="51" y="420"/>
                    <a:pt x="49" y="420"/>
                    <a:pt x="52" y="421"/>
                  </a:cubicBezTo>
                  <a:cubicBezTo>
                    <a:pt x="52" y="415"/>
                    <a:pt x="52" y="415"/>
                    <a:pt x="52" y="415"/>
                  </a:cubicBezTo>
                  <a:cubicBezTo>
                    <a:pt x="50" y="413"/>
                    <a:pt x="51" y="415"/>
                    <a:pt x="49" y="412"/>
                  </a:cubicBezTo>
                  <a:cubicBezTo>
                    <a:pt x="55" y="406"/>
                    <a:pt x="52" y="406"/>
                    <a:pt x="53" y="402"/>
                  </a:cubicBezTo>
                  <a:cubicBezTo>
                    <a:pt x="53" y="397"/>
                    <a:pt x="54" y="403"/>
                    <a:pt x="54" y="397"/>
                  </a:cubicBezTo>
                  <a:cubicBezTo>
                    <a:pt x="61" y="327"/>
                    <a:pt x="61" y="327"/>
                    <a:pt x="61" y="327"/>
                  </a:cubicBezTo>
                  <a:cubicBezTo>
                    <a:pt x="63" y="322"/>
                    <a:pt x="63" y="318"/>
                    <a:pt x="63" y="313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6" y="296"/>
                    <a:pt x="67" y="280"/>
                    <a:pt x="69" y="272"/>
                  </a:cubicBezTo>
                  <a:cubicBezTo>
                    <a:pt x="71" y="260"/>
                    <a:pt x="71" y="260"/>
                    <a:pt x="71" y="260"/>
                  </a:cubicBezTo>
                  <a:cubicBezTo>
                    <a:pt x="71" y="256"/>
                    <a:pt x="72" y="257"/>
                    <a:pt x="72" y="255"/>
                  </a:cubicBezTo>
                  <a:cubicBezTo>
                    <a:pt x="75" y="233"/>
                    <a:pt x="75" y="233"/>
                    <a:pt x="75" y="233"/>
                  </a:cubicBezTo>
                  <a:cubicBezTo>
                    <a:pt x="77" y="228"/>
                    <a:pt x="77" y="230"/>
                    <a:pt x="78" y="222"/>
                  </a:cubicBezTo>
                  <a:cubicBezTo>
                    <a:pt x="81" y="220"/>
                    <a:pt x="81" y="220"/>
                    <a:pt x="81" y="220"/>
                  </a:cubicBezTo>
                  <a:cubicBezTo>
                    <a:pt x="81" y="213"/>
                    <a:pt x="83" y="212"/>
                    <a:pt x="81" y="207"/>
                  </a:cubicBezTo>
                  <a:cubicBezTo>
                    <a:pt x="86" y="203"/>
                    <a:pt x="83" y="205"/>
                    <a:pt x="84" y="199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7" y="179"/>
                    <a:pt x="86" y="172"/>
                    <a:pt x="87" y="168"/>
                  </a:cubicBezTo>
                  <a:cubicBezTo>
                    <a:pt x="87" y="163"/>
                    <a:pt x="88" y="162"/>
                    <a:pt x="88" y="157"/>
                  </a:cubicBezTo>
                  <a:cubicBezTo>
                    <a:pt x="88" y="152"/>
                    <a:pt x="89" y="150"/>
                    <a:pt x="89" y="146"/>
                  </a:cubicBezTo>
                  <a:cubicBezTo>
                    <a:pt x="90" y="142"/>
                    <a:pt x="89" y="138"/>
                    <a:pt x="89" y="134"/>
                  </a:cubicBezTo>
                  <a:cubicBezTo>
                    <a:pt x="90" y="122"/>
                    <a:pt x="92" y="109"/>
                    <a:pt x="90" y="99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89" y="63"/>
                    <a:pt x="90" y="59"/>
                    <a:pt x="89" y="55"/>
                  </a:cubicBezTo>
                  <a:cubicBezTo>
                    <a:pt x="89" y="47"/>
                    <a:pt x="90" y="42"/>
                    <a:pt x="90" y="38"/>
                  </a:cubicBezTo>
                  <a:cubicBezTo>
                    <a:pt x="90" y="35"/>
                    <a:pt x="90" y="37"/>
                    <a:pt x="89" y="36"/>
                  </a:cubicBezTo>
                  <a:cubicBezTo>
                    <a:pt x="89" y="35"/>
                    <a:pt x="89" y="35"/>
                    <a:pt x="88" y="34"/>
                  </a:cubicBezTo>
                  <a:cubicBezTo>
                    <a:pt x="88" y="30"/>
                    <a:pt x="89" y="23"/>
                    <a:pt x="87" y="18"/>
                  </a:cubicBezTo>
                  <a:cubicBezTo>
                    <a:pt x="84" y="18"/>
                    <a:pt x="84" y="16"/>
                    <a:pt x="83" y="23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3" y="80"/>
                    <a:pt x="83" y="82"/>
                    <a:pt x="84" y="84"/>
                  </a:cubicBezTo>
                  <a:cubicBezTo>
                    <a:pt x="80" y="89"/>
                    <a:pt x="85" y="103"/>
                    <a:pt x="81" y="109"/>
                  </a:cubicBezTo>
                  <a:cubicBezTo>
                    <a:pt x="80" y="106"/>
                    <a:pt x="79" y="100"/>
                    <a:pt x="79" y="96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2"/>
                    <a:pt x="80" y="78"/>
                    <a:pt x="79" y="72"/>
                  </a:cubicBezTo>
                  <a:cubicBezTo>
                    <a:pt x="79" y="71"/>
                    <a:pt x="78" y="70"/>
                    <a:pt x="78" y="70"/>
                  </a:cubicBezTo>
                  <a:cubicBezTo>
                    <a:pt x="77" y="67"/>
                    <a:pt x="78" y="63"/>
                    <a:pt x="77" y="60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3"/>
                    <a:pt x="79" y="51"/>
                    <a:pt x="79" y="48"/>
                  </a:cubicBezTo>
                  <a:cubicBezTo>
                    <a:pt x="79" y="37"/>
                    <a:pt x="79" y="26"/>
                    <a:pt x="75" y="17"/>
                  </a:cubicBezTo>
                  <a:cubicBezTo>
                    <a:pt x="78" y="15"/>
                    <a:pt x="78" y="15"/>
                    <a:pt x="78" y="15"/>
                  </a:cubicBezTo>
                  <a:lnTo>
                    <a:pt x="79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8" name="Freeform 33"/>
            <p:cNvSpPr>
              <a:spLocks noEditPoints="1"/>
            </p:cNvSpPr>
            <p:nvPr/>
          </p:nvSpPr>
          <p:spPr bwMode="auto">
            <a:xfrm>
              <a:off x="1188122" y="5307717"/>
              <a:ext cx="133851" cy="399988"/>
            </a:xfrm>
            <a:custGeom>
              <a:avLst/>
              <a:gdLst>
                <a:gd name="T0" fmla="*/ 68 w 134"/>
                <a:gd name="T1" fmla="*/ 251 h 398"/>
                <a:gd name="T2" fmla="*/ 23 w 134"/>
                <a:gd name="T3" fmla="*/ 13 h 398"/>
                <a:gd name="T4" fmla="*/ 19 w 134"/>
                <a:gd name="T5" fmla="*/ 12 h 398"/>
                <a:gd name="T6" fmla="*/ 19 w 134"/>
                <a:gd name="T7" fmla="*/ 3 h 398"/>
                <a:gd name="T8" fmla="*/ 18 w 134"/>
                <a:gd name="T9" fmla="*/ 0 h 398"/>
                <a:gd name="T10" fmla="*/ 12 w 134"/>
                <a:gd name="T11" fmla="*/ 14 h 398"/>
                <a:gd name="T12" fmla="*/ 11 w 134"/>
                <a:gd name="T13" fmla="*/ 21 h 398"/>
                <a:gd name="T14" fmla="*/ 8 w 134"/>
                <a:gd name="T15" fmla="*/ 19 h 398"/>
                <a:gd name="T16" fmla="*/ 4 w 134"/>
                <a:gd name="T17" fmla="*/ 26 h 398"/>
                <a:gd name="T18" fmla="*/ 5 w 134"/>
                <a:gd name="T19" fmla="*/ 57 h 398"/>
                <a:gd name="T20" fmla="*/ 1 w 134"/>
                <a:gd name="T21" fmla="*/ 76 h 398"/>
                <a:gd name="T22" fmla="*/ 1 w 134"/>
                <a:gd name="T23" fmla="*/ 96 h 398"/>
                <a:gd name="T24" fmla="*/ 2 w 134"/>
                <a:gd name="T25" fmla="*/ 140 h 398"/>
                <a:gd name="T26" fmla="*/ 0 w 134"/>
                <a:gd name="T27" fmla="*/ 182 h 398"/>
                <a:gd name="T28" fmla="*/ 4 w 134"/>
                <a:gd name="T29" fmla="*/ 217 h 398"/>
                <a:gd name="T30" fmla="*/ 5 w 134"/>
                <a:gd name="T31" fmla="*/ 230 h 398"/>
                <a:gd name="T32" fmla="*/ 7 w 134"/>
                <a:gd name="T33" fmla="*/ 236 h 398"/>
                <a:gd name="T34" fmla="*/ 11 w 134"/>
                <a:gd name="T35" fmla="*/ 251 h 398"/>
                <a:gd name="T36" fmla="*/ 36 w 134"/>
                <a:gd name="T37" fmla="*/ 299 h 398"/>
                <a:gd name="T38" fmla="*/ 53 w 134"/>
                <a:gd name="T39" fmla="*/ 319 h 398"/>
                <a:gd name="T40" fmla="*/ 76 w 134"/>
                <a:gd name="T41" fmla="*/ 355 h 398"/>
                <a:gd name="T42" fmla="*/ 79 w 134"/>
                <a:gd name="T43" fmla="*/ 354 h 398"/>
                <a:gd name="T44" fmla="*/ 79 w 134"/>
                <a:gd name="T45" fmla="*/ 345 h 398"/>
                <a:gd name="T46" fmla="*/ 89 w 134"/>
                <a:gd name="T47" fmla="*/ 360 h 398"/>
                <a:gd name="T48" fmla="*/ 101 w 134"/>
                <a:gd name="T49" fmla="*/ 382 h 398"/>
                <a:gd name="T50" fmla="*/ 114 w 134"/>
                <a:gd name="T51" fmla="*/ 385 h 398"/>
                <a:gd name="T52" fmla="*/ 111 w 134"/>
                <a:gd name="T53" fmla="*/ 380 h 398"/>
                <a:gd name="T54" fmla="*/ 110 w 134"/>
                <a:gd name="T55" fmla="*/ 376 h 398"/>
                <a:gd name="T56" fmla="*/ 114 w 134"/>
                <a:gd name="T57" fmla="*/ 374 h 398"/>
                <a:gd name="T58" fmla="*/ 118 w 134"/>
                <a:gd name="T59" fmla="*/ 381 h 398"/>
                <a:gd name="T60" fmla="*/ 124 w 134"/>
                <a:gd name="T61" fmla="*/ 371 h 398"/>
                <a:gd name="T62" fmla="*/ 125 w 134"/>
                <a:gd name="T63" fmla="*/ 369 h 398"/>
                <a:gd name="T64" fmla="*/ 127 w 134"/>
                <a:gd name="T65" fmla="*/ 366 h 398"/>
                <a:gd name="T66" fmla="*/ 128 w 134"/>
                <a:gd name="T67" fmla="*/ 353 h 398"/>
                <a:gd name="T68" fmla="*/ 127 w 134"/>
                <a:gd name="T69" fmla="*/ 335 h 398"/>
                <a:gd name="T70" fmla="*/ 121 w 134"/>
                <a:gd name="T71" fmla="*/ 312 h 398"/>
                <a:gd name="T72" fmla="*/ 113 w 134"/>
                <a:gd name="T73" fmla="*/ 270 h 398"/>
                <a:gd name="T74" fmla="*/ 106 w 134"/>
                <a:gd name="T75" fmla="*/ 254 h 398"/>
                <a:gd name="T76" fmla="*/ 104 w 134"/>
                <a:gd name="T77" fmla="*/ 245 h 398"/>
                <a:gd name="T78" fmla="*/ 96 w 134"/>
                <a:gd name="T79" fmla="*/ 220 h 398"/>
                <a:gd name="T80" fmla="*/ 89 w 134"/>
                <a:gd name="T81" fmla="*/ 197 h 398"/>
                <a:gd name="T82" fmla="*/ 68 w 134"/>
                <a:gd name="T83" fmla="*/ 154 h 398"/>
                <a:gd name="T84" fmla="*/ 62 w 134"/>
                <a:gd name="T85" fmla="*/ 138 h 398"/>
                <a:gd name="T86" fmla="*/ 59 w 134"/>
                <a:gd name="T87" fmla="*/ 143 h 398"/>
                <a:gd name="T88" fmla="*/ 67 w 134"/>
                <a:gd name="T89" fmla="*/ 168 h 398"/>
                <a:gd name="T90" fmla="*/ 73 w 134"/>
                <a:gd name="T91" fmla="*/ 195 h 398"/>
                <a:gd name="T92" fmla="*/ 72 w 134"/>
                <a:gd name="T93" fmla="*/ 201 h 398"/>
                <a:gd name="T94" fmla="*/ 55 w 134"/>
                <a:gd name="T95" fmla="*/ 152 h 398"/>
                <a:gd name="T96" fmla="*/ 45 w 134"/>
                <a:gd name="T97" fmla="*/ 127 h 398"/>
                <a:gd name="T98" fmla="*/ 36 w 134"/>
                <a:gd name="T99" fmla="*/ 103 h 398"/>
                <a:gd name="T100" fmla="*/ 33 w 134"/>
                <a:gd name="T101" fmla="*/ 105 h 398"/>
                <a:gd name="T102" fmla="*/ 36 w 134"/>
                <a:gd name="T103" fmla="*/ 128 h 398"/>
                <a:gd name="T104" fmla="*/ 41 w 134"/>
                <a:gd name="T105" fmla="*/ 147 h 398"/>
                <a:gd name="T106" fmla="*/ 50 w 134"/>
                <a:gd name="T107" fmla="*/ 183 h 398"/>
                <a:gd name="T108" fmla="*/ 53 w 134"/>
                <a:gd name="T109" fmla="*/ 193 h 398"/>
                <a:gd name="T110" fmla="*/ 53 w 134"/>
                <a:gd name="T111" fmla="*/ 203 h 398"/>
                <a:gd name="T112" fmla="*/ 40 w 134"/>
                <a:gd name="T113" fmla="*/ 148 h 398"/>
                <a:gd name="T114" fmla="*/ 30 w 134"/>
                <a:gd name="T115" fmla="*/ 118 h 398"/>
                <a:gd name="T116" fmla="*/ 22 w 134"/>
                <a:gd name="T117" fmla="*/ 73 h 398"/>
                <a:gd name="T118" fmla="*/ 25 w 134"/>
                <a:gd name="T119" fmla="*/ 38 h 398"/>
                <a:gd name="T120" fmla="*/ 23 w 134"/>
                <a:gd name="T121" fmla="*/ 1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398">
                  <a:moveTo>
                    <a:pt x="66" y="247"/>
                  </a:moveTo>
                  <a:cubicBezTo>
                    <a:pt x="69" y="248"/>
                    <a:pt x="69" y="247"/>
                    <a:pt x="68" y="251"/>
                  </a:cubicBezTo>
                  <a:cubicBezTo>
                    <a:pt x="66" y="250"/>
                    <a:pt x="67" y="253"/>
                    <a:pt x="66" y="247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19" y="15"/>
                    <a:pt x="20" y="16"/>
                    <a:pt x="19" y="12"/>
                  </a:cubicBezTo>
                  <a:cubicBezTo>
                    <a:pt x="18" y="9"/>
                    <a:pt x="18" y="9"/>
                    <a:pt x="20" y="6"/>
                  </a:cubicBezTo>
                  <a:cubicBezTo>
                    <a:pt x="19" y="3"/>
                    <a:pt x="19" y="5"/>
                    <a:pt x="19" y="3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5"/>
                    <a:pt x="8" y="20"/>
                    <a:pt x="6" y="23"/>
                  </a:cubicBezTo>
                  <a:cubicBezTo>
                    <a:pt x="6" y="23"/>
                    <a:pt x="4" y="26"/>
                    <a:pt x="4" y="26"/>
                  </a:cubicBezTo>
                  <a:cubicBezTo>
                    <a:pt x="1" y="34"/>
                    <a:pt x="4" y="56"/>
                    <a:pt x="4" y="56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2" y="61"/>
                    <a:pt x="4" y="60"/>
                    <a:pt x="4" y="66"/>
                  </a:cubicBezTo>
                  <a:cubicBezTo>
                    <a:pt x="3" y="71"/>
                    <a:pt x="3" y="74"/>
                    <a:pt x="1" y="76"/>
                  </a:cubicBezTo>
                  <a:cubicBezTo>
                    <a:pt x="2" y="78"/>
                    <a:pt x="2" y="82"/>
                    <a:pt x="2" y="85"/>
                  </a:cubicBezTo>
                  <a:cubicBezTo>
                    <a:pt x="2" y="87"/>
                    <a:pt x="1" y="94"/>
                    <a:pt x="1" y="96"/>
                  </a:cubicBezTo>
                  <a:cubicBezTo>
                    <a:pt x="2" y="113"/>
                    <a:pt x="1" y="106"/>
                    <a:pt x="0" y="119"/>
                  </a:cubicBezTo>
                  <a:cubicBezTo>
                    <a:pt x="6" y="124"/>
                    <a:pt x="1" y="127"/>
                    <a:pt x="2" y="140"/>
                  </a:cubicBezTo>
                  <a:cubicBezTo>
                    <a:pt x="2" y="146"/>
                    <a:pt x="2" y="152"/>
                    <a:pt x="2" y="158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7"/>
                    <a:pt x="3" y="185"/>
                    <a:pt x="0" y="192"/>
                  </a:cubicBezTo>
                  <a:cubicBezTo>
                    <a:pt x="2" y="197"/>
                    <a:pt x="5" y="211"/>
                    <a:pt x="4" y="217"/>
                  </a:cubicBezTo>
                  <a:cubicBezTo>
                    <a:pt x="7" y="220"/>
                    <a:pt x="8" y="223"/>
                    <a:pt x="4" y="227"/>
                  </a:cubicBezTo>
                  <a:cubicBezTo>
                    <a:pt x="5" y="229"/>
                    <a:pt x="5" y="227"/>
                    <a:pt x="5" y="230"/>
                  </a:cubicBezTo>
                  <a:cubicBezTo>
                    <a:pt x="9" y="232"/>
                    <a:pt x="9" y="232"/>
                    <a:pt x="9" y="232"/>
                  </a:cubicBezTo>
                  <a:cubicBezTo>
                    <a:pt x="7" y="237"/>
                    <a:pt x="8" y="233"/>
                    <a:pt x="7" y="236"/>
                  </a:cubicBezTo>
                  <a:cubicBezTo>
                    <a:pt x="6" y="240"/>
                    <a:pt x="11" y="246"/>
                    <a:pt x="13" y="248"/>
                  </a:cubicBezTo>
                  <a:cubicBezTo>
                    <a:pt x="11" y="250"/>
                    <a:pt x="12" y="249"/>
                    <a:pt x="11" y="251"/>
                  </a:cubicBezTo>
                  <a:cubicBezTo>
                    <a:pt x="15" y="256"/>
                    <a:pt x="20" y="273"/>
                    <a:pt x="26" y="283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40" y="304"/>
                    <a:pt x="49" y="311"/>
                    <a:pt x="49" y="318"/>
                  </a:cubicBezTo>
                  <a:cubicBezTo>
                    <a:pt x="53" y="319"/>
                    <a:pt x="53" y="319"/>
                    <a:pt x="53" y="319"/>
                  </a:cubicBezTo>
                  <a:cubicBezTo>
                    <a:pt x="70" y="344"/>
                    <a:pt x="70" y="344"/>
                    <a:pt x="70" y="344"/>
                  </a:cubicBezTo>
                  <a:cubicBezTo>
                    <a:pt x="72" y="346"/>
                    <a:pt x="76" y="352"/>
                    <a:pt x="76" y="355"/>
                  </a:cubicBezTo>
                  <a:cubicBezTo>
                    <a:pt x="78" y="354"/>
                    <a:pt x="78" y="354"/>
                    <a:pt x="78" y="354"/>
                  </a:cubicBezTo>
                  <a:cubicBezTo>
                    <a:pt x="81" y="354"/>
                    <a:pt x="76" y="352"/>
                    <a:pt x="79" y="354"/>
                  </a:cubicBezTo>
                  <a:cubicBezTo>
                    <a:pt x="81" y="355"/>
                    <a:pt x="81" y="355"/>
                    <a:pt x="81" y="355"/>
                  </a:cubicBezTo>
                  <a:cubicBezTo>
                    <a:pt x="80" y="349"/>
                    <a:pt x="79" y="351"/>
                    <a:pt x="79" y="345"/>
                  </a:cubicBezTo>
                  <a:cubicBezTo>
                    <a:pt x="82" y="346"/>
                    <a:pt x="80" y="345"/>
                    <a:pt x="81" y="347"/>
                  </a:cubicBezTo>
                  <a:cubicBezTo>
                    <a:pt x="89" y="360"/>
                    <a:pt x="89" y="360"/>
                    <a:pt x="89" y="360"/>
                  </a:cubicBezTo>
                  <a:cubicBezTo>
                    <a:pt x="89" y="361"/>
                    <a:pt x="90" y="364"/>
                    <a:pt x="91" y="366"/>
                  </a:cubicBezTo>
                  <a:cubicBezTo>
                    <a:pt x="101" y="382"/>
                    <a:pt x="101" y="382"/>
                    <a:pt x="101" y="382"/>
                  </a:cubicBezTo>
                  <a:cubicBezTo>
                    <a:pt x="103" y="384"/>
                    <a:pt x="103" y="384"/>
                    <a:pt x="106" y="384"/>
                  </a:cubicBezTo>
                  <a:cubicBezTo>
                    <a:pt x="106" y="391"/>
                    <a:pt x="112" y="398"/>
                    <a:pt x="114" y="385"/>
                  </a:cubicBezTo>
                  <a:cubicBezTo>
                    <a:pt x="109" y="385"/>
                    <a:pt x="109" y="385"/>
                    <a:pt x="109" y="385"/>
                  </a:cubicBezTo>
                  <a:cubicBezTo>
                    <a:pt x="111" y="380"/>
                    <a:pt x="111" y="380"/>
                    <a:pt x="111" y="380"/>
                  </a:cubicBezTo>
                  <a:cubicBezTo>
                    <a:pt x="110" y="379"/>
                    <a:pt x="111" y="380"/>
                    <a:pt x="110" y="379"/>
                  </a:cubicBezTo>
                  <a:cubicBezTo>
                    <a:pt x="110" y="378"/>
                    <a:pt x="110" y="376"/>
                    <a:pt x="110" y="376"/>
                  </a:cubicBezTo>
                  <a:cubicBezTo>
                    <a:pt x="109" y="374"/>
                    <a:pt x="109" y="374"/>
                    <a:pt x="109" y="372"/>
                  </a:cubicBezTo>
                  <a:cubicBezTo>
                    <a:pt x="114" y="373"/>
                    <a:pt x="109" y="373"/>
                    <a:pt x="114" y="374"/>
                  </a:cubicBezTo>
                  <a:cubicBezTo>
                    <a:pt x="114" y="379"/>
                    <a:pt x="114" y="379"/>
                    <a:pt x="114" y="379"/>
                  </a:cubicBezTo>
                  <a:cubicBezTo>
                    <a:pt x="116" y="380"/>
                    <a:pt x="116" y="380"/>
                    <a:pt x="118" y="381"/>
                  </a:cubicBezTo>
                  <a:cubicBezTo>
                    <a:pt x="121" y="372"/>
                    <a:pt x="121" y="372"/>
                    <a:pt x="121" y="372"/>
                  </a:cubicBezTo>
                  <a:cubicBezTo>
                    <a:pt x="124" y="371"/>
                    <a:pt x="122" y="372"/>
                    <a:pt x="124" y="371"/>
                  </a:cubicBezTo>
                  <a:cubicBezTo>
                    <a:pt x="124" y="371"/>
                    <a:pt x="124" y="370"/>
                    <a:pt x="124" y="370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5" y="369"/>
                    <a:pt x="125" y="369"/>
                  </a:cubicBezTo>
                  <a:cubicBezTo>
                    <a:pt x="125" y="369"/>
                    <a:pt x="127" y="367"/>
                    <a:pt x="127" y="366"/>
                  </a:cubicBezTo>
                  <a:cubicBezTo>
                    <a:pt x="128" y="363"/>
                    <a:pt x="127" y="363"/>
                    <a:pt x="127" y="360"/>
                  </a:cubicBezTo>
                  <a:cubicBezTo>
                    <a:pt x="127" y="356"/>
                    <a:pt x="129" y="359"/>
                    <a:pt x="128" y="353"/>
                  </a:cubicBezTo>
                  <a:cubicBezTo>
                    <a:pt x="131" y="351"/>
                    <a:pt x="130" y="354"/>
                    <a:pt x="132" y="350"/>
                  </a:cubicBezTo>
                  <a:cubicBezTo>
                    <a:pt x="134" y="346"/>
                    <a:pt x="130" y="338"/>
                    <a:pt x="127" y="335"/>
                  </a:cubicBezTo>
                  <a:cubicBezTo>
                    <a:pt x="127" y="331"/>
                    <a:pt x="127" y="330"/>
                    <a:pt x="125" y="327"/>
                  </a:cubicBezTo>
                  <a:cubicBezTo>
                    <a:pt x="123" y="324"/>
                    <a:pt x="122" y="316"/>
                    <a:pt x="121" y="312"/>
                  </a:cubicBezTo>
                  <a:cubicBezTo>
                    <a:pt x="119" y="309"/>
                    <a:pt x="119" y="307"/>
                    <a:pt x="119" y="304"/>
                  </a:cubicBezTo>
                  <a:cubicBezTo>
                    <a:pt x="115" y="293"/>
                    <a:pt x="114" y="284"/>
                    <a:pt x="113" y="270"/>
                  </a:cubicBezTo>
                  <a:cubicBezTo>
                    <a:pt x="112" y="268"/>
                    <a:pt x="112" y="268"/>
                    <a:pt x="111" y="266"/>
                  </a:cubicBezTo>
                  <a:cubicBezTo>
                    <a:pt x="106" y="254"/>
                    <a:pt x="106" y="254"/>
                    <a:pt x="106" y="254"/>
                  </a:cubicBezTo>
                  <a:cubicBezTo>
                    <a:pt x="106" y="253"/>
                    <a:pt x="105" y="251"/>
                    <a:pt x="105" y="250"/>
                  </a:cubicBezTo>
                  <a:cubicBezTo>
                    <a:pt x="104" y="247"/>
                    <a:pt x="105" y="248"/>
                    <a:pt x="104" y="245"/>
                  </a:cubicBezTo>
                  <a:cubicBezTo>
                    <a:pt x="103" y="243"/>
                    <a:pt x="102" y="242"/>
                    <a:pt x="102" y="241"/>
                  </a:cubicBezTo>
                  <a:cubicBezTo>
                    <a:pt x="100" y="236"/>
                    <a:pt x="100" y="230"/>
                    <a:pt x="96" y="220"/>
                  </a:cubicBezTo>
                  <a:cubicBezTo>
                    <a:pt x="95" y="218"/>
                    <a:pt x="93" y="213"/>
                    <a:pt x="93" y="212"/>
                  </a:cubicBezTo>
                  <a:cubicBezTo>
                    <a:pt x="89" y="197"/>
                    <a:pt x="89" y="197"/>
                    <a:pt x="89" y="197"/>
                  </a:cubicBezTo>
                  <a:cubicBezTo>
                    <a:pt x="84" y="188"/>
                    <a:pt x="81" y="177"/>
                    <a:pt x="77" y="168"/>
                  </a:cubicBezTo>
                  <a:cubicBezTo>
                    <a:pt x="74" y="162"/>
                    <a:pt x="70" y="158"/>
                    <a:pt x="68" y="154"/>
                  </a:cubicBezTo>
                  <a:cubicBezTo>
                    <a:pt x="68" y="153"/>
                    <a:pt x="68" y="153"/>
                    <a:pt x="67" y="151"/>
                  </a:cubicBezTo>
                  <a:cubicBezTo>
                    <a:pt x="64" y="142"/>
                    <a:pt x="63" y="151"/>
                    <a:pt x="62" y="138"/>
                  </a:cubicBezTo>
                  <a:cubicBezTo>
                    <a:pt x="60" y="136"/>
                    <a:pt x="59" y="135"/>
                    <a:pt x="57" y="134"/>
                  </a:cubicBezTo>
                  <a:cubicBezTo>
                    <a:pt x="55" y="140"/>
                    <a:pt x="56" y="140"/>
                    <a:pt x="59" y="143"/>
                  </a:cubicBezTo>
                  <a:cubicBezTo>
                    <a:pt x="61" y="147"/>
                    <a:pt x="60" y="148"/>
                    <a:pt x="60" y="152"/>
                  </a:cubicBezTo>
                  <a:cubicBezTo>
                    <a:pt x="61" y="156"/>
                    <a:pt x="65" y="160"/>
                    <a:pt x="67" y="168"/>
                  </a:cubicBezTo>
                  <a:cubicBezTo>
                    <a:pt x="68" y="173"/>
                    <a:pt x="68" y="171"/>
                    <a:pt x="69" y="178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4" y="197"/>
                    <a:pt x="74" y="201"/>
                    <a:pt x="75" y="204"/>
                  </a:cubicBezTo>
                  <a:cubicBezTo>
                    <a:pt x="72" y="202"/>
                    <a:pt x="74" y="205"/>
                    <a:pt x="72" y="201"/>
                  </a:cubicBezTo>
                  <a:cubicBezTo>
                    <a:pt x="65" y="177"/>
                    <a:pt x="65" y="177"/>
                    <a:pt x="65" y="177"/>
                  </a:cubicBezTo>
                  <a:cubicBezTo>
                    <a:pt x="63" y="168"/>
                    <a:pt x="58" y="161"/>
                    <a:pt x="55" y="152"/>
                  </a:cubicBezTo>
                  <a:cubicBezTo>
                    <a:pt x="54" y="149"/>
                    <a:pt x="53" y="145"/>
                    <a:pt x="51" y="142"/>
                  </a:cubicBezTo>
                  <a:cubicBezTo>
                    <a:pt x="48" y="136"/>
                    <a:pt x="48" y="134"/>
                    <a:pt x="45" y="127"/>
                  </a:cubicBezTo>
                  <a:cubicBezTo>
                    <a:pt x="42" y="120"/>
                    <a:pt x="40" y="112"/>
                    <a:pt x="37" y="104"/>
                  </a:cubicBezTo>
                  <a:cubicBezTo>
                    <a:pt x="37" y="104"/>
                    <a:pt x="36" y="103"/>
                    <a:pt x="36" y="103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3" y="104"/>
                    <a:pt x="34" y="101"/>
                    <a:pt x="33" y="105"/>
                  </a:cubicBezTo>
                  <a:cubicBezTo>
                    <a:pt x="30" y="110"/>
                    <a:pt x="31" y="109"/>
                    <a:pt x="32" y="115"/>
                  </a:cubicBezTo>
                  <a:cubicBezTo>
                    <a:pt x="34" y="119"/>
                    <a:pt x="34" y="123"/>
                    <a:pt x="36" y="128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9" y="139"/>
                    <a:pt x="39" y="142"/>
                    <a:pt x="41" y="147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8" y="175"/>
                    <a:pt x="49" y="179"/>
                    <a:pt x="50" y="18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3" y="193"/>
                    <a:pt x="53" y="193"/>
                    <a:pt x="53" y="193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4" y="206"/>
                    <a:pt x="54" y="206"/>
                    <a:pt x="53" y="203"/>
                  </a:cubicBezTo>
                  <a:cubicBezTo>
                    <a:pt x="49" y="191"/>
                    <a:pt x="46" y="181"/>
                    <a:pt x="44" y="170"/>
                  </a:cubicBezTo>
                  <a:cubicBezTo>
                    <a:pt x="42" y="162"/>
                    <a:pt x="38" y="156"/>
                    <a:pt x="40" y="148"/>
                  </a:cubicBezTo>
                  <a:cubicBezTo>
                    <a:pt x="36" y="145"/>
                    <a:pt x="36" y="138"/>
                    <a:pt x="34" y="134"/>
                  </a:cubicBezTo>
                  <a:cubicBezTo>
                    <a:pt x="33" y="129"/>
                    <a:pt x="31" y="124"/>
                    <a:pt x="30" y="118"/>
                  </a:cubicBezTo>
                  <a:cubicBezTo>
                    <a:pt x="25" y="104"/>
                    <a:pt x="24" y="103"/>
                    <a:pt x="23" y="83"/>
                  </a:cubicBezTo>
                  <a:cubicBezTo>
                    <a:pt x="23" y="79"/>
                    <a:pt x="22" y="77"/>
                    <a:pt x="22" y="73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39"/>
                    <a:pt x="25" y="40"/>
                    <a:pt x="25" y="38"/>
                  </a:cubicBezTo>
                  <a:cubicBezTo>
                    <a:pt x="26" y="32"/>
                    <a:pt x="22" y="20"/>
                    <a:pt x="22" y="13"/>
                  </a:cubicBezTo>
                  <a:lnTo>
                    <a:pt x="23" y="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39" name="Freeform 34"/>
            <p:cNvSpPr>
              <a:spLocks noEditPoints="1"/>
            </p:cNvSpPr>
            <p:nvPr/>
          </p:nvSpPr>
          <p:spPr bwMode="auto">
            <a:xfrm>
              <a:off x="2035846" y="4523396"/>
              <a:ext cx="127589" cy="396074"/>
            </a:xfrm>
            <a:custGeom>
              <a:avLst/>
              <a:gdLst>
                <a:gd name="T0" fmla="*/ 33 w 127"/>
                <a:gd name="T1" fmla="*/ 120 h 394"/>
                <a:gd name="T2" fmla="*/ 36 w 127"/>
                <a:gd name="T3" fmla="*/ 116 h 394"/>
                <a:gd name="T4" fmla="*/ 45 w 127"/>
                <a:gd name="T5" fmla="*/ 84 h 394"/>
                <a:gd name="T6" fmla="*/ 77 w 127"/>
                <a:gd name="T7" fmla="*/ 7 h 394"/>
                <a:gd name="T8" fmla="*/ 53 w 127"/>
                <a:gd name="T9" fmla="*/ 56 h 394"/>
                <a:gd name="T10" fmla="*/ 52 w 127"/>
                <a:gd name="T11" fmla="*/ 31 h 394"/>
                <a:gd name="T12" fmla="*/ 48 w 127"/>
                <a:gd name="T13" fmla="*/ 28 h 394"/>
                <a:gd name="T14" fmla="*/ 34 w 127"/>
                <a:gd name="T15" fmla="*/ 65 h 394"/>
                <a:gd name="T16" fmla="*/ 24 w 127"/>
                <a:gd name="T17" fmla="*/ 96 h 394"/>
                <a:gd name="T18" fmla="*/ 18 w 127"/>
                <a:gd name="T19" fmla="*/ 142 h 394"/>
                <a:gd name="T20" fmla="*/ 14 w 127"/>
                <a:gd name="T21" fmla="*/ 175 h 394"/>
                <a:gd name="T22" fmla="*/ 10 w 127"/>
                <a:gd name="T23" fmla="*/ 211 h 394"/>
                <a:gd name="T24" fmla="*/ 5 w 127"/>
                <a:gd name="T25" fmla="*/ 230 h 394"/>
                <a:gd name="T26" fmla="*/ 5 w 127"/>
                <a:gd name="T27" fmla="*/ 297 h 394"/>
                <a:gd name="T28" fmla="*/ 4 w 127"/>
                <a:gd name="T29" fmla="*/ 335 h 394"/>
                <a:gd name="T30" fmla="*/ 5 w 127"/>
                <a:gd name="T31" fmla="*/ 355 h 394"/>
                <a:gd name="T32" fmla="*/ 9 w 127"/>
                <a:gd name="T33" fmla="*/ 373 h 394"/>
                <a:gd name="T34" fmla="*/ 21 w 127"/>
                <a:gd name="T35" fmla="*/ 360 h 394"/>
                <a:gd name="T36" fmla="*/ 22 w 127"/>
                <a:gd name="T37" fmla="*/ 374 h 394"/>
                <a:gd name="T38" fmla="*/ 36 w 127"/>
                <a:gd name="T39" fmla="*/ 357 h 394"/>
                <a:gd name="T40" fmla="*/ 50 w 127"/>
                <a:gd name="T41" fmla="*/ 313 h 394"/>
                <a:gd name="T42" fmla="*/ 58 w 127"/>
                <a:gd name="T43" fmla="*/ 279 h 394"/>
                <a:gd name="T44" fmla="*/ 71 w 127"/>
                <a:gd name="T45" fmla="*/ 254 h 394"/>
                <a:gd name="T46" fmla="*/ 86 w 127"/>
                <a:gd name="T47" fmla="*/ 194 h 394"/>
                <a:gd name="T48" fmla="*/ 100 w 127"/>
                <a:gd name="T49" fmla="*/ 156 h 394"/>
                <a:gd name="T50" fmla="*/ 95 w 127"/>
                <a:gd name="T51" fmla="*/ 187 h 394"/>
                <a:gd name="T52" fmla="*/ 98 w 127"/>
                <a:gd name="T53" fmla="*/ 202 h 394"/>
                <a:gd name="T54" fmla="*/ 104 w 127"/>
                <a:gd name="T55" fmla="*/ 168 h 394"/>
                <a:gd name="T56" fmla="*/ 107 w 127"/>
                <a:gd name="T57" fmla="*/ 150 h 394"/>
                <a:gd name="T58" fmla="*/ 117 w 127"/>
                <a:gd name="T59" fmla="*/ 97 h 394"/>
                <a:gd name="T60" fmla="*/ 120 w 127"/>
                <a:gd name="T61" fmla="*/ 60 h 394"/>
                <a:gd name="T62" fmla="*/ 127 w 127"/>
                <a:gd name="T63" fmla="*/ 49 h 394"/>
                <a:gd name="T64" fmla="*/ 127 w 127"/>
                <a:gd name="T65" fmla="*/ 31 h 394"/>
                <a:gd name="T66" fmla="*/ 120 w 127"/>
                <a:gd name="T67" fmla="*/ 6 h 394"/>
                <a:gd name="T68" fmla="*/ 109 w 127"/>
                <a:gd name="T69" fmla="*/ 48 h 394"/>
                <a:gd name="T70" fmla="*/ 95 w 127"/>
                <a:gd name="T71" fmla="*/ 131 h 394"/>
                <a:gd name="T72" fmla="*/ 73 w 127"/>
                <a:gd name="T73" fmla="*/ 199 h 394"/>
                <a:gd name="T74" fmla="*/ 67 w 127"/>
                <a:gd name="T75" fmla="*/ 194 h 394"/>
                <a:gd name="T76" fmla="*/ 77 w 127"/>
                <a:gd name="T77" fmla="*/ 145 h 394"/>
                <a:gd name="T78" fmla="*/ 80 w 127"/>
                <a:gd name="T79" fmla="*/ 122 h 394"/>
                <a:gd name="T80" fmla="*/ 89 w 127"/>
                <a:gd name="T81" fmla="*/ 75 h 394"/>
                <a:gd name="T82" fmla="*/ 87 w 127"/>
                <a:gd name="T83" fmla="*/ 33 h 394"/>
                <a:gd name="T84" fmla="*/ 61 w 127"/>
                <a:gd name="T85" fmla="*/ 131 h 394"/>
                <a:gd name="T86" fmla="*/ 50 w 127"/>
                <a:gd name="T87" fmla="*/ 185 h 394"/>
                <a:gd name="T88" fmla="*/ 43 w 127"/>
                <a:gd name="T89" fmla="*/ 182 h 394"/>
                <a:gd name="T90" fmla="*/ 51 w 127"/>
                <a:gd name="T91" fmla="*/ 154 h 394"/>
                <a:gd name="T92" fmla="*/ 58 w 127"/>
                <a:gd name="T93" fmla="*/ 108 h 394"/>
                <a:gd name="T94" fmla="*/ 67 w 127"/>
                <a:gd name="T95" fmla="*/ 88 h 394"/>
                <a:gd name="T96" fmla="*/ 71 w 127"/>
                <a:gd name="T97" fmla="*/ 55 h 394"/>
                <a:gd name="T98" fmla="*/ 74 w 127"/>
                <a:gd name="T99" fmla="*/ 22 h 394"/>
                <a:gd name="T100" fmla="*/ 78 w 127"/>
                <a:gd name="T101" fmla="*/ 8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394">
                  <a:moveTo>
                    <a:pt x="33" y="313"/>
                  </a:moveTo>
                  <a:cubicBezTo>
                    <a:pt x="34" y="317"/>
                    <a:pt x="33" y="315"/>
                    <a:pt x="34" y="317"/>
                  </a:cubicBezTo>
                  <a:cubicBezTo>
                    <a:pt x="33" y="316"/>
                    <a:pt x="31" y="318"/>
                    <a:pt x="33" y="313"/>
                  </a:cubicBezTo>
                  <a:close/>
                  <a:moveTo>
                    <a:pt x="31" y="121"/>
                  </a:moveTo>
                  <a:cubicBezTo>
                    <a:pt x="33" y="120"/>
                    <a:pt x="33" y="120"/>
                    <a:pt x="33" y="120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3" y="123"/>
                    <a:pt x="33" y="123"/>
                    <a:pt x="33" y="123"/>
                  </a:cubicBezTo>
                  <a:lnTo>
                    <a:pt x="31" y="121"/>
                  </a:lnTo>
                  <a:close/>
                  <a:moveTo>
                    <a:pt x="34" y="113"/>
                  </a:moveTo>
                  <a:cubicBezTo>
                    <a:pt x="37" y="112"/>
                    <a:pt x="35" y="111"/>
                    <a:pt x="36" y="116"/>
                  </a:cubicBezTo>
                  <a:cubicBezTo>
                    <a:pt x="32" y="113"/>
                    <a:pt x="35" y="115"/>
                    <a:pt x="34" y="113"/>
                  </a:cubicBezTo>
                  <a:close/>
                  <a:moveTo>
                    <a:pt x="46" y="69"/>
                  </a:moveTo>
                  <a:cubicBezTo>
                    <a:pt x="47" y="71"/>
                    <a:pt x="46" y="66"/>
                    <a:pt x="46" y="72"/>
                  </a:cubicBezTo>
                  <a:cubicBezTo>
                    <a:pt x="46" y="73"/>
                    <a:pt x="46" y="76"/>
                    <a:pt x="46" y="77"/>
                  </a:cubicBezTo>
                  <a:cubicBezTo>
                    <a:pt x="44" y="79"/>
                    <a:pt x="44" y="80"/>
                    <a:pt x="45" y="84"/>
                  </a:cubicBezTo>
                  <a:cubicBezTo>
                    <a:pt x="41" y="83"/>
                    <a:pt x="42" y="87"/>
                    <a:pt x="42" y="8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4" y="68"/>
                    <a:pt x="44" y="69"/>
                    <a:pt x="46" y="68"/>
                  </a:cubicBezTo>
                  <a:lnTo>
                    <a:pt x="46" y="69"/>
                  </a:lnTo>
                  <a:close/>
                  <a:moveTo>
                    <a:pt x="77" y="7"/>
                  </a:moveTo>
                  <a:cubicBezTo>
                    <a:pt x="77" y="4"/>
                    <a:pt x="77" y="2"/>
                    <a:pt x="78" y="0"/>
                  </a:cubicBezTo>
                  <a:cubicBezTo>
                    <a:pt x="73" y="0"/>
                    <a:pt x="73" y="0"/>
                    <a:pt x="71" y="4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65" y="23"/>
                    <a:pt x="58" y="37"/>
                    <a:pt x="57" y="41"/>
                  </a:cubicBezTo>
                  <a:cubicBezTo>
                    <a:pt x="55" y="50"/>
                    <a:pt x="53" y="47"/>
                    <a:pt x="53" y="56"/>
                  </a:cubicBezTo>
                  <a:cubicBezTo>
                    <a:pt x="49" y="59"/>
                    <a:pt x="54" y="58"/>
                    <a:pt x="48" y="59"/>
                  </a:cubicBezTo>
                  <a:cubicBezTo>
                    <a:pt x="48" y="64"/>
                    <a:pt x="48" y="61"/>
                    <a:pt x="47" y="63"/>
                  </a:cubicBezTo>
                  <a:cubicBezTo>
                    <a:pt x="46" y="60"/>
                    <a:pt x="46" y="61"/>
                    <a:pt x="46" y="56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0"/>
                    <a:pt x="50" y="34"/>
                    <a:pt x="52" y="31"/>
                  </a:cubicBezTo>
                  <a:cubicBezTo>
                    <a:pt x="55" y="19"/>
                    <a:pt x="55" y="19"/>
                    <a:pt x="55" y="19"/>
                  </a:cubicBezTo>
                  <a:cubicBezTo>
                    <a:pt x="56" y="16"/>
                    <a:pt x="56" y="16"/>
                    <a:pt x="55" y="14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3" y="18"/>
                    <a:pt x="54" y="19"/>
                    <a:pt x="52" y="18"/>
                  </a:cubicBezTo>
                  <a:cubicBezTo>
                    <a:pt x="48" y="24"/>
                    <a:pt x="50" y="22"/>
                    <a:pt x="48" y="28"/>
                  </a:cubicBezTo>
                  <a:cubicBezTo>
                    <a:pt x="46" y="32"/>
                    <a:pt x="44" y="35"/>
                    <a:pt x="45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6"/>
                    <a:pt x="42" y="48"/>
                    <a:pt x="41" y="50"/>
                  </a:cubicBezTo>
                  <a:cubicBezTo>
                    <a:pt x="39" y="55"/>
                    <a:pt x="37" y="59"/>
                    <a:pt x="37" y="66"/>
                  </a:cubicBezTo>
                  <a:cubicBezTo>
                    <a:pt x="34" y="66"/>
                    <a:pt x="36" y="66"/>
                    <a:pt x="34" y="6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6" y="85"/>
                    <a:pt x="26" y="87"/>
                    <a:pt x="26" y="90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24" y="99"/>
                    <a:pt x="25" y="103"/>
                    <a:pt x="24" y="105"/>
                  </a:cubicBezTo>
                  <a:cubicBezTo>
                    <a:pt x="22" y="111"/>
                    <a:pt x="22" y="118"/>
                    <a:pt x="19" y="124"/>
                  </a:cubicBezTo>
                  <a:cubicBezTo>
                    <a:pt x="20" y="126"/>
                    <a:pt x="20" y="125"/>
                    <a:pt x="21" y="128"/>
                  </a:cubicBezTo>
                  <a:cubicBezTo>
                    <a:pt x="18" y="133"/>
                    <a:pt x="19" y="132"/>
                    <a:pt x="20" y="139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43"/>
                    <a:pt x="19" y="142"/>
                    <a:pt x="20" y="144"/>
                  </a:cubicBezTo>
                  <a:cubicBezTo>
                    <a:pt x="18" y="146"/>
                    <a:pt x="21" y="145"/>
                    <a:pt x="16" y="144"/>
                  </a:cubicBezTo>
                  <a:cubicBezTo>
                    <a:pt x="18" y="152"/>
                    <a:pt x="17" y="152"/>
                    <a:pt x="14" y="155"/>
                  </a:cubicBezTo>
                  <a:cubicBezTo>
                    <a:pt x="14" y="162"/>
                    <a:pt x="12" y="162"/>
                    <a:pt x="12" y="165"/>
                  </a:cubicBezTo>
                  <a:cubicBezTo>
                    <a:pt x="12" y="165"/>
                    <a:pt x="14" y="175"/>
                    <a:pt x="14" y="175"/>
                  </a:cubicBezTo>
                  <a:cubicBezTo>
                    <a:pt x="13" y="177"/>
                    <a:pt x="12" y="177"/>
                    <a:pt x="11" y="178"/>
                  </a:cubicBezTo>
                  <a:cubicBezTo>
                    <a:pt x="12" y="183"/>
                    <a:pt x="12" y="182"/>
                    <a:pt x="12" y="186"/>
                  </a:cubicBezTo>
                  <a:cubicBezTo>
                    <a:pt x="12" y="191"/>
                    <a:pt x="10" y="187"/>
                    <a:pt x="12" y="192"/>
                  </a:cubicBezTo>
                  <a:cubicBezTo>
                    <a:pt x="9" y="195"/>
                    <a:pt x="11" y="194"/>
                    <a:pt x="8" y="198"/>
                  </a:cubicBezTo>
                  <a:cubicBezTo>
                    <a:pt x="11" y="202"/>
                    <a:pt x="12" y="205"/>
                    <a:pt x="10" y="211"/>
                  </a:cubicBezTo>
                  <a:cubicBezTo>
                    <a:pt x="9" y="215"/>
                    <a:pt x="9" y="213"/>
                    <a:pt x="7" y="217"/>
                  </a:cubicBezTo>
                  <a:cubicBezTo>
                    <a:pt x="9" y="221"/>
                    <a:pt x="9" y="221"/>
                    <a:pt x="9" y="221"/>
                  </a:cubicBezTo>
                  <a:cubicBezTo>
                    <a:pt x="5" y="224"/>
                    <a:pt x="5" y="224"/>
                    <a:pt x="5" y="224"/>
                  </a:cubicBezTo>
                  <a:cubicBezTo>
                    <a:pt x="5" y="224"/>
                    <a:pt x="5" y="225"/>
                    <a:pt x="5" y="225"/>
                  </a:cubicBezTo>
                  <a:cubicBezTo>
                    <a:pt x="5" y="228"/>
                    <a:pt x="5" y="228"/>
                    <a:pt x="5" y="230"/>
                  </a:cubicBezTo>
                  <a:cubicBezTo>
                    <a:pt x="7" y="241"/>
                    <a:pt x="7" y="241"/>
                    <a:pt x="7" y="241"/>
                  </a:cubicBezTo>
                  <a:cubicBezTo>
                    <a:pt x="7" y="244"/>
                    <a:pt x="6" y="255"/>
                    <a:pt x="5" y="266"/>
                  </a:cubicBezTo>
                  <a:cubicBezTo>
                    <a:pt x="5" y="272"/>
                    <a:pt x="4" y="278"/>
                    <a:pt x="5" y="283"/>
                  </a:cubicBezTo>
                  <a:cubicBezTo>
                    <a:pt x="7" y="288"/>
                    <a:pt x="5" y="290"/>
                    <a:pt x="7" y="298"/>
                  </a:cubicBezTo>
                  <a:cubicBezTo>
                    <a:pt x="6" y="298"/>
                    <a:pt x="5" y="297"/>
                    <a:pt x="5" y="297"/>
                  </a:cubicBezTo>
                  <a:cubicBezTo>
                    <a:pt x="3" y="297"/>
                    <a:pt x="4" y="297"/>
                    <a:pt x="3" y="298"/>
                  </a:cubicBezTo>
                  <a:cubicBezTo>
                    <a:pt x="4" y="302"/>
                    <a:pt x="3" y="299"/>
                    <a:pt x="4" y="301"/>
                  </a:cubicBezTo>
                  <a:cubicBezTo>
                    <a:pt x="5" y="304"/>
                    <a:pt x="3" y="306"/>
                    <a:pt x="3" y="309"/>
                  </a:cubicBezTo>
                  <a:cubicBezTo>
                    <a:pt x="3" y="316"/>
                    <a:pt x="0" y="315"/>
                    <a:pt x="3" y="326"/>
                  </a:cubicBezTo>
                  <a:cubicBezTo>
                    <a:pt x="4" y="330"/>
                    <a:pt x="3" y="329"/>
                    <a:pt x="4" y="335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3" y="340"/>
                    <a:pt x="3" y="343"/>
                    <a:pt x="1" y="346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5" y="349"/>
                    <a:pt x="4" y="351"/>
                    <a:pt x="3" y="353"/>
                  </a:cubicBezTo>
                  <a:cubicBezTo>
                    <a:pt x="5" y="355"/>
                    <a:pt x="2" y="353"/>
                    <a:pt x="5" y="355"/>
                  </a:cubicBezTo>
                  <a:cubicBezTo>
                    <a:pt x="1" y="358"/>
                    <a:pt x="5" y="363"/>
                    <a:pt x="9" y="358"/>
                  </a:cubicBezTo>
                  <a:cubicBezTo>
                    <a:pt x="11" y="364"/>
                    <a:pt x="8" y="357"/>
                    <a:pt x="9" y="364"/>
                  </a:cubicBezTo>
                  <a:cubicBezTo>
                    <a:pt x="9" y="364"/>
                    <a:pt x="9" y="366"/>
                    <a:pt x="10" y="367"/>
                  </a:cubicBezTo>
                  <a:cubicBezTo>
                    <a:pt x="11" y="371"/>
                    <a:pt x="10" y="367"/>
                    <a:pt x="10" y="370"/>
                  </a:cubicBezTo>
                  <a:cubicBezTo>
                    <a:pt x="9" y="373"/>
                    <a:pt x="9" y="373"/>
                    <a:pt x="9" y="373"/>
                  </a:cubicBezTo>
                  <a:cubicBezTo>
                    <a:pt x="12" y="373"/>
                    <a:pt x="11" y="374"/>
                    <a:pt x="13" y="372"/>
                  </a:cubicBezTo>
                  <a:cubicBezTo>
                    <a:pt x="15" y="374"/>
                    <a:pt x="15" y="374"/>
                    <a:pt x="15" y="374"/>
                  </a:cubicBezTo>
                  <a:cubicBezTo>
                    <a:pt x="16" y="375"/>
                    <a:pt x="15" y="375"/>
                    <a:pt x="17" y="376"/>
                  </a:cubicBezTo>
                  <a:cubicBezTo>
                    <a:pt x="16" y="371"/>
                    <a:pt x="16" y="371"/>
                    <a:pt x="16" y="366"/>
                  </a:cubicBezTo>
                  <a:cubicBezTo>
                    <a:pt x="19" y="363"/>
                    <a:pt x="18" y="362"/>
                    <a:pt x="21" y="360"/>
                  </a:cubicBezTo>
                  <a:cubicBezTo>
                    <a:pt x="20" y="355"/>
                    <a:pt x="20" y="355"/>
                    <a:pt x="20" y="355"/>
                  </a:cubicBezTo>
                  <a:cubicBezTo>
                    <a:pt x="22" y="353"/>
                    <a:pt x="23" y="351"/>
                    <a:pt x="24" y="347"/>
                  </a:cubicBezTo>
                  <a:cubicBezTo>
                    <a:pt x="26" y="338"/>
                    <a:pt x="24" y="340"/>
                    <a:pt x="27" y="339"/>
                  </a:cubicBezTo>
                  <a:cubicBezTo>
                    <a:pt x="26" y="350"/>
                    <a:pt x="26" y="350"/>
                    <a:pt x="26" y="350"/>
                  </a:cubicBezTo>
                  <a:cubicBezTo>
                    <a:pt x="23" y="358"/>
                    <a:pt x="24" y="366"/>
                    <a:pt x="22" y="374"/>
                  </a:cubicBezTo>
                  <a:cubicBezTo>
                    <a:pt x="20" y="379"/>
                    <a:pt x="21" y="376"/>
                    <a:pt x="20" y="381"/>
                  </a:cubicBezTo>
                  <a:cubicBezTo>
                    <a:pt x="20" y="387"/>
                    <a:pt x="18" y="389"/>
                    <a:pt x="21" y="394"/>
                  </a:cubicBezTo>
                  <a:cubicBezTo>
                    <a:pt x="25" y="380"/>
                    <a:pt x="25" y="380"/>
                    <a:pt x="25" y="380"/>
                  </a:cubicBezTo>
                  <a:cubicBezTo>
                    <a:pt x="28" y="367"/>
                    <a:pt x="29" y="367"/>
                    <a:pt x="34" y="360"/>
                  </a:cubicBezTo>
                  <a:cubicBezTo>
                    <a:pt x="34" y="359"/>
                    <a:pt x="35" y="358"/>
                    <a:pt x="36" y="357"/>
                  </a:cubicBezTo>
                  <a:cubicBezTo>
                    <a:pt x="37" y="356"/>
                    <a:pt x="40" y="340"/>
                    <a:pt x="42" y="341"/>
                  </a:cubicBezTo>
                  <a:cubicBezTo>
                    <a:pt x="43" y="335"/>
                    <a:pt x="43" y="336"/>
                    <a:pt x="44" y="332"/>
                  </a:cubicBezTo>
                  <a:cubicBezTo>
                    <a:pt x="46" y="329"/>
                    <a:pt x="46" y="324"/>
                    <a:pt x="48" y="320"/>
                  </a:cubicBezTo>
                  <a:cubicBezTo>
                    <a:pt x="50" y="315"/>
                    <a:pt x="50" y="315"/>
                    <a:pt x="50" y="315"/>
                  </a:cubicBezTo>
                  <a:cubicBezTo>
                    <a:pt x="51" y="311"/>
                    <a:pt x="49" y="315"/>
                    <a:pt x="50" y="313"/>
                  </a:cubicBezTo>
                  <a:cubicBezTo>
                    <a:pt x="53" y="306"/>
                    <a:pt x="53" y="302"/>
                    <a:pt x="55" y="297"/>
                  </a:cubicBezTo>
                  <a:cubicBezTo>
                    <a:pt x="56" y="292"/>
                    <a:pt x="57" y="293"/>
                    <a:pt x="57" y="287"/>
                  </a:cubicBezTo>
                  <a:cubicBezTo>
                    <a:pt x="59" y="286"/>
                    <a:pt x="58" y="286"/>
                    <a:pt x="59" y="284"/>
                  </a:cubicBezTo>
                  <a:cubicBezTo>
                    <a:pt x="59" y="284"/>
                    <a:pt x="59" y="285"/>
                    <a:pt x="58" y="282"/>
                  </a:cubicBezTo>
                  <a:cubicBezTo>
                    <a:pt x="58" y="282"/>
                    <a:pt x="58" y="279"/>
                    <a:pt x="58" y="279"/>
                  </a:cubicBezTo>
                  <a:cubicBezTo>
                    <a:pt x="60" y="277"/>
                    <a:pt x="60" y="278"/>
                    <a:pt x="63" y="277"/>
                  </a:cubicBezTo>
                  <a:cubicBezTo>
                    <a:pt x="62" y="273"/>
                    <a:pt x="66" y="265"/>
                    <a:pt x="67" y="262"/>
                  </a:cubicBezTo>
                  <a:cubicBezTo>
                    <a:pt x="67" y="260"/>
                    <a:pt x="67" y="258"/>
                    <a:pt x="67" y="255"/>
                  </a:cubicBezTo>
                  <a:cubicBezTo>
                    <a:pt x="68" y="255"/>
                    <a:pt x="68" y="255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49"/>
                    <a:pt x="73" y="244"/>
                    <a:pt x="74" y="236"/>
                  </a:cubicBezTo>
                  <a:cubicBezTo>
                    <a:pt x="77" y="234"/>
                    <a:pt x="76" y="230"/>
                    <a:pt x="77" y="226"/>
                  </a:cubicBezTo>
                  <a:cubicBezTo>
                    <a:pt x="78" y="220"/>
                    <a:pt x="78" y="220"/>
                    <a:pt x="78" y="220"/>
                  </a:cubicBezTo>
                  <a:cubicBezTo>
                    <a:pt x="79" y="218"/>
                    <a:pt x="78" y="219"/>
                    <a:pt x="79" y="217"/>
                  </a:cubicBezTo>
                  <a:cubicBezTo>
                    <a:pt x="84" y="208"/>
                    <a:pt x="83" y="203"/>
                    <a:pt x="86" y="194"/>
                  </a:cubicBezTo>
                  <a:cubicBezTo>
                    <a:pt x="87" y="192"/>
                    <a:pt x="87" y="192"/>
                    <a:pt x="88" y="190"/>
                  </a:cubicBezTo>
                  <a:cubicBezTo>
                    <a:pt x="89" y="187"/>
                    <a:pt x="88" y="187"/>
                    <a:pt x="89" y="183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94" y="158"/>
                    <a:pt x="95" y="154"/>
                    <a:pt x="98" y="151"/>
                  </a:cubicBezTo>
                  <a:cubicBezTo>
                    <a:pt x="99" y="153"/>
                    <a:pt x="99" y="153"/>
                    <a:pt x="100" y="156"/>
                  </a:cubicBezTo>
                  <a:cubicBezTo>
                    <a:pt x="101" y="159"/>
                    <a:pt x="101" y="156"/>
                    <a:pt x="102" y="159"/>
                  </a:cubicBezTo>
                  <a:cubicBezTo>
                    <a:pt x="99" y="159"/>
                    <a:pt x="99" y="159"/>
                    <a:pt x="99" y="159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95" y="169"/>
                    <a:pt x="96" y="177"/>
                    <a:pt x="96" y="183"/>
                  </a:cubicBezTo>
                  <a:cubicBezTo>
                    <a:pt x="94" y="184"/>
                    <a:pt x="95" y="183"/>
                    <a:pt x="95" y="187"/>
                  </a:cubicBezTo>
                  <a:cubicBezTo>
                    <a:pt x="95" y="189"/>
                    <a:pt x="95" y="189"/>
                    <a:pt x="95" y="192"/>
                  </a:cubicBezTo>
                  <a:cubicBezTo>
                    <a:pt x="98" y="187"/>
                    <a:pt x="94" y="192"/>
                    <a:pt x="98" y="188"/>
                  </a:cubicBezTo>
                  <a:cubicBezTo>
                    <a:pt x="98" y="190"/>
                    <a:pt x="98" y="192"/>
                    <a:pt x="97" y="193"/>
                  </a:cubicBezTo>
                  <a:cubicBezTo>
                    <a:pt x="96" y="204"/>
                    <a:pt x="96" y="204"/>
                    <a:pt x="96" y="204"/>
                  </a:cubicBezTo>
                  <a:cubicBezTo>
                    <a:pt x="97" y="203"/>
                    <a:pt x="97" y="203"/>
                    <a:pt x="98" y="202"/>
                  </a:cubicBezTo>
                  <a:cubicBezTo>
                    <a:pt x="101" y="197"/>
                    <a:pt x="99" y="194"/>
                    <a:pt x="100" y="188"/>
                  </a:cubicBezTo>
                  <a:cubicBezTo>
                    <a:pt x="104" y="180"/>
                    <a:pt x="104" y="180"/>
                    <a:pt x="104" y="180"/>
                  </a:cubicBezTo>
                  <a:cubicBezTo>
                    <a:pt x="104" y="176"/>
                    <a:pt x="103" y="175"/>
                    <a:pt x="102" y="172"/>
                  </a:cubicBezTo>
                  <a:cubicBezTo>
                    <a:pt x="105" y="172"/>
                    <a:pt x="105" y="172"/>
                    <a:pt x="105" y="172"/>
                  </a:cubicBezTo>
                  <a:cubicBezTo>
                    <a:pt x="104" y="169"/>
                    <a:pt x="105" y="170"/>
                    <a:pt x="104" y="168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67"/>
                    <a:pt x="105" y="167"/>
                    <a:pt x="106" y="167"/>
                  </a:cubicBezTo>
                  <a:cubicBezTo>
                    <a:pt x="109" y="164"/>
                    <a:pt x="107" y="160"/>
                    <a:pt x="107" y="158"/>
                  </a:cubicBezTo>
                  <a:cubicBezTo>
                    <a:pt x="107" y="154"/>
                    <a:pt x="107" y="157"/>
                    <a:pt x="109" y="156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11" y="147"/>
                    <a:pt x="108" y="148"/>
                    <a:pt x="112" y="145"/>
                  </a:cubicBezTo>
                  <a:cubicBezTo>
                    <a:pt x="111" y="142"/>
                    <a:pt x="112" y="140"/>
                    <a:pt x="113" y="137"/>
                  </a:cubicBezTo>
                  <a:cubicBezTo>
                    <a:pt x="115" y="131"/>
                    <a:pt x="114" y="118"/>
                    <a:pt x="115" y="111"/>
                  </a:cubicBezTo>
                  <a:cubicBezTo>
                    <a:pt x="115" y="106"/>
                    <a:pt x="115" y="107"/>
                    <a:pt x="117" y="103"/>
                  </a:cubicBezTo>
                  <a:cubicBezTo>
                    <a:pt x="117" y="99"/>
                    <a:pt x="117" y="99"/>
                    <a:pt x="117" y="97"/>
                  </a:cubicBezTo>
                  <a:cubicBezTo>
                    <a:pt x="117" y="95"/>
                    <a:pt x="117" y="94"/>
                    <a:pt x="117" y="92"/>
                  </a:cubicBezTo>
                  <a:cubicBezTo>
                    <a:pt x="118" y="89"/>
                    <a:pt x="117" y="82"/>
                    <a:pt x="118" y="80"/>
                  </a:cubicBezTo>
                  <a:cubicBezTo>
                    <a:pt x="119" y="76"/>
                    <a:pt x="118" y="82"/>
                    <a:pt x="119" y="76"/>
                  </a:cubicBezTo>
                  <a:cubicBezTo>
                    <a:pt x="119" y="75"/>
                    <a:pt x="119" y="72"/>
                    <a:pt x="119" y="71"/>
                  </a:cubicBezTo>
                  <a:cubicBezTo>
                    <a:pt x="119" y="67"/>
                    <a:pt x="119" y="64"/>
                    <a:pt x="120" y="60"/>
                  </a:cubicBezTo>
                  <a:cubicBezTo>
                    <a:pt x="122" y="61"/>
                    <a:pt x="122" y="61"/>
                    <a:pt x="125" y="61"/>
                  </a:cubicBezTo>
                  <a:cubicBezTo>
                    <a:pt x="125" y="55"/>
                    <a:pt x="124" y="59"/>
                    <a:pt x="125" y="55"/>
                  </a:cubicBezTo>
                  <a:cubicBezTo>
                    <a:pt x="125" y="54"/>
                    <a:pt x="126" y="54"/>
                    <a:pt x="126" y="54"/>
                  </a:cubicBezTo>
                  <a:cubicBezTo>
                    <a:pt x="126" y="54"/>
                    <a:pt x="126" y="54"/>
                    <a:pt x="126" y="53"/>
                  </a:cubicBezTo>
                  <a:cubicBezTo>
                    <a:pt x="127" y="49"/>
                    <a:pt x="127" y="49"/>
                    <a:pt x="127" y="49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4" y="46"/>
                    <a:pt x="124" y="43"/>
                    <a:pt x="124" y="42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5" y="36"/>
                    <a:pt x="125" y="36"/>
                    <a:pt x="124" y="33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25" y="23"/>
                    <a:pt x="126" y="25"/>
                    <a:pt x="126" y="23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3" y="16"/>
                    <a:pt x="120" y="13"/>
                    <a:pt x="120" y="6"/>
                  </a:cubicBezTo>
                  <a:cubicBezTo>
                    <a:pt x="120" y="3"/>
                    <a:pt x="120" y="4"/>
                    <a:pt x="119" y="2"/>
                  </a:cubicBezTo>
                  <a:cubicBezTo>
                    <a:pt x="116" y="3"/>
                    <a:pt x="117" y="3"/>
                    <a:pt x="116" y="5"/>
                  </a:cubicBezTo>
                  <a:cubicBezTo>
                    <a:pt x="114" y="11"/>
                    <a:pt x="114" y="35"/>
                    <a:pt x="113" y="38"/>
                  </a:cubicBezTo>
                  <a:cubicBezTo>
                    <a:pt x="112" y="42"/>
                    <a:pt x="111" y="41"/>
                    <a:pt x="111" y="46"/>
                  </a:cubicBezTo>
                  <a:cubicBezTo>
                    <a:pt x="109" y="48"/>
                    <a:pt x="109" y="48"/>
                    <a:pt x="109" y="48"/>
                  </a:cubicBezTo>
                  <a:cubicBezTo>
                    <a:pt x="109" y="52"/>
                    <a:pt x="108" y="55"/>
                    <a:pt x="108" y="60"/>
                  </a:cubicBezTo>
                  <a:cubicBezTo>
                    <a:pt x="107" y="64"/>
                    <a:pt x="106" y="66"/>
                    <a:pt x="105" y="70"/>
                  </a:cubicBezTo>
                  <a:cubicBezTo>
                    <a:pt x="103" y="84"/>
                    <a:pt x="101" y="100"/>
                    <a:pt x="101" y="115"/>
                  </a:cubicBezTo>
                  <a:cubicBezTo>
                    <a:pt x="100" y="119"/>
                    <a:pt x="98" y="120"/>
                    <a:pt x="98" y="123"/>
                  </a:cubicBezTo>
                  <a:cubicBezTo>
                    <a:pt x="97" y="126"/>
                    <a:pt x="98" y="128"/>
                    <a:pt x="95" y="131"/>
                  </a:cubicBezTo>
                  <a:cubicBezTo>
                    <a:pt x="94" y="124"/>
                    <a:pt x="98" y="105"/>
                    <a:pt x="95" y="99"/>
                  </a:cubicBezTo>
                  <a:cubicBezTo>
                    <a:pt x="91" y="103"/>
                    <a:pt x="90" y="115"/>
                    <a:pt x="89" y="121"/>
                  </a:cubicBezTo>
                  <a:cubicBezTo>
                    <a:pt x="86" y="133"/>
                    <a:pt x="79" y="163"/>
                    <a:pt x="78" y="176"/>
                  </a:cubicBezTo>
                  <a:cubicBezTo>
                    <a:pt x="77" y="182"/>
                    <a:pt x="75" y="188"/>
                    <a:pt x="75" y="193"/>
                  </a:cubicBezTo>
                  <a:cubicBezTo>
                    <a:pt x="75" y="196"/>
                    <a:pt x="74" y="196"/>
                    <a:pt x="73" y="199"/>
                  </a:cubicBezTo>
                  <a:cubicBezTo>
                    <a:pt x="71" y="202"/>
                    <a:pt x="67" y="217"/>
                    <a:pt x="67" y="221"/>
                  </a:cubicBezTo>
                  <a:cubicBezTo>
                    <a:pt x="65" y="219"/>
                    <a:pt x="64" y="218"/>
                    <a:pt x="62" y="216"/>
                  </a:cubicBezTo>
                  <a:cubicBezTo>
                    <a:pt x="62" y="216"/>
                    <a:pt x="61" y="215"/>
                    <a:pt x="61" y="215"/>
                  </a:cubicBezTo>
                  <a:cubicBezTo>
                    <a:pt x="63" y="211"/>
                    <a:pt x="62" y="213"/>
                    <a:pt x="63" y="210"/>
                  </a:cubicBezTo>
                  <a:cubicBezTo>
                    <a:pt x="67" y="194"/>
                    <a:pt x="67" y="194"/>
                    <a:pt x="67" y="194"/>
                  </a:cubicBezTo>
                  <a:cubicBezTo>
                    <a:pt x="67" y="189"/>
                    <a:pt x="67" y="193"/>
                    <a:pt x="66" y="191"/>
                  </a:cubicBezTo>
                  <a:cubicBezTo>
                    <a:pt x="68" y="189"/>
                    <a:pt x="67" y="190"/>
                    <a:pt x="69" y="188"/>
                  </a:cubicBezTo>
                  <a:cubicBezTo>
                    <a:pt x="71" y="176"/>
                    <a:pt x="71" y="176"/>
                    <a:pt x="71" y="176"/>
                  </a:cubicBezTo>
                  <a:cubicBezTo>
                    <a:pt x="72" y="172"/>
                    <a:pt x="71" y="177"/>
                    <a:pt x="72" y="171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7" y="143"/>
                    <a:pt x="77" y="142"/>
                    <a:pt x="77" y="140"/>
                  </a:cubicBezTo>
                  <a:cubicBezTo>
                    <a:pt x="79" y="134"/>
                    <a:pt x="79" y="134"/>
                    <a:pt x="79" y="134"/>
                  </a:cubicBezTo>
                  <a:cubicBezTo>
                    <a:pt x="80" y="130"/>
                    <a:pt x="79" y="134"/>
                    <a:pt x="80" y="131"/>
                  </a:cubicBezTo>
                  <a:cubicBezTo>
                    <a:pt x="81" y="128"/>
                    <a:pt x="82" y="126"/>
                    <a:pt x="82" y="124"/>
                  </a:cubicBezTo>
                  <a:cubicBezTo>
                    <a:pt x="80" y="122"/>
                    <a:pt x="80" y="122"/>
                    <a:pt x="80" y="122"/>
                  </a:cubicBezTo>
                  <a:cubicBezTo>
                    <a:pt x="85" y="114"/>
                    <a:pt x="84" y="114"/>
                    <a:pt x="87" y="104"/>
                  </a:cubicBezTo>
                  <a:cubicBezTo>
                    <a:pt x="89" y="95"/>
                    <a:pt x="90" y="92"/>
                    <a:pt x="86" y="84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76"/>
                    <a:pt x="91" y="78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57"/>
                    <a:pt x="92" y="55"/>
                    <a:pt x="92" y="5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1" y="34"/>
                    <a:pt x="90" y="34"/>
                    <a:pt x="87" y="33"/>
                  </a:cubicBezTo>
                  <a:cubicBezTo>
                    <a:pt x="86" y="34"/>
                    <a:pt x="84" y="44"/>
                    <a:pt x="84" y="46"/>
                  </a:cubicBezTo>
                  <a:cubicBezTo>
                    <a:pt x="83" y="49"/>
                    <a:pt x="83" y="52"/>
                    <a:pt x="82" y="54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1" y="96"/>
                    <a:pt x="65" y="111"/>
                    <a:pt x="64" y="120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61" y="134"/>
                    <a:pt x="60" y="136"/>
                    <a:pt x="58" y="137"/>
                  </a:cubicBezTo>
                  <a:cubicBezTo>
                    <a:pt x="59" y="146"/>
                    <a:pt x="57" y="148"/>
                    <a:pt x="55" y="156"/>
                  </a:cubicBezTo>
                  <a:cubicBezTo>
                    <a:pt x="55" y="156"/>
                    <a:pt x="55" y="157"/>
                    <a:pt x="55" y="157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4" y="170"/>
                    <a:pt x="52" y="181"/>
                    <a:pt x="50" y="185"/>
                  </a:cubicBezTo>
                  <a:cubicBezTo>
                    <a:pt x="46" y="191"/>
                    <a:pt x="50" y="189"/>
                    <a:pt x="47" y="196"/>
                  </a:cubicBezTo>
                  <a:cubicBezTo>
                    <a:pt x="46" y="198"/>
                    <a:pt x="46" y="201"/>
                    <a:pt x="44" y="203"/>
                  </a:cubicBezTo>
                  <a:cubicBezTo>
                    <a:pt x="44" y="199"/>
                    <a:pt x="44" y="199"/>
                    <a:pt x="43" y="197"/>
                  </a:cubicBezTo>
                  <a:cubicBezTo>
                    <a:pt x="45" y="193"/>
                    <a:pt x="45" y="193"/>
                    <a:pt x="46" y="188"/>
                  </a:cubicBezTo>
                  <a:cubicBezTo>
                    <a:pt x="44" y="186"/>
                    <a:pt x="43" y="186"/>
                    <a:pt x="43" y="182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5" y="178"/>
                    <a:pt x="45" y="180"/>
                    <a:pt x="44" y="179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47" y="169"/>
                    <a:pt x="47" y="164"/>
                    <a:pt x="48" y="161"/>
                  </a:cubicBezTo>
                  <a:cubicBezTo>
                    <a:pt x="48" y="158"/>
                    <a:pt x="50" y="157"/>
                    <a:pt x="51" y="154"/>
                  </a:cubicBezTo>
                  <a:cubicBezTo>
                    <a:pt x="52" y="150"/>
                    <a:pt x="51" y="147"/>
                    <a:pt x="51" y="143"/>
                  </a:cubicBezTo>
                  <a:cubicBezTo>
                    <a:pt x="52" y="138"/>
                    <a:pt x="52" y="142"/>
                    <a:pt x="52" y="139"/>
                  </a:cubicBezTo>
                  <a:cubicBezTo>
                    <a:pt x="52" y="139"/>
                    <a:pt x="52" y="137"/>
                    <a:pt x="53" y="136"/>
                  </a:cubicBezTo>
                  <a:cubicBezTo>
                    <a:pt x="53" y="132"/>
                    <a:pt x="53" y="130"/>
                    <a:pt x="54" y="126"/>
                  </a:cubicBezTo>
                  <a:cubicBezTo>
                    <a:pt x="55" y="122"/>
                    <a:pt x="57" y="115"/>
                    <a:pt x="58" y="108"/>
                  </a:cubicBezTo>
                  <a:cubicBezTo>
                    <a:pt x="60" y="107"/>
                    <a:pt x="61" y="107"/>
                    <a:pt x="62" y="105"/>
                  </a:cubicBezTo>
                  <a:cubicBezTo>
                    <a:pt x="64" y="101"/>
                    <a:pt x="62" y="102"/>
                    <a:pt x="63" y="98"/>
                  </a:cubicBezTo>
                  <a:cubicBezTo>
                    <a:pt x="63" y="97"/>
                    <a:pt x="64" y="97"/>
                    <a:pt x="64" y="97"/>
                  </a:cubicBezTo>
                  <a:cubicBezTo>
                    <a:pt x="65" y="94"/>
                    <a:pt x="65" y="91"/>
                    <a:pt x="67" y="88"/>
                  </a:cubicBezTo>
                  <a:cubicBezTo>
                    <a:pt x="67" y="88"/>
                    <a:pt x="67" y="88"/>
                    <a:pt x="67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6" y="80"/>
                    <a:pt x="67" y="84"/>
                    <a:pt x="69" y="77"/>
                  </a:cubicBezTo>
                  <a:cubicBezTo>
                    <a:pt x="70" y="74"/>
                    <a:pt x="71" y="71"/>
                    <a:pt x="69" y="69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0"/>
                    <a:pt x="69" y="60"/>
                    <a:pt x="71" y="55"/>
                  </a:cubicBezTo>
                  <a:cubicBezTo>
                    <a:pt x="72" y="52"/>
                    <a:pt x="72" y="52"/>
                    <a:pt x="72" y="50"/>
                  </a:cubicBezTo>
                  <a:cubicBezTo>
                    <a:pt x="73" y="44"/>
                    <a:pt x="74" y="46"/>
                    <a:pt x="74" y="39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7" y="29"/>
                    <a:pt x="76" y="29"/>
                    <a:pt x="76" y="23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4" y="21"/>
                    <a:pt x="74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6"/>
                    <a:pt x="77" y="12"/>
                    <a:pt x="76" y="10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6" y="7"/>
                    <a:pt x="76" y="7"/>
                    <a:pt x="76" y="7"/>
                  </a:cubicBezTo>
                  <a:lnTo>
                    <a:pt x="77" y="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0" name="Freeform 35"/>
            <p:cNvSpPr>
              <a:spLocks noEditPoints="1"/>
            </p:cNvSpPr>
            <p:nvPr/>
          </p:nvSpPr>
          <p:spPr bwMode="auto">
            <a:xfrm>
              <a:off x="2966543" y="4958608"/>
              <a:ext cx="105672" cy="363981"/>
            </a:xfrm>
            <a:custGeom>
              <a:avLst/>
              <a:gdLst>
                <a:gd name="T0" fmla="*/ 37 w 105"/>
                <a:gd name="T1" fmla="*/ 262 h 362"/>
                <a:gd name="T2" fmla="*/ 36 w 105"/>
                <a:gd name="T3" fmla="*/ 205 h 362"/>
                <a:gd name="T4" fmla="*/ 35 w 105"/>
                <a:gd name="T5" fmla="*/ 201 h 362"/>
                <a:gd name="T6" fmla="*/ 36 w 105"/>
                <a:gd name="T7" fmla="*/ 182 h 362"/>
                <a:gd name="T8" fmla="*/ 67 w 105"/>
                <a:gd name="T9" fmla="*/ 186 h 362"/>
                <a:gd name="T10" fmla="*/ 70 w 105"/>
                <a:gd name="T11" fmla="*/ 175 h 362"/>
                <a:gd name="T12" fmla="*/ 41 w 105"/>
                <a:gd name="T13" fmla="*/ 161 h 362"/>
                <a:gd name="T14" fmla="*/ 43 w 105"/>
                <a:gd name="T15" fmla="*/ 153 h 362"/>
                <a:gd name="T16" fmla="*/ 25 w 105"/>
                <a:gd name="T17" fmla="*/ 150 h 362"/>
                <a:gd name="T18" fmla="*/ 101 w 105"/>
                <a:gd name="T19" fmla="*/ 123 h 362"/>
                <a:gd name="T20" fmla="*/ 101 w 105"/>
                <a:gd name="T21" fmla="*/ 123 h 362"/>
                <a:gd name="T22" fmla="*/ 28 w 105"/>
                <a:gd name="T23" fmla="*/ 148 h 362"/>
                <a:gd name="T24" fmla="*/ 39 w 105"/>
                <a:gd name="T25" fmla="*/ 91 h 362"/>
                <a:gd name="T26" fmla="*/ 35 w 105"/>
                <a:gd name="T27" fmla="*/ 72 h 362"/>
                <a:gd name="T28" fmla="*/ 103 w 105"/>
                <a:gd name="T29" fmla="*/ 76 h 362"/>
                <a:gd name="T30" fmla="*/ 99 w 105"/>
                <a:gd name="T31" fmla="*/ 56 h 362"/>
                <a:gd name="T32" fmla="*/ 94 w 105"/>
                <a:gd name="T33" fmla="*/ 23 h 362"/>
                <a:gd name="T34" fmla="*/ 90 w 105"/>
                <a:gd name="T35" fmla="*/ 51 h 362"/>
                <a:gd name="T36" fmla="*/ 82 w 105"/>
                <a:gd name="T37" fmla="*/ 15 h 362"/>
                <a:gd name="T38" fmla="*/ 74 w 105"/>
                <a:gd name="T39" fmla="*/ 152 h 362"/>
                <a:gd name="T40" fmla="*/ 74 w 105"/>
                <a:gd name="T41" fmla="*/ 107 h 362"/>
                <a:gd name="T42" fmla="*/ 77 w 105"/>
                <a:gd name="T43" fmla="*/ 43 h 362"/>
                <a:gd name="T44" fmla="*/ 71 w 105"/>
                <a:gd name="T45" fmla="*/ 5 h 362"/>
                <a:gd name="T46" fmla="*/ 49 w 105"/>
                <a:gd name="T47" fmla="*/ 122 h 362"/>
                <a:gd name="T48" fmla="*/ 44 w 105"/>
                <a:gd name="T49" fmla="*/ 143 h 362"/>
                <a:gd name="T50" fmla="*/ 51 w 105"/>
                <a:gd name="T51" fmla="*/ 94 h 362"/>
                <a:gd name="T52" fmla="*/ 57 w 105"/>
                <a:gd name="T53" fmla="*/ 62 h 362"/>
                <a:gd name="T54" fmla="*/ 59 w 105"/>
                <a:gd name="T55" fmla="*/ 37 h 362"/>
                <a:gd name="T56" fmla="*/ 59 w 105"/>
                <a:gd name="T57" fmla="*/ 26 h 362"/>
                <a:gd name="T58" fmla="*/ 59 w 105"/>
                <a:gd name="T59" fmla="*/ 8 h 362"/>
                <a:gd name="T60" fmla="*/ 42 w 105"/>
                <a:gd name="T61" fmla="*/ 83 h 362"/>
                <a:gd name="T62" fmla="*/ 48 w 105"/>
                <a:gd name="T63" fmla="*/ 24 h 362"/>
                <a:gd name="T64" fmla="*/ 38 w 105"/>
                <a:gd name="T65" fmla="*/ 22 h 362"/>
                <a:gd name="T66" fmla="*/ 29 w 105"/>
                <a:gd name="T67" fmla="*/ 56 h 362"/>
                <a:gd name="T68" fmla="*/ 27 w 105"/>
                <a:gd name="T69" fmla="*/ 80 h 362"/>
                <a:gd name="T70" fmla="*/ 25 w 105"/>
                <a:gd name="T71" fmla="*/ 106 h 362"/>
                <a:gd name="T72" fmla="*/ 13 w 105"/>
                <a:gd name="T73" fmla="*/ 159 h 362"/>
                <a:gd name="T74" fmla="*/ 6 w 105"/>
                <a:gd name="T75" fmla="*/ 230 h 362"/>
                <a:gd name="T76" fmla="*/ 16 w 105"/>
                <a:gd name="T77" fmla="*/ 194 h 362"/>
                <a:gd name="T78" fmla="*/ 5 w 105"/>
                <a:gd name="T79" fmla="*/ 261 h 362"/>
                <a:gd name="T80" fmla="*/ 2 w 105"/>
                <a:gd name="T81" fmla="*/ 276 h 362"/>
                <a:gd name="T82" fmla="*/ 6 w 105"/>
                <a:gd name="T83" fmla="*/ 293 h 362"/>
                <a:gd name="T84" fmla="*/ 8 w 105"/>
                <a:gd name="T85" fmla="*/ 303 h 362"/>
                <a:gd name="T86" fmla="*/ 10 w 105"/>
                <a:gd name="T87" fmla="*/ 321 h 362"/>
                <a:gd name="T88" fmla="*/ 12 w 105"/>
                <a:gd name="T89" fmla="*/ 330 h 362"/>
                <a:gd name="T90" fmla="*/ 22 w 105"/>
                <a:gd name="T91" fmla="*/ 350 h 362"/>
                <a:gd name="T92" fmla="*/ 28 w 105"/>
                <a:gd name="T93" fmla="*/ 358 h 362"/>
                <a:gd name="T94" fmla="*/ 33 w 105"/>
                <a:gd name="T95" fmla="*/ 356 h 362"/>
                <a:gd name="T96" fmla="*/ 50 w 105"/>
                <a:gd name="T97" fmla="*/ 311 h 362"/>
                <a:gd name="T98" fmla="*/ 55 w 105"/>
                <a:gd name="T99" fmla="*/ 304 h 362"/>
                <a:gd name="T100" fmla="*/ 67 w 105"/>
                <a:gd name="T101" fmla="*/ 271 h 362"/>
                <a:gd name="T102" fmla="*/ 84 w 105"/>
                <a:gd name="T103" fmla="*/ 230 h 362"/>
                <a:gd name="T104" fmla="*/ 99 w 105"/>
                <a:gd name="T105" fmla="*/ 147 h 362"/>
                <a:gd name="T106" fmla="*/ 102 w 105"/>
                <a:gd name="T107" fmla="*/ 125 h 362"/>
                <a:gd name="T108" fmla="*/ 100 w 105"/>
                <a:gd name="T109" fmla="*/ 10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5" h="362">
                  <a:moveTo>
                    <a:pt x="37" y="262"/>
                  </a:moveTo>
                  <a:cubicBezTo>
                    <a:pt x="33" y="263"/>
                    <a:pt x="38" y="263"/>
                    <a:pt x="36" y="261"/>
                  </a:cubicBezTo>
                  <a:cubicBezTo>
                    <a:pt x="38" y="259"/>
                    <a:pt x="38" y="261"/>
                    <a:pt x="39" y="261"/>
                  </a:cubicBezTo>
                  <a:cubicBezTo>
                    <a:pt x="37" y="263"/>
                    <a:pt x="40" y="262"/>
                    <a:pt x="37" y="262"/>
                  </a:cubicBezTo>
                  <a:close/>
                  <a:moveTo>
                    <a:pt x="35" y="209"/>
                  </a:moveTo>
                  <a:cubicBezTo>
                    <a:pt x="35" y="208"/>
                    <a:pt x="35" y="208"/>
                    <a:pt x="35" y="208"/>
                  </a:cubicBezTo>
                  <a:cubicBezTo>
                    <a:pt x="32" y="204"/>
                    <a:pt x="32" y="204"/>
                    <a:pt x="32" y="20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35" y="209"/>
                    <a:pt x="35" y="209"/>
                    <a:pt x="35" y="209"/>
                  </a:cubicBezTo>
                  <a:close/>
                  <a:moveTo>
                    <a:pt x="35" y="201"/>
                  </a:moveTo>
                  <a:cubicBezTo>
                    <a:pt x="33" y="199"/>
                    <a:pt x="32" y="197"/>
                    <a:pt x="35" y="194"/>
                  </a:cubicBezTo>
                  <a:cubicBezTo>
                    <a:pt x="35" y="196"/>
                    <a:pt x="36" y="199"/>
                    <a:pt x="35" y="201"/>
                  </a:cubicBezTo>
                  <a:close/>
                  <a:moveTo>
                    <a:pt x="67" y="188"/>
                  </a:moveTo>
                  <a:cubicBezTo>
                    <a:pt x="70" y="193"/>
                    <a:pt x="67" y="192"/>
                    <a:pt x="67" y="193"/>
                  </a:cubicBezTo>
                  <a:cubicBezTo>
                    <a:pt x="64" y="189"/>
                    <a:pt x="67" y="188"/>
                    <a:pt x="67" y="188"/>
                  </a:cubicBezTo>
                  <a:close/>
                  <a:moveTo>
                    <a:pt x="36" y="182"/>
                  </a:moveTo>
                  <a:cubicBezTo>
                    <a:pt x="35" y="182"/>
                    <a:pt x="36" y="180"/>
                    <a:pt x="36" y="180"/>
                  </a:cubicBezTo>
                  <a:cubicBezTo>
                    <a:pt x="37" y="175"/>
                    <a:pt x="36" y="178"/>
                    <a:pt x="38" y="177"/>
                  </a:cubicBezTo>
                  <a:cubicBezTo>
                    <a:pt x="40" y="181"/>
                    <a:pt x="38" y="183"/>
                    <a:pt x="36" y="182"/>
                  </a:cubicBezTo>
                  <a:close/>
                  <a:moveTo>
                    <a:pt x="67" y="186"/>
                  </a:moveTo>
                  <a:cubicBezTo>
                    <a:pt x="67" y="184"/>
                    <a:pt x="67" y="183"/>
                    <a:pt x="67" y="182"/>
                  </a:cubicBezTo>
                  <a:cubicBezTo>
                    <a:pt x="67" y="182"/>
                    <a:pt x="67" y="182"/>
                    <a:pt x="67" y="181"/>
                  </a:cubicBezTo>
                  <a:cubicBezTo>
                    <a:pt x="70" y="166"/>
                    <a:pt x="68" y="164"/>
                    <a:pt x="72" y="161"/>
                  </a:cubicBezTo>
                  <a:cubicBezTo>
                    <a:pt x="72" y="169"/>
                    <a:pt x="70" y="169"/>
                    <a:pt x="70" y="175"/>
                  </a:cubicBezTo>
                  <a:cubicBezTo>
                    <a:pt x="69" y="178"/>
                    <a:pt x="70" y="185"/>
                    <a:pt x="67" y="186"/>
                  </a:cubicBezTo>
                  <a:close/>
                  <a:moveTo>
                    <a:pt x="39" y="175"/>
                  </a:moveTo>
                  <a:cubicBezTo>
                    <a:pt x="37" y="174"/>
                    <a:pt x="38" y="177"/>
                    <a:pt x="38" y="172"/>
                  </a:cubicBezTo>
                  <a:cubicBezTo>
                    <a:pt x="38" y="168"/>
                    <a:pt x="39" y="163"/>
                    <a:pt x="41" y="161"/>
                  </a:cubicBezTo>
                  <a:lnTo>
                    <a:pt x="39" y="175"/>
                  </a:lnTo>
                  <a:close/>
                  <a:moveTo>
                    <a:pt x="44" y="145"/>
                  </a:moveTo>
                  <a:cubicBezTo>
                    <a:pt x="44" y="146"/>
                    <a:pt x="44" y="146"/>
                    <a:pt x="44" y="149"/>
                  </a:cubicBezTo>
                  <a:cubicBezTo>
                    <a:pt x="44" y="151"/>
                    <a:pt x="44" y="151"/>
                    <a:pt x="43" y="153"/>
                  </a:cubicBezTo>
                  <a:cubicBezTo>
                    <a:pt x="42" y="157"/>
                    <a:pt x="44" y="157"/>
                    <a:pt x="40" y="158"/>
                  </a:cubicBezTo>
                  <a:cubicBezTo>
                    <a:pt x="43" y="145"/>
                    <a:pt x="43" y="145"/>
                    <a:pt x="43" y="145"/>
                  </a:cubicBezTo>
                  <a:lnTo>
                    <a:pt x="44" y="145"/>
                  </a:lnTo>
                  <a:close/>
                  <a:moveTo>
                    <a:pt x="25" y="150"/>
                  </a:moveTo>
                  <a:cubicBezTo>
                    <a:pt x="26" y="151"/>
                    <a:pt x="26" y="149"/>
                    <a:pt x="26" y="152"/>
                  </a:cubicBezTo>
                  <a:cubicBezTo>
                    <a:pt x="27" y="155"/>
                    <a:pt x="27" y="152"/>
                    <a:pt x="26" y="155"/>
                  </a:cubicBezTo>
                  <a:cubicBezTo>
                    <a:pt x="25" y="154"/>
                    <a:pt x="23" y="156"/>
                    <a:pt x="25" y="150"/>
                  </a:cubicBezTo>
                  <a:close/>
                  <a:moveTo>
                    <a:pt x="101" y="123"/>
                  </a:moveTo>
                  <a:cubicBezTo>
                    <a:pt x="100" y="121"/>
                    <a:pt x="101" y="121"/>
                    <a:pt x="98" y="120"/>
                  </a:cubicBezTo>
                  <a:cubicBezTo>
                    <a:pt x="98" y="118"/>
                    <a:pt x="98" y="120"/>
                    <a:pt x="99" y="117"/>
                  </a:cubicBezTo>
                  <a:cubicBezTo>
                    <a:pt x="99" y="116"/>
                    <a:pt x="99" y="116"/>
                    <a:pt x="100" y="115"/>
                  </a:cubicBezTo>
                  <a:cubicBezTo>
                    <a:pt x="102" y="119"/>
                    <a:pt x="101" y="119"/>
                    <a:pt x="101" y="123"/>
                  </a:cubicBezTo>
                  <a:close/>
                  <a:moveTo>
                    <a:pt x="28" y="148"/>
                  </a:moveTo>
                  <a:cubicBezTo>
                    <a:pt x="26" y="146"/>
                    <a:pt x="24" y="150"/>
                    <a:pt x="28" y="136"/>
                  </a:cubicBezTo>
                  <a:cubicBezTo>
                    <a:pt x="30" y="130"/>
                    <a:pt x="35" y="108"/>
                    <a:pt x="37" y="105"/>
                  </a:cubicBezTo>
                  <a:cubicBezTo>
                    <a:pt x="37" y="119"/>
                    <a:pt x="27" y="145"/>
                    <a:pt x="28" y="148"/>
                  </a:cubicBezTo>
                  <a:close/>
                  <a:moveTo>
                    <a:pt x="39" y="91"/>
                  </a:moveTo>
                  <a:cubicBezTo>
                    <a:pt x="39" y="87"/>
                    <a:pt x="37" y="90"/>
                    <a:pt x="40" y="88"/>
                  </a:cubicBezTo>
                  <a:cubicBezTo>
                    <a:pt x="40" y="89"/>
                    <a:pt x="41" y="88"/>
                    <a:pt x="40" y="90"/>
                  </a:cubicBezTo>
                  <a:cubicBezTo>
                    <a:pt x="40" y="92"/>
                    <a:pt x="41" y="90"/>
                    <a:pt x="39" y="91"/>
                  </a:cubicBezTo>
                  <a:close/>
                  <a:moveTo>
                    <a:pt x="35" y="72"/>
                  </a:moveTo>
                  <a:cubicBezTo>
                    <a:pt x="34" y="72"/>
                    <a:pt x="35" y="72"/>
                    <a:pt x="33" y="73"/>
                  </a:cubicBezTo>
                  <a:cubicBezTo>
                    <a:pt x="33" y="73"/>
                    <a:pt x="31" y="73"/>
                    <a:pt x="31" y="74"/>
                  </a:cubicBezTo>
                  <a:cubicBezTo>
                    <a:pt x="31" y="70"/>
                    <a:pt x="33" y="67"/>
                    <a:pt x="35" y="72"/>
                  </a:cubicBezTo>
                  <a:close/>
                  <a:moveTo>
                    <a:pt x="104" y="104"/>
                  </a:moveTo>
                  <a:cubicBezTo>
                    <a:pt x="104" y="57"/>
                    <a:pt x="104" y="57"/>
                    <a:pt x="104" y="57"/>
                  </a:cubicBezTo>
                  <a:cubicBezTo>
                    <a:pt x="102" y="60"/>
                    <a:pt x="101" y="62"/>
                    <a:pt x="102" y="66"/>
                  </a:cubicBezTo>
                  <a:cubicBezTo>
                    <a:pt x="102" y="70"/>
                    <a:pt x="103" y="72"/>
                    <a:pt x="103" y="76"/>
                  </a:cubicBezTo>
                  <a:cubicBezTo>
                    <a:pt x="103" y="86"/>
                    <a:pt x="105" y="96"/>
                    <a:pt x="99" y="98"/>
                  </a:cubicBezTo>
                  <a:cubicBezTo>
                    <a:pt x="98" y="94"/>
                    <a:pt x="98" y="83"/>
                    <a:pt x="100" y="80"/>
                  </a:cubicBezTo>
                  <a:cubicBezTo>
                    <a:pt x="100" y="79"/>
                    <a:pt x="99" y="78"/>
                    <a:pt x="99" y="77"/>
                  </a:cubicBezTo>
                  <a:cubicBezTo>
                    <a:pt x="101" y="70"/>
                    <a:pt x="99" y="63"/>
                    <a:pt x="99" y="56"/>
                  </a:cubicBezTo>
                  <a:cubicBezTo>
                    <a:pt x="99" y="53"/>
                    <a:pt x="100" y="58"/>
                    <a:pt x="99" y="53"/>
                  </a:cubicBezTo>
                  <a:cubicBezTo>
                    <a:pt x="99" y="45"/>
                    <a:pt x="99" y="33"/>
                    <a:pt x="98" y="27"/>
                  </a:cubicBezTo>
                  <a:cubicBezTo>
                    <a:pt x="97" y="22"/>
                    <a:pt x="98" y="22"/>
                    <a:pt x="96" y="19"/>
                  </a:cubicBezTo>
                  <a:cubicBezTo>
                    <a:pt x="93" y="21"/>
                    <a:pt x="95" y="17"/>
                    <a:pt x="94" y="23"/>
                  </a:cubicBezTo>
                  <a:cubicBezTo>
                    <a:pt x="94" y="24"/>
                    <a:pt x="94" y="27"/>
                    <a:pt x="94" y="28"/>
                  </a:cubicBezTo>
                  <a:cubicBezTo>
                    <a:pt x="94" y="34"/>
                    <a:pt x="94" y="36"/>
                    <a:pt x="93" y="41"/>
                  </a:cubicBezTo>
                  <a:cubicBezTo>
                    <a:pt x="91" y="46"/>
                    <a:pt x="93" y="42"/>
                    <a:pt x="92" y="45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0" y="50"/>
                    <a:pt x="89" y="17"/>
                    <a:pt x="89" y="15"/>
                  </a:cubicBezTo>
                  <a:cubicBezTo>
                    <a:pt x="86" y="10"/>
                    <a:pt x="88" y="15"/>
                    <a:pt x="87" y="10"/>
                  </a:cubicBezTo>
                  <a:cubicBezTo>
                    <a:pt x="86" y="6"/>
                    <a:pt x="87" y="7"/>
                    <a:pt x="84" y="7"/>
                  </a:cubicBezTo>
                  <a:cubicBezTo>
                    <a:pt x="83" y="9"/>
                    <a:pt x="83" y="11"/>
                    <a:pt x="82" y="15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107"/>
                    <a:pt x="77" y="113"/>
                    <a:pt x="77" y="120"/>
                  </a:cubicBezTo>
                  <a:cubicBezTo>
                    <a:pt x="76" y="127"/>
                    <a:pt x="78" y="134"/>
                    <a:pt x="76" y="140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3" y="155"/>
                    <a:pt x="74" y="152"/>
                    <a:pt x="72" y="154"/>
                  </a:cubicBezTo>
                  <a:cubicBezTo>
                    <a:pt x="70" y="151"/>
                    <a:pt x="72" y="147"/>
                    <a:pt x="72" y="144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3" y="110"/>
                    <a:pt x="73" y="116"/>
                    <a:pt x="74" y="107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75"/>
                    <a:pt x="75" y="76"/>
                    <a:pt x="75" y="71"/>
                  </a:cubicBezTo>
                  <a:cubicBezTo>
                    <a:pt x="75" y="68"/>
                    <a:pt x="76" y="66"/>
                    <a:pt x="76" y="62"/>
                  </a:cubicBezTo>
                  <a:cubicBezTo>
                    <a:pt x="76" y="55"/>
                    <a:pt x="77" y="48"/>
                    <a:pt x="77" y="43"/>
                  </a:cubicBezTo>
                  <a:cubicBezTo>
                    <a:pt x="78" y="34"/>
                    <a:pt x="78" y="18"/>
                    <a:pt x="78" y="11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5" y="2"/>
                    <a:pt x="75" y="2"/>
                    <a:pt x="73" y="0"/>
                  </a:cubicBezTo>
                  <a:cubicBezTo>
                    <a:pt x="72" y="6"/>
                    <a:pt x="72" y="3"/>
                    <a:pt x="71" y="5"/>
                  </a:cubicBezTo>
                  <a:cubicBezTo>
                    <a:pt x="69" y="11"/>
                    <a:pt x="69" y="31"/>
                    <a:pt x="65" y="47"/>
                  </a:cubicBezTo>
                  <a:cubicBezTo>
                    <a:pt x="52" y="108"/>
                    <a:pt x="52" y="108"/>
                    <a:pt x="52" y="108"/>
                  </a:cubicBezTo>
                  <a:cubicBezTo>
                    <a:pt x="51" y="112"/>
                    <a:pt x="51" y="116"/>
                    <a:pt x="50" y="119"/>
                  </a:cubicBezTo>
                  <a:cubicBezTo>
                    <a:pt x="50" y="120"/>
                    <a:pt x="50" y="121"/>
                    <a:pt x="49" y="122"/>
                  </a:cubicBezTo>
                  <a:cubicBezTo>
                    <a:pt x="46" y="136"/>
                    <a:pt x="46" y="136"/>
                    <a:pt x="46" y="136"/>
                  </a:cubicBezTo>
                  <a:cubicBezTo>
                    <a:pt x="46" y="136"/>
                    <a:pt x="46" y="140"/>
                    <a:pt x="46" y="140"/>
                  </a:cubicBezTo>
                  <a:cubicBezTo>
                    <a:pt x="46" y="140"/>
                    <a:pt x="46" y="140"/>
                    <a:pt x="46" y="140"/>
                  </a:cubicBezTo>
                  <a:cubicBezTo>
                    <a:pt x="44" y="143"/>
                    <a:pt x="44" y="143"/>
                    <a:pt x="44" y="143"/>
                  </a:cubicBezTo>
                  <a:cubicBezTo>
                    <a:pt x="44" y="134"/>
                    <a:pt x="46" y="127"/>
                    <a:pt x="47" y="118"/>
                  </a:cubicBezTo>
                  <a:cubicBezTo>
                    <a:pt x="48" y="114"/>
                    <a:pt x="48" y="115"/>
                    <a:pt x="48" y="113"/>
                  </a:cubicBezTo>
                  <a:cubicBezTo>
                    <a:pt x="49" y="111"/>
                    <a:pt x="49" y="108"/>
                    <a:pt x="49" y="106"/>
                  </a:cubicBezTo>
                  <a:cubicBezTo>
                    <a:pt x="50" y="102"/>
                    <a:pt x="51" y="99"/>
                    <a:pt x="51" y="94"/>
                  </a:cubicBezTo>
                  <a:cubicBezTo>
                    <a:pt x="52" y="85"/>
                    <a:pt x="55" y="77"/>
                    <a:pt x="56" y="70"/>
                  </a:cubicBezTo>
                  <a:cubicBezTo>
                    <a:pt x="56" y="68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8" y="59"/>
                    <a:pt x="58" y="56"/>
                    <a:pt x="58" y="53"/>
                  </a:cubicBezTo>
                  <a:cubicBezTo>
                    <a:pt x="57" y="51"/>
                    <a:pt x="58" y="51"/>
                    <a:pt x="59" y="50"/>
                  </a:cubicBezTo>
                  <a:cubicBezTo>
                    <a:pt x="59" y="44"/>
                    <a:pt x="58" y="44"/>
                    <a:pt x="58" y="42"/>
                  </a:cubicBezTo>
                  <a:cubicBezTo>
                    <a:pt x="59" y="38"/>
                    <a:pt x="59" y="42"/>
                    <a:pt x="59" y="37"/>
                  </a:cubicBezTo>
                  <a:cubicBezTo>
                    <a:pt x="59" y="34"/>
                    <a:pt x="58" y="32"/>
                    <a:pt x="58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0" y="29"/>
                    <a:pt x="60" y="28"/>
                    <a:pt x="60" y="28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62" y="25"/>
                    <a:pt x="62" y="25"/>
                    <a:pt x="62" y="21"/>
                  </a:cubicBezTo>
                  <a:cubicBezTo>
                    <a:pt x="62" y="17"/>
                    <a:pt x="63" y="9"/>
                    <a:pt x="63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7" y="6"/>
                    <a:pt x="59" y="6"/>
                    <a:pt x="59" y="8"/>
                  </a:cubicBezTo>
                  <a:cubicBezTo>
                    <a:pt x="57" y="5"/>
                    <a:pt x="57" y="5"/>
                    <a:pt x="57" y="5"/>
                  </a:cubicBezTo>
                  <a:cubicBezTo>
                    <a:pt x="57" y="13"/>
                    <a:pt x="55" y="19"/>
                    <a:pt x="53" y="26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2" y="81"/>
                    <a:pt x="42" y="82"/>
                    <a:pt x="42" y="83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1" y="84"/>
                    <a:pt x="40" y="85"/>
                    <a:pt x="40" y="82"/>
                  </a:cubicBezTo>
                  <a:cubicBezTo>
                    <a:pt x="39" y="80"/>
                    <a:pt x="46" y="42"/>
                    <a:pt x="46" y="33"/>
                  </a:cubicBezTo>
                  <a:cubicBezTo>
                    <a:pt x="47" y="30"/>
                    <a:pt x="47" y="27"/>
                    <a:pt x="48" y="24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3"/>
                    <a:pt x="49" y="14"/>
                    <a:pt x="46" y="13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2" y="19"/>
                    <a:pt x="41" y="17"/>
                    <a:pt x="38" y="22"/>
                  </a:cubicBezTo>
                  <a:cubicBezTo>
                    <a:pt x="36" y="25"/>
                    <a:pt x="37" y="26"/>
                    <a:pt x="37" y="30"/>
                  </a:cubicBezTo>
                  <a:cubicBezTo>
                    <a:pt x="31" y="31"/>
                    <a:pt x="34" y="41"/>
                    <a:pt x="33" y="47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0" y="64"/>
                    <a:pt x="31" y="68"/>
                    <a:pt x="25" y="73"/>
                  </a:cubicBezTo>
                  <a:cubicBezTo>
                    <a:pt x="26" y="80"/>
                    <a:pt x="25" y="76"/>
                    <a:pt x="24" y="82"/>
                  </a:cubicBezTo>
                  <a:cubicBezTo>
                    <a:pt x="25" y="85"/>
                    <a:pt x="26" y="87"/>
                    <a:pt x="28" y="87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3" y="79"/>
                    <a:pt x="31" y="81"/>
                    <a:pt x="30" y="83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5" y="108"/>
                    <a:pt x="26" y="101"/>
                    <a:pt x="25" y="106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1" y="122"/>
                    <a:pt x="21" y="123"/>
                    <a:pt x="19" y="125"/>
                  </a:cubicBezTo>
                  <a:cubicBezTo>
                    <a:pt x="19" y="127"/>
                    <a:pt x="20" y="125"/>
                    <a:pt x="19" y="130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2" y="166"/>
                    <a:pt x="12" y="163"/>
                    <a:pt x="10" y="172"/>
                  </a:cubicBezTo>
                  <a:cubicBezTo>
                    <a:pt x="10" y="174"/>
                    <a:pt x="9" y="176"/>
                    <a:pt x="9" y="179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4" y="233"/>
                    <a:pt x="5" y="233"/>
                    <a:pt x="6" y="230"/>
                  </a:cubicBezTo>
                  <a:cubicBezTo>
                    <a:pt x="8" y="225"/>
                    <a:pt x="9" y="215"/>
                    <a:pt x="12" y="212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205"/>
                    <a:pt x="15" y="206"/>
                    <a:pt x="14" y="203"/>
                  </a:cubicBezTo>
                  <a:cubicBezTo>
                    <a:pt x="15" y="200"/>
                    <a:pt x="16" y="197"/>
                    <a:pt x="16" y="194"/>
                  </a:cubicBezTo>
                  <a:cubicBezTo>
                    <a:pt x="15" y="187"/>
                    <a:pt x="17" y="182"/>
                    <a:pt x="19" y="177"/>
                  </a:cubicBezTo>
                  <a:cubicBezTo>
                    <a:pt x="20" y="172"/>
                    <a:pt x="19" y="165"/>
                    <a:pt x="24" y="162"/>
                  </a:cubicBezTo>
                  <a:cubicBezTo>
                    <a:pt x="24" y="166"/>
                    <a:pt x="23" y="168"/>
                    <a:pt x="23" y="171"/>
                  </a:cubicBezTo>
                  <a:cubicBezTo>
                    <a:pt x="5" y="261"/>
                    <a:pt x="5" y="261"/>
                    <a:pt x="5" y="261"/>
                  </a:cubicBezTo>
                  <a:cubicBezTo>
                    <a:pt x="4" y="265"/>
                    <a:pt x="6" y="260"/>
                    <a:pt x="5" y="263"/>
                  </a:cubicBezTo>
                  <a:cubicBezTo>
                    <a:pt x="5" y="265"/>
                    <a:pt x="5" y="265"/>
                    <a:pt x="4" y="267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81"/>
                    <a:pt x="2" y="281"/>
                    <a:pt x="2" y="281"/>
                  </a:cubicBezTo>
                  <a:cubicBezTo>
                    <a:pt x="0" y="281"/>
                    <a:pt x="1" y="280"/>
                    <a:pt x="2" y="281"/>
                  </a:cubicBezTo>
                  <a:cubicBezTo>
                    <a:pt x="3" y="284"/>
                    <a:pt x="2" y="289"/>
                    <a:pt x="2" y="293"/>
                  </a:cubicBezTo>
                  <a:cubicBezTo>
                    <a:pt x="4" y="293"/>
                    <a:pt x="5" y="292"/>
                    <a:pt x="6" y="293"/>
                  </a:cubicBezTo>
                  <a:cubicBezTo>
                    <a:pt x="8" y="294"/>
                    <a:pt x="7" y="293"/>
                    <a:pt x="8" y="296"/>
                  </a:cubicBezTo>
                  <a:cubicBezTo>
                    <a:pt x="6" y="297"/>
                    <a:pt x="6" y="297"/>
                    <a:pt x="6" y="297"/>
                  </a:cubicBezTo>
                  <a:cubicBezTo>
                    <a:pt x="7" y="299"/>
                    <a:pt x="7" y="299"/>
                    <a:pt x="10" y="300"/>
                  </a:cubicBezTo>
                  <a:cubicBezTo>
                    <a:pt x="8" y="303"/>
                    <a:pt x="8" y="303"/>
                    <a:pt x="8" y="303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0" y="312"/>
                    <a:pt x="10" y="312"/>
                    <a:pt x="10" y="312"/>
                  </a:cubicBezTo>
                  <a:cubicBezTo>
                    <a:pt x="8" y="316"/>
                    <a:pt x="8" y="314"/>
                    <a:pt x="8" y="320"/>
                  </a:cubicBezTo>
                  <a:cubicBezTo>
                    <a:pt x="10" y="321"/>
                    <a:pt x="10" y="321"/>
                    <a:pt x="10" y="321"/>
                  </a:cubicBezTo>
                  <a:cubicBezTo>
                    <a:pt x="10" y="321"/>
                    <a:pt x="10" y="322"/>
                    <a:pt x="10" y="322"/>
                  </a:cubicBezTo>
                  <a:cubicBezTo>
                    <a:pt x="9" y="325"/>
                    <a:pt x="9" y="325"/>
                    <a:pt x="9" y="325"/>
                  </a:cubicBezTo>
                  <a:cubicBezTo>
                    <a:pt x="9" y="326"/>
                    <a:pt x="11" y="327"/>
                    <a:pt x="11" y="328"/>
                  </a:cubicBezTo>
                  <a:cubicBezTo>
                    <a:pt x="12" y="329"/>
                    <a:pt x="11" y="328"/>
                    <a:pt x="12" y="330"/>
                  </a:cubicBezTo>
                  <a:cubicBezTo>
                    <a:pt x="12" y="330"/>
                    <a:pt x="12" y="332"/>
                    <a:pt x="12" y="332"/>
                  </a:cubicBezTo>
                  <a:cubicBezTo>
                    <a:pt x="15" y="330"/>
                    <a:pt x="14" y="331"/>
                    <a:pt x="14" y="332"/>
                  </a:cubicBezTo>
                  <a:cubicBezTo>
                    <a:pt x="14" y="340"/>
                    <a:pt x="13" y="341"/>
                    <a:pt x="17" y="348"/>
                  </a:cubicBezTo>
                  <a:cubicBezTo>
                    <a:pt x="19" y="352"/>
                    <a:pt x="18" y="351"/>
                    <a:pt x="22" y="350"/>
                  </a:cubicBezTo>
                  <a:cubicBezTo>
                    <a:pt x="21" y="352"/>
                    <a:pt x="20" y="355"/>
                    <a:pt x="23" y="356"/>
                  </a:cubicBezTo>
                  <a:cubicBezTo>
                    <a:pt x="25" y="356"/>
                    <a:pt x="25" y="355"/>
                    <a:pt x="25" y="355"/>
                  </a:cubicBezTo>
                  <a:cubicBezTo>
                    <a:pt x="31" y="352"/>
                    <a:pt x="22" y="356"/>
                    <a:pt x="27" y="354"/>
                  </a:cubicBezTo>
                  <a:cubicBezTo>
                    <a:pt x="28" y="356"/>
                    <a:pt x="27" y="356"/>
                    <a:pt x="28" y="358"/>
                  </a:cubicBezTo>
                  <a:cubicBezTo>
                    <a:pt x="28" y="358"/>
                    <a:pt x="29" y="360"/>
                    <a:pt x="29" y="360"/>
                  </a:cubicBezTo>
                  <a:cubicBezTo>
                    <a:pt x="30" y="361"/>
                    <a:pt x="30" y="361"/>
                    <a:pt x="30" y="362"/>
                  </a:cubicBezTo>
                  <a:cubicBezTo>
                    <a:pt x="34" y="359"/>
                    <a:pt x="34" y="359"/>
                    <a:pt x="34" y="359"/>
                  </a:cubicBezTo>
                  <a:cubicBezTo>
                    <a:pt x="33" y="356"/>
                    <a:pt x="33" y="356"/>
                    <a:pt x="33" y="356"/>
                  </a:cubicBezTo>
                  <a:cubicBezTo>
                    <a:pt x="38" y="353"/>
                    <a:pt x="34" y="356"/>
                    <a:pt x="37" y="351"/>
                  </a:cubicBezTo>
                  <a:cubicBezTo>
                    <a:pt x="40" y="347"/>
                    <a:pt x="42" y="340"/>
                    <a:pt x="44" y="333"/>
                  </a:cubicBezTo>
                  <a:cubicBezTo>
                    <a:pt x="44" y="331"/>
                    <a:pt x="45" y="329"/>
                    <a:pt x="46" y="326"/>
                  </a:cubicBezTo>
                  <a:cubicBezTo>
                    <a:pt x="47" y="322"/>
                    <a:pt x="48" y="315"/>
                    <a:pt x="50" y="311"/>
                  </a:cubicBezTo>
                  <a:cubicBezTo>
                    <a:pt x="52" y="307"/>
                    <a:pt x="48" y="314"/>
                    <a:pt x="51" y="310"/>
                  </a:cubicBezTo>
                  <a:cubicBezTo>
                    <a:pt x="51" y="310"/>
                    <a:pt x="51" y="310"/>
                    <a:pt x="51" y="310"/>
                  </a:cubicBezTo>
                  <a:cubicBezTo>
                    <a:pt x="52" y="303"/>
                    <a:pt x="52" y="303"/>
                    <a:pt x="52" y="303"/>
                  </a:cubicBezTo>
                  <a:cubicBezTo>
                    <a:pt x="55" y="303"/>
                    <a:pt x="54" y="304"/>
                    <a:pt x="55" y="304"/>
                  </a:cubicBezTo>
                  <a:cubicBezTo>
                    <a:pt x="55" y="304"/>
                    <a:pt x="54" y="308"/>
                    <a:pt x="55" y="304"/>
                  </a:cubicBezTo>
                  <a:cubicBezTo>
                    <a:pt x="56" y="304"/>
                    <a:pt x="56" y="304"/>
                    <a:pt x="56" y="304"/>
                  </a:cubicBezTo>
                  <a:cubicBezTo>
                    <a:pt x="56" y="299"/>
                    <a:pt x="58" y="295"/>
                    <a:pt x="60" y="290"/>
                  </a:cubicBezTo>
                  <a:cubicBezTo>
                    <a:pt x="64" y="279"/>
                    <a:pt x="63" y="275"/>
                    <a:pt x="67" y="271"/>
                  </a:cubicBezTo>
                  <a:cubicBezTo>
                    <a:pt x="69" y="267"/>
                    <a:pt x="68" y="265"/>
                    <a:pt x="73" y="263"/>
                  </a:cubicBezTo>
                  <a:cubicBezTo>
                    <a:pt x="73" y="261"/>
                    <a:pt x="76" y="249"/>
                    <a:pt x="77" y="24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2" y="230"/>
                    <a:pt x="81" y="231"/>
                    <a:pt x="84" y="230"/>
                  </a:cubicBezTo>
                  <a:cubicBezTo>
                    <a:pt x="82" y="222"/>
                    <a:pt x="85" y="226"/>
                    <a:pt x="86" y="219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96" y="169"/>
                    <a:pt x="96" y="167"/>
                  </a:cubicBezTo>
                  <a:cubicBezTo>
                    <a:pt x="99" y="147"/>
                    <a:pt x="99" y="147"/>
                    <a:pt x="99" y="147"/>
                  </a:cubicBezTo>
                  <a:cubicBezTo>
                    <a:pt x="100" y="145"/>
                    <a:pt x="100" y="141"/>
                    <a:pt x="100" y="141"/>
                  </a:cubicBezTo>
                  <a:cubicBezTo>
                    <a:pt x="101" y="137"/>
                    <a:pt x="99" y="132"/>
                    <a:pt x="99" y="128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3" y="125"/>
                    <a:pt x="101" y="128"/>
                    <a:pt x="102" y="125"/>
                  </a:cubicBezTo>
                  <a:cubicBezTo>
                    <a:pt x="104" y="123"/>
                    <a:pt x="103" y="127"/>
                    <a:pt x="103" y="120"/>
                  </a:cubicBezTo>
                  <a:cubicBezTo>
                    <a:pt x="103" y="118"/>
                    <a:pt x="103" y="116"/>
                    <a:pt x="103" y="114"/>
                  </a:cubicBezTo>
                  <a:cubicBezTo>
                    <a:pt x="100" y="115"/>
                    <a:pt x="99" y="115"/>
                    <a:pt x="99" y="110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03" y="102"/>
                    <a:pt x="102" y="103"/>
                    <a:pt x="105" y="105"/>
                  </a:cubicBezTo>
                  <a:lnTo>
                    <a:pt x="104" y="10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1" name="Freeform 36"/>
            <p:cNvSpPr>
              <a:spLocks noEditPoints="1"/>
            </p:cNvSpPr>
            <p:nvPr/>
          </p:nvSpPr>
          <p:spPr bwMode="auto">
            <a:xfrm>
              <a:off x="1686737" y="5293627"/>
              <a:ext cx="115065" cy="385116"/>
            </a:xfrm>
            <a:custGeom>
              <a:avLst/>
              <a:gdLst>
                <a:gd name="T0" fmla="*/ 107 w 114"/>
                <a:gd name="T1" fmla="*/ 54 h 383"/>
                <a:gd name="T2" fmla="*/ 103 w 114"/>
                <a:gd name="T3" fmla="*/ 3 h 383"/>
                <a:gd name="T4" fmla="*/ 98 w 114"/>
                <a:gd name="T5" fmla="*/ 10 h 383"/>
                <a:gd name="T6" fmla="*/ 93 w 114"/>
                <a:gd name="T7" fmla="*/ 52 h 383"/>
                <a:gd name="T8" fmla="*/ 84 w 114"/>
                <a:gd name="T9" fmla="*/ 158 h 383"/>
                <a:gd name="T10" fmla="*/ 81 w 114"/>
                <a:gd name="T11" fmla="*/ 186 h 383"/>
                <a:gd name="T12" fmla="*/ 80 w 114"/>
                <a:gd name="T13" fmla="*/ 181 h 383"/>
                <a:gd name="T14" fmla="*/ 81 w 114"/>
                <a:gd name="T15" fmla="*/ 152 h 383"/>
                <a:gd name="T16" fmla="*/ 86 w 114"/>
                <a:gd name="T17" fmla="*/ 68 h 383"/>
                <a:gd name="T18" fmla="*/ 85 w 114"/>
                <a:gd name="T19" fmla="*/ 66 h 383"/>
                <a:gd name="T20" fmla="*/ 82 w 114"/>
                <a:gd name="T21" fmla="*/ 42 h 383"/>
                <a:gd name="T22" fmla="*/ 76 w 114"/>
                <a:gd name="T23" fmla="*/ 31 h 383"/>
                <a:gd name="T24" fmla="*/ 75 w 114"/>
                <a:gd name="T25" fmla="*/ 36 h 383"/>
                <a:gd name="T26" fmla="*/ 61 w 114"/>
                <a:gd name="T27" fmla="*/ 100 h 383"/>
                <a:gd name="T28" fmla="*/ 55 w 114"/>
                <a:gd name="T29" fmla="*/ 137 h 383"/>
                <a:gd name="T30" fmla="*/ 50 w 114"/>
                <a:gd name="T31" fmla="*/ 155 h 383"/>
                <a:gd name="T32" fmla="*/ 54 w 114"/>
                <a:gd name="T33" fmla="*/ 116 h 383"/>
                <a:gd name="T34" fmla="*/ 68 w 114"/>
                <a:gd name="T35" fmla="*/ 32 h 383"/>
                <a:gd name="T36" fmla="*/ 60 w 114"/>
                <a:gd name="T37" fmla="*/ 29 h 383"/>
                <a:gd name="T38" fmla="*/ 59 w 114"/>
                <a:gd name="T39" fmla="*/ 32 h 383"/>
                <a:gd name="T40" fmla="*/ 49 w 114"/>
                <a:gd name="T41" fmla="*/ 54 h 383"/>
                <a:gd name="T42" fmla="*/ 39 w 114"/>
                <a:gd name="T43" fmla="*/ 75 h 383"/>
                <a:gd name="T44" fmla="*/ 30 w 114"/>
                <a:gd name="T45" fmla="*/ 88 h 383"/>
                <a:gd name="T46" fmla="*/ 21 w 114"/>
                <a:gd name="T47" fmla="*/ 119 h 383"/>
                <a:gd name="T48" fmla="*/ 15 w 114"/>
                <a:gd name="T49" fmla="*/ 137 h 383"/>
                <a:gd name="T50" fmla="*/ 10 w 114"/>
                <a:gd name="T51" fmla="*/ 169 h 383"/>
                <a:gd name="T52" fmla="*/ 7 w 114"/>
                <a:gd name="T53" fmla="*/ 190 h 383"/>
                <a:gd name="T54" fmla="*/ 6 w 114"/>
                <a:gd name="T55" fmla="*/ 201 h 383"/>
                <a:gd name="T56" fmla="*/ 4 w 114"/>
                <a:gd name="T57" fmla="*/ 227 h 383"/>
                <a:gd name="T58" fmla="*/ 2 w 114"/>
                <a:gd name="T59" fmla="*/ 234 h 383"/>
                <a:gd name="T60" fmla="*/ 1 w 114"/>
                <a:gd name="T61" fmla="*/ 248 h 383"/>
                <a:gd name="T62" fmla="*/ 6 w 114"/>
                <a:gd name="T63" fmla="*/ 260 h 383"/>
                <a:gd name="T64" fmla="*/ 10 w 114"/>
                <a:gd name="T65" fmla="*/ 278 h 383"/>
                <a:gd name="T66" fmla="*/ 9 w 114"/>
                <a:gd name="T67" fmla="*/ 293 h 383"/>
                <a:gd name="T68" fmla="*/ 10 w 114"/>
                <a:gd name="T69" fmla="*/ 308 h 383"/>
                <a:gd name="T70" fmla="*/ 9 w 114"/>
                <a:gd name="T71" fmla="*/ 328 h 383"/>
                <a:gd name="T72" fmla="*/ 9 w 114"/>
                <a:gd name="T73" fmla="*/ 337 h 383"/>
                <a:gd name="T74" fmla="*/ 9 w 114"/>
                <a:gd name="T75" fmla="*/ 343 h 383"/>
                <a:gd name="T76" fmla="*/ 10 w 114"/>
                <a:gd name="T77" fmla="*/ 360 h 383"/>
                <a:gd name="T78" fmla="*/ 18 w 114"/>
                <a:gd name="T79" fmla="*/ 347 h 383"/>
                <a:gd name="T80" fmla="*/ 20 w 114"/>
                <a:gd name="T81" fmla="*/ 383 h 383"/>
                <a:gd name="T82" fmla="*/ 30 w 114"/>
                <a:gd name="T83" fmla="*/ 367 h 383"/>
                <a:gd name="T84" fmla="*/ 39 w 114"/>
                <a:gd name="T85" fmla="*/ 351 h 383"/>
                <a:gd name="T86" fmla="*/ 44 w 114"/>
                <a:gd name="T87" fmla="*/ 336 h 383"/>
                <a:gd name="T88" fmla="*/ 53 w 114"/>
                <a:gd name="T89" fmla="*/ 297 h 383"/>
                <a:gd name="T90" fmla="*/ 56 w 114"/>
                <a:gd name="T91" fmla="*/ 298 h 383"/>
                <a:gd name="T92" fmla="*/ 66 w 114"/>
                <a:gd name="T93" fmla="*/ 270 h 383"/>
                <a:gd name="T94" fmla="*/ 75 w 114"/>
                <a:gd name="T95" fmla="*/ 242 h 383"/>
                <a:gd name="T96" fmla="*/ 77 w 114"/>
                <a:gd name="T97" fmla="*/ 231 h 383"/>
                <a:gd name="T98" fmla="*/ 81 w 114"/>
                <a:gd name="T99" fmla="*/ 224 h 383"/>
                <a:gd name="T100" fmla="*/ 85 w 114"/>
                <a:gd name="T101" fmla="*/ 193 h 383"/>
                <a:gd name="T102" fmla="*/ 89 w 114"/>
                <a:gd name="T103" fmla="*/ 181 h 383"/>
                <a:gd name="T104" fmla="*/ 93 w 114"/>
                <a:gd name="T105" fmla="*/ 157 h 383"/>
                <a:gd name="T106" fmla="*/ 98 w 114"/>
                <a:gd name="T107" fmla="*/ 113 h 383"/>
                <a:gd name="T108" fmla="*/ 102 w 114"/>
                <a:gd name="T109" fmla="*/ 110 h 383"/>
                <a:gd name="T110" fmla="*/ 98 w 114"/>
                <a:gd name="T111" fmla="*/ 161 h 383"/>
                <a:gd name="T112" fmla="*/ 104 w 114"/>
                <a:gd name="T113" fmla="*/ 138 h 383"/>
                <a:gd name="T114" fmla="*/ 107 w 114"/>
                <a:gd name="T115" fmla="*/ 88 h 383"/>
                <a:gd name="T116" fmla="*/ 112 w 114"/>
                <a:gd name="T117" fmla="*/ 53 h 383"/>
                <a:gd name="T118" fmla="*/ 112 w 114"/>
                <a:gd name="T119" fmla="*/ 27 h 383"/>
                <a:gd name="T120" fmla="*/ 107 w 114"/>
                <a:gd name="T121" fmla="*/ 14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4" h="383">
                  <a:moveTo>
                    <a:pt x="108" y="52"/>
                  </a:moveTo>
                  <a:cubicBezTo>
                    <a:pt x="111" y="57"/>
                    <a:pt x="108" y="57"/>
                    <a:pt x="108" y="57"/>
                  </a:cubicBezTo>
                  <a:cubicBezTo>
                    <a:pt x="108" y="56"/>
                    <a:pt x="107" y="56"/>
                    <a:pt x="107" y="54"/>
                  </a:cubicBezTo>
                  <a:cubicBezTo>
                    <a:pt x="107" y="49"/>
                    <a:pt x="107" y="54"/>
                    <a:pt x="108" y="52"/>
                  </a:cubicBezTo>
                  <a:close/>
                  <a:moveTo>
                    <a:pt x="109" y="9"/>
                  </a:moveTo>
                  <a:cubicBezTo>
                    <a:pt x="107" y="6"/>
                    <a:pt x="106" y="4"/>
                    <a:pt x="103" y="3"/>
                  </a:cubicBezTo>
                  <a:cubicBezTo>
                    <a:pt x="101" y="6"/>
                    <a:pt x="102" y="0"/>
                    <a:pt x="102" y="7"/>
                  </a:cubicBezTo>
                  <a:cubicBezTo>
                    <a:pt x="102" y="11"/>
                    <a:pt x="102" y="8"/>
                    <a:pt x="103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8" y="15"/>
                    <a:pt x="98" y="19"/>
                    <a:pt x="98" y="23"/>
                  </a:cubicBezTo>
                  <a:cubicBezTo>
                    <a:pt x="98" y="29"/>
                    <a:pt x="98" y="30"/>
                    <a:pt x="95" y="32"/>
                  </a:cubicBezTo>
                  <a:cubicBezTo>
                    <a:pt x="94" y="39"/>
                    <a:pt x="94" y="46"/>
                    <a:pt x="93" y="52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87" y="121"/>
                    <a:pt x="86" y="135"/>
                    <a:pt x="85" y="148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3" y="165"/>
                    <a:pt x="84" y="165"/>
                    <a:pt x="83" y="169"/>
                  </a:cubicBezTo>
                  <a:cubicBezTo>
                    <a:pt x="82" y="174"/>
                    <a:pt x="81" y="178"/>
                    <a:pt x="83" y="183"/>
                  </a:cubicBezTo>
                  <a:cubicBezTo>
                    <a:pt x="82" y="184"/>
                    <a:pt x="82" y="185"/>
                    <a:pt x="81" y="186"/>
                  </a:cubicBezTo>
                  <a:cubicBezTo>
                    <a:pt x="80" y="188"/>
                    <a:pt x="80" y="188"/>
                    <a:pt x="80" y="188"/>
                  </a:cubicBezTo>
                  <a:cubicBezTo>
                    <a:pt x="80" y="188"/>
                    <a:pt x="80" y="189"/>
                    <a:pt x="80" y="189"/>
                  </a:cubicBezTo>
                  <a:cubicBezTo>
                    <a:pt x="80" y="186"/>
                    <a:pt x="81" y="184"/>
                    <a:pt x="80" y="181"/>
                  </a:cubicBezTo>
                  <a:cubicBezTo>
                    <a:pt x="79" y="177"/>
                    <a:pt x="79" y="180"/>
                    <a:pt x="80" y="175"/>
                  </a:cubicBezTo>
                  <a:cubicBezTo>
                    <a:pt x="81" y="170"/>
                    <a:pt x="81" y="164"/>
                    <a:pt x="81" y="161"/>
                  </a:cubicBezTo>
                  <a:cubicBezTo>
                    <a:pt x="82" y="157"/>
                    <a:pt x="81" y="155"/>
                    <a:pt x="81" y="152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78"/>
                    <a:pt x="86" y="75"/>
                    <a:pt x="87" y="69"/>
                  </a:cubicBezTo>
                  <a:cubicBezTo>
                    <a:pt x="87" y="68"/>
                    <a:pt x="87" y="68"/>
                    <a:pt x="86" y="68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7"/>
                    <a:pt x="86" y="67"/>
                  </a:cubicBezTo>
                  <a:cubicBezTo>
                    <a:pt x="84" y="62"/>
                    <a:pt x="86" y="71"/>
                    <a:pt x="85" y="6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4" y="56"/>
                    <a:pt x="84" y="56"/>
                    <a:pt x="84" y="55"/>
                  </a:cubicBezTo>
                  <a:cubicBezTo>
                    <a:pt x="87" y="50"/>
                    <a:pt x="83" y="50"/>
                    <a:pt x="82" y="42"/>
                  </a:cubicBezTo>
                  <a:cubicBezTo>
                    <a:pt x="79" y="44"/>
                    <a:pt x="81" y="44"/>
                    <a:pt x="80" y="41"/>
                  </a:cubicBezTo>
                  <a:cubicBezTo>
                    <a:pt x="84" y="39"/>
                    <a:pt x="80" y="39"/>
                    <a:pt x="80" y="32"/>
                  </a:cubicBezTo>
                  <a:cubicBezTo>
                    <a:pt x="76" y="32"/>
                    <a:pt x="77" y="33"/>
                    <a:pt x="76" y="31"/>
                  </a:cubicBezTo>
                  <a:cubicBezTo>
                    <a:pt x="75" y="33"/>
                    <a:pt x="76" y="32"/>
                    <a:pt x="74" y="33"/>
                  </a:cubicBezTo>
                  <a:cubicBezTo>
                    <a:pt x="75" y="34"/>
                    <a:pt x="75" y="34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7"/>
                    <a:pt x="75" y="37"/>
                  </a:cubicBezTo>
                  <a:cubicBezTo>
                    <a:pt x="75" y="37"/>
                    <a:pt x="74" y="37"/>
                    <a:pt x="74" y="38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110"/>
                    <a:pt x="56" y="123"/>
                    <a:pt x="56" y="133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4" y="137"/>
                    <a:pt x="56" y="140"/>
                    <a:pt x="55" y="137"/>
                  </a:cubicBezTo>
                  <a:cubicBezTo>
                    <a:pt x="54" y="135"/>
                    <a:pt x="55" y="136"/>
                    <a:pt x="54" y="135"/>
                  </a:cubicBezTo>
                  <a:cubicBezTo>
                    <a:pt x="52" y="139"/>
                    <a:pt x="52" y="143"/>
                    <a:pt x="52" y="148"/>
                  </a:cubicBezTo>
                  <a:cubicBezTo>
                    <a:pt x="51" y="150"/>
                    <a:pt x="51" y="154"/>
                    <a:pt x="50" y="155"/>
                  </a:cubicBezTo>
                  <a:cubicBezTo>
                    <a:pt x="47" y="154"/>
                    <a:pt x="49" y="157"/>
                    <a:pt x="48" y="152"/>
                  </a:cubicBezTo>
                  <a:cubicBezTo>
                    <a:pt x="47" y="141"/>
                    <a:pt x="52" y="135"/>
                    <a:pt x="53" y="125"/>
                  </a:cubicBezTo>
                  <a:cubicBezTo>
                    <a:pt x="54" y="121"/>
                    <a:pt x="53" y="121"/>
                    <a:pt x="54" y="116"/>
                  </a:cubicBezTo>
                  <a:cubicBezTo>
                    <a:pt x="58" y="102"/>
                    <a:pt x="62" y="79"/>
                    <a:pt x="64" y="63"/>
                  </a:cubicBezTo>
                  <a:cubicBezTo>
                    <a:pt x="66" y="55"/>
                    <a:pt x="66" y="50"/>
                    <a:pt x="67" y="45"/>
                  </a:cubicBezTo>
                  <a:cubicBezTo>
                    <a:pt x="68" y="41"/>
                    <a:pt x="66" y="34"/>
                    <a:pt x="68" y="32"/>
                  </a:cubicBezTo>
                  <a:cubicBezTo>
                    <a:pt x="72" y="26"/>
                    <a:pt x="69" y="21"/>
                    <a:pt x="65" y="14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8"/>
                    <a:pt x="60" y="28"/>
                    <a:pt x="60" y="29"/>
                  </a:cubicBezTo>
                  <a:cubicBezTo>
                    <a:pt x="60" y="29"/>
                    <a:pt x="59" y="30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31"/>
                    <a:pt x="59" y="32"/>
                    <a:pt x="59" y="32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0" y="48"/>
                    <a:pt x="52" y="49"/>
                    <a:pt x="50" y="47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7" y="55"/>
                    <a:pt x="46" y="57"/>
                    <a:pt x="43" y="58"/>
                  </a:cubicBezTo>
                  <a:cubicBezTo>
                    <a:pt x="43" y="60"/>
                    <a:pt x="42" y="65"/>
                    <a:pt x="41" y="68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8" y="78"/>
                    <a:pt x="37" y="78"/>
                  </a:cubicBezTo>
                  <a:cubicBezTo>
                    <a:pt x="36" y="82"/>
                    <a:pt x="36" y="84"/>
                    <a:pt x="34" y="89"/>
                  </a:cubicBezTo>
                  <a:cubicBezTo>
                    <a:pt x="31" y="89"/>
                    <a:pt x="32" y="89"/>
                    <a:pt x="30" y="88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3" y="108"/>
                    <a:pt x="23" y="111"/>
                    <a:pt x="22" y="11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13" y="143"/>
                    <a:pt x="12" y="148"/>
                    <a:pt x="12" y="156"/>
                  </a:cubicBezTo>
                  <a:cubicBezTo>
                    <a:pt x="11" y="160"/>
                    <a:pt x="12" y="157"/>
                    <a:pt x="11" y="159"/>
                  </a:cubicBezTo>
                  <a:cubicBezTo>
                    <a:pt x="10" y="169"/>
                    <a:pt x="10" y="169"/>
                    <a:pt x="10" y="169"/>
                  </a:cubicBezTo>
                  <a:cubicBezTo>
                    <a:pt x="10" y="172"/>
                    <a:pt x="10" y="171"/>
                    <a:pt x="10" y="172"/>
                  </a:cubicBezTo>
                  <a:cubicBezTo>
                    <a:pt x="7" y="182"/>
                    <a:pt x="12" y="178"/>
                    <a:pt x="6" y="186"/>
                  </a:cubicBezTo>
                  <a:cubicBezTo>
                    <a:pt x="6" y="189"/>
                    <a:pt x="6" y="187"/>
                    <a:pt x="7" y="190"/>
                  </a:cubicBezTo>
                  <a:cubicBezTo>
                    <a:pt x="5" y="193"/>
                    <a:pt x="5" y="193"/>
                    <a:pt x="5" y="193"/>
                  </a:cubicBezTo>
                  <a:cubicBezTo>
                    <a:pt x="6" y="196"/>
                    <a:pt x="6" y="195"/>
                    <a:pt x="6" y="198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1"/>
                    <a:pt x="7" y="201"/>
                    <a:pt x="7" y="201"/>
                  </a:cubicBezTo>
                  <a:cubicBezTo>
                    <a:pt x="8" y="202"/>
                    <a:pt x="7" y="201"/>
                    <a:pt x="8" y="202"/>
                  </a:cubicBezTo>
                  <a:cubicBezTo>
                    <a:pt x="2" y="205"/>
                    <a:pt x="3" y="220"/>
                    <a:pt x="4" y="227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1" y="233"/>
                    <a:pt x="8" y="228"/>
                    <a:pt x="4" y="231"/>
                  </a:cubicBezTo>
                  <a:cubicBezTo>
                    <a:pt x="3" y="232"/>
                    <a:pt x="3" y="233"/>
                    <a:pt x="2" y="234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35"/>
                    <a:pt x="1" y="237"/>
                    <a:pt x="1" y="239"/>
                  </a:cubicBezTo>
                  <a:cubicBezTo>
                    <a:pt x="2" y="244"/>
                    <a:pt x="1" y="243"/>
                    <a:pt x="1" y="248"/>
                  </a:cubicBezTo>
                  <a:cubicBezTo>
                    <a:pt x="4" y="246"/>
                    <a:pt x="4" y="246"/>
                    <a:pt x="4" y="246"/>
                  </a:cubicBezTo>
                  <a:cubicBezTo>
                    <a:pt x="5" y="249"/>
                    <a:pt x="3" y="246"/>
                    <a:pt x="5" y="249"/>
                  </a:cubicBezTo>
                  <a:cubicBezTo>
                    <a:pt x="4" y="262"/>
                    <a:pt x="6" y="256"/>
                    <a:pt x="6" y="260"/>
                  </a:cubicBezTo>
                  <a:cubicBezTo>
                    <a:pt x="6" y="263"/>
                    <a:pt x="5" y="264"/>
                    <a:pt x="5" y="265"/>
                  </a:cubicBezTo>
                  <a:cubicBezTo>
                    <a:pt x="7" y="268"/>
                    <a:pt x="7" y="270"/>
                    <a:pt x="9" y="272"/>
                  </a:cubicBezTo>
                  <a:cubicBezTo>
                    <a:pt x="9" y="275"/>
                    <a:pt x="9" y="275"/>
                    <a:pt x="10" y="278"/>
                  </a:cubicBezTo>
                  <a:cubicBezTo>
                    <a:pt x="10" y="278"/>
                    <a:pt x="11" y="280"/>
                    <a:pt x="11" y="280"/>
                  </a:cubicBezTo>
                  <a:cubicBezTo>
                    <a:pt x="11" y="282"/>
                    <a:pt x="11" y="281"/>
                    <a:pt x="11" y="283"/>
                  </a:cubicBezTo>
                  <a:cubicBezTo>
                    <a:pt x="9" y="286"/>
                    <a:pt x="9" y="288"/>
                    <a:pt x="9" y="293"/>
                  </a:cubicBezTo>
                  <a:cubicBezTo>
                    <a:pt x="10" y="297"/>
                    <a:pt x="10" y="294"/>
                    <a:pt x="10" y="298"/>
                  </a:cubicBezTo>
                  <a:cubicBezTo>
                    <a:pt x="10" y="302"/>
                    <a:pt x="9" y="298"/>
                    <a:pt x="9" y="303"/>
                  </a:cubicBezTo>
                  <a:cubicBezTo>
                    <a:pt x="10" y="309"/>
                    <a:pt x="11" y="302"/>
                    <a:pt x="10" y="308"/>
                  </a:cubicBezTo>
                  <a:cubicBezTo>
                    <a:pt x="9" y="315"/>
                    <a:pt x="11" y="316"/>
                    <a:pt x="11" y="319"/>
                  </a:cubicBezTo>
                  <a:cubicBezTo>
                    <a:pt x="10" y="321"/>
                    <a:pt x="10" y="320"/>
                    <a:pt x="9" y="323"/>
                  </a:cubicBezTo>
                  <a:cubicBezTo>
                    <a:pt x="9" y="327"/>
                    <a:pt x="10" y="324"/>
                    <a:pt x="9" y="328"/>
                  </a:cubicBezTo>
                  <a:cubicBezTo>
                    <a:pt x="11" y="330"/>
                    <a:pt x="11" y="330"/>
                    <a:pt x="11" y="330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8" y="335"/>
                    <a:pt x="8" y="336"/>
                    <a:pt x="9" y="337"/>
                  </a:cubicBezTo>
                  <a:cubicBezTo>
                    <a:pt x="8" y="340"/>
                    <a:pt x="9" y="338"/>
                    <a:pt x="7" y="341"/>
                  </a:cubicBezTo>
                  <a:cubicBezTo>
                    <a:pt x="7" y="341"/>
                    <a:pt x="8" y="341"/>
                    <a:pt x="8" y="342"/>
                  </a:cubicBezTo>
                  <a:cubicBezTo>
                    <a:pt x="9" y="343"/>
                    <a:pt x="9" y="343"/>
                    <a:pt x="9" y="343"/>
                  </a:cubicBezTo>
                  <a:cubicBezTo>
                    <a:pt x="9" y="347"/>
                    <a:pt x="10" y="347"/>
                    <a:pt x="10" y="350"/>
                  </a:cubicBezTo>
                  <a:cubicBezTo>
                    <a:pt x="10" y="353"/>
                    <a:pt x="10" y="353"/>
                    <a:pt x="9" y="354"/>
                  </a:cubicBezTo>
                  <a:cubicBezTo>
                    <a:pt x="10" y="360"/>
                    <a:pt x="10" y="353"/>
                    <a:pt x="10" y="360"/>
                  </a:cubicBezTo>
                  <a:cubicBezTo>
                    <a:pt x="9" y="363"/>
                    <a:pt x="9" y="364"/>
                    <a:pt x="10" y="367"/>
                  </a:cubicBezTo>
                  <a:cubicBezTo>
                    <a:pt x="12" y="366"/>
                    <a:pt x="13" y="366"/>
                    <a:pt x="16" y="365"/>
                  </a:cubicBezTo>
                  <a:cubicBezTo>
                    <a:pt x="16" y="357"/>
                    <a:pt x="18" y="356"/>
                    <a:pt x="18" y="347"/>
                  </a:cubicBezTo>
                  <a:cubicBezTo>
                    <a:pt x="22" y="349"/>
                    <a:pt x="20" y="347"/>
                    <a:pt x="20" y="350"/>
                  </a:cubicBezTo>
                  <a:cubicBezTo>
                    <a:pt x="20" y="360"/>
                    <a:pt x="17" y="365"/>
                    <a:pt x="18" y="375"/>
                  </a:cubicBezTo>
                  <a:cubicBezTo>
                    <a:pt x="19" y="381"/>
                    <a:pt x="16" y="380"/>
                    <a:pt x="20" y="383"/>
                  </a:cubicBezTo>
                  <a:cubicBezTo>
                    <a:pt x="22" y="372"/>
                    <a:pt x="22" y="372"/>
                    <a:pt x="22" y="372"/>
                  </a:cubicBezTo>
                  <a:cubicBezTo>
                    <a:pt x="25" y="371"/>
                    <a:pt x="24" y="371"/>
                    <a:pt x="27" y="372"/>
                  </a:cubicBezTo>
                  <a:cubicBezTo>
                    <a:pt x="27" y="367"/>
                    <a:pt x="25" y="368"/>
                    <a:pt x="30" y="367"/>
                  </a:cubicBezTo>
                  <a:cubicBezTo>
                    <a:pt x="29" y="382"/>
                    <a:pt x="29" y="382"/>
                    <a:pt x="29" y="382"/>
                  </a:cubicBezTo>
                  <a:cubicBezTo>
                    <a:pt x="35" y="375"/>
                    <a:pt x="36" y="366"/>
                    <a:pt x="38" y="356"/>
                  </a:cubicBezTo>
                  <a:cubicBezTo>
                    <a:pt x="38" y="355"/>
                    <a:pt x="39" y="352"/>
                    <a:pt x="39" y="351"/>
                  </a:cubicBezTo>
                  <a:cubicBezTo>
                    <a:pt x="41" y="346"/>
                    <a:pt x="41" y="346"/>
                    <a:pt x="41" y="346"/>
                  </a:cubicBezTo>
                  <a:cubicBezTo>
                    <a:pt x="41" y="344"/>
                    <a:pt x="41" y="343"/>
                    <a:pt x="42" y="340"/>
                  </a:cubicBezTo>
                  <a:cubicBezTo>
                    <a:pt x="42" y="340"/>
                    <a:pt x="44" y="336"/>
                    <a:pt x="44" y="336"/>
                  </a:cubicBezTo>
                  <a:cubicBezTo>
                    <a:pt x="46" y="330"/>
                    <a:pt x="47" y="324"/>
                    <a:pt x="48" y="318"/>
                  </a:cubicBezTo>
                  <a:cubicBezTo>
                    <a:pt x="48" y="313"/>
                    <a:pt x="50" y="312"/>
                    <a:pt x="51" y="308"/>
                  </a:cubicBezTo>
                  <a:cubicBezTo>
                    <a:pt x="52" y="304"/>
                    <a:pt x="52" y="300"/>
                    <a:pt x="53" y="297"/>
                  </a:cubicBezTo>
                  <a:cubicBezTo>
                    <a:pt x="54" y="304"/>
                    <a:pt x="54" y="304"/>
                    <a:pt x="54" y="304"/>
                  </a:cubicBezTo>
                  <a:cubicBezTo>
                    <a:pt x="57" y="304"/>
                    <a:pt x="57" y="304"/>
                    <a:pt x="57" y="304"/>
                  </a:cubicBezTo>
                  <a:cubicBezTo>
                    <a:pt x="57" y="301"/>
                    <a:pt x="57" y="301"/>
                    <a:pt x="56" y="298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61" y="288"/>
                    <a:pt x="61" y="287"/>
                    <a:pt x="60" y="282"/>
                  </a:cubicBezTo>
                  <a:cubicBezTo>
                    <a:pt x="66" y="277"/>
                    <a:pt x="64" y="281"/>
                    <a:pt x="66" y="270"/>
                  </a:cubicBezTo>
                  <a:cubicBezTo>
                    <a:pt x="66" y="267"/>
                    <a:pt x="66" y="265"/>
                    <a:pt x="68" y="263"/>
                  </a:cubicBezTo>
                  <a:cubicBezTo>
                    <a:pt x="73" y="254"/>
                    <a:pt x="71" y="260"/>
                    <a:pt x="71" y="244"/>
                  </a:cubicBezTo>
                  <a:cubicBezTo>
                    <a:pt x="73" y="242"/>
                    <a:pt x="72" y="243"/>
                    <a:pt x="75" y="242"/>
                  </a:cubicBezTo>
                  <a:cubicBezTo>
                    <a:pt x="74" y="238"/>
                    <a:pt x="74" y="238"/>
                    <a:pt x="74" y="238"/>
                  </a:cubicBezTo>
                  <a:cubicBezTo>
                    <a:pt x="77" y="239"/>
                    <a:pt x="74" y="239"/>
                    <a:pt x="77" y="238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82" y="219"/>
                    <a:pt x="82" y="213"/>
                    <a:pt x="84" y="208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199"/>
                    <a:pt x="85" y="197"/>
                    <a:pt x="85" y="193"/>
                  </a:cubicBezTo>
                  <a:cubicBezTo>
                    <a:pt x="85" y="184"/>
                    <a:pt x="85" y="184"/>
                    <a:pt x="85" y="184"/>
                  </a:cubicBezTo>
                  <a:cubicBezTo>
                    <a:pt x="88" y="182"/>
                    <a:pt x="88" y="182"/>
                    <a:pt x="88" y="182"/>
                  </a:cubicBezTo>
                  <a:cubicBezTo>
                    <a:pt x="88" y="181"/>
                    <a:pt x="88" y="181"/>
                    <a:pt x="89" y="181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64"/>
                    <a:pt x="93" y="166"/>
                    <a:pt x="91" y="159"/>
                  </a:cubicBezTo>
                  <a:cubicBezTo>
                    <a:pt x="93" y="157"/>
                    <a:pt x="93" y="157"/>
                    <a:pt x="93" y="157"/>
                  </a:cubicBezTo>
                  <a:cubicBezTo>
                    <a:pt x="93" y="151"/>
                    <a:pt x="96" y="139"/>
                    <a:pt x="97" y="13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8" y="124"/>
                    <a:pt x="98" y="118"/>
                    <a:pt x="98" y="113"/>
                  </a:cubicBezTo>
                  <a:cubicBezTo>
                    <a:pt x="99" y="108"/>
                    <a:pt x="97" y="100"/>
                    <a:pt x="100" y="98"/>
                  </a:cubicBezTo>
                  <a:cubicBezTo>
                    <a:pt x="101" y="99"/>
                    <a:pt x="101" y="98"/>
                    <a:pt x="101" y="10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20"/>
                    <a:pt x="100" y="129"/>
                    <a:pt x="100" y="139"/>
                  </a:cubicBezTo>
                  <a:cubicBezTo>
                    <a:pt x="100" y="145"/>
                    <a:pt x="96" y="156"/>
                    <a:pt x="98" y="161"/>
                  </a:cubicBezTo>
                  <a:cubicBezTo>
                    <a:pt x="101" y="159"/>
                    <a:pt x="99" y="161"/>
                    <a:pt x="100" y="156"/>
                  </a:cubicBezTo>
                  <a:cubicBezTo>
                    <a:pt x="101" y="153"/>
                    <a:pt x="102" y="153"/>
                    <a:pt x="102" y="151"/>
                  </a:cubicBezTo>
                  <a:cubicBezTo>
                    <a:pt x="102" y="148"/>
                    <a:pt x="103" y="142"/>
                    <a:pt x="104" y="138"/>
                  </a:cubicBezTo>
                  <a:cubicBezTo>
                    <a:pt x="105" y="129"/>
                    <a:pt x="105" y="122"/>
                    <a:pt x="106" y="112"/>
                  </a:cubicBezTo>
                  <a:cubicBezTo>
                    <a:pt x="106" y="110"/>
                    <a:pt x="107" y="108"/>
                    <a:pt x="107" y="106"/>
                  </a:cubicBezTo>
                  <a:cubicBezTo>
                    <a:pt x="108" y="101"/>
                    <a:pt x="107" y="95"/>
                    <a:pt x="107" y="88"/>
                  </a:cubicBezTo>
                  <a:cubicBezTo>
                    <a:pt x="107" y="74"/>
                    <a:pt x="110" y="80"/>
                    <a:pt x="107" y="63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58"/>
                    <a:pt x="110" y="55"/>
                    <a:pt x="112" y="53"/>
                  </a:cubicBezTo>
                  <a:cubicBezTo>
                    <a:pt x="114" y="50"/>
                    <a:pt x="111" y="51"/>
                    <a:pt x="112" y="43"/>
                  </a:cubicBezTo>
                  <a:cubicBezTo>
                    <a:pt x="113" y="38"/>
                    <a:pt x="111" y="41"/>
                    <a:pt x="112" y="37"/>
                  </a:cubicBezTo>
                  <a:cubicBezTo>
                    <a:pt x="113" y="30"/>
                    <a:pt x="113" y="31"/>
                    <a:pt x="112" y="27"/>
                  </a:cubicBezTo>
                  <a:cubicBezTo>
                    <a:pt x="109" y="17"/>
                    <a:pt x="109" y="23"/>
                    <a:pt x="110" y="13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07" y="14"/>
                    <a:pt x="109" y="16"/>
                    <a:pt x="107" y="14"/>
                  </a:cubicBezTo>
                  <a:cubicBezTo>
                    <a:pt x="107" y="13"/>
                    <a:pt x="107" y="12"/>
                    <a:pt x="107" y="10"/>
                  </a:cubicBezTo>
                  <a:lnTo>
                    <a:pt x="109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2" name="Freeform 37"/>
            <p:cNvSpPr>
              <a:spLocks noEditPoints="1"/>
            </p:cNvSpPr>
            <p:nvPr/>
          </p:nvSpPr>
          <p:spPr bwMode="auto">
            <a:xfrm>
              <a:off x="1688303" y="5669350"/>
              <a:ext cx="108020" cy="367112"/>
            </a:xfrm>
            <a:custGeom>
              <a:avLst/>
              <a:gdLst>
                <a:gd name="T0" fmla="*/ 54 w 108"/>
                <a:gd name="T1" fmla="*/ 298 h 365"/>
                <a:gd name="T2" fmla="*/ 17 w 108"/>
                <a:gd name="T3" fmla="*/ 222 h 365"/>
                <a:gd name="T4" fmla="*/ 17 w 108"/>
                <a:gd name="T5" fmla="*/ 222 h 365"/>
                <a:gd name="T6" fmla="*/ 82 w 108"/>
                <a:gd name="T7" fmla="*/ 194 h 365"/>
                <a:gd name="T8" fmla="*/ 87 w 108"/>
                <a:gd name="T9" fmla="*/ 175 h 365"/>
                <a:gd name="T10" fmla="*/ 33 w 108"/>
                <a:gd name="T11" fmla="*/ 123 h 365"/>
                <a:gd name="T12" fmla="*/ 40 w 108"/>
                <a:gd name="T13" fmla="*/ 115 h 365"/>
                <a:gd name="T14" fmla="*/ 45 w 108"/>
                <a:gd name="T15" fmla="*/ 90 h 365"/>
                <a:gd name="T16" fmla="*/ 74 w 108"/>
                <a:gd name="T17" fmla="*/ 3 h 365"/>
                <a:gd name="T18" fmla="*/ 57 w 108"/>
                <a:gd name="T19" fmla="*/ 39 h 365"/>
                <a:gd name="T20" fmla="*/ 48 w 108"/>
                <a:gd name="T21" fmla="*/ 78 h 365"/>
                <a:gd name="T22" fmla="*/ 47 w 108"/>
                <a:gd name="T23" fmla="*/ 61 h 365"/>
                <a:gd name="T24" fmla="*/ 48 w 108"/>
                <a:gd name="T25" fmla="*/ 45 h 365"/>
                <a:gd name="T26" fmla="*/ 44 w 108"/>
                <a:gd name="T27" fmla="*/ 26 h 365"/>
                <a:gd name="T28" fmla="*/ 34 w 108"/>
                <a:gd name="T29" fmla="*/ 59 h 365"/>
                <a:gd name="T30" fmla="*/ 22 w 108"/>
                <a:gd name="T31" fmla="*/ 101 h 365"/>
                <a:gd name="T32" fmla="*/ 13 w 108"/>
                <a:gd name="T33" fmla="*/ 144 h 365"/>
                <a:gd name="T34" fmla="*/ 7 w 108"/>
                <a:gd name="T35" fmla="*/ 183 h 365"/>
                <a:gd name="T36" fmla="*/ 4 w 108"/>
                <a:gd name="T37" fmla="*/ 234 h 365"/>
                <a:gd name="T38" fmla="*/ 11 w 108"/>
                <a:gd name="T39" fmla="*/ 236 h 365"/>
                <a:gd name="T40" fmla="*/ 17 w 108"/>
                <a:gd name="T41" fmla="*/ 235 h 365"/>
                <a:gd name="T42" fmla="*/ 12 w 108"/>
                <a:gd name="T43" fmla="*/ 291 h 365"/>
                <a:gd name="T44" fmla="*/ 15 w 108"/>
                <a:gd name="T45" fmla="*/ 303 h 365"/>
                <a:gd name="T46" fmla="*/ 14 w 108"/>
                <a:gd name="T47" fmla="*/ 321 h 365"/>
                <a:gd name="T48" fmla="*/ 13 w 108"/>
                <a:gd name="T49" fmla="*/ 331 h 365"/>
                <a:gd name="T50" fmla="*/ 19 w 108"/>
                <a:gd name="T51" fmla="*/ 327 h 365"/>
                <a:gd name="T52" fmla="*/ 30 w 108"/>
                <a:gd name="T53" fmla="*/ 228 h 365"/>
                <a:gd name="T54" fmla="*/ 50 w 108"/>
                <a:gd name="T55" fmla="*/ 111 h 365"/>
                <a:gd name="T56" fmla="*/ 29 w 108"/>
                <a:gd name="T57" fmla="*/ 252 h 365"/>
                <a:gd name="T58" fmla="*/ 32 w 108"/>
                <a:gd name="T59" fmla="*/ 267 h 365"/>
                <a:gd name="T60" fmla="*/ 36 w 108"/>
                <a:gd name="T61" fmla="*/ 242 h 365"/>
                <a:gd name="T62" fmla="*/ 32 w 108"/>
                <a:gd name="T63" fmla="*/ 283 h 365"/>
                <a:gd name="T64" fmla="*/ 30 w 108"/>
                <a:gd name="T65" fmla="*/ 319 h 365"/>
                <a:gd name="T66" fmla="*/ 45 w 108"/>
                <a:gd name="T67" fmla="*/ 257 h 365"/>
                <a:gd name="T68" fmla="*/ 57 w 108"/>
                <a:gd name="T69" fmla="*/ 221 h 365"/>
                <a:gd name="T70" fmla="*/ 28 w 108"/>
                <a:gd name="T71" fmla="*/ 351 h 365"/>
                <a:gd name="T72" fmla="*/ 38 w 108"/>
                <a:gd name="T73" fmla="*/ 361 h 365"/>
                <a:gd name="T74" fmla="*/ 51 w 108"/>
                <a:gd name="T75" fmla="*/ 335 h 365"/>
                <a:gd name="T76" fmla="*/ 52 w 108"/>
                <a:gd name="T77" fmla="*/ 344 h 365"/>
                <a:gd name="T78" fmla="*/ 64 w 108"/>
                <a:gd name="T79" fmla="*/ 314 h 365"/>
                <a:gd name="T80" fmla="*/ 73 w 108"/>
                <a:gd name="T81" fmla="*/ 288 h 365"/>
                <a:gd name="T82" fmla="*/ 80 w 108"/>
                <a:gd name="T83" fmla="*/ 259 h 365"/>
                <a:gd name="T84" fmla="*/ 83 w 108"/>
                <a:gd name="T85" fmla="*/ 245 h 365"/>
                <a:gd name="T86" fmla="*/ 84 w 108"/>
                <a:gd name="T87" fmla="*/ 242 h 365"/>
                <a:gd name="T88" fmla="*/ 85 w 108"/>
                <a:gd name="T89" fmla="*/ 235 h 365"/>
                <a:gd name="T90" fmla="*/ 104 w 108"/>
                <a:gd name="T91" fmla="*/ 144 h 365"/>
                <a:gd name="T92" fmla="*/ 97 w 108"/>
                <a:gd name="T93" fmla="*/ 143 h 365"/>
                <a:gd name="T94" fmla="*/ 87 w 108"/>
                <a:gd name="T95" fmla="*/ 174 h 365"/>
                <a:gd name="T96" fmla="*/ 97 w 108"/>
                <a:gd name="T97" fmla="*/ 130 h 365"/>
                <a:gd name="T98" fmla="*/ 100 w 108"/>
                <a:gd name="T99" fmla="*/ 103 h 365"/>
                <a:gd name="T100" fmla="*/ 99 w 108"/>
                <a:gd name="T101" fmla="*/ 68 h 365"/>
                <a:gd name="T102" fmla="*/ 100 w 108"/>
                <a:gd name="T103" fmla="*/ 24 h 365"/>
                <a:gd name="T104" fmla="*/ 95 w 108"/>
                <a:gd name="T105" fmla="*/ 39 h 365"/>
                <a:gd name="T106" fmla="*/ 77 w 108"/>
                <a:gd name="T107" fmla="*/ 151 h 365"/>
                <a:gd name="T108" fmla="*/ 60 w 108"/>
                <a:gd name="T109" fmla="*/ 204 h 365"/>
                <a:gd name="T110" fmla="*/ 63 w 108"/>
                <a:gd name="T111" fmla="*/ 178 h 365"/>
                <a:gd name="T112" fmla="*/ 71 w 108"/>
                <a:gd name="T113" fmla="*/ 160 h 365"/>
                <a:gd name="T114" fmla="*/ 79 w 108"/>
                <a:gd name="T115" fmla="*/ 86 h 365"/>
                <a:gd name="T116" fmla="*/ 86 w 108"/>
                <a:gd name="T117" fmla="*/ 31 h 365"/>
                <a:gd name="T118" fmla="*/ 82 w 108"/>
                <a:gd name="T119" fmla="*/ 11 h 365"/>
                <a:gd name="T120" fmla="*/ 79 w 108"/>
                <a:gd name="T121" fmla="*/ 25 h 365"/>
                <a:gd name="T122" fmla="*/ 74 w 108"/>
                <a:gd name="T123" fmla="*/ 1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365">
                  <a:moveTo>
                    <a:pt x="53" y="304"/>
                  </a:moveTo>
                  <a:cubicBezTo>
                    <a:pt x="53" y="304"/>
                    <a:pt x="54" y="302"/>
                    <a:pt x="54" y="304"/>
                  </a:cubicBezTo>
                  <a:cubicBezTo>
                    <a:pt x="54" y="306"/>
                    <a:pt x="54" y="307"/>
                    <a:pt x="53" y="304"/>
                  </a:cubicBezTo>
                  <a:close/>
                  <a:moveTo>
                    <a:pt x="54" y="298"/>
                  </a:moveTo>
                  <a:cubicBezTo>
                    <a:pt x="54" y="299"/>
                    <a:pt x="54" y="299"/>
                    <a:pt x="54" y="299"/>
                  </a:cubicBezTo>
                  <a:cubicBezTo>
                    <a:pt x="54" y="301"/>
                    <a:pt x="54" y="301"/>
                    <a:pt x="54" y="301"/>
                  </a:cubicBezTo>
                  <a:cubicBezTo>
                    <a:pt x="54" y="301"/>
                    <a:pt x="52" y="302"/>
                    <a:pt x="54" y="298"/>
                  </a:cubicBezTo>
                  <a:close/>
                  <a:moveTo>
                    <a:pt x="17" y="222"/>
                  </a:moveTo>
                  <a:cubicBezTo>
                    <a:pt x="18" y="227"/>
                    <a:pt x="18" y="227"/>
                    <a:pt x="18" y="227"/>
                  </a:cubicBezTo>
                  <a:cubicBezTo>
                    <a:pt x="17" y="227"/>
                    <a:pt x="16" y="225"/>
                    <a:pt x="16" y="225"/>
                  </a:cubicBezTo>
                  <a:cubicBezTo>
                    <a:pt x="15" y="221"/>
                    <a:pt x="17" y="223"/>
                    <a:pt x="18" y="222"/>
                  </a:cubicBezTo>
                  <a:lnTo>
                    <a:pt x="17" y="222"/>
                  </a:lnTo>
                  <a:close/>
                  <a:moveTo>
                    <a:pt x="84" y="220"/>
                  </a:moveTo>
                  <a:cubicBezTo>
                    <a:pt x="84" y="223"/>
                    <a:pt x="85" y="221"/>
                    <a:pt x="83" y="222"/>
                  </a:cubicBezTo>
                  <a:lnTo>
                    <a:pt x="84" y="220"/>
                  </a:lnTo>
                  <a:close/>
                  <a:moveTo>
                    <a:pt x="82" y="194"/>
                  </a:moveTo>
                  <a:cubicBezTo>
                    <a:pt x="79" y="193"/>
                    <a:pt x="79" y="193"/>
                    <a:pt x="79" y="193"/>
                  </a:cubicBezTo>
                  <a:cubicBezTo>
                    <a:pt x="83" y="184"/>
                    <a:pt x="80" y="193"/>
                    <a:pt x="82" y="184"/>
                  </a:cubicBezTo>
                  <a:cubicBezTo>
                    <a:pt x="83" y="181"/>
                    <a:pt x="82" y="184"/>
                    <a:pt x="83" y="182"/>
                  </a:cubicBezTo>
                  <a:cubicBezTo>
                    <a:pt x="87" y="174"/>
                    <a:pt x="83" y="178"/>
                    <a:pt x="87" y="175"/>
                  </a:cubicBezTo>
                  <a:cubicBezTo>
                    <a:pt x="87" y="180"/>
                    <a:pt x="82" y="187"/>
                    <a:pt x="82" y="194"/>
                  </a:cubicBezTo>
                  <a:close/>
                  <a:moveTo>
                    <a:pt x="33" y="123"/>
                  </a:moveTo>
                  <a:cubicBezTo>
                    <a:pt x="37" y="120"/>
                    <a:pt x="36" y="123"/>
                    <a:pt x="36" y="123"/>
                  </a:cubicBezTo>
                  <a:cubicBezTo>
                    <a:pt x="33" y="125"/>
                    <a:pt x="34" y="124"/>
                    <a:pt x="33" y="123"/>
                  </a:cubicBezTo>
                  <a:close/>
                  <a:moveTo>
                    <a:pt x="92" y="102"/>
                  </a:moveTo>
                  <a:cubicBezTo>
                    <a:pt x="93" y="102"/>
                    <a:pt x="92" y="101"/>
                    <a:pt x="94" y="101"/>
                  </a:cubicBezTo>
                  <a:cubicBezTo>
                    <a:pt x="93" y="102"/>
                    <a:pt x="95" y="101"/>
                    <a:pt x="92" y="102"/>
                  </a:cubicBezTo>
                  <a:close/>
                  <a:moveTo>
                    <a:pt x="40" y="115"/>
                  </a:moveTo>
                  <a:cubicBezTo>
                    <a:pt x="39" y="113"/>
                    <a:pt x="38" y="112"/>
                    <a:pt x="39" y="109"/>
                  </a:cubicBezTo>
                  <a:cubicBezTo>
                    <a:pt x="40" y="103"/>
                    <a:pt x="40" y="103"/>
                    <a:pt x="40" y="103"/>
                  </a:cubicBezTo>
                  <a:cubicBezTo>
                    <a:pt x="41" y="96"/>
                    <a:pt x="43" y="100"/>
                    <a:pt x="42" y="93"/>
                  </a:cubicBezTo>
                  <a:cubicBezTo>
                    <a:pt x="46" y="92"/>
                    <a:pt x="42" y="94"/>
                    <a:pt x="45" y="90"/>
                  </a:cubicBezTo>
                  <a:cubicBezTo>
                    <a:pt x="45" y="99"/>
                    <a:pt x="43" y="98"/>
                    <a:pt x="42" y="111"/>
                  </a:cubicBezTo>
                  <a:cubicBezTo>
                    <a:pt x="41" y="115"/>
                    <a:pt x="40" y="114"/>
                    <a:pt x="40" y="115"/>
                  </a:cubicBezTo>
                  <a:close/>
                  <a:moveTo>
                    <a:pt x="74" y="0"/>
                  </a:moveTo>
                  <a:cubicBezTo>
                    <a:pt x="72" y="2"/>
                    <a:pt x="73" y="0"/>
                    <a:pt x="74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67" y="10"/>
                    <a:pt x="68" y="9"/>
                    <a:pt x="64" y="8"/>
                  </a:cubicBezTo>
                  <a:cubicBezTo>
                    <a:pt x="59" y="16"/>
                    <a:pt x="59" y="29"/>
                    <a:pt x="57" y="39"/>
                  </a:cubicBezTo>
                  <a:cubicBezTo>
                    <a:pt x="55" y="46"/>
                    <a:pt x="54" y="46"/>
                    <a:pt x="54" y="51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2" y="59"/>
                    <a:pt x="52" y="60"/>
                    <a:pt x="52" y="62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7" y="82"/>
                    <a:pt x="48" y="85"/>
                    <a:pt x="44" y="85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6" y="77"/>
                    <a:pt x="46" y="76"/>
                    <a:pt x="46" y="74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8" y="58"/>
                    <a:pt x="48" y="58"/>
                    <a:pt x="48" y="55"/>
                  </a:cubicBezTo>
                  <a:cubicBezTo>
                    <a:pt x="48" y="49"/>
                    <a:pt x="48" y="58"/>
                    <a:pt x="48" y="51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2"/>
                    <a:pt x="48" y="41"/>
                    <a:pt x="46" y="39"/>
                  </a:cubicBezTo>
                  <a:cubicBezTo>
                    <a:pt x="47" y="37"/>
                    <a:pt x="47" y="35"/>
                    <a:pt x="48" y="33"/>
                  </a:cubicBezTo>
                  <a:cubicBezTo>
                    <a:pt x="47" y="28"/>
                    <a:pt x="47" y="29"/>
                    <a:pt x="48" y="24"/>
                  </a:cubicBezTo>
                  <a:cubicBezTo>
                    <a:pt x="44" y="24"/>
                    <a:pt x="46" y="24"/>
                    <a:pt x="44" y="26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2"/>
                    <a:pt x="41" y="32"/>
                    <a:pt x="42" y="37"/>
                  </a:cubicBezTo>
                  <a:cubicBezTo>
                    <a:pt x="38" y="37"/>
                    <a:pt x="38" y="39"/>
                    <a:pt x="37" y="43"/>
                  </a:cubicBezTo>
                  <a:cubicBezTo>
                    <a:pt x="36" y="51"/>
                    <a:pt x="35" y="50"/>
                    <a:pt x="34" y="59"/>
                  </a:cubicBezTo>
                  <a:cubicBezTo>
                    <a:pt x="34" y="64"/>
                    <a:pt x="30" y="76"/>
                    <a:pt x="28" y="81"/>
                  </a:cubicBezTo>
                  <a:cubicBezTo>
                    <a:pt x="27" y="85"/>
                    <a:pt x="26" y="86"/>
                    <a:pt x="25" y="89"/>
                  </a:cubicBezTo>
                  <a:cubicBezTo>
                    <a:pt x="23" y="100"/>
                    <a:pt x="23" y="100"/>
                    <a:pt x="23" y="100"/>
                  </a:cubicBezTo>
                  <a:cubicBezTo>
                    <a:pt x="23" y="101"/>
                    <a:pt x="22" y="101"/>
                    <a:pt x="22" y="101"/>
                  </a:cubicBezTo>
                  <a:cubicBezTo>
                    <a:pt x="21" y="108"/>
                    <a:pt x="21" y="108"/>
                    <a:pt x="21" y="108"/>
                  </a:cubicBezTo>
                  <a:cubicBezTo>
                    <a:pt x="19" y="112"/>
                    <a:pt x="14" y="114"/>
                    <a:pt x="15" y="125"/>
                  </a:cubicBezTo>
                  <a:cubicBezTo>
                    <a:pt x="16" y="132"/>
                    <a:pt x="15" y="134"/>
                    <a:pt x="14" y="139"/>
                  </a:cubicBezTo>
                  <a:cubicBezTo>
                    <a:pt x="14" y="141"/>
                    <a:pt x="13" y="142"/>
                    <a:pt x="13" y="144"/>
                  </a:cubicBezTo>
                  <a:cubicBezTo>
                    <a:pt x="9" y="159"/>
                    <a:pt x="11" y="154"/>
                    <a:pt x="10" y="162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4" y="182"/>
                    <a:pt x="4" y="182"/>
                    <a:pt x="4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6" y="187"/>
                    <a:pt x="6" y="185"/>
                    <a:pt x="5" y="191"/>
                  </a:cubicBezTo>
                  <a:cubicBezTo>
                    <a:pt x="5" y="193"/>
                    <a:pt x="4" y="195"/>
                    <a:pt x="4" y="197"/>
                  </a:cubicBezTo>
                  <a:cubicBezTo>
                    <a:pt x="3" y="200"/>
                    <a:pt x="5" y="204"/>
                    <a:pt x="3" y="218"/>
                  </a:cubicBezTo>
                  <a:cubicBezTo>
                    <a:pt x="2" y="224"/>
                    <a:pt x="2" y="229"/>
                    <a:pt x="4" y="234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0" y="236"/>
                    <a:pt x="1" y="237"/>
                    <a:pt x="2" y="241"/>
                  </a:cubicBezTo>
                  <a:cubicBezTo>
                    <a:pt x="4" y="241"/>
                    <a:pt x="4" y="241"/>
                    <a:pt x="7" y="240"/>
                  </a:cubicBezTo>
                  <a:cubicBezTo>
                    <a:pt x="7" y="235"/>
                    <a:pt x="6" y="236"/>
                    <a:pt x="11" y="236"/>
                  </a:cubicBezTo>
                  <a:cubicBezTo>
                    <a:pt x="10" y="240"/>
                    <a:pt x="7" y="241"/>
                    <a:pt x="11" y="244"/>
                  </a:cubicBezTo>
                  <a:cubicBezTo>
                    <a:pt x="14" y="241"/>
                    <a:pt x="14" y="233"/>
                    <a:pt x="15" y="228"/>
                  </a:cubicBezTo>
                  <a:cubicBezTo>
                    <a:pt x="18" y="228"/>
                    <a:pt x="18" y="228"/>
                    <a:pt x="18" y="228"/>
                  </a:cubicBezTo>
                  <a:cubicBezTo>
                    <a:pt x="18" y="230"/>
                    <a:pt x="17" y="234"/>
                    <a:pt x="17" y="235"/>
                  </a:cubicBezTo>
                  <a:cubicBezTo>
                    <a:pt x="16" y="237"/>
                    <a:pt x="17" y="233"/>
                    <a:pt x="16" y="237"/>
                  </a:cubicBezTo>
                  <a:cubicBezTo>
                    <a:pt x="15" y="239"/>
                    <a:pt x="16" y="237"/>
                    <a:pt x="15" y="239"/>
                  </a:cubicBezTo>
                  <a:cubicBezTo>
                    <a:pt x="15" y="248"/>
                    <a:pt x="15" y="261"/>
                    <a:pt x="14" y="267"/>
                  </a:cubicBezTo>
                  <a:cubicBezTo>
                    <a:pt x="12" y="273"/>
                    <a:pt x="11" y="287"/>
                    <a:pt x="12" y="291"/>
                  </a:cubicBezTo>
                  <a:cubicBezTo>
                    <a:pt x="11" y="295"/>
                    <a:pt x="12" y="291"/>
                    <a:pt x="11" y="295"/>
                  </a:cubicBezTo>
                  <a:cubicBezTo>
                    <a:pt x="11" y="295"/>
                    <a:pt x="12" y="295"/>
                    <a:pt x="12" y="296"/>
                  </a:cubicBezTo>
                  <a:cubicBezTo>
                    <a:pt x="17" y="300"/>
                    <a:pt x="17" y="300"/>
                    <a:pt x="17" y="300"/>
                  </a:cubicBezTo>
                  <a:cubicBezTo>
                    <a:pt x="16" y="302"/>
                    <a:pt x="17" y="301"/>
                    <a:pt x="15" y="303"/>
                  </a:cubicBezTo>
                  <a:cubicBezTo>
                    <a:pt x="13" y="306"/>
                    <a:pt x="17" y="300"/>
                    <a:pt x="14" y="303"/>
                  </a:cubicBezTo>
                  <a:cubicBezTo>
                    <a:pt x="13" y="304"/>
                    <a:pt x="13" y="304"/>
                    <a:pt x="13" y="304"/>
                  </a:cubicBezTo>
                  <a:cubicBezTo>
                    <a:pt x="14" y="308"/>
                    <a:pt x="12" y="310"/>
                    <a:pt x="13" y="312"/>
                  </a:cubicBezTo>
                  <a:cubicBezTo>
                    <a:pt x="14" y="321"/>
                    <a:pt x="14" y="321"/>
                    <a:pt x="14" y="321"/>
                  </a:cubicBezTo>
                  <a:cubicBezTo>
                    <a:pt x="14" y="322"/>
                    <a:pt x="15" y="325"/>
                    <a:pt x="14" y="326"/>
                  </a:cubicBezTo>
                  <a:cubicBezTo>
                    <a:pt x="13" y="329"/>
                    <a:pt x="13" y="329"/>
                    <a:pt x="13" y="329"/>
                  </a:cubicBezTo>
                  <a:cubicBezTo>
                    <a:pt x="13" y="329"/>
                    <a:pt x="13" y="329"/>
                    <a:pt x="12" y="329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3" y="342"/>
                    <a:pt x="13" y="342"/>
                    <a:pt x="13" y="342"/>
                  </a:cubicBezTo>
                  <a:cubicBezTo>
                    <a:pt x="15" y="340"/>
                    <a:pt x="15" y="340"/>
                    <a:pt x="15" y="340"/>
                  </a:cubicBezTo>
                  <a:cubicBezTo>
                    <a:pt x="19" y="337"/>
                    <a:pt x="18" y="333"/>
                    <a:pt x="19" y="327"/>
                  </a:cubicBezTo>
                  <a:cubicBezTo>
                    <a:pt x="20" y="322"/>
                    <a:pt x="20" y="317"/>
                    <a:pt x="21" y="311"/>
                  </a:cubicBezTo>
                  <a:cubicBezTo>
                    <a:pt x="23" y="294"/>
                    <a:pt x="24" y="277"/>
                    <a:pt x="26" y="260"/>
                  </a:cubicBezTo>
                  <a:cubicBezTo>
                    <a:pt x="26" y="255"/>
                    <a:pt x="28" y="251"/>
                    <a:pt x="28" y="244"/>
                  </a:cubicBezTo>
                  <a:cubicBezTo>
                    <a:pt x="28" y="239"/>
                    <a:pt x="29" y="233"/>
                    <a:pt x="30" y="228"/>
                  </a:cubicBezTo>
                  <a:cubicBezTo>
                    <a:pt x="31" y="223"/>
                    <a:pt x="32" y="217"/>
                    <a:pt x="32" y="211"/>
                  </a:cubicBezTo>
                  <a:cubicBezTo>
                    <a:pt x="36" y="191"/>
                    <a:pt x="41" y="167"/>
                    <a:pt x="42" y="146"/>
                  </a:cubicBezTo>
                  <a:cubicBezTo>
                    <a:pt x="51" y="82"/>
                    <a:pt x="51" y="82"/>
                    <a:pt x="51" y="82"/>
                  </a:cubicBezTo>
                  <a:cubicBezTo>
                    <a:pt x="52" y="88"/>
                    <a:pt x="51" y="106"/>
                    <a:pt x="50" y="111"/>
                  </a:cubicBezTo>
                  <a:cubicBezTo>
                    <a:pt x="48" y="119"/>
                    <a:pt x="48" y="130"/>
                    <a:pt x="46" y="136"/>
                  </a:cubicBezTo>
                  <a:cubicBezTo>
                    <a:pt x="35" y="212"/>
                    <a:pt x="35" y="212"/>
                    <a:pt x="35" y="212"/>
                  </a:cubicBezTo>
                  <a:cubicBezTo>
                    <a:pt x="34" y="221"/>
                    <a:pt x="32" y="229"/>
                    <a:pt x="31" y="238"/>
                  </a:cubicBezTo>
                  <a:cubicBezTo>
                    <a:pt x="31" y="242"/>
                    <a:pt x="30" y="248"/>
                    <a:pt x="29" y="252"/>
                  </a:cubicBezTo>
                  <a:cubicBezTo>
                    <a:pt x="29" y="255"/>
                    <a:pt x="30" y="254"/>
                    <a:pt x="29" y="258"/>
                  </a:cubicBezTo>
                  <a:cubicBezTo>
                    <a:pt x="27" y="265"/>
                    <a:pt x="25" y="284"/>
                    <a:pt x="25" y="292"/>
                  </a:cubicBezTo>
                  <a:cubicBezTo>
                    <a:pt x="30" y="289"/>
                    <a:pt x="27" y="288"/>
                    <a:pt x="29" y="280"/>
                  </a:cubicBezTo>
                  <a:cubicBezTo>
                    <a:pt x="29" y="276"/>
                    <a:pt x="31" y="274"/>
                    <a:pt x="32" y="267"/>
                  </a:cubicBezTo>
                  <a:cubicBezTo>
                    <a:pt x="32" y="263"/>
                    <a:pt x="33" y="259"/>
                    <a:pt x="34" y="254"/>
                  </a:cubicBezTo>
                  <a:cubicBezTo>
                    <a:pt x="34" y="251"/>
                    <a:pt x="34" y="250"/>
                    <a:pt x="34" y="247"/>
                  </a:cubicBezTo>
                  <a:cubicBezTo>
                    <a:pt x="34" y="244"/>
                    <a:pt x="34" y="246"/>
                    <a:pt x="35" y="244"/>
                  </a:cubicBezTo>
                  <a:cubicBezTo>
                    <a:pt x="36" y="242"/>
                    <a:pt x="35" y="244"/>
                    <a:pt x="36" y="242"/>
                  </a:cubicBezTo>
                  <a:cubicBezTo>
                    <a:pt x="36" y="247"/>
                    <a:pt x="37" y="244"/>
                    <a:pt x="37" y="248"/>
                  </a:cubicBezTo>
                  <a:cubicBezTo>
                    <a:pt x="37" y="250"/>
                    <a:pt x="36" y="253"/>
                    <a:pt x="36" y="254"/>
                  </a:cubicBezTo>
                  <a:cubicBezTo>
                    <a:pt x="33" y="273"/>
                    <a:pt x="33" y="273"/>
                    <a:pt x="33" y="273"/>
                  </a:cubicBezTo>
                  <a:cubicBezTo>
                    <a:pt x="32" y="276"/>
                    <a:pt x="32" y="281"/>
                    <a:pt x="32" y="283"/>
                  </a:cubicBezTo>
                  <a:cubicBezTo>
                    <a:pt x="31" y="287"/>
                    <a:pt x="30" y="288"/>
                    <a:pt x="30" y="293"/>
                  </a:cubicBezTo>
                  <a:cubicBezTo>
                    <a:pt x="27" y="313"/>
                    <a:pt x="27" y="313"/>
                    <a:pt x="27" y="313"/>
                  </a:cubicBezTo>
                  <a:cubicBezTo>
                    <a:pt x="26" y="325"/>
                    <a:pt x="27" y="323"/>
                    <a:pt x="28" y="324"/>
                  </a:cubicBezTo>
                  <a:cubicBezTo>
                    <a:pt x="30" y="319"/>
                    <a:pt x="30" y="319"/>
                    <a:pt x="30" y="319"/>
                  </a:cubicBezTo>
                  <a:cubicBezTo>
                    <a:pt x="31" y="311"/>
                    <a:pt x="34" y="308"/>
                    <a:pt x="36" y="297"/>
                  </a:cubicBezTo>
                  <a:cubicBezTo>
                    <a:pt x="36" y="293"/>
                    <a:pt x="37" y="294"/>
                    <a:pt x="38" y="289"/>
                  </a:cubicBezTo>
                  <a:cubicBezTo>
                    <a:pt x="39" y="284"/>
                    <a:pt x="40" y="276"/>
                    <a:pt x="42" y="270"/>
                  </a:cubicBezTo>
                  <a:cubicBezTo>
                    <a:pt x="43" y="266"/>
                    <a:pt x="43" y="261"/>
                    <a:pt x="45" y="257"/>
                  </a:cubicBezTo>
                  <a:cubicBezTo>
                    <a:pt x="46" y="254"/>
                    <a:pt x="46" y="254"/>
                    <a:pt x="46" y="254"/>
                  </a:cubicBezTo>
                  <a:cubicBezTo>
                    <a:pt x="50" y="253"/>
                    <a:pt x="48" y="252"/>
                    <a:pt x="50" y="247"/>
                  </a:cubicBezTo>
                  <a:cubicBezTo>
                    <a:pt x="52" y="242"/>
                    <a:pt x="51" y="243"/>
                    <a:pt x="52" y="238"/>
                  </a:cubicBezTo>
                  <a:cubicBezTo>
                    <a:pt x="57" y="221"/>
                    <a:pt x="57" y="221"/>
                    <a:pt x="57" y="221"/>
                  </a:cubicBezTo>
                  <a:cubicBezTo>
                    <a:pt x="57" y="222"/>
                    <a:pt x="57" y="221"/>
                    <a:pt x="57" y="224"/>
                  </a:cubicBezTo>
                  <a:cubicBezTo>
                    <a:pt x="33" y="325"/>
                    <a:pt x="33" y="325"/>
                    <a:pt x="33" y="325"/>
                  </a:cubicBezTo>
                  <a:cubicBezTo>
                    <a:pt x="32" y="329"/>
                    <a:pt x="32" y="325"/>
                    <a:pt x="32" y="328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1" y="351"/>
                    <a:pt x="29" y="350"/>
                    <a:pt x="32" y="352"/>
                  </a:cubicBezTo>
                  <a:cubicBezTo>
                    <a:pt x="34" y="355"/>
                    <a:pt x="34" y="355"/>
                    <a:pt x="34" y="355"/>
                  </a:cubicBezTo>
                  <a:cubicBezTo>
                    <a:pt x="34" y="364"/>
                    <a:pt x="34" y="364"/>
                    <a:pt x="34" y="364"/>
                  </a:cubicBezTo>
                  <a:cubicBezTo>
                    <a:pt x="40" y="363"/>
                    <a:pt x="37" y="365"/>
                    <a:pt x="38" y="361"/>
                  </a:cubicBezTo>
                  <a:cubicBezTo>
                    <a:pt x="39" y="359"/>
                    <a:pt x="39" y="358"/>
                    <a:pt x="40" y="356"/>
                  </a:cubicBezTo>
                  <a:cubicBezTo>
                    <a:pt x="44" y="346"/>
                    <a:pt x="44" y="333"/>
                    <a:pt x="48" y="325"/>
                  </a:cubicBezTo>
                  <a:cubicBezTo>
                    <a:pt x="48" y="330"/>
                    <a:pt x="49" y="327"/>
                    <a:pt x="47" y="333"/>
                  </a:cubicBezTo>
                  <a:cubicBezTo>
                    <a:pt x="51" y="335"/>
                    <a:pt x="51" y="335"/>
                    <a:pt x="51" y="335"/>
                  </a:cubicBezTo>
                  <a:cubicBezTo>
                    <a:pt x="48" y="339"/>
                    <a:pt x="53" y="339"/>
                    <a:pt x="46" y="339"/>
                  </a:cubicBezTo>
                  <a:cubicBezTo>
                    <a:pt x="48" y="342"/>
                    <a:pt x="46" y="343"/>
                    <a:pt x="46" y="348"/>
                  </a:cubicBezTo>
                  <a:cubicBezTo>
                    <a:pt x="48" y="348"/>
                    <a:pt x="47" y="348"/>
                    <a:pt x="49" y="349"/>
                  </a:cubicBezTo>
                  <a:cubicBezTo>
                    <a:pt x="52" y="344"/>
                    <a:pt x="52" y="344"/>
                    <a:pt x="52" y="344"/>
                  </a:cubicBezTo>
                  <a:cubicBezTo>
                    <a:pt x="53" y="341"/>
                    <a:pt x="53" y="340"/>
                    <a:pt x="54" y="337"/>
                  </a:cubicBezTo>
                  <a:cubicBezTo>
                    <a:pt x="56" y="333"/>
                    <a:pt x="55" y="336"/>
                    <a:pt x="57" y="331"/>
                  </a:cubicBezTo>
                  <a:cubicBezTo>
                    <a:pt x="57" y="330"/>
                    <a:pt x="58" y="327"/>
                    <a:pt x="59" y="325"/>
                  </a:cubicBezTo>
                  <a:cubicBezTo>
                    <a:pt x="64" y="314"/>
                    <a:pt x="64" y="314"/>
                    <a:pt x="64" y="314"/>
                  </a:cubicBezTo>
                  <a:cubicBezTo>
                    <a:pt x="65" y="310"/>
                    <a:pt x="66" y="304"/>
                    <a:pt x="65" y="300"/>
                  </a:cubicBezTo>
                  <a:cubicBezTo>
                    <a:pt x="68" y="298"/>
                    <a:pt x="68" y="298"/>
                    <a:pt x="68" y="298"/>
                  </a:cubicBezTo>
                  <a:cubicBezTo>
                    <a:pt x="69" y="293"/>
                    <a:pt x="70" y="293"/>
                    <a:pt x="68" y="290"/>
                  </a:cubicBezTo>
                  <a:cubicBezTo>
                    <a:pt x="70" y="289"/>
                    <a:pt x="70" y="288"/>
                    <a:pt x="73" y="288"/>
                  </a:cubicBezTo>
                  <a:cubicBezTo>
                    <a:pt x="74" y="284"/>
                    <a:pt x="72" y="282"/>
                    <a:pt x="74" y="281"/>
                  </a:cubicBezTo>
                  <a:cubicBezTo>
                    <a:pt x="75" y="278"/>
                    <a:pt x="75" y="277"/>
                    <a:pt x="76" y="274"/>
                  </a:cubicBezTo>
                  <a:cubicBezTo>
                    <a:pt x="76" y="272"/>
                    <a:pt x="76" y="272"/>
                    <a:pt x="76" y="272"/>
                  </a:cubicBezTo>
                  <a:cubicBezTo>
                    <a:pt x="79" y="265"/>
                    <a:pt x="78" y="265"/>
                    <a:pt x="80" y="259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5"/>
                  </a:cubicBezTo>
                  <a:cubicBezTo>
                    <a:pt x="82" y="251"/>
                    <a:pt x="82" y="251"/>
                    <a:pt x="81" y="247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3" y="245"/>
                    <a:pt x="84" y="245"/>
                    <a:pt x="84" y="245"/>
                  </a:cubicBezTo>
                  <a:cubicBezTo>
                    <a:pt x="83" y="245"/>
                    <a:pt x="83" y="245"/>
                    <a:pt x="83" y="245"/>
                  </a:cubicBezTo>
                  <a:cubicBezTo>
                    <a:pt x="81" y="242"/>
                    <a:pt x="81" y="242"/>
                    <a:pt x="81" y="242"/>
                  </a:cubicBezTo>
                  <a:cubicBezTo>
                    <a:pt x="84" y="242"/>
                    <a:pt x="84" y="242"/>
                    <a:pt x="84" y="242"/>
                  </a:cubicBezTo>
                  <a:cubicBezTo>
                    <a:pt x="85" y="237"/>
                    <a:pt x="85" y="237"/>
                    <a:pt x="85" y="237"/>
                  </a:cubicBezTo>
                  <a:cubicBezTo>
                    <a:pt x="87" y="242"/>
                    <a:pt x="87" y="242"/>
                    <a:pt x="87" y="242"/>
                  </a:cubicBezTo>
                  <a:cubicBezTo>
                    <a:pt x="88" y="241"/>
                    <a:pt x="88" y="243"/>
                    <a:pt x="89" y="238"/>
                  </a:cubicBezTo>
                  <a:cubicBezTo>
                    <a:pt x="85" y="235"/>
                    <a:pt x="85" y="235"/>
                    <a:pt x="85" y="235"/>
                  </a:cubicBezTo>
                  <a:cubicBezTo>
                    <a:pt x="87" y="233"/>
                    <a:pt x="87" y="231"/>
                    <a:pt x="88" y="228"/>
                  </a:cubicBezTo>
                  <a:cubicBezTo>
                    <a:pt x="88" y="227"/>
                    <a:pt x="89" y="225"/>
                    <a:pt x="89" y="224"/>
                  </a:cubicBezTo>
                  <a:cubicBezTo>
                    <a:pt x="94" y="209"/>
                    <a:pt x="95" y="192"/>
                    <a:pt x="100" y="176"/>
                  </a:cubicBezTo>
                  <a:cubicBezTo>
                    <a:pt x="102" y="166"/>
                    <a:pt x="103" y="155"/>
                    <a:pt x="104" y="144"/>
                  </a:cubicBezTo>
                  <a:cubicBezTo>
                    <a:pt x="105" y="138"/>
                    <a:pt x="106" y="132"/>
                    <a:pt x="107" y="127"/>
                  </a:cubicBezTo>
                  <a:cubicBezTo>
                    <a:pt x="108" y="121"/>
                    <a:pt x="107" y="117"/>
                    <a:pt x="106" y="111"/>
                  </a:cubicBezTo>
                  <a:cubicBezTo>
                    <a:pt x="104" y="113"/>
                    <a:pt x="102" y="121"/>
                    <a:pt x="101" y="126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6" y="150"/>
                    <a:pt x="94" y="154"/>
                    <a:pt x="93" y="159"/>
                  </a:cubicBezTo>
                  <a:cubicBezTo>
                    <a:pt x="91" y="164"/>
                    <a:pt x="91" y="168"/>
                    <a:pt x="89" y="172"/>
                  </a:cubicBezTo>
                  <a:cubicBezTo>
                    <a:pt x="89" y="172"/>
                    <a:pt x="88" y="173"/>
                    <a:pt x="88" y="173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6" y="172"/>
                    <a:pt x="85" y="175"/>
                    <a:pt x="87" y="167"/>
                  </a:cubicBezTo>
                  <a:cubicBezTo>
                    <a:pt x="88" y="162"/>
                    <a:pt x="88" y="158"/>
                    <a:pt x="90" y="154"/>
                  </a:cubicBezTo>
                  <a:cubicBezTo>
                    <a:pt x="92" y="151"/>
                    <a:pt x="91" y="152"/>
                    <a:pt x="92" y="14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8" y="128"/>
                    <a:pt x="98" y="126"/>
                    <a:pt x="99" y="122"/>
                  </a:cubicBezTo>
                  <a:cubicBezTo>
                    <a:pt x="96" y="122"/>
                    <a:pt x="97" y="122"/>
                    <a:pt x="98" y="122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0" y="113"/>
                    <a:pt x="101" y="109"/>
                    <a:pt x="100" y="103"/>
                  </a:cubicBezTo>
                  <a:cubicBezTo>
                    <a:pt x="102" y="102"/>
                    <a:pt x="101" y="102"/>
                    <a:pt x="102" y="101"/>
                  </a:cubicBezTo>
                  <a:cubicBezTo>
                    <a:pt x="101" y="98"/>
                    <a:pt x="103" y="85"/>
                    <a:pt x="103" y="79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9" y="71"/>
                    <a:pt x="99" y="68"/>
                  </a:cubicBezTo>
                  <a:cubicBezTo>
                    <a:pt x="99" y="65"/>
                    <a:pt x="104" y="55"/>
                    <a:pt x="99" y="52"/>
                  </a:cubicBezTo>
                  <a:cubicBezTo>
                    <a:pt x="100" y="51"/>
                    <a:pt x="99" y="52"/>
                    <a:pt x="100" y="49"/>
                  </a:cubicBezTo>
                  <a:cubicBezTo>
                    <a:pt x="102" y="40"/>
                    <a:pt x="101" y="42"/>
                    <a:pt x="101" y="32"/>
                  </a:cubicBezTo>
                  <a:cubicBezTo>
                    <a:pt x="101" y="32"/>
                    <a:pt x="101" y="26"/>
                    <a:pt x="100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24"/>
                    <a:pt x="97" y="22"/>
                    <a:pt x="97" y="26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32"/>
                    <a:pt x="95" y="34"/>
                    <a:pt x="95" y="39"/>
                  </a:cubicBezTo>
                  <a:cubicBezTo>
                    <a:pt x="91" y="68"/>
                    <a:pt x="91" y="68"/>
                    <a:pt x="91" y="68"/>
                  </a:cubicBezTo>
                  <a:cubicBezTo>
                    <a:pt x="88" y="76"/>
                    <a:pt x="87" y="92"/>
                    <a:pt x="86" y="103"/>
                  </a:cubicBezTo>
                  <a:cubicBezTo>
                    <a:pt x="85" y="107"/>
                    <a:pt x="85" y="111"/>
                    <a:pt x="84" y="115"/>
                  </a:cubicBezTo>
                  <a:cubicBezTo>
                    <a:pt x="82" y="127"/>
                    <a:pt x="80" y="140"/>
                    <a:pt x="77" y="151"/>
                  </a:cubicBezTo>
                  <a:cubicBezTo>
                    <a:pt x="62" y="208"/>
                    <a:pt x="62" y="208"/>
                    <a:pt x="62" y="208"/>
                  </a:cubicBezTo>
                  <a:cubicBezTo>
                    <a:pt x="62" y="210"/>
                    <a:pt x="61" y="211"/>
                    <a:pt x="61" y="213"/>
                  </a:cubicBezTo>
                  <a:cubicBezTo>
                    <a:pt x="58" y="218"/>
                    <a:pt x="58" y="218"/>
                    <a:pt x="58" y="218"/>
                  </a:cubicBezTo>
                  <a:cubicBezTo>
                    <a:pt x="58" y="210"/>
                    <a:pt x="60" y="211"/>
                    <a:pt x="60" y="204"/>
                  </a:cubicBezTo>
                  <a:cubicBezTo>
                    <a:pt x="63" y="198"/>
                    <a:pt x="61" y="200"/>
                    <a:pt x="62" y="194"/>
                  </a:cubicBezTo>
                  <a:cubicBezTo>
                    <a:pt x="63" y="189"/>
                    <a:pt x="64" y="192"/>
                    <a:pt x="65" y="184"/>
                  </a:cubicBezTo>
                  <a:cubicBezTo>
                    <a:pt x="64" y="184"/>
                    <a:pt x="64" y="184"/>
                    <a:pt x="64" y="184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5" y="177"/>
                    <a:pt x="61" y="179"/>
                    <a:pt x="64" y="178"/>
                  </a:cubicBezTo>
                  <a:cubicBezTo>
                    <a:pt x="67" y="177"/>
                    <a:pt x="65" y="176"/>
                    <a:pt x="66" y="176"/>
                  </a:cubicBezTo>
                  <a:cubicBezTo>
                    <a:pt x="68" y="174"/>
                    <a:pt x="67" y="175"/>
                    <a:pt x="68" y="175"/>
                  </a:cubicBezTo>
                  <a:cubicBezTo>
                    <a:pt x="67" y="165"/>
                    <a:pt x="69" y="166"/>
                    <a:pt x="71" y="160"/>
                  </a:cubicBezTo>
                  <a:cubicBezTo>
                    <a:pt x="74" y="151"/>
                    <a:pt x="79" y="121"/>
                    <a:pt x="79" y="113"/>
                  </a:cubicBezTo>
                  <a:cubicBezTo>
                    <a:pt x="77" y="115"/>
                    <a:pt x="77" y="115"/>
                    <a:pt x="75" y="11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78" y="85"/>
                    <a:pt x="78" y="89"/>
                    <a:pt x="79" y="86"/>
                  </a:cubicBezTo>
                  <a:cubicBezTo>
                    <a:pt x="82" y="77"/>
                    <a:pt x="80" y="77"/>
                    <a:pt x="81" y="67"/>
                  </a:cubicBezTo>
                  <a:cubicBezTo>
                    <a:pt x="81" y="64"/>
                    <a:pt x="82" y="57"/>
                    <a:pt x="82" y="54"/>
                  </a:cubicBezTo>
                  <a:cubicBezTo>
                    <a:pt x="82" y="51"/>
                    <a:pt x="82" y="53"/>
                    <a:pt x="83" y="50"/>
                  </a:cubicBezTo>
                  <a:cubicBezTo>
                    <a:pt x="86" y="42"/>
                    <a:pt x="85" y="41"/>
                    <a:pt x="86" y="31"/>
                  </a:cubicBezTo>
                  <a:cubicBezTo>
                    <a:pt x="86" y="29"/>
                    <a:pt x="87" y="28"/>
                    <a:pt x="86" y="25"/>
                  </a:cubicBezTo>
                  <a:cubicBezTo>
                    <a:pt x="84" y="21"/>
                    <a:pt x="85" y="30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17"/>
                    <a:pt x="85" y="17"/>
                    <a:pt x="82" y="11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0" y="21"/>
                    <a:pt x="80" y="21"/>
                  </a:cubicBezTo>
                  <a:cubicBezTo>
                    <a:pt x="78" y="25"/>
                    <a:pt x="80" y="20"/>
                    <a:pt x="79" y="23"/>
                  </a:cubicBezTo>
                  <a:cubicBezTo>
                    <a:pt x="79" y="25"/>
                    <a:pt x="79" y="24"/>
                    <a:pt x="79" y="25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18"/>
                    <a:pt x="76" y="15"/>
                    <a:pt x="75" y="11"/>
                  </a:cubicBezTo>
                  <a:cubicBezTo>
                    <a:pt x="75" y="9"/>
                    <a:pt x="75" y="8"/>
                    <a:pt x="75" y="6"/>
                  </a:cubicBezTo>
                  <a:cubicBezTo>
                    <a:pt x="74" y="1"/>
                    <a:pt x="74" y="1"/>
                    <a:pt x="74" y="1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3" name="Freeform 38"/>
            <p:cNvSpPr>
              <a:spLocks noEditPoints="1"/>
            </p:cNvSpPr>
            <p:nvPr/>
          </p:nvSpPr>
          <p:spPr bwMode="auto">
            <a:xfrm>
              <a:off x="1697696" y="4569578"/>
              <a:ext cx="118196" cy="350675"/>
            </a:xfrm>
            <a:custGeom>
              <a:avLst/>
              <a:gdLst>
                <a:gd name="T0" fmla="*/ 53 w 117"/>
                <a:gd name="T1" fmla="*/ 167 h 349"/>
                <a:gd name="T2" fmla="*/ 96 w 117"/>
                <a:gd name="T3" fmla="*/ 140 h 349"/>
                <a:gd name="T4" fmla="*/ 26 w 117"/>
                <a:gd name="T5" fmla="*/ 135 h 349"/>
                <a:gd name="T6" fmla="*/ 29 w 117"/>
                <a:gd name="T7" fmla="*/ 122 h 349"/>
                <a:gd name="T8" fmla="*/ 102 w 117"/>
                <a:gd name="T9" fmla="*/ 92 h 349"/>
                <a:gd name="T10" fmla="*/ 36 w 117"/>
                <a:gd name="T11" fmla="*/ 81 h 349"/>
                <a:gd name="T12" fmla="*/ 35 w 117"/>
                <a:gd name="T13" fmla="*/ 76 h 349"/>
                <a:gd name="T14" fmla="*/ 50 w 117"/>
                <a:gd name="T15" fmla="*/ 53 h 349"/>
                <a:gd name="T16" fmla="*/ 39 w 117"/>
                <a:gd name="T17" fmla="*/ 53 h 349"/>
                <a:gd name="T18" fmla="*/ 47 w 117"/>
                <a:gd name="T19" fmla="*/ 21 h 349"/>
                <a:gd name="T20" fmla="*/ 46 w 117"/>
                <a:gd name="T21" fmla="*/ 10 h 349"/>
                <a:gd name="T22" fmla="*/ 35 w 117"/>
                <a:gd name="T23" fmla="*/ 35 h 349"/>
                <a:gd name="T24" fmla="*/ 23 w 117"/>
                <a:gd name="T25" fmla="*/ 72 h 349"/>
                <a:gd name="T26" fmla="*/ 17 w 117"/>
                <a:gd name="T27" fmla="*/ 92 h 349"/>
                <a:gd name="T28" fmla="*/ 12 w 117"/>
                <a:gd name="T29" fmla="*/ 112 h 349"/>
                <a:gd name="T30" fmla="*/ 7 w 117"/>
                <a:gd name="T31" fmla="*/ 132 h 349"/>
                <a:gd name="T32" fmla="*/ 4 w 117"/>
                <a:gd name="T33" fmla="*/ 157 h 349"/>
                <a:gd name="T34" fmla="*/ 5 w 117"/>
                <a:gd name="T35" fmla="*/ 176 h 349"/>
                <a:gd name="T36" fmla="*/ 6 w 117"/>
                <a:gd name="T37" fmla="*/ 219 h 349"/>
                <a:gd name="T38" fmla="*/ 3 w 117"/>
                <a:gd name="T39" fmla="*/ 237 h 349"/>
                <a:gd name="T40" fmla="*/ 10 w 117"/>
                <a:gd name="T41" fmla="*/ 241 h 349"/>
                <a:gd name="T42" fmla="*/ 10 w 117"/>
                <a:gd name="T43" fmla="*/ 216 h 349"/>
                <a:gd name="T44" fmla="*/ 21 w 117"/>
                <a:gd name="T45" fmla="*/ 175 h 349"/>
                <a:gd name="T46" fmla="*/ 13 w 117"/>
                <a:gd name="T47" fmla="*/ 224 h 349"/>
                <a:gd name="T48" fmla="*/ 5 w 117"/>
                <a:gd name="T49" fmla="*/ 307 h 349"/>
                <a:gd name="T50" fmla="*/ 6 w 117"/>
                <a:gd name="T51" fmla="*/ 317 h 349"/>
                <a:gd name="T52" fmla="*/ 2 w 117"/>
                <a:gd name="T53" fmla="*/ 333 h 349"/>
                <a:gd name="T54" fmla="*/ 2 w 117"/>
                <a:gd name="T55" fmla="*/ 339 h 349"/>
                <a:gd name="T56" fmla="*/ 5 w 117"/>
                <a:gd name="T57" fmla="*/ 339 h 349"/>
                <a:gd name="T58" fmla="*/ 12 w 117"/>
                <a:gd name="T59" fmla="*/ 335 h 349"/>
                <a:gd name="T60" fmla="*/ 20 w 117"/>
                <a:gd name="T61" fmla="*/ 349 h 349"/>
                <a:gd name="T62" fmla="*/ 22 w 117"/>
                <a:gd name="T63" fmla="*/ 339 h 349"/>
                <a:gd name="T64" fmla="*/ 27 w 117"/>
                <a:gd name="T65" fmla="*/ 299 h 349"/>
                <a:gd name="T66" fmla="*/ 38 w 117"/>
                <a:gd name="T67" fmla="*/ 232 h 349"/>
                <a:gd name="T68" fmla="*/ 41 w 117"/>
                <a:gd name="T69" fmla="*/ 238 h 349"/>
                <a:gd name="T70" fmla="*/ 32 w 117"/>
                <a:gd name="T71" fmla="*/ 309 h 349"/>
                <a:gd name="T72" fmla="*/ 44 w 117"/>
                <a:gd name="T73" fmla="*/ 298 h 349"/>
                <a:gd name="T74" fmla="*/ 50 w 117"/>
                <a:gd name="T75" fmla="*/ 280 h 349"/>
                <a:gd name="T76" fmla="*/ 63 w 117"/>
                <a:gd name="T77" fmla="*/ 239 h 349"/>
                <a:gd name="T78" fmla="*/ 66 w 117"/>
                <a:gd name="T79" fmla="*/ 243 h 349"/>
                <a:gd name="T80" fmla="*/ 72 w 117"/>
                <a:gd name="T81" fmla="*/ 224 h 349"/>
                <a:gd name="T82" fmla="*/ 78 w 117"/>
                <a:gd name="T83" fmla="*/ 208 h 349"/>
                <a:gd name="T84" fmla="*/ 83 w 117"/>
                <a:gd name="T85" fmla="*/ 196 h 349"/>
                <a:gd name="T86" fmla="*/ 88 w 117"/>
                <a:gd name="T87" fmla="*/ 176 h 349"/>
                <a:gd name="T88" fmla="*/ 90 w 117"/>
                <a:gd name="T89" fmla="*/ 173 h 349"/>
                <a:gd name="T90" fmla="*/ 90 w 117"/>
                <a:gd name="T91" fmla="*/ 163 h 349"/>
                <a:gd name="T92" fmla="*/ 99 w 117"/>
                <a:gd name="T93" fmla="*/ 164 h 349"/>
                <a:gd name="T94" fmla="*/ 108 w 117"/>
                <a:gd name="T95" fmla="*/ 114 h 349"/>
                <a:gd name="T96" fmla="*/ 114 w 117"/>
                <a:gd name="T97" fmla="*/ 39 h 349"/>
                <a:gd name="T98" fmla="*/ 112 w 117"/>
                <a:gd name="T99" fmla="*/ 15 h 349"/>
                <a:gd name="T100" fmla="*/ 101 w 117"/>
                <a:gd name="T101" fmla="*/ 0 h 349"/>
                <a:gd name="T102" fmla="*/ 94 w 117"/>
                <a:gd name="T103" fmla="*/ 73 h 349"/>
                <a:gd name="T104" fmla="*/ 93 w 117"/>
                <a:gd name="T105" fmla="*/ 42 h 349"/>
                <a:gd name="T106" fmla="*/ 83 w 117"/>
                <a:gd name="T107" fmla="*/ 51 h 349"/>
                <a:gd name="T108" fmla="*/ 60 w 117"/>
                <a:gd name="T109" fmla="*/ 141 h 349"/>
                <a:gd name="T110" fmla="*/ 55 w 117"/>
                <a:gd name="T111" fmla="*/ 163 h 349"/>
                <a:gd name="T112" fmla="*/ 73 w 117"/>
                <a:gd name="T113" fmla="*/ 68 h 349"/>
                <a:gd name="T114" fmla="*/ 77 w 117"/>
                <a:gd name="T115" fmla="*/ 49 h 349"/>
                <a:gd name="T116" fmla="*/ 69 w 117"/>
                <a:gd name="T117" fmla="*/ 21 h 349"/>
                <a:gd name="T118" fmla="*/ 72 w 117"/>
                <a:gd name="T119" fmla="*/ 5 h 349"/>
                <a:gd name="T120" fmla="*/ 58 w 117"/>
                <a:gd name="T121" fmla="*/ 38 h 349"/>
                <a:gd name="T122" fmla="*/ 57 w 117"/>
                <a:gd name="T123" fmla="*/ 14 h 349"/>
                <a:gd name="T124" fmla="*/ 43 w 117"/>
                <a:gd name="T125" fmla="*/ 3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" h="349">
                  <a:moveTo>
                    <a:pt x="83" y="182"/>
                  </a:moveTo>
                  <a:cubicBezTo>
                    <a:pt x="86" y="183"/>
                    <a:pt x="84" y="182"/>
                    <a:pt x="85" y="184"/>
                  </a:cubicBezTo>
                  <a:cubicBezTo>
                    <a:pt x="81" y="183"/>
                    <a:pt x="83" y="183"/>
                    <a:pt x="83" y="182"/>
                  </a:cubicBezTo>
                  <a:close/>
                  <a:moveTo>
                    <a:pt x="53" y="167"/>
                  </a:moveTo>
                  <a:cubicBezTo>
                    <a:pt x="54" y="168"/>
                    <a:pt x="54" y="167"/>
                    <a:pt x="53" y="169"/>
                  </a:cubicBezTo>
                  <a:cubicBezTo>
                    <a:pt x="53" y="169"/>
                    <a:pt x="51" y="170"/>
                    <a:pt x="53" y="167"/>
                  </a:cubicBezTo>
                  <a:close/>
                  <a:moveTo>
                    <a:pt x="96" y="137"/>
                  </a:moveTo>
                  <a:cubicBezTo>
                    <a:pt x="97" y="140"/>
                    <a:pt x="96" y="140"/>
                    <a:pt x="96" y="140"/>
                  </a:cubicBezTo>
                  <a:cubicBezTo>
                    <a:pt x="95" y="137"/>
                    <a:pt x="95" y="140"/>
                    <a:pt x="96" y="137"/>
                  </a:cubicBezTo>
                  <a:close/>
                  <a:moveTo>
                    <a:pt x="29" y="132"/>
                  </a:moveTo>
                  <a:cubicBezTo>
                    <a:pt x="29" y="132"/>
                    <a:pt x="29" y="131"/>
                    <a:pt x="28" y="132"/>
                  </a:cubicBezTo>
                  <a:cubicBezTo>
                    <a:pt x="25" y="134"/>
                    <a:pt x="29" y="134"/>
                    <a:pt x="26" y="135"/>
                  </a:cubicBezTo>
                  <a:cubicBezTo>
                    <a:pt x="26" y="128"/>
                    <a:pt x="26" y="122"/>
                    <a:pt x="28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23"/>
                    <a:pt x="30" y="116"/>
                    <a:pt x="29" y="122"/>
                  </a:cubicBezTo>
                  <a:cubicBezTo>
                    <a:pt x="29" y="125"/>
                    <a:pt x="29" y="129"/>
                    <a:pt x="29" y="132"/>
                  </a:cubicBezTo>
                  <a:close/>
                  <a:moveTo>
                    <a:pt x="98" y="98"/>
                  </a:moveTo>
                  <a:cubicBezTo>
                    <a:pt x="99" y="95"/>
                    <a:pt x="98" y="97"/>
                    <a:pt x="99" y="95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1" y="96"/>
                    <a:pt x="101" y="96"/>
                    <a:pt x="98" y="98"/>
                  </a:cubicBezTo>
                  <a:close/>
                  <a:moveTo>
                    <a:pt x="28" y="110"/>
                  </a:moveTo>
                  <a:cubicBezTo>
                    <a:pt x="28" y="106"/>
                    <a:pt x="33" y="82"/>
                    <a:pt x="34" y="77"/>
                  </a:cubicBezTo>
                  <a:cubicBezTo>
                    <a:pt x="35" y="78"/>
                    <a:pt x="36" y="75"/>
                    <a:pt x="36" y="81"/>
                  </a:cubicBezTo>
                  <a:cubicBezTo>
                    <a:pt x="36" y="81"/>
                    <a:pt x="35" y="86"/>
                    <a:pt x="35" y="86"/>
                  </a:cubicBezTo>
                  <a:cubicBezTo>
                    <a:pt x="34" y="95"/>
                    <a:pt x="33" y="96"/>
                    <a:pt x="32" y="105"/>
                  </a:cubicBezTo>
                  <a:cubicBezTo>
                    <a:pt x="32" y="109"/>
                    <a:pt x="31" y="112"/>
                    <a:pt x="28" y="110"/>
                  </a:cubicBezTo>
                  <a:close/>
                  <a:moveTo>
                    <a:pt x="35" y="76"/>
                  </a:moveTo>
                  <a:cubicBezTo>
                    <a:pt x="35" y="71"/>
                    <a:pt x="35" y="64"/>
                    <a:pt x="38" y="61"/>
                  </a:cubicBezTo>
                  <a:cubicBezTo>
                    <a:pt x="42" y="65"/>
                    <a:pt x="38" y="65"/>
                    <a:pt x="38" y="70"/>
                  </a:cubicBezTo>
                  <a:cubicBezTo>
                    <a:pt x="38" y="74"/>
                    <a:pt x="40" y="75"/>
                    <a:pt x="35" y="76"/>
                  </a:cubicBezTo>
                  <a:close/>
                  <a:moveTo>
                    <a:pt x="50" y="53"/>
                  </a:moveTo>
                  <a:cubicBezTo>
                    <a:pt x="52" y="55"/>
                    <a:pt x="52" y="53"/>
                    <a:pt x="51" y="56"/>
                  </a:cubicBezTo>
                  <a:cubicBezTo>
                    <a:pt x="51" y="56"/>
                    <a:pt x="49" y="57"/>
                    <a:pt x="50" y="53"/>
                  </a:cubicBezTo>
                  <a:close/>
                  <a:moveTo>
                    <a:pt x="38" y="59"/>
                  </a:moveTo>
                  <a:cubicBezTo>
                    <a:pt x="38" y="57"/>
                    <a:pt x="39" y="55"/>
                    <a:pt x="39" y="53"/>
                  </a:cubicBezTo>
                  <a:cubicBezTo>
                    <a:pt x="43" y="57"/>
                    <a:pt x="41" y="56"/>
                    <a:pt x="41" y="57"/>
                  </a:cubicBezTo>
                  <a:cubicBezTo>
                    <a:pt x="40" y="59"/>
                    <a:pt x="38" y="59"/>
                    <a:pt x="38" y="59"/>
                  </a:cubicBezTo>
                  <a:close/>
                  <a:moveTo>
                    <a:pt x="46" y="25"/>
                  </a:moveTo>
                  <a:cubicBezTo>
                    <a:pt x="47" y="22"/>
                    <a:pt x="47" y="27"/>
                    <a:pt x="47" y="21"/>
                  </a:cubicBezTo>
                  <a:cubicBezTo>
                    <a:pt x="48" y="17"/>
                    <a:pt x="50" y="13"/>
                    <a:pt x="51" y="10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0" y="5"/>
                    <a:pt x="50" y="6"/>
                    <a:pt x="50" y="5"/>
                  </a:cubicBezTo>
                  <a:cubicBezTo>
                    <a:pt x="46" y="6"/>
                    <a:pt x="48" y="6"/>
                    <a:pt x="46" y="10"/>
                  </a:cubicBezTo>
                  <a:cubicBezTo>
                    <a:pt x="44" y="15"/>
                    <a:pt x="39" y="21"/>
                    <a:pt x="41" y="29"/>
                  </a:cubicBezTo>
                  <a:cubicBezTo>
                    <a:pt x="38" y="27"/>
                    <a:pt x="40" y="27"/>
                    <a:pt x="37" y="27"/>
                  </a:cubicBezTo>
                  <a:cubicBezTo>
                    <a:pt x="35" y="33"/>
                    <a:pt x="37" y="32"/>
                    <a:pt x="37" y="33"/>
                  </a:cubicBezTo>
                  <a:cubicBezTo>
                    <a:pt x="34" y="34"/>
                    <a:pt x="36" y="32"/>
                    <a:pt x="35" y="35"/>
                  </a:cubicBezTo>
                  <a:cubicBezTo>
                    <a:pt x="32" y="41"/>
                    <a:pt x="30" y="49"/>
                    <a:pt x="29" y="52"/>
                  </a:cubicBezTo>
                  <a:cubicBezTo>
                    <a:pt x="28" y="55"/>
                    <a:pt x="29" y="51"/>
                    <a:pt x="28" y="55"/>
                  </a:cubicBezTo>
                  <a:cubicBezTo>
                    <a:pt x="26" y="59"/>
                    <a:pt x="28" y="59"/>
                    <a:pt x="25" y="62"/>
                  </a:cubicBezTo>
                  <a:cubicBezTo>
                    <a:pt x="24" y="66"/>
                    <a:pt x="24" y="68"/>
                    <a:pt x="23" y="7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2" y="81"/>
                    <a:pt x="18" y="79"/>
                    <a:pt x="22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6" y="94"/>
                    <a:pt x="15" y="96"/>
                    <a:pt x="16" y="100"/>
                  </a:cubicBezTo>
                  <a:cubicBezTo>
                    <a:pt x="13" y="103"/>
                    <a:pt x="15" y="101"/>
                    <a:pt x="13" y="105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2" y="110"/>
                    <a:pt x="12" y="110"/>
                    <a:pt x="12" y="112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0" y="121"/>
                    <a:pt x="11" y="119"/>
                    <a:pt x="10" y="12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2"/>
                    <a:pt x="7" y="132"/>
                  </a:cubicBezTo>
                  <a:cubicBezTo>
                    <a:pt x="7" y="132"/>
                    <a:pt x="6" y="133"/>
                    <a:pt x="6" y="133"/>
                  </a:cubicBezTo>
                  <a:cubicBezTo>
                    <a:pt x="4" y="137"/>
                    <a:pt x="4" y="144"/>
                    <a:pt x="4" y="150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6"/>
                    <a:pt x="6" y="154"/>
                    <a:pt x="4" y="157"/>
                  </a:cubicBezTo>
                  <a:cubicBezTo>
                    <a:pt x="5" y="159"/>
                    <a:pt x="5" y="159"/>
                    <a:pt x="6" y="161"/>
                  </a:cubicBezTo>
                  <a:cubicBezTo>
                    <a:pt x="7" y="163"/>
                    <a:pt x="6" y="163"/>
                    <a:pt x="7" y="165"/>
                  </a:cubicBezTo>
                  <a:cubicBezTo>
                    <a:pt x="4" y="169"/>
                    <a:pt x="6" y="163"/>
                    <a:pt x="5" y="170"/>
                  </a:cubicBezTo>
                  <a:cubicBezTo>
                    <a:pt x="5" y="171"/>
                    <a:pt x="5" y="175"/>
                    <a:pt x="5" y="176"/>
                  </a:cubicBezTo>
                  <a:cubicBezTo>
                    <a:pt x="9" y="181"/>
                    <a:pt x="7" y="187"/>
                    <a:pt x="7" y="189"/>
                  </a:cubicBezTo>
                  <a:cubicBezTo>
                    <a:pt x="7" y="192"/>
                    <a:pt x="7" y="191"/>
                    <a:pt x="7" y="193"/>
                  </a:cubicBezTo>
                  <a:cubicBezTo>
                    <a:pt x="5" y="199"/>
                    <a:pt x="6" y="194"/>
                    <a:pt x="6" y="202"/>
                  </a:cubicBezTo>
                  <a:cubicBezTo>
                    <a:pt x="6" y="219"/>
                    <a:pt x="6" y="219"/>
                    <a:pt x="6" y="219"/>
                  </a:cubicBezTo>
                  <a:cubicBezTo>
                    <a:pt x="7" y="222"/>
                    <a:pt x="6" y="220"/>
                    <a:pt x="6" y="222"/>
                  </a:cubicBezTo>
                  <a:cubicBezTo>
                    <a:pt x="6" y="223"/>
                    <a:pt x="7" y="225"/>
                    <a:pt x="7" y="226"/>
                  </a:cubicBezTo>
                  <a:cubicBezTo>
                    <a:pt x="5" y="229"/>
                    <a:pt x="4" y="232"/>
                    <a:pt x="3" y="235"/>
                  </a:cubicBezTo>
                  <a:cubicBezTo>
                    <a:pt x="2" y="238"/>
                    <a:pt x="2" y="235"/>
                    <a:pt x="3" y="237"/>
                  </a:cubicBezTo>
                  <a:cubicBezTo>
                    <a:pt x="2" y="242"/>
                    <a:pt x="2" y="245"/>
                    <a:pt x="4" y="249"/>
                  </a:cubicBezTo>
                  <a:cubicBezTo>
                    <a:pt x="4" y="249"/>
                    <a:pt x="5" y="249"/>
                    <a:pt x="5" y="249"/>
                  </a:cubicBezTo>
                  <a:cubicBezTo>
                    <a:pt x="6" y="246"/>
                    <a:pt x="6" y="247"/>
                    <a:pt x="8" y="247"/>
                  </a:cubicBezTo>
                  <a:cubicBezTo>
                    <a:pt x="8" y="240"/>
                    <a:pt x="9" y="244"/>
                    <a:pt x="10" y="241"/>
                  </a:cubicBezTo>
                  <a:cubicBezTo>
                    <a:pt x="10" y="238"/>
                    <a:pt x="9" y="239"/>
                    <a:pt x="9" y="237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10" y="233"/>
                    <a:pt x="9" y="229"/>
                    <a:pt x="11" y="225"/>
                  </a:cubicBezTo>
                  <a:cubicBezTo>
                    <a:pt x="13" y="218"/>
                    <a:pt x="12" y="218"/>
                    <a:pt x="10" y="216"/>
                  </a:cubicBezTo>
                  <a:cubicBezTo>
                    <a:pt x="12" y="215"/>
                    <a:pt x="11" y="216"/>
                    <a:pt x="13" y="215"/>
                  </a:cubicBezTo>
                  <a:cubicBezTo>
                    <a:pt x="13" y="209"/>
                    <a:pt x="14" y="206"/>
                    <a:pt x="15" y="200"/>
                  </a:cubicBezTo>
                  <a:cubicBezTo>
                    <a:pt x="16" y="193"/>
                    <a:pt x="14" y="193"/>
                    <a:pt x="14" y="186"/>
                  </a:cubicBezTo>
                  <a:cubicBezTo>
                    <a:pt x="19" y="184"/>
                    <a:pt x="14" y="177"/>
                    <a:pt x="21" y="175"/>
                  </a:cubicBezTo>
                  <a:cubicBezTo>
                    <a:pt x="20" y="179"/>
                    <a:pt x="20" y="182"/>
                    <a:pt x="19" y="186"/>
                  </a:cubicBezTo>
                  <a:cubicBezTo>
                    <a:pt x="17" y="195"/>
                    <a:pt x="18" y="201"/>
                    <a:pt x="17" y="209"/>
                  </a:cubicBezTo>
                  <a:cubicBezTo>
                    <a:pt x="17" y="209"/>
                    <a:pt x="17" y="209"/>
                    <a:pt x="16" y="20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3" y="229"/>
                    <a:pt x="13" y="231"/>
                    <a:pt x="13" y="234"/>
                  </a:cubicBezTo>
                  <a:cubicBezTo>
                    <a:pt x="9" y="266"/>
                    <a:pt x="9" y="266"/>
                    <a:pt x="9" y="266"/>
                  </a:cubicBezTo>
                  <a:cubicBezTo>
                    <a:pt x="9" y="273"/>
                    <a:pt x="8" y="297"/>
                    <a:pt x="6" y="302"/>
                  </a:cubicBezTo>
                  <a:cubicBezTo>
                    <a:pt x="5" y="304"/>
                    <a:pt x="5" y="303"/>
                    <a:pt x="5" y="307"/>
                  </a:cubicBezTo>
                  <a:cubicBezTo>
                    <a:pt x="5" y="309"/>
                    <a:pt x="5" y="310"/>
                    <a:pt x="6" y="313"/>
                  </a:cubicBezTo>
                  <a:cubicBezTo>
                    <a:pt x="6" y="314"/>
                    <a:pt x="6" y="314"/>
                    <a:pt x="6" y="315"/>
                  </a:cubicBezTo>
                  <a:cubicBezTo>
                    <a:pt x="6" y="316"/>
                    <a:pt x="6" y="316"/>
                    <a:pt x="6" y="316"/>
                  </a:cubicBezTo>
                  <a:cubicBezTo>
                    <a:pt x="6" y="317"/>
                    <a:pt x="6" y="317"/>
                    <a:pt x="6" y="317"/>
                  </a:cubicBezTo>
                  <a:cubicBezTo>
                    <a:pt x="5" y="328"/>
                    <a:pt x="5" y="328"/>
                    <a:pt x="5" y="328"/>
                  </a:cubicBezTo>
                  <a:cubicBezTo>
                    <a:pt x="5" y="331"/>
                    <a:pt x="6" y="326"/>
                    <a:pt x="5" y="330"/>
                  </a:cubicBezTo>
                  <a:cubicBezTo>
                    <a:pt x="5" y="330"/>
                    <a:pt x="4" y="332"/>
                    <a:pt x="4" y="332"/>
                  </a:cubicBezTo>
                  <a:cubicBezTo>
                    <a:pt x="3" y="333"/>
                    <a:pt x="4" y="332"/>
                    <a:pt x="2" y="333"/>
                  </a:cubicBezTo>
                  <a:cubicBezTo>
                    <a:pt x="2" y="333"/>
                    <a:pt x="2" y="334"/>
                    <a:pt x="2" y="334"/>
                  </a:cubicBezTo>
                  <a:cubicBezTo>
                    <a:pt x="1" y="339"/>
                    <a:pt x="1" y="339"/>
                    <a:pt x="1" y="339"/>
                  </a:cubicBezTo>
                  <a:cubicBezTo>
                    <a:pt x="3" y="340"/>
                    <a:pt x="0" y="340"/>
                    <a:pt x="2" y="339"/>
                  </a:cubicBezTo>
                  <a:cubicBezTo>
                    <a:pt x="2" y="339"/>
                    <a:pt x="2" y="339"/>
                    <a:pt x="2" y="339"/>
                  </a:cubicBezTo>
                  <a:cubicBezTo>
                    <a:pt x="2" y="339"/>
                    <a:pt x="3" y="339"/>
                    <a:pt x="3" y="338"/>
                  </a:cubicBezTo>
                  <a:cubicBezTo>
                    <a:pt x="3" y="338"/>
                    <a:pt x="4" y="338"/>
                    <a:pt x="4" y="338"/>
                  </a:cubicBezTo>
                  <a:cubicBezTo>
                    <a:pt x="4" y="341"/>
                    <a:pt x="3" y="341"/>
                    <a:pt x="5" y="344"/>
                  </a:cubicBezTo>
                  <a:cubicBezTo>
                    <a:pt x="6" y="342"/>
                    <a:pt x="5" y="343"/>
                    <a:pt x="5" y="339"/>
                  </a:cubicBezTo>
                  <a:cubicBezTo>
                    <a:pt x="10" y="337"/>
                    <a:pt x="7" y="338"/>
                    <a:pt x="10" y="335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12" y="320"/>
                    <a:pt x="13" y="318"/>
                    <a:pt x="13" y="321"/>
                  </a:cubicBezTo>
                  <a:cubicBezTo>
                    <a:pt x="12" y="335"/>
                    <a:pt x="12" y="335"/>
                    <a:pt x="12" y="335"/>
                  </a:cubicBezTo>
                  <a:cubicBezTo>
                    <a:pt x="12" y="337"/>
                    <a:pt x="11" y="338"/>
                    <a:pt x="11" y="339"/>
                  </a:cubicBezTo>
                  <a:cubicBezTo>
                    <a:pt x="11" y="342"/>
                    <a:pt x="12" y="343"/>
                    <a:pt x="12" y="347"/>
                  </a:cubicBezTo>
                  <a:cubicBezTo>
                    <a:pt x="14" y="346"/>
                    <a:pt x="14" y="346"/>
                    <a:pt x="16" y="345"/>
                  </a:cubicBezTo>
                  <a:cubicBezTo>
                    <a:pt x="20" y="349"/>
                    <a:pt x="20" y="349"/>
                    <a:pt x="20" y="349"/>
                  </a:cubicBezTo>
                  <a:cubicBezTo>
                    <a:pt x="20" y="347"/>
                    <a:pt x="21" y="345"/>
                    <a:pt x="21" y="343"/>
                  </a:cubicBezTo>
                  <a:cubicBezTo>
                    <a:pt x="21" y="342"/>
                    <a:pt x="21" y="342"/>
                    <a:pt x="22" y="342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2" y="341"/>
                    <a:pt x="22" y="340"/>
                    <a:pt x="22" y="339"/>
                  </a:cubicBezTo>
                  <a:cubicBezTo>
                    <a:pt x="24" y="323"/>
                    <a:pt x="24" y="323"/>
                    <a:pt x="24" y="323"/>
                  </a:cubicBezTo>
                  <a:cubicBezTo>
                    <a:pt x="23" y="319"/>
                    <a:pt x="24" y="323"/>
                    <a:pt x="23" y="319"/>
                  </a:cubicBezTo>
                  <a:cubicBezTo>
                    <a:pt x="26" y="314"/>
                    <a:pt x="27" y="309"/>
                    <a:pt x="25" y="304"/>
                  </a:cubicBezTo>
                  <a:cubicBezTo>
                    <a:pt x="26" y="302"/>
                    <a:pt x="26" y="301"/>
                    <a:pt x="27" y="299"/>
                  </a:cubicBezTo>
                  <a:cubicBezTo>
                    <a:pt x="29" y="293"/>
                    <a:pt x="29" y="288"/>
                    <a:pt x="30" y="281"/>
                  </a:cubicBezTo>
                  <a:cubicBezTo>
                    <a:pt x="30" y="279"/>
                    <a:pt x="31" y="273"/>
                    <a:pt x="32" y="269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39"/>
                    <a:pt x="37" y="239"/>
                    <a:pt x="38" y="232"/>
                  </a:cubicBezTo>
                  <a:cubicBezTo>
                    <a:pt x="38" y="230"/>
                    <a:pt x="39" y="222"/>
                    <a:pt x="40" y="220"/>
                  </a:cubicBezTo>
                  <a:cubicBezTo>
                    <a:pt x="43" y="209"/>
                    <a:pt x="43" y="209"/>
                    <a:pt x="43" y="209"/>
                  </a:cubicBezTo>
                  <a:cubicBezTo>
                    <a:pt x="43" y="225"/>
                    <a:pt x="43" y="225"/>
                    <a:pt x="43" y="225"/>
                  </a:cubicBezTo>
                  <a:cubicBezTo>
                    <a:pt x="43" y="230"/>
                    <a:pt x="41" y="232"/>
                    <a:pt x="41" y="238"/>
                  </a:cubicBezTo>
                  <a:cubicBezTo>
                    <a:pt x="41" y="241"/>
                    <a:pt x="41" y="242"/>
                    <a:pt x="41" y="245"/>
                  </a:cubicBezTo>
                  <a:cubicBezTo>
                    <a:pt x="42" y="256"/>
                    <a:pt x="38" y="270"/>
                    <a:pt x="36" y="281"/>
                  </a:cubicBezTo>
                  <a:cubicBezTo>
                    <a:pt x="36" y="284"/>
                    <a:pt x="36" y="284"/>
                    <a:pt x="35" y="287"/>
                  </a:cubicBezTo>
                  <a:cubicBezTo>
                    <a:pt x="33" y="294"/>
                    <a:pt x="34" y="303"/>
                    <a:pt x="32" y="309"/>
                  </a:cubicBezTo>
                  <a:cubicBezTo>
                    <a:pt x="31" y="315"/>
                    <a:pt x="33" y="318"/>
                    <a:pt x="32" y="324"/>
                  </a:cubicBezTo>
                  <a:cubicBezTo>
                    <a:pt x="37" y="323"/>
                    <a:pt x="37" y="323"/>
                    <a:pt x="37" y="323"/>
                  </a:cubicBezTo>
                  <a:cubicBezTo>
                    <a:pt x="36" y="316"/>
                    <a:pt x="37" y="320"/>
                    <a:pt x="38" y="318"/>
                  </a:cubicBezTo>
                  <a:cubicBezTo>
                    <a:pt x="41" y="312"/>
                    <a:pt x="42" y="303"/>
                    <a:pt x="44" y="298"/>
                  </a:cubicBezTo>
                  <a:cubicBezTo>
                    <a:pt x="45" y="295"/>
                    <a:pt x="45" y="296"/>
                    <a:pt x="46" y="294"/>
                  </a:cubicBezTo>
                  <a:cubicBezTo>
                    <a:pt x="47" y="292"/>
                    <a:pt x="48" y="288"/>
                    <a:pt x="49" y="284"/>
                  </a:cubicBezTo>
                  <a:cubicBezTo>
                    <a:pt x="49" y="283"/>
                    <a:pt x="49" y="282"/>
                    <a:pt x="50" y="281"/>
                  </a:cubicBezTo>
                  <a:cubicBezTo>
                    <a:pt x="50" y="281"/>
                    <a:pt x="50" y="281"/>
                    <a:pt x="50" y="280"/>
                  </a:cubicBezTo>
                  <a:cubicBezTo>
                    <a:pt x="52" y="274"/>
                    <a:pt x="52" y="274"/>
                    <a:pt x="52" y="274"/>
                  </a:cubicBezTo>
                  <a:cubicBezTo>
                    <a:pt x="53" y="271"/>
                    <a:pt x="53" y="268"/>
                    <a:pt x="54" y="264"/>
                  </a:cubicBezTo>
                  <a:cubicBezTo>
                    <a:pt x="56" y="258"/>
                    <a:pt x="57" y="249"/>
                    <a:pt x="58" y="242"/>
                  </a:cubicBezTo>
                  <a:cubicBezTo>
                    <a:pt x="62" y="241"/>
                    <a:pt x="61" y="243"/>
                    <a:pt x="63" y="239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63" y="240"/>
                    <a:pt x="64" y="240"/>
                    <a:pt x="64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5" y="242"/>
                    <a:pt x="66" y="243"/>
                    <a:pt x="66" y="243"/>
                  </a:cubicBezTo>
                  <a:cubicBezTo>
                    <a:pt x="66" y="242"/>
                    <a:pt x="66" y="242"/>
                    <a:pt x="66" y="242"/>
                  </a:cubicBezTo>
                  <a:cubicBezTo>
                    <a:pt x="68" y="239"/>
                    <a:pt x="68" y="239"/>
                    <a:pt x="68" y="239"/>
                  </a:cubicBezTo>
                  <a:cubicBezTo>
                    <a:pt x="70" y="235"/>
                    <a:pt x="68" y="237"/>
                    <a:pt x="71" y="235"/>
                  </a:cubicBezTo>
                  <a:cubicBezTo>
                    <a:pt x="70" y="230"/>
                    <a:pt x="71" y="229"/>
                    <a:pt x="72" y="224"/>
                  </a:cubicBezTo>
                  <a:cubicBezTo>
                    <a:pt x="75" y="215"/>
                    <a:pt x="75" y="215"/>
                    <a:pt x="75" y="215"/>
                  </a:cubicBezTo>
                  <a:cubicBezTo>
                    <a:pt x="76" y="214"/>
                    <a:pt x="75" y="215"/>
                    <a:pt x="76" y="213"/>
                  </a:cubicBezTo>
                  <a:cubicBezTo>
                    <a:pt x="74" y="212"/>
                    <a:pt x="79" y="212"/>
                    <a:pt x="74" y="212"/>
                  </a:cubicBezTo>
                  <a:cubicBezTo>
                    <a:pt x="74" y="209"/>
                    <a:pt x="75" y="211"/>
                    <a:pt x="78" y="208"/>
                  </a:cubicBezTo>
                  <a:cubicBezTo>
                    <a:pt x="79" y="207"/>
                    <a:pt x="79" y="207"/>
                    <a:pt x="79" y="207"/>
                  </a:cubicBezTo>
                  <a:cubicBezTo>
                    <a:pt x="80" y="205"/>
                    <a:pt x="82" y="205"/>
                    <a:pt x="81" y="203"/>
                  </a:cubicBezTo>
                  <a:cubicBezTo>
                    <a:pt x="82" y="199"/>
                    <a:pt x="82" y="199"/>
                    <a:pt x="82" y="199"/>
                  </a:cubicBezTo>
                  <a:cubicBezTo>
                    <a:pt x="82" y="198"/>
                    <a:pt x="82" y="198"/>
                    <a:pt x="83" y="196"/>
                  </a:cubicBezTo>
                  <a:cubicBezTo>
                    <a:pt x="87" y="190"/>
                    <a:pt x="85" y="190"/>
                    <a:pt x="89" y="184"/>
                  </a:cubicBezTo>
                  <a:cubicBezTo>
                    <a:pt x="88" y="178"/>
                    <a:pt x="88" y="178"/>
                    <a:pt x="88" y="178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7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4"/>
                    <a:pt x="90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89" y="169"/>
                    <a:pt x="91" y="172"/>
                    <a:pt x="91" y="169"/>
                  </a:cubicBezTo>
                  <a:cubicBezTo>
                    <a:pt x="91" y="168"/>
                    <a:pt x="91" y="167"/>
                    <a:pt x="91" y="166"/>
                  </a:cubicBezTo>
                  <a:cubicBezTo>
                    <a:pt x="91" y="161"/>
                    <a:pt x="91" y="165"/>
                    <a:pt x="90" y="163"/>
                  </a:cubicBezTo>
                  <a:cubicBezTo>
                    <a:pt x="93" y="162"/>
                    <a:pt x="92" y="163"/>
                    <a:pt x="94" y="160"/>
                  </a:cubicBezTo>
                  <a:cubicBezTo>
                    <a:pt x="94" y="166"/>
                    <a:pt x="94" y="166"/>
                    <a:pt x="94" y="166"/>
                  </a:cubicBezTo>
                  <a:cubicBezTo>
                    <a:pt x="95" y="168"/>
                    <a:pt x="94" y="167"/>
                    <a:pt x="95" y="168"/>
                  </a:cubicBezTo>
                  <a:cubicBezTo>
                    <a:pt x="99" y="164"/>
                    <a:pt x="99" y="164"/>
                    <a:pt x="99" y="164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4" y="145"/>
                    <a:pt x="104" y="141"/>
                    <a:pt x="105" y="136"/>
                  </a:cubicBezTo>
                  <a:cubicBezTo>
                    <a:pt x="106" y="132"/>
                    <a:pt x="106" y="131"/>
                    <a:pt x="106" y="126"/>
                  </a:cubicBezTo>
                  <a:cubicBezTo>
                    <a:pt x="107" y="122"/>
                    <a:pt x="113" y="118"/>
                    <a:pt x="108" y="114"/>
                  </a:cubicBezTo>
                  <a:cubicBezTo>
                    <a:pt x="114" y="112"/>
                    <a:pt x="112" y="111"/>
                    <a:pt x="114" y="100"/>
                  </a:cubicBezTo>
                  <a:cubicBezTo>
                    <a:pt x="117" y="83"/>
                    <a:pt x="115" y="91"/>
                    <a:pt x="115" y="82"/>
                  </a:cubicBezTo>
                  <a:cubicBezTo>
                    <a:pt x="115" y="69"/>
                    <a:pt x="116" y="52"/>
                    <a:pt x="116" y="38"/>
                  </a:cubicBezTo>
                  <a:cubicBezTo>
                    <a:pt x="116" y="38"/>
                    <a:pt x="114" y="39"/>
                    <a:pt x="114" y="39"/>
                  </a:cubicBezTo>
                  <a:cubicBezTo>
                    <a:pt x="110" y="39"/>
                    <a:pt x="113" y="32"/>
                    <a:pt x="114" y="3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2" y="17"/>
                    <a:pt x="112" y="16"/>
                    <a:pt x="112" y="15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0" y="2"/>
                    <a:pt x="100" y="1"/>
                    <a:pt x="100" y="3"/>
                  </a:cubicBezTo>
                  <a:cubicBezTo>
                    <a:pt x="98" y="8"/>
                    <a:pt x="98" y="17"/>
                    <a:pt x="98" y="22"/>
                  </a:cubicBezTo>
                  <a:cubicBezTo>
                    <a:pt x="97" y="28"/>
                    <a:pt x="97" y="36"/>
                    <a:pt x="96" y="42"/>
                  </a:cubicBezTo>
                  <a:cubicBezTo>
                    <a:pt x="96" y="55"/>
                    <a:pt x="94" y="62"/>
                    <a:pt x="94" y="73"/>
                  </a:cubicBezTo>
                  <a:cubicBezTo>
                    <a:pt x="93" y="76"/>
                    <a:pt x="93" y="78"/>
                    <a:pt x="91" y="80"/>
                  </a:cubicBezTo>
                  <a:cubicBezTo>
                    <a:pt x="93" y="73"/>
                    <a:pt x="90" y="73"/>
                    <a:pt x="91" y="67"/>
                  </a:cubicBezTo>
                  <a:cubicBezTo>
                    <a:pt x="92" y="64"/>
                    <a:pt x="91" y="60"/>
                    <a:pt x="91" y="58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1" y="42"/>
                    <a:pt x="92" y="42"/>
                    <a:pt x="91" y="43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88" y="45"/>
                    <a:pt x="88" y="45"/>
                    <a:pt x="87" y="46"/>
                  </a:cubicBezTo>
                  <a:cubicBezTo>
                    <a:pt x="83" y="49"/>
                    <a:pt x="85" y="46"/>
                    <a:pt x="83" y="51"/>
                  </a:cubicBezTo>
                  <a:cubicBezTo>
                    <a:pt x="80" y="57"/>
                    <a:pt x="76" y="75"/>
                    <a:pt x="74" y="83"/>
                  </a:cubicBezTo>
                  <a:cubicBezTo>
                    <a:pt x="72" y="89"/>
                    <a:pt x="71" y="93"/>
                    <a:pt x="70" y="99"/>
                  </a:cubicBezTo>
                  <a:cubicBezTo>
                    <a:pt x="68" y="111"/>
                    <a:pt x="64" y="121"/>
                    <a:pt x="62" y="132"/>
                  </a:cubicBezTo>
                  <a:cubicBezTo>
                    <a:pt x="62" y="136"/>
                    <a:pt x="61" y="135"/>
                    <a:pt x="60" y="141"/>
                  </a:cubicBezTo>
                  <a:cubicBezTo>
                    <a:pt x="59" y="154"/>
                    <a:pt x="59" y="154"/>
                    <a:pt x="59" y="154"/>
                  </a:cubicBezTo>
                  <a:cubicBezTo>
                    <a:pt x="58" y="158"/>
                    <a:pt x="58" y="157"/>
                    <a:pt x="56" y="160"/>
                  </a:cubicBezTo>
                  <a:cubicBezTo>
                    <a:pt x="55" y="161"/>
                    <a:pt x="55" y="161"/>
                    <a:pt x="55" y="162"/>
                  </a:cubicBezTo>
                  <a:cubicBezTo>
                    <a:pt x="55" y="162"/>
                    <a:pt x="55" y="163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3" y="150"/>
                    <a:pt x="57" y="146"/>
                    <a:pt x="58" y="135"/>
                  </a:cubicBezTo>
                  <a:cubicBezTo>
                    <a:pt x="58" y="132"/>
                    <a:pt x="60" y="124"/>
                    <a:pt x="61" y="121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61"/>
                    <a:pt x="75" y="63"/>
                    <a:pt x="74" y="55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3" y="53"/>
                    <a:pt x="76" y="53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2" y="45"/>
                    <a:pt x="70" y="44"/>
                    <a:pt x="67" y="45"/>
                  </a:cubicBezTo>
                  <a:cubicBezTo>
                    <a:pt x="70" y="34"/>
                    <a:pt x="70" y="35"/>
                    <a:pt x="69" y="25"/>
                  </a:cubicBezTo>
                  <a:cubicBezTo>
                    <a:pt x="69" y="24"/>
                    <a:pt x="69" y="22"/>
                    <a:pt x="69" y="21"/>
                  </a:cubicBezTo>
                  <a:cubicBezTo>
                    <a:pt x="69" y="17"/>
                    <a:pt x="69" y="20"/>
                    <a:pt x="68" y="19"/>
                  </a:cubicBezTo>
                  <a:cubicBezTo>
                    <a:pt x="68" y="19"/>
                    <a:pt x="69" y="19"/>
                    <a:pt x="69" y="18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2" y="15"/>
                    <a:pt x="74" y="10"/>
                    <a:pt x="72" y="5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7" y="13"/>
                    <a:pt x="66" y="11"/>
                    <a:pt x="65" y="15"/>
                  </a:cubicBezTo>
                  <a:cubicBezTo>
                    <a:pt x="62" y="22"/>
                    <a:pt x="59" y="29"/>
                    <a:pt x="58" y="38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5" y="41"/>
                    <a:pt x="58" y="41"/>
                    <a:pt x="53" y="43"/>
                  </a:cubicBezTo>
                  <a:cubicBezTo>
                    <a:pt x="55" y="37"/>
                    <a:pt x="55" y="29"/>
                    <a:pt x="56" y="23"/>
                  </a:cubicBezTo>
                  <a:cubicBezTo>
                    <a:pt x="58" y="20"/>
                    <a:pt x="58" y="17"/>
                    <a:pt x="57" y="14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9"/>
                    <a:pt x="51" y="29"/>
                    <a:pt x="51" y="32"/>
                  </a:cubicBezTo>
                  <a:cubicBezTo>
                    <a:pt x="43" y="35"/>
                    <a:pt x="47" y="42"/>
                    <a:pt x="43" y="44"/>
                  </a:cubicBezTo>
                  <a:cubicBezTo>
                    <a:pt x="43" y="42"/>
                    <a:pt x="43" y="42"/>
                    <a:pt x="43" y="39"/>
                  </a:cubicBezTo>
                  <a:cubicBezTo>
                    <a:pt x="46" y="26"/>
                    <a:pt x="46" y="26"/>
                    <a:pt x="46" y="26"/>
                  </a:cubicBezTo>
                  <a:lnTo>
                    <a:pt x="46" y="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4" name="Freeform 39"/>
            <p:cNvSpPr>
              <a:spLocks noEditPoints="1"/>
            </p:cNvSpPr>
            <p:nvPr/>
          </p:nvSpPr>
          <p:spPr bwMode="auto">
            <a:xfrm>
              <a:off x="1862857" y="4567230"/>
              <a:ext cx="103324" cy="388247"/>
            </a:xfrm>
            <a:custGeom>
              <a:avLst/>
              <a:gdLst>
                <a:gd name="T0" fmla="*/ 89 w 103"/>
                <a:gd name="T1" fmla="*/ 251 h 386"/>
                <a:gd name="T2" fmla="*/ 78 w 103"/>
                <a:gd name="T3" fmla="*/ 216 h 386"/>
                <a:gd name="T4" fmla="*/ 25 w 103"/>
                <a:gd name="T5" fmla="*/ 172 h 386"/>
                <a:gd name="T6" fmla="*/ 24 w 103"/>
                <a:gd name="T7" fmla="*/ 138 h 386"/>
                <a:gd name="T8" fmla="*/ 61 w 103"/>
                <a:gd name="T9" fmla="*/ 14 h 386"/>
                <a:gd name="T10" fmla="*/ 53 w 103"/>
                <a:gd name="T11" fmla="*/ 0 h 386"/>
                <a:gd name="T12" fmla="*/ 58 w 103"/>
                <a:gd name="T13" fmla="*/ 26 h 386"/>
                <a:gd name="T14" fmla="*/ 57 w 103"/>
                <a:gd name="T15" fmla="*/ 49 h 386"/>
                <a:gd name="T16" fmla="*/ 48 w 103"/>
                <a:gd name="T17" fmla="*/ 46 h 386"/>
                <a:gd name="T18" fmla="*/ 49 w 103"/>
                <a:gd name="T19" fmla="*/ 53 h 386"/>
                <a:gd name="T20" fmla="*/ 49 w 103"/>
                <a:gd name="T21" fmla="*/ 83 h 386"/>
                <a:gd name="T22" fmla="*/ 54 w 103"/>
                <a:gd name="T23" fmla="*/ 141 h 386"/>
                <a:gd name="T24" fmla="*/ 59 w 103"/>
                <a:gd name="T25" fmla="*/ 201 h 386"/>
                <a:gd name="T26" fmla="*/ 57 w 103"/>
                <a:gd name="T27" fmla="*/ 211 h 386"/>
                <a:gd name="T28" fmla="*/ 52 w 103"/>
                <a:gd name="T29" fmla="*/ 182 h 386"/>
                <a:gd name="T30" fmla="*/ 51 w 103"/>
                <a:gd name="T31" fmla="*/ 169 h 386"/>
                <a:gd name="T32" fmla="*/ 45 w 103"/>
                <a:gd name="T33" fmla="*/ 127 h 386"/>
                <a:gd name="T34" fmla="*/ 36 w 103"/>
                <a:gd name="T35" fmla="*/ 75 h 386"/>
                <a:gd name="T36" fmla="*/ 29 w 103"/>
                <a:gd name="T37" fmla="*/ 37 h 386"/>
                <a:gd name="T38" fmla="*/ 18 w 103"/>
                <a:gd name="T39" fmla="*/ 23 h 386"/>
                <a:gd name="T40" fmla="*/ 8 w 103"/>
                <a:gd name="T41" fmla="*/ 4 h 386"/>
                <a:gd name="T42" fmla="*/ 2 w 103"/>
                <a:gd name="T43" fmla="*/ 46 h 386"/>
                <a:gd name="T44" fmla="*/ 4 w 103"/>
                <a:gd name="T45" fmla="*/ 87 h 386"/>
                <a:gd name="T46" fmla="*/ 7 w 103"/>
                <a:gd name="T47" fmla="*/ 141 h 386"/>
                <a:gd name="T48" fmla="*/ 11 w 103"/>
                <a:gd name="T49" fmla="*/ 167 h 386"/>
                <a:gd name="T50" fmla="*/ 24 w 103"/>
                <a:gd name="T51" fmla="*/ 218 h 386"/>
                <a:gd name="T52" fmla="*/ 22 w 103"/>
                <a:gd name="T53" fmla="*/ 193 h 386"/>
                <a:gd name="T54" fmla="*/ 21 w 103"/>
                <a:gd name="T55" fmla="*/ 180 h 386"/>
                <a:gd name="T56" fmla="*/ 35 w 103"/>
                <a:gd name="T57" fmla="*/ 247 h 386"/>
                <a:gd name="T58" fmla="*/ 47 w 103"/>
                <a:gd name="T59" fmla="*/ 286 h 386"/>
                <a:gd name="T60" fmla="*/ 59 w 103"/>
                <a:gd name="T61" fmla="*/ 339 h 386"/>
                <a:gd name="T62" fmla="*/ 64 w 103"/>
                <a:gd name="T63" fmla="*/ 357 h 386"/>
                <a:gd name="T64" fmla="*/ 69 w 103"/>
                <a:gd name="T65" fmla="*/ 358 h 386"/>
                <a:gd name="T66" fmla="*/ 76 w 103"/>
                <a:gd name="T67" fmla="*/ 381 h 386"/>
                <a:gd name="T68" fmla="*/ 87 w 103"/>
                <a:gd name="T69" fmla="*/ 376 h 386"/>
                <a:gd name="T70" fmla="*/ 90 w 103"/>
                <a:gd name="T71" fmla="*/ 367 h 386"/>
                <a:gd name="T72" fmla="*/ 97 w 103"/>
                <a:gd name="T73" fmla="*/ 334 h 386"/>
                <a:gd name="T74" fmla="*/ 103 w 103"/>
                <a:gd name="T75" fmla="*/ 314 h 386"/>
                <a:gd name="T76" fmla="*/ 101 w 103"/>
                <a:gd name="T77" fmla="*/ 288 h 386"/>
                <a:gd name="T78" fmla="*/ 97 w 103"/>
                <a:gd name="T79" fmla="*/ 271 h 386"/>
                <a:gd name="T80" fmla="*/ 94 w 103"/>
                <a:gd name="T81" fmla="*/ 262 h 386"/>
                <a:gd name="T82" fmla="*/ 94 w 103"/>
                <a:gd name="T83" fmla="*/ 252 h 386"/>
                <a:gd name="T84" fmla="*/ 93 w 103"/>
                <a:gd name="T85" fmla="*/ 239 h 386"/>
                <a:gd name="T86" fmla="*/ 96 w 103"/>
                <a:gd name="T87" fmla="*/ 235 h 386"/>
                <a:gd name="T88" fmla="*/ 95 w 103"/>
                <a:gd name="T89" fmla="*/ 217 h 386"/>
                <a:gd name="T90" fmla="*/ 90 w 103"/>
                <a:gd name="T91" fmla="*/ 198 h 386"/>
                <a:gd name="T92" fmla="*/ 93 w 103"/>
                <a:gd name="T93" fmla="*/ 181 h 386"/>
                <a:gd name="T94" fmla="*/ 98 w 103"/>
                <a:gd name="T95" fmla="*/ 168 h 386"/>
                <a:gd name="T96" fmla="*/ 94 w 103"/>
                <a:gd name="T97" fmla="*/ 136 h 386"/>
                <a:gd name="T98" fmla="*/ 85 w 103"/>
                <a:gd name="T99" fmla="*/ 107 h 386"/>
                <a:gd name="T100" fmla="*/ 83 w 103"/>
                <a:gd name="T101" fmla="*/ 91 h 386"/>
                <a:gd name="T102" fmla="*/ 72 w 103"/>
                <a:gd name="T103" fmla="*/ 47 h 386"/>
                <a:gd name="T104" fmla="*/ 61 w 103"/>
                <a:gd name="T105" fmla="*/ 1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" h="386">
                  <a:moveTo>
                    <a:pt x="89" y="251"/>
                  </a:moveTo>
                  <a:cubicBezTo>
                    <a:pt x="95" y="255"/>
                    <a:pt x="95" y="255"/>
                    <a:pt x="95" y="255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0" y="253"/>
                    <a:pt x="91" y="253"/>
                    <a:pt x="89" y="251"/>
                  </a:cubicBezTo>
                  <a:close/>
                  <a:moveTo>
                    <a:pt x="78" y="216"/>
                  </a:moveTo>
                  <a:cubicBezTo>
                    <a:pt x="79" y="214"/>
                    <a:pt x="79" y="214"/>
                    <a:pt x="81" y="214"/>
                  </a:cubicBezTo>
                  <a:cubicBezTo>
                    <a:pt x="80" y="218"/>
                    <a:pt x="80" y="218"/>
                    <a:pt x="80" y="218"/>
                  </a:cubicBezTo>
                  <a:lnTo>
                    <a:pt x="78" y="216"/>
                  </a:lnTo>
                  <a:close/>
                  <a:moveTo>
                    <a:pt x="24" y="138"/>
                  </a:moveTo>
                  <a:cubicBezTo>
                    <a:pt x="24" y="140"/>
                    <a:pt x="24" y="139"/>
                    <a:pt x="24" y="141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71"/>
                    <a:pt x="25" y="169"/>
                    <a:pt x="25" y="172"/>
                  </a:cubicBezTo>
                  <a:cubicBezTo>
                    <a:pt x="23" y="167"/>
                    <a:pt x="21" y="148"/>
                    <a:pt x="21" y="145"/>
                  </a:cubicBezTo>
                  <a:cubicBezTo>
                    <a:pt x="22" y="142"/>
                    <a:pt x="21" y="146"/>
                    <a:pt x="22" y="142"/>
                  </a:cubicBezTo>
                  <a:cubicBezTo>
                    <a:pt x="23" y="141"/>
                    <a:pt x="21" y="140"/>
                    <a:pt x="23" y="138"/>
                  </a:cubicBezTo>
                  <a:lnTo>
                    <a:pt x="24" y="138"/>
                  </a:lnTo>
                  <a:close/>
                  <a:moveTo>
                    <a:pt x="23" y="114"/>
                  </a:moveTo>
                  <a:cubicBezTo>
                    <a:pt x="23" y="134"/>
                    <a:pt x="23" y="134"/>
                    <a:pt x="23" y="134"/>
                  </a:cubicBezTo>
                  <a:cubicBezTo>
                    <a:pt x="21" y="130"/>
                    <a:pt x="19" y="118"/>
                    <a:pt x="23" y="114"/>
                  </a:cubicBezTo>
                  <a:close/>
                  <a:moveTo>
                    <a:pt x="61" y="14"/>
                  </a:moveTo>
                  <a:cubicBezTo>
                    <a:pt x="60" y="9"/>
                    <a:pt x="60" y="9"/>
                    <a:pt x="60" y="9"/>
                  </a:cubicBezTo>
                  <a:cubicBezTo>
                    <a:pt x="59" y="7"/>
                    <a:pt x="59" y="7"/>
                    <a:pt x="59" y="5"/>
                  </a:cubicBezTo>
                  <a:cubicBezTo>
                    <a:pt x="58" y="4"/>
                    <a:pt x="57" y="5"/>
                    <a:pt x="55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3"/>
                    <a:pt x="53" y="5"/>
                    <a:pt x="54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6"/>
                    <a:pt x="54" y="19"/>
                    <a:pt x="55" y="23"/>
                  </a:cubicBezTo>
                  <a:cubicBezTo>
                    <a:pt x="56" y="24"/>
                    <a:pt x="57" y="24"/>
                    <a:pt x="58" y="26"/>
                  </a:cubicBezTo>
                  <a:cubicBezTo>
                    <a:pt x="56" y="28"/>
                    <a:pt x="56" y="31"/>
                    <a:pt x="54" y="34"/>
                  </a:cubicBezTo>
                  <a:cubicBezTo>
                    <a:pt x="55" y="38"/>
                    <a:pt x="56" y="38"/>
                    <a:pt x="53" y="42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3" y="48"/>
                    <a:pt x="52" y="46"/>
                    <a:pt x="50" y="42"/>
                  </a:cubicBezTo>
                  <a:cubicBezTo>
                    <a:pt x="49" y="39"/>
                    <a:pt x="50" y="40"/>
                    <a:pt x="49" y="3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9" y="47"/>
                    <a:pt x="49" y="47"/>
                    <a:pt x="49" y="48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4"/>
                    <a:pt x="47" y="55"/>
                    <a:pt x="45" y="57"/>
                  </a:cubicBezTo>
                  <a:cubicBezTo>
                    <a:pt x="49" y="65"/>
                    <a:pt x="44" y="71"/>
                    <a:pt x="51" y="76"/>
                  </a:cubicBezTo>
                  <a:cubicBezTo>
                    <a:pt x="49" y="83"/>
                    <a:pt x="50" y="78"/>
                    <a:pt x="52" y="84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9" y="87"/>
                    <a:pt x="49" y="90"/>
                    <a:pt x="49" y="93"/>
                  </a:cubicBezTo>
                  <a:cubicBezTo>
                    <a:pt x="52" y="133"/>
                    <a:pt x="52" y="133"/>
                    <a:pt x="52" y="133"/>
                  </a:cubicBezTo>
                  <a:cubicBezTo>
                    <a:pt x="53" y="135"/>
                    <a:pt x="53" y="137"/>
                    <a:pt x="53" y="139"/>
                  </a:cubicBezTo>
                  <a:cubicBezTo>
                    <a:pt x="53" y="142"/>
                    <a:pt x="53" y="139"/>
                    <a:pt x="54" y="141"/>
                  </a:cubicBezTo>
                  <a:cubicBezTo>
                    <a:pt x="54" y="141"/>
                    <a:pt x="54" y="142"/>
                    <a:pt x="54" y="142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5" y="148"/>
                    <a:pt x="55" y="149"/>
                    <a:pt x="55" y="149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3"/>
                    <a:pt x="60" y="208"/>
                    <a:pt x="60" y="210"/>
                  </a:cubicBezTo>
                  <a:cubicBezTo>
                    <a:pt x="63" y="240"/>
                    <a:pt x="63" y="240"/>
                    <a:pt x="63" y="240"/>
                  </a:cubicBezTo>
                  <a:cubicBezTo>
                    <a:pt x="59" y="238"/>
                    <a:pt x="59" y="231"/>
                    <a:pt x="59" y="228"/>
                  </a:cubicBezTo>
                  <a:cubicBezTo>
                    <a:pt x="59" y="221"/>
                    <a:pt x="58" y="217"/>
                    <a:pt x="57" y="211"/>
                  </a:cubicBezTo>
                  <a:cubicBezTo>
                    <a:pt x="54" y="204"/>
                    <a:pt x="55" y="194"/>
                    <a:pt x="54" y="189"/>
                  </a:cubicBezTo>
                  <a:cubicBezTo>
                    <a:pt x="52" y="184"/>
                    <a:pt x="54" y="190"/>
                    <a:pt x="52" y="187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2" y="182"/>
                  </a:cubicBezTo>
                  <a:cubicBezTo>
                    <a:pt x="52" y="182"/>
                    <a:pt x="52" y="182"/>
                    <a:pt x="53" y="181"/>
                  </a:cubicBezTo>
                  <a:cubicBezTo>
                    <a:pt x="50" y="177"/>
                    <a:pt x="52" y="182"/>
                    <a:pt x="50" y="177"/>
                  </a:cubicBezTo>
                  <a:cubicBezTo>
                    <a:pt x="50" y="174"/>
                    <a:pt x="50" y="175"/>
                    <a:pt x="49" y="172"/>
                  </a:cubicBezTo>
                  <a:cubicBezTo>
                    <a:pt x="51" y="169"/>
                    <a:pt x="51" y="169"/>
                    <a:pt x="51" y="169"/>
                  </a:cubicBezTo>
                  <a:cubicBezTo>
                    <a:pt x="47" y="161"/>
                    <a:pt x="49" y="159"/>
                    <a:pt x="48" y="153"/>
                  </a:cubicBezTo>
                  <a:cubicBezTo>
                    <a:pt x="46" y="144"/>
                    <a:pt x="45" y="147"/>
                    <a:pt x="46" y="137"/>
                  </a:cubicBezTo>
                  <a:cubicBezTo>
                    <a:pt x="45" y="136"/>
                    <a:pt x="46" y="135"/>
                    <a:pt x="43" y="135"/>
                  </a:cubicBezTo>
                  <a:cubicBezTo>
                    <a:pt x="43" y="127"/>
                    <a:pt x="42" y="130"/>
                    <a:pt x="45" y="127"/>
                  </a:cubicBezTo>
                  <a:cubicBezTo>
                    <a:pt x="40" y="110"/>
                    <a:pt x="40" y="110"/>
                    <a:pt x="40" y="110"/>
                  </a:cubicBezTo>
                  <a:cubicBezTo>
                    <a:pt x="41" y="108"/>
                    <a:pt x="40" y="109"/>
                    <a:pt x="42" y="108"/>
                  </a:cubicBezTo>
                  <a:cubicBezTo>
                    <a:pt x="40" y="104"/>
                    <a:pt x="40" y="96"/>
                    <a:pt x="40" y="9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4" y="71"/>
                    <a:pt x="34" y="69"/>
                    <a:pt x="34" y="63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58"/>
                    <a:pt x="32" y="57"/>
                    <a:pt x="31" y="54"/>
                  </a:cubicBezTo>
                  <a:cubicBezTo>
                    <a:pt x="29" y="46"/>
                    <a:pt x="32" y="41"/>
                    <a:pt x="29" y="37"/>
                  </a:cubicBezTo>
                  <a:cubicBezTo>
                    <a:pt x="31" y="31"/>
                    <a:pt x="29" y="27"/>
                    <a:pt x="29" y="20"/>
                  </a:cubicBezTo>
                  <a:cubicBezTo>
                    <a:pt x="28" y="16"/>
                    <a:pt x="26" y="9"/>
                    <a:pt x="24" y="7"/>
                  </a:cubicBezTo>
                  <a:cubicBezTo>
                    <a:pt x="21" y="9"/>
                    <a:pt x="23" y="9"/>
                    <a:pt x="20" y="9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19"/>
                    <a:pt x="13" y="10"/>
                    <a:pt x="14" y="5"/>
                  </a:cubicBezTo>
                  <a:cubicBezTo>
                    <a:pt x="12" y="5"/>
                    <a:pt x="9" y="6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6"/>
                    <a:pt x="4" y="14"/>
                    <a:pt x="4" y="15"/>
                  </a:cubicBezTo>
                  <a:cubicBezTo>
                    <a:pt x="2" y="23"/>
                    <a:pt x="1" y="38"/>
                    <a:pt x="2" y="46"/>
                  </a:cubicBezTo>
                  <a:cubicBezTo>
                    <a:pt x="2" y="51"/>
                    <a:pt x="1" y="54"/>
                    <a:pt x="0" y="57"/>
                  </a:cubicBezTo>
                  <a:cubicBezTo>
                    <a:pt x="1" y="61"/>
                    <a:pt x="1" y="57"/>
                    <a:pt x="1" y="60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3" y="79"/>
                    <a:pt x="2" y="84"/>
                    <a:pt x="4" y="87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4" y="101"/>
                    <a:pt x="4" y="111"/>
                    <a:pt x="5" y="123"/>
                  </a:cubicBezTo>
                  <a:cubicBezTo>
                    <a:pt x="6" y="127"/>
                    <a:pt x="5" y="129"/>
                    <a:pt x="6" y="133"/>
                  </a:cubicBezTo>
                  <a:cubicBezTo>
                    <a:pt x="6" y="136"/>
                    <a:pt x="6" y="136"/>
                    <a:pt x="7" y="141"/>
                  </a:cubicBezTo>
                  <a:cubicBezTo>
                    <a:pt x="7" y="145"/>
                    <a:pt x="7" y="146"/>
                    <a:pt x="8" y="150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1" y="167"/>
                    <a:pt x="11" y="168"/>
                    <a:pt x="11" y="168"/>
                  </a:cubicBezTo>
                  <a:cubicBezTo>
                    <a:pt x="16" y="188"/>
                    <a:pt x="16" y="188"/>
                    <a:pt x="16" y="188"/>
                  </a:cubicBezTo>
                  <a:cubicBezTo>
                    <a:pt x="17" y="192"/>
                    <a:pt x="20" y="198"/>
                    <a:pt x="21" y="203"/>
                  </a:cubicBezTo>
                  <a:cubicBezTo>
                    <a:pt x="24" y="218"/>
                    <a:pt x="24" y="218"/>
                    <a:pt x="24" y="218"/>
                  </a:cubicBezTo>
                  <a:cubicBezTo>
                    <a:pt x="25" y="220"/>
                    <a:pt x="26" y="221"/>
                    <a:pt x="29" y="221"/>
                  </a:cubicBezTo>
                  <a:cubicBezTo>
                    <a:pt x="30" y="210"/>
                    <a:pt x="27" y="214"/>
                    <a:pt x="25" y="209"/>
                  </a:cubicBezTo>
                  <a:cubicBezTo>
                    <a:pt x="25" y="206"/>
                    <a:pt x="25" y="201"/>
                    <a:pt x="25" y="200"/>
                  </a:cubicBezTo>
                  <a:cubicBezTo>
                    <a:pt x="24" y="197"/>
                    <a:pt x="23" y="197"/>
                    <a:pt x="22" y="193"/>
                  </a:cubicBezTo>
                  <a:cubicBezTo>
                    <a:pt x="21" y="189"/>
                    <a:pt x="21" y="185"/>
                    <a:pt x="18" y="182"/>
                  </a:cubicBezTo>
                  <a:cubicBezTo>
                    <a:pt x="17" y="180"/>
                    <a:pt x="18" y="178"/>
                    <a:pt x="18" y="175"/>
                  </a:cubicBezTo>
                  <a:cubicBezTo>
                    <a:pt x="20" y="176"/>
                    <a:pt x="18" y="174"/>
                    <a:pt x="20" y="178"/>
                  </a:cubicBezTo>
                  <a:cubicBezTo>
                    <a:pt x="20" y="179"/>
                    <a:pt x="21" y="180"/>
                    <a:pt x="21" y="180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9" y="195"/>
                    <a:pt x="26" y="203"/>
                    <a:pt x="29" y="209"/>
                  </a:cubicBezTo>
                  <a:cubicBezTo>
                    <a:pt x="39" y="246"/>
                    <a:pt x="39" y="246"/>
                    <a:pt x="39" y="246"/>
                  </a:cubicBezTo>
                  <a:cubicBezTo>
                    <a:pt x="35" y="247"/>
                    <a:pt x="35" y="247"/>
                    <a:pt x="35" y="247"/>
                  </a:cubicBezTo>
                  <a:cubicBezTo>
                    <a:pt x="37" y="251"/>
                    <a:pt x="37" y="250"/>
                    <a:pt x="41" y="251"/>
                  </a:cubicBezTo>
                  <a:cubicBezTo>
                    <a:pt x="41" y="255"/>
                    <a:pt x="43" y="261"/>
                    <a:pt x="44" y="264"/>
                  </a:cubicBezTo>
                  <a:cubicBezTo>
                    <a:pt x="46" y="270"/>
                    <a:pt x="45" y="276"/>
                    <a:pt x="46" y="281"/>
                  </a:cubicBezTo>
                  <a:cubicBezTo>
                    <a:pt x="46" y="283"/>
                    <a:pt x="46" y="284"/>
                    <a:pt x="47" y="286"/>
                  </a:cubicBezTo>
                  <a:cubicBezTo>
                    <a:pt x="48" y="288"/>
                    <a:pt x="48" y="288"/>
                    <a:pt x="48" y="288"/>
                  </a:cubicBezTo>
                  <a:cubicBezTo>
                    <a:pt x="49" y="291"/>
                    <a:pt x="50" y="292"/>
                    <a:pt x="50" y="295"/>
                  </a:cubicBezTo>
                  <a:cubicBezTo>
                    <a:pt x="52" y="302"/>
                    <a:pt x="52" y="302"/>
                    <a:pt x="52" y="302"/>
                  </a:cubicBezTo>
                  <a:cubicBezTo>
                    <a:pt x="52" y="315"/>
                    <a:pt x="57" y="327"/>
                    <a:pt x="59" y="339"/>
                  </a:cubicBezTo>
                  <a:cubicBezTo>
                    <a:pt x="59" y="341"/>
                    <a:pt x="59" y="341"/>
                    <a:pt x="59" y="343"/>
                  </a:cubicBezTo>
                  <a:cubicBezTo>
                    <a:pt x="61" y="350"/>
                    <a:pt x="61" y="350"/>
                    <a:pt x="61" y="350"/>
                  </a:cubicBezTo>
                  <a:cubicBezTo>
                    <a:pt x="63" y="353"/>
                    <a:pt x="62" y="350"/>
                    <a:pt x="63" y="353"/>
                  </a:cubicBezTo>
                  <a:cubicBezTo>
                    <a:pt x="64" y="358"/>
                    <a:pt x="63" y="353"/>
                    <a:pt x="64" y="357"/>
                  </a:cubicBezTo>
                  <a:cubicBezTo>
                    <a:pt x="64" y="359"/>
                    <a:pt x="64" y="358"/>
                    <a:pt x="65" y="360"/>
                  </a:cubicBezTo>
                  <a:cubicBezTo>
                    <a:pt x="66" y="363"/>
                    <a:pt x="65" y="363"/>
                    <a:pt x="67" y="365"/>
                  </a:cubicBezTo>
                  <a:cubicBezTo>
                    <a:pt x="69" y="362"/>
                    <a:pt x="68" y="364"/>
                    <a:pt x="68" y="361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8"/>
                    <a:pt x="69" y="358"/>
                    <a:pt x="69" y="358"/>
                  </a:cubicBezTo>
                  <a:cubicBezTo>
                    <a:pt x="69" y="359"/>
                    <a:pt x="70" y="359"/>
                    <a:pt x="70" y="359"/>
                  </a:cubicBezTo>
                  <a:cubicBezTo>
                    <a:pt x="70" y="359"/>
                    <a:pt x="70" y="360"/>
                    <a:pt x="70" y="360"/>
                  </a:cubicBezTo>
                  <a:cubicBezTo>
                    <a:pt x="76" y="381"/>
                    <a:pt x="76" y="381"/>
                    <a:pt x="76" y="381"/>
                  </a:cubicBezTo>
                  <a:cubicBezTo>
                    <a:pt x="85" y="386"/>
                    <a:pt x="85" y="386"/>
                    <a:pt x="85" y="386"/>
                  </a:cubicBezTo>
                  <a:cubicBezTo>
                    <a:pt x="84" y="383"/>
                    <a:pt x="84" y="384"/>
                    <a:pt x="84" y="382"/>
                  </a:cubicBezTo>
                  <a:cubicBezTo>
                    <a:pt x="86" y="381"/>
                    <a:pt x="86" y="380"/>
                    <a:pt x="89" y="380"/>
                  </a:cubicBezTo>
                  <a:cubicBezTo>
                    <a:pt x="87" y="376"/>
                    <a:pt x="87" y="376"/>
                    <a:pt x="87" y="376"/>
                  </a:cubicBezTo>
                  <a:cubicBezTo>
                    <a:pt x="89" y="374"/>
                    <a:pt x="89" y="372"/>
                    <a:pt x="89" y="370"/>
                  </a:cubicBezTo>
                  <a:cubicBezTo>
                    <a:pt x="90" y="369"/>
                    <a:pt x="90" y="369"/>
                    <a:pt x="90" y="369"/>
                  </a:cubicBezTo>
                  <a:cubicBezTo>
                    <a:pt x="90" y="368"/>
                    <a:pt x="90" y="368"/>
                    <a:pt x="90" y="368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0" y="367"/>
                    <a:pt x="90" y="367"/>
                    <a:pt x="90" y="367"/>
                  </a:cubicBezTo>
                  <a:cubicBezTo>
                    <a:pt x="93" y="361"/>
                    <a:pt x="92" y="358"/>
                    <a:pt x="94" y="352"/>
                  </a:cubicBezTo>
                  <a:cubicBezTo>
                    <a:pt x="95" y="352"/>
                    <a:pt x="95" y="351"/>
                    <a:pt x="95" y="351"/>
                  </a:cubicBezTo>
                  <a:cubicBezTo>
                    <a:pt x="96" y="347"/>
                    <a:pt x="96" y="339"/>
                    <a:pt x="97" y="334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7" y="320"/>
                    <a:pt x="97" y="321"/>
                    <a:pt x="97" y="319"/>
                  </a:cubicBezTo>
                  <a:cubicBezTo>
                    <a:pt x="98" y="318"/>
                    <a:pt x="98" y="317"/>
                    <a:pt x="99" y="316"/>
                  </a:cubicBezTo>
                  <a:cubicBezTo>
                    <a:pt x="103" y="314"/>
                    <a:pt x="103" y="314"/>
                    <a:pt x="103" y="314"/>
                  </a:cubicBezTo>
                  <a:cubicBezTo>
                    <a:pt x="99" y="305"/>
                    <a:pt x="99" y="305"/>
                    <a:pt x="99" y="305"/>
                  </a:cubicBezTo>
                  <a:cubicBezTo>
                    <a:pt x="101" y="303"/>
                    <a:pt x="101" y="303"/>
                    <a:pt x="103" y="301"/>
                  </a:cubicBezTo>
                  <a:cubicBezTo>
                    <a:pt x="102" y="299"/>
                    <a:pt x="102" y="298"/>
                    <a:pt x="99" y="297"/>
                  </a:cubicBezTo>
                  <a:cubicBezTo>
                    <a:pt x="103" y="294"/>
                    <a:pt x="97" y="290"/>
                    <a:pt x="101" y="288"/>
                  </a:cubicBezTo>
                  <a:cubicBezTo>
                    <a:pt x="98" y="279"/>
                    <a:pt x="98" y="279"/>
                    <a:pt x="98" y="279"/>
                  </a:cubicBezTo>
                  <a:cubicBezTo>
                    <a:pt x="98" y="267"/>
                    <a:pt x="93" y="275"/>
                    <a:pt x="90" y="276"/>
                  </a:cubicBezTo>
                  <a:cubicBezTo>
                    <a:pt x="90" y="272"/>
                    <a:pt x="91" y="273"/>
                    <a:pt x="93" y="270"/>
                  </a:cubicBezTo>
                  <a:cubicBezTo>
                    <a:pt x="97" y="271"/>
                    <a:pt x="97" y="271"/>
                    <a:pt x="97" y="271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7" y="264"/>
                    <a:pt x="97" y="264"/>
                    <a:pt x="97" y="264"/>
                  </a:cubicBezTo>
                  <a:cubicBezTo>
                    <a:pt x="96" y="264"/>
                    <a:pt x="96" y="264"/>
                    <a:pt x="96" y="264"/>
                  </a:cubicBezTo>
                  <a:cubicBezTo>
                    <a:pt x="95" y="263"/>
                    <a:pt x="95" y="263"/>
                    <a:pt x="94" y="262"/>
                  </a:cubicBezTo>
                  <a:cubicBezTo>
                    <a:pt x="95" y="258"/>
                    <a:pt x="92" y="267"/>
                    <a:pt x="95" y="260"/>
                  </a:cubicBezTo>
                  <a:cubicBezTo>
                    <a:pt x="95" y="259"/>
                    <a:pt x="95" y="262"/>
                    <a:pt x="95" y="258"/>
                  </a:cubicBezTo>
                  <a:cubicBezTo>
                    <a:pt x="95" y="258"/>
                    <a:pt x="96" y="255"/>
                    <a:pt x="96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5" y="249"/>
                    <a:pt x="94" y="250"/>
                    <a:pt x="95" y="248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2" y="241"/>
                    <a:pt x="92" y="241"/>
                  </a:cubicBezTo>
                  <a:cubicBezTo>
                    <a:pt x="92" y="241"/>
                    <a:pt x="93" y="240"/>
                    <a:pt x="93" y="239"/>
                  </a:cubicBezTo>
                  <a:cubicBezTo>
                    <a:pt x="92" y="237"/>
                    <a:pt x="92" y="237"/>
                    <a:pt x="92" y="237"/>
                  </a:cubicBezTo>
                  <a:cubicBezTo>
                    <a:pt x="94" y="235"/>
                    <a:pt x="94" y="233"/>
                    <a:pt x="95" y="229"/>
                  </a:cubicBezTo>
                  <a:cubicBezTo>
                    <a:pt x="95" y="232"/>
                    <a:pt x="95" y="232"/>
                    <a:pt x="95" y="232"/>
                  </a:cubicBezTo>
                  <a:cubicBezTo>
                    <a:pt x="96" y="235"/>
                    <a:pt x="95" y="233"/>
                    <a:pt x="96" y="235"/>
                  </a:cubicBezTo>
                  <a:cubicBezTo>
                    <a:pt x="98" y="233"/>
                    <a:pt x="98" y="234"/>
                    <a:pt x="98" y="230"/>
                  </a:cubicBezTo>
                  <a:cubicBezTo>
                    <a:pt x="97" y="228"/>
                    <a:pt x="97" y="226"/>
                    <a:pt x="96" y="225"/>
                  </a:cubicBezTo>
                  <a:cubicBezTo>
                    <a:pt x="95" y="223"/>
                    <a:pt x="95" y="224"/>
                    <a:pt x="94" y="221"/>
                  </a:cubicBezTo>
                  <a:cubicBezTo>
                    <a:pt x="93" y="219"/>
                    <a:pt x="93" y="220"/>
                    <a:pt x="95" y="217"/>
                  </a:cubicBezTo>
                  <a:cubicBezTo>
                    <a:pt x="93" y="216"/>
                    <a:pt x="93" y="216"/>
                    <a:pt x="91" y="215"/>
                  </a:cubicBezTo>
                  <a:cubicBezTo>
                    <a:pt x="94" y="209"/>
                    <a:pt x="92" y="213"/>
                    <a:pt x="92" y="199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8"/>
                    <a:pt x="90" y="198"/>
                    <a:pt x="90" y="198"/>
                  </a:cubicBezTo>
                  <a:cubicBezTo>
                    <a:pt x="90" y="197"/>
                    <a:pt x="89" y="197"/>
                    <a:pt x="89" y="197"/>
                  </a:cubicBezTo>
                  <a:cubicBezTo>
                    <a:pt x="90" y="195"/>
                    <a:pt x="90" y="199"/>
                    <a:pt x="90" y="194"/>
                  </a:cubicBezTo>
                  <a:cubicBezTo>
                    <a:pt x="90" y="190"/>
                    <a:pt x="89" y="189"/>
                    <a:pt x="89" y="185"/>
                  </a:cubicBezTo>
                  <a:cubicBezTo>
                    <a:pt x="93" y="182"/>
                    <a:pt x="92" y="186"/>
                    <a:pt x="93" y="181"/>
                  </a:cubicBezTo>
                  <a:cubicBezTo>
                    <a:pt x="98" y="182"/>
                    <a:pt x="95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99" y="179"/>
                    <a:pt x="99" y="179"/>
                    <a:pt x="99" y="179"/>
                  </a:cubicBezTo>
                  <a:cubicBezTo>
                    <a:pt x="97" y="175"/>
                    <a:pt x="98" y="173"/>
                    <a:pt x="98" y="168"/>
                  </a:cubicBezTo>
                  <a:cubicBezTo>
                    <a:pt x="93" y="163"/>
                    <a:pt x="95" y="164"/>
                    <a:pt x="95" y="157"/>
                  </a:cubicBezTo>
                  <a:cubicBezTo>
                    <a:pt x="95" y="154"/>
                    <a:pt x="95" y="153"/>
                    <a:pt x="94" y="150"/>
                  </a:cubicBezTo>
                  <a:cubicBezTo>
                    <a:pt x="94" y="145"/>
                    <a:pt x="93" y="146"/>
                    <a:pt x="93" y="142"/>
                  </a:cubicBezTo>
                  <a:cubicBezTo>
                    <a:pt x="93" y="138"/>
                    <a:pt x="95" y="141"/>
                    <a:pt x="94" y="136"/>
                  </a:cubicBezTo>
                  <a:cubicBezTo>
                    <a:pt x="92" y="129"/>
                    <a:pt x="88" y="127"/>
                    <a:pt x="88" y="119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7" y="114"/>
                    <a:pt x="87" y="114"/>
                    <a:pt x="87" y="114"/>
                  </a:cubicBezTo>
                  <a:cubicBezTo>
                    <a:pt x="85" y="112"/>
                    <a:pt x="85" y="109"/>
                    <a:pt x="85" y="107"/>
                  </a:cubicBezTo>
                  <a:cubicBezTo>
                    <a:pt x="86" y="103"/>
                    <a:pt x="85" y="107"/>
                    <a:pt x="86" y="105"/>
                  </a:cubicBezTo>
                  <a:cubicBezTo>
                    <a:pt x="88" y="101"/>
                    <a:pt x="85" y="108"/>
                    <a:pt x="87" y="10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2"/>
                    <a:pt x="82" y="93"/>
                    <a:pt x="83" y="91"/>
                  </a:cubicBezTo>
                  <a:cubicBezTo>
                    <a:pt x="83" y="90"/>
                    <a:pt x="83" y="89"/>
                    <a:pt x="83" y="89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0" y="43"/>
                    <a:pt x="72" y="43"/>
                    <a:pt x="69" y="40"/>
                  </a:cubicBezTo>
                  <a:cubicBezTo>
                    <a:pt x="68" y="33"/>
                    <a:pt x="64" y="22"/>
                    <a:pt x="64" y="22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6"/>
                    <a:pt x="62" y="18"/>
                    <a:pt x="61" y="15"/>
                  </a:cubicBezTo>
                  <a:lnTo>
                    <a:pt x="61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5" name="Freeform 40"/>
            <p:cNvSpPr>
              <a:spLocks noEditPoints="1"/>
            </p:cNvSpPr>
            <p:nvPr/>
          </p:nvSpPr>
          <p:spPr bwMode="auto">
            <a:xfrm>
              <a:off x="2213532" y="4591496"/>
              <a:ext cx="100975" cy="338933"/>
            </a:xfrm>
            <a:custGeom>
              <a:avLst/>
              <a:gdLst>
                <a:gd name="T0" fmla="*/ 66 w 101"/>
                <a:gd name="T1" fmla="*/ 272 h 337"/>
                <a:gd name="T2" fmla="*/ 56 w 101"/>
                <a:gd name="T3" fmla="*/ 272 h 337"/>
                <a:gd name="T4" fmla="*/ 38 w 101"/>
                <a:gd name="T5" fmla="*/ 270 h 337"/>
                <a:gd name="T6" fmla="*/ 55 w 101"/>
                <a:gd name="T7" fmla="*/ 257 h 337"/>
                <a:gd name="T8" fmla="*/ 89 w 101"/>
                <a:gd name="T9" fmla="*/ 241 h 337"/>
                <a:gd name="T10" fmla="*/ 93 w 101"/>
                <a:gd name="T11" fmla="*/ 224 h 337"/>
                <a:gd name="T12" fmla="*/ 84 w 101"/>
                <a:gd name="T13" fmla="*/ 224 h 337"/>
                <a:gd name="T14" fmla="*/ 86 w 101"/>
                <a:gd name="T15" fmla="*/ 187 h 337"/>
                <a:gd name="T16" fmla="*/ 71 w 101"/>
                <a:gd name="T17" fmla="*/ 171 h 337"/>
                <a:gd name="T18" fmla="*/ 56 w 101"/>
                <a:gd name="T19" fmla="*/ 115 h 337"/>
                <a:gd name="T20" fmla="*/ 54 w 101"/>
                <a:gd name="T21" fmla="*/ 105 h 337"/>
                <a:gd name="T22" fmla="*/ 48 w 101"/>
                <a:gd name="T23" fmla="*/ 104 h 337"/>
                <a:gd name="T24" fmla="*/ 48 w 101"/>
                <a:gd name="T25" fmla="*/ 90 h 337"/>
                <a:gd name="T26" fmla="*/ 64 w 101"/>
                <a:gd name="T27" fmla="*/ 83 h 337"/>
                <a:gd name="T28" fmla="*/ 67 w 101"/>
                <a:gd name="T29" fmla="*/ 98 h 337"/>
                <a:gd name="T30" fmla="*/ 47 w 101"/>
                <a:gd name="T31" fmla="*/ 84 h 337"/>
                <a:gd name="T32" fmla="*/ 48 w 101"/>
                <a:gd name="T33" fmla="*/ 65 h 337"/>
                <a:gd name="T34" fmla="*/ 50 w 101"/>
                <a:gd name="T35" fmla="*/ 82 h 337"/>
                <a:gd name="T36" fmla="*/ 62 w 101"/>
                <a:gd name="T37" fmla="*/ 67 h 337"/>
                <a:gd name="T38" fmla="*/ 61 w 101"/>
                <a:gd name="T39" fmla="*/ 63 h 337"/>
                <a:gd name="T40" fmla="*/ 46 w 101"/>
                <a:gd name="T41" fmla="*/ 51 h 337"/>
                <a:gd name="T42" fmla="*/ 12 w 101"/>
                <a:gd name="T43" fmla="*/ 27 h 337"/>
                <a:gd name="T44" fmla="*/ 4 w 101"/>
                <a:gd name="T45" fmla="*/ 14 h 337"/>
                <a:gd name="T46" fmla="*/ 6 w 101"/>
                <a:gd name="T47" fmla="*/ 40 h 337"/>
                <a:gd name="T48" fmla="*/ 5 w 101"/>
                <a:gd name="T49" fmla="*/ 54 h 337"/>
                <a:gd name="T50" fmla="*/ 8 w 101"/>
                <a:gd name="T51" fmla="*/ 72 h 337"/>
                <a:gd name="T52" fmla="*/ 8 w 101"/>
                <a:gd name="T53" fmla="*/ 86 h 337"/>
                <a:gd name="T54" fmla="*/ 9 w 101"/>
                <a:gd name="T55" fmla="*/ 113 h 337"/>
                <a:gd name="T56" fmla="*/ 0 w 101"/>
                <a:gd name="T57" fmla="*/ 148 h 337"/>
                <a:gd name="T58" fmla="*/ 3 w 101"/>
                <a:gd name="T59" fmla="*/ 156 h 337"/>
                <a:gd name="T60" fmla="*/ 4 w 101"/>
                <a:gd name="T61" fmla="*/ 176 h 337"/>
                <a:gd name="T62" fmla="*/ 9 w 101"/>
                <a:gd name="T63" fmla="*/ 228 h 337"/>
                <a:gd name="T64" fmla="*/ 18 w 101"/>
                <a:gd name="T65" fmla="*/ 267 h 337"/>
                <a:gd name="T66" fmla="*/ 44 w 101"/>
                <a:gd name="T67" fmla="*/ 307 h 337"/>
                <a:gd name="T68" fmla="*/ 52 w 101"/>
                <a:gd name="T69" fmla="*/ 310 h 337"/>
                <a:gd name="T70" fmla="*/ 56 w 101"/>
                <a:gd name="T71" fmla="*/ 298 h 337"/>
                <a:gd name="T72" fmla="*/ 72 w 101"/>
                <a:gd name="T73" fmla="*/ 333 h 337"/>
                <a:gd name="T74" fmla="*/ 77 w 101"/>
                <a:gd name="T75" fmla="*/ 330 h 337"/>
                <a:gd name="T76" fmla="*/ 77 w 101"/>
                <a:gd name="T77" fmla="*/ 295 h 337"/>
                <a:gd name="T78" fmla="*/ 87 w 101"/>
                <a:gd name="T79" fmla="*/ 310 h 337"/>
                <a:gd name="T80" fmla="*/ 91 w 101"/>
                <a:gd name="T81" fmla="*/ 323 h 337"/>
                <a:gd name="T82" fmla="*/ 83 w 101"/>
                <a:gd name="T83" fmla="*/ 288 h 337"/>
                <a:gd name="T84" fmla="*/ 80 w 101"/>
                <a:gd name="T85" fmla="*/ 240 h 337"/>
                <a:gd name="T86" fmla="*/ 87 w 101"/>
                <a:gd name="T87" fmla="*/ 244 h 337"/>
                <a:gd name="T88" fmla="*/ 98 w 101"/>
                <a:gd name="T89" fmla="*/ 257 h 337"/>
                <a:gd name="T90" fmla="*/ 99 w 101"/>
                <a:gd name="T91" fmla="*/ 249 h 337"/>
                <a:gd name="T92" fmla="*/ 95 w 101"/>
                <a:gd name="T93" fmla="*/ 199 h 337"/>
                <a:gd name="T94" fmla="*/ 79 w 101"/>
                <a:gd name="T95" fmla="*/ 100 h 337"/>
                <a:gd name="T96" fmla="*/ 66 w 101"/>
                <a:gd name="T97" fmla="*/ 67 h 337"/>
                <a:gd name="T98" fmla="*/ 55 w 101"/>
                <a:gd name="T99" fmla="*/ 41 h 337"/>
                <a:gd name="T100" fmla="*/ 50 w 101"/>
                <a:gd name="T101" fmla="*/ 39 h 337"/>
                <a:gd name="T102" fmla="*/ 36 w 101"/>
                <a:gd name="T103" fmla="*/ 52 h 337"/>
                <a:gd name="T104" fmla="*/ 23 w 101"/>
                <a:gd name="T105" fmla="*/ 22 h 337"/>
                <a:gd name="T106" fmla="*/ 19 w 101"/>
                <a:gd name="T107" fmla="*/ 38 h 337"/>
                <a:gd name="T108" fmla="*/ 11 w 101"/>
                <a:gd name="T109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1" h="337">
                  <a:moveTo>
                    <a:pt x="48" y="296"/>
                  </a:moveTo>
                  <a:cubicBezTo>
                    <a:pt x="46" y="295"/>
                    <a:pt x="46" y="296"/>
                    <a:pt x="46" y="293"/>
                  </a:cubicBezTo>
                  <a:cubicBezTo>
                    <a:pt x="49" y="293"/>
                    <a:pt x="47" y="292"/>
                    <a:pt x="48" y="296"/>
                  </a:cubicBezTo>
                  <a:close/>
                  <a:moveTo>
                    <a:pt x="68" y="274"/>
                  </a:moveTo>
                  <a:cubicBezTo>
                    <a:pt x="66" y="273"/>
                    <a:pt x="67" y="276"/>
                    <a:pt x="66" y="272"/>
                  </a:cubicBezTo>
                  <a:cubicBezTo>
                    <a:pt x="65" y="268"/>
                    <a:pt x="66" y="272"/>
                    <a:pt x="67" y="270"/>
                  </a:cubicBezTo>
                  <a:lnTo>
                    <a:pt x="68" y="274"/>
                  </a:lnTo>
                  <a:close/>
                  <a:moveTo>
                    <a:pt x="56" y="269"/>
                  </a:moveTo>
                  <a:cubicBezTo>
                    <a:pt x="59" y="272"/>
                    <a:pt x="58" y="274"/>
                    <a:pt x="59" y="281"/>
                  </a:cubicBezTo>
                  <a:cubicBezTo>
                    <a:pt x="57" y="279"/>
                    <a:pt x="56" y="273"/>
                    <a:pt x="56" y="272"/>
                  </a:cubicBezTo>
                  <a:cubicBezTo>
                    <a:pt x="57" y="269"/>
                    <a:pt x="57" y="269"/>
                    <a:pt x="57" y="269"/>
                  </a:cubicBezTo>
                  <a:lnTo>
                    <a:pt x="56" y="269"/>
                  </a:lnTo>
                  <a:close/>
                  <a:moveTo>
                    <a:pt x="38" y="270"/>
                  </a:moveTo>
                  <a:cubicBezTo>
                    <a:pt x="39" y="269"/>
                    <a:pt x="38" y="269"/>
                    <a:pt x="40" y="270"/>
                  </a:cubicBezTo>
                  <a:cubicBezTo>
                    <a:pt x="40" y="270"/>
                    <a:pt x="38" y="272"/>
                    <a:pt x="38" y="270"/>
                  </a:cubicBezTo>
                  <a:close/>
                  <a:moveTo>
                    <a:pt x="67" y="266"/>
                  </a:moveTo>
                  <a:cubicBezTo>
                    <a:pt x="67" y="268"/>
                    <a:pt x="69" y="270"/>
                    <a:pt x="65" y="267"/>
                  </a:cubicBezTo>
                  <a:cubicBezTo>
                    <a:pt x="65" y="264"/>
                    <a:pt x="67" y="266"/>
                    <a:pt x="67" y="266"/>
                  </a:cubicBezTo>
                  <a:close/>
                  <a:moveTo>
                    <a:pt x="55" y="257"/>
                  </a:moveTo>
                  <a:cubicBezTo>
                    <a:pt x="55" y="257"/>
                    <a:pt x="55" y="257"/>
                    <a:pt x="55" y="257"/>
                  </a:cubicBezTo>
                  <a:cubicBezTo>
                    <a:pt x="56" y="262"/>
                    <a:pt x="56" y="262"/>
                    <a:pt x="56" y="262"/>
                  </a:cubicBezTo>
                  <a:cubicBezTo>
                    <a:pt x="57" y="265"/>
                    <a:pt x="57" y="264"/>
                    <a:pt x="57" y="267"/>
                  </a:cubicBezTo>
                  <a:cubicBezTo>
                    <a:pt x="53" y="264"/>
                    <a:pt x="53" y="264"/>
                    <a:pt x="53" y="264"/>
                  </a:cubicBezTo>
                  <a:lnTo>
                    <a:pt x="55" y="257"/>
                  </a:lnTo>
                  <a:close/>
                  <a:moveTo>
                    <a:pt x="89" y="241"/>
                  </a:moveTo>
                  <a:cubicBezTo>
                    <a:pt x="89" y="238"/>
                    <a:pt x="87" y="239"/>
                    <a:pt x="91" y="238"/>
                  </a:cubicBezTo>
                  <a:cubicBezTo>
                    <a:pt x="89" y="243"/>
                    <a:pt x="91" y="240"/>
                    <a:pt x="89" y="241"/>
                  </a:cubicBezTo>
                  <a:close/>
                  <a:moveTo>
                    <a:pt x="94" y="234"/>
                  </a:moveTo>
                  <a:cubicBezTo>
                    <a:pt x="89" y="232"/>
                    <a:pt x="92" y="228"/>
                    <a:pt x="92" y="224"/>
                  </a:cubicBezTo>
                  <a:cubicBezTo>
                    <a:pt x="92" y="224"/>
                    <a:pt x="93" y="224"/>
                    <a:pt x="93" y="224"/>
                  </a:cubicBezTo>
                  <a:cubicBezTo>
                    <a:pt x="96" y="227"/>
                    <a:pt x="94" y="224"/>
                    <a:pt x="94" y="228"/>
                  </a:cubicBezTo>
                  <a:cubicBezTo>
                    <a:pt x="94" y="230"/>
                    <a:pt x="94" y="230"/>
                    <a:pt x="94" y="234"/>
                  </a:cubicBezTo>
                  <a:close/>
                  <a:moveTo>
                    <a:pt x="84" y="224"/>
                  </a:moveTo>
                  <a:cubicBezTo>
                    <a:pt x="85" y="221"/>
                    <a:pt x="85" y="223"/>
                    <a:pt x="85" y="224"/>
                  </a:cubicBezTo>
                  <a:cubicBezTo>
                    <a:pt x="85" y="224"/>
                    <a:pt x="84" y="226"/>
                    <a:pt x="84" y="224"/>
                  </a:cubicBezTo>
                  <a:close/>
                  <a:moveTo>
                    <a:pt x="59" y="206"/>
                  </a:moveTo>
                  <a:cubicBezTo>
                    <a:pt x="60" y="208"/>
                    <a:pt x="60" y="206"/>
                    <a:pt x="60" y="209"/>
                  </a:cubicBezTo>
                  <a:cubicBezTo>
                    <a:pt x="60" y="213"/>
                    <a:pt x="59" y="211"/>
                    <a:pt x="59" y="212"/>
                  </a:cubicBezTo>
                  <a:cubicBezTo>
                    <a:pt x="58" y="211"/>
                    <a:pt x="57" y="212"/>
                    <a:pt x="59" y="206"/>
                  </a:cubicBezTo>
                  <a:close/>
                  <a:moveTo>
                    <a:pt x="86" y="187"/>
                  </a:moveTo>
                  <a:cubicBezTo>
                    <a:pt x="84" y="184"/>
                    <a:pt x="85" y="184"/>
                    <a:pt x="85" y="180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7"/>
                    <a:pt x="86" y="187"/>
                    <a:pt x="86" y="187"/>
                  </a:cubicBezTo>
                  <a:close/>
                  <a:moveTo>
                    <a:pt x="71" y="171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73" y="164"/>
                    <a:pt x="73" y="164"/>
                    <a:pt x="73" y="164"/>
                  </a:cubicBezTo>
                  <a:cubicBezTo>
                    <a:pt x="71" y="169"/>
                    <a:pt x="72" y="168"/>
                    <a:pt x="71" y="171"/>
                  </a:cubicBezTo>
                  <a:close/>
                  <a:moveTo>
                    <a:pt x="56" y="120"/>
                  </a:moveTo>
                  <a:cubicBezTo>
                    <a:pt x="54" y="116"/>
                    <a:pt x="56" y="115"/>
                    <a:pt x="56" y="115"/>
                  </a:cubicBezTo>
                  <a:cubicBezTo>
                    <a:pt x="58" y="116"/>
                    <a:pt x="58" y="113"/>
                    <a:pt x="57" y="117"/>
                  </a:cubicBezTo>
                  <a:cubicBezTo>
                    <a:pt x="57" y="121"/>
                    <a:pt x="56" y="120"/>
                    <a:pt x="56" y="120"/>
                  </a:cubicBezTo>
                  <a:close/>
                  <a:moveTo>
                    <a:pt x="57" y="105"/>
                  </a:moveTo>
                  <a:cubicBezTo>
                    <a:pt x="57" y="109"/>
                    <a:pt x="56" y="107"/>
                    <a:pt x="55" y="107"/>
                  </a:cubicBezTo>
                  <a:cubicBezTo>
                    <a:pt x="54" y="106"/>
                    <a:pt x="54" y="107"/>
                    <a:pt x="54" y="105"/>
                  </a:cubicBezTo>
                  <a:cubicBezTo>
                    <a:pt x="54" y="102"/>
                    <a:pt x="54" y="105"/>
                    <a:pt x="55" y="103"/>
                  </a:cubicBezTo>
                  <a:cubicBezTo>
                    <a:pt x="56" y="104"/>
                    <a:pt x="56" y="102"/>
                    <a:pt x="57" y="105"/>
                  </a:cubicBezTo>
                  <a:close/>
                  <a:moveTo>
                    <a:pt x="48" y="94"/>
                  </a:moveTo>
                  <a:cubicBezTo>
                    <a:pt x="48" y="97"/>
                    <a:pt x="49" y="99"/>
                    <a:pt x="50" y="100"/>
                  </a:cubicBezTo>
                  <a:cubicBezTo>
                    <a:pt x="46" y="103"/>
                    <a:pt x="47" y="100"/>
                    <a:pt x="48" y="104"/>
                  </a:cubicBezTo>
                  <a:cubicBezTo>
                    <a:pt x="43" y="105"/>
                    <a:pt x="48" y="104"/>
                    <a:pt x="44" y="107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5" y="100"/>
                    <a:pt x="42" y="103"/>
                    <a:pt x="44" y="103"/>
                  </a:cubicBezTo>
                  <a:cubicBezTo>
                    <a:pt x="49" y="103"/>
                    <a:pt x="45" y="92"/>
                    <a:pt x="47" y="87"/>
                  </a:cubicBezTo>
                  <a:cubicBezTo>
                    <a:pt x="48" y="89"/>
                    <a:pt x="48" y="86"/>
                    <a:pt x="48" y="90"/>
                  </a:cubicBezTo>
                  <a:cubicBezTo>
                    <a:pt x="48" y="92"/>
                    <a:pt x="48" y="92"/>
                    <a:pt x="48" y="94"/>
                  </a:cubicBezTo>
                  <a:close/>
                  <a:moveTo>
                    <a:pt x="64" y="97"/>
                  </a:moveTo>
                  <a:cubicBezTo>
                    <a:pt x="64" y="90"/>
                    <a:pt x="61" y="85"/>
                    <a:pt x="63" y="79"/>
                  </a:cubicBezTo>
                  <a:cubicBezTo>
                    <a:pt x="65" y="79"/>
                    <a:pt x="63" y="79"/>
                    <a:pt x="66" y="80"/>
                  </a:cubicBezTo>
                  <a:cubicBezTo>
                    <a:pt x="65" y="82"/>
                    <a:pt x="65" y="82"/>
                    <a:pt x="64" y="83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5" y="84"/>
                    <a:pt x="65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70" y="91"/>
                    <a:pt x="67" y="96"/>
                    <a:pt x="67" y="96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7" y="100"/>
                    <a:pt x="66" y="98"/>
                    <a:pt x="67" y="100"/>
                  </a:cubicBezTo>
                  <a:cubicBezTo>
                    <a:pt x="64" y="99"/>
                    <a:pt x="66" y="100"/>
                    <a:pt x="65" y="98"/>
                  </a:cubicBezTo>
                  <a:cubicBezTo>
                    <a:pt x="63" y="97"/>
                    <a:pt x="63" y="97"/>
                    <a:pt x="63" y="97"/>
                  </a:cubicBezTo>
                  <a:lnTo>
                    <a:pt x="64" y="97"/>
                  </a:lnTo>
                  <a:close/>
                  <a:moveTo>
                    <a:pt x="47" y="84"/>
                  </a:moveTo>
                  <a:cubicBezTo>
                    <a:pt x="46" y="82"/>
                    <a:pt x="46" y="64"/>
                    <a:pt x="46" y="60"/>
                  </a:cubicBezTo>
                  <a:cubicBezTo>
                    <a:pt x="46" y="60"/>
                    <a:pt x="46" y="61"/>
                    <a:pt x="47" y="61"/>
                  </a:cubicBezTo>
                  <a:cubicBezTo>
                    <a:pt x="47" y="61"/>
                    <a:pt x="47" y="62"/>
                    <a:pt x="47" y="62"/>
                  </a:cubicBezTo>
                  <a:cubicBezTo>
                    <a:pt x="47" y="62"/>
                    <a:pt x="47" y="63"/>
                    <a:pt x="47" y="63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1"/>
                    <a:pt x="50" y="73"/>
                    <a:pt x="50" y="73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8"/>
                    <a:pt x="51" y="80"/>
                    <a:pt x="50" y="82"/>
                  </a:cubicBezTo>
                  <a:cubicBezTo>
                    <a:pt x="49" y="85"/>
                    <a:pt x="50" y="83"/>
                    <a:pt x="48" y="84"/>
                  </a:cubicBezTo>
                  <a:lnTo>
                    <a:pt x="47" y="84"/>
                  </a:lnTo>
                  <a:close/>
                  <a:moveTo>
                    <a:pt x="62" y="69"/>
                  </a:moveTo>
                  <a:cubicBezTo>
                    <a:pt x="58" y="66"/>
                    <a:pt x="61" y="65"/>
                    <a:pt x="61" y="65"/>
                  </a:cubicBezTo>
                  <a:cubicBezTo>
                    <a:pt x="63" y="67"/>
                    <a:pt x="61" y="64"/>
                    <a:pt x="62" y="67"/>
                  </a:cubicBezTo>
                  <a:cubicBezTo>
                    <a:pt x="63" y="69"/>
                    <a:pt x="62" y="68"/>
                    <a:pt x="62" y="69"/>
                  </a:cubicBezTo>
                  <a:close/>
                  <a:moveTo>
                    <a:pt x="33" y="59"/>
                  </a:moveTo>
                  <a:cubicBezTo>
                    <a:pt x="34" y="62"/>
                    <a:pt x="34" y="60"/>
                    <a:pt x="33" y="62"/>
                  </a:cubicBezTo>
                  <a:lnTo>
                    <a:pt x="33" y="59"/>
                  </a:lnTo>
                  <a:close/>
                  <a:moveTo>
                    <a:pt x="61" y="63"/>
                  </a:moveTo>
                  <a:cubicBezTo>
                    <a:pt x="61" y="60"/>
                    <a:pt x="60" y="61"/>
                    <a:pt x="62" y="59"/>
                  </a:cubicBezTo>
                  <a:cubicBezTo>
                    <a:pt x="62" y="58"/>
                    <a:pt x="67" y="58"/>
                    <a:pt x="61" y="63"/>
                  </a:cubicBezTo>
                  <a:close/>
                  <a:moveTo>
                    <a:pt x="44" y="51"/>
                  </a:moveTo>
                  <a:cubicBezTo>
                    <a:pt x="47" y="46"/>
                    <a:pt x="41" y="52"/>
                    <a:pt x="45" y="50"/>
                  </a:cubicBezTo>
                  <a:cubicBezTo>
                    <a:pt x="47" y="48"/>
                    <a:pt x="46" y="50"/>
                    <a:pt x="46" y="51"/>
                  </a:cubicBezTo>
                  <a:lnTo>
                    <a:pt x="44" y="51"/>
                  </a:lnTo>
                  <a:close/>
                  <a:moveTo>
                    <a:pt x="11" y="27"/>
                  </a:moveTo>
                  <a:cubicBezTo>
                    <a:pt x="13" y="26"/>
                    <a:pt x="9" y="26"/>
                    <a:pt x="13" y="26"/>
                  </a:cubicBezTo>
                  <a:cubicBezTo>
                    <a:pt x="13" y="29"/>
                    <a:pt x="14" y="27"/>
                    <a:pt x="13" y="28"/>
                  </a:cubicBezTo>
                  <a:cubicBezTo>
                    <a:pt x="9" y="30"/>
                    <a:pt x="13" y="28"/>
                    <a:pt x="12" y="27"/>
                  </a:cubicBezTo>
                  <a:lnTo>
                    <a:pt x="11" y="27"/>
                  </a:lnTo>
                  <a:close/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4" y="12"/>
                    <a:pt x="4" y="14"/>
                  </a:cubicBezTo>
                  <a:cubicBezTo>
                    <a:pt x="5" y="17"/>
                    <a:pt x="4" y="15"/>
                    <a:pt x="4" y="20"/>
                  </a:cubicBezTo>
                  <a:cubicBezTo>
                    <a:pt x="4" y="24"/>
                    <a:pt x="4" y="24"/>
                    <a:pt x="6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32"/>
                    <a:pt x="5" y="31"/>
                    <a:pt x="5" y="34"/>
                  </a:cubicBezTo>
                  <a:cubicBezTo>
                    <a:pt x="6" y="37"/>
                    <a:pt x="6" y="37"/>
                    <a:pt x="6" y="40"/>
                  </a:cubicBezTo>
                  <a:cubicBezTo>
                    <a:pt x="6" y="43"/>
                    <a:pt x="7" y="46"/>
                    <a:pt x="8" y="49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4" y="54"/>
                    <a:pt x="4" y="54"/>
                  </a:cubicBezTo>
                  <a:cubicBezTo>
                    <a:pt x="4" y="54"/>
                    <a:pt x="5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8" y="58"/>
                    <a:pt x="5" y="53"/>
                    <a:pt x="6" y="55"/>
                  </a:cubicBezTo>
                  <a:cubicBezTo>
                    <a:pt x="8" y="59"/>
                    <a:pt x="5" y="52"/>
                    <a:pt x="6" y="58"/>
                  </a:cubicBezTo>
                  <a:cubicBezTo>
                    <a:pt x="7" y="61"/>
                    <a:pt x="9" y="58"/>
                    <a:pt x="7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6"/>
                    <a:pt x="8" y="69"/>
                    <a:pt x="8" y="72"/>
                  </a:cubicBezTo>
                  <a:cubicBezTo>
                    <a:pt x="9" y="75"/>
                    <a:pt x="12" y="74"/>
                    <a:pt x="12" y="75"/>
                  </a:cubicBezTo>
                  <a:cubicBezTo>
                    <a:pt x="11" y="76"/>
                    <a:pt x="10" y="75"/>
                    <a:pt x="7" y="74"/>
                  </a:cubicBezTo>
                  <a:cubicBezTo>
                    <a:pt x="8" y="77"/>
                    <a:pt x="8" y="78"/>
                    <a:pt x="9" y="8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7" y="83"/>
                    <a:pt x="8" y="85"/>
                    <a:pt x="8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12" y="93"/>
                    <a:pt x="10" y="100"/>
                    <a:pt x="10" y="106"/>
                  </a:cubicBezTo>
                  <a:cubicBezTo>
                    <a:pt x="6" y="105"/>
                    <a:pt x="5" y="106"/>
                    <a:pt x="6" y="111"/>
                  </a:cubicBezTo>
                  <a:cubicBezTo>
                    <a:pt x="8" y="107"/>
                    <a:pt x="5" y="109"/>
                    <a:pt x="8" y="107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20"/>
                    <a:pt x="3" y="120"/>
                    <a:pt x="4" y="125"/>
                  </a:cubicBezTo>
                  <a:cubicBezTo>
                    <a:pt x="2" y="127"/>
                    <a:pt x="3" y="130"/>
                    <a:pt x="1" y="135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5"/>
                    <a:pt x="0" y="148"/>
                  </a:cubicBezTo>
                  <a:cubicBezTo>
                    <a:pt x="4" y="149"/>
                    <a:pt x="4" y="149"/>
                    <a:pt x="4" y="149"/>
                  </a:cubicBezTo>
                  <a:cubicBezTo>
                    <a:pt x="3" y="151"/>
                    <a:pt x="2" y="151"/>
                    <a:pt x="1" y="154"/>
                  </a:cubicBezTo>
                  <a:cubicBezTo>
                    <a:pt x="2" y="154"/>
                    <a:pt x="2" y="154"/>
                    <a:pt x="2" y="154"/>
                  </a:cubicBezTo>
                  <a:cubicBezTo>
                    <a:pt x="4" y="154"/>
                    <a:pt x="2" y="154"/>
                    <a:pt x="4" y="153"/>
                  </a:cubicBezTo>
                  <a:cubicBezTo>
                    <a:pt x="4" y="156"/>
                    <a:pt x="4" y="153"/>
                    <a:pt x="3" y="156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57"/>
                    <a:pt x="1" y="157"/>
                    <a:pt x="1" y="158"/>
                  </a:cubicBezTo>
                  <a:cubicBezTo>
                    <a:pt x="2" y="162"/>
                    <a:pt x="2" y="160"/>
                    <a:pt x="2" y="163"/>
                  </a:cubicBezTo>
                  <a:cubicBezTo>
                    <a:pt x="3" y="165"/>
                    <a:pt x="2" y="167"/>
                    <a:pt x="3" y="170"/>
                  </a:cubicBezTo>
                  <a:cubicBezTo>
                    <a:pt x="3" y="171"/>
                    <a:pt x="3" y="174"/>
                    <a:pt x="4" y="176"/>
                  </a:cubicBezTo>
                  <a:cubicBezTo>
                    <a:pt x="4" y="178"/>
                    <a:pt x="4" y="177"/>
                    <a:pt x="5" y="180"/>
                  </a:cubicBezTo>
                  <a:cubicBezTo>
                    <a:pt x="4" y="185"/>
                    <a:pt x="3" y="187"/>
                    <a:pt x="4" y="194"/>
                  </a:cubicBezTo>
                  <a:cubicBezTo>
                    <a:pt x="5" y="199"/>
                    <a:pt x="5" y="204"/>
                    <a:pt x="5" y="209"/>
                  </a:cubicBezTo>
                  <a:cubicBezTo>
                    <a:pt x="5" y="212"/>
                    <a:pt x="7" y="218"/>
                    <a:pt x="8" y="222"/>
                  </a:cubicBezTo>
                  <a:cubicBezTo>
                    <a:pt x="9" y="226"/>
                    <a:pt x="9" y="224"/>
                    <a:pt x="9" y="228"/>
                  </a:cubicBezTo>
                  <a:cubicBezTo>
                    <a:pt x="10" y="235"/>
                    <a:pt x="10" y="235"/>
                    <a:pt x="10" y="235"/>
                  </a:cubicBezTo>
                  <a:cubicBezTo>
                    <a:pt x="10" y="239"/>
                    <a:pt x="9" y="237"/>
                    <a:pt x="10" y="243"/>
                  </a:cubicBezTo>
                  <a:cubicBezTo>
                    <a:pt x="12" y="251"/>
                    <a:pt x="13" y="250"/>
                    <a:pt x="14" y="255"/>
                  </a:cubicBezTo>
                  <a:cubicBezTo>
                    <a:pt x="15" y="258"/>
                    <a:pt x="14" y="258"/>
                    <a:pt x="15" y="262"/>
                  </a:cubicBezTo>
                  <a:cubicBezTo>
                    <a:pt x="16" y="264"/>
                    <a:pt x="17" y="264"/>
                    <a:pt x="18" y="267"/>
                  </a:cubicBezTo>
                  <a:cubicBezTo>
                    <a:pt x="19" y="270"/>
                    <a:pt x="18" y="271"/>
                    <a:pt x="20" y="273"/>
                  </a:cubicBezTo>
                  <a:cubicBezTo>
                    <a:pt x="22" y="275"/>
                    <a:pt x="26" y="277"/>
                    <a:pt x="23" y="280"/>
                  </a:cubicBezTo>
                  <a:cubicBezTo>
                    <a:pt x="27" y="280"/>
                    <a:pt x="26" y="281"/>
                    <a:pt x="29" y="283"/>
                  </a:cubicBezTo>
                  <a:cubicBezTo>
                    <a:pt x="29" y="289"/>
                    <a:pt x="36" y="299"/>
                    <a:pt x="38" y="305"/>
                  </a:cubicBezTo>
                  <a:cubicBezTo>
                    <a:pt x="40" y="308"/>
                    <a:pt x="44" y="312"/>
                    <a:pt x="44" y="307"/>
                  </a:cubicBezTo>
                  <a:cubicBezTo>
                    <a:pt x="45" y="301"/>
                    <a:pt x="43" y="309"/>
                    <a:pt x="43" y="303"/>
                  </a:cubicBezTo>
                  <a:cubicBezTo>
                    <a:pt x="45" y="305"/>
                    <a:pt x="44" y="304"/>
                    <a:pt x="47" y="305"/>
                  </a:cubicBezTo>
                  <a:cubicBezTo>
                    <a:pt x="46" y="300"/>
                    <a:pt x="45" y="301"/>
                    <a:pt x="46" y="298"/>
                  </a:cubicBezTo>
                  <a:cubicBezTo>
                    <a:pt x="51" y="302"/>
                    <a:pt x="50" y="304"/>
                    <a:pt x="53" y="307"/>
                  </a:cubicBezTo>
                  <a:cubicBezTo>
                    <a:pt x="52" y="308"/>
                    <a:pt x="53" y="307"/>
                    <a:pt x="52" y="310"/>
                  </a:cubicBezTo>
                  <a:cubicBezTo>
                    <a:pt x="52" y="310"/>
                    <a:pt x="52" y="310"/>
                    <a:pt x="52" y="310"/>
                  </a:cubicBezTo>
                  <a:cubicBezTo>
                    <a:pt x="54" y="313"/>
                    <a:pt x="54" y="313"/>
                    <a:pt x="54" y="313"/>
                  </a:cubicBezTo>
                  <a:cubicBezTo>
                    <a:pt x="55" y="310"/>
                    <a:pt x="55" y="310"/>
                    <a:pt x="55" y="310"/>
                  </a:cubicBezTo>
                  <a:cubicBezTo>
                    <a:pt x="59" y="311"/>
                    <a:pt x="59" y="311"/>
                    <a:pt x="59" y="311"/>
                  </a:cubicBezTo>
                  <a:cubicBezTo>
                    <a:pt x="56" y="298"/>
                    <a:pt x="56" y="298"/>
                    <a:pt x="56" y="298"/>
                  </a:cubicBezTo>
                  <a:cubicBezTo>
                    <a:pt x="60" y="299"/>
                    <a:pt x="58" y="297"/>
                    <a:pt x="59" y="302"/>
                  </a:cubicBezTo>
                  <a:cubicBezTo>
                    <a:pt x="63" y="311"/>
                    <a:pt x="63" y="311"/>
                    <a:pt x="63" y="311"/>
                  </a:cubicBezTo>
                  <a:cubicBezTo>
                    <a:pt x="63" y="311"/>
                    <a:pt x="64" y="312"/>
                    <a:pt x="64" y="312"/>
                  </a:cubicBezTo>
                  <a:cubicBezTo>
                    <a:pt x="66" y="321"/>
                    <a:pt x="66" y="318"/>
                    <a:pt x="68" y="324"/>
                  </a:cubicBezTo>
                  <a:cubicBezTo>
                    <a:pt x="71" y="333"/>
                    <a:pt x="68" y="332"/>
                    <a:pt x="72" y="333"/>
                  </a:cubicBezTo>
                  <a:cubicBezTo>
                    <a:pt x="71" y="336"/>
                    <a:pt x="70" y="335"/>
                    <a:pt x="71" y="337"/>
                  </a:cubicBezTo>
                  <a:cubicBezTo>
                    <a:pt x="74" y="336"/>
                    <a:pt x="71" y="337"/>
                    <a:pt x="73" y="336"/>
                  </a:cubicBezTo>
                  <a:cubicBezTo>
                    <a:pt x="74" y="335"/>
                    <a:pt x="72" y="336"/>
                    <a:pt x="75" y="335"/>
                  </a:cubicBezTo>
                  <a:cubicBezTo>
                    <a:pt x="74" y="331"/>
                    <a:pt x="74" y="331"/>
                    <a:pt x="74" y="331"/>
                  </a:cubicBezTo>
                  <a:cubicBezTo>
                    <a:pt x="77" y="330"/>
                    <a:pt x="77" y="330"/>
                    <a:pt x="77" y="330"/>
                  </a:cubicBezTo>
                  <a:cubicBezTo>
                    <a:pt x="77" y="324"/>
                    <a:pt x="77" y="324"/>
                    <a:pt x="77" y="324"/>
                  </a:cubicBezTo>
                  <a:cubicBezTo>
                    <a:pt x="80" y="326"/>
                    <a:pt x="78" y="325"/>
                    <a:pt x="80" y="327"/>
                  </a:cubicBezTo>
                  <a:cubicBezTo>
                    <a:pt x="80" y="319"/>
                    <a:pt x="80" y="308"/>
                    <a:pt x="78" y="301"/>
                  </a:cubicBezTo>
                  <a:cubicBezTo>
                    <a:pt x="78" y="299"/>
                    <a:pt x="78" y="300"/>
                    <a:pt x="77" y="298"/>
                  </a:cubicBezTo>
                  <a:cubicBezTo>
                    <a:pt x="77" y="295"/>
                    <a:pt x="78" y="299"/>
                    <a:pt x="77" y="295"/>
                  </a:cubicBezTo>
                  <a:cubicBezTo>
                    <a:pt x="76" y="292"/>
                    <a:pt x="77" y="295"/>
                    <a:pt x="76" y="293"/>
                  </a:cubicBezTo>
                  <a:cubicBezTo>
                    <a:pt x="76" y="293"/>
                    <a:pt x="76" y="285"/>
                    <a:pt x="76" y="284"/>
                  </a:cubicBezTo>
                  <a:cubicBezTo>
                    <a:pt x="80" y="285"/>
                    <a:pt x="79" y="291"/>
                    <a:pt x="79" y="296"/>
                  </a:cubicBezTo>
                  <a:cubicBezTo>
                    <a:pt x="84" y="303"/>
                    <a:pt x="83" y="296"/>
                    <a:pt x="84" y="309"/>
                  </a:cubicBezTo>
                  <a:cubicBezTo>
                    <a:pt x="87" y="310"/>
                    <a:pt x="87" y="310"/>
                    <a:pt x="87" y="310"/>
                  </a:cubicBezTo>
                  <a:cubicBezTo>
                    <a:pt x="87" y="312"/>
                    <a:pt x="87" y="312"/>
                    <a:pt x="87" y="313"/>
                  </a:cubicBezTo>
                  <a:cubicBezTo>
                    <a:pt x="87" y="321"/>
                    <a:pt x="87" y="321"/>
                    <a:pt x="87" y="321"/>
                  </a:cubicBezTo>
                  <a:cubicBezTo>
                    <a:pt x="87" y="325"/>
                    <a:pt x="88" y="327"/>
                    <a:pt x="88" y="331"/>
                  </a:cubicBezTo>
                  <a:cubicBezTo>
                    <a:pt x="91" y="331"/>
                    <a:pt x="92" y="332"/>
                    <a:pt x="92" y="328"/>
                  </a:cubicBezTo>
                  <a:cubicBezTo>
                    <a:pt x="92" y="325"/>
                    <a:pt x="91" y="326"/>
                    <a:pt x="91" y="323"/>
                  </a:cubicBezTo>
                  <a:cubicBezTo>
                    <a:pt x="90" y="317"/>
                    <a:pt x="92" y="315"/>
                    <a:pt x="90" y="307"/>
                  </a:cubicBezTo>
                  <a:cubicBezTo>
                    <a:pt x="90" y="306"/>
                    <a:pt x="90" y="304"/>
                    <a:pt x="89" y="30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8" y="298"/>
                    <a:pt x="85" y="296"/>
                    <a:pt x="86" y="289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3" y="283"/>
                    <a:pt x="82" y="284"/>
                    <a:pt x="82" y="282"/>
                  </a:cubicBezTo>
                  <a:cubicBezTo>
                    <a:pt x="82" y="278"/>
                    <a:pt x="83" y="282"/>
                    <a:pt x="83" y="277"/>
                  </a:cubicBezTo>
                  <a:cubicBezTo>
                    <a:pt x="82" y="259"/>
                    <a:pt x="82" y="259"/>
                    <a:pt x="82" y="25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8" y="243"/>
                    <a:pt x="76" y="241"/>
                    <a:pt x="80" y="240"/>
                  </a:cubicBezTo>
                  <a:cubicBezTo>
                    <a:pt x="82" y="245"/>
                    <a:pt x="82" y="245"/>
                    <a:pt x="82" y="245"/>
                  </a:cubicBezTo>
                  <a:cubicBezTo>
                    <a:pt x="84" y="245"/>
                    <a:pt x="84" y="245"/>
                    <a:pt x="84" y="245"/>
                  </a:cubicBezTo>
                  <a:cubicBezTo>
                    <a:pt x="84" y="245"/>
                    <a:pt x="84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7" y="244"/>
                    <a:pt x="86" y="244"/>
                    <a:pt x="87" y="244"/>
                  </a:cubicBezTo>
                  <a:cubicBezTo>
                    <a:pt x="88" y="248"/>
                    <a:pt x="87" y="245"/>
                    <a:pt x="89" y="247"/>
                  </a:cubicBezTo>
                  <a:cubicBezTo>
                    <a:pt x="89" y="241"/>
                    <a:pt x="88" y="244"/>
                    <a:pt x="90" y="243"/>
                  </a:cubicBezTo>
                  <a:cubicBezTo>
                    <a:pt x="92" y="246"/>
                    <a:pt x="90" y="246"/>
                    <a:pt x="91" y="250"/>
                  </a:cubicBezTo>
                  <a:cubicBezTo>
                    <a:pt x="92" y="257"/>
                    <a:pt x="92" y="257"/>
                    <a:pt x="92" y="257"/>
                  </a:cubicBezTo>
                  <a:cubicBezTo>
                    <a:pt x="97" y="257"/>
                    <a:pt x="93" y="256"/>
                    <a:pt x="98" y="257"/>
                  </a:cubicBezTo>
                  <a:cubicBezTo>
                    <a:pt x="97" y="262"/>
                    <a:pt x="97" y="264"/>
                    <a:pt x="98" y="268"/>
                  </a:cubicBezTo>
                  <a:cubicBezTo>
                    <a:pt x="98" y="275"/>
                    <a:pt x="97" y="274"/>
                    <a:pt x="101" y="276"/>
                  </a:cubicBezTo>
                  <a:cubicBezTo>
                    <a:pt x="101" y="272"/>
                    <a:pt x="101" y="270"/>
                    <a:pt x="101" y="266"/>
                  </a:cubicBezTo>
                  <a:cubicBezTo>
                    <a:pt x="101" y="259"/>
                    <a:pt x="101" y="259"/>
                    <a:pt x="101" y="259"/>
                  </a:cubicBezTo>
                  <a:cubicBezTo>
                    <a:pt x="98" y="255"/>
                    <a:pt x="100" y="255"/>
                    <a:pt x="99" y="249"/>
                  </a:cubicBezTo>
                  <a:cubicBezTo>
                    <a:pt x="99" y="249"/>
                    <a:pt x="98" y="244"/>
                    <a:pt x="98" y="244"/>
                  </a:cubicBezTo>
                  <a:cubicBezTo>
                    <a:pt x="97" y="234"/>
                    <a:pt x="95" y="231"/>
                    <a:pt x="95" y="219"/>
                  </a:cubicBezTo>
                  <a:cubicBezTo>
                    <a:pt x="98" y="219"/>
                    <a:pt x="99" y="220"/>
                    <a:pt x="101" y="221"/>
                  </a:cubicBezTo>
                  <a:cubicBezTo>
                    <a:pt x="101" y="215"/>
                    <a:pt x="100" y="214"/>
                    <a:pt x="95" y="216"/>
                  </a:cubicBezTo>
                  <a:cubicBezTo>
                    <a:pt x="96" y="209"/>
                    <a:pt x="94" y="207"/>
                    <a:pt x="95" y="199"/>
                  </a:cubicBezTo>
                  <a:cubicBezTo>
                    <a:pt x="95" y="188"/>
                    <a:pt x="93" y="179"/>
                    <a:pt x="91" y="169"/>
                  </a:cubicBezTo>
                  <a:cubicBezTo>
                    <a:pt x="91" y="165"/>
                    <a:pt x="90" y="160"/>
                    <a:pt x="90" y="154"/>
                  </a:cubicBezTo>
                  <a:cubicBezTo>
                    <a:pt x="89" y="151"/>
                    <a:pt x="89" y="150"/>
                    <a:pt x="88" y="146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0" y="98"/>
                    <a:pt x="81" y="109"/>
                    <a:pt x="79" y="100"/>
                  </a:cubicBezTo>
                  <a:cubicBezTo>
                    <a:pt x="78" y="96"/>
                    <a:pt x="79" y="95"/>
                    <a:pt x="78" y="92"/>
                  </a:cubicBezTo>
                  <a:cubicBezTo>
                    <a:pt x="76" y="90"/>
                    <a:pt x="76" y="93"/>
                    <a:pt x="73" y="91"/>
                  </a:cubicBezTo>
                  <a:cubicBezTo>
                    <a:pt x="72" y="90"/>
                    <a:pt x="72" y="88"/>
                    <a:pt x="72" y="85"/>
                  </a:cubicBezTo>
                  <a:cubicBezTo>
                    <a:pt x="71" y="81"/>
                    <a:pt x="71" y="73"/>
                    <a:pt x="68" y="69"/>
                  </a:cubicBezTo>
                  <a:cubicBezTo>
                    <a:pt x="67" y="69"/>
                    <a:pt x="67" y="68"/>
                    <a:pt x="66" y="67"/>
                  </a:cubicBezTo>
                  <a:cubicBezTo>
                    <a:pt x="67" y="64"/>
                    <a:pt x="67" y="63"/>
                    <a:pt x="65" y="60"/>
                  </a:cubicBezTo>
                  <a:cubicBezTo>
                    <a:pt x="62" y="53"/>
                    <a:pt x="62" y="53"/>
                    <a:pt x="62" y="53"/>
                  </a:cubicBezTo>
                  <a:cubicBezTo>
                    <a:pt x="58" y="54"/>
                    <a:pt x="62" y="56"/>
                    <a:pt x="57" y="57"/>
                  </a:cubicBezTo>
                  <a:cubicBezTo>
                    <a:pt x="59" y="55"/>
                    <a:pt x="59" y="56"/>
                    <a:pt x="58" y="54"/>
                  </a:cubicBezTo>
                  <a:cubicBezTo>
                    <a:pt x="55" y="41"/>
                    <a:pt x="55" y="41"/>
                    <a:pt x="55" y="41"/>
                  </a:cubicBezTo>
                  <a:cubicBezTo>
                    <a:pt x="53" y="33"/>
                    <a:pt x="56" y="27"/>
                    <a:pt x="49" y="19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5"/>
                    <a:pt x="46" y="23"/>
                    <a:pt x="48" y="25"/>
                  </a:cubicBezTo>
                  <a:cubicBezTo>
                    <a:pt x="50" y="28"/>
                    <a:pt x="49" y="35"/>
                    <a:pt x="50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44"/>
                    <a:pt x="45" y="41"/>
                    <a:pt x="43" y="44"/>
                  </a:cubicBezTo>
                  <a:cubicBezTo>
                    <a:pt x="41" y="42"/>
                    <a:pt x="41" y="41"/>
                    <a:pt x="40" y="38"/>
                  </a:cubicBezTo>
                  <a:cubicBezTo>
                    <a:pt x="38" y="40"/>
                    <a:pt x="39" y="40"/>
                    <a:pt x="38" y="43"/>
                  </a:cubicBezTo>
                  <a:cubicBezTo>
                    <a:pt x="36" y="46"/>
                    <a:pt x="38" y="48"/>
                    <a:pt x="36" y="52"/>
                  </a:cubicBezTo>
                  <a:cubicBezTo>
                    <a:pt x="34" y="50"/>
                    <a:pt x="32" y="45"/>
                    <a:pt x="31" y="41"/>
                  </a:cubicBezTo>
                  <a:cubicBezTo>
                    <a:pt x="31" y="35"/>
                    <a:pt x="32" y="31"/>
                    <a:pt x="29" y="28"/>
                  </a:cubicBezTo>
                  <a:cubicBezTo>
                    <a:pt x="27" y="24"/>
                    <a:pt x="34" y="29"/>
                    <a:pt x="28" y="26"/>
                  </a:cubicBezTo>
                  <a:cubicBezTo>
                    <a:pt x="27" y="26"/>
                    <a:pt x="27" y="26"/>
                    <a:pt x="26" y="25"/>
                  </a:cubicBezTo>
                  <a:cubicBezTo>
                    <a:pt x="24" y="24"/>
                    <a:pt x="25" y="24"/>
                    <a:pt x="23" y="22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3" y="34"/>
                    <a:pt x="22" y="33"/>
                    <a:pt x="22" y="40"/>
                  </a:cubicBezTo>
                  <a:cubicBezTo>
                    <a:pt x="22" y="43"/>
                    <a:pt x="22" y="44"/>
                    <a:pt x="22" y="48"/>
                  </a:cubicBezTo>
                  <a:cubicBezTo>
                    <a:pt x="22" y="50"/>
                    <a:pt x="23" y="50"/>
                    <a:pt x="22" y="52"/>
                  </a:cubicBezTo>
                  <a:cubicBezTo>
                    <a:pt x="20" y="49"/>
                    <a:pt x="23" y="41"/>
                    <a:pt x="19" y="38"/>
                  </a:cubicBezTo>
                  <a:cubicBezTo>
                    <a:pt x="19" y="37"/>
                    <a:pt x="20" y="36"/>
                    <a:pt x="19" y="33"/>
                  </a:cubicBezTo>
                  <a:cubicBezTo>
                    <a:pt x="19" y="29"/>
                    <a:pt x="17" y="29"/>
                    <a:pt x="17" y="25"/>
                  </a:cubicBezTo>
                  <a:cubicBezTo>
                    <a:pt x="17" y="24"/>
                    <a:pt x="17" y="22"/>
                    <a:pt x="17" y="20"/>
                  </a:cubicBezTo>
                  <a:cubicBezTo>
                    <a:pt x="14" y="21"/>
                    <a:pt x="16" y="21"/>
                    <a:pt x="12" y="22"/>
                  </a:cubicBezTo>
                  <a:cubicBezTo>
                    <a:pt x="11" y="16"/>
                    <a:pt x="10" y="9"/>
                    <a:pt x="11" y="4"/>
                  </a:cubicBezTo>
                  <a:cubicBezTo>
                    <a:pt x="8" y="5"/>
                    <a:pt x="10" y="4"/>
                    <a:pt x="8" y="5"/>
                  </a:cubicBezTo>
                  <a:cubicBezTo>
                    <a:pt x="8" y="5"/>
                    <a:pt x="7" y="6"/>
                    <a:pt x="7" y="6"/>
                  </a:cubicBezTo>
                  <a:cubicBezTo>
                    <a:pt x="7" y="5"/>
                    <a:pt x="6" y="6"/>
                    <a:pt x="6" y="6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6" name="Freeform 41"/>
            <p:cNvSpPr>
              <a:spLocks noEditPoints="1"/>
            </p:cNvSpPr>
            <p:nvPr/>
          </p:nvSpPr>
          <p:spPr bwMode="auto">
            <a:xfrm>
              <a:off x="2964977" y="4584451"/>
              <a:ext cx="99410" cy="355371"/>
            </a:xfrm>
            <a:custGeom>
              <a:avLst/>
              <a:gdLst>
                <a:gd name="T0" fmla="*/ 42 w 99"/>
                <a:gd name="T1" fmla="*/ 266 h 353"/>
                <a:gd name="T2" fmla="*/ 24 w 99"/>
                <a:gd name="T3" fmla="*/ 140 h 353"/>
                <a:gd name="T4" fmla="*/ 16 w 99"/>
                <a:gd name="T5" fmla="*/ 152 h 353"/>
                <a:gd name="T6" fmla="*/ 36 w 99"/>
                <a:gd name="T7" fmla="*/ 101 h 353"/>
                <a:gd name="T8" fmla="*/ 27 w 99"/>
                <a:gd name="T9" fmla="*/ 123 h 353"/>
                <a:gd name="T10" fmla="*/ 36 w 99"/>
                <a:gd name="T11" fmla="*/ 89 h 353"/>
                <a:gd name="T12" fmla="*/ 59 w 99"/>
                <a:gd name="T13" fmla="*/ 79 h 353"/>
                <a:gd name="T14" fmla="*/ 81 w 99"/>
                <a:gd name="T15" fmla="*/ 52 h 353"/>
                <a:gd name="T16" fmla="*/ 92 w 99"/>
                <a:gd name="T17" fmla="*/ 76 h 353"/>
                <a:gd name="T18" fmla="*/ 83 w 99"/>
                <a:gd name="T19" fmla="*/ 40 h 353"/>
                <a:gd name="T20" fmla="*/ 78 w 99"/>
                <a:gd name="T21" fmla="*/ 19 h 353"/>
                <a:gd name="T22" fmla="*/ 69 w 99"/>
                <a:gd name="T23" fmla="*/ 0 h 353"/>
                <a:gd name="T24" fmla="*/ 58 w 99"/>
                <a:gd name="T25" fmla="*/ 4 h 353"/>
                <a:gd name="T26" fmla="*/ 53 w 99"/>
                <a:gd name="T27" fmla="*/ 58 h 353"/>
                <a:gd name="T28" fmla="*/ 42 w 99"/>
                <a:gd name="T29" fmla="*/ 65 h 353"/>
                <a:gd name="T30" fmla="*/ 43 w 99"/>
                <a:gd name="T31" fmla="*/ 40 h 353"/>
                <a:gd name="T32" fmla="*/ 46 w 99"/>
                <a:gd name="T33" fmla="*/ 8 h 353"/>
                <a:gd name="T34" fmla="*/ 37 w 99"/>
                <a:gd name="T35" fmla="*/ 25 h 353"/>
                <a:gd name="T36" fmla="*/ 26 w 99"/>
                <a:gd name="T37" fmla="*/ 75 h 353"/>
                <a:gd name="T38" fmla="*/ 20 w 99"/>
                <a:gd name="T39" fmla="*/ 105 h 353"/>
                <a:gd name="T40" fmla="*/ 15 w 99"/>
                <a:gd name="T41" fmla="*/ 129 h 353"/>
                <a:gd name="T42" fmla="*/ 12 w 99"/>
                <a:gd name="T43" fmla="*/ 148 h 353"/>
                <a:gd name="T44" fmla="*/ 1 w 99"/>
                <a:gd name="T45" fmla="*/ 191 h 353"/>
                <a:gd name="T46" fmla="*/ 13 w 99"/>
                <a:gd name="T47" fmla="*/ 176 h 353"/>
                <a:gd name="T48" fmla="*/ 17 w 99"/>
                <a:gd name="T49" fmla="*/ 180 h 353"/>
                <a:gd name="T50" fmla="*/ 10 w 99"/>
                <a:gd name="T51" fmla="*/ 229 h 353"/>
                <a:gd name="T52" fmla="*/ 0 w 99"/>
                <a:gd name="T53" fmla="*/ 271 h 353"/>
                <a:gd name="T54" fmla="*/ 3 w 99"/>
                <a:gd name="T55" fmla="*/ 305 h 353"/>
                <a:gd name="T56" fmla="*/ 4 w 99"/>
                <a:gd name="T57" fmla="*/ 324 h 353"/>
                <a:gd name="T58" fmla="*/ 8 w 99"/>
                <a:gd name="T59" fmla="*/ 308 h 353"/>
                <a:gd name="T60" fmla="*/ 16 w 99"/>
                <a:gd name="T61" fmla="*/ 318 h 353"/>
                <a:gd name="T62" fmla="*/ 15 w 99"/>
                <a:gd name="T63" fmla="*/ 340 h 353"/>
                <a:gd name="T64" fmla="*/ 19 w 99"/>
                <a:gd name="T65" fmla="*/ 353 h 353"/>
                <a:gd name="T66" fmla="*/ 19 w 99"/>
                <a:gd name="T67" fmla="*/ 345 h 353"/>
                <a:gd name="T68" fmla="*/ 26 w 99"/>
                <a:gd name="T69" fmla="*/ 301 h 353"/>
                <a:gd name="T70" fmla="*/ 32 w 99"/>
                <a:gd name="T71" fmla="*/ 305 h 353"/>
                <a:gd name="T72" fmla="*/ 32 w 99"/>
                <a:gd name="T73" fmla="*/ 302 h 353"/>
                <a:gd name="T74" fmla="*/ 41 w 99"/>
                <a:gd name="T75" fmla="*/ 284 h 353"/>
                <a:gd name="T76" fmla="*/ 40 w 99"/>
                <a:gd name="T77" fmla="*/ 315 h 353"/>
                <a:gd name="T78" fmla="*/ 46 w 99"/>
                <a:gd name="T79" fmla="*/ 310 h 353"/>
                <a:gd name="T80" fmla="*/ 53 w 99"/>
                <a:gd name="T81" fmla="*/ 298 h 353"/>
                <a:gd name="T82" fmla="*/ 58 w 99"/>
                <a:gd name="T83" fmla="*/ 280 h 353"/>
                <a:gd name="T84" fmla="*/ 65 w 99"/>
                <a:gd name="T85" fmla="*/ 273 h 353"/>
                <a:gd name="T86" fmla="*/ 73 w 99"/>
                <a:gd name="T87" fmla="*/ 252 h 353"/>
                <a:gd name="T88" fmla="*/ 83 w 99"/>
                <a:gd name="T89" fmla="*/ 215 h 353"/>
                <a:gd name="T90" fmla="*/ 89 w 99"/>
                <a:gd name="T91" fmla="*/ 181 h 353"/>
                <a:gd name="T92" fmla="*/ 93 w 99"/>
                <a:gd name="T93" fmla="*/ 167 h 353"/>
                <a:gd name="T94" fmla="*/ 96 w 99"/>
                <a:gd name="T95" fmla="*/ 137 h 353"/>
                <a:gd name="T96" fmla="*/ 93 w 99"/>
                <a:gd name="T97" fmla="*/ 124 h 353"/>
                <a:gd name="T98" fmla="*/ 88 w 99"/>
                <a:gd name="T99" fmla="*/ 8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9" h="353">
                  <a:moveTo>
                    <a:pt x="42" y="266"/>
                  </a:moveTo>
                  <a:cubicBezTo>
                    <a:pt x="44" y="268"/>
                    <a:pt x="44" y="265"/>
                    <a:pt x="44" y="269"/>
                  </a:cubicBezTo>
                  <a:cubicBezTo>
                    <a:pt x="44" y="274"/>
                    <a:pt x="44" y="269"/>
                    <a:pt x="43" y="271"/>
                  </a:cubicBezTo>
                  <a:cubicBezTo>
                    <a:pt x="42" y="270"/>
                    <a:pt x="42" y="272"/>
                    <a:pt x="42" y="266"/>
                  </a:cubicBezTo>
                  <a:close/>
                  <a:moveTo>
                    <a:pt x="16" y="152"/>
                  </a:moveTo>
                  <a:cubicBezTo>
                    <a:pt x="16" y="149"/>
                    <a:pt x="16" y="149"/>
                    <a:pt x="17" y="147"/>
                  </a:cubicBezTo>
                  <a:cubicBezTo>
                    <a:pt x="17" y="144"/>
                    <a:pt x="14" y="137"/>
                    <a:pt x="21" y="136"/>
                  </a:cubicBezTo>
                  <a:cubicBezTo>
                    <a:pt x="22" y="137"/>
                    <a:pt x="23" y="138"/>
                    <a:pt x="24" y="140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2"/>
                    <a:pt x="21" y="143"/>
                    <a:pt x="21" y="143"/>
                  </a:cubicBezTo>
                  <a:cubicBezTo>
                    <a:pt x="22" y="146"/>
                    <a:pt x="21" y="147"/>
                    <a:pt x="20" y="149"/>
                  </a:cubicBezTo>
                  <a:cubicBezTo>
                    <a:pt x="18" y="152"/>
                    <a:pt x="18" y="152"/>
                    <a:pt x="16" y="152"/>
                  </a:cubicBezTo>
                  <a:close/>
                  <a:moveTo>
                    <a:pt x="27" y="123"/>
                  </a:moveTo>
                  <a:cubicBezTo>
                    <a:pt x="35" y="103"/>
                    <a:pt x="28" y="93"/>
                    <a:pt x="35" y="93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3" y="110"/>
                    <a:pt x="33" y="110"/>
                    <a:pt x="33" y="11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29" y="130"/>
                    <a:pt x="29" y="130"/>
                    <a:pt x="25" y="131"/>
                  </a:cubicBezTo>
                  <a:lnTo>
                    <a:pt x="27" y="123"/>
                  </a:lnTo>
                  <a:close/>
                  <a:moveTo>
                    <a:pt x="33" y="85"/>
                  </a:moveTo>
                  <a:cubicBezTo>
                    <a:pt x="36" y="83"/>
                    <a:pt x="35" y="85"/>
                    <a:pt x="39" y="82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37" y="88"/>
                    <a:pt x="40" y="88"/>
                    <a:pt x="36" y="89"/>
                  </a:cubicBezTo>
                  <a:cubicBezTo>
                    <a:pt x="34" y="87"/>
                    <a:pt x="34" y="88"/>
                    <a:pt x="33" y="85"/>
                  </a:cubicBezTo>
                  <a:close/>
                  <a:moveTo>
                    <a:pt x="59" y="78"/>
                  </a:moveTo>
                  <a:cubicBezTo>
                    <a:pt x="60" y="77"/>
                    <a:pt x="60" y="77"/>
                    <a:pt x="61" y="78"/>
                  </a:cubicBezTo>
                  <a:cubicBezTo>
                    <a:pt x="60" y="79"/>
                    <a:pt x="62" y="78"/>
                    <a:pt x="59" y="79"/>
                  </a:cubicBezTo>
                  <a:cubicBezTo>
                    <a:pt x="55" y="79"/>
                    <a:pt x="60" y="80"/>
                    <a:pt x="58" y="78"/>
                  </a:cubicBezTo>
                  <a:lnTo>
                    <a:pt x="59" y="78"/>
                  </a:lnTo>
                  <a:close/>
                  <a:moveTo>
                    <a:pt x="78" y="53"/>
                  </a:moveTo>
                  <a:cubicBezTo>
                    <a:pt x="78" y="53"/>
                    <a:pt x="78" y="51"/>
                    <a:pt x="81" y="52"/>
                  </a:cubicBezTo>
                  <a:cubicBezTo>
                    <a:pt x="82" y="53"/>
                    <a:pt x="81" y="50"/>
                    <a:pt x="82" y="55"/>
                  </a:cubicBezTo>
                  <a:lnTo>
                    <a:pt x="78" y="53"/>
                  </a:lnTo>
                  <a:close/>
                  <a:moveTo>
                    <a:pt x="91" y="78"/>
                  </a:moveTo>
                  <a:cubicBezTo>
                    <a:pt x="92" y="77"/>
                    <a:pt x="92" y="78"/>
                    <a:pt x="92" y="76"/>
                  </a:cubicBezTo>
                  <a:cubicBezTo>
                    <a:pt x="92" y="75"/>
                    <a:pt x="92" y="74"/>
                    <a:pt x="92" y="74"/>
                  </a:cubicBezTo>
                  <a:cubicBezTo>
                    <a:pt x="90" y="72"/>
                    <a:pt x="91" y="72"/>
                    <a:pt x="89" y="74"/>
                  </a:cubicBezTo>
                  <a:cubicBezTo>
                    <a:pt x="89" y="69"/>
                    <a:pt x="86" y="54"/>
                    <a:pt x="87" y="51"/>
                  </a:cubicBezTo>
                  <a:cubicBezTo>
                    <a:pt x="89" y="41"/>
                    <a:pt x="85" y="41"/>
                    <a:pt x="83" y="40"/>
                  </a:cubicBezTo>
                  <a:cubicBezTo>
                    <a:pt x="79" y="36"/>
                    <a:pt x="82" y="24"/>
                    <a:pt x="82" y="19"/>
                  </a:cubicBezTo>
                  <a:cubicBezTo>
                    <a:pt x="81" y="17"/>
                    <a:pt x="82" y="18"/>
                    <a:pt x="80" y="17"/>
                  </a:cubicBezTo>
                  <a:cubicBezTo>
                    <a:pt x="82" y="12"/>
                    <a:pt x="83" y="12"/>
                    <a:pt x="78" y="1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6" y="23"/>
                    <a:pt x="77" y="19"/>
                    <a:pt x="76" y="23"/>
                  </a:cubicBezTo>
                  <a:cubicBezTo>
                    <a:pt x="72" y="23"/>
                    <a:pt x="70" y="25"/>
                    <a:pt x="67" y="25"/>
                  </a:cubicBezTo>
                  <a:cubicBezTo>
                    <a:pt x="70" y="20"/>
                    <a:pt x="68" y="25"/>
                    <a:pt x="68" y="18"/>
                  </a:cubicBezTo>
                  <a:cubicBezTo>
                    <a:pt x="72" y="13"/>
                    <a:pt x="69" y="7"/>
                    <a:pt x="69" y="0"/>
                  </a:cubicBezTo>
                  <a:cubicBezTo>
                    <a:pt x="64" y="1"/>
                    <a:pt x="66" y="0"/>
                    <a:pt x="65" y="7"/>
                  </a:cubicBezTo>
                  <a:cubicBezTo>
                    <a:pt x="65" y="10"/>
                    <a:pt x="65" y="16"/>
                    <a:pt x="64" y="18"/>
                  </a:cubicBezTo>
                  <a:cubicBezTo>
                    <a:pt x="62" y="16"/>
                    <a:pt x="62" y="6"/>
                    <a:pt x="60" y="2"/>
                  </a:cubicBezTo>
                  <a:cubicBezTo>
                    <a:pt x="59" y="2"/>
                    <a:pt x="59" y="3"/>
                    <a:pt x="58" y="4"/>
                  </a:cubicBezTo>
                  <a:cubicBezTo>
                    <a:pt x="58" y="4"/>
                    <a:pt x="59" y="7"/>
                    <a:pt x="59" y="8"/>
                  </a:cubicBezTo>
                  <a:cubicBezTo>
                    <a:pt x="57" y="12"/>
                    <a:pt x="55" y="24"/>
                    <a:pt x="55" y="31"/>
                  </a:cubicBezTo>
                  <a:cubicBezTo>
                    <a:pt x="54" y="36"/>
                    <a:pt x="56" y="35"/>
                    <a:pt x="54" y="36"/>
                  </a:cubicBezTo>
                  <a:cubicBezTo>
                    <a:pt x="54" y="42"/>
                    <a:pt x="52" y="54"/>
                    <a:pt x="53" y="58"/>
                  </a:cubicBezTo>
                  <a:cubicBezTo>
                    <a:pt x="51" y="58"/>
                    <a:pt x="51" y="57"/>
                    <a:pt x="49" y="57"/>
                  </a:cubicBezTo>
                  <a:cubicBezTo>
                    <a:pt x="49" y="61"/>
                    <a:pt x="48" y="59"/>
                    <a:pt x="50" y="62"/>
                  </a:cubicBezTo>
                  <a:cubicBezTo>
                    <a:pt x="47" y="63"/>
                    <a:pt x="48" y="63"/>
                    <a:pt x="46" y="65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0"/>
                    <a:pt x="43" y="58"/>
                    <a:pt x="43" y="53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4" y="49"/>
                    <a:pt x="42" y="51"/>
                    <a:pt x="44" y="46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34"/>
                    <a:pt x="47" y="25"/>
                    <a:pt x="47" y="16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1"/>
                    <a:pt x="48" y="13"/>
                    <a:pt x="46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2" y="12"/>
                    <a:pt x="42" y="10"/>
                    <a:pt x="43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2"/>
                    <a:pt x="37" y="25"/>
                    <a:pt x="37" y="25"/>
                  </a:cubicBezTo>
                  <a:cubicBezTo>
                    <a:pt x="36" y="30"/>
                    <a:pt x="35" y="30"/>
                    <a:pt x="34" y="34"/>
                  </a:cubicBezTo>
                  <a:cubicBezTo>
                    <a:pt x="33" y="44"/>
                    <a:pt x="34" y="40"/>
                    <a:pt x="32" y="45"/>
                  </a:cubicBezTo>
                  <a:cubicBezTo>
                    <a:pt x="31" y="47"/>
                    <a:pt x="31" y="53"/>
                    <a:pt x="30" y="55"/>
                  </a:cubicBezTo>
                  <a:cubicBezTo>
                    <a:pt x="28" y="67"/>
                    <a:pt x="29" y="67"/>
                    <a:pt x="26" y="75"/>
                  </a:cubicBezTo>
                  <a:cubicBezTo>
                    <a:pt x="25" y="77"/>
                    <a:pt x="25" y="82"/>
                    <a:pt x="24" y="86"/>
                  </a:cubicBezTo>
                  <a:cubicBezTo>
                    <a:pt x="23" y="91"/>
                    <a:pt x="25" y="95"/>
                    <a:pt x="22" y="99"/>
                  </a:cubicBezTo>
                  <a:cubicBezTo>
                    <a:pt x="22" y="100"/>
                    <a:pt x="22" y="100"/>
                    <a:pt x="21" y="101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20"/>
                    <a:pt x="16" y="123"/>
                    <a:pt x="16" y="125"/>
                  </a:cubicBezTo>
                  <a:cubicBezTo>
                    <a:pt x="14" y="130"/>
                    <a:pt x="16" y="125"/>
                    <a:pt x="15" y="129"/>
                  </a:cubicBezTo>
                  <a:cubicBezTo>
                    <a:pt x="14" y="133"/>
                    <a:pt x="15" y="131"/>
                    <a:pt x="13" y="131"/>
                  </a:cubicBezTo>
                  <a:cubicBezTo>
                    <a:pt x="14" y="133"/>
                    <a:pt x="14" y="132"/>
                    <a:pt x="15" y="134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6"/>
                    <a:pt x="12" y="147"/>
                    <a:pt x="12" y="148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4" y="155"/>
                    <a:pt x="7" y="158"/>
                    <a:pt x="6" y="163"/>
                  </a:cubicBezTo>
                  <a:cubicBezTo>
                    <a:pt x="5" y="173"/>
                    <a:pt x="2" y="162"/>
                    <a:pt x="1" y="183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5" y="197"/>
                    <a:pt x="6" y="195"/>
                    <a:pt x="10" y="192"/>
                  </a:cubicBezTo>
                  <a:cubicBezTo>
                    <a:pt x="9" y="188"/>
                    <a:pt x="9" y="191"/>
                    <a:pt x="8" y="187"/>
                  </a:cubicBezTo>
                  <a:cubicBezTo>
                    <a:pt x="10" y="187"/>
                    <a:pt x="10" y="187"/>
                    <a:pt x="11" y="187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5" y="169"/>
                    <a:pt x="14" y="165"/>
                    <a:pt x="16" y="158"/>
                  </a:cubicBezTo>
                  <a:cubicBezTo>
                    <a:pt x="18" y="155"/>
                    <a:pt x="17" y="154"/>
                    <a:pt x="21" y="154"/>
                  </a:cubicBezTo>
                  <a:cubicBezTo>
                    <a:pt x="21" y="160"/>
                    <a:pt x="18" y="160"/>
                    <a:pt x="20" y="166"/>
                  </a:cubicBezTo>
                  <a:cubicBezTo>
                    <a:pt x="17" y="180"/>
                    <a:pt x="17" y="180"/>
                    <a:pt x="17" y="180"/>
                  </a:cubicBezTo>
                  <a:cubicBezTo>
                    <a:pt x="17" y="182"/>
                    <a:pt x="16" y="183"/>
                    <a:pt x="16" y="187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4" y="194"/>
                    <a:pt x="14" y="194"/>
                    <a:pt x="12" y="198"/>
                  </a:cubicBezTo>
                  <a:cubicBezTo>
                    <a:pt x="11" y="205"/>
                    <a:pt x="12" y="222"/>
                    <a:pt x="10" y="229"/>
                  </a:cubicBezTo>
                  <a:cubicBezTo>
                    <a:pt x="8" y="236"/>
                    <a:pt x="9" y="233"/>
                    <a:pt x="10" y="237"/>
                  </a:cubicBezTo>
                  <a:cubicBezTo>
                    <a:pt x="8" y="244"/>
                    <a:pt x="8" y="244"/>
                    <a:pt x="8" y="244"/>
                  </a:cubicBezTo>
                  <a:cubicBezTo>
                    <a:pt x="6" y="251"/>
                    <a:pt x="6" y="264"/>
                    <a:pt x="6" y="271"/>
                  </a:cubicBezTo>
                  <a:cubicBezTo>
                    <a:pt x="3" y="270"/>
                    <a:pt x="2" y="269"/>
                    <a:pt x="0" y="271"/>
                  </a:cubicBezTo>
                  <a:cubicBezTo>
                    <a:pt x="5" y="271"/>
                    <a:pt x="5" y="271"/>
                    <a:pt x="5" y="271"/>
                  </a:cubicBezTo>
                  <a:cubicBezTo>
                    <a:pt x="4" y="276"/>
                    <a:pt x="4" y="276"/>
                    <a:pt x="4" y="282"/>
                  </a:cubicBezTo>
                  <a:cubicBezTo>
                    <a:pt x="4" y="284"/>
                    <a:pt x="4" y="284"/>
                    <a:pt x="4" y="284"/>
                  </a:cubicBezTo>
                  <a:cubicBezTo>
                    <a:pt x="4" y="292"/>
                    <a:pt x="3" y="296"/>
                    <a:pt x="3" y="305"/>
                  </a:cubicBezTo>
                  <a:cubicBezTo>
                    <a:pt x="3" y="306"/>
                    <a:pt x="4" y="310"/>
                    <a:pt x="3" y="311"/>
                  </a:cubicBezTo>
                  <a:cubicBezTo>
                    <a:pt x="3" y="313"/>
                    <a:pt x="2" y="312"/>
                    <a:pt x="1" y="325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4" y="324"/>
                    <a:pt x="4" y="324"/>
                    <a:pt x="4" y="324"/>
                  </a:cubicBezTo>
                  <a:cubicBezTo>
                    <a:pt x="5" y="325"/>
                    <a:pt x="5" y="325"/>
                    <a:pt x="5" y="325"/>
                  </a:cubicBezTo>
                  <a:cubicBezTo>
                    <a:pt x="9" y="317"/>
                    <a:pt x="3" y="317"/>
                    <a:pt x="9" y="312"/>
                  </a:cubicBezTo>
                  <a:cubicBezTo>
                    <a:pt x="7" y="309"/>
                    <a:pt x="7" y="309"/>
                    <a:pt x="7" y="309"/>
                  </a:cubicBezTo>
                  <a:cubicBezTo>
                    <a:pt x="8" y="308"/>
                    <a:pt x="7" y="309"/>
                    <a:pt x="8" y="308"/>
                  </a:cubicBezTo>
                  <a:cubicBezTo>
                    <a:pt x="12" y="306"/>
                    <a:pt x="12" y="306"/>
                    <a:pt x="12" y="306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3" y="314"/>
                    <a:pt x="12" y="314"/>
                    <a:pt x="14" y="313"/>
                  </a:cubicBezTo>
                  <a:cubicBezTo>
                    <a:pt x="14" y="319"/>
                    <a:pt x="14" y="315"/>
                    <a:pt x="16" y="318"/>
                  </a:cubicBezTo>
                  <a:cubicBezTo>
                    <a:pt x="13" y="320"/>
                    <a:pt x="14" y="318"/>
                    <a:pt x="13" y="322"/>
                  </a:cubicBezTo>
                  <a:cubicBezTo>
                    <a:pt x="12" y="328"/>
                    <a:pt x="14" y="334"/>
                    <a:pt x="12" y="339"/>
                  </a:cubicBezTo>
                  <a:cubicBezTo>
                    <a:pt x="14" y="339"/>
                    <a:pt x="14" y="339"/>
                    <a:pt x="14" y="339"/>
                  </a:cubicBezTo>
                  <a:cubicBezTo>
                    <a:pt x="15" y="339"/>
                    <a:pt x="14" y="339"/>
                    <a:pt x="15" y="340"/>
                  </a:cubicBezTo>
                  <a:cubicBezTo>
                    <a:pt x="15" y="343"/>
                    <a:pt x="15" y="345"/>
                    <a:pt x="14" y="347"/>
                  </a:cubicBezTo>
                  <a:cubicBezTo>
                    <a:pt x="17" y="349"/>
                    <a:pt x="17" y="349"/>
                    <a:pt x="17" y="349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7" y="353"/>
                    <a:pt x="16" y="352"/>
                    <a:pt x="19" y="353"/>
                  </a:cubicBezTo>
                  <a:cubicBezTo>
                    <a:pt x="18" y="351"/>
                    <a:pt x="18" y="349"/>
                    <a:pt x="18" y="347"/>
                  </a:cubicBezTo>
                  <a:cubicBezTo>
                    <a:pt x="18" y="347"/>
                    <a:pt x="19" y="347"/>
                    <a:pt x="19" y="347"/>
                  </a:cubicBezTo>
                  <a:cubicBezTo>
                    <a:pt x="19" y="346"/>
                    <a:pt x="19" y="346"/>
                    <a:pt x="19" y="346"/>
                  </a:cubicBezTo>
                  <a:cubicBezTo>
                    <a:pt x="19" y="346"/>
                    <a:pt x="19" y="345"/>
                    <a:pt x="19" y="345"/>
                  </a:cubicBezTo>
                  <a:cubicBezTo>
                    <a:pt x="23" y="338"/>
                    <a:pt x="22" y="328"/>
                    <a:pt x="23" y="319"/>
                  </a:cubicBezTo>
                  <a:cubicBezTo>
                    <a:pt x="23" y="317"/>
                    <a:pt x="24" y="315"/>
                    <a:pt x="24" y="312"/>
                  </a:cubicBezTo>
                  <a:cubicBezTo>
                    <a:pt x="24" y="308"/>
                    <a:pt x="23" y="309"/>
                    <a:pt x="24" y="306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7" y="309"/>
                    <a:pt x="27" y="309"/>
                    <a:pt x="27" y="309"/>
                  </a:cubicBezTo>
                  <a:cubicBezTo>
                    <a:pt x="27" y="308"/>
                    <a:pt x="28" y="309"/>
                    <a:pt x="28" y="309"/>
                  </a:cubicBezTo>
                  <a:cubicBezTo>
                    <a:pt x="31" y="308"/>
                    <a:pt x="31" y="309"/>
                    <a:pt x="33" y="305"/>
                  </a:cubicBezTo>
                  <a:cubicBezTo>
                    <a:pt x="32" y="305"/>
                    <a:pt x="32" y="305"/>
                    <a:pt x="32" y="305"/>
                  </a:cubicBezTo>
                  <a:cubicBezTo>
                    <a:pt x="32" y="305"/>
                    <a:pt x="32" y="305"/>
                    <a:pt x="31" y="305"/>
                  </a:cubicBezTo>
                  <a:cubicBezTo>
                    <a:pt x="31" y="305"/>
                    <a:pt x="31" y="305"/>
                    <a:pt x="30" y="304"/>
                  </a:cubicBezTo>
                  <a:cubicBezTo>
                    <a:pt x="29" y="304"/>
                    <a:pt x="30" y="304"/>
                    <a:pt x="29" y="304"/>
                  </a:cubicBezTo>
                  <a:cubicBezTo>
                    <a:pt x="30" y="302"/>
                    <a:pt x="31" y="303"/>
                    <a:pt x="32" y="302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35" y="302"/>
                    <a:pt x="35" y="306"/>
                    <a:pt x="36" y="301"/>
                  </a:cubicBezTo>
                  <a:cubicBezTo>
                    <a:pt x="37" y="299"/>
                    <a:pt x="36" y="298"/>
                    <a:pt x="37" y="297"/>
                  </a:cubicBezTo>
                  <a:cubicBezTo>
                    <a:pt x="39" y="288"/>
                    <a:pt x="37" y="286"/>
                    <a:pt x="41" y="284"/>
                  </a:cubicBezTo>
                  <a:cubicBezTo>
                    <a:pt x="43" y="289"/>
                    <a:pt x="41" y="293"/>
                    <a:pt x="40" y="298"/>
                  </a:cubicBezTo>
                  <a:cubicBezTo>
                    <a:pt x="40" y="304"/>
                    <a:pt x="39" y="308"/>
                    <a:pt x="38" y="313"/>
                  </a:cubicBezTo>
                  <a:cubicBezTo>
                    <a:pt x="40" y="314"/>
                    <a:pt x="40" y="314"/>
                    <a:pt x="40" y="314"/>
                  </a:cubicBezTo>
                  <a:cubicBezTo>
                    <a:pt x="40" y="314"/>
                    <a:pt x="40" y="315"/>
                    <a:pt x="40" y="315"/>
                  </a:cubicBezTo>
                  <a:cubicBezTo>
                    <a:pt x="42" y="317"/>
                    <a:pt x="41" y="318"/>
                    <a:pt x="42" y="319"/>
                  </a:cubicBezTo>
                  <a:cubicBezTo>
                    <a:pt x="43" y="317"/>
                    <a:pt x="43" y="318"/>
                    <a:pt x="43" y="315"/>
                  </a:cubicBezTo>
                  <a:cubicBezTo>
                    <a:pt x="43" y="315"/>
                    <a:pt x="43" y="314"/>
                    <a:pt x="43" y="314"/>
                  </a:cubicBezTo>
                  <a:cubicBezTo>
                    <a:pt x="46" y="310"/>
                    <a:pt x="46" y="310"/>
                    <a:pt x="46" y="310"/>
                  </a:cubicBezTo>
                  <a:cubicBezTo>
                    <a:pt x="49" y="314"/>
                    <a:pt x="44" y="310"/>
                    <a:pt x="49" y="313"/>
                  </a:cubicBezTo>
                  <a:cubicBezTo>
                    <a:pt x="50" y="312"/>
                    <a:pt x="50" y="312"/>
                    <a:pt x="50" y="312"/>
                  </a:cubicBezTo>
                  <a:cubicBezTo>
                    <a:pt x="52" y="309"/>
                    <a:pt x="52" y="307"/>
                    <a:pt x="54" y="305"/>
                  </a:cubicBezTo>
                  <a:cubicBezTo>
                    <a:pt x="52" y="302"/>
                    <a:pt x="53" y="304"/>
                    <a:pt x="53" y="298"/>
                  </a:cubicBezTo>
                  <a:cubicBezTo>
                    <a:pt x="54" y="297"/>
                    <a:pt x="53" y="298"/>
                    <a:pt x="54" y="297"/>
                  </a:cubicBezTo>
                  <a:cubicBezTo>
                    <a:pt x="54" y="297"/>
                    <a:pt x="55" y="296"/>
                    <a:pt x="55" y="296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9" y="277"/>
                    <a:pt x="59" y="278"/>
                    <a:pt x="59" y="277"/>
                  </a:cubicBezTo>
                  <a:cubicBezTo>
                    <a:pt x="59" y="277"/>
                    <a:pt x="59" y="274"/>
                    <a:pt x="59" y="274"/>
                  </a:cubicBezTo>
                  <a:cubicBezTo>
                    <a:pt x="62" y="272"/>
                    <a:pt x="62" y="271"/>
                    <a:pt x="65" y="273"/>
                  </a:cubicBezTo>
                  <a:cubicBezTo>
                    <a:pt x="65" y="273"/>
                    <a:pt x="64" y="273"/>
                    <a:pt x="67" y="274"/>
                  </a:cubicBezTo>
                  <a:cubicBezTo>
                    <a:pt x="68" y="271"/>
                    <a:pt x="67" y="273"/>
                    <a:pt x="68" y="270"/>
                  </a:cubicBezTo>
                  <a:cubicBezTo>
                    <a:pt x="69" y="266"/>
                    <a:pt x="70" y="264"/>
                    <a:pt x="69" y="260"/>
                  </a:cubicBezTo>
                  <a:cubicBezTo>
                    <a:pt x="74" y="256"/>
                    <a:pt x="71" y="258"/>
                    <a:pt x="73" y="252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6" y="240"/>
                    <a:pt x="79" y="229"/>
                    <a:pt x="79" y="225"/>
                  </a:cubicBezTo>
                  <a:cubicBezTo>
                    <a:pt x="81" y="222"/>
                    <a:pt x="82" y="219"/>
                    <a:pt x="83" y="216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6" y="203"/>
                    <a:pt x="85" y="197"/>
                    <a:pt x="85" y="196"/>
                  </a:cubicBezTo>
                  <a:cubicBezTo>
                    <a:pt x="88" y="192"/>
                    <a:pt x="87" y="196"/>
                    <a:pt x="88" y="190"/>
                  </a:cubicBezTo>
                  <a:cubicBezTo>
                    <a:pt x="89" y="186"/>
                    <a:pt x="93" y="184"/>
                    <a:pt x="89" y="181"/>
                  </a:cubicBezTo>
                  <a:cubicBezTo>
                    <a:pt x="90" y="180"/>
                    <a:pt x="90" y="180"/>
                    <a:pt x="90" y="180"/>
                  </a:cubicBezTo>
                  <a:cubicBezTo>
                    <a:pt x="91" y="178"/>
                    <a:pt x="90" y="177"/>
                    <a:pt x="90" y="174"/>
                  </a:cubicBezTo>
                  <a:cubicBezTo>
                    <a:pt x="91" y="169"/>
                    <a:pt x="92" y="176"/>
                    <a:pt x="91" y="168"/>
                  </a:cubicBezTo>
                  <a:cubicBezTo>
                    <a:pt x="91" y="168"/>
                    <a:pt x="92" y="167"/>
                    <a:pt x="93" y="167"/>
                  </a:cubicBezTo>
                  <a:cubicBezTo>
                    <a:pt x="93" y="166"/>
                    <a:pt x="93" y="166"/>
                    <a:pt x="93" y="166"/>
                  </a:cubicBezTo>
                  <a:cubicBezTo>
                    <a:pt x="91" y="161"/>
                    <a:pt x="95" y="163"/>
                    <a:pt x="93" y="155"/>
                  </a:cubicBezTo>
                  <a:cubicBezTo>
                    <a:pt x="95" y="153"/>
                    <a:pt x="95" y="153"/>
                    <a:pt x="95" y="153"/>
                  </a:cubicBezTo>
                  <a:cubicBezTo>
                    <a:pt x="99" y="148"/>
                    <a:pt x="93" y="145"/>
                    <a:pt x="96" y="137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94" y="136"/>
                    <a:pt x="94" y="136"/>
                    <a:pt x="93" y="134"/>
                  </a:cubicBezTo>
                  <a:cubicBezTo>
                    <a:pt x="96" y="132"/>
                    <a:pt x="96" y="132"/>
                    <a:pt x="96" y="132"/>
                  </a:cubicBezTo>
                  <a:cubicBezTo>
                    <a:pt x="94" y="129"/>
                    <a:pt x="95" y="127"/>
                    <a:pt x="93" y="124"/>
                  </a:cubicBezTo>
                  <a:cubicBezTo>
                    <a:pt x="95" y="119"/>
                    <a:pt x="94" y="112"/>
                    <a:pt x="94" y="107"/>
                  </a:cubicBezTo>
                  <a:cubicBezTo>
                    <a:pt x="98" y="102"/>
                    <a:pt x="93" y="99"/>
                    <a:pt x="95" y="92"/>
                  </a:cubicBezTo>
                  <a:cubicBezTo>
                    <a:pt x="97" y="84"/>
                    <a:pt x="93" y="88"/>
                    <a:pt x="93" y="82"/>
                  </a:cubicBezTo>
                  <a:cubicBezTo>
                    <a:pt x="90" y="83"/>
                    <a:pt x="91" y="83"/>
                    <a:pt x="88" y="81"/>
                  </a:cubicBezTo>
                  <a:cubicBezTo>
                    <a:pt x="91" y="79"/>
                    <a:pt x="91" y="79"/>
                    <a:pt x="91" y="79"/>
                  </a:cubicBezTo>
                  <a:lnTo>
                    <a:pt x="91" y="7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7" name="Freeform 42"/>
            <p:cNvSpPr>
              <a:spLocks noEditPoints="1"/>
            </p:cNvSpPr>
            <p:nvPr/>
          </p:nvSpPr>
          <p:spPr bwMode="auto">
            <a:xfrm>
              <a:off x="2510979" y="4247866"/>
              <a:ext cx="123675" cy="335019"/>
            </a:xfrm>
            <a:custGeom>
              <a:avLst/>
              <a:gdLst>
                <a:gd name="T0" fmla="*/ 45 w 123"/>
                <a:gd name="T1" fmla="*/ 238 h 333"/>
                <a:gd name="T2" fmla="*/ 83 w 123"/>
                <a:gd name="T3" fmla="*/ 237 h 333"/>
                <a:gd name="T4" fmla="*/ 28 w 123"/>
                <a:gd name="T5" fmla="*/ 218 h 333"/>
                <a:gd name="T6" fmla="*/ 55 w 123"/>
                <a:gd name="T7" fmla="*/ 208 h 333"/>
                <a:gd name="T8" fmla="*/ 26 w 123"/>
                <a:gd name="T9" fmla="*/ 208 h 333"/>
                <a:gd name="T10" fmla="*/ 21 w 123"/>
                <a:gd name="T11" fmla="*/ 183 h 333"/>
                <a:gd name="T12" fmla="*/ 16 w 123"/>
                <a:gd name="T13" fmla="*/ 165 h 333"/>
                <a:gd name="T14" fmla="*/ 61 w 123"/>
                <a:gd name="T15" fmla="*/ 136 h 333"/>
                <a:gd name="T16" fmla="*/ 55 w 123"/>
                <a:gd name="T17" fmla="*/ 19 h 333"/>
                <a:gd name="T18" fmla="*/ 51 w 123"/>
                <a:gd name="T19" fmla="*/ 34 h 333"/>
                <a:gd name="T20" fmla="*/ 51 w 123"/>
                <a:gd name="T21" fmla="*/ 85 h 333"/>
                <a:gd name="T22" fmla="*/ 55 w 123"/>
                <a:gd name="T23" fmla="*/ 98 h 333"/>
                <a:gd name="T24" fmla="*/ 48 w 123"/>
                <a:gd name="T25" fmla="*/ 99 h 333"/>
                <a:gd name="T26" fmla="*/ 41 w 123"/>
                <a:gd name="T27" fmla="*/ 70 h 333"/>
                <a:gd name="T28" fmla="*/ 33 w 123"/>
                <a:gd name="T29" fmla="*/ 58 h 333"/>
                <a:gd name="T30" fmla="*/ 44 w 123"/>
                <a:gd name="T31" fmla="*/ 116 h 333"/>
                <a:gd name="T32" fmla="*/ 56 w 123"/>
                <a:gd name="T33" fmla="*/ 199 h 333"/>
                <a:gd name="T34" fmla="*/ 52 w 123"/>
                <a:gd name="T35" fmla="*/ 189 h 333"/>
                <a:gd name="T36" fmla="*/ 43 w 123"/>
                <a:gd name="T37" fmla="*/ 160 h 333"/>
                <a:gd name="T38" fmla="*/ 33 w 123"/>
                <a:gd name="T39" fmla="*/ 119 h 333"/>
                <a:gd name="T40" fmla="*/ 29 w 123"/>
                <a:gd name="T41" fmla="*/ 122 h 333"/>
                <a:gd name="T42" fmla="*/ 12 w 123"/>
                <a:gd name="T43" fmla="*/ 26 h 333"/>
                <a:gd name="T44" fmla="*/ 3 w 123"/>
                <a:gd name="T45" fmla="*/ 29 h 333"/>
                <a:gd name="T46" fmla="*/ 3 w 123"/>
                <a:gd name="T47" fmla="*/ 55 h 333"/>
                <a:gd name="T48" fmla="*/ 5 w 123"/>
                <a:gd name="T49" fmla="*/ 76 h 333"/>
                <a:gd name="T50" fmla="*/ 8 w 123"/>
                <a:gd name="T51" fmla="*/ 131 h 333"/>
                <a:gd name="T52" fmla="*/ 5 w 123"/>
                <a:gd name="T53" fmla="*/ 138 h 333"/>
                <a:gd name="T54" fmla="*/ 20 w 123"/>
                <a:gd name="T55" fmla="*/ 202 h 333"/>
                <a:gd name="T56" fmla="*/ 40 w 123"/>
                <a:gd name="T57" fmla="*/ 253 h 333"/>
                <a:gd name="T58" fmla="*/ 51 w 123"/>
                <a:gd name="T59" fmla="*/ 260 h 333"/>
                <a:gd name="T60" fmla="*/ 54 w 123"/>
                <a:gd name="T61" fmla="*/ 248 h 333"/>
                <a:gd name="T62" fmla="*/ 75 w 123"/>
                <a:gd name="T63" fmla="*/ 333 h 333"/>
                <a:gd name="T64" fmla="*/ 79 w 123"/>
                <a:gd name="T65" fmla="*/ 328 h 333"/>
                <a:gd name="T66" fmla="*/ 86 w 123"/>
                <a:gd name="T67" fmla="*/ 315 h 333"/>
                <a:gd name="T68" fmla="*/ 90 w 123"/>
                <a:gd name="T69" fmla="*/ 292 h 333"/>
                <a:gd name="T70" fmla="*/ 91 w 123"/>
                <a:gd name="T71" fmla="*/ 275 h 333"/>
                <a:gd name="T72" fmla="*/ 92 w 123"/>
                <a:gd name="T73" fmla="*/ 258 h 333"/>
                <a:gd name="T74" fmla="*/ 94 w 123"/>
                <a:gd name="T75" fmla="*/ 268 h 333"/>
                <a:gd name="T76" fmla="*/ 94 w 123"/>
                <a:gd name="T77" fmla="*/ 279 h 333"/>
                <a:gd name="T78" fmla="*/ 102 w 123"/>
                <a:gd name="T79" fmla="*/ 283 h 333"/>
                <a:gd name="T80" fmla="*/ 108 w 123"/>
                <a:gd name="T81" fmla="*/ 268 h 333"/>
                <a:gd name="T82" fmla="*/ 105 w 123"/>
                <a:gd name="T83" fmla="*/ 224 h 333"/>
                <a:gd name="T84" fmla="*/ 110 w 123"/>
                <a:gd name="T85" fmla="*/ 213 h 333"/>
                <a:gd name="T86" fmla="*/ 122 w 123"/>
                <a:gd name="T87" fmla="*/ 206 h 333"/>
                <a:gd name="T88" fmla="*/ 122 w 123"/>
                <a:gd name="T89" fmla="*/ 190 h 333"/>
                <a:gd name="T90" fmla="*/ 117 w 123"/>
                <a:gd name="T91" fmla="*/ 161 h 333"/>
                <a:gd name="T92" fmla="*/ 113 w 123"/>
                <a:gd name="T93" fmla="*/ 130 h 333"/>
                <a:gd name="T94" fmla="*/ 106 w 123"/>
                <a:gd name="T95" fmla="*/ 93 h 333"/>
                <a:gd name="T96" fmla="*/ 92 w 123"/>
                <a:gd name="T97" fmla="*/ 49 h 333"/>
                <a:gd name="T98" fmla="*/ 91 w 123"/>
                <a:gd name="T99" fmla="*/ 67 h 333"/>
                <a:gd name="T100" fmla="*/ 94 w 123"/>
                <a:gd name="T101" fmla="*/ 84 h 333"/>
                <a:gd name="T102" fmla="*/ 100 w 123"/>
                <a:gd name="T103" fmla="*/ 128 h 333"/>
                <a:gd name="T104" fmla="*/ 102 w 123"/>
                <a:gd name="T105" fmla="*/ 142 h 333"/>
                <a:gd name="T106" fmla="*/ 107 w 123"/>
                <a:gd name="T107" fmla="*/ 157 h 333"/>
                <a:gd name="T108" fmla="*/ 108 w 123"/>
                <a:gd name="T109" fmla="*/ 174 h 333"/>
                <a:gd name="T110" fmla="*/ 98 w 123"/>
                <a:gd name="T111" fmla="*/ 150 h 333"/>
                <a:gd name="T112" fmla="*/ 94 w 123"/>
                <a:gd name="T113" fmla="*/ 126 h 333"/>
                <a:gd name="T114" fmla="*/ 79 w 123"/>
                <a:gd name="T115" fmla="*/ 71 h 333"/>
                <a:gd name="T116" fmla="*/ 66 w 123"/>
                <a:gd name="T117" fmla="*/ 29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3" h="333">
                  <a:moveTo>
                    <a:pt x="73" y="281"/>
                  </a:moveTo>
                  <a:cubicBezTo>
                    <a:pt x="74" y="282"/>
                    <a:pt x="76" y="280"/>
                    <a:pt x="75" y="284"/>
                  </a:cubicBezTo>
                  <a:cubicBezTo>
                    <a:pt x="75" y="284"/>
                    <a:pt x="74" y="285"/>
                    <a:pt x="74" y="285"/>
                  </a:cubicBezTo>
                  <a:cubicBezTo>
                    <a:pt x="73" y="283"/>
                    <a:pt x="74" y="283"/>
                    <a:pt x="73" y="281"/>
                  </a:cubicBezTo>
                  <a:close/>
                  <a:moveTo>
                    <a:pt x="45" y="238"/>
                  </a:moveTo>
                  <a:cubicBezTo>
                    <a:pt x="47" y="240"/>
                    <a:pt x="47" y="240"/>
                    <a:pt x="47" y="240"/>
                  </a:cubicBezTo>
                  <a:cubicBezTo>
                    <a:pt x="48" y="243"/>
                    <a:pt x="48" y="242"/>
                    <a:pt x="49" y="245"/>
                  </a:cubicBezTo>
                  <a:cubicBezTo>
                    <a:pt x="46" y="243"/>
                    <a:pt x="46" y="241"/>
                    <a:pt x="45" y="238"/>
                  </a:cubicBezTo>
                  <a:close/>
                  <a:moveTo>
                    <a:pt x="82" y="231"/>
                  </a:moveTo>
                  <a:cubicBezTo>
                    <a:pt x="86" y="235"/>
                    <a:pt x="83" y="236"/>
                    <a:pt x="83" y="237"/>
                  </a:cubicBezTo>
                  <a:cubicBezTo>
                    <a:pt x="83" y="237"/>
                    <a:pt x="82" y="236"/>
                    <a:pt x="81" y="234"/>
                  </a:cubicBezTo>
                  <a:cubicBezTo>
                    <a:pt x="81" y="230"/>
                    <a:pt x="82" y="232"/>
                    <a:pt x="82" y="231"/>
                  </a:cubicBezTo>
                  <a:close/>
                  <a:moveTo>
                    <a:pt x="29" y="215"/>
                  </a:moveTo>
                  <a:cubicBezTo>
                    <a:pt x="29" y="218"/>
                    <a:pt x="29" y="218"/>
                    <a:pt x="29" y="218"/>
                  </a:cubicBezTo>
                  <a:cubicBezTo>
                    <a:pt x="29" y="218"/>
                    <a:pt x="29" y="218"/>
                    <a:pt x="28" y="218"/>
                  </a:cubicBezTo>
                  <a:cubicBezTo>
                    <a:pt x="28" y="217"/>
                    <a:pt x="26" y="221"/>
                    <a:pt x="28" y="217"/>
                  </a:cubicBezTo>
                  <a:cubicBezTo>
                    <a:pt x="29" y="214"/>
                    <a:pt x="26" y="217"/>
                    <a:pt x="29" y="216"/>
                  </a:cubicBezTo>
                  <a:lnTo>
                    <a:pt x="29" y="215"/>
                  </a:lnTo>
                  <a:close/>
                  <a:moveTo>
                    <a:pt x="58" y="227"/>
                  </a:moveTo>
                  <a:cubicBezTo>
                    <a:pt x="56" y="224"/>
                    <a:pt x="54" y="213"/>
                    <a:pt x="55" y="208"/>
                  </a:cubicBezTo>
                  <a:cubicBezTo>
                    <a:pt x="60" y="209"/>
                    <a:pt x="55" y="208"/>
                    <a:pt x="59" y="209"/>
                  </a:cubicBezTo>
                  <a:cubicBezTo>
                    <a:pt x="57" y="214"/>
                    <a:pt x="60" y="223"/>
                    <a:pt x="60" y="225"/>
                  </a:cubicBezTo>
                  <a:cubicBezTo>
                    <a:pt x="60" y="229"/>
                    <a:pt x="59" y="227"/>
                    <a:pt x="57" y="227"/>
                  </a:cubicBezTo>
                  <a:lnTo>
                    <a:pt x="58" y="227"/>
                  </a:lnTo>
                  <a:close/>
                  <a:moveTo>
                    <a:pt x="26" y="208"/>
                  </a:moveTo>
                  <a:cubicBezTo>
                    <a:pt x="25" y="206"/>
                    <a:pt x="24" y="204"/>
                    <a:pt x="23" y="203"/>
                  </a:cubicBezTo>
                  <a:cubicBezTo>
                    <a:pt x="24" y="195"/>
                    <a:pt x="23" y="198"/>
                    <a:pt x="22" y="191"/>
                  </a:cubicBezTo>
                  <a:cubicBezTo>
                    <a:pt x="21" y="186"/>
                    <a:pt x="22" y="184"/>
                    <a:pt x="18" y="182"/>
                  </a:cubicBezTo>
                  <a:cubicBezTo>
                    <a:pt x="19" y="176"/>
                    <a:pt x="19" y="176"/>
                    <a:pt x="19" y="176"/>
                  </a:cubicBezTo>
                  <a:cubicBezTo>
                    <a:pt x="22" y="179"/>
                    <a:pt x="20" y="176"/>
                    <a:pt x="21" y="183"/>
                  </a:cubicBezTo>
                  <a:cubicBezTo>
                    <a:pt x="22" y="187"/>
                    <a:pt x="26" y="199"/>
                    <a:pt x="26" y="208"/>
                  </a:cubicBezTo>
                  <a:close/>
                  <a:moveTo>
                    <a:pt x="15" y="143"/>
                  </a:moveTo>
                  <a:cubicBezTo>
                    <a:pt x="13" y="146"/>
                    <a:pt x="16" y="159"/>
                    <a:pt x="17" y="163"/>
                  </a:cubicBezTo>
                  <a:cubicBezTo>
                    <a:pt x="18" y="168"/>
                    <a:pt x="20" y="169"/>
                    <a:pt x="17" y="174"/>
                  </a:cubicBezTo>
                  <a:cubicBezTo>
                    <a:pt x="17" y="167"/>
                    <a:pt x="18" y="170"/>
                    <a:pt x="16" y="165"/>
                  </a:cubicBezTo>
                  <a:cubicBezTo>
                    <a:pt x="15" y="164"/>
                    <a:pt x="14" y="160"/>
                    <a:pt x="13" y="159"/>
                  </a:cubicBezTo>
                  <a:cubicBezTo>
                    <a:pt x="13" y="157"/>
                    <a:pt x="13" y="152"/>
                    <a:pt x="13" y="149"/>
                  </a:cubicBezTo>
                  <a:cubicBezTo>
                    <a:pt x="12" y="145"/>
                    <a:pt x="12" y="146"/>
                    <a:pt x="15" y="143"/>
                  </a:cubicBezTo>
                  <a:close/>
                  <a:moveTo>
                    <a:pt x="60" y="139"/>
                  </a:moveTo>
                  <a:cubicBezTo>
                    <a:pt x="60" y="138"/>
                    <a:pt x="59" y="137"/>
                    <a:pt x="61" y="136"/>
                  </a:cubicBezTo>
                  <a:cubicBezTo>
                    <a:pt x="62" y="137"/>
                    <a:pt x="64" y="136"/>
                    <a:pt x="60" y="139"/>
                  </a:cubicBezTo>
                  <a:close/>
                  <a:moveTo>
                    <a:pt x="58" y="11"/>
                  </a:moveTo>
                  <a:cubicBezTo>
                    <a:pt x="57" y="6"/>
                    <a:pt x="59" y="3"/>
                    <a:pt x="54" y="0"/>
                  </a:cubicBezTo>
                  <a:cubicBezTo>
                    <a:pt x="53" y="2"/>
                    <a:pt x="53" y="10"/>
                    <a:pt x="53" y="13"/>
                  </a:cubicBezTo>
                  <a:cubicBezTo>
                    <a:pt x="54" y="16"/>
                    <a:pt x="55" y="16"/>
                    <a:pt x="55" y="19"/>
                  </a:cubicBezTo>
                  <a:cubicBezTo>
                    <a:pt x="55" y="22"/>
                    <a:pt x="55" y="21"/>
                    <a:pt x="54" y="23"/>
                  </a:cubicBezTo>
                  <a:cubicBezTo>
                    <a:pt x="53" y="24"/>
                    <a:pt x="54" y="23"/>
                    <a:pt x="53" y="24"/>
                  </a:cubicBezTo>
                  <a:cubicBezTo>
                    <a:pt x="53" y="29"/>
                    <a:pt x="53" y="29"/>
                    <a:pt x="54" y="33"/>
                  </a:cubicBezTo>
                  <a:cubicBezTo>
                    <a:pt x="52" y="31"/>
                    <a:pt x="53" y="32"/>
                    <a:pt x="50" y="31"/>
                  </a:cubicBezTo>
                  <a:cubicBezTo>
                    <a:pt x="51" y="34"/>
                    <a:pt x="50" y="31"/>
                    <a:pt x="51" y="34"/>
                  </a:cubicBezTo>
                  <a:cubicBezTo>
                    <a:pt x="47" y="33"/>
                    <a:pt x="46" y="30"/>
                    <a:pt x="46" y="38"/>
                  </a:cubicBezTo>
                  <a:cubicBezTo>
                    <a:pt x="47" y="51"/>
                    <a:pt x="49" y="54"/>
                    <a:pt x="49" y="61"/>
                  </a:cubicBezTo>
                  <a:cubicBezTo>
                    <a:pt x="49" y="65"/>
                    <a:pt x="49" y="67"/>
                    <a:pt x="49" y="72"/>
                  </a:cubicBezTo>
                  <a:cubicBezTo>
                    <a:pt x="50" y="77"/>
                    <a:pt x="53" y="76"/>
                    <a:pt x="50" y="84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51" y="86"/>
                    <a:pt x="52" y="86"/>
                    <a:pt x="52" y="86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5"/>
                    <a:pt x="55" y="96"/>
                    <a:pt x="55" y="96"/>
                  </a:cubicBezTo>
                  <a:cubicBezTo>
                    <a:pt x="55" y="96"/>
                    <a:pt x="55" y="96"/>
                    <a:pt x="55" y="97"/>
                  </a:cubicBezTo>
                  <a:cubicBezTo>
                    <a:pt x="55" y="97"/>
                    <a:pt x="55" y="98"/>
                    <a:pt x="55" y="98"/>
                  </a:cubicBezTo>
                  <a:cubicBezTo>
                    <a:pt x="56" y="100"/>
                    <a:pt x="55" y="98"/>
                    <a:pt x="55" y="101"/>
                  </a:cubicBezTo>
                  <a:cubicBezTo>
                    <a:pt x="55" y="103"/>
                    <a:pt x="55" y="101"/>
                    <a:pt x="55" y="106"/>
                  </a:cubicBezTo>
                  <a:cubicBezTo>
                    <a:pt x="55" y="109"/>
                    <a:pt x="56" y="111"/>
                    <a:pt x="54" y="114"/>
                  </a:cubicBezTo>
                  <a:cubicBezTo>
                    <a:pt x="49" y="110"/>
                    <a:pt x="49" y="108"/>
                    <a:pt x="51" y="101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87"/>
                    <a:pt x="45" y="89"/>
                    <a:pt x="47" y="87"/>
                  </a:cubicBezTo>
                  <a:cubicBezTo>
                    <a:pt x="46" y="86"/>
                    <a:pt x="47" y="86"/>
                    <a:pt x="45" y="86"/>
                  </a:cubicBezTo>
                  <a:cubicBezTo>
                    <a:pt x="43" y="76"/>
                    <a:pt x="43" y="80"/>
                    <a:pt x="41" y="70"/>
                  </a:cubicBezTo>
                  <a:cubicBezTo>
                    <a:pt x="40" y="62"/>
                    <a:pt x="38" y="63"/>
                    <a:pt x="38" y="57"/>
                  </a:cubicBezTo>
                  <a:cubicBezTo>
                    <a:pt x="38" y="56"/>
                    <a:pt x="36" y="55"/>
                    <a:pt x="36" y="5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3" y="48"/>
                    <a:pt x="33" y="4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62"/>
                    <a:pt x="35" y="63"/>
                    <a:pt x="34" y="66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37" y="81"/>
                    <a:pt x="38" y="78"/>
                    <a:pt x="38" y="85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6"/>
                    <a:pt x="43" y="112"/>
                    <a:pt x="44" y="116"/>
                  </a:cubicBezTo>
                  <a:cubicBezTo>
                    <a:pt x="45" y="119"/>
                    <a:pt x="45" y="116"/>
                    <a:pt x="45" y="119"/>
                  </a:cubicBezTo>
                  <a:cubicBezTo>
                    <a:pt x="47" y="128"/>
                    <a:pt x="47" y="134"/>
                    <a:pt x="51" y="147"/>
                  </a:cubicBezTo>
                  <a:cubicBezTo>
                    <a:pt x="53" y="156"/>
                    <a:pt x="53" y="172"/>
                    <a:pt x="55" y="181"/>
                  </a:cubicBezTo>
                  <a:cubicBezTo>
                    <a:pt x="56" y="185"/>
                    <a:pt x="55" y="180"/>
                    <a:pt x="56" y="184"/>
                  </a:cubicBezTo>
                  <a:cubicBezTo>
                    <a:pt x="57" y="189"/>
                    <a:pt x="56" y="194"/>
                    <a:pt x="56" y="199"/>
                  </a:cubicBezTo>
                  <a:cubicBezTo>
                    <a:pt x="53" y="194"/>
                    <a:pt x="54" y="197"/>
                    <a:pt x="54" y="189"/>
                  </a:cubicBezTo>
                  <a:cubicBezTo>
                    <a:pt x="52" y="191"/>
                    <a:pt x="51" y="192"/>
                    <a:pt x="51" y="195"/>
                  </a:cubicBezTo>
                  <a:cubicBezTo>
                    <a:pt x="49" y="193"/>
                    <a:pt x="49" y="194"/>
                    <a:pt x="49" y="191"/>
                  </a:cubicBezTo>
                  <a:cubicBezTo>
                    <a:pt x="49" y="189"/>
                    <a:pt x="48" y="189"/>
                    <a:pt x="50" y="186"/>
                  </a:cubicBezTo>
                  <a:cubicBezTo>
                    <a:pt x="52" y="190"/>
                    <a:pt x="49" y="187"/>
                    <a:pt x="52" y="189"/>
                  </a:cubicBezTo>
                  <a:cubicBezTo>
                    <a:pt x="53" y="182"/>
                    <a:pt x="53" y="182"/>
                    <a:pt x="53" y="182"/>
                  </a:cubicBezTo>
                  <a:cubicBezTo>
                    <a:pt x="50" y="178"/>
                    <a:pt x="52" y="173"/>
                    <a:pt x="50" y="168"/>
                  </a:cubicBezTo>
                  <a:cubicBezTo>
                    <a:pt x="49" y="164"/>
                    <a:pt x="51" y="165"/>
                    <a:pt x="47" y="165"/>
                  </a:cubicBezTo>
                  <a:cubicBezTo>
                    <a:pt x="46" y="172"/>
                    <a:pt x="46" y="172"/>
                    <a:pt x="46" y="172"/>
                  </a:cubicBezTo>
                  <a:cubicBezTo>
                    <a:pt x="46" y="167"/>
                    <a:pt x="46" y="163"/>
                    <a:pt x="43" y="160"/>
                  </a:cubicBezTo>
                  <a:cubicBezTo>
                    <a:pt x="43" y="155"/>
                    <a:pt x="42" y="149"/>
                    <a:pt x="42" y="144"/>
                  </a:cubicBezTo>
                  <a:cubicBezTo>
                    <a:pt x="41" y="137"/>
                    <a:pt x="42" y="135"/>
                    <a:pt x="38" y="130"/>
                  </a:cubicBezTo>
                  <a:cubicBezTo>
                    <a:pt x="40" y="115"/>
                    <a:pt x="38" y="123"/>
                    <a:pt x="38" y="113"/>
                  </a:cubicBezTo>
                  <a:cubicBezTo>
                    <a:pt x="38" y="113"/>
                    <a:pt x="38" y="112"/>
                    <a:pt x="37" y="112"/>
                  </a:cubicBezTo>
                  <a:cubicBezTo>
                    <a:pt x="32" y="113"/>
                    <a:pt x="36" y="113"/>
                    <a:pt x="33" y="119"/>
                  </a:cubicBezTo>
                  <a:cubicBezTo>
                    <a:pt x="33" y="115"/>
                    <a:pt x="33" y="115"/>
                    <a:pt x="33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2"/>
                    <a:pt x="30" y="116"/>
                    <a:pt x="31" y="112"/>
                  </a:cubicBezTo>
                  <a:cubicBezTo>
                    <a:pt x="31" y="108"/>
                    <a:pt x="30" y="107"/>
                    <a:pt x="28" y="106"/>
                  </a:cubicBezTo>
                  <a:cubicBezTo>
                    <a:pt x="28" y="112"/>
                    <a:pt x="29" y="117"/>
                    <a:pt x="29" y="122"/>
                  </a:cubicBezTo>
                  <a:cubicBezTo>
                    <a:pt x="23" y="117"/>
                    <a:pt x="25" y="108"/>
                    <a:pt x="22" y="101"/>
                  </a:cubicBezTo>
                  <a:cubicBezTo>
                    <a:pt x="16" y="85"/>
                    <a:pt x="19" y="65"/>
                    <a:pt x="16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3"/>
                    <a:pt x="15" y="51"/>
                    <a:pt x="14" y="49"/>
                  </a:cubicBezTo>
                  <a:cubicBezTo>
                    <a:pt x="13" y="41"/>
                    <a:pt x="13" y="32"/>
                    <a:pt x="12" y="26"/>
                  </a:cubicBezTo>
                  <a:cubicBezTo>
                    <a:pt x="11" y="20"/>
                    <a:pt x="10" y="24"/>
                    <a:pt x="10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8"/>
                    <a:pt x="7" y="18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4" y="31"/>
                    <a:pt x="5" y="31"/>
                    <a:pt x="6" y="32"/>
                  </a:cubicBezTo>
                  <a:cubicBezTo>
                    <a:pt x="5" y="33"/>
                    <a:pt x="5" y="34"/>
                    <a:pt x="3" y="35"/>
                  </a:cubicBezTo>
                  <a:cubicBezTo>
                    <a:pt x="3" y="43"/>
                    <a:pt x="5" y="45"/>
                    <a:pt x="5" y="51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2" y="56"/>
                  </a:cubicBezTo>
                  <a:cubicBezTo>
                    <a:pt x="5" y="58"/>
                    <a:pt x="4" y="57"/>
                    <a:pt x="4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6"/>
                    <a:pt x="4" y="76"/>
                    <a:pt x="5" y="76"/>
                  </a:cubicBezTo>
                  <a:cubicBezTo>
                    <a:pt x="5" y="78"/>
                    <a:pt x="5" y="78"/>
                    <a:pt x="5" y="80"/>
                  </a:cubicBezTo>
                  <a:cubicBezTo>
                    <a:pt x="7" y="87"/>
                    <a:pt x="6" y="92"/>
                    <a:pt x="7" y="10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39"/>
                    <a:pt x="12" y="142"/>
                    <a:pt x="11" y="138"/>
                  </a:cubicBezTo>
                  <a:cubicBezTo>
                    <a:pt x="11" y="137"/>
                    <a:pt x="11" y="133"/>
                    <a:pt x="8" y="131"/>
                  </a:cubicBezTo>
                  <a:cubicBezTo>
                    <a:pt x="9" y="125"/>
                    <a:pt x="9" y="118"/>
                    <a:pt x="6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3" y="127"/>
                    <a:pt x="3" y="125"/>
                    <a:pt x="4" y="133"/>
                  </a:cubicBezTo>
                  <a:cubicBezTo>
                    <a:pt x="4" y="133"/>
                    <a:pt x="4" y="135"/>
                    <a:pt x="5" y="136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10" y="160"/>
                    <a:pt x="12" y="174"/>
                    <a:pt x="15" y="180"/>
                  </a:cubicBezTo>
                  <a:cubicBezTo>
                    <a:pt x="15" y="180"/>
                    <a:pt x="15" y="181"/>
                    <a:pt x="15" y="18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20" y="201"/>
                    <a:pt x="20" y="201"/>
                    <a:pt x="20" y="202"/>
                  </a:cubicBezTo>
                  <a:cubicBezTo>
                    <a:pt x="20" y="202"/>
                    <a:pt x="20" y="202"/>
                    <a:pt x="21" y="203"/>
                  </a:cubicBezTo>
                  <a:cubicBezTo>
                    <a:pt x="23" y="213"/>
                    <a:pt x="29" y="229"/>
                    <a:pt x="30" y="237"/>
                  </a:cubicBezTo>
                  <a:cubicBezTo>
                    <a:pt x="31" y="243"/>
                    <a:pt x="34" y="245"/>
                    <a:pt x="34" y="251"/>
                  </a:cubicBezTo>
                  <a:cubicBezTo>
                    <a:pt x="39" y="250"/>
                    <a:pt x="36" y="252"/>
                    <a:pt x="37" y="252"/>
                  </a:cubicBezTo>
                  <a:cubicBezTo>
                    <a:pt x="38" y="253"/>
                    <a:pt x="37" y="253"/>
                    <a:pt x="40" y="253"/>
                  </a:cubicBezTo>
                  <a:cubicBezTo>
                    <a:pt x="39" y="261"/>
                    <a:pt x="49" y="278"/>
                    <a:pt x="52" y="284"/>
                  </a:cubicBezTo>
                  <a:cubicBezTo>
                    <a:pt x="52" y="285"/>
                    <a:pt x="53" y="288"/>
                    <a:pt x="53" y="288"/>
                  </a:cubicBezTo>
                  <a:cubicBezTo>
                    <a:pt x="57" y="285"/>
                    <a:pt x="53" y="285"/>
                    <a:pt x="58" y="285"/>
                  </a:cubicBezTo>
                  <a:cubicBezTo>
                    <a:pt x="57" y="279"/>
                    <a:pt x="59" y="283"/>
                    <a:pt x="55" y="280"/>
                  </a:cubicBezTo>
                  <a:cubicBezTo>
                    <a:pt x="55" y="270"/>
                    <a:pt x="54" y="267"/>
                    <a:pt x="51" y="260"/>
                  </a:cubicBezTo>
                  <a:cubicBezTo>
                    <a:pt x="50" y="256"/>
                    <a:pt x="49" y="252"/>
                    <a:pt x="50" y="247"/>
                  </a:cubicBezTo>
                  <a:cubicBezTo>
                    <a:pt x="51" y="249"/>
                    <a:pt x="51" y="250"/>
                    <a:pt x="52" y="252"/>
                  </a:cubicBezTo>
                  <a:cubicBezTo>
                    <a:pt x="54" y="249"/>
                    <a:pt x="53" y="252"/>
                    <a:pt x="54" y="248"/>
                  </a:cubicBezTo>
                  <a:cubicBezTo>
                    <a:pt x="54" y="248"/>
                    <a:pt x="54" y="246"/>
                    <a:pt x="54" y="245"/>
                  </a:cubicBezTo>
                  <a:cubicBezTo>
                    <a:pt x="54" y="246"/>
                    <a:pt x="53" y="246"/>
                    <a:pt x="54" y="248"/>
                  </a:cubicBezTo>
                  <a:cubicBezTo>
                    <a:pt x="54" y="250"/>
                    <a:pt x="54" y="250"/>
                    <a:pt x="54" y="250"/>
                  </a:cubicBezTo>
                  <a:cubicBezTo>
                    <a:pt x="55" y="252"/>
                    <a:pt x="55" y="253"/>
                    <a:pt x="56" y="255"/>
                  </a:cubicBezTo>
                  <a:cubicBezTo>
                    <a:pt x="62" y="285"/>
                    <a:pt x="62" y="285"/>
                    <a:pt x="62" y="285"/>
                  </a:cubicBezTo>
                  <a:cubicBezTo>
                    <a:pt x="65" y="298"/>
                    <a:pt x="71" y="320"/>
                    <a:pt x="71" y="327"/>
                  </a:cubicBezTo>
                  <a:cubicBezTo>
                    <a:pt x="74" y="328"/>
                    <a:pt x="73" y="330"/>
                    <a:pt x="75" y="333"/>
                  </a:cubicBezTo>
                  <a:cubicBezTo>
                    <a:pt x="75" y="332"/>
                    <a:pt x="75" y="332"/>
                    <a:pt x="75" y="332"/>
                  </a:cubicBezTo>
                  <a:cubicBezTo>
                    <a:pt x="75" y="332"/>
                    <a:pt x="75" y="332"/>
                    <a:pt x="75" y="331"/>
                  </a:cubicBezTo>
                  <a:cubicBezTo>
                    <a:pt x="77" y="329"/>
                    <a:pt x="77" y="328"/>
                    <a:pt x="77" y="324"/>
                  </a:cubicBezTo>
                  <a:cubicBezTo>
                    <a:pt x="80" y="325"/>
                    <a:pt x="80" y="325"/>
                    <a:pt x="80" y="325"/>
                  </a:cubicBezTo>
                  <a:cubicBezTo>
                    <a:pt x="79" y="327"/>
                    <a:pt x="79" y="326"/>
                    <a:pt x="79" y="328"/>
                  </a:cubicBezTo>
                  <a:cubicBezTo>
                    <a:pt x="83" y="328"/>
                    <a:pt x="81" y="327"/>
                    <a:pt x="84" y="328"/>
                  </a:cubicBezTo>
                  <a:cubicBezTo>
                    <a:pt x="84" y="324"/>
                    <a:pt x="84" y="321"/>
                    <a:pt x="84" y="318"/>
                  </a:cubicBezTo>
                  <a:cubicBezTo>
                    <a:pt x="83" y="312"/>
                    <a:pt x="81" y="311"/>
                    <a:pt x="85" y="306"/>
                  </a:cubicBezTo>
                  <a:cubicBezTo>
                    <a:pt x="85" y="307"/>
                    <a:pt x="85" y="309"/>
                    <a:pt x="85" y="311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8" y="310"/>
                    <a:pt x="88" y="310"/>
                    <a:pt x="88" y="310"/>
                  </a:cubicBezTo>
                  <a:cubicBezTo>
                    <a:pt x="88" y="305"/>
                    <a:pt x="90" y="300"/>
                    <a:pt x="88" y="296"/>
                  </a:cubicBezTo>
                  <a:cubicBezTo>
                    <a:pt x="89" y="295"/>
                    <a:pt x="89" y="295"/>
                    <a:pt x="90" y="294"/>
                  </a:cubicBezTo>
                  <a:cubicBezTo>
                    <a:pt x="91" y="294"/>
                    <a:pt x="90" y="294"/>
                    <a:pt x="91" y="293"/>
                  </a:cubicBezTo>
                  <a:cubicBezTo>
                    <a:pt x="91" y="292"/>
                    <a:pt x="90" y="292"/>
                    <a:pt x="90" y="292"/>
                  </a:cubicBezTo>
                  <a:cubicBezTo>
                    <a:pt x="88" y="291"/>
                    <a:pt x="88" y="291"/>
                    <a:pt x="88" y="291"/>
                  </a:cubicBezTo>
                  <a:cubicBezTo>
                    <a:pt x="89" y="288"/>
                    <a:pt x="91" y="286"/>
                    <a:pt x="91" y="283"/>
                  </a:cubicBezTo>
                  <a:cubicBezTo>
                    <a:pt x="92" y="279"/>
                    <a:pt x="89" y="283"/>
                    <a:pt x="93" y="276"/>
                  </a:cubicBezTo>
                  <a:cubicBezTo>
                    <a:pt x="92" y="276"/>
                    <a:pt x="92" y="276"/>
                    <a:pt x="92" y="276"/>
                  </a:cubicBezTo>
                  <a:cubicBezTo>
                    <a:pt x="91" y="275"/>
                    <a:pt x="91" y="275"/>
                    <a:pt x="91" y="275"/>
                  </a:cubicBezTo>
                  <a:cubicBezTo>
                    <a:pt x="91" y="275"/>
                    <a:pt x="91" y="274"/>
                    <a:pt x="90" y="274"/>
                  </a:cubicBezTo>
                  <a:cubicBezTo>
                    <a:pt x="91" y="273"/>
                    <a:pt x="91" y="275"/>
                    <a:pt x="91" y="272"/>
                  </a:cubicBezTo>
                  <a:cubicBezTo>
                    <a:pt x="92" y="267"/>
                    <a:pt x="90" y="270"/>
                    <a:pt x="90" y="265"/>
                  </a:cubicBezTo>
                  <a:cubicBezTo>
                    <a:pt x="90" y="265"/>
                    <a:pt x="90" y="265"/>
                    <a:pt x="90" y="264"/>
                  </a:cubicBezTo>
                  <a:cubicBezTo>
                    <a:pt x="90" y="261"/>
                    <a:pt x="90" y="260"/>
                    <a:pt x="92" y="258"/>
                  </a:cubicBezTo>
                  <a:cubicBezTo>
                    <a:pt x="90" y="257"/>
                    <a:pt x="89" y="252"/>
                    <a:pt x="90" y="249"/>
                  </a:cubicBezTo>
                  <a:cubicBezTo>
                    <a:pt x="94" y="254"/>
                    <a:pt x="94" y="254"/>
                    <a:pt x="94" y="254"/>
                  </a:cubicBezTo>
                  <a:cubicBezTo>
                    <a:pt x="93" y="256"/>
                    <a:pt x="93" y="259"/>
                    <a:pt x="93" y="263"/>
                  </a:cubicBezTo>
                  <a:cubicBezTo>
                    <a:pt x="94" y="268"/>
                    <a:pt x="96" y="262"/>
                    <a:pt x="94" y="268"/>
                  </a:cubicBezTo>
                  <a:cubicBezTo>
                    <a:pt x="94" y="268"/>
                    <a:pt x="94" y="268"/>
                    <a:pt x="94" y="268"/>
                  </a:cubicBezTo>
                  <a:cubicBezTo>
                    <a:pt x="94" y="268"/>
                    <a:pt x="95" y="269"/>
                    <a:pt x="95" y="269"/>
                  </a:cubicBezTo>
                  <a:cubicBezTo>
                    <a:pt x="96" y="270"/>
                    <a:pt x="96" y="270"/>
                    <a:pt x="96" y="270"/>
                  </a:cubicBezTo>
                  <a:cubicBezTo>
                    <a:pt x="96" y="272"/>
                    <a:pt x="95" y="272"/>
                    <a:pt x="94" y="273"/>
                  </a:cubicBezTo>
                  <a:cubicBezTo>
                    <a:pt x="96" y="275"/>
                    <a:pt x="96" y="274"/>
                    <a:pt x="96" y="278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79"/>
                    <a:pt x="94" y="279"/>
                    <a:pt x="94" y="279"/>
                  </a:cubicBezTo>
                  <a:cubicBezTo>
                    <a:pt x="94" y="285"/>
                    <a:pt x="94" y="280"/>
                    <a:pt x="95" y="284"/>
                  </a:cubicBezTo>
                  <a:cubicBezTo>
                    <a:pt x="98" y="290"/>
                    <a:pt x="96" y="286"/>
                    <a:pt x="99" y="287"/>
                  </a:cubicBezTo>
                  <a:cubicBezTo>
                    <a:pt x="103" y="289"/>
                    <a:pt x="103" y="289"/>
                    <a:pt x="103" y="289"/>
                  </a:cubicBezTo>
                  <a:cubicBezTo>
                    <a:pt x="102" y="283"/>
                    <a:pt x="102" y="283"/>
                    <a:pt x="102" y="283"/>
                  </a:cubicBezTo>
                  <a:cubicBezTo>
                    <a:pt x="104" y="282"/>
                    <a:pt x="103" y="283"/>
                    <a:pt x="104" y="280"/>
                  </a:cubicBezTo>
                  <a:cubicBezTo>
                    <a:pt x="103" y="277"/>
                    <a:pt x="103" y="277"/>
                    <a:pt x="102" y="273"/>
                  </a:cubicBezTo>
                  <a:cubicBezTo>
                    <a:pt x="102" y="271"/>
                    <a:pt x="103" y="272"/>
                    <a:pt x="102" y="270"/>
                  </a:cubicBezTo>
                  <a:cubicBezTo>
                    <a:pt x="101" y="267"/>
                    <a:pt x="101" y="267"/>
                    <a:pt x="101" y="267"/>
                  </a:cubicBezTo>
                  <a:cubicBezTo>
                    <a:pt x="105" y="266"/>
                    <a:pt x="106" y="267"/>
                    <a:pt x="108" y="268"/>
                  </a:cubicBezTo>
                  <a:cubicBezTo>
                    <a:pt x="109" y="262"/>
                    <a:pt x="107" y="257"/>
                    <a:pt x="102" y="255"/>
                  </a:cubicBezTo>
                  <a:cubicBezTo>
                    <a:pt x="104" y="252"/>
                    <a:pt x="100" y="245"/>
                    <a:pt x="99" y="241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3" y="236"/>
                    <a:pt x="105" y="237"/>
                    <a:pt x="105" y="235"/>
                  </a:cubicBezTo>
                  <a:cubicBezTo>
                    <a:pt x="107" y="230"/>
                    <a:pt x="105" y="229"/>
                    <a:pt x="105" y="224"/>
                  </a:cubicBezTo>
                  <a:cubicBezTo>
                    <a:pt x="105" y="223"/>
                    <a:pt x="104" y="222"/>
                    <a:pt x="104" y="221"/>
                  </a:cubicBezTo>
                  <a:cubicBezTo>
                    <a:pt x="103" y="217"/>
                    <a:pt x="100" y="213"/>
                    <a:pt x="97" y="211"/>
                  </a:cubicBezTo>
                  <a:cubicBezTo>
                    <a:pt x="99" y="208"/>
                    <a:pt x="100" y="208"/>
                    <a:pt x="102" y="206"/>
                  </a:cubicBezTo>
                  <a:cubicBezTo>
                    <a:pt x="104" y="209"/>
                    <a:pt x="104" y="208"/>
                    <a:pt x="104" y="212"/>
                  </a:cubicBezTo>
                  <a:cubicBezTo>
                    <a:pt x="109" y="212"/>
                    <a:pt x="105" y="213"/>
                    <a:pt x="110" y="213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12" y="210"/>
                    <a:pt x="112" y="210"/>
                    <a:pt x="114" y="207"/>
                  </a:cubicBezTo>
                  <a:cubicBezTo>
                    <a:pt x="116" y="204"/>
                    <a:pt x="113" y="206"/>
                    <a:pt x="115" y="202"/>
                  </a:cubicBezTo>
                  <a:cubicBezTo>
                    <a:pt x="117" y="204"/>
                    <a:pt x="116" y="207"/>
                    <a:pt x="119" y="208"/>
                  </a:cubicBezTo>
                  <a:cubicBezTo>
                    <a:pt x="119" y="203"/>
                    <a:pt x="118" y="205"/>
                    <a:pt x="122" y="206"/>
                  </a:cubicBezTo>
                  <a:cubicBezTo>
                    <a:pt x="122" y="201"/>
                    <a:pt x="123" y="203"/>
                    <a:pt x="121" y="200"/>
                  </a:cubicBezTo>
                  <a:cubicBezTo>
                    <a:pt x="122" y="194"/>
                    <a:pt x="122" y="194"/>
                    <a:pt x="122" y="194"/>
                  </a:cubicBezTo>
                  <a:cubicBezTo>
                    <a:pt x="122" y="193"/>
                    <a:pt x="122" y="192"/>
                    <a:pt x="122" y="191"/>
                  </a:cubicBezTo>
                  <a:cubicBezTo>
                    <a:pt x="122" y="191"/>
                    <a:pt x="122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22" y="190"/>
                    <a:pt x="121" y="189"/>
                    <a:pt x="121" y="189"/>
                  </a:cubicBezTo>
                  <a:cubicBezTo>
                    <a:pt x="121" y="189"/>
                    <a:pt x="120" y="187"/>
                    <a:pt x="120" y="187"/>
                  </a:cubicBezTo>
                  <a:cubicBezTo>
                    <a:pt x="121" y="183"/>
                    <a:pt x="121" y="178"/>
                    <a:pt x="120" y="173"/>
                  </a:cubicBezTo>
                  <a:cubicBezTo>
                    <a:pt x="119" y="167"/>
                    <a:pt x="120" y="171"/>
                    <a:pt x="120" y="166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8" y="158"/>
                    <a:pt x="119" y="155"/>
                    <a:pt x="118" y="151"/>
                  </a:cubicBezTo>
                  <a:cubicBezTo>
                    <a:pt x="118" y="143"/>
                    <a:pt x="118" y="143"/>
                    <a:pt x="118" y="143"/>
                  </a:cubicBezTo>
                  <a:cubicBezTo>
                    <a:pt x="114" y="139"/>
                    <a:pt x="117" y="141"/>
                    <a:pt x="115" y="137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3"/>
                    <a:pt x="113" y="131"/>
                    <a:pt x="113" y="130"/>
                  </a:cubicBezTo>
                  <a:cubicBezTo>
                    <a:pt x="111" y="125"/>
                    <a:pt x="108" y="123"/>
                    <a:pt x="110" y="117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08"/>
                    <a:pt x="108" y="105"/>
                    <a:pt x="108" y="103"/>
                  </a:cubicBezTo>
                  <a:cubicBezTo>
                    <a:pt x="106" y="100"/>
                    <a:pt x="106" y="99"/>
                    <a:pt x="104" y="97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3"/>
                    <a:pt x="99" y="74"/>
                    <a:pt x="99" y="73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6"/>
                    <a:pt x="94" y="53"/>
                    <a:pt x="93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89" y="50"/>
                    <a:pt x="89" y="52"/>
                    <a:pt x="89" y="55"/>
                  </a:cubicBezTo>
                  <a:cubicBezTo>
                    <a:pt x="89" y="57"/>
                    <a:pt x="89" y="61"/>
                    <a:pt x="89" y="65"/>
                  </a:cubicBezTo>
                  <a:cubicBezTo>
                    <a:pt x="91" y="67"/>
                    <a:pt x="91" y="67"/>
                    <a:pt x="91" y="67"/>
                  </a:cubicBezTo>
                  <a:cubicBezTo>
                    <a:pt x="90" y="72"/>
                    <a:pt x="90" y="67"/>
                    <a:pt x="90" y="72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3" y="76"/>
                    <a:pt x="92" y="81"/>
                    <a:pt x="93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8" y="90"/>
                    <a:pt x="97" y="98"/>
                    <a:pt x="96" y="101"/>
                  </a:cubicBezTo>
                  <a:cubicBezTo>
                    <a:pt x="95" y="105"/>
                    <a:pt x="97" y="107"/>
                    <a:pt x="98" y="113"/>
                  </a:cubicBezTo>
                  <a:cubicBezTo>
                    <a:pt x="98" y="117"/>
                    <a:pt x="97" y="117"/>
                    <a:pt x="99" y="119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9"/>
                    <a:pt x="104" y="130"/>
                    <a:pt x="104" y="130"/>
                  </a:cubicBezTo>
                  <a:cubicBezTo>
                    <a:pt x="104" y="130"/>
                    <a:pt x="104" y="130"/>
                    <a:pt x="104" y="130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3" y="138"/>
                    <a:pt x="102" y="134"/>
                    <a:pt x="102" y="142"/>
                  </a:cubicBezTo>
                  <a:cubicBezTo>
                    <a:pt x="104" y="143"/>
                    <a:pt x="101" y="143"/>
                    <a:pt x="106" y="143"/>
                  </a:cubicBezTo>
                  <a:cubicBezTo>
                    <a:pt x="104" y="145"/>
                    <a:pt x="105" y="144"/>
                    <a:pt x="104" y="146"/>
                  </a:cubicBezTo>
                  <a:cubicBezTo>
                    <a:pt x="106" y="148"/>
                    <a:pt x="107" y="147"/>
                    <a:pt x="107" y="150"/>
                  </a:cubicBezTo>
                  <a:cubicBezTo>
                    <a:pt x="108" y="153"/>
                    <a:pt x="107" y="152"/>
                    <a:pt x="106" y="155"/>
                  </a:cubicBezTo>
                  <a:cubicBezTo>
                    <a:pt x="107" y="157"/>
                    <a:pt x="107" y="157"/>
                    <a:pt x="107" y="157"/>
                  </a:cubicBezTo>
                  <a:cubicBezTo>
                    <a:pt x="107" y="157"/>
                    <a:pt x="108" y="158"/>
                    <a:pt x="108" y="158"/>
                  </a:cubicBezTo>
                  <a:cubicBezTo>
                    <a:pt x="103" y="162"/>
                    <a:pt x="108" y="161"/>
                    <a:pt x="108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09" y="173"/>
                    <a:pt x="110" y="171"/>
                    <a:pt x="109" y="173"/>
                  </a:cubicBezTo>
                  <a:cubicBezTo>
                    <a:pt x="108" y="173"/>
                    <a:pt x="108" y="174"/>
                    <a:pt x="108" y="174"/>
                  </a:cubicBezTo>
                  <a:cubicBezTo>
                    <a:pt x="108" y="173"/>
                    <a:pt x="108" y="174"/>
                    <a:pt x="107" y="174"/>
                  </a:cubicBezTo>
                  <a:cubicBezTo>
                    <a:pt x="111" y="177"/>
                    <a:pt x="110" y="174"/>
                    <a:pt x="111" y="179"/>
                  </a:cubicBezTo>
                  <a:cubicBezTo>
                    <a:pt x="107" y="178"/>
                    <a:pt x="106" y="178"/>
                    <a:pt x="104" y="174"/>
                  </a:cubicBezTo>
                  <a:cubicBezTo>
                    <a:pt x="100" y="175"/>
                    <a:pt x="104" y="174"/>
                    <a:pt x="101" y="176"/>
                  </a:cubicBezTo>
                  <a:cubicBezTo>
                    <a:pt x="100" y="170"/>
                    <a:pt x="98" y="153"/>
                    <a:pt x="98" y="150"/>
                  </a:cubicBezTo>
                  <a:cubicBezTo>
                    <a:pt x="97" y="149"/>
                    <a:pt x="98" y="149"/>
                    <a:pt x="96" y="148"/>
                  </a:cubicBezTo>
                  <a:cubicBezTo>
                    <a:pt x="97" y="145"/>
                    <a:pt x="97" y="145"/>
                    <a:pt x="97" y="145"/>
                  </a:cubicBezTo>
                  <a:cubicBezTo>
                    <a:pt x="96" y="142"/>
                    <a:pt x="96" y="141"/>
                    <a:pt x="96" y="138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7"/>
                    <a:pt x="94" y="126"/>
                  </a:cubicBezTo>
                  <a:cubicBezTo>
                    <a:pt x="93" y="122"/>
                    <a:pt x="93" y="126"/>
                    <a:pt x="92" y="121"/>
                  </a:cubicBezTo>
                  <a:cubicBezTo>
                    <a:pt x="91" y="117"/>
                    <a:pt x="91" y="112"/>
                    <a:pt x="90" y="109"/>
                  </a:cubicBezTo>
                  <a:cubicBezTo>
                    <a:pt x="89" y="104"/>
                    <a:pt x="88" y="104"/>
                    <a:pt x="86" y="102"/>
                  </a:cubicBezTo>
                  <a:cubicBezTo>
                    <a:pt x="86" y="93"/>
                    <a:pt x="83" y="87"/>
                    <a:pt x="81" y="78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66"/>
                    <a:pt x="77" y="62"/>
                    <a:pt x="76" y="55"/>
                  </a:cubicBezTo>
                  <a:cubicBezTo>
                    <a:pt x="74" y="45"/>
                    <a:pt x="76" y="41"/>
                    <a:pt x="72" y="42"/>
                  </a:cubicBezTo>
                  <a:cubicBezTo>
                    <a:pt x="72" y="39"/>
                    <a:pt x="72" y="40"/>
                    <a:pt x="73" y="40"/>
                  </a:cubicBezTo>
                  <a:cubicBezTo>
                    <a:pt x="71" y="36"/>
                    <a:pt x="70" y="33"/>
                    <a:pt x="72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5"/>
                    <a:pt x="66" y="23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59" y="9"/>
                    <a:pt x="59" y="9"/>
                    <a:pt x="59" y="9"/>
                  </a:cubicBezTo>
                  <a:lnTo>
                    <a:pt x="58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8" name="Freeform 43"/>
            <p:cNvSpPr>
              <a:spLocks noEditPoints="1"/>
            </p:cNvSpPr>
            <p:nvPr/>
          </p:nvSpPr>
          <p:spPr bwMode="auto">
            <a:xfrm>
              <a:off x="2690230" y="5673264"/>
              <a:ext cx="97844" cy="352240"/>
            </a:xfrm>
            <a:custGeom>
              <a:avLst/>
              <a:gdLst>
                <a:gd name="T0" fmla="*/ 25 w 97"/>
                <a:gd name="T1" fmla="*/ 299 h 350"/>
                <a:gd name="T2" fmla="*/ 37 w 97"/>
                <a:gd name="T3" fmla="*/ 255 h 350"/>
                <a:gd name="T4" fmla="*/ 37 w 97"/>
                <a:gd name="T5" fmla="*/ 252 h 350"/>
                <a:gd name="T6" fmla="*/ 39 w 97"/>
                <a:gd name="T7" fmla="*/ 234 h 350"/>
                <a:gd name="T8" fmla="*/ 38 w 97"/>
                <a:gd name="T9" fmla="*/ 229 h 350"/>
                <a:gd name="T10" fmla="*/ 22 w 97"/>
                <a:gd name="T11" fmla="*/ 265 h 350"/>
                <a:gd name="T12" fmla="*/ 41 w 97"/>
                <a:gd name="T13" fmla="*/ 190 h 350"/>
                <a:gd name="T14" fmla="*/ 41 w 97"/>
                <a:gd name="T15" fmla="*/ 190 h 350"/>
                <a:gd name="T16" fmla="*/ 41 w 97"/>
                <a:gd name="T17" fmla="*/ 188 h 350"/>
                <a:gd name="T18" fmla="*/ 27 w 97"/>
                <a:gd name="T19" fmla="*/ 182 h 350"/>
                <a:gd name="T20" fmla="*/ 77 w 97"/>
                <a:gd name="T21" fmla="*/ 173 h 350"/>
                <a:gd name="T22" fmla="*/ 14 w 97"/>
                <a:gd name="T23" fmla="*/ 257 h 350"/>
                <a:gd name="T24" fmla="*/ 19 w 97"/>
                <a:gd name="T25" fmla="*/ 166 h 350"/>
                <a:gd name="T26" fmla="*/ 15 w 97"/>
                <a:gd name="T27" fmla="*/ 254 h 350"/>
                <a:gd name="T28" fmla="*/ 80 w 97"/>
                <a:gd name="T29" fmla="*/ 141 h 350"/>
                <a:gd name="T30" fmla="*/ 80 w 97"/>
                <a:gd name="T31" fmla="*/ 141 h 350"/>
                <a:gd name="T32" fmla="*/ 47 w 97"/>
                <a:gd name="T33" fmla="*/ 156 h 350"/>
                <a:gd name="T34" fmla="*/ 44 w 97"/>
                <a:gd name="T35" fmla="*/ 164 h 350"/>
                <a:gd name="T36" fmla="*/ 43 w 97"/>
                <a:gd name="T37" fmla="*/ 137 h 350"/>
                <a:gd name="T38" fmla="*/ 44 w 97"/>
                <a:gd name="T39" fmla="*/ 148 h 350"/>
                <a:gd name="T40" fmla="*/ 46 w 97"/>
                <a:gd name="T41" fmla="*/ 133 h 350"/>
                <a:gd name="T42" fmla="*/ 51 w 97"/>
                <a:gd name="T43" fmla="*/ 117 h 350"/>
                <a:gd name="T44" fmla="*/ 51 w 97"/>
                <a:gd name="T45" fmla="*/ 116 h 350"/>
                <a:gd name="T46" fmla="*/ 52 w 97"/>
                <a:gd name="T47" fmla="*/ 105 h 350"/>
                <a:gd name="T48" fmla="*/ 42 w 97"/>
                <a:gd name="T49" fmla="*/ 100 h 350"/>
                <a:gd name="T50" fmla="*/ 89 w 97"/>
                <a:gd name="T51" fmla="*/ 20 h 350"/>
                <a:gd name="T52" fmla="*/ 85 w 97"/>
                <a:gd name="T53" fmla="*/ 1 h 350"/>
                <a:gd name="T54" fmla="*/ 87 w 97"/>
                <a:gd name="T55" fmla="*/ 34 h 350"/>
                <a:gd name="T56" fmla="*/ 91 w 97"/>
                <a:gd name="T57" fmla="*/ 102 h 350"/>
                <a:gd name="T58" fmla="*/ 84 w 97"/>
                <a:gd name="T59" fmla="*/ 38 h 350"/>
                <a:gd name="T60" fmla="*/ 76 w 97"/>
                <a:gd name="T61" fmla="*/ 10 h 350"/>
                <a:gd name="T62" fmla="*/ 75 w 97"/>
                <a:gd name="T63" fmla="*/ 45 h 350"/>
                <a:gd name="T64" fmla="*/ 69 w 97"/>
                <a:gd name="T65" fmla="*/ 8 h 350"/>
                <a:gd name="T66" fmla="*/ 63 w 97"/>
                <a:gd name="T67" fmla="*/ 87 h 350"/>
                <a:gd name="T68" fmla="*/ 53 w 97"/>
                <a:gd name="T69" fmla="*/ 188 h 350"/>
                <a:gd name="T70" fmla="*/ 63 w 97"/>
                <a:gd name="T71" fmla="*/ 62 h 350"/>
                <a:gd name="T72" fmla="*/ 64 w 97"/>
                <a:gd name="T73" fmla="*/ 20 h 350"/>
                <a:gd name="T74" fmla="*/ 56 w 97"/>
                <a:gd name="T75" fmla="*/ 34 h 350"/>
                <a:gd name="T76" fmla="*/ 53 w 97"/>
                <a:gd name="T77" fmla="*/ 34 h 350"/>
                <a:gd name="T78" fmla="*/ 42 w 97"/>
                <a:gd name="T79" fmla="*/ 22 h 350"/>
                <a:gd name="T80" fmla="*/ 36 w 97"/>
                <a:gd name="T81" fmla="*/ 42 h 350"/>
                <a:gd name="T82" fmla="*/ 20 w 97"/>
                <a:gd name="T83" fmla="*/ 83 h 350"/>
                <a:gd name="T84" fmla="*/ 10 w 97"/>
                <a:gd name="T85" fmla="*/ 139 h 350"/>
                <a:gd name="T86" fmla="*/ 1 w 97"/>
                <a:gd name="T87" fmla="*/ 188 h 350"/>
                <a:gd name="T88" fmla="*/ 4 w 97"/>
                <a:gd name="T89" fmla="*/ 240 h 350"/>
                <a:gd name="T90" fmla="*/ 6 w 97"/>
                <a:gd name="T91" fmla="*/ 257 h 350"/>
                <a:gd name="T92" fmla="*/ 9 w 97"/>
                <a:gd name="T93" fmla="*/ 319 h 350"/>
                <a:gd name="T94" fmla="*/ 16 w 97"/>
                <a:gd name="T95" fmla="*/ 301 h 350"/>
                <a:gd name="T96" fmla="*/ 25 w 97"/>
                <a:gd name="T97" fmla="*/ 316 h 350"/>
                <a:gd name="T98" fmla="*/ 30 w 97"/>
                <a:gd name="T99" fmla="*/ 319 h 350"/>
                <a:gd name="T100" fmla="*/ 35 w 97"/>
                <a:gd name="T101" fmla="*/ 337 h 350"/>
                <a:gd name="T102" fmla="*/ 45 w 97"/>
                <a:gd name="T103" fmla="*/ 320 h 350"/>
                <a:gd name="T104" fmla="*/ 52 w 97"/>
                <a:gd name="T105" fmla="*/ 300 h 350"/>
                <a:gd name="T106" fmla="*/ 65 w 97"/>
                <a:gd name="T107" fmla="*/ 231 h 350"/>
                <a:gd name="T108" fmla="*/ 76 w 97"/>
                <a:gd name="T109" fmla="*/ 189 h 350"/>
                <a:gd name="T110" fmla="*/ 84 w 97"/>
                <a:gd name="T111" fmla="*/ 174 h 350"/>
                <a:gd name="T112" fmla="*/ 90 w 97"/>
                <a:gd name="T113" fmla="*/ 145 h 350"/>
                <a:gd name="T114" fmla="*/ 96 w 97"/>
                <a:gd name="T115" fmla="*/ 87 h 350"/>
                <a:gd name="T116" fmla="*/ 91 w 97"/>
                <a:gd name="T117" fmla="*/ 22 h 350"/>
                <a:gd name="T118" fmla="*/ 88 w 97"/>
                <a:gd name="T119" fmla="*/ 19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7" h="350">
                  <a:moveTo>
                    <a:pt x="25" y="314"/>
                  </a:moveTo>
                  <a:cubicBezTo>
                    <a:pt x="28" y="312"/>
                    <a:pt x="27" y="315"/>
                    <a:pt x="27" y="315"/>
                  </a:cubicBezTo>
                  <a:cubicBezTo>
                    <a:pt x="23" y="315"/>
                    <a:pt x="27" y="315"/>
                    <a:pt x="25" y="314"/>
                  </a:cubicBezTo>
                  <a:close/>
                  <a:moveTo>
                    <a:pt x="25" y="299"/>
                  </a:moveTo>
                  <a:cubicBezTo>
                    <a:pt x="23" y="302"/>
                    <a:pt x="25" y="301"/>
                    <a:pt x="24" y="304"/>
                  </a:cubicBezTo>
                  <a:cubicBezTo>
                    <a:pt x="24" y="304"/>
                    <a:pt x="23" y="303"/>
                    <a:pt x="23" y="302"/>
                  </a:cubicBezTo>
                  <a:cubicBezTo>
                    <a:pt x="24" y="298"/>
                    <a:pt x="23" y="300"/>
                    <a:pt x="25" y="299"/>
                  </a:cubicBezTo>
                  <a:close/>
                  <a:moveTo>
                    <a:pt x="37" y="255"/>
                  </a:moveTo>
                  <a:cubicBezTo>
                    <a:pt x="34" y="253"/>
                    <a:pt x="35" y="257"/>
                    <a:pt x="35" y="245"/>
                  </a:cubicBezTo>
                  <a:cubicBezTo>
                    <a:pt x="36" y="238"/>
                    <a:pt x="36" y="238"/>
                    <a:pt x="36" y="238"/>
                  </a:cubicBezTo>
                  <a:cubicBezTo>
                    <a:pt x="37" y="235"/>
                    <a:pt x="36" y="237"/>
                    <a:pt x="37" y="236"/>
                  </a:cubicBezTo>
                  <a:cubicBezTo>
                    <a:pt x="39" y="238"/>
                    <a:pt x="37" y="250"/>
                    <a:pt x="37" y="252"/>
                  </a:cubicBezTo>
                  <a:cubicBezTo>
                    <a:pt x="37" y="254"/>
                    <a:pt x="37" y="254"/>
                    <a:pt x="37" y="254"/>
                  </a:cubicBezTo>
                  <a:cubicBezTo>
                    <a:pt x="37" y="254"/>
                    <a:pt x="37" y="254"/>
                    <a:pt x="37" y="255"/>
                  </a:cubicBezTo>
                  <a:close/>
                  <a:moveTo>
                    <a:pt x="38" y="229"/>
                  </a:moveTo>
                  <a:cubicBezTo>
                    <a:pt x="39" y="234"/>
                    <a:pt x="39" y="234"/>
                    <a:pt x="39" y="234"/>
                  </a:cubicBezTo>
                  <a:cubicBezTo>
                    <a:pt x="36" y="234"/>
                    <a:pt x="36" y="234"/>
                    <a:pt x="36" y="234"/>
                  </a:cubicBezTo>
                  <a:cubicBezTo>
                    <a:pt x="37" y="222"/>
                    <a:pt x="37" y="222"/>
                    <a:pt x="37" y="222"/>
                  </a:cubicBezTo>
                  <a:cubicBezTo>
                    <a:pt x="41" y="226"/>
                    <a:pt x="41" y="226"/>
                    <a:pt x="41" y="226"/>
                  </a:cubicBezTo>
                  <a:lnTo>
                    <a:pt x="38" y="229"/>
                  </a:lnTo>
                  <a:close/>
                  <a:moveTo>
                    <a:pt x="22" y="280"/>
                  </a:moveTo>
                  <a:cubicBezTo>
                    <a:pt x="18" y="268"/>
                    <a:pt x="20" y="216"/>
                    <a:pt x="23" y="204"/>
                  </a:cubicBezTo>
                  <a:cubicBezTo>
                    <a:pt x="26" y="210"/>
                    <a:pt x="23" y="231"/>
                    <a:pt x="23" y="240"/>
                  </a:cubicBezTo>
                  <a:cubicBezTo>
                    <a:pt x="22" y="265"/>
                    <a:pt x="22" y="265"/>
                    <a:pt x="22" y="265"/>
                  </a:cubicBezTo>
                  <a:cubicBezTo>
                    <a:pt x="22" y="266"/>
                    <a:pt x="22" y="267"/>
                    <a:pt x="22" y="269"/>
                  </a:cubicBezTo>
                  <a:cubicBezTo>
                    <a:pt x="22" y="272"/>
                    <a:pt x="22" y="276"/>
                    <a:pt x="22" y="279"/>
                  </a:cubicBezTo>
                  <a:lnTo>
                    <a:pt x="22" y="280"/>
                  </a:lnTo>
                  <a:close/>
                  <a:moveTo>
                    <a:pt x="41" y="190"/>
                  </a:moveTo>
                  <a:cubicBezTo>
                    <a:pt x="43" y="192"/>
                    <a:pt x="43" y="192"/>
                    <a:pt x="42" y="195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9" y="194"/>
                    <a:pt x="40" y="193"/>
                    <a:pt x="40" y="194"/>
                  </a:cubicBezTo>
                  <a:cubicBezTo>
                    <a:pt x="41" y="190"/>
                    <a:pt x="41" y="190"/>
                    <a:pt x="41" y="190"/>
                  </a:cubicBezTo>
                  <a:close/>
                  <a:moveTo>
                    <a:pt x="41" y="188"/>
                  </a:moveTo>
                  <a:cubicBezTo>
                    <a:pt x="42" y="186"/>
                    <a:pt x="42" y="185"/>
                    <a:pt x="43" y="184"/>
                  </a:cubicBezTo>
                  <a:cubicBezTo>
                    <a:pt x="44" y="186"/>
                    <a:pt x="45" y="185"/>
                    <a:pt x="43" y="187"/>
                  </a:cubicBezTo>
                  <a:cubicBezTo>
                    <a:pt x="42" y="188"/>
                    <a:pt x="42" y="188"/>
                    <a:pt x="41" y="188"/>
                  </a:cubicBezTo>
                  <a:close/>
                  <a:moveTo>
                    <a:pt x="25" y="177"/>
                  </a:moveTo>
                  <a:cubicBezTo>
                    <a:pt x="25" y="177"/>
                    <a:pt x="26" y="177"/>
                    <a:pt x="26" y="177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7" y="182"/>
                    <a:pt x="27" y="182"/>
                    <a:pt x="27" y="182"/>
                  </a:cubicBezTo>
                  <a:cubicBezTo>
                    <a:pt x="24" y="182"/>
                    <a:pt x="24" y="182"/>
                    <a:pt x="25" y="177"/>
                  </a:cubicBezTo>
                  <a:close/>
                  <a:moveTo>
                    <a:pt x="77" y="173"/>
                  </a:moveTo>
                  <a:cubicBezTo>
                    <a:pt x="77" y="177"/>
                    <a:pt x="78" y="175"/>
                    <a:pt x="75" y="176"/>
                  </a:cubicBezTo>
                  <a:cubicBezTo>
                    <a:pt x="76" y="173"/>
                    <a:pt x="75" y="175"/>
                    <a:pt x="77" y="173"/>
                  </a:cubicBezTo>
                  <a:close/>
                  <a:moveTo>
                    <a:pt x="44" y="167"/>
                  </a:moveTo>
                  <a:cubicBezTo>
                    <a:pt x="44" y="170"/>
                    <a:pt x="44" y="172"/>
                    <a:pt x="43" y="175"/>
                  </a:cubicBezTo>
                  <a:cubicBezTo>
                    <a:pt x="39" y="173"/>
                    <a:pt x="42" y="169"/>
                    <a:pt x="44" y="167"/>
                  </a:cubicBezTo>
                  <a:close/>
                  <a:moveTo>
                    <a:pt x="14" y="257"/>
                  </a:moveTo>
                  <a:cubicBezTo>
                    <a:pt x="12" y="254"/>
                    <a:pt x="14" y="229"/>
                    <a:pt x="14" y="224"/>
                  </a:cubicBezTo>
                  <a:cubicBezTo>
                    <a:pt x="14" y="222"/>
                    <a:pt x="15" y="223"/>
                    <a:pt x="15" y="219"/>
                  </a:cubicBezTo>
                  <a:cubicBezTo>
                    <a:pt x="16" y="206"/>
                    <a:pt x="16" y="192"/>
                    <a:pt x="18" y="179"/>
                  </a:cubicBezTo>
                  <a:cubicBezTo>
                    <a:pt x="18" y="176"/>
                    <a:pt x="19" y="171"/>
                    <a:pt x="19" y="166"/>
                  </a:cubicBezTo>
                  <a:cubicBezTo>
                    <a:pt x="20" y="162"/>
                    <a:pt x="21" y="158"/>
                    <a:pt x="21" y="156"/>
                  </a:cubicBezTo>
                  <a:cubicBezTo>
                    <a:pt x="22" y="165"/>
                    <a:pt x="18" y="182"/>
                    <a:pt x="18" y="192"/>
                  </a:cubicBezTo>
                  <a:cubicBezTo>
                    <a:pt x="15" y="251"/>
                    <a:pt x="15" y="251"/>
                    <a:pt x="15" y="251"/>
                  </a:cubicBezTo>
                  <a:cubicBezTo>
                    <a:pt x="15" y="252"/>
                    <a:pt x="15" y="253"/>
                    <a:pt x="15" y="254"/>
                  </a:cubicBezTo>
                  <a:cubicBezTo>
                    <a:pt x="15" y="257"/>
                    <a:pt x="15" y="255"/>
                    <a:pt x="15" y="257"/>
                  </a:cubicBezTo>
                  <a:lnTo>
                    <a:pt x="14" y="257"/>
                  </a:lnTo>
                  <a:close/>
                  <a:moveTo>
                    <a:pt x="80" y="141"/>
                  </a:moveTo>
                  <a:cubicBezTo>
                    <a:pt x="80" y="141"/>
                    <a:pt x="80" y="141"/>
                    <a:pt x="80" y="141"/>
                  </a:cubicBezTo>
                  <a:cubicBezTo>
                    <a:pt x="80" y="141"/>
                    <a:pt x="80" y="142"/>
                    <a:pt x="80" y="142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0"/>
                    <a:pt x="79" y="142"/>
                    <a:pt x="80" y="141"/>
                  </a:cubicBezTo>
                  <a:close/>
                  <a:moveTo>
                    <a:pt x="44" y="148"/>
                  </a:moveTo>
                  <a:cubicBezTo>
                    <a:pt x="46" y="149"/>
                    <a:pt x="45" y="149"/>
                    <a:pt x="46" y="151"/>
                  </a:cubicBezTo>
                  <a:cubicBezTo>
                    <a:pt x="46" y="151"/>
                    <a:pt x="46" y="151"/>
                    <a:pt x="46" y="152"/>
                  </a:cubicBezTo>
                  <a:cubicBezTo>
                    <a:pt x="47" y="156"/>
                    <a:pt x="47" y="156"/>
                    <a:pt x="47" y="156"/>
                  </a:cubicBezTo>
                  <a:cubicBezTo>
                    <a:pt x="47" y="157"/>
                    <a:pt x="46" y="158"/>
                    <a:pt x="46" y="160"/>
                  </a:cubicBezTo>
                  <a:cubicBezTo>
                    <a:pt x="46" y="161"/>
                    <a:pt x="46" y="160"/>
                    <a:pt x="45" y="162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45" y="164"/>
                    <a:pt x="44" y="164"/>
                    <a:pt x="44" y="164"/>
                  </a:cubicBezTo>
                  <a:cubicBezTo>
                    <a:pt x="44" y="163"/>
                    <a:pt x="44" y="165"/>
                    <a:pt x="43" y="162"/>
                  </a:cubicBezTo>
                  <a:cubicBezTo>
                    <a:pt x="42" y="158"/>
                    <a:pt x="43" y="156"/>
                    <a:pt x="43" y="150"/>
                  </a:cubicBezTo>
                  <a:cubicBezTo>
                    <a:pt x="42" y="141"/>
                    <a:pt x="43" y="146"/>
                    <a:pt x="43" y="139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48" y="136"/>
                    <a:pt x="48" y="136"/>
                    <a:pt x="48" y="136"/>
                  </a:cubicBezTo>
                  <a:cubicBezTo>
                    <a:pt x="45" y="141"/>
                    <a:pt x="47" y="140"/>
                    <a:pt x="47" y="143"/>
                  </a:cubicBezTo>
                  <a:cubicBezTo>
                    <a:pt x="48" y="146"/>
                    <a:pt x="46" y="147"/>
                    <a:pt x="44" y="148"/>
                  </a:cubicBezTo>
                  <a:close/>
                  <a:moveTo>
                    <a:pt x="46" y="133"/>
                  </a:moveTo>
                  <a:cubicBezTo>
                    <a:pt x="44" y="131"/>
                    <a:pt x="44" y="130"/>
                    <a:pt x="46" y="127"/>
                  </a:cubicBezTo>
                  <a:cubicBezTo>
                    <a:pt x="46" y="128"/>
                    <a:pt x="48" y="127"/>
                    <a:pt x="47" y="132"/>
                  </a:cubicBezTo>
                  <a:cubicBezTo>
                    <a:pt x="46" y="134"/>
                    <a:pt x="47" y="132"/>
                    <a:pt x="46" y="133"/>
                  </a:cubicBezTo>
                  <a:close/>
                  <a:moveTo>
                    <a:pt x="48" y="122"/>
                  </a:moveTo>
                  <a:cubicBezTo>
                    <a:pt x="48" y="125"/>
                    <a:pt x="49" y="123"/>
                    <a:pt x="46" y="124"/>
                  </a:cubicBezTo>
                  <a:cubicBezTo>
                    <a:pt x="47" y="121"/>
                    <a:pt x="45" y="122"/>
                    <a:pt x="48" y="122"/>
                  </a:cubicBezTo>
                  <a:close/>
                  <a:moveTo>
                    <a:pt x="51" y="117"/>
                  </a:moveTo>
                  <a:cubicBezTo>
                    <a:pt x="50" y="118"/>
                    <a:pt x="51" y="119"/>
                    <a:pt x="47" y="117"/>
                  </a:cubicBezTo>
                  <a:cubicBezTo>
                    <a:pt x="48" y="114"/>
                    <a:pt x="48" y="111"/>
                    <a:pt x="50" y="109"/>
                  </a:cubicBezTo>
                  <a:cubicBezTo>
                    <a:pt x="52" y="109"/>
                    <a:pt x="52" y="108"/>
                    <a:pt x="52" y="110"/>
                  </a:cubicBezTo>
                  <a:cubicBezTo>
                    <a:pt x="54" y="113"/>
                    <a:pt x="52" y="111"/>
                    <a:pt x="51" y="116"/>
                  </a:cubicBezTo>
                  <a:cubicBezTo>
                    <a:pt x="51" y="119"/>
                    <a:pt x="51" y="117"/>
                    <a:pt x="51" y="117"/>
                  </a:cubicBezTo>
                  <a:close/>
                  <a:moveTo>
                    <a:pt x="50" y="107"/>
                  </a:moveTo>
                  <a:cubicBezTo>
                    <a:pt x="51" y="102"/>
                    <a:pt x="50" y="104"/>
                    <a:pt x="52" y="102"/>
                  </a:cubicBezTo>
                  <a:cubicBezTo>
                    <a:pt x="52" y="103"/>
                    <a:pt x="54" y="101"/>
                    <a:pt x="52" y="105"/>
                  </a:cubicBezTo>
                  <a:cubicBezTo>
                    <a:pt x="51" y="108"/>
                    <a:pt x="53" y="107"/>
                    <a:pt x="50" y="107"/>
                  </a:cubicBezTo>
                  <a:close/>
                  <a:moveTo>
                    <a:pt x="42" y="97"/>
                  </a:moveTo>
                  <a:cubicBezTo>
                    <a:pt x="42" y="98"/>
                    <a:pt x="42" y="95"/>
                    <a:pt x="42" y="98"/>
                  </a:cubicBezTo>
                  <a:cubicBezTo>
                    <a:pt x="42" y="100"/>
                    <a:pt x="42" y="100"/>
                    <a:pt x="42" y="100"/>
                  </a:cubicBezTo>
                  <a:lnTo>
                    <a:pt x="42" y="97"/>
                  </a:lnTo>
                  <a:close/>
                  <a:moveTo>
                    <a:pt x="43" y="85"/>
                  </a:moveTo>
                  <a:cubicBezTo>
                    <a:pt x="43" y="85"/>
                    <a:pt x="43" y="85"/>
                    <a:pt x="43" y="85"/>
                  </a:cubicBezTo>
                  <a:moveTo>
                    <a:pt x="89" y="20"/>
                  </a:moveTo>
                  <a:cubicBezTo>
                    <a:pt x="90" y="17"/>
                    <a:pt x="90" y="11"/>
                    <a:pt x="89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7" y="0"/>
                    <a:pt x="90" y="3"/>
                    <a:pt x="85" y="1"/>
                  </a:cubicBezTo>
                  <a:cubicBezTo>
                    <a:pt x="85" y="2"/>
                    <a:pt x="84" y="2"/>
                    <a:pt x="84" y="6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9"/>
                    <a:pt x="87" y="31"/>
                    <a:pt x="87" y="34"/>
                  </a:cubicBezTo>
                  <a:cubicBezTo>
                    <a:pt x="87" y="41"/>
                    <a:pt x="89" y="43"/>
                    <a:pt x="89" y="49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6"/>
                    <a:pt x="90" y="74"/>
                    <a:pt x="90" y="79"/>
                  </a:cubicBezTo>
                  <a:cubicBezTo>
                    <a:pt x="91" y="91"/>
                    <a:pt x="92" y="88"/>
                    <a:pt x="91" y="102"/>
                  </a:cubicBezTo>
                  <a:cubicBezTo>
                    <a:pt x="90" y="111"/>
                    <a:pt x="91" y="126"/>
                    <a:pt x="89" y="129"/>
                  </a:cubicBezTo>
                  <a:cubicBezTo>
                    <a:pt x="87" y="127"/>
                    <a:pt x="87" y="130"/>
                    <a:pt x="87" y="1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9" y="95"/>
                    <a:pt x="86" y="47"/>
                    <a:pt x="84" y="38"/>
                  </a:cubicBezTo>
                  <a:cubicBezTo>
                    <a:pt x="84" y="38"/>
                    <a:pt x="84" y="35"/>
                    <a:pt x="83" y="35"/>
                  </a:cubicBezTo>
                  <a:cubicBezTo>
                    <a:pt x="82" y="33"/>
                    <a:pt x="83" y="28"/>
                    <a:pt x="81" y="26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9"/>
                    <a:pt x="76" y="9"/>
                    <a:pt x="75" y="9"/>
                  </a:cubicBezTo>
                  <a:cubicBezTo>
                    <a:pt x="75" y="13"/>
                    <a:pt x="74" y="17"/>
                    <a:pt x="75" y="20"/>
                  </a:cubicBezTo>
                  <a:cubicBezTo>
                    <a:pt x="75" y="20"/>
                    <a:pt x="75" y="24"/>
                    <a:pt x="75" y="24"/>
                  </a:cubicBezTo>
                  <a:cubicBezTo>
                    <a:pt x="76" y="32"/>
                    <a:pt x="75" y="36"/>
                    <a:pt x="75" y="45"/>
                  </a:cubicBezTo>
                  <a:cubicBezTo>
                    <a:pt x="74" y="51"/>
                    <a:pt x="73" y="78"/>
                    <a:pt x="75" y="83"/>
                  </a:cubicBezTo>
                  <a:cubicBezTo>
                    <a:pt x="69" y="83"/>
                    <a:pt x="73" y="73"/>
                    <a:pt x="72" y="66"/>
                  </a:cubicBezTo>
                  <a:cubicBezTo>
                    <a:pt x="72" y="36"/>
                    <a:pt x="72" y="36"/>
                    <a:pt x="72" y="36"/>
                  </a:cubicBezTo>
                  <a:cubicBezTo>
                    <a:pt x="73" y="28"/>
                    <a:pt x="73" y="13"/>
                    <a:pt x="69" y="8"/>
                  </a:cubicBezTo>
                  <a:cubicBezTo>
                    <a:pt x="67" y="12"/>
                    <a:pt x="68" y="16"/>
                    <a:pt x="68" y="22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43"/>
                    <a:pt x="66" y="52"/>
                    <a:pt x="65" y="61"/>
                  </a:cubicBezTo>
                  <a:cubicBezTo>
                    <a:pt x="65" y="72"/>
                    <a:pt x="65" y="76"/>
                    <a:pt x="63" y="87"/>
                  </a:cubicBezTo>
                  <a:cubicBezTo>
                    <a:pt x="54" y="213"/>
                    <a:pt x="54" y="213"/>
                    <a:pt x="54" y="213"/>
                  </a:cubicBezTo>
                  <a:cubicBezTo>
                    <a:pt x="54" y="215"/>
                    <a:pt x="55" y="213"/>
                    <a:pt x="53" y="214"/>
                  </a:cubicBezTo>
                  <a:cubicBezTo>
                    <a:pt x="52" y="212"/>
                    <a:pt x="52" y="205"/>
                    <a:pt x="53" y="202"/>
                  </a:cubicBezTo>
                  <a:cubicBezTo>
                    <a:pt x="53" y="197"/>
                    <a:pt x="53" y="193"/>
                    <a:pt x="53" y="188"/>
                  </a:cubicBezTo>
                  <a:cubicBezTo>
                    <a:pt x="55" y="178"/>
                    <a:pt x="55" y="178"/>
                    <a:pt x="55" y="178"/>
                  </a:cubicBezTo>
                  <a:cubicBezTo>
                    <a:pt x="56" y="171"/>
                    <a:pt x="59" y="125"/>
                    <a:pt x="59" y="116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6"/>
                    <a:pt x="62" y="64"/>
                    <a:pt x="63" y="62"/>
                  </a:cubicBezTo>
                  <a:cubicBezTo>
                    <a:pt x="64" y="56"/>
                    <a:pt x="63" y="50"/>
                    <a:pt x="65" y="45"/>
                  </a:cubicBezTo>
                  <a:cubicBezTo>
                    <a:pt x="65" y="41"/>
                    <a:pt x="65" y="36"/>
                    <a:pt x="65" y="3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2" y="23"/>
                    <a:pt x="62" y="26"/>
                    <a:pt x="62" y="30"/>
                  </a:cubicBezTo>
                  <a:cubicBezTo>
                    <a:pt x="61" y="34"/>
                    <a:pt x="61" y="37"/>
                    <a:pt x="60" y="41"/>
                  </a:cubicBezTo>
                  <a:cubicBezTo>
                    <a:pt x="58" y="50"/>
                    <a:pt x="59" y="52"/>
                    <a:pt x="55" y="59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3"/>
                    <a:pt x="56" y="32"/>
                    <a:pt x="56" y="32"/>
                  </a:cubicBezTo>
                  <a:cubicBezTo>
                    <a:pt x="56" y="32"/>
                    <a:pt x="55" y="32"/>
                    <a:pt x="55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3" y="34"/>
                    <a:pt x="53" y="34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18"/>
                    <a:pt x="54" y="15"/>
                    <a:pt x="52" y="11"/>
                  </a:cubicBezTo>
                  <a:cubicBezTo>
                    <a:pt x="48" y="14"/>
                    <a:pt x="50" y="18"/>
                    <a:pt x="46" y="21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3"/>
                    <a:pt x="41" y="24"/>
                    <a:pt x="41" y="25"/>
                  </a:cubicBezTo>
                  <a:cubicBezTo>
                    <a:pt x="41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7" y="31"/>
                    <a:pt x="37" y="36"/>
                    <a:pt x="36" y="42"/>
                  </a:cubicBezTo>
                  <a:cubicBezTo>
                    <a:pt x="35" y="48"/>
                    <a:pt x="35" y="48"/>
                    <a:pt x="32" y="52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7" y="59"/>
                    <a:pt x="29" y="57"/>
                    <a:pt x="26" y="58"/>
                  </a:cubicBezTo>
                  <a:cubicBezTo>
                    <a:pt x="25" y="67"/>
                    <a:pt x="22" y="73"/>
                    <a:pt x="20" y="83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2" y="124"/>
                    <a:pt x="11" y="126"/>
                    <a:pt x="10" y="139"/>
                  </a:cubicBezTo>
                  <a:cubicBezTo>
                    <a:pt x="9" y="146"/>
                    <a:pt x="8" y="152"/>
                    <a:pt x="8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8"/>
                    <a:pt x="6" y="165"/>
                    <a:pt x="5" y="172"/>
                  </a:cubicBezTo>
                  <a:cubicBezTo>
                    <a:pt x="4" y="179"/>
                    <a:pt x="6" y="183"/>
                    <a:pt x="1" y="188"/>
                  </a:cubicBezTo>
                  <a:cubicBezTo>
                    <a:pt x="2" y="191"/>
                    <a:pt x="1" y="205"/>
                    <a:pt x="0" y="208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219"/>
                    <a:pt x="1" y="228"/>
                    <a:pt x="2" y="236"/>
                  </a:cubicBezTo>
                  <a:cubicBezTo>
                    <a:pt x="3" y="241"/>
                    <a:pt x="1" y="239"/>
                    <a:pt x="4" y="240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6" y="244"/>
                    <a:pt x="6" y="244"/>
                    <a:pt x="6" y="244"/>
                  </a:cubicBezTo>
                  <a:cubicBezTo>
                    <a:pt x="7" y="250"/>
                    <a:pt x="6" y="244"/>
                    <a:pt x="6" y="250"/>
                  </a:cubicBezTo>
                  <a:cubicBezTo>
                    <a:pt x="5" y="252"/>
                    <a:pt x="6" y="255"/>
                    <a:pt x="6" y="257"/>
                  </a:cubicBezTo>
                  <a:cubicBezTo>
                    <a:pt x="6" y="262"/>
                    <a:pt x="6" y="267"/>
                    <a:pt x="5" y="270"/>
                  </a:cubicBezTo>
                  <a:cubicBezTo>
                    <a:pt x="8" y="275"/>
                    <a:pt x="4" y="287"/>
                    <a:pt x="6" y="298"/>
                  </a:cubicBezTo>
                  <a:cubicBezTo>
                    <a:pt x="8" y="305"/>
                    <a:pt x="4" y="300"/>
                    <a:pt x="8" y="305"/>
                  </a:cubicBezTo>
                  <a:cubicBezTo>
                    <a:pt x="5" y="312"/>
                    <a:pt x="8" y="312"/>
                    <a:pt x="9" y="319"/>
                  </a:cubicBezTo>
                  <a:cubicBezTo>
                    <a:pt x="9" y="322"/>
                    <a:pt x="8" y="328"/>
                    <a:pt x="9" y="331"/>
                  </a:cubicBezTo>
                  <a:cubicBezTo>
                    <a:pt x="10" y="333"/>
                    <a:pt x="10" y="333"/>
                    <a:pt x="10" y="333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1"/>
                    <a:pt x="13" y="305"/>
                    <a:pt x="16" y="301"/>
                  </a:cubicBezTo>
                  <a:cubicBezTo>
                    <a:pt x="19" y="340"/>
                    <a:pt x="19" y="340"/>
                    <a:pt x="19" y="340"/>
                  </a:cubicBezTo>
                  <a:cubicBezTo>
                    <a:pt x="20" y="350"/>
                    <a:pt x="20" y="348"/>
                    <a:pt x="22" y="349"/>
                  </a:cubicBezTo>
                  <a:cubicBezTo>
                    <a:pt x="25" y="342"/>
                    <a:pt x="25" y="342"/>
                    <a:pt x="25" y="342"/>
                  </a:cubicBezTo>
                  <a:cubicBezTo>
                    <a:pt x="27" y="338"/>
                    <a:pt x="25" y="322"/>
                    <a:pt x="25" y="316"/>
                  </a:cubicBezTo>
                  <a:cubicBezTo>
                    <a:pt x="27" y="317"/>
                    <a:pt x="27" y="317"/>
                    <a:pt x="28" y="320"/>
                  </a:cubicBezTo>
                  <a:cubicBezTo>
                    <a:pt x="28" y="320"/>
                    <a:pt x="28" y="321"/>
                    <a:pt x="28" y="321"/>
                  </a:cubicBezTo>
                  <a:cubicBezTo>
                    <a:pt x="28" y="320"/>
                    <a:pt x="29" y="321"/>
                    <a:pt x="29" y="321"/>
                  </a:cubicBezTo>
                  <a:cubicBezTo>
                    <a:pt x="29" y="320"/>
                    <a:pt x="29" y="321"/>
                    <a:pt x="30" y="319"/>
                  </a:cubicBezTo>
                  <a:cubicBezTo>
                    <a:pt x="31" y="313"/>
                    <a:pt x="31" y="313"/>
                    <a:pt x="31" y="313"/>
                  </a:cubicBezTo>
                  <a:cubicBezTo>
                    <a:pt x="32" y="301"/>
                    <a:pt x="31" y="266"/>
                    <a:pt x="35" y="257"/>
                  </a:cubicBezTo>
                  <a:cubicBezTo>
                    <a:pt x="39" y="266"/>
                    <a:pt x="31" y="285"/>
                    <a:pt x="33" y="296"/>
                  </a:cubicBezTo>
                  <a:cubicBezTo>
                    <a:pt x="34" y="310"/>
                    <a:pt x="33" y="333"/>
                    <a:pt x="35" y="337"/>
                  </a:cubicBezTo>
                  <a:cubicBezTo>
                    <a:pt x="37" y="337"/>
                    <a:pt x="37" y="337"/>
                    <a:pt x="37" y="337"/>
                  </a:cubicBezTo>
                  <a:cubicBezTo>
                    <a:pt x="37" y="335"/>
                    <a:pt x="37" y="330"/>
                    <a:pt x="39" y="327"/>
                  </a:cubicBezTo>
                  <a:cubicBezTo>
                    <a:pt x="44" y="321"/>
                    <a:pt x="44" y="321"/>
                    <a:pt x="44" y="321"/>
                  </a:cubicBezTo>
                  <a:cubicBezTo>
                    <a:pt x="44" y="320"/>
                    <a:pt x="45" y="320"/>
                    <a:pt x="45" y="320"/>
                  </a:cubicBezTo>
                  <a:cubicBezTo>
                    <a:pt x="47" y="310"/>
                    <a:pt x="49" y="308"/>
                    <a:pt x="49" y="307"/>
                  </a:cubicBezTo>
                  <a:cubicBezTo>
                    <a:pt x="49" y="306"/>
                    <a:pt x="48" y="305"/>
                    <a:pt x="48" y="303"/>
                  </a:cubicBezTo>
                  <a:cubicBezTo>
                    <a:pt x="50" y="304"/>
                    <a:pt x="51" y="304"/>
                    <a:pt x="52" y="301"/>
                  </a:cubicBezTo>
                  <a:cubicBezTo>
                    <a:pt x="52" y="301"/>
                    <a:pt x="52" y="301"/>
                    <a:pt x="52" y="300"/>
                  </a:cubicBezTo>
                  <a:cubicBezTo>
                    <a:pt x="56" y="288"/>
                    <a:pt x="59" y="270"/>
                    <a:pt x="60" y="257"/>
                  </a:cubicBezTo>
                  <a:cubicBezTo>
                    <a:pt x="61" y="247"/>
                    <a:pt x="61" y="240"/>
                    <a:pt x="62" y="232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7" y="209"/>
                    <a:pt x="65" y="226"/>
                    <a:pt x="65" y="231"/>
                  </a:cubicBezTo>
                  <a:cubicBezTo>
                    <a:pt x="67" y="230"/>
                    <a:pt x="67" y="230"/>
                    <a:pt x="68" y="226"/>
                  </a:cubicBezTo>
                  <a:cubicBezTo>
                    <a:pt x="71" y="209"/>
                    <a:pt x="71" y="209"/>
                    <a:pt x="71" y="209"/>
                  </a:cubicBezTo>
                  <a:cubicBezTo>
                    <a:pt x="72" y="191"/>
                    <a:pt x="71" y="183"/>
                    <a:pt x="77" y="183"/>
                  </a:cubicBezTo>
                  <a:cubicBezTo>
                    <a:pt x="78" y="187"/>
                    <a:pt x="78" y="184"/>
                    <a:pt x="76" y="189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8" y="215"/>
                    <a:pt x="78" y="215"/>
                    <a:pt x="78" y="215"/>
                  </a:cubicBezTo>
                  <a:cubicBezTo>
                    <a:pt x="78" y="215"/>
                    <a:pt x="78" y="214"/>
                    <a:pt x="78" y="214"/>
                  </a:cubicBezTo>
                  <a:cubicBezTo>
                    <a:pt x="82" y="207"/>
                    <a:pt x="83" y="183"/>
                    <a:pt x="84" y="174"/>
                  </a:cubicBezTo>
                  <a:cubicBezTo>
                    <a:pt x="85" y="166"/>
                    <a:pt x="85" y="160"/>
                    <a:pt x="86" y="152"/>
                  </a:cubicBezTo>
                  <a:cubicBezTo>
                    <a:pt x="86" y="147"/>
                    <a:pt x="85" y="135"/>
                    <a:pt x="88" y="131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4"/>
                    <a:pt x="90" y="145"/>
                    <a:pt x="90" y="145"/>
                  </a:cubicBezTo>
                  <a:cubicBezTo>
                    <a:pt x="89" y="154"/>
                    <a:pt x="89" y="154"/>
                    <a:pt x="89" y="154"/>
                  </a:cubicBezTo>
                  <a:cubicBezTo>
                    <a:pt x="91" y="153"/>
                    <a:pt x="93" y="152"/>
                    <a:pt x="94" y="149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4" y="120"/>
                    <a:pt x="97" y="104"/>
                    <a:pt x="96" y="87"/>
                  </a:cubicBezTo>
                  <a:cubicBezTo>
                    <a:pt x="96" y="82"/>
                    <a:pt x="95" y="75"/>
                    <a:pt x="94" y="69"/>
                  </a:cubicBezTo>
                  <a:cubicBezTo>
                    <a:pt x="94" y="63"/>
                    <a:pt x="93" y="57"/>
                    <a:pt x="93" y="53"/>
                  </a:cubicBezTo>
                  <a:cubicBezTo>
                    <a:pt x="94" y="45"/>
                    <a:pt x="91" y="44"/>
                    <a:pt x="91" y="37"/>
                  </a:cubicBezTo>
                  <a:cubicBezTo>
                    <a:pt x="92" y="28"/>
                    <a:pt x="89" y="28"/>
                    <a:pt x="91" y="22"/>
                  </a:cubicBezTo>
                  <a:cubicBezTo>
                    <a:pt x="91" y="22"/>
                    <a:pt x="91" y="22"/>
                    <a:pt x="90" y="22"/>
                  </a:cubicBezTo>
                  <a:cubicBezTo>
                    <a:pt x="90" y="22"/>
                    <a:pt x="90" y="21"/>
                    <a:pt x="90" y="21"/>
                  </a:cubicBezTo>
                  <a:cubicBezTo>
                    <a:pt x="90" y="21"/>
                    <a:pt x="90" y="21"/>
                    <a:pt x="89" y="20"/>
                  </a:cubicBezTo>
                  <a:cubicBezTo>
                    <a:pt x="89" y="20"/>
                    <a:pt x="89" y="20"/>
                    <a:pt x="88" y="19"/>
                  </a:cubicBezTo>
                  <a:lnTo>
                    <a:pt x="89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49" name="Freeform 44"/>
            <p:cNvSpPr>
              <a:spLocks noEditPoints="1"/>
            </p:cNvSpPr>
            <p:nvPr/>
          </p:nvSpPr>
          <p:spPr bwMode="auto">
            <a:xfrm>
              <a:off x="1878512" y="4957043"/>
              <a:ext cx="91582" cy="355371"/>
            </a:xfrm>
            <a:custGeom>
              <a:avLst/>
              <a:gdLst>
                <a:gd name="T0" fmla="*/ 46 w 91"/>
                <a:gd name="T1" fmla="*/ 232 h 354"/>
                <a:gd name="T2" fmla="*/ 34 w 91"/>
                <a:gd name="T3" fmla="*/ 216 h 354"/>
                <a:gd name="T4" fmla="*/ 26 w 91"/>
                <a:gd name="T5" fmla="*/ 220 h 354"/>
                <a:gd name="T6" fmla="*/ 45 w 91"/>
                <a:gd name="T7" fmla="*/ 222 h 354"/>
                <a:gd name="T8" fmla="*/ 22 w 91"/>
                <a:gd name="T9" fmla="*/ 207 h 354"/>
                <a:gd name="T10" fmla="*/ 40 w 91"/>
                <a:gd name="T11" fmla="*/ 199 h 354"/>
                <a:gd name="T12" fmla="*/ 50 w 91"/>
                <a:gd name="T13" fmla="*/ 115 h 354"/>
                <a:gd name="T14" fmla="*/ 58 w 91"/>
                <a:gd name="T15" fmla="*/ 104 h 354"/>
                <a:gd name="T16" fmla="*/ 44 w 91"/>
                <a:gd name="T17" fmla="*/ 96 h 354"/>
                <a:gd name="T18" fmla="*/ 42 w 91"/>
                <a:gd name="T19" fmla="*/ 80 h 354"/>
                <a:gd name="T20" fmla="*/ 47 w 91"/>
                <a:gd name="T21" fmla="*/ 111 h 354"/>
                <a:gd name="T22" fmla="*/ 42 w 91"/>
                <a:gd name="T23" fmla="*/ 76 h 354"/>
                <a:gd name="T24" fmla="*/ 31 w 91"/>
                <a:gd name="T25" fmla="*/ 12 h 354"/>
                <a:gd name="T26" fmla="*/ 27 w 91"/>
                <a:gd name="T27" fmla="*/ 24 h 354"/>
                <a:gd name="T28" fmla="*/ 25 w 91"/>
                <a:gd name="T29" fmla="*/ 36 h 354"/>
                <a:gd name="T30" fmla="*/ 19 w 91"/>
                <a:gd name="T31" fmla="*/ 17 h 354"/>
                <a:gd name="T32" fmla="*/ 13 w 91"/>
                <a:gd name="T33" fmla="*/ 16 h 354"/>
                <a:gd name="T34" fmla="*/ 13 w 91"/>
                <a:gd name="T35" fmla="*/ 30 h 354"/>
                <a:gd name="T36" fmla="*/ 14 w 91"/>
                <a:gd name="T37" fmla="*/ 38 h 354"/>
                <a:gd name="T38" fmla="*/ 24 w 91"/>
                <a:gd name="T39" fmla="*/ 107 h 354"/>
                <a:gd name="T40" fmla="*/ 36 w 91"/>
                <a:gd name="T41" fmla="*/ 170 h 354"/>
                <a:gd name="T42" fmla="*/ 25 w 91"/>
                <a:gd name="T43" fmla="*/ 149 h 354"/>
                <a:gd name="T44" fmla="*/ 16 w 91"/>
                <a:gd name="T45" fmla="*/ 105 h 354"/>
                <a:gd name="T46" fmla="*/ 0 w 91"/>
                <a:gd name="T47" fmla="*/ 50 h 354"/>
                <a:gd name="T48" fmla="*/ 6 w 91"/>
                <a:gd name="T49" fmla="*/ 103 h 354"/>
                <a:gd name="T50" fmla="*/ 12 w 91"/>
                <a:gd name="T51" fmla="*/ 136 h 354"/>
                <a:gd name="T52" fmla="*/ 4 w 91"/>
                <a:gd name="T53" fmla="*/ 145 h 354"/>
                <a:gd name="T54" fmla="*/ 6 w 91"/>
                <a:gd name="T55" fmla="*/ 177 h 354"/>
                <a:gd name="T56" fmla="*/ 5 w 91"/>
                <a:gd name="T57" fmla="*/ 192 h 354"/>
                <a:gd name="T58" fmla="*/ 1 w 91"/>
                <a:gd name="T59" fmla="*/ 205 h 354"/>
                <a:gd name="T60" fmla="*/ 9 w 91"/>
                <a:gd name="T61" fmla="*/ 241 h 354"/>
                <a:gd name="T62" fmla="*/ 19 w 91"/>
                <a:gd name="T63" fmla="*/ 267 h 354"/>
                <a:gd name="T64" fmla="*/ 29 w 91"/>
                <a:gd name="T65" fmla="*/ 286 h 354"/>
                <a:gd name="T66" fmla="*/ 41 w 91"/>
                <a:gd name="T67" fmla="*/ 296 h 354"/>
                <a:gd name="T68" fmla="*/ 33 w 91"/>
                <a:gd name="T69" fmla="*/ 265 h 354"/>
                <a:gd name="T70" fmla="*/ 50 w 91"/>
                <a:gd name="T71" fmla="*/ 293 h 354"/>
                <a:gd name="T72" fmla="*/ 39 w 91"/>
                <a:gd name="T73" fmla="*/ 237 h 354"/>
                <a:gd name="T74" fmla="*/ 55 w 91"/>
                <a:gd name="T75" fmla="*/ 311 h 354"/>
                <a:gd name="T76" fmla="*/ 74 w 91"/>
                <a:gd name="T77" fmla="*/ 346 h 354"/>
                <a:gd name="T78" fmla="*/ 79 w 91"/>
                <a:gd name="T79" fmla="*/ 327 h 354"/>
                <a:gd name="T80" fmla="*/ 85 w 91"/>
                <a:gd name="T81" fmla="*/ 293 h 354"/>
                <a:gd name="T82" fmla="*/ 85 w 91"/>
                <a:gd name="T83" fmla="*/ 258 h 354"/>
                <a:gd name="T84" fmla="*/ 90 w 91"/>
                <a:gd name="T85" fmla="*/ 242 h 354"/>
                <a:gd name="T86" fmla="*/ 90 w 91"/>
                <a:gd name="T87" fmla="*/ 197 h 354"/>
                <a:gd name="T88" fmla="*/ 89 w 91"/>
                <a:gd name="T89" fmla="*/ 178 h 354"/>
                <a:gd name="T90" fmla="*/ 76 w 91"/>
                <a:gd name="T91" fmla="*/ 123 h 354"/>
                <a:gd name="T92" fmla="*/ 66 w 91"/>
                <a:gd name="T93" fmla="*/ 82 h 354"/>
                <a:gd name="T94" fmla="*/ 54 w 91"/>
                <a:gd name="T95" fmla="*/ 35 h 354"/>
                <a:gd name="T96" fmla="*/ 49 w 91"/>
                <a:gd name="T97" fmla="*/ 24 h 354"/>
                <a:gd name="T98" fmla="*/ 50 w 91"/>
                <a:gd name="T99" fmla="*/ 48 h 354"/>
                <a:gd name="T100" fmla="*/ 56 w 91"/>
                <a:gd name="T101" fmla="*/ 86 h 354"/>
                <a:gd name="T102" fmla="*/ 43 w 91"/>
                <a:gd name="T103" fmla="*/ 37 h 354"/>
                <a:gd name="T104" fmla="*/ 39 w 91"/>
                <a:gd name="T105" fmla="*/ 2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354">
                  <a:moveTo>
                    <a:pt x="80" y="286"/>
                  </a:moveTo>
                  <a:cubicBezTo>
                    <a:pt x="80" y="281"/>
                    <a:pt x="80" y="281"/>
                    <a:pt x="80" y="281"/>
                  </a:cubicBezTo>
                  <a:cubicBezTo>
                    <a:pt x="82" y="283"/>
                    <a:pt x="82" y="279"/>
                    <a:pt x="81" y="284"/>
                  </a:cubicBezTo>
                  <a:cubicBezTo>
                    <a:pt x="81" y="287"/>
                    <a:pt x="81" y="285"/>
                    <a:pt x="80" y="286"/>
                  </a:cubicBezTo>
                  <a:close/>
                  <a:moveTo>
                    <a:pt x="46" y="232"/>
                  </a:moveTo>
                  <a:cubicBezTo>
                    <a:pt x="45" y="231"/>
                    <a:pt x="44" y="222"/>
                    <a:pt x="46" y="225"/>
                  </a:cubicBezTo>
                  <a:cubicBezTo>
                    <a:pt x="47" y="227"/>
                    <a:pt x="46" y="225"/>
                    <a:pt x="46" y="227"/>
                  </a:cubicBezTo>
                  <a:cubicBezTo>
                    <a:pt x="46" y="228"/>
                    <a:pt x="46" y="230"/>
                    <a:pt x="46" y="230"/>
                  </a:cubicBezTo>
                  <a:cubicBezTo>
                    <a:pt x="46" y="233"/>
                    <a:pt x="47" y="231"/>
                    <a:pt x="46" y="232"/>
                  </a:cubicBezTo>
                  <a:close/>
                  <a:moveTo>
                    <a:pt x="34" y="216"/>
                  </a:moveTo>
                  <a:cubicBezTo>
                    <a:pt x="31" y="224"/>
                    <a:pt x="40" y="224"/>
                    <a:pt x="33" y="230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2" y="215"/>
                    <a:pt x="31" y="218"/>
                    <a:pt x="34" y="216"/>
                  </a:cubicBezTo>
                  <a:close/>
                  <a:moveTo>
                    <a:pt x="24" y="218"/>
                  </a:moveTo>
                  <a:cubicBezTo>
                    <a:pt x="26" y="218"/>
                    <a:pt x="26" y="217"/>
                    <a:pt x="26" y="220"/>
                  </a:cubicBezTo>
                  <a:cubicBezTo>
                    <a:pt x="25" y="224"/>
                    <a:pt x="25" y="222"/>
                    <a:pt x="24" y="223"/>
                  </a:cubicBezTo>
                  <a:lnTo>
                    <a:pt x="24" y="218"/>
                  </a:lnTo>
                  <a:close/>
                  <a:moveTo>
                    <a:pt x="41" y="210"/>
                  </a:moveTo>
                  <a:cubicBezTo>
                    <a:pt x="43" y="211"/>
                    <a:pt x="42" y="210"/>
                    <a:pt x="43" y="212"/>
                  </a:cubicBezTo>
                  <a:cubicBezTo>
                    <a:pt x="45" y="215"/>
                    <a:pt x="45" y="218"/>
                    <a:pt x="45" y="222"/>
                  </a:cubicBezTo>
                  <a:cubicBezTo>
                    <a:pt x="43" y="221"/>
                    <a:pt x="44" y="223"/>
                    <a:pt x="43" y="220"/>
                  </a:cubicBezTo>
                  <a:cubicBezTo>
                    <a:pt x="43" y="220"/>
                    <a:pt x="43" y="220"/>
                    <a:pt x="43" y="220"/>
                  </a:cubicBezTo>
                  <a:cubicBezTo>
                    <a:pt x="41" y="210"/>
                    <a:pt x="41" y="210"/>
                    <a:pt x="41" y="210"/>
                  </a:cubicBezTo>
                  <a:close/>
                  <a:moveTo>
                    <a:pt x="20" y="204"/>
                  </a:moveTo>
                  <a:cubicBezTo>
                    <a:pt x="23" y="205"/>
                    <a:pt x="22" y="204"/>
                    <a:pt x="22" y="207"/>
                  </a:cubicBezTo>
                  <a:lnTo>
                    <a:pt x="20" y="204"/>
                  </a:lnTo>
                  <a:close/>
                  <a:moveTo>
                    <a:pt x="37" y="195"/>
                  </a:moveTo>
                  <a:cubicBezTo>
                    <a:pt x="38" y="195"/>
                    <a:pt x="39" y="194"/>
                    <a:pt x="39" y="194"/>
                  </a:cubicBezTo>
                  <a:cubicBezTo>
                    <a:pt x="40" y="196"/>
                    <a:pt x="40" y="196"/>
                    <a:pt x="40" y="196"/>
                  </a:cubicBezTo>
                  <a:cubicBezTo>
                    <a:pt x="40" y="197"/>
                    <a:pt x="40" y="197"/>
                    <a:pt x="40" y="199"/>
                  </a:cubicBezTo>
                  <a:cubicBezTo>
                    <a:pt x="36" y="197"/>
                    <a:pt x="38" y="197"/>
                    <a:pt x="37" y="195"/>
                  </a:cubicBezTo>
                  <a:close/>
                  <a:moveTo>
                    <a:pt x="58" y="157"/>
                  </a:moveTo>
                  <a:cubicBezTo>
                    <a:pt x="58" y="158"/>
                    <a:pt x="59" y="156"/>
                    <a:pt x="57" y="159"/>
                  </a:cubicBezTo>
                  <a:lnTo>
                    <a:pt x="58" y="157"/>
                  </a:lnTo>
                  <a:close/>
                  <a:moveTo>
                    <a:pt x="50" y="115"/>
                  </a:moveTo>
                  <a:cubicBezTo>
                    <a:pt x="49" y="120"/>
                    <a:pt x="51" y="118"/>
                    <a:pt x="48" y="118"/>
                  </a:cubicBezTo>
                  <a:cubicBezTo>
                    <a:pt x="47" y="114"/>
                    <a:pt x="50" y="116"/>
                    <a:pt x="50" y="115"/>
                  </a:cubicBezTo>
                  <a:close/>
                  <a:moveTo>
                    <a:pt x="60" y="104"/>
                  </a:moveTo>
                  <a:cubicBezTo>
                    <a:pt x="60" y="105"/>
                    <a:pt x="60" y="106"/>
                    <a:pt x="60" y="106"/>
                  </a:cubicBezTo>
                  <a:cubicBezTo>
                    <a:pt x="58" y="104"/>
                    <a:pt x="59" y="107"/>
                    <a:pt x="58" y="104"/>
                  </a:cubicBezTo>
                  <a:cubicBezTo>
                    <a:pt x="57" y="100"/>
                    <a:pt x="58" y="102"/>
                    <a:pt x="59" y="102"/>
                  </a:cubicBezTo>
                  <a:cubicBezTo>
                    <a:pt x="60" y="103"/>
                    <a:pt x="59" y="102"/>
                    <a:pt x="60" y="104"/>
                  </a:cubicBezTo>
                  <a:close/>
                  <a:moveTo>
                    <a:pt x="47" y="114"/>
                  </a:moveTo>
                  <a:cubicBezTo>
                    <a:pt x="42" y="108"/>
                    <a:pt x="46" y="104"/>
                    <a:pt x="42" y="99"/>
                  </a:cubicBezTo>
                  <a:cubicBezTo>
                    <a:pt x="43" y="98"/>
                    <a:pt x="43" y="98"/>
                    <a:pt x="44" y="96"/>
                  </a:cubicBezTo>
                  <a:cubicBezTo>
                    <a:pt x="41" y="94"/>
                    <a:pt x="41" y="90"/>
                    <a:pt x="39" y="85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1" y="83"/>
                    <a:pt x="41" y="82"/>
                    <a:pt x="41" y="81"/>
                  </a:cubicBezTo>
                  <a:cubicBezTo>
                    <a:pt x="41" y="81"/>
                    <a:pt x="42" y="81"/>
                    <a:pt x="42" y="81"/>
                  </a:cubicBezTo>
                  <a:cubicBezTo>
                    <a:pt x="42" y="81"/>
                    <a:pt x="42" y="80"/>
                    <a:pt x="42" y="80"/>
                  </a:cubicBezTo>
                  <a:cubicBezTo>
                    <a:pt x="44" y="83"/>
                    <a:pt x="43" y="81"/>
                    <a:pt x="44" y="86"/>
                  </a:cubicBezTo>
                  <a:cubicBezTo>
                    <a:pt x="45" y="95"/>
                    <a:pt x="41" y="86"/>
                    <a:pt x="45" y="97"/>
                  </a:cubicBezTo>
                  <a:cubicBezTo>
                    <a:pt x="47" y="102"/>
                    <a:pt x="43" y="100"/>
                    <a:pt x="48" y="102"/>
                  </a:cubicBezTo>
                  <a:cubicBezTo>
                    <a:pt x="47" y="102"/>
                    <a:pt x="47" y="102"/>
                    <a:pt x="47" y="104"/>
                  </a:cubicBezTo>
                  <a:cubicBezTo>
                    <a:pt x="47" y="111"/>
                    <a:pt x="48" y="105"/>
                    <a:pt x="47" y="111"/>
                  </a:cubicBezTo>
                  <a:cubicBezTo>
                    <a:pt x="47" y="112"/>
                    <a:pt x="47" y="113"/>
                    <a:pt x="47" y="114"/>
                  </a:cubicBezTo>
                  <a:close/>
                  <a:moveTo>
                    <a:pt x="42" y="77"/>
                  </a:moveTo>
                  <a:cubicBezTo>
                    <a:pt x="39" y="82"/>
                    <a:pt x="39" y="80"/>
                    <a:pt x="38" y="75"/>
                  </a:cubicBezTo>
                  <a:cubicBezTo>
                    <a:pt x="39" y="75"/>
                    <a:pt x="39" y="75"/>
                    <a:pt x="41" y="76"/>
                  </a:cubicBezTo>
                  <a:cubicBezTo>
                    <a:pt x="42" y="76"/>
                    <a:pt x="42" y="76"/>
                    <a:pt x="42" y="76"/>
                  </a:cubicBezTo>
                  <a:lnTo>
                    <a:pt x="42" y="77"/>
                  </a:lnTo>
                  <a:close/>
                  <a:moveTo>
                    <a:pt x="33" y="3"/>
                  </a:moveTo>
                  <a:cubicBezTo>
                    <a:pt x="32" y="1"/>
                    <a:pt x="32" y="0"/>
                    <a:pt x="30" y="0"/>
                  </a:cubicBezTo>
                  <a:cubicBezTo>
                    <a:pt x="31" y="5"/>
                    <a:pt x="32" y="2"/>
                    <a:pt x="32" y="6"/>
                  </a:cubicBezTo>
                  <a:cubicBezTo>
                    <a:pt x="32" y="8"/>
                    <a:pt x="31" y="9"/>
                    <a:pt x="31" y="12"/>
                  </a:cubicBezTo>
                  <a:cubicBezTo>
                    <a:pt x="32" y="16"/>
                    <a:pt x="35" y="16"/>
                    <a:pt x="32" y="23"/>
                  </a:cubicBezTo>
                  <a:cubicBezTo>
                    <a:pt x="30" y="20"/>
                    <a:pt x="30" y="17"/>
                    <a:pt x="30" y="15"/>
                  </a:cubicBezTo>
                  <a:cubicBezTo>
                    <a:pt x="28" y="11"/>
                    <a:pt x="29" y="6"/>
                    <a:pt x="23" y="8"/>
                  </a:cubicBezTo>
                  <a:cubicBezTo>
                    <a:pt x="24" y="14"/>
                    <a:pt x="23" y="19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2"/>
                    <a:pt x="26" y="31"/>
                    <a:pt x="27" y="32"/>
                  </a:cubicBezTo>
                  <a:cubicBezTo>
                    <a:pt x="27" y="32"/>
                    <a:pt x="27" y="31"/>
                    <a:pt x="28" y="34"/>
                  </a:cubicBezTo>
                  <a:cubicBezTo>
                    <a:pt x="26" y="35"/>
                    <a:pt x="28" y="34"/>
                    <a:pt x="26" y="35"/>
                  </a:cubicBezTo>
                  <a:cubicBezTo>
                    <a:pt x="26" y="36"/>
                    <a:pt x="25" y="37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0"/>
                    <a:pt x="22" y="31"/>
                    <a:pt x="21" y="30"/>
                  </a:cubicBezTo>
                  <a:cubicBezTo>
                    <a:pt x="20" y="25"/>
                    <a:pt x="21" y="21"/>
                    <a:pt x="19" y="17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1"/>
                    <a:pt x="18" y="9"/>
                  </a:cubicBezTo>
                  <a:cubicBezTo>
                    <a:pt x="11" y="9"/>
                    <a:pt x="17" y="9"/>
                    <a:pt x="13" y="1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21"/>
                    <a:pt x="13" y="21"/>
                    <a:pt x="14" y="27"/>
                  </a:cubicBezTo>
                  <a:cubicBezTo>
                    <a:pt x="15" y="36"/>
                    <a:pt x="14" y="23"/>
                    <a:pt x="15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3" y="38"/>
                    <a:pt x="13" y="38"/>
                    <a:pt x="13" y="40"/>
                  </a:cubicBezTo>
                  <a:cubicBezTo>
                    <a:pt x="13" y="43"/>
                    <a:pt x="14" y="46"/>
                    <a:pt x="14" y="48"/>
                  </a:cubicBezTo>
                  <a:cubicBezTo>
                    <a:pt x="14" y="53"/>
                    <a:pt x="13" y="53"/>
                    <a:pt x="15" y="58"/>
                  </a:cubicBezTo>
                  <a:cubicBezTo>
                    <a:pt x="17" y="65"/>
                    <a:pt x="16" y="72"/>
                    <a:pt x="18" y="79"/>
                  </a:cubicBezTo>
                  <a:cubicBezTo>
                    <a:pt x="21" y="89"/>
                    <a:pt x="21" y="97"/>
                    <a:pt x="24" y="107"/>
                  </a:cubicBezTo>
                  <a:cubicBezTo>
                    <a:pt x="24" y="110"/>
                    <a:pt x="24" y="115"/>
                    <a:pt x="25" y="117"/>
                  </a:cubicBezTo>
                  <a:cubicBezTo>
                    <a:pt x="27" y="125"/>
                    <a:pt x="28" y="121"/>
                    <a:pt x="29" y="136"/>
                  </a:cubicBezTo>
                  <a:cubicBezTo>
                    <a:pt x="30" y="144"/>
                    <a:pt x="33" y="146"/>
                    <a:pt x="33" y="155"/>
                  </a:cubicBezTo>
                  <a:cubicBezTo>
                    <a:pt x="34" y="159"/>
                    <a:pt x="34" y="161"/>
                    <a:pt x="35" y="165"/>
                  </a:cubicBezTo>
                  <a:cubicBezTo>
                    <a:pt x="36" y="168"/>
                    <a:pt x="36" y="166"/>
                    <a:pt x="36" y="170"/>
                  </a:cubicBezTo>
                  <a:cubicBezTo>
                    <a:pt x="36" y="180"/>
                    <a:pt x="42" y="192"/>
                    <a:pt x="37" y="193"/>
                  </a:cubicBezTo>
                  <a:cubicBezTo>
                    <a:pt x="35" y="190"/>
                    <a:pt x="35" y="189"/>
                    <a:pt x="37" y="187"/>
                  </a:cubicBezTo>
                  <a:cubicBezTo>
                    <a:pt x="32" y="184"/>
                    <a:pt x="32" y="177"/>
                    <a:pt x="33" y="172"/>
                  </a:cubicBezTo>
                  <a:cubicBezTo>
                    <a:pt x="29" y="169"/>
                    <a:pt x="31" y="163"/>
                    <a:pt x="29" y="158"/>
                  </a:cubicBezTo>
                  <a:cubicBezTo>
                    <a:pt x="27" y="152"/>
                    <a:pt x="28" y="151"/>
                    <a:pt x="25" y="149"/>
                  </a:cubicBezTo>
                  <a:cubicBezTo>
                    <a:pt x="28" y="144"/>
                    <a:pt x="26" y="148"/>
                    <a:pt x="25" y="145"/>
                  </a:cubicBezTo>
                  <a:cubicBezTo>
                    <a:pt x="24" y="140"/>
                    <a:pt x="26" y="133"/>
                    <a:pt x="21" y="129"/>
                  </a:cubicBezTo>
                  <a:cubicBezTo>
                    <a:pt x="22" y="124"/>
                    <a:pt x="20" y="121"/>
                    <a:pt x="20" y="117"/>
                  </a:cubicBezTo>
                  <a:cubicBezTo>
                    <a:pt x="20" y="111"/>
                    <a:pt x="18" y="110"/>
                    <a:pt x="16" y="106"/>
                  </a:cubicBezTo>
                  <a:cubicBezTo>
                    <a:pt x="16" y="106"/>
                    <a:pt x="16" y="105"/>
                    <a:pt x="16" y="105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4" y="90"/>
                    <a:pt x="10" y="69"/>
                    <a:pt x="8" y="62"/>
                  </a:cubicBezTo>
                  <a:cubicBezTo>
                    <a:pt x="6" y="57"/>
                    <a:pt x="4" y="56"/>
                    <a:pt x="7" y="51"/>
                  </a:cubicBezTo>
                  <a:cubicBezTo>
                    <a:pt x="1" y="49"/>
                    <a:pt x="6" y="51"/>
                    <a:pt x="3" y="51"/>
                  </a:cubicBezTo>
                  <a:cubicBezTo>
                    <a:pt x="1" y="51"/>
                    <a:pt x="3" y="51"/>
                    <a:pt x="0" y="50"/>
                  </a:cubicBezTo>
                  <a:cubicBezTo>
                    <a:pt x="0" y="51"/>
                    <a:pt x="0" y="55"/>
                    <a:pt x="1" y="56"/>
                  </a:cubicBezTo>
                  <a:cubicBezTo>
                    <a:pt x="1" y="58"/>
                    <a:pt x="2" y="59"/>
                    <a:pt x="2" y="60"/>
                  </a:cubicBezTo>
                  <a:cubicBezTo>
                    <a:pt x="1" y="68"/>
                    <a:pt x="3" y="71"/>
                    <a:pt x="6" y="76"/>
                  </a:cubicBezTo>
                  <a:cubicBezTo>
                    <a:pt x="2" y="80"/>
                    <a:pt x="7" y="85"/>
                    <a:pt x="6" y="100"/>
                  </a:cubicBezTo>
                  <a:cubicBezTo>
                    <a:pt x="7" y="101"/>
                    <a:pt x="7" y="101"/>
                    <a:pt x="6" y="103"/>
                  </a:cubicBezTo>
                  <a:cubicBezTo>
                    <a:pt x="9" y="107"/>
                    <a:pt x="9" y="112"/>
                    <a:pt x="9" y="118"/>
                  </a:cubicBezTo>
                  <a:cubicBezTo>
                    <a:pt x="9" y="123"/>
                    <a:pt x="11" y="128"/>
                    <a:pt x="11" y="134"/>
                  </a:cubicBezTo>
                  <a:cubicBezTo>
                    <a:pt x="10" y="134"/>
                    <a:pt x="11" y="134"/>
                    <a:pt x="10" y="134"/>
                  </a:cubicBezTo>
                  <a:cubicBezTo>
                    <a:pt x="7" y="136"/>
                    <a:pt x="8" y="134"/>
                    <a:pt x="7" y="138"/>
                  </a:cubicBezTo>
                  <a:cubicBezTo>
                    <a:pt x="13" y="138"/>
                    <a:pt x="8" y="138"/>
                    <a:pt x="12" y="136"/>
                  </a:cubicBezTo>
                  <a:cubicBezTo>
                    <a:pt x="12" y="145"/>
                    <a:pt x="13" y="148"/>
                    <a:pt x="13" y="157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8" y="148"/>
                    <a:pt x="8" y="148"/>
                    <a:pt x="9" y="145"/>
                  </a:cubicBezTo>
                  <a:cubicBezTo>
                    <a:pt x="6" y="146"/>
                    <a:pt x="6" y="146"/>
                    <a:pt x="4" y="145"/>
                  </a:cubicBezTo>
                  <a:cubicBezTo>
                    <a:pt x="4" y="149"/>
                    <a:pt x="5" y="149"/>
                    <a:pt x="3" y="152"/>
                  </a:cubicBezTo>
                  <a:cubicBezTo>
                    <a:pt x="5" y="153"/>
                    <a:pt x="5" y="153"/>
                    <a:pt x="5" y="153"/>
                  </a:cubicBezTo>
                  <a:cubicBezTo>
                    <a:pt x="5" y="153"/>
                    <a:pt x="5" y="154"/>
                    <a:pt x="5" y="154"/>
                  </a:cubicBezTo>
                  <a:cubicBezTo>
                    <a:pt x="5" y="154"/>
                    <a:pt x="6" y="154"/>
                    <a:pt x="6" y="154"/>
                  </a:cubicBezTo>
                  <a:cubicBezTo>
                    <a:pt x="6" y="162"/>
                    <a:pt x="8" y="169"/>
                    <a:pt x="6" y="177"/>
                  </a:cubicBezTo>
                  <a:cubicBezTo>
                    <a:pt x="7" y="177"/>
                    <a:pt x="8" y="177"/>
                    <a:pt x="9" y="177"/>
                  </a:cubicBezTo>
                  <a:cubicBezTo>
                    <a:pt x="11" y="177"/>
                    <a:pt x="9" y="177"/>
                    <a:pt x="10" y="178"/>
                  </a:cubicBezTo>
                  <a:cubicBezTo>
                    <a:pt x="9" y="180"/>
                    <a:pt x="7" y="180"/>
                    <a:pt x="5" y="182"/>
                  </a:cubicBezTo>
                  <a:cubicBezTo>
                    <a:pt x="9" y="189"/>
                    <a:pt x="9" y="189"/>
                    <a:pt x="9" y="189"/>
                  </a:cubicBezTo>
                  <a:cubicBezTo>
                    <a:pt x="5" y="192"/>
                    <a:pt x="5" y="192"/>
                    <a:pt x="5" y="192"/>
                  </a:cubicBezTo>
                  <a:cubicBezTo>
                    <a:pt x="6" y="194"/>
                    <a:pt x="7" y="194"/>
                    <a:pt x="6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2" y="200"/>
                    <a:pt x="2" y="200"/>
                    <a:pt x="4" y="202"/>
                  </a:cubicBezTo>
                  <a:cubicBezTo>
                    <a:pt x="2" y="203"/>
                    <a:pt x="4" y="201"/>
                    <a:pt x="2" y="203"/>
                  </a:cubicBezTo>
                  <a:cubicBezTo>
                    <a:pt x="1" y="204"/>
                    <a:pt x="2" y="204"/>
                    <a:pt x="1" y="205"/>
                  </a:cubicBezTo>
                  <a:cubicBezTo>
                    <a:pt x="9" y="211"/>
                    <a:pt x="4" y="207"/>
                    <a:pt x="8" y="212"/>
                  </a:cubicBezTo>
                  <a:cubicBezTo>
                    <a:pt x="5" y="214"/>
                    <a:pt x="5" y="214"/>
                    <a:pt x="5" y="214"/>
                  </a:cubicBezTo>
                  <a:cubicBezTo>
                    <a:pt x="7" y="217"/>
                    <a:pt x="6" y="219"/>
                    <a:pt x="8" y="221"/>
                  </a:cubicBezTo>
                  <a:cubicBezTo>
                    <a:pt x="7" y="223"/>
                    <a:pt x="7" y="224"/>
                    <a:pt x="5" y="226"/>
                  </a:cubicBezTo>
                  <a:cubicBezTo>
                    <a:pt x="6" y="231"/>
                    <a:pt x="7" y="237"/>
                    <a:pt x="9" y="241"/>
                  </a:cubicBezTo>
                  <a:cubicBezTo>
                    <a:pt x="10" y="244"/>
                    <a:pt x="9" y="242"/>
                    <a:pt x="10" y="244"/>
                  </a:cubicBezTo>
                  <a:cubicBezTo>
                    <a:pt x="11" y="246"/>
                    <a:pt x="11" y="246"/>
                    <a:pt x="11" y="247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5" y="255"/>
                    <a:pt x="14" y="254"/>
                    <a:pt x="16" y="256"/>
                  </a:cubicBezTo>
                  <a:cubicBezTo>
                    <a:pt x="16" y="260"/>
                    <a:pt x="17" y="264"/>
                    <a:pt x="19" y="267"/>
                  </a:cubicBezTo>
                  <a:cubicBezTo>
                    <a:pt x="19" y="267"/>
                    <a:pt x="19" y="267"/>
                    <a:pt x="19" y="268"/>
                  </a:cubicBezTo>
                  <a:cubicBezTo>
                    <a:pt x="19" y="268"/>
                    <a:pt x="19" y="268"/>
                    <a:pt x="19" y="268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1"/>
                  </a:cubicBezTo>
                  <a:cubicBezTo>
                    <a:pt x="29" y="286"/>
                    <a:pt x="29" y="286"/>
                    <a:pt x="29" y="286"/>
                  </a:cubicBezTo>
                  <a:cubicBezTo>
                    <a:pt x="32" y="293"/>
                    <a:pt x="32" y="293"/>
                    <a:pt x="37" y="298"/>
                  </a:cubicBezTo>
                  <a:cubicBezTo>
                    <a:pt x="41" y="301"/>
                    <a:pt x="38" y="297"/>
                    <a:pt x="39" y="303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3" y="301"/>
                    <a:pt x="43" y="303"/>
                    <a:pt x="44" y="300"/>
                  </a:cubicBezTo>
                  <a:cubicBezTo>
                    <a:pt x="41" y="298"/>
                    <a:pt x="43" y="299"/>
                    <a:pt x="41" y="296"/>
                  </a:cubicBezTo>
                  <a:cubicBezTo>
                    <a:pt x="38" y="290"/>
                    <a:pt x="40" y="291"/>
                    <a:pt x="38" y="286"/>
                  </a:cubicBezTo>
                  <a:cubicBezTo>
                    <a:pt x="35" y="280"/>
                    <a:pt x="35" y="280"/>
                    <a:pt x="35" y="280"/>
                  </a:cubicBezTo>
                  <a:cubicBezTo>
                    <a:pt x="34" y="277"/>
                    <a:pt x="35" y="275"/>
                    <a:pt x="34" y="272"/>
                  </a:cubicBezTo>
                  <a:cubicBezTo>
                    <a:pt x="32" y="265"/>
                    <a:pt x="32" y="265"/>
                    <a:pt x="32" y="265"/>
                  </a:cubicBezTo>
                  <a:cubicBezTo>
                    <a:pt x="32" y="265"/>
                    <a:pt x="33" y="265"/>
                    <a:pt x="33" y="265"/>
                  </a:cubicBezTo>
                  <a:cubicBezTo>
                    <a:pt x="35" y="267"/>
                    <a:pt x="33" y="266"/>
                    <a:pt x="37" y="267"/>
                  </a:cubicBezTo>
                  <a:cubicBezTo>
                    <a:pt x="36" y="271"/>
                    <a:pt x="37" y="270"/>
                    <a:pt x="38" y="274"/>
                  </a:cubicBezTo>
                  <a:cubicBezTo>
                    <a:pt x="43" y="287"/>
                    <a:pt x="43" y="287"/>
                    <a:pt x="43" y="287"/>
                  </a:cubicBezTo>
                  <a:cubicBezTo>
                    <a:pt x="44" y="293"/>
                    <a:pt x="44" y="288"/>
                    <a:pt x="45" y="294"/>
                  </a:cubicBezTo>
                  <a:cubicBezTo>
                    <a:pt x="48" y="292"/>
                    <a:pt x="46" y="292"/>
                    <a:pt x="50" y="293"/>
                  </a:cubicBezTo>
                  <a:cubicBezTo>
                    <a:pt x="50" y="287"/>
                    <a:pt x="48" y="286"/>
                    <a:pt x="47" y="279"/>
                  </a:cubicBezTo>
                  <a:cubicBezTo>
                    <a:pt x="45" y="271"/>
                    <a:pt x="45" y="271"/>
                    <a:pt x="45" y="271"/>
                  </a:cubicBezTo>
                  <a:cubicBezTo>
                    <a:pt x="41" y="267"/>
                    <a:pt x="37" y="244"/>
                    <a:pt x="37" y="237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39" y="237"/>
                    <a:pt x="39" y="237"/>
                    <a:pt x="39" y="237"/>
                  </a:cubicBezTo>
                  <a:cubicBezTo>
                    <a:pt x="41" y="242"/>
                    <a:pt x="42" y="250"/>
                    <a:pt x="45" y="255"/>
                  </a:cubicBezTo>
                  <a:cubicBezTo>
                    <a:pt x="58" y="306"/>
                    <a:pt x="58" y="306"/>
                    <a:pt x="58" y="306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49" y="310"/>
                    <a:pt x="56" y="305"/>
                    <a:pt x="53" y="309"/>
                  </a:cubicBezTo>
                  <a:cubicBezTo>
                    <a:pt x="54" y="310"/>
                    <a:pt x="53" y="310"/>
                    <a:pt x="55" y="311"/>
                  </a:cubicBezTo>
                  <a:cubicBezTo>
                    <a:pt x="62" y="311"/>
                    <a:pt x="62" y="311"/>
                    <a:pt x="62" y="311"/>
                  </a:cubicBezTo>
                  <a:cubicBezTo>
                    <a:pt x="61" y="315"/>
                    <a:pt x="62" y="315"/>
                    <a:pt x="63" y="320"/>
                  </a:cubicBezTo>
                  <a:cubicBezTo>
                    <a:pt x="64" y="326"/>
                    <a:pt x="62" y="327"/>
                    <a:pt x="65" y="331"/>
                  </a:cubicBezTo>
                  <a:cubicBezTo>
                    <a:pt x="68" y="337"/>
                    <a:pt x="67" y="342"/>
                    <a:pt x="70" y="347"/>
                  </a:cubicBezTo>
                  <a:cubicBezTo>
                    <a:pt x="72" y="348"/>
                    <a:pt x="72" y="347"/>
                    <a:pt x="74" y="346"/>
                  </a:cubicBezTo>
                  <a:cubicBezTo>
                    <a:pt x="75" y="349"/>
                    <a:pt x="76" y="349"/>
                    <a:pt x="77" y="350"/>
                  </a:cubicBezTo>
                  <a:cubicBezTo>
                    <a:pt x="79" y="352"/>
                    <a:pt x="79" y="353"/>
                    <a:pt x="81" y="354"/>
                  </a:cubicBezTo>
                  <a:cubicBezTo>
                    <a:pt x="83" y="350"/>
                    <a:pt x="81" y="347"/>
                    <a:pt x="80" y="343"/>
                  </a:cubicBezTo>
                  <a:cubicBezTo>
                    <a:pt x="79" y="339"/>
                    <a:pt x="80" y="336"/>
                    <a:pt x="80" y="330"/>
                  </a:cubicBezTo>
                  <a:cubicBezTo>
                    <a:pt x="78" y="328"/>
                    <a:pt x="79" y="330"/>
                    <a:pt x="79" y="327"/>
                  </a:cubicBezTo>
                  <a:cubicBezTo>
                    <a:pt x="78" y="322"/>
                    <a:pt x="79" y="327"/>
                    <a:pt x="77" y="323"/>
                  </a:cubicBezTo>
                  <a:cubicBezTo>
                    <a:pt x="81" y="314"/>
                    <a:pt x="68" y="300"/>
                    <a:pt x="80" y="298"/>
                  </a:cubicBezTo>
                  <a:cubicBezTo>
                    <a:pt x="81" y="290"/>
                    <a:pt x="81" y="290"/>
                    <a:pt x="81" y="290"/>
                  </a:cubicBezTo>
                  <a:cubicBezTo>
                    <a:pt x="83" y="290"/>
                    <a:pt x="82" y="290"/>
                    <a:pt x="83" y="291"/>
                  </a:cubicBezTo>
                  <a:cubicBezTo>
                    <a:pt x="85" y="293"/>
                    <a:pt x="85" y="293"/>
                    <a:pt x="85" y="293"/>
                  </a:cubicBezTo>
                  <a:cubicBezTo>
                    <a:pt x="85" y="290"/>
                    <a:pt x="84" y="292"/>
                    <a:pt x="86" y="290"/>
                  </a:cubicBezTo>
                  <a:cubicBezTo>
                    <a:pt x="86" y="290"/>
                    <a:pt x="86" y="287"/>
                    <a:pt x="86" y="287"/>
                  </a:cubicBezTo>
                  <a:cubicBezTo>
                    <a:pt x="87" y="280"/>
                    <a:pt x="87" y="280"/>
                    <a:pt x="87" y="280"/>
                  </a:cubicBezTo>
                  <a:cubicBezTo>
                    <a:pt x="88" y="275"/>
                    <a:pt x="86" y="265"/>
                    <a:pt x="85" y="259"/>
                  </a:cubicBezTo>
                  <a:cubicBezTo>
                    <a:pt x="85" y="259"/>
                    <a:pt x="85" y="259"/>
                    <a:pt x="85" y="258"/>
                  </a:cubicBezTo>
                  <a:cubicBezTo>
                    <a:pt x="85" y="258"/>
                    <a:pt x="85" y="258"/>
                    <a:pt x="85" y="257"/>
                  </a:cubicBezTo>
                  <a:cubicBezTo>
                    <a:pt x="84" y="257"/>
                    <a:pt x="84" y="255"/>
                    <a:pt x="84" y="255"/>
                  </a:cubicBezTo>
                  <a:cubicBezTo>
                    <a:pt x="83" y="253"/>
                    <a:pt x="83" y="246"/>
                    <a:pt x="82" y="243"/>
                  </a:cubicBezTo>
                  <a:cubicBezTo>
                    <a:pt x="85" y="245"/>
                    <a:pt x="83" y="245"/>
                    <a:pt x="86" y="245"/>
                  </a:cubicBezTo>
                  <a:cubicBezTo>
                    <a:pt x="89" y="245"/>
                    <a:pt x="90" y="245"/>
                    <a:pt x="90" y="242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29"/>
                    <a:pt x="87" y="217"/>
                    <a:pt x="88" y="212"/>
                  </a:cubicBezTo>
                  <a:cubicBezTo>
                    <a:pt x="88" y="208"/>
                    <a:pt x="89" y="208"/>
                    <a:pt x="88" y="201"/>
                  </a:cubicBezTo>
                  <a:cubicBezTo>
                    <a:pt x="89" y="200"/>
                    <a:pt x="89" y="200"/>
                    <a:pt x="89" y="200"/>
                  </a:cubicBezTo>
                  <a:cubicBezTo>
                    <a:pt x="90" y="199"/>
                    <a:pt x="90" y="199"/>
                    <a:pt x="90" y="197"/>
                  </a:cubicBezTo>
                  <a:cubicBezTo>
                    <a:pt x="90" y="193"/>
                    <a:pt x="90" y="196"/>
                    <a:pt x="89" y="195"/>
                  </a:cubicBezTo>
                  <a:cubicBezTo>
                    <a:pt x="89" y="195"/>
                    <a:pt x="89" y="195"/>
                    <a:pt x="89" y="194"/>
                  </a:cubicBezTo>
                  <a:cubicBezTo>
                    <a:pt x="89" y="194"/>
                    <a:pt x="88" y="194"/>
                    <a:pt x="88" y="194"/>
                  </a:cubicBezTo>
                  <a:cubicBezTo>
                    <a:pt x="90" y="191"/>
                    <a:pt x="91" y="188"/>
                    <a:pt x="88" y="186"/>
                  </a:cubicBezTo>
                  <a:cubicBezTo>
                    <a:pt x="90" y="182"/>
                    <a:pt x="90" y="183"/>
                    <a:pt x="89" y="178"/>
                  </a:cubicBezTo>
                  <a:cubicBezTo>
                    <a:pt x="89" y="175"/>
                    <a:pt x="88" y="173"/>
                    <a:pt x="87" y="170"/>
                  </a:cubicBezTo>
                  <a:cubicBezTo>
                    <a:pt x="86" y="166"/>
                    <a:pt x="85" y="148"/>
                    <a:pt x="83" y="143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77" y="131"/>
                    <a:pt x="77" y="130"/>
                    <a:pt x="79" y="125"/>
                  </a:cubicBezTo>
                  <a:cubicBezTo>
                    <a:pt x="76" y="123"/>
                    <a:pt x="76" y="123"/>
                    <a:pt x="76" y="123"/>
                  </a:cubicBezTo>
                  <a:cubicBezTo>
                    <a:pt x="76" y="118"/>
                    <a:pt x="77" y="122"/>
                    <a:pt x="76" y="117"/>
                  </a:cubicBezTo>
                  <a:cubicBezTo>
                    <a:pt x="75" y="107"/>
                    <a:pt x="72" y="109"/>
                    <a:pt x="72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70" y="92"/>
                    <a:pt x="68" y="91"/>
                    <a:pt x="68" y="84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78"/>
                    <a:pt x="65" y="71"/>
                    <a:pt x="63" y="68"/>
                  </a:cubicBezTo>
                  <a:cubicBezTo>
                    <a:pt x="63" y="68"/>
                    <a:pt x="63" y="67"/>
                    <a:pt x="63" y="67"/>
                  </a:cubicBezTo>
                  <a:cubicBezTo>
                    <a:pt x="59" y="58"/>
                    <a:pt x="57" y="47"/>
                    <a:pt x="54" y="37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4" y="35"/>
                    <a:pt x="54" y="35"/>
                  </a:cubicBezTo>
                  <a:cubicBezTo>
                    <a:pt x="54" y="35"/>
                    <a:pt x="54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3"/>
                  </a:cubicBezTo>
                  <a:cubicBezTo>
                    <a:pt x="52" y="32"/>
                    <a:pt x="53" y="34"/>
                    <a:pt x="51" y="31"/>
                  </a:cubicBezTo>
                  <a:cubicBezTo>
                    <a:pt x="49" y="28"/>
                    <a:pt x="50" y="27"/>
                    <a:pt x="49" y="24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31"/>
                    <a:pt x="48" y="35"/>
                    <a:pt x="49" y="39"/>
                  </a:cubicBezTo>
                  <a:cubicBezTo>
                    <a:pt x="51" y="44"/>
                    <a:pt x="47" y="35"/>
                    <a:pt x="50" y="40"/>
                  </a:cubicBezTo>
                  <a:cubicBezTo>
                    <a:pt x="52" y="45"/>
                    <a:pt x="49" y="44"/>
                    <a:pt x="50" y="48"/>
                  </a:cubicBezTo>
                  <a:cubicBezTo>
                    <a:pt x="53" y="52"/>
                    <a:pt x="52" y="49"/>
                    <a:pt x="53" y="55"/>
                  </a:cubicBezTo>
                  <a:cubicBezTo>
                    <a:pt x="54" y="59"/>
                    <a:pt x="55" y="60"/>
                    <a:pt x="53" y="63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73"/>
                    <a:pt x="57" y="70"/>
                    <a:pt x="54" y="75"/>
                  </a:cubicBezTo>
                  <a:cubicBezTo>
                    <a:pt x="58" y="78"/>
                    <a:pt x="55" y="80"/>
                    <a:pt x="56" y="86"/>
                  </a:cubicBezTo>
                  <a:cubicBezTo>
                    <a:pt x="57" y="91"/>
                    <a:pt x="57" y="86"/>
                    <a:pt x="58" y="90"/>
                  </a:cubicBezTo>
                  <a:cubicBezTo>
                    <a:pt x="58" y="92"/>
                    <a:pt x="58" y="95"/>
                    <a:pt x="58" y="97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68"/>
                    <a:pt x="48" y="62"/>
                    <a:pt x="47" y="5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0"/>
                    <a:pt x="41" y="31"/>
                    <a:pt x="42" y="31"/>
                  </a:cubicBezTo>
                  <a:cubicBezTo>
                    <a:pt x="42" y="28"/>
                    <a:pt x="43" y="34"/>
                    <a:pt x="42" y="26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18"/>
                    <a:pt x="36" y="11"/>
                    <a:pt x="34" y="5"/>
                  </a:cubicBezTo>
                  <a:cubicBezTo>
                    <a:pt x="32" y="3"/>
                    <a:pt x="32" y="3"/>
                    <a:pt x="32" y="3"/>
                  </a:cubicBezTo>
                  <a:lnTo>
                    <a:pt x="33" y="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0" name="Freeform 45"/>
            <p:cNvSpPr>
              <a:spLocks noEditPoints="1"/>
            </p:cNvSpPr>
            <p:nvPr/>
          </p:nvSpPr>
          <p:spPr bwMode="auto">
            <a:xfrm>
              <a:off x="1716482" y="4184463"/>
              <a:ext cx="97844" cy="353806"/>
            </a:xfrm>
            <a:custGeom>
              <a:avLst/>
              <a:gdLst>
                <a:gd name="T0" fmla="*/ 57 w 98"/>
                <a:gd name="T1" fmla="*/ 240 h 352"/>
                <a:gd name="T2" fmla="*/ 67 w 98"/>
                <a:gd name="T3" fmla="*/ 204 h 352"/>
                <a:gd name="T4" fmla="*/ 75 w 98"/>
                <a:gd name="T5" fmla="*/ 128 h 352"/>
                <a:gd name="T6" fmla="*/ 74 w 98"/>
                <a:gd name="T7" fmla="*/ 152 h 352"/>
                <a:gd name="T8" fmla="*/ 71 w 98"/>
                <a:gd name="T9" fmla="*/ 127 h 352"/>
                <a:gd name="T10" fmla="*/ 73 w 98"/>
                <a:gd name="T11" fmla="*/ 111 h 352"/>
                <a:gd name="T12" fmla="*/ 73 w 98"/>
                <a:gd name="T13" fmla="*/ 107 h 352"/>
                <a:gd name="T14" fmla="*/ 78 w 98"/>
                <a:gd name="T15" fmla="*/ 109 h 352"/>
                <a:gd name="T16" fmla="*/ 72 w 98"/>
                <a:gd name="T17" fmla="*/ 122 h 352"/>
                <a:gd name="T18" fmla="*/ 54 w 98"/>
                <a:gd name="T19" fmla="*/ 95 h 352"/>
                <a:gd name="T20" fmla="*/ 82 w 98"/>
                <a:gd name="T21" fmla="*/ 87 h 352"/>
                <a:gd name="T22" fmla="*/ 57 w 98"/>
                <a:gd name="T23" fmla="*/ 82 h 352"/>
                <a:gd name="T24" fmla="*/ 73 w 98"/>
                <a:gd name="T25" fmla="*/ 52 h 352"/>
                <a:gd name="T26" fmla="*/ 77 w 98"/>
                <a:gd name="T27" fmla="*/ 69 h 352"/>
                <a:gd name="T28" fmla="*/ 69 w 98"/>
                <a:gd name="T29" fmla="*/ 82 h 352"/>
                <a:gd name="T30" fmla="*/ 62 w 98"/>
                <a:gd name="T31" fmla="*/ 5 h 352"/>
                <a:gd name="T32" fmla="*/ 54 w 98"/>
                <a:gd name="T33" fmla="*/ 12 h 352"/>
                <a:gd name="T34" fmla="*/ 46 w 98"/>
                <a:gd name="T35" fmla="*/ 39 h 352"/>
                <a:gd name="T36" fmla="*/ 32 w 98"/>
                <a:gd name="T37" fmla="*/ 59 h 352"/>
                <a:gd name="T38" fmla="*/ 26 w 98"/>
                <a:gd name="T39" fmla="*/ 62 h 352"/>
                <a:gd name="T40" fmla="*/ 16 w 98"/>
                <a:gd name="T41" fmla="*/ 96 h 352"/>
                <a:gd name="T42" fmla="*/ 6 w 98"/>
                <a:gd name="T43" fmla="*/ 139 h 352"/>
                <a:gd name="T44" fmla="*/ 0 w 98"/>
                <a:gd name="T45" fmla="*/ 179 h 352"/>
                <a:gd name="T46" fmla="*/ 1 w 98"/>
                <a:gd name="T47" fmla="*/ 196 h 352"/>
                <a:gd name="T48" fmla="*/ 18 w 98"/>
                <a:gd name="T49" fmla="*/ 141 h 352"/>
                <a:gd name="T50" fmla="*/ 27 w 98"/>
                <a:gd name="T51" fmla="*/ 105 h 352"/>
                <a:gd name="T52" fmla="*/ 33 w 98"/>
                <a:gd name="T53" fmla="*/ 67 h 352"/>
                <a:gd name="T54" fmla="*/ 35 w 98"/>
                <a:gd name="T55" fmla="*/ 81 h 352"/>
                <a:gd name="T56" fmla="*/ 25 w 98"/>
                <a:gd name="T57" fmla="*/ 139 h 352"/>
                <a:gd name="T58" fmla="*/ 18 w 98"/>
                <a:gd name="T59" fmla="*/ 191 h 352"/>
                <a:gd name="T60" fmla="*/ 11 w 98"/>
                <a:gd name="T61" fmla="*/ 244 h 352"/>
                <a:gd name="T62" fmla="*/ 3 w 98"/>
                <a:gd name="T63" fmla="*/ 313 h 352"/>
                <a:gd name="T64" fmla="*/ 6 w 98"/>
                <a:gd name="T65" fmla="*/ 342 h 352"/>
                <a:gd name="T66" fmla="*/ 14 w 98"/>
                <a:gd name="T67" fmla="*/ 349 h 352"/>
                <a:gd name="T68" fmla="*/ 24 w 98"/>
                <a:gd name="T69" fmla="*/ 340 h 352"/>
                <a:gd name="T70" fmla="*/ 40 w 98"/>
                <a:gd name="T71" fmla="*/ 274 h 352"/>
                <a:gd name="T72" fmla="*/ 51 w 98"/>
                <a:gd name="T73" fmla="*/ 230 h 352"/>
                <a:gd name="T74" fmla="*/ 45 w 98"/>
                <a:gd name="T75" fmla="*/ 272 h 352"/>
                <a:gd name="T76" fmla="*/ 44 w 98"/>
                <a:gd name="T77" fmla="*/ 316 h 352"/>
                <a:gd name="T78" fmla="*/ 59 w 98"/>
                <a:gd name="T79" fmla="*/ 278 h 352"/>
                <a:gd name="T80" fmla="*/ 64 w 98"/>
                <a:gd name="T81" fmla="*/ 266 h 352"/>
                <a:gd name="T82" fmla="*/ 81 w 98"/>
                <a:gd name="T83" fmla="*/ 205 h 352"/>
                <a:gd name="T84" fmla="*/ 89 w 98"/>
                <a:gd name="T85" fmla="*/ 184 h 352"/>
                <a:gd name="T86" fmla="*/ 98 w 98"/>
                <a:gd name="T87" fmla="*/ 164 h 352"/>
                <a:gd name="T88" fmla="*/ 97 w 98"/>
                <a:gd name="T89" fmla="*/ 139 h 352"/>
                <a:gd name="T90" fmla="*/ 92 w 98"/>
                <a:gd name="T91" fmla="*/ 106 h 352"/>
                <a:gd name="T92" fmla="*/ 94 w 98"/>
                <a:gd name="T93" fmla="*/ 82 h 352"/>
                <a:gd name="T94" fmla="*/ 90 w 98"/>
                <a:gd name="T95" fmla="*/ 62 h 352"/>
                <a:gd name="T96" fmla="*/ 76 w 98"/>
                <a:gd name="T97" fmla="*/ 47 h 352"/>
                <a:gd name="T98" fmla="*/ 78 w 98"/>
                <a:gd name="T99" fmla="*/ 33 h 352"/>
                <a:gd name="T100" fmla="*/ 77 w 98"/>
                <a:gd name="T101" fmla="*/ 16 h 352"/>
                <a:gd name="T102" fmla="*/ 62 w 98"/>
                <a:gd name="T103" fmla="*/ 67 h 352"/>
                <a:gd name="T104" fmla="*/ 64 w 98"/>
                <a:gd name="T105" fmla="*/ 31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2">
                  <a:moveTo>
                    <a:pt x="18" y="332"/>
                  </a:moveTo>
                  <a:cubicBezTo>
                    <a:pt x="19" y="333"/>
                    <a:pt x="20" y="331"/>
                    <a:pt x="18" y="334"/>
                  </a:cubicBezTo>
                  <a:cubicBezTo>
                    <a:pt x="17" y="333"/>
                    <a:pt x="16" y="333"/>
                    <a:pt x="18" y="332"/>
                  </a:cubicBezTo>
                  <a:close/>
                  <a:moveTo>
                    <a:pt x="59" y="238"/>
                  </a:moveTo>
                  <a:cubicBezTo>
                    <a:pt x="58" y="240"/>
                    <a:pt x="59" y="239"/>
                    <a:pt x="57" y="240"/>
                  </a:cubicBezTo>
                  <a:cubicBezTo>
                    <a:pt x="59" y="237"/>
                    <a:pt x="56" y="238"/>
                    <a:pt x="59" y="238"/>
                  </a:cubicBezTo>
                  <a:close/>
                  <a:moveTo>
                    <a:pt x="63" y="212"/>
                  </a:moveTo>
                  <a:cubicBezTo>
                    <a:pt x="62" y="208"/>
                    <a:pt x="63" y="200"/>
                    <a:pt x="64" y="198"/>
                  </a:cubicBezTo>
                  <a:cubicBezTo>
                    <a:pt x="65" y="199"/>
                    <a:pt x="65" y="198"/>
                    <a:pt x="66" y="200"/>
                  </a:cubicBezTo>
                  <a:cubicBezTo>
                    <a:pt x="67" y="201"/>
                    <a:pt x="67" y="202"/>
                    <a:pt x="67" y="204"/>
                  </a:cubicBezTo>
                  <a:cubicBezTo>
                    <a:pt x="67" y="206"/>
                    <a:pt x="66" y="207"/>
                    <a:pt x="65" y="208"/>
                  </a:cubicBezTo>
                  <a:cubicBezTo>
                    <a:pt x="63" y="213"/>
                    <a:pt x="66" y="210"/>
                    <a:pt x="63" y="212"/>
                  </a:cubicBezTo>
                  <a:close/>
                  <a:moveTo>
                    <a:pt x="72" y="122"/>
                  </a:moveTo>
                  <a:cubicBezTo>
                    <a:pt x="76" y="124"/>
                    <a:pt x="76" y="124"/>
                    <a:pt x="76" y="124"/>
                  </a:cubicBezTo>
                  <a:cubicBezTo>
                    <a:pt x="75" y="126"/>
                    <a:pt x="75" y="126"/>
                    <a:pt x="75" y="128"/>
                  </a:cubicBezTo>
                  <a:cubicBezTo>
                    <a:pt x="78" y="125"/>
                    <a:pt x="78" y="125"/>
                    <a:pt x="78" y="125"/>
                  </a:cubicBezTo>
                  <a:cubicBezTo>
                    <a:pt x="78" y="131"/>
                    <a:pt x="78" y="129"/>
                    <a:pt x="76" y="130"/>
                  </a:cubicBezTo>
                  <a:cubicBezTo>
                    <a:pt x="76" y="138"/>
                    <a:pt x="77" y="137"/>
                    <a:pt x="74" y="139"/>
                  </a:cubicBezTo>
                  <a:cubicBezTo>
                    <a:pt x="75" y="142"/>
                    <a:pt x="75" y="144"/>
                    <a:pt x="76" y="147"/>
                  </a:cubicBezTo>
                  <a:cubicBezTo>
                    <a:pt x="74" y="149"/>
                    <a:pt x="74" y="148"/>
                    <a:pt x="74" y="152"/>
                  </a:cubicBezTo>
                  <a:cubicBezTo>
                    <a:pt x="72" y="150"/>
                    <a:pt x="73" y="150"/>
                    <a:pt x="69" y="150"/>
                  </a:cubicBezTo>
                  <a:cubicBezTo>
                    <a:pt x="68" y="147"/>
                    <a:pt x="69" y="147"/>
                    <a:pt x="70" y="145"/>
                  </a:cubicBezTo>
                  <a:cubicBezTo>
                    <a:pt x="71" y="143"/>
                    <a:pt x="71" y="142"/>
                    <a:pt x="71" y="139"/>
                  </a:cubicBezTo>
                  <a:cubicBezTo>
                    <a:pt x="71" y="137"/>
                    <a:pt x="72" y="132"/>
                    <a:pt x="72" y="127"/>
                  </a:cubicBezTo>
                  <a:cubicBezTo>
                    <a:pt x="71" y="127"/>
                    <a:pt x="71" y="126"/>
                    <a:pt x="71" y="127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1" y="124"/>
                    <a:pt x="71" y="123"/>
                    <a:pt x="72" y="122"/>
                  </a:cubicBezTo>
                  <a:close/>
                  <a:moveTo>
                    <a:pt x="72" y="122"/>
                  </a:moveTo>
                  <a:cubicBezTo>
                    <a:pt x="72" y="116"/>
                    <a:pt x="73" y="115"/>
                    <a:pt x="73" y="111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0" y="111"/>
                    <a:pt x="69" y="106"/>
                  </a:cubicBezTo>
                  <a:cubicBezTo>
                    <a:pt x="72" y="107"/>
                    <a:pt x="69" y="105"/>
                    <a:pt x="71" y="107"/>
                  </a:cubicBezTo>
                  <a:cubicBezTo>
                    <a:pt x="72" y="108"/>
                    <a:pt x="70" y="107"/>
                    <a:pt x="72" y="108"/>
                  </a:cubicBezTo>
                  <a:cubicBezTo>
                    <a:pt x="73" y="108"/>
                    <a:pt x="73" y="107"/>
                    <a:pt x="73" y="107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5"/>
                    <a:pt x="78" y="105"/>
                    <a:pt x="78" y="105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9" y="103"/>
                    <a:pt x="79" y="103"/>
                    <a:pt x="80" y="103"/>
                  </a:cubicBezTo>
                  <a:cubicBezTo>
                    <a:pt x="79" y="108"/>
                    <a:pt x="80" y="105"/>
                    <a:pt x="78" y="109"/>
                  </a:cubicBezTo>
                  <a:cubicBezTo>
                    <a:pt x="79" y="110"/>
                    <a:pt x="79" y="110"/>
                    <a:pt x="80" y="112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9" y="117"/>
                    <a:pt x="79" y="115"/>
                    <a:pt x="77" y="121"/>
                  </a:cubicBezTo>
                  <a:cubicBezTo>
                    <a:pt x="73" y="122"/>
                    <a:pt x="73" y="122"/>
                    <a:pt x="73" y="122"/>
                  </a:cubicBezTo>
                  <a:lnTo>
                    <a:pt x="72" y="122"/>
                  </a:lnTo>
                  <a:close/>
                  <a:moveTo>
                    <a:pt x="54" y="96"/>
                  </a:moveTo>
                  <a:cubicBezTo>
                    <a:pt x="51" y="93"/>
                    <a:pt x="54" y="93"/>
                    <a:pt x="54" y="93"/>
                  </a:cubicBezTo>
                  <a:cubicBezTo>
                    <a:pt x="54" y="93"/>
                    <a:pt x="54" y="94"/>
                    <a:pt x="55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6" y="99"/>
                    <a:pt x="56" y="93"/>
                    <a:pt x="54" y="95"/>
                  </a:cubicBezTo>
                  <a:lnTo>
                    <a:pt x="54" y="96"/>
                  </a:lnTo>
                  <a:close/>
                  <a:moveTo>
                    <a:pt x="82" y="87"/>
                  </a:moveTo>
                  <a:cubicBezTo>
                    <a:pt x="82" y="87"/>
                    <a:pt x="80" y="88"/>
                    <a:pt x="81" y="84"/>
                  </a:cubicBezTo>
                  <a:cubicBezTo>
                    <a:pt x="82" y="81"/>
                    <a:pt x="82" y="83"/>
                    <a:pt x="84" y="82"/>
                  </a:cubicBezTo>
                  <a:cubicBezTo>
                    <a:pt x="83" y="85"/>
                    <a:pt x="83" y="85"/>
                    <a:pt x="82" y="87"/>
                  </a:cubicBezTo>
                  <a:close/>
                  <a:moveTo>
                    <a:pt x="57" y="81"/>
                  </a:moveTo>
                  <a:cubicBezTo>
                    <a:pt x="56" y="75"/>
                    <a:pt x="58" y="84"/>
                    <a:pt x="58" y="73"/>
                  </a:cubicBezTo>
                  <a:cubicBezTo>
                    <a:pt x="60" y="74"/>
                    <a:pt x="60" y="74"/>
                    <a:pt x="62" y="74"/>
                  </a:cubicBezTo>
                  <a:cubicBezTo>
                    <a:pt x="61" y="79"/>
                    <a:pt x="61" y="78"/>
                    <a:pt x="61" y="82"/>
                  </a:cubicBezTo>
                  <a:cubicBezTo>
                    <a:pt x="57" y="82"/>
                    <a:pt x="57" y="82"/>
                    <a:pt x="57" y="82"/>
                  </a:cubicBezTo>
                  <a:cubicBezTo>
                    <a:pt x="57" y="82"/>
                    <a:pt x="57" y="82"/>
                    <a:pt x="57" y="82"/>
                  </a:cubicBezTo>
                  <a:lnTo>
                    <a:pt x="57" y="81"/>
                  </a:lnTo>
                  <a:close/>
                  <a:moveTo>
                    <a:pt x="73" y="53"/>
                  </a:move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2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6" y="50"/>
                    <a:pt x="75" y="50"/>
                    <a:pt x="76" y="50"/>
                  </a:cubicBezTo>
                  <a:cubicBezTo>
                    <a:pt x="78" y="52"/>
                    <a:pt x="78" y="52"/>
                    <a:pt x="81" y="53"/>
                  </a:cubicBezTo>
                  <a:cubicBezTo>
                    <a:pt x="79" y="57"/>
                    <a:pt x="80" y="64"/>
                    <a:pt x="80" y="68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6"/>
                    <a:pt x="74" y="76"/>
                    <a:pt x="78" y="78"/>
                  </a:cubicBezTo>
                  <a:cubicBezTo>
                    <a:pt x="74" y="79"/>
                    <a:pt x="74" y="79"/>
                    <a:pt x="74" y="79"/>
                  </a:cubicBezTo>
                  <a:cubicBezTo>
                    <a:pt x="75" y="83"/>
                    <a:pt x="75" y="81"/>
                    <a:pt x="73" y="84"/>
                  </a:cubicBezTo>
                  <a:cubicBezTo>
                    <a:pt x="70" y="83"/>
                    <a:pt x="73" y="84"/>
                    <a:pt x="71" y="83"/>
                  </a:cubicBezTo>
                  <a:cubicBezTo>
                    <a:pt x="70" y="82"/>
                    <a:pt x="71" y="82"/>
                    <a:pt x="69" y="82"/>
                  </a:cubicBezTo>
                  <a:cubicBezTo>
                    <a:pt x="69" y="74"/>
                    <a:pt x="70" y="73"/>
                    <a:pt x="71" y="67"/>
                  </a:cubicBezTo>
                  <a:cubicBezTo>
                    <a:pt x="72" y="58"/>
                    <a:pt x="72" y="72"/>
                    <a:pt x="73" y="53"/>
                  </a:cubicBezTo>
                  <a:close/>
                  <a:moveTo>
                    <a:pt x="55" y="25"/>
                  </a:moveTo>
                  <a:cubicBezTo>
                    <a:pt x="56" y="20"/>
                    <a:pt x="59" y="19"/>
                    <a:pt x="60" y="14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2" y="5"/>
                    <a:pt x="62" y="4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1" y="2"/>
                    <a:pt x="61" y="2"/>
                  </a:cubicBezTo>
                  <a:cubicBezTo>
                    <a:pt x="58" y="5"/>
                    <a:pt x="57" y="4"/>
                    <a:pt x="57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5"/>
                    <a:pt x="55" y="18"/>
                    <a:pt x="53" y="21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49" y="25"/>
                    <a:pt x="54" y="24"/>
                    <a:pt x="48" y="25"/>
                  </a:cubicBezTo>
                  <a:cubicBezTo>
                    <a:pt x="49" y="29"/>
                    <a:pt x="49" y="29"/>
                    <a:pt x="46" y="32"/>
                  </a:cubicBezTo>
                  <a:cubicBezTo>
                    <a:pt x="46" y="34"/>
                    <a:pt x="46" y="38"/>
                    <a:pt x="46" y="39"/>
                  </a:cubicBezTo>
                  <a:cubicBezTo>
                    <a:pt x="45" y="43"/>
                    <a:pt x="46" y="38"/>
                    <a:pt x="44" y="43"/>
                  </a:cubicBezTo>
                  <a:cubicBezTo>
                    <a:pt x="46" y="44"/>
                    <a:pt x="45" y="42"/>
                    <a:pt x="46" y="45"/>
                  </a:cubicBezTo>
                  <a:cubicBezTo>
                    <a:pt x="41" y="46"/>
                    <a:pt x="45" y="48"/>
                    <a:pt x="39" y="49"/>
                  </a:cubicBezTo>
                  <a:cubicBezTo>
                    <a:pt x="40" y="55"/>
                    <a:pt x="38" y="53"/>
                    <a:pt x="38" y="61"/>
                  </a:cubicBezTo>
                  <a:cubicBezTo>
                    <a:pt x="32" y="62"/>
                    <a:pt x="37" y="61"/>
                    <a:pt x="32" y="59"/>
                  </a:cubicBezTo>
                  <a:cubicBezTo>
                    <a:pt x="34" y="56"/>
                    <a:pt x="35" y="54"/>
                    <a:pt x="34" y="49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0" y="49"/>
                    <a:pt x="31" y="51"/>
                    <a:pt x="30" y="55"/>
                  </a:cubicBezTo>
                  <a:cubicBezTo>
                    <a:pt x="28" y="61"/>
                    <a:pt x="28" y="56"/>
                    <a:pt x="26" y="62"/>
                  </a:cubicBezTo>
                  <a:cubicBezTo>
                    <a:pt x="25" y="66"/>
                    <a:pt x="26" y="68"/>
                    <a:pt x="24" y="71"/>
                  </a:cubicBezTo>
                  <a:cubicBezTo>
                    <a:pt x="23" y="74"/>
                    <a:pt x="22" y="75"/>
                    <a:pt x="21" y="78"/>
                  </a:cubicBezTo>
                  <a:cubicBezTo>
                    <a:pt x="20" y="80"/>
                    <a:pt x="21" y="81"/>
                    <a:pt x="20" y="84"/>
                  </a:cubicBezTo>
                  <a:cubicBezTo>
                    <a:pt x="19" y="86"/>
                    <a:pt x="20" y="82"/>
                    <a:pt x="18" y="87"/>
                  </a:cubicBezTo>
                  <a:cubicBezTo>
                    <a:pt x="18" y="91"/>
                    <a:pt x="18" y="93"/>
                    <a:pt x="16" y="96"/>
                  </a:cubicBezTo>
                  <a:cubicBezTo>
                    <a:pt x="15" y="98"/>
                    <a:pt x="16" y="95"/>
                    <a:pt x="15" y="98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12" y="107"/>
                    <a:pt x="11" y="110"/>
                    <a:pt x="13" y="113"/>
                  </a:cubicBezTo>
                  <a:cubicBezTo>
                    <a:pt x="10" y="116"/>
                    <a:pt x="8" y="117"/>
                    <a:pt x="10" y="122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44"/>
                    <a:pt x="5" y="148"/>
                    <a:pt x="6" y="153"/>
                  </a:cubicBezTo>
                  <a:cubicBezTo>
                    <a:pt x="2" y="156"/>
                    <a:pt x="2" y="156"/>
                    <a:pt x="2" y="156"/>
                  </a:cubicBezTo>
                  <a:cubicBezTo>
                    <a:pt x="4" y="158"/>
                    <a:pt x="4" y="158"/>
                    <a:pt x="4" y="158"/>
                  </a:cubicBezTo>
                  <a:cubicBezTo>
                    <a:pt x="4" y="161"/>
                    <a:pt x="3" y="164"/>
                    <a:pt x="3" y="165"/>
                  </a:cubicBezTo>
                  <a:cubicBezTo>
                    <a:pt x="3" y="170"/>
                    <a:pt x="4" y="175"/>
                    <a:pt x="0" y="179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6" y="183"/>
                    <a:pt x="4" y="183"/>
                    <a:pt x="5" y="184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2"/>
                    <a:pt x="1" y="196"/>
                  </a:cubicBezTo>
                  <a:cubicBezTo>
                    <a:pt x="7" y="195"/>
                    <a:pt x="4" y="197"/>
                    <a:pt x="9" y="197"/>
                  </a:cubicBezTo>
                  <a:cubicBezTo>
                    <a:pt x="9" y="191"/>
                    <a:pt x="12" y="180"/>
                    <a:pt x="13" y="173"/>
                  </a:cubicBezTo>
                  <a:cubicBezTo>
                    <a:pt x="14" y="168"/>
                    <a:pt x="14" y="164"/>
                    <a:pt x="15" y="160"/>
                  </a:cubicBezTo>
                  <a:cubicBezTo>
                    <a:pt x="16" y="157"/>
                    <a:pt x="17" y="153"/>
                    <a:pt x="18" y="149"/>
                  </a:cubicBezTo>
                  <a:cubicBezTo>
                    <a:pt x="18" y="145"/>
                    <a:pt x="18" y="145"/>
                    <a:pt x="18" y="141"/>
                  </a:cubicBezTo>
                  <a:cubicBezTo>
                    <a:pt x="20" y="133"/>
                    <a:pt x="18" y="134"/>
                    <a:pt x="20" y="130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23" y="119"/>
                    <a:pt x="23" y="119"/>
                    <a:pt x="23" y="118"/>
                  </a:cubicBezTo>
                  <a:cubicBezTo>
                    <a:pt x="24" y="116"/>
                    <a:pt x="24" y="116"/>
                    <a:pt x="24" y="116"/>
                  </a:cubicBezTo>
                  <a:cubicBezTo>
                    <a:pt x="26" y="108"/>
                    <a:pt x="23" y="111"/>
                    <a:pt x="27" y="105"/>
                  </a:cubicBezTo>
                  <a:cubicBezTo>
                    <a:pt x="27" y="102"/>
                    <a:pt x="26" y="102"/>
                    <a:pt x="26" y="9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29" y="84"/>
                    <a:pt x="32" y="81"/>
                    <a:pt x="28" y="80"/>
                  </a:cubicBezTo>
                  <a:cubicBezTo>
                    <a:pt x="31" y="72"/>
                    <a:pt x="28" y="74"/>
                    <a:pt x="33" y="67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4" y="64"/>
                    <a:pt x="34" y="64"/>
                  </a:cubicBezTo>
                  <a:cubicBezTo>
                    <a:pt x="34" y="64"/>
                    <a:pt x="34" y="65"/>
                    <a:pt x="34" y="65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74"/>
                    <a:pt x="36" y="75"/>
                    <a:pt x="35" y="81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30" y="111"/>
                    <a:pt x="31" y="116"/>
                    <a:pt x="28" y="118"/>
                  </a:cubicBezTo>
                  <a:cubicBezTo>
                    <a:pt x="29" y="127"/>
                    <a:pt x="29" y="122"/>
                    <a:pt x="27" y="130"/>
                  </a:cubicBezTo>
                  <a:cubicBezTo>
                    <a:pt x="26" y="132"/>
                    <a:pt x="26" y="135"/>
                    <a:pt x="25" y="138"/>
                  </a:cubicBezTo>
                  <a:cubicBezTo>
                    <a:pt x="25" y="140"/>
                    <a:pt x="26" y="137"/>
                    <a:pt x="25" y="139"/>
                  </a:cubicBezTo>
                  <a:cubicBezTo>
                    <a:pt x="24" y="146"/>
                    <a:pt x="24" y="146"/>
                    <a:pt x="24" y="146"/>
                  </a:cubicBezTo>
                  <a:cubicBezTo>
                    <a:pt x="24" y="149"/>
                    <a:pt x="24" y="149"/>
                    <a:pt x="23" y="15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0" y="169"/>
                    <a:pt x="20" y="180"/>
                    <a:pt x="19" y="183"/>
                  </a:cubicBezTo>
                  <a:cubicBezTo>
                    <a:pt x="18" y="186"/>
                    <a:pt x="17" y="182"/>
                    <a:pt x="18" y="191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6" y="193"/>
                    <a:pt x="16" y="193"/>
                    <a:pt x="16" y="193"/>
                  </a:cubicBezTo>
                  <a:cubicBezTo>
                    <a:pt x="17" y="200"/>
                    <a:pt x="17" y="200"/>
                    <a:pt x="17" y="200"/>
                  </a:cubicBezTo>
                  <a:cubicBezTo>
                    <a:pt x="16" y="205"/>
                    <a:pt x="16" y="203"/>
                    <a:pt x="16" y="207"/>
                  </a:cubicBezTo>
                  <a:cubicBezTo>
                    <a:pt x="11" y="244"/>
                    <a:pt x="11" y="244"/>
                    <a:pt x="11" y="244"/>
                  </a:cubicBezTo>
                  <a:cubicBezTo>
                    <a:pt x="10" y="249"/>
                    <a:pt x="10" y="252"/>
                    <a:pt x="9" y="257"/>
                  </a:cubicBezTo>
                  <a:cubicBezTo>
                    <a:pt x="8" y="266"/>
                    <a:pt x="6" y="288"/>
                    <a:pt x="5" y="294"/>
                  </a:cubicBezTo>
                  <a:cubicBezTo>
                    <a:pt x="6" y="299"/>
                    <a:pt x="6" y="299"/>
                    <a:pt x="6" y="299"/>
                  </a:cubicBezTo>
                  <a:cubicBezTo>
                    <a:pt x="2" y="302"/>
                    <a:pt x="6" y="305"/>
                    <a:pt x="5" y="310"/>
                  </a:cubicBezTo>
                  <a:cubicBezTo>
                    <a:pt x="4" y="314"/>
                    <a:pt x="5" y="309"/>
                    <a:pt x="3" y="313"/>
                  </a:cubicBezTo>
                  <a:cubicBezTo>
                    <a:pt x="3" y="316"/>
                    <a:pt x="4" y="314"/>
                    <a:pt x="5" y="317"/>
                  </a:cubicBezTo>
                  <a:cubicBezTo>
                    <a:pt x="2" y="322"/>
                    <a:pt x="4" y="317"/>
                    <a:pt x="4" y="323"/>
                  </a:cubicBezTo>
                  <a:cubicBezTo>
                    <a:pt x="4" y="325"/>
                    <a:pt x="3" y="326"/>
                    <a:pt x="3" y="329"/>
                  </a:cubicBezTo>
                  <a:cubicBezTo>
                    <a:pt x="6" y="329"/>
                    <a:pt x="4" y="330"/>
                    <a:pt x="6" y="328"/>
                  </a:cubicBezTo>
                  <a:cubicBezTo>
                    <a:pt x="6" y="333"/>
                    <a:pt x="5" y="338"/>
                    <a:pt x="6" y="342"/>
                  </a:cubicBezTo>
                  <a:cubicBezTo>
                    <a:pt x="8" y="348"/>
                    <a:pt x="7" y="343"/>
                    <a:pt x="8" y="346"/>
                  </a:cubicBezTo>
                  <a:cubicBezTo>
                    <a:pt x="9" y="350"/>
                    <a:pt x="9" y="350"/>
                    <a:pt x="9" y="350"/>
                  </a:cubicBezTo>
                  <a:cubicBezTo>
                    <a:pt x="12" y="350"/>
                    <a:pt x="12" y="350"/>
                    <a:pt x="12" y="350"/>
                  </a:cubicBezTo>
                  <a:cubicBezTo>
                    <a:pt x="12" y="350"/>
                    <a:pt x="13" y="350"/>
                    <a:pt x="13" y="351"/>
                  </a:cubicBezTo>
                  <a:cubicBezTo>
                    <a:pt x="14" y="349"/>
                    <a:pt x="14" y="349"/>
                    <a:pt x="14" y="349"/>
                  </a:cubicBezTo>
                  <a:cubicBezTo>
                    <a:pt x="15" y="347"/>
                    <a:pt x="16" y="347"/>
                    <a:pt x="18" y="347"/>
                  </a:cubicBezTo>
                  <a:cubicBezTo>
                    <a:pt x="16" y="352"/>
                    <a:pt x="18" y="351"/>
                    <a:pt x="18" y="351"/>
                  </a:cubicBezTo>
                  <a:cubicBezTo>
                    <a:pt x="19" y="349"/>
                    <a:pt x="18" y="350"/>
                    <a:pt x="21" y="349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0" y="337"/>
                    <a:pt x="23" y="340"/>
                    <a:pt x="24" y="340"/>
                  </a:cubicBezTo>
                  <a:cubicBezTo>
                    <a:pt x="23" y="334"/>
                    <a:pt x="24" y="337"/>
                    <a:pt x="25" y="334"/>
                  </a:cubicBezTo>
                  <a:cubicBezTo>
                    <a:pt x="27" y="328"/>
                    <a:pt x="27" y="321"/>
                    <a:pt x="29" y="315"/>
                  </a:cubicBezTo>
                  <a:cubicBezTo>
                    <a:pt x="29" y="312"/>
                    <a:pt x="33" y="294"/>
                    <a:pt x="36" y="292"/>
                  </a:cubicBezTo>
                  <a:cubicBezTo>
                    <a:pt x="36" y="286"/>
                    <a:pt x="36" y="286"/>
                    <a:pt x="36" y="286"/>
                  </a:cubicBezTo>
                  <a:cubicBezTo>
                    <a:pt x="41" y="281"/>
                    <a:pt x="38" y="281"/>
                    <a:pt x="40" y="274"/>
                  </a:cubicBezTo>
                  <a:cubicBezTo>
                    <a:pt x="42" y="268"/>
                    <a:pt x="44" y="256"/>
                    <a:pt x="46" y="251"/>
                  </a:cubicBezTo>
                  <a:cubicBezTo>
                    <a:pt x="48" y="248"/>
                    <a:pt x="47" y="242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ubicBezTo>
                    <a:pt x="49" y="236"/>
                    <a:pt x="49" y="236"/>
                    <a:pt x="49" y="236"/>
                  </a:cubicBezTo>
                  <a:cubicBezTo>
                    <a:pt x="50" y="234"/>
                    <a:pt x="50" y="232"/>
                    <a:pt x="51" y="230"/>
                  </a:cubicBezTo>
                  <a:cubicBezTo>
                    <a:pt x="51" y="241"/>
                    <a:pt x="51" y="241"/>
                    <a:pt x="51" y="241"/>
                  </a:cubicBezTo>
                  <a:cubicBezTo>
                    <a:pt x="51" y="249"/>
                    <a:pt x="50" y="245"/>
                    <a:pt x="49" y="252"/>
                  </a:cubicBezTo>
                  <a:cubicBezTo>
                    <a:pt x="47" y="263"/>
                    <a:pt x="47" y="263"/>
                    <a:pt x="47" y="263"/>
                  </a:cubicBezTo>
                  <a:cubicBezTo>
                    <a:pt x="46" y="267"/>
                    <a:pt x="47" y="262"/>
                    <a:pt x="45" y="266"/>
                  </a:cubicBezTo>
                  <a:cubicBezTo>
                    <a:pt x="45" y="268"/>
                    <a:pt x="45" y="270"/>
                    <a:pt x="45" y="272"/>
                  </a:cubicBezTo>
                  <a:cubicBezTo>
                    <a:pt x="44" y="278"/>
                    <a:pt x="43" y="279"/>
                    <a:pt x="42" y="282"/>
                  </a:cubicBezTo>
                  <a:cubicBezTo>
                    <a:pt x="41" y="286"/>
                    <a:pt x="41" y="290"/>
                    <a:pt x="40" y="293"/>
                  </a:cubicBezTo>
                  <a:cubicBezTo>
                    <a:pt x="39" y="302"/>
                    <a:pt x="37" y="302"/>
                    <a:pt x="36" y="315"/>
                  </a:cubicBezTo>
                  <a:cubicBezTo>
                    <a:pt x="40" y="314"/>
                    <a:pt x="39" y="315"/>
                    <a:pt x="41" y="313"/>
                  </a:cubicBezTo>
                  <a:cubicBezTo>
                    <a:pt x="43" y="318"/>
                    <a:pt x="40" y="316"/>
                    <a:pt x="44" y="316"/>
                  </a:cubicBezTo>
                  <a:cubicBezTo>
                    <a:pt x="45" y="315"/>
                    <a:pt x="46" y="314"/>
                    <a:pt x="44" y="313"/>
                  </a:cubicBezTo>
                  <a:cubicBezTo>
                    <a:pt x="47" y="313"/>
                    <a:pt x="47" y="312"/>
                    <a:pt x="48" y="309"/>
                  </a:cubicBezTo>
                  <a:cubicBezTo>
                    <a:pt x="50" y="306"/>
                    <a:pt x="50" y="302"/>
                    <a:pt x="51" y="298"/>
                  </a:cubicBezTo>
                  <a:cubicBezTo>
                    <a:pt x="52" y="296"/>
                    <a:pt x="57" y="291"/>
                    <a:pt x="54" y="281"/>
                  </a:cubicBezTo>
                  <a:cubicBezTo>
                    <a:pt x="57" y="280"/>
                    <a:pt x="57" y="280"/>
                    <a:pt x="59" y="278"/>
                  </a:cubicBezTo>
                  <a:cubicBezTo>
                    <a:pt x="60" y="277"/>
                    <a:pt x="60" y="277"/>
                    <a:pt x="60" y="277"/>
                  </a:cubicBezTo>
                  <a:cubicBezTo>
                    <a:pt x="60" y="277"/>
                    <a:pt x="61" y="275"/>
                    <a:pt x="61" y="275"/>
                  </a:cubicBezTo>
                  <a:cubicBezTo>
                    <a:pt x="63" y="269"/>
                    <a:pt x="63" y="269"/>
                    <a:pt x="63" y="269"/>
                  </a:cubicBezTo>
                  <a:cubicBezTo>
                    <a:pt x="63" y="268"/>
                    <a:pt x="63" y="268"/>
                    <a:pt x="63" y="268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65" y="263"/>
                    <a:pt x="65" y="262"/>
                    <a:pt x="65" y="260"/>
                  </a:cubicBezTo>
                  <a:cubicBezTo>
                    <a:pt x="67" y="256"/>
                    <a:pt x="66" y="258"/>
                    <a:pt x="67" y="254"/>
                  </a:cubicBezTo>
                  <a:cubicBezTo>
                    <a:pt x="67" y="252"/>
                    <a:pt x="68" y="251"/>
                    <a:pt x="69" y="249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8" y="223"/>
                    <a:pt x="78" y="212"/>
                    <a:pt x="81" y="205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5" y="207"/>
                    <a:pt x="85" y="206"/>
                    <a:pt x="86" y="203"/>
                  </a:cubicBezTo>
                  <a:cubicBezTo>
                    <a:pt x="88" y="193"/>
                    <a:pt x="86" y="198"/>
                    <a:pt x="88" y="191"/>
                  </a:cubicBezTo>
                  <a:cubicBezTo>
                    <a:pt x="88" y="186"/>
                    <a:pt x="89" y="192"/>
                    <a:pt x="89" y="184"/>
                  </a:cubicBezTo>
                  <a:cubicBezTo>
                    <a:pt x="91" y="185"/>
                    <a:pt x="91" y="185"/>
                    <a:pt x="92" y="186"/>
                  </a:cubicBezTo>
                  <a:cubicBezTo>
                    <a:pt x="92" y="178"/>
                    <a:pt x="92" y="181"/>
                    <a:pt x="94" y="176"/>
                  </a:cubicBezTo>
                  <a:cubicBezTo>
                    <a:pt x="96" y="171"/>
                    <a:pt x="95" y="171"/>
                    <a:pt x="95" y="166"/>
                  </a:cubicBezTo>
                  <a:cubicBezTo>
                    <a:pt x="96" y="165"/>
                    <a:pt x="95" y="166"/>
                    <a:pt x="97" y="165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5" y="162"/>
                    <a:pt x="97" y="165"/>
                    <a:pt x="96" y="161"/>
                  </a:cubicBezTo>
                  <a:cubicBezTo>
                    <a:pt x="95" y="156"/>
                    <a:pt x="95" y="150"/>
                    <a:pt x="96" y="146"/>
                  </a:cubicBezTo>
                  <a:cubicBezTo>
                    <a:pt x="94" y="144"/>
                    <a:pt x="94" y="144"/>
                    <a:pt x="94" y="144"/>
                  </a:cubicBezTo>
                  <a:cubicBezTo>
                    <a:pt x="95" y="141"/>
                    <a:pt x="94" y="141"/>
                    <a:pt x="94" y="139"/>
                  </a:cubicBezTo>
                  <a:cubicBezTo>
                    <a:pt x="95" y="139"/>
                    <a:pt x="95" y="139"/>
                    <a:pt x="97" y="139"/>
                  </a:cubicBezTo>
                  <a:cubicBezTo>
                    <a:pt x="96" y="136"/>
                    <a:pt x="96" y="134"/>
                    <a:pt x="97" y="131"/>
                  </a:cubicBezTo>
                  <a:cubicBezTo>
                    <a:pt x="96" y="122"/>
                    <a:pt x="96" y="122"/>
                    <a:pt x="96" y="122"/>
                  </a:cubicBezTo>
                  <a:cubicBezTo>
                    <a:pt x="95" y="118"/>
                    <a:pt x="96" y="117"/>
                    <a:pt x="96" y="113"/>
                  </a:cubicBezTo>
                  <a:cubicBezTo>
                    <a:pt x="95" y="111"/>
                    <a:pt x="95" y="110"/>
                    <a:pt x="95" y="109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0" y="106"/>
                    <a:pt x="92" y="105"/>
                    <a:pt x="94" y="103"/>
                  </a:cubicBezTo>
                  <a:cubicBezTo>
                    <a:pt x="93" y="98"/>
                    <a:pt x="92" y="98"/>
                    <a:pt x="92" y="93"/>
                  </a:cubicBezTo>
                  <a:cubicBezTo>
                    <a:pt x="92" y="88"/>
                    <a:pt x="91" y="88"/>
                    <a:pt x="91" y="84"/>
                  </a:cubicBezTo>
                  <a:cubicBezTo>
                    <a:pt x="93" y="82"/>
                    <a:pt x="91" y="83"/>
                    <a:pt x="94" y="82"/>
                  </a:cubicBezTo>
                  <a:cubicBezTo>
                    <a:pt x="92" y="79"/>
                    <a:pt x="93" y="75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1" y="69"/>
                    <a:pt x="91" y="69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88" y="63"/>
                    <a:pt x="89" y="63"/>
                    <a:pt x="90" y="62"/>
                  </a:cubicBezTo>
                  <a:cubicBezTo>
                    <a:pt x="90" y="56"/>
                    <a:pt x="90" y="51"/>
                    <a:pt x="85" y="55"/>
                  </a:cubicBezTo>
                  <a:cubicBezTo>
                    <a:pt x="87" y="46"/>
                    <a:pt x="85" y="53"/>
                    <a:pt x="84" y="48"/>
                  </a:cubicBezTo>
                  <a:cubicBezTo>
                    <a:pt x="84" y="45"/>
                    <a:pt x="86" y="45"/>
                    <a:pt x="82" y="42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76" y="47"/>
                    <a:pt x="76" y="47"/>
                    <a:pt x="76" y="47"/>
                  </a:cubicBezTo>
                  <a:cubicBezTo>
                    <a:pt x="77" y="42"/>
                    <a:pt x="77" y="46"/>
                    <a:pt x="78" y="42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9" y="37"/>
                    <a:pt x="80" y="38"/>
                    <a:pt x="81" y="37"/>
                  </a:cubicBezTo>
                  <a:cubicBezTo>
                    <a:pt x="81" y="35"/>
                    <a:pt x="81" y="36"/>
                    <a:pt x="80" y="35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9" y="29"/>
                    <a:pt x="80" y="25"/>
                    <a:pt x="80" y="21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3" y="10"/>
                    <a:pt x="82" y="13"/>
                    <a:pt x="83" y="10"/>
                  </a:cubicBezTo>
                  <a:cubicBezTo>
                    <a:pt x="80" y="9"/>
                    <a:pt x="79" y="10"/>
                    <a:pt x="77" y="14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8"/>
                    <a:pt x="76" y="18"/>
                    <a:pt x="76" y="20"/>
                  </a:cubicBezTo>
                  <a:cubicBezTo>
                    <a:pt x="75" y="27"/>
                    <a:pt x="74" y="29"/>
                    <a:pt x="72" y="35"/>
                  </a:cubicBezTo>
                  <a:cubicBezTo>
                    <a:pt x="71" y="38"/>
                    <a:pt x="71" y="40"/>
                    <a:pt x="69" y="42"/>
                  </a:cubicBezTo>
                  <a:cubicBezTo>
                    <a:pt x="67" y="49"/>
                    <a:pt x="64" y="57"/>
                    <a:pt x="65" y="65"/>
                  </a:cubicBezTo>
                  <a:cubicBezTo>
                    <a:pt x="62" y="67"/>
                    <a:pt x="65" y="66"/>
                    <a:pt x="62" y="67"/>
                  </a:cubicBezTo>
                  <a:cubicBezTo>
                    <a:pt x="61" y="66"/>
                    <a:pt x="61" y="68"/>
                    <a:pt x="61" y="65"/>
                  </a:cubicBezTo>
                  <a:cubicBezTo>
                    <a:pt x="61" y="62"/>
                    <a:pt x="61" y="67"/>
                    <a:pt x="61" y="63"/>
                  </a:cubicBezTo>
                  <a:cubicBezTo>
                    <a:pt x="62" y="57"/>
                    <a:pt x="61" y="62"/>
                    <a:pt x="60" y="58"/>
                  </a:cubicBezTo>
                  <a:cubicBezTo>
                    <a:pt x="60" y="57"/>
                    <a:pt x="61" y="51"/>
                    <a:pt x="61" y="50"/>
                  </a:cubicBezTo>
                  <a:cubicBezTo>
                    <a:pt x="62" y="45"/>
                    <a:pt x="64" y="36"/>
                    <a:pt x="64" y="31"/>
                  </a:cubicBezTo>
                  <a:cubicBezTo>
                    <a:pt x="61" y="32"/>
                    <a:pt x="63" y="30"/>
                    <a:pt x="61" y="33"/>
                  </a:cubicBezTo>
                  <a:cubicBezTo>
                    <a:pt x="60" y="31"/>
                    <a:pt x="59" y="31"/>
                    <a:pt x="57" y="31"/>
                  </a:cubicBezTo>
                  <a:cubicBezTo>
                    <a:pt x="61" y="23"/>
                    <a:pt x="61" y="23"/>
                    <a:pt x="58" y="21"/>
                  </a:cubicBezTo>
                  <a:cubicBezTo>
                    <a:pt x="58" y="26"/>
                    <a:pt x="59" y="24"/>
                    <a:pt x="55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1" name="Freeform 46"/>
            <p:cNvSpPr>
              <a:spLocks noEditPoints="1"/>
            </p:cNvSpPr>
            <p:nvPr/>
          </p:nvSpPr>
          <p:spPr bwMode="auto">
            <a:xfrm>
              <a:off x="1383811" y="5646650"/>
              <a:ext cx="98627" cy="358502"/>
            </a:xfrm>
            <a:custGeom>
              <a:avLst/>
              <a:gdLst>
                <a:gd name="T0" fmla="*/ 63 w 98"/>
                <a:gd name="T1" fmla="*/ 182 h 357"/>
                <a:gd name="T2" fmla="*/ 81 w 98"/>
                <a:gd name="T3" fmla="*/ 9 h 357"/>
                <a:gd name="T4" fmla="*/ 82 w 98"/>
                <a:gd name="T5" fmla="*/ 3 h 357"/>
                <a:gd name="T6" fmla="*/ 66 w 98"/>
                <a:gd name="T7" fmla="*/ 62 h 357"/>
                <a:gd name="T8" fmla="*/ 62 w 98"/>
                <a:gd name="T9" fmla="*/ 64 h 357"/>
                <a:gd name="T10" fmla="*/ 53 w 98"/>
                <a:gd name="T11" fmla="*/ 87 h 357"/>
                <a:gd name="T12" fmla="*/ 55 w 98"/>
                <a:gd name="T13" fmla="*/ 80 h 357"/>
                <a:gd name="T14" fmla="*/ 51 w 98"/>
                <a:gd name="T15" fmla="*/ 68 h 357"/>
                <a:gd name="T16" fmla="*/ 53 w 98"/>
                <a:gd name="T17" fmla="*/ 59 h 357"/>
                <a:gd name="T18" fmla="*/ 52 w 98"/>
                <a:gd name="T19" fmla="*/ 50 h 357"/>
                <a:gd name="T20" fmla="*/ 54 w 98"/>
                <a:gd name="T21" fmla="*/ 39 h 357"/>
                <a:gd name="T22" fmla="*/ 55 w 98"/>
                <a:gd name="T23" fmla="*/ 26 h 357"/>
                <a:gd name="T24" fmla="*/ 57 w 98"/>
                <a:gd name="T25" fmla="*/ 6 h 357"/>
                <a:gd name="T26" fmla="*/ 45 w 98"/>
                <a:gd name="T27" fmla="*/ 27 h 357"/>
                <a:gd name="T28" fmla="*/ 31 w 98"/>
                <a:gd name="T29" fmla="*/ 74 h 357"/>
                <a:gd name="T30" fmla="*/ 14 w 98"/>
                <a:gd name="T31" fmla="*/ 141 h 357"/>
                <a:gd name="T32" fmla="*/ 6 w 98"/>
                <a:gd name="T33" fmla="*/ 174 h 357"/>
                <a:gd name="T34" fmla="*/ 1 w 98"/>
                <a:gd name="T35" fmla="*/ 202 h 357"/>
                <a:gd name="T36" fmla="*/ 9 w 98"/>
                <a:gd name="T37" fmla="*/ 196 h 357"/>
                <a:gd name="T38" fmla="*/ 10 w 98"/>
                <a:gd name="T39" fmla="*/ 229 h 357"/>
                <a:gd name="T40" fmla="*/ 17 w 98"/>
                <a:gd name="T41" fmla="*/ 236 h 357"/>
                <a:gd name="T42" fmla="*/ 17 w 98"/>
                <a:gd name="T43" fmla="*/ 255 h 357"/>
                <a:gd name="T44" fmla="*/ 22 w 98"/>
                <a:gd name="T45" fmla="*/ 278 h 357"/>
                <a:gd name="T46" fmla="*/ 21 w 98"/>
                <a:gd name="T47" fmla="*/ 286 h 357"/>
                <a:gd name="T48" fmla="*/ 20 w 98"/>
                <a:gd name="T49" fmla="*/ 302 h 357"/>
                <a:gd name="T50" fmla="*/ 23 w 98"/>
                <a:gd name="T51" fmla="*/ 318 h 357"/>
                <a:gd name="T52" fmla="*/ 20 w 98"/>
                <a:gd name="T53" fmla="*/ 327 h 357"/>
                <a:gd name="T54" fmla="*/ 23 w 98"/>
                <a:gd name="T55" fmla="*/ 345 h 357"/>
                <a:gd name="T56" fmla="*/ 28 w 98"/>
                <a:gd name="T57" fmla="*/ 356 h 357"/>
                <a:gd name="T58" fmla="*/ 38 w 98"/>
                <a:gd name="T59" fmla="*/ 323 h 357"/>
                <a:gd name="T60" fmla="*/ 44 w 98"/>
                <a:gd name="T61" fmla="*/ 289 h 357"/>
                <a:gd name="T62" fmla="*/ 49 w 98"/>
                <a:gd name="T63" fmla="*/ 263 h 357"/>
                <a:gd name="T64" fmla="*/ 51 w 98"/>
                <a:gd name="T65" fmla="*/ 270 h 357"/>
                <a:gd name="T66" fmla="*/ 51 w 98"/>
                <a:gd name="T67" fmla="*/ 294 h 357"/>
                <a:gd name="T68" fmla="*/ 50 w 98"/>
                <a:gd name="T69" fmla="*/ 311 h 357"/>
                <a:gd name="T70" fmla="*/ 50 w 98"/>
                <a:gd name="T71" fmla="*/ 314 h 357"/>
                <a:gd name="T72" fmla="*/ 53 w 98"/>
                <a:gd name="T73" fmla="*/ 324 h 357"/>
                <a:gd name="T74" fmla="*/ 64 w 98"/>
                <a:gd name="T75" fmla="*/ 301 h 357"/>
                <a:gd name="T76" fmla="*/ 68 w 98"/>
                <a:gd name="T77" fmla="*/ 288 h 357"/>
                <a:gd name="T78" fmla="*/ 75 w 98"/>
                <a:gd name="T79" fmla="*/ 254 h 357"/>
                <a:gd name="T80" fmla="*/ 80 w 98"/>
                <a:gd name="T81" fmla="*/ 231 h 357"/>
                <a:gd name="T82" fmla="*/ 92 w 98"/>
                <a:gd name="T83" fmla="*/ 149 h 357"/>
                <a:gd name="T84" fmla="*/ 97 w 98"/>
                <a:gd name="T85" fmla="*/ 62 h 357"/>
                <a:gd name="T86" fmla="*/ 92 w 98"/>
                <a:gd name="T87" fmla="*/ 51 h 357"/>
                <a:gd name="T88" fmla="*/ 87 w 98"/>
                <a:gd name="T89" fmla="*/ 68 h 357"/>
                <a:gd name="T90" fmla="*/ 83 w 98"/>
                <a:gd name="T91" fmla="*/ 81 h 357"/>
                <a:gd name="T92" fmla="*/ 81 w 98"/>
                <a:gd name="T93" fmla="*/ 88 h 357"/>
                <a:gd name="T94" fmla="*/ 73 w 98"/>
                <a:gd name="T95" fmla="*/ 113 h 357"/>
                <a:gd name="T96" fmla="*/ 71 w 98"/>
                <a:gd name="T97" fmla="*/ 130 h 357"/>
                <a:gd name="T98" fmla="*/ 66 w 98"/>
                <a:gd name="T99" fmla="*/ 150 h 357"/>
                <a:gd name="T100" fmla="*/ 65 w 98"/>
                <a:gd name="T101" fmla="*/ 138 h 357"/>
                <a:gd name="T102" fmla="*/ 71 w 98"/>
                <a:gd name="T103" fmla="*/ 80 h 357"/>
                <a:gd name="T104" fmla="*/ 78 w 98"/>
                <a:gd name="T105" fmla="*/ 3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357">
                  <a:moveTo>
                    <a:pt x="63" y="182"/>
                  </a:moveTo>
                  <a:cubicBezTo>
                    <a:pt x="62" y="185"/>
                    <a:pt x="63" y="183"/>
                    <a:pt x="61" y="185"/>
                  </a:cubicBezTo>
                  <a:cubicBezTo>
                    <a:pt x="62" y="181"/>
                    <a:pt x="61" y="182"/>
                    <a:pt x="63" y="182"/>
                  </a:cubicBezTo>
                  <a:close/>
                  <a:moveTo>
                    <a:pt x="79" y="28"/>
                  </a:moveTo>
                  <a:cubicBezTo>
                    <a:pt x="78" y="18"/>
                    <a:pt x="80" y="21"/>
                    <a:pt x="80" y="15"/>
                  </a:cubicBezTo>
                  <a:cubicBezTo>
                    <a:pt x="80" y="12"/>
                    <a:pt x="80" y="12"/>
                    <a:pt x="81" y="9"/>
                  </a:cubicBezTo>
                  <a:cubicBezTo>
                    <a:pt x="81" y="6"/>
                    <a:pt x="82" y="6"/>
                    <a:pt x="83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4" y="7"/>
                    <a:pt x="73" y="25"/>
                    <a:pt x="70" y="35"/>
                  </a:cubicBezTo>
                  <a:cubicBezTo>
                    <a:pt x="68" y="43"/>
                    <a:pt x="68" y="53"/>
                    <a:pt x="66" y="62"/>
                  </a:cubicBezTo>
                  <a:cubicBezTo>
                    <a:pt x="65" y="64"/>
                    <a:pt x="66" y="61"/>
                    <a:pt x="65" y="65"/>
                  </a:cubicBezTo>
                  <a:cubicBezTo>
                    <a:pt x="64" y="69"/>
                    <a:pt x="67" y="65"/>
                    <a:pt x="63" y="69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7" y="75"/>
                    <a:pt x="56" y="81"/>
                    <a:pt x="55" y="84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3" y="86"/>
                    <a:pt x="53" y="87"/>
                    <a:pt x="53" y="87"/>
                  </a:cubicBezTo>
                  <a:cubicBezTo>
                    <a:pt x="51" y="82"/>
                    <a:pt x="52" y="86"/>
                    <a:pt x="52" y="79"/>
                  </a:cubicBezTo>
                  <a:cubicBezTo>
                    <a:pt x="53" y="80"/>
                    <a:pt x="53" y="81"/>
                    <a:pt x="55" y="80"/>
                  </a:cubicBezTo>
                  <a:cubicBezTo>
                    <a:pt x="54" y="77"/>
                    <a:pt x="53" y="77"/>
                    <a:pt x="52" y="76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50" y="67"/>
                    <a:pt x="49" y="72"/>
                    <a:pt x="51" y="68"/>
                  </a:cubicBezTo>
                  <a:cubicBezTo>
                    <a:pt x="52" y="66"/>
                    <a:pt x="52" y="65"/>
                    <a:pt x="53" y="63"/>
                  </a:cubicBezTo>
                  <a:cubicBezTo>
                    <a:pt x="52" y="61"/>
                    <a:pt x="52" y="62"/>
                    <a:pt x="51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3" y="52"/>
                    <a:pt x="53" y="51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44"/>
                    <a:pt x="51" y="46"/>
                    <a:pt x="56" y="42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56" y="29"/>
                    <a:pt x="57" y="30"/>
                    <a:pt x="55" y="26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6" y="20"/>
                    <a:pt x="56" y="19"/>
                    <a:pt x="56" y="17"/>
                  </a:cubicBezTo>
                  <a:cubicBezTo>
                    <a:pt x="56" y="13"/>
                    <a:pt x="57" y="10"/>
                    <a:pt x="57" y="6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1" y="5"/>
                    <a:pt x="49" y="11"/>
                    <a:pt x="49" y="1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3" y="32"/>
                    <a:pt x="42" y="31"/>
                    <a:pt x="42" y="37"/>
                  </a:cubicBezTo>
                  <a:cubicBezTo>
                    <a:pt x="41" y="41"/>
                    <a:pt x="43" y="35"/>
                    <a:pt x="41" y="4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29" y="80"/>
                    <a:pt x="30" y="81"/>
                    <a:pt x="28" y="85"/>
                  </a:cubicBezTo>
                  <a:cubicBezTo>
                    <a:pt x="24" y="94"/>
                    <a:pt x="19" y="121"/>
                    <a:pt x="17" y="130"/>
                  </a:cubicBezTo>
                  <a:cubicBezTo>
                    <a:pt x="16" y="134"/>
                    <a:pt x="15" y="137"/>
                    <a:pt x="14" y="141"/>
                  </a:cubicBezTo>
                  <a:cubicBezTo>
                    <a:pt x="13" y="147"/>
                    <a:pt x="10" y="152"/>
                    <a:pt x="9" y="159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6"/>
                    <a:pt x="6" y="170"/>
                    <a:pt x="6" y="174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3" y="180"/>
                    <a:pt x="2" y="184"/>
                    <a:pt x="1" y="188"/>
                  </a:cubicBezTo>
                  <a:cubicBezTo>
                    <a:pt x="0" y="193"/>
                    <a:pt x="1" y="196"/>
                    <a:pt x="1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198"/>
                    <a:pt x="6" y="194"/>
                    <a:pt x="7" y="192"/>
                  </a:cubicBezTo>
                  <a:cubicBezTo>
                    <a:pt x="9" y="194"/>
                    <a:pt x="8" y="191"/>
                    <a:pt x="9" y="196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12" y="209"/>
                    <a:pt x="11" y="218"/>
                    <a:pt x="11" y="222"/>
                  </a:cubicBezTo>
                  <a:cubicBezTo>
                    <a:pt x="10" y="229"/>
                    <a:pt x="10" y="229"/>
                    <a:pt x="10" y="229"/>
                  </a:cubicBezTo>
                  <a:cubicBezTo>
                    <a:pt x="12" y="231"/>
                    <a:pt x="13" y="231"/>
                    <a:pt x="14" y="234"/>
                  </a:cubicBezTo>
                  <a:cubicBezTo>
                    <a:pt x="15" y="233"/>
                    <a:pt x="16" y="233"/>
                    <a:pt x="18" y="233"/>
                  </a:cubicBezTo>
                  <a:cubicBezTo>
                    <a:pt x="18" y="234"/>
                    <a:pt x="18" y="235"/>
                    <a:pt x="17" y="236"/>
                  </a:cubicBezTo>
                  <a:cubicBezTo>
                    <a:pt x="16" y="238"/>
                    <a:pt x="16" y="238"/>
                    <a:pt x="16" y="238"/>
                  </a:cubicBezTo>
                  <a:cubicBezTo>
                    <a:pt x="18" y="242"/>
                    <a:pt x="17" y="244"/>
                    <a:pt x="15" y="247"/>
                  </a:cubicBezTo>
                  <a:cubicBezTo>
                    <a:pt x="16" y="251"/>
                    <a:pt x="17" y="250"/>
                    <a:pt x="17" y="255"/>
                  </a:cubicBezTo>
                  <a:cubicBezTo>
                    <a:pt x="19" y="252"/>
                    <a:pt x="19" y="252"/>
                    <a:pt x="19" y="252"/>
                  </a:cubicBezTo>
                  <a:cubicBezTo>
                    <a:pt x="22" y="257"/>
                    <a:pt x="20" y="264"/>
                    <a:pt x="21" y="270"/>
                  </a:cubicBezTo>
                  <a:cubicBezTo>
                    <a:pt x="22" y="278"/>
                    <a:pt x="22" y="278"/>
                    <a:pt x="22" y="278"/>
                  </a:cubicBezTo>
                  <a:cubicBezTo>
                    <a:pt x="23" y="283"/>
                    <a:pt x="24" y="276"/>
                    <a:pt x="23" y="283"/>
                  </a:cubicBezTo>
                  <a:cubicBezTo>
                    <a:pt x="22" y="286"/>
                    <a:pt x="22" y="286"/>
                    <a:pt x="22" y="286"/>
                  </a:cubicBezTo>
                  <a:cubicBezTo>
                    <a:pt x="22" y="285"/>
                    <a:pt x="22" y="286"/>
                    <a:pt x="21" y="286"/>
                  </a:cubicBezTo>
                  <a:cubicBezTo>
                    <a:pt x="23" y="288"/>
                    <a:pt x="23" y="288"/>
                    <a:pt x="24" y="289"/>
                  </a:cubicBezTo>
                  <a:cubicBezTo>
                    <a:pt x="23" y="295"/>
                    <a:pt x="24" y="293"/>
                    <a:pt x="24" y="298"/>
                  </a:cubicBezTo>
                  <a:cubicBezTo>
                    <a:pt x="20" y="302"/>
                    <a:pt x="20" y="302"/>
                    <a:pt x="20" y="302"/>
                  </a:cubicBezTo>
                  <a:cubicBezTo>
                    <a:pt x="23" y="304"/>
                    <a:pt x="23" y="304"/>
                    <a:pt x="23" y="304"/>
                  </a:cubicBezTo>
                  <a:cubicBezTo>
                    <a:pt x="22" y="309"/>
                    <a:pt x="21" y="312"/>
                    <a:pt x="22" y="317"/>
                  </a:cubicBezTo>
                  <a:cubicBezTo>
                    <a:pt x="22" y="317"/>
                    <a:pt x="23" y="318"/>
                    <a:pt x="23" y="318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1" y="324"/>
                    <a:pt x="21" y="324"/>
                    <a:pt x="21" y="324"/>
                  </a:cubicBezTo>
                  <a:cubicBezTo>
                    <a:pt x="20" y="327"/>
                    <a:pt x="20" y="327"/>
                    <a:pt x="20" y="327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24" y="333"/>
                    <a:pt x="24" y="336"/>
                    <a:pt x="24" y="339"/>
                  </a:cubicBezTo>
                  <a:cubicBezTo>
                    <a:pt x="24" y="346"/>
                    <a:pt x="25" y="341"/>
                    <a:pt x="23" y="345"/>
                  </a:cubicBezTo>
                  <a:cubicBezTo>
                    <a:pt x="25" y="348"/>
                    <a:pt x="24" y="346"/>
                    <a:pt x="23" y="351"/>
                  </a:cubicBezTo>
                  <a:cubicBezTo>
                    <a:pt x="24" y="352"/>
                    <a:pt x="25" y="352"/>
                    <a:pt x="26" y="354"/>
                  </a:cubicBezTo>
                  <a:cubicBezTo>
                    <a:pt x="28" y="357"/>
                    <a:pt x="25" y="355"/>
                    <a:pt x="28" y="356"/>
                  </a:cubicBezTo>
                  <a:cubicBezTo>
                    <a:pt x="28" y="351"/>
                    <a:pt x="28" y="351"/>
                    <a:pt x="28" y="351"/>
                  </a:cubicBezTo>
                  <a:cubicBezTo>
                    <a:pt x="33" y="350"/>
                    <a:pt x="32" y="347"/>
                    <a:pt x="33" y="342"/>
                  </a:cubicBezTo>
                  <a:cubicBezTo>
                    <a:pt x="36" y="324"/>
                    <a:pt x="36" y="331"/>
                    <a:pt x="38" y="323"/>
                  </a:cubicBezTo>
                  <a:cubicBezTo>
                    <a:pt x="39" y="319"/>
                    <a:pt x="38" y="317"/>
                    <a:pt x="40" y="313"/>
                  </a:cubicBezTo>
                  <a:cubicBezTo>
                    <a:pt x="41" y="311"/>
                    <a:pt x="40" y="311"/>
                    <a:pt x="41" y="307"/>
                  </a:cubicBezTo>
                  <a:cubicBezTo>
                    <a:pt x="44" y="289"/>
                    <a:pt x="44" y="289"/>
                    <a:pt x="44" y="289"/>
                  </a:cubicBezTo>
                  <a:cubicBezTo>
                    <a:pt x="44" y="285"/>
                    <a:pt x="44" y="286"/>
                    <a:pt x="45" y="283"/>
                  </a:cubicBezTo>
                  <a:cubicBezTo>
                    <a:pt x="46" y="276"/>
                    <a:pt x="46" y="276"/>
                    <a:pt x="46" y="276"/>
                  </a:cubicBezTo>
                  <a:cubicBezTo>
                    <a:pt x="47" y="272"/>
                    <a:pt x="47" y="267"/>
                    <a:pt x="49" y="263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62"/>
                    <a:pt x="51" y="260"/>
                    <a:pt x="51" y="264"/>
                  </a:cubicBezTo>
                  <a:cubicBezTo>
                    <a:pt x="51" y="269"/>
                    <a:pt x="53" y="265"/>
                    <a:pt x="51" y="270"/>
                  </a:cubicBezTo>
                  <a:cubicBezTo>
                    <a:pt x="53" y="271"/>
                    <a:pt x="53" y="271"/>
                    <a:pt x="53" y="271"/>
                  </a:cubicBezTo>
                  <a:cubicBezTo>
                    <a:pt x="53" y="279"/>
                    <a:pt x="53" y="287"/>
                    <a:pt x="50" y="293"/>
                  </a:cubicBezTo>
                  <a:cubicBezTo>
                    <a:pt x="51" y="294"/>
                    <a:pt x="51" y="294"/>
                    <a:pt x="51" y="294"/>
                  </a:cubicBezTo>
                  <a:cubicBezTo>
                    <a:pt x="51" y="294"/>
                    <a:pt x="52" y="295"/>
                    <a:pt x="52" y="295"/>
                  </a:cubicBezTo>
                  <a:cubicBezTo>
                    <a:pt x="48" y="297"/>
                    <a:pt x="51" y="304"/>
                    <a:pt x="51" y="306"/>
                  </a:cubicBezTo>
                  <a:cubicBezTo>
                    <a:pt x="50" y="312"/>
                    <a:pt x="50" y="305"/>
                    <a:pt x="50" y="311"/>
                  </a:cubicBezTo>
                  <a:cubicBezTo>
                    <a:pt x="49" y="312"/>
                    <a:pt x="50" y="313"/>
                    <a:pt x="50" y="313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4"/>
                    <a:pt x="50" y="314"/>
                    <a:pt x="50" y="314"/>
                  </a:cubicBezTo>
                  <a:cubicBezTo>
                    <a:pt x="50" y="316"/>
                    <a:pt x="49" y="313"/>
                    <a:pt x="49" y="317"/>
                  </a:cubicBezTo>
                  <a:cubicBezTo>
                    <a:pt x="49" y="318"/>
                    <a:pt x="50" y="320"/>
                    <a:pt x="50" y="322"/>
                  </a:cubicBezTo>
                  <a:cubicBezTo>
                    <a:pt x="53" y="323"/>
                    <a:pt x="51" y="322"/>
                    <a:pt x="53" y="324"/>
                  </a:cubicBezTo>
                  <a:cubicBezTo>
                    <a:pt x="62" y="318"/>
                    <a:pt x="59" y="317"/>
                    <a:pt x="59" y="312"/>
                  </a:cubicBezTo>
                  <a:cubicBezTo>
                    <a:pt x="63" y="311"/>
                    <a:pt x="62" y="314"/>
                    <a:pt x="63" y="311"/>
                  </a:cubicBezTo>
                  <a:cubicBezTo>
                    <a:pt x="64" y="308"/>
                    <a:pt x="63" y="304"/>
                    <a:pt x="64" y="301"/>
                  </a:cubicBezTo>
                  <a:cubicBezTo>
                    <a:pt x="65" y="299"/>
                    <a:pt x="66" y="299"/>
                    <a:pt x="66" y="297"/>
                  </a:cubicBezTo>
                  <a:cubicBezTo>
                    <a:pt x="67" y="292"/>
                    <a:pt x="65" y="297"/>
                    <a:pt x="66" y="293"/>
                  </a:cubicBezTo>
                  <a:cubicBezTo>
                    <a:pt x="66" y="292"/>
                    <a:pt x="67" y="292"/>
                    <a:pt x="68" y="288"/>
                  </a:cubicBezTo>
                  <a:cubicBezTo>
                    <a:pt x="68" y="284"/>
                    <a:pt x="68" y="282"/>
                    <a:pt x="70" y="278"/>
                  </a:cubicBezTo>
                  <a:cubicBezTo>
                    <a:pt x="71" y="274"/>
                    <a:pt x="72" y="272"/>
                    <a:pt x="72" y="267"/>
                  </a:cubicBezTo>
                  <a:cubicBezTo>
                    <a:pt x="72" y="259"/>
                    <a:pt x="74" y="260"/>
                    <a:pt x="75" y="254"/>
                  </a:cubicBezTo>
                  <a:cubicBezTo>
                    <a:pt x="76" y="251"/>
                    <a:pt x="75" y="251"/>
                    <a:pt x="75" y="25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38"/>
                    <a:pt x="79" y="237"/>
                    <a:pt x="80" y="23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5" y="208"/>
                    <a:pt x="88" y="188"/>
                    <a:pt x="89" y="174"/>
                  </a:cubicBezTo>
                  <a:cubicBezTo>
                    <a:pt x="89" y="165"/>
                    <a:pt x="91" y="158"/>
                    <a:pt x="92" y="149"/>
                  </a:cubicBezTo>
                  <a:cubicBezTo>
                    <a:pt x="92" y="141"/>
                    <a:pt x="93" y="133"/>
                    <a:pt x="94" y="125"/>
                  </a:cubicBezTo>
                  <a:cubicBezTo>
                    <a:pt x="95" y="115"/>
                    <a:pt x="97" y="108"/>
                    <a:pt x="97" y="102"/>
                  </a:cubicBezTo>
                  <a:cubicBezTo>
                    <a:pt x="96" y="88"/>
                    <a:pt x="98" y="74"/>
                    <a:pt x="97" y="62"/>
                  </a:cubicBezTo>
                  <a:cubicBezTo>
                    <a:pt x="96" y="57"/>
                    <a:pt x="97" y="54"/>
                    <a:pt x="97" y="49"/>
                  </a:cubicBezTo>
                  <a:cubicBezTo>
                    <a:pt x="95" y="52"/>
                    <a:pt x="95" y="52"/>
                    <a:pt x="95" y="52"/>
                  </a:cubicBezTo>
                  <a:cubicBezTo>
                    <a:pt x="93" y="49"/>
                    <a:pt x="95" y="50"/>
                    <a:pt x="92" y="51"/>
                  </a:cubicBezTo>
                  <a:cubicBezTo>
                    <a:pt x="89" y="54"/>
                    <a:pt x="91" y="58"/>
                    <a:pt x="91" y="61"/>
                  </a:cubicBezTo>
                  <a:cubicBezTo>
                    <a:pt x="89" y="62"/>
                    <a:pt x="89" y="62"/>
                    <a:pt x="87" y="63"/>
                  </a:cubicBezTo>
                  <a:cubicBezTo>
                    <a:pt x="87" y="64"/>
                    <a:pt x="87" y="66"/>
                    <a:pt x="87" y="68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3" y="74"/>
                    <a:pt x="85" y="74"/>
                    <a:pt x="86" y="77"/>
                  </a:cubicBezTo>
                  <a:cubicBezTo>
                    <a:pt x="83" y="78"/>
                    <a:pt x="83" y="78"/>
                    <a:pt x="83" y="81"/>
                  </a:cubicBezTo>
                  <a:cubicBezTo>
                    <a:pt x="82" y="85"/>
                    <a:pt x="82" y="85"/>
                    <a:pt x="83" y="87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8" y="90"/>
                    <a:pt x="85" y="87"/>
                    <a:pt x="81" y="88"/>
                  </a:cubicBezTo>
                  <a:cubicBezTo>
                    <a:pt x="81" y="91"/>
                    <a:pt x="81" y="91"/>
                    <a:pt x="82" y="94"/>
                  </a:cubicBezTo>
                  <a:cubicBezTo>
                    <a:pt x="76" y="98"/>
                    <a:pt x="79" y="99"/>
                    <a:pt x="77" y="106"/>
                  </a:cubicBezTo>
                  <a:cubicBezTo>
                    <a:pt x="76" y="109"/>
                    <a:pt x="76" y="110"/>
                    <a:pt x="73" y="113"/>
                  </a:cubicBezTo>
                  <a:cubicBezTo>
                    <a:pt x="74" y="115"/>
                    <a:pt x="74" y="118"/>
                    <a:pt x="73" y="120"/>
                  </a:cubicBezTo>
                  <a:cubicBezTo>
                    <a:pt x="70" y="127"/>
                    <a:pt x="72" y="127"/>
                    <a:pt x="72" y="129"/>
                  </a:cubicBezTo>
                  <a:cubicBezTo>
                    <a:pt x="72" y="129"/>
                    <a:pt x="72" y="129"/>
                    <a:pt x="71" y="130"/>
                  </a:cubicBezTo>
                  <a:cubicBezTo>
                    <a:pt x="70" y="131"/>
                    <a:pt x="71" y="130"/>
                    <a:pt x="70" y="131"/>
                  </a:cubicBezTo>
                  <a:cubicBezTo>
                    <a:pt x="70" y="136"/>
                    <a:pt x="70" y="137"/>
                    <a:pt x="68" y="142"/>
                  </a:cubicBezTo>
                  <a:cubicBezTo>
                    <a:pt x="67" y="147"/>
                    <a:pt x="70" y="149"/>
                    <a:pt x="66" y="150"/>
                  </a:cubicBezTo>
                  <a:cubicBezTo>
                    <a:pt x="66" y="150"/>
                    <a:pt x="65" y="150"/>
                    <a:pt x="65" y="150"/>
                  </a:cubicBezTo>
                  <a:cubicBezTo>
                    <a:pt x="65" y="148"/>
                    <a:pt x="65" y="148"/>
                    <a:pt x="65" y="148"/>
                  </a:cubicBezTo>
                  <a:cubicBezTo>
                    <a:pt x="62" y="142"/>
                    <a:pt x="65" y="144"/>
                    <a:pt x="65" y="138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65" y="121"/>
                    <a:pt x="65" y="125"/>
                    <a:pt x="66" y="12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76"/>
                    <a:pt x="71" y="73"/>
                    <a:pt x="73" y="68"/>
                  </a:cubicBezTo>
                  <a:cubicBezTo>
                    <a:pt x="77" y="54"/>
                    <a:pt x="72" y="51"/>
                    <a:pt x="77" y="45"/>
                  </a:cubicBezTo>
                  <a:cubicBezTo>
                    <a:pt x="75" y="39"/>
                    <a:pt x="77" y="41"/>
                    <a:pt x="78" y="36"/>
                  </a:cubicBezTo>
                  <a:cubicBezTo>
                    <a:pt x="78" y="31"/>
                    <a:pt x="77" y="33"/>
                    <a:pt x="79" y="29"/>
                  </a:cubicBezTo>
                  <a:lnTo>
                    <a:pt x="79" y="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2" name="Freeform 47"/>
            <p:cNvSpPr>
              <a:spLocks noEditPoints="1"/>
            </p:cNvSpPr>
            <p:nvPr/>
          </p:nvSpPr>
          <p:spPr bwMode="auto">
            <a:xfrm>
              <a:off x="1523141" y="5385210"/>
              <a:ext cx="110369" cy="349109"/>
            </a:xfrm>
            <a:custGeom>
              <a:avLst/>
              <a:gdLst>
                <a:gd name="T0" fmla="*/ 98 w 110"/>
                <a:gd name="T1" fmla="*/ 266 h 347"/>
                <a:gd name="T2" fmla="*/ 67 w 110"/>
                <a:gd name="T3" fmla="*/ 238 h 347"/>
                <a:gd name="T4" fmla="*/ 76 w 110"/>
                <a:gd name="T5" fmla="*/ 166 h 347"/>
                <a:gd name="T6" fmla="*/ 62 w 110"/>
                <a:gd name="T7" fmla="*/ 112 h 347"/>
                <a:gd name="T8" fmla="*/ 87 w 110"/>
                <a:gd name="T9" fmla="*/ 194 h 347"/>
                <a:gd name="T10" fmla="*/ 90 w 110"/>
                <a:gd name="T11" fmla="*/ 215 h 347"/>
                <a:gd name="T12" fmla="*/ 68 w 110"/>
                <a:gd name="T13" fmla="*/ 106 h 347"/>
                <a:gd name="T14" fmla="*/ 81 w 110"/>
                <a:gd name="T15" fmla="*/ 153 h 347"/>
                <a:gd name="T16" fmla="*/ 82 w 110"/>
                <a:gd name="T17" fmla="*/ 162 h 347"/>
                <a:gd name="T18" fmla="*/ 65 w 110"/>
                <a:gd name="T19" fmla="*/ 88 h 347"/>
                <a:gd name="T20" fmla="*/ 67 w 110"/>
                <a:gd name="T21" fmla="*/ 85 h 347"/>
                <a:gd name="T22" fmla="*/ 55 w 110"/>
                <a:gd name="T23" fmla="*/ 57 h 347"/>
                <a:gd name="T24" fmla="*/ 53 w 110"/>
                <a:gd name="T25" fmla="*/ 55 h 347"/>
                <a:gd name="T26" fmla="*/ 31 w 110"/>
                <a:gd name="T27" fmla="*/ 63 h 347"/>
                <a:gd name="T28" fmla="*/ 50 w 110"/>
                <a:gd name="T29" fmla="*/ 48 h 347"/>
                <a:gd name="T30" fmla="*/ 49 w 110"/>
                <a:gd name="T31" fmla="*/ 43 h 347"/>
                <a:gd name="T32" fmla="*/ 26 w 110"/>
                <a:gd name="T33" fmla="*/ 14 h 347"/>
                <a:gd name="T34" fmla="*/ 26 w 110"/>
                <a:gd name="T35" fmla="*/ 25 h 347"/>
                <a:gd name="T36" fmla="*/ 24 w 110"/>
                <a:gd name="T37" fmla="*/ 26 h 347"/>
                <a:gd name="T38" fmla="*/ 16 w 110"/>
                <a:gd name="T39" fmla="*/ 15 h 347"/>
                <a:gd name="T40" fmla="*/ 20 w 110"/>
                <a:gd name="T41" fmla="*/ 54 h 347"/>
                <a:gd name="T42" fmla="*/ 44 w 110"/>
                <a:gd name="T43" fmla="*/ 166 h 347"/>
                <a:gd name="T44" fmla="*/ 56 w 110"/>
                <a:gd name="T45" fmla="*/ 238 h 347"/>
                <a:gd name="T46" fmla="*/ 47 w 110"/>
                <a:gd name="T47" fmla="*/ 199 h 347"/>
                <a:gd name="T48" fmla="*/ 43 w 110"/>
                <a:gd name="T49" fmla="*/ 186 h 347"/>
                <a:gd name="T50" fmla="*/ 37 w 110"/>
                <a:gd name="T51" fmla="*/ 180 h 347"/>
                <a:gd name="T52" fmla="*/ 24 w 110"/>
                <a:gd name="T53" fmla="*/ 127 h 347"/>
                <a:gd name="T54" fmla="*/ 18 w 110"/>
                <a:gd name="T55" fmla="*/ 100 h 347"/>
                <a:gd name="T56" fmla="*/ 7 w 110"/>
                <a:gd name="T57" fmla="*/ 126 h 347"/>
                <a:gd name="T58" fmla="*/ 3 w 110"/>
                <a:gd name="T59" fmla="*/ 140 h 347"/>
                <a:gd name="T60" fmla="*/ 5 w 110"/>
                <a:gd name="T61" fmla="*/ 173 h 347"/>
                <a:gd name="T62" fmla="*/ 14 w 110"/>
                <a:gd name="T63" fmla="*/ 199 h 347"/>
                <a:gd name="T64" fmla="*/ 37 w 110"/>
                <a:gd name="T65" fmla="*/ 243 h 347"/>
                <a:gd name="T66" fmla="*/ 54 w 110"/>
                <a:gd name="T67" fmla="*/ 279 h 347"/>
                <a:gd name="T68" fmla="*/ 65 w 110"/>
                <a:gd name="T69" fmla="*/ 300 h 347"/>
                <a:gd name="T70" fmla="*/ 81 w 110"/>
                <a:gd name="T71" fmla="*/ 326 h 347"/>
                <a:gd name="T72" fmla="*/ 75 w 110"/>
                <a:gd name="T73" fmla="*/ 307 h 347"/>
                <a:gd name="T74" fmla="*/ 71 w 110"/>
                <a:gd name="T75" fmla="*/ 283 h 347"/>
                <a:gd name="T76" fmla="*/ 70 w 110"/>
                <a:gd name="T77" fmla="*/ 255 h 347"/>
                <a:gd name="T78" fmla="*/ 91 w 110"/>
                <a:gd name="T79" fmla="*/ 337 h 347"/>
                <a:gd name="T80" fmla="*/ 99 w 110"/>
                <a:gd name="T81" fmla="*/ 343 h 347"/>
                <a:gd name="T82" fmla="*/ 100 w 110"/>
                <a:gd name="T83" fmla="*/ 315 h 347"/>
                <a:gd name="T84" fmla="*/ 109 w 110"/>
                <a:gd name="T85" fmla="*/ 331 h 347"/>
                <a:gd name="T86" fmla="*/ 94 w 110"/>
                <a:gd name="T87" fmla="*/ 216 h 347"/>
                <a:gd name="T88" fmla="*/ 100 w 110"/>
                <a:gd name="T89" fmla="*/ 225 h 347"/>
                <a:gd name="T90" fmla="*/ 105 w 110"/>
                <a:gd name="T91" fmla="*/ 251 h 347"/>
                <a:gd name="T92" fmla="*/ 110 w 110"/>
                <a:gd name="T93" fmla="*/ 270 h 347"/>
                <a:gd name="T94" fmla="*/ 97 w 110"/>
                <a:gd name="T95" fmla="*/ 187 h 347"/>
                <a:gd name="T96" fmla="*/ 96 w 110"/>
                <a:gd name="T97" fmla="*/ 175 h 347"/>
                <a:gd name="T98" fmla="*/ 81 w 110"/>
                <a:gd name="T99" fmla="*/ 120 h 347"/>
                <a:gd name="T100" fmla="*/ 75 w 110"/>
                <a:gd name="T101" fmla="*/ 108 h 347"/>
                <a:gd name="T102" fmla="*/ 63 w 110"/>
                <a:gd name="T103" fmla="*/ 64 h 347"/>
                <a:gd name="T104" fmla="*/ 47 w 110"/>
                <a:gd name="T105" fmla="*/ 23 h 347"/>
                <a:gd name="T106" fmla="*/ 35 w 110"/>
                <a:gd name="T107" fmla="*/ 13 h 347"/>
                <a:gd name="T108" fmla="*/ 30 w 110"/>
                <a:gd name="T109" fmla="*/ 15 h 347"/>
                <a:gd name="T110" fmla="*/ 24 w 110"/>
                <a:gd name="T111" fmla="*/ 14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0" h="347">
                  <a:moveTo>
                    <a:pt x="98" y="266"/>
                  </a:moveTo>
                  <a:cubicBezTo>
                    <a:pt x="98" y="265"/>
                    <a:pt x="98" y="265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lnTo>
                    <a:pt x="98" y="266"/>
                  </a:lnTo>
                  <a:close/>
                  <a:moveTo>
                    <a:pt x="68" y="235"/>
                  </a:moveTo>
                  <a:cubicBezTo>
                    <a:pt x="68" y="236"/>
                    <a:pt x="68" y="237"/>
                    <a:pt x="68" y="238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7" y="241"/>
                    <a:pt x="67" y="238"/>
                    <a:pt x="67" y="238"/>
                  </a:cubicBezTo>
                  <a:cubicBezTo>
                    <a:pt x="67" y="234"/>
                    <a:pt x="66" y="237"/>
                    <a:pt x="69" y="235"/>
                  </a:cubicBezTo>
                  <a:lnTo>
                    <a:pt x="68" y="235"/>
                  </a:lnTo>
                  <a:close/>
                  <a:moveTo>
                    <a:pt x="72" y="149"/>
                  </a:moveTo>
                  <a:cubicBezTo>
                    <a:pt x="69" y="153"/>
                    <a:pt x="74" y="164"/>
                    <a:pt x="76" y="166"/>
                  </a:cubicBezTo>
                  <a:cubicBezTo>
                    <a:pt x="75" y="173"/>
                    <a:pt x="75" y="173"/>
                    <a:pt x="75" y="173"/>
                  </a:cubicBezTo>
                  <a:cubicBezTo>
                    <a:pt x="73" y="168"/>
                    <a:pt x="71" y="160"/>
                    <a:pt x="71" y="154"/>
                  </a:cubicBezTo>
                  <a:cubicBezTo>
                    <a:pt x="69" y="147"/>
                    <a:pt x="68" y="150"/>
                    <a:pt x="72" y="149"/>
                  </a:cubicBezTo>
                  <a:close/>
                  <a:moveTo>
                    <a:pt x="62" y="112"/>
                  </a:moveTo>
                  <a:cubicBezTo>
                    <a:pt x="62" y="114"/>
                    <a:pt x="63" y="115"/>
                    <a:pt x="63" y="118"/>
                  </a:cubicBezTo>
                  <a:cubicBezTo>
                    <a:pt x="62" y="115"/>
                    <a:pt x="61" y="115"/>
                    <a:pt x="62" y="112"/>
                  </a:cubicBezTo>
                  <a:close/>
                  <a:moveTo>
                    <a:pt x="86" y="180"/>
                  </a:moveTo>
                  <a:cubicBezTo>
                    <a:pt x="86" y="186"/>
                    <a:pt x="89" y="185"/>
                    <a:pt x="87" y="194"/>
                  </a:cubicBezTo>
                  <a:cubicBezTo>
                    <a:pt x="91" y="198"/>
                    <a:pt x="89" y="195"/>
                    <a:pt x="90" y="200"/>
                  </a:cubicBezTo>
                  <a:cubicBezTo>
                    <a:pt x="94" y="215"/>
                    <a:pt x="94" y="215"/>
                    <a:pt x="94" y="215"/>
                  </a:cubicBezTo>
                  <a:cubicBezTo>
                    <a:pt x="95" y="223"/>
                    <a:pt x="94" y="220"/>
                    <a:pt x="94" y="221"/>
                  </a:cubicBezTo>
                  <a:cubicBezTo>
                    <a:pt x="90" y="215"/>
                    <a:pt x="90" y="215"/>
                    <a:pt x="90" y="215"/>
                  </a:cubicBezTo>
                  <a:cubicBezTo>
                    <a:pt x="79" y="158"/>
                    <a:pt x="79" y="158"/>
                    <a:pt x="79" y="158"/>
                  </a:cubicBezTo>
                  <a:cubicBezTo>
                    <a:pt x="77" y="153"/>
                    <a:pt x="77" y="148"/>
                    <a:pt x="76" y="142"/>
                  </a:cubicBezTo>
                  <a:cubicBezTo>
                    <a:pt x="75" y="133"/>
                    <a:pt x="70" y="117"/>
                    <a:pt x="69" y="110"/>
                  </a:cubicBezTo>
                  <a:cubicBezTo>
                    <a:pt x="68" y="108"/>
                    <a:pt x="68" y="107"/>
                    <a:pt x="68" y="106"/>
                  </a:cubicBezTo>
                  <a:cubicBezTo>
                    <a:pt x="67" y="102"/>
                    <a:pt x="65" y="97"/>
                    <a:pt x="68" y="93"/>
                  </a:cubicBezTo>
                  <a:cubicBezTo>
                    <a:pt x="70" y="97"/>
                    <a:pt x="68" y="96"/>
                    <a:pt x="69" y="101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79" y="146"/>
                    <a:pt x="79" y="151"/>
                    <a:pt x="81" y="153"/>
                  </a:cubicBezTo>
                  <a:cubicBezTo>
                    <a:pt x="82" y="154"/>
                    <a:pt x="81" y="153"/>
                    <a:pt x="83" y="154"/>
                  </a:cubicBezTo>
                  <a:cubicBezTo>
                    <a:pt x="83" y="154"/>
                    <a:pt x="83" y="154"/>
                    <a:pt x="83" y="154"/>
                  </a:cubicBezTo>
                  <a:cubicBezTo>
                    <a:pt x="83" y="154"/>
                    <a:pt x="83" y="154"/>
                    <a:pt x="84" y="154"/>
                  </a:cubicBezTo>
                  <a:cubicBezTo>
                    <a:pt x="83" y="156"/>
                    <a:pt x="82" y="159"/>
                    <a:pt x="82" y="162"/>
                  </a:cubicBezTo>
                  <a:cubicBezTo>
                    <a:pt x="82" y="168"/>
                    <a:pt x="82" y="165"/>
                    <a:pt x="84" y="167"/>
                  </a:cubicBezTo>
                  <a:cubicBezTo>
                    <a:pt x="83" y="170"/>
                    <a:pt x="85" y="175"/>
                    <a:pt x="85" y="178"/>
                  </a:cubicBezTo>
                  <a:cubicBezTo>
                    <a:pt x="86" y="179"/>
                    <a:pt x="85" y="178"/>
                    <a:pt x="86" y="180"/>
                  </a:cubicBezTo>
                  <a:close/>
                  <a:moveTo>
                    <a:pt x="65" y="88"/>
                  </a:moveTo>
                  <a:cubicBezTo>
                    <a:pt x="66" y="87"/>
                    <a:pt x="66" y="86"/>
                    <a:pt x="68" y="88"/>
                  </a:cubicBezTo>
                  <a:cubicBezTo>
                    <a:pt x="64" y="91"/>
                    <a:pt x="66" y="88"/>
                    <a:pt x="65" y="88"/>
                  </a:cubicBezTo>
                  <a:close/>
                  <a:moveTo>
                    <a:pt x="66" y="76"/>
                  </a:moveTo>
                  <a:cubicBezTo>
                    <a:pt x="67" y="79"/>
                    <a:pt x="67" y="80"/>
                    <a:pt x="67" y="85"/>
                  </a:cubicBezTo>
                  <a:cubicBezTo>
                    <a:pt x="64" y="82"/>
                    <a:pt x="62" y="72"/>
                    <a:pt x="62" y="72"/>
                  </a:cubicBezTo>
                  <a:cubicBezTo>
                    <a:pt x="62" y="66"/>
                    <a:pt x="62" y="70"/>
                    <a:pt x="63" y="69"/>
                  </a:cubicBezTo>
                  <a:cubicBezTo>
                    <a:pt x="65" y="72"/>
                    <a:pt x="62" y="70"/>
                    <a:pt x="66" y="76"/>
                  </a:cubicBezTo>
                  <a:close/>
                  <a:moveTo>
                    <a:pt x="55" y="57"/>
                  </a:moveTo>
                  <a:cubicBezTo>
                    <a:pt x="55" y="57"/>
                    <a:pt x="56" y="60"/>
                    <a:pt x="56" y="60"/>
                  </a:cubicBezTo>
                  <a:cubicBezTo>
                    <a:pt x="57" y="68"/>
                    <a:pt x="55" y="67"/>
                    <a:pt x="55" y="68"/>
                  </a:cubicBezTo>
                  <a:cubicBezTo>
                    <a:pt x="54" y="64"/>
                    <a:pt x="54" y="63"/>
                    <a:pt x="53" y="62"/>
                  </a:cubicBezTo>
                  <a:cubicBezTo>
                    <a:pt x="50" y="54"/>
                    <a:pt x="53" y="55"/>
                    <a:pt x="53" y="55"/>
                  </a:cubicBezTo>
                  <a:cubicBezTo>
                    <a:pt x="56" y="57"/>
                    <a:pt x="54" y="54"/>
                    <a:pt x="55" y="57"/>
                  </a:cubicBezTo>
                  <a:close/>
                  <a:moveTo>
                    <a:pt x="30" y="56"/>
                  </a:moveTo>
                  <a:cubicBezTo>
                    <a:pt x="33" y="58"/>
                    <a:pt x="34" y="72"/>
                    <a:pt x="35" y="75"/>
                  </a:cubicBezTo>
                  <a:cubicBezTo>
                    <a:pt x="30" y="69"/>
                    <a:pt x="31" y="63"/>
                    <a:pt x="31" y="63"/>
                  </a:cubicBezTo>
                  <a:cubicBezTo>
                    <a:pt x="31" y="60"/>
                    <a:pt x="30" y="62"/>
                    <a:pt x="30" y="56"/>
                  </a:cubicBezTo>
                  <a:close/>
                  <a:moveTo>
                    <a:pt x="48" y="47"/>
                  </a:moveTo>
                  <a:cubicBezTo>
                    <a:pt x="48" y="42"/>
                    <a:pt x="47" y="48"/>
                    <a:pt x="49" y="44"/>
                  </a:cubicBezTo>
                  <a:cubicBezTo>
                    <a:pt x="50" y="45"/>
                    <a:pt x="51" y="43"/>
                    <a:pt x="50" y="48"/>
                  </a:cubicBezTo>
                  <a:cubicBezTo>
                    <a:pt x="49" y="51"/>
                    <a:pt x="49" y="46"/>
                    <a:pt x="48" y="51"/>
                  </a:cubicBezTo>
                  <a:cubicBezTo>
                    <a:pt x="48" y="50"/>
                    <a:pt x="48" y="48"/>
                    <a:pt x="48" y="47"/>
                  </a:cubicBezTo>
                  <a:close/>
                  <a:moveTo>
                    <a:pt x="48" y="36"/>
                  </a:moveTo>
                  <a:cubicBezTo>
                    <a:pt x="48" y="38"/>
                    <a:pt x="49" y="38"/>
                    <a:pt x="49" y="43"/>
                  </a:cubicBezTo>
                  <a:cubicBezTo>
                    <a:pt x="47" y="42"/>
                    <a:pt x="47" y="44"/>
                    <a:pt x="46" y="39"/>
                  </a:cubicBezTo>
                  <a:cubicBezTo>
                    <a:pt x="45" y="32"/>
                    <a:pt x="47" y="37"/>
                    <a:pt x="48" y="36"/>
                  </a:cubicBezTo>
                  <a:close/>
                  <a:moveTo>
                    <a:pt x="26" y="14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6" y="4"/>
                    <a:pt x="23" y="0"/>
                  </a:cubicBezTo>
                  <a:cubicBezTo>
                    <a:pt x="22" y="2"/>
                    <a:pt x="22" y="0"/>
                    <a:pt x="22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7"/>
                    <a:pt x="25" y="20"/>
                    <a:pt x="26" y="25"/>
                  </a:cubicBezTo>
                  <a:cubicBezTo>
                    <a:pt x="26" y="29"/>
                    <a:pt x="26" y="34"/>
                    <a:pt x="26" y="38"/>
                  </a:cubicBezTo>
                  <a:cubicBezTo>
                    <a:pt x="27" y="42"/>
                    <a:pt x="26" y="44"/>
                    <a:pt x="26" y="50"/>
                  </a:cubicBezTo>
                  <a:cubicBezTo>
                    <a:pt x="25" y="47"/>
                    <a:pt x="24" y="37"/>
                    <a:pt x="24" y="32"/>
                  </a:cubicBezTo>
                  <a:cubicBezTo>
                    <a:pt x="24" y="30"/>
                    <a:pt x="24" y="28"/>
                    <a:pt x="24" y="26"/>
                  </a:cubicBezTo>
                  <a:cubicBezTo>
                    <a:pt x="22" y="24"/>
                    <a:pt x="22" y="26"/>
                    <a:pt x="21" y="24"/>
                  </a:cubicBezTo>
                  <a:cubicBezTo>
                    <a:pt x="18" y="21"/>
                    <a:pt x="20" y="23"/>
                    <a:pt x="20" y="20"/>
                  </a:cubicBezTo>
                  <a:cubicBezTo>
                    <a:pt x="19" y="18"/>
                    <a:pt x="17" y="17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8"/>
                    <a:pt x="15" y="21"/>
                    <a:pt x="16" y="23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8" y="29"/>
                    <a:pt x="16" y="39"/>
                    <a:pt x="18" y="43"/>
                  </a:cubicBezTo>
                  <a:cubicBezTo>
                    <a:pt x="20" y="46"/>
                    <a:pt x="20" y="49"/>
                    <a:pt x="20" y="54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3" y="71"/>
                    <a:pt x="24" y="78"/>
                    <a:pt x="24" y="81"/>
                  </a:cubicBezTo>
                  <a:cubicBezTo>
                    <a:pt x="37" y="143"/>
                    <a:pt x="37" y="143"/>
                    <a:pt x="37" y="143"/>
                  </a:cubicBezTo>
                  <a:cubicBezTo>
                    <a:pt x="40" y="151"/>
                    <a:pt x="41" y="157"/>
                    <a:pt x="44" y="16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6" y="214"/>
                    <a:pt x="58" y="229"/>
                    <a:pt x="58" y="243"/>
                  </a:cubicBezTo>
                  <a:cubicBezTo>
                    <a:pt x="56" y="241"/>
                    <a:pt x="58" y="245"/>
                    <a:pt x="56" y="240"/>
                  </a:cubicBezTo>
                  <a:cubicBezTo>
                    <a:pt x="56" y="239"/>
                    <a:pt x="56" y="239"/>
                    <a:pt x="56" y="238"/>
                  </a:cubicBezTo>
                  <a:cubicBezTo>
                    <a:pt x="49" y="205"/>
                    <a:pt x="49" y="205"/>
                    <a:pt x="49" y="205"/>
                  </a:cubicBezTo>
                  <a:cubicBezTo>
                    <a:pt x="49" y="205"/>
                    <a:pt x="50" y="203"/>
                    <a:pt x="48" y="201"/>
                  </a:cubicBezTo>
                  <a:cubicBezTo>
                    <a:pt x="47" y="199"/>
                    <a:pt x="48" y="202"/>
                    <a:pt x="47" y="200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7" y="199"/>
                    <a:pt x="47" y="199"/>
                    <a:pt x="47" y="199"/>
                  </a:cubicBezTo>
                  <a:cubicBezTo>
                    <a:pt x="48" y="195"/>
                    <a:pt x="48" y="195"/>
                    <a:pt x="48" y="195"/>
                  </a:cubicBezTo>
                  <a:cubicBezTo>
                    <a:pt x="47" y="195"/>
                    <a:pt x="47" y="194"/>
                    <a:pt x="47" y="194"/>
                  </a:cubicBezTo>
                  <a:cubicBezTo>
                    <a:pt x="43" y="186"/>
                    <a:pt x="43" y="186"/>
                    <a:pt x="43" y="186"/>
                  </a:cubicBezTo>
                  <a:cubicBezTo>
                    <a:pt x="42" y="184"/>
                    <a:pt x="43" y="185"/>
                    <a:pt x="41" y="184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42" y="201"/>
                    <a:pt x="43" y="207"/>
                    <a:pt x="43" y="209"/>
                  </a:cubicBezTo>
                  <a:cubicBezTo>
                    <a:pt x="39" y="202"/>
                    <a:pt x="40" y="188"/>
                    <a:pt x="37" y="180"/>
                  </a:cubicBezTo>
                  <a:cubicBezTo>
                    <a:pt x="36" y="178"/>
                    <a:pt x="35" y="176"/>
                    <a:pt x="34" y="17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25" y="134"/>
                    <a:pt x="27" y="132"/>
                    <a:pt x="26" y="135"/>
                  </a:cubicBezTo>
                  <a:cubicBezTo>
                    <a:pt x="25" y="131"/>
                    <a:pt x="27" y="129"/>
                    <a:pt x="24" y="127"/>
                  </a:cubicBezTo>
                  <a:cubicBezTo>
                    <a:pt x="22" y="126"/>
                    <a:pt x="23" y="127"/>
                    <a:pt x="22" y="127"/>
                  </a:cubicBezTo>
                  <a:cubicBezTo>
                    <a:pt x="22" y="123"/>
                    <a:pt x="22" y="125"/>
                    <a:pt x="22" y="123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05"/>
                    <a:pt x="18" y="106"/>
                    <a:pt x="18" y="100"/>
                  </a:cubicBezTo>
                  <a:cubicBezTo>
                    <a:pt x="14" y="99"/>
                    <a:pt x="17" y="101"/>
                    <a:pt x="16" y="97"/>
                  </a:cubicBezTo>
                  <a:cubicBezTo>
                    <a:pt x="11" y="100"/>
                    <a:pt x="5" y="99"/>
                    <a:pt x="6" y="108"/>
                  </a:cubicBezTo>
                  <a:cubicBezTo>
                    <a:pt x="7" y="117"/>
                    <a:pt x="6" y="120"/>
                    <a:pt x="7" y="125"/>
                  </a:cubicBezTo>
                  <a:cubicBezTo>
                    <a:pt x="7" y="127"/>
                    <a:pt x="8" y="125"/>
                    <a:pt x="7" y="126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5" y="134"/>
                    <a:pt x="5" y="134"/>
                    <a:pt x="4" y="133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0"/>
                    <a:pt x="3" y="140"/>
                    <a:pt x="2" y="140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1"/>
                    <a:pt x="2" y="161"/>
                    <a:pt x="5" y="168"/>
                  </a:cubicBezTo>
                  <a:cubicBezTo>
                    <a:pt x="7" y="171"/>
                    <a:pt x="6" y="170"/>
                    <a:pt x="5" y="173"/>
                  </a:cubicBezTo>
                  <a:cubicBezTo>
                    <a:pt x="3" y="180"/>
                    <a:pt x="7" y="178"/>
                    <a:pt x="8" y="182"/>
                  </a:cubicBezTo>
                  <a:cubicBezTo>
                    <a:pt x="9" y="186"/>
                    <a:pt x="8" y="187"/>
                    <a:pt x="11" y="189"/>
                  </a:cubicBezTo>
                  <a:cubicBezTo>
                    <a:pt x="11" y="194"/>
                    <a:pt x="12" y="194"/>
                    <a:pt x="14" y="197"/>
                  </a:cubicBezTo>
                  <a:cubicBezTo>
                    <a:pt x="16" y="201"/>
                    <a:pt x="13" y="195"/>
                    <a:pt x="14" y="199"/>
                  </a:cubicBezTo>
                  <a:cubicBezTo>
                    <a:pt x="24" y="223"/>
                    <a:pt x="24" y="223"/>
                    <a:pt x="24" y="223"/>
                  </a:cubicBezTo>
                  <a:cubicBezTo>
                    <a:pt x="24" y="223"/>
                    <a:pt x="24" y="224"/>
                    <a:pt x="24" y="224"/>
                  </a:cubicBezTo>
                  <a:cubicBezTo>
                    <a:pt x="26" y="229"/>
                    <a:pt x="32" y="238"/>
                    <a:pt x="33" y="24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8" y="246"/>
                    <a:pt x="41" y="250"/>
                    <a:pt x="42" y="253"/>
                  </a:cubicBezTo>
                  <a:cubicBezTo>
                    <a:pt x="43" y="255"/>
                    <a:pt x="42" y="254"/>
                    <a:pt x="44" y="258"/>
                  </a:cubicBezTo>
                  <a:cubicBezTo>
                    <a:pt x="46" y="264"/>
                    <a:pt x="50" y="268"/>
                    <a:pt x="49" y="276"/>
                  </a:cubicBezTo>
                  <a:cubicBezTo>
                    <a:pt x="53" y="275"/>
                    <a:pt x="53" y="277"/>
                    <a:pt x="54" y="279"/>
                  </a:cubicBezTo>
                  <a:cubicBezTo>
                    <a:pt x="57" y="286"/>
                    <a:pt x="57" y="286"/>
                    <a:pt x="57" y="286"/>
                  </a:cubicBezTo>
                  <a:cubicBezTo>
                    <a:pt x="59" y="290"/>
                    <a:pt x="60" y="288"/>
                    <a:pt x="61" y="293"/>
                  </a:cubicBezTo>
                  <a:cubicBezTo>
                    <a:pt x="62" y="298"/>
                    <a:pt x="62" y="298"/>
                    <a:pt x="62" y="298"/>
                  </a:cubicBezTo>
                  <a:cubicBezTo>
                    <a:pt x="65" y="300"/>
                    <a:pt x="65" y="300"/>
                    <a:pt x="65" y="300"/>
                  </a:cubicBezTo>
                  <a:cubicBezTo>
                    <a:pt x="66" y="309"/>
                    <a:pt x="66" y="301"/>
                    <a:pt x="68" y="307"/>
                  </a:cubicBezTo>
                  <a:cubicBezTo>
                    <a:pt x="68" y="309"/>
                    <a:pt x="69" y="310"/>
                    <a:pt x="69" y="312"/>
                  </a:cubicBezTo>
                  <a:cubicBezTo>
                    <a:pt x="79" y="328"/>
                    <a:pt x="79" y="328"/>
                    <a:pt x="79" y="328"/>
                  </a:cubicBezTo>
                  <a:cubicBezTo>
                    <a:pt x="80" y="327"/>
                    <a:pt x="81" y="327"/>
                    <a:pt x="81" y="326"/>
                  </a:cubicBezTo>
                  <a:cubicBezTo>
                    <a:pt x="81" y="324"/>
                    <a:pt x="81" y="325"/>
                    <a:pt x="81" y="324"/>
                  </a:cubicBezTo>
                  <a:cubicBezTo>
                    <a:pt x="79" y="318"/>
                    <a:pt x="79" y="318"/>
                    <a:pt x="79" y="318"/>
                  </a:cubicBezTo>
                  <a:cubicBezTo>
                    <a:pt x="74" y="311"/>
                    <a:pt x="74" y="317"/>
                    <a:pt x="77" y="308"/>
                  </a:cubicBezTo>
                  <a:cubicBezTo>
                    <a:pt x="75" y="307"/>
                    <a:pt x="75" y="307"/>
                    <a:pt x="75" y="307"/>
                  </a:cubicBezTo>
                  <a:cubicBezTo>
                    <a:pt x="73" y="304"/>
                    <a:pt x="75" y="309"/>
                    <a:pt x="75" y="305"/>
                  </a:cubicBezTo>
                  <a:cubicBezTo>
                    <a:pt x="73" y="300"/>
                    <a:pt x="74" y="301"/>
                    <a:pt x="75" y="297"/>
                  </a:cubicBezTo>
                  <a:cubicBezTo>
                    <a:pt x="74" y="295"/>
                    <a:pt x="73" y="289"/>
                    <a:pt x="72" y="286"/>
                  </a:cubicBezTo>
                  <a:cubicBezTo>
                    <a:pt x="71" y="284"/>
                    <a:pt x="71" y="284"/>
                    <a:pt x="71" y="283"/>
                  </a:cubicBezTo>
                  <a:cubicBezTo>
                    <a:pt x="70" y="278"/>
                    <a:pt x="69" y="276"/>
                    <a:pt x="68" y="270"/>
                  </a:cubicBezTo>
                  <a:cubicBezTo>
                    <a:pt x="67" y="266"/>
                    <a:pt x="67" y="266"/>
                    <a:pt x="67" y="260"/>
                  </a:cubicBezTo>
                  <a:cubicBezTo>
                    <a:pt x="69" y="256"/>
                    <a:pt x="69" y="256"/>
                    <a:pt x="69" y="256"/>
                  </a:cubicBezTo>
                  <a:cubicBezTo>
                    <a:pt x="69" y="255"/>
                    <a:pt x="70" y="255"/>
                    <a:pt x="70" y="255"/>
                  </a:cubicBezTo>
                  <a:cubicBezTo>
                    <a:pt x="72" y="257"/>
                    <a:pt x="70" y="256"/>
                    <a:pt x="73" y="256"/>
                  </a:cubicBezTo>
                  <a:cubicBezTo>
                    <a:pt x="73" y="259"/>
                    <a:pt x="74" y="263"/>
                    <a:pt x="75" y="26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7" y="317"/>
                    <a:pt x="90" y="326"/>
                    <a:pt x="91" y="337"/>
                  </a:cubicBezTo>
                  <a:cubicBezTo>
                    <a:pt x="94" y="338"/>
                    <a:pt x="94" y="338"/>
                    <a:pt x="94" y="338"/>
                  </a:cubicBezTo>
                  <a:cubicBezTo>
                    <a:pt x="94" y="343"/>
                    <a:pt x="96" y="345"/>
                    <a:pt x="97" y="347"/>
                  </a:cubicBezTo>
                  <a:cubicBezTo>
                    <a:pt x="100" y="346"/>
                    <a:pt x="98" y="347"/>
                    <a:pt x="100" y="345"/>
                  </a:cubicBezTo>
                  <a:cubicBezTo>
                    <a:pt x="99" y="343"/>
                    <a:pt x="99" y="343"/>
                    <a:pt x="99" y="343"/>
                  </a:cubicBezTo>
                  <a:cubicBezTo>
                    <a:pt x="98" y="339"/>
                    <a:pt x="99" y="327"/>
                    <a:pt x="97" y="319"/>
                  </a:cubicBezTo>
                  <a:cubicBezTo>
                    <a:pt x="94" y="308"/>
                    <a:pt x="96" y="313"/>
                    <a:pt x="96" y="311"/>
                  </a:cubicBezTo>
                  <a:cubicBezTo>
                    <a:pt x="97" y="313"/>
                    <a:pt x="97" y="315"/>
                    <a:pt x="98" y="318"/>
                  </a:cubicBezTo>
                  <a:cubicBezTo>
                    <a:pt x="100" y="316"/>
                    <a:pt x="100" y="318"/>
                    <a:pt x="100" y="315"/>
                  </a:cubicBezTo>
                  <a:cubicBezTo>
                    <a:pt x="101" y="311"/>
                    <a:pt x="100" y="309"/>
                    <a:pt x="100" y="305"/>
                  </a:cubicBezTo>
                  <a:cubicBezTo>
                    <a:pt x="103" y="309"/>
                    <a:pt x="101" y="315"/>
                    <a:pt x="102" y="320"/>
                  </a:cubicBezTo>
                  <a:cubicBezTo>
                    <a:pt x="102" y="321"/>
                    <a:pt x="104" y="327"/>
                    <a:pt x="104" y="328"/>
                  </a:cubicBezTo>
                  <a:cubicBezTo>
                    <a:pt x="106" y="332"/>
                    <a:pt x="105" y="331"/>
                    <a:pt x="109" y="331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98" y="233"/>
                    <a:pt x="98" y="233"/>
                    <a:pt x="98" y="233"/>
                  </a:cubicBezTo>
                  <a:cubicBezTo>
                    <a:pt x="96" y="223"/>
                    <a:pt x="94" y="224"/>
                    <a:pt x="94" y="222"/>
                  </a:cubicBezTo>
                  <a:cubicBezTo>
                    <a:pt x="94" y="218"/>
                    <a:pt x="94" y="219"/>
                    <a:pt x="94" y="216"/>
                  </a:cubicBezTo>
                  <a:cubicBezTo>
                    <a:pt x="94" y="213"/>
                    <a:pt x="93" y="212"/>
                    <a:pt x="93" y="210"/>
                  </a:cubicBezTo>
                  <a:cubicBezTo>
                    <a:pt x="96" y="211"/>
                    <a:pt x="95" y="211"/>
                    <a:pt x="98" y="212"/>
                  </a:cubicBezTo>
                  <a:cubicBezTo>
                    <a:pt x="97" y="214"/>
                    <a:pt x="97" y="215"/>
                    <a:pt x="98" y="218"/>
                  </a:cubicBezTo>
                  <a:cubicBezTo>
                    <a:pt x="98" y="223"/>
                    <a:pt x="99" y="222"/>
                    <a:pt x="100" y="225"/>
                  </a:cubicBezTo>
                  <a:cubicBezTo>
                    <a:pt x="101" y="228"/>
                    <a:pt x="101" y="229"/>
                    <a:pt x="101" y="231"/>
                  </a:cubicBezTo>
                  <a:cubicBezTo>
                    <a:pt x="102" y="235"/>
                    <a:pt x="102" y="231"/>
                    <a:pt x="102" y="234"/>
                  </a:cubicBezTo>
                  <a:cubicBezTo>
                    <a:pt x="104" y="248"/>
                    <a:pt x="104" y="248"/>
                    <a:pt x="104" y="248"/>
                  </a:cubicBezTo>
                  <a:cubicBezTo>
                    <a:pt x="105" y="249"/>
                    <a:pt x="104" y="248"/>
                    <a:pt x="105" y="251"/>
                  </a:cubicBezTo>
                  <a:cubicBezTo>
                    <a:pt x="105" y="252"/>
                    <a:pt x="105" y="253"/>
                    <a:pt x="105" y="254"/>
                  </a:cubicBezTo>
                  <a:cubicBezTo>
                    <a:pt x="105" y="257"/>
                    <a:pt x="105" y="256"/>
                    <a:pt x="105" y="260"/>
                  </a:cubicBezTo>
                  <a:cubicBezTo>
                    <a:pt x="106" y="270"/>
                    <a:pt x="109" y="270"/>
                    <a:pt x="109" y="269"/>
                  </a:cubicBezTo>
                  <a:cubicBezTo>
                    <a:pt x="109" y="269"/>
                    <a:pt x="109" y="270"/>
                    <a:pt x="110" y="270"/>
                  </a:cubicBezTo>
                  <a:cubicBezTo>
                    <a:pt x="109" y="262"/>
                    <a:pt x="109" y="256"/>
                    <a:pt x="107" y="249"/>
                  </a:cubicBezTo>
                  <a:cubicBezTo>
                    <a:pt x="103" y="233"/>
                    <a:pt x="103" y="233"/>
                    <a:pt x="103" y="233"/>
                  </a:cubicBezTo>
                  <a:cubicBezTo>
                    <a:pt x="104" y="225"/>
                    <a:pt x="101" y="217"/>
                    <a:pt x="100" y="210"/>
                  </a:cubicBezTo>
                  <a:cubicBezTo>
                    <a:pt x="98" y="202"/>
                    <a:pt x="99" y="195"/>
                    <a:pt x="97" y="187"/>
                  </a:cubicBezTo>
                  <a:cubicBezTo>
                    <a:pt x="98" y="185"/>
                    <a:pt x="98" y="185"/>
                    <a:pt x="99" y="184"/>
                  </a:cubicBezTo>
                  <a:cubicBezTo>
                    <a:pt x="96" y="182"/>
                    <a:pt x="96" y="182"/>
                    <a:pt x="96" y="182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6" y="178"/>
                    <a:pt x="96" y="179"/>
                    <a:pt x="96" y="175"/>
                  </a:cubicBezTo>
                  <a:cubicBezTo>
                    <a:pt x="95" y="168"/>
                    <a:pt x="90" y="165"/>
                    <a:pt x="94" y="160"/>
                  </a:cubicBezTo>
                  <a:cubicBezTo>
                    <a:pt x="91" y="158"/>
                    <a:pt x="91" y="158"/>
                    <a:pt x="91" y="158"/>
                  </a:cubicBezTo>
                  <a:cubicBezTo>
                    <a:pt x="90" y="149"/>
                    <a:pt x="88" y="140"/>
                    <a:pt x="85" y="132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79" y="116"/>
                    <a:pt x="79" y="113"/>
                    <a:pt x="76" y="111"/>
                  </a:cubicBezTo>
                  <a:cubicBezTo>
                    <a:pt x="77" y="108"/>
                    <a:pt x="76" y="110"/>
                    <a:pt x="77" y="106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2"/>
                    <a:pt x="72" y="96"/>
                    <a:pt x="71" y="90"/>
                  </a:cubicBezTo>
                  <a:cubicBezTo>
                    <a:pt x="71" y="87"/>
                    <a:pt x="69" y="83"/>
                    <a:pt x="68" y="80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3" y="63"/>
                    <a:pt x="63" y="64"/>
                    <a:pt x="63" y="64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59" y="66"/>
                    <a:pt x="58" y="66"/>
                    <a:pt x="57" y="61"/>
                  </a:cubicBezTo>
                  <a:cubicBezTo>
                    <a:pt x="56" y="53"/>
                    <a:pt x="54" y="45"/>
                    <a:pt x="52" y="37"/>
                  </a:cubicBezTo>
                  <a:cubicBezTo>
                    <a:pt x="50" y="32"/>
                    <a:pt x="49" y="28"/>
                    <a:pt x="47" y="23"/>
                  </a:cubicBezTo>
                  <a:cubicBezTo>
                    <a:pt x="46" y="17"/>
                    <a:pt x="44" y="13"/>
                    <a:pt x="41" y="11"/>
                  </a:cubicBezTo>
                  <a:cubicBezTo>
                    <a:pt x="41" y="16"/>
                    <a:pt x="42" y="19"/>
                    <a:pt x="40" y="22"/>
                  </a:cubicBezTo>
                  <a:cubicBezTo>
                    <a:pt x="39" y="20"/>
                    <a:pt x="38" y="19"/>
                    <a:pt x="37" y="17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3" y="14"/>
                    <a:pt x="33" y="16"/>
                    <a:pt x="33" y="19"/>
                  </a:cubicBezTo>
                  <a:cubicBezTo>
                    <a:pt x="31" y="17"/>
                    <a:pt x="32" y="16"/>
                    <a:pt x="30" y="15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28" y="21"/>
                    <a:pt x="29" y="23"/>
                    <a:pt x="27" y="2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5" y="14"/>
                    <a:pt x="25" y="16"/>
                    <a:pt x="24" y="14"/>
                  </a:cubicBezTo>
                  <a:lnTo>
                    <a:pt x="2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3" name="Freeform 48"/>
            <p:cNvSpPr>
              <a:spLocks noEditPoints="1"/>
            </p:cNvSpPr>
            <p:nvPr/>
          </p:nvSpPr>
          <p:spPr bwMode="auto">
            <a:xfrm>
              <a:off x="2815471" y="4604802"/>
              <a:ext cx="107238" cy="360850"/>
            </a:xfrm>
            <a:custGeom>
              <a:avLst/>
              <a:gdLst>
                <a:gd name="T0" fmla="*/ 84 w 107"/>
                <a:gd name="T1" fmla="*/ 328 h 359"/>
                <a:gd name="T2" fmla="*/ 78 w 107"/>
                <a:gd name="T3" fmla="*/ 285 h 359"/>
                <a:gd name="T4" fmla="*/ 78 w 107"/>
                <a:gd name="T5" fmla="*/ 285 h 359"/>
                <a:gd name="T6" fmla="*/ 37 w 107"/>
                <a:gd name="T7" fmla="*/ 35 h 359"/>
                <a:gd name="T8" fmla="*/ 27 w 107"/>
                <a:gd name="T9" fmla="*/ 0 h 359"/>
                <a:gd name="T10" fmla="*/ 29 w 107"/>
                <a:gd name="T11" fmla="*/ 40 h 359"/>
                <a:gd name="T12" fmla="*/ 33 w 107"/>
                <a:gd name="T13" fmla="*/ 82 h 359"/>
                <a:gd name="T14" fmla="*/ 36 w 107"/>
                <a:gd name="T15" fmla="*/ 107 h 359"/>
                <a:gd name="T16" fmla="*/ 29 w 107"/>
                <a:gd name="T17" fmla="*/ 76 h 359"/>
                <a:gd name="T18" fmla="*/ 25 w 107"/>
                <a:gd name="T19" fmla="*/ 54 h 359"/>
                <a:gd name="T20" fmla="*/ 19 w 107"/>
                <a:gd name="T21" fmla="*/ 16 h 359"/>
                <a:gd name="T22" fmla="*/ 11 w 107"/>
                <a:gd name="T23" fmla="*/ 4 h 359"/>
                <a:gd name="T24" fmla="*/ 11 w 107"/>
                <a:gd name="T25" fmla="*/ 27 h 359"/>
                <a:gd name="T26" fmla="*/ 9 w 107"/>
                <a:gd name="T27" fmla="*/ 42 h 359"/>
                <a:gd name="T28" fmla="*/ 9 w 107"/>
                <a:gd name="T29" fmla="*/ 59 h 359"/>
                <a:gd name="T30" fmla="*/ 5 w 107"/>
                <a:gd name="T31" fmla="*/ 68 h 359"/>
                <a:gd name="T32" fmla="*/ 5 w 107"/>
                <a:gd name="T33" fmla="*/ 70 h 359"/>
                <a:gd name="T34" fmla="*/ 2 w 107"/>
                <a:gd name="T35" fmla="*/ 87 h 359"/>
                <a:gd name="T36" fmla="*/ 4 w 107"/>
                <a:gd name="T37" fmla="*/ 104 h 359"/>
                <a:gd name="T38" fmla="*/ 9 w 107"/>
                <a:gd name="T39" fmla="*/ 136 h 359"/>
                <a:gd name="T40" fmla="*/ 9 w 107"/>
                <a:gd name="T41" fmla="*/ 144 h 359"/>
                <a:gd name="T42" fmla="*/ 15 w 107"/>
                <a:gd name="T43" fmla="*/ 170 h 359"/>
                <a:gd name="T44" fmla="*/ 21 w 107"/>
                <a:gd name="T45" fmla="*/ 170 h 359"/>
                <a:gd name="T46" fmla="*/ 23 w 107"/>
                <a:gd name="T47" fmla="*/ 168 h 359"/>
                <a:gd name="T48" fmla="*/ 35 w 107"/>
                <a:gd name="T49" fmla="*/ 214 h 359"/>
                <a:gd name="T50" fmla="*/ 41 w 107"/>
                <a:gd name="T51" fmla="*/ 235 h 359"/>
                <a:gd name="T52" fmla="*/ 52 w 107"/>
                <a:gd name="T53" fmla="*/ 306 h 359"/>
                <a:gd name="T54" fmla="*/ 53 w 107"/>
                <a:gd name="T55" fmla="*/ 309 h 359"/>
                <a:gd name="T56" fmla="*/ 60 w 107"/>
                <a:gd name="T57" fmla="*/ 326 h 359"/>
                <a:gd name="T58" fmla="*/ 68 w 107"/>
                <a:gd name="T59" fmla="*/ 350 h 359"/>
                <a:gd name="T60" fmla="*/ 76 w 107"/>
                <a:gd name="T61" fmla="*/ 356 h 359"/>
                <a:gd name="T62" fmla="*/ 82 w 107"/>
                <a:gd name="T63" fmla="*/ 355 h 359"/>
                <a:gd name="T64" fmla="*/ 82 w 107"/>
                <a:gd name="T65" fmla="*/ 335 h 359"/>
                <a:gd name="T66" fmla="*/ 85 w 107"/>
                <a:gd name="T67" fmla="*/ 345 h 359"/>
                <a:gd name="T68" fmla="*/ 88 w 107"/>
                <a:gd name="T69" fmla="*/ 348 h 359"/>
                <a:gd name="T70" fmla="*/ 96 w 107"/>
                <a:gd name="T71" fmla="*/ 329 h 359"/>
                <a:gd name="T72" fmla="*/ 98 w 107"/>
                <a:gd name="T73" fmla="*/ 301 h 359"/>
                <a:gd name="T74" fmla="*/ 101 w 107"/>
                <a:gd name="T75" fmla="*/ 295 h 359"/>
                <a:gd name="T76" fmla="*/ 106 w 107"/>
                <a:gd name="T77" fmla="*/ 299 h 359"/>
                <a:gd name="T78" fmla="*/ 104 w 107"/>
                <a:gd name="T79" fmla="*/ 283 h 359"/>
                <a:gd name="T80" fmla="*/ 103 w 107"/>
                <a:gd name="T81" fmla="*/ 272 h 359"/>
                <a:gd name="T82" fmla="*/ 102 w 107"/>
                <a:gd name="T83" fmla="*/ 265 h 359"/>
                <a:gd name="T84" fmla="*/ 102 w 107"/>
                <a:gd name="T85" fmla="*/ 258 h 359"/>
                <a:gd name="T86" fmla="*/ 95 w 107"/>
                <a:gd name="T87" fmla="*/ 257 h 359"/>
                <a:gd name="T88" fmla="*/ 94 w 107"/>
                <a:gd name="T89" fmla="*/ 252 h 359"/>
                <a:gd name="T90" fmla="*/ 91 w 107"/>
                <a:gd name="T91" fmla="*/ 225 h 359"/>
                <a:gd name="T92" fmla="*/ 89 w 107"/>
                <a:gd name="T93" fmla="*/ 217 h 359"/>
                <a:gd name="T94" fmla="*/ 85 w 107"/>
                <a:gd name="T95" fmla="*/ 186 h 359"/>
                <a:gd name="T96" fmla="*/ 82 w 107"/>
                <a:gd name="T97" fmla="*/ 168 h 359"/>
                <a:gd name="T98" fmla="*/ 78 w 107"/>
                <a:gd name="T99" fmla="*/ 142 h 359"/>
                <a:gd name="T100" fmla="*/ 74 w 107"/>
                <a:gd name="T101" fmla="*/ 123 h 359"/>
                <a:gd name="T102" fmla="*/ 68 w 107"/>
                <a:gd name="T103" fmla="*/ 99 h 359"/>
                <a:gd name="T104" fmla="*/ 63 w 107"/>
                <a:gd name="T105" fmla="*/ 91 h 359"/>
                <a:gd name="T106" fmla="*/ 63 w 107"/>
                <a:gd name="T107" fmla="*/ 98 h 359"/>
                <a:gd name="T108" fmla="*/ 60 w 107"/>
                <a:gd name="T109" fmla="*/ 101 h 359"/>
                <a:gd name="T110" fmla="*/ 48 w 107"/>
                <a:gd name="T111" fmla="*/ 54 h 359"/>
                <a:gd name="T112" fmla="*/ 43 w 107"/>
                <a:gd name="T113" fmla="*/ 38 h 359"/>
                <a:gd name="T114" fmla="*/ 43 w 107"/>
                <a:gd name="T115" fmla="*/ 3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359">
                  <a:moveTo>
                    <a:pt x="82" y="326"/>
                  </a:moveTo>
                  <a:cubicBezTo>
                    <a:pt x="85" y="327"/>
                    <a:pt x="83" y="325"/>
                    <a:pt x="84" y="328"/>
                  </a:cubicBezTo>
                  <a:cubicBezTo>
                    <a:pt x="80" y="327"/>
                    <a:pt x="84" y="328"/>
                    <a:pt x="82" y="326"/>
                  </a:cubicBezTo>
                  <a:close/>
                  <a:moveTo>
                    <a:pt x="78" y="285"/>
                  </a:moveTo>
                  <a:cubicBezTo>
                    <a:pt x="80" y="287"/>
                    <a:pt x="78" y="283"/>
                    <a:pt x="80" y="287"/>
                  </a:cubicBezTo>
                  <a:cubicBezTo>
                    <a:pt x="77" y="286"/>
                    <a:pt x="80" y="287"/>
                    <a:pt x="78" y="285"/>
                  </a:cubicBezTo>
                  <a:close/>
                  <a:moveTo>
                    <a:pt x="44" y="34"/>
                  </a:moveTo>
                  <a:cubicBezTo>
                    <a:pt x="39" y="33"/>
                    <a:pt x="40" y="35"/>
                    <a:pt x="37" y="35"/>
                  </a:cubicBezTo>
                  <a:cubicBezTo>
                    <a:pt x="36" y="26"/>
                    <a:pt x="35" y="21"/>
                    <a:pt x="32" y="11"/>
                  </a:cubicBezTo>
                  <a:cubicBezTo>
                    <a:pt x="30" y="3"/>
                    <a:pt x="34" y="1"/>
                    <a:pt x="27" y="0"/>
                  </a:cubicBezTo>
                  <a:cubicBezTo>
                    <a:pt x="26" y="3"/>
                    <a:pt x="25" y="5"/>
                    <a:pt x="26" y="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7"/>
                    <a:pt x="30" y="56"/>
                    <a:pt x="31" y="61"/>
                  </a:cubicBezTo>
                  <a:cubicBezTo>
                    <a:pt x="32" y="70"/>
                    <a:pt x="33" y="74"/>
                    <a:pt x="33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1" y="105"/>
                    <a:pt x="34" y="97"/>
                    <a:pt x="30" y="87"/>
                  </a:cubicBezTo>
                  <a:cubicBezTo>
                    <a:pt x="28" y="81"/>
                    <a:pt x="30" y="82"/>
                    <a:pt x="29" y="76"/>
                  </a:cubicBezTo>
                  <a:cubicBezTo>
                    <a:pt x="28" y="73"/>
                    <a:pt x="27" y="69"/>
                    <a:pt x="26" y="66"/>
                  </a:cubicBezTo>
                  <a:cubicBezTo>
                    <a:pt x="26" y="62"/>
                    <a:pt x="26" y="57"/>
                    <a:pt x="25" y="54"/>
                  </a:cubicBezTo>
                  <a:cubicBezTo>
                    <a:pt x="23" y="46"/>
                    <a:pt x="21" y="27"/>
                    <a:pt x="21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1" y="7"/>
                    <a:pt x="19" y="10"/>
                    <a:pt x="17" y="1"/>
                  </a:cubicBezTo>
                  <a:cubicBezTo>
                    <a:pt x="11" y="3"/>
                    <a:pt x="17" y="3"/>
                    <a:pt x="11" y="4"/>
                  </a:cubicBezTo>
                  <a:cubicBezTo>
                    <a:pt x="11" y="6"/>
                    <a:pt x="10" y="23"/>
                    <a:pt x="9" y="25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30"/>
                    <a:pt x="10" y="28"/>
                    <a:pt x="11" y="35"/>
                  </a:cubicBezTo>
                  <a:cubicBezTo>
                    <a:pt x="11" y="39"/>
                    <a:pt x="10" y="39"/>
                    <a:pt x="9" y="42"/>
                  </a:cubicBezTo>
                  <a:cubicBezTo>
                    <a:pt x="8" y="51"/>
                    <a:pt x="11" y="44"/>
                    <a:pt x="11" y="50"/>
                  </a:cubicBezTo>
                  <a:cubicBezTo>
                    <a:pt x="10" y="52"/>
                    <a:pt x="9" y="53"/>
                    <a:pt x="9" y="59"/>
                  </a:cubicBezTo>
                  <a:cubicBezTo>
                    <a:pt x="6" y="58"/>
                    <a:pt x="7" y="58"/>
                    <a:pt x="4" y="58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4" y="69"/>
                    <a:pt x="7" y="69"/>
                    <a:pt x="5" y="70"/>
                  </a:cubicBezTo>
                  <a:cubicBezTo>
                    <a:pt x="0" y="74"/>
                    <a:pt x="5" y="78"/>
                    <a:pt x="3" y="85"/>
                  </a:cubicBezTo>
                  <a:cubicBezTo>
                    <a:pt x="2" y="86"/>
                    <a:pt x="3" y="84"/>
                    <a:pt x="2" y="87"/>
                  </a:cubicBezTo>
                  <a:cubicBezTo>
                    <a:pt x="3" y="90"/>
                    <a:pt x="3" y="88"/>
                    <a:pt x="4" y="91"/>
                  </a:cubicBezTo>
                  <a:cubicBezTo>
                    <a:pt x="4" y="96"/>
                    <a:pt x="2" y="98"/>
                    <a:pt x="4" y="104"/>
                  </a:cubicBezTo>
                  <a:cubicBezTo>
                    <a:pt x="5" y="109"/>
                    <a:pt x="3" y="112"/>
                    <a:pt x="5" y="117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9" y="136"/>
                    <a:pt x="9" y="136"/>
                    <a:pt x="9" y="137"/>
                  </a:cubicBezTo>
                  <a:cubicBezTo>
                    <a:pt x="9" y="138"/>
                    <a:pt x="9" y="142"/>
                    <a:pt x="9" y="144"/>
                  </a:cubicBezTo>
                  <a:cubicBezTo>
                    <a:pt x="11" y="145"/>
                    <a:pt x="10" y="143"/>
                    <a:pt x="10" y="145"/>
                  </a:cubicBezTo>
                  <a:cubicBezTo>
                    <a:pt x="11" y="154"/>
                    <a:pt x="14" y="162"/>
                    <a:pt x="15" y="170"/>
                  </a:cubicBezTo>
                  <a:cubicBezTo>
                    <a:pt x="17" y="170"/>
                    <a:pt x="17" y="169"/>
                    <a:pt x="19" y="17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21" y="170"/>
                    <a:pt x="21" y="171"/>
                    <a:pt x="21" y="171"/>
                  </a:cubicBezTo>
                  <a:cubicBezTo>
                    <a:pt x="22" y="168"/>
                    <a:pt x="21" y="169"/>
                    <a:pt x="23" y="168"/>
                  </a:cubicBezTo>
                  <a:cubicBezTo>
                    <a:pt x="33" y="209"/>
                    <a:pt x="33" y="209"/>
                    <a:pt x="33" y="209"/>
                  </a:cubicBezTo>
                  <a:cubicBezTo>
                    <a:pt x="33" y="212"/>
                    <a:pt x="34" y="212"/>
                    <a:pt x="35" y="214"/>
                  </a:cubicBezTo>
                  <a:cubicBezTo>
                    <a:pt x="35" y="217"/>
                    <a:pt x="33" y="216"/>
                    <a:pt x="37" y="218"/>
                  </a:cubicBezTo>
                  <a:cubicBezTo>
                    <a:pt x="38" y="225"/>
                    <a:pt x="40" y="227"/>
                    <a:pt x="41" y="235"/>
                  </a:cubicBezTo>
                  <a:cubicBezTo>
                    <a:pt x="51" y="297"/>
                    <a:pt x="51" y="297"/>
                    <a:pt x="51" y="297"/>
                  </a:cubicBezTo>
                  <a:cubicBezTo>
                    <a:pt x="52" y="301"/>
                    <a:pt x="51" y="303"/>
                    <a:pt x="52" y="306"/>
                  </a:cubicBezTo>
                  <a:cubicBezTo>
                    <a:pt x="52" y="307"/>
                    <a:pt x="53" y="308"/>
                    <a:pt x="53" y="308"/>
                  </a:cubicBezTo>
                  <a:cubicBezTo>
                    <a:pt x="53" y="308"/>
                    <a:pt x="53" y="309"/>
                    <a:pt x="53" y="309"/>
                  </a:cubicBezTo>
                  <a:cubicBezTo>
                    <a:pt x="58" y="319"/>
                    <a:pt x="58" y="319"/>
                    <a:pt x="58" y="319"/>
                  </a:cubicBezTo>
                  <a:cubicBezTo>
                    <a:pt x="61" y="323"/>
                    <a:pt x="59" y="321"/>
                    <a:pt x="60" y="326"/>
                  </a:cubicBezTo>
                  <a:cubicBezTo>
                    <a:pt x="66" y="350"/>
                    <a:pt x="66" y="350"/>
                    <a:pt x="66" y="350"/>
                  </a:cubicBezTo>
                  <a:cubicBezTo>
                    <a:pt x="69" y="350"/>
                    <a:pt x="67" y="350"/>
                    <a:pt x="68" y="350"/>
                  </a:cubicBezTo>
                  <a:cubicBezTo>
                    <a:pt x="71" y="351"/>
                    <a:pt x="71" y="351"/>
                    <a:pt x="71" y="351"/>
                  </a:cubicBezTo>
                  <a:cubicBezTo>
                    <a:pt x="74" y="351"/>
                    <a:pt x="74" y="353"/>
                    <a:pt x="76" y="356"/>
                  </a:cubicBezTo>
                  <a:cubicBezTo>
                    <a:pt x="78" y="359"/>
                    <a:pt x="78" y="359"/>
                    <a:pt x="78" y="359"/>
                  </a:cubicBezTo>
                  <a:cubicBezTo>
                    <a:pt x="82" y="355"/>
                    <a:pt x="82" y="355"/>
                    <a:pt x="82" y="355"/>
                  </a:cubicBezTo>
                  <a:cubicBezTo>
                    <a:pt x="82" y="350"/>
                    <a:pt x="82" y="345"/>
                    <a:pt x="82" y="340"/>
                  </a:cubicBezTo>
                  <a:cubicBezTo>
                    <a:pt x="82" y="335"/>
                    <a:pt x="82" y="335"/>
                    <a:pt x="82" y="335"/>
                  </a:cubicBezTo>
                  <a:cubicBezTo>
                    <a:pt x="82" y="335"/>
                    <a:pt x="81" y="333"/>
                    <a:pt x="82" y="331"/>
                  </a:cubicBezTo>
                  <a:cubicBezTo>
                    <a:pt x="88" y="334"/>
                    <a:pt x="83" y="339"/>
                    <a:pt x="85" y="345"/>
                  </a:cubicBezTo>
                  <a:cubicBezTo>
                    <a:pt x="87" y="348"/>
                    <a:pt x="87" y="346"/>
                    <a:pt x="87" y="352"/>
                  </a:cubicBezTo>
                  <a:cubicBezTo>
                    <a:pt x="88" y="351"/>
                    <a:pt x="88" y="354"/>
                    <a:pt x="88" y="348"/>
                  </a:cubicBezTo>
                  <a:cubicBezTo>
                    <a:pt x="90" y="350"/>
                    <a:pt x="90" y="351"/>
                    <a:pt x="92" y="348"/>
                  </a:cubicBezTo>
                  <a:cubicBezTo>
                    <a:pt x="95" y="342"/>
                    <a:pt x="92" y="335"/>
                    <a:pt x="96" y="329"/>
                  </a:cubicBezTo>
                  <a:cubicBezTo>
                    <a:pt x="94" y="327"/>
                    <a:pt x="94" y="327"/>
                    <a:pt x="94" y="327"/>
                  </a:cubicBezTo>
                  <a:cubicBezTo>
                    <a:pt x="100" y="315"/>
                    <a:pt x="95" y="309"/>
                    <a:pt x="98" y="301"/>
                  </a:cubicBezTo>
                  <a:cubicBezTo>
                    <a:pt x="100" y="296"/>
                    <a:pt x="98" y="297"/>
                    <a:pt x="99" y="295"/>
                  </a:cubicBezTo>
                  <a:cubicBezTo>
                    <a:pt x="101" y="292"/>
                    <a:pt x="99" y="295"/>
                    <a:pt x="101" y="295"/>
                  </a:cubicBezTo>
                  <a:cubicBezTo>
                    <a:pt x="104" y="293"/>
                    <a:pt x="104" y="293"/>
                    <a:pt x="104" y="293"/>
                  </a:cubicBezTo>
                  <a:cubicBezTo>
                    <a:pt x="104" y="297"/>
                    <a:pt x="104" y="297"/>
                    <a:pt x="106" y="299"/>
                  </a:cubicBezTo>
                  <a:cubicBezTo>
                    <a:pt x="104" y="293"/>
                    <a:pt x="107" y="293"/>
                    <a:pt x="103" y="291"/>
                  </a:cubicBezTo>
                  <a:cubicBezTo>
                    <a:pt x="107" y="287"/>
                    <a:pt x="104" y="289"/>
                    <a:pt x="104" y="283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2" y="273"/>
                    <a:pt x="104" y="278"/>
                    <a:pt x="103" y="272"/>
                  </a:cubicBezTo>
                  <a:cubicBezTo>
                    <a:pt x="103" y="269"/>
                    <a:pt x="103" y="269"/>
                    <a:pt x="103" y="266"/>
                  </a:cubicBezTo>
                  <a:cubicBezTo>
                    <a:pt x="103" y="265"/>
                    <a:pt x="102" y="265"/>
                    <a:pt x="102" y="265"/>
                  </a:cubicBezTo>
                  <a:cubicBezTo>
                    <a:pt x="100" y="263"/>
                    <a:pt x="100" y="263"/>
                    <a:pt x="100" y="263"/>
                  </a:cubicBezTo>
                  <a:cubicBezTo>
                    <a:pt x="102" y="261"/>
                    <a:pt x="101" y="262"/>
                    <a:pt x="102" y="258"/>
                  </a:cubicBezTo>
                  <a:cubicBezTo>
                    <a:pt x="100" y="257"/>
                    <a:pt x="102" y="257"/>
                    <a:pt x="99" y="257"/>
                  </a:cubicBezTo>
                  <a:cubicBezTo>
                    <a:pt x="99" y="257"/>
                    <a:pt x="97" y="257"/>
                    <a:pt x="95" y="257"/>
                  </a:cubicBezTo>
                  <a:cubicBezTo>
                    <a:pt x="95" y="257"/>
                    <a:pt x="95" y="254"/>
                    <a:pt x="95" y="254"/>
                  </a:cubicBezTo>
                  <a:cubicBezTo>
                    <a:pt x="94" y="252"/>
                    <a:pt x="94" y="252"/>
                    <a:pt x="94" y="252"/>
                  </a:cubicBezTo>
                  <a:cubicBezTo>
                    <a:pt x="94" y="246"/>
                    <a:pt x="92" y="239"/>
                    <a:pt x="93" y="233"/>
                  </a:cubicBezTo>
                  <a:cubicBezTo>
                    <a:pt x="91" y="225"/>
                    <a:pt x="91" y="225"/>
                    <a:pt x="91" y="225"/>
                  </a:cubicBezTo>
                  <a:cubicBezTo>
                    <a:pt x="91" y="225"/>
                    <a:pt x="91" y="223"/>
                    <a:pt x="91" y="222"/>
                  </a:cubicBezTo>
                  <a:cubicBezTo>
                    <a:pt x="90" y="220"/>
                    <a:pt x="90" y="219"/>
                    <a:pt x="89" y="217"/>
                  </a:cubicBezTo>
                  <a:cubicBezTo>
                    <a:pt x="86" y="188"/>
                    <a:pt x="86" y="188"/>
                    <a:pt x="86" y="188"/>
                  </a:cubicBezTo>
                  <a:cubicBezTo>
                    <a:pt x="85" y="184"/>
                    <a:pt x="86" y="190"/>
                    <a:pt x="85" y="186"/>
                  </a:cubicBezTo>
                  <a:cubicBezTo>
                    <a:pt x="84" y="183"/>
                    <a:pt x="85" y="182"/>
                    <a:pt x="84" y="179"/>
                  </a:cubicBezTo>
                  <a:cubicBezTo>
                    <a:pt x="84" y="176"/>
                    <a:pt x="82" y="172"/>
                    <a:pt x="82" y="168"/>
                  </a:cubicBezTo>
                  <a:cubicBezTo>
                    <a:pt x="82" y="164"/>
                    <a:pt x="79" y="160"/>
                    <a:pt x="81" y="156"/>
                  </a:cubicBezTo>
                  <a:cubicBezTo>
                    <a:pt x="77" y="151"/>
                    <a:pt x="80" y="149"/>
                    <a:pt x="78" y="14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5" y="128"/>
                    <a:pt x="76" y="128"/>
                    <a:pt x="74" y="123"/>
                  </a:cubicBezTo>
                  <a:cubicBezTo>
                    <a:pt x="72" y="118"/>
                    <a:pt x="72" y="115"/>
                    <a:pt x="71" y="111"/>
                  </a:cubicBezTo>
                  <a:cubicBezTo>
                    <a:pt x="69" y="108"/>
                    <a:pt x="69" y="103"/>
                    <a:pt x="68" y="99"/>
                  </a:cubicBezTo>
                  <a:cubicBezTo>
                    <a:pt x="67" y="95"/>
                    <a:pt x="66" y="92"/>
                    <a:pt x="63" y="90"/>
                  </a:cubicBezTo>
                  <a:cubicBezTo>
                    <a:pt x="63" y="90"/>
                    <a:pt x="63" y="91"/>
                    <a:pt x="63" y="91"/>
                  </a:cubicBezTo>
                  <a:cubicBezTo>
                    <a:pt x="63" y="91"/>
                    <a:pt x="63" y="91"/>
                    <a:pt x="62" y="91"/>
                  </a:cubicBezTo>
                  <a:cubicBezTo>
                    <a:pt x="63" y="98"/>
                    <a:pt x="63" y="98"/>
                    <a:pt x="63" y="98"/>
                  </a:cubicBezTo>
                  <a:cubicBezTo>
                    <a:pt x="64" y="108"/>
                    <a:pt x="67" y="108"/>
                    <a:pt x="66" y="122"/>
                  </a:cubicBezTo>
                  <a:cubicBezTo>
                    <a:pt x="60" y="119"/>
                    <a:pt x="63" y="105"/>
                    <a:pt x="60" y="101"/>
                  </a:cubicBezTo>
                  <a:cubicBezTo>
                    <a:pt x="55" y="95"/>
                    <a:pt x="53" y="74"/>
                    <a:pt x="51" y="66"/>
                  </a:cubicBezTo>
                  <a:cubicBezTo>
                    <a:pt x="50" y="62"/>
                    <a:pt x="49" y="58"/>
                    <a:pt x="48" y="54"/>
                  </a:cubicBezTo>
                  <a:cubicBezTo>
                    <a:pt x="46" y="50"/>
                    <a:pt x="44" y="49"/>
                    <a:pt x="44" y="43"/>
                  </a:cubicBezTo>
                  <a:cubicBezTo>
                    <a:pt x="43" y="39"/>
                    <a:pt x="44" y="42"/>
                    <a:pt x="43" y="38"/>
                  </a:cubicBezTo>
                  <a:cubicBezTo>
                    <a:pt x="43" y="38"/>
                    <a:pt x="42" y="38"/>
                    <a:pt x="42" y="37"/>
                  </a:cubicBezTo>
                  <a:cubicBezTo>
                    <a:pt x="41" y="33"/>
                    <a:pt x="42" y="35"/>
                    <a:pt x="43" y="34"/>
                  </a:cubicBezTo>
                  <a:lnTo>
                    <a:pt x="44" y="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4" name="Freeform 49"/>
            <p:cNvSpPr>
              <a:spLocks noEditPoints="1"/>
            </p:cNvSpPr>
            <p:nvPr/>
          </p:nvSpPr>
          <p:spPr bwMode="auto">
            <a:xfrm>
              <a:off x="2529765" y="5042363"/>
              <a:ext cx="91582" cy="320930"/>
            </a:xfrm>
            <a:custGeom>
              <a:avLst/>
              <a:gdLst>
                <a:gd name="T0" fmla="*/ 55 w 91"/>
                <a:gd name="T1" fmla="*/ 202 h 319"/>
                <a:gd name="T2" fmla="*/ 18 w 91"/>
                <a:gd name="T3" fmla="*/ 199 h 319"/>
                <a:gd name="T4" fmla="*/ 54 w 91"/>
                <a:gd name="T5" fmla="*/ 191 h 319"/>
                <a:gd name="T6" fmla="*/ 64 w 91"/>
                <a:gd name="T7" fmla="*/ 137 h 319"/>
                <a:gd name="T8" fmla="*/ 61 w 91"/>
                <a:gd name="T9" fmla="*/ 103 h 319"/>
                <a:gd name="T10" fmla="*/ 34 w 91"/>
                <a:gd name="T11" fmla="*/ 66 h 319"/>
                <a:gd name="T12" fmla="*/ 67 w 91"/>
                <a:gd name="T13" fmla="*/ 51 h 319"/>
                <a:gd name="T14" fmla="*/ 31 w 91"/>
                <a:gd name="T15" fmla="*/ 39 h 319"/>
                <a:gd name="T16" fmla="*/ 52 w 91"/>
                <a:gd name="T17" fmla="*/ 4 h 319"/>
                <a:gd name="T18" fmla="*/ 54 w 91"/>
                <a:gd name="T19" fmla="*/ 21 h 319"/>
                <a:gd name="T20" fmla="*/ 61 w 91"/>
                <a:gd name="T21" fmla="*/ 79 h 319"/>
                <a:gd name="T22" fmla="*/ 56 w 91"/>
                <a:gd name="T23" fmla="*/ 75 h 319"/>
                <a:gd name="T24" fmla="*/ 45 w 91"/>
                <a:gd name="T25" fmla="*/ 34 h 319"/>
                <a:gd name="T26" fmla="*/ 35 w 91"/>
                <a:gd name="T27" fmla="*/ 19 h 319"/>
                <a:gd name="T28" fmla="*/ 26 w 91"/>
                <a:gd name="T29" fmla="*/ 15 h 319"/>
                <a:gd name="T30" fmla="*/ 19 w 91"/>
                <a:gd name="T31" fmla="*/ 28 h 319"/>
                <a:gd name="T32" fmla="*/ 18 w 91"/>
                <a:gd name="T33" fmla="*/ 51 h 319"/>
                <a:gd name="T34" fmla="*/ 9 w 91"/>
                <a:gd name="T35" fmla="*/ 83 h 319"/>
                <a:gd name="T36" fmla="*/ 10 w 91"/>
                <a:gd name="T37" fmla="*/ 117 h 319"/>
                <a:gd name="T38" fmla="*/ 2 w 91"/>
                <a:gd name="T39" fmla="*/ 138 h 319"/>
                <a:gd name="T40" fmla="*/ 9 w 91"/>
                <a:gd name="T41" fmla="*/ 194 h 319"/>
                <a:gd name="T42" fmla="*/ 11 w 91"/>
                <a:gd name="T43" fmla="*/ 192 h 319"/>
                <a:gd name="T44" fmla="*/ 11 w 91"/>
                <a:gd name="T45" fmla="*/ 208 h 319"/>
                <a:gd name="T46" fmla="*/ 17 w 91"/>
                <a:gd name="T47" fmla="*/ 224 h 319"/>
                <a:gd name="T48" fmla="*/ 21 w 91"/>
                <a:gd name="T49" fmla="*/ 215 h 319"/>
                <a:gd name="T50" fmla="*/ 33 w 91"/>
                <a:gd name="T51" fmla="*/ 255 h 319"/>
                <a:gd name="T52" fmla="*/ 54 w 91"/>
                <a:gd name="T53" fmla="*/ 290 h 319"/>
                <a:gd name="T54" fmla="*/ 50 w 91"/>
                <a:gd name="T55" fmla="*/ 247 h 319"/>
                <a:gd name="T56" fmla="*/ 53 w 91"/>
                <a:gd name="T57" fmla="*/ 224 h 319"/>
                <a:gd name="T58" fmla="*/ 61 w 91"/>
                <a:gd name="T59" fmla="*/ 286 h 319"/>
                <a:gd name="T60" fmla="*/ 68 w 91"/>
                <a:gd name="T61" fmla="*/ 307 h 319"/>
                <a:gd name="T62" fmla="*/ 65 w 91"/>
                <a:gd name="T63" fmla="*/ 275 h 319"/>
                <a:gd name="T64" fmla="*/ 68 w 91"/>
                <a:gd name="T65" fmla="*/ 244 h 319"/>
                <a:gd name="T66" fmla="*/ 68 w 91"/>
                <a:gd name="T67" fmla="*/ 197 h 319"/>
                <a:gd name="T68" fmla="*/ 65 w 91"/>
                <a:gd name="T69" fmla="*/ 172 h 319"/>
                <a:gd name="T70" fmla="*/ 64 w 91"/>
                <a:gd name="T71" fmla="*/ 141 h 319"/>
                <a:gd name="T72" fmla="*/ 72 w 91"/>
                <a:gd name="T73" fmla="*/ 208 h 319"/>
                <a:gd name="T74" fmla="*/ 75 w 91"/>
                <a:gd name="T75" fmla="*/ 231 h 319"/>
                <a:gd name="T76" fmla="*/ 83 w 91"/>
                <a:gd name="T77" fmla="*/ 242 h 319"/>
                <a:gd name="T78" fmla="*/ 76 w 91"/>
                <a:gd name="T79" fmla="*/ 244 h 319"/>
                <a:gd name="T80" fmla="*/ 83 w 91"/>
                <a:gd name="T81" fmla="*/ 256 h 319"/>
                <a:gd name="T82" fmla="*/ 86 w 91"/>
                <a:gd name="T83" fmla="*/ 235 h 319"/>
                <a:gd name="T84" fmla="*/ 87 w 91"/>
                <a:gd name="T85" fmla="*/ 222 h 319"/>
                <a:gd name="T86" fmla="*/ 90 w 91"/>
                <a:gd name="T87" fmla="*/ 190 h 319"/>
                <a:gd name="T88" fmla="*/ 85 w 91"/>
                <a:gd name="T89" fmla="*/ 120 h 319"/>
                <a:gd name="T90" fmla="*/ 82 w 91"/>
                <a:gd name="T91" fmla="*/ 105 h 319"/>
                <a:gd name="T92" fmla="*/ 84 w 91"/>
                <a:gd name="T93" fmla="*/ 92 h 319"/>
                <a:gd name="T94" fmla="*/ 78 w 91"/>
                <a:gd name="T95" fmla="*/ 76 h 319"/>
                <a:gd name="T96" fmla="*/ 72 w 91"/>
                <a:gd name="T97" fmla="*/ 45 h 319"/>
                <a:gd name="T98" fmla="*/ 63 w 91"/>
                <a:gd name="T99" fmla="*/ 15 h 319"/>
                <a:gd name="T100" fmla="*/ 60 w 91"/>
                <a:gd name="T101" fmla="*/ 2 h 319"/>
                <a:gd name="T102" fmla="*/ 56 w 91"/>
                <a:gd name="T103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" h="319">
                  <a:moveTo>
                    <a:pt x="55" y="202"/>
                  </a:moveTo>
                  <a:cubicBezTo>
                    <a:pt x="57" y="201"/>
                    <a:pt x="59" y="201"/>
                    <a:pt x="60" y="204"/>
                  </a:cubicBezTo>
                  <a:cubicBezTo>
                    <a:pt x="60" y="207"/>
                    <a:pt x="58" y="221"/>
                    <a:pt x="57" y="210"/>
                  </a:cubicBezTo>
                  <a:cubicBezTo>
                    <a:pt x="56" y="205"/>
                    <a:pt x="56" y="204"/>
                    <a:pt x="55" y="202"/>
                  </a:cubicBezTo>
                  <a:close/>
                  <a:moveTo>
                    <a:pt x="18" y="199"/>
                  </a:moveTo>
                  <a:cubicBezTo>
                    <a:pt x="18" y="200"/>
                    <a:pt x="19" y="198"/>
                    <a:pt x="19" y="201"/>
                  </a:cubicBezTo>
                  <a:cubicBezTo>
                    <a:pt x="18" y="203"/>
                    <a:pt x="19" y="201"/>
                    <a:pt x="18" y="203"/>
                  </a:cubicBezTo>
                  <a:lnTo>
                    <a:pt x="18" y="199"/>
                  </a:lnTo>
                  <a:close/>
                  <a:moveTo>
                    <a:pt x="54" y="191"/>
                  </a:moveTo>
                  <a:cubicBezTo>
                    <a:pt x="54" y="190"/>
                    <a:pt x="53" y="188"/>
                    <a:pt x="57" y="191"/>
                  </a:cubicBezTo>
                  <a:cubicBezTo>
                    <a:pt x="56" y="191"/>
                    <a:pt x="59" y="192"/>
                    <a:pt x="55" y="191"/>
                  </a:cubicBezTo>
                  <a:cubicBezTo>
                    <a:pt x="53" y="191"/>
                    <a:pt x="55" y="191"/>
                    <a:pt x="54" y="191"/>
                  </a:cubicBezTo>
                  <a:close/>
                  <a:moveTo>
                    <a:pt x="61" y="103"/>
                  </a:moveTo>
                  <a:cubicBezTo>
                    <a:pt x="64" y="106"/>
                    <a:pt x="63" y="113"/>
                    <a:pt x="64" y="118"/>
                  </a:cubicBezTo>
                  <a:cubicBezTo>
                    <a:pt x="64" y="121"/>
                    <a:pt x="64" y="124"/>
                    <a:pt x="64" y="127"/>
                  </a:cubicBezTo>
                  <a:cubicBezTo>
                    <a:pt x="66" y="142"/>
                    <a:pt x="65" y="135"/>
                    <a:pt x="64" y="137"/>
                  </a:cubicBezTo>
                  <a:cubicBezTo>
                    <a:pt x="61" y="130"/>
                    <a:pt x="64" y="129"/>
                    <a:pt x="61" y="114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0" y="101"/>
                    <a:pt x="61" y="104"/>
                    <a:pt x="62" y="103"/>
                  </a:cubicBezTo>
                  <a:lnTo>
                    <a:pt x="61" y="103"/>
                  </a:lnTo>
                  <a:close/>
                  <a:moveTo>
                    <a:pt x="36" y="76"/>
                  </a:moveTo>
                  <a:cubicBezTo>
                    <a:pt x="37" y="78"/>
                    <a:pt x="37" y="77"/>
                    <a:pt x="36" y="79"/>
                  </a:cubicBezTo>
                  <a:cubicBezTo>
                    <a:pt x="36" y="79"/>
                    <a:pt x="34" y="79"/>
                    <a:pt x="36" y="76"/>
                  </a:cubicBezTo>
                  <a:close/>
                  <a:moveTo>
                    <a:pt x="34" y="66"/>
                  </a:moveTo>
                  <a:cubicBezTo>
                    <a:pt x="34" y="68"/>
                    <a:pt x="34" y="67"/>
                    <a:pt x="34" y="68"/>
                  </a:cubicBezTo>
                  <a:cubicBezTo>
                    <a:pt x="32" y="65"/>
                    <a:pt x="32" y="65"/>
                    <a:pt x="34" y="63"/>
                  </a:cubicBezTo>
                  <a:cubicBezTo>
                    <a:pt x="34" y="64"/>
                    <a:pt x="34" y="61"/>
                    <a:pt x="34" y="6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49"/>
                    <a:pt x="68" y="51"/>
                  </a:cubicBezTo>
                  <a:cubicBezTo>
                    <a:pt x="68" y="52"/>
                    <a:pt x="68" y="54"/>
                    <a:pt x="67" y="51"/>
                  </a:cubicBezTo>
                  <a:close/>
                  <a:moveTo>
                    <a:pt x="32" y="42"/>
                  </a:moveTo>
                  <a:cubicBezTo>
                    <a:pt x="32" y="41"/>
                    <a:pt x="32" y="42"/>
                    <a:pt x="31" y="39"/>
                  </a:cubicBezTo>
                  <a:cubicBezTo>
                    <a:pt x="30" y="36"/>
                    <a:pt x="31" y="39"/>
                    <a:pt x="31" y="38"/>
                  </a:cubicBezTo>
                  <a:cubicBezTo>
                    <a:pt x="34" y="39"/>
                    <a:pt x="34" y="38"/>
                    <a:pt x="32" y="42"/>
                  </a:cubicBezTo>
                  <a:close/>
                  <a:moveTo>
                    <a:pt x="55" y="1"/>
                  </a:moveTo>
                  <a:cubicBezTo>
                    <a:pt x="51" y="2"/>
                    <a:pt x="54" y="0"/>
                    <a:pt x="52" y="4"/>
                  </a:cubicBezTo>
                  <a:cubicBezTo>
                    <a:pt x="52" y="4"/>
                    <a:pt x="52" y="5"/>
                    <a:pt x="52" y="5"/>
                  </a:cubicBezTo>
                  <a:cubicBezTo>
                    <a:pt x="52" y="8"/>
                    <a:pt x="53" y="9"/>
                    <a:pt x="53" y="11"/>
                  </a:cubicBezTo>
                  <a:cubicBezTo>
                    <a:pt x="53" y="19"/>
                    <a:pt x="53" y="11"/>
                    <a:pt x="54" y="16"/>
                  </a:cubicBezTo>
                  <a:cubicBezTo>
                    <a:pt x="54" y="17"/>
                    <a:pt x="54" y="17"/>
                    <a:pt x="54" y="21"/>
                  </a:cubicBezTo>
                  <a:cubicBezTo>
                    <a:pt x="54" y="28"/>
                    <a:pt x="56" y="36"/>
                    <a:pt x="56" y="41"/>
                  </a:cubicBezTo>
                  <a:cubicBezTo>
                    <a:pt x="57" y="45"/>
                    <a:pt x="58" y="48"/>
                    <a:pt x="58" y="51"/>
                  </a:cubicBezTo>
                  <a:cubicBezTo>
                    <a:pt x="59" y="55"/>
                    <a:pt x="57" y="54"/>
                    <a:pt x="58" y="61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80"/>
                    <a:pt x="62" y="80"/>
                  </a:cubicBezTo>
                  <a:cubicBezTo>
                    <a:pt x="61" y="85"/>
                    <a:pt x="63" y="93"/>
                    <a:pt x="62" y="96"/>
                  </a:cubicBezTo>
                  <a:cubicBezTo>
                    <a:pt x="59" y="94"/>
                    <a:pt x="61" y="95"/>
                    <a:pt x="59" y="89"/>
                  </a:cubicBezTo>
                  <a:cubicBezTo>
                    <a:pt x="58" y="85"/>
                    <a:pt x="60" y="76"/>
                    <a:pt x="56" y="75"/>
                  </a:cubicBezTo>
                  <a:cubicBezTo>
                    <a:pt x="58" y="72"/>
                    <a:pt x="55" y="68"/>
                    <a:pt x="54" y="64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36"/>
                    <a:pt x="50" y="33"/>
                    <a:pt x="47" y="31"/>
                  </a:cubicBezTo>
                  <a:cubicBezTo>
                    <a:pt x="43" y="34"/>
                    <a:pt x="47" y="31"/>
                    <a:pt x="45" y="34"/>
                  </a:cubicBezTo>
                  <a:cubicBezTo>
                    <a:pt x="43" y="36"/>
                    <a:pt x="41" y="33"/>
                    <a:pt x="41" y="32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0"/>
                    <a:pt x="38" y="31"/>
                    <a:pt x="38" y="30"/>
                  </a:cubicBezTo>
                  <a:cubicBezTo>
                    <a:pt x="38" y="25"/>
                    <a:pt x="40" y="21"/>
                    <a:pt x="35" y="19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6"/>
                    <a:pt x="31" y="22"/>
                    <a:pt x="32" y="28"/>
                  </a:cubicBezTo>
                  <a:cubicBezTo>
                    <a:pt x="30" y="27"/>
                    <a:pt x="30" y="26"/>
                    <a:pt x="28" y="24"/>
                  </a:cubicBezTo>
                  <a:cubicBezTo>
                    <a:pt x="28" y="23"/>
                    <a:pt x="24" y="21"/>
                    <a:pt x="26" y="15"/>
                  </a:cubicBezTo>
                  <a:cubicBezTo>
                    <a:pt x="19" y="14"/>
                    <a:pt x="24" y="13"/>
                    <a:pt x="19" y="11"/>
                  </a:cubicBezTo>
                  <a:cubicBezTo>
                    <a:pt x="20" y="13"/>
                    <a:pt x="20" y="13"/>
                    <a:pt x="21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22"/>
                    <a:pt x="19" y="22"/>
                    <a:pt x="19" y="28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3"/>
                    <a:pt x="17" y="32"/>
                    <a:pt x="16" y="36"/>
                  </a:cubicBezTo>
                  <a:cubicBezTo>
                    <a:pt x="21" y="34"/>
                    <a:pt x="17" y="38"/>
                    <a:pt x="19" y="43"/>
                  </a:cubicBezTo>
                  <a:cubicBezTo>
                    <a:pt x="18" y="51"/>
                    <a:pt x="18" y="51"/>
                    <a:pt x="18" y="51"/>
                  </a:cubicBezTo>
                  <a:cubicBezTo>
                    <a:pt x="18" y="56"/>
                    <a:pt x="18" y="55"/>
                    <a:pt x="19" y="58"/>
                  </a:cubicBezTo>
                  <a:cubicBezTo>
                    <a:pt x="17" y="62"/>
                    <a:pt x="17" y="65"/>
                    <a:pt x="18" y="69"/>
                  </a:cubicBezTo>
                  <a:cubicBezTo>
                    <a:pt x="14" y="72"/>
                    <a:pt x="10" y="75"/>
                    <a:pt x="12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96"/>
                    <a:pt x="10" y="96"/>
                    <a:pt x="10" y="98"/>
                  </a:cubicBezTo>
                  <a:cubicBezTo>
                    <a:pt x="10" y="101"/>
                    <a:pt x="11" y="101"/>
                    <a:pt x="11" y="102"/>
                  </a:cubicBezTo>
                  <a:cubicBezTo>
                    <a:pt x="12" y="105"/>
                    <a:pt x="9" y="111"/>
                    <a:pt x="10" y="117"/>
                  </a:cubicBezTo>
                  <a:cubicBezTo>
                    <a:pt x="8" y="120"/>
                    <a:pt x="6" y="121"/>
                    <a:pt x="6" y="125"/>
                  </a:cubicBezTo>
                  <a:cubicBezTo>
                    <a:pt x="6" y="130"/>
                    <a:pt x="7" y="127"/>
                    <a:pt x="8" y="132"/>
                  </a:cubicBezTo>
                  <a:cubicBezTo>
                    <a:pt x="6" y="132"/>
                    <a:pt x="5" y="130"/>
                    <a:pt x="3" y="133"/>
                  </a:cubicBezTo>
                  <a:cubicBezTo>
                    <a:pt x="0" y="139"/>
                    <a:pt x="7" y="137"/>
                    <a:pt x="2" y="138"/>
                  </a:cubicBezTo>
                  <a:cubicBezTo>
                    <a:pt x="2" y="143"/>
                    <a:pt x="1" y="143"/>
                    <a:pt x="2" y="147"/>
                  </a:cubicBezTo>
                  <a:cubicBezTo>
                    <a:pt x="4" y="185"/>
                    <a:pt x="4" y="185"/>
                    <a:pt x="4" y="185"/>
                  </a:cubicBezTo>
                  <a:cubicBezTo>
                    <a:pt x="6" y="185"/>
                    <a:pt x="6" y="184"/>
                    <a:pt x="7" y="185"/>
                  </a:cubicBezTo>
                  <a:cubicBezTo>
                    <a:pt x="9" y="194"/>
                    <a:pt x="9" y="194"/>
                    <a:pt x="9" y="194"/>
                  </a:cubicBezTo>
                  <a:cubicBezTo>
                    <a:pt x="9" y="193"/>
                    <a:pt x="10" y="194"/>
                    <a:pt x="10" y="194"/>
                  </a:cubicBezTo>
                  <a:cubicBezTo>
                    <a:pt x="11" y="193"/>
                    <a:pt x="11" y="193"/>
                    <a:pt x="11" y="193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1" y="191"/>
                    <a:pt x="11" y="191"/>
                    <a:pt x="11" y="191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10" y="205"/>
                    <a:pt x="10" y="205"/>
                    <a:pt x="10" y="205"/>
                  </a:cubicBezTo>
                  <a:cubicBezTo>
                    <a:pt x="10" y="208"/>
                    <a:pt x="10" y="207"/>
                    <a:pt x="11" y="208"/>
                  </a:cubicBezTo>
                  <a:cubicBezTo>
                    <a:pt x="11" y="208"/>
                    <a:pt x="11" y="209"/>
                    <a:pt x="11" y="209"/>
                  </a:cubicBezTo>
                  <a:cubicBezTo>
                    <a:pt x="13" y="214"/>
                    <a:pt x="13" y="214"/>
                    <a:pt x="13" y="214"/>
                  </a:cubicBezTo>
                  <a:cubicBezTo>
                    <a:pt x="16" y="220"/>
                    <a:pt x="16" y="221"/>
                    <a:pt x="16" y="222"/>
                  </a:cubicBezTo>
                  <a:cubicBezTo>
                    <a:pt x="17" y="224"/>
                    <a:pt x="17" y="224"/>
                    <a:pt x="17" y="224"/>
                  </a:cubicBezTo>
                  <a:cubicBezTo>
                    <a:pt x="17" y="224"/>
                    <a:pt x="17" y="225"/>
                    <a:pt x="17" y="227"/>
                  </a:cubicBezTo>
                  <a:cubicBezTo>
                    <a:pt x="20" y="226"/>
                    <a:pt x="22" y="228"/>
                    <a:pt x="22" y="231"/>
                  </a:cubicBezTo>
                  <a:cubicBezTo>
                    <a:pt x="22" y="232"/>
                    <a:pt x="22" y="232"/>
                    <a:pt x="22" y="232"/>
                  </a:cubicBezTo>
                  <a:cubicBezTo>
                    <a:pt x="25" y="227"/>
                    <a:pt x="22" y="225"/>
                    <a:pt x="21" y="215"/>
                  </a:cubicBezTo>
                  <a:cubicBezTo>
                    <a:pt x="26" y="218"/>
                    <a:pt x="23" y="218"/>
                    <a:pt x="26" y="232"/>
                  </a:cubicBezTo>
                  <a:cubicBezTo>
                    <a:pt x="28" y="236"/>
                    <a:pt x="26" y="237"/>
                    <a:pt x="28" y="240"/>
                  </a:cubicBezTo>
                  <a:cubicBezTo>
                    <a:pt x="29" y="244"/>
                    <a:pt x="30" y="243"/>
                    <a:pt x="31" y="246"/>
                  </a:cubicBezTo>
                  <a:cubicBezTo>
                    <a:pt x="32" y="249"/>
                    <a:pt x="32" y="252"/>
                    <a:pt x="33" y="255"/>
                  </a:cubicBezTo>
                  <a:cubicBezTo>
                    <a:pt x="41" y="278"/>
                    <a:pt x="41" y="278"/>
                    <a:pt x="41" y="278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51" y="283"/>
                    <a:pt x="48" y="282"/>
                    <a:pt x="51" y="287"/>
                  </a:cubicBezTo>
                  <a:cubicBezTo>
                    <a:pt x="53" y="292"/>
                    <a:pt x="51" y="288"/>
                    <a:pt x="54" y="290"/>
                  </a:cubicBezTo>
                  <a:cubicBezTo>
                    <a:pt x="56" y="284"/>
                    <a:pt x="53" y="279"/>
                    <a:pt x="52" y="269"/>
                  </a:cubicBezTo>
                  <a:cubicBezTo>
                    <a:pt x="51" y="262"/>
                    <a:pt x="49" y="256"/>
                    <a:pt x="49" y="248"/>
                  </a:cubicBezTo>
                  <a:cubicBezTo>
                    <a:pt x="48" y="249"/>
                    <a:pt x="48" y="250"/>
                    <a:pt x="49" y="248"/>
                  </a:cubicBezTo>
                  <a:cubicBezTo>
                    <a:pt x="52" y="244"/>
                    <a:pt x="46" y="250"/>
                    <a:pt x="50" y="247"/>
                  </a:cubicBezTo>
                  <a:cubicBezTo>
                    <a:pt x="50" y="247"/>
                    <a:pt x="51" y="247"/>
                    <a:pt x="51" y="247"/>
                  </a:cubicBezTo>
                  <a:cubicBezTo>
                    <a:pt x="51" y="246"/>
                    <a:pt x="51" y="246"/>
                    <a:pt x="51" y="246"/>
                  </a:cubicBezTo>
                  <a:cubicBezTo>
                    <a:pt x="51" y="237"/>
                    <a:pt x="47" y="229"/>
                    <a:pt x="50" y="220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28"/>
                    <a:pt x="53" y="231"/>
                    <a:pt x="53" y="233"/>
                  </a:cubicBezTo>
                  <a:cubicBezTo>
                    <a:pt x="54" y="237"/>
                    <a:pt x="52" y="242"/>
                    <a:pt x="53" y="246"/>
                  </a:cubicBezTo>
                  <a:cubicBezTo>
                    <a:pt x="54" y="248"/>
                    <a:pt x="54" y="248"/>
                    <a:pt x="54" y="248"/>
                  </a:cubicBezTo>
                  <a:cubicBezTo>
                    <a:pt x="57" y="259"/>
                    <a:pt x="59" y="275"/>
                    <a:pt x="61" y="286"/>
                  </a:cubicBezTo>
                  <a:cubicBezTo>
                    <a:pt x="61" y="292"/>
                    <a:pt x="61" y="298"/>
                    <a:pt x="62" y="304"/>
                  </a:cubicBezTo>
                  <a:cubicBezTo>
                    <a:pt x="62" y="309"/>
                    <a:pt x="61" y="319"/>
                    <a:pt x="65" y="318"/>
                  </a:cubicBezTo>
                  <a:cubicBezTo>
                    <a:pt x="67" y="317"/>
                    <a:pt x="67" y="315"/>
                    <a:pt x="68" y="313"/>
                  </a:cubicBezTo>
                  <a:cubicBezTo>
                    <a:pt x="68" y="308"/>
                    <a:pt x="69" y="315"/>
                    <a:pt x="68" y="307"/>
                  </a:cubicBezTo>
                  <a:cubicBezTo>
                    <a:pt x="68" y="303"/>
                    <a:pt x="71" y="293"/>
                    <a:pt x="68" y="289"/>
                  </a:cubicBezTo>
                  <a:cubicBezTo>
                    <a:pt x="67" y="288"/>
                    <a:pt x="67" y="288"/>
                    <a:pt x="67" y="288"/>
                  </a:cubicBezTo>
                  <a:cubicBezTo>
                    <a:pt x="67" y="288"/>
                    <a:pt x="67" y="286"/>
                    <a:pt x="67" y="286"/>
                  </a:cubicBezTo>
                  <a:cubicBezTo>
                    <a:pt x="66" y="278"/>
                    <a:pt x="66" y="279"/>
                    <a:pt x="65" y="275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64" y="258"/>
                    <a:pt x="64" y="260"/>
                    <a:pt x="63" y="258"/>
                  </a:cubicBezTo>
                  <a:cubicBezTo>
                    <a:pt x="62" y="255"/>
                    <a:pt x="63" y="254"/>
                    <a:pt x="63" y="252"/>
                  </a:cubicBezTo>
                  <a:cubicBezTo>
                    <a:pt x="64" y="248"/>
                    <a:pt x="61" y="244"/>
                    <a:pt x="68" y="244"/>
                  </a:cubicBezTo>
                  <a:cubicBezTo>
                    <a:pt x="68" y="238"/>
                    <a:pt x="70" y="240"/>
                    <a:pt x="67" y="235"/>
                  </a:cubicBezTo>
                  <a:cubicBezTo>
                    <a:pt x="68" y="229"/>
                    <a:pt x="67" y="228"/>
                    <a:pt x="70" y="223"/>
                  </a:cubicBezTo>
                  <a:cubicBezTo>
                    <a:pt x="70" y="218"/>
                    <a:pt x="69" y="216"/>
                    <a:pt x="70" y="211"/>
                  </a:cubicBezTo>
                  <a:cubicBezTo>
                    <a:pt x="62" y="210"/>
                    <a:pt x="68" y="203"/>
                    <a:pt x="68" y="197"/>
                  </a:cubicBezTo>
                  <a:cubicBezTo>
                    <a:pt x="65" y="193"/>
                    <a:pt x="65" y="193"/>
                    <a:pt x="65" y="193"/>
                  </a:cubicBezTo>
                  <a:cubicBezTo>
                    <a:pt x="66" y="187"/>
                    <a:pt x="66" y="189"/>
                    <a:pt x="65" y="182"/>
                  </a:cubicBezTo>
                  <a:cubicBezTo>
                    <a:pt x="65" y="181"/>
                    <a:pt x="65" y="176"/>
                    <a:pt x="65" y="173"/>
                  </a:cubicBezTo>
                  <a:cubicBezTo>
                    <a:pt x="65" y="172"/>
                    <a:pt x="65" y="172"/>
                    <a:pt x="65" y="172"/>
                  </a:cubicBezTo>
                  <a:cubicBezTo>
                    <a:pt x="66" y="165"/>
                    <a:pt x="65" y="164"/>
                    <a:pt x="63" y="159"/>
                  </a:cubicBezTo>
                  <a:cubicBezTo>
                    <a:pt x="64" y="157"/>
                    <a:pt x="64" y="158"/>
                    <a:pt x="65" y="157"/>
                  </a:cubicBezTo>
                  <a:cubicBezTo>
                    <a:pt x="64" y="153"/>
                    <a:pt x="65" y="152"/>
                    <a:pt x="64" y="148"/>
                  </a:cubicBezTo>
                  <a:cubicBezTo>
                    <a:pt x="62" y="140"/>
                    <a:pt x="64" y="143"/>
                    <a:pt x="64" y="141"/>
                  </a:cubicBezTo>
                  <a:cubicBezTo>
                    <a:pt x="67" y="143"/>
                    <a:pt x="66" y="140"/>
                    <a:pt x="66" y="146"/>
                  </a:cubicBezTo>
                  <a:cubicBezTo>
                    <a:pt x="69" y="169"/>
                    <a:pt x="69" y="169"/>
                    <a:pt x="69" y="169"/>
                  </a:cubicBezTo>
                  <a:cubicBezTo>
                    <a:pt x="70" y="178"/>
                    <a:pt x="70" y="203"/>
                    <a:pt x="71" y="204"/>
                  </a:cubicBezTo>
                  <a:cubicBezTo>
                    <a:pt x="71" y="206"/>
                    <a:pt x="72" y="206"/>
                    <a:pt x="72" y="208"/>
                  </a:cubicBezTo>
                  <a:cubicBezTo>
                    <a:pt x="72" y="211"/>
                    <a:pt x="70" y="217"/>
                    <a:pt x="74" y="221"/>
                  </a:cubicBezTo>
                  <a:cubicBezTo>
                    <a:pt x="75" y="222"/>
                    <a:pt x="75" y="222"/>
                    <a:pt x="76" y="222"/>
                  </a:cubicBezTo>
                  <a:cubicBezTo>
                    <a:pt x="76" y="226"/>
                    <a:pt x="76" y="226"/>
                    <a:pt x="77" y="228"/>
                  </a:cubicBezTo>
                  <a:cubicBezTo>
                    <a:pt x="76" y="230"/>
                    <a:pt x="76" y="230"/>
                    <a:pt x="75" y="231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80" y="236"/>
                    <a:pt x="79" y="236"/>
                    <a:pt x="81" y="234"/>
                  </a:cubicBezTo>
                  <a:cubicBezTo>
                    <a:pt x="83" y="238"/>
                    <a:pt x="81" y="235"/>
                    <a:pt x="84" y="237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79" y="240"/>
                    <a:pt x="85" y="241"/>
                    <a:pt x="79" y="240"/>
                  </a:cubicBezTo>
                  <a:cubicBezTo>
                    <a:pt x="78" y="242"/>
                    <a:pt x="78" y="242"/>
                    <a:pt x="78" y="242"/>
                  </a:cubicBezTo>
                  <a:cubicBezTo>
                    <a:pt x="76" y="246"/>
                    <a:pt x="81" y="240"/>
                    <a:pt x="77" y="244"/>
                  </a:cubicBezTo>
                  <a:cubicBezTo>
                    <a:pt x="77" y="244"/>
                    <a:pt x="77" y="244"/>
                    <a:pt x="76" y="244"/>
                  </a:cubicBezTo>
                  <a:cubicBezTo>
                    <a:pt x="73" y="246"/>
                    <a:pt x="73" y="246"/>
                    <a:pt x="73" y="246"/>
                  </a:cubicBezTo>
                  <a:cubicBezTo>
                    <a:pt x="75" y="253"/>
                    <a:pt x="75" y="253"/>
                    <a:pt x="75" y="253"/>
                  </a:cubicBezTo>
                  <a:cubicBezTo>
                    <a:pt x="82" y="254"/>
                    <a:pt x="78" y="256"/>
                    <a:pt x="80" y="261"/>
                  </a:cubicBezTo>
                  <a:cubicBezTo>
                    <a:pt x="84" y="258"/>
                    <a:pt x="79" y="259"/>
                    <a:pt x="83" y="256"/>
                  </a:cubicBezTo>
                  <a:cubicBezTo>
                    <a:pt x="83" y="254"/>
                    <a:pt x="83" y="254"/>
                    <a:pt x="82" y="253"/>
                  </a:cubicBezTo>
                  <a:cubicBezTo>
                    <a:pt x="85" y="250"/>
                    <a:pt x="84" y="249"/>
                    <a:pt x="87" y="248"/>
                  </a:cubicBezTo>
                  <a:cubicBezTo>
                    <a:pt x="87" y="243"/>
                    <a:pt x="86" y="244"/>
                    <a:pt x="87" y="241"/>
                  </a:cubicBezTo>
                  <a:cubicBezTo>
                    <a:pt x="85" y="239"/>
                    <a:pt x="86" y="240"/>
                    <a:pt x="86" y="235"/>
                  </a:cubicBezTo>
                  <a:cubicBezTo>
                    <a:pt x="91" y="234"/>
                    <a:pt x="87" y="231"/>
                    <a:pt x="86" y="228"/>
                  </a:cubicBezTo>
                  <a:cubicBezTo>
                    <a:pt x="87" y="226"/>
                    <a:pt x="89" y="225"/>
                    <a:pt x="89" y="223"/>
                  </a:cubicBezTo>
                  <a:cubicBezTo>
                    <a:pt x="89" y="222"/>
                    <a:pt x="89" y="222"/>
                    <a:pt x="87" y="222"/>
                  </a:cubicBezTo>
                  <a:cubicBezTo>
                    <a:pt x="87" y="222"/>
                    <a:pt x="87" y="222"/>
                    <a:pt x="87" y="222"/>
                  </a:cubicBezTo>
                  <a:cubicBezTo>
                    <a:pt x="84" y="220"/>
                    <a:pt x="85" y="221"/>
                    <a:pt x="84" y="219"/>
                  </a:cubicBezTo>
                  <a:cubicBezTo>
                    <a:pt x="89" y="220"/>
                    <a:pt x="89" y="220"/>
                    <a:pt x="89" y="220"/>
                  </a:cubicBezTo>
                  <a:cubicBezTo>
                    <a:pt x="90" y="212"/>
                    <a:pt x="91" y="216"/>
                    <a:pt x="90" y="207"/>
                  </a:cubicBezTo>
                  <a:cubicBezTo>
                    <a:pt x="89" y="201"/>
                    <a:pt x="90" y="195"/>
                    <a:pt x="90" y="190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7"/>
                    <a:pt x="89" y="186"/>
                    <a:pt x="89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87" y="155"/>
                    <a:pt x="87" y="138"/>
                    <a:pt x="85" y="120"/>
                  </a:cubicBezTo>
                  <a:cubicBezTo>
                    <a:pt x="84" y="115"/>
                    <a:pt x="83" y="112"/>
                    <a:pt x="84" y="107"/>
                  </a:cubicBezTo>
                  <a:cubicBezTo>
                    <a:pt x="84" y="107"/>
                    <a:pt x="84" y="106"/>
                    <a:pt x="84" y="106"/>
                  </a:cubicBezTo>
                  <a:cubicBezTo>
                    <a:pt x="83" y="106"/>
                    <a:pt x="83" y="106"/>
                    <a:pt x="83" y="106"/>
                  </a:cubicBezTo>
                  <a:cubicBezTo>
                    <a:pt x="83" y="106"/>
                    <a:pt x="82" y="106"/>
                    <a:pt x="82" y="105"/>
                  </a:cubicBezTo>
                  <a:cubicBezTo>
                    <a:pt x="82" y="105"/>
                    <a:pt x="82" y="105"/>
                    <a:pt x="81" y="104"/>
                  </a:cubicBezTo>
                  <a:cubicBezTo>
                    <a:pt x="82" y="102"/>
                    <a:pt x="82" y="102"/>
                    <a:pt x="81" y="98"/>
                  </a:cubicBezTo>
                  <a:cubicBezTo>
                    <a:pt x="78" y="99"/>
                    <a:pt x="80" y="99"/>
                    <a:pt x="79" y="98"/>
                  </a:cubicBezTo>
                  <a:cubicBezTo>
                    <a:pt x="80" y="93"/>
                    <a:pt x="81" y="96"/>
                    <a:pt x="84" y="92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3" y="88"/>
                    <a:pt x="83" y="89"/>
                    <a:pt x="83" y="86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79" y="82"/>
                    <a:pt x="77" y="85"/>
                    <a:pt x="78" y="76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6" y="73"/>
                    <a:pt x="77" y="73"/>
                    <a:pt x="77" y="7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49"/>
                    <a:pt x="73" y="47"/>
                    <a:pt x="72" y="45"/>
                  </a:cubicBezTo>
                  <a:cubicBezTo>
                    <a:pt x="71" y="37"/>
                    <a:pt x="72" y="34"/>
                    <a:pt x="67" y="35"/>
                  </a:cubicBezTo>
                  <a:cubicBezTo>
                    <a:pt x="67" y="31"/>
                    <a:pt x="66" y="32"/>
                    <a:pt x="66" y="27"/>
                  </a:cubicBezTo>
                  <a:cubicBezTo>
                    <a:pt x="66" y="21"/>
                    <a:pt x="68" y="20"/>
                    <a:pt x="64" y="17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3"/>
                    <a:pt x="62" y="11"/>
                    <a:pt x="62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5" y="11"/>
                    <a:pt x="62" y="7"/>
                    <a:pt x="58" y="9"/>
                  </a:cubicBezTo>
                  <a:cubicBezTo>
                    <a:pt x="59" y="4"/>
                    <a:pt x="60" y="8"/>
                    <a:pt x="60" y="2"/>
                  </a:cubicBezTo>
                  <a:cubicBezTo>
                    <a:pt x="58" y="3"/>
                    <a:pt x="60" y="2"/>
                    <a:pt x="58" y="3"/>
                  </a:cubicBezTo>
                  <a:cubicBezTo>
                    <a:pt x="58" y="4"/>
                    <a:pt x="58" y="5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5" name="Freeform 50"/>
            <p:cNvSpPr>
              <a:spLocks noEditPoints="1"/>
            </p:cNvSpPr>
            <p:nvPr/>
          </p:nvSpPr>
          <p:spPr bwMode="auto">
            <a:xfrm>
              <a:off x="2523503" y="5666219"/>
              <a:ext cx="95496" cy="327192"/>
            </a:xfrm>
            <a:custGeom>
              <a:avLst/>
              <a:gdLst>
                <a:gd name="T0" fmla="*/ 46 w 95"/>
                <a:gd name="T1" fmla="*/ 252 h 325"/>
                <a:gd name="T2" fmla="*/ 46 w 95"/>
                <a:gd name="T3" fmla="*/ 251 h 325"/>
                <a:gd name="T4" fmla="*/ 79 w 95"/>
                <a:gd name="T5" fmla="*/ 239 h 325"/>
                <a:gd name="T6" fmla="*/ 51 w 95"/>
                <a:gd name="T7" fmla="*/ 193 h 325"/>
                <a:gd name="T8" fmla="*/ 52 w 95"/>
                <a:gd name="T9" fmla="*/ 100 h 325"/>
                <a:gd name="T10" fmla="*/ 44 w 95"/>
                <a:gd name="T11" fmla="*/ 73 h 325"/>
                <a:gd name="T12" fmla="*/ 30 w 95"/>
                <a:gd name="T13" fmla="*/ 35 h 325"/>
                <a:gd name="T14" fmla="*/ 25 w 95"/>
                <a:gd name="T15" fmla="*/ 14 h 325"/>
                <a:gd name="T16" fmla="*/ 19 w 95"/>
                <a:gd name="T17" fmla="*/ 3 h 325"/>
                <a:gd name="T18" fmla="*/ 13 w 95"/>
                <a:gd name="T19" fmla="*/ 7 h 325"/>
                <a:gd name="T20" fmla="*/ 7 w 95"/>
                <a:gd name="T21" fmla="*/ 35 h 325"/>
                <a:gd name="T22" fmla="*/ 9 w 95"/>
                <a:gd name="T23" fmla="*/ 62 h 325"/>
                <a:gd name="T24" fmla="*/ 3 w 95"/>
                <a:gd name="T25" fmla="*/ 77 h 325"/>
                <a:gd name="T26" fmla="*/ 3 w 95"/>
                <a:gd name="T27" fmla="*/ 86 h 325"/>
                <a:gd name="T28" fmla="*/ 3 w 95"/>
                <a:gd name="T29" fmla="*/ 98 h 325"/>
                <a:gd name="T30" fmla="*/ 2 w 95"/>
                <a:gd name="T31" fmla="*/ 128 h 325"/>
                <a:gd name="T32" fmla="*/ 0 w 95"/>
                <a:gd name="T33" fmla="*/ 129 h 325"/>
                <a:gd name="T34" fmla="*/ 1 w 95"/>
                <a:gd name="T35" fmla="*/ 160 h 325"/>
                <a:gd name="T36" fmla="*/ 5 w 95"/>
                <a:gd name="T37" fmla="*/ 180 h 325"/>
                <a:gd name="T38" fmla="*/ 8 w 95"/>
                <a:gd name="T39" fmla="*/ 199 h 325"/>
                <a:gd name="T40" fmla="*/ 16 w 95"/>
                <a:gd name="T41" fmla="*/ 228 h 325"/>
                <a:gd name="T42" fmla="*/ 19 w 95"/>
                <a:gd name="T43" fmla="*/ 224 h 325"/>
                <a:gd name="T44" fmla="*/ 24 w 95"/>
                <a:gd name="T45" fmla="*/ 228 h 325"/>
                <a:gd name="T46" fmla="*/ 30 w 95"/>
                <a:gd name="T47" fmla="*/ 253 h 325"/>
                <a:gd name="T48" fmla="*/ 36 w 95"/>
                <a:gd name="T49" fmla="*/ 281 h 325"/>
                <a:gd name="T50" fmla="*/ 39 w 95"/>
                <a:gd name="T51" fmla="*/ 296 h 325"/>
                <a:gd name="T52" fmla="*/ 45 w 95"/>
                <a:gd name="T53" fmla="*/ 311 h 325"/>
                <a:gd name="T54" fmla="*/ 63 w 95"/>
                <a:gd name="T55" fmla="*/ 303 h 325"/>
                <a:gd name="T56" fmla="*/ 63 w 95"/>
                <a:gd name="T57" fmla="*/ 293 h 325"/>
                <a:gd name="T58" fmla="*/ 67 w 95"/>
                <a:gd name="T59" fmla="*/ 306 h 325"/>
                <a:gd name="T60" fmla="*/ 69 w 95"/>
                <a:gd name="T61" fmla="*/ 299 h 325"/>
                <a:gd name="T62" fmla="*/ 59 w 95"/>
                <a:gd name="T63" fmla="*/ 239 h 325"/>
                <a:gd name="T64" fmla="*/ 53 w 95"/>
                <a:gd name="T65" fmla="*/ 196 h 325"/>
                <a:gd name="T66" fmla="*/ 62 w 95"/>
                <a:gd name="T67" fmla="*/ 216 h 325"/>
                <a:gd name="T68" fmla="*/ 68 w 95"/>
                <a:gd name="T69" fmla="*/ 258 h 325"/>
                <a:gd name="T70" fmla="*/ 77 w 95"/>
                <a:gd name="T71" fmla="*/ 293 h 325"/>
                <a:gd name="T72" fmla="*/ 79 w 95"/>
                <a:gd name="T73" fmla="*/ 256 h 325"/>
                <a:gd name="T74" fmla="*/ 83 w 95"/>
                <a:gd name="T75" fmla="*/ 305 h 325"/>
                <a:gd name="T76" fmla="*/ 87 w 95"/>
                <a:gd name="T77" fmla="*/ 323 h 325"/>
                <a:gd name="T78" fmla="*/ 93 w 95"/>
                <a:gd name="T79" fmla="*/ 288 h 325"/>
                <a:gd name="T80" fmla="*/ 88 w 95"/>
                <a:gd name="T81" fmla="*/ 218 h 325"/>
                <a:gd name="T82" fmla="*/ 62 w 95"/>
                <a:gd name="T83" fmla="*/ 129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5" h="325">
                  <a:moveTo>
                    <a:pt x="49" y="261"/>
                  </a:moveTo>
                  <a:cubicBezTo>
                    <a:pt x="45" y="261"/>
                    <a:pt x="46" y="262"/>
                    <a:pt x="45" y="258"/>
                  </a:cubicBezTo>
                  <a:cubicBezTo>
                    <a:pt x="44" y="254"/>
                    <a:pt x="44" y="254"/>
                    <a:pt x="46" y="252"/>
                  </a:cubicBezTo>
                  <a:cubicBezTo>
                    <a:pt x="49" y="261"/>
                    <a:pt x="49" y="261"/>
                    <a:pt x="49" y="261"/>
                  </a:cubicBezTo>
                  <a:close/>
                  <a:moveTo>
                    <a:pt x="43" y="247"/>
                  </a:moveTo>
                  <a:cubicBezTo>
                    <a:pt x="45" y="249"/>
                    <a:pt x="45" y="247"/>
                    <a:pt x="46" y="251"/>
                  </a:cubicBezTo>
                  <a:cubicBezTo>
                    <a:pt x="41" y="251"/>
                    <a:pt x="43" y="253"/>
                    <a:pt x="43" y="247"/>
                  </a:cubicBezTo>
                  <a:close/>
                  <a:moveTo>
                    <a:pt x="81" y="241"/>
                  </a:moveTo>
                  <a:cubicBezTo>
                    <a:pt x="78" y="241"/>
                    <a:pt x="80" y="242"/>
                    <a:pt x="79" y="239"/>
                  </a:cubicBezTo>
                  <a:cubicBezTo>
                    <a:pt x="81" y="240"/>
                    <a:pt x="80" y="239"/>
                    <a:pt x="81" y="241"/>
                  </a:cubicBezTo>
                  <a:close/>
                  <a:moveTo>
                    <a:pt x="51" y="187"/>
                  </a:moveTo>
                  <a:cubicBezTo>
                    <a:pt x="51" y="187"/>
                    <a:pt x="55" y="188"/>
                    <a:pt x="51" y="193"/>
                  </a:cubicBezTo>
                  <a:cubicBezTo>
                    <a:pt x="50" y="192"/>
                    <a:pt x="49" y="191"/>
                    <a:pt x="51" y="187"/>
                  </a:cubicBezTo>
                  <a:close/>
                  <a:moveTo>
                    <a:pt x="53" y="103"/>
                  </a:moveTo>
                  <a:cubicBezTo>
                    <a:pt x="52" y="101"/>
                    <a:pt x="53" y="102"/>
                    <a:pt x="52" y="100"/>
                  </a:cubicBezTo>
                  <a:cubicBezTo>
                    <a:pt x="51" y="96"/>
                    <a:pt x="51" y="90"/>
                    <a:pt x="49" y="87"/>
                  </a:cubicBezTo>
                  <a:cubicBezTo>
                    <a:pt x="46" y="84"/>
                    <a:pt x="48" y="84"/>
                    <a:pt x="44" y="74"/>
                  </a:cubicBezTo>
                  <a:cubicBezTo>
                    <a:pt x="44" y="74"/>
                    <a:pt x="44" y="74"/>
                    <a:pt x="44" y="73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6"/>
                    <a:pt x="35" y="39"/>
                    <a:pt x="30" y="35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3"/>
                    <a:pt x="28" y="16"/>
                    <a:pt x="25" y="14"/>
                  </a:cubicBezTo>
                  <a:cubicBezTo>
                    <a:pt x="24" y="13"/>
                    <a:pt x="24" y="14"/>
                    <a:pt x="23" y="13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0" y="7"/>
                    <a:pt x="20" y="6"/>
                    <a:pt x="19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4"/>
                    <a:pt x="16" y="3"/>
                    <a:pt x="16" y="8"/>
                  </a:cubicBezTo>
                  <a:cubicBezTo>
                    <a:pt x="13" y="7"/>
                    <a:pt x="15" y="8"/>
                    <a:pt x="13" y="7"/>
                  </a:cubicBezTo>
                  <a:cubicBezTo>
                    <a:pt x="13" y="11"/>
                    <a:pt x="13" y="9"/>
                    <a:pt x="11" y="1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7" y="34"/>
                    <a:pt x="8" y="30"/>
                    <a:pt x="7" y="35"/>
                  </a:cubicBezTo>
                  <a:cubicBezTo>
                    <a:pt x="9" y="38"/>
                    <a:pt x="5" y="36"/>
                    <a:pt x="10" y="39"/>
                  </a:cubicBezTo>
                  <a:cubicBezTo>
                    <a:pt x="9" y="42"/>
                    <a:pt x="10" y="43"/>
                    <a:pt x="8" y="45"/>
                  </a:cubicBezTo>
                  <a:cubicBezTo>
                    <a:pt x="9" y="54"/>
                    <a:pt x="6" y="56"/>
                    <a:pt x="9" y="62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5"/>
                    <a:pt x="6" y="65"/>
                    <a:pt x="6" y="65"/>
                  </a:cubicBezTo>
                  <a:cubicBezTo>
                    <a:pt x="6" y="71"/>
                    <a:pt x="4" y="73"/>
                    <a:pt x="3" y="77"/>
                  </a:cubicBezTo>
                  <a:cubicBezTo>
                    <a:pt x="3" y="77"/>
                    <a:pt x="3" y="78"/>
                    <a:pt x="4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4" y="78"/>
                    <a:pt x="6" y="82"/>
                    <a:pt x="3" y="86"/>
                  </a:cubicBezTo>
                  <a:cubicBezTo>
                    <a:pt x="3" y="88"/>
                    <a:pt x="4" y="90"/>
                    <a:pt x="3" y="93"/>
                  </a:cubicBezTo>
                  <a:cubicBezTo>
                    <a:pt x="2" y="95"/>
                    <a:pt x="3" y="93"/>
                    <a:pt x="2" y="95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3" y="99"/>
                    <a:pt x="3" y="99"/>
                  </a:cubicBezTo>
                  <a:cubicBezTo>
                    <a:pt x="0" y="103"/>
                    <a:pt x="5" y="117"/>
                    <a:pt x="1" y="126"/>
                  </a:cubicBezTo>
                  <a:cubicBezTo>
                    <a:pt x="2" y="129"/>
                    <a:pt x="1" y="127"/>
                    <a:pt x="2" y="128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3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3"/>
                    <a:pt x="2" y="137"/>
                    <a:pt x="2" y="143"/>
                  </a:cubicBezTo>
                  <a:cubicBezTo>
                    <a:pt x="3" y="147"/>
                    <a:pt x="2" y="144"/>
                    <a:pt x="2" y="149"/>
                  </a:cubicBezTo>
                  <a:cubicBezTo>
                    <a:pt x="2" y="157"/>
                    <a:pt x="2" y="155"/>
                    <a:pt x="1" y="160"/>
                  </a:cubicBezTo>
                  <a:cubicBezTo>
                    <a:pt x="0" y="165"/>
                    <a:pt x="4" y="168"/>
                    <a:pt x="4" y="175"/>
                  </a:cubicBezTo>
                  <a:cubicBezTo>
                    <a:pt x="4" y="179"/>
                    <a:pt x="4" y="175"/>
                    <a:pt x="5" y="178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9" y="185"/>
                    <a:pt x="9" y="189"/>
                    <a:pt x="9" y="194"/>
                  </a:cubicBezTo>
                  <a:cubicBezTo>
                    <a:pt x="9" y="195"/>
                    <a:pt x="9" y="196"/>
                    <a:pt x="8" y="199"/>
                  </a:cubicBezTo>
                  <a:cubicBezTo>
                    <a:pt x="12" y="200"/>
                    <a:pt x="9" y="210"/>
                    <a:pt x="12" y="215"/>
                  </a:cubicBezTo>
                  <a:cubicBezTo>
                    <a:pt x="15" y="218"/>
                    <a:pt x="15" y="221"/>
                    <a:pt x="13" y="225"/>
                  </a:cubicBezTo>
                  <a:cubicBezTo>
                    <a:pt x="16" y="228"/>
                    <a:pt x="14" y="225"/>
                    <a:pt x="16" y="228"/>
                  </a:cubicBezTo>
                  <a:cubicBezTo>
                    <a:pt x="18" y="233"/>
                    <a:pt x="18" y="230"/>
                    <a:pt x="18" y="230"/>
                  </a:cubicBezTo>
                  <a:cubicBezTo>
                    <a:pt x="20" y="229"/>
                    <a:pt x="20" y="232"/>
                    <a:pt x="20" y="227"/>
                  </a:cubicBezTo>
                  <a:cubicBezTo>
                    <a:pt x="20" y="222"/>
                    <a:pt x="20" y="227"/>
                    <a:pt x="19" y="224"/>
                  </a:cubicBezTo>
                  <a:cubicBezTo>
                    <a:pt x="19" y="220"/>
                    <a:pt x="19" y="219"/>
                    <a:pt x="20" y="217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4" y="228"/>
                    <a:pt x="24" y="228"/>
                    <a:pt x="24" y="228"/>
                  </a:cubicBezTo>
                  <a:cubicBezTo>
                    <a:pt x="25" y="229"/>
                    <a:pt x="24" y="231"/>
                    <a:pt x="25" y="234"/>
                  </a:cubicBezTo>
                  <a:cubicBezTo>
                    <a:pt x="25" y="236"/>
                    <a:pt x="26" y="239"/>
                    <a:pt x="26" y="241"/>
                  </a:cubicBezTo>
                  <a:cubicBezTo>
                    <a:pt x="30" y="253"/>
                    <a:pt x="30" y="253"/>
                    <a:pt x="30" y="253"/>
                  </a:cubicBezTo>
                  <a:cubicBezTo>
                    <a:pt x="31" y="256"/>
                    <a:pt x="32" y="264"/>
                    <a:pt x="31" y="266"/>
                  </a:cubicBezTo>
                  <a:cubicBezTo>
                    <a:pt x="34" y="268"/>
                    <a:pt x="34" y="268"/>
                    <a:pt x="34" y="268"/>
                  </a:cubicBezTo>
                  <a:cubicBezTo>
                    <a:pt x="34" y="273"/>
                    <a:pt x="35" y="277"/>
                    <a:pt x="36" y="281"/>
                  </a:cubicBezTo>
                  <a:cubicBezTo>
                    <a:pt x="37" y="283"/>
                    <a:pt x="37" y="286"/>
                    <a:pt x="37" y="288"/>
                  </a:cubicBezTo>
                  <a:cubicBezTo>
                    <a:pt x="38" y="292"/>
                    <a:pt x="38" y="290"/>
                    <a:pt x="36" y="292"/>
                  </a:cubicBezTo>
                  <a:cubicBezTo>
                    <a:pt x="40" y="293"/>
                    <a:pt x="38" y="293"/>
                    <a:pt x="39" y="296"/>
                  </a:cubicBezTo>
                  <a:cubicBezTo>
                    <a:pt x="40" y="298"/>
                    <a:pt x="40" y="298"/>
                    <a:pt x="40" y="298"/>
                  </a:cubicBezTo>
                  <a:cubicBezTo>
                    <a:pt x="42" y="303"/>
                    <a:pt x="41" y="302"/>
                    <a:pt x="44" y="305"/>
                  </a:cubicBezTo>
                  <a:cubicBezTo>
                    <a:pt x="45" y="311"/>
                    <a:pt x="45" y="311"/>
                    <a:pt x="45" y="311"/>
                  </a:cubicBezTo>
                  <a:cubicBezTo>
                    <a:pt x="47" y="314"/>
                    <a:pt x="51" y="316"/>
                    <a:pt x="53" y="315"/>
                  </a:cubicBezTo>
                  <a:cubicBezTo>
                    <a:pt x="60" y="312"/>
                    <a:pt x="57" y="316"/>
                    <a:pt x="64" y="314"/>
                  </a:cubicBezTo>
                  <a:cubicBezTo>
                    <a:pt x="64" y="311"/>
                    <a:pt x="64" y="306"/>
                    <a:pt x="63" y="303"/>
                  </a:cubicBezTo>
                  <a:cubicBezTo>
                    <a:pt x="63" y="303"/>
                    <a:pt x="63" y="302"/>
                    <a:pt x="63" y="302"/>
                  </a:cubicBezTo>
                  <a:cubicBezTo>
                    <a:pt x="62" y="300"/>
                    <a:pt x="62" y="302"/>
                    <a:pt x="62" y="298"/>
                  </a:cubicBezTo>
                  <a:cubicBezTo>
                    <a:pt x="63" y="293"/>
                    <a:pt x="63" y="293"/>
                    <a:pt x="63" y="293"/>
                  </a:cubicBezTo>
                  <a:cubicBezTo>
                    <a:pt x="64" y="295"/>
                    <a:pt x="63" y="294"/>
                    <a:pt x="63" y="295"/>
                  </a:cubicBezTo>
                  <a:cubicBezTo>
                    <a:pt x="63" y="297"/>
                    <a:pt x="63" y="295"/>
                    <a:pt x="64" y="297"/>
                  </a:cubicBezTo>
                  <a:cubicBezTo>
                    <a:pt x="66" y="301"/>
                    <a:pt x="66" y="303"/>
                    <a:pt x="67" y="306"/>
                  </a:cubicBezTo>
                  <a:cubicBezTo>
                    <a:pt x="69" y="309"/>
                    <a:pt x="67" y="313"/>
                    <a:pt x="70" y="315"/>
                  </a:cubicBezTo>
                  <a:cubicBezTo>
                    <a:pt x="70" y="315"/>
                    <a:pt x="70" y="315"/>
                    <a:pt x="70" y="313"/>
                  </a:cubicBezTo>
                  <a:cubicBezTo>
                    <a:pt x="72" y="309"/>
                    <a:pt x="70" y="304"/>
                    <a:pt x="69" y="299"/>
                  </a:cubicBezTo>
                  <a:cubicBezTo>
                    <a:pt x="68" y="293"/>
                    <a:pt x="68" y="290"/>
                    <a:pt x="67" y="283"/>
                  </a:cubicBezTo>
                  <a:cubicBezTo>
                    <a:pt x="66" y="272"/>
                    <a:pt x="64" y="264"/>
                    <a:pt x="62" y="253"/>
                  </a:cubicBezTo>
                  <a:cubicBezTo>
                    <a:pt x="59" y="239"/>
                    <a:pt x="59" y="239"/>
                    <a:pt x="59" y="239"/>
                  </a:cubicBezTo>
                  <a:cubicBezTo>
                    <a:pt x="57" y="233"/>
                    <a:pt x="56" y="231"/>
                    <a:pt x="55" y="225"/>
                  </a:cubicBezTo>
                  <a:cubicBezTo>
                    <a:pt x="55" y="218"/>
                    <a:pt x="50" y="199"/>
                    <a:pt x="51" y="195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8" y="203"/>
                    <a:pt x="56" y="202"/>
                    <a:pt x="56" y="213"/>
                  </a:cubicBezTo>
                  <a:cubicBezTo>
                    <a:pt x="60" y="212"/>
                    <a:pt x="58" y="212"/>
                    <a:pt x="62" y="212"/>
                  </a:cubicBezTo>
                  <a:cubicBezTo>
                    <a:pt x="62" y="216"/>
                    <a:pt x="61" y="211"/>
                    <a:pt x="62" y="216"/>
                  </a:cubicBezTo>
                  <a:cubicBezTo>
                    <a:pt x="62" y="218"/>
                    <a:pt x="62" y="218"/>
                    <a:pt x="62" y="220"/>
                  </a:cubicBezTo>
                  <a:cubicBezTo>
                    <a:pt x="63" y="226"/>
                    <a:pt x="64" y="221"/>
                    <a:pt x="63" y="225"/>
                  </a:cubicBezTo>
                  <a:cubicBezTo>
                    <a:pt x="61" y="234"/>
                    <a:pt x="66" y="249"/>
                    <a:pt x="68" y="258"/>
                  </a:cubicBezTo>
                  <a:cubicBezTo>
                    <a:pt x="73" y="302"/>
                    <a:pt x="73" y="302"/>
                    <a:pt x="73" y="302"/>
                  </a:cubicBezTo>
                  <a:cubicBezTo>
                    <a:pt x="75" y="310"/>
                    <a:pt x="74" y="308"/>
                    <a:pt x="77" y="312"/>
                  </a:cubicBezTo>
                  <a:cubicBezTo>
                    <a:pt x="77" y="293"/>
                    <a:pt x="77" y="293"/>
                    <a:pt x="77" y="293"/>
                  </a:cubicBezTo>
                  <a:cubicBezTo>
                    <a:pt x="77" y="278"/>
                    <a:pt x="76" y="279"/>
                    <a:pt x="78" y="263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79" y="256"/>
                    <a:pt x="79" y="256"/>
                  </a:cubicBezTo>
                  <a:cubicBezTo>
                    <a:pt x="79" y="256"/>
                    <a:pt x="80" y="255"/>
                    <a:pt x="80" y="255"/>
                  </a:cubicBezTo>
                  <a:cubicBezTo>
                    <a:pt x="81" y="309"/>
                    <a:pt x="81" y="309"/>
                    <a:pt x="81" y="309"/>
                  </a:cubicBezTo>
                  <a:cubicBezTo>
                    <a:pt x="84" y="306"/>
                    <a:pt x="83" y="311"/>
                    <a:pt x="83" y="305"/>
                  </a:cubicBezTo>
                  <a:cubicBezTo>
                    <a:pt x="85" y="297"/>
                    <a:pt x="83" y="277"/>
                    <a:pt x="86" y="272"/>
                  </a:cubicBezTo>
                  <a:cubicBezTo>
                    <a:pt x="87" y="274"/>
                    <a:pt x="87" y="281"/>
                    <a:pt x="87" y="285"/>
                  </a:cubicBezTo>
                  <a:cubicBezTo>
                    <a:pt x="87" y="296"/>
                    <a:pt x="88" y="311"/>
                    <a:pt x="87" y="323"/>
                  </a:cubicBezTo>
                  <a:cubicBezTo>
                    <a:pt x="91" y="325"/>
                    <a:pt x="91" y="325"/>
                    <a:pt x="91" y="325"/>
                  </a:cubicBezTo>
                  <a:cubicBezTo>
                    <a:pt x="95" y="316"/>
                    <a:pt x="93" y="306"/>
                    <a:pt x="94" y="296"/>
                  </a:cubicBezTo>
                  <a:cubicBezTo>
                    <a:pt x="94" y="289"/>
                    <a:pt x="94" y="292"/>
                    <a:pt x="93" y="288"/>
                  </a:cubicBezTo>
                  <a:cubicBezTo>
                    <a:pt x="92" y="285"/>
                    <a:pt x="93" y="248"/>
                    <a:pt x="91" y="236"/>
                  </a:cubicBezTo>
                  <a:cubicBezTo>
                    <a:pt x="90" y="232"/>
                    <a:pt x="91" y="236"/>
                    <a:pt x="90" y="233"/>
                  </a:cubicBezTo>
                  <a:cubicBezTo>
                    <a:pt x="89" y="229"/>
                    <a:pt x="89" y="223"/>
                    <a:pt x="88" y="218"/>
                  </a:cubicBezTo>
                  <a:cubicBezTo>
                    <a:pt x="83" y="198"/>
                    <a:pt x="80" y="178"/>
                    <a:pt x="73" y="158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64" y="134"/>
                    <a:pt x="63" y="132"/>
                    <a:pt x="62" y="129"/>
                  </a:cubicBezTo>
                  <a:cubicBezTo>
                    <a:pt x="59" y="121"/>
                    <a:pt x="57" y="116"/>
                    <a:pt x="55" y="105"/>
                  </a:cubicBezTo>
                  <a:cubicBezTo>
                    <a:pt x="53" y="103"/>
                    <a:pt x="53" y="103"/>
                    <a:pt x="53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6" name="Freeform 51"/>
            <p:cNvSpPr>
              <a:spLocks noEditPoints="1"/>
            </p:cNvSpPr>
            <p:nvPr/>
          </p:nvSpPr>
          <p:spPr bwMode="auto">
            <a:xfrm>
              <a:off x="2016277" y="5259969"/>
              <a:ext cx="74362" cy="429733"/>
            </a:xfrm>
            <a:custGeom>
              <a:avLst/>
              <a:gdLst>
                <a:gd name="T0" fmla="*/ 23 w 74"/>
                <a:gd name="T1" fmla="*/ 407 h 427"/>
                <a:gd name="T2" fmla="*/ 32 w 74"/>
                <a:gd name="T3" fmla="*/ 265 h 427"/>
                <a:gd name="T4" fmla="*/ 32 w 74"/>
                <a:gd name="T5" fmla="*/ 277 h 427"/>
                <a:gd name="T6" fmla="*/ 12 w 74"/>
                <a:gd name="T7" fmla="*/ 260 h 427"/>
                <a:gd name="T8" fmla="*/ 32 w 74"/>
                <a:gd name="T9" fmla="*/ 251 h 427"/>
                <a:gd name="T10" fmla="*/ 12 w 74"/>
                <a:gd name="T11" fmla="*/ 253 h 427"/>
                <a:gd name="T12" fmla="*/ 16 w 74"/>
                <a:gd name="T13" fmla="*/ 235 h 427"/>
                <a:gd name="T14" fmla="*/ 16 w 74"/>
                <a:gd name="T15" fmla="*/ 220 h 427"/>
                <a:gd name="T16" fmla="*/ 17 w 74"/>
                <a:gd name="T17" fmla="*/ 215 h 427"/>
                <a:gd name="T18" fmla="*/ 17 w 74"/>
                <a:gd name="T19" fmla="*/ 215 h 427"/>
                <a:gd name="T20" fmla="*/ 41 w 74"/>
                <a:gd name="T21" fmla="*/ 138 h 427"/>
                <a:gd name="T22" fmla="*/ 64 w 74"/>
                <a:gd name="T23" fmla="*/ 5 h 427"/>
                <a:gd name="T24" fmla="*/ 49 w 74"/>
                <a:gd name="T25" fmla="*/ 38 h 427"/>
                <a:gd name="T26" fmla="*/ 34 w 74"/>
                <a:gd name="T27" fmla="*/ 96 h 427"/>
                <a:gd name="T28" fmla="*/ 19 w 74"/>
                <a:gd name="T29" fmla="*/ 188 h 427"/>
                <a:gd name="T30" fmla="*/ 18 w 74"/>
                <a:gd name="T31" fmla="*/ 179 h 427"/>
                <a:gd name="T32" fmla="*/ 28 w 74"/>
                <a:gd name="T33" fmla="*/ 111 h 427"/>
                <a:gd name="T34" fmla="*/ 36 w 74"/>
                <a:gd name="T35" fmla="*/ 69 h 427"/>
                <a:gd name="T36" fmla="*/ 38 w 74"/>
                <a:gd name="T37" fmla="*/ 55 h 427"/>
                <a:gd name="T38" fmla="*/ 41 w 74"/>
                <a:gd name="T39" fmla="*/ 47 h 427"/>
                <a:gd name="T40" fmla="*/ 41 w 74"/>
                <a:gd name="T41" fmla="*/ 37 h 427"/>
                <a:gd name="T42" fmla="*/ 32 w 74"/>
                <a:gd name="T43" fmla="*/ 37 h 427"/>
                <a:gd name="T44" fmla="*/ 24 w 74"/>
                <a:gd name="T45" fmla="*/ 60 h 427"/>
                <a:gd name="T46" fmla="*/ 19 w 74"/>
                <a:gd name="T47" fmla="*/ 90 h 427"/>
                <a:gd name="T48" fmla="*/ 14 w 74"/>
                <a:gd name="T49" fmla="*/ 124 h 427"/>
                <a:gd name="T50" fmla="*/ 9 w 74"/>
                <a:gd name="T51" fmla="*/ 136 h 427"/>
                <a:gd name="T52" fmla="*/ 8 w 74"/>
                <a:gd name="T53" fmla="*/ 168 h 427"/>
                <a:gd name="T54" fmla="*/ 2 w 74"/>
                <a:gd name="T55" fmla="*/ 238 h 427"/>
                <a:gd name="T56" fmla="*/ 3 w 74"/>
                <a:gd name="T57" fmla="*/ 259 h 427"/>
                <a:gd name="T58" fmla="*/ 2 w 74"/>
                <a:gd name="T59" fmla="*/ 287 h 427"/>
                <a:gd name="T60" fmla="*/ 6 w 74"/>
                <a:gd name="T61" fmla="*/ 305 h 427"/>
                <a:gd name="T62" fmla="*/ 8 w 74"/>
                <a:gd name="T63" fmla="*/ 336 h 427"/>
                <a:gd name="T64" fmla="*/ 9 w 74"/>
                <a:gd name="T65" fmla="*/ 371 h 427"/>
                <a:gd name="T66" fmla="*/ 15 w 74"/>
                <a:gd name="T67" fmla="*/ 386 h 427"/>
                <a:gd name="T68" fmla="*/ 17 w 74"/>
                <a:gd name="T69" fmla="*/ 393 h 427"/>
                <a:gd name="T70" fmla="*/ 15 w 74"/>
                <a:gd name="T71" fmla="*/ 400 h 427"/>
                <a:gd name="T72" fmla="*/ 12 w 74"/>
                <a:gd name="T73" fmla="*/ 408 h 427"/>
                <a:gd name="T74" fmla="*/ 19 w 74"/>
                <a:gd name="T75" fmla="*/ 414 h 427"/>
                <a:gd name="T76" fmla="*/ 23 w 74"/>
                <a:gd name="T77" fmla="*/ 424 h 427"/>
                <a:gd name="T78" fmla="*/ 31 w 74"/>
                <a:gd name="T79" fmla="*/ 412 h 427"/>
                <a:gd name="T80" fmla="*/ 28 w 74"/>
                <a:gd name="T81" fmla="*/ 331 h 427"/>
                <a:gd name="T82" fmla="*/ 31 w 74"/>
                <a:gd name="T83" fmla="*/ 283 h 427"/>
                <a:gd name="T84" fmla="*/ 33 w 74"/>
                <a:gd name="T85" fmla="*/ 317 h 427"/>
                <a:gd name="T86" fmla="*/ 37 w 74"/>
                <a:gd name="T87" fmla="*/ 322 h 427"/>
                <a:gd name="T88" fmla="*/ 44 w 74"/>
                <a:gd name="T89" fmla="*/ 338 h 427"/>
                <a:gd name="T90" fmla="*/ 57 w 74"/>
                <a:gd name="T91" fmla="*/ 201 h 427"/>
                <a:gd name="T92" fmla="*/ 66 w 74"/>
                <a:gd name="T93" fmla="*/ 128 h 427"/>
                <a:gd name="T94" fmla="*/ 70 w 74"/>
                <a:gd name="T95" fmla="*/ 98 h 427"/>
                <a:gd name="T96" fmla="*/ 71 w 74"/>
                <a:gd name="T97" fmla="*/ 51 h 427"/>
                <a:gd name="T98" fmla="*/ 69 w 74"/>
                <a:gd name="T99" fmla="*/ 43 h 427"/>
                <a:gd name="T100" fmla="*/ 71 w 74"/>
                <a:gd name="T101" fmla="*/ 41 h 427"/>
                <a:gd name="T102" fmla="*/ 66 w 74"/>
                <a:gd name="T103" fmla="*/ 1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4" h="427">
                  <a:moveTo>
                    <a:pt x="23" y="403"/>
                  </a:moveTo>
                  <a:cubicBezTo>
                    <a:pt x="24" y="405"/>
                    <a:pt x="24" y="401"/>
                    <a:pt x="24" y="405"/>
                  </a:cubicBezTo>
                  <a:cubicBezTo>
                    <a:pt x="24" y="408"/>
                    <a:pt x="23" y="407"/>
                    <a:pt x="23" y="407"/>
                  </a:cubicBezTo>
                  <a:cubicBezTo>
                    <a:pt x="22" y="406"/>
                    <a:pt x="21" y="403"/>
                    <a:pt x="23" y="403"/>
                  </a:cubicBezTo>
                  <a:close/>
                  <a:moveTo>
                    <a:pt x="32" y="277"/>
                  </a:moveTo>
                  <a:cubicBezTo>
                    <a:pt x="32" y="273"/>
                    <a:pt x="32" y="269"/>
                    <a:pt x="32" y="265"/>
                  </a:cubicBezTo>
                  <a:cubicBezTo>
                    <a:pt x="32" y="253"/>
                    <a:pt x="32" y="257"/>
                    <a:pt x="34" y="256"/>
                  </a:cubicBezTo>
                  <a:cubicBezTo>
                    <a:pt x="35" y="258"/>
                    <a:pt x="34" y="268"/>
                    <a:pt x="33" y="272"/>
                  </a:cubicBezTo>
                  <a:cubicBezTo>
                    <a:pt x="32" y="277"/>
                    <a:pt x="32" y="277"/>
                    <a:pt x="32" y="277"/>
                  </a:cubicBezTo>
                  <a:close/>
                  <a:moveTo>
                    <a:pt x="12" y="260"/>
                  </a:moveTo>
                  <a:cubicBezTo>
                    <a:pt x="13" y="262"/>
                    <a:pt x="12" y="266"/>
                    <a:pt x="11" y="267"/>
                  </a:cubicBezTo>
                  <a:lnTo>
                    <a:pt x="12" y="260"/>
                  </a:lnTo>
                  <a:close/>
                  <a:moveTo>
                    <a:pt x="32" y="251"/>
                  </a:moveTo>
                  <a:cubicBezTo>
                    <a:pt x="35" y="252"/>
                    <a:pt x="33" y="249"/>
                    <a:pt x="34" y="254"/>
                  </a:cubicBezTo>
                  <a:cubicBezTo>
                    <a:pt x="31" y="254"/>
                    <a:pt x="31" y="255"/>
                    <a:pt x="32" y="251"/>
                  </a:cubicBezTo>
                  <a:close/>
                  <a:moveTo>
                    <a:pt x="12" y="245"/>
                  </a:moveTo>
                  <a:cubicBezTo>
                    <a:pt x="14" y="239"/>
                    <a:pt x="9" y="248"/>
                    <a:pt x="14" y="242"/>
                  </a:cubicBezTo>
                  <a:cubicBezTo>
                    <a:pt x="12" y="249"/>
                    <a:pt x="14" y="249"/>
                    <a:pt x="12" y="253"/>
                  </a:cubicBezTo>
                  <a:cubicBezTo>
                    <a:pt x="12" y="245"/>
                    <a:pt x="11" y="248"/>
                    <a:pt x="12" y="245"/>
                  </a:cubicBezTo>
                  <a:close/>
                  <a:moveTo>
                    <a:pt x="15" y="232"/>
                  </a:moveTo>
                  <a:cubicBezTo>
                    <a:pt x="16" y="235"/>
                    <a:pt x="16" y="235"/>
                    <a:pt x="16" y="235"/>
                  </a:cubicBezTo>
                  <a:cubicBezTo>
                    <a:pt x="14" y="234"/>
                    <a:pt x="13" y="236"/>
                    <a:pt x="15" y="232"/>
                  </a:cubicBezTo>
                  <a:close/>
                  <a:moveTo>
                    <a:pt x="14" y="224"/>
                  </a:moveTo>
                  <a:cubicBezTo>
                    <a:pt x="14" y="219"/>
                    <a:pt x="14" y="223"/>
                    <a:pt x="16" y="220"/>
                  </a:cubicBezTo>
                  <a:cubicBezTo>
                    <a:pt x="16" y="223"/>
                    <a:pt x="16" y="222"/>
                    <a:pt x="16" y="223"/>
                  </a:cubicBezTo>
                  <a:cubicBezTo>
                    <a:pt x="15" y="224"/>
                    <a:pt x="15" y="223"/>
                    <a:pt x="14" y="224"/>
                  </a:cubicBezTo>
                  <a:close/>
                  <a:moveTo>
                    <a:pt x="17" y="215"/>
                  </a:moveTo>
                  <a:cubicBezTo>
                    <a:pt x="17" y="219"/>
                    <a:pt x="17" y="216"/>
                    <a:pt x="16" y="217"/>
                  </a:cubicBezTo>
                  <a:cubicBezTo>
                    <a:pt x="14" y="213"/>
                    <a:pt x="16" y="213"/>
                    <a:pt x="16" y="213"/>
                  </a:cubicBezTo>
                  <a:cubicBezTo>
                    <a:pt x="17" y="214"/>
                    <a:pt x="17" y="213"/>
                    <a:pt x="17" y="215"/>
                  </a:cubicBezTo>
                  <a:close/>
                  <a:moveTo>
                    <a:pt x="41" y="138"/>
                  </a:moveTo>
                  <a:cubicBezTo>
                    <a:pt x="41" y="141"/>
                    <a:pt x="41" y="141"/>
                    <a:pt x="41" y="141"/>
                  </a:cubicBezTo>
                  <a:cubicBezTo>
                    <a:pt x="40" y="140"/>
                    <a:pt x="40" y="141"/>
                    <a:pt x="41" y="138"/>
                  </a:cubicBezTo>
                  <a:close/>
                  <a:moveTo>
                    <a:pt x="65" y="10"/>
                  </a:moveTo>
                  <a:cubicBezTo>
                    <a:pt x="65" y="9"/>
                    <a:pt x="65" y="9"/>
                    <a:pt x="65" y="7"/>
                  </a:cubicBezTo>
                  <a:cubicBezTo>
                    <a:pt x="64" y="6"/>
                    <a:pt x="65" y="6"/>
                    <a:pt x="64" y="5"/>
                  </a:cubicBezTo>
                  <a:cubicBezTo>
                    <a:pt x="56" y="0"/>
                    <a:pt x="53" y="25"/>
                    <a:pt x="52" y="31"/>
                  </a:cubicBezTo>
                  <a:cubicBezTo>
                    <a:pt x="52" y="34"/>
                    <a:pt x="50" y="37"/>
                    <a:pt x="52" y="40"/>
                  </a:cubicBezTo>
                  <a:cubicBezTo>
                    <a:pt x="48" y="40"/>
                    <a:pt x="49" y="42"/>
                    <a:pt x="49" y="38"/>
                  </a:cubicBezTo>
                  <a:cubicBezTo>
                    <a:pt x="47" y="39"/>
                    <a:pt x="48" y="37"/>
                    <a:pt x="46" y="42"/>
                  </a:cubicBezTo>
                  <a:cubicBezTo>
                    <a:pt x="46" y="43"/>
                    <a:pt x="45" y="46"/>
                    <a:pt x="45" y="46"/>
                  </a:cubicBezTo>
                  <a:cubicBezTo>
                    <a:pt x="40" y="62"/>
                    <a:pt x="38" y="80"/>
                    <a:pt x="34" y="96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28" y="131"/>
                    <a:pt x="24" y="143"/>
                    <a:pt x="23" y="156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93"/>
                    <a:pt x="20" y="195"/>
                    <a:pt x="17" y="197"/>
                  </a:cubicBezTo>
                  <a:cubicBezTo>
                    <a:pt x="17" y="193"/>
                    <a:pt x="17" y="190"/>
                    <a:pt x="18" y="187"/>
                  </a:cubicBezTo>
                  <a:cubicBezTo>
                    <a:pt x="19" y="182"/>
                    <a:pt x="18" y="184"/>
                    <a:pt x="18" y="179"/>
                  </a:cubicBezTo>
                  <a:cubicBezTo>
                    <a:pt x="18" y="171"/>
                    <a:pt x="20" y="161"/>
                    <a:pt x="21" y="152"/>
                  </a:cubicBezTo>
                  <a:cubicBezTo>
                    <a:pt x="22" y="143"/>
                    <a:pt x="24" y="137"/>
                    <a:pt x="25" y="127"/>
                  </a:cubicBezTo>
                  <a:cubicBezTo>
                    <a:pt x="25" y="121"/>
                    <a:pt x="27" y="115"/>
                    <a:pt x="28" y="111"/>
                  </a:cubicBezTo>
                  <a:cubicBezTo>
                    <a:pt x="30" y="103"/>
                    <a:pt x="31" y="94"/>
                    <a:pt x="32" y="86"/>
                  </a:cubicBezTo>
                  <a:cubicBezTo>
                    <a:pt x="32" y="83"/>
                    <a:pt x="32" y="83"/>
                    <a:pt x="33" y="8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7" y="67"/>
                    <a:pt x="37" y="64"/>
                    <a:pt x="37" y="61"/>
                  </a:cubicBezTo>
                  <a:cubicBezTo>
                    <a:pt x="37" y="58"/>
                    <a:pt x="38" y="60"/>
                    <a:pt x="38" y="56"/>
                  </a:cubicBezTo>
                  <a:cubicBezTo>
                    <a:pt x="38" y="56"/>
                    <a:pt x="38" y="56"/>
                    <a:pt x="38" y="55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49"/>
                    <a:pt x="39" y="48"/>
                    <a:pt x="40" y="47"/>
                  </a:cubicBezTo>
                  <a:cubicBezTo>
                    <a:pt x="42" y="46"/>
                    <a:pt x="41" y="46"/>
                    <a:pt x="41" y="47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0"/>
                    <a:pt x="42" y="43"/>
                    <a:pt x="41" y="39"/>
                  </a:cubicBezTo>
                  <a:cubicBezTo>
                    <a:pt x="41" y="36"/>
                    <a:pt x="41" y="38"/>
                    <a:pt x="41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1" y="46"/>
                    <a:pt x="34" y="50"/>
                    <a:pt x="30" y="52"/>
                  </a:cubicBezTo>
                  <a:cubicBezTo>
                    <a:pt x="31" y="46"/>
                    <a:pt x="31" y="41"/>
                    <a:pt x="32" y="37"/>
                  </a:cubicBezTo>
                  <a:cubicBezTo>
                    <a:pt x="30" y="37"/>
                    <a:pt x="29" y="39"/>
                    <a:pt x="27" y="40"/>
                  </a:cubicBezTo>
                  <a:cubicBezTo>
                    <a:pt x="27" y="47"/>
                    <a:pt x="26" y="48"/>
                    <a:pt x="24" y="55"/>
                  </a:cubicBezTo>
                  <a:cubicBezTo>
                    <a:pt x="24" y="59"/>
                    <a:pt x="24" y="56"/>
                    <a:pt x="24" y="60"/>
                  </a:cubicBezTo>
                  <a:cubicBezTo>
                    <a:pt x="24" y="62"/>
                    <a:pt x="24" y="68"/>
                    <a:pt x="23" y="71"/>
                  </a:cubicBezTo>
                  <a:cubicBezTo>
                    <a:pt x="22" y="76"/>
                    <a:pt x="22" y="73"/>
                    <a:pt x="22" y="80"/>
                  </a:cubicBezTo>
                  <a:cubicBezTo>
                    <a:pt x="19" y="84"/>
                    <a:pt x="20" y="84"/>
                    <a:pt x="19" y="90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15" y="110"/>
                    <a:pt x="16" y="113"/>
                    <a:pt x="15" y="115"/>
                  </a:cubicBezTo>
                  <a:cubicBezTo>
                    <a:pt x="15" y="120"/>
                    <a:pt x="13" y="118"/>
                    <a:pt x="14" y="124"/>
                  </a:cubicBezTo>
                  <a:cubicBezTo>
                    <a:pt x="12" y="126"/>
                    <a:pt x="12" y="126"/>
                    <a:pt x="10" y="128"/>
                  </a:cubicBezTo>
                  <a:cubicBezTo>
                    <a:pt x="12" y="130"/>
                    <a:pt x="12" y="131"/>
                    <a:pt x="12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8" y="152"/>
                    <a:pt x="8" y="152"/>
                    <a:pt x="9" y="153"/>
                  </a:cubicBezTo>
                  <a:cubicBezTo>
                    <a:pt x="8" y="158"/>
                    <a:pt x="8" y="163"/>
                    <a:pt x="8" y="168"/>
                  </a:cubicBezTo>
                  <a:cubicBezTo>
                    <a:pt x="4" y="206"/>
                    <a:pt x="4" y="206"/>
                    <a:pt x="4" y="206"/>
                  </a:cubicBezTo>
                  <a:cubicBezTo>
                    <a:pt x="4" y="212"/>
                    <a:pt x="3" y="214"/>
                    <a:pt x="3" y="220"/>
                  </a:cubicBezTo>
                  <a:cubicBezTo>
                    <a:pt x="3" y="229"/>
                    <a:pt x="2" y="232"/>
                    <a:pt x="2" y="238"/>
                  </a:cubicBezTo>
                  <a:cubicBezTo>
                    <a:pt x="3" y="252"/>
                    <a:pt x="3" y="252"/>
                    <a:pt x="3" y="252"/>
                  </a:cubicBezTo>
                  <a:cubicBezTo>
                    <a:pt x="4" y="256"/>
                    <a:pt x="4" y="252"/>
                    <a:pt x="2" y="257"/>
                  </a:cubicBezTo>
                  <a:cubicBezTo>
                    <a:pt x="3" y="260"/>
                    <a:pt x="2" y="257"/>
                    <a:pt x="3" y="259"/>
                  </a:cubicBezTo>
                  <a:cubicBezTo>
                    <a:pt x="5" y="266"/>
                    <a:pt x="1" y="266"/>
                    <a:pt x="0" y="283"/>
                  </a:cubicBezTo>
                  <a:cubicBezTo>
                    <a:pt x="0" y="283"/>
                    <a:pt x="1" y="283"/>
                    <a:pt x="1" y="283"/>
                  </a:cubicBezTo>
                  <a:cubicBezTo>
                    <a:pt x="2" y="287"/>
                    <a:pt x="2" y="287"/>
                    <a:pt x="2" y="287"/>
                  </a:cubicBezTo>
                  <a:cubicBezTo>
                    <a:pt x="5" y="289"/>
                    <a:pt x="4" y="288"/>
                    <a:pt x="5" y="291"/>
                  </a:cubicBezTo>
                  <a:cubicBezTo>
                    <a:pt x="3" y="291"/>
                    <a:pt x="3" y="291"/>
                    <a:pt x="3" y="291"/>
                  </a:cubicBezTo>
                  <a:cubicBezTo>
                    <a:pt x="3" y="296"/>
                    <a:pt x="4" y="300"/>
                    <a:pt x="6" y="305"/>
                  </a:cubicBezTo>
                  <a:cubicBezTo>
                    <a:pt x="7" y="309"/>
                    <a:pt x="6" y="306"/>
                    <a:pt x="7" y="309"/>
                  </a:cubicBezTo>
                  <a:cubicBezTo>
                    <a:pt x="5" y="314"/>
                    <a:pt x="5" y="320"/>
                    <a:pt x="7" y="328"/>
                  </a:cubicBezTo>
                  <a:cubicBezTo>
                    <a:pt x="5" y="335"/>
                    <a:pt x="7" y="328"/>
                    <a:pt x="8" y="336"/>
                  </a:cubicBezTo>
                  <a:cubicBezTo>
                    <a:pt x="8" y="338"/>
                    <a:pt x="7" y="344"/>
                    <a:pt x="7" y="349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5"/>
                    <a:pt x="9" y="365"/>
                    <a:pt x="9" y="371"/>
                  </a:cubicBezTo>
                  <a:cubicBezTo>
                    <a:pt x="12" y="372"/>
                    <a:pt x="12" y="372"/>
                    <a:pt x="12" y="372"/>
                  </a:cubicBezTo>
                  <a:cubicBezTo>
                    <a:pt x="12" y="374"/>
                    <a:pt x="12" y="376"/>
                    <a:pt x="12" y="377"/>
                  </a:cubicBezTo>
                  <a:cubicBezTo>
                    <a:pt x="12" y="378"/>
                    <a:pt x="12" y="384"/>
                    <a:pt x="15" y="386"/>
                  </a:cubicBezTo>
                  <a:cubicBezTo>
                    <a:pt x="13" y="389"/>
                    <a:pt x="13" y="389"/>
                    <a:pt x="13" y="389"/>
                  </a:cubicBezTo>
                  <a:cubicBezTo>
                    <a:pt x="14" y="390"/>
                    <a:pt x="14" y="390"/>
                    <a:pt x="15" y="391"/>
                  </a:cubicBezTo>
                  <a:cubicBezTo>
                    <a:pt x="17" y="393"/>
                    <a:pt x="17" y="393"/>
                    <a:pt x="17" y="393"/>
                  </a:cubicBezTo>
                  <a:cubicBezTo>
                    <a:pt x="16" y="396"/>
                    <a:pt x="16" y="398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4" y="399"/>
                    <a:pt x="15" y="399"/>
                    <a:pt x="15" y="400"/>
                  </a:cubicBezTo>
                  <a:cubicBezTo>
                    <a:pt x="15" y="400"/>
                    <a:pt x="15" y="400"/>
                    <a:pt x="16" y="400"/>
                  </a:cubicBezTo>
                  <a:cubicBezTo>
                    <a:pt x="16" y="401"/>
                    <a:pt x="16" y="400"/>
                    <a:pt x="17" y="402"/>
                  </a:cubicBezTo>
                  <a:cubicBezTo>
                    <a:pt x="14" y="403"/>
                    <a:pt x="12" y="403"/>
                    <a:pt x="12" y="408"/>
                  </a:cubicBezTo>
                  <a:cubicBezTo>
                    <a:pt x="14" y="408"/>
                    <a:pt x="14" y="408"/>
                    <a:pt x="17" y="408"/>
                  </a:cubicBezTo>
                  <a:cubicBezTo>
                    <a:pt x="16" y="413"/>
                    <a:pt x="16" y="413"/>
                    <a:pt x="16" y="413"/>
                  </a:cubicBezTo>
                  <a:cubicBezTo>
                    <a:pt x="18" y="413"/>
                    <a:pt x="18" y="413"/>
                    <a:pt x="19" y="414"/>
                  </a:cubicBezTo>
                  <a:cubicBezTo>
                    <a:pt x="18" y="417"/>
                    <a:pt x="18" y="415"/>
                    <a:pt x="16" y="419"/>
                  </a:cubicBezTo>
                  <a:cubicBezTo>
                    <a:pt x="16" y="423"/>
                    <a:pt x="16" y="424"/>
                    <a:pt x="18" y="427"/>
                  </a:cubicBezTo>
                  <a:cubicBezTo>
                    <a:pt x="24" y="426"/>
                    <a:pt x="17" y="425"/>
                    <a:pt x="23" y="424"/>
                  </a:cubicBezTo>
                  <a:cubicBezTo>
                    <a:pt x="23" y="418"/>
                    <a:pt x="23" y="418"/>
                    <a:pt x="23" y="418"/>
                  </a:cubicBezTo>
                  <a:cubicBezTo>
                    <a:pt x="29" y="420"/>
                    <a:pt x="29" y="420"/>
                    <a:pt x="29" y="420"/>
                  </a:cubicBezTo>
                  <a:cubicBezTo>
                    <a:pt x="29" y="414"/>
                    <a:pt x="30" y="417"/>
                    <a:pt x="31" y="412"/>
                  </a:cubicBezTo>
                  <a:cubicBezTo>
                    <a:pt x="30" y="394"/>
                    <a:pt x="30" y="394"/>
                    <a:pt x="30" y="394"/>
                  </a:cubicBezTo>
                  <a:cubicBezTo>
                    <a:pt x="31" y="379"/>
                    <a:pt x="28" y="366"/>
                    <a:pt x="28" y="350"/>
                  </a:cubicBezTo>
                  <a:cubicBezTo>
                    <a:pt x="28" y="344"/>
                    <a:pt x="28" y="338"/>
                    <a:pt x="28" y="331"/>
                  </a:cubicBezTo>
                  <a:cubicBezTo>
                    <a:pt x="28" y="325"/>
                    <a:pt x="29" y="319"/>
                    <a:pt x="29" y="314"/>
                  </a:cubicBezTo>
                  <a:cubicBezTo>
                    <a:pt x="29" y="308"/>
                    <a:pt x="30" y="302"/>
                    <a:pt x="30" y="295"/>
                  </a:cubicBezTo>
                  <a:cubicBezTo>
                    <a:pt x="30" y="291"/>
                    <a:pt x="30" y="287"/>
                    <a:pt x="31" y="283"/>
                  </a:cubicBezTo>
                  <a:cubicBezTo>
                    <a:pt x="32" y="278"/>
                    <a:pt x="31" y="281"/>
                    <a:pt x="32" y="280"/>
                  </a:cubicBezTo>
                  <a:cubicBezTo>
                    <a:pt x="34" y="283"/>
                    <a:pt x="33" y="287"/>
                    <a:pt x="33" y="291"/>
                  </a:cubicBezTo>
                  <a:cubicBezTo>
                    <a:pt x="30" y="315"/>
                    <a:pt x="33" y="309"/>
                    <a:pt x="33" y="317"/>
                  </a:cubicBezTo>
                  <a:cubicBezTo>
                    <a:pt x="33" y="324"/>
                    <a:pt x="29" y="349"/>
                    <a:pt x="33" y="355"/>
                  </a:cubicBezTo>
                  <a:cubicBezTo>
                    <a:pt x="34" y="353"/>
                    <a:pt x="33" y="356"/>
                    <a:pt x="34" y="353"/>
                  </a:cubicBezTo>
                  <a:cubicBezTo>
                    <a:pt x="36" y="346"/>
                    <a:pt x="37" y="330"/>
                    <a:pt x="37" y="322"/>
                  </a:cubicBezTo>
                  <a:cubicBezTo>
                    <a:pt x="42" y="328"/>
                    <a:pt x="37" y="335"/>
                    <a:pt x="40" y="341"/>
                  </a:cubicBezTo>
                  <a:cubicBezTo>
                    <a:pt x="41" y="342"/>
                    <a:pt x="41" y="342"/>
                    <a:pt x="41" y="342"/>
                  </a:cubicBezTo>
                  <a:cubicBezTo>
                    <a:pt x="43" y="341"/>
                    <a:pt x="43" y="342"/>
                    <a:pt x="44" y="338"/>
                  </a:cubicBezTo>
                  <a:cubicBezTo>
                    <a:pt x="50" y="289"/>
                    <a:pt x="50" y="289"/>
                    <a:pt x="50" y="289"/>
                  </a:cubicBezTo>
                  <a:cubicBezTo>
                    <a:pt x="51" y="278"/>
                    <a:pt x="51" y="269"/>
                    <a:pt x="52" y="259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8" y="186"/>
                    <a:pt x="60" y="173"/>
                    <a:pt x="62" y="158"/>
                  </a:cubicBezTo>
                  <a:cubicBezTo>
                    <a:pt x="62" y="154"/>
                    <a:pt x="62" y="147"/>
                    <a:pt x="63" y="144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7" y="124"/>
                    <a:pt x="67" y="123"/>
                    <a:pt x="69" y="121"/>
                  </a:cubicBezTo>
                  <a:cubicBezTo>
                    <a:pt x="67" y="117"/>
                    <a:pt x="65" y="116"/>
                    <a:pt x="67" y="111"/>
                  </a:cubicBezTo>
                  <a:cubicBezTo>
                    <a:pt x="69" y="109"/>
                    <a:pt x="69" y="102"/>
                    <a:pt x="70" y="98"/>
                  </a:cubicBezTo>
                  <a:cubicBezTo>
                    <a:pt x="74" y="82"/>
                    <a:pt x="71" y="90"/>
                    <a:pt x="71" y="71"/>
                  </a:cubicBezTo>
                  <a:cubicBezTo>
                    <a:pt x="71" y="65"/>
                    <a:pt x="71" y="62"/>
                    <a:pt x="69" y="56"/>
                  </a:cubicBezTo>
                  <a:cubicBezTo>
                    <a:pt x="71" y="50"/>
                    <a:pt x="71" y="58"/>
                    <a:pt x="71" y="51"/>
                  </a:cubicBezTo>
                  <a:cubicBezTo>
                    <a:pt x="71" y="50"/>
                    <a:pt x="71" y="46"/>
                    <a:pt x="71" y="45"/>
                  </a:cubicBezTo>
                  <a:cubicBezTo>
                    <a:pt x="70" y="44"/>
                    <a:pt x="70" y="44"/>
                    <a:pt x="70" y="44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3"/>
                    <a:pt x="70" y="18"/>
                    <a:pt x="70" y="18"/>
                  </a:cubicBezTo>
                  <a:cubicBezTo>
                    <a:pt x="70" y="14"/>
                    <a:pt x="68" y="14"/>
                    <a:pt x="66" y="12"/>
                  </a:cubicBezTo>
                  <a:lnTo>
                    <a:pt x="65" y="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7" name="Freeform 52"/>
            <p:cNvSpPr>
              <a:spLocks noEditPoints="1"/>
            </p:cNvSpPr>
            <p:nvPr/>
          </p:nvSpPr>
          <p:spPr bwMode="auto">
            <a:xfrm>
              <a:off x="2215097" y="4187594"/>
              <a:ext cx="92365" cy="378071"/>
            </a:xfrm>
            <a:custGeom>
              <a:avLst/>
              <a:gdLst>
                <a:gd name="T0" fmla="*/ 50 w 92"/>
                <a:gd name="T1" fmla="*/ 166 h 376"/>
                <a:gd name="T2" fmla="*/ 39 w 92"/>
                <a:gd name="T3" fmla="*/ 23 h 376"/>
                <a:gd name="T4" fmla="*/ 38 w 92"/>
                <a:gd name="T5" fmla="*/ 18 h 376"/>
                <a:gd name="T6" fmla="*/ 29 w 92"/>
                <a:gd name="T7" fmla="*/ 0 h 376"/>
                <a:gd name="T8" fmla="*/ 27 w 92"/>
                <a:gd name="T9" fmla="*/ 9 h 376"/>
                <a:gd name="T10" fmla="*/ 26 w 92"/>
                <a:gd name="T11" fmla="*/ 14 h 376"/>
                <a:gd name="T12" fmla="*/ 22 w 92"/>
                <a:gd name="T13" fmla="*/ 30 h 376"/>
                <a:gd name="T14" fmla="*/ 25 w 92"/>
                <a:gd name="T15" fmla="*/ 43 h 376"/>
                <a:gd name="T16" fmla="*/ 19 w 92"/>
                <a:gd name="T17" fmla="*/ 34 h 376"/>
                <a:gd name="T18" fmla="*/ 8 w 92"/>
                <a:gd name="T19" fmla="*/ 15 h 376"/>
                <a:gd name="T20" fmla="*/ 5 w 92"/>
                <a:gd name="T21" fmla="*/ 30 h 376"/>
                <a:gd name="T22" fmla="*/ 0 w 92"/>
                <a:gd name="T23" fmla="*/ 37 h 376"/>
                <a:gd name="T24" fmla="*/ 0 w 92"/>
                <a:gd name="T25" fmla="*/ 51 h 376"/>
                <a:gd name="T26" fmla="*/ 6 w 92"/>
                <a:gd name="T27" fmla="*/ 94 h 376"/>
                <a:gd name="T28" fmla="*/ 11 w 92"/>
                <a:gd name="T29" fmla="*/ 136 h 376"/>
                <a:gd name="T30" fmla="*/ 8 w 92"/>
                <a:gd name="T31" fmla="*/ 139 h 376"/>
                <a:gd name="T32" fmla="*/ 6 w 92"/>
                <a:gd name="T33" fmla="*/ 154 h 376"/>
                <a:gd name="T34" fmla="*/ 36 w 92"/>
                <a:gd name="T35" fmla="*/ 253 h 376"/>
                <a:gd name="T36" fmla="*/ 47 w 92"/>
                <a:gd name="T37" fmla="*/ 280 h 376"/>
                <a:gd name="T38" fmla="*/ 54 w 92"/>
                <a:gd name="T39" fmla="*/ 293 h 376"/>
                <a:gd name="T40" fmla="*/ 66 w 92"/>
                <a:gd name="T41" fmla="*/ 321 h 376"/>
                <a:gd name="T42" fmla="*/ 76 w 92"/>
                <a:gd name="T43" fmla="*/ 350 h 376"/>
                <a:gd name="T44" fmla="*/ 78 w 92"/>
                <a:gd name="T45" fmla="*/ 367 h 376"/>
                <a:gd name="T46" fmla="*/ 80 w 92"/>
                <a:gd name="T47" fmla="*/ 373 h 376"/>
                <a:gd name="T48" fmla="*/ 84 w 92"/>
                <a:gd name="T49" fmla="*/ 371 h 376"/>
                <a:gd name="T50" fmla="*/ 83 w 92"/>
                <a:gd name="T51" fmla="*/ 356 h 376"/>
                <a:gd name="T52" fmla="*/ 81 w 92"/>
                <a:gd name="T53" fmla="*/ 329 h 376"/>
                <a:gd name="T54" fmla="*/ 80 w 92"/>
                <a:gd name="T55" fmla="*/ 307 h 376"/>
                <a:gd name="T56" fmla="*/ 78 w 92"/>
                <a:gd name="T57" fmla="*/ 288 h 376"/>
                <a:gd name="T58" fmla="*/ 74 w 92"/>
                <a:gd name="T59" fmla="*/ 255 h 376"/>
                <a:gd name="T60" fmla="*/ 62 w 92"/>
                <a:gd name="T61" fmla="*/ 220 h 376"/>
                <a:gd name="T62" fmla="*/ 55 w 92"/>
                <a:gd name="T63" fmla="*/ 180 h 376"/>
                <a:gd name="T64" fmla="*/ 62 w 92"/>
                <a:gd name="T65" fmla="*/ 203 h 376"/>
                <a:gd name="T66" fmla="*/ 67 w 92"/>
                <a:gd name="T67" fmla="*/ 218 h 376"/>
                <a:gd name="T68" fmla="*/ 78 w 92"/>
                <a:gd name="T69" fmla="*/ 255 h 376"/>
                <a:gd name="T70" fmla="*/ 87 w 92"/>
                <a:gd name="T71" fmla="*/ 287 h 376"/>
                <a:gd name="T72" fmla="*/ 89 w 92"/>
                <a:gd name="T73" fmla="*/ 294 h 376"/>
                <a:gd name="T74" fmla="*/ 91 w 92"/>
                <a:gd name="T75" fmla="*/ 284 h 376"/>
                <a:gd name="T76" fmla="*/ 80 w 92"/>
                <a:gd name="T77" fmla="*/ 218 h 376"/>
                <a:gd name="T78" fmla="*/ 72 w 92"/>
                <a:gd name="T79" fmla="*/ 159 h 376"/>
                <a:gd name="T80" fmla="*/ 66 w 92"/>
                <a:gd name="T81" fmla="*/ 121 h 376"/>
                <a:gd name="T82" fmla="*/ 47 w 92"/>
                <a:gd name="T83" fmla="*/ 48 h 376"/>
                <a:gd name="T84" fmla="*/ 38 w 92"/>
                <a:gd name="T85" fmla="*/ 2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2" h="376">
                  <a:moveTo>
                    <a:pt x="52" y="169"/>
                  </a:moveTo>
                  <a:cubicBezTo>
                    <a:pt x="50" y="168"/>
                    <a:pt x="51" y="168"/>
                    <a:pt x="50" y="166"/>
                  </a:cubicBezTo>
                  <a:cubicBezTo>
                    <a:pt x="53" y="167"/>
                    <a:pt x="51" y="166"/>
                    <a:pt x="52" y="169"/>
                  </a:cubicBezTo>
                  <a:close/>
                  <a:moveTo>
                    <a:pt x="39" y="23"/>
                  </a:moveTo>
                  <a:cubicBezTo>
                    <a:pt x="38" y="21"/>
                    <a:pt x="39" y="20"/>
                    <a:pt x="38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6"/>
                    <a:pt x="27" y="6"/>
                    <a:pt x="27" y="9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6" y="12"/>
                    <a:pt x="26" y="14"/>
                  </a:cubicBezTo>
                  <a:cubicBezTo>
                    <a:pt x="26" y="16"/>
                    <a:pt x="25" y="16"/>
                    <a:pt x="25" y="19"/>
                  </a:cubicBezTo>
                  <a:cubicBezTo>
                    <a:pt x="21" y="18"/>
                    <a:pt x="22" y="25"/>
                    <a:pt x="22" y="30"/>
                  </a:cubicBezTo>
                  <a:cubicBezTo>
                    <a:pt x="24" y="33"/>
                    <a:pt x="25" y="32"/>
                    <a:pt x="25" y="36"/>
                  </a:cubicBezTo>
                  <a:cubicBezTo>
                    <a:pt x="26" y="38"/>
                    <a:pt x="26" y="41"/>
                    <a:pt x="25" y="43"/>
                  </a:cubicBezTo>
                  <a:cubicBezTo>
                    <a:pt x="25" y="43"/>
                    <a:pt x="23" y="41"/>
                    <a:pt x="23" y="41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7" y="30"/>
                    <a:pt x="19" y="27"/>
                    <a:pt x="14" y="26"/>
                  </a:cubicBezTo>
                  <a:cubicBezTo>
                    <a:pt x="14" y="22"/>
                    <a:pt x="12" y="17"/>
                    <a:pt x="8" y="15"/>
                  </a:cubicBezTo>
                  <a:cubicBezTo>
                    <a:pt x="6" y="18"/>
                    <a:pt x="7" y="19"/>
                    <a:pt x="7" y="19"/>
                  </a:cubicBezTo>
                  <a:cubicBezTo>
                    <a:pt x="8" y="26"/>
                    <a:pt x="7" y="23"/>
                    <a:pt x="5" y="30"/>
                  </a:cubicBezTo>
                  <a:cubicBezTo>
                    <a:pt x="4" y="33"/>
                    <a:pt x="3" y="34"/>
                    <a:pt x="4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9"/>
                    <a:pt x="0" y="40"/>
                    <a:pt x="0" y="43"/>
                  </a:cubicBezTo>
                  <a:cubicBezTo>
                    <a:pt x="1" y="48"/>
                    <a:pt x="0" y="47"/>
                    <a:pt x="0" y="5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85"/>
                    <a:pt x="5" y="90"/>
                    <a:pt x="6" y="9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2" y="136"/>
                    <a:pt x="11" y="133"/>
                    <a:pt x="11" y="136"/>
                  </a:cubicBezTo>
                  <a:cubicBezTo>
                    <a:pt x="13" y="141"/>
                    <a:pt x="13" y="145"/>
                    <a:pt x="14" y="150"/>
                  </a:cubicBezTo>
                  <a:cubicBezTo>
                    <a:pt x="12" y="147"/>
                    <a:pt x="11" y="142"/>
                    <a:pt x="8" y="139"/>
                  </a:cubicBezTo>
                  <a:cubicBezTo>
                    <a:pt x="6" y="138"/>
                    <a:pt x="4" y="137"/>
                    <a:pt x="3" y="137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12" y="181"/>
                    <a:pt x="18" y="193"/>
                    <a:pt x="24" y="215"/>
                  </a:cubicBezTo>
                  <a:cubicBezTo>
                    <a:pt x="26" y="226"/>
                    <a:pt x="34" y="243"/>
                    <a:pt x="36" y="253"/>
                  </a:cubicBezTo>
                  <a:cubicBezTo>
                    <a:pt x="44" y="274"/>
                    <a:pt x="44" y="274"/>
                    <a:pt x="44" y="274"/>
                  </a:cubicBezTo>
                  <a:cubicBezTo>
                    <a:pt x="45" y="279"/>
                    <a:pt x="45" y="276"/>
                    <a:pt x="47" y="280"/>
                  </a:cubicBezTo>
                  <a:cubicBezTo>
                    <a:pt x="48" y="282"/>
                    <a:pt x="49" y="285"/>
                    <a:pt x="50" y="287"/>
                  </a:cubicBezTo>
                  <a:cubicBezTo>
                    <a:pt x="52" y="291"/>
                    <a:pt x="53" y="289"/>
                    <a:pt x="54" y="293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3" y="312"/>
                    <a:pt x="64" y="315"/>
                    <a:pt x="66" y="321"/>
                  </a:cubicBezTo>
                  <a:cubicBezTo>
                    <a:pt x="67" y="327"/>
                    <a:pt x="71" y="331"/>
                    <a:pt x="74" y="342"/>
                  </a:cubicBezTo>
                  <a:cubicBezTo>
                    <a:pt x="76" y="350"/>
                    <a:pt x="76" y="350"/>
                    <a:pt x="76" y="350"/>
                  </a:cubicBezTo>
                  <a:cubicBezTo>
                    <a:pt x="76" y="352"/>
                    <a:pt x="77" y="355"/>
                    <a:pt x="77" y="358"/>
                  </a:cubicBezTo>
                  <a:cubicBezTo>
                    <a:pt x="78" y="361"/>
                    <a:pt x="78" y="364"/>
                    <a:pt x="78" y="367"/>
                  </a:cubicBezTo>
                  <a:cubicBezTo>
                    <a:pt x="80" y="372"/>
                    <a:pt x="80" y="372"/>
                    <a:pt x="80" y="372"/>
                  </a:cubicBezTo>
                  <a:cubicBezTo>
                    <a:pt x="80" y="372"/>
                    <a:pt x="80" y="372"/>
                    <a:pt x="80" y="373"/>
                  </a:cubicBezTo>
                  <a:cubicBezTo>
                    <a:pt x="80" y="374"/>
                    <a:pt x="80" y="374"/>
                    <a:pt x="80" y="374"/>
                  </a:cubicBezTo>
                  <a:cubicBezTo>
                    <a:pt x="84" y="374"/>
                    <a:pt x="83" y="376"/>
                    <a:pt x="84" y="371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3" y="356"/>
                    <a:pt x="83" y="356"/>
                    <a:pt x="83" y="356"/>
                  </a:cubicBezTo>
                  <a:cubicBezTo>
                    <a:pt x="82" y="350"/>
                    <a:pt x="83" y="344"/>
                    <a:pt x="82" y="339"/>
                  </a:cubicBezTo>
                  <a:cubicBezTo>
                    <a:pt x="80" y="333"/>
                    <a:pt x="80" y="334"/>
                    <a:pt x="81" y="329"/>
                  </a:cubicBezTo>
                  <a:cubicBezTo>
                    <a:pt x="80" y="322"/>
                    <a:pt x="77" y="319"/>
                    <a:pt x="81" y="313"/>
                  </a:cubicBezTo>
                  <a:cubicBezTo>
                    <a:pt x="77" y="308"/>
                    <a:pt x="81" y="312"/>
                    <a:pt x="80" y="307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80" y="293"/>
                    <a:pt x="78" y="293"/>
                    <a:pt x="78" y="288"/>
                  </a:cubicBezTo>
                  <a:cubicBezTo>
                    <a:pt x="78" y="280"/>
                    <a:pt x="77" y="280"/>
                    <a:pt x="74" y="273"/>
                  </a:cubicBezTo>
                  <a:cubicBezTo>
                    <a:pt x="72" y="267"/>
                    <a:pt x="75" y="262"/>
                    <a:pt x="74" y="255"/>
                  </a:cubicBezTo>
                  <a:cubicBezTo>
                    <a:pt x="73" y="252"/>
                    <a:pt x="73" y="252"/>
                    <a:pt x="71" y="248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59" y="207"/>
                    <a:pt x="51" y="184"/>
                    <a:pt x="52" y="173"/>
                  </a:cubicBezTo>
                  <a:cubicBezTo>
                    <a:pt x="55" y="174"/>
                    <a:pt x="54" y="177"/>
                    <a:pt x="55" y="180"/>
                  </a:cubicBezTo>
                  <a:cubicBezTo>
                    <a:pt x="55" y="181"/>
                    <a:pt x="56" y="182"/>
                    <a:pt x="57" y="183"/>
                  </a:cubicBezTo>
                  <a:cubicBezTo>
                    <a:pt x="59" y="189"/>
                    <a:pt x="60" y="197"/>
                    <a:pt x="62" y="203"/>
                  </a:cubicBezTo>
                  <a:cubicBezTo>
                    <a:pt x="63" y="207"/>
                    <a:pt x="63" y="204"/>
                    <a:pt x="64" y="210"/>
                  </a:cubicBezTo>
                  <a:cubicBezTo>
                    <a:pt x="65" y="213"/>
                    <a:pt x="66" y="216"/>
                    <a:pt x="67" y="218"/>
                  </a:cubicBezTo>
                  <a:cubicBezTo>
                    <a:pt x="68" y="222"/>
                    <a:pt x="68" y="222"/>
                    <a:pt x="68" y="222"/>
                  </a:cubicBezTo>
                  <a:cubicBezTo>
                    <a:pt x="69" y="229"/>
                    <a:pt x="76" y="245"/>
                    <a:pt x="78" y="255"/>
                  </a:cubicBezTo>
                  <a:cubicBezTo>
                    <a:pt x="85" y="280"/>
                    <a:pt x="85" y="280"/>
                    <a:pt x="85" y="280"/>
                  </a:cubicBezTo>
                  <a:cubicBezTo>
                    <a:pt x="85" y="282"/>
                    <a:pt x="86" y="285"/>
                    <a:pt x="87" y="287"/>
                  </a:cubicBezTo>
                  <a:cubicBezTo>
                    <a:pt x="87" y="289"/>
                    <a:pt x="88" y="289"/>
                    <a:pt x="88" y="291"/>
                  </a:cubicBezTo>
                  <a:cubicBezTo>
                    <a:pt x="89" y="294"/>
                    <a:pt x="89" y="294"/>
                    <a:pt x="89" y="294"/>
                  </a:cubicBezTo>
                  <a:cubicBezTo>
                    <a:pt x="89" y="293"/>
                    <a:pt x="89" y="294"/>
                    <a:pt x="90" y="295"/>
                  </a:cubicBezTo>
                  <a:cubicBezTo>
                    <a:pt x="92" y="292"/>
                    <a:pt x="92" y="289"/>
                    <a:pt x="91" y="284"/>
                  </a:cubicBezTo>
                  <a:cubicBezTo>
                    <a:pt x="88" y="254"/>
                    <a:pt x="88" y="254"/>
                    <a:pt x="88" y="254"/>
                  </a:cubicBezTo>
                  <a:cubicBezTo>
                    <a:pt x="87" y="244"/>
                    <a:pt x="84" y="227"/>
                    <a:pt x="80" y="218"/>
                  </a:cubicBezTo>
                  <a:cubicBezTo>
                    <a:pt x="81" y="215"/>
                    <a:pt x="78" y="192"/>
                    <a:pt x="77" y="187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1" y="153"/>
                    <a:pt x="71" y="148"/>
                    <a:pt x="71" y="142"/>
                  </a:cubicBezTo>
                  <a:cubicBezTo>
                    <a:pt x="70" y="134"/>
                    <a:pt x="67" y="128"/>
                    <a:pt x="66" y="121"/>
                  </a:cubicBezTo>
                  <a:cubicBezTo>
                    <a:pt x="64" y="106"/>
                    <a:pt x="55" y="78"/>
                    <a:pt x="50" y="62"/>
                  </a:cubicBezTo>
                  <a:cubicBezTo>
                    <a:pt x="49" y="57"/>
                    <a:pt x="48" y="53"/>
                    <a:pt x="47" y="48"/>
                  </a:cubicBezTo>
                  <a:cubicBezTo>
                    <a:pt x="46" y="45"/>
                    <a:pt x="44" y="38"/>
                    <a:pt x="43" y="35"/>
                  </a:cubicBezTo>
                  <a:cubicBezTo>
                    <a:pt x="38" y="22"/>
                    <a:pt x="38" y="22"/>
                    <a:pt x="38" y="22"/>
                  </a:cubicBezTo>
                  <a:lnTo>
                    <a:pt x="39" y="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8" name="Freeform 53"/>
            <p:cNvSpPr>
              <a:spLocks noEditPoints="1"/>
            </p:cNvSpPr>
            <p:nvPr/>
          </p:nvSpPr>
          <p:spPr bwMode="auto">
            <a:xfrm>
              <a:off x="3001767" y="5288148"/>
              <a:ext cx="69665" cy="373374"/>
            </a:xfrm>
            <a:custGeom>
              <a:avLst/>
              <a:gdLst>
                <a:gd name="T0" fmla="*/ 28 w 69"/>
                <a:gd name="T1" fmla="*/ 299 h 371"/>
                <a:gd name="T2" fmla="*/ 29 w 69"/>
                <a:gd name="T3" fmla="*/ 291 h 371"/>
                <a:gd name="T4" fmla="*/ 29 w 69"/>
                <a:gd name="T5" fmla="*/ 285 h 371"/>
                <a:gd name="T6" fmla="*/ 52 w 69"/>
                <a:gd name="T7" fmla="*/ 261 h 371"/>
                <a:gd name="T8" fmla="*/ 33 w 69"/>
                <a:gd name="T9" fmla="*/ 257 h 371"/>
                <a:gd name="T10" fmla="*/ 20 w 69"/>
                <a:gd name="T11" fmla="*/ 170 h 371"/>
                <a:gd name="T12" fmla="*/ 20 w 69"/>
                <a:gd name="T13" fmla="*/ 166 h 371"/>
                <a:gd name="T14" fmla="*/ 11 w 69"/>
                <a:gd name="T15" fmla="*/ 156 h 371"/>
                <a:gd name="T16" fmla="*/ 17 w 69"/>
                <a:gd name="T17" fmla="*/ 117 h 371"/>
                <a:gd name="T18" fmla="*/ 20 w 69"/>
                <a:gd name="T19" fmla="*/ 107 h 371"/>
                <a:gd name="T20" fmla="*/ 22 w 69"/>
                <a:gd name="T21" fmla="*/ 103 h 371"/>
                <a:gd name="T22" fmla="*/ 67 w 69"/>
                <a:gd name="T23" fmla="*/ 109 h 371"/>
                <a:gd name="T24" fmla="*/ 67 w 69"/>
                <a:gd name="T25" fmla="*/ 82 h 371"/>
                <a:gd name="T26" fmla="*/ 62 w 69"/>
                <a:gd name="T27" fmla="*/ 111 h 371"/>
                <a:gd name="T28" fmla="*/ 60 w 69"/>
                <a:gd name="T29" fmla="*/ 133 h 371"/>
                <a:gd name="T30" fmla="*/ 54 w 69"/>
                <a:gd name="T31" fmla="*/ 196 h 371"/>
                <a:gd name="T32" fmla="*/ 48 w 69"/>
                <a:gd name="T33" fmla="*/ 225 h 371"/>
                <a:gd name="T34" fmla="*/ 54 w 69"/>
                <a:gd name="T35" fmla="*/ 133 h 371"/>
                <a:gd name="T36" fmla="*/ 60 w 69"/>
                <a:gd name="T37" fmla="*/ 80 h 371"/>
                <a:gd name="T38" fmla="*/ 62 w 69"/>
                <a:gd name="T39" fmla="*/ 14 h 371"/>
                <a:gd name="T40" fmla="*/ 59 w 69"/>
                <a:gd name="T41" fmla="*/ 23 h 371"/>
                <a:gd name="T42" fmla="*/ 51 w 69"/>
                <a:gd name="T43" fmla="*/ 68 h 371"/>
                <a:gd name="T44" fmla="*/ 43 w 69"/>
                <a:gd name="T45" fmla="*/ 90 h 371"/>
                <a:gd name="T46" fmla="*/ 35 w 69"/>
                <a:gd name="T47" fmla="*/ 121 h 371"/>
                <a:gd name="T48" fmla="*/ 30 w 69"/>
                <a:gd name="T49" fmla="*/ 141 h 371"/>
                <a:gd name="T50" fmla="*/ 25 w 69"/>
                <a:gd name="T51" fmla="*/ 148 h 371"/>
                <a:gd name="T52" fmla="*/ 21 w 69"/>
                <a:gd name="T53" fmla="*/ 148 h 371"/>
                <a:gd name="T54" fmla="*/ 33 w 69"/>
                <a:gd name="T55" fmla="*/ 105 h 371"/>
                <a:gd name="T56" fmla="*/ 46 w 69"/>
                <a:gd name="T57" fmla="*/ 50 h 371"/>
                <a:gd name="T58" fmla="*/ 45 w 69"/>
                <a:gd name="T59" fmla="*/ 14 h 371"/>
                <a:gd name="T60" fmla="*/ 41 w 69"/>
                <a:gd name="T61" fmla="*/ 47 h 371"/>
                <a:gd name="T62" fmla="*/ 34 w 69"/>
                <a:gd name="T63" fmla="*/ 44 h 371"/>
                <a:gd name="T64" fmla="*/ 22 w 69"/>
                <a:gd name="T65" fmla="*/ 87 h 371"/>
                <a:gd name="T66" fmla="*/ 30 w 69"/>
                <a:gd name="T67" fmla="*/ 34 h 371"/>
                <a:gd name="T68" fmla="*/ 14 w 69"/>
                <a:gd name="T69" fmla="*/ 57 h 371"/>
                <a:gd name="T70" fmla="*/ 8 w 69"/>
                <a:gd name="T71" fmla="*/ 76 h 371"/>
                <a:gd name="T72" fmla="*/ 6 w 69"/>
                <a:gd name="T73" fmla="*/ 96 h 371"/>
                <a:gd name="T74" fmla="*/ 5 w 69"/>
                <a:gd name="T75" fmla="*/ 114 h 371"/>
                <a:gd name="T76" fmla="*/ 4 w 69"/>
                <a:gd name="T77" fmla="*/ 121 h 371"/>
                <a:gd name="T78" fmla="*/ 3 w 69"/>
                <a:gd name="T79" fmla="*/ 139 h 371"/>
                <a:gd name="T80" fmla="*/ 3 w 69"/>
                <a:gd name="T81" fmla="*/ 157 h 371"/>
                <a:gd name="T82" fmla="*/ 4 w 69"/>
                <a:gd name="T83" fmla="*/ 187 h 371"/>
                <a:gd name="T84" fmla="*/ 3 w 69"/>
                <a:gd name="T85" fmla="*/ 210 h 371"/>
                <a:gd name="T86" fmla="*/ 8 w 69"/>
                <a:gd name="T87" fmla="*/ 219 h 371"/>
                <a:gd name="T88" fmla="*/ 7 w 69"/>
                <a:gd name="T89" fmla="*/ 246 h 371"/>
                <a:gd name="T90" fmla="*/ 14 w 69"/>
                <a:gd name="T91" fmla="*/ 238 h 371"/>
                <a:gd name="T92" fmla="*/ 13 w 69"/>
                <a:gd name="T93" fmla="*/ 269 h 371"/>
                <a:gd name="T94" fmla="*/ 20 w 69"/>
                <a:gd name="T95" fmla="*/ 306 h 371"/>
                <a:gd name="T96" fmla="*/ 20 w 69"/>
                <a:gd name="T97" fmla="*/ 338 h 371"/>
                <a:gd name="T98" fmla="*/ 26 w 69"/>
                <a:gd name="T99" fmla="*/ 357 h 371"/>
                <a:gd name="T100" fmla="*/ 29 w 69"/>
                <a:gd name="T101" fmla="*/ 364 h 371"/>
                <a:gd name="T102" fmla="*/ 45 w 69"/>
                <a:gd name="T103" fmla="*/ 289 h 371"/>
                <a:gd name="T104" fmla="*/ 52 w 69"/>
                <a:gd name="T105" fmla="*/ 322 h 371"/>
                <a:gd name="T106" fmla="*/ 56 w 69"/>
                <a:gd name="T107" fmla="*/ 318 h 371"/>
                <a:gd name="T108" fmla="*/ 62 w 69"/>
                <a:gd name="T109" fmla="*/ 303 h 371"/>
                <a:gd name="T110" fmla="*/ 69 w 69"/>
                <a:gd name="T111" fmla="*/ 28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9" h="371">
                  <a:moveTo>
                    <a:pt x="28" y="298"/>
                  </a:moveTo>
                  <a:cubicBezTo>
                    <a:pt x="28" y="299"/>
                    <a:pt x="29" y="299"/>
                    <a:pt x="29" y="302"/>
                  </a:cubicBezTo>
                  <a:cubicBezTo>
                    <a:pt x="28" y="307"/>
                    <a:pt x="29" y="304"/>
                    <a:pt x="27" y="306"/>
                  </a:cubicBezTo>
                  <a:cubicBezTo>
                    <a:pt x="27" y="305"/>
                    <a:pt x="25" y="307"/>
                    <a:pt x="28" y="299"/>
                  </a:cubicBezTo>
                  <a:lnTo>
                    <a:pt x="28" y="298"/>
                  </a:lnTo>
                  <a:close/>
                  <a:moveTo>
                    <a:pt x="28" y="292"/>
                  </a:moveTo>
                  <a:cubicBezTo>
                    <a:pt x="29" y="289"/>
                    <a:pt x="29" y="289"/>
                    <a:pt x="29" y="289"/>
                  </a:cubicBezTo>
                  <a:cubicBezTo>
                    <a:pt x="29" y="289"/>
                    <a:pt x="30" y="288"/>
                    <a:pt x="29" y="291"/>
                  </a:cubicBezTo>
                  <a:cubicBezTo>
                    <a:pt x="29" y="291"/>
                    <a:pt x="28" y="292"/>
                    <a:pt x="28" y="292"/>
                  </a:cubicBezTo>
                  <a:close/>
                  <a:moveTo>
                    <a:pt x="29" y="285"/>
                  </a:moveTo>
                  <a:cubicBezTo>
                    <a:pt x="29" y="284"/>
                    <a:pt x="30" y="283"/>
                    <a:pt x="30" y="285"/>
                  </a:cubicBezTo>
                  <a:cubicBezTo>
                    <a:pt x="30" y="286"/>
                    <a:pt x="30" y="286"/>
                    <a:pt x="29" y="285"/>
                  </a:cubicBezTo>
                  <a:close/>
                  <a:moveTo>
                    <a:pt x="45" y="262"/>
                  </a:moveTo>
                  <a:cubicBezTo>
                    <a:pt x="46" y="265"/>
                    <a:pt x="45" y="264"/>
                    <a:pt x="45" y="265"/>
                  </a:cubicBezTo>
                  <a:cubicBezTo>
                    <a:pt x="45" y="265"/>
                    <a:pt x="43" y="265"/>
                    <a:pt x="45" y="262"/>
                  </a:cubicBezTo>
                  <a:close/>
                  <a:moveTo>
                    <a:pt x="52" y="261"/>
                  </a:moveTo>
                  <a:cubicBezTo>
                    <a:pt x="52" y="263"/>
                    <a:pt x="52" y="263"/>
                    <a:pt x="52" y="263"/>
                  </a:cubicBezTo>
                  <a:cubicBezTo>
                    <a:pt x="51" y="263"/>
                    <a:pt x="50" y="265"/>
                    <a:pt x="51" y="262"/>
                  </a:cubicBezTo>
                  <a:cubicBezTo>
                    <a:pt x="51" y="260"/>
                    <a:pt x="50" y="261"/>
                    <a:pt x="52" y="261"/>
                  </a:cubicBezTo>
                  <a:close/>
                  <a:moveTo>
                    <a:pt x="33" y="257"/>
                  </a:moveTo>
                  <a:cubicBezTo>
                    <a:pt x="33" y="257"/>
                    <a:pt x="34" y="259"/>
                    <a:pt x="32" y="261"/>
                  </a:cubicBezTo>
                  <a:cubicBezTo>
                    <a:pt x="32" y="259"/>
                    <a:pt x="31" y="263"/>
                    <a:pt x="32" y="259"/>
                  </a:cubicBezTo>
                  <a:cubicBezTo>
                    <a:pt x="32" y="257"/>
                    <a:pt x="32" y="258"/>
                    <a:pt x="33" y="257"/>
                  </a:cubicBezTo>
                  <a:close/>
                  <a:moveTo>
                    <a:pt x="20" y="170"/>
                  </a:moveTo>
                  <a:cubicBezTo>
                    <a:pt x="20" y="171"/>
                    <a:pt x="22" y="169"/>
                    <a:pt x="20" y="172"/>
                  </a:cubicBezTo>
                  <a:cubicBezTo>
                    <a:pt x="19" y="175"/>
                    <a:pt x="21" y="173"/>
                    <a:pt x="19" y="174"/>
                  </a:cubicBezTo>
                  <a:cubicBezTo>
                    <a:pt x="19" y="172"/>
                    <a:pt x="19" y="172"/>
                    <a:pt x="20" y="170"/>
                  </a:cubicBezTo>
                  <a:close/>
                  <a:moveTo>
                    <a:pt x="20" y="166"/>
                  </a:moveTo>
                  <a:cubicBezTo>
                    <a:pt x="19" y="169"/>
                    <a:pt x="20" y="167"/>
                    <a:pt x="18" y="168"/>
                  </a:cubicBezTo>
                  <a:lnTo>
                    <a:pt x="20" y="166"/>
                  </a:lnTo>
                  <a:close/>
                  <a:moveTo>
                    <a:pt x="10" y="152"/>
                  </a:moveTo>
                  <a:cubicBezTo>
                    <a:pt x="11" y="155"/>
                    <a:pt x="11" y="149"/>
                    <a:pt x="11" y="156"/>
                  </a:cubicBezTo>
                  <a:cubicBezTo>
                    <a:pt x="11" y="162"/>
                    <a:pt x="11" y="157"/>
                    <a:pt x="10" y="159"/>
                  </a:cubicBezTo>
                  <a:cubicBezTo>
                    <a:pt x="10" y="158"/>
                    <a:pt x="9" y="160"/>
                    <a:pt x="9" y="156"/>
                  </a:cubicBezTo>
                  <a:cubicBezTo>
                    <a:pt x="9" y="150"/>
                    <a:pt x="9" y="154"/>
                    <a:pt x="10" y="152"/>
                  </a:cubicBezTo>
                  <a:close/>
                  <a:moveTo>
                    <a:pt x="17" y="117"/>
                  </a:moveTo>
                  <a:cubicBezTo>
                    <a:pt x="18" y="120"/>
                    <a:pt x="18" y="120"/>
                    <a:pt x="16" y="120"/>
                  </a:cubicBezTo>
                  <a:cubicBezTo>
                    <a:pt x="16" y="118"/>
                    <a:pt x="17" y="118"/>
                    <a:pt x="17" y="117"/>
                  </a:cubicBezTo>
                  <a:close/>
                  <a:moveTo>
                    <a:pt x="17" y="112"/>
                  </a:moveTo>
                  <a:cubicBezTo>
                    <a:pt x="18" y="107"/>
                    <a:pt x="17" y="109"/>
                    <a:pt x="20" y="107"/>
                  </a:cubicBezTo>
                  <a:cubicBezTo>
                    <a:pt x="21" y="110"/>
                    <a:pt x="21" y="111"/>
                    <a:pt x="17" y="112"/>
                  </a:cubicBezTo>
                  <a:close/>
                  <a:moveTo>
                    <a:pt x="19" y="106"/>
                  </a:moveTo>
                  <a:cubicBezTo>
                    <a:pt x="20" y="98"/>
                    <a:pt x="20" y="97"/>
                    <a:pt x="23" y="97"/>
                  </a:cubicBezTo>
                  <a:cubicBezTo>
                    <a:pt x="23" y="99"/>
                    <a:pt x="22" y="101"/>
                    <a:pt x="22" y="103"/>
                  </a:cubicBezTo>
                  <a:cubicBezTo>
                    <a:pt x="21" y="106"/>
                    <a:pt x="23" y="105"/>
                    <a:pt x="19" y="106"/>
                  </a:cubicBezTo>
                  <a:close/>
                  <a:moveTo>
                    <a:pt x="69" y="288"/>
                  </a:moveTo>
                  <a:cubicBezTo>
                    <a:pt x="69" y="109"/>
                    <a:pt x="69" y="109"/>
                    <a:pt x="69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9" y="99"/>
                    <a:pt x="69" y="99"/>
                    <a:pt x="69" y="99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67" y="88"/>
                    <a:pt x="67" y="86"/>
                    <a:pt x="67" y="82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6"/>
                    <a:pt x="68" y="77"/>
                    <a:pt x="65" y="7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2" y="110"/>
                    <a:pt x="62" y="107"/>
                    <a:pt x="62" y="111"/>
                  </a:cubicBezTo>
                  <a:cubicBezTo>
                    <a:pt x="62" y="113"/>
                    <a:pt x="62" y="115"/>
                    <a:pt x="62" y="117"/>
                  </a:cubicBezTo>
                  <a:cubicBezTo>
                    <a:pt x="62" y="121"/>
                    <a:pt x="64" y="117"/>
                    <a:pt x="60" y="121"/>
                  </a:cubicBezTo>
                  <a:cubicBezTo>
                    <a:pt x="62" y="123"/>
                    <a:pt x="61" y="121"/>
                    <a:pt x="62" y="123"/>
                  </a:cubicBezTo>
                  <a:cubicBezTo>
                    <a:pt x="62" y="129"/>
                    <a:pt x="60" y="130"/>
                    <a:pt x="60" y="133"/>
                  </a:cubicBezTo>
                  <a:cubicBezTo>
                    <a:pt x="60" y="135"/>
                    <a:pt x="62" y="133"/>
                    <a:pt x="60" y="150"/>
                  </a:cubicBezTo>
                  <a:cubicBezTo>
                    <a:pt x="59" y="153"/>
                    <a:pt x="59" y="154"/>
                    <a:pt x="59" y="157"/>
                  </a:cubicBezTo>
                  <a:cubicBezTo>
                    <a:pt x="57" y="163"/>
                    <a:pt x="57" y="175"/>
                    <a:pt x="56" y="182"/>
                  </a:cubicBezTo>
                  <a:cubicBezTo>
                    <a:pt x="54" y="196"/>
                    <a:pt x="54" y="196"/>
                    <a:pt x="54" y="196"/>
                  </a:cubicBezTo>
                  <a:cubicBezTo>
                    <a:pt x="54" y="206"/>
                    <a:pt x="52" y="212"/>
                    <a:pt x="51" y="221"/>
                  </a:cubicBezTo>
                  <a:cubicBezTo>
                    <a:pt x="50" y="232"/>
                    <a:pt x="51" y="229"/>
                    <a:pt x="49" y="232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29"/>
                    <a:pt x="48" y="225"/>
                    <a:pt x="48" y="225"/>
                  </a:cubicBezTo>
                  <a:cubicBezTo>
                    <a:pt x="48" y="222"/>
                    <a:pt x="47" y="216"/>
                    <a:pt x="48" y="213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2"/>
                    <a:pt x="54" y="149"/>
                    <a:pt x="55" y="143"/>
                  </a:cubicBezTo>
                  <a:cubicBezTo>
                    <a:pt x="55" y="141"/>
                    <a:pt x="56" y="136"/>
                    <a:pt x="54" y="133"/>
                  </a:cubicBezTo>
                  <a:cubicBezTo>
                    <a:pt x="57" y="130"/>
                    <a:pt x="57" y="125"/>
                    <a:pt x="57" y="119"/>
                  </a:cubicBezTo>
                  <a:cubicBezTo>
                    <a:pt x="57" y="112"/>
                    <a:pt x="58" y="113"/>
                    <a:pt x="59" y="10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4"/>
                    <a:pt x="60" y="84"/>
                    <a:pt x="60" y="80"/>
                  </a:cubicBezTo>
                  <a:cubicBezTo>
                    <a:pt x="61" y="75"/>
                    <a:pt x="61" y="80"/>
                    <a:pt x="61" y="73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39"/>
                    <a:pt x="61" y="25"/>
                    <a:pt x="64" y="16"/>
                  </a:cubicBezTo>
                  <a:cubicBezTo>
                    <a:pt x="63" y="14"/>
                    <a:pt x="63" y="14"/>
                    <a:pt x="62" y="14"/>
                  </a:cubicBezTo>
                  <a:cubicBezTo>
                    <a:pt x="62" y="12"/>
                    <a:pt x="62" y="13"/>
                    <a:pt x="62" y="10"/>
                  </a:cubicBezTo>
                  <a:cubicBezTo>
                    <a:pt x="62" y="3"/>
                    <a:pt x="63" y="5"/>
                    <a:pt x="59" y="0"/>
                  </a:cubicBezTo>
                  <a:cubicBezTo>
                    <a:pt x="59" y="6"/>
                    <a:pt x="61" y="5"/>
                    <a:pt x="59" y="1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5"/>
                    <a:pt x="58" y="25"/>
                    <a:pt x="57" y="28"/>
                  </a:cubicBezTo>
                  <a:cubicBezTo>
                    <a:pt x="56" y="31"/>
                    <a:pt x="56" y="31"/>
                    <a:pt x="56" y="34"/>
                  </a:cubicBezTo>
                  <a:cubicBezTo>
                    <a:pt x="56" y="37"/>
                    <a:pt x="55" y="42"/>
                    <a:pt x="54" y="44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1" y="75"/>
                    <a:pt x="51" y="68"/>
                    <a:pt x="50" y="73"/>
                  </a:cubicBezTo>
                  <a:cubicBezTo>
                    <a:pt x="50" y="75"/>
                    <a:pt x="50" y="78"/>
                    <a:pt x="50" y="79"/>
                  </a:cubicBezTo>
                  <a:cubicBezTo>
                    <a:pt x="49" y="84"/>
                    <a:pt x="48" y="85"/>
                    <a:pt x="48" y="90"/>
                  </a:cubicBezTo>
                  <a:cubicBezTo>
                    <a:pt x="45" y="90"/>
                    <a:pt x="45" y="87"/>
                    <a:pt x="43" y="90"/>
                  </a:cubicBezTo>
                  <a:cubicBezTo>
                    <a:pt x="41" y="93"/>
                    <a:pt x="41" y="99"/>
                    <a:pt x="40" y="102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4" y="124"/>
                    <a:pt x="35" y="120"/>
                    <a:pt x="34" y="123"/>
                  </a:cubicBezTo>
                  <a:cubicBezTo>
                    <a:pt x="32" y="128"/>
                    <a:pt x="34" y="127"/>
                    <a:pt x="32" y="131"/>
                  </a:cubicBezTo>
                  <a:cubicBezTo>
                    <a:pt x="31" y="134"/>
                    <a:pt x="32" y="132"/>
                    <a:pt x="32" y="134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7" y="140"/>
                    <a:pt x="28" y="140"/>
                    <a:pt x="27" y="138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7" y="143"/>
                    <a:pt x="27" y="138"/>
                    <a:pt x="27" y="146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8"/>
                    <a:pt x="25" y="149"/>
                    <a:pt x="25" y="149"/>
                  </a:cubicBezTo>
                  <a:cubicBezTo>
                    <a:pt x="24" y="151"/>
                    <a:pt x="26" y="151"/>
                    <a:pt x="22" y="149"/>
                  </a:cubicBezTo>
                  <a:cubicBezTo>
                    <a:pt x="23" y="154"/>
                    <a:pt x="24" y="151"/>
                    <a:pt x="21" y="153"/>
                  </a:cubicBezTo>
                  <a:cubicBezTo>
                    <a:pt x="20" y="148"/>
                    <a:pt x="20" y="152"/>
                    <a:pt x="21" y="148"/>
                  </a:cubicBezTo>
                  <a:cubicBezTo>
                    <a:pt x="22" y="143"/>
                    <a:pt x="24" y="140"/>
                    <a:pt x="24" y="135"/>
                  </a:cubicBezTo>
                  <a:cubicBezTo>
                    <a:pt x="25" y="129"/>
                    <a:pt x="26" y="130"/>
                    <a:pt x="27" y="127"/>
                  </a:cubicBezTo>
                  <a:cubicBezTo>
                    <a:pt x="29" y="122"/>
                    <a:pt x="29" y="115"/>
                    <a:pt x="31" y="109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4" y="104"/>
                    <a:pt x="34" y="104"/>
                    <a:pt x="34" y="102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0"/>
                    <a:pt x="42" y="68"/>
                    <a:pt x="43" y="6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7" y="43"/>
                    <a:pt x="48" y="36"/>
                    <a:pt x="47" y="29"/>
                  </a:cubicBezTo>
                  <a:cubicBezTo>
                    <a:pt x="47" y="25"/>
                    <a:pt x="49" y="20"/>
                    <a:pt x="48" y="16"/>
                  </a:cubicBezTo>
                  <a:cubicBezTo>
                    <a:pt x="47" y="9"/>
                    <a:pt x="48" y="13"/>
                    <a:pt x="47" y="11"/>
                  </a:cubicBezTo>
                  <a:cubicBezTo>
                    <a:pt x="46" y="13"/>
                    <a:pt x="46" y="13"/>
                    <a:pt x="45" y="14"/>
                  </a:cubicBezTo>
                  <a:cubicBezTo>
                    <a:pt x="44" y="17"/>
                    <a:pt x="44" y="21"/>
                    <a:pt x="44" y="2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6"/>
                    <a:pt x="41" y="36"/>
                    <a:pt x="41" y="40"/>
                  </a:cubicBezTo>
                  <a:cubicBezTo>
                    <a:pt x="41" y="42"/>
                    <a:pt x="41" y="45"/>
                    <a:pt x="41" y="47"/>
                  </a:cubicBezTo>
                  <a:cubicBezTo>
                    <a:pt x="41" y="49"/>
                    <a:pt x="41" y="51"/>
                    <a:pt x="40" y="53"/>
                  </a:cubicBezTo>
                  <a:cubicBezTo>
                    <a:pt x="39" y="56"/>
                    <a:pt x="37" y="54"/>
                    <a:pt x="37" y="54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5" y="39"/>
                    <a:pt x="35" y="40"/>
                    <a:pt x="34" y="44"/>
                  </a:cubicBezTo>
                  <a:cubicBezTo>
                    <a:pt x="32" y="56"/>
                    <a:pt x="28" y="70"/>
                    <a:pt x="26" y="84"/>
                  </a:cubicBezTo>
                  <a:cubicBezTo>
                    <a:pt x="25" y="90"/>
                    <a:pt x="26" y="95"/>
                    <a:pt x="21" y="96"/>
                  </a:cubicBezTo>
                  <a:cubicBezTo>
                    <a:pt x="21" y="90"/>
                    <a:pt x="21" y="95"/>
                    <a:pt x="22" y="90"/>
                  </a:cubicBezTo>
                  <a:cubicBezTo>
                    <a:pt x="23" y="85"/>
                    <a:pt x="22" y="92"/>
                    <a:pt x="22" y="87"/>
                  </a:cubicBezTo>
                  <a:cubicBezTo>
                    <a:pt x="23" y="78"/>
                    <a:pt x="28" y="67"/>
                    <a:pt x="26" y="59"/>
                  </a:cubicBezTo>
                  <a:cubicBezTo>
                    <a:pt x="26" y="57"/>
                    <a:pt x="25" y="58"/>
                    <a:pt x="28" y="57"/>
                  </a:cubicBezTo>
                  <a:cubicBezTo>
                    <a:pt x="28" y="53"/>
                    <a:pt x="28" y="48"/>
                    <a:pt x="28" y="46"/>
                  </a:cubicBezTo>
                  <a:cubicBezTo>
                    <a:pt x="28" y="41"/>
                    <a:pt x="30" y="40"/>
                    <a:pt x="30" y="34"/>
                  </a:cubicBezTo>
                  <a:cubicBezTo>
                    <a:pt x="27" y="35"/>
                    <a:pt x="26" y="34"/>
                    <a:pt x="24" y="37"/>
                  </a:cubicBezTo>
                  <a:cubicBezTo>
                    <a:pt x="22" y="39"/>
                    <a:pt x="24" y="39"/>
                    <a:pt x="20" y="41"/>
                  </a:cubicBezTo>
                  <a:cubicBezTo>
                    <a:pt x="20" y="45"/>
                    <a:pt x="19" y="48"/>
                    <a:pt x="17" y="51"/>
                  </a:cubicBezTo>
                  <a:cubicBezTo>
                    <a:pt x="15" y="54"/>
                    <a:pt x="16" y="54"/>
                    <a:pt x="14" y="57"/>
                  </a:cubicBezTo>
                  <a:cubicBezTo>
                    <a:pt x="15" y="61"/>
                    <a:pt x="14" y="57"/>
                    <a:pt x="15" y="61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8" y="69"/>
                    <a:pt x="9" y="68"/>
                    <a:pt x="10" y="73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5" y="81"/>
                    <a:pt x="10" y="84"/>
                    <a:pt x="9" y="90"/>
                  </a:cubicBezTo>
                  <a:cubicBezTo>
                    <a:pt x="9" y="90"/>
                    <a:pt x="8" y="92"/>
                    <a:pt x="8" y="93"/>
                  </a:cubicBezTo>
                  <a:cubicBezTo>
                    <a:pt x="8" y="94"/>
                    <a:pt x="8" y="94"/>
                    <a:pt x="7" y="96"/>
                  </a:cubicBezTo>
                  <a:cubicBezTo>
                    <a:pt x="5" y="97"/>
                    <a:pt x="8" y="94"/>
                    <a:pt x="6" y="96"/>
                  </a:cubicBezTo>
                  <a:cubicBezTo>
                    <a:pt x="6" y="96"/>
                    <a:pt x="5" y="97"/>
                    <a:pt x="5" y="97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7" y="99"/>
                    <a:pt x="5" y="97"/>
                    <a:pt x="6" y="100"/>
                  </a:cubicBezTo>
                  <a:cubicBezTo>
                    <a:pt x="5" y="103"/>
                    <a:pt x="5" y="110"/>
                    <a:pt x="5" y="114"/>
                  </a:cubicBezTo>
                  <a:cubicBezTo>
                    <a:pt x="5" y="115"/>
                    <a:pt x="5" y="115"/>
                    <a:pt x="6" y="116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4" y="118"/>
                    <a:pt x="5" y="119"/>
                    <a:pt x="4" y="121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4"/>
                    <a:pt x="4" y="123"/>
                    <a:pt x="6" y="125"/>
                  </a:cubicBezTo>
                  <a:cubicBezTo>
                    <a:pt x="3" y="135"/>
                    <a:pt x="3" y="135"/>
                    <a:pt x="3" y="135"/>
                  </a:cubicBezTo>
                  <a:cubicBezTo>
                    <a:pt x="3" y="137"/>
                    <a:pt x="3" y="137"/>
                    <a:pt x="3" y="139"/>
                  </a:cubicBezTo>
                  <a:cubicBezTo>
                    <a:pt x="3" y="139"/>
                    <a:pt x="2" y="141"/>
                    <a:pt x="2" y="141"/>
                  </a:cubicBezTo>
                  <a:cubicBezTo>
                    <a:pt x="1" y="145"/>
                    <a:pt x="2" y="143"/>
                    <a:pt x="1" y="146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2" y="155"/>
                    <a:pt x="3" y="152"/>
                    <a:pt x="3" y="157"/>
                  </a:cubicBezTo>
                  <a:cubicBezTo>
                    <a:pt x="1" y="160"/>
                    <a:pt x="2" y="161"/>
                    <a:pt x="0" y="164"/>
                  </a:cubicBezTo>
                  <a:cubicBezTo>
                    <a:pt x="3" y="166"/>
                    <a:pt x="1" y="166"/>
                    <a:pt x="3" y="168"/>
                  </a:cubicBezTo>
                  <a:cubicBezTo>
                    <a:pt x="4" y="169"/>
                    <a:pt x="5" y="169"/>
                    <a:pt x="8" y="169"/>
                  </a:cubicBezTo>
                  <a:cubicBezTo>
                    <a:pt x="7" y="179"/>
                    <a:pt x="5" y="184"/>
                    <a:pt x="4" y="187"/>
                  </a:cubicBezTo>
                  <a:cubicBezTo>
                    <a:pt x="4" y="189"/>
                    <a:pt x="4" y="193"/>
                    <a:pt x="4" y="195"/>
                  </a:cubicBezTo>
                  <a:cubicBezTo>
                    <a:pt x="4" y="195"/>
                    <a:pt x="4" y="195"/>
                    <a:pt x="3" y="196"/>
                  </a:cubicBezTo>
                  <a:cubicBezTo>
                    <a:pt x="2" y="198"/>
                    <a:pt x="4" y="194"/>
                    <a:pt x="3" y="198"/>
                  </a:cubicBezTo>
                  <a:cubicBezTo>
                    <a:pt x="5" y="202"/>
                    <a:pt x="2" y="205"/>
                    <a:pt x="3" y="210"/>
                  </a:cubicBezTo>
                  <a:cubicBezTo>
                    <a:pt x="5" y="213"/>
                    <a:pt x="5" y="210"/>
                    <a:pt x="9" y="212"/>
                  </a:cubicBezTo>
                  <a:cubicBezTo>
                    <a:pt x="7" y="213"/>
                    <a:pt x="8" y="213"/>
                    <a:pt x="8" y="214"/>
                  </a:cubicBezTo>
                  <a:cubicBezTo>
                    <a:pt x="9" y="216"/>
                    <a:pt x="8" y="216"/>
                    <a:pt x="9" y="217"/>
                  </a:cubicBezTo>
                  <a:cubicBezTo>
                    <a:pt x="8" y="219"/>
                    <a:pt x="8" y="219"/>
                    <a:pt x="8" y="219"/>
                  </a:cubicBezTo>
                  <a:cubicBezTo>
                    <a:pt x="8" y="219"/>
                    <a:pt x="8" y="219"/>
                    <a:pt x="7" y="219"/>
                  </a:cubicBezTo>
                  <a:cubicBezTo>
                    <a:pt x="8" y="223"/>
                    <a:pt x="8" y="226"/>
                    <a:pt x="7" y="230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8"/>
                    <a:pt x="6" y="245"/>
                    <a:pt x="7" y="246"/>
                  </a:cubicBezTo>
                  <a:cubicBezTo>
                    <a:pt x="9" y="245"/>
                    <a:pt x="9" y="245"/>
                    <a:pt x="10" y="243"/>
                  </a:cubicBezTo>
                  <a:cubicBezTo>
                    <a:pt x="10" y="243"/>
                    <a:pt x="10" y="242"/>
                    <a:pt x="11" y="241"/>
                  </a:cubicBezTo>
                  <a:cubicBezTo>
                    <a:pt x="14" y="231"/>
                    <a:pt x="14" y="231"/>
                    <a:pt x="14" y="231"/>
                  </a:cubicBezTo>
                  <a:cubicBezTo>
                    <a:pt x="14" y="236"/>
                    <a:pt x="15" y="234"/>
                    <a:pt x="14" y="238"/>
                  </a:cubicBezTo>
                  <a:cubicBezTo>
                    <a:pt x="14" y="241"/>
                    <a:pt x="13" y="242"/>
                    <a:pt x="13" y="246"/>
                  </a:cubicBezTo>
                  <a:cubicBezTo>
                    <a:pt x="13" y="249"/>
                    <a:pt x="13" y="249"/>
                    <a:pt x="13" y="249"/>
                  </a:cubicBezTo>
                  <a:cubicBezTo>
                    <a:pt x="12" y="254"/>
                    <a:pt x="11" y="263"/>
                    <a:pt x="12" y="267"/>
                  </a:cubicBezTo>
                  <a:cubicBezTo>
                    <a:pt x="13" y="269"/>
                    <a:pt x="11" y="266"/>
                    <a:pt x="13" y="269"/>
                  </a:cubicBezTo>
                  <a:cubicBezTo>
                    <a:pt x="15" y="275"/>
                    <a:pt x="13" y="277"/>
                    <a:pt x="20" y="275"/>
                  </a:cubicBezTo>
                  <a:cubicBezTo>
                    <a:pt x="18" y="280"/>
                    <a:pt x="17" y="281"/>
                    <a:pt x="19" y="28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9" y="301"/>
                    <a:pt x="22" y="300"/>
                    <a:pt x="20" y="306"/>
                  </a:cubicBezTo>
                  <a:cubicBezTo>
                    <a:pt x="19" y="311"/>
                    <a:pt x="19" y="312"/>
                    <a:pt x="19" y="318"/>
                  </a:cubicBezTo>
                  <a:cubicBezTo>
                    <a:pt x="18" y="322"/>
                    <a:pt x="19" y="320"/>
                    <a:pt x="19" y="323"/>
                  </a:cubicBezTo>
                  <a:cubicBezTo>
                    <a:pt x="18" y="326"/>
                    <a:pt x="17" y="330"/>
                    <a:pt x="18" y="333"/>
                  </a:cubicBezTo>
                  <a:cubicBezTo>
                    <a:pt x="20" y="338"/>
                    <a:pt x="20" y="338"/>
                    <a:pt x="20" y="338"/>
                  </a:cubicBezTo>
                  <a:cubicBezTo>
                    <a:pt x="22" y="331"/>
                    <a:pt x="22" y="331"/>
                    <a:pt x="22" y="331"/>
                  </a:cubicBezTo>
                  <a:cubicBezTo>
                    <a:pt x="23" y="328"/>
                    <a:pt x="22" y="327"/>
                    <a:pt x="24" y="323"/>
                  </a:cubicBezTo>
                  <a:cubicBezTo>
                    <a:pt x="25" y="327"/>
                    <a:pt x="27" y="330"/>
                    <a:pt x="26" y="335"/>
                  </a:cubicBezTo>
                  <a:cubicBezTo>
                    <a:pt x="26" y="345"/>
                    <a:pt x="23" y="333"/>
                    <a:pt x="26" y="357"/>
                  </a:cubicBezTo>
                  <a:cubicBezTo>
                    <a:pt x="24" y="361"/>
                    <a:pt x="24" y="362"/>
                    <a:pt x="22" y="364"/>
                  </a:cubicBezTo>
                  <a:cubicBezTo>
                    <a:pt x="25" y="371"/>
                    <a:pt x="25" y="371"/>
                    <a:pt x="25" y="371"/>
                  </a:cubicBezTo>
                  <a:cubicBezTo>
                    <a:pt x="27" y="368"/>
                    <a:pt x="27" y="369"/>
                    <a:pt x="28" y="367"/>
                  </a:cubicBezTo>
                  <a:cubicBezTo>
                    <a:pt x="30" y="364"/>
                    <a:pt x="28" y="366"/>
                    <a:pt x="29" y="364"/>
                  </a:cubicBezTo>
                  <a:cubicBezTo>
                    <a:pt x="37" y="336"/>
                    <a:pt x="37" y="336"/>
                    <a:pt x="37" y="336"/>
                  </a:cubicBezTo>
                  <a:cubicBezTo>
                    <a:pt x="41" y="316"/>
                    <a:pt x="42" y="321"/>
                    <a:pt x="43" y="299"/>
                  </a:cubicBezTo>
                  <a:cubicBezTo>
                    <a:pt x="43" y="297"/>
                    <a:pt x="44" y="297"/>
                    <a:pt x="45" y="295"/>
                  </a:cubicBezTo>
                  <a:cubicBezTo>
                    <a:pt x="44" y="291"/>
                    <a:pt x="44" y="292"/>
                    <a:pt x="45" y="289"/>
                  </a:cubicBezTo>
                  <a:cubicBezTo>
                    <a:pt x="47" y="284"/>
                    <a:pt x="48" y="277"/>
                    <a:pt x="48" y="271"/>
                  </a:cubicBezTo>
                  <a:cubicBezTo>
                    <a:pt x="47" y="297"/>
                    <a:pt x="47" y="297"/>
                    <a:pt x="47" y="297"/>
                  </a:cubicBezTo>
                  <a:cubicBezTo>
                    <a:pt x="46" y="308"/>
                    <a:pt x="45" y="309"/>
                    <a:pt x="45" y="325"/>
                  </a:cubicBezTo>
                  <a:cubicBezTo>
                    <a:pt x="52" y="324"/>
                    <a:pt x="45" y="322"/>
                    <a:pt x="52" y="322"/>
                  </a:cubicBezTo>
                  <a:cubicBezTo>
                    <a:pt x="52" y="328"/>
                    <a:pt x="50" y="326"/>
                    <a:pt x="54" y="329"/>
                  </a:cubicBezTo>
                  <a:cubicBezTo>
                    <a:pt x="53" y="324"/>
                    <a:pt x="53" y="325"/>
                    <a:pt x="55" y="321"/>
                  </a:cubicBezTo>
                  <a:cubicBezTo>
                    <a:pt x="55" y="321"/>
                    <a:pt x="55" y="320"/>
                    <a:pt x="55" y="320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58" y="317"/>
                    <a:pt x="58" y="317"/>
                    <a:pt x="58" y="317"/>
                  </a:cubicBezTo>
                  <a:cubicBezTo>
                    <a:pt x="58" y="312"/>
                    <a:pt x="59" y="310"/>
                    <a:pt x="61" y="307"/>
                  </a:cubicBezTo>
                  <a:cubicBezTo>
                    <a:pt x="62" y="303"/>
                    <a:pt x="62" y="303"/>
                    <a:pt x="62" y="303"/>
                  </a:cubicBezTo>
                  <a:cubicBezTo>
                    <a:pt x="63" y="302"/>
                    <a:pt x="64" y="302"/>
                    <a:pt x="65" y="301"/>
                  </a:cubicBezTo>
                  <a:cubicBezTo>
                    <a:pt x="65" y="294"/>
                    <a:pt x="64" y="297"/>
                    <a:pt x="65" y="291"/>
                  </a:cubicBezTo>
                  <a:cubicBezTo>
                    <a:pt x="68" y="291"/>
                    <a:pt x="68" y="291"/>
                    <a:pt x="68" y="291"/>
                  </a:cubicBezTo>
                  <a:lnTo>
                    <a:pt x="69" y="2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59" name="Freeform 54"/>
            <p:cNvSpPr>
              <a:spLocks/>
            </p:cNvSpPr>
            <p:nvPr/>
          </p:nvSpPr>
          <p:spPr bwMode="auto">
            <a:xfrm>
              <a:off x="2028802" y="4175070"/>
              <a:ext cx="95496" cy="393726"/>
            </a:xfrm>
            <a:custGeom>
              <a:avLst/>
              <a:gdLst>
                <a:gd name="T0" fmla="*/ 66 w 95"/>
                <a:gd name="T1" fmla="*/ 3 h 391"/>
                <a:gd name="T2" fmla="*/ 58 w 95"/>
                <a:gd name="T3" fmla="*/ 34 h 391"/>
                <a:gd name="T4" fmla="*/ 36 w 95"/>
                <a:gd name="T5" fmla="*/ 121 h 391"/>
                <a:gd name="T6" fmla="*/ 23 w 95"/>
                <a:gd name="T7" fmla="*/ 173 h 391"/>
                <a:gd name="T8" fmla="*/ 15 w 95"/>
                <a:gd name="T9" fmla="*/ 207 h 391"/>
                <a:gd name="T10" fmla="*/ 11 w 95"/>
                <a:gd name="T11" fmla="*/ 204 h 391"/>
                <a:gd name="T12" fmla="*/ 4 w 95"/>
                <a:gd name="T13" fmla="*/ 235 h 391"/>
                <a:gd name="T14" fmla="*/ 2 w 95"/>
                <a:gd name="T15" fmla="*/ 275 h 391"/>
                <a:gd name="T16" fmla="*/ 4 w 95"/>
                <a:gd name="T17" fmla="*/ 296 h 391"/>
                <a:gd name="T18" fmla="*/ 3 w 95"/>
                <a:gd name="T19" fmla="*/ 312 h 391"/>
                <a:gd name="T20" fmla="*/ 6 w 95"/>
                <a:gd name="T21" fmla="*/ 290 h 391"/>
                <a:gd name="T22" fmla="*/ 14 w 95"/>
                <a:gd name="T23" fmla="*/ 258 h 391"/>
                <a:gd name="T24" fmla="*/ 20 w 95"/>
                <a:gd name="T25" fmla="*/ 220 h 391"/>
                <a:gd name="T26" fmla="*/ 30 w 95"/>
                <a:gd name="T27" fmla="*/ 160 h 391"/>
                <a:gd name="T28" fmla="*/ 31 w 95"/>
                <a:gd name="T29" fmla="*/ 180 h 391"/>
                <a:gd name="T30" fmla="*/ 28 w 95"/>
                <a:gd name="T31" fmla="*/ 185 h 391"/>
                <a:gd name="T32" fmla="*/ 28 w 95"/>
                <a:gd name="T33" fmla="*/ 189 h 391"/>
                <a:gd name="T34" fmla="*/ 25 w 95"/>
                <a:gd name="T35" fmla="*/ 215 h 391"/>
                <a:gd name="T36" fmla="*/ 23 w 95"/>
                <a:gd name="T37" fmla="*/ 232 h 391"/>
                <a:gd name="T38" fmla="*/ 18 w 95"/>
                <a:gd name="T39" fmla="*/ 247 h 391"/>
                <a:gd name="T40" fmla="*/ 18 w 95"/>
                <a:gd name="T41" fmla="*/ 290 h 391"/>
                <a:gd name="T42" fmla="*/ 16 w 95"/>
                <a:gd name="T43" fmla="*/ 302 h 391"/>
                <a:gd name="T44" fmla="*/ 19 w 95"/>
                <a:gd name="T45" fmla="*/ 325 h 391"/>
                <a:gd name="T46" fmla="*/ 17 w 95"/>
                <a:gd name="T47" fmla="*/ 342 h 391"/>
                <a:gd name="T48" fmla="*/ 16 w 95"/>
                <a:gd name="T49" fmla="*/ 351 h 391"/>
                <a:gd name="T50" fmla="*/ 17 w 95"/>
                <a:gd name="T51" fmla="*/ 358 h 391"/>
                <a:gd name="T52" fmla="*/ 20 w 95"/>
                <a:gd name="T53" fmla="*/ 388 h 391"/>
                <a:gd name="T54" fmla="*/ 27 w 95"/>
                <a:gd name="T55" fmla="*/ 375 h 391"/>
                <a:gd name="T56" fmla="*/ 38 w 95"/>
                <a:gd name="T57" fmla="*/ 328 h 391"/>
                <a:gd name="T58" fmla="*/ 41 w 95"/>
                <a:gd name="T59" fmla="*/ 336 h 391"/>
                <a:gd name="T60" fmla="*/ 48 w 95"/>
                <a:gd name="T61" fmla="*/ 305 h 391"/>
                <a:gd name="T62" fmla="*/ 62 w 95"/>
                <a:gd name="T63" fmla="*/ 243 h 391"/>
                <a:gd name="T64" fmla="*/ 85 w 95"/>
                <a:gd name="T65" fmla="*/ 129 h 391"/>
                <a:gd name="T66" fmla="*/ 92 w 95"/>
                <a:gd name="T67" fmla="*/ 49 h 391"/>
                <a:gd name="T68" fmla="*/ 85 w 95"/>
                <a:gd name="T69" fmla="*/ 53 h 391"/>
                <a:gd name="T70" fmla="*/ 89 w 95"/>
                <a:gd name="T71" fmla="*/ 37 h 391"/>
                <a:gd name="T72" fmla="*/ 83 w 95"/>
                <a:gd name="T73" fmla="*/ 20 h 391"/>
                <a:gd name="T74" fmla="*/ 80 w 95"/>
                <a:gd name="T75" fmla="*/ 35 h 391"/>
                <a:gd name="T76" fmla="*/ 57 w 95"/>
                <a:gd name="T77" fmla="*/ 134 h 391"/>
                <a:gd name="T78" fmla="*/ 49 w 95"/>
                <a:gd name="T79" fmla="*/ 171 h 391"/>
                <a:gd name="T80" fmla="*/ 34 w 95"/>
                <a:gd name="T81" fmla="*/ 244 h 391"/>
                <a:gd name="T82" fmla="*/ 37 w 95"/>
                <a:gd name="T83" fmla="*/ 203 h 391"/>
                <a:gd name="T84" fmla="*/ 45 w 95"/>
                <a:gd name="T85" fmla="*/ 159 h 391"/>
                <a:gd name="T86" fmla="*/ 54 w 95"/>
                <a:gd name="T87" fmla="*/ 117 h 391"/>
                <a:gd name="T88" fmla="*/ 75 w 95"/>
                <a:gd name="T89" fmla="*/ 19 h 391"/>
                <a:gd name="T90" fmla="*/ 69 w 95"/>
                <a:gd name="T91" fmla="*/ 1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5" h="391">
                  <a:moveTo>
                    <a:pt x="69" y="6"/>
                  </a:moveTo>
                  <a:cubicBezTo>
                    <a:pt x="69" y="4"/>
                    <a:pt x="69" y="1"/>
                    <a:pt x="68" y="0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3" y="9"/>
                    <a:pt x="63" y="14"/>
                    <a:pt x="61" y="20"/>
                  </a:cubicBezTo>
                  <a:cubicBezTo>
                    <a:pt x="61" y="24"/>
                    <a:pt x="60" y="24"/>
                    <a:pt x="59" y="27"/>
                  </a:cubicBezTo>
                  <a:cubicBezTo>
                    <a:pt x="58" y="30"/>
                    <a:pt x="59" y="31"/>
                    <a:pt x="58" y="3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8" y="69"/>
                    <a:pt x="43" y="88"/>
                    <a:pt x="40" y="104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3" y="128"/>
                    <a:pt x="31" y="140"/>
                    <a:pt x="28" y="148"/>
                  </a:cubicBezTo>
                  <a:cubicBezTo>
                    <a:pt x="27" y="151"/>
                    <a:pt x="27" y="151"/>
                    <a:pt x="27" y="151"/>
                  </a:cubicBezTo>
                  <a:cubicBezTo>
                    <a:pt x="25" y="157"/>
                    <a:pt x="25" y="168"/>
                    <a:pt x="23" y="173"/>
                  </a:cubicBezTo>
                  <a:cubicBezTo>
                    <a:pt x="23" y="173"/>
                    <a:pt x="22" y="173"/>
                    <a:pt x="21" y="176"/>
                  </a:cubicBezTo>
                  <a:cubicBezTo>
                    <a:pt x="18" y="194"/>
                    <a:pt x="18" y="194"/>
                    <a:pt x="18" y="194"/>
                  </a:cubicBezTo>
                  <a:cubicBezTo>
                    <a:pt x="17" y="199"/>
                    <a:pt x="16" y="203"/>
                    <a:pt x="15" y="207"/>
                  </a:cubicBezTo>
                  <a:cubicBezTo>
                    <a:pt x="14" y="209"/>
                    <a:pt x="14" y="217"/>
                    <a:pt x="10" y="218"/>
                  </a:cubicBezTo>
                  <a:cubicBezTo>
                    <a:pt x="7" y="216"/>
                    <a:pt x="8" y="214"/>
                    <a:pt x="11" y="212"/>
                  </a:cubicBezTo>
                  <a:cubicBezTo>
                    <a:pt x="11" y="209"/>
                    <a:pt x="11" y="206"/>
                    <a:pt x="11" y="204"/>
                  </a:cubicBezTo>
                  <a:cubicBezTo>
                    <a:pt x="12" y="196"/>
                    <a:pt x="11" y="198"/>
                    <a:pt x="10" y="197"/>
                  </a:cubicBezTo>
                  <a:cubicBezTo>
                    <a:pt x="8" y="198"/>
                    <a:pt x="9" y="196"/>
                    <a:pt x="8" y="201"/>
                  </a:cubicBezTo>
                  <a:cubicBezTo>
                    <a:pt x="4" y="235"/>
                    <a:pt x="4" y="235"/>
                    <a:pt x="4" y="235"/>
                  </a:cubicBezTo>
                  <a:cubicBezTo>
                    <a:pt x="4" y="240"/>
                    <a:pt x="2" y="247"/>
                    <a:pt x="3" y="252"/>
                  </a:cubicBezTo>
                  <a:cubicBezTo>
                    <a:pt x="3" y="256"/>
                    <a:pt x="3" y="254"/>
                    <a:pt x="2" y="258"/>
                  </a:cubicBezTo>
                  <a:cubicBezTo>
                    <a:pt x="2" y="265"/>
                    <a:pt x="3" y="268"/>
                    <a:pt x="2" y="275"/>
                  </a:cubicBezTo>
                  <a:cubicBezTo>
                    <a:pt x="2" y="279"/>
                    <a:pt x="2" y="282"/>
                    <a:pt x="1" y="288"/>
                  </a:cubicBezTo>
                  <a:cubicBezTo>
                    <a:pt x="2" y="292"/>
                    <a:pt x="2" y="288"/>
                    <a:pt x="2" y="290"/>
                  </a:cubicBezTo>
                  <a:cubicBezTo>
                    <a:pt x="4" y="294"/>
                    <a:pt x="0" y="294"/>
                    <a:pt x="4" y="296"/>
                  </a:cubicBezTo>
                  <a:cubicBezTo>
                    <a:pt x="4" y="298"/>
                    <a:pt x="4" y="298"/>
                    <a:pt x="4" y="298"/>
                  </a:cubicBezTo>
                  <a:cubicBezTo>
                    <a:pt x="1" y="299"/>
                    <a:pt x="2" y="296"/>
                    <a:pt x="2" y="301"/>
                  </a:cubicBezTo>
                  <a:cubicBezTo>
                    <a:pt x="2" y="303"/>
                    <a:pt x="1" y="308"/>
                    <a:pt x="3" y="312"/>
                  </a:cubicBezTo>
                  <a:cubicBezTo>
                    <a:pt x="6" y="309"/>
                    <a:pt x="4" y="311"/>
                    <a:pt x="4" y="306"/>
                  </a:cubicBezTo>
                  <a:cubicBezTo>
                    <a:pt x="5" y="300"/>
                    <a:pt x="5" y="308"/>
                    <a:pt x="6" y="301"/>
                  </a:cubicBezTo>
                  <a:cubicBezTo>
                    <a:pt x="7" y="294"/>
                    <a:pt x="8" y="295"/>
                    <a:pt x="6" y="290"/>
                  </a:cubicBezTo>
                  <a:cubicBezTo>
                    <a:pt x="10" y="279"/>
                    <a:pt x="10" y="279"/>
                    <a:pt x="10" y="279"/>
                  </a:cubicBezTo>
                  <a:cubicBezTo>
                    <a:pt x="11" y="274"/>
                    <a:pt x="12" y="269"/>
                    <a:pt x="12" y="265"/>
                  </a:cubicBezTo>
                  <a:cubicBezTo>
                    <a:pt x="12" y="261"/>
                    <a:pt x="13" y="262"/>
                    <a:pt x="14" y="258"/>
                  </a:cubicBezTo>
                  <a:cubicBezTo>
                    <a:pt x="15" y="236"/>
                    <a:pt x="15" y="236"/>
                    <a:pt x="15" y="236"/>
                  </a:cubicBezTo>
                  <a:cubicBezTo>
                    <a:pt x="19" y="232"/>
                    <a:pt x="18" y="229"/>
                    <a:pt x="19" y="224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20" y="220"/>
                    <a:pt x="21" y="217"/>
                    <a:pt x="21" y="21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9" y="163"/>
                    <a:pt x="29" y="163"/>
                    <a:pt x="30" y="160"/>
                  </a:cubicBezTo>
                  <a:cubicBezTo>
                    <a:pt x="33" y="163"/>
                    <a:pt x="32" y="162"/>
                    <a:pt x="30" y="165"/>
                  </a:cubicBezTo>
                  <a:cubicBezTo>
                    <a:pt x="29" y="169"/>
                    <a:pt x="30" y="172"/>
                    <a:pt x="32" y="175"/>
                  </a:cubicBezTo>
                  <a:cubicBezTo>
                    <a:pt x="29" y="178"/>
                    <a:pt x="31" y="178"/>
                    <a:pt x="31" y="180"/>
                  </a:cubicBezTo>
                  <a:cubicBezTo>
                    <a:pt x="31" y="181"/>
                    <a:pt x="31" y="182"/>
                    <a:pt x="30" y="183"/>
                  </a:cubicBezTo>
                  <a:cubicBezTo>
                    <a:pt x="29" y="185"/>
                    <a:pt x="29" y="185"/>
                    <a:pt x="29" y="185"/>
                  </a:cubicBezTo>
                  <a:cubicBezTo>
                    <a:pt x="29" y="184"/>
                    <a:pt x="29" y="185"/>
                    <a:pt x="28" y="185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89"/>
                    <a:pt x="29" y="189"/>
                    <a:pt x="28" y="189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28" y="195"/>
                    <a:pt x="27" y="190"/>
                    <a:pt x="28" y="194"/>
                  </a:cubicBezTo>
                  <a:cubicBezTo>
                    <a:pt x="25" y="215"/>
                    <a:pt x="25" y="215"/>
                    <a:pt x="25" y="215"/>
                  </a:cubicBezTo>
                  <a:cubicBezTo>
                    <a:pt x="25" y="218"/>
                    <a:pt x="23" y="219"/>
                    <a:pt x="24" y="222"/>
                  </a:cubicBezTo>
                  <a:cubicBezTo>
                    <a:pt x="24" y="222"/>
                    <a:pt x="24" y="223"/>
                    <a:pt x="25" y="223"/>
                  </a:cubicBezTo>
                  <a:cubicBezTo>
                    <a:pt x="23" y="227"/>
                    <a:pt x="23" y="227"/>
                    <a:pt x="23" y="232"/>
                  </a:cubicBezTo>
                  <a:cubicBezTo>
                    <a:pt x="20" y="232"/>
                    <a:pt x="20" y="232"/>
                    <a:pt x="20" y="232"/>
                  </a:cubicBezTo>
                  <a:cubicBezTo>
                    <a:pt x="19" y="238"/>
                    <a:pt x="19" y="236"/>
                    <a:pt x="18" y="239"/>
                  </a:cubicBezTo>
                  <a:cubicBezTo>
                    <a:pt x="18" y="241"/>
                    <a:pt x="18" y="245"/>
                    <a:pt x="18" y="247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21" y="252"/>
                    <a:pt x="21" y="254"/>
                    <a:pt x="21" y="259"/>
                  </a:cubicBezTo>
                  <a:cubicBezTo>
                    <a:pt x="21" y="269"/>
                    <a:pt x="20" y="280"/>
                    <a:pt x="18" y="290"/>
                  </a:cubicBezTo>
                  <a:cubicBezTo>
                    <a:pt x="21" y="291"/>
                    <a:pt x="21" y="291"/>
                    <a:pt x="21" y="291"/>
                  </a:cubicBezTo>
                  <a:cubicBezTo>
                    <a:pt x="19" y="294"/>
                    <a:pt x="21" y="296"/>
                    <a:pt x="21" y="299"/>
                  </a:cubicBezTo>
                  <a:cubicBezTo>
                    <a:pt x="18" y="300"/>
                    <a:pt x="18" y="301"/>
                    <a:pt x="16" y="302"/>
                  </a:cubicBezTo>
                  <a:cubicBezTo>
                    <a:pt x="16" y="303"/>
                    <a:pt x="16" y="303"/>
                    <a:pt x="16" y="303"/>
                  </a:cubicBezTo>
                  <a:cubicBezTo>
                    <a:pt x="16" y="303"/>
                    <a:pt x="17" y="303"/>
                    <a:pt x="17" y="303"/>
                  </a:cubicBezTo>
                  <a:cubicBezTo>
                    <a:pt x="20" y="306"/>
                    <a:pt x="16" y="319"/>
                    <a:pt x="19" y="325"/>
                  </a:cubicBezTo>
                  <a:cubicBezTo>
                    <a:pt x="15" y="325"/>
                    <a:pt x="16" y="324"/>
                    <a:pt x="14" y="326"/>
                  </a:cubicBezTo>
                  <a:cubicBezTo>
                    <a:pt x="16" y="328"/>
                    <a:pt x="16" y="330"/>
                    <a:pt x="16" y="333"/>
                  </a:cubicBezTo>
                  <a:cubicBezTo>
                    <a:pt x="17" y="338"/>
                    <a:pt x="16" y="339"/>
                    <a:pt x="17" y="342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7" y="343"/>
                    <a:pt x="17" y="343"/>
                    <a:pt x="17" y="343"/>
                  </a:cubicBezTo>
                  <a:cubicBezTo>
                    <a:pt x="15" y="345"/>
                    <a:pt x="16" y="348"/>
                    <a:pt x="16" y="351"/>
                  </a:cubicBezTo>
                  <a:cubicBezTo>
                    <a:pt x="18" y="352"/>
                    <a:pt x="18" y="352"/>
                    <a:pt x="18" y="352"/>
                  </a:cubicBezTo>
                  <a:cubicBezTo>
                    <a:pt x="18" y="352"/>
                    <a:pt x="18" y="353"/>
                    <a:pt x="18" y="353"/>
                  </a:cubicBezTo>
                  <a:cubicBezTo>
                    <a:pt x="18" y="359"/>
                    <a:pt x="18" y="355"/>
                    <a:pt x="17" y="358"/>
                  </a:cubicBezTo>
                  <a:cubicBezTo>
                    <a:pt x="15" y="363"/>
                    <a:pt x="16" y="361"/>
                    <a:pt x="16" y="363"/>
                  </a:cubicBezTo>
                  <a:cubicBezTo>
                    <a:pt x="16" y="366"/>
                    <a:pt x="15" y="366"/>
                    <a:pt x="15" y="368"/>
                  </a:cubicBezTo>
                  <a:cubicBezTo>
                    <a:pt x="15" y="371"/>
                    <a:pt x="19" y="387"/>
                    <a:pt x="20" y="388"/>
                  </a:cubicBezTo>
                  <a:cubicBezTo>
                    <a:pt x="21" y="391"/>
                    <a:pt x="20" y="390"/>
                    <a:pt x="24" y="390"/>
                  </a:cubicBezTo>
                  <a:cubicBezTo>
                    <a:pt x="24" y="385"/>
                    <a:pt x="24" y="385"/>
                    <a:pt x="27" y="383"/>
                  </a:cubicBezTo>
                  <a:cubicBezTo>
                    <a:pt x="26" y="379"/>
                    <a:pt x="26" y="379"/>
                    <a:pt x="27" y="375"/>
                  </a:cubicBezTo>
                  <a:cubicBezTo>
                    <a:pt x="30" y="352"/>
                    <a:pt x="30" y="352"/>
                    <a:pt x="30" y="352"/>
                  </a:cubicBezTo>
                  <a:cubicBezTo>
                    <a:pt x="31" y="347"/>
                    <a:pt x="35" y="328"/>
                    <a:pt x="37" y="324"/>
                  </a:cubicBezTo>
                  <a:cubicBezTo>
                    <a:pt x="39" y="326"/>
                    <a:pt x="38" y="327"/>
                    <a:pt x="38" y="328"/>
                  </a:cubicBezTo>
                  <a:cubicBezTo>
                    <a:pt x="38" y="330"/>
                    <a:pt x="38" y="332"/>
                    <a:pt x="38" y="333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38"/>
                    <a:pt x="40" y="339"/>
                    <a:pt x="41" y="336"/>
                  </a:cubicBezTo>
                  <a:cubicBezTo>
                    <a:pt x="42" y="334"/>
                    <a:pt x="42" y="332"/>
                    <a:pt x="43" y="330"/>
                  </a:cubicBezTo>
                  <a:cubicBezTo>
                    <a:pt x="44" y="325"/>
                    <a:pt x="43" y="321"/>
                    <a:pt x="44" y="318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48" y="302"/>
                    <a:pt x="48" y="301"/>
                    <a:pt x="49" y="298"/>
                  </a:cubicBezTo>
                  <a:cubicBezTo>
                    <a:pt x="57" y="269"/>
                    <a:pt x="57" y="269"/>
                    <a:pt x="57" y="269"/>
                  </a:cubicBezTo>
                  <a:cubicBezTo>
                    <a:pt x="59" y="260"/>
                    <a:pt x="60" y="251"/>
                    <a:pt x="62" y="243"/>
                  </a:cubicBezTo>
                  <a:cubicBezTo>
                    <a:pt x="76" y="179"/>
                    <a:pt x="76" y="179"/>
                    <a:pt x="76" y="179"/>
                  </a:cubicBezTo>
                  <a:cubicBezTo>
                    <a:pt x="78" y="170"/>
                    <a:pt x="80" y="150"/>
                    <a:pt x="83" y="142"/>
                  </a:cubicBezTo>
                  <a:cubicBezTo>
                    <a:pt x="83" y="138"/>
                    <a:pt x="84" y="133"/>
                    <a:pt x="85" y="129"/>
                  </a:cubicBezTo>
                  <a:cubicBezTo>
                    <a:pt x="88" y="121"/>
                    <a:pt x="84" y="115"/>
                    <a:pt x="89" y="96"/>
                  </a:cubicBezTo>
                  <a:cubicBezTo>
                    <a:pt x="90" y="90"/>
                    <a:pt x="95" y="54"/>
                    <a:pt x="95" y="52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1" y="47"/>
                    <a:pt x="91" y="47"/>
                    <a:pt x="91" y="47"/>
                  </a:cubicBezTo>
                  <a:cubicBezTo>
                    <a:pt x="88" y="50"/>
                    <a:pt x="89" y="52"/>
                    <a:pt x="85" y="53"/>
                  </a:cubicBezTo>
                  <a:cubicBezTo>
                    <a:pt x="86" y="46"/>
                    <a:pt x="86" y="46"/>
                    <a:pt x="86" y="46"/>
                  </a:cubicBezTo>
                  <a:cubicBezTo>
                    <a:pt x="88" y="44"/>
                    <a:pt x="89" y="41"/>
                    <a:pt x="89" y="38"/>
                  </a:cubicBezTo>
                  <a:cubicBezTo>
                    <a:pt x="89" y="38"/>
                    <a:pt x="89" y="37"/>
                    <a:pt x="89" y="37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2"/>
                    <a:pt x="87" y="32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1" y="25"/>
                    <a:pt x="81" y="29"/>
                    <a:pt x="83" y="33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49"/>
                    <a:pt x="72" y="72"/>
                    <a:pt x="71" y="77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3" y="144"/>
                    <a:pt x="53" y="149"/>
                    <a:pt x="52" y="153"/>
                  </a:cubicBezTo>
                  <a:cubicBezTo>
                    <a:pt x="50" y="160"/>
                    <a:pt x="51" y="163"/>
                    <a:pt x="49" y="170"/>
                  </a:cubicBezTo>
                  <a:cubicBezTo>
                    <a:pt x="49" y="171"/>
                    <a:pt x="49" y="171"/>
                    <a:pt x="49" y="171"/>
                  </a:cubicBezTo>
                  <a:cubicBezTo>
                    <a:pt x="47" y="179"/>
                    <a:pt x="47" y="179"/>
                    <a:pt x="47" y="179"/>
                  </a:cubicBezTo>
                  <a:cubicBezTo>
                    <a:pt x="44" y="188"/>
                    <a:pt x="41" y="208"/>
                    <a:pt x="39" y="219"/>
                  </a:cubicBezTo>
                  <a:cubicBezTo>
                    <a:pt x="37" y="227"/>
                    <a:pt x="40" y="230"/>
                    <a:pt x="34" y="244"/>
                  </a:cubicBezTo>
                  <a:cubicBezTo>
                    <a:pt x="34" y="244"/>
                    <a:pt x="35" y="233"/>
                    <a:pt x="36" y="230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8" y="205"/>
                    <a:pt x="37" y="205"/>
                    <a:pt x="37" y="203"/>
                  </a:cubicBezTo>
                  <a:cubicBezTo>
                    <a:pt x="37" y="200"/>
                    <a:pt x="39" y="199"/>
                    <a:pt x="39" y="196"/>
                  </a:cubicBezTo>
                  <a:cubicBezTo>
                    <a:pt x="39" y="195"/>
                    <a:pt x="39" y="191"/>
                    <a:pt x="40" y="18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46" y="154"/>
                    <a:pt x="47" y="150"/>
                    <a:pt x="48" y="145"/>
                  </a:cubicBezTo>
                  <a:cubicBezTo>
                    <a:pt x="48" y="140"/>
                    <a:pt x="50" y="136"/>
                    <a:pt x="51" y="132"/>
                  </a:cubicBezTo>
                  <a:cubicBezTo>
                    <a:pt x="52" y="125"/>
                    <a:pt x="53" y="122"/>
                    <a:pt x="54" y="117"/>
                  </a:cubicBezTo>
                  <a:cubicBezTo>
                    <a:pt x="55" y="106"/>
                    <a:pt x="61" y="100"/>
                    <a:pt x="61" y="90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5" y="29"/>
                    <a:pt x="77" y="24"/>
                    <a:pt x="75" y="19"/>
                  </a:cubicBezTo>
                  <a:cubicBezTo>
                    <a:pt x="74" y="18"/>
                    <a:pt x="77" y="18"/>
                    <a:pt x="73" y="18"/>
                  </a:cubicBezTo>
                  <a:cubicBezTo>
                    <a:pt x="71" y="18"/>
                    <a:pt x="71" y="19"/>
                    <a:pt x="69" y="18"/>
                  </a:cubicBezTo>
                  <a:cubicBezTo>
                    <a:pt x="68" y="12"/>
                    <a:pt x="71" y="16"/>
                    <a:pt x="69" y="10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1" y="6"/>
                    <a:pt x="72" y="7"/>
                    <a:pt x="69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0" name="Freeform 55"/>
            <p:cNvSpPr>
              <a:spLocks noEditPoints="1"/>
            </p:cNvSpPr>
            <p:nvPr/>
          </p:nvSpPr>
          <p:spPr bwMode="auto">
            <a:xfrm>
              <a:off x="2949322" y="4240038"/>
              <a:ext cx="111934" cy="348326"/>
            </a:xfrm>
            <a:custGeom>
              <a:avLst/>
              <a:gdLst>
                <a:gd name="T0" fmla="*/ 27 w 111"/>
                <a:gd name="T1" fmla="*/ 283 h 347"/>
                <a:gd name="T2" fmla="*/ 50 w 111"/>
                <a:gd name="T3" fmla="*/ 247 h 347"/>
                <a:gd name="T4" fmla="*/ 12 w 111"/>
                <a:gd name="T5" fmla="*/ 225 h 347"/>
                <a:gd name="T6" fmla="*/ 92 w 111"/>
                <a:gd name="T7" fmla="*/ 110 h 347"/>
                <a:gd name="T8" fmla="*/ 39 w 111"/>
                <a:gd name="T9" fmla="*/ 115 h 347"/>
                <a:gd name="T10" fmla="*/ 101 w 111"/>
                <a:gd name="T11" fmla="*/ 104 h 347"/>
                <a:gd name="T12" fmla="*/ 104 w 111"/>
                <a:gd name="T13" fmla="*/ 9 h 347"/>
                <a:gd name="T14" fmla="*/ 104 w 111"/>
                <a:gd name="T15" fmla="*/ 51 h 347"/>
                <a:gd name="T16" fmla="*/ 96 w 111"/>
                <a:gd name="T17" fmla="*/ 73 h 347"/>
                <a:gd name="T18" fmla="*/ 96 w 111"/>
                <a:gd name="T19" fmla="*/ 57 h 347"/>
                <a:gd name="T20" fmla="*/ 94 w 111"/>
                <a:gd name="T21" fmla="*/ 59 h 347"/>
                <a:gd name="T22" fmla="*/ 90 w 111"/>
                <a:gd name="T23" fmla="*/ 62 h 347"/>
                <a:gd name="T24" fmla="*/ 76 w 111"/>
                <a:gd name="T25" fmla="*/ 101 h 347"/>
                <a:gd name="T26" fmla="*/ 47 w 111"/>
                <a:gd name="T27" fmla="*/ 204 h 347"/>
                <a:gd name="T28" fmla="*/ 56 w 111"/>
                <a:gd name="T29" fmla="*/ 167 h 347"/>
                <a:gd name="T30" fmla="*/ 66 w 111"/>
                <a:gd name="T31" fmla="*/ 133 h 347"/>
                <a:gd name="T32" fmla="*/ 80 w 111"/>
                <a:gd name="T33" fmla="*/ 58 h 347"/>
                <a:gd name="T34" fmla="*/ 77 w 111"/>
                <a:gd name="T35" fmla="*/ 37 h 347"/>
                <a:gd name="T36" fmla="*/ 84 w 111"/>
                <a:gd name="T37" fmla="*/ 17 h 347"/>
                <a:gd name="T38" fmla="*/ 67 w 111"/>
                <a:gd name="T39" fmla="*/ 44 h 347"/>
                <a:gd name="T40" fmla="*/ 57 w 111"/>
                <a:gd name="T41" fmla="*/ 70 h 347"/>
                <a:gd name="T42" fmla="*/ 41 w 111"/>
                <a:gd name="T43" fmla="*/ 105 h 347"/>
                <a:gd name="T44" fmla="*/ 42 w 111"/>
                <a:gd name="T45" fmla="*/ 92 h 347"/>
                <a:gd name="T46" fmla="*/ 51 w 111"/>
                <a:gd name="T47" fmla="*/ 70 h 347"/>
                <a:gd name="T48" fmla="*/ 48 w 111"/>
                <a:gd name="T49" fmla="*/ 59 h 347"/>
                <a:gd name="T50" fmla="*/ 36 w 111"/>
                <a:gd name="T51" fmla="*/ 88 h 347"/>
                <a:gd name="T52" fmla="*/ 16 w 111"/>
                <a:gd name="T53" fmla="*/ 171 h 347"/>
                <a:gd name="T54" fmla="*/ 8 w 111"/>
                <a:gd name="T55" fmla="*/ 225 h 347"/>
                <a:gd name="T56" fmla="*/ 4 w 111"/>
                <a:gd name="T57" fmla="*/ 250 h 347"/>
                <a:gd name="T58" fmla="*/ 9 w 111"/>
                <a:gd name="T59" fmla="*/ 254 h 347"/>
                <a:gd name="T60" fmla="*/ 14 w 111"/>
                <a:gd name="T61" fmla="*/ 255 h 347"/>
                <a:gd name="T62" fmla="*/ 25 w 111"/>
                <a:gd name="T63" fmla="*/ 212 h 347"/>
                <a:gd name="T64" fmla="*/ 44 w 111"/>
                <a:gd name="T65" fmla="*/ 155 h 347"/>
                <a:gd name="T66" fmla="*/ 25 w 111"/>
                <a:gd name="T67" fmla="*/ 240 h 347"/>
                <a:gd name="T68" fmla="*/ 40 w 111"/>
                <a:gd name="T69" fmla="*/ 218 h 347"/>
                <a:gd name="T70" fmla="*/ 18 w 111"/>
                <a:gd name="T71" fmla="*/ 287 h 347"/>
                <a:gd name="T72" fmla="*/ 12 w 111"/>
                <a:gd name="T73" fmla="*/ 308 h 347"/>
                <a:gd name="T74" fmla="*/ 19 w 111"/>
                <a:gd name="T75" fmla="*/ 297 h 347"/>
                <a:gd name="T76" fmla="*/ 23 w 111"/>
                <a:gd name="T77" fmla="*/ 294 h 347"/>
                <a:gd name="T78" fmla="*/ 23 w 111"/>
                <a:gd name="T79" fmla="*/ 302 h 347"/>
                <a:gd name="T80" fmla="*/ 21 w 111"/>
                <a:gd name="T81" fmla="*/ 321 h 347"/>
                <a:gd name="T82" fmla="*/ 16 w 111"/>
                <a:gd name="T83" fmla="*/ 346 h 347"/>
                <a:gd name="T84" fmla="*/ 35 w 111"/>
                <a:gd name="T85" fmla="*/ 302 h 347"/>
                <a:gd name="T86" fmla="*/ 38 w 111"/>
                <a:gd name="T87" fmla="*/ 281 h 347"/>
                <a:gd name="T88" fmla="*/ 44 w 111"/>
                <a:gd name="T89" fmla="*/ 279 h 347"/>
                <a:gd name="T90" fmla="*/ 52 w 111"/>
                <a:gd name="T91" fmla="*/ 264 h 347"/>
                <a:gd name="T92" fmla="*/ 62 w 111"/>
                <a:gd name="T93" fmla="*/ 239 h 347"/>
                <a:gd name="T94" fmla="*/ 78 w 111"/>
                <a:gd name="T95" fmla="*/ 193 h 347"/>
                <a:gd name="T96" fmla="*/ 86 w 111"/>
                <a:gd name="T97" fmla="*/ 165 h 347"/>
                <a:gd name="T98" fmla="*/ 92 w 111"/>
                <a:gd name="T99" fmla="*/ 143 h 347"/>
                <a:gd name="T100" fmla="*/ 98 w 111"/>
                <a:gd name="T101" fmla="*/ 11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1" h="347">
                  <a:moveTo>
                    <a:pt x="27" y="283"/>
                  </a:moveTo>
                  <a:cubicBezTo>
                    <a:pt x="26" y="281"/>
                    <a:pt x="26" y="281"/>
                    <a:pt x="27" y="278"/>
                  </a:cubicBezTo>
                  <a:cubicBezTo>
                    <a:pt x="28" y="279"/>
                    <a:pt x="29" y="276"/>
                    <a:pt x="28" y="281"/>
                  </a:cubicBezTo>
                  <a:cubicBezTo>
                    <a:pt x="28" y="281"/>
                    <a:pt x="27" y="283"/>
                    <a:pt x="27" y="283"/>
                  </a:cubicBezTo>
                  <a:close/>
                  <a:moveTo>
                    <a:pt x="50" y="247"/>
                  </a:moveTo>
                  <a:cubicBezTo>
                    <a:pt x="52" y="249"/>
                    <a:pt x="50" y="249"/>
                    <a:pt x="50" y="250"/>
                  </a:cubicBezTo>
                  <a:cubicBezTo>
                    <a:pt x="50" y="250"/>
                    <a:pt x="50" y="249"/>
                    <a:pt x="50" y="250"/>
                  </a:cubicBezTo>
                  <a:cubicBezTo>
                    <a:pt x="50" y="250"/>
                    <a:pt x="48" y="249"/>
                    <a:pt x="50" y="247"/>
                  </a:cubicBezTo>
                  <a:close/>
                  <a:moveTo>
                    <a:pt x="12" y="226"/>
                  </a:moveTo>
                  <a:cubicBezTo>
                    <a:pt x="12" y="223"/>
                    <a:pt x="12" y="223"/>
                    <a:pt x="13" y="222"/>
                  </a:cubicBezTo>
                  <a:cubicBezTo>
                    <a:pt x="15" y="219"/>
                    <a:pt x="13" y="220"/>
                    <a:pt x="16" y="220"/>
                  </a:cubicBezTo>
                  <a:cubicBezTo>
                    <a:pt x="16" y="224"/>
                    <a:pt x="15" y="224"/>
                    <a:pt x="12" y="225"/>
                  </a:cubicBezTo>
                  <a:lnTo>
                    <a:pt x="12" y="226"/>
                  </a:lnTo>
                  <a:close/>
                  <a:moveTo>
                    <a:pt x="92" y="110"/>
                  </a:moveTo>
                  <a:cubicBezTo>
                    <a:pt x="92" y="113"/>
                    <a:pt x="93" y="112"/>
                    <a:pt x="90" y="112"/>
                  </a:cubicBezTo>
                  <a:cubicBezTo>
                    <a:pt x="91" y="108"/>
                    <a:pt x="90" y="110"/>
                    <a:pt x="92" y="110"/>
                  </a:cubicBezTo>
                  <a:close/>
                  <a:moveTo>
                    <a:pt x="36" y="112"/>
                  </a:moveTo>
                  <a:cubicBezTo>
                    <a:pt x="37" y="111"/>
                    <a:pt x="38" y="110"/>
                    <a:pt x="40" y="110"/>
                  </a:cubicBezTo>
                  <a:cubicBezTo>
                    <a:pt x="40" y="110"/>
                    <a:pt x="39" y="111"/>
                    <a:pt x="39" y="112"/>
                  </a:cubicBezTo>
                  <a:cubicBezTo>
                    <a:pt x="38" y="116"/>
                    <a:pt x="38" y="113"/>
                    <a:pt x="39" y="115"/>
                  </a:cubicBezTo>
                  <a:cubicBezTo>
                    <a:pt x="39" y="115"/>
                    <a:pt x="38" y="114"/>
                    <a:pt x="38" y="114"/>
                  </a:cubicBezTo>
                  <a:lnTo>
                    <a:pt x="36" y="112"/>
                  </a:lnTo>
                  <a:close/>
                  <a:moveTo>
                    <a:pt x="98" y="119"/>
                  </a:moveTo>
                  <a:cubicBezTo>
                    <a:pt x="98" y="114"/>
                    <a:pt x="99" y="108"/>
                    <a:pt x="101" y="104"/>
                  </a:cubicBezTo>
                  <a:cubicBezTo>
                    <a:pt x="105" y="92"/>
                    <a:pt x="108" y="74"/>
                    <a:pt x="109" y="61"/>
                  </a:cubicBezTo>
                  <a:cubicBezTo>
                    <a:pt x="111" y="13"/>
                    <a:pt x="107" y="28"/>
                    <a:pt x="107" y="0"/>
                  </a:cubicBezTo>
                  <a:cubicBezTo>
                    <a:pt x="104" y="1"/>
                    <a:pt x="103" y="2"/>
                    <a:pt x="104" y="6"/>
                  </a:cubicBezTo>
                  <a:cubicBezTo>
                    <a:pt x="105" y="10"/>
                    <a:pt x="105" y="6"/>
                    <a:pt x="104" y="9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05" y="21"/>
                    <a:pt x="103" y="28"/>
                    <a:pt x="104" y="31"/>
                  </a:cubicBezTo>
                  <a:cubicBezTo>
                    <a:pt x="105" y="34"/>
                    <a:pt x="105" y="29"/>
                    <a:pt x="105" y="36"/>
                  </a:cubicBezTo>
                  <a:cubicBezTo>
                    <a:pt x="104" y="51"/>
                    <a:pt x="104" y="51"/>
                    <a:pt x="104" y="51"/>
                  </a:cubicBezTo>
                  <a:cubicBezTo>
                    <a:pt x="103" y="57"/>
                    <a:pt x="101" y="63"/>
                    <a:pt x="101" y="69"/>
                  </a:cubicBezTo>
                  <a:cubicBezTo>
                    <a:pt x="100" y="69"/>
                    <a:pt x="99" y="73"/>
                    <a:pt x="99" y="76"/>
                  </a:cubicBezTo>
                  <a:cubicBezTo>
                    <a:pt x="98" y="87"/>
                    <a:pt x="96" y="87"/>
                    <a:pt x="93" y="95"/>
                  </a:cubicBezTo>
                  <a:cubicBezTo>
                    <a:pt x="91" y="90"/>
                    <a:pt x="95" y="78"/>
                    <a:pt x="96" y="73"/>
                  </a:cubicBezTo>
                  <a:cubicBezTo>
                    <a:pt x="97" y="70"/>
                    <a:pt x="97" y="70"/>
                    <a:pt x="99" y="68"/>
                  </a:cubicBezTo>
                  <a:cubicBezTo>
                    <a:pt x="95" y="63"/>
                    <a:pt x="101" y="60"/>
                    <a:pt x="96" y="55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5" y="61"/>
                    <a:pt x="95" y="59"/>
                    <a:pt x="95" y="60"/>
                  </a:cubicBezTo>
                  <a:cubicBezTo>
                    <a:pt x="95" y="60"/>
                    <a:pt x="94" y="60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3" y="57"/>
                    <a:pt x="94" y="56"/>
                    <a:pt x="91" y="55"/>
                  </a:cubicBezTo>
                  <a:cubicBezTo>
                    <a:pt x="92" y="58"/>
                    <a:pt x="92" y="57"/>
                    <a:pt x="92" y="60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90" y="61"/>
                    <a:pt x="90" y="62"/>
                    <a:pt x="90" y="62"/>
                  </a:cubicBezTo>
                  <a:cubicBezTo>
                    <a:pt x="91" y="63"/>
                    <a:pt x="91" y="62"/>
                    <a:pt x="92" y="65"/>
                  </a:cubicBezTo>
                  <a:cubicBezTo>
                    <a:pt x="86" y="65"/>
                    <a:pt x="85" y="74"/>
                    <a:pt x="84" y="76"/>
                  </a:cubicBezTo>
                  <a:cubicBezTo>
                    <a:pt x="83" y="79"/>
                    <a:pt x="83" y="77"/>
                    <a:pt x="82" y="81"/>
                  </a:cubicBezTo>
                  <a:cubicBezTo>
                    <a:pt x="80" y="94"/>
                    <a:pt x="77" y="97"/>
                    <a:pt x="76" y="101"/>
                  </a:cubicBezTo>
                  <a:cubicBezTo>
                    <a:pt x="76" y="113"/>
                    <a:pt x="75" y="108"/>
                    <a:pt x="72" y="117"/>
                  </a:cubicBezTo>
                  <a:cubicBezTo>
                    <a:pt x="61" y="162"/>
                    <a:pt x="61" y="162"/>
                    <a:pt x="61" y="162"/>
                  </a:cubicBezTo>
                  <a:cubicBezTo>
                    <a:pt x="55" y="181"/>
                    <a:pt x="52" y="185"/>
                    <a:pt x="49" y="197"/>
                  </a:cubicBezTo>
                  <a:cubicBezTo>
                    <a:pt x="48" y="200"/>
                    <a:pt x="48" y="201"/>
                    <a:pt x="47" y="204"/>
                  </a:cubicBezTo>
                  <a:cubicBezTo>
                    <a:pt x="42" y="214"/>
                    <a:pt x="43" y="215"/>
                    <a:pt x="40" y="216"/>
                  </a:cubicBezTo>
                  <a:cubicBezTo>
                    <a:pt x="41" y="213"/>
                    <a:pt x="41" y="213"/>
                    <a:pt x="42" y="210"/>
                  </a:cubicBezTo>
                  <a:cubicBezTo>
                    <a:pt x="52" y="180"/>
                    <a:pt x="52" y="180"/>
                    <a:pt x="52" y="180"/>
                  </a:cubicBezTo>
                  <a:cubicBezTo>
                    <a:pt x="53" y="174"/>
                    <a:pt x="55" y="172"/>
                    <a:pt x="56" y="167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9" y="155"/>
                    <a:pt x="59" y="155"/>
                    <a:pt x="59" y="155"/>
                  </a:cubicBezTo>
                  <a:cubicBezTo>
                    <a:pt x="61" y="150"/>
                    <a:pt x="60" y="148"/>
                    <a:pt x="62" y="141"/>
                  </a:cubicBezTo>
                  <a:cubicBezTo>
                    <a:pt x="63" y="138"/>
                    <a:pt x="63" y="135"/>
                    <a:pt x="66" y="133"/>
                  </a:cubicBezTo>
                  <a:cubicBezTo>
                    <a:pt x="66" y="124"/>
                    <a:pt x="69" y="119"/>
                    <a:pt x="71" y="110"/>
                  </a:cubicBezTo>
                  <a:cubicBezTo>
                    <a:pt x="78" y="79"/>
                    <a:pt x="78" y="79"/>
                    <a:pt x="78" y="79"/>
                  </a:cubicBezTo>
                  <a:cubicBezTo>
                    <a:pt x="79" y="77"/>
                    <a:pt x="79" y="76"/>
                    <a:pt x="80" y="74"/>
                  </a:cubicBezTo>
                  <a:cubicBezTo>
                    <a:pt x="82" y="64"/>
                    <a:pt x="81" y="66"/>
                    <a:pt x="80" y="58"/>
                  </a:cubicBezTo>
                  <a:cubicBezTo>
                    <a:pt x="79" y="53"/>
                    <a:pt x="81" y="52"/>
                    <a:pt x="82" y="48"/>
                  </a:cubicBezTo>
                  <a:cubicBezTo>
                    <a:pt x="82" y="42"/>
                    <a:pt x="81" y="42"/>
                    <a:pt x="82" y="36"/>
                  </a:cubicBezTo>
                  <a:cubicBezTo>
                    <a:pt x="80" y="37"/>
                    <a:pt x="80" y="39"/>
                    <a:pt x="79" y="39"/>
                  </a:cubicBezTo>
                  <a:cubicBezTo>
                    <a:pt x="77" y="37"/>
                    <a:pt x="78" y="39"/>
                    <a:pt x="77" y="37"/>
                  </a:cubicBezTo>
                  <a:cubicBezTo>
                    <a:pt x="77" y="36"/>
                    <a:pt x="77" y="35"/>
                    <a:pt x="76" y="34"/>
                  </a:cubicBezTo>
                  <a:cubicBezTo>
                    <a:pt x="80" y="30"/>
                    <a:pt x="80" y="31"/>
                    <a:pt x="80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3" y="21"/>
                    <a:pt x="83" y="20"/>
                    <a:pt x="84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79" y="19"/>
                    <a:pt x="79" y="18"/>
                    <a:pt x="80" y="21"/>
                  </a:cubicBezTo>
                  <a:cubicBezTo>
                    <a:pt x="76" y="19"/>
                    <a:pt x="78" y="21"/>
                    <a:pt x="77" y="21"/>
                  </a:cubicBezTo>
                  <a:cubicBezTo>
                    <a:pt x="74" y="24"/>
                    <a:pt x="69" y="41"/>
                    <a:pt x="67" y="44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9"/>
                    <a:pt x="61" y="58"/>
                    <a:pt x="60" y="6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4" y="77"/>
                    <a:pt x="57" y="75"/>
                    <a:pt x="52" y="80"/>
                  </a:cubicBezTo>
                  <a:cubicBezTo>
                    <a:pt x="49" y="83"/>
                    <a:pt x="46" y="94"/>
                    <a:pt x="44" y="98"/>
                  </a:cubicBezTo>
                  <a:cubicBezTo>
                    <a:pt x="42" y="104"/>
                    <a:pt x="46" y="95"/>
                    <a:pt x="43" y="100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38" y="110"/>
                    <a:pt x="43" y="102"/>
                    <a:pt x="40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37" y="99"/>
                    <a:pt x="38" y="103"/>
                    <a:pt x="40" y="98"/>
                  </a:cubicBezTo>
                  <a:cubicBezTo>
                    <a:pt x="41" y="97"/>
                    <a:pt x="41" y="94"/>
                    <a:pt x="42" y="92"/>
                  </a:cubicBezTo>
                  <a:cubicBezTo>
                    <a:pt x="43" y="90"/>
                    <a:pt x="45" y="89"/>
                    <a:pt x="47" y="82"/>
                  </a:cubicBezTo>
                  <a:cubicBezTo>
                    <a:pt x="47" y="80"/>
                    <a:pt x="47" y="80"/>
                    <a:pt x="47" y="79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7"/>
                    <a:pt x="50" y="63"/>
                    <a:pt x="51" y="61"/>
                  </a:cubicBezTo>
                  <a:cubicBezTo>
                    <a:pt x="51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0" y="59"/>
                    <a:pt x="51" y="59"/>
                    <a:pt x="48" y="59"/>
                  </a:cubicBezTo>
                  <a:cubicBezTo>
                    <a:pt x="46" y="64"/>
                    <a:pt x="46" y="61"/>
                    <a:pt x="44" y="65"/>
                  </a:cubicBezTo>
                  <a:cubicBezTo>
                    <a:pt x="44" y="68"/>
                    <a:pt x="44" y="67"/>
                    <a:pt x="43" y="70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8" y="84"/>
                    <a:pt x="37" y="85"/>
                    <a:pt x="36" y="88"/>
                  </a:cubicBezTo>
                  <a:cubicBezTo>
                    <a:pt x="34" y="98"/>
                    <a:pt x="29" y="107"/>
                    <a:pt x="28" y="118"/>
                  </a:cubicBezTo>
                  <a:cubicBezTo>
                    <a:pt x="27" y="122"/>
                    <a:pt x="26" y="125"/>
                    <a:pt x="24" y="130"/>
                  </a:cubicBezTo>
                  <a:cubicBezTo>
                    <a:pt x="22" y="137"/>
                    <a:pt x="21" y="150"/>
                    <a:pt x="19" y="157"/>
                  </a:cubicBezTo>
                  <a:cubicBezTo>
                    <a:pt x="19" y="163"/>
                    <a:pt x="17" y="166"/>
                    <a:pt x="16" y="171"/>
                  </a:cubicBezTo>
                  <a:cubicBezTo>
                    <a:pt x="15" y="178"/>
                    <a:pt x="13" y="187"/>
                    <a:pt x="14" y="193"/>
                  </a:cubicBezTo>
                  <a:cubicBezTo>
                    <a:pt x="11" y="194"/>
                    <a:pt x="11" y="194"/>
                    <a:pt x="11" y="194"/>
                  </a:cubicBezTo>
                  <a:cubicBezTo>
                    <a:pt x="10" y="214"/>
                    <a:pt x="9" y="209"/>
                    <a:pt x="9" y="214"/>
                  </a:cubicBezTo>
                  <a:cubicBezTo>
                    <a:pt x="8" y="219"/>
                    <a:pt x="8" y="220"/>
                    <a:pt x="8" y="225"/>
                  </a:cubicBezTo>
                  <a:cubicBezTo>
                    <a:pt x="7" y="229"/>
                    <a:pt x="7" y="232"/>
                    <a:pt x="7" y="237"/>
                  </a:cubicBezTo>
                  <a:cubicBezTo>
                    <a:pt x="6" y="239"/>
                    <a:pt x="6" y="239"/>
                    <a:pt x="6" y="239"/>
                  </a:cubicBezTo>
                  <a:cubicBezTo>
                    <a:pt x="5" y="239"/>
                    <a:pt x="5" y="240"/>
                    <a:pt x="5" y="241"/>
                  </a:cubicBezTo>
                  <a:cubicBezTo>
                    <a:pt x="5" y="246"/>
                    <a:pt x="7" y="240"/>
                    <a:pt x="4" y="250"/>
                  </a:cubicBezTo>
                  <a:cubicBezTo>
                    <a:pt x="1" y="256"/>
                    <a:pt x="2" y="266"/>
                    <a:pt x="0" y="273"/>
                  </a:cubicBezTo>
                  <a:cubicBezTo>
                    <a:pt x="4" y="271"/>
                    <a:pt x="4" y="273"/>
                    <a:pt x="5" y="269"/>
                  </a:cubicBezTo>
                  <a:cubicBezTo>
                    <a:pt x="6" y="266"/>
                    <a:pt x="6" y="264"/>
                    <a:pt x="6" y="261"/>
                  </a:cubicBezTo>
                  <a:cubicBezTo>
                    <a:pt x="7" y="258"/>
                    <a:pt x="8" y="256"/>
                    <a:pt x="9" y="254"/>
                  </a:cubicBezTo>
                  <a:cubicBezTo>
                    <a:pt x="9" y="250"/>
                    <a:pt x="8" y="253"/>
                    <a:pt x="9" y="250"/>
                  </a:cubicBezTo>
                  <a:cubicBezTo>
                    <a:pt x="10" y="247"/>
                    <a:pt x="9" y="249"/>
                    <a:pt x="11" y="248"/>
                  </a:cubicBezTo>
                  <a:cubicBezTo>
                    <a:pt x="12" y="251"/>
                    <a:pt x="11" y="251"/>
                    <a:pt x="13" y="254"/>
                  </a:cubicBezTo>
                  <a:cubicBezTo>
                    <a:pt x="13" y="254"/>
                    <a:pt x="14" y="255"/>
                    <a:pt x="14" y="255"/>
                  </a:cubicBezTo>
                  <a:cubicBezTo>
                    <a:pt x="14" y="247"/>
                    <a:pt x="22" y="228"/>
                    <a:pt x="23" y="219"/>
                  </a:cubicBezTo>
                  <a:cubicBezTo>
                    <a:pt x="24" y="214"/>
                    <a:pt x="23" y="218"/>
                    <a:pt x="25" y="215"/>
                  </a:cubicBezTo>
                  <a:cubicBezTo>
                    <a:pt x="25" y="213"/>
                    <a:pt x="25" y="213"/>
                    <a:pt x="25" y="213"/>
                  </a:cubicBezTo>
                  <a:cubicBezTo>
                    <a:pt x="25" y="213"/>
                    <a:pt x="25" y="212"/>
                    <a:pt x="25" y="212"/>
                  </a:cubicBezTo>
                  <a:cubicBezTo>
                    <a:pt x="27" y="205"/>
                    <a:pt x="27" y="205"/>
                    <a:pt x="27" y="205"/>
                  </a:cubicBezTo>
                  <a:cubicBezTo>
                    <a:pt x="29" y="194"/>
                    <a:pt x="35" y="186"/>
                    <a:pt x="35" y="175"/>
                  </a:cubicBezTo>
                  <a:cubicBezTo>
                    <a:pt x="40" y="170"/>
                    <a:pt x="37" y="160"/>
                    <a:pt x="40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44" y="164"/>
                    <a:pt x="41" y="169"/>
                    <a:pt x="40" y="177"/>
                  </a:cubicBezTo>
                  <a:cubicBezTo>
                    <a:pt x="39" y="181"/>
                    <a:pt x="38" y="183"/>
                    <a:pt x="37" y="187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5" y="231"/>
                    <a:pt x="25" y="235"/>
                    <a:pt x="25" y="240"/>
                  </a:cubicBezTo>
                  <a:cubicBezTo>
                    <a:pt x="26" y="239"/>
                    <a:pt x="25" y="240"/>
                    <a:pt x="27" y="238"/>
                  </a:cubicBezTo>
                  <a:cubicBezTo>
                    <a:pt x="30" y="233"/>
                    <a:pt x="30" y="233"/>
                    <a:pt x="30" y="233"/>
                  </a:cubicBezTo>
                  <a:cubicBezTo>
                    <a:pt x="31" y="233"/>
                    <a:pt x="31" y="235"/>
                    <a:pt x="33" y="232"/>
                  </a:cubicBezTo>
                  <a:cubicBezTo>
                    <a:pt x="37" y="228"/>
                    <a:pt x="36" y="221"/>
                    <a:pt x="40" y="218"/>
                  </a:cubicBezTo>
                  <a:cubicBezTo>
                    <a:pt x="40" y="220"/>
                    <a:pt x="41" y="215"/>
                    <a:pt x="40" y="221"/>
                  </a:cubicBezTo>
                  <a:cubicBezTo>
                    <a:pt x="25" y="264"/>
                    <a:pt x="25" y="264"/>
                    <a:pt x="25" y="264"/>
                  </a:cubicBezTo>
                  <a:cubicBezTo>
                    <a:pt x="23" y="268"/>
                    <a:pt x="23" y="272"/>
                    <a:pt x="21" y="275"/>
                  </a:cubicBezTo>
                  <a:cubicBezTo>
                    <a:pt x="19" y="278"/>
                    <a:pt x="19" y="283"/>
                    <a:pt x="18" y="287"/>
                  </a:cubicBezTo>
                  <a:cubicBezTo>
                    <a:pt x="15" y="294"/>
                    <a:pt x="14" y="293"/>
                    <a:pt x="14" y="302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1" y="304"/>
                    <a:pt x="10" y="308"/>
                    <a:pt x="10" y="309"/>
                  </a:cubicBezTo>
                  <a:cubicBezTo>
                    <a:pt x="12" y="309"/>
                    <a:pt x="11" y="309"/>
                    <a:pt x="12" y="308"/>
                  </a:cubicBezTo>
                  <a:cubicBezTo>
                    <a:pt x="14" y="306"/>
                    <a:pt x="14" y="306"/>
                    <a:pt x="14" y="306"/>
                  </a:cubicBezTo>
                  <a:cubicBezTo>
                    <a:pt x="15" y="306"/>
                    <a:pt x="15" y="305"/>
                    <a:pt x="15" y="305"/>
                  </a:cubicBezTo>
                  <a:cubicBezTo>
                    <a:pt x="16" y="305"/>
                    <a:pt x="16" y="305"/>
                    <a:pt x="17" y="305"/>
                  </a:cubicBezTo>
                  <a:cubicBezTo>
                    <a:pt x="19" y="297"/>
                    <a:pt x="19" y="297"/>
                    <a:pt x="19" y="297"/>
                  </a:cubicBezTo>
                  <a:cubicBezTo>
                    <a:pt x="23" y="297"/>
                    <a:pt x="23" y="297"/>
                    <a:pt x="23" y="297"/>
                  </a:cubicBezTo>
                  <a:cubicBezTo>
                    <a:pt x="22" y="293"/>
                    <a:pt x="21" y="296"/>
                    <a:pt x="21" y="292"/>
                  </a:cubicBezTo>
                  <a:cubicBezTo>
                    <a:pt x="23" y="293"/>
                    <a:pt x="23" y="293"/>
                    <a:pt x="23" y="293"/>
                  </a:cubicBezTo>
                  <a:cubicBezTo>
                    <a:pt x="23" y="293"/>
                    <a:pt x="23" y="294"/>
                    <a:pt x="23" y="294"/>
                  </a:cubicBezTo>
                  <a:cubicBezTo>
                    <a:pt x="24" y="294"/>
                    <a:pt x="24" y="294"/>
                    <a:pt x="24" y="294"/>
                  </a:cubicBezTo>
                  <a:cubicBezTo>
                    <a:pt x="25" y="294"/>
                    <a:pt x="25" y="293"/>
                    <a:pt x="26" y="292"/>
                  </a:cubicBezTo>
                  <a:cubicBezTo>
                    <a:pt x="26" y="296"/>
                    <a:pt x="26" y="294"/>
                    <a:pt x="25" y="296"/>
                  </a:cubicBezTo>
                  <a:cubicBezTo>
                    <a:pt x="23" y="302"/>
                    <a:pt x="23" y="302"/>
                    <a:pt x="23" y="302"/>
                  </a:cubicBezTo>
                  <a:cubicBezTo>
                    <a:pt x="23" y="302"/>
                    <a:pt x="23" y="303"/>
                    <a:pt x="23" y="303"/>
                  </a:cubicBezTo>
                  <a:cubicBezTo>
                    <a:pt x="23" y="307"/>
                    <a:pt x="23" y="307"/>
                    <a:pt x="23" y="307"/>
                  </a:cubicBezTo>
                  <a:cubicBezTo>
                    <a:pt x="21" y="313"/>
                    <a:pt x="20" y="309"/>
                    <a:pt x="19" y="314"/>
                  </a:cubicBezTo>
                  <a:cubicBezTo>
                    <a:pt x="19" y="319"/>
                    <a:pt x="21" y="316"/>
                    <a:pt x="21" y="321"/>
                  </a:cubicBezTo>
                  <a:cubicBezTo>
                    <a:pt x="19" y="321"/>
                    <a:pt x="19" y="321"/>
                    <a:pt x="16" y="321"/>
                  </a:cubicBezTo>
                  <a:cubicBezTo>
                    <a:pt x="14" y="326"/>
                    <a:pt x="15" y="329"/>
                    <a:pt x="12" y="332"/>
                  </a:cubicBezTo>
                  <a:cubicBezTo>
                    <a:pt x="14" y="339"/>
                    <a:pt x="11" y="341"/>
                    <a:pt x="10" y="347"/>
                  </a:cubicBezTo>
                  <a:cubicBezTo>
                    <a:pt x="15" y="347"/>
                    <a:pt x="13" y="346"/>
                    <a:pt x="16" y="346"/>
                  </a:cubicBezTo>
                  <a:cubicBezTo>
                    <a:pt x="16" y="341"/>
                    <a:pt x="18" y="340"/>
                    <a:pt x="18" y="336"/>
                  </a:cubicBezTo>
                  <a:cubicBezTo>
                    <a:pt x="22" y="335"/>
                    <a:pt x="22" y="335"/>
                    <a:pt x="22" y="335"/>
                  </a:cubicBezTo>
                  <a:cubicBezTo>
                    <a:pt x="22" y="335"/>
                    <a:pt x="23" y="331"/>
                    <a:pt x="24" y="329"/>
                  </a:cubicBezTo>
                  <a:cubicBezTo>
                    <a:pt x="28" y="320"/>
                    <a:pt x="31" y="312"/>
                    <a:pt x="35" y="302"/>
                  </a:cubicBezTo>
                  <a:cubicBezTo>
                    <a:pt x="38" y="297"/>
                    <a:pt x="38" y="296"/>
                    <a:pt x="39" y="292"/>
                  </a:cubicBezTo>
                  <a:cubicBezTo>
                    <a:pt x="39" y="292"/>
                    <a:pt x="39" y="292"/>
                    <a:pt x="39" y="291"/>
                  </a:cubicBezTo>
                  <a:cubicBezTo>
                    <a:pt x="33" y="290"/>
                    <a:pt x="36" y="289"/>
                    <a:pt x="36" y="284"/>
                  </a:cubicBezTo>
                  <a:cubicBezTo>
                    <a:pt x="36" y="280"/>
                    <a:pt x="35" y="282"/>
                    <a:pt x="38" y="281"/>
                  </a:cubicBezTo>
                  <a:cubicBezTo>
                    <a:pt x="39" y="283"/>
                    <a:pt x="38" y="281"/>
                    <a:pt x="39" y="284"/>
                  </a:cubicBezTo>
                  <a:cubicBezTo>
                    <a:pt x="39" y="285"/>
                    <a:pt x="39" y="288"/>
                    <a:pt x="39" y="288"/>
                  </a:cubicBezTo>
                  <a:cubicBezTo>
                    <a:pt x="45" y="288"/>
                    <a:pt x="42" y="285"/>
                    <a:pt x="44" y="280"/>
                  </a:cubicBezTo>
                  <a:cubicBezTo>
                    <a:pt x="44" y="280"/>
                    <a:pt x="44" y="280"/>
                    <a:pt x="44" y="279"/>
                  </a:cubicBezTo>
                  <a:cubicBezTo>
                    <a:pt x="42" y="278"/>
                    <a:pt x="42" y="278"/>
                    <a:pt x="42" y="278"/>
                  </a:cubicBezTo>
                  <a:cubicBezTo>
                    <a:pt x="44" y="276"/>
                    <a:pt x="45" y="275"/>
                    <a:pt x="47" y="274"/>
                  </a:cubicBezTo>
                  <a:cubicBezTo>
                    <a:pt x="49" y="273"/>
                    <a:pt x="49" y="270"/>
                    <a:pt x="50" y="267"/>
                  </a:cubicBezTo>
                  <a:cubicBezTo>
                    <a:pt x="52" y="264"/>
                    <a:pt x="52" y="264"/>
                    <a:pt x="52" y="264"/>
                  </a:cubicBezTo>
                  <a:cubicBezTo>
                    <a:pt x="52" y="262"/>
                    <a:pt x="52" y="261"/>
                    <a:pt x="53" y="260"/>
                  </a:cubicBezTo>
                  <a:cubicBezTo>
                    <a:pt x="54" y="257"/>
                    <a:pt x="55" y="258"/>
                    <a:pt x="55" y="257"/>
                  </a:cubicBezTo>
                  <a:cubicBezTo>
                    <a:pt x="56" y="254"/>
                    <a:pt x="55" y="252"/>
                    <a:pt x="57" y="249"/>
                  </a:cubicBezTo>
                  <a:cubicBezTo>
                    <a:pt x="59" y="246"/>
                    <a:pt x="60" y="243"/>
                    <a:pt x="62" y="239"/>
                  </a:cubicBezTo>
                  <a:cubicBezTo>
                    <a:pt x="63" y="237"/>
                    <a:pt x="63" y="234"/>
                    <a:pt x="64" y="232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9" y="221"/>
                    <a:pt x="70" y="213"/>
                    <a:pt x="72" y="210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80" y="186"/>
                    <a:pt x="83" y="180"/>
                    <a:pt x="84" y="173"/>
                  </a:cubicBezTo>
                  <a:cubicBezTo>
                    <a:pt x="86" y="168"/>
                    <a:pt x="85" y="173"/>
                    <a:pt x="85" y="170"/>
                  </a:cubicBezTo>
                  <a:cubicBezTo>
                    <a:pt x="86" y="165"/>
                    <a:pt x="85" y="169"/>
                    <a:pt x="85" y="167"/>
                  </a:cubicBezTo>
                  <a:cubicBezTo>
                    <a:pt x="86" y="166"/>
                    <a:pt x="85" y="166"/>
                    <a:pt x="86" y="165"/>
                  </a:cubicBezTo>
                  <a:cubicBezTo>
                    <a:pt x="90" y="163"/>
                    <a:pt x="87" y="165"/>
                    <a:pt x="87" y="165"/>
                  </a:cubicBezTo>
                  <a:cubicBezTo>
                    <a:pt x="86" y="158"/>
                    <a:pt x="90" y="161"/>
                    <a:pt x="87" y="157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88" y="151"/>
                    <a:pt x="86" y="144"/>
                    <a:pt x="92" y="143"/>
                  </a:cubicBezTo>
                  <a:cubicBezTo>
                    <a:pt x="93" y="136"/>
                    <a:pt x="93" y="136"/>
                    <a:pt x="93" y="136"/>
                  </a:cubicBezTo>
                  <a:cubicBezTo>
                    <a:pt x="93" y="136"/>
                    <a:pt x="94" y="136"/>
                    <a:pt x="94" y="135"/>
                  </a:cubicBezTo>
                  <a:cubicBezTo>
                    <a:pt x="94" y="129"/>
                    <a:pt x="95" y="122"/>
                    <a:pt x="99" y="119"/>
                  </a:cubicBezTo>
                  <a:lnTo>
                    <a:pt x="98" y="1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1" name="Freeform 56"/>
            <p:cNvSpPr>
              <a:spLocks noEditPoints="1"/>
            </p:cNvSpPr>
            <p:nvPr/>
          </p:nvSpPr>
          <p:spPr bwMode="auto">
            <a:xfrm>
              <a:off x="2198660" y="5781284"/>
              <a:ext cx="115848" cy="314668"/>
            </a:xfrm>
            <a:custGeom>
              <a:avLst/>
              <a:gdLst>
                <a:gd name="T0" fmla="*/ 104 w 116"/>
                <a:gd name="T1" fmla="*/ 233 h 313"/>
                <a:gd name="T2" fmla="*/ 102 w 116"/>
                <a:gd name="T3" fmla="*/ 222 h 313"/>
                <a:gd name="T4" fmla="*/ 102 w 116"/>
                <a:gd name="T5" fmla="*/ 212 h 313"/>
                <a:gd name="T6" fmla="*/ 78 w 116"/>
                <a:gd name="T7" fmla="*/ 172 h 313"/>
                <a:gd name="T8" fmla="*/ 79 w 116"/>
                <a:gd name="T9" fmla="*/ 178 h 313"/>
                <a:gd name="T10" fmla="*/ 80 w 116"/>
                <a:gd name="T11" fmla="*/ 188 h 313"/>
                <a:gd name="T12" fmla="*/ 88 w 116"/>
                <a:gd name="T13" fmla="*/ 186 h 313"/>
                <a:gd name="T14" fmla="*/ 97 w 116"/>
                <a:gd name="T15" fmla="*/ 224 h 313"/>
                <a:gd name="T16" fmla="*/ 91 w 116"/>
                <a:gd name="T17" fmla="*/ 203 h 313"/>
                <a:gd name="T18" fmla="*/ 87 w 116"/>
                <a:gd name="T19" fmla="*/ 209 h 313"/>
                <a:gd name="T20" fmla="*/ 78 w 116"/>
                <a:gd name="T21" fmla="*/ 191 h 313"/>
                <a:gd name="T22" fmla="*/ 72 w 116"/>
                <a:gd name="T23" fmla="*/ 193 h 313"/>
                <a:gd name="T24" fmla="*/ 69 w 116"/>
                <a:gd name="T25" fmla="*/ 166 h 313"/>
                <a:gd name="T26" fmla="*/ 52 w 116"/>
                <a:gd name="T27" fmla="*/ 130 h 313"/>
                <a:gd name="T28" fmla="*/ 62 w 116"/>
                <a:gd name="T29" fmla="*/ 165 h 313"/>
                <a:gd name="T30" fmla="*/ 30 w 116"/>
                <a:gd name="T31" fmla="*/ 93 h 313"/>
                <a:gd name="T32" fmla="*/ 30 w 116"/>
                <a:gd name="T33" fmla="*/ 93 h 313"/>
                <a:gd name="T34" fmla="*/ 13 w 116"/>
                <a:gd name="T35" fmla="*/ 83 h 313"/>
                <a:gd name="T36" fmla="*/ 30 w 116"/>
                <a:gd name="T37" fmla="*/ 0 h 313"/>
                <a:gd name="T38" fmla="*/ 60 w 116"/>
                <a:gd name="T39" fmla="*/ 90 h 313"/>
                <a:gd name="T40" fmla="*/ 60 w 116"/>
                <a:gd name="T41" fmla="*/ 99 h 313"/>
                <a:gd name="T42" fmla="*/ 53 w 116"/>
                <a:gd name="T43" fmla="*/ 81 h 313"/>
                <a:gd name="T44" fmla="*/ 35 w 116"/>
                <a:gd name="T45" fmla="*/ 49 h 313"/>
                <a:gd name="T46" fmla="*/ 28 w 116"/>
                <a:gd name="T47" fmla="*/ 44 h 313"/>
                <a:gd name="T48" fmla="*/ 36 w 116"/>
                <a:gd name="T49" fmla="*/ 80 h 313"/>
                <a:gd name="T50" fmla="*/ 15 w 116"/>
                <a:gd name="T51" fmla="*/ 15 h 313"/>
                <a:gd name="T52" fmla="*/ 11 w 116"/>
                <a:gd name="T53" fmla="*/ 23 h 313"/>
                <a:gd name="T54" fmla="*/ 17 w 116"/>
                <a:gd name="T55" fmla="*/ 49 h 313"/>
                <a:gd name="T56" fmla="*/ 18 w 116"/>
                <a:gd name="T57" fmla="*/ 69 h 313"/>
                <a:gd name="T58" fmla="*/ 25 w 116"/>
                <a:gd name="T59" fmla="*/ 82 h 313"/>
                <a:gd name="T60" fmla="*/ 16 w 116"/>
                <a:gd name="T61" fmla="*/ 77 h 313"/>
                <a:gd name="T62" fmla="*/ 11 w 116"/>
                <a:gd name="T63" fmla="*/ 75 h 313"/>
                <a:gd name="T64" fmla="*/ 0 w 116"/>
                <a:gd name="T65" fmla="*/ 58 h 313"/>
                <a:gd name="T66" fmla="*/ 7 w 116"/>
                <a:gd name="T67" fmla="*/ 116 h 313"/>
                <a:gd name="T68" fmla="*/ 15 w 116"/>
                <a:gd name="T69" fmla="*/ 138 h 313"/>
                <a:gd name="T70" fmla="*/ 16 w 116"/>
                <a:gd name="T71" fmla="*/ 150 h 313"/>
                <a:gd name="T72" fmla="*/ 31 w 116"/>
                <a:gd name="T73" fmla="*/ 183 h 313"/>
                <a:gd name="T74" fmla="*/ 32 w 116"/>
                <a:gd name="T75" fmla="*/ 165 h 313"/>
                <a:gd name="T76" fmla="*/ 30 w 116"/>
                <a:gd name="T77" fmla="*/ 149 h 313"/>
                <a:gd name="T78" fmla="*/ 55 w 116"/>
                <a:gd name="T79" fmla="*/ 214 h 313"/>
                <a:gd name="T80" fmla="*/ 67 w 116"/>
                <a:gd name="T81" fmla="*/ 273 h 313"/>
                <a:gd name="T82" fmla="*/ 71 w 116"/>
                <a:gd name="T83" fmla="*/ 267 h 313"/>
                <a:gd name="T84" fmla="*/ 69 w 116"/>
                <a:gd name="T85" fmla="*/ 249 h 313"/>
                <a:gd name="T86" fmla="*/ 70 w 116"/>
                <a:gd name="T87" fmla="*/ 234 h 313"/>
                <a:gd name="T88" fmla="*/ 76 w 116"/>
                <a:gd name="T89" fmla="*/ 199 h 313"/>
                <a:gd name="T90" fmla="*/ 89 w 116"/>
                <a:gd name="T91" fmla="*/ 266 h 313"/>
                <a:gd name="T92" fmla="*/ 91 w 116"/>
                <a:gd name="T93" fmla="*/ 263 h 313"/>
                <a:gd name="T94" fmla="*/ 97 w 116"/>
                <a:gd name="T95" fmla="*/ 311 h 313"/>
                <a:gd name="T96" fmla="*/ 102 w 116"/>
                <a:gd name="T97" fmla="*/ 289 h 313"/>
                <a:gd name="T98" fmla="*/ 105 w 116"/>
                <a:gd name="T99" fmla="*/ 256 h 313"/>
                <a:gd name="T100" fmla="*/ 106 w 116"/>
                <a:gd name="T101" fmla="*/ 277 h 313"/>
                <a:gd name="T102" fmla="*/ 113 w 116"/>
                <a:gd name="T103" fmla="*/ 286 h 313"/>
                <a:gd name="T104" fmla="*/ 102 w 116"/>
                <a:gd name="T105" fmla="*/ 192 h 313"/>
                <a:gd name="T106" fmla="*/ 85 w 116"/>
                <a:gd name="T107" fmla="*/ 133 h 313"/>
                <a:gd name="T108" fmla="*/ 38 w 116"/>
                <a:gd name="T109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6" h="313">
                  <a:moveTo>
                    <a:pt x="104" y="233"/>
                  </a:moveTo>
                  <a:cubicBezTo>
                    <a:pt x="106" y="234"/>
                    <a:pt x="106" y="232"/>
                    <a:pt x="106" y="234"/>
                  </a:cubicBezTo>
                  <a:cubicBezTo>
                    <a:pt x="106" y="237"/>
                    <a:pt x="106" y="235"/>
                    <a:pt x="104" y="236"/>
                  </a:cubicBezTo>
                  <a:cubicBezTo>
                    <a:pt x="104" y="235"/>
                    <a:pt x="103" y="235"/>
                    <a:pt x="104" y="233"/>
                  </a:cubicBezTo>
                  <a:close/>
                  <a:moveTo>
                    <a:pt x="102" y="222"/>
                  </a:moveTo>
                  <a:cubicBezTo>
                    <a:pt x="104" y="219"/>
                    <a:pt x="102" y="222"/>
                    <a:pt x="104" y="220"/>
                  </a:cubicBezTo>
                  <a:cubicBezTo>
                    <a:pt x="104" y="227"/>
                    <a:pt x="104" y="227"/>
                    <a:pt x="104" y="227"/>
                  </a:cubicBezTo>
                  <a:cubicBezTo>
                    <a:pt x="104" y="226"/>
                    <a:pt x="102" y="222"/>
                    <a:pt x="102" y="222"/>
                  </a:cubicBezTo>
                  <a:close/>
                  <a:moveTo>
                    <a:pt x="102" y="212"/>
                  </a:moveTo>
                  <a:cubicBezTo>
                    <a:pt x="101" y="210"/>
                    <a:pt x="102" y="206"/>
                    <a:pt x="102" y="204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4" y="212"/>
                    <a:pt x="102" y="212"/>
                    <a:pt x="102" y="212"/>
                  </a:cubicBezTo>
                  <a:close/>
                  <a:moveTo>
                    <a:pt x="67" y="164"/>
                  </a:moveTo>
                  <a:cubicBezTo>
                    <a:pt x="69" y="160"/>
                    <a:pt x="69" y="160"/>
                    <a:pt x="69" y="160"/>
                  </a:cubicBezTo>
                  <a:cubicBezTo>
                    <a:pt x="70" y="161"/>
                    <a:pt x="69" y="164"/>
                    <a:pt x="72" y="168"/>
                  </a:cubicBezTo>
                  <a:cubicBezTo>
                    <a:pt x="73" y="172"/>
                    <a:pt x="74" y="172"/>
                    <a:pt x="78" y="172"/>
                  </a:cubicBezTo>
                  <a:cubicBezTo>
                    <a:pt x="78" y="174"/>
                    <a:pt x="78" y="172"/>
                    <a:pt x="78" y="174"/>
                  </a:cubicBezTo>
                  <a:cubicBezTo>
                    <a:pt x="78" y="175"/>
                    <a:pt x="79" y="176"/>
                    <a:pt x="79" y="176"/>
                  </a:cubicBezTo>
                  <a:cubicBezTo>
                    <a:pt x="80" y="178"/>
                    <a:pt x="80" y="179"/>
                    <a:pt x="81" y="181"/>
                  </a:cubicBezTo>
                  <a:cubicBezTo>
                    <a:pt x="78" y="180"/>
                    <a:pt x="80" y="182"/>
                    <a:pt x="79" y="178"/>
                  </a:cubicBezTo>
                  <a:cubicBezTo>
                    <a:pt x="78" y="179"/>
                    <a:pt x="78" y="179"/>
                    <a:pt x="78" y="179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76" y="178"/>
                    <a:pt x="78" y="178"/>
                    <a:pt x="74" y="180"/>
                  </a:cubicBezTo>
                  <a:cubicBezTo>
                    <a:pt x="75" y="184"/>
                    <a:pt x="77" y="185"/>
                    <a:pt x="80" y="188"/>
                  </a:cubicBezTo>
                  <a:cubicBezTo>
                    <a:pt x="82" y="186"/>
                    <a:pt x="80" y="186"/>
                    <a:pt x="83" y="184"/>
                  </a:cubicBezTo>
                  <a:cubicBezTo>
                    <a:pt x="83" y="188"/>
                    <a:pt x="84" y="188"/>
                    <a:pt x="86" y="190"/>
                  </a:cubicBezTo>
                  <a:cubicBezTo>
                    <a:pt x="86" y="190"/>
                    <a:pt x="86" y="189"/>
                    <a:pt x="86" y="189"/>
                  </a:cubicBezTo>
                  <a:cubicBezTo>
                    <a:pt x="87" y="191"/>
                    <a:pt x="86" y="188"/>
                    <a:pt x="88" y="186"/>
                  </a:cubicBezTo>
                  <a:cubicBezTo>
                    <a:pt x="91" y="188"/>
                    <a:pt x="87" y="183"/>
                    <a:pt x="91" y="195"/>
                  </a:cubicBezTo>
                  <a:cubicBezTo>
                    <a:pt x="92" y="198"/>
                    <a:pt x="92" y="202"/>
                    <a:pt x="93" y="206"/>
                  </a:cubicBezTo>
                  <a:cubicBezTo>
                    <a:pt x="93" y="211"/>
                    <a:pt x="93" y="212"/>
                    <a:pt x="93" y="215"/>
                  </a:cubicBezTo>
                  <a:cubicBezTo>
                    <a:pt x="94" y="220"/>
                    <a:pt x="96" y="222"/>
                    <a:pt x="97" y="224"/>
                  </a:cubicBezTo>
                  <a:cubicBezTo>
                    <a:pt x="94" y="227"/>
                    <a:pt x="97" y="230"/>
                    <a:pt x="97" y="238"/>
                  </a:cubicBezTo>
                  <a:cubicBezTo>
                    <a:pt x="96" y="237"/>
                    <a:pt x="95" y="239"/>
                    <a:pt x="94" y="229"/>
                  </a:cubicBezTo>
                  <a:cubicBezTo>
                    <a:pt x="93" y="224"/>
                    <a:pt x="93" y="221"/>
                    <a:pt x="92" y="215"/>
                  </a:cubicBezTo>
                  <a:cubicBezTo>
                    <a:pt x="92" y="211"/>
                    <a:pt x="92" y="207"/>
                    <a:pt x="91" y="203"/>
                  </a:cubicBezTo>
                  <a:cubicBezTo>
                    <a:pt x="90" y="201"/>
                    <a:pt x="90" y="200"/>
                    <a:pt x="90" y="197"/>
                  </a:cubicBezTo>
                  <a:cubicBezTo>
                    <a:pt x="87" y="192"/>
                    <a:pt x="87" y="192"/>
                    <a:pt x="87" y="192"/>
                  </a:cubicBezTo>
                  <a:cubicBezTo>
                    <a:pt x="86" y="193"/>
                    <a:pt x="85" y="189"/>
                    <a:pt x="87" y="200"/>
                  </a:cubicBezTo>
                  <a:cubicBezTo>
                    <a:pt x="87" y="203"/>
                    <a:pt x="87" y="205"/>
                    <a:pt x="87" y="209"/>
                  </a:cubicBezTo>
                  <a:cubicBezTo>
                    <a:pt x="85" y="192"/>
                    <a:pt x="85" y="192"/>
                    <a:pt x="85" y="192"/>
                  </a:cubicBezTo>
                  <a:cubicBezTo>
                    <a:pt x="84" y="192"/>
                    <a:pt x="83" y="191"/>
                    <a:pt x="83" y="191"/>
                  </a:cubicBezTo>
                  <a:cubicBezTo>
                    <a:pt x="81" y="190"/>
                    <a:pt x="82" y="190"/>
                    <a:pt x="78" y="190"/>
                  </a:cubicBezTo>
                  <a:cubicBezTo>
                    <a:pt x="78" y="190"/>
                    <a:pt x="78" y="190"/>
                    <a:pt x="78" y="191"/>
                  </a:cubicBezTo>
                  <a:cubicBezTo>
                    <a:pt x="77" y="194"/>
                    <a:pt x="77" y="194"/>
                    <a:pt x="77" y="194"/>
                  </a:cubicBezTo>
                  <a:cubicBezTo>
                    <a:pt x="77" y="193"/>
                    <a:pt x="76" y="193"/>
                    <a:pt x="76" y="193"/>
                  </a:cubicBezTo>
                  <a:cubicBezTo>
                    <a:pt x="75" y="191"/>
                    <a:pt x="75" y="191"/>
                    <a:pt x="75" y="191"/>
                  </a:cubicBezTo>
                  <a:cubicBezTo>
                    <a:pt x="72" y="193"/>
                    <a:pt x="74" y="192"/>
                    <a:pt x="72" y="193"/>
                  </a:cubicBezTo>
                  <a:cubicBezTo>
                    <a:pt x="72" y="191"/>
                    <a:pt x="72" y="188"/>
                    <a:pt x="71" y="186"/>
                  </a:cubicBezTo>
                  <a:cubicBezTo>
                    <a:pt x="71" y="184"/>
                    <a:pt x="70" y="183"/>
                    <a:pt x="69" y="180"/>
                  </a:cubicBezTo>
                  <a:cubicBezTo>
                    <a:pt x="71" y="177"/>
                    <a:pt x="73" y="176"/>
                    <a:pt x="70" y="169"/>
                  </a:cubicBezTo>
                  <a:cubicBezTo>
                    <a:pt x="70" y="169"/>
                    <a:pt x="69" y="166"/>
                    <a:pt x="69" y="166"/>
                  </a:cubicBezTo>
                  <a:cubicBezTo>
                    <a:pt x="68" y="163"/>
                    <a:pt x="68" y="163"/>
                    <a:pt x="68" y="163"/>
                  </a:cubicBezTo>
                  <a:lnTo>
                    <a:pt x="67" y="164"/>
                  </a:lnTo>
                  <a:close/>
                  <a:moveTo>
                    <a:pt x="51" y="129"/>
                  </a:moveTo>
                  <a:cubicBezTo>
                    <a:pt x="52" y="130"/>
                    <a:pt x="52" y="129"/>
                    <a:pt x="52" y="130"/>
                  </a:cubicBezTo>
                  <a:cubicBezTo>
                    <a:pt x="52" y="130"/>
                    <a:pt x="53" y="131"/>
                    <a:pt x="53" y="131"/>
                  </a:cubicBezTo>
                  <a:cubicBezTo>
                    <a:pt x="68" y="176"/>
                    <a:pt x="68" y="176"/>
                    <a:pt x="68" y="176"/>
                  </a:cubicBezTo>
                  <a:cubicBezTo>
                    <a:pt x="67" y="176"/>
                    <a:pt x="66" y="177"/>
                    <a:pt x="66" y="177"/>
                  </a:cubicBezTo>
                  <a:cubicBezTo>
                    <a:pt x="64" y="175"/>
                    <a:pt x="63" y="169"/>
                    <a:pt x="62" y="165"/>
                  </a:cubicBezTo>
                  <a:cubicBezTo>
                    <a:pt x="61" y="161"/>
                    <a:pt x="60" y="158"/>
                    <a:pt x="58" y="154"/>
                  </a:cubicBezTo>
                  <a:cubicBezTo>
                    <a:pt x="56" y="149"/>
                    <a:pt x="52" y="134"/>
                    <a:pt x="51" y="130"/>
                  </a:cubicBezTo>
                  <a:lnTo>
                    <a:pt x="51" y="129"/>
                  </a:lnTo>
                  <a:close/>
                  <a:moveTo>
                    <a:pt x="30" y="93"/>
                  </a:moveTo>
                  <a:cubicBezTo>
                    <a:pt x="31" y="95"/>
                    <a:pt x="31" y="92"/>
                    <a:pt x="31" y="96"/>
                  </a:cubicBezTo>
                  <a:cubicBezTo>
                    <a:pt x="30" y="96"/>
                    <a:pt x="30" y="95"/>
                    <a:pt x="30" y="94"/>
                  </a:cubicBezTo>
                  <a:cubicBezTo>
                    <a:pt x="30" y="92"/>
                    <a:pt x="29" y="93"/>
                    <a:pt x="30" y="92"/>
                  </a:cubicBezTo>
                  <a:lnTo>
                    <a:pt x="30" y="93"/>
                  </a:lnTo>
                  <a:close/>
                  <a:moveTo>
                    <a:pt x="12" y="78"/>
                  </a:moveTo>
                  <a:cubicBezTo>
                    <a:pt x="15" y="81"/>
                    <a:pt x="13" y="78"/>
                    <a:pt x="14" y="84"/>
                  </a:cubicBezTo>
                  <a:cubicBezTo>
                    <a:pt x="16" y="94"/>
                    <a:pt x="15" y="89"/>
                    <a:pt x="13" y="91"/>
                  </a:cubicBezTo>
                  <a:cubicBezTo>
                    <a:pt x="13" y="88"/>
                    <a:pt x="13" y="87"/>
                    <a:pt x="13" y="83"/>
                  </a:cubicBezTo>
                  <a:cubicBezTo>
                    <a:pt x="12" y="80"/>
                    <a:pt x="11" y="80"/>
                    <a:pt x="12" y="78"/>
                  </a:cubicBezTo>
                  <a:close/>
                  <a:moveTo>
                    <a:pt x="38" y="18"/>
                  </a:moveTo>
                  <a:cubicBezTo>
                    <a:pt x="37" y="15"/>
                    <a:pt x="36" y="14"/>
                    <a:pt x="36" y="12"/>
                  </a:cubicBezTo>
                  <a:cubicBezTo>
                    <a:pt x="34" y="8"/>
                    <a:pt x="33" y="2"/>
                    <a:pt x="30" y="0"/>
                  </a:cubicBezTo>
                  <a:cubicBezTo>
                    <a:pt x="30" y="1"/>
                    <a:pt x="29" y="1"/>
                    <a:pt x="29" y="3"/>
                  </a:cubicBezTo>
                  <a:cubicBezTo>
                    <a:pt x="28" y="6"/>
                    <a:pt x="32" y="15"/>
                    <a:pt x="33" y="20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4" y="76"/>
                    <a:pt x="57" y="80"/>
                    <a:pt x="60" y="90"/>
                  </a:cubicBezTo>
                  <a:cubicBezTo>
                    <a:pt x="62" y="94"/>
                    <a:pt x="65" y="97"/>
                    <a:pt x="65" y="103"/>
                  </a:cubicBezTo>
                  <a:cubicBezTo>
                    <a:pt x="62" y="103"/>
                    <a:pt x="64" y="103"/>
                    <a:pt x="61" y="101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2"/>
                    <a:pt x="56" y="91"/>
                    <a:pt x="56" y="90"/>
                  </a:cubicBezTo>
                  <a:cubicBezTo>
                    <a:pt x="55" y="89"/>
                    <a:pt x="54" y="87"/>
                    <a:pt x="54" y="87"/>
                  </a:cubicBezTo>
                  <a:cubicBezTo>
                    <a:pt x="53" y="84"/>
                    <a:pt x="53" y="84"/>
                    <a:pt x="53" y="81"/>
                  </a:cubicBezTo>
                  <a:cubicBezTo>
                    <a:pt x="49" y="80"/>
                    <a:pt x="51" y="81"/>
                    <a:pt x="48" y="79"/>
                  </a:cubicBezTo>
                  <a:cubicBezTo>
                    <a:pt x="48" y="72"/>
                    <a:pt x="42" y="70"/>
                    <a:pt x="44" y="63"/>
                  </a:cubicBezTo>
                  <a:cubicBezTo>
                    <a:pt x="40" y="63"/>
                    <a:pt x="42" y="62"/>
                    <a:pt x="40" y="65"/>
                  </a:cubicBezTo>
                  <a:cubicBezTo>
                    <a:pt x="40" y="61"/>
                    <a:pt x="36" y="54"/>
                    <a:pt x="35" y="49"/>
                  </a:cubicBezTo>
                  <a:cubicBezTo>
                    <a:pt x="32" y="39"/>
                    <a:pt x="26" y="10"/>
                    <a:pt x="20" y="6"/>
                  </a:cubicBezTo>
                  <a:cubicBezTo>
                    <a:pt x="20" y="12"/>
                    <a:pt x="23" y="19"/>
                    <a:pt x="24" y="25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6"/>
                    <a:pt x="27" y="39"/>
                    <a:pt x="28" y="44"/>
                  </a:cubicBezTo>
                  <a:cubicBezTo>
                    <a:pt x="29" y="46"/>
                    <a:pt x="30" y="52"/>
                    <a:pt x="31" y="56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101"/>
                    <a:pt x="44" y="100"/>
                    <a:pt x="43" y="103"/>
                  </a:cubicBezTo>
                  <a:cubicBezTo>
                    <a:pt x="40" y="98"/>
                    <a:pt x="38" y="85"/>
                    <a:pt x="36" y="80"/>
                  </a:cubicBezTo>
                  <a:cubicBezTo>
                    <a:pt x="34" y="73"/>
                    <a:pt x="32" y="65"/>
                    <a:pt x="30" y="5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0" y="26"/>
                    <a:pt x="19" y="24"/>
                  </a:cubicBezTo>
                  <a:cubicBezTo>
                    <a:pt x="17" y="15"/>
                    <a:pt x="20" y="16"/>
                    <a:pt x="15" y="15"/>
                  </a:cubicBezTo>
                  <a:cubicBezTo>
                    <a:pt x="15" y="10"/>
                    <a:pt x="13" y="11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0" y="7"/>
                    <a:pt x="11" y="12"/>
                  </a:cubicBezTo>
                  <a:cubicBezTo>
                    <a:pt x="11" y="18"/>
                    <a:pt x="14" y="17"/>
                    <a:pt x="11" y="23"/>
                  </a:cubicBezTo>
                  <a:cubicBezTo>
                    <a:pt x="13" y="26"/>
                    <a:pt x="12" y="24"/>
                    <a:pt x="13" y="25"/>
                  </a:cubicBezTo>
                  <a:cubicBezTo>
                    <a:pt x="13" y="28"/>
                    <a:pt x="13" y="31"/>
                    <a:pt x="13" y="34"/>
                  </a:cubicBezTo>
                  <a:cubicBezTo>
                    <a:pt x="14" y="38"/>
                    <a:pt x="14" y="40"/>
                    <a:pt x="14" y="46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5" y="52"/>
                    <a:pt x="14" y="54"/>
                    <a:pt x="15" y="57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3"/>
                    <a:pt x="18" y="63"/>
                    <a:pt x="21" y="66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7"/>
                    <a:pt x="24" y="77"/>
                    <a:pt x="25" y="82"/>
                  </a:cubicBezTo>
                  <a:cubicBezTo>
                    <a:pt x="27" y="88"/>
                    <a:pt x="24" y="87"/>
                    <a:pt x="26" y="90"/>
                  </a:cubicBezTo>
                  <a:cubicBezTo>
                    <a:pt x="23" y="89"/>
                    <a:pt x="25" y="91"/>
                    <a:pt x="23" y="87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5" y="77"/>
                    <a:pt x="15" y="77"/>
                  </a:cubicBezTo>
                  <a:cubicBezTo>
                    <a:pt x="14" y="74"/>
                    <a:pt x="14" y="72"/>
                    <a:pt x="11" y="71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1" y="75"/>
                    <a:pt x="11" y="74"/>
                    <a:pt x="11" y="75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8" y="70"/>
                    <a:pt x="7" y="69"/>
                    <a:pt x="8" y="67"/>
                  </a:cubicBezTo>
                  <a:cubicBezTo>
                    <a:pt x="4" y="66"/>
                    <a:pt x="4" y="65"/>
                    <a:pt x="2" y="61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6"/>
                    <a:pt x="2" y="74"/>
                    <a:pt x="4" y="82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0" y="114"/>
                    <a:pt x="9" y="109"/>
                    <a:pt x="10" y="116"/>
                  </a:cubicBezTo>
                  <a:cubicBezTo>
                    <a:pt x="7" y="115"/>
                    <a:pt x="8" y="115"/>
                    <a:pt x="7" y="116"/>
                  </a:cubicBezTo>
                  <a:cubicBezTo>
                    <a:pt x="8" y="118"/>
                    <a:pt x="8" y="118"/>
                    <a:pt x="10" y="120"/>
                  </a:cubicBezTo>
                  <a:cubicBezTo>
                    <a:pt x="12" y="124"/>
                    <a:pt x="12" y="128"/>
                    <a:pt x="15" y="131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5" y="138"/>
                    <a:pt x="15" y="138"/>
                    <a:pt x="15" y="138"/>
                  </a:cubicBezTo>
                  <a:cubicBezTo>
                    <a:pt x="15" y="141"/>
                    <a:pt x="15" y="138"/>
                    <a:pt x="15" y="142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7" y="145"/>
                    <a:pt x="17" y="146"/>
                    <a:pt x="17" y="146"/>
                  </a:cubicBezTo>
                  <a:cubicBezTo>
                    <a:pt x="15" y="149"/>
                    <a:pt x="16" y="146"/>
                    <a:pt x="16" y="150"/>
                  </a:cubicBezTo>
                  <a:cubicBezTo>
                    <a:pt x="18" y="153"/>
                    <a:pt x="17" y="152"/>
                    <a:pt x="21" y="153"/>
                  </a:cubicBezTo>
                  <a:cubicBezTo>
                    <a:pt x="20" y="157"/>
                    <a:pt x="20" y="155"/>
                    <a:pt x="19" y="161"/>
                  </a:cubicBezTo>
                  <a:cubicBezTo>
                    <a:pt x="21" y="163"/>
                    <a:pt x="19" y="163"/>
                    <a:pt x="23" y="165"/>
                  </a:cubicBezTo>
                  <a:cubicBezTo>
                    <a:pt x="22" y="170"/>
                    <a:pt x="28" y="180"/>
                    <a:pt x="31" y="183"/>
                  </a:cubicBezTo>
                  <a:cubicBezTo>
                    <a:pt x="34" y="187"/>
                    <a:pt x="30" y="185"/>
                    <a:pt x="34" y="188"/>
                  </a:cubicBezTo>
                  <a:cubicBezTo>
                    <a:pt x="36" y="185"/>
                    <a:pt x="32" y="183"/>
                    <a:pt x="37" y="182"/>
                  </a:cubicBezTo>
                  <a:cubicBezTo>
                    <a:pt x="37" y="177"/>
                    <a:pt x="36" y="175"/>
                    <a:pt x="34" y="170"/>
                  </a:cubicBezTo>
                  <a:cubicBezTo>
                    <a:pt x="33" y="168"/>
                    <a:pt x="33" y="167"/>
                    <a:pt x="32" y="165"/>
                  </a:cubicBezTo>
                  <a:cubicBezTo>
                    <a:pt x="26" y="152"/>
                    <a:pt x="14" y="108"/>
                    <a:pt x="15" y="93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114"/>
                    <a:pt x="23" y="127"/>
                    <a:pt x="29" y="146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50"/>
                    <a:pt x="31" y="150"/>
                  </a:cubicBezTo>
                  <a:cubicBezTo>
                    <a:pt x="33" y="159"/>
                    <a:pt x="41" y="178"/>
                    <a:pt x="45" y="188"/>
                  </a:cubicBezTo>
                  <a:cubicBezTo>
                    <a:pt x="53" y="209"/>
                    <a:pt x="53" y="209"/>
                    <a:pt x="53" y="209"/>
                  </a:cubicBezTo>
                  <a:cubicBezTo>
                    <a:pt x="54" y="211"/>
                    <a:pt x="54" y="212"/>
                    <a:pt x="55" y="214"/>
                  </a:cubicBezTo>
                  <a:cubicBezTo>
                    <a:pt x="56" y="217"/>
                    <a:pt x="56" y="221"/>
                    <a:pt x="57" y="225"/>
                  </a:cubicBezTo>
                  <a:cubicBezTo>
                    <a:pt x="59" y="233"/>
                    <a:pt x="63" y="239"/>
                    <a:pt x="64" y="248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68" y="268"/>
                    <a:pt x="68" y="266"/>
                    <a:pt x="67" y="273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70" y="278"/>
                    <a:pt x="69" y="278"/>
                    <a:pt x="73" y="279"/>
                  </a:cubicBezTo>
                  <a:cubicBezTo>
                    <a:pt x="71" y="271"/>
                    <a:pt x="71" y="271"/>
                    <a:pt x="71" y="271"/>
                  </a:cubicBezTo>
                  <a:cubicBezTo>
                    <a:pt x="71" y="269"/>
                    <a:pt x="71" y="267"/>
                    <a:pt x="71" y="267"/>
                  </a:cubicBezTo>
                  <a:cubicBezTo>
                    <a:pt x="71" y="261"/>
                    <a:pt x="71" y="261"/>
                    <a:pt x="71" y="261"/>
                  </a:cubicBezTo>
                  <a:cubicBezTo>
                    <a:pt x="71" y="261"/>
                    <a:pt x="71" y="261"/>
                    <a:pt x="71" y="260"/>
                  </a:cubicBezTo>
                  <a:cubicBezTo>
                    <a:pt x="71" y="260"/>
                    <a:pt x="70" y="260"/>
                    <a:pt x="70" y="260"/>
                  </a:cubicBezTo>
                  <a:cubicBezTo>
                    <a:pt x="71" y="254"/>
                    <a:pt x="70" y="253"/>
                    <a:pt x="69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68" y="241"/>
                    <a:pt x="70" y="237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71" y="233"/>
                    <a:pt x="70" y="233"/>
                    <a:pt x="71" y="232"/>
                  </a:cubicBezTo>
                  <a:cubicBezTo>
                    <a:pt x="74" y="233"/>
                    <a:pt x="74" y="233"/>
                    <a:pt x="74" y="233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99"/>
                    <a:pt x="73" y="200"/>
                    <a:pt x="76" y="199"/>
                  </a:cubicBezTo>
                  <a:cubicBezTo>
                    <a:pt x="77" y="203"/>
                    <a:pt x="76" y="202"/>
                    <a:pt x="76" y="20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3" y="310"/>
                    <a:pt x="80" y="311"/>
                    <a:pt x="89" y="309"/>
                  </a:cubicBezTo>
                  <a:cubicBezTo>
                    <a:pt x="88" y="303"/>
                    <a:pt x="90" y="278"/>
                    <a:pt x="89" y="266"/>
                  </a:cubicBezTo>
                  <a:cubicBezTo>
                    <a:pt x="89" y="256"/>
                    <a:pt x="87" y="232"/>
                    <a:pt x="89" y="223"/>
                  </a:cubicBezTo>
                  <a:cubicBezTo>
                    <a:pt x="89" y="223"/>
                    <a:pt x="89" y="235"/>
                    <a:pt x="89" y="239"/>
                  </a:cubicBezTo>
                  <a:cubicBezTo>
                    <a:pt x="90" y="255"/>
                    <a:pt x="90" y="255"/>
                    <a:pt x="90" y="255"/>
                  </a:cubicBezTo>
                  <a:cubicBezTo>
                    <a:pt x="90" y="259"/>
                    <a:pt x="91" y="259"/>
                    <a:pt x="91" y="263"/>
                  </a:cubicBezTo>
                  <a:cubicBezTo>
                    <a:pt x="91" y="290"/>
                    <a:pt x="91" y="290"/>
                    <a:pt x="91" y="290"/>
                  </a:cubicBezTo>
                  <a:cubicBezTo>
                    <a:pt x="93" y="292"/>
                    <a:pt x="92" y="291"/>
                    <a:pt x="94" y="293"/>
                  </a:cubicBezTo>
                  <a:cubicBezTo>
                    <a:pt x="93" y="298"/>
                    <a:pt x="94" y="297"/>
                    <a:pt x="94" y="302"/>
                  </a:cubicBezTo>
                  <a:cubicBezTo>
                    <a:pt x="95" y="313"/>
                    <a:pt x="95" y="309"/>
                    <a:pt x="97" y="311"/>
                  </a:cubicBezTo>
                  <a:cubicBezTo>
                    <a:pt x="98" y="307"/>
                    <a:pt x="98" y="309"/>
                    <a:pt x="98" y="304"/>
                  </a:cubicBezTo>
                  <a:cubicBezTo>
                    <a:pt x="101" y="304"/>
                    <a:pt x="100" y="305"/>
                    <a:pt x="102" y="303"/>
                  </a:cubicBezTo>
                  <a:cubicBezTo>
                    <a:pt x="102" y="300"/>
                    <a:pt x="101" y="296"/>
                    <a:pt x="101" y="295"/>
                  </a:cubicBezTo>
                  <a:cubicBezTo>
                    <a:pt x="102" y="290"/>
                    <a:pt x="102" y="297"/>
                    <a:pt x="102" y="289"/>
                  </a:cubicBezTo>
                  <a:cubicBezTo>
                    <a:pt x="104" y="286"/>
                    <a:pt x="104" y="286"/>
                    <a:pt x="104" y="286"/>
                  </a:cubicBezTo>
                  <a:cubicBezTo>
                    <a:pt x="103" y="280"/>
                    <a:pt x="102" y="280"/>
                    <a:pt x="104" y="275"/>
                  </a:cubicBezTo>
                  <a:cubicBezTo>
                    <a:pt x="104" y="271"/>
                    <a:pt x="103" y="265"/>
                    <a:pt x="103" y="262"/>
                  </a:cubicBezTo>
                  <a:cubicBezTo>
                    <a:pt x="104" y="258"/>
                    <a:pt x="103" y="255"/>
                    <a:pt x="105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6"/>
                    <a:pt x="106" y="256"/>
                    <a:pt x="106" y="256"/>
                  </a:cubicBezTo>
                  <a:cubicBezTo>
                    <a:pt x="106" y="258"/>
                    <a:pt x="106" y="262"/>
                    <a:pt x="106" y="263"/>
                  </a:cubicBezTo>
                  <a:cubicBezTo>
                    <a:pt x="106" y="267"/>
                    <a:pt x="108" y="274"/>
                    <a:pt x="106" y="277"/>
                  </a:cubicBezTo>
                  <a:cubicBezTo>
                    <a:pt x="107" y="279"/>
                    <a:pt x="108" y="279"/>
                    <a:pt x="110" y="279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10" y="285"/>
                    <a:pt x="109" y="286"/>
                    <a:pt x="113" y="286"/>
                  </a:cubicBezTo>
                  <a:cubicBezTo>
                    <a:pt x="110" y="274"/>
                    <a:pt x="116" y="239"/>
                    <a:pt x="112" y="226"/>
                  </a:cubicBezTo>
                  <a:cubicBezTo>
                    <a:pt x="110" y="222"/>
                    <a:pt x="110" y="222"/>
                    <a:pt x="110" y="222"/>
                  </a:cubicBezTo>
                  <a:cubicBezTo>
                    <a:pt x="105" y="210"/>
                    <a:pt x="112" y="198"/>
                    <a:pt x="102" y="199"/>
                  </a:cubicBezTo>
                  <a:cubicBezTo>
                    <a:pt x="102" y="193"/>
                    <a:pt x="104" y="196"/>
                    <a:pt x="102" y="19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7" y="168"/>
                    <a:pt x="95" y="163"/>
                    <a:pt x="94" y="158"/>
                  </a:cubicBezTo>
                  <a:cubicBezTo>
                    <a:pt x="92" y="152"/>
                    <a:pt x="90" y="144"/>
                    <a:pt x="87" y="139"/>
                  </a:cubicBezTo>
                  <a:cubicBezTo>
                    <a:pt x="86" y="138"/>
                    <a:pt x="85" y="134"/>
                    <a:pt x="85" y="133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42"/>
                    <a:pt x="44" y="30"/>
                    <a:pt x="40" y="23"/>
                  </a:cubicBezTo>
                  <a:cubicBezTo>
                    <a:pt x="39" y="21"/>
                    <a:pt x="39" y="19"/>
                    <a:pt x="38" y="17"/>
                  </a:cubicBezTo>
                  <a:lnTo>
                    <a:pt x="38" y="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2" name="Freeform 57"/>
            <p:cNvSpPr>
              <a:spLocks noEditPoints="1"/>
            </p:cNvSpPr>
            <p:nvPr/>
          </p:nvSpPr>
          <p:spPr bwMode="auto">
            <a:xfrm>
              <a:off x="2035846" y="5638823"/>
              <a:ext cx="79841" cy="399988"/>
            </a:xfrm>
            <a:custGeom>
              <a:avLst/>
              <a:gdLst>
                <a:gd name="T0" fmla="*/ 27 w 80"/>
                <a:gd name="T1" fmla="*/ 323 h 398"/>
                <a:gd name="T2" fmla="*/ 48 w 80"/>
                <a:gd name="T3" fmla="*/ 262 h 398"/>
                <a:gd name="T4" fmla="*/ 49 w 80"/>
                <a:gd name="T5" fmla="*/ 265 h 398"/>
                <a:gd name="T6" fmla="*/ 64 w 80"/>
                <a:gd name="T7" fmla="*/ 217 h 398"/>
                <a:gd name="T8" fmla="*/ 50 w 80"/>
                <a:gd name="T9" fmla="*/ 211 h 398"/>
                <a:gd name="T10" fmla="*/ 45 w 80"/>
                <a:gd name="T11" fmla="*/ 236 h 398"/>
                <a:gd name="T12" fmla="*/ 41 w 80"/>
                <a:gd name="T13" fmla="*/ 245 h 398"/>
                <a:gd name="T14" fmla="*/ 48 w 80"/>
                <a:gd name="T15" fmla="*/ 209 h 398"/>
                <a:gd name="T16" fmla="*/ 55 w 80"/>
                <a:gd name="T17" fmla="*/ 179 h 398"/>
                <a:gd name="T18" fmla="*/ 52 w 80"/>
                <a:gd name="T19" fmla="*/ 172 h 398"/>
                <a:gd name="T20" fmla="*/ 55 w 80"/>
                <a:gd name="T21" fmla="*/ 177 h 398"/>
                <a:gd name="T22" fmla="*/ 55 w 80"/>
                <a:gd name="T23" fmla="*/ 95 h 398"/>
                <a:gd name="T24" fmla="*/ 56 w 80"/>
                <a:gd name="T25" fmla="*/ 89 h 398"/>
                <a:gd name="T26" fmla="*/ 56 w 80"/>
                <a:gd name="T27" fmla="*/ 0 h 398"/>
                <a:gd name="T28" fmla="*/ 36 w 80"/>
                <a:gd name="T29" fmla="*/ 78 h 398"/>
                <a:gd name="T30" fmla="*/ 15 w 80"/>
                <a:gd name="T31" fmla="*/ 196 h 398"/>
                <a:gd name="T32" fmla="*/ 7 w 80"/>
                <a:gd name="T33" fmla="*/ 254 h 398"/>
                <a:gd name="T34" fmla="*/ 7 w 80"/>
                <a:gd name="T35" fmla="*/ 277 h 398"/>
                <a:gd name="T36" fmla="*/ 1 w 80"/>
                <a:gd name="T37" fmla="*/ 329 h 398"/>
                <a:gd name="T38" fmla="*/ 6 w 80"/>
                <a:gd name="T39" fmla="*/ 343 h 398"/>
                <a:gd name="T40" fmla="*/ 14 w 80"/>
                <a:gd name="T41" fmla="*/ 330 h 398"/>
                <a:gd name="T42" fmla="*/ 15 w 80"/>
                <a:gd name="T43" fmla="*/ 321 h 398"/>
                <a:gd name="T44" fmla="*/ 27 w 80"/>
                <a:gd name="T45" fmla="*/ 245 h 398"/>
                <a:gd name="T46" fmla="*/ 21 w 80"/>
                <a:gd name="T47" fmla="*/ 250 h 398"/>
                <a:gd name="T48" fmla="*/ 25 w 80"/>
                <a:gd name="T49" fmla="*/ 211 h 398"/>
                <a:gd name="T50" fmla="*/ 32 w 80"/>
                <a:gd name="T51" fmla="*/ 188 h 398"/>
                <a:gd name="T52" fmla="*/ 33 w 80"/>
                <a:gd name="T53" fmla="*/ 171 h 398"/>
                <a:gd name="T54" fmla="*/ 41 w 80"/>
                <a:gd name="T55" fmla="*/ 149 h 398"/>
                <a:gd name="T56" fmla="*/ 46 w 80"/>
                <a:gd name="T57" fmla="*/ 162 h 398"/>
                <a:gd name="T58" fmla="*/ 41 w 80"/>
                <a:gd name="T59" fmla="*/ 197 h 398"/>
                <a:gd name="T60" fmla="*/ 42 w 80"/>
                <a:gd name="T61" fmla="*/ 209 h 398"/>
                <a:gd name="T62" fmla="*/ 40 w 80"/>
                <a:gd name="T63" fmla="*/ 212 h 398"/>
                <a:gd name="T64" fmla="*/ 35 w 80"/>
                <a:gd name="T65" fmla="*/ 253 h 398"/>
                <a:gd name="T66" fmla="*/ 29 w 80"/>
                <a:gd name="T67" fmla="*/ 283 h 398"/>
                <a:gd name="T68" fmla="*/ 24 w 80"/>
                <a:gd name="T69" fmla="*/ 328 h 398"/>
                <a:gd name="T70" fmla="*/ 22 w 80"/>
                <a:gd name="T71" fmla="*/ 376 h 398"/>
                <a:gd name="T72" fmla="*/ 24 w 80"/>
                <a:gd name="T73" fmla="*/ 389 h 398"/>
                <a:gd name="T74" fmla="*/ 26 w 80"/>
                <a:gd name="T75" fmla="*/ 380 h 398"/>
                <a:gd name="T76" fmla="*/ 31 w 80"/>
                <a:gd name="T77" fmla="*/ 394 h 398"/>
                <a:gd name="T78" fmla="*/ 37 w 80"/>
                <a:gd name="T79" fmla="*/ 393 h 398"/>
                <a:gd name="T80" fmla="*/ 52 w 80"/>
                <a:gd name="T81" fmla="*/ 305 h 398"/>
                <a:gd name="T82" fmla="*/ 64 w 80"/>
                <a:gd name="T83" fmla="*/ 213 h 398"/>
                <a:gd name="T84" fmla="*/ 68 w 80"/>
                <a:gd name="T85" fmla="*/ 189 h 398"/>
                <a:gd name="T86" fmla="*/ 80 w 80"/>
                <a:gd name="T87" fmla="*/ 72 h 398"/>
                <a:gd name="T88" fmla="*/ 71 w 80"/>
                <a:gd name="T89" fmla="*/ 82 h 398"/>
                <a:gd name="T90" fmla="*/ 70 w 80"/>
                <a:gd name="T91" fmla="*/ 93 h 398"/>
                <a:gd name="T92" fmla="*/ 59 w 80"/>
                <a:gd name="T93" fmla="*/ 139 h 398"/>
                <a:gd name="T94" fmla="*/ 62 w 80"/>
                <a:gd name="T95" fmla="*/ 72 h 398"/>
                <a:gd name="T96" fmla="*/ 61 w 80"/>
                <a:gd name="T97" fmla="*/ 25 h 398"/>
                <a:gd name="T98" fmla="*/ 56 w 80"/>
                <a:gd name="T99" fmla="*/ 1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0" h="398">
                  <a:moveTo>
                    <a:pt x="27" y="323"/>
                  </a:moveTo>
                  <a:cubicBezTo>
                    <a:pt x="27" y="323"/>
                    <a:pt x="28" y="323"/>
                    <a:pt x="28" y="324"/>
                  </a:cubicBezTo>
                  <a:cubicBezTo>
                    <a:pt x="27" y="325"/>
                    <a:pt x="27" y="325"/>
                    <a:pt x="27" y="325"/>
                  </a:cubicBezTo>
                  <a:cubicBezTo>
                    <a:pt x="27" y="325"/>
                    <a:pt x="24" y="325"/>
                    <a:pt x="27" y="323"/>
                  </a:cubicBezTo>
                  <a:close/>
                  <a:moveTo>
                    <a:pt x="43" y="313"/>
                  </a:moveTo>
                  <a:cubicBezTo>
                    <a:pt x="39" y="312"/>
                    <a:pt x="42" y="314"/>
                    <a:pt x="41" y="311"/>
                  </a:cubicBezTo>
                  <a:cubicBezTo>
                    <a:pt x="43" y="311"/>
                    <a:pt x="42" y="308"/>
                    <a:pt x="43" y="313"/>
                  </a:cubicBezTo>
                  <a:close/>
                  <a:moveTo>
                    <a:pt x="48" y="262"/>
                  </a:moveTo>
                  <a:cubicBezTo>
                    <a:pt x="46" y="260"/>
                    <a:pt x="47" y="265"/>
                    <a:pt x="46" y="259"/>
                  </a:cubicBezTo>
                  <a:cubicBezTo>
                    <a:pt x="51" y="258"/>
                    <a:pt x="51" y="258"/>
                    <a:pt x="51" y="258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lnTo>
                    <a:pt x="48" y="262"/>
                  </a:lnTo>
                  <a:close/>
                  <a:moveTo>
                    <a:pt x="64" y="217"/>
                  </a:moveTo>
                  <a:cubicBezTo>
                    <a:pt x="64" y="218"/>
                    <a:pt x="65" y="218"/>
                    <a:pt x="64" y="219"/>
                  </a:cubicBezTo>
                  <a:cubicBezTo>
                    <a:pt x="62" y="220"/>
                    <a:pt x="63" y="219"/>
                    <a:pt x="64" y="217"/>
                  </a:cubicBezTo>
                  <a:close/>
                  <a:moveTo>
                    <a:pt x="40" y="245"/>
                  </a:moveTo>
                  <a:cubicBezTo>
                    <a:pt x="41" y="241"/>
                    <a:pt x="42" y="242"/>
                    <a:pt x="43" y="237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47" y="212"/>
                    <a:pt x="47" y="210"/>
                    <a:pt x="50" y="211"/>
                  </a:cubicBezTo>
                  <a:cubicBezTo>
                    <a:pt x="50" y="215"/>
                    <a:pt x="50" y="211"/>
                    <a:pt x="48" y="215"/>
                  </a:cubicBezTo>
                  <a:cubicBezTo>
                    <a:pt x="48" y="216"/>
                    <a:pt x="48" y="219"/>
                    <a:pt x="48" y="220"/>
                  </a:cubicBezTo>
                  <a:cubicBezTo>
                    <a:pt x="47" y="226"/>
                    <a:pt x="48" y="226"/>
                    <a:pt x="46" y="231"/>
                  </a:cubicBezTo>
                  <a:cubicBezTo>
                    <a:pt x="44" y="235"/>
                    <a:pt x="46" y="233"/>
                    <a:pt x="45" y="236"/>
                  </a:cubicBezTo>
                  <a:cubicBezTo>
                    <a:pt x="45" y="242"/>
                    <a:pt x="44" y="234"/>
                    <a:pt x="44" y="244"/>
                  </a:cubicBezTo>
                  <a:cubicBezTo>
                    <a:pt x="44" y="247"/>
                    <a:pt x="44" y="246"/>
                    <a:pt x="45" y="249"/>
                  </a:cubicBezTo>
                  <a:cubicBezTo>
                    <a:pt x="40" y="251"/>
                    <a:pt x="40" y="251"/>
                    <a:pt x="40" y="251"/>
                  </a:cubicBezTo>
                  <a:cubicBezTo>
                    <a:pt x="41" y="245"/>
                    <a:pt x="41" y="245"/>
                    <a:pt x="41" y="245"/>
                  </a:cubicBezTo>
                  <a:lnTo>
                    <a:pt x="40" y="245"/>
                  </a:lnTo>
                  <a:close/>
                  <a:moveTo>
                    <a:pt x="48" y="209"/>
                  </a:moveTo>
                  <a:cubicBezTo>
                    <a:pt x="47" y="205"/>
                    <a:pt x="47" y="205"/>
                    <a:pt x="49" y="201"/>
                  </a:cubicBezTo>
                  <a:cubicBezTo>
                    <a:pt x="49" y="201"/>
                    <a:pt x="52" y="202"/>
                    <a:pt x="48" y="209"/>
                  </a:cubicBezTo>
                  <a:close/>
                  <a:moveTo>
                    <a:pt x="55" y="177"/>
                  </a:moveTo>
                  <a:cubicBezTo>
                    <a:pt x="57" y="179"/>
                    <a:pt x="57" y="179"/>
                    <a:pt x="57" y="179"/>
                  </a:cubicBezTo>
                  <a:cubicBezTo>
                    <a:pt x="57" y="178"/>
                    <a:pt x="57" y="179"/>
                    <a:pt x="57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88"/>
                    <a:pt x="52" y="187"/>
                    <a:pt x="52" y="197"/>
                  </a:cubicBezTo>
                  <a:cubicBezTo>
                    <a:pt x="52" y="198"/>
                    <a:pt x="51" y="198"/>
                    <a:pt x="49" y="199"/>
                  </a:cubicBezTo>
                  <a:cubicBezTo>
                    <a:pt x="51" y="184"/>
                    <a:pt x="52" y="194"/>
                    <a:pt x="53" y="179"/>
                  </a:cubicBezTo>
                  <a:cubicBezTo>
                    <a:pt x="53" y="173"/>
                    <a:pt x="52" y="172"/>
                    <a:pt x="52" y="172"/>
                  </a:cubicBezTo>
                  <a:cubicBezTo>
                    <a:pt x="56" y="160"/>
                    <a:pt x="51" y="174"/>
                    <a:pt x="53" y="159"/>
                  </a:cubicBezTo>
                  <a:cubicBezTo>
                    <a:pt x="56" y="160"/>
                    <a:pt x="50" y="157"/>
                    <a:pt x="54" y="159"/>
                  </a:cubicBezTo>
                  <a:cubicBezTo>
                    <a:pt x="55" y="160"/>
                    <a:pt x="54" y="160"/>
                    <a:pt x="56" y="161"/>
                  </a:cubicBezTo>
                  <a:cubicBezTo>
                    <a:pt x="55" y="177"/>
                    <a:pt x="55" y="177"/>
                    <a:pt x="55" y="177"/>
                  </a:cubicBezTo>
                  <a:close/>
                  <a:moveTo>
                    <a:pt x="47" y="123"/>
                  </a:moveTo>
                  <a:cubicBezTo>
                    <a:pt x="47" y="118"/>
                    <a:pt x="49" y="112"/>
                    <a:pt x="52" y="111"/>
                  </a:cubicBezTo>
                  <a:cubicBezTo>
                    <a:pt x="51" y="122"/>
                    <a:pt x="51" y="122"/>
                    <a:pt x="47" y="123"/>
                  </a:cubicBezTo>
                  <a:close/>
                  <a:moveTo>
                    <a:pt x="55" y="95"/>
                  </a:moveTo>
                  <a:cubicBezTo>
                    <a:pt x="54" y="93"/>
                    <a:pt x="54" y="95"/>
                    <a:pt x="54" y="91"/>
                  </a:cubicBezTo>
                  <a:cubicBezTo>
                    <a:pt x="54" y="91"/>
                    <a:pt x="55" y="87"/>
                    <a:pt x="55" y="87"/>
                  </a:cubicBezTo>
                  <a:cubicBezTo>
                    <a:pt x="55" y="84"/>
                    <a:pt x="56" y="84"/>
                    <a:pt x="58" y="83"/>
                  </a:cubicBezTo>
                  <a:cubicBezTo>
                    <a:pt x="57" y="86"/>
                    <a:pt x="57" y="86"/>
                    <a:pt x="56" y="89"/>
                  </a:cubicBezTo>
                  <a:cubicBezTo>
                    <a:pt x="55" y="95"/>
                    <a:pt x="55" y="95"/>
                    <a:pt x="55" y="95"/>
                  </a:cubicBezTo>
                  <a:close/>
                  <a:moveTo>
                    <a:pt x="60" y="7"/>
                  </a:moveTo>
                  <a:cubicBezTo>
                    <a:pt x="60" y="6"/>
                    <a:pt x="60" y="3"/>
                    <a:pt x="59" y="3"/>
                  </a:cubicBezTo>
                  <a:cubicBezTo>
                    <a:pt x="58" y="0"/>
                    <a:pt x="60" y="1"/>
                    <a:pt x="56" y="0"/>
                  </a:cubicBezTo>
                  <a:cubicBezTo>
                    <a:pt x="54" y="5"/>
                    <a:pt x="54" y="12"/>
                    <a:pt x="53" y="17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8"/>
                    <a:pt x="49" y="28"/>
                    <a:pt x="48" y="31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5" y="83"/>
                    <a:pt x="34" y="90"/>
                    <a:pt x="33" y="95"/>
                  </a:cubicBezTo>
                  <a:cubicBezTo>
                    <a:pt x="29" y="105"/>
                    <a:pt x="28" y="116"/>
                    <a:pt x="26" y="127"/>
                  </a:cubicBezTo>
                  <a:cubicBezTo>
                    <a:pt x="17" y="179"/>
                    <a:pt x="17" y="179"/>
                    <a:pt x="17" y="179"/>
                  </a:cubicBezTo>
                  <a:cubicBezTo>
                    <a:pt x="17" y="183"/>
                    <a:pt x="16" y="192"/>
                    <a:pt x="15" y="196"/>
                  </a:cubicBezTo>
                  <a:cubicBezTo>
                    <a:pt x="14" y="203"/>
                    <a:pt x="14" y="211"/>
                    <a:pt x="13" y="218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10" y="238"/>
                    <a:pt x="8" y="244"/>
                    <a:pt x="7" y="250"/>
                  </a:cubicBezTo>
                  <a:cubicBezTo>
                    <a:pt x="7" y="250"/>
                    <a:pt x="7" y="254"/>
                    <a:pt x="7" y="254"/>
                  </a:cubicBezTo>
                  <a:cubicBezTo>
                    <a:pt x="7" y="256"/>
                    <a:pt x="9" y="260"/>
                    <a:pt x="9" y="265"/>
                  </a:cubicBezTo>
                  <a:cubicBezTo>
                    <a:pt x="6" y="267"/>
                    <a:pt x="7" y="265"/>
                    <a:pt x="6" y="269"/>
                  </a:cubicBezTo>
                  <a:cubicBezTo>
                    <a:pt x="8" y="269"/>
                    <a:pt x="8" y="269"/>
                    <a:pt x="8" y="269"/>
                  </a:cubicBezTo>
                  <a:cubicBezTo>
                    <a:pt x="8" y="278"/>
                    <a:pt x="5" y="268"/>
                    <a:pt x="7" y="277"/>
                  </a:cubicBezTo>
                  <a:cubicBezTo>
                    <a:pt x="3" y="283"/>
                    <a:pt x="6" y="286"/>
                    <a:pt x="5" y="293"/>
                  </a:cubicBezTo>
                  <a:cubicBezTo>
                    <a:pt x="5" y="297"/>
                    <a:pt x="4" y="301"/>
                    <a:pt x="3" y="304"/>
                  </a:cubicBezTo>
                  <a:cubicBezTo>
                    <a:pt x="2" y="309"/>
                    <a:pt x="1" y="311"/>
                    <a:pt x="1" y="317"/>
                  </a:cubicBezTo>
                  <a:cubicBezTo>
                    <a:pt x="1" y="323"/>
                    <a:pt x="0" y="323"/>
                    <a:pt x="1" y="329"/>
                  </a:cubicBezTo>
                  <a:cubicBezTo>
                    <a:pt x="2" y="330"/>
                    <a:pt x="2" y="330"/>
                    <a:pt x="2" y="330"/>
                  </a:cubicBezTo>
                  <a:cubicBezTo>
                    <a:pt x="3" y="332"/>
                    <a:pt x="2" y="330"/>
                    <a:pt x="3" y="332"/>
                  </a:cubicBezTo>
                  <a:cubicBezTo>
                    <a:pt x="0" y="340"/>
                    <a:pt x="0" y="331"/>
                    <a:pt x="0" y="346"/>
                  </a:cubicBezTo>
                  <a:cubicBezTo>
                    <a:pt x="3" y="345"/>
                    <a:pt x="5" y="345"/>
                    <a:pt x="6" y="343"/>
                  </a:cubicBezTo>
                  <a:cubicBezTo>
                    <a:pt x="7" y="339"/>
                    <a:pt x="7" y="339"/>
                    <a:pt x="7" y="339"/>
                  </a:cubicBezTo>
                  <a:cubicBezTo>
                    <a:pt x="9" y="328"/>
                    <a:pt x="7" y="339"/>
                    <a:pt x="11" y="327"/>
                  </a:cubicBezTo>
                  <a:cubicBezTo>
                    <a:pt x="13" y="328"/>
                    <a:pt x="12" y="327"/>
                    <a:pt x="13" y="329"/>
                  </a:cubicBezTo>
                  <a:cubicBezTo>
                    <a:pt x="16" y="332"/>
                    <a:pt x="11" y="328"/>
                    <a:pt x="14" y="330"/>
                  </a:cubicBezTo>
                  <a:cubicBezTo>
                    <a:pt x="14" y="325"/>
                    <a:pt x="14" y="325"/>
                    <a:pt x="14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5"/>
                    <a:pt x="12" y="325"/>
                    <a:pt x="12" y="325"/>
                  </a:cubicBezTo>
                  <a:cubicBezTo>
                    <a:pt x="12" y="321"/>
                    <a:pt x="12" y="322"/>
                    <a:pt x="15" y="321"/>
                  </a:cubicBezTo>
                  <a:cubicBezTo>
                    <a:pt x="14" y="318"/>
                    <a:pt x="14" y="319"/>
                    <a:pt x="14" y="315"/>
                  </a:cubicBezTo>
                  <a:cubicBezTo>
                    <a:pt x="15" y="314"/>
                    <a:pt x="17" y="314"/>
                    <a:pt x="17" y="314"/>
                  </a:cubicBezTo>
                  <a:cubicBezTo>
                    <a:pt x="22" y="284"/>
                    <a:pt x="22" y="284"/>
                    <a:pt x="22" y="284"/>
                  </a:cubicBezTo>
                  <a:cubicBezTo>
                    <a:pt x="23" y="279"/>
                    <a:pt x="26" y="253"/>
                    <a:pt x="27" y="245"/>
                  </a:cubicBezTo>
                  <a:cubicBezTo>
                    <a:pt x="28" y="241"/>
                    <a:pt x="28" y="239"/>
                    <a:pt x="26" y="236"/>
                  </a:cubicBezTo>
                  <a:cubicBezTo>
                    <a:pt x="26" y="237"/>
                    <a:pt x="23" y="236"/>
                    <a:pt x="26" y="240"/>
                  </a:cubicBezTo>
                  <a:cubicBezTo>
                    <a:pt x="23" y="239"/>
                    <a:pt x="23" y="239"/>
                    <a:pt x="23" y="239"/>
                  </a:cubicBezTo>
                  <a:cubicBezTo>
                    <a:pt x="23" y="244"/>
                    <a:pt x="22" y="246"/>
                    <a:pt x="21" y="250"/>
                  </a:cubicBezTo>
                  <a:cubicBezTo>
                    <a:pt x="21" y="250"/>
                    <a:pt x="21" y="250"/>
                    <a:pt x="21" y="250"/>
                  </a:cubicBezTo>
                  <a:cubicBezTo>
                    <a:pt x="21" y="251"/>
                    <a:pt x="21" y="251"/>
                    <a:pt x="21" y="251"/>
                  </a:cubicBezTo>
                  <a:cubicBezTo>
                    <a:pt x="21" y="246"/>
                    <a:pt x="21" y="243"/>
                    <a:pt x="21" y="240"/>
                  </a:cubicBezTo>
                  <a:cubicBezTo>
                    <a:pt x="21" y="226"/>
                    <a:pt x="25" y="224"/>
                    <a:pt x="25" y="211"/>
                  </a:cubicBezTo>
                  <a:cubicBezTo>
                    <a:pt x="28" y="211"/>
                    <a:pt x="26" y="212"/>
                    <a:pt x="30" y="212"/>
                  </a:cubicBezTo>
                  <a:cubicBezTo>
                    <a:pt x="29" y="206"/>
                    <a:pt x="30" y="210"/>
                    <a:pt x="31" y="206"/>
                  </a:cubicBezTo>
                  <a:cubicBezTo>
                    <a:pt x="32" y="202"/>
                    <a:pt x="31" y="203"/>
                    <a:pt x="31" y="200"/>
                  </a:cubicBezTo>
                  <a:cubicBezTo>
                    <a:pt x="31" y="198"/>
                    <a:pt x="32" y="192"/>
                    <a:pt x="32" y="188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5"/>
                    <a:pt x="31" y="185"/>
                    <a:pt x="31" y="185"/>
                  </a:cubicBezTo>
                  <a:cubicBezTo>
                    <a:pt x="31" y="184"/>
                    <a:pt x="31" y="181"/>
                    <a:pt x="31" y="180"/>
                  </a:cubicBezTo>
                  <a:cubicBezTo>
                    <a:pt x="31" y="176"/>
                    <a:pt x="31" y="174"/>
                    <a:pt x="33" y="171"/>
                  </a:cubicBezTo>
                  <a:cubicBezTo>
                    <a:pt x="31" y="168"/>
                    <a:pt x="33" y="171"/>
                    <a:pt x="31" y="169"/>
                  </a:cubicBezTo>
                  <a:cubicBezTo>
                    <a:pt x="34" y="165"/>
                    <a:pt x="33" y="158"/>
                    <a:pt x="35" y="152"/>
                  </a:cubicBezTo>
                  <a:cubicBezTo>
                    <a:pt x="36" y="148"/>
                    <a:pt x="36" y="150"/>
                    <a:pt x="37" y="147"/>
                  </a:cubicBezTo>
                  <a:cubicBezTo>
                    <a:pt x="39" y="148"/>
                    <a:pt x="38" y="148"/>
                    <a:pt x="41" y="149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5" y="138"/>
                    <a:pt x="45" y="137"/>
                    <a:pt x="45" y="139"/>
                  </a:cubicBezTo>
                  <a:cubicBezTo>
                    <a:pt x="45" y="142"/>
                    <a:pt x="46" y="144"/>
                    <a:pt x="46" y="148"/>
                  </a:cubicBezTo>
                  <a:cubicBezTo>
                    <a:pt x="43" y="162"/>
                    <a:pt x="46" y="160"/>
                    <a:pt x="46" y="162"/>
                  </a:cubicBezTo>
                  <a:cubicBezTo>
                    <a:pt x="47" y="165"/>
                    <a:pt x="45" y="168"/>
                    <a:pt x="45" y="171"/>
                  </a:cubicBezTo>
                  <a:cubicBezTo>
                    <a:pt x="44" y="179"/>
                    <a:pt x="41" y="189"/>
                    <a:pt x="42" y="196"/>
                  </a:cubicBezTo>
                  <a:cubicBezTo>
                    <a:pt x="42" y="197"/>
                    <a:pt x="42" y="197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8"/>
                    <a:pt x="41" y="208"/>
                    <a:pt x="41" y="208"/>
                  </a:cubicBezTo>
                  <a:cubicBezTo>
                    <a:pt x="41" y="209"/>
                    <a:pt x="41" y="209"/>
                    <a:pt x="42" y="209"/>
                  </a:cubicBezTo>
                  <a:cubicBezTo>
                    <a:pt x="42" y="209"/>
                    <a:pt x="42" y="209"/>
                    <a:pt x="42" y="210"/>
                  </a:cubicBezTo>
                  <a:cubicBezTo>
                    <a:pt x="42" y="210"/>
                    <a:pt x="42" y="210"/>
                    <a:pt x="42" y="210"/>
                  </a:cubicBezTo>
                  <a:cubicBezTo>
                    <a:pt x="41" y="211"/>
                    <a:pt x="41" y="211"/>
                    <a:pt x="41" y="211"/>
                  </a:cubicBezTo>
                  <a:cubicBezTo>
                    <a:pt x="40" y="211"/>
                    <a:pt x="40" y="211"/>
                    <a:pt x="40" y="212"/>
                  </a:cubicBezTo>
                  <a:cubicBezTo>
                    <a:pt x="40" y="216"/>
                    <a:pt x="39" y="215"/>
                    <a:pt x="39" y="218"/>
                  </a:cubicBezTo>
                  <a:cubicBezTo>
                    <a:pt x="39" y="223"/>
                    <a:pt x="39" y="219"/>
                    <a:pt x="40" y="222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35" y="246"/>
                    <a:pt x="35" y="248"/>
                    <a:pt x="35" y="253"/>
                  </a:cubicBezTo>
                  <a:cubicBezTo>
                    <a:pt x="34" y="259"/>
                    <a:pt x="32" y="266"/>
                    <a:pt x="31" y="273"/>
                  </a:cubicBezTo>
                  <a:cubicBezTo>
                    <a:pt x="31" y="275"/>
                    <a:pt x="31" y="277"/>
                    <a:pt x="31" y="279"/>
                  </a:cubicBezTo>
                  <a:cubicBezTo>
                    <a:pt x="29" y="282"/>
                    <a:pt x="29" y="282"/>
                    <a:pt x="29" y="282"/>
                  </a:cubicBezTo>
                  <a:cubicBezTo>
                    <a:pt x="29" y="283"/>
                    <a:pt x="29" y="283"/>
                    <a:pt x="29" y="283"/>
                  </a:cubicBezTo>
                  <a:cubicBezTo>
                    <a:pt x="29" y="285"/>
                    <a:pt x="28" y="292"/>
                    <a:pt x="28" y="295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30" y="305"/>
                    <a:pt x="30" y="311"/>
                    <a:pt x="28" y="317"/>
                  </a:cubicBezTo>
                  <a:cubicBezTo>
                    <a:pt x="24" y="320"/>
                    <a:pt x="24" y="316"/>
                    <a:pt x="24" y="328"/>
                  </a:cubicBezTo>
                  <a:cubicBezTo>
                    <a:pt x="27" y="330"/>
                    <a:pt x="27" y="330"/>
                    <a:pt x="27" y="330"/>
                  </a:cubicBezTo>
                  <a:cubicBezTo>
                    <a:pt x="26" y="335"/>
                    <a:pt x="26" y="340"/>
                    <a:pt x="25" y="345"/>
                  </a:cubicBezTo>
                  <a:cubicBezTo>
                    <a:pt x="22" y="370"/>
                    <a:pt x="22" y="370"/>
                    <a:pt x="22" y="370"/>
                  </a:cubicBezTo>
                  <a:cubicBezTo>
                    <a:pt x="21" y="375"/>
                    <a:pt x="22" y="375"/>
                    <a:pt x="22" y="376"/>
                  </a:cubicBezTo>
                  <a:cubicBezTo>
                    <a:pt x="21" y="379"/>
                    <a:pt x="20" y="375"/>
                    <a:pt x="21" y="388"/>
                  </a:cubicBezTo>
                  <a:cubicBezTo>
                    <a:pt x="21" y="392"/>
                    <a:pt x="19" y="387"/>
                    <a:pt x="20" y="392"/>
                  </a:cubicBezTo>
                  <a:cubicBezTo>
                    <a:pt x="22" y="391"/>
                    <a:pt x="21" y="392"/>
                    <a:pt x="23" y="390"/>
                  </a:cubicBezTo>
                  <a:cubicBezTo>
                    <a:pt x="24" y="389"/>
                    <a:pt x="23" y="390"/>
                    <a:pt x="24" y="389"/>
                  </a:cubicBezTo>
                  <a:cubicBezTo>
                    <a:pt x="24" y="385"/>
                    <a:pt x="24" y="381"/>
                    <a:pt x="25" y="379"/>
                  </a:cubicBezTo>
                  <a:cubicBezTo>
                    <a:pt x="27" y="376"/>
                    <a:pt x="29" y="376"/>
                    <a:pt x="32" y="376"/>
                  </a:cubicBezTo>
                  <a:cubicBezTo>
                    <a:pt x="29" y="381"/>
                    <a:pt x="32" y="376"/>
                    <a:pt x="29" y="378"/>
                  </a:cubicBezTo>
                  <a:cubicBezTo>
                    <a:pt x="26" y="380"/>
                    <a:pt x="26" y="380"/>
                    <a:pt x="26" y="380"/>
                  </a:cubicBezTo>
                  <a:cubicBezTo>
                    <a:pt x="29" y="383"/>
                    <a:pt x="27" y="382"/>
                    <a:pt x="27" y="387"/>
                  </a:cubicBezTo>
                  <a:cubicBezTo>
                    <a:pt x="28" y="386"/>
                    <a:pt x="28" y="386"/>
                    <a:pt x="29" y="385"/>
                  </a:cubicBezTo>
                  <a:cubicBezTo>
                    <a:pt x="29" y="385"/>
                    <a:pt x="29" y="385"/>
                    <a:pt x="30" y="384"/>
                  </a:cubicBezTo>
                  <a:cubicBezTo>
                    <a:pt x="31" y="394"/>
                    <a:pt x="31" y="394"/>
                    <a:pt x="31" y="394"/>
                  </a:cubicBezTo>
                  <a:cubicBezTo>
                    <a:pt x="33" y="392"/>
                    <a:pt x="33" y="390"/>
                    <a:pt x="34" y="387"/>
                  </a:cubicBezTo>
                  <a:cubicBezTo>
                    <a:pt x="35" y="391"/>
                    <a:pt x="35" y="394"/>
                    <a:pt x="35" y="396"/>
                  </a:cubicBezTo>
                  <a:cubicBezTo>
                    <a:pt x="35" y="398"/>
                    <a:pt x="35" y="396"/>
                    <a:pt x="35" y="398"/>
                  </a:cubicBezTo>
                  <a:cubicBezTo>
                    <a:pt x="37" y="395"/>
                    <a:pt x="36" y="398"/>
                    <a:pt x="37" y="393"/>
                  </a:cubicBezTo>
                  <a:cubicBezTo>
                    <a:pt x="39" y="374"/>
                    <a:pt x="39" y="374"/>
                    <a:pt x="39" y="374"/>
                  </a:cubicBezTo>
                  <a:cubicBezTo>
                    <a:pt x="40" y="361"/>
                    <a:pt x="45" y="351"/>
                    <a:pt x="46" y="339"/>
                  </a:cubicBezTo>
                  <a:cubicBezTo>
                    <a:pt x="46" y="335"/>
                    <a:pt x="47" y="330"/>
                    <a:pt x="47" y="327"/>
                  </a:cubicBezTo>
                  <a:cubicBezTo>
                    <a:pt x="52" y="305"/>
                    <a:pt x="52" y="305"/>
                    <a:pt x="52" y="305"/>
                  </a:cubicBezTo>
                  <a:cubicBezTo>
                    <a:pt x="53" y="301"/>
                    <a:pt x="54" y="301"/>
                    <a:pt x="55" y="294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62" y="254"/>
                    <a:pt x="62" y="254"/>
                    <a:pt x="62" y="248"/>
                  </a:cubicBezTo>
                  <a:cubicBezTo>
                    <a:pt x="61" y="238"/>
                    <a:pt x="67" y="223"/>
                    <a:pt x="64" y="213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211"/>
                    <a:pt x="65" y="211"/>
                    <a:pt x="65" y="210"/>
                  </a:cubicBezTo>
                  <a:cubicBezTo>
                    <a:pt x="68" y="206"/>
                    <a:pt x="67" y="201"/>
                    <a:pt x="67" y="198"/>
                  </a:cubicBezTo>
                  <a:cubicBezTo>
                    <a:pt x="67" y="197"/>
                    <a:pt x="68" y="192"/>
                    <a:pt x="68" y="189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6"/>
                    <a:pt x="71" y="149"/>
                    <a:pt x="71" y="142"/>
                  </a:cubicBezTo>
                  <a:cubicBezTo>
                    <a:pt x="71" y="124"/>
                    <a:pt x="76" y="107"/>
                    <a:pt x="79" y="90"/>
                  </a:cubicBezTo>
                  <a:cubicBezTo>
                    <a:pt x="79" y="85"/>
                    <a:pt x="80" y="78"/>
                    <a:pt x="80" y="72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75" y="70"/>
                    <a:pt x="74" y="71"/>
                    <a:pt x="73" y="74"/>
                  </a:cubicBezTo>
                  <a:cubicBezTo>
                    <a:pt x="72" y="80"/>
                    <a:pt x="72" y="78"/>
                    <a:pt x="73" y="81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2" y="84"/>
                    <a:pt x="72" y="83"/>
                    <a:pt x="71" y="85"/>
                  </a:cubicBezTo>
                  <a:cubicBezTo>
                    <a:pt x="71" y="88"/>
                    <a:pt x="72" y="89"/>
                    <a:pt x="71" y="92"/>
                  </a:cubicBezTo>
                  <a:cubicBezTo>
                    <a:pt x="71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68" y="98"/>
                    <a:pt x="68" y="104"/>
                    <a:pt x="66" y="110"/>
                  </a:cubicBezTo>
                  <a:cubicBezTo>
                    <a:pt x="64" y="118"/>
                    <a:pt x="64" y="125"/>
                    <a:pt x="62" y="133"/>
                  </a:cubicBezTo>
                  <a:cubicBezTo>
                    <a:pt x="61" y="136"/>
                    <a:pt x="62" y="138"/>
                    <a:pt x="59" y="139"/>
                  </a:cubicBezTo>
                  <a:cubicBezTo>
                    <a:pt x="58" y="135"/>
                    <a:pt x="59" y="133"/>
                    <a:pt x="60" y="129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60" y="116"/>
                    <a:pt x="59" y="98"/>
                    <a:pt x="62" y="85"/>
                  </a:cubicBezTo>
                  <a:cubicBezTo>
                    <a:pt x="63" y="79"/>
                    <a:pt x="61" y="77"/>
                    <a:pt x="62" y="72"/>
                  </a:cubicBezTo>
                  <a:cubicBezTo>
                    <a:pt x="66" y="49"/>
                    <a:pt x="64" y="42"/>
                    <a:pt x="65" y="30"/>
                  </a:cubicBezTo>
                  <a:cubicBezTo>
                    <a:pt x="66" y="25"/>
                    <a:pt x="67" y="22"/>
                    <a:pt x="65" y="19"/>
                  </a:cubicBezTo>
                  <a:cubicBezTo>
                    <a:pt x="63" y="20"/>
                    <a:pt x="63" y="23"/>
                    <a:pt x="62" y="24"/>
                  </a:cubicBezTo>
                  <a:cubicBezTo>
                    <a:pt x="62" y="24"/>
                    <a:pt x="61" y="25"/>
                    <a:pt x="61" y="25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30"/>
                    <a:pt x="58" y="29"/>
                    <a:pt x="59" y="32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5" y="29"/>
                    <a:pt x="57" y="15"/>
                    <a:pt x="56" y="10"/>
                  </a:cubicBezTo>
                  <a:cubicBezTo>
                    <a:pt x="59" y="7"/>
                    <a:pt x="59" y="7"/>
                    <a:pt x="59" y="7"/>
                  </a:cubicBezTo>
                  <a:lnTo>
                    <a:pt x="60" y="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3" name="Freeform 58"/>
            <p:cNvSpPr>
              <a:spLocks noEditPoints="1"/>
            </p:cNvSpPr>
            <p:nvPr/>
          </p:nvSpPr>
          <p:spPr bwMode="auto">
            <a:xfrm>
              <a:off x="1389290" y="4156284"/>
              <a:ext cx="83755" cy="338933"/>
            </a:xfrm>
            <a:custGeom>
              <a:avLst/>
              <a:gdLst>
                <a:gd name="T0" fmla="*/ 29 w 83"/>
                <a:gd name="T1" fmla="*/ 264 h 337"/>
                <a:gd name="T2" fmla="*/ 16 w 83"/>
                <a:gd name="T3" fmla="*/ 163 h 337"/>
                <a:gd name="T4" fmla="*/ 83 w 83"/>
                <a:gd name="T5" fmla="*/ 0 h 337"/>
                <a:gd name="T6" fmla="*/ 74 w 83"/>
                <a:gd name="T7" fmla="*/ 10 h 337"/>
                <a:gd name="T8" fmla="*/ 74 w 83"/>
                <a:gd name="T9" fmla="*/ 19 h 337"/>
                <a:gd name="T10" fmla="*/ 70 w 83"/>
                <a:gd name="T11" fmla="*/ 44 h 337"/>
                <a:gd name="T12" fmla="*/ 62 w 83"/>
                <a:gd name="T13" fmla="*/ 103 h 337"/>
                <a:gd name="T14" fmla="*/ 57 w 83"/>
                <a:gd name="T15" fmla="*/ 137 h 337"/>
                <a:gd name="T16" fmla="*/ 57 w 83"/>
                <a:gd name="T17" fmla="*/ 96 h 337"/>
                <a:gd name="T18" fmla="*/ 44 w 83"/>
                <a:gd name="T19" fmla="*/ 154 h 337"/>
                <a:gd name="T20" fmla="*/ 38 w 83"/>
                <a:gd name="T21" fmla="*/ 227 h 337"/>
                <a:gd name="T22" fmla="*/ 36 w 83"/>
                <a:gd name="T23" fmla="*/ 164 h 337"/>
                <a:gd name="T24" fmla="*/ 40 w 83"/>
                <a:gd name="T25" fmla="*/ 137 h 337"/>
                <a:gd name="T26" fmla="*/ 41 w 83"/>
                <a:gd name="T27" fmla="*/ 120 h 337"/>
                <a:gd name="T28" fmla="*/ 43 w 83"/>
                <a:gd name="T29" fmla="*/ 106 h 337"/>
                <a:gd name="T30" fmla="*/ 44 w 83"/>
                <a:gd name="T31" fmla="*/ 101 h 337"/>
                <a:gd name="T32" fmla="*/ 39 w 83"/>
                <a:gd name="T33" fmla="*/ 83 h 337"/>
                <a:gd name="T34" fmla="*/ 38 w 83"/>
                <a:gd name="T35" fmla="*/ 82 h 337"/>
                <a:gd name="T36" fmla="*/ 29 w 83"/>
                <a:gd name="T37" fmla="*/ 77 h 337"/>
                <a:gd name="T38" fmla="*/ 28 w 83"/>
                <a:gd name="T39" fmla="*/ 72 h 337"/>
                <a:gd name="T40" fmla="*/ 31 w 83"/>
                <a:gd name="T41" fmla="*/ 42 h 337"/>
                <a:gd name="T42" fmla="*/ 32 w 83"/>
                <a:gd name="T43" fmla="*/ 22 h 337"/>
                <a:gd name="T44" fmla="*/ 28 w 83"/>
                <a:gd name="T45" fmla="*/ 25 h 337"/>
                <a:gd name="T46" fmla="*/ 23 w 83"/>
                <a:gd name="T47" fmla="*/ 53 h 337"/>
                <a:gd name="T48" fmla="*/ 10 w 83"/>
                <a:gd name="T49" fmla="*/ 133 h 337"/>
                <a:gd name="T50" fmla="*/ 2 w 83"/>
                <a:gd name="T51" fmla="*/ 230 h 337"/>
                <a:gd name="T52" fmla="*/ 2 w 83"/>
                <a:gd name="T53" fmla="*/ 273 h 337"/>
                <a:gd name="T54" fmla="*/ 3 w 83"/>
                <a:gd name="T55" fmla="*/ 283 h 337"/>
                <a:gd name="T56" fmla="*/ 2 w 83"/>
                <a:gd name="T57" fmla="*/ 304 h 337"/>
                <a:gd name="T58" fmla="*/ 3 w 83"/>
                <a:gd name="T59" fmla="*/ 307 h 337"/>
                <a:gd name="T60" fmla="*/ 5 w 83"/>
                <a:gd name="T61" fmla="*/ 310 h 337"/>
                <a:gd name="T62" fmla="*/ 5 w 83"/>
                <a:gd name="T63" fmla="*/ 320 h 337"/>
                <a:gd name="T64" fmla="*/ 7 w 83"/>
                <a:gd name="T65" fmla="*/ 329 h 337"/>
                <a:gd name="T66" fmla="*/ 6 w 83"/>
                <a:gd name="T67" fmla="*/ 337 h 337"/>
                <a:gd name="T68" fmla="*/ 14 w 83"/>
                <a:gd name="T69" fmla="*/ 302 h 337"/>
                <a:gd name="T70" fmla="*/ 16 w 83"/>
                <a:gd name="T71" fmla="*/ 304 h 337"/>
                <a:gd name="T72" fmla="*/ 25 w 83"/>
                <a:gd name="T73" fmla="*/ 280 h 337"/>
                <a:gd name="T74" fmla="*/ 27 w 83"/>
                <a:gd name="T75" fmla="*/ 270 h 337"/>
                <a:gd name="T76" fmla="*/ 28 w 83"/>
                <a:gd name="T77" fmla="*/ 284 h 337"/>
                <a:gd name="T78" fmla="*/ 24 w 83"/>
                <a:gd name="T79" fmla="*/ 326 h 337"/>
                <a:gd name="T80" fmla="*/ 34 w 83"/>
                <a:gd name="T81" fmla="*/ 296 h 337"/>
                <a:gd name="T82" fmla="*/ 41 w 83"/>
                <a:gd name="T83" fmla="*/ 265 h 337"/>
                <a:gd name="T84" fmla="*/ 43 w 83"/>
                <a:gd name="T85" fmla="*/ 246 h 337"/>
                <a:gd name="T86" fmla="*/ 47 w 83"/>
                <a:gd name="T87" fmla="*/ 224 h 337"/>
                <a:gd name="T88" fmla="*/ 55 w 83"/>
                <a:gd name="T89" fmla="*/ 196 h 337"/>
                <a:gd name="T90" fmla="*/ 61 w 83"/>
                <a:gd name="T91" fmla="*/ 178 h 337"/>
                <a:gd name="T92" fmla="*/ 70 w 83"/>
                <a:gd name="T93" fmla="*/ 101 h 337"/>
                <a:gd name="T94" fmla="*/ 74 w 83"/>
                <a:gd name="T95" fmla="*/ 85 h 337"/>
                <a:gd name="T96" fmla="*/ 73 w 83"/>
                <a:gd name="T97" fmla="*/ 127 h 337"/>
                <a:gd name="T98" fmla="*/ 81 w 83"/>
                <a:gd name="T99" fmla="*/ 67 h 337"/>
                <a:gd name="T100" fmla="*/ 81 w 83"/>
                <a:gd name="T101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3" h="337">
                  <a:moveTo>
                    <a:pt x="29" y="264"/>
                  </a:moveTo>
                  <a:cubicBezTo>
                    <a:pt x="29" y="269"/>
                    <a:pt x="31" y="267"/>
                    <a:pt x="26" y="267"/>
                  </a:cubicBezTo>
                  <a:cubicBezTo>
                    <a:pt x="27" y="263"/>
                    <a:pt x="28" y="264"/>
                    <a:pt x="29" y="264"/>
                  </a:cubicBezTo>
                  <a:close/>
                  <a:moveTo>
                    <a:pt x="16" y="163"/>
                  </a:moveTo>
                  <a:cubicBezTo>
                    <a:pt x="18" y="166"/>
                    <a:pt x="18" y="166"/>
                    <a:pt x="18" y="166"/>
                  </a:cubicBezTo>
                  <a:cubicBezTo>
                    <a:pt x="16" y="165"/>
                    <a:pt x="16" y="166"/>
                    <a:pt x="16" y="163"/>
                  </a:cubicBezTo>
                  <a:close/>
                  <a:moveTo>
                    <a:pt x="81" y="8"/>
                  </a:moveTo>
                  <a:cubicBezTo>
                    <a:pt x="81" y="8"/>
                    <a:pt x="81" y="8"/>
                    <a:pt x="81" y="7"/>
                  </a:cubicBezTo>
                  <a:cubicBezTo>
                    <a:pt x="83" y="4"/>
                    <a:pt x="83" y="6"/>
                    <a:pt x="83" y="0"/>
                  </a:cubicBezTo>
                  <a:cubicBezTo>
                    <a:pt x="80" y="1"/>
                    <a:pt x="80" y="2"/>
                    <a:pt x="79" y="5"/>
                  </a:cubicBezTo>
                  <a:cubicBezTo>
                    <a:pt x="78" y="8"/>
                    <a:pt x="78" y="6"/>
                    <a:pt x="78" y="11"/>
                  </a:cubicBezTo>
                  <a:cubicBezTo>
                    <a:pt x="76" y="11"/>
                    <a:pt x="77" y="11"/>
                    <a:pt x="74" y="10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2"/>
                    <a:pt x="76" y="13"/>
                    <a:pt x="76" y="13"/>
                  </a:cubicBezTo>
                  <a:cubicBezTo>
                    <a:pt x="76" y="16"/>
                    <a:pt x="75" y="18"/>
                    <a:pt x="74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20"/>
                  </a:cubicBezTo>
                  <a:cubicBezTo>
                    <a:pt x="72" y="30"/>
                    <a:pt x="71" y="34"/>
                    <a:pt x="70" y="44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8"/>
                    <a:pt x="63" y="100"/>
                    <a:pt x="63" y="101"/>
                  </a:cubicBezTo>
                  <a:cubicBezTo>
                    <a:pt x="62" y="105"/>
                    <a:pt x="64" y="97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58" y="119"/>
                    <a:pt x="62" y="134"/>
                    <a:pt x="59" y="144"/>
                  </a:cubicBezTo>
                  <a:cubicBezTo>
                    <a:pt x="56" y="143"/>
                    <a:pt x="56" y="146"/>
                    <a:pt x="57" y="137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6" y="130"/>
                    <a:pt x="56" y="116"/>
                    <a:pt x="56" y="110"/>
                  </a:cubicBezTo>
                  <a:cubicBezTo>
                    <a:pt x="56" y="105"/>
                    <a:pt x="57" y="100"/>
                    <a:pt x="57" y="96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1" y="88"/>
                    <a:pt x="50" y="108"/>
                    <a:pt x="48" y="119"/>
                  </a:cubicBezTo>
                  <a:cubicBezTo>
                    <a:pt x="47" y="129"/>
                    <a:pt x="46" y="144"/>
                    <a:pt x="44" y="154"/>
                  </a:cubicBezTo>
                  <a:cubicBezTo>
                    <a:pt x="41" y="173"/>
                    <a:pt x="41" y="199"/>
                    <a:pt x="39" y="219"/>
                  </a:cubicBezTo>
                  <a:cubicBezTo>
                    <a:pt x="39" y="221"/>
                    <a:pt x="39" y="220"/>
                    <a:pt x="38" y="222"/>
                  </a:cubicBezTo>
                  <a:cubicBezTo>
                    <a:pt x="38" y="227"/>
                    <a:pt x="38" y="227"/>
                    <a:pt x="38" y="227"/>
                  </a:cubicBezTo>
                  <a:cubicBezTo>
                    <a:pt x="34" y="227"/>
                    <a:pt x="34" y="227"/>
                    <a:pt x="34" y="227"/>
                  </a:cubicBezTo>
                  <a:cubicBezTo>
                    <a:pt x="38" y="171"/>
                    <a:pt x="38" y="171"/>
                    <a:pt x="38" y="171"/>
                  </a:cubicBezTo>
                  <a:cubicBezTo>
                    <a:pt x="37" y="168"/>
                    <a:pt x="36" y="169"/>
                    <a:pt x="36" y="164"/>
                  </a:cubicBezTo>
                  <a:cubicBezTo>
                    <a:pt x="36" y="163"/>
                    <a:pt x="37" y="157"/>
                    <a:pt x="37" y="157"/>
                  </a:cubicBezTo>
                  <a:cubicBezTo>
                    <a:pt x="38" y="154"/>
                    <a:pt x="38" y="159"/>
                    <a:pt x="38" y="153"/>
                  </a:cubicBezTo>
                  <a:cubicBezTo>
                    <a:pt x="38" y="147"/>
                    <a:pt x="39" y="143"/>
                    <a:pt x="40" y="137"/>
                  </a:cubicBezTo>
                  <a:cubicBezTo>
                    <a:pt x="40" y="136"/>
                    <a:pt x="40" y="136"/>
                    <a:pt x="41" y="136"/>
                  </a:cubicBezTo>
                  <a:cubicBezTo>
                    <a:pt x="41" y="132"/>
                    <a:pt x="39" y="132"/>
                    <a:pt x="40" y="127"/>
                  </a:cubicBezTo>
                  <a:cubicBezTo>
                    <a:pt x="41" y="123"/>
                    <a:pt x="41" y="125"/>
                    <a:pt x="41" y="120"/>
                  </a:cubicBezTo>
                  <a:cubicBezTo>
                    <a:pt x="42" y="116"/>
                    <a:pt x="41" y="115"/>
                    <a:pt x="42" y="112"/>
                  </a:cubicBezTo>
                  <a:cubicBezTo>
                    <a:pt x="41" y="108"/>
                    <a:pt x="41" y="108"/>
                    <a:pt x="41" y="108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4" y="101"/>
                    <a:pt x="44" y="101"/>
                    <a:pt x="44" y="101"/>
                  </a:cubicBezTo>
                  <a:cubicBezTo>
                    <a:pt x="43" y="95"/>
                    <a:pt x="43" y="101"/>
                    <a:pt x="42" y="96"/>
                  </a:cubicBezTo>
                  <a:cubicBezTo>
                    <a:pt x="43" y="89"/>
                    <a:pt x="42" y="89"/>
                    <a:pt x="43" y="82"/>
                  </a:cubicBezTo>
                  <a:cubicBezTo>
                    <a:pt x="41" y="83"/>
                    <a:pt x="41" y="83"/>
                    <a:pt x="39" y="83"/>
                  </a:cubicBezTo>
                  <a:cubicBezTo>
                    <a:pt x="40" y="78"/>
                    <a:pt x="40" y="81"/>
                    <a:pt x="38" y="79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4" y="82"/>
                    <a:pt x="36" y="81"/>
                    <a:pt x="34" y="83"/>
                  </a:cubicBezTo>
                  <a:cubicBezTo>
                    <a:pt x="31" y="81"/>
                    <a:pt x="34" y="81"/>
                    <a:pt x="30" y="82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4"/>
                    <a:pt x="30" y="77"/>
                    <a:pt x="30" y="74"/>
                  </a:cubicBezTo>
                  <a:cubicBezTo>
                    <a:pt x="30" y="70"/>
                    <a:pt x="30" y="72"/>
                    <a:pt x="28" y="72"/>
                  </a:cubicBezTo>
                  <a:cubicBezTo>
                    <a:pt x="28" y="71"/>
                    <a:pt x="28" y="71"/>
                    <a:pt x="29" y="71"/>
                  </a:cubicBezTo>
                  <a:cubicBezTo>
                    <a:pt x="30" y="69"/>
                    <a:pt x="30" y="69"/>
                    <a:pt x="29" y="67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3" y="37"/>
                    <a:pt x="32" y="36"/>
                    <a:pt x="32" y="29"/>
                  </a:cubicBezTo>
                  <a:cubicBezTo>
                    <a:pt x="33" y="26"/>
                    <a:pt x="32" y="32"/>
                    <a:pt x="32" y="28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1" y="20"/>
                    <a:pt x="31" y="21"/>
                    <a:pt x="31" y="20"/>
                  </a:cubicBezTo>
                  <a:cubicBezTo>
                    <a:pt x="29" y="21"/>
                    <a:pt x="30" y="20"/>
                    <a:pt x="29" y="22"/>
                  </a:cubicBezTo>
                  <a:cubicBezTo>
                    <a:pt x="29" y="23"/>
                    <a:pt x="28" y="25"/>
                    <a:pt x="28" y="25"/>
                  </a:cubicBezTo>
                  <a:cubicBezTo>
                    <a:pt x="27" y="25"/>
                    <a:pt x="25" y="25"/>
                    <a:pt x="27" y="20"/>
                  </a:cubicBezTo>
                  <a:cubicBezTo>
                    <a:pt x="27" y="24"/>
                    <a:pt x="26" y="32"/>
                    <a:pt x="25" y="36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1" y="54"/>
                    <a:pt x="21" y="62"/>
                    <a:pt x="20" y="66"/>
                  </a:cubicBezTo>
                  <a:cubicBezTo>
                    <a:pt x="19" y="78"/>
                    <a:pt x="15" y="92"/>
                    <a:pt x="13" y="105"/>
                  </a:cubicBezTo>
                  <a:cubicBezTo>
                    <a:pt x="13" y="112"/>
                    <a:pt x="11" y="122"/>
                    <a:pt x="10" y="133"/>
                  </a:cubicBezTo>
                  <a:cubicBezTo>
                    <a:pt x="6" y="175"/>
                    <a:pt x="6" y="175"/>
                    <a:pt x="6" y="175"/>
                  </a:cubicBezTo>
                  <a:cubicBezTo>
                    <a:pt x="5" y="178"/>
                    <a:pt x="6" y="181"/>
                    <a:pt x="6" y="182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1" y="241"/>
                    <a:pt x="0" y="252"/>
                    <a:pt x="2" y="262"/>
                  </a:cubicBezTo>
                  <a:cubicBezTo>
                    <a:pt x="3" y="264"/>
                    <a:pt x="3" y="269"/>
                    <a:pt x="3" y="271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4" y="274"/>
                    <a:pt x="3" y="274"/>
                    <a:pt x="4" y="276"/>
                  </a:cubicBezTo>
                  <a:cubicBezTo>
                    <a:pt x="3" y="277"/>
                    <a:pt x="3" y="277"/>
                    <a:pt x="2" y="278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3" y="283"/>
                    <a:pt x="4" y="284"/>
                    <a:pt x="4" y="284"/>
                  </a:cubicBezTo>
                  <a:cubicBezTo>
                    <a:pt x="5" y="286"/>
                    <a:pt x="5" y="281"/>
                    <a:pt x="4" y="288"/>
                  </a:cubicBezTo>
                  <a:cubicBezTo>
                    <a:pt x="4" y="305"/>
                    <a:pt x="2" y="300"/>
                    <a:pt x="2" y="304"/>
                  </a:cubicBezTo>
                  <a:cubicBezTo>
                    <a:pt x="2" y="305"/>
                    <a:pt x="2" y="305"/>
                    <a:pt x="2" y="308"/>
                  </a:cubicBezTo>
                  <a:cubicBezTo>
                    <a:pt x="2" y="308"/>
                    <a:pt x="2" y="308"/>
                    <a:pt x="2" y="308"/>
                  </a:cubicBezTo>
                  <a:cubicBezTo>
                    <a:pt x="3" y="308"/>
                    <a:pt x="3" y="307"/>
                    <a:pt x="3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6" y="307"/>
                    <a:pt x="5" y="309"/>
                    <a:pt x="5" y="309"/>
                  </a:cubicBezTo>
                  <a:cubicBezTo>
                    <a:pt x="5" y="309"/>
                    <a:pt x="5" y="310"/>
                    <a:pt x="5" y="310"/>
                  </a:cubicBezTo>
                  <a:cubicBezTo>
                    <a:pt x="2" y="316"/>
                    <a:pt x="2" y="316"/>
                    <a:pt x="2" y="316"/>
                  </a:cubicBezTo>
                  <a:cubicBezTo>
                    <a:pt x="1" y="317"/>
                    <a:pt x="1" y="316"/>
                    <a:pt x="0" y="318"/>
                  </a:cubicBezTo>
                  <a:cubicBezTo>
                    <a:pt x="2" y="322"/>
                    <a:pt x="2" y="321"/>
                    <a:pt x="5" y="320"/>
                  </a:cubicBezTo>
                  <a:cubicBezTo>
                    <a:pt x="5" y="323"/>
                    <a:pt x="5" y="322"/>
                    <a:pt x="5" y="323"/>
                  </a:cubicBezTo>
                  <a:cubicBezTo>
                    <a:pt x="4" y="324"/>
                    <a:pt x="4" y="322"/>
                    <a:pt x="4" y="325"/>
                  </a:cubicBezTo>
                  <a:cubicBezTo>
                    <a:pt x="7" y="329"/>
                    <a:pt x="7" y="329"/>
                    <a:pt x="7" y="329"/>
                  </a:cubicBezTo>
                  <a:cubicBezTo>
                    <a:pt x="6" y="332"/>
                    <a:pt x="6" y="332"/>
                    <a:pt x="6" y="332"/>
                  </a:cubicBezTo>
                  <a:cubicBezTo>
                    <a:pt x="6" y="332"/>
                    <a:pt x="6" y="333"/>
                    <a:pt x="6" y="333"/>
                  </a:cubicBezTo>
                  <a:cubicBezTo>
                    <a:pt x="6" y="334"/>
                    <a:pt x="6" y="336"/>
                    <a:pt x="6" y="337"/>
                  </a:cubicBezTo>
                  <a:cubicBezTo>
                    <a:pt x="7" y="337"/>
                    <a:pt x="7" y="336"/>
                    <a:pt x="10" y="336"/>
                  </a:cubicBezTo>
                  <a:cubicBezTo>
                    <a:pt x="11" y="333"/>
                    <a:pt x="12" y="332"/>
                    <a:pt x="12" y="328"/>
                  </a:cubicBezTo>
                  <a:cubicBezTo>
                    <a:pt x="13" y="323"/>
                    <a:pt x="13" y="306"/>
                    <a:pt x="14" y="302"/>
                  </a:cubicBezTo>
                  <a:cubicBezTo>
                    <a:pt x="14" y="302"/>
                    <a:pt x="14" y="302"/>
                    <a:pt x="14" y="302"/>
                  </a:cubicBezTo>
                  <a:cubicBezTo>
                    <a:pt x="14" y="301"/>
                    <a:pt x="15" y="301"/>
                    <a:pt x="15" y="301"/>
                  </a:cubicBezTo>
                  <a:cubicBezTo>
                    <a:pt x="16" y="304"/>
                    <a:pt x="16" y="304"/>
                    <a:pt x="16" y="304"/>
                  </a:cubicBezTo>
                  <a:cubicBezTo>
                    <a:pt x="17" y="305"/>
                    <a:pt x="16" y="305"/>
                    <a:pt x="18" y="305"/>
                  </a:cubicBezTo>
                  <a:cubicBezTo>
                    <a:pt x="20" y="303"/>
                    <a:pt x="20" y="298"/>
                    <a:pt x="21" y="295"/>
                  </a:cubicBezTo>
                  <a:cubicBezTo>
                    <a:pt x="25" y="280"/>
                    <a:pt x="25" y="280"/>
                    <a:pt x="25" y="280"/>
                  </a:cubicBezTo>
                  <a:cubicBezTo>
                    <a:pt x="25" y="279"/>
                    <a:pt x="25" y="278"/>
                    <a:pt x="25" y="277"/>
                  </a:cubicBezTo>
                  <a:cubicBezTo>
                    <a:pt x="26" y="275"/>
                    <a:pt x="24" y="278"/>
                    <a:pt x="24" y="273"/>
                  </a:cubicBezTo>
                  <a:cubicBezTo>
                    <a:pt x="25" y="269"/>
                    <a:pt x="25" y="271"/>
                    <a:pt x="27" y="270"/>
                  </a:cubicBezTo>
                  <a:cubicBezTo>
                    <a:pt x="27" y="270"/>
                    <a:pt x="28" y="270"/>
                    <a:pt x="28" y="271"/>
                  </a:cubicBezTo>
                  <a:cubicBezTo>
                    <a:pt x="28" y="271"/>
                    <a:pt x="28" y="271"/>
                    <a:pt x="28" y="271"/>
                  </a:cubicBezTo>
                  <a:cubicBezTo>
                    <a:pt x="28" y="284"/>
                    <a:pt x="28" y="284"/>
                    <a:pt x="28" y="284"/>
                  </a:cubicBezTo>
                  <a:cubicBezTo>
                    <a:pt x="28" y="291"/>
                    <a:pt x="26" y="305"/>
                    <a:pt x="26" y="311"/>
                  </a:cubicBezTo>
                  <a:cubicBezTo>
                    <a:pt x="26" y="312"/>
                    <a:pt x="28" y="318"/>
                    <a:pt x="23" y="320"/>
                  </a:cubicBezTo>
                  <a:cubicBezTo>
                    <a:pt x="24" y="326"/>
                    <a:pt x="24" y="326"/>
                    <a:pt x="24" y="326"/>
                  </a:cubicBezTo>
                  <a:cubicBezTo>
                    <a:pt x="26" y="326"/>
                    <a:pt x="28" y="325"/>
                    <a:pt x="29" y="322"/>
                  </a:cubicBezTo>
                  <a:cubicBezTo>
                    <a:pt x="33" y="305"/>
                    <a:pt x="33" y="305"/>
                    <a:pt x="33" y="305"/>
                  </a:cubicBezTo>
                  <a:cubicBezTo>
                    <a:pt x="34" y="303"/>
                    <a:pt x="34" y="298"/>
                    <a:pt x="34" y="296"/>
                  </a:cubicBezTo>
                  <a:cubicBezTo>
                    <a:pt x="36" y="287"/>
                    <a:pt x="36" y="287"/>
                    <a:pt x="36" y="287"/>
                  </a:cubicBezTo>
                  <a:cubicBezTo>
                    <a:pt x="37" y="281"/>
                    <a:pt x="38" y="277"/>
                    <a:pt x="39" y="273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2" y="261"/>
                    <a:pt x="41" y="265"/>
                    <a:pt x="43" y="262"/>
                  </a:cubicBezTo>
                  <a:cubicBezTo>
                    <a:pt x="42" y="256"/>
                    <a:pt x="42" y="260"/>
                    <a:pt x="43" y="254"/>
                  </a:cubicBezTo>
                  <a:cubicBezTo>
                    <a:pt x="43" y="252"/>
                    <a:pt x="43" y="249"/>
                    <a:pt x="43" y="246"/>
                  </a:cubicBezTo>
                  <a:cubicBezTo>
                    <a:pt x="45" y="239"/>
                    <a:pt x="45" y="239"/>
                    <a:pt x="45" y="239"/>
                  </a:cubicBezTo>
                  <a:cubicBezTo>
                    <a:pt x="49" y="237"/>
                    <a:pt x="49" y="237"/>
                    <a:pt x="49" y="237"/>
                  </a:cubicBezTo>
                  <a:cubicBezTo>
                    <a:pt x="49" y="226"/>
                    <a:pt x="47" y="231"/>
                    <a:pt x="47" y="224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3" y="223"/>
                    <a:pt x="52" y="226"/>
                    <a:pt x="52" y="220"/>
                  </a:cubicBezTo>
                  <a:cubicBezTo>
                    <a:pt x="52" y="215"/>
                    <a:pt x="53" y="199"/>
                    <a:pt x="55" y="196"/>
                  </a:cubicBezTo>
                  <a:cubicBezTo>
                    <a:pt x="56" y="195"/>
                    <a:pt x="55" y="195"/>
                    <a:pt x="58" y="195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60" y="178"/>
                    <a:pt x="61" y="178"/>
                    <a:pt x="61" y="178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3" y="171"/>
                    <a:pt x="67" y="122"/>
                    <a:pt x="69" y="108"/>
                  </a:cubicBezTo>
                  <a:cubicBezTo>
                    <a:pt x="70" y="104"/>
                    <a:pt x="70" y="103"/>
                    <a:pt x="70" y="101"/>
                  </a:cubicBezTo>
                  <a:cubicBezTo>
                    <a:pt x="70" y="99"/>
                    <a:pt x="71" y="97"/>
                    <a:pt x="71" y="94"/>
                  </a:cubicBezTo>
                  <a:cubicBezTo>
                    <a:pt x="71" y="87"/>
                    <a:pt x="70" y="75"/>
                    <a:pt x="75" y="72"/>
                  </a:cubicBezTo>
                  <a:cubicBezTo>
                    <a:pt x="77" y="76"/>
                    <a:pt x="75" y="80"/>
                    <a:pt x="74" y="85"/>
                  </a:cubicBezTo>
                  <a:cubicBezTo>
                    <a:pt x="74" y="93"/>
                    <a:pt x="76" y="101"/>
                    <a:pt x="74" y="108"/>
                  </a:cubicBezTo>
                  <a:cubicBezTo>
                    <a:pt x="74" y="108"/>
                    <a:pt x="74" y="108"/>
                    <a:pt x="74" y="109"/>
                  </a:cubicBezTo>
                  <a:cubicBezTo>
                    <a:pt x="72" y="115"/>
                    <a:pt x="72" y="121"/>
                    <a:pt x="73" y="127"/>
                  </a:cubicBezTo>
                  <a:cubicBezTo>
                    <a:pt x="78" y="126"/>
                    <a:pt x="77" y="125"/>
                    <a:pt x="77" y="117"/>
                  </a:cubicBezTo>
                  <a:cubicBezTo>
                    <a:pt x="77" y="117"/>
                    <a:pt x="78" y="110"/>
                    <a:pt x="79" y="10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56"/>
                    <a:pt x="79" y="20"/>
                    <a:pt x="82" y="14"/>
                  </a:cubicBezTo>
                  <a:cubicBezTo>
                    <a:pt x="79" y="11"/>
                    <a:pt x="79" y="11"/>
                    <a:pt x="79" y="11"/>
                  </a:cubicBezTo>
                  <a:lnTo>
                    <a:pt x="81" y="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4" name="Freeform 59"/>
            <p:cNvSpPr>
              <a:spLocks noEditPoints="1"/>
            </p:cNvSpPr>
            <p:nvPr/>
          </p:nvSpPr>
          <p:spPr bwMode="auto">
            <a:xfrm>
              <a:off x="2061677" y="5261534"/>
              <a:ext cx="78276" cy="389812"/>
            </a:xfrm>
            <a:custGeom>
              <a:avLst/>
              <a:gdLst>
                <a:gd name="T0" fmla="*/ 18 w 78"/>
                <a:gd name="T1" fmla="*/ 283 h 388"/>
                <a:gd name="T2" fmla="*/ 38 w 78"/>
                <a:gd name="T3" fmla="*/ 20 h 388"/>
                <a:gd name="T4" fmla="*/ 35 w 78"/>
                <a:gd name="T5" fmla="*/ 12 h 388"/>
                <a:gd name="T6" fmla="*/ 32 w 78"/>
                <a:gd name="T7" fmla="*/ 1 h 388"/>
                <a:gd name="T8" fmla="*/ 32 w 78"/>
                <a:gd name="T9" fmla="*/ 15 h 388"/>
                <a:gd name="T10" fmla="*/ 28 w 78"/>
                <a:gd name="T11" fmla="*/ 27 h 388"/>
                <a:gd name="T12" fmla="*/ 32 w 78"/>
                <a:gd name="T13" fmla="*/ 40 h 388"/>
                <a:gd name="T14" fmla="*/ 31 w 78"/>
                <a:gd name="T15" fmla="*/ 83 h 388"/>
                <a:gd name="T16" fmla="*/ 23 w 78"/>
                <a:gd name="T17" fmla="*/ 141 h 388"/>
                <a:gd name="T18" fmla="*/ 18 w 78"/>
                <a:gd name="T19" fmla="*/ 175 h 388"/>
                <a:gd name="T20" fmla="*/ 12 w 78"/>
                <a:gd name="T21" fmla="*/ 247 h 388"/>
                <a:gd name="T22" fmla="*/ 4 w 78"/>
                <a:gd name="T23" fmla="*/ 339 h 388"/>
                <a:gd name="T24" fmla="*/ 0 w 78"/>
                <a:gd name="T25" fmla="*/ 383 h 388"/>
                <a:gd name="T26" fmla="*/ 1 w 78"/>
                <a:gd name="T27" fmla="*/ 388 h 388"/>
                <a:gd name="T28" fmla="*/ 10 w 78"/>
                <a:gd name="T29" fmla="*/ 381 h 388"/>
                <a:gd name="T30" fmla="*/ 15 w 78"/>
                <a:gd name="T31" fmla="*/ 373 h 388"/>
                <a:gd name="T32" fmla="*/ 16 w 78"/>
                <a:gd name="T33" fmla="*/ 372 h 388"/>
                <a:gd name="T34" fmla="*/ 25 w 78"/>
                <a:gd name="T35" fmla="*/ 333 h 388"/>
                <a:gd name="T36" fmla="*/ 33 w 78"/>
                <a:gd name="T37" fmla="*/ 303 h 388"/>
                <a:gd name="T38" fmla="*/ 37 w 78"/>
                <a:gd name="T39" fmla="*/ 285 h 388"/>
                <a:gd name="T40" fmla="*/ 47 w 78"/>
                <a:gd name="T41" fmla="*/ 249 h 388"/>
                <a:gd name="T42" fmla="*/ 61 w 78"/>
                <a:gd name="T43" fmla="*/ 160 h 388"/>
                <a:gd name="T44" fmla="*/ 62 w 78"/>
                <a:gd name="T45" fmla="*/ 187 h 388"/>
                <a:gd name="T46" fmla="*/ 66 w 78"/>
                <a:gd name="T47" fmla="*/ 195 h 388"/>
                <a:gd name="T48" fmla="*/ 70 w 78"/>
                <a:gd name="T49" fmla="*/ 194 h 388"/>
                <a:gd name="T50" fmla="*/ 68 w 78"/>
                <a:gd name="T51" fmla="*/ 181 h 388"/>
                <a:gd name="T52" fmla="*/ 68 w 78"/>
                <a:gd name="T53" fmla="*/ 159 h 388"/>
                <a:gd name="T54" fmla="*/ 71 w 78"/>
                <a:gd name="T55" fmla="*/ 155 h 388"/>
                <a:gd name="T56" fmla="*/ 76 w 78"/>
                <a:gd name="T57" fmla="*/ 148 h 388"/>
                <a:gd name="T58" fmla="*/ 72 w 78"/>
                <a:gd name="T59" fmla="*/ 139 h 388"/>
                <a:gd name="T60" fmla="*/ 76 w 78"/>
                <a:gd name="T61" fmla="*/ 123 h 388"/>
                <a:gd name="T62" fmla="*/ 74 w 78"/>
                <a:gd name="T63" fmla="*/ 117 h 388"/>
                <a:gd name="T64" fmla="*/ 78 w 78"/>
                <a:gd name="T65" fmla="*/ 110 h 388"/>
                <a:gd name="T66" fmla="*/ 76 w 78"/>
                <a:gd name="T67" fmla="*/ 109 h 388"/>
                <a:gd name="T68" fmla="*/ 73 w 78"/>
                <a:gd name="T69" fmla="*/ 106 h 388"/>
                <a:gd name="T70" fmla="*/ 71 w 78"/>
                <a:gd name="T71" fmla="*/ 89 h 388"/>
                <a:gd name="T72" fmla="*/ 72 w 78"/>
                <a:gd name="T73" fmla="*/ 77 h 388"/>
                <a:gd name="T74" fmla="*/ 69 w 78"/>
                <a:gd name="T75" fmla="*/ 47 h 388"/>
                <a:gd name="T76" fmla="*/ 58 w 78"/>
                <a:gd name="T77" fmla="*/ 82 h 388"/>
                <a:gd name="T78" fmla="*/ 56 w 78"/>
                <a:gd name="T79" fmla="*/ 100 h 388"/>
                <a:gd name="T80" fmla="*/ 52 w 78"/>
                <a:gd name="T81" fmla="*/ 101 h 388"/>
                <a:gd name="T82" fmla="*/ 48 w 78"/>
                <a:gd name="T83" fmla="*/ 137 h 388"/>
                <a:gd name="T84" fmla="*/ 46 w 78"/>
                <a:gd name="T85" fmla="*/ 142 h 388"/>
                <a:gd name="T86" fmla="*/ 43 w 78"/>
                <a:gd name="T87" fmla="*/ 160 h 388"/>
                <a:gd name="T88" fmla="*/ 39 w 78"/>
                <a:gd name="T89" fmla="*/ 176 h 388"/>
                <a:gd name="T90" fmla="*/ 40 w 78"/>
                <a:gd name="T91" fmla="*/ 182 h 388"/>
                <a:gd name="T92" fmla="*/ 38 w 78"/>
                <a:gd name="T93" fmla="*/ 203 h 388"/>
                <a:gd name="T94" fmla="*/ 36 w 78"/>
                <a:gd name="T95" fmla="*/ 191 h 388"/>
                <a:gd name="T96" fmla="*/ 37 w 78"/>
                <a:gd name="T97" fmla="*/ 170 h 388"/>
                <a:gd name="T98" fmla="*/ 38 w 78"/>
                <a:gd name="T99" fmla="*/ 152 h 388"/>
                <a:gd name="T100" fmla="*/ 38 w 78"/>
                <a:gd name="T101" fmla="*/ 142 h 388"/>
                <a:gd name="T102" fmla="*/ 42 w 78"/>
                <a:gd name="T103" fmla="*/ 117 h 388"/>
                <a:gd name="T104" fmla="*/ 46 w 78"/>
                <a:gd name="T105" fmla="*/ 106 h 388"/>
                <a:gd name="T106" fmla="*/ 49 w 78"/>
                <a:gd name="T107" fmla="*/ 86 h 388"/>
                <a:gd name="T108" fmla="*/ 46 w 78"/>
                <a:gd name="T109" fmla="*/ 64 h 388"/>
                <a:gd name="T110" fmla="*/ 45 w 78"/>
                <a:gd name="T111" fmla="*/ 47 h 388"/>
                <a:gd name="T112" fmla="*/ 45 w 78"/>
                <a:gd name="T113" fmla="*/ 46 h 388"/>
                <a:gd name="T114" fmla="*/ 41 w 78"/>
                <a:gd name="T115" fmla="*/ 36 h 388"/>
                <a:gd name="T116" fmla="*/ 38 w 78"/>
                <a:gd name="T117" fmla="*/ 19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388">
                  <a:moveTo>
                    <a:pt x="18" y="280"/>
                  </a:moveTo>
                  <a:cubicBezTo>
                    <a:pt x="18" y="282"/>
                    <a:pt x="19" y="280"/>
                    <a:pt x="18" y="283"/>
                  </a:cubicBezTo>
                  <a:cubicBezTo>
                    <a:pt x="17" y="282"/>
                    <a:pt x="16" y="283"/>
                    <a:pt x="18" y="280"/>
                  </a:cubicBezTo>
                  <a:close/>
                  <a:moveTo>
                    <a:pt x="38" y="20"/>
                  </a:moveTo>
                  <a:cubicBezTo>
                    <a:pt x="38" y="18"/>
                    <a:pt x="38" y="21"/>
                    <a:pt x="37" y="18"/>
                  </a:cubicBezTo>
                  <a:cubicBezTo>
                    <a:pt x="36" y="13"/>
                    <a:pt x="38" y="15"/>
                    <a:pt x="35" y="12"/>
                  </a:cubicBezTo>
                  <a:cubicBezTo>
                    <a:pt x="38" y="9"/>
                    <a:pt x="36" y="4"/>
                    <a:pt x="36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0"/>
                    <a:pt x="28" y="23"/>
                    <a:pt x="28" y="27"/>
                  </a:cubicBezTo>
                  <a:cubicBezTo>
                    <a:pt x="28" y="31"/>
                    <a:pt x="28" y="34"/>
                    <a:pt x="28" y="38"/>
                  </a:cubicBezTo>
                  <a:cubicBezTo>
                    <a:pt x="31" y="38"/>
                    <a:pt x="31" y="37"/>
                    <a:pt x="32" y="40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8"/>
                    <a:pt x="32" y="74"/>
                    <a:pt x="31" y="83"/>
                  </a:cubicBezTo>
                  <a:cubicBezTo>
                    <a:pt x="30" y="96"/>
                    <a:pt x="29" y="108"/>
                    <a:pt x="26" y="120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4"/>
                    <a:pt x="23" y="141"/>
                    <a:pt x="23" y="144"/>
                  </a:cubicBezTo>
                  <a:cubicBezTo>
                    <a:pt x="18" y="175"/>
                    <a:pt x="18" y="175"/>
                    <a:pt x="18" y="175"/>
                  </a:cubicBezTo>
                  <a:cubicBezTo>
                    <a:pt x="18" y="184"/>
                    <a:pt x="14" y="193"/>
                    <a:pt x="16" y="202"/>
                  </a:cubicBezTo>
                  <a:cubicBezTo>
                    <a:pt x="12" y="247"/>
                    <a:pt x="12" y="247"/>
                    <a:pt x="12" y="247"/>
                  </a:cubicBezTo>
                  <a:cubicBezTo>
                    <a:pt x="11" y="251"/>
                    <a:pt x="12" y="247"/>
                    <a:pt x="11" y="249"/>
                  </a:cubicBezTo>
                  <a:cubicBezTo>
                    <a:pt x="9" y="260"/>
                    <a:pt x="6" y="323"/>
                    <a:pt x="4" y="339"/>
                  </a:cubicBezTo>
                  <a:cubicBezTo>
                    <a:pt x="2" y="362"/>
                    <a:pt x="2" y="362"/>
                    <a:pt x="2" y="362"/>
                  </a:cubicBezTo>
                  <a:cubicBezTo>
                    <a:pt x="1" y="371"/>
                    <a:pt x="0" y="374"/>
                    <a:pt x="0" y="383"/>
                  </a:cubicBezTo>
                  <a:cubicBezTo>
                    <a:pt x="3" y="383"/>
                    <a:pt x="3" y="383"/>
                    <a:pt x="3" y="383"/>
                  </a:cubicBezTo>
                  <a:cubicBezTo>
                    <a:pt x="3" y="386"/>
                    <a:pt x="3" y="385"/>
                    <a:pt x="1" y="388"/>
                  </a:cubicBezTo>
                  <a:cubicBezTo>
                    <a:pt x="4" y="387"/>
                    <a:pt x="6" y="387"/>
                    <a:pt x="8" y="384"/>
                  </a:cubicBezTo>
                  <a:cubicBezTo>
                    <a:pt x="9" y="383"/>
                    <a:pt x="10" y="382"/>
                    <a:pt x="10" y="381"/>
                  </a:cubicBezTo>
                  <a:cubicBezTo>
                    <a:pt x="9" y="377"/>
                    <a:pt x="9" y="377"/>
                    <a:pt x="9" y="377"/>
                  </a:cubicBezTo>
                  <a:cubicBezTo>
                    <a:pt x="13" y="375"/>
                    <a:pt x="10" y="372"/>
                    <a:pt x="15" y="373"/>
                  </a:cubicBezTo>
                  <a:cubicBezTo>
                    <a:pt x="14" y="372"/>
                    <a:pt x="14" y="371"/>
                    <a:pt x="14" y="370"/>
                  </a:cubicBezTo>
                  <a:cubicBezTo>
                    <a:pt x="16" y="372"/>
                    <a:pt x="16" y="372"/>
                    <a:pt x="16" y="372"/>
                  </a:cubicBezTo>
                  <a:cubicBezTo>
                    <a:pt x="22" y="350"/>
                    <a:pt x="22" y="350"/>
                    <a:pt x="22" y="350"/>
                  </a:cubicBezTo>
                  <a:cubicBezTo>
                    <a:pt x="24" y="344"/>
                    <a:pt x="22" y="340"/>
                    <a:pt x="25" y="333"/>
                  </a:cubicBezTo>
                  <a:cubicBezTo>
                    <a:pt x="27" y="328"/>
                    <a:pt x="29" y="322"/>
                    <a:pt x="29" y="315"/>
                  </a:cubicBezTo>
                  <a:cubicBezTo>
                    <a:pt x="28" y="307"/>
                    <a:pt x="31" y="309"/>
                    <a:pt x="33" y="303"/>
                  </a:cubicBezTo>
                  <a:cubicBezTo>
                    <a:pt x="33" y="303"/>
                    <a:pt x="36" y="294"/>
                    <a:pt x="33" y="292"/>
                  </a:cubicBezTo>
                  <a:cubicBezTo>
                    <a:pt x="36" y="289"/>
                    <a:pt x="36" y="289"/>
                    <a:pt x="37" y="285"/>
                  </a:cubicBezTo>
                  <a:cubicBezTo>
                    <a:pt x="39" y="277"/>
                    <a:pt x="43" y="269"/>
                    <a:pt x="43" y="260"/>
                  </a:cubicBezTo>
                  <a:cubicBezTo>
                    <a:pt x="47" y="256"/>
                    <a:pt x="44" y="259"/>
                    <a:pt x="47" y="249"/>
                  </a:cubicBezTo>
                  <a:cubicBezTo>
                    <a:pt x="51" y="233"/>
                    <a:pt x="56" y="202"/>
                    <a:pt x="58" y="186"/>
                  </a:cubicBezTo>
                  <a:cubicBezTo>
                    <a:pt x="59" y="177"/>
                    <a:pt x="59" y="168"/>
                    <a:pt x="61" y="160"/>
                  </a:cubicBezTo>
                  <a:cubicBezTo>
                    <a:pt x="63" y="178"/>
                    <a:pt x="63" y="178"/>
                    <a:pt x="63" y="178"/>
                  </a:cubicBezTo>
                  <a:cubicBezTo>
                    <a:pt x="60" y="184"/>
                    <a:pt x="63" y="179"/>
                    <a:pt x="62" y="187"/>
                  </a:cubicBezTo>
                  <a:cubicBezTo>
                    <a:pt x="62" y="191"/>
                    <a:pt x="61" y="194"/>
                    <a:pt x="61" y="199"/>
                  </a:cubicBezTo>
                  <a:cubicBezTo>
                    <a:pt x="66" y="197"/>
                    <a:pt x="63" y="197"/>
                    <a:pt x="66" y="195"/>
                  </a:cubicBezTo>
                  <a:cubicBezTo>
                    <a:pt x="66" y="198"/>
                    <a:pt x="66" y="200"/>
                    <a:pt x="67" y="202"/>
                  </a:cubicBezTo>
                  <a:cubicBezTo>
                    <a:pt x="68" y="198"/>
                    <a:pt x="69" y="197"/>
                    <a:pt x="70" y="194"/>
                  </a:cubicBezTo>
                  <a:cubicBezTo>
                    <a:pt x="65" y="190"/>
                    <a:pt x="65" y="190"/>
                    <a:pt x="65" y="190"/>
                  </a:cubicBezTo>
                  <a:cubicBezTo>
                    <a:pt x="66" y="186"/>
                    <a:pt x="67" y="185"/>
                    <a:pt x="68" y="181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69" y="174"/>
                    <a:pt x="71" y="162"/>
                    <a:pt x="68" y="159"/>
                  </a:cubicBezTo>
                  <a:cubicBezTo>
                    <a:pt x="68" y="159"/>
                    <a:pt x="69" y="158"/>
                    <a:pt x="70" y="157"/>
                  </a:cubicBezTo>
                  <a:cubicBezTo>
                    <a:pt x="71" y="155"/>
                    <a:pt x="70" y="156"/>
                    <a:pt x="71" y="155"/>
                  </a:cubicBezTo>
                  <a:cubicBezTo>
                    <a:pt x="71" y="155"/>
                    <a:pt x="71" y="154"/>
                    <a:pt x="71" y="154"/>
                  </a:cubicBezTo>
                  <a:cubicBezTo>
                    <a:pt x="73" y="152"/>
                    <a:pt x="75" y="151"/>
                    <a:pt x="76" y="148"/>
                  </a:cubicBezTo>
                  <a:cubicBezTo>
                    <a:pt x="73" y="150"/>
                    <a:pt x="74" y="150"/>
                    <a:pt x="70" y="150"/>
                  </a:cubicBezTo>
                  <a:cubicBezTo>
                    <a:pt x="72" y="146"/>
                    <a:pt x="71" y="143"/>
                    <a:pt x="72" y="139"/>
                  </a:cubicBezTo>
                  <a:cubicBezTo>
                    <a:pt x="74" y="134"/>
                    <a:pt x="73" y="135"/>
                    <a:pt x="73" y="129"/>
                  </a:cubicBezTo>
                  <a:cubicBezTo>
                    <a:pt x="76" y="124"/>
                    <a:pt x="75" y="130"/>
                    <a:pt x="76" y="123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2" y="118"/>
                    <a:pt x="74" y="117"/>
                    <a:pt x="74" y="117"/>
                  </a:cubicBezTo>
                  <a:cubicBezTo>
                    <a:pt x="75" y="114"/>
                    <a:pt x="74" y="115"/>
                    <a:pt x="75" y="114"/>
                  </a:cubicBezTo>
                  <a:cubicBezTo>
                    <a:pt x="78" y="110"/>
                    <a:pt x="78" y="110"/>
                    <a:pt x="78" y="110"/>
                  </a:cubicBezTo>
                  <a:cubicBezTo>
                    <a:pt x="76" y="109"/>
                    <a:pt x="76" y="112"/>
                    <a:pt x="76" y="10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76" y="109"/>
                    <a:pt x="76" y="106"/>
                    <a:pt x="76" y="106"/>
                  </a:cubicBezTo>
                  <a:cubicBezTo>
                    <a:pt x="75" y="101"/>
                    <a:pt x="74" y="105"/>
                    <a:pt x="73" y="106"/>
                  </a:cubicBezTo>
                  <a:cubicBezTo>
                    <a:pt x="72" y="101"/>
                    <a:pt x="73" y="98"/>
                    <a:pt x="73" y="95"/>
                  </a:cubicBezTo>
                  <a:cubicBezTo>
                    <a:pt x="73" y="91"/>
                    <a:pt x="71" y="90"/>
                    <a:pt x="71" y="89"/>
                  </a:cubicBezTo>
                  <a:cubicBezTo>
                    <a:pt x="71" y="89"/>
                    <a:pt x="71" y="88"/>
                    <a:pt x="71" y="88"/>
                  </a:cubicBezTo>
                  <a:cubicBezTo>
                    <a:pt x="75" y="86"/>
                    <a:pt x="73" y="80"/>
                    <a:pt x="72" y="7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0" y="63"/>
                    <a:pt x="68" y="53"/>
                    <a:pt x="69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91"/>
                    <a:pt x="60" y="81"/>
                    <a:pt x="58" y="96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98"/>
                    <a:pt x="56" y="99"/>
                    <a:pt x="54" y="97"/>
                  </a:cubicBezTo>
                  <a:cubicBezTo>
                    <a:pt x="52" y="99"/>
                    <a:pt x="53" y="96"/>
                    <a:pt x="52" y="101"/>
                  </a:cubicBezTo>
                  <a:cubicBezTo>
                    <a:pt x="51" y="102"/>
                    <a:pt x="51" y="104"/>
                    <a:pt x="51" y="105"/>
                  </a:cubicBezTo>
                  <a:cubicBezTo>
                    <a:pt x="49" y="115"/>
                    <a:pt x="48" y="126"/>
                    <a:pt x="48" y="137"/>
                  </a:cubicBezTo>
                  <a:cubicBezTo>
                    <a:pt x="45" y="139"/>
                    <a:pt x="45" y="139"/>
                    <a:pt x="45" y="139"/>
                  </a:cubicBezTo>
                  <a:cubicBezTo>
                    <a:pt x="46" y="140"/>
                    <a:pt x="46" y="139"/>
                    <a:pt x="46" y="142"/>
                  </a:cubicBezTo>
                  <a:cubicBezTo>
                    <a:pt x="46" y="146"/>
                    <a:pt x="45" y="149"/>
                    <a:pt x="44" y="151"/>
                  </a:cubicBezTo>
                  <a:cubicBezTo>
                    <a:pt x="46" y="156"/>
                    <a:pt x="45" y="156"/>
                    <a:pt x="43" y="160"/>
                  </a:cubicBezTo>
                  <a:cubicBezTo>
                    <a:pt x="42" y="163"/>
                    <a:pt x="43" y="167"/>
                    <a:pt x="43" y="171"/>
                  </a:cubicBezTo>
                  <a:cubicBezTo>
                    <a:pt x="41" y="173"/>
                    <a:pt x="42" y="174"/>
                    <a:pt x="39" y="176"/>
                  </a:cubicBezTo>
                  <a:cubicBezTo>
                    <a:pt x="40" y="177"/>
                    <a:pt x="41" y="178"/>
                    <a:pt x="41" y="180"/>
                  </a:cubicBezTo>
                  <a:cubicBezTo>
                    <a:pt x="41" y="182"/>
                    <a:pt x="40" y="182"/>
                    <a:pt x="40" y="182"/>
                  </a:cubicBezTo>
                  <a:cubicBezTo>
                    <a:pt x="37" y="191"/>
                    <a:pt x="40" y="186"/>
                    <a:pt x="40" y="193"/>
                  </a:cubicBezTo>
                  <a:cubicBezTo>
                    <a:pt x="40" y="194"/>
                    <a:pt x="39" y="201"/>
                    <a:pt x="38" y="203"/>
                  </a:cubicBezTo>
                  <a:cubicBezTo>
                    <a:pt x="38" y="210"/>
                    <a:pt x="39" y="209"/>
                    <a:pt x="36" y="211"/>
                  </a:cubicBezTo>
                  <a:cubicBezTo>
                    <a:pt x="36" y="210"/>
                    <a:pt x="38" y="199"/>
                    <a:pt x="36" y="191"/>
                  </a:cubicBezTo>
                  <a:cubicBezTo>
                    <a:pt x="36" y="187"/>
                    <a:pt x="36" y="190"/>
                    <a:pt x="36" y="185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8" y="165"/>
                    <a:pt x="37" y="163"/>
                    <a:pt x="37" y="156"/>
                  </a:cubicBezTo>
                  <a:cubicBezTo>
                    <a:pt x="38" y="152"/>
                    <a:pt x="38" y="152"/>
                    <a:pt x="38" y="152"/>
                  </a:cubicBezTo>
                  <a:cubicBezTo>
                    <a:pt x="39" y="150"/>
                    <a:pt x="39" y="149"/>
                    <a:pt x="38" y="148"/>
                  </a:cubicBezTo>
                  <a:cubicBezTo>
                    <a:pt x="38" y="144"/>
                    <a:pt x="37" y="146"/>
                    <a:pt x="38" y="142"/>
                  </a:cubicBezTo>
                  <a:cubicBezTo>
                    <a:pt x="41" y="128"/>
                    <a:pt x="39" y="133"/>
                    <a:pt x="41" y="122"/>
                  </a:cubicBezTo>
                  <a:cubicBezTo>
                    <a:pt x="42" y="117"/>
                    <a:pt x="41" y="122"/>
                    <a:pt x="42" y="117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5" y="108"/>
                    <a:pt x="44" y="107"/>
                    <a:pt x="46" y="106"/>
                  </a:cubicBezTo>
                  <a:cubicBezTo>
                    <a:pt x="45" y="101"/>
                    <a:pt x="46" y="102"/>
                    <a:pt x="46" y="95"/>
                  </a:cubicBezTo>
                  <a:cubicBezTo>
                    <a:pt x="49" y="91"/>
                    <a:pt x="48" y="91"/>
                    <a:pt x="49" y="86"/>
                  </a:cubicBezTo>
                  <a:cubicBezTo>
                    <a:pt x="49" y="82"/>
                    <a:pt x="50" y="77"/>
                    <a:pt x="49" y="74"/>
                  </a:cubicBezTo>
                  <a:cubicBezTo>
                    <a:pt x="48" y="70"/>
                    <a:pt x="46" y="69"/>
                    <a:pt x="46" y="64"/>
                  </a:cubicBezTo>
                  <a:cubicBezTo>
                    <a:pt x="45" y="56"/>
                    <a:pt x="49" y="54"/>
                    <a:pt x="44" y="49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6" y="44"/>
                    <a:pt x="48" y="49"/>
                    <a:pt x="45" y="46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1" y="37"/>
                    <a:pt x="43" y="39"/>
                    <a:pt x="41" y="36"/>
                  </a:cubicBezTo>
                  <a:cubicBezTo>
                    <a:pt x="39" y="41"/>
                    <a:pt x="42" y="38"/>
                    <a:pt x="39" y="40"/>
                  </a:cubicBezTo>
                  <a:cubicBezTo>
                    <a:pt x="38" y="19"/>
                    <a:pt x="38" y="19"/>
                    <a:pt x="38" y="19"/>
                  </a:cubicBezTo>
                  <a:lnTo>
                    <a:pt x="38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5" name="Freeform 60"/>
            <p:cNvSpPr>
              <a:spLocks noEditPoints="1"/>
            </p:cNvSpPr>
            <p:nvPr/>
          </p:nvSpPr>
          <p:spPr bwMode="auto">
            <a:xfrm>
              <a:off x="2529765" y="5389906"/>
              <a:ext cx="80624" cy="271616"/>
            </a:xfrm>
            <a:custGeom>
              <a:avLst/>
              <a:gdLst>
                <a:gd name="T0" fmla="*/ 66 w 80"/>
                <a:gd name="T1" fmla="*/ 231 h 270"/>
                <a:gd name="T2" fmla="*/ 64 w 80"/>
                <a:gd name="T3" fmla="*/ 221 h 270"/>
                <a:gd name="T4" fmla="*/ 55 w 80"/>
                <a:gd name="T5" fmla="*/ 191 h 270"/>
                <a:gd name="T6" fmla="*/ 27 w 80"/>
                <a:gd name="T7" fmla="*/ 156 h 270"/>
                <a:gd name="T8" fmla="*/ 22 w 80"/>
                <a:gd name="T9" fmla="*/ 142 h 270"/>
                <a:gd name="T10" fmla="*/ 22 w 80"/>
                <a:gd name="T11" fmla="*/ 142 h 270"/>
                <a:gd name="T12" fmla="*/ 32 w 80"/>
                <a:gd name="T13" fmla="*/ 132 h 270"/>
                <a:gd name="T14" fmla="*/ 25 w 80"/>
                <a:gd name="T15" fmla="*/ 91 h 270"/>
                <a:gd name="T16" fmla="*/ 30 w 80"/>
                <a:gd name="T17" fmla="*/ 69 h 270"/>
                <a:gd name="T18" fmla="*/ 30 w 80"/>
                <a:gd name="T19" fmla="*/ 64 h 270"/>
                <a:gd name="T20" fmla="*/ 24 w 80"/>
                <a:gd name="T21" fmla="*/ 44 h 270"/>
                <a:gd name="T22" fmla="*/ 24 w 80"/>
                <a:gd name="T23" fmla="*/ 44 h 270"/>
                <a:gd name="T24" fmla="*/ 19 w 80"/>
                <a:gd name="T25" fmla="*/ 0 h 270"/>
                <a:gd name="T26" fmla="*/ 20 w 80"/>
                <a:gd name="T27" fmla="*/ 19 h 270"/>
                <a:gd name="T28" fmla="*/ 15 w 80"/>
                <a:gd name="T29" fmla="*/ 48 h 270"/>
                <a:gd name="T30" fmla="*/ 22 w 80"/>
                <a:gd name="T31" fmla="*/ 136 h 270"/>
                <a:gd name="T32" fmla="*/ 16 w 80"/>
                <a:gd name="T33" fmla="*/ 102 h 270"/>
                <a:gd name="T34" fmla="*/ 11 w 80"/>
                <a:gd name="T35" fmla="*/ 91 h 270"/>
                <a:gd name="T36" fmla="*/ 2 w 80"/>
                <a:gd name="T37" fmla="*/ 69 h 270"/>
                <a:gd name="T38" fmla="*/ 1 w 80"/>
                <a:gd name="T39" fmla="*/ 82 h 270"/>
                <a:gd name="T40" fmla="*/ 3 w 80"/>
                <a:gd name="T41" fmla="*/ 99 h 270"/>
                <a:gd name="T42" fmla="*/ 14 w 80"/>
                <a:gd name="T43" fmla="*/ 155 h 270"/>
                <a:gd name="T44" fmla="*/ 22 w 80"/>
                <a:gd name="T45" fmla="*/ 186 h 270"/>
                <a:gd name="T46" fmla="*/ 35 w 80"/>
                <a:gd name="T47" fmla="*/ 231 h 270"/>
                <a:gd name="T48" fmla="*/ 39 w 80"/>
                <a:gd name="T49" fmla="*/ 235 h 270"/>
                <a:gd name="T50" fmla="*/ 37 w 80"/>
                <a:gd name="T51" fmla="*/ 243 h 270"/>
                <a:gd name="T52" fmla="*/ 49 w 80"/>
                <a:gd name="T53" fmla="*/ 251 h 270"/>
                <a:gd name="T54" fmla="*/ 58 w 80"/>
                <a:gd name="T55" fmla="*/ 262 h 270"/>
                <a:gd name="T56" fmla="*/ 51 w 80"/>
                <a:gd name="T57" fmla="*/ 231 h 270"/>
                <a:gd name="T58" fmla="*/ 38 w 80"/>
                <a:gd name="T59" fmla="*/ 175 h 270"/>
                <a:gd name="T60" fmla="*/ 32 w 80"/>
                <a:gd name="T61" fmla="*/ 135 h 270"/>
                <a:gd name="T62" fmla="*/ 33 w 80"/>
                <a:gd name="T63" fmla="*/ 139 h 270"/>
                <a:gd name="T64" fmla="*/ 44 w 80"/>
                <a:gd name="T65" fmla="*/ 188 h 270"/>
                <a:gd name="T66" fmla="*/ 56 w 80"/>
                <a:gd name="T67" fmla="*/ 238 h 270"/>
                <a:gd name="T68" fmla="*/ 69 w 80"/>
                <a:gd name="T69" fmla="*/ 267 h 270"/>
                <a:gd name="T70" fmla="*/ 72 w 80"/>
                <a:gd name="T71" fmla="*/ 248 h 270"/>
                <a:gd name="T72" fmla="*/ 74 w 80"/>
                <a:gd name="T73" fmla="*/ 260 h 270"/>
                <a:gd name="T74" fmla="*/ 78 w 80"/>
                <a:gd name="T75" fmla="*/ 250 h 270"/>
                <a:gd name="T76" fmla="*/ 75 w 80"/>
                <a:gd name="T77" fmla="*/ 241 h 270"/>
                <a:gd name="T78" fmla="*/ 77 w 80"/>
                <a:gd name="T79" fmla="*/ 238 h 270"/>
                <a:gd name="T80" fmla="*/ 74 w 80"/>
                <a:gd name="T81" fmla="*/ 214 h 270"/>
                <a:gd name="T82" fmla="*/ 65 w 80"/>
                <a:gd name="T83" fmla="*/ 151 h 270"/>
                <a:gd name="T84" fmla="*/ 64 w 80"/>
                <a:gd name="T85" fmla="*/ 125 h 270"/>
                <a:gd name="T86" fmla="*/ 67 w 80"/>
                <a:gd name="T87" fmla="*/ 121 h 270"/>
                <a:gd name="T88" fmla="*/ 67 w 80"/>
                <a:gd name="T89" fmla="*/ 111 h 270"/>
                <a:gd name="T90" fmla="*/ 64 w 80"/>
                <a:gd name="T91" fmla="*/ 101 h 270"/>
                <a:gd name="T92" fmla="*/ 53 w 80"/>
                <a:gd name="T93" fmla="*/ 63 h 270"/>
                <a:gd name="T94" fmla="*/ 34 w 80"/>
                <a:gd name="T95" fmla="*/ 21 h 270"/>
                <a:gd name="T96" fmla="*/ 49 w 80"/>
                <a:gd name="T97" fmla="*/ 68 h 270"/>
                <a:gd name="T98" fmla="*/ 58 w 80"/>
                <a:gd name="T99" fmla="*/ 91 h 270"/>
                <a:gd name="T100" fmla="*/ 50 w 80"/>
                <a:gd name="T101" fmla="*/ 91 h 270"/>
                <a:gd name="T102" fmla="*/ 30 w 80"/>
                <a:gd name="T103" fmla="*/ 2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270">
                  <a:moveTo>
                    <a:pt x="66" y="231"/>
                  </a:moveTo>
                  <a:cubicBezTo>
                    <a:pt x="69" y="232"/>
                    <a:pt x="68" y="230"/>
                    <a:pt x="68" y="234"/>
                  </a:cubicBezTo>
                  <a:cubicBezTo>
                    <a:pt x="64" y="232"/>
                    <a:pt x="67" y="234"/>
                    <a:pt x="66" y="231"/>
                  </a:cubicBezTo>
                  <a:close/>
                  <a:moveTo>
                    <a:pt x="64" y="221"/>
                  </a:moveTo>
                  <a:cubicBezTo>
                    <a:pt x="67" y="221"/>
                    <a:pt x="67" y="221"/>
                    <a:pt x="65" y="225"/>
                  </a:cubicBezTo>
                  <a:lnTo>
                    <a:pt x="64" y="221"/>
                  </a:lnTo>
                  <a:close/>
                  <a:moveTo>
                    <a:pt x="55" y="191"/>
                  </a:moveTo>
                  <a:cubicBezTo>
                    <a:pt x="57" y="196"/>
                    <a:pt x="56" y="192"/>
                    <a:pt x="55" y="194"/>
                  </a:cubicBezTo>
                  <a:lnTo>
                    <a:pt x="55" y="191"/>
                  </a:lnTo>
                  <a:close/>
                  <a:moveTo>
                    <a:pt x="23" y="153"/>
                  </a:moveTo>
                  <a:cubicBezTo>
                    <a:pt x="25" y="153"/>
                    <a:pt x="24" y="152"/>
                    <a:pt x="25" y="154"/>
                  </a:cubicBezTo>
                  <a:cubicBezTo>
                    <a:pt x="27" y="155"/>
                    <a:pt x="26" y="154"/>
                    <a:pt x="27" y="156"/>
                  </a:cubicBezTo>
                  <a:cubicBezTo>
                    <a:pt x="24" y="156"/>
                    <a:pt x="24" y="156"/>
                    <a:pt x="24" y="156"/>
                  </a:cubicBezTo>
                  <a:cubicBezTo>
                    <a:pt x="22" y="154"/>
                    <a:pt x="24" y="156"/>
                    <a:pt x="23" y="153"/>
                  </a:cubicBezTo>
                  <a:close/>
                  <a:moveTo>
                    <a:pt x="22" y="142"/>
                  </a:moveTo>
                  <a:cubicBezTo>
                    <a:pt x="24" y="143"/>
                    <a:pt x="24" y="142"/>
                    <a:pt x="24" y="147"/>
                  </a:cubicBezTo>
                  <a:cubicBezTo>
                    <a:pt x="25" y="151"/>
                    <a:pt x="25" y="149"/>
                    <a:pt x="22" y="151"/>
                  </a:cubicBezTo>
                  <a:cubicBezTo>
                    <a:pt x="22" y="146"/>
                    <a:pt x="21" y="146"/>
                    <a:pt x="22" y="142"/>
                  </a:cubicBezTo>
                  <a:close/>
                  <a:moveTo>
                    <a:pt x="29" y="120"/>
                  </a:moveTo>
                  <a:cubicBezTo>
                    <a:pt x="32" y="121"/>
                    <a:pt x="31" y="120"/>
                    <a:pt x="32" y="124"/>
                  </a:cubicBezTo>
                  <a:cubicBezTo>
                    <a:pt x="32" y="129"/>
                    <a:pt x="33" y="130"/>
                    <a:pt x="32" y="132"/>
                  </a:cubicBezTo>
                  <a:cubicBezTo>
                    <a:pt x="29" y="130"/>
                    <a:pt x="30" y="124"/>
                    <a:pt x="29" y="120"/>
                  </a:cubicBezTo>
                  <a:close/>
                  <a:moveTo>
                    <a:pt x="23" y="86"/>
                  </a:moveTo>
                  <a:cubicBezTo>
                    <a:pt x="25" y="91"/>
                    <a:pt x="25" y="91"/>
                    <a:pt x="25" y="91"/>
                  </a:cubicBezTo>
                  <a:cubicBezTo>
                    <a:pt x="21" y="89"/>
                    <a:pt x="22" y="88"/>
                    <a:pt x="23" y="86"/>
                  </a:cubicBezTo>
                  <a:close/>
                  <a:moveTo>
                    <a:pt x="29" y="68"/>
                  </a:moveTo>
                  <a:cubicBezTo>
                    <a:pt x="30" y="69"/>
                    <a:pt x="30" y="67"/>
                    <a:pt x="30" y="69"/>
                  </a:cubicBezTo>
                  <a:cubicBezTo>
                    <a:pt x="31" y="72"/>
                    <a:pt x="30" y="72"/>
                    <a:pt x="30" y="72"/>
                  </a:cubicBezTo>
                  <a:lnTo>
                    <a:pt x="29" y="68"/>
                  </a:lnTo>
                  <a:close/>
                  <a:moveTo>
                    <a:pt x="30" y="64"/>
                  </a:moveTo>
                  <a:cubicBezTo>
                    <a:pt x="28" y="62"/>
                    <a:pt x="28" y="62"/>
                    <a:pt x="29" y="61"/>
                  </a:cubicBezTo>
                  <a:cubicBezTo>
                    <a:pt x="30" y="63"/>
                    <a:pt x="30" y="63"/>
                    <a:pt x="30" y="64"/>
                  </a:cubicBezTo>
                  <a:close/>
                  <a:moveTo>
                    <a:pt x="24" y="44"/>
                  </a:moveTo>
                  <a:cubicBezTo>
                    <a:pt x="26" y="46"/>
                    <a:pt x="25" y="43"/>
                    <a:pt x="26" y="46"/>
                  </a:cubicBezTo>
                  <a:cubicBezTo>
                    <a:pt x="26" y="48"/>
                    <a:pt x="26" y="47"/>
                    <a:pt x="25" y="47"/>
                  </a:cubicBezTo>
                  <a:cubicBezTo>
                    <a:pt x="23" y="48"/>
                    <a:pt x="24" y="45"/>
                    <a:pt x="24" y="44"/>
                  </a:cubicBezTo>
                  <a:close/>
                  <a:moveTo>
                    <a:pt x="25" y="6"/>
                  </a:moveTo>
                  <a:cubicBezTo>
                    <a:pt x="24" y="5"/>
                    <a:pt x="24" y="6"/>
                    <a:pt x="22" y="6"/>
                  </a:cubicBezTo>
                  <a:cubicBezTo>
                    <a:pt x="21" y="1"/>
                    <a:pt x="22" y="3"/>
                    <a:pt x="19" y="0"/>
                  </a:cubicBezTo>
                  <a:cubicBezTo>
                    <a:pt x="15" y="3"/>
                    <a:pt x="17" y="2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20" y="19"/>
                    <a:pt x="20" y="19"/>
                  </a:cubicBezTo>
                  <a:cubicBezTo>
                    <a:pt x="21" y="27"/>
                    <a:pt x="24" y="32"/>
                    <a:pt x="24" y="40"/>
                  </a:cubicBezTo>
                  <a:cubicBezTo>
                    <a:pt x="21" y="38"/>
                    <a:pt x="24" y="38"/>
                    <a:pt x="19" y="36"/>
                  </a:cubicBezTo>
                  <a:cubicBezTo>
                    <a:pt x="19" y="44"/>
                    <a:pt x="22" y="48"/>
                    <a:pt x="15" y="48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0" y="67"/>
                    <a:pt x="25" y="126"/>
                    <a:pt x="22" y="136"/>
                  </a:cubicBezTo>
                  <a:cubicBezTo>
                    <a:pt x="20" y="133"/>
                    <a:pt x="20" y="131"/>
                    <a:pt x="19" y="127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4" y="106"/>
                    <a:pt x="13" y="105"/>
                    <a:pt x="16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2" y="96"/>
                    <a:pt x="11" y="94"/>
                    <a:pt x="11" y="91"/>
                  </a:cubicBezTo>
                  <a:cubicBezTo>
                    <a:pt x="10" y="88"/>
                    <a:pt x="11" y="86"/>
                    <a:pt x="10" y="83"/>
                  </a:cubicBezTo>
                  <a:cubicBezTo>
                    <a:pt x="8" y="72"/>
                    <a:pt x="7" y="71"/>
                    <a:pt x="8" y="68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" y="71"/>
                    <a:pt x="3" y="73"/>
                    <a:pt x="4" y="75"/>
                  </a:cubicBezTo>
                  <a:cubicBezTo>
                    <a:pt x="1" y="75"/>
                    <a:pt x="2" y="75"/>
                    <a:pt x="0" y="75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5"/>
                    <a:pt x="2" y="85"/>
                    <a:pt x="4" y="88"/>
                  </a:cubicBezTo>
                  <a:cubicBezTo>
                    <a:pt x="3" y="90"/>
                    <a:pt x="2" y="92"/>
                    <a:pt x="3" y="95"/>
                  </a:cubicBezTo>
                  <a:cubicBezTo>
                    <a:pt x="3" y="99"/>
                    <a:pt x="3" y="94"/>
                    <a:pt x="3" y="99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5"/>
                    <a:pt x="3" y="105"/>
                    <a:pt x="3" y="105"/>
                  </a:cubicBezTo>
                  <a:cubicBezTo>
                    <a:pt x="5" y="118"/>
                    <a:pt x="10" y="144"/>
                    <a:pt x="14" y="155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20" y="179"/>
                    <a:pt x="21" y="181"/>
                    <a:pt x="21" y="183"/>
                  </a:cubicBezTo>
                  <a:cubicBezTo>
                    <a:pt x="22" y="187"/>
                    <a:pt x="22" y="184"/>
                    <a:pt x="22" y="186"/>
                  </a:cubicBezTo>
                  <a:cubicBezTo>
                    <a:pt x="24" y="189"/>
                    <a:pt x="24" y="195"/>
                    <a:pt x="26" y="199"/>
                  </a:cubicBezTo>
                  <a:cubicBezTo>
                    <a:pt x="28" y="204"/>
                    <a:pt x="28" y="206"/>
                    <a:pt x="29" y="211"/>
                  </a:cubicBezTo>
                  <a:cubicBezTo>
                    <a:pt x="30" y="220"/>
                    <a:pt x="36" y="226"/>
                    <a:pt x="35" y="231"/>
                  </a:cubicBezTo>
                  <a:cubicBezTo>
                    <a:pt x="40" y="231"/>
                    <a:pt x="40" y="231"/>
                    <a:pt x="40" y="231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8" y="234"/>
                    <a:pt x="38" y="234"/>
                    <a:pt x="38" y="234"/>
                  </a:cubicBezTo>
                  <a:cubicBezTo>
                    <a:pt x="35" y="232"/>
                    <a:pt x="41" y="235"/>
                    <a:pt x="36" y="234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41" y="244"/>
                    <a:pt x="41" y="244"/>
                    <a:pt x="41" y="244"/>
                  </a:cubicBezTo>
                  <a:cubicBezTo>
                    <a:pt x="44" y="245"/>
                    <a:pt x="45" y="246"/>
                    <a:pt x="46" y="247"/>
                  </a:cubicBezTo>
                  <a:cubicBezTo>
                    <a:pt x="49" y="251"/>
                    <a:pt x="49" y="251"/>
                    <a:pt x="49" y="251"/>
                  </a:cubicBezTo>
                  <a:cubicBezTo>
                    <a:pt x="53" y="260"/>
                    <a:pt x="53" y="257"/>
                    <a:pt x="55" y="258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9" y="261"/>
                    <a:pt x="54" y="259"/>
                    <a:pt x="58" y="262"/>
                  </a:cubicBezTo>
                  <a:cubicBezTo>
                    <a:pt x="61" y="257"/>
                    <a:pt x="57" y="251"/>
                    <a:pt x="55" y="247"/>
                  </a:cubicBezTo>
                  <a:cubicBezTo>
                    <a:pt x="52" y="234"/>
                    <a:pt x="52" y="234"/>
                    <a:pt x="52" y="234"/>
                  </a:cubicBezTo>
                  <a:cubicBezTo>
                    <a:pt x="51" y="231"/>
                    <a:pt x="52" y="234"/>
                    <a:pt x="51" y="231"/>
                  </a:cubicBezTo>
                  <a:cubicBezTo>
                    <a:pt x="50" y="229"/>
                    <a:pt x="49" y="226"/>
                    <a:pt x="49" y="223"/>
                  </a:cubicBezTo>
                  <a:cubicBezTo>
                    <a:pt x="46" y="210"/>
                    <a:pt x="42" y="198"/>
                    <a:pt x="40" y="184"/>
                  </a:cubicBezTo>
                  <a:cubicBezTo>
                    <a:pt x="39" y="180"/>
                    <a:pt x="39" y="179"/>
                    <a:pt x="38" y="175"/>
                  </a:cubicBezTo>
                  <a:cubicBezTo>
                    <a:pt x="38" y="172"/>
                    <a:pt x="37" y="170"/>
                    <a:pt x="36" y="168"/>
                  </a:cubicBezTo>
                  <a:cubicBezTo>
                    <a:pt x="36" y="165"/>
                    <a:pt x="35" y="161"/>
                    <a:pt x="35" y="159"/>
                  </a:cubicBezTo>
                  <a:cubicBezTo>
                    <a:pt x="34" y="152"/>
                    <a:pt x="29" y="141"/>
                    <a:pt x="32" y="135"/>
                  </a:cubicBezTo>
                  <a:cubicBezTo>
                    <a:pt x="33" y="138"/>
                    <a:pt x="31" y="133"/>
                    <a:pt x="32" y="137"/>
                  </a:cubicBezTo>
                  <a:cubicBezTo>
                    <a:pt x="32" y="137"/>
                    <a:pt x="32" y="138"/>
                    <a:pt x="32" y="138"/>
                  </a:cubicBezTo>
                  <a:cubicBezTo>
                    <a:pt x="32" y="138"/>
                    <a:pt x="33" y="139"/>
                    <a:pt x="33" y="139"/>
                  </a:cubicBezTo>
                  <a:cubicBezTo>
                    <a:pt x="35" y="144"/>
                    <a:pt x="38" y="164"/>
                    <a:pt x="39" y="170"/>
                  </a:cubicBezTo>
                  <a:cubicBezTo>
                    <a:pt x="40" y="173"/>
                    <a:pt x="41" y="175"/>
                    <a:pt x="41" y="178"/>
                  </a:cubicBezTo>
                  <a:cubicBezTo>
                    <a:pt x="41" y="183"/>
                    <a:pt x="43" y="186"/>
                    <a:pt x="44" y="188"/>
                  </a:cubicBezTo>
                  <a:cubicBezTo>
                    <a:pt x="46" y="193"/>
                    <a:pt x="46" y="200"/>
                    <a:pt x="47" y="205"/>
                  </a:cubicBezTo>
                  <a:cubicBezTo>
                    <a:pt x="49" y="211"/>
                    <a:pt x="51" y="216"/>
                    <a:pt x="52" y="222"/>
                  </a:cubicBezTo>
                  <a:cubicBezTo>
                    <a:pt x="53" y="228"/>
                    <a:pt x="56" y="234"/>
                    <a:pt x="56" y="238"/>
                  </a:cubicBezTo>
                  <a:cubicBezTo>
                    <a:pt x="57" y="246"/>
                    <a:pt x="58" y="245"/>
                    <a:pt x="60" y="251"/>
                  </a:cubicBezTo>
                  <a:cubicBezTo>
                    <a:pt x="61" y="258"/>
                    <a:pt x="61" y="266"/>
                    <a:pt x="66" y="270"/>
                  </a:cubicBezTo>
                  <a:cubicBezTo>
                    <a:pt x="69" y="269"/>
                    <a:pt x="68" y="270"/>
                    <a:pt x="69" y="267"/>
                  </a:cubicBezTo>
                  <a:cubicBezTo>
                    <a:pt x="68" y="263"/>
                    <a:pt x="70" y="266"/>
                    <a:pt x="67" y="264"/>
                  </a:cubicBezTo>
                  <a:cubicBezTo>
                    <a:pt x="67" y="260"/>
                    <a:pt x="67" y="260"/>
                    <a:pt x="67" y="260"/>
                  </a:cubicBezTo>
                  <a:cubicBezTo>
                    <a:pt x="71" y="257"/>
                    <a:pt x="70" y="252"/>
                    <a:pt x="72" y="248"/>
                  </a:cubicBezTo>
                  <a:cubicBezTo>
                    <a:pt x="76" y="249"/>
                    <a:pt x="74" y="248"/>
                    <a:pt x="75" y="25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5" y="258"/>
                    <a:pt x="74" y="256"/>
                    <a:pt x="74" y="260"/>
                  </a:cubicBezTo>
                  <a:cubicBezTo>
                    <a:pt x="78" y="260"/>
                    <a:pt x="79" y="259"/>
                    <a:pt x="79" y="255"/>
                  </a:cubicBezTo>
                  <a:cubicBezTo>
                    <a:pt x="77" y="251"/>
                    <a:pt x="77" y="251"/>
                    <a:pt x="77" y="251"/>
                  </a:cubicBezTo>
                  <a:cubicBezTo>
                    <a:pt x="78" y="251"/>
                    <a:pt x="78" y="250"/>
                    <a:pt x="78" y="250"/>
                  </a:cubicBezTo>
                  <a:cubicBezTo>
                    <a:pt x="80" y="249"/>
                    <a:pt x="79" y="247"/>
                    <a:pt x="78" y="247"/>
                  </a:cubicBezTo>
                  <a:cubicBezTo>
                    <a:pt x="78" y="247"/>
                    <a:pt x="76" y="248"/>
                    <a:pt x="76" y="248"/>
                  </a:cubicBezTo>
                  <a:cubicBezTo>
                    <a:pt x="77" y="241"/>
                    <a:pt x="77" y="247"/>
                    <a:pt x="75" y="241"/>
                  </a:cubicBezTo>
                  <a:cubicBezTo>
                    <a:pt x="78" y="242"/>
                    <a:pt x="76" y="241"/>
                    <a:pt x="78" y="243"/>
                  </a:cubicBezTo>
                  <a:cubicBezTo>
                    <a:pt x="77" y="240"/>
                    <a:pt x="78" y="241"/>
                    <a:pt x="76" y="240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8" y="235"/>
                    <a:pt x="77" y="233"/>
                    <a:pt x="77" y="232"/>
                  </a:cubicBezTo>
                  <a:cubicBezTo>
                    <a:pt x="75" y="229"/>
                    <a:pt x="76" y="226"/>
                    <a:pt x="76" y="218"/>
                  </a:cubicBezTo>
                  <a:cubicBezTo>
                    <a:pt x="78" y="219"/>
                    <a:pt x="74" y="217"/>
                    <a:pt x="74" y="214"/>
                  </a:cubicBezTo>
                  <a:cubicBezTo>
                    <a:pt x="72" y="211"/>
                    <a:pt x="73" y="210"/>
                    <a:pt x="71" y="207"/>
                  </a:cubicBezTo>
                  <a:cubicBezTo>
                    <a:pt x="74" y="193"/>
                    <a:pt x="71" y="176"/>
                    <a:pt x="67" y="162"/>
                  </a:cubicBezTo>
                  <a:cubicBezTo>
                    <a:pt x="66" y="159"/>
                    <a:pt x="66" y="154"/>
                    <a:pt x="65" y="151"/>
                  </a:cubicBezTo>
                  <a:cubicBezTo>
                    <a:pt x="62" y="130"/>
                    <a:pt x="62" y="130"/>
                    <a:pt x="62" y="130"/>
                  </a:cubicBezTo>
                  <a:cubicBezTo>
                    <a:pt x="62" y="125"/>
                    <a:pt x="60" y="122"/>
                    <a:pt x="62" y="119"/>
                  </a:cubicBezTo>
                  <a:cubicBezTo>
                    <a:pt x="65" y="120"/>
                    <a:pt x="64" y="120"/>
                    <a:pt x="64" y="125"/>
                  </a:cubicBezTo>
                  <a:cubicBezTo>
                    <a:pt x="67" y="124"/>
                    <a:pt x="67" y="125"/>
                    <a:pt x="68" y="125"/>
                  </a:cubicBezTo>
                  <a:cubicBezTo>
                    <a:pt x="73" y="126"/>
                    <a:pt x="69" y="126"/>
                    <a:pt x="70" y="124"/>
                  </a:cubicBezTo>
                  <a:cubicBezTo>
                    <a:pt x="70" y="123"/>
                    <a:pt x="69" y="122"/>
                    <a:pt x="67" y="121"/>
                  </a:cubicBezTo>
                  <a:cubicBezTo>
                    <a:pt x="68" y="114"/>
                    <a:pt x="68" y="118"/>
                    <a:pt x="65" y="112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6" y="107"/>
                    <a:pt x="65" y="105"/>
                    <a:pt x="63" y="103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2" y="98"/>
                    <a:pt x="63" y="99"/>
                    <a:pt x="62" y="95"/>
                  </a:cubicBezTo>
                  <a:cubicBezTo>
                    <a:pt x="62" y="92"/>
                    <a:pt x="62" y="90"/>
                    <a:pt x="62" y="88"/>
                  </a:cubicBezTo>
                  <a:cubicBezTo>
                    <a:pt x="61" y="82"/>
                    <a:pt x="55" y="68"/>
                    <a:pt x="53" y="63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3" y="35"/>
                    <a:pt x="40" y="27"/>
                    <a:pt x="37" y="21"/>
                  </a:cubicBezTo>
                  <a:cubicBezTo>
                    <a:pt x="36" y="19"/>
                    <a:pt x="34" y="16"/>
                    <a:pt x="34" y="21"/>
                  </a:cubicBezTo>
                  <a:cubicBezTo>
                    <a:pt x="34" y="23"/>
                    <a:pt x="37" y="37"/>
                    <a:pt x="41" y="40"/>
                  </a:cubicBezTo>
                  <a:cubicBezTo>
                    <a:pt x="38" y="45"/>
                    <a:pt x="44" y="59"/>
                    <a:pt x="48" y="62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9"/>
                    <a:pt x="55" y="89"/>
                    <a:pt x="58" y="91"/>
                  </a:cubicBezTo>
                  <a:cubicBezTo>
                    <a:pt x="58" y="106"/>
                    <a:pt x="63" y="105"/>
                    <a:pt x="61" y="113"/>
                  </a:cubicBezTo>
                  <a:cubicBezTo>
                    <a:pt x="55" y="110"/>
                    <a:pt x="58" y="106"/>
                    <a:pt x="54" y="105"/>
                  </a:cubicBezTo>
                  <a:cubicBezTo>
                    <a:pt x="53" y="100"/>
                    <a:pt x="51" y="97"/>
                    <a:pt x="50" y="91"/>
                  </a:cubicBezTo>
                  <a:cubicBezTo>
                    <a:pt x="47" y="78"/>
                    <a:pt x="46" y="80"/>
                    <a:pt x="44" y="71"/>
                  </a:cubicBezTo>
                  <a:cubicBezTo>
                    <a:pt x="42" y="61"/>
                    <a:pt x="39" y="53"/>
                    <a:pt x="36" y="4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17"/>
                    <a:pt x="29" y="10"/>
                    <a:pt x="24" y="7"/>
                  </a:cubicBezTo>
                  <a:lnTo>
                    <a:pt x="25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6" name="Freeform 61"/>
            <p:cNvSpPr>
              <a:spLocks noEditPoints="1"/>
            </p:cNvSpPr>
            <p:nvPr/>
          </p:nvSpPr>
          <p:spPr bwMode="auto">
            <a:xfrm>
              <a:off x="3015857" y="5658392"/>
              <a:ext cx="55576" cy="272399"/>
            </a:xfrm>
            <a:custGeom>
              <a:avLst/>
              <a:gdLst>
                <a:gd name="T0" fmla="*/ 11 w 55"/>
                <a:gd name="T1" fmla="*/ 147 h 271"/>
                <a:gd name="T2" fmla="*/ 11 w 55"/>
                <a:gd name="T3" fmla="*/ 145 h 271"/>
                <a:gd name="T4" fmla="*/ 13 w 55"/>
                <a:gd name="T5" fmla="*/ 131 h 271"/>
                <a:gd name="T6" fmla="*/ 10 w 55"/>
                <a:gd name="T7" fmla="*/ 133 h 271"/>
                <a:gd name="T8" fmla="*/ 37 w 55"/>
                <a:gd name="T9" fmla="*/ 80 h 271"/>
                <a:gd name="T10" fmla="*/ 27 w 55"/>
                <a:gd name="T11" fmla="*/ 68 h 271"/>
                <a:gd name="T12" fmla="*/ 55 w 55"/>
                <a:gd name="T13" fmla="*/ 143 h 271"/>
                <a:gd name="T14" fmla="*/ 54 w 55"/>
                <a:gd name="T15" fmla="*/ 112 h 271"/>
                <a:gd name="T16" fmla="*/ 46 w 55"/>
                <a:gd name="T17" fmla="*/ 140 h 271"/>
                <a:gd name="T18" fmla="*/ 41 w 55"/>
                <a:gd name="T19" fmla="*/ 156 h 271"/>
                <a:gd name="T20" fmla="*/ 50 w 55"/>
                <a:gd name="T21" fmla="*/ 79 h 271"/>
                <a:gd name="T22" fmla="*/ 55 w 55"/>
                <a:gd name="T23" fmla="*/ 52 h 271"/>
                <a:gd name="T24" fmla="*/ 53 w 55"/>
                <a:gd name="T25" fmla="*/ 29 h 271"/>
                <a:gd name="T26" fmla="*/ 48 w 55"/>
                <a:gd name="T27" fmla="*/ 46 h 271"/>
                <a:gd name="T28" fmla="*/ 42 w 55"/>
                <a:gd name="T29" fmla="*/ 41 h 271"/>
                <a:gd name="T30" fmla="*/ 44 w 55"/>
                <a:gd name="T31" fmla="*/ 19 h 271"/>
                <a:gd name="T32" fmla="*/ 44 w 55"/>
                <a:gd name="T33" fmla="*/ 1 h 271"/>
                <a:gd name="T34" fmla="*/ 34 w 55"/>
                <a:gd name="T35" fmla="*/ 16 h 271"/>
                <a:gd name="T36" fmla="*/ 26 w 55"/>
                <a:gd name="T37" fmla="*/ 45 h 271"/>
                <a:gd name="T38" fmla="*/ 20 w 55"/>
                <a:gd name="T39" fmla="*/ 37 h 271"/>
                <a:gd name="T40" fmla="*/ 11 w 55"/>
                <a:gd name="T41" fmla="*/ 68 h 271"/>
                <a:gd name="T42" fmla="*/ 5 w 55"/>
                <a:gd name="T43" fmla="*/ 99 h 271"/>
                <a:gd name="T44" fmla="*/ 0 w 55"/>
                <a:gd name="T45" fmla="*/ 123 h 271"/>
                <a:gd name="T46" fmla="*/ 1 w 55"/>
                <a:gd name="T47" fmla="*/ 136 h 271"/>
                <a:gd name="T48" fmla="*/ 2 w 55"/>
                <a:gd name="T49" fmla="*/ 147 h 271"/>
                <a:gd name="T50" fmla="*/ 3 w 55"/>
                <a:gd name="T51" fmla="*/ 150 h 271"/>
                <a:gd name="T52" fmla="*/ 4 w 55"/>
                <a:gd name="T53" fmla="*/ 152 h 271"/>
                <a:gd name="T54" fmla="*/ 6 w 55"/>
                <a:gd name="T55" fmla="*/ 175 h 271"/>
                <a:gd name="T56" fmla="*/ 2 w 55"/>
                <a:gd name="T57" fmla="*/ 205 h 271"/>
                <a:gd name="T58" fmla="*/ 3 w 55"/>
                <a:gd name="T59" fmla="*/ 215 h 271"/>
                <a:gd name="T60" fmla="*/ 11 w 55"/>
                <a:gd name="T61" fmla="*/ 205 h 271"/>
                <a:gd name="T62" fmla="*/ 11 w 55"/>
                <a:gd name="T63" fmla="*/ 213 h 271"/>
                <a:gd name="T64" fmla="*/ 22 w 55"/>
                <a:gd name="T65" fmla="*/ 173 h 271"/>
                <a:gd name="T66" fmla="*/ 27 w 55"/>
                <a:gd name="T67" fmla="*/ 141 h 271"/>
                <a:gd name="T68" fmla="*/ 38 w 55"/>
                <a:gd name="T69" fmla="*/ 95 h 271"/>
                <a:gd name="T70" fmla="*/ 38 w 55"/>
                <a:gd name="T71" fmla="*/ 105 h 271"/>
                <a:gd name="T72" fmla="*/ 35 w 55"/>
                <a:gd name="T73" fmla="*/ 117 h 271"/>
                <a:gd name="T74" fmla="*/ 31 w 55"/>
                <a:gd name="T75" fmla="*/ 146 h 271"/>
                <a:gd name="T76" fmla="*/ 28 w 55"/>
                <a:gd name="T77" fmla="*/ 162 h 271"/>
                <a:gd name="T78" fmla="*/ 17 w 55"/>
                <a:gd name="T79" fmla="*/ 240 h 271"/>
                <a:gd name="T80" fmla="*/ 15 w 55"/>
                <a:gd name="T81" fmla="*/ 266 h 271"/>
                <a:gd name="T82" fmla="*/ 23 w 55"/>
                <a:gd name="T83" fmla="*/ 271 h 271"/>
                <a:gd name="T84" fmla="*/ 23 w 55"/>
                <a:gd name="T85" fmla="*/ 260 h 271"/>
                <a:gd name="T86" fmla="*/ 24 w 55"/>
                <a:gd name="T87" fmla="*/ 257 h 271"/>
                <a:gd name="T88" fmla="*/ 31 w 55"/>
                <a:gd name="T89" fmla="*/ 243 h 271"/>
                <a:gd name="T90" fmla="*/ 33 w 55"/>
                <a:gd name="T91" fmla="*/ 226 h 271"/>
                <a:gd name="T92" fmla="*/ 42 w 55"/>
                <a:gd name="T93" fmla="*/ 196 h 271"/>
                <a:gd name="T94" fmla="*/ 55 w 55"/>
                <a:gd name="T95" fmla="*/ 14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271">
                  <a:moveTo>
                    <a:pt x="8" y="149"/>
                  </a:moveTo>
                  <a:cubicBezTo>
                    <a:pt x="8" y="145"/>
                    <a:pt x="7" y="147"/>
                    <a:pt x="9" y="145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49"/>
                    <a:pt x="11" y="149"/>
                    <a:pt x="8" y="149"/>
                  </a:cubicBezTo>
                  <a:close/>
                  <a:moveTo>
                    <a:pt x="7" y="142"/>
                  </a:moveTo>
                  <a:cubicBezTo>
                    <a:pt x="11" y="139"/>
                    <a:pt x="10" y="141"/>
                    <a:pt x="11" y="145"/>
                  </a:cubicBezTo>
                  <a:cubicBezTo>
                    <a:pt x="9" y="144"/>
                    <a:pt x="10" y="145"/>
                    <a:pt x="9" y="144"/>
                  </a:cubicBezTo>
                  <a:cubicBezTo>
                    <a:pt x="7" y="143"/>
                    <a:pt x="8" y="143"/>
                    <a:pt x="7" y="142"/>
                  </a:cubicBezTo>
                  <a:close/>
                  <a:moveTo>
                    <a:pt x="13" y="131"/>
                  </a:moveTo>
                  <a:cubicBezTo>
                    <a:pt x="12" y="134"/>
                    <a:pt x="12" y="134"/>
                    <a:pt x="12" y="134"/>
                  </a:cubicBezTo>
                  <a:cubicBezTo>
                    <a:pt x="11" y="137"/>
                    <a:pt x="12" y="136"/>
                    <a:pt x="10" y="137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3" y="132"/>
                    <a:pt x="13" y="132"/>
                    <a:pt x="13" y="132"/>
                  </a:cubicBezTo>
                  <a:lnTo>
                    <a:pt x="13" y="131"/>
                  </a:lnTo>
                  <a:close/>
                  <a:moveTo>
                    <a:pt x="37" y="80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1"/>
                    <a:pt x="39" y="80"/>
                    <a:pt x="37" y="80"/>
                  </a:cubicBezTo>
                  <a:close/>
                  <a:moveTo>
                    <a:pt x="27" y="68"/>
                  </a:moveTo>
                  <a:cubicBezTo>
                    <a:pt x="25" y="79"/>
                    <a:pt x="27" y="75"/>
                    <a:pt x="24" y="77"/>
                  </a:cubicBezTo>
                  <a:lnTo>
                    <a:pt x="27" y="68"/>
                  </a:lnTo>
                  <a:close/>
                  <a:moveTo>
                    <a:pt x="55" y="143"/>
                  </a:moveTo>
                  <a:cubicBezTo>
                    <a:pt x="55" y="96"/>
                    <a:pt x="55" y="96"/>
                    <a:pt x="55" y="96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2" y="106"/>
                    <a:pt x="53" y="109"/>
                    <a:pt x="54" y="112"/>
                  </a:cubicBezTo>
                  <a:cubicBezTo>
                    <a:pt x="52" y="115"/>
                    <a:pt x="51" y="118"/>
                    <a:pt x="50" y="122"/>
                  </a:cubicBezTo>
                  <a:cubicBezTo>
                    <a:pt x="47" y="137"/>
                    <a:pt x="48" y="128"/>
                    <a:pt x="46" y="132"/>
                  </a:cubicBezTo>
                  <a:cubicBezTo>
                    <a:pt x="46" y="135"/>
                    <a:pt x="46" y="138"/>
                    <a:pt x="46" y="140"/>
                  </a:cubicBezTo>
                  <a:cubicBezTo>
                    <a:pt x="45" y="147"/>
                    <a:pt x="45" y="143"/>
                    <a:pt x="47" y="146"/>
                  </a:cubicBezTo>
                  <a:cubicBezTo>
                    <a:pt x="45" y="147"/>
                    <a:pt x="44" y="148"/>
                    <a:pt x="43" y="150"/>
                  </a:cubicBezTo>
                  <a:cubicBezTo>
                    <a:pt x="42" y="153"/>
                    <a:pt x="42" y="154"/>
                    <a:pt x="41" y="15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3"/>
                    <a:pt x="50" y="99"/>
                  </a:cubicBezTo>
                  <a:cubicBezTo>
                    <a:pt x="51" y="92"/>
                    <a:pt x="52" y="85"/>
                    <a:pt x="50" y="79"/>
                  </a:cubicBezTo>
                  <a:cubicBezTo>
                    <a:pt x="52" y="76"/>
                    <a:pt x="52" y="78"/>
                    <a:pt x="52" y="73"/>
                  </a:cubicBezTo>
                  <a:cubicBezTo>
                    <a:pt x="53" y="67"/>
                    <a:pt x="53" y="60"/>
                    <a:pt x="54" y="55"/>
                  </a:cubicBezTo>
                  <a:cubicBezTo>
                    <a:pt x="55" y="53"/>
                    <a:pt x="54" y="54"/>
                    <a:pt x="55" y="5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6"/>
                    <a:pt x="54" y="24"/>
                    <a:pt x="53" y="29"/>
                  </a:cubicBezTo>
                  <a:cubicBezTo>
                    <a:pt x="52" y="34"/>
                    <a:pt x="53" y="28"/>
                    <a:pt x="52" y="31"/>
                  </a:cubicBezTo>
                  <a:cubicBezTo>
                    <a:pt x="51" y="36"/>
                    <a:pt x="52" y="41"/>
                    <a:pt x="51" y="43"/>
                  </a:cubicBezTo>
                  <a:cubicBezTo>
                    <a:pt x="50" y="45"/>
                    <a:pt x="51" y="45"/>
                    <a:pt x="48" y="46"/>
                  </a:cubicBezTo>
                  <a:cubicBezTo>
                    <a:pt x="49" y="50"/>
                    <a:pt x="50" y="47"/>
                    <a:pt x="47" y="51"/>
                  </a:cubicBezTo>
                  <a:cubicBezTo>
                    <a:pt x="45" y="48"/>
                    <a:pt x="46" y="44"/>
                    <a:pt x="46" y="40"/>
                  </a:cubicBezTo>
                  <a:cubicBezTo>
                    <a:pt x="43" y="40"/>
                    <a:pt x="44" y="40"/>
                    <a:pt x="42" y="41"/>
                  </a:cubicBezTo>
                  <a:cubicBezTo>
                    <a:pt x="42" y="39"/>
                    <a:pt x="42" y="39"/>
                    <a:pt x="44" y="38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2" y="30"/>
                    <a:pt x="41" y="25"/>
                    <a:pt x="44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3" y="13"/>
                    <a:pt x="43" y="7"/>
                    <a:pt x="42" y="2"/>
                  </a:cubicBezTo>
                  <a:cubicBezTo>
                    <a:pt x="45" y="1"/>
                    <a:pt x="44" y="3"/>
                    <a:pt x="44" y="1"/>
                  </a:cubicBezTo>
                  <a:cubicBezTo>
                    <a:pt x="44" y="0"/>
                    <a:pt x="43" y="0"/>
                    <a:pt x="43" y="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8"/>
                    <a:pt x="35" y="11"/>
                    <a:pt x="34" y="16"/>
                  </a:cubicBezTo>
                  <a:cubicBezTo>
                    <a:pt x="33" y="23"/>
                    <a:pt x="29" y="48"/>
                    <a:pt x="26" y="53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6" y="45"/>
                    <a:pt x="26" y="45"/>
                  </a:cubicBezTo>
                  <a:cubicBezTo>
                    <a:pt x="27" y="38"/>
                    <a:pt x="30" y="29"/>
                    <a:pt x="27" y="24"/>
                  </a:cubicBezTo>
                  <a:cubicBezTo>
                    <a:pt x="24" y="25"/>
                    <a:pt x="25" y="25"/>
                    <a:pt x="24" y="29"/>
                  </a:cubicBezTo>
                  <a:cubicBezTo>
                    <a:pt x="22" y="34"/>
                    <a:pt x="22" y="34"/>
                    <a:pt x="20" y="37"/>
                  </a:cubicBezTo>
                  <a:cubicBezTo>
                    <a:pt x="17" y="41"/>
                    <a:pt x="17" y="46"/>
                    <a:pt x="16" y="52"/>
                  </a:cubicBezTo>
                  <a:cubicBezTo>
                    <a:pt x="15" y="55"/>
                    <a:pt x="14" y="57"/>
                    <a:pt x="14" y="61"/>
                  </a:cubicBezTo>
                  <a:cubicBezTo>
                    <a:pt x="12" y="65"/>
                    <a:pt x="12" y="63"/>
                    <a:pt x="11" y="68"/>
                  </a:cubicBezTo>
                  <a:cubicBezTo>
                    <a:pt x="10" y="74"/>
                    <a:pt x="11" y="70"/>
                    <a:pt x="11" y="76"/>
                  </a:cubicBezTo>
                  <a:cubicBezTo>
                    <a:pt x="10" y="80"/>
                    <a:pt x="10" y="81"/>
                    <a:pt x="9" y="86"/>
                  </a:cubicBezTo>
                  <a:cubicBezTo>
                    <a:pt x="3" y="86"/>
                    <a:pt x="8" y="94"/>
                    <a:pt x="5" y="99"/>
                  </a:cubicBezTo>
                  <a:cubicBezTo>
                    <a:pt x="2" y="108"/>
                    <a:pt x="2" y="108"/>
                    <a:pt x="2" y="108"/>
                  </a:cubicBezTo>
                  <a:cubicBezTo>
                    <a:pt x="1" y="111"/>
                    <a:pt x="2" y="115"/>
                    <a:pt x="1" y="119"/>
                  </a:cubicBezTo>
                  <a:cubicBezTo>
                    <a:pt x="1" y="120"/>
                    <a:pt x="0" y="123"/>
                    <a:pt x="0" y="123"/>
                  </a:cubicBezTo>
                  <a:cubicBezTo>
                    <a:pt x="0" y="124"/>
                    <a:pt x="1" y="125"/>
                    <a:pt x="1" y="128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3" y="131"/>
                    <a:pt x="2" y="134"/>
                    <a:pt x="1" y="136"/>
                  </a:cubicBezTo>
                  <a:cubicBezTo>
                    <a:pt x="2" y="138"/>
                    <a:pt x="3" y="137"/>
                    <a:pt x="3" y="140"/>
                  </a:cubicBezTo>
                  <a:cubicBezTo>
                    <a:pt x="3" y="142"/>
                    <a:pt x="3" y="145"/>
                    <a:pt x="3" y="146"/>
                  </a:cubicBezTo>
                  <a:cubicBezTo>
                    <a:pt x="3" y="146"/>
                    <a:pt x="2" y="147"/>
                    <a:pt x="2" y="147"/>
                  </a:cubicBezTo>
                  <a:cubicBezTo>
                    <a:pt x="2" y="146"/>
                    <a:pt x="2" y="147"/>
                    <a:pt x="1" y="147"/>
                  </a:cubicBezTo>
                  <a:cubicBezTo>
                    <a:pt x="3" y="149"/>
                    <a:pt x="3" y="149"/>
                    <a:pt x="3" y="149"/>
                  </a:cubicBezTo>
                  <a:cubicBezTo>
                    <a:pt x="3" y="149"/>
                    <a:pt x="3" y="150"/>
                    <a:pt x="3" y="150"/>
                  </a:cubicBezTo>
                  <a:cubicBezTo>
                    <a:pt x="3" y="150"/>
                    <a:pt x="3" y="150"/>
                    <a:pt x="3" y="151"/>
                  </a:cubicBezTo>
                  <a:cubicBezTo>
                    <a:pt x="3" y="151"/>
                    <a:pt x="3" y="153"/>
                    <a:pt x="2" y="154"/>
                  </a:cubicBezTo>
                  <a:cubicBezTo>
                    <a:pt x="5" y="153"/>
                    <a:pt x="4" y="155"/>
                    <a:pt x="4" y="152"/>
                  </a:cubicBezTo>
                  <a:cubicBezTo>
                    <a:pt x="9" y="152"/>
                    <a:pt x="8" y="157"/>
                    <a:pt x="8" y="159"/>
                  </a:cubicBezTo>
                  <a:cubicBezTo>
                    <a:pt x="9" y="160"/>
                    <a:pt x="9" y="162"/>
                    <a:pt x="9" y="165"/>
                  </a:cubicBezTo>
                  <a:cubicBezTo>
                    <a:pt x="8" y="170"/>
                    <a:pt x="6" y="168"/>
                    <a:pt x="6" y="175"/>
                  </a:cubicBezTo>
                  <a:cubicBezTo>
                    <a:pt x="7" y="183"/>
                    <a:pt x="5" y="187"/>
                    <a:pt x="5" y="195"/>
                  </a:cubicBezTo>
                  <a:cubicBezTo>
                    <a:pt x="4" y="196"/>
                    <a:pt x="3" y="197"/>
                    <a:pt x="2" y="198"/>
                  </a:cubicBezTo>
                  <a:cubicBezTo>
                    <a:pt x="2" y="201"/>
                    <a:pt x="3" y="202"/>
                    <a:pt x="2" y="205"/>
                  </a:cubicBezTo>
                  <a:cubicBezTo>
                    <a:pt x="2" y="209"/>
                    <a:pt x="1" y="207"/>
                    <a:pt x="2" y="211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3" y="219"/>
                    <a:pt x="2" y="217"/>
                    <a:pt x="5" y="219"/>
                  </a:cubicBezTo>
                  <a:cubicBezTo>
                    <a:pt x="5" y="215"/>
                    <a:pt x="5" y="217"/>
                    <a:pt x="6" y="215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2" y="206"/>
                    <a:pt x="12" y="205"/>
                    <a:pt x="12" y="207"/>
                  </a:cubicBezTo>
                  <a:cubicBezTo>
                    <a:pt x="12" y="208"/>
                    <a:pt x="12" y="209"/>
                    <a:pt x="12" y="209"/>
                  </a:cubicBezTo>
                  <a:cubicBezTo>
                    <a:pt x="12" y="211"/>
                    <a:pt x="11" y="212"/>
                    <a:pt x="11" y="213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7" y="217"/>
                    <a:pt x="14" y="218"/>
                    <a:pt x="16" y="212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3" y="170"/>
                    <a:pt x="23" y="168"/>
                    <a:pt x="24" y="166"/>
                  </a:cubicBezTo>
                  <a:cubicBezTo>
                    <a:pt x="25" y="162"/>
                    <a:pt x="25" y="163"/>
                    <a:pt x="25" y="158"/>
                  </a:cubicBezTo>
                  <a:cubicBezTo>
                    <a:pt x="25" y="150"/>
                    <a:pt x="26" y="148"/>
                    <a:pt x="27" y="141"/>
                  </a:cubicBezTo>
                  <a:cubicBezTo>
                    <a:pt x="34" y="93"/>
                    <a:pt x="34" y="93"/>
                    <a:pt x="34" y="93"/>
                  </a:cubicBezTo>
                  <a:cubicBezTo>
                    <a:pt x="35" y="92"/>
                    <a:pt x="36" y="92"/>
                    <a:pt x="38" y="91"/>
                  </a:cubicBezTo>
                  <a:cubicBezTo>
                    <a:pt x="37" y="93"/>
                    <a:pt x="37" y="92"/>
                    <a:pt x="38" y="95"/>
                  </a:cubicBezTo>
                  <a:cubicBezTo>
                    <a:pt x="39" y="103"/>
                    <a:pt x="38" y="99"/>
                    <a:pt x="38" y="103"/>
                  </a:cubicBezTo>
                  <a:cubicBezTo>
                    <a:pt x="38" y="103"/>
                    <a:pt x="38" y="103"/>
                    <a:pt x="39" y="104"/>
                  </a:cubicBezTo>
                  <a:cubicBezTo>
                    <a:pt x="39" y="105"/>
                    <a:pt x="39" y="105"/>
                    <a:pt x="38" y="105"/>
                  </a:cubicBezTo>
                  <a:cubicBezTo>
                    <a:pt x="38" y="105"/>
                    <a:pt x="38" y="105"/>
                    <a:pt x="38" y="105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11"/>
                    <a:pt x="35" y="113"/>
                    <a:pt x="35" y="117"/>
                  </a:cubicBezTo>
                  <a:cubicBezTo>
                    <a:pt x="35" y="120"/>
                    <a:pt x="34" y="125"/>
                    <a:pt x="35" y="128"/>
                  </a:cubicBezTo>
                  <a:cubicBezTo>
                    <a:pt x="34" y="130"/>
                    <a:pt x="30" y="133"/>
                    <a:pt x="31" y="135"/>
                  </a:cubicBezTo>
                  <a:cubicBezTo>
                    <a:pt x="33" y="140"/>
                    <a:pt x="31" y="141"/>
                    <a:pt x="31" y="146"/>
                  </a:cubicBezTo>
                  <a:cubicBezTo>
                    <a:pt x="31" y="147"/>
                    <a:pt x="32" y="146"/>
                    <a:pt x="31" y="148"/>
                  </a:cubicBezTo>
                  <a:cubicBezTo>
                    <a:pt x="29" y="154"/>
                    <a:pt x="30" y="156"/>
                    <a:pt x="29" y="160"/>
                  </a:cubicBezTo>
                  <a:cubicBezTo>
                    <a:pt x="29" y="162"/>
                    <a:pt x="29" y="159"/>
                    <a:pt x="28" y="162"/>
                  </a:cubicBezTo>
                  <a:cubicBezTo>
                    <a:pt x="27" y="168"/>
                    <a:pt x="27" y="175"/>
                    <a:pt x="26" y="182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19" y="215"/>
                    <a:pt x="19" y="228"/>
                    <a:pt x="17" y="240"/>
                  </a:cubicBezTo>
                  <a:cubicBezTo>
                    <a:pt x="16" y="247"/>
                    <a:pt x="17" y="246"/>
                    <a:pt x="18" y="253"/>
                  </a:cubicBezTo>
                  <a:cubicBezTo>
                    <a:pt x="16" y="257"/>
                    <a:pt x="17" y="253"/>
                    <a:pt x="16" y="259"/>
                  </a:cubicBezTo>
                  <a:cubicBezTo>
                    <a:pt x="16" y="263"/>
                    <a:pt x="16" y="263"/>
                    <a:pt x="15" y="266"/>
                  </a:cubicBezTo>
                  <a:cubicBezTo>
                    <a:pt x="18" y="271"/>
                    <a:pt x="18" y="271"/>
                    <a:pt x="18" y="271"/>
                  </a:cubicBezTo>
                  <a:cubicBezTo>
                    <a:pt x="20" y="270"/>
                    <a:pt x="20" y="270"/>
                    <a:pt x="21" y="270"/>
                  </a:cubicBezTo>
                  <a:cubicBezTo>
                    <a:pt x="22" y="270"/>
                    <a:pt x="21" y="270"/>
                    <a:pt x="23" y="271"/>
                  </a:cubicBezTo>
                  <a:cubicBezTo>
                    <a:pt x="22" y="266"/>
                    <a:pt x="23" y="268"/>
                    <a:pt x="21" y="265"/>
                  </a:cubicBezTo>
                  <a:cubicBezTo>
                    <a:pt x="23" y="263"/>
                    <a:pt x="23" y="263"/>
                    <a:pt x="23" y="263"/>
                  </a:cubicBezTo>
                  <a:cubicBezTo>
                    <a:pt x="23" y="262"/>
                    <a:pt x="22" y="261"/>
                    <a:pt x="23" y="260"/>
                  </a:cubicBezTo>
                  <a:cubicBezTo>
                    <a:pt x="23" y="259"/>
                    <a:pt x="23" y="259"/>
                    <a:pt x="23" y="259"/>
                  </a:cubicBezTo>
                  <a:cubicBezTo>
                    <a:pt x="24" y="258"/>
                    <a:pt x="24" y="258"/>
                    <a:pt x="24" y="258"/>
                  </a:cubicBezTo>
                  <a:cubicBezTo>
                    <a:pt x="24" y="257"/>
                    <a:pt x="24" y="257"/>
                    <a:pt x="24" y="257"/>
                  </a:cubicBezTo>
                  <a:cubicBezTo>
                    <a:pt x="25" y="255"/>
                    <a:pt x="25" y="251"/>
                    <a:pt x="25" y="249"/>
                  </a:cubicBezTo>
                  <a:cubicBezTo>
                    <a:pt x="28" y="251"/>
                    <a:pt x="25" y="251"/>
                    <a:pt x="29" y="250"/>
                  </a:cubicBezTo>
                  <a:cubicBezTo>
                    <a:pt x="29" y="248"/>
                    <a:pt x="30" y="245"/>
                    <a:pt x="31" y="243"/>
                  </a:cubicBezTo>
                  <a:cubicBezTo>
                    <a:pt x="31" y="240"/>
                    <a:pt x="31" y="240"/>
                    <a:pt x="31" y="240"/>
                  </a:cubicBezTo>
                  <a:cubicBezTo>
                    <a:pt x="32" y="235"/>
                    <a:pt x="34" y="233"/>
                    <a:pt x="34" y="228"/>
                  </a:cubicBezTo>
                  <a:cubicBezTo>
                    <a:pt x="34" y="224"/>
                    <a:pt x="34" y="228"/>
                    <a:pt x="33" y="226"/>
                  </a:cubicBezTo>
                  <a:cubicBezTo>
                    <a:pt x="33" y="226"/>
                    <a:pt x="36" y="221"/>
                    <a:pt x="36" y="221"/>
                  </a:cubicBezTo>
                  <a:cubicBezTo>
                    <a:pt x="37" y="219"/>
                    <a:pt x="37" y="215"/>
                    <a:pt x="37" y="213"/>
                  </a:cubicBezTo>
                  <a:cubicBezTo>
                    <a:pt x="41" y="209"/>
                    <a:pt x="40" y="202"/>
                    <a:pt x="42" y="196"/>
                  </a:cubicBezTo>
                  <a:cubicBezTo>
                    <a:pt x="44" y="192"/>
                    <a:pt x="44" y="192"/>
                    <a:pt x="44" y="192"/>
                  </a:cubicBezTo>
                  <a:cubicBezTo>
                    <a:pt x="46" y="185"/>
                    <a:pt x="46" y="180"/>
                    <a:pt x="48" y="174"/>
                  </a:cubicBezTo>
                  <a:cubicBezTo>
                    <a:pt x="51" y="166"/>
                    <a:pt x="51" y="148"/>
                    <a:pt x="55" y="1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7" name="Freeform 62"/>
            <p:cNvSpPr>
              <a:spLocks noEditPoints="1"/>
            </p:cNvSpPr>
            <p:nvPr/>
          </p:nvSpPr>
          <p:spPr bwMode="auto">
            <a:xfrm>
              <a:off x="2820950" y="4986787"/>
              <a:ext cx="80624" cy="245785"/>
            </a:xfrm>
            <a:custGeom>
              <a:avLst/>
              <a:gdLst>
                <a:gd name="T0" fmla="*/ 17 w 80"/>
                <a:gd name="T1" fmla="*/ 67 h 244"/>
                <a:gd name="T2" fmla="*/ 15 w 80"/>
                <a:gd name="T3" fmla="*/ 61 h 244"/>
                <a:gd name="T4" fmla="*/ 24 w 80"/>
                <a:gd name="T5" fmla="*/ 20 h 244"/>
                <a:gd name="T6" fmla="*/ 17 w 80"/>
                <a:gd name="T7" fmla="*/ 6 h 244"/>
                <a:gd name="T8" fmla="*/ 10 w 80"/>
                <a:gd name="T9" fmla="*/ 0 h 244"/>
                <a:gd name="T10" fmla="*/ 9 w 80"/>
                <a:gd name="T11" fmla="*/ 7 h 244"/>
                <a:gd name="T12" fmla="*/ 6 w 80"/>
                <a:gd name="T13" fmla="*/ 6 h 244"/>
                <a:gd name="T14" fmla="*/ 6 w 80"/>
                <a:gd name="T15" fmla="*/ 17 h 244"/>
                <a:gd name="T16" fmla="*/ 7 w 80"/>
                <a:gd name="T17" fmla="*/ 24 h 244"/>
                <a:gd name="T18" fmla="*/ 5 w 80"/>
                <a:gd name="T19" fmla="*/ 30 h 244"/>
                <a:gd name="T20" fmla="*/ 4 w 80"/>
                <a:gd name="T21" fmla="*/ 36 h 244"/>
                <a:gd name="T22" fmla="*/ 6 w 80"/>
                <a:gd name="T23" fmla="*/ 60 h 244"/>
                <a:gd name="T24" fmla="*/ 3 w 80"/>
                <a:gd name="T25" fmla="*/ 74 h 244"/>
                <a:gd name="T26" fmla="*/ 2 w 80"/>
                <a:gd name="T27" fmla="*/ 77 h 244"/>
                <a:gd name="T28" fmla="*/ 2 w 80"/>
                <a:gd name="T29" fmla="*/ 86 h 244"/>
                <a:gd name="T30" fmla="*/ 5 w 80"/>
                <a:gd name="T31" fmla="*/ 94 h 244"/>
                <a:gd name="T32" fmla="*/ 23 w 80"/>
                <a:gd name="T33" fmla="*/ 150 h 244"/>
                <a:gd name="T34" fmla="*/ 34 w 80"/>
                <a:gd name="T35" fmla="*/ 174 h 244"/>
                <a:gd name="T36" fmla="*/ 45 w 80"/>
                <a:gd name="T37" fmla="*/ 216 h 244"/>
                <a:gd name="T38" fmla="*/ 55 w 80"/>
                <a:gd name="T39" fmla="*/ 244 h 244"/>
                <a:gd name="T40" fmla="*/ 55 w 80"/>
                <a:gd name="T41" fmla="*/ 235 h 244"/>
                <a:gd name="T42" fmla="*/ 54 w 80"/>
                <a:gd name="T43" fmla="*/ 225 h 244"/>
                <a:gd name="T44" fmla="*/ 55 w 80"/>
                <a:gd name="T45" fmla="*/ 217 h 244"/>
                <a:gd name="T46" fmla="*/ 50 w 80"/>
                <a:gd name="T47" fmla="*/ 209 h 244"/>
                <a:gd name="T48" fmla="*/ 55 w 80"/>
                <a:gd name="T49" fmla="*/ 189 h 244"/>
                <a:gd name="T50" fmla="*/ 57 w 80"/>
                <a:gd name="T51" fmla="*/ 194 h 244"/>
                <a:gd name="T52" fmla="*/ 60 w 80"/>
                <a:gd name="T53" fmla="*/ 198 h 244"/>
                <a:gd name="T54" fmla="*/ 63 w 80"/>
                <a:gd name="T55" fmla="*/ 198 h 244"/>
                <a:gd name="T56" fmla="*/ 66 w 80"/>
                <a:gd name="T57" fmla="*/ 201 h 244"/>
                <a:gd name="T58" fmla="*/ 68 w 80"/>
                <a:gd name="T59" fmla="*/ 201 h 244"/>
                <a:gd name="T60" fmla="*/ 68 w 80"/>
                <a:gd name="T61" fmla="*/ 189 h 244"/>
                <a:gd name="T62" fmla="*/ 73 w 80"/>
                <a:gd name="T63" fmla="*/ 184 h 244"/>
                <a:gd name="T64" fmla="*/ 76 w 80"/>
                <a:gd name="T65" fmla="*/ 176 h 244"/>
                <a:gd name="T66" fmla="*/ 77 w 80"/>
                <a:gd name="T67" fmla="*/ 170 h 244"/>
                <a:gd name="T68" fmla="*/ 75 w 80"/>
                <a:gd name="T69" fmla="*/ 165 h 244"/>
                <a:gd name="T70" fmla="*/ 73 w 80"/>
                <a:gd name="T71" fmla="*/ 146 h 244"/>
                <a:gd name="T72" fmla="*/ 60 w 80"/>
                <a:gd name="T73" fmla="*/ 109 h 244"/>
                <a:gd name="T74" fmla="*/ 44 w 80"/>
                <a:gd name="T75" fmla="*/ 66 h 244"/>
                <a:gd name="T76" fmla="*/ 28 w 80"/>
                <a:gd name="T77" fmla="*/ 2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0" h="244">
                  <a:moveTo>
                    <a:pt x="15" y="61"/>
                  </a:moveTo>
                  <a:cubicBezTo>
                    <a:pt x="16" y="67"/>
                    <a:pt x="16" y="60"/>
                    <a:pt x="17" y="67"/>
                  </a:cubicBezTo>
                  <a:cubicBezTo>
                    <a:pt x="15" y="66"/>
                    <a:pt x="16" y="68"/>
                    <a:pt x="14" y="65"/>
                  </a:cubicBezTo>
                  <a:cubicBezTo>
                    <a:pt x="12" y="60"/>
                    <a:pt x="15" y="61"/>
                    <a:pt x="15" y="61"/>
                  </a:cubicBezTo>
                  <a:close/>
                  <a:moveTo>
                    <a:pt x="28" y="28"/>
                  </a:moveTo>
                  <a:cubicBezTo>
                    <a:pt x="24" y="23"/>
                    <a:pt x="27" y="30"/>
                    <a:pt x="24" y="20"/>
                  </a:cubicBezTo>
                  <a:cubicBezTo>
                    <a:pt x="23" y="17"/>
                    <a:pt x="20" y="15"/>
                    <a:pt x="18" y="8"/>
                  </a:cubicBezTo>
                  <a:cubicBezTo>
                    <a:pt x="17" y="6"/>
                    <a:pt x="18" y="10"/>
                    <a:pt x="17" y="6"/>
                  </a:cubicBezTo>
                  <a:cubicBezTo>
                    <a:pt x="16" y="4"/>
                    <a:pt x="16" y="3"/>
                    <a:pt x="15" y="1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4"/>
                    <a:pt x="6" y="15"/>
                    <a:pt x="6" y="17"/>
                  </a:cubicBezTo>
                  <a:cubicBezTo>
                    <a:pt x="6" y="19"/>
                    <a:pt x="6" y="20"/>
                    <a:pt x="5" y="2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3"/>
                    <a:pt x="5" y="32"/>
                    <a:pt x="7" y="33"/>
                  </a:cubicBezTo>
                  <a:cubicBezTo>
                    <a:pt x="2" y="34"/>
                    <a:pt x="5" y="32"/>
                    <a:pt x="4" y="36"/>
                  </a:cubicBezTo>
                  <a:cubicBezTo>
                    <a:pt x="5" y="40"/>
                    <a:pt x="4" y="36"/>
                    <a:pt x="7" y="40"/>
                  </a:cubicBezTo>
                  <a:cubicBezTo>
                    <a:pt x="4" y="45"/>
                    <a:pt x="6" y="53"/>
                    <a:pt x="6" y="60"/>
                  </a:cubicBezTo>
                  <a:cubicBezTo>
                    <a:pt x="0" y="61"/>
                    <a:pt x="0" y="68"/>
                    <a:pt x="3" y="73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75"/>
                    <a:pt x="4" y="75"/>
                    <a:pt x="4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6"/>
                    <a:pt x="2" y="77"/>
                    <a:pt x="2" y="77"/>
                  </a:cubicBezTo>
                  <a:cubicBezTo>
                    <a:pt x="3" y="80"/>
                    <a:pt x="2" y="82"/>
                    <a:pt x="2" y="86"/>
                  </a:cubicBezTo>
                  <a:cubicBezTo>
                    <a:pt x="4" y="88"/>
                    <a:pt x="3" y="86"/>
                    <a:pt x="3" y="89"/>
                  </a:cubicBezTo>
                  <a:cubicBezTo>
                    <a:pt x="4" y="92"/>
                    <a:pt x="3" y="91"/>
                    <a:pt x="5" y="94"/>
                  </a:cubicBezTo>
                  <a:cubicBezTo>
                    <a:pt x="7" y="99"/>
                    <a:pt x="5" y="99"/>
                    <a:pt x="8" y="102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6" y="152"/>
                    <a:pt x="30" y="149"/>
                    <a:pt x="31" y="161"/>
                  </a:cubicBezTo>
                  <a:cubicBezTo>
                    <a:pt x="31" y="166"/>
                    <a:pt x="32" y="168"/>
                    <a:pt x="34" y="174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15"/>
                    <a:pt x="45" y="216"/>
                    <a:pt x="45" y="216"/>
                  </a:cubicBezTo>
                  <a:cubicBezTo>
                    <a:pt x="46" y="226"/>
                    <a:pt x="48" y="226"/>
                    <a:pt x="48" y="239"/>
                  </a:cubicBezTo>
                  <a:cubicBezTo>
                    <a:pt x="52" y="242"/>
                    <a:pt x="47" y="243"/>
                    <a:pt x="55" y="244"/>
                  </a:cubicBezTo>
                  <a:cubicBezTo>
                    <a:pt x="55" y="241"/>
                    <a:pt x="54" y="240"/>
                    <a:pt x="53" y="239"/>
                  </a:cubicBezTo>
                  <a:cubicBezTo>
                    <a:pt x="55" y="236"/>
                    <a:pt x="53" y="238"/>
                    <a:pt x="55" y="235"/>
                  </a:cubicBezTo>
                  <a:cubicBezTo>
                    <a:pt x="56" y="233"/>
                    <a:pt x="56" y="233"/>
                    <a:pt x="56" y="231"/>
                  </a:cubicBezTo>
                  <a:cubicBezTo>
                    <a:pt x="55" y="228"/>
                    <a:pt x="56" y="228"/>
                    <a:pt x="54" y="225"/>
                  </a:cubicBezTo>
                  <a:cubicBezTo>
                    <a:pt x="53" y="222"/>
                    <a:pt x="53" y="222"/>
                    <a:pt x="53" y="222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4" y="211"/>
                    <a:pt x="53" y="215"/>
                    <a:pt x="55" y="209"/>
                  </a:cubicBezTo>
                  <a:cubicBezTo>
                    <a:pt x="52" y="210"/>
                    <a:pt x="53" y="210"/>
                    <a:pt x="50" y="209"/>
                  </a:cubicBezTo>
                  <a:cubicBezTo>
                    <a:pt x="53" y="200"/>
                    <a:pt x="55" y="211"/>
                    <a:pt x="56" y="203"/>
                  </a:cubicBezTo>
                  <a:cubicBezTo>
                    <a:pt x="57" y="198"/>
                    <a:pt x="56" y="193"/>
                    <a:pt x="55" y="189"/>
                  </a:cubicBezTo>
                  <a:cubicBezTo>
                    <a:pt x="58" y="187"/>
                    <a:pt x="55" y="188"/>
                    <a:pt x="58" y="188"/>
                  </a:cubicBezTo>
                  <a:cubicBezTo>
                    <a:pt x="57" y="191"/>
                    <a:pt x="57" y="190"/>
                    <a:pt x="57" y="194"/>
                  </a:cubicBezTo>
                  <a:cubicBezTo>
                    <a:pt x="59" y="195"/>
                    <a:pt x="58" y="195"/>
                    <a:pt x="60" y="196"/>
                  </a:cubicBezTo>
                  <a:cubicBezTo>
                    <a:pt x="59" y="201"/>
                    <a:pt x="62" y="192"/>
                    <a:pt x="60" y="198"/>
                  </a:cubicBezTo>
                  <a:cubicBezTo>
                    <a:pt x="59" y="199"/>
                    <a:pt x="59" y="197"/>
                    <a:pt x="59" y="200"/>
                  </a:cubicBezTo>
                  <a:cubicBezTo>
                    <a:pt x="65" y="199"/>
                    <a:pt x="59" y="200"/>
                    <a:pt x="63" y="198"/>
                  </a:cubicBezTo>
                  <a:cubicBezTo>
                    <a:pt x="62" y="202"/>
                    <a:pt x="62" y="202"/>
                    <a:pt x="62" y="202"/>
                  </a:cubicBezTo>
                  <a:cubicBezTo>
                    <a:pt x="65" y="202"/>
                    <a:pt x="64" y="202"/>
                    <a:pt x="66" y="201"/>
                  </a:cubicBezTo>
                  <a:cubicBezTo>
                    <a:pt x="68" y="207"/>
                    <a:pt x="68" y="207"/>
                    <a:pt x="68" y="207"/>
                  </a:cubicBezTo>
                  <a:cubicBezTo>
                    <a:pt x="69" y="206"/>
                    <a:pt x="71" y="204"/>
                    <a:pt x="68" y="201"/>
                  </a:cubicBezTo>
                  <a:cubicBezTo>
                    <a:pt x="69" y="199"/>
                    <a:pt x="69" y="199"/>
                    <a:pt x="69" y="199"/>
                  </a:cubicBezTo>
                  <a:cubicBezTo>
                    <a:pt x="66" y="195"/>
                    <a:pt x="68" y="194"/>
                    <a:pt x="68" y="189"/>
                  </a:cubicBezTo>
                  <a:cubicBezTo>
                    <a:pt x="69" y="184"/>
                    <a:pt x="66" y="184"/>
                    <a:pt x="69" y="180"/>
                  </a:cubicBezTo>
                  <a:cubicBezTo>
                    <a:pt x="71" y="182"/>
                    <a:pt x="71" y="184"/>
                    <a:pt x="73" y="184"/>
                  </a:cubicBezTo>
                  <a:cubicBezTo>
                    <a:pt x="73" y="180"/>
                    <a:pt x="71" y="182"/>
                    <a:pt x="76" y="181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80" y="178"/>
                    <a:pt x="80" y="178"/>
                    <a:pt x="80" y="178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70"/>
                    <a:pt x="77" y="169"/>
                    <a:pt x="77" y="169"/>
                  </a:cubicBezTo>
                  <a:cubicBezTo>
                    <a:pt x="75" y="165"/>
                    <a:pt x="75" y="165"/>
                    <a:pt x="75" y="165"/>
                  </a:cubicBezTo>
                  <a:cubicBezTo>
                    <a:pt x="76" y="164"/>
                    <a:pt x="73" y="164"/>
                    <a:pt x="77" y="164"/>
                  </a:cubicBezTo>
                  <a:cubicBezTo>
                    <a:pt x="77" y="155"/>
                    <a:pt x="76" y="152"/>
                    <a:pt x="73" y="146"/>
                  </a:cubicBezTo>
                  <a:cubicBezTo>
                    <a:pt x="62" y="114"/>
                    <a:pt x="62" y="114"/>
                    <a:pt x="62" y="114"/>
                  </a:cubicBezTo>
                  <a:cubicBezTo>
                    <a:pt x="60" y="111"/>
                    <a:pt x="61" y="112"/>
                    <a:pt x="60" y="109"/>
                  </a:cubicBezTo>
                  <a:cubicBezTo>
                    <a:pt x="60" y="107"/>
                    <a:pt x="59" y="107"/>
                    <a:pt x="58" y="104"/>
                  </a:cubicBezTo>
                  <a:cubicBezTo>
                    <a:pt x="56" y="97"/>
                    <a:pt x="49" y="76"/>
                    <a:pt x="44" y="66"/>
                  </a:cubicBezTo>
                  <a:cubicBezTo>
                    <a:pt x="41" y="60"/>
                    <a:pt x="40" y="54"/>
                    <a:pt x="36" y="49"/>
                  </a:cubicBezTo>
                  <a:cubicBezTo>
                    <a:pt x="33" y="44"/>
                    <a:pt x="32" y="33"/>
                    <a:pt x="28" y="29"/>
                  </a:cubicBezTo>
                  <a:lnTo>
                    <a:pt x="28" y="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8" name="Freeform 63"/>
            <p:cNvSpPr>
              <a:spLocks noEditPoints="1"/>
            </p:cNvSpPr>
            <p:nvPr/>
          </p:nvSpPr>
          <p:spPr bwMode="auto">
            <a:xfrm>
              <a:off x="2459317" y="4907729"/>
              <a:ext cx="48531" cy="277095"/>
            </a:xfrm>
            <a:custGeom>
              <a:avLst/>
              <a:gdLst>
                <a:gd name="T0" fmla="*/ 17 w 48"/>
                <a:gd name="T1" fmla="*/ 117 h 276"/>
                <a:gd name="T2" fmla="*/ 17 w 48"/>
                <a:gd name="T3" fmla="*/ 112 h 276"/>
                <a:gd name="T4" fmla="*/ 21 w 48"/>
                <a:gd name="T5" fmla="*/ 30 h 276"/>
                <a:gd name="T6" fmla="*/ 22 w 48"/>
                <a:gd name="T7" fmla="*/ 51 h 276"/>
                <a:gd name="T8" fmla="*/ 20 w 48"/>
                <a:gd name="T9" fmla="*/ 43 h 276"/>
                <a:gd name="T10" fmla="*/ 28 w 48"/>
                <a:gd name="T11" fmla="*/ 40 h 276"/>
                <a:gd name="T12" fmla="*/ 26 w 48"/>
                <a:gd name="T13" fmla="*/ 18 h 276"/>
                <a:gd name="T14" fmla="*/ 22 w 48"/>
                <a:gd name="T15" fmla="*/ 5 h 276"/>
                <a:gd name="T16" fmla="*/ 19 w 48"/>
                <a:gd name="T17" fmla="*/ 0 h 276"/>
                <a:gd name="T18" fmla="*/ 14 w 48"/>
                <a:gd name="T19" fmla="*/ 14 h 276"/>
                <a:gd name="T20" fmla="*/ 12 w 48"/>
                <a:gd name="T21" fmla="*/ 33 h 276"/>
                <a:gd name="T22" fmla="*/ 13 w 48"/>
                <a:gd name="T23" fmla="*/ 60 h 276"/>
                <a:gd name="T24" fmla="*/ 14 w 48"/>
                <a:gd name="T25" fmla="*/ 75 h 276"/>
                <a:gd name="T26" fmla="*/ 9 w 48"/>
                <a:gd name="T27" fmla="*/ 45 h 276"/>
                <a:gd name="T28" fmla="*/ 4 w 48"/>
                <a:gd name="T29" fmla="*/ 13 h 276"/>
                <a:gd name="T30" fmla="*/ 2 w 48"/>
                <a:gd name="T31" fmla="*/ 20 h 276"/>
                <a:gd name="T32" fmla="*/ 7 w 48"/>
                <a:gd name="T33" fmla="*/ 134 h 276"/>
                <a:gd name="T34" fmla="*/ 7 w 48"/>
                <a:gd name="T35" fmla="*/ 155 h 276"/>
                <a:gd name="T36" fmla="*/ 5 w 48"/>
                <a:gd name="T37" fmla="*/ 220 h 276"/>
                <a:gd name="T38" fmla="*/ 5 w 48"/>
                <a:gd name="T39" fmla="*/ 248 h 276"/>
                <a:gd name="T40" fmla="*/ 2 w 48"/>
                <a:gd name="T41" fmla="*/ 276 h 276"/>
                <a:gd name="T42" fmla="*/ 12 w 48"/>
                <a:gd name="T43" fmla="*/ 269 h 276"/>
                <a:gd name="T44" fmla="*/ 13 w 48"/>
                <a:gd name="T45" fmla="*/ 253 h 276"/>
                <a:gd name="T46" fmla="*/ 18 w 48"/>
                <a:gd name="T47" fmla="*/ 251 h 276"/>
                <a:gd name="T48" fmla="*/ 22 w 48"/>
                <a:gd name="T49" fmla="*/ 231 h 276"/>
                <a:gd name="T50" fmla="*/ 30 w 48"/>
                <a:gd name="T51" fmla="*/ 190 h 276"/>
                <a:gd name="T52" fmla="*/ 34 w 48"/>
                <a:gd name="T53" fmla="*/ 161 h 276"/>
                <a:gd name="T54" fmla="*/ 37 w 48"/>
                <a:gd name="T55" fmla="*/ 152 h 276"/>
                <a:gd name="T56" fmla="*/ 36 w 48"/>
                <a:gd name="T57" fmla="*/ 185 h 276"/>
                <a:gd name="T58" fmla="*/ 36 w 48"/>
                <a:gd name="T59" fmla="*/ 193 h 276"/>
                <a:gd name="T60" fmla="*/ 39 w 48"/>
                <a:gd name="T61" fmla="*/ 194 h 276"/>
                <a:gd name="T62" fmla="*/ 41 w 48"/>
                <a:gd name="T63" fmla="*/ 185 h 276"/>
                <a:gd name="T64" fmla="*/ 43 w 48"/>
                <a:gd name="T65" fmla="*/ 175 h 276"/>
                <a:gd name="T66" fmla="*/ 46 w 48"/>
                <a:gd name="T67" fmla="*/ 94 h 276"/>
                <a:gd name="T68" fmla="*/ 34 w 48"/>
                <a:gd name="T69" fmla="*/ 11 h 276"/>
                <a:gd name="T70" fmla="*/ 29 w 48"/>
                <a:gd name="T71" fmla="*/ 28 h 276"/>
                <a:gd name="T72" fmla="*/ 28 w 48"/>
                <a:gd name="T73" fmla="*/ 4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" h="276">
                  <a:moveTo>
                    <a:pt x="17" y="112"/>
                  </a:moveTo>
                  <a:cubicBezTo>
                    <a:pt x="18" y="113"/>
                    <a:pt x="21" y="112"/>
                    <a:pt x="17" y="117"/>
                  </a:cubicBezTo>
                  <a:cubicBezTo>
                    <a:pt x="16" y="115"/>
                    <a:pt x="16" y="119"/>
                    <a:pt x="17" y="115"/>
                  </a:cubicBezTo>
                  <a:cubicBezTo>
                    <a:pt x="17" y="112"/>
                    <a:pt x="17" y="114"/>
                    <a:pt x="17" y="112"/>
                  </a:cubicBezTo>
                  <a:close/>
                  <a:moveTo>
                    <a:pt x="20" y="30"/>
                  </a:moveTo>
                  <a:cubicBezTo>
                    <a:pt x="20" y="30"/>
                    <a:pt x="21" y="30"/>
                    <a:pt x="21" y="30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50"/>
                    <a:pt x="22" y="50"/>
                    <a:pt x="22" y="51"/>
                  </a:cubicBezTo>
                  <a:cubicBezTo>
                    <a:pt x="22" y="54"/>
                    <a:pt x="22" y="53"/>
                    <a:pt x="22" y="54"/>
                  </a:cubicBezTo>
                  <a:cubicBezTo>
                    <a:pt x="15" y="53"/>
                    <a:pt x="22" y="51"/>
                    <a:pt x="20" y="43"/>
                  </a:cubicBezTo>
                  <a:cubicBezTo>
                    <a:pt x="18" y="32"/>
                    <a:pt x="20" y="33"/>
                    <a:pt x="20" y="30"/>
                  </a:cubicBezTo>
                  <a:close/>
                  <a:moveTo>
                    <a:pt x="28" y="40"/>
                  </a:moveTo>
                  <a:cubicBezTo>
                    <a:pt x="27" y="37"/>
                    <a:pt x="28" y="32"/>
                    <a:pt x="28" y="28"/>
                  </a:cubicBezTo>
                  <a:cubicBezTo>
                    <a:pt x="27" y="24"/>
                    <a:pt x="26" y="23"/>
                    <a:pt x="26" y="18"/>
                  </a:cubicBezTo>
                  <a:cubicBezTo>
                    <a:pt x="25" y="13"/>
                    <a:pt x="24" y="10"/>
                    <a:pt x="22" y="6"/>
                  </a:cubicBezTo>
                  <a:cubicBezTo>
                    <a:pt x="22" y="6"/>
                    <a:pt x="22" y="5"/>
                    <a:pt x="22" y="5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8"/>
                    <a:pt x="13" y="18"/>
                    <a:pt x="12" y="22"/>
                  </a:cubicBezTo>
                  <a:cubicBezTo>
                    <a:pt x="11" y="24"/>
                    <a:pt x="11" y="30"/>
                    <a:pt x="12" y="3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5"/>
                    <a:pt x="13" y="59"/>
                    <a:pt x="13" y="60"/>
                  </a:cubicBezTo>
                  <a:cubicBezTo>
                    <a:pt x="13" y="65"/>
                    <a:pt x="13" y="58"/>
                    <a:pt x="14" y="6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5"/>
                    <a:pt x="14" y="75"/>
                    <a:pt x="14" y="76"/>
                  </a:cubicBezTo>
                  <a:cubicBezTo>
                    <a:pt x="12" y="71"/>
                    <a:pt x="9" y="49"/>
                    <a:pt x="9" y="4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5" y="13"/>
                    <a:pt x="8" y="16"/>
                    <a:pt x="4" y="13"/>
                  </a:cubicBezTo>
                  <a:cubicBezTo>
                    <a:pt x="3" y="15"/>
                    <a:pt x="4" y="12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7" y="121"/>
                    <a:pt x="7" y="121"/>
                    <a:pt x="7" y="121"/>
                  </a:cubicBezTo>
                  <a:cubicBezTo>
                    <a:pt x="7" y="127"/>
                    <a:pt x="7" y="129"/>
                    <a:pt x="7" y="134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6" y="152"/>
                    <a:pt x="7" y="150"/>
                    <a:pt x="7" y="155"/>
                  </a:cubicBezTo>
                  <a:cubicBezTo>
                    <a:pt x="6" y="216"/>
                    <a:pt x="6" y="216"/>
                    <a:pt x="6" y="216"/>
                  </a:cubicBezTo>
                  <a:cubicBezTo>
                    <a:pt x="6" y="218"/>
                    <a:pt x="6" y="218"/>
                    <a:pt x="5" y="220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4" y="245"/>
                    <a:pt x="3" y="247"/>
                    <a:pt x="5" y="248"/>
                  </a:cubicBezTo>
                  <a:cubicBezTo>
                    <a:pt x="5" y="249"/>
                    <a:pt x="4" y="249"/>
                    <a:pt x="4" y="251"/>
                  </a:cubicBezTo>
                  <a:cubicBezTo>
                    <a:pt x="2" y="257"/>
                    <a:pt x="0" y="270"/>
                    <a:pt x="2" y="276"/>
                  </a:cubicBezTo>
                  <a:cubicBezTo>
                    <a:pt x="5" y="274"/>
                    <a:pt x="5" y="270"/>
                    <a:pt x="8" y="267"/>
                  </a:cubicBezTo>
                  <a:cubicBezTo>
                    <a:pt x="11" y="268"/>
                    <a:pt x="8" y="268"/>
                    <a:pt x="12" y="269"/>
                  </a:cubicBezTo>
                  <a:cubicBezTo>
                    <a:pt x="11" y="263"/>
                    <a:pt x="12" y="259"/>
                    <a:pt x="13" y="255"/>
                  </a:cubicBezTo>
                  <a:cubicBezTo>
                    <a:pt x="13" y="252"/>
                    <a:pt x="13" y="256"/>
                    <a:pt x="13" y="253"/>
                  </a:cubicBezTo>
                  <a:cubicBezTo>
                    <a:pt x="13" y="250"/>
                    <a:pt x="13" y="252"/>
                    <a:pt x="14" y="249"/>
                  </a:cubicBezTo>
                  <a:cubicBezTo>
                    <a:pt x="16" y="253"/>
                    <a:pt x="14" y="253"/>
                    <a:pt x="18" y="251"/>
                  </a:cubicBezTo>
                  <a:cubicBezTo>
                    <a:pt x="17" y="243"/>
                    <a:pt x="19" y="238"/>
                    <a:pt x="19" y="233"/>
                  </a:cubicBezTo>
                  <a:cubicBezTo>
                    <a:pt x="23" y="232"/>
                    <a:pt x="21" y="234"/>
                    <a:pt x="22" y="231"/>
                  </a:cubicBezTo>
                  <a:cubicBezTo>
                    <a:pt x="26" y="223"/>
                    <a:pt x="27" y="209"/>
                    <a:pt x="28" y="199"/>
                  </a:cubicBezTo>
                  <a:cubicBezTo>
                    <a:pt x="29" y="194"/>
                    <a:pt x="30" y="195"/>
                    <a:pt x="30" y="190"/>
                  </a:cubicBezTo>
                  <a:cubicBezTo>
                    <a:pt x="32" y="180"/>
                    <a:pt x="31" y="169"/>
                    <a:pt x="32" y="159"/>
                  </a:cubicBezTo>
                  <a:cubicBezTo>
                    <a:pt x="33" y="159"/>
                    <a:pt x="33" y="159"/>
                    <a:pt x="34" y="161"/>
                  </a:cubicBezTo>
                  <a:cubicBezTo>
                    <a:pt x="34" y="157"/>
                    <a:pt x="34" y="159"/>
                    <a:pt x="32" y="155"/>
                  </a:cubicBezTo>
                  <a:cubicBezTo>
                    <a:pt x="36" y="153"/>
                    <a:pt x="32" y="153"/>
                    <a:pt x="37" y="152"/>
                  </a:cubicBezTo>
                  <a:cubicBezTo>
                    <a:pt x="36" y="170"/>
                    <a:pt x="36" y="170"/>
                    <a:pt x="36" y="170"/>
                  </a:cubicBezTo>
                  <a:cubicBezTo>
                    <a:pt x="36" y="175"/>
                    <a:pt x="37" y="179"/>
                    <a:pt x="36" y="185"/>
                  </a:cubicBezTo>
                  <a:cubicBezTo>
                    <a:pt x="35" y="187"/>
                    <a:pt x="35" y="188"/>
                    <a:pt x="35" y="190"/>
                  </a:cubicBezTo>
                  <a:cubicBezTo>
                    <a:pt x="36" y="193"/>
                    <a:pt x="36" y="193"/>
                    <a:pt x="36" y="193"/>
                  </a:cubicBezTo>
                  <a:cubicBezTo>
                    <a:pt x="36" y="193"/>
                    <a:pt x="36" y="193"/>
                    <a:pt x="36" y="194"/>
                  </a:cubicBezTo>
                  <a:cubicBezTo>
                    <a:pt x="39" y="194"/>
                    <a:pt x="39" y="194"/>
                    <a:pt x="39" y="194"/>
                  </a:cubicBezTo>
                  <a:cubicBezTo>
                    <a:pt x="38" y="189"/>
                    <a:pt x="39" y="193"/>
                    <a:pt x="37" y="189"/>
                  </a:cubicBezTo>
                  <a:cubicBezTo>
                    <a:pt x="39" y="186"/>
                    <a:pt x="37" y="188"/>
                    <a:pt x="41" y="185"/>
                  </a:cubicBezTo>
                  <a:cubicBezTo>
                    <a:pt x="41" y="184"/>
                    <a:pt x="41" y="181"/>
                    <a:pt x="41" y="179"/>
                  </a:cubicBezTo>
                  <a:cubicBezTo>
                    <a:pt x="43" y="175"/>
                    <a:pt x="43" y="175"/>
                    <a:pt x="43" y="175"/>
                  </a:cubicBezTo>
                  <a:cubicBezTo>
                    <a:pt x="43" y="172"/>
                    <a:pt x="43" y="168"/>
                    <a:pt x="44" y="164"/>
                  </a:cubicBezTo>
                  <a:cubicBezTo>
                    <a:pt x="48" y="141"/>
                    <a:pt x="46" y="117"/>
                    <a:pt x="46" y="94"/>
                  </a:cubicBezTo>
                  <a:cubicBezTo>
                    <a:pt x="46" y="78"/>
                    <a:pt x="45" y="64"/>
                    <a:pt x="42" y="50"/>
                  </a:cubicBezTo>
                  <a:cubicBezTo>
                    <a:pt x="40" y="39"/>
                    <a:pt x="39" y="21"/>
                    <a:pt x="34" y="11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7"/>
                    <a:pt x="29" y="23"/>
                    <a:pt x="29" y="28"/>
                  </a:cubicBezTo>
                  <a:cubicBezTo>
                    <a:pt x="29" y="36"/>
                    <a:pt x="30" y="40"/>
                    <a:pt x="28" y="41"/>
                  </a:cubicBezTo>
                  <a:lnTo>
                    <a:pt x="28" y="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69" name="Freeform 64"/>
            <p:cNvSpPr>
              <a:spLocks noEditPoints="1"/>
            </p:cNvSpPr>
            <p:nvPr/>
          </p:nvSpPr>
          <p:spPr bwMode="auto">
            <a:xfrm>
              <a:off x="2712930" y="5349986"/>
              <a:ext cx="74362" cy="358502"/>
            </a:xfrm>
            <a:custGeom>
              <a:avLst/>
              <a:gdLst>
                <a:gd name="T0" fmla="*/ 15 w 74"/>
                <a:gd name="T1" fmla="*/ 276 h 357"/>
                <a:gd name="T2" fmla="*/ 16 w 74"/>
                <a:gd name="T3" fmla="*/ 274 h 357"/>
                <a:gd name="T4" fmla="*/ 41 w 74"/>
                <a:gd name="T5" fmla="*/ 195 h 357"/>
                <a:gd name="T6" fmla="*/ 41 w 74"/>
                <a:gd name="T7" fmla="*/ 192 h 357"/>
                <a:gd name="T8" fmla="*/ 63 w 74"/>
                <a:gd name="T9" fmla="*/ 1 h 357"/>
                <a:gd name="T10" fmla="*/ 61 w 74"/>
                <a:gd name="T11" fmla="*/ 4 h 357"/>
                <a:gd name="T12" fmla="*/ 54 w 74"/>
                <a:gd name="T13" fmla="*/ 2 h 357"/>
                <a:gd name="T14" fmla="*/ 52 w 74"/>
                <a:gd name="T15" fmla="*/ 64 h 357"/>
                <a:gd name="T16" fmla="*/ 51 w 74"/>
                <a:gd name="T17" fmla="*/ 72 h 357"/>
                <a:gd name="T18" fmla="*/ 49 w 74"/>
                <a:gd name="T19" fmla="*/ 112 h 357"/>
                <a:gd name="T20" fmla="*/ 46 w 74"/>
                <a:gd name="T21" fmla="*/ 172 h 357"/>
                <a:gd name="T22" fmla="*/ 45 w 74"/>
                <a:gd name="T23" fmla="*/ 173 h 357"/>
                <a:gd name="T24" fmla="*/ 42 w 74"/>
                <a:gd name="T25" fmla="*/ 186 h 357"/>
                <a:gd name="T26" fmla="*/ 46 w 74"/>
                <a:gd name="T27" fmla="*/ 111 h 357"/>
                <a:gd name="T28" fmla="*/ 47 w 74"/>
                <a:gd name="T29" fmla="*/ 73 h 357"/>
                <a:gd name="T30" fmla="*/ 47 w 74"/>
                <a:gd name="T31" fmla="*/ 52 h 357"/>
                <a:gd name="T32" fmla="*/ 45 w 74"/>
                <a:gd name="T33" fmla="*/ 40 h 357"/>
                <a:gd name="T34" fmla="*/ 47 w 74"/>
                <a:gd name="T35" fmla="*/ 21 h 357"/>
                <a:gd name="T36" fmla="*/ 44 w 74"/>
                <a:gd name="T37" fmla="*/ 18 h 357"/>
                <a:gd name="T38" fmla="*/ 43 w 74"/>
                <a:gd name="T39" fmla="*/ 20 h 357"/>
                <a:gd name="T40" fmla="*/ 41 w 74"/>
                <a:gd name="T41" fmla="*/ 45 h 357"/>
                <a:gd name="T42" fmla="*/ 37 w 74"/>
                <a:gd name="T43" fmla="*/ 105 h 357"/>
                <a:gd name="T44" fmla="*/ 34 w 74"/>
                <a:gd name="T45" fmla="*/ 136 h 357"/>
                <a:gd name="T46" fmla="*/ 21 w 74"/>
                <a:gd name="T47" fmla="*/ 224 h 357"/>
                <a:gd name="T48" fmla="*/ 18 w 74"/>
                <a:gd name="T49" fmla="*/ 251 h 357"/>
                <a:gd name="T50" fmla="*/ 11 w 74"/>
                <a:gd name="T51" fmla="*/ 275 h 357"/>
                <a:gd name="T52" fmla="*/ 5 w 74"/>
                <a:gd name="T53" fmla="*/ 314 h 357"/>
                <a:gd name="T54" fmla="*/ 3 w 74"/>
                <a:gd name="T55" fmla="*/ 357 h 357"/>
                <a:gd name="T56" fmla="*/ 11 w 74"/>
                <a:gd name="T57" fmla="*/ 319 h 357"/>
                <a:gd name="T58" fmla="*/ 13 w 74"/>
                <a:gd name="T59" fmla="*/ 308 h 357"/>
                <a:gd name="T60" fmla="*/ 15 w 74"/>
                <a:gd name="T61" fmla="*/ 286 h 357"/>
                <a:gd name="T62" fmla="*/ 16 w 74"/>
                <a:gd name="T63" fmla="*/ 277 h 357"/>
                <a:gd name="T64" fmla="*/ 17 w 74"/>
                <a:gd name="T65" fmla="*/ 289 h 357"/>
                <a:gd name="T66" fmla="*/ 15 w 74"/>
                <a:gd name="T67" fmla="*/ 328 h 357"/>
                <a:gd name="T68" fmla="*/ 27 w 74"/>
                <a:gd name="T69" fmla="*/ 310 h 357"/>
                <a:gd name="T70" fmla="*/ 35 w 74"/>
                <a:gd name="T71" fmla="*/ 279 h 357"/>
                <a:gd name="T72" fmla="*/ 39 w 74"/>
                <a:gd name="T73" fmla="*/ 264 h 357"/>
                <a:gd name="T74" fmla="*/ 45 w 74"/>
                <a:gd name="T75" fmla="*/ 243 h 357"/>
                <a:gd name="T76" fmla="*/ 55 w 74"/>
                <a:gd name="T77" fmla="*/ 178 h 357"/>
                <a:gd name="T78" fmla="*/ 58 w 74"/>
                <a:gd name="T79" fmla="*/ 157 h 357"/>
                <a:gd name="T80" fmla="*/ 57 w 74"/>
                <a:gd name="T81" fmla="*/ 141 h 357"/>
                <a:gd name="T82" fmla="*/ 59 w 74"/>
                <a:gd name="T83" fmla="*/ 115 h 357"/>
                <a:gd name="T84" fmla="*/ 64 w 74"/>
                <a:gd name="T85" fmla="*/ 108 h 357"/>
                <a:gd name="T86" fmla="*/ 66 w 74"/>
                <a:gd name="T87" fmla="*/ 95 h 357"/>
                <a:gd name="T88" fmla="*/ 64 w 74"/>
                <a:gd name="T89" fmla="*/ 95 h 357"/>
                <a:gd name="T90" fmla="*/ 62 w 74"/>
                <a:gd name="T91" fmla="*/ 92 h 357"/>
                <a:gd name="T92" fmla="*/ 66 w 74"/>
                <a:gd name="T93" fmla="*/ 88 h 357"/>
                <a:gd name="T94" fmla="*/ 69 w 74"/>
                <a:gd name="T95" fmla="*/ 80 h 357"/>
                <a:gd name="T96" fmla="*/ 67 w 74"/>
                <a:gd name="T97" fmla="*/ 73 h 357"/>
                <a:gd name="T98" fmla="*/ 70 w 74"/>
                <a:gd name="T99" fmla="*/ 73 h 357"/>
                <a:gd name="T100" fmla="*/ 64 w 74"/>
                <a:gd name="T101" fmla="*/ 65 h 357"/>
                <a:gd name="T102" fmla="*/ 73 w 74"/>
                <a:gd name="T103" fmla="*/ 60 h 357"/>
                <a:gd name="T104" fmla="*/ 70 w 74"/>
                <a:gd name="T105" fmla="*/ 52 h 357"/>
                <a:gd name="T106" fmla="*/ 70 w 74"/>
                <a:gd name="T107" fmla="*/ 50 h 357"/>
                <a:gd name="T108" fmla="*/ 73 w 74"/>
                <a:gd name="T109" fmla="*/ 25 h 357"/>
                <a:gd name="T110" fmla="*/ 70 w 74"/>
                <a:gd name="T111" fmla="*/ 22 h 357"/>
                <a:gd name="T112" fmla="*/ 66 w 74"/>
                <a:gd name="T113" fmla="*/ 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" h="357">
                  <a:moveTo>
                    <a:pt x="16" y="274"/>
                  </a:moveTo>
                  <a:cubicBezTo>
                    <a:pt x="17" y="279"/>
                    <a:pt x="17" y="274"/>
                    <a:pt x="15" y="276"/>
                  </a:cubicBezTo>
                  <a:cubicBezTo>
                    <a:pt x="14" y="273"/>
                    <a:pt x="14" y="279"/>
                    <a:pt x="15" y="272"/>
                  </a:cubicBezTo>
                  <a:cubicBezTo>
                    <a:pt x="17" y="275"/>
                    <a:pt x="15" y="271"/>
                    <a:pt x="16" y="274"/>
                  </a:cubicBezTo>
                  <a:close/>
                  <a:moveTo>
                    <a:pt x="42" y="194"/>
                  </a:moveTo>
                  <a:cubicBezTo>
                    <a:pt x="41" y="195"/>
                    <a:pt x="41" y="195"/>
                    <a:pt x="41" y="195"/>
                  </a:cubicBezTo>
                  <a:cubicBezTo>
                    <a:pt x="40" y="194"/>
                    <a:pt x="41" y="195"/>
                    <a:pt x="41" y="193"/>
                  </a:cubicBezTo>
                  <a:cubicBezTo>
                    <a:pt x="40" y="188"/>
                    <a:pt x="40" y="194"/>
                    <a:pt x="41" y="192"/>
                  </a:cubicBezTo>
                  <a:cubicBezTo>
                    <a:pt x="42" y="193"/>
                    <a:pt x="42" y="191"/>
                    <a:pt x="42" y="194"/>
                  </a:cubicBezTo>
                  <a:close/>
                  <a:moveTo>
                    <a:pt x="63" y="1"/>
                  </a:moveTo>
                  <a:cubicBezTo>
                    <a:pt x="62" y="2"/>
                    <a:pt x="63" y="1"/>
                    <a:pt x="62" y="3"/>
                  </a:cubicBezTo>
                  <a:cubicBezTo>
                    <a:pt x="61" y="3"/>
                    <a:pt x="61" y="4"/>
                    <a:pt x="61" y="4"/>
                  </a:cubicBezTo>
                  <a:cubicBezTo>
                    <a:pt x="61" y="4"/>
                    <a:pt x="60" y="4"/>
                    <a:pt x="60" y="5"/>
                  </a:cubicBezTo>
                  <a:cubicBezTo>
                    <a:pt x="57" y="3"/>
                    <a:pt x="58" y="2"/>
                    <a:pt x="54" y="2"/>
                  </a:cubicBezTo>
                  <a:cubicBezTo>
                    <a:pt x="50" y="9"/>
                    <a:pt x="52" y="27"/>
                    <a:pt x="52" y="34"/>
                  </a:cubicBezTo>
                  <a:cubicBezTo>
                    <a:pt x="53" y="48"/>
                    <a:pt x="51" y="49"/>
                    <a:pt x="52" y="64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2" y="72"/>
                    <a:pt x="52" y="67"/>
                    <a:pt x="51" y="72"/>
                  </a:cubicBezTo>
                  <a:cubicBezTo>
                    <a:pt x="50" y="82"/>
                    <a:pt x="51" y="97"/>
                    <a:pt x="50" y="107"/>
                  </a:cubicBezTo>
                  <a:cubicBezTo>
                    <a:pt x="49" y="113"/>
                    <a:pt x="49" y="105"/>
                    <a:pt x="49" y="112"/>
                  </a:cubicBezTo>
                  <a:cubicBezTo>
                    <a:pt x="48" y="114"/>
                    <a:pt x="49" y="115"/>
                    <a:pt x="48" y="117"/>
                  </a:cubicBezTo>
                  <a:cubicBezTo>
                    <a:pt x="46" y="124"/>
                    <a:pt x="45" y="165"/>
                    <a:pt x="46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3" y="177"/>
                    <a:pt x="45" y="169"/>
                    <a:pt x="44" y="175"/>
                  </a:cubicBezTo>
                  <a:cubicBezTo>
                    <a:pt x="43" y="179"/>
                    <a:pt x="45" y="184"/>
                    <a:pt x="42" y="186"/>
                  </a:cubicBezTo>
                  <a:cubicBezTo>
                    <a:pt x="40" y="179"/>
                    <a:pt x="43" y="151"/>
                    <a:pt x="43" y="138"/>
                  </a:cubicBezTo>
                  <a:cubicBezTo>
                    <a:pt x="43" y="129"/>
                    <a:pt x="45" y="119"/>
                    <a:pt x="46" y="11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86"/>
                    <a:pt x="46" y="80"/>
                    <a:pt x="47" y="73"/>
                  </a:cubicBezTo>
                  <a:cubicBezTo>
                    <a:pt x="47" y="69"/>
                    <a:pt x="48" y="64"/>
                    <a:pt x="48" y="60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6" y="45"/>
                    <a:pt x="46" y="53"/>
                    <a:pt x="46" y="48"/>
                  </a:cubicBezTo>
                  <a:cubicBezTo>
                    <a:pt x="45" y="43"/>
                    <a:pt x="47" y="46"/>
                    <a:pt x="45" y="40"/>
                  </a:cubicBezTo>
                  <a:cubicBezTo>
                    <a:pt x="48" y="38"/>
                    <a:pt x="47" y="32"/>
                    <a:pt x="45" y="28"/>
                  </a:cubicBezTo>
                  <a:cubicBezTo>
                    <a:pt x="44" y="24"/>
                    <a:pt x="46" y="24"/>
                    <a:pt x="47" y="21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4" y="18"/>
                    <a:pt x="44" y="18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3"/>
                  </a:cubicBezTo>
                  <a:cubicBezTo>
                    <a:pt x="41" y="31"/>
                    <a:pt x="42" y="38"/>
                    <a:pt x="41" y="45"/>
                  </a:cubicBezTo>
                  <a:cubicBezTo>
                    <a:pt x="41" y="49"/>
                    <a:pt x="42" y="55"/>
                    <a:pt x="42" y="6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7" y="109"/>
                    <a:pt x="36" y="111"/>
                    <a:pt x="36" y="115"/>
                  </a:cubicBezTo>
                  <a:cubicBezTo>
                    <a:pt x="34" y="136"/>
                    <a:pt x="34" y="136"/>
                    <a:pt x="34" y="136"/>
                  </a:cubicBezTo>
                  <a:cubicBezTo>
                    <a:pt x="31" y="156"/>
                    <a:pt x="28" y="192"/>
                    <a:pt x="24" y="210"/>
                  </a:cubicBezTo>
                  <a:cubicBezTo>
                    <a:pt x="23" y="213"/>
                    <a:pt x="21" y="221"/>
                    <a:pt x="21" y="224"/>
                  </a:cubicBezTo>
                  <a:cubicBezTo>
                    <a:pt x="20" y="232"/>
                    <a:pt x="19" y="233"/>
                    <a:pt x="17" y="242"/>
                  </a:cubicBezTo>
                  <a:cubicBezTo>
                    <a:pt x="17" y="246"/>
                    <a:pt x="15" y="248"/>
                    <a:pt x="18" y="251"/>
                  </a:cubicBezTo>
                  <a:cubicBezTo>
                    <a:pt x="16" y="253"/>
                    <a:pt x="16" y="251"/>
                    <a:pt x="15" y="255"/>
                  </a:cubicBezTo>
                  <a:cubicBezTo>
                    <a:pt x="13" y="261"/>
                    <a:pt x="12" y="268"/>
                    <a:pt x="11" y="275"/>
                  </a:cubicBezTo>
                  <a:cubicBezTo>
                    <a:pt x="10" y="293"/>
                    <a:pt x="7" y="297"/>
                    <a:pt x="7" y="302"/>
                  </a:cubicBezTo>
                  <a:cubicBezTo>
                    <a:pt x="5" y="314"/>
                    <a:pt x="5" y="314"/>
                    <a:pt x="5" y="314"/>
                  </a:cubicBezTo>
                  <a:cubicBezTo>
                    <a:pt x="5" y="317"/>
                    <a:pt x="3" y="325"/>
                    <a:pt x="3" y="328"/>
                  </a:cubicBezTo>
                  <a:cubicBezTo>
                    <a:pt x="2" y="338"/>
                    <a:pt x="0" y="353"/>
                    <a:pt x="3" y="357"/>
                  </a:cubicBezTo>
                  <a:cubicBezTo>
                    <a:pt x="5" y="355"/>
                    <a:pt x="5" y="351"/>
                    <a:pt x="6" y="348"/>
                  </a:cubicBezTo>
                  <a:cubicBezTo>
                    <a:pt x="9" y="339"/>
                    <a:pt x="10" y="328"/>
                    <a:pt x="11" y="319"/>
                  </a:cubicBezTo>
                  <a:cubicBezTo>
                    <a:pt x="12" y="314"/>
                    <a:pt x="12" y="317"/>
                    <a:pt x="13" y="314"/>
                  </a:cubicBezTo>
                  <a:cubicBezTo>
                    <a:pt x="13" y="312"/>
                    <a:pt x="13" y="310"/>
                    <a:pt x="13" y="308"/>
                  </a:cubicBezTo>
                  <a:cubicBezTo>
                    <a:pt x="13" y="303"/>
                    <a:pt x="14" y="302"/>
                    <a:pt x="14" y="298"/>
                  </a:cubicBezTo>
                  <a:cubicBezTo>
                    <a:pt x="14" y="293"/>
                    <a:pt x="14" y="290"/>
                    <a:pt x="15" y="286"/>
                  </a:cubicBezTo>
                  <a:cubicBezTo>
                    <a:pt x="15" y="285"/>
                    <a:pt x="15" y="283"/>
                    <a:pt x="15" y="281"/>
                  </a:cubicBezTo>
                  <a:cubicBezTo>
                    <a:pt x="16" y="277"/>
                    <a:pt x="16" y="277"/>
                    <a:pt x="16" y="277"/>
                  </a:cubicBezTo>
                  <a:cubicBezTo>
                    <a:pt x="17" y="278"/>
                    <a:pt x="17" y="276"/>
                    <a:pt x="18" y="280"/>
                  </a:cubicBezTo>
                  <a:cubicBezTo>
                    <a:pt x="17" y="289"/>
                    <a:pt x="17" y="289"/>
                    <a:pt x="17" y="289"/>
                  </a:cubicBezTo>
                  <a:cubicBezTo>
                    <a:pt x="17" y="301"/>
                    <a:pt x="19" y="302"/>
                    <a:pt x="16" y="304"/>
                  </a:cubicBezTo>
                  <a:cubicBezTo>
                    <a:pt x="18" y="311"/>
                    <a:pt x="12" y="323"/>
                    <a:pt x="15" y="328"/>
                  </a:cubicBezTo>
                  <a:cubicBezTo>
                    <a:pt x="20" y="326"/>
                    <a:pt x="20" y="313"/>
                    <a:pt x="23" y="308"/>
                  </a:cubicBezTo>
                  <a:cubicBezTo>
                    <a:pt x="27" y="310"/>
                    <a:pt x="25" y="309"/>
                    <a:pt x="27" y="310"/>
                  </a:cubicBezTo>
                  <a:cubicBezTo>
                    <a:pt x="29" y="307"/>
                    <a:pt x="27" y="311"/>
                    <a:pt x="29" y="307"/>
                  </a:cubicBezTo>
                  <a:cubicBezTo>
                    <a:pt x="30" y="304"/>
                    <a:pt x="35" y="282"/>
                    <a:pt x="35" y="279"/>
                  </a:cubicBezTo>
                  <a:cubicBezTo>
                    <a:pt x="37" y="272"/>
                    <a:pt x="37" y="272"/>
                    <a:pt x="37" y="272"/>
                  </a:cubicBezTo>
                  <a:cubicBezTo>
                    <a:pt x="40" y="269"/>
                    <a:pt x="39" y="268"/>
                    <a:pt x="39" y="264"/>
                  </a:cubicBezTo>
                  <a:cubicBezTo>
                    <a:pt x="40" y="262"/>
                    <a:pt x="41" y="260"/>
                    <a:pt x="41" y="257"/>
                  </a:cubicBezTo>
                  <a:cubicBezTo>
                    <a:pt x="43" y="252"/>
                    <a:pt x="44" y="248"/>
                    <a:pt x="45" y="243"/>
                  </a:cubicBezTo>
                  <a:cubicBezTo>
                    <a:pt x="47" y="235"/>
                    <a:pt x="51" y="206"/>
                    <a:pt x="53" y="197"/>
                  </a:cubicBezTo>
                  <a:cubicBezTo>
                    <a:pt x="55" y="186"/>
                    <a:pt x="52" y="187"/>
                    <a:pt x="55" y="178"/>
                  </a:cubicBezTo>
                  <a:cubicBezTo>
                    <a:pt x="58" y="172"/>
                    <a:pt x="56" y="176"/>
                    <a:pt x="54" y="170"/>
                  </a:cubicBezTo>
                  <a:cubicBezTo>
                    <a:pt x="54" y="167"/>
                    <a:pt x="56" y="159"/>
                    <a:pt x="58" y="157"/>
                  </a:cubicBezTo>
                  <a:cubicBezTo>
                    <a:pt x="55" y="151"/>
                    <a:pt x="59" y="147"/>
                    <a:pt x="57" y="141"/>
                  </a:cubicBezTo>
                  <a:cubicBezTo>
                    <a:pt x="57" y="141"/>
                    <a:pt x="57" y="141"/>
                    <a:pt x="57" y="141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7" y="129"/>
                    <a:pt x="59" y="122"/>
                    <a:pt x="59" y="115"/>
                  </a:cubicBezTo>
                  <a:cubicBezTo>
                    <a:pt x="62" y="112"/>
                    <a:pt x="61" y="114"/>
                    <a:pt x="61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5"/>
                    <a:pt x="64" y="101"/>
                    <a:pt x="65" y="98"/>
                  </a:cubicBezTo>
                  <a:cubicBezTo>
                    <a:pt x="66" y="95"/>
                    <a:pt x="65" y="99"/>
                    <a:pt x="66" y="95"/>
                  </a:cubicBezTo>
                  <a:cubicBezTo>
                    <a:pt x="65" y="95"/>
                    <a:pt x="65" y="95"/>
                    <a:pt x="65" y="95"/>
                  </a:cubicBezTo>
                  <a:cubicBezTo>
                    <a:pt x="65" y="95"/>
                    <a:pt x="65" y="95"/>
                    <a:pt x="64" y="95"/>
                  </a:cubicBezTo>
                  <a:cubicBezTo>
                    <a:pt x="64" y="95"/>
                    <a:pt x="64" y="95"/>
                    <a:pt x="64" y="94"/>
                  </a:cubicBezTo>
                  <a:cubicBezTo>
                    <a:pt x="62" y="94"/>
                    <a:pt x="62" y="93"/>
                    <a:pt x="62" y="92"/>
                  </a:cubicBezTo>
                  <a:cubicBezTo>
                    <a:pt x="64" y="91"/>
                    <a:pt x="63" y="92"/>
                    <a:pt x="65" y="92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3"/>
                    <a:pt x="65" y="81"/>
                    <a:pt x="69" y="80"/>
                  </a:cubicBezTo>
                  <a:cubicBezTo>
                    <a:pt x="68" y="77"/>
                    <a:pt x="67" y="76"/>
                    <a:pt x="66" y="73"/>
                  </a:cubicBezTo>
                  <a:cubicBezTo>
                    <a:pt x="66" y="73"/>
                    <a:pt x="66" y="73"/>
                    <a:pt x="67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9" y="73"/>
                    <a:pt x="69" y="73"/>
                    <a:pt x="70" y="73"/>
                  </a:cubicBezTo>
                  <a:cubicBezTo>
                    <a:pt x="67" y="67"/>
                    <a:pt x="67" y="72"/>
                    <a:pt x="68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8" y="63"/>
                    <a:pt x="66" y="64"/>
                    <a:pt x="68" y="60"/>
                  </a:cubicBezTo>
                  <a:cubicBezTo>
                    <a:pt x="69" y="61"/>
                    <a:pt x="71" y="63"/>
                    <a:pt x="73" y="60"/>
                  </a:cubicBezTo>
                  <a:cubicBezTo>
                    <a:pt x="74" y="59"/>
                    <a:pt x="72" y="60"/>
                    <a:pt x="72" y="59"/>
                  </a:cubicBezTo>
                  <a:cubicBezTo>
                    <a:pt x="71" y="56"/>
                    <a:pt x="72" y="54"/>
                    <a:pt x="70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3" y="43"/>
                    <a:pt x="72" y="46"/>
                    <a:pt x="71" y="39"/>
                  </a:cubicBezTo>
                  <a:cubicBezTo>
                    <a:pt x="71" y="37"/>
                    <a:pt x="71" y="29"/>
                    <a:pt x="73" y="25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3"/>
                    <a:pt x="72" y="23"/>
                    <a:pt x="70" y="22"/>
                  </a:cubicBezTo>
                  <a:cubicBezTo>
                    <a:pt x="71" y="16"/>
                    <a:pt x="71" y="20"/>
                    <a:pt x="68" y="18"/>
                  </a:cubicBezTo>
                  <a:cubicBezTo>
                    <a:pt x="66" y="16"/>
                    <a:pt x="66" y="15"/>
                    <a:pt x="66" y="12"/>
                  </a:cubicBezTo>
                  <a:cubicBezTo>
                    <a:pt x="66" y="0"/>
                    <a:pt x="63" y="11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0" name="Freeform 65"/>
            <p:cNvSpPr>
              <a:spLocks noEditPoints="1"/>
            </p:cNvSpPr>
            <p:nvPr/>
          </p:nvSpPr>
          <p:spPr bwMode="auto">
            <a:xfrm>
              <a:off x="1228825" y="5319458"/>
              <a:ext cx="95496" cy="260658"/>
            </a:xfrm>
            <a:custGeom>
              <a:avLst/>
              <a:gdLst>
                <a:gd name="T0" fmla="*/ 43 w 95"/>
                <a:gd name="T1" fmla="*/ 89 h 259"/>
                <a:gd name="T2" fmla="*/ 41 w 95"/>
                <a:gd name="T3" fmla="*/ 88 h 259"/>
                <a:gd name="T4" fmla="*/ 42 w 95"/>
                <a:gd name="T5" fmla="*/ 85 h 259"/>
                <a:gd name="T6" fmla="*/ 39 w 95"/>
                <a:gd name="T7" fmla="*/ 79 h 259"/>
                <a:gd name="T8" fmla="*/ 37 w 95"/>
                <a:gd name="T9" fmla="*/ 76 h 259"/>
                <a:gd name="T10" fmla="*/ 21 w 95"/>
                <a:gd name="T11" fmla="*/ 77 h 259"/>
                <a:gd name="T12" fmla="*/ 19 w 95"/>
                <a:gd name="T13" fmla="*/ 78 h 259"/>
                <a:gd name="T14" fmla="*/ 34 w 95"/>
                <a:gd name="T15" fmla="*/ 69 h 259"/>
                <a:gd name="T16" fmla="*/ 34 w 95"/>
                <a:gd name="T17" fmla="*/ 69 h 259"/>
                <a:gd name="T18" fmla="*/ 31 w 95"/>
                <a:gd name="T19" fmla="*/ 57 h 259"/>
                <a:gd name="T20" fmla="*/ 25 w 95"/>
                <a:gd name="T21" fmla="*/ 45 h 259"/>
                <a:gd name="T22" fmla="*/ 22 w 95"/>
                <a:gd name="T23" fmla="*/ 30 h 259"/>
                <a:gd name="T24" fmla="*/ 18 w 95"/>
                <a:gd name="T25" fmla="*/ 22 h 259"/>
                <a:gd name="T26" fmla="*/ 35 w 95"/>
                <a:gd name="T27" fmla="*/ 33 h 259"/>
                <a:gd name="T28" fmla="*/ 27 w 95"/>
                <a:gd name="T29" fmla="*/ 18 h 259"/>
                <a:gd name="T30" fmla="*/ 30 w 95"/>
                <a:gd name="T31" fmla="*/ 18 h 259"/>
                <a:gd name="T32" fmla="*/ 52 w 95"/>
                <a:gd name="T33" fmla="*/ 48 h 259"/>
                <a:gd name="T34" fmla="*/ 25 w 95"/>
                <a:gd name="T35" fmla="*/ 0 h 259"/>
                <a:gd name="T36" fmla="*/ 26 w 95"/>
                <a:gd name="T37" fmla="*/ 12 h 259"/>
                <a:gd name="T38" fmla="*/ 19 w 95"/>
                <a:gd name="T39" fmla="*/ 14 h 259"/>
                <a:gd name="T40" fmla="*/ 16 w 95"/>
                <a:gd name="T41" fmla="*/ 14 h 259"/>
                <a:gd name="T42" fmla="*/ 10 w 95"/>
                <a:gd name="T43" fmla="*/ 31 h 259"/>
                <a:gd name="T44" fmla="*/ 13 w 95"/>
                <a:gd name="T45" fmla="*/ 52 h 259"/>
                <a:gd name="T46" fmla="*/ 18 w 95"/>
                <a:gd name="T47" fmla="*/ 69 h 259"/>
                <a:gd name="T48" fmla="*/ 10 w 95"/>
                <a:gd name="T49" fmla="*/ 61 h 259"/>
                <a:gd name="T50" fmla="*/ 6 w 95"/>
                <a:gd name="T51" fmla="*/ 51 h 259"/>
                <a:gd name="T52" fmla="*/ 5 w 95"/>
                <a:gd name="T53" fmla="*/ 61 h 259"/>
                <a:gd name="T54" fmla="*/ 10 w 95"/>
                <a:gd name="T55" fmla="*/ 74 h 259"/>
                <a:gd name="T56" fmla="*/ 12 w 95"/>
                <a:gd name="T57" fmla="*/ 88 h 259"/>
                <a:gd name="T58" fmla="*/ 20 w 95"/>
                <a:gd name="T59" fmla="*/ 101 h 259"/>
                <a:gd name="T60" fmla="*/ 29 w 95"/>
                <a:gd name="T61" fmla="*/ 118 h 259"/>
                <a:gd name="T62" fmla="*/ 41 w 95"/>
                <a:gd name="T63" fmla="*/ 141 h 259"/>
                <a:gd name="T64" fmla="*/ 42 w 95"/>
                <a:gd name="T65" fmla="*/ 144 h 259"/>
                <a:gd name="T66" fmla="*/ 55 w 95"/>
                <a:gd name="T67" fmla="*/ 173 h 259"/>
                <a:gd name="T68" fmla="*/ 59 w 95"/>
                <a:gd name="T69" fmla="*/ 183 h 259"/>
                <a:gd name="T70" fmla="*/ 61 w 95"/>
                <a:gd name="T71" fmla="*/ 188 h 259"/>
                <a:gd name="T72" fmla="*/ 65 w 95"/>
                <a:gd name="T73" fmla="*/ 199 h 259"/>
                <a:gd name="T74" fmla="*/ 72 w 95"/>
                <a:gd name="T75" fmla="*/ 217 h 259"/>
                <a:gd name="T76" fmla="*/ 81 w 95"/>
                <a:gd name="T77" fmla="*/ 234 h 259"/>
                <a:gd name="T78" fmla="*/ 95 w 95"/>
                <a:gd name="T79" fmla="*/ 259 h 259"/>
                <a:gd name="T80" fmla="*/ 92 w 95"/>
                <a:gd name="T81" fmla="*/ 245 h 259"/>
                <a:gd name="T82" fmla="*/ 86 w 95"/>
                <a:gd name="T83" fmla="*/ 226 h 259"/>
                <a:gd name="T84" fmla="*/ 77 w 95"/>
                <a:gd name="T85" fmla="*/ 204 h 259"/>
                <a:gd name="T86" fmla="*/ 74 w 95"/>
                <a:gd name="T87" fmla="*/ 186 h 259"/>
                <a:gd name="T88" fmla="*/ 78 w 95"/>
                <a:gd name="T89" fmla="*/ 170 h 259"/>
                <a:gd name="T90" fmla="*/ 78 w 95"/>
                <a:gd name="T91" fmla="*/ 159 h 259"/>
                <a:gd name="T92" fmla="*/ 75 w 95"/>
                <a:gd name="T93" fmla="*/ 152 h 259"/>
                <a:gd name="T94" fmla="*/ 72 w 95"/>
                <a:gd name="T95" fmla="*/ 139 h 259"/>
                <a:gd name="T96" fmla="*/ 74 w 95"/>
                <a:gd name="T97" fmla="*/ 135 h 259"/>
                <a:gd name="T98" fmla="*/ 67 w 95"/>
                <a:gd name="T99" fmla="*/ 115 h 259"/>
                <a:gd name="T100" fmla="*/ 61 w 95"/>
                <a:gd name="T101" fmla="*/ 85 h 259"/>
                <a:gd name="T102" fmla="*/ 64 w 95"/>
                <a:gd name="T103" fmla="*/ 92 h 259"/>
                <a:gd name="T104" fmla="*/ 72 w 95"/>
                <a:gd name="T105" fmla="*/ 111 h 259"/>
                <a:gd name="T106" fmla="*/ 80 w 95"/>
                <a:gd name="T107" fmla="*/ 129 h 259"/>
                <a:gd name="T108" fmla="*/ 84 w 95"/>
                <a:gd name="T109" fmla="*/ 115 h 259"/>
                <a:gd name="T110" fmla="*/ 77 w 95"/>
                <a:gd name="T111" fmla="*/ 101 h 259"/>
                <a:gd name="T112" fmla="*/ 69 w 95"/>
                <a:gd name="T113" fmla="*/ 84 h 259"/>
                <a:gd name="T114" fmla="*/ 64 w 95"/>
                <a:gd name="T115" fmla="*/ 70 h 259"/>
                <a:gd name="T116" fmla="*/ 53 w 95"/>
                <a:gd name="T117" fmla="*/ 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5" h="259">
                  <a:moveTo>
                    <a:pt x="42" y="85"/>
                  </a:moveTo>
                  <a:cubicBezTo>
                    <a:pt x="44" y="90"/>
                    <a:pt x="43" y="89"/>
                    <a:pt x="43" y="89"/>
                  </a:cubicBezTo>
                  <a:cubicBezTo>
                    <a:pt x="42" y="90"/>
                    <a:pt x="44" y="91"/>
                    <a:pt x="42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9" y="85"/>
                    <a:pt x="42" y="84"/>
                    <a:pt x="42" y="84"/>
                  </a:cubicBezTo>
                  <a:cubicBezTo>
                    <a:pt x="42" y="85"/>
                    <a:pt x="42" y="85"/>
                    <a:pt x="42" y="85"/>
                  </a:cubicBezTo>
                  <a:close/>
                  <a:moveTo>
                    <a:pt x="37" y="76"/>
                  </a:moveTo>
                  <a:cubicBezTo>
                    <a:pt x="40" y="79"/>
                    <a:pt x="38" y="77"/>
                    <a:pt x="39" y="79"/>
                  </a:cubicBezTo>
                  <a:cubicBezTo>
                    <a:pt x="40" y="81"/>
                    <a:pt x="40" y="81"/>
                    <a:pt x="40" y="83"/>
                  </a:cubicBezTo>
                  <a:cubicBezTo>
                    <a:pt x="37" y="81"/>
                    <a:pt x="38" y="82"/>
                    <a:pt x="37" y="76"/>
                  </a:cubicBezTo>
                  <a:close/>
                  <a:moveTo>
                    <a:pt x="20" y="78"/>
                  </a:moveTo>
                  <a:cubicBezTo>
                    <a:pt x="20" y="76"/>
                    <a:pt x="19" y="76"/>
                    <a:pt x="21" y="77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80"/>
                    <a:pt x="19" y="78"/>
                    <a:pt x="19" y="78"/>
                  </a:cubicBezTo>
                  <a:lnTo>
                    <a:pt x="20" y="78"/>
                  </a:lnTo>
                  <a:close/>
                  <a:moveTo>
                    <a:pt x="34" y="69"/>
                  </a:moveTo>
                  <a:cubicBezTo>
                    <a:pt x="36" y="71"/>
                    <a:pt x="37" y="69"/>
                    <a:pt x="35" y="73"/>
                  </a:cubicBezTo>
                  <a:cubicBezTo>
                    <a:pt x="33" y="72"/>
                    <a:pt x="33" y="72"/>
                    <a:pt x="34" y="69"/>
                  </a:cubicBezTo>
                  <a:close/>
                  <a:moveTo>
                    <a:pt x="25" y="45"/>
                  </a:moveTo>
                  <a:cubicBezTo>
                    <a:pt x="27" y="47"/>
                    <a:pt x="30" y="51"/>
                    <a:pt x="31" y="57"/>
                  </a:cubicBezTo>
                  <a:cubicBezTo>
                    <a:pt x="27" y="57"/>
                    <a:pt x="29" y="57"/>
                    <a:pt x="27" y="51"/>
                  </a:cubicBezTo>
                  <a:cubicBezTo>
                    <a:pt x="26" y="49"/>
                    <a:pt x="24" y="48"/>
                    <a:pt x="25" y="45"/>
                  </a:cubicBezTo>
                  <a:close/>
                  <a:moveTo>
                    <a:pt x="21" y="24"/>
                  </a:moveTo>
                  <a:cubicBezTo>
                    <a:pt x="22" y="30"/>
                    <a:pt x="22" y="30"/>
                    <a:pt x="22" y="30"/>
                  </a:cubicBezTo>
                  <a:cubicBezTo>
                    <a:pt x="19" y="28"/>
                    <a:pt x="21" y="30"/>
                    <a:pt x="19" y="26"/>
                  </a:cubicBezTo>
                  <a:cubicBezTo>
                    <a:pt x="18" y="24"/>
                    <a:pt x="17" y="25"/>
                    <a:pt x="18" y="22"/>
                  </a:cubicBezTo>
                  <a:cubicBezTo>
                    <a:pt x="20" y="22"/>
                    <a:pt x="20" y="22"/>
                    <a:pt x="21" y="24"/>
                  </a:cubicBezTo>
                  <a:close/>
                  <a:moveTo>
                    <a:pt x="35" y="33"/>
                  </a:moveTo>
                  <a:cubicBezTo>
                    <a:pt x="32" y="28"/>
                    <a:pt x="32" y="33"/>
                    <a:pt x="31" y="26"/>
                  </a:cubicBezTo>
                  <a:cubicBezTo>
                    <a:pt x="29" y="19"/>
                    <a:pt x="29" y="23"/>
                    <a:pt x="27" y="18"/>
                  </a:cubicBezTo>
                  <a:cubicBezTo>
                    <a:pt x="28" y="16"/>
                    <a:pt x="29" y="17"/>
                    <a:pt x="31" y="16"/>
                  </a:cubicBezTo>
                  <a:cubicBezTo>
                    <a:pt x="30" y="18"/>
                    <a:pt x="30" y="14"/>
                    <a:pt x="30" y="18"/>
                  </a:cubicBezTo>
                  <a:cubicBezTo>
                    <a:pt x="31" y="20"/>
                    <a:pt x="34" y="28"/>
                    <a:pt x="35" y="33"/>
                  </a:cubicBezTo>
                  <a:close/>
                  <a:moveTo>
                    <a:pt x="52" y="48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27" y="1"/>
                    <a:pt x="25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3" y="10"/>
                    <a:pt x="17" y="3"/>
                    <a:pt x="18" y="12"/>
                  </a:cubicBezTo>
                  <a:cubicBezTo>
                    <a:pt x="18" y="12"/>
                    <a:pt x="19" y="14"/>
                    <a:pt x="19" y="14"/>
                  </a:cubicBezTo>
                  <a:cubicBezTo>
                    <a:pt x="20" y="21"/>
                    <a:pt x="18" y="18"/>
                    <a:pt x="18" y="19"/>
                  </a:cubicBezTo>
                  <a:cubicBezTo>
                    <a:pt x="16" y="17"/>
                    <a:pt x="16" y="17"/>
                    <a:pt x="16" y="14"/>
                  </a:cubicBezTo>
                  <a:cubicBezTo>
                    <a:pt x="12" y="14"/>
                    <a:pt x="14" y="13"/>
                    <a:pt x="12" y="16"/>
                  </a:cubicBezTo>
                  <a:cubicBezTo>
                    <a:pt x="9" y="20"/>
                    <a:pt x="9" y="26"/>
                    <a:pt x="10" y="3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6"/>
                    <a:pt x="12" y="41"/>
                    <a:pt x="13" y="52"/>
                  </a:cubicBezTo>
                  <a:cubicBezTo>
                    <a:pt x="16" y="55"/>
                    <a:pt x="14" y="54"/>
                    <a:pt x="15" y="60"/>
                  </a:cubicBezTo>
                  <a:cubicBezTo>
                    <a:pt x="16" y="64"/>
                    <a:pt x="17" y="65"/>
                    <a:pt x="18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0" y="64"/>
                    <a:pt x="10" y="65"/>
                    <a:pt x="10" y="61"/>
                  </a:cubicBezTo>
                  <a:cubicBezTo>
                    <a:pt x="7" y="61"/>
                    <a:pt x="7" y="58"/>
                    <a:pt x="7" y="54"/>
                  </a:cubicBezTo>
                  <a:cubicBezTo>
                    <a:pt x="6" y="49"/>
                    <a:pt x="7" y="54"/>
                    <a:pt x="6" y="51"/>
                  </a:cubicBezTo>
                  <a:cubicBezTo>
                    <a:pt x="4" y="47"/>
                    <a:pt x="6" y="50"/>
                    <a:pt x="4" y="47"/>
                  </a:cubicBezTo>
                  <a:cubicBezTo>
                    <a:pt x="1" y="51"/>
                    <a:pt x="0" y="59"/>
                    <a:pt x="5" y="61"/>
                  </a:cubicBezTo>
                  <a:cubicBezTo>
                    <a:pt x="5" y="67"/>
                    <a:pt x="6" y="65"/>
                    <a:pt x="7" y="69"/>
                  </a:cubicBezTo>
                  <a:cubicBezTo>
                    <a:pt x="8" y="72"/>
                    <a:pt x="7" y="73"/>
                    <a:pt x="10" y="74"/>
                  </a:cubicBezTo>
                  <a:cubicBezTo>
                    <a:pt x="9" y="79"/>
                    <a:pt x="11" y="82"/>
                    <a:pt x="13" y="85"/>
                  </a:cubicBezTo>
                  <a:cubicBezTo>
                    <a:pt x="12" y="88"/>
                    <a:pt x="12" y="88"/>
                    <a:pt x="12" y="88"/>
                  </a:cubicBezTo>
                  <a:cubicBezTo>
                    <a:pt x="18" y="93"/>
                    <a:pt x="14" y="88"/>
                    <a:pt x="17" y="96"/>
                  </a:cubicBezTo>
                  <a:cubicBezTo>
                    <a:pt x="18" y="97"/>
                    <a:pt x="19" y="98"/>
                    <a:pt x="20" y="101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32" y="122"/>
                    <a:pt x="33" y="125"/>
                    <a:pt x="35" y="129"/>
                  </a:cubicBezTo>
                  <a:cubicBezTo>
                    <a:pt x="38" y="133"/>
                    <a:pt x="38" y="137"/>
                    <a:pt x="41" y="141"/>
                  </a:cubicBezTo>
                  <a:cubicBezTo>
                    <a:pt x="41" y="142"/>
                    <a:pt x="41" y="142"/>
                    <a:pt x="41" y="142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4" y="151"/>
                    <a:pt x="46" y="152"/>
                    <a:pt x="48" y="160"/>
                  </a:cubicBezTo>
                  <a:cubicBezTo>
                    <a:pt x="50" y="161"/>
                    <a:pt x="54" y="170"/>
                    <a:pt x="55" y="173"/>
                  </a:cubicBezTo>
                  <a:cubicBezTo>
                    <a:pt x="55" y="173"/>
                    <a:pt x="55" y="174"/>
                    <a:pt x="55" y="174"/>
                  </a:cubicBezTo>
                  <a:cubicBezTo>
                    <a:pt x="59" y="183"/>
                    <a:pt x="59" y="183"/>
                    <a:pt x="59" y="183"/>
                  </a:cubicBezTo>
                  <a:cubicBezTo>
                    <a:pt x="59" y="185"/>
                    <a:pt x="59" y="185"/>
                    <a:pt x="61" y="187"/>
                  </a:cubicBezTo>
                  <a:cubicBezTo>
                    <a:pt x="61" y="187"/>
                    <a:pt x="61" y="188"/>
                    <a:pt x="61" y="188"/>
                  </a:cubicBezTo>
                  <a:cubicBezTo>
                    <a:pt x="61" y="188"/>
                    <a:pt x="61" y="188"/>
                    <a:pt x="61" y="188"/>
                  </a:cubicBezTo>
                  <a:cubicBezTo>
                    <a:pt x="65" y="199"/>
                    <a:pt x="65" y="199"/>
                    <a:pt x="65" y="199"/>
                  </a:cubicBezTo>
                  <a:cubicBezTo>
                    <a:pt x="68" y="204"/>
                    <a:pt x="69" y="210"/>
                    <a:pt x="71" y="215"/>
                  </a:cubicBezTo>
                  <a:cubicBezTo>
                    <a:pt x="71" y="215"/>
                    <a:pt x="72" y="217"/>
                    <a:pt x="72" y="217"/>
                  </a:cubicBezTo>
                  <a:cubicBezTo>
                    <a:pt x="72" y="217"/>
                    <a:pt x="72" y="217"/>
                    <a:pt x="73" y="217"/>
                  </a:cubicBezTo>
                  <a:cubicBezTo>
                    <a:pt x="81" y="234"/>
                    <a:pt x="81" y="234"/>
                    <a:pt x="81" y="234"/>
                  </a:cubicBezTo>
                  <a:cubicBezTo>
                    <a:pt x="83" y="239"/>
                    <a:pt x="88" y="256"/>
                    <a:pt x="88" y="259"/>
                  </a:cubicBezTo>
                  <a:cubicBezTo>
                    <a:pt x="95" y="259"/>
                    <a:pt x="95" y="259"/>
                    <a:pt x="95" y="259"/>
                  </a:cubicBezTo>
                  <a:cubicBezTo>
                    <a:pt x="94" y="255"/>
                    <a:pt x="94" y="254"/>
                    <a:pt x="92" y="252"/>
                  </a:cubicBezTo>
                  <a:cubicBezTo>
                    <a:pt x="92" y="249"/>
                    <a:pt x="93" y="249"/>
                    <a:pt x="92" y="245"/>
                  </a:cubicBezTo>
                  <a:cubicBezTo>
                    <a:pt x="92" y="243"/>
                    <a:pt x="91" y="243"/>
                    <a:pt x="91" y="242"/>
                  </a:cubicBezTo>
                  <a:cubicBezTo>
                    <a:pt x="88" y="237"/>
                    <a:pt x="88" y="232"/>
                    <a:pt x="86" y="226"/>
                  </a:cubicBezTo>
                  <a:cubicBezTo>
                    <a:pt x="84" y="222"/>
                    <a:pt x="85" y="218"/>
                    <a:pt x="83" y="214"/>
                  </a:cubicBezTo>
                  <a:cubicBezTo>
                    <a:pt x="81" y="209"/>
                    <a:pt x="82" y="206"/>
                    <a:pt x="77" y="204"/>
                  </a:cubicBezTo>
                  <a:cubicBezTo>
                    <a:pt x="76" y="196"/>
                    <a:pt x="79" y="193"/>
                    <a:pt x="76" y="188"/>
                  </a:cubicBezTo>
                  <a:cubicBezTo>
                    <a:pt x="75" y="187"/>
                    <a:pt x="76" y="187"/>
                    <a:pt x="74" y="186"/>
                  </a:cubicBezTo>
                  <a:cubicBezTo>
                    <a:pt x="75" y="181"/>
                    <a:pt x="75" y="182"/>
                    <a:pt x="74" y="178"/>
                  </a:cubicBezTo>
                  <a:cubicBezTo>
                    <a:pt x="81" y="180"/>
                    <a:pt x="78" y="175"/>
                    <a:pt x="78" y="170"/>
                  </a:cubicBezTo>
                  <a:cubicBezTo>
                    <a:pt x="78" y="163"/>
                    <a:pt x="81" y="170"/>
                    <a:pt x="80" y="164"/>
                  </a:cubicBezTo>
                  <a:cubicBezTo>
                    <a:pt x="79" y="162"/>
                    <a:pt x="78" y="164"/>
                    <a:pt x="78" y="159"/>
                  </a:cubicBezTo>
                  <a:cubicBezTo>
                    <a:pt x="76" y="160"/>
                    <a:pt x="78" y="161"/>
                    <a:pt x="75" y="159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1" y="150"/>
                    <a:pt x="72" y="153"/>
                    <a:pt x="71" y="147"/>
                  </a:cubicBezTo>
                  <a:cubicBezTo>
                    <a:pt x="71" y="143"/>
                    <a:pt x="72" y="143"/>
                    <a:pt x="72" y="139"/>
                  </a:cubicBezTo>
                  <a:cubicBezTo>
                    <a:pt x="75" y="140"/>
                    <a:pt x="72" y="141"/>
                    <a:pt x="75" y="139"/>
                  </a:cubicBezTo>
                  <a:cubicBezTo>
                    <a:pt x="75" y="137"/>
                    <a:pt x="75" y="138"/>
                    <a:pt x="74" y="135"/>
                  </a:cubicBezTo>
                  <a:cubicBezTo>
                    <a:pt x="71" y="124"/>
                    <a:pt x="71" y="124"/>
                    <a:pt x="71" y="124"/>
                  </a:cubicBezTo>
                  <a:cubicBezTo>
                    <a:pt x="68" y="122"/>
                    <a:pt x="68" y="118"/>
                    <a:pt x="67" y="115"/>
                  </a:cubicBezTo>
                  <a:cubicBezTo>
                    <a:pt x="64" y="109"/>
                    <a:pt x="61" y="102"/>
                    <a:pt x="59" y="96"/>
                  </a:cubicBezTo>
                  <a:cubicBezTo>
                    <a:pt x="57" y="90"/>
                    <a:pt x="54" y="86"/>
                    <a:pt x="61" y="85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7"/>
                    <a:pt x="64" y="95"/>
                    <a:pt x="65" y="99"/>
                  </a:cubicBezTo>
                  <a:cubicBezTo>
                    <a:pt x="67" y="104"/>
                    <a:pt x="70" y="107"/>
                    <a:pt x="72" y="111"/>
                  </a:cubicBezTo>
                  <a:cubicBezTo>
                    <a:pt x="72" y="113"/>
                    <a:pt x="75" y="120"/>
                    <a:pt x="76" y="122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2" y="128"/>
                    <a:pt x="83" y="128"/>
                    <a:pt x="84" y="127"/>
                  </a:cubicBezTo>
                  <a:cubicBezTo>
                    <a:pt x="84" y="124"/>
                    <a:pt x="83" y="118"/>
                    <a:pt x="84" y="115"/>
                  </a:cubicBezTo>
                  <a:cubicBezTo>
                    <a:pt x="80" y="115"/>
                    <a:pt x="80" y="115"/>
                    <a:pt x="79" y="110"/>
                  </a:cubicBezTo>
                  <a:cubicBezTo>
                    <a:pt x="77" y="106"/>
                    <a:pt x="78" y="105"/>
                    <a:pt x="77" y="101"/>
                  </a:cubicBezTo>
                  <a:cubicBezTo>
                    <a:pt x="76" y="99"/>
                    <a:pt x="75" y="96"/>
                    <a:pt x="74" y="94"/>
                  </a:cubicBezTo>
                  <a:cubicBezTo>
                    <a:pt x="72" y="87"/>
                    <a:pt x="72" y="90"/>
                    <a:pt x="69" y="84"/>
                  </a:cubicBezTo>
                  <a:cubicBezTo>
                    <a:pt x="69" y="84"/>
                    <a:pt x="68" y="82"/>
                    <a:pt x="68" y="82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65"/>
                    <a:pt x="59" y="63"/>
                    <a:pt x="57" y="56"/>
                  </a:cubicBezTo>
                  <a:cubicBezTo>
                    <a:pt x="56" y="54"/>
                    <a:pt x="54" y="50"/>
                    <a:pt x="53" y="48"/>
                  </a:cubicBezTo>
                  <a:lnTo>
                    <a:pt x="52" y="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1" name="Freeform 66"/>
            <p:cNvSpPr>
              <a:spLocks noEditPoints="1"/>
            </p:cNvSpPr>
            <p:nvPr/>
          </p:nvSpPr>
          <p:spPr bwMode="auto">
            <a:xfrm>
              <a:off x="2079681" y="5711619"/>
              <a:ext cx="65751" cy="334237"/>
            </a:xfrm>
            <a:custGeom>
              <a:avLst/>
              <a:gdLst>
                <a:gd name="T0" fmla="*/ 16 w 65"/>
                <a:gd name="T1" fmla="*/ 262 h 332"/>
                <a:gd name="T2" fmla="*/ 24 w 65"/>
                <a:gd name="T3" fmla="*/ 262 h 332"/>
                <a:gd name="T4" fmla="*/ 24 w 65"/>
                <a:gd name="T5" fmla="*/ 262 h 332"/>
                <a:gd name="T6" fmla="*/ 33 w 65"/>
                <a:gd name="T7" fmla="*/ 167 h 332"/>
                <a:gd name="T8" fmla="*/ 46 w 65"/>
                <a:gd name="T9" fmla="*/ 77 h 332"/>
                <a:gd name="T10" fmla="*/ 49 w 65"/>
                <a:gd name="T11" fmla="*/ 84 h 332"/>
                <a:gd name="T12" fmla="*/ 44 w 65"/>
                <a:gd name="T13" fmla="*/ 130 h 332"/>
                <a:gd name="T14" fmla="*/ 38 w 65"/>
                <a:gd name="T15" fmla="*/ 155 h 332"/>
                <a:gd name="T16" fmla="*/ 37 w 65"/>
                <a:gd name="T17" fmla="*/ 167 h 332"/>
                <a:gd name="T18" fmla="*/ 35 w 65"/>
                <a:gd name="T19" fmla="*/ 154 h 332"/>
                <a:gd name="T20" fmla="*/ 36 w 65"/>
                <a:gd name="T21" fmla="*/ 136 h 332"/>
                <a:gd name="T22" fmla="*/ 38 w 65"/>
                <a:gd name="T23" fmla="*/ 118 h 332"/>
                <a:gd name="T24" fmla="*/ 40 w 65"/>
                <a:gd name="T25" fmla="*/ 86 h 332"/>
                <a:gd name="T26" fmla="*/ 44 w 65"/>
                <a:gd name="T27" fmla="*/ 90 h 332"/>
                <a:gd name="T28" fmla="*/ 42 w 65"/>
                <a:gd name="T29" fmla="*/ 80 h 332"/>
                <a:gd name="T30" fmla="*/ 50 w 65"/>
                <a:gd name="T31" fmla="*/ 60 h 332"/>
                <a:gd name="T32" fmla="*/ 48 w 65"/>
                <a:gd name="T33" fmla="*/ 66 h 332"/>
                <a:gd name="T34" fmla="*/ 53 w 65"/>
                <a:gd name="T35" fmla="*/ 26 h 332"/>
                <a:gd name="T36" fmla="*/ 50 w 65"/>
                <a:gd name="T37" fmla="*/ 9 h 332"/>
                <a:gd name="T38" fmla="*/ 43 w 65"/>
                <a:gd name="T39" fmla="*/ 55 h 332"/>
                <a:gd name="T40" fmla="*/ 43 w 65"/>
                <a:gd name="T41" fmla="*/ 24 h 332"/>
                <a:gd name="T42" fmla="*/ 38 w 65"/>
                <a:gd name="T43" fmla="*/ 28 h 332"/>
                <a:gd name="T44" fmla="*/ 23 w 65"/>
                <a:gd name="T45" fmla="*/ 159 h 332"/>
                <a:gd name="T46" fmla="*/ 18 w 65"/>
                <a:gd name="T47" fmla="*/ 203 h 332"/>
                <a:gd name="T48" fmla="*/ 8 w 65"/>
                <a:gd name="T49" fmla="*/ 241 h 332"/>
                <a:gd name="T50" fmla="*/ 3 w 65"/>
                <a:gd name="T51" fmla="*/ 294 h 332"/>
                <a:gd name="T52" fmla="*/ 10 w 65"/>
                <a:gd name="T53" fmla="*/ 308 h 332"/>
                <a:gd name="T54" fmla="*/ 14 w 65"/>
                <a:gd name="T55" fmla="*/ 288 h 332"/>
                <a:gd name="T56" fmla="*/ 16 w 65"/>
                <a:gd name="T57" fmla="*/ 296 h 332"/>
                <a:gd name="T58" fmla="*/ 21 w 65"/>
                <a:gd name="T59" fmla="*/ 332 h 332"/>
                <a:gd name="T60" fmla="*/ 27 w 65"/>
                <a:gd name="T61" fmla="*/ 312 h 332"/>
                <a:gd name="T62" fmla="*/ 33 w 65"/>
                <a:gd name="T63" fmla="*/ 228 h 332"/>
                <a:gd name="T64" fmla="*/ 27 w 65"/>
                <a:gd name="T65" fmla="*/ 228 h 332"/>
                <a:gd name="T66" fmla="*/ 22 w 65"/>
                <a:gd name="T67" fmla="*/ 233 h 332"/>
                <a:gd name="T68" fmla="*/ 23 w 65"/>
                <a:gd name="T69" fmla="*/ 220 h 332"/>
                <a:gd name="T70" fmla="*/ 30 w 65"/>
                <a:gd name="T71" fmla="*/ 175 h 332"/>
                <a:gd name="T72" fmla="*/ 34 w 65"/>
                <a:gd name="T73" fmla="*/ 178 h 332"/>
                <a:gd name="T74" fmla="*/ 29 w 65"/>
                <a:gd name="T75" fmla="*/ 219 h 332"/>
                <a:gd name="T76" fmla="*/ 40 w 65"/>
                <a:gd name="T77" fmla="*/ 230 h 332"/>
                <a:gd name="T78" fmla="*/ 44 w 65"/>
                <a:gd name="T79" fmla="*/ 222 h 332"/>
                <a:gd name="T80" fmla="*/ 49 w 65"/>
                <a:gd name="T81" fmla="*/ 191 h 332"/>
                <a:gd name="T82" fmla="*/ 52 w 65"/>
                <a:gd name="T83" fmla="*/ 171 h 332"/>
                <a:gd name="T84" fmla="*/ 55 w 65"/>
                <a:gd name="T85" fmla="*/ 122 h 332"/>
                <a:gd name="T86" fmla="*/ 61 w 65"/>
                <a:gd name="T87" fmla="*/ 71 h 332"/>
                <a:gd name="T88" fmla="*/ 65 w 65"/>
                <a:gd name="T89" fmla="*/ 39 h 332"/>
                <a:gd name="T90" fmla="*/ 59 w 65"/>
                <a:gd name="T91" fmla="*/ 54 h 332"/>
                <a:gd name="T92" fmla="*/ 56 w 65"/>
                <a:gd name="T93" fmla="*/ 77 h 332"/>
                <a:gd name="T94" fmla="*/ 54 w 65"/>
                <a:gd name="T95" fmla="*/ 80 h 332"/>
                <a:gd name="T96" fmla="*/ 60 w 65"/>
                <a:gd name="T97" fmla="*/ 29 h 332"/>
                <a:gd name="T98" fmla="*/ 52 w 65"/>
                <a:gd name="T99" fmla="*/ 32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" h="332">
                  <a:moveTo>
                    <a:pt x="17" y="266"/>
                  </a:moveTo>
                  <a:cubicBezTo>
                    <a:pt x="17" y="270"/>
                    <a:pt x="17" y="267"/>
                    <a:pt x="16" y="268"/>
                  </a:cubicBezTo>
                  <a:cubicBezTo>
                    <a:pt x="16" y="267"/>
                    <a:pt x="15" y="267"/>
                    <a:pt x="16" y="262"/>
                  </a:cubicBezTo>
                  <a:cubicBezTo>
                    <a:pt x="18" y="264"/>
                    <a:pt x="18" y="259"/>
                    <a:pt x="17" y="265"/>
                  </a:cubicBezTo>
                  <a:lnTo>
                    <a:pt x="17" y="266"/>
                  </a:lnTo>
                  <a:close/>
                  <a:moveTo>
                    <a:pt x="24" y="262"/>
                  </a:moveTo>
                  <a:cubicBezTo>
                    <a:pt x="22" y="261"/>
                    <a:pt x="23" y="264"/>
                    <a:pt x="22" y="259"/>
                  </a:cubicBezTo>
                  <a:cubicBezTo>
                    <a:pt x="22" y="254"/>
                    <a:pt x="25" y="235"/>
                    <a:pt x="26" y="233"/>
                  </a:cubicBezTo>
                  <a:cubicBezTo>
                    <a:pt x="27" y="238"/>
                    <a:pt x="21" y="258"/>
                    <a:pt x="24" y="262"/>
                  </a:cubicBezTo>
                  <a:close/>
                  <a:moveTo>
                    <a:pt x="32" y="172"/>
                  </a:moveTo>
                  <a:cubicBezTo>
                    <a:pt x="32" y="172"/>
                    <a:pt x="30" y="172"/>
                    <a:pt x="31" y="168"/>
                  </a:cubicBezTo>
                  <a:cubicBezTo>
                    <a:pt x="32" y="166"/>
                    <a:pt x="31" y="168"/>
                    <a:pt x="33" y="167"/>
                  </a:cubicBezTo>
                  <a:lnTo>
                    <a:pt x="32" y="172"/>
                  </a:lnTo>
                  <a:close/>
                  <a:moveTo>
                    <a:pt x="44" y="90"/>
                  </a:moveTo>
                  <a:cubicBezTo>
                    <a:pt x="47" y="86"/>
                    <a:pt x="43" y="86"/>
                    <a:pt x="46" y="77"/>
                  </a:cubicBezTo>
                  <a:cubicBezTo>
                    <a:pt x="48" y="70"/>
                    <a:pt x="47" y="72"/>
                    <a:pt x="49" y="71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9" y="78"/>
                    <a:pt x="49" y="79"/>
                    <a:pt x="49" y="84"/>
                  </a:cubicBezTo>
                  <a:cubicBezTo>
                    <a:pt x="49" y="84"/>
                    <a:pt x="48" y="84"/>
                    <a:pt x="48" y="85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47" y="90"/>
                    <a:pt x="44" y="121"/>
                    <a:pt x="44" y="130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3" y="138"/>
                    <a:pt x="40" y="143"/>
                    <a:pt x="38" y="154"/>
                  </a:cubicBezTo>
                  <a:cubicBezTo>
                    <a:pt x="38" y="154"/>
                    <a:pt x="38" y="154"/>
                    <a:pt x="38" y="155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8" y="156"/>
                    <a:pt x="38" y="157"/>
                    <a:pt x="38" y="157"/>
                  </a:cubicBezTo>
                  <a:cubicBezTo>
                    <a:pt x="37" y="167"/>
                    <a:pt x="37" y="167"/>
                    <a:pt x="37" y="167"/>
                  </a:cubicBezTo>
                  <a:cubicBezTo>
                    <a:pt x="37" y="167"/>
                    <a:pt x="36" y="167"/>
                    <a:pt x="36" y="166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53"/>
                    <a:pt x="33" y="156"/>
                    <a:pt x="35" y="154"/>
                  </a:cubicBezTo>
                  <a:cubicBezTo>
                    <a:pt x="38" y="151"/>
                    <a:pt x="36" y="152"/>
                    <a:pt x="36" y="149"/>
                  </a:cubicBezTo>
                  <a:cubicBezTo>
                    <a:pt x="36" y="147"/>
                    <a:pt x="38" y="151"/>
                    <a:pt x="36" y="145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8" y="135"/>
                    <a:pt x="38" y="135"/>
                    <a:pt x="39" y="134"/>
                  </a:cubicBezTo>
                  <a:cubicBezTo>
                    <a:pt x="38" y="129"/>
                    <a:pt x="39" y="125"/>
                    <a:pt x="40" y="120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2"/>
                    <a:pt x="38" y="109"/>
                    <a:pt x="39" y="103"/>
                  </a:cubicBezTo>
                  <a:cubicBezTo>
                    <a:pt x="39" y="90"/>
                    <a:pt x="38" y="90"/>
                    <a:pt x="40" y="91"/>
                  </a:cubicBezTo>
                  <a:cubicBezTo>
                    <a:pt x="40" y="90"/>
                    <a:pt x="40" y="88"/>
                    <a:pt x="40" y="86"/>
                  </a:cubicBezTo>
                  <a:cubicBezTo>
                    <a:pt x="40" y="85"/>
                    <a:pt x="40" y="85"/>
                    <a:pt x="41" y="84"/>
                  </a:cubicBezTo>
                  <a:cubicBezTo>
                    <a:pt x="44" y="87"/>
                    <a:pt x="41" y="84"/>
                    <a:pt x="42" y="88"/>
                  </a:cubicBezTo>
                  <a:cubicBezTo>
                    <a:pt x="44" y="90"/>
                    <a:pt x="42" y="88"/>
                    <a:pt x="44" y="90"/>
                  </a:cubicBezTo>
                  <a:close/>
                  <a:moveTo>
                    <a:pt x="38" y="77"/>
                  </a:moveTo>
                  <a:cubicBezTo>
                    <a:pt x="42" y="75"/>
                    <a:pt x="40" y="70"/>
                    <a:pt x="42" y="62"/>
                  </a:cubicBezTo>
                  <a:cubicBezTo>
                    <a:pt x="44" y="65"/>
                    <a:pt x="42" y="74"/>
                    <a:pt x="42" y="80"/>
                  </a:cubicBezTo>
                  <a:cubicBezTo>
                    <a:pt x="40" y="82"/>
                    <a:pt x="40" y="82"/>
                    <a:pt x="40" y="82"/>
                  </a:cubicBezTo>
                  <a:cubicBezTo>
                    <a:pt x="39" y="80"/>
                    <a:pt x="39" y="79"/>
                    <a:pt x="38" y="77"/>
                  </a:cubicBezTo>
                  <a:close/>
                  <a:moveTo>
                    <a:pt x="50" y="60"/>
                  </a:moveTo>
                  <a:cubicBezTo>
                    <a:pt x="51" y="63"/>
                    <a:pt x="51" y="62"/>
                    <a:pt x="50" y="65"/>
                  </a:cubicBezTo>
                  <a:cubicBezTo>
                    <a:pt x="50" y="65"/>
                    <a:pt x="50" y="65"/>
                    <a:pt x="49" y="65"/>
                  </a:cubicBezTo>
                  <a:cubicBezTo>
                    <a:pt x="47" y="67"/>
                    <a:pt x="49" y="67"/>
                    <a:pt x="48" y="66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50" y="59"/>
                    <a:pt x="49" y="57"/>
                    <a:pt x="50" y="60"/>
                  </a:cubicBezTo>
                  <a:close/>
                  <a:moveTo>
                    <a:pt x="53" y="26"/>
                  </a:moveTo>
                  <a:cubicBezTo>
                    <a:pt x="54" y="18"/>
                    <a:pt x="53" y="28"/>
                    <a:pt x="52" y="11"/>
                  </a:cubicBezTo>
                  <a:cubicBezTo>
                    <a:pt x="52" y="0"/>
                    <a:pt x="54" y="2"/>
                    <a:pt x="50" y="2"/>
                  </a:cubicBezTo>
                  <a:cubicBezTo>
                    <a:pt x="49" y="6"/>
                    <a:pt x="49" y="6"/>
                    <a:pt x="50" y="9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6"/>
                    <a:pt x="47" y="27"/>
                    <a:pt x="47" y="30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8"/>
                    <a:pt x="43" y="57"/>
                    <a:pt x="43" y="58"/>
                  </a:cubicBezTo>
                  <a:cubicBezTo>
                    <a:pt x="39" y="51"/>
                    <a:pt x="47" y="31"/>
                    <a:pt x="41" y="26"/>
                  </a:cubicBezTo>
                  <a:cubicBezTo>
                    <a:pt x="42" y="26"/>
                    <a:pt x="42" y="25"/>
                    <a:pt x="43" y="24"/>
                  </a:cubicBezTo>
                  <a:cubicBezTo>
                    <a:pt x="43" y="19"/>
                    <a:pt x="43" y="19"/>
                    <a:pt x="44" y="15"/>
                  </a:cubicBezTo>
                  <a:cubicBezTo>
                    <a:pt x="42" y="16"/>
                    <a:pt x="42" y="16"/>
                    <a:pt x="40" y="17"/>
                  </a:cubicBezTo>
                  <a:cubicBezTo>
                    <a:pt x="40" y="22"/>
                    <a:pt x="39" y="24"/>
                    <a:pt x="38" y="28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0" y="62"/>
                    <a:pt x="30" y="79"/>
                    <a:pt x="29" y="98"/>
                  </a:cubicBezTo>
                  <a:cubicBezTo>
                    <a:pt x="29" y="124"/>
                    <a:pt x="24" y="146"/>
                    <a:pt x="23" y="159"/>
                  </a:cubicBezTo>
                  <a:cubicBezTo>
                    <a:pt x="23" y="170"/>
                    <a:pt x="23" y="169"/>
                    <a:pt x="22" y="178"/>
                  </a:cubicBezTo>
                  <a:cubicBezTo>
                    <a:pt x="25" y="180"/>
                    <a:pt x="21" y="185"/>
                    <a:pt x="21" y="188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5" y="214"/>
                    <a:pt x="14" y="213"/>
                    <a:pt x="13" y="215"/>
                  </a:cubicBezTo>
                  <a:cubicBezTo>
                    <a:pt x="12" y="225"/>
                    <a:pt x="11" y="231"/>
                    <a:pt x="9" y="238"/>
                  </a:cubicBezTo>
                  <a:cubicBezTo>
                    <a:pt x="8" y="239"/>
                    <a:pt x="9" y="239"/>
                    <a:pt x="8" y="241"/>
                  </a:cubicBezTo>
                  <a:cubicBezTo>
                    <a:pt x="6" y="250"/>
                    <a:pt x="6" y="262"/>
                    <a:pt x="5" y="272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2" y="287"/>
                    <a:pt x="3" y="290"/>
                    <a:pt x="3" y="294"/>
                  </a:cubicBezTo>
                  <a:cubicBezTo>
                    <a:pt x="3" y="297"/>
                    <a:pt x="0" y="306"/>
                    <a:pt x="5" y="303"/>
                  </a:cubicBezTo>
                  <a:cubicBezTo>
                    <a:pt x="4" y="307"/>
                    <a:pt x="4" y="306"/>
                    <a:pt x="6" y="309"/>
                  </a:cubicBezTo>
                  <a:cubicBezTo>
                    <a:pt x="8" y="308"/>
                    <a:pt x="7" y="308"/>
                    <a:pt x="10" y="308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13" y="286"/>
                    <a:pt x="14" y="285"/>
                    <a:pt x="15" y="283"/>
                  </a:cubicBezTo>
                  <a:cubicBezTo>
                    <a:pt x="14" y="288"/>
                    <a:pt x="14" y="288"/>
                    <a:pt x="14" y="288"/>
                  </a:cubicBezTo>
                  <a:cubicBezTo>
                    <a:pt x="17" y="287"/>
                    <a:pt x="16" y="287"/>
                    <a:pt x="19" y="287"/>
                  </a:cubicBezTo>
                  <a:cubicBezTo>
                    <a:pt x="15" y="294"/>
                    <a:pt x="15" y="294"/>
                    <a:pt x="15" y="294"/>
                  </a:cubicBezTo>
                  <a:cubicBezTo>
                    <a:pt x="16" y="295"/>
                    <a:pt x="16" y="294"/>
                    <a:pt x="16" y="296"/>
                  </a:cubicBezTo>
                  <a:cubicBezTo>
                    <a:pt x="16" y="318"/>
                    <a:pt x="16" y="318"/>
                    <a:pt x="16" y="318"/>
                  </a:cubicBezTo>
                  <a:cubicBezTo>
                    <a:pt x="15" y="323"/>
                    <a:pt x="14" y="324"/>
                    <a:pt x="15" y="329"/>
                  </a:cubicBezTo>
                  <a:cubicBezTo>
                    <a:pt x="21" y="332"/>
                    <a:pt x="21" y="332"/>
                    <a:pt x="21" y="332"/>
                  </a:cubicBezTo>
                  <a:cubicBezTo>
                    <a:pt x="20" y="329"/>
                    <a:pt x="20" y="328"/>
                    <a:pt x="21" y="325"/>
                  </a:cubicBezTo>
                  <a:cubicBezTo>
                    <a:pt x="22" y="329"/>
                    <a:pt x="21" y="327"/>
                    <a:pt x="23" y="328"/>
                  </a:cubicBezTo>
                  <a:cubicBezTo>
                    <a:pt x="23" y="319"/>
                    <a:pt x="25" y="320"/>
                    <a:pt x="27" y="312"/>
                  </a:cubicBezTo>
                  <a:cubicBezTo>
                    <a:pt x="32" y="295"/>
                    <a:pt x="34" y="278"/>
                    <a:pt x="35" y="260"/>
                  </a:cubicBezTo>
                  <a:cubicBezTo>
                    <a:pt x="35" y="249"/>
                    <a:pt x="41" y="240"/>
                    <a:pt x="36" y="230"/>
                  </a:cubicBezTo>
                  <a:cubicBezTo>
                    <a:pt x="35" y="227"/>
                    <a:pt x="37" y="226"/>
                    <a:pt x="33" y="228"/>
                  </a:cubicBezTo>
                  <a:cubicBezTo>
                    <a:pt x="33" y="223"/>
                    <a:pt x="34" y="223"/>
                    <a:pt x="31" y="221"/>
                  </a:cubicBezTo>
                  <a:cubicBezTo>
                    <a:pt x="29" y="223"/>
                    <a:pt x="28" y="226"/>
                    <a:pt x="27" y="228"/>
                  </a:cubicBezTo>
                  <a:cubicBezTo>
                    <a:pt x="27" y="228"/>
                    <a:pt x="27" y="228"/>
                    <a:pt x="27" y="228"/>
                  </a:cubicBezTo>
                  <a:cubicBezTo>
                    <a:pt x="27" y="227"/>
                    <a:pt x="27" y="227"/>
                    <a:pt x="27" y="227"/>
                  </a:cubicBezTo>
                  <a:cubicBezTo>
                    <a:pt x="25" y="226"/>
                    <a:pt x="27" y="227"/>
                    <a:pt x="25" y="226"/>
                  </a:cubicBezTo>
                  <a:cubicBezTo>
                    <a:pt x="23" y="230"/>
                    <a:pt x="25" y="230"/>
                    <a:pt x="22" y="233"/>
                  </a:cubicBezTo>
                  <a:cubicBezTo>
                    <a:pt x="23" y="227"/>
                    <a:pt x="22" y="223"/>
                    <a:pt x="18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8" y="219"/>
                    <a:pt x="20" y="219"/>
                    <a:pt x="23" y="220"/>
                  </a:cubicBezTo>
                  <a:cubicBezTo>
                    <a:pt x="24" y="216"/>
                    <a:pt x="25" y="213"/>
                    <a:pt x="26" y="208"/>
                  </a:cubicBezTo>
                  <a:cubicBezTo>
                    <a:pt x="28" y="199"/>
                    <a:pt x="27" y="183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31" y="177"/>
                    <a:pt x="31" y="177"/>
                    <a:pt x="31" y="177"/>
                  </a:cubicBezTo>
                  <a:cubicBezTo>
                    <a:pt x="31" y="179"/>
                    <a:pt x="29" y="177"/>
                    <a:pt x="31" y="179"/>
                  </a:cubicBezTo>
                  <a:cubicBezTo>
                    <a:pt x="32" y="180"/>
                    <a:pt x="33" y="179"/>
                    <a:pt x="34" y="178"/>
                  </a:cubicBezTo>
                  <a:cubicBezTo>
                    <a:pt x="33" y="186"/>
                    <a:pt x="32" y="191"/>
                    <a:pt x="31" y="200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32" y="206"/>
                    <a:pt x="27" y="211"/>
                    <a:pt x="29" y="219"/>
                  </a:cubicBezTo>
                  <a:cubicBezTo>
                    <a:pt x="31" y="221"/>
                    <a:pt x="34" y="222"/>
                    <a:pt x="35" y="225"/>
                  </a:cubicBezTo>
                  <a:cubicBezTo>
                    <a:pt x="36" y="230"/>
                    <a:pt x="36" y="230"/>
                    <a:pt x="36" y="230"/>
                  </a:cubicBezTo>
                  <a:cubicBezTo>
                    <a:pt x="40" y="230"/>
                    <a:pt x="40" y="230"/>
                    <a:pt x="40" y="230"/>
                  </a:cubicBezTo>
                  <a:cubicBezTo>
                    <a:pt x="40" y="234"/>
                    <a:pt x="40" y="237"/>
                    <a:pt x="41" y="239"/>
                  </a:cubicBezTo>
                  <a:cubicBezTo>
                    <a:pt x="43" y="236"/>
                    <a:pt x="45" y="230"/>
                    <a:pt x="45" y="225"/>
                  </a:cubicBezTo>
                  <a:cubicBezTo>
                    <a:pt x="45" y="224"/>
                    <a:pt x="44" y="225"/>
                    <a:pt x="44" y="222"/>
                  </a:cubicBezTo>
                  <a:cubicBezTo>
                    <a:pt x="44" y="219"/>
                    <a:pt x="45" y="218"/>
                    <a:pt x="46" y="216"/>
                  </a:cubicBezTo>
                  <a:cubicBezTo>
                    <a:pt x="46" y="212"/>
                    <a:pt x="46" y="209"/>
                    <a:pt x="47" y="203"/>
                  </a:cubicBezTo>
                  <a:cubicBezTo>
                    <a:pt x="48" y="198"/>
                    <a:pt x="48" y="196"/>
                    <a:pt x="49" y="191"/>
                  </a:cubicBezTo>
                  <a:cubicBezTo>
                    <a:pt x="49" y="190"/>
                    <a:pt x="50" y="187"/>
                    <a:pt x="50" y="185"/>
                  </a:cubicBezTo>
                  <a:cubicBezTo>
                    <a:pt x="50" y="185"/>
                    <a:pt x="50" y="184"/>
                    <a:pt x="50" y="184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1" y="158"/>
                    <a:pt x="53" y="150"/>
                    <a:pt x="53" y="138"/>
                  </a:cubicBezTo>
                  <a:cubicBezTo>
                    <a:pt x="52" y="137"/>
                    <a:pt x="52" y="138"/>
                    <a:pt x="54" y="136"/>
                  </a:cubicBezTo>
                  <a:cubicBezTo>
                    <a:pt x="54" y="131"/>
                    <a:pt x="55" y="126"/>
                    <a:pt x="55" y="122"/>
                  </a:cubicBezTo>
                  <a:cubicBezTo>
                    <a:pt x="55" y="116"/>
                    <a:pt x="56" y="115"/>
                    <a:pt x="57" y="110"/>
                  </a:cubicBezTo>
                  <a:cubicBezTo>
                    <a:pt x="57" y="104"/>
                    <a:pt x="57" y="90"/>
                    <a:pt x="59" y="84"/>
                  </a:cubicBezTo>
                  <a:cubicBezTo>
                    <a:pt x="60" y="77"/>
                    <a:pt x="60" y="79"/>
                    <a:pt x="61" y="71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5" y="46"/>
                    <a:pt x="62" y="55"/>
                    <a:pt x="64" y="48"/>
                  </a:cubicBezTo>
                  <a:cubicBezTo>
                    <a:pt x="64" y="47"/>
                    <a:pt x="65" y="43"/>
                    <a:pt x="65" y="39"/>
                  </a:cubicBezTo>
                  <a:cubicBezTo>
                    <a:pt x="65" y="37"/>
                    <a:pt x="65" y="38"/>
                    <a:pt x="64" y="37"/>
                  </a:cubicBezTo>
                  <a:cubicBezTo>
                    <a:pt x="61" y="39"/>
                    <a:pt x="63" y="36"/>
                    <a:pt x="62" y="41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9" y="58"/>
                    <a:pt x="59" y="59"/>
                    <a:pt x="58" y="63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9"/>
                    <a:pt x="56" y="79"/>
                    <a:pt x="57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2" y="77"/>
                    <a:pt x="53" y="75"/>
                    <a:pt x="54" y="72"/>
                  </a:cubicBezTo>
                  <a:cubicBezTo>
                    <a:pt x="58" y="62"/>
                    <a:pt x="56" y="54"/>
                    <a:pt x="58" y="48"/>
                  </a:cubicBezTo>
                  <a:cubicBezTo>
                    <a:pt x="59" y="42"/>
                    <a:pt x="57" y="32"/>
                    <a:pt x="60" y="29"/>
                  </a:cubicBezTo>
                  <a:cubicBezTo>
                    <a:pt x="54" y="31"/>
                    <a:pt x="60" y="35"/>
                    <a:pt x="53" y="36"/>
                  </a:cubicBezTo>
                  <a:cubicBezTo>
                    <a:pt x="54" y="31"/>
                    <a:pt x="53" y="36"/>
                    <a:pt x="55" y="33"/>
                  </a:cubicBezTo>
                  <a:cubicBezTo>
                    <a:pt x="52" y="34"/>
                    <a:pt x="53" y="33"/>
                    <a:pt x="52" y="32"/>
                  </a:cubicBezTo>
                  <a:cubicBezTo>
                    <a:pt x="52" y="31"/>
                    <a:pt x="52" y="28"/>
                    <a:pt x="52" y="26"/>
                  </a:cubicBezTo>
                  <a:lnTo>
                    <a:pt x="53" y="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2" name="Freeform 67"/>
            <p:cNvSpPr>
              <a:spLocks/>
            </p:cNvSpPr>
            <p:nvPr/>
          </p:nvSpPr>
          <p:spPr bwMode="auto">
            <a:xfrm>
              <a:off x="2376345" y="4203249"/>
              <a:ext cx="56358" cy="285706"/>
            </a:xfrm>
            <a:custGeom>
              <a:avLst/>
              <a:gdLst>
                <a:gd name="T0" fmla="*/ 48 w 56"/>
                <a:gd name="T1" fmla="*/ 17 h 284"/>
                <a:gd name="T2" fmla="*/ 47 w 56"/>
                <a:gd name="T3" fmla="*/ 4 h 284"/>
                <a:gd name="T4" fmla="*/ 46 w 56"/>
                <a:gd name="T5" fmla="*/ 3 h 284"/>
                <a:gd name="T6" fmla="*/ 43 w 56"/>
                <a:gd name="T7" fmla="*/ 0 h 284"/>
                <a:gd name="T8" fmla="*/ 41 w 56"/>
                <a:gd name="T9" fmla="*/ 5 h 284"/>
                <a:gd name="T10" fmla="*/ 37 w 56"/>
                <a:gd name="T11" fmla="*/ 34 h 284"/>
                <a:gd name="T12" fmla="*/ 29 w 56"/>
                <a:gd name="T13" fmla="*/ 81 h 284"/>
                <a:gd name="T14" fmla="*/ 26 w 56"/>
                <a:gd name="T15" fmla="*/ 91 h 284"/>
                <a:gd name="T16" fmla="*/ 27 w 56"/>
                <a:gd name="T17" fmla="*/ 84 h 284"/>
                <a:gd name="T18" fmla="*/ 20 w 56"/>
                <a:gd name="T19" fmla="*/ 101 h 284"/>
                <a:gd name="T20" fmla="*/ 16 w 56"/>
                <a:gd name="T21" fmla="*/ 142 h 284"/>
                <a:gd name="T22" fmla="*/ 12 w 56"/>
                <a:gd name="T23" fmla="*/ 163 h 284"/>
                <a:gd name="T24" fmla="*/ 7 w 56"/>
                <a:gd name="T25" fmla="*/ 216 h 284"/>
                <a:gd name="T26" fmla="*/ 6 w 56"/>
                <a:gd name="T27" fmla="*/ 226 h 284"/>
                <a:gd name="T28" fmla="*/ 5 w 56"/>
                <a:gd name="T29" fmla="*/ 247 h 284"/>
                <a:gd name="T30" fmla="*/ 3 w 56"/>
                <a:gd name="T31" fmla="*/ 253 h 284"/>
                <a:gd name="T32" fmla="*/ 3 w 56"/>
                <a:gd name="T33" fmla="*/ 256 h 284"/>
                <a:gd name="T34" fmla="*/ 2 w 56"/>
                <a:gd name="T35" fmla="*/ 257 h 284"/>
                <a:gd name="T36" fmla="*/ 1 w 56"/>
                <a:gd name="T37" fmla="*/ 277 h 284"/>
                <a:gd name="T38" fmla="*/ 5 w 56"/>
                <a:gd name="T39" fmla="*/ 278 h 284"/>
                <a:gd name="T40" fmla="*/ 5 w 56"/>
                <a:gd name="T41" fmla="*/ 283 h 284"/>
                <a:gd name="T42" fmla="*/ 10 w 56"/>
                <a:gd name="T43" fmla="*/ 284 h 284"/>
                <a:gd name="T44" fmla="*/ 12 w 56"/>
                <a:gd name="T45" fmla="*/ 274 h 284"/>
                <a:gd name="T46" fmla="*/ 12 w 56"/>
                <a:gd name="T47" fmla="*/ 270 h 284"/>
                <a:gd name="T48" fmla="*/ 16 w 56"/>
                <a:gd name="T49" fmla="*/ 272 h 284"/>
                <a:gd name="T50" fmla="*/ 13 w 56"/>
                <a:gd name="T51" fmla="*/ 267 h 284"/>
                <a:gd name="T52" fmla="*/ 15 w 56"/>
                <a:gd name="T53" fmla="*/ 257 h 284"/>
                <a:gd name="T54" fmla="*/ 20 w 56"/>
                <a:gd name="T55" fmla="*/ 249 h 284"/>
                <a:gd name="T56" fmla="*/ 26 w 56"/>
                <a:gd name="T57" fmla="*/ 229 h 284"/>
                <a:gd name="T58" fmla="*/ 29 w 56"/>
                <a:gd name="T59" fmla="*/ 220 h 284"/>
                <a:gd name="T60" fmla="*/ 27 w 56"/>
                <a:gd name="T61" fmla="*/ 217 h 284"/>
                <a:gd name="T62" fmla="*/ 33 w 56"/>
                <a:gd name="T63" fmla="*/ 209 h 284"/>
                <a:gd name="T64" fmla="*/ 35 w 56"/>
                <a:gd name="T65" fmla="*/ 197 h 284"/>
                <a:gd name="T66" fmla="*/ 35 w 56"/>
                <a:gd name="T67" fmla="*/ 190 h 284"/>
                <a:gd name="T68" fmla="*/ 36 w 56"/>
                <a:gd name="T69" fmla="*/ 185 h 284"/>
                <a:gd name="T70" fmla="*/ 39 w 56"/>
                <a:gd name="T71" fmla="*/ 183 h 284"/>
                <a:gd name="T72" fmla="*/ 40 w 56"/>
                <a:gd name="T73" fmla="*/ 181 h 284"/>
                <a:gd name="T74" fmla="*/ 41 w 56"/>
                <a:gd name="T75" fmla="*/ 176 h 284"/>
                <a:gd name="T76" fmla="*/ 46 w 56"/>
                <a:gd name="T77" fmla="*/ 155 h 284"/>
                <a:gd name="T78" fmla="*/ 52 w 56"/>
                <a:gd name="T79" fmla="*/ 75 h 284"/>
                <a:gd name="T80" fmla="*/ 53 w 56"/>
                <a:gd name="T81" fmla="*/ 65 h 284"/>
                <a:gd name="T82" fmla="*/ 56 w 56"/>
                <a:gd name="T83" fmla="*/ 37 h 284"/>
                <a:gd name="T84" fmla="*/ 50 w 56"/>
                <a:gd name="T85" fmla="*/ 38 h 284"/>
                <a:gd name="T86" fmla="*/ 43 w 56"/>
                <a:gd name="T87" fmla="*/ 84 h 284"/>
                <a:gd name="T88" fmla="*/ 45 w 56"/>
                <a:gd name="T89" fmla="*/ 57 h 284"/>
                <a:gd name="T90" fmla="*/ 45 w 56"/>
                <a:gd name="T91" fmla="*/ 50 h 284"/>
                <a:gd name="T92" fmla="*/ 46 w 56"/>
                <a:gd name="T93" fmla="*/ 33 h 284"/>
                <a:gd name="T94" fmla="*/ 47 w 56"/>
                <a:gd name="T95" fmla="*/ 25 h 284"/>
                <a:gd name="T96" fmla="*/ 47 w 56"/>
                <a:gd name="T97" fmla="*/ 20 h 284"/>
                <a:gd name="T98" fmla="*/ 47 w 56"/>
                <a:gd name="T99" fmla="*/ 19 h 284"/>
                <a:gd name="T100" fmla="*/ 47 w 56"/>
                <a:gd name="T101" fmla="*/ 17 h 284"/>
                <a:gd name="T102" fmla="*/ 47 w 56"/>
                <a:gd name="T103" fmla="*/ 17 h 284"/>
                <a:gd name="T104" fmla="*/ 48 w 56"/>
                <a:gd name="T105" fmla="*/ 1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6" h="284">
                  <a:moveTo>
                    <a:pt x="48" y="17"/>
                  </a:moveTo>
                  <a:cubicBezTo>
                    <a:pt x="46" y="14"/>
                    <a:pt x="47" y="15"/>
                    <a:pt x="47" y="4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1"/>
                    <a:pt x="45" y="0"/>
                    <a:pt x="43" y="0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15"/>
                    <a:pt x="37" y="23"/>
                    <a:pt x="37" y="34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7" y="94"/>
                    <a:pt x="29" y="89"/>
                    <a:pt x="26" y="91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84"/>
                    <a:pt x="24" y="87"/>
                    <a:pt x="20" y="101"/>
                  </a:cubicBezTo>
                  <a:cubicBezTo>
                    <a:pt x="16" y="142"/>
                    <a:pt x="16" y="142"/>
                    <a:pt x="16" y="142"/>
                  </a:cubicBezTo>
                  <a:cubicBezTo>
                    <a:pt x="15" y="150"/>
                    <a:pt x="14" y="155"/>
                    <a:pt x="12" y="163"/>
                  </a:cubicBezTo>
                  <a:cubicBezTo>
                    <a:pt x="10" y="181"/>
                    <a:pt x="9" y="202"/>
                    <a:pt x="7" y="216"/>
                  </a:cubicBezTo>
                  <a:cubicBezTo>
                    <a:pt x="6" y="226"/>
                    <a:pt x="6" y="226"/>
                    <a:pt x="6" y="226"/>
                  </a:cubicBezTo>
                  <a:cubicBezTo>
                    <a:pt x="5" y="231"/>
                    <a:pt x="3" y="242"/>
                    <a:pt x="5" y="247"/>
                  </a:cubicBezTo>
                  <a:cubicBezTo>
                    <a:pt x="3" y="249"/>
                    <a:pt x="3" y="248"/>
                    <a:pt x="3" y="253"/>
                  </a:cubicBezTo>
                  <a:cubicBezTo>
                    <a:pt x="3" y="254"/>
                    <a:pt x="3" y="255"/>
                    <a:pt x="3" y="256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0" y="265"/>
                    <a:pt x="1" y="266"/>
                    <a:pt x="1" y="277"/>
                  </a:cubicBezTo>
                  <a:cubicBezTo>
                    <a:pt x="3" y="278"/>
                    <a:pt x="0" y="278"/>
                    <a:pt x="5" y="278"/>
                  </a:cubicBezTo>
                  <a:cubicBezTo>
                    <a:pt x="5" y="283"/>
                    <a:pt x="5" y="283"/>
                    <a:pt x="5" y="283"/>
                  </a:cubicBezTo>
                  <a:cubicBezTo>
                    <a:pt x="10" y="284"/>
                    <a:pt x="10" y="284"/>
                    <a:pt x="10" y="284"/>
                  </a:cubicBezTo>
                  <a:cubicBezTo>
                    <a:pt x="11" y="277"/>
                    <a:pt x="12" y="277"/>
                    <a:pt x="12" y="274"/>
                  </a:cubicBezTo>
                  <a:cubicBezTo>
                    <a:pt x="12" y="273"/>
                    <a:pt x="12" y="272"/>
                    <a:pt x="12" y="270"/>
                  </a:cubicBezTo>
                  <a:cubicBezTo>
                    <a:pt x="15" y="271"/>
                    <a:pt x="13" y="271"/>
                    <a:pt x="16" y="272"/>
                  </a:cubicBezTo>
                  <a:cubicBezTo>
                    <a:pt x="15" y="269"/>
                    <a:pt x="15" y="269"/>
                    <a:pt x="13" y="267"/>
                  </a:cubicBezTo>
                  <a:cubicBezTo>
                    <a:pt x="13" y="267"/>
                    <a:pt x="15" y="265"/>
                    <a:pt x="15" y="257"/>
                  </a:cubicBezTo>
                  <a:cubicBezTo>
                    <a:pt x="19" y="254"/>
                    <a:pt x="20" y="257"/>
                    <a:pt x="20" y="249"/>
                  </a:cubicBezTo>
                  <a:cubicBezTo>
                    <a:pt x="21" y="239"/>
                    <a:pt x="22" y="243"/>
                    <a:pt x="26" y="229"/>
                  </a:cubicBezTo>
                  <a:cubicBezTo>
                    <a:pt x="26" y="226"/>
                    <a:pt x="27" y="222"/>
                    <a:pt x="29" y="220"/>
                  </a:cubicBezTo>
                  <a:cubicBezTo>
                    <a:pt x="27" y="218"/>
                    <a:pt x="30" y="219"/>
                    <a:pt x="27" y="217"/>
                  </a:cubicBezTo>
                  <a:cubicBezTo>
                    <a:pt x="32" y="213"/>
                    <a:pt x="28" y="209"/>
                    <a:pt x="33" y="209"/>
                  </a:cubicBezTo>
                  <a:cubicBezTo>
                    <a:pt x="33" y="204"/>
                    <a:pt x="35" y="199"/>
                    <a:pt x="35" y="197"/>
                  </a:cubicBezTo>
                  <a:cubicBezTo>
                    <a:pt x="36" y="192"/>
                    <a:pt x="35" y="192"/>
                    <a:pt x="35" y="190"/>
                  </a:cubicBezTo>
                  <a:cubicBezTo>
                    <a:pt x="35" y="189"/>
                    <a:pt x="36" y="188"/>
                    <a:pt x="36" y="185"/>
                  </a:cubicBezTo>
                  <a:cubicBezTo>
                    <a:pt x="39" y="184"/>
                    <a:pt x="37" y="186"/>
                    <a:pt x="39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79"/>
                    <a:pt x="40" y="179"/>
                    <a:pt x="41" y="176"/>
                  </a:cubicBezTo>
                  <a:cubicBezTo>
                    <a:pt x="44" y="170"/>
                    <a:pt x="45" y="163"/>
                    <a:pt x="46" y="155"/>
                  </a:cubicBezTo>
                  <a:cubicBezTo>
                    <a:pt x="48" y="140"/>
                    <a:pt x="49" y="97"/>
                    <a:pt x="52" y="75"/>
                  </a:cubicBezTo>
                  <a:cubicBezTo>
                    <a:pt x="52" y="73"/>
                    <a:pt x="52" y="69"/>
                    <a:pt x="53" y="65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2" y="38"/>
                    <a:pt x="53" y="38"/>
                    <a:pt x="50" y="38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64"/>
                    <a:pt x="45" y="67"/>
                    <a:pt x="45" y="57"/>
                  </a:cubicBezTo>
                  <a:cubicBezTo>
                    <a:pt x="45" y="54"/>
                    <a:pt x="45" y="54"/>
                    <a:pt x="45" y="50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0"/>
                    <a:pt x="47" y="28"/>
                    <a:pt x="47" y="25"/>
                  </a:cubicBezTo>
                  <a:cubicBezTo>
                    <a:pt x="47" y="23"/>
                    <a:pt x="47" y="21"/>
                    <a:pt x="47" y="20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lnTo>
                    <a:pt x="48" y="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3" name="Freeform 68"/>
            <p:cNvSpPr>
              <a:spLocks/>
            </p:cNvSpPr>
            <p:nvPr/>
          </p:nvSpPr>
          <p:spPr bwMode="auto">
            <a:xfrm>
              <a:off x="2681620" y="4975829"/>
              <a:ext cx="66534" cy="338933"/>
            </a:xfrm>
            <a:custGeom>
              <a:avLst/>
              <a:gdLst>
                <a:gd name="T0" fmla="*/ 66 w 66"/>
                <a:gd name="T1" fmla="*/ 4 h 337"/>
                <a:gd name="T2" fmla="*/ 61 w 66"/>
                <a:gd name="T3" fmla="*/ 0 h 337"/>
                <a:gd name="T4" fmla="*/ 60 w 66"/>
                <a:gd name="T5" fmla="*/ 2 h 337"/>
                <a:gd name="T6" fmla="*/ 58 w 66"/>
                <a:gd name="T7" fmla="*/ 8 h 337"/>
                <a:gd name="T8" fmla="*/ 57 w 66"/>
                <a:gd name="T9" fmla="*/ 18 h 337"/>
                <a:gd name="T10" fmla="*/ 54 w 66"/>
                <a:gd name="T11" fmla="*/ 20 h 337"/>
                <a:gd name="T12" fmla="*/ 51 w 66"/>
                <a:gd name="T13" fmla="*/ 38 h 337"/>
                <a:gd name="T14" fmla="*/ 51 w 66"/>
                <a:gd name="T15" fmla="*/ 47 h 337"/>
                <a:gd name="T16" fmla="*/ 46 w 66"/>
                <a:gd name="T17" fmla="*/ 73 h 337"/>
                <a:gd name="T18" fmla="*/ 44 w 66"/>
                <a:gd name="T19" fmla="*/ 86 h 337"/>
                <a:gd name="T20" fmla="*/ 42 w 66"/>
                <a:gd name="T21" fmla="*/ 87 h 337"/>
                <a:gd name="T22" fmla="*/ 41 w 66"/>
                <a:gd name="T23" fmla="*/ 88 h 337"/>
                <a:gd name="T24" fmla="*/ 40 w 66"/>
                <a:gd name="T25" fmla="*/ 100 h 337"/>
                <a:gd name="T26" fmla="*/ 39 w 66"/>
                <a:gd name="T27" fmla="*/ 102 h 337"/>
                <a:gd name="T28" fmla="*/ 35 w 66"/>
                <a:gd name="T29" fmla="*/ 119 h 337"/>
                <a:gd name="T30" fmla="*/ 35 w 66"/>
                <a:gd name="T31" fmla="*/ 122 h 337"/>
                <a:gd name="T32" fmla="*/ 32 w 66"/>
                <a:gd name="T33" fmla="*/ 126 h 337"/>
                <a:gd name="T34" fmla="*/ 26 w 66"/>
                <a:gd name="T35" fmla="*/ 150 h 337"/>
                <a:gd name="T36" fmla="*/ 25 w 66"/>
                <a:gd name="T37" fmla="*/ 150 h 337"/>
                <a:gd name="T38" fmla="*/ 19 w 66"/>
                <a:gd name="T39" fmla="*/ 165 h 337"/>
                <a:gd name="T40" fmla="*/ 18 w 66"/>
                <a:gd name="T41" fmla="*/ 170 h 337"/>
                <a:gd name="T42" fmla="*/ 15 w 66"/>
                <a:gd name="T43" fmla="*/ 194 h 337"/>
                <a:gd name="T44" fmla="*/ 11 w 66"/>
                <a:gd name="T45" fmla="*/ 223 h 337"/>
                <a:gd name="T46" fmla="*/ 6 w 66"/>
                <a:gd name="T47" fmla="*/ 268 h 337"/>
                <a:gd name="T48" fmla="*/ 6 w 66"/>
                <a:gd name="T49" fmla="*/ 271 h 337"/>
                <a:gd name="T50" fmla="*/ 5 w 66"/>
                <a:gd name="T51" fmla="*/ 277 h 337"/>
                <a:gd name="T52" fmla="*/ 4 w 66"/>
                <a:gd name="T53" fmla="*/ 292 h 337"/>
                <a:gd name="T54" fmla="*/ 3 w 66"/>
                <a:gd name="T55" fmla="*/ 297 h 337"/>
                <a:gd name="T56" fmla="*/ 4 w 66"/>
                <a:gd name="T57" fmla="*/ 307 h 337"/>
                <a:gd name="T58" fmla="*/ 5 w 66"/>
                <a:gd name="T59" fmla="*/ 306 h 337"/>
                <a:gd name="T60" fmla="*/ 6 w 66"/>
                <a:gd name="T61" fmla="*/ 337 h 337"/>
                <a:gd name="T62" fmla="*/ 12 w 66"/>
                <a:gd name="T63" fmla="*/ 330 h 337"/>
                <a:gd name="T64" fmla="*/ 15 w 66"/>
                <a:gd name="T65" fmla="*/ 337 h 337"/>
                <a:gd name="T66" fmla="*/ 18 w 66"/>
                <a:gd name="T67" fmla="*/ 325 h 337"/>
                <a:gd name="T68" fmla="*/ 25 w 66"/>
                <a:gd name="T69" fmla="*/ 302 h 337"/>
                <a:gd name="T70" fmla="*/ 29 w 66"/>
                <a:gd name="T71" fmla="*/ 276 h 337"/>
                <a:gd name="T72" fmla="*/ 31 w 66"/>
                <a:gd name="T73" fmla="*/ 262 h 337"/>
                <a:gd name="T74" fmla="*/ 33 w 66"/>
                <a:gd name="T75" fmla="*/ 250 h 337"/>
                <a:gd name="T76" fmla="*/ 34 w 66"/>
                <a:gd name="T77" fmla="*/ 242 h 337"/>
                <a:gd name="T78" fmla="*/ 33 w 66"/>
                <a:gd name="T79" fmla="*/ 236 h 337"/>
                <a:gd name="T80" fmla="*/ 30 w 66"/>
                <a:gd name="T81" fmla="*/ 245 h 337"/>
                <a:gd name="T82" fmla="*/ 31 w 66"/>
                <a:gd name="T83" fmla="*/ 233 h 337"/>
                <a:gd name="T84" fmla="*/ 33 w 66"/>
                <a:gd name="T85" fmla="*/ 223 h 337"/>
                <a:gd name="T86" fmla="*/ 33 w 66"/>
                <a:gd name="T87" fmla="*/ 223 h 337"/>
                <a:gd name="T88" fmla="*/ 34 w 66"/>
                <a:gd name="T89" fmla="*/ 222 h 337"/>
                <a:gd name="T90" fmla="*/ 34 w 66"/>
                <a:gd name="T91" fmla="*/ 221 h 337"/>
                <a:gd name="T92" fmla="*/ 34 w 66"/>
                <a:gd name="T93" fmla="*/ 200 h 337"/>
                <a:gd name="T94" fmla="*/ 36 w 66"/>
                <a:gd name="T95" fmla="*/ 187 h 337"/>
                <a:gd name="T96" fmla="*/ 42 w 66"/>
                <a:gd name="T97" fmla="*/ 151 h 337"/>
                <a:gd name="T98" fmla="*/ 46 w 66"/>
                <a:gd name="T99" fmla="*/ 128 h 337"/>
                <a:gd name="T100" fmla="*/ 49 w 66"/>
                <a:gd name="T101" fmla="*/ 118 h 337"/>
                <a:gd name="T102" fmla="*/ 48 w 66"/>
                <a:gd name="T103" fmla="*/ 107 h 337"/>
                <a:gd name="T104" fmla="*/ 50 w 66"/>
                <a:gd name="T105" fmla="*/ 106 h 337"/>
                <a:gd name="T106" fmla="*/ 55 w 66"/>
                <a:gd name="T107" fmla="*/ 84 h 337"/>
                <a:gd name="T108" fmla="*/ 61 w 66"/>
                <a:gd name="T109" fmla="*/ 44 h 337"/>
                <a:gd name="T110" fmla="*/ 65 w 66"/>
                <a:gd name="T111" fmla="*/ 13 h 337"/>
                <a:gd name="T112" fmla="*/ 63 w 66"/>
                <a:gd name="T113" fmla="*/ 7 h 337"/>
                <a:gd name="T114" fmla="*/ 66 w 66"/>
                <a:gd name="T115" fmla="*/ 5 h 337"/>
                <a:gd name="T116" fmla="*/ 66 w 66"/>
                <a:gd name="T117" fmla="*/ 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" h="337">
                  <a:moveTo>
                    <a:pt x="66" y="4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0" y="1"/>
                    <a:pt x="61" y="0"/>
                    <a:pt x="60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13"/>
                    <a:pt x="56" y="13"/>
                    <a:pt x="57" y="18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8"/>
                    <a:pt x="52" y="32"/>
                    <a:pt x="51" y="38"/>
                  </a:cubicBezTo>
                  <a:cubicBezTo>
                    <a:pt x="51" y="41"/>
                    <a:pt x="52" y="42"/>
                    <a:pt x="51" y="47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76"/>
                    <a:pt x="45" y="83"/>
                    <a:pt x="44" y="86"/>
                  </a:cubicBezTo>
                  <a:cubicBezTo>
                    <a:pt x="43" y="87"/>
                    <a:pt x="44" y="86"/>
                    <a:pt x="42" y="87"/>
                  </a:cubicBezTo>
                  <a:cubicBezTo>
                    <a:pt x="39" y="90"/>
                    <a:pt x="45" y="86"/>
                    <a:pt x="41" y="88"/>
                  </a:cubicBezTo>
                  <a:cubicBezTo>
                    <a:pt x="42" y="95"/>
                    <a:pt x="42" y="91"/>
                    <a:pt x="40" y="100"/>
                  </a:cubicBezTo>
                  <a:cubicBezTo>
                    <a:pt x="40" y="100"/>
                    <a:pt x="40" y="102"/>
                    <a:pt x="39" y="102"/>
                  </a:cubicBezTo>
                  <a:cubicBezTo>
                    <a:pt x="36" y="113"/>
                    <a:pt x="37" y="113"/>
                    <a:pt x="35" y="119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33" y="126"/>
                    <a:pt x="34" y="122"/>
                    <a:pt x="32" y="126"/>
                  </a:cubicBezTo>
                  <a:cubicBezTo>
                    <a:pt x="31" y="128"/>
                    <a:pt x="26" y="143"/>
                    <a:pt x="26" y="150"/>
                  </a:cubicBezTo>
                  <a:cubicBezTo>
                    <a:pt x="25" y="150"/>
                    <a:pt x="29" y="147"/>
                    <a:pt x="25" y="150"/>
                  </a:cubicBezTo>
                  <a:cubicBezTo>
                    <a:pt x="21" y="153"/>
                    <a:pt x="19" y="163"/>
                    <a:pt x="19" y="165"/>
                  </a:cubicBezTo>
                  <a:cubicBezTo>
                    <a:pt x="19" y="167"/>
                    <a:pt x="18" y="168"/>
                    <a:pt x="18" y="170"/>
                  </a:cubicBezTo>
                  <a:cubicBezTo>
                    <a:pt x="13" y="186"/>
                    <a:pt x="15" y="191"/>
                    <a:pt x="15" y="194"/>
                  </a:cubicBezTo>
                  <a:cubicBezTo>
                    <a:pt x="14" y="201"/>
                    <a:pt x="12" y="213"/>
                    <a:pt x="11" y="223"/>
                  </a:cubicBezTo>
                  <a:cubicBezTo>
                    <a:pt x="6" y="268"/>
                    <a:pt x="6" y="268"/>
                    <a:pt x="6" y="268"/>
                  </a:cubicBezTo>
                  <a:cubicBezTo>
                    <a:pt x="6" y="271"/>
                    <a:pt x="6" y="268"/>
                    <a:pt x="6" y="271"/>
                  </a:cubicBezTo>
                  <a:cubicBezTo>
                    <a:pt x="5" y="274"/>
                    <a:pt x="5" y="274"/>
                    <a:pt x="5" y="277"/>
                  </a:cubicBezTo>
                  <a:cubicBezTo>
                    <a:pt x="4" y="292"/>
                    <a:pt x="4" y="292"/>
                    <a:pt x="4" y="292"/>
                  </a:cubicBezTo>
                  <a:cubicBezTo>
                    <a:pt x="3" y="294"/>
                    <a:pt x="3" y="295"/>
                    <a:pt x="3" y="297"/>
                  </a:cubicBezTo>
                  <a:cubicBezTo>
                    <a:pt x="2" y="300"/>
                    <a:pt x="0" y="308"/>
                    <a:pt x="4" y="307"/>
                  </a:cubicBezTo>
                  <a:cubicBezTo>
                    <a:pt x="5" y="306"/>
                    <a:pt x="4" y="307"/>
                    <a:pt x="5" y="306"/>
                  </a:cubicBezTo>
                  <a:cubicBezTo>
                    <a:pt x="5" y="316"/>
                    <a:pt x="3" y="331"/>
                    <a:pt x="6" y="337"/>
                  </a:cubicBezTo>
                  <a:cubicBezTo>
                    <a:pt x="8" y="336"/>
                    <a:pt x="10" y="334"/>
                    <a:pt x="12" y="330"/>
                  </a:cubicBezTo>
                  <a:cubicBezTo>
                    <a:pt x="12" y="335"/>
                    <a:pt x="12" y="335"/>
                    <a:pt x="15" y="337"/>
                  </a:cubicBezTo>
                  <a:cubicBezTo>
                    <a:pt x="17" y="335"/>
                    <a:pt x="17" y="331"/>
                    <a:pt x="18" y="325"/>
                  </a:cubicBezTo>
                  <a:cubicBezTo>
                    <a:pt x="18" y="322"/>
                    <a:pt x="23" y="310"/>
                    <a:pt x="25" y="302"/>
                  </a:cubicBezTo>
                  <a:cubicBezTo>
                    <a:pt x="27" y="292"/>
                    <a:pt x="26" y="289"/>
                    <a:pt x="29" y="276"/>
                  </a:cubicBezTo>
                  <a:cubicBezTo>
                    <a:pt x="30" y="270"/>
                    <a:pt x="30" y="267"/>
                    <a:pt x="31" y="262"/>
                  </a:cubicBezTo>
                  <a:cubicBezTo>
                    <a:pt x="31" y="258"/>
                    <a:pt x="33" y="256"/>
                    <a:pt x="33" y="250"/>
                  </a:cubicBezTo>
                  <a:cubicBezTo>
                    <a:pt x="33" y="246"/>
                    <a:pt x="33" y="245"/>
                    <a:pt x="34" y="242"/>
                  </a:cubicBezTo>
                  <a:cubicBezTo>
                    <a:pt x="35" y="236"/>
                    <a:pt x="34" y="237"/>
                    <a:pt x="33" y="236"/>
                  </a:cubicBezTo>
                  <a:cubicBezTo>
                    <a:pt x="31" y="240"/>
                    <a:pt x="32" y="241"/>
                    <a:pt x="30" y="245"/>
                  </a:cubicBezTo>
                  <a:cubicBezTo>
                    <a:pt x="28" y="232"/>
                    <a:pt x="29" y="239"/>
                    <a:pt x="31" y="23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3" y="222"/>
                    <a:pt x="33" y="222"/>
                    <a:pt x="34" y="222"/>
                  </a:cubicBezTo>
                  <a:cubicBezTo>
                    <a:pt x="34" y="221"/>
                    <a:pt x="34" y="221"/>
                    <a:pt x="34" y="221"/>
                  </a:cubicBezTo>
                  <a:cubicBezTo>
                    <a:pt x="35" y="214"/>
                    <a:pt x="36" y="206"/>
                    <a:pt x="34" y="200"/>
                  </a:cubicBezTo>
                  <a:cubicBezTo>
                    <a:pt x="35" y="197"/>
                    <a:pt x="35" y="192"/>
                    <a:pt x="36" y="187"/>
                  </a:cubicBezTo>
                  <a:cubicBezTo>
                    <a:pt x="36" y="182"/>
                    <a:pt x="43" y="164"/>
                    <a:pt x="42" y="151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25"/>
                    <a:pt x="48" y="121"/>
                    <a:pt x="49" y="118"/>
                  </a:cubicBezTo>
                  <a:cubicBezTo>
                    <a:pt x="51" y="107"/>
                    <a:pt x="50" y="109"/>
                    <a:pt x="48" y="107"/>
                  </a:cubicBezTo>
                  <a:cubicBezTo>
                    <a:pt x="51" y="106"/>
                    <a:pt x="49" y="107"/>
                    <a:pt x="50" y="106"/>
                  </a:cubicBezTo>
                  <a:cubicBezTo>
                    <a:pt x="52" y="101"/>
                    <a:pt x="54" y="89"/>
                    <a:pt x="55" y="8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3" y="38"/>
                    <a:pt x="66" y="19"/>
                    <a:pt x="65" y="13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6" y="5"/>
                    <a:pt x="66" y="5"/>
                    <a:pt x="66" y="5"/>
                  </a:cubicBezTo>
                  <a:lnTo>
                    <a:pt x="66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4" name="Freeform 69"/>
            <p:cNvSpPr>
              <a:spLocks noEditPoints="1"/>
            </p:cNvSpPr>
            <p:nvPr/>
          </p:nvSpPr>
          <p:spPr bwMode="auto">
            <a:xfrm>
              <a:off x="2195529" y="4243952"/>
              <a:ext cx="77493" cy="281009"/>
            </a:xfrm>
            <a:custGeom>
              <a:avLst/>
              <a:gdLst>
                <a:gd name="T0" fmla="*/ 26 w 77"/>
                <a:gd name="T1" fmla="*/ 182 h 280"/>
                <a:gd name="T2" fmla="*/ 32 w 77"/>
                <a:gd name="T3" fmla="*/ 196 h 280"/>
                <a:gd name="T4" fmla="*/ 32 w 77"/>
                <a:gd name="T5" fmla="*/ 203 h 280"/>
                <a:gd name="T6" fmla="*/ 29 w 77"/>
                <a:gd name="T7" fmla="*/ 197 h 280"/>
                <a:gd name="T8" fmla="*/ 27 w 77"/>
                <a:gd name="T9" fmla="*/ 194 h 280"/>
                <a:gd name="T10" fmla="*/ 20 w 77"/>
                <a:gd name="T11" fmla="*/ 177 h 280"/>
                <a:gd name="T12" fmla="*/ 5 w 77"/>
                <a:gd name="T13" fmla="*/ 11 h 280"/>
                <a:gd name="T14" fmla="*/ 1 w 77"/>
                <a:gd name="T15" fmla="*/ 9 h 280"/>
                <a:gd name="T16" fmla="*/ 1 w 77"/>
                <a:gd name="T17" fmla="*/ 19 h 280"/>
                <a:gd name="T18" fmla="*/ 2 w 77"/>
                <a:gd name="T19" fmla="*/ 34 h 280"/>
                <a:gd name="T20" fmla="*/ 1 w 77"/>
                <a:gd name="T21" fmla="*/ 35 h 280"/>
                <a:gd name="T22" fmla="*/ 5 w 77"/>
                <a:gd name="T23" fmla="*/ 79 h 280"/>
                <a:gd name="T24" fmla="*/ 8 w 77"/>
                <a:gd name="T25" fmla="*/ 101 h 280"/>
                <a:gd name="T26" fmla="*/ 20 w 77"/>
                <a:gd name="T27" fmla="*/ 160 h 280"/>
                <a:gd name="T28" fmla="*/ 16 w 77"/>
                <a:gd name="T29" fmla="*/ 149 h 280"/>
                <a:gd name="T30" fmla="*/ 7 w 77"/>
                <a:gd name="T31" fmla="*/ 118 h 280"/>
                <a:gd name="T32" fmla="*/ 7 w 77"/>
                <a:gd name="T33" fmla="*/ 116 h 280"/>
                <a:gd name="T34" fmla="*/ 2 w 77"/>
                <a:gd name="T35" fmla="*/ 112 h 280"/>
                <a:gd name="T36" fmla="*/ 12 w 77"/>
                <a:gd name="T37" fmla="*/ 165 h 280"/>
                <a:gd name="T38" fmla="*/ 26 w 77"/>
                <a:gd name="T39" fmla="*/ 209 h 280"/>
                <a:gd name="T40" fmla="*/ 25 w 77"/>
                <a:gd name="T41" fmla="*/ 216 h 280"/>
                <a:gd name="T42" fmla="*/ 35 w 77"/>
                <a:gd name="T43" fmla="*/ 228 h 280"/>
                <a:gd name="T44" fmla="*/ 45 w 77"/>
                <a:gd name="T45" fmla="*/ 235 h 280"/>
                <a:gd name="T46" fmla="*/ 50 w 77"/>
                <a:gd name="T47" fmla="*/ 250 h 280"/>
                <a:gd name="T48" fmla="*/ 55 w 77"/>
                <a:gd name="T49" fmla="*/ 258 h 280"/>
                <a:gd name="T50" fmla="*/ 58 w 77"/>
                <a:gd name="T51" fmla="*/ 261 h 280"/>
                <a:gd name="T52" fmla="*/ 63 w 77"/>
                <a:gd name="T53" fmla="*/ 270 h 280"/>
                <a:gd name="T54" fmla="*/ 73 w 77"/>
                <a:gd name="T55" fmla="*/ 271 h 280"/>
                <a:gd name="T56" fmla="*/ 76 w 77"/>
                <a:gd name="T57" fmla="*/ 267 h 280"/>
                <a:gd name="T58" fmla="*/ 75 w 77"/>
                <a:gd name="T59" fmla="*/ 256 h 280"/>
                <a:gd name="T60" fmla="*/ 63 w 77"/>
                <a:gd name="T61" fmla="*/ 228 h 280"/>
                <a:gd name="T62" fmla="*/ 50 w 77"/>
                <a:gd name="T63" fmla="*/ 191 h 280"/>
                <a:gd name="T64" fmla="*/ 47 w 77"/>
                <a:gd name="T65" fmla="*/ 180 h 280"/>
                <a:gd name="T66" fmla="*/ 33 w 77"/>
                <a:gd name="T67" fmla="*/ 135 h 280"/>
                <a:gd name="T68" fmla="*/ 25 w 77"/>
                <a:gd name="T69" fmla="*/ 107 h 280"/>
                <a:gd name="T70" fmla="*/ 22 w 77"/>
                <a:gd name="T71" fmla="*/ 96 h 280"/>
                <a:gd name="T72" fmla="*/ 10 w 77"/>
                <a:gd name="T73" fmla="*/ 31 h 280"/>
                <a:gd name="T74" fmla="*/ 5 w 77"/>
                <a:gd name="T75" fmla="*/ 1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280">
                  <a:moveTo>
                    <a:pt x="20" y="177"/>
                  </a:moveTo>
                  <a:cubicBezTo>
                    <a:pt x="26" y="179"/>
                    <a:pt x="23" y="177"/>
                    <a:pt x="26" y="182"/>
                  </a:cubicBezTo>
                  <a:cubicBezTo>
                    <a:pt x="28" y="185"/>
                    <a:pt x="26" y="181"/>
                    <a:pt x="28" y="184"/>
                  </a:cubicBezTo>
                  <a:cubicBezTo>
                    <a:pt x="32" y="196"/>
                    <a:pt x="32" y="196"/>
                    <a:pt x="32" y="196"/>
                  </a:cubicBezTo>
                  <a:cubicBezTo>
                    <a:pt x="33" y="199"/>
                    <a:pt x="35" y="203"/>
                    <a:pt x="35" y="207"/>
                  </a:cubicBezTo>
                  <a:cubicBezTo>
                    <a:pt x="31" y="205"/>
                    <a:pt x="35" y="207"/>
                    <a:pt x="32" y="203"/>
                  </a:cubicBezTo>
                  <a:cubicBezTo>
                    <a:pt x="31" y="202"/>
                    <a:pt x="30" y="201"/>
                    <a:pt x="29" y="201"/>
                  </a:cubicBezTo>
                  <a:cubicBezTo>
                    <a:pt x="29" y="199"/>
                    <a:pt x="29" y="200"/>
                    <a:pt x="29" y="197"/>
                  </a:cubicBezTo>
                  <a:cubicBezTo>
                    <a:pt x="25" y="197"/>
                    <a:pt x="29" y="197"/>
                    <a:pt x="27" y="196"/>
                  </a:cubicBezTo>
                  <a:cubicBezTo>
                    <a:pt x="27" y="195"/>
                    <a:pt x="27" y="194"/>
                    <a:pt x="27" y="194"/>
                  </a:cubicBezTo>
                  <a:cubicBezTo>
                    <a:pt x="27" y="189"/>
                    <a:pt x="27" y="194"/>
                    <a:pt x="24" y="186"/>
                  </a:cubicBezTo>
                  <a:cubicBezTo>
                    <a:pt x="20" y="177"/>
                    <a:pt x="20" y="177"/>
                    <a:pt x="20" y="177"/>
                  </a:cubicBezTo>
                  <a:close/>
                  <a:moveTo>
                    <a:pt x="5" y="14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6" y="6"/>
                    <a:pt x="4" y="4"/>
                    <a:pt x="2" y="0"/>
                  </a:cubicBezTo>
                  <a:cubicBezTo>
                    <a:pt x="1" y="3"/>
                    <a:pt x="1" y="6"/>
                    <a:pt x="1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0" y="14"/>
                    <a:pt x="2" y="15"/>
                    <a:pt x="1" y="19"/>
                  </a:cubicBezTo>
                  <a:cubicBezTo>
                    <a:pt x="1" y="25"/>
                    <a:pt x="3" y="25"/>
                    <a:pt x="1" y="2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1" y="35"/>
                    <a:pt x="1" y="35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7"/>
                    <a:pt x="3" y="66"/>
                    <a:pt x="4" y="71"/>
                  </a:cubicBezTo>
                  <a:cubicBezTo>
                    <a:pt x="6" y="76"/>
                    <a:pt x="4" y="75"/>
                    <a:pt x="5" y="79"/>
                  </a:cubicBezTo>
                  <a:cubicBezTo>
                    <a:pt x="5" y="81"/>
                    <a:pt x="5" y="82"/>
                    <a:pt x="6" y="86"/>
                  </a:cubicBezTo>
                  <a:cubicBezTo>
                    <a:pt x="7" y="91"/>
                    <a:pt x="8" y="97"/>
                    <a:pt x="8" y="101"/>
                  </a:cubicBezTo>
                  <a:cubicBezTo>
                    <a:pt x="19" y="156"/>
                    <a:pt x="19" y="156"/>
                    <a:pt x="19" y="156"/>
                  </a:cubicBezTo>
                  <a:cubicBezTo>
                    <a:pt x="20" y="159"/>
                    <a:pt x="20" y="155"/>
                    <a:pt x="20" y="160"/>
                  </a:cubicBezTo>
                  <a:cubicBezTo>
                    <a:pt x="21" y="164"/>
                    <a:pt x="20" y="161"/>
                    <a:pt x="20" y="162"/>
                  </a:cubicBezTo>
                  <a:cubicBezTo>
                    <a:pt x="19" y="157"/>
                    <a:pt x="17" y="153"/>
                    <a:pt x="16" y="149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8" y="121"/>
                    <a:pt x="8" y="121"/>
                    <a:pt x="7" y="118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7" y="116"/>
                    <a:pt x="6" y="115"/>
                  </a:cubicBezTo>
                  <a:cubicBezTo>
                    <a:pt x="5" y="110"/>
                    <a:pt x="7" y="112"/>
                    <a:pt x="2" y="112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2" y="164"/>
                    <a:pt x="12" y="164"/>
                    <a:pt x="12" y="165"/>
                  </a:cubicBezTo>
                  <a:cubicBezTo>
                    <a:pt x="13" y="174"/>
                    <a:pt x="15" y="175"/>
                    <a:pt x="17" y="181"/>
                  </a:cubicBezTo>
                  <a:cubicBezTo>
                    <a:pt x="26" y="209"/>
                    <a:pt x="26" y="209"/>
                    <a:pt x="26" y="209"/>
                  </a:cubicBezTo>
                  <a:cubicBezTo>
                    <a:pt x="24" y="208"/>
                    <a:pt x="25" y="207"/>
                    <a:pt x="22" y="209"/>
                  </a:cubicBezTo>
                  <a:cubicBezTo>
                    <a:pt x="26" y="214"/>
                    <a:pt x="25" y="208"/>
                    <a:pt x="25" y="216"/>
                  </a:cubicBezTo>
                  <a:cubicBezTo>
                    <a:pt x="29" y="217"/>
                    <a:pt x="26" y="216"/>
                    <a:pt x="28" y="218"/>
                  </a:cubicBezTo>
                  <a:cubicBezTo>
                    <a:pt x="36" y="225"/>
                    <a:pt x="30" y="218"/>
                    <a:pt x="35" y="228"/>
                  </a:cubicBezTo>
                  <a:cubicBezTo>
                    <a:pt x="37" y="231"/>
                    <a:pt x="38" y="231"/>
                    <a:pt x="39" y="235"/>
                  </a:cubicBezTo>
                  <a:cubicBezTo>
                    <a:pt x="43" y="235"/>
                    <a:pt x="40" y="234"/>
                    <a:pt x="45" y="235"/>
                  </a:cubicBezTo>
                  <a:cubicBezTo>
                    <a:pt x="45" y="238"/>
                    <a:pt x="47" y="240"/>
                    <a:pt x="48" y="243"/>
                  </a:cubicBezTo>
                  <a:cubicBezTo>
                    <a:pt x="50" y="246"/>
                    <a:pt x="49" y="247"/>
                    <a:pt x="50" y="250"/>
                  </a:cubicBezTo>
                  <a:cubicBezTo>
                    <a:pt x="50" y="251"/>
                    <a:pt x="50" y="253"/>
                    <a:pt x="51" y="255"/>
                  </a:cubicBezTo>
                  <a:cubicBezTo>
                    <a:pt x="54" y="255"/>
                    <a:pt x="55" y="255"/>
                    <a:pt x="55" y="258"/>
                  </a:cubicBezTo>
                  <a:cubicBezTo>
                    <a:pt x="56" y="264"/>
                    <a:pt x="56" y="264"/>
                    <a:pt x="56" y="264"/>
                  </a:cubicBezTo>
                  <a:cubicBezTo>
                    <a:pt x="58" y="263"/>
                    <a:pt x="57" y="264"/>
                    <a:pt x="58" y="261"/>
                  </a:cubicBezTo>
                  <a:cubicBezTo>
                    <a:pt x="58" y="262"/>
                    <a:pt x="58" y="262"/>
                    <a:pt x="59" y="263"/>
                  </a:cubicBezTo>
                  <a:cubicBezTo>
                    <a:pt x="63" y="270"/>
                    <a:pt x="63" y="270"/>
                    <a:pt x="63" y="270"/>
                  </a:cubicBezTo>
                  <a:cubicBezTo>
                    <a:pt x="65" y="275"/>
                    <a:pt x="67" y="280"/>
                    <a:pt x="73" y="280"/>
                  </a:cubicBezTo>
                  <a:cubicBezTo>
                    <a:pt x="73" y="271"/>
                    <a:pt x="73" y="271"/>
                    <a:pt x="73" y="271"/>
                  </a:cubicBezTo>
                  <a:cubicBezTo>
                    <a:pt x="71" y="269"/>
                    <a:pt x="73" y="271"/>
                    <a:pt x="74" y="266"/>
                  </a:cubicBezTo>
                  <a:cubicBezTo>
                    <a:pt x="75" y="267"/>
                    <a:pt x="74" y="266"/>
                    <a:pt x="76" y="267"/>
                  </a:cubicBezTo>
                  <a:cubicBezTo>
                    <a:pt x="76" y="266"/>
                    <a:pt x="77" y="263"/>
                    <a:pt x="77" y="263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4" y="252"/>
                    <a:pt x="73" y="247"/>
                    <a:pt x="71" y="243"/>
                  </a:cubicBezTo>
                  <a:cubicBezTo>
                    <a:pt x="67" y="238"/>
                    <a:pt x="67" y="235"/>
                    <a:pt x="63" y="228"/>
                  </a:cubicBezTo>
                  <a:cubicBezTo>
                    <a:pt x="59" y="217"/>
                    <a:pt x="59" y="217"/>
                    <a:pt x="59" y="217"/>
                  </a:cubicBezTo>
                  <a:cubicBezTo>
                    <a:pt x="56" y="211"/>
                    <a:pt x="52" y="199"/>
                    <a:pt x="50" y="191"/>
                  </a:cubicBezTo>
                  <a:cubicBezTo>
                    <a:pt x="50" y="189"/>
                    <a:pt x="50" y="190"/>
                    <a:pt x="49" y="189"/>
                  </a:cubicBezTo>
                  <a:cubicBezTo>
                    <a:pt x="47" y="186"/>
                    <a:pt x="48" y="183"/>
                    <a:pt x="47" y="180"/>
                  </a:cubicBezTo>
                  <a:cubicBezTo>
                    <a:pt x="45" y="177"/>
                    <a:pt x="46" y="180"/>
                    <a:pt x="45" y="178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28"/>
                    <a:pt x="28" y="123"/>
                    <a:pt x="28" y="119"/>
                  </a:cubicBezTo>
                  <a:cubicBezTo>
                    <a:pt x="28" y="113"/>
                    <a:pt x="27" y="112"/>
                    <a:pt x="25" y="107"/>
                  </a:cubicBezTo>
                  <a:cubicBezTo>
                    <a:pt x="24" y="105"/>
                    <a:pt x="25" y="103"/>
                    <a:pt x="24" y="101"/>
                  </a:cubicBezTo>
                  <a:cubicBezTo>
                    <a:pt x="23" y="96"/>
                    <a:pt x="23" y="100"/>
                    <a:pt x="22" y="96"/>
                  </a:cubicBezTo>
                  <a:cubicBezTo>
                    <a:pt x="22" y="93"/>
                    <a:pt x="21" y="87"/>
                    <a:pt x="20" y="8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25"/>
                    <a:pt x="7" y="19"/>
                    <a:pt x="5" y="13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5" name="Freeform 70"/>
            <p:cNvSpPr>
              <a:spLocks noEditPoints="1"/>
            </p:cNvSpPr>
            <p:nvPr/>
          </p:nvSpPr>
          <p:spPr bwMode="auto">
            <a:xfrm>
              <a:off x="2661268" y="4991484"/>
              <a:ext cx="73579" cy="327975"/>
            </a:xfrm>
            <a:custGeom>
              <a:avLst/>
              <a:gdLst>
                <a:gd name="T0" fmla="*/ 19 w 73"/>
                <a:gd name="T1" fmla="*/ 195 h 326"/>
                <a:gd name="T2" fmla="*/ 15 w 73"/>
                <a:gd name="T3" fmla="*/ 248 h 326"/>
                <a:gd name="T4" fmla="*/ 12 w 73"/>
                <a:gd name="T5" fmla="*/ 255 h 326"/>
                <a:gd name="T6" fmla="*/ 22 w 73"/>
                <a:gd name="T7" fmla="*/ 176 h 326"/>
                <a:gd name="T8" fmla="*/ 53 w 73"/>
                <a:gd name="T9" fmla="*/ 95 h 326"/>
                <a:gd name="T10" fmla="*/ 62 w 73"/>
                <a:gd name="T11" fmla="*/ 54 h 326"/>
                <a:gd name="T12" fmla="*/ 66 w 73"/>
                <a:gd name="T13" fmla="*/ 36 h 326"/>
                <a:gd name="T14" fmla="*/ 73 w 73"/>
                <a:gd name="T15" fmla="*/ 1 h 326"/>
                <a:gd name="T16" fmla="*/ 66 w 73"/>
                <a:gd name="T17" fmla="*/ 7 h 326"/>
                <a:gd name="T18" fmla="*/ 44 w 73"/>
                <a:gd name="T19" fmla="*/ 62 h 326"/>
                <a:gd name="T20" fmla="*/ 40 w 73"/>
                <a:gd name="T21" fmla="*/ 66 h 326"/>
                <a:gd name="T22" fmla="*/ 42 w 73"/>
                <a:gd name="T23" fmla="*/ 56 h 326"/>
                <a:gd name="T24" fmla="*/ 37 w 73"/>
                <a:gd name="T25" fmla="*/ 69 h 326"/>
                <a:gd name="T26" fmla="*/ 35 w 73"/>
                <a:gd name="T27" fmla="*/ 80 h 326"/>
                <a:gd name="T28" fmla="*/ 30 w 73"/>
                <a:gd name="T29" fmla="*/ 102 h 326"/>
                <a:gd name="T30" fmla="*/ 28 w 73"/>
                <a:gd name="T31" fmla="*/ 103 h 326"/>
                <a:gd name="T32" fmla="*/ 22 w 73"/>
                <a:gd name="T33" fmla="*/ 137 h 326"/>
                <a:gd name="T34" fmla="*/ 18 w 73"/>
                <a:gd name="T35" fmla="*/ 172 h 326"/>
                <a:gd name="T36" fmla="*/ 9 w 73"/>
                <a:gd name="T37" fmla="*/ 207 h 326"/>
                <a:gd name="T38" fmla="*/ 9 w 73"/>
                <a:gd name="T39" fmla="*/ 199 h 326"/>
                <a:gd name="T40" fmla="*/ 17 w 73"/>
                <a:gd name="T41" fmla="*/ 152 h 326"/>
                <a:gd name="T42" fmla="*/ 19 w 73"/>
                <a:gd name="T43" fmla="*/ 143 h 326"/>
                <a:gd name="T44" fmla="*/ 19 w 73"/>
                <a:gd name="T45" fmla="*/ 122 h 326"/>
                <a:gd name="T46" fmla="*/ 22 w 73"/>
                <a:gd name="T47" fmla="*/ 108 h 326"/>
                <a:gd name="T48" fmla="*/ 19 w 73"/>
                <a:gd name="T49" fmla="*/ 118 h 326"/>
                <a:gd name="T50" fmla="*/ 13 w 73"/>
                <a:gd name="T51" fmla="*/ 143 h 326"/>
                <a:gd name="T52" fmla="*/ 4 w 73"/>
                <a:gd name="T53" fmla="*/ 203 h 326"/>
                <a:gd name="T54" fmla="*/ 4 w 73"/>
                <a:gd name="T55" fmla="*/ 208 h 326"/>
                <a:gd name="T56" fmla="*/ 8 w 73"/>
                <a:gd name="T57" fmla="*/ 210 h 326"/>
                <a:gd name="T58" fmla="*/ 8 w 73"/>
                <a:gd name="T59" fmla="*/ 217 h 326"/>
                <a:gd name="T60" fmla="*/ 5 w 73"/>
                <a:gd name="T61" fmla="*/ 220 h 326"/>
                <a:gd name="T62" fmla="*/ 8 w 73"/>
                <a:gd name="T63" fmla="*/ 232 h 326"/>
                <a:gd name="T64" fmla="*/ 5 w 73"/>
                <a:gd name="T65" fmla="*/ 238 h 326"/>
                <a:gd name="T66" fmla="*/ 2 w 73"/>
                <a:gd name="T67" fmla="*/ 249 h 326"/>
                <a:gd name="T68" fmla="*/ 2 w 73"/>
                <a:gd name="T69" fmla="*/ 254 h 326"/>
                <a:gd name="T70" fmla="*/ 3 w 73"/>
                <a:gd name="T71" fmla="*/ 280 h 326"/>
                <a:gd name="T72" fmla="*/ 2 w 73"/>
                <a:gd name="T73" fmla="*/ 310 h 326"/>
                <a:gd name="T74" fmla="*/ 6 w 73"/>
                <a:gd name="T75" fmla="*/ 315 h 326"/>
                <a:gd name="T76" fmla="*/ 9 w 73"/>
                <a:gd name="T77" fmla="*/ 287 h 326"/>
                <a:gd name="T78" fmla="*/ 13 w 73"/>
                <a:gd name="T79" fmla="*/ 263 h 326"/>
                <a:gd name="T80" fmla="*/ 12 w 73"/>
                <a:gd name="T81" fmla="*/ 276 h 326"/>
                <a:gd name="T82" fmla="*/ 15 w 73"/>
                <a:gd name="T83" fmla="*/ 326 h 326"/>
                <a:gd name="T84" fmla="*/ 19 w 73"/>
                <a:gd name="T85" fmla="*/ 289 h 326"/>
                <a:gd name="T86" fmla="*/ 24 w 73"/>
                <a:gd name="T87" fmla="*/ 235 h 326"/>
                <a:gd name="T88" fmla="*/ 28 w 73"/>
                <a:gd name="T89" fmla="*/ 181 h 326"/>
                <a:gd name="T90" fmla="*/ 36 w 73"/>
                <a:gd name="T91" fmla="*/ 145 h 326"/>
                <a:gd name="T92" fmla="*/ 44 w 73"/>
                <a:gd name="T93" fmla="*/ 107 h 326"/>
                <a:gd name="T94" fmla="*/ 50 w 73"/>
                <a:gd name="T95" fmla="*/ 106 h 326"/>
                <a:gd name="T96" fmla="*/ 51 w 73"/>
                <a:gd name="T97" fmla="*/ 103 h 326"/>
                <a:gd name="T98" fmla="*/ 50 w 73"/>
                <a:gd name="T99" fmla="*/ 98 h 326"/>
                <a:gd name="T100" fmla="*/ 53 w 73"/>
                <a:gd name="T101" fmla="*/ 95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3" h="326">
                  <a:moveTo>
                    <a:pt x="12" y="255"/>
                  </a:moveTo>
                  <a:cubicBezTo>
                    <a:pt x="19" y="195"/>
                    <a:pt x="19" y="195"/>
                    <a:pt x="19" y="195"/>
                  </a:cubicBezTo>
                  <a:cubicBezTo>
                    <a:pt x="19" y="191"/>
                    <a:pt x="19" y="190"/>
                    <a:pt x="21" y="187"/>
                  </a:cubicBezTo>
                  <a:cubicBezTo>
                    <a:pt x="22" y="191"/>
                    <a:pt x="16" y="240"/>
                    <a:pt x="15" y="248"/>
                  </a:cubicBezTo>
                  <a:cubicBezTo>
                    <a:pt x="15" y="251"/>
                    <a:pt x="15" y="253"/>
                    <a:pt x="14" y="254"/>
                  </a:cubicBezTo>
                  <a:cubicBezTo>
                    <a:pt x="13" y="255"/>
                    <a:pt x="13" y="254"/>
                    <a:pt x="12" y="255"/>
                  </a:cubicBezTo>
                  <a:close/>
                  <a:moveTo>
                    <a:pt x="22" y="173"/>
                  </a:moveTo>
                  <a:cubicBezTo>
                    <a:pt x="24" y="175"/>
                    <a:pt x="23" y="175"/>
                    <a:pt x="22" y="176"/>
                  </a:cubicBezTo>
                  <a:lnTo>
                    <a:pt x="22" y="173"/>
                  </a:lnTo>
                  <a:close/>
                  <a:moveTo>
                    <a:pt x="53" y="95"/>
                  </a:moveTo>
                  <a:cubicBezTo>
                    <a:pt x="53" y="90"/>
                    <a:pt x="54" y="87"/>
                    <a:pt x="55" y="83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2" y="49"/>
                    <a:pt x="62" y="52"/>
                    <a:pt x="63" y="48"/>
                  </a:cubicBezTo>
                  <a:cubicBezTo>
                    <a:pt x="64" y="44"/>
                    <a:pt x="65" y="40"/>
                    <a:pt x="66" y="36"/>
                  </a:cubicBezTo>
                  <a:cubicBezTo>
                    <a:pt x="68" y="29"/>
                    <a:pt x="66" y="20"/>
                    <a:pt x="70" y="10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69" y="3"/>
                    <a:pt x="67" y="3"/>
                    <a:pt x="66" y="7"/>
                  </a:cubicBezTo>
                  <a:cubicBezTo>
                    <a:pt x="62" y="16"/>
                    <a:pt x="60" y="25"/>
                    <a:pt x="55" y="34"/>
                  </a:cubicBezTo>
                  <a:cubicBezTo>
                    <a:pt x="44" y="62"/>
                    <a:pt x="44" y="62"/>
                    <a:pt x="44" y="62"/>
                  </a:cubicBezTo>
                  <a:cubicBezTo>
                    <a:pt x="43" y="65"/>
                    <a:pt x="43" y="68"/>
                    <a:pt x="41" y="70"/>
                  </a:cubicBezTo>
                  <a:cubicBezTo>
                    <a:pt x="40" y="69"/>
                    <a:pt x="39" y="70"/>
                    <a:pt x="40" y="66"/>
                  </a:cubicBezTo>
                  <a:cubicBezTo>
                    <a:pt x="41" y="63"/>
                    <a:pt x="41" y="66"/>
                    <a:pt x="42" y="63"/>
                  </a:cubicBezTo>
                  <a:cubicBezTo>
                    <a:pt x="44" y="58"/>
                    <a:pt x="42" y="56"/>
                    <a:pt x="42" y="56"/>
                  </a:cubicBezTo>
                  <a:cubicBezTo>
                    <a:pt x="41" y="58"/>
                    <a:pt x="40" y="60"/>
                    <a:pt x="39" y="63"/>
                  </a:cubicBezTo>
                  <a:cubicBezTo>
                    <a:pt x="38" y="67"/>
                    <a:pt x="38" y="67"/>
                    <a:pt x="37" y="69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0" y="78"/>
                    <a:pt x="38" y="80"/>
                    <a:pt x="35" y="80"/>
                  </a:cubicBezTo>
                  <a:cubicBezTo>
                    <a:pt x="35" y="86"/>
                    <a:pt x="32" y="91"/>
                    <a:pt x="31" y="101"/>
                  </a:cubicBezTo>
                  <a:cubicBezTo>
                    <a:pt x="30" y="102"/>
                    <a:pt x="30" y="102"/>
                    <a:pt x="30" y="102"/>
                  </a:cubicBezTo>
                  <a:cubicBezTo>
                    <a:pt x="30" y="102"/>
                    <a:pt x="29" y="103"/>
                    <a:pt x="29" y="103"/>
                  </a:cubicBezTo>
                  <a:cubicBezTo>
                    <a:pt x="29" y="102"/>
                    <a:pt x="29" y="103"/>
                    <a:pt x="28" y="103"/>
                  </a:cubicBezTo>
                  <a:cubicBezTo>
                    <a:pt x="29" y="113"/>
                    <a:pt x="25" y="121"/>
                    <a:pt x="23" y="130"/>
                  </a:cubicBezTo>
                  <a:cubicBezTo>
                    <a:pt x="23" y="133"/>
                    <a:pt x="22" y="134"/>
                    <a:pt x="22" y="137"/>
                  </a:cubicBezTo>
                  <a:cubicBezTo>
                    <a:pt x="22" y="139"/>
                    <a:pt x="22" y="140"/>
                    <a:pt x="22" y="141"/>
                  </a:cubicBezTo>
                  <a:cubicBezTo>
                    <a:pt x="21" y="152"/>
                    <a:pt x="18" y="161"/>
                    <a:pt x="18" y="172"/>
                  </a:cubicBezTo>
                  <a:cubicBezTo>
                    <a:pt x="17" y="179"/>
                    <a:pt x="15" y="186"/>
                    <a:pt x="13" y="192"/>
                  </a:cubicBezTo>
                  <a:cubicBezTo>
                    <a:pt x="13" y="197"/>
                    <a:pt x="12" y="203"/>
                    <a:pt x="9" y="207"/>
                  </a:cubicBezTo>
                  <a:cubicBezTo>
                    <a:pt x="8" y="207"/>
                    <a:pt x="8" y="207"/>
                    <a:pt x="7" y="208"/>
                  </a:cubicBezTo>
                  <a:cubicBezTo>
                    <a:pt x="8" y="203"/>
                    <a:pt x="7" y="203"/>
                    <a:pt x="9" y="199"/>
                  </a:cubicBezTo>
                  <a:cubicBezTo>
                    <a:pt x="12" y="188"/>
                    <a:pt x="13" y="166"/>
                    <a:pt x="17" y="153"/>
                  </a:cubicBezTo>
                  <a:cubicBezTo>
                    <a:pt x="17" y="153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8" y="148"/>
                    <a:pt x="19" y="145"/>
                    <a:pt x="19" y="143"/>
                  </a:cubicBezTo>
                  <a:cubicBezTo>
                    <a:pt x="17" y="137"/>
                    <a:pt x="19" y="134"/>
                    <a:pt x="19" y="128"/>
                  </a:cubicBezTo>
                  <a:cubicBezTo>
                    <a:pt x="19" y="126"/>
                    <a:pt x="19" y="126"/>
                    <a:pt x="19" y="122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22" y="115"/>
                    <a:pt x="22" y="113"/>
                    <a:pt x="22" y="108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15" y="122"/>
                    <a:pt x="17" y="127"/>
                    <a:pt x="15" y="133"/>
                  </a:cubicBezTo>
                  <a:cubicBezTo>
                    <a:pt x="14" y="137"/>
                    <a:pt x="14" y="137"/>
                    <a:pt x="13" y="143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5" y="192"/>
                    <a:pt x="5" y="197"/>
                    <a:pt x="4" y="203"/>
                  </a:cubicBezTo>
                  <a:cubicBezTo>
                    <a:pt x="3" y="206"/>
                    <a:pt x="4" y="203"/>
                    <a:pt x="3" y="206"/>
                  </a:cubicBezTo>
                  <a:cubicBezTo>
                    <a:pt x="3" y="207"/>
                    <a:pt x="2" y="206"/>
                    <a:pt x="4" y="208"/>
                  </a:cubicBezTo>
                  <a:cubicBezTo>
                    <a:pt x="3" y="210"/>
                    <a:pt x="1" y="213"/>
                    <a:pt x="3" y="216"/>
                  </a:cubicBezTo>
                  <a:cubicBezTo>
                    <a:pt x="5" y="213"/>
                    <a:pt x="5" y="211"/>
                    <a:pt x="8" y="210"/>
                  </a:cubicBezTo>
                  <a:cubicBezTo>
                    <a:pt x="9" y="211"/>
                    <a:pt x="10" y="213"/>
                    <a:pt x="9" y="215"/>
                  </a:cubicBezTo>
                  <a:cubicBezTo>
                    <a:pt x="8" y="217"/>
                    <a:pt x="8" y="217"/>
                    <a:pt x="8" y="217"/>
                  </a:cubicBezTo>
                  <a:cubicBezTo>
                    <a:pt x="8" y="217"/>
                    <a:pt x="8" y="217"/>
                    <a:pt x="8" y="218"/>
                  </a:cubicBezTo>
                  <a:cubicBezTo>
                    <a:pt x="7" y="219"/>
                    <a:pt x="7" y="219"/>
                    <a:pt x="5" y="220"/>
                  </a:cubicBezTo>
                  <a:cubicBezTo>
                    <a:pt x="8" y="222"/>
                    <a:pt x="8" y="222"/>
                    <a:pt x="8" y="222"/>
                  </a:cubicBezTo>
                  <a:cubicBezTo>
                    <a:pt x="8" y="224"/>
                    <a:pt x="8" y="230"/>
                    <a:pt x="8" y="232"/>
                  </a:cubicBezTo>
                  <a:cubicBezTo>
                    <a:pt x="7" y="236"/>
                    <a:pt x="8" y="234"/>
                    <a:pt x="4" y="237"/>
                  </a:cubicBezTo>
                  <a:cubicBezTo>
                    <a:pt x="5" y="238"/>
                    <a:pt x="5" y="237"/>
                    <a:pt x="5" y="238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3" y="249"/>
                    <a:pt x="4" y="250"/>
                    <a:pt x="2" y="249"/>
                  </a:cubicBezTo>
                  <a:cubicBezTo>
                    <a:pt x="1" y="249"/>
                    <a:pt x="0" y="249"/>
                    <a:pt x="1" y="252"/>
                  </a:cubicBezTo>
                  <a:cubicBezTo>
                    <a:pt x="1" y="256"/>
                    <a:pt x="1" y="253"/>
                    <a:pt x="2" y="254"/>
                  </a:cubicBezTo>
                  <a:cubicBezTo>
                    <a:pt x="2" y="260"/>
                    <a:pt x="0" y="256"/>
                    <a:pt x="1" y="264"/>
                  </a:cubicBezTo>
                  <a:cubicBezTo>
                    <a:pt x="3" y="280"/>
                    <a:pt x="3" y="280"/>
                    <a:pt x="3" y="280"/>
                  </a:cubicBezTo>
                  <a:cubicBezTo>
                    <a:pt x="4" y="289"/>
                    <a:pt x="1" y="289"/>
                    <a:pt x="3" y="308"/>
                  </a:cubicBezTo>
                  <a:cubicBezTo>
                    <a:pt x="2" y="310"/>
                    <a:pt x="5" y="308"/>
                    <a:pt x="2" y="310"/>
                  </a:cubicBezTo>
                  <a:cubicBezTo>
                    <a:pt x="5" y="315"/>
                    <a:pt x="1" y="315"/>
                    <a:pt x="6" y="316"/>
                  </a:cubicBezTo>
                  <a:cubicBezTo>
                    <a:pt x="6" y="316"/>
                    <a:pt x="6" y="315"/>
                    <a:pt x="6" y="315"/>
                  </a:cubicBezTo>
                  <a:cubicBezTo>
                    <a:pt x="8" y="302"/>
                    <a:pt x="8" y="302"/>
                    <a:pt x="8" y="302"/>
                  </a:cubicBezTo>
                  <a:cubicBezTo>
                    <a:pt x="9" y="298"/>
                    <a:pt x="8" y="291"/>
                    <a:pt x="9" y="287"/>
                  </a:cubicBezTo>
                  <a:cubicBezTo>
                    <a:pt x="10" y="278"/>
                    <a:pt x="10" y="267"/>
                    <a:pt x="12" y="259"/>
                  </a:cubicBezTo>
                  <a:cubicBezTo>
                    <a:pt x="14" y="261"/>
                    <a:pt x="14" y="255"/>
                    <a:pt x="13" y="263"/>
                  </a:cubicBezTo>
                  <a:cubicBezTo>
                    <a:pt x="13" y="264"/>
                    <a:pt x="13" y="266"/>
                    <a:pt x="13" y="267"/>
                  </a:cubicBezTo>
                  <a:cubicBezTo>
                    <a:pt x="12" y="270"/>
                    <a:pt x="12" y="273"/>
                    <a:pt x="12" y="276"/>
                  </a:cubicBezTo>
                  <a:cubicBezTo>
                    <a:pt x="12" y="292"/>
                    <a:pt x="9" y="310"/>
                    <a:pt x="11" y="326"/>
                  </a:cubicBezTo>
                  <a:cubicBezTo>
                    <a:pt x="15" y="326"/>
                    <a:pt x="15" y="326"/>
                    <a:pt x="15" y="326"/>
                  </a:cubicBezTo>
                  <a:cubicBezTo>
                    <a:pt x="15" y="320"/>
                    <a:pt x="17" y="314"/>
                    <a:pt x="18" y="308"/>
                  </a:cubicBezTo>
                  <a:cubicBezTo>
                    <a:pt x="18" y="302"/>
                    <a:pt x="18" y="293"/>
                    <a:pt x="19" y="289"/>
                  </a:cubicBezTo>
                  <a:cubicBezTo>
                    <a:pt x="21" y="277"/>
                    <a:pt x="22" y="265"/>
                    <a:pt x="22" y="252"/>
                  </a:cubicBezTo>
                  <a:cubicBezTo>
                    <a:pt x="24" y="235"/>
                    <a:pt x="24" y="235"/>
                    <a:pt x="24" y="235"/>
                  </a:cubicBezTo>
                  <a:cubicBezTo>
                    <a:pt x="26" y="222"/>
                    <a:pt x="29" y="201"/>
                    <a:pt x="29" y="189"/>
                  </a:cubicBezTo>
                  <a:cubicBezTo>
                    <a:pt x="29" y="184"/>
                    <a:pt x="28" y="185"/>
                    <a:pt x="28" y="181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34" y="164"/>
                    <a:pt x="34" y="155"/>
                    <a:pt x="36" y="145"/>
                  </a:cubicBezTo>
                  <a:cubicBezTo>
                    <a:pt x="37" y="138"/>
                    <a:pt x="38" y="132"/>
                    <a:pt x="39" y="125"/>
                  </a:cubicBezTo>
                  <a:cubicBezTo>
                    <a:pt x="41" y="120"/>
                    <a:pt x="43" y="113"/>
                    <a:pt x="44" y="107"/>
                  </a:cubicBezTo>
                  <a:cubicBezTo>
                    <a:pt x="47" y="104"/>
                    <a:pt x="47" y="104"/>
                    <a:pt x="47" y="104"/>
                  </a:cubicBezTo>
                  <a:cubicBezTo>
                    <a:pt x="50" y="105"/>
                    <a:pt x="46" y="104"/>
                    <a:pt x="50" y="106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2"/>
                    <a:pt x="52" y="102"/>
                    <a:pt x="52" y="102"/>
                  </a:cubicBezTo>
                  <a:cubicBezTo>
                    <a:pt x="50" y="97"/>
                    <a:pt x="51" y="103"/>
                    <a:pt x="50" y="98"/>
                  </a:cubicBezTo>
                  <a:cubicBezTo>
                    <a:pt x="51" y="97"/>
                    <a:pt x="51" y="96"/>
                    <a:pt x="53" y="96"/>
                  </a:cubicBezTo>
                  <a:lnTo>
                    <a:pt x="53" y="9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6" name="Freeform 71"/>
            <p:cNvSpPr>
              <a:spLocks/>
            </p:cNvSpPr>
            <p:nvPr/>
          </p:nvSpPr>
          <p:spPr bwMode="auto">
            <a:xfrm>
              <a:off x="2076550" y="4174287"/>
              <a:ext cx="73579" cy="339716"/>
            </a:xfrm>
            <a:custGeom>
              <a:avLst/>
              <a:gdLst>
                <a:gd name="T0" fmla="*/ 71 w 73"/>
                <a:gd name="T1" fmla="*/ 17 h 338"/>
                <a:gd name="T2" fmla="*/ 64 w 73"/>
                <a:gd name="T3" fmla="*/ 30 h 338"/>
                <a:gd name="T4" fmla="*/ 57 w 73"/>
                <a:gd name="T5" fmla="*/ 66 h 338"/>
                <a:gd name="T6" fmla="*/ 48 w 73"/>
                <a:gd name="T7" fmla="*/ 148 h 338"/>
                <a:gd name="T8" fmla="*/ 26 w 73"/>
                <a:gd name="T9" fmla="*/ 245 h 338"/>
                <a:gd name="T10" fmla="*/ 28 w 73"/>
                <a:gd name="T11" fmla="*/ 224 h 338"/>
                <a:gd name="T12" fmla="*/ 33 w 73"/>
                <a:gd name="T13" fmla="*/ 206 h 338"/>
                <a:gd name="T14" fmla="*/ 37 w 73"/>
                <a:gd name="T15" fmla="*/ 189 h 338"/>
                <a:gd name="T16" fmla="*/ 42 w 73"/>
                <a:gd name="T17" fmla="*/ 162 h 338"/>
                <a:gd name="T18" fmla="*/ 47 w 73"/>
                <a:gd name="T19" fmla="*/ 127 h 338"/>
                <a:gd name="T20" fmla="*/ 50 w 73"/>
                <a:gd name="T21" fmla="*/ 102 h 338"/>
                <a:gd name="T22" fmla="*/ 54 w 73"/>
                <a:gd name="T23" fmla="*/ 77 h 338"/>
                <a:gd name="T24" fmla="*/ 56 w 73"/>
                <a:gd name="T25" fmla="*/ 46 h 338"/>
                <a:gd name="T26" fmla="*/ 47 w 73"/>
                <a:gd name="T27" fmla="*/ 81 h 338"/>
                <a:gd name="T28" fmla="*/ 42 w 73"/>
                <a:gd name="T29" fmla="*/ 111 h 338"/>
                <a:gd name="T30" fmla="*/ 41 w 73"/>
                <a:gd name="T31" fmla="*/ 126 h 338"/>
                <a:gd name="T32" fmla="*/ 35 w 73"/>
                <a:gd name="T33" fmla="*/ 158 h 338"/>
                <a:gd name="T34" fmla="*/ 24 w 73"/>
                <a:gd name="T35" fmla="*/ 212 h 338"/>
                <a:gd name="T36" fmla="*/ 18 w 73"/>
                <a:gd name="T37" fmla="*/ 239 h 338"/>
                <a:gd name="T38" fmla="*/ 1 w 73"/>
                <a:gd name="T39" fmla="*/ 330 h 338"/>
                <a:gd name="T40" fmla="*/ 5 w 73"/>
                <a:gd name="T41" fmla="*/ 329 h 338"/>
                <a:gd name="T42" fmla="*/ 14 w 73"/>
                <a:gd name="T43" fmla="*/ 312 h 338"/>
                <a:gd name="T44" fmla="*/ 24 w 73"/>
                <a:gd name="T45" fmla="*/ 283 h 338"/>
                <a:gd name="T46" fmla="*/ 27 w 73"/>
                <a:gd name="T47" fmla="*/ 273 h 338"/>
                <a:gd name="T48" fmla="*/ 34 w 73"/>
                <a:gd name="T49" fmla="*/ 251 h 338"/>
                <a:gd name="T50" fmla="*/ 39 w 73"/>
                <a:gd name="T51" fmla="*/ 228 h 338"/>
                <a:gd name="T52" fmla="*/ 42 w 73"/>
                <a:gd name="T53" fmla="*/ 224 h 338"/>
                <a:gd name="T54" fmla="*/ 45 w 73"/>
                <a:gd name="T55" fmla="*/ 216 h 338"/>
                <a:gd name="T56" fmla="*/ 49 w 73"/>
                <a:gd name="T57" fmla="*/ 201 h 338"/>
                <a:gd name="T58" fmla="*/ 52 w 73"/>
                <a:gd name="T59" fmla="*/ 181 h 338"/>
                <a:gd name="T60" fmla="*/ 54 w 73"/>
                <a:gd name="T61" fmla="*/ 169 h 338"/>
                <a:gd name="T62" fmla="*/ 55 w 73"/>
                <a:gd name="T63" fmla="*/ 167 h 338"/>
                <a:gd name="T64" fmla="*/ 57 w 73"/>
                <a:gd name="T65" fmla="*/ 153 h 338"/>
                <a:gd name="T66" fmla="*/ 57 w 73"/>
                <a:gd name="T67" fmla="*/ 144 h 338"/>
                <a:gd name="T68" fmla="*/ 60 w 73"/>
                <a:gd name="T69" fmla="*/ 123 h 338"/>
                <a:gd name="T70" fmla="*/ 66 w 73"/>
                <a:gd name="T71" fmla="*/ 87 h 338"/>
                <a:gd name="T72" fmla="*/ 67 w 73"/>
                <a:gd name="T73" fmla="*/ 77 h 338"/>
                <a:gd name="T74" fmla="*/ 71 w 73"/>
                <a:gd name="T75" fmla="*/ 57 h 338"/>
                <a:gd name="T76" fmla="*/ 73 w 73"/>
                <a:gd name="T77" fmla="*/ 39 h 338"/>
                <a:gd name="T78" fmla="*/ 71 w 73"/>
                <a:gd name="T79" fmla="*/ 3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3" h="338">
                  <a:moveTo>
                    <a:pt x="71" y="37"/>
                  </a:moveTo>
                  <a:cubicBezTo>
                    <a:pt x="72" y="30"/>
                    <a:pt x="72" y="23"/>
                    <a:pt x="71" y="17"/>
                  </a:cubicBezTo>
                  <a:cubicBezTo>
                    <a:pt x="70" y="11"/>
                    <a:pt x="72" y="3"/>
                    <a:pt x="68" y="0"/>
                  </a:cubicBezTo>
                  <a:cubicBezTo>
                    <a:pt x="65" y="4"/>
                    <a:pt x="66" y="18"/>
                    <a:pt x="64" y="30"/>
                  </a:cubicBezTo>
                  <a:cubicBezTo>
                    <a:pt x="63" y="31"/>
                    <a:pt x="63" y="33"/>
                    <a:pt x="63" y="34"/>
                  </a:cubicBezTo>
                  <a:cubicBezTo>
                    <a:pt x="61" y="44"/>
                    <a:pt x="58" y="55"/>
                    <a:pt x="57" y="66"/>
                  </a:cubicBezTo>
                  <a:cubicBezTo>
                    <a:pt x="56" y="78"/>
                    <a:pt x="56" y="90"/>
                    <a:pt x="54" y="101"/>
                  </a:cubicBezTo>
                  <a:cubicBezTo>
                    <a:pt x="51" y="115"/>
                    <a:pt x="51" y="134"/>
                    <a:pt x="48" y="148"/>
                  </a:cubicBezTo>
                  <a:cubicBezTo>
                    <a:pt x="48" y="150"/>
                    <a:pt x="47" y="151"/>
                    <a:pt x="47" y="153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4" y="249"/>
                    <a:pt x="26" y="257"/>
                    <a:pt x="21" y="259"/>
                  </a:cubicBezTo>
                  <a:cubicBezTo>
                    <a:pt x="24" y="248"/>
                    <a:pt x="24" y="234"/>
                    <a:pt x="28" y="224"/>
                  </a:cubicBezTo>
                  <a:cubicBezTo>
                    <a:pt x="30" y="218"/>
                    <a:pt x="30" y="214"/>
                    <a:pt x="32" y="208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5"/>
                    <a:pt x="34" y="202"/>
                    <a:pt x="34" y="201"/>
                  </a:cubicBezTo>
                  <a:cubicBezTo>
                    <a:pt x="35" y="197"/>
                    <a:pt x="36" y="193"/>
                    <a:pt x="37" y="189"/>
                  </a:cubicBezTo>
                  <a:cubicBezTo>
                    <a:pt x="38" y="184"/>
                    <a:pt x="37" y="181"/>
                    <a:pt x="39" y="177"/>
                  </a:cubicBezTo>
                  <a:cubicBezTo>
                    <a:pt x="41" y="171"/>
                    <a:pt x="40" y="166"/>
                    <a:pt x="42" y="162"/>
                  </a:cubicBezTo>
                  <a:cubicBezTo>
                    <a:pt x="44" y="158"/>
                    <a:pt x="45" y="136"/>
                    <a:pt x="46" y="128"/>
                  </a:cubicBezTo>
                  <a:cubicBezTo>
                    <a:pt x="46" y="128"/>
                    <a:pt x="46" y="127"/>
                    <a:pt x="47" y="127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51" y="106"/>
                    <a:pt x="48" y="109"/>
                    <a:pt x="50" y="102"/>
                  </a:cubicBezTo>
                  <a:cubicBezTo>
                    <a:pt x="51" y="101"/>
                    <a:pt x="51" y="101"/>
                    <a:pt x="51" y="99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4" y="72"/>
                    <a:pt x="55" y="67"/>
                    <a:pt x="55" y="62"/>
                  </a:cubicBezTo>
                  <a:cubicBezTo>
                    <a:pt x="56" y="57"/>
                    <a:pt x="56" y="51"/>
                    <a:pt x="56" y="46"/>
                  </a:cubicBezTo>
                  <a:cubicBezTo>
                    <a:pt x="52" y="46"/>
                    <a:pt x="52" y="47"/>
                    <a:pt x="51" y="52"/>
                  </a:cubicBezTo>
                  <a:cubicBezTo>
                    <a:pt x="50" y="61"/>
                    <a:pt x="49" y="73"/>
                    <a:pt x="47" y="81"/>
                  </a:cubicBezTo>
                  <a:cubicBezTo>
                    <a:pt x="43" y="91"/>
                    <a:pt x="43" y="100"/>
                    <a:pt x="42" y="110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2" y="111"/>
                    <a:pt x="42" y="112"/>
                    <a:pt x="41" y="112"/>
                  </a:cubicBezTo>
                  <a:cubicBezTo>
                    <a:pt x="41" y="117"/>
                    <a:pt x="42" y="122"/>
                    <a:pt x="41" y="126"/>
                  </a:cubicBezTo>
                  <a:cubicBezTo>
                    <a:pt x="40" y="132"/>
                    <a:pt x="40" y="127"/>
                    <a:pt x="38" y="140"/>
                  </a:cubicBezTo>
                  <a:cubicBezTo>
                    <a:pt x="38" y="146"/>
                    <a:pt x="36" y="150"/>
                    <a:pt x="35" y="158"/>
                  </a:cubicBezTo>
                  <a:cubicBezTo>
                    <a:pt x="29" y="189"/>
                    <a:pt x="29" y="189"/>
                    <a:pt x="29" y="189"/>
                  </a:cubicBezTo>
                  <a:cubicBezTo>
                    <a:pt x="29" y="196"/>
                    <a:pt x="25" y="206"/>
                    <a:pt x="24" y="212"/>
                  </a:cubicBezTo>
                  <a:cubicBezTo>
                    <a:pt x="24" y="217"/>
                    <a:pt x="22" y="225"/>
                    <a:pt x="21" y="230"/>
                  </a:cubicBezTo>
                  <a:cubicBezTo>
                    <a:pt x="20" y="233"/>
                    <a:pt x="19" y="236"/>
                    <a:pt x="18" y="239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1" y="325"/>
                    <a:pt x="3" y="325"/>
                    <a:pt x="1" y="330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6" y="336"/>
                    <a:pt x="1" y="334"/>
                    <a:pt x="5" y="329"/>
                  </a:cubicBezTo>
                  <a:cubicBezTo>
                    <a:pt x="7" y="328"/>
                    <a:pt x="9" y="326"/>
                    <a:pt x="10" y="322"/>
                  </a:cubicBezTo>
                  <a:cubicBezTo>
                    <a:pt x="12" y="318"/>
                    <a:pt x="13" y="316"/>
                    <a:pt x="14" y="312"/>
                  </a:cubicBezTo>
                  <a:cubicBezTo>
                    <a:pt x="16" y="306"/>
                    <a:pt x="15" y="308"/>
                    <a:pt x="17" y="305"/>
                  </a:cubicBezTo>
                  <a:cubicBezTo>
                    <a:pt x="24" y="283"/>
                    <a:pt x="24" y="283"/>
                    <a:pt x="24" y="283"/>
                  </a:cubicBezTo>
                  <a:cubicBezTo>
                    <a:pt x="25" y="281"/>
                    <a:pt x="25" y="281"/>
                    <a:pt x="26" y="278"/>
                  </a:cubicBezTo>
                  <a:cubicBezTo>
                    <a:pt x="27" y="276"/>
                    <a:pt x="27" y="275"/>
                    <a:pt x="27" y="273"/>
                  </a:cubicBezTo>
                  <a:cubicBezTo>
                    <a:pt x="28" y="270"/>
                    <a:pt x="29" y="266"/>
                    <a:pt x="30" y="263"/>
                  </a:cubicBezTo>
                  <a:cubicBezTo>
                    <a:pt x="34" y="261"/>
                    <a:pt x="33" y="259"/>
                    <a:pt x="34" y="251"/>
                  </a:cubicBezTo>
                  <a:cubicBezTo>
                    <a:pt x="36" y="249"/>
                    <a:pt x="36" y="245"/>
                    <a:pt x="38" y="241"/>
                  </a:cubicBezTo>
                  <a:cubicBezTo>
                    <a:pt x="39" y="237"/>
                    <a:pt x="39" y="232"/>
                    <a:pt x="39" y="228"/>
                  </a:cubicBezTo>
                  <a:cubicBezTo>
                    <a:pt x="41" y="226"/>
                    <a:pt x="40" y="227"/>
                    <a:pt x="41" y="225"/>
                  </a:cubicBezTo>
                  <a:cubicBezTo>
                    <a:pt x="42" y="224"/>
                    <a:pt x="41" y="225"/>
                    <a:pt x="42" y="224"/>
                  </a:cubicBezTo>
                  <a:cubicBezTo>
                    <a:pt x="45" y="221"/>
                    <a:pt x="43" y="224"/>
                    <a:pt x="43" y="224"/>
                  </a:cubicBezTo>
                  <a:cubicBezTo>
                    <a:pt x="45" y="216"/>
                    <a:pt x="45" y="216"/>
                    <a:pt x="45" y="216"/>
                  </a:cubicBezTo>
                  <a:cubicBezTo>
                    <a:pt x="45" y="214"/>
                    <a:pt x="45" y="209"/>
                    <a:pt x="47" y="206"/>
                  </a:cubicBezTo>
                  <a:cubicBezTo>
                    <a:pt x="48" y="204"/>
                    <a:pt x="48" y="204"/>
                    <a:pt x="49" y="201"/>
                  </a:cubicBezTo>
                  <a:cubicBezTo>
                    <a:pt x="51" y="187"/>
                    <a:pt x="51" y="187"/>
                    <a:pt x="51" y="187"/>
                  </a:cubicBezTo>
                  <a:cubicBezTo>
                    <a:pt x="51" y="186"/>
                    <a:pt x="51" y="182"/>
                    <a:pt x="52" y="181"/>
                  </a:cubicBezTo>
                  <a:cubicBezTo>
                    <a:pt x="53" y="177"/>
                    <a:pt x="53" y="178"/>
                    <a:pt x="53" y="175"/>
                  </a:cubicBezTo>
                  <a:cubicBezTo>
                    <a:pt x="54" y="173"/>
                    <a:pt x="53" y="173"/>
                    <a:pt x="54" y="169"/>
                  </a:cubicBezTo>
                  <a:cubicBezTo>
                    <a:pt x="54" y="168"/>
                    <a:pt x="54" y="168"/>
                    <a:pt x="54" y="168"/>
                  </a:cubicBezTo>
                  <a:cubicBezTo>
                    <a:pt x="54" y="168"/>
                    <a:pt x="55" y="167"/>
                    <a:pt x="55" y="16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6" y="156"/>
                    <a:pt x="57" y="153"/>
                    <a:pt x="57" y="153"/>
                  </a:cubicBezTo>
                  <a:cubicBezTo>
                    <a:pt x="57" y="152"/>
                    <a:pt x="57" y="151"/>
                    <a:pt x="57" y="151"/>
                  </a:cubicBezTo>
                  <a:cubicBezTo>
                    <a:pt x="57" y="147"/>
                    <a:pt x="57" y="147"/>
                    <a:pt x="57" y="144"/>
                  </a:cubicBezTo>
                  <a:cubicBezTo>
                    <a:pt x="58" y="139"/>
                    <a:pt x="57" y="134"/>
                    <a:pt x="58" y="129"/>
                  </a:cubicBezTo>
                  <a:cubicBezTo>
                    <a:pt x="60" y="123"/>
                    <a:pt x="60" y="123"/>
                    <a:pt x="60" y="123"/>
                  </a:cubicBezTo>
                  <a:cubicBezTo>
                    <a:pt x="62" y="115"/>
                    <a:pt x="62" y="109"/>
                    <a:pt x="64" y="102"/>
                  </a:cubicBezTo>
                  <a:cubicBezTo>
                    <a:pt x="65" y="97"/>
                    <a:pt x="65" y="92"/>
                    <a:pt x="66" y="87"/>
                  </a:cubicBezTo>
                  <a:cubicBezTo>
                    <a:pt x="66" y="85"/>
                    <a:pt x="66" y="84"/>
                    <a:pt x="66" y="83"/>
                  </a:cubicBezTo>
                  <a:cubicBezTo>
                    <a:pt x="66" y="76"/>
                    <a:pt x="67" y="84"/>
                    <a:pt x="67" y="77"/>
                  </a:cubicBezTo>
                  <a:cubicBezTo>
                    <a:pt x="67" y="74"/>
                    <a:pt x="67" y="77"/>
                    <a:pt x="67" y="74"/>
                  </a:cubicBezTo>
                  <a:cubicBezTo>
                    <a:pt x="71" y="70"/>
                    <a:pt x="69" y="65"/>
                    <a:pt x="71" y="57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2"/>
                    <a:pt x="73" y="41"/>
                    <a:pt x="73" y="39"/>
                  </a:cubicBezTo>
                  <a:cubicBezTo>
                    <a:pt x="72" y="37"/>
                    <a:pt x="72" y="37"/>
                    <a:pt x="72" y="37"/>
                  </a:cubicBezTo>
                  <a:lnTo>
                    <a:pt x="71" y="3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7" name="Freeform 72"/>
            <p:cNvSpPr>
              <a:spLocks noEditPoints="1"/>
            </p:cNvSpPr>
            <p:nvPr/>
          </p:nvSpPr>
          <p:spPr bwMode="auto">
            <a:xfrm>
              <a:off x="2363038" y="4190725"/>
              <a:ext cx="48531" cy="283358"/>
            </a:xfrm>
            <a:custGeom>
              <a:avLst/>
              <a:gdLst>
                <a:gd name="T0" fmla="*/ 10 w 48"/>
                <a:gd name="T1" fmla="*/ 112 h 282"/>
                <a:gd name="T2" fmla="*/ 11 w 48"/>
                <a:gd name="T3" fmla="*/ 110 h 282"/>
                <a:gd name="T4" fmla="*/ 27 w 48"/>
                <a:gd name="T5" fmla="*/ 85 h 282"/>
                <a:gd name="T6" fmla="*/ 27 w 48"/>
                <a:gd name="T7" fmla="*/ 86 h 282"/>
                <a:gd name="T8" fmla="*/ 28 w 48"/>
                <a:gd name="T9" fmla="*/ 81 h 282"/>
                <a:gd name="T10" fmla="*/ 31 w 48"/>
                <a:gd name="T11" fmla="*/ 65 h 282"/>
                <a:gd name="T12" fmla="*/ 32 w 48"/>
                <a:gd name="T13" fmla="*/ 59 h 282"/>
                <a:gd name="T14" fmla="*/ 46 w 48"/>
                <a:gd name="T15" fmla="*/ 19 h 282"/>
                <a:gd name="T16" fmla="*/ 45 w 48"/>
                <a:gd name="T17" fmla="*/ 0 h 282"/>
                <a:gd name="T18" fmla="*/ 33 w 48"/>
                <a:gd name="T19" fmla="*/ 54 h 282"/>
                <a:gd name="T20" fmla="*/ 35 w 48"/>
                <a:gd name="T21" fmla="*/ 23 h 282"/>
                <a:gd name="T22" fmla="*/ 33 w 48"/>
                <a:gd name="T23" fmla="*/ 12 h 282"/>
                <a:gd name="T24" fmla="*/ 25 w 48"/>
                <a:gd name="T25" fmla="*/ 44 h 282"/>
                <a:gd name="T26" fmla="*/ 18 w 48"/>
                <a:gd name="T27" fmla="*/ 78 h 282"/>
                <a:gd name="T28" fmla="*/ 14 w 48"/>
                <a:gd name="T29" fmla="*/ 83 h 282"/>
                <a:gd name="T30" fmla="*/ 10 w 48"/>
                <a:gd name="T31" fmla="*/ 82 h 282"/>
                <a:gd name="T32" fmla="*/ 7 w 48"/>
                <a:gd name="T33" fmla="*/ 99 h 282"/>
                <a:gd name="T34" fmla="*/ 8 w 48"/>
                <a:gd name="T35" fmla="*/ 101 h 282"/>
                <a:gd name="T36" fmla="*/ 8 w 48"/>
                <a:gd name="T37" fmla="*/ 119 h 282"/>
                <a:gd name="T38" fmla="*/ 7 w 48"/>
                <a:gd name="T39" fmla="*/ 124 h 282"/>
                <a:gd name="T40" fmla="*/ 4 w 48"/>
                <a:gd name="T41" fmla="*/ 134 h 282"/>
                <a:gd name="T42" fmla="*/ 4 w 48"/>
                <a:gd name="T43" fmla="*/ 147 h 282"/>
                <a:gd name="T44" fmla="*/ 2 w 48"/>
                <a:gd name="T45" fmla="*/ 151 h 282"/>
                <a:gd name="T46" fmla="*/ 2 w 48"/>
                <a:gd name="T47" fmla="*/ 179 h 282"/>
                <a:gd name="T48" fmla="*/ 4 w 48"/>
                <a:gd name="T49" fmla="*/ 169 h 282"/>
                <a:gd name="T50" fmla="*/ 6 w 48"/>
                <a:gd name="T51" fmla="*/ 154 h 282"/>
                <a:gd name="T52" fmla="*/ 8 w 48"/>
                <a:gd name="T53" fmla="*/ 163 h 282"/>
                <a:gd name="T54" fmla="*/ 7 w 48"/>
                <a:gd name="T55" fmla="*/ 195 h 282"/>
                <a:gd name="T56" fmla="*/ 5 w 48"/>
                <a:gd name="T57" fmla="*/ 224 h 282"/>
                <a:gd name="T58" fmla="*/ 3 w 48"/>
                <a:gd name="T59" fmla="*/ 270 h 282"/>
                <a:gd name="T60" fmla="*/ 5 w 48"/>
                <a:gd name="T61" fmla="*/ 281 h 282"/>
                <a:gd name="T62" fmla="*/ 8 w 48"/>
                <a:gd name="T63" fmla="*/ 265 h 282"/>
                <a:gd name="T64" fmla="*/ 16 w 48"/>
                <a:gd name="T65" fmla="*/ 214 h 282"/>
                <a:gd name="T66" fmla="*/ 37 w 48"/>
                <a:gd name="T67" fmla="*/ 70 h 282"/>
                <a:gd name="T68" fmla="*/ 46 w 48"/>
                <a:gd name="T69" fmla="*/ 3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" h="282">
                  <a:moveTo>
                    <a:pt x="11" y="110"/>
                  </a:moveTo>
                  <a:cubicBezTo>
                    <a:pt x="11" y="114"/>
                    <a:pt x="11" y="111"/>
                    <a:pt x="10" y="112"/>
                  </a:cubicBezTo>
                  <a:cubicBezTo>
                    <a:pt x="8" y="109"/>
                    <a:pt x="8" y="110"/>
                    <a:pt x="10" y="108"/>
                  </a:cubicBezTo>
                  <a:cubicBezTo>
                    <a:pt x="11" y="110"/>
                    <a:pt x="11" y="108"/>
                    <a:pt x="11" y="110"/>
                  </a:cubicBezTo>
                  <a:close/>
                  <a:moveTo>
                    <a:pt x="27" y="86"/>
                  </a:moveTo>
                  <a:cubicBezTo>
                    <a:pt x="26" y="81"/>
                    <a:pt x="27" y="87"/>
                    <a:pt x="27" y="85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6" y="86"/>
                    <a:pt x="27" y="89"/>
                    <a:pt x="27" y="86"/>
                  </a:cubicBezTo>
                  <a:close/>
                  <a:moveTo>
                    <a:pt x="29" y="75"/>
                  </a:moveTo>
                  <a:cubicBezTo>
                    <a:pt x="30" y="79"/>
                    <a:pt x="30" y="79"/>
                    <a:pt x="28" y="81"/>
                  </a:cubicBezTo>
                  <a:lnTo>
                    <a:pt x="29" y="75"/>
                  </a:lnTo>
                  <a:close/>
                  <a:moveTo>
                    <a:pt x="31" y="65"/>
                  </a:moveTo>
                  <a:cubicBezTo>
                    <a:pt x="30" y="62"/>
                    <a:pt x="30" y="60"/>
                    <a:pt x="31" y="57"/>
                  </a:cubicBezTo>
                  <a:cubicBezTo>
                    <a:pt x="31" y="58"/>
                    <a:pt x="31" y="57"/>
                    <a:pt x="32" y="59"/>
                  </a:cubicBezTo>
                  <a:lnTo>
                    <a:pt x="31" y="65"/>
                  </a:lnTo>
                  <a:close/>
                  <a:moveTo>
                    <a:pt x="46" y="19"/>
                  </a:moveTo>
                  <a:cubicBezTo>
                    <a:pt x="48" y="17"/>
                    <a:pt x="48" y="11"/>
                    <a:pt x="48" y="8"/>
                  </a:cubicBezTo>
                  <a:cubicBezTo>
                    <a:pt x="47" y="5"/>
                    <a:pt x="47" y="2"/>
                    <a:pt x="45" y="0"/>
                  </a:cubicBezTo>
                  <a:cubicBezTo>
                    <a:pt x="39" y="9"/>
                    <a:pt x="36" y="35"/>
                    <a:pt x="34" y="4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6" y="19"/>
                    <a:pt x="36" y="17"/>
                  </a:cubicBezTo>
                  <a:cubicBezTo>
                    <a:pt x="35" y="7"/>
                    <a:pt x="36" y="15"/>
                    <a:pt x="33" y="12"/>
                  </a:cubicBezTo>
                  <a:cubicBezTo>
                    <a:pt x="32" y="17"/>
                    <a:pt x="30" y="23"/>
                    <a:pt x="29" y="28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2" y="57"/>
                    <a:pt x="20" y="51"/>
                    <a:pt x="18" y="77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5" y="81"/>
                    <a:pt x="18" y="81"/>
                    <a:pt x="14" y="85"/>
                  </a:cubicBezTo>
                  <a:cubicBezTo>
                    <a:pt x="14" y="84"/>
                    <a:pt x="14" y="85"/>
                    <a:pt x="14" y="83"/>
                  </a:cubicBezTo>
                  <a:cubicBezTo>
                    <a:pt x="13" y="81"/>
                    <a:pt x="14" y="80"/>
                    <a:pt x="13" y="78"/>
                  </a:cubicBezTo>
                  <a:cubicBezTo>
                    <a:pt x="10" y="78"/>
                    <a:pt x="10" y="76"/>
                    <a:pt x="10" y="82"/>
                  </a:cubicBezTo>
                  <a:cubicBezTo>
                    <a:pt x="10" y="89"/>
                    <a:pt x="11" y="88"/>
                    <a:pt x="11" y="88"/>
                  </a:cubicBezTo>
                  <a:cubicBezTo>
                    <a:pt x="7" y="93"/>
                    <a:pt x="8" y="89"/>
                    <a:pt x="7" y="99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100"/>
                    <a:pt x="8" y="100"/>
                    <a:pt x="8" y="101"/>
                  </a:cubicBezTo>
                  <a:cubicBezTo>
                    <a:pt x="8" y="102"/>
                    <a:pt x="7" y="103"/>
                    <a:pt x="6" y="104"/>
                  </a:cubicBezTo>
                  <a:cubicBezTo>
                    <a:pt x="7" y="108"/>
                    <a:pt x="8" y="113"/>
                    <a:pt x="8" y="119"/>
                  </a:cubicBezTo>
                  <a:cubicBezTo>
                    <a:pt x="5" y="121"/>
                    <a:pt x="5" y="121"/>
                    <a:pt x="5" y="121"/>
                  </a:cubicBezTo>
                  <a:cubicBezTo>
                    <a:pt x="6" y="123"/>
                    <a:pt x="6" y="123"/>
                    <a:pt x="7" y="124"/>
                  </a:cubicBezTo>
                  <a:cubicBezTo>
                    <a:pt x="5" y="125"/>
                    <a:pt x="5" y="125"/>
                    <a:pt x="5" y="125"/>
                  </a:cubicBezTo>
                  <a:cubicBezTo>
                    <a:pt x="3" y="128"/>
                    <a:pt x="4" y="130"/>
                    <a:pt x="4" y="134"/>
                  </a:cubicBezTo>
                  <a:cubicBezTo>
                    <a:pt x="4" y="138"/>
                    <a:pt x="5" y="140"/>
                    <a:pt x="3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5" y="148"/>
                    <a:pt x="4" y="147"/>
                    <a:pt x="5" y="149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9"/>
                    <a:pt x="0" y="164"/>
                    <a:pt x="1" y="166"/>
                  </a:cubicBezTo>
                  <a:cubicBezTo>
                    <a:pt x="2" y="179"/>
                    <a:pt x="2" y="179"/>
                    <a:pt x="2" y="179"/>
                  </a:cubicBezTo>
                  <a:cubicBezTo>
                    <a:pt x="3" y="178"/>
                    <a:pt x="3" y="177"/>
                    <a:pt x="3" y="176"/>
                  </a:cubicBezTo>
                  <a:cubicBezTo>
                    <a:pt x="8" y="169"/>
                    <a:pt x="5" y="172"/>
                    <a:pt x="4" y="169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8" y="158"/>
                    <a:pt x="6" y="161"/>
                    <a:pt x="6" y="154"/>
                  </a:cubicBezTo>
                  <a:cubicBezTo>
                    <a:pt x="12" y="154"/>
                    <a:pt x="7" y="156"/>
                    <a:pt x="11" y="161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9"/>
                    <a:pt x="9" y="175"/>
                    <a:pt x="8" y="180"/>
                  </a:cubicBezTo>
                  <a:cubicBezTo>
                    <a:pt x="7" y="190"/>
                    <a:pt x="7" y="182"/>
                    <a:pt x="7" y="195"/>
                  </a:cubicBezTo>
                  <a:cubicBezTo>
                    <a:pt x="7" y="200"/>
                    <a:pt x="7" y="206"/>
                    <a:pt x="7" y="212"/>
                  </a:cubicBezTo>
                  <a:cubicBezTo>
                    <a:pt x="6" y="216"/>
                    <a:pt x="5" y="219"/>
                    <a:pt x="5" y="224"/>
                  </a:cubicBezTo>
                  <a:cubicBezTo>
                    <a:pt x="3" y="254"/>
                    <a:pt x="3" y="254"/>
                    <a:pt x="3" y="254"/>
                  </a:cubicBezTo>
                  <a:cubicBezTo>
                    <a:pt x="3" y="259"/>
                    <a:pt x="3" y="265"/>
                    <a:pt x="3" y="270"/>
                  </a:cubicBezTo>
                  <a:cubicBezTo>
                    <a:pt x="2" y="274"/>
                    <a:pt x="1" y="273"/>
                    <a:pt x="2" y="277"/>
                  </a:cubicBezTo>
                  <a:cubicBezTo>
                    <a:pt x="2" y="282"/>
                    <a:pt x="1" y="280"/>
                    <a:pt x="5" y="281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8" y="259"/>
                    <a:pt x="8" y="280"/>
                    <a:pt x="8" y="265"/>
                  </a:cubicBezTo>
                  <a:cubicBezTo>
                    <a:pt x="9" y="257"/>
                    <a:pt x="9" y="262"/>
                    <a:pt x="10" y="256"/>
                  </a:cubicBezTo>
                  <a:cubicBezTo>
                    <a:pt x="16" y="214"/>
                    <a:pt x="16" y="214"/>
                    <a:pt x="16" y="214"/>
                  </a:cubicBezTo>
                  <a:cubicBezTo>
                    <a:pt x="21" y="176"/>
                    <a:pt x="29" y="117"/>
                    <a:pt x="35" y="82"/>
                  </a:cubicBezTo>
                  <a:cubicBezTo>
                    <a:pt x="36" y="78"/>
                    <a:pt x="37" y="74"/>
                    <a:pt x="37" y="70"/>
                  </a:cubicBezTo>
                  <a:cubicBezTo>
                    <a:pt x="40" y="42"/>
                    <a:pt x="43" y="54"/>
                    <a:pt x="43" y="42"/>
                  </a:cubicBezTo>
                  <a:cubicBezTo>
                    <a:pt x="45" y="40"/>
                    <a:pt x="44" y="39"/>
                    <a:pt x="46" y="37"/>
                  </a:cubicBezTo>
                  <a:cubicBezTo>
                    <a:pt x="43" y="32"/>
                    <a:pt x="48" y="25"/>
                    <a:pt x="46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8" name="Freeform 73"/>
            <p:cNvSpPr>
              <a:spLocks/>
            </p:cNvSpPr>
            <p:nvPr/>
          </p:nvSpPr>
          <p:spPr bwMode="auto">
            <a:xfrm>
              <a:off x="2706668" y="5039232"/>
              <a:ext cx="55576" cy="253613"/>
            </a:xfrm>
            <a:custGeom>
              <a:avLst/>
              <a:gdLst>
                <a:gd name="T0" fmla="*/ 32 w 55"/>
                <a:gd name="T1" fmla="*/ 180 h 252"/>
                <a:gd name="T2" fmla="*/ 34 w 55"/>
                <a:gd name="T3" fmla="*/ 175 h 252"/>
                <a:gd name="T4" fmla="*/ 37 w 55"/>
                <a:gd name="T5" fmla="*/ 160 h 252"/>
                <a:gd name="T6" fmla="*/ 47 w 55"/>
                <a:gd name="T7" fmla="*/ 94 h 252"/>
                <a:gd name="T8" fmla="*/ 49 w 55"/>
                <a:gd name="T9" fmla="*/ 83 h 252"/>
                <a:gd name="T10" fmla="*/ 53 w 55"/>
                <a:gd name="T11" fmla="*/ 24 h 252"/>
                <a:gd name="T12" fmla="*/ 52 w 55"/>
                <a:gd name="T13" fmla="*/ 0 h 252"/>
                <a:gd name="T14" fmla="*/ 50 w 55"/>
                <a:gd name="T15" fmla="*/ 17 h 252"/>
                <a:gd name="T16" fmla="*/ 48 w 55"/>
                <a:gd name="T17" fmla="*/ 33 h 252"/>
                <a:gd name="T18" fmla="*/ 47 w 55"/>
                <a:gd name="T19" fmla="*/ 41 h 252"/>
                <a:gd name="T20" fmla="*/ 45 w 55"/>
                <a:gd name="T21" fmla="*/ 48 h 252"/>
                <a:gd name="T22" fmla="*/ 44 w 55"/>
                <a:gd name="T23" fmla="*/ 56 h 252"/>
                <a:gd name="T24" fmla="*/ 43 w 55"/>
                <a:gd name="T25" fmla="*/ 61 h 252"/>
                <a:gd name="T26" fmla="*/ 43 w 55"/>
                <a:gd name="T27" fmla="*/ 64 h 252"/>
                <a:gd name="T28" fmla="*/ 40 w 55"/>
                <a:gd name="T29" fmla="*/ 58 h 252"/>
                <a:gd name="T30" fmla="*/ 44 w 55"/>
                <a:gd name="T31" fmla="*/ 37 h 252"/>
                <a:gd name="T32" fmla="*/ 45 w 55"/>
                <a:gd name="T33" fmla="*/ 29 h 252"/>
                <a:gd name="T34" fmla="*/ 47 w 55"/>
                <a:gd name="T35" fmla="*/ 4 h 252"/>
                <a:gd name="T36" fmla="*/ 44 w 55"/>
                <a:gd name="T37" fmla="*/ 13 h 252"/>
                <a:gd name="T38" fmla="*/ 35 w 55"/>
                <a:gd name="T39" fmla="*/ 61 h 252"/>
                <a:gd name="T40" fmla="*/ 27 w 55"/>
                <a:gd name="T41" fmla="*/ 121 h 252"/>
                <a:gd name="T42" fmla="*/ 23 w 55"/>
                <a:gd name="T43" fmla="*/ 149 h 252"/>
                <a:gd name="T44" fmla="*/ 18 w 55"/>
                <a:gd name="T45" fmla="*/ 156 h 252"/>
                <a:gd name="T46" fmla="*/ 19 w 55"/>
                <a:gd name="T47" fmla="*/ 145 h 252"/>
                <a:gd name="T48" fmla="*/ 21 w 55"/>
                <a:gd name="T49" fmla="*/ 142 h 252"/>
                <a:gd name="T50" fmla="*/ 26 w 55"/>
                <a:gd name="T51" fmla="*/ 101 h 252"/>
                <a:gd name="T52" fmla="*/ 28 w 55"/>
                <a:gd name="T53" fmla="*/ 79 h 252"/>
                <a:gd name="T54" fmla="*/ 31 w 55"/>
                <a:gd name="T55" fmla="*/ 57 h 252"/>
                <a:gd name="T56" fmla="*/ 33 w 55"/>
                <a:gd name="T57" fmla="*/ 49 h 252"/>
                <a:gd name="T58" fmla="*/ 35 w 55"/>
                <a:gd name="T59" fmla="*/ 37 h 252"/>
                <a:gd name="T60" fmla="*/ 35 w 55"/>
                <a:gd name="T61" fmla="*/ 32 h 252"/>
                <a:gd name="T62" fmla="*/ 35 w 55"/>
                <a:gd name="T63" fmla="*/ 16 h 252"/>
                <a:gd name="T64" fmla="*/ 31 w 55"/>
                <a:gd name="T65" fmla="*/ 38 h 252"/>
                <a:gd name="T66" fmla="*/ 29 w 55"/>
                <a:gd name="T67" fmla="*/ 49 h 252"/>
                <a:gd name="T68" fmla="*/ 29 w 55"/>
                <a:gd name="T69" fmla="*/ 57 h 252"/>
                <a:gd name="T70" fmla="*/ 26 w 55"/>
                <a:gd name="T71" fmla="*/ 61 h 252"/>
                <a:gd name="T72" fmla="*/ 23 w 55"/>
                <a:gd name="T73" fmla="*/ 77 h 252"/>
                <a:gd name="T74" fmla="*/ 21 w 55"/>
                <a:gd name="T75" fmla="*/ 88 h 252"/>
                <a:gd name="T76" fmla="*/ 19 w 55"/>
                <a:gd name="T77" fmla="*/ 99 h 252"/>
                <a:gd name="T78" fmla="*/ 18 w 55"/>
                <a:gd name="T79" fmla="*/ 110 h 252"/>
                <a:gd name="T80" fmla="*/ 16 w 55"/>
                <a:gd name="T81" fmla="*/ 136 h 252"/>
                <a:gd name="T82" fmla="*/ 12 w 55"/>
                <a:gd name="T83" fmla="*/ 169 h 252"/>
                <a:gd name="T84" fmla="*/ 2 w 55"/>
                <a:gd name="T85" fmla="*/ 237 h 252"/>
                <a:gd name="T86" fmla="*/ 0 w 55"/>
                <a:gd name="T87" fmla="*/ 238 h 252"/>
                <a:gd name="T88" fmla="*/ 0 w 55"/>
                <a:gd name="T89" fmla="*/ 252 h 252"/>
                <a:gd name="T90" fmla="*/ 4 w 55"/>
                <a:gd name="T91" fmla="*/ 249 h 252"/>
                <a:gd name="T92" fmla="*/ 6 w 55"/>
                <a:gd name="T93" fmla="*/ 244 h 252"/>
                <a:gd name="T94" fmla="*/ 11 w 55"/>
                <a:gd name="T95" fmla="*/ 236 h 252"/>
                <a:gd name="T96" fmla="*/ 11 w 55"/>
                <a:gd name="T97" fmla="*/ 229 h 252"/>
                <a:gd name="T98" fmla="*/ 17 w 55"/>
                <a:gd name="T99" fmla="*/ 218 h 252"/>
                <a:gd name="T100" fmla="*/ 17 w 55"/>
                <a:gd name="T101" fmla="*/ 217 h 252"/>
                <a:gd name="T102" fmla="*/ 19 w 55"/>
                <a:gd name="T103" fmla="*/ 211 h 252"/>
                <a:gd name="T104" fmla="*/ 26 w 55"/>
                <a:gd name="T105" fmla="*/ 192 h 252"/>
                <a:gd name="T106" fmla="*/ 27 w 55"/>
                <a:gd name="T107" fmla="*/ 191 h 252"/>
                <a:gd name="T108" fmla="*/ 33 w 55"/>
                <a:gd name="T109" fmla="*/ 181 h 252"/>
                <a:gd name="T110" fmla="*/ 32 w 55"/>
                <a:gd name="T111" fmla="*/ 18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5" h="252">
                  <a:moveTo>
                    <a:pt x="32" y="180"/>
                  </a:moveTo>
                  <a:cubicBezTo>
                    <a:pt x="33" y="174"/>
                    <a:pt x="33" y="178"/>
                    <a:pt x="34" y="175"/>
                  </a:cubicBezTo>
                  <a:cubicBezTo>
                    <a:pt x="36" y="170"/>
                    <a:pt x="36" y="164"/>
                    <a:pt x="37" y="160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0"/>
                    <a:pt x="49" y="90"/>
                    <a:pt x="49" y="83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7"/>
                    <a:pt x="55" y="7"/>
                    <a:pt x="52" y="0"/>
                  </a:cubicBezTo>
                  <a:cubicBezTo>
                    <a:pt x="49" y="5"/>
                    <a:pt x="51" y="10"/>
                    <a:pt x="50" y="17"/>
                  </a:cubicBezTo>
                  <a:cubicBezTo>
                    <a:pt x="49" y="23"/>
                    <a:pt x="49" y="27"/>
                    <a:pt x="48" y="33"/>
                  </a:cubicBezTo>
                  <a:cubicBezTo>
                    <a:pt x="47" y="37"/>
                    <a:pt x="48" y="37"/>
                    <a:pt x="47" y="41"/>
                  </a:cubicBezTo>
                  <a:cubicBezTo>
                    <a:pt x="46" y="44"/>
                    <a:pt x="45" y="43"/>
                    <a:pt x="45" y="48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9"/>
                    <a:pt x="44" y="58"/>
                    <a:pt x="43" y="61"/>
                  </a:cubicBezTo>
                  <a:cubicBezTo>
                    <a:pt x="43" y="64"/>
                    <a:pt x="43" y="62"/>
                    <a:pt x="43" y="64"/>
                  </a:cubicBezTo>
                  <a:cubicBezTo>
                    <a:pt x="40" y="63"/>
                    <a:pt x="40" y="62"/>
                    <a:pt x="40" y="5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4"/>
                    <a:pt x="45" y="33"/>
                    <a:pt x="45" y="2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3" y="6"/>
                    <a:pt x="44" y="7"/>
                    <a:pt x="44" y="1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1" y="82"/>
                    <a:pt x="30" y="99"/>
                    <a:pt x="27" y="121"/>
                  </a:cubicBezTo>
                  <a:cubicBezTo>
                    <a:pt x="26" y="125"/>
                    <a:pt x="24" y="147"/>
                    <a:pt x="23" y="149"/>
                  </a:cubicBezTo>
                  <a:cubicBezTo>
                    <a:pt x="20" y="155"/>
                    <a:pt x="23" y="155"/>
                    <a:pt x="18" y="156"/>
                  </a:cubicBezTo>
                  <a:cubicBezTo>
                    <a:pt x="19" y="153"/>
                    <a:pt x="19" y="147"/>
                    <a:pt x="19" y="145"/>
                  </a:cubicBezTo>
                  <a:cubicBezTo>
                    <a:pt x="20" y="143"/>
                    <a:pt x="19" y="146"/>
                    <a:pt x="21" y="142"/>
                  </a:cubicBezTo>
                  <a:cubicBezTo>
                    <a:pt x="23" y="134"/>
                    <a:pt x="25" y="111"/>
                    <a:pt x="26" y="101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69"/>
                    <a:pt x="29" y="65"/>
                    <a:pt x="31" y="57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37"/>
                    <a:pt x="35" y="42"/>
                    <a:pt x="35" y="37"/>
                  </a:cubicBezTo>
                  <a:cubicBezTo>
                    <a:pt x="35" y="35"/>
                    <a:pt x="35" y="33"/>
                    <a:pt x="35" y="32"/>
                  </a:cubicBezTo>
                  <a:cubicBezTo>
                    <a:pt x="36" y="23"/>
                    <a:pt x="39" y="23"/>
                    <a:pt x="35" y="16"/>
                  </a:cubicBezTo>
                  <a:cubicBezTo>
                    <a:pt x="34" y="20"/>
                    <a:pt x="32" y="35"/>
                    <a:pt x="31" y="38"/>
                  </a:cubicBezTo>
                  <a:cubicBezTo>
                    <a:pt x="30" y="42"/>
                    <a:pt x="30" y="45"/>
                    <a:pt x="29" y="49"/>
                  </a:cubicBezTo>
                  <a:cubicBezTo>
                    <a:pt x="28" y="54"/>
                    <a:pt x="27" y="52"/>
                    <a:pt x="29" y="57"/>
                  </a:cubicBezTo>
                  <a:cubicBezTo>
                    <a:pt x="26" y="60"/>
                    <a:pt x="28" y="56"/>
                    <a:pt x="26" y="61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22" y="81"/>
                    <a:pt x="21" y="83"/>
                    <a:pt x="21" y="88"/>
                  </a:cubicBezTo>
                  <a:cubicBezTo>
                    <a:pt x="20" y="92"/>
                    <a:pt x="20" y="95"/>
                    <a:pt x="19" y="99"/>
                  </a:cubicBezTo>
                  <a:cubicBezTo>
                    <a:pt x="19" y="102"/>
                    <a:pt x="18" y="107"/>
                    <a:pt x="18" y="110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48"/>
                    <a:pt x="13" y="161"/>
                    <a:pt x="12" y="169"/>
                  </a:cubicBezTo>
                  <a:cubicBezTo>
                    <a:pt x="2" y="237"/>
                    <a:pt x="2" y="237"/>
                    <a:pt x="2" y="237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4" y="250"/>
                    <a:pt x="2" y="251"/>
                    <a:pt x="4" y="249"/>
                  </a:cubicBezTo>
                  <a:cubicBezTo>
                    <a:pt x="6" y="244"/>
                    <a:pt x="4" y="249"/>
                    <a:pt x="6" y="244"/>
                  </a:cubicBezTo>
                  <a:cubicBezTo>
                    <a:pt x="9" y="237"/>
                    <a:pt x="5" y="240"/>
                    <a:pt x="11" y="236"/>
                  </a:cubicBezTo>
                  <a:cubicBezTo>
                    <a:pt x="11" y="229"/>
                    <a:pt x="11" y="229"/>
                    <a:pt x="11" y="229"/>
                  </a:cubicBezTo>
                  <a:cubicBezTo>
                    <a:pt x="17" y="218"/>
                    <a:pt x="17" y="218"/>
                    <a:pt x="17" y="218"/>
                  </a:cubicBezTo>
                  <a:cubicBezTo>
                    <a:pt x="17" y="218"/>
                    <a:pt x="17" y="218"/>
                    <a:pt x="17" y="217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23" y="200"/>
                    <a:pt x="21" y="201"/>
                    <a:pt x="26" y="192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9" y="188"/>
                    <a:pt x="27" y="181"/>
                    <a:pt x="33" y="181"/>
                  </a:cubicBezTo>
                  <a:lnTo>
                    <a:pt x="32" y="1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79" name="Freeform 74"/>
            <p:cNvSpPr>
              <a:spLocks noEditPoints="1"/>
            </p:cNvSpPr>
            <p:nvPr/>
          </p:nvSpPr>
          <p:spPr bwMode="auto">
            <a:xfrm>
              <a:off x="1870685" y="5670916"/>
              <a:ext cx="109586" cy="208213"/>
            </a:xfrm>
            <a:custGeom>
              <a:avLst/>
              <a:gdLst>
                <a:gd name="T0" fmla="*/ 59 w 109"/>
                <a:gd name="T1" fmla="*/ 108 h 207"/>
                <a:gd name="T2" fmla="*/ 57 w 109"/>
                <a:gd name="T3" fmla="*/ 101 h 207"/>
                <a:gd name="T4" fmla="*/ 50 w 109"/>
                <a:gd name="T5" fmla="*/ 94 h 207"/>
                <a:gd name="T6" fmla="*/ 52 w 109"/>
                <a:gd name="T7" fmla="*/ 93 h 207"/>
                <a:gd name="T8" fmla="*/ 39 w 109"/>
                <a:gd name="T9" fmla="*/ 74 h 207"/>
                <a:gd name="T10" fmla="*/ 39 w 109"/>
                <a:gd name="T11" fmla="*/ 74 h 207"/>
                <a:gd name="T12" fmla="*/ 31 w 109"/>
                <a:gd name="T13" fmla="*/ 28 h 207"/>
                <a:gd name="T14" fmla="*/ 44 w 109"/>
                <a:gd name="T15" fmla="*/ 58 h 207"/>
                <a:gd name="T16" fmla="*/ 35 w 109"/>
                <a:gd name="T17" fmla="*/ 46 h 207"/>
                <a:gd name="T18" fmla="*/ 16 w 109"/>
                <a:gd name="T19" fmla="*/ 4 h 207"/>
                <a:gd name="T20" fmla="*/ 0 w 109"/>
                <a:gd name="T21" fmla="*/ 14 h 207"/>
                <a:gd name="T22" fmla="*/ 4 w 109"/>
                <a:gd name="T23" fmla="*/ 26 h 207"/>
                <a:gd name="T24" fmla="*/ 3 w 109"/>
                <a:gd name="T25" fmla="*/ 37 h 207"/>
                <a:gd name="T26" fmla="*/ 13 w 109"/>
                <a:gd name="T27" fmla="*/ 63 h 207"/>
                <a:gd name="T28" fmla="*/ 21 w 109"/>
                <a:gd name="T29" fmla="*/ 76 h 207"/>
                <a:gd name="T30" fmla="*/ 36 w 109"/>
                <a:gd name="T31" fmla="*/ 93 h 207"/>
                <a:gd name="T32" fmla="*/ 47 w 109"/>
                <a:gd name="T33" fmla="*/ 107 h 207"/>
                <a:gd name="T34" fmla="*/ 54 w 109"/>
                <a:gd name="T35" fmla="*/ 119 h 207"/>
                <a:gd name="T36" fmla="*/ 65 w 109"/>
                <a:gd name="T37" fmla="*/ 137 h 207"/>
                <a:gd name="T38" fmla="*/ 59 w 109"/>
                <a:gd name="T39" fmla="*/ 116 h 207"/>
                <a:gd name="T40" fmla="*/ 60 w 109"/>
                <a:gd name="T41" fmla="*/ 114 h 207"/>
                <a:gd name="T42" fmla="*/ 66 w 109"/>
                <a:gd name="T43" fmla="*/ 120 h 207"/>
                <a:gd name="T44" fmla="*/ 71 w 109"/>
                <a:gd name="T45" fmla="*/ 134 h 207"/>
                <a:gd name="T46" fmla="*/ 75 w 109"/>
                <a:gd name="T47" fmla="*/ 142 h 207"/>
                <a:gd name="T48" fmla="*/ 78 w 109"/>
                <a:gd name="T49" fmla="*/ 150 h 207"/>
                <a:gd name="T50" fmla="*/ 87 w 109"/>
                <a:gd name="T51" fmla="*/ 165 h 207"/>
                <a:gd name="T52" fmla="*/ 98 w 109"/>
                <a:gd name="T53" fmla="*/ 189 h 207"/>
                <a:gd name="T54" fmla="*/ 104 w 109"/>
                <a:gd name="T55" fmla="*/ 202 h 207"/>
                <a:gd name="T56" fmla="*/ 106 w 109"/>
                <a:gd name="T57" fmla="*/ 193 h 207"/>
                <a:gd name="T58" fmla="*/ 100 w 109"/>
                <a:gd name="T59" fmla="*/ 185 h 207"/>
                <a:gd name="T60" fmla="*/ 99 w 109"/>
                <a:gd name="T61" fmla="*/ 180 h 207"/>
                <a:gd name="T62" fmla="*/ 93 w 109"/>
                <a:gd name="T63" fmla="*/ 166 h 207"/>
                <a:gd name="T64" fmla="*/ 85 w 109"/>
                <a:gd name="T65" fmla="*/ 142 h 207"/>
                <a:gd name="T66" fmla="*/ 77 w 109"/>
                <a:gd name="T67" fmla="*/ 124 h 207"/>
                <a:gd name="T68" fmla="*/ 63 w 109"/>
                <a:gd name="T69" fmla="*/ 91 h 207"/>
                <a:gd name="T70" fmla="*/ 62 w 109"/>
                <a:gd name="T71" fmla="*/ 88 h 207"/>
                <a:gd name="T72" fmla="*/ 57 w 109"/>
                <a:gd name="T73" fmla="*/ 74 h 207"/>
                <a:gd name="T74" fmla="*/ 41 w 109"/>
                <a:gd name="T75" fmla="*/ 40 h 207"/>
                <a:gd name="T76" fmla="*/ 40 w 109"/>
                <a:gd name="T77" fmla="*/ 38 h 207"/>
                <a:gd name="T78" fmla="*/ 35 w 109"/>
                <a:gd name="T79" fmla="*/ 3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9" h="207">
                  <a:moveTo>
                    <a:pt x="57" y="102"/>
                  </a:moveTo>
                  <a:cubicBezTo>
                    <a:pt x="59" y="108"/>
                    <a:pt x="59" y="108"/>
                    <a:pt x="59" y="108"/>
                  </a:cubicBezTo>
                  <a:cubicBezTo>
                    <a:pt x="59" y="108"/>
                    <a:pt x="53" y="108"/>
                    <a:pt x="56" y="103"/>
                  </a:cubicBezTo>
                  <a:cubicBezTo>
                    <a:pt x="57" y="101"/>
                    <a:pt x="57" y="101"/>
                    <a:pt x="57" y="101"/>
                  </a:cubicBezTo>
                  <a:lnTo>
                    <a:pt x="57" y="102"/>
                  </a:lnTo>
                  <a:close/>
                  <a:moveTo>
                    <a:pt x="50" y="94"/>
                  </a:moveTo>
                  <a:cubicBezTo>
                    <a:pt x="50" y="88"/>
                    <a:pt x="49" y="93"/>
                    <a:pt x="52" y="91"/>
                  </a:cubicBezTo>
                  <a:cubicBezTo>
                    <a:pt x="52" y="92"/>
                    <a:pt x="54" y="90"/>
                    <a:pt x="52" y="93"/>
                  </a:cubicBezTo>
                  <a:cubicBezTo>
                    <a:pt x="51" y="95"/>
                    <a:pt x="52" y="94"/>
                    <a:pt x="50" y="94"/>
                  </a:cubicBezTo>
                  <a:close/>
                  <a:moveTo>
                    <a:pt x="39" y="74"/>
                  </a:moveTo>
                  <a:cubicBezTo>
                    <a:pt x="39" y="72"/>
                    <a:pt x="40" y="72"/>
                    <a:pt x="40" y="74"/>
                  </a:cubicBezTo>
                  <a:cubicBezTo>
                    <a:pt x="39" y="75"/>
                    <a:pt x="38" y="76"/>
                    <a:pt x="39" y="74"/>
                  </a:cubicBezTo>
                  <a:close/>
                  <a:moveTo>
                    <a:pt x="35" y="30"/>
                  </a:moveTo>
                  <a:cubicBezTo>
                    <a:pt x="33" y="27"/>
                    <a:pt x="34" y="28"/>
                    <a:pt x="31" y="28"/>
                  </a:cubicBezTo>
                  <a:cubicBezTo>
                    <a:pt x="30" y="33"/>
                    <a:pt x="32" y="33"/>
                    <a:pt x="34" y="36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41" y="56"/>
                    <a:pt x="43" y="58"/>
                    <a:pt x="41" y="55"/>
                  </a:cubicBezTo>
                  <a:cubicBezTo>
                    <a:pt x="38" y="48"/>
                    <a:pt x="39" y="53"/>
                    <a:pt x="35" y="46"/>
                  </a:cubicBezTo>
                  <a:cubicBezTo>
                    <a:pt x="28" y="33"/>
                    <a:pt x="27" y="28"/>
                    <a:pt x="25" y="2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1"/>
                    <a:pt x="12" y="1"/>
                    <a:pt x="8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1" y="18"/>
                    <a:pt x="2" y="20"/>
                  </a:cubicBezTo>
                  <a:cubicBezTo>
                    <a:pt x="3" y="25"/>
                    <a:pt x="4" y="20"/>
                    <a:pt x="4" y="26"/>
                  </a:cubicBezTo>
                  <a:cubicBezTo>
                    <a:pt x="4" y="30"/>
                    <a:pt x="5" y="30"/>
                    <a:pt x="6" y="35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4" y="43"/>
                    <a:pt x="4" y="42"/>
                    <a:pt x="6" y="47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7" y="69"/>
                    <a:pt x="16" y="67"/>
                    <a:pt x="18" y="70"/>
                  </a:cubicBezTo>
                  <a:cubicBezTo>
                    <a:pt x="21" y="76"/>
                    <a:pt x="21" y="76"/>
                    <a:pt x="21" y="76"/>
                  </a:cubicBezTo>
                  <a:cubicBezTo>
                    <a:pt x="25" y="84"/>
                    <a:pt x="29" y="93"/>
                    <a:pt x="35" y="99"/>
                  </a:cubicBezTo>
                  <a:cubicBezTo>
                    <a:pt x="35" y="95"/>
                    <a:pt x="34" y="95"/>
                    <a:pt x="36" y="93"/>
                  </a:cubicBezTo>
                  <a:cubicBezTo>
                    <a:pt x="37" y="89"/>
                    <a:pt x="36" y="90"/>
                    <a:pt x="38" y="88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8" y="108"/>
                    <a:pt x="48" y="109"/>
                    <a:pt x="49" y="110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7" y="123"/>
                    <a:pt x="59" y="132"/>
                    <a:pt x="62" y="135"/>
                  </a:cubicBezTo>
                  <a:cubicBezTo>
                    <a:pt x="64" y="137"/>
                    <a:pt x="63" y="136"/>
                    <a:pt x="65" y="137"/>
                  </a:cubicBezTo>
                  <a:cubicBezTo>
                    <a:pt x="67" y="132"/>
                    <a:pt x="64" y="128"/>
                    <a:pt x="62" y="122"/>
                  </a:cubicBezTo>
                  <a:cubicBezTo>
                    <a:pt x="61" y="120"/>
                    <a:pt x="61" y="120"/>
                    <a:pt x="59" y="116"/>
                  </a:cubicBezTo>
                  <a:cubicBezTo>
                    <a:pt x="57" y="109"/>
                    <a:pt x="58" y="110"/>
                    <a:pt x="59" y="109"/>
                  </a:cubicBezTo>
                  <a:cubicBezTo>
                    <a:pt x="62" y="110"/>
                    <a:pt x="61" y="108"/>
                    <a:pt x="60" y="114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5" y="119"/>
                    <a:pt x="65" y="118"/>
                    <a:pt x="66" y="120"/>
                  </a:cubicBezTo>
                  <a:cubicBezTo>
                    <a:pt x="67" y="125"/>
                    <a:pt x="68" y="125"/>
                    <a:pt x="70" y="128"/>
                  </a:cubicBezTo>
                  <a:cubicBezTo>
                    <a:pt x="71" y="130"/>
                    <a:pt x="71" y="132"/>
                    <a:pt x="71" y="134"/>
                  </a:cubicBezTo>
                  <a:cubicBezTo>
                    <a:pt x="75" y="140"/>
                    <a:pt x="75" y="140"/>
                    <a:pt x="75" y="140"/>
                  </a:cubicBezTo>
                  <a:cubicBezTo>
                    <a:pt x="75" y="140"/>
                    <a:pt x="75" y="141"/>
                    <a:pt x="75" y="142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80" y="155"/>
                    <a:pt x="82" y="156"/>
                    <a:pt x="84" y="160"/>
                  </a:cubicBezTo>
                  <a:cubicBezTo>
                    <a:pt x="85" y="162"/>
                    <a:pt x="86" y="163"/>
                    <a:pt x="87" y="165"/>
                  </a:cubicBezTo>
                  <a:cubicBezTo>
                    <a:pt x="88" y="169"/>
                    <a:pt x="90" y="172"/>
                    <a:pt x="92" y="176"/>
                  </a:cubicBezTo>
                  <a:cubicBezTo>
                    <a:pt x="98" y="189"/>
                    <a:pt x="98" y="189"/>
                    <a:pt x="98" y="189"/>
                  </a:cubicBezTo>
                  <a:cubicBezTo>
                    <a:pt x="100" y="192"/>
                    <a:pt x="102" y="192"/>
                    <a:pt x="100" y="196"/>
                  </a:cubicBezTo>
                  <a:cubicBezTo>
                    <a:pt x="105" y="197"/>
                    <a:pt x="102" y="199"/>
                    <a:pt x="104" y="202"/>
                  </a:cubicBezTo>
                  <a:cubicBezTo>
                    <a:pt x="105" y="205"/>
                    <a:pt x="107" y="204"/>
                    <a:pt x="109" y="207"/>
                  </a:cubicBezTo>
                  <a:cubicBezTo>
                    <a:pt x="109" y="201"/>
                    <a:pt x="108" y="197"/>
                    <a:pt x="106" y="193"/>
                  </a:cubicBezTo>
                  <a:cubicBezTo>
                    <a:pt x="106" y="193"/>
                    <a:pt x="105" y="191"/>
                    <a:pt x="105" y="190"/>
                  </a:cubicBezTo>
                  <a:cubicBezTo>
                    <a:pt x="103" y="187"/>
                    <a:pt x="104" y="185"/>
                    <a:pt x="100" y="185"/>
                  </a:cubicBezTo>
                  <a:cubicBezTo>
                    <a:pt x="101" y="182"/>
                    <a:pt x="101" y="183"/>
                    <a:pt x="101" y="180"/>
                  </a:cubicBezTo>
                  <a:cubicBezTo>
                    <a:pt x="99" y="180"/>
                    <a:pt x="99" y="180"/>
                    <a:pt x="99" y="180"/>
                  </a:cubicBezTo>
                  <a:cubicBezTo>
                    <a:pt x="98" y="174"/>
                    <a:pt x="96" y="170"/>
                    <a:pt x="94" y="165"/>
                  </a:cubicBezTo>
                  <a:cubicBezTo>
                    <a:pt x="94" y="165"/>
                    <a:pt x="93" y="166"/>
                    <a:pt x="93" y="166"/>
                  </a:cubicBezTo>
                  <a:cubicBezTo>
                    <a:pt x="92" y="161"/>
                    <a:pt x="90" y="157"/>
                    <a:pt x="88" y="152"/>
                  </a:cubicBezTo>
                  <a:cubicBezTo>
                    <a:pt x="85" y="142"/>
                    <a:pt x="85" y="142"/>
                    <a:pt x="85" y="142"/>
                  </a:cubicBezTo>
                  <a:cubicBezTo>
                    <a:pt x="83" y="138"/>
                    <a:pt x="80" y="133"/>
                    <a:pt x="79" y="129"/>
                  </a:cubicBezTo>
                  <a:cubicBezTo>
                    <a:pt x="78" y="127"/>
                    <a:pt x="78" y="125"/>
                    <a:pt x="77" y="124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1"/>
                    <a:pt x="63" y="91"/>
                    <a:pt x="63" y="91"/>
                  </a:cubicBezTo>
                  <a:cubicBezTo>
                    <a:pt x="63" y="91"/>
                    <a:pt x="63" y="90"/>
                    <a:pt x="63" y="90"/>
                  </a:cubicBezTo>
                  <a:cubicBezTo>
                    <a:pt x="63" y="89"/>
                    <a:pt x="63" y="90"/>
                    <a:pt x="62" y="8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8" y="76"/>
                    <a:pt x="57" y="74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48" y="52"/>
                    <a:pt x="47" y="51"/>
                    <a:pt x="41" y="40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8"/>
                    <a:pt x="40" y="39"/>
                    <a:pt x="40" y="38"/>
                  </a:cubicBezTo>
                  <a:cubicBezTo>
                    <a:pt x="34" y="29"/>
                    <a:pt x="34" y="29"/>
                    <a:pt x="34" y="29"/>
                  </a:cubicBezTo>
                  <a:lnTo>
                    <a:pt x="35" y="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0" name="Freeform 75"/>
            <p:cNvSpPr>
              <a:spLocks noEditPoints="1"/>
            </p:cNvSpPr>
            <p:nvPr/>
          </p:nvSpPr>
          <p:spPr bwMode="auto">
            <a:xfrm>
              <a:off x="1761099" y="4948432"/>
              <a:ext cx="57141" cy="267702"/>
            </a:xfrm>
            <a:custGeom>
              <a:avLst/>
              <a:gdLst>
                <a:gd name="T0" fmla="*/ 33 w 57"/>
                <a:gd name="T1" fmla="*/ 188 h 266"/>
                <a:gd name="T2" fmla="*/ 34 w 57"/>
                <a:gd name="T3" fmla="*/ 187 h 266"/>
                <a:gd name="T4" fmla="*/ 25 w 57"/>
                <a:gd name="T5" fmla="*/ 181 h 266"/>
                <a:gd name="T6" fmla="*/ 24 w 57"/>
                <a:gd name="T7" fmla="*/ 183 h 266"/>
                <a:gd name="T8" fmla="*/ 28 w 57"/>
                <a:gd name="T9" fmla="*/ 162 h 266"/>
                <a:gd name="T10" fmla="*/ 34 w 57"/>
                <a:gd name="T11" fmla="*/ 165 h 266"/>
                <a:gd name="T12" fmla="*/ 32 w 57"/>
                <a:gd name="T13" fmla="*/ 151 h 266"/>
                <a:gd name="T14" fmla="*/ 35 w 57"/>
                <a:gd name="T15" fmla="*/ 150 h 266"/>
                <a:gd name="T16" fmla="*/ 32 w 57"/>
                <a:gd name="T17" fmla="*/ 151 h 266"/>
                <a:gd name="T18" fmla="*/ 39 w 57"/>
                <a:gd name="T19" fmla="*/ 106 h 266"/>
                <a:gd name="T20" fmla="*/ 39 w 57"/>
                <a:gd name="T21" fmla="*/ 103 h 266"/>
                <a:gd name="T22" fmla="*/ 40 w 57"/>
                <a:gd name="T23" fmla="*/ 104 h 266"/>
                <a:gd name="T24" fmla="*/ 40 w 57"/>
                <a:gd name="T25" fmla="*/ 97 h 266"/>
                <a:gd name="T26" fmla="*/ 47 w 57"/>
                <a:gd name="T27" fmla="*/ 10 h 266"/>
                <a:gd name="T28" fmla="*/ 46 w 57"/>
                <a:gd name="T29" fmla="*/ 9 h 266"/>
                <a:gd name="T30" fmla="*/ 41 w 57"/>
                <a:gd name="T31" fmla="*/ 2 h 266"/>
                <a:gd name="T32" fmla="*/ 35 w 57"/>
                <a:gd name="T33" fmla="*/ 44 h 266"/>
                <a:gd name="T34" fmla="*/ 34 w 57"/>
                <a:gd name="T35" fmla="*/ 57 h 266"/>
                <a:gd name="T36" fmla="*/ 31 w 57"/>
                <a:gd name="T37" fmla="*/ 63 h 266"/>
                <a:gd name="T38" fmla="*/ 33 w 57"/>
                <a:gd name="T39" fmla="*/ 84 h 266"/>
                <a:gd name="T40" fmla="*/ 33 w 57"/>
                <a:gd name="T41" fmla="*/ 93 h 266"/>
                <a:gd name="T42" fmla="*/ 32 w 57"/>
                <a:gd name="T43" fmla="*/ 104 h 266"/>
                <a:gd name="T44" fmla="*/ 26 w 57"/>
                <a:gd name="T45" fmla="*/ 128 h 266"/>
                <a:gd name="T46" fmla="*/ 18 w 57"/>
                <a:gd name="T47" fmla="*/ 179 h 266"/>
                <a:gd name="T48" fmla="*/ 16 w 57"/>
                <a:gd name="T49" fmla="*/ 194 h 266"/>
                <a:gd name="T50" fmla="*/ 15 w 57"/>
                <a:gd name="T51" fmla="*/ 195 h 266"/>
                <a:gd name="T52" fmla="*/ 6 w 57"/>
                <a:gd name="T53" fmla="*/ 236 h 266"/>
                <a:gd name="T54" fmla="*/ 0 w 57"/>
                <a:gd name="T55" fmla="*/ 266 h 266"/>
                <a:gd name="T56" fmla="*/ 7 w 57"/>
                <a:gd name="T57" fmla="*/ 254 h 266"/>
                <a:gd name="T58" fmla="*/ 10 w 57"/>
                <a:gd name="T59" fmla="*/ 253 h 266"/>
                <a:gd name="T60" fmla="*/ 14 w 57"/>
                <a:gd name="T61" fmla="*/ 242 h 266"/>
                <a:gd name="T62" fmla="*/ 13 w 57"/>
                <a:gd name="T63" fmla="*/ 235 h 266"/>
                <a:gd name="T64" fmla="*/ 16 w 57"/>
                <a:gd name="T65" fmla="*/ 230 h 266"/>
                <a:gd name="T66" fmla="*/ 22 w 57"/>
                <a:gd name="T67" fmla="*/ 220 h 266"/>
                <a:gd name="T68" fmla="*/ 24 w 57"/>
                <a:gd name="T69" fmla="*/ 210 h 266"/>
                <a:gd name="T70" fmla="*/ 23 w 57"/>
                <a:gd name="T71" fmla="*/ 203 h 266"/>
                <a:gd name="T72" fmla="*/ 35 w 57"/>
                <a:gd name="T73" fmla="*/ 194 h 266"/>
                <a:gd name="T74" fmla="*/ 45 w 57"/>
                <a:gd name="T75" fmla="*/ 161 h 266"/>
                <a:gd name="T76" fmla="*/ 47 w 57"/>
                <a:gd name="T77" fmla="*/ 149 h 266"/>
                <a:gd name="T78" fmla="*/ 48 w 57"/>
                <a:gd name="T79" fmla="*/ 148 h 266"/>
                <a:gd name="T80" fmla="*/ 49 w 57"/>
                <a:gd name="T81" fmla="*/ 145 h 266"/>
                <a:gd name="T82" fmla="*/ 49 w 57"/>
                <a:gd name="T83" fmla="*/ 137 h 266"/>
                <a:gd name="T84" fmla="*/ 51 w 57"/>
                <a:gd name="T85" fmla="*/ 131 h 266"/>
                <a:gd name="T86" fmla="*/ 52 w 57"/>
                <a:gd name="T87" fmla="*/ 117 h 266"/>
                <a:gd name="T88" fmla="*/ 48 w 57"/>
                <a:gd name="T89" fmla="*/ 119 h 266"/>
                <a:gd name="T90" fmla="*/ 53 w 57"/>
                <a:gd name="T91" fmla="*/ 115 h 266"/>
                <a:gd name="T92" fmla="*/ 57 w 57"/>
                <a:gd name="T93" fmla="*/ 96 h 266"/>
                <a:gd name="T94" fmla="*/ 56 w 57"/>
                <a:gd name="T95" fmla="*/ 89 h 266"/>
                <a:gd name="T96" fmla="*/ 53 w 57"/>
                <a:gd name="T97" fmla="*/ 96 h 266"/>
                <a:gd name="T98" fmla="*/ 51 w 57"/>
                <a:gd name="T99" fmla="*/ 96 h 266"/>
                <a:gd name="T100" fmla="*/ 50 w 57"/>
                <a:gd name="T101" fmla="*/ 84 h 266"/>
                <a:gd name="T102" fmla="*/ 47 w 57"/>
                <a:gd name="T103" fmla="*/ 86 h 266"/>
                <a:gd name="T104" fmla="*/ 43 w 57"/>
                <a:gd name="T105" fmla="*/ 81 h 266"/>
                <a:gd name="T106" fmla="*/ 44 w 57"/>
                <a:gd name="T107" fmla="*/ 65 h 266"/>
                <a:gd name="T108" fmla="*/ 46 w 57"/>
                <a:gd name="T109" fmla="*/ 52 h 266"/>
                <a:gd name="T110" fmla="*/ 48 w 57"/>
                <a:gd name="T111" fmla="*/ 47 h 266"/>
                <a:gd name="T112" fmla="*/ 47 w 57"/>
                <a:gd name="T113" fmla="*/ 39 h 266"/>
                <a:gd name="T114" fmla="*/ 45 w 57"/>
                <a:gd name="T115" fmla="*/ 14 h 266"/>
                <a:gd name="T116" fmla="*/ 47 w 57"/>
                <a:gd name="T117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266">
                  <a:moveTo>
                    <a:pt x="34" y="187"/>
                  </a:moveTo>
                  <a:cubicBezTo>
                    <a:pt x="33" y="188"/>
                    <a:pt x="33" y="188"/>
                    <a:pt x="33" y="188"/>
                  </a:cubicBezTo>
                  <a:cubicBezTo>
                    <a:pt x="33" y="187"/>
                    <a:pt x="32" y="188"/>
                    <a:pt x="33" y="185"/>
                  </a:cubicBezTo>
                  <a:cubicBezTo>
                    <a:pt x="34" y="186"/>
                    <a:pt x="33" y="185"/>
                    <a:pt x="34" y="187"/>
                  </a:cubicBezTo>
                  <a:close/>
                  <a:moveTo>
                    <a:pt x="24" y="183"/>
                  </a:moveTo>
                  <a:cubicBezTo>
                    <a:pt x="28" y="178"/>
                    <a:pt x="21" y="184"/>
                    <a:pt x="25" y="181"/>
                  </a:cubicBezTo>
                  <a:cubicBezTo>
                    <a:pt x="28" y="179"/>
                    <a:pt x="26" y="182"/>
                    <a:pt x="26" y="183"/>
                  </a:cubicBezTo>
                  <a:lnTo>
                    <a:pt x="24" y="183"/>
                  </a:lnTo>
                  <a:close/>
                  <a:moveTo>
                    <a:pt x="30" y="167"/>
                  </a:moveTo>
                  <a:cubicBezTo>
                    <a:pt x="28" y="166"/>
                    <a:pt x="27" y="165"/>
                    <a:pt x="28" y="162"/>
                  </a:cubicBezTo>
                  <a:cubicBezTo>
                    <a:pt x="30" y="161"/>
                    <a:pt x="26" y="161"/>
                    <a:pt x="30" y="161"/>
                  </a:cubicBezTo>
                  <a:cubicBezTo>
                    <a:pt x="34" y="165"/>
                    <a:pt x="34" y="165"/>
                    <a:pt x="34" y="165"/>
                  </a:cubicBezTo>
                  <a:cubicBezTo>
                    <a:pt x="31" y="165"/>
                    <a:pt x="33" y="166"/>
                    <a:pt x="30" y="167"/>
                  </a:cubicBezTo>
                  <a:close/>
                  <a:moveTo>
                    <a:pt x="32" y="151"/>
                  </a:moveTo>
                  <a:cubicBezTo>
                    <a:pt x="33" y="147"/>
                    <a:pt x="33" y="146"/>
                    <a:pt x="37" y="146"/>
                  </a:cubicBezTo>
                  <a:cubicBezTo>
                    <a:pt x="37" y="149"/>
                    <a:pt x="37" y="148"/>
                    <a:pt x="35" y="150"/>
                  </a:cubicBezTo>
                  <a:cubicBezTo>
                    <a:pt x="34" y="150"/>
                    <a:pt x="34" y="150"/>
                    <a:pt x="32" y="150"/>
                  </a:cubicBezTo>
                  <a:lnTo>
                    <a:pt x="32" y="151"/>
                  </a:lnTo>
                  <a:close/>
                  <a:moveTo>
                    <a:pt x="40" y="104"/>
                  </a:moveTo>
                  <a:cubicBezTo>
                    <a:pt x="41" y="109"/>
                    <a:pt x="41" y="103"/>
                    <a:pt x="39" y="106"/>
                  </a:cubicBezTo>
                  <a:cubicBezTo>
                    <a:pt x="39" y="104"/>
                    <a:pt x="39" y="106"/>
                    <a:pt x="39" y="104"/>
                  </a:cubicBezTo>
                  <a:cubicBezTo>
                    <a:pt x="39" y="104"/>
                    <a:pt x="39" y="103"/>
                    <a:pt x="39" y="103"/>
                  </a:cubicBezTo>
                  <a:cubicBezTo>
                    <a:pt x="39" y="103"/>
                    <a:pt x="39" y="102"/>
                    <a:pt x="39" y="102"/>
                  </a:cubicBezTo>
                  <a:cubicBezTo>
                    <a:pt x="40" y="104"/>
                    <a:pt x="40" y="102"/>
                    <a:pt x="40" y="104"/>
                  </a:cubicBezTo>
                  <a:close/>
                  <a:moveTo>
                    <a:pt x="42" y="94"/>
                  </a:moveTo>
                  <a:cubicBezTo>
                    <a:pt x="42" y="99"/>
                    <a:pt x="44" y="97"/>
                    <a:pt x="40" y="97"/>
                  </a:cubicBezTo>
                  <a:cubicBezTo>
                    <a:pt x="40" y="93"/>
                    <a:pt x="39" y="95"/>
                    <a:pt x="42" y="94"/>
                  </a:cubicBezTo>
                  <a:close/>
                  <a:moveTo>
                    <a:pt x="47" y="10"/>
                  </a:moveTo>
                  <a:cubicBezTo>
                    <a:pt x="47" y="10"/>
                    <a:pt x="47" y="10"/>
                    <a:pt x="47" y="10"/>
                  </a:cubicBezTo>
                  <a:cubicBezTo>
                    <a:pt x="47" y="10"/>
                    <a:pt x="46" y="9"/>
                    <a:pt x="46" y="9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1"/>
                    <a:pt x="43" y="1"/>
                    <a:pt x="41" y="2"/>
                  </a:cubicBezTo>
                  <a:cubicBezTo>
                    <a:pt x="41" y="15"/>
                    <a:pt x="37" y="21"/>
                    <a:pt x="37" y="25"/>
                  </a:cubicBezTo>
                  <a:cubicBezTo>
                    <a:pt x="36" y="36"/>
                    <a:pt x="37" y="35"/>
                    <a:pt x="35" y="44"/>
                  </a:cubicBezTo>
                  <a:cubicBezTo>
                    <a:pt x="34" y="48"/>
                    <a:pt x="35" y="44"/>
                    <a:pt x="34" y="48"/>
                  </a:cubicBezTo>
                  <a:cubicBezTo>
                    <a:pt x="35" y="50"/>
                    <a:pt x="35" y="54"/>
                    <a:pt x="34" y="57"/>
                  </a:cubicBezTo>
                  <a:cubicBezTo>
                    <a:pt x="34" y="57"/>
                    <a:pt x="33" y="58"/>
                    <a:pt x="33" y="58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6" y="70"/>
                    <a:pt x="33" y="68"/>
                    <a:pt x="33" y="76"/>
                  </a:cubicBezTo>
                  <a:cubicBezTo>
                    <a:pt x="33" y="80"/>
                    <a:pt x="34" y="80"/>
                    <a:pt x="33" y="84"/>
                  </a:cubicBezTo>
                  <a:cubicBezTo>
                    <a:pt x="31" y="88"/>
                    <a:pt x="31" y="84"/>
                    <a:pt x="31" y="91"/>
                  </a:cubicBezTo>
                  <a:cubicBezTo>
                    <a:pt x="34" y="93"/>
                    <a:pt x="33" y="90"/>
                    <a:pt x="33" y="93"/>
                  </a:cubicBezTo>
                  <a:cubicBezTo>
                    <a:pt x="34" y="97"/>
                    <a:pt x="33" y="96"/>
                    <a:pt x="33" y="96"/>
                  </a:cubicBezTo>
                  <a:cubicBezTo>
                    <a:pt x="33" y="96"/>
                    <a:pt x="31" y="100"/>
                    <a:pt x="32" y="104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8" y="116"/>
                    <a:pt x="27" y="118"/>
                    <a:pt x="26" y="128"/>
                  </a:cubicBezTo>
                  <a:cubicBezTo>
                    <a:pt x="25" y="142"/>
                    <a:pt x="21" y="154"/>
                    <a:pt x="19" y="168"/>
                  </a:cubicBezTo>
                  <a:cubicBezTo>
                    <a:pt x="18" y="173"/>
                    <a:pt x="19" y="176"/>
                    <a:pt x="18" y="179"/>
                  </a:cubicBezTo>
                  <a:cubicBezTo>
                    <a:pt x="18" y="183"/>
                    <a:pt x="17" y="185"/>
                    <a:pt x="16" y="189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5"/>
                    <a:pt x="15" y="195"/>
                    <a:pt x="15" y="195"/>
                  </a:cubicBezTo>
                  <a:cubicBezTo>
                    <a:pt x="15" y="195"/>
                    <a:pt x="15" y="195"/>
                    <a:pt x="15" y="195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9" y="231"/>
                    <a:pt x="10" y="219"/>
                    <a:pt x="6" y="236"/>
                  </a:cubicBezTo>
                  <a:cubicBezTo>
                    <a:pt x="5" y="241"/>
                    <a:pt x="5" y="244"/>
                    <a:pt x="5" y="248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3" y="265"/>
                    <a:pt x="3" y="265"/>
                    <a:pt x="4" y="261"/>
                  </a:cubicBezTo>
                  <a:cubicBezTo>
                    <a:pt x="5" y="257"/>
                    <a:pt x="5" y="258"/>
                    <a:pt x="7" y="254"/>
                  </a:cubicBezTo>
                  <a:cubicBezTo>
                    <a:pt x="8" y="250"/>
                    <a:pt x="7" y="249"/>
                    <a:pt x="11" y="249"/>
                  </a:cubicBezTo>
                  <a:cubicBezTo>
                    <a:pt x="10" y="253"/>
                    <a:pt x="10" y="253"/>
                    <a:pt x="10" y="253"/>
                  </a:cubicBezTo>
                  <a:cubicBezTo>
                    <a:pt x="16" y="253"/>
                    <a:pt x="10" y="248"/>
                    <a:pt x="15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3" y="242"/>
                    <a:pt x="12" y="242"/>
                    <a:pt x="12" y="241"/>
                  </a:cubicBezTo>
                  <a:cubicBezTo>
                    <a:pt x="11" y="239"/>
                    <a:pt x="12" y="237"/>
                    <a:pt x="13" y="235"/>
                  </a:cubicBezTo>
                  <a:cubicBezTo>
                    <a:pt x="14" y="233"/>
                    <a:pt x="14" y="234"/>
                    <a:pt x="14" y="233"/>
                  </a:cubicBezTo>
                  <a:cubicBezTo>
                    <a:pt x="16" y="230"/>
                    <a:pt x="16" y="230"/>
                    <a:pt x="16" y="230"/>
                  </a:cubicBezTo>
                  <a:cubicBezTo>
                    <a:pt x="16" y="226"/>
                    <a:pt x="16" y="220"/>
                    <a:pt x="18" y="217"/>
                  </a:cubicBezTo>
                  <a:cubicBezTo>
                    <a:pt x="20" y="218"/>
                    <a:pt x="20" y="219"/>
                    <a:pt x="22" y="220"/>
                  </a:cubicBezTo>
                  <a:cubicBezTo>
                    <a:pt x="25" y="217"/>
                    <a:pt x="22" y="220"/>
                    <a:pt x="22" y="215"/>
                  </a:cubicBezTo>
                  <a:cubicBezTo>
                    <a:pt x="22" y="209"/>
                    <a:pt x="22" y="215"/>
                    <a:pt x="24" y="210"/>
                  </a:cubicBezTo>
                  <a:cubicBezTo>
                    <a:pt x="22" y="208"/>
                    <a:pt x="22" y="208"/>
                    <a:pt x="22" y="208"/>
                  </a:cubicBezTo>
                  <a:cubicBezTo>
                    <a:pt x="20" y="205"/>
                    <a:pt x="22" y="205"/>
                    <a:pt x="23" y="203"/>
                  </a:cubicBezTo>
                  <a:cubicBezTo>
                    <a:pt x="26" y="200"/>
                    <a:pt x="30" y="203"/>
                    <a:pt x="33" y="203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7" y="194"/>
                    <a:pt x="37" y="194"/>
                    <a:pt x="37" y="194"/>
                  </a:cubicBezTo>
                  <a:cubicBezTo>
                    <a:pt x="37" y="192"/>
                    <a:pt x="44" y="169"/>
                    <a:pt x="45" y="161"/>
                  </a:cubicBezTo>
                  <a:cubicBezTo>
                    <a:pt x="45" y="157"/>
                    <a:pt x="46" y="158"/>
                    <a:pt x="47" y="156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7" y="149"/>
                    <a:pt x="48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47"/>
                    <a:pt x="48" y="147"/>
                    <a:pt x="48" y="147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49" y="145"/>
                    <a:pt x="50" y="144"/>
                    <a:pt x="50" y="144"/>
                  </a:cubicBezTo>
                  <a:cubicBezTo>
                    <a:pt x="48" y="142"/>
                    <a:pt x="49" y="140"/>
                    <a:pt x="49" y="137"/>
                  </a:cubicBezTo>
                  <a:cubicBezTo>
                    <a:pt x="49" y="134"/>
                    <a:pt x="49" y="136"/>
                    <a:pt x="50" y="133"/>
                  </a:cubicBezTo>
                  <a:cubicBezTo>
                    <a:pt x="53" y="125"/>
                    <a:pt x="49" y="136"/>
                    <a:pt x="51" y="131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14"/>
                    <a:pt x="53" y="119"/>
                    <a:pt x="52" y="117"/>
                  </a:cubicBezTo>
                  <a:cubicBezTo>
                    <a:pt x="49" y="120"/>
                    <a:pt x="51" y="122"/>
                    <a:pt x="49" y="126"/>
                  </a:cubicBezTo>
                  <a:cubicBezTo>
                    <a:pt x="46" y="121"/>
                    <a:pt x="50" y="123"/>
                    <a:pt x="48" y="119"/>
                  </a:cubicBezTo>
                  <a:cubicBezTo>
                    <a:pt x="48" y="116"/>
                    <a:pt x="47" y="116"/>
                    <a:pt x="46" y="113"/>
                  </a:cubicBezTo>
                  <a:cubicBezTo>
                    <a:pt x="53" y="115"/>
                    <a:pt x="53" y="115"/>
                    <a:pt x="53" y="115"/>
                  </a:cubicBezTo>
                  <a:cubicBezTo>
                    <a:pt x="53" y="115"/>
                    <a:pt x="54" y="114"/>
                    <a:pt x="54" y="114"/>
                  </a:cubicBezTo>
                  <a:cubicBezTo>
                    <a:pt x="56" y="109"/>
                    <a:pt x="56" y="101"/>
                    <a:pt x="57" y="96"/>
                  </a:cubicBezTo>
                  <a:cubicBezTo>
                    <a:pt x="57" y="95"/>
                    <a:pt x="57" y="93"/>
                    <a:pt x="57" y="92"/>
                  </a:cubicBezTo>
                  <a:cubicBezTo>
                    <a:pt x="57" y="88"/>
                    <a:pt x="57" y="90"/>
                    <a:pt x="56" y="89"/>
                  </a:cubicBezTo>
                  <a:cubicBezTo>
                    <a:pt x="54" y="91"/>
                    <a:pt x="56" y="88"/>
                    <a:pt x="54" y="93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6"/>
                    <a:pt x="53" y="97"/>
                    <a:pt x="53" y="97"/>
                  </a:cubicBezTo>
                  <a:cubicBezTo>
                    <a:pt x="51" y="96"/>
                    <a:pt x="52" y="96"/>
                    <a:pt x="51" y="96"/>
                  </a:cubicBezTo>
                  <a:cubicBezTo>
                    <a:pt x="50" y="95"/>
                    <a:pt x="51" y="95"/>
                    <a:pt x="49" y="95"/>
                  </a:cubicBezTo>
                  <a:cubicBezTo>
                    <a:pt x="49" y="92"/>
                    <a:pt x="49" y="87"/>
                    <a:pt x="50" y="84"/>
                  </a:cubicBezTo>
                  <a:cubicBezTo>
                    <a:pt x="48" y="85"/>
                    <a:pt x="49" y="84"/>
                    <a:pt x="48" y="85"/>
                  </a:cubicBezTo>
                  <a:cubicBezTo>
                    <a:pt x="48" y="85"/>
                    <a:pt x="47" y="86"/>
                    <a:pt x="47" y="86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3" y="83"/>
                    <a:pt x="43" y="84"/>
                    <a:pt x="43" y="81"/>
                  </a:cubicBezTo>
                  <a:cubicBezTo>
                    <a:pt x="43" y="80"/>
                    <a:pt x="43" y="78"/>
                    <a:pt x="43" y="76"/>
                  </a:cubicBezTo>
                  <a:cubicBezTo>
                    <a:pt x="44" y="71"/>
                    <a:pt x="43" y="70"/>
                    <a:pt x="44" y="65"/>
                  </a:cubicBezTo>
                  <a:cubicBezTo>
                    <a:pt x="45" y="60"/>
                    <a:pt x="44" y="63"/>
                    <a:pt x="45" y="60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1"/>
                    <a:pt x="47" y="50"/>
                    <a:pt x="47" y="50"/>
                  </a:cubicBezTo>
                  <a:cubicBezTo>
                    <a:pt x="47" y="49"/>
                    <a:pt x="47" y="49"/>
                    <a:pt x="48" y="47"/>
                  </a:cubicBezTo>
                  <a:cubicBezTo>
                    <a:pt x="47" y="45"/>
                    <a:pt x="48" y="46"/>
                    <a:pt x="46" y="44"/>
                  </a:cubicBezTo>
                  <a:cubicBezTo>
                    <a:pt x="49" y="41"/>
                    <a:pt x="47" y="44"/>
                    <a:pt x="47" y="39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7" y="16"/>
                    <a:pt x="46" y="17"/>
                    <a:pt x="45" y="14"/>
                  </a:cubicBezTo>
                  <a:cubicBezTo>
                    <a:pt x="47" y="11"/>
                    <a:pt x="47" y="11"/>
                    <a:pt x="47" y="11"/>
                  </a:cubicBezTo>
                  <a:lnTo>
                    <a:pt x="47" y="1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1" name="Freeform 76"/>
            <p:cNvSpPr>
              <a:spLocks/>
            </p:cNvSpPr>
            <p:nvPr/>
          </p:nvSpPr>
          <p:spPr bwMode="auto">
            <a:xfrm>
              <a:off x="2844433" y="4952346"/>
              <a:ext cx="72014" cy="158117"/>
            </a:xfrm>
            <a:custGeom>
              <a:avLst/>
              <a:gdLst>
                <a:gd name="T0" fmla="*/ 8 w 72"/>
                <a:gd name="T1" fmla="*/ 4 h 157"/>
                <a:gd name="T2" fmla="*/ 7 w 72"/>
                <a:gd name="T3" fmla="*/ 7 h 157"/>
                <a:gd name="T4" fmla="*/ 9 w 72"/>
                <a:gd name="T5" fmla="*/ 11 h 157"/>
                <a:gd name="T6" fmla="*/ 8 w 72"/>
                <a:gd name="T7" fmla="*/ 12 h 157"/>
                <a:gd name="T8" fmla="*/ 8 w 72"/>
                <a:gd name="T9" fmla="*/ 18 h 157"/>
                <a:gd name="T10" fmla="*/ 7 w 72"/>
                <a:gd name="T11" fmla="*/ 32 h 157"/>
                <a:gd name="T12" fmla="*/ 1 w 72"/>
                <a:gd name="T13" fmla="*/ 30 h 157"/>
                <a:gd name="T14" fmla="*/ 4 w 72"/>
                <a:gd name="T15" fmla="*/ 40 h 157"/>
                <a:gd name="T16" fmla="*/ 7 w 72"/>
                <a:gd name="T17" fmla="*/ 49 h 157"/>
                <a:gd name="T18" fmla="*/ 11 w 72"/>
                <a:gd name="T19" fmla="*/ 60 h 157"/>
                <a:gd name="T20" fmla="*/ 25 w 72"/>
                <a:gd name="T21" fmla="*/ 98 h 157"/>
                <a:gd name="T22" fmla="*/ 30 w 72"/>
                <a:gd name="T23" fmla="*/ 100 h 157"/>
                <a:gd name="T24" fmla="*/ 33 w 72"/>
                <a:gd name="T25" fmla="*/ 104 h 157"/>
                <a:gd name="T26" fmla="*/ 52 w 72"/>
                <a:gd name="T27" fmla="*/ 147 h 157"/>
                <a:gd name="T28" fmla="*/ 62 w 72"/>
                <a:gd name="T29" fmla="*/ 157 h 157"/>
                <a:gd name="T30" fmla="*/ 63 w 72"/>
                <a:gd name="T31" fmla="*/ 142 h 157"/>
                <a:gd name="T32" fmla="*/ 58 w 72"/>
                <a:gd name="T33" fmla="*/ 108 h 157"/>
                <a:gd name="T34" fmla="*/ 59 w 72"/>
                <a:gd name="T35" fmla="*/ 110 h 157"/>
                <a:gd name="T36" fmla="*/ 66 w 72"/>
                <a:gd name="T37" fmla="*/ 132 h 157"/>
                <a:gd name="T38" fmla="*/ 70 w 72"/>
                <a:gd name="T39" fmla="*/ 132 h 157"/>
                <a:gd name="T40" fmla="*/ 67 w 72"/>
                <a:gd name="T41" fmla="*/ 117 h 157"/>
                <a:gd name="T42" fmla="*/ 63 w 72"/>
                <a:gd name="T43" fmla="*/ 101 h 157"/>
                <a:gd name="T44" fmla="*/ 60 w 72"/>
                <a:gd name="T45" fmla="*/ 90 h 157"/>
                <a:gd name="T46" fmla="*/ 52 w 72"/>
                <a:gd name="T47" fmla="*/ 66 h 157"/>
                <a:gd name="T48" fmla="*/ 43 w 72"/>
                <a:gd name="T49" fmla="*/ 44 h 157"/>
                <a:gd name="T50" fmla="*/ 39 w 72"/>
                <a:gd name="T51" fmla="*/ 32 h 157"/>
                <a:gd name="T52" fmla="*/ 37 w 72"/>
                <a:gd name="T53" fmla="*/ 27 h 157"/>
                <a:gd name="T54" fmla="*/ 35 w 72"/>
                <a:gd name="T55" fmla="*/ 34 h 157"/>
                <a:gd name="T56" fmla="*/ 36 w 72"/>
                <a:gd name="T57" fmla="*/ 36 h 157"/>
                <a:gd name="T58" fmla="*/ 41 w 72"/>
                <a:gd name="T59" fmla="*/ 45 h 157"/>
                <a:gd name="T60" fmla="*/ 45 w 72"/>
                <a:gd name="T61" fmla="*/ 58 h 157"/>
                <a:gd name="T62" fmla="*/ 50 w 72"/>
                <a:gd name="T63" fmla="*/ 70 h 157"/>
                <a:gd name="T64" fmla="*/ 51 w 72"/>
                <a:gd name="T65" fmla="*/ 77 h 157"/>
                <a:gd name="T66" fmla="*/ 55 w 72"/>
                <a:gd name="T67" fmla="*/ 89 h 157"/>
                <a:gd name="T68" fmla="*/ 57 w 72"/>
                <a:gd name="T69" fmla="*/ 105 h 157"/>
                <a:gd name="T70" fmla="*/ 37 w 72"/>
                <a:gd name="T71" fmla="*/ 49 h 157"/>
                <a:gd name="T72" fmla="*/ 30 w 72"/>
                <a:gd name="T73" fmla="*/ 37 h 157"/>
                <a:gd name="T74" fmla="*/ 11 w 72"/>
                <a:gd name="T75" fmla="*/ 3 h 157"/>
                <a:gd name="T76" fmla="*/ 10 w 72"/>
                <a:gd name="T77" fmla="*/ 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2" h="157">
                  <a:moveTo>
                    <a:pt x="10" y="3"/>
                  </a:moveTo>
                  <a:cubicBezTo>
                    <a:pt x="8" y="4"/>
                    <a:pt x="10" y="2"/>
                    <a:pt x="8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7"/>
                  </a:cubicBezTo>
                  <a:cubicBezTo>
                    <a:pt x="8" y="10"/>
                    <a:pt x="6" y="6"/>
                    <a:pt x="8" y="9"/>
                  </a:cubicBezTo>
                  <a:cubicBezTo>
                    <a:pt x="8" y="11"/>
                    <a:pt x="8" y="10"/>
                    <a:pt x="9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ubicBezTo>
                    <a:pt x="6" y="15"/>
                    <a:pt x="8" y="17"/>
                    <a:pt x="8" y="18"/>
                  </a:cubicBezTo>
                  <a:cubicBezTo>
                    <a:pt x="8" y="18"/>
                    <a:pt x="9" y="19"/>
                    <a:pt x="9" y="1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4" y="28"/>
                    <a:pt x="2" y="27"/>
                    <a:pt x="1" y="30"/>
                  </a:cubicBezTo>
                  <a:cubicBezTo>
                    <a:pt x="0" y="33"/>
                    <a:pt x="1" y="30"/>
                    <a:pt x="2" y="3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3"/>
                    <a:pt x="5" y="43"/>
                    <a:pt x="5" y="46"/>
                  </a:cubicBezTo>
                  <a:cubicBezTo>
                    <a:pt x="7" y="48"/>
                    <a:pt x="6" y="47"/>
                    <a:pt x="7" y="49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1" y="60"/>
                    <a:pt x="11" y="60"/>
                  </a:cubicBezTo>
                  <a:cubicBezTo>
                    <a:pt x="12" y="63"/>
                    <a:pt x="12" y="65"/>
                    <a:pt x="13" y="69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7" y="102"/>
                    <a:pt x="26" y="103"/>
                    <a:pt x="29" y="104"/>
                  </a:cubicBezTo>
                  <a:cubicBezTo>
                    <a:pt x="30" y="102"/>
                    <a:pt x="30" y="105"/>
                    <a:pt x="30" y="100"/>
                  </a:cubicBezTo>
                  <a:cubicBezTo>
                    <a:pt x="30" y="97"/>
                    <a:pt x="30" y="100"/>
                    <a:pt x="29" y="97"/>
                  </a:cubicBezTo>
                  <a:cubicBezTo>
                    <a:pt x="33" y="97"/>
                    <a:pt x="32" y="100"/>
                    <a:pt x="33" y="104"/>
                  </a:cubicBezTo>
                  <a:cubicBezTo>
                    <a:pt x="48" y="137"/>
                    <a:pt x="48" y="137"/>
                    <a:pt x="48" y="137"/>
                  </a:cubicBezTo>
                  <a:cubicBezTo>
                    <a:pt x="54" y="145"/>
                    <a:pt x="50" y="141"/>
                    <a:pt x="52" y="147"/>
                  </a:cubicBezTo>
                  <a:cubicBezTo>
                    <a:pt x="53" y="151"/>
                    <a:pt x="54" y="151"/>
                    <a:pt x="56" y="154"/>
                  </a:cubicBezTo>
                  <a:cubicBezTo>
                    <a:pt x="59" y="154"/>
                    <a:pt x="60" y="155"/>
                    <a:pt x="62" y="157"/>
                  </a:cubicBezTo>
                  <a:cubicBezTo>
                    <a:pt x="62" y="152"/>
                    <a:pt x="61" y="154"/>
                    <a:pt x="61" y="149"/>
                  </a:cubicBezTo>
                  <a:cubicBezTo>
                    <a:pt x="61" y="145"/>
                    <a:pt x="63" y="145"/>
                    <a:pt x="63" y="142"/>
                  </a:cubicBezTo>
                  <a:cubicBezTo>
                    <a:pt x="63" y="131"/>
                    <a:pt x="56" y="118"/>
                    <a:pt x="58" y="108"/>
                  </a:cubicBezTo>
                  <a:cubicBezTo>
                    <a:pt x="58" y="108"/>
                    <a:pt x="58" y="108"/>
                    <a:pt x="58" y="108"/>
                  </a:cubicBezTo>
                  <a:cubicBezTo>
                    <a:pt x="58" y="109"/>
                    <a:pt x="58" y="109"/>
                    <a:pt x="58" y="109"/>
                  </a:cubicBezTo>
                  <a:cubicBezTo>
                    <a:pt x="58" y="109"/>
                    <a:pt x="59" y="110"/>
                    <a:pt x="59" y="11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3" y="128"/>
                    <a:pt x="66" y="128"/>
                    <a:pt x="66" y="132"/>
                  </a:cubicBezTo>
                  <a:cubicBezTo>
                    <a:pt x="67" y="138"/>
                    <a:pt x="67" y="140"/>
                    <a:pt x="72" y="141"/>
                  </a:cubicBezTo>
                  <a:cubicBezTo>
                    <a:pt x="72" y="136"/>
                    <a:pt x="71" y="136"/>
                    <a:pt x="70" y="132"/>
                  </a:cubicBezTo>
                  <a:cubicBezTo>
                    <a:pt x="69" y="129"/>
                    <a:pt x="70" y="126"/>
                    <a:pt x="69" y="123"/>
                  </a:cubicBezTo>
                  <a:cubicBezTo>
                    <a:pt x="69" y="121"/>
                    <a:pt x="68" y="120"/>
                    <a:pt x="67" y="117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3" y="101"/>
                    <a:pt x="63" y="101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2" y="97"/>
                    <a:pt x="62" y="93"/>
                    <a:pt x="60" y="90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4" y="72"/>
                    <a:pt x="54" y="70"/>
                    <a:pt x="52" y="66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45"/>
                    <a:pt x="46" y="47"/>
                    <a:pt x="43" y="44"/>
                  </a:cubicBezTo>
                  <a:cubicBezTo>
                    <a:pt x="41" y="41"/>
                    <a:pt x="42" y="35"/>
                    <a:pt x="40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4" y="24"/>
                    <a:pt x="38" y="28"/>
                    <a:pt x="35" y="25"/>
                  </a:cubicBezTo>
                  <a:cubicBezTo>
                    <a:pt x="35" y="30"/>
                    <a:pt x="34" y="30"/>
                    <a:pt x="35" y="34"/>
                  </a:cubicBezTo>
                  <a:cubicBezTo>
                    <a:pt x="36" y="36"/>
                    <a:pt x="35" y="34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40" y="42"/>
                    <a:pt x="40" y="41"/>
                    <a:pt x="41" y="4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7"/>
                    <a:pt x="45" y="58"/>
                  </a:cubicBezTo>
                  <a:cubicBezTo>
                    <a:pt x="47" y="61"/>
                    <a:pt x="47" y="62"/>
                    <a:pt x="47" y="64"/>
                  </a:cubicBezTo>
                  <a:cubicBezTo>
                    <a:pt x="49" y="68"/>
                    <a:pt x="49" y="68"/>
                    <a:pt x="50" y="70"/>
                  </a:cubicBezTo>
                  <a:cubicBezTo>
                    <a:pt x="51" y="73"/>
                    <a:pt x="48" y="74"/>
                    <a:pt x="52" y="74"/>
                  </a:cubicBezTo>
                  <a:cubicBezTo>
                    <a:pt x="52" y="76"/>
                    <a:pt x="52" y="72"/>
                    <a:pt x="51" y="77"/>
                  </a:cubicBezTo>
                  <a:cubicBezTo>
                    <a:pt x="51" y="80"/>
                    <a:pt x="53" y="84"/>
                    <a:pt x="54" y="87"/>
                  </a:cubicBezTo>
                  <a:cubicBezTo>
                    <a:pt x="55" y="89"/>
                    <a:pt x="55" y="89"/>
                    <a:pt x="55" y="89"/>
                  </a:cubicBezTo>
                  <a:cubicBezTo>
                    <a:pt x="57" y="93"/>
                    <a:pt x="55" y="93"/>
                    <a:pt x="56" y="98"/>
                  </a:cubicBezTo>
                  <a:cubicBezTo>
                    <a:pt x="56" y="100"/>
                    <a:pt x="59" y="102"/>
                    <a:pt x="57" y="105"/>
                  </a:cubicBezTo>
                  <a:cubicBezTo>
                    <a:pt x="55" y="101"/>
                    <a:pt x="54" y="95"/>
                    <a:pt x="52" y="90"/>
                  </a:cubicBezTo>
                  <a:cubicBezTo>
                    <a:pt x="48" y="80"/>
                    <a:pt x="41" y="57"/>
                    <a:pt x="37" y="49"/>
                  </a:cubicBezTo>
                  <a:cubicBezTo>
                    <a:pt x="35" y="46"/>
                    <a:pt x="33" y="44"/>
                    <a:pt x="31" y="40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8" y="32"/>
                    <a:pt x="23" y="22"/>
                    <a:pt x="20" y="18"/>
                  </a:cubicBezTo>
                  <a:cubicBezTo>
                    <a:pt x="14" y="11"/>
                    <a:pt x="16" y="10"/>
                    <a:pt x="11" y="3"/>
                  </a:cubicBezTo>
                  <a:cubicBezTo>
                    <a:pt x="9" y="0"/>
                    <a:pt x="13" y="4"/>
                    <a:pt x="9" y="1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2" name="Freeform 77"/>
            <p:cNvSpPr>
              <a:spLocks/>
            </p:cNvSpPr>
            <p:nvPr/>
          </p:nvSpPr>
          <p:spPr bwMode="auto">
            <a:xfrm>
              <a:off x="2253452" y="4191508"/>
              <a:ext cx="73579" cy="381202"/>
            </a:xfrm>
            <a:custGeom>
              <a:avLst/>
              <a:gdLst>
                <a:gd name="T0" fmla="*/ 0 w 73"/>
                <a:gd name="T1" fmla="*/ 1 h 379"/>
                <a:gd name="T2" fmla="*/ 2 w 73"/>
                <a:gd name="T3" fmla="*/ 7 h 379"/>
                <a:gd name="T4" fmla="*/ 8 w 73"/>
                <a:gd name="T5" fmla="*/ 28 h 379"/>
                <a:gd name="T6" fmla="*/ 16 w 73"/>
                <a:gd name="T7" fmla="*/ 56 h 379"/>
                <a:gd name="T8" fmla="*/ 19 w 73"/>
                <a:gd name="T9" fmla="*/ 66 h 379"/>
                <a:gd name="T10" fmla="*/ 25 w 73"/>
                <a:gd name="T11" fmla="*/ 84 h 379"/>
                <a:gd name="T12" fmla="*/ 27 w 73"/>
                <a:gd name="T13" fmla="*/ 94 h 379"/>
                <a:gd name="T14" fmla="*/ 29 w 73"/>
                <a:gd name="T15" fmla="*/ 99 h 379"/>
                <a:gd name="T16" fmla="*/ 30 w 73"/>
                <a:gd name="T17" fmla="*/ 105 h 379"/>
                <a:gd name="T18" fmla="*/ 43 w 73"/>
                <a:gd name="T19" fmla="*/ 173 h 379"/>
                <a:gd name="T20" fmla="*/ 50 w 73"/>
                <a:gd name="T21" fmla="*/ 223 h 379"/>
                <a:gd name="T22" fmla="*/ 61 w 73"/>
                <a:gd name="T23" fmla="*/ 352 h 379"/>
                <a:gd name="T24" fmla="*/ 62 w 73"/>
                <a:gd name="T25" fmla="*/ 379 h 379"/>
                <a:gd name="T26" fmla="*/ 65 w 73"/>
                <a:gd name="T27" fmla="*/ 374 h 379"/>
                <a:gd name="T28" fmla="*/ 68 w 73"/>
                <a:gd name="T29" fmla="*/ 331 h 379"/>
                <a:gd name="T30" fmla="*/ 71 w 73"/>
                <a:gd name="T31" fmla="*/ 327 h 379"/>
                <a:gd name="T32" fmla="*/ 70 w 73"/>
                <a:gd name="T33" fmla="*/ 327 h 379"/>
                <a:gd name="T34" fmla="*/ 70 w 73"/>
                <a:gd name="T35" fmla="*/ 327 h 379"/>
                <a:gd name="T36" fmla="*/ 70 w 73"/>
                <a:gd name="T37" fmla="*/ 327 h 379"/>
                <a:gd name="T38" fmla="*/ 69 w 73"/>
                <a:gd name="T39" fmla="*/ 326 h 379"/>
                <a:gd name="T40" fmla="*/ 69 w 73"/>
                <a:gd name="T41" fmla="*/ 316 h 379"/>
                <a:gd name="T42" fmla="*/ 73 w 73"/>
                <a:gd name="T43" fmla="*/ 320 h 379"/>
                <a:gd name="T44" fmla="*/ 71 w 73"/>
                <a:gd name="T45" fmla="*/ 306 h 379"/>
                <a:gd name="T46" fmla="*/ 69 w 73"/>
                <a:gd name="T47" fmla="*/ 304 h 379"/>
                <a:gd name="T48" fmla="*/ 70 w 73"/>
                <a:gd name="T49" fmla="*/ 289 h 379"/>
                <a:gd name="T50" fmla="*/ 67 w 73"/>
                <a:gd name="T51" fmla="*/ 287 h 379"/>
                <a:gd name="T52" fmla="*/ 68 w 73"/>
                <a:gd name="T53" fmla="*/ 273 h 379"/>
                <a:gd name="T54" fmla="*/ 66 w 73"/>
                <a:gd name="T55" fmla="*/ 260 h 379"/>
                <a:gd name="T56" fmla="*/ 59 w 73"/>
                <a:gd name="T57" fmla="*/ 209 h 379"/>
                <a:gd name="T58" fmla="*/ 56 w 73"/>
                <a:gd name="T59" fmla="*/ 198 h 379"/>
                <a:gd name="T60" fmla="*/ 55 w 73"/>
                <a:gd name="T61" fmla="*/ 183 h 379"/>
                <a:gd name="T62" fmla="*/ 56 w 73"/>
                <a:gd name="T63" fmla="*/ 176 h 379"/>
                <a:gd name="T64" fmla="*/ 53 w 73"/>
                <a:gd name="T65" fmla="*/ 170 h 379"/>
                <a:gd name="T66" fmla="*/ 55 w 73"/>
                <a:gd name="T67" fmla="*/ 169 h 379"/>
                <a:gd name="T68" fmla="*/ 55 w 73"/>
                <a:gd name="T69" fmla="*/ 168 h 379"/>
                <a:gd name="T70" fmla="*/ 56 w 73"/>
                <a:gd name="T71" fmla="*/ 167 h 379"/>
                <a:gd name="T72" fmla="*/ 55 w 73"/>
                <a:gd name="T73" fmla="*/ 166 h 379"/>
                <a:gd name="T74" fmla="*/ 53 w 73"/>
                <a:gd name="T75" fmla="*/ 166 h 379"/>
                <a:gd name="T76" fmla="*/ 51 w 73"/>
                <a:gd name="T77" fmla="*/ 165 h 379"/>
                <a:gd name="T78" fmla="*/ 50 w 73"/>
                <a:gd name="T79" fmla="*/ 151 h 379"/>
                <a:gd name="T80" fmla="*/ 47 w 73"/>
                <a:gd name="T81" fmla="*/ 135 h 379"/>
                <a:gd name="T82" fmla="*/ 47 w 73"/>
                <a:gd name="T83" fmla="*/ 135 h 379"/>
                <a:gd name="T84" fmla="*/ 46 w 73"/>
                <a:gd name="T85" fmla="*/ 134 h 379"/>
                <a:gd name="T86" fmla="*/ 46 w 73"/>
                <a:gd name="T87" fmla="*/ 130 h 379"/>
                <a:gd name="T88" fmla="*/ 45 w 73"/>
                <a:gd name="T89" fmla="*/ 126 h 379"/>
                <a:gd name="T90" fmla="*/ 46 w 73"/>
                <a:gd name="T91" fmla="*/ 122 h 379"/>
                <a:gd name="T92" fmla="*/ 44 w 73"/>
                <a:gd name="T93" fmla="*/ 118 h 379"/>
                <a:gd name="T94" fmla="*/ 40 w 73"/>
                <a:gd name="T95" fmla="*/ 107 h 379"/>
                <a:gd name="T96" fmla="*/ 38 w 73"/>
                <a:gd name="T97" fmla="*/ 102 h 379"/>
                <a:gd name="T98" fmla="*/ 32 w 73"/>
                <a:gd name="T99" fmla="*/ 84 h 379"/>
                <a:gd name="T100" fmla="*/ 32 w 73"/>
                <a:gd name="T101" fmla="*/ 82 h 379"/>
                <a:gd name="T102" fmla="*/ 31 w 73"/>
                <a:gd name="T103" fmla="*/ 75 h 379"/>
                <a:gd name="T104" fmla="*/ 25 w 73"/>
                <a:gd name="T105" fmla="*/ 60 h 379"/>
                <a:gd name="T106" fmla="*/ 23 w 73"/>
                <a:gd name="T107" fmla="*/ 51 h 379"/>
                <a:gd name="T108" fmla="*/ 20 w 73"/>
                <a:gd name="T109" fmla="*/ 43 h 379"/>
                <a:gd name="T110" fmla="*/ 19 w 73"/>
                <a:gd name="T111" fmla="*/ 41 h 379"/>
                <a:gd name="T112" fmla="*/ 10 w 73"/>
                <a:gd name="T113" fmla="*/ 18 h 379"/>
                <a:gd name="T114" fmla="*/ 7 w 73"/>
                <a:gd name="T115" fmla="*/ 9 h 379"/>
                <a:gd name="T116" fmla="*/ 1 w 73"/>
                <a:gd name="T117" fmla="*/ 0 h 379"/>
                <a:gd name="T118" fmla="*/ 0 w 73"/>
                <a:gd name="T119" fmla="*/ 1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" h="379">
                  <a:moveTo>
                    <a:pt x="0" y="1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3" y="15"/>
                    <a:pt x="8" y="27"/>
                    <a:pt x="8" y="28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7" y="59"/>
                    <a:pt x="18" y="62"/>
                    <a:pt x="19" y="66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7" y="88"/>
                    <a:pt x="25" y="89"/>
                    <a:pt x="27" y="94"/>
                  </a:cubicBezTo>
                  <a:cubicBezTo>
                    <a:pt x="28" y="97"/>
                    <a:pt x="28" y="98"/>
                    <a:pt x="29" y="99"/>
                  </a:cubicBezTo>
                  <a:cubicBezTo>
                    <a:pt x="30" y="103"/>
                    <a:pt x="29" y="101"/>
                    <a:pt x="30" y="105"/>
                  </a:cubicBezTo>
                  <a:cubicBezTo>
                    <a:pt x="37" y="125"/>
                    <a:pt x="41" y="151"/>
                    <a:pt x="43" y="17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7" y="260"/>
                    <a:pt x="63" y="314"/>
                    <a:pt x="61" y="352"/>
                  </a:cubicBezTo>
                  <a:cubicBezTo>
                    <a:pt x="61" y="357"/>
                    <a:pt x="60" y="374"/>
                    <a:pt x="62" y="379"/>
                  </a:cubicBezTo>
                  <a:cubicBezTo>
                    <a:pt x="65" y="377"/>
                    <a:pt x="64" y="379"/>
                    <a:pt x="65" y="374"/>
                  </a:cubicBezTo>
                  <a:cubicBezTo>
                    <a:pt x="69" y="362"/>
                    <a:pt x="68" y="344"/>
                    <a:pt x="68" y="331"/>
                  </a:cubicBezTo>
                  <a:cubicBezTo>
                    <a:pt x="71" y="327"/>
                    <a:pt x="70" y="331"/>
                    <a:pt x="71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7"/>
                    <a:pt x="70" y="327"/>
                    <a:pt x="70" y="327"/>
                  </a:cubicBezTo>
                  <a:cubicBezTo>
                    <a:pt x="70" y="326"/>
                    <a:pt x="69" y="326"/>
                    <a:pt x="69" y="326"/>
                  </a:cubicBezTo>
                  <a:cubicBezTo>
                    <a:pt x="69" y="316"/>
                    <a:pt x="69" y="316"/>
                    <a:pt x="69" y="316"/>
                  </a:cubicBezTo>
                  <a:cubicBezTo>
                    <a:pt x="72" y="318"/>
                    <a:pt x="70" y="318"/>
                    <a:pt x="73" y="32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69" y="304"/>
                    <a:pt x="69" y="304"/>
                    <a:pt x="69" y="304"/>
                  </a:cubicBezTo>
                  <a:cubicBezTo>
                    <a:pt x="69" y="294"/>
                    <a:pt x="67" y="295"/>
                    <a:pt x="70" y="289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3"/>
                    <a:pt x="69" y="279"/>
                    <a:pt x="68" y="273"/>
                  </a:cubicBezTo>
                  <a:cubicBezTo>
                    <a:pt x="67" y="269"/>
                    <a:pt x="66" y="264"/>
                    <a:pt x="66" y="260"/>
                  </a:cubicBezTo>
                  <a:cubicBezTo>
                    <a:pt x="59" y="209"/>
                    <a:pt x="59" y="209"/>
                    <a:pt x="59" y="209"/>
                  </a:cubicBezTo>
                  <a:cubicBezTo>
                    <a:pt x="57" y="196"/>
                    <a:pt x="57" y="204"/>
                    <a:pt x="56" y="198"/>
                  </a:cubicBezTo>
                  <a:cubicBezTo>
                    <a:pt x="55" y="193"/>
                    <a:pt x="55" y="188"/>
                    <a:pt x="55" y="183"/>
                  </a:cubicBezTo>
                  <a:cubicBezTo>
                    <a:pt x="57" y="181"/>
                    <a:pt x="59" y="179"/>
                    <a:pt x="56" y="176"/>
                  </a:cubicBezTo>
                  <a:cubicBezTo>
                    <a:pt x="53" y="170"/>
                    <a:pt x="53" y="170"/>
                    <a:pt x="53" y="170"/>
                  </a:cubicBezTo>
                  <a:cubicBezTo>
                    <a:pt x="54" y="169"/>
                    <a:pt x="53" y="171"/>
                    <a:pt x="55" y="169"/>
                  </a:cubicBezTo>
                  <a:cubicBezTo>
                    <a:pt x="55" y="169"/>
                    <a:pt x="55" y="168"/>
                    <a:pt x="55" y="168"/>
                  </a:cubicBezTo>
                  <a:cubicBezTo>
                    <a:pt x="55" y="168"/>
                    <a:pt x="56" y="168"/>
                    <a:pt x="56" y="167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4" y="166"/>
                    <a:pt x="53" y="166"/>
                  </a:cubicBezTo>
                  <a:cubicBezTo>
                    <a:pt x="53" y="166"/>
                    <a:pt x="52" y="166"/>
                    <a:pt x="51" y="165"/>
                  </a:cubicBezTo>
                  <a:cubicBezTo>
                    <a:pt x="50" y="151"/>
                    <a:pt x="50" y="151"/>
                    <a:pt x="50" y="151"/>
                  </a:cubicBezTo>
                  <a:cubicBezTo>
                    <a:pt x="49" y="146"/>
                    <a:pt x="51" y="139"/>
                    <a:pt x="47" y="135"/>
                  </a:cubicBezTo>
                  <a:cubicBezTo>
                    <a:pt x="47" y="135"/>
                    <a:pt x="47" y="135"/>
                    <a:pt x="47" y="135"/>
                  </a:cubicBezTo>
                  <a:cubicBezTo>
                    <a:pt x="46" y="134"/>
                    <a:pt x="46" y="134"/>
                    <a:pt x="46" y="134"/>
                  </a:cubicBezTo>
                  <a:cubicBezTo>
                    <a:pt x="46" y="130"/>
                    <a:pt x="47" y="133"/>
                    <a:pt x="46" y="130"/>
                  </a:cubicBezTo>
                  <a:cubicBezTo>
                    <a:pt x="45" y="126"/>
                    <a:pt x="45" y="126"/>
                    <a:pt x="45" y="126"/>
                  </a:cubicBezTo>
                  <a:cubicBezTo>
                    <a:pt x="46" y="122"/>
                    <a:pt x="45" y="127"/>
                    <a:pt x="46" y="122"/>
                  </a:cubicBezTo>
                  <a:cubicBezTo>
                    <a:pt x="45" y="121"/>
                    <a:pt x="45" y="120"/>
                    <a:pt x="44" y="118"/>
                  </a:cubicBezTo>
                  <a:cubicBezTo>
                    <a:pt x="40" y="107"/>
                    <a:pt x="40" y="107"/>
                    <a:pt x="40" y="107"/>
                  </a:cubicBezTo>
                  <a:cubicBezTo>
                    <a:pt x="39" y="103"/>
                    <a:pt x="39" y="105"/>
                    <a:pt x="38" y="102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3"/>
                    <a:pt x="33" y="86"/>
                    <a:pt x="32" y="82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29" y="70"/>
                    <a:pt x="27" y="66"/>
                    <a:pt x="25" y="60"/>
                  </a:cubicBezTo>
                  <a:cubicBezTo>
                    <a:pt x="25" y="57"/>
                    <a:pt x="25" y="54"/>
                    <a:pt x="23" y="51"/>
                  </a:cubicBezTo>
                  <a:cubicBezTo>
                    <a:pt x="23" y="49"/>
                    <a:pt x="21" y="46"/>
                    <a:pt x="20" y="43"/>
                  </a:cubicBezTo>
                  <a:cubicBezTo>
                    <a:pt x="19" y="42"/>
                    <a:pt x="20" y="43"/>
                    <a:pt x="19" y="41"/>
                  </a:cubicBezTo>
                  <a:cubicBezTo>
                    <a:pt x="17" y="31"/>
                    <a:pt x="12" y="23"/>
                    <a:pt x="10" y="1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5"/>
                    <a:pt x="5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3" name="Freeform 78"/>
            <p:cNvSpPr>
              <a:spLocks noEditPoints="1"/>
            </p:cNvSpPr>
            <p:nvPr/>
          </p:nvSpPr>
          <p:spPr bwMode="auto">
            <a:xfrm>
              <a:off x="2022540" y="5670916"/>
              <a:ext cx="55576" cy="277095"/>
            </a:xfrm>
            <a:custGeom>
              <a:avLst/>
              <a:gdLst>
                <a:gd name="T0" fmla="*/ 9 w 55"/>
                <a:gd name="T1" fmla="*/ 204 h 276"/>
                <a:gd name="T2" fmla="*/ 9 w 55"/>
                <a:gd name="T3" fmla="*/ 199 h 276"/>
                <a:gd name="T4" fmla="*/ 13 w 55"/>
                <a:gd name="T5" fmla="*/ 169 h 276"/>
                <a:gd name="T6" fmla="*/ 13 w 55"/>
                <a:gd name="T7" fmla="*/ 175 h 276"/>
                <a:gd name="T8" fmla="*/ 41 w 55"/>
                <a:gd name="T9" fmla="*/ 50 h 276"/>
                <a:gd name="T10" fmla="*/ 44 w 55"/>
                <a:gd name="T11" fmla="*/ 52 h 276"/>
                <a:gd name="T12" fmla="*/ 41 w 55"/>
                <a:gd name="T13" fmla="*/ 50 h 276"/>
                <a:gd name="T14" fmla="*/ 47 w 55"/>
                <a:gd name="T15" fmla="*/ 32 h 276"/>
                <a:gd name="T16" fmla="*/ 55 w 55"/>
                <a:gd name="T17" fmla="*/ 10 h 276"/>
                <a:gd name="T18" fmla="*/ 49 w 55"/>
                <a:gd name="T19" fmla="*/ 10 h 276"/>
                <a:gd name="T20" fmla="*/ 42 w 55"/>
                <a:gd name="T21" fmla="*/ 24 h 276"/>
                <a:gd name="T22" fmla="*/ 39 w 55"/>
                <a:gd name="T23" fmla="*/ 31 h 276"/>
                <a:gd name="T24" fmla="*/ 33 w 55"/>
                <a:gd name="T25" fmla="*/ 54 h 276"/>
                <a:gd name="T26" fmla="*/ 27 w 55"/>
                <a:gd name="T27" fmla="*/ 67 h 276"/>
                <a:gd name="T28" fmla="*/ 25 w 55"/>
                <a:gd name="T29" fmla="*/ 77 h 276"/>
                <a:gd name="T30" fmla="*/ 22 w 55"/>
                <a:gd name="T31" fmla="*/ 82 h 276"/>
                <a:gd name="T32" fmla="*/ 18 w 55"/>
                <a:gd name="T33" fmla="*/ 99 h 276"/>
                <a:gd name="T34" fmla="*/ 14 w 55"/>
                <a:gd name="T35" fmla="*/ 122 h 276"/>
                <a:gd name="T36" fmla="*/ 11 w 55"/>
                <a:gd name="T37" fmla="*/ 147 h 276"/>
                <a:gd name="T38" fmla="*/ 9 w 55"/>
                <a:gd name="T39" fmla="*/ 173 h 276"/>
                <a:gd name="T40" fmla="*/ 3 w 55"/>
                <a:gd name="T41" fmla="*/ 190 h 276"/>
                <a:gd name="T42" fmla="*/ 0 w 55"/>
                <a:gd name="T43" fmla="*/ 212 h 276"/>
                <a:gd name="T44" fmla="*/ 6 w 55"/>
                <a:gd name="T45" fmla="*/ 220 h 276"/>
                <a:gd name="T46" fmla="*/ 5 w 55"/>
                <a:gd name="T47" fmla="*/ 235 h 276"/>
                <a:gd name="T48" fmla="*/ 4 w 55"/>
                <a:gd name="T49" fmla="*/ 256 h 276"/>
                <a:gd name="T50" fmla="*/ 4 w 55"/>
                <a:gd name="T51" fmla="*/ 276 h 276"/>
                <a:gd name="T52" fmla="*/ 9 w 55"/>
                <a:gd name="T53" fmla="*/ 258 h 276"/>
                <a:gd name="T54" fmla="*/ 12 w 55"/>
                <a:gd name="T55" fmla="*/ 240 h 276"/>
                <a:gd name="T56" fmla="*/ 14 w 55"/>
                <a:gd name="T57" fmla="*/ 221 h 276"/>
                <a:gd name="T58" fmla="*/ 19 w 55"/>
                <a:gd name="T59" fmla="*/ 189 h 276"/>
                <a:gd name="T60" fmla="*/ 37 w 55"/>
                <a:gd name="T61" fmla="*/ 86 h 276"/>
                <a:gd name="T62" fmla="*/ 40 w 55"/>
                <a:gd name="T63" fmla="*/ 76 h 276"/>
                <a:gd name="T64" fmla="*/ 44 w 55"/>
                <a:gd name="T65" fmla="*/ 47 h 276"/>
                <a:gd name="T66" fmla="*/ 44 w 55"/>
                <a:gd name="T67" fmla="*/ 41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276">
                  <a:moveTo>
                    <a:pt x="9" y="199"/>
                  </a:moveTo>
                  <a:cubicBezTo>
                    <a:pt x="9" y="200"/>
                    <a:pt x="11" y="198"/>
                    <a:pt x="9" y="204"/>
                  </a:cubicBezTo>
                  <a:cubicBezTo>
                    <a:pt x="8" y="202"/>
                    <a:pt x="8" y="206"/>
                    <a:pt x="8" y="201"/>
                  </a:cubicBezTo>
                  <a:cubicBezTo>
                    <a:pt x="8" y="199"/>
                    <a:pt x="8" y="200"/>
                    <a:pt x="9" y="199"/>
                  </a:cubicBezTo>
                  <a:close/>
                  <a:moveTo>
                    <a:pt x="12" y="179"/>
                  </a:moveTo>
                  <a:cubicBezTo>
                    <a:pt x="11" y="169"/>
                    <a:pt x="12" y="175"/>
                    <a:pt x="13" y="169"/>
                  </a:cubicBezTo>
                  <a:cubicBezTo>
                    <a:pt x="14" y="165"/>
                    <a:pt x="13" y="166"/>
                    <a:pt x="14" y="163"/>
                  </a:cubicBezTo>
                  <a:cubicBezTo>
                    <a:pt x="14" y="166"/>
                    <a:pt x="14" y="172"/>
                    <a:pt x="13" y="175"/>
                  </a:cubicBezTo>
                  <a:cubicBezTo>
                    <a:pt x="12" y="179"/>
                    <a:pt x="12" y="179"/>
                    <a:pt x="12" y="179"/>
                  </a:cubicBezTo>
                  <a:close/>
                  <a:moveTo>
                    <a:pt x="41" y="50"/>
                  </a:moveTo>
                  <a:cubicBezTo>
                    <a:pt x="45" y="53"/>
                    <a:pt x="39" y="46"/>
                    <a:pt x="43" y="50"/>
                  </a:cubicBezTo>
                  <a:cubicBezTo>
                    <a:pt x="43" y="50"/>
                    <a:pt x="43" y="51"/>
                    <a:pt x="44" y="52"/>
                  </a:cubicBezTo>
                  <a:cubicBezTo>
                    <a:pt x="38" y="51"/>
                    <a:pt x="43" y="52"/>
                    <a:pt x="42" y="50"/>
                  </a:cubicBezTo>
                  <a:lnTo>
                    <a:pt x="41" y="50"/>
                  </a:lnTo>
                  <a:close/>
                  <a:moveTo>
                    <a:pt x="42" y="37"/>
                  </a:moveTo>
                  <a:cubicBezTo>
                    <a:pt x="44" y="35"/>
                    <a:pt x="46" y="34"/>
                    <a:pt x="47" y="32"/>
                  </a:cubicBezTo>
                  <a:cubicBezTo>
                    <a:pt x="50" y="28"/>
                    <a:pt x="48" y="25"/>
                    <a:pt x="51" y="19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5"/>
                    <a:pt x="49" y="2"/>
                    <a:pt x="49" y="10"/>
                  </a:cubicBezTo>
                  <a:cubicBezTo>
                    <a:pt x="46" y="11"/>
                    <a:pt x="45" y="17"/>
                    <a:pt x="44" y="21"/>
                  </a:cubicBezTo>
                  <a:cubicBezTo>
                    <a:pt x="43" y="22"/>
                    <a:pt x="43" y="21"/>
                    <a:pt x="42" y="24"/>
                  </a:cubicBezTo>
                  <a:cubicBezTo>
                    <a:pt x="41" y="26"/>
                    <a:pt x="42" y="26"/>
                    <a:pt x="41" y="29"/>
                  </a:cubicBezTo>
                  <a:cubicBezTo>
                    <a:pt x="40" y="31"/>
                    <a:pt x="40" y="29"/>
                    <a:pt x="39" y="31"/>
                  </a:cubicBezTo>
                  <a:cubicBezTo>
                    <a:pt x="34" y="38"/>
                    <a:pt x="34" y="44"/>
                    <a:pt x="34" y="48"/>
                  </a:cubicBezTo>
                  <a:cubicBezTo>
                    <a:pt x="33" y="51"/>
                    <a:pt x="33" y="50"/>
                    <a:pt x="33" y="54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7"/>
                    <a:pt x="31" y="67"/>
                    <a:pt x="27" y="67"/>
                  </a:cubicBezTo>
                  <a:cubicBezTo>
                    <a:pt x="29" y="74"/>
                    <a:pt x="27" y="72"/>
                    <a:pt x="28" y="78"/>
                  </a:cubicBezTo>
                  <a:cubicBezTo>
                    <a:pt x="26" y="77"/>
                    <a:pt x="26" y="77"/>
                    <a:pt x="25" y="77"/>
                  </a:cubicBezTo>
                  <a:cubicBezTo>
                    <a:pt x="25" y="76"/>
                    <a:pt x="25" y="76"/>
                    <a:pt x="23" y="76"/>
                  </a:cubicBezTo>
                  <a:cubicBezTo>
                    <a:pt x="23" y="80"/>
                    <a:pt x="24" y="78"/>
                    <a:pt x="22" y="82"/>
                  </a:cubicBezTo>
                  <a:cubicBezTo>
                    <a:pt x="22" y="83"/>
                    <a:pt x="22" y="80"/>
                    <a:pt x="21" y="85"/>
                  </a:cubicBezTo>
                  <a:cubicBezTo>
                    <a:pt x="20" y="97"/>
                    <a:pt x="20" y="91"/>
                    <a:pt x="18" y="99"/>
                  </a:cubicBezTo>
                  <a:cubicBezTo>
                    <a:pt x="16" y="109"/>
                    <a:pt x="16" y="109"/>
                    <a:pt x="15" y="117"/>
                  </a:cubicBezTo>
                  <a:cubicBezTo>
                    <a:pt x="14" y="120"/>
                    <a:pt x="15" y="120"/>
                    <a:pt x="14" y="122"/>
                  </a:cubicBezTo>
                  <a:cubicBezTo>
                    <a:pt x="11" y="136"/>
                    <a:pt x="12" y="127"/>
                    <a:pt x="12" y="137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0" y="151"/>
                    <a:pt x="8" y="161"/>
                    <a:pt x="10" y="164"/>
                  </a:cubicBezTo>
                  <a:cubicBezTo>
                    <a:pt x="9" y="173"/>
                    <a:pt x="9" y="173"/>
                    <a:pt x="9" y="173"/>
                  </a:cubicBezTo>
                  <a:cubicBezTo>
                    <a:pt x="7" y="174"/>
                    <a:pt x="5" y="180"/>
                    <a:pt x="3" y="182"/>
                  </a:cubicBezTo>
                  <a:cubicBezTo>
                    <a:pt x="6" y="187"/>
                    <a:pt x="3" y="190"/>
                    <a:pt x="3" y="190"/>
                  </a:cubicBezTo>
                  <a:cubicBezTo>
                    <a:pt x="2" y="194"/>
                    <a:pt x="3" y="195"/>
                    <a:pt x="3" y="199"/>
                  </a:cubicBezTo>
                  <a:cubicBezTo>
                    <a:pt x="3" y="211"/>
                    <a:pt x="0" y="210"/>
                    <a:pt x="0" y="212"/>
                  </a:cubicBezTo>
                  <a:cubicBezTo>
                    <a:pt x="1" y="219"/>
                    <a:pt x="1" y="215"/>
                    <a:pt x="0" y="222"/>
                  </a:cubicBezTo>
                  <a:cubicBezTo>
                    <a:pt x="4" y="222"/>
                    <a:pt x="4" y="221"/>
                    <a:pt x="6" y="220"/>
                  </a:cubicBezTo>
                  <a:cubicBezTo>
                    <a:pt x="6" y="224"/>
                    <a:pt x="6" y="227"/>
                    <a:pt x="6" y="229"/>
                  </a:cubicBezTo>
                  <a:cubicBezTo>
                    <a:pt x="6" y="231"/>
                    <a:pt x="5" y="231"/>
                    <a:pt x="5" y="235"/>
                  </a:cubicBezTo>
                  <a:cubicBezTo>
                    <a:pt x="5" y="245"/>
                    <a:pt x="6" y="245"/>
                    <a:pt x="3" y="249"/>
                  </a:cubicBezTo>
                  <a:cubicBezTo>
                    <a:pt x="4" y="252"/>
                    <a:pt x="3" y="251"/>
                    <a:pt x="4" y="256"/>
                  </a:cubicBezTo>
                  <a:cubicBezTo>
                    <a:pt x="4" y="259"/>
                    <a:pt x="5" y="257"/>
                    <a:pt x="6" y="261"/>
                  </a:cubicBezTo>
                  <a:cubicBezTo>
                    <a:pt x="3" y="267"/>
                    <a:pt x="4" y="268"/>
                    <a:pt x="4" y="276"/>
                  </a:cubicBezTo>
                  <a:cubicBezTo>
                    <a:pt x="7" y="275"/>
                    <a:pt x="6" y="274"/>
                    <a:pt x="8" y="272"/>
                  </a:cubicBezTo>
                  <a:cubicBezTo>
                    <a:pt x="6" y="267"/>
                    <a:pt x="8" y="263"/>
                    <a:pt x="9" y="258"/>
                  </a:cubicBezTo>
                  <a:cubicBezTo>
                    <a:pt x="10" y="251"/>
                    <a:pt x="10" y="250"/>
                    <a:pt x="9" y="242"/>
                  </a:cubicBezTo>
                  <a:cubicBezTo>
                    <a:pt x="12" y="240"/>
                    <a:pt x="12" y="240"/>
                    <a:pt x="12" y="240"/>
                  </a:cubicBezTo>
                  <a:cubicBezTo>
                    <a:pt x="12" y="235"/>
                    <a:pt x="13" y="233"/>
                    <a:pt x="13" y="227"/>
                  </a:cubicBezTo>
                  <a:cubicBezTo>
                    <a:pt x="14" y="223"/>
                    <a:pt x="14" y="224"/>
                    <a:pt x="14" y="221"/>
                  </a:cubicBezTo>
                  <a:cubicBezTo>
                    <a:pt x="15" y="220"/>
                    <a:pt x="15" y="217"/>
                    <a:pt x="15" y="214"/>
                  </a:cubicBezTo>
                  <a:cubicBezTo>
                    <a:pt x="15" y="205"/>
                    <a:pt x="18" y="197"/>
                    <a:pt x="19" y="189"/>
                  </a:cubicBezTo>
                  <a:cubicBezTo>
                    <a:pt x="22" y="172"/>
                    <a:pt x="23" y="157"/>
                    <a:pt x="26" y="139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9" y="81"/>
                    <a:pt x="36" y="85"/>
                    <a:pt x="38" y="81"/>
                  </a:cubicBezTo>
                  <a:cubicBezTo>
                    <a:pt x="39" y="77"/>
                    <a:pt x="39" y="83"/>
                    <a:pt x="40" y="76"/>
                  </a:cubicBezTo>
                  <a:cubicBezTo>
                    <a:pt x="42" y="67"/>
                    <a:pt x="45" y="57"/>
                    <a:pt x="46" y="47"/>
                  </a:cubicBezTo>
                  <a:cubicBezTo>
                    <a:pt x="46" y="47"/>
                    <a:pt x="44" y="47"/>
                    <a:pt x="44" y="47"/>
                  </a:cubicBezTo>
                  <a:cubicBezTo>
                    <a:pt x="42" y="47"/>
                    <a:pt x="43" y="47"/>
                    <a:pt x="42" y="46"/>
                  </a:cubicBezTo>
                  <a:cubicBezTo>
                    <a:pt x="42" y="42"/>
                    <a:pt x="42" y="42"/>
                    <a:pt x="44" y="41"/>
                  </a:cubicBezTo>
                  <a:cubicBezTo>
                    <a:pt x="43" y="38"/>
                    <a:pt x="43" y="39"/>
                    <a:pt x="42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4" name="Freeform 79"/>
            <p:cNvSpPr>
              <a:spLocks/>
            </p:cNvSpPr>
            <p:nvPr/>
          </p:nvSpPr>
          <p:spPr bwMode="auto">
            <a:xfrm>
              <a:off x="2965760" y="4399721"/>
              <a:ext cx="82189" cy="220737"/>
            </a:xfrm>
            <a:custGeom>
              <a:avLst/>
              <a:gdLst>
                <a:gd name="T0" fmla="*/ 76 w 82"/>
                <a:gd name="T1" fmla="*/ 40 h 220"/>
                <a:gd name="T2" fmla="*/ 76 w 82"/>
                <a:gd name="T3" fmla="*/ 27 h 220"/>
                <a:gd name="T4" fmla="*/ 78 w 82"/>
                <a:gd name="T5" fmla="*/ 17 h 220"/>
                <a:gd name="T6" fmla="*/ 80 w 82"/>
                <a:gd name="T7" fmla="*/ 9 h 220"/>
                <a:gd name="T8" fmla="*/ 81 w 82"/>
                <a:gd name="T9" fmla="*/ 0 h 220"/>
                <a:gd name="T10" fmla="*/ 75 w 82"/>
                <a:gd name="T11" fmla="*/ 12 h 220"/>
                <a:gd name="T12" fmla="*/ 71 w 82"/>
                <a:gd name="T13" fmla="*/ 20 h 220"/>
                <a:gd name="T14" fmla="*/ 66 w 82"/>
                <a:gd name="T15" fmla="*/ 37 h 220"/>
                <a:gd name="T16" fmla="*/ 64 w 82"/>
                <a:gd name="T17" fmla="*/ 45 h 220"/>
                <a:gd name="T18" fmla="*/ 60 w 82"/>
                <a:gd name="T19" fmla="*/ 54 h 220"/>
                <a:gd name="T20" fmla="*/ 55 w 82"/>
                <a:gd name="T21" fmla="*/ 65 h 220"/>
                <a:gd name="T22" fmla="*/ 53 w 82"/>
                <a:gd name="T23" fmla="*/ 72 h 220"/>
                <a:gd name="T24" fmla="*/ 51 w 82"/>
                <a:gd name="T25" fmla="*/ 77 h 220"/>
                <a:gd name="T26" fmla="*/ 46 w 82"/>
                <a:gd name="T27" fmla="*/ 90 h 220"/>
                <a:gd name="T28" fmla="*/ 45 w 82"/>
                <a:gd name="T29" fmla="*/ 93 h 220"/>
                <a:gd name="T30" fmla="*/ 44 w 82"/>
                <a:gd name="T31" fmla="*/ 97 h 220"/>
                <a:gd name="T32" fmla="*/ 42 w 82"/>
                <a:gd name="T33" fmla="*/ 101 h 220"/>
                <a:gd name="T34" fmla="*/ 40 w 82"/>
                <a:gd name="T35" fmla="*/ 110 h 220"/>
                <a:gd name="T36" fmla="*/ 38 w 82"/>
                <a:gd name="T37" fmla="*/ 114 h 220"/>
                <a:gd name="T38" fmla="*/ 28 w 82"/>
                <a:gd name="T39" fmla="*/ 141 h 220"/>
                <a:gd name="T40" fmla="*/ 24 w 82"/>
                <a:gd name="T41" fmla="*/ 142 h 220"/>
                <a:gd name="T42" fmla="*/ 23 w 82"/>
                <a:gd name="T43" fmla="*/ 148 h 220"/>
                <a:gd name="T44" fmla="*/ 20 w 82"/>
                <a:gd name="T45" fmla="*/ 157 h 220"/>
                <a:gd name="T46" fmla="*/ 12 w 82"/>
                <a:gd name="T47" fmla="*/ 177 h 220"/>
                <a:gd name="T48" fmla="*/ 5 w 82"/>
                <a:gd name="T49" fmla="*/ 193 h 220"/>
                <a:gd name="T50" fmla="*/ 0 w 82"/>
                <a:gd name="T51" fmla="*/ 212 h 220"/>
                <a:gd name="T52" fmla="*/ 2 w 82"/>
                <a:gd name="T53" fmla="*/ 215 h 220"/>
                <a:gd name="T54" fmla="*/ 1 w 82"/>
                <a:gd name="T55" fmla="*/ 217 h 220"/>
                <a:gd name="T56" fmla="*/ 1 w 82"/>
                <a:gd name="T57" fmla="*/ 220 h 220"/>
                <a:gd name="T58" fmla="*/ 4 w 82"/>
                <a:gd name="T59" fmla="*/ 217 h 220"/>
                <a:gd name="T60" fmla="*/ 4 w 82"/>
                <a:gd name="T61" fmla="*/ 218 h 220"/>
                <a:gd name="T62" fmla="*/ 7 w 82"/>
                <a:gd name="T63" fmla="*/ 219 h 220"/>
                <a:gd name="T64" fmla="*/ 9 w 82"/>
                <a:gd name="T65" fmla="*/ 212 h 220"/>
                <a:gd name="T66" fmla="*/ 11 w 82"/>
                <a:gd name="T67" fmla="*/ 203 h 220"/>
                <a:gd name="T68" fmla="*/ 18 w 82"/>
                <a:gd name="T69" fmla="*/ 196 h 220"/>
                <a:gd name="T70" fmla="*/ 22 w 82"/>
                <a:gd name="T71" fmla="*/ 183 h 220"/>
                <a:gd name="T72" fmla="*/ 25 w 82"/>
                <a:gd name="T73" fmla="*/ 179 h 220"/>
                <a:gd name="T74" fmla="*/ 32 w 82"/>
                <a:gd name="T75" fmla="*/ 165 h 220"/>
                <a:gd name="T76" fmla="*/ 35 w 82"/>
                <a:gd name="T77" fmla="*/ 157 h 220"/>
                <a:gd name="T78" fmla="*/ 41 w 82"/>
                <a:gd name="T79" fmla="*/ 146 h 220"/>
                <a:gd name="T80" fmla="*/ 44 w 82"/>
                <a:gd name="T81" fmla="*/ 137 h 220"/>
                <a:gd name="T82" fmla="*/ 52 w 82"/>
                <a:gd name="T83" fmla="*/ 118 h 220"/>
                <a:gd name="T84" fmla="*/ 56 w 82"/>
                <a:gd name="T85" fmla="*/ 107 h 220"/>
                <a:gd name="T86" fmla="*/ 58 w 82"/>
                <a:gd name="T87" fmla="*/ 107 h 220"/>
                <a:gd name="T88" fmla="*/ 59 w 82"/>
                <a:gd name="T89" fmla="*/ 102 h 220"/>
                <a:gd name="T90" fmla="*/ 62 w 82"/>
                <a:gd name="T91" fmla="*/ 92 h 220"/>
                <a:gd name="T92" fmla="*/ 62 w 82"/>
                <a:gd name="T93" fmla="*/ 88 h 220"/>
                <a:gd name="T94" fmla="*/ 63 w 82"/>
                <a:gd name="T95" fmla="*/ 87 h 220"/>
                <a:gd name="T96" fmla="*/ 63 w 82"/>
                <a:gd name="T97" fmla="*/ 86 h 220"/>
                <a:gd name="T98" fmla="*/ 67 w 82"/>
                <a:gd name="T99" fmla="*/ 81 h 220"/>
                <a:gd name="T100" fmla="*/ 67 w 82"/>
                <a:gd name="T101" fmla="*/ 75 h 220"/>
                <a:gd name="T102" fmla="*/ 72 w 82"/>
                <a:gd name="T103" fmla="*/ 69 h 220"/>
                <a:gd name="T104" fmla="*/ 71 w 82"/>
                <a:gd name="T105" fmla="*/ 62 h 220"/>
                <a:gd name="T106" fmla="*/ 69 w 82"/>
                <a:gd name="T107" fmla="*/ 59 h 220"/>
                <a:gd name="T108" fmla="*/ 70 w 82"/>
                <a:gd name="T109" fmla="*/ 57 h 220"/>
                <a:gd name="T110" fmla="*/ 72 w 82"/>
                <a:gd name="T111" fmla="*/ 52 h 220"/>
                <a:gd name="T112" fmla="*/ 70 w 82"/>
                <a:gd name="T113" fmla="*/ 48 h 220"/>
                <a:gd name="T114" fmla="*/ 75 w 82"/>
                <a:gd name="T115" fmla="*/ 46 h 220"/>
                <a:gd name="T116" fmla="*/ 77 w 82"/>
                <a:gd name="T117" fmla="*/ 39 h 220"/>
                <a:gd name="T118" fmla="*/ 76 w 82"/>
                <a:gd name="T119" fmla="*/ 4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2" h="220">
                  <a:moveTo>
                    <a:pt x="76" y="40"/>
                  </a:moveTo>
                  <a:cubicBezTo>
                    <a:pt x="76" y="36"/>
                    <a:pt x="76" y="31"/>
                    <a:pt x="76" y="27"/>
                  </a:cubicBezTo>
                  <a:cubicBezTo>
                    <a:pt x="77" y="24"/>
                    <a:pt x="77" y="20"/>
                    <a:pt x="78" y="17"/>
                  </a:cubicBezTo>
                  <a:cubicBezTo>
                    <a:pt x="79" y="9"/>
                    <a:pt x="77" y="16"/>
                    <a:pt x="80" y="9"/>
                  </a:cubicBezTo>
                  <a:cubicBezTo>
                    <a:pt x="82" y="6"/>
                    <a:pt x="81" y="4"/>
                    <a:pt x="81" y="0"/>
                  </a:cubicBezTo>
                  <a:cubicBezTo>
                    <a:pt x="76" y="3"/>
                    <a:pt x="75" y="4"/>
                    <a:pt x="75" y="12"/>
                  </a:cubicBezTo>
                  <a:cubicBezTo>
                    <a:pt x="72" y="15"/>
                    <a:pt x="73" y="16"/>
                    <a:pt x="71" y="20"/>
                  </a:cubicBezTo>
                  <a:cubicBezTo>
                    <a:pt x="68" y="31"/>
                    <a:pt x="73" y="23"/>
                    <a:pt x="66" y="37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2" y="53"/>
                    <a:pt x="63" y="46"/>
                    <a:pt x="60" y="54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4" y="67"/>
                    <a:pt x="54" y="69"/>
                    <a:pt x="53" y="72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47" y="90"/>
                    <a:pt x="51" y="80"/>
                    <a:pt x="46" y="90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4" y="96"/>
                    <a:pt x="45" y="92"/>
                    <a:pt x="44" y="97"/>
                  </a:cubicBezTo>
                  <a:cubicBezTo>
                    <a:pt x="43" y="103"/>
                    <a:pt x="44" y="98"/>
                    <a:pt x="42" y="101"/>
                  </a:cubicBezTo>
                  <a:cubicBezTo>
                    <a:pt x="41" y="104"/>
                    <a:pt x="41" y="108"/>
                    <a:pt x="40" y="110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5" y="121"/>
                    <a:pt x="26" y="133"/>
                    <a:pt x="28" y="141"/>
                  </a:cubicBezTo>
                  <a:cubicBezTo>
                    <a:pt x="26" y="142"/>
                    <a:pt x="27" y="142"/>
                    <a:pt x="24" y="142"/>
                  </a:cubicBezTo>
                  <a:cubicBezTo>
                    <a:pt x="24" y="145"/>
                    <a:pt x="24" y="146"/>
                    <a:pt x="23" y="148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5" y="166"/>
                    <a:pt x="16" y="171"/>
                    <a:pt x="12" y="177"/>
                  </a:cubicBezTo>
                  <a:cubicBezTo>
                    <a:pt x="8" y="184"/>
                    <a:pt x="7" y="184"/>
                    <a:pt x="5" y="193"/>
                  </a:cubicBezTo>
                  <a:cubicBezTo>
                    <a:pt x="3" y="203"/>
                    <a:pt x="1" y="203"/>
                    <a:pt x="0" y="212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2" y="216"/>
                    <a:pt x="1" y="217"/>
                    <a:pt x="1" y="217"/>
                  </a:cubicBezTo>
                  <a:cubicBezTo>
                    <a:pt x="1" y="219"/>
                    <a:pt x="1" y="218"/>
                    <a:pt x="1" y="220"/>
                  </a:cubicBezTo>
                  <a:cubicBezTo>
                    <a:pt x="3" y="220"/>
                    <a:pt x="3" y="220"/>
                    <a:pt x="4" y="217"/>
                  </a:cubicBezTo>
                  <a:cubicBezTo>
                    <a:pt x="4" y="218"/>
                    <a:pt x="4" y="218"/>
                    <a:pt x="4" y="218"/>
                  </a:cubicBezTo>
                  <a:cubicBezTo>
                    <a:pt x="7" y="219"/>
                    <a:pt x="7" y="219"/>
                    <a:pt x="7" y="219"/>
                  </a:cubicBezTo>
                  <a:cubicBezTo>
                    <a:pt x="8" y="217"/>
                    <a:pt x="8" y="215"/>
                    <a:pt x="9" y="212"/>
                  </a:cubicBezTo>
                  <a:cubicBezTo>
                    <a:pt x="9" y="211"/>
                    <a:pt x="13" y="210"/>
                    <a:pt x="11" y="203"/>
                  </a:cubicBezTo>
                  <a:cubicBezTo>
                    <a:pt x="15" y="197"/>
                    <a:pt x="13" y="199"/>
                    <a:pt x="18" y="196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3" y="179"/>
                    <a:pt x="23" y="182"/>
                    <a:pt x="25" y="179"/>
                  </a:cubicBezTo>
                  <a:cubicBezTo>
                    <a:pt x="30" y="167"/>
                    <a:pt x="24" y="177"/>
                    <a:pt x="32" y="165"/>
                  </a:cubicBezTo>
                  <a:cubicBezTo>
                    <a:pt x="35" y="160"/>
                    <a:pt x="32" y="162"/>
                    <a:pt x="35" y="157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3" y="143"/>
                    <a:pt x="42" y="141"/>
                    <a:pt x="44" y="137"/>
                  </a:cubicBezTo>
                  <a:cubicBezTo>
                    <a:pt x="52" y="118"/>
                    <a:pt x="52" y="118"/>
                    <a:pt x="52" y="118"/>
                  </a:cubicBezTo>
                  <a:cubicBezTo>
                    <a:pt x="54" y="116"/>
                    <a:pt x="56" y="114"/>
                    <a:pt x="56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5"/>
                    <a:pt x="58" y="104"/>
                    <a:pt x="59" y="102"/>
                  </a:cubicBezTo>
                  <a:cubicBezTo>
                    <a:pt x="61" y="92"/>
                    <a:pt x="62" y="97"/>
                    <a:pt x="62" y="92"/>
                  </a:cubicBezTo>
                  <a:cubicBezTo>
                    <a:pt x="63" y="89"/>
                    <a:pt x="62" y="90"/>
                    <a:pt x="62" y="88"/>
                  </a:cubicBezTo>
                  <a:cubicBezTo>
                    <a:pt x="62" y="88"/>
                    <a:pt x="63" y="88"/>
                    <a:pt x="63" y="87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5" y="82"/>
                    <a:pt x="63" y="83"/>
                    <a:pt x="67" y="81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71" y="80"/>
                    <a:pt x="68" y="73"/>
                    <a:pt x="72" y="69"/>
                  </a:cubicBezTo>
                  <a:cubicBezTo>
                    <a:pt x="72" y="69"/>
                    <a:pt x="68" y="67"/>
                    <a:pt x="71" y="62"/>
                  </a:cubicBezTo>
                  <a:cubicBezTo>
                    <a:pt x="69" y="59"/>
                    <a:pt x="70" y="62"/>
                    <a:pt x="69" y="59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5"/>
                    <a:pt x="70" y="55"/>
                    <a:pt x="72" y="52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4" y="44"/>
                    <a:pt x="70" y="45"/>
                    <a:pt x="75" y="46"/>
                  </a:cubicBezTo>
                  <a:cubicBezTo>
                    <a:pt x="77" y="39"/>
                    <a:pt x="77" y="39"/>
                    <a:pt x="77" y="39"/>
                  </a:cubicBezTo>
                  <a:lnTo>
                    <a:pt x="76" y="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5" name="Freeform 80"/>
            <p:cNvSpPr>
              <a:spLocks noEditPoints="1"/>
            </p:cNvSpPr>
            <p:nvPr/>
          </p:nvSpPr>
          <p:spPr bwMode="auto">
            <a:xfrm>
              <a:off x="1259353" y="4986004"/>
              <a:ext cx="51662" cy="198820"/>
            </a:xfrm>
            <a:custGeom>
              <a:avLst/>
              <a:gdLst>
                <a:gd name="T0" fmla="*/ 35 w 52"/>
                <a:gd name="T1" fmla="*/ 121 h 198"/>
                <a:gd name="T2" fmla="*/ 34 w 52"/>
                <a:gd name="T3" fmla="*/ 114 h 198"/>
                <a:gd name="T4" fmla="*/ 36 w 52"/>
                <a:gd name="T5" fmla="*/ 119 h 198"/>
                <a:gd name="T6" fmla="*/ 39 w 52"/>
                <a:gd name="T7" fmla="*/ 105 h 198"/>
                <a:gd name="T8" fmla="*/ 38 w 52"/>
                <a:gd name="T9" fmla="*/ 98 h 198"/>
                <a:gd name="T10" fmla="*/ 36 w 52"/>
                <a:gd name="T11" fmla="*/ 93 h 198"/>
                <a:gd name="T12" fmla="*/ 20 w 52"/>
                <a:gd name="T13" fmla="*/ 43 h 198"/>
                <a:gd name="T14" fmla="*/ 16 w 52"/>
                <a:gd name="T15" fmla="*/ 28 h 198"/>
                <a:gd name="T16" fmla="*/ 13 w 52"/>
                <a:gd name="T17" fmla="*/ 19 h 198"/>
                <a:gd name="T18" fmla="*/ 4 w 52"/>
                <a:gd name="T19" fmla="*/ 0 h 198"/>
                <a:gd name="T20" fmla="*/ 7 w 52"/>
                <a:gd name="T21" fmla="*/ 16 h 198"/>
                <a:gd name="T22" fmla="*/ 8 w 52"/>
                <a:gd name="T23" fmla="*/ 27 h 198"/>
                <a:gd name="T24" fmla="*/ 20 w 52"/>
                <a:gd name="T25" fmla="*/ 61 h 198"/>
                <a:gd name="T26" fmla="*/ 26 w 52"/>
                <a:gd name="T27" fmla="*/ 79 h 198"/>
                <a:gd name="T28" fmla="*/ 29 w 52"/>
                <a:gd name="T29" fmla="*/ 90 h 198"/>
                <a:gd name="T30" fmla="*/ 29 w 52"/>
                <a:gd name="T31" fmla="*/ 99 h 198"/>
                <a:gd name="T32" fmla="*/ 26 w 52"/>
                <a:gd name="T33" fmla="*/ 94 h 198"/>
                <a:gd name="T34" fmla="*/ 18 w 52"/>
                <a:gd name="T35" fmla="*/ 77 h 198"/>
                <a:gd name="T36" fmla="*/ 10 w 52"/>
                <a:gd name="T37" fmla="*/ 56 h 198"/>
                <a:gd name="T38" fmla="*/ 7 w 52"/>
                <a:gd name="T39" fmla="*/ 47 h 198"/>
                <a:gd name="T40" fmla="*/ 5 w 52"/>
                <a:gd name="T41" fmla="*/ 45 h 198"/>
                <a:gd name="T42" fmla="*/ 2 w 52"/>
                <a:gd name="T43" fmla="*/ 40 h 198"/>
                <a:gd name="T44" fmla="*/ 2 w 52"/>
                <a:gd name="T45" fmla="*/ 55 h 198"/>
                <a:gd name="T46" fmla="*/ 3 w 52"/>
                <a:gd name="T47" fmla="*/ 60 h 198"/>
                <a:gd name="T48" fmla="*/ 7 w 52"/>
                <a:gd name="T49" fmla="*/ 69 h 198"/>
                <a:gd name="T50" fmla="*/ 14 w 52"/>
                <a:gd name="T51" fmla="*/ 99 h 198"/>
                <a:gd name="T52" fmla="*/ 16 w 52"/>
                <a:gd name="T53" fmla="*/ 113 h 198"/>
                <a:gd name="T54" fmla="*/ 20 w 52"/>
                <a:gd name="T55" fmla="*/ 128 h 198"/>
                <a:gd name="T56" fmla="*/ 24 w 52"/>
                <a:gd name="T57" fmla="*/ 135 h 198"/>
                <a:gd name="T58" fmla="*/ 29 w 52"/>
                <a:gd name="T59" fmla="*/ 140 h 198"/>
                <a:gd name="T60" fmla="*/ 29 w 52"/>
                <a:gd name="T61" fmla="*/ 147 h 198"/>
                <a:gd name="T62" fmla="*/ 31 w 52"/>
                <a:gd name="T63" fmla="*/ 158 h 198"/>
                <a:gd name="T64" fmla="*/ 32 w 52"/>
                <a:gd name="T65" fmla="*/ 160 h 198"/>
                <a:gd name="T66" fmla="*/ 35 w 52"/>
                <a:gd name="T67" fmla="*/ 173 h 198"/>
                <a:gd name="T68" fmla="*/ 38 w 52"/>
                <a:gd name="T69" fmla="*/ 181 h 198"/>
                <a:gd name="T70" fmla="*/ 41 w 52"/>
                <a:gd name="T71" fmla="*/ 186 h 198"/>
                <a:gd name="T72" fmla="*/ 45 w 52"/>
                <a:gd name="T73" fmla="*/ 194 h 198"/>
                <a:gd name="T74" fmla="*/ 47 w 52"/>
                <a:gd name="T75" fmla="*/ 178 h 198"/>
                <a:gd name="T76" fmla="*/ 44 w 52"/>
                <a:gd name="T77" fmla="*/ 160 h 198"/>
                <a:gd name="T78" fmla="*/ 39 w 52"/>
                <a:gd name="T79" fmla="*/ 126 h 198"/>
                <a:gd name="T80" fmla="*/ 42 w 52"/>
                <a:gd name="T81" fmla="*/ 124 h 198"/>
                <a:gd name="T82" fmla="*/ 40 w 52"/>
                <a:gd name="T83" fmla="*/ 10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198">
                  <a:moveTo>
                    <a:pt x="36" y="119"/>
                  </a:moveTo>
                  <a:cubicBezTo>
                    <a:pt x="35" y="121"/>
                    <a:pt x="35" y="120"/>
                    <a:pt x="35" y="121"/>
                  </a:cubicBezTo>
                  <a:cubicBezTo>
                    <a:pt x="32" y="119"/>
                    <a:pt x="31" y="117"/>
                    <a:pt x="32" y="113"/>
                  </a:cubicBezTo>
                  <a:cubicBezTo>
                    <a:pt x="35" y="114"/>
                    <a:pt x="31" y="113"/>
                    <a:pt x="34" y="114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6" y="118"/>
                    <a:pt x="37" y="117"/>
                    <a:pt x="36" y="119"/>
                  </a:cubicBezTo>
                  <a:close/>
                  <a:moveTo>
                    <a:pt x="40" y="109"/>
                  </a:moveTo>
                  <a:cubicBezTo>
                    <a:pt x="40" y="107"/>
                    <a:pt x="40" y="107"/>
                    <a:pt x="39" y="105"/>
                  </a:cubicBezTo>
                  <a:cubicBezTo>
                    <a:pt x="39" y="103"/>
                    <a:pt x="39" y="101"/>
                    <a:pt x="39" y="100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97"/>
                    <a:pt x="37" y="97"/>
                    <a:pt x="37" y="97"/>
                  </a:cubicBezTo>
                  <a:cubicBezTo>
                    <a:pt x="36" y="93"/>
                    <a:pt x="36" y="93"/>
                    <a:pt x="36" y="93"/>
                  </a:cubicBezTo>
                  <a:cubicBezTo>
                    <a:pt x="31" y="78"/>
                    <a:pt x="28" y="63"/>
                    <a:pt x="23" y="49"/>
                  </a:cubicBezTo>
                  <a:cubicBezTo>
                    <a:pt x="22" y="45"/>
                    <a:pt x="22" y="47"/>
                    <a:pt x="20" y="43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1"/>
                    <a:pt x="13" y="1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3"/>
                    <a:pt x="11" y="1"/>
                    <a:pt x="4" y="0"/>
                  </a:cubicBezTo>
                  <a:cubicBezTo>
                    <a:pt x="4" y="4"/>
                    <a:pt x="4" y="8"/>
                    <a:pt x="5" y="11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8"/>
                    <a:pt x="5" y="20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1" y="31"/>
                    <a:pt x="10" y="33"/>
                    <a:pt x="13" y="36"/>
                  </a:cubicBezTo>
                  <a:cubicBezTo>
                    <a:pt x="13" y="46"/>
                    <a:pt x="18" y="52"/>
                    <a:pt x="20" y="61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6"/>
                    <a:pt x="25" y="77"/>
                    <a:pt x="26" y="79"/>
                  </a:cubicBezTo>
                  <a:cubicBezTo>
                    <a:pt x="27" y="83"/>
                    <a:pt x="26" y="82"/>
                    <a:pt x="29" y="84"/>
                  </a:cubicBezTo>
                  <a:cubicBezTo>
                    <a:pt x="29" y="88"/>
                    <a:pt x="29" y="87"/>
                    <a:pt x="29" y="9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9" y="99"/>
                    <a:pt x="29" y="99"/>
                    <a:pt x="29" y="99"/>
                  </a:cubicBezTo>
                  <a:cubicBezTo>
                    <a:pt x="28" y="98"/>
                    <a:pt x="28" y="100"/>
                    <a:pt x="28" y="94"/>
                  </a:cubicBezTo>
                  <a:cubicBezTo>
                    <a:pt x="25" y="94"/>
                    <a:pt x="27" y="94"/>
                    <a:pt x="26" y="94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3" y="88"/>
                    <a:pt x="20" y="83"/>
                    <a:pt x="18" y="77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1" y="59"/>
                    <a:pt x="11" y="59"/>
                    <a:pt x="10" y="56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5" y="48"/>
                    <a:pt x="9" y="51"/>
                    <a:pt x="7" y="47"/>
                  </a:cubicBezTo>
                  <a:cubicBezTo>
                    <a:pt x="6" y="46"/>
                    <a:pt x="7" y="47"/>
                    <a:pt x="6" y="46"/>
                  </a:cubicBezTo>
                  <a:cubicBezTo>
                    <a:pt x="4" y="43"/>
                    <a:pt x="5" y="48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1"/>
                    <a:pt x="6" y="39"/>
                    <a:pt x="2" y="40"/>
                  </a:cubicBezTo>
                  <a:cubicBezTo>
                    <a:pt x="2" y="40"/>
                    <a:pt x="3" y="40"/>
                    <a:pt x="0" y="40"/>
                  </a:cubicBezTo>
                  <a:cubicBezTo>
                    <a:pt x="1" y="45"/>
                    <a:pt x="2" y="49"/>
                    <a:pt x="2" y="55"/>
                  </a:cubicBezTo>
                  <a:cubicBezTo>
                    <a:pt x="2" y="55"/>
                    <a:pt x="3" y="57"/>
                    <a:pt x="3" y="57"/>
                  </a:cubicBezTo>
                  <a:cubicBezTo>
                    <a:pt x="4" y="60"/>
                    <a:pt x="4" y="57"/>
                    <a:pt x="3" y="60"/>
                  </a:cubicBezTo>
                  <a:cubicBezTo>
                    <a:pt x="4" y="61"/>
                    <a:pt x="2" y="61"/>
                    <a:pt x="6" y="61"/>
                  </a:cubicBezTo>
                  <a:cubicBezTo>
                    <a:pt x="5" y="67"/>
                    <a:pt x="5" y="64"/>
                    <a:pt x="7" y="69"/>
                  </a:cubicBezTo>
                  <a:cubicBezTo>
                    <a:pt x="8" y="73"/>
                    <a:pt x="11" y="88"/>
                    <a:pt x="11" y="92"/>
                  </a:cubicBezTo>
                  <a:cubicBezTo>
                    <a:pt x="12" y="94"/>
                    <a:pt x="13" y="96"/>
                    <a:pt x="14" y="99"/>
                  </a:cubicBezTo>
                  <a:cubicBezTo>
                    <a:pt x="15" y="105"/>
                    <a:pt x="12" y="101"/>
                    <a:pt x="17" y="105"/>
                  </a:cubicBezTo>
                  <a:cubicBezTo>
                    <a:pt x="17" y="107"/>
                    <a:pt x="16" y="110"/>
                    <a:pt x="16" y="113"/>
                  </a:cubicBezTo>
                  <a:cubicBezTo>
                    <a:pt x="17" y="115"/>
                    <a:pt x="18" y="116"/>
                    <a:pt x="18" y="117"/>
                  </a:cubicBezTo>
                  <a:cubicBezTo>
                    <a:pt x="20" y="122"/>
                    <a:pt x="20" y="124"/>
                    <a:pt x="20" y="128"/>
                  </a:cubicBezTo>
                  <a:cubicBezTo>
                    <a:pt x="21" y="128"/>
                    <a:pt x="22" y="128"/>
                    <a:pt x="23" y="130"/>
                  </a:cubicBezTo>
                  <a:cubicBezTo>
                    <a:pt x="25" y="133"/>
                    <a:pt x="22" y="132"/>
                    <a:pt x="24" y="135"/>
                  </a:cubicBezTo>
                  <a:cubicBezTo>
                    <a:pt x="25" y="138"/>
                    <a:pt x="27" y="139"/>
                    <a:pt x="29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7" y="144"/>
                    <a:pt x="27" y="144"/>
                    <a:pt x="27" y="144"/>
                  </a:cubicBezTo>
                  <a:cubicBezTo>
                    <a:pt x="30" y="147"/>
                    <a:pt x="29" y="143"/>
                    <a:pt x="29" y="147"/>
                  </a:cubicBezTo>
                  <a:cubicBezTo>
                    <a:pt x="30" y="150"/>
                    <a:pt x="29" y="148"/>
                    <a:pt x="29" y="151"/>
                  </a:cubicBezTo>
                  <a:cubicBezTo>
                    <a:pt x="29" y="153"/>
                    <a:pt x="30" y="156"/>
                    <a:pt x="31" y="158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5" y="167"/>
                    <a:pt x="36" y="170"/>
                    <a:pt x="35" y="173"/>
                  </a:cubicBezTo>
                  <a:cubicBezTo>
                    <a:pt x="37" y="174"/>
                    <a:pt x="37" y="174"/>
                    <a:pt x="37" y="174"/>
                  </a:cubicBezTo>
                  <a:cubicBezTo>
                    <a:pt x="37" y="178"/>
                    <a:pt x="37" y="178"/>
                    <a:pt x="38" y="181"/>
                  </a:cubicBezTo>
                  <a:cubicBezTo>
                    <a:pt x="38" y="183"/>
                    <a:pt x="39" y="181"/>
                    <a:pt x="39" y="186"/>
                  </a:cubicBezTo>
                  <a:cubicBezTo>
                    <a:pt x="39" y="186"/>
                    <a:pt x="41" y="186"/>
                    <a:pt x="41" y="186"/>
                  </a:cubicBezTo>
                  <a:cubicBezTo>
                    <a:pt x="43" y="186"/>
                    <a:pt x="42" y="189"/>
                    <a:pt x="42" y="192"/>
                  </a:cubicBezTo>
                  <a:cubicBezTo>
                    <a:pt x="44" y="192"/>
                    <a:pt x="44" y="192"/>
                    <a:pt x="45" y="194"/>
                  </a:cubicBezTo>
                  <a:cubicBezTo>
                    <a:pt x="47" y="198"/>
                    <a:pt x="43" y="195"/>
                    <a:pt x="47" y="198"/>
                  </a:cubicBezTo>
                  <a:cubicBezTo>
                    <a:pt x="52" y="190"/>
                    <a:pt x="47" y="183"/>
                    <a:pt x="47" y="178"/>
                  </a:cubicBezTo>
                  <a:cubicBezTo>
                    <a:pt x="46" y="176"/>
                    <a:pt x="48" y="177"/>
                    <a:pt x="46" y="173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3" y="156"/>
                    <a:pt x="40" y="154"/>
                    <a:pt x="42" y="149"/>
                  </a:cubicBezTo>
                  <a:cubicBezTo>
                    <a:pt x="36" y="143"/>
                    <a:pt x="44" y="142"/>
                    <a:pt x="39" y="126"/>
                  </a:cubicBezTo>
                  <a:cubicBezTo>
                    <a:pt x="40" y="125"/>
                    <a:pt x="40" y="126"/>
                    <a:pt x="41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3"/>
                    <a:pt x="42" y="123"/>
                    <a:pt x="42" y="123"/>
                  </a:cubicBezTo>
                  <a:cubicBezTo>
                    <a:pt x="40" y="109"/>
                    <a:pt x="40" y="109"/>
                    <a:pt x="40" y="1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6" name="Freeform 81"/>
            <p:cNvSpPr>
              <a:spLocks noEditPoints="1"/>
            </p:cNvSpPr>
            <p:nvPr/>
          </p:nvSpPr>
          <p:spPr bwMode="auto">
            <a:xfrm>
              <a:off x="2691796" y="4280742"/>
              <a:ext cx="43834" cy="173772"/>
            </a:xfrm>
            <a:custGeom>
              <a:avLst/>
              <a:gdLst>
                <a:gd name="T0" fmla="*/ 27 w 44"/>
                <a:gd name="T1" fmla="*/ 89 h 173"/>
                <a:gd name="T2" fmla="*/ 29 w 44"/>
                <a:gd name="T3" fmla="*/ 84 h 173"/>
                <a:gd name="T4" fmla="*/ 30 w 44"/>
                <a:gd name="T5" fmla="*/ 71 h 173"/>
                <a:gd name="T6" fmla="*/ 30 w 44"/>
                <a:gd name="T7" fmla="*/ 71 h 173"/>
                <a:gd name="T8" fmla="*/ 43 w 44"/>
                <a:gd name="T9" fmla="*/ 28 h 173"/>
                <a:gd name="T10" fmla="*/ 41 w 44"/>
                <a:gd name="T11" fmla="*/ 0 h 173"/>
                <a:gd name="T12" fmla="*/ 40 w 44"/>
                <a:gd name="T13" fmla="*/ 11 h 173"/>
                <a:gd name="T14" fmla="*/ 32 w 44"/>
                <a:gd name="T15" fmla="*/ 66 h 173"/>
                <a:gd name="T16" fmla="*/ 26 w 44"/>
                <a:gd name="T17" fmla="*/ 75 h 173"/>
                <a:gd name="T18" fmla="*/ 18 w 44"/>
                <a:gd name="T19" fmla="*/ 111 h 173"/>
                <a:gd name="T20" fmla="*/ 16 w 44"/>
                <a:gd name="T21" fmla="*/ 129 h 173"/>
                <a:gd name="T22" fmla="*/ 12 w 44"/>
                <a:gd name="T23" fmla="*/ 133 h 173"/>
                <a:gd name="T24" fmla="*/ 13 w 44"/>
                <a:gd name="T25" fmla="*/ 109 h 173"/>
                <a:gd name="T26" fmla="*/ 22 w 44"/>
                <a:gd name="T27" fmla="*/ 67 h 173"/>
                <a:gd name="T28" fmla="*/ 24 w 44"/>
                <a:gd name="T29" fmla="*/ 45 h 173"/>
                <a:gd name="T30" fmla="*/ 21 w 44"/>
                <a:gd name="T31" fmla="*/ 62 h 173"/>
                <a:gd name="T32" fmla="*/ 12 w 44"/>
                <a:gd name="T33" fmla="*/ 96 h 173"/>
                <a:gd name="T34" fmla="*/ 10 w 44"/>
                <a:gd name="T35" fmla="*/ 98 h 173"/>
                <a:gd name="T36" fmla="*/ 8 w 44"/>
                <a:gd name="T37" fmla="*/ 115 h 173"/>
                <a:gd name="T38" fmla="*/ 7 w 44"/>
                <a:gd name="T39" fmla="*/ 134 h 173"/>
                <a:gd name="T40" fmla="*/ 5 w 44"/>
                <a:gd name="T41" fmla="*/ 155 h 173"/>
                <a:gd name="T42" fmla="*/ 8 w 44"/>
                <a:gd name="T43" fmla="*/ 157 h 173"/>
                <a:gd name="T44" fmla="*/ 7 w 44"/>
                <a:gd name="T45" fmla="*/ 163 h 173"/>
                <a:gd name="T46" fmla="*/ 10 w 44"/>
                <a:gd name="T47" fmla="*/ 167 h 173"/>
                <a:gd name="T48" fmla="*/ 11 w 44"/>
                <a:gd name="T49" fmla="*/ 173 h 173"/>
                <a:gd name="T50" fmla="*/ 25 w 44"/>
                <a:gd name="T51" fmla="*/ 160 h 173"/>
                <a:gd name="T52" fmla="*/ 22 w 44"/>
                <a:gd name="T53" fmla="*/ 152 h 173"/>
                <a:gd name="T54" fmla="*/ 25 w 44"/>
                <a:gd name="T55" fmla="*/ 141 h 173"/>
                <a:gd name="T56" fmla="*/ 31 w 44"/>
                <a:gd name="T57" fmla="*/ 126 h 173"/>
                <a:gd name="T58" fmla="*/ 30 w 44"/>
                <a:gd name="T59" fmla="*/ 125 h 173"/>
                <a:gd name="T60" fmla="*/ 34 w 44"/>
                <a:gd name="T61" fmla="*/ 104 h 173"/>
                <a:gd name="T62" fmla="*/ 41 w 44"/>
                <a:gd name="T63" fmla="*/ 6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4" h="173">
                  <a:moveTo>
                    <a:pt x="29" y="96"/>
                  </a:moveTo>
                  <a:cubicBezTo>
                    <a:pt x="26" y="93"/>
                    <a:pt x="27" y="95"/>
                    <a:pt x="27" y="89"/>
                  </a:cubicBezTo>
                  <a:cubicBezTo>
                    <a:pt x="27" y="88"/>
                    <a:pt x="27" y="86"/>
                    <a:pt x="28" y="86"/>
                  </a:cubicBezTo>
                  <a:cubicBezTo>
                    <a:pt x="28" y="84"/>
                    <a:pt x="28" y="84"/>
                    <a:pt x="29" y="84"/>
                  </a:cubicBezTo>
                  <a:cubicBezTo>
                    <a:pt x="30" y="86"/>
                    <a:pt x="29" y="91"/>
                    <a:pt x="29" y="96"/>
                  </a:cubicBezTo>
                  <a:close/>
                  <a:moveTo>
                    <a:pt x="30" y="71"/>
                  </a:moveTo>
                  <a:cubicBezTo>
                    <a:pt x="31" y="68"/>
                    <a:pt x="30" y="69"/>
                    <a:pt x="33" y="68"/>
                  </a:cubicBezTo>
                  <a:cubicBezTo>
                    <a:pt x="32" y="72"/>
                    <a:pt x="33" y="69"/>
                    <a:pt x="30" y="71"/>
                  </a:cubicBezTo>
                  <a:close/>
                  <a:moveTo>
                    <a:pt x="41" y="62"/>
                  </a:moveTo>
                  <a:cubicBezTo>
                    <a:pt x="41" y="51"/>
                    <a:pt x="42" y="39"/>
                    <a:pt x="43" y="28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1"/>
                    <a:pt x="44" y="1"/>
                    <a:pt x="41" y="0"/>
                  </a:cubicBezTo>
                  <a:cubicBezTo>
                    <a:pt x="40" y="2"/>
                    <a:pt x="40" y="5"/>
                    <a:pt x="40" y="7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8" y="20"/>
                    <a:pt x="35" y="45"/>
                    <a:pt x="34" y="52"/>
                  </a:cubicBezTo>
                  <a:cubicBezTo>
                    <a:pt x="31" y="63"/>
                    <a:pt x="33" y="58"/>
                    <a:pt x="32" y="66"/>
                  </a:cubicBezTo>
                  <a:cubicBezTo>
                    <a:pt x="30" y="65"/>
                    <a:pt x="29" y="65"/>
                    <a:pt x="27" y="66"/>
                  </a:cubicBezTo>
                  <a:cubicBezTo>
                    <a:pt x="27" y="70"/>
                    <a:pt x="27" y="71"/>
                    <a:pt x="26" y="75"/>
                  </a:cubicBezTo>
                  <a:cubicBezTo>
                    <a:pt x="24" y="81"/>
                    <a:pt x="22" y="93"/>
                    <a:pt x="21" y="98"/>
                  </a:cubicBezTo>
                  <a:cubicBezTo>
                    <a:pt x="19" y="104"/>
                    <a:pt x="21" y="103"/>
                    <a:pt x="18" y="111"/>
                  </a:cubicBezTo>
                  <a:cubicBezTo>
                    <a:pt x="16" y="117"/>
                    <a:pt x="19" y="118"/>
                    <a:pt x="17" y="125"/>
                  </a:cubicBezTo>
                  <a:cubicBezTo>
                    <a:pt x="16" y="127"/>
                    <a:pt x="17" y="125"/>
                    <a:pt x="16" y="129"/>
                  </a:cubicBezTo>
                  <a:cubicBezTo>
                    <a:pt x="16" y="131"/>
                    <a:pt x="16" y="132"/>
                    <a:pt x="16" y="133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2" y="129"/>
                    <a:pt x="13" y="126"/>
                    <a:pt x="13" y="120"/>
                  </a:cubicBezTo>
                  <a:cubicBezTo>
                    <a:pt x="13" y="117"/>
                    <a:pt x="13" y="112"/>
                    <a:pt x="13" y="109"/>
                  </a:cubicBezTo>
                  <a:cubicBezTo>
                    <a:pt x="15" y="101"/>
                    <a:pt x="16" y="97"/>
                    <a:pt x="17" y="88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3" y="63"/>
                    <a:pt x="24" y="62"/>
                    <a:pt x="25" y="58"/>
                  </a:cubicBezTo>
                  <a:cubicBezTo>
                    <a:pt x="27" y="42"/>
                    <a:pt x="25" y="47"/>
                    <a:pt x="24" y="45"/>
                  </a:cubicBezTo>
                  <a:cubicBezTo>
                    <a:pt x="23" y="49"/>
                    <a:pt x="23" y="50"/>
                    <a:pt x="21" y="54"/>
                  </a:cubicBezTo>
                  <a:cubicBezTo>
                    <a:pt x="20" y="57"/>
                    <a:pt x="20" y="60"/>
                    <a:pt x="21" y="62"/>
                  </a:cubicBezTo>
                  <a:cubicBezTo>
                    <a:pt x="18" y="62"/>
                    <a:pt x="18" y="66"/>
                    <a:pt x="17" y="70"/>
                  </a:cubicBezTo>
                  <a:cubicBezTo>
                    <a:pt x="17" y="78"/>
                    <a:pt x="11" y="88"/>
                    <a:pt x="12" y="96"/>
                  </a:cubicBezTo>
                  <a:cubicBezTo>
                    <a:pt x="9" y="96"/>
                    <a:pt x="9" y="96"/>
                    <a:pt x="7" y="97"/>
                  </a:cubicBezTo>
                  <a:cubicBezTo>
                    <a:pt x="7" y="100"/>
                    <a:pt x="6" y="100"/>
                    <a:pt x="10" y="98"/>
                  </a:cubicBezTo>
                  <a:cubicBezTo>
                    <a:pt x="10" y="102"/>
                    <a:pt x="10" y="105"/>
                    <a:pt x="9" y="108"/>
                  </a:cubicBezTo>
                  <a:cubicBezTo>
                    <a:pt x="8" y="115"/>
                    <a:pt x="8" y="115"/>
                    <a:pt x="8" y="115"/>
                  </a:cubicBezTo>
                  <a:cubicBezTo>
                    <a:pt x="7" y="120"/>
                    <a:pt x="7" y="119"/>
                    <a:pt x="7" y="124"/>
                  </a:cubicBezTo>
                  <a:cubicBezTo>
                    <a:pt x="7" y="130"/>
                    <a:pt x="4" y="129"/>
                    <a:pt x="7" y="134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0" y="145"/>
                    <a:pt x="6" y="146"/>
                    <a:pt x="5" y="155"/>
                  </a:cubicBezTo>
                  <a:cubicBezTo>
                    <a:pt x="9" y="154"/>
                    <a:pt x="7" y="153"/>
                    <a:pt x="9" y="156"/>
                  </a:cubicBezTo>
                  <a:cubicBezTo>
                    <a:pt x="9" y="157"/>
                    <a:pt x="9" y="157"/>
                    <a:pt x="8" y="157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8" y="160"/>
                    <a:pt x="8" y="160"/>
                    <a:pt x="7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6"/>
                    <a:pt x="9" y="164"/>
                    <a:pt x="10" y="167"/>
                  </a:cubicBezTo>
                  <a:cubicBezTo>
                    <a:pt x="11" y="169"/>
                    <a:pt x="13" y="169"/>
                    <a:pt x="13" y="169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3" y="172"/>
                    <a:pt x="15" y="172"/>
                    <a:pt x="16" y="170"/>
                  </a:cubicBezTo>
                  <a:cubicBezTo>
                    <a:pt x="23" y="163"/>
                    <a:pt x="21" y="172"/>
                    <a:pt x="25" y="160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20" y="154"/>
                    <a:pt x="21" y="154"/>
                    <a:pt x="22" y="152"/>
                  </a:cubicBezTo>
                  <a:cubicBezTo>
                    <a:pt x="20" y="146"/>
                    <a:pt x="20" y="148"/>
                    <a:pt x="21" y="141"/>
                  </a:cubicBezTo>
                  <a:cubicBezTo>
                    <a:pt x="24" y="141"/>
                    <a:pt x="23" y="142"/>
                    <a:pt x="25" y="141"/>
                  </a:cubicBezTo>
                  <a:cubicBezTo>
                    <a:pt x="30" y="133"/>
                    <a:pt x="30" y="133"/>
                    <a:pt x="30" y="133"/>
                  </a:cubicBezTo>
                  <a:cubicBezTo>
                    <a:pt x="31" y="132"/>
                    <a:pt x="31" y="128"/>
                    <a:pt x="31" y="126"/>
                  </a:cubicBezTo>
                  <a:cubicBezTo>
                    <a:pt x="31" y="126"/>
                    <a:pt x="31" y="125"/>
                    <a:pt x="30" y="125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29" y="122"/>
                    <a:pt x="30" y="120"/>
                    <a:pt x="29" y="115"/>
                  </a:cubicBezTo>
                  <a:cubicBezTo>
                    <a:pt x="36" y="111"/>
                    <a:pt x="33" y="111"/>
                    <a:pt x="34" y="104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41" y="78"/>
                    <a:pt x="41" y="75"/>
                    <a:pt x="41" y="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7" name="Freeform 82"/>
            <p:cNvSpPr>
              <a:spLocks/>
            </p:cNvSpPr>
            <p:nvPr/>
          </p:nvSpPr>
          <p:spPr bwMode="auto">
            <a:xfrm>
              <a:off x="1853464" y="4732392"/>
              <a:ext cx="46183" cy="126024"/>
            </a:xfrm>
            <a:custGeom>
              <a:avLst/>
              <a:gdLst>
                <a:gd name="T0" fmla="*/ 12 w 46"/>
                <a:gd name="T1" fmla="*/ 1 h 125"/>
                <a:gd name="T2" fmla="*/ 13 w 46"/>
                <a:gd name="T3" fmla="*/ 12 h 125"/>
                <a:gd name="T4" fmla="*/ 12 w 46"/>
                <a:gd name="T5" fmla="*/ 13 h 125"/>
                <a:gd name="T6" fmla="*/ 12 w 46"/>
                <a:gd name="T7" fmla="*/ 14 h 125"/>
                <a:gd name="T8" fmla="*/ 16 w 46"/>
                <a:gd name="T9" fmla="*/ 16 h 125"/>
                <a:gd name="T10" fmla="*/ 13 w 46"/>
                <a:gd name="T11" fmla="*/ 24 h 125"/>
                <a:gd name="T12" fmla="*/ 13 w 46"/>
                <a:gd name="T13" fmla="*/ 33 h 125"/>
                <a:gd name="T14" fmla="*/ 14 w 46"/>
                <a:gd name="T15" fmla="*/ 33 h 125"/>
                <a:gd name="T16" fmla="*/ 16 w 46"/>
                <a:gd name="T17" fmla="*/ 45 h 125"/>
                <a:gd name="T18" fmla="*/ 17 w 46"/>
                <a:gd name="T19" fmla="*/ 47 h 125"/>
                <a:gd name="T20" fmla="*/ 15 w 46"/>
                <a:gd name="T21" fmla="*/ 49 h 125"/>
                <a:gd name="T22" fmla="*/ 17 w 46"/>
                <a:gd name="T23" fmla="*/ 51 h 125"/>
                <a:gd name="T24" fmla="*/ 13 w 46"/>
                <a:gd name="T25" fmla="*/ 52 h 125"/>
                <a:gd name="T26" fmla="*/ 13 w 46"/>
                <a:gd name="T27" fmla="*/ 58 h 125"/>
                <a:gd name="T28" fmla="*/ 10 w 46"/>
                <a:gd name="T29" fmla="*/ 57 h 125"/>
                <a:gd name="T30" fmla="*/ 1 w 46"/>
                <a:gd name="T31" fmla="*/ 58 h 125"/>
                <a:gd name="T32" fmla="*/ 0 w 46"/>
                <a:gd name="T33" fmla="*/ 67 h 125"/>
                <a:gd name="T34" fmla="*/ 3 w 46"/>
                <a:gd name="T35" fmla="*/ 73 h 125"/>
                <a:gd name="T36" fmla="*/ 3 w 46"/>
                <a:gd name="T37" fmla="*/ 74 h 125"/>
                <a:gd name="T38" fmla="*/ 4 w 46"/>
                <a:gd name="T39" fmla="*/ 76 h 125"/>
                <a:gd name="T40" fmla="*/ 7 w 46"/>
                <a:gd name="T41" fmla="*/ 81 h 125"/>
                <a:gd name="T42" fmla="*/ 7 w 46"/>
                <a:gd name="T43" fmla="*/ 82 h 125"/>
                <a:gd name="T44" fmla="*/ 8 w 46"/>
                <a:gd name="T45" fmla="*/ 87 h 125"/>
                <a:gd name="T46" fmla="*/ 14 w 46"/>
                <a:gd name="T47" fmla="*/ 88 h 125"/>
                <a:gd name="T48" fmla="*/ 12 w 46"/>
                <a:gd name="T49" fmla="*/ 92 h 125"/>
                <a:gd name="T50" fmla="*/ 16 w 46"/>
                <a:gd name="T51" fmla="*/ 95 h 125"/>
                <a:gd name="T52" fmla="*/ 17 w 46"/>
                <a:gd name="T53" fmla="*/ 95 h 125"/>
                <a:gd name="T54" fmla="*/ 18 w 46"/>
                <a:gd name="T55" fmla="*/ 97 h 125"/>
                <a:gd name="T56" fmla="*/ 19 w 46"/>
                <a:gd name="T57" fmla="*/ 98 h 125"/>
                <a:gd name="T58" fmla="*/ 29 w 46"/>
                <a:gd name="T59" fmla="*/ 112 h 125"/>
                <a:gd name="T60" fmla="*/ 32 w 46"/>
                <a:gd name="T61" fmla="*/ 117 h 125"/>
                <a:gd name="T62" fmla="*/ 34 w 46"/>
                <a:gd name="T63" fmla="*/ 123 h 125"/>
                <a:gd name="T64" fmla="*/ 39 w 46"/>
                <a:gd name="T65" fmla="*/ 125 h 125"/>
                <a:gd name="T66" fmla="*/ 37 w 46"/>
                <a:gd name="T67" fmla="*/ 120 h 125"/>
                <a:gd name="T68" fmla="*/ 39 w 46"/>
                <a:gd name="T69" fmla="*/ 114 h 125"/>
                <a:gd name="T70" fmla="*/ 46 w 46"/>
                <a:gd name="T71" fmla="*/ 108 h 125"/>
                <a:gd name="T72" fmla="*/ 44 w 46"/>
                <a:gd name="T73" fmla="*/ 106 h 125"/>
                <a:gd name="T74" fmla="*/ 42 w 46"/>
                <a:gd name="T75" fmla="*/ 94 h 125"/>
                <a:gd name="T76" fmla="*/ 37 w 46"/>
                <a:gd name="T77" fmla="*/ 84 h 125"/>
                <a:gd name="T78" fmla="*/ 33 w 46"/>
                <a:gd name="T79" fmla="*/ 69 h 125"/>
                <a:gd name="T80" fmla="*/ 30 w 46"/>
                <a:gd name="T81" fmla="*/ 58 h 125"/>
                <a:gd name="T82" fmla="*/ 27 w 46"/>
                <a:gd name="T83" fmla="*/ 53 h 125"/>
                <a:gd name="T84" fmla="*/ 26 w 46"/>
                <a:gd name="T85" fmla="*/ 54 h 125"/>
                <a:gd name="T86" fmla="*/ 25 w 46"/>
                <a:gd name="T87" fmla="*/ 45 h 125"/>
                <a:gd name="T88" fmla="*/ 23 w 46"/>
                <a:gd name="T89" fmla="*/ 41 h 125"/>
                <a:gd name="T90" fmla="*/ 23 w 46"/>
                <a:gd name="T91" fmla="*/ 33 h 125"/>
                <a:gd name="T92" fmla="*/ 25 w 46"/>
                <a:gd name="T93" fmla="*/ 27 h 125"/>
                <a:gd name="T94" fmla="*/ 18 w 46"/>
                <a:gd name="T95" fmla="*/ 13 h 125"/>
                <a:gd name="T96" fmla="*/ 15 w 46"/>
                <a:gd name="T97" fmla="*/ 6 h 125"/>
                <a:gd name="T98" fmla="*/ 15 w 46"/>
                <a:gd name="T99" fmla="*/ 2 h 125"/>
                <a:gd name="T100" fmla="*/ 12 w 46"/>
                <a:gd name="T101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" h="125">
                  <a:moveTo>
                    <a:pt x="12" y="1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20"/>
                    <a:pt x="15" y="20"/>
                    <a:pt x="13" y="24"/>
                  </a:cubicBezTo>
                  <a:cubicBezTo>
                    <a:pt x="14" y="29"/>
                    <a:pt x="14" y="28"/>
                    <a:pt x="13" y="33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7"/>
                    <a:pt x="15" y="46"/>
                    <a:pt x="17" y="47"/>
                  </a:cubicBezTo>
                  <a:cubicBezTo>
                    <a:pt x="13" y="49"/>
                    <a:pt x="17" y="47"/>
                    <a:pt x="15" y="49"/>
                  </a:cubicBezTo>
                  <a:cubicBezTo>
                    <a:pt x="17" y="50"/>
                    <a:pt x="16" y="48"/>
                    <a:pt x="17" y="51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2" y="57"/>
                    <a:pt x="12" y="56"/>
                    <a:pt x="10" y="57"/>
                  </a:cubicBezTo>
                  <a:cubicBezTo>
                    <a:pt x="6" y="58"/>
                    <a:pt x="13" y="59"/>
                    <a:pt x="1" y="58"/>
                  </a:cubicBezTo>
                  <a:cubicBezTo>
                    <a:pt x="1" y="62"/>
                    <a:pt x="1" y="64"/>
                    <a:pt x="0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4"/>
                  </a:cubicBezTo>
                  <a:cubicBezTo>
                    <a:pt x="4" y="77"/>
                    <a:pt x="3" y="74"/>
                    <a:pt x="4" y="76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7" y="81"/>
                    <a:pt x="7" y="82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1" y="88"/>
                    <a:pt x="11" y="88"/>
                    <a:pt x="14" y="88"/>
                  </a:cubicBezTo>
                  <a:cubicBezTo>
                    <a:pt x="13" y="91"/>
                    <a:pt x="13" y="90"/>
                    <a:pt x="12" y="92"/>
                  </a:cubicBezTo>
                  <a:cubicBezTo>
                    <a:pt x="15" y="93"/>
                    <a:pt x="13" y="92"/>
                    <a:pt x="16" y="95"/>
                  </a:cubicBezTo>
                  <a:cubicBezTo>
                    <a:pt x="16" y="95"/>
                    <a:pt x="16" y="95"/>
                    <a:pt x="17" y="95"/>
                  </a:cubicBezTo>
                  <a:cubicBezTo>
                    <a:pt x="17" y="96"/>
                    <a:pt x="18" y="97"/>
                    <a:pt x="18" y="97"/>
                  </a:cubicBezTo>
                  <a:cubicBezTo>
                    <a:pt x="18" y="98"/>
                    <a:pt x="19" y="98"/>
                    <a:pt x="19" y="98"/>
                  </a:cubicBezTo>
                  <a:cubicBezTo>
                    <a:pt x="21" y="102"/>
                    <a:pt x="26" y="101"/>
                    <a:pt x="29" y="112"/>
                  </a:cubicBezTo>
                  <a:cubicBezTo>
                    <a:pt x="30" y="116"/>
                    <a:pt x="31" y="116"/>
                    <a:pt x="32" y="117"/>
                  </a:cubicBezTo>
                  <a:cubicBezTo>
                    <a:pt x="33" y="119"/>
                    <a:pt x="32" y="121"/>
                    <a:pt x="34" y="123"/>
                  </a:cubicBezTo>
                  <a:cubicBezTo>
                    <a:pt x="35" y="124"/>
                    <a:pt x="37" y="124"/>
                    <a:pt x="39" y="125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8" y="117"/>
                    <a:pt x="38" y="115"/>
                    <a:pt x="39" y="114"/>
                  </a:cubicBezTo>
                  <a:cubicBezTo>
                    <a:pt x="40" y="110"/>
                    <a:pt x="42" y="110"/>
                    <a:pt x="46" y="108"/>
                  </a:cubicBezTo>
                  <a:cubicBezTo>
                    <a:pt x="44" y="107"/>
                    <a:pt x="44" y="107"/>
                    <a:pt x="44" y="106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5" y="77"/>
                    <a:pt x="37" y="77"/>
                    <a:pt x="33" y="69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9" y="54"/>
                    <a:pt x="30" y="54"/>
                    <a:pt x="27" y="53"/>
                  </a:cubicBezTo>
                  <a:cubicBezTo>
                    <a:pt x="25" y="52"/>
                    <a:pt x="26" y="53"/>
                    <a:pt x="26" y="54"/>
                  </a:cubicBezTo>
                  <a:cubicBezTo>
                    <a:pt x="26" y="50"/>
                    <a:pt x="26" y="47"/>
                    <a:pt x="25" y="45"/>
                  </a:cubicBezTo>
                  <a:cubicBezTo>
                    <a:pt x="25" y="42"/>
                    <a:pt x="26" y="40"/>
                    <a:pt x="23" y="41"/>
                  </a:cubicBezTo>
                  <a:cubicBezTo>
                    <a:pt x="22" y="37"/>
                    <a:pt x="23" y="36"/>
                    <a:pt x="23" y="33"/>
                  </a:cubicBezTo>
                  <a:cubicBezTo>
                    <a:pt x="23" y="27"/>
                    <a:pt x="22" y="29"/>
                    <a:pt x="25" y="27"/>
                  </a:cubicBezTo>
                  <a:cubicBezTo>
                    <a:pt x="17" y="22"/>
                    <a:pt x="22" y="23"/>
                    <a:pt x="18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3"/>
                    <a:pt x="17" y="5"/>
                    <a:pt x="15" y="2"/>
                  </a:cubicBezTo>
                  <a:cubicBezTo>
                    <a:pt x="13" y="0"/>
                    <a:pt x="15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8" name="Freeform 83"/>
            <p:cNvSpPr>
              <a:spLocks/>
            </p:cNvSpPr>
            <p:nvPr/>
          </p:nvSpPr>
          <p:spPr bwMode="auto">
            <a:xfrm>
              <a:off x="1473045" y="5699878"/>
              <a:ext cx="29745" cy="169858"/>
            </a:xfrm>
            <a:custGeom>
              <a:avLst/>
              <a:gdLst>
                <a:gd name="T0" fmla="*/ 21 w 30"/>
                <a:gd name="T1" fmla="*/ 59 h 169"/>
                <a:gd name="T2" fmla="*/ 17 w 30"/>
                <a:gd name="T3" fmla="*/ 40 h 169"/>
                <a:gd name="T4" fmla="*/ 17 w 30"/>
                <a:gd name="T5" fmla="*/ 24 h 169"/>
                <a:gd name="T6" fmla="*/ 19 w 30"/>
                <a:gd name="T7" fmla="*/ 3 h 169"/>
                <a:gd name="T8" fmla="*/ 17 w 30"/>
                <a:gd name="T9" fmla="*/ 0 h 169"/>
                <a:gd name="T10" fmla="*/ 16 w 30"/>
                <a:gd name="T11" fmla="*/ 1 h 169"/>
                <a:gd name="T12" fmla="*/ 16 w 30"/>
                <a:gd name="T13" fmla="*/ 2 h 169"/>
                <a:gd name="T14" fmla="*/ 15 w 30"/>
                <a:gd name="T15" fmla="*/ 2 h 169"/>
                <a:gd name="T16" fmla="*/ 13 w 30"/>
                <a:gd name="T17" fmla="*/ 32 h 169"/>
                <a:gd name="T18" fmla="*/ 12 w 30"/>
                <a:gd name="T19" fmla="*/ 43 h 169"/>
                <a:gd name="T20" fmla="*/ 9 w 30"/>
                <a:gd name="T21" fmla="*/ 64 h 169"/>
                <a:gd name="T22" fmla="*/ 7 w 30"/>
                <a:gd name="T23" fmla="*/ 96 h 169"/>
                <a:gd name="T24" fmla="*/ 4 w 30"/>
                <a:gd name="T25" fmla="*/ 129 h 169"/>
                <a:gd name="T26" fmla="*/ 4 w 30"/>
                <a:gd name="T27" fmla="*/ 133 h 169"/>
                <a:gd name="T28" fmla="*/ 4 w 30"/>
                <a:gd name="T29" fmla="*/ 136 h 169"/>
                <a:gd name="T30" fmla="*/ 0 w 30"/>
                <a:gd name="T31" fmla="*/ 163 h 169"/>
                <a:gd name="T32" fmla="*/ 0 w 30"/>
                <a:gd name="T33" fmla="*/ 167 h 169"/>
                <a:gd name="T34" fmla="*/ 4 w 30"/>
                <a:gd name="T35" fmla="*/ 164 h 169"/>
                <a:gd name="T36" fmla="*/ 4 w 30"/>
                <a:gd name="T37" fmla="*/ 161 h 169"/>
                <a:gd name="T38" fmla="*/ 5 w 30"/>
                <a:gd name="T39" fmla="*/ 159 h 169"/>
                <a:gd name="T40" fmla="*/ 10 w 30"/>
                <a:gd name="T41" fmla="*/ 155 h 169"/>
                <a:gd name="T42" fmla="*/ 8 w 30"/>
                <a:gd name="T43" fmla="*/ 147 h 169"/>
                <a:gd name="T44" fmla="*/ 10 w 30"/>
                <a:gd name="T45" fmla="*/ 135 h 169"/>
                <a:gd name="T46" fmla="*/ 12 w 30"/>
                <a:gd name="T47" fmla="*/ 132 h 169"/>
                <a:gd name="T48" fmla="*/ 13 w 30"/>
                <a:gd name="T49" fmla="*/ 131 h 169"/>
                <a:gd name="T50" fmla="*/ 14 w 30"/>
                <a:gd name="T51" fmla="*/ 130 h 169"/>
                <a:gd name="T52" fmla="*/ 11 w 30"/>
                <a:gd name="T53" fmla="*/ 128 h 169"/>
                <a:gd name="T54" fmla="*/ 14 w 30"/>
                <a:gd name="T55" fmla="*/ 113 h 169"/>
                <a:gd name="T56" fmla="*/ 14 w 30"/>
                <a:gd name="T57" fmla="*/ 105 h 169"/>
                <a:gd name="T58" fmla="*/ 16 w 30"/>
                <a:gd name="T59" fmla="*/ 104 h 169"/>
                <a:gd name="T60" fmla="*/ 18 w 30"/>
                <a:gd name="T61" fmla="*/ 110 h 169"/>
                <a:gd name="T62" fmla="*/ 15 w 30"/>
                <a:gd name="T63" fmla="*/ 112 h 169"/>
                <a:gd name="T64" fmla="*/ 15 w 30"/>
                <a:gd name="T65" fmla="*/ 120 h 169"/>
                <a:gd name="T66" fmla="*/ 17 w 30"/>
                <a:gd name="T67" fmla="*/ 122 h 169"/>
                <a:gd name="T68" fmla="*/ 15 w 30"/>
                <a:gd name="T69" fmla="*/ 125 h 169"/>
                <a:gd name="T70" fmla="*/ 17 w 30"/>
                <a:gd name="T71" fmla="*/ 126 h 169"/>
                <a:gd name="T72" fmla="*/ 21 w 30"/>
                <a:gd name="T73" fmla="*/ 122 h 169"/>
                <a:gd name="T74" fmla="*/ 21 w 30"/>
                <a:gd name="T75" fmla="*/ 121 h 169"/>
                <a:gd name="T76" fmla="*/ 22 w 30"/>
                <a:gd name="T77" fmla="*/ 120 h 169"/>
                <a:gd name="T78" fmla="*/ 26 w 30"/>
                <a:gd name="T79" fmla="*/ 111 h 169"/>
                <a:gd name="T80" fmla="*/ 27 w 30"/>
                <a:gd name="T81" fmla="*/ 110 h 169"/>
                <a:gd name="T82" fmla="*/ 27 w 30"/>
                <a:gd name="T83" fmla="*/ 105 h 169"/>
                <a:gd name="T84" fmla="*/ 28 w 30"/>
                <a:gd name="T85" fmla="*/ 99 h 169"/>
                <a:gd name="T86" fmla="*/ 29 w 30"/>
                <a:gd name="T87" fmla="*/ 85 h 169"/>
                <a:gd name="T88" fmla="*/ 30 w 30"/>
                <a:gd name="T89" fmla="*/ 78 h 169"/>
                <a:gd name="T90" fmla="*/ 30 w 30"/>
                <a:gd name="T91" fmla="*/ 31 h 169"/>
                <a:gd name="T92" fmla="*/ 23 w 30"/>
                <a:gd name="T93" fmla="*/ 38 h 169"/>
                <a:gd name="T94" fmla="*/ 23 w 30"/>
                <a:gd name="T95" fmla="*/ 53 h 169"/>
                <a:gd name="T96" fmla="*/ 23 w 30"/>
                <a:gd name="T97" fmla="*/ 77 h 169"/>
                <a:gd name="T98" fmla="*/ 23 w 30"/>
                <a:gd name="T99" fmla="*/ 83 h 169"/>
                <a:gd name="T100" fmla="*/ 18 w 30"/>
                <a:gd name="T101" fmla="*/ 88 h 169"/>
                <a:gd name="T102" fmla="*/ 17 w 30"/>
                <a:gd name="T103" fmla="*/ 70 h 169"/>
                <a:gd name="T104" fmla="*/ 19 w 30"/>
                <a:gd name="T105" fmla="*/ 60 h 169"/>
                <a:gd name="T106" fmla="*/ 21 w 30"/>
                <a:gd name="T107" fmla="*/ 58 h 169"/>
                <a:gd name="T108" fmla="*/ 21 w 30"/>
                <a:gd name="T109" fmla="*/ 5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69">
                  <a:moveTo>
                    <a:pt x="21" y="59"/>
                  </a:moveTo>
                  <a:cubicBezTo>
                    <a:pt x="15" y="52"/>
                    <a:pt x="17" y="49"/>
                    <a:pt x="17" y="40"/>
                  </a:cubicBezTo>
                  <a:cubicBezTo>
                    <a:pt x="18" y="33"/>
                    <a:pt x="17" y="28"/>
                    <a:pt x="17" y="24"/>
                  </a:cubicBezTo>
                  <a:cubicBezTo>
                    <a:pt x="19" y="19"/>
                    <a:pt x="19" y="9"/>
                    <a:pt x="19" y="3"/>
                  </a:cubicBezTo>
                  <a:cubicBezTo>
                    <a:pt x="17" y="2"/>
                    <a:pt x="18" y="3"/>
                    <a:pt x="17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2" y="9"/>
                    <a:pt x="13" y="30"/>
                    <a:pt x="13" y="32"/>
                  </a:cubicBezTo>
                  <a:cubicBezTo>
                    <a:pt x="12" y="37"/>
                    <a:pt x="12" y="38"/>
                    <a:pt x="12" y="43"/>
                  </a:cubicBezTo>
                  <a:cubicBezTo>
                    <a:pt x="12" y="51"/>
                    <a:pt x="10" y="57"/>
                    <a:pt x="9" y="64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6" y="104"/>
                    <a:pt x="4" y="121"/>
                    <a:pt x="4" y="129"/>
                  </a:cubicBezTo>
                  <a:cubicBezTo>
                    <a:pt x="5" y="133"/>
                    <a:pt x="5" y="128"/>
                    <a:pt x="4" y="133"/>
                  </a:cubicBezTo>
                  <a:cubicBezTo>
                    <a:pt x="4" y="134"/>
                    <a:pt x="4" y="136"/>
                    <a:pt x="4" y="136"/>
                  </a:cubicBezTo>
                  <a:cubicBezTo>
                    <a:pt x="2" y="144"/>
                    <a:pt x="0" y="154"/>
                    <a:pt x="0" y="16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5" y="166"/>
                    <a:pt x="2" y="169"/>
                    <a:pt x="4" y="164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1"/>
                    <a:pt x="4" y="161"/>
                    <a:pt x="5" y="159"/>
                  </a:cubicBezTo>
                  <a:cubicBezTo>
                    <a:pt x="6" y="154"/>
                    <a:pt x="4" y="155"/>
                    <a:pt x="10" y="155"/>
                  </a:cubicBezTo>
                  <a:cubicBezTo>
                    <a:pt x="10" y="147"/>
                    <a:pt x="10" y="151"/>
                    <a:pt x="8" y="147"/>
                  </a:cubicBezTo>
                  <a:cubicBezTo>
                    <a:pt x="17" y="146"/>
                    <a:pt x="11" y="137"/>
                    <a:pt x="10" y="135"/>
                  </a:cubicBezTo>
                  <a:cubicBezTo>
                    <a:pt x="11" y="134"/>
                    <a:pt x="12" y="133"/>
                    <a:pt x="12" y="132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3" y="131"/>
                    <a:pt x="14" y="131"/>
                    <a:pt x="14" y="130"/>
                  </a:cubicBezTo>
                  <a:cubicBezTo>
                    <a:pt x="11" y="128"/>
                    <a:pt x="11" y="128"/>
                    <a:pt x="11" y="128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6" y="102"/>
                    <a:pt x="15" y="111"/>
                    <a:pt x="14" y="105"/>
                  </a:cubicBezTo>
                  <a:cubicBezTo>
                    <a:pt x="16" y="104"/>
                    <a:pt x="16" y="104"/>
                    <a:pt x="16" y="104"/>
                  </a:cubicBezTo>
                  <a:cubicBezTo>
                    <a:pt x="17" y="106"/>
                    <a:pt x="17" y="108"/>
                    <a:pt x="18" y="110"/>
                  </a:cubicBezTo>
                  <a:cubicBezTo>
                    <a:pt x="15" y="112"/>
                    <a:pt x="15" y="112"/>
                    <a:pt x="15" y="112"/>
                  </a:cubicBezTo>
                  <a:cubicBezTo>
                    <a:pt x="17" y="115"/>
                    <a:pt x="17" y="116"/>
                    <a:pt x="15" y="120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5" y="124"/>
                    <a:pt x="15" y="123"/>
                    <a:pt x="15" y="125"/>
                  </a:cubicBezTo>
                  <a:cubicBezTo>
                    <a:pt x="15" y="126"/>
                    <a:pt x="13" y="127"/>
                    <a:pt x="17" y="126"/>
                  </a:cubicBezTo>
                  <a:cubicBezTo>
                    <a:pt x="19" y="126"/>
                    <a:pt x="21" y="124"/>
                    <a:pt x="21" y="122"/>
                  </a:cubicBezTo>
                  <a:cubicBezTo>
                    <a:pt x="21" y="121"/>
                    <a:pt x="21" y="121"/>
                    <a:pt x="21" y="121"/>
                  </a:cubicBezTo>
                  <a:cubicBezTo>
                    <a:pt x="21" y="121"/>
                    <a:pt x="21" y="120"/>
                    <a:pt x="22" y="120"/>
                  </a:cubicBezTo>
                  <a:cubicBezTo>
                    <a:pt x="23" y="115"/>
                    <a:pt x="24" y="118"/>
                    <a:pt x="26" y="111"/>
                  </a:cubicBezTo>
                  <a:cubicBezTo>
                    <a:pt x="26" y="110"/>
                    <a:pt x="27" y="110"/>
                    <a:pt x="27" y="110"/>
                  </a:cubicBezTo>
                  <a:cubicBezTo>
                    <a:pt x="27" y="107"/>
                    <a:pt x="27" y="108"/>
                    <a:pt x="27" y="105"/>
                  </a:cubicBezTo>
                  <a:cubicBezTo>
                    <a:pt x="27" y="105"/>
                    <a:pt x="28" y="100"/>
                    <a:pt x="28" y="99"/>
                  </a:cubicBezTo>
                  <a:cubicBezTo>
                    <a:pt x="30" y="90"/>
                    <a:pt x="29" y="96"/>
                    <a:pt x="29" y="85"/>
                  </a:cubicBezTo>
                  <a:cubicBezTo>
                    <a:pt x="29" y="80"/>
                    <a:pt x="30" y="81"/>
                    <a:pt x="30" y="78"/>
                  </a:cubicBezTo>
                  <a:cubicBezTo>
                    <a:pt x="30" y="68"/>
                    <a:pt x="28" y="35"/>
                    <a:pt x="30" y="31"/>
                  </a:cubicBezTo>
                  <a:cubicBezTo>
                    <a:pt x="27" y="32"/>
                    <a:pt x="24" y="36"/>
                    <a:pt x="23" y="38"/>
                  </a:cubicBezTo>
                  <a:cubicBezTo>
                    <a:pt x="25" y="44"/>
                    <a:pt x="24" y="47"/>
                    <a:pt x="23" y="53"/>
                  </a:cubicBezTo>
                  <a:cubicBezTo>
                    <a:pt x="25" y="64"/>
                    <a:pt x="21" y="71"/>
                    <a:pt x="23" y="77"/>
                  </a:cubicBezTo>
                  <a:cubicBezTo>
                    <a:pt x="23" y="81"/>
                    <a:pt x="23" y="77"/>
                    <a:pt x="23" y="83"/>
                  </a:cubicBezTo>
                  <a:cubicBezTo>
                    <a:pt x="16" y="88"/>
                    <a:pt x="21" y="85"/>
                    <a:pt x="18" y="88"/>
                  </a:cubicBezTo>
                  <a:cubicBezTo>
                    <a:pt x="17" y="81"/>
                    <a:pt x="19" y="76"/>
                    <a:pt x="17" y="70"/>
                  </a:cubicBezTo>
                  <a:cubicBezTo>
                    <a:pt x="18" y="68"/>
                    <a:pt x="23" y="69"/>
                    <a:pt x="19" y="60"/>
                  </a:cubicBezTo>
                  <a:cubicBezTo>
                    <a:pt x="21" y="58"/>
                    <a:pt x="21" y="58"/>
                    <a:pt x="21" y="58"/>
                  </a:cubicBezTo>
                  <a:lnTo>
                    <a:pt x="21" y="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89" name="Freeform 84"/>
            <p:cNvSpPr>
              <a:spLocks/>
            </p:cNvSpPr>
            <p:nvPr/>
          </p:nvSpPr>
          <p:spPr bwMode="auto">
            <a:xfrm>
              <a:off x="2817037" y="4756657"/>
              <a:ext cx="39138" cy="136982"/>
            </a:xfrm>
            <a:custGeom>
              <a:avLst/>
              <a:gdLst>
                <a:gd name="T0" fmla="*/ 7 w 39"/>
                <a:gd name="T1" fmla="*/ 1 h 136"/>
                <a:gd name="T2" fmla="*/ 4 w 39"/>
                <a:gd name="T3" fmla="*/ 0 h 136"/>
                <a:gd name="T4" fmla="*/ 2 w 39"/>
                <a:gd name="T5" fmla="*/ 1 h 136"/>
                <a:gd name="T6" fmla="*/ 0 w 39"/>
                <a:gd name="T7" fmla="*/ 3 h 136"/>
                <a:gd name="T8" fmla="*/ 3 w 39"/>
                <a:gd name="T9" fmla="*/ 5 h 136"/>
                <a:gd name="T10" fmla="*/ 4 w 39"/>
                <a:gd name="T11" fmla="*/ 12 h 136"/>
                <a:gd name="T12" fmla="*/ 2 w 39"/>
                <a:gd name="T13" fmla="*/ 13 h 136"/>
                <a:gd name="T14" fmla="*/ 5 w 39"/>
                <a:gd name="T15" fmla="*/ 22 h 136"/>
                <a:gd name="T16" fmla="*/ 5 w 39"/>
                <a:gd name="T17" fmla="*/ 30 h 136"/>
                <a:gd name="T18" fmla="*/ 7 w 39"/>
                <a:gd name="T19" fmla="*/ 42 h 136"/>
                <a:gd name="T20" fmla="*/ 7 w 39"/>
                <a:gd name="T21" fmla="*/ 43 h 136"/>
                <a:gd name="T22" fmla="*/ 7 w 39"/>
                <a:gd name="T23" fmla="*/ 44 h 136"/>
                <a:gd name="T24" fmla="*/ 9 w 39"/>
                <a:gd name="T25" fmla="*/ 46 h 136"/>
                <a:gd name="T26" fmla="*/ 9 w 39"/>
                <a:gd name="T27" fmla="*/ 47 h 136"/>
                <a:gd name="T28" fmla="*/ 9 w 39"/>
                <a:gd name="T29" fmla="*/ 50 h 136"/>
                <a:gd name="T30" fmla="*/ 11 w 39"/>
                <a:gd name="T31" fmla="*/ 57 h 136"/>
                <a:gd name="T32" fmla="*/ 11 w 39"/>
                <a:gd name="T33" fmla="*/ 63 h 136"/>
                <a:gd name="T34" fmla="*/ 11 w 39"/>
                <a:gd name="T35" fmla="*/ 66 h 136"/>
                <a:gd name="T36" fmla="*/ 11 w 39"/>
                <a:gd name="T37" fmla="*/ 74 h 136"/>
                <a:gd name="T38" fmla="*/ 9 w 39"/>
                <a:gd name="T39" fmla="*/ 79 h 136"/>
                <a:gd name="T40" fmla="*/ 12 w 39"/>
                <a:gd name="T41" fmla="*/ 81 h 136"/>
                <a:gd name="T42" fmla="*/ 11 w 39"/>
                <a:gd name="T43" fmla="*/ 85 h 136"/>
                <a:gd name="T44" fmla="*/ 11 w 39"/>
                <a:gd name="T45" fmla="*/ 94 h 136"/>
                <a:gd name="T46" fmla="*/ 14 w 39"/>
                <a:gd name="T47" fmla="*/ 103 h 136"/>
                <a:gd name="T48" fmla="*/ 18 w 39"/>
                <a:gd name="T49" fmla="*/ 114 h 136"/>
                <a:gd name="T50" fmla="*/ 22 w 39"/>
                <a:gd name="T51" fmla="*/ 120 h 136"/>
                <a:gd name="T52" fmla="*/ 23 w 39"/>
                <a:gd name="T53" fmla="*/ 126 h 136"/>
                <a:gd name="T54" fmla="*/ 24 w 39"/>
                <a:gd name="T55" fmla="*/ 126 h 136"/>
                <a:gd name="T56" fmla="*/ 30 w 39"/>
                <a:gd name="T57" fmla="*/ 129 h 136"/>
                <a:gd name="T58" fmla="*/ 30 w 39"/>
                <a:gd name="T59" fmla="*/ 134 h 136"/>
                <a:gd name="T60" fmla="*/ 34 w 39"/>
                <a:gd name="T61" fmla="*/ 133 h 136"/>
                <a:gd name="T62" fmla="*/ 34 w 39"/>
                <a:gd name="T63" fmla="*/ 134 h 136"/>
                <a:gd name="T64" fmla="*/ 35 w 39"/>
                <a:gd name="T65" fmla="*/ 135 h 136"/>
                <a:gd name="T66" fmla="*/ 37 w 39"/>
                <a:gd name="T67" fmla="*/ 131 h 136"/>
                <a:gd name="T68" fmla="*/ 37 w 39"/>
                <a:gd name="T69" fmla="*/ 121 h 136"/>
                <a:gd name="T70" fmla="*/ 38 w 39"/>
                <a:gd name="T71" fmla="*/ 115 h 136"/>
                <a:gd name="T72" fmla="*/ 35 w 39"/>
                <a:gd name="T73" fmla="*/ 116 h 136"/>
                <a:gd name="T74" fmla="*/ 33 w 39"/>
                <a:gd name="T75" fmla="*/ 108 h 136"/>
                <a:gd name="T76" fmla="*/ 35 w 39"/>
                <a:gd name="T77" fmla="*/ 108 h 136"/>
                <a:gd name="T78" fmla="*/ 34 w 39"/>
                <a:gd name="T79" fmla="*/ 100 h 136"/>
                <a:gd name="T80" fmla="*/ 33 w 39"/>
                <a:gd name="T81" fmla="*/ 96 h 136"/>
                <a:gd name="T82" fmla="*/ 31 w 39"/>
                <a:gd name="T83" fmla="*/ 87 h 136"/>
                <a:gd name="T84" fmla="*/ 30 w 39"/>
                <a:gd name="T85" fmla="*/ 85 h 136"/>
                <a:gd name="T86" fmla="*/ 27 w 39"/>
                <a:gd name="T87" fmla="*/ 70 h 136"/>
                <a:gd name="T88" fmla="*/ 27 w 39"/>
                <a:gd name="T89" fmla="*/ 68 h 136"/>
                <a:gd name="T90" fmla="*/ 25 w 39"/>
                <a:gd name="T91" fmla="*/ 67 h 136"/>
                <a:gd name="T92" fmla="*/ 25 w 39"/>
                <a:gd name="T93" fmla="*/ 61 h 136"/>
                <a:gd name="T94" fmla="*/ 24 w 39"/>
                <a:gd name="T95" fmla="*/ 59 h 136"/>
                <a:gd name="T96" fmla="*/ 20 w 39"/>
                <a:gd name="T97" fmla="*/ 46 h 136"/>
                <a:gd name="T98" fmla="*/ 20 w 39"/>
                <a:gd name="T99" fmla="*/ 45 h 136"/>
                <a:gd name="T100" fmla="*/ 19 w 39"/>
                <a:gd name="T101" fmla="*/ 42 h 136"/>
                <a:gd name="T102" fmla="*/ 14 w 39"/>
                <a:gd name="T103" fmla="*/ 30 h 136"/>
                <a:gd name="T104" fmla="*/ 11 w 39"/>
                <a:gd name="T105" fmla="*/ 18 h 136"/>
                <a:gd name="T106" fmla="*/ 8 w 39"/>
                <a:gd name="T107" fmla="*/ 1 h 136"/>
                <a:gd name="T108" fmla="*/ 7 w 39"/>
                <a:gd name="T109" fmla="*/ 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" h="136">
                  <a:moveTo>
                    <a:pt x="7" y="1"/>
                  </a:moveTo>
                  <a:cubicBezTo>
                    <a:pt x="4" y="0"/>
                    <a:pt x="7" y="2"/>
                    <a:pt x="4" y="0"/>
                  </a:cubicBezTo>
                  <a:cubicBezTo>
                    <a:pt x="3" y="0"/>
                    <a:pt x="4" y="0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5"/>
                    <a:pt x="3" y="26"/>
                    <a:pt x="5" y="30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7" y="44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7"/>
                    <a:pt x="9" y="47"/>
                  </a:cubicBezTo>
                  <a:cubicBezTo>
                    <a:pt x="7" y="49"/>
                    <a:pt x="8" y="47"/>
                    <a:pt x="9" y="50"/>
                  </a:cubicBezTo>
                  <a:cubicBezTo>
                    <a:pt x="11" y="52"/>
                    <a:pt x="10" y="54"/>
                    <a:pt x="11" y="57"/>
                  </a:cubicBezTo>
                  <a:cubicBezTo>
                    <a:pt x="11" y="59"/>
                    <a:pt x="11" y="60"/>
                    <a:pt x="11" y="63"/>
                  </a:cubicBezTo>
                  <a:cubicBezTo>
                    <a:pt x="11" y="63"/>
                    <a:pt x="11" y="65"/>
                    <a:pt x="11" y="66"/>
                  </a:cubicBezTo>
                  <a:cubicBezTo>
                    <a:pt x="13" y="72"/>
                    <a:pt x="12" y="65"/>
                    <a:pt x="11" y="74"/>
                  </a:cubicBezTo>
                  <a:cubicBezTo>
                    <a:pt x="11" y="79"/>
                    <a:pt x="11" y="77"/>
                    <a:pt x="9" y="79"/>
                  </a:cubicBezTo>
                  <a:cubicBezTo>
                    <a:pt x="10" y="79"/>
                    <a:pt x="12" y="79"/>
                    <a:pt x="12" y="81"/>
                  </a:cubicBezTo>
                  <a:cubicBezTo>
                    <a:pt x="14" y="85"/>
                    <a:pt x="13" y="80"/>
                    <a:pt x="11" y="85"/>
                  </a:cubicBezTo>
                  <a:cubicBezTo>
                    <a:pt x="8" y="91"/>
                    <a:pt x="11" y="95"/>
                    <a:pt x="11" y="94"/>
                  </a:cubicBezTo>
                  <a:cubicBezTo>
                    <a:pt x="12" y="93"/>
                    <a:pt x="11" y="100"/>
                    <a:pt x="14" y="103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18" y="114"/>
                    <a:pt x="18" y="116"/>
                    <a:pt x="22" y="120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ubicBezTo>
                    <a:pt x="28" y="129"/>
                    <a:pt x="26" y="129"/>
                    <a:pt x="30" y="129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3"/>
                    <a:pt x="34" y="133"/>
                    <a:pt x="34" y="134"/>
                  </a:cubicBezTo>
                  <a:cubicBezTo>
                    <a:pt x="34" y="136"/>
                    <a:pt x="33" y="134"/>
                    <a:pt x="35" y="13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9" y="126"/>
                    <a:pt x="37" y="127"/>
                    <a:pt x="37" y="121"/>
                  </a:cubicBezTo>
                  <a:cubicBezTo>
                    <a:pt x="38" y="119"/>
                    <a:pt x="38" y="117"/>
                    <a:pt x="38" y="115"/>
                  </a:cubicBezTo>
                  <a:cubicBezTo>
                    <a:pt x="36" y="114"/>
                    <a:pt x="38" y="115"/>
                    <a:pt x="35" y="116"/>
                  </a:cubicBezTo>
                  <a:cubicBezTo>
                    <a:pt x="36" y="106"/>
                    <a:pt x="34" y="114"/>
                    <a:pt x="33" y="108"/>
                  </a:cubicBezTo>
                  <a:cubicBezTo>
                    <a:pt x="36" y="109"/>
                    <a:pt x="34" y="108"/>
                    <a:pt x="35" y="108"/>
                  </a:cubicBezTo>
                  <a:cubicBezTo>
                    <a:pt x="32" y="101"/>
                    <a:pt x="37" y="109"/>
                    <a:pt x="34" y="100"/>
                  </a:cubicBezTo>
                  <a:cubicBezTo>
                    <a:pt x="33" y="96"/>
                    <a:pt x="33" y="96"/>
                    <a:pt x="33" y="96"/>
                  </a:cubicBezTo>
                  <a:cubicBezTo>
                    <a:pt x="33" y="93"/>
                    <a:pt x="33" y="90"/>
                    <a:pt x="31" y="87"/>
                  </a:cubicBezTo>
                  <a:cubicBezTo>
                    <a:pt x="30" y="85"/>
                    <a:pt x="31" y="87"/>
                    <a:pt x="30" y="85"/>
                  </a:cubicBezTo>
                  <a:cubicBezTo>
                    <a:pt x="30" y="80"/>
                    <a:pt x="29" y="75"/>
                    <a:pt x="27" y="70"/>
                  </a:cubicBezTo>
                  <a:cubicBezTo>
                    <a:pt x="27" y="68"/>
                    <a:pt x="28" y="70"/>
                    <a:pt x="27" y="68"/>
                  </a:cubicBezTo>
                  <a:cubicBezTo>
                    <a:pt x="26" y="67"/>
                    <a:pt x="27" y="68"/>
                    <a:pt x="25" y="67"/>
                  </a:cubicBezTo>
                  <a:cubicBezTo>
                    <a:pt x="25" y="64"/>
                    <a:pt x="25" y="64"/>
                    <a:pt x="25" y="61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4" y="31"/>
                    <a:pt x="17" y="40"/>
                    <a:pt x="14" y="3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3"/>
                    <a:pt x="7" y="8"/>
                    <a:pt x="8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0" name="Freeform 85"/>
            <p:cNvSpPr>
              <a:spLocks/>
            </p:cNvSpPr>
            <p:nvPr/>
          </p:nvSpPr>
          <p:spPr bwMode="auto">
            <a:xfrm>
              <a:off x="1376766" y="4209511"/>
              <a:ext cx="28179" cy="201168"/>
            </a:xfrm>
            <a:custGeom>
              <a:avLst/>
              <a:gdLst>
                <a:gd name="T0" fmla="*/ 24 w 28"/>
                <a:gd name="T1" fmla="*/ 15 h 200"/>
                <a:gd name="T2" fmla="*/ 28 w 28"/>
                <a:gd name="T3" fmla="*/ 9 h 200"/>
                <a:gd name="T4" fmla="*/ 20 w 28"/>
                <a:gd name="T5" fmla="*/ 6 h 200"/>
                <a:gd name="T6" fmla="*/ 19 w 28"/>
                <a:gd name="T7" fmla="*/ 18 h 200"/>
                <a:gd name="T8" fmla="*/ 17 w 28"/>
                <a:gd name="T9" fmla="*/ 23 h 200"/>
                <a:gd name="T10" fmla="*/ 16 w 28"/>
                <a:gd name="T11" fmla="*/ 23 h 200"/>
                <a:gd name="T12" fmla="*/ 15 w 28"/>
                <a:gd name="T13" fmla="*/ 28 h 200"/>
                <a:gd name="T14" fmla="*/ 15 w 28"/>
                <a:gd name="T15" fmla="*/ 30 h 200"/>
                <a:gd name="T16" fmla="*/ 15 w 28"/>
                <a:gd name="T17" fmla="*/ 38 h 200"/>
                <a:gd name="T18" fmla="*/ 12 w 28"/>
                <a:gd name="T19" fmla="*/ 51 h 200"/>
                <a:gd name="T20" fmla="*/ 8 w 28"/>
                <a:gd name="T21" fmla="*/ 68 h 200"/>
                <a:gd name="T22" fmla="*/ 10 w 28"/>
                <a:gd name="T23" fmla="*/ 70 h 200"/>
                <a:gd name="T24" fmla="*/ 9 w 28"/>
                <a:gd name="T25" fmla="*/ 79 h 200"/>
                <a:gd name="T26" fmla="*/ 9 w 28"/>
                <a:gd name="T27" fmla="*/ 92 h 200"/>
                <a:gd name="T28" fmla="*/ 8 w 28"/>
                <a:gd name="T29" fmla="*/ 95 h 200"/>
                <a:gd name="T30" fmla="*/ 5 w 28"/>
                <a:gd name="T31" fmla="*/ 99 h 200"/>
                <a:gd name="T32" fmla="*/ 6 w 28"/>
                <a:gd name="T33" fmla="*/ 105 h 200"/>
                <a:gd name="T34" fmla="*/ 4 w 28"/>
                <a:gd name="T35" fmla="*/ 106 h 200"/>
                <a:gd name="T36" fmla="*/ 7 w 28"/>
                <a:gd name="T37" fmla="*/ 134 h 200"/>
                <a:gd name="T38" fmla="*/ 5 w 28"/>
                <a:gd name="T39" fmla="*/ 148 h 200"/>
                <a:gd name="T40" fmla="*/ 2 w 28"/>
                <a:gd name="T41" fmla="*/ 151 h 200"/>
                <a:gd name="T42" fmla="*/ 2 w 28"/>
                <a:gd name="T43" fmla="*/ 163 h 200"/>
                <a:gd name="T44" fmla="*/ 3 w 28"/>
                <a:gd name="T45" fmla="*/ 169 h 200"/>
                <a:gd name="T46" fmla="*/ 3 w 28"/>
                <a:gd name="T47" fmla="*/ 176 h 200"/>
                <a:gd name="T48" fmla="*/ 0 w 28"/>
                <a:gd name="T49" fmla="*/ 178 h 200"/>
                <a:gd name="T50" fmla="*/ 1 w 28"/>
                <a:gd name="T51" fmla="*/ 196 h 200"/>
                <a:gd name="T52" fmla="*/ 6 w 28"/>
                <a:gd name="T53" fmla="*/ 200 h 200"/>
                <a:gd name="T54" fmla="*/ 8 w 28"/>
                <a:gd name="T55" fmla="*/ 189 h 200"/>
                <a:gd name="T56" fmla="*/ 6 w 28"/>
                <a:gd name="T57" fmla="*/ 178 h 200"/>
                <a:gd name="T58" fmla="*/ 8 w 28"/>
                <a:gd name="T59" fmla="*/ 173 h 200"/>
                <a:gd name="T60" fmla="*/ 11 w 28"/>
                <a:gd name="T61" fmla="*/ 172 h 200"/>
                <a:gd name="T62" fmla="*/ 14 w 28"/>
                <a:gd name="T63" fmla="*/ 137 h 200"/>
                <a:gd name="T64" fmla="*/ 14 w 28"/>
                <a:gd name="T65" fmla="*/ 125 h 200"/>
                <a:gd name="T66" fmla="*/ 16 w 28"/>
                <a:gd name="T67" fmla="*/ 117 h 200"/>
                <a:gd name="T68" fmla="*/ 16 w 28"/>
                <a:gd name="T69" fmla="*/ 98 h 200"/>
                <a:gd name="T70" fmla="*/ 17 w 28"/>
                <a:gd name="T71" fmla="*/ 94 h 200"/>
                <a:gd name="T72" fmla="*/ 26 w 28"/>
                <a:gd name="T73" fmla="*/ 20 h 200"/>
                <a:gd name="T74" fmla="*/ 24 w 28"/>
                <a:gd name="T75" fmla="*/ 17 h 200"/>
                <a:gd name="T76" fmla="*/ 23 w 28"/>
                <a:gd name="T77" fmla="*/ 15 h 200"/>
                <a:gd name="T78" fmla="*/ 24 w 28"/>
                <a:gd name="T79" fmla="*/ 1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" h="200">
                  <a:moveTo>
                    <a:pt x="24" y="15"/>
                  </a:moveTo>
                  <a:cubicBezTo>
                    <a:pt x="26" y="11"/>
                    <a:pt x="26" y="12"/>
                    <a:pt x="28" y="9"/>
                  </a:cubicBezTo>
                  <a:cubicBezTo>
                    <a:pt x="27" y="5"/>
                    <a:pt x="24" y="0"/>
                    <a:pt x="20" y="6"/>
                  </a:cubicBezTo>
                  <a:cubicBezTo>
                    <a:pt x="16" y="13"/>
                    <a:pt x="19" y="16"/>
                    <a:pt x="19" y="18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32"/>
                    <a:pt x="16" y="26"/>
                    <a:pt x="15" y="30"/>
                  </a:cubicBezTo>
                  <a:cubicBezTo>
                    <a:pt x="15" y="35"/>
                    <a:pt x="12" y="33"/>
                    <a:pt x="15" y="38"/>
                  </a:cubicBezTo>
                  <a:cubicBezTo>
                    <a:pt x="11" y="41"/>
                    <a:pt x="12" y="45"/>
                    <a:pt x="12" y="51"/>
                  </a:cubicBezTo>
                  <a:cubicBezTo>
                    <a:pt x="6" y="51"/>
                    <a:pt x="13" y="53"/>
                    <a:pt x="8" y="68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7" y="76"/>
                    <a:pt x="9" y="73"/>
                    <a:pt x="9" y="79"/>
                  </a:cubicBezTo>
                  <a:cubicBezTo>
                    <a:pt x="8" y="92"/>
                    <a:pt x="11" y="84"/>
                    <a:pt x="9" y="92"/>
                  </a:cubicBezTo>
                  <a:cubicBezTo>
                    <a:pt x="8" y="93"/>
                    <a:pt x="8" y="93"/>
                    <a:pt x="8" y="95"/>
                  </a:cubicBezTo>
                  <a:cubicBezTo>
                    <a:pt x="6" y="99"/>
                    <a:pt x="8" y="97"/>
                    <a:pt x="5" y="99"/>
                  </a:cubicBezTo>
                  <a:cubicBezTo>
                    <a:pt x="7" y="102"/>
                    <a:pt x="6" y="101"/>
                    <a:pt x="6" y="105"/>
                  </a:cubicBezTo>
                  <a:cubicBezTo>
                    <a:pt x="4" y="106"/>
                    <a:pt x="4" y="106"/>
                    <a:pt x="4" y="106"/>
                  </a:cubicBezTo>
                  <a:cubicBezTo>
                    <a:pt x="9" y="112"/>
                    <a:pt x="4" y="123"/>
                    <a:pt x="7" y="134"/>
                  </a:cubicBezTo>
                  <a:cubicBezTo>
                    <a:pt x="4" y="139"/>
                    <a:pt x="4" y="143"/>
                    <a:pt x="5" y="148"/>
                  </a:cubicBezTo>
                  <a:cubicBezTo>
                    <a:pt x="3" y="151"/>
                    <a:pt x="5" y="150"/>
                    <a:pt x="2" y="151"/>
                  </a:cubicBezTo>
                  <a:cubicBezTo>
                    <a:pt x="3" y="155"/>
                    <a:pt x="2" y="159"/>
                    <a:pt x="2" y="163"/>
                  </a:cubicBezTo>
                  <a:cubicBezTo>
                    <a:pt x="2" y="165"/>
                    <a:pt x="3" y="168"/>
                    <a:pt x="3" y="169"/>
                  </a:cubicBezTo>
                  <a:cubicBezTo>
                    <a:pt x="3" y="172"/>
                    <a:pt x="3" y="171"/>
                    <a:pt x="3" y="176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88"/>
                    <a:pt x="5" y="186"/>
                    <a:pt x="1" y="196"/>
                  </a:cubicBezTo>
                  <a:cubicBezTo>
                    <a:pt x="6" y="200"/>
                    <a:pt x="6" y="200"/>
                    <a:pt x="6" y="200"/>
                  </a:cubicBezTo>
                  <a:cubicBezTo>
                    <a:pt x="6" y="199"/>
                    <a:pt x="8" y="195"/>
                    <a:pt x="8" y="189"/>
                  </a:cubicBezTo>
                  <a:cubicBezTo>
                    <a:pt x="8" y="179"/>
                    <a:pt x="7" y="182"/>
                    <a:pt x="6" y="178"/>
                  </a:cubicBezTo>
                  <a:cubicBezTo>
                    <a:pt x="9" y="175"/>
                    <a:pt x="8" y="178"/>
                    <a:pt x="8" y="173"/>
                  </a:cubicBezTo>
                  <a:cubicBezTo>
                    <a:pt x="13" y="175"/>
                    <a:pt x="10" y="173"/>
                    <a:pt x="11" y="172"/>
                  </a:cubicBezTo>
                  <a:cubicBezTo>
                    <a:pt x="8" y="162"/>
                    <a:pt x="13" y="144"/>
                    <a:pt x="14" y="137"/>
                  </a:cubicBezTo>
                  <a:cubicBezTo>
                    <a:pt x="14" y="133"/>
                    <a:pt x="14" y="128"/>
                    <a:pt x="14" y="125"/>
                  </a:cubicBezTo>
                  <a:cubicBezTo>
                    <a:pt x="15" y="123"/>
                    <a:pt x="15" y="122"/>
                    <a:pt x="16" y="117"/>
                  </a:cubicBezTo>
                  <a:cubicBezTo>
                    <a:pt x="16" y="112"/>
                    <a:pt x="17" y="106"/>
                    <a:pt x="16" y="98"/>
                  </a:cubicBezTo>
                  <a:cubicBezTo>
                    <a:pt x="17" y="94"/>
                    <a:pt x="17" y="94"/>
                    <a:pt x="17" y="94"/>
                  </a:cubicBezTo>
                  <a:cubicBezTo>
                    <a:pt x="17" y="80"/>
                    <a:pt x="28" y="31"/>
                    <a:pt x="26" y="20"/>
                  </a:cubicBezTo>
                  <a:cubicBezTo>
                    <a:pt x="25" y="18"/>
                    <a:pt x="26" y="19"/>
                    <a:pt x="24" y="17"/>
                  </a:cubicBezTo>
                  <a:cubicBezTo>
                    <a:pt x="24" y="15"/>
                    <a:pt x="24" y="17"/>
                    <a:pt x="23" y="15"/>
                  </a:cubicBezTo>
                  <a:lnTo>
                    <a:pt x="24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1" name="Freeform 86"/>
            <p:cNvSpPr>
              <a:spLocks noEditPoints="1"/>
            </p:cNvSpPr>
            <p:nvPr/>
          </p:nvSpPr>
          <p:spPr bwMode="auto">
            <a:xfrm>
              <a:off x="2301983" y="5127683"/>
              <a:ext cx="26614" cy="219954"/>
            </a:xfrm>
            <a:custGeom>
              <a:avLst/>
              <a:gdLst>
                <a:gd name="T0" fmla="*/ 18 w 27"/>
                <a:gd name="T1" fmla="*/ 176 h 219"/>
                <a:gd name="T2" fmla="*/ 17 w 27"/>
                <a:gd name="T3" fmla="*/ 182 h 219"/>
                <a:gd name="T4" fmla="*/ 18 w 27"/>
                <a:gd name="T5" fmla="*/ 176 h 219"/>
                <a:gd name="T6" fmla="*/ 25 w 27"/>
                <a:gd name="T7" fmla="*/ 102 h 219"/>
                <a:gd name="T8" fmla="*/ 25 w 27"/>
                <a:gd name="T9" fmla="*/ 89 h 219"/>
                <a:gd name="T10" fmla="*/ 23 w 27"/>
                <a:gd name="T11" fmla="*/ 20 h 219"/>
                <a:gd name="T12" fmla="*/ 22 w 27"/>
                <a:gd name="T13" fmla="*/ 4 h 219"/>
                <a:gd name="T14" fmla="*/ 18 w 27"/>
                <a:gd name="T15" fmla="*/ 0 h 219"/>
                <a:gd name="T16" fmla="*/ 19 w 27"/>
                <a:gd name="T17" fmla="*/ 34 h 219"/>
                <a:gd name="T18" fmla="*/ 19 w 27"/>
                <a:gd name="T19" fmla="*/ 34 h 219"/>
                <a:gd name="T20" fmla="*/ 19 w 27"/>
                <a:gd name="T21" fmla="*/ 35 h 219"/>
                <a:gd name="T22" fmla="*/ 20 w 27"/>
                <a:gd name="T23" fmla="*/ 56 h 219"/>
                <a:gd name="T24" fmla="*/ 20 w 27"/>
                <a:gd name="T25" fmla="*/ 65 h 219"/>
                <a:gd name="T26" fmla="*/ 21 w 27"/>
                <a:gd name="T27" fmla="*/ 69 h 219"/>
                <a:gd name="T28" fmla="*/ 21 w 27"/>
                <a:gd name="T29" fmla="*/ 72 h 219"/>
                <a:gd name="T30" fmla="*/ 20 w 27"/>
                <a:gd name="T31" fmla="*/ 75 h 219"/>
                <a:gd name="T32" fmla="*/ 19 w 27"/>
                <a:gd name="T33" fmla="*/ 82 h 219"/>
                <a:gd name="T34" fmla="*/ 18 w 27"/>
                <a:gd name="T35" fmla="*/ 95 h 219"/>
                <a:gd name="T36" fmla="*/ 17 w 27"/>
                <a:gd name="T37" fmla="*/ 96 h 219"/>
                <a:gd name="T38" fmla="*/ 15 w 27"/>
                <a:gd name="T39" fmla="*/ 100 h 219"/>
                <a:gd name="T40" fmla="*/ 15 w 27"/>
                <a:gd name="T41" fmla="*/ 109 h 219"/>
                <a:gd name="T42" fmla="*/ 18 w 27"/>
                <a:gd name="T43" fmla="*/ 108 h 219"/>
                <a:gd name="T44" fmla="*/ 17 w 27"/>
                <a:gd name="T45" fmla="*/ 119 h 219"/>
                <a:gd name="T46" fmla="*/ 16 w 27"/>
                <a:gd name="T47" fmla="*/ 113 h 219"/>
                <a:gd name="T48" fmla="*/ 13 w 27"/>
                <a:gd name="T49" fmla="*/ 124 h 219"/>
                <a:gd name="T50" fmla="*/ 13 w 27"/>
                <a:gd name="T51" fmla="*/ 138 h 219"/>
                <a:gd name="T52" fmla="*/ 10 w 27"/>
                <a:gd name="T53" fmla="*/ 164 h 219"/>
                <a:gd name="T54" fmla="*/ 7 w 27"/>
                <a:gd name="T55" fmla="*/ 163 h 219"/>
                <a:gd name="T56" fmla="*/ 2 w 27"/>
                <a:gd name="T57" fmla="*/ 167 h 219"/>
                <a:gd name="T58" fmla="*/ 0 w 27"/>
                <a:gd name="T59" fmla="*/ 178 h 219"/>
                <a:gd name="T60" fmla="*/ 3 w 27"/>
                <a:gd name="T61" fmla="*/ 176 h 219"/>
                <a:gd name="T62" fmla="*/ 5 w 27"/>
                <a:gd name="T63" fmla="*/ 179 h 219"/>
                <a:gd name="T64" fmla="*/ 7 w 27"/>
                <a:gd name="T65" fmla="*/ 177 h 219"/>
                <a:gd name="T66" fmla="*/ 7 w 27"/>
                <a:gd name="T67" fmla="*/ 190 h 219"/>
                <a:gd name="T68" fmla="*/ 5 w 27"/>
                <a:gd name="T69" fmla="*/ 219 h 219"/>
                <a:gd name="T70" fmla="*/ 7 w 27"/>
                <a:gd name="T71" fmla="*/ 213 h 219"/>
                <a:gd name="T72" fmla="*/ 10 w 27"/>
                <a:gd name="T73" fmla="*/ 207 h 219"/>
                <a:gd name="T74" fmla="*/ 13 w 27"/>
                <a:gd name="T75" fmla="*/ 193 h 219"/>
                <a:gd name="T76" fmla="*/ 15 w 27"/>
                <a:gd name="T77" fmla="*/ 184 h 219"/>
                <a:gd name="T78" fmla="*/ 14 w 27"/>
                <a:gd name="T79" fmla="*/ 187 h 219"/>
                <a:gd name="T80" fmla="*/ 14 w 27"/>
                <a:gd name="T81" fmla="*/ 200 h 219"/>
                <a:gd name="T82" fmla="*/ 19 w 27"/>
                <a:gd name="T83" fmla="*/ 197 h 219"/>
                <a:gd name="T84" fmla="*/ 20 w 27"/>
                <a:gd name="T85" fmla="*/ 189 h 219"/>
                <a:gd name="T86" fmla="*/ 21 w 27"/>
                <a:gd name="T87" fmla="*/ 170 h 219"/>
                <a:gd name="T88" fmla="*/ 14 w 27"/>
                <a:gd name="T89" fmla="*/ 169 h 219"/>
                <a:gd name="T90" fmla="*/ 17 w 27"/>
                <a:gd name="T91" fmla="*/ 169 h 219"/>
                <a:gd name="T92" fmla="*/ 18 w 27"/>
                <a:gd name="T93" fmla="*/ 164 h 219"/>
                <a:gd name="T94" fmla="*/ 22 w 27"/>
                <a:gd name="T95" fmla="*/ 167 h 219"/>
                <a:gd name="T96" fmla="*/ 23 w 27"/>
                <a:gd name="T97" fmla="*/ 150 h 219"/>
                <a:gd name="T98" fmla="*/ 24 w 27"/>
                <a:gd name="T99" fmla="*/ 128 h 219"/>
                <a:gd name="T100" fmla="*/ 20 w 27"/>
                <a:gd name="T101" fmla="*/ 127 h 219"/>
                <a:gd name="T102" fmla="*/ 23 w 27"/>
                <a:gd name="T103" fmla="*/ 124 h 219"/>
                <a:gd name="T104" fmla="*/ 25 w 27"/>
                <a:gd name="T105" fmla="*/ 122 h 219"/>
                <a:gd name="T106" fmla="*/ 22 w 27"/>
                <a:gd name="T107" fmla="*/ 108 h 219"/>
                <a:gd name="T108" fmla="*/ 23 w 27"/>
                <a:gd name="T109" fmla="*/ 105 h 219"/>
                <a:gd name="T110" fmla="*/ 26 w 27"/>
                <a:gd name="T111" fmla="*/ 102 h 219"/>
                <a:gd name="T112" fmla="*/ 25 w 27"/>
                <a:gd name="T113" fmla="*/ 10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" h="219">
                  <a:moveTo>
                    <a:pt x="18" y="176"/>
                  </a:moveTo>
                  <a:cubicBezTo>
                    <a:pt x="17" y="182"/>
                    <a:pt x="17" y="182"/>
                    <a:pt x="17" y="182"/>
                  </a:cubicBezTo>
                  <a:cubicBezTo>
                    <a:pt x="13" y="179"/>
                    <a:pt x="15" y="178"/>
                    <a:pt x="18" y="176"/>
                  </a:cubicBezTo>
                  <a:close/>
                  <a:moveTo>
                    <a:pt x="25" y="102"/>
                  </a:moveTo>
                  <a:cubicBezTo>
                    <a:pt x="25" y="98"/>
                    <a:pt x="25" y="92"/>
                    <a:pt x="25" y="89"/>
                  </a:cubicBezTo>
                  <a:cubicBezTo>
                    <a:pt x="27" y="75"/>
                    <a:pt x="25" y="38"/>
                    <a:pt x="23" y="20"/>
                  </a:cubicBezTo>
                  <a:cubicBezTo>
                    <a:pt x="23" y="14"/>
                    <a:pt x="22" y="8"/>
                    <a:pt x="22" y="4"/>
                  </a:cubicBezTo>
                  <a:cubicBezTo>
                    <a:pt x="20" y="1"/>
                    <a:pt x="21" y="1"/>
                    <a:pt x="18" y="0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60"/>
                    <a:pt x="19" y="60"/>
                    <a:pt x="20" y="65"/>
                  </a:cubicBezTo>
                  <a:cubicBezTo>
                    <a:pt x="20" y="72"/>
                    <a:pt x="20" y="68"/>
                    <a:pt x="21" y="69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0" y="73"/>
                    <a:pt x="20" y="75"/>
                    <a:pt x="20" y="75"/>
                  </a:cubicBezTo>
                  <a:cubicBezTo>
                    <a:pt x="19" y="78"/>
                    <a:pt x="19" y="80"/>
                    <a:pt x="19" y="82"/>
                  </a:cubicBezTo>
                  <a:cubicBezTo>
                    <a:pt x="20" y="87"/>
                    <a:pt x="22" y="92"/>
                    <a:pt x="18" y="95"/>
                  </a:cubicBezTo>
                  <a:cubicBezTo>
                    <a:pt x="18" y="95"/>
                    <a:pt x="17" y="96"/>
                    <a:pt x="17" y="96"/>
                  </a:cubicBezTo>
                  <a:cubicBezTo>
                    <a:pt x="15" y="100"/>
                    <a:pt x="15" y="100"/>
                    <a:pt x="15" y="100"/>
                  </a:cubicBezTo>
                  <a:cubicBezTo>
                    <a:pt x="15" y="101"/>
                    <a:pt x="15" y="106"/>
                    <a:pt x="15" y="109"/>
                  </a:cubicBezTo>
                  <a:cubicBezTo>
                    <a:pt x="19" y="107"/>
                    <a:pt x="16" y="107"/>
                    <a:pt x="18" y="108"/>
                  </a:cubicBezTo>
                  <a:cubicBezTo>
                    <a:pt x="18" y="114"/>
                    <a:pt x="18" y="116"/>
                    <a:pt x="17" y="119"/>
                  </a:cubicBezTo>
                  <a:cubicBezTo>
                    <a:pt x="16" y="117"/>
                    <a:pt x="16" y="117"/>
                    <a:pt x="16" y="113"/>
                  </a:cubicBezTo>
                  <a:cubicBezTo>
                    <a:pt x="14" y="116"/>
                    <a:pt x="13" y="120"/>
                    <a:pt x="13" y="124"/>
                  </a:cubicBezTo>
                  <a:cubicBezTo>
                    <a:pt x="13" y="128"/>
                    <a:pt x="13" y="133"/>
                    <a:pt x="13" y="138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74"/>
                    <a:pt x="2" y="168"/>
                    <a:pt x="2" y="167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3" y="178"/>
                    <a:pt x="2" y="178"/>
                    <a:pt x="3" y="176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6" y="178"/>
                    <a:pt x="6" y="178"/>
                    <a:pt x="7" y="177"/>
                  </a:cubicBezTo>
                  <a:cubicBezTo>
                    <a:pt x="7" y="182"/>
                    <a:pt x="7" y="184"/>
                    <a:pt x="7" y="190"/>
                  </a:cubicBezTo>
                  <a:cubicBezTo>
                    <a:pt x="8" y="197"/>
                    <a:pt x="2" y="213"/>
                    <a:pt x="5" y="219"/>
                  </a:cubicBezTo>
                  <a:cubicBezTo>
                    <a:pt x="8" y="216"/>
                    <a:pt x="6" y="218"/>
                    <a:pt x="7" y="213"/>
                  </a:cubicBezTo>
                  <a:cubicBezTo>
                    <a:pt x="10" y="207"/>
                    <a:pt x="10" y="207"/>
                    <a:pt x="10" y="207"/>
                  </a:cubicBezTo>
                  <a:cubicBezTo>
                    <a:pt x="11" y="203"/>
                    <a:pt x="12" y="197"/>
                    <a:pt x="13" y="193"/>
                  </a:cubicBezTo>
                  <a:cubicBezTo>
                    <a:pt x="14" y="185"/>
                    <a:pt x="13" y="186"/>
                    <a:pt x="15" y="184"/>
                  </a:cubicBezTo>
                  <a:cubicBezTo>
                    <a:pt x="15" y="185"/>
                    <a:pt x="14" y="185"/>
                    <a:pt x="14" y="187"/>
                  </a:cubicBezTo>
                  <a:cubicBezTo>
                    <a:pt x="16" y="199"/>
                    <a:pt x="14" y="193"/>
                    <a:pt x="14" y="200"/>
                  </a:cubicBezTo>
                  <a:cubicBezTo>
                    <a:pt x="18" y="200"/>
                    <a:pt x="19" y="199"/>
                    <a:pt x="19" y="197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1" y="182"/>
                    <a:pt x="20" y="178"/>
                    <a:pt x="21" y="170"/>
                  </a:cubicBezTo>
                  <a:cubicBezTo>
                    <a:pt x="16" y="170"/>
                    <a:pt x="19" y="171"/>
                    <a:pt x="14" y="169"/>
                  </a:cubicBezTo>
                  <a:cubicBezTo>
                    <a:pt x="15" y="168"/>
                    <a:pt x="13" y="167"/>
                    <a:pt x="17" y="169"/>
                  </a:cubicBezTo>
                  <a:cubicBezTo>
                    <a:pt x="17" y="167"/>
                    <a:pt x="16" y="164"/>
                    <a:pt x="18" y="164"/>
                  </a:cubicBezTo>
                  <a:cubicBezTo>
                    <a:pt x="21" y="165"/>
                    <a:pt x="17" y="166"/>
                    <a:pt x="22" y="167"/>
                  </a:cubicBezTo>
                  <a:cubicBezTo>
                    <a:pt x="20" y="157"/>
                    <a:pt x="23" y="154"/>
                    <a:pt x="23" y="150"/>
                  </a:cubicBezTo>
                  <a:cubicBezTo>
                    <a:pt x="22" y="142"/>
                    <a:pt x="23" y="137"/>
                    <a:pt x="24" y="128"/>
                  </a:cubicBezTo>
                  <a:cubicBezTo>
                    <a:pt x="20" y="127"/>
                    <a:pt x="20" y="127"/>
                    <a:pt x="20" y="127"/>
                  </a:cubicBezTo>
                  <a:cubicBezTo>
                    <a:pt x="22" y="124"/>
                    <a:pt x="20" y="126"/>
                    <a:pt x="23" y="124"/>
                  </a:cubicBezTo>
                  <a:cubicBezTo>
                    <a:pt x="24" y="123"/>
                    <a:pt x="25" y="122"/>
                    <a:pt x="25" y="122"/>
                  </a:cubicBezTo>
                  <a:cubicBezTo>
                    <a:pt x="25" y="119"/>
                    <a:pt x="24" y="112"/>
                    <a:pt x="22" y="108"/>
                  </a:cubicBezTo>
                  <a:cubicBezTo>
                    <a:pt x="23" y="106"/>
                    <a:pt x="23" y="106"/>
                    <a:pt x="23" y="105"/>
                  </a:cubicBezTo>
                  <a:cubicBezTo>
                    <a:pt x="26" y="102"/>
                    <a:pt x="26" y="102"/>
                    <a:pt x="26" y="102"/>
                  </a:cubicBezTo>
                  <a:lnTo>
                    <a:pt x="25" y="1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2" name="Freeform 87"/>
            <p:cNvSpPr>
              <a:spLocks noEditPoints="1"/>
            </p:cNvSpPr>
            <p:nvPr/>
          </p:nvSpPr>
          <p:spPr bwMode="auto">
            <a:xfrm>
              <a:off x="2473407" y="5354682"/>
              <a:ext cx="35224" cy="132286"/>
            </a:xfrm>
            <a:custGeom>
              <a:avLst/>
              <a:gdLst>
                <a:gd name="T0" fmla="*/ 20 w 35"/>
                <a:gd name="T1" fmla="*/ 26 h 131"/>
                <a:gd name="T2" fmla="*/ 18 w 35"/>
                <a:gd name="T3" fmla="*/ 34 h 131"/>
                <a:gd name="T4" fmla="*/ 22 w 35"/>
                <a:gd name="T5" fmla="*/ 21 h 131"/>
                <a:gd name="T6" fmla="*/ 22 w 35"/>
                <a:gd name="T7" fmla="*/ 24 h 131"/>
                <a:gd name="T8" fmla="*/ 29 w 35"/>
                <a:gd name="T9" fmla="*/ 0 h 131"/>
                <a:gd name="T10" fmla="*/ 22 w 35"/>
                <a:gd name="T11" fmla="*/ 2 h 131"/>
                <a:gd name="T12" fmla="*/ 13 w 35"/>
                <a:gd name="T13" fmla="*/ 31 h 131"/>
                <a:gd name="T14" fmla="*/ 7 w 35"/>
                <a:gd name="T15" fmla="*/ 55 h 131"/>
                <a:gd name="T16" fmla="*/ 6 w 35"/>
                <a:gd name="T17" fmla="*/ 60 h 131"/>
                <a:gd name="T18" fmla="*/ 11 w 35"/>
                <a:gd name="T19" fmla="*/ 55 h 131"/>
                <a:gd name="T20" fmla="*/ 14 w 35"/>
                <a:gd name="T21" fmla="*/ 47 h 131"/>
                <a:gd name="T22" fmla="*/ 15 w 35"/>
                <a:gd name="T23" fmla="*/ 48 h 131"/>
                <a:gd name="T24" fmla="*/ 6 w 35"/>
                <a:gd name="T25" fmla="*/ 83 h 131"/>
                <a:gd name="T26" fmla="*/ 8 w 35"/>
                <a:gd name="T27" fmla="*/ 91 h 131"/>
                <a:gd name="T28" fmla="*/ 17 w 35"/>
                <a:gd name="T29" fmla="*/ 70 h 131"/>
                <a:gd name="T30" fmla="*/ 27 w 35"/>
                <a:gd name="T31" fmla="*/ 53 h 131"/>
                <a:gd name="T32" fmla="*/ 21 w 35"/>
                <a:gd name="T33" fmla="*/ 70 h 131"/>
                <a:gd name="T34" fmla="*/ 7 w 35"/>
                <a:gd name="T35" fmla="*/ 107 h 131"/>
                <a:gd name="T36" fmla="*/ 3 w 35"/>
                <a:gd name="T37" fmla="*/ 123 h 131"/>
                <a:gd name="T38" fmla="*/ 5 w 35"/>
                <a:gd name="T39" fmla="*/ 131 h 131"/>
                <a:gd name="T40" fmla="*/ 12 w 35"/>
                <a:gd name="T41" fmla="*/ 118 h 131"/>
                <a:gd name="T42" fmla="*/ 18 w 35"/>
                <a:gd name="T43" fmla="*/ 105 h 131"/>
                <a:gd name="T44" fmla="*/ 23 w 35"/>
                <a:gd name="T45" fmla="*/ 89 h 131"/>
                <a:gd name="T46" fmla="*/ 24 w 35"/>
                <a:gd name="T47" fmla="*/ 88 h 131"/>
                <a:gd name="T48" fmla="*/ 26 w 35"/>
                <a:gd name="T49" fmla="*/ 74 h 131"/>
                <a:gd name="T50" fmla="*/ 27 w 35"/>
                <a:gd name="T51" fmla="*/ 67 h 131"/>
                <a:gd name="T52" fmla="*/ 22 w 35"/>
                <a:gd name="T53" fmla="*/ 81 h 131"/>
                <a:gd name="T54" fmla="*/ 21 w 35"/>
                <a:gd name="T55" fmla="*/ 74 h 131"/>
                <a:gd name="T56" fmla="*/ 33 w 35"/>
                <a:gd name="T57" fmla="*/ 56 h 131"/>
                <a:gd name="T58" fmla="*/ 30 w 35"/>
                <a:gd name="T59" fmla="*/ 36 h 131"/>
                <a:gd name="T60" fmla="*/ 27 w 35"/>
                <a:gd name="T61" fmla="*/ 30 h 131"/>
                <a:gd name="T62" fmla="*/ 29 w 35"/>
                <a:gd name="T63" fmla="*/ 1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" h="131">
                  <a:moveTo>
                    <a:pt x="18" y="34"/>
                  </a:moveTo>
                  <a:cubicBezTo>
                    <a:pt x="18" y="28"/>
                    <a:pt x="18" y="30"/>
                    <a:pt x="20" y="26"/>
                  </a:cubicBezTo>
                  <a:cubicBezTo>
                    <a:pt x="21" y="28"/>
                    <a:pt x="21" y="27"/>
                    <a:pt x="20" y="31"/>
                  </a:cubicBezTo>
                  <a:cubicBezTo>
                    <a:pt x="20" y="34"/>
                    <a:pt x="20" y="34"/>
                    <a:pt x="18" y="34"/>
                  </a:cubicBezTo>
                  <a:close/>
                  <a:moveTo>
                    <a:pt x="22" y="24"/>
                  </a:moveTo>
                  <a:cubicBezTo>
                    <a:pt x="22" y="24"/>
                    <a:pt x="20" y="25"/>
                    <a:pt x="22" y="21"/>
                  </a:cubicBezTo>
                  <a:cubicBezTo>
                    <a:pt x="22" y="19"/>
                    <a:pt x="22" y="18"/>
                    <a:pt x="25" y="20"/>
                  </a:cubicBezTo>
                  <a:lnTo>
                    <a:pt x="22" y="24"/>
                  </a:lnTo>
                  <a:close/>
                  <a:moveTo>
                    <a:pt x="27" y="9"/>
                  </a:moveTo>
                  <a:cubicBezTo>
                    <a:pt x="29" y="7"/>
                    <a:pt x="28" y="10"/>
                    <a:pt x="29" y="0"/>
                  </a:cubicBezTo>
                  <a:cubicBezTo>
                    <a:pt x="27" y="1"/>
                    <a:pt x="27" y="0"/>
                    <a:pt x="26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9"/>
                    <a:pt x="20" y="15"/>
                    <a:pt x="16" y="19"/>
                  </a:cubicBezTo>
                  <a:cubicBezTo>
                    <a:pt x="15" y="25"/>
                    <a:pt x="16" y="28"/>
                    <a:pt x="13" y="31"/>
                  </a:cubicBezTo>
                  <a:cubicBezTo>
                    <a:pt x="12" y="34"/>
                    <a:pt x="13" y="38"/>
                    <a:pt x="12" y="40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7"/>
                    <a:pt x="6" y="58"/>
                    <a:pt x="6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12" y="55"/>
                    <a:pt x="10" y="60"/>
                    <a:pt x="11" y="55"/>
                  </a:cubicBezTo>
                  <a:cubicBezTo>
                    <a:pt x="11" y="54"/>
                    <a:pt x="12" y="53"/>
                    <a:pt x="12" y="52"/>
                  </a:cubicBezTo>
                  <a:cubicBezTo>
                    <a:pt x="13" y="49"/>
                    <a:pt x="12" y="50"/>
                    <a:pt x="14" y="4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4"/>
                    <a:pt x="18" y="3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5" y="85"/>
                    <a:pt x="4" y="83"/>
                    <a:pt x="3" y="87"/>
                  </a:cubicBezTo>
                  <a:cubicBezTo>
                    <a:pt x="6" y="93"/>
                    <a:pt x="6" y="91"/>
                    <a:pt x="8" y="91"/>
                  </a:cubicBezTo>
                  <a:cubicBezTo>
                    <a:pt x="8" y="88"/>
                    <a:pt x="10" y="86"/>
                    <a:pt x="12" y="80"/>
                  </a:cubicBezTo>
                  <a:cubicBezTo>
                    <a:pt x="13" y="76"/>
                    <a:pt x="15" y="75"/>
                    <a:pt x="17" y="70"/>
                  </a:cubicBezTo>
                  <a:cubicBezTo>
                    <a:pt x="18" y="68"/>
                    <a:pt x="17" y="68"/>
                    <a:pt x="19" y="65"/>
                  </a:cubicBezTo>
                  <a:cubicBezTo>
                    <a:pt x="25" y="57"/>
                    <a:pt x="19" y="54"/>
                    <a:pt x="27" y="53"/>
                  </a:cubicBezTo>
                  <a:cubicBezTo>
                    <a:pt x="26" y="58"/>
                    <a:pt x="24" y="63"/>
                    <a:pt x="21" y="65"/>
                  </a:cubicBezTo>
                  <a:cubicBezTo>
                    <a:pt x="21" y="65"/>
                    <a:pt x="22" y="64"/>
                    <a:pt x="21" y="70"/>
                  </a:cubicBezTo>
                  <a:cubicBezTo>
                    <a:pt x="21" y="70"/>
                    <a:pt x="20" y="70"/>
                    <a:pt x="20" y="71"/>
                  </a:cubicBezTo>
                  <a:cubicBezTo>
                    <a:pt x="17" y="74"/>
                    <a:pt x="8" y="103"/>
                    <a:pt x="7" y="107"/>
                  </a:cubicBezTo>
                  <a:cubicBezTo>
                    <a:pt x="6" y="112"/>
                    <a:pt x="5" y="113"/>
                    <a:pt x="5" y="114"/>
                  </a:cubicBezTo>
                  <a:cubicBezTo>
                    <a:pt x="4" y="118"/>
                    <a:pt x="5" y="119"/>
                    <a:pt x="3" y="123"/>
                  </a:cubicBezTo>
                  <a:cubicBezTo>
                    <a:pt x="1" y="126"/>
                    <a:pt x="0" y="125"/>
                    <a:pt x="1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7" y="127"/>
                    <a:pt x="7" y="124"/>
                    <a:pt x="7" y="119"/>
                  </a:cubicBezTo>
                  <a:cubicBezTo>
                    <a:pt x="12" y="118"/>
                    <a:pt x="12" y="118"/>
                    <a:pt x="12" y="118"/>
                  </a:cubicBezTo>
                  <a:cubicBezTo>
                    <a:pt x="12" y="116"/>
                    <a:pt x="12" y="116"/>
                    <a:pt x="14" y="112"/>
                  </a:cubicBezTo>
                  <a:cubicBezTo>
                    <a:pt x="18" y="108"/>
                    <a:pt x="16" y="111"/>
                    <a:pt x="18" y="105"/>
                  </a:cubicBezTo>
                  <a:cubicBezTo>
                    <a:pt x="23" y="90"/>
                    <a:pt x="23" y="90"/>
                    <a:pt x="23" y="90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8"/>
                    <a:pt x="24" y="88"/>
                    <a:pt x="24" y="88"/>
                  </a:cubicBezTo>
                  <a:cubicBezTo>
                    <a:pt x="24" y="88"/>
                    <a:pt x="24" y="87"/>
                    <a:pt x="24" y="87"/>
                  </a:cubicBezTo>
                  <a:cubicBezTo>
                    <a:pt x="25" y="83"/>
                    <a:pt x="28" y="78"/>
                    <a:pt x="26" y="74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4" y="72"/>
                    <a:pt x="25" y="72"/>
                    <a:pt x="24" y="76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1" y="83"/>
                    <a:pt x="21" y="82"/>
                    <a:pt x="19" y="83"/>
                  </a:cubicBezTo>
                  <a:cubicBezTo>
                    <a:pt x="20" y="81"/>
                    <a:pt x="20" y="77"/>
                    <a:pt x="21" y="74"/>
                  </a:cubicBezTo>
                  <a:cubicBezTo>
                    <a:pt x="23" y="69"/>
                    <a:pt x="23" y="72"/>
                    <a:pt x="24" y="68"/>
                  </a:cubicBezTo>
                  <a:cubicBezTo>
                    <a:pt x="28" y="55"/>
                    <a:pt x="29" y="56"/>
                    <a:pt x="33" y="56"/>
                  </a:cubicBezTo>
                  <a:cubicBezTo>
                    <a:pt x="35" y="47"/>
                    <a:pt x="35" y="49"/>
                    <a:pt x="35" y="38"/>
                  </a:cubicBezTo>
                  <a:cubicBezTo>
                    <a:pt x="34" y="39"/>
                    <a:pt x="31" y="42"/>
                    <a:pt x="30" y="36"/>
                  </a:cubicBezTo>
                  <a:cubicBezTo>
                    <a:pt x="30" y="33"/>
                    <a:pt x="30" y="34"/>
                    <a:pt x="30" y="3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9" y="29"/>
                    <a:pt x="28" y="30"/>
                    <a:pt x="29" y="28"/>
                  </a:cubicBezTo>
                  <a:cubicBezTo>
                    <a:pt x="27" y="20"/>
                    <a:pt x="28" y="18"/>
                    <a:pt x="29" y="10"/>
                  </a:cubicBezTo>
                  <a:cubicBezTo>
                    <a:pt x="28" y="10"/>
                    <a:pt x="27" y="9"/>
                    <a:pt x="2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3" name="Freeform 88"/>
            <p:cNvSpPr>
              <a:spLocks/>
            </p:cNvSpPr>
            <p:nvPr/>
          </p:nvSpPr>
          <p:spPr bwMode="auto">
            <a:xfrm>
              <a:off x="2568903" y="5692050"/>
              <a:ext cx="56358" cy="255961"/>
            </a:xfrm>
            <a:custGeom>
              <a:avLst/>
              <a:gdLst>
                <a:gd name="T0" fmla="*/ 10 w 56"/>
                <a:gd name="T1" fmla="*/ 32 h 255"/>
                <a:gd name="T2" fmla="*/ 8 w 56"/>
                <a:gd name="T3" fmla="*/ 22 h 255"/>
                <a:gd name="T4" fmla="*/ 6 w 56"/>
                <a:gd name="T5" fmla="*/ 15 h 255"/>
                <a:gd name="T6" fmla="*/ 1 w 56"/>
                <a:gd name="T7" fmla="*/ 1 h 255"/>
                <a:gd name="T8" fmla="*/ 0 w 56"/>
                <a:gd name="T9" fmla="*/ 0 h 255"/>
                <a:gd name="T10" fmla="*/ 2 w 56"/>
                <a:gd name="T11" fmla="*/ 19 h 255"/>
                <a:gd name="T12" fmla="*/ 8 w 56"/>
                <a:gd name="T13" fmla="*/ 42 h 255"/>
                <a:gd name="T14" fmla="*/ 9 w 56"/>
                <a:gd name="T15" fmla="*/ 46 h 255"/>
                <a:gd name="T16" fmla="*/ 13 w 56"/>
                <a:gd name="T17" fmla="*/ 56 h 255"/>
                <a:gd name="T18" fmla="*/ 16 w 56"/>
                <a:gd name="T19" fmla="*/ 71 h 255"/>
                <a:gd name="T20" fmla="*/ 23 w 56"/>
                <a:gd name="T21" fmla="*/ 93 h 255"/>
                <a:gd name="T22" fmla="*/ 27 w 56"/>
                <a:gd name="T23" fmla="*/ 107 h 255"/>
                <a:gd name="T24" fmla="*/ 30 w 56"/>
                <a:gd name="T25" fmla="*/ 114 h 255"/>
                <a:gd name="T26" fmla="*/ 41 w 56"/>
                <a:gd name="T27" fmla="*/ 169 h 255"/>
                <a:gd name="T28" fmla="*/ 44 w 56"/>
                <a:gd name="T29" fmla="*/ 186 h 255"/>
                <a:gd name="T30" fmla="*/ 49 w 56"/>
                <a:gd name="T31" fmla="*/ 221 h 255"/>
                <a:gd name="T32" fmla="*/ 50 w 56"/>
                <a:gd name="T33" fmla="*/ 255 h 255"/>
                <a:gd name="T34" fmla="*/ 51 w 56"/>
                <a:gd name="T35" fmla="*/ 253 h 255"/>
                <a:gd name="T36" fmla="*/ 55 w 56"/>
                <a:gd name="T37" fmla="*/ 250 h 255"/>
                <a:gd name="T38" fmla="*/ 54 w 56"/>
                <a:gd name="T39" fmla="*/ 248 h 255"/>
                <a:gd name="T40" fmla="*/ 52 w 56"/>
                <a:gd name="T41" fmla="*/ 245 h 255"/>
                <a:gd name="T42" fmla="*/ 53 w 56"/>
                <a:gd name="T43" fmla="*/ 237 h 255"/>
                <a:gd name="T44" fmla="*/ 53 w 56"/>
                <a:gd name="T45" fmla="*/ 227 h 255"/>
                <a:gd name="T46" fmla="*/ 54 w 56"/>
                <a:gd name="T47" fmla="*/ 218 h 255"/>
                <a:gd name="T48" fmla="*/ 53 w 56"/>
                <a:gd name="T49" fmla="*/ 207 h 255"/>
                <a:gd name="T50" fmla="*/ 52 w 56"/>
                <a:gd name="T51" fmla="*/ 188 h 255"/>
                <a:gd name="T52" fmla="*/ 49 w 56"/>
                <a:gd name="T53" fmla="*/ 169 h 255"/>
                <a:gd name="T54" fmla="*/ 42 w 56"/>
                <a:gd name="T55" fmla="*/ 132 h 255"/>
                <a:gd name="T56" fmla="*/ 38 w 56"/>
                <a:gd name="T57" fmla="*/ 114 h 255"/>
                <a:gd name="T58" fmla="*/ 33 w 56"/>
                <a:gd name="T59" fmla="*/ 97 h 255"/>
                <a:gd name="T60" fmla="*/ 29 w 56"/>
                <a:gd name="T61" fmla="*/ 86 h 255"/>
                <a:gd name="T62" fmla="*/ 27 w 56"/>
                <a:gd name="T63" fmla="*/ 72 h 255"/>
                <a:gd name="T64" fmla="*/ 21 w 56"/>
                <a:gd name="T65" fmla="*/ 60 h 255"/>
                <a:gd name="T66" fmla="*/ 18 w 56"/>
                <a:gd name="T67" fmla="*/ 46 h 255"/>
                <a:gd name="T68" fmla="*/ 14 w 56"/>
                <a:gd name="T69" fmla="*/ 39 h 255"/>
                <a:gd name="T70" fmla="*/ 10 w 56"/>
                <a:gd name="T71" fmla="*/ 3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255">
                  <a:moveTo>
                    <a:pt x="10" y="32"/>
                  </a:moveTo>
                  <a:cubicBezTo>
                    <a:pt x="10" y="27"/>
                    <a:pt x="10" y="27"/>
                    <a:pt x="8" y="22"/>
                  </a:cubicBezTo>
                  <a:cubicBezTo>
                    <a:pt x="7" y="19"/>
                    <a:pt x="7" y="17"/>
                    <a:pt x="6" y="1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7"/>
                    <a:pt x="1" y="12"/>
                    <a:pt x="2" y="19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5"/>
                    <a:pt x="9" y="46"/>
                  </a:cubicBezTo>
                  <a:cubicBezTo>
                    <a:pt x="11" y="49"/>
                    <a:pt x="9" y="47"/>
                    <a:pt x="13" y="56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9" y="80"/>
                    <a:pt x="19" y="73"/>
                    <a:pt x="23" y="93"/>
                  </a:cubicBezTo>
                  <a:cubicBezTo>
                    <a:pt x="27" y="107"/>
                    <a:pt x="27" y="107"/>
                    <a:pt x="27" y="107"/>
                  </a:cubicBezTo>
                  <a:cubicBezTo>
                    <a:pt x="29" y="111"/>
                    <a:pt x="29" y="108"/>
                    <a:pt x="30" y="114"/>
                  </a:cubicBezTo>
                  <a:cubicBezTo>
                    <a:pt x="41" y="169"/>
                    <a:pt x="41" y="169"/>
                    <a:pt x="41" y="169"/>
                  </a:cubicBezTo>
                  <a:cubicBezTo>
                    <a:pt x="42" y="174"/>
                    <a:pt x="44" y="181"/>
                    <a:pt x="44" y="186"/>
                  </a:cubicBezTo>
                  <a:cubicBezTo>
                    <a:pt x="47" y="204"/>
                    <a:pt x="47" y="193"/>
                    <a:pt x="49" y="221"/>
                  </a:cubicBezTo>
                  <a:cubicBezTo>
                    <a:pt x="50" y="255"/>
                    <a:pt x="50" y="255"/>
                    <a:pt x="50" y="255"/>
                  </a:cubicBezTo>
                  <a:cubicBezTo>
                    <a:pt x="52" y="254"/>
                    <a:pt x="50" y="255"/>
                    <a:pt x="51" y="253"/>
                  </a:cubicBezTo>
                  <a:cubicBezTo>
                    <a:pt x="55" y="250"/>
                    <a:pt x="55" y="250"/>
                    <a:pt x="55" y="250"/>
                  </a:cubicBezTo>
                  <a:cubicBezTo>
                    <a:pt x="55" y="250"/>
                    <a:pt x="54" y="248"/>
                    <a:pt x="54" y="248"/>
                  </a:cubicBezTo>
                  <a:cubicBezTo>
                    <a:pt x="53" y="246"/>
                    <a:pt x="53" y="245"/>
                    <a:pt x="52" y="245"/>
                  </a:cubicBezTo>
                  <a:cubicBezTo>
                    <a:pt x="56" y="241"/>
                    <a:pt x="53" y="242"/>
                    <a:pt x="53" y="237"/>
                  </a:cubicBezTo>
                  <a:cubicBezTo>
                    <a:pt x="53" y="233"/>
                    <a:pt x="54" y="232"/>
                    <a:pt x="53" y="227"/>
                  </a:cubicBezTo>
                  <a:cubicBezTo>
                    <a:pt x="53" y="225"/>
                    <a:pt x="54" y="222"/>
                    <a:pt x="54" y="218"/>
                  </a:cubicBezTo>
                  <a:cubicBezTo>
                    <a:pt x="54" y="213"/>
                    <a:pt x="53" y="212"/>
                    <a:pt x="53" y="207"/>
                  </a:cubicBezTo>
                  <a:cubicBezTo>
                    <a:pt x="53" y="201"/>
                    <a:pt x="53" y="195"/>
                    <a:pt x="52" y="188"/>
                  </a:cubicBezTo>
                  <a:cubicBezTo>
                    <a:pt x="50" y="183"/>
                    <a:pt x="50" y="175"/>
                    <a:pt x="49" y="169"/>
                  </a:cubicBezTo>
                  <a:cubicBezTo>
                    <a:pt x="47" y="156"/>
                    <a:pt x="45" y="144"/>
                    <a:pt x="42" y="132"/>
                  </a:cubicBezTo>
                  <a:cubicBezTo>
                    <a:pt x="41" y="126"/>
                    <a:pt x="39" y="121"/>
                    <a:pt x="38" y="114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29" y="93"/>
                    <a:pt x="32" y="93"/>
                    <a:pt x="29" y="86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2" y="68"/>
                    <a:pt x="24" y="70"/>
                    <a:pt x="21" y="60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5"/>
                    <a:pt x="15" y="47"/>
                    <a:pt x="14" y="39"/>
                  </a:cubicBezTo>
                  <a:cubicBezTo>
                    <a:pt x="12" y="32"/>
                    <a:pt x="10" y="34"/>
                    <a:pt x="10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4" name="Freeform 89"/>
            <p:cNvSpPr>
              <a:spLocks/>
            </p:cNvSpPr>
            <p:nvPr/>
          </p:nvSpPr>
          <p:spPr bwMode="auto">
            <a:xfrm>
              <a:off x="2221360" y="5739015"/>
              <a:ext cx="77493" cy="172989"/>
            </a:xfrm>
            <a:custGeom>
              <a:avLst/>
              <a:gdLst>
                <a:gd name="T0" fmla="*/ 11 w 77"/>
                <a:gd name="T1" fmla="*/ 21 h 172"/>
                <a:gd name="T2" fmla="*/ 8 w 77"/>
                <a:gd name="T3" fmla="*/ 14 h 172"/>
                <a:gd name="T4" fmla="*/ 6 w 77"/>
                <a:gd name="T5" fmla="*/ 6 h 172"/>
                <a:gd name="T6" fmla="*/ 2 w 77"/>
                <a:gd name="T7" fmla="*/ 0 h 172"/>
                <a:gd name="T8" fmla="*/ 1 w 77"/>
                <a:gd name="T9" fmla="*/ 9 h 172"/>
                <a:gd name="T10" fmla="*/ 3 w 77"/>
                <a:gd name="T11" fmla="*/ 10 h 172"/>
                <a:gd name="T12" fmla="*/ 12 w 77"/>
                <a:gd name="T13" fmla="*/ 37 h 172"/>
                <a:gd name="T14" fmla="*/ 17 w 77"/>
                <a:gd name="T15" fmla="*/ 51 h 172"/>
                <a:gd name="T16" fmla="*/ 25 w 77"/>
                <a:gd name="T17" fmla="*/ 67 h 172"/>
                <a:gd name="T18" fmla="*/ 24 w 77"/>
                <a:gd name="T19" fmla="*/ 71 h 172"/>
                <a:gd name="T20" fmla="*/ 28 w 77"/>
                <a:gd name="T21" fmla="*/ 76 h 172"/>
                <a:gd name="T22" fmla="*/ 34 w 77"/>
                <a:gd name="T23" fmla="*/ 94 h 172"/>
                <a:gd name="T24" fmla="*/ 39 w 77"/>
                <a:gd name="T25" fmla="*/ 99 h 172"/>
                <a:gd name="T26" fmla="*/ 42 w 77"/>
                <a:gd name="T27" fmla="*/ 105 h 172"/>
                <a:gd name="T28" fmla="*/ 43 w 77"/>
                <a:gd name="T29" fmla="*/ 106 h 172"/>
                <a:gd name="T30" fmla="*/ 49 w 77"/>
                <a:gd name="T31" fmla="*/ 120 h 172"/>
                <a:gd name="T32" fmla="*/ 50 w 77"/>
                <a:gd name="T33" fmla="*/ 121 h 172"/>
                <a:gd name="T34" fmla="*/ 51 w 77"/>
                <a:gd name="T35" fmla="*/ 124 h 172"/>
                <a:gd name="T36" fmla="*/ 57 w 77"/>
                <a:gd name="T37" fmla="*/ 135 h 172"/>
                <a:gd name="T38" fmla="*/ 57 w 77"/>
                <a:gd name="T39" fmla="*/ 136 h 172"/>
                <a:gd name="T40" fmla="*/ 58 w 77"/>
                <a:gd name="T41" fmla="*/ 138 h 172"/>
                <a:gd name="T42" fmla="*/ 67 w 77"/>
                <a:gd name="T43" fmla="*/ 159 h 172"/>
                <a:gd name="T44" fmla="*/ 68 w 77"/>
                <a:gd name="T45" fmla="*/ 163 h 172"/>
                <a:gd name="T46" fmla="*/ 70 w 77"/>
                <a:gd name="T47" fmla="*/ 164 h 172"/>
                <a:gd name="T48" fmla="*/ 71 w 77"/>
                <a:gd name="T49" fmla="*/ 165 h 172"/>
                <a:gd name="T50" fmla="*/ 74 w 77"/>
                <a:gd name="T51" fmla="*/ 172 h 172"/>
                <a:gd name="T52" fmla="*/ 74 w 77"/>
                <a:gd name="T53" fmla="*/ 163 h 172"/>
                <a:gd name="T54" fmla="*/ 72 w 77"/>
                <a:gd name="T55" fmla="*/ 155 h 172"/>
                <a:gd name="T56" fmla="*/ 64 w 77"/>
                <a:gd name="T57" fmla="*/ 129 h 172"/>
                <a:gd name="T58" fmla="*/ 63 w 77"/>
                <a:gd name="T59" fmla="*/ 127 h 172"/>
                <a:gd name="T60" fmla="*/ 60 w 77"/>
                <a:gd name="T61" fmla="*/ 119 h 172"/>
                <a:gd name="T62" fmla="*/ 57 w 77"/>
                <a:gd name="T63" fmla="*/ 112 h 172"/>
                <a:gd name="T64" fmla="*/ 53 w 77"/>
                <a:gd name="T65" fmla="*/ 105 h 172"/>
                <a:gd name="T66" fmla="*/ 43 w 77"/>
                <a:gd name="T67" fmla="*/ 84 h 172"/>
                <a:gd name="T68" fmla="*/ 23 w 77"/>
                <a:gd name="T69" fmla="*/ 41 h 172"/>
                <a:gd name="T70" fmla="*/ 20 w 77"/>
                <a:gd name="T71" fmla="*/ 38 h 172"/>
                <a:gd name="T72" fmla="*/ 19 w 77"/>
                <a:gd name="T73" fmla="*/ 35 h 172"/>
                <a:gd name="T74" fmla="*/ 11 w 77"/>
                <a:gd name="T75" fmla="*/ 2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172">
                  <a:moveTo>
                    <a:pt x="11" y="21"/>
                  </a:moveTo>
                  <a:cubicBezTo>
                    <a:pt x="9" y="19"/>
                    <a:pt x="10" y="18"/>
                    <a:pt x="8" y="1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4"/>
                    <a:pt x="1" y="4"/>
                    <a:pt x="1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4"/>
                    <a:pt x="10" y="34"/>
                    <a:pt x="12" y="37"/>
                  </a:cubicBezTo>
                  <a:cubicBezTo>
                    <a:pt x="17" y="45"/>
                    <a:pt x="13" y="44"/>
                    <a:pt x="17" y="51"/>
                  </a:cubicBezTo>
                  <a:cubicBezTo>
                    <a:pt x="21" y="56"/>
                    <a:pt x="20" y="64"/>
                    <a:pt x="25" y="6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7" y="71"/>
                    <a:pt x="26" y="72"/>
                    <a:pt x="28" y="76"/>
                  </a:cubicBezTo>
                  <a:cubicBezTo>
                    <a:pt x="34" y="94"/>
                    <a:pt x="34" y="94"/>
                    <a:pt x="34" y="94"/>
                  </a:cubicBezTo>
                  <a:cubicBezTo>
                    <a:pt x="37" y="95"/>
                    <a:pt x="38" y="96"/>
                    <a:pt x="39" y="99"/>
                  </a:cubicBezTo>
                  <a:cubicBezTo>
                    <a:pt x="39" y="100"/>
                    <a:pt x="42" y="107"/>
                    <a:pt x="42" y="105"/>
                  </a:cubicBezTo>
                  <a:cubicBezTo>
                    <a:pt x="42" y="105"/>
                    <a:pt x="43" y="106"/>
                    <a:pt x="43" y="106"/>
                  </a:cubicBezTo>
                  <a:cubicBezTo>
                    <a:pt x="42" y="118"/>
                    <a:pt x="45" y="113"/>
                    <a:pt x="49" y="120"/>
                  </a:cubicBezTo>
                  <a:cubicBezTo>
                    <a:pt x="49" y="121"/>
                    <a:pt x="50" y="121"/>
                    <a:pt x="50" y="121"/>
                  </a:cubicBezTo>
                  <a:cubicBezTo>
                    <a:pt x="51" y="124"/>
                    <a:pt x="51" y="124"/>
                    <a:pt x="51" y="124"/>
                  </a:cubicBezTo>
                  <a:cubicBezTo>
                    <a:pt x="54" y="128"/>
                    <a:pt x="52" y="127"/>
                    <a:pt x="57" y="135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7"/>
                    <a:pt x="57" y="137"/>
                    <a:pt x="58" y="138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8" y="162"/>
                    <a:pt x="67" y="158"/>
                    <a:pt x="68" y="163"/>
                  </a:cubicBezTo>
                  <a:cubicBezTo>
                    <a:pt x="70" y="163"/>
                    <a:pt x="69" y="162"/>
                    <a:pt x="70" y="164"/>
                  </a:cubicBezTo>
                  <a:cubicBezTo>
                    <a:pt x="70" y="164"/>
                    <a:pt x="71" y="164"/>
                    <a:pt x="71" y="165"/>
                  </a:cubicBezTo>
                  <a:cubicBezTo>
                    <a:pt x="73" y="169"/>
                    <a:pt x="71" y="169"/>
                    <a:pt x="74" y="172"/>
                  </a:cubicBezTo>
                  <a:cubicBezTo>
                    <a:pt x="77" y="168"/>
                    <a:pt x="74" y="166"/>
                    <a:pt x="74" y="163"/>
                  </a:cubicBezTo>
                  <a:cubicBezTo>
                    <a:pt x="73" y="161"/>
                    <a:pt x="73" y="158"/>
                    <a:pt x="72" y="155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58" y="120"/>
                    <a:pt x="62" y="124"/>
                    <a:pt x="60" y="119"/>
                  </a:cubicBezTo>
                  <a:cubicBezTo>
                    <a:pt x="57" y="115"/>
                    <a:pt x="56" y="117"/>
                    <a:pt x="57" y="112"/>
                  </a:cubicBezTo>
                  <a:cubicBezTo>
                    <a:pt x="52" y="110"/>
                    <a:pt x="56" y="110"/>
                    <a:pt x="53" y="105"/>
                  </a:cubicBezTo>
                  <a:cubicBezTo>
                    <a:pt x="49" y="98"/>
                    <a:pt x="47" y="91"/>
                    <a:pt x="43" y="8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0" y="38"/>
                    <a:pt x="22" y="42"/>
                    <a:pt x="20" y="38"/>
                  </a:cubicBezTo>
                  <a:cubicBezTo>
                    <a:pt x="19" y="37"/>
                    <a:pt x="19" y="36"/>
                    <a:pt x="19" y="35"/>
                  </a:cubicBezTo>
                  <a:cubicBezTo>
                    <a:pt x="16" y="27"/>
                    <a:pt x="16" y="26"/>
                    <a:pt x="11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5" name="Freeform 90"/>
            <p:cNvSpPr>
              <a:spLocks/>
            </p:cNvSpPr>
            <p:nvPr/>
          </p:nvSpPr>
          <p:spPr bwMode="auto">
            <a:xfrm>
              <a:off x="2735630" y="4283090"/>
              <a:ext cx="36007" cy="135417"/>
            </a:xfrm>
            <a:custGeom>
              <a:avLst/>
              <a:gdLst>
                <a:gd name="T0" fmla="*/ 11 w 36"/>
                <a:gd name="T1" fmla="*/ 105 h 135"/>
                <a:gd name="T2" fmla="*/ 11 w 36"/>
                <a:gd name="T3" fmla="*/ 99 h 135"/>
                <a:gd name="T4" fmla="*/ 22 w 36"/>
                <a:gd name="T5" fmla="*/ 40 h 135"/>
                <a:gd name="T6" fmla="*/ 27 w 36"/>
                <a:gd name="T7" fmla="*/ 0 h 135"/>
                <a:gd name="T8" fmla="*/ 22 w 36"/>
                <a:gd name="T9" fmla="*/ 4 h 135"/>
                <a:gd name="T10" fmla="*/ 21 w 36"/>
                <a:gd name="T11" fmla="*/ 21 h 135"/>
                <a:gd name="T12" fmla="*/ 3 w 36"/>
                <a:gd name="T13" fmla="*/ 97 h 135"/>
                <a:gd name="T14" fmla="*/ 4 w 36"/>
                <a:gd name="T15" fmla="*/ 114 h 135"/>
                <a:gd name="T16" fmla="*/ 3 w 36"/>
                <a:gd name="T17" fmla="*/ 125 h 135"/>
                <a:gd name="T18" fmla="*/ 1 w 36"/>
                <a:gd name="T19" fmla="*/ 135 h 135"/>
                <a:gd name="T20" fmla="*/ 7 w 36"/>
                <a:gd name="T21" fmla="*/ 125 h 135"/>
                <a:gd name="T22" fmla="*/ 9 w 36"/>
                <a:gd name="T23" fmla="*/ 122 h 135"/>
                <a:gd name="T24" fmla="*/ 7 w 36"/>
                <a:gd name="T25" fmla="*/ 118 h 135"/>
                <a:gd name="T26" fmla="*/ 11 w 36"/>
                <a:gd name="T27" fmla="*/ 120 h 135"/>
                <a:gd name="T28" fmla="*/ 8 w 36"/>
                <a:gd name="T29" fmla="*/ 112 h 135"/>
                <a:gd name="T30" fmla="*/ 14 w 36"/>
                <a:gd name="T31" fmla="*/ 117 h 135"/>
                <a:gd name="T32" fmla="*/ 17 w 36"/>
                <a:gd name="T33" fmla="*/ 105 h 135"/>
                <a:gd name="T34" fmla="*/ 19 w 36"/>
                <a:gd name="T35" fmla="*/ 105 h 135"/>
                <a:gd name="T36" fmla="*/ 20 w 36"/>
                <a:gd name="T37" fmla="*/ 105 h 135"/>
                <a:gd name="T38" fmla="*/ 18 w 36"/>
                <a:gd name="T39" fmla="*/ 100 h 135"/>
                <a:gd name="T40" fmla="*/ 18 w 36"/>
                <a:gd name="T41" fmla="*/ 99 h 135"/>
                <a:gd name="T42" fmla="*/ 23 w 36"/>
                <a:gd name="T43" fmla="*/ 95 h 135"/>
                <a:gd name="T44" fmla="*/ 28 w 36"/>
                <a:gd name="T45" fmla="*/ 76 h 135"/>
                <a:gd name="T46" fmla="*/ 31 w 36"/>
                <a:gd name="T47" fmla="*/ 57 h 135"/>
                <a:gd name="T48" fmla="*/ 31 w 36"/>
                <a:gd name="T49" fmla="*/ 57 h 135"/>
                <a:gd name="T50" fmla="*/ 32 w 36"/>
                <a:gd name="T51" fmla="*/ 39 h 135"/>
                <a:gd name="T52" fmla="*/ 30 w 36"/>
                <a:gd name="T53" fmla="*/ 24 h 135"/>
                <a:gd name="T54" fmla="*/ 30 w 36"/>
                <a:gd name="T55" fmla="*/ 29 h 135"/>
                <a:gd name="T56" fmla="*/ 27 w 36"/>
                <a:gd name="T57" fmla="*/ 42 h 135"/>
                <a:gd name="T58" fmla="*/ 24 w 36"/>
                <a:gd name="T59" fmla="*/ 62 h 135"/>
                <a:gd name="T60" fmla="*/ 23 w 36"/>
                <a:gd name="T61" fmla="*/ 68 h 135"/>
                <a:gd name="T62" fmla="*/ 22 w 36"/>
                <a:gd name="T63" fmla="*/ 71 h 135"/>
                <a:gd name="T64" fmla="*/ 21 w 36"/>
                <a:gd name="T65" fmla="*/ 73 h 135"/>
                <a:gd name="T66" fmla="*/ 18 w 36"/>
                <a:gd name="T67" fmla="*/ 88 h 135"/>
                <a:gd name="T68" fmla="*/ 13 w 36"/>
                <a:gd name="T69" fmla="*/ 101 h 135"/>
                <a:gd name="T70" fmla="*/ 11 w 36"/>
                <a:gd name="T71" fmla="*/ 10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135">
                  <a:moveTo>
                    <a:pt x="11" y="105"/>
                  </a:moveTo>
                  <a:cubicBezTo>
                    <a:pt x="11" y="101"/>
                    <a:pt x="10" y="101"/>
                    <a:pt x="11" y="9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4"/>
                    <a:pt x="27" y="13"/>
                    <a:pt x="27" y="0"/>
                  </a:cubicBezTo>
                  <a:cubicBezTo>
                    <a:pt x="24" y="1"/>
                    <a:pt x="24" y="2"/>
                    <a:pt x="22" y="4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3" y="97"/>
                    <a:pt x="3" y="97"/>
                    <a:pt x="3" y="97"/>
                  </a:cubicBezTo>
                  <a:cubicBezTo>
                    <a:pt x="4" y="112"/>
                    <a:pt x="0" y="107"/>
                    <a:pt x="4" y="114"/>
                  </a:cubicBezTo>
                  <a:cubicBezTo>
                    <a:pt x="1" y="118"/>
                    <a:pt x="2" y="120"/>
                    <a:pt x="3" y="125"/>
                  </a:cubicBezTo>
                  <a:cubicBezTo>
                    <a:pt x="3" y="135"/>
                    <a:pt x="2" y="132"/>
                    <a:pt x="1" y="135"/>
                  </a:cubicBezTo>
                  <a:cubicBezTo>
                    <a:pt x="5" y="134"/>
                    <a:pt x="5" y="131"/>
                    <a:pt x="7" y="125"/>
                  </a:cubicBezTo>
                  <a:cubicBezTo>
                    <a:pt x="8" y="122"/>
                    <a:pt x="7" y="124"/>
                    <a:pt x="9" y="122"/>
                  </a:cubicBezTo>
                  <a:cubicBezTo>
                    <a:pt x="7" y="120"/>
                    <a:pt x="7" y="121"/>
                    <a:pt x="7" y="118"/>
                  </a:cubicBezTo>
                  <a:cubicBezTo>
                    <a:pt x="11" y="119"/>
                    <a:pt x="8" y="119"/>
                    <a:pt x="11" y="120"/>
                  </a:cubicBezTo>
                  <a:cubicBezTo>
                    <a:pt x="11" y="110"/>
                    <a:pt x="7" y="123"/>
                    <a:pt x="8" y="112"/>
                  </a:cubicBezTo>
                  <a:cubicBezTo>
                    <a:pt x="14" y="116"/>
                    <a:pt x="10" y="114"/>
                    <a:pt x="14" y="117"/>
                  </a:cubicBezTo>
                  <a:cubicBezTo>
                    <a:pt x="14" y="108"/>
                    <a:pt x="16" y="109"/>
                    <a:pt x="17" y="105"/>
                  </a:cubicBezTo>
                  <a:cubicBezTo>
                    <a:pt x="17" y="105"/>
                    <a:pt x="18" y="105"/>
                    <a:pt x="19" y="105"/>
                  </a:cubicBezTo>
                  <a:cubicBezTo>
                    <a:pt x="20" y="105"/>
                    <a:pt x="19" y="106"/>
                    <a:pt x="20" y="105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2" y="87"/>
                    <a:pt x="27" y="78"/>
                    <a:pt x="28" y="76"/>
                  </a:cubicBezTo>
                  <a:cubicBezTo>
                    <a:pt x="29" y="69"/>
                    <a:pt x="28" y="62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2" y="55"/>
                    <a:pt x="33" y="42"/>
                    <a:pt x="32" y="39"/>
                  </a:cubicBezTo>
                  <a:cubicBezTo>
                    <a:pt x="31" y="26"/>
                    <a:pt x="36" y="26"/>
                    <a:pt x="30" y="24"/>
                  </a:cubicBezTo>
                  <a:cubicBezTo>
                    <a:pt x="29" y="26"/>
                    <a:pt x="30" y="26"/>
                    <a:pt x="30" y="29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6" y="51"/>
                    <a:pt x="25" y="51"/>
                    <a:pt x="24" y="62"/>
                  </a:cubicBezTo>
                  <a:cubicBezTo>
                    <a:pt x="23" y="67"/>
                    <a:pt x="24" y="60"/>
                    <a:pt x="23" y="68"/>
                  </a:cubicBezTo>
                  <a:cubicBezTo>
                    <a:pt x="22" y="69"/>
                    <a:pt x="22" y="70"/>
                    <a:pt x="22" y="71"/>
                  </a:cubicBezTo>
                  <a:cubicBezTo>
                    <a:pt x="20" y="78"/>
                    <a:pt x="24" y="65"/>
                    <a:pt x="21" y="73"/>
                  </a:cubicBezTo>
                  <a:cubicBezTo>
                    <a:pt x="19" y="79"/>
                    <a:pt x="18" y="86"/>
                    <a:pt x="18" y="88"/>
                  </a:cubicBezTo>
                  <a:cubicBezTo>
                    <a:pt x="14" y="94"/>
                    <a:pt x="16" y="91"/>
                    <a:pt x="13" y="101"/>
                  </a:cubicBezTo>
                  <a:cubicBezTo>
                    <a:pt x="13" y="104"/>
                    <a:pt x="13" y="103"/>
                    <a:pt x="1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6" name="Freeform 91"/>
            <p:cNvSpPr>
              <a:spLocks/>
            </p:cNvSpPr>
            <p:nvPr/>
          </p:nvSpPr>
          <p:spPr bwMode="auto">
            <a:xfrm>
              <a:off x="2759895" y="4975829"/>
              <a:ext cx="21134" cy="126806"/>
            </a:xfrm>
            <a:custGeom>
              <a:avLst/>
              <a:gdLst>
                <a:gd name="T0" fmla="*/ 21 w 21"/>
                <a:gd name="T1" fmla="*/ 41 h 126"/>
                <a:gd name="T2" fmla="*/ 21 w 21"/>
                <a:gd name="T3" fmla="*/ 30 h 126"/>
                <a:gd name="T4" fmla="*/ 19 w 21"/>
                <a:gd name="T5" fmla="*/ 32 h 126"/>
                <a:gd name="T6" fmla="*/ 19 w 21"/>
                <a:gd name="T7" fmla="*/ 28 h 126"/>
                <a:gd name="T8" fmla="*/ 19 w 21"/>
                <a:gd name="T9" fmla="*/ 27 h 126"/>
                <a:gd name="T10" fmla="*/ 18 w 21"/>
                <a:gd name="T11" fmla="*/ 21 h 126"/>
                <a:gd name="T12" fmla="*/ 17 w 21"/>
                <a:gd name="T13" fmla="*/ 14 h 126"/>
                <a:gd name="T14" fmla="*/ 13 w 21"/>
                <a:gd name="T15" fmla="*/ 1 h 126"/>
                <a:gd name="T16" fmla="*/ 9 w 21"/>
                <a:gd name="T17" fmla="*/ 4 h 126"/>
                <a:gd name="T18" fmla="*/ 5 w 21"/>
                <a:gd name="T19" fmla="*/ 14 h 126"/>
                <a:gd name="T20" fmla="*/ 4 w 21"/>
                <a:gd name="T21" fmla="*/ 29 h 126"/>
                <a:gd name="T22" fmla="*/ 3 w 21"/>
                <a:gd name="T23" fmla="*/ 56 h 126"/>
                <a:gd name="T24" fmla="*/ 3 w 21"/>
                <a:gd name="T25" fmla="*/ 64 h 126"/>
                <a:gd name="T26" fmla="*/ 2 w 21"/>
                <a:gd name="T27" fmla="*/ 71 h 126"/>
                <a:gd name="T28" fmla="*/ 4 w 21"/>
                <a:gd name="T29" fmla="*/ 101 h 126"/>
                <a:gd name="T30" fmla="*/ 5 w 21"/>
                <a:gd name="T31" fmla="*/ 125 h 126"/>
                <a:gd name="T32" fmla="*/ 8 w 21"/>
                <a:gd name="T33" fmla="*/ 124 h 126"/>
                <a:gd name="T34" fmla="*/ 4 w 21"/>
                <a:gd name="T35" fmla="*/ 122 h 126"/>
                <a:gd name="T36" fmla="*/ 7 w 21"/>
                <a:gd name="T37" fmla="*/ 121 h 126"/>
                <a:gd name="T38" fmla="*/ 9 w 21"/>
                <a:gd name="T39" fmla="*/ 120 h 126"/>
                <a:gd name="T40" fmla="*/ 7 w 21"/>
                <a:gd name="T41" fmla="*/ 117 h 126"/>
                <a:gd name="T42" fmla="*/ 9 w 21"/>
                <a:gd name="T43" fmla="*/ 105 h 126"/>
                <a:gd name="T44" fmla="*/ 9 w 21"/>
                <a:gd name="T45" fmla="*/ 95 h 126"/>
                <a:gd name="T46" fmla="*/ 12 w 21"/>
                <a:gd name="T47" fmla="*/ 93 h 126"/>
                <a:gd name="T48" fmla="*/ 10 w 21"/>
                <a:gd name="T49" fmla="*/ 90 h 126"/>
                <a:gd name="T50" fmla="*/ 13 w 21"/>
                <a:gd name="T51" fmla="*/ 83 h 126"/>
                <a:gd name="T52" fmla="*/ 12 w 21"/>
                <a:gd name="T53" fmla="*/ 76 h 126"/>
                <a:gd name="T54" fmla="*/ 15 w 21"/>
                <a:gd name="T55" fmla="*/ 72 h 126"/>
                <a:gd name="T56" fmla="*/ 13 w 21"/>
                <a:gd name="T57" fmla="*/ 67 h 126"/>
                <a:gd name="T58" fmla="*/ 15 w 21"/>
                <a:gd name="T59" fmla="*/ 68 h 126"/>
                <a:gd name="T60" fmla="*/ 17 w 21"/>
                <a:gd name="T61" fmla="*/ 67 h 126"/>
                <a:gd name="T62" fmla="*/ 14 w 21"/>
                <a:gd name="T63" fmla="*/ 64 h 126"/>
                <a:gd name="T64" fmla="*/ 18 w 21"/>
                <a:gd name="T65" fmla="*/ 63 h 126"/>
                <a:gd name="T66" fmla="*/ 13 w 21"/>
                <a:gd name="T67" fmla="*/ 57 h 126"/>
                <a:gd name="T68" fmla="*/ 14 w 21"/>
                <a:gd name="T69" fmla="*/ 50 h 126"/>
                <a:gd name="T70" fmla="*/ 15 w 21"/>
                <a:gd name="T71" fmla="*/ 49 h 126"/>
                <a:gd name="T72" fmla="*/ 15 w 21"/>
                <a:gd name="T73" fmla="*/ 49 h 126"/>
                <a:gd name="T74" fmla="*/ 15 w 21"/>
                <a:gd name="T75" fmla="*/ 46 h 126"/>
                <a:gd name="T76" fmla="*/ 14 w 21"/>
                <a:gd name="T77" fmla="*/ 45 h 126"/>
                <a:gd name="T78" fmla="*/ 20 w 21"/>
                <a:gd name="T79" fmla="*/ 41 h 126"/>
                <a:gd name="T80" fmla="*/ 21 w 21"/>
                <a:gd name="T81" fmla="*/ 4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126">
                  <a:moveTo>
                    <a:pt x="21" y="4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18" y="31"/>
                    <a:pt x="20" y="29"/>
                    <a:pt x="19" y="32"/>
                  </a:cubicBezTo>
                  <a:cubicBezTo>
                    <a:pt x="19" y="29"/>
                    <a:pt x="18" y="31"/>
                    <a:pt x="19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21" y="22"/>
                    <a:pt x="19" y="24"/>
                    <a:pt x="18" y="21"/>
                  </a:cubicBezTo>
                  <a:cubicBezTo>
                    <a:pt x="17" y="17"/>
                    <a:pt x="19" y="18"/>
                    <a:pt x="17" y="14"/>
                  </a:cubicBezTo>
                  <a:cubicBezTo>
                    <a:pt x="15" y="11"/>
                    <a:pt x="13" y="13"/>
                    <a:pt x="13" y="1"/>
                  </a:cubicBezTo>
                  <a:cubicBezTo>
                    <a:pt x="11" y="1"/>
                    <a:pt x="10" y="0"/>
                    <a:pt x="9" y="4"/>
                  </a:cubicBezTo>
                  <a:cubicBezTo>
                    <a:pt x="8" y="7"/>
                    <a:pt x="9" y="11"/>
                    <a:pt x="5" y="14"/>
                  </a:cubicBezTo>
                  <a:cubicBezTo>
                    <a:pt x="5" y="22"/>
                    <a:pt x="7" y="24"/>
                    <a:pt x="4" y="29"/>
                  </a:cubicBezTo>
                  <a:cubicBezTo>
                    <a:pt x="1" y="35"/>
                    <a:pt x="2" y="48"/>
                    <a:pt x="3" y="56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6"/>
                    <a:pt x="2" y="68"/>
                    <a:pt x="2" y="71"/>
                  </a:cubicBezTo>
                  <a:cubicBezTo>
                    <a:pt x="2" y="79"/>
                    <a:pt x="4" y="100"/>
                    <a:pt x="4" y="101"/>
                  </a:cubicBezTo>
                  <a:cubicBezTo>
                    <a:pt x="4" y="102"/>
                    <a:pt x="0" y="124"/>
                    <a:pt x="5" y="125"/>
                  </a:cubicBezTo>
                  <a:cubicBezTo>
                    <a:pt x="9" y="126"/>
                    <a:pt x="8" y="124"/>
                    <a:pt x="8" y="124"/>
                  </a:cubicBezTo>
                  <a:cubicBezTo>
                    <a:pt x="4" y="122"/>
                    <a:pt x="4" y="122"/>
                    <a:pt x="4" y="122"/>
                  </a:cubicBezTo>
                  <a:cubicBezTo>
                    <a:pt x="5" y="122"/>
                    <a:pt x="6" y="121"/>
                    <a:pt x="7" y="121"/>
                  </a:cubicBezTo>
                  <a:cubicBezTo>
                    <a:pt x="9" y="120"/>
                    <a:pt x="8" y="121"/>
                    <a:pt x="9" y="120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10" y="112"/>
                    <a:pt x="9" y="112"/>
                    <a:pt x="9" y="105"/>
                  </a:cubicBezTo>
                  <a:cubicBezTo>
                    <a:pt x="9" y="99"/>
                    <a:pt x="11" y="102"/>
                    <a:pt x="9" y="95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11" y="87"/>
                    <a:pt x="13" y="86"/>
                    <a:pt x="13" y="83"/>
                  </a:cubicBezTo>
                  <a:cubicBezTo>
                    <a:pt x="13" y="80"/>
                    <a:pt x="12" y="81"/>
                    <a:pt x="12" y="76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4" y="66"/>
                    <a:pt x="15" y="72"/>
                    <a:pt x="13" y="67"/>
                  </a:cubicBezTo>
                  <a:cubicBezTo>
                    <a:pt x="14" y="67"/>
                    <a:pt x="15" y="68"/>
                    <a:pt x="15" y="68"/>
                  </a:cubicBezTo>
                  <a:cubicBezTo>
                    <a:pt x="17" y="68"/>
                    <a:pt x="16" y="68"/>
                    <a:pt x="17" y="67"/>
                  </a:cubicBezTo>
                  <a:cubicBezTo>
                    <a:pt x="16" y="66"/>
                    <a:pt x="15" y="66"/>
                    <a:pt x="14" y="64"/>
                  </a:cubicBezTo>
                  <a:cubicBezTo>
                    <a:pt x="19" y="64"/>
                    <a:pt x="17" y="64"/>
                    <a:pt x="18" y="63"/>
                  </a:cubicBezTo>
                  <a:cubicBezTo>
                    <a:pt x="14" y="60"/>
                    <a:pt x="18" y="62"/>
                    <a:pt x="13" y="57"/>
                  </a:cubicBezTo>
                  <a:cubicBezTo>
                    <a:pt x="15" y="52"/>
                    <a:pt x="13" y="53"/>
                    <a:pt x="14" y="50"/>
                  </a:cubicBezTo>
                  <a:cubicBezTo>
                    <a:pt x="14" y="50"/>
                    <a:pt x="15" y="50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5"/>
                    <a:pt x="15" y="48"/>
                    <a:pt x="15" y="46"/>
                  </a:cubicBezTo>
                  <a:cubicBezTo>
                    <a:pt x="12" y="41"/>
                    <a:pt x="15" y="49"/>
                    <a:pt x="14" y="45"/>
                  </a:cubicBezTo>
                  <a:cubicBezTo>
                    <a:pt x="16" y="43"/>
                    <a:pt x="17" y="42"/>
                    <a:pt x="20" y="41"/>
                  </a:cubicBezTo>
                  <a:lnTo>
                    <a:pt x="21" y="4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7" name="Freeform 92"/>
            <p:cNvSpPr>
              <a:spLocks/>
            </p:cNvSpPr>
            <p:nvPr/>
          </p:nvSpPr>
          <p:spPr bwMode="auto">
            <a:xfrm>
              <a:off x="2599431" y="5517496"/>
              <a:ext cx="28179" cy="147158"/>
            </a:xfrm>
            <a:custGeom>
              <a:avLst/>
              <a:gdLst>
                <a:gd name="T0" fmla="*/ 16 w 28"/>
                <a:gd name="T1" fmla="*/ 80 h 146"/>
                <a:gd name="T2" fmla="*/ 16 w 28"/>
                <a:gd name="T3" fmla="*/ 72 h 146"/>
                <a:gd name="T4" fmla="*/ 18 w 28"/>
                <a:gd name="T5" fmla="*/ 71 h 146"/>
                <a:gd name="T6" fmla="*/ 18 w 28"/>
                <a:gd name="T7" fmla="*/ 71 h 146"/>
                <a:gd name="T8" fmla="*/ 19 w 28"/>
                <a:gd name="T9" fmla="*/ 70 h 146"/>
                <a:gd name="T10" fmla="*/ 16 w 28"/>
                <a:gd name="T11" fmla="*/ 67 h 146"/>
                <a:gd name="T12" fmla="*/ 15 w 28"/>
                <a:gd name="T13" fmla="*/ 56 h 146"/>
                <a:gd name="T14" fmla="*/ 4 w 28"/>
                <a:gd name="T15" fmla="*/ 1 h 146"/>
                <a:gd name="T16" fmla="*/ 1 w 28"/>
                <a:gd name="T17" fmla="*/ 8 h 146"/>
                <a:gd name="T18" fmla="*/ 1 w 28"/>
                <a:gd name="T19" fmla="*/ 16 h 146"/>
                <a:gd name="T20" fmla="*/ 3 w 28"/>
                <a:gd name="T21" fmla="*/ 18 h 146"/>
                <a:gd name="T22" fmla="*/ 2 w 28"/>
                <a:gd name="T23" fmla="*/ 25 h 146"/>
                <a:gd name="T24" fmla="*/ 5 w 28"/>
                <a:gd name="T25" fmla="*/ 40 h 146"/>
                <a:gd name="T26" fmla="*/ 8 w 28"/>
                <a:gd name="T27" fmla="*/ 68 h 146"/>
                <a:gd name="T28" fmla="*/ 12 w 28"/>
                <a:gd name="T29" fmla="*/ 100 h 146"/>
                <a:gd name="T30" fmla="*/ 19 w 28"/>
                <a:gd name="T31" fmla="*/ 130 h 146"/>
                <a:gd name="T32" fmla="*/ 21 w 28"/>
                <a:gd name="T33" fmla="*/ 143 h 146"/>
                <a:gd name="T34" fmla="*/ 22 w 28"/>
                <a:gd name="T35" fmla="*/ 145 h 146"/>
                <a:gd name="T36" fmla="*/ 23 w 28"/>
                <a:gd name="T37" fmla="*/ 142 h 146"/>
                <a:gd name="T38" fmla="*/ 23 w 28"/>
                <a:gd name="T39" fmla="*/ 138 h 146"/>
                <a:gd name="T40" fmla="*/ 21 w 28"/>
                <a:gd name="T41" fmla="*/ 116 h 146"/>
                <a:gd name="T42" fmla="*/ 25 w 28"/>
                <a:gd name="T43" fmla="*/ 106 h 146"/>
                <a:gd name="T44" fmla="*/ 24 w 28"/>
                <a:gd name="T45" fmla="*/ 92 h 146"/>
                <a:gd name="T46" fmla="*/ 21 w 28"/>
                <a:gd name="T47" fmla="*/ 90 h 146"/>
                <a:gd name="T48" fmla="*/ 25 w 28"/>
                <a:gd name="T49" fmla="*/ 90 h 146"/>
                <a:gd name="T50" fmla="*/ 27 w 28"/>
                <a:gd name="T51" fmla="*/ 92 h 146"/>
                <a:gd name="T52" fmla="*/ 21 w 28"/>
                <a:gd name="T53" fmla="*/ 51 h 146"/>
                <a:gd name="T54" fmla="*/ 18 w 28"/>
                <a:gd name="T55" fmla="*/ 48 h 146"/>
                <a:gd name="T56" fmla="*/ 19 w 28"/>
                <a:gd name="T57" fmla="*/ 57 h 146"/>
                <a:gd name="T58" fmla="*/ 22 w 28"/>
                <a:gd name="T59" fmla="*/ 83 h 146"/>
                <a:gd name="T60" fmla="*/ 16 w 28"/>
                <a:gd name="T61" fmla="*/ 80 h 146"/>
                <a:gd name="T62" fmla="*/ 16 w 28"/>
                <a:gd name="T63" fmla="*/ 8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" h="146">
                  <a:moveTo>
                    <a:pt x="16" y="80"/>
                  </a:moveTo>
                  <a:cubicBezTo>
                    <a:pt x="17" y="75"/>
                    <a:pt x="16" y="78"/>
                    <a:pt x="16" y="72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9" y="71"/>
                    <a:pt x="19" y="70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7" y="59"/>
                    <a:pt x="15" y="61"/>
                    <a:pt x="15" y="5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0"/>
                    <a:pt x="1" y="8"/>
                  </a:cubicBezTo>
                  <a:cubicBezTo>
                    <a:pt x="1" y="10"/>
                    <a:pt x="1" y="13"/>
                    <a:pt x="1" y="1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" y="21"/>
                    <a:pt x="2" y="20"/>
                    <a:pt x="2" y="25"/>
                  </a:cubicBezTo>
                  <a:cubicBezTo>
                    <a:pt x="3" y="34"/>
                    <a:pt x="1" y="32"/>
                    <a:pt x="5" y="40"/>
                  </a:cubicBezTo>
                  <a:cubicBezTo>
                    <a:pt x="8" y="47"/>
                    <a:pt x="3" y="50"/>
                    <a:pt x="8" y="68"/>
                  </a:cubicBezTo>
                  <a:cubicBezTo>
                    <a:pt x="9" y="72"/>
                    <a:pt x="10" y="89"/>
                    <a:pt x="12" y="10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3"/>
                    <a:pt x="19" y="139"/>
                    <a:pt x="21" y="143"/>
                  </a:cubicBezTo>
                  <a:cubicBezTo>
                    <a:pt x="22" y="145"/>
                    <a:pt x="20" y="144"/>
                    <a:pt x="22" y="145"/>
                  </a:cubicBezTo>
                  <a:cubicBezTo>
                    <a:pt x="23" y="143"/>
                    <a:pt x="23" y="146"/>
                    <a:pt x="23" y="142"/>
                  </a:cubicBezTo>
                  <a:cubicBezTo>
                    <a:pt x="23" y="141"/>
                    <a:pt x="23" y="139"/>
                    <a:pt x="23" y="138"/>
                  </a:cubicBezTo>
                  <a:cubicBezTo>
                    <a:pt x="24" y="133"/>
                    <a:pt x="23" y="120"/>
                    <a:pt x="21" y="116"/>
                  </a:cubicBezTo>
                  <a:cubicBezTo>
                    <a:pt x="25" y="114"/>
                    <a:pt x="25" y="113"/>
                    <a:pt x="25" y="106"/>
                  </a:cubicBezTo>
                  <a:cubicBezTo>
                    <a:pt x="25" y="96"/>
                    <a:pt x="24" y="100"/>
                    <a:pt x="24" y="92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0"/>
                    <a:pt x="21" y="88"/>
                    <a:pt x="25" y="90"/>
                  </a:cubicBezTo>
                  <a:cubicBezTo>
                    <a:pt x="28" y="92"/>
                    <a:pt x="23" y="90"/>
                    <a:pt x="27" y="92"/>
                  </a:cubicBezTo>
                  <a:cubicBezTo>
                    <a:pt x="27" y="78"/>
                    <a:pt x="25" y="64"/>
                    <a:pt x="21" y="51"/>
                  </a:cubicBezTo>
                  <a:cubicBezTo>
                    <a:pt x="20" y="48"/>
                    <a:pt x="20" y="49"/>
                    <a:pt x="18" y="48"/>
                  </a:cubicBezTo>
                  <a:cubicBezTo>
                    <a:pt x="18" y="53"/>
                    <a:pt x="19" y="53"/>
                    <a:pt x="19" y="57"/>
                  </a:cubicBezTo>
                  <a:cubicBezTo>
                    <a:pt x="20" y="80"/>
                    <a:pt x="23" y="67"/>
                    <a:pt x="22" y="83"/>
                  </a:cubicBezTo>
                  <a:cubicBezTo>
                    <a:pt x="19" y="83"/>
                    <a:pt x="17" y="81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8" name="Freeform 93"/>
            <p:cNvSpPr>
              <a:spLocks/>
            </p:cNvSpPr>
            <p:nvPr/>
          </p:nvSpPr>
          <p:spPr bwMode="auto">
            <a:xfrm>
              <a:off x="2429573" y="4207163"/>
              <a:ext cx="21134" cy="132286"/>
            </a:xfrm>
            <a:custGeom>
              <a:avLst/>
              <a:gdLst>
                <a:gd name="T0" fmla="*/ 14 w 21"/>
                <a:gd name="T1" fmla="*/ 25 h 131"/>
                <a:gd name="T2" fmla="*/ 15 w 21"/>
                <a:gd name="T3" fmla="*/ 18 h 131"/>
                <a:gd name="T4" fmla="*/ 14 w 21"/>
                <a:gd name="T5" fmla="*/ 0 h 131"/>
                <a:gd name="T6" fmla="*/ 11 w 21"/>
                <a:gd name="T7" fmla="*/ 1 h 131"/>
                <a:gd name="T8" fmla="*/ 3 w 21"/>
                <a:gd name="T9" fmla="*/ 74 h 131"/>
                <a:gd name="T10" fmla="*/ 2 w 21"/>
                <a:gd name="T11" fmla="*/ 87 h 131"/>
                <a:gd name="T12" fmla="*/ 2 w 21"/>
                <a:gd name="T13" fmla="*/ 117 h 131"/>
                <a:gd name="T14" fmla="*/ 4 w 21"/>
                <a:gd name="T15" fmla="*/ 120 h 131"/>
                <a:gd name="T16" fmla="*/ 3 w 21"/>
                <a:gd name="T17" fmla="*/ 121 h 131"/>
                <a:gd name="T18" fmla="*/ 2 w 21"/>
                <a:gd name="T19" fmla="*/ 121 h 131"/>
                <a:gd name="T20" fmla="*/ 4 w 21"/>
                <a:gd name="T21" fmla="*/ 131 h 131"/>
                <a:gd name="T22" fmla="*/ 5 w 21"/>
                <a:gd name="T23" fmla="*/ 131 h 131"/>
                <a:gd name="T24" fmla="*/ 6 w 21"/>
                <a:gd name="T25" fmla="*/ 130 h 131"/>
                <a:gd name="T26" fmla="*/ 9 w 21"/>
                <a:gd name="T27" fmla="*/ 116 h 131"/>
                <a:gd name="T28" fmla="*/ 9 w 21"/>
                <a:gd name="T29" fmla="*/ 112 h 131"/>
                <a:gd name="T30" fmla="*/ 11 w 21"/>
                <a:gd name="T31" fmla="*/ 101 h 131"/>
                <a:gd name="T32" fmla="*/ 13 w 21"/>
                <a:gd name="T33" fmla="*/ 99 h 131"/>
                <a:gd name="T34" fmla="*/ 13 w 21"/>
                <a:gd name="T35" fmla="*/ 96 h 131"/>
                <a:gd name="T36" fmla="*/ 14 w 21"/>
                <a:gd name="T37" fmla="*/ 88 h 131"/>
                <a:gd name="T38" fmla="*/ 15 w 21"/>
                <a:gd name="T39" fmla="*/ 72 h 131"/>
                <a:gd name="T40" fmla="*/ 17 w 21"/>
                <a:gd name="T41" fmla="*/ 70 h 131"/>
                <a:gd name="T42" fmla="*/ 19 w 21"/>
                <a:gd name="T43" fmla="*/ 55 h 131"/>
                <a:gd name="T44" fmla="*/ 18 w 21"/>
                <a:gd name="T45" fmla="*/ 49 h 131"/>
                <a:gd name="T46" fmla="*/ 16 w 21"/>
                <a:gd name="T47" fmla="*/ 40 h 131"/>
                <a:gd name="T48" fmla="*/ 18 w 21"/>
                <a:gd name="T49" fmla="*/ 32 h 131"/>
                <a:gd name="T50" fmla="*/ 18 w 21"/>
                <a:gd name="T51" fmla="*/ 29 h 131"/>
                <a:gd name="T52" fmla="*/ 18 w 21"/>
                <a:gd name="T53" fmla="*/ 26 h 131"/>
                <a:gd name="T54" fmla="*/ 14 w 21"/>
                <a:gd name="T55" fmla="*/ 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" h="131">
                  <a:moveTo>
                    <a:pt x="14" y="25"/>
                  </a:moveTo>
                  <a:cubicBezTo>
                    <a:pt x="14" y="23"/>
                    <a:pt x="15" y="20"/>
                    <a:pt x="15" y="1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82"/>
                    <a:pt x="4" y="79"/>
                    <a:pt x="2" y="87"/>
                  </a:cubicBezTo>
                  <a:cubicBezTo>
                    <a:pt x="0" y="93"/>
                    <a:pt x="2" y="110"/>
                    <a:pt x="2" y="117"/>
                  </a:cubicBezTo>
                  <a:cubicBezTo>
                    <a:pt x="5" y="120"/>
                    <a:pt x="3" y="117"/>
                    <a:pt x="4" y="120"/>
                  </a:cubicBezTo>
                  <a:cubicBezTo>
                    <a:pt x="1" y="122"/>
                    <a:pt x="7" y="119"/>
                    <a:pt x="3" y="121"/>
                  </a:cubicBezTo>
                  <a:cubicBezTo>
                    <a:pt x="2" y="121"/>
                    <a:pt x="4" y="120"/>
                    <a:pt x="2" y="121"/>
                  </a:cubicBezTo>
                  <a:cubicBezTo>
                    <a:pt x="3" y="127"/>
                    <a:pt x="4" y="125"/>
                    <a:pt x="4" y="131"/>
                  </a:cubicBezTo>
                  <a:cubicBezTo>
                    <a:pt x="6" y="131"/>
                    <a:pt x="4" y="131"/>
                    <a:pt x="5" y="131"/>
                  </a:cubicBezTo>
                  <a:cubicBezTo>
                    <a:pt x="5" y="131"/>
                    <a:pt x="6" y="130"/>
                    <a:pt x="6" y="130"/>
                  </a:cubicBezTo>
                  <a:cubicBezTo>
                    <a:pt x="10" y="127"/>
                    <a:pt x="7" y="125"/>
                    <a:pt x="9" y="116"/>
                  </a:cubicBezTo>
                  <a:cubicBezTo>
                    <a:pt x="9" y="113"/>
                    <a:pt x="9" y="114"/>
                    <a:pt x="9" y="112"/>
                  </a:cubicBezTo>
                  <a:cubicBezTo>
                    <a:pt x="10" y="102"/>
                    <a:pt x="12" y="111"/>
                    <a:pt x="11" y="101"/>
                  </a:cubicBezTo>
                  <a:cubicBezTo>
                    <a:pt x="12" y="101"/>
                    <a:pt x="13" y="99"/>
                    <a:pt x="13" y="99"/>
                  </a:cubicBezTo>
                  <a:cubicBezTo>
                    <a:pt x="13" y="99"/>
                    <a:pt x="13" y="96"/>
                    <a:pt x="13" y="96"/>
                  </a:cubicBezTo>
                  <a:cubicBezTo>
                    <a:pt x="13" y="93"/>
                    <a:pt x="14" y="90"/>
                    <a:pt x="14" y="88"/>
                  </a:cubicBezTo>
                  <a:cubicBezTo>
                    <a:pt x="15" y="82"/>
                    <a:pt x="14" y="78"/>
                    <a:pt x="15" y="72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49"/>
                    <a:pt x="19" y="50"/>
                    <a:pt x="18" y="49"/>
                  </a:cubicBezTo>
                  <a:cubicBezTo>
                    <a:pt x="17" y="43"/>
                    <a:pt x="21" y="45"/>
                    <a:pt x="16" y="40"/>
                  </a:cubicBezTo>
                  <a:cubicBezTo>
                    <a:pt x="17" y="35"/>
                    <a:pt x="18" y="39"/>
                    <a:pt x="18" y="32"/>
                  </a:cubicBezTo>
                  <a:cubicBezTo>
                    <a:pt x="17" y="28"/>
                    <a:pt x="17" y="31"/>
                    <a:pt x="18" y="29"/>
                  </a:cubicBezTo>
                  <a:cubicBezTo>
                    <a:pt x="18" y="26"/>
                    <a:pt x="18" y="30"/>
                    <a:pt x="18" y="26"/>
                  </a:cubicBezTo>
                  <a:cubicBezTo>
                    <a:pt x="15" y="24"/>
                    <a:pt x="17" y="24"/>
                    <a:pt x="1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299" name="Freeform 94"/>
            <p:cNvSpPr>
              <a:spLocks/>
            </p:cNvSpPr>
            <p:nvPr/>
          </p:nvSpPr>
          <p:spPr bwMode="auto">
            <a:xfrm>
              <a:off x="1296142" y="5545675"/>
              <a:ext cx="39921" cy="133851"/>
            </a:xfrm>
            <a:custGeom>
              <a:avLst/>
              <a:gdLst>
                <a:gd name="T0" fmla="*/ 14 w 40"/>
                <a:gd name="T1" fmla="*/ 25 h 133"/>
                <a:gd name="T2" fmla="*/ 12 w 40"/>
                <a:gd name="T3" fmla="*/ 26 h 133"/>
                <a:gd name="T4" fmla="*/ 3 w 40"/>
                <a:gd name="T5" fmla="*/ 1 h 133"/>
                <a:gd name="T6" fmla="*/ 1 w 40"/>
                <a:gd name="T7" fmla="*/ 5 h 133"/>
                <a:gd name="T8" fmla="*/ 3 w 40"/>
                <a:gd name="T9" fmla="*/ 14 h 133"/>
                <a:gd name="T10" fmla="*/ 9 w 40"/>
                <a:gd name="T11" fmla="*/ 34 h 133"/>
                <a:gd name="T12" fmla="*/ 12 w 40"/>
                <a:gd name="T13" fmla="*/ 53 h 133"/>
                <a:gd name="T14" fmla="*/ 17 w 40"/>
                <a:gd name="T15" fmla="*/ 68 h 133"/>
                <a:gd name="T16" fmla="*/ 23 w 40"/>
                <a:gd name="T17" fmla="*/ 84 h 133"/>
                <a:gd name="T18" fmla="*/ 32 w 40"/>
                <a:gd name="T19" fmla="*/ 113 h 133"/>
                <a:gd name="T20" fmla="*/ 32 w 40"/>
                <a:gd name="T21" fmla="*/ 113 h 133"/>
                <a:gd name="T22" fmla="*/ 32 w 40"/>
                <a:gd name="T23" fmla="*/ 114 h 133"/>
                <a:gd name="T24" fmla="*/ 36 w 40"/>
                <a:gd name="T25" fmla="*/ 130 h 133"/>
                <a:gd name="T26" fmla="*/ 37 w 40"/>
                <a:gd name="T27" fmla="*/ 133 h 133"/>
                <a:gd name="T28" fmla="*/ 40 w 40"/>
                <a:gd name="T29" fmla="*/ 132 h 133"/>
                <a:gd name="T30" fmla="*/ 38 w 40"/>
                <a:gd name="T31" fmla="*/ 112 h 133"/>
                <a:gd name="T32" fmla="*/ 34 w 40"/>
                <a:gd name="T33" fmla="*/ 94 h 133"/>
                <a:gd name="T34" fmla="*/ 33 w 40"/>
                <a:gd name="T35" fmla="*/ 86 h 133"/>
                <a:gd name="T36" fmla="*/ 34 w 40"/>
                <a:gd name="T37" fmla="*/ 70 h 133"/>
                <a:gd name="T38" fmla="*/ 30 w 40"/>
                <a:gd name="T39" fmla="*/ 68 h 133"/>
                <a:gd name="T40" fmla="*/ 30 w 40"/>
                <a:gd name="T41" fmla="*/ 60 h 133"/>
                <a:gd name="T42" fmla="*/ 23 w 40"/>
                <a:gd name="T43" fmla="*/ 40 h 133"/>
                <a:gd name="T44" fmla="*/ 24 w 40"/>
                <a:gd name="T45" fmla="*/ 48 h 133"/>
                <a:gd name="T46" fmla="*/ 19 w 40"/>
                <a:gd name="T47" fmla="*/ 45 h 133"/>
                <a:gd name="T48" fmla="*/ 18 w 40"/>
                <a:gd name="T49" fmla="*/ 40 h 133"/>
                <a:gd name="T50" fmla="*/ 16 w 40"/>
                <a:gd name="T51" fmla="*/ 38 h 133"/>
                <a:gd name="T52" fmla="*/ 14 w 40"/>
                <a:gd name="T53" fmla="*/ 31 h 133"/>
                <a:gd name="T54" fmla="*/ 14 w 40"/>
                <a:gd name="T55" fmla="*/ 2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133">
                  <a:moveTo>
                    <a:pt x="14" y="25"/>
                  </a:moveTo>
                  <a:cubicBezTo>
                    <a:pt x="13" y="25"/>
                    <a:pt x="12" y="25"/>
                    <a:pt x="12" y="26"/>
                  </a:cubicBezTo>
                  <a:cubicBezTo>
                    <a:pt x="12" y="16"/>
                    <a:pt x="1" y="7"/>
                    <a:pt x="3" y="1"/>
                  </a:cubicBezTo>
                  <a:cubicBezTo>
                    <a:pt x="1" y="2"/>
                    <a:pt x="0" y="0"/>
                    <a:pt x="1" y="5"/>
                  </a:cubicBezTo>
                  <a:cubicBezTo>
                    <a:pt x="1" y="8"/>
                    <a:pt x="2" y="9"/>
                    <a:pt x="3" y="14"/>
                  </a:cubicBezTo>
                  <a:cubicBezTo>
                    <a:pt x="4" y="21"/>
                    <a:pt x="7" y="27"/>
                    <a:pt x="9" y="34"/>
                  </a:cubicBezTo>
                  <a:cubicBezTo>
                    <a:pt x="11" y="41"/>
                    <a:pt x="11" y="45"/>
                    <a:pt x="12" y="53"/>
                  </a:cubicBezTo>
                  <a:cubicBezTo>
                    <a:pt x="14" y="64"/>
                    <a:pt x="14" y="55"/>
                    <a:pt x="17" y="68"/>
                  </a:cubicBezTo>
                  <a:cubicBezTo>
                    <a:pt x="19" y="74"/>
                    <a:pt x="20" y="71"/>
                    <a:pt x="23" y="84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4"/>
                    <a:pt x="32" y="114"/>
                  </a:cubicBezTo>
                  <a:cubicBezTo>
                    <a:pt x="36" y="130"/>
                    <a:pt x="36" y="130"/>
                    <a:pt x="36" y="130"/>
                  </a:cubicBezTo>
                  <a:cubicBezTo>
                    <a:pt x="37" y="131"/>
                    <a:pt x="37" y="132"/>
                    <a:pt x="37" y="133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28"/>
                    <a:pt x="39" y="115"/>
                    <a:pt x="38" y="112"/>
                  </a:cubicBezTo>
                  <a:cubicBezTo>
                    <a:pt x="36" y="106"/>
                    <a:pt x="35" y="101"/>
                    <a:pt x="34" y="94"/>
                  </a:cubicBezTo>
                  <a:cubicBezTo>
                    <a:pt x="35" y="90"/>
                    <a:pt x="39" y="89"/>
                    <a:pt x="33" y="86"/>
                  </a:cubicBezTo>
                  <a:cubicBezTo>
                    <a:pt x="33" y="80"/>
                    <a:pt x="34" y="75"/>
                    <a:pt x="34" y="7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2"/>
                    <a:pt x="31" y="66"/>
                    <a:pt x="30" y="60"/>
                  </a:cubicBezTo>
                  <a:cubicBezTo>
                    <a:pt x="27" y="40"/>
                    <a:pt x="30" y="40"/>
                    <a:pt x="23" y="40"/>
                  </a:cubicBezTo>
                  <a:cubicBezTo>
                    <a:pt x="23" y="45"/>
                    <a:pt x="23" y="44"/>
                    <a:pt x="24" y="48"/>
                  </a:cubicBezTo>
                  <a:cubicBezTo>
                    <a:pt x="19" y="46"/>
                    <a:pt x="22" y="45"/>
                    <a:pt x="19" y="45"/>
                  </a:cubicBezTo>
                  <a:cubicBezTo>
                    <a:pt x="19" y="42"/>
                    <a:pt x="19" y="42"/>
                    <a:pt x="18" y="40"/>
                  </a:cubicBezTo>
                  <a:cubicBezTo>
                    <a:pt x="18" y="35"/>
                    <a:pt x="16" y="36"/>
                    <a:pt x="16" y="38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7" y="28"/>
                    <a:pt x="16" y="26"/>
                    <a:pt x="14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0" name="Freeform 95"/>
            <p:cNvSpPr>
              <a:spLocks noEditPoints="1"/>
            </p:cNvSpPr>
            <p:nvPr/>
          </p:nvSpPr>
          <p:spPr bwMode="auto">
            <a:xfrm>
              <a:off x="2447576" y="4558620"/>
              <a:ext cx="25831" cy="130720"/>
            </a:xfrm>
            <a:custGeom>
              <a:avLst/>
              <a:gdLst>
                <a:gd name="T0" fmla="*/ 17 w 26"/>
                <a:gd name="T1" fmla="*/ 28 h 130"/>
                <a:gd name="T2" fmla="*/ 17 w 26"/>
                <a:gd name="T3" fmla="*/ 23 h 130"/>
                <a:gd name="T4" fmla="*/ 17 w 26"/>
                <a:gd name="T5" fmla="*/ 28 h 130"/>
                <a:gd name="T6" fmla="*/ 19 w 26"/>
                <a:gd name="T7" fmla="*/ 10 h 130"/>
                <a:gd name="T8" fmla="*/ 18 w 26"/>
                <a:gd name="T9" fmla="*/ 11 h 130"/>
                <a:gd name="T10" fmla="*/ 18 w 26"/>
                <a:gd name="T11" fmla="*/ 8 h 130"/>
                <a:gd name="T12" fmla="*/ 19 w 26"/>
                <a:gd name="T13" fmla="*/ 10 h 130"/>
                <a:gd name="T14" fmla="*/ 21 w 26"/>
                <a:gd name="T15" fmla="*/ 12 h 130"/>
                <a:gd name="T16" fmla="*/ 23 w 26"/>
                <a:gd name="T17" fmla="*/ 5 h 130"/>
                <a:gd name="T18" fmla="*/ 17 w 26"/>
                <a:gd name="T19" fmla="*/ 6 h 130"/>
                <a:gd name="T20" fmla="*/ 15 w 26"/>
                <a:gd name="T21" fmla="*/ 0 h 130"/>
                <a:gd name="T22" fmla="*/ 12 w 26"/>
                <a:gd name="T23" fmla="*/ 22 h 130"/>
                <a:gd name="T24" fmla="*/ 10 w 26"/>
                <a:gd name="T25" fmla="*/ 40 h 130"/>
                <a:gd name="T26" fmla="*/ 8 w 26"/>
                <a:gd name="T27" fmla="*/ 61 h 130"/>
                <a:gd name="T28" fmla="*/ 7 w 26"/>
                <a:gd name="T29" fmla="*/ 71 h 130"/>
                <a:gd name="T30" fmla="*/ 7 w 26"/>
                <a:gd name="T31" fmla="*/ 73 h 130"/>
                <a:gd name="T32" fmla="*/ 6 w 26"/>
                <a:gd name="T33" fmla="*/ 89 h 130"/>
                <a:gd name="T34" fmla="*/ 4 w 26"/>
                <a:gd name="T35" fmla="*/ 91 h 130"/>
                <a:gd name="T36" fmla="*/ 3 w 26"/>
                <a:gd name="T37" fmla="*/ 103 h 130"/>
                <a:gd name="T38" fmla="*/ 5 w 26"/>
                <a:gd name="T39" fmla="*/ 106 h 130"/>
                <a:gd name="T40" fmla="*/ 6 w 26"/>
                <a:gd name="T41" fmla="*/ 109 h 130"/>
                <a:gd name="T42" fmla="*/ 4 w 26"/>
                <a:gd name="T43" fmla="*/ 118 h 130"/>
                <a:gd name="T44" fmla="*/ 3 w 26"/>
                <a:gd name="T45" fmla="*/ 126 h 130"/>
                <a:gd name="T46" fmla="*/ 1 w 26"/>
                <a:gd name="T47" fmla="*/ 128 h 130"/>
                <a:gd name="T48" fmla="*/ 0 w 26"/>
                <a:gd name="T49" fmla="*/ 128 h 130"/>
                <a:gd name="T50" fmla="*/ 3 w 26"/>
                <a:gd name="T51" fmla="*/ 129 h 130"/>
                <a:gd name="T52" fmla="*/ 6 w 26"/>
                <a:gd name="T53" fmla="*/ 124 h 130"/>
                <a:gd name="T54" fmla="*/ 6 w 26"/>
                <a:gd name="T55" fmla="*/ 123 h 130"/>
                <a:gd name="T56" fmla="*/ 7 w 26"/>
                <a:gd name="T57" fmla="*/ 123 h 130"/>
                <a:gd name="T58" fmla="*/ 9 w 26"/>
                <a:gd name="T59" fmla="*/ 121 h 130"/>
                <a:gd name="T60" fmla="*/ 7 w 26"/>
                <a:gd name="T61" fmla="*/ 120 h 130"/>
                <a:gd name="T62" fmla="*/ 6 w 26"/>
                <a:gd name="T63" fmla="*/ 119 h 130"/>
                <a:gd name="T64" fmla="*/ 8 w 26"/>
                <a:gd name="T65" fmla="*/ 111 h 130"/>
                <a:gd name="T66" fmla="*/ 9 w 26"/>
                <a:gd name="T67" fmla="*/ 101 h 130"/>
                <a:gd name="T68" fmla="*/ 11 w 26"/>
                <a:gd name="T69" fmla="*/ 84 h 130"/>
                <a:gd name="T70" fmla="*/ 16 w 26"/>
                <a:gd name="T71" fmla="*/ 82 h 130"/>
                <a:gd name="T72" fmla="*/ 12 w 26"/>
                <a:gd name="T73" fmla="*/ 76 h 130"/>
                <a:gd name="T74" fmla="*/ 15 w 26"/>
                <a:gd name="T75" fmla="*/ 73 h 130"/>
                <a:gd name="T76" fmla="*/ 15 w 26"/>
                <a:gd name="T77" fmla="*/ 64 h 130"/>
                <a:gd name="T78" fmla="*/ 15 w 26"/>
                <a:gd name="T79" fmla="*/ 63 h 130"/>
                <a:gd name="T80" fmla="*/ 17 w 26"/>
                <a:gd name="T81" fmla="*/ 62 h 130"/>
                <a:gd name="T82" fmla="*/ 19 w 26"/>
                <a:gd name="T83" fmla="*/ 62 h 130"/>
                <a:gd name="T84" fmla="*/ 19 w 26"/>
                <a:gd name="T85" fmla="*/ 63 h 130"/>
                <a:gd name="T86" fmla="*/ 19 w 26"/>
                <a:gd name="T87" fmla="*/ 63 h 130"/>
                <a:gd name="T88" fmla="*/ 21 w 26"/>
                <a:gd name="T89" fmla="*/ 66 h 130"/>
                <a:gd name="T90" fmla="*/ 22 w 26"/>
                <a:gd name="T91" fmla="*/ 57 h 130"/>
                <a:gd name="T92" fmla="*/ 25 w 26"/>
                <a:gd name="T93" fmla="*/ 49 h 130"/>
                <a:gd name="T94" fmla="*/ 22 w 26"/>
                <a:gd name="T95" fmla="*/ 51 h 130"/>
                <a:gd name="T96" fmla="*/ 19 w 26"/>
                <a:gd name="T97" fmla="*/ 47 h 130"/>
                <a:gd name="T98" fmla="*/ 23 w 26"/>
                <a:gd name="T99" fmla="*/ 34 h 130"/>
                <a:gd name="T100" fmla="*/ 24 w 26"/>
                <a:gd name="T101" fmla="*/ 26 h 130"/>
                <a:gd name="T102" fmla="*/ 24 w 26"/>
                <a:gd name="T103" fmla="*/ 24 h 130"/>
                <a:gd name="T104" fmla="*/ 26 w 26"/>
                <a:gd name="T105" fmla="*/ 15 h 130"/>
                <a:gd name="T106" fmla="*/ 23 w 26"/>
                <a:gd name="T107" fmla="*/ 16 h 130"/>
                <a:gd name="T108" fmla="*/ 23 w 26"/>
                <a:gd name="T109" fmla="*/ 17 h 130"/>
                <a:gd name="T110" fmla="*/ 23 w 26"/>
                <a:gd name="T111" fmla="*/ 11 h 130"/>
                <a:gd name="T112" fmla="*/ 21 w 26"/>
                <a:gd name="T113" fmla="*/ 11 h 130"/>
                <a:gd name="T114" fmla="*/ 21 w 26"/>
                <a:gd name="T115" fmla="*/ 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" h="130">
                  <a:moveTo>
                    <a:pt x="17" y="28"/>
                  </a:moveTo>
                  <a:cubicBezTo>
                    <a:pt x="15" y="26"/>
                    <a:pt x="15" y="26"/>
                    <a:pt x="17" y="23"/>
                  </a:cubicBezTo>
                  <a:cubicBezTo>
                    <a:pt x="19" y="24"/>
                    <a:pt x="18" y="25"/>
                    <a:pt x="17" y="28"/>
                  </a:cubicBezTo>
                  <a:close/>
                  <a:moveTo>
                    <a:pt x="19" y="10"/>
                  </a:moveTo>
                  <a:cubicBezTo>
                    <a:pt x="19" y="15"/>
                    <a:pt x="20" y="9"/>
                    <a:pt x="18" y="11"/>
                  </a:cubicBezTo>
                  <a:cubicBezTo>
                    <a:pt x="18" y="11"/>
                    <a:pt x="17" y="11"/>
                    <a:pt x="18" y="8"/>
                  </a:cubicBezTo>
                  <a:cubicBezTo>
                    <a:pt x="19" y="9"/>
                    <a:pt x="19" y="8"/>
                    <a:pt x="19" y="10"/>
                  </a:cubicBezTo>
                  <a:close/>
                  <a:moveTo>
                    <a:pt x="21" y="12"/>
                  </a:moveTo>
                  <a:cubicBezTo>
                    <a:pt x="22" y="11"/>
                    <a:pt x="23" y="7"/>
                    <a:pt x="23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0"/>
                    <a:pt x="18" y="2"/>
                    <a:pt x="15" y="0"/>
                  </a:cubicBezTo>
                  <a:cubicBezTo>
                    <a:pt x="12" y="5"/>
                    <a:pt x="13" y="14"/>
                    <a:pt x="12" y="22"/>
                  </a:cubicBezTo>
                  <a:cubicBezTo>
                    <a:pt x="10" y="33"/>
                    <a:pt x="13" y="28"/>
                    <a:pt x="10" y="4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8"/>
                    <a:pt x="8" y="61"/>
                    <a:pt x="7" y="71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6" y="83"/>
                    <a:pt x="4" y="80"/>
                    <a:pt x="6" y="89"/>
                  </a:cubicBezTo>
                  <a:cubicBezTo>
                    <a:pt x="4" y="90"/>
                    <a:pt x="4" y="87"/>
                    <a:pt x="4" y="91"/>
                  </a:cubicBezTo>
                  <a:cubicBezTo>
                    <a:pt x="4" y="94"/>
                    <a:pt x="5" y="99"/>
                    <a:pt x="3" y="103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6" y="107"/>
                    <a:pt x="5" y="107"/>
                    <a:pt x="6" y="109"/>
                  </a:cubicBezTo>
                  <a:cubicBezTo>
                    <a:pt x="2" y="113"/>
                    <a:pt x="5" y="112"/>
                    <a:pt x="4" y="118"/>
                  </a:cubicBezTo>
                  <a:cubicBezTo>
                    <a:pt x="2" y="124"/>
                    <a:pt x="2" y="118"/>
                    <a:pt x="3" y="126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1" y="127"/>
                    <a:pt x="0" y="128"/>
                    <a:pt x="0" y="128"/>
                  </a:cubicBezTo>
                  <a:cubicBezTo>
                    <a:pt x="1" y="129"/>
                    <a:pt x="1" y="130"/>
                    <a:pt x="3" y="129"/>
                  </a:cubicBezTo>
                  <a:cubicBezTo>
                    <a:pt x="5" y="129"/>
                    <a:pt x="6" y="124"/>
                    <a:pt x="6" y="124"/>
                  </a:cubicBezTo>
                  <a:cubicBezTo>
                    <a:pt x="6" y="124"/>
                    <a:pt x="6" y="123"/>
                    <a:pt x="6" y="123"/>
                  </a:cubicBezTo>
                  <a:cubicBezTo>
                    <a:pt x="6" y="123"/>
                    <a:pt x="7" y="123"/>
                    <a:pt x="7" y="123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8" y="121"/>
                    <a:pt x="8" y="120"/>
                    <a:pt x="7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2"/>
                    <a:pt x="7" y="116"/>
                    <a:pt x="8" y="111"/>
                  </a:cubicBezTo>
                  <a:cubicBezTo>
                    <a:pt x="9" y="108"/>
                    <a:pt x="8" y="105"/>
                    <a:pt x="9" y="101"/>
                  </a:cubicBezTo>
                  <a:cubicBezTo>
                    <a:pt x="9" y="95"/>
                    <a:pt x="12" y="99"/>
                    <a:pt x="11" y="84"/>
                  </a:cubicBezTo>
                  <a:cubicBezTo>
                    <a:pt x="15" y="83"/>
                    <a:pt x="12" y="83"/>
                    <a:pt x="16" y="82"/>
                  </a:cubicBezTo>
                  <a:cubicBezTo>
                    <a:pt x="15" y="79"/>
                    <a:pt x="16" y="78"/>
                    <a:pt x="12" y="76"/>
                  </a:cubicBezTo>
                  <a:cubicBezTo>
                    <a:pt x="13" y="75"/>
                    <a:pt x="14" y="75"/>
                    <a:pt x="15" y="73"/>
                  </a:cubicBezTo>
                  <a:cubicBezTo>
                    <a:pt x="14" y="70"/>
                    <a:pt x="14" y="67"/>
                    <a:pt x="15" y="64"/>
                  </a:cubicBezTo>
                  <a:cubicBezTo>
                    <a:pt x="15" y="64"/>
                    <a:pt x="15" y="64"/>
                    <a:pt x="15" y="63"/>
                  </a:cubicBezTo>
                  <a:cubicBezTo>
                    <a:pt x="17" y="62"/>
                    <a:pt x="15" y="63"/>
                    <a:pt x="17" y="62"/>
                  </a:cubicBezTo>
                  <a:cubicBezTo>
                    <a:pt x="17" y="62"/>
                    <a:pt x="18" y="62"/>
                    <a:pt x="19" y="62"/>
                  </a:cubicBezTo>
                  <a:cubicBezTo>
                    <a:pt x="19" y="62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1" y="57"/>
                    <a:pt x="21" y="61"/>
                    <a:pt x="22" y="57"/>
                  </a:cubicBezTo>
                  <a:cubicBezTo>
                    <a:pt x="24" y="53"/>
                    <a:pt x="22" y="53"/>
                    <a:pt x="25" y="49"/>
                  </a:cubicBezTo>
                  <a:cubicBezTo>
                    <a:pt x="24" y="49"/>
                    <a:pt x="23" y="49"/>
                    <a:pt x="22" y="51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3"/>
                    <a:pt x="23" y="38"/>
                    <a:pt x="23" y="34"/>
                  </a:cubicBezTo>
                  <a:cubicBezTo>
                    <a:pt x="23" y="26"/>
                    <a:pt x="23" y="29"/>
                    <a:pt x="24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1"/>
                    <a:pt x="24" y="22"/>
                    <a:pt x="26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4"/>
                    <a:pt x="23" y="14"/>
                    <a:pt x="23" y="11"/>
                  </a:cubicBezTo>
                  <a:cubicBezTo>
                    <a:pt x="21" y="11"/>
                    <a:pt x="21" y="11"/>
                    <a:pt x="21" y="11"/>
                  </a:cubicBezTo>
                  <a:lnTo>
                    <a:pt x="21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1" name="Freeform 96"/>
            <p:cNvSpPr>
              <a:spLocks noEditPoints="1"/>
            </p:cNvSpPr>
            <p:nvPr/>
          </p:nvSpPr>
          <p:spPr bwMode="auto">
            <a:xfrm>
              <a:off x="2508631" y="4976611"/>
              <a:ext cx="17221" cy="95496"/>
            </a:xfrm>
            <a:custGeom>
              <a:avLst/>
              <a:gdLst>
                <a:gd name="T0" fmla="*/ 5 w 17"/>
                <a:gd name="T1" fmla="*/ 31 h 95"/>
                <a:gd name="T2" fmla="*/ 6 w 17"/>
                <a:gd name="T3" fmla="*/ 33 h 95"/>
                <a:gd name="T4" fmla="*/ 5 w 17"/>
                <a:gd name="T5" fmla="*/ 36 h 95"/>
                <a:gd name="T6" fmla="*/ 5 w 17"/>
                <a:gd name="T7" fmla="*/ 31 h 95"/>
                <a:gd name="T8" fmla="*/ 6 w 17"/>
                <a:gd name="T9" fmla="*/ 4 h 95"/>
                <a:gd name="T10" fmla="*/ 6 w 17"/>
                <a:gd name="T11" fmla="*/ 4 h 95"/>
                <a:gd name="T12" fmla="*/ 6 w 17"/>
                <a:gd name="T13" fmla="*/ 0 h 95"/>
                <a:gd name="T14" fmla="*/ 2 w 17"/>
                <a:gd name="T15" fmla="*/ 0 h 95"/>
                <a:gd name="T16" fmla="*/ 1 w 17"/>
                <a:gd name="T17" fmla="*/ 30 h 95"/>
                <a:gd name="T18" fmla="*/ 0 w 17"/>
                <a:gd name="T19" fmla="*/ 51 h 95"/>
                <a:gd name="T20" fmla="*/ 0 w 17"/>
                <a:gd name="T21" fmla="*/ 58 h 95"/>
                <a:gd name="T22" fmla="*/ 4 w 17"/>
                <a:gd name="T23" fmla="*/ 60 h 95"/>
                <a:gd name="T24" fmla="*/ 4 w 17"/>
                <a:gd name="T25" fmla="*/ 66 h 95"/>
                <a:gd name="T26" fmla="*/ 7 w 17"/>
                <a:gd name="T27" fmla="*/ 65 h 95"/>
                <a:gd name="T28" fmla="*/ 5 w 17"/>
                <a:gd name="T29" fmla="*/ 72 h 95"/>
                <a:gd name="T30" fmla="*/ 7 w 17"/>
                <a:gd name="T31" fmla="*/ 75 h 95"/>
                <a:gd name="T32" fmla="*/ 5 w 17"/>
                <a:gd name="T33" fmla="*/ 74 h 95"/>
                <a:gd name="T34" fmla="*/ 3 w 17"/>
                <a:gd name="T35" fmla="*/ 73 h 95"/>
                <a:gd name="T36" fmla="*/ 2 w 17"/>
                <a:gd name="T37" fmla="*/ 88 h 95"/>
                <a:gd name="T38" fmla="*/ 6 w 17"/>
                <a:gd name="T39" fmla="*/ 83 h 95"/>
                <a:gd name="T40" fmla="*/ 6 w 17"/>
                <a:gd name="T41" fmla="*/ 95 h 95"/>
                <a:gd name="T42" fmla="*/ 13 w 17"/>
                <a:gd name="T43" fmla="*/ 89 h 95"/>
                <a:gd name="T44" fmla="*/ 15 w 17"/>
                <a:gd name="T45" fmla="*/ 80 h 95"/>
                <a:gd name="T46" fmla="*/ 16 w 17"/>
                <a:gd name="T47" fmla="*/ 71 h 95"/>
                <a:gd name="T48" fmla="*/ 17 w 17"/>
                <a:gd name="T49" fmla="*/ 66 h 95"/>
                <a:gd name="T50" fmla="*/ 17 w 17"/>
                <a:gd name="T51" fmla="*/ 62 h 95"/>
                <a:gd name="T52" fmla="*/ 17 w 17"/>
                <a:gd name="T53" fmla="*/ 22 h 95"/>
                <a:gd name="T54" fmla="*/ 14 w 17"/>
                <a:gd name="T55" fmla="*/ 15 h 95"/>
                <a:gd name="T56" fmla="*/ 10 w 17"/>
                <a:gd name="T57" fmla="*/ 26 h 95"/>
                <a:gd name="T58" fmla="*/ 9 w 17"/>
                <a:gd name="T59" fmla="*/ 29 h 95"/>
                <a:gd name="T60" fmla="*/ 4 w 17"/>
                <a:gd name="T61" fmla="*/ 26 h 95"/>
                <a:gd name="T62" fmla="*/ 8 w 17"/>
                <a:gd name="T63" fmla="*/ 23 h 95"/>
                <a:gd name="T64" fmla="*/ 5 w 17"/>
                <a:gd name="T65" fmla="*/ 21 h 95"/>
                <a:gd name="T66" fmla="*/ 5 w 17"/>
                <a:gd name="T67" fmla="*/ 14 h 95"/>
                <a:gd name="T68" fmla="*/ 7 w 17"/>
                <a:gd name="T69" fmla="*/ 12 h 95"/>
                <a:gd name="T70" fmla="*/ 5 w 17"/>
                <a:gd name="T71" fmla="*/ 7 h 95"/>
                <a:gd name="T72" fmla="*/ 6 w 17"/>
                <a:gd name="T73" fmla="*/ 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95">
                  <a:moveTo>
                    <a:pt x="5" y="31"/>
                  </a:moveTo>
                  <a:cubicBezTo>
                    <a:pt x="5" y="31"/>
                    <a:pt x="6" y="31"/>
                    <a:pt x="6" y="33"/>
                  </a:cubicBezTo>
                  <a:cubicBezTo>
                    <a:pt x="7" y="38"/>
                    <a:pt x="6" y="35"/>
                    <a:pt x="5" y="36"/>
                  </a:cubicBezTo>
                  <a:cubicBezTo>
                    <a:pt x="2" y="31"/>
                    <a:pt x="5" y="31"/>
                    <a:pt x="5" y="31"/>
                  </a:cubicBezTo>
                  <a:close/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6"/>
                    <a:pt x="0" y="23"/>
                    <a:pt x="1" y="30"/>
                  </a:cubicBezTo>
                  <a:cubicBezTo>
                    <a:pt x="3" y="43"/>
                    <a:pt x="0" y="46"/>
                    <a:pt x="0" y="51"/>
                  </a:cubicBezTo>
                  <a:cubicBezTo>
                    <a:pt x="0" y="53"/>
                    <a:pt x="0" y="56"/>
                    <a:pt x="0" y="58"/>
                  </a:cubicBezTo>
                  <a:cubicBezTo>
                    <a:pt x="2" y="60"/>
                    <a:pt x="2" y="59"/>
                    <a:pt x="4" y="60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7" y="65"/>
                    <a:pt x="5" y="65"/>
                    <a:pt x="7" y="65"/>
                  </a:cubicBezTo>
                  <a:cubicBezTo>
                    <a:pt x="7" y="67"/>
                    <a:pt x="6" y="69"/>
                    <a:pt x="5" y="72"/>
                  </a:cubicBezTo>
                  <a:cubicBezTo>
                    <a:pt x="7" y="74"/>
                    <a:pt x="6" y="73"/>
                    <a:pt x="7" y="75"/>
                  </a:cubicBezTo>
                  <a:cubicBezTo>
                    <a:pt x="4" y="75"/>
                    <a:pt x="6" y="75"/>
                    <a:pt x="5" y="74"/>
                  </a:cubicBezTo>
                  <a:cubicBezTo>
                    <a:pt x="4" y="74"/>
                    <a:pt x="5" y="74"/>
                    <a:pt x="3" y="73"/>
                  </a:cubicBezTo>
                  <a:cubicBezTo>
                    <a:pt x="2" y="78"/>
                    <a:pt x="0" y="83"/>
                    <a:pt x="2" y="88"/>
                  </a:cubicBezTo>
                  <a:cubicBezTo>
                    <a:pt x="4" y="85"/>
                    <a:pt x="3" y="85"/>
                    <a:pt x="6" y="83"/>
                  </a:cubicBezTo>
                  <a:cubicBezTo>
                    <a:pt x="4" y="90"/>
                    <a:pt x="4" y="88"/>
                    <a:pt x="6" y="95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76"/>
                    <a:pt x="16" y="73"/>
                    <a:pt x="16" y="71"/>
                  </a:cubicBezTo>
                  <a:cubicBezTo>
                    <a:pt x="16" y="70"/>
                    <a:pt x="16" y="68"/>
                    <a:pt x="17" y="66"/>
                  </a:cubicBezTo>
                  <a:cubicBezTo>
                    <a:pt x="17" y="63"/>
                    <a:pt x="17" y="67"/>
                    <a:pt x="17" y="6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14"/>
                    <a:pt x="14" y="15"/>
                    <a:pt x="14" y="15"/>
                  </a:cubicBezTo>
                  <a:cubicBezTo>
                    <a:pt x="8" y="24"/>
                    <a:pt x="15" y="24"/>
                    <a:pt x="10" y="26"/>
                  </a:cubicBezTo>
                  <a:cubicBezTo>
                    <a:pt x="8" y="27"/>
                    <a:pt x="9" y="25"/>
                    <a:pt x="9" y="29"/>
                  </a:cubicBezTo>
                  <a:cubicBezTo>
                    <a:pt x="5" y="28"/>
                    <a:pt x="7" y="28"/>
                    <a:pt x="4" y="26"/>
                  </a:cubicBezTo>
                  <a:cubicBezTo>
                    <a:pt x="6" y="23"/>
                    <a:pt x="5" y="24"/>
                    <a:pt x="8" y="2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7" y="17"/>
                    <a:pt x="6" y="18"/>
                    <a:pt x="5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0"/>
                    <a:pt x="6" y="10"/>
                    <a:pt x="5" y="7"/>
                  </a:cubicBezTo>
                  <a:cubicBezTo>
                    <a:pt x="6" y="4"/>
                    <a:pt x="6" y="4"/>
                    <a:pt x="6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2" name="Freeform 97"/>
            <p:cNvSpPr>
              <a:spLocks/>
            </p:cNvSpPr>
            <p:nvPr/>
          </p:nvSpPr>
          <p:spPr bwMode="auto">
            <a:xfrm>
              <a:off x="2266759" y="4577406"/>
              <a:ext cx="46965" cy="144027"/>
            </a:xfrm>
            <a:custGeom>
              <a:avLst/>
              <a:gdLst>
                <a:gd name="T0" fmla="*/ 14 w 47"/>
                <a:gd name="T1" fmla="*/ 21 h 143"/>
                <a:gd name="T2" fmla="*/ 11 w 47"/>
                <a:gd name="T3" fmla="*/ 15 h 143"/>
                <a:gd name="T4" fmla="*/ 7 w 47"/>
                <a:gd name="T5" fmla="*/ 3 h 143"/>
                <a:gd name="T6" fmla="*/ 3 w 47"/>
                <a:gd name="T7" fmla="*/ 1 h 143"/>
                <a:gd name="T8" fmla="*/ 4 w 47"/>
                <a:gd name="T9" fmla="*/ 15 h 143"/>
                <a:gd name="T10" fmla="*/ 6 w 47"/>
                <a:gd name="T11" fmla="*/ 20 h 143"/>
                <a:gd name="T12" fmla="*/ 10 w 47"/>
                <a:gd name="T13" fmla="*/ 33 h 143"/>
                <a:gd name="T14" fmla="*/ 13 w 47"/>
                <a:gd name="T15" fmla="*/ 44 h 143"/>
                <a:gd name="T16" fmla="*/ 14 w 47"/>
                <a:gd name="T17" fmla="*/ 44 h 143"/>
                <a:gd name="T18" fmla="*/ 14 w 47"/>
                <a:gd name="T19" fmla="*/ 45 h 143"/>
                <a:gd name="T20" fmla="*/ 17 w 47"/>
                <a:gd name="T21" fmla="*/ 50 h 143"/>
                <a:gd name="T22" fmla="*/ 17 w 47"/>
                <a:gd name="T23" fmla="*/ 56 h 143"/>
                <a:gd name="T24" fmla="*/ 15 w 47"/>
                <a:gd name="T25" fmla="*/ 68 h 143"/>
                <a:gd name="T26" fmla="*/ 19 w 47"/>
                <a:gd name="T27" fmla="*/ 81 h 143"/>
                <a:gd name="T28" fmla="*/ 22 w 47"/>
                <a:gd name="T29" fmla="*/ 77 h 143"/>
                <a:gd name="T30" fmla="*/ 20 w 47"/>
                <a:gd name="T31" fmla="*/ 72 h 143"/>
                <a:gd name="T32" fmla="*/ 19 w 47"/>
                <a:gd name="T33" fmla="*/ 69 h 143"/>
                <a:gd name="T34" fmla="*/ 18 w 47"/>
                <a:gd name="T35" fmla="*/ 65 h 143"/>
                <a:gd name="T36" fmla="*/ 18 w 47"/>
                <a:gd name="T37" fmla="*/ 57 h 143"/>
                <a:gd name="T38" fmla="*/ 22 w 47"/>
                <a:gd name="T39" fmla="*/ 56 h 143"/>
                <a:gd name="T40" fmla="*/ 25 w 47"/>
                <a:gd name="T41" fmla="*/ 63 h 143"/>
                <a:gd name="T42" fmla="*/ 25 w 47"/>
                <a:gd name="T43" fmla="*/ 65 h 143"/>
                <a:gd name="T44" fmla="*/ 27 w 47"/>
                <a:gd name="T45" fmla="*/ 70 h 143"/>
                <a:gd name="T46" fmla="*/ 36 w 47"/>
                <a:gd name="T47" fmla="*/ 92 h 143"/>
                <a:gd name="T48" fmla="*/ 37 w 47"/>
                <a:gd name="T49" fmla="*/ 108 h 143"/>
                <a:gd name="T50" fmla="*/ 39 w 47"/>
                <a:gd name="T51" fmla="*/ 111 h 143"/>
                <a:gd name="T52" fmla="*/ 41 w 47"/>
                <a:gd name="T53" fmla="*/ 131 h 143"/>
                <a:gd name="T54" fmla="*/ 43 w 47"/>
                <a:gd name="T55" fmla="*/ 133 h 143"/>
                <a:gd name="T56" fmla="*/ 47 w 47"/>
                <a:gd name="T57" fmla="*/ 143 h 143"/>
                <a:gd name="T58" fmla="*/ 41 w 47"/>
                <a:gd name="T59" fmla="*/ 101 h 143"/>
                <a:gd name="T60" fmla="*/ 38 w 47"/>
                <a:gd name="T61" fmla="*/ 88 h 143"/>
                <a:gd name="T62" fmla="*/ 35 w 47"/>
                <a:gd name="T63" fmla="*/ 75 h 143"/>
                <a:gd name="T64" fmla="*/ 33 w 47"/>
                <a:gd name="T65" fmla="*/ 64 h 143"/>
                <a:gd name="T66" fmla="*/ 31 w 47"/>
                <a:gd name="T67" fmla="*/ 59 h 143"/>
                <a:gd name="T68" fmla="*/ 30 w 47"/>
                <a:gd name="T69" fmla="*/ 59 h 143"/>
                <a:gd name="T70" fmla="*/ 29 w 47"/>
                <a:gd name="T71" fmla="*/ 53 h 143"/>
                <a:gd name="T72" fmla="*/ 28 w 47"/>
                <a:gd name="T73" fmla="*/ 52 h 143"/>
                <a:gd name="T74" fmla="*/ 25 w 47"/>
                <a:gd name="T75" fmla="*/ 40 h 143"/>
                <a:gd name="T76" fmla="*/ 17 w 47"/>
                <a:gd name="T77" fmla="*/ 32 h 143"/>
                <a:gd name="T78" fmla="*/ 14 w 47"/>
                <a:gd name="T79" fmla="*/ 20 h 143"/>
                <a:gd name="T80" fmla="*/ 14 w 47"/>
                <a:gd name="T81" fmla="*/ 2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" h="143">
                  <a:moveTo>
                    <a:pt x="14" y="21"/>
                  </a:moveTo>
                  <a:cubicBezTo>
                    <a:pt x="12" y="16"/>
                    <a:pt x="12" y="17"/>
                    <a:pt x="11" y="15"/>
                  </a:cubicBezTo>
                  <a:cubicBezTo>
                    <a:pt x="8" y="10"/>
                    <a:pt x="8" y="7"/>
                    <a:pt x="7" y="3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0" y="4"/>
                    <a:pt x="2" y="11"/>
                    <a:pt x="4" y="15"/>
                  </a:cubicBezTo>
                  <a:cubicBezTo>
                    <a:pt x="5" y="17"/>
                    <a:pt x="6" y="17"/>
                    <a:pt x="6" y="20"/>
                  </a:cubicBezTo>
                  <a:cubicBezTo>
                    <a:pt x="8" y="31"/>
                    <a:pt x="9" y="28"/>
                    <a:pt x="10" y="33"/>
                  </a:cubicBezTo>
                  <a:cubicBezTo>
                    <a:pt x="13" y="41"/>
                    <a:pt x="10" y="36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50"/>
                    <a:pt x="12" y="46"/>
                    <a:pt x="17" y="50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2" y="61"/>
                    <a:pt x="14" y="61"/>
                    <a:pt x="15" y="68"/>
                  </a:cubicBezTo>
                  <a:cubicBezTo>
                    <a:pt x="16" y="77"/>
                    <a:pt x="16" y="75"/>
                    <a:pt x="19" y="81"/>
                  </a:cubicBezTo>
                  <a:cubicBezTo>
                    <a:pt x="22" y="77"/>
                    <a:pt x="22" y="77"/>
                    <a:pt x="22" y="77"/>
                  </a:cubicBezTo>
                  <a:cubicBezTo>
                    <a:pt x="18" y="72"/>
                    <a:pt x="22" y="77"/>
                    <a:pt x="20" y="72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6"/>
                    <a:pt x="18" y="70"/>
                    <a:pt x="18" y="65"/>
                  </a:cubicBezTo>
                  <a:cubicBezTo>
                    <a:pt x="18" y="62"/>
                    <a:pt x="19" y="62"/>
                    <a:pt x="18" y="57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5" y="64"/>
                    <a:pt x="25" y="65"/>
                  </a:cubicBezTo>
                  <a:cubicBezTo>
                    <a:pt x="26" y="70"/>
                    <a:pt x="26" y="68"/>
                    <a:pt x="27" y="70"/>
                  </a:cubicBezTo>
                  <a:cubicBezTo>
                    <a:pt x="30" y="77"/>
                    <a:pt x="31" y="88"/>
                    <a:pt x="36" y="92"/>
                  </a:cubicBezTo>
                  <a:cubicBezTo>
                    <a:pt x="34" y="96"/>
                    <a:pt x="36" y="104"/>
                    <a:pt x="37" y="108"/>
                  </a:cubicBezTo>
                  <a:cubicBezTo>
                    <a:pt x="38" y="111"/>
                    <a:pt x="38" y="109"/>
                    <a:pt x="39" y="111"/>
                  </a:cubicBezTo>
                  <a:cubicBezTo>
                    <a:pt x="40" y="115"/>
                    <a:pt x="40" y="124"/>
                    <a:pt x="41" y="131"/>
                  </a:cubicBezTo>
                  <a:cubicBezTo>
                    <a:pt x="45" y="133"/>
                    <a:pt x="42" y="131"/>
                    <a:pt x="43" y="133"/>
                  </a:cubicBezTo>
                  <a:cubicBezTo>
                    <a:pt x="46" y="140"/>
                    <a:pt x="40" y="142"/>
                    <a:pt x="47" y="14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39" y="89"/>
                    <a:pt x="38" y="88"/>
                  </a:cubicBezTo>
                  <a:cubicBezTo>
                    <a:pt x="35" y="77"/>
                    <a:pt x="37" y="82"/>
                    <a:pt x="35" y="75"/>
                  </a:cubicBezTo>
                  <a:cubicBezTo>
                    <a:pt x="34" y="68"/>
                    <a:pt x="36" y="73"/>
                    <a:pt x="33" y="6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0" y="59"/>
                    <a:pt x="30" y="59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8" y="51"/>
                    <a:pt x="26" y="45"/>
                    <a:pt x="25" y="4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0"/>
                    <a:pt x="14" y="22"/>
                    <a:pt x="14" y="20"/>
                  </a:cubicBezTo>
                  <a:lnTo>
                    <a:pt x="14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3" name="Freeform 98"/>
            <p:cNvSpPr>
              <a:spLocks/>
            </p:cNvSpPr>
            <p:nvPr/>
          </p:nvSpPr>
          <p:spPr bwMode="auto">
            <a:xfrm>
              <a:off x="1252308" y="4222818"/>
              <a:ext cx="32876" cy="80624"/>
            </a:xfrm>
            <a:custGeom>
              <a:avLst/>
              <a:gdLst>
                <a:gd name="T0" fmla="*/ 5 w 33"/>
                <a:gd name="T1" fmla="*/ 1 h 80"/>
                <a:gd name="T2" fmla="*/ 1 w 33"/>
                <a:gd name="T3" fmla="*/ 6 h 80"/>
                <a:gd name="T4" fmla="*/ 0 w 33"/>
                <a:gd name="T5" fmla="*/ 6 h 80"/>
                <a:gd name="T6" fmla="*/ 2 w 33"/>
                <a:gd name="T7" fmla="*/ 11 h 80"/>
                <a:gd name="T8" fmla="*/ 2 w 33"/>
                <a:gd name="T9" fmla="*/ 17 h 80"/>
                <a:gd name="T10" fmla="*/ 5 w 33"/>
                <a:gd name="T11" fmla="*/ 27 h 80"/>
                <a:gd name="T12" fmla="*/ 6 w 33"/>
                <a:gd name="T13" fmla="*/ 36 h 80"/>
                <a:gd name="T14" fmla="*/ 9 w 33"/>
                <a:gd name="T15" fmla="*/ 48 h 80"/>
                <a:gd name="T16" fmla="*/ 17 w 33"/>
                <a:gd name="T17" fmla="*/ 62 h 80"/>
                <a:gd name="T18" fmla="*/ 21 w 33"/>
                <a:gd name="T19" fmla="*/ 64 h 80"/>
                <a:gd name="T20" fmla="*/ 23 w 33"/>
                <a:gd name="T21" fmla="*/ 71 h 80"/>
                <a:gd name="T22" fmla="*/ 25 w 33"/>
                <a:gd name="T23" fmla="*/ 79 h 80"/>
                <a:gd name="T24" fmla="*/ 28 w 33"/>
                <a:gd name="T25" fmla="*/ 80 h 80"/>
                <a:gd name="T26" fmla="*/ 33 w 33"/>
                <a:gd name="T27" fmla="*/ 77 h 80"/>
                <a:gd name="T28" fmla="*/ 31 w 33"/>
                <a:gd name="T29" fmla="*/ 70 h 80"/>
                <a:gd name="T30" fmla="*/ 30 w 33"/>
                <a:gd name="T31" fmla="*/ 64 h 80"/>
                <a:gd name="T32" fmla="*/ 29 w 33"/>
                <a:gd name="T33" fmla="*/ 61 h 80"/>
                <a:gd name="T34" fmla="*/ 28 w 33"/>
                <a:gd name="T35" fmla="*/ 53 h 80"/>
                <a:gd name="T36" fmla="*/ 25 w 33"/>
                <a:gd name="T37" fmla="*/ 51 h 80"/>
                <a:gd name="T38" fmla="*/ 23 w 33"/>
                <a:gd name="T39" fmla="*/ 41 h 80"/>
                <a:gd name="T40" fmla="*/ 22 w 33"/>
                <a:gd name="T41" fmla="*/ 40 h 80"/>
                <a:gd name="T42" fmla="*/ 23 w 33"/>
                <a:gd name="T43" fmla="*/ 37 h 80"/>
                <a:gd name="T44" fmla="*/ 19 w 33"/>
                <a:gd name="T45" fmla="*/ 29 h 80"/>
                <a:gd name="T46" fmla="*/ 17 w 33"/>
                <a:gd name="T47" fmla="*/ 19 h 80"/>
                <a:gd name="T48" fmla="*/ 14 w 33"/>
                <a:gd name="T49" fmla="*/ 15 h 80"/>
                <a:gd name="T50" fmla="*/ 13 w 33"/>
                <a:gd name="T51" fmla="*/ 13 h 80"/>
                <a:gd name="T52" fmla="*/ 11 w 33"/>
                <a:gd name="T53" fmla="*/ 9 h 80"/>
                <a:gd name="T54" fmla="*/ 10 w 33"/>
                <a:gd name="T55" fmla="*/ 2 h 80"/>
                <a:gd name="T56" fmla="*/ 5 w 33"/>
                <a:gd name="T57" fmla="*/ 0 h 80"/>
                <a:gd name="T58" fmla="*/ 5 w 33"/>
                <a:gd name="T59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80">
                  <a:moveTo>
                    <a:pt x="5" y="1"/>
                  </a:moveTo>
                  <a:cubicBezTo>
                    <a:pt x="3" y="5"/>
                    <a:pt x="1" y="6"/>
                    <a:pt x="1" y="6"/>
                  </a:cubicBezTo>
                  <a:cubicBezTo>
                    <a:pt x="1" y="5"/>
                    <a:pt x="1" y="6"/>
                    <a:pt x="0" y="6"/>
                  </a:cubicBezTo>
                  <a:cubicBezTo>
                    <a:pt x="1" y="13"/>
                    <a:pt x="1" y="8"/>
                    <a:pt x="2" y="11"/>
                  </a:cubicBezTo>
                  <a:cubicBezTo>
                    <a:pt x="2" y="13"/>
                    <a:pt x="2" y="13"/>
                    <a:pt x="2" y="17"/>
                  </a:cubicBezTo>
                  <a:cubicBezTo>
                    <a:pt x="3" y="23"/>
                    <a:pt x="2" y="25"/>
                    <a:pt x="5" y="27"/>
                  </a:cubicBezTo>
                  <a:cubicBezTo>
                    <a:pt x="3" y="33"/>
                    <a:pt x="5" y="29"/>
                    <a:pt x="6" y="36"/>
                  </a:cubicBezTo>
                  <a:cubicBezTo>
                    <a:pt x="8" y="42"/>
                    <a:pt x="6" y="42"/>
                    <a:pt x="9" y="48"/>
                  </a:cubicBezTo>
                  <a:cubicBezTo>
                    <a:pt x="13" y="57"/>
                    <a:pt x="13" y="60"/>
                    <a:pt x="17" y="62"/>
                  </a:cubicBezTo>
                  <a:cubicBezTo>
                    <a:pt x="19" y="63"/>
                    <a:pt x="20" y="63"/>
                    <a:pt x="21" y="64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4"/>
                    <a:pt x="24" y="75"/>
                    <a:pt x="25" y="79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30" y="78"/>
                    <a:pt x="29" y="78"/>
                    <a:pt x="33" y="77"/>
                  </a:cubicBezTo>
                  <a:cubicBezTo>
                    <a:pt x="32" y="73"/>
                    <a:pt x="31" y="73"/>
                    <a:pt x="31" y="70"/>
                  </a:cubicBezTo>
                  <a:cubicBezTo>
                    <a:pt x="30" y="67"/>
                    <a:pt x="31" y="67"/>
                    <a:pt x="30" y="64"/>
                  </a:cubicBezTo>
                  <a:cubicBezTo>
                    <a:pt x="30" y="63"/>
                    <a:pt x="29" y="63"/>
                    <a:pt x="29" y="61"/>
                  </a:cubicBezTo>
                  <a:cubicBezTo>
                    <a:pt x="29" y="52"/>
                    <a:pt x="29" y="61"/>
                    <a:pt x="28" y="53"/>
                  </a:cubicBezTo>
                  <a:cubicBezTo>
                    <a:pt x="25" y="51"/>
                    <a:pt x="25" y="51"/>
                    <a:pt x="25" y="51"/>
                  </a:cubicBezTo>
                  <a:cubicBezTo>
                    <a:pt x="25" y="46"/>
                    <a:pt x="24" y="45"/>
                    <a:pt x="23" y="41"/>
                  </a:cubicBezTo>
                  <a:cubicBezTo>
                    <a:pt x="23" y="40"/>
                    <a:pt x="23" y="40"/>
                    <a:pt x="22" y="40"/>
                  </a:cubicBezTo>
                  <a:cubicBezTo>
                    <a:pt x="22" y="38"/>
                    <a:pt x="22" y="39"/>
                    <a:pt x="23" y="37"/>
                  </a:cubicBezTo>
                  <a:cubicBezTo>
                    <a:pt x="19" y="34"/>
                    <a:pt x="22" y="35"/>
                    <a:pt x="19" y="29"/>
                  </a:cubicBezTo>
                  <a:cubicBezTo>
                    <a:pt x="18" y="26"/>
                    <a:pt x="17" y="26"/>
                    <a:pt x="17" y="19"/>
                  </a:cubicBezTo>
                  <a:cubicBezTo>
                    <a:pt x="14" y="17"/>
                    <a:pt x="15" y="20"/>
                    <a:pt x="14" y="15"/>
                  </a:cubicBezTo>
                  <a:cubicBezTo>
                    <a:pt x="13" y="14"/>
                    <a:pt x="14" y="14"/>
                    <a:pt x="13" y="13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5"/>
                    <a:pt x="10" y="4"/>
                    <a:pt x="10" y="2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4" name="Freeform 99"/>
            <p:cNvSpPr>
              <a:spLocks/>
            </p:cNvSpPr>
            <p:nvPr/>
          </p:nvSpPr>
          <p:spPr bwMode="auto">
            <a:xfrm>
              <a:off x="1916868" y="5791460"/>
              <a:ext cx="64186" cy="172989"/>
            </a:xfrm>
            <a:custGeom>
              <a:avLst/>
              <a:gdLst>
                <a:gd name="T0" fmla="*/ 5 w 64"/>
                <a:gd name="T1" fmla="*/ 4 h 172"/>
                <a:gd name="T2" fmla="*/ 0 w 64"/>
                <a:gd name="T3" fmla="*/ 0 h 172"/>
                <a:gd name="T4" fmla="*/ 8 w 64"/>
                <a:gd name="T5" fmla="*/ 16 h 172"/>
                <a:gd name="T6" fmla="*/ 17 w 64"/>
                <a:gd name="T7" fmla="*/ 30 h 172"/>
                <a:gd name="T8" fmla="*/ 17 w 64"/>
                <a:gd name="T9" fmla="*/ 36 h 172"/>
                <a:gd name="T10" fmla="*/ 18 w 64"/>
                <a:gd name="T11" fmla="*/ 38 h 172"/>
                <a:gd name="T12" fmla="*/ 18 w 64"/>
                <a:gd name="T13" fmla="*/ 39 h 172"/>
                <a:gd name="T14" fmla="*/ 24 w 64"/>
                <a:gd name="T15" fmla="*/ 51 h 172"/>
                <a:gd name="T16" fmla="*/ 29 w 64"/>
                <a:gd name="T17" fmla="*/ 62 h 172"/>
                <a:gd name="T18" fmla="*/ 40 w 64"/>
                <a:gd name="T19" fmla="*/ 95 h 172"/>
                <a:gd name="T20" fmla="*/ 42 w 64"/>
                <a:gd name="T21" fmla="*/ 105 h 172"/>
                <a:gd name="T22" fmla="*/ 47 w 64"/>
                <a:gd name="T23" fmla="*/ 121 h 172"/>
                <a:gd name="T24" fmla="*/ 49 w 64"/>
                <a:gd name="T25" fmla="*/ 129 h 172"/>
                <a:gd name="T26" fmla="*/ 50 w 64"/>
                <a:gd name="T27" fmla="*/ 132 h 172"/>
                <a:gd name="T28" fmla="*/ 50 w 64"/>
                <a:gd name="T29" fmla="*/ 135 h 172"/>
                <a:gd name="T30" fmla="*/ 53 w 64"/>
                <a:gd name="T31" fmla="*/ 149 h 172"/>
                <a:gd name="T32" fmla="*/ 60 w 64"/>
                <a:gd name="T33" fmla="*/ 162 h 172"/>
                <a:gd name="T34" fmla="*/ 60 w 64"/>
                <a:gd name="T35" fmla="*/ 163 h 172"/>
                <a:gd name="T36" fmla="*/ 60 w 64"/>
                <a:gd name="T37" fmla="*/ 166 h 172"/>
                <a:gd name="T38" fmla="*/ 60 w 64"/>
                <a:gd name="T39" fmla="*/ 169 h 172"/>
                <a:gd name="T40" fmla="*/ 62 w 64"/>
                <a:gd name="T41" fmla="*/ 165 h 172"/>
                <a:gd name="T42" fmla="*/ 64 w 64"/>
                <a:gd name="T43" fmla="*/ 157 h 172"/>
                <a:gd name="T44" fmla="*/ 61 w 64"/>
                <a:gd name="T45" fmla="*/ 148 h 172"/>
                <a:gd name="T46" fmla="*/ 53 w 64"/>
                <a:gd name="T47" fmla="*/ 125 h 172"/>
                <a:gd name="T48" fmla="*/ 46 w 64"/>
                <a:gd name="T49" fmla="*/ 95 h 172"/>
                <a:gd name="T50" fmla="*/ 44 w 64"/>
                <a:gd name="T51" fmla="*/ 95 h 172"/>
                <a:gd name="T52" fmla="*/ 44 w 64"/>
                <a:gd name="T53" fmla="*/ 91 h 172"/>
                <a:gd name="T54" fmla="*/ 42 w 64"/>
                <a:gd name="T55" fmla="*/ 85 h 172"/>
                <a:gd name="T56" fmla="*/ 14 w 64"/>
                <a:gd name="T57" fmla="*/ 21 h 172"/>
                <a:gd name="T58" fmla="*/ 11 w 64"/>
                <a:gd name="T59" fmla="*/ 16 h 172"/>
                <a:gd name="T60" fmla="*/ 7 w 64"/>
                <a:gd name="T61" fmla="*/ 6 h 172"/>
                <a:gd name="T62" fmla="*/ 5 w 64"/>
                <a:gd name="T63" fmla="*/ 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172">
                  <a:moveTo>
                    <a:pt x="5" y="4"/>
                  </a:moveTo>
                  <a:cubicBezTo>
                    <a:pt x="2" y="0"/>
                    <a:pt x="6" y="1"/>
                    <a:pt x="0" y="0"/>
                  </a:cubicBezTo>
                  <a:cubicBezTo>
                    <a:pt x="1" y="6"/>
                    <a:pt x="5" y="11"/>
                    <a:pt x="8" y="16"/>
                  </a:cubicBezTo>
                  <a:cubicBezTo>
                    <a:pt x="11" y="24"/>
                    <a:pt x="10" y="25"/>
                    <a:pt x="17" y="30"/>
                  </a:cubicBezTo>
                  <a:cubicBezTo>
                    <a:pt x="17" y="33"/>
                    <a:pt x="16" y="33"/>
                    <a:pt x="17" y="36"/>
                  </a:cubicBezTo>
                  <a:cubicBezTo>
                    <a:pt x="18" y="38"/>
                    <a:pt x="17" y="35"/>
                    <a:pt x="18" y="38"/>
                  </a:cubicBezTo>
                  <a:cubicBezTo>
                    <a:pt x="18" y="38"/>
                    <a:pt x="18" y="38"/>
                    <a:pt x="18" y="39"/>
                  </a:cubicBezTo>
                  <a:cubicBezTo>
                    <a:pt x="22" y="48"/>
                    <a:pt x="21" y="43"/>
                    <a:pt x="24" y="51"/>
                  </a:cubicBezTo>
                  <a:cubicBezTo>
                    <a:pt x="26" y="57"/>
                    <a:pt x="27" y="56"/>
                    <a:pt x="29" y="62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9"/>
                    <a:pt x="41" y="102"/>
                    <a:pt x="42" y="105"/>
                  </a:cubicBezTo>
                  <a:cubicBezTo>
                    <a:pt x="44" y="112"/>
                    <a:pt x="45" y="116"/>
                    <a:pt x="47" y="121"/>
                  </a:cubicBezTo>
                  <a:cubicBezTo>
                    <a:pt x="48" y="127"/>
                    <a:pt x="49" y="125"/>
                    <a:pt x="49" y="129"/>
                  </a:cubicBezTo>
                  <a:cubicBezTo>
                    <a:pt x="50" y="132"/>
                    <a:pt x="50" y="129"/>
                    <a:pt x="50" y="132"/>
                  </a:cubicBezTo>
                  <a:cubicBezTo>
                    <a:pt x="50" y="132"/>
                    <a:pt x="50" y="134"/>
                    <a:pt x="50" y="135"/>
                  </a:cubicBezTo>
                  <a:cubicBezTo>
                    <a:pt x="50" y="140"/>
                    <a:pt x="51" y="144"/>
                    <a:pt x="53" y="149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0" y="162"/>
                    <a:pt x="60" y="163"/>
                    <a:pt x="60" y="163"/>
                  </a:cubicBezTo>
                  <a:cubicBezTo>
                    <a:pt x="60" y="167"/>
                    <a:pt x="60" y="163"/>
                    <a:pt x="60" y="166"/>
                  </a:cubicBezTo>
                  <a:cubicBezTo>
                    <a:pt x="59" y="172"/>
                    <a:pt x="59" y="167"/>
                    <a:pt x="60" y="169"/>
                  </a:cubicBezTo>
                  <a:cubicBezTo>
                    <a:pt x="61" y="167"/>
                    <a:pt x="61" y="167"/>
                    <a:pt x="62" y="165"/>
                  </a:cubicBezTo>
                  <a:cubicBezTo>
                    <a:pt x="64" y="159"/>
                    <a:pt x="62" y="161"/>
                    <a:pt x="64" y="157"/>
                  </a:cubicBezTo>
                  <a:cubicBezTo>
                    <a:pt x="62" y="148"/>
                    <a:pt x="62" y="153"/>
                    <a:pt x="61" y="148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5" y="119"/>
                    <a:pt x="47" y="105"/>
                    <a:pt x="46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3" y="93"/>
                    <a:pt x="44" y="94"/>
                    <a:pt x="44" y="91"/>
                  </a:cubicBezTo>
                  <a:cubicBezTo>
                    <a:pt x="43" y="87"/>
                    <a:pt x="43" y="88"/>
                    <a:pt x="42" y="8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8"/>
                    <a:pt x="11" y="17"/>
                    <a:pt x="11" y="1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3"/>
                    <a:pt x="7" y="6"/>
                    <a:pt x="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5" name="Freeform 100"/>
            <p:cNvSpPr>
              <a:spLocks/>
            </p:cNvSpPr>
            <p:nvPr/>
          </p:nvSpPr>
          <p:spPr bwMode="auto">
            <a:xfrm>
              <a:off x="1784582" y="5714750"/>
              <a:ext cx="26614" cy="171423"/>
            </a:xfrm>
            <a:custGeom>
              <a:avLst/>
              <a:gdLst>
                <a:gd name="T0" fmla="*/ 25 w 27"/>
                <a:gd name="T1" fmla="*/ 3 h 170"/>
                <a:gd name="T2" fmla="*/ 22 w 27"/>
                <a:gd name="T3" fmla="*/ 0 h 170"/>
                <a:gd name="T4" fmla="*/ 23 w 27"/>
                <a:gd name="T5" fmla="*/ 4 h 170"/>
                <a:gd name="T6" fmla="*/ 21 w 27"/>
                <a:gd name="T7" fmla="*/ 8 h 170"/>
                <a:gd name="T8" fmla="*/ 19 w 27"/>
                <a:gd name="T9" fmla="*/ 34 h 170"/>
                <a:gd name="T10" fmla="*/ 18 w 27"/>
                <a:gd name="T11" fmla="*/ 42 h 170"/>
                <a:gd name="T12" fmla="*/ 18 w 27"/>
                <a:gd name="T13" fmla="*/ 49 h 170"/>
                <a:gd name="T14" fmla="*/ 14 w 27"/>
                <a:gd name="T15" fmla="*/ 91 h 170"/>
                <a:gd name="T16" fmla="*/ 2 w 27"/>
                <a:gd name="T17" fmla="*/ 159 h 170"/>
                <a:gd name="T18" fmla="*/ 2 w 27"/>
                <a:gd name="T19" fmla="*/ 167 h 170"/>
                <a:gd name="T20" fmla="*/ 2 w 27"/>
                <a:gd name="T21" fmla="*/ 166 h 170"/>
                <a:gd name="T22" fmla="*/ 7 w 27"/>
                <a:gd name="T23" fmla="*/ 152 h 170"/>
                <a:gd name="T24" fmla="*/ 8 w 27"/>
                <a:gd name="T25" fmla="*/ 146 h 170"/>
                <a:gd name="T26" fmla="*/ 12 w 27"/>
                <a:gd name="T27" fmla="*/ 122 h 170"/>
                <a:gd name="T28" fmla="*/ 15 w 27"/>
                <a:gd name="T29" fmla="*/ 111 h 170"/>
                <a:gd name="T30" fmla="*/ 16 w 27"/>
                <a:gd name="T31" fmla="*/ 105 h 170"/>
                <a:gd name="T32" fmla="*/ 15 w 27"/>
                <a:gd name="T33" fmla="*/ 99 h 170"/>
                <a:gd name="T34" fmla="*/ 18 w 27"/>
                <a:gd name="T35" fmla="*/ 87 h 170"/>
                <a:gd name="T36" fmla="*/ 18 w 27"/>
                <a:gd name="T37" fmla="*/ 75 h 170"/>
                <a:gd name="T38" fmla="*/ 22 w 27"/>
                <a:gd name="T39" fmla="*/ 70 h 170"/>
                <a:gd name="T40" fmla="*/ 26 w 27"/>
                <a:gd name="T41" fmla="*/ 67 h 170"/>
                <a:gd name="T42" fmla="*/ 26 w 27"/>
                <a:gd name="T43" fmla="*/ 52 h 170"/>
                <a:gd name="T44" fmla="*/ 24 w 27"/>
                <a:gd name="T45" fmla="*/ 9 h 170"/>
                <a:gd name="T46" fmla="*/ 25 w 27"/>
                <a:gd name="T47" fmla="*/ 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70">
                  <a:moveTo>
                    <a:pt x="25" y="3"/>
                  </a:moveTo>
                  <a:cubicBezTo>
                    <a:pt x="23" y="1"/>
                    <a:pt x="23" y="1"/>
                    <a:pt x="22" y="0"/>
                  </a:cubicBezTo>
                  <a:cubicBezTo>
                    <a:pt x="20" y="3"/>
                    <a:pt x="21" y="2"/>
                    <a:pt x="23" y="4"/>
                  </a:cubicBezTo>
                  <a:cubicBezTo>
                    <a:pt x="21" y="5"/>
                    <a:pt x="22" y="2"/>
                    <a:pt x="21" y="8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40"/>
                    <a:pt x="21" y="36"/>
                    <a:pt x="18" y="42"/>
                  </a:cubicBezTo>
                  <a:cubicBezTo>
                    <a:pt x="18" y="46"/>
                    <a:pt x="19" y="46"/>
                    <a:pt x="18" y="4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103"/>
                    <a:pt x="4" y="146"/>
                    <a:pt x="2" y="159"/>
                  </a:cubicBezTo>
                  <a:cubicBezTo>
                    <a:pt x="0" y="170"/>
                    <a:pt x="1" y="165"/>
                    <a:pt x="2" y="167"/>
                  </a:cubicBezTo>
                  <a:cubicBezTo>
                    <a:pt x="2" y="167"/>
                    <a:pt x="2" y="166"/>
                    <a:pt x="2" y="166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7" y="150"/>
                    <a:pt x="8" y="147"/>
                    <a:pt x="8" y="146"/>
                  </a:cubicBezTo>
                  <a:cubicBezTo>
                    <a:pt x="10" y="142"/>
                    <a:pt x="10" y="129"/>
                    <a:pt x="12" y="122"/>
                  </a:cubicBezTo>
                  <a:cubicBezTo>
                    <a:pt x="15" y="111"/>
                    <a:pt x="15" y="111"/>
                    <a:pt x="15" y="111"/>
                  </a:cubicBezTo>
                  <a:cubicBezTo>
                    <a:pt x="15" y="109"/>
                    <a:pt x="16" y="106"/>
                    <a:pt x="16" y="105"/>
                  </a:cubicBezTo>
                  <a:cubicBezTo>
                    <a:pt x="16" y="103"/>
                    <a:pt x="15" y="103"/>
                    <a:pt x="15" y="99"/>
                  </a:cubicBezTo>
                  <a:cubicBezTo>
                    <a:pt x="16" y="96"/>
                    <a:pt x="18" y="93"/>
                    <a:pt x="18" y="87"/>
                  </a:cubicBezTo>
                  <a:cubicBezTo>
                    <a:pt x="18" y="83"/>
                    <a:pt x="19" y="78"/>
                    <a:pt x="18" y="75"/>
                  </a:cubicBezTo>
                  <a:cubicBezTo>
                    <a:pt x="24" y="72"/>
                    <a:pt x="20" y="76"/>
                    <a:pt x="22" y="70"/>
                  </a:cubicBezTo>
                  <a:cubicBezTo>
                    <a:pt x="23" y="68"/>
                    <a:pt x="24" y="68"/>
                    <a:pt x="26" y="67"/>
                  </a:cubicBezTo>
                  <a:cubicBezTo>
                    <a:pt x="26" y="59"/>
                    <a:pt x="24" y="66"/>
                    <a:pt x="26" y="52"/>
                  </a:cubicBezTo>
                  <a:cubicBezTo>
                    <a:pt x="27" y="44"/>
                    <a:pt x="26" y="18"/>
                    <a:pt x="24" y="9"/>
                  </a:cubicBezTo>
                  <a:cubicBezTo>
                    <a:pt x="24" y="8"/>
                    <a:pt x="25" y="6"/>
                    <a:pt x="2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6" name="Freeform 101"/>
            <p:cNvSpPr>
              <a:spLocks/>
            </p:cNvSpPr>
            <p:nvPr/>
          </p:nvSpPr>
          <p:spPr bwMode="auto">
            <a:xfrm>
              <a:off x="1564627" y="5365641"/>
              <a:ext cx="38355" cy="83755"/>
            </a:xfrm>
            <a:custGeom>
              <a:avLst/>
              <a:gdLst>
                <a:gd name="T0" fmla="*/ 9 w 38"/>
                <a:gd name="T1" fmla="*/ 21 h 83"/>
                <a:gd name="T2" fmla="*/ 8 w 38"/>
                <a:gd name="T3" fmla="*/ 15 h 83"/>
                <a:gd name="T4" fmla="*/ 4 w 38"/>
                <a:gd name="T5" fmla="*/ 0 h 83"/>
                <a:gd name="T6" fmla="*/ 3 w 38"/>
                <a:gd name="T7" fmla="*/ 13 h 83"/>
                <a:gd name="T8" fmla="*/ 0 w 38"/>
                <a:gd name="T9" fmla="*/ 12 h 83"/>
                <a:gd name="T10" fmla="*/ 3 w 38"/>
                <a:gd name="T11" fmla="*/ 20 h 83"/>
                <a:gd name="T12" fmla="*/ 4 w 38"/>
                <a:gd name="T13" fmla="*/ 19 h 83"/>
                <a:gd name="T14" fmla="*/ 4 w 38"/>
                <a:gd name="T15" fmla="*/ 18 h 83"/>
                <a:gd name="T16" fmla="*/ 5 w 38"/>
                <a:gd name="T17" fmla="*/ 16 h 83"/>
                <a:gd name="T18" fmla="*/ 7 w 38"/>
                <a:gd name="T19" fmla="*/ 18 h 83"/>
                <a:gd name="T20" fmla="*/ 8 w 38"/>
                <a:gd name="T21" fmla="*/ 20 h 83"/>
                <a:gd name="T22" fmla="*/ 13 w 38"/>
                <a:gd name="T23" fmla="*/ 33 h 83"/>
                <a:gd name="T24" fmla="*/ 21 w 38"/>
                <a:gd name="T25" fmla="*/ 47 h 83"/>
                <a:gd name="T26" fmla="*/ 25 w 38"/>
                <a:gd name="T27" fmla="*/ 55 h 83"/>
                <a:gd name="T28" fmla="*/ 28 w 38"/>
                <a:gd name="T29" fmla="*/ 54 h 83"/>
                <a:gd name="T30" fmla="*/ 28 w 38"/>
                <a:gd name="T31" fmla="*/ 58 h 83"/>
                <a:gd name="T32" fmla="*/ 26 w 38"/>
                <a:gd name="T33" fmla="*/ 61 h 83"/>
                <a:gd name="T34" fmla="*/ 25 w 38"/>
                <a:gd name="T35" fmla="*/ 61 h 83"/>
                <a:gd name="T36" fmla="*/ 25 w 38"/>
                <a:gd name="T37" fmla="*/ 62 h 83"/>
                <a:gd name="T38" fmla="*/ 24 w 38"/>
                <a:gd name="T39" fmla="*/ 63 h 83"/>
                <a:gd name="T40" fmla="*/ 26 w 38"/>
                <a:gd name="T41" fmla="*/ 63 h 83"/>
                <a:gd name="T42" fmla="*/ 31 w 38"/>
                <a:gd name="T43" fmla="*/ 75 h 83"/>
                <a:gd name="T44" fmla="*/ 27 w 38"/>
                <a:gd name="T45" fmla="*/ 72 h 83"/>
                <a:gd name="T46" fmla="*/ 29 w 38"/>
                <a:gd name="T47" fmla="*/ 81 h 83"/>
                <a:gd name="T48" fmla="*/ 30 w 38"/>
                <a:gd name="T49" fmla="*/ 80 h 83"/>
                <a:gd name="T50" fmla="*/ 31 w 38"/>
                <a:gd name="T51" fmla="*/ 77 h 83"/>
                <a:gd name="T52" fmla="*/ 34 w 38"/>
                <a:gd name="T53" fmla="*/ 80 h 83"/>
                <a:gd name="T54" fmla="*/ 34 w 38"/>
                <a:gd name="T55" fmla="*/ 80 h 83"/>
                <a:gd name="T56" fmla="*/ 38 w 38"/>
                <a:gd name="T57" fmla="*/ 75 h 83"/>
                <a:gd name="T58" fmla="*/ 34 w 38"/>
                <a:gd name="T59" fmla="*/ 62 h 83"/>
                <a:gd name="T60" fmla="*/ 22 w 38"/>
                <a:gd name="T61" fmla="*/ 23 h 83"/>
                <a:gd name="T62" fmla="*/ 18 w 38"/>
                <a:gd name="T63" fmla="*/ 14 h 83"/>
                <a:gd name="T64" fmla="*/ 14 w 38"/>
                <a:gd name="T65" fmla="*/ 11 h 83"/>
                <a:gd name="T66" fmla="*/ 14 w 38"/>
                <a:gd name="T67" fmla="*/ 15 h 83"/>
                <a:gd name="T68" fmla="*/ 8 w 38"/>
                <a:gd name="T69" fmla="*/ 21 h 83"/>
                <a:gd name="T70" fmla="*/ 9 w 38"/>
                <a:gd name="T71" fmla="*/ 2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83">
                  <a:moveTo>
                    <a:pt x="9" y="21"/>
                  </a:moveTo>
                  <a:cubicBezTo>
                    <a:pt x="9" y="19"/>
                    <a:pt x="9" y="17"/>
                    <a:pt x="8" y="15"/>
                  </a:cubicBezTo>
                  <a:cubicBezTo>
                    <a:pt x="3" y="2"/>
                    <a:pt x="8" y="5"/>
                    <a:pt x="4" y="0"/>
                  </a:cubicBezTo>
                  <a:cubicBezTo>
                    <a:pt x="2" y="3"/>
                    <a:pt x="3" y="1"/>
                    <a:pt x="3" y="13"/>
                  </a:cubicBezTo>
                  <a:cubicBezTo>
                    <a:pt x="0" y="13"/>
                    <a:pt x="2" y="13"/>
                    <a:pt x="0" y="12"/>
                  </a:cubicBezTo>
                  <a:cubicBezTo>
                    <a:pt x="1" y="17"/>
                    <a:pt x="1" y="16"/>
                    <a:pt x="3" y="20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9" y="25"/>
                    <a:pt x="8" y="24"/>
                    <a:pt x="13" y="33"/>
                  </a:cubicBezTo>
                  <a:cubicBezTo>
                    <a:pt x="19" y="45"/>
                    <a:pt x="16" y="46"/>
                    <a:pt x="21" y="47"/>
                  </a:cubicBezTo>
                  <a:cubicBezTo>
                    <a:pt x="22" y="51"/>
                    <a:pt x="23" y="52"/>
                    <a:pt x="25" y="55"/>
                  </a:cubicBezTo>
                  <a:cubicBezTo>
                    <a:pt x="28" y="54"/>
                    <a:pt x="26" y="55"/>
                    <a:pt x="28" y="54"/>
                  </a:cubicBezTo>
                  <a:cubicBezTo>
                    <a:pt x="25" y="57"/>
                    <a:pt x="27" y="56"/>
                    <a:pt x="28" y="58"/>
                  </a:cubicBezTo>
                  <a:cubicBezTo>
                    <a:pt x="27" y="59"/>
                    <a:pt x="27" y="59"/>
                    <a:pt x="26" y="61"/>
                  </a:cubicBezTo>
                  <a:cubicBezTo>
                    <a:pt x="26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6" y="64"/>
                    <a:pt x="23" y="63"/>
                    <a:pt x="26" y="63"/>
                  </a:cubicBezTo>
                  <a:cubicBezTo>
                    <a:pt x="28" y="64"/>
                    <a:pt x="31" y="66"/>
                    <a:pt x="31" y="75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27" y="76"/>
                    <a:pt x="27" y="78"/>
                    <a:pt x="29" y="81"/>
                  </a:cubicBezTo>
                  <a:cubicBezTo>
                    <a:pt x="29" y="81"/>
                    <a:pt x="30" y="80"/>
                    <a:pt x="30" y="8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5" y="78"/>
                    <a:pt x="33" y="83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6" y="72"/>
                    <a:pt x="36" y="67"/>
                    <a:pt x="34" y="6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4"/>
                    <a:pt x="22" y="21"/>
                    <a:pt x="18" y="14"/>
                  </a:cubicBezTo>
                  <a:cubicBezTo>
                    <a:pt x="15" y="10"/>
                    <a:pt x="19" y="11"/>
                    <a:pt x="14" y="11"/>
                  </a:cubicBezTo>
                  <a:cubicBezTo>
                    <a:pt x="14" y="12"/>
                    <a:pt x="14" y="14"/>
                    <a:pt x="14" y="15"/>
                  </a:cubicBezTo>
                  <a:cubicBezTo>
                    <a:pt x="13" y="20"/>
                    <a:pt x="11" y="21"/>
                    <a:pt x="8" y="21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7" name="Freeform 102"/>
            <p:cNvSpPr>
              <a:spLocks/>
            </p:cNvSpPr>
            <p:nvPr/>
          </p:nvSpPr>
          <p:spPr bwMode="auto">
            <a:xfrm>
              <a:off x="2449141" y="5851732"/>
              <a:ext cx="28179" cy="109586"/>
            </a:xfrm>
            <a:custGeom>
              <a:avLst/>
              <a:gdLst>
                <a:gd name="T0" fmla="*/ 23 w 28"/>
                <a:gd name="T1" fmla="*/ 26 h 109"/>
                <a:gd name="T2" fmla="*/ 26 w 28"/>
                <a:gd name="T3" fmla="*/ 21 h 109"/>
                <a:gd name="T4" fmla="*/ 26 w 28"/>
                <a:gd name="T5" fmla="*/ 18 h 109"/>
                <a:gd name="T6" fmla="*/ 26 w 28"/>
                <a:gd name="T7" fmla="*/ 1 h 109"/>
                <a:gd name="T8" fmla="*/ 23 w 28"/>
                <a:gd name="T9" fmla="*/ 2 h 109"/>
                <a:gd name="T10" fmla="*/ 21 w 28"/>
                <a:gd name="T11" fmla="*/ 1 h 109"/>
                <a:gd name="T12" fmla="*/ 21 w 28"/>
                <a:gd name="T13" fmla="*/ 2 h 109"/>
                <a:gd name="T14" fmla="*/ 18 w 28"/>
                <a:gd name="T15" fmla="*/ 11 h 109"/>
                <a:gd name="T16" fmla="*/ 17 w 28"/>
                <a:gd name="T17" fmla="*/ 17 h 109"/>
                <a:gd name="T18" fmla="*/ 14 w 28"/>
                <a:gd name="T19" fmla="*/ 18 h 109"/>
                <a:gd name="T20" fmla="*/ 15 w 28"/>
                <a:gd name="T21" fmla="*/ 19 h 109"/>
                <a:gd name="T22" fmla="*/ 17 w 28"/>
                <a:gd name="T23" fmla="*/ 19 h 109"/>
                <a:gd name="T24" fmla="*/ 16 w 28"/>
                <a:gd name="T25" fmla="*/ 33 h 109"/>
                <a:gd name="T26" fmla="*/ 14 w 28"/>
                <a:gd name="T27" fmla="*/ 42 h 109"/>
                <a:gd name="T28" fmla="*/ 12 w 28"/>
                <a:gd name="T29" fmla="*/ 53 h 109"/>
                <a:gd name="T30" fmla="*/ 9 w 28"/>
                <a:gd name="T31" fmla="*/ 68 h 109"/>
                <a:gd name="T32" fmla="*/ 9 w 28"/>
                <a:gd name="T33" fmla="*/ 73 h 109"/>
                <a:gd name="T34" fmla="*/ 7 w 28"/>
                <a:gd name="T35" fmla="*/ 74 h 109"/>
                <a:gd name="T36" fmla="*/ 7 w 28"/>
                <a:gd name="T37" fmla="*/ 74 h 109"/>
                <a:gd name="T38" fmla="*/ 5 w 28"/>
                <a:gd name="T39" fmla="*/ 84 h 109"/>
                <a:gd name="T40" fmla="*/ 5 w 28"/>
                <a:gd name="T41" fmla="*/ 88 h 109"/>
                <a:gd name="T42" fmla="*/ 4 w 28"/>
                <a:gd name="T43" fmla="*/ 89 h 109"/>
                <a:gd name="T44" fmla="*/ 0 w 28"/>
                <a:gd name="T45" fmla="*/ 108 h 109"/>
                <a:gd name="T46" fmla="*/ 3 w 28"/>
                <a:gd name="T47" fmla="*/ 104 h 109"/>
                <a:gd name="T48" fmla="*/ 5 w 28"/>
                <a:gd name="T49" fmla="*/ 100 h 109"/>
                <a:gd name="T50" fmla="*/ 7 w 28"/>
                <a:gd name="T51" fmla="*/ 89 h 109"/>
                <a:gd name="T52" fmla="*/ 10 w 28"/>
                <a:gd name="T53" fmla="*/ 88 h 109"/>
                <a:gd name="T54" fmla="*/ 11 w 28"/>
                <a:gd name="T55" fmla="*/ 83 h 109"/>
                <a:gd name="T56" fmla="*/ 12 w 28"/>
                <a:gd name="T57" fmla="*/ 78 h 109"/>
                <a:gd name="T58" fmla="*/ 13 w 28"/>
                <a:gd name="T59" fmla="*/ 78 h 109"/>
                <a:gd name="T60" fmla="*/ 14 w 28"/>
                <a:gd name="T61" fmla="*/ 77 h 109"/>
                <a:gd name="T62" fmla="*/ 13 w 28"/>
                <a:gd name="T63" fmla="*/ 75 h 109"/>
                <a:gd name="T64" fmla="*/ 13 w 28"/>
                <a:gd name="T65" fmla="*/ 74 h 109"/>
                <a:gd name="T66" fmla="*/ 13 w 28"/>
                <a:gd name="T67" fmla="*/ 74 h 109"/>
                <a:gd name="T68" fmla="*/ 15 w 28"/>
                <a:gd name="T69" fmla="*/ 67 h 109"/>
                <a:gd name="T70" fmla="*/ 15 w 28"/>
                <a:gd name="T71" fmla="*/ 61 h 109"/>
                <a:gd name="T72" fmla="*/ 19 w 28"/>
                <a:gd name="T73" fmla="*/ 54 h 109"/>
                <a:gd name="T74" fmla="*/ 18 w 28"/>
                <a:gd name="T75" fmla="*/ 51 h 109"/>
                <a:gd name="T76" fmla="*/ 19 w 28"/>
                <a:gd name="T77" fmla="*/ 50 h 109"/>
                <a:gd name="T78" fmla="*/ 19 w 28"/>
                <a:gd name="T79" fmla="*/ 50 h 109"/>
                <a:gd name="T80" fmla="*/ 22 w 28"/>
                <a:gd name="T81" fmla="*/ 36 h 109"/>
                <a:gd name="T82" fmla="*/ 23 w 28"/>
                <a:gd name="T83" fmla="*/ 25 h 109"/>
                <a:gd name="T84" fmla="*/ 23 w 28"/>
                <a:gd name="T85" fmla="*/ 2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109">
                  <a:moveTo>
                    <a:pt x="23" y="26"/>
                  </a:moveTo>
                  <a:cubicBezTo>
                    <a:pt x="25" y="24"/>
                    <a:pt x="26" y="24"/>
                    <a:pt x="26" y="21"/>
                  </a:cubicBezTo>
                  <a:cubicBezTo>
                    <a:pt x="26" y="18"/>
                    <a:pt x="25" y="23"/>
                    <a:pt x="26" y="18"/>
                  </a:cubicBezTo>
                  <a:cubicBezTo>
                    <a:pt x="28" y="5"/>
                    <a:pt x="25" y="17"/>
                    <a:pt x="26" y="1"/>
                  </a:cubicBezTo>
                  <a:cubicBezTo>
                    <a:pt x="25" y="2"/>
                    <a:pt x="25" y="2"/>
                    <a:pt x="23" y="2"/>
                  </a:cubicBezTo>
                  <a:cubicBezTo>
                    <a:pt x="20" y="2"/>
                    <a:pt x="24" y="1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0"/>
                    <a:pt x="19" y="10"/>
                    <a:pt x="18" y="11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5" y="18"/>
                    <a:pt x="16" y="17"/>
                    <a:pt x="14" y="18"/>
                  </a:cubicBezTo>
                  <a:cubicBezTo>
                    <a:pt x="16" y="19"/>
                    <a:pt x="13" y="18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5" y="23"/>
                    <a:pt x="13" y="29"/>
                    <a:pt x="16" y="33"/>
                  </a:cubicBezTo>
                  <a:cubicBezTo>
                    <a:pt x="13" y="37"/>
                    <a:pt x="13" y="37"/>
                    <a:pt x="14" y="42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9"/>
                    <a:pt x="9" y="61"/>
                    <a:pt x="9" y="68"/>
                  </a:cubicBezTo>
                  <a:cubicBezTo>
                    <a:pt x="9" y="72"/>
                    <a:pt x="9" y="69"/>
                    <a:pt x="9" y="73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81"/>
                    <a:pt x="6" y="79"/>
                    <a:pt x="5" y="84"/>
                  </a:cubicBezTo>
                  <a:cubicBezTo>
                    <a:pt x="5" y="85"/>
                    <a:pt x="5" y="86"/>
                    <a:pt x="5" y="88"/>
                  </a:cubicBezTo>
                  <a:cubicBezTo>
                    <a:pt x="5" y="88"/>
                    <a:pt x="4" y="88"/>
                    <a:pt x="4" y="8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5" y="107"/>
                    <a:pt x="2" y="109"/>
                    <a:pt x="3" y="104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7" y="94"/>
                    <a:pt x="7" y="98"/>
                    <a:pt x="7" y="8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9" y="82"/>
                    <a:pt x="10" y="86"/>
                    <a:pt x="11" y="83"/>
                  </a:cubicBezTo>
                  <a:cubicBezTo>
                    <a:pt x="12" y="81"/>
                    <a:pt x="12" y="81"/>
                    <a:pt x="12" y="78"/>
                  </a:cubicBezTo>
                  <a:cubicBezTo>
                    <a:pt x="16" y="75"/>
                    <a:pt x="8" y="79"/>
                    <a:pt x="13" y="78"/>
                  </a:cubicBezTo>
                  <a:cubicBezTo>
                    <a:pt x="14" y="77"/>
                    <a:pt x="13" y="78"/>
                    <a:pt x="14" y="77"/>
                  </a:cubicBezTo>
                  <a:cubicBezTo>
                    <a:pt x="13" y="74"/>
                    <a:pt x="14" y="76"/>
                    <a:pt x="13" y="75"/>
                  </a:cubicBezTo>
                  <a:cubicBezTo>
                    <a:pt x="13" y="75"/>
                    <a:pt x="13" y="75"/>
                    <a:pt x="13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6" y="72"/>
                    <a:pt x="15" y="73"/>
                    <a:pt x="15" y="67"/>
                  </a:cubicBezTo>
                  <a:cubicBezTo>
                    <a:pt x="16" y="63"/>
                    <a:pt x="16" y="64"/>
                    <a:pt x="15" y="61"/>
                  </a:cubicBezTo>
                  <a:cubicBezTo>
                    <a:pt x="17" y="61"/>
                    <a:pt x="19" y="56"/>
                    <a:pt x="19" y="54"/>
                  </a:cubicBezTo>
                  <a:cubicBezTo>
                    <a:pt x="19" y="52"/>
                    <a:pt x="18" y="53"/>
                    <a:pt x="18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45"/>
                    <a:pt x="19" y="40"/>
                    <a:pt x="22" y="36"/>
                  </a:cubicBezTo>
                  <a:cubicBezTo>
                    <a:pt x="23" y="34"/>
                    <a:pt x="23" y="27"/>
                    <a:pt x="23" y="25"/>
                  </a:cubicBezTo>
                  <a:lnTo>
                    <a:pt x="23" y="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8" name="Freeform 103"/>
            <p:cNvSpPr>
              <a:spLocks/>
            </p:cNvSpPr>
            <p:nvPr/>
          </p:nvSpPr>
          <p:spPr bwMode="auto">
            <a:xfrm>
              <a:off x="2594734" y="5742929"/>
              <a:ext cx="34441" cy="166727"/>
            </a:xfrm>
            <a:custGeom>
              <a:avLst/>
              <a:gdLst>
                <a:gd name="T0" fmla="*/ 14 w 34"/>
                <a:gd name="T1" fmla="*/ 42 h 166"/>
                <a:gd name="T2" fmla="*/ 11 w 34"/>
                <a:gd name="T3" fmla="*/ 32 h 166"/>
                <a:gd name="T4" fmla="*/ 7 w 34"/>
                <a:gd name="T5" fmla="*/ 16 h 166"/>
                <a:gd name="T6" fmla="*/ 3 w 34"/>
                <a:gd name="T7" fmla="*/ 3 h 166"/>
                <a:gd name="T8" fmla="*/ 0 w 34"/>
                <a:gd name="T9" fmla="*/ 5 h 166"/>
                <a:gd name="T10" fmla="*/ 4 w 34"/>
                <a:gd name="T11" fmla="*/ 22 h 166"/>
                <a:gd name="T12" fmla="*/ 9 w 34"/>
                <a:gd name="T13" fmla="*/ 41 h 166"/>
                <a:gd name="T14" fmla="*/ 15 w 34"/>
                <a:gd name="T15" fmla="*/ 60 h 166"/>
                <a:gd name="T16" fmla="*/ 22 w 34"/>
                <a:gd name="T17" fmla="*/ 97 h 166"/>
                <a:gd name="T18" fmla="*/ 22 w 34"/>
                <a:gd name="T19" fmla="*/ 99 h 166"/>
                <a:gd name="T20" fmla="*/ 23 w 34"/>
                <a:gd name="T21" fmla="*/ 99 h 166"/>
                <a:gd name="T22" fmla="*/ 24 w 34"/>
                <a:gd name="T23" fmla="*/ 108 h 166"/>
                <a:gd name="T24" fmla="*/ 27 w 34"/>
                <a:gd name="T25" fmla="*/ 123 h 166"/>
                <a:gd name="T26" fmla="*/ 30 w 34"/>
                <a:gd name="T27" fmla="*/ 145 h 166"/>
                <a:gd name="T28" fmla="*/ 33 w 34"/>
                <a:gd name="T29" fmla="*/ 166 h 166"/>
                <a:gd name="T30" fmla="*/ 33 w 34"/>
                <a:gd name="T31" fmla="*/ 165 h 166"/>
                <a:gd name="T32" fmla="*/ 34 w 34"/>
                <a:gd name="T33" fmla="*/ 134 h 166"/>
                <a:gd name="T34" fmla="*/ 32 w 34"/>
                <a:gd name="T35" fmla="*/ 124 h 166"/>
                <a:gd name="T36" fmla="*/ 31 w 34"/>
                <a:gd name="T37" fmla="*/ 117 h 166"/>
                <a:gd name="T38" fmla="*/ 31 w 34"/>
                <a:gd name="T39" fmla="*/ 115 h 166"/>
                <a:gd name="T40" fmla="*/ 28 w 34"/>
                <a:gd name="T41" fmla="*/ 105 h 166"/>
                <a:gd name="T42" fmla="*/ 27 w 34"/>
                <a:gd name="T43" fmla="*/ 100 h 166"/>
                <a:gd name="T44" fmla="*/ 24 w 34"/>
                <a:gd name="T45" fmla="*/ 86 h 166"/>
                <a:gd name="T46" fmla="*/ 22 w 34"/>
                <a:gd name="T47" fmla="*/ 84 h 166"/>
                <a:gd name="T48" fmla="*/ 19 w 34"/>
                <a:gd name="T49" fmla="*/ 65 h 166"/>
                <a:gd name="T50" fmla="*/ 16 w 34"/>
                <a:gd name="T51" fmla="*/ 52 h 166"/>
                <a:gd name="T52" fmla="*/ 13 w 34"/>
                <a:gd name="T53" fmla="*/ 42 h 166"/>
                <a:gd name="T54" fmla="*/ 14 w 34"/>
                <a:gd name="T55" fmla="*/ 4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66">
                  <a:moveTo>
                    <a:pt x="14" y="42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8" y="17"/>
                    <a:pt x="9" y="26"/>
                    <a:pt x="7" y="16"/>
                  </a:cubicBezTo>
                  <a:cubicBezTo>
                    <a:pt x="5" y="6"/>
                    <a:pt x="2" y="9"/>
                    <a:pt x="3" y="3"/>
                  </a:cubicBezTo>
                  <a:cubicBezTo>
                    <a:pt x="0" y="4"/>
                    <a:pt x="2" y="0"/>
                    <a:pt x="0" y="5"/>
                  </a:cubicBezTo>
                  <a:cubicBezTo>
                    <a:pt x="0" y="7"/>
                    <a:pt x="3" y="16"/>
                    <a:pt x="4" y="2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4" y="53"/>
                    <a:pt x="10" y="52"/>
                    <a:pt x="15" y="60"/>
                  </a:cubicBezTo>
                  <a:cubicBezTo>
                    <a:pt x="18" y="66"/>
                    <a:pt x="21" y="93"/>
                    <a:pt x="22" y="97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2" y="99"/>
                    <a:pt x="22" y="99"/>
                    <a:pt x="23" y="99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7" y="119"/>
                    <a:pt x="25" y="111"/>
                    <a:pt x="27" y="123"/>
                  </a:cubicBezTo>
                  <a:cubicBezTo>
                    <a:pt x="28" y="131"/>
                    <a:pt x="30" y="137"/>
                    <a:pt x="30" y="145"/>
                  </a:cubicBezTo>
                  <a:cubicBezTo>
                    <a:pt x="33" y="166"/>
                    <a:pt x="33" y="166"/>
                    <a:pt x="33" y="166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34" y="131"/>
                    <a:pt x="33" y="128"/>
                    <a:pt x="32" y="124"/>
                  </a:cubicBezTo>
                  <a:cubicBezTo>
                    <a:pt x="30" y="119"/>
                    <a:pt x="32" y="123"/>
                    <a:pt x="31" y="117"/>
                  </a:cubicBezTo>
                  <a:cubicBezTo>
                    <a:pt x="31" y="115"/>
                    <a:pt x="31" y="118"/>
                    <a:pt x="31" y="11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7" y="103"/>
                    <a:pt x="27" y="106"/>
                    <a:pt x="27" y="100"/>
                  </a:cubicBezTo>
                  <a:cubicBezTo>
                    <a:pt x="26" y="89"/>
                    <a:pt x="22" y="92"/>
                    <a:pt x="24" y="86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77"/>
                    <a:pt x="20" y="69"/>
                    <a:pt x="19" y="65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5" y="47"/>
                    <a:pt x="14" y="46"/>
                    <a:pt x="13" y="42"/>
                  </a:cubicBezTo>
                  <a:lnTo>
                    <a:pt x="14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09" name="Freeform 104"/>
            <p:cNvSpPr>
              <a:spLocks/>
            </p:cNvSpPr>
            <p:nvPr/>
          </p:nvSpPr>
          <p:spPr bwMode="auto">
            <a:xfrm>
              <a:off x="2963412" y="4261956"/>
              <a:ext cx="34441" cy="126806"/>
            </a:xfrm>
            <a:custGeom>
              <a:avLst/>
              <a:gdLst>
                <a:gd name="T0" fmla="*/ 28 w 34"/>
                <a:gd name="T1" fmla="*/ 32 h 126"/>
                <a:gd name="T2" fmla="*/ 33 w 34"/>
                <a:gd name="T3" fmla="*/ 9 h 126"/>
                <a:gd name="T4" fmla="*/ 34 w 34"/>
                <a:gd name="T5" fmla="*/ 2 h 126"/>
                <a:gd name="T6" fmla="*/ 29 w 34"/>
                <a:gd name="T7" fmla="*/ 0 h 126"/>
                <a:gd name="T8" fmla="*/ 28 w 34"/>
                <a:gd name="T9" fmla="*/ 5 h 126"/>
                <a:gd name="T10" fmla="*/ 27 w 34"/>
                <a:gd name="T11" fmla="*/ 7 h 126"/>
                <a:gd name="T12" fmla="*/ 21 w 34"/>
                <a:gd name="T13" fmla="*/ 31 h 126"/>
                <a:gd name="T14" fmla="*/ 11 w 34"/>
                <a:gd name="T15" fmla="*/ 70 h 126"/>
                <a:gd name="T16" fmla="*/ 9 w 34"/>
                <a:gd name="T17" fmla="*/ 80 h 126"/>
                <a:gd name="T18" fmla="*/ 0 w 34"/>
                <a:gd name="T19" fmla="*/ 126 h 126"/>
                <a:gd name="T20" fmla="*/ 2 w 34"/>
                <a:gd name="T21" fmla="*/ 121 h 126"/>
                <a:gd name="T22" fmla="*/ 5 w 34"/>
                <a:gd name="T23" fmla="*/ 119 h 126"/>
                <a:gd name="T24" fmla="*/ 7 w 34"/>
                <a:gd name="T25" fmla="*/ 104 h 126"/>
                <a:gd name="T26" fmla="*/ 10 w 34"/>
                <a:gd name="T27" fmla="*/ 91 h 126"/>
                <a:gd name="T28" fmla="*/ 14 w 34"/>
                <a:gd name="T29" fmla="*/ 77 h 126"/>
                <a:gd name="T30" fmla="*/ 16 w 34"/>
                <a:gd name="T31" fmla="*/ 70 h 126"/>
                <a:gd name="T32" fmla="*/ 17 w 34"/>
                <a:gd name="T33" fmla="*/ 68 h 126"/>
                <a:gd name="T34" fmla="*/ 20 w 34"/>
                <a:gd name="T35" fmla="*/ 53 h 126"/>
                <a:gd name="T36" fmla="*/ 22 w 34"/>
                <a:gd name="T37" fmla="*/ 46 h 126"/>
                <a:gd name="T38" fmla="*/ 24 w 34"/>
                <a:gd name="T39" fmla="*/ 37 h 126"/>
                <a:gd name="T40" fmla="*/ 27 w 34"/>
                <a:gd name="T41" fmla="*/ 33 h 126"/>
                <a:gd name="T42" fmla="*/ 27 w 34"/>
                <a:gd name="T43" fmla="*/ 33 h 126"/>
                <a:gd name="T44" fmla="*/ 28 w 34"/>
                <a:gd name="T45" fmla="*/ 3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126">
                  <a:moveTo>
                    <a:pt x="28" y="32"/>
                  </a:moveTo>
                  <a:cubicBezTo>
                    <a:pt x="29" y="15"/>
                    <a:pt x="34" y="19"/>
                    <a:pt x="33" y="9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"/>
                    <a:pt x="29" y="3"/>
                    <a:pt x="28" y="5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4" y="18"/>
                    <a:pt x="24" y="18"/>
                    <a:pt x="21" y="31"/>
                  </a:cubicBezTo>
                  <a:cubicBezTo>
                    <a:pt x="11" y="70"/>
                    <a:pt x="11" y="70"/>
                    <a:pt x="11" y="70"/>
                  </a:cubicBezTo>
                  <a:cubicBezTo>
                    <a:pt x="7" y="83"/>
                    <a:pt x="9" y="73"/>
                    <a:pt x="9" y="80"/>
                  </a:cubicBezTo>
                  <a:cubicBezTo>
                    <a:pt x="8" y="83"/>
                    <a:pt x="1" y="102"/>
                    <a:pt x="0" y="126"/>
                  </a:cubicBezTo>
                  <a:cubicBezTo>
                    <a:pt x="2" y="124"/>
                    <a:pt x="2" y="125"/>
                    <a:pt x="2" y="121"/>
                  </a:cubicBezTo>
                  <a:cubicBezTo>
                    <a:pt x="6" y="121"/>
                    <a:pt x="4" y="120"/>
                    <a:pt x="5" y="119"/>
                  </a:cubicBezTo>
                  <a:cubicBezTo>
                    <a:pt x="5" y="116"/>
                    <a:pt x="6" y="107"/>
                    <a:pt x="7" y="104"/>
                  </a:cubicBezTo>
                  <a:cubicBezTo>
                    <a:pt x="11" y="93"/>
                    <a:pt x="8" y="102"/>
                    <a:pt x="10" y="91"/>
                  </a:cubicBezTo>
                  <a:cubicBezTo>
                    <a:pt x="13" y="81"/>
                    <a:pt x="10" y="85"/>
                    <a:pt x="14" y="77"/>
                  </a:cubicBezTo>
                  <a:cubicBezTo>
                    <a:pt x="16" y="73"/>
                    <a:pt x="14" y="74"/>
                    <a:pt x="16" y="70"/>
                  </a:cubicBezTo>
                  <a:cubicBezTo>
                    <a:pt x="16" y="70"/>
                    <a:pt x="17" y="68"/>
                    <a:pt x="17" y="68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49"/>
                    <a:pt x="20" y="49"/>
                    <a:pt x="22" y="46"/>
                  </a:cubicBezTo>
                  <a:cubicBezTo>
                    <a:pt x="24" y="44"/>
                    <a:pt x="22" y="41"/>
                    <a:pt x="24" y="37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2"/>
                    <a:pt x="28" y="32"/>
                    <a:pt x="28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0" name="Freeform 105"/>
            <p:cNvSpPr>
              <a:spLocks/>
            </p:cNvSpPr>
            <p:nvPr/>
          </p:nvSpPr>
          <p:spPr bwMode="auto">
            <a:xfrm>
              <a:off x="1931740" y="4570361"/>
              <a:ext cx="27396" cy="78276"/>
            </a:xfrm>
            <a:custGeom>
              <a:avLst/>
              <a:gdLst>
                <a:gd name="T0" fmla="*/ 0 w 27"/>
                <a:gd name="T1" fmla="*/ 0 h 78"/>
                <a:gd name="T2" fmla="*/ 1 w 27"/>
                <a:gd name="T3" fmla="*/ 6 h 78"/>
                <a:gd name="T4" fmla="*/ 6 w 27"/>
                <a:gd name="T5" fmla="*/ 25 h 78"/>
                <a:gd name="T6" fmla="*/ 15 w 27"/>
                <a:gd name="T7" fmla="*/ 56 h 78"/>
                <a:gd name="T8" fmla="*/ 18 w 27"/>
                <a:gd name="T9" fmla="*/ 68 h 78"/>
                <a:gd name="T10" fmla="*/ 22 w 27"/>
                <a:gd name="T11" fmla="*/ 78 h 78"/>
                <a:gd name="T12" fmla="*/ 26 w 27"/>
                <a:gd name="T13" fmla="*/ 68 h 78"/>
                <a:gd name="T14" fmla="*/ 26 w 27"/>
                <a:gd name="T15" fmla="*/ 67 h 78"/>
                <a:gd name="T16" fmla="*/ 25 w 27"/>
                <a:gd name="T17" fmla="*/ 67 h 78"/>
                <a:gd name="T18" fmla="*/ 25 w 27"/>
                <a:gd name="T19" fmla="*/ 66 h 78"/>
                <a:gd name="T20" fmla="*/ 24 w 27"/>
                <a:gd name="T21" fmla="*/ 63 h 78"/>
                <a:gd name="T22" fmla="*/ 23 w 27"/>
                <a:gd name="T23" fmla="*/ 56 h 78"/>
                <a:gd name="T24" fmla="*/ 18 w 27"/>
                <a:gd name="T25" fmla="*/ 39 h 78"/>
                <a:gd name="T26" fmla="*/ 14 w 27"/>
                <a:gd name="T27" fmla="*/ 34 h 78"/>
                <a:gd name="T28" fmla="*/ 17 w 27"/>
                <a:gd name="T29" fmla="*/ 36 h 78"/>
                <a:gd name="T30" fmla="*/ 15 w 27"/>
                <a:gd name="T31" fmla="*/ 29 h 78"/>
                <a:gd name="T32" fmla="*/ 10 w 27"/>
                <a:gd name="T33" fmla="*/ 16 h 78"/>
                <a:gd name="T34" fmla="*/ 10 w 27"/>
                <a:gd name="T35" fmla="*/ 15 h 78"/>
                <a:gd name="T36" fmla="*/ 10 w 27"/>
                <a:gd name="T37" fmla="*/ 14 h 78"/>
                <a:gd name="T38" fmla="*/ 6 w 27"/>
                <a:gd name="T39" fmla="*/ 7 h 78"/>
                <a:gd name="T40" fmla="*/ 5 w 27"/>
                <a:gd name="T41" fmla="*/ 7 h 78"/>
                <a:gd name="T42" fmla="*/ 0 w 27"/>
                <a:gd name="T4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78">
                  <a:moveTo>
                    <a:pt x="0" y="0"/>
                  </a:moveTo>
                  <a:cubicBezTo>
                    <a:pt x="0" y="2"/>
                    <a:pt x="0" y="3"/>
                    <a:pt x="1" y="6"/>
                  </a:cubicBezTo>
                  <a:cubicBezTo>
                    <a:pt x="1" y="12"/>
                    <a:pt x="5" y="20"/>
                    <a:pt x="6" y="25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7" y="62"/>
                    <a:pt x="16" y="60"/>
                    <a:pt x="18" y="68"/>
                  </a:cubicBezTo>
                  <a:cubicBezTo>
                    <a:pt x="20" y="73"/>
                    <a:pt x="19" y="74"/>
                    <a:pt x="22" y="78"/>
                  </a:cubicBezTo>
                  <a:cubicBezTo>
                    <a:pt x="27" y="77"/>
                    <a:pt x="24" y="72"/>
                    <a:pt x="26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67"/>
                    <a:pt x="25" y="67"/>
                    <a:pt x="25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3" y="61"/>
                    <a:pt x="24" y="58"/>
                    <a:pt x="23" y="5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5" y="40"/>
                    <a:pt x="16" y="42"/>
                    <a:pt x="14" y="34"/>
                  </a:cubicBezTo>
                  <a:cubicBezTo>
                    <a:pt x="15" y="36"/>
                    <a:pt x="15" y="35"/>
                    <a:pt x="17" y="36"/>
                  </a:cubicBezTo>
                  <a:cubicBezTo>
                    <a:pt x="16" y="33"/>
                    <a:pt x="17" y="32"/>
                    <a:pt x="15" y="29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7" y="8"/>
                    <a:pt x="6" y="9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3" y="0"/>
                    <a:pt x="5" y="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1" name="Freeform 106"/>
            <p:cNvSpPr>
              <a:spLocks/>
            </p:cNvSpPr>
            <p:nvPr/>
          </p:nvSpPr>
          <p:spPr bwMode="auto">
            <a:xfrm>
              <a:off x="1923912" y="4172721"/>
              <a:ext cx="41486" cy="111151"/>
            </a:xfrm>
            <a:custGeom>
              <a:avLst/>
              <a:gdLst>
                <a:gd name="T0" fmla="*/ 6 w 41"/>
                <a:gd name="T1" fmla="*/ 7 h 111"/>
                <a:gd name="T2" fmla="*/ 2 w 41"/>
                <a:gd name="T3" fmla="*/ 1 h 111"/>
                <a:gd name="T4" fmla="*/ 0 w 41"/>
                <a:gd name="T5" fmla="*/ 1 h 111"/>
                <a:gd name="T6" fmla="*/ 2 w 41"/>
                <a:gd name="T7" fmla="*/ 8 h 111"/>
                <a:gd name="T8" fmla="*/ 4 w 41"/>
                <a:gd name="T9" fmla="*/ 15 h 111"/>
                <a:gd name="T10" fmla="*/ 11 w 41"/>
                <a:gd name="T11" fmla="*/ 27 h 111"/>
                <a:gd name="T12" fmla="*/ 16 w 41"/>
                <a:gd name="T13" fmla="*/ 41 h 111"/>
                <a:gd name="T14" fmla="*/ 21 w 41"/>
                <a:gd name="T15" fmla="*/ 54 h 111"/>
                <a:gd name="T16" fmla="*/ 31 w 41"/>
                <a:gd name="T17" fmla="*/ 82 h 111"/>
                <a:gd name="T18" fmla="*/ 35 w 41"/>
                <a:gd name="T19" fmla="*/ 98 h 111"/>
                <a:gd name="T20" fmla="*/ 40 w 41"/>
                <a:gd name="T21" fmla="*/ 111 h 111"/>
                <a:gd name="T22" fmla="*/ 41 w 41"/>
                <a:gd name="T23" fmla="*/ 109 h 111"/>
                <a:gd name="T24" fmla="*/ 38 w 41"/>
                <a:gd name="T25" fmla="*/ 96 h 111"/>
                <a:gd name="T26" fmla="*/ 38 w 41"/>
                <a:gd name="T27" fmla="*/ 96 h 111"/>
                <a:gd name="T28" fmla="*/ 38 w 41"/>
                <a:gd name="T29" fmla="*/ 95 h 111"/>
                <a:gd name="T30" fmla="*/ 36 w 41"/>
                <a:gd name="T31" fmla="*/ 87 h 111"/>
                <a:gd name="T32" fmla="*/ 25 w 41"/>
                <a:gd name="T33" fmla="*/ 50 h 111"/>
                <a:gd name="T34" fmla="*/ 21 w 41"/>
                <a:gd name="T35" fmla="*/ 40 h 111"/>
                <a:gd name="T36" fmla="*/ 17 w 41"/>
                <a:gd name="T37" fmla="*/ 29 h 111"/>
                <a:gd name="T38" fmla="*/ 16 w 41"/>
                <a:gd name="T39" fmla="*/ 26 h 111"/>
                <a:gd name="T40" fmla="*/ 12 w 41"/>
                <a:gd name="T41" fmla="*/ 17 h 111"/>
                <a:gd name="T42" fmla="*/ 10 w 41"/>
                <a:gd name="T43" fmla="*/ 13 h 111"/>
                <a:gd name="T44" fmla="*/ 8 w 41"/>
                <a:gd name="T45" fmla="*/ 10 h 111"/>
                <a:gd name="T46" fmla="*/ 6 w 41"/>
                <a:gd name="T47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11">
                  <a:moveTo>
                    <a:pt x="6" y="7"/>
                  </a:moveTo>
                  <a:cubicBezTo>
                    <a:pt x="3" y="2"/>
                    <a:pt x="5" y="3"/>
                    <a:pt x="2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6"/>
                    <a:pt x="0" y="5"/>
                    <a:pt x="2" y="8"/>
                  </a:cubicBezTo>
                  <a:cubicBezTo>
                    <a:pt x="3" y="10"/>
                    <a:pt x="3" y="13"/>
                    <a:pt x="4" y="15"/>
                  </a:cubicBezTo>
                  <a:cubicBezTo>
                    <a:pt x="6" y="20"/>
                    <a:pt x="9" y="24"/>
                    <a:pt x="11" y="27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8" y="45"/>
                    <a:pt x="20" y="51"/>
                    <a:pt x="21" y="54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2" y="88"/>
                    <a:pt x="34" y="94"/>
                    <a:pt x="35" y="98"/>
                  </a:cubicBezTo>
                  <a:cubicBezTo>
                    <a:pt x="36" y="101"/>
                    <a:pt x="37" y="109"/>
                    <a:pt x="40" y="111"/>
                  </a:cubicBezTo>
                  <a:cubicBezTo>
                    <a:pt x="41" y="110"/>
                    <a:pt x="41" y="111"/>
                    <a:pt x="41" y="109"/>
                  </a:cubicBezTo>
                  <a:cubicBezTo>
                    <a:pt x="41" y="105"/>
                    <a:pt x="40" y="100"/>
                    <a:pt x="38" y="96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8" y="96"/>
                    <a:pt x="38" y="95"/>
                    <a:pt x="38" y="95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2" y="72"/>
                    <a:pt x="31" y="64"/>
                    <a:pt x="25" y="50"/>
                  </a:cubicBezTo>
                  <a:cubicBezTo>
                    <a:pt x="23" y="45"/>
                    <a:pt x="24" y="51"/>
                    <a:pt x="21" y="4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8"/>
                    <a:pt x="16" y="27"/>
                    <a:pt x="16" y="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1"/>
                    <a:pt x="9" y="12"/>
                    <a:pt x="8" y="10"/>
                  </a:cubicBezTo>
                  <a:cubicBezTo>
                    <a:pt x="6" y="7"/>
                    <a:pt x="6" y="7"/>
                    <a:pt x="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2" name="Freeform 107"/>
            <p:cNvSpPr>
              <a:spLocks/>
            </p:cNvSpPr>
            <p:nvPr/>
          </p:nvSpPr>
          <p:spPr bwMode="auto">
            <a:xfrm>
              <a:off x="1593589" y="5713967"/>
              <a:ext cx="25048" cy="75145"/>
            </a:xfrm>
            <a:custGeom>
              <a:avLst/>
              <a:gdLst>
                <a:gd name="T0" fmla="*/ 5 w 25"/>
                <a:gd name="T1" fmla="*/ 3 h 75"/>
                <a:gd name="T2" fmla="*/ 0 w 25"/>
                <a:gd name="T3" fmla="*/ 1 h 75"/>
                <a:gd name="T4" fmla="*/ 3 w 25"/>
                <a:gd name="T5" fmla="*/ 20 h 75"/>
                <a:gd name="T6" fmla="*/ 8 w 25"/>
                <a:gd name="T7" fmla="*/ 38 h 75"/>
                <a:gd name="T8" fmla="*/ 11 w 25"/>
                <a:gd name="T9" fmla="*/ 47 h 75"/>
                <a:gd name="T10" fmla="*/ 19 w 25"/>
                <a:gd name="T11" fmla="*/ 74 h 75"/>
                <a:gd name="T12" fmla="*/ 24 w 25"/>
                <a:gd name="T13" fmla="*/ 75 h 75"/>
                <a:gd name="T14" fmla="*/ 21 w 25"/>
                <a:gd name="T15" fmla="*/ 63 h 75"/>
                <a:gd name="T16" fmla="*/ 15 w 25"/>
                <a:gd name="T17" fmla="*/ 45 h 75"/>
                <a:gd name="T18" fmla="*/ 15 w 25"/>
                <a:gd name="T19" fmla="*/ 45 h 75"/>
                <a:gd name="T20" fmla="*/ 13 w 25"/>
                <a:gd name="T21" fmla="*/ 32 h 75"/>
                <a:gd name="T22" fmla="*/ 16 w 25"/>
                <a:gd name="T23" fmla="*/ 34 h 75"/>
                <a:gd name="T24" fmla="*/ 16 w 25"/>
                <a:gd name="T25" fmla="*/ 29 h 75"/>
                <a:gd name="T26" fmla="*/ 18 w 25"/>
                <a:gd name="T27" fmla="*/ 27 h 75"/>
                <a:gd name="T28" fmla="*/ 14 w 25"/>
                <a:gd name="T29" fmla="*/ 26 h 75"/>
                <a:gd name="T30" fmla="*/ 13 w 25"/>
                <a:gd name="T31" fmla="*/ 21 h 75"/>
                <a:gd name="T32" fmla="*/ 10 w 25"/>
                <a:gd name="T33" fmla="*/ 24 h 75"/>
                <a:gd name="T34" fmla="*/ 10 w 25"/>
                <a:gd name="T35" fmla="*/ 18 h 75"/>
                <a:gd name="T36" fmla="*/ 7 w 25"/>
                <a:gd name="T37" fmla="*/ 12 h 75"/>
                <a:gd name="T38" fmla="*/ 11 w 25"/>
                <a:gd name="T39" fmla="*/ 10 h 75"/>
                <a:gd name="T40" fmla="*/ 9 w 25"/>
                <a:gd name="T41" fmla="*/ 8 h 75"/>
                <a:gd name="T42" fmla="*/ 6 w 25"/>
                <a:gd name="T43" fmla="*/ 8 h 75"/>
                <a:gd name="T44" fmla="*/ 5 w 25"/>
                <a:gd name="T45" fmla="*/ 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" h="75">
                  <a:moveTo>
                    <a:pt x="5" y="3"/>
                  </a:moveTo>
                  <a:cubicBezTo>
                    <a:pt x="2" y="0"/>
                    <a:pt x="5" y="1"/>
                    <a:pt x="0" y="1"/>
                  </a:cubicBezTo>
                  <a:cubicBezTo>
                    <a:pt x="1" y="11"/>
                    <a:pt x="2" y="11"/>
                    <a:pt x="3" y="20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41"/>
                    <a:pt x="10" y="44"/>
                    <a:pt x="11" y="47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2" y="67"/>
                    <a:pt x="25" y="72"/>
                    <a:pt x="21" y="63"/>
                  </a:cubicBezTo>
                  <a:cubicBezTo>
                    <a:pt x="18" y="56"/>
                    <a:pt x="19" y="53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4"/>
                    <a:pt x="15" y="34"/>
                    <a:pt x="16" y="34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20" y="31"/>
                    <a:pt x="18" y="27"/>
                    <a:pt x="18" y="27"/>
                  </a:cubicBezTo>
                  <a:cubicBezTo>
                    <a:pt x="17" y="26"/>
                    <a:pt x="17" y="26"/>
                    <a:pt x="14" y="26"/>
                  </a:cubicBezTo>
                  <a:cubicBezTo>
                    <a:pt x="14" y="21"/>
                    <a:pt x="15" y="24"/>
                    <a:pt x="13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14"/>
                    <a:pt x="9" y="19"/>
                    <a:pt x="10" y="1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8"/>
                    <a:pt x="9" y="8"/>
                  </a:cubicBezTo>
                  <a:cubicBezTo>
                    <a:pt x="9" y="8"/>
                    <a:pt x="7" y="8"/>
                    <a:pt x="6" y="8"/>
                  </a:cubicBezTo>
                  <a:cubicBezTo>
                    <a:pt x="6" y="3"/>
                    <a:pt x="7" y="6"/>
                    <a:pt x="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3" name="Freeform 108"/>
            <p:cNvSpPr>
              <a:spLocks/>
            </p:cNvSpPr>
            <p:nvPr/>
          </p:nvSpPr>
          <p:spPr bwMode="auto">
            <a:xfrm>
              <a:off x="2735630" y="4261173"/>
              <a:ext cx="10959" cy="97844"/>
            </a:xfrm>
            <a:custGeom>
              <a:avLst/>
              <a:gdLst>
                <a:gd name="T0" fmla="*/ 1 w 11"/>
                <a:gd name="T1" fmla="*/ 97 h 98"/>
                <a:gd name="T2" fmla="*/ 3 w 11"/>
                <a:gd name="T3" fmla="*/ 93 h 98"/>
                <a:gd name="T4" fmla="*/ 5 w 11"/>
                <a:gd name="T5" fmla="*/ 87 h 98"/>
                <a:gd name="T6" fmla="*/ 7 w 11"/>
                <a:gd name="T7" fmla="*/ 70 h 98"/>
                <a:gd name="T8" fmla="*/ 8 w 11"/>
                <a:gd name="T9" fmla="*/ 64 h 98"/>
                <a:gd name="T10" fmla="*/ 8 w 11"/>
                <a:gd name="T11" fmla="*/ 51 h 98"/>
                <a:gd name="T12" fmla="*/ 9 w 11"/>
                <a:gd name="T13" fmla="*/ 37 h 98"/>
                <a:gd name="T14" fmla="*/ 11 w 11"/>
                <a:gd name="T15" fmla="*/ 25 h 98"/>
                <a:gd name="T16" fmla="*/ 11 w 11"/>
                <a:gd name="T17" fmla="*/ 13 h 98"/>
                <a:gd name="T18" fmla="*/ 11 w 11"/>
                <a:gd name="T19" fmla="*/ 5 h 98"/>
                <a:gd name="T20" fmla="*/ 10 w 11"/>
                <a:gd name="T21" fmla="*/ 0 h 98"/>
                <a:gd name="T22" fmla="*/ 9 w 11"/>
                <a:gd name="T23" fmla="*/ 0 h 98"/>
                <a:gd name="T24" fmla="*/ 7 w 11"/>
                <a:gd name="T25" fmla="*/ 8 h 98"/>
                <a:gd name="T26" fmla="*/ 3 w 11"/>
                <a:gd name="T27" fmla="*/ 48 h 98"/>
                <a:gd name="T28" fmla="*/ 3 w 11"/>
                <a:gd name="T29" fmla="*/ 66 h 98"/>
                <a:gd name="T30" fmla="*/ 1 w 11"/>
                <a:gd name="T31" fmla="*/ 71 h 98"/>
                <a:gd name="T32" fmla="*/ 1 w 11"/>
                <a:gd name="T33" fmla="*/ 92 h 98"/>
                <a:gd name="T34" fmla="*/ 1 w 11"/>
                <a:gd name="T35" fmla="*/ 95 h 98"/>
                <a:gd name="T36" fmla="*/ 1 w 11"/>
                <a:gd name="T3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98">
                  <a:moveTo>
                    <a:pt x="1" y="97"/>
                  </a:moveTo>
                  <a:cubicBezTo>
                    <a:pt x="4" y="95"/>
                    <a:pt x="2" y="98"/>
                    <a:pt x="3" y="93"/>
                  </a:cubicBezTo>
                  <a:cubicBezTo>
                    <a:pt x="4" y="91"/>
                    <a:pt x="5" y="90"/>
                    <a:pt x="5" y="87"/>
                  </a:cubicBezTo>
                  <a:cubicBezTo>
                    <a:pt x="7" y="72"/>
                    <a:pt x="7" y="84"/>
                    <a:pt x="7" y="70"/>
                  </a:cubicBezTo>
                  <a:cubicBezTo>
                    <a:pt x="7" y="67"/>
                    <a:pt x="7" y="67"/>
                    <a:pt x="8" y="64"/>
                  </a:cubicBezTo>
                  <a:cubicBezTo>
                    <a:pt x="8" y="60"/>
                    <a:pt x="8" y="55"/>
                    <a:pt x="8" y="51"/>
                  </a:cubicBezTo>
                  <a:cubicBezTo>
                    <a:pt x="8" y="46"/>
                    <a:pt x="9" y="44"/>
                    <a:pt x="9" y="37"/>
                  </a:cubicBezTo>
                  <a:cubicBezTo>
                    <a:pt x="9" y="32"/>
                    <a:pt x="11" y="31"/>
                    <a:pt x="11" y="25"/>
                  </a:cubicBezTo>
                  <a:cubicBezTo>
                    <a:pt x="11" y="14"/>
                    <a:pt x="11" y="19"/>
                    <a:pt x="11" y="13"/>
                  </a:cubicBezTo>
                  <a:cubicBezTo>
                    <a:pt x="11" y="10"/>
                    <a:pt x="11" y="8"/>
                    <a:pt x="11" y="5"/>
                  </a:cubicBezTo>
                  <a:cubicBezTo>
                    <a:pt x="11" y="1"/>
                    <a:pt x="11" y="2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4" y="17"/>
                    <a:pt x="4" y="39"/>
                    <a:pt x="3" y="48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70"/>
                    <a:pt x="2" y="68"/>
                    <a:pt x="1" y="7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3"/>
                    <a:pt x="0" y="93"/>
                    <a:pt x="1" y="95"/>
                  </a:cubicBezTo>
                  <a:cubicBezTo>
                    <a:pt x="1" y="97"/>
                    <a:pt x="1" y="96"/>
                    <a:pt x="1" y="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4" name="Freeform 109"/>
            <p:cNvSpPr>
              <a:spLocks/>
            </p:cNvSpPr>
            <p:nvPr/>
          </p:nvSpPr>
          <p:spPr bwMode="auto">
            <a:xfrm>
              <a:off x="2241711" y="4569578"/>
              <a:ext cx="19569" cy="38355"/>
            </a:xfrm>
            <a:custGeom>
              <a:avLst/>
              <a:gdLst>
                <a:gd name="T0" fmla="*/ 9 w 20"/>
                <a:gd name="T1" fmla="*/ 16 h 38"/>
                <a:gd name="T2" fmla="*/ 10 w 20"/>
                <a:gd name="T3" fmla="*/ 10 h 38"/>
                <a:gd name="T4" fmla="*/ 11 w 20"/>
                <a:gd name="T5" fmla="*/ 3 h 38"/>
                <a:gd name="T6" fmla="*/ 9 w 20"/>
                <a:gd name="T7" fmla="*/ 1 h 38"/>
                <a:gd name="T8" fmla="*/ 7 w 20"/>
                <a:gd name="T9" fmla="*/ 0 h 38"/>
                <a:gd name="T10" fmla="*/ 2 w 20"/>
                <a:gd name="T11" fmla="*/ 0 h 38"/>
                <a:gd name="T12" fmla="*/ 0 w 20"/>
                <a:gd name="T13" fmla="*/ 34 h 38"/>
                <a:gd name="T14" fmla="*/ 6 w 20"/>
                <a:gd name="T15" fmla="*/ 38 h 38"/>
                <a:gd name="T16" fmla="*/ 9 w 20"/>
                <a:gd name="T17" fmla="*/ 36 h 38"/>
                <a:gd name="T18" fmla="*/ 9 w 20"/>
                <a:gd name="T19" fmla="*/ 35 h 38"/>
                <a:gd name="T20" fmla="*/ 20 w 20"/>
                <a:gd name="T21" fmla="*/ 36 h 38"/>
                <a:gd name="T22" fmla="*/ 18 w 20"/>
                <a:gd name="T23" fmla="*/ 25 h 38"/>
                <a:gd name="T24" fmla="*/ 14 w 20"/>
                <a:gd name="T25" fmla="*/ 25 h 38"/>
                <a:gd name="T26" fmla="*/ 14 w 20"/>
                <a:gd name="T27" fmla="*/ 17 h 38"/>
                <a:gd name="T28" fmla="*/ 12 w 20"/>
                <a:gd name="T29" fmla="*/ 16 h 38"/>
                <a:gd name="T30" fmla="*/ 9 w 20"/>
                <a:gd name="T31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8">
                  <a:moveTo>
                    <a:pt x="9" y="16"/>
                  </a:moveTo>
                  <a:cubicBezTo>
                    <a:pt x="9" y="12"/>
                    <a:pt x="10" y="13"/>
                    <a:pt x="10" y="10"/>
                  </a:cubicBezTo>
                  <a:cubicBezTo>
                    <a:pt x="8" y="2"/>
                    <a:pt x="11" y="9"/>
                    <a:pt x="11" y="3"/>
                  </a:cubicBezTo>
                  <a:cubicBezTo>
                    <a:pt x="10" y="3"/>
                    <a:pt x="9" y="2"/>
                    <a:pt x="9" y="1"/>
                  </a:cubicBezTo>
                  <a:cubicBezTo>
                    <a:pt x="8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3" y="34"/>
                    <a:pt x="16" y="35"/>
                    <a:pt x="20" y="36"/>
                  </a:cubicBezTo>
                  <a:cubicBezTo>
                    <a:pt x="19" y="34"/>
                    <a:pt x="18" y="29"/>
                    <a:pt x="18" y="25"/>
                  </a:cubicBezTo>
                  <a:cubicBezTo>
                    <a:pt x="15" y="25"/>
                    <a:pt x="16" y="25"/>
                    <a:pt x="14" y="25"/>
                  </a:cubicBezTo>
                  <a:cubicBezTo>
                    <a:pt x="14" y="23"/>
                    <a:pt x="14" y="18"/>
                    <a:pt x="14" y="17"/>
                  </a:cubicBezTo>
                  <a:cubicBezTo>
                    <a:pt x="13" y="15"/>
                    <a:pt x="14" y="16"/>
                    <a:pt x="12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5" name="Freeform 110"/>
            <p:cNvSpPr>
              <a:spLocks/>
            </p:cNvSpPr>
            <p:nvPr/>
          </p:nvSpPr>
          <p:spPr bwMode="auto">
            <a:xfrm>
              <a:off x="2817037" y="5082283"/>
              <a:ext cx="27396" cy="79841"/>
            </a:xfrm>
            <a:custGeom>
              <a:avLst/>
              <a:gdLst>
                <a:gd name="T0" fmla="*/ 12 w 27"/>
                <a:gd name="T1" fmla="*/ 21 h 79"/>
                <a:gd name="T2" fmla="*/ 7 w 27"/>
                <a:gd name="T3" fmla="*/ 10 h 79"/>
                <a:gd name="T4" fmla="*/ 5 w 27"/>
                <a:gd name="T5" fmla="*/ 4 h 79"/>
                <a:gd name="T6" fmla="*/ 1 w 27"/>
                <a:gd name="T7" fmla="*/ 2 h 79"/>
                <a:gd name="T8" fmla="*/ 1 w 27"/>
                <a:gd name="T9" fmla="*/ 7 h 79"/>
                <a:gd name="T10" fmla="*/ 3 w 27"/>
                <a:gd name="T11" fmla="*/ 15 h 79"/>
                <a:gd name="T12" fmla="*/ 5 w 27"/>
                <a:gd name="T13" fmla="*/ 27 h 79"/>
                <a:gd name="T14" fmla="*/ 7 w 27"/>
                <a:gd name="T15" fmla="*/ 35 h 79"/>
                <a:gd name="T16" fmla="*/ 9 w 27"/>
                <a:gd name="T17" fmla="*/ 36 h 79"/>
                <a:gd name="T18" fmla="*/ 15 w 27"/>
                <a:gd name="T19" fmla="*/ 52 h 79"/>
                <a:gd name="T20" fmla="*/ 15 w 27"/>
                <a:gd name="T21" fmla="*/ 62 h 79"/>
                <a:gd name="T22" fmla="*/ 24 w 27"/>
                <a:gd name="T23" fmla="*/ 73 h 79"/>
                <a:gd name="T24" fmla="*/ 26 w 27"/>
                <a:gd name="T25" fmla="*/ 76 h 79"/>
                <a:gd name="T26" fmla="*/ 25 w 27"/>
                <a:gd name="T27" fmla="*/ 65 h 79"/>
                <a:gd name="T28" fmla="*/ 21 w 27"/>
                <a:gd name="T29" fmla="*/ 63 h 79"/>
                <a:gd name="T30" fmla="*/ 21 w 27"/>
                <a:gd name="T31" fmla="*/ 58 h 79"/>
                <a:gd name="T32" fmla="*/ 19 w 27"/>
                <a:gd name="T33" fmla="*/ 45 h 79"/>
                <a:gd name="T34" fmla="*/ 17 w 27"/>
                <a:gd name="T35" fmla="*/ 41 h 79"/>
                <a:gd name="T36" fmla="*/ 17 w 27"/>
                <a:gd name="T37" fmla="*/ 37 h 79"/>
                <a:gd name="T38" fmla="*/ 13 w 27"/>
                <a:gd name="T39" fmla="*/ 25 h 79"/>
                <a:gd name="T40" fmla="*/ 12 w 27"/>
                <a:gd name="T4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79">
                  <a:moveTo>
                    <a:pt x="12" y="21"/>
                  </a:moveTo>
                  <a:cubicBezTo>
                    <a:pt x="10" y="15"/>
                    <a:pt x="7" y="12"/>
                    <a:pt x="7" y="1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"/>
                    <a:pt x="4" y="0"/>
                    <a:pt x="1" y="2"/>
                  </a:cubicBezTo>
                  <a:cubicBezTo>
                    <a:pt x="1" y="2"/>
                    <a:pt x="0" y="2"/>
                    <a:pt x="1" y="7"/>
                  </a:cubicBezTo>
                  <a:cubicBezTo>
                    <a:pt x="2" y="12"/>
                    <a:pt x="2" y="4"/>
                    <a:pt x="3" y="1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7" y="33"/>
                    <a:pt x="7" y="31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2" y="39"/>
                    <a:pt x="9" y="46"/>
                    <a:pt x="15" y="52"/>
                  </a:cubicBezTo>
                  <a:cubicBezTo>
                    <a:pt x="14" y="57"/>
                    <a:pt x="15" y="56"/>
                    <a:pt x="15" y="62"/>
                  </a:cubicBezTo>
                  <a:cubicBezTo>
                    <a:pt x="24" y="68"/>
                    <a:pt x="21" y="60"/>
                    <a:pt x="24" y="73"/>
                  </a:cubicBezTo>
                  <a:cubicBezTo>
                    <a:pt x="25" y="79"/>
                    <a:pt x="23" y="75"/>
                    <a:pt x="26" y="76"/>
                  </a:cubicBezTo>
                  <a:cubicBezTo>
                    <a:pt x="27" y="73"/>
                    <a:pt x="25" y="73"/>
                    <a:pt x="25" y="65"/>
                  </a:cubicBezTo>
                  <a:cubicBezTo>
                    <a:pt x="24" y="64"/>
                    <a:pt x="23" y="64"/>
                    <a:pt x="21" y="63"/>
                  </a:cubicBezTo>
                  <a:cubicBezTo>
                    <a:pt x="21" y="59"/>
                    <a:pt x="21" y="61"/>
                    <a:pt x="21" y="58"/>
                  </a:cubicBezTo>
                  <a:cubicBezTo>
                    <a:pt x="21" y="54"/>
                    <a:pt x="21" y="50"/>
                    <a:pt x="19" y="45"/>
                  </a:cubicBezTo>
                  <a:cubicBezTo>
                    <a:pt x="19" y="43"/>
                    <a:pt x="18" y="44"/>
                    <a:pt x="17" y="41"/>
                  </a:cubicBezTo>
                  <a:cubicBezTo>
                    <a:pt x="17" y="40"/>
                    <a:pt x="17" y="38"/>
                    <a:pt x="17" y="37"/>
                  </a:cubicBezTo>
                  <a:cubicBezTo>
                    <a:pt x="15" y="30"/>
                    <a:pt x="14" y="31"/>
                    <a:pt x="13" y="25"/>
                  </a:cubicBezTo>
                  <a:cubicBezTo>
                    <a:pt x="12" y="23"/>
                    <a:pt x="12" y="23"/>
                    <a:pt x="12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6" name="Freeform 111"/>
            <p:cNvSpPr>
              <a:spLocks/>
            </p:cNvSpPr>
            <p:nvPr/>
          </p:nvSpPr>
          <p:spPr bwMode="auto">
            <a:xfrm>
              <a:off x="2972805" y="5043146"/>
              <a:ext cx="16438" cy="62620"/>
            </a:xfrm>
            <a:custGeom>
              <a:avLst/>
              <a:gdLst>
                <a:gd name="T0" fmla="*/ 7 w 16"/>
                <a:gd name="T1" fmla="*/ 54 h 62"/>
                <a:gd name="T2" fmla="*/ 10 w 16"/>
                <a:gd name="T3" fmla="*/ 35 h 62"/>
                <a:gd name="T4" fmla="*/ 11 w 16"/>
                <a:gd name="T5" fmla="*/ 27 h 62"/>
                <a:gd name="T6" fmla="*/ 13 w 16"/>
                <a:gd name="T7" fmla="*/ 0 h 62"/>
                <a:gd name="T8" fmla="*/ 8 w 16"/>
                <a:gd name="T9" fmla="*/ 4 h 62"/>
                <a:gd name="T10" fmla="*/ 8 w 16"/>
                <a:gd name="T11" fmla="*/ 13 h 62"/>
                <a:gd name="T12" fmla="*/ 3 w 16"/>
                <a:gd name="T13" fmla="*/ 25 h 62"/>
                <a:gd name="T14" fmla="*/ 1 w 16"/>
                <a:gd name="T15" fmla="*/ 29 h 62"/>
                <a:gd name="T16" fmla="*/ 4 w 16"/>
                <a:gd name="T17" fmla="*/ 29 h 62"/>
                <a:gd name="T18" fmla="*/ 3 w 16"/>
                <a:gd name="T19" fmla="*/ 35 h 62"/>
                <a:gd name="T20" fmla="*/ 2 w 16"/>
                <a:gd name="T21" fmla="*/ 38 h 62"/>
                <a:gd name="T22" fmla="*/ 2 w 16"/>
                <a:gd name="T23" fmla="*/ 40 h 62"/>
                <a:gd name="T24" fmla="*/ 2 w 16"/>
                <a:gd name="T25" fmla="*/ 42 h 62"/>
                <a:gd name="T26" fmla="*/ 1 w 16"/>
                <a:gd name="T27" fmla="*/ 49 h 62"/>
                <a:gd name="T28" fmla="*/ 0 w 16"/>
                <a:gd name="T29" fmla="*/ 55 h 62"/>
                <a:gd name="T30" fmla="*/ 0 w 16"/>
                <a:gd name="T31" fmla="*/ 60 h 62"/>
                <a:gd name="T32" fmla="*/ 2 w 16"/>
                <a:gd name="T33" fmla="*/ 61 h 62"/>
                <a:gd name="T34" fmla="*/ 5 w 16"/>
                <a:gd name="T35" fmla="*/ 60 h 62"/>
                <a:gd name="T36" fmla="*/ 7 w 16"/>
                <a:gd name="T3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62">
                  <a:moveTo>
                    <a:pt x="7" y="54"/>
                  </a:moveTo>
                  <a:cubicBezTo>
                    <a:pt x="5" y="43"/>
                    <a:pt x="10" y="42"/>
                    <a:pt x="10" y="35"/>
                  </a:cubicBezTo>
                  <a:cubicBezTo>
                    <a:pt x="11" y="33"/>
                    <a:pt x="10" y="30"/>
                    <a:pt x="11" y="27"/>
                  </a:cubicBezTo>
                  <a:cubicBezTo>
                    <a:pt x="12" y="16"/>
                    <a:pt x="16" y="4"/>
                    <a:pt x="13" y="0"/>
                  </a:cubicBezTo>
                  <a:cubicBezTo>
                    <a:pt x="11" y="0"/>
                    <a:pt x="9" y="1"/>
                    <a:pt x="8" y="4"/>
                  </a:cubicBezTo>
                  <a:cubicBezTo>
                    <a:pt x="7" y="7"/>
                    <a:pt x="7" y="10"/>
                    <a:pt x="8" y="13"/>
                  </a:cubicBezTo>
                  <a:cubicBezTo>
                    <a:pt x="3" y="15"/>
                    <a:pt x="6" y="16"/>
                    <a:pt x="3" y="25"/>
                  </a:cubicBezTo>
                  <a:cubicBezTo>
                    <a:pt x="2" y="29"/>
                    <a:pt x="4" y="27"/>
                    <a:pt x="1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4" y="33"/>
                    <a:pt x="3" y="35"/>
                  </a:cubicBezTo>
                  <a:cubicBezTo>
                    <a:pt x="2" y="40"/>
                    <a:pt x="3" y="35"/>
                    <a:pt x="2" y="3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2" y="39"/>
                    <a:pt x="2" y="42"/>
                  </a:cubicBezTo>
                  <a:cubicBezTo>
                    <a:pt x="1" y="46"/>
                    <a:pt x="1" y="42"/>
                    <a:pt x="1" y="49"/>
                  </a:cubicBezTo>
                  <a:cubicBezTo>
                    <a:pt x="1" y="54"/>
                    <a:pt x="1" y="52"/>
                    <a:pt x="0" y="55"/>
                  </a:cubicBezTo>
                  <a:cubicBezTo>
                    <a:pt x="2" y="60"/>
                    <a:pt x="0" y="59"/>
                    <a:pt x="0" y="60"/>
                  </a:cubicBezTo>
                  <a:cubicBezTo>
                    <a:pt x="2" y="62"/>
                    <a:pt x="0" y="61"/>
                    <a:pt x="2" y="61"/>
                  </a:cubicBezTo>
                  <a:cubicBezTo>
                    <a:pt x="3" y="61"/>
                    <a:pt x="4" y="60"/>
                    <a:pt x="5" y="60"/>
                  </a:cubicBezTo>
                  <a:cubicBezTo>
                    <a:pt x="4" y="56"/>
                    <a:pt x="5" y="57"/>
                    <a:pt x="7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7" name="Freeform 112"/>
            <p:cNvSpPr>
              <a:spLocks/>
            </p:cNvSpPr>
            <p:nvPr/>
          </p:nvSpPr>
          <p:spPr bwMode="auto">
            <a:xfrm>
              <a:off x="2145432" y="5749191"/>
              <a:ext cx="11741" cy="59489"/>
            </a:xfrm>
            <a:custGeom>
              <a:avLst/>
              <a:gdLst>
                <a:gd name="T0" fmla="*/ 9 w 12"/>
                <a:gd name="T1" fmla="*/ 48 h 59"/>
                <a:gd name="T2" fmla="*/ 11 w 12"/>
                <a:gd name="T3" fmla="*/ 31 h 59"/>
                <a:gd name="T4" fmla="*/ 10 w 12"/>
                <a:gd name="T5" fmla="*/ 23 h 59"/>
                <a:gd name="T6" fmla="*/ 9 w 12"/>
                <a:gd name="T7" fmla="*/ 23 h 59"/>
                <a:gd name="T8" fmla="*/ 9 w 12"/>
                <a:gd name="T9" fmla="*/ 22 h 59"/>
                <a:gd name="T10" fmla="*/ 8 w 12"/>
                <a:gd name="T11" fmla="*/ 3 h 59"/>
                <a:gd name="T12" fmla="*/ 7 w 12"/>
                <a:gd name="T13" fmla="*/ 2 h 59"/>
                <a:gd name="T14" fmla="*/ 4 w 12"/>
                <a:gd name="T15" fmla="*/ 0 h 59"/>
                <a:gd name="T16" fmla="*/ 2 w 12"/>
                <a:gd name="T17" fmla="*/ 14 h 59"/>
                <a:gd name="T18" fmla="*/ 1 w 12"/>
                <a:gd name="T19" fmla="*/ 20 h 59"/>
                <a:gd name="T20" fmla="*/ 0 w 12"/>
                <a:gd name="T21" fmla="*/ 26 h 59"/>
                <a:gd name="T22" fmla="*/ 4 w 12"/>
                <a:gd name="T23" fmla="*/ 28 h 59"/>
                <a:gd name="T24" fmla="*/ 3 w 12"/>
                <a:gd name="T25" fmla="*/ 22 h 59"/>
                <a:gd name="T26" fmla="*/ 6 w 12"/>
                <a:gd name="T27" fmla="*/ 19 h 59"/>
                <a:gd name="T28" fmla="*/ 7 w 12"/>
                <a:gd name="T29" fmla="*/ 23 h 59"/>
                <a:gd name="T30" fmla="*/ 1 w 12"/>
                <a:gd name="T31" fmla="*/ 47 h 59"/>
                <a:gd name="T32" fmla="*/ 0 w 12"/>
                <a:gd name="T33" fmla="*/ 58 h 59"/>
                <a:gd name="T34" fmla="*/ 5 w 12"/>
                <a:gd name="T35" fmla="*/ 59 h 59"/>
                <a:gd name="T36" fmla="*/ 6 w 12"/>
                <a:gd name="T37" fmla="*/ 54 h 59"/>
                <a:gd name="T38" fmla="*/ 9 w 12"/>
                <a:gd name="T39" fmla="*/ 54 h 59"/>
                <a:gd name="T40" fmla="*/ 8 w 12"/>
                <a:gd name="T41" fmla="*/ 48 h 59"/>
                <a:gd name="T42" fmla="*/ 9 w 12"/>
                <a:gd name="T43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9">
                  <a:moveTo>
                    <a:pt x="9" y="48"/>
                  </a:moveTo>
                  <a:cubicBezTo>
                    <a:pt x="9" y="44"/>
                    <a:pt x="12" y="35"/>
                    <a:pt x="11" y="31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9"/>
                    <a:pt x="11" y="11"/>
                    <a:pt x="8" y="3"/>
                  </a:cubicBezTo>
                  <a:cubicBezTo>
                    <a:pt x="8" y="3"/>
                    <a:pt x="7" y="3"/>
                    <a:pt x="7" y="2"/>
                  </a:cubicBezTo>
                  <a:cubicBezTo>
                    <a:pt x="6" y="0"/>
                    <a:pt x="8" y="0"/>
                    <a:pt x="4" y="0"/>
                  </a:cubicBezTo>
                  <a:cubicBezTo>
                    <a:pt x="1" y="6"/>
                    <a:pt x="3" y="7"/>
                    <a:pt x="2" y="14"/>
                  </a:cubicBezTo>
                  <a:cubicBezTo>
                    <a:pt x="2" y="16"/>
                    <a:pt x="2" y="19"/>
                    <a:pt x="1" y="20"/>
                  </a:cubicBezTo>
                  <a:cubicBezTo>
                    <a:pt x="0" y="23"/>
                    <a:pt x="0" y="20"/>
                    <a:pt x="0" y="26"/>
                  </a:cubicBezTo>
                  <a:cubicBezTo>
                    <a:pt x="2" y="27"/>
                    <a:pt x="2" y="27"/>
                    <a:pt x="4" y="28"/>
                  </a:cubicBezTo>
                  <a:cubicBezTo>
                    <a:pt x="4" y="26"/>
                    <a:pt x="3" y="25"/>
                    <a:pt x="3" y="22"/>
                  </a:cubicBezTo>
                  <a:cubicBezTo>
                    <a:pt x="4" y="21"/>
                    <a:pt x="4" y="19"/>
                    <a:pt x="6" y="19"/>
                  </a:cubicBezTo>
                  <a:cubicBezTo>
                    <a:pt x="8" y="20"/>
                    <a:pt x="7" y="17"/>
                    <a:pt x="7" y="23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51"/>
                    <a:pt x="0" y="55"/>
                    <a:pt x="0" y="58"/>
                  </a:cubicBezTo>
                  <a:cubicBezTo>
                    <a:pt x="2" y="59"/>
                    <a:pt x="2" y="59"/>
                    <a:pt x="5" y="59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7" y="54"/>
                    <a:pt x="9" y="54"/>
                  </a:cubicBezTo>
                  <a:cubicBezTo>
                    <a:pt x="9" y="48"/>
                    <a:pt x="7" y="54"/>
                    <a:pt x="8" y="48"/>
                  </a:cubicBezTo>
                  <a:lnTo>
                    <a:pt x="9" y="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8" name="Freeform 113"/>
            <p:cNvSpPr>
              <a:spLocks/>
            </p:cNvSpPr>
            <p:nvPr/>
          </p:nvSpPr>
          <p:spPr bwMode="auto">
            <a:xfrm>
              <a:off x="2208053" y="5331982"/>
              <a:ext cx="15655" cy="36790"/>
            </a:xfrm>
            <a:custGeom>
              <a:avLst/>
              <a:gdLst>
                <a:gd name="T0" fmla="*/ 10 w 15"/>
                <a:gd name="T1" fmla="*/ 6 h 37"/>
                <a:gd name="T2" fmla="*/ 10 w 15"/>
                <a:gd name="T3" fmla="*/ 1 h 37"/>
                <a:gd name="T4" fmla="*/ 9 w 15"/>
                <a:gd name="T5" fmla="*/ 3 h 37"/>
                <a:gd name="T6" fmla="*/ 1 w 15"/>
                <a:gd name="T7" fmla="*/ 1 h 37"/>
                <a:gd name="T8" fmla="*/ 0 w 15"/>
                <a:gd name="T9" fmla="*/ 8 h 37"/>
                <a:gd name="T10" fmla="*/ 3 w 15"/>
                <a:gd name="T11" fmla="*/ 23 h 37"/>
                <a:gd name="T12" fmla="*/ 6 w 15"/>
                <a:gd name="T13" fmla="*/ 32 h 37"/>
                <a:gd name="T14" fmla="*/ 7 w 15"/>
                <a:gd name="T15" fmla="*/ 33 h 37"/>
                <a:gd name="T16" fmla="*/ 4 w 15"/>
                <a:gd name="T17" fmla="*/ 36 h 37"/>
                <a:gd name="T18" fmla="*/ 10 w 15"/>
                <a:gd name="T19" fmla="*/ 35 h 37"/>
                <a:gd name="T20" fmla="*/ 13 w 15"/>
                <a:gd name="T21" fmla="*/ 34 h 37"/>
                <a:gd name="T22" fmla="*/ 13 w 15"/>
                <a:gd name="T23" fmla="*/ 28 h 37"/>
                <a:gd name="T24" fmla="*/ 14 w 15"/>
                <a:gd name="T25" fmla="*/ 23 h 37"/>
                <a:gd name="T26" fmla="*/ 14 w 15"/>
                <a:gd name="T27" fmla="*/ 10 h 37"/>
                <a:gd name="T28" fmla="*/ 11 w 15"/>
                <a:gd name="T29" fmla="*/ 10 h 37"/>
                <a:gd name="T30" fmla="*/ 9 w 15"/>
                <a:gd name="T31" fmla="*/ 9 h 37"/>
                <a:gd name="T32" fmla="*/ 11 w 15"/>
                <a:gd name="T33" fmla="*/ 5 h 37"/>
                <a:gd name="T34" fmla="*/ 10 w 15"/>
                <a:gd name="T3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37">
                  <a:moveTo>
                    <a:pt x="10" y="6"/>
                  </a:moveTo>
                  <a:cubicBezTo>
                    <a:pt x="11" y="4"/>
                    <a:pt x="11" y="3"/>
                    <a:pt x="10" y="1"/>
                  </a:cubicBezTo>
                  <a:cubicBezTo>
                    <a:pt x="9" y="4"/>
                    <a:pt x="10" y="2"/>
                    <a:pt x="9" y="3"/>
                  </a:cubicBezTo>
                  <a:cubicBezTo>
                    <a:pt x="6" y="0"/>
                    <a:pt x="7" y="1"/>
                    <a:pt x="1" y="1"/>
                  </a:cubicBezTo>
                  <a:cubicBezTo>
                    <a:pt x="0" y="6"/>
                    <a:pt x="0" y="2"/>
                    <a:pt x="0" y="8"/>
                  </a:cubicBezTo>
                  <a:cubicBezTo>
                    <a:pt x="2" y="9"/>
                    <a:pt x="2" y="19"/>
                    <a:pt x="3" y="2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3"/>
                    <a:pt x="7" y="33"/>
                  </a:cubicBezTo>
                  <a:cubicBezTo>
                    <a:pt x="3" y="34"/>
                    <a:pt x="4" y="33"/>
                    <a:pt x="4" y="36"/>
                  </a:cubicBezTo>
                  <a:cubicBezTo>
                    <a:pt x="9" y="37"/>
                    <a:pt x="7" y="36"/>
                    <a:pt x="10" y="35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3" y="31"/>
                    <a:pt x="13" y="28"/>
                  </a:cubicBezTo>
                  <a:cubicBezTo>
                    <a:pt x="13" y="24"/>
                    <a:pt x="13" y="28"/>
                    <a:pt x="14" y="23"/>
                  </a:cubicBezTo>
                  <a:cubicBezTo>
                    <a:pt x="15" y="14"/>
                    <a:pt x="14" y="16"/>
                    <a:pt x="14" y="10"/>
                  </a:cubicBezTo>
                  <a:cubicBezTo>
                    <a:pt x="13" y="10"/>
                    <a:pt x="11" y="10"/>
                    <a:pt x="11" y="10"/>
                  </a:cubicBezTo>
                  <a:cubicBezTo>
                    <a:pt x="9" y="9"/>
                    <a:pt x="10" y="9"/>
                    <a:pt x="9" y="9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19" name="Freeform 114"/>
            <p:cNvSpPr>
              <a:spLocks/>
            </p:cNvSpPr>
            <p:nvPr/>
          </p:nvSpPr>
          <p:spPr bwMode="auto">
            <a:xfrm>
              <a:off x="1493397" y="5406344"/>
              <a:ext cx="14090" cy="53227"/>
            </a:xfrm>
            <a:custGeom>
              <a:avLst/>
              <a:gdLst>
                <a:gd name="T0" fmla="*/ 11 w 14"/>
                <a:gd name="T1" fmla="*/ 8 h 53"/>
                <a:gd name="T2" fmla="*/ 14 w 14"/>
                <a:gd name="T3" fmla="*/ 1 h 53"/>
                <a:gd name="T4" fmla="*/ 11 w 14"/>
                <a:gd name="T5" fmla="*/ 1 h 53"/>
                <a:gd name="T6" fmla="*/ 10 w 14"/>
                <a:gd name="T7" fmla="*/ 0 h 53"/>
                <a:gd name="T8" fmla="*/ 8 w 14"/>
                <a:gd name="T9" fmla="*/ 5 h 53"/>
                <a:gd name="T10" fmla="*/ 6 w 14"/>
                <a:gd name="T11" fmla="*/ 16 h 53"/>
                <a:gd name="T12" fmla="*/ 3 w 14"/>
                <a:gd name="T13" fmla="*/ 32 h 53"/>
                <a:gd name="T14" fmla="*/ 1 w 14"/>
                <a:gd name="T15" fmla="*/ 37 h 53"/>
                <a:gd name="T16" fmla="*/ 0 w 14"/>
                <a:gd name="T17" fmla="*/ 43 h 53"/>
                <a:gd name="T18" fmla="*/ 2 w 14"/>
                <a:gd name="T19" fmla="*/ 45 h 53"/>
                <a:gd name="T20" fmla="*/ 7 w 14"/>
                <a:gd name="T21" fmla="*/ 52 h 53"/>
                <a:gd name="T22" fmla="*/ 6 w 14"/>
                <a:gd name="T23" fmla="*/ 46 h 53"/>
                <a:gd name="T24" fmla="*/ 9 w 14"/>
                <a:gd name="T25" fmla="*/ 44 h 53"/>
                <a:gd name="T26" fmla="*/ 12 w 14"/>
                <a:gd name="T27" fmla="*/ 27 h 53"/>
                <a:gd name="T28" fmla="*/ 10 w 14"/>
                <a:gd name="T29" fmla="*/ 19 h 53"/>
                <a:gd name="T30" fmla="*/ 11 w 14"/>
                <a:gd name="T31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53">
                  <a:moveTo>
                    <a:pt x="11" y="8"/>
                  </a:moveTo>
                  <a:cubicBezTo>
                    <a:pt x="14" y="5"/>
                    <a:pt x="13" y="6"/>
                    <a:pt x="14" y="1"/>
                  </a:cubicBezTo>
                  <a:cubicBezTo>
                    <a:pt x="12" y="2"/>
                    <a:pt x="14" y="2"/>
                    <a:pt x="11" y="1"/>
                  </a:cubicBezTo>
                  <a:cubicBezTo>
                    <a:pt x="10" y="0"/>
                    <a:pt x="11" y="1"/>
                    <a:pt x="10" y="0"/>
                  </a:cubicBezTo>
                  <a:cubicBezTo>
                    <a:pt x="8" y="0"/>
                    <a:pt x="8" y="3"/>
                    <a:pt x="8" y="5"/>
                  </a:cubicBezTo>
                  <a:cubicBezTo>
                    <a:pt x="7" y="15"/>
                    <a:pt x="6" y="6"/>
                    <a:pt x="6" y="16"/>
                  </a:cubicBezTo>
                  <a:cubicBezTo>
                    <a:pt x="6" y="20"/>
                    <a:pt x="4" y="21"/>
                    <a:pt x="3" y="32"/>
                  </a:cubicBezTo>
                  <a:cubicBezTo>
                    <a:pt x="3" y="37"/>
                    <a:pt x="5" y="34"/>
                    <a:pt x="1" y="37"/>
                  </a:cubicBezTo>
                  <a:cubicBezTo>
                    <a:pt x="2" y="41"/>
                    <a:pt x="1" y="40"/>
                    <a:pt x="0" y="43"/>
                  </a:cubicBezTo>
                  <a:cubicBezTo>
                    <a:pt x="0" y="43"/>
                    <a:pt x="1" y="45"/>
                    <a:pt x="2" y="45"/>
                  </a:cubicBezTo>
                  <a:cubicBezTo>
                    <a:pt x="2" y="53"/>
                    <a:pt x="1" y="53"/>
                    <a:pt x="7" y="52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8"/>
                    <a:pt x="10" y="40"/>
                    <a:pt x="12" y="27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16"/>
                    <a:pt x="12" y="10"/>
                    <a:pt x="1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0" name="Freeform 115"/>
            <p:cNvSpPr>
              <a:spLocks/>
            </p:cNvSpPr>
            <p:nvPr/>
          </p:nvSpPr>
          <p:spPr bwMode="auto">
            <a:xfrm>
              <a:off x="1815892" y="4236907"/>
              <a:ext cx="14872" cy="71231"/>
            </a:xfrm>
            <a:custGeom>
              <a:avLst/>
              <a:gdLst>
                <a:gd name="T0" fmla="*/ 10 w 15"/>
                <a:gd name="T1" fmla="*/ 13 h 71"/>
                <a:gd name="T2" fmla="*/ 12 w 15"/>
                <a:gd name="T3" fmla="*/ 3 h 71"/>
                <a:gd name="T4" fmla="*/ 9 w 15"/>
                <a:gd name="T5" fmla="*/ 0 h 71"/>
                <a:gd name="T6" fmla="*/ 6 w 15"/>
                <a:gd name="T7" fmla="*/ 14 h 71"/>
                <a:gd name="T8" fmla="*/ 5 w 15"/>
                <a:gd name="T9" fmla="*/ 28 h 71"/>
                <a:gd name="T10" fmla="*/ 4 w 15"/>
                <a:gd name="T11" fmla="*/ 36 h 71"/>
                <a:gd name="T12" fmla="*/ 3 w 15"/>
                <a:gd name="T13" fmla="*/ 58 h 71"/>
                <a:gd name="T14" fmla="*/ 2 w 15"/>
                <a:gd name="T15" fmla="*/ 70 h 71"/>
                <a:gd name="T16" fmla="*/ 5 w 15"/>
                <a:gd name="T17" fmla="*/ 65 h 71"/>
                <a:gd name="T18" fmla="*/ 7 w 15"/>
                <a:gd name="T19" fmla="*/ 46 h 71"/>
                <a:gd name="T20" fmla="*/ 9 w 15"/>
                <a:gd name="T21" fmla="*/ 45 h 71"/>
                <a:gd name="T22" fmla="*/ 7 w 15"/>
                <a:gd name="T23" fmla="*/ 41 h 71"/>
                <a:gd name="T24" fmla="*/ 11 w 15"/>
                <a:gd name="T25" fmla="*/ 31 h 71"/>
                <a:gd name="T26" fmla="*/ 12 w 15"/>
                <a:gd name="T27" fmla="*/ 26 h 71"/>
                <a:gd name="T28" fmla="*/ 12 w 15"/>
                <a:gd name="T29" fmla="*/ 22 h 71"/>
                <a:gd name="T30" fmla="*/ 10 w 15"/>
                <a:gd name="T31" fmla="*/ 1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71">
                  <a:moveTo>
                    <a:pt x="10" y="13"/>
                  </a:moveTo>
                  <a:cubicBezTo>
                    <a:pt x="15" y="6"/>
                    <a:pt x="10" y="13"/>
                    <a:pt x="12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7"/>
                    <a:pt x="9" y="10"/>
                    <a:pt x="6" y="14"/>
                  </a:cubicBezTo>
                  <a:cubicBezTo>
                    <a:pt x="6" y="16"/>
                    <a:pt x="5" y="27"/>
                    <a:pt x="5" y="28"/>
                  </a:cubicBezTo>
                  <a:cubicBezTo>
                    <a:pt x="5" y="31"/>
                    <a:pt x="4" y="31"/>
                    <a:pt x="4" y="36"/>
                  </a:cubicBezTo>
                  <a:cubicBezTo>
                    <a:pt x="5" y="51"/>
                    <a:pt x="2" y="45"/>
                    <a:pt x="3" y="58"/>
                  </a:cubicBezTo>
                  <a:cubicBezTo>
                    <a:pt x="4" y="71"/>
                    <a:pt x="0" y="64"/>
                    <a:pt x="2" y="70"/>
                  </a:cubicBezTo>
                  <a:cubicBezTo>
                    <a:pt x="6" y="69"/>
                    <a:pt x="4" y="71"/>
                    <a:pt x="5" y="65"/>
                  </a:cubicBezTo>
                  <a:cubicBezTo>
                    <a:pt x="6" y="59"/>
                    <a:pt x="9" y="59"/>
                    <a:pt x="7" y="46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3"/>
                    <a:pt x="6" y="44"/>
                    <a:pt x="7" y="4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2" y="26"/>
                    <a:pt x="12" y="32"/>
                    <a:pt x="12" y="26"/>
                  </a:cubicBezTo>
                  <a:cubicBezTo>
                    <a:pt x="11" y="24"/>
                    <a:pt x="11" y="26"/>
                    <a:pt x="12" y="22"/>
                  </a:cubicBezTo>
                  <a:cubicBezTo>
                    <a:pt x="12" y="17"/>
                    <a:pt x="11" y="15"/>
                    <a:pt x="1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1" name="Freeform 116"/>
            <p:cNvSpPr>
              <a:spLocks/>
            </p:cNvSpPr>
            <p:nvPr/>
          </p:nvSpPr>
          <p:spPr bwMode="auto">
            <a:xfrm>
              <a:off x="2980633" y="5908873"/>
              <a:ext cx="19569" cy="34441"/>
            </a:xfrm>
            <a:custGeom>
              <a:avLst/>
              <a:gdLst>
                <a:gd name="T0" fmla="*/ 2 w 19"/>
                <a:gd name="T1" fmla="*/ 0 h 34"/>
                <a:gd name="T2" fmla="*/ 2 w 19"/>
                <a:gd name="T3" fmla="*/ 30 h 34"/>
                <a:gd name="T4" fmla="*/ 15 w 19"/>
                <a:gd name="T5" fmla="*/ 32 h 34"/>
                <a:gd name="T6" fmla="*/ 14 w 19"/>
                <a:gd name="T7" fmla="*/ 27 h 34"/>
                <a:gd name="T8" fmla="*/ 12 w 19"/>
                <a:gd name="T9" fmla="*/ 18 h 34"/>
                <a:gd name="T10" fmla="*/ 9 w 19"/>
                <a:gd name="T11" fmla="*/ 14 h 34"/>
                <a:gd name="T12" fmla="*/ 5 w 19"/>
                <a:gd name="T13" fmla="*/ 1 h 34"/>
                <a:gd name="T14" fmla="*/ 2 w 19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4">
                  <a:moveTo>
                    <a:pt x="2" y="0"/>
                  </a:moveTo>
                  <a:cubicBezTo>
                    <a:pt x="0" y="9"/>
                    <a:pt x="2" y="25"/>
                    <a:pt x="2" y="30"/>
                  </a:cubicBezTo>
                  <a:cubicBezTo>
                    <a:pt x="6" y="34"/>
                    <a:pt x="15" y="34"/>
                    <a:pt x="15" y="32"/>
                  </a:cubicBezTo>
                  <a:cubicBezTo>
                    <a:pt x="19" y="28"/>
                    <a:pt x="16" y="33"/>
                    <a:pt x="14" y="27"/>
                  </a:cubicBezTo>
                  <a:cubicBezTo>
                    <a:pt x="13" y="22"/>
                    <a:pt x="13" y="24"/>
                    <a:pt x="12" y="18"/>
                  </a:cubicBezTo>
                  <a:cubicBezTo>
                    <a:pt x="11" y="17"/>
                    <a:pt x="10" y="17"/>
                    <a:pt x="9" y="1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5" y="1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2" name="Freeform 117"/>
            <p:cNvSpPr>
              <a:spLocks/>
            </p:cNvSpPr>
            <p:nvPr/>
          </p:nvSpPr>
          <p:spPr bwMode="auto">
            <a:xfrm>
              <a:off x="2871047" y="4644723"/>
              <a:ext cx="21134" cy="58707"/>
            </a:xfrm>
            <a:custGeom>
              <a:avLst/>
              <a:gdLst>
                <a:gd name="T0" fmla="*/ 8 w 21"/>
                <a:gd name="T1" fmla="*/ 12 h 58"/>
                <a:gd name="T2" fmla="*/ 8 w 21"/>
                <a:gd name="T3" fmla="*/ 10 h 58"/>
                <a:gd name="T4" fmla="*/ 2 w 21"/>
                <a:gd name="T5" fmla="*/ 0 h 58"/>
                <a:gd name="T6" fmla="*/ 1 w 21"/>
                <a:gd name="T7" fmla="*/ 5 h 58"/>
                <a:gd name="T8" fmla="*/ 6 w 21"/>
                <a:gd name="T9" fmla="*/ 17 h 58"/>
                <a:gd name="T10" fmla="*/ 10 w 21"/>
                <a:gd name="T11" fmla="*/ 33 h 58"/>
                <a:gd name="T12" fmla="*/ 15 w 21"/>
                <a:gd name="T13" fmla="*/ 49 h 58"/>
                <a:gd name="T14" fmla="*/ 18 w 21"/>
                <a:gd name="T15" fmla="*/ 54 h 58"/>
                <a:gd name="T16" fmla="*/ 18 w 21"/>
                <a:gd name="T17" fmla="*/ 58 h 58"/>
                <a:gd name="T18" fmla="*/ 21 w 21"/>
                <a:gd name="T19" fmla="*/ 58 h 58"/>
                <a:gd name="T20" fmla="*/ 20 w 21"/>
                <a:gd name="T21" fmla="*/ 53 h 58"/>
                <a:gd name="T22" fmla="*/ 17 w 21"/>
                <a:gd name="T23" fmla="*/ 49 h 58"/>
                <a:gd name="T24" fmla="*/ 17 w 21"/>
                <a:gd name="T25" fmla="*/ 38 h 58"/>
                <a:gd name="T26" fmla="*/ 14 w 21"/>
                <a:gd name="T27" fmla="*/ 26 h 58"/>
                <a:gd name="T28" fmla="*/ 13 w 21"/>
                <a:gd name="T29" fmla="*/ 24 h 58"/>
                <a:gd name="T30" fmla="*/ 12 w 21"/>
                <a:gd name="T31" fmla="*/ 20 h 58"/>
                <a:gd name="T32" fmla="*/ 8 w 21"/>
                <a:gd name="T33" fmla="*/ 22 h 58"/>
                <a:gd name="T34" fmla="*/ 10 w 21"/>
                <a:gd name="T35" fmla="*/ 17 h 58"/>
                <a:gd name="T36" fmla="*/ 10 w 21"/>
                <a:gd name="T37" fmla="*/ 16 h 58"/>
                <a:gd name="T38" fmla="*/ 8 w 21"/>
                <a:gd name="T39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8">
                  <a:moveTo>
                    <a:pt x="8" y="12"/>
                  </a:moveTo>
                  <a:cubicBezTo>
                    <a:pt x="8" y="10"/>
                    <a:pt x="8" y="12"/>
                    <a:pt x="8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1"/>
                    <a:pt x="1" y="5"/>
                  </a:cubicBezTo>
                  <a:cubicBezTo>
                    <a:pt x="2" y="9"/>
                    <a:pt x="0" y="13"/>
                    <a:pt x="6" y="17"/>
                  </a:cubicBezTo>
                  <a:cubicBezTo>
                    <a:pt x="5" y="20"/>
                    <a:pt x="9" y="30"/>
                    <a:pt x="10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8" y="54"/>
                    <a:pt x="16" y="47"/>
                    <a:pt x="18" y="54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4"/>
                    <a:pt x="21" y="56"/>
                    <a:pt x="20" y="53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0" y="38"/>
                    <a:pt x="17" y="43"/>
                    <a:pt x="17" y="38"/>
                  </a:cubicBezTo>
                  <a:cubicBezTo>
                    <a:pt x="16" y="28"/>
                    <a:pt x="16" y="33"/>
                    <a:pt x="14" y="26"/>
                  </a:cubicBezTo>
                  <a:cubicBezTo>
                    <a:pt x="14" y="26"/>
                    <a:pt x="13" y="24"/>
                    <a:pt x="13" y="24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9" y="20"/>
                    <a:pt x="11" y="20"/>
                    <a:pt x="8" y="22"/>
                  </a:cubicBezTo>
                  <a:cubicBezTo>
                    <a:pt x="9" y="18"/>
                    <a:pt x="9" y="19"/>
                    <a:pt x="10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8" y="14"/>
                    <a:pt x="9" y="15"/>
                    <a:pt x="8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3" name="Freeform 118"/>
            <p:cNvSpPr>
              <a:spLocks/>
            </p:cNvSpPr>
            <p:nvPr/>
          </p:nvSpPr>
          <p:spPr bwMode="auto">
            <a:xfrm>
              <a:off x="2746589" y="4247866"/>
              <a:ext cx="12524" cy="66534"/>
            </a:xfrm>
            <a:custGeom>
              <a:avLst/>
              <a:gdLst>
                <a:gd name="T0" fmla="*/ 1 w 12"/>
                <a:gd name="T1" fmla="*/ 66 h 66"/>
                <a:gd name="T2" fmla="*/ 6 w 12"/>
                <a:gd name="T3" fmla="*/ 48 h 66"/>
                <a:gd name="T4" fmla="*/ 6 w 12"/>
                <a:gd name="T5" fmla="*/ 46 h 66"/>
                <a:gd name="T6" fmla="*/ 7 w 12"/>
                <a:gd name="T7" fmla="*/ 42 h 66"/>
                <a:gd name="T8" fmla="*/ 11 w 12"/>
                <a:gd name="T9" fmla="*/ 7 h 66"/>
                <a:gd name="T10" fmla="*/ 10 w 12"/>
                <a:gd name="T11" fmla="*/ 0 h 66"/>
                <a:gd name="T12" fmla="*/ 8 w 12"/>
                <a:gd name="T13" fmla="*/ 2 h 66"/>
                <a:gd name="T14" fmla="*/ 7 w 12"/>
                <a:gd name="T15" fmla="*/ 2 h 66"/>
                <a:gd name="T16" fmla="*/ 7 w 12"/>
                <a:gd name="T17" fmla="*/ 2 h 66"/>
                <a:gd name="T18" fmla="*/ 6 w 12"/>
                <a:gd name="T19" fmla="*/ 2 h 66"/>
                <a:gd name="T20" fmla="*/ 5 w 12"/>
                <a:gd name="T21" fmla="*/ 2 h 66"/>
                <a:gd name="T22" fmla="*/ 2 w 12"/>
                <a:gd name="T23" fmla="*/ 43 h 66"/>
                <a:gd name="T24" fmla="*/ 1 w 12"/>
                <a:gd name="T25" fmla="*/ 65 h 66"/>
                <a:gd name="T26" fmla="*/ 1 w 12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66">
                  <a:moveTo>
                    <a:pt x="1" y="66"/>
                  </a:moveTo>
                  <a:cubicBezTo>
                    <a:pt x="7" y="57"/>
                    <a:pt x="2" y="66"/>
                    <a:pt x="6" y="48"/>
                  </a:cubicBezTo>
                  <a:cubicBezTo>
                    <a:pt x="6" y="47"/>
                    <a:pt x="6" y="46"/>
                    <a:pt x="6" y="46"/>
                  </a:cubicBezTo>
                  <a:cubicBezTo>
                    <a:pt x="7" y="43"/>
                    <a:pt x="7" y="44"/>
                    <a:pt x="7" y="4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3"/>
                    <a:pt x="12" y="4"/>
                    <a:pt x="10" y="0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53"/>
                    <a:pt x="0" y="55"/>
                    <a:pt x="1" y="65"/>
                  </a:cubicBezTo>
                  <a:lnTo>
                    <a:pt x="1" y="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4" name="Freeform 119"/>
            <p:cNvSpPr>
              <a:spLocks/>
            </p:cNvSpPr>
            <p:nvPr/>
          </p:nvSpPr>
          <p:spPr bwMode="auto">
            <a:xfrm>
              <a:off x="1602982" y="5460354"/>
              <a:ext cx="16438" cy="44617"/>
            </a:xfrm>
            <a:custGeom>
              <a:avLst/>
              <a:gdLst>
                <a:gd name="T0" fmla="*/ 8 w 17"/>
                <a:gd name="T1" fmla="*/ 11 h 44"/>
                <a:gd name="T2" fmla="*/ 2 w 17"/>
                <a:gd name="T3" fmla="*/ 0 h 44"/>
                <a:gd name="T4" fmla="*/ 4 w 17"/>
                <a:gd name="T5" fmla="*/ 4 h 44"/>
                <a:gd name="T6" fmla="*/ 4 w 17"/>
                <a:gd name="T7" fmla="*/ 5 h 44"/>
                <a:gd name="T8" fmla="*/ 6 w 17"/>
                <a:gd name="T9" fmla="*/ 12 h 44"/>
                <a:gd name="T10" fmla="*/ 4 w 17"/>
                <a:gd name="T11" fmla="*/ 12 h 44"/>
                <a:gd name="T12" fmla="*/ 2 w 17"/>
                <a:gd name="T13" fmla="*/ 13 h 44"/>
                <a:gd name="T14" fmla="*/ 1 w 17"/>
                <a:gd name="T15" fmla="*/ 13 h 44"/>
                <a:gd name="T16" fmla="*/ 0 w 17"/>
                <a:gd name="T17" fmla="*/ 14 h 44"/>
                <a:gd name="T18" fmla="*/ 4 w 17"/>
                <a:gd name="T19" fmla="*/ 26 h 44"/>
                <a:gd name="T20" fmla="*/ 11 w 17"/>
                <a:gd name="T21" fmla="*/ 44 h 44"/>
                <a:gd name="T22" fmla="*/ 13 w 17"/>
                <a:gd name="T23" fmla="*/ 41 h 44"/>
                <a:gd name="T24" fmla="*/ 17 w 17"/>
                <a:gd name="T25" fmla="*/ 41 h 44"/>
                <a:gd name="T26" fmla="*/ 15 w 17"/>
                <a:gd name="T27" fmla="*/ 37 h 44"/>
                <a:gd name="T28" fmla="*/ 17 w 17"/>
                <a:gd name="T29" fmla="*/ 35 h 44"/>
                <a:gd name="T30" fmla="*/ 15 w 17"/>
                <a:gd name="T31" fmla="*/ 36 h 44"/>
                <a:gd name="T32" fmla="*/ 14 w 17"/>
                <a:gd name="T33" fmla="*/ 36 h 44"/>
                <a:gd name="T34" fmla="*/ 11 w 17"/>
                <a:gd name="T35" fmla="*/ 35 h 44"/>
                <a:gd name="T36" fmla="*/ 12 w 17"/>
                <a:gd name="T37" fmla="*/ 25 h 44"/>
                <a:gd name="T38" fmla="*/ 9 w 17"/>
                <a:gd name="T39" fmla="*/ 16 h 44"/>
                <a:gd name="T40" fmla="*/ 7 w 17"/>
                <a:gd name="T41" fmla="*/ 12 h 44"/>
                <a:gd name="T42" fmla="*/ 8 w 17"/>
                <a:gd name="T43" fmla="*/ 1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" h="44">
                  <a:moveTo>
                    <a:pt x="8" y="11"/>
                  </a:moveTo>
                  <a:cubicBezTo>
                    <a:pt x="6" y="7"/>
                    <a:pt x="9" y="1"/>
                    <a:pt x="2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6" y="12"/>
                    <a:pt x="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4"/>
                    <a:pt x="1" y="13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1" y="22"/>
                    <a:pt x="3" y="20"/>
                    <a:pt x="4" y="26"/>
                  </a:cubicBezTo>
                  <a:cubicBezTo>
                    <a:pt x="7" y="33"/>
                    <a:pt x="6" y="39"/>
                    <a:pt x="11" y="44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2"/>
                    <a:pt x="14" y="43"/>
                    <a:pt x="17" y="41"/>
                  </a:cubicBezTo>
                  <a:cubicBezTo>
                    <a:pt x="15" y="40"/>
                    <a:pt x="15" y="41"/>
                    <a:pt x="15" y="37"/>
                  </a:cubicBezTo>
                  <a:cubicBezTo>
                    <a:pt x="17" y="36"/>
                    <a:pt x="17" y="39"/>
                    <a:pt x="17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7"/>
                    <a:pt x="14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29"/>
                    <a:pt x="13" y="31"/>
                    <a:pt x="12" y="2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4"/>
                    <a:pt x="8" y="12"/>
                    <a:pt x="7" y="12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5" name="Freeform 120"/>
            <p:cNvSpPr>
              <a:spLocks/>
            </p:cNvSpPr>
            <p:nvPr/>
          </p:nvSpPr>
          <p:spPr bwMode="auto">
            <a:xfrm>
              <a:off x="2966543" y="4625937"/>
              <a:ext cx="18003" cy="66534"/>
            </a:xfrm>
            <a:custGeom>
              <a:avLst/>
              <a:gdLst>
                <a:gd name="T0" fmla="*/ 8 w 18"/>
                <a:gd name="T1" fmla="*/ 53 h 66"/>
                <a:gd name="T2" fmla="*/ 9 w 18"/>
                <a:gd name="T3" fmla="*/ 45 h 66"/>
                <a:gd name="T4" fmla="*/ 12 w 18"/>
                <a:gd name="T5" fmla="*/ 28 h 66"/>
                <a:gd name="T6" fmla="*/ 13 w 18"/>
                <a:gd name="T7" fmla="*/ 25 h 66"/>
                <a:gd name="T8" fmla="*/ 14 w 18"/>
                <a:gd name="T9" fmla="*/ 18 h 66"/>
                <a:gd name="T10" fmla="*/ 14 w 18"/>
                <a:gd name="T11" fmla="*/ 15 h 66"/>
                <a:gd name="T12" fmla="*/ 15 w 18"/>
                <a:gd name="T13" fmla="*/ 9 h 66"/>
                <a:gd name="T14" fmla="*/ 14 w 18"/>
                <a:gd name="T15" fmla="*/ 0 h 66"/>
                <a:gd name="T16" fmla="*/ 11 w 18"/>
                <a:gd name="T17" fmla="*/ 9 h 66"/>
                <a:gd name="T18" fmla="*/ 7 w 18"/>
                <a:gd name="T19" fmla="*/ 30 h 66"/>
                <a:gd name="T20" fmla="*/ 0 w 18"/>
                <a:gd name="T21" fmla="*/ 64 h 66"/>
                <a:gd name="T22" fmla="*/ 3 w 18"/>
                <a:gd name="T23" fmla="*/ 66 h 66"/>
                <a:gd name="T24" fmla="*/ 4 w 18"/>
                <a:gd name="T25" fmla="*/ 66 h 66"/>
                <a:gd name="T26" fmla="*/ 4 w 18"/>
                <a:gd name="T27" fmla="*/ 56 h 66"/>
                <a:gd name="T28" fmla="*/ 6 w 18"/>
                <a:gd name="T29" fmla="*/ 54 h 66"/>
                <a:gd name="T30" fmla="*/ 8 w 18"/>
                <a:gd name="T31" fmla="*/ 5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66">
                  <a:moveTo>
                    <a:pt x="8" y="53"/>
                  </a:moveTo>
                  <a:cubicBezTo>
                    <a:pt x="8" y="50"/>
                    <a:pt x="8" y="48"/>
                    <a:pt x="9" y="45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4"/>
                    <a:pt x="12" y="29"/>
                    <a:pt x="13" y="25"/>
                  </a:cubicBezTo>
                  <a:cubicBezTo>
                    <a:pt x="14" y="21"/>
                    <a:pt x="13" y="20"/>
                    <a:pt x="14" y="18"/>
                  </a:cubicBezTo>
                  <a:cubicBezTo>
                    <a:pt x="14" y="14"/>
                    <a:pt x="13" y="20"/>
                    <a:pt x="14" y="15"/>
                  </a:cubicBezTo>
                  <a:cubicBezTo>
                    <a:pt x="15" y="12"/>
                    <a:pt x="14" y="12"/>
                    <a:pt x="15" y="9"/>
                  </a:cubicBezTo>
                  <a:cubicBezTo>
                    <a:pt x="16" y="8"/>
                    <a:pt x="18" y="6"/>
                    <a:pt x="14" y="0"/>
                  </a:cubicBezTo>
                  <a:cubicBezTo>
                    <a:pt x="12" y="7"/>
                    <a:pt x="13" y="6"/>
                    <a:pt x="11" y="9"/>
                  </a:cubicBezTo>
                  <a:cubicBezTo>
                    <a:pt x="10" y="25"/>
                    <a:pt x="8" y="27"/>
                    <a:pt x="7" y="3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6"/>
                    <a:pt x="3" y="66"/>
                  </a:cubicBezTo>
                  <a:cubicBezTo>
                    <a:pt x="3" y="65"/>
                    <a:pt x="3" y="66"/>
                    <a:pt x="4" y="6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3"/>
                    <a:pt x="8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6" name="Freeform 121"/>
            <p:cNvSpPr>
              <a:spLocks/>
            </p:cNvSpPr>
            <p:nvPr/>
          </p:nvSpPr>
          <p:spPr bwMode="auto">
            <a:xfrm>
              <a:off x="2519589" y="4466255"/>
              <a:ext cx="16438" cy="40703"/>
            </a:xfrm>
            <a:custGeom>
              <a:avLst/>
              <a:gdLst>
                <a:gd name="T0" fmla="*/ 4 w 16"/>
                <a:gd name="T1" fmla="*/ 3 h 41"/>
                <a:gd name="T2" fmla="*/ 4 w 16"/>
                <a:gd name="T3" fmla="*/ 0 h 41"/>
                <a:gd name="T4" fmla="*/ 0 w 16"/>
                <a:gd name="T5" fmla="*/ 0 h 41"/>
                <a:gd name="T6" fmla="*/ 6 w 16"/>
                <a:gd name="T7" fmla="*/ 22 h 41"/>
                <a:gd name="T8" fmla="*/ 7 w 16"/>
                <a:gd name="T9" fmla="*/ 28 h 41"/>
                <a:gd name="T10" fmla="*/ 10 w 16"/>
                <a:gd name="T11" fmla="*/ 37 h 41"/>
                <a:gd name="T12" fmla="*/ 11 w 16"/>
                <a:gd name="T13" fmla="*/ 38 h 41"/>
                <a:gd name="T14" fmla="*/ 13 w 16"/>
                <a:gd name="T15" fmla="*/ 41 h 41"/>
                <a:gd name="T16" fmla="*/ 16 w 16"/>
                <a:gd name="T17" fmla="*/ 35 h 41"/>
                <a:gd name="T18" fmla="*/ 15 w 16"/>
                <a:gd name="T19" fmla="*/ 34 h 41"/>
                <a:gd name="T20" fmla="*/ 15 w 16"/>
                <a:gd name="T21" fmla="*/ 26 h 41"/>
                <a:gd name="T22" fmla="*/ 14 w 16"/>
                <a:gd name="T23" fmla="*/ 24 h 41"/>
                <a:gd name="T24" fmla="*/ 13 w 16"/>
                <a:gd name="T25" fmla="*/ 19 h 41"/>
                <a:gd name="T26" fmla="*/ 9 w 16"/>
                <a:gd name="T27" fmla="*/ 16 h 41"/>
                <a:gd name="T28" fmla="*/ 9 w 16"/>
                <a:gd name="T29" fmla="*/ 16 h 41"/>
                <a:gd name="T30" fmla="*/ 9 w 16"/>
                <a:gd name="T31" fmla="*/ 15 h 41"/>
                <a:gd name="T32" fmla="*/ 12 w 16"/>
                <a:gd name="T33" fmla="*/ 15 h 41"/>
                <a:gd name="T34" fmla="*/ 10 w 16"/>
                <a:gd name="T35" fmla="*/ 7 h 41"/>
                <a:gd name="T36" fmla="*/ 3 w 16"/>
                <a:gd name="T37" fmla="*/ 5 h 41"/>
                <a:gd name="T38" fmla="*/ 4 w 16"/>
                <a:gd name="T3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1">
                  <a:moveTo>
                    <a:pt x="4" y="3"/>
                  </a:moveTo>
                  <a:cubicBezTo>
                    <a:pt x="4" y="1"/>
                    <a:pt x="4" y="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3" y="17"/>
                    <a:pt x="6" y="22"/>
                  </a:cubicBezTo>
                  <a:cubicBezTo>
                    <a:pt x="7" y="25"/>
                    <a:pt x="6" y="24"/>
                    <a:pt x="7" y="2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1" y="38"/>
                    <a:pt x="11" y="38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38"/>
                    <a:pt x="15" y="39"/>
                    <a:pt x="16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1" y="30"/>
                    <a:pt x="14" y="28"/>
                    <a:pt x="15" y="26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1" y="20"/>
                    <a:pt x="13" y="20"/>
                    <a:pt x="13" y="19"/>
                  </a:cubicBezTo>
                  <a:cubicBezTo>
                    <a:pt x="11" y="19"/>
                    <a:pt x="10" y="21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4"/>
                    <a:pt x="10" y="14"/>
                    <a:pt x="12" y="15"/>
                  </a:cubicBezTo>
                  <a:cubicBezTo>
                    <a:pt x="9" y="5"/>
                    <a:pt x="10" y="14"/>
                    <a:pt x="10" y="7"/>
                  </a:cubicBezTo>
                  <a:cubicBezTo>
                    <a:pt x="4" y="9"/>
                    <a:pt x="8" y="8"/>
                    <a:pt x="3" y="5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7" name="Freeform 122"/>
            <p:cNvSpPr>
              <a:spLocks/>
            </p:cNvSpPr>
            <p:nvPr/>
          </p:nvSpPr>
          <p:spPr bwMode="auto">
            <a:xfrm>
              <a:off x="2647961" y="5527671"/>
              <a:ext cx="10176" cy="55576"/>
            </a:xfrm>
            <a:custGeom>
              <a:avLst/>
              <a:gdLst>
                <a:gd name="T0" fmla="*/ 10 w 10"/>
                <a:gd name="T1" fmla="*/ 0 h 55"/>
                <a:gd name="T2" fmla="*/ 7 w 10"/>
                <a:gd name="T3" fmla="*/ 2 h 55"/>
                <a:gd name="T4" fmla="*/ 8 w 10"/>
                <a:gd name="T5" fmla="*/ 5 h 55"/>
                <a:gd name="T6" fmla="*/ 7 w 10"/>
                <a:gd name="T7" fmla="*/ 7 h 55"/>
                <a:gd name="T8" fmla="*/ 4 w 10"/>
                <a:gd name="T9" fmla="*/ 14 h 55"/>
                <a:gd name="T10" fmla="*/ 2 w 10"/>
                <a:gd name="T11" fmla="*/ 45 h 55"/>
                <a:gd name="T12" fmla="*/ 1 w 10"/>
                <a:gd name="T13" fmla="*/ 46 h 55"/>
                <a:gd name="T14" fmla="*/ 2 w 10"/>
                <a:gd name="T15" fmla="*/ 55 h 55"/>
                <a:gd name="T16" fmla="*/ 5 w 10"/>
                <a:gd name="T17" fmla="*/ 49 h 55"/>
                <a:gd name="T18" fmla="*/ 9 w 10"/>
                <a:gd name="T19" fmla="*/ 44 h 55"/>
                <a:gd name="T20" fmla="*/ 8 w 10"/>
                <a:gd name="T21" fmla="*/ 36 h 55"/>
                <a:gd name="T22" fmla="*/ 7 w 10"/>
                <a:gd name="T23" fmla="*/ 29 h 55"/>
                <a:gd name="T24" fmla="*/ 10 w 10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7" y="1"/>
                    <a:pt x="9" y="0"/>
                    <a:pt x="7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23"/>
                    <a:pt x="3" y="43"/>
                    <a:pt x="2" y="45"/>
                  </a:cubicBezTo>
                  <a:cubicBezTo>
                    <a:pt x="2" y="46"/>
                    <a:pt x="1" y="46"/>
                    <a:pt x="1" y="46"/>
                  </a:cubicBezTo>
                  <a:cubicBezTo>
                    <a:pt x="0" y="48"/>
                    <a:pt x="0" y="51"/>
                    <a:pt x="2" y="55"/>
                  </a:cubicBezTo>
                  <a:cubicBezTo>
                    <a:pt x="7" y="55"/>
                    <a:pt x="5" y="54"/>
                    <a:pt x="5" y="4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8" y="39"/>
                    <a:pt x="7" y="41"/>
                    <a:pt x="8" y="36"/>
                  </a:cubicBezTo>
                  <a:cubicBezTo>
                    <a:pt x="8" y="32"/>
                    <a:pt x="7" y="32"/>
                    <a:pt x="7" y="2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8" name="Freeform 123"/>
            <p:cNvSpPr>
              <a:spLocks/>
            </p:cNvSpPr>
            <p:nvPr/>
          </p:nvSpPr>
          <p:spPr bwMode="auto">
            <a:xfrm>
              <a:off x="2629175" y="4365279"/>
              <a:ext cx="13307" cy="51662"/>
            </a:xfrm>
            <a:custGeom>
              <a:avLst/>
              <a:gdLst>
                <a:gd name="T0" fmla="*/ 9 w 13"/>
                <a:gd name="T1" fmla="*/ 27 h 51"/>
                <a:gd name="T2" fmla="*/ 6 w 13"/>
                <a:gd name="T3" fmla="*/ 6 h 51"/>
                <a:gd name="T4" fmla="*/ 7 w 13"/>
                <a:gd name="T5" fmla="*/ 0 h 51"/>
                <a:gd name="T6" fmla="*/ 0 w 13"/>
                <a:gd name="T7" fmla="*/ 0 h 51"/>
                <a:gd name="T8" fmla="*/ 1 w 13"/>
                <a:gd name="T9" fmla="*/ 10 h 51"/>
                <a:gd name="T10" fmla="*/ 5 w 13"/>
                <a:gd name="T11" fmla="*/ 16 h 51"/>
                <a:gd name="T12" fmla="*/ 5 w 13"/>
                <a:gd name="T13" fmla="*/ 21 h 51"/>
                <a:gd name="T14" fmla="*/ 6 w 13"/>
                <a:gd name="T15" fmla="*/ 23 h 51"/>
                <a:gd name="T16" fmla="*/ 4 w 13"/>
                <a:gd name="T17" fmla="*/ 29 h 51"/>
                <a:gd name="T18" fmla="*/ 6 w 13"/>
                <a:gd name="T19" fmla="*/ 34 h 51"/>
                <a:gd name="T20" fmla="*/ 6 w 13"/>
                <a:gd name="T21" fmla="*/ 40 h 51"/>
                <a:gd name="T22" fmla="*/ 8 w 13"/>
                <a:gd name="T23" fmla="*/ 51 h 51"/>
                <a:gd name="T24" fmla="*/ 12 w 13"/>
                <a:gd name="T25" fmla="*/ 49 h 51"/>
                <a:gd name="T26" fmla="*/ 10 w 13"/>
                <a:gd name="T27" fmla="*/ 41 h 51"/>
                <a:gd name="T28" fmla="*/ 9 w 13"/>
                <a:gd name="T29" fmla="*/ 32 h 51"/>
                <a:gd name="T30" fmla="*/ 12 w 13"/>
                <a:gd name="T31" fmla="*/ 29 h 51"/>
                <a:gd name="T32" fmla="*/ 9 w 13"/>
                <a:gd name="T33" fmla="*/ 28 h 51"/>
                <a:gd name="T34" fmla="*/ 9 w 13"/>
                <a:gd name="T35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" h="51">
                  <a:moveTo>
                    <a:pt x="9" y="27"/>
                  </a:moveTo>
                  <a:cubicBezTo>
                    <a:pt x="9" y="13"/>
                    <a:pt x="9" y="14"/>
                    <a:pt x="6" y="6"/>
                  </a:cubicBezTo>
                  <a:cubicBezTo>
                    <a:pt x="5" y="2"/>
                    <a:pt x="5" y="2"/>
                    <a:pt x="7" y="0"/>
                  </a:cubicBezTo>
                  <a:cubicBezTo>
                    <a:pt x="2" y="0"/>
                    <a:pt x="9" y="1"/>
                    <a:pt x="0" y="0"/>
                  </a:cubicBezTo>
                  <a:cubicBezTo>
                    <a:pt x="1" y="5"/>
                    <a:pt x="1" y="5"/>
                    <a:pt x="1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9"/>
                    <a:pt x="4" y="17"/>
                    <a:pt x="5" y="21"/>
                  </a:cubicBezTo>
                  <a:cubicBezTo>
                    <a:pt x="6" y="22"/>
                    <a:pt x="7" y="18"/>
                    <a:pt x="6" y="23"/>
                  </a:cubicBezTo>
                  <a:cubicBezTo>
                    <a:pt x="6" y="25"/>
                    <a:pt x="5" y="25"/>
                    <a:pt x="4" y="29"/>
                  </a:cubicBezTo>
                  <a:cubicBezTo>
                    <a:pt x="6" y="33"/>
                    <a:pt x="5" y="28"/>
                    <a:pt x="6" y="34"/>
                  </a:cubicBezTo>
                  <a:cubicBezTo>
                    <a:pt x="6" y="36"/>
                    <a:pt x="6" y="39"/>
                    <a:pt x="6" y="40"/>
                  </a:cubicBezTo>
                  <a:cubicBezTo>
                    <a:pt x="7" y="47"/>
                    <a:pt x="8" y="39"/>
                    <a:pt x="8" y="51"/>
                  </a:cubicBezTo>
                  <a:cubicBezTo>
                    <a:pt x="13" y="50"/>
                    <a:pt x="7" y="51"/>
                    <a:pt x="12" y="49"/>
                  </a:cubicBezTo>
                  <a:cubicBezTo>
                    <a:pt x="11" y="39"/>
                    <a:pt x="11" y="46"/>
                    <a:pt x="10" y="41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9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29" name="Freeform 124"/>
            <p:cNvSpPr>
              <a:spLocks/>
            </p:cNvSpPr>
            <p:nvPr/>
          </p:nvSpPr>
          <p:spPr bwMode="auto">
            <a:xfrm>
              <a:off x="2309811" y="5610643"/>
              <a:ext cx="7828" cy="54010"/>
            </a:xfrm>
            <a:custGeom>
              <a:avLst/>
              <a:gdLst>
                <a:gd name="T0" fmla="*/ 6 w 8"/>
                <a:gd name="T1" fmla="*/ 2 h 54"/>
                <a:gd name="T2" fmla="*/ 2 w 8"/>
                <a:gd name="T3" fmla="*/ 0 h 54"/>
                <a:gd name="T4" fmla="*/ 1 w 8"/>
                <a:gd name="T5" fmla="*/ 26 h 54"/>
                <a:gd name="T6" fmla="*/ 1 w 8"/>
                <a:gd name="T7" fmla="*/ 30 h 54"/>
                <a:gd name="T8" fmla="*/ 3 w 8"/>
                <a:gd name="T9" fmla="*/ 35 h 54"/>
                <a:gd name="T10" fmla="*/ 1 w 8"/>
                <a:gd name="T11" fmla="*/ 41 h 54"/>
                <a:gd name="T12" fmla="*/ 4 w 8"/>
                <a:gd name="T13" fmla="*/ 42 h 54"/>
                <a:gd name="T14" fmla="*/ 3 w 8"/>
                <a:gd name="T15" fmla="*/ 51 h 54"/>
                <a:gd name="T16" fmla="*/ 8 w 8"/>
                <a:gd name="T17" fmla="*/ 54 h 54"/>
                <a:gd name="T18" fmla="*/ 6 w 8"/>
                <a:gd name="T19" fmla="*/ 45 h 54"/>
                <a:gd name="T20" fmla="*/ 6 w 8"/>
                <a:gd name="T21" fmla="*/ 22 h 54"/>
                <a:gd name="T22" fmla="*/ 7 w 8"/>
                <a:gd name="T23" fmla="*/ 13 h 54"/>
                <a:gd name="T24" fmla="*/ 3 w 8"/>
                <a:gd name="T25" fmla="*/ 9 h 54"/>
                <a:gd name="T26" fmla="*/ 6 w 8"/>
                <a:gd name="T27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4">
                  <a:moveTo>
                    <a:pt x="6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0" y="5"/>
                    <a:pt x="0" y="21"/>
                    <a:pt x="1" y="26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2" y="33"/>
                    <a:pt x="2" y="33"/>
                    <a:pt x="3" y="35"/>
                  </a:cubicBezTo>
                  <a:cubicBezTo>
                    <a:pt x="2" y="37"/>
                    <a:pt x="1" y="35"/>
                    <a:pt x="1" y="41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45"/>
                    <a:pt x="3" y="47"/>
                    <a:pt x="3" y="51"/>
                  </a:cubicBezTo>
                  <a:cubicBezTo>
                    <a:pt x="5" y="53"/>
                    <a:pt x="5" y="53"/>
                    <a:pt x="8" y="54"/>
                  </a:cubicBezTo>
                  <a:cubicBezTo>
                    <a:pt x="5" y="47"/>
                    <a:pt x="7" y="51"/>
                    <a:pt x="6" y="4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15"/>
                    <a:pt x="4" y="18"/>
                    <a:pt x="7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2"/>
                    <a:pt x="6" y="2"/>
                    <a:pt x="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0" name="Freeform 125"/>
            <p:cNvSpPr>
              <a:spLocks/>
            </p:cNvSpPr>
            <p:nvPr/>
          </p:nvSpPr>
          <p:spPr bwMode="auto">
            <a:xfrm>
              <a:off x="3058125" y="5839208"/>
              <a:ext cx="13307" cy="46965"/>
            </a:xfrm>
            <a:custGeom>
              <a:avLst/>
              <a:gdLst>
                <a:gd name="T0" fmla="*/ 13 w 13"/>
                <a:gd name="T1" fmla="*/ 11 h 46"/>
                <a:gd name="T2" fmla="*/ 13 w 13"/>
                <a:gd name="T3" fmla="*/ 3 h 46"/>
                <a:gd name="T4" fmla="*/ 10 w 13"/>
                <a:gd name="T5" fmla="*/ 0 h 46"/>
                <a:gd name="T6" fmla="*/ 10 w 13"/>
                <a:gd name="T7" fmla="*/ 1 h 46"/>
                <a:gd name="T8" fmla="*/ 8 w 13"/>
                <a:gd name="T9" fmla="*/ 8 h 46"/>
                <a:gd name="T10" fmla="*/ 5 w 13"/>
                <a:gd name="T11" fmla="*/ 18 h 46"/>
                <a:gd name="T12" fmla="*/ 6 w 13"/>
                <a:gd name="T13" fmla="*/ 22 h 46"/>
                <a:gd name="T14" fmla="*/ 5 w 13"/>
                <a:gd name="T15" fmla="*/ 22 h 46"/>
                <a:gd name="T16" fmla="*/ 5 w 13"/>
                <a:gd name="T17" fmla="*/ 22 h 46"/>
                <a:gd name="T18" fmla="*/ 1 w 13"/>
                <a:gd name="T19" fmla="*/ 27 h 46"/>
                <a:gd name="T20" fmla="*/ 1 w 13"/>
                <a:gd name="T21" fmla="*/ 34 h 46"/>
                <a:gd name="T22" fmla="*/ 1 w 13"/>
                <a:gd name="T23" fmla="*/ 43 h 46"/>
                <a:gd name="T24" fmla="*/ 2 w 13"/>
                <a:gd name="T25" fmla="*/ 45 h 46"/>
                <a:gd name="T26" fmla="*/ 4 w 13"/>
                <a:gd name="T27" fmla="*/ 46 h 46"/>
                <a:gd name="T28" fmla="*/ 5 w 13"/>
                <a:gd name="T29" fmla="*/ 38 h 46"/>
                <a:gd name="T30" fmla="*/ 7 w 13"/>
                <a:gd name="T31" fmla="*/ 33 h 46"/>
                <a:gd name="T32" fmla="*/ 8 w 13"/>
                <a:gd name="T33" fmla="*/ 32 h 46"/>
                <a:gd name="T34" fmla="*/ 13 w 13"/>
                <a:gd name="T35" fmla="*/ 10 h 46"/>
                <a:gd name="T36" fmla="*/ 13 w 13"/>
                <a:gd name="T37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46">
                  <a:moveTo>
                    <a:pt x="13" y="11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3" y="20"/>
                    <a:pt x="11" y="9"/>
                    <a:pt x="5" y="18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34"/>
                    <a:pt x="1" y="29"/>
                    <a:pt x="1" y="34"/>
                  </a:cubicBezTo>
                  <a:cubicBezTo>
                    <a:pt x="0" y="36"/>
                    <a:pt x="1" y="41"/>
                    <a:pt x="1" y="43"/>
                  </a:cubicBezTo>
                  <a:cubicBezTo>
                    <a:pt x="3" y="45"/>
                    <a:pt x="1" y="43"/>
                    <a:pt x="2" y="45"/>
                  </a:cubicBezTo>
                  <a:cubicBezTo>
                    <a:pt x="3" y="45"/>
                    <a:pt x="3" y="45"/>
                    <a:pt x="4" y="4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7" y="37"/>
                    <a:pt x="6" y="37"/>
                    <a:pt x="7" y="33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8" y="28"/>
                    <a:pt x="12" y="12"/>
                    <a:pt x="13" y="10"/>
                  </a:cubicBezTo>
                  <a:lnTo>
                    <a:pt x="13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1" name="Freeform 126"/>
            <p:cNvSpPr>
              <a:spLocks/>
            </p:cNvSpPr>
            <p:nvPr/>
          </p:nvSpPr>
          <p:spPr bwMode="auto">
            <a:xfrm>
              <a:off x="2179091" y="5551937"/>
              <a:ext cx="17221" cy="35224"/>
            </a:xfrm>
            <a:custGeom>
              <a:avLst/>
              <a:gdLst>
                <a:gd name="T0" fmla="*/ 15 w 17"/>
                <a:gd name="T1" fmla="*/ 2 h 35"/>
                <a:gd name="T2" fmla="*/ 8 w 17"/>
                <a:gd name="T3" fmla="*/ 0 h 35"/>
                <a:gd name="T4" fmla="*/ 11 w 17"/>
                <a:gd name="T5" fmla="*/ 16 h 35"/>
                <a:gd name="T6" fmla="*/ 10 w 17"/>
                <a:gd name="T7" fmla="*/ 20 h 35"/>
                <a:gd name="T8" fmla="*/ 8 w 17"/>
                <a:gd name="T9" fmla="*/ 15 h 35"/>
                <a:gd name="T10" fmla="*/ 14 w 17"/>
                <a:gd name="T11" fmla="*/ 34 h 35"/>
                <a:gd name="T12" fmla="*/ 17 w 17"/>
                <a:gd name="T13" fmla="*/ 35 h 35"/>
                <a:gd name="T14" fmla="*/ 15 w 17"/>
                <a:gd name="T15" fmla="*/ 18 h 35"/>
                <a:gd name="T16" fmla="*/ 16 w 17"/>
                <a:gd name="T17" fmla="*/ 15 h 35"/>
                <a:gd name="T18" fmla="*/ 14 w 17"/>
                <a:gd name="T19" fmla="*/ 2 h 35"/>
                <a:gd name="T20" fmla="*/ 15 w 17"/>
                <a:gd name="T21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5">
                  <a:moveTo>
                    <a:pt x="15" y="2"/>
                  </a:moveTo>
                  <a:cubicBezTo>
                    <a:pt x="12" y="1"/>
                    <a:pt x="12" y="0"/>
                    <a:pt x="8" y="0"/>
                  </a:cubicBezTo>
                  <a:cubicBezTo>
                    <a:pt x="9" y="10"/>
                    <a:pt x="11" y="12"/>
                    <a:pt x="11" y="16"/>
                  </a:cubicBezTo>
                  <a:cubicBezTo>
                    <a:pt x="12" y="22"/>
                    <a:pt x="11" y="19"/>
                    <a:pt x="10" y="20"/>
                  </a:cubicBezTo>
                  <a:cubicBezTo>
                    <a:pt x="8" y="15"/>
                    <a:pt x="11" y="18"/>
                    <a:pt x="8" y="15"/>
                  </a:cubicBezTo>
                  <a:cubicBezTo>
                    <a:pt x="0" y="19"/>
                    <a:pt x="10" y="31"/>
                    <a:pt x="14" y="34"/>
                  </a:cubicBezTo>
                  <a:cubicBezTo>
                    <a:pt x="15" y="35"/>
                    <a:pt x="14" y="34"/>
                    <a:pt x="17" y="35"/>
                  </a:cubicBezTo>
                  <a:cubicBezTo>
                    <a:pt x="16" y="29"/>
                    <a:pt x="13" y="23"/>
                    <a:pt x="15" y="18"/>
                  </a:cubicBezTo>
                  <a:cubicBezTo>
                    <a:pt x="15" y="16"/>
                    <a:pt x="16" y="19"/>
                    <a:pt x="16" y="15"/>
                  </a:cubicBezTo>
                  <a:cubicBezTo>
                    <a:pt x="16" y="13"/>
                    <a:pt x="15" y="9"/>
                    <a:pt x="14" y="2"/>
                  </a:cubicBezTo>
                  <a:lnTo>
                    <a:pt x="15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2" name="Freeform 127"/>
            <p:cNvSpPr>
              <a:spLocks/>
            </p:cNvSpPr>
            <p:nvPr/>
          </p:nvSpPr>
          <p:spPr bwMode="auto">
            <a:xfrm>
              <a:off x="2326249" y="4425551"/>
              <a:ext cx="8610" cy="45400"/>
            </a:xfrm>
            <a:custGeom>
              <a:avLst/>
              <a:gdLst>
                <a:gd name="T0" fmla="*/ 7 w 9"/>
                <a:gd name="T1" fmla="*/ 45 h 45"/>
                <a:gd name="T2" fmla="*/ 8 w 9"/>
                <a:gd name="T3" fmla="*/ 34 h 45"/>
                <a:gd name="T4" fmla="*/ 5 w 9"/>
                <a:gd name="T5" fmla="*/ 0 h 45"/>
                <a:gd name="T6" fmla="*/ 2 w 9"/>
                <a:gd name="T7" fmla="*/ 0 h 45"/>
                <a:gd name="T8" fmla="*/ 2 w 9"/>
                <a:gd name="T9" fmla="*/ 13 h 45"/>
                <a:gd name="T10" fmla="*/ 4 w 9"/>
                <a:gd name="T11" fmla="*/ 30 h 45"/>
                <a:gd name="T12" fmla="*/ 4 w 9"/>
                <a:gd name="T13" fmla="*/ 30 h 45"/>
                <a:gd name="T14" fmla="*/ 5 w 9"/>
                <a:gd name="T15" fmla="*/ 34 h 45"/>
                <a:gd name="T16" fmla="*/ 7 w 9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5">
                  <a:moveTo>
                    <a:pt x="7" y="45"/>
                  </a:moveTo>
                  <a:cubicBezTo>
                    <a:pt x="9" y="42"/>
                    <a:pt x="9" y="42"/>
                    <a:pt x="8" y="3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2" y="13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45"/>
                    <a:pt x="4" y="42"/>
                    <a:pt x="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3" name="Freeform 128"/>
            <p:cNvSpPr>
              <a:spLocks/>
            </p:cNvSpPr>
            <p:nvPr/>
          </p:nvSpPr>
          <p:spPr bwMode="auto">
            <a:xfrm>
              <a:off x="2114905" y="5468182"/>
              <a:ext cx="13307" cy="42269"/>
            </a:xfrm>
            <a:custGeom>
              <a:avLst/>
              <a:gdLst>
                <a:gd name="T0" fmla="*/ 9 w 13"/>
                <a:gd name="T1" fmla="*/ 24 h 42"/>
                <a:gd name="T2" fmla="*/ 11 w 13"/>
                <a:gd name="T3" fmla="*/ 2 h 42"/>
                <a:gd name="T4" fmla="*/ 9 w 13"/>
                <a:gd name="T5" fmla="*/ 5 h 42"/>
                <a:gd name="T6" fmla="*/ 10 w 13"/>
                <a:gd name="T7" fmla="*/ 8 h 42"/>
                <a:gd name="T8" fmla="*/ 7 w 13"/>
                <a:gd name="T9" fmla="*/ 8 h 42"/>
                <a:gd name="T10" fmla="*/ 7 w 13"/>
                <a:gd name="T11" fmla="*/ 14 h 42"/>
                <a:gd name="T12" fmla="*/ 5 w 13"/>
                <a:gd name="T13" fmla="*/ 15 h 42"/>
                <a:gd name="T14" fmla="*/ 3 w 13"/>
                <a:gd name="T15" fmla="*/ 24 h 42"/>
                <a:gd name="T16" fmla="*/ 3 w 13"/>
                <a:gd name="T17" fmla="*/ 26 h 42"/>
                <a:gd name="T18" fmla="*/ 3 w 13"/>
                <a:gd name="T19" fmla="*/ 27 h 42"/>
                <a:gd name="T20" fmla="*/ 2 w 13"/>
                <a:gd name="T21" fmla="*/ 33 h 42"/>
                <a:gd name="T22" fmla="*/ 0 w 13"/>
                <a:gd name="T23" fmla="*/ 41 h 42"/>
                <a:gd name="T24" fmla="*/ 4 w 13"/>
                <a:gd name="T25" fmla="*/ 41 h 42"/>
                <a:gd name="T26" fmla="*/ 3 w 13"/>
                <a:gd name="T27" fmla="*/ 38 h 42"/>
                <a:gd name="T28" fmla="*/ 6 w 13"/>
                <a:gd name="T29" fmla="*/ 36 h 42"/>
                <a:gd name="T30" fmla="*/ 7 w 13"/>
                <a:gd name="T31" fmla="*/ 28 h 42"/>
                <a:gd name="T32" fmla="*/ 9 w 13"/>
                <a:gd name="T33" fmla="*/ 2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42">
                  <a:moveTo>
                    <a:pt x="9" y="24"/>
                  </a:moveTo>
                  <a:cubicBezTo>
                    <a:pt x="13" y="8"/>
                    <a:pt x="12" y="17"/>
                    <a:pt x="11" y="2"/>
                  </a:cubicBezTo>
                  <a:cubicBezTo>
                    <a:pt x="10" y="2"/>
                    <a:pt x="9" y="0"/>
                    <a:pt x="9" y="5"/>
                  </a:cubicBezTo>
                  <a:cubicBezTo>
                    <a:pt x="9" y="8"/>
                    <a:pt x="9" y="4"/>
                    <a:pt x="10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24"/>
                    <a:pt x="5" y="19"/>
                    <a:pt x="3" y="24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2" y="30"/>
                    <a:pt x="2" y="30"/>
                    <a:pt x="2" y="33"/>
                  </a:cubicBezTo>
                  <a:cubicBezTo>
                    <a:pt x="1" y="38"/>
                    <a:pt x="1" y="36"/>
                    <a:pt x="0" y="41"/>
                  </a:cubicBezTo>
                  <a:cubicBezTo>
                    <a:pt x="2" y="40"/>
                    <a:pt x="2" y="41"/>
                    <a:pt x="4" y="41"/>
                  </a:cubicBezTo>
                  <a:cubicBezTo>
                    <a:pt x="3" y="37"/>
                    <a:pt x="4" y="42"/>
                    <a:pt x="3" y="38"/>
                  </a:cubicBezTo>
                  <a:cubicBezTo>
                    <a:pt x="2" y="33"/>
                    <a:pt x="6" y="36"/>
                    <a:pt x="6" y="36"/>
                  </a:cubicBezTo>
                  <a:cubicBezTo>
                    <a:pt x="9" y="25"/>
                    <a:pt x="7" y="34"/>
                    <a:pt x="7" y="28"/>
                  </a:cubicBezTo>
                  <a:cubicBezTo>
                    <a:pt x="8" y="23"/>
                    <a:pt x="7" y="29"/>
                    <a:pt x="9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4" name="Freeform 129"/>
            <p:cNvSpPr>
              <a:spLocks/>
            </p:cNvSpPr>
            <p:nvPr/>
          </p:nvSpPr>
          <p:spPr bwMode="auto">
            <a:xfrm>
              <a:off x="1461304" y="4943736"/>
              <a:ext cx="5479" cy="52445"/>
            </a:xfrm>
            <a:custGeom>
              <a:avLst/>
              <a:gdLst>
                <a:gd name="T0" fmla="*/ 6 w 6"/>
                <a:gd name="T1" fmla="*/ 32 h 52"/>
                <a:gd name="T2" fmla="*/ 5 w 6"/>
                <a:gd name="T3" fmla="*/ 27 h 52"/>
                <a:gd name="T4" fmla="*/ 6 w 6"/>
                <a:gd name="T5" fmla="*/ 9 h 52"/>
                <a:gd name="T6" fmla="*/ 6 w 6"/>
                <a:gd name="T7" fmla="*/ 1 h 52"/>
                <a:gd name="T8" fmla="*/ 2 w 6"/>
                <a:gd name="T9" fmla="*/ 0 h 52"/>
                <a:gd name="T10" fmla="*/ 1 w 6"/>
                <a:gd name="T11" fmla="*/ 47 h 52"/>
                <a:gd name="T12" fmla="*/ 1 w 6"/>
                <a:gd name="T13" fmla="*/ 50 h 52"/>
                <a:gd name="T14" fmla="*/ 2 w 6"/>
                <a:gd name="T15" fmla="*/ 52 h 52"/>
                <a:gd name="T16" fmla="*/ 4 w 6"/>
                <a:gd name="T17" fmla="*/ 37 h 52"/>
                <a:gd name="T18" fmla="*/ 6 w 6"/>
                <a:gd name="T1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2">
                  <a:moveTo>
                    <a:pt x="6" y="32"/>
                  </a:moveTo>
                  <a:cubicBezTo>
                    <a:pt x="3" y="27"/>
                    <a:pt x="5" y="29"/>
                    <a:pt x="5" y="2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2"/>
                    <a:pt x="3" y="9"/>
                    <a:pt x="6" y="1"/>
                  </a:cubicBezTo>
                  <a:cubicBezTo>
                    <a:pt x="4" y="1"/>
                    <a:pt x="4" y="1"/>
                    <a:pt x="2" y="0"/>
                  </a:cubicBezTo>
                  <a:cubicBezTo>
                    <a:pt x="2" y="17"/>
                    <a:pt x="0" y="36"/>
                    <a:pt x="1" y="47"/>
                  </a:cubicBezTo>
                  <a:cubicBezTo>
                    <a:pt x="1" y="47"/>
                    <a:pt x="1" y="50"/>
                    <a:pt x="1" y="50"/>
                  </a:cubicBezTo>
                  <a:cubicBezTo>
                    <a:pt x="1" y="52"/>
                    <a:pt x="1" y="51"/>
                    <a:pt x="2" y="52"/>
                  </a:cubicBezTo>
                  <a:cubicBezTo>
                    <a:pt x="5" y="46"/>
                    <a:pt x="2" y="47"/>
                    <a:pt x="4" y="37"/>
                  </a:cubicBezTo>
                  <a:cubicBezTo>
                    <a:pt x="5" y="32"/>
                    <a:pt x="6" y="34"/>
                    <a:pt x="6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5" name="Freeform 130"/>
            <p:cNvSpPr>
              <a:spLocks/>
            </p:cNvSpPr>
            <p:nvPr/>
          </p:nvSpPr>
          <p:spPr bwMode="auto">
            <a:xfrm>
              <a:off x="1466783" y="4993832"/>
              <a:ext cx="7045" cy="48531"/>
            </a:xfrm>
            <a:custGeom>
              <a:avLst/>
              <a:gdLst>
                <a:gd name="T0" fmla="*/ 6 w 7"/>
                <a:gd name="T1" fmla="*/ 44 h 48"/>
                <a:gd name="T2" fmla="*/ 6 w 7"/>
                <a:gd name="T3" fmla="*/ 33 h 48"/>
                <a:gd name="T4" fmla="*/ 7 w 7"/>
                <a:gd name="T5" fmla="*/ 9 h 48"/>
                <a:gd name="T6" fmla="*/ 5 w 7"/>
                <a:gd name="T7" fmla="*/ 0 h 48"/>
                <a:gd name="T8" fmla="*/ 4 w 7"/>
                <a:gd name="T9" fmla="*/ 4 h 48"/>
                <a:gd name="T10" fmla="*/ 1 w 7"/>
                <a:gd name="T11" fmla="*/ 18 h 48"/>
                <a:gd name="T12" fmla="*/ 2 w 7"/>
                <a:gd name="T13" fmla="*/ 29 h 48"/>
                <a:gd name="T14" fmla="*/ 2 w 7"/>
                <a:gd name="T15" fmla="*/ 34 h 48"/>
                <a:gd name="T16" fmla="*/ 2 w 7"/>
                <a:gd name="T17" fmla="*/ 41 h 48"/>
                <a:gd name="T18" fmla="*/ 0 w 7"/>
                <a:gd name="T19" fmla="*/ 39 h 48"/>
                <a:gd name="T20" fmla="*/ 4 w 7"/>
                <a:gd name="T21" fmla="*/ 48 h 48"/>
                <a:gd name="T22" fmla="*/ 6 w 7"/>
                <a:gd name="T23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48">
                  <a:moveTo>
                    <a:pt x="6" y="44"/>
                  </a:moveTo>
                  <a:cubicBezTo>
                    <a:pt x="5" y="37"/>
                    <a:pt x="4" y="40"/>
                    <a:pt x="6" y="3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6"/>
                    <a:pt x="7" y="3"/>
                    <a:pt x="5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17"/>
                    <a:pt x="5" y="14"/>
                    <a:pt x="1" y="1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3"/>
                    <a:pt x="2" y="30"/>
                    <a:pt x="2" y="34"/>
                  </a:cubicBezTo>
                  <a:cubicBezTo>
                    <a:pt x="2" y="36"/>
                    <a:pt x="2" y="38"/>
                    <a:pt x="2" y="4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4"/>
                    <a:pt x="1" y="46"/>
                    <a:pt x="4" y="48"/>
                  </a:cubicBezTo>
                  <a:cubicBezTo>
                    <a:pt x="5" y="45"/>
                    <a:pt x="3" y="47"/>
                    <a:pt x="6" y="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6" name="Freeform 131"/>
            <p:cNvSpPr>
              <a:spLocks/>
            </p:cNvSpPr>
            <p:nvPr/>
          </p:nvSpPr>
          <p:spPr bwMode="auto">
            <a:xfrm>
              <a:off x="1267180" y="4962522"/>
              <a:ext cx="14872" cy="27396"/>
            </a:xfrm>
            <a:custGeom>
              <a:avLst/>
              <a:gdLst>
                <a:gd name="T0" fmla="*/ 7 w 15"/>
                <a:gd name="T1" fmla="*/ 6 h 27"/>
                <a:gd name="T2" fmla="*/ 4 w 15"/>
                <a:gd name="T3" fmla="*/ 0 h 27"/>
                <a:gd name="T4" fmla="*/ 0 w 15"/>
                <a:gd name="T5" fmla="*/ 3 h 27"/>
                <a:gd name="T6" fmla="*/ 4 w 15"/>
                <a:gd name="T7" fmla="*/ 16 h 27"/>
                <a:gd name="T8" fmla="*/ 5 w 15"/>
                <a:gd name="T9" fmla="*/ 18 h 27"/>
                <a:gd name="T10" fmla="*/ 8 w 15"/>
                <a:gd name="T11" fmla="*/ 24 h 27"/>
                <a:gd name="T12" fmla="*/ 8 w 15"/>
                <a:gd name="T13" fmla="*/ 27 h 27"/>
                <a:gd name="T14" fmla="*/ 15 w 15"/>
                <a:gd name="T15" fmla="*/ 27 h 27"/>
                <a:gd name="T16" fmla="*/ 14 w 15"/>
                <a:gd name="T17" fmla="*/ 24 h 27"/>
                <a:gd name="T18" fmla="*/ 13 w 15"/>
                <a:gd name="T19" fmla="*/ 20 h 27"/>
                <a:gd name="T20" fmla="*/ 7 w 15"/>
                <a:gd name="T21" fmla="*/ 5 h 27"/>
                <a:gd name="T22" fmla="*/ 7 w 15"/>
                <a:gd name="T2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7">
                  <a:moveTo>
                    <a:pt x="7" y="6"/>
                  </a:moveTo>
                  <a:cubicBezTo>
                    <a:pt x="6" y="1"/>
                    <a:pt x="6" y="4"/>
                    <a:pt x="4" y="0"/>
                  </a:cubicBezTo>
                  <a:cubicBezTo>
                    <a:pt x="2" y="3"/>
                    <a:pt x="3" y="1"/>
                    <a:pt x="0" y="3"/>
                  </a:cubicBezTo>
                  <a:cubicBezTo>
                    <a:pt x="2" y="6"/>
                    <a:pt x="2" y="12"/>
                    <a:pt x="4" y="16"/>
                  </a:cubicBezTo>
                  <a:cubicBezTo>
                    <a:pt x="5" y="18"/>
                    <a:pt x="4" y="16"/>
                    <a:pt x="5" y="1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8" y="26"/>
                    <a:pt x="8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4"/>
                    <a:pt x="14" y="25"/>
                    <a:pt x="14" y="24"/>
                  </a:cubicBezTo>
                  <a:cubicBezTo>
                    <a:pt x="13" y="22"/>
                    <a:pt x="13" y="21"/>
                    <a:pt x="13" y="20"/>
                  </a:cubicBezTo>
                  <a:cubicBezTo>
                    <a:pt x="10" y="8"/>
                    <a:pt x="11" y="18"/>
                    <a:pt x="7" y="5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7" name="Freeform 132"/>
            <p:cNvSpPr>
              <a:spLocks/>
            </p:cNvSpPr>
            <p:nvPr/>
          </p:nvSpPr>
          <p:spPr bwMode="auto">
            <a:xfrm>
              <a:off x="2240146" y="5750757"/>
              <a:ext cx="23483" cy="42269"/>
            </a:xfrm>
            <a:custGeom>
              <a:avLst/>
              <a:gdLst>
                <a:gd name="T0" fmla="*/ 8 w 23"/>
                <a:gd name="T1" fmla="*/ 12 h 42"/>
                <a:gd name="T2" fmla="*/ 7 w 23"/>
                <a:gd name="T3" fmla="*/ 4 h 42"/>
                <a:gd name="T4" fmla="*/ 2 w 23"/>
                <a:gd name="T5" fmla="*/ 3 h 42"/>
                <a:gd name="T6" fmla="*/ 4 w 23"/>
                <a:gd name="T7" fmla="*/ 12 h 42"/>
                <a:gd name="T8" fmla="*/ 8 w 23"/>
                <a:gd name="T9" fmla="*/ 20 h 42"/>
                <a:gd name="T10" fmla="*/ 12 w 23"/>
                <a:gd name="T11" fmla="*/ 28 h 42"/>
                <a:gd name="T12" fmla="*/ 13 w 23"/>
                <a:gd name="T13" fmla="*/ 28 h 42"/>
                <a:gd name="T14" fmla="*/ 21 w 23"/>
                <a:gd name="T15" fmla="*/ 42 h 42"/>
                <a:gd name="T16" fmla="*/ 20 w 23"/>
                <a:gd name="T17" fmla="*/ 38 h 42"/>
                <a:gd name="T18" fmla="*/ 15 w 23"/>
                <a:gd name="T19" fmla="*/ 26 h 42"/>
                <a:gd name="T20" fmla="*/ 8 w 23"/>
                <a:gd name="T21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42">
                  <a:moveTo>
                    <a:pt x="8" y="12"/>
                  </a:moveTo>
                  <a:cubicBezTo>
                    <a:pt x="8" y="9"/>
                    <a:pt x="8" y="6"/>
                    <a:pt x="7" y="4"/>
                  </a:cubicBezTo>
                  <a:cubicBezTo>
                    <a:pt x="4" y="0"/>
                    <a:pt x="2" y="3"/>
                    <a:pt x="2" y="3"/>
                  </a:cubicBezTo>
                  <a:cubicBezTo>
                    <a:pt x="0" y="9"/>
                    <a:pt x="4" y="11"/>
                    <a:pt x="4" y="12"/>
                  </a:cubicBezTo>
                  <a:cubicBezTo>
                    <a:pt x="7" y="15"/>
                    <a:pt x="4" y="13"/>
                    <a:pt x="8" y="20"/>
                  </a:cubicBezTo>
                  <a:cubicBezTo>
                    <a:pt x="11" y="26"/>
                    <a:pt x="10" y="23"/>
                    <a:pt x="12" y="28"/>
                  </a:cubicBezTo>
                  <a:cubicBezTo>
                    <a:pt x="12" y="28"/>
                    <a:pt x="13" y="28"/>
                    <a:pt x="13" y="28"/>
                  </a:cubicBezTo>
                  <a:cubicBezTo>
                    <a:pt x="14" y="33"/>
                    <a:pt x="17" y="40"/>
                    <a:pt x="21" y="42"/>
                  </a:cubicBezTo>
                  <a:cubicBezTo>
                    <a:pt x="23" y="38"/>
                    <a:pt x="21" y="39"/>
                    <a:pt x="20" y="38"/>
                  </a:cubicBezTo>
                  <a:cubicBezTo>
                    <a:pt x="17" y="31"/>
                    <a:pt x="21" y="35"/>
                    <a:pt x="15" y="26"/>
                  </a:cubicBezTo>
                  <a:cubicBezTo>
                    <a:pt x="11" y="19"/>
                    <a:pt x="10" y="13"/>
                    <a:pt x="8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8" name="Freeform 133"/>
            <p:cNvSpPr>
              <a:spLocks/>
            </p:cNvSpPr>
            <p:nvPr/>
          </p:nvSpPr>
          <p:spPr bwMode="auto">
            <a:xfrm>
              <a:off x="2129777" y="4976611"/>
              <a:ext cx="10959" cy="52445"/>
            </a:xfrm>
            <a:custGeom>
              <a:avLst/>
              <a:gdLst>
                <a:gd name="T0" fmla="*/ 8 w 11"/>
                <a:gd name="T1" fmla="*/ 0 h 52"/>
                <a:gd name="T2" fmla="*/ 8 w 11"/>
                <a:gd name="T3" fmla="*/ 1 h 52"/>
                <a:gd name="T4" fmla="*/ 9 w 11"/>
                <a:gd name="T5" fmla="*/ 2 h 52"/>
                <a:gd name="T6" fmla="*/ 9 w 11"/>
                <a:gd name="T7" fmla="*/ 3 h 52"/>
                <a:gd name="T8" fmla="*/ 9 w 11"/>
                <a:gd name="T9" fmla="*/ 4 h 52"/>
                <a:gd name="T10" fmla="*/ 5 w 11"/>
                <a:gd name="T11" fmla="*/ 18 h 52"/>
                <a:gd name="T12" fmla="*/ 3 w 11"/>
                <a:gd name="T13" fmla="*/ 26 h 52"/>
                <a:gd name="T14" fmla="*/ 2 w 11"/>
                <a:gd name="T15" fmla="*/ 39 h 52"/>
                <a:gd name="T16" fmla="*/ 2 w 11"/>
                <a:gd name="T17" fmla="*/ 42 h 52"/>
                <a:gd name="T18" fmla="*/ 1 w 11"/>
                <a:gd name="T19" fmla="*/ 45 h 52"/>
                <a:gd name="T20" fmla="*/ 0 w 11"/>
                <a:gd name="T21" fmla="*/ 52 h 52"/>
                <a:gd name="T22" fmla="*/ 7 w 11"/>
                <a:gd name="T23" fmla="*/ 34 h 52"/>
                <a:gd name="T24" fmla="*/ 8 w 11"/>
                <a:gd name="T25" fmla="*/ 20 h 52"/>
                <a:gd name="T26" fmla="*/ 11 w 11"/>
                <a:gd name="T27" fmla="*/ 0 h 52"/>
                <a:gd name="T28" fmla="*/ 8 w 11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52">
                  <a:moveTo>
                    <a:pt x="8" y="0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6"/>
                    <a:pt x="5" y="14"/>
                    <a:pt x="5" y="18"/>
                  </a:cubicBezTo>
                  <a:cubicBezTo>
                    <a:pt x="5" y="25"/>
                    <a:pt x="4" y="21"/>
                    <a:pt x="3" y="26"/>
                  </a:cubicBezTo>
                  <a:cubicBezTo>
                    <a:pt x="3" y="27"/>
                    <a:pt x="3" y="34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3"/>
                    <a:pt x="1" y="44"/>
                    <a:pt x="1" y="45"/>
                  </a:cubicBezTo>
                  <a:cubicBezTo>
                    <a:pt x="0" y="48"/>
                    <a:pt x="0" y="49"/>
                    <a:pt x="0" y="52"/>
                  </a:cubicBezTo>
                  <a:cubicBezTo>
                    <a:pt x="6" y="50"/>
                    <a:pt x="3" y="46"/>
                    <a:pt x="7" y="34"/>
                  </a:cubicBezTo>
                  <a:cubicBezTo>
                    <a:pt x="8" y="28"/>
                    <a:pt x="7" y="24"/>
                    <a:pt x="8" y="20"/>
                  </a:cubicBezTo>
                  <a:cubicBezTo>
                    <a:pt x="9" y="14"/>
                    <a:pt x="11" y="7"/>
                    <a:pt x="11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39" name="Freeform 134"/>
            <p:cNvSpPr>
              <a:spLocks/>
            </p:cNvSpPr>
            <p:nvPr/>
          </p:nvSpPr>
          <p:spPr bwMode="auto">
            <a:xfrm>
              <a:off x="2048370" y="5979321"/>
              <a:ext cx="12524" cy="61055"/>
            </a:xfrm>
            <a:custGeom>
              <a:avLst/>
              <a:gdLst>
                <a:gd name="T0" fmla="*/ 1 w 12"/>
                <a:gd name="T1" fmla="*/ 61 h 61"/>
                <a:gd name="T2" fmla="*/ 4 w 12"/>
                <a:gd name="T3" fmla="*/ 59 h 61"/>
                <a:gd name="T4" fmla="*/ 11 w 12"/>
                <a:gd name="T5" fmla="*/ 10 h 61"/>
                <a:gd name="T6" fmla="*/ 11 w 12"/>
                <a:gd name="T7" fmla="*/ 7 h 61"/>
                <a:gd name="T8" fmla="*/ 10 w 12"/>
                <a:gd name="T9" fmla="*/ 3 h 61"/>
                <a:gd name="T10" fmla="*/ 5 w 12"/>
                <a:gd name="T11" fmla="*/ 32 h 61"/>
                <a:gd name="T12" fmla="*/ 1 w 12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1">
                  <a:moveTo>
                    <a:pt x="1" y="61"/>
                  </a:moveTo>
                  <a:cubicBezTo>
                    <a:pt x="3" y="60"/>
                    <a:pt x="3" y="61"/>
                    <a:pt x="4" y="5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8"/>
                    <a:pt x="11" y="7"/>
                  </a:cubicBezTo>
                  <a:cubicBezTo>
                    <a:pt x="11" y="0"/>
                    <a:pt x="12" y="6"/>
                    <a:pt x="10" y="3"/>
                  </a:cubicBezTo>
                  <a:cubicBezTo>
                    <a:pt x="6" y="9"/>
                    <a:pt x="6" y="24"/>
                    <a:pt x="5" y="32"/>
                  </a:cubicBezTo>
                  <a:cubicBezTo>
                    <a:pt x="4" y="39"/>
                    <a:pt x="0" y="58"/>
                    <a:pt x="1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0" name="Freeform 135"/>
            <p:cNvSpPr>
              <a:spLocks/>
            </p:cNvSpPr>
            <p:nvPr/>
          </p:nvSpPr>
          <p:spPr bwMode="auto">
            <a:xfrm>
              <a:off x="1940350" y="5762498"/>
              <a:ext cx="17221" cy="33658"/>
            </a:xfrm>
            <a:custGeom>
              <a:avLst/>
              <a:gdLst>
                <a:gd name="T0" fmla="*/ 11 w 17"/>
                <a:gd name="T1" fmla="*/ 15 h 34"/>
                <a:gd name="T2" fmla="*/ 0 w 17"/>
                <a:gd name="T3" fmla="*/ 0 h 34"/>
                <a:gd name="T4" fmla="*/ 4 w 17"/>
                <a:gd name="T5" fmla="*/ 10 h 34"/>
                <a:gd name="T6" fmla="*/ 9 w 17"/>
                <a:gd name="T7" fmla="*/ 19 h 34"/>
                <a:gd name="T8" fmla="*/ 12 w 17"/>
                <a:gd name="T9" fmla="*/ 32 h 34"/>
                <a:gd name="T10" fmla="*/ 17 w 17"/>
                <a:gd name="T11" fmla="*/ 33 h 34"/>
                <a:gd name="T12" fmla="*/ 16 w 17"/>
                <a:gd name="T13" fmla="*/ 28 h 34"/>
                <a:gd name="T14" fmla="*/ 11 w 17"/>
                <a:gd name="T15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4">
                  <a:moveTo>
                    <a:pt x="11" y="15"/>
                  </a:moveTo>
                  <a:cubicBezTo>
                    <a:pt x="7" y="7"/>
                    <a:pt x="5" y="1"/>
                    <a:pt x="0" y="0"/>
                  </a:cubicBezTo>
                  <a:cubicBezTo>
                    <a:pt x="1" y="8"/>
                    <a:pt x="1" y="1"/>
                    <a:pt x="4" y="10"/>
                  </a:cubicBezTo>
                  <a:cubicBezTo>
                    <a:pt x="5" y="14"/>
                    <a:pt x="7" y="16"/>
                    <a:pt x="9" y="19"/>
                  </a:cubicBezTo>
                  <a:cubicBezTo>
                    <a:pt x="9" y="20"/>
                    <a:pt x="7" y="26"/>
                    <a:pt x="12" y="32"/>
                  </a:cubicBezTo>
                  <a:cubicBezTo>
                    <a:pt x="14" y="34"/>
                    <a:pt x="13" y="33"/>
                    <a:pt x="17" y="33"/>
                  </a:cubicBezTo>
                  <a:cubicBezTo>
                    <a:pt x="17" y="31"/>
                    <a:pt x="16" y="30"/>
                    <a:pt x="16" y="28"/>
                  </a:cubicBezTo>
                  <a:cubicBezTo>
                    <a:pt x="15" y="22"/>
                    <a:pt x="15" y="23"/>
                    <a:pt x="1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1" name="Freeform 136"/>
            <p:cNvSpPr>
              <a:spLocks/>
            </p:cNvSpPr>
            <p:nvPr/>
          </p:nvSpPr>
          <p:spPr bwMode="auto">
            <a:xfrm>
              <a:off x="3065953" y="4941387"/>
              <a:ext cx="5479" cy="62620"/>
            </a:xfrm>
            <a:custGeom>
              <a:avLst/>
              <a:gdLst>
                <a:gd name="T0" fmla="*/ 5 w 5"/>
                <a:gd name="T1" fmla="*/ 62 h 62"/>
                <a:gd name="T2" fmla="*/ 5 w 5"/>
                <a:gd name="T3" fmla="*/ 0 h 62"/>
                <a:gd name="T4" fmla="*/ 2 w 5"/>
                <a:gd name="T5" fmla="*/ 0 h 62"/>
                <a:gd name="T6" fmla="*/ 1 w 5"/>
                <a:gd name="T7" fmla="*/ 4 h 62"/>
                <a:gd name="T8" fmla="*/ 2 w 5"/>
                <a:gd name="T9" fmla="*/ 19 h 62"/>
                <a:gd name="T10" fmla="*/ 1 w 5"/>
                <a:gd name="T11" fmla="*/ 26 h 62"/>
                <a:gd name="T12" fmla="*/ 3 w 5"/>
                <a:gd name="T13" fmla="*/ 46 h 62"/>
                <a:gd name="T14" fmla="*/ 3 w 5"/>
                <a:gd name="T15" fmla="*/ 60 h 62"/>
                <a:gd name="T16" fmla="*/ 4 w 5"/>
                <a:gd name="T17" fmla="*/ 62 h 62"/>
                <a:gd name="T18" fmla="*/ 5 w 5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62">
                  <a:moveTo>
                    <a:pt x="5" y="6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3" y="2"/>
                    <a:pt x="1" y="4"/>
                  </a:cubicBezTo>
                  <a:cubicBezTo>
                    <a:pt x="1" y="10"/>
                    <a:pt x="3" y="14"/>
                    <a:pt x="2" y="19"/>
                  </a:cubicBezTo>
                  <a:cubicBezTo>
                    <a:pt x="2" y="22"/>
                    <a:pt x="1" y="22"/>
                    <a:pt x="1" y="2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4" y="53"/>
                    <a:pt x="3" y="54"/>
                    <a:pt x="3" y="60"/>
                  </a:cubicBezTo>
                  <a:cubicBezTo>
                    <a:pt x="5" y="62"/>
                    <a:pt x="0" y="60"/>
                    <a:pt x="4" y="62"/>
                  </a:cubicBezTo>
                  <a:lnTo>
                    <a:pt x="5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2" name="Freeform 137"/>
            <p:cNvSpPr>
              <a:spLocks/>
            </p:cNvSpPr>
            <p:nvPr/>
          </p:nvSpPr>
          <p:spPr bwMode="auto">
            <a:xfrm>
              <a:off x="2957933" y="4704212"/>
              <a:ext cx="10176" cy="32093"/>
            </a:xfrm>
            <a:custGeom>
              <a:avLst/>
              <a:gdLst>
                <a:gd name="T0" fmla="*/ 8 w 10"/>
                <a:gd name="T1" fmla="*/ 11 h 32"/>
                <a:gd name="T2" fmla="*/ 10 w 10"/>
                <a:gd name="T3" fmla="*/ 1 h 32"/>
                <a:gd name="T4" fmla="*/ 6 w 10"/>
                <a:gd name="T5" fmla="*/ 0 h 32"/>
                <a:gd name="T6" fmla="*/ 4 w 10"/>
                <a:gd name="T7" fmla="*/ 6 h 32"/>
                <a:gd name="T8" fmla="*/ 5 w 10"/>
                <a:gd name="T9" fmla="*/ 7 h 32"/>
                <a:gd name="T10" fmla="*/ 6 w 10"/>
                <a:gd name="T11" fmla="*/ 10 h 32"/>
                <a:gd name="T12" fmla="*/ 2 w 10"/>
                <a:gd name="T13" fmla="*/ 16 h 32"/>
                <a:gd name="T14" fmla="*/ 2 w 10"/>
                <a:gd name="T15" fmla="*/ 21 h 32"/>
                <a:gd name="T16" fmla="*/ 4 w 10"/>
                <a:gd name="T17" fmla="*/ 32 h 32"/>
                <a:gd name="T18" fmla="*/ 4 w 10"/>
                <a:gd name="T19" fmla="*/ 31 h 32"/>
                <a:gd name="T20" fmla="*/ 8 w 10"/>
                <a:gd name="T21" fmla="*/ 18 h 32"/>
                <a:gd name="T22" fmla="*/ 7 w 10"/>
                <a:gd name="T23" fmla="*/ 13 h 32"/>
                <a:gd name="T24" fmla="*/ 8 w 10"/>
                <a:gd name="T25" fmla="*/ 12 h 32"/>
                <a:gd name="T26" fmla="*/ 8 w 10"/>
                <a:gd name="T27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32">
                  <a:moveTo>
                    <a:pt x="8" y="11"/>
                  </a:moveTo>
                  <a:cubicBezTo>
                    <a:pt x="10" y="8"/>
                    <a:pt x="10" y="5"/>
                    <a:pt x="10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2"/>
                    <a:pt x="5" y="4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9"/>
                    <a:pt x="6" y="8"/>
                    <a:pt x="6" y="10"/>
                  </a:cubicBezTo>
                  <a:cubicBezTo>
                    <a:pt x="5" y="10"/>
                    <a:pt x="3" y="8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0" y="31"/>
                    <a:pt x="3" y="31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29"/>
                    <a:pt x="8" y="21"/>
                    <a:pt x="8" y="18"/>
                  </a:cubicBezTo>
                  <a:cubicBezTo>
                    <a:pt x="8" y="12"/>
                    <a:pt x="8" y="18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3" name="Freeform 138"/>
            <p:cNvSpPr>
              <a:spLocks/>
            </p:cNvSpPr>
            <p:nvPr/>
          </p:nvSpPr>
          <p:spPr bwMode="auto">
            <a:xfrm>
              <a:off x="1527055" y="4218904"/>
              <a:ext cx="10176" cy="23483"/>
            </a:xfrm>
            <a:custGeom>
              <a:avLst/>
              <a:gdLst>
                <a:gd name="T0" fmla="*/ 6 w 10"/>
                <a:gd name="T1" fmla="*/ 22 h 24"/>
                <a:gd name="T2" fmla="*/ 6 w 10"/>
                <a:gd name="T3" fmla="*/ 22 h 24"/>
                <a:gd name="T4" fmla="*/ 8 w 10"/>
                <a:gd name="T5" fmla="*/ 20 h 24"/>
                <a:gd name="T6" fmla="*/ 8 w 10"/>
                <a:gd name="T7" fmla="*/ 0 h 24"/>
                <a:gd name="T8" fmla="*/ 1 w 10"/>
                <a:gd name="T9" fmla="*/ 8 h 24"/>
                <a:gd name="T10" fmla="*/ 2 w 10"/>
                <a:gd name="T11" fmla="*/ 15 h 24"/>
                <a:gd name="T12" fmla="*/ 2 w 10"/>
                <a:gd name="T13" fmla="*/ 16 h 24"/>
                <a:gd name="T14" fmla="*/ 2 w 10"/>
                <a:gd name="T15" fmla="*/ 24 h 24"/>
                <a:gd name="T16" fmla="*/ 6 w 10"/>
                <a:gd name="T17" fmla="*/ 23 h 24"/>
                <a:gd name="T18" fmla="*/ 6 w 10"/>
                <a:gd name="T1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4">
                  <a:moveTo>
                    <a:pt x="6" y="22"/>
                  </a:move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8" y="20"/>
                  </a:cubicBezTo>
                  <a:cubicBezTo>
                    <a:pt x="9" y="18"/>
                    <a:pt x="10" y="7"/>
                    <a:pt x="8" y="0"/>
                  </a:cubicBezTo>
                  <a:cubicBezTo>
                    <a:pt x="2" y="1"/>
                    <a:pt x="3" y="3"/>
                    <a:pt x="1" y="8"/>
                  </a:cubicBezTo>
                  <a:cubicBezTo>
                    <a:pt x="3" y="10"/>
                    <a:pt x="4" y="11"/>
                    <a:pt x="2" y="15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0" y="20"/>
                    <a:pt x="0" y="19"/>
                    <a:pt x="2" y="24"/>
                  </a:cubicBezTo>
                  <a:cubicBezTo>
                    <a:pt x="6" y="23"/>
                    <a:pt x="6" y="23"/>
                    <a:pt x="6" y="23"/>
                  </a:cubicBezTo>
                  <a:lnTo>
                    <a:pt x="6" y="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4" name="Freeform 139"/>
            <p:cNvSpPr>
              <a:spLocks/>
            </p:cNvSpPr>
            <p:nvPr/>
          </p:nvSpPr>
          <p:spPr bwMode="auto">
            <a:xfrm>
              <a:off x="1381463" y="4608716"/>
              <a:ext cx="13307" cy="32876"/>
            </a:xfrm>
            <a:custGeom>
              <a:avLst/>
              <a:gdLst>
                <a:gd name="T0" fmla="*/ 13 w 13"/>
                <a:gd name="T1" fmla="*/ 4 h 33"/>
                <a:gd name="T2" fmla="*/ 13 w 13"/>
                <a:gd name="T3" fmla="*/ 3 h 33"/>
                <a:gd name="T4" fmla="*/ 13 w 13"/>
                <a:gd name="T5" fmla="*/ 0 h 33"/>
                <a:gd name="T6" fmla="*/ 9 w 13"/>
                <a:gd name="T7" fmla="*/ 0 h 33"/>
                <a:gd name="T8" fmla="*/ 4 w 13"/>
                <a:gd name="T9" fmla="*/ 17 h 33"/>
                <a:gd name="T10" fmla="*/ 2 w 13"/>
                <a:gd name="T11" fmla="*/ 28 h 33"/>
                <a:gd name="T12" fmla="*/ 6 w 13"/>
                <a:gd name="T13" fmla="*/ 33 h 33"/>
                <a:gd name="T14" fmla="*/ 9 w 13"/>
                <a:gd name="T15" fmla="*/ 22 h 33"/>
                <a:gd name="T16" fmla="*/ 6 w 13"/>
                <a:gd name="T17" fmla="*/ 21 h 33"/>
                <a:gd name="T18" fmla="*/ 10 w 13"/>
                <a:gd name="T19" fmla="*/ 17 h 33"/>
                <a:gd name="T20" fmla="*/ 8 w 13"/>
                <a:gd name="T21" fmla="*/ 11 h 33"/>
                <a:gd name="T22" fmla="*/ 8 w 13"/>
                <a:gd name="T23" fmla="*/ 10 h 33"/>
                <a:gd name="T24" fmla="*/ 11 w 13"/>
                <a:gd name="T25" fmla="*/ 5 h 33"/>
                <a:gd name="T26" fmla="*/ 13 w 1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33">
                  <a:moveTo>
                    <a:pt x="13" y="4"/>
                  </a:moveTo>
                  <a:cubicBezTo>
                    <a:pt x="13" y="3"/>
                    <a:pt x="13" y="4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4"/>
                    <a:pt x="6" y="9"/>
                    <a:pt x="4" y="17"/>
                  </a:cubicBezTo>
                  <a:cubicBezTo>
                    <a:pt x="3" y="20"/>
                    <a:pt x="0" y="26"/>
                    <a:pt x="2" y="28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29"/>
                    <a:pt x="6" y="30"/>
                    <a:pt x="9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2"/>
                    <a:pt x="10" y="13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5" name="Freeform 140"/>
            <p:cNvSpPr>
              <a:spLocks/>
            </p:cNvSpPr>
            <p:nvPr/>
          </p:nvSpPr>
          <p:spPr bwMode="auto">
            <a:xfrm>
              <a:off x="2691796" y="5025925"/>
              <a:ext cx="8610" cy="28962"/>
            </a:xfrm>
            <a:custGeom>
              <a:avLst/>
              <a:gdLst>
                <a:gd name="T0" fmla="*/ 9 w 9"/>
                <a:gd name="T1" fmla="*/ 8 h 29"/>
                <a:gd name="T2" fmla="*/ 9 w 9"/>
                <a:gd name="T3" fmla="*/ 8 h 29"/>
                <a:gd name="T4" fmla="*/ 9 w 9"/>
                <a:gd name="T5" fmla="*/ 0 h 29"/>
                <a:gd name="T6" fmla="*/ 5 w 9"/>
                <a:gd name="T7" fmla="*/ 4 h 29"/>
                <a:gd name="T8" fmla="*/ 4 w 9"/>
                <a:gd name="T9" fmla="*/ 5 h 29"/>
                <a:gd name="T10" fmla="*/ 3 w 9"/>
                <a:gd name="T11" fmla="*/ 7 h 29"/>
                <a:gd name="T12" fmla="*/ 2 w 9"/>
                <a:gd name="T13" fmla="*/ 9 h 29"/>
                <a:gd name="T14" fmla="*/ 0 w 9"/>
                <a:gd name="T15" fmla="*/ 29 h 29"/>
                <a:gd name="T16" fmla="*/ 4 w 9"/>
                <a:gd name="T17" fmla="*/ 28 h 29"/>
                <a:gd name="T18" fmla="*/ 3 w 9"/>
                <a:gd name="T19" fmla="*/ 24 h 29"/>
                <a:gd name="T20" fmla="*/ 6 w 9"/>
                <a:gd name="T21" fmla="*/ 22 h 29"/>
                <a:gd name="T22" fmla="*/ 7 w 9"/>
                <a:gd name="T23" fmla="*/ 14 h 29"/>
                <a:gd name="T24" fmla="*/ 5 w 9"/>
                <a:gd name="T25" fmla="*/ 12 h 29"/>
                <a:gd name="T26" fmla="*/ 6 w 9"/>
                <a:gd name="T27" fmla="*/ 8 h 29"/>
                <a:gd name="T28" fmla="*/ 8 w 9"/>
                <a:gd name="T29" fmla="*/ 9 h 29"/>
                <a:gd name="T30" fmla="*/ 8 w 9"/>
                <a:gd name="T31" fmla="*/ 9 h 29"/>
                <a:gd name="T32" fmla="*/ 9 w 9"/>
                <a:gd name="T33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29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1"/>
                    <a:pt x="7" y="0"/>
                    <a:pt x="5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2" y="23"/>
                    <a:pt x="0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6"/>
                    <a:pt x="4" y="28"/>
                    <a:pt x="3" y="24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9" y="14"/>
                    <a:pt x="5" y="12"/>
                  </a:cubicBezTo>
                  <a:cubicBezTo>
                    <a:pt x="6" y="10"/>
                    <a:pt x="6" y="12"/>
                    <a:pt x="6" y="8"/>
                  </a:cubicBezTo>
                  <a:cubicBezTo>
                    <a:pt x="9" y="10"/>
                    <a:pt x="3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6" name="Freeform 141"/>
            <p:cNvSpPr>
              <a:spLocks/>
            </p:cNvSpPr>
            <p:nvPr/>
          </p:nvSpPr>
          <p:spPr bwMode="auto">
            <a:xfrm>
              <a:off x="2503934" y="4924167"/>
              <a:ext cx="10176" cy="28179"/>
            </a:xfrm>
            <a:custGeom>
              <a:avLst/>
              <a:gdLst>
                <a:gd name="T0" fmla="*/ 9 w 10"/>
                <a:gd name="T1" fmla="*/ 22 h 28"/>
                <a:gd name="T2" fmla="*/ 7 w 10"/>
                <a:gd name="T3" fmla="*/ 15 h 28"/>
                <a:gd name="T4" fmla="*/ 6 w 10"/>
                <a:gd name="T5" fmla="*/ 7 h 28"/>
                <a:gd name="T6" fmla="*/ 0 w 10"/>
                <a:gd name="T7" fmla="*/ 0 h 28"/>
                <a:gd name="T8" fmla="*/ 2 w 10"/>
                <a:gd name="T9" fmla="*/ 16 h 28"/>
                <a:gd name="T10" fmla="*/ 5 w 10"/>
                <a:gd name="T11" fmla="*/ 26 h 28"/>
                <a:gd name="T12" fmla="*/ 7 w 10"/>
                <a:gd name="T13" fmla="*/ 28 h 28"/>
                <a:gd name="T14" fmla="*/ 9 w 10"/>
                <a:gd name="T15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8">
                  <a:moveTo>
                    <a:pt x="9" y="22"/>
                  </a:moveTo>
                  <a:cubicBezTo>
                    <a:pt x="9" y="20"/>
                    <a:pt x="8" y="17"/>
                    <a:pt x="7" y="15"/>
                  </a:cubicBezTo>
                  <a:cubicBezTo>
                    <a:pt x="6" y="12"/>
                    <a:pt x="7" y="10"/>
                    <a:pt x="6" y="7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0" y="5"/>
                    <a:pt x="1" y="11"/>
                    <a:pt x="2" y="1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8"/>
                    <a:pt x="5" y="27"/>
                    <a:pt x="7" y="28"/>
                  </a:cubicBezTo>
                  <a:cubicBezTo>
                    <a:pt x="8" y="27"/>
                    <a:pt x="10" y="25"/>
                    <a:pt x="9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7" name="Freeform 142"/>
            <p:cNvSpPr>
              <a:spLocks/>
            </p:cNvSpPr>
            <p:nvPr/>
          </p:nvSpPr>
          <p:spPr bwMode="auto">
            <a:xfrm>
              <a:off x="1628813" y="5589509"/>
              <a:ext cx="11741" cy="28962"/>
            </a:xfrm>
            <a:custGeom>
              <a:avLst/>
              <a:gdLst>
                <a:gd name="T0" fmla="*/ 8 w 12"/>
                <a:gd name="T1" fmla="*/ 16 h 29"/>
                <a:gd name="T2" fmla="*/ 3 w 12"/>
                <a:gd name="T3" fmla="*/ 2 h 29"/>
                <a:gd name="T4" fmla="*/ 3 w 12"/>
                <a:gd name="T5" fmla="*/ 11 h 29"/>
                <a:gd name="T6" fmla="*/ 6 w 12"/>
                <a:gd name="T7" fmla="*/ 17 h 29"/>
                <a:gd name="T8" fmla="*/ 2 w 12"/>
                <a:gd name="T9" fmla="*/ 21 h 29"/>
                <a:gd name="T10" fmla="*/ 5 w 12"/>
                <a:gd name="T11" fmla="*/ 23 h 29"/>
                <a:gd name="T12" fmla="*/ 5 w 12"/>
                <a:gd name="T13" fmla="*/ 29 h 29"/>
                <a:gd name="T14" fmla="*/ 10 w 12"/>
                <a:gd name="T15" fmla="*/ 29 h 29"/>
                <a:gd name="T16" fmla="*/ 8 w 12"/>
                <a:gd name="T17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9">
                  <a:moveTo>
                    <a:pt x="8" y="16"/>
                  </a:moveTo>
                  <a:cubicBezTo>
                    <a:pt x="6" y="1"/>
                    <a:pt x="12" y="2"/>
                    <a:pt x="3" y="2"/>
                  </a:cubicBezTo>
                  <a:cubicBezTo>
                    <a:pt x="2" y="10"/>
                    <a:pt x="5" y="0"/>
                    <a:pt x="3" y="11"/>
                  </a:cubicBezTo>
                  <a:cubicBezTo>
                    <a:pt x="5" y="13"/>
                    <a:pt x="5" y="13"/>
                    <a:pt x="6" y="17"/>
                  </a:cubicBezTo>
                  <a:cubicBezTo>
                    <a:pt x="2" y="19"/>
                    <a:pt x="4" y="16"/>
                    <a:pt x="2" y="21"/>
                  </a:cubicBezTo>
                  <a:cubicBezTo>
                    <a:pt x="5" y="23"/>
                    <a:pt x="0" y="22"/>
                    <a:pt x="5" y="23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9"/>
                    <a:pt x="10" y="29"/>
                    <a:pt x="10" y="29"/>
                  </a:cubicBezTo>
                  <a:lnTo>
                    <a:pt x="8" y="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8" name="Freeform 143"/>
            <p:cNvSpPr>
              <a:spLocks/>
            </p:cNvSpPr>
            <p:nvPr/>
          </p:nvSpPr>
          <p:spPr bwMode="auto">
            <a:xfrm>
              <a:off x="1970095" y="5524540"/>
              <a:ext cx="8610" cy="36790"/>
            </a:xfrm>
            <a:custGeom>
              <a:avLst/>
              <a:gdLst>
                <a:gd name="T0" fmla="*/ 7 w 8"/>
                <a:gd name="T1" fmla="*/ 11 h 36"/>
                <a:gd name="T2" fmla="*/ 7 w 8"/>
                <a:gd name="T3" fmla="*/ 11 h 36"/>
                <a:gd name="T4" fmla="*/ 4 w 8"/>
                <a:gd name="T5" fmla="*/ 0 h 36"/>
                <a:gd name="T6" fmla="*/ 0 w 8"/>
                <a:gd name="T7" fmla="*/ 9 h 36"/>
                <a:gd name="T8" fmla="*/ 3 w 8"/>
                <a:gd name="T9" fmla="*/ 35 h 36"/>
                <a:gd name="T10" fmla="*/ 5 w 8"/>
                <a:gd name="T11" fmla="*/ 33 h 36"/>
                <a:gd name="T12" fmla="*/ 5 w 8"/>
                <a:gd name="T13" fmla="*/ 30 h 36"/>
                <a:gd name="T14" fmla="*/ 6 w 8"/>
                <a:gd name="T15" fmla="*/ 26 h 36"/>
                <a:gd name="T16" fmla="*/ 6 w 8"/>
                <a:gd name="T17" fmla="*/ 19 h 36"/>
                <a:gd name="T18" fmla="*/ 6 w 8"/>
                <a:gd name="T19" fmla="*/ 15 h 36"/>
                <a:gd name="T20" fmla="*/ 8 w 8"/>
                <a:gd name="T21" fmla="*/ 13 h 36"/>
                <a:gd name="T22" fmla="*/ 5 w 8"/>
                <a:gd name="T23" fmla="*/ 12 h 36"/>
                <a:gd name="T24" fmla="*/ 7 w 8"/>
                <a:gd name="T25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6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3" y="7"/>
                    <a:pt x="7" y="7"/>
                    <a:pt x="4" y="0"/>
                  </a:cubicBezTo>
                  <a:cubicBezTo>
                    <a:pt x="1" y="4"/>
                    <a:pt x="1" y="5"/>
                    <a:pt x="0" y="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6"/>
                    <a:pt x="5" y="33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6"/>
                    <a:pt x="6" y="26"/>
                    <a:pt x="6" y="2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7"/>
                    <a:pt x="8" y="21"/>
                    <a:pt x="6" y="15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14"/>
                    <a:pt x="6" y="13"/>
                    <a:pt x="5" y="12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49" name="Freeform 144"/>
            <p:cNvSpPr>
              <a:spLocks/>
            </p:cNvSpPr>
            <p:nvPr/>
          </p:nvSpPr>
          <p:spPr bwMode="auto">
            <a:xfrm>
              <a:off x="2036629" y="5976973"/>
              <a:ext cx="13307" cy="36790"/>
            </a:xfrm>
            <a:custGeom>
              <a:avLst/>
              <a:gdLst>
                <a:gd name="T0" fmla="*/ 9 w 13"/>
                <a:gd name="T1" fmla="*/ 36 h 36"/>
                <a:gd name="T2" fmla="*/ 11 w 13"/>
                <a:gd name="T3" fmla="*/ 19 h 36"/>
                <a:gd name="T4" fmla="*/ 13 w 13"/>
                <a:gd name="T5" fmla="*/ 0 h 36"/>
                <a:gd name="T6" fmla="*/ 9 w 13"/>
                <a:gd name="T7" fmla="*/ 2 h 36"/>
                <a:gd name="T8" fmla="*/ 8 w 13"/>
                <a:gd name="T9" fmla="*/ 3 h 36"/>
                <a:gd name="T10" fmla="*/ 6 w 13"/>
                <a:gd name="T11" fmla="*/ 22 h 36"/>
                <a:gd name="T12" fmla="*/ 8 w 13"/>
                <a:gd name="T13" fmla="*/ 36 h 36"/>
                <a:gd name="T14" fmla="*/ 9 w 13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6">
                  <a:moveTo>
                    <a:pt x="9" y="36"/>
                  </a:moveTo>
                  <a:cubicBezTo>
                    <a:pt x="8" y="34"/>
                    <a:pt x="10" y="22"/>
                    <a:pt x="11" y="19"/>
                  </a:cubicBezTo>
                  <a:cubicBezTo>
                    <a:pt x="11" y="14"/>
                    <a:pt x="13" y="4"/>
                    <a:pt x="13" y="0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8" y="3"/>
                  </a:cubicBezTo>
                  <a:cubicBezTo>
                    <a:pt x="9" y="13"/>
                    <a:pt x="8" y="12"/>
                    <a:pt x="6" y="22"/>
                  </a:cubicBezTo>
                  <a:cubicBezTo>
                    <a:pt x="6" y="29"/>
                    <a:pt x="0" y="36"/>
                    <a:pt x="8" y="36"/>
                  </a:cubicBezTo>
                  <a:lnTo>
                    <a:pt x="9" y="3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0" name="Freeform 145"/>
            <p:cNvSpPr>
              <a:spLocks/>
            </p:cNvSpPr>
            <p:nvPr/>
          </p:nvSpPr>
          <p:spPr bwMode="auto">
            <a:xfrm>
              <a:off x="1487917" y="5384427"/>
              <a:ext cx="10959" cy="27396"/>
            </a:xfrm>
            <a:custGeom>
              <a:avLst/>
              <a:gdLst>
                <a:gd name="T0" fmla="*/ 9 w 11"/>
                <a:gd name="T1" fmla="*/ 26 h 28"/>
                <a:gd name="T2" fmla="*/ 8 w 11"/>
                <a:gd name="T3" fmla="*/ 16 h 28"/>
                <a:gd name="T4" fmla="*/ 11 w 11"/>
                <a:gd name="T5" fmla="*/ 12 h 28"/>
                <a:gd name="T6" fmla="*/ 11 w 11"/>
                <a:gd name="T7" fmla="*/ 10 h 28"/>
                <a:gd name="T8" fmla="*/ 11 w 11"/>
                <a:gd name="T9" fmla="*/ 0 h 28"/>
                <a:gd name="T10" fmla="*/ 5 w 11"/>
                <a:gd name="T11" fmla="*/ 9 h 28"/>
                <a:gd name="T12" fmla="*/ 8 w 11"/>
                <a:gd name="T13" fmla="*/ 13 h 28"/>
                <a:gd name="T14" fmla="*/ 4 w 11"/>
                <a:gd name="T15" fmla="*/ 16 h 28"/>
                <a:gd name="T16" fmla="*/ 3 w 11"/>
                <a:gd name="T17" fmla="*/ 20 h 28"/>
                <a:gd name="T18" fmla="*/ 0 w 11"/>
                <a:gd name="T19" fmla="*/ 21 h 28"/>
                <a:gd name="T20" fmla="*/ 0 w 11"/>
                <a:gd name="T21" fmla="*/ 22 h 28"/>
                <a:gd name="T22" fmla="*/ 1 w 11"/>
                <a:gd name="T23" fmla="*/ 23 h 28"/>
                <a:gd name="T24" fmla="*/ 1 w 11"/>
                <a:gd name="T25" fmla="*/ 28 h 28"/>
                <a:gd name="T26" fmla="*/ 8 w 11"/>
                <a:gd name="T27" fmla="*/ 26 h 28"/>
                <a:gd name="T28" fmla="*/ 9 w 11"/>
                <a:gd name="T29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28">
                  <a:moveTo>
                    <a:pt x="9" y="26"/>
                  </a:moveTo>
                  <a:cubicBezTo>
                    <a:pt x="6" y="21"/>
                    <a:pt x="10" y="23"/>
                    <a:pt x="8" y="16"/>
                  </a:cubicBezTo>
                  <a:cubicBezTo>
                    <a:pt x="9" y="15"/>
                    <a:pt x="10" y="15"/>
                    <a:pt x="11" y="1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7"/>
                    <a:pt x="11" y="3"/>
                    <a:pt x="11" y="0"/>
                  </a:cubicBezTo>
                  <a:cubicBezTo>
                    <a:pt x="7" y="3"/>
                    <a:pt x="9" y="8"/>
                    <a:pt x="5" y="9"/>
                  </a:cubicBezTo>
                  <a:cubicBezTo>
                    <a:pt x="6" y="13"/>
                    <a:pt x="5" y="11"/>
                    <a:pt x="8" y="13"/>
                  </a:cubicBezTo>
                  <a:cubicBezTo>
                    <a:pt x="5" y="15"/>
                    <a:pt x="6" y="12"/>
                    <a:pt x="4" y="16"/>
                  </a:cubicBezTo>
                  <a:cubicBezTo>
                    <a:pt x="3" y="18"/>
                    <a:pt x="4" y="16"/>
                    <a:pt x="3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" y="26"/>
                    <a:pt x="1" y="21"/>
                    <a:pt x="1" y="28"/>
                  </a:cubicBezTo>
                  <a:cubicBezTo>
                    <a:pt x="8" y="24"/>
                    <a:pt x="3" y="28"/>
                    <a:pt x="8" y="26"/>
                  </a:cubicBezTo>
                  <a:lnTo>
                    <a:pt x="9" y="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1" name="Freeform 146"/>
            <p:cNvSpPr>
              <a:spLocks/>
            </p:cNvSpPr>
            <p:nvPr/>
          </p:nvSpPr>
          <p:spPr bwMode="auto">
            <a:xfrm>
              <a:off x="2507848" y="5349986"/>
              <a:ext cx="7045" cy="43052"/>
            </a:xfrm>
            <a:custGeom>
              <a:avLst/>
              <a:gdLst>
                <a:gd name="T0" fmla="*/ 1 w 7"/>
                <a:gd name="T1" fmla="*/ 42 h 43"/>
                <a:gd name="T2" fmla="*/ 4 w 7"/>
                <a:gd name="T3" fmla="*/ 38 h 43"/>
                <a:gd name="T4" fmla="*/ 5 w 7"/>
                <a:gd name="T5" fmla="*/ 20 h 43"/>
                <a:gd name="T6" fmla="*/ 6 w 7"/>
                <a:gd name="T7" fmla="*/ 9 h 43"/>
                <a:gd name="T8" fmla="*/ 5 w 7"/>
                <a:gd name="T9" fmla="*/ 6 h 43"/>
                <a:gd name="T10" fmla="*/ 4 w 7"/>
                <a:gd name="T11" fmla="*/ 0 h 43"/>
                <a:gd name="T12" fmla="*/ 2 w 7"/>
                <a:gd name="T13" fmla="*/ 9 h 43"/>
                <a:gd name="T14" fmla="*/ 1 w 7"/>
                <a:gd name="T15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3">
                  <a:moveTo>
                    <a:pt x="1" y="42"/>
                  </a:moveTo>
                  <a:cubicBezTo>
                    <a:pt x="3" y="41"/>
                    <a:pt x="3" y="43"/>
                    <a:pt x="4" y="38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7"/>
                    <a:pt x="7" y="18"/>
                    <a:pt x="6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4"/>
                    <a:pt x="4" y="0"/>
                  </a:cubicBezTo>
                  <a:cubicBezTo>
                    <a:pt x="2" y="5"/>
                    <a:pt x="1" y="3"/>
                    <a:pt x="2" y="9"/>
                  </a:cubicBezTo>
                  <a:cubicBezTo>
                    <a:pt x="3" y="17"/>
                    <a:pt x="0" y="34"/>
                    <a:pt x="1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2" name="Freeform 147"/>
            <p:cNvSpPr>
              <a:spLocks/>
            </p:cNvSpPr>
            <p:nvPr/>
          </p:nvSpPr>
          <p:spPr bwMode="auto">
            <a:xfrm>
              <a:off x="2227622" y="5982452"/>
              <a:ext cx="19569" cy="35224"/>
            </a:xfrm>
            <a:custGeom>
              <a:avLst/>
              <a:gdLst>
                <a:gd name="T0" fmla="*/ 6 w 20"/>
                <a:gd name="T1" fmla="*/ 12 h 35"/>
                <a:gd name="T2" fmla="*/ 0 w 20"/>
                <a:gd name="T3" fmla="*/ 0 h 35"/>
                <a:gd name="T4" fmla="*/ 1 w 20"/>
                <a:gd name="T5" fmla="*/ 7 h 35"/>
                <a:gd name="T6" fmla="*/ 6 w 20"/>
                <a:gd name="T7" fmla="*/ 17 h 35"/>
                <a:gd name="T8" fmla="*/ 10 w 20"/>
                <a:gd name="T9" fmla="*/ 20 h 35"/>
                <a:gd name="T10" fmla="*/ 12 w 20"/>
                <a:gd name="T11" fmla="*/ 26 h 35"/>
                <a:gd name="T12" fmla="*/ 20 w 20"/>
                <a:gd name="T13" fmla="*/ 35 h 35"/>
                <a:gd name="T14" fmla="*/ 14 w 20"/>
                <a:gd name="T15" fmla="*/ 21 h 35"/>
                <a:gd name="T16" fmla="*/ 13 w 20"/>
                <a:gd name="T17" fmla="*/ 18 h 35"/>
                <a:gd name="T18" fmla="*/ 12 w 20"/>
                <a:gd name="T19" fmla="*/ 16 h 35"/>
                <a:gd name="T20" fmla="*/ 8 w 20"/>
                <a:gd name="T21" fmla="*/ 17 h 35"/>
                <a:gd name="T22" fmla="*/ 6 w 20"/>
                <a:gd name="T23" fmla="*/ 13 h 35"/>
                <a:gd name="T24" fmla="*/ 6 w 20"/>
                <a:gd name="T25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35">
                  <a:moveTo>
                    <a:pt x="6" y="12"/>
                  </a:moveTo>
                  <a:cubicBezTo>
                    <a:pt x="4" y="3"/>
                    <a:pt x="5" y="2"/>
                    <a:pt x="0" y="0"/>
                  </a:cubicBezTo>
                  <a:cubicBezTo>
                    <a:pt x="0" y="7"/>
                    <a:pt x="0" y="3"/>
                    <a:pt x="1" y="7"/>
                  </a:cubicBezTo>
                  <a:cubicBezTo>
                    <a:pt x="5" y="16"/>
                    <a:pt x="1" y="12"/>
                    <a:pt x="6" y="17"/>
                  </a:cubicBezTo>
                  <a:cubicBezTo>
                    <a:pt x="9" y="20"/>
                    <a:pt x="6" y="19"/>
                    <a:pt x="10" y="20"/>
                  </a:cubicBezTo>
                  <a:cubicBezTo>
                    <a:pt x="11" y="24"/>
                    <a:pt x="10" y="24"/>
                    <a:pt x="12" y="26"/>
                  </a:cubicBezTo>
                  <a:cubicBezTo>
                    <a:pt x="18" y="33"/>
                    <a:pt x="15" y="35"/>
                    <a:pt x="20" y="35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19"/>
                    <a:pt x="13" y="18"/>
                  </a:cubicBezTo>
                  <a:cubicBezTo>
                    <a:pt x="13" y="16"/>
                    <a:pt x="13" y="18"/>
                    <a:pt x="12" y="16"/>
                  </a:cubicBezTo>
                  <a:cubicBezTo>
                    <a:pt x="10" y="17"/>
                    <a:pt x="10" y="17"/>
                    <a:pt x="8" y="17"/>
                  </a:cubicBezTo>
                  <a:cubicBezTo>
                    <a:pt x="6" y="15"/>
                    <a:pt x="7" y="17"/>
                    <a:pt x="6" y="13"/>
                  </a:cubicBezTo>
                  <a:lnTo>
                    <a:pt x="6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3" name="Freeform 148"/>
            <p:cNvSpPr>
              <a:spLocks/>
            </p:cNvSpPr>
            <p:nvPr/>
          </p:nvSpPr>
          <p:spPr bwMode="auto">
            <a:xfrm>
              <a:off x="2282414" y="4582885"/>
              <a:ext cx="19569" cy="36007"/>
            </a:xfrm>
            <a:custGeom>
              <a:avLst/>
              <a:gdLst>
                <a:gd name="T0" fmla="*/ 13 w 19"/>
                <a:gd name="T1" fmla="*/ 27 h 36"/>
                <a:gd name="T2" fmla="*/ 14 w 19"/>
                <a:gd name="T3" fmla="*/ 31 h 36"/>
                <a:gd name="T4" fmla="*/ 17 w 19"/>
                <a:gd name="T5" fmla="*/ 32 h 36"/>
                <a:gd name="T6" fmla="*/ 12 w 19"/>
                <a:gd name="T7" fmla="*/ 16 h 36"/>
                <a:gd name="T8" fmla="*/ 9 w 19"/>
                <a:gd name="T9" fmla="*/ 7 h 36"/>
                <a:gd name="T10" fmla="*/ 4 w 19"/>
                <a:gd name="T11" fmla="*/ 1 h 36"/>
                <a:gd name="T12" fmla="*/ 6 w 19"/>
                <a:gd name="T13" fmla="*/ 9 h 36"/>
                <a:gd name="T14" fmla="*/ 10 w 19"/>
                <a:gd name="T15" fmla="*/ 20 h 36"/>
                <a:gd name="T16" fmla="*/ 11 w 19"/>
                <a:gd name="T17" fmla="*/ 22 h 36"/>
                <a:gd name="T18" fmla="*/ 12 w 19"/>
                <a:gd name="T19" fmla="*/ 25 h 36"/>
                <a:gd name="T20" fmla="*/ 12 w 19"/>
                <a:gd name="T21" fmla="*/ 26 h 36"/>
                <a:gd name="T22" fmla="*/ 12 w 19"/>
                <a:gd name="T23" fmla="*/ 27 h 36"/>
                <a:gd name="T24" fmla="*/ 13 w 19"/>
                <a:gd name="T25" fmla="*/ 2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36">
                  <a:moveTo>
                    <a:pt x="13" y="27"/>
                  </a:moveTo>
                  <a:cubicBezTo>
                    <a:pt x="13" y="29"/>
                    <a:pt x="13" y="29"/>
                    <a:pt x="14" y="31"/>
                  </a:cubicBezTo>
                  <a:cubicBezTo>
                    <a:pt x="17" y="36"/>
                    <a:pt x="17" y="32"/>
                    <a:pt x="17" y="32"/>
                  </a:cubicBezTo>
                  <a:cubicBezTo>
                    <a:pt x="19" y="26"/>
                    <a:pt x="13" y="18"/>
                    <a:pt x="12" y="16"/>
                  </a:cubicBezTo>
                  <a:cubicBezTo>
                    <a:pt x="11" y="13"/>
                    <a:pt x="10" y="11"/>
                    <a:pt x="9" y="7"/>
                  </a:cubicBezTo>
                  <a:cubicBezTo>
                    <a:pt x="7" y="4"/>
                    <a:pt x="7" y="0"/>
                    <a:pt x="4" y="1"/>
                  </a:cubicBezTo>
                  <a:cubicBezTo>
                    <a:pt x="0" y="3"/>
                    <a:pt x="6" y="8"/>
                    <a:pt x="6" y="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0" y="21"/>
                    <a:pt x="11" y="22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lnTo>
                    <a:pt x="13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4" name="Freeform 149"/>
            <p:cNvSpPr>
              <a:spLocks/>
            </p:cNvSpPr>
            <p:nvPr/>
          </p:nvSpPr>
          <p:spPr bwMode="auto">
            <a:xfrm>
              <a:off x="2893747" y="4716737"/>
              <a:ext cx="8610" cy="26614"/>
            </a:xfrm>
            <a:custGeom>
              <a:avLst/>
              <a:gdLst>
                <a:gd name="T0" fmla="*/ 7 w 9"/>
                <a:gd name="T1" fmla="*/ 16 h 27"/>
                <a:gd name="T2" fmla="*/ 7 w 9"/>
                <a:gd name="T3" fmla="*/ 4 h 27"/>
                <a:gd name="T4" fmla="*/ 0 w 9"/>
                <a:gd name="T5" fmla="*/ 0 h 27"/>
                <a:gd name="T6" fmla="*/ 3 w 9"/>
                <a:gd name="T7" fmla="*/ 17 h 27"/>
                <a:gd name="T8" fmla="*/ 5 w 9"/>
                <a:gd name="T9" fmla="*/ 23 h 27"/>
                <a:gd name="T10" fmla="*/ 9 w 9"/>
                <a:gd name="T11" fmla="*/ 27 h 27"/>
                <a:gd name="T12" fmla="*/ 7 w 9"/>
                <a:gd name="T13" fmla="*/ 1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6"/>
                  </a:moveTo>
                  <a:cubicBezTo>
                    <a:pt x="7" y="12"/>
                    <a:pt x="7" y="8"/>
                    <a:pt x="7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8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7"/>
                    <a:pt x="5" y="27"/>
                    <a:pt x="9" y="27"/>
                  </a:cubicBezTo>
                  <a:cubicBezTo>
                    <a:pt x="9" y="20"/>
                    <a:pt x="8" y="21"/>
                    <a:pt x="7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5" name="Freeform 150"/>
            <p:cNvSpPr>
              <a:spLocks/>
            </p:cNvSpPr>
            <p:nvPr/>
          </p:nvSpPr>
          <p:spPr bwMode="auto">
            <a:xfrm>
              <a:off x="2310594" y="5084632"/>
              <a:ext cx="10176" cy="32876"/>
            </a:xfrm>
            <a:custGeom>
              <a:avLst/>
              <a:gdLst>
                <a:gd name="T0" fmla="*/ 8 w 10"/>
                <a:gd name="T1" fmla="*/ 33 h 33"/>
                <a:gd name="T2" fmla="*/ 4 w 10"/>
                <a:gd name="T3" fmla="*/ 1 h 33"/>
                <a:gd name="T4" fmla="*/ 0 w 10"/>
                <a:gd name="T5" fmla="*/ 0 h 33"/>
                <a:gd name="T6" fmla="*/ 8 w 10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3">
                  <a:moveTo>
                    <a:pt x="8" y="33"/>
                  </a:moveTo>
                  <a:cubicBezTo>
                    <a:pt x="10" y="28"/>
                    <a:pt x="5" y="10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30"/>
                    <a:pt x="8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6" name="Freeform 151"/>
            <p:cNvSpPr>
              <a:spLocks/>
            </p:cNvSpPr>
            <p:nvPr/>
          </p:nvSpPr>
          <p:spPr bwMode="auto">
            <a:xfrm>
              <a:off x="2038977" y="4330838"/>
              <a:ext cx="8610" cy="30527"/>
            </a:xfrm>
            <a:custGeom>
              <a:avLst/>
              <a:gdLst>
                <a:gd name="T0" fmla="*/ 4 w 9"/>
                <a:gd name="T1" fmla="*/ 20 h 30"/>
                <a:gd name="T2" fmla="*/ 8 w 9"/>
                <a:gd name="T3" fmla="*/ 10 h 30"/>
                <a:gd name="T4" fmla="*/ 6 w 9"/>
                <a:gd name="T5" fmla="*/ 2 h 30"/>
                <a:gd name="T6" fmla="*/ 3 w 9"/>
                <a:gd name="T7" fmla="*/ 10 h 30"/>
                <a:gd name="T8" fmla="*/ 0 w 9"/>
                <a:gd name="T9" fmla="*/ 16 h 30"/>
                <a:gd name="T10" fmla="*/ 0 w 9"/>
                <a:gd name="T11" fmla="*/ 24 h 30"/>
                <a:gd name="T12" fmla="*/ 0 w 9"/>
                <a:gd name="T13" fmla="*/ 27 h 30"/>
                <a:gd name="T14" fmla="*/ 1 w 9"/>
                <a:gd name="T15" fmla="*/ 30 h 30"/>
                <a:gd name="T16" fmla="*/ 4 w 9"/>
                <a:gd name="T17" fmla="*/ 25 h 30"/>
                <a:gd name="T18" fmla="*/ 4 w 9"/>
                <a:gd name="T19" fmla="*/ 25 h 30"/>
                <a:gd name="T20" fmla="*/ 5 w 9"/>
                <a:gd name="T21" fmla="*/ 24 h 30"/>
                <a:gd name="T22" fmla="*/ 4 w 9"/>
                <a:gd name="T23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30">
                  <a:moveTo>
                    <a:pt x="4" y="20"/>
                  </a:moveTo>
                  <a:cubicBezTo>
                    <a:pt x="6" y="16"/>
                    <a:pt x="7" y="11"/>
                    <a:pt x="8" y="10"/>
                  </a:cubicBezTo>
                  <a:cubicBezTo>
                    <a:pt x="9" y="0"/>
                    <a:pt x="7" y="3"/>
                    <a:pt x="6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5"/>
                    <a:pt x="3" y="12"/>
                    <a:pt x="0" y="16"/>
                  </a:cubicBezTo>
                  <a:cubicBezTo>
                    <a:pt x="0" y="17"/>
                    <a:pt x="4" y="19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30"/>
                    <a:pt x="0" y="28"/>
                    <a:pt x="1" y="30"/>
                  </a:cubicBezTo>
                  <a:cubicBezTo>
                    <a:pt x="3" y="29"/>
                    <a:pt x="2" y="29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4" y="20"/>
                    <a:pt x="4" y="20"/>
                    <a:pt x="4" y="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7" name="Freeform 152"/>
            <p:cNvSpPr>
              <a:spLocks/>
            </p:cNvSpPr>
            <p:nvPr/>
          </p:nvSpPr>
          <p:spPr bwMode="auto">
            <a:xfrm>
              <a:off x="2292590" y="5692050"/>
              <a:ext cx="7828" cy="58707"/>
            </a:xfrm>
            <a:custGeom>
              <a:avLst/>
              <a:gdLst>
                <a:gd name="T0" fmla="*/ 2 w 8"/>
                <a:gd name="T1" fmla="*/ 57 h 59"/>
                <a:gd name="T2" fmla="*/ 2 w 8"/>
                <a:gd name="T3" fmla="*/ 57 h 59"/>
                <a:gd name="T4" fmla="*/ 8 w 8"/>
                <a:gd name="T5" fmla="*/ 0 h 59"/>
                <a:gd name="T6" fmla="*/ 6 w 8"/>
                <a:gd name="T7" fmla="*/ 4 h 59"/>
                <a:gd name="T8" fmla="*/ 5 w 8"/>
                <a:gd name="T9" fmla="*/ 5 h 59"/>
                <a:gd name="T10" fmla="*/ 5 w 8"/>
                <a:gd name="T11" fmla="*/ 19 h 59"/>
                <a:gd name="T12" fmla="*/ 4 w 8"/>
                <a:gd name="T13" fmla="*/ 27 h 59"/>
                <a:gd name="T14" fmla="*/ 3 w 8"/>
                <a:gd name="T15" fmla="*/ 47 h 59"/>
                <a:gd name="T16" fmla="*/ 1 w 8"/>
                <a:gd name="T17" fmla="*/ 59 h 59"/>
                <a:gd name="T18" fmla="*/ 2 w 8"/>
                <a:gd name="T19" fmla="*/ 58 h 59"/>
                <a:gd name="T20" fmla="*/ 2 w 8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59">
                  <a:moveTo>
                    <a:pt x="2" y="57"/>
                  </a:moveTo>
                  <a:cubicBezTo>
                    <a:pt x="2" y="57"/>
                    <a:pt x="2" y="57"/>
                    <a:pt x="2" y="5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1"/>
                    <a:pt x="8" y="0"/>
                    <a:pt x="6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10"/>
                    <a:pt x="6" y="15"/>
                    <a:pt x="5" y="1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36"/>
                    <a:pt x="6" y="34"/>
                    <a:pt x="3" y="47"/>
                  </a:cubicBezTo>
                  <a:cubicBezTo>
                    <a:pt x="2" y="50"/>
                    <a:pt x="0" y="54"/>
                    <a:pt x="1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7"/>
                    <a:pt x="2" y="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8" name="Freeform 153"/>
            <p:cNvSpPr>
              <a:spLocks/>
            </p:cNvSpPr>
            <p:nvPr/>
          </p:nvSpPr>
          <p:spPr bwMode="auto">
            <a:xfrm>
              <a:off x="2624479" y="4837281"/>
              <a:ext cx="7045" cy="19569"/>
            </a:xfrm>
            <a:custGeom>
              <a:avLst/>
              <a:gdLst>
                <a:gd name="T0" fmla="*/ 7 w 7"/>
                <a:gd name="T1" fmla="*/ 1 h 20"/>
                <a:gd name="T2" fmla="*/ 2 w 7"/>
                <a:gd name="T3" fmla="*/ 0 h 20"/>
                <a:gd name="T4" fmla="*/ 1 w 7"/>
                <a:gd name="T5" fmla="*/ 4 h 20"/>
                <a:gd name="T6" fmla="*/ 3 w 7"/>
                <a:gd name="T7" fmla="*/ 11 h 20"/>
                <a:gd name="T8" fmla="*/ 0 w 7"/>
                <a:gd name="T9" fmla="*/ 9 h 20"/>
                <a:gd name="T10" fmla="*/ 0 w 7"/>
                <a:gd name="T11" fmla="*/ 19 h 20"/>
                <a:gd name="T12" fmla="*/ 6 w 7"/>
                <a:gd name="T13" fmla="*/ 20 h 20"/>
                <a:gd name="T14" fmla="*/ 5 w 7"/>
                <a:gd name="T15" fmla="*/ 5 h 20"/>
                <a:gd name="T16" fmla="*/ 7 w 7"/>
                <a:gd name="T1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0">
                  <a:moveTo>
                    <a:pt x="7" y="1"/>
                  </a:moveTo>
                  <a:cubicBezTo>
                    <a:pt x="3" y="1"/>
                    <a:pt x="4" y="1"/>
                    <a:pt x="2" y="0"/>
                  </a:cubicBezTo>
                  <a:cubicBezTo>
                    <a:pt x="2" y="3"/>
                    <a:pt x="2" y="2"/>
                    <a:pt x="1" y="4"/>
                  </a:cubicBezTo>
                  <a:cubicBezTo>
                    <a:pt x="2" y="7"/>
                    <a:pt x="3" y="6"/>
                    <a:pt x="3" y="11"/>
                  </a:cubicBezTo>
                  <a:cubicBezTo>
                    <a:pt x="2" y="10"/>
                    <a:pt x="2" y="10"/>
                    <a:pt x="0" y="9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6" y="16"/>
                    <a:pt x="0" y="18"/>
                    <a:pt x="6" y="20"/>
                  </a:cubicBezTo>
                  <a:cubicBezTo>
                    <a:pt x="6" y="15"/>
                    <a:pt x="6" y="9"/>
                    <a:pt x="5" y="5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59" name="Freeform 154"/>
            <p:cNvSpPr>
              <a:spLocks/>
            </p:cNvSpPr>
            <p:nvPr/>
          </p:nvSpPr>
          <p:spPr bwMode="auto">
            <a:xfrm>
              <a:off x="2146998" y="5844687"/>
              <a:ext cx="7045" cy="21134"/>
            </a:xfrm>
            <a:custGeom>
              <a:avLst/>
              <a:gdLst>
                <a:gd name="T0" fmla="*/ 7 w 7"/>
                <a:gd name="T1" fmla="*/ 7 h 21"/>
                <a:gd name="T2" fmla="*/ 6 w 7"/>
                <a:gd name="T3" fmla="*/ 7 h 21"/>
                <a:gd name="T4" fmla="*/ 5 w 7"/>
                <a:gd name="T5" fmla="*/ 7 h 21"/>
                <a:gd name="T6" fmla="*/ 4 w 7"/>
                <a:gd name="T7" fmla="*/ 6 h 21"/>
                <a:gd name="T8" fmla="*/ 3 w 7"/>
                <a:gd name="T9" fmla="*/ 0 h 21"/>
                <a:gd name="T10" fmla="*/ 0 w 7"/>
                <a:gd name="T11" fmla="*/ 13 h 21"/>
                <a:gd name="T12" fmla="*/ 2 w 7"/>
                <a:gd name="T13" fmla="*/ 15 h 21"/>
                <a:gd name="T14" fmla="*/ 4 w 7"/>
                <a:gd name="T15" fmla="*/ 15 h 21"/>
                <a:gd name="T16" fmla="*/ 4 w 7"/>
                <a:gd name="T17" fmla="*/ 21 h 21"/>
                <a:gd name="T18" fmla="*/ 7 w 7"/>
                <a:gd name="T19" fmla="*/ 8 h 21"/>
                <a:gd name="T20" fmla="*/ 6 w 7"/>
                <a:gd name="T21" fmla="*/ 7 h 21"/>
                <a:gd name="T22" fmla="*/ 7 w 7"/>
                <a:gd name="T23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21">
                  <a:moveTo>
                    <a:pt x="7" y="7"/>
                  </a:move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2"/>
                    <a:pt x="4" y="2"/>
                    <a:pt x="3" y="0"/>
                  </a:cubicBezTo>
                  <a:cubicBezTo>
                    <a:pt x="0" y="2"/>
                    <a:pt x="0" y="9"/>
                    <a:pt x="0" y="13"/>
                  </a:cubicBezTo>
                  <a:cubicBezTo>
                    <a:pt x="1" y="14"/>
                    <a:pt x="0" y="14"/>
                    <a:pt x="2" y="15"/>
                  </a:cubicBezTo>
                  <a:cubicBezTo>
                    <a:pt x="4" y="16"/>
                    <a:pt x="2" y="17"/>
                    <a:pt x="4" y="15"/>
                  </a:cubicBezTo>
                  <a:cubicBezTo>
                    <a:pt x="2" y="21"/>
                    <a:pt x="3" y="19"/>
                    <a:pt x="4" y="21"/>
                  </a:cubicBezTo>
                  <a:cubicBezTo>
                    <a:pt x="6" y="15"/>
                    <a:pt x="7" y="1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lnTo>
                    <a:pt x="7" y="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0" name="Freeform 155"/>
            <p:cNvSpPr>
              <a:spLocks/>
            </p:cNvSpPr>
            <p:nvPr/>
          </p:nvSpPr>
          <p:spPr bwMode="auto">
            <a:xfrm>
              <a:off x="1891819" y="4795012"/>
              <a:ext cx="14090" cy="22700"/>
            </a:xfrm>
            <a:custGeom>
              <a:avLst/>
              <a:gdLst>
                <a:gd name="T0" fmla="*/ 0 w 14"/>
                <a:gd name="T1" fmla="*/ 0 h 23"/>
                <a:gd name="T2" fmla="*/ 2 w 14"/>
                <a:gd name="T3" fmla="*/ 6 h 23"/>
                <a:gd name="T4" fmla="*/ 6 w 14"/>
                <a:gd name="T5" fmla="*/ 19 h 23"/>
                <a:gd name="T6" fmla="*/ 8 w 14"/>
                <a:gd name="T7" fmla="*/ 8 h 23"/>
                <a:gd name="T8" fmla="*/ 0 w 1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1" y="1"/>
                    <a:pt x="2" y="6"/>
                    <a:pt x="2" y="6"/>
                  </a:cubicBezTo>
                  <a:cubicBezTo>
                    <a:pt x="4" y="23"/>
                    <a:pt x="2" y="4"/>
                    <a:pt x="6" y="19"/>
                  </a:cubicBezTo>
                  <a:cubicBezTo>
                    <a:pt x="14" y="16"/>
                    <a:pt x="8" y="8"/>
                    <a:pt x="8" y="8"/>
                  </a:cubicBezTo>
                  <a:cubicBezTo>
                    <a:pt x="7" y="6"/>
                    <a:pt x="7" y="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1" name="Freeform 156"/>
            <p:cNvSpPr>
              <a:spLocks/>
            </p:cNvSpPr>
            <p:nvPr/>
          </p:nvSpPr>
          <p:spPr bwMode="auto">
            <a:xfrm>
              <a:off x="2383390" y="4880332"/>
              <a:ext cx="10959" cy="25831"/>
            </a:xfrm>
            <a:custGeom>
              <a:avLst/>
              <a:gdLst>
                <a:gd name="T0" fmla="*/ 3 w 11"/>
                <a:gd name="T1" fmla="*/ 23 h 26"/>
                <a:gd name="T2" fmla="*/ 3 w 11"/>
                <a:gd name="T3" fmla="*/ 21 h 26"/>
                <a:gd name="T4" fmla="*/ 8 w 11"/>
                <a:gd name="T5" fmla="*/ 8 h 26"/>
                <a:gd name="T6" fmla="*/ 7 w 11"/>
                <a:gd name="T7" fmla="*/ 2 h 26"/>
                <a:gd name="T8" fmla="*/ 0 w 11"/>
                <a:gd name="T9" fmla="*/ 19 h 26"/>
                <a:gd name="T10" fmla="*/ 0 w 11"/>
                <a:gd name="T11" fmla="*/ 20 h 26"/>
                <a:gd name="T12" fmla="*/ 0 w 11"/>
                <a:gd name="T13" fmla="*/ 21 h 26"/>
                <a:gd name="T14" fmla="*/ 0 w 11"/>
                <a:gd name="T15" fmla="*/ 24 h 26"/>
                <a:gd name="T16" fmla="*/ 3 w 11"/>
                <a:gd name="T17" fmla="*/ 24 h 26"/>
                <a:gd name="T18" fmla="*/ 3 w 11"/>
                <a:gd name="T19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6">
                  <a:moveTo>
                    <a:pt x="3" y="23"/>
                  </a:moveTo>
                  <a:cubicBezTo>
                    <a:pt x="3" y="23"/>
                    <a:pt x="1" y="26"/>
                    <a:pt x="3" y="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" y="0"/>
                    <a:pt x="7" y="2"/>
                    <a:pt x="7" y="2"/>
                  </a:cubicBezTo>
                  <a:cubicBezTo>
                    <a:pt x="6" y="3"/>
                    <a:pt x="2" y="8"/>
                    <a:pt x="0" y="19"/>
                  </a:cubicBezTo>
                  <a:cubicBezTo>
                    <a:pt x="0" y="19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4"/>
                    <a:pt x="3" y="24"/>
                    <a:pt x="3" y="24"/>
                  </a:cubicBezTo>
                  <a:lnTo>
                    <a:pt x="3" y="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2" name="Freeform 157"/>
            <p:cNvSpPr>
              <a:spLocks/>
            </p:cNvSpPr>
            <p:nvPr/>
          </p:nvSpPr>
          <p:spPr bwMode="auto">
            <a:xfrm>
              <a:off x="2150911" y="5810246"/>
              <a:ext cx="9393" cy="21917"/>
            </a:xfrm>
            <a:custGeom>
              <a:avLst/>
              <a:gdLst>
                <a:gd name="T0" fmla="*/ 2 w 9"/>
                <a:gd name="T1" fmla="*/ 22 h 22"/>
                <a:gd name="T2" fmla="*/ 6 w 9"/>
                <a:gd name="T3" fmla="*/ 9 h 22"/>
                <a:gd name="T4" fmla="*/ 5 w 9"/>
                <a:gd name="T5" fmla="*/ 0 h 22"/>
                <a:gd name="T6" fmla="*/ 2 w 9"/>
                <a:gd name="T7" fmla="*/ 13 h 22"/>
                <a:gd name="T8" fmla="*/ 2 w 9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2">
                  <a:moveTo>
                    <a:pt x="2" y="22"/>
                  </a:moveTo>
                  <a:cubicBezTo>
                    <a:pt x="8" y="18"/>
                    <a:pt x="6" y="11"/>
                    <a:pt x="6" y="9"/>
                  </a:cubicBezTo>
                  <a:cubicBezTo>
                    <a:pt x="6" y="5"/>
                    <a:pt x="9" y="6"/>
                    <a:pt x="5" y="0"/>
                  </a:cubicBezTo>
                  <a:cubicBezTo>
                    <a:pt x="1" y="2"/>
                    <a:pt x="4" y="6"/>
                    <a:pt x="2" y="13"/>
                  </a:cubicBezTo>
                  <a:cubicBezTo>
                    <a:pt x="0" y="17"/>
                    <a:pt x="0" y="13"/>
                    <a:pt x="2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3" name="Freeform 158"/>
            <p:cNvSpPr>
              <a:spLocks/>
            </p:cNvSpPr>
            <p:nvPr/>
          </p:nvSpPr>
          <p:spPr bwMode="auto">
            <a:xfrm>
              <a:off x="1271094" y="4382500"/>
              <a:ext cx="10176" cy="17221"/>
            </a:xfrm>
            <a:custGeom>
              <a:avLst/>
              <a:gdLst>
                <a:gd name="T0" fmla="*/ 7 w 10"/>
                <a:gd name="T1" fmla="*/ 9 h 17"/>
                <a:gd name="T2" fmla="*/ 8 w 10"/>
                <a:gd name="T3" fmla="*/ 3 h 17"/>
                <a:gd name="T4" fmla="*/ 7 w 10"/>
                <a:gd name="T5" fmla="*/ 1 h 17"/>
                <a:gd name="T6" fmla="*/ 6 w 10"/>
                <a:gd name="T7" fmla="*/ 17 h 17"/>
                <a:gd name="T8" fmla="*/ 10 w 10"/>
                <a:gd name="T9" fmla="*/ 17 h 17"/>
                <a:gd name="T10" fmla="*/ 7 w 10"/>
                <a:gd name="T1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7" y="9"/>
                  </a:moveTo>
                  <a:cubicBezTo>
                    <a:pt x="9" y="7"/>
                    <a:pt x="8" y="6"/>
                    <a:pt x="8" y="3"/>
                  </a:cubicBezTo>
                  <a:cubicBezTo>
                    <a:pt x="7" y="0"/>
                    <a:pt x="7" y="2"/>
                    <a:pt x="7" y="1"/>
                  </a:cubicBezTo>
                  <a:cubicBezTo>
                    <a:pt x="0" y="3"/>
                    <a:pt x="4" y="13"/>
                    <a:pt x="6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0"/>
                    <a:pt x="10" y="12"/>
                    <a:pt x="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4" name="Freeform 159"/>
            <p:cNvSpPr>
              <a:spLocks/>
            </p:cNvSpPr>
            <p:nvPr/>
          </p:nvSpPr>
          <p:spPr bwMode="auto">
            <a:xfrm>
              <a:off x="1632727" y="5720229"/>
              <a:ext cx="6262" cy="25831"/>
            </a:xfrm>
            <a:custGeom>
              <a:avLst/>
              <a:gdLst>
                <a:gd name="T0" fmla="*/ 2 w 6"/>
                <a:gd name="T1" fmla="*/ 13 h 26"/>
                <a:gd name="T2" fmla="*/ 3 w 6"/>
                <a:gd name="T3" fmla="*/ 26 h 26"/>
                <a:gd name="T4" fmla="*/ 6 w 6"/>
                <a:gd name="T5" fmla="*/ 21 h 26"/>
                <a:gd name="T6" fmla="*/ 6 w 6"/>
                <a:gd name="T7" fmla="*/ 15 h 26"/>
                <a:gd name="T8" fmla="*/ 6 w 6"/>
                <a:gd name="T9" fmla="*/ 6 h 26"/>
                <a:gd name="T10" fmla="*/ 6 w 6"/>
                <a:gd name="T11" fmla="*/ 3 h 26"/>
                <a:gd name="T12" fmla="*/ 4 w 6"/>
                <a:gd name="T13" fmla="*/ 1 h 26"/>
                <a:gd name="T14" fmla="*/ 4 w 6"/>
                <a:gd name="T15" fmla="*/ 4 h 26"/>
                <a:gd name="T16" fmla="*/ 2 w 6"/>
                <a:gd name="T1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6">
                  <a:moveTo>
                    <a:pt x="2" y="13"/>
                  </a:moveTo>
                  <a:cubicBezTo>
                    <a:pt x="0" y="18"/>
                    <a:pt x="3" y="19"/>
                    <a:pt x="3" y="26"/>
                  </a:cubicBezTo>
                  <a:cubicBezTo>
                    <a:pt x="5" y="24"/>
                    <a:pt x="4" y="25"/>
                    <a:pt x="6" y="21"/>
                  </a:cubicBezTo>
                  <a:cubicBezTo>
                    <a:pt x="6" y="19"/>
                    <a:pt x="6" y="18"/>
                    <a:pt x="6" y="15"/>
                  </a:cubicBezTo>
                  <a:cubicBezTo>
                    <a:pt x="6" y="12"/>
                    <a:pt x="6" y="8"/>
                    <a:pt x="6" y="6"/>
                  </a:cubicBezTo>
                  <a:cubicBezTo>
                    <a:pt x="6" y="3"/>
                    <a:pt x="6" y="5"/>
                    <a:pt x="6" y="3"/>
                  </a:cubicBezTo>
                  <a:cubicBezTo>
                    <a:pt x="5" y="1"/>
                    <a:pt x="5" y="2"/>
                    <a:pt x="4" y="1"/>
                  </a:cubicBezTo>
                  <a:cubicBezTo>
                    <a:pt x="4" y="3"/>
                    <a:pt x="4" y="0"/>
                    <a:pt x="4" y="4"/>
                  </a:cubicBezTo>
                  <a:cubicBezTo>
                    <a:pt x="3" y="13"/>
                    <a:pt x="4" y="6"/>
                    <a:pt x="2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5" name="Freeform 160"/>
            <p:cNvSpPr>
              <a:spLocks/>
            </p:cNvSpPr>
            <p:nvPr/>
          </p:nvSpPr>
          <p:spPr bwMode="auto">
            <a:xfrm>
              <a:off x="1285966" y="5007922"/>
              <a:ext cx="8610" cy="18786"/>
            </a:xfrm>
            <a:custGeom>
              <a:avLst/>
              <a:gdLst>
                <a:gd name="T0" fmla="*/ 7 w 8"/>
                <a:gd name="T1" fmla="*/ 19 h 19"/>
                <a:gd name="T2" fmla="*/ 5 w 8"/>
                <a:gd name="T3" fmla="*/ 0 h 19"/>
                <a:gd name="T4" fmla="*/ 2 w 8"/>
                <a:gd name="T5" fmla="*/ 11 h 19"/>
                <a:gd name="T6" fmla="*/ 7 w 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7" y="19"/>
                  </a:moveTo>
                  <a:cubicBezTo>
                    <a:pt x="8" y="3"/>
                    <a:pt x="2" y="7"/>
                    <a:pt x="5" y="0"/>
                  </a:cubicBezTo>
                  <a:cubicBezTo>
                    <a:pt x="0" y="1"/>
                    <a:pt x="0" y="5"/>
                    <a:pt x="2" y="11"/>
                  </a:cubicBezTo>
                  <a:cubicBezTo>
                    <a:pt x="4" y="16"/>
                    <a:pt x="1" y="17"/>
                    <a:pt x="7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6" name="Freeform 161"/>
            <p:cNvSpPr>
              <a:spLocks/>
            </p:cNvSpPr>
            <p:nvPr/>
          </p:nvSpPr>
          <p:spPr bwMode="auto">
            <a:xfrm>
              <a:off x="2195529" y="5337462"/>
              <a:ext cx="7045" cy="18786"/>
            </a:xfrm>
            <a:custGeom>
              <a:avLst/>
              <a:gdLst>
                <a:gd name="T0" fmla="*/ 5 w 7"/>
                <a:gd name="T1" fmla="*/ 0 h 18"/>
                <a:gd name="T2" fmla="*/ 2 w 7"/>
                <a:gd name="T3" fmla="*/ 1 h 18"/>
                <a:gd name="T4" fmla="*/ 0 w 7"/>
                <a:gd name="T5" fmla="*/ 6 h 18"/>
                <a:gd name="T6" fmla="*/ 1 w 7"/>
                <a:gd name="T7" fmla="*/ 17 h 18"/>
                <a:gd name="T8" fmla="*/ 5 w 7"/>
                <a:gd name="T9" fmla="*/ 13 h 18"/>
                <a:gd name="T10" fmla="*/ 7 w 7"/>
                <a:gd name="T11" fmla="*/ 8 h 18"/>
                <a:gd name="T12" fmla="*/ 7 w 7"/>
                <a:gd name="T13" fmla="*/ 7 h 18"/>
                <a:gd name="T14" fmla="*/ 4 w 7"/>
                <a:gd name="T15" fmla="*/ 0 h 18"/>
                <a:gd name="T16" fmla="*/ 5 w 7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1" y="0"/>
                    <a:pt x="3" y="0"/>
                    <a:pt x="2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18"/>
                    <a:pt x="2" y="10"/>
                    <a:pt x="1" y="17"/>
                  </a:cubicBezTo>
                  <a:cubicBezTo>
                    <a:pt x="3" y="15"/>
                    <a:pt x="3" y="15"/>
                    <a:pt x="5" y="13"/>
                  </a:cubicBezTo>
                  <a:cubicBezTo>
                    <a:pt x="7" y="10"/>
                    <a:pt x="7" y="11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4" y="3"/>
                    <a:pt x="6" y="3"/>
                    <a:pt x="4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7" name="Freeform 162"/>
            <p:cNvSpPr>
              <a:spLocks/>
            </p:cNvSpPr>
            <p:nvPr/>
          </p:nvSpPr>
          <p:spPr bwMode="auto">
            <a:xfrm>
              <a:off x="2472624" y="5328069"/>
              <a:ext cx="8610" cy="14090"/>
            </a:xfrm>
            <a:custGeom>
              <a:avLst/>
              <a:gdLst>
                <a:gd name="T0" fmla="*/ 0 w 9"/>
                <a:gd name="T1" fmla="*/ 11 h 14"/>
                <a:gd name="T2" fmla="*/ 6 w 9"/>
                <a:gd name="T3" fmla="*/ 12 h 14"/>
                <a:gd name="T4" fmla="*/ 9 w 9"/>
                <a:gd name="T5" fmla="*/ 6 h 14"/>
                <a:gd name="T6" fmla="*/ 6 w 9"/>
                <a:gd name="T7" fmla="*/ 0 h 14"/>
                <a:gd name="T8" fmla="*/ 3 w 9"/>
                <a:gd name="T9" fmla="*/ 6 h 14"/>
                <a:gd name="T10" fmla="*/ 0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0" y="11"/>
                  </a:moveTo>
                  <a:cubicBezTo>
                    <a:pt x="2" y="14"/>
                    <a:pt x="2" y="14"/>
                    <a:pt x="6" y="12"/>
                  </a:cubicBezTo>
                  <a:cubicBezTo>
                    <a:pt x="9" y="11"/>
                    <a:pt x="9" y="8"/>
                    <a:pt x="9" y="6"/>
                  </a:cubicBezTo>
                  <a:cubicBezTo>
                    <a:pt x="7" y="3"/>
                    <a:pt x="7" y="3"/>
                    <a:pt x="6" y="0"/>
                  </a:cubicBezTo>
                  <a:cubicBezTo>
                    <a:pt x="5" y="4"/>
                    <a:pt x="4" y="4"/>
                    <a:pt x="3" y="6"/>
                  </a:cubicBezTo>
                  <a:cubicBezTo>
                    <a:pt x="2" y="7"/>
                    <a:pt x="1" y="8"/>
                    <a:pt x="0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8" name="Freeform 163"/>
            <p:cNvSpPr>
              <a:spLocks/>
            </p:cNvSpPr>
            <p:nvPr/>
          </p:nvSpPr>
          <p:spPr bwMode="auto">
            <a:xfrm>
              <a:off x="2614303" y="5787546"/>
              <a:ext cx="7828" cy="21917"/>
            </a:xfrm>
            <a:custGeom>
              <a:avLst/>
              <a:gdLst>
                <a:gd name="T0" fmla="*/ 5 w 8"/>
                <a:gd name="T1" fmla="*/ 18 h 22"/>
                <a:gd name="T2" fmla="*/ 8 w 8"/>
                <a:gd name="T3" fmla="*/ 22 h 22"/>
                <a:gd name="T4" fmla="*/ 2 w 8"/>
                <a:gd name="T5" fmla="*/ 0 h 22"/>
                <a:gd name="T6" fmla="*/ 4 w 8"/>
                <a:gd name="T7" fmla="*/ 15 h 22"/>
                <a:gd name="T8" fmla="*/ 5 w 8"/>
                <a:gd name="T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5" y="18"/>
                  </a:moveTo>
                  <a:cubicBezTo>
                    <a:pt x="7" y="22"/>
                    <a:pt x="6" y="21"/>
                    <a:pt x="8" y="22"/>
                  </a:cubicBezTo>
                  <a:cubicBezTo>
                    <a:pt x="8" y="15"/>
                    <a:pt x="5" y="6"/>
                    <a:pt x="2" y="0"/>
                  </a:cubicBezTo>
                  <a:cubicBezTo>
                    <a:pt x="0" y="4"/>
                    <a:pt x="2" y="9"/>
                    <a:pt x="4" y="15"/>
                  </a:cubicBezTo>
                  <a:cubicBezTo>
                    <a:pt x="4" y="16"/>
                    <a:pt x="5" y="17"/>
                    <a:pt x="5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69" name="Freeform 164"/>
            <p:cNvSpPr>
              <a:spLocks/>
            </p:cNvSpPr>
            <p:nvPr/>
          </p:nvSpPr>
          <p:spPr bwMode="auto">
            <a:xfrm>
              <a:off x="1936436" y="5808681"/>
              <a:ext cx="14872" cy="21917"/>
            </a:xfrm>
            <a:custGeom>
              <a:avLst/>
              <a:gdLst>
                <a:gd name="T0" fmla="*/ 7 w 15"/>
                <a:gd name="T1" fmla="*/ 13 h 22"/>
                <a:gd name="T2" fmla="*/ 5 w 15"/>
                <a:gd name="T3" fmla="*/ 2 h 22"/>
                <a:gd name="T4" fmla="*/ 2 w 15"/>
                <a:gd name="T5" fmla="*/ 0 h 22"/>
                <a:gd name="T6" fmla="*/ 5 w 15"/>
                <a:gd name="T7" fmla="*/ 13 h 22"/>
                <a:gd name="T8" fmla="*/ 11 w 15"/>
                <a:gd name="T9" fmla="*/ 22 h 22"/>
                <a:gd name="T10" fmla="*/ 13 w 15"/>
                <a:gd name="T11" fmla="*/ 20 h 22"/>
                <a:gd name="T12" fmla="*/ 14 w 15"/>
                <a:gd name="T13" fmla="*/ 19 h 22"/>
                <a:gd name="T14" fmla="*/ 11 w 15"/>
                <a:gd name="T15" fmla="*/ 19 h 22"/>
                <a:gd name="T16" fmla="*/ 9 w 15"/>
                <a:gd name="T17" fmla="*/ 13 h 22"/>
                <a:gd name="T18" fmla="*/ 8 w 15"/>
                <a:gd name="T19" fmla="*/ 13 h 22"/>
                <a:gd name="T20" fmla="*/ 7 w 15"/>
                <a:gd name="T21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2">
                  <a:moveTo>
                    <a:pt x="7" y="13"/>
                  </a:moveTo>
                  <a:cubicBezTo>
                    <a:pt x="9" y="10"/>
                    <a:pt x="7" y="5"/>
                    <a:pt x="5" y="2"/>
                  </a:cubicBezTo>
                  <a:cubicBezTo>
                    <a:pt x="3" y="0"/>
                    <a:pt x="5" y="1"/>
                    <a:pt x="2" y="0"/>
                  </a:cubicBezTo>
                  <a:cubicBezTo>
                    <a:pt x="0" y="5"/>
                    <a:pt x="3" y="5"/>
                    <a:pt x="5" y="13"/>
                  </a:cubicBezTo>
                  <a:cubicBezTo>
                    <a:pt x="7" y="17"/>
                    <a:pt x="7" y="13"/>
                    <a:pt x="11" y="22"/>
                  </a:cubicBezTo>
                  <a:cubicBezTo>
                    <a:pt x="15" y="20"/>
                    <a:pt x="13" y="22"/>
                    <a:pt x="13" y="20"/>
                  </a:cubicBezTo>
                  <a:cubicBezTo>
                    <a:pt x="13" y="20"/>
                    <a:pt x="14" y="20"/>
                    <a:pt x="14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5" y="12"/>
                    <a:pt x="9" y="13"/>
                    <a:pt x="7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0" name="Freeform 165"/>
            <p:cNvSpPr>
              <a:spLocks/>
            </p:cNvSpPr>
            <p:nvPr/>
          </p:nvSpPr>
          <p:spPr bwMode="auto">
            <a:xfrm>
              <a:off x="2309028" y="4647071"/>
              <a:ext cx="7045" cy="18786"/>
            </a:xfrm>
            <a:custGeom>
              <a:avLst/>
              <a:gdLst>
                <a:gd name="T0" fmla="*/ 6 w 7"/>
                <a:gd name="T1" fmla="*/ 18 h 19"/>
                <a:gd name="T2" fmla="*/ 6 w 7"/>
                <a:gd name="T3" fmla="*/ 8 h 19"/>
                <a:gd name="T4" fmla="*/ 3 w 7"/>
                <a:gd name="T5" fmla="*/ 1 h 19"/>
                <a:gd name="T6" fmla="*/ 3 w 7"/>
                <a:gd name="T7" fmla="*/ 0 h 19"/>
                <a:gd name="T8" fmla="*/ 1 w 7"/>
                <a:gd name="T9" fmla="*/ 8 h 19"/>
                <a:gd name="T10" fmla="*/ 2 w 7"/>
                <a:gd name="T11" fmla="*/ 13 h 19"/>
                <a:gd name="T12" fmla="*/ 6 w 7"/>
                <a:gd name="T1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9">
                  <a:moveTo>
                    <a:pt x="6" y="18"/>
                  </a:moveTo>
                  <a:cubicBezTo>
                    <a:pt x="7" y="14"/>
                    <a:pt x="6" y="12"/>
                    <a:pt x="6" y="8"/>
                  </a:cubicBezTo>
                  <a:cubicBezTo>
                    <a:pt x="5" y="0"/>
                    <a:pt x="4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3"/>
                    <a:pt x="1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9"/>
                    <a:pt x="5" y="18"/>
                    <a:pt x="6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1" name="Freeform 166"/>
            <p:cNvSpPr>
              <a:spLocks/>
            </p:cNvSpPr>
            <p:nvPr/>
          </p:nvSpPr>
          <p:spPr bwMode="auto">
            <a:xfrm>
              <a:off x="1664037" y="4719085"/>
              <a:ext cx="4697" cy="24265"/>
            </a:xfrm>
            <a:custGeom>
              <a:avLst/>
              <a:gdLst>
                <a:gd name="T0" fmla="*/ 3 w 5"/>
                <a:gd name="T1" fmla="*/ 1 h 24"/>
                <a:gd name="T2" fmla="*/ 0 w 5"/>
                <a:gd name="T3" fmla="*/ 5 h 24"/>
                <a:gd name="T4" fmla="*/ 5 w 5"/>
                <a:gd name="T5" fmla="*/ 24 h 24"/>
                <a:gd name="T6" fmla="*/ 5 w 5"/>
                <a:gd name="T7" fmla="*/ 22 h 24"/>
                <a:gd name="T8" fmla="*/ 3 w 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4">
                  <a:moveTo>
                    <a:pt x="3" y="1"/>
                  </a:moveTo>
                  <a:cubicBezTo>
                    <a:pt x="0" y="0"/>
                    <a:pt x="0" y="3"/>
                    <a:pt x="0" y="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17"/>
                    <a:pt x="5" y="1"/>
                    <a:pt x="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2" name="Freeform 167"/>
            <p:cNvSpPr>
              <a:spLocks/>
            </p:cNvSpPr>
            <p:nvPr/>
          </p:nvSpPr>
          <p:spPr bwMode="auto">
            <a:xfrm>
              <a:off x="2900791" y="4755874"/>
              <a:ext cx="5479" cy="15655"/>
            </a:xfrm>
            <a:custGeom>
              <a:avLst/>
              <a:gdLst>
                <a:gd name="T0" fmla="*/ 6 w 6"/>
                <a:gd name="T1" fmla="*/ 15 h 16"/>
                <a:gd name="T2" fmla="*/ 4 w 6"/>
                <a:gd name="T3" fmla="*/ 2 h 16"/>
                <a:gd name="T4" fmla="*/ 3 w 6"/>
                <a:gd name="T5" fmla="*/ 0 h 16"/>
                <a:gd name="T6" fmla="*/ 0 w 6"/>
                <a:gd name="T7" fmla="*/ 3 h 16"/>
                <a:gd name="T8" fmla="*/ 6 w 6"/>
                <a:gd name="T9" fmla="*/ 16 h 16"/>
                <a:gd name="T10" fmla="*/ 6 w 6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6">
                  <a:moveTo>
                    <a:pt x="6" y="15"/>
                  </a:moveTo>
                  <a:cubicBezTo>
                    <a:pt x="4" y="10"/>
                    <a:pt x="5" y="8"/>
                    <a:pt x="4" y="2"/>
                  </a:cubicBezTo>
                  <a:cubicBezTo>
                    <a:pt x="4" y="0"/>
                    <a:pt x="5" y="1"/>
                    <a:pt x="3" y="0"/>
                  </a:cubicBezTo>
                  <a:cubicBezTo>
                    <a:pt x="2" y="4"/>
                    <a:pt x="4" y="1"/>
                    <a:pt x="0" y="3"/>
                  </a:cubicBezTo>
                  <a:cubicBezTo>
                    <a:pt x="0" y="14"/>
                    <a:pt x="2" y="16"/>
                    <a:pt x="6" y="16"/>
                  </a:cubicBezTo>
                  <a:lnTo>
                    <a:pt x="6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3" name="Freeform 168"/>
            <p:cNvSpPr>
              <a:spLocks/>
            </p:cNvSpPr>
            <p:nvPr/>
          </p:nvSpPr>
          <p:spPr bwMode="auto">
            <a:xfrm>
              <a:off x="2312942" y="4385631"/>
              <a:ext cx="7045" cy="22700"/>
            </a:xfrm>
            <a:custGeom>
              <a:avLst/>
              <a:gdLst>
                <a:gd name="T0" fmla="*/ 7 w 7"/>
                <a:gd name="T1" fmla="*/ 23 h 23"/>
                <a:gd name="T2" fmla="*/ 6 w 7"/>
                <a:gd name="T3" fmla="*/ 9 h 23"/>
                <a:gd name="T4" fmla="*/ 5 w 7"/>
                <a:gd name="T5" fmla="*/ 7 h 23"/>
                <a:gd name="T6" fmla="*/ 2 w 7"/>
                <a:gd name="T7" fmla="*/ 0 h 23"/>
                <a:gd name="T8" fmla="*/ 1 w 7"/>
                <a:gd name="T9" fmla="*/ 8 h 23"/>
                <a:gd name="T10" fmla="*/ 5 w 7"/>
                <a:gd name="T11" fmla="*/ 8 h 23"/>
                <a:gd name="T12" fmla="*/ 3 w 7"/>
                <a:gd name="T13" fmla="*/ 19 h 23"/>
                <a:gd name="T14" fmla="*/ 7 w 7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3">
                  <a:moveTo>
                    <a:pt x="7" y="23"/>
                  </a:moveTo>
                  <a:cubicBezTo>
                    <a:pt x="7" y="21"/>
                    <a:pt x="7" y="13"/>
                    <a:pt x="6" y="9"/>
                  </a:cubicBezTo>
                  <a:cubicBezTo>
                    <a:pt x="5" y="6"/>
                    <a:pt x="6" y="9"/>
                    <a:pt x="5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2" y="4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5" y="22"/>
                    <a:pt x="4" y="21"/>
                    <a:pt x="7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4" name="Freeform 169"/>
            <p:cNvSpPr>
              <a:spLocks/>
            </p:cNvSpPr>
            <p:nvPr/>
          </p:nvSpPr>
          <p:spPr bwMode="auto">
            <a:xfrm>
              <a:off x="1615507" y="5510451"/>
              <a:ext cx="9393" cy="14090"/>
            </a:xfrm>
            <a:custGeom>
              <a:avLst/>
              <a:gdLst>
                <a:gd name="T0" fmla="*/ 2 w 9"/>
                <a:gd name="T1" fmla="*/ 14 h 14"/>
                <a:gd name="T2" fmla="*/ 1 w 9"/>
                <a:gd name="T3" fmla="*/ 6 h 14"/>
                <a:gd name="T4" fmla="*/ 4 w 9"/>
                <a:gd name="T5" fmla="*/ 9 h 14"/>
                <a:gd name="T6" fmla="*/ 7 w 9"/>
                <a:gd name="T7" fmla="*/ 12 h 14"/>
                <a:gd name="T8" fmla="*/ 6 w 9"/>
                <a:gd name="T9" fmla="*/ 0 h 14"/>
                <a:gd name="T10" fmla="*/ 3 w 9"/>
                <a:gd name="T11" fmla="*/ 4 h 14"/>
                <a:gd name="T12" fmla="*/ 0 w 9"/>
                <a:gd name="T13" fmla="*/ 5 h 14"/>
                <a:gd name="T14" fmla="*/ 1 w 9"/>
                <a:gd name="T15" fmla="*/ 12 h 14"/>
                <a:gd name="T16" fmla="*/ 3 w 9"/>
                <a:gd name="T17" fmla="*/ 14 h 14"/>
                <a:gd name="T18" fmla="*/ 2 w 9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2" y="14"/>
                  </a:moveTo>
                  <a:cubicBezTo>
                    <a:pt x="2" y="8"/>
                    <a:pt x="3" y="10"/>
                    <a:pt x="1" y="6"/>
                  </a:cubicBezTo>
                  <a:cubicBezTo>
                    <a:pt x="5" y="7"/>
                    <a:pt x="2" y="5"/>
                    <a:pt x="4" y="9"/>
                  </a:cubicBezTo>
                  <a:cubicBezTo>
                    <a:pt x="6" y="13"/>
                    <a:pt x="4" y="10"/>
                    <a:pt x="7" y="12"/>
                  </a:cubicBezTo>
                  <a:cubicBezTo>
                    <a:pt x="9" y="7"/>
                    <a:pt x="7" y="6"/>
                    <a:pt x="6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4"/>
                    <a:pt x="1" y="4"/>
                    <a:pt x="0" y="5"/>
                  </a:cubicBezTo>
                  <a:cubicBezTo>
                    <a:pt x="0" y="8"/>
                    <a:pt x="0" y="9"/>
                    <a:pt x="1" y="12"/>
                  </a:cubicBezTo>
                  <a:cubicBezTo>
                    <a:pt x="2" y="14"/>
                    <a:pt x="2" y="13"/>
                    <a:pt x="3" y="14"/>
                  </a:cubicBezTo>
                  <a:lnTo>
                    <a:pt x="2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5" name="Freeform 170"/>
            <p:cNvSpPr>
              <a:spLocks/>
            </p:cNvSpPr>
            <p:nvPr/>
          </p:nvSpPr>
          <p:spPr bwMode="auto">
            <a:xfrm>
              <a:off x="1980271" y="5957404"/>
              <a:ext cx="6262" cy="14872"/>
            </a:xfrm>
            <a:custGeom>
              <a:avLst/>
              <a:gdLst>
                <a:gd name="T0" fmla="*/ 6 w 6"/>
                <a:gd name="T1" fmla="*/ 15 h 15"/>
                <a:gd name="T2" fmla="*/ 4 w 6"/>
                <a:gd name="T3" fmla="*/ 5 h 15"/>
                <a:gd name="T4" fmla="*/ 1 w 6"/>
                <a:gd name="T5" fmla="*/ 0 h 15"/>
                <a:gd name="T6" fmla="*/ 1 w 6"/>
                <a:gd name="T7" fmla="*/ 13 h 15"/>
                <a:gd name="T8" fmla="*/ 6 w 6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5">
                  <a:moveTo>
                    <a:pt x="6" y="15"/>
                  </a:moveTo>
                  <a:cubicBezTo>
                    <a:pt x="5" y="10"/>
                    <a:pt x="6" y="9"/>
                    <a:pt x="4" y="5"/>
                  </a:cubicBezTo>
                  <a:cubicBezTo>
                    <a:pt x="2" y="0"/>
                    <a:pt x="5" y="1"/>
                    <a:pt x="1" y="0"/>
                  </a:cubicBezTo>
                  <a:cubicBezTo>
                    <a:pt x="0" y="8"/>
                    <a:pt x="3" y="3"/>
                    <a:pt x="1" y="13"/>
                  </a:cubicBezTo>
                  <a:cubicBezTo>
                    <a:pt x="5" y="14"/>
                    <a:pt x="2" y="14"/>
                    <a:pt x="6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6" name="Freeform 171"/>
            <p:cNvSpPr>
              <a:spLocks/>
            </p:cNvSpPr>
            <p:nvPr/>
          </p:nvSpPr>
          <p:spPr bwMode="auto">
            <a:xfrm>
              <a:off x="1224129" y="5194217"/>
              <a:ext cx="8610" cy="18003"/>
            </a:xfrm>
            <a:custGeom>
              <a:avLst/>
              <a:gdLst>
                <a:gd name="T0" fmla="*/ 9 w 9"/>
                <a:gd name="T1" fmla="*/ 17 h 18"/>
                <a:gd name="T2" fmla="*/ 6 w 9"/>
                <a:gd name="T3" fmla="*/ 10 h 18"/>
                <a:gd name="T4" fmla="*/ 4 w 9"/>
                <a:gd name="T5" fmla="*/ 8 h 18"/>
                <a:gd name="T6" fmla="*/ 0 w 9"/>
                <a:gd name="T7" fmla="*/ 0 h 18"/>
                <a:gd name="T8" fmla="*/ 2 w 9"/>
                <a:gd name="T9" fmla="*/ 8 h 18"/>
                <a:gd name="T10" fmla="*/ 5 w 9"/>
                <a:gd name="T11" fmla="*/ 15 h 18"/>
                <a:gd name="T12" fmla="*/ 9 w 9"/>
                <a:gd name="T13" fmla="*/ 18 h 18"/>
                <a:gd name="T14" fmla="*/ 9 w 9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8">
                  <a:moveTo>
                    <a:pt x="9" y="17"/>
                  </a:moveTo>
                  <a:cubicBezTo>
                    <a:pt x="9" y="14"/>
                    <a:pt x="9" y="13"/>
                    <a:pt x="6" y="10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"/>
                    <a:pt x="5" y="1"/>
                    <a:pt x="0" y="0"/>
                  </a:cubicBezTo>
                  <a:cubicBezTo>
                    <a:pt x="0" y="6"/>
                    <a:pt x="0" y="2"/>
                    <a:pt x="2" y="8"/>
                  </a:cubicBezTo>
                  <a:cubicBezTo>
                    <a:pt x="4" y="10"/>
                    <a:pt x="4" y="12"/>
                    <a:pt x="5" y="15"/>
                  </a:cubicBezTo>
                  <a:cubicBezTo>
                    <a:pt x="6" y="17"/>
                    <a:pt x="7" y="17"/>
                    <a:pt x="9" y="18"/>
                  </a:cubicBezTo>
                  <a:lnTo>
                    <a:pt x="9" y="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7" name="Freeform 172"/>
            <p:cNvSpPr>
              <a:spLocks/>
            </p:cNvSpPr>
            <p:nvPr/>
          </p:nvSpPr>
          <p:spPr bwMode="auto">
            <a:xfrm>
              <a:off x="2143084" y="5736667"/>
              <a:ext cx="10176" cy="9393"/>
            </a:xfrm>
            <a:custGeom>
              <a:avLst/>
              <a:gdLst>
                <a:gd name="T0" fmla="*/ 9 w 10"/>
                <a:gd name="T1" fmla="*/ 4 h 9"/>
                <a:gd name="T2" fmla="*/ 2 w 10"/>
                <a:gd name="T3" fmla="*/ 0 h 9"/>
                <a:gd name="T4" fmla="*/ 0 w 10"/>
                <a:gd name="T5" fmla="*/ 3 h 9"/>
                <a:gd name="T6" fmla="*/ 2 w 10"/>
                <a:gd name="T7" fmla="*/ 9 h 9"/>
                <a:gd name="T8" fmla="*/ 5 w 10"/>
                <a:gd name="T9" fmla="*/ 5 h 9"/>
                <a:gd name="T10" fmla="*/ 5 w 10"/>
                <a:gd name="T11" fmla="*/ 9 h 9"/>
                <a:gd name="T12" fmla="*/ 9 w 10"/>
                <a:gd name="T13" fmla="*/ 3 h 9"/>
                <a:gd name="T14" fmla="*/ 9 w 10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3" y="4"/>
                    <a:pt x="6" y="4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4"/>
                    <a:pt x="2" y="7"/>
                    <a:pt x="5" y="5"/>
                  </a:cubicBezTo>
                  <a:cubicBezTo>
                    <a:pt x="6" y="7"/>
                    <a:pt x="6" y="6"/>
                    <a:pt x="5" y="9"/>
                  </a:cubicBezTo>
                  <a:cubicBezTo>
                    <a:pt x="10" y="9"/>
                    <a:pt x="9" y="9"/>
                    <a:pt x="9" y="3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8" name="Freeform 173"/>
            <p:cNvSpPr>
              <a:spLocks/>
            </p:cNvSpPr>
            <p:nvPr/>
          </p:nvSpPr>
          <p:spPr bwMode="auto">
            <a:xfrm>
              <a:off x="2071070" y="4215773"/>
              <a:ext cx="7828" cy="8610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9 h 9"/>
                <a:gd name="T4" fmla="*/ 7 w 8"/>
                <a:gd name="T5" fmla="*/ 8 h 9"/>
                <a:gd name="T6" fmla="*/ 8 w 8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2" y="0"/>
                    <a:pt x="2" y="2"/>
                    <a:pt x="0" y="9"/>
                  </a:cubicBezTo>
                  <a:cubicBezTo>
                    <a:pt x="8" y="9"/>
                    <a:pt x="0" y="7"/>
                    <a:pt x="7" y="8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79" name="Freeform 174"/>
            <p:cNvSpPr>
              <a:spLocks/>
            </p:cNvSpPr>
            <p:nvPr/>
          </p:nvSpPr>
          <p:spPr bwMode="auto">
            <a:xfrm>
              <a:off x="2617434" y="4464689"/>
              <a:ext cx="10959" cy="10959"/>
            </a:xfrm>
            <a:custGeom>
              <a:avLst/>
              <a:gdLst>
                <a:gd name="T0" fmla="*/ 4 w 11"/>
                <a:gd name="T1" fmla="*/ 6 h 11"/>
                <a:gd name="T2" fmla="*/ 7 w 11"/>
                <a:gd name="T3" fmla="*/ 4 h 11"/>
                <a:gd name="T4" fmla="*/ 9 w 11"/>
                <a:gd name="T5" fmla="*/ 0 h 11"/>
                <a:gd name="T6" fmla="*/ 2 w 11"/>
                <a:gd name="T7" fmla="*/ 0 h 11"/>
                <a:gd name="T8" fmla="*/ 4 w 11"/>
                <a:gd name="T9" fmla="*/ 11 h 11"/>
                <a:gd name="T10" fmla="*/ 5 w 11"/>
                <a:gd name="T11" fmla="*/ 9 h 11"/>
                <a:gd name="T12" fmla="*/ 5 w 11"/>
                <a:gd name="T13" fmla="*/ 6 h 11"/>
                <a:gd name="T14" fmla="*/ 4 w 11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4" y="6"/>
                  </a:moveTo>
                  <a:cubicBezTo>
                    <a:pt x="7" y="6"/>
                    <a:pt x="5" y="8"/>
                    <a:pt x="7" y="4"/>
                  </a:cubicBezTo>
                  <a:cubicBezTo>
                    <a:pt x="9" y="2"/>
                    <a:pt x="8" y="2"/>
                    <a:pt x="9" y="0"/>
                  </a:cubicBezTo>
                  <a:cubicBezTo>
                    <a:pt x="0" y="2"/>
                    <a:pt x="11" y="1"/>
                    <a:pt x="2" y="0"/>
                  </a:cubicBezTo>
                  <a:cubicBezTo>
                    <a:pt x="2" y="11"/>
                    <a:pt x="3" y="10"/>
                    <a:pt x="4" y="11"/>
                  </a:cubicBezTo>
                  <a:cubicBezTo>
                    <a:pt x="5" y="9"/>
                    <a:pt x="5" y="11"/>
                    <a:pt x="5" y="9"/>
                  </a:cubicBezTo>
                  <a:cubicBezTo>
                    <a:pt x="5" y="9"/>
                    <a:pt x="5" y="7"/>
                    <a:pt x="5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0" name="Freeform 175"/>
            <p:cNvSpPr>
              <a:spLocks/>
            </p:cNvSpPr>
            <p:nvPr/>
          </p:nvSpPr>
          <p:spPr bwMode="auto">
            <a:xfrm>
              <a:off x="2446793" y="4535137"/>
              <a:ext cx="4697" cy="16438"/>
            </a:xfrm>
            <a:custGeom>
              <a:avLst/>
              <a:gdLst>
                <a:gd name="T0" fmla="*/ 0 w 5"/>
                <a:gd name="T1" fmla="*/ 15 h 16"/>
                <a:gd name="T2" fmla="*/ 3 w 5"/>
                <a:gd name="T3" fmla="*/ 14 h 16"/>
                <a:gd name="T4" fmla="*/ 3 w 5"/>
                <a:gd name="T5" fmla="*/ 0 h 16"/>
                <a:gd name="T6" fmla="*/ 1 w 5"/>
                <a:gd name="T7" fmla="*/ 8 h 16"/>
                <a:gd name="T8" fmla="*/ 0 w 5"/>
                <a:gd name="T9" fmla="*/ 16 h 16"/>
                <a:gd name="T10" fmla="*/ 0 w 5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6">
                  <a:moveTo>
                    <a:pt x="0" y="15"/>
                  </a:moveTo>
                  <a:cubicBezTo>
                    <a:pt x="3" y="15"/>
                    <a:pt x="2" y="16"/>
                    <a:pt x="3" y="14"/>
                  </a:cubicBezTo>
                  <a:cubicBezTo>
                    <a:pt x="5" y="12"/>
                    <a:pt x="5" y="3"/>
                    <a:pt x="3" y="0"/>
                  </a:cubicBezTo>
                  <a:cubicBezTo>
                    <a:pt x="2" y="2"/>
                    <a:pt x="3" y="4"/>
                    <a:pt x="1" y="8"/>
                  </a:cubicBezTo>
                  <a:cubicBezTo>
                    <a:pt x="0" y="11"/>
                    <a:pt x="0" y="11"/>
                    <a:pt x="0" y="16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1" name="Freeform 176"/>
            <p:cNvSpPr>
              <a:spLocks/>
            </p:cNvSpPr>
            <p:nvPr/>
          </p:nvSpPr>
          <p:spPr bwMode="auto">
            <a:xfrm>
              <a:off x="2300418" y="4697168"/>
              <a:ext cx="5479" cy="21134"/>
            </a:xfrm>
            <a:custGeom>
              <a:avLst/>
              <a:gdLst>
                <a:gd name="T0" fmla="*/ 4 w 5"/>
                <a:gd name="T1" fmla="*/ 15 h 21"/>
                <a:gd name="T2" fmla="*/ 4 w 5"/>
                <a:gd name="T3" fmla="*/ 14 h 21"/>
                <a:gd name="T4" fmla="*/ 0 w 5"/>
                <a:gd name="T5" fmla="*/ 0 h 21"/>
                <a:gd name="T6" fmla="*/ 1 w 5"/>
                <a:gd name="T7" fmla="*/ 7 h 21"/>
                <a:gd name="T8" fmla="*/ 2 w 5"/>
                <a:gd name="T9" fmla="*/ 11 h 21"/>
                <a:gd name="T10" fmla="*/ 4 w 5"/>
                <a:gd name="T11" fmla="*/ 21 h 21"/>
                <a:gd name="T12" fmla="*/ 5 w 5"/>
                <a:gd name="T13" fmla="*/ 15 h 21"/>
                <a:gd name="T14" fmla="*/ 4 w 5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1">
                  <a:moveTo>
                    <a:pt x="4" y="15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4" y="3"/>
                    <a:pt x="4" y="2"/>
                    <a:pt x="0" y="0"/>
                  </a:cubicBezTo>
                  <a:cubicBezTo>
                    <a:pt x="1" y="3"/>
                    <a:pt x="0" y="5"/>
                    <a:pt x="1" y="7"/>
                  </a:cubicBezTo>
                  <a:cubicBezTo>
                    <a:pt x="2" y="10"/>
                    <a:pt x="3" y="4"/>
                    <a:pt x="2" y="11"/>
                  </a:cubicBezTo>
                  <a:cubicBezTo>
                    <a:pt x="2" y="15"/>
                    <a:pt x="2" y="17"/>
                    <a:pt x="4" y="2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4" y="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2" name="Freeform 177"/>
            <p:cNvSpPr>
              <a:spLocks/>
            </p:cNvSpPr>
            <p:nvPr/>
          </p:nvSpPr>
          <p:spPr bwMode="auto">
            <a:xfrm>
              <a:off x="1906692" y="5770326"/>
              <a:ext cx="11741" cy="18003"/>
            </a:xfrm>
            <a:custGeom>
              <a:avLst/>
              <a:gdLst>
                <a:gd name="T0" fmla="*/ 6 w 11"/>
                <a:gd name="T1" fmla="*/ 9 h 18"/>
                <a:gd name="T2" fmla="*/ 6 w 11"/>
                <a:gd name="T3" fmla="*/ 6 h 18"/>
                <a:gd name="T4" fmla="*/ 2 w 11"/>
                <a:gd name="T5" fmla="*/ 0 h 18"/>
                <a:gd name="T6" fmla="*/ 1 w 11"/>
                <a:gd name="T7" fmla="*/ 5 h 18"/>
                <a:gd name="T8" fmla="*/ 6 w 11"/>
                <a:gd name="T9" fmla="*/ 14 h 18"/>
                <a:gd name="T10" fmla="*/ 7 w 11"/>
                <a:gd name="T11" fmla="*/ 16 h 18"/>
                <a:gd name="T12" fmla="*/ 8 w 11"/>
                <a:gd name="T13" fmla="*/ 16 h 18"/>
                <a:gd name="T14" fmla="*/ 8 w 11"/>
                <a:gd name="T15" fmla="*/ 11 h 18"/>
                <a:gd name="T16" fmla="*/ 6 w 11"/>
                <a:gd name="T17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8">
                  <a:moveTo>
                    <a:pt x="6" y="9"/>
                  </a:moveTo>
                  <a:cubicBezTo>
                    <a:pt x="6" y="8"/>
                    <a:pt x="6" y="7"/>
                    <a:pt x="6" y="6"/>
                  </a:cubicBezTo>
                  <a:cubicBezTo>
                    <a:pt x="1" y="3"/>
                    <a:pt x="4" y="4"/>
                    <a:pt x="2" y="0"/>
                  </a:cubicBezTo>
                  <a:cubicBezTo>
                    <a:pt x="1" y="2"/>
                    <a:pt x="0" y="2"/>
                    <a:pt x="1" y="5"/>
                  </a:cubicBezTo>
                  <a:cubicBezTo>
                    <a:pt x="3" y="10"/>
                    <a:pt x="4" y="9"/>
                    <a:pt x="6" y="14"/>
                  </a:cubicBezTo>
                  <a:cubicBezTo>
                    <a:pt x="7" y="16"/>
                    <a:pt x="5" y="14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11" y="18"/>
                    <a:pt x="8" y="11"/>
                  </a:cubicBezTo>
                  <a:cubicBezTo>
                    <a:pt x="7" y="10"/>
                    <a:pt x="7" y="11"/>
                    <a:pt x="6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3" name="Freeform 178"/>
            <p:cNvSpPr>
              <a:spLocks/>
            </p:cNvSpPr>
            <p:nvPr/>
          </p:nvSpPr>
          <p:spPr bwMode="auto">
            <a:xfrm>
              <a:off x="1693782" y="5923746"/>
              <a:ext cx="3914" cy="15655"/>
            </a:xfrm>
            <a:custGeom>
              <a:avLst/>
              <a:gdLst>
                <a:gd name="T0" fmla="*/ 2 w 4"/>
                <a:gd name="T1" fmla="*/ 14 h 15"/>
                <a:gd name="T2" fmla="*/ 4 w 4"/>
                <a:gd name="T3" fmla="*/ 0 h 15"/>
                <a:gd name="T4" fmla="*/ 0 w 4"/>
                <a:gd name="T5" fmla="*/ 1 h 15"/>
                <a:gd name="T6" fmla="*/ 0 w 4"/>
                <a:gd name="T7" fmla="*/ 10 h 15"/>
                <a:gd name="T8" fmla="*/ 2 w 4"/>
                <a:gd name="T9" fmla="*/ 14 h 15"/>
                <a:gd name="T10" fmla="*/ 2 w 4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5">
                  <a:moveTo>
                    <a:pt x="2" y="14"/>
                  </a:moveTo>
                  <a:cubicBezTo>
                    <a:pt x="4" y="9"/>
                    <a:pt x="4" y="9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2"/>
                    <a:pt x="1" y="15"/>
                    <a:pt x="2" y="14"/>
                  </a:cubicBezTo>
                  <a:cubicBezTo>
                    <a:pt x="2" y="13"/>
                    <a:pt x="2" y="14"/>
                    <a:pt x="2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4" name="Freeform 179"/>
            <p:cNvSpPr>
              <a:spLocks/>
            </p:cNvSpPr>
            <p:nvPr/>
          </p:nvSpPr>
          <p:spPr bwMode="auto">
            <a:xfrm>
              <a:off x="2316856" y="4724564"/>
              <a:ext cx="4697" cy="15655"/>
            </a:xfrm>
            <a:custGeom>
              <a:avLst/>
              <a:gdLst>
                <a:gd name="T0" fmla="*/ 2 w 5"/>
                <a:gd name="T1" fmla="*/ 0 h 16"/>
                <a:gd name="T2" fmla="*/ 2 w 5"/>
                <a:gd name="T3" fmla="*/ 16 h 16"/>
                <a:gd name="T4" fmla="*/ 5 w 5"/>
                <a:gd name="T5" fmla="*/ 15 h 16"/>
                <a:gd name="T6" fmla="*/ 4 w 5"/>
                <a:gd name="T7" fmla="*/ 3 h 16"/>
                <a:gd name="T8" fmla="*/ 2 w 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0" y="5"/>
                    <a:pt x="2" y="10"/>
                    <a:pt x="2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5" y="8"/>
                    <a:pt x="4" y="3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5" name="Freeform 180"/>
            <p:cNvSpPr>
              <a:spLocks/>
            </p:cNvSpPr>
            <p:nvPr/>
          </p:nvSpPr>
          <p:spPr bwMode="auto">
            <a:xfrm>
              <a:off x="1469131" y="4968784"/>
              <a:ext cx="6262" cy="21917"/>
            </a:xfrm>
            <a:custGeom>
              <a:avLst/>
              <a:gdLst>
                <a:gd name="T0" fmla="*/ 6 w 6"/>
                <a:gd name="T1" fmla="*/ 2 h 22"/>
                <a:gd name="T2" fmla="*/ 4 w 6"/>
                <a:gd name="T3" fmla="*/ 0 h 22"/>
                <a:gd name="T4" fmla="*/ 3 w 6"/>
                <a:gd name="T5" fmla="*/ 4 h 22"/>
                <a:gd name="T6" fmla="*/ 3 w 6"/>
                <a:gd name="T7" fmla="*/ 10 h 22"/>
                <a:gd name="T8" fmla="*/ 3 w 6"/>
                <a:gd name="T9" fmla="*/ 16 h 22"/>
                <a:gd name="T10" fmla="*/ 2 w 6"/>
                <a:gd name="T11" fmla="*/ 19 h 22"/>
                <a:gd name="T12" fmla="*/ 1 w 6"/>
                <a:gd name="T13" fmla="*/ 20 h 22"/>
                <a:gd name="T14" fmla="*/ 4 w 6"/>
                <a:gd name="T15" fmla="*/ 22 h 22"/>
                <a:gd name="T16" fmla="*/ 6 w 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2">
                  <a:moveTo>
                    <a:pt x="6" y="2"/>
                  </a:moveTo>
                  <a:cubicBezTo>
                    <a:pt x="5" y="0"/>
                    <a:pt x="5" y="1"/>
                    <a:pt x="4" y="0"/>
                  </a:cubicBezTo>
                  <a:cubicBezTo>
                    <a:pt x="0" y="2"/>
                    <a:pt x="3" y="1"/>
                    <a:pt x="3" y="4"/>
                  </a:cubicBezTo>
                  <a:cubicBezTo>
                    <a:pt x="3" y="5"/>
                    <a:pt x="3" y="8"/>
                    <a:pt x="3" y="10"/>
                  </a:cubicBezTo>
                  <a:cubicBezTo>
                    <a:pt x="3" y="14"/>
                    <a:pt x="3" y="12"/>
                    <a:pt x="3" y="16"/>
                  </a:cubicBezTo>
                  <a:cubicBezTo>
                    <a:pt x="2" y="18"/>
                    <a:pt x="3" y="17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1"/>
                    <a:pt x="2" y="21"/>
                    <a:pt x="4" y="22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6" name="Freeform 181"/>
            <p:cNvSpPr>
              <a:spLocks/>
            </p:cNvSpPr>
            <p:nvPr/>
          </p:nvSpPr>
          <p:spPr bwMode="auto">
            <a:xfrm>
              <a:off x="2241711" y="5267014"/>
              <a:ext cx="5479" cy="15655"/>
            </a:xfrm>
            <a:custGeom>
              <a:avLst/>
              <a:gdLst>
                <a:gd name="T0" fmla="*/ 0 w 6"/>
                <a:gd name="T1" fmla="*/ 13 h 15"/>
                <a:gd name="T2" fmla="*/ 6 w 6"/>
                <a:gd name="T3" fmla="*/ 11 h 15"/>
                <a:gd name="T4" fmla="*/ 3 w 6"/>
                <a:gd name="T5" fmla="*/ 0 h 15"/>
                <a:gd name="T6" fmla="*/ 0 w 6"/>
                <a:gd name="T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5">
                  <a:moveTo>
                    <a:pt x="0" y="13"/>
                  </a:moveTo>
                  <a:cubicBezTo>
                    <a:pt x="4" y="15"/>
                    <a:pt x="3" y="13"/>
                    <a:pt x="6" y="11"/>
                  </a:cubicBezTo>
                  <a:cubicBezTo>
                    <a:pt x="6" y="3"/>
                    <a:pt x="6" y="6"/>
                    <a:pt x="3" y="0"/>
                  </a:cubicBezTo>
                  <a:cubicBezTo>
                    <a:pt x="1" y="12"/>
                    <a:pt x="3" y="7"/>
                    <a:pt x="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7" name="Freeform 182"/>
            <p:cNvSpPr>
              <a:spLocks/>
            </p:cNvSpPr>
            <p:nvPr/>
          </p:nvSpPr>
          <p:spPr bwMode="auto">
            <a:xfrm>
              <a:off x="2697275" y="4341014"/>
              <a:ext cx="6262" cy="17221"/>
            </a:xfrm>
            <a:custGeom>
              <a:avLst/>
              <a:gdLst>
                <a:gd name="T0" fmla="*/ 0 w 6"/>
                <a:gd name="T1" fmla="*/ 17 h 17"/>
                <a:gd name="T2" fmla="*/ 4 w 6"/>
                <a:gd name="T3" fmla="*/ 10 h 17"/>
                <a:gd name="T4" fmla="*/ 5 w 6"/>
                <a:gd name="T5" fmla="*/ 5 h 17"/>
                <a:gd name="T6" fmla="*/ 5 w 6"/>
                <a:gd name="T7" fmla="*/ 1 h 17"/>
                <a:gd name="T8" fmla="*/ 0 w 6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7">
                  <a:moveTo>
                    <a:pt x="0" y="17"/>
                  </a:moveTo>
                  <a:cubicBezTo>
                    <a:pt x="3" y="16"/>
                    <a:pt x="3" y="14"/>
                    <a:pt x="4" y="10"/>
                  </a:cubicBezTo>
                  <a:cubicBezTo>
                    <a:pt x="5" y="5"/>
                    <a:pt x="5" y="8"/>
                    <a:pt x="5" y="5"/>
                  </a:cubicBezTo>
                  <a:cubicBezTo>
                    <a:pt x="6" y="0"/>
                    <a:pt x="5" y="2"/>
                    <a:pt x="5" y="1"/>
                  </a:cubicBezTo>
                  <a:cubicBezTo>
                    <a:pt x="1" y="4"/>
                    <a:pt x="1" y="11"/>
                    <a:pt x="0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8" name="Freeform 183"/>
            <p:cNvSpPr>
              <a:spLocks/>
            </p:cNvSpPr>
            <p:nvPr/>
          </p:nvSpPr>
          <p:spPr bwMode="auto">
            <a:xfrm>
              <a:off x="1623334" y="5259186"/>
              <a:ext cx="8610" cy="17221"/>
            </a:xfrm>
            <a:custGeom>
              <a:avLst/>
              <a:gdLst>
                <a:gd name="T0" fmla="*/ 0 w 8"/>
                <a:gd name="T1" fmla="*/ 0 h 17"/>
                <a:gd name="T2" fmla="*/ 1 w 8"/>
                <a:gd name="T3" fmla="*/ 8 h 17"/>
                <a:gd name="T4" fmla="*/ 5 w 8"/>
                <a:gd name="T5" fmla="*/ 14 h 17"/>
                <a:gd name="T6" fmla="*/ 5 w 8"/>
                <a:gd name="T7" fmla="*/ 9 h 17"/>
                <a:gd name="T8" fmla="*/ 0 w 8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cubicBezTo>
                    <a:pt x="0" y="2"/>
                    <a:pt x="1" y="4"/>
                    <a:pt x="1" y="8"/>
                  </a:cubicBezTo>
                  <a:cubicBezTo>
                    <a:pt x="5" y="12"/>
                    <a:pt x="3" y="11"/>
                    <a:pt x="5" y="14"/>
                  </a:cubicBezTo>
                  <a:cubicBezTo>
                    <a:pt x="6" y="13"/>
                    <a:pt x="8" y="17"/>
                    <a:pt x="5" y="9"/>
                  </a:cubicBezTo>
                  <a:cubicBezTo>
                    <a:pt x="2" y="0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89" name="Freeform 184"/>
            <p:cNvSpPr>
              <a:spLocks/>
            </p:cNvSpPr>
            <p:nvPr/>
          </p:nvSpPr>
          <p:spPr bwMode="auto">
            <a:xfrm>
              <a:off x="1598286" y="5456441"/>
              <a:ext cx="6262" cy="13307"/>
            </a:xfrm>
            <a:custGeom>
              <a:avLst/>
              <a:gdLst>
                <a:gd name="T0" fmla="*/ 4 w 6"/>
                <a:gd name="T1" fmla="*/ 13 h 13"/>
                <a:gd name="T2" fmla="*/ 4 w 6"/>
                <a:gd name="T3" fmla="*/ 1 h 13"/>
                <a:gd name="T4" fmla="*/ 0 w 6"/>
                <a:gd name="T5" fmla="*/ 0 h 13"/>
                <a:gd name="T6" fmla="*/ 4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3"/>
                  </a:moveTo>
                  <a:cubicBezTo>
                    <a:pt x="6" y="8"/>
                    <a:pt x="4" y="8"/>
                    <a:pt x="4" y="1"/>
                  </a:cubicBezTo>
                  <a:cubicBezTo>
                    <a:pt x="1" y="3"/>
                    <a:pt x="2" y="2"/>
                    <a:pt x="0" y="0"/>
                  </a:cubicBezTo>
                  <a:cubicBezTo>
                    <a:pt x="0" y="5"/>
                    <a:pt x="1" y="11"/>
                    <a:pt x="4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0" name="Freeform 185"/>
            <p:cNvSpPr>
              <a:spLocks/>
            </p:cNvSpPr>
            <p:nvPr/>
          </p:nvSpPr>
          <p:spPr bwMode="auto">
            <a:xfrm>
              <a:off x="2078115" y="6018459"/>
              <a:ext cx="5479" cy="19569"/>
            </a:xfrm>
            <a:custGeom>
              <a:avLst/>
              <a:gdLst>
                <a:gd name="T0" fmla="*/ 2 w 6"/>
                <a:gd name="T1" fmla="*/ 18 h 19"/>
                <a:gd name="T2" fmla="*/ 4 w 6"/>
                <a:gd name="T3" fmla="*/ 9 h 19"/>
                <a:gd name="T4" fmla="*/ 4 w 6"/>
                <a:gd name="T5" fmla="*/ 3 h 19"/>
                <a:gd name="T6" fmla="*/ 3 w 6"/>
                <a:gd name="T7" fmla="*/ 0 h 19"/>
                <a:gd name="T8" fmla="*/ 2 w 6"/>
                <a:gd name="T9" fmla="*/ 19 h 19"/>
                <a:gd name="T10" fmla="*/ 2 w 6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9">
                  <a:moveTo>
                    <a:pt x="2" y="18"/>
                  </a:moveTo>
                  <a:cubicBezTo>
                    <a:pt x="6" y="16"/>
                    <a:pt x="4" y="16"/>
                    <a:pt x="4" y="9"/>
                  </a:cubicBezTo>
                  <a:cubicBezTo>
                    <a:pt x="4" y="7"/>
                    <a:pt x="5" y="6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4" y="7"/>
                    <a:pt x="2" y="19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1" name="Freeform 186"/>
            <p:cNvSpPr>
              <a:spLocks/>
            </p:cNvSpPr>
            <p:nvPr/>
          </p:nvSpPr>
          <p:spPr bwMode="auto">
            <a:xfrm>
              <a:off x="2208053" y="4254128"/>
              <a:ext cx="5479" cy="16438"/>
            </a:xfrm>
            <a:custGeom>
              <a:avLst/>
              <a:gdLst>
                <a:gd name="T0" fmla="*/ 5 w 5"/>
                <a:gd name="T1" fmla="*/ 6 h 17"/>
                <a:gd name="T2" fmla="*/ 2 w 5"/>
                <a:gd name="T3" fmla="*/ 0 h 17"/>
                <a:gd name="T4" fmla="*/ 2 w 5"/>
                <a:gd name="T5" fmla="*/ 4 h 17"/>
                <a:gd name="T6" fmla="*/ 2 w 5"/>
                <a:gd name="T7" fmla="*/ 13 h 17"/>
                <a:gd name="T8" fmla="*/ 4 w 5"/>
                <a:gd name="T9" fmla="*/ 15 h 17"/>
                <a:gd name="T10" fmla="*/ 5 w 5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5" y="6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2" y="2"/>
                    <a:pt x="2" y="4"/>
                  </a:cubicBezTo>
                  <a:cubicBezTo>
                    <a:pt x="2" y="7"/>
                    <a:pt x="1" y="9"/>
                    <a:pt x="2" y="13"/>
                  </a:cubicBezTo>
                  <a:cubicBezTo>
                    <a:pt x="3" y="17"/>
                    <a:pt x="2" y="14"/>
                    <a:pt x="4" y="15"/>
                  </a:cubicBezTo>
                  <a:cubicBezTo>
                    <a:pt x="5" y="13"/>
                    <a:pt x="5" y="10"/>
                    <a:pt x="5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2" name="Freeform 187"/>
            <p:cNvSpPr>
              <a:spLocks/>
            </p:cNvSpPr>
            <p:nvPr/>
          </p:nvSpPr>
          <p:spPr bwMode="auto">
            <a:xfrm>
              <a:off x="2181439" y="5517496"/>
              <a:ext cx="4697" cy="17221"/>
            </a:xfrm>
            <a:custGeom>
              <a:avLst/>
              <a:gdLst>
                <a:gd name="T0" fmla="*/ 4 w 5"/>
                <a:gd name="T1" fmla="*/ 0 h 17"/>
                <a:gd name="T2" fmla="*/ 1 w 5"/>
                <a:gd name="T3" fmla="*/ 1 h 17"/>
                <a:gd name="T4" fmla="*/ 3 w 5"/>
                <a:gd name="T5" fmla="*/ 7 h 17"/>
                <a:gd name="T6" fmla="*/ 4 w 5"/>
                <a:gd name="T7" fmla="*/ 14 h 17"/>
                <a:gd name="T8" fmla="*/ 5 w 5"/>
                <a:gd name="T9" fmla="*/ 10 h 17"/>
                <a:gd name="T10" fmla="*/ 5 w 5"/>
                <a:gd name="T11" fmla="*/ 5 h 17"/>
                <a:gd name="T12" fmla="*/ 4 w 5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">
                  <a:moveTo>
                    <a:pt x="4" y="0"/>
                  </a:moveTo>
                  <a:cubicBezTo>
                    <a:pt x="2" y="0"/>
                    <a:pt x="3" y="0"/>
                    <a:pt x="1" y="1"/>
                  </a:cubicBezTo>
                  <a:cubicBezTo>
                    <a:pt x="2" y="3"/>
                    <a:pt x="3" y="4"/>
                    <a:pt x="3" y="7"/>
                  </a:cubicBezTo>
                  <a:cubicBezTo>
                    <a:pt x="2" y="15"/>
                    <a:pt x="0" y="12"/>
                    <a:pt x="4" y="14"/>
                  </a:cubicBezTo>
                  <a:cubicBezTo>
                    <a:pt x="5" y="12"/>
                    <a:pt x="5" y="17"/>
                    <a:pt x="5" y="10"/>
                  </a:cubicBezTo>
                  <a:cubicBezTo>
                    <a:pt x="5" y="10"/>
                    <a:pt x="5" y="6"/>
                    <a:pt x="5" y="5"/>
                  </a:cubicBezTo>
                  <a:cubicBezTo>
                    <a:pt x="5" y="3"/>
                    <a:pt x="5" y="1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3" name="Freeform 188"/>
            <p:cNvSpPr>
              <a:spLocks/>
            </p:cNvSpPr>
            <p:nvPr/>
          </p:nvSpPr>
          <p:spPr bwMode="auto">
            <a:xfrm>
              <a:off x="2610389" y="5771891"/>
              <a:ext cx="7045" cy="14090"/>
            </a:xfrm>
            <a:custGeom>
              <a:avLst/>
              <a:gdLst>
                <a:gd name="T0" fmla="*/ 6 w 7"/>
                <a:gd name="T1" fmla="*/ 6 h 14"/>
                <a:gd name="T2" fmla="*/ 3 w 7"/>
                <a:gd name="T3" fmla="*/ 2 h 14"/>
                <a:gd name="T4" fmla="*/ 2 w 7"/>
                <a:gd name="T5" fmla="*/ 0 h 14"/>
                <a:gd name="T6" fmla="*/ 5 w 7"/>
                <a:gd name="T7" fmla="*/ 14 h 14"/>
                <a:gd name="T8" fmla="*/ 6 w 7"/>
                <a:gd name="T9" fmla="*/ 11 h 14"/>
                <a:gd name="T10" fmla="*/ 5 w 7"/>
                <a:gd name="T11" fmla="*/ 9 h 14"/>
                <a:gd name="T12" fmla="*/ 6 w 7"/>
                <a:gd name="T13" fmla="*/ 7 h 14"/>
                <a:gd name="T14" fmla="*/ 6 w 7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6" y="6"/>
                  </a:moveTo>
                  <a:cubicBezTo>
                    <a:pt x="3" y="5"/>
                    <a:pt x="4" y="5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3" y="13"/>
                    <a:pt x="5" y="14"/>
                  </a:cubicBezTo>
                  <a:cubicBezTo>
                    <a:pt x="5" y="14"/>
                    <a:pt x="7" y="13"/>
                    <a:pt x="6" y="11"/>
                  </a:cubicBezTo>
                  <a:cubicBezTo>
                    <a:pt x="6" y="7"/>
                    <a:pt x="6" y="10"/>
                    <a:pt x="5" y="9"/>
                  </a:cubicBezTo>
                  <a:cubicBezTo>
                    <a:pt x="5" y="8"/>
                    <a:pt x="5" y="8"/>
                    <a:pt x="6" y="7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4" name="Freeform 189"/>
            <p:cNvSpPr>
              <a:spLocks/>
            </p:cNvSpPr>
            <p:nvPr/>
          </p:nvSpPr>
          <p:spPr bwMode="auto">
            <a:xfrm>
              <a:off x="1285966" y="4336317"/>
              <a:ext cx="6262" cy="11741"/>
            </a:xfrm>
            <a:custGeom>
              <a:avLst/>
              <a:gdLst>
                <a:gd name="T0" fmla="*/ 4 w 6"/>
                <a:gd name="T1" fmla="*/ 9 h 12"/>
                <a:gd name="T2" fmla="*/ 4 w 6"/>
                <a:gd name="T3" fmla="*/ 2 h 12"/>
                <a:gd name="T4" fmla="*/ 4 w 6"/>
                <a:gd name="T5" fmla="*/ 2 h 12"/>
                <a:gd name="T6" fmla="*/ 0 w 6"/>
                <a:gd name="T7" fmla="*/ 0 h 12"/>
                <a:gd name="T8" fmla="*/ 2 w 6"/>
                <a:gd name="T9" fmla="*/ 11 h 12"/>
                <a:gd name="T10" fmla="*/ 6 w 6"/>
                <a:gd name="T11" fmla="*/ 12 h 12"/>
                <a:gd name="T12" fmla="*/ 4 w 6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4" y="9"/>
                  </a:moveTo>
                  <a:cubicBezTo>
                    <a:pt x="3" y="6"/>
                    <a:pt x="4" y="7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6"/>
                    <a:pt x="1" y="5"/>
                    <a:pt x="2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4" y="9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5" name="Freeform 190"/>
            <p:cNvSpPr>
              <a:spLocks/>
            </p:cNvSpPr>
            <p:nvPr/>
          </p:nvSpPr>
          <p:spPr bwMode="auto">
            <a:xfrm>
              <a:off x="1657775" y="4668988"/>
              <a:ext cx="5479" cy="20352"/>
            </a:xfrm>
            <a:custGeom>
              <a:avLst/>
              <a:gdLst>
                <a:gd name="T0" fmla="*/ 2 w 5"/>
                <a:gd name="T1" fmla="*/ 3 h 20"/>
                <a:gd name="T2" fmla="*/ 2 w 5"/>
                <a:gd name="T3" fmla="*/ 2 h 20"/>
                <a:gd name="T4" fmla="*/ 1 w 5"/>
                <a:gd name="T5" fmla="*/ 0 h 20"/>
                <a:gd name="T6" fmla="*/ 0 w 5"/>
                <a:gd name="T7" fmla="*/ 3 h 20"/>
                <a:gd name="T8" fmla="*/ 0 w 5"/>
                <a:gd name="T9" fmla="*/ 5 h 20"/>
                <a:gd name="T10" fmla="*/ 3 w 5"/>
                <a:gd name="T11" fmla="*/ 20 h 20"/>
                <a:gd name="T12" fmla="*/ 3 w 5"/>
                <a:gd name="T13" fmla="*/ 7 h 20"/>
                <a:gd name="T14" fmla="*/ 2 w 5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0"/>
                    <a:pt x="0" y="3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16"/>
                    <a:pt x="5" y="12"/>
                    <a:pt x="3" y="7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6" name="Freeform 191"/>
            <p:cNvSpPr>
              <a:spLocks/>
            </p:cNvSpPr>
            <p:nvPr/>
          </p:nvSpPr>
          <p:spPr bwMode="auto">
            <a:xfrm>
              <a:off x="1807282" y="4942953"/>
              <a:ext cx="3914" cy="12524"/>
            </a:xfrm>
            <a:custGeom>
              <a:avLst/>
              <a:gdLst>
                <a:gd name="T0" fmla="*/ 0 w 4"/>
                <a:gd name="T1" fmla="*/ 10 h 13"/>
                <a:gd name="T2" fmla="*/ 4 w 4"/>
                <a:gd name="T3" fmla="*/ 13 h 13"/>
                <a:gd name="T4" fmla="*/ 3 w 4"/>
                <a:gd name="T5" fmla="*/ 0 h 13"/>
                <a:gd name="T6" fmla="*/ 0 w 4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10"/>
                  </a:moveTo>
                  <a:cubicBezTo>
                    <a:pt x="2" y="12"/>
                    <a:pt x="1" y="12"/>
                    <a:pt x="4" y="1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0" y="6"/>
                    <a:pt x="0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7" name="Freeform 192"/>
            <p:cNvSpPr>
              <a:spLocks/>
            </p:cNvSpPr>
            <p:nvPr/>
          </p:nvSpPr>
          <p:spPr bwMode="auto">
            <a:xfrm>
              <a:off x="2629175" y="5658392"/>
              <a:ext cx="3131" cy="19569"/>
            </a:xfrm>
            <a:custGeom>
              <a:avLst/>
              <a:gdLst>
                <a:gd name="T0" fmla="*/ 2 w 3"/>
                <a:gd name="T1" fmla="*/ 17 h 19"/>
                <a:gd name="T2" fmla="*/ 3 w 3"/>
                <a:gd name="T3" fmla="*/ 13 h 19"/>
                <a:gd name="T4" fmla="*/ 3 w 3"/>
                <a:gd name="T5" fmla="*/ 4 h 19"/>
                <a:gd name="T6" fmla="*/ 1 w 3"/>
                <a:gd name="T7" fmla="*/ 1 h 19"/>
                <a:gd name="T8" fmla="*/ 0 w 3"/>
                <a:gd name="T9" fmla="*/ 15 h 19"/>
                <a:gd name="T10" fmla="*/ 2 w 3"/>
                <a:gd name="T1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">
                  <a:moveTo>
                    <a:pt x="2" y="17"/>
                  </a:moveTo>
                  <a:cubicBezTo>
                    <a:pt x="3" y="16"/>
                    <a:pt x="3" y="17"/>
                    <a:pt x="3" y="1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0"/>
                    <a:pt x="2" y="2"/>
                    <a:pt x="1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9"/>
                    <a:pt x="0" y="16"/>
                    <a:pt x="2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8" name="Freeform 193"/>
            <p:cNvSpPr>
              <a:spLocks/>
            </p:cNvSpPr>
            <p:nvPr/>
          </p:nvSpPr>
          <p:spPr bwMode="auto">
            <a:xfrm>
              <a:off x="2288676" y="4657247"/>
              <a:ext cx="10176" cy="8610"/>
            </a:xfrm>
            <a:custGeom>
              <a:avLst/>
              <a:gdLst>
                <a:gd name="T0" fmla="*/ 7 w 10"/>
                <a:gd name="T1" fmla="*/ 7 h 9"/>
                <a:gd name="T2" fmla="*/ 0 w 10"/>
                <a:gd name="T3" fmla="*/ 0 h 9"/>
                <a:gd name="T4" fmla="*/ 3 w 10"/>
                <a:gd name="T5" fmla="*/ 9 h 9"/>
                <a:gd name="T6" fmla="*/ 4 w 10"/>
                <a:gd name="T7" fmla="*/ 9 h 9"/>
                <a:gd name="T8" fmla="*/ 5 w 10"/>
                <a:gd name="T9" fmla="*/ 8 h 9"/>
                <a:gd name="T10" fmla="*/ 7 w 10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7" y="7"/>
                  </a:moveTo>
                  <a:cubicBezTo>
                    <a:pt x="3" y="2"/>
                    <a:pt x="7" y="1"/>
                    <a:pt x="0" y="0"/>
                  </a:cubicBezTo>
                  <a:cubicBezTo>
                    <a:pt x="0" y="6"/>
                    <a:pt x="1" y="4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10" y="6"/>
                    <a:pt x="3" y="9"/>
                    <a:pt x="7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399" name="Freeform 194"/>
            <p:cNvSpPr>
              <a:spLocks/>
            </p:cNvSpPr>
            <p:nvPr/>
          </p:nvSpPr>
          <p:spPr bwMode="auto">
            <a:xfrm>
              <a:off x="2838171" y="4218904"/>
              <a:ext cx="4697" cy="10959"/>
            </a:xfrm>
            <a:custGeom>
              <a:avLst/>
              <a:gdLst>
                <a:gd name="T0" fmla="*/ 5 w 5"/>
                <a:gd name="T1" fmla="*/ 4 h 11"/>
                <a:gd name="T2" fmla="*/ 4 w 5"/>
                <a:gd name="T3" fmla="*/ 1 h 11"/>
                <a:gd name="T4" fmla="*/ 3 w 5"/>
                <a:gd name="T5" fmla="*/ 0 h 11"/>
                <a:gd name="T6" fmla="*/ 2 w 5"/>
                <a:gd name="T7" fmla="*/ 11 h 11"/>
                <a:gd name="T8" fmla="*/ 4 w 5"/>
                <a:gd name="T9" fmla="*/ 10 h 11"/>
                <a:gd name="T10" fmla="*/ 5 w 5"/>
                <a:gd name="T11" fmla="*/ 9 h 11"/>
                <a:gd name="T12" fmla="*/ 5 w 5"/>
                <a:gd name="T13" fmla="*/ 3 h 11"/>
                <a:gd name="T14" fmla="*/ 5 w 5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1">
                  <a:moveTo>
                    <a:pt x="5" y="4"/>
                  </a:moveTo>
                  <a:cubicBezTo>
                    <a:pt x="5" y="4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3"/>
                    <a:pt x="2" y="4"/>
                    <a:pt x="2" y="11"/>
                  </a:cubicBezTo>
                  <a:cubicBezTo>
                    <a:pt x="5" y="10"/>
                    <a:pt x="2" y="11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7"/>
                    <a:pt x="5" y="5"/>
                    <a:pt x="5" y="3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0" name="Freeform 195"/>
            <p:cNvSpPr>
              <a:spLocks/>
            </p:cNvSpPr>
            <p:nvPr/>
          </p:nvSpPr>
          <p:spPr bwMode="auto">
            <a:xfrm>
              <a:off x="2199442" y="5604381"/>
              <a:ext cx="4697" cy="15655"/>
            </a:xfrm>
            <a:custGeom>
              <a:avLst/>
              <a:gdLst>
                <a:gd name="T0" fmla="*/ 4 w 5"/>
                <a:gd name="T1" fmla="*/ 6 h 16"/>
                <a:gd name="T2" fmla="*/ 0 w 5"/>
                <a:gd name="T3" fmla="*/ 1 h 16"/>
                <a:gd name="T4" fmla="*/ 2 w 5"/>
                <a:gd name="T5" fmla="*/ 8 h 16"/>
                <a:gd name="T6" fmla="*/ 4 w 5"/>
                <a:gd name="T7" fmla="*/ 14 h 16"/>
                <a:gd name="T8" fmla="*/ 5 w 5"/>
                <a:gd name="T9" fmla="*/ 10 h 16"/>
                <a:gd name="T10" fmla="*/ 3 w 5"/>
                <a:gd name="T11" fmla="*/ 6 h 16"/>
                <a:gd name="T12" fmla="*/ 4 w 5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6">
                  <a:moveTo>
                    <a:pt x="4" y="6"/>
                  </a:moveTo>
                  <a:cubicBezTo>
                    <a:pt x="2" y="0"/>
                    <a:pt x="5" y="2"/>
                    <a:pt x="0" y="1"/>
                  </a:cubicBezTo>
                  <a:cubicBezTo>
                    <a:pt x="1" y="8"/>
                    <a:pt x="1" y="3"/>
                    <a:pt x="2" y="8"/>
                  </a:cubicBezTo>
                  <a:cubicBezTo>
                    <a:pt x="3" y="13"/>
                    <a:pt x="1" y="11"/>
                    <a:pt x="4" y="14"/>
                  </a:cubicBezTo>
                  <a:cubicBezTo>
                    <a:pt x="4" y="13"/>
                    <a:pt x="5" y="16"/>
                    <a:pt x="5" y="10"/>
                  </a:cubicBezTo>
                  <a:cubicBezTo>
                    <a:pt x="5" y="9"/>
                    <a:pt x="4" y="8"/>
                    <a:pt x="3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1" name="Freeform 196"/>
            <p:cNvSpPr>
              <a:spLocks/>
            </p:cNvSpPr>
            <p:nvPr/>
          </p:nvSpPr>
          <p:spPr bwMode="auto">
            <a:xfrm>
              <a:off x="2525069" y="5487751"/>
              <a:ext cx="5479" cy="11741"/>
            </a:xfrm>
            <a:custGeom>
              <a:avLst/>
              <a:gdLst>
                <a:gd name="T0" fmla="*/ 3 w 6"/>
                <a:gd name="T1" fmla="*/ 8 h 12"/>
                <a:gd name="T2" fmla="*/ 3 w 6"/>
                <a:gd name="T3" fmla="*/ 5 h 12"/>
                <a:gd name="T4" fmla="*/ 6 w 6"/>
                <a:gd name="T5" fmla="*/ 8 h 12"/>
                <a:gd name="T6" fmla="*/ 4 w 6"/>
                <a:gd name="T7" fmla="*/ 0 h 12"/>
                <a:gd name="T8" fmla="*/ 1 w 6"/>
                <a:gd name="T9" fmla="*/ 0 h 12"/>
                <a:gd name="T10" fmla="*/ 1 w 6"/>
                <a:gd name="T11" fmla="*/ 6 h 12"/>
                <a:gd name="T12" fmla="*/ 2 w 6"/>
                <a:gd name="T13" fmla="*/ 10 h 12"/>
                <a:gd name="T14" fmla="*/ 3 w 6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3" y="8"/>
                  </a:moveTo>
                  <a:cubicBezTo>
                    <a:pt x="3" y="8"/>
                    <a:pt x="3" y="6"/>
                    <a:pt x="3" y="5"/>
                  </a:cubicBezTo>
                  <a:cubicBezTo>
                    <a:pt x="5" y="8"/>
                    <a:pt x="3" y="6"/>
                    <a:pt x="6" y="8"/>
                  </a:cubicBezTo>
                  <a:cubicBezTo>
                    <a:pt x="5" y="4"/>
                    <a:pt x="5" y="3"/>
                    <a:pt x="4" y="0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1"/>
                    <a:pt x="1" y="5"/>
                    <a:pt x="2" y="10"/>
                  </a:cubicBezTo>
                  <a:cubicBezTo>
                    <a:pt x="3" y="9"/>
                    <a:pt x="3" y="12"/>
                    <a:pt x="3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2" name="Freeform 197"/>
            <p:cNvSpPr>
              <a:spLocks/>
            </p:cNvSpPr>
            <p:nvPr/>
          </p:nvSpPr>
          <p:spPr bwMode="auto">
            <a:xfrm>
              <a:off x="1281270" y="4318314"/>
              <a:ext cx="8610" cy="10176"/>
            </a:xfrm>
            <a:custGeom>
              <a:avLst/>
              <a:gdLst>
                <a:gd name="T0" fmla="*/ 5 w 9"/>
                <a:gd name="T1" fmla="*/ 3 h 10"/>
                <a:gd name="T2" fmla="*/ 0 w 9"/>
                <a:gd name="T3" fmla="*/ 3 h 10"/>
                <a:gd name="T4" fmla="*/ 0 w 9"/>
                <a:gd name="T5" fmla="*/ 3 h 10"/>
                <a:gd name="T6" fmla="*/ 2 w 9"/>
                <a:gd name="T7" fmla="*/ 4 h 10"/>
                <a:gd name="T8" fmla="*/ 2 w 9"/>
                <a:gd name="T9" fmla="*/ 7 h 10"/>
                <a:gd name="T10" fmla="*/ 5 w 9"/>
                <a:gd name="T11" fmla="*/ 6 h 10"/>
                <a:gd name="T12" fmla="*/ 4 w 9"/>
                <a:gd name="T13" fmla="*/ 10 h 10"/>
                <a:gd name="T14" fmla="*/ 9 w 9"/>
                <a:gd name="T15" fmla="*/ 10 h 10"/>
                <a:gd name="T16" fmla="*/ 7 w 9"/>
                <a:gd name="T17" fmla="*/ 6 h 10"/>
                <a:gd name="T18" fmla="*/ 5 w 9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5" y="3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7"/>
                    <a:pt x="2" y="5"/>
                    <a:pt x="2" y="7"/>
                  </a:cubicBezTo>
                  <a:cubicBezTo>
                    <a:pt x="4" y="6"/>
                    <a:pt x="3" y="6"/>
                    <a:pt x="5" y="6"/>
                  </a:cubicBezTo>
                  <a:cubicBezTo>
                    <a:pt x="4" y="9"/>
                    <a:pt x="5" y="7"/>
                    <a:pt x="4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8"/>
                    <a:pt x="8" y="8"/>
                    <a:pt x="7" y="6"/>
                  </a:cubicBezTo>
                  <a:cubicBezTo>
                    <a:pt x="6" y="4"/>
                    <a:pt x="7" y="4"/>
                    <a:pt x="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3" name="Freeform 198"/>
            <p:cNvSpPr>
              <a:spLocks/>
            </p:cNvSpPr>
            <p:nvPr/>
          </p:nvSpPr>
          <p:spPr bwMode="auto">
            <a:xfrm>
              <a:off x="2092205" y="6056031"/>
              <a:ext cx="3914" cy="12524"/>
            </a:xfrm>
            <a:custGeom>
              <a:avLst/>
              <a:gdLst>
                <a:gd name="T0" fmla="*/ 0 w 4"/>
                <a:gd name="T1" fmla="*/ 8 h 13"/>
                <a:gd name="T2" fmla="*/ 4 w 4"/>
                <a:gd name="T3" fmla="*/ 0 h 13"/>
                <a:gd name="T4" fmla="*/ 0 w 4"/>
                <a:gd name="T5" fmla="*/ 0 h 13"/>
                <a:gd name="T6" fmla="*/ 0 w 4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3">
                  <a:moveTo>
                    <a:pt x="0" y="8"/>
                  </a:moveTo>
                  <a:cubicBezTo>
                    <a:pt x="4" y="8"/>
                    <a:pt x="2" y="13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4" name="Freeform 199"/>
            <p:cNvSpPr>
              <a:spLocks/>
            </p:cNvSpPr>
            <p:nvPr/>
          </p:nvSpPr>
          <p:spPr bwMode="auto">
            <a:xfrm>
              <a:off x="2955584" y="5202045"/>
              <a:ext cx="3914" cy="10959"/>
            </a:xfrm>
            <a:custGeom>
              <a:avLst/>
              <a:gdLst>
                <a:gd name="T0" fmla="*/ 0 w 4"/>
                <a:gd name="T1" fmla="*/ 11 h 11"/>
                <a:gd name="T2" fmla="*/ 4 w 4"/>
                <a:gd name="T3" fmla="*/ 9 h 11"/>
                <a:gd name="T4" fmla="*/ 3 w 4"/>
                <a:gd name="T5" fmla="*/ 0 h 11"/>
                <a:gd name="T6" fmla="*/ 1 w 4"/>
                <a:gd name="T7" fmla="*/ 0 h 11"/>
                <a:gd name="T8" fmla="*/ 1 w 4"/>
                <a:gd name="T9" fmla="*/ 0 h 11"/>
                <a:gd name="T10" fmla="*/ 0 w 4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3" y="10"/>
                    <a:pt x="0" y="10"/>
                    <a:pt x="4" y="9"/>
                  </a:cubicBezTo>
                  <a:cubicBezTo>
                    <a:pt x="3" y="4"/>
                    <a:pt x="4" y="3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5" name="Freeform 200"/>
            <p:cNvSpPr>
              <a:spLocks/>
            </p:cNvSpPr>
            <p:nvPr/>
          </p:nvSpPr>
          <p:spPr bwMode="auto">
            <a:xfrm>
              <a:off x="2319987" y="4820843"/>
              <a:ext cx="4697" cy="12524"/>
            </a:xfrm>
            <a:custGeom>
              <a:avLst/>
              <a:gdLst>
                <a:gd name="T0" fmla="*/ 0 w 5"/>
                <a:gd name="T1" fmla="*/ 12 h 12"/>
                <a:gd name="T2" fmla="*/ 5 w 5"/>
                <a:gd name="T3" fmla="*/ 9 h 12"/>
                <a:gd name="T4" fmla="*/ 3 w 5"/>
                <a:gd name="T5" fmla="*/ 1 h 12"/>
                <a:gd name="T6" fmla="*/ 2 w 5"/>
                <a:gd name="T7" fmla="*/ 3 h 12"/>
                <a:gd name="T8" fmla="*/ 2 w 5"/>
                <a:gd name="T9" fmla="*/ 4 h 12"/>
                <a:gd name="T10" fmla="*/ 0 w 5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4" y="12"/>
                    <a:pt x="4" y="12"/>
                    <a:pt x="5" y="9"/>
                  </a:cubicBezTo>
                  <a:cubicBezTo>
                    <a:pt x="5" y="5"/>
                    <a:pt x="4" y="3"/>
                    <a:pt x="3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6"/>
                    <a:pt x="2" y="0"/>
                    <a:pt x="2" y="4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6" name="Freeform 201"/>
            <p:cNvSpPr>
              <a:spLocks/>
            </p:cNvSpPr>
            <p:nvPr/>
          </p:nvSpPr>
          <p:spPr bwMode="auto">
            <a:xfrm>
              <a:off x="2313725" y="5704574"/>
              <a:ext cx="5479" cy="17221"/>
            </a:xfrm>
            <a:custGeom>
              <a:avLst/>
              <a:gdLst>
                <a:gd name="T0" fmla="*/ 1 w 5"/>
                <a:gd name="T1" fmla="*/ 11 h 17"/>
                <a:gd name="T2" fmla="*/ 2 w 5"/>
                <a:gd name="T3" fmla="*/ 14 h 17"/>
                <a:gd name="T4" fmla="*/ 4 w 5"/>
                <a:gd name="T5" fmla="*/ 0 h 17"/>
                <a:gd name="T6" fmla="*/ 1 w 5"/>
                <a:gd name="T7" fmla="*/ 3 h 17"/>
                <a:gd name="T8" fmla="*/ 1 w 5"/>
                <a:gd name="T9" fmla="*/ 7 h 17"/>
                <a:gd name="T10" fmla="*/ 1 w 5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7">
                  <a:moveTo>
                    <a:pt x="1" y="11"/>
                  </a:moveTo>
                  <a:cubicBezTo>
                    <a:pt x="1" y="17"/>
                    <a:pt x="1" y="12"/>
                    <a:pt x="2" y="14"/>
                  </a:cubicBezTo>
                  <a:cubicBezTo>
                    <a:pt x="5" y="12"/>
                    <a:pt x="4" y="16"/>
                    <a:pt x="4" y="0"/>
                  </a:cubicBezTo>
                  <a:cubicBezTo>
                    <a:pt x="4" y="1"/>
                    <a:pt x="2" y="1"/>
                    <a:pt x="1" y="3"/>
                  </a:cubicBezTo>
                  <a:cubicBezTo>
                    <a:pt x="0" y="8"/>
                    <a:pt x="2" y="2"/>
                    <a:pt x="1" y="7"/>
                  </a:cubicBezTo>
                  <a:cubicBezTo>
                    <a:pt x="1" y="9"/>
                    <a:pt x="1" y="8"/>
                    <a:pt x="1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7" name="Freeform 202"/>
            <p:cNvSpPr>
              <a:spLocks/>
            </p:cNvSpPr>
            <p:nvPr/>
          </p:nvSpPr>
          <p:spPr bwMode="auto">
            <a:xfrm>
              <a:off x="2305114" y="5721012"/>
              <a:ext cx="3914" cy="24265"/>
            </a:xfrm>
            <a:custGeom>
              <a:avLst/>
              <a:gdLst>
                <a:gd name="T0" fmla="*/ 0 w 4"/>
                <a:gd name="T1" fmla="*/ 24 h 24"/>
                <a:gd name="T2" fmla="*/ 2 w 4"/>
                <a:gd name="T3" fmla="*/ 11 h 24"/>
                <a:gd name="T4" fmla="*/ 3 w 4"/>
                <a:gd name="T5" fmla="*/ 5 h 24"/>
                <a:gd name="T6" fmla="*/ 3 w 4"/>
                <a:gd name="T7" fmla="*/ 0 h 24"/>
                <a:gd name="T8" fmla="*/ 0 w 4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4">
                  <a:moveTo>
                    <a:pt x="0" y="24"/>
                  </a:moveTo>
                  <a:cubicBezTo>
                    <a:pt x="1" y="20"/>
                    <a:pt x="2" y="16"/>
                    <a:pt x="2" y="11"/>
                  </a:cubicBezTo>
                  <a:cubicBezTo>
                    <a:pt x="2" y="7"/>
                    <a:pt x="2" y="9"/>
                    <a:pt x="3" y="5"/>
                  </a:cubicBezTo>
                  <a:cubicBezTo>
                    <a:pt x="4" y="2"/>
                    <a:pt x="4" y="3"/>
                    <a:pt x="3" y="0"/>
                  </a:cubicBezTo>
                  <a:cubicBezTo>
                    <a:pt x="0" y="6"/>
                    <a:pt x="0" y="15"/>
                    <a:pt x="0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8" name="Freeform 203"/>
            <p:cNvSpPr>
              <a:spLocks/>
            </p:cNvSpPr>
            <p:nvPr/>
          </p:nvSpPr>
          <p:spPr bwMode="auto">
            <a:xfrm>
              <a:off x="2512545" y="5325720"/>
              <a:ext cx="6262" cy="13307"/>
            </a:xfrm>
            <a:custGeom>
              <a:avLst/>
              <a:gdLst>
                <a:gd name="T0" fmla="*/ 0 w 6"/>
                <a:gd name="T1" fmla="*/ 13 h 13"/>
                <a:gd name="T2" fmla="*/ 3 w 6"/>
                <a:gd name="T3" fmla="*/ 10 h 13"/>
                <a:gd name="T4" fmla="*/ 2 w 6"/>
                <a:gd name="T5" fmla="*/ 0 h 13"/>
                <a:gd name="T6" fmla="*/ 0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3" y="12"/>
                    <a:pt x="2" y="13"/>
                    <a:pt x="3" y="10"/>
                  </a:cubicBezTo>
                  <a:cubicBezTo>
                    <a:pt x="6" y="5"/>
                    <a:pt x="6" y="2"/>
                    <a:pt x="2" y="0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  <p:sp>
          <p:nvSpPr>
            <p:cNvPr id="409" name="Freeform 204"/>
            <p:cNvSpPr>
              <a:spLocks/>
            </p:cNvSpPr>
            <p:nvPr/>
          </p:nvSpPr>
          <p:spPr bwMode="auto">
            <a:xfrm>
              <a:off x="3058908" y="4965653"/>
              <a:ext cx="5479" cy="10176"/>
            </a:xfrm>
            <a:custGeom>
              <a:avLst/>
              <a:gdLst>
                <a:gd name="T0" fmla="*/ 2 w 5"/>
                <a:gd name="T1" fmla="*/ 10 h 10"/>
                <a:gd name="T2" fmla="*/ 5 w 5"/>
                <a:gd name="T3" fmla="*/ 9 h 10"/>
                <a:gd name="T4" fmla="*/ 1 w 5"/>
                <a:gd name="T5" fmla="*/ 0 h 10"/>
                <a:gd name="T6" fmla="*/ 2 w 5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0">
                  <a:moveTo>
                    <a:pt x="2" y="10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5" y="4"/>
                    <a:pt x="3" y="1"/>
                    <a:pt x="1" y="0"/>
                  </a:cubicBezTo>
                  <a:cubicBezTo>
                    <a:pt x="0" y="4"/>
                    <a:pt x="1" y="6"/>
                    <a:pt x="2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solidFill>
                  <a:schemeClr val="accent5">
                    <a:lumMod val="40000"/>
                    <a:lumOff val="60000"/>
                  </a:schemeClr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4401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제목 13">
            <a:extLst>
              <a:ext uri="{FF2B5EF4-FFF2-40B4-BE49-F238E27FC236}">
                <a16:creationId xmlns:a16="http://schemas.microsoft.com/office/drawing/2014/main" id="{71680906-377C-41C4-B996-DF0622713F6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11420" y="3855633"/>
            <a:ext cx="2574743" cy="896250"/>
          </a:xfrm>
        </p:spPr>
        <p:txBody>
          <a:bodyPr>
            <a:normAutofit/>
          </a:bodyPr>
          <a:lstStyle/>
          <a:p>
            <a:pPr algn="r" rtl="1"/>
            <a:r>
              <a:rPr lang="fa-IR" altLang="ko-KR" sz="4000" dirty="0">
                <a:solidFill>
                  <a:schemeClr val="accent2">
                    <a:lumMod val="75000"/>
                  </a:schemeClr>
                </a:solidFill>
                <a:latin typeface="VomZom" pitchFamily="2" charset="0"/>
                <a:cs typeface="B Nazanin" pitchFamily="2" charset="-78"/>
              </a:rPr>
              <a:t>اسلاید متنی </a:t>
            </a:r>
            <a:endParaRPr lang="ko-KR" altLang="en-US" sz="4000" dirty="0">
              <a:solidFill>
                <a:schemeClr val="accent2">
                  <a:lumMod val="75000"/>
                </a:schemeClr>
              </a:solidFill>
              <a:cs typeface="B Nazanin" pitchFamily="2" charset="-78"/>
            </a:endParaRPr>
          </a:p>
        </p:txBody>
      </p:sp>
      <p:pic>
        <p:nvPicPr>
          <p:cNvPr id="6" name="그림 개체 틀 5">
            <a:extLst>
              <a:ext uri="{FF2B5EF4-FFF2-40B4-BE49-F238E27FC236}">
                <a16:creationId xmlns:a16="http://schemas.microsoft.com/office/drawing/2014/main" id="{0AEED965-EB9F-4C6C-9FDC-2C2B04BC864B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/>
      </p:pic>
      <p:sp>
        <p:nvSpPr>
          <p:cNvPr id="15" name="텍스트 개체 틀 14">
            <a:extLst>
              <a:ext uri="{FF2B5EF4-FFF2-40B4-BE49-F238E27FC236}">
                <a16:creationId xmlns:a16="http://schemas.microsoft.com/office/drawing/2014/main" id="{B7640CA1-E0A5-4C22-94A1-8ACE2EC7FC8E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6446006" y="4183540"/>
            <a:ext cx="5186294" cy="1292661"/>
          </a:xfrm>
        </p:spPr>
        <p:txBody>
          <a:bodyPr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800" dirty="0">
                <a:solidFill>
                  <a:schemeClr val="accent2"/>
                </a:solidFill>
                <a:latin typeface="Calibri Light" panose="020F0302020204030204" pitchFamily="34" charset="0"/>
                <a:cs typeface="B Nazanin" pitchFamily="2" charset="-78"/>
              </a:rPr>
              <a:t>قالب پاورپوینت مهندسی نساجی (تم: بافندگی) به شما اجازه می‌دهد تا به صورت رایگان ارائه‌های شگفت‌انگیز در زمینه مهندسی نساجی داشته باشید. اسلایدهای متحرک و حرفه‌ای از یک سو و اسلایدهای قابل ویرایش برای اشکال و جداول اطلاعاتی از سوی دیگر، به شما امکان بهبود محتوا و اضافه کردن اطلاعات جدید در ارائه خود را می‌دهند.</a:t>
            </a:r>
            <a:endParaRPr lang="en-US" altLang="ko-KR" sz="1800" dirty="0">
              <a:solidFill>
                <a:schemeClr val="accent2"/>
              </a:solidFill>
              <a:latin typeface="Calibri Light" panose="020F0302020204030204" pitchFamily="34" charset="0"/>
              <a:cs typeface="B Nazanin" pitchFamily="2" charset="-78"/>
            </a:endParaRPr>
          </a:p>
        </p:txBody>
      </p:sp>
      <p:grpSp>
        <p:nvGrpSpPr>
          <p:cNvPr id="211" name="그룹 210"/>
          <p:cNvGrpSpPr/>
          <p:nvPr/>
        </p:nvGrpSpPr>
        <p:grpSpPr>
          <a:xfrm>
            <a:off x="4609347" y="4080570"/>
            <a:ext cx="1924049" cy="1736726"/>
            <a:chOff x="2124075" y="1333623"/>
            <a:chExt cx="1924049" cy="1736726"/>
          </a:xfrm>
        </p:grpSpPr>
        <p:sp>
          <p:nvSpPr>
            <p:cNvPr id="212" name="Freeform 5"/>
            <p:cNvSpPr>
              <a:spLocks/>
            </p:cNvSpPr>
            <p:nvPr/>
          </p:nvSpPr>
          <p:spPr bwMode="auto">
            <a:xfrm>
              <a:off x="2124075" y="1333623"/>
              <a:ext cx="1924049" cy="1736726"/>
            </a:xfrm>
            <a:custGeom>
              <a:avLst/>
              <a:gdLst>
                <a:gd name="T0" fmla="*/ 1056 w 1095"/>
                <a:gd name="T1" fmla="*/ 113 h 988"/>
                <a:gd name="T2" fmla="*/ 837 w 1095"/>
                <a:gd name="T3" fmla="*/ 128 h 988"/>
                <a:gd name="T4" fmla="*/ 836 w 1095"/>
                <a:gd name="T5" fmla="*/ 357 h 988"/>
                <a:gd name="T6" fmla="*/ 788 w 1095"/>
                <a:gd name="T7" fmla="*/ 506 h 988"/>
                <a:gd name="T8" fmla="*/ 653 w 1095"/>
                <a:gd name="T9" fmla="*/ 513 h 988"/>
                <a:gd name="T10" fmla="*/ 786 w 1095"/>
                <a:gd name="T11" fmla="*/ 399 h 988"/>
                <a:gd name="T12" fmla="*/ 710 w 1095"/>
                <a:gd name="T13" fmla="*/ 315 h 988"/>
                <a:gd name="T14" fmla="*/ 751 w 1095"/>
                <a:gd name="T15" fmla="*/ 442 h 988"/>
                <a:gd name="T16" fmla="*/ 606 w 1095"/>
                <a:gd name="T17" fmla="*/ 511 h 988"/>
                <a:gd name="T18" fmla="*/ 553 w 1095"/>
                <a:gd name="T19" fmla="*/ 477 h 988"/>
                <a:gd name="T20" fmla="*/ 745 w 1095"/>
                <a:gd name="T21" fmla="*/ 423 h 988"/>
                <a:gd name="T22" fmla="*/ 691 w 1095"/>
                <a:gd name="T23" fmla="*/ 359 h 988"/>
                <a:gd name="T24" fmla="*/ 746 w 1095"/>
                <a:gd name="T25" fmla="*/ 359 h 988"/>
                <a:gd name="T26" fmla="*/ 705 w 1095"/>
                <a:gd name="T27" fmla="*/ 455 h 988"/>
                <a:gd name="T28" fmla="*/ 614 w 1095"/>
                <a:gd name="T29" fmla="*/ 490 h 988"/>
                <a:gd name="T30" fmla="*/ 636 w 1095"/>
                <a:gd name="T31" fmla="*/ 392 h 988"/>
                <a:gd name="T32" fmla="*/ 714 w 1095"/>
                <a:gd name="T33" fmla="*/ 305 h 988"/>
                <a:gd name="T34" fmla="*/ 604 w 1095"/>
                <a:gd name="T35" fmla="*/ 463 h 988"/>
                <a:gd name="T36" fmla="*/ 603 w 1095"/>
                <a:gd name="T37" fmla="*/ 489 h 988"/>
                <a:gd name="T38" fmla="*/ 557 w 1095"/>
                <a:gd name="T39" fmla="*/ 469 h 988"/>
                <a:gd name="T40" fmla="*/ 550 w 1095"/>
                <a:gd name="T41" fmla="*/ 401 h 988"/>
                <a:gd name="T42" fmla="*/ 521 w 1095"/>
                <a:gd name="T43" fmla="*/ 321 h 988"/>
                <a:gd name="T44" fmla="*/ 525 w 1095"/>
                <a:gd name="T45" fmla="*/ 259 h 988"/>
                <a:gd name="T46" fmla="*/ 555 w 1095"/>
                <a:gd name="T47" fmla="*/ 209 h 988"/>
                <a:gd name="T48" fmla="*/ 567 w 1095"/>
                <a:gd name="T49" fmla="*/ 186 h 988"/>
                <a:gd name="T50" fmla="*/ 593 w 1095"/>
                <a:gd name="T51" fmla="*/ 190 h 988"/>
                <a:gd name="T52" fmla="*/ 534 w 1095"/>
                <a:gd name="T53" fmla="*/ 115 h 988"/>
                <a:gd name="T54" fmla="*/ 542 w 1095"/>
                <a:gd name="T55" fmla="*/ 159 h 988"/>
                <a:gd name="T56" fmla="*/ 496 w 1095"/>
                <a:gd name="T57" fmla="*/ 215 h 988"/>
                <a:gd name="T58" fmla="*/ 420 w 1095"/>
                <a:gd name="T59" fmla="*/ 250 h 988"/>
                <a:gd name="T60" fmla="*/ 434 w 1095"/>
                <a:gd name="T61" fmla="*/ 172 h 988"/>
                <a:gd name="T62" fmla="*/ 446 w 1095"/>
                <a:gd name="T63" fmla="*/ 124 h 988"/>
                <a:gd name="T64" fmla="*/ 474 w 1095"/>
                <a:gd name="T65" fmla="*/ 110 h 988"/>
                <a:gd name="T66" fmla="*/ 395 w 1095"/>
                <a:gd name="T67" fmla="*/ 91 h 988"/>
                <a:gd name="T68" fmla="*/ 412 w 1095"/>
                <a:gd name="T69" fmla="*/ 108 h 988"/>
                <a:gd name="T70" fmla="*/ 405 w 1095"/>
                <a:gd name="T71" fmla="*/ 148 h 988"/>
                <a:gd name="T72" fmla="*/ 387 w 1095"/>
                <a:gd name="T73" fmla="*/ 212 h 988"/>
                <a:gd name="T74" fmla="*/ 367 w 1095"/>
                <a:gd name="T75" fmla="*/ 218 h 988"/>
                <a:gd name="T76" fmla="*/ 308 w 1095"/>
                <a:gd name="T77" fmla="*/ 214 h 988"/>
                <a:gd name="T78" fmla="*/ 201 w 1095"/>
                <a:gd name="T79" fmla="*/ 245 h 988"/>
                <a:gd name="T80" fmla="*/ 97 w 1095"/>
                <a:gd name="T81" fmla="*/ 463 h 988"/>
                <a:gd name="T82" fmla="*/ 140 w 1095"/>
                <a:gd name="T83" fmla="*/ 548 h 988"/>
                <a:gd name="T84" fmla="*/ 195 w 1095"/>
                <a:gd name="T85" fmla="*/ 587 h 988"/>
                <a:gd name="T86" fmla="*/ 202 w 1095"/>
                <a:gd name="T87" fmla="*/ 591 h 988"/>
                <a:gd name="T88" fmla="*/ 0 w 1095"/>
                <a:gd name="T89" fmla="*/ 859 h 988"/>
                <a:gd name="T90" fmla="*/ 284 w 1095"/>
                <a:gd name="T91" fmla="*/ 625 h 988"/>
                <a:gd name="T92" fmla="*/ 272 w 1095"/>
                <a:gd name="T93" fmla="*/ 782 h 988"/>
                <a:gd name="T94" fmla="*/ 245 w 1095"/>
                <a:gd name="T95" fmla="*/ 984 h 988"/>
                <a:gd name="T96" fmla="*/ 260 w 1095"/>
                <a:gd name="T97" fmla="*/ 946 h 988"/>
                <a:gd name="T98" fmla="*/ 291 w 1095"/>
                <a:gd name="T99" fmla="*/ 813 h 988"/>
                <a:gd name="T100" fmla="*/ 310 w 1095"/>
                <a:gd name="T101" fmla="*/ 732 h 988"/>
                <a:gd name="T102" fmla="*/ 331 w 1095"/>
                <a:gd name="T103" fmla="*/ 641 h 988"/>
                <a:gd name="T104" fmla="*/ 411 w 1095"/>
                <a:gd name="T105" fmla="*/ 617 h 988"/>
                <a:gd name="T106" fmla="*/ 519 w 1095"/>
                <a:gd name="T107" fmla="*/ 540 h 988"/>
                <a:gd name="T108" fmla="*/ 578 w 1095"/>
                <a:gd name="T109" fmla="*/ 517 h 988"/>
                <a:gd name="T110" fmla="*/ 632 w 1095"/>
                <a:gd name="T111" fmla="*/ 542 h 988"/>
                <a:gd name="T112" fmla="*/ 800 w 1095"/>
                <a:gd name="T113" fmla="*/ 545 h 988"/>
                <a:gd name="T114" fmla="*/ 857 w 1095"/>
                <a:gd name="T115" fmla="*/ 277 h 988"/>
                <a:gd name="T116" fmla="*/ 930 w 1095"/>
                <a:gd name="T117" fmla="*/ 108 h 988"/>
                <a:gd name="T118" fmla="*/ 999 w 1095"/>
                <a:gd name="T119" fmla="*/ 119 h 988"/>
                <a:gd name="T120" fmla="*/ 1087 w 1095"/>
                <a:gd name="T121" fmla="*/ 169 h 988"/>
                <a:gd name="T122" fmla="*/ 1056 w 1095"/>
                <a:gd name="T123" fmla="*/ 113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988">
                  <a:moveTo>
                    <a:pt x="1056" y="113"/>
                  </a:moveTo>
                  <a:cubicBezTo>
                    <a:pt x="992" y="67"/>
                    <a:pt x="888" y="61"/>
                    <a:pt x="837" y="128"/>
                  </a:cubicBezTo>
                  <a:cubicBezTo>
                    <a:pt x="785" y="195"/>
                    <a:pt x="813" y="284"/>
                    <a:pt x="836" y="357"/>
                  </a:cubicBezTo>
                  <a:cubicBezTo>
                    <a:pt x="853" y="412"/>
                    <a:pt x="835" y="471"/>
                    <a:pt x="788" y="506"/>
                  </a:cubicBezTo>
                  <a:cubicBezTo>
                    <a:pt x="757" y="530"/>
                    <a:pt x="682" y="555"/>
                    <a:pt x="653" y="513"/>
                  </a:cubicBezTo>
                  <a:cubicBezTo>
                    <a:pt x="703" y="485"/>
                    <a:pt x="770" y="464"/>
                    <a:pt x="786" y="399"/>
                  </a:cubicBezTo>
                  <a:cubicBezTo>
                    <a:pt x="795" y="362"/>
                    <a:pt x="738" y="260"/>
                    <a:pt x="710" y="315"/>
                  </a:cubicBezTo>
                  <a:cubicBezTo>
                    <a:pt x="791" y="288"/>
                    <a:pt x="781" y="405"/>
                    <a:pt x="751" y="442"/>
                  </a:cubicBezTo>
                  <a:cubicBezTo>
                    <a:pt x="715" y="486"/>
                    <a:pt x="655" y="506"/>
                    <a:pt x="606" y="511"/>
                  </a:cubicBezTo>
                  <a:cubicBezTo>
                    <a:pt x="586" y="513"/>
                    <a:pt x="540" y="504"/>
                    <a:pt x="553" y="477"/>
                  </a:cubicBezTo>
                  <a:cubicBezTo>
                    <a:pt x="593" y="552"/>
                    <a:pt x="718" y="465"/>
                    <a:pt x="745" y="423"/>
                  </a:cubicBezTo>
                  <a:cubicBezTo>
                    <a:pt x="788" y="355"/>
                    <a:pt x="699" y="304"/>
                    <a:pt x="691" y="359"/>
                  </a:cubicBezTo>
                  <a:cubicBezTo>
                    <a:pt x="708" y="339"/>
                    <a:pt x="730" y="336"/>
                    <a:pt x="746" y="359"/>
                  </a:cubicBezTo>
                  <a:cubicBezTo>
                    <a:pt x="768" y="393"/>
                    <a:pt x="729" y="434"/>
                    <a:pt x="705" y="455"/>
                  </a:cubicBezTo>
                  <a:cubicBezTo>
                    <a:pt x="681" y="476"/>
                    <a:pt x="648" y="495"/>
                    <a:pt x="614" y="490"/>
                  </a:cubicBezTo>
                  <a:cubicBezTo>
                    <a:pt x="615" y="460"/>
                    <a:pt x="622" y="423"/>
                    <a:pt x="636" y="392"/>
                  </a:cubicBezTo>
                  <a:cubicBezTo>
                    <a:pt x="653" y="352"/>
                    <a:pt x="700" y="339"/>
                    <a:pt x="714" y="305"/>
                  </a:cubicBezTo>
                  <a:cubicBezTo>
                    <a:pt x="640" y="332"/>
                    <a:pt x="625" y="396"/>
                    <a:pt x="604" y="463"/>
                  </a:cubicBezTo>
                  <a:cubicBezTo>
                    <a:pt x="603" y="467"/>
                    <a:pt x="607" y="487"/>
                    <a:pt x="603" y="489"/>
                  </a:cubicBezTo>
                  <a:cubicBezTo>
                    <a:pt x="589" y="499"/>
                    <a:pt x="563" y="480"/>
                    <a:pt x="557" y="469"/>
                  </a:cubicBezTo>
                  <a:cubicBezTo>
                    <a:pt x="552" y="459"/>
                    <a:pt x="554" y="417"/>
                    <a:pt x="550" y="401"/>
                  </a:cubicBezTo>
                  <a:cubicBezTo>
                    <a:pt x="543" y="373"/>
                    <a:pt x="540" y="343"/>
                    <a:pt x="521" y="321"/>
                  </a:cubicBezTo>
                  <a:cubicBezTo>
                    <a:pt x="492" y="289"/>
                    <a:pt x="500" y="294"/>
                    <a:pt x="525" y="259"/>
                  </a:cubicBezTo>
                  <a:cubicBezTo>
                    <a:pt x="537" y="244"/>
                    <a:pt x="544" y="225"/>
                    <a:pt x="555" y="209"/>
                  </a:cubicBezTo>
                  <a:cubicBezTo>
                    <a:pt x="558" y="205"/>
                    <a:pt x="563" y="188"/>
                    <a:pt x="567" y="186"/>
                  </a:cubicBezTo>
                  <a:cubicBezTo>
                    <a:pt x="578" y="180"/>
                    <a:pt x="585" y="193"/>
                    <a:pt x="593" y="190"/>
                  </a:cubicBezTo>
                  <a:cubicBezTo>
                    <a:pt x="690" y="147"/>
                    <a:pt x="557" y="49"/>
                    <a:pt x="534" y="115"/>
                  </a:cubicBezTo>
                  <a:cubicBezTo>
                    <a:pt x="525" y="137"/>
                    <a:pt x="545" y="143"/>
                    <a:pt x="542" y="159"/>
                  </a:cubicBezTo>
                  <a:cubicBezTo>
                    <a:pt x="538" y="178"/>
                    <a:pt x="508" y="201"/>
                    <a:pt x="496" y="215"/>
                  </a:cubicBezTo>
                  <a:cubicBezTo>
                    <a:pt x="477" y="237"/>
                    <a:pt x="450" y="297"/>
                    <a:pt x="420" y="250"/>
                  </a:cubicBezTo>
                  <a:cubicBezTo>
                    <a:pt x="408" y="231"/>
                    <a:pt x="427" y="198"/>
                    <a:pt x="434" y="172"/>
                  </a:cubicBezTo>
                  <a:cubicBezTo>
                    <a:pt x="437" y="159"/>
                    <a:pt x="438" y="134"/>
                    <a:pt x="446" y="124"/>
                  </a:cubicBezTo>
                  <a:cubicBezTo>
                    <a:pt x="454" y="114"/>
                    <a:pt x="466" y="121"/>
                    <a:pt x="474" y="110"/>
                  </a:cubicBezTo>
                  <a:cubicBezTo>
                    <a:pt x="520" y="47"/>
                    <a:pt x="372" y="0"/>
                    <a:pt x="395" y="91"/>
                  </a:cubicBezTo>
                  <a:cubicBezTo>
                    <a:pt x="396" y="97"/>
                    <a:pt x="409" y="101"/>
                    <a:pt x="412" y="108"/>
                  </a:cubicBezTo>
                  <a:cubicBezTo>
                    <a:pt x="414" y="116"/>
                    <a:pt x="407" y="139"/>
                    <a:pt x="405" y="148"/>
                  </a:cubicBezTo>
                  <a:cubicBezTo>
                    <a:pt x="402" y="162"/>
                    <a:pt x="396" y="201"/>
                    <a:pt x="387" y="212"/>
                  </a:cubicBezTo>
                  <a:cubicBezTo>
                    <a:pt x="376" y="224"/>
                    <a:pt x="390" y="231"/>
                    <a:pt x="367" y="218"/>
                  </a:cubicBezTo>
                  <a:cubicBezTo>
                    <a:pt x="350" y="209"/>
                    <a:pt x="326" y="211"/>
                    <a:pt x="308" y="214"/>
                  </a:cubicBezTo>
                  <a:cubicBezTo>
                    <a:pt x="274" y="220"/>
                    <a:pt x="231" y="226"/>
                    <a:pt x="201" y="245"/>
                  </a:cubicBezTo>
                  <a:cubicBezTo>
                    <a:pt x="128" y="288"/>
                    <a:pt x="74" y="374"/>
                    <a:pt x="97" y="463"/>
                  </a:cubicBezTo>
                  <a:cubicBezTo>
                    <a:pt x="105" y="494"/>
                    <a:pt x="121" y="522"/>
                    <a:pt x="140" y="548"/>
                  </a:cubicBezTo>
                  <a:cubicBezTo>
                    <a:pt x="151" y="562"/>
                    <a:pt x="189" y="578"/>
                    <a:pt x="195" y="587"/>
                  </a:cubicBezTo>
                  <a:cubicBezTo>
                    <a:pt x="197" y="588"/>
                    <a:pt x="200" y="590"/>
                    <a:pt x="202" y="591"/>
                  </a:cubicBezTo>
                  <a:cubicBezTo>
                    <a:pt x="140" y="681"/>
                    <a:pt x="39" y="756"/>
                    <a:pt x="0" y="859"/>
                  </a:cubicBezTo>
                  <a:cubicBezTo>
                    <a:pt x="54" y="839"/>
                    <a:pt x="234" y="573"/>
                    <a:pt x="284" y="625"/>
                  </a:cubicBezTo>
                  <a:cubicBezTo>
                    <a:pt x="304" y="645"/>
                    <a:pt x="275" y="766"/>
                    <a:pt x="272" y="782"/>
                  </a:cubicBezTo>
                  <a:cubicBezTo>
                    <a:pt x="263" y="846"/>
                    <a:pt x="242" y="921"/>
                    <a:pt x="245" y="984"/>
                  </a:cubicBezTo>
                  <a:cubicBezTo>
                    <a:pt x="245" y="988"/>
                    <a:pt x="261" y="942"/>
                    <a:pt x="260" y="946"/>
                  </a:cubicBezTo>
                  <a:cubicBezTo>
                    <a:pt x="268" y="902"/>
                    <a:pt x="282" y="858"/>
                    <a:pt x="291" y="813"/>
                  </a:cubicBezTo>
                  <a:cubicBezTo>
                    <a:pt x="296" y="786"/>
                    <a:pt x="302" y="759"/>
                    <a:pt x="310" y="732"/>
                  </a:cubicBezTo>
                  <a:cubicBezTo>
                    <a:pt x="315" y="711"/>
                    <a:pt x="317" y="657"/>
                    <a:pt x="331" y="641"/>
                  </a:cubicBezTo>
                  <a:cubicBezTo>
                    <a:pt x="341" y="631"/>
                    <a:pt x="393" y="622"/>
                    <a:pt x="411" y="617"/>
                  </a:cubicBezTo>
                  <a:cubicBezTo>
                    <a:pt x="461" y="603"/>
                    <a:pt x="483" y="580"/>
                    <a:pt x="519" y="540"/>
                  </a:cubicBezTo>
                  <a:cubicBezTo>
                    <a:pt x="552" y="503"/>
                    <a:pt x="534" y="504"/>
                    <a:pt x="578" y="517"/>
                  </a:cubicBezTo>
                  <a:cubicBezTo>
                    <a:pt x="609" y="525"/>
                    <a:pt x="607" y="529"/>
                    <a:pt x="632" y="542"/>
                  </a:cubicBezTo>
                  <a:cubicBezTo>
                    <a:pt x="683" y="569"/>
                    <a:pt x="748" y="574"/>
                    <a:pt x="800" y="545"/>
                  </a:cubicBezTo>
                  <a:cubicBezTo>
                    <a:pt x="892" y="493"/>
                    <a:pt x="885" y="362"/>
                    <a:pt x="857" y="277"/>
                  </a:cubicBezTo>
                  <a:cubicBezTo>
                    <a:pt x="835" y="212"/>
                    <a:pt x="838" y="111"/>
                    <a:pt x="930" y="108"/>
                  </a:cubicBezTo>
                  <a:cubicBezTo>
                    <a:pt x="955" y="107"/>
                    <a:pt x="977" y="108"/>
                    <a:pt x="999" y="119"/>
                  </a:cubicBezTo>
                  <a:cubicBezTo>
                    <a:pt x="1019" y="128"/>
                    <a:pt x="1071" y="200"/>
                    <a:pt x="1087" y="169"/>
                  </a:cubicBezTo>
                  <a:cubicBezTo>
                    <a:pt x="1095" y="155"/>
                    <a:pt x="1067" y="120"/>
                    <a:pt x="1056" y="1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3" name="Freeform 6"/>
            <p:cNvSpPr>
              <a:spLocks/>
            </p:cNvSpPr>
            <p:nvPr/>
          </p:nvSpPr>
          <p:spPr bwMode="auto">
            <a:xfrm>
              <a:off x="3190875" y="1928936"/>
              <a:ext cx="163512" cy="268288"/>
            </a:xfrm>
            <a:custGeom>
              <a:avLst/>
              <a:gdLst>
                <a:gd name="T0" fmla="*/ 44 w 93"/>
                <a:gd name="T1" fmla="*/ 57 h 152"/>
                <a:gd name="T2" fmla="*/ 26 w 93"/>
                <a:gd name="T3" fmla="*/ 151 h 152"/>
                <a:gd name="T4" fmla="*/ 39 w 93"/>
                <a:gd name="T5" fmla="*/ 89 h 152"/>
                <a:gd name="T6" fmla="*/ 93 w 93"/>
                <a:gd name="T7" fmla="*/ 0 h 152"/>
                <a:gd name="T8" fmla="*/ 44 w 93"/>
                <a:gd name="T9" fmla="*/ 57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152">
                  <a:moveTo>
                    <a:pt x="44" y="57"/>
                  </a:moveTo>
                  <a:cubicBezTo>
                    <a:pt x="39" y="66"/>
                    <a:pt x="0" y="152"/>
                    <a:pt x="26" y="151"/>
                  </a:cubicBezTo>
                  <a:cubicBezTo>
                    <a:pt x="31" y="151"/>
                    <a:pt x="33" y="101"/>
                    <a:pt x="39" y="89"/>
                  </a:cubicBezTo>
                  <a:cubicBezTo>
                    <a:pt x="52" y="57"/>
                    <a:pt x="83" y="32"/>
                    <a:pt x="93" y="0"/>
                  </a:cubicBezTo>
                  <a:cubicBezTo>
                    <a:pt x="72" y="14"/>
                    <a:pt x="58" y="37"/>
                    <a:pt x="44" y="57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4" name="Freeform 7"/>
            <p:cNvSpPr>
              <a:spLocks/>
            </p:cNvSpPr>
            <p:nvPr/>
          </p:nvSpPr>
          <p:spPr bwMode="auto">
            <a:xfrm>
              <a:off x="3073400" y="1847974"/>
              <a:ext cx="439737" cy="430213"/>
            </a:xfrm>
            <a:custGeom>
              <a:avLst/>
              <a:gdLst>
                <a:gd name="T0" fmla="*/ 184 w 251"/>
                <a:gd name="T1" fmla="*/ 38 h 244"/>
                <a:gd name="T2" fmla="*/ 181 w 251"/>
                <a:gd name="T3" fmla="*/ 159 h 244"/>
                <a:gd name="T4" fmla="*/ 13 w 251"/>
                <a:gd name="T5" fmla="*/ 184 h 244"/>
                <a:gd name="T6" fmla="*/ 66 w 251"/>
                <a:gd name="T7" fmla="*/ 218 h 244"/>
                <a:gd name="T8" fmla="*/ 216 w 251"/>
                <a:gd name="T9" fmla="*/ 142 h 244"/>
                <a:gd name="T10" fmla="*/ 229 w 251"/>
                <a:gd name="T11" fmla="*/ 49 h 244"/>
                <a:gd name="T12" fmla="*/ 160 w 251"/>
                <a:gd name="T13" fmla="*/ 46 h 244"/>
                <a:gd name="T14" fmla="*/ 184 w 251"/>
                <a:gd name="T15" fmla="*/ 38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244">
                  <a:moveTo>
                    <a:pt x="184" y="38"/>
                  </a:moveTo>
                  <a:cubicBezTo>
                    <a:pt x="251" y="56"/>
                    <a:pt x="211" y="128"/>
                    <a:pt x="181" y="159"/>
                  </a:cubicBezTo>
                  <a:cubicBezTo>
                    <a:pt x="151" y="191"/>
                    <a:pt x="45" y="244"/>
                    <a:pt x="13" y="184"/>
                  </a:cubicBezTo>
                  <a:cubicBezTo>
                    <a:pt x="0" y="211"/>
                    <a:pt x="46" y="220"/>
                    <a:pt x="66" y="218"/>
                  </a:cubicBezTo>
                  <a:cubicBezTo>
                    <a:pt x="118" y="213"/>
                    <a:pt x="181" y="190"/>
                    <a:pt x="216" y="142"/>
                  </a:cubicBezTo>
                  <a:cubicBezTo>
                    <a:pt x="236" y="115"/>
                    <a:pt x="246" y="80"/>
                    <a:pt x="229" y="49"/>
                  </a:cubicBezTo>
                  <a:cubicBezTo>
                    <a:pt x="214" y="21"/>
                    <a:pt x="166" y="0"/>
                    <a:pt x="160" y="46"/>
                  </a:cubicBezTo>
                  <a:cubicBezTo>
                    <a:pt x="168" y="41"/>
                    <a:pt x="176" y="41"/>
                    <a:pt x="184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5" name="Freeform 8"/>
            <p:cNvSpPr>
              <a:spLocks/>
            </p:cNvSpPr>
            <p:nvPr/>
          </p:nvSpPr>
          <p:spPr bwMode="auto">
            <a:xfrm>
              <a:off x="3146425" y="1890836"/>
              <a:ext cx="230187" cy="307975"/>
            </a:xfrm>
            <a:custGeom>
              <a:avLst/>
              <a:gdLst>
                <a:gd name="T0" fmla="*/ 126 w 131"/>
                <a:gd name="T1" fmla="*/ 0 h 175"/>
                <a:gd name="T2" fmla="*/ 32 w 131"/>
                <a:gd name="T3" fmla="*/ 173 h 175"/>
                <a:gd name="T4" fmla="*/ 50 w 131"/>
                <a:gd name="T5" fmla="*/ 173 h 175"/>
                <a:gd name="T6" fmla="*/ 126 w 131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75">
                  <a:moveTo>
                    <a:pt x="126" y="0"/>
                  </a:moveTo>
                  <a:cubicBezTo>
                    <a:pt x="59" y="29"/>
                    <a:pt x="34" y="110"/>
                    <a:pt x="32" y="173"/>
                  </a:cubicBezTo>
                  <a:cubicBezTo>
                    <a:pt x="36" y="175"/>
                    <a:pt x="46" y="174"/>
                    <a:pt x="50" y="173"/>
                  </a:cubicBezTo>
                  <a:cubicBezTo>
                    <a:pt x="0" y="126"/>
                    <a:pt x="131" y="31"/>
                    <a:pt x="1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6" name="Freeform 9"/>
            <p:cNvSpPr>
              <a:spLocks/>
            </p:cNvSpPr>
            <p:nvPr/>
          </p:nvSpPr>
          <p:spPr bwMode="auto">
            <a:xfrm>
              <a:off x="2787650" y="1398711"/>
              <a:ext cx="225425" cy="101600"/>
            </a:xfrm>
            <a:custGeom>
              <a:avLst/>
              <a:gdLst>
                <a:gd name="T0" fmla="*/ 47 w 128"/>
                <a:gd name="T1" fmla="*/ 11 h 58"/>
                <a:gd name="T2" fmla="*/ 73 w 128"/>
                <a:gd name="T3" fmla="*/ 49 h 58"/>
                <a:gd name="T4" fmla="*/ 47 w 128"/>
                <a:gd name="T5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8" h="58">
                  <a:moveTo>
                    <a:pt x="47" y="11"/>
                  </a:moveTo>
                  <a:cubicBezTo>
                    <a:pt x="77" y="10"/>
                    <a:pt x="128" y="58"/>
                    <a:pt x="73" y="49"/>
                  </a:cubicBezTo>
                  <a:cubicBezTo>
                    <a:pt x="44" y="44"/>
                    <a:pt x="0" y="0"/>
                    <a:pt x="4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7" name="Freeform 10"/>
            <p:cNvSpPr>
              <a:spLocks/>
            </p:cNvSpPr>
            <p:nvPr/>
          </p:nvSpPr>
          <p:spPr bwMode="auto">
            <a:xfrm>
              <a:off x="2816225" y="1462211"/>
              <a:ext cx="141287" cy="100013"/>
            </a:xfrm>
            <a:custGeom>
              <a:avLst/>
              <a:gdLst>
                <a:gd name="T0" fmla="*/ 38 w 80"/>
                <a:gd name="T1" fmla="*/ 18 h 57"/>
                <a:gd name="T2" fmla="*/ 80 w 80"/>
                <a:gd name="T3" fmla="*/ 23 h 57"/>
                <a:gd name="T4" fmla="*/ 0 w 80"/>
                <a:gd name="T5" fmla="*/ 0 h 57"/>
                <a:gd name="T6" fmla="*/ 38 w 80"/>
                <a:gd name="T7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57">
                  <a:moveTo>
                    <a:pt x="38" y="18"/>
                  </a:moveTo>
                  <a:cubicBezTo>
                    <a:pt x="52" y="24"/>
                    <a:pt x="67" y="25"/>
                    <a:pt x="80" y="23"/>
                  </a:cubicBezTo>
                  <a:cubicBezTo>
                    <a:pt x="62" y="57"/>
                    <a:pt x="11" y="21"/>
                    <a:pt x="0" y="0"/>
                  </a:cubicBezTo>
                  <a:cubicBezTo>
                    <a:pt x="11" y="9"/>
                    <a:pt x="24" y="15"/>
                    <a:pt x="3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8" name="Freeform 11"/>
            <p:cNvSpPr>
              <a:spLocks/>
            </p:cNvSpPr>
            <p:nvPr/>
          </p:nvSpPr>
          <p:spPr bwMode="auto">
            <a:xfrm>
              <a:off x="3214687" y="1468561"/>
              <a:ext cx="822325" cy="847725"/>
            </a:xfrm>
            <a:custGeom>
              <a:avLst/>
              <a:gdLst>
                <a:gd name="T0" fmla="*/ 347 w 468"/>
                <a:gd name="T1" fmla="*/ 13 h 482"/>
                <a:gd name="T2" fmla="*/ 436 w 468"/>
                <a:gd name="T3" fmla="*/ 47 h 482"/>
                <a:gd name="T4" fmla="*/ 435 w 468"/>
                <a:gd name="T5" fmla="*/ 88 h 482"/>
                <a:gd name="T6" fmla="*/ 392 w 468"/>
                <a:gd name="T7" fmla="*/ 40 h 482"/>
                <a:gd name="T8" fmla="*/ 342 w 468"/>
                <a:gd name="T9" fmla="*/ 23 h 482"/>
                <a:gd name="T10" fmla="*/ 246 w 468"/>
                <a:gd name="T11" fmla="*/ 54 h 482"/>
                <a:gd name="T12" fmla="*/ 244 w 468"/>
                <a:gd name="T13" fmla="*/ 344 h 482"/>
                <a:gd name="T14" fmla="*/ 117 w 468"/>
                <a:gd name="T15" fmla="*/ 480 h 482"/>
                <a:gd name="T16" fmla="*/ 0 w 468"/>
                <a:gd name="T17" fmla="*/ 444 h 482"/>
                <a:gd name="T18" fmla="*/ 88 w 468"/>
                <a:gd name="T19" fmla="*/ 464 h 482"/>
                <a:gd name="T20" fmla="*/ 231 w 468"/>
                <a:gd name="T21" fmla="*/ 335 h 482"/>
                <a:gd name="T22" fmla="*/ 206 w 468"/>
                <a:gd name="T23" fmla="*/ 85 h 482"/>
                <a:gd name="T24" fmla="*/ 347 w 468"/>
                <a:gd name="T25" fmla="*/ 13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8" h="482">
                  <a:moveTo>
                    <a:pt x="347" y="13"/>
                  </a:moveTo>
                  <a:cubicBezTo>
                    <a:pt x="376" y="14"/>
                    <a:pt x="415" y="26"/>
                    <a:pt x="436" y="47"/>
                  </a:cubicBezTo>
                  <a:cubicBezTo>
                    <a:pt x="447" y="59"/>
                    <a:pt x="468" y="102"/>
                    <a:pt x="435" y="88"/>
                  </a:cubicBezTo>
                  <a:cubicBezTo>
                    <a:pt x="425" y="84"/>
                    <a:pt x="407" y="49"/>
                    <a:pt x="392" y="40"/>
                  </a:cubicBezTo>
                  <a:cubicBezTo>
                    <a:pt x="376" y="31"/>
                    <a:pt x="359" y="26"/>
                    <a:pt x="342" y="23"/>
                  </a:cubicBezTo>
                  <a:cubicBezTo>
                    <a:pt x="304" y="18"/>
                    <a:pt x="273" y="28"/>
                    <a:pt x="246" y="54"/>
                  </a:cubicBezTo>
                  <a:cubicBezTo>
                    <a:pt x="174" y="124"/>
                    <a:pt x="250" y="257"/>
                    <a:pt x="244" y="344"/>
                  </a:cubicBezTo>
                  <a:cubicBezTo>
                    <a:pt x="240" y="409"/>
                    <a:pt x="190" y="482"/>
                    <a:pt x="117" y="480"/>
                  </a:cubicBezTo>
                  <a:cubicBezTo>
                    <a:pt x="81" y="479"/>
                    <a:pt x="22" y="478"/>
                    <a:pt x="0" y="444"/>
                  </a:cubicBezTo>
                  <a:cubicBezTo>
                    <a:pt x="22" y="434"/>
                    <a:pt x="60" y="465"/>
                    <a:pt x="88" y="464"/>
                  </a:cubicBezTo>
                  <a:cubicBezTo>
                    <a:pt x="159" y="461"/>
                    <a:pt x="222" y="407"/>
                    <a:pt x="231" y="335"/>
                  </a:cubicBezTo>
                  <a:cubicBezTo>
                    <a:pt x="242" y="252"/>
                    <a:pt x="167" y="172"/>
                    <a:pt x="206" y="85"/>
                  </a:cubicBezTo>
                  <a:cubicBezTo>
                    <a:pt x="230" y="29"/>
                    <a:pt x="288" y="0"/>
                    <a:pt x="34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9" name="Freeform 12"/>
            <p:cNvSpPr>
              <a:spLocks/>
            </p:cNvSpPr>
            <p:nvPr/>
          </p:nvSpPr>
          <p:spPr bwMode="auto">
            <a:xfrm>
              <a:off x="3040062" y="1489199"/>
              <a:ext cx="220662" cy="149225"/>
            </a:xfrm>
            <a:custGeom>
              <a:avLst/>
              <a:gdLst>
                <a:gd name="T0" fmla="*/ 90 w 126"/>
                <a:gd name="T1" fmla="*/ 41 h 84"/>
                <a:gd name="T2" fmla="*/ 46 w 126"/>
                <a:gd name="T3" fmla="*/ 49 h 84"/>
                <a:gd name="T4" fmla="*/ 90 w 126"/>
                <a:gd name="T5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84">
                  <a:moveTo>
                    <a:pt x="90" y="41"/>
                  </a:moveTo>
                  <a:cubicBezTo>
                    <a:pt x="126" y="84"/>
                    <a:pt x="68" y="72"/>
                    <a:pt x="46" y="49"/>
                  </a:cubicBezTo>
                  <a:cubicBezTo>
                    <a:pt x="0" y="1"/>
                    <a:pt x="61" y="0"/>
                    <a:pt x="90" y="4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0" name="Freeform 13"/>
            <p:cNvSpPr>
              <a:spLocks/>
            </p:cNvSpPr>
            <p:nvPr/>
          </p:nvSpPr>
          <p:spPr bwMode="auto">
            <a:xfrm>
              <a:off x="2784475" y="1530474"/>
              <a:ext cx="109537" cy="228600"/>
            </a:xfrm>
            <a:custGeom>
              <a:avLst/>
              <a:gdLst>
                <a:gd name="T0" fmla="*/ 62 w 62"/>
                <a:gd name="T1" fmla="*/ 5 h 130"/>
                <a:gd name="T2" fmla="*/ 27 w 62"/>
                <a:gd name="T3" fmla="*/ 130 h 130"/>
                <a:gd name="T4" fmla="*/ 44 w 62"/>
                <a:gd name="T5" fmla="*/ 0 h 130"/>
                <a:gd name="T6" fmla="*/ 62 w 62"/>
                <a:gd name="T7" fmla="*/ 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30">
                  <a:moveTo>
                    <a:pt x="62" y="5"/>
                  </a:moveTo>
                  <a:cubicBezTo>
                    <a:pt x="56" y="48"/>
                    <a:pt x="41" y="89"/>
                    <a:pt x="27" y="130"/>
                  </a:cubicBezTo>
                  <a:cubicBezTo>
                    <a:pt x="0" y="119"/>
                    <a:pt x="43" y="26"/>
                    <a:pt x="44" y="0"/>
                  </a:cubicBezTo>
                  <a:cubicBezTo>
                    <a:pt x="50" y="1"/>
                    <a:pt x="57" y="3"/>
                    <a:pt x="6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1" name="Freeform 14"/>
            <p:cNvSpPr>
              <a:spLocks/>
            </p:cNvSpPr>
            <p:nvPr/>
          </p:nvSpPr>
          <p:spPr bwMode="auto">
            <a:xfrm>
              <a:off x="3048000" y="1552699"/>
              <a:ext cx="147637" cy="130175"/>
            </a:xfrm>
            <a:custGeom>
              <a:avLst/>
              <a:gdLst>
                <a:gd name="T0" fmla="*/ 14 w 84"/>
                <a:gd name="T1" fmla="*/ 0 h 74"/>
                <a:gd name="T2" fmla="*/ 84 w 84"/>
                <a:gd name="T3" fmla="*/ 47 h 74"/>
                <a:gd name="T4" fmla="*/ 14 w 84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4" h="74">
                  <a:moveTo>
                    <a:pt x="14" y="0"/>
                  </a:moveTo>
                  <a:cubicBezTo>
                    <a:pt x="34" y="20"/>
                    <a:pt x="54" y="44"/>
                    <a:pt x="84" y="47"/>
                  </a:cubicBezTo>
                  <a:cubicBezTo>
                    <a:pt x="57" y="74"/>
                    <a:pt x="0" y="5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2" name="Freeform 15"/>
            <p:cNvSpPr>
              <a:spLocks/>
            </p:cNvSpPr>
            <p:nvPr/>
          </p:nvSpPr>
          <p:spPr bwMode="auto">
            <a:xfrm>
              <a:off x="2862262" y="1613024"/>
              <a:ext cx="249237" cy="319088"/>
            </a:xfrm>
            <a:custGeom>
              <a:avLst/>
              <a:gdLst>
                <a:gd name="T0" fmla="*/ 142 w 142"/>
                <a:gd name="T1" fmla="*/ 16 h 181"/>
                <a:gd name="T2" fmla="*/ 26 w 142"/>
                <a:gd name="T3" fmla="*/ 164 h 181"/>
                <a:gd name="T4" fmla="*/ 142 w 142"/>
                <a:gd name="T5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81">
                  <a:moveTo>
                    <a:pt x="142" y="16"/>
                  </a:moveTo>
                  <a:cubicBezTo>
                    <a:pt x="131" y="43"/>
                    <a:pt x="52" y="181"/>
                    <a:pt x="26" y="164"/>
                  </a:cubicBezTo>
                  <a:cubicBezTo>
                    <a:pt x="0" y="147"/>
                    <a:pt x="116" y="0"/>
                    <a:pt x="14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3" name="Freeform 16"/>
            <p:cNvSpPr>
              <a:spLocks/>
            </p:cNvSpPr>
            <p:nvPr/>
          </p:nvSpPr>
          <p:spPr bwMode="auto">
            <a:xfrm>
              <a:off x="2262187" y="1671761"/>
              <a:ext cx="503237" cy="638175"/>
            </a:xfrm>
            <a:custGeom>
              <a:avLst/>
              <a:gdLst>
                <a:gd name="T0" fmla="*/ 286 w 286"/>
                <a:gd name="T1" fmla="*/ 38 h 363"/>
                <a:gd name="T2" fmla="*/ 176 w 286"/>
                <a:gd name="T3" fmla="*/ 50 h 363"/>
                <a:gd name="T4" fmla="*/ 58 w 286"/>
                <a:gd name="T5" fmla="*/ 147 h 363"/>
                <a:gd name="T6" fmla="*/ 80 w 286"/>
                <a:gd name="T7" fmla="*/ 363 h 363"/>
                <a:gd name="T8" fmla="*/ 55 w 286"/>
                <a:gd name="T9" fmla="*/ 117 h 363"/>
                <a:gd name="T10" fmla="*/ 286 w 286"/>
                <a:gd name="T11" fmla="*/ 3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6" h="363">
                  <a:moveTo>
                    <a:pt x="286" y="38"/>
                  </a:moveTo>
                  <a:cubicBezTo>
                    <a:pt x="251" y="28"/>
                    <a:pt x="209" y="42"/>
                    <a:pt x="176" y="50"/>
                  </a:cubicBezTo>
                  <a:cubicBezTo>
                    <a:pt x="123" y="62"/>
                    <a:pt x="80" y="99"/>
                    <a:pt x="58" y="147"/>
                  </a:cubicBezTo>
                  <a:cubicBezTo>
                    <a:pt x="25" y="217"/>
                    <a:pt x="41" y="295"/>
                    <a:pt x="80" y="363"/>
                  </a:cubicBezTo>
                  <a:cubicBezTo>
                    <a:pt x="25" y="298"/>
                    <a:pt x="0" y="193"/>
                    <a:pt x="55" y="117"/>
                  </a:cubicBezTo>
                  <a:cubicBezTo>
                    <a:pt x="93" y="65"/>
                    <a:pt x="225" y="0"/>
                    <a:pt x="286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4" name="Freeform 17"/>
            <p:cNvSpPr>
              <a:spLocks/>
            </p:cNvSpPr>
            <p:nvPr/>
          </p:nvSpPr>
          <p:spPr bwMode="auto">
            <a:xfrm>
              <a:off x="2338387" y="1736849"/>
              <a:ext cx="447675" cy="609600"/>
            </a:xfrm>
            <a:custGeom>
              <a:avLst/>
              <a:gdLst>
                <a:gd name="T0" fmla="*/ 255 w 255"/>
                <a:gd name="T1" fmla="*/ 13 h 347"/>
                <a:gd name="T2" fmla="*/ 128 w 255"/>
                <a:gd name="T3" fmla="*/ 38 h 347"/>
                <a:gd name="T4" fmla="*/ 37 w 255"/>
                <a:gd name="T5" fmla="*/ 134 h 347"/>
                <a:gd name="T6" fmla="*/ 69 w 255"/>
                <a:gd name="T7" fmla="*/ 347 h 347"/>
                <a:gd name="T8" fmla="*/ 18 w 255"/>
                <a:gd name="T9" fmla="*/ 123 h 347"/>
                <a:gd name="T10" fmla="*/ 145 w 255"/>
                <a:gd name="T11" fmla="*/ 26 h 347"/>
                <a:gd name="T12" fmla="*/ 255 w 255"/>
                <a:gd name="T13" fmla="*/ 1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5" h="347">
                  <a:moveTo>
                    <a:pt x="255" y="13"/>
                  </a:moveTo>
                  <a:cubicBezTo>
                    <a:pt x="228" y="31"/>
                    <a:pt x="165" y="28"/>
                    <a:pt x="128" y="38"/>
                  </a:cubicBezTo>
                  <a:cubicBezTo>
                    <a:pt x="85" y="49"/>
                    <a:pt x="52" y="95"/>
                    <a:pt x="37" y="134"/>
                  </a:cubicBezTo>
                  <a:cubicBezTo>
                    <a:pt x="7" y="208"/>
                    <a:pt x="36" y="279"/>
                    <a:pt x="69" y="347"/>
                  </a:cubicBezTo>
                  <a:cubicBezTo>
                    <a:pt x="9" y="333"/>
                    <a:pt x="0" y="171"/>
                    <a:pt x="18" y="123"/>
                  </a:cubicBezTo>
                  <a:cubicBezTo>
                    <a:pt x="42" y="60"/>
                    <a:pt x="89" y="38"/>
                    <a:pt x="145" y="26"/>
                  </a:cubicBezTo>
                  <a:cubicBezTo>
                    <a:pt x="183" y="18"/>
                    <a:pt x="212" y="0"/>
                    <a:pt x="25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5" name="Freeform 18"/>
            <p:cNvSpPr>
              <a:spLocks/>
            </p:cNvSpPr>
            <p:nvPr/>
          </p:nvSpPr>
          <p:spPr bwMode="auto">
            <a:xfrm>
              <a:off x="2378075" y="1763836"/>
              <a:ext cx="533400" cy="454025"/>
            </a:xfrm>
            <a:custGeom>
              <a:avLst/>
              <a:gdLst>
                <a:gd name="T0" fmla="*/ 247 w 303"/>
                <a:gd name="T1" fmla="*/ 11 h 258"/>
                <a:gd name="T2" fmla="*/ 303 w 303"/>
                <a:gd name="T3" fmla="*/ 34 h 258"/>
                <a:gd name="T4" fmla="*/ 24 w 303"/>
                <a:gd name="T5" fmla="*/ 258 h 258"/>
                <a:gd name="T6" fmla="*/ 61 w 303"/>
                <a:gd name="T7" fmla="*/ 61 h 258"/>
                <a:gd name="T8" fmla="*/ 247 w 303"/>
                <a:gd name="T9" fmla="*/ 11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3" h="258">
                  <a:moveTo>
                    <a:pt x="247" y="11"/>
                  </a:moveTo>
                  <a:cubicBezTo>
                    <a:pt x="268" y="10"/>
                    <a:pt x="290" y="16"/>
                    <a:pt x="303" y="34"/>
                  </a:cubicBezTo>
                  <a:cubicBezTo>
                    <a:pt x="154" y="0"/>
                    <a:pt x="4" y="95"/>
                    <a:pt x="24" y="258"/>
                  </a:cubicBezTo>
                  <a:cubicBezTo>
                    <a:pt x="0" y="192"/>
                    <a:pt x="11" y="114"/>
                    <a:pt x="61" y="61"/>
                  </a:cubicBezTo>
                  <a:cubicBezTo>
                    <a:pt x="99" y="20"/>
                    <a:pt x="196" y="6"/>
                    <a:pt x="247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6" name="Freeform 19"/>
            <p:cNvSpPr>
              <a:spLocks/>
            </p:cNvSpPr>
            <p:nvPr/>
          </p:nvSpPr>
          <p:spPr bwMode="auto">
            <a:xfrm>
              <a:off x="2420937" y="1813049"/>
              <a:ext cx="474662" cy="504825"/>
            </a:xfrm>
            <a:custGeom>
              <a:avLst/>
              <a:gdLst>
                <a:gd name="T0" fmla="*/ 221 w 270"/>
                <a:gd name="T1" fmla="*/ 9 h 287"/>
                <a:gd name="T2" fmla="*/ 270 w 270"/>
                <a:gd name="T3" fmla="*/ 16 h 287"/>
                <a:gd name="T4" fmla="*/ 44 w 270"/>
                <a:gd name="T5" fmla="*/ 128 h 287"/>
                <a:gd name="T6" fmla="*/ 37 w 270"/>
                <a:gd name="T7" fmla="*/ 287 h 287"/>
                <a:gd name="T8" fmla="*/ 12 w 270"/>
                <a:gd name="T9" fmla="*/ 145 h 287"/>
                <a:gd name="T10" fmla="*/ 221 w 270"/>
                <a:gd name="T11" fmla="*/ 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0" h="287">
                  <a:moveTo>
                    <a:pt x="221" y="9"/>
                  </a:moveTo>
                  <a:cubicBezTo>
                    <a:pt x="238" y="6"/>
                    <a:pt x="255" y="9"/>
                    <a:pt x="270" y="16"/>
                  </a:cubicBezTo>
                  <a:cubicBezTo>
                    <a:pt x="176" y="0"/>
                    <a:pt x="90" y="48"/>
                    <a:pt x="44" y="128"/>
                  </a:cubicBezTo>
                  <a:cubicBezTo>
                    <a:pt x="15" y="179"/>
                    <a:pt x="30" y="233"/>
                    <a:pt x="37" y="287"/>
                  </a:cubicBezTo>
                  <a:cubicBezTo>
                    <a:pt x="7" y="258"/>
                    <a:pt x="0" y="185"/>
                    <a:pt x="12" y="145"/>
                  </a:cubicBezTo>
                  <a:cubicBezTo>
                    <a:pt x="38" y="51"/>
                    <a:pt x="129" y="7"/>
                    <a:pt x="22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7" name="Freeform 20"/>
            <p:cNvSpPr>
              <a:spLocks/>
            </p:cNvSpPr>
            <p:nvPr/>
          </p:nvSpPr>
          <p:spPr bwMode="auto">
            <a:xfrm>
              <a:off x="2781300" y="1852736"/>
              <a:ext cx="36512" cy="57150"/>
            </a:xfrm>
            <a:custGeom>
              <a:avLst/>
              <a:gdLst>
                <a:gd name="T0" fmla="*/ 20 w 21"/>
                <a:gd name="T1" fmla="*/ 3 h 33"/>
                <a:gd name="T2" fmla="*/ 16 w 21"/>
                <a:gd name="T3" fmla="*/ 33 h 33"/>
                <a:gd name="T4" fmla="*/ 0 w 21"/>
                <a:gd name="T5" fmla="*/ 3 h 33"/>
                <a:gd name="T6" fmla="*/ 20 w 21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3">
                  <a:moveTo>
                    <a:pt x="20" y="3"/>
                  </a:moveTo>
                  <a:cubicBezTo>
                    <a:pt x="21" y="13"/>
                    <a:pt x="17" y="24"/>
                    <a:pt x="16" y="33"/>
                  </a:cubicBezTo>
                  <a:cubicBezTo>
                    <a:pt x="8" y="25"/>
                    <a:pt x="3" y="14"/>
                    <a:pt x="0" y="3"/>
                  </a:cubicBezTo>
                  <a:cubicBezTo>
                    <a:pt x="8" y="0"/>
                    <a:pt x="14" y="1"/>
                    <a:pt x="2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8" name="Freeform 21"/>
            <p:cNvSpPr>
              <a:spLocks/>
            </p:cNvSpPr>
            <p:nvPr/>
          </p:nvSpPr>
          <p:spPr bwMode="auto">
            <a:xfrm>
              <a:off x="2628900" y="1852736"/>
              <a:ext cx="223837" cy="584200"/>
            </a:xfrm>
            <a:custGeom>
              <a:avLst/>
              <a:gdLst>
                <a:gd name="T0" fmla="*/ 123 w 128"/>
                <a:gd name="T1" fmla="*/ 0 h 332"/>
                <a:gd name="T2" fmla="*/ 116 w 128"/>
                <a:gd name="T3" fmla="*/ 129 h 332"/>
                <a:gd name="T4" fmla="*/ 97 w 128"/>
                <a:gd name="T5" fmla="*/ 225 h 332"/>
                <a:gd name="T6" fmla="*/ 27 w 128"/>
                <a:gd name="T7" fmla="*/ 329 h 332"/>
                <a:gd name="T8" fmla="*/ 36 w 128"/>
                <a:gd name="T9" fmla="*/ 287 h 332"/>
                <a:gd name="T10" fmla="*/ 80 w 128"/>
                <a:gd name="T11" fmla="*/ 212 h 332"/>
                <a:gd name="T12" fmla="*/ 115 w 128"/>
                <a:gd name="T13" fmla="*/ 21 h 332"/>
                <a:gd name="T14" fmla="*/ 123 w 128"/>
                <a:gd name="T15" fmla="*/ 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332">
                  <a:moveTo>
                    <a:pt x="123" y="0"/>
                  </a:moveTo>
                  <a:cubicBezTo>
                    <a:pt x="128" y="41"/>
                    <a:pt x="120" y="87"/>
                    <a:pt x="116" y="129"/>
                  </a:cubicBezTo>
                  <a:cubicBezTo>
                    <a:pt x="113" y="161"/>
                    <a:pt x="108" y="194"/>
                    <a:pt x="97" y="225"/>
                  </a:cubicBezTo>
                  <a:cubicBezTo>
                    <a:pt x="89" y="246"/>
                    <a:pt x="53" y="326"/>
                    <a:pt x="27" y="329"/>
                  </a:cubicBezTo>
                  <a:cubicBezTo>
                    <a:pt x="0" y="332"/>
                    <a:pt x="31" y="295"/>
                    <a:pt x="36" y="287"/>
                  </a:cubicBezTo>
                  <a:cubicBezTo>
                    <a:pt x="53" y="261"/>
                    <a:pt x="69" y="240"/>
                    <a:pt x="80" y="212"/>
                  </a:cubicBezTo>
                  <a:cubicBezTo>
                    <a:pt x="103" y="155"/>
                    <a:pt x="99" y="83"/>
                    <a:pt x="115" y="21"/>
                  </a:cubicBezTo>
                  <a:cubicBezTo>
                    <a:pt x="118" y="12"/>
                    <a:pt x="119" y="5"/>
                    <a:pt x="12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29" name="Freeform 22"/>
            <p:cNvSpPr>
              <a:spLocks/>
            </p:cNvSpPr>
            <p:nvPr/>
          </p:nvSpPr>
          <p:spPr bwMode="auto">
            <a:xfrm>
              <a:off x="2705100" y="1855911"/>
              <a:ext cx="177800" cy="615950"/>
            </a:xfrm>
            <a:custGeom>
              <a:avLst/>
              <a:gdLst>
                <a:gd name="T0" fmla="*/ 101 w 101"/>
                <a:gd name="T1" fmla="*/ 2 h 350"/>
                <a:gd name="T2" fmla="*/ 80 w 101"/>
                <a:gd name="T3" fmla="*/ 210 h 350"/>
                <a:gd name="T4" fmla="*/ 31 w 101"/>
                <a:gd name="T5" fmla="*/ 309 h 350"/>
                <a:gd name="T6" fmla="*/ 65 w 101"/>
                <a:gd name="T7" fmla="*/ 280 h 350"/>
                <a:gd name="T8" fmla="*/ 0 w 101"/>
                <a:gd name="T9" fmla="*/ 326 h 350"/>
                <a:gd name="T10" fmla="*/ 91 w 101"/>
                <a:gd name="T11" fmla="*/ 0 h 350"/>
                <a:gd name="T12" fmla="*/ 101 w 101"/>
                <a:gd name="T13" fmla="*/ 2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350">
                  <a:moveTo>
                    <a:pt x="101" y="2"/>
                  </a:moveTo>
                  <a:cubicBezTo>
                    <a:pt x="92" y="73"/>
                    <a:pt x="97" y="136"/>
                    <a:pt x="80" y="210"/>
                  </a:cubicBezTo>
                  <a:cubicBezTo>
                    <a:pt x="71" y="247"/>
                    <a:pt x="41" y="276"/>
                    <a:pt x="31" y="309"/>
                  </a:cubicBezTo>
                  <a:cubicBezTo>
                    <a:pt x="19" y="350"/>
                    <a:pt x="55" y="291"/>
                    <a:pt x="65" y="280"/>
                  </a:cubicBezTo>
                  <a:cubicBezTo>
                    <a:pt x="53" y="320"/>
                    <a:pt x="39" y="335"/>
                    <a:pt x="0" y="326"/>
                  </a:cubicBezTo>
                  <a:cubicBezTo>
                    <a:pt x="73" y="228"/>
                    <a:pt x="91" y="121"/>
                    <a:pt x="91" y="0"/>
                  </a:cubicBezTo>
                  <a:cubicBezTo>
                    <a:pt x="94" y="0"/>
                    <a:pt x="98" y="2"/>
                    <a:pt x="10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0" name="Freeform 23"/>
            <p:cNvSpPr>
              <a:spLocks/>
            </p:cNvSpPr>
            <p:nvPr/>
          </p:nvSpPr>
          <p:spPr bwMode="auto">
            <a:xfrm>
              <a:off x="2716212" y="1862261"/>
              <a:ext cx="100012" cy="107950"/>
            </a:xfrm>
            <a:custGeom>
              <a:avLst/>
              <a:gdLst>
                <a:gd name="T0" fmla="*/ 27 w 57"/>
                <a:gd name="T1" fmla="*/ 0 h 61"/>
                <a:gd name="T2" fmla="*/ 47 w 57"/>
                <a:gd name="T3" fmla="*/ 61 h 61"/>
                <a:gd name="T4" fmla="*/ 27 w 57"/>
                <a:gd name="T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7" h="61">
                  <a:moveTo>
                    <a:pt x="27" y="0"/>
                  </a:moveTo>
                  <a:cubicBezTo>
                    <a:pt x="33" y="22"/>
                    <a:pt x="57" y="38"/>
                    <a:pt x="47" y="61"/>
                  </a:cubicBezTo>
                  <a:cubicBezTo>
                    <a:pt x="32" y="51"/>
                    <a:pt x="0" y="9"/>
                    <a:pt x="2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1" name="Freeform 24"/>
            <p:cNvSpPr>
              <a:spLocks/>
            </p:cNvSpPr>
            <p:nvPr/>
          </p:nvSpPr>
          <p:spPr bwMode="auto">
            <a:xfrm>
              <a:off x="2628900" y="1873374"/>
              <a:ext cx="198437" cy="212725"/>
            </a:xfrm>
            <a:custGeom>
              <a:avLst/>
              <a:gdLst>
                <a:gd name="T0" fmla="*/ 57 w 113"/>
                <a:gd name="T1" fmla="*/ 0 h 121"/>
                <a:gd name="T2" fmla="*/ 93 w 113"/>
                <a:gd name="T3" fmla="*/ 95 h 121"/>
                <a:gd name="T4" fmla="*/ 57 w 113"/>
                <a:gd name="T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21">
                  <a:moveTo>
                    <a:pt x="57" y="0"/>
                  </a:moveTo>
                  <a:cubicBezTo>
                    <a:pt x="53" y="31"/>
                    <a:pt x="113" y="69"/>
                    <a:pt x="93" y="95"/>
                  </a:cubicBezTo>
                  <a:cubicBezTo>
                    <a:pt x="73" y="121"/>
                    <a:pt x="0" y="1"/>
                    <a:pt x="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2" name="Freeform 25"/>
            <p:cNvSpPr>
              <a:spLocks/>
            </p:cNvSpPr>
            <p:nvPr/>
          </p:nvSpPr>
          <p:spPr bwMode="auto">
            <a:xfrm>
              <a:off x="2882900" y="1879724"/>
              <a:ext cx="96837" cy="422275"/>
            </a:xfrm>
            <a:custGeom>
              <a:avLst/>
              <a:gdLst>
                <a:gd name="T0" fmla="*/ 29 w 55"/>
                <a:gd name="T1" fmla="*/ 129 h 240"/>
                <a:gd name="T2" fmla="*/ 0 w 55"/>
                <a:gd name="T3" fmla="*/ 240 h 240"/>
                <a:gd name="T4" fmla="*/ 55 w 55"/>
                <a:gd name="T5" fmla="*/ 0 h 240"/>
                <a:gd name="T6" fmla="*/ 29 w 55"/>
                <a:gd name="T7" fmla="*/ 12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40">
                  <a:moveTo>
                    <a:pt x="29" y="129"/>
                  </a:moveTo>
                  <a:cubicBezTo>
                    <a:pt x="21" y="166"/>
                    <a:pt x="7" y="202"/>
                    <a:pt x="0" y="240"/>
                  </a:cubicBezTo>
                  <a:cubicBezTo>
                    <a:pt x="11" y="171"/>
                    <a:pt x="6" y="52"/>
                    <a:pt x="55" y="0"/>
                  </a:cubicBezTo>
                  <a:cubicBezTo>
                    <a:pt x="48" y="43"/>
                    <a:pt x="40" y="87"/>
                    <a:pt x="29" y="1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3" name="Freeform 26"/>
            <p:cNvSpPr>
              <a:spLocks/>
            </p:cNvSpPr>
            <p:nvPr/>
          </p:nvSpPr>
          <p:spPr bwMode="auto">
            <a:xfrm>
              <a:off x="2867025" y="1871786"/>
              <a:ext cx="153987" cy="533400"/>
            </a:xfrm>
            <a:custGeom>
              <a:avLst/>
              <a:gdLst>
                <a:gd name="T0" fmla="*/ 88 w 88"/>
                <a:gd name="T1" fmla="*/ 24 h 303"/>
                <a:gd name="T2" fmla="*/ 0 w 88"/>
                <a:gd name="T3" fmla="*/ 303 h 303"/>
                <a:gd name="T4" fmla="*/ 51 w 88"/>
                <a:gd name="T5" fmla="*/ 125 h 303"/>
                <a:gd name="T6" fmla="*/ 70 w 88"/>
                <a:gd name="T7" fmla="*/ 25 h 303"/>
                <a:gd name="T8" fmla="*/ 88 w 88"/>
                <a:gd name="T9" fmla="*/ 24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303">
                  <a:moveTo>
                    <a:pt x="88" y="24"/>
                  </a:moveTo>
                  <a:cubicBezTo>
                    <a:pt x="65" y="113"/>
                    <a:pt x="63" y="229"/>
                    <a:pt x="0" y="303"/>
                  </a:cubicBezTo>
                  <a:cubicBezTo>
                    <a:pt x="9" y="245"/>
                    <a:pt x="37" y="183"/>
                    <a:pt x="51" y="125"/>
                  </a:cubicBezTo>
                  <a:cubicBezTo>
                    <a:pt x="58" y="96"/>
                    <a:pt x="57" y="49"/>
                    <a:pt x="70" y="25"/>
                  </a:cubicBezTo>
                  <a:cubicBezTo>
                    <a:pt x="78" y="10"/>
                    <a:pt x="80" y="0"/>
                    <a:pt x="88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4" name="Freeform 27"/>
            <p:cNvSpPr>
              <a:spLocks/>
            </p:cNvSpPr>
            <p:nvPr/>
          </p:nvSpPr>
          <p:spPr bwMode="auto">
            <a:xfrm>
              <a:off x="2589212" y="1892424"/>
              <a:ext cx="209550" cy="220663"/>
            </a:xfrm>
            <a:custGeom>
              <a:avLst/>
              <a:gdLst>
                <a:gd name="T0" fmla="*/ 48 w 119"/>
                <a:gd name="T1" fmla="*/ 0 h 125"/>
                <a:gd name="T2" fmla="*/ 93 w 119"/>
                <a:gd name="T3" fmla="*/ 94 h 125"/>
                <a:gd name="T4" fmla="*/ 88 w 119"/>
                <a:gd name="T5" fmla="*/ 111 h 125"/>
                <a:gd name="T6" fmla="*/ 48 w 119"/>
                <a:gd name="T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125">
                  <a:moveTo>
                    <a:pt x="48" y="0"/>
                  </a:moveTo>
                  <a:cubicBezTo>
                    <a:pt x="42" y="32"/>
                    <a:pt x="67" y="76"/>
                    <a:pt x="93" y="94"/>
                  </a:cubicBezTo>
                  <a:cubicBezTo>
                    <a:pt x="113" y="108"/>
                    <a:pt x="119" y="125"/>
                    <a:pt x="88" y="111"/>
                  </a:cubicBezTo>
                  <a:cubicBezTo>
                    <a:pt x="65" y="100"/>
                    <a:pt x="0" y="11"/>
                    <a:pt x="4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5" name="Freeform 28"/>
            <p:cNvSpPr>
              <a:spLocks/>
            </p:cNvSpPr>
            <p:nvPr/>
          </p:nvSpPr>
          <p:spPr bwMode="auto">
            <a:xfrm>
              <a:off x="2506662" y="1919411"/>
              <a:ext cx="274637" cy="234950"/>
            </a:xfrm>
            <a:custGeom>
              <a:avLst/>
              <a:gdLst>
                <a:gd name="T0" fmla="*/ 66 w 156"/>
                <a:gd name="T1" fmla="*/ 0 h 134"/>
                <a:gd name="T2" fmla="*/ 99 w 156"/>
                <a:gd name="T3" fmla="*/ 79 h 134"/>
                <a:gd name="T4" fmla="*/ 150 w 156"/>
                <a:gd name="T5" fmla="*/ 134 h 134"/>
                <a:gd name="T6" fmla="*/ 66 w 156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34">
                  <a:moveTo>
                    <a:pt x="66" y="0"/>
                  </a:moveTo>
                  <a:cubicBezTo>
                    <a:pt x="72" y="28"/>
                    <a:pt x="80" y="57"/>
                    <a:pt x="99" y="79"/>
                  </a:cubicBezTo>
                  <a:cubicBezTo>
                    <a:pt x="115" y="97"/>
                    <a:pt x="156" y="109"/>
                    <a:pt x="150" y="134"/>
                  </a:cubicBezTo>
                  <a:cubicBezTo>
                    <a:pt x="124" y="124"/>
                    <a:pt x="0" y="2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6" name="Freeform 29"/>
            <p:cNvSpPr>
              <a:spLocks/>
            </p:cNvSpPr>
            <p:nvPr/>
          </p:nvSpPr>
          <p:spPr bwMode="auto">
            <a:xfrm>
              <a:off x="2898775" y="1925761"/>
              <a:ext cx="31750" cy="130175"/>
            </a:xfrm>
            <a:custGeom>
              <a:avLst/>
              <a:gdLst>
                <a:gd name="T0" fmla="*/ 18 w 18"/>
                <a:gd name="T1" fmla="*/ 0 h 74"/>
                <a:gd name="T2" fmla="*/ 1 w 18"/>
                <a:gd name="T3" fmla="*/ 74 h 74"/>
                <a:gd name="T4" fmla="*/ 18 w 18"/>
                <a:gd name="T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4">
                  <a:moveTo>
                    <a:pt x="18" y="0"/>
                  </a:moveTo>
                  <a:cubicBezTo>
                    <a:pt x="16" y="25"/>
                    <a:pt x="8" y="50"/>
                    <a:pt x="1" y="74"/>
                  </a:cubicBezTo>
                  <a:cubicBezTo>
                    <a:pt x="0" y="53"/>
                    <a:pt x="0" y="6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7" name="Freeform 30"/>
            <p:cNvSpPr>
              <a:spLocks/>
            </p:cNvSpPr>
            <p:nvPr/>
          </p:nvSpPr>
          <p:spPr bwMode="auto">
            <a:xfrm>
              <a:off x="2922587" y="1925761"/>
              <a:ext cx="138112" cy="422275"/>
            </a:xfrm>
            <a:custGeom>
              <a:avLst/>
              <a:gdLst>
                <a:gd name="T0" fmla="*/ 78 w 78"/>
                <a:gd name="T1" fmla="*/ 36 h 240"/>
                <a:gd name="T2" fmla="*/ 0 w 78"/>
                <a:gd name="T3" fmla="*/ 240 h 240"/>
                <a:gd name="T4" fmla="*/ 64 w 78"/>
                <a:gd name="T5" fmla="*/ 0 h 240"/>
                <a:gd name="T6" fmla="*/ 78 w 78"/>
                <a:gd name="T7" fmla="*/ 3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240">
                  <a:moveTo>
                    <a:pt x="78" y="36"/>
                  </a:moveTo>
                  <a:cubicBezTo>
                    <a:pt x="43" y="102"/>
                    <a:pt x="55" y="181"/>
                    <a:pt x="0" y="240"/>
                  </a:cubicBezTo>
                  <a:cubicBezTo>
                    <a:pt x="20" y="159"/>
                    <a:pt x="48" y="83"/>
                    <a:pt x="64" y="0"/>
                  </a:cubicBezTo>
                  <a:cubicBezTo>
                    <a:pt x="71" y="11"/>
                    <a:pt x="76" y="23"/>
                    <a:pt x="78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8" name="Freeform 31"/>
            <p:cNvSpPr>
              <a:spLocks/>
            </p:cNvSpPr>
            <p:nvPr/>
          </p:nvSpPr>
          <p:spPr bwMode="auto">
            <a:xfrm>
              <a:off x="2543175" y="1941636"/>
              <a:ext cx="244475" cy="274638"/>
            </a:xfrm>
            <a:custGeom>
              <a:avLst/>
              <a:gdLst>
                <a:gd name="T0" fmla="*/ 21 w 139"/>
                <a:gd name="T1" fmla="*/ 14 h 156"/>
                <a:gd name="T2" fmla="*/ 119 w 139"/>
                <a:gd name="T3" fmla="*/ 156 h 156"/>
                <a:gd name="T4" fmla="*/ 2 w 139"/>
                <a:gd name="T5" fmla="*/ 43 h 156"/>
                <a:gd name="T6" fmla="*/ 21 w 139"/>
                <a:gd name="T7" fmla="*/ 1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9" h="156">
                  <a:moveTo>
                    <a:pt x="21" y="14"/>
                  </a:moveTo>
                  <a:cubicBezTo>
                    <a:pt x="22" y="68"/>
                    <a:pt x="139" y="124"/>
                    <a:pt x="119" y="156"/>
                  </a:cubicBezTo>
                  <a:cubicBezTo>
                    <a:pt x="75" y="151"/>
                    <a:pt x="8" y="91"/>
                    <a:pt x="2" y="43"/>
                  </a:cubicBezTo>
                  <a:cubicBezTo>
                    <a:pt x="0" y="27"/>
                    <a:pt x="6" y="0"/>
                    <a:pt x="21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9" name="Freeform 32"/>
            <p:cNvSpPr>
              <a:spLocks/>
            </p:cNvSpPr>
            <p:nvPr/>
          </p:nvSpPr>
          <p:spPr bwMode="auto">
            <a:xfrm>
              <a:off x="2449512" y="2013074"/>
              <a:ext cx="296862" cy="285750"/>
            </a:xfrm>
            <a:custGeom>
              <a:avLst/>
              <a:gdLst>
                <a:gd name="T0" fmla="*/ 102 w 169"/>
                <a:gd name="T1" fmla="*/ 90 h 163"/>
                <a:gd name="T2" fmla="*/ 169 w 169"/>
                <a:gd name="T3" fmla="*/ 125 h 163"/>
                <a:gd name="T4" fmla="*/ 45 w 169"/>
                <a:gd name="T5" fmla="*/ 0 h 163"/>
                <a:gd name="T6" fmla="*/ 102 w 169"/>
                <a:gd name="T7" fmla="*/ 9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9" h="163">
                  <a:moveTo>
                    <a:pt x="102" y="90"/>
                  </a:moveTo>
                  <a:cubicBezTo>
                    <a:pt x="123" y="106"/>
                    <a:pt x="142" y="122"/>
                    <a:pt x="169" y="125"/>
                  </a:cubicBezTo>
                  <a:cubicBezTo>
                    <a:pt x="152" y="163"/>
                    <a:pt x="0" y="58"/>
                    <a:pt x="45" y="0"/>
                  </a:cubicBezTo>
                  <a:cubicBezTo>
                    <a:pt x="59" y="33"/>
                    <a:pt x="81" y="63"/>
                    <a:pt x="102" y="9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0" name="Freeform 33"/>
            <p:cNvSpPr>
              <a:spLocks/>
            </p:cNvSpPr>
            <p:nvPr/>
          </p:nvSpPr>
          <p:spPr bwMode="auto">
            <a:xfrm>
              <a:off x="2932112" y="2016249"/>
              <a:ext cx="147637" cy="350838"/>
            </a:xfrm>
            <a:custGeom>
              <a:avLst/>
              <a:gdLst>
                <a:gd name="T0" fmla="*/ 79 w 84"/>
                <a:gd name="T1" fmla="*/ 38 h 200"/>
                <a:gd name="T2" fmla="*/ 0 w 84"/>
                <a:gd name="T3" fmla="*/ 200 h 200"/>
                <a:gd name="T4" fmla="*/ 76 w 84"/>
                <a:gd name="T5" fmla="*/ 0 h 200"/>
                <a:gd name="T6" fmla="*/ 79 w 84"/>
                <a:gd name="T7" fmla="*/ 3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200">
                  <a:moveTo>
                    <a:pt x="79" y="38"/>
                  </a:moveTo>
                  <a:cubicBezTo>
                    <a:pt x="62" y="105"/>
                    <a:pt x="48" y="151"/>
                    <a:pt x="0" y="200"/>
                  </a:cubicBezTo>
                  <a:cubicBezTo>
                    <a:pt x="47" y="148"/>
                    <a:pt x="72" y="70"/>
                    <a:pt x="76" y="0"/>
                  </a:cubicBezTo>
                  <a:cubicBezTo>
                    <a:pt x="83" y="12"/>
                    <a:pt x="84" y="26"/>
                    <a:pt x="79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1" name="Freeform 34"/>
            <p:cNvSpPr>
              <a:spLocks/>
            </p:cNvSpPr>
            <p:nvPr/>
          </p:nvSpPr>
          <p:spPr bwMode="auto">
            <a:xfrm>
              <a:off x="2897187" y="2068636"/>
              <a:ext cx="3175" cy="14288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0" y="8"/>
                    <a:pt x="0" y="7"/>
                    <a:pt x="2" y="0"/>
                  </a:cubicBezTo>
                </a:path>
              </a:pathLst>
            </a:cu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2" name="Freeform 35"/>
            <p:cNvSpPr>
              <a:spLocks/>
            </p:cNvSpPr>
            <p:nvPr/>
          </p:nvSpPr>
          <p:spPr bwMode="auto">
            <a:xfrm>
              <a:off x="2438400" y="2090861"/>
              <a:ext cx="284162" cy="238125"/>
            </a:xfrm>
            <a:custGeom>
              <a:avLst/>
              <a:gdLst>
                <a:gd name="T0" fmla="*/ 58 w 162"/>
                <a:gd name="T1" fmla="*/ 35 h 135"/>
                <a:gd name="T2" fmla="*/ 162 w 162"/>
                <a:gd name="T3" fmla="*/ 104 h 135"/>
                <a:gd name="T4" fmla="*/ 35 w 162"/>
                <a:gd name="T5" fmla="*/ 0 h 135"/>
                <a:gd name="T6" fmla="*/ 58 w 162"/>
                <a:gd name="T7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2" h="135">
                  <a:moveTo>
                    <a:pt x="58" y="35"/>
                  </a:moveTo>
                  <a:cubicBezTo>
                    <a:pt x="88" y="65"/>
                    <a:pt x="120" y="94"/>
                    <a:pt x="162" y="104"/>
                  </a:cubicBezTo>
                  <a:cubicBezTo>
                    <a:pt x="147" y="135"/>
                    <a:pt x="0" y="53"/>
                    <a:pt x="35" y="0"/>
                  </a:cubicBezTo>
                  <a:cubicBezTo>
                    <a:pt x="42" y="12"/>
                    <a:pt x="50" y="24"/>
                    <a:pt x="58" y="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3" name="Freeform 36"/>
            <p:cNvSpPr>
              <a:spLocks/>
            </p:cNvSpPr>
            <p:nvPr/>
          </p:nvSpPr>
          <p:spPr bwMode="auto">
            <a:xfrm>
              <a:off x="3048000" y="2090861"/>
              <a:ext cx="44450" cy="144463"/>
            </a:xfrm>
            <a:custGeom>
              <a:avLst/>
              <a:gdLst>
                <a:gd name="T0" fmla="*/ 18 w 25"/>
                <a:gd name="T1" fmla="*/ 40 h 82"/>
                <a:gd name="T2" fmla="*/ 0 w 25"/>
                <a:gd name="T3" fmla="*/ 82 h 82"/>
                <a:gd name="T4" fmla="*/ 20 w 25"/>
                <a:gd name="T5" fmla="*/ 0 h 82"/>
                <a:gd name="T6" fmla="*/ 18 w 25"/>
                <a:gd name="T7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82">
                  <a:moveTo>
                    <a:pt x="18" y="40"/>
                  </a:moveTo>
                  <a:cubicBezTo>
                    <a:pt x="13" y="55"/>
                    <a:pt x="9" y="73"/>
                    <a:pt x="0" y="82"/>
                  </a:cubicBezTo>
                  <a:cubicBezTo>
                    <a:pt x="12" y="56"/>
                    <a:pt x="20" y="29"/>
                    <a:pt x="20" y="0"/>
                  </a:cubicBezTo>
                  <a:cubicBezTo>
                    <a:pt x="25" y="13"/>
                    <a:pt x="24" y="28"/>
                    <a:pt x="18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4" name="Freeform 37"/>
            <p:cNvSpPr>
              <a:spLocks/>
            </p:cNvSpPr>
            <p:nvPr/>
          </p:nvSpPr>
          <p:spPr bwMode="auto">
            <a:xfrm>
              <a:off x="2816225" y="2148011"/>
              <a:ext cx="68262" cy="263525"/>
            </a:xfrm>
            <a:custGeom>
              <a:avLst/>
              <a:gdLst>
                <a:gd name="T0" fmla="*/ 39 w 39"/>
                <a:gd name="T1" fmla="*/ 0 h 150"/>
                <a:gd name="T2" fmla="*/ 0 w 39"/>
                <a:gd name="T3" fmla="*/ 150 h 150"/>
                <a:gd name="T4" fmla="*/ 39 w 39"/>
                <a:gd name="T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150">
                  <a:moveTo>
                    <a:pt x="39" y="0"/>
                  </a:moveTo>
                  <a:cubicBezTo>
                    <a:pt x="33" y="47"/>
                    <a:pt x="37" y="115"/>
                    <a:pt x="0" y="150"/>
                  </a:cubicBezTo>
                  <a:cubicBezTo>
                    <a:pt x="19" y="101"/>
                    <a:pt x="24" y="48"/>
                    <a:pt x="3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5" name="Freeform 38"/>
            <p:cNvSpPr>
              <a:spLocks/>
            </p:cNvSpPr>
            <p:nvPr/>
          </p:nvSpPr>
          <p:spPr bwMode="auto">
            <a:xfrm>
              <a:off x="2468562" y="2171824"/>
              <a:ext cx="230187" cy="200025"/>
            </a:xfrm>
            <a:custGeom>
              <a:avLst/>
              <a:gdLst>
                <a:gd name="T0" fmla="*/ 54 w 131"/>
                <a:gd name="T1" fmla="*/ 36 h 113"/>
                <a:gd name="T2" fmla="*/ 131 w 131"/>
                <a:gd name="T3" fmla="*/ 81 h 113"/>
                <a:gd name="T4" fmla="*/ 10 w 131"/>
                <a:gd name="T5" fmla="*/ 0 h 113"/>
                <a:gd name="T6" fmla="*/ 54 w 131"/>
                <a:gd name="T7" fmla="*/ 3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113">
                  <a:moveTo>
                    <a:pt x="54" y="36"/>
                  </a:moveTo>
                  <a:cubicBezTo>
                    <a:pt x="75" y="56"/>
                    <a:pt x="103" y="71"/>
                    <a:pt x="131" y="81"/>
                  </a:cubicBezTo>
                  <a:cubicBezTo>
                    <a:pt x="110" y="113"/>
                    <a:pt x="0" y="40"/>
                    <a:pt x="10" y="0"/>
                  </a:cubicBezTo>
                  <a:cubicBezTo>
                    <a:pt x="23" y="15"/>
                    <a:pt x="37" y="28"/>
                    <a:pt x="54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6" name="Freeform 39"/>
            <p:cNvSpPr>
              <a:spLocks/>
            </p:cNvSpPr>
            <p:nvPr/>
          </p:nvSpPr>
          <p:spPr bwMode="auto">
            <a:xfrm>
              <a:off x="2495550" y="2246436"/>
              <a:ext cx="176212" cy="127000"/>
            </a:xfrm>
            <a:custGeom>
              <a:avLst/>
              <a:gdLst>
                <a:gd name="T0" fmla="*/ 20 w 101"/>
                <a:gd name="T1" fmla="*/ 14 h 72"/>
                <a:gd name="T2" fmla="*/ 101 w 101"/>
                <a:gd name="T3" fmla="*/ 58 h 72"/>
                <a:gd name="T4" fmla="*/ 1 w 101"/>
                <a:gd name="T5" fmla="*/ 0 h 72"/>
                <a:gd name="T6" fmla="*/ 20 w 101"/>
                <a:gd name="T7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72">
                  <a:moveTo>
                    <a:pt x="20" y="14"/>
                  </a:moveTo>
                  <a:cubicBezTo>
                    <a:pt x="44" y="31"/>
                    <a:pt x="74" y="54"/>
                    <a:pt x="101" y="58"/>
                  </a:cubicBezTo>
                  <a:cubicBezTo>
                    <a:pt x="79" y="72"/>
                    <a:pt x="0" y="34"/>
                    <a:pt x="1" y="0"/>
                  </a:cubicBezTo>
                  <a:cubicBezTo>
                    <a:pt x="7" y="7"/>
                    <a:pt x="15" y="10"/>
                    <a:pt x="2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7" name="Freeform 40"/>
            <p:cNvSpPr>
              <a:spLocks/>
            </p:cNvSpPr>
            <p:nvPr/>
          </p:nvSpPr>
          <p:spPr bwMode="auto">
            <a:xfrm>
              <a:off x="2506662" y="2306761"/>
              <a:ext cx="147637" cy="71438"/>
            </a:xfrm>
            <a:custGeom>
              <a:avLst/>
              <a:gdLst>
                <a:gd name="T0" fmla="*/ 58 w 84"/>
                <a:gd name="T1" fmla="*/ 33 h 41"/>
                <a:gd name="T2" fmla="*/ 84 w 84"/>
                <a:gd name="T3" fmla="*/ 41 h 41"/>
                <a:gd name="T4" fmla="*/ 0 w 84"/>
                <a:gd name="T5" fmla="*/ 0 h 41"/>
                <a:gd name="T6" fmla="*/ 58 w 84"/>
                <a:gd name="T7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41">
                  <a:moveTo>
                    <a:pt x="58" y="33"/>
                  </a:moveTo>
                  <a:cubicBezTo>
                    <a:pt x="67" y="35"/>
                    <a:pt x="76" y="38"/>
                    <a:pt x="84" y="41"/>
                  </a:cubicBezTo>
                  <a:cubicBezTo>
                    <a:pt x="59" y="38"/>
                    <a:pt x="0" y="29"/>
                    <a:pt x="0" y="0"/>
                  </a:cubicBezTo>
                  <a:cubicBezTo>
                    <a:pt x="17" y="14"/>
                    <a:pt x="37" y="25"/>
                    <a:pt x="58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8" name="Freeform 41"/>
            <p:cNvSpPr>
              <a:spLocks/>
            </p:cNvSpPr>
            <p:nvPr/>
          </p:nvSpPr>
          <p:spPr bwMode="auto">
            <a:xfrm>
              <a:off x="2482850" y="2340099"/>
              <a:ext cx="12700" cy="1588"/>
            </a:xfrm>
            <a:custGeom>
              <a:avLst/>
              <a:gdLst>
                <a:gd name="T0" fmla="*/ 5 w 7"/>
                <a:gd name="T1" fmla="*/ 0 h 1"/>
                <a:gd name="T2" fmla="*/ 5 w 7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">
                  <a:moveTo>
                    <a:pt x="5" y="0"/>
                  </a:moveTo>
                  <a:cubicBezTo>
                    <a:pt x="7" y="1"/>
                    <a:pt x="0" y="0"/>
                    <a:pt x="5" y="0"/>
                  </a:cubicBezTo>
                </a:path>
              </a:pathLst>
            </a:cu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9" name="Freeform 42"/>
            <p:cNvSpPr>
              <a:spLocks/>
            </p:cNvSpPr>
            <p:nvPr/>
          </p:nvSpPr>
          <p:spPr bwMode="auto">
            <a:xfrm>
              <a:off x="2503487" y="2352799"/>
              <a:ext cx="138112" cy="85725"/>
            </a:xfrm>
            <a:custGeom>
              <a:avLst/>
              <a:gdLst>
                <a:gd name="T0" fmla="*/ 79 w 79"/>
                <a:gd name="T1" fmla="*/ 24 h 48"/>
                <a:gd name="T2" fmla="*/ 7 w 79"/>
                <a:gd name="T3" fmla="*/ 0 h 48"/>
                <a:gd name="T4" fmla="*/ 79 w 79"/>
                <a:gd name="T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9" h="48">
                  <a:moveTo>
                    <a:pt x="79" y="24"/>
                  </a:moveTo>
                  <a:cubicBezTo>
                    <a:pt x="65" y="48"/>
                    <a:pt x="0" y="28"/>
                    <a:pt x="7" y="0"/>
                  </a:cubicBezTo>
                  <a:cubicBezTo>
                    <a:pt x="28" y="14"/>
                    <a:pt x="55" y="16"/>
                    <a:pt x="79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0" name="Freeform 43"/>
            <p:cNvSpPr>
              <a:spLocks/>
            </p:cNvSpPr>
            <p:nvPr/>
          </p:nvSpPr>
          <p:spPr bwMode="auto">
            <a:xfrm>
              <a:off x="2900362" y="2376611"/>
              <a:ext cx="25400" cy="22225"/>
            </a:xfrm>
            <a:custGeom>
              <a:avLst/>
              <a:gdLst>
                <a:gd name="T0" fmla="*/ 14 w 14"/>
                <a:gd name="T1" fmla="*/ 0 h 13"/>
                <a:gd name="T2" fmla="*/ 0 w 14"/>
                <a:gd name="T3" fmla="*/ 13 h 13"/>
                <a:gd name="T4" fmla="*/ 14 w 14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cubicBezTo>
                    <a:pt x="9" y="5"/>
                    <a:pt x="8" y="10"/>
                    <a:pt x="0" y="13"/>
                  </a:cubicBezTo>
                  <a:cubicBezTo>
                    <a:pt x="5" y="9"/>
                    <a:pt x="11" y="4"/>
                    <a:pt x="14" y="0"/>
                  </a:cubicBezTo>
                </a:path>
              </a:pathLst>
            </a:custGeom>
            <a:solidFill>
              <a:srgbClr val="00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1" name="Freeform 44"/>
            <p:cNvSpPr>
              <a:spLocks/>
            </p:cNvSpPr>
            <p:nvPr/>
          </p:nvSpPr>
          <p:spPr bwMode="auto">
            <a:xfrm>
              <a:off x="2154237" y="2336924"/>
              <a:ext cx="376237" cy="468313"/>
            </a:xfrm>
            <a:custGeom>
              <a:avLst/>
              <a:gdLst>
                <a:gd name="T0" fmla="*/ 214 w 214"/>
                <a:gd name="T1" fmla="*/ 46 h 266"/>
                <a:gd name="T2" fmla="*/ 0 w 214"/>
                <a:gd name="T3" fmla="*/ 266 h 266"/>
                <a:gd name="T4" fmla="*/ 63 w 214"/>
                <a:gd name="T5" fmla="*/ 181 h 266"/>
                <a:gd name="T6" fmla="*/ 214 w 214"/>
                <a:gd name="T7" fmla="*/ 4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" h="266">
                  <a:moveTo>
                    <a:pt x="214" y="46"/>
                  </a:moveTo>
                  <a:cubicBezTo>
                    <a:pt x="149" y="121"/>
                    <a:pt x="79" y="205"/>
                    <a:pt x="0" y="266"/>
                  </a:cubicBezTo>
                  <a:cubicBezTo>
                    <a:pt x="12" y="237"/>
                    <a:pt x="42" y="207"/>
                    <a:pt x="63" y="181"/>
                  </a:cubicBezTo>
                  <a:cubicBezTo>
                    <a:pt x="87" y="151"/>
                    <a:pt x="182" y="0"/>
                    <a:pt x="214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2" name="Freeform 45"/>
            <p:cNvSpPr>
              <a:spLocks/>
            </p:cNvSpPr>
            <p:nvPr/>
          </p:nvSpPr>
          <p:spPr bwMode="auto">
            <a:xfrm>
              <a:off x="2598737" y="2440111"/>
              <a:ext cx="96837" cy="428625"/>
            </a:xfrm>
            <a:custGeom>
              <a:avLst/>
              <a:gdLst>
                <a:gd name="T0" fmla="*/ 55 w 55"/>
                <a:gd name="T1" fmla="*/ 6 h 244"/>
                <a:gd name="T2" fmla="*/ 0 w 55"/>
                <a:gd name="T3" fmla="*/ 244 h 244"/>
                <a:gd name="T4" fmla="*/ 25 w 55"/>
                <a:gd name="T5" fmla="*/ 0 h 244"/>
                <a:gd name="T6" fmla="*/ 55 w 55"/>
                <a:gd name="T7" fmla="*/ 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44">
                  <a:moveTo>
                    <a:pt x="55" y="6"/>
                  </a:moveTo>
                  <a:cubicBezTo>
                    <a:pt x="35" y="84"/>
                    <a:pt x="11" y="163"/>
                    <a:pt x="0" y="244"/>
                  </a:cubicBezTo>
                  <a:cubicBezTo>
                    <a:pt x="5" y="165"/>
                    <a:pt x="31" y="79"/>
                    <a:pt x="25" y="0"/>
                  </a:cubicBezTo>
                  <a:cubicBezTo>
                    <a:pt x="34" y="2"/>
                    <a:pt x="46" y="2"/>
                    <a:pt x="5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208528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테마">
  <a:themeElements>
    <a:clrScheme name="종이">
      <a:dk1>
        <a:sysClr val="windowText" lastClr="000000"/>
      </a:dk1>
      <a:lt1>
        <a:sysClr val="window" lastClr="FFFFFF"/>
      </a:lt1>
      <a:dk2>
        <a:srgbClr val="444D26"/>
      </a:dk2>
      <a:lt2>
        <a:srgbClr val="FEFAC9"/>
      </a:lt2>
      <a:accent1>
        <a:srgbClr val="A5B592"/>
      </a:accent1>
      <a:accent2>
        <a:srgbClr val="F3A447"/>
      </a:accent2>
      <a:accent3>
        <a:srgbClr val="E7BC29"/>
      </a:accent3>
      <a:accent4>
        <a:srgbClr val="D092A7"/>
      </a:accent4>
      <a:accent5>
        <a:srgbClr val="9C85C0"/>
      </a:accent5>
      <a:accent6>
        <a:srgbClr val="809EC2"/>
      </a:accent6>
      <a:hlink>
        <a:srgbClr val="8E58B6"/>
      </a:hlink>
      <a:folHlink>
        <a:srgbClr val="7F6F6F"/>
      </a:folHlink>
    </a:clrScheme>
    <a:fontScheme name="Office">
      <a:majorFont>
        <a:latin typeface="맑은 고딕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452</Words>
  <Application>Microsoft Office PowerPoint</Application>
  <PresentationFormat>Widescreen</PresentationFormat>
  <Paragraphs>39</Paragraphs>
  <Slides>13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8" baseType="lpstr">
      <vt:lpstr>Arial</vt:lpstr>
      <vt:lpstr>VomZom</vt:lpstr>
      <vt:lpstr>맑은 고딕</vt:lpstr>
      <vt:lpstr>Calibri Light</vt:lpstr>
      <vt:lpstr>Office 테마</vt:lpstr>
      <vt:lpstr>تم : بافندگی</vt:lpstr>
      <vt:lpstr>شکستن بخش</vt:lpstr>
      <vt:lpstr>اینجا یک زیرنویس بنویسید</vt:lpstr>
      <vt:lpstr>راه حل شما در اینجا</vt:lpstr>
      <vt:lpstr>قالب پاورپوینت حرفه ای</vt:lpstr>
      <vt:lpstr>قالب پاورپوینت</vt:lpstr>
      <vt:lpstr>زیرنویس عالی شما در این خط</vt:lpstr>
      <vt:lpstr>راه حل شما در اینجا</vt:lpstr>
      <vt:lpstr>اسلاید متنی </vt:lpstr>
      <vt:lpstr>با تشکر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keywords/>
  <dc:description/>
  <cp:lastModifiedBy/>
  <cp:revision>1</cp:revision>
  <dcterms:created xsi:type="dcterms:W3CDTF">2023-12-19T06:46:20Z</dcterms:created>
  <dcterms:modified xsi:type="dcterms:W3CDTF">2024-01-01T06:05:54Z</dcterms:modified>
  <cp:category/>
</cp:coreProperties>
</file>